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6" r:id="rId3"/>
    <p:sldId id="285" r:id="rId4"/>
    <p:sldId id="297" r:id="rId5"/>
    <p:sldId id="302" r:id="rId6"/>
    <p:sldId id="303" r:id="rId7"/>
    <p:sldId id="311" r:id="rId8"/>
    <p:sldId id="424" r:id="rId9"/>
    <p:sldId id="423" r:id="rId10"/>
    <p:sldId id="425" r:id="rId11"/>
    <p:sldId id="427" r:id="rId12"/>
    <p:sldId id="421" r:id="rId13"/>
    <p:sldId id="438" r:id="rId14"/>
    <p:sldId id="452" r:id="rId15"/>
    <p:sldId id="441" r:id="rId16"/>
    <p:sldId id="443" r:id="rId17"/>
    <p:sldId id="444" r:id="rId18"/>
    <p:sldId id="446" r:id="rId19"/>
    <p:sldId id="323" r:id="rId20"/>
    <p:sldId id="324" r:id="rId21"/>
    <p:sldId id="328" r:id="rId22"/>
    <p:sldId id="331" r:id="rId23"/>
    <p:sldId id="337" r:id="rId24"/>
    <p:sldId id="447" r:id="rId25"/>
    <p:sldId id="448" r:id="rId26"/>
    <p:sldId id="450" r:id="rId27"/>
    <p:sldId id="440" r:id="rId28"/>
    <p:sldId id="451" r:id="rId29"/>
    <p:sldId id="453" r:id="rId30"/>
    <p:sldId id="422" r:id="rId31"/>
    <p:sldId id="338" r:id="rId32"/>
    <p:sldId id="341" r:id="rId33"/>
    <p:sldId id="344" r:id="rId34"/>
    <p:sldId id="346" r:id="rId35"/>
    <p:sldId id="349" r:id="rId36"/>
    <p:sldId id="352" r:id="rId37"/>
    <p:sldId id="355" r:id="rId38"/>
    <p:sldId id="358" r:id="rId39"/>
    <p:sldId id="363" r:id="rId40"/>
    <p:sldId id="368" r:id="rId41"/>
    <p:sldId id="372" r:id="rId42"/>
    <p:sldId id="379" r:id="rId43"/>
    <p:sldId id="380" r:id="rId44"/>
    <p:sldId id="398" r:id="rId45"/>
    <p:sldId id="411" r:id="rId46"/>
    <p:sldId id="428" r:id="rId47"/>
    <p:sldId id="429" r:id="rId48"/>
    <p:sldId id="430" r:id="rId49"/>
    <p:sldId id="431" r:id="rId50"/>
    <p:sldId id="432" r:id="rId51"/>
    <p:sldId id="419" r:id="rId52"/>
    <p:sldId id="420" r:id="rId53"/>
    <p:sldId id="434" r:id="rId54"/>
    <p:sldId id="435" r:id="rId55"/>
    <p:sldId id="436" r:id="rId56"/>
    <p:sldId id="456" r:id="rId57"/>
    <p:sldId id="454" r:id="rId58"/>
  </p:sldIdLst>
  <p:sldSz cx="13004800" cy="9753600"/>
  <p:notesSz cx="13004800" cy="9753600"/>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5" d="100"/>
          <a:sy n="45" d="100"/>
        </p:scale>
        <p:origin x="-1328" y="-6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2673" y="-423040"/>
            <a:ext cx="12240895" cy="2750820"/>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2250" b="0" i="1">
                <a:solidFill>
                  <a:schemeClr val="tx1"/>
                </a:solidFill>
                <a:latin typeface="Arial"/>
                <a:cs typeface="Arial"/>
              </a:defRPr>
            </a:lvl1pPr>
          </a:lstStyle>
          <a:p>
            <a:pPr marL="12700">
              <a:lnSpc>
                <a:spcPts val="2695"/>
              </a:lnSpc>
            </a:pPr>
            <a:r>
              <a:rPr dirty="0"/>
              <a:t>Année</a:t>
            </a:r>
            <a:r>
              <a:rPr spc="-100" dirty="0"/>
              <a:t> </a:t>
            </a:r>
            <a:r>
              <a:rPr spc="-20" dirty="0"/>
              <a:t>universitaire</a:t>
            </a:r>
            <a:r>
              <a:rPr spc="-95" dirty="0"/>
              <a:t> </a:t>
            </a:r>
            <a:r>
              <a:rPr dirty="0"/>
              <a:t>2015-</a:t>
            </a:r>
            <a:r>
              <a:rPr spc="-20" dirty="0"/>
              <a:t>2016</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2250" b="0" i="1">
                <a:solidFill>
                  <a:schemeClr val="tx1"/>
                </a:solidFill>
                <a:latin typeface="Arial"/>
                <a:cs typeface="Arial"/>
              </a:defRPr>
            </a:lvl1pPr>
          </a:lstStyle>
          <a:p>
            <a:pPr marL="12700">
              <a:lnSpc>
                <a:spcPts val="2695"/>
              </a:lnSpc>
            </a:pPr>
            <a:r>
              <a:rPr dirty="0"/>
              <a:t>Année</a:t>
            </a:r>
            <a:r>
              <a:rPr spc="-100" dirty="0"/>
              <a:t> </a:t>
            </a:r>
            <a:r>
              <a:rPr spc="-20" dirty="0"/>
              <a:t>universitaire</a:t>
            </a:r>
            <a:r>
              <a:rPr spc="-95" dirty="0"/>
              <a:t> </a:t>
            </a:r>
            <a:r>
              <a:rPr dirty="0"/>
              <a:t>2015-</a:t>
            </a:r>
            <a:r>
              <a:rPr spc="-20" dirty="0"/>
              <a:t>2016</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650240" y="2243328"/>
            <a:ext cx="5657088"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2243328"/>
            <a:ext cx="5657088"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250" b="0" i="1">
                <a:solidFill>
                  <a:schemeClr val="tx1"/>
                </a:solidFill>
                <a:latin typeface="Arial"/>
                <a:cs typeface="Arial"/>
              </a:defRPr>
            </a:lvl1pPr>
          </a:lstStyle>
          <a:p>
            <a:pPr marL="12700">
              <a:lnSpc>
                <a:spcPts val="2695"/>
              </a:lnSpc>
            </a:pPr>
            <a:r>
              <a:rPr dirty="0"/>
              <a:t>Année</a:t>
            </a:r>
            <a:r>
              <a:rPr spc="-100" dirty="0"/>
              <a:t> </a:t>
            </a:r>
            <a:r>
              <a:rPr spc="-20" dirty="0"/>
              <a:t>universitaire</a:t>
            </a:r>
            <a:r>
              <a:rPr spc="-95" dirty="0"/>
              <a:t> </a:t>
            </a:r>
            <a:r>
              <a:rPr dirty="0"/>
              <a:t>2015-</a:t>
            </a:r>
            <a:r>
              <a:rPr spc="-20" dirty="0"/>
              <a:t>2016</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2250" b="0" i="1">
                <a:solidFill>
                  <a:schemeClr val="tx1"/>
                </a:solidFill>
                <a:latin typeface="Arial"/>
                <a:cs typeface="Arial"/>
              </a:defRPr>
            </a:lvl1pPr>
          </a:lstStyle>
          <a:p>
            <a:pPr marL="12700">
              <a:lnSpc>
                <a:spcPts val="2695"/>
              </a:lnSpc>
            </a:pPr>
            <a:r>
              <a:rPr dirty="0"/>
              <a:t>Année</a:t>
            </a:r>
            <a:r>
              <a:rPr spc="-100" dirty="0"/>
              <a:t> </a:t>
            </a:r>
            <a:r>
              <a:rPr spc="-20" dirty="0"/>
              <a:t>universitaire</a:t>
            </a:r>
            <a:r>
              <a:rPr spc="-95" dirty="0"/>
              <a:t> </a:t>
            </a:r>
            <a:r>
              <a:rPr dirty="0"/>
              <a:t>2015-</a:t>
            </a:r>
            <a:r>
              <a:rPr spc="-20" dirty="0"/>
              <a:t>2016</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250" b="0" i="1">
                <a:solidFill>
                  <a:schemeClr val="tx1"/>
                </a:solidFill>
                <a:latin typeface="Arial"/>
                <a:cs typeface="Arial"/>
              </a:defRPr>
            </a:lvl1pPr>
          </a:lstStyle>
          <a:p>
            <a:pPr marL="12700">
              <a:lnSpc>
                <a:spcPts val="2695"/>
              </a:lnSpc>
            </a:pPr>
            <a:r>
              <a:rPr dirty="0"/>
              <a:t>Année</a:t>
            </a:r>
            <a:r>
              <a:rPr spc="-100" dirty="0"/>
              <a:t> </a:t>
            </a:r>
            <a:r>
              <a:rPr spc="-20" dirty="0"/>
              <a:t>universitaire</a:t>
            </a:r>
            <a:r>
              <a:rPr spc="-95" dirty="0"/>
              <a:t> </a:t>
            </a:r>
            <a:r>
              <a:rPr dirty="0"/>
              <a:t>2015-</a:t>
            </a:r>
            <a:r>
              <a:rPr spc="-20" dirty="0"/>
              <a:t>2016</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50240" y="9070848"/>
            <a:ext cx="2991104" cy="276999"/>
          </a:xfrm>
        </p:spPr>
        <p:txBody>
          <a:bodyPr/>
          <a:lstStyle/>
          <a:p>
            <a:fld id="{8FC593FA-0C0C-4A07-B3CE-321A3918CC40}" type="datetimeFigureOut">
              <a:rPr lang="fr-FR" smtClean="0"/>
              <a:pPr/>
              <a:t>09/12/2023</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a:xfrm>
            <a:off x="9363456" y="9070848"/>
            <a:ext cx="2991104" cy="276999"/>
          </a:xfrm>
        </p:spPr>
        <p:txBody>
          <a:bodyPr/>
          <a:lstStyle/>
          <a:p>
            <a:fld id="{44C8EE4A-CFF5-4400-A74E-810FF7B8EE78}"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673" y="198909"/>
            <a:ext cx="9085580" cy="695960"/>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591853" y="2896516"/>
            <a:ext cx="12287250" cy="5893434"/>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9002028" y="9222302"/>
            <a:ext cx="3877945" cy="358775"/>
          </a:xfrm>
          <a:prstGeom prst="rect">
            <a:avLst/>
          </a:prstGeom>
        </p:spPr>
        <p:txBody>
          <a:bodyPr wrap="square" lIns="0" tIns="0" rIns="0" bIns="0">
            <a:spAutoFit/>
          </a:bodyPr>
          <a:lstStyle>
            <a:lvl1pPr>
              <a:defRPr sz="2250" b="0" i="1">
                <a:solidFill>
                  <a:schemeClr val="tx1"/>
                </a:solidFill>
                <a:latin typeface="Arial"/>
                <a:cs typeface="Arial"/>
              </a:defRPr>
            </a:lvl1pPr>
          </a:lstStyle>
          <a:p>
            <a:pPr marL="12700">
              <a:lnSpc>
                <a:spcPts val="2695"/>
              </a:lnSpc>
            </a:pPr>
            <a:r>
              <a:rPr dirty="0"/>
              <a:t>Année</a:t>
            </a:r>
            <a:r>
              <a:rPr spc="-100" dirty="0"/>
              <a:t> </a:t>
            </a:r>
            <a:r>
              <a:rPr spc="-20" dirty="0"/>
              <a:t>universitaire</a:t>
            </a:r>
            <a:r>
              <a:rPr spc="-95" dirty="0"/>
              <a:t> </a:t>
            </a:r>
            <a:r>
              <a:rPr dirty="0"/>
              <a:t>2015-</a:t>
            </a:r>
            <a:r>
              <a:rPr spc="-20" dirty="0"/>
              <a:t>2016</a:t>
            </a:r>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12/9/2023</a:t>
            </a:fld>
            <a:endParaRPr lang="en-US" dirty="0"/>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12.png"/><Relationship Id="rId21" Type="http://schemas.openxmlformats.org/officeDocument/2006/relationships/image" Target="../media/image102.png"/><Relationship Id="rId34" Type="http://schemas.openxmlformats.org/officeDocument/2006/relationships/image" Target="../media/image32.png"/><Relationship Id="rId42" Type="http://schemas.openxmlformats.org/officeDocument/2006/relationships/image" Target="../media/image113.jpeg"/><Relationship Id="rId47" Type="http://schemas.openxmlformats.org/officeDocument/2006/relationships/image" Target="../media/image45.png"/><Relationship Id="rId50" Type="http://schemas.openxmlformats.org/officeDocument/2006/relationships/image" Target="../media/image117.png"/><Relationship Id="rId55" Type="http://schemas.openxmlformats.org/officeDocument/2006/relationships/image" Target="../media/image122.png"/><Relationship Id="rId63" Type="http://schemas.openxmlformats.org/officeDocument/2006/relationships/image" Target="../media/image130.png"/><Relationship Id="rId68" Type="http://schemas.openxmlformats.org/officeDocument/2006/relationships/image" Target="../media/image135.png"/><Relationship Id="rId7" Type="http://schemas.openxmlformats.org/officeDocument/2006/relationships/image" Target="../media/image88.png"/><Relationship Id="rId71" Type="http://schemas.openxmlformats.org/officeDocument/2006/relationships/image" Target="../media/image138.png"/><Relationship Id="rId2" Type="http://schemas.openxmlformats.org/officeDocument/2006/relationships/image" Target="../media/image83.png"/><Relationship Id="rId16" Type="http://schemas.openxmlformats.org/officeDocument/2006/relationships/image" Target="../media/image97.png"/><Relationship Id="rId29" Type="http://schemas.openxmlformats.org/officeDocument/2006/relationships/image" Target="../media/image110.png"/><Relationship Id="rId11" Type="http://schemas.openxmlformats.org/officeDocument/2006/relationships/image" Target="../media/image92.png"/><Relationship Id="rId24" Type="http://schemas.openxmlformats.org/officeDocument/2006/relationships/image" Target="../media/image105.jpe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120.png"/><Relationship Id="rId58" Type="http://schemas.openxmlformats.org/officeDocument/2006/relationships/image" Target="../media/image125.jpeg"/><Relationship Id="rId66" Type="http://schemas.openxmlformats.org/officeDocument/2006/relationships/image" Target="../media/image13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jpeg"/><Relationship Id="rId28" Type="http://schemas.openxmlformats.org/officeDocument/2006/relationships/image" Target="../media/image109.png"/><Relationship Id="rId36" Type="http://schemas.openxmlformats.org/officeDocument/2006/relationships/image" Target="../media/image34.png"/><Relationship Id="rId49" Type="http://schemas.openxmlformats.org/officeDocument/2006/relationships/image" Target="../media/image116.png"/><Relationship Id="rId57" Type="http://schemas.openxmlformats.org/officeDocument/2006/relationships/image" Target="../media/image124.png"/><Relationship Id="rId61" Type="http://schemas.openxmlformats.org/officeDocument/2006/relationships/image" Target="../media/image128.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1.png"/><Relationship Id="rId44" Type="http://schemas.openxmlformats.org/officeDocument/2006/relationships/image" Target="../media/image42.png"/><Relationship Id="rId52" Type="http://schemas.openxmlformats.org/officeDocument/2006/relationships/image" Target="../media/image119.png"/><Relationship Id="rId60" Type="http://schemas.openxmlformats.org/officeDocument/2006/relationships/image" Target="../media/image127.png"/><Relationship Id="rId65" Type="http://schemas.openxmlformats.org/officeDocument/2006/relationships/image" Target="../media/image132.png"/><Relationship Id="rId73" Type="http://schemas.openxmlformats.org/officeDocument/2006/relationships/image" Target="../media/image8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114.jpeg"/><Relationship Id="rId48" Type="http://schemas.openxmlformats.org/officeDocument/2006/relationships/image" Target="../media/image115.png"/><Relationship Id="rId56" Type="http://schemas.openxmlformats.org/officeDocument/2006/relationships/image" Target="../media/image123.png"/><Relationship Id="rId64" Type="http://schemas.openxmlformats.org/officeDocument/2006/relationships/image" Target="../media/image131.png"/><Relationship Id="rId69" Type="http://schemas.openxmlformats.org/officeDocument/2006/relationships/image" Target="../media/image136.png"/><Relationship Id="rId8" Type="http://schemas.openxmlformats.org/officeDocument/2006/relationships/image" Target="../media/image89.png"/><Relationship Id="rId51" Type="http://schemas.openxmlformats.org/officeDocument/2006/relationships/image" Target="../media/image118.png"/><Relationship Id="rId72" Type="http://schemas.openxmlformats.org/officeDocument/2006/relationships/hyperlink" Target="mailto:cancerbioengineering@gmail.com" TargetMode="External"/><Relationship Id="rId3" Type="http://schemas.openxmlformats.org/officeDocument/2006/relationships/image" Target="../media/image84.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59" Type="http://schemas.openxmlformats.org/officeDocument/2006/relationships/image" Target="../media/image126.jpeg"/><Relationship Id="rId67" Type="http://schemas.openxmlformats.org/officeDocument/2006/relationships/image" Target="../media/image134.png"/><Relationship Id="rId20" Type="http://schemas.openxmlformats.org/officeDocument/2006/relationships/image" Target="../media/image101.png"/><Relationship Id="rId41" Type="http://schemas.openxmlformats.org/officeDocument/2006/relationships/image" Target="../media/image39.png"/><Relationship Id="rId54" Type="http://schemas.openxmlformats.org/officeDocument/2006/relationships/image" Target="../media/image121.jpeg"/><Relationship Id="rId62" Type="http://schemas.openxmlformats.org/officeDocument/2006/relationships/image" Target="../media/image129.png"/><Relationship Id="rId7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12.png"/><Relationship Id="rId21" Type="http://schemas.openxmlformats.org/officeDocument/2006/relationships/image" Target="../media/image102.png"/><Relationship Id="rId34" Type="http://schemas.openxmlformats.org/officeDocument/2006/relationships/image" Target="../media/image32.png"/><Relationship Id="rId42" Type="http://schemas.openxmlformats.org/officeDocument/2006/relationships/image" Target="../media/image113.jpeg"/><Relationship Id="rId47" Type="http://schemas.openxmlformats.org/officeDocument/2006/relationships/image" Target="../media/image45.png"/><Relationship Id="rId50" Type="http://schemas.openxmlformats.org/officeDocument/2006/relationships/image" Target="../media/image117.png"/><Relationship Id="rId55" Type="http://schemas.openxmlformats.org/officeDocument/2006/relationships/image" Target="../media/image122.png"/><Relationship Id="rId63" Type="http://schemas.openxmlformats.org/officeDocument/2006/relationships/image" Target="../media/image130.png"/><Relationship Id="rId68" Type="http://schemas.openxmlformats.org/officeDocument/2006/relationships/image" Target="../media/image135.png"/><Relationship Id="rId7" Type="http://schemas.openxmlformats.org/officeDocument/2006/relationships/image" Target="../media/image88.png"/><Relationship Id="rId71" Type="http://schemas.openxmlformats.org/officeDocument/2006/relationships/image" Target="../media/image138.png"/><Relationship Id="rId2" Type="http://schemas.openxmlformats.org/officeDocument/2006/relationships/image" Target="../media/image83.png"/><Relationship Id="rId16" Type="http://schemas.openxmlformats.org/officeDocument/2006/relationships/image" Target="../media/image97.png"/><Relationship Id="rId29" Type="http://schemas.openxmlformats.org/officeDocument/2006/relationships/image" Target="../media/image110.png"/><Relationship Id="rId11" Type="http://schemas.openxmlformats.org/officeDocument/2006/relationships/image" Target="../media/image92.png"/><Relationship Id="rId24" Type="http://schemas.openxmlformats.org/officeDocument/2006/relationships/image" Target="../media/image105.jpe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120.png"/><Relationship Id="rId58" Type="http://schemas.openxmlformats.org/officeDocument/2006/relationships/image" Target="../media/image125.jpeg"/><Relationship Id="rId66" Type="http://schemas.openxmlformats.org/officeDocument/2006/relationships/image" Target="../media/image13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jpeg"/><Relationship Id="rId28" Type="http://schemas.openxmlformats.org/officeDocument/2006/relationships/image" Target="../media/image109.png"/><Relationship Id="rId36" Type="http://schemas.openxmlformats.org/officeDocument/2006/relationships/image" Target="../media/image34.png"/><Relationship Id="rId49" Type="http://schemas.openxmlformats.org/officeDocument/2006/relationships/image" Target="../media/image116.png"/><Relationship Id="rId57" Type="http://schemas.openxmlformats.org/officeDocument/2006/relationships/image" Target="../media/image124.png"/><Relationship Id="rId61" Type="http://schemas.openxmlformats.org/officeDocument/2006/relationships/image" Target="../media/image128.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1.png"/><Relationship Id="rId44" Type="http://schemas.openxmlformats.org/officeDocument/2006/relationships/image" Target="../media/image42.png"/><Relationship Id="rId52" Type="http://schemas.openxmlformats.org/officeDocument/2006/relationships/image" Target="../media/image119.png"/><Relationship Id="rId60" Type="http://schemas.openxmlformats.org/officeDocument/2006/relationships/image" Target="../media/image127.png"/><Relationship Id="rId65" Type="http://schemas.openxmlformats.org/officeDocument/2006/relationships/image" Target="../media/image132.png"/><Relationship Id="rId73" Type="http://schemas.openxmlformats.org/officeDocument/2006/relationships/image" Target="../media/image8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114.jpeg"/><Relationship Id="rId48" Type="http://schemas.openxmlformats.org/officeDocument/2006/relationships/image" Target="../media/image115.png"/><Relationship Id="rId56" Type="http://schemas.openxmlformats.org/officeDocument/2006/relationships/image" Target="../media/image123.png"/><Relationship Id="rId64" Type="http://schemas.openxmlformats.org/officeDocument/2006/relationships/image" Target="../media/image131.png"/><Relationship Id="rId69" Type="http://schemas.openxmlformats.org/officeDocument/2006/relationships/image" Target="../media/image136.png"/><Relationship Id="rId8" Type="http://schemas.openxmlformats.org/officeDocument/2006/relationships/image" Target="../media/image89.png"/><Relationship Id="rId51" Type="http://schemas.openxmlformats.org/officeDocument/2006/relationships/image" Target="../media/image118.png"/><Relationship Id="rId72" Type="http://schemas.openxmlformats.org/officeDocument/2006/relationships/hyperlink" Target="mailto:cancerbioengineering@gmail.com" TargetMode="External"/><Relationship Id="rId3" Type="http://schemas.openxmlformats.org/officeDocument/2006/relationships/image" Target="../media/image84.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59" Type="http://schemas.openxmlformats.org/officeDocument/2006/relationships/image" Target="../media/image126.jpeg"/><Relationship Id="rId67" Type="http://schemas.openxmlformats.org/officeDocument/2006/relationships/image" Target="../media/image134.png"/><Relationship Id="rId20" Type="http://schemas.openxmlformats.org/officeDocument/2006/relationships/image" Target="../media/image101.png"/><Relationship Id="rId41" Type="http://schemas.openxmlformats.org/officeDocument/2006/relationships/image" Target="../media/image39.png"/><Relationship Id="rId54" Type="http://schemas.openxmlformats.org/officeDocument/2006/relationships/image" Target="../media/image121.jpeg"/><Relationship Id="rId62" Type="http://schemas.openxmlformats.org/officeDocument/2006/relationships/image" Target="../media/image129.png"/><Relationship Id="rId7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87.png"/></Relationships>
</file>

<file path=ppt/slides/_rels/slide21.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12.png"/><Relationship Id="rId21" Type="http://schemas.openxmlformats.org/officeDocument/2006/relationships/image" Target="../media/image102.png"/><Relationship Id="rId34" Type="http://schemas.openxmlformats.org/officeDocument/2006/relationships/image" Target="../media/image32.png"/><Relationship Id="rId42" Type="http://schemas.openxmlformats.org/officeDocument/2006/relationships/image" Target="../media/image113.jpeg"/><Relationship Id="rId47" Type="http://schemas.openxmlformats.org/officeDocument/2006/relationships/image" Target="../media/image45.png"/><Relationship Id="rId50" Type="http://schemas.openxmlformats.org/officeDocument/2006/relationships/image" Target="../media/image117.png"/><Relationship Id="rId55" Type="http://schemas.openxmlformats.org/officeDocument/2006/relationships/image" Target="../media/image122.png"/><Relationship Id="rId63" Type="http://schemas.openxmlformats.org/officeDocument/2006/relationships/image" Target="../media/image130.png"/><Relationship Id="rId68" Type="http://schemas.openxmlformats.org/officeDocument/2006/relationships/image" Target="../media/image135.png"/><Relationship Id="rId7" Type="http://schemas.openxmlformats.org/officeDocument/2006/relationships/image" Target="../media/image88.png"/><Relationship Id="rId71" Type="http://schemas.openxmlformats.org/officeDocument/2006/relationships/image" Target="../media/image138.png"/><Relationship Id="rId2" Type="http://schemas.openxmlformats.org/officeDocument/2006/relationships/image" Target="../media/image83.png"/><Relationship Id="rId16" Type="http://schemas.openxmlformats.org/officeDocument/2006/relationships/image" Target="../media/image97.png"/><Relationship Id="rId29" Type="http://schemas.openxmlformats.org/officeDocument/2006/relationships/image" Target="../media/image110.png"/><Relationship Id="rId11" Type="http://schemas.openxmlformats.org/officeDocument/2006/relationships/image" Target="../media/image92.png"/><Relationship Id="rId24" Type="http://schemas.openxmlformats.org/officeDocument/2006/relationships/image" Target="../media/image105.jpe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120.png"/><Relationship Id="rId58" Type="http://schemas.openxmlformats.org/officeDocument/2006/relationships/image" Target="../media/image125.jpeg"/><Relationship Id="rId66" Type="http://schemas.openxmlformats.org/officeDocument/2006/relationships/image" Target="../media/image13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jpeg"/><Relationship Id="rId28" Type="http://schemas.openxmlformats.org/officeDocument/2006/relationships/image" Target="../media/image109.png"/><Relationship Id="rId36" Type="http://schemas.openxmlformats.org/officeDocument/2006/relationships/image" Target="../media/image34.png"/><Relationship Id="rId49" Type="http://schemas.openxmlformats.org/officeDocument/2006/relationships/image" Target="../media/image116.png"/><Relationship Id="rId57" Type="http://schemas.openxmlformats.org/officeDocument/2006/relationships/image" Target="../media/image124.png"/><Relationship Id="rId61" Type="http://schemas.openxmlformats.org/officeDocument/2006/relationships/image" Target="../media/image128.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1.png"/><Relationship Id="rId44" Type="http://schemas.openxmlformats.org/officeDocument/2006/relationships/image" Target="../media/image42.png"/><Relationship Id="rId52" Type="http://schemas.openxmlformats.org/officeDocument/2006/relationships/image" Target="../media/image119.png"/><Relationship Id="rId60" Type="http://schemas.openxmlformats.org/officeDocument/2006/relationships/image" Target="../media/image127.png"/><Relationship Id="rId65" Type="http://schemas.openxmlformats.org/officeDocument/2006/relationships/image" Target="../media/image132.png"/><Relationship Id="rId73" Type="http://schemas.openxmlformats.org/officeDocument/2006/relationships/image" Target="../media/image8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114.jpeg"/><Relationship Id="rId48" Type="http://schemas.openxmlformats.org/officeDocument/2006/relationships/image" Target="../media/image115.png"/><Relationship Id="rId56" Type="http://schemas.openxmlformats.org/officeDocument/2006/relationships/image" Target="../media/image123.png"/><Relationship Id="rId64" Type="http://schemas.openxmlformats.org/officeDocument/2006/relationships/image" Target="../media/image131.png"/><Relationship Id="rId69" Type="http://schemas.openxmlformats.org/officeDocument/2006/relationships/image" Target="../media/image136.png"/><Relationship Id="rId8" Type="http://schemas.openxmlformats.org/officeDocument/2006/relationships/image" Target="../media/image89.png"/><Relationship Id="rId51" Type="http://schemas.openxmlformats.org/officeDocument/2006/relationships/image" Target="../media/image118.png"/><Relationship Id="rId72" Type="http://schemas.openxmlformats.org/officeDocument/2006/relationships/hyperlink" Target="mailto:cancerbioengineering@gmail.com" TargetMode="External"/><Relationship Id="rId3" Type="http://schemas.openxmlformats.org/officeDocument/2006/relationships/image" Target="../media/image84.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59" Type="http://schemas.openxmlformats.org/officeDocument/2006/relationships/image" Target="../media/image126.jpeg"/><Relationship Id="rId67" Type="http://schemas.openxmlformats.org/officeDocument/2006/relationships/image" Target="../media/image134.png"/><Relationship Id="rId20" Type="http://schemas.openxmlformats.org/officeDocument/2006/relationships/image" Target="../media/image101.png"/><Relationship Id="rId41" Type="http://schemas.openxmlformats.org/officeDocument/2006/relationships/image" Target="../media/image39.png"/><Relationship Id="rId54" Type="http://schemas.openxmlformats.org/officeDocument/2006/relationships/image" Target="../media/image121.jpeg"/><Relationship Id="rId62" Type="http://schemas.openxmlformats.org/officeDocument/2006/relationships/image" Target="../media/image129.png"/><Relationship Id="rId7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87.png"/></Relationships>
</file>

<file path=ppt/slides/_rels/slide22.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12.png"/><Relationship Id="rId21" Type="http://schemas.openxmlformats.org/officeDocument/2006/relationships/image" Target="../media/image102.png"/><Relationship Id="rId34" Type="http://schemas.openxmlformats.org/officeDocument/2006/relationships/image" Target="../media/image32.png"/><Relationship Id="rId42" Type="http://schemas.openxmlformats.org/officeDocument/2006/relationships/image" Target="../media/image113.jpeg"/><Relationship Id="rId47" Type="http://schemas.openxmlformats.org/officeDocument/2006/relationships/image" Target="../media/image45.png"/><Relationship Id="rId50" Type="http://schemas.openxmlformats.org/officeDocument/2006/relationships/image" Target="../media/image117.png"/><Relationship Id="rId55" Type="http://schemas.openxmlformats.org/officeDocument/2006/relationships/image" Target="../media/image122.png"/><Relationship Id="rId63" Type="http://schemas.openxmlformats.org/officeDocument/2006/relationships/image" Target="../media/image130.png"/><Relationship Id="rId68" Type="http://schemas.openxmlformats.org/officeDocument/2006/relationships/image" Target="../media/image135.png"/><Relationship Id="rId7" Type="http://schemas.openxmlformats.org/officeDocument/2006/relationships/image" Target="../media/image88.png"/><Relationship Id="rId71" Type="http://schemas.openxmlformats.org/officeDocument/2006/relationships/image" Target="../media/image138.png"/><Relationship Id="rId2" Type="http://schemas.openxmlformats.org/officeDocument/2006/relationships/image" Target="../media/image83.png"/><Relationship Id="rId16" Type="http://schemas.openxmlformats.org/officeDocument/2006/relationships/image" Target="../media/image97.png"/><Relationship Id="rId29" Type="http://schemas.openxmlformats.org/officeDocument/2006/relationships/image" Target="../media/image110.png"/><Relationship Id="rId11" Type="http://schemas.openxmlformats.org/officeDocument/2006/relationships/image" Target="../media/image92.png"/><Relationship Id="rId24" Type="http://schemas.openxmlformats.org/officeDocument/2006/relationships/image" Target="../media/image105.jpe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120.png"/><Relationship Id="rId58" Type="http://schemas.openxmlformats.org/officeDocument/2006/relationships/image" Target="../media/image125.jpeg"/><Relationship Id="rId66" Type="http://schemas.openxmlformats.org/officeDocument/2006/relationships/image" Target="../media/image13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jpeg"/><Relationship Id="rId28" Type="http://schemas.openxmlformats.org/officeDocument/2006/relationships/image" Target="../media/image109.png"/><Relationship Id="rId36" Type="http://schemas.openxmlformats.org/officeDocument/2006/relationships/image" Target="../media/image34.png"/><Relationship Id="rId49" Type="http://schemas.openxmlformats.org/officeDocument/2006/relationships/image" Target="../media/image116.png"/><Relationship Id="rId57" Type="http://schemas.openxmlformats.org/officeDocument/2006/relationships/image" Target="../media/image124.png"/><Relationship Id="rId61" Type="http://schemas.openxmlformats.org/officeDocument/2006/relationships/image" Target="../media/image128.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1.png"/><Relationship Id="rId44" Type="http://schemas.openxmlformats.org/officeDocument/2006/relationships/image" Target="../media/image42.png"/><Relationship Id="rId52" Type="http://schemas.openxmlformats.org/officeDocument/2006/relationships/image" Target="../media/image119.png"/><Relationship Id="rId60" Type="http://schemas.openxmlformats.org/officeDocument/2006/relationships/image" Target="../media/image127.png"/><Relationship Id="rId65" Type="http://schemas.openxmlformats.org/officeDocument/2006/relationships/image" Target="../media/image132.png"/><Relationship Id="rId73" Type="http://schemas.openxmlformats.org/officeDocument/2006/relationships/image" Target="../media/image8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114.jpeg"/><Relationship Id="rId48" Type="http://schemas.openxmlformats.org/officeDocument/2006/relationships/image" Target="../media/image115.png"/><Relationship Id="rId56" Type="http://schemas.openxmlformats.org/officeDocument/2006/relationships/image" Target="../media/image123.png"/><Relationship Id="rId64" Type="http://schemas.openxmlformats.org/officeDocument/2006/relationships/image" Target="../media/image131.png"/><Relationship Id="rId69" Type="http://schemas.openxmlformats.org/officeDocument/2006/relationships/image" Target="../media/image136.png"/><Relationship Id="rId8" Type="http://schemas.openxmlformats.org/officeDocument/2006/relationships/image" Target="../media/image89.png"/><Relationship Id="rId51" Type="http://schemas.openxmlformats.org/officeDocument/2006/relationships/image" Target="../media/image118.png"/><Relationship Id="rId72" Type="http://schemas.openxmlformats.org/officeDocument/2006/relationships/hyperlink" Target="mailto:cancerbioengineering@gmail.com" TargetMode="External"/><Relationship Id="rId3" Type="http://schemas.openxmlformats.org/officeDocument/2006/relationships/image" Target="../media/image84.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59" Type="http://schemas.openxmlformats.org/officeDocument/2006/relationships/image" Target="../media/image126.jpeg"/><Relationship Id="rId67" Type="http://schemas.openxmlformats.org/officeDocument/2006/relationships/image" Target="../media/image134.png"/><Relationship Id="rId20" Type="http://schemas.openxmlformats.org/officeDocument/2006/relationships/image" Target="../media/image101.png"/><Relationship Id="rId41" Type="http://schemas.openxmlformats.org/officeDocument/2006/relationships/image" Target="../media/image39.png"/><Relationship Id="rId54" Type="http://schemas.openxmlformats.org/officeDocument/2006/relationships/image" Target="../media/image121.jpeg"/><Relationship Id="rId62" Type="http://schemas.openxmlformats.org/officeDocument/2006/relationships/image" Target="../media/image129.png"/><Relationship Id="rId7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132.png"/><Relationship Id="rId3" Type="http://schemas.openxmlformats.org/officeDocument/2006/relationships/image" Target="../media/image88.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131.png"/><Relationship Id="rId2" Type="http://schemas.openxmlformats.org/officeDocument/2006/relationships/image" Target="../media/image80.png"/><Relationship Id="rId16" Type="http://schemas.openxmlformats.org/officeDocument/2006/relationships/image" Target="../media/image112.png"/><Relationship Id="rId20" Type="http://schemas.openxmlformats.org/officeDocument/2006/relationships/image" Target="../media/image114.jpeg"/><Relationship Id="rId29"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138.png"/><Relationship Id="rId5" Type="http://schemas.openxmlformats.org/officeDocument/2006/relationships/image" Target="../media/image109.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134.png"/><Relationship Id="rId10" Type="http://schemas.openxmlformats.org/officeDocument/2006/relationships/image" Target="../media/image31.png"/><Relationship Id="rId19" Type="http://schemas.openxmlformats.org/officeDocument/2006/relationships/image" Target="../media/image113.jpeg"/><Relationship Id="rId31" Type="http://schemas.openxmlformats.org/officeDocument/2006/relationships/image" Target="../media/image137.png"/><Relationship Id="rId4" Type="http://schemas.openxmlformats.org/officeDocument/2006/relationships/image" Target="../media/image89.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133.png"/><Relationship Id="rId30" Type="http://schemas.openxmlformats.org/officeDocument/2006/relationships/image" Target="../media/image136.png"/></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4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xml"/><Relationship Id="rId5" Type="http://schemas.openxmlformats.org/officeDocument/2006/relationships/image" Target="../media/image163.png"/><Relationship Id="rId4" Type="http://schemas.openxmlformats.org/officeDocument/2006/relationships/image" Target="../media/image1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4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4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51.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 Type="http://schemas.openxmlformats.org/officeDocument/2006/relationships/image" Target="../media/image180.png"/><Relationship Id="rId16"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193.jpe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s>
</file>

<file path=ppt/slides/_rels/slide52.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jpeg"/><Relationship Id="rId26" Type="http://schemas.openxmlformats.org/officeDocument/2006/relationships/image" Target="../media/image204.png"/><Relationship Id="rId3" Type="http://schemas.openxmlformats.org/officeDocument/2006/relationships/image" Target="../media/image181.png"/><Relationship Id="rId21" Type="http://schemas.openxmlformats.org/officeDocument/2006/relationships/image" Target="../media/image199.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5" Type="http://schemas.openxmlformats.org/officeDocument/2006/relationships/image" Target="../media/image203.png"/><Relationship Id="rId33" Type="http://schemas.openxmlformats.org/officeDocument/2006/relationships/image" Target="../media/image211.png"/><Relationship Id="rId2" Type="http://schemas.openxmlformats.org/officeDocument/2006/relationships/image" Target="../media/image180.png"/><Relationship Id="rId16" Type="http://schemas.openxmlformats.org/officeDocument/2006/relationships/image" Target="../media/image194.jpeg"/><Relationship Id="rId20" Type="http://schemas.openxmlformats.org/officeDocument/2006/relationships/image" Target="../media/image198.png"/><Relationship Id="rId29"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24" Type="http://schemas.openxmlformats.org/officeDocument/2006/relationships/image" Target="../media/image202.png"/><Relationship Id="rId32" Type="http://schemas.openxmlformats.org/officeDocument/2006/relationships/image" Target="../media/image210.png"/><Relationship Id="rId5" Type="http://schemas.openxmlformats.org/officeDocument/2006/relationships/image" Target="../media/image183.png"/><Relationship Id="rId15" Type="http://schemas.openxmlformats.org/officeDocument/2006/relationships/image" Target="../media/image193.jpeg"/><Relationship Id="rId23" Type="http://schemas.openxmlformats.org/officeDocument/2006/relationships/image" Target="../media/image201.png"/><Relationship Id="rId28" Type="http://schemas.openxmlformats.org/officeDocument/2006/relationships/image" Target="../media/image206.png"/><Relationship Id="rId10" Type="http://schemas.openxmlformats.org/officeDocument/2006/relationships/image" Target="../media/image188.png"/><Relationship Id="rId19" Type="http://schemas.openxmlformats.org/officeDocument/2006/relationships/image" Target="../media/image197.png"/><Relationship Id="rId31" Type="http://schemas.openxmlformats.org/officeDocument/2006/relationships/image" Target="../media/image209.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image" Target="../media/image200.png"/><Relationship Id="rId27" Type="http://schemas.openxmlformats.org/officeDocument/2006/relationships/image" Target="../media/image205.png"/><Relationship Id="rId30" Type="http://schemas.openxmlformats.org/officeDocument/2006/relationships/image" Target="../media/image208.png"/></Relationships>
</file>

<file path=ppt/slides/_rels/slide5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jpeg"/><Relationship Id="rId39" Type="http://schemas.openxmlformats.org/officeDocument/2006/relationships/image" Target="../media/image36.png"/><Relationship Id="rId21" Type="http://schemas.openxmlformats.org/officeDocument/2006/relationships/image" Target="../media/image18.pn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png"/><Relationship Id="rId50" Type="http://schemas.openxmlformats.org/officeDocument/2006/relationships/image" Target="../media/image47.png"/><Relationship Id="rId55" Type="http://schemas.openxmlformats.org/officeDocument/2006/relationships/image" Target="../media/image52.jpeg"/><Relationship Id="rId63" Type="http://schemas.openxmlformats.org/officeDocument/2006/relationships/image" Target="../media/image60.png"/><Relationship Id="rId68" Type="http://schemas.openxmlformats.org/officeDocument/2006/relationships/image" Target="../media/image64.png"/><Relationship Id="rId7" Type="http://schemas.openxmlformats.org/officeDocument/2006/relationships/image" Target="../media/image4.png"/><Relationship Id="rId71" Type="http://schemas.openxmlformats.org/officeDocument/2006/relationships/image" Target="../media/image67.jpeg"/><Relationship Id="rId2" Type="http://schemas.openxmlformats.org/officeDocument/2006/relationships/hyperlink" Target="mailto:journals.permissions@oup.com" TargetMode="External"/><Relationship Id="rId16" Type="http://schemas.openxmlformats.org/officeDocument/2006/relationships/image" Target="../media/image13.pn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png"/><Relationship Id="rId40" Type="http://schemas.openxmlformats.org/officeDocument/2006/relationships/image" Target="../media/image37.png"/><Relationship Id="rId45" Type="http://schemas.openxmlformats.org/officeDocument/2006/relationships/image" Target="../media/image42.png"/><Relationship Id="rId53" Type="http://schemas.openxmlformats.org/officeDocument/2006/relationships/image" Target="../media/image50.png"/><Relationship Id="rId58" Type="http://schemas.openxmlformats.org/officeDocument/2006/relationships/image" Target="../media/image55.png"/><Relationship Id="rId66" Type="http://schemas.openxmlformats.org/officeDocument/2006/relationships/image" Target="../media/image62.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png"/><Relationship Id="rId57" Type="http://schemas.openxmlformats.org/officeDocument/2006/relationships/image" Target="../media/image54.png"/><Relationship Id="rId61" Type="http://schemas.openxmlformats.org/officeDocument/2006/relationships/image" Target="../media/image58.png"/><Relationship Id="rId10" Type="http://schemas.openxmlformats.org/officeDocument/2006/relationships/image" Target="../media/image7.jpeg"/><Relationship Id="rId19" Type="http://schemas.openxmlformats.org/officeDocument/2006/relationships/image" Target="../media/image16.png"/><Relationship Id="rId31" Type="http://schemas.openxmlformats.org/officeDocument/2006/relationships/image" Target="../media/image28.png"/><Relationship Id="rId44" Type="http://schemas.openxmlformats.org/officeDocument/2006/relationships/image" Target="../media/image41.jpeg"/><Relationship Id="rId52" Type="http://schemas.openxmlformats.org/officeDocument/2006/relationships/image" Target="../media/image49.png"/><Relationship Id="rId60" Type="http://schemas.openxmlformats.org/officeDocument/2006/relationships/image" Target="../media/image57.png"/><Relationship Id="rId65" Type="http://schemas.openxmlformats.org/officeDocument/2006/relationships/image" Target="../media/image61.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2.png"/><Relationship Id="rId43" Type="http://schemas.openxmlformats.org/officeDocument/2006/relationships/image" Target="../media/image40.jpeg"/><Relationship Id="rId48" Type="http://schemas.openxmlformats.org/officeDocument/2006/relationships/image" Target="../media/image45.png"/><Relationship Id="rId56" Type="http://schemas.openxmlformats.org/officeDocument/2006/relationships/image" Target="../media/image53.jpeg"/><Relationship Id="rId64" Type="http://schemas.openxmlformats.org/officeDocument/2006/relationships/hyperlink" Target="mailto:cancerbioengineering@gmail.com" TargetMode="External"/><Relationship Id="rId69" Type="http://schemas.openxmlformats.org/officeDocument/2006/relationships/image" Target="../media/image65.png"/><Relationship Id="rId8" Type="http://schemas.openxmlformats.org/officeDocument/2006/relationships/image" Target="../media/image5.png"/><Relationship Id="rId51" Type="http://schemas.openxmlformats.org/officeDocument/2006/relationships/image" Target="../media/image48.jpeg"/><Relationship Id="rId72" Type="http://schemas.openxmlformats.org/officeDocument/2006/relationships/image" Target="../media/image68.jpeg"/><Relationship Id="rId3" Type="http://schemas.openxmlformats.org/officeDocument/2006/relationships/hyperlink" Target="http://annonc.oxfordjournals.org/byguestonSeptember21,2015" TargetMode="External"/><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jpeg"/><Relationship Id="rId33" Type="http://schemas.openxmlformats.org/officeDocument/2006/relationships/image" Target="../media/image30.png"/><Relationship Id="rId38" Type="http://schemas.openxmlformats.org/officeDocument/2006/relationships/image" Target="../media/image35.png"/><Relationship Id="rId46" Type="http://schemas.openxmlformats.org/officeDocument/2006/relationships/image" Target="../media/image43.png"/><Relationship Id="rId59" Type="http://schemas.openxmlformats.org/officeDocument/2006/relationships/image" Target="../media/image56.png"/><Relationship Id="rId67" Type="http://schemas.openxmlformats.org/officeDocument/2006/relationships/image" Target="../media/image63.png"/><Relationship Id="rId20" Type="http://schemas.openxmlformats.org/officeDocument/2006/relationships/image" Target="../media/image17.png"/><Relationship Id="rId41" Type="http://schemas.openxmlformats.org/officeDocument/2006/relationships/image" Target="../media/image38.png"/><Relationship Id="rId54" Type="http://schemas.openxmlformats.org/officeDocument/2006/relationships/image" Target="../media/image51.png"/><Relationship Id="rId62" Type="http://schemas.openxmlformats.org/officeDocument/2006/relationships/image" Target="../media/image59.png"/><Relationship Id="rId70" Type="http://schemas.openxmlformats.org/officeDocument/2006/relationships/image" Target="../media/image6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2774" y="2615899"/>
            <a:ext cx="12099290" cy="1356360"/>
          </a:xfrm>
          <a:prstGeom prst="rect">
            <a:avLst/>
          </a:prstGeom>
        </p:spPr>
        <p:txBody>
          <a:bodyPr vert="horz" wrap="square" lIns="0" tIns="16510" rIns="0" bIns="0" rtlCol="0">
            <a:spAutoFit/>
          </a:bodyPr>
          <a:lstStyle/>
          <a:p>
            <a:pPr marL="12700">
              <a:lnSpc>
                <a:spcPct val="100000"/>
              </a:lnSpc>
              <a:spcBef>
                <a:spcPts val="130"/>
              </a:spcBef>
            </a:pPr>
            <a:r>
              <a:rPr sz="8700" spc="-375" dirty="0">
                <a:latin typeface="Times New Roman" pitchFamily="18" charset="0"/>
                <a:cs typeface="Times New Roman" pitchFamily="18" charset="0"/>
              </a:rPr>
              <a:t>C</a:t>
            </a:r>
            <a:r>
              <a:rPr sz="8700" spc="-640" dirty="0">
                <a:latin typeface="Times New Roman" pitchFamily="18" charset="0"/>
                <a:cs typeface="Times New Roman" pitchFamily="18" charset="0"/>
              </a:rPr>
              <a:t>o</a:t>
            </a:r>
            <a:r>
              <a:rPr sz="8700" spc="-844" dirty="0">
                <a:latin typeface="Times New Roman" pitchFamily="18" charset="0"/>
                <a:cs typeface="Times New Roman" pitchFamily="18" charset="0"/>
              </a:rPr>
              <a:t>mm</a:t>
            </a:r>
            <a:r>
              <a:rPr sz="8700" spc="-505" dirty="0">
                <a:latin typeface="Times New Roman" pitchFamily="18" charset="0"/>
                <a:cs typeface="Times New Roman" pitchFamily="18" charset="0"/>
              </a:rPr>
              <a:t>u</a:t>
            </a:r>
            <a:r>
              <a:rPr sz="8700" spc="-500" dirty="0">
                <a:latin typeface="Times New Roman" pitchFamily="18" charset="0"/>
                <a:cs typeface="Times New Roman" pitchFamily="18" charset="0"/>
              </a:rPr>
              <a:t>n</a:t>
            </a:r>
            <a:r>
              <a:rPr sz="8700" spc="-610" dirty="0">
                <a:latin typeface="Times New Roman" pitchFamily="18" charset="0"/>
                <a:cs typeface="Times New Roman" pitchFamily="18" charset="0"/>
              </a:rPr>
              <a:t>i</a:t>
            </a:r>
            <a:r>
              <a:rPr sz="8700" spc="-330" dirty="0">
                <a:latin typeface="Times New Roman" pitchFamily="18" charset="0"/>
                <a:cs typeface="Times New Roman" pitchFamily="18" charset="0"/>
              </a:rPr>
              <a:t>c</a:t>
            </a:r>
            <a:r>
              <a:rPr sz="8700" spc="-595" dirty="0">
                <a:latin typeface="Times New Roman" pitchFamily="18" charset="0"/>
                <a:cs typeface="Times New Roman" pitchFamily="18" charset="0"/>
              </a:rPr>
              <a:t>a</a:t>
            </a:r>
            <a:r>
              <a:rPr sz="8700" spc="-245" dirty="0">
                <a:latin typeface="Times New Roman" pitchFamily="18" charset="0"/>
                <a:cs typeface="Times New Roman" pitchFamily="18" charset="0"/>
              </a:rPr>
              <a:t>t</a:t>
            </a:r>
            <a:r>
              <a:rPr sz="8700" spc="-570" dirty="0">
                <a:latin typeface="Times New Roman" pitchFamily="18" charset="0"/>
                <a:cs typeface="Times New Roman" pitchFamily="18" charset="0"/>
              </a:rPr>
              <a:t>i</a:t>
            </a:r>
            <a:r>
              <a:rPr sz="8700" spc="-470" dirty="0">
                <a:latin typeface="Times New Roman" pitchFamily="18" charset="0"/>
                <a:cs typeface="Times New Roman" pitchFamily="18" charset="0"/>
              </a:rPr>
              <a:t>o</a:t>
            </a:r>
            <a:r>
              <a:rPr sz="8700" spc="-844" dirty="0">
                <a:latin typeface="Times New Roman" pitchFamily="18" charset="0"/>
                <a:cs typeface="Times New Roman" pitchFamily="18" charset="0"/>
              </a:rPr>
              <a:t>n</a:t>
            </a:r>
            <a:r>
              <a:rPr sz="8700" spc="-229" dirty="0">
                <a:latin typeface="Times New Roman" pitchFamily="18" charset="0"/>
                <a:cs typeface="Times New Roman" pitchFamily="18" charset="0"/>
              </a:rPr>
              <a:t> </a:t>
            </a:r>
            <a:r>
              <a:rPr sz="8700" spc="-390" dirty="0">
                <a:latin typeface="Times New Roman" pitchFamily="18" charset="0"/>
                <a:cs typeface="Times New Roman" pitchFamily="18" charset="0"/>
              </a:rPr>
              <a:t>Sc</a:t>
            </a:r>
            <a:r>
              <a:rPr sz="8700" spc="-575" dirty="0">
                <a:latin typeface="Times New Roman" pitchFamily="18" charset="0"/>
                <a:cs typeface="Times New Roman" pitchFamily="18" charset="0"/>
              </a:rPr>
              <a:t>i</a:t>
            </a:r>
            <a:r>
              <a:rPr sz="8700" spc="-190" dirty="0">
                <a:latin typeface="Times New Roman" pitchFamily="18" charset="0"/>
                <a:cs typeface="Times New Roman" pitchFamily="18" charset="0"/>
              </a:rPr>
              <a:t>e</a:t>
            </a:r>
            <a:r>
              <a:rPr sz="8700" spc="-240" dirty="0">
                <a:latin typeface="Times New Roman" pitchFamily="18" charset="0"/>
                <a:cs typeface="Times New Roman" pitchFamily="18" charset="0"/>
              </a:rPr>
              <a:t>n</a:t>
            </a:r>
            <a:r>
              <a:rPr sz="8700" spc="-145" dirty="0">
                <a:latin typeface="Times New Roman" pitchFamily="18" charset="0"/>
                <a:cs typeface="Times New Roman" pitchFamily="18" charset="0"/>
              </a:rPr>
              <a:t>t</a:t>
            </a:r>
            <a:r>
              <a:rPr sz="8700" spc="-745" dirty="0">
                <a:latin typeface="Times New Roman" pitchFamily="18" charset="0"/>
                <a:cs typeface="Times New Roman" pitchFamily="18" charset="0"/>
              </a:rPr>
              <a:t>ifi</a:t>
            </a:r>
            <a:r>
              <a:rPr sz="8700" spc="-405" dirty="0">
                <a:latin typeface="Times New Roman" pitchFamily="18" charset="0"/>
                <a:cs typeface="Times New Roman" pitchFamily="18" charset="0"/>
              </a:rPr>
              <a:t>q</a:t>
            </a:r>
            <a:r>
              <a:rPr sz="8700" spc="-555" dirty="0">
                <a:latin typeface="Times New Roman" pitchFamily="18" charset="0"/>
                <a:cs typeface="Times New Roman" pitchFamily="18" charset="0"/>
              </a:rPr>
              <a:t>u</a:t>
            </a:r>
            <a:r>
              <a:rPr sz="8700" spc="-745" dirty="0">
                <a:latin typeface="Times New Roman" pitchFamily="18" charset="0"/>
                <a:cs typeface="Times New Roman" pitchFamily="18" charset="0"/>
              </a:rPr>
              <a:t>e</a:t>
            </a:r>
            <a:endParaRPr sz="8700">
              <a:latin typeface="Times New Roman" pitchFamily="18" charset="0"/>
              <a:cs typeface="Times New Roman" pitchFamily="18" charset="0"/>
            </a:endParaRPr>
          </a:p>
        </p:txBody>
      </p:sp>
      <p:sp>
        <p:nvSpPr>
          <p:cNvPr id="3" name="object 3"/>
          <p:cNvSpPr txBox="1"/>
          <p:nvPr/>
        </p:nvSpPr>
        <p:spPr>
          <a:xfrm>
            <a:off x="5036820" y="5058258"/>
            <a:ext cx="2931160" cy="513080"/>
          </a:xfrm>
          <a:prstGeom prst="rect">
            <a:avLst/>
          </a:prstGeom>
        </p:spPr>
        <p:txBody>
          <a:bodyPr vert="horz" wrap="square" lIns="0" tIns="12700" rIns="0" bIns="0" rtlCol="0">
            <a:spAutoFit/>
          </a:bodyPr>
          <a:lstStyle/>
          <a:p>
            <a:pPr marL="12700">
              <a:lnSpc>
                <a:spcPct val="100000"/>
              </a:lnSpc>
              <a:spcBef>
                <a:spcPts val="100"/>
              </a:spcBef>
            </a:pPr>
            <a:r>
              <a:rPr sz="3200" i="1" smtClean="0">
                <a:latin typeface="Arial"/>
                <a:cs typeface="Arial"/>
              </a:rPr>
              <a:t>Dr</a:t>
            </a:r>
            <a:r>
              <a:rPr lang="fr-FR" sz="3200" i="1" dirty="0" smtClean="0">
                <a:latin typeface="Arial"/>
                <a:cs typeface="Arial"/>
              </a:rPr>
              <a:t> </a:t>
            </a:r>
            <a:r>
              <a:rPr sz="3200" i="1" spc="-70" smtClean="0">
                <a:latin typeface="Arial"/>
                <a:cs typeface="Arial"/>
              </a:rPr>
              <a:t> </a:t>
            </a:r>
            <a:r>
              <a:rPr lang="fr-FR" sz="3200" i="1" spc="-10" dirty="0" smtClean="0">
                <a:latin typeface="Arial"/>
                <a:cs typeface="Arial"/>
              </a:rPr>
              <a:t>F.  YOUS</a:t>
            </a:r>
            <a:endParaRPr sz="3200">
              <a:latin typeface="Arial"/>
              <a:cs typeface="Arial"/>
            </a:endParaRPr>
          </a:p>
        </p:txBody>
      </p:sp>
      <p:sp>
        <p:nvSpPr>
          <p:cNvPr id="4" name="object 4"/>
          <p:cNvSpPr txBox="1">
            <a:spLocks noGrp="1"/>
          </p:cNvSpPr>
          <p:nvPr>
            <p:ph type="ftr" sz="quarter" idx="5"/>
          </p:nvPr>
        </p:nvSpPr>
        <p:spPr>
          <a:xfrm>
            <a:off x="9002028" y="9222302"/>
            <a:ext cx="3877945" cy="346249"/>
          </a:xfrm>
          <a:prstGeom prst="rect">
            <a:avLst/>
          </a:prstGeom>
        </p:spPr>
        <p:txBody>
          <a:bodyPr vert="horz" wrap="square" lIns="0" tIns="0" rIns="0" bIns="0" rtlCol="0">
            <a:spAutoFit/>
          </a:bodyPr>
          <a:lstStyle/>
          <a:p>
            <a:pPr marL="12700">
              <a:lnSpc>
                <a:spcPts val="2695"/>
              </a:lnSpc>
            </a:pPr>
            <a:r>
              <a:rPr dirty="0"/>
              <a:t>Année</a:t>
            </a:r>
            <a:r>
              <a:rPr spc="-100" dirty="0"/>
              <a:t> </a:t>
            </a:r>
            <a:r>
              <a:rPr spc="-20"/>
              <a:t>universitaire</a:t>
            </a:r>
            <a:r>
              <a:rPr spc="-95"/>
              <a:t> </a:t>
            </a:r>
            <a:r>
              <a:rPr smtClean="0"/>
              <a:t>20</a:t>
            </a:r>
            <a:r>
              <a:rPr lang="fr-FR" dirty="0" smtClean="0"/>
              <a:t>23</a:t>
            </a:r>
            <a:r>
              <a:rPr smtClean="0"/>
              <a:t>-</a:t>
            </a:r>
            <a:r>
              <a:rPr spc="-20" smtClean="0"/>
              <a:t>20</a:t>
            </a:r>
            <a:r>
              <a:rPr lang="fr-FR" spc="-20" dirty="0" smtClean="0"/>
              <a:t>24</a:t>
            </a:r>
            <a:endParaRPr spc="-2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Graphical abstract representing the synthesis (green) and the biocida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pic>
        <p:nvPicPr>
          <p:cNvPr id="5123" name="Picture 3"/>
          <p:cNvPicPr>
            <a:picLocks noChangeAspect="1" noChangeArrowheads="1"/>
          </p:cNvPicPr>
          <p:nvPr/>
        </p:nvPicPr>
        <p:blipFill>
          <a:blip r:embed="rId2"/>
          <a:srcRect/>
          <a:stretch>
            <a:fillRect/>
          </a:stretch>
        </p:blipFill>
        <p:spPr bwMode="auto">
          <a:xfrm>
            <a:off x="0" y="0"/>
            <a:ext cx="8559800" cy="6347717"/>
          </a:xfrm>
          <a:prstGeom prst="rect">
            <a:avLst/>
          </a:prstGeom>
          <a:noFill/>
          <a:ln w="9525">
            <a:noFill/>
            <a:miter lim="800000"/>
            <a:headEnd/>
            <a:tailEnd/>
          </a:ln>
          <a:effectLst/>
        </p:spPr>
      </p:pic>
      <p:sp>
        <p:nvSpPr>
          <p:cNvPr id="5127" name="AutoShape 7" descr="https://www.researchgate.net/profile/Muhammad-Khan-96/publication/322872435/figure/fig3/AS:589386844495874@1517532182658/Graphical-abstract-representing-the-synthesis-green-and-the-biocidal-potential-of-AgNPs_W64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pic>
        <p:nvPicPr>
          <p:cNvPr id="5128" name="Picture 8"/>
          <p:cNvPicPr>
            <a:picLocks noChangeAspect="1" noChangeArrowheads="1"/>
          </p:cNvPicPr>
          <p:nvPr/>
        </p:nvPicPr>
        <p:blipFill>
          <a:blip r:embed="rId3"/>
          <a:srcRect/>
          <a:stretch>
            <a:fillRect/>
          </a:stretch>
        </p:blipFill>
        <p:spPr bwMode="auto">
          <a:xfrm>
            <a:off x="7385050" y="5715000"/>
            <a:ext cx="5619750" cy="3835400"/>
          </a:xfrm>
          <a:prstGeom prst="rect">
            <a:avLst/>
          </a:prstGeom>
          <a:noFill/>
          <a:ln w="9525">
            <a:noFill/>
            <a:miter lim="800000"/>
            <a:headEnd/>
            <a:tailEnd/>
          </a:ln>
          <a:effectLst/>
        </p:spPr>
      </p:pic>
      <p:sp>
        <p:nvSpPr>
          <p:cNvPr id="9" name="ZoneTexte 8"/>
          <p:cNvSpPr txBox="1"/>
          <p:nvPr/>
        </p:nvSpPr>
        <p:spPr>
          <a:xfrm>
            <a:off x="8864600" y="228600"/>
            <a:ext cx="4140200" cy="2554545"/>
          </a:xfrm>
          <a:prstGeom prst="rect">
            <a:avLst/>
          </a:prstGeom>
          <a:noFill/>
        </p:spPr>
        <p:txBody>
          <a:bodyPr wrap="square" rtlCol="0">
            <a:spAutoFit/>
          </a:bodyPr>
          <a:lstStyle/>
          <a:p>
            <a:r>
              <a:rPr lang="fr-FR" sz="8000" b="1" dirty="0" smtClean="0">
                <a:solidFill>
                  <a:srgbClr val="00B0F0"/>
                </a:solidFill>
                <a:latin typeface="Times New Roman" pitchFamily="18" charset="0"/>
                <a:cs typeface="Times New Roman" pitchFamily="18" charset="0"/>
              </a:rPr>
              <a:t>Graph abstract</a:t>
            </a:r>
            <a:endParaRPr lang="fr-FR" sz="8000" b="1" dirty="0">
              <a:solidFill>
                <a:srgbClr val="00B0F0"/>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idx="1"/>
          </p:nvPr>
        </p:nvSpPr>
        <p:spPr>
          <a:xfrm>
            <a:off x="0" y="2896516"/>
            <a:ext cx="12879103" cy="1477328"/>
          </a:xfrm>
        </p:spPr>
        <p:txBody>
          <a:bodyPr/>
          <a:lstStyle/>
          <a:p>
            <a:pPr algn="ctr"/>
            <a:r>
              <a:rPr lang="fr-FR" sz="9600" b="1" dirty="0" smtClean="0">
                <a:solidFill>
                  <a:srgbClr val="0070C0"/>
                </a:solidFill>
                <a:latin typeface="Times New Roman" pitchFamily="18" charset="0"/>
                <a:cs typeface="Times New Roman" pitchFamily="18" charset="0"/>
              </a:rPr>
              <a:t>POSTER</a:t>
            </a:r>
            <a:endParaRPr lang="fr-FR" sz="9600" b="1" dirty="0">
              <a:solidFill>
                <a:srgbClr val="0070C0"/>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673" y="694492"/>
            <a:ext cx="12240895" cy="677108"/>
          </a:xfrm>
        </p:spPr>
        <p:txBody>
          <a:bodyPr/>
          <a:lstStyle/>
          <a:p>
            <a:pPr algn="l"/>
            <a:r>
              <a:rPr lang="fr-FR" b="1" dirty="0" smtClean="0">
                <a:solidFill>
                  <a:srgbClr val="92D050"/>
                </a:solidFill>
                <a:latin typeface="Times New Roman" pitchFamily="18" charset="0"/>
                <a:cs typeface="Times New Roman" pitchFamily="18" charset="0"/>
              </a:rPr>
              <a:t>Poster</a:t>
            </a:r>
            <a:r>
              <a:rPr lang="fr-FR" b="1" dirty="0" smtClean="0">
                <a:solidFill>
                  <a:srgbClr val="00B050"/>
                </a:solidFill>
                <a:latin typeface="Times New Roman" pitchFamily="18" charset="0"/>
                <a:cs typeface="Times New Roman" pitchFamily="18" charset="0"/>
              </a:rPr>
              <a:t> scientifique </a:t>
            </a:r>
            <a:endParaRPr lang="fr-FR" dirty="0">
              <a:solidFill>
                <a:srgbClr val="00B050"/>
              </a:solidFill>
            </a:endParaRPr>
          </a:p>
        </p:txBody>
      </p:sp>
      <p:sp>
        <p:nvSpPr>
          <p:cNvPr id="3" name="Espace réservé du contenu 2"/>
          <p:cNvSpPr>
            <a:spLocks noGrp="1"/>
          </p:cNvSpPr>
          <p:nvPr>
            <p:ph idx="4294967295"/>
          </p:nvPr>
        </p:nvSpPr>
        <p:spPr>
          <a:xfrm>
            <a:off x="0" y="2275841"/>
            <a:ext cx="7620008" cy="6436925"/>
          </a:xfrm>
          <a:prstGeom prst="rect">
            <a:avLst/>
          </a:prstGeom>
        </p:spPr>
        <p:txBody>
          <a:bodyPr lIns="130046" tIns="65023" rIns="130046" bIns="65023">
            <a:normAutofit fontScale="40000" lnSpcReduction="20000"/>
          </a:bodyPr>
          <a:lstStyle/>
          <a:p>
            <a:r>
              <a:rPr lang="fr-FR" sz="7600" b="1" dirty="0">
                <a:latin typeface="Times New Roman" pitchFamily="18" charset="0"/>
                <a:cs typeface="Times New Roman" pitchFamily="18" charset="0"/>
              </a:rPr>
              <a:t/>
            </a:r>
            <a:br>
              <a:rPr lang="fr-FR" sz="7600" b="1" dirty="0">
                <a:latin typeface="Times New Roman" pitchFamily="18" charset="0"/>
                <a:cs typeface="Times New Roman" pitchFamily="18" charset="0"/>
              </a:rPr>
            </a:br>
            <a:r>
              <a:rPr lang="fr-FR" sz="7600" b="1" dirty="0">
                <a:latin typeface="Times New Roman" pitchFamily="18" charset="0"/>
                <a:cs typeface="Times New Roman" pitchFamily="18" charset="0"/>
              </a:rPr>
              <a:t>la bonne formule</a:t>
            </a:r>
          </a:p>
          <a:p>
            <a:r>
              <a:rPr lang="fr-FR" sz="7600" b="1" dirty="0">
                <a:latin typeface="Times New Roman" pitchFamily="18" charset="0"/>
                <a:cs typeface="Times New Roman" pitchFamily="18" charset="0"/>
              </a:rPr>
              <a:t>Poster interactif, e-poster, format vidéo… le poster scientifique évolue avec son temps. </a:t>
            </a:r>
            <a:endParaRPr lang="fr-FR" sz="7600" b="1" dirty="0" smtClean="0">
              <a:latin typeface="Times New Roman" pitchFamily="18" charset="0"/>
              <a:cs typeface="Times New Roman" pitchFamily="18" charset="0"/>
            </a:endParaRPr>
          </a:p>
          <a:p>
            <a:endParaRPr lang="fr-FR" sz="7600" b="1" dirty="0" smtClean="0">
              <a:latin typeface="Times New Roman" pitchFamily="18" charset="0"/>
              <a:cs typeface="Times New Roman" pitchFamily="18" charset="0"/>
            </a:endParaRPr>
          </a:p>
          <a:p>
            <a:r>
              <a:rPr lang="fr-FR" sz="7600" b="1" dirty="0" smtClean="0">
                <a:latin typeface="Times New Roman" pitchFamily="18" charset="0"/>
                <a:cs typeface="Times New Roman" pitchFamily="18" charset="0"/>
              </a:rPr>
              <a:t>Moyen </a:t>
            </a:r>
            <a:r>
              <a:rPr lang="fr-FR" sz="7600" b="1" dirty="0">
                <a:latin typeface="Times New Roman" pitchFamily="18" charset="0"/>
                <a:cs typeface="Times New Roman" pitchFamily="18" charset="0"/>
              </a:rPr>
              <a:t>séduisant pour développer sa notoriété et promouvoir son travail, le poster informe sur l’avancée de ses travaux et les résultats obtenus. </a:t>
            </a:r>
            <a:endParaRPr lang="fr-FR" sz="7600" b="1" dirty="0" smtClean="0">
              <a:latin typeface="Times New Roman" pitchFamily="18" charset="0"/>
              <a:cs typeface="Times New Roman" pitchFamily="18" charset="0"/>
            </a:endParaRPr>
          </a:p>
          <a:p>
            <a:endParaRPr lang="fr-FR" sz="7600" b="1" dirty="0" smtClean="0">
              <a:latin typeface="Times New Roman" pitchFamily="18" charset="0"/>
              <a:cs typeface="Times New Roman" pitchFamily="18" charset="0"/>
            </a:endParaRPr>
          </a:p>
          <a:p>
            <a:r>
              <a:rPr lang="fr-FR" sz="7600" b="1" dirty="0" smtClean="0">
                <a:latin typeface="Times New Roman" pitchFamily="18" charset="0"/>
                <a:cs typeface="Times New Roman" pitchFamily="18" charset="0"/>
              </a:rPr>
              <a:t>Il </a:t>
            </a:r>
            <a:r>
              <a:rPr lang="fr-FR" sz="7600" b="1" dirty="0">
                <a:latin typeface="Times New Roman" pitchFamily="18" charset="0"/>
                <a:cs typeface="Times New Roman" pitchFamily="18" charset="0"/>
              </a:rPr>
              <a:t>permet de toucher un public large, pas forcément spécialiste du sujet</a:t>
            </a:r>
            <a:r>
              <a:rPr lang="fr-FR" sz="7600" b="1" dirty="0" smtClean="0">
                <a:latin typeface="Times New Roman" pitchFamily="18" charset="0"/>
                <a:cs typeface="Times New Roman" pitchFamily="18" charset="0"/>
              </a:rPr>
              <a:t>.</a:t>
            </a:r>
          </a:p>
          <a:p>
            <a:r>
              <a:rPr lang="fr-FR" sz="7600" b="1" dirty="0" smtClean="0">
                <a:latin typeface="Times New Roman" pitchFamily="18" charset="0"/>
                <a:cs typeface="Times New Roman" pitchFamily="18" charset="0"/>
              </a:rPr>
              <a:t> </a:t>
            </a:r>
            <a:r>
              <a:rPr lang="fr-FR" sz="7600" b="1" dirty="0">
                <a:latin typeface="Times New Roman" pitchFamily="18" charset="0"/>
                <a:cs typeface="Times New Roman" pitchFamily="18" charset="0"/>
              </a:rPr>
              <a:t>Pour susciter la discussion, que ce soit en </a:t>
            </a:r>
            <a:r>
              <a:rPr lang="fr-FR" sz="7600" b="1" dirty="0" err="1">
                <a:latin typeface="Times New Roman" pitchFamily="18" charset="0"/>
                <a:cs typeface="Times New Roman" pitchFamily="18" charset="0"/>
              </a:rPr>
              <a:t>présentiel</a:t>
            </a:r>
            <a:r>
              <a:rPr lang="fr-FR" sz="7600" b="1" dirty="0">
                <a:latin typeface="Times New Roman" pitchFamily="18" charset="0"/>
                <a:cs typeface="Times New Roman" pitchFamily="18" charset="0"/>
              </a:rPr>
              <a:t> ou en ligne, il doit réunir certaines qualités. Voyons lesquelles !</a:t>
            </a:r>
            <a:endParaRPr lang="fr-FR" sz="7600" dirty="0">
              <a:latin typeface="Times New Roman" pitchFamily="18" charset="0"/>
              <a:cs typeface="Times New Roman" pitchFamily="18" charset="0"/>
            </a:endParaRPr>
          </a:p>
          <a:p>
            <a:endParaRPr lang="fr-FR" dirty="0"/>
          </a:p>
        </p:txBody>
      </p:sp>
      <p:pic>
        <p:nvPicPr>
          <p:cNvPr id="46084" name="Picture 4" descr="NAST Scientific Poster 2017 (Best Poster) on Behance | Scientific ..."/>
          <p:cNvPicPr>
            <a:picLocks noChangeAspect="1" noChangeArrowheads="1"/>
          </p:cNvPicPr>
          <p:nvPr/>
        </p:nvPicPr>
        <p:blipFill>
          <a:blip r:embed="rId2" cstate="print"/>
          <a:srcRect/>
          <a:stretch>
            <a:fillRect/>
          </a:stretch>
        </p:blipFill>
        <p:spPr bwMode="auto">
          <a:xfrm>
            <a:off x="7823209" y="0"/>
            <a:ext cx="5181591" cy="975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3004800" cy="5363518"/>
          </a:xfrm>
          <a:prstGeom prst="rect">
            <a:avLst/>
          </a:prstGeom>
        </p:spPr>
        <p:txBody>
          <a:bodyPr wrap="square" lIns="130046" tIns="65023" rIns="130046" bIns="65023">
            <a:spAutoFit/>
          </a:bodyPr>
          <a:lstStyle/>
          <a:p>
            <a:pPr>
              <a:buFont typeface="Arial" pitchFamily="34" charset="0"/>
              <a:buChar char="•"/>
            </a:pPr>
            <a:r>
              <a:rPr lang="fr-FR" sz="3400" dirty="0"/>
              <a:t>Le temps de lecture doit être réduit car la concentration des lecteurs est limitée. </a:t>
            </a:r>
          </a:p>
          <a:p>
            <a:pPr>
              <a:buFont typeface="Arial" pitchFamily="34" charset="0"/>
              <a:buChar char="•"/>
            </a:pPr>
            <a:r>
              <a:rPr lang="fr-FR" sz="3400" dirty="0"/>
              <a:t>Ils veulent découvrir vos recherches, ainsi que celles de vos collègues en un temps restreint. </a:t>
            </a:r>
          </a:p>
          <a:p>
            <a:pPr>
              <a:buFont typeface="Arial" pitchFamily="34" charset="0"/>
              <a:buChar char="•"/>
            </a:pPr>
            <a:r>
              <a:rPr lang="fr-FR" sz="3400" dirty="0"/>
              <a:t>De plus, un poster doit donner envie de poser des questions, d’entamer un dialogue avec l’auteur de l’étude. </a:t>
            </a:r>
          </a:p>
          <a:p>
            <a:pPr>
              <a:buFont typeface="Arial" pitchFamily="34" charset="0"/>
              <a:buChar char="•"/>
            </a:pPr>
            <a:r>
              <a:rPr lang="fr-FR" sz="3400" dirty="0"/>
              <a:t>Bref, il s’agit d’un exercice d’écriture avec ses propres codes et ses difficultés. </a:t>
            </a:r>
          </a:p>
          <a:p>
            <a:pPr>
              <a:buFont typeface="Arial" pitchFamily="34" charset="0"/>
              <a:buChar char="•"/>
            </a:pPr>
            <a:r>
              <a:rPr lang="fr-FR" sz="3400" dirty="0"/>
              <a:t>Alors comment faire pour créer un poster attractif et adapté aux évènements en </a:t>
            </a:r>
            <a:r>
              <a:rPr lang="fr-FR" sz="3400" dirty="0" err="1"/>
              <a:t>présentiel</a:t>
            </a:r>
            <a:r>
              <a:rPr lang="fr-FR" sz="3400" dirty="0"/>
              <a:t> ou en ligne ?</a:t>
            </a:r>
          </a:p>
        </p:txBody>
      </p:sp>
      <p:pic>
        <p:nvPicPr>
          <p:cNvPr id="3" name="Picture 2"/>
          <p:cNvPicPr>
            <a:picLocks noChangeAspect="1" noChangeArrowheads="1"/>
          </p:cNvPicPr>
          <p:nvPr/>
        </p:nvPicPr>
        <p:blipFill>
          <a:blip r:embed="rId2"/>
          <a:srcRect/>
          <a:stretch>
            <a:fillRect/>
          </a:stretch>
        </p:blipFill>
        <p:spPr bwMode="auto">
          <a:xfrm>
            <a:off x="1" y="5486404"/>
            <a:ext cx="13004800" cy="42671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3 logiciels gratuits pour créer des affiches ou posters"/>
          <p:cNvPicPr>
            <a:picLocks noChangeAspect="1" noChangeArrowheads="1"/>
          </p:cNvPicPr>
          <p:nvPr/>
        </p:nvPicPr>
        <p:blipFill>
          <a:blip r:embed="rId2"/>
          <a:srcRect/>
          <a:stretch>
            <a:fillRect/>
          </a:stretch>
        </p:blipFill>
        <p:spPr bwMode="auto">
          <a:xfrm>
            <a:off x="177800" y="-228599"/>
            <a:ext cx="6813754" cy="5486400"/>
          </a:xfrm>
          <a:prstGeom prst="rect">
            <a:avLst/>
          </a:prstGeom>
          <a:noFill/>
        </p:spPr>
      </p:pic>
      <p:pic>
        <p:nvPicPr>
          <p:cNvPr id="62468" name="Picture 4" descr="Скачать &quot;Ulead Photo Express 6.0 - русская версия&quot; с SmileForYou.at.ua"/>
          <p:cNvPicPr>
            <a:picLocks noChangeAspect="1" noChangeArrowheads="1"/>
          </p:cNvPicPr>
          <p:nvPr/>
        </p:nvPicPr>
        <p:blipFill>
          <a:blip r:embed="rId3"/>
          <a:srcRect/>
          <a:stretch>
            <a:fillRect/>
          </a:stretch>
        </p:blipFill>
        <p:spPr bwMode="auto">
          <a:xfrm>
            <a:off x="6959600" y="4961404"/>
            <a:ext cx="6045200" cy="4792196"/>
          </a:xfrm>
          <a:prstGeom prst="rect">
            <a:avLst/>
          </a:prstGeom>
          <a:noFill/>
        </p:spPr>
      </p:pic>
      <p:sp>
        <p:nvSpPr>
          <p:cNvPr id="4" name="ZoneTexte 3"/>
          <p:cNvSpPr txBox="1"/>
          <p:nvPr/>
        </p:nvSpPr>
        <p:spPr>
          <a:xfrm>
            <a:off x="7416800" y="0"/>
            <a:ext cx="4495800" cy="1077218"/>
          </a:xfrm>
          <a:prstGeom prst="rect">
            <a:avLst/>
          </a:prstGeom>
          <a:noFill/>
        </p:spPr>
        <p:txBody>
          <a:bodyPr wrap="square" rtlCol="0">
            <a:spAutoFit/>
          </a:bodyPr>
          <a:lstStyle/>
          <a:p>
            <a:r>
              <a:rPr lang="fr-FR" sz="3200" b="1" dirty="0" smtClean="0">
                <a:latin typeface="Times New Roman" pitchFamily="18" charset="0"/>
                <a:cs typeface="Times New Roman" pitchFamily="18" charset="0"/>
              </a:rPr>
              <a:t>Logiciels en ligne pour production de posters</a:t>
            </a:r>
            <a:endParaRPr lang="fr-FR" sz="3200" b="1"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s for Writing a Research Paper – IMRaD Structure | Edanz Learning Lab"/>
          <p:cNvPicPr>
            <a:picLocks noChangeAspect="1" noChangeArrowheads="1"/>
          </p:cNvPicPr>
          <p:nvPr/>
        </p:nvPicPr>
        <p:blipFill>
          <a:blip r:embed="rId2"/>
          <a:srcRect/>
          <a:stretch>
            <a:fillRect/>
          </a:stretch>
        </p:blipFill>
        <p:spPr bwMode="auto">
          <a:xfrm>
            <a:off x="0" y="0"/>
            <a:ext cx="8341035" cy="6629400"/>
          </a:xfrm>
          <a:prstGeom prst="rect">
            <a:avLst/>
          </a:prstGeom>
          <a:noFill/>
        </p:spPr>
      </p:pic>
      <p:pic>
        <p:nvPicPr>
          <p:cNvPr id="5" name="Picture 2"/>
          <p:cNvPicPr>
            <a:picLocks noChangeAspect="1" noChangeArrowheads="1"/>
          </p:cNvPicPr>
          <p:nvPr/>
        </p:nvPicPr>
        <p:blipFill>
          <a:blip r:embed="rId3"/>
          <a:srcRect/>
          <a:stretch>
            <a:fillRect/>
          </a:stretch>
        </p:blipFill>
        <p:spPr bwMode="auto">
          <a:xfrm>
            <a:off x="7309349" y="6477001"/>
            <a:ext cx="5695451" cy="3276600"/>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8331200" y="0"/>
            <a:ext cx="4673600" cy="5725421"/>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3004800" cy="8749060"/>
          </a:xfrm>
          <a:prstGeom prst="rect">
            <a:avLst/>
          </a:prstGeom>
        </p:spPr>
        <p:txBody>
          <a:bodyPr wrap="square" lIns="130046" tIns="65023" rIns="130046" bIns="65023">
            <a:spAutoFit/>
          </a:bodyPr>
          <a:lstStyle/>
          <a:p>
            <a:pPr algn="ctr"/>
            <a:r>
              <a:rPr lang="fr-FR" sz="4000" dirty="0">
                <a:solidFill>
                  <a:srgbClr val="FF0000"/>
                </a:solidFill>
                <a:latin typeface="Times New Roman" pitchFamily="18" charset="0"/>
                <a:cs typeface="Times New Roman" pitchFamily="18" charset="0"/>
              </a:rPr>
              <a:t>Travailler l’attractivité visuelle </a:t>
            </a:r>
          </a:p>
          <a:p>
            <a:pPr>
              <a:buFont typeface="Arial" pitchFamily="34" charset="0"/>
              <a:buChar char="•"/>
            </a:pPr>
            <a:r>
              <a:rPr lang="fr-FR" sz="4000" dirty="0">
                <a:latin typeface="Times New Roman" pitchFamily="18" charset="0"/>
                <a:cs typeface="Times New Roman" pitchFamily="18" charset="0"/>
              </a:rPr>
              <a:t>Pour atteindre ses objectifs, un poster scientifique doit avant tout être attractif. </a:t>
            </a:r>
          </a:p>
          <a:p>
            <a:pPr>
              <a:buFont typeface="Arial" pitchFamily="34" charset="0"/>
              <a:buChar char="•"/>
            </a:pPr>
            <a:r>
              <a:rPr lang="fr-FR" sz="4000" dirty="0">
                <a:latin typeface="Times New Roman" pitchFamily="18" charset="0"/>
                <a:cs typeface="Times New Roman" pitchFamily="18" charset="0"/>
              </a:rPr>
              <a:t>A la différence d’une présentation orale, durant laquelle l’auditoire est relativement captif, la lecture d’un poster ne s’impose pas. </a:t>
            </a:r>
          </a:p>
          <a:p>
            <a:pPr>
              <a:buFont typeface="Arial" pitchFamily="34" charset="0"/>
              <a:buChar char="•"/>
            </a:pPr>
            <a:r>
              <a:rPr lang="fr-FR" sz="4000" dirty="0">
                <a:latin typeface="Times New Roman" pitchFamily="18" charset="0"/>
                <a:cs typeface="Times New Roman" pitchFamily="18" charset="0"/>
              </a:rPr>
              <a:t>Les lecteurs potentiels sont libres de s’arrêter devant votre création ou de passer leur chemin. </a:t>
            </a:r>
          </a:p>
          <a:p>
            <a:pPr>
              <a:buFont typeface="Arial" pitchFamily="34" charset="0"/>
              <a:buChar char="•"/>
            </a:pPr>
            <a:r>
              <a:rPr lang="fr-FR" sz="4000" dirty="0">
                <a:latin typeface="Times New Roman" pitchFamily="18" charset="0"/>
                <a:cs typeface="Times New Roman" pitchFamily="18" charset="0"/>
              </a:rPr>
              <a:t>Tous les efforts investis dans sa réalisation sont vains s’il n’attire pas le regard immédiatement.</a:t>
            </a:r>
          </a:p>
          <a:p>
            <a:r>
              <a:rPr lang="fr-FR" sz="4000" dirty="0">
                <a:latin typeface="Times New Roman" pitchFamily="18" charset="0"/>
                <a:cs typeface="Times New Roman" pitchFamily="18" charset="0"/>
              </a:rPr>
              <a:t>Durant les sessions de posters scientifiques, la concurrence est rude entre les auteurs. </a:t>
            </a:r>
          </a:p>
          <a:p>
            <a:r>
              <a:rPr lang="fr-FR" sz="4000" dirty="0">
                <a:latin typeface="Times New Roman" pitchFamily="18" charset="0"/>
                <a:cs typeface="Times New Roman" pitchFamily="18" charset="0"/>
              </a:rPr>
              <a:t>Pour sortir du lot, un poster doit provoquer la curiosité et capter l’attention.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23977"/>
            <a:ext cx="6095997" cy="7456398"/>
          </a:xfrm>
          <a:prstGeom prst="rect">
            <a:avLst/>
          </a:prstGeom>
        </p:spPr>
        <p:txBody>
          <a:bodyPr wrap="square" lIns="130046" tIns="65023" rIns="130046" bIns="65023">
            <a:spAutoFit/>
          </a:bodyPr>
          <a:lstStyle/>
          <a:p>
            <a:pPr>
              <a:buFont typeface="Arial" pitchFamily="34" charset="0"/>
              <a:buChar char="•"/>
            </a:pPr>
            <a:r>
              <a:rPr lang="fr-FR" sz="3400" dirty="0">
                <a:latin typeface="Times New Roman" pitchFamily="18" charset="0"/>
                <a:cs typeface="Times New Roman" pitchFamily="18" charset="0"/>
              </a:rPr>
              <a:t>Pensez à soigner la présentation de votre document. Un poster attrayant aura une charte graphique simple, un découpage en rubriques pour faciliter la lecture, des couleurs contrastées.</a:t>
            </a:r>
          </a:p>
          <a:p>
            <a:r>
              <a:rPr lang="fr-FR" sz="3400" dirty="0">
                <a:latin typeface="Times New Roman" pitchFamily="18" charset="0"/>
                <a:cs typeface="Times New Roman" pitchFamily="18" charset="0"/>
              </a:rPr>
              <a:t> </a:t>
            </a:r>
          </a:p>
          <a:p>
            <a:pPr>
              <a:buFont typeface="Arial" pitchFamily="34" charset="0"/>
              <a:buChar char="•"/>
            </a:pPr>
            <a:r>
              <a:rPr lang="fr-FR" sz="3400" dirty="0">
                <a:latin typeface="Times New Roman" pitchFamily="18" charset="0"/>
                <a:cs typeface="Times New Roman" pitchFamily="18" charset="0"/>
              </a:rPr>
              <a:t>Il pourra être lu sans effort en se tenant à une distance de 1,5 mètres en </a:t>
            </a:r>
            <a:r>
              <a:rPr lang="fr-FR" sz="3400" dirty="0" err="1">
                <a:latin typeface="Times New Roman" pitchFamily="18" charset="0"/>
                <a:cs typeface="Times New Roman" pitchFamily="18" charset="0"/>
              </a:rPr>
              <a:t>présentiel</a:t>
            </a:r>
            <a:r>
              <a:rPr lang="fr-FR" sz="3400" dirty="0">
                <a:latin typeface="Times New Roman" pitchFamily="18" charset="0"/>
                <a:cs typeface="Times New Roman" pitchFamily="18" charset="0"/>
              </a:rPr>
              <a:t> ou à 50 cm en </a:t>
            </a:r>
            <a:r>
              <a:rPr lang="fr-FR" sz="3400" dirty="0" err="1">
                <a:latin typeface="Times New Roman" pitchFamily="18" charset="0"/>
                <a:cs typeface="Times New Roman" pitchFamily="18" charset="0"/>
              </a:rPr>
              <a:t>distanciel</a:t>
            </a:r>
            <a:r>
              <a:rPr lang="fr-FR" sz="3400" dirty="0">
                <a:latin typeface="Times New Roman" pitchFamily="18" charset="0"/>
                <a:cs typeface="Times New Roman" pitchFamily="18" charset="0"/>
              </a:rPr>
              <a:t>. Il comportera peu de texte et intégrera 2 ou 3 illustration particulièrement parlantes.</a:t>
            </a:r>
          </a:p>
        </p:txBody>
      </p:sp>
      <p:pic>
        <p:nvPicPr>
          <p:cNvPr id="4" name="Picture 2"/>
          <p:cNvPicPr>
            <a:picLocks noChangeAspect="1" noChangeArrowheads="1"/>
          </p:cNvPicPr>
          <p:nvPr/>
        </p:nvPicPr>
        <p:blipFill>
          <a:blip r:embed="rId2"/>
          <a:srcRect/>
          <a:stretch>
            <a:fillRect/>
          </a:stretch>
        </p:blipFill>
        <p:spPr bwMode="auto">
          <a:xfrm>
            <a:off x="5923579" y="0"/>
            <a:ext cx="7081221" cy="97536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863600" y="5196581"/>
            <a:ext cx="11303985" cy="4557019"/>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0" y="-304799"/>
            <a:ext cx="12293600" cy="54864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3792034" y="1639432"/>
            <a:ext cx="3921125" cy="313690"/>
          </a:xfrm>
          <a:prstGeom prst="rect">
            <a:avLst/>
          </a:prstGeom>
        </p:spPr>
        <p:txBody>
          <a:bodyPr vert="horz" wrap="square" lIns="0" tIns="17145" rIns="0" bIns="0" rtlCol="0">
            <a:spAutoFit/>
          </a:bodyPr>
          <a:lstStyle/>
          <a:p>
            <a:pPr marL="12700">
              <a:lnSpc>
                <a:spcPct val="100000"/>
              </a:lnSpc>
              <a:spcBef>
                <a:spcPts val="135"/>
              </a:spcBef>
            </a:pPr>
            <a:r>
              <a:rPr sz="1850" b="1" dirty="0">
                <a:latin typeface="Arial"/>
                <a:cs typeface="Arial"/>
              </a:rPr>
              <a:t>Nectin-4</a:t>
            </a:r>
            <a:r>
              <a:rPr sz="1850" b="1" spc="-25" dirty="0">
                <a:latin typeface="Arial"/>
                <a:cs typeface="Arial"/>
              </a:rPr>
              <a:t> </a:t>
            </a:r>
            <a:r>
              <a:rPr sz="1850" b="1" dirty="0">
                <a:latin typeface="Arial"/>
                <a:cs typeface="Arial"/>
              </a:rPr>
              <a:t>effect</a:t>
            </a:r>
            <a:r>
              <a:rPr sz="1850" b="1" spc="-25" dirty="0">
                <a:latin typeface="Arial"/>
                <a:cs typeface="Arial"/>
              </a:rPr>
              <a:t> </a:t>
            </a:r>
            <a:r>
              <a:rPr sz="1850" b="1" dirty="0">
                <a:latin typeface="Arial"/>
                <a:cs typeface="Arial"/>
              </a:rPr>
              <a:t>in</a:t>
            </a:r>
            <a:r>
              <a:rPr sz="1850" b="1" spc="-20" dirty="0">
                <a:latin typeface="Arial"/>
                <a:cs typeface="Arial"/>
              </a:rPr>
              <a:t> </a:t>
            </a:r>
            <a:r>
              <a:rPr sz="1850" b="1" dirty="0">
                <a:latin typeface="Arial"/>
                <a:cs typeface="Arial"/>
              </a:rPr>
              <a:t>tumor</a:t>
            </a:r>
            <a:r>
              <a:rPr sz="1850" b="1" spc="-25" dirty="0">
                <a:latin typeface="Arial"/>
                <a:cs typeface="Arial"/>
              </a:rPr>
              <a:t> </a:t>
            </a:r>
            <a:r>
              <a:rPr sz="1850" b="1" spc="-10" dirty="0">
                <a:latin typeface="Arial"/>
                <a:cs typeface="Arial"/>
              </a:rPr>
              <a:t>phenotype</a:t>
            </a:r>
            <a:endParaRPr sz="1850">
              <a:latin typeface="Arial"/>
              <a:cs typeface="Arial"/>
            </a:endParaRPr>
          </a:p>
        </p:txBody>
      </p:sp>
      <p:sp>
        <p:nvSpPr>
          <p:cNvPr id="5" name="object 5"/>
          <p:cNvSpPr txBox="1"/>
          <p:nvPr/>
        </p:nvSpPr>
        <p:spPr>
          <a:xfrm>
            <a:off x="2927619" y="1942309"/>
            <a:ext cx="4425315" cy="537210"/>
          </a:xfrm>
          <a:prstGeom prst="rect">
            <a:avLst/>
          </a:prstGeom>
        </p:spPr>
        <p:txBody>
          <a:bodyPr vert="horz" wrap="square" lIns="0" tIns="15875" rIns="0" bIns="0" rtlCol="0">
            <a:spAutoFit/>
          </a:bodyPr>
          <a:lstStyle/>
          <a:p>
            <a:pPr marL="1236980">
              <a:lnSpc>
                <a:spcPct val="100000"/>
              </a:lnSpc>
              <a:spcBef>
                <a:spcPts val="125"/>
              </a:spcBef>
            </a:pPr>
            <a:r>
              <a:rPr sz="950" i="1" spc="-20" dirty="0">
                <a:latin typeface="Verdana"/>
                <a:cs typeface="Verdana"/>
              </a:rPr>
              <a:t>A.Ghidouche</a:t>
            </a:r>
            <a:r>
              <a:rPr sz="950" i="1" spc="-20" dirty="0">
                <a:latin typeface="Palatino Linotype"/>
                <a:cs typeface="Palatino Linotype"/>
              </a:rPr>
              <a:t>¹∙²</a:t>
            </a:r>
            <a:r>
              <a:rPr sz="950" i="1" spc="-20" dirty="0">
                <a:latin typeface="Verdana"/>
                <a:cs typeface="Verdana"/>
              </a:rPr>
              <a:t>,</a:t>
            </a:r>
            <a:r>
              <a:rPr sz="950" i="1" spc="-75" dirty="0">
                <a:latin typeface="Verdana"/>
                <a:cs typeface="Verdana"/>
              </a:rPr>
              <a:t> </a:t>
            </a:r>
            <a:r>
              <a:rPr sz="950" i="1" spc="-30" dirty="0">
                <a:latin typeface="Verdana"/>
                <a:cs typeface="Verdana"/>
              </a:rPr>
              <a:t>M.Lopez</a:t>
            </a:r>
            <a:r>
              <a:rPr sz="950" i="1" spc="-45" dirty="0">
                <a:latin typeface="Verdana"/>
                <a:cs typeface="Verdana"/>
              </a:rPr>
              <a:t> </a:t>
            </a:r>
            <a:r>
              <a:rPr sz="950" i="1" dirty="0">
                <a:latin typeface="Palatino Linotype"/>
                <a:cs typeface="Palatino Linotype"/>
              </a:rPr>
              <a:t>³∙</a:t>
            </a:r>
            <a:r>
              <a:rPr sz="950" dirty="0">
                <a:latin typeface="Trebuchet MS"/>
                <a:cs typeface="Trebuchet MS"/>
              </a:rPr>
              <a:t>⁴</a:t>
            </a:r>
            <a:r>
              <a:rPr sz="950" i="1" dirty="0">
                <a:latin typeface="Verdana"/>
                <a:cs typeface="Verdana"/>
              </a:rPr>
              <a:t>,</a:t>
            </a:r>
            <a:r>
              <a:rPr sz="950" i="1" spc="-70" dirty="0">
                <a:latin typeface="Verdana"/>
                <a:cs typeface="Verdana"/>
              </a:rPr>
              <a:t> </a:t>
            </a:r>
            <a:r>
              <a:rPr sz="950" i="1" spc="-30" dirty="0">
                <a:latin typeface="Verdana"/>
                <a:cs typeface="Verdana"/>
              </a:rPr>
              <a:t>R.Castellano</a:t>
            </a:r>
            <a:r>
              <a:rPr sz="950" i="1" spc="-30" dirty="0">
                <a:latin typeface="Palatino Linotype"/>
                <a:cs typeface="Palatino Linotype"/>
              </a:rPr>
              <a:t>³∙</a:t>
            </a:r>
            <a:r>
              <a:rPr sz="950" spc="-30" dirty="0">
                <a:latin typeface="Trebuchet MS"/>
                <a:cs typeface="Trebuchet MS"/>
              </a:rPr>
              <a:t>⁴</a:t>
            </a:r>
            <a:r>
              <a:rPr sz="950" spc="5" dirty="0">
                <a:latin typeface="Trebuchet MS"/>
                <a:cs typeface="Trebuchet MS"/>
              </a:rPr>
              <a:t> </a:t>
            </a:r>
            <a:r>
              <a:rPr sz="950" i="1" spc="-10" dirty="0">
                <a:latin typeface="Verdana"/>
                <a:cs typeface="Verdana"/>
              </a:rPr>
              <a:t>&amp;</a:t>
            </a:r>
            <a:r>
              <a:rPr sz="950" i="1" spc="-40" dirty="0">
                <a:latin typeface="Verdana"/>
                <a:cs typeface="Verdana"/>
              </a:rPr>
              <a:t> D.Olive</a:t>
            </a:r>
            <a:r>
              <a:rPr sz="950" i="1" spc="-45" dirty="0">
                <a:latin typeface="Verdana"/>
                <a:cs typeface="Verdana"/>
              </a:rPr>
              <a:t> </a:t>
            </a:r>
            <a:r>
              <a:rPr sz="950" i="1" spc="-25" dirty="0">
                <a:latin typeface="Palatino Linotype"/>
                <a:cs typeface="Palatino Linotype"/>
              </a:rPr>
              <a:t>³∙</a:t>
            </a:r>
            <a:r>
              <a:rPr sz="950" spc="-25" dirty="0">
                <a:latin typeface="Trebuchet MS"/>
                <a:cs typeface="Trebuchet MS"/>
              </a:rPr>
              <a:t>⁴</a:t>
            </a:r>
            <a:endParaRPr sz="950">
              <a:latin typeface="Trebuchet MS"/>
              <a:cs typeface="Trebuchet MS"/>
            </a:endParaRPr>
          </a:p>
          <a:p>
            <a:pPr marL="12700">
              <a:lnSpc>
                <a:spcPts val="695"/>
              </a:lnSpc>
              <a:spcBef>
                <a:spcPts val="40"/>
              </a:spcBef>
            </a:pPr>
            <a:r>
              <a:rPr sz="600" i="1" dirty="0">
                <a:latin typeface="Times New Roman"/>
                <a:cs typeface="Times New Roman"/>
              </a:rPr>
              <a:t>¹</a:t>
            </a:r>
            <a:r>
              <a:rPr sz="600" i="1" spc="15" dirty="0">
                <a:latin typeface="Times New Roman"/>
                <a:cs typeface="Times New Roman"/>
              </a:rPr>
              <a:t> </a:t>
            </a:r>
            <a:r>
              <a:rPr sz="600" i="1" dirty="0">
                <a:latin typeface="Times New Roman"/>
                <a:cs typeface="Times New Roman"/>
              </a:rPr>
              <a:t>Laboratoire</a:t>
            </a:r>
            <a:r>
              <a:rPr sz="600" i="1" spc="2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Génie</a:t>
            </a:r>
            <a:r>
              <a:rPr sz="600" i="1" spc="20" dirty="0">
                <a:latin typeface="Times New Roman"/>
                <a:cs typeface="Times New Roman"/>
              </a:rPr>
              <a:t> </a:t>
            </a:r>
            <a:r>
              <a:rPr sz="600" i="1" dirty="0">
                <a:latin typeface="Times New Roman"/>
                <a:cs typeface="Times New Roman"/>
              </a:rPr>
              <a:t>Biologique</a:t>
            </a:r>
            <a:r>
              <a:rPr sz="600" i="1" spc="15" dirty="0">
                <a:latin typeface="Times New Roman"/>
                <a:cs typeface="Times New Roman"/>
              </a:rPr>
              <a:t> </a:t>
            </a:r>
            <a:r>
              <a:rPr sz="600" i="1" dirty="0">
                <a:latin typeface="Times New Roman"/>
                <a:cs typeface="Times New Roman"/>
              </a:rPr>
              <a:t>des</a:t>
            </a:r>
            <a:r>
              <a:rPr sz="600" i="1" spc="20" dirty="0">
                <a:latin typeface="Times New Roman"/>
                <a:cs typeface="Times New Roman"/>
              </a:rPr>
              <a:t> </a:t>
            </a:r>
            <a:r>
              <a:rPr sz="600" i="1" dirty="0">
                <a:latin typeface="Times New Roman"/>
                <a:cs typeface="Times New Roman"/>
              </a:rPr>
              <a:t>Cancers.</a:t>
            </a:r>
            <a:r>
              <a:rPr sz="600" i="1" spc="20" dirty="0">
                <a:latin typeface="Times New Roman"/>
                <a:cs typeface="Times New Roman"/>
              </a:rPr>
              <a:t> </a:t>
            </a:r>
            <a:r>
              <a:rPr sz="600" i="1" dirty="0">
                <a:latin typeface="Times New Roman"/>
                <a:cs typeface="Times New Roman"/>
              </a:rPr>
              <a:t>Université</a:t>
            </a:r>
            <a:r>
              <a:rPr sz="600" i="1" spc="15" dirty="0">
                <a:latin typeface="Times New Roman"/>
                <a:cs typeface="Times New Roman"/>
              </a:rPr>
              <a:t> </a:t>
            </a:r>
            <a:r>
              <a:rPr sz="600" i="1" dirty="0">
                <a:latin typeface="Times New Roman"/>
                <a:cs typeface="Times New Roman"/>
              </a:rPr>
              <a:t>de</a:t>
            </a:r>
            <a:r>
              <a:rPr sz="600" i="1" spc="20" dirty="0">
                <a:latin typeface="Times New Roman"/>
                <a:cs typeface="Times New Roman"/>
              </a:rPr>
              <a:t> </a:t>
            </a:r>
            <a:r>
              <a:rPr sz="600" i="1" dirty="0">
                <a:latin typeface="Times New Roman"/>
                <a:cs typeface="Times New Roman"/>
              </a:rPr>
              <a:t>Bejaia.</a:t>
            </a:r>
            <a:r>
              <a:rPr sz="600" i="1" spc="5" dirty="0">
                <a:latin typeface="Times New Roman"/>
                <a:cs typeface="Times New Roman"/>
              </a:rPr>
              <a:t> </a:t>
            </a:r>
            <a:r>
              <a:rPr sz="600" i="1" spc="-10" dirty="0">
                <a:latin typeface="Times New Roman"/>
                <a:cs typeface="Times New Roman"/>
              </a:rPr>
              <a:t>Algérie.</a:t>
            </a:r>
            <a:endParaRPr sz="600">
              <a:latin typeface="Times New Roman"/>
              <a:cs typeface="Times New Roman"/>
            </a:endParaRPr>
          </a:p>
          <a:p>
            <a:pPr marL="12700">
              <a:lnSpc>
                <a:spcPts val="670"/>
              </a:lnSpc>
            </a:pPr>
            <a:r>
              <a:rPr sz="600" i="1" dirty="0">
                <a:latin typeface="Times New Roman"/>
                <a:cs typeface="Times New Roman"/>
              </a:rPr>
              <a:t>²</a:t>
            </a:r>
            <a:r>
              <a:rPr sz="600" i="1" spc="10" dirty="0">
                <a:latin typeface="Times New Roman"/>
                <a:cs typeface="Times New Roman"/>
              </a:rPr>
              <a:t> </a:t>
            </a:r>
            <a:r>
              <a:rPr sz="600" i="1" dirty="0">
                <a:latin typeface="Times New Roman"/>
                <a:cs typeface="Times New Roman"/>
              </a:rPr>
              <a:t>Faculté</a:t>
            </a:r>
            <a:r>
              <a:rPr sz="600" i="1" spc="15" dirty="0">
                <a:latin typeface="Times New Roman"/>
                <a:cs typeface="Times New Roman"/>
              </a:rPr>
              <a:t> </a:t>
            </a:r>
            <a:r>
              <a:rPr sz="600" i="1" dirty="0">
                <a:latin typeface="Times New Roman"/>
                <a:cs typeface="Times New Roman"/>
              </a:rPr>
              <a:t>des</a:t>
            </a:r>
            <a:r>
              <a:rPr sz="600" i="1" spc="15" dirty="0">
                <a:latin typeface="Times New Roman"/>
                <a:cs typeface="Times New Roman"/>
              </a:rPr>
              <a:t> </a:t>
            </a:r>
            <a:r>
              <a:rPr sz="600" i="1" dirty="0">
                <a:latin typeface="Times New Roman"/>
                <a:cs typeface="Times New Roman"/>
              </a:rPr>
              <a:t>Sciences</a:t>
            </a:r>
            <a:r>
              <a:rPr sz="600" i="1" spc="1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la</a:t>
            </a:r>
            <a:r>
              <a:rPr sz="600" i="1" spc="15" dirty="0">
                <a:latin typeface="Times New Roman"/>
                <a:cs typeface="Times New Roman"/>
              </a:rPr>
              <a:t> </a:t>
            </a:r>
            <a:r>
              <a:rPr sz="600" i="1" dirty="0">
                <a:latin typeface="Times New Roman"/>
                <a:cs typeface="Times New Roman"/>
              </a:rPr>
              <a:t>Nature</a:t>
            </a:r>
            <a:r>
              <a:rPr sz="600" i="1" spc="10" dirty="0">
                <a:latin typeface="Times New Roman"/>
                <a:cs typeface="Times New Roman"/>
              </a:rPr>
              <a:t> </a:t>
            </a:r>
            <a:r>
              <a:rPr sz="600" i="1" dirty="0">
                <a:latin typeface="Times New Roman"/>
                <a:cs typeface="Times New Roman"/>
              </a:rPr>
              <a:t>et</a:t>
            </a:r>
            <a:r>
              <a:rPr sz="600" i="1" spc="15"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la</a:t>
            </a:r>
            <a:r>
              <a:rPr sz="600" i="1" spc="10" dirty="0">
                <a:latin typeface="Times New Roman"/>
                <a:cs typeface="Times New Roman"/>
              </a:rPr>
              <a:t> </a:t>
            </a:r>
            <a:r>
              <a:rPr sz="600" i="1" dirty="0">
                <a:latin typeface="Times New Roman"/>
                <a:cs typeface="Times New Roman"/>
              </a:rPr>
              <a:t>Vie.</a:t>
            </a:r>
            <a:r>
              <a:rPr sz="600" i="1" spc="15" dirty="0">
                <a:latin typeface="Times New Roman"/>
                <a:cs typeface="Times New Roman"/>
              </a:rPr>
              <a:t> </a:t>
            </a:r>
            <a:r>
              <a:rPr sz="600" i="1" dirty="0">
                <a:latin typeface="Times New Roman"/>
                <a:cs typeface="Times New Roman"/>
              </a:rPr>
              <a:t>Université</a:t>
            </a:r>
            <a:r>
              <a:rPr sz="600" i="1" spc="15" dirty="0">
                <a:latin typeface="Times New Roman"/>
                <a:cs typeface="Times New Roman"/>
              </a:rPr>
              <a:t> </a:t>
            </a:r>
            <a:r>
              <a:rPr sz="600" i="1" dirty="0">
                <a:latin typeface="Times New Roman"/>
                <a:cs typeface="Times New Roman"/>
              </a:rPr>
              <a:t>de</a:t>
            </a:r>
            <a:r>
              <a:rPr sz="600" i="1" spc="10" dirty="0">
                <a:latin typeface="Times New Roman"/>
                <a:cs typeface="Times New Roman"/>
              </a:rPr>
              <a:t> </a:t>
            </a:r>
            <a:r>
              <a:rPr sz="600" i="1" dirty="0">
                <a:latin typeface="Times New Roman"/>
                <a:cs typeface="Times New Roman"/>
              </a:rPr>
              <a:t>Bejaia.</a:t>
            </a:r>
            <a:r>
              <a:rPr sz="600" i="1" spc="5" dirty="0">
                <a:latin typeface="Times New Roman"/>
                <a:cs typeface="Times New Roman"/>
              </a:rPr>
              <a:t> </a:t>
            </a:r>
            <a:r>
              <a:rPr sz="600" i="1" spc="-10" dirty="0">
                <a:latin typeface="Times New Roman"/>
                <a:cs typeface="Times New Roman"/>
              </a:rPr>
              <a:t>Algérie</a:t>
            </a:r>
            <a:endParaRPr sz="600">
              <a:latin typeface="Times New Roman"/>
              <a:cs typeface="Times New Roman"/>
            </a:endParaRPr>
          </a:p>
          <a:p>
            <a:pPr marL="12700">
              <a:lnSpc>
                <a:spcPts val="695"/>
              </a:lnSpc>
            </a:pPr>
            <a:r>
              <a:rPr sz="600" i="1" dirty="0">
                <a:latin typeface="Times New Roman"/>
                <a:cs typeface="Times New Roman"/>
              </a:rPr>
              <a:t>³</a:t>
            </a:r>
            <a:r>
              <a:rPr sz="600" i="1" spc="10" dirty="0">
                <a:latin typeface="Times New Roman"/>
                <a:cs typeface="Times New Roman"/>
              </a:rPr>
              <a:t> </a:t>
            </a:r>
            <a:r>
              <a:rPr sz="600" i="1" dirty="0">
                <a:latin typeface="Times New Roman"/>
                <a:cs typeface="Times New Roman"/>
              </a:rPr>
              <a:t>Inserm,</a:t>
            </a:r>
            <a:r>
              <a:rPr sz="600" i="1" spc="15" dirty="0">
                <a:latin typeface="Times New Roman"/>
                <a:cs typeface="Times New Roman"/>
              </a:rPr>
              <a:t> </a:t>
            </a:r>
            <a:r>
              <a:rPr sz="600" i="1" dirty="0">
                <a:latin typeface="Times New Roman"/>
                <a:cs typeface="Times New Roman"/>
              </a:rPr>
              <a:t>U1068,</a:t>
            </a:r>
            <a:r>
              <a:rPr sz="600" i="1" spc="10" dirty="0">
                <a:latin typeface="Times New Roman"/>
                <a:cs typeface="Times New Roman"/>
              </a:rPr>
              <a:t> </a:t>
            </a:r>
            <a:r>
              <a:rPr sz="600" i="1" dirty="0">
                <a:latin typeface="Times New Roman"/>
                <a:cs typeface="Times New Roman"/>
              </a:rPr>
              <a:t>Centre</a:t>
            </a:r>
            <a:r>
              <a:rPr sz="600" i="1" spc="15"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Recherche</a:t>
            </a:r>
            <a:r>
              <a:rPr sz="600" i="1" spc="10" dirty="0">
                <a:latin typeface="Times New Roman"/>
                <a:cs typeface="Times New Roman"/>
              </a:rPr>
              <a:t> </a:t>
            </a:r>
            <a:r>
              <a:rPr sz="600" i="1" dirty="0">
                <a:latin typeface="Times New Roman"/>
                <a:cs typeface="Times New Roman"/>
              </a:rPr>
              <a:t>en</a:t>
            </a:r>
            <a:r>
              <a:rPr sz="600" i="1" spc="15" dirty="0">
                <a:latin typeface="Times New Roman"/>
                <a:cs typeface="Times New Roman"/>
              </a:rPr>
              <a:t> </a:t>
            </a:r>
            <a:r>
              <a:rPr sz="600" i="1" dirty="0">
                <a:latin typeface="Times New Roman"/>
                <a:cs typeface="Times New Roman"/>
              </a:rPr>
              <a:t>Cancérologie</a:t>
            </a:r>
            <a:r>
              <a:rPr sz="600" i="1" spc="1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Marseille,</a:t>
            </a:r>
            <a:r>
              <a:rPr sz="600" i="1" spc="15" dirty="0">
                <a:latin typeface="Times New Roman"/>
                <a:cs typeface="Times New Roman"/>
              </a:rPr>
              <a:t> </a:t>
            </a:r>
            <a:r>
              <a:rPr sz="600" i="1" dirty="0">
                <a:latin typeface="Times New Roman"/>
                <a:cs typeface="Times New Roman"/>
              </a:rPr>
              <a:t>Marseille,</a:t>
            </a:r>
            <a:r>
              <a:rPr sz="600" i="1" spc="10" dirty="0">
                <a:latin typeface="Times New Roman"/>
                <a:cs typeface="Times New Roman"/>
              </a:rPr>
              <a:t> </a:t>
            </a:r>
            <a:r>
              <a:rPr sz="600" i="1" spc="-10" dirty="0">
                <a:latin typeface="Times New Roman"/>
                <a:cs typeface="Times New Roman"/>
              </a:rPr>
              <a:t>France</a:t>
            </a:r>
            <a:endParaRPr sz="600">
              <a:latin typeface="Times New Roman"/>
              <a:cs typeface="Times New Roman"/>
            </a:endParaRPr>
          </a:p>
          <a:p>
            <a:pPr marL="12700">
              <a:lnSpc>
                <a:spcPct val="100000"/>
              </a:lnSpc>
              <a:spcBef>
                <a:spcPts val="40"/>
              </a:spcBef>
            </a:pPr>
            <a:r>
              <a:rPr sz="600" dirty="0">
                <a:latin typeface="Trebuchet MS"/>
                <a:cs typeface="Trebuchet MS"/>
              </a:rPr>
              <a:t>⁴ </a:t>
            </a:r>
            <a:r>
              <a:rPr sz="600" i="1" dirty="0">
                <a:latin typeface="Times New Roman"/>
                <a:cs typeface="Times New Roman"/>
              </a:rPr>
              <a:t>Institut</a:t>
            </a:r>
            <a:r>
              <a:rPr sz="600" i="1" spc="40" dirty="0">
                <a:latin typeface="Times New Roman"/>
                <a:cs typeface="Times New Roman"/>
              </a:rPr>
              <a:t> </a:t>
            </a:r>
            <a:r>
              <a:rPr sz="600" i="1" dirty="0">
                <a:latin typeface="Times New Roman"/>
                <a:cs typeface="Times New Roman"/>
              </a:rPr>
              <a:t>Paoli-Calmettes,</a:t>
            </a:r>
            <a:r>
              <a:rPr sz="600" i="1" spc="35" dirty="0">
                <a:latin typeface="Times New Roman"/>
                <a:cs typeface="Times New Roman"/>
              </a:rPr>
              <a:t> </a:t>
            </a:r>
            <a:r>
              <a:rPr sz="600" i="1" dirty="0">
                <a:latin typeface="Times New Roman"/>
                <a:cs typeface="Times New Roman"/>
              </a:rPr>
              <a:t>Marseille,</a:t>
            </a:r>
            <a:r>
              <a:rPr sz="600" i="1" spc="35" dirty="0">
                <a:latin typeface="Times New Roman"/>
                <a:cs typeface="Times New Roman"/>
              </a:rPr>
              <a:t> </a:t>
            </a:r>
            <a:r>
              <a:rPr sz="600" i="1" spc="-10" dirty="0">
                <a:latin typeface="Times New Roman"/>
                <a:cs typeface="Times New Roman"/>
              </a:rPr>
              <a:t>France</a:t>
            </a:r>
            <a:endParaRPr sz="600">
              <a:latin typeface="Times New Roman"/>
              <a:cs typeface="Times New Roman"/>
            </a:endParaRPr>
          </a:p>
        </p:txBody>
      </p:sp>
      <p:pic>
        <p:nvPicPr>
          <p:cNvPr id="6" name="object 6"/>
          <p:cNvPicPr/>
          <p:nvPr/>
        </p:nvPicPr>
        <p:blipFill>
          <a:blip r:embed="rId2" cstate="print"/>
          <a:stretch>
            <a:fillRect/>
          </a:stretch>
        </p:blipFill>
        <p:spPr>
          <a:xfrm>
            <a:off x="2905674" y="2491394"/>
            <a:ext cx="5679843" cy="193399"/>
          </a:xfrm>
          <a:prstGeom prst="rect">
            <a:avLst/>
          </a:prstGeom>
        </p:spPr>
      </p:pic>
      <p:sp>
        <p:nvSpPr>
          <p:cNvPr id="7" name="object 7"/>
          <p:cNvSpPr txBox="1"/>
          <p:nvPr/>
        </p:nvSpPr>
        <p:spPr>
          <a:xfrm>
            <a:off x="5312676" y="2488700"/>
            <a:ext cx="886460" cy="201930"/>
          </a:xfrm>
          <a:prstGeom prst="rect">
            <a:avLst/>
          </a:prstGeom>
        </p:spPr>
        <p:txBody>
          <a:bodyPr vert="horz" wrap="square" lIns="0" tIns="13335" rIns="0" bIns="0" rtlCol="0">
            <a:spAutoFit/>
          </a:bodyPr>
          <a:lstStyle/>
          <a:p>
            <a:pPr marL="12700">
              <a:lnSpc>
                <a:spcPct val="100000"/>
              </a:lnSpc>
              <a:spcBef>
                <a:spcPts val="105"/>
              </a:spcBef>
            </a:pPr>
            <a:r>
              <a:rPr sz="1150" b="1" spc="-10" dirty="0">
                <a:latin typeface="Times New Roman"/>
                <a:cs typeface="Times New Roman"/>
              </a:rPr>
              <a:t>Introduction</a:t>
            </a:r>
            <a:endParaRPr sz="1150">
              <a:latin typeface="Times New Roman"/>
              <a:cs typeface="Times New Roman"/>
            </a:endParaRPr>
          </a:p>
        </p:txBody>
      </p:sp>
      <p:grpSp>
        <p:nvGrpSpPr>
          <p:cNvPr id="8" name="object 8"/>
          <p:cNvGrpSpPr/>
          <p:nvPr/>
        </p:nvGrpSpPr>
        <p:grpSpPr>
          <a:xfrm>
            <a:off x="4823020" y="6763838"/>
            <a:ext cx="535305" cy="357505"/>
            <a:chOff x="4823020" y="6763838"/>
            <a:chExt cx="535305" cy="357505"/>
          </a:xfrm>
        </p:grpSpPr>
        <p:pic>
          <p:nvPicPr>
            <p:cNvPr id="9" name="object 9"/>
            <p:cNvPicPr/>
            <p:nvPr/>
          </p:nvPicPr>
          <p:blipFill>
            <a:blip r:embed="rId3" cstate="print"/>
            <a:stretch>
              <a:fillRect/>
            </a:stretch>
          </p:blipFill>
          <p:spPr>
            <a:xfrm>
              <a:off x="4845938" y="6892826"/>
              <a:ext cx="72611" cy="222221"/>
            </a:xfrm>
            <a:prstGeom prst="rect">
              <a:avLst/>
            </a:prstGeom>
          </p:spPr>
        </p:pic>
        <p:sp>
          <p:nvSpPr>
            <p:cNvPr id="10" name="object 10"/>
            <p:cNvSpPr/>
            <p:nvPr/>
          </p:nvSpPr>
          <p:spPr>
            <a:xfrm>
              <a:off x="4952591" y="6820945"/>
              <a:ext cx="70485" cy="293370"/>
            </a:xfrm>
            <a:custGeom>
              <a:avLst/>
              <a:gdLst/>
              <a:ahLst/>
              <a:cxnLst/>
              <a:rect l="l" t="t" r="r" b="b"/>
              <a:pathLst>
                <a:path w="70485" h="293370">
                  <a:moveTo>
                    <a:pt x="70127" y="0"/>
                  </a:moveTo>
                  <a:lnTo>
                    <a:pt x="0" y="0"/>
                  </a:lnTo>
                  <a:lnTo>
                    <a:pt x="0" y="293372"/>
                  </a:lnTo>
                  <a:lnTo>
                    <a:pt x="70127" y="293372"/>
                  </a:lnTo>
                  <a:lnTo>
                    <a:pt x="70127" y="0"/>
                  </a:lnTo>
                  <a:close/>
                </a:path>
              </a:pathLst>
            </a:custGeom>
            <a:solidFill>
              <a:srgbClr val="A0A0A4"/>
            </a:solidFill>
          </p:spPr>
          <p:txBody>
            <a:bodyPr wrap="square" lIns="0" tIns="0" rIns="0" bIns="0" rtlCol="0"/>
            <a:lstStyle/>
            <a:p>
              <a:endParaRPr/>
            </a:p>
          </p:txBody>
        </p:sp>
        <p:sp>
          <p:nvSpPr>
            <p:cNvPr id="11" name="object 11"/>
            <p:cNvSpPr/>
            <p:nvPr/>
          </p:nvSpPr>
          <p:spPr>
            <a:xfrm>
              <a:off x="4951276"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12" name="object 12"/>
            <p:cNvSpPr/>
            <p:nvPr/>
          </p:nvSpPr>
          <p:spPr>
            <a:xfrm>
              <a:off x="4952591" y="6820944"/>
              <a:ext cx="0" cy="293370"/>
            </a:xfrm>
            <a:custGeom>
              <a:avLst/>
              <a:gdLst/>
              <a:ahLst/>
              <a:cxnLst/>
              <a:rect l="l" t="t" r="r" b="b"/>
              <a:pathLst>
                <a:path h="293370">
                  <a:moveTo>
                    <a:pt x="0" y="292788"/>
                  </a:moveTo>
                  <a:lnTo>
                    <a:pt x="0" y="0"/>
                  </a:lnTo>
                </a:path>
              </a:pathLst>
            </a:custGeom>
            <a:ln w="3175">
              <a:solidFill>
                <a:srgbClr val="000000"/>
              </a:solidFill>
            </a:ln>
          </p:spPr>
          <p:txBody>
            <a:bodyPr wrap="square" lIns="0" tIns="0" rIns="0" bIns="0" rtlCol="0"/>
            <a:lstStyle/>
            <a:p>
              <a:endParaRPr/>
            </a:p>
          </p:txBody>
        </p:sp>
        <p:sp>
          <p:nvSpPr>
            <p:cNvPr id="13" name="object 13"/>
            <p:cNvSpPr/>
            <p:nvPr/>
          </p:nvSpPr>
          <p:spPr>
            <a:xfrm>
              <a:off x="4952591" y="6820944"/>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14" name="object 14"/>
            <p:cNvSpPr/>
            <p:nvPr/>
          </p:nvSpPr>
          <p:spPr>
            <a:xfrm>
              <a:off x="5022573" y="6820944"/>
              <a:ext cx="0" cy="293370"/>
            </a:xfrm>
            <a:custGeom>
              <a:avLst/>
              <a:gdLst/>
              <a:ahLst/>
              <a:cxnLst/>
              <a:rect l="l" t="t" r="r" b="b"/>
              <a:pathLst>
                <a:path h="293370">
                  <a:moveTo>
                    <a:pt x="0" y="0"/>
                  </a:moveTo>
                  <a:lnTo>
                    <a:pt x="0" y="292788"/>
                  </a:lnTo>
                </a:path>
              </a:pathLst>
            </a:custGeom>
            <a:ln w="3175">
              <a:solidFill>
                <a:srgbClr val="000000"/>
              </a:solidFill>
            </a:ln>
          </p:spPr>
          <p:txBody>
            <a:bodyPr wrap="square" lIns="0" tIns="0" rIns="0" bIns="0" rtlCol="0"/>
            <a:lstStyle/>
            <a:p>
              <a:endParaRPr/>
            </a:p>
          </p:txBody>
        </p:sp>
        <p:sp>
          <p:nvSpPr>
            <p:cNvPr id="15" name="object 15"/>
            <p:cNvSpPr/>
            <p:nvPr/>
          </p:nvSpPr>
          <p:spPr>
            <a:xfrm>
              <a:off x="4970123" y="6796837"/>
              <a:ext cx="35560" cy="24130"/>
            </a:xfrm>
            <a:custGeom>
              <a:avLst/>
              <a:gdLst/>
              <a:ahLst/>
              <a:cxnLst/>
              <a:rect l="l" t="t" r="r" b="b"/>
              <a:pathLst>
                <a:path w="35560" h="24129">
                  <a:moveTo>
                    <a:pt x="0" y="0"/>
                  </a:moveTo>
                  <a:lnTo>
                    <a:pt x="35063" y="0"/>
                  </a:lnTo>
                </a:path>
                <a:path w="35560" h="24129">
                  <a:moveTo>
                    <a:pt x="35063" y="0"/>
                  </a:moveTo>
                  <a:lnTo>
                    <a:pt x="0" y="0"/>
                  </a:lnTo>
                </a:path>
                <a:path w="35560" h="24129">
                  <a:moveTo>
                    <a:pt x="17531" y="0"/>
                  </a:moveTo>
                  <a:lnTo>
                    <a:pt x="17531" y="24106"/>
                  </a:lnTo>
                </a:path>
              </a:pathLst>
            </a:custGeom>
            <a:ln w="3175">
              <a:solidFill>
                <a:srgbClr val="000000"/>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5056614" y="6855570"/>
              <a:ext cx="72611" cy="259477"/>
            </a:xfrm>
            <a:prstGeom prst="rect">
              <a:avLst/>
            </a:prstGeom>
          </p:spPr>
        </p:pic>
        <p:sp>
          <p:nvSpPr>
            <p:cNvPr id="17" name="object 17"/>
            <p:cNvSpPr/>
            <p:nvPr/>
          </p:nvSpPr>
          <p:spPr>
            <a:xfrm>
              <a:off x="5163267" y="6792017"/>
              <a:ext cx="70485" cy="322580"/>
            </a:xfrm>
            <a:custGeom>
              <a:avLst/>
              <a:gdLst/>
              <a:ahLst/>
              <a:cxnLst/>
              <a:rect l="l" t="t" r="r" b="b"/>
              <a:pathLst>
                <a:path w="70485" h="322579">
                  <a:moveTo>
                    <a:pt x="70127" y="0"/>
                  </a:moveTo>
                  <a:lnTo>
                    <a:pt x="0" y="0"/>
                  </a:lnTo>
                  <a:lnTo>
                    <a:pt x="0" y="322300"/>
                  </a:lnTo>
                  <a:lnTo>
                    <a:pt x="70127" y="322300"/>
                  </a:lnTo>
                  <a:lnTo>
                    <a:pt x="70127" y="0"/>
                  </a:lnTo>
                  <a:close/>
                </a:path>
              </a:pathLst>
            </a:custGeom>
            <a:solidFill>
              <a:srgbClr val="A0A0A4"/>
            </a:solidFill>
          </p:spPr>
          <p:txBody>
            <a:bodyPr wrap="square" lIns="0" tIns="0" rIns="0" bIns="0" rtlCol="0"/>
            <a:lstStyle/>
            <a:p>
              <a:endParaRPr/>
            </a:p>
          </p:txBody>
        </p:sp>
        <p:sp>
          <p:nvSpPr>
            <p:cNvPr id="18" name="object 18"/>
            <p:cNvSpPr/>
            <p:nvPr/>
          </p:nvSpPr>
          <p:spPr>
            <a:xfrm>
              <a:off x="5161952"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19" name="object 19"/>
            <p:cNvSpPr/>
            <p:nvPr/>
          </p:nvSpPr>
          <p:spPr>
            <a:xfrm>
              <a:off x="5163267" y="6792016"/>
              <a:ext cx="0" cy="321945"/>
            </a:xfrm>
            <a:custGeom>
              <a:avLst/>
              <a:gdLst/>
              <a:ahLst/>
              <a:cxnLst/>
              <a:rect l="l" t="t" r="r" b="b"/>
              <a:pathLst>
                <a:path h="321945">
                  <a:moveTo>
                    <a:pt x="0" y="321716"/>
                  </a:moveTo>
                  <a:lnTo>
                    <a:pt x="0" y="0"/>
                  </a:lnTo>
                </a:path>
              </a:pathLst>
            </a:custGeom>
            <a:ln w="3175">
              <a:solidFill>
                <a:srgbClr val="000000"/>
              </a:solidFill>
            </a:ln>
          </p:spPr>
          <p:txBody>
            <a:bodyPr wrap="square" lIns="0" tIns="0" rIns="0" bIns="0" rtlCol="0"/>
            <a:lstStyle/>
            <a:p>
              <a:endParaRPr/>
            </a:p>
          </p:txBody>
        </p:sp>
        <p:sp>
          <p:nvSpPr>
            <p:cNvPr id="20" name="object 20"/>
            <p:cNvSpPr/>
            <p:nvPr/>
          </p:nvSpPr>
          <p:spPr>
            <a:xfrm>
              <a:off x="5163267" y="6792016"/>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21" name="object 21"/>
            <p:cNvSpPr/>
            <p:nvPr/>
          </p:nvSpPr>
          <p:spPr>
            <a:xfrm>
              <a:off x="5233249" y="6792016"/>
              <a:ext cx="0" cy="321945"/>
            </a:xfrm>
            <a:custGeom>
              <a:avLst/>
              <a:gdLst/>
              <a:ahLst/>
              <a:cxnLst/>
              <a:rect l="l" t="t" r="r" b="b"/>
              <a:pathLst>
                <a:path h="321945">
                  <a:moveTo>
                    <a:pt x="0" y="0"/>
                  </a:moveTo>
                  <a:lnTo>
                    <a:pt x="0" y="321716"/>
                  </a:lnTo>
                </a:path>
              </a:pathLst>
            </a:custGeom>
            <a:ln w="3175">
              <a:solidFill>
                <a:srgbClr val="000000"/>
              </a:solidFill>
            </a:ln>
          </p:spPr>
          <p:txBody>
            <a:bodyPr wrap="square" lIns="0" tIns="0" rIns="0" bIns="0" rtlCol="0"/>
            <a:lstStyle/>
            <a:p>
              <a:endParaRPr/>
            </a:p>
          </p:txBody>
        </p:sp>
        <p:sp>
          <p:nvSpPr>
            <p:cNvPr id="22" name="object 22"/>
            <p:cNvSpPr/>
            <p:nvPr/>
          </p:nvSpPr>
          <p:spPr>
            <a:xfrm>
              <a:off x="5180799" y="6786172"/>
              <a:ext cx="35560" cy="6350"/>
            </a:xfrm>
            <a:custGeom>
              <a:avLst/>
              <a:gdLst/>
              <a:ahLst/>
              <a:cxnLst/>
              <a:rect l="l" t="t" r="r" b="b"/>
              <a:pathLst>
                <a:path w="35560" h="6350">
                  <a:moveTo>
                    <a:pt x="0" y="0"/>
                  </a:moveTo>
                  <a:lnTo>
                    <a:pt x="35063" y="0"/>
                  </a:lnTo>
                </a:path>
                <a:path w="35560" h="6350">
                  <a:moveTo>
                    <a:pt x="35063" y="0"/>
                  </a:moveTo>
                  <a:lnTo>
                    <a:pt x="0" y="0"/>
                  </a:lnTo>
                </a:path>
                <a:path w="35560" h="6350">
                  <a:moveTo>
                    <a:pt x="17531" y="0"/>
                  </a:moveTo>
                  <a:lnTo>
                    <a:pt x="17531" y="5844"/>
                  </a:lnTo>
                </a:path>
              </a:pathLst>
            </a:custGeom>
            <a:ln w="3175">
              <a:solidFill>
                <a:srgbClr val="000000"/>
              </a:solidFill>
            </a:ln>
          </p:spPr>
          <p:txBody>
            <a:bodyPr wrap="square" lIns="0" tIns="0" rIns="0" bIns="0" rtlCol="0"/>
            <a:lstStyle/>
            <a:p>
              <a:endParaRPr/>
            </a:p>
          </p:txBody>
        </p:sp>
        <p:sp>
          <p:nvSpPr>
            <p:cNvPr id="23" name="object 23"/>
            <p:cNvSpPr/>
            <p:nvPr/>
          </p:nvSpPr>
          <p:spPr>
            <a:xfrm>
              <a:off x="5268605" y="6782082"/>
              <a:ext cx="70485" cy="332740"/>
            </a:xfrm>
            <a:custGeom>
              <a:avLst/>
              <a:gdLst/>
              <a:ahLst/>
              <a:cxnLst/>
              <a:rect l="l" t="t" r="r" b="b"/>
              <a:pathLst>
                <a:path w="70485" h="332740">
                  <a:moveTo>
                    <a:pt x="70127" y="0"/>
                  </a:moveTo>
                  <a:lnTo>
                    <a:pt x="0" y="0"/>
                  </a:lnTo>
                  <a:lnTo>
                    <a:pt x="0" y="332235"/>
                  </a:lnTo>
                  <a:lnTo>
                    <a:pt x="70127" y="332235"/>
                  </a:lnTo>
                  <a:lnTo>
                    <a:pt x="70127" y="0"/>
                  </a:lnTo>
                  <a:close/>
                </a:path>
              </a:pathLst>
            </a:custGeom>
            <a:solidFill>
              <a:srgbClr val="A0A0A4"/>
            </a:solidFill>
          </p:spPr>
          <p:txBody>
            <a:bodyPr wrap="square" lIns="0" tIns="0" rIns="0" bIns="0" rtlCol="0"/>
            <a:lstStyle/>
            <a:p>
              <a:endParaRPr/>
            </a:p>
          </p:txBody>
        </p:sp>
        <p:sp>
          <p:nvSpPr>
            <p:cNvPr id="24" name="object 24"/>
            <p:cNvSpPr/>
            <p:nvPr/>
          </p:nvSpPr>
          <p:spPr>
            <a:xfrm>
              <a:off x="5267290"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25" name="object 25"/>
            <p:cNvSpPr/>
            <p:nvPr/>
          </p:nvSpPr>
          <p:spPr>
            <a:xfrm>
              <a:off x="5268605" y="6782081"/>
              <a:ext cx="0" cy="332105"/>
            </a:xfrm>
            <a:custGeom>
              <a:avLst/>
              <a:gdLst/>
              <a:ahLst/>
              <a:cxnLst/>
              <a:rect l="l" t="t" r="r" b="b"/>
              <a:pathLst>
                <a:path h="332104">
                  <a:moveTo>
                    <a:pt x="0" y="331651"/>
                  </a:moveTo>
                  <a:lnTo>
                    <a:pt x="0" y="0"/>
                  </a:lnTo>
                </a:path>
              </a:pathLst>
            </a:custGeom>
            <a:ln w="3175">
              <a:solidFill>
                <a:srgbClr val="000000"/>
              </a:solidFill>
            </a:ln>
          </p:spPr>
          <p:txBody>
            <a:bodyPr wrap="square" lIns="0" tIns="0" rIns="0" bIns="0" rtlCol="0"/>
            <a:lstStyle/>
            <a:p>
              <a:endParaRPr/>
            </a:p>
          </p:txBody>
        </p:sp>
        <p:sp>
          <p:nvSpPr>
            <p:cNvPr id="26" name="object 26"/>
            <p:cNvSpPr/>
            <p:nvPr/>
          </p:nvSpPr>
          <p:spPr>
            <a:xfrm>
              <a:off x="5268605" y="6782081"/>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27" name="object 27"/>
            <p:cNvSpPr/>
            <p:nvPr/>
          </p:nvSpPr>
          <p:spPr>
            <a:xfrm>
              <a:off x="5338587" y="6782081"/>
              <a:ext cx="0" cy="332105"/>
            </a:xfrm>
            <a:custGeom>
              <a:avLst/>
              <a:gdLst/>
              <a:ahLst/>
              <a:cxnLst/>
              <a:rect l="l" t="t" r="r" b="b"/>
              <a:pathLst>
                <a:path h="332104">
                  <a:moveTo>
                    <a:pt x="0" y="0"/>
                  </a:moveTo>
                  <a:lnTo>
                    <a:pt x="0" y="331651"/>
                  </a:lnTo>
                </a:path>
              </a:pathLst>
            </a:custGeom>
            <a:ln w="3175">
              <a:solidFill>
                <a:srgbClr val="000000"/>
              </a:solidFill>
            </a:ln>
          </p:spPr>
          <p:txBody>
            <a:bodyPr wrap="square" lIns="0" tIns="0" rIns="0" bIns="0" rtlCol="0"/>
            <a:lstStyle/>
            <a:p>
              <a:endParaRPr/>
            </a:p>
          </p:txBody>
        </p:sp>
        <p:sp>
          <p:nvSpPr>
            <p:cNvPr id="28" name="object 28"/>
            <p:cNvSpPr/>
            <p:nvPr/>
          </p:nvSpPr>
          <p:spPr>
            <a:xfrm>
              <a:off x="5286137" y="6780182"/>
              <a:ext cx="35560" cy="1905"/>
            </a:xfrm>
            <a:custGeom>
              <a:avLst/>
              <a:gdLst/>
              <a:ahLst/>
              <a:cxnLst/>
              <a:rect l="l" t="t" r="r" b="b"/>
              <a:pathLst>
                <a:path w="35560" h="1904">
                  <a:moveTo>
                    <a:pt x="0" y="0"/>
                  </a:moveTo>
                  <a:lnTo>
                    <a:pt x="35063" y="0"/>
                  </a:lnTo>
                </a:path>
                <a:path w="35560" h="1904">
                  <a:moveTo>
                    <a:pt x="35063" y="0"/>
                  </a:moveTo>
                  <a:lnTo>
                    <a:pt x="0" y="0"/>
                  </a:lnTo>
                </a:path>
                <a:path w="35560" h="1904">
                  <a:moveTo>
                    <a:pt x="17531" y="0"/>
                  </a:moveTo>
                  <a:lnTo>
                    <a:pt x="17531" y="1899"/>
                  </a:lnTo>
                </a:path>
              </a:pathLst>
            </a:custGeom>
            <a:ln w="3175">
              <a:solidFill>
                <a:srgbClr val="000000"/>
              </a:solidFill>
            </a:ln>
          </p:spPr>
          <p:txBody>
            <a:bodyPr wrap="square" lIns="0" tIns="0" rIns="0" bIns="0" rtlCol="0"/>
            <a:lstStyle/>
            <a:p>
              <a:endParaRPr/>
            </a:p>
          </p:txBody>
        </p:sp>
        <p:sp>
          <p:nvSpPr>
            <p:cNvPr id="29" name="object 29"/>
            <p:cNvSpPr/>
            <p:nvPr/>
          </p:nvSpPr>
          <p:spPr>
            <a:xfrm>
              <a:off x="4824607" y="6765425"/>
              <a:ext cx="532130" cy="354330"/>
            </a:xfrm>
            <a:custGeom>
              <a:avLst/>
              <a:gdLst/>
              <a:ahLst/>
              <a:cxnLst/>
              <a:rect l="l" t="t" r="r" b="b"/>
              <a:pathLst>
                <a:path w="532129" h="354329">
                  <a:moveTo>
                    <a:pt x="5113" y="348891"/>
                  </a:moveTo>
                  <a:lnTo>
                    <a:pt x="7743" y="348891"/>
                  </a:lnTo>
                </a:path>
                <a:path w="532129" h="354329">
                  <a:moveTo>
                    <a:pt x="7743" y="348891"/>
                  </a:moveTo>
                  <a:lnTo>
                    <a:pt x="10373" y="348891"/>
                  </a:lnTo>
                </a:path>
                <a:path w="532129" h="354329">
                  <a:moveTo>
                    <a:pt x="10373" y="348891"/>
                  </a:moveTo>
                  <a:lnTo>
                    <a:pt x="13002" y="348891"/>
                  </a:lnTo>
                </a:path>
                <a:path w="532129" h="354329">
                  <a:moveTo>
                    <a:pt x="13002" y="348891"/>
                  </a:moveTo>
                  <a:lnTo>
                    <a:pt x="15632" y="348891"/>
                  </a:lnTo>
                </a:path>
                <a:path w="532129" h="354329">
                  <a:moveTo>
                    <a:pt x="15632" y="348891"/>
                  </a:moveTo>
                  <a:lnTo>
                    <a:pt x="18262" y="348891"/>
                  </a:lnTo>
                </a:path>
                <a:path w="532129" h="354329">
                  <a:moveTo>
                    <a:pt x="18262" y="348891"/>
                  </a:moveTo>
                  <a:lnTo>
                    <a:pt x="20892" y="348891"/>
                  </a:lnTo>
                </a:path>
                <a:path w="532129" h="354329">
                  <a:moveTo>
                    <a:pt x="20892" y="348891"/>
                  </a:moveTo>
                  <a:lnTo>
                    <a:pt x="23522" y="348891"/>
                  </a:lnTo>
                </a:path>
                <a:path w="532129" h="354329">
                  <a:moveTo>
                    <a:pt x="23522" y="348891"/>
                  </a:moveTo>
                  <a:lnTo>
                    <a:pt x="26151" y="348891"/>
                  </a:lnTo>
                </a:path>
                <a:path w="532129" h="354329">
                  <a:moveTo>
                    <a:pt x="26151" y="348891"/>
                  </a:moveTo>
                  <a:lnTo>
                    <a:pt x="28781" y="348891"/>
                  </a:lnTo>
                </a:path>
                <a:path w="532129" h="354329">
                  <a:moveTo>
                    <a:pt x="28781" y="348891"/>
                  </a:moveTo>
                  <a:lnTo>
                    <a:pt x="31411" y="348891"/>
                  </a:lnTo>
                </a:path>
                <a:path w="532129" h="354329">
                  <a:moveTo>
                    <a:pt x="31411" y="348891"/>
                  </a:moveTo>
                  <a:lnTo>
                    <a:pt x="34041" y="348891"/>
                  </a:lnTo>
                </a:path>
                <a:path w="532129" h="354329">
                  <a:moveTo>
                    <a:pt x="34041" y="348891"/>
                  </a:moveTo>
                  <a:lnTo>
                    <a:pt x="36671" y="348891"/>
                  </a:lnTo>
                </a:path>
                <a:path w="532129" h="354329">
                  <a:moveTo>
                    <a:pt x="36671" y="348891"/>
                  </a:moveTo>
                  <a:lnTo>
                    <a:pt x="39300" y="348891"/>
                  </a:lnTo>
                </a:path>
                <a:path w="532129" h="354329">
                  <a:moveTo>
                    <a:pt x="39300" y="348891"/>
                  </a:moveTo>
                  <a:lnTo>
                    <a:pt x="41930" y="348891"/>
                  </a:lnTo>
                </a:path>
                <a:path w="532129" h="354329">
                  <a:moveTo>
                    <a:pt x="41930" y="348891"/>
                  </a:moveTo>
                  <a:lnTo>
                    <a:pt x="44560" y="348891"/>
                  </a:lnTo>
                </a:path>
                <a:path w="532129" h="354329">
                  <a:moveTo>
                    <a:pt x="44560" y="348891"/>
                  </a:moveTo>
                  <a:lnTo>
                    <a:pt x="47190" y="348891"/>
                  </a:lnTo>
                </a:path>
                <a:path w="532129" h="354329">
                  <a:moveTo>
                    <a:pt x="47190" y="348891"/>
                  </a:moveTo>
                  <a:lnTo>
                    <a:pt x="49820" y="348891"/>
                  </a:lnTo>
                </a:path>
                <a:path w="532129" h="354329">
                  <a:moveTo>
                    <a:pt x="49820" y="348891"/>
                  </a:moveTo>
                  <a:lnTo>
                    <a:pt x="52449" y="348891"/>
                  </a:lnTo>
                </a:path>
                <a:path w="532129" h="354329">
                  <a:moveTo>
                    <a:pt x="52449" y="348891"/>
                  </a:moveTo>
                  <a:lnTo>
                    <a:pt x="55079" y="348891"/>
                  </a:lnTo>
                </a:path>
                <a:path w="532129" h="354329">
                  <a:moveTo>
                    <a:pt x="55079" y="348891"/>
                  </a:moveTo>
                  <a:lnTo>
                    <a:pt x="57709" y="348891"/>
                  </a:lnTo>
                </a:path>
                <a:path w="532129" h="354329">
                  <a:moveTo>
                    <a:pt x="57709" y="348891"/>
                  </a:moveTo>
                  <a:lnTo>
                    <a:pt x="60339" y="348891"/>
                  </a:lnTo>
                </a:path>
                <a:path w="532129" h="354329">
                  <a:moveTo>
                    <a:pt x="60339" y="348891"/>
                  </a:moveTo>
                  <a:lnTo>
                    <a:pt x="62969" y="348891"/>
                  </a:lnTo>
                </a:path>
                <a:path w="532129" h="354329">
                  <a:moveTo>
                    <a:pt x="62969" y="348891"/>
                  </a:moveTo>
                  <a:lnTo>
                    <a:pt x="65598" y="348891"/>
                  </a:lnTo>
                </a:path>
                <a:path w="532129" h="354329">
                  <a:moveTo>
                    <a:pt x="65598" y="348891"/>
                  </a:moveTo>
                  <a:lnTo>
                    <a:pt x="68228" y="348891"/>
                  </a:lnTo>
                </a:path>
                <a:path w="532129" h="354329">
                  <a:moveTo>
                    <a:pt x="68228" y="348891"/>
                  </a:moveTo>
                  <a:lnTo>
                    <a:pt x="70858" y="348891"/>
                  </a:lnTo>
                </a:path>
                <a:path w="532129" h="354329">
                  <a:moveTo>
                    <a:pt x="70858" y="348891"/>
                  </a:moveTo>
                  <a:lnTo>
                    <a:pt x="73488" y="348891"/>
                  </a:lnTo>
                </a:path>
                <a:path w="532129" h="354329">
                  <a:moveTo>
                    <a:pt x="73488" y="348891"/>
                  </a:moveTo>
                  <a:lnTo>
                    <a:pt x="76118" y="348891"/>
                  </a:lnTo>
                </a:path>
                <a:path w="532129" h="354329">
                  <a:moveTo>
                    <a:pt x="76118" y="348891"/>
                  </a:moveTo>
                  <a:lnTo>
                    <a:pt x="78747" y="348891"/>
                  </a:lnTo>
                </a:path>
                <a:path w="532129" h="354329">
                  <a:moveTo>
                    <a:pt x="78747" y="348891"/>
                  </a:moveTo>
                  <a:lnTo>
                    <a:pt x="81377" y="348891"/>
                  </a:lnTo>
                </a:path>
                <a:path w="532129" h="354329">
                  <a:moveTo>
                    <a:pt x="81377" y="348891"/>
                  </a:moveTo>
                  <a:lnTo>
                    <a:pt x="84007" y="348891"/>
                  </a:lnTo>
                </a:path>
                <a:path w="532129" h="354329">
                  <a:moveTo>
                    <a:pt x="84007" y="348891"/>
                  </a:moveTo>
                  <a:lnTo>
                    <a:pt x="86637" y="348891"/>
                  </a:lnTo>
                </a:path>
                <a:path w="532129" h="354329">
                  <a:moveTo>
                    <a:pt x="86637" y="348891"/>
                  </a:moveTo>
                  <a:lnTo>
                    <a:pt x="89267" y="348891"/>
                  </a:lnTo>
                </a:path>
                <a:path w="532129" h="354329">
                  <a:moveTo>
                    <a:pt x="89267" y="348891"/>
                  </a:moveTo>
                  <a:lnTo>
                    <a:pt x="91896" y="348891"/>
                  </a:lnTo>
                </a:path>
                <a:path w="532129" h="354329">
                  <a:moveTo>
                    <a:pt x="91896" y="348891"/>
                  </a:moveTo>
                  <a:lnTo>
                    <a:pt x="94526" y="348891"/>
                  </a:lnTo>
                </a:path>
                <a:path w="532129" h="354329">
                  <a:moveTo>
                    <a:pt x="94526" y="348891"/>
                  </a:moveTo>
                  <a:lnTo>
                    <a:pt x="97156" y="348891"/>
                  </a:lnTo>
                </a:path>
                <a:path w="532129" h="354329">
                  <a:moveTo>
                    <a:pt x="97156" y="348891"/>
                  </a:moveTo>
                  <a:lnTo>
                    <a:pt x="99786" y="348891"/>
                  </a:lnTo>
                </a:path>
                <a:path w="532129" h="354329">
                  <a:moveTo>
                    <a:pt x="99786" y="348891"/>
                  </a:moveTo>
                  <a:lnTo>
                    <a:pt x="102416" y="348891"/>
                  </a:lnTo>
                </a:path>
                <a:path w="532129" h="354329">
                  <a:moveTo>
                    <a:pt x="102416" y="348891"/>
                  </a:moveTo>
                  <a:lnTo>
                    <a:pt x="105045" y="348891"/>
                  </a:lnTo>
                </a:path>
                <a:path w="532129" h="354329">
                  <a:moveTo>
                    <a:pt x="105045" y="348891"/>
                  </a:moveTo>
                  <a:lnTo>
                    <a:pt x="107675" y="348891"/>
                  </a:lnTo>
                </a:path>
                <a:path w="532129" h="354329">
                  <a:moveTo>
                    <a:pt x="107675" y="348891"/>
                  </a:moveTo>
                  <a:lnTo>
                    <a:pt x="110305" y="348891"/>
                  </a:lnTo>
                </a:path>
                <a:path w="532129" h="354329">
                  <a:moveTo>
                    <a:pt x="110305" y="348891"/>
                  </a:moveTo>
                  <a:lnTo>
                    <a:pt x="112935" y="348891"/>
                  </a:lnTo>
                </a:path>
                <a:path w="532129" h="354329">
                  <a:moveTo>
                    <a:pt x="112935" y="348891"/>
                  </a:moveTo>
                  <a:lnTo>
                    <a:pt x="115565" y="348891"/>
                  </a:lnTo>
                </a:path>
                <a:path w="532129" h="354329">
                  <a:moveTo>
                    <a:pt x="115565" y="348891"/>
                  </a:moveTo>
                  <a:lnTo>
                    <a:pt x="118194" y="348891"/>
                  </a:lnTo>
                </a:path>
                <a:path w="532129" h="354329">
                  <a:moveTo>
                    <a:pt x="118194" y="348891"/>
                  </a:moveTo>
                  <a:lnTo>
                    <a:pt x="120824" y="348891"/>
                  </a:lnTo>
                </a:path>
                <a:path w="532129" h="354329">
                  <a:moveTo>
                    <a:pt x="120824" y="348891"/>
                  </a:moveTo>
                  <a:lnTo>
                    <a:pt x="123454" y="348891"/>
                  </a:lnTo>
                </a:path>
                <a:path w="532129" h="354329">
                  <a:moveTo>
                    <a:pt x="123454" y="348891"/>
                  </a:moveTo>
                  <a:lnTo>
                    <a:pt x="126084" y="348891"/>
                  </a:lnTo>
                </a:path>
                <a:path w="532129" h="354329">
                  <a:moveTo>
                    <a:pt x="126084" y="348891"/>
                  </a:moveTo>
                  <a:lnTo>
                    <a:pt x="128714" y="348891"/>
                  </a:lnTo>
                </a:path>
                <a:path w="532129" h="354329">
                  <a:moveTo>
                    <a:pt x="128714" y="348891"/>
                  </a:moveTo>
                  <a:lnTo>
                    <a:pt x="131343" y="348891"/>
                  </a:lnTo>
                </a:path>
                <a:path w="532129" h="354329">
                  <a:moveTo>
                    <a:pt x="131343" y="348891"/>
                  </a:moveTo>
                  <a:lnTo>
                    <a:pt x="133973" y="348891"/>
                  </a:lnTo>
                </a:path>
                <a:path w="532129" h="354329">
                  <a:moveTo>
                    <a:pt x="133973" y="348891"/>
                  </a:moveTo>
                  <a:lnTo>
                    <a:pt x="136603" y="348891"/>
                  </a:lnTo>
                </a:path>
                <a:path w="532129" h="354329">
                  <a:moveTo>
                    <a:pt x="136603" y="348891"/>
                  </a:moveTo>
                  <a:lnTo>
                    <a:pt x="139233" y="348891"/>
                  </a:lnTo>
                </a:path>
                <a:path w="532129" h="354329">
                  <a:moveTo>
                    <a:pt x="139233" y="348891"/>
                  </a:moveTo>
                  <a:lnTo>
                    <a:pt x="141863" y="348891"/>
                  </a:lnTo>
                </a:path>
                <a:path w="532129" h="354329">
                  <a:moveTo>
                    <a:pt x="141863" y="348891"/>
                  </a:moveTo>
                  <a:lnTo>
                    <a:pt x="144492" y="348891"/>
                  </a:lnTo>
                </a:path>
                <a:path w="532129" h="354329">
                  <a:moveTo>
                    <a:pt x="144492" y="348891"/>
                  </a:moveTo>
                  <a:lnTo>
                    <a:pt x="147122" y="348891"/>
                  </a:lnTo>
                </a:path>
                <a:path w="532129" h="354329">
                  <a:moveTo>
                    <a:pt x="147122" y="348891"/>
                  </a:moveTo>
                  <a:lnTo>
                    <a:pt x="149752" y="348891"/>
                  </a:lnTo>
                </a:path>
                <a:path w="532129" h="354329">
                  <a:moveTo>
                    <a:pt x="149752" y="348891"/>
                  </a:moveTo>
                  <a:lnTo>
                    <a:pt x="152382" y="348891"/>
                  </a:lnTo>
                </a:path>
                <a:path w="532129" h="354329">
                  <a:moveTo>
                    <a:pt x="152382" y="348891"/>
                  </a:moveTo>
                  <a:lnTo>
                    <a:pt x="155012" y="348891"/>
                  </a:lnTo>
                </a:path>
                <a:path w="532129" h="354329">
                  <a:moveTo>
                    <a:pt x="155012" y="348891"/>
                  </a:moveTo>
                  <a:lnTo>
                    <a:pt x="157641" y="348891"/>
                  </a:lnTo>
                </a:path>
                <a:path w="532129" h="354329">
                  <a:moveTo>
                    <a:pt x="157641" y="348891"/>
                  </a:moveTo>
                  <a:lnTo>
                    <a:pt x="160271" y="348891"/>
                  </a:lnTo>
                </a:path>
                <a:path w="532129" h="354329">
                  <a:moveTo>
                    <a:pt x="160271" y="348891"/>
                  </a:moveTo>
                  <a:lnTo>
                    <a:pt x="162901" y="348891"/>
                  </a:lnTo>
                </a:path>
                <a:path w="532129" h="354329">
                  <a:moveTo>
                    <a:pt x="162901" y="348891"/>
                  </a:moveTo>
                  <a:lnTo>
                    <a:pt x="165531" y="348891"/>
                  </a:lnTo>
                </a:path>
                <a:path w="532129" h="354329">
                  <a:moveTo>
                    <a:pt x="165531" y="348891"/>
                  </a:moveTo>
                  <a:lnTo>
                    <a:pt x="168161" y="348891"/>
                  </a:lnTo>
                </a:path>
                <a:path w="532129" h="354329">
                  <a:moveTo>
                    <a:pt x="168161" y="348891"/>
                  </a:moveTo>
                  <a:lnTo>
                    <a:pt x="170790" y="348891"/>
                  </a:lnTo>
                </a:path>
                <a:path w="532129" h="354329">
                  <a:moveTo>
                    <a:pt x="170790" y="348891"/>
                  </a:moveTo>
                  <a:lnTo>
                    <a:pt x="173420" y="348891"/>
                  </a:lnTo>
                </a:path>
                <a:path w="532129" h="354329">
                  <a:moveTo>
                    <a:pt x="173420" y="348891"/>
                  </a:moveTo>
                  <a:lnTo>
                    <a:pt x="176050" y="348891"/>
                  </a:lnTo>
                </a:path>
                <a:path w="532129" h="354329">
                  <a:moveTo>
                    <a:pt x="176050" y="348891"/>
                  </a:moveTo>
                  <a:lnTo>
                    <a:pt x="178680" y="348891"/>
                  </a:lnTo>
                </a:path>
                <a:path w="532129" h="354329">
                  <a:moveTo>
                    <a:pt x="178680" y="348891"/>
                  </a:moveTo>
                  <a:lnTo>
                    <a:pt x="181309" y="348891"/>
                  </a:lnTo>
                </a:path>
                <a:path w="532129" h="354329">
                  <a:moveTo>
                    <a:pt x="181309" y="348891"/>
                  </a:moveTo>
                  <a:lnTo>
                    <a:pt x="183939" y="348891"/>
                  </a:lnTo>
                </a:path>
                <a:path w="532129" h="354329">
                  <a:moveTo>
                    <a:pt x="183939" y="348891"/>
                  </a:moveTo>
                  <a:lnTo>
                    <a:pt x="186569" y="348891"/>
                  </a:lnTo>
                </a:path>
                <a:path w="532129" h="354329">
                  <a:moveTo>
                    <a:pt x="186569" y="348891"/>
                  </a:moveTo>
                  <a:lnTo>
                    <a:pt x="189199" y="348891"/>
                  </a:lnTo>
                </a:path>
                <a:path w="532129" h="354329">
                  <a:moveTo>
                    <a:pt x="189199" y="348891"/>
                  </a:moveTo>
                  <a:lnTo>
                    <a:pt x="191829" y="348891"/>
                  </a:lnTo>
                </a:path>
                <a:path w="532129" h="354329">
                  <a:moveTo>
                    <a:pt x="191829" y="348891"/>
                  </a:moveTo>
                  <a:lnTo>
                    <a:pt x="194458" y="348891"/>
                  </a:lnTo>
                </a:path>
                <a:path w="532129" h="354329">
                  <a:moveTo>
                    <a:pt x="194458" y="348891"/>
                  </a:moveTo>
                  <a:lnTo>
                    <a:pt x="197088" y="348891"/>
                  </a:lnTo>
                </a:path>
                <a:path w="532129" h="354329">
                  <a:moveTo>
                    <a:pt x="197088" y="348891"/>
                  </a:moveTo>
                  <a:lnTo>
                    <a:pt x="199718" y="348891"/>
                  </a:lnTo>
                </a:path>
                <a:path w="532129" h="354329">
                  <a:moveTo>
                    <a:pt x="199718" y="348891"/>
                  </a:moveTo>
                  <a:lnTo>
                    <a:pt x="202348" y="348891"/>
                  </a:lnTo>
                </a:path>
                <a:path w="532129" h="354329">
                  <a:moveTo>
                    <a:pt x="202348" y="348891"/>
                  </a:moveTo>
                  <a:lnTo>
                    <a:pt x="204978" y="348891"/>
                  </a:lnTo>
                </a:path>
                <a:path w="532129" h="354329">
                  <a:moveTo>
                    <a:pt x="204978" y="348891"/>
                  </a:moveTo>
                  <a:lnTo>
                    <a:pt x="207607" y="348891"/>
                  </a:lnTo>
                </a:path>
                <a:path w="532129" h="354329">
                  <a:moveTo>
                    <a:pt x="207607" y="348891"/>
                  </a:moveTo>
                  <a:lnTo>
                    <a:pt x="210237" y="348891"/>
                  </a:lnTo>
                </a:path>
                <a:path w="532129" h="354329">
                  <a:moveTo>
                    <a:pt x="210237" y="348891"/>
                  </a:moveTo>
                  <a:lnTo>
                    <a:pt x="212867" y="348891"/>
                  </a:lnTo>
                </a:path>
                <a:path w="532129" h="354329">
                  <a:moveTo>
                    <a:pt x="212867" y="348891"/>
                  </a:moveTo>
                  <a:lnTo>
                    <a:pt x="215497" y="348891"/>
                  </a:lnTo>
                </a:path>
                <a:path w="532129" h="354329">
                  <a:moveTo>
                    <a:pt x="215497" y="348891"/>
                  </a:moveTo>
                  <a:lnTo>
                    <a:pt x="218127" y="348891"/>
                  </a:lnTo>
                </a:path>
                <a:path w="532129" h="354329">
                  <a:moveTo>
                    <a:pt x="218127" y="348891"/>
                  </a:moveTo>
                  <a:lnTo>
                    <a:pt x="220756" y="348891"/>
                  </a:lnTo>
                </a:path>
                <a:path w="532129" h="354329">
                  <a:moveTo>
                    <a:pt x="220756" y="348891"/>
                  </a:moveTo>
                  <a:lnTo>
                    <a:pt x="223386" y="348891"/>
                  </a:lnTo>
                </a:path>
                <a:path w="532129" h="354329">
                  <a:moveTo>
                    <a:pt x="223386" y="348891"/>
                  </a:moveTo>
                  <a:lnTo>
                    <a:pt x="226016" y="348891"/>
                  </a:lnTo>
                </a:path>
                <a:path w="532129" h="354329">
                  <a:moveTo>
                    <a:pt x="226016" y="348891"/>
                  </a:moveTo>
                  <a:lnTo>
                    <a:pt x="228646" y="348891"/>
                  </a:lnTo>
                </a:path>
                <a:path w="532129" h="354329">
                  <a:moveTo>
                    <a:pt x="228646" y="348891"/>
                  </a:moveTo>
                  <a:lnTo>
                    <a:pt x="231276" y="348891"/>
                  </a:lnTo>
                </a:path>
                <a:path w="532129" h="354329">
                  <a:moveTo>
                    <a:pt x="231276" y="348891"/>
                  </a:moveTo>
                  <a:lnTo>
                    <a:pt x="233905" y="348891"/>
                  </a:lnTo>
                </a:path>
                <a:path w="532129" h="354329">
                  <a:moveTo>
                    <a:pt x="233905" y="348891"/>
                  </a:moveTo>
                  <a:lnTo>
                    <a:pt x="236535" y="348891"/>
                  </a:lnTo>
                </a:path>
                <a:path w="532129" h="354329">
                  <a:moveTo>
                    <a:pt x="236535" y="348891"/>
                  </a:moveTo>
                  <a:lnTo>
                    <a:pt x="239165" y="348891"/>
                  </a:lnTo>
                </a:path>
                <a:path w="532129" h="354329">
                  <a:moveTo>
                    <a:pt x="239165" y="348891"/>
                  </a:moveTo>
                  <a:lnTo>
                    <a:pt x="241795" y="348891"/>
                  </a:lnTo>
                </a:path>
                <a:path w="532129" h="354329">
                  <a:moveTo>
                    <a:pt x="241795" y="348891"/>
                  </a:moveTo>
                  <a:lnTo>
                    <a:pt x="244425" y="348891"/>
                  </a:lnTo>
                </a:path>
                <a:path w="532129" h="354329">
                  <a:moveTo>
                    <a:pt x="244425" y="348891"/>
                  </a:moveTo>
                  <a:lnTo>
                    <a:pt x="247054" y="348891"/>
                  </a:lnTo>
                </a:path>
                <a:path w="532129" h="354329">
                  <a:moveTo>
                    <a:pt x="247054" y="348891"/>
                  </a:moveTo>
                  <a:lnTo>
                    <a:pt x="249684" y="348891"/>
                  </a:lnTo>
                </a:path>
                <a:path w="532129" h="354329">
                  <a:moveTo>
                    <a:pt x="249684" y="348891"/>
                  </a:moveTo>
                  <a:lnTo>
                    <a:pt x="252314" y="348891"/>
                  </a:lnTo>
                </a:path>
                <a:path w="532129" h="354329">
                  <a:moveTo>
                    <a:pt x="252314" y="348891"/>
                  </a:moveTo>
                  <a:lnTo>
                    <a:pt x="254944" y="348891"/>
                  </a:lnTo>
                </a:path>
                <a:path w="532129" h="354329">
                  <a:moveTo>
                    <a:pt x="254944" y="348891"/>
                  </a:moveTo>
                  <a:lnTo>
                    <a:pt x="257574" y="348891"/>
                  </a:lnTo>
                </a:path>
                <a:path w="532129" h="354329">
                  <a:moveTo>
                    <a:pt x="257574" y="348891"/>
                  </a:moveTo>
                  <a:lnTo>
                    <a:pt x="260203" y="348891"/>
                  </a:lnTo>
                </a:path>
                <a:path w="532129" h="354329">
                  <a:moveTo>
                    <a:pt x="260203" y="348891"/>
                  </a:moveTo>
                  <a:lnTo>
                    <a:pt x="262833" y="348891"/>
                  </a:lnTo>
                </a:path>
                <a:path w="532129" h="354329">
                  <a:moveTo>
                    <a:pt x="262833" y="348891"/>
                  </a:moveTo>
                  <a:lnTo>
                    <a:pt x="265463" y="348891"/>
                  </a:lnTo>
                </a:path>
                <a:path w="532129" h="354329">
                  <a:moveTo>
                    <a:pt x="265463" y="348891"/>
                  </a:moveTo>
                  <a:lnTo>
                    <a:pt x="268093" y="348891"/>
                  </a:lnTo>
                </a:path>
                <a:path w="532129" h="354329">
                  <a:moveTo>
                    <a:pt x="268093" y="348891"/>
                  </a:moveTo>
                  <a:lnTo>
                    <a:pt x="270723" y="348891"/>
                  </a:lnTo>
                </a:path>
                <a:path w="532129" h="354329">
                  <a:moveTo>
                    <a:pt x="270723" y="348891"/>
                  </a:moveTo>
                  <a:lnTo>
                    <a:pt x="273352" y="348891"/>
                  </a:lnTo>
                </a:path>
                <a:path w="532129" h="354329">
                  <a:moveTo>
                    <a:pt x="273352" y="348891"/>
                  </a:moveTo>
                  <a:lnTo>
                    <a:pt x="275982" y="348891"/>
                  </a:lnTo>
                </a:path>
                <a:path w="532129" h="354329">
                  <a:moveTo>
                    <a:pt x="275982" y="348891"/>
                  </a:moveTo>
                  <a:lnTo>
                    <a:pt x="278612" y="348891"/>
                  </a:lnTo>
                </a:path>
                <a:path w="532129" h="354329">
                  <a:moveTo>
                    <a:pt x="278612" y="348891"/>
                  </a:moveTo>
                  <a:lnTo>
                    <a:pt x="281242" y="348891"/>
                  </a:lnTo>
                </a:path>
                <a:path w="532129" h="354329">
                  <a:moveTo>
                    <a:pt x="281242" y="348891"/>
                  </a:moveTo>
                  <a:lnTo>
                    <a:pt x="283872" y="348891"/>
                  </a:lnTo>
                </a:path>
                <a:path w="532129" h="354329">
                  <a:moveTo>
                    <a:pt x="283872" y="348891"/>
                  </a:moveTo>
                  <a:lnTo>
                    <a:pt x="286501" y="348891"/>
                  </a:lnTo>
                </a:path>
                <a:path w="532129" h="354329">
                  <a:moveTo>
                    <a:pt x="286501" y="348891"/>
                  </a:moveTo>
                  <a:lnTo>
                    <a:pt x="289131" y="348891"/>
                  </a:lnTo>
                </a:path>
                <a:path w="532129" h="354329">
                  <a:moveTo>
                    <a:pt x="289131" y="348891"/>
                  </a:moveTo>
                  <a:lnTo>
                    <a:pt x="291761" y="348891"/>
                  </a:lnTo>
                </a:path>
                <a:path w="532129" h="354329">
                  <a:moveTo>
                    <a:pt x="291761" y="348891"/>
                  </a:moveTo>
                  <a:lnTo>
                    <a:pt x="294391" y="348891"/>
                  </a:lnTo>
                </a:path>
                <a:path w="532129" h="354329">
                  <a:moveTo>
                    <a:pt x="294391" y="348891"/>
                  </a:moveTo>
                  <a:lnTo>
                    <a:pt x="297021" y="348891"/>
                  </a:lnTo>
                </a:path>
                <a:path w="532129" h="354329">
                  <a:moveTo>
                    <a:pt x="297021" y="348891"/>
                  </a:moveTo>
                  <a:lnTo>
                    <a:pt x="299650" y="348891"/>
                  </a:lnTo>
                </a:path>
                <a:path w="532129" h="354329">
                  <a:moveTo>
                    <a:pt x="299650" y="348891"/>
                  </a:moveTo>
                  <a:lnTo>
                    <a:pt x="302280" y="348891"/>
                  </a:lnTo>
                </a:path>
                <a:path w="532129" h="354329">
                  <a:moveTo>
                    <a:pt x="302280" y="348891"/>
                  </a:moveTo>
                  <a:lnTo>
                    <a:pt x="304910" y="348891"/>
                  </a:lnTo>
                </a:path>
                <a:path w="532129" h="354329">
                  <a:moveTo>
                    <a:pt x="304910" y="348891"/>
                  </a:moveTo>
                  <a:lnTo>
                    <a:pt x="307540" y="348891"/>
                  </a:lnTo>
                </a:path>
                <a:path w="532129" h="354329">
                  <a:moveTo>
                    <a:pt x="307540" y="348891"/>
                  </a:moveTo>
                  <a:lnTo>
                    <a:pt x="310170" y="348891"/>
                  </a:lnTo>
                </a:path>
                <a:path w="532129" h="354329">
                  <a:moveTo>
                    <a:pt x="310170" y="348891"/>
                  </a:moveTo>
                  <a:lnTo>
                    <a:pt x="312799" y="348891"/>
                  </a:lnTo>
                </a:path>
                <a:path w="532129" h="354329">
                  <a:moveTo>
                    <a:pt x="312799" y="348891"/>
                  </a:moveTo>
                  <a:lnTo>
                    <a:pt x="315429" y="348891"/>
                  </a:lnTo>
                </a:path>
                <a:path w="532129" h="354329">
                  <a:moveTo>
                    <a:pt x="315429" y="348891"/>
                  </a:moveTo>
                  <a:lnTo>
                    <a:pt x="318059" y="348891"/>
                  </a:lnTo>
                </a:path>
                <a:path w="532129" h="354329">
                  <a:moveTo>
                    <a:pt x="318059" y="348891"/>
                  </a:moveTo>
                  <a:lnTo>
                    <a:pt x="320689" y="348891"/>
                  </a:lnTo>
                </a:path>
                <a:path w="532129" h="354329">
                  <a:moveTo>
                    <a:pt x="320689" y="348891"/>
                  </a:moveTo>
                  <a:lnTo>
                    <a:pt x="323319" y="348891"/>
                  </a:lnTo>
                </a:path>
                <a:path w="532129" h="354329">
                  <a:moveTo>
                    <a:pt x="323319" y="348891"/>
                  </a:moveTo>
                  <a:lnTo>
                    <a:pt x="325948" y="348891"/>
                  </a:lnTo>
                </a:path>
                <a:path w="532129" h="354329">
                  <a:moveTo>
                    <a:pt x="325948" y="348891"/>
                  </a:moveTo>
                  <a:lnTo>
                    <a:pt x="328578" y="348891"/>
                  </a:lnTo>
                </a:path>
                <a:path w="532129" h="354329">
                  <a:moveTo>
                    <a:pt x="328578" y="348891"/>
                  </a:moveTo>
                  <a:lnTo>
                    <a:pt x="331208" y="348891"/>
                  </a:lnTo>
                </a:path>
                <a:path w="532129" h="354329">
                  <a:moveTo>
                    <a:pt x="331208" y="348891"/>
                  </a:moveTo>
                  <a:lnTo>
                    <a:pt x="333838" y="348891"/>
                  </a:lnTo>
                </a:path>
                <a:path w="532129" h="354329">
                  <a:moveTo>
                    <a:pt x="333838" y="348891"/>
                  </a:moveTo>
                  <a:lnTo>
                    <a:pt x="336468" y="348891"/>
                  </a:lnTo>
                </a:path>
                <a:path w="532129" h="354329">
                  <a:moveTo>
                    <a:pt x="336468" y="348891"/>
                  </a:moveTo>
                  <a:lnTo>
                    <a:pt x="339097" y="348891"/>
                  </a:lnTo>
                </a:path>
                <a:path w="532129" h="354329">
                  <a:moveTo>
                    <a:pt x="339097" y="348891"/>
                  </a:moveTo>
                  <a:lnTo>
                    <a:pt x="341727" y="348891"/>
                  </a:lnTo>
                </a:path>
                <a:path w="532129" h="354329">
                  <a:moveTo>
                    <a:pt x="341727" y="348891"/>
                  </a:moveTo>
                  <a:lnTo>
                    <a:pt x="344357" y="348891"/>
                  </a:lnTo>
                </a:path>
                <a:path w="532129" h="354329">
                  <a:moveTo>
                    <a:pt x="344357" y="348891"/>
                  </a:moveTo>
                  <a:lnTo>
                    <a:pt x="346987" y="348891"/>
                  </a:lnTo>
                </a:path>
                <a:path w="532129" h="354329">
                  <a:moveTo>
                    <a:pt x="346987" y="348891"/>
                  </a:moveTo>
                  <a:lnTo>
                    <a:pt x="349617" y="348891"/>
                  </a:lnTo>
                </a:path>
                <a:path w="532129" h="354329">
                  <a:moveTo>
                    <a:pt x="349617" y="348891"/>
                  </a:moveTo>
                  <a:lnTo>
                    <a:pt x="352246" y="348891"/>
                  </a:lnTo>
                </a:path>
                <a:path w="532129" h="354329">
                  <a:moveTo>
                    <a:pt x="352246" y="348891"/>
                  </a:moveTo>
                  <a:lnTo>
                    <a:pt x="354876" y="348891"/>
                  </a:lnTo>
                </a:path>
                <a:path w="532129" h="354329">
                  <a:moveTo>
                    <a:pt x="354876" y="348891"/>
                  </a:moveTo>
                  <a:lnTo>
                    <a:pt x="357506" y="348891"/>
                  </a:lnTo>
                </a:path>
                <a:path w="532129" h="354329">
                  <a:moveTo>
                    <a:pt x="357506" y="348891"/>
                  </a:moveTo>
                  <a:lnTo>
                    <a:pt x="360136" y="348891"/>
                  </a:lnTo>
                </a:path>
                <a:path w="532129" h="354329">
                  <a:moveTo>
                    <a:pt x="360136" y="348891"/>
                  </a:moveTo>
                  <a:lnTo>
                    <a:pt x="362766" y="348891"/>
                  </a:lnTo>
                </a:path>
                <a:path w="532129" h="354329">
                  <a:moveTo>
                    <a:pt x="362766" y="348891"/>
                  </a:moveTo>
                  <a:lnTo>
                    <a:pt x="365395" y="348891"/>
                  </a:lnTo>
                </a:path>
                <a:path w="532129" h="354329">
                  <a:moveTo>
                    <a:pt x="365395" y="348891"/>
                  </a:moveTo>
                  <a:lnTo>
                    <a:pt x="368025" y="348891"/>
                  </a:lnTo>
                </a:path>
                <a:path w="532129" h="354329">
                  <a:moveTo>
                    <a:pt x="368025" y="348891"/>
                  </a:moveTo>
                  <a:lnTo>
                    <a:pt x="370655" y="348891"/>
                  </a:lnTo>
                </a:path>
                <a:path w="532129" h="354329">
                  <a:moveTo>
                    <a:pt x="370655" y="348891"/>
                  </a:moveTo>
                  <a:lnTo>
                    <a:pt x="373285" y="348891"/>
                  </a:lnTo>
                </a:path>
                <a:path w="532129" h="354329">
                  <a:moveTo>
                    <a:pt x="373285" y="348891"/>
                  </a:moveTo>
                  <a:lnTo>
                    <a:pt x="375915" y="348891"/>
                  </a:lnTo>
                </a:path>
                <a:path w="532129" h="354329">
                  <a:moveTo>
                    <a:pt x="375915" y="348891"/>
                  </a:moveTo>
                  <a:lnTo>
                    <a:pt x="378544" y="348891"/>
                  </a:lnTo>
                </a:path>
                <a:path w="532129" h="354329">
                  <a:moveTo>
                    <a:pt x="378544" y="348891"/>
                  </a:moveTo>
                  <a:lnTo>
                    <a:pt x="381174" y="348891"/>
                  </a:lnTo>
                </a:path>
                <a:path w="532129" h="354329">
                  <a:moveTo>
                    <a:pt x="381174" y="348891"/>
                  </a:moveTo>
                  <a:lnTo>
                    <a:pt x="383804" y="348891"/>
                  </a:lnTo>
                </a:path>
                <a:path w="532129" h="354329">
                  <a:moveTo>
                    <a:pt x="383804" y="348891"/>
                  </a:moveTo>
                  <a:lnTo>
                    <a:pt x="386434" y="348891"/>
                  </a:lnTo>
                </a:path>
                <a:path w="532129" h="354329">
                  <a:moveTo>
                    <a:pt x="386434" y="348891"/>
                  </a:moveTo>
                  <a:lnTo>
                    <a:pt x="389064" y="348891"/>
                  </a:lnTo>
                </a:path>
                <a:path w="532129" h="354329">
                  <a:moveTo>
                    <a:pt x="389064" y="348891"/>
                  </a:moveTo>
                  <a:lnTo>
                    <a:pt x="391693" y="348891"/>
                  </a:lnTo>
                </a:path>
                <a:path w="532129" h="354329">
                  <a:moveTo>
                    <a:pt x="391693" y="348891"/>
                  </a:moveTo>
                  <a:lnTo>
                    <a:pt x="394323" y="348891"/>
                  </a:lnTo>
                </a:path>
                <a:path w="532129" h="354329">
                  <a:moveTo>
                    <a:pt x="394323" y="348891"/>
                  </a:moveTo>
                  <a:lnTo>
                    <a:pt x="396953" y="348891"/>
                  </a:lnTo>
                </a:path>
                <a:path w="532129" h="354329">
                  <a:moveTo>
                    <a:pt x="396953" y="348891"/>
                  </a:moveTo>
                  <a:lnTo>
                    <a:pt x="399583" y="348891"/>
                  </a:lnTo>
                </a:path>
                <a:path w="532129" h="354329">
                  <a:moveTo>
                    <a:pt x="399583" y="348891"/>
                  </a:moveTo>
                  <a:lnTo>
                    <a:pt x="402213" y="348891"/>
                  </a:lnTo>
                </a:path>
                <a:path w="532129" h="354329">
                  <a:moveTo>
                    <a:pt x="402213" y="348891"/>
                  </a:moveTo>
                  <a:lnTo>
                    <a:pt x="404842" y="348891"/>
                  </a:lnTo>
                </a:path>
                <a:path w="532129" h="354329">
                  <a:moveTo>
                    <a:pt x="404842" y="348891"/>
                  </a:moveTo>
                  <a:lnTo>
                    <a:pt x="407472" y="348891"/>
                  </a:lnTo>
                </a:path>
                <a:path w="532129" h="354329">
                  <a:moveTo>
                    <a:pt x="407472" y="348891"/>
                  </a:moveTo>
                  <a:lnTo>
                    <a:pt x="410102" y="348891"/>
                  </a:lnTo>
                </a:path>
                <a:path w="532129" h="354329">
                  <a:moveTo>
                    <a:pt x="410102" y="348891"/>
                  </a:moveTo>
                  <a:lnTo>
                    <a:pt x="412732" y="348891"/>
                  </a:lnTo>
                </a:path>
                <a:path w="532129" h="354329">
                  <a:moveTo>
                    <a:pt x="412732" y="348891"/>
                  </a:moveTo>
                  <a:lnTo>
                    <a:pt x="415362" y="348891"/>
                  </a:lnTo>
                </a:path>
                <a:path w="532129" h="354329">
                  <a:moveTo>
                    <a:pt x="415362" y="348891"/>
                  </a:moveTo>
                  <a:lnTo>
                    <a:pt x="417991" y="348891"/>
                  </a:lnTo>
                </a:path>
                <a:path w="532129" h="354329">
                  <a:moveTo>
                    <a:pt x="417991" y="348891"/>
                  </a:moveTo>
                  <a:lnTo>
                    <a:pt x="420621" y="348891"/>
                  </a:lnTo>
                </a:path>
                <a:path w="532129" h="354329">
                  <a:moveTo>
                    <a:pt x="420621" y="348891"/>
                  </a:moveTo>
                  <a:lnTo>
                    <a:pt x="423251" y="348891"/>
                  </a:lnTo>
                </a:path>
                <a:path w="532129" h="354329">
                  <a:moveTo>
                    <a:pt x="423251" y="348891"/>
                  </a:moveTo>
                  <a:lnTo>
                    <a:pt x="425881" y="348891"/>
                  </a:lnTo>
                </a:path>
                <a:path w="532129" h="354329">
                  <a:moveTo>
                    <a:pt x="425881" y="348891"/>
                  </a:moveTo>
                  <a:lnTo>
                    <a:pt x="428511" y="348891"/>
                  </a:lnTo>
                </a:path>
                <a:path w="532129" h="354329">
                  <a:moveTo>
                    <a:pt x="428511" y="348891"/>
                  </a:moveTo>
                  <a:lnTo>
                    <a:pt x="431140" y="348891"/>
                  </a:lnTo>
                </a:path>
                <a:path w="532129" h="354329">
                  <a:moveTo>
                    <a:pt x="431140" y="348891"/>
                  </a:moveTo>
                  <a:lnTo>
                    <a:pt x="433770" y="348891"/>
                  </a:lnTo>
                </a:path>
                <a:path w="532129" h="354329">
                  <a:moveTo>
                    <a:pt x="433770" y="348891"/>
                  </a:moveTo>
                  <a:lnTo>
                    <a:pt x="436400" y="348891"/>
                  </a:lnTo>
                </a:path>
                <a:path w="532129" h="354329">
                  <a:moveTo>
                    <a:pt x="436400" y="348891"/>
                  </a:moveTo>
                  <a:lnTo>
                    <a:pt x="439030" y="348891"/>
                  </a:lnTo>
                </a:path>
                <a:path w="532129" h="354329">
                  <a:moveTo>
                    <a:pt x="439030" y="348891"/>
                  </a:moveTo>
                  <a:lnTo>
                    <a:pt x="441660" y="348891"/>
                  </a:lnTo>
                </a:path>
                <a:path w="532129" h="354329">
                  <a:moveTo>
                    <a:pt x="441660" y="348891"/>
                  </a:moveTo>
                  <a:lnTo>
                    <a:pt x="444289" y="348891"/>
                  </a:lnTo>
                </a:path>
                <a:path w="532129" h="354329">
                  <a:moveTo>
                    <a:pt x="444289" y="348891"/>
                  </a:moveTo>
                  <a:lnTo>
                    <a:pt x="446919" y="348891"/>
                  </a:lnTo>
                </a:path>
                <a:path w="532129" h="354329">
                  <a:moveTo>
                    <a:pt x="446919" y="348891"/>
                  </a:moveTo>
                  <a:lnTo>
                    <a:pt x="449549" y="348891"/>
                  </a:lnTo>
                </a:path>
                <a:path w="532129" h="354329">
                  <a:moveTo>
                    <a:pt x="449549" y="348891"/>
                  </a:moveTo>
                  <a:lnTo>
                    <a:pt x="452179" y="348891"/>
                  </a:lnTo>
                </a:path>
                <a:path w="532129" h="354329">
                  <a:moveTo>
                    <a:pt x="452179" y="348891"/>
                  </a:moveTo>
                  <a:lnTo>
                    <a:pt x="454809" y="348891"/>
                  </a:lnTo>
                </a:path>
                <a:path w="532129" h="354329">
                  <a:moveTo>
                    <a:pt x="454809" y="348891"/>
                  </a:moveTo>
                  <a:lnTo>
                    <a:pt x="457438" y="348891"/>
                  </a:lnTo>
                </a:path>
                <a:path w="532129" h="354329">
                  <a:moveTo>
                    <a:pt x="457438" y="348891"/>
                  </a:moveTo>
                  <a:lnTo>
                    <a:pt x="460068" y="348891"/>
                  </a:lnTo>
                </a:path>
                <a:path w="532129" h="354329">
                  <a:moveTo>
                    <a:pt x="460068" y="348891"/>
                  </a:moveTo>
                  <a:lnTo>
                    <a:pt x="462698" y="348891"/>
                  </a:lnTo>
                </a:path>
                <a:path w="532129" h="354329">
                  <a:moveTo>
                    <a:pt x="462698" y="348891"/>
                  </a:moveTo>
                  <a:lnTo>
                    <a:pt x="465328" y="348891"/>
                  </a:lnTo>
                </a:path>
                <a:path w="532129" h="354329">
                  <a:moveTo>
                    <a:pt x="465328" y="348891"/>
                  </a:moveTo>
                  <a:lnTo>
                    <a:pt x="467958" y="348891"/>
                  </a:lnTo>
                </a:path>
                <a:path w="532129" h="354329">
                  <a:moveTo>
                    <a:pt x="467958" y="348891"/>
                  </a:moveTo>
                  <a:lnTo>
                    <a:pt x="470587" y="348891"/>
                  </a:lnTo>
                </a:path>
                <a:path w="532129" h="354329">
                  <a:moveTo>
                    <a:pt x="470587" y="348891"/>
                  </a:moveTo>
                  <a:lnTo>
                    <a:pt x="473217" y="348891"/>
                  </a:lnTo>
                </a:path>
                <a:path w="532129" h="354329">
                  <a:moveTo>
                    <a:pt x="473217" y="348891"/>
                  </a:moveTo>
                  <a:lnTo>
                    <a:pt x="475847" y="348891"/>
                  </a:lnTo>
                </a:path>
                <a:path w="532129" h="354329">
                  <a:moveTo>
                    <a:pt x="475847" y="348891"/>
                  </a:moveTo>
                  <a:lnTo>
                    <a:pt x="478477" y="348891"/>
                  </a:lnTo>
                </a:path>
                <a:path w="532129" h="354329">
                  <a:moveTo>
                    <a:pt x="478477" y="348891"/>
                  </a:moveTo>
                  <a:lnTo>
                    <a:pt x="481107" y="348891"/>
                  </a:lnTo>
                </a:path>
                <a:path w="532129" h="354329">
                  <a:moveTo>
                    <a:pt x="481107" y="348891"/>
                  </a:moveTo>
                  <a:lnTo>
                    <a:pt x="483736" y="348891"/>
                  </a:lnTo>
                </a:path>
                <a:path w="532129" h="354329">
                  <a:moveTo>
                    <a:pt x="483736" y="348891"/>
                  </a:moveTo>
                  <a:lnTo>
                    <a:pt x="486366" y="348891"/>
                  </a:lnTo>
                </a:path>
                <a:path w="532129" h="354329">
                  <a:moveTo>
                    <a:pt x="486366" y="348891"/>
                  </a:moveTo>
                  <a:lnTo>
                    <a:pt x="488996" y="348891"/>
                  </a:lnTo>
                </a:path>
                <a:path w="532129" h="354329">
                  <a:moveTo>
                    <a:pt x="488996" y="348891"/>
                  </a:moveTo>
                  <a:lnTo>
                    <a:pt x="491626" y="348891"/>
                  </a:lnTo>
                </a:path>
                <a:path w="532129" h="354329">
                  <a:moveTo>
                    <a:pt x="491626" y="348891"/>
                  </a:moveTo>
                  <a:lnTo>
                    <a:pt x="494256" y="348891"/>
                  </a:lnTo>
                </a:path>
                <a:path w="532129" h="354329">
                  <a:moveTo>
                    <a:pt x="494256" y="348891"/>
                  </a:moveTo>
                  <a:lnTo>
                    <a:pt x="496885" y="348891"/>
                  </a:lnTo>
                </a:path>
                <a:path w="532129" h="354329">
                  <a:moveTo>
                    <a:pt x="496885" y="348891"/>
                  </a:moveTo>
                  <a:lnTo>
                    <a:pt x="499515" y="348891"/>
                  </a:lnTo>
                </a:path>
                <a:path w="532129" h="354329">
                  <a:moveTo>
                    <a:pt x="499515" y="348891"/>
                  </a:moveTo>
                  <a:lnTo>
                    <a:pt x="502145" y="348891"/>
                  </a:lnTo>
                </a:path>
                <a:path w="532129" h="354329">
                  <a:moveTo>
                    <a:pt x="502145" y="348891"/>
                  </a:moveTo>
                  <a:lnTo>
                    <a:pt x="504775" y="348891"/>
                  </a:lnTo>
                </a:path>
                <a:path w="532129" h="354329">
                  <a:moveTo>
                    <a:pt x="504775" y="348891"/>
                  </a:moveTo>
                  <a:lnTo>
                    <a:pt x="507404" y="348891"/>
                  </a:lnTo>
                </a:path>
                <a:path w="532129" h="354329">
                  <a:moveTo>
                    <a:pt x="507404" y="348891"/>
                  </a:moveTo>
                  <a:lnTo>
                    <a:pt x="510034" y="348891"/>
                  </a:lnTo>
                </a:path>
                <a:path w="532129" h="354329">
                  <a:moveTo>
                    <a:pt x="510034" y="348891"/>
                  </a:moveTo>
                  <a:lnTo>
                    <a:pt x="512664" y="348891"/>
                  </a:lnTo>
                </a:path>
                <a:path w="532129" h="354329">
                  <a:moveTo>
                    <a:pt x="512664" y="348891"/>
                  </a:moveTo>
                  <a:lnTo>
                    <a:pt x="515294" y="348891"/>
                  </a:lnTo>
                </a:path>
                <a:path w="532129" h="354329">
                  <a:moveTo>
                    <a:pt x="515294" y="348891"/>
                  </a:moveTo>
                  <a:lnTo>
                    <a:pt x="517924" y="348891"/>
                  </a:lnTo>
                </a:path>
                <a:path w="532129" h="354329">
                  <a:moveTo>
                    <a:pt x="517924" y="348891"/>
                  </a:moveTo>
                  <a:lnTo>
                    <a:pt x="520553" y="348891"/>
                  </a:lnTo>
                </a:path>
                <a:path w="532129" h="354329">
                  <a:moveTo>
                    <a:pt x="520553" y="348891"/>
                  </a:moveTo>
                  <a:lnTo>
                    <a:pt x="523183" y="348891"/>
                  </a:lnTo>
                </a:path>
                <a:path w="532129" h="354329">
                  <a:moveTo>
                    <a:pt x="523183" y="348891"/>
                  </a:moveTo>
                  <a:lnTo>
                    <a:pt x="525813" y="348891"/>
                  </a:lnTo>
                </a:path>
                <a:path w="532129" h="354329">
                  <a:moveTo>
                    <a:pt x="525813" y="348891"/>
                  </a:moveTo>
                  <a:lnTo>
                    <a:pt x="528443" y="348891"/>
                  </a:lnTo>
                </a:path>
                <a:path w="532129" h="354329">
                  <a:moveTo>
                    <a:pt x="528443" y="348891"/>
                  </a:moveTo>
                  <a:lnTo>
                    <a:pt x="531073" y="348891"/>
                  </a:lnTo>
                </a:path>
                <a:path w="532129" h="354329">
                  <a:moveTo>
                    <a:pt x="531073" y="348891"/>
                  </a:moveTo>
                  <a:lnTo>
                    <a:pt x="531949" y="348891"/>
                  </a:lnTo>
                </a:path>
                <a:path w="532129" h="354329">
                  <a:moveTo>
                    <a:pt x="57709" y="348891"/>
                  </a:moveTo>
                  <a:lnTo>
                    <a:pt x="57709" y="354005"/>
                  </a:lnTo>
                </a:path>
                <a:path w="532129" h="354329">
                  <a:moveTo>
                    <a:pt x="163047" y="348891"/>
                  </a:moveTo>
                  <a:lnTo>
                    <a:pt x="163047" y="354005"/>
                  </a:lnTo>
                </a:path>
                <a:path w="532129" h="354329">
                  <a:moveTo>
                    <a:pt x="268385" y="348891"/>
                  </a:moveTo>
                  <a:lnTo>
                    <a:pt x="268385" y="354005"/>
                  </a:lnTo>
                </a:path>
                <a:path w="532129" h="354329">
                  <a:moveTo>
                    <a:pt x="373723" y="348891"/>
                  </a:moveTo>
                  <a:lnTo>
                    <a:pt x="373723" y="354005"/>
                  </a:lnTo>
                </a:path>
                <a:path w="532129" h="354329">
                  <a:moveTo>
                    <a:pt x="479061" y="348891"/>
                  </a:moveTo>
                  <a:lnTo>
                    <a:pt x="479061" y="354005"/>
                  </a:lnTo>
                </a:path>
                <a:path w="532129" h="354329">
                  <a:moveTo>
                    <a:pt x="5113" y="348891"/>
                  </a:moveTo>
                  <a:lnTo>
                    <a:pt x="5113" y="346261"/>
                  </a:lnTo>
                </a:path>
                <a:path w="532129" h="354329">
                  <a:moveTo>
                    <a:pt x="5113" y="346261"/>
                  </a:moveTo>
                  <a:lnTo>
                    <a:pt x="5113" y="343631"/>
                  </a:lnTo>
                </a:path>
                <a:path w="532129" h="354329">
                  <a:moveTo>
                    <a:pt x="5113" y="343631"/>
                  </a:moveTo>
                  <a:lnTo>
                    <a:pt x="5113" y="341001"/>
                  </a:lnTo>
                </a:path>
                <a:path w="532129" h="354329">
                  <a:moveTo>
                    <a:pt x="5113" y="341001"/>
                  </a:moveTo>
                  <a:lnTo>
                    <a:pt x="5113" y="338372"/>
                  </a:lnTo>
                </a:path>
                <a:path w="532129" h="354329">
                  <a:moveTo>
                    <a:pt x="5113" y="338372"/>
                  </a:moveTo>
                  <a:lnTo>
                    <a:pt x="5113" y="335742"/>
                  </a:lnTo>
                </a:path>
                <a:path w="532129" h="354329">
                  <a:moveTo>
                    <a:pt x="5113" y="335742"/>
                  </a:moveTo>
                  <a:lnTo>
                    <a:pt x="5113" y="333112"/>
                  </a:lnTo>
                </a:path>
                <a:path w="532129" h="354329">
                  <a:moveTo>
                    <a:pt x="5113" y="333112"/>
                  </a:moveTo>
                  <a:lnTo>
                    <a:pt x="5113" y="330482"/>
                  </a:lnTo>
                </a:path>
                <a:path w="532129" h="354329">
                  <a:moveTo>
                    <a:pt x="5113" y="330482"/>
                  </a:moveTo>
                  <a:lnTo>
                    <a:pt x="5113" y="327852"/>
                  </a:lnTo>
                </a:path>
                <a:path w="532129" h="354329">
                  <a:moveTo>
                    <a:pt x="5113" y="327852"/>
                  </a:moveTo>
                  <a:lnTo>
                    <a:pt x="5113" y="325222"/>
                  </a:lnTo>
                </a:path>
                <a:path w="532129" h="354329">
                  <a:moveTo>
                    <a:pt x="5113" y="325222"/>
                  </a:moveTo>
                  <a:lnTo>
                    <a:pt x="5113" y="322593"/>
                  </a:lnTo>
                </a:path>
                <a:path w="532129" h="354329">
                  <a:moveTo>
                    <a:pt x="5113" y="322593"/>
                  </a:moveTo>
                  <a:lnTo>
                    <a:pt x="5113" y="319963"/>
                  </a:lnTo>
                </a:path>
                <a:path w="532129" h="354329">
                  <a:moveTo>
                    <a:pt x="5113" y="319963"/>
                  </a:moveTo>
                  <a:lnTo>
                    <a:pt x="5113" y="317333"/>
                  </a:lnTo>
                </a:path>
                <a:path w="532129" h="354329">
                  <a:moveTo>
                    <a:pt x="5113" y="317333"/>
                  </a:moveTo>
                  <a:lnTo>
                    <a:pt x="5113" y="314703"/>
                  </a:lnTo>
                </a:path>
                <a:path w="532129" h="354329">
                  <a:moveTo>
                    <a:pt x="5113" y="314703"/>
                  </a:moveTo>
                  <a:lnTo>
                    <a:pt x="5113" y="312073"/>
                  </a:lnTo>
                </a:path>
                <a:path w="532129" h="354329">
                  <a:moveTo>
                    <a:pt x="5113" y="312073"/>
                  </a:moveTo>
                  <a:lnTo>
                    <a:pt x="5113" y="309443"/>
                  </a:lnTo>
                </a:path>
                <a:path w="532129" h="354329">
                  <a:moveTo>
                    <a:pt x="5113" y="309443"/>
                  </a:moveTo>
                  <a:lnTo>
                    <a:pt x="5113" y="306814"/>
                  </a:lnTo>
                </a:path>
                <a:path w="532129" h="354329">
                  <a:moveTo>
                    <a:pt x="5113" y="306814"/>
                  </a:moveTo>
                  <a:lnTo>
                    <a:pt x="5113" y="304184"/>
                  </a:lnTo>
                </a:path>
                <a:path w="532129" h="354329">
                  <a:moveTo>
                    <a:pt x="5113" y="304184"/>
                  </a:moveTo>
                  <a:lnTo>
                    <a:pt x="5113" y="301554"/>
                  </a:lnTo>
                </a:path>
                <a:path w="532129" h="354329">
                  <a:moveTo>
                    <a:pt x="5113" y="301554"/>
                  </a:moveTo>
                  <a:lnTo>
                    <a:pt x="5113" y="298924"/>
                  </a:lnTo>
                </a:path>
                <a:path w="532129" h="354329">
                  <a:moveTo>
                    <a:pt x="5113" y="298924"/>
                  </a:moveTo>
                  <a:lnTo>
                    <a:pt x="5113" y="296294"/>
                  </a:lnTo>
                </a:path>
                <a:path w="532129" h="354329">
                  <a:moveTo>
                    <a:pt x="5113" y="296294"/>
                  </a:moveTo>
                  <a:lnTo>
                    <a:pt x="5113" y="293664"/>
                  </a:lnTo>
                </a:path>
                <a:path w="532129" h="354329">
                  <a:moveTo>
                    <a:pt x="5113" y="293664"/>
                  </a:moveTo>
                  <a:lnTo>
                    <a:pt x="5113" y="291035"/>
                  </a:lnTo>
                </a:path>
                <a:path w="532129" h="354329">
                  <a:moveTo>
                    <a:pt x="5113" y="291035"/>
                  </a:moveTo>
                  <a:lnTo>
                    <a:pt x="5113" y="288405"/>
                  </a:lnTo>
                </a:path>
                <a:path w="532129" h="354329">
                  <a:moveTo>
                    <a:pt x="5113" y="288405"/>
                  </a:moveTo>
                  <a:lnTo>
                    <a:pt x="5113" y="285775"/>
                  </a:lnTo>
                </a:path>
                <a:path w="532129" h="354329">
                  <a:moveTo>
                    <a:pt x="5113" y="285775"/>
                  </a:moveTo>
                  <a:lnTo>
                    <a:pt x="5113" y="283145"/>
                  </a:lnTo>
                </a:path>
                <a:path w="532129" h="354329">
                  <a:moveTo>
                    <a:pt x="5113" y="283145"/>
                  </a:moveTo>
                  <a:lnTo>
                    <a:pt x="5113" y="280515"/>
                  </a:lnTo>
                </a:path>
                <a:path w="532129" h="354329">
                  <a:moveTo>
                    <a:pt x="5113" y="280515"/>
                  </a:moveTo>
                  <a:lnTo>
                    <a:pt x="5113" y="277885"/>
                  </a:lnTo>
                </a:path>
                <a:path w="532129" h="354329">
                  <a:moveTo>
                    <a:pt x="5113" y="277885"/>
                  </a:moveTo>
                  <a:lnTo>
                    <a:pt x="5113" y="275256"/>
                  </a:lnTo>
                </a:path>
                <a:path w="532129" h="354329">
                  <a:moveTo>
                    <a:pt x="5113" y="275256"/>
                  </a:moveTo>
                  <a:lnTo>
                    <a:pt x="5113" y="272626"/>
                  </a:lnTo>
                </a:path>
                <a:path w="532129" h="354329">
                  <a:moveTo>
                    <a:pt x="5113" y="272626"/>
                  </a:moveTo>
                  <a:lnTo>
                    <a:pt x="5113" y="269996"/>
                  </a:lnTo>
                </a:path>
                <a:path w="532129" h="354329">
                  <a:moveTo>
                    <a:pt x="5113" y="269996"/>
                  </a:moveTo>
                  <a:lnTo>
                    <a:pt x="5113" y="267366"/>
                  </a:lnTo>
                </a:path>
                <a:path w="532129" h="354329">
                  <a:moveTo>
                    <a:pt x="5113" y="267366"/>
                  </a:moveTo>
                  <a:lnTo>
                    <a:pt x="5113" y="264736"/>
                  </a:lnTo>
                </a:path>
                <a:path w="532129" h="354329">
                  <a:moveTo>
                    <a:pt x="5113" y="264736"/>
                  </a:moveTo>
                  <a:lnTo>
                    <a:pt x="5113" y="262106"/>
                  </a:lnTo>
                </a:path>
                <a:path w="532129" h="354329">
                  <a:moveTo>
                    <a:pt x="5113" y="262106"/>
                  </a:moveTo>
                  <a:lnTo>
                    <a:pt x="5113" y="259477"/>
                  </a:lnTo>
                </a:path>
                <a:path w="532129" h="354329">
                  <a:moveTo>
                    <a:pt x="5113" y="259477"/>
                  </a:moveTo>
                  <a:lnTo>
                    <a:pt x="5113" y="256847"/>
                  </a:lnTo>
                </a:path>
                <a:path w="532129" h="354329">
                  <a:moveTo>
                    <a:pt x="5113" y="256847"/>
                  </a:moveTo>
                  <a:lnTo>
                    <a:pt x="5113" y="254217"/>
                  </a:lnTo>
                </a:path>
                <a:path w="532129" h="354329">
                  <a:moveTo>
                    <a:pt x="5113" y="254217"/>
                  </a:moveTo>
                  <a:lnTo>
                    <a:pt x="5113" y="251587"/>
                  </a:lnTo>
                </a:path>
                <a:path w="532129" h="354329">
                  <a:moveTo>
                    <a:pt x="5113" y="251587"/>
                  </a:moveTo>
                  <a:lnTo>
                    <a:pt x="5113" y="248957"/>
                  </a:lnTo>
                </a:path>
                <a:path w="532129" h="354329">
                  <a:moveTo>
                    <a:pt x="5113" y="248957"/>
                  </a:moveTo>
                  <a:lnTo>
                    <a:pt x="5113" y="246327"/>
                  </a:lnTo>
                </a:path>
                <a:path w="532129" h="354329">
                  <a:moveTo>
                    <a:pt x="5113" y="246327"/>
                  </a:moveTo>
                  <a:lnTo>
                    <a:pt x="5113" y="243698"/>
                  </a:lnTo>
                </a:path>
                <a:path w="532129" h="354329">
                  <a:moveTo>
                    <a:pt x="5113" y="243698"/>
                  </a:moveTo>
                  <a:lnTo>
                    <a:pt x="5113" y="241068"/>
                  </a:lnTo>
                </a:path>
                <a:path w="532129" h="354329">
                  <a:moveTo>
                    <a:pt x="5113" y="241068"/>
                  </a:moveTo>
                  <a:lnTo>
                    <a:pt x="5113" y="238438"/>
                  </a:lnTo>
                </a:path>
                <a:path w="532129" h="354329">
                  <a:moveTo>
                    <a:pt x="5113" y="238438"/>
                  </a:moveTo>
                  <a:lnTo>
                    <a:pt x="5113" y="235808"/>
                  </a:lnTo>
                </a:path>
                <a:path w="532129" h="354329">
                  <a:moveTo>
                    <a:pt x="5113" y="235808"/>
                  </a:moveTo>
                  <a:lnTo>
                    <a:pt x="5113" y="233178"/>
                  </a:lnTo>
                </a:path>
                <a:path w="532129" h="354329">
                  <a:moveTo>
                    <a:pt x="5113" y="233178"/>
                  </a:moveTo>
                  <a:lnTo>
                    <a:pt x="5113" y="230548"/>
                  </a:lnTo>
                </a:path>
                <a:path w="532129" h="354329">
                  <a:moveTo>
                    <a:pt x="5113" y="230548"/>
                  </a:moveTo>
                  <a:lnTo>
                    <a:pt x="5113" y="227919"/>
                  </a:lnTo>
                </a:path>
                <a:path w="532129" h="354329">
                  <a:moveTo>
                    <a:pt x="5113" y="227919"/>
                  </a:moveTo>
                  <a:lnTo>
                    <a:pt x="5113" y="225289"/>
                  </a:lnTo>
                </a:path>
                <a:path w="532129" h="354329">
                  <a:moveTo>
                    <a:pt x="5113" y="225289"/>
                  </a:moveTo>
                  <a:lnTo>
                    <a:pt x="5113" y="222659"/>
                  </a:lnTo>
                </a:path>
                <a:path w="532129" h="354329">
                  <a:moveTo>
                    <a:pt x="5113" y="222659"/>
                  </a:moveTo>
                  <a:lnTo>
                    <a:pt x="5113" y="220029"/>
                  </a:lnTo>
                </a:path>
                <a:path w="532129" h="354329">
                  <a:moveTo>
                    <a:pt x="5113" y="220029"/>
                  </a:moveTo>
                  <a:lnTo>
                    <a:pt x="5113" y="217399"/>
                  </a:lnTo>
                </a:path>
                <a:path w="532129" h="354329">
                  <a:moveTo>
                    <a:pt x="5113" y="217399"/>
                  </a:moveTo>
                  <a:lnTo>
                    <a:pt x="5113" y="214769"/>
                  </a:lnTo>
                </a:path>
                <a:path w="532129" h="354329">
                  <a:moveTo>
                    <a:pt x="5113" y="214769"/>
                  </a:moveTo>
                  <a:lnTo>
                    <a:pt x="5113" y="212140"/>
                  </a:lnTo>
                </a:path>
                <a:path w="532129" h="354329">
                  <a:moveTo>
                    <a:pt x="5113" y="212140"/>
                  </a:moveTo>
                  <a:lnTo>
                    <a:pt x="5113" y="209510"/>
                  </a:lnTo>
                </a:path>
                <a:path w="532129" h="354329">
                  <a:moveTo>
                    <a:pt x="5113" y="209510"/>
                  </a:moveTo>
                  <a:lnTo>
                    <a:pt x="5113" y="206880"/>
                  </a:lnTo>
                </a:path>
                <a:path w="532129" h="354329">
                  <a:moveTo>
                    <a:pt x="5113" y="206880"/>
                  </a:moveTo>
                  <a:lnTo>
                    <a:pt x="5113" y="204250"/>
                  </a:lnTo>
                </a:path>
                <a:path w="532129" h="354329">
                  <a:moveTo>
                    <a:pt x="5113" y="204250"/>
                  </a:moveTo>
                  <a:lnTo>
                    <a:pt x="5113" y="201620"/>
                  </a:lnTo>
                </a:path>
                <a:path w="532129" h="354329">
                  <a:moveTo>
                    <a:pt x="5113" y="201620"/>
                  </a:moveTo>
                  <a:lnTo>
                    <a:pt x="5113" y="198990"/>
                  </a:lnTo>
                </a:path>
                <a:path w="532129" h="354329">
                  <a:moveTo>
                    <a:pt x="5113" y="198990"/>
                  </a:moveTo>
                  <a:lnTo>
                    <a:pt x="5113" y="196361"/>
                  </a:lnTo>
                </a:path>
                <a:path w="532129" h="354329">
                  <a:moveTo>
                    <a:pt x="5113" y="196361"/>
                  </a:moveTo>
                  <a:lnTo>
                    <a:pt x="5113" y="193731"/>
                  </a:lnTo>
                </a:path>
                <a:path w="532129" h="354329">
                  <a:moveTo>
                    <a:pt x="5113" y="193731"/>
                  </a:moveTo>
                  <a:lnTo>
                    <a:pt x="5113" y="191101"/>
                  </a:lnTo>
                </a:path>
                <a:path w="532129" h="354329">
                  <a:moveTo>
                    <a:pt x="5113" y="191101"/>
                  </a:moveTo>
                  <a:lnTo>
                    <a:pt x="5113" y="188471"/>
                  </a:lnTo>
                </a:path>
                <a:path w="532129" h="354329">
                  <a:moveTo>
                    <a:pt x="5113" y="188471"/>
                  </a:moveTo>
                  <a:lnTo>
                    <a:pt x="5113" y="185841"/>
                  </a:lnTo>
                </a:path>
                <a:path w="532129" h="354329">
                  <a:moveTo>
                    <a:pt x="5113" y="185841"/>
                  </a:moveTo>
                  <a:lnTo>
                    <a:pt x="5113" y="183211"/>
                  </a:lnTo>
                </a:path>
                <a:path w="532129" h="354329">
                  <a:moveTo>
                    <a:pt x="5113" y="183211"/>
                  </a:moveTo>
                  <a:lnTo>
                    <a:pt x="5113" y="180582"/>
                  </a:lnTo>
                </a:path>
                <a:path w="532129" h="354329">
                  <a:moveTo>
                    <a:pt x="5113" y="180582"/>
                  </a:moveTo>
                  <a:lnTo>
                    <a:pt x="5113" y="177952"/>
                  </a:lnTo>
                </a:path>
                <a:path w="532129" h="354329">
                  <a:moveTo>
                    <a:pt x="5113" y="177952"/>
                  </a:moveTo>
                  <a:lnTo>
                    <a:pt x="5113" y="175322"/>
                  </a:lnTo>
                </a:path>
                <a:path w="532129" h="354329">
                  <a:moveTo>
                    <a:pt x="5113" y="175322"/>
                  </a:moveTo>
                  <a:lnTo>
                    <a:pt x="5113" y="172692"/>
                  </a:lnTo>
                </a:path>
                <a:path w="532129" h="354329">
                  <a:moveTo>
                    <a:pt x="5113" y="172692"/>
                  </a:moveTo>
                  <a:lnTo>
                    <a:pt x="5113" y="170062"/>
                  </a:lnTo>
                </a:path>
                <a:path w="532129" h="354329">
                  <a:moveTo>
                    <a:pt x="5113" y="170062"/>
                  </a:moveTo>
                  <a:lnTo>
                    <a:pt x="5113" y="167432"/>
                  </a:lnTo>
                </a:path>
                <a:path w="532129" h="354329">
                  <a:moveTo>
                    <a:pt x="5113" y="167432"/>
                  </a:moveTo>
                  <a:lnTo>
                    <a:pt x="5113" y="164802"/>
                  </a:lnTo>
                </a:path>
                <a:path w="532129" h="354329">
                  <a:moveTo>
                    <a:pt x="5113" y="164802"/>
                  </a:moveTo>
                  <a:lnTo>
                    <a:pt x="5113" y="162173"/>
                  </a:lnTo>
                </a:path>
                <a:path w="532129" h="354329">
                  <a:moveTo>
                    <a:pt x="5113" y="162173"/>
                  </a:moveTo>
                  <a:lnTo>
                    <a:pt x="5113" y="159543"/>
                  </a:lnTo>
                </a:path>
                <a:path w="532129" h="354329">
                  <a:moveTo>
                    <a:pt x="5113" y="159543"/>
                  </a:moveTo>
                  <a:lnTo>
                    <a:pt x="5113" y="156913"/>
                  </a:lnTo>
                </a:path>
                <a:path w="532129" h="354329">
                  <a:moveTo>
                    <a:pt x="5113" y="156913"/>
                  </a:moveTo>
                  <a:lnTo>
                    <a:pt x="5113" y="154283"/>
                  </a:lnTo>
                </a:path>
                <a:path w="532129" h="354329">
                  <a:moveTo>
                    <a:pt x="5113" y="154283"/>
                  </a:moveTo>
                  <a:lnTo>
                    <a:pt x="5113" y="151653"/>
                  </a:lnTo>
                </a:path>
                <a:path w="532129" h="354329">
                  <a:moveTo>
                    <a:pt x="5113" y="151653"/>
                  </a:moveTo>
                  <a:lnTo>
                    <a:pt x="5113" y="149023"/>
                  </a:lnTo>
                </a:path>
                <a:path w="532129" h="354329">
                  <a:moveTo>
                    <a:pt x="5113" y="149023"/>
                  </a:moveTo>
                  <a:lnTo>
                    <a:pt x="5113" y="146394"/>
                  </a:lnTo>
                </a:path>
                <a:path w="532129" h="354329">
                  <a:moveTo>
                    <a:pt x="5113" y="146394"/>
                  </a:moveTo>
                  <a:lnTo>
                    <a:pt x="5113" y="143764"/>
                  </a:lnTo>
                </a:path>
                <a:path w="532129" h="354329">
                  <a:moveTo>
                    <a:pt x="5113" y="143764"/>
                  </a:moveTo>
                  <a:lnTo>
                    <a:pt x="5113" y="141134"/>
                  </a:lnTo>
                </a:path>
                <a:path w="532129" h="354329">
                  <a:moveTo>
                    <a:pt x="5113" y="141134"/>
                  </a:moveTo>
                  <a:lnTo>
                    <a:pt x="5113" y="138504"/>
                  </a:lnTo>
                </a:path>
                <a:path w="532129" h="354329">
                  <a:moveTo>
                    <a:pt x="5113" y="138504"/>
                  </a:moveTo>
                  <a:lnTo>
                    <a:pt x="5113" y="135874"/>
                  </a:lnTo>
                </a:path>
                <a:path w="532129" h="354329">
                  <a:moveTo>
                    <a:pt x="5113" y="135874"/>
                  </a:moveTo>
                  <a:lnTo>
                    <a:pt x="5113" y="133244"/>
                  </a:lnTo>
                </a:path>
                <a:path w="532129" h="354329">
                  <a:moveTo>
                    <a:pt x="5113" y="133244"/>
                  </a:moveTo>
                  <a:lnTo>
                    <a:pt x="5113" y="130615"/>
                  </a:lnTo>
                </a:path>
                <a:path w="532129" h="354329">
                  <a:moveTo>
                    <a:pt x="5113" y="130615"/>
                  </a:moveTo>
                  <a:lnTo>
                    <a:pt x="5113" y="127985"/>
                  </a:lnTo>
                </a:path>
                <a:path w="532129" h="354329">
                  <a:moveTo>
                    <a:pt x="5113" y="127985"/>
                  </a:moveTo>
                  <a:lnTo>
                    <a:pt x="5113" y="125355"/>
                  </a:lnTo>
                </a:path>
                <a:path w="532129" h="354329">
                  <a:moveTo>
                    <a:pt x="5113" y="125355"/>
                  </a:moveTo>
                  <a:lnTo>
                    <a:pt x="5113" y="122725"/>
                  </a:lnTo>
                </a:path>
                <a:path w="532129" h="354329">
                  <a:moveTo>
                    <a:pt x="5113" y="122725"/>
                  </a:moveTo>
                  <a:lnTo>
                    <a:pt x="5113" y="120095"/>
                  </a:lnTo>
                </a:path>
                <a:path w="532129" h="354329">
                  <a:moveTo>
                    <a:pt x="5113" y="120095"/>
                  </a:moveTo>
                  <a:lnTo>
                    <a:pt x="5113" y="117465"/>
                  </a:lnTo>
                </a:path>
                <a:path w="532129" h="354329">
                  <a:moveTo>
                    <a:pt x="5113" y="117465"/>
                  </a:moveTo>
                  <a:lnTo>
                    <a:pt x="5113" y="114836"/>
                  </a:lnTo>
                </a:path>
                <a:path w="532129" h="354329">
                  <a:moveTo>
                    <a:pt x="5113" y="114836"/>
                  </a:moveTo>
                  <a:lnTo>
                    <a:pt x="5113" y="112206"/>
                  </a:lnTo>
                </a:path>
                <a:path w="532129" h="354329">
                  <a:moveTo>
                    <a:pt x="5113" y="112206"/>
                  </a:moveTo>
                  <a:lnTo>
                    <a:pt x="5113" y="109576"/>
                  </a:lnTo>
                </a:path>
                <a:path w="532129" h="354329">
                  <a:moveTo>
                    <a:pt x="5113" y="109576"/>
                  </a:moveTo>
                  <a:lnTo>
                    <a:pt x="5113" y="106946"/>
                  </a:lnTo>
                </a:path>
                <a:path w="532129" h="354329">
                  <a:moveTo>
                    <a:pt x="5113" y="106946"/>
                  </a:moveTo>
                  <a:lnTo>
                    <a:pt x="5113" y="104316"/>
                  </a:lnTo>
                </a:path>
                <a:path w="532129" h="354329">
                  <a:moveTo>
                    <a:pt x="5113" y="104316"/>
                  </a:moveTo>
                  <a:lnTo>
                    <a:pt x="5113" y="101686"/>
                  </a:lnTo>
                </a:path>
                <a:path w="532129" h="354329">
                  <a:moveTo>
                    <a:pt x="5113" y="101686"/>
                  </a:moveTo>
                  <a:lnTo>
                    <a:pt x="5113" y="99057"/>
                  </a:lnTo>
                </a:path>
                <a:path w="532129" h="354329">
                  <a:moveTo>
                    <a:pt x="5113" y="99057"/>
                  </a:moveTo>
                  <a:lnTo>
                    <a:pt x="5113" y="96427"/>
                  </a:lnTo>
                </a:path>
                <a:path w="532129" h="354329">
                  <a:moveTo>
                    <a:pt x="5113" y="96427"/>
                  </a:moveTo>
                  <a:lnTo>
                    <a:pt x="5113" y="93797"/>
                  </a:lnTo>
                </a:path>
                <a:path w="532129" h="354329">
                  <a:moveTo>
                    <a:pt x="5113" y="93797"/>
                  </a:moveTo>
                  <a:lnTo>
                    <a:pt x="5113" y="91167"/>
                  </a:lnTo>
                </a:path>
                <a:path w="532129" h="354329">
                  <a:moveTo>
                    <a:pt x="5113" y="91167"/>
                  </a:moveTo>
                  <a:lnTo>
                    <a:pt x="5113" y="88537"/>
                  </a:lnTo>
                </a:path>
                <a:path w="532129" h="354329">
                  <a:moveTo>
                    <a:pt x="5113" y="88537"/>
                  </a:moveTo>
                  <a:lnTo>
                    <a:pt x="5113" y="85907"/>
                  </a:lnTo>
                </a:path>
                <a:path w="532129" h="354329">
                  <a:moveTo>
                    <a:pt x="5113" y="85907"/>
                  </a:moveTo>
                  <a:lnTo>
                    <a:pt x="5113" y="83278"/>
                  </a:lnTo>
                </a:path>
                <a:path w="532129" h="354329">
                  <a:moveTo>
                    <a:pt x="5113" y="83278"/>
                  </a:moveTo>
                  <a:lnTo>
                    <a:pt x="5113" y="80648"/>
                  </a:lnTo>
                </a:path>
                <a:path w="532129" h="354329">
                  <a:moveTo>
                    <a:pt x="5113" y="80648"/>
                  </a:moveTo>
                  <a:lnTo>
                    <a:pt x="5113" y="78018"/>
                  </a:lnTo>
                </a:path>
                <a:path w="532129" h="354329">
                  <a:moveTo>
                    <a:pt x="5113" y="78018"/>
                  </a:moveTo>
                  <a:lnTo>
                    <a:pt x="5113" y="75388"/>
                  </a:lnTo>
                </a:path>
                <a:path w="532129" h="354329">
                  <a:moveTo>
                    <a:pt x="5113" y="75388"/>
                  </a:moveTo>
                  <a:lnTo>
                    <a:pt x="5113" y="72758"/>
                  </a:lnTo>
                </a:path>
                <a:path w="532129" h="354329">
                  <a:moveTo>
                    <a:pt x="5113" y="72758"/>
                  </a:moveTo>
                  <a:lnTo>
                    <a:pt x="5113" y="70128"/>
                  </a:lnTo>
                </a:path>
                <a:path w="532129" h="354329">
                  <a:moveTo>
                    <a:pt x="5113" y="70128"/>
                  </a:moveTo>
                  <a:lnTo>
                    <a:pt x="5113" y="67499"/>
                  </a:lnTo>
                </a:path>
                <a:path w="532129" h="354329">
                  <a:moveTo>
                    <a:pt x="5113" y="67499"/>
                  </a:moveTo>
                  <a:lnTo>
                    <a:pt x="5113" y="64869"/>
                  </a:lnTo>
                </a:path>
                <a:path w="532129" h="354329">
                  <a:moveTo>
                    <a:pt x="5113" y="64869"/>
                  </a:moveTo>
                  <a:lnTo>
                    <a:pt x="5113" y="62239"/>
                  </a:lnTo>
                </a:path>
                <a:path w="532129" h="354329">
                  <a:moveTo>
                    <a:pt x="5113" y="62239"/>
                  </a:moveTo>
                  <a:lnTo>
                    <a:pt x="5113" y="59609"/>
                  </a:lnTo>
                </a:path>
                <a:path w="532129" h="354329">
                  <a:moveTo>
                    <a:pt x="5113" y="59609"/>
                  </a:moveTo>
                  <a:lnTo>
                    <a:pt x="5113" y="56979"/>
                  </a:lnTo>
                </a:path>
                <a:path w="532129" h="354329">
                  <a:moveTo>
                    <a:pt x="5113" y="56979"/>
                  </a:moveTo>
                  <a:lnTo>
                    <a:pt x="5113" y="54349"/>
                  </a:lnTo>
                </a:path>
                <a:path w="532129" h="354329">
                  <a:moveTo>
                    <a:pt x="5113" y="54349"/>
                  </a:moveTo>
                  <a:lnTo>
                    <a:pt x="5113" y="51720"/>
                  </a:lnTo>
                </a:path>
                <a:path w="532129" h="354329">
                  <a:moveTo>
                    <a:pt x="5113" y="51720"/>
                  </a:moveTo>
                  <a:lnTo>
                    <a:pt x="5113" y="49090"/>
                  </a:lnTo>
                </a:path>
                <a:path w="532129" h="354329">
                  <a:moveTo>
                    <a:pt x="5113" y="49090"/>
                  </a:moveTo>
                  <a:lnTo>
                    <a:pt x="5113" y="46460"/>
                  </a:lnTo>
                </a:path>
                <a:path w="532129" h="354329">
                  <a:moveTo>
                    <a:pt x="5113" y="46460"/>
                  </a:moveTo>
                  <a:lnTo>
                    <a:pt x="5113" y="43830"/>
                  </a:lnTo>
                </a:path>
                <a:path w="532129" h="354329">
                  <a:moveTo>
                    <a:pt x="5113" y="43830"/>
                  </a:moveTo>
                  <a:lnTo>
                    <a:pt x="5113" y="41200"/>
                  </a:lnTo>
                </a:path>
                <a:path w="532129" h="354329">
                  <a:moveTo>
                    <a:pt x="5113" y="41200"/>
                  </a:moveTo>
                  <a:lnTo>
                    <a:pt x="5113" y="38570"/>
                  </a:lnTo>
                </a:path>
                <a:path w="532129" h="354329">
                  <a:moveTo>
                    <a:pt x="5113" y="38570"/>
                  </a:moveTo>
                  <a:lnTo>
                    <a:pt x="5113" y="35941"/>
                  </a:lnTo>
                </a:path>
                <a:path w="532129" h="354329">
                  <a:moveTo>
                    <a:pt x="5113" y="35941"/>
                  </a:moveTo>
                  <a:lnTo>
                    <a:pt x="5113" y="33311"/>
                  </a:lnTo>
                </a:path>
                <a:path w="532129" h="354329">
                  <a:moveTo>
                    <a:pt x="5113" y="33311"/>
                  </a:moveTo>
                  <a:lnTo>
                    <a:pt x="5113" y="30681"/>
                  </a:lnTo>
                </a:path>
                <a:path w="532129" h="354329">
                  <a:moveTo>
                    <a:pt x="5113" y="30681"/>
                  </a:moveTo>
                  <a:lnTo>
                    <a:pt x="5113" y="28051"/>
                  </a:lnTo>
                </a:path>
                <a:path w="532129" h="354329">
                  <a:moveTo>
                    <a:pt x="5113" y="28051"/>
                  </a:moveTo>
                  <a:lnTo>
                    <a:pt x="5113" y="25421"/>
                  </a:lnTo>
                </a:path>
                <a:path w="532129" h="354329">
                  <a:moveTo>
                    <a:pt x="5113" y="25421"/>
                  </a:moveTo>
                  <a:lnTo>
                    <a:pt x="5113" y="22791"/>
                  </a:lnTo>
                </a:path>
                <a:path w="532129" h="354329">
                  <a:moveTo>
                    <a:pt x="5113" y="22791"/>
                  </a:moveTo>
                  <a:lnTo>
                    <a:pt x="5113" y="20162"/>
                  </a:lnTo>
                </a:path>
                <a:path w="532129" h="354329">
                  <a:moveTo>
                    <a:pt x="5113" y="20162"/>
                  </a:moveTo>
                  <a:lnTo>
                    <a:pt x="5113" y="17532"/>
                  </a:lnTo>
                </a:path>
                <a:path w="532129" h="354329">
                  <a:moveTo>
                    <a:pt x="5113" y="17532"/>
                  </a:moveTo>
                  <a:lnTo>
                    <a:pt x="5113" y="14902"/>
                  </a:lnTo>
                </a:path>
                <a:path w="532129" h="354329">
                  <a:moveTo>
                    <a:pt x="5113" y="14902"/>
                  </a:moveTo>
                  <a:lnTo>
                    <a:pt x="5113" y="12272"/>
                  </a:lnTo>
                </a:path>
                <a:path w="532129" h="354329">
                  <a:moveTo>
                    <a:pt x="5113" y="12272"/>
                  </a:moveTo>
                  <a:lnTo>
                    <a:pt x="5113" y="9642"/>
                  </a:lnTo>
                </a:path>
                <a:path w="532129" h="354329">
                  <a:moveTo>
                    <a:pt x="5113" y="9642"/>
                  </a:moveTo>
                  <a:lnTo>
                    <a:pt x="5113" y="7012"/>
                  </a:lnTo>
                </a:path>
                <a:path w="532129" h="354329">
                  <a:moveTo>
                    <a:pt x="5113" y="7012"/>
                  </a:moveTo>
                  <a:lnTo>
                    <a:pt x="5113" y="4383"/>
                  </a:lnTo>
                </a:path>
                <a:path w="532129" h="354329">
                  <a:moveTo>
                    <a:pt x="5113" y="4383"/>
                  </a:moveTo>
                  <a:lnTo>
                    <a:pt x="5113" y="1753"/>
                  </a:lnTo>
                </a:path>
                <a:path w="532129" h="354329">
                  <a:moveTo>
                    <a:pt x="5113" y="1753"/>
                  </a:moveTo>
                  <a:lnTo>
                    <a:pt x="5113" y="0"/>
                  </a:lnTo>
                </a:path>
                <a:path w="532129" h="354329">
                  <a:moveTo>
                    <a:pt x="5113" y="348891"/>
                  </a:moveTo>
                  <a:lnTo>
                    <a:pt x="0" y="348891"/>
                  </a:lnTo>
                </a:path>
              </a:pathLst>
            </a:custGeom>
            <a:ln w="3175">
              <a:solidFill>
                <a:srgbClr val="000000"/>
              </a:solidFill>
            </a:ln>
          </p:spPr>
          <p:txBody>
            <a:bodyPr wrap="square" lIns="0" tIns="0" rIns="0" bIns="0" rtlCol="0"/>
            <a:lstStyle/>
            <a:p>
              <a:endParaRPr/>
            </a:p>
          </p:txBody>
        </p:sp>
      </p:grpSp>
      <p:sp>
        <p:nvSpPr>
          <p:cNvPr id="30" name="object 30"/>
          <p:cNvSpPr txBox="1"/>
          <p:nvPr/>
        </p:nvSpPr>
        <p:spPr>
          <a:xfrm>
            <a:off x="4808829" y="7092705"/>
            <a:ext cx="20320" cy="41910"/>
          </a:xfrm>
          <a:prstGeom prst="rect">
            <a:avLst/>
          </a:prstGeom>
        </p:spPr>
        <p:txBody>
          <a:bodyPr vert="horz" wrap="square" lIns="0" tIns="13335" rIns="0" bIns="0" rtlCol="0">
            <a:spAutoFit/>
          </a:bodyPr>
          <a:lstStyle/>
          <a:p>
            <a:pPr>
              <a:lnSpc>
                <a:spcPct val="100000"/>
              </a:lnSpc>
              <a:spcBef>
                <a:spcPts val="105"/>
              </a:spcBef>
            </a:pPr>
            <a:r>
              <a:rPr sz="100" b="1" spc="-50" dirty="0">
                <a:latin typeface="Arial"/>
                <a:cs typeface="Arial"/>
              </a:rPr>
              <a:t>0</a:t>
            </a:r>
            <a:endParaRPr sz="100">
              <a:latin typeface="Arial"/>
              <a:cs typeface="Arial"/>
            </a:endParaRPr>
          </a:p>
        </p:txBody>
      </p:sp>
      <p:sp>
        <p:nvSpPr>
          <p:cNvPr id="31" name="object 31"/>
          <p:cNvSpPr/>
          <p:nvPr/>
        </p:nvSpPr>
        <p:spPr>
          <a:xfrm>
            <a:off x="4824607" y="6765571"/>
            <a:ext cx="5715" cy="299085"/>
          </a:xfrm>
          <a:custGeom>
            <a:avLst/>
            <a:gdLst/>
            <a:ahLst/>
            <a:cxnLst/>
            <a:rect l="l" t="t" r="r" b="b"/>
            <a:pathLst>
              <a:path w="5714" h="299084">
                <a:moveTo>
                  <a:pt x="5113" y="298924"/>
                </a:moveTo>
                <a:lnTo>
                  <a:pt x="0" y="298924"/>
                </a:lnTo>
              </a:path>
              <a:path w="5714" h="299084">
                <a:moveTo>
                  <a:pt x="5113" y="249103"/>
                </a:moveTo>
                <a:lnTo>
                  <a:pt x="0" y="249103"/>
                </a:lnTo>
              </a:path>
              <a:path w="5714" h="299084">
                <a:moveTo>
                  <a:pt x="5113" y="199283"/>
                </a:moveTo>
                <a:lnTo>
                  <a:pt x="0" y="199283"/>
                </a:lnTo>
              </a:path>
              <a:path w="5714" h="299084">
                <a:moveTo>
                  <a:pt x="5113" y="149462"/>
                </a:moveTo>
                <a:lnTo>
                  <a:pt x="0" y="149462"/>
                </a:lnTo>
              </a:path>
              <a:path w="5714" h="299084">
                <a:moveTo>
                  <a:pt x="5113" y="99641"/>
                </a:moveTo>
                <a:lnTo>
                  <a:pt x="0" y="99641"/>
                </a:lnTo>
              </a:path>
              <a:path w="5714" h="299084">
                <a:moveTo>
                  <a:pt x="5113" y="49820"/>
                </a:moveTo>
                <a:lnTo>
                  <a:pt x="0" y="49820"/>
                </a:lnTo>
              </a:path>
              <a:path w="5714" h="299084">
                <a:moveTo>
                  <a:pt x="5113" y="0"/>
                </a:moveTo>
                <a:lnTo>
                  <a:pt x="0" y="0"/>
                </a:lnTo>
              </a:path>
            </a:pathLst>
          </a:custGeom>
          <a:ln w="3175">
            <a:solidFill>
              <a:srgbClr val="000000"/>
            </a:solidFill>
          </a:ln>
        </p:spPr>
        <p:txBody>
          <a:bodyPr wrap="square" lIns="0" tIns="0" rIns="0" bIns="0" rtlCol="0"/>
          <a:lstStyle/>
          <a:p>
            <a:endParaRPr/>
          </a:p>
        </p:txBody>
      </p:sp>
      <p:sp>
        <p:nvSpPr>
          <p:cNvPr id="32" name="object 32"/>
          <p:cNvSpPr txBox="1"/>
          <p:nvPr/>
        </p:nvSpPr>
        <p:spPr>
          <a:xfrm>
            <a:off x="4794804" y="6743959"/>
            <a:ext cx="34290" cy="34036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105</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90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spcBef>
                <a:spcPts val="5"/>
              </a:spcBef>
            </a:pPr>
            <a:r>
              <a:rPr sz="100" b="1" spc="-25" dirty="0">
                <a:latin typeface="Arial"/>
                <a:cs typeface="Arial"/>
              </a:rPr>
              <a:t>75</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60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45</a:t>
            </a:r>
            <a:endParaRPr sz="100">
              <a:latin typeface="Arial"/>
              <a:cs typeface="Arial"/>
            </a:endParaRPr>
          </a:p>
          <a:p>
            <a:pPr>
              <a:lnSpc>
                <a:spcPct val="100000"/>
              </a:lnSpc>
            </a:pPr>
            <a:endParaRPr sz="100">
              <a:latin typeface="Arial"/>
              <a:cs typeface="Arial"/>
            </a:endParaRPr>
          </a:p>
          <a:p>
            <a:pPr>
              <a:lnSpc>
                <a:spcPct val="100000"/>
              </a:lnSpc>
              <a:spcBef>
                <a:spcPts val="45"/>
              </a:spcBef>
            </a:pPr>
            <a:endParaRPr sz="100">
              <a:latin typeface="Arial"/>
              <a:cs typeface="Arial"/>
            </a:endParaRPr>
          </a:p>
          <a:p>
            <a:pPr marL="6985">
              <a:lnSpc>
                <a:spcPct val="100000"/>
              </a:lnSpc>
            </a:pPr>
            <a:r>
              <a:rPr sz="100" b="1" spc="-25" dirty="0">
                <a:latin typeface="Arial"/>
                <a:cs typeface="Arial"/>
              </a:rPr>
              <a:t>30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15</a:t>
            </a:r>
            <a:endParaRPr sz="100">
              <a:latin typeface="Arial"/>
              <a:cs typeface="Arial"/>
            </a:endParaRPr>
          </a:p>
        </p:txBody>
      </p:sp>
      <p:sp>
        <p:nvSpPr>
          <p:cNvPr id="33" name="object 33"/>
          <p:cNvSpPr txBox="1"/>
          <p:nvPr/>
        </p:nvSpPr>
        <p:spPr>
          <a:xfrm>
            <a:off x="5062897" y="6667255"/>
            <a:ext cx="34290" cy="57785"/>
          </a:xfrm>
          <a:prstGeom prst="rect">
            <a:avLst/>
          </a:prstGeom>
        </p:spPr>
        <p:txBody>
          <a:bodyPr vert="horz" wrap="square" lIns="0" tIns="13970" rIns="0" bIns="0" rtlCol="0">
            <a:spAutoFit/>
          </a:bodyPr>
          <a:lstStyle/>
          <a:p>
            <a:pPr>
              <a:lnSpc>
                <a:spcPct val="100000"/>
              </a:lnSpc>
              <a:spcBef>
                <a:spcPts val="110"/>
              </a:spcBef>
            </a:pPr>
            <a:r>
              <a:rPr sz="200" b="1" spc="-25" dirty="0">
                <a:latin typeface="Arial"/>
                <a:cs typeface="Arial"/>
              </a:rPr>
              <a:t>**</a:t>
            </a:r>
            <a:endParaRPr sz="200">
              <a:latin typeface="Arial"/>
              <a:cs typeface="Arial"/>
            </a:endParaRPr>
          </a:p>
        </p:txBody>
      </p:sp>
      <p:sp>
        <p:nvSpPr>
          <p:cNvPr id="34" name="object 34"/>
          <p:cNvSpPr txBox="1"/>
          <p:nvPr/>
        </p:nvSpPr>
        <p:spPr>
          <a:xfrm>
            <a:off x="5175686" y="6723359"/>
            <a:ext cx="34290" cy="57785"/>
          </a:xfrm>
          <a:prstGeom prst="rect">
            <a:avLst/>
          </a:prstGeom>
        </p:spPr>
        <p:txBody>
          <a:bodyPr vert="horz" wrap="square" lIns="0" tIns="13970" rIns="0" bIns="0" rtlCol="0">
            <a:spAutoFit/>
          </a:bodyPr>
          <a:lstStyle/>
          <a:p>
            <a:pPr>
              <a:lnSpc>
                <a:spcPct val="100000"/>
              </a:lnSpc>
              <a:spcBef>
                <a:spcPts val="110"/>
              </a:spcBef>
            </a:pPr>
            <a:r>
              <a:rPr sz="200" b="1" spc="-25" dirty="0">
                <a:latin typeface="Arial"/>
                <a:cs typeface="Arial"/>
              </a:rPr>
              <a:t>**</a:t>
            </a:r>
            <a:endParaRPr sz="200">
              <a:latin typeface="Arial"/>
              <a:cs typeface="Arial"/>
            </a:endParaRPr>
          </a:p>
        </p:txBody>
      </p:sp>
      <p:grpSp>
        <p:nvGrpSpPr>
          <p:cNvPr id="35" name="object 35"/>
          <p:cNvGrpSpPr/>
          <p:nvPr/>
        </p:nvGrpSpPr>
        <p:grpSpPr>
          <a:xfrm>
            <a:off x="4742488" y="6697069"/>
            <a:ext cx="567690" cy="334645"/>
            <a:chOff x="4742488" y="6697069"/>
            <a:chExt cx="567690" cy="334645"/>
          </a:xfrm>
        </p:grpSpPr>
        <p:sp>
          <p:nvSpPr>
            <p:cNvPr id="36" name="object 36"/>
            <p:cNvSpPr/>
            <p:nvPr/>
          </p:nvSpPr>
          <p:spPr>
            <a:xfrm>
              <a:off x="4875450" y="6698657"/>
              <a:ext cx="433070" cy="69215"/>
            </a:xfrm>
            <a:custGeom>
              <a:avLst/>
              <a:gdLst/>
              <a:ahLst/>
              <a:cxnLst/>
              <a:rect l="l" t="t" r="r" b="b"/>
              <a:pathLst>
                <a:path w="433070" h="69215">
                  <a:moveTo>
                    <a:pt x="0" y="4967"/>
                  </a:moveTo>
                  <a:lnTo>
                    <a:pt x="2629" y="4967"/>
                  </a:lnTo>
                </a:path>
                <a:path w="433070" h="69215">
                  <a:moveTo>
                    <a:pt x="2629" y="4967"/>
                  </a:moveTo>
                  <a:lnTo>
                    <a:pt x="5259" y="4967"/>
                  </a:lnTo>
                </a:path>
                <a:path w="433070" h="69215">
                  <a:moveTo>
                    <a:pt x="5259" y="4967"/>
                  </a:moveTo>
                  <a:lnTo>
                    <a:pt x="7889" y="4967"/>
                  </a:lnTo>
                </a:path>
                <a:path w="433070" h="69215">
                  <a:moveTo>
                    <a:pt x="7889" y="4967"/>
                  </a:moveTo>
                  <a:lnTo>
                    <a:pt x="10519" y="4967"/>
                  </a:lnTo>
                </a:path>
                <a:path w="433070" h="69215">
                  <a:moveTo>
                    <a:pt x="10519" y="4967"/>
                  </a:moveTo>
                  <a:lnTo>
                    <a:pt x="13148" y="4967"/>
                  </a:lnTo>
                </a:path>
                <a:path w="433070" h="69215">
                  <a:moveTo>
                    <a:pt x="13148" y="4967"/>
                  </a:moveTo>
                  <a:lnTo>
                    <a:pt x="15778" y="4967"/>
                  </a:lnTo>
                </a:path>
                <a:path w="433070" h="69215">
                  <a:moveTo>
                    <a:pt x="15778" y="4967"/>
                  </a:moveTo>
                  <a:lnTo>
                    <a:pt x="18408" y="4967"/>
                  </a:lnTo>
                </a:path>
                <a:path w="433070" h="69215">
                  <a:moveTo>
                    <a:pt x="18408" y="4967"/>
                  </a:moveTo>
                  <a:lnTo>
                    <a:pt x="21038" y="4967"/>
                  </a:lnTo>
                </a:path>
                <a:path w="433070" h="69215">
                  <a:moveTo>
                    <a:pt x="21038" y="4967"/>
                  </a:moveTo>
                  <a:lnTo>
                    <a:pt x="23668" y="4967"/>
                  </a:lnTo>
                </a:path>
                <a:path w="433070" h="69215">
                  <a:moveTo>
                    <a:pt x="23668" y="4967"/>
                  </a:moveTo>
                  <a:lnTo>
                    <a:pt x="26297" y="4967"/>
                  </a:lnTo>
                </a:path>
                <a:path w="433070" h="69215">
                  <a:moveTo>
                    <a:pt x="26297" y="4967"/>
                  </a:moveTo>
                  <a:lnTo>
                    <a:pt x="28927" y="4967"/>
                  </a:lnTo>
                </a:path>
                <a:path w="433070" h="69215">
                  <a:moveTo>
                    <a:pt x="28927" y="4967"/>
                  </a:moveTo>
                  <a:lnTo>
                    <a:pt x="31557" y="4967"/>
                  </a:lnTo>
                </a:path>
                <a:path w="433070" h="69215">
                  <a:moveTo>
                    <a:pt x="31557" y="4967"/>
                  </a:moveTo>
                  <a:lnTo>
                    <a:pt x="34187" y="4967"/>
                  </a:lnTo>
                </a:path>
                <a:path w="433070" h="69215">
                  <a:moveTo>
                    <a:pt x="34187" y="4967"/>
                  </a:moveTo>
                  <a:lnTo>
                    <a:pt x="36817" y="4967"/>
                  </a:lnTo>
                </a:path>
                <a:path w="433070" h="69215">
                  <a:moveTo>
                    <a:pt x="36817" y="4967"/>
                  </a:moveTo>
                  <a:lnTo>
                    <a:pt x="39446" y="4967"/>
                  </a:lnTo>
                </a:path>
                <a:path w="433070" h="69215">
                  <a:moveTo>
                    <a:pt x="39446" y="4967"/>
                  </a:moveTo>
                  <a:lnTo>
                    <a:pt x="42076" y="4967"/>
                  </a:lnTo>
                </a:path>
                <a:path w="433070" h="69215">
                  <a:moveTo>
                    <a:pt x="42076" y="4967"/>
                  </a:moveTo>
                  <a:lnTo>
                    <a:pt x="44706" y="4967"/>
                  </a:lnTo>
                </a:path>
                <a:path w="433070" h="69215">
                  <a:moveTo>
                    <a:pt x="44706" y="4967"/>
                  </a:moveTo>
                  <a:lnTo>
                    <a:pt x="47336" y="4967"/>
                  </a:lnTo>
                </a:path>
                <a:path w="433070" h="69215">
                  <a:moveTo>
                    <a:pt x="47336" y="4967"/>
                  </a:moveTo>
                  <a:lnTo>
                    <a:pt x="49966" y="4967"/>
                  </a:lnTo>
                </a:path>
                <a:path w="433070" h="69215">
                  <a:moveTo>
                    <a:pt x="49966" y="4967"/>
                  </a:moveTo>
                  <a:lnTo>
                    <a:pt x="52595" y="4967"/>
                  </a:lnTo>
                </a:path>
                <a:path w="433070" h="69215">
                  <a:moveTo>
                    <a:pt x="52595" y="4967"/>
                  </a:moveTo>
                  <a:lnTo>
                    <a:pt x="55225" y="4967"/>
                  </a:lnTo>
                </a:path>
                <a:path w="433070" h="69215">
                  <a:moveTo>
                    <a:pt x="55225" y="4967"/>
                  </a:moveTo>
                  <a:lnTo>
                    <a:pt x="57855" y="4967"/>
                  </a:lnTo>
                </a:path>
                <a:path w="433070" h="69215">
                  <a:moveTo>
                    <a:pt x="57855" y="4967"/>
                  </a:moveTo>
                  <a:lnTo>
                    <a:pt x="60485" y="4967"/>
                  </a:lnTo>
                </a:path>
                <a:path w="433070" h="69215">
                  <a:moveTo>
                    <a:pt x="60485" y="4967"/>
                  </a:moveTo>
                  <a:lnTo>
                    <a:pt x="63115" y="4967"/>
                  </a:lnTo>
                </a:path>
                <a:path w="433070" h="69215">
                  <a:moveTo>
                    <a:pt x="63115" y="4967"/>
                  </a:moveTo>
                  <a:lnTo>
                    <a:pt x="65744" y="4967"/>
                  </a:lnTo>
                </a:path>
                <a:path w="433070" h="69215">
                  <a:moveTo>
                    <a:pt x="65744" y="4967"/>
                  </a:moveTo>
                  <a:lnTo>
                    <a:pt x="68374" y="4967"/>
                  </a:lnTo>
                </a:path>
                <a:path w="433070" h="69215">
                  <a:moveTo>
                    <a:pt x="68374" y="4967"/>
                  </a:moveTo>
                  <a:lnTo>
                    <a:pt x="71004" y="4967"/>
                  </a:lnTo>
                </a:path>
                <a:path w="433070" h="69215">
                  <a:moveTo>
                    <a:pt x="71004" y="4967"/>
                  </a:moveTo>
                  <a:lnTo>
                    <a:pt x="73634" y="4967"/>
                  </a:lnTo>
                </a:path>
                <a:path w="433070" h="69215">
                  <a:moveTo>
                    <a:pt x="73634" y="4967"/>
                  </a:moveTo>
                  <a:lnTo>
                    <a:pt x="76264" y="4967"/>
                  </a:lnTo>
                </a:path>
                <a:path w="433070" h="69215">
                  <a:moveTo>
                    <a:pt x="76264" y="4967"/>
                  </a:moveTo>
                  <a:lnTo>
                    <a:pt x="78893" y="4967"/>
                  </a:lnTo>
                </a:path>
                <a:path w="433070" h="69215">
                  <a:moveTo>
                    <a:pt x="78893" y="4967"/>
                  </a:moveTo>
                  <a:lnTo>
                    <a:pt x="81523" y="4967"/>
                  </a:lnTo>
                </a:path>
                <a:path w="433070" h="69215">
                  <a:moveTo>
                    <a:pt x="81523" y="4967"/>
                  </a:moveTo>
                  <a:lnTo>
                    <a:pt x="84153" y="4967"/>
                  </a:lnTo>
                </a:path>
                <a:path w="433070" h="69215">
                  <a:moveTo>
                    <a:pt x="84153" y="4967"/>
                  </a:moveTo>
                  <a:lnTo>
                    <a:pt x="86783" y="4967"/>
                  </a:lnTo>
                </a:path>
                <a:path w="433070" h="69215">
                  <a:moveTo>
                    <a:pt x="86783" y="4967"/>
                  </a:moveTo>
                  <a:lnTo>
                    <a:pt x="89413" y="4967"/>
                  </a:lnTo>
                </a:path>
                <a:path w="433070" h="69215">
                  <a:moveTo>
                    <a:pt x="89413" y="4967"/>
                  </a:moveTo>
                  <a:lnTo>
                    <a:pt x="92042" y="4967"/>
                  </a:lnTo>
                </a:path>
                <a:path w="433070" h="69215">
                  <a:moveTo>
                    <a:pt x="92042" y="4967"/>
                  </a:moveTo>
                  <a:lnTo>
                    <a:pt x="94672" y="4967"/>
                  </a:lnTo>
                </a:path>
                <a:path w="433070" h="69215">
                  <a:moveTo>
                    <a:pt x="94672" y="4967"/>
                  </a:moveTo>
                  <a:lnTo>
                    <a:pt x="97302" y="4967"/>
                  </a:lnTo>
                </a:path>
                <a:path w="433070" h="69215">
                  <a:moveTo>
                    <a:pt x="97302" y="4967"/>
                  </a:moveTo>
                  <a:lnTo>
                    <a:pt x="99932" y="4967"/>
                  </a:lnTo>
                </a:path>
                <a:path w="433070" h="69215">
                  <a:moveTo>
                    <a:pt x="99932" y="4967"/>
                  </a:moveTo>
                  <a:lnTo>
                    <a:pt x="102562" y="4967"/>
                  </a:lnTo>
                </a:path>
                <a:path w="433070" h="69215">
                  <a:moveTo>
                    <a:pt x="102562" y="4967"/>
                  </a:moveTo>
                  <a:lnTo>
                    <a:pt x="105191" y="4967"/>
                  </a:lnTo>
                </a:path>
                <a:path w="433070" h="69215">
                  <a:moveTo>
                    <a:pt x="105191" y="4967"/>
                  </a:moveTo>
                  <a:lnTo>
                    <a:pt x="107821" y="4967"/>
                  </a:lnTo>
                </a:path>
                <a:path w="433070" h="69215">
                  <a:moveTo>
                    <a:pt x="107821" y="4967"/>
                  </a:moveTo>
                  <a:lnTo>
                    <a:pt x="110451" y="4967"/>
                  </a:lnTo>
                </a:path>
                <a:path w="433070" h="69215">
                  <a:moveTo>
                    <a:pt x="110451" y="4967"/>
                  </a:moveTo>
                  <a:lnTo>
                    <a:pt x="113081" y="4967"/>
                  </a:lnTo>
                </a:path>
                <a:path w="433070" h="69215">
                  <a:moveTo>
                    <a:pt x="113081" y="4967"/>
                  </a:moveTo>
                  <a:lnTo>
                    <a:pt x="115711" y="4967"/>
                  </a:lnTo>
                </a:path>
                <a:path w="433070" h="69215">
                  <a:moveTo>
                    <a:pt x="115711" y="4967"/>
                  </a:moveTo>
                  <a:lnTo>
                    <a:pt x="118340" y="4967"/>
                  </a:lnTo>
                </a:path>
                <a:path w="433070" h="69215">
                  <a:moveTo>
                    <a:pt x="118340" y="4967"/>
                  </a:moveTo>
                  <a:lnTo>
                    <a:pt x="120970" y="4967"/>
                  </a:lnTo>
                </a:path>
                <a:path w="433070" h="69215">
                  <a:moveTo>
                    <a:pt x="120970" y="4967"/>
                  </a:moveTo>
                  <a:lnTo>
                    <a:pt x="123600" y="4967"/>
                  </a:lnTo>
                </a:path>
                <a:path w="433070" h="69215">
                  <a:moveTo>
                    <a:pt x="123600" y="4967"/>
                  </a:moveTo>
                  <a:lnTo>
                    <a:pt x="126230" y="4967"/>
                  </a:lnTo>
                </a:path>
                <a:path w="433070" h="69215">
                  <a:moveTo>
                    <a:pt x="126230" y="4967"/>
                  </a:moveTo>
                  <a:lnTo>
                    <a:pt x="128860" y="4967"/>
                  </a:lnTo>
                </a:path>
                <a:path w="433070" h="69215">
                  <a:moveTo>
                    <a:pt x="128860" y="4967"/>
                  </a:moveTo>
                  <a:lnTo>
                    <a:pt x="131489" y="4967"/>
                  </a:lnTo>
                </a:path>
                <a:path w="433070" h="69215">
                  <a:moveTo>
                    <a:pt x="131489" y="4967"/>
                  </a:moveTo>
                  <a:lnTo>
                    <a:pt x="134119" y="4967"/>
                  </a:lnTo>
                </a:path>
                <a:path w="433070" h="69215">
                  <a:moveTo>
                    <a:pt x="134119" y="4967"/>
                  </a:moveTo>
                  <a:lnTo>
                    <a:pt x="136749" y="4967"/>
                  </a:lnTo>
                </a:path>
                <a:path w="433070" h="69215">
                  <a:moveTo>
                    <a:pt x="136749" y="4967"/>
                  </a:moveTo>
                  <a:lnTo>
                    <a:pt x="139379" y="4967"/>
                  </a:lnTo>
                </a:path>
                <a:path w="433070" h="69215">
                  <a:moveTo>
                    <a:pt x="139379" y="4967"/>
                  </a:moveTo>
                  <a:lnTo>
                    <a:pt x="142009" y="4967"/>
                  </a:lnTo>
                </a:path>
                <a:path w="433070" h="69215">
                  <a:moveTo>
                    <a:pt x="142009" y="4967"/>
                  </a:moveTo>
                  <a:lnTo>
                    <a:pt x="144638" y="4967"/>
                  </a:lnTo>
                </a:path>
                <a:path w="433070" h="69215">
                  <a:moveTo>
                    <a:pt x="144638" y="4967"/>
                  </a:moveTo>
                  <a:lnTo>
                    <a:pt x="147268" y="4967"/>
                  </a:lnTo>
                </a:path>
                <a:path w="433070" h="69215">
                  <a:moveTo>
                    <a:pt x="147268" y="4967"/>
                  </a:moveTo>
                  <a:lnTo>
                    <a:pt x="149898" y="4967"/>
                  </a:lnTo>
                </a:path>
                <a:path w="433070" h="69215">
                  <a:moveTo>
                    <a:pt x="149898" y="4967"/>
                  </a:moveTo>
                  <a:lnTo>
                    <a:pt x="152528" y="4967"/>
                  </a:lnTo>
                </a:path>
                <a:path w="433070" h="69215">
                  <a:moveTo>
                    <a:pt x="152528" y="4967"/>
                  </a:moveTo>
                  <a:lnTo>
                    <a:pt x="155158" y="4967"/>
                  </a:lnTo>
                </a:path>
                <a:path w="433070" h="69215">
                  <a:moveTo>
                    <a:pt x="155158" y="4967"/>
                  </a:moveTo>
                  <a:lnTo>
                    <a:pt x="157787" y="4967"/>
                  </a:lnTo>
                </a:path>
                <a:path w="433070" h="69215">
                  <a:moveTo>
                    <a:pt x="157787" y="4967"/>
                  </a:moveTo>
                  <a:lnTo>
                    <a:pt x="160417" y="4967"/>
                  </a:lnTo>
                </a:path>
                <a:path w="433070" h="69215">
                  <a:moveTo>
                    <a:pt x="160417" y="4967"/>
                  </a:moveTo>
                  <a:lnTo>
                    <a:pt x="163047" y="4967"/>
                  </a:lnTo>
                </a:path>
                <a:path w="433070" h="69215">
                  <a:moveTo>
                    <a:pt x="163047" y="4967"/>
                  </a:moveTo>
                  <a:lnTo>
                    <a:pt x="165677" y="4967"/>
                  </a:lnTo>
                </a:path>
                <a:path w="433070" h="69215">
                  <a:moveTo>
                    <a:pt x="165677" y="4967"/>
                  </a:moveTo>
                  <a:lnTo>
                    <a:pt x="168307" y="4967"/>
                  </a:lnTo>
                </a:path>
                <a:path w="433070" h="69215">
                  <a:moveTo>
                    <a:pt x="168307" y="4967"/>
                  </a:moveTo>
                  <a:lnTo>
                    <a:pt x="170936" y="4967"/>
                  </a:lnTo>
                </a:path>
                <a:path w="433070" h="69215">
                  <a:moveTo>
                    <a:pt x="170936" y="4967"/>
                  </a:moveTo>
                  <a:lnTo>
                    <a:pt x="173566" y="4967"/>
                  </a:lnTo>
                </a:path>
                <a:path w="433070" h="69215">
                  <a:moveTo>
                    <a:pt x="173566" y="4967"/>
                  </a:moveTo>
                  <a:lnTo>
                    <a:pt x="176196" y="4967"/>
                  </a:lnTo>
                </a:path>
                <a:path w="433070" h="69215">
                  <a:moveTo>
                    <a:pt x="176196" y="4967"/>
                  </a:moveTo>
                  <a:lnTo>
                    <a:pt x="178826" y="4967"/>
                  </a:lnTo>
                </a:path>
                <a:path w="433070" h="69215">
                  <a:moveTo>
                    <a:pt x="178826" y="4967"/>
                  </a:moveTo>
                  <a:lnTo>
                    <a:pt x="181456" y="4967"/>
                  </a:lnTo>
                </a:path>
                <a:path w="433070" h="69215">
                  <a:moveTo>
                    <a:pt x="181456" y="4967"/>
                  </a:moveTo>
                  <a:lnTo>
                    <a:pt x="184085" y="4967"/>
                  </a:lnTo>
                </a:path>
                <a:path w="433070" h="69215">
                  <a:moveTo>
                    <a:pt x="184085" y="4967"/>
                  </a:moveTo>
                  <a:lnTo>
                    <a:pt x="186715" y="4967"/>
                  </a:lnTo>
                </a:path>
                <a:path w="433070" h="69215">
                  <a:moveTo>
                    <a:pt x="186715" y="4967"/>
                  </a:moveTo>
                  <a:lnTo>
                    <a:pt x="189345" y="4967"/>
                  </a:lnTo>
                </a:path>
                <a:path w="433070" h="69215">
                  <a:moveTo>
                    <a:pt x="189345" y="4967"/>
                  </a:moveTo>
                  <a:lnTo>
                    <a:pt x="191975" y="4967"/>
                  </a:lnTo>
                </a:path>
                <a:path w="433070" h="69215">
                  <a:moveTo>
                    <a:pt x="191975" y="4967"/>
                  </a:moveTo>
                  <a:lnTo>
                    <a:pt x="194605" y="4967"/>
                  </a:lnTo>
                </a:path>
                <a:path w="433070" h="69215">
                  <a:moveTo>
                    <a:pt x="194605" y="4967"/>
                  </a:moveTo>
                  <a:lnTo>
                    <a:pt x="197234" y="4967"/>
                  </a:lnTo>
                </a:path>
                <a:path w="433070" h="69215">
                  <a:moveTo>
                    <a:pt x="197234" y="4967"/>
                  </a:moveTo>
                  <a:lnTo>
                    <a:pt x="199864" y="4967"/>
                  </a:lnTo>
                </a:path>
                <a:path w="433070" h="69215">
                  <a:moveTo>
                    <a:pt x="199864" y="4967"/>
                  </a:moveTo>
                  <a:lnTo>
                    <a:pt x="202494" y="4967"/>
                  </a:lnTo>
                </a:path>
                <a:path w="433070" h="69215">
                  <a:moveTo>
                    <a:pt x="202494" y="4967"/>
                  </a:moveTo>
                  <a:lnTo>
                    <a:pt x="205124" y="4967"/>
                  </a:lnTo>
                </a:path>
                <a:path w="433070" h="69215">
                  <a:moveTo>
                    <a:pt x="205124" y="4967"/>
                  </a:moveTo>
                  <a:lnTo>
                    <a:pt x="207754" y="4967"/>
                  </a:lnTo>
                </a:path>
                <a:path w="433070" h="69215">
                  <a:moveTo>
                    <a:pt x="207754" y="4967"/>
                  </a:moveTo>
                  <a:lnTo>
                    <a:pt x="210383" y="4967"/>
                  </a:lnTo>
                </a:path>
                <a:path w="433070" h="69215">
                  <a:moveTo>
                    <a:pt x="210383" y="4967"/>
                  </a:moveTo>
                  <a:lnTo>
                    <a:pt x="213013" y="4967"/>
                  </a:lnTo>
                </a:path>
                <a:path w="433070" h="69215">
                  <a:moveTo>
                    <a:pt x="213013" y="4967"/>
                  </a:moveTo>
                  <a:lnTo>
                    <a:pt x="215643" y="4967"/>
                  </a:lnTo>
                </a:path>
                <a:path w="433070" h="69215">
                  <a:moveTo>
                    <a:pt x="215643" y="4967"/>
                  </a:moveTo>
                  <a:lnTo>
                    <a:pt x="218273" y="4967"/>
                  </a:lnTo>
                </a:path>
                <a:path w="433070" h="69215">
                  <a:moveTo>
                    <a:pt x="218273" y="4967"/>
                  </a:moveTo>
                  <a:lnTo>
                    <a:pt x="220903" y="4967"/>
                  </a:lnTo>
                </a:path>
                <a:path w="433070" h="69215">
                  <a:moveTo>
                    <a:pt x="220903" y="4967"/>
                  </a:moveTo>
                  <a:lnTo>
                    <a:pt x="223532" y="4967"/>
                  </a:lnTo>
                </a:path>
                <a:path w="433070" h="69215">
                  <a:moveTo>
                    <a:pt x="223532" y="4967"/>
                  </a:moveTo>
                  <a:lnTo>
                    <a:pt x="226162" y="4967"/>
                  </a:lnTo>
                </a:path>
                <a:path w="433070" h="69215">
                  <a:moveTo>
                    <a:pt x="226162" y="4967"/>
                  </a:moveTo>
                  <a:lnTo>
                    <a:pt x="228792" y="4967"/>
                  </a:lnTo>
                </a:path>
                <a:path w="433070" h="69215">
                  <a:moveTo>
                    <a:pt x="228792" y="4967"/>
                  </a:moveTo>
                  <a:lnTo>
                    <a:pt x="231422" y="4967"/>
                  </a:lnTo>
                </a:path>
                <a:path w="433070" h="69215">
                  <a:moveTo>
                    <a:pt x="231422" y="4967"/>
                  </a:moveTo>
                  <a:lnTo>
                    <a:pt x="234052" y="4967"/>
                  </a:lnTo>
                </a:path>
                <a:path w="433070" h="69215">
                  <a:moveTo>
                    <a:pt x="234052" y="4967"/>
                  </a:moveTo>
                  <a:lnTo>
                    <a:pt x="236681" y="4967"/>
                  </a:lnTo>
                </a:path>
                <a:path w="433070" h="69215">
                  <a:moveTo>
                    <a:pt x="236681" y="4967"/>
                  </a:moveTo>
                  <a:lnTo>
                    <a:pt x="239311" y="4967"/>
                  </a:lnTo>
                </a:path>
                <a:path w="433070" h="69215">
                  <a:moveTo>
                    <a:pt x="239311" y="4967"/>
                  </a:moveTo>
                  <a:lnTo>
                    <a:pt x="241941" y="4967"/>
                  </a:lnTo>
                </a:path>
                <a:path w="433070" h="69215">
                  <a:moveTo>
                    <a:pt x="241941" y="4967"/>
                  </a:moveTo>
                  <a:lnTo>
                    <a:pt x="244571" y="4967"/>
                  </a:lnTo>
                </a:path>
                <a:path w="433070" h="69215">
                  <a:moveTo>
                    <a:pt x="244571" y="4967"/>
                  </a:moveTo>
                  <a:lnTo>
                    <a:pt x="247201" y="4967"/>
                  </a:lnTo>
                </a:path>
                <a:path w="433070" h="69215">
                  <a:moveTo>
                    <a:pt x="247201" y="4967"/>
                  </a:moveTo>
                  <a:lnTo>
                    <a:pt x="249830" y="4967"/>
                  </a:lnTo>
                </a:path>
                <a:path w="433070" h="69215">
                  <a:moveTo>
                    <a:pt x="249830" y="4967"/>
                  </a:moveTo>
                  <a:lnTo>
                    <a:pt x="252460" y="4967"/>
                  </a:lnTo>
                </a:path>
                <a:path w="433070" h="69215">
                  <a:moveTo>
                    <a:pt x="252460" y="4967"/>
                  </a:moveTo>
                  <a:lnTo>
                    <a:pt x="255090" y="4967"/>
                  </a:lnTo>
                </a:path>
                <a:path w="433070" h="69215">
                  <a:moveTo>
                    <a:pt x="255090" y="4967"/>
                  </a:moveTo>
                  <a:lnTo>
                    <a:pt x="257720" y="4967"/>
                  </a:lnTo>
                </a:path>
                <a:path w="433070" h="69215">
                  <a:moveTo>
                    <a:pt x="257720" y="4967"/>
                  </a:moveTo>
                  <a:lnTo>
                    <a:pt x="260350" y="4967"/>
                  </a:lnTo>
                </a:path>
                <a:path w="433070" h="69215">
                  <a:moveTo>
                    <a:pt x="260350" y="4967"/>
                  </a:moveTo>
                  <a:lnTo>
                    <a:pt x="262979" y="4967"/>
                  </a:lnTo>
                </a:path>
                <a:path w="433070" h="69215">
                  <a:moveTo>
                    <a:pt x="262979" y="4967"/>
                  </a:moveTo>
                  <a:lnTo>
                    <a:pt x="265609" y="4967"/>
                  </a:lnTo>
                </a:path>
                <a:path w="433070" h="69215">
                  <a:moveTo>
                    <a:pt x="265609" y="4967"/>
                  </a:moveTo>
                  <a:lnTo>
                    <a:pt x="268239" y="4967"/>
                  </a:lnTo>
                </a:path>
                <a:path w="433070" h="69215">
                  <a:moveTo>
                    <a:pt x="268239" y="4967"/>
                  </a:moveTo>
                  <a:lnTo>
                    <a:pt x="270869" y="4967"/>
                  </a:lnTo>
                </a:path>
                <a:path w="433070" h="69215">
                  <a:moveTo>
                    <a:pt x="270869" y="4967"/>
                  </a:moveTo>
                  <a:lnTo>
                    <a:pt x="273499" y="4967"/>
                  </a:lnTo>
                </a:path>
                <a:path w="433070" h="69215">
                  <a:moveTo>
                    <a:pt x="273499" y="4967"/>
                  </a:moveTo>
                  <a:lnTo>
                    <a:pt x="276128" y="4967"/>
                  </a:lnTo>
                </a:path>
                <a:path w="433070" h="69215">
                  <a:moveTo>
                    <a:pt x="276128" y="4967"/>
                  </a:moveTo>
                  <a:lnTo>
                    <a:pt x="278758" y="4967"/>
                  </a:lnTo>
                </a:path>
                <a:path w="433070" h="69215">
                  <a:moveTo>
                    <a:pt x="278758" y="4967"/>
                  </a:moveTo>
                  <a:lnTo>
                    <a:pt x="281388" y="4967"/>
                  </a:lnTo>
                </a:path>
                <a:path w="433070" h="69215">
                  <a:moveTo>
                    <a:pt x="281388" y="4967"/>
                  </a:moveTo>
                  <a:lnTo>
                    <a:pt x="284018" y="4967"/>
                  </a:lnTo>
                </a:path>
                <a:path w="433070" h="69215">
                  <a:moveTo>
                    <a:pt x="284018" y="4967"/>
                  </a:moveTo>
                  <a:lnTo>
                    <a:pt x="286648" y="4967"/>
                  </a:lnTo>
                </a:path>
                <a:path w="433070" h="69215">
                  <a:moveTo>
                    <a:pt x="286648" y="4967"/>
                  </a:moveTo>
                  <a:lnTo>
                    <a:pt x="289277" y="4967"/>
                  </a:lnTo>
                </a:path>
                <a:path w="433070" h="69215">
                  <a:moveTo>
                    <a:pt x="289277" y="4967"/>
                  </a:moveTo>
                  <a:lnTo>
                    <a:pt x="291907" y="4967"/>
                  </a:lnTo>
                </a:path>
                <a:path w="433070" h="69215">
                  <a:moveTo>
                    <a:pt x="291907" y="4967"/>
                  </a:moveTo>
                  <a:lnTo>
                    <a:pt x="294537" y="4967"/>
                  </a:lnTo>
                </a:path>
                <a:path w="433070" h="69215">
                  <a:moveTo>
                    <a:pt x="294537" y="4967"/>
                  </a:moveTo>
                  <a:lnTo>
                    <a:pt x="297167" y="4967"/>
                  </a:lnTo>
                </a:path>
                <a:path w="433070" h="69215">
                  <a:moveTo>
                    <a:pt x="297167" y="4967"/>
                  </a:moveTo>
                  <a:lnTo>
                    <a:pt x="299797" y="4967"/>
                  </a:lnTo>
                </a:path>
                <a:path w="433070" h="69215">
                  <a:moveTo>
                    <a:pt x="299797" y="4967"/>
                  </a:moveTo>
                  <a:lnTo>
                    <a:pt x="302426" y="4967"/>
                  </a:lnTo>
                </a:path>
                <a:path w="433070" h="69215">
                  <a:moveTo>
                    <a:pt x="302426" y="4967"/>
                  </a:moveTo>
                  <a:lnTo>
                    <a:pt x="305056" y="4967"/>
                  </a:lnTo>
                </a:path>
                <a:path w="433070" h="69215">
                  <a:moveTo>
                    <a:pt x="305056" y="4967"/>
                  </a:moveTo>
                  <a:lnTo>
                    <a:pt x="307686" y="4967"/>
                  </a:lnTo>
                </a:path>
                <a:path w="433070" h="69215">
                  <a:moveTo>
                    <a:pt x="307686" y="4967"/>
                  </a:moveTo>
                  <a:lnTo>
                    <a:pt x="310316" y="4967"/>
                  </a:lnTo>
                </a:path>
                <a:path w="433070" h="69215">
                  <a:moveTo>
                    <a:pt x="310316" y="4967"/>
                  </a:moveTo>
                  <a:lnTo>
                    <a:pt x="312946" y="4967"/>
                  </a:lnTo>
                </a:path>
                <a:path w="433070" h="69215">
                  <a:moveTo>
                    <a:pt x="312946" y="4967"/>
                  </a:moveTo>
                  <a:lnTo>
                    <a:pt x="315575" y="4967"/>
                  </a:lnTo>
                </a:path>
                <a:path w="433070" h="69215">
                  <a:moveTo>
                    <a:pt x="315575" y="4967"/>
                  </a:moveTo>
                  <a:lnTo>
                    <a:pt x="318205" y="4967"/>
                  </a:lnTo>
                </a:path>
                <a:path w="433070" h="69215">
                  <a:moveTo>
                    <a:pt x="318205" y="4967"/>
                  </a:moveTo>
                  <a:lnTo>
                    <a:pt x="320835" y="4967"/>
                  </a:lnTo>
                </a:path>
                <a:path w="433070" h="69215">
                  <a:moveTo>
                    <a:pt x="320835" y="4967"/>
                  </a:moveTo>
                  <a:lnTo>
                    <a:pt x="323465" y="4967"/>
                  </a:lnTo>
                </a:path>
                <a:path w="433070" h="69215">
                  <a:moveTo>
                    <a:pt x="323465" y="4967"/>
                  </a:moveTo>
                  <a:lnTo>
                    <a:pt x="326095" y="4967"/>
                  </a:lnTo>
                </a:path>
                <a:path w="433070" h="69215">
                  <a:moveTo>
                    <a:pt x="326095" y="4967"/>
                  </a:moveTo>
                  <a:lnTo>
                    <a:pt x="328724" y="4967"/>
                  </a:lnTo>
                </a:path>
                <a:path w="433070" h="69215">
                  <a:moveTo>
                    <a:pt x="328724" y="4967"/>
                  </a:moveTo>
                  <a:lnTo>
                    <a:pt x="331354" y="4967"/>
                  </a:lnTo>
                </a:path>
                <a:path w="433070" h="69215">
                  <a:moveTo>
                    <a:pt x="331354" y="4967"/>
                  </a:moveTo>
                  <a:lnTo>
                    <a:pt x="333984" y="4967"/>
                  </a:lnTo>
                </a:path>
                <a:path w="433070" h="69215">
                  <a:moveTo>
                    <a:pt x="333984" y="4967"/>
                  </a:moveTo>
                  <a:lnTo>
                    <a:pt x="336614" y="4967"/>
                  </a:lnTo>
                </a:path>
                <a:path w="433070" h="69215">
                  <a:moveTo>
                    <a:pt x="336614" y="4967"/>
                  </a:moveTo>
                  <a:lnTo>
                    <a:pt x="339243" y="4967"/>
                  </a:lnTo>
                </a:path>
                <a:path w="433070" h="69215">
                  <a:moveTo>
                    <a:pt x="339243" y="4967"/>
                  </a:moveTo>
                  <a:lnTo>
                    <a:pt x="341873" y="4967"/>
                  </a:lnTo>
                </a:path>
                <a:path w="433070" h="69215">
                  <a:moveTo>
                    <a:pt x="341873" y="4967"/>
                  </a:moveTo>
                  <a:lnTo>
                    <a:pt x="344503" y="4967"/>
                  </a:lnTo>
                </a:path>
                <a:path w="433070" h="69215">
                  <a:moveTo>
                    <a:pt x="344503" y="4967"/>
                  </a:moveTo>
                  <a:lnTo>
                    <a:pt x="347133" y="4967"/>
                  </a:lnTo>
                </a:path>
                <a:path w="433070" h="69215">
                  <a:moveTo>
                    <a:pt x="347133" y="4967"/>
                  </a:moveTo>
                  <a:lnTo>
                    <a:pt x="349763" y="4967"/>
                  </a:lnTo>
                </a:path>
                <a:path w="433070" h="69215">
                  <a:moveTo>
                    <a:pt x="349763" y="4967"/>
                  </a:moveTo>
                  <a:lnTo>
                    <a:pt x="352392" y="4967"/>
                  </a:lnTo>
                </a:path>
                <a:path w="433070" h="69215">
                  <a:moveTo>
                    <a:pt x="352392" y="4967"/>
                  </a:moveTo>
                  <a:lnTo>
                    <a:pt x="355022" y="4967"/>
                  </a:lnTo>
                </a:path>
                <a:path w="433070" h="69215">
                  <a:moveTo>
                    <a:pt x="355022" y="4967"/>
                  </a:moveTo>
                  <a:lnTo>
                    <a:pt x="357652" y="4967"/>
                  </a:lnTo>
                </a:path>
                <a:path w="433070" h="69215">
                  <a:moveTo>
                    <a:pt x="357652" y="4967"/>
                  </a:moveTo>
                  <a:lnTo>
                    <a:pt x="360282" y="4967"/>
                  </a:lnTo>
                </a:path>
                <a:path w="433070" h="69215">
                  <a:moveTo>
                    <a:pt x="360282" y="4967"/>
                  </a:moveTo>
                  <a:lnTo>
                    <a:pt x="362912" y="4967"/>
                  </a:lnTo>
                </a:path>
                <a:path w="433070" h="69215">
                  <a:moveTo>
                    <a:pt x="362912" y="4967"/>
                  </a:moveTo>
                  <a:lnTo>
                    <a:pt x="365541" y="4967"/>
                  </a:lnTo>
                </a:path>
                <a:path w="433070" h="69215">
                  <a:moveTo>
                    <a:pt x="365541" y="4967"/>
                  </a:moveTo>
                  <a:lnTo>
                    <a:pt x="368171" y="4967"/>
                  </a:lnTo>
                </a:path>
                <a:path w="433070" h="69215">
                  <a:moveTo>
                    <a:pt x="368171" y="4967"/>
                  </a:moveTo>
                  <a:lnTo>
                    <a:pt x="370801" y="4967"/>
                  </a:lnTo>
                </a:path>
                <a:path w="433070" h="69215">
                  <a:moveTo>
                    <a:pt x="370801" y="4967"/>
                  </a:moveTo>
                  <a:lnTo>
                    <a:pt x="373431" y="4967"/>
                  </a:lnTo>
                </a:path>
                <a:path w="433070" h="69215">
                  <a:moveTo>
                    <a:pt x="373431" y="4967"/>
                  </a:moveTo>
                  <a:lnTo>
                    <a:pt x="376061" y="4967"/>
                  </a:lnTo>
                </a:path>
                <a:path w="433070" h="69215">
                  <a:moveTo>
                    <a:pt x="376061" y="4967"/>
                  </a:moveTo>
                  <a:lnTo>
                    <a:pt x="378690" y="4967"/>
                  </a:lnTo>
                </a:path>
                <a:path w="433070" h="69215">
                  <a:moveTo>
                    <a:pt x="378690" y="4967"/>
                  </a:moveTo>
                  <a:lnTo>
                    <a:pt x="381320" y="4967"/>
                  </a:lnTo>
                </a:path>
                <a:path w="433070" h="69215">
                  <a:moveTo>
                    <a:pt x="381320" y="4967"/>
                  </a:moveTo>
                  <a:lnTo>
                    <a:pt x="383950" y="4967"/>
                  </a:lnTo>
                </a:path>
                <a:path w="433070" h="69215">
                  <a:moveTo>
                    <a:pt x="383950" y="4967"/>
                  </a:moveTo>
                  <a:lnTo>
                    <a:pt x="386580" y="4967"/>
                  </a:lnTo>
                </a:path>
                <a:path w="433070" h="69215">
                  <a:moveTo>
                    <a:pt x="386580" y="4967"/>
                  </a:moveTo>
                  <a:lnTo>
                    <a:pt x="389210" y="4967"/>
                  </a:lnTo>
                </a:path>
                <a:path w="433070" h="69215">
                  <a:moveTo>
                    <a:pt x="389210" y="4967"/>
                  </a:moveTo>
                  <a:lnTo>
                    <a:pt x="391839" y="4967"/>
                  </a:lnTo>
                </a:path>
                <a:path w="433070" h="69215">
                  <a:moveTo>
                    <a:pt x="391839" y="4967"/>
                  </a:moveTo>
                  <a:lnTo>
                    <a:pt x="394469" y="4967"/>
                  </a:lnTo>
                </a:path>
                <a:path w="433070" h="69215">
                  <a:moveTo>
                    <a:pt x="394469" y="4967"/>
                  </a:moveTo>
                  <a:lnTo>
                    <a:pt x="397099" y="4967"/>
                  </a:lnTo>
                </a:path>
                <a:path w="433070" h="69215">
                  <a:moveTo>
                    <a:pt x="397099" y="4967"/>
                  </a:moveTo>
                  <a:lnTo>
                    <a:pt x="399729" y="4967"/>
                  </a:lnTo>
                </a:path>
                <a:path w="433070" h="69215">
                  <a:moveTo>
                    <a:pt x="399729" y="4967"/>
                  </a:moveTo>
                  <a:lnTo>
                    <a:pt x="402359" y="4967"/>
                  </a:lnTo>
                </a:path>
                <a:path w="433070" h="69215">
                  <a:moveTo>
                    <a:pt x="402359" y="4967"/>
                  </a:moveTo>
                  <a:lnTo>
                    <a:pt x="404988" y="4967"/>
                  </a:lnTo>
                </a:path>
                <a:path w="433070" h="69215">
                  <a:moveTo>
                    <a:pt x="404988" y="4967"/>
                  </a:moveTo>
                  <a:lnTo>
                    <a:pt x="407618" y="4967"/>
                  </a:lnTo>
                </a:path>
                <a:path w="433070" h="69215">
                  <a:moveTo>
                    <a:pt x="407618" y="4967"/>
                  </a:moveTo>
                  <a:lnTo>
                    <a:pt x="410248" y="4967"/>
                  </a:lnTo>
                </a:path>
                <a:path w="433070" h="69215">
                  <a:moveTo>
                    <a:pt x="410248" y="4967"/>
                  </a:moveTo>
                  <a:lnTo>
                    <a:pt x="412878" y="4967"/>
                  </a:lnTo>
                </a:path>
                <a:path w="433070" h="69215">
                  <a:moveTo>
                    <a:pt x="412878" y="4967"/>
                  </a:moveTo>
                  <a:lnTo>
                    <a:pt x="415508" y="4967"/>
                  </a:lnTo>
                </a:path>
                <a:path w="433070" h="69215">
                  <a:moveTo>
                    <a:pt x="415508" y="4967"/>
                  </a:moveTo>
                  <a:lnTo>
                    <a:pt x="418137" y="4967"/>
                  </a:lnTo>
                </a:path>
                <a:path w="433070" h="69215">
                  <a:moveTo>
                    <a:pt x="418137" y="4967"/>
                  </a:moveTo>
                  <a:lnTo>
                    <a:pt x="420767" y="4967"/>
                  </a:lnTo>
                </a:path>
                <a:path w="433070" h="69215">
                  <a:moveTo>
                    <a:pt x="420767" y="4967"/>
                  </a:moveTo>
                  <a:lnTo>
                    <a:pt x="423397" y="4967"/>
                  </a:lnTo>
                </a:path>
                <a:path w="433070" h="69215">
                  <a:moveTo>
                    <a:pt x="423397" y="4967"/>
                  </a:moveTo>
                  <a:lnTo>
                    <a:pt x="426027" y="4967"/>
                  </a:lnTo>
                </a:path>
                <a:path w="433070" h="69215">
                  <a:moveTo>
                    <a:pt x="426027" y="4967"/>
                  </a:moveTo>
                  <a:lnTo>
                    <a:pt x="428657" y="4967"/>
                  </a:lnTo>
                </a:path>
                <a:path w="433070" h="69215">
                  <a:moveTo>
                    <a:pt x="428657" y="4967"/>
                  </a:moveTo>
                  <a:lnTo>
                    <a:pt x="431286" y="4967"/>
                  </a:lnTo>
                </a:path>
                <a:path w="433070" h="69215">
                  <a:moveTo>
                    <a:pt x="431286" y="4967"/>
                  </a:moveTo>
                  <a:lnTo>
                    <a:pt x="433040" y="4967"/>
                  </a:lnTo>
                </a:path>
                <a:path w="433070" h="69215">
                  <a:moveTo>
                    <a:pt x="0" y="0"/>
                  </a:moveTo>
                  <a:lnTo>
                    <a:pt x="0" y="9934"/>
                  </a:lnTo>
                </a:path>
                <a:path w="433070" h="69215">
                  <a:moveTo>
                    <a:pt x="0" y="9934"/>
                  </a:moveTo>
                  <a:lnTo>
                    <a:pt x="0" y="0"/>
                  </a:lnTo>
                </a:path>
                <a:path w="433070" h="69215">
                  <a:moveTo>
                    <a:pt x="433040" y="0"/>
                  </a:moveTo>
                  <a:lnTo>
                    <a:pt x="433040" y="9934"/>
                  </a:lnTo>
                </a:path>
                <a:path w="433070" h="69215">
                  <a:moveTo>
                    <a:pt x="433040" y="9934"/>
                  </a:moveTo>
                  <a:lnTo>
                    <a:pt x="433040" y="0"/>
                  </a:lnTo>
                </a:path>
                <a:path w="433070" h="69215">
                  <a:moveTo>
                    <a:pt x="213013" y="64138"/>
                  </a:moveTo>
                  <a:lnTo>
                    <a:pt x="215643" y="64138"/>
                  </a:lnTo>
                </a:path>
                <a:path w="433070" h="69215">
                  <a:moveTo>
                    <a:pt x="215643" y="64138"/>
                  </a:moveTo>
                  <a:lnTo>
                    <a:pt x="218273" y="64138"/>
                  </a:lnTo>
                </a:path>
                <a:path w="433070" h="69215">
                  <a:moveTo>
                    <a:pt x="218273" y="64138"/>
                  </a:moveTo>
                  <a:lnTo>
                    <a:pt x="220903" y="64138"/>
                  </a:lnTo>
                </a:path>
                <a:path w="433070" h="69215">
                  <a:moveTo>
                    <a:pt x="220903" y="64138"/>
                  </a:moveTo>
                  <a:lnTo>
                    <a:pt x="223532" y="64138"/>
                  </a:lnTo>
                </a:path>
                <a:path w="433070" h="69215">
                  <a:moveTo>
                    <a:pt x="223532" y="64138"/>
                  </a:moveTo>
                  <a:lnTo>
                    <a:pt x="226162" y="64138"/>
                  </a:lnTo>
                </a:path>
                <a:path w="433070" h="69215">
                  <a:moveTo>
                    <a:pt x="226162" y="64138"/>
                  </a:moveTo>
                  <a:lnTo>
                    <a:pt x="228792" y="64138"/>
                  </a:lnTo>
                </a:path>
                <a:path w="433070" h="69215">
                  <a:moveTo>
                    <a:pt x="228792" y="64138"/>
                  </a:moveTo>
                  <a:lnTo>
                    <a:pt x="231422" y="64138"/>
                  </a:lnTo>
                </a:path>
                <a:path w="433070" h="69215">
                  <a:moveTo>
                    <a:pt x="231422" y="64138"/>
                  </a:moveTo>
                  <a:lnTo>
                    <a:pt x="234052" y="64138"/>
                  </a:lnTo>
                </a:path>
                <a:path w="433070" h="69215">
                  <a:moveTo>
                    <a:pt x="234052" y="64138"/>
                  </a:moveTo>
                  <a:lnTo>
                    <a:pt x="236681" y="64138"/>
                  </a:lnTo>
                </a:path>
                <a:path w="433070" h="69215">
                  <a:moveTo>
                    <a:pt x="236681" y="64138"/>
                  </a:moveTo>
                  <a:lnTo>
                    <a:pt x="239311" y="64138"/>
                  </a:lnTo>
                </a:path>
                <a:path w="433070" h="69215">
                  <a:moveTo>
                    <a:pt x="239311" y="64138"/>
                  </a:moveTo>
                  <a:lnTo>
                    <a:pt x="241941" y="64138"/>
                  </a:lnTo>
                </a:path>
                <a:path w="433070" h="69215">
                  <a:moveTo>
                    <a:pt x="241941" y="64138"/>
                  </a:moveTo>
                  <a:lnTo>
                    <a:pt x="244571" y="64138"/>
                  </a:lnTo>
                </a:path>
                <a:path w="433070" h="69215">
                  <a:moveTo>
                    <a:pt x="244571" y="64138"/>
                  </a:moveTo>
                  <a:lnTo>
                    <a:pt x="247201" y="64138"/>
                  </a:lnTo>
                </a:path>
                <a:path w="433070" h="69215">
                  <a:moveTo>
                    <a:pt x="247201" y="64138"/>
                  </a:moveTo>
                  <a:lnTo>
                    <a:pt x="249830" y="64138"/>
                  </a:lnTo>
                </a:path>
                <a:path w="433070" h="69215">
                  <a:moveTo>
                    <a:pt x="249830" y="64138"/>
                  </a:moveTo>
                  <a:lnTo>
                    <a:pt x="252460" y="64138"/>
                  </a:lnTo>
                </a:path>
                <a:path w="433070" h="69215">
                  <a:moveTo>
                    <a:pt x="252460" y="64138"/>
                  </a:moveTo>
                  <a:lnTo>
                    <a:pt x="255090" y="64138"/>
                  </a:lnTo>
                </a:path>
                <a:path w="433070" h="69215">
                  <a:moveTo>
                    <a:pt x="255090" y="64138"/>
                  </a:moveTo>
                  <a:lnTo>
                    <a:pt x="257720" y="64138"/>
                  </a:lnTo>
                </a:path>
                <a:path w="433070" h="69215">
                  <a:moveTo>
                    <a:pt x="257720" y="64138"/>
                  </a:moveTo>
                  <a:lnTo>
                    <a:pt x="260350" y="64138"/>
                  </a:lnTo>
                </a:path>
                <a:path w="433070" h="69215">
                  <a:moveTo>
                    <a:pt x="260350" y="64138"/>
                  </a:moveTo>
                  <a:lnTo>
                    <a:pt x="262979" y="64138"/>
                  </a:lnTo>
                </a:path>
                <a:path w="433070" h="69215">
                  <a:moveTo>
                    <a:pt x="262979" y="64138"/>
                  </a:moveTo>
                  <a:lnTo>
                    <a:pt x="265609" y="64138"/>
                  </a:lnTo>
                </a:path>
                <a:path w="433070" h="69215">
                  <a:moveTo>
                    <a:pt x="265609" y="64138"/>
                  </a:moveTo>
                  <a:lnTo>
                    <a:pt x="268239" y="64138"/>
                  </a:lnTo>
                </a:path>
                <a:path w="433070" h="69215">
                  <a:moveTo>
                    <a:pt x="268239" y="64138"/>
                  </a:moveTo>
                  <a:lnTo>
                    <a:pt x="270869" y="64138"/>
                  </a:lnTo>
                </a:path>
                <a:path w="433070" h="69215">
                  <a:moveTo>
                    <a:pt x="270869" y="64138"/>
                  </a:moveTo>
                  <a:lnTo>
                    <a:pt x="273499" y="64138"/>
                  </a:lnTo>
                </a:path>
                <a:path w="433070" h="69215">
                  <a:moveTo>
                    <a:pt x="273499" y="64138"/>
                  </a:moveTo>
                  <a:lnTo>
                    <a:pt x="276128" y="64138"/>
                  </a:lnTo>
                </a:path>
                <a:path w="433070" h="69215">
                  <a:moveTo>
                    <a:pt x="276128" y="64138"/>
                  </a:moveTo>
                  <a:lnTo>
                    <a:pt x="278758" y="64138"/>
                  </a:lnTo>
                </a:path>
                <a:path w="433070" h="69215">
                  <a:moveTo>
                    <a:pt x="278758" y="64138"/>
                  </a:moveTo>
                  <a:lnTo>
                    <a:pt x="281388" y="64138"/>
                  </a:lnTo>
                </a:path>
                <a:path w="433070" h="69215">
                  <a:moveTo>
                    <a:pt x="281388" y="64138"/>
                  </a:moveTo>
                  <a:lnTo>
                    <a:pt x="284018" y="64138"/>
                  </a:lnTo>
                </a:path>
                <a:path w="433070" h="69215">
                  <a:moveTo>
                    <a:pt x="284018" y="64138"/>
                  </a:moveTo>
                  <a:lnTo>
                    <a:pt x="286648" y="64138"/>
                  </a:lnTo>
                </a:path>
                <a:path w="433070" h="69215">
                  <a:moveTo>
                    <a:pt x="286648" y="64138"/>
                  </a:moveTo>
                  <a:lnTo>
                    <a:pt x="289277" y="64138"/>
                  </a:lnTo>
                </a:path>
                <a:path w="433070" h="69215">
                  <a:moveTo>
                    <a:pt x="289277" y="64138"/>
                  </a:moveTo>
                  <a:lnTo>
                    <a:pt x="291907" y="64138"/>
                  </a:lnTo>
                </a:path>
                <a:path w="433070" h="69215">
                  <a:moveTo>
                    <a:pt x="291907" y="64138"/>
                  </a:moveTo>
                  <a:lnTo>
                    <a:pt x="294537" y="64138"/>
                  </a:lnTo>
                </a:path>
                <a:path w="433070" h="69215">
                  <a:moveTo>
                    <a:pt x="294537" y="64138"/>
                  </a:moveTo>
                  <a:lnTo>
                    <a:pt x="297167" y="64138"/>
                  </a:lnTo>
                </a:path>
                <a:path w="433070" h="69215">
                  <a:moveTo>
                    <a:pt x="297167" y="64138"/>
                  </a:moveTo>
                  <a:lnTo>
                    <a:pt x="299797" y="64138"/>
                  </a:lnTo>
                </a:path>
                <a:path w="433070" h="69215">
                  <a:moveTo>
                    <a:pt x="299797" y="64138"/>
                  </a:moveTo>
                  <a:lnTo>
                    <a:pt x="302426" y="64138"/>
                  </a:lnTo>
                </a:path>
                <a:path w="433070" h="69215">
                  <a:moveTo>
                    <a:pt x="302426" y="64138"/>
                  </a:moveTo>
                  <a:lnTo>
                    <a:pt x="305056" y="64138"/>
                  </a:lnTo>
                </a:path>
                <a:path w="433070" h="69215">
                  <a:moveTo>
                    <a:pt x="305056" y="64138"/>
                  </a:moveTo>
                  <a:lnTo>
                    <a:pt x="307686" y="64138"/>
                  </a:lnTo>
                </a:path>
                <a:path w="433070" h="69215">
                  <a:moveTo>
                    <a:pt x="307686" y="64138"/>
                  </a:moveTo>
                  <a:lnTo>
                    <a:pt x="310316" y="64138"/>
                  </a:lnTo>
                </a:path>
                <a:path w="433070" h="69215">
                  <a:moveTo>
                    <a:pt x="310316" y="64138"/>
                  </a:moveTo>
                  <a:lnTo>
                    <a:pt x="312946" y="64138"/>
                  </a:lnTo>
                </a:path>
                <a:path w="433070" h="69215">
                  <a:moveTo>
                    <a:pt x="312946" y="64138"/>
                  </a:moveTo>
                  <a:lnTo>
                    <a:pt x="315575" y="64138"/>
                  </a:lnTo>
                </a:path>
                <a:path w="433070" h="69215">
                  <a:moveTo>
                    <a:pt x="315575" y="64138"/>
                  </a:moveTo>
                  <a:lnTo>
                    <a:pt x="318205" y="64138"/>
                  </a:lnTo>
                </a:path>
                <a:path w="433070" h="69215">
                  <a:moveTo>
                    <a:pt x="318205" y="64138"/>
                  </a:moveTo>
                  <a:lnTo>
                    <a:pt x="320835" y="64138"/>
                  </a:lnTo>
                </a:path>
                <a:path w="433070" h="69215">
                  <a:moveTo>
                    <a:pt x="320835" y="64138"/>
                  </a:moveTo>
                  <a:lnTo>
                    <a:pt x="323465" y="64138"/>
                  </a:lnTo>
                </a:path>
                <a:path w="433070" h="69215">
                  <a:moveTo>
                    <a:pt x="323465" y="64138"/>
                  </a:moveTo>
                  <a:lnTo>
                    <a:pt x="326095" y="64138"/>
                  </a:lnTo>
                </a:path>
                <a:path w="433070" h="69215">
                  <a:moveTo>
                    <a:pt x="326095" y="64138"/>
                  </a:moveTo>
                  <a:lnTo>
                    <a:pt x="328724" y="64138"/>
                  </a:lnTo>
                </a:path>
                <a:path w="433070" h="69215">
                  <a:moveTo>
                    <a:pt x="328724" y="64138"/>
                  </a:moveTo>
                  <a:lnTo>
                    <a:pt x="331354" y="64138"/>
                  </a:lnTo>
                </a:path>
                <a:path w="433070" h="69215">
                  <a:moveTo>
                    <a:pt x="331354" y="64138"/>
                  </a:moveTo>
                  <a:lnTo>
                    <a:pt x="333984" y="64138"/>
                  </a:lnTo>
                </a:path>
                <a:path w="433070" h="69215">
                  <a:moveTo>
                    <a:pt x="333984" y="64138"/>
                  </a:moveTo>
                  <a:lnTo>
                    <a:pt x="336614" y="64138"/>
                  </a:lnTo>
                </a:path>
                <a:path w="433070" h="69215">
                  <a:moveTo>
                    <a:pt x="336614" y="64138"/>
                  </a:moveTo>
                  <a:lnTo>
                    <a:pt x="339243" y="64138"/>
                  </a:lnTo>
                </a:path>
                <a:path w="433070" h="69215">
                  <a:moveTo>
                    <a:pt x="339243" y="64138"/>
                  </a:moveTo>
                  <a:lnTo>
                    <a:pt x="341873" y="64138"/>
                  </a:lnTo>
                </a:path>
                <a:path w="433070" h="69215">
                  <a:moveTo>
                    <a:pt x="341873" y="64138"/>
                  </a:moveTo>
                  <a:lnTo>
                    <a:pt x="344503" y="64138"/>
                  </a:lnTo>
                </a:path>
                <a:path w="433070" h="69215">
                  <a:moveTo>
                    <a:pt x="344503" y="64138"/>
                  </a:moveTo>
                  <a:lnTo>
                    <a:pt x="347133" y="64138"/>
                  </a:lnTo>
                </a:path>
                <a:path w="433070" h="69215">
                  <a:moveTo>
                    <a:pt x="347133" y="64138"/>
                  </a:moveTo>
                  <a:lnTo>
                    <a:pt x="349763" y="64138"/>
                  </a:lnTo>
                </a:path>
                <a:path w="433070" h="69215">
                  <a:moveTo>
                    <a:pt x="349763" y="64138"/>
                  </a:moveTo>
                  <a:lnTo>
                    <a:pt x="352392" y="64138"/>
                  </a:lnTo>
                </a:path>
                <a:path w="433070" h="69215">
                  <a:moveTo>
                    <a:pt x="352392" y="64138"/>
                  </a:moveTo>
                  <a:lnTo>
                    <a:pt x="355022" y="64138"/>
                  </a:lnTo>
                </a:path>
                <a:path w="433070" h="69215">
                  <a:moveTo>
                    <a:pt x="355022" y="64138"/>
                  </a:moveTo>
                  <a:lnTo>
                    <a:pt x="357652" y="64138"/>
                  </a:lnTo>
                </a:path>
                <a:path w="433070" h="69215">
                  <a:moveTo>
                    <a:pt x="357652" y="64138"/>
                  </a:moveTo>
                  <a:lnTo>
                    <a:pt x="360282" y="64138"/>
                  </a:lnTo>
                </a:path>
                <a:path w="433070" h="69215">
                  <a:moveTo>
                    <a:pt x="360282" y="64138"/>
                  </a:moveTo>
                  <a:lnTo>
                    <a:pt x="362912" y="64138"/>
                  </a:lnTo>
                </a:path>
                <a:path w="433070" h="69215">
                  <a:moveTo>
                    <a:pt x="362912" y="64138"/>
                  </a:moveTo>
                  <a:lnTo>
                    <a:pt x="365541" y="64138"/>
                  </a:lnTo>
                </a:path>
                <a:path w="433070" h="69215">
                  <a:moveTo>
                    <a:pt x="365541" y="64138"/>
                  </a:moveTo>
                  <a:lnTo>
                    <a:pt x="368171" y="64138"/>
                  </a:lnTo>
                </a:path>
                <a:path w="433070" h="69215">
                  <a:moveTo>
                    <a:pt x="368171" y="64138"/>
                  </a:moveTo>
                  <a:lnTo>
                    <a:pt x="370801" y="64138"/>
                  </a:lnTo>
                </a:path>
                <a:path w="433070" h="69215">
                  <a:moveTo>
                    <a:pt x="370801" y="64138"/>
                  </a:moveTo>
                  <a:lnTo>
                    <a:pt x="373431" y="64138"/>
                  </a:lnTo>
                </a:path>
                <a:path w="433070" h="69215">
                  <a:moveTo>
                    <a:pt x="373431" y="64138"/>
                  </a:moveTo>
                  <a:lnTo>
                    <a:pt x="376061" y="64138"/>
                  </a:lnTo>
                </a:path>
                <a:path w="433070" h="69215">
                  <a:moveTo>
                    <a:pt x="376061" y="64138"/>
                  </a:moveTo>
                  <a:lnTo>
                    <a:pt x="378690" y="64138"/>
                  </a:lnTo>
                </a:path>
                <a:path w="433070" h="69215">
                  <a:moveTo>
                    <a:pt x="378690" y="64138"/>
                  </a:moveTo>
                  <a:lnTo>
                    <a:pt x="381320" y="64138"/>
                  </a:lnTo>
                </a:path>
                <a:path w="433070" h="69215">
                  <a:moveTo>
                    <a:pt x="381320" y="64138"/>
                  </a:moveTo>
                  <a:lnTo>
                    <a:pt x="383950" y="64138"/>
                  </a:lnTo>
                </a:path>
                <a:path w="433070" h="69215">
                  <a:moveTo>
                    <a:pt x="383950" y="64138"/>
                  </a:moveTo>
                  <a:lnTo>
                    <a:pt x="386580" y="64138"/>
                  </a:lnTo>
                </a:path>
                <a:path w="433070" h="69215">
                  <a:moveTo>
                    <a:pt x="386580" y="64138"/>
                  </a:moveTo>
                  <a:lnTo>
                    <a:pt x="389210" y="64138"/>
                  </a:lnTo>
                </a:path>
                <a:path w="433070" h="69215">
                  <a:moveTo>
                    <a:pt x="389210" y="64138"/>
                  </a:moveTo>
                  <a:lnTo>
                    <a:pt x="391839" y="64138"/>
                  </a:lnTo>
                </a:path>
                <a:path w="433070" h="69215">
                  <a:moveTo>
                    <a:pt x="391839" y="64138"/>
                  </a:moveTo>
                  <a:lnTo>
                    <a:pt x="394469" y="64138"/>
                  </a:lnTo>
                </a:path>
                <a:path w="433070" h="69215">
                  <a:moveTo>
                    <a:pt x="394469" y="64138"/>
                  </a:moveTo>
                  <a:lnTo>
                    <a:pt x="397099" y="64138"/>
                  </a:lnTo>
                </a:path>
                <a:path w="433070" h="69215">
                  <a:moveTo>
                    <a:pt x="397099" y="64138"/>
                  </a:moveTo>
                  <a:lnTo>
                    <a:pt x="399729" y="64138"/>
                  </a:lnTo>
                </a:path>
                <a:path w="433070" h="69215">
                  <a:moveTo>
                    <a:pt x="399729" y="64138"/>
                  </a:moveTo>
                  <a:lnTo>
                    <a:pt x="402359" y="64138"/>
                  </a:lnTo>
                </a:path>
                <a:path w="433070" h="69215">
                  <a:moveTo>
                    <a:pt x="402359" y="64138"/>
                  </a:moveTo>
                  <a:lnTo>
                    <a:pt x="404988" y="64138"/>
                  </a:lnTo>
                </a:path>
                <a:path w="433070" h="69215">
                  <a:moveTo>
                    <a:pt x="404988" y="64138"/>
                  </a:moveTo>
                  <a:lnTo>
                    <a:pt x="407618" y="64138"/>
                  </a:lnTo>
                </a:path>
                <a:path w="433070" h="69215">
                  <a:moveTo>
                    <a:pt x="407618" y="64138"/>
                  </a:moveTo>
                  <a:lnTo>
                    <a:pt x="410248" y="64138"/>
                  </a:lnTo>
                </a:path>
                <a:path w="433070" h="69215">
                  <a:moveTo>
                    <a:pt x="410248" y="64138"/>
                  </a:moveTo>
                  <a:lnTo>
                    <a:pt x="412878" y="64138"/>
                  </a:lnTo>
                </a:path>
                <a:path w="433070" h="69215">
                  <a:moveTo>
                    <a:pt x="412878" y="64138"/>
                  </a:moveTo>
                  <a:lnTo>
                    <a:pt x="415508" y="64138"/>
                  </a:lnTo>
                </a:path>
                <a:path w="433070" h="69215">
                  <a:moveTo>
                    <a:pt x="415508" y="64138"/>
                  </a:moveTo>
                  <a:lnTo>
                    <a:pt x="418137" y="64138"/>
                  </a:lnTo>
                </a:path>
                <a:path w="433070" h="69215">
                  <a:moveTo>
                    <a:pt x="418137" y="64138"/>
                  </a:moveTo>
                  <a:lnTo>
                    <a:pt x="420767" y="64138"/>
                  </a:lnTo>
                </a:path>
                <a:path w="433070" h="69215">
                  <a:moveTo>
                    <a:pt x="420767" y="64138"/>
                  </a:moveTo>
                  <a:lnTo>
                    <a:pt x="423397" y="64138"/>
                  </a:lnTo>
                </a:path>
                <a:path w="433070" h="69215">
                  <a:moveTo>
                    <a:pt x="423397" y="64138"/>
                  </a:moveTo>
                  <a:lnTo>
                    <a:pt x="426027" y="64138"/>
                  </a:lnTo>
                </a:path>
                <a:path w="433070" h="69215">
                  <a:moveTo>
                    <a:pt x="426027" y="64138"/>
                  </a:moveTo>
                  <a:lnTo>
                    <a:pt x="428657" y="64138"/>
                  </a:lnTo>
                </a:path>
                <a:path w="433070" h="69215">
                  <a:moveTo>
                    <a:pt x="428657" y="64138"/>
                  </a:moveTo>
                  <a:lnTo>
                    <a:pt x="431286" y="64138"/>
                  </a:lnTo>
                </a:path>
                <a:path w="433070" h="69215">
                  <a:moveTo>
                    <a:pt x="431286" y="64138"/>
                  </a:moveTo>
                  <a:lnTo>
                    <a:pt x="433040" y="64138"/>
                  </a:lnTo>
                </a:path>
                <a:path w="433070" h="69215">
                  <a:moveTo>
                    <a:pt x="213013" y="59171"/>
                  </a:moveTo>
                  <a:lnTo>
                    <a:pt x="213013" y="69106"/>
                  </a:lnTo>
                </a:path>
                <a:path w="433070" h="69215">
                  <a:moveTo>
                    <a:pt x="213013" y="69106"/>
                  </a:moveTo>
                  <a:lnTo>
                    <a:pt x="213013" y="59171"/>
                  </a:lnTo>
                </a:path>
                <a:path w="433070" h="69215">
                  <a:moveTo>
                    <a:pt x="433040" y="59171"/>
                  </a:moveTo>
                  <a:lnTo>
                    <a:pt x="433040" y="69106"/>
                  </a:lnTo>
                </a:path>
                <a:path w="433070" h="69215">
                  <a:moveTo>
                    <a:pt x="433040" y="69106"/>
                  </a:moveTo>
                  <a:lnTo>
                    <a:pt x="433040" y="59171"/>
                  </a:lnTo>
                </a:path>
              </a:pathLst>
            </a:custGeom>
            <a:ln w="3175">
              <a:solidFill>
                <a:srgbClr val="000000"/>
              </a:solidFill>
            </a:ln>
          </p:spPr>
          <p:txBody>
            <a:bodyPr wrap="square" lIns="0" tIns="0" rIns="0" bIns="0" rtlCol="0"/>
            <a:lstStyle/>
            <a:p>
              <a:endParaRPr/>
            </a:p>
          </p:txBody>
        </p:sp>
        <p:sp>
          <p:nvSpPr>
            <p:cNvPr id="37" name="object 37"/>
            <p:cNvSpPr/>
            <p:nvPr/>
          </p:nvSpPr>
          <p:spPr>
            <a:xfrm>
              <a:off x="4742488" y="6832253"/>
              <a:ext cx="45720" cy="199390"/>
            </a:xfrm>
            <a:custGeom>
              <a:avLst/>
              <a:gdLst/>
              <a:ahLst/>
              <a:cxnLst/>
              <a:rect l="l" t="t" r="r" b="b"/>
              <a:pathLst>
                <a:path w="45720" h="199390">
                  <a:moveTo>
                    <a:pt x="0" y="199257"/>
                  </a:moveTo>
                  <a:lnTo>
                    <a:pt x="0" y="0"/>
                  </a:lnTo>
                  <a:lnTo>
                    <a:pt x="45594" y="0"/>
                  </a:lnTo>
                  <a:lnTo>
                    <a:pt x="45594" y="199257"/>
                  </a:lnTo>
                  <a:lnTo>
                    <a:pt x="0" y="199257"/>
                  </a:lnTo>
                  <a:close/>
                </a:path>
              </a:pathLst>
            </a:custGeom>
            <a:solidFill>
              <a:srgbClr val="FFFFFF"/>
            </a:solidFill>
          </p:spPr>
          <p:txBody>
            <a:bodyPr wrap="square" lIns="0" tIns="0" rIns="0" bIns="0" rtlCol="0"/>
            <a:lstStyle/>
            <a:p>
              <a:endParaRPr/>
            </a:p>
          </p:txBody>
        </p:sp>
      </p:grpSp>
      <p:sp>
        <p:nvSpPr>
          <p:cNvPr id="38" name="object 38"/>
          <p:cNvSpPr txBox="1"/>
          <p:nvPr/>
        </p:nvSpPr>
        <p:spPr>
          <a:xfrm>
            <a:off x="4741960" y="6857190"/>
            <a:ext cx="58419" cy="150495"/>
          </a:xfrm>
          <a:prstGeom prst="rect">
            <a:avLst/>
          </a:prstGeom>
        </p:spPr>
        <p:txBody>
          <a:bodyPr vert="vert270" wrap="square" lIns="0" tIns="15240" rIns="0" bIns="0" rtlCol="0">
            <a:spAutoFit/>
          </a:bodyPr>
          <a:lstStyle/>
          <a:p>
            <a:pPr marL="12700">
              <a:lnSpc>
                <a:spcPct val="100000"/>
              </a:lnSpc>
              <a:spcBef>
                <a:spcPts val="120"/>
              </a:spcBef>
            </a:pPr>
            <a:r>
              <a:rPr sz="300" b="1" spc="-89" baseline="13888" dirty="0">
                <a:latin typeface="Arial"/>
                <a:cs typeface="Arial"/>
              </a:rPr>
              <a:t>%</a:t>
            </a:r>
            <a:r>
              <a:rPr sz="150" b="1" i="1" spc="-60" dirty="0">
                <a:latin typeface="Arial"/>
                <a:cs typeface="Arial"/>
              </a:rPr>
              <a:t>%</a:t>
            </a:r>
            <a:r>
              <a:rPr sz="150" b="1" i="1" spc="5" dirty="0">
                <a:latin typeface="Arial"/>
                <a:cs typeface="Arial"/>
              </a:rPr>
              <a:t> </a:t>
            </a:r>
            <a:r>
              <a:rPr sz="300" b="1" spc="-44" baseline="13888" dirty="0">
                <a:latin typeface="Arial"/>
                <a:cs typeface="Arial"/>
              </a:rPr>
              <a:t>o</a:t>
            </a:r>
            <a:r>
              <a:rPr sz="150" b="1" i="1" spc="-30" dirty="0">
                <a:latin typeface="Arial"/>
                <a:cs typeface="Arial"/>
              </a:rPr>
              <a:t>of</a:t>
            </a:r>
            <a:r>
              <a:rPr sz="300" b="1" spc="-44" baseline="13888" dirty="0">
                <a:latin typeface="Arial"/>
                <a:cs typeface="Arial"/>
              </a:rPr>
              <a:t>f</a:t>
            </a:r>
            <a:r>
              <a:rPr sz="150" b="1" i="1" spc="-30" dirty="0">
                <a:latin typeface="Arial"/>
                <a:cs typeface="Arial"/>
              </a:rPr>
              <a:t>C</a:t>
            </a:r>
            <a:r>
              <a:rPr sz="300" b="1" spc="-44" baseline="13888" dirty="0">
                <a:latin typeface="Arial"/>
                <a:cs typeface="Arial"/>
              </a:rPr>
              <a:t>c</a:t>
            </a:r>
            <a:r>
              <a:rPr sz="150" b="1" i="1" spc="-30" dirty="0">
                <a:latin typeface="Arial"/>
                <a:cs typeface="Arial"/>
              </a:rPr>
              <a:t>el</a:t>
            </a:r>
            <a:r>
              <a:rPr sz="300" b="1" spc="-44" baseline="13888" dirty="0">
                <a:latin typeface="Arial"/>
                <a:cs typeface="Arial"/>
              </a:rPr>
              <a:t>e</a:t>
            </a:r>
            <a:r>
              <a:rPr sz="150" b="1" i="1" spc="-30" dirty="0">
                <a:latin typeface="Arial"/>
                <a:cs typeface="Arial"/>
              </a:rPr>
              <a:t>ls</a:t>
            </a:r>
            <a:r>
              <a:rPr sz="300" b="1" spc="-44" baseline="13888" dirty="0">
                <a:latin typeface="Arial"/>
                <a:cs typeface="Arial"/>
              </a:rPr>
              <a:t>lls</a:t>
            </a:r>
            <a:endParaRPr sz="300" baseline="13888">
              <a:latin typeface="Arial"/>
              <a:cs typeface="Arial"/>
            </a:endParaRPr>
          </a:p>
        </p:txBody>
      </p:sp>
      <p:grpSp>
        <p:nvGrpSpPr>
          <p:cNvPr id="39" name="object 39"/>
          <p:cNvGrpSpPr/>
          <p:nvPr/>
        </p:nvGrpSpPr>
        <p:grpSpPr>
          <a:xfrm>
            <a:off x="4796522" y="7132828"/>
            <a:ext cx="688340" cy="462915"/>
            <a:chOff x="4796522" y="7132828"/>
            <a:chExt cx="688340" cy="462915"/>
          </a:xfrm>
        </p:grpSpPr>
        <p:sp>
          <p:nvSpPr>
            <p:cNvPr id="40" name="object 40"/>
            <p:cNvSpPr/>
            <p:nvPr/>
          </p:nvSpPr>
          <p:spPr>
            <a:xfrm>
              <a:off x="4877579" y="7132828"/>
              <a:ext cx="342900" cy="44450"/>
            </a:xfrm>
            <a:custGeom>
              <a:avLst/>
              <a:gdLst/>
              <a:ahLst/>
              <a:cxnLst/>
              <a:rect l="l" t="t" r="r" b="b"/>
              <a:pathLst>
                <a:path w="342900" h="44450">
                  <a:moveTo>
                    <a:pt x="0" y="0"/>
                  </a:moveTo>
                  <a:lnTo>
                    <a:pt x="342792" y="0"/>
                  </a:lnTo>
                  <a:lnTo>
                    <a:pt x="342792" y="43905"/>
                  </a:lnTo>
                  <a:lnTo>
                    <a:pt x="0" y="43905"/>
                  </a:lnTo>
                  <a:lnTo>
                    <a:pt x="0" y="0"/>
                  </a:lnTo>
                  <a:close/>
                </a:path>
              </a:pathLst>
            </a:custGeom>
            <a:solidFill>
              <a:srgbClr val="FFFFFF"/>
            </a:solidFill>
          </p:spPr>
          <p:txBody>
            <a:bodyPr wrap="square" lIns="0" tIns="0" rIns="0" bIns="0" rtlCol="0"/>
            <a:lstStyle/>
            <a:p>
              <a:endParaRPr/>
            </a:p>
          </p:txBody>
        </p:sp>
        <p:sp>
          <p:nvSpPr>
            <p:cNvPr id="41" name="object 41"/>
            <p:cNvSpPr/>
            <p:nvPr/>
          </p:nvSpPr>
          <p:spPr>
            <a:xfrm>
              <a:off x="4826388" y="7281884"/>
              <a:ext cx="114300" cy="307975"/>
            </a:xfrm>
            <a:custGeom>
              <a:avLst/>
              <a:gdLst/>
              <a:ahLst/>
              <a:cxnLst/>
              <a:rect l="l" t="t" r="r" b="b"/>
              <a:pathLst>
                <a:path w="114300" h="307975">
                  <a:moveTo>
                    <a:pt x="114107" y="0"/>
                  </a:moveTo>
                  <a:lnTo>
                    <a:pt x="0" y="0"/>
                  </a:lnTo>
                  <a:lnTo>
                    <a:pt x="0" y="307513"/>
                  </a:lnTo>
                  <a:lnTo>
                    <a:pt x="114107" y="307513"/>
                  </a:lnTo>
                  <a:lnTo>
                    <a:pt x="114107" y="0"/>
                  </a:lnTo>
                  <a:close/>
                </a:path>
              </a:pathLst>
            </a:custGeom>
            <a:solidFill>
              <a:srgbClr val="7F807F"/>
            </a:solidFill>
          </p:spPr>
          <p:txBody>
            <a:bodyPr wrap="square" lIns="0" tIns="0" rIns="0" bIns="0" rtlCol="0"/>
            <a:lstStyle/>
            <a:p>
              <a:endParaRPr/>
            </a:p>
          </p:txBody>
        </p:sp>
        <p:sp>
          <p:nvSpPr>
            <p:cNvPr id="42" name="object 42"/>
            <p:cNvSpPr/>
            <p:nvPr/>
          </p:nvSpPr>
          <p:spPr>
            <a:xfrm>
              <a:off x="4825161" y="7587625"/>
              <a:ext cx="2540" cy="2540"/>
            </a:xfrm>
            <a:custGeom>
              <a:avLst/>
              <a:gdLst/>
              <a:ahLst/>
              <a:cxnLst/>
              <a:rect l="l" t="t" r="r" b="b"/>
              <a:pathLst>
                <a:path w="2539" h="2540">
                  <a:moveTo>
                    <a:pt x="1225" y="0"/>
                  </a:moveTo>
                  <a:lnTo>
                    <a:pt x="2092" y="359"/>
                  </a:lnTo>
                  <a:lnTo>
                    <a:pt x="2450" y="1226"/>
                  </a:lnTo>
                  <a:lnTo>
                    <a:pt x="2092" y="2093"/>
                  </a:lnTo>
                  <a:lnTo>
                    <a:pt x="1225" y="2452"/>
                  </a:lnTo>
                  <a:lnTo>
                    <a:pt x="358" y="2093"/>
                  </a:lnTo>
                  <a:lnTo>
                    <a:pt x="0" y="1226"/>
                  </a:lnTo>
                  <a:lnTo>
                    <a:pt x="358" y="359"/>
                  </a:lnTo>
                  <a:lnTo>
                    <a:pt x="1225" y="0"/>
                  </a:lnTo>
                  <a:close/>
                </a:path>
              </a:pathLst>
            </a:custGeom>
            <a:solidFill>
              <a:srgbClr val="000000"/>
            </a:solidFill>
          </p:spPr>
          <p:txBody>
            <a:bodyPr wrap="square" lIns="0" tIns="0" rIns="0" bIns="0" rtlCol="0"/>
            <a:lstStyle/>
            <a:p>
              <a:endParaRPr/>
            </a:p>
          </p:txBody>
        </p:sp>
        <p:sp>
          <p:nvSpPr>
            <p:cNvPr id="43" name="object 43"/>
            <p:cNvSpPr/>
            <p:nvPr/>
          </p:nvSpPr>
          <p:spPr>
            <a:xfrm>
              <a:off x="4826387" y="7281883"/>
              <a:ext cx="0" cy="307340"/>
            </a:xfrm>
            <a:custGeom>
              <a:avLst/>
              <a:gdLst/>
              <a:ahLst/>
              <a:cxnLst/>
              <a:rect l="l" t="t" r="r" b="b"/>
              <a:pathLst>
                <a:path h="307340">
                  <a:moveTo>
                    <a:pt x="0" y="306968"/>
                  </a:moveTo>
                  <a:lnTo>
                    <a:pt x="0" y="0"/>
                  </a:lnTo>
                </a:path>
              </a:pathLst>
            </a:custGeom>
            <a:ln w="3175">
              <a:solidFill>
                <a:srgbClr val="000000"/>
              </a:solidFill>
            </a:ln>
          </p:spPr>
          <p:txBody>
            <a:bodyPr wrap="square" lIns="0" tIns="0" rIns="0" bIns="0" rtlCol="0"/>
            <a:lstStyle/>
            <a:p>
              <a:endParaRPr/>
            </a:p>
          </p:txBody>
        </p:sp>
        <p:sp>
          <p:nvSpPr>
            <p:cNvPr id="44" name="object 44"/>
            <p:cNvSpPr/>
            <p:nvPr/>
          </p:nvSpPr>
          <p:spPr>
            <a:xfrm>
              <a:off x="4826387" y="7281883"/>
              <a:ext cx="114300" cy="0"/>
            </a:xfrm>
            <a:custGeom>
              <a:avLst/>
              <a:gdLst/>
              <a:ahLst/>
              <a:cxnLst/>
              <a:rect l="l" t="t" r="r" b="b"/>
              <a:pathLst>
                <a:path w="114300">
                  <a:moveTo>
                    <a:pt x="0" y="0"/>
                  </a:moveTo>
                  <a:lnTo>
                    <a:pt x="113970" y="0"/>
                  </a:lnTo>
                </a:path>
              </a:pathLst>
            </a:custGeom>
            <a:ln w="3175">
              <a:solidFill>
                <a:srgbClr val="000000"/>
              </a:solidFill>
            </a:ln>
          </p:spPr>
          <p:txBody>
            <a:bodyPr wrap="square" lIns="0" tIns="0" rIns="0" bIns="0" rtlCol="0"/>
            <a:lstStyle/>
            <a:p>
              <a:endParaRPr/>
            </a:p>
          </p:txBody>
        </p:sp>
        <p:sp>
          <p:nvSpPr>
            <p:cNvPr id="45" name="object 45"/>
            <p:cNvSpPr/>
            <p:nvPr/>
          </p:nvSpPr>
          <p:spPr>
            <a:xfrm>
              <a:off x="4940358" y="7281883"/>
              <a:ext cx="0" cy="307340"/>
            </a:xfrm>
            <a:custGeom>
              <a:avLst/>
              <a:gdLst/>
              <a:ahLst/>
              <a:cxnLst/>
              <a:rect l="l" t="t" r="r" b="b"/>
              <a:pathLst>
                <a:path h="307340">
                  <a:moveTo>
                    <a:pt x="0" y="0"/>
                  </a:moveTo>
                  <a:lnTo>
                    <a:pt x="0" y="306968"/>
                  </a:lnTo>
                </a:path>
              </a:pathLst>
            </a:custGeom>
            <a:ln w="3175">
              <a:solidFill>
                <a:srgbClr val="000000"/>
              </a:solidFill>
            </a:ln>
          </p:spPr>
          <p:txBody>
            <a:bodyPr wrap="square" lIns="0" tIns="0" rIns="0" bIns="0" rtlCol="0"/>
            <a:lstStyle/>
            <a:p>
              <a:endParaRPr/>
            </a:p>
          </p:txBody>
        </p:sp>
        <p:sp>
          <p:nvSpPr>
            <p:cNvPr id="46" name="object 46"/>
            <p:cNvSpPr/>
            <p:nvPr/>
          </p:nvSpPr>
          <p:spPr>
            <a:xfrm>
              <a:off x="4854982" y="7262536"/>
              <a:ext cx="57150" cy="19685"/>
            </a:xfrm>
            <a:custGeom>
              <a:avLst/>
              <a:gdLst/>
              <a:ahLst/>
              <a:cxnLst/>
              <a:rect l="l" t="t" r="r" b="b"/>
              <a:pathLst>
                <a:path w="57150" h="19684">
                  <a:moveTo>
                    <a:pt x="0" y="0"/>
                  </a:moveTo>
                  <a:lnTo>
                    <a:pt x="56917" y="0"/>
                  </a:lnTo>
                </a:path>
                <a:path w="57150" h="19684">
                  <a:moveTo>
                    <a:pt x="56917" y="0"/>
                  </a:moveTo>
                  <a:lnTo>
                    <a:pt x="0" y="0"/>
                  </a:lnTo>
                </a:path>
                <a:path w="57150" h="19684">
                  <a:moveTo>
                    <a:pt x="28458" y="0"/>
                  </a:moveTo>
                  <a:lnTo>
                    <a:pt x="28458" y="19347"/>
                  </a:lnTo>
                </a:path>
              </a:pathLst>
            </a:custGeom>
            <a:ln w="3175">
              <a:solidFill>
                <a:srgbClr val="000000"/>
              </a:solidFill>
            </a:ln>
          </p:spPr>
          <p:txBody>
            <a:bodyPr wrap="square" lIns="0" tIns="0" rIns="0" bIns="0" rtlCol="0"/>
            <a:lstStyle/>
            <a:p>
              <a:endParaRPr/>
            </a:p>
          </p:txBody>
        </p:sp>
        <p:pic>
          <p:nvPicPr>
            <p:cNvPr id="47" name="object 47"/>
            <p:cNvPicPr/>
            <p:nvPr/>
          </p:nvPicPr>
          <p:blipFill>
            <a:blip r:embed="rId5" cstate="print"/>
            <a:stretch>
              <a:fillRect/>
            </a:stretch>
          </p:blipFill>
          <p:spPr>
            <a:xfrm>
              <a:off x="4996594" y="7360090"/>
              <a:ext cx="116421" cy="229987"/>
            </a:xfrm>
            <a:prstGeom prst="rect">
              <a:avLst/>
            </a:prstGeom>
          </p:spPr>
        </p:pic>
        <p:pic>
          <p:nvPicPr>
            <p:cNvPr id="48" name="object 48"/>
            <p:cNvPicPr/>
            <p:nvPr/>
          </p:nvPicPr>
          <p:blipFill>
            <a:blip r:embed="rId6" cstate="print"/>
            <a:stretch>
              <a:fillRect/>
            </a:stretch>
          </p:blipFill>
          <p:spPr>
            <a:xfrm>
              <a:off x="5168027" y="7366221"/>
              <a:ext cx="116421" cy="223856"/>
            </a:xfrm>
            <a:prstGeom prst="rect">
              <a:avLst/>
            </a:prstGeom>
          </p:spPr>
        </p:pic>
        <p:sp>
          <p:nvSpPr>
            <p:cNvPr id="49" name="object 49"/>
            <p:cNvSpPr/>
            <p:nvPr/>
          </p:nvSpPr>
          <p:spPr>
            <a:xfrm>
              <a:off x="5340686" y="7258449"/>
              <a:ext cx="114300" cy="331470"/>
            </a:xfrm>
            <a:custGeom>
              <a:avLst/>
              <a:gdLst/>
              <a:ahLst/>
              <a:cxnLst/>
              <a:rect l="l" t="t" r="r" b="b"/>
              <a:pathLst>
                <a:path w="114300" h="331470">
                  <a:moveTo>
                    <a:pt x="114107" y="0"/>
                  </a:moveTo>
                  <a:lnTo>
                    <a:pt x="0" y="0"/>
                  </a:lnTo>
                  <a:lnTo>
                    <a:pt x="0" y="330947"/>
                  </a:lnTo>
                  <a:lnTo>
                    <a:pt x="114107" y="330947"/>
                  </a:lnTo>
                  <a:lnTo>
                    <a:pt x="114107" y="0"/>
                  </a:lnTo>
                  <a:close/>
                </a:path>
              </a:pathLst>
            </a:custGeom>
            <a:solidFill>
              <a:srgbClr val="7F7F7F"/>
            </a:solidFill>
          </p:spPr>
          <p:txBody>
            <a:bodyPr wrap="square" lIns="0" tIns="0" rIns="0" bIns="0" rtlCol="0"/>
            <a:lstStyle/>
            <a:p>
              <a:endParaRPr/>
            </a:p>
          </p:txBody>
        </p:sp>
        <p:sp>
          <p:nvSpPr>
            <p:cNvPr id="50" name="object 50"/>
            <p:cNvSpPr/>
            <p:nvPr/>
          </p:nvSpPr>
          <p:spPr>
            <a:xfrm>
              <a:off x="5339460" y="7587625"/>
              <a:ext cx="2540" cy="2540"/>
            </a:xfrm>
            <a:custGeom>
              <a:avLst/>
              <a:gdLst/>
              <a:ahLst/>
              <a:cxnLst/>
              <a:rect l="l" t="t" r="r" b="b"/>
              <a:pathLst>
                <a:path w="2539" h="2540">
                  <a:moveTo>
                    <a:pt x="1225" y="0"/>
                  </a:moveTo>
                  <a:lnTo>
                    <a:pt x="2092" y="359"/>
                  </a:lnTo>
                  <a:lnTo>
                    <a:pt x="2450" y="1226"/>
                  </a:lnTo>
                  <a:lnTo>
                    <a:pt x="2092" y="2093"/>
                  </a:lnTo>
                  <a:lnTo>
                    <a:pt x="1225" y="2452"/>
                  </a:lnTo>
                  <a:lnTo>
                    <a:pt x="358" y="2093"/>
                  </a:lnTo>
                  <a:lnTo>
                    <a:pt x="0" y="1226"/>
                  </a:lnTo>
                  <a:lnTo>
                    <a:pt x="358" y="359"/>
                  </a:lnTo>
                  <a:lnTo>
                    <a:pt x="1225" y="0"/>
                  </a:lnTo>
                  <a:close/>
                </a:path>
              </a:pathLst>
            </a:custGeom>
            <a:solidFill>
              <a:srgbClr val="000000"/>
            </a:solidFill>
          </p:spPr>
          <p:txBody>
            <a:bodyPr wrap="square" lIns="0" tIns="0" rIns="0" bIns="0" rtlCol="0"/>
            <a:lstStyle/>
            <a:p>
              <a:endParaRPr/>
            </a:p>
          </p:txBody>
        </p:sp>
        <p:sp>
          <p:nvSpPr>
            <p:cNvPr id="51" name="object 51"/>
            <p:cNvSpPr/>
            <p:nvPr/>
          </p:nvSpPr>
          <p:spPr>
            <a:xfrm>
              <a:off x="5340686" y="7258448"/>
              <a:ext cx="0" cy="330835"/>
            </a:xfrm>
            <a:custGeom>
              <a:avLst/>
              <a:gdLst/>
              <a:ahLst/>
              <a:cxnLst/>
              <a:rect l="l" t="t" r="r" b="b"/>
              <a:pathLst>
                <a:path h="330834">
                  <a:moveTo>
                    <a:pt x="0" y="330402"/>
                  </a:moveTo>
                  <a:lnTo>
                    <a:pt x="0" y="0"/>
                  </a:lnTo>
                </a:path>
              </a:pathLst>
            </a:custGeom>
            <a:ln w="3175">
              <a:solidFill>
                <a:srgbClr val="000000"/>
              </a:solidFill>
            </a:ln>
          </p:spPr>
          <p:txBody>
            <a:bodyPr wrap="square" lIns="0" tIns="0" rIns="0" bIns="0" rtlCol="0"/>
            <a:lstStyle/>
            <a:p>
              <a:endParaRPr/>
            </a:p>
          </p:txBody>
        </p:sp>
        <p:sp>
          <p:nvSpPr>
            <p:cNvPr id="52" name="object 52"/>
            <p:cNvSpPr/>
            <p:nvPr/>
          </p:nvSpPr>
          <p:spPr>
            <a:xfrm>
              <a:off x="5340686" y="7258448"/>
              <a:ext cx="114300" cy="0"/>
            </a:xfrm>
            <a:custGeom>
              <a:avLst/>
              <a:gdLst/>
              <a:ahLst/>
              <a:cxnLst/>
              <a:rect l="l" t="t" r="r" b="b"/>
              <a:pathLst>
                <a:path w="114300">
                  <a:moveTo>
                    <a:pt x="0" y="0"/>
                  </a:moveTo>
                  <a:lnTo>
                    <a:pt x="113970" y="0"/>
                  </a:lnTo>
                </a:path>
              </a:pathLst>
            </a:custGeom>
            <a:ln w="3175">
              <a:solidFill>
                <a:srgbClr val="000000"/>
              </a:solidFill>
            </a:ln>
          </p:spPr>
          <p:txBody>
            <a:bodyPr wrap="square" lIns="0" tIns="0" rIns="0" bIns="0" rtlCol="0"/>
            <a:lstStyle/>
            <a:p>
              <a:endParaRPr/>
            </a:p>
          </p:txBody>
        </p:sp>
        <p:sp>
          <p:nvSpPr>
            <p:cNvPr id="53" name="object 53"/>
            <p:cNvSpPr/>
            <p:nvPr/>
          </p:nvSpPr>
          <p:spPr>
            <a:xfrm>
              <a:off x="5454656" y="7258448"/>
              <a:ext cx="0" cy="330835"/>
            </a:xfrm>
            <a:custGeom>
              <a:avLst/>
              <a:gdLst/>
              <a:ahLst/>
              <a:cxnLst/>
              <a:rect l="l" t="t" r="r" b="b"/>
              <a:pathLst>
                <a:path h="330834">
                  <a:moveTo>
                    <a:pt x="0" y="0"/>
                  </a:moveTo>
                  <a:lnTo>
                    <a:pt x="0" y="330402"/>
                  </a:lnTo>
                </a:path>
              </a:pathLst>
            </a:custGeom>
            <a:ln w="3175">
              <a:solidFill>
                <a:srgbClr val="000000"/>
              </a:solidFill>
            </a:ln>
          </p:spPr>
          <p:txBody>
            <a:bodyPr wrap="square" lIns="0" tIns="0" rIns="0" bIns="0" rtlCol="0"/>
            <a:lstStyle/>
            <a:p>
              <a:endParaRPr/>
            </a:p>
          </p:txBody>
        </p:sp>
        <p:sp>
          <p:nvSpPr>
            <p:cNvPr id="54" name="object 54"/>
            <p:cNvSpPr/>
            <p:nvPr/>
          </p:nvSpPr>
          <p:spPr>
            <a:xfrm>
              <a:off x="5369280" y="7253952"/>
              <a:ext cx="57150" cy="5080"/>
            </a:xfrm>
            <a:custGeom>
              <a:avLst/>
              <a:gdLst/>
              <a:ahLst/>
              <a:cxnLst/>
              <a:rect l="l" t="t" r="r" b="b"/>
              <a:pathLst>
                <a:path w="57150" h="5079">
                  <a:moveTo>
                    <a:pt x="0" y="0"/>
                  </a:moveTo>
                  <a:lnTo>
                    <a:pt x="56917" y="0"/>
                  </a:lnTo>
                </a:path>
                <a:path w="57150" h="5079">
                  <a:moveTo>
                    <a:pt x="56917" y="0"/>
                  </a:moveTo>
                  <a:lnTo>
                    <a:pt x="0" y="0"/>
                  </a:lnTo>
                </a:path>
                <a:path w="57150" h="5079">
                  <a:moveTo>
                    <a:pt x="28458" y="0"/>
                  </a:moveTo>
                  <a:lnTo>
                    <a:pt x="28458" y="4496"/>
                  </a:lnTo>
                </a:path>
              </a:pathLst>
            </a:custGeom>
            <a:ln w="3175">
              <a:solidFill>
                <a:srgbClr val="000000"/>
              </a:solidFill>
            </a:ln>
          </p:spPr>
          <p:txBody>
            <a:bodyPr wrap="square" lIns="0" tIns="0" rIns="0" bIns="0" rtlCol="0"/>
            <a:lstStyle/>
            <a:p>
              <a:endParaRPr/>
            </a:p>
          </p:txBody>
        </p:sp>
        <p:sp>
          <p:nvSpPr>
            <p:cNvPr id="55" name="object 55"/>
            <p:cNvSpPr/>
            <p:nvPr/>
          </p:nvSpPr>
          <p:spPr>
            <a:xfrm>
              <a:off x="4797792" y="7589396"/>
              <a:ext cx="685800" cy="5080"/>
            </a:xfrm>
            <a:custGeom>
              <a:avLst/>
              <a:gdLst/>
              <a:ahLst/>
              <a:cxnLst/>
              <a:rect l="l" t="t" r="r" b="b"/>
              <a:pathLst>
                <a:path w="685800" h="5079">
                  <a:moveTo>
                    <a:pt x="0" y="0"/>
                  </a:moveTo>
                  <a:lnTo>
                    <a:pt x="2450" y="0"/>
                  </a:lnTo>
                </a:path>
                <a:path w="685800" h="5079">
                  <a:moveTo>
                    <a:pt x="2450" y="0"/>
                  </a:moveTo>
                  <a:lnTo>
                    <a:pt x="4901" y="0"/>
                  </a:lnTo>
                </a:path>
                <a:path w="685800" h="5079">
                  <a:moveTo>
                    <a:pt x="4901" y="0"/>
                  </a:moveTo>
                  <a:lnTo>
                    <a:pt x="7352" y="0"/>
                  </a:lnTo>
                </a:path>
                <a:path w="685800" h="5079">
                  <a:moveTo>
                    <a:pt x="7352" y="0"/>
                  </a:moveTo>
                  <a:lnTo>
                    <a:pt x="9803" y="0"/>
                  </a:lnTo>
                </a:path>
                <a:path w="685800" h="5079">
                  <a:moveTo>
                    <a:pt x="9803" y="0"/>
                  </a:moveTo>
                  <a:lnTo>
                    <a:pt x="12254" y="0"/>
                  </a:lnTo>
                </a:path>
                <a:path w="685800" h="5079">
                  <a:moveTo>
                    <a:pt x="12254" y="0"/>
                  </a:moveTo>
                  <a:lnTo>
                    <a:pt x="14705" y="0"/>
                  </a:lnTo>
                </a:path>
                <a:path w="685800" h="5079">
                  <a:moveTo>
                    <a:pt x="14705" y="0"/>
                  </a:moveTo>
                  <a:lnTo>
                    <a:pt x="17156" y="0"/>
                  </a:lnTo>
                </a:path>
                <a:path w="685800" h="5079">
                  <a:moveTo>
                    <a:pt x="17156" y="0"/>
                  </a:moveTo>
                  <a:lnTo>
                    <a:pt x="19607" y="0"/>
                  </a:lnTo>
                </a:path>
                <a:path w="685800" h="5079">
                  <a:moveTo>
                    <a:pt x="19607" y="0"/>
                  </a:moveTo>
                  <a:lnTo>
                    <a:pt x="22058" y="0"/>
                  </a:lnTo>
                </a:path>
                <a:path w="685800" h="5079">
                  <a:moveTo>
                    <a:pt x="22058" y="0"/>
                  </a:moveTo>
                  <a:lnTo>
                    <a:pt x="24509" y="0"/>
                  </a:lnTo>
                </a:path>
                <a:path w="685800" h="5079">
                  <a:moveTo>
                    <a:pt x="24509" y="0"/>
                  </a:moveTo>
                  <a:lnTo>
                    <a:pt x="26960" y="0"/>
                  </a:lnTo>
                </a:path>
                <a:path w="685800" h="5079">
                  <a:moveTo>
                    <a:pt x="26960" y="0"/>
                  </a:moveTo>
                  <a:lnTo>
                    <a:pt x="29411" y="0"/>
                  </a:lnTo>
                </a:path>
                <a:path w="685800" h="5079">
                  <a:moveTo>
                    <a:pt x="29411" y="0"/>
                  </a:moveTo>
                  <a:lnTo>
                    <a:pt x="31862" y="0"/>
                  </a:lnTo>
                </a:path>
                <a:path w="685800" h="5079">
                  <a:moveTo>
                    <a:pt x="31862" y="0"/>
                  </a:moveTo>
                  <a:lnTo>
                    <a:pt x="34313" y="0"/>
                  </a:lnTo>
                </a:path>
                <a:path w="685800" h="5079">
                  <a:moveTo>
                    <a:pt x="34313" y="0"/>
                  </a:moveTo>
                  <a:lnTo>
                    <a:pt x="36764" y="0"/>
                  </a:lnTo>
                </a:path>
                <a:path w="685800" h="5079">
                  <a:moveTo>
                    <a:pt x="36764" y="0"/>
                  </a:moveTo>
                  <a:lnTo>
                    <a:pt x="39215" y="0"/>
                  </a:lnTo>
                </a:path>
                <a:path w="685800" h="5079">
                  <a:moveTo>
                    <a:pt x="39215" y="0"/>
                  </a:moveTo>
                  <a:lnTo>
                    <a:pt x="41666" y="0"/>
                  </a:lnTo>
                </a:path>
                <a:path w="685800" h="5079">
                  <a:moveTo>
                    <a:pt x="41666" y="0"/>
                  </a:moveTo>
                  <a:lnTo>
                    <a:pt x="44117" y="0"/>
                  </a:lnTo>
                </a:path>
                <a:path w="685800" h="5079">
                  <a:moveTo>
                    <a:pt x="44117" y="0"/>
                  </a:moveTo>
                  <a:lnTo>
                    <a:pt x="46568" y="0"/>
                  </a:lnTo>
                </a:path>
                <a:path w="685800" h="5079">
                  <a:moveTo>
                    <a:pt x="46568" y="0"/>
                  </a:moveTo>
                  <a:lnTo>
                    <a:pt x="49019" y="0"/>
                  </a:lnTo>
                </a:path>
                <a:path w="685800" h="5079">
                  <a:moveTo>
                    <a:pt x="49019" y="0"/>
                  </a:moveTo>
                  <a:lnTo>
                    <a:pt x="51470" y="0"/>
                  </a:lnTo>
                </a:path>
                <a:path w="685800" h="5079">
                  <a:moveTo>
                    <a:pt x="51470" y="0"/>
                  </a:moveTo>
                  <a:lnTo>
                    <a:pt x="53921" y="0"/>
                  </a:lnTo>
                </a:path>
                <a:path w="685800" h="5079">
                  <a:moveTo>
                    <a:pt x="53921" y="0"/>
                  </a:moveTo>
                  <a:lnTo>
                    <a:pt x="56372" y="0"/>
                  </a:lnTo>
                </a:path>
                <a:path w="685800" h="5079">
                  <a:moveTo>
                    <a:pt x="56372" y="0"/>
                  </a:moveTo>
                  <a:lnTo>
                    <a:pt x="58823" y="0"/>
                  </a:lnTo>
                </a:path>
                <a:path w="685800" h="5079">
                  <a:moveTo>
                    <a:pt x="58823" y="0"/>
                  </a:moveTo>
                  <a:lnTo>
                    <a:pt x="61274" y="0"/>
                  </a:lnTo>
                </a:path>
                <a:path w="685800" h="5079">
                  <a:moveTo>
                    <a:pt x="61274" y="0"/>
                  </a:moveTo>
                  <a:lnTo>
                    <a:pt x="63725" y="0"/>
                  </a:lnTo>
                </a:path>
                <a:path w="685800" h="5079">
                  <a:moveTo>
                    <a:pt x="63725" y="0"/>
                  </a:moveTo>
                  <a:lnTo>
                    <a:pt x="66176" y="0"/>
                  </a:lnTo>
                </a:path>
                <a:path w="685800" h="5079">
                  <a:moveTo>
                    <a:pt x="66176" y="0"/>
                  </a:moveTo>
                  <a:lnTo>
                    <a:pt x="68627" y="0"/>
                  </a:lnTo>
                </a:path>
                <a:path w="685800" h="5079">
                  <a:moveTo>
                    <a:pt x="68627" y="0"/>
                  </a:moveTo>
                  <a:lnTo>
                    <a:pt x="71078" y="0"/>
                  </a:lnTo>
                </a:path>
                <a:path w="685800" h="5079">
                  <a:moveTo>
                    <a:pt x="71078" y="0"/>
                  </a:moveTo>
                  <a:lnTo>
                    <a:pt x="73529" y="0"/>
                  </a:lnTo>
                </a:path>
                <a:path w="685800" h="5079">
                  <a:moveTo>
                    <a:pt x="73529" y="0"/>
                  </a:moveTo>
                  <a:lnTo>
                    <a:pt x="75980" y="0"/>
                  </a:lnTo>
                </a:path>
                <a:path w="685800" h="5079">
                  <a:moveTo>
                    <a:pt x="75980" y="0"/>
                  </a:moveTo>
                  <a:lnTo>
                    <a:pt x="78431" y="0"/>
                  </a:lnTo>
                </a:path>
                <a:path w="685800" h="5079">
                  <a:moveTo>
                    <a:pt x="78431" y="0"/>
                  </a:moveTo>
                  <a:lnTo>
                    <a:pt x="80882" y="0"/>
                  </a:lnTo>
                </a:path>
                <a:path w="685800" h="5079">
                  <a:moveTo>
                    <a:pt x="80882" y="0"/>
                  </a:moveTo>
                  <a:lnTo>
                    <a:pt x="83333" y="0"/>
                  </a:lnTo>
                </a:path>
                <a:path w="685800" h="5079">
                  <a:moveTo>
                    <a:pt x="83333" y="0"/>
                  </a:moveTo>
                  <a:lnTo>
                    <a:pt x="85784" y="0"/>
                  </a:lnTo>
                </a:path>
                <a:path w="685800" h="5079">
                  <a:moveTo>
                    <a:pt x="85784" y="0"/>
                  </a:moveTo>
                  <a:lnTo>
                    <a:pt x="88235" y="0"/>
                  </a:lnTo>
                </a:path>
                <a:path w="685800" h="5079">
                  <a:moveTo>
                    <a:pt x="88235" y="0"/>
                  </a:moveTo>
                  <a:lnTo>
                    <a:pt x="90686" y="0"/>
                  </a:lnTo>
                </a:path>
                <a:path w="685800" h="5079">
                  <a:moveTo>
                    <a:pt x="90686" y="0"/>
                  </a:moveTo>
                  <a:lnTo>
                    <a:pt x="93137" y="0"/>
                  </a:lnTo>
                </a:path>
                <a:path w="685800" h="5079">
                  <a:moveTo>
                    <a:pt x="93137" y="0"/>
                  </a:moveTo>
                  <a:lnTo>
                    <a:pt x="95588" y="0"/>
                  </a:lnTo>
                </a:path>
                <a:path w="685800" h="5079">
                  <a:moveTo>
                    <a:pt x="95588" y="0"/>
                  </a:moveTo>
                  <a:lnTo>
                    <a:pt x="98039" y="0"/>
                  </a:lnTo>
                </a:path>
                <a:path w="685800" h="5079">
                  <a:moveTo>
                    <a:pt x="98039" y="0"/>
                  </a:moveTo>
                  <a:lnTo>
                    <a:pt x="100490" y="0"/>
                  </a:lnTo>
                </a:path>
                <a:path w="685800" h="5079">
                  <a:moveTo>
                    <a:pt x="100490" y="0"/>
                  </a:moveTo>
                  <a:lnTo>
                    <a:pt x="102941" y="0"/>
                  </a:lnTo>
                </a:path>
                <a:path w="685800" h="5079">
                  <a:moveTo>
                    <a:pt x="102941" y="0"/>
                  </a:moveTo>
                  <a:lnTo>
                    <a:pt x="105392" y="0"/>
                  </a:lnTo>
                </a:path>
                <a:path w="685800" h="5079">
                  <a:moveTo>
                    <a:pt x="105392" y="0"/>
                  </a:moveTo>
                  <a:lnTo>
                    <a:pt x="107843" y="0"/>
                  </a:lnTo>
                </a:path>
                <a:path w="685800" h="5079">
                  <a:moveTo>
                    <a:pt x="107843" y="0"/>
                  </a:moveTo>
                  <a:lnTo>
                    <a:pt x="110294" y="0"/>
                  </a:lnTo>
                </a:path>
                <a:path w="685800" h="5079">
                  <a:moveTo>
                    <a:pt x="110294" y="0"/>
                  </a:moveTo>
                  <a:lnTo>
                    <a:pt x="112745" y="0"/>
                  </a:lnTo>
                </a:path>
                <a:path w="685800" h="5079">
                  <a:moveTo>
                    <a:pt x="112745" y="0"/>
                  </a:moveTo>
                  <a:lnTo>
                    <a:pt x="115196" y="0"/>
                  </a:lnTo>
                </a:path>
                <a:path w="685800" h="5079">
                  <a:moveTo>
                    <a:pt x="115196" y="0"/>
                  </a:moveTo>
                  <a:lnTo>
                    <a:pt x="117647" y="0"/>
                  </a:lnTo>
                </a:path>
                <a:path w="685800" h="5079">
                  <a:moveTo>
                    <a:pt x="117647" y="0"/>
                  </a:moveTo>
                  <a:lnTo>
                    <a:pt x="120098" y="0"/>
                  </a:lnTo>
                </a:path>
                <a:path w="685800" h="5079">
                  <a:moveTo>
                    <a:pt x="120098" y="0"/>
                  </a:moveTo>
                  <a:lnTo>
                    <a:pt x="122549" y="0"/>
                  </a:lnTo>
                </a:path>
                <a:path w="685800" h="5079">
                  <a:moveTo>
                    <a:pt x="122549" y="0"/>
                  </a:moveTo>
                  <a:lnTo>
                    <a:pt x="125000" y="0"/>
                  </a:lnTo>
                </a:path>
                <a:path w="685800" h="5079">
                  <a:moveTo>
                    <a:pt x="125000" y="0"/>
                  </a:moveTo>
                  <a:lnTo>
                    <a:pt x="127451" y="0"/>
                  </a:lnTo>
                </a:path>
                <a:path w="685800" h="5079">
                  <a:moveTo>
                    <a:pt x="127451" y="0"/>
                  </a:moveTo>
                  <a:lnTo>
                    <a:pt x="129902" y="0"/>
                  </a:lnTo>
                </a:path>
                <a:path w="685800" h="5079">
                  <a:moveTo>
                    <a:pt x="129902" y="0"/>
                  </a:moveTo>
                  <a:lnTo>
                    <a:pt x="132353" y="0"/>
                  </a:lnTo>
                </a:path>
                <a:path w="685800" h="5079">
                  <a:moveTo>
                    <a:pt x="132353" y="0"/>
                  </a:moveTo>
                  <a:lnTo>
                    <a:pt x="134804" y="0"/>
                  </a:lnTo>
                </a:path>
                <a:path w="685800" h="5079">
                  <a:moveTo>
                    <a:pt x="134804" y="0"/>
                  </a:moveTo>
                  <a:lnTo>
                    <a:pt x="137255" y="0"/>
                  </a:lnTo>
                </a:path>
                <a:path w="685800" h="5079">
                  <a:moveTo>
                    <a:pt x="137255" y="0"/>
                  </a:moveTo>
                  <a:lnTo>
                    <a:pt x="139706" y="0"/>
                  </a:lnTo>
                </a:path>
                <a:path w="685800" h="5079">
                  <a:moveTo>
                    <a:pt x="139706" y="0"/>
                  </a:moveTo>
                  <a:lnTo>
                    <a:pt x="142157" y="0"/>
                  </a:lnTo>
                </a:path>
                <a:path w="685800" h="5079">
                  <a:moveTo>
                    <a:pt x="142157" y="0"/>
                  </a:moveTo>
                  <a:lnTo>
                    <a:pt x="144608" y="0"/>
                  </a:lnTo>
                </a:path>
                <a:path w="685800" h="5079">
                  <a:moveTo>
                    <a:pt x="144608" y="0"/>
                  </a:moveTo>
                  <a:lnTo>
                    <a:pt x="147059" y="0"/>
                  </a:lnTo>
                </a:path>
                <a:path w="685800" h="5079">
                  <a:moveTo>
                    <a:pt x="147059" y="0"/>
                  </a:moveTo>
                  <a:lnTo>
                    <a:pt x="149510" y="0"/>
                  </a:lnTo>
                </a:path>
                <a:path w="685800" h="5079">
                  <a:moveTo>
                    <a:pt x="149510" y="0"/>
                  </a:moveTo>
                  <a:lnTo>
                    <a:pt x="151961" y="0"/>
                  </a:lnTo>
                </a:path>
                <a:path w="685800" h="5079">
                  <a:moveTo>
                    <a:pt x="151961" y="0"/>
                  </a:moveTo>
                  <a:lnTo>
                    <a:pt x="154412" y="0"/>
                  </a:lnTo>
                </a:path>
                <a:path w="685800" h="5079">
                  <a:moveTo>
                    <a:pt x="154412" y="0"/>
                  </a:moveTo>
                  <a:lnTo>
                    <a:pt x="156863" y="0"/>
                  </a:lnTo>
                </a:path>
                <a:path w="685800" h="5079">
                  <a:moveTo>
                    <a:pt x="156863" y="0"/>
                  </a:moveTo>
                  <a:lnTo>
                    <a:pt x="159314" y="0"/>
                  </a:lnTo>
                </a:path>
                <a:path w="685800" h="5079">
                  <a:moveTo>
                    <a:pt x="159314" y="0"/>
                  </a:moveTo>
                  <a:lnTo>
                    <a:pt x="161765" y="0"/>
                  </a:lnTo>
                </a:path>
                <a:path w="685800" h="5079">
                  <a:moveTo>
                    <a:pt x="161765" y="0"/>
                  </a:moveTo>
                  <a:lnTo>
                    <a:pt x="164216" y="0"/>
                  </a:lnTo>
                </a:path>
                <a:path w="685800" h="5079">
                  <a:moveTo>
                    <a:pt x="164216" y="0"/>
                  </a:moveTo>
                  <a:lnTo>
                    <a:pt x="166667" y="0"/>
                  </a:lnTo>
                </a:path>
                <a:path w="685800" h="5079">
                  <a:moveTo>
                    <a:pt x="166667" y="0"/>
                  </a:moveTo>
                  <a:lnTo>
                    <a:pt x="169118" y="0"/>
                  </a:lnTo>
                </a:path>
                <a:path w="685800" h="5079">
                  <a:moveTo>
                    <a:pt x="169118" y="0"/>
                  </a:moveTo>
                  <a:lnTo>
                    <a:pt x="171569" y="0"/>
                  </a:lnTo>
                </a:path>
                <a:path w="685800" h="5079">
                  <a:moveTo>
                    <a:pt x="171569" y="0"/>
                  </a:moveTo>
                  <a:lnTo>
                    <a:pt x="174020" y="0"/>
                  </a:lnTo>
                </a:path>
                <a:path w="685800" h="5079">
                  <a:moveTo>
                    <a:pt x="174020" y="0"/>
                  </a:moveTo>
                  <a:lnTo>
                    <a:pt x="176471" y="0"/>
                  </a:lnTo>
                </a:path>
                <a:path w="685800" h="5079">
                  <a:moveTo>
                    <a:pt x="176471" y="0"/>
                  </a:moveTo>
                  <a:lnTo>
                    <a:pt x="178922" y="0"/>
                  </a:lnTo>
                </a:path>
                <a:path w="685800" h="5079">
                  <a:moveTo>
                    <a:pt x="178922" y="0"/>
                  </a:moveTo>
                  <a:lnTo>
                    <a:pt x="181373" y="0"/>
                  </a:lnTo>
                </a:path>
                <a:path w="685800" h="5079">
                  <a:moveTo>
                    <a:pt x="181373" y="0"/>
                  </a:moveTo>
                  <a:lnTo>
                    <a:pt x="183824" y="0"/>
                  </a:lnTo>
                </a:path>
                <a:path w="685800" h="5079">
                  <a:moveTo>
                    <a:pt x="183824" y="0"/>
                  </a:moveTo>
                  <a:lnTo>
                    <a:pt x="186275" y="0"/>
                  </a:lnTo>
                </a:path>
                <a:path w="685800" h="5079">
                  <a:moveTo>
                    <a:pt x="186275" y="0"/>
                  </a:moveTo>
                  <a:lnTo>
                    <a:pt x="188726" y="0"/>
                  </a:lnTo>
                </a:path>
                <a:path w="685800" h="5079">
                  <a:moveTo>
                    <a:pt x="188726" y="0"/>
                  </a:moveTo>
                  <a:lnTo>
                    <a:pt x="191177" y="0"/>
                  </a:lnTo>
                </a:path>
                <a:path w="685800" h="5079">
                  <a:moveTo>
                    <a:pt x="191177" y="0"/>
                  </a:moveTo>
                  <a:lnTo>
                    <a:pt x="193628" y="0"/>
                  </a:lnTo>
                </a:path>
                <a:path w="685800" h="5079">
                  <a:moveTo>
                    <a:pt x="193628" y="0"/>
                  </a:moveTo>
                  <a:lnTo>
                    <a:pt x="196078" y="0"/>
                  </a:lnTo>
                </a:path>
                <a:path w="685800" h="5079">
                  <a:moveTo>
                    <a:pt x="196078" y="0"/>
                  </a:moveTo>
                  <a:lnTo>
                    <a:pt x="198529" y="0"/>
                  </a:lnTo>
                </a:path>
                <a:path w="685800" h="5079">
                  <a:moveTo>
                    <a:pt x="198529" y="0"/>
                  </a:moveTo>
                  <a:lnTo>
                    <a:pt x="200980" y="0"/>
                  </a:lnTo>
                </a:path>
                <a:path w="685800" h="5079">
                  <a:moveTo>
                    <a:pt x="200980" y="0"/>
                  </a:moveTo>
                  <a:lnTo>
                    <a:pt x="203431" y="0"/>
                  </a:lnTo>
                </a:path>
                <a:path w="685800" h="5079">
                  <a:moveTo>
                    <a:pt x="203431" y="0"/>
                  </a:moveTo>
                  <a:lnTo>
                    <a:pt x="205882" y="0"/>
                  </a:lnTo>
                </a:path>
                <a:path w="685800" h="5079">
                  <a:moveTo>
                    <a:pt x="205882" y="0"/>
                  </a:moveTo>
                  <a:lnTo>
                    <a:pt x="208333" y="0"/>
                  </a:lnTo>
                </a:path>
                <a:path w="685800" h="5079">
                  <a:moveTo>
                    <a:pt x="208333" y="0"/>
                  </a:moveTo>
                  <a:lnTo>
                    <a:pt x="210784" y="0"/>
                  </a:lnTo>
                </a:path>
                <a:path w="685800" h="5079">
                  <a:moveTo>
                    <a:pt x="210784" y="0"/>
                  </a:moveTo>
                  <a:lnTo>
                    <a:pt x="213235" y="0"/>
                  </a:lnTo>
                </a:path>
                <a:path w="685800" h="5079">
                  <a:moveTo>
                    <a:pt x="213235" y="0"/>
                  </a:moveTo>
                  <a:lnTo>
                    <a:pt x="215686" y="0"/>
                  </a:lnTo>
                </a:path>
                <a:path w="685800" h="5079">
                  <a:moveTo>
                    <a:pt x="215686" y="0"/>
                  </a:moveTo>
                  <a:lnTo>
                    <a:pt x="218137" y="0"/>
                  </a:lnTo>
                </a:path>
                <a:path w="685800" h="5079">
                  <a:moveTo>
                    <a:pt x="218137" y="0"/>
                  </a:moveTo>
                  <a:lnTo>
                    <a:pt x="220588" y="0"/>
                  </a:lnTo>
                </a:path>
                <a:path w="685800" h="5079">
                  <a:moveTo>
                    <a:pt x="220588" y="0"/>
                  </a:moveTo>
                  <a:lnTo>
                    <a:pt x="223039" y="0"/>
                  </a:lnTo>
                </a:path>
                <a:path w="685800" h="5079">
                  <a:moveTo>
                    <a:pt x="223039" y="0"/>
                  </a:moveTo>
                  <a:lnTo>
                    <a:pt x="225490" y="0"/>
                  </a:lnTo>
                </a:path>
                <a:path w="685800" h="5079">
                  <a:moveTo>
                    <a:pt x="225490" y="0"/>
                  </a:moveTo>
                  <a:lnTo>
                    <a:pt x="227941" y="0"/>
                  </a:lnTo>
                </a:path>
                <a:path w="685800" h="5079">
                  <a:moveTo>
                    <a:pt x="227941" y="0"/>
                  </a:moveTo>
                  <a:lnTo>
                    <a:pt x="230392" y="0"/>
                  </a:lnTo>
                </a:path>
                <a:path w="685800" h="5079">
                  <a:moveTo>
                    <a:pt x="230392" y="0"/>
                  </a:moveTo>
                  <a:lnTo>
                    <a:pt x="232843" y="0"/>
                  </a:lnTo>
                </a:path>
                <a:path w="685800" h="5079">
                  <a:moveTo>
                    <a:pt x="232843" y="0"/>
                  </a:moveTo>
                  <a:lnTo>
                    <a:pt x="235294" y="0"/>
                  </a:lnTo>
                </a:path>
                <a:path w="685800" h="5079">
                  <a:moveTo>
                    <a:pt x="235294" y="0"/>
                  </a:moveTo>
                  <a:lnTo>
                    <a:pt x="237745" y="0"/>
                  </a:lnTo>
                </a:path>
                <a:path w="685800" h="5079">
                  <a:moveTo>
                    <a:pt x="237745" y="0"/>
                  </a:moveTo>
                  <a:lnTo>
                    <a:pt x="240196" y="0"/>
                  </a:lnTo>
                </a:path>
                <a:path w="685800" h="5079">
                  <a:moveTo>
                    <a:pt x="240196" y="0"/>
                  </a:moveTo>
                  <a:lnTo>
                    <a:pt x="242647" y="0"/>
                  </a:lnTo>
                </a:path>
                <a:path w="685800" h="5079">
                  <a:moveTo>
                    <a:pt x="242647" y="0"/>
                  </a:moveTo>
                  <a:lnTo>
                    <a:pt x="245098" y="0"/>
                  </a:lnTo>
                </a:path>
                <a:path w="685800" h="5079">
                  <a:moveTo>
                    <a:pt x="245098" y="0"/>
                  </a:moveTo>
                  <a:lnTo>
                    <a:pt x="247549" y="0"/>
                  </a:lnTo>
                </a:path>
                <a:path w="685800" h="5079">
                  <a:moveTo>
                    <a:pt x="247549" y="0"/>
                  </a:moveTo>
                  <a:lnTo>
                    <a:pt x="250000" y="0"/>
                  </a:lnTo>
                </a:path>
                <a:path w="685800" h="5079">
                  <a:moveTo>
                    <a:pt x="250000" y="0"/>
                  </a:moveTo>
                  <a:lnTo>
                    <a:pt x="252451" y="0"/>
                  </a:lnTo>
                </a:path>
                <a:path w="685800" h="5079">
                  <a:moveTo>
                    <a:pt x="252451" y="0"/>
                  </a:moveTo>
                  <a:lnTo>
                    <a:pt x="254902" y="0"/>
                  </a:lnTo>
                </a:path>
                <a:path w="685800" h="5079">
                  <a:moveTo>
                    <a:pt x="254902" y="0"/>
                  </a:moveTo>
                  <a:lnTo>
                    <a:pt x="257353" y="0"/>
                  </a:lnTo>
                </a:path>
                <a:path w="685800" h="5079">
                  <a:moveTo>
                    <a:pt x="257353" y="0"/>
                  </a:moveTo>
                  <a:lnTo>
                    <a:pt x="259804" y="0"/>
                  </a:lnTo>
                </a:path>
                <a:path w="685800" h="5079">
                  <a:moveTo>
                    <a:pt x="259804" y="0"/>
                  </a:moveTo>
                  <a:lnTo>
                    <a:pt x="262255" y="0"/>
                  </a:lnTo>
                </a:path>
                <a:path w="685800" h="5079">
                  <a:moveTo>
                    <a:pt x="262255" y="0"/>
                  </a:moveTo>
                  <a:lnTo>
                    <a:pt x="264706" y="0"/>
                  </a:lnTo>
                </a:path>
                <a:path w="685800" h="5079">
                  <a:moveTo>
                    <a:pt x="264706" y="0"/>
                  </a:moveTo>
                  <a:lnTo>
                    <a:pt x="267157" y="0"/>
                  </a:lnTo>
                </a:path>
                <a:path w="685800" h="5079">
                  <a:moveTo>
                    <a:pt x="267157" y="0"/>
                  </a:moveTo>
                  <a:lnTo>
                    <a:pt x="269608" y="0"/>
                  </a:lnTo>
                </a:path>
                <a:path w="685800" h="5079">
                  <a:moveTo>
                    <a:pt x="269608" y="0"/>
                  </a:moveTo>
                  <a:lnTo>
                    <a:pt x="272059" y="0"/>
                  </a:lnTo>
                </a:path>
                <a:path w="685800" h="5079">
                  <a:moveTo>
                    <a:pt x="272059" y="0"/>
                  </a:moveTo>
                  <a:lnTo>
                    <a:pt x="274510" y="0"/>
                  </a:lnTo>
                </a:path>
                <a:path w="685800" h="5079">
                  <a:moveTo>
                    <a:pt x="274510" y="0"/>
                  </a:moveTo>
                  <a:lnTo>
                    <a:pt x="276961" y="0"/>
                  </a:lnTo>
                </a:path>
                <a:path w="685800" h="5079">
                  <a:moveTo>
                    <a:pt x="276961" y="0"/>
                  </a:moveTo>
                  <a:lnTo>
                    <a:pt x="279412" y="0"/>
                  </a:lnTo>
                </a:path>
                <a:path w="685800" h="5079">
                  <a:moveTo>
                    <a:pt x="279412" y="0"/>
                  </a:moveTo>
                  <a:lnTo>
                    <a:pt x="281863" y="0"/>
                  </a:lnTo>
                </a:path>
                <a:path w="685800" h="5079">
                  <a:moveTo>
                    <a:pt x="281863" y="0"/>
                  </a:moveTo>
                  <a:lnTo>
                    <a:pt x="284314" y="0"/>
                  </a:lnTo>
                </a:path>
                <a:path w="685800" h="5079">
                  <a:moveTo>
                    <a:pt x="284314" y="0"/>
                  </a:moveTo>
                  <a:lnTo>
                    <a:pt x="286765" y="0"/>
                  </a:lnTo>
                </a:path>
                <a:path w="685800" h="5079">
                  <a:moveTo>
                    <a:pt x="286765" y="0"/>
                  </a:moveTo>
                  <a:lnTo>
                    <a:pt x="289216" y="0"/>
                  </a:lnTo>
                </a:path>
                <a:path w="685800" h="5079">
                  <a:moveTo>
                    <a:pt x="289216" y="0"/>
                  </a:moveTo>
                  <a:lnTo>
                    <a:pt x="291667" y="0"/>
                  </a:lnTo>
                </a:path>
                <a:path w="685800" h="5079">
                  <a:moveTo>
                    <a:pt x="291667" y="0"/>
                  </a:moveTo>
                  <a:lnTo>
                    <a:pt x="294118" y="0"/>
                  </a:lnTo>
                </a:path>
                <a:path w="685800" h="5079">
                  <a:moveTo>
                    <a:pt x="294118" y="0"/>
                  </a:moveTo>
                  <a:lnTo>
                    <a:pt x="296569" y="0"/>
                  </a:lnTo>
                </a:path>
                <a:path w="685800" h="5079">
                  <a:moveTo>
                    <a:pt x="296569" y="0"/>
                  </a:moveTo>
                  <a:lnTo>
                    <a:pt x="299020" y="0"/>
                  </a:lnTo>
                </a:path>
                <a:path w="685800" h="5079">
                  <a:moveTo>
                    <a:pt x="299020" y="0"/>
                  </a:moveTo>
                  <a:lnTo>
                    <a:pt x="301471" y="0"/>
                  </a:lnTo>
                </a:path>
                <a:path w="685800" h="5079">
                  <a:moveTo>
                    <a:pt x="301471" y="0"/>
                  </a:moveTo>
                  <a:lnTo>
                    <a:pt x="303922" y="0"/>
                  </a:lnTo>
                </a:path>
                <a:path w="685800" h="5079">
                  <a:moveTo>
                    <a:pt x="303922" y="0"/>
                  </a:moveTo>
                  <a:lnTo>
                    <a:pt x="306373" y="0"/>
                  </a:lnTo>
                </a:path>
                <a:path w="685800" h="5079">
                  <a:moveTo>
                    <a:pt x="306373" y="0"/>
                  </a:moveTo>
                  <a:lnTo>
                    <a:pt x="308824" y="0"/>
                  </a:lnTo>
                </a:path>
                <a:path w="685800" h="5079">
                  <a:moveTo>
                    <a:pt x="308824" y="0"/>
                  </a:moveTo>
                  <a:lnTo>
                    <a:pt x="311275" y="0"/>
                  </a:lnTo>
                </a:path>
                <a:path w="685800" h="5079">
                  <a:moveTo>
                    <a:pt x="311275" y="0"/>
                  </a:moveTo>
                  <a:lnTo>
                    <a:pt x="313726" y="0"/>
                  </a:lnTo>
                </a:path>
                <a:path w="685800" h="5079">
                  <a:moveTo>
                    <a:pt x="313726" y="0"/>
                  </a:moveTo>
                  <a:lnTo>
                    <a:pt x="316177" y="0"/>
                  </a:lnTo>
                </a:path>
                <a:path w="685800" h="5079">
                  <a:moveTo>
                    <a:pt x="316177" y="0"/>
                  </a:moveTo>
                  <a:lnTo>
                    <a:pt x="318628" y="0"/>
                  </a:lnTo>
                </a:path>
                <a:path w="685800" h="5079">
                  <a:moveTo>
                    <a:pt x="318628" y="0"/>
                  </a:moveTo>
                  <a:lnTo>
                    <a:pt x="321079" y="0"/>
                  </a:lnTo>
                </a:path>
                <a:path w="685800" h="5079">
                  <a:moveTo>
                    <a:pt x="321079" y="0"/>
                  </a:moveTo>
                  <a:lnTo>
                    <a:pt x="323530" y="0"/>
                  </a:lnTo>
                </a:path>
                <a:path w="685800" h="5079">
                  <a:moveTo>
                    <a:pt x="323530" y="0"/>
                  </a:moveTo>
                  <a:lnTo>
                    <a:pt x="325981" y="0"/>
                  </a:lnTo>
                </a:path>
                <a:path w="685800" h="5079">
                  <a:moveTo>
                    <a:pt x="325981" y="0"/>
                  </a:moveTo>
                  <a:lnTo>
                    <a:pt x="328432" y="0"/>
                  </a:lnTo>
                </a:path>
                <a:path w="685800" h="5079">
                  <a:moveTo>
                    <a:pt x="328432" y="0"/>
                  </a:moveTo>
                  <a:lnTo>
                    <a:pt x="330883" y="0"/>
                  </a:lnTo>
                </a:path>
                <a:path w="685800" h="5079">
                  <a:moveTo>
                    <a:pt x="330883" y="0"/>
                  </a:moveTo>
                  <a:lnTo>
                    <a:pt x="333334" y="0"/>
                  </a:lnTo>
                </a:path>
                <a:path w="685800" h="5079">
                  <a:moveTo>
                    <a:pt x="333334" y="0"/>
                  </a:moveTo>
                  <a:lnTo>
                    <a:pt x="335785" y="0"/>
                  </a:lnTo>
                </a:path>
                <a:path w="685800" h="5079">
                  <a:moveTo>
                    <a:pt x="335785" y="0"/>
                  </a:moveTo>
                  <a:lnTo>
                    <a:pt x="338236" y="0"/>
                  </a:lnTo>
                </a:path>
                <a:path w="685800" h="5079">
                  <a:moveTo>
                    <a:pt x="338236" y="0"/>
                  </a:moveTo>
                  <a:lnTo>
                    <a:pt x="340687" y="0"/>
                  </a:lnTo>
                </a:path>
                <a:path w="685800" h="5079">
                  <a:moveTo>
                    <a:pt x="340687" y="0"/>
                  </a:moveTo>
                  <a:lnTo>
                    <a:pt x="343138" y="0"/>
                  </a:lnTo>
                </a:path>
                <a:path w="685800" h="5079">
                  <a:moveTo>
                    <a:pt x="343138" y="0"/>
                  </a:moveTo>
                  <a:lnTo>
                    <a:pt x="345589" y="0"/>
                  </a:lnTo>
                </a:path>
                <a:path w="685800" h="5079">
                  <a:moveTo>
                    <a:pt x="345589" y="0"/>
                  </a:moveTo>
                  <a:lnTo>
                    <a:pt x="348040" y="0"/>
                  </a:lnTo>
                </a:path>
                <a:path w="685800" h="5079">
                  <a:moveTo>
                    <a:pt x="348040" y="0"/>
                  </a:moveTo>
                  <a:lnTo>
                    <a:pt x="350491" y="0"/>
                  </a:lnTo>
                </a:path>
                <a:path w="685800" h="5079">
                  <a:moveTo>
                    <a:pt x="350491" y="0"/>
                  </a:moveTo>
                  <a:lnTo>
                    <a:pt x="352942" y="0"/>
                  </a:lnTo>
                </a:path>
                <a:path w="685800" h="5079">
                  <a:moveTo>
                    <a:pt x="352942" y="0"/>
                  </a:moveTo>
                  <a:lnTo>
                    <a:pt x="355393" y="0"/>
                  </a:lnTo>
                </a:path>
                <a:path w="685800" h="5079">
                  <a:moveTo>
                    <a:pt x="355393" y="0"/>
                  </a:moveTo>
                  <a:lnTo>
                    <a:pt x="357844" y="0"/>
                  </a:lnTo>
                </a:path>
                <a:path w="685800" h="5079">
                  <a:moveTo>
                    <a:pt x="357844" y="0"/>
                  </a:moveTo>
                  <a:lnTo>
                    <a:pt x="360295" y="0"/>
                  </a:lnTo>
                </a:path>
                <a:path w="685800" h="5079">
                  <a:moveTo>
                    <a:pt x="360295" y="0"/>
                  </a:moveTo>
                  <a:lnTo>
                    <a:pt x="362746" y="0"/>
                  </a:lnTo>
                </a:path>
                <a:path w="685800" h="5079">
                  <a:moveTo>
                    <a:pt x="362746" y="0"/>
                  </a:moveTo>
                  <a:lnTo>
                    <a:pt x="365197" y="0"/>
                  </a:lnTo>
                </a:path>
                <a:path w="685800" h="5079">
                  <a:moveTo>
                    <a:pt x="365197" y="0"/>
                  </a:moveTo>
                  <a:lnTo>
                    <a:pt x="367648" y="0"/>
                  </a:lnTo>
                </a:path>
                <a:path w="685800" h="5079">
                  <a:moveTo>
                    <a:pt x="367648" y="0"/>
                  </a:moveTo>
                  <a:lnTo>
                    <a:pt x="370099" y="0"/>
                  </a:lnTo>
                </a:path>
                <a:path w="685800" h="5079">
                  <a:moveTo>
                    <a:pt x="370099" y="0"/>
                  </a:moveTo>
                  <a:lnTo>
                    <a:pt x="372550" y="0"/>
                  </a:lnTo>
                </a:path>
                <a:path w="685800" h="5079">
                  <a:moveTo>
                    <a:pt x="372550" y="0"/>
                  </a:moveTo>
                  <a:lnTo>
                    <a:pt x="375001" y="0"/>
                  </a:lnTo>
                </a:path>
                <a:path w="685800" h="5079">
                  <a:moveTo>
                    <a:pt x="375001" y="0"/>
                  </a:moveTo>
                  <a:lnTo>
                    <a:pt x="377452" y="0"/>
                  </a:lnTo>
                </a:path>
                <a:path w="685800" h="5079">
                  <a:moveTo>
                    <a:pt x="377452" y="0"/>
                  </a:moveTo>
                  <a:lnTo>
                    <a:pt x="379903" y="0"/>
                  </a:lnTo>
                </a:path>
                <a:path w="685800" h="5079">
                  <a:moveTo>
                    <a:pt x="379903" y="0"/>
                  </a:moveTo>
                  <a:lnTo>
                    <a:pt x="382354" y="0"/>
                  </a:lnTo>
                </a:path>
                <a:path w="685800" h="5079">
                  <a:moveTo>
                    <a:pt x="382354" y="0"/>
                  </a:moveTo>
                  <a:lnTo>
                    <a:pt x="384805" y="0"/>
                  </a:lnTo>
                </a:path>
                <a:path w="685800" h="5079">
                  <a:moveTo>
                    <a:pt x="384805" y="0"/>
                  </a:moveTo>
                  <a:lnTo>
                    <a:pt x="387256" y="0"/>
                  </a:lnTo>
                </a:path>
                <a:path w="685800" h="5079">
                  <a:moveTo>
                    <a:pt x="387256" y="0"/>
                  </a:moveTo>
                  <a:lnTo>
                    <a:pt x="389707" y="0"/>
                  </a:lnTo>
                </a:path>
                <a:path w="685800" h="5079">
                  <a:moveTo>
                    <a:pt x="389707" y="0"/>
                  </a:moveTo>
                  <a:lnTo>
                    <a:pt x="392157" y="0"/>
                  </a:lnTo>
                </a:path>
                <a:path w="685800" h="5079">
                  <a:moveTo>
                    <a:pt x="392157" y="0"/>
                  </a:moveTo>
                  <a:lnTo>
                    <a:pt x="394608" y="0"/>
                  </a:lnTo>
                </a:path>
                <a:path w="685800" h="5079">
                  <a:moveTo>
                    <a:pt x="394608" y="0"/>
                  </a:moveTo>
                  <a:lnTo>
                    <a:pt x="397059" y="0"/>
                  </a:lnTo>
                </a:path>
                <a:path w="685800" h="5079">
                  <a:moveTo>
                    <a:pt x="397059" y="0"/>
                  </a:moveTo>
                  <a:lnTo>
                    <a:pt x="399510" y="0"/>
                  </a:lnTo>
                </a:path>
                <a:path w="685800" h="5079">
                  <a:moveTo>
                    <a:pt x="399510" y="0"/>
                  </a:moveTo>
                  <a:lnTo>
                    <a:pt x="401961" y="0"/>
                  </a:lnTo>
                </a:path>
                <a:path w="685800" h="5079">
                  <a:moveTo>
                    <a:pt x="401961" y="0"/>
                  </a:moveTo>
                  <a:lnTo>
                    <a:pt x="404412" y="0"/>
                  </a:lnTo>
                </a:path>
                <a:path w="685800" h="5079">
                  <a:moveTo>
                    <a:pt x="404412" y="0"/>
                  </a:moveTo>
                  <a:lnTo>
                    <a:pt x="406863" y="0"/>
                  </a:lnTo>
                </a:path>
                <a:path w="685800" h="5079">
                  <a:moveTo>
                    <a:pt x="406863" y="0"/>
                  </a:moveTo>
                  <a:lnTo>
                    <a:pt x="409314" y="0"/>
                  </a:lnTo>
                </a:path>
                <a:path w="685800" h="5079">
                  <a:moveTo>
                    <a:pt x="409314" y="0"/>
                  </a:moveTo>
                  <a:lnTo>
                    <a:pt x="411765" y="0"/>
                  </a:lnTo>
                </a:path>
                <a:path w="685800" h="5079">
                  <a:moveTo>
                    <a:pt x="411765" y="0"/>
                  </a:moveTo>
                  <a:lnTo>
                    <a:pt x="414216" y="0"/>
                  </a:lnTo>
                </a:path>
                <a:path w="685800" h="5079">
                  <a:moveTo>
                    <a:pt x="414216" y="0"/>
                  </a:moveTo>
                  <a:lnTo>
                    <a:pt x="416667" y="0"/>
                  </a:lnTo>
                </a:path>
                <a:path w="685800" h="5079">
                  <a:moveTo>
                    <a:pt x="416667" y="0"/>
                  </a:moveTo>
                  <a:lnTo>
                    <a:pt x="419118" y="0"/>
                  </a:lnTo>
                </a:path>
                <a:path w="685800" h="5079">
                  <a:moveTo>
                    <a:pt x="419118" y="0"/>
                  </a:moveTo>
                  <a:lnTo>
                    <a:pt x="421569" y="0"/>
                  </a:lnTo>
                </a:path>
                <a:path w="685800" h="5079">
                  <a:moveTo>
                    <a:pt x="421569" y="0"/>
                  </a:moveTo>
                  <a:lnTo>
                    <a:pt x="424020" y="0"/>
                  </a:lnTo>
                </a:path>
                <a:path w="685800" h="5079">
                  <a:moveTo>
                    <a:pt x="424020" y="0"/>
                  </a:moveTo>
                  <a:lnTo>
                    <a:pt x="426471" y="0"/>
                  </a:lnTo>
                </a:path>
                <a:path w="685800" h="5079">
                  <a:moveTo>
                    <a:pt x="426471" y="0"/>
                  </a:moveTo>
                  <a:lnTo>
                    <a:pt x="428922" y="0"/>
                  </a:lnTo>
                </a:path>
                <a:path w="685800" h="5079">
                  <a:moveTo>
                    <a:pt x="428922" y="0"/>
                  </a:moveTo>
                  <a:lnTo>
                    <a:pt x="431373" y="0"/>
                  </a:lnTo>
                </a:path>
                <a:path w="685800" h="5079">
                  <a:moveTo>
                    <a:pt x="431373" y="0"/>
                  </a:moveTo>
                  <a:lnTo>
                    <a:pt x="433824" y="0"/>
                  </a:lnTo>
                </a:path>
                <a:path w="685800" h="5079">
                  <a:moveTo>
                    <a:pt x="433824" y="0"/>
                  </a:moveTo>
                  <a:lnTo>
                    <a:pt x="436275" y="0"/>
                  </a:lnTo>
                </a:path>
                <a:path w="685800" h="5079">
                  <a:moveTo>
                    <a:pt x="436275" y="0"/>
                  </a:moveTo>
                  <a:lnTo>
                    <a:pt x="438726" y="0"/>
                  </a:lnTo>
                </a:path>
                <a:path w="685800" h="5079">
                  <a:moveTo>
                    <a:pt x="438726" y="0"/>
                  </a:moveTo>
                  <a:lnTo>
                    <a:pt x="441177" y="0"/>
                  </a:lnTo>
                </a:path>
                <a:path w="685800" h="5079">
                  <a:moveTo>
                    <a:pt x="441177" y="0"/>
                  </a:moveTo>
                  <a:lnTo>
                    <a:pt x="443628" y="0"/>
                  </a:lnTo>
                </a:path>
                <a:path w="685800" h="5079">
                  <a:moveTo>
                    <a:pt x="443628" y="0"/>
                  </a:moveTo>
                  <a:lnTo>
                    <a:pt x="446079" y="0"/>
                  </a:lnTo>
                </a:path>
                <a:path w="685800" h="5079">
                  <a:moveTo>
                    <a:pt x="446079" y="0"/>
                  </a:moveTo>
                  <a:lnTo>
                    <a:pt x="448530" y="0"/>
                  </a:lnTo>
                </a:path>
                <a:path w="685800" h="5079">
                  <a:moveTo>
                    <a:pt x="448530" y="0"/>
                  </a:moveTo>
                  <a:lnTo>
                    <a:pt x="450981" y="0"/>
                  </a:lnTo>
                </a:path>
                <a:path w="685800" h="5079">
                  <a:moveTo>
                    <a:pt x="450981" y="0"/>
                  </a:moveTo>
                  <a:lnTo>
                    <a:pt x="453432" y="0"/>
                  </a:lnTo>
                </a:path>
                <a:path w="685800" h="5079">
                  <a:moveTo>
                    <a:pt x="453432" y="0"/>
                  </a:moveTo>
                  <a:lnTo>
                    <a:pt x="455883" y="0"/>
                  </a:lnTo>
                </a:path>
                <a:path w="685800" h="5079">
                  <a:moveTo>
                    <a:pt x="455883" y="0"/>
                  </a:moveTo>
                  <a:lnTo>
                    <a:pt x="458334" y="0"/>
                  </a:lnTo>
                </a:path>
                <a:path w="685800" h="5079">
                  <a:moveTo>
                    <a:pt x="458334" y="0"/>
                  </a:moveTo>
                  <a:lnTo>
                    <a:pt x="460785" y="0"/>
                  </a:lnTo>
                </a:path>
                <a:path w="685800" h="5079">
                  <a:moveTo>
                    <a:pt x="460785" y="0"/>
                  </a:moveTo>
                  <a:lnTo>
                    <a:pt x="463236" y="0"/>
                  </a:lnTo>
                </a:path>
                <a:path w="685800" h="5079">
                  <a:moveTo>
                    <a:pt x="463236" y="0"/>
                  </a:moveTo>
                  <a:lnTo>
                    <a:pt x="465687" y="0"/>
                  </a:lnTo>
                </a:path>
                <a:path w="685800" h="5079">
                  <a:moveTo>
                    <a:pt x="465687" y="0"/>
                  </a:moveTo>
                  <a:lnTo>
                    <a:pt x="468138" y="0"/>
                  </a:lnTo>
                </a:path>
                <a:path w="685800" h="5079">
                  <a:moveTo>
                    <a:pt x="468138" y="0"/>
                  </a:moveTo>
                  <a:lnTo>
                    <a:pt x="470589" y="0"/>
                  </a:lnTo>
                </a:path>
                <a:path w="685800" h="5079">
                  <a:moveTo>
                    <a:pt x="470589" y="0"/>
                  </a:moveTo>
                  <a:lnTo>
                    <a:pt x="473040" y="0"/>
                  </a:lnTo>
                </a:path>
                <a:path w="685800" h="5079">
                  <a:moveTo>
                    <a:pt x="473040" y="0"/>
                  </a:moveTo>
                  <a:lnTo>
                    <a:pt x="475491" y="0"/>
                  </a:lnTo>
                </a:path>
                <a:path w="685800" h="5079">
                  <a:moveTo>
                    <a:pt x="475491" y="0"/>
                  </a:moveTo>
                  <a:lnTo>
                    <a:pt x="477942" y="0"/>
                  </a:lnTo>
                </a:path>
                <a:path w="685800" h="5079">
                  <a:moveTo>
                    <a:pt x="477942" y="0"/>
                  </a:moveTo>
                  <a:lnTo>
                    <a:pt x="480393" y="0"/>
                  </a:lnTo>
                </a:path>
                <a:path w="685800" h="5079">
                  <a:moveTo>
                    <a:pt x="480393" y="0"/>
                  </a:moveTo>
                  <a:lnTo>
                    <a:pt x="482844" y="0"/>
                  </a:lnTo>
                </a:path>
                <a:path w="685800" h="5079">
                  <a:moveTo>
                    <a:pt x="482844" y="0"/>
                  </a:moveTo>
                  <a:lnTo>
                    <a:pt x="485295" y="0"/>
                  </a:lnTo>
                </a:path>
                <a:path w="685800" h="5079">
                  <a:moveTo>
                    <a:pt x="485295" y="0"/>
                  </a:moveTo>
                  <a:lnTo>
                    <a:pt x="487746" y="0"/>
                  </a:lnTo>
                </a:path>
                <a:path w="685800" h="5079">
                  <a:moveTo>
                    <a:pt x="487746" y="0"/>
                  </a:moveTo>
                  <a:lnTo>
                    <a:pt x="490197" y="0"/>
                  </a:lnTo>
                </a:path>
                <a:path w="685800" h="5079">
                  <a:moveTo>
                    <a:pt x="490197" y="0"/>
                  </a:moveTo>
                  <a:lnTo>
                    <a:pt x="492648" y="0"/>
                  </a:lnTo>
                </a:path>
                <a:path w="685800" h="5079">
                  <a:moveTo>
                    <a:pt x="492648" y="0"/>
                  </a:moveTo>
                  <a:lnTo>
                    <a:pt x="495099" y="0"/>
                  </a:lnTo>
                </a:path>
                <a:path w="685800" h="5079">
                  <a:moveTo>
                    <a:pt x="495099" y="0"/>
                  </a:moveTo>
                  <a:lnTo>
                    <a:pt x="497550" y="0"/>
                  </a:lnTo>
                </a:path>
                <a:path w="685800" h="5079">
                  <a:moveTo>
                    <a:pt x="497550" y="0"/>
                  </a:moveTo>
                  <a:lnTo>
                    <a:pt x="500001" y="0"/>
                  </a:lnTo>
                </a:path>
                <a:path w="685800" h="5079">
                  <a:moveTo>
                    <a:pt x="500001" y="0"/>
                  </a:moveTo>
                  <a:lnTo>
                    <a:pt x="502452" y="0"/>
                  </a:lnTo>
                </a:path>
                <a:path w="685800" h="5079">
                  <a:moveTo>
                    <a:pt x="502452" y="0"/>
                  </a:moveTo>
                  <a:lnTo>
                    <a:pt x="504903" y="0"/>
                  </a:lnTo>
                </a:path>
                <a:path w="685800" h="5079">
                  <a:moveTo>
                    <a:pt x="504903" y="0"/>
                  </a:moveTo>
                  <a:lnTo>
                    <a:pt x="507354" y="0"/>
                  </a:lnTo>
                </a:path>
                <a:path w="685800" h="5079">
                  <a:moveTo>
                    <a:pt x="507354" y="0"/>
                  </a:moveTo>
                  <a:lnTo>
                    <a:pt x="509805" y="0"/>
                  </a:lnTo>
                </a:path>
                <a:path w="685800" h="5079">
                  <a:moveTo>
                    <a:pt x="509805" y="0"/>
                  </a:moveTo>
                  <a:lnTo>
                    <a:pt x="512256" y="0"/>
                  </a:lnTo>
                </a:path>
                <a:path w="685800" h="5079">
                  <a:moveTo>
                    <a:pt x="512256" y="0"/>
                  </a:moveTo>
                  <a:lnTo>
                    <a:pt x="514707" y="0"/>
                  </a:lnTo>
                </a:path>
                <a:path w="685800" h="5079">
                  <a:moveTo>
                    <a:pt x="514707" y="0"/>
                  </a:moveTo>
                  <a:lnTo>
                    <a:pt x="517158" y="0"/>
                  </a:lnTo>
                </a:path>
                <a:path w="685800" h="5079">
                  <a:moveTo>
                    <a:pt x="517158" y="0"/>
                  </a:moveTo>
                  <a:lnTo>
                    <a:pt x="519609" y="0"/>
                  </a:lnTo>
                </a:path>
                <a:path w="685800" h="5079">
                  <a:moveTo>
                    <a:pt x="519609" y="0"/>
                  </a:moveTo>
                  <a:lnTo>
                    <a:pt x="522060" y="0"/>
                  </a:lnTo>
                </a:path>
                <a:path w="685800" h="5079">
                  <a:moveTo>
                    <a:pt x="522060" y="0"/>
                  </a:moveTo>
                  <a:lnTo>
                    <a:pt x="524511" y="0"/>
                  </a:lnTo>
                </a:path>
                <a:path w="685800" h="5079">
                  <a:moveTo>
                    <a:pt x="524511" y="0"/>
                  </a:moveTo>
                  <a:lnTo>
                    <a:pt x="526962" y="0"/>
                  </a:lnTo>
                </a:path>
                <a:path w="685800" h="5079">
                  <a:moveTo>
                    <a:pt x="526962" y="0"/>
                  </a:moveTo>
                  <a:lnTo>
                    <a:pt x="529413" y="0"/>
                  </a:lnTo>
                </a:path>
                <a:path w="685800" h="5079">
                  <a:moveTo>
                    <a:pt x="529413" y="0"/>
                  </a:moveTo>
                  <a:lnTo>
                    <a:pt x="531864" y="0"/>
                  </a:lnTo>
                </a:path>
                <a:path w="685800" h="5079">
                  <a:moveTo>
                    <a:pt x="531864" y="0"/>
                  </a:moveTo>
                  <a:lnTo>
                    <a:pt x="534315" y="0"/>
                  </a:lnTo>
                </a:path>
                <a:path w="685800" h="5079">
                  <a:moveTo>
                    <a:pt x="534315" y="0"/>
                  </a:moveTo>
                  <a:lnTo>
                    <a:pt x="536766" y="0"/>
                  </a:lnTo>
                </a:path>
                <a:path w="685800" h="5079">
                  <a:moveTo>
                    <a:pt x="536766" y="0"/>
                  </a:moveTo>
                  <a:lnTo>
                    <a:pt x="539217" y="0"/>
                  </a:lnTo>
                </a:path>
                <a:path w="685800" h="5079">
                  <a:moveTo>
                    <a:pt x="539217" y="0"/>
                  </a:moveTo>
                  <a:lnTo>
                    <a:pt x="541668" y="0"/>
                  </a:lnTo>
                </a:path>
                <a:path w="685800" h="5079">
                  <a:moveTo>
                    <a:pt x="541668" y="0"/>
                  </a:moveTo>
                  <a:lnTo>
                    <a:pt x="544119" y="0"/>
                  </a:lnTo>
                </a:path>
                <a:path w="685800" h="5079">
                  <a:moveTo>
                    <a:pt x="544119" y="0"/>
                  </a:moveTo>
                  <a:lnTo>
                    <a:pt x="546570" y="0"/>
                  </a:lnTo>
                </a:path>
                <a:path w="685800" h="5079">
                  <a:moveTo>
                    <a:pt x="546570" y="0"/>
                  </a:moveTo>
                  <a:lnTo>
                    <a:pt x="549021" y="0"/>
                  </a:lnTo>
                </a:path>
                <a:path w="685800" h="5079">
                  <a:moveTo>
                    <a:pt x="549021" y="0"/>
                  </a:moveTo>
                  <a:lnTo>
                    <a:pt x="551472" y="0"/>
                  </a:lnTo>
                </a:path>
                <a:path w="685800" h="5079">
                  <a:moveTo>
                    <a:pt x="551472" y="0"/>
                  </a:moveTo>
                  <a:lnTo>
                    <a:pt x="553923" y="0"/>
                  </a:lnTo>
                </a:path>
                <a:path w="685800" h="5079">
                  <a:moveTo>
                    <a:pt x="553923" y="0"/>
                  </a:moveTo>
                  <a:lnTo>
                    <a:pt x="556374" y="0"/>
                  </a:lnTo>
                </a:path>
                <a:path w="685800" h="5079">
                  <a:moveTo>
                    <a:pt x="556374" y="0"/>
                  </a:moveTo>
                  <a:lnTo>
                    <a:pt x="558825" y="0"/>
                  </a:lnTo>
                </a:path>
                <a:path w="685800" h="5079">
                  <a:moveTo>
                    <a:pt x="558825" y="0"/>
                  </a:moveTo>
                  <a:lnTo>
                    <a:pt x="561276" y="0"/>
                  </a:lnTo>
                </a:path>
                <a:path w="685800" h="5079">
                  <a:moveTo>
                    <a:pt x="561276" y="0"/>
                  </a:moveTo>
                  <a:lnTo>
                    <a:pt x="563727" y="0"/>
                  </a:lnTo>
                </a:path>
                <a:path w="685800" h="5079">
                  <a:moveTo>
                    <a:pt x="563727" y="0"/>
                  </a:moveTo>
                  <a:lnTo>
                    <a:pt x="566178" y="0"/>
                  </a:lnTo>
                </a:path>
                <a:path w="685800" h="5079">
                  <a:moveTo>
                    <a:pt x="566178" y="0"/>
                  </a:moveTo>
                  <a:lnTo>
                    <a:pt x="568629" y="0"/>
                  </a:lnTo>
                </a:path>
                <a:path w="685800" h="5079">
                  <a:moveTo>
                    <a:pt x="568629" y="0"/>
                  </a:moveTo>
                  <a:lnTo>
                    <a:pt x="571080" y="0"/>
                  </a:lnTo>
                </a:path>
                <a:path w="685800" h="5079">
                  <a:moveTo>
                    <a:pt x="571080" y="0"/>
                  </a:moveTo>
                  <a:lnTo>
                    <a:pt x="573531" y="0"/>
                  </a:lnTo>
                </a:path>
                <a:path w="685800" h="5079">
                  <a:moveTo>
                    <a:pt x="573531" y="0"/>
                  </a:moveTo>
                  <a:lnTo>
                    <a:pt x="575982" y="0"/>
                  </a:lnTo>
                </a:path>
                <a:path w="685800" h="5079">
                  <a:moveTo>
                    <a:pt x="575982" y="0"/>
                  </a:moveTo>
                  <a:lnTo>
                    <a:pt x="578433" y="0"/>
                  </a:lnTo>
                </a:path>
                <a:path w="685800" h="5079">
                  <a:moveTo>
                    <a:pt x="578433" y="0"/>
                  </a:moveTo>
                  <a:lnTo>
                    <a:pt x="580884" y="0"/>
                  </a:lnTo>
                </a:path>
                <a:path w="685800" h="5079">
                  <a:moveTo>
                    <a:pt x="580884" y="0"/>
                  </a:moveTo>
                  <a:lnTo>
                    <a:pt x="583335" y="0"/>
                  </a:lnTo>
                </a:path>
                <a:path w="685800" h="5079">
                  <a:moveTo>
                    <a:pt x="583335" y="0"/>
                  </a:moveTo>
                  <a:lnTo>
                    <a:pt x="585786" y="0"/>
                  </a:lnTo>
                </a:path>
                <a:path w="685800" h="5079">
                  <a:moveTo>
                    <a:pt x="585786" y="0"/>
                  </a:moveTo>
                  <a:lnTo>
                    <a:pt x="588236" y="0"/>
                  </a:lnTo>
                </a:path>
                <a:path w="685800" h="5079">
                  <a:moveTo>
                    <a:pt x="588236" y="0"/>
                  </a:moveTo>
                  <a:lnTo>
                    <a:pt x="590687" y="0"/>
                  </a:lnTo>
                </a:path>
                <a:path w="685800" h="5079">
                  <a:moveTo>
                    <a:pt x="590687" y="0"/>
                  </a:moveTo>
                  <a:lnTo>
                    <a:pt x="593138" y="0"/>
                  </a:lnTo>
                </a:path>
                <a:path w="685800" h="5079">
                  <a:moveTo>
                    <a:pt x="593138" y="0"/>
                  </a:moveTo>
                  <a:lnTo>
                    <a:pt x="595589" y="0"/>
                  </a:lnTo>
                </a:path>
                <a:path w="685800" h="5079">
                  <a:moveTo>
                    <a:pt x="595589" y="0"/>
                  </a:moveTo>
                  <a:lnTo>
                    <a:pt x="598040" y="0"/>
                  </a:lnTo>
                </a:path>
                <a:path w="685800" h="5079">
                  <a:moveTo>
                    <a:pt x="598040" y="0"/>
                  </a:moveTo>
                  <a:lnTo>
                    <a:pt x="600491" y="0"/>
                  </a:lnTo>
                </a:path>
                <a:path w="685800" h="5079">
                  <a:moveTo>
                    <a:pt x="600491" y="0"/>
                  </a:moveTo>
                  <a:lnTo>
                    <a:pt x="602942" y="0"/>
                  </a:lnTo>
                </a:path>
                <a:path w="685800" h="5079">
                  <a:moveTo>
                    <a:pt x="602942" y="0"/>
                  </a:moveTo>
                  <a:lnTo>
                    <a:pt x="605393" y="0"/>
                  </a:lnTo>
                </a:path>
                <a:path w="685800" h="5079">
                  <a:moveTo>
                    <a:pt x="605393" y="0"/>
                  </a:moveTo>
                  <a:lnTo>
                    <a:pt x="607844" y="0"/>
                  </a:lnTo>
                </a:path>
                <a:path w="685800" h="5079">
                  <a:moveTo>
                    <a:pt x="607844" y="0"/>
                  </a:moveTo>
                  <a:lnTo>
                    <a:pt x="610295" y="0"/>
                  </a:lnTo>
                </a:path>
                <a:path w="685800" h="5079">
                  <a:moveTo>
                    <a:pt x="610295" y="0"/>
                  </a:moveTo>
                  <a:lnTo>
                    <a:pt x="612746" y="0"/>
                  </a:lnTo>
                </a:path>
                <a:path w="685800" h="5079">
                  <a:moveTo>
                    <a:pt x="612746" y="0"/>
                  </a:moveTo>
                  <a:lnTo>
                    <a:pt x="615197" y="0"/>
                  </a:lnTo>
                </a:path>
                <a:path w="685800" h="5079">
                  <a:moveTo>
                    <a:pt x="615197" y="0"/>
                  </a:moveTo>
                  <a:lnTo>
                    <a:pt x="617648" y="0"/>
                  </a:lnTo>
                </a:path>
                <a:path w="685800" h="5079">
                  <a:moveTo>
                    <a:pt x="617648" y="0"/>
                  </a:moveTo>
                  <a:lnTo>
                    <a:pt x="620099" y="0"/>
                  </a:lnTo>
                </a:path>
                <a:path w="685800" h="5079">
                  <a:moveTo>
                    <a:pt x="620099" y="0"/>
                  </a:moveTo>
                  <a:lnTo>
                    <a:pt x="622550" y="0"/>
                  </a:lnTo>
                </a:path>
                <a:path w="685800" h="5079">
                  <a:moveTo>
                    <a:pt x="622550" y="0"/>
                  </a:moveTo>
                  <a:lnTo>
                    <a:pt x="625001" y="0"/>
                  </a:lnTo>
                </a:path>
                <a:path w="685800" h="5079">
                  <a:moveTo>
                    <a:pt x="625001" y="0"/>
                  </a:moveTo>
                  <a:lnTo>
                    <a:pt x="627452" y="0"/>
                  </a:lnTo>
                </a:path>
                <a:path w="685800" h="5079">
                  <a:moveTo>
                    <a:pt x="627452" y="0"/>
                  </a:moveTo>
                  <a:lnTo>
                    <a:pt x="629903" y="0"/>
                  </a:lnTo>
                </a:path>
                <a:path w="685800" h="5079">
                  <a:moveTo>
                    <a:pt x="629903" y="0"/>
                  </a:moveTo>
                  <a:lnTo>
                    <a:pt x="632354" y="0"/>
                  </a:lnTo>
                </a:path>
                <a:path w="685800" h="5079">
                  <a:moveTo>
                    <a:pt x="632354" y="0"/>
                  </a:moveTo>
                  <a:lnTo>
                    <a:pt x="634805" y="0"/>
                  </a:lnTo>
                </a:path>
                <a:path w="685800" h="5079">
                  <a:moveTo>
                    <a:pt x="634805" y="0"/>
                  </a:moveTo>
                  <a:lnTo>
                    <a:pt x="637256" y="0"/>
                  </a:lnTo>
                </a:path>
                <a:path w="685800" h="5079">
                  <a:moveTo>
                    <a:pt x="637256" y="0"/>
                  </a:moveTo>
                  <a:lnTo>
                    <a:pt x="639707" y="0"/>
                  </a:lnTo>
                </a:path>
                <a:path w="685800" h="5079">
                  <a:moveTo>
                    <a:pt x="639707" y="0"/>
                  </a:moveTo>
                  <a:lnTo>
                    <a:pt x="642158" y="0"/>
                  </a:lnTo>
                </a:path>
                <a:path w="685800" h="5079">
                  <a:moveTo>
                    <a:pt x="642158" y="0"/>
                  </a:moveTo>
                  <a:lnTo>
                    <a:pt x="644609" y="0"/>
                  </a:lnTo>
                </a:path>
                <a:path w="685800" h="5079">
                  <a:moveTo>
                    <a:pt x="644609" y="0"/>
                  </a:moveTo>
                  <a:lnTo>
                    <a:pt x="647060" y="0"/>
                  </a:lnTo>
                </a:path>
                <a:path w="685800" h="5079">
                  <a:moveTo>
                    <a:pt x="647060" y="0"/>
                  </a:moveTo>
                  <a:lnTo>
                    <a:pt x="649511" y="0"/>
                  </a:lnTo>
                </a:path>
                <a:path w="685800" h="5079">
                  <a:moveTo>
                    <a:pt x="649511" y="0"/>
                  </a:moveTo>
                  <a:lnTo>
                    <a:pt x="651962" y="0"/>
                  </a:lnTo>
                </a:path>
                <a:path w="685800" h="5079">
                  <a:moveTo>
                    <a:pt x="651962" y="0"/>
                  </a:moveTo>
                  <a:lnTo>
                    <a:pt x="654413" y="0"/>
                  </a:lnTo>
                </a:path>
                <a:path w="685800" h="5079">
                  <a:moveTo>
                    <a:pt x="654413" y="0"/>
                  </a:moveTo>
                  <a:lnTo>
                    <a:pt x="656864" y="0"/>
                  </a:lnTo>
                </a:path>
                <a:path w="685800" h="5079">
                  <a:moveTo>
                    <a:pt x="656864" y="0"/>
                  </a:moveTo>
                  <a:lnTo>
                    <a:pt x="659315" y="0"/>
                  </a:lnTo>
                </a:path>
                <a:path w="685800" h="5079">
                  <a:moveTo>
                    <a:pt x="659315" y="0"/>
                  </a:moveTo>
                  <a:lnTo>
                    <a:pt x="661766" y="0"/>
                  </a:lnTo>
                </a:path>
                <a:path w="685800" h="5079">
                  <a:moveTo>
                    <a:pt x="661766" y="0"/>
                  </a:moveTo>
                  <a:lnTo>
                    <a:pt x="664217" y="0"/>
                  </a:lnTo>
                </a:path>
                <a:path w="685800" h="5079">
                  <a:moveTo>
                    <a:pt x="664217" y="0"/>
                  </a:moveTo>
                  <a:lnTo>
                    <a:pt x="666668" y="0"/>
                  </a:lnTo>
                </a:path>
                <a:path w="685800" h="5079">
                  <a:moveTo>
                    <a:pt x="666668" y="0"/>
                  </a:moveTo>
                  <a:lnTo>
                    <a:pt x="669119" y="0"/>
                  </a:lnTo>
                </a:path>
                <a:path w="685800" h="5079">
                  <a:moveTo>
                    <a:pt x="669119" y="0"/>
                  </a:moveTo>
                  <a:lnTo>
                    <a:pt x="671570" y="0"/>
                  </a:lnTo>
                </a:path>
                <a:path w="685800" h="5079">
                  <a:moveTo>
                    <a:pt x="671570" y="0"/>
                  </a:moveTo>
                  <a:lnTo>
                    <a:pt x="674021" y="0"/>
                  </a:lnTo>
                </a:path>
                <a:path w="685800" h="5079">
                  <a:moveTo>
                    <a:pt x="674021" y="0"/>
                  </a:moveTo>
                  <a:lnTo>
                    <a:pt x="676472" y="0"/>
                  </a:lnTo>
                </a:path>
                <a:path w="685800" h="5079">
                  <a:moveTo>
                    <a:pt x="676472" y="0"/>
                  </a:moveTo>
                  <a:lnTo>
                    <a:pt x="678923" y="0"/>
                  </a:lnTo>
                </a:path>
                <a:path w="685800" h="5079">
                  <a:moveTo>
                    <a:pt x="678923" y="0"/>
                  </a:moveTo>
                  <a:lnTo>
                    <a:pt x="681374" y="0"/>
                  </a:lnTo>
                </a:path>
                <a:path w="685800" h="5079">
                  <a:moveTo>
                    <a:pt x="681374" y="0"/>
                  </a:moveTo>
                  <a:lnTo>
                    <a:pt x="683825" y="0"/>
                  </a:lnTo>
                </a:path>
                <a:path w="685800" h="5079">
                  <a:moveTo>
                    <a:pt x="683825" y="0"/>
                  </a:moveTo>
                  <a:lnTo>
                    <a:pt x="685459" y="0"/>
                  </a:lnTo>
                </a:path>
                <a:path w="685800" h="5079">
                  <a:moveTo>
                    <a:pt x="85648" y="0"/>
                  </a:moveTo>
                  <a:lnTo>
                    <a:pt x="85648" y="4768"/>
                  </a:lnTo>
                </a:path>
                <a:path w="685800" h="5079">
                  <a:moveTo>
                    <a:pt x="257081" y="0"/>
                  </a:moveTo>
                  <a:lnTo>
                    <a:pt x="257081" y="4768"/>
                  </a:lnTo>
                </a:path>
                <a:path w="685800" h="5079">
                  <a:moveTo>
                    <a:pt x="428514" y="0"/>
                  </a:moveTo>
                  <a:lnTo>
                    <a:pt x="428514" y="4768"/>
                  </a:lnTo>
                </a:path>
                <a:path w="685800" h="5079">
                  <a:moveTo>
                    <a:pt x="599947" y="0"/>
                  </a:moveTo>
                  <a:lnTo>
                    <a:pt x="599947" y="4768"/>
                  </a:lnTo>
                </a:path>
              </a:pathLst>
            </a:custGeom>
            <a:ln w="3175">
              <a:solidFill>
                <a:srgbClr val="000000"/>
              </a:solidFill>
            </a:ln>
          </p:spPr>
          <p:txBody>
            <a:bodyPr wrap="square" lIns="0" tIns="0" rIns="0" bIns="0" rtlCol="0"/>
            <a:lstStyle/>
            <a:p>
              <a:endParaRPr/>
            </a:p>
          </p:txBody>
        </p:sp>
      </p:grpSp>
      <p:sp>
        <p:nvSpPr>
          <p:cNvPr id="56" name="object 56"/>
          <p:cNvSpPr txBox="1"/>
          <p:nvPr/>
        </p:nvSpPr>
        <p:spPr>
          <a:xfrm>
            <a:off x="5381127" y="7580784"/>
            <a:ext cx="46355" cy="40640"/>
          </a:xfrm>
          <a:prstGeom prst="rect">
            <a:avLst/>
          </a:prstGeom>
        </p:spPr>
        <p:txBody>
          <a:bodyPr vert="horz" wrap="square" lIns="0" tIns="12065" rIns="0" bIns="0" rtlCol="0">
            <a:spAutoFit/>
          </a:bodyPr>
          <a:lstStyle/>
          <a:p>
            <a:pPr>
              <a:lnSpc>
                <a:spcPct val="100000"/>
              </a:lnSpc>
              <a:spcBef>
                <a:spcPts val="95"/>
              </a:spcBef>
            </a:pPr>
            <a:r>
              <a:rPr sz="100" b="1" spc="-10" dirty="0">
                <a:latin typeface="Arial"/>
                <a:cs typeface="Arial"/>
              </a:rPr>
              <a:t>N3.82</a:t>
            </a:r>
            <a:endParaRPr sz="100">
              <a:latin typeface="Arial"/>
              <a:cs typeface="Arial"/>
            </a:endParaRPr>
          </a:p>
        </p:txBody>
      </p:sp>
      <p:sp>
        <p:nvSpPr>
          <p:cNvPr id="57" name="object 57"/>
          <p:cNvSpPr/>
          <p:nvPr/>
        </p:nvSpPr>
        <p:spPr>
          <a:xfrm>
            <a:off x="4793026" y="7241554"/>
            <a:ext cx="5080" cy="347980"/>
          </a:xfrm>
          <a:custGeom>
            <a:avLst/>
            <a:gdLst/>
            <a:ahLst/>
            <a:cxnLst/>
            <a:rect l="l" t="t" r="r" b="b"/>
            <a:pathLst>
              <a:path w="5079" h="347979">
                <a:moveTo>
                  <a:pt x="4765" y="347842"/>
                </a:moveTo>
                <a:lnTo>
                  <a:pt x="4765" y="345390"/>
                </a:lnTo>
              </a:path>
              <a:path w="5079" h="347979">
                <a:moveTo>
                  <a:pt x="4765" y="345390"/>
                </a:moveTo>
                <a:lnTo>
                  <a:pt x="4765" y="342937"/>
                </a:lnTo>
              </a:path>
              <a:path w="5079" h="347979">
                <a:moveTo>
                  <a:pt x="4765" y="342937"/>
                </a:moveTo>
                <a:lnTo>
                  <a:pt x="4765" y="340485"/>
                </a:lnTo>
              </a:path>
              <a:path w="5079" h="347979">
                <a:moveTo>
                  <a:pt x="4765" y="340485"/>
                </a:moveTo>
                <a:lnTo>
                  <a:pt x="4765" y="338032"/>
                </a:lnTo>
              </a:path>
              <a:path w="5079" h="347979">
                <a:moveTo>
                  <a:pt x="4765" y="338032"/>
                </a:moveTo>
                <a:lnTo>
                  <a:pt x="4765" y="335580"/>
                </a:lnTo>
              </a:path>
              <a:path w="5079" h="347979">
                <a:moveTo>
                  <a:pt x="4765" y="335580"/>
                </a:moveTo>
                <a:lnTo>
                  <a:pt x="4765" y="333127"/>
                </a:lnTo>
              </a:path>
              <a:path w="5079" h="347979">
                <a:moveTo>
                  <a:pt x="4765" y="333127"/>
                </a:moveTo>
                <a:lnTo>
                  <a:pt x="4765" y="330675"/>
                </a:lnTo>
              </a:path>
              <a:path w="5079" h="347979">
                <a:moveTo>
                  <a:pt x="4765" y="330675"/>
                </a:moveTo>
                <a:lnTo>
                  <a:pt x="4765" y="328222"/>
                </a:lnTo>
              </a:path>
              <a:path w="5079" h="347979">
                <a:moveTo>
                  <a:pt x="4765" y="328222"/>
                </a:moveTo>
                <a:lnTo>
                  <a:pt x="4765" y="325770"/>
                </a:lnTo>
              </a:path>
              <a:path w="5079" h="347979">
                <a:moveTo>
                  <a:pt x="4765" y="325770"/>
                </a:moveTo>
                <a:lnTo>
                  <a:pt x="4765" y="323318"/>
                </a:lnTo>
              </a:path>
              <a:path w="5079" h="347979">
                <a:moveTo>
                  <a:pt x="4765" y="323318"/>
                </a:moveTo>
                <a:lnTo>
                  <a:pt x="4765" y="320865"/>
                </a:lnTo>
              </a:path>
              <a:path w="5079" h="347979">
                <a:moveTo>
                  <a:pt x="4765" y="320865"/>
                </a:moveTo>
                <a:lnTo>
                  <a:pt x="4765" y="318413"/>
                </a:lnTo>
              </a:path>
              <a:path w="5079" h="347979">
                <a:moveTo>
                  <a:pt x="4765" y="318413"/>
                </a:moveTo>
                <a:lnTo>
                  <a:pt x="4765" y="315960"/>
                </a:lnTo>
              </a:path>
              <a:path w="5079" h="347979">
                <a:moveTo>
                  <a:pt x="4765" y="315960"/>
                </a:moveTo>
                <a:lnTo>
                  <a:pt x="4765" y="313508"/>
                </a:lnTo>
              </a:path>
              <a:path w="5079" h="347979">
                <a:moveTo>
                  <a:pt x="4765" y="313508"/>
                </a:moveTo>
                <a:lnTo>
                  <a:pt x="4765" y="311055"/>
                </a:lnTo>
              </a:path>
              <a:path w="5079" h="347979">
                <a:moveTo>
                  <a:pt x="4765" y="311055"/>
                </a:moveTo>
                <a:lnTo>
                  <a:pt x="4765" y="308603"/>
                </a:lnTo>
              </a:path>
              <a:path w="5079" h="347979">
                <a:moveTo>
                  <a:pt x="4765" y="308603"/>
                </a:moveTo>
                <a:lnTo>
                  <a:pt x="4765" y="306150"/>
                </a:lnTo>
              </a:path>
              <a:path w="5079" h="347979">
                <a:moveTo>
                  <a:pt x="4765" y="306150"/>
                </a:moveTo>
                <a:lnTo>
                  <a:pt x="4765" y="303698"/>
                </a:lnTo>
              </a:path>
              <a:path w="5079" h="347979">
                <a:moveTo>
                  <a:pt x="4765" y="303698"/>
                </a:moveTo>
                <a:lnTo>
                  <a:pt x="4765" y="301245"/>
                </a:lnTo>
              </a:path>
              <a:path w="5079" h="347979">
                <a:moveTo>
                  <a:pt x="4765" y="301245"/>
                </a:moveTo>
                <a:lnTo>
                  <a:pt x="4765" y="298793"/>
                </a:lnTo>
              </a:path>
              <a:path w="5079" h="347979">
                <a:moveTo>
                  <a:pt x="4765" y="298793"/>
                </a:moveTo>
                <a:lnTo>
                  <a:pt x="4765" y="296340"/>
                </a:lnTo>
              </a:path>
              <a:path w="5079" h="347979">
                <a:moveTo>
                  <a:pt x="4765" y="296340"/>
                </a:moveTo>
                <a:lnTo>
                  <a:pt x="4765" y="293888"/>
                </a:lnTo>
              </a:path>
              <a:path w="5079" h="347979">
                <a:moveTo>
                  <a:pt x="4765" y="293888"/>
                </a:moveTo>
                <a:lnTo>
                  <a:pt x="4765" y="291435"/>
                </a:lnTo>
              </a:path>
              <a:path w="5079" h="347979">
                <a:moveTo>
                  <a:pt x="4765" y="291435"/>
                </a:moveTo>
                <a:lnTo>
                  <a:pt x="4765" y="288983"/>
                </a:lnTo>
              </a:path>
              <a:path w="5079" h="347979">
                <a:moveTo>
                  <a:pt x="4765" y="288983"/>
                </a:moveTo>
                <a:lnTo>
                  <a:pt x="4765" y="286530"/>
                </a:lnTo>
              </a:path>
              <a:path w="5079" h="347979">
                <a:moveTo>
                  <a:pt x="4765" y="286530"/>
                </a:moveTo>
                <a:lnTo>
                  <a:pt x="4765" y="284078"/>
                </a:lnTo>
              </a:path>
              <a:path w="5079" h="347979">
                <a:moveTo>
                  <a:pt x="4765" y="284078"/>
                </a:moveTo>
                <a:lnTo>
                  <a:pt x="4765" y="281625"/>
                </a:lnTo>
              </a:path>
              <a:path w="5079" h="347979">
                <a:moveTo>
                  <a:pt x="4765" y="281625"/>
                </a:moveTo>
                <a:lnTo>
                  <a:pt x="4765" y="279173"/>
                </a:lnTo>
              </a:path>
              <a:path w="5079" h="347979">
                <a:moveTo>
                  <a:pt x="4765" y="279173"/>
                </a:moveTo>
                <a:lnTo>
                  <a:pt x="4765" y="276721"/>
                </a:lnTo>
              </a:path>
              <a:path w="5079" h="347979">
                <a:moveTo>
                  <a:pt x="4765" y="276721"/>
                </a:moveTo>
                <a:lnTo>
                  <a:pt x="4765" y="274268"/>
                </a:lnTo>
              </a:path>
              <a:path w="5079" h="347979">
                <a:moveTo>
                  <a:pt x="4765" y="274268"/>
                </a:moveTo>
                <a:lnTo>
                  <a:pt x="4765" y="271816"/>
                </a:lnTo>
              </a:path>
              <a:path w="5079" h="347979">
                <a:moveTo>
                  <a:pt x="4765" y="271816"/>
                </a:moveTo>
                <a:lnTo>
                  <a:pt x="4765" y="269363"/>
                </a:lnTo>
              </a:path>
              <a:path w="5079" h="347979">
                <a:moveTo>
                  <a:pt x="4765" y="269363"/>
                </a:moveTo>
                <a:lnTo>
                  <a:pt x="4765" y="266911"/>
                </a:lnTo>
              </a:path>
              <a:path w="5079" h="347979">
                <a:moveTo>
                  <a:pt x="4765" y="266911"/>
                </a:moveTo>
                <a:lnTo>
                  <a:pt x="4765" y="264458"/>
                </a:lnTo>
              </a:path>
              <a:path w="5079" h="347979">
                <a:moveTo>
                  <a:pt x="4765" y="264458"/>
                </a:moveTo>
                <a:lnTo>
                  <a:pt x="4765" y="262006"/>
                </a:lnTo>
              </a:path>
              <a:path w="5079" h="347979">
                <a:moveTo>
                  <a:pt x="4765" y="262006"/>
                </a:moveTo>
                <a:lnTo>
                  <a:pt x="4765" y="259553"/>
                </a:lnTo>
              </a:path>
              <a:path w="5079" h="347979">
                <a:moveTo>
                  <a:pt x="4765" y="259553"/>
                </a:moveTo>
                <a:lnTo>
                  <a:pt x="4765" y="257101"/>
                </a:lnTo>
              </a:path>
              <a:path w="5079" h="347979">
                <a:moveTo>
                  <a:pt x="4765" y="257101"/>
                </a:moveTo>
                <a:lnTo>
                  <a:pt x="4765" y="254648"/>
                </a:lnTo>
              </a:path>
              <a:path w="5079" h="347979">
                <a:moveTo>
                  <a:pt x="4765" y="254648"/>
                </a:moveTo>
                <a:lnTo>
                  <a:pt x="4765" y="252196"/>
                </a:lnTo>
              </a:path>
              <a:path w="5079" h="347979">
                <a:moveTo>
                  <a:pt x="4765" y="252196"/>
                </a:moveTo>
                <a:lnTo>
                  <a:pt x="4765" y="249743"/>
                </a:lnTo>
              </a:path>
              <a:path w="5079" h="347979">
                <a:moveTo>
                  <a:pt x="4765" y="249743"/>
                </a:moveTo>
                <a:lnTo>
                  <a:pt x="4765" y="247291"/>
                </a:lnTo>
              </a:path>
              <a:path w="5079" h="347979">
                <a:moveTo>
                  <a:pt x="4765" y="247291"/>
                </a:moveTo>
                <a:lnTo>
                  <a:pt x="4765" y="244838"/>
                </a:lnTo>
              </a:path>
              <a:path w="5079" h="347979">
                <a:moveTo>
                  <a:pt x="4765" y="244838"/>
                </a:moveTo>
                <a:lnTo>
                  <a:pt x="4765" y="242386"/>
                </a:lnTo>
              </a:path>
              <a:path w="5079" h="347979">
                <a:moveTo>
                  <a:pt x="4765" y="242386"/>
                </a:moveTo>
                <a:lnTo>
                  <a:pt x="4765" y="239933"/>
                </a:lnTo>
              </a:path>
              <a:path w="5079" h="347979">
                <a:moveTo>
                  <a:pt x="4765" y="239933"/>
                </a:moveTo>
                <a:lnTo>
                  <a:pt x="4765" y="237481"/>
                </a:lnTo>
              </a:path>
              <a:path w="5079" h="347979">
                <a:moveTo>
                  <a:pt x="4765" y="237481"/>
                </a:moveTo>
                <a:lnTo>
                  <a:pt x="4765" y="235028"/>
                </a:lnTo>
              </a:path>
              <a:path w="5079" h="347979">
                <a:moveTo>
                  <a:pt x="4765" y="235028"/>
                </a:moveTo>
                <a:lnTo>
                  <a:pt x="4765" y="232576"/>
                </a:lnTo>
              </a:path>
              <a:path w="5079" h="347979">
                <a:moveTo>
                  <a:pt x="4765" y="232576"/>
                </a:moveTo>
                <a:lnTo>
                  <a:pt x="4765" y="230123"/>
                </a:lnTo>
              </a:path>
              <a:path w="5079" h="347979">
                <a:moveTo>
                  <a:pt x="4765" y="230123"/>
                </a:moveTo>
                <a:lnTo>
                  <a:pt x="4765" y="227671"/>
                </a:lnTo>
              </a:path>
              <a:path w="5079" h="347979">
                <a:moveTo>
                  <a:pt x="4765" y="227671"/>
                </a:moveTo>
                <a:lnTo>
                  <a:pt x="4765" y="225219"/>
                </a:lnTo>
              </a:path>
              <a:path w="5079" h="347979">
                <a:moveTo>
                  <a:pt x="4765" y="225219"/>
                </a:moveTo>
                <a:lnTo>
                  <a:pt x="4765" y="222766"/>
                </a:lnTo>
              </a:path>
              <a:path w="5079" h="347979">
                <a:moveTo>
                  <a:pt x="4765" y="222766"/>
                </a:moveTo>
                <a:lnTo>
                  <a:pt x="4765" y="220314"/>
                </a:lnTo>
              </a:path>
              <a:path w="5079" h="347979">
                <a:moveTo>
                  <a:pt x="4765" y="220314"/>
                </a:moveTo>
                <a:lnTo>
                  <a:pt x="4765" y="217861"/>
                </a:lnTo>
              </a:path>
              <a:path w="5079" h="347979">
                <a:moveTo>
                  <a:pt x="4765" y="217861"/>
                </a:moveTo>
                <a:lnTo>
                  <a:pt x="4765" y="215409"/>
                </a:lnTo>
              </a:path>
              <a:path w="5079" h="347979">
                <a:moveTo>
                  <a:pt x="4765" y="215409"/>
                </a:moveTo>
                <a:lnTo>
                  <a:pt x="4765" y="212956"/>
                </a:lnTo>
              </a:path>
              <a:path w="5079" h="347979">
                <a:moveTo>
                  <a:pt x="4765" y="212956"/>
                </a:moveTo>
                <a:lnTo>
                  <a:pt x="4765" y="210504"/>
                </a:lnTo>
              </a:path>
              <a:path w="5079" h="347979">
                <a:moveTo>
                  <a:pt x="4765" y="210504"/>
                </a:moveTo>
                <a:lnTo>
                  <a:pt x="4765" y="208051"/>
                </a:lnTo>
              </a:path>
              <a:path w="5079" h="347979">
                <a:moveTo>
                  <a:pt x="4765" y="208051"/>
                </a:moveTo>
                <a:lnTo>
                  <a:pt x="4765" y="205599"/>
                </a:lnTo>
              </a:path>
              <a:path w="5079" h="347979">
                <a:moveTo>
                  <a:pt x="4765" y="205599"/>
                </a:moveTo>
                <a:lnTo>
                  <a:pt x="4765" y="203146"/>
                </a:lnTo>
              </a:path>
              <a:path w="5079" h="347979">
                <a:moveTo>
                  <a:pt x="4765" y="203146"/>
                </a:moveTo>
                <a:lnTo>
                  <a:pt x="4765" y="200694"/>
                </a:lnTo>
              </a:path>
              <a:path w="5079" h="347979">
                <a:moveTo>
                  <a:pt x="4765" y="200694"/>
                </a:moveTo>
                <a:lnTo>
                  <a:pt x="4765" y="198241"/>
                </a:lnTo>
              </a:path>
              <a:path w="5079" h="347979">
                <a:moveTo>
                  <a:pt x="4765" y="198241"/>
                </a:moveTo>
                <a:lnTo>
                  <a:pt x="4765" y="195789"/>
                </a:lnTo>
              </a:path>
              <a:path w="5079" h="347979">
                <a:moveTo>
                  <a:pt x="4765" y="195789"/>
                </a:moveTo>
                <a:lnTo>
                  <a:pt x="4765" y="193336"/>
                </a:lnTo>
              </a:path>
              <a:path w="5079" h="347979">
                <a:moveTo>
                  <a:pt x="4765" y="193336"/>
                </a:moveTo>
                <a:lnTo>
                  <a:pt x="4765" y="190884"/>
                </a:lnTo>
              </a:path>
              <a:path w="5079" h="347979">
                <a:moveTo>
                  <a:pt x="4765" y="190884"/>
                </a:moveTo>
                <a:lnTo>
                  <a:pt x="4765" y="188431"/>
                </a:lnTo>
              </a:path>
              <a:path w="5079" h="347979">
                <a:moveTo>
                  <a:pt x="4765" y="188431"/>
                </a:moveTo>
                <a:lnTo>
                  <a:pt x="4765" y="185979"/>
                </a:lnTo>
              </a:path>
              <a:path w="5079" h="347979">
                <a:moveTo>
                  <a:pt x="4765" y="185979"/>
                </a:moveTo>
                <a:lnTo>
                  <a:pt x="4765" y="183526"/>
                </a:lnTo>
              </a:path>
              <a:path w="5079" h="347979">
                <a:moveTo>
                  <a:pt x="4765" y="183526"/>
                </a:moveTo>
                <a:lnTo>
                  <a:pt x="4765" y="181074"/>
                </a:lnTo>
              </a:path>
              <a:path w="5079" h="347979">
                <a:moveTo>
                  <a:pt x="4765" y="181074"/>
                </a:moveTo>
                <a:lnTo>
                  <a:pt x="4765" y="178621"/>
                </a:lnTo>
              </a:path>
              <a:path w="5079" h="347979">
                <a:moveTo>
                  <a:pt x="4765" y="178621"/>
                </a:moveTo>
                <a:lnTo>
                  <a:pt x="4765" y="176169"/>
                </a:lnTo>
              </a:path>
              <a:path w="5079" h="347979">
                <a:moveTo>
                  <a:pt x="4765" y="176169"/>
                </a:moveTo>
                <a:lnTo>
                  <a:pt x="4765" y="173717"/>
                </a:lnTo>
              </a:path>
              <a:path w="5079" h="347979">
                <a:moveTo>
                  <a:pt x="4765" y="173717"/>
                </a:moveTo>
                <a:lnTo>
                  <a:pt x="4765" y="171264"/>
                </a:lnTo>
              </a:path>
              <a:path w="5079" h="347979">
                <a:moveTo>
                  <a:pt x="4765" y="171264"/>
                </a:moveTo>
                <a:lnTo>
                  <a:pt x="4765" y="168812"/>
                </a:lnTo>
              </a:path>
              <a:path w="5079" h="347979">
                <a:moveTo>
                  <a:pt x="4765" y="168812"/>
                </a:moveTo>
                <a:lnTo>
                  <a:pt x="4765" y="166359"/>
                </a:lnTo>
              </a:path>
              <a:path w="5079" h="347979">
                <a:moveTo>
                  <a:pt x="4765" y="166359"/>
                </a:moveTo>
                <a:lnTo>
                  <a:pt x="4765" y="163907"/>
                </a:lnTo>
              </a:path>
              <a:path w="5079" h="347979">
                <a:moveTo>
                  <a:pt x="4765" y="163907"/>
                </a:moveTo>
                <a:lnTo>
                  <a:pt x="4765" y="161454"/>
                </a:lnTo>
              </a:path>
              <a:path w="5079" h="347979">
                <a:moveTo>
                  <a:pt x="4765" y="161454"/>
                </a:moveTo>
                <a:lnTo>
                  <a:pt x="4765" y="159002"/>
                </a:lnTo>
              </a:path>
              <a:path w="5079" h="347979">
                <a:moveTo>
                  <a:pt x="4765" y="159002"/>
                </a:moveTo>
                <a:lnTo>
                  <a:pt x="4765" y="156549"/>
                </a:lnTo>
              </a:path>
              <a:path w="5079" h="347979">
                <a:moveTo>
                  <a:pt x="4765" y="156549"/>
                </a:moveTo>
                <a:lnTo>
                  <a:pt x="4765" y="154097"/>
                </a:lnTo>
              </a:path>
              <a:path w="5079" h="347979">
                <a:moveTo>
                  <a:pt x="4765" y="154097"/>
                </a:moveTo>
                <a:lnTo>
                  <a:pt x="4765" y="151644"/>
                </a:lnTo>
              </a:path>
              <a:path w="5079" h="347979">
                <a:moveTo>
                  <a:pt x="4765" y="151644"/>
                </a:moveTo>
                <a:lnTo>
                  <a:pt x="4765" y="149192"/>
                </a:lnTo>
              </a:path>
              <a:path w="5079" h="347979">
                <a:moveTo>
                  <a:pt x="4765" y="149192"/>
                </a:moveTo>
                <a:lnTo>
                  <a:pt x="4765" y="146739"/>
                </a:lnTo>
              </a:path>
              <a:path w="5079" h="347979">
                <a:moveTo>
                  <a:pt x="4765" y="146739"/>
                </a:moveTo>
                <a:lnTo>
                  <a:pt x="4765" y="144287"/>
                </a:lnTo>
              </a:path>
              <a:path w="5079" h="347979">
                <a:moveTo>
                  <a:pt x="4765" y="144287"/>
                </a:moveTo>
                <a:lnTo>
                  <a:pt x="4765" y="141834"/>
                </a:lnTo>
              </a:path>
              <a:path w="5079" h="347979">
                <a:moveTo>
                  <a:pt x="4765" y="141834"/>
                </a:moveTo>
                <a:lnTo>
                  <a:pt x="4765" y="139382"/>
                </a:lnTo>
              </a:path>
              <a:path w="5079" h="347979">
                <a:moveTo>
                  <a:pt x="4765" y="139382"/>
                </a:moveTo>
                <a:lnTo>
                  <a:pt x="4765" y="136929"/>
                </a:lnTo>
              </a:path>
              <a:path w="5079" h="347979">
                <a:moveTo>
                  <a:pt x="4765" y="136929"/>
                </a:moveTo>
                <a:lnTo>
                  <a:pt x="4765" y="134477"/>
                </a:lnTo>
              </a:path>
              <a:path w="5079" h="347979">
                <a:moveTo>
                  <a:pt x="4765" y="134477"/>
                </a:moveTo>
                <a:lnTo>
                  <a:pt x="4765" y="132024"/>
                </a:lnTo>
              </a:path>
              <a:path w="5079" h="347979">
                <a:moveTo>
                  <a:pt x="4765" y="132024"/>
                </a:moveTo>
                <a:lnTo>
                  <a:pt x="4765" y="129572"/>
                </a:lnTo>
              </a:path>
              <a:path w="5079" h="347979">
                <a:moveTo>
                  <a:pt x="4765" y="129572"/>
                </a:moveTo>
                <a:lnTo>
                  <a:pt x="4765" y="127119"/>
                </a:lnTo>
              </a:path>
              <a:path w="5079" h="347979">
                <a:moveTo>
                  <a:pt x="4765" y="127119"/>
                </a:moveTo>
                <a:lnTo>
                  <a:pt x="4765" y="124667"/>
                </a:lnTo>
              </a:path>
              <a:path w="5079" h="347979">
                <a:moveTo>
                  <a:pt x="4765" y="124667"/>
                </a:moveTo>
                <a:lnTo>
                  <a:pt x="4765" y="122215"/>
                </a:lnTo>
              </a:path>
              <a:path w="5079" h="347979">
                <a:moveTo>
                  <a:pt x="4765" y="122215"/>
                </a:moveTo>
                <a:lnTo>
                  <a:pt x="4765" y="119762"/>
                </a:lnTo>
              </a:path>
              <a:path w="5079" h="347979">
                <a:moveTo>
                  <a:pt x="4765" y="119762"/>
                </a:moveTo>
                <a:lnTo>
                  <a:pt x="4765" y="117310"/>
                </a:lnTo>
              </a:path>
              <a:path w="5079" h="347979">
                <a:moveTo>
                  <a:pt x="4765" y="117310"/>
                </a:moveTo>
                <a:lnTo>
                  <a:pt x="4765" y="114857"/>
                </a:lnTo>
              </a:path>
              <a:path w="5079" h="347979">
                <a:moveTo>
                  <a:pt x="4765" y="114857"/>
                </a:moveTo>
                <a:lnTo>
                  <a:pt x="4765" y="112405"/>
                </a:lnTo>
              </a:path>
              <a:path w="5079" h="347979">
                <a:moveTo>
                  <a:pt x="4765" y="112405"/>
                </a:moveTo>
                <a:lnTo>
                  <a:pt x="4765" y="109952"/>
                </a:lnTo>
              </a:path>
              <a:path w="5079" h="347979">
                <a:moveTo>
                  <a:pt x="4765" y="109952"/>
                </a:moveTo>
                <a:lnTo>
                  <a:pt x="4765" y="107500"/>
                </a:lnTo>
              </a:path>
              <a:path w="5079" h="347979">
                <a:moveTo>
                  <a:pt x="4765" y="107500"/>
                </a:moveTo>
                <a:lnTo>
                  <a:pt x="4765" y="105047"/>
                </a:lnTo>
              </a:path>
              <a:path w="5079" h="347979">
                <a:moveTo>
                  <a:pt x="4765" y="105047"/>
                </a:moveTo>
                <a:lnTo>
                  <a:pt x="4765" y="102595"/>
                </a:lnTo>
              </a:path>
              <a:path w="5079" h="347979">
                <a:moveTo>
                  <a:pt x="4765" y="102595"/>
                </a:moveTo>
                <a:lnTo>
                  <a:pt x="4765" y="100142"/>
                </a:lnTo>
              </a:path>
              <a:path w="5079" h="347979">
                <a:moveTo>
                  <a:pt x="4765" y="100142"/>
                </a:moveTo>
                <a:lnTo>
                  <a:pt x="4765" y="97690"/>
                </a:lnTo>
              </a:path>
              <a:path w="5079" h="347979">
                <a:moveTo>
                  <a:pt x="4765" y="97690"/>
                </a:moveTo>
                <a:lnTo>
                  <a:pt x="4765" y="95237"/>
                </a:lnTo>
              </a:path>
              <a:path w="5079" h="347979">
                <a:moveTo>
                  <a:pt x="4765" y="95237"/>
                </a:moveTo>
                <a:lnTo>
                  <a:pt x="4765" y="92785"/>
                </a:lnTo>
              </a:path>
              <a:path w="5079" h="347979">
                <a:moveTo>
                  <a:pt x="4765" y="92785"/>
                </a:moveTo>
                <a:lnTo>
                  <a:pt x="4765" y="90332"/>
                </a:lnTo>
              </a:path>
              <a:path w="5079" h="347979">
                <a:moveTo>
                  <a:pt x="4765" y="90332"/>
                </a:moveTo>
                <a:lnTo>
                  <a:pt x="4765" y="87880"/>
                </a:lnTo>
              </a:path>
              <a:path w="5079" h="347979">
                <a:moveTo>
                  <a:pt x="4765" y="87880"/>
                </a:moveTo>
                <a:lnTo>
                  <a:pt x="4765" y="85427"/>
                </a:lnTo>
              </a:path>
              <a:path w="5079" h="347979">
                <a:moveTo>
                  <a:pt x="4765" y="85427"/>
                </a:moveTo>
                <a:lnTo>
                  <a:pt x="4765" y="82975"/>
                </a:lnTo>
              </a:path>
              <a:path w="5079" h="347979">
                <a:moveTo>
                  <a:pt x="4765" y="82975"/>
                </a:moveTo>
                <a:lnTo>
                  <a:pt x="4765" y="80522"/>
                </a:lnTo>
              </a:path>
              <a:path w="5079" h="347979">
                <a:moveTo>
                  <a:pt x="4765" y="80522"/>
                </a:moveTo>
                <a:lnTo>
                  <a:pt x="4765" y="78070"/>
                </a:lnTo>
              </a:path>
              <a:path w="5079" h="347979">
                <a:moveTo>
                  <a:pt x="4765" y="78070"/>
                </a:moveTo>
                <a:lnTo>
                  <a:pt x="4765" y="75617"/>
                </a:lnTo>
              </a:path>
              <a:path w="5079" h="347979">
                <a:moveTo>
                  <a:pt x="4765" y="75617"/>
                </a:moveTo>
                <a:lnTo>
                  <a:pt x="4765" y="73165"/>
                </a:lnTo>
              </a:path>
              <a:path w="5079" h="347979">
                <a:moveTo>
                  <a:pt x="4765" y="73165"/>
                </a:moveTo>
                <a:lnTo>
                  <a:pt x="4765" y="70713"/>
                </a:lnTo>
              </a:path>
              <a:path w="5079" h="347979">
                <a:moveTo>
                  <a:pt x="4765" y="70713"/>
                </a:moveTo>
                <a:lnTo>
                  <a:pt x="4765" y="68260"/>
                </a:lnTo>
              </a:path>
              <a:path w="5079" h="347979">
                <a:moveTo>
                  <a:pt x="4765" y="68260"/>
                </a:moveTo>
                <a:lnTo>
                  <a:pt x="4765" y="65808"/>
                </a:lnTo>
              </a:path>
              <a:path w="5079" h="347979">
                <a:moveTo>
                  <a:pt x="4765" y="65808"/>
                </a:moveTo>
                <a:lnTo>
                  <a:pt x="4765" y="63355"/>
                </a:lnTo>
              </a:path>
              <a:path w="5079" h="347979">
                <a:moveTo>
                  <a:pt x="4765" y="63355"/>
                </a:moveTo>
                <a:lnTo>
                  <a:pt x="4765" y="60903"/>
                </a:lnTo>
              </a:path>
              <a:path w="5079" h="347979">
                <a:moveTo>
                  <a:pt x="4765" y="60903"/>
                </a:moveTo>
                <a:lnTo>
                  <a:pt x="4765" y="58450"/>
                </a:lnTo>
              </a:path>
              <a:path w="5079" h="347979">
                <a:moveTo>
                  <a:pt x="4765" y="58450"/>
                </a:moveTo>
                <a:lnTo>
                  <a:pt x="4765" y="55998"/>
                </a:lnTo>
              </a:path>
              <a:path w="5079" h="347979">
                <a:moveTo>
                  <a:pt x="4765" y="55998"/>
                </a:moveTo>
                <a:lnTo>
                  <a:pt x="4765" y="53545"/>
                </a:lnTo>
              </a:path>
              <a:path w="5079" h="347979">
                <a:moveTo>
                  <a:pt x="4765" y="53545"/>
                </a:moveTo>
                <a:lnTo>
                  <a:pt x="4765" y="51093"/>
                </a:lnTo>
              </a:path>
              <a:path w="5079" h="347979">
                <a:moveTo>
                  <a:pt x="4765" y="51093"/>
                </a:moveTo>
                <a:lnTo>
                  <a:pt x="4765" y="48640"/>
                </a:lnTo>
              </a:path>
              <a:path w="5079" h="347979">
                <a:moveTo>
                  <a:pt x="4765" y="48640"/>
                </a:moveTo>
                <a:lnTo>
                  <a:pt x="4765" y="46188"/>
                </a:lnTo>
              </a:path>
              <a:path w="5079" h="347979">
                <a:moveTo>
                  <a:pt x="4765" y="46188"/>
                </a:moveTo>
                <a:lnTo>
                  <a:pt x="4765" y="43735"/>
                </a:lnTo>
              </a:path>
              <a:path w="5079" h="347979">
                <a:moveTo>
                  <a:pt x="4765" y="43735"/>
                </a:moveTo>
                <a:lnTo>
                  <a:pt x="4765" y="41283"/>
                </a:lnTo>
              </a:path>
              <a:path w="5079" h="347979">
                <a:moveTo>
                  <a:pt x="4765" y="41283"/>
                </a:moveTo>
                <a:lnTo>
                  <a:pt x="4765" y="38830"/>
                </a:lnTo>
              </a:path>
              <a:path w="5079" h="347979">
                <a:moveTo>
                  <a:pt x="4765" y="38830"/>
                </a:moveTo>
                <a:lnTo>
                  <a:pt x="4765" y="36378"/>
                </a:lnTo>
              </a:path>
              <a:path w="5079" h="347979">
                <a:moveTo>
                  <a:pt x="4765" y="36378"/>
                </a:moveTo>
                <a:lnTo>
                  <a:pt x="4765" y="33925"/>
                </a:lnTo>
              </a:path>
              <a:path w="5079" h="347979">
                <a:moveTo>
                  <a:pt x="4765" y="33925"/>
                </a:moveTo>
                <a:lnTo>
                  <a:pt x="4765" y="31473"/>
                </a:lnTo>
              </a:path>
              <a:path w="5079" h="347979">
                <a:moveTo>
                  <a:pt x="4765" y="31473"/>
                </a:moveTo>
                <a:lnTo>
                  <a:pt x="4765" y="29020"/>
                </a:lnTo>
              </a:path>
              <a:path w="5079" h="347979">
                <a:moveTo>
                  <a:pt x="4765" y="29020"/>
                </a:moveTo>
                <a:lnTo>
                  <a:pt x="4765" y="26568"/>
                </a:lnTo>
              </a:path>
              <a:path w="5079" h="347979">
                <a:moveTo>
                  <a:pt x="4765" y="26568"/>
                </a:moveTo>
                <a:lnTo>
                  <a:pt x="4765" y="24116"/>
                </a:lnTo>
              </a:path>
              <a:path w="5079" h="347979">
                <a:moveTo>
                  <a:pt x="4765" y="24116"/>
                </a:moveTo>
                <a:lnTo>
                  <a:pt x="4765" y="21663"/>
                </a:lnTo>
              </a:path>
              <a:path w="5079" h="347979">
                <a:moveTo>
                  <a:pt x="4765" y="21663"/>
                </a:moveTo>
                <a:lnTo>
                  <a:pt x="4765" y="19211"/>
                </a:lnTo>
              </a:path>
              <a:path w="5079" h="347979">
                <a:moveTo>
                  <a:pt x="4765" y="19211"/>
                </a:moveTo>
                <a:lnTo>
                  <a:pt x="4765" y="16758"/>
                </a:lnTo>
              </a:path>
              <a:path w="5079" h="347979">
                <a:moveTo>
                  <a:pt x="4765" y="16758"/>
                </a:moveTo>
                <a:lnTo>
                  <a:pt x="4765" y="14306"/>
                </a:lnTo>
              </a:path>
              <a:path w="5079" h="347979">
                <a:moveTo>
                  <a:pt x="4765" y="14306"/>
                </a:moveTo>
                <a:lnTo>
                  <a:pt x="4765" y="11853"/>
                </a:lnTo>
              </a:path>
              <a:path w="5079" h="347979">
                <a:moveTo>
                  <a:pt x="4765" y="11853"/>
                </a:moveTo>
                <a:lnTo>
                  <a:pt x="4765" y="9401"/>
                </a:lnTo>
              </a:path>
              <a:path w="5079" h="347979">
                <a:moveTo>
                  <a:pt x="4765" y="9401"/>
                </a:moveTo>
                <a:lnTo>
                  <a:pt x="4765" y="6948"/>
                </a:lnTo>
              </a:path>
              <a:path w="5079" h="347979">
                <a:moveTo>
                  <a:pt x="4765" y="6948"/>
                </a:moveTo>
                <a:lnTo>
                  <a:pt x="4765" y="4496"/>
                </a:lnTo>
              </a:path>
              <a:path w="5079" h="347979">
                <a:moveTo>
                  <a:pt x="4765" y="4496"/>
                </a:moveTo>
                <a:lnTo>
                  <a:pt x="4765" y="2043"/>
                </a:lnTo>
              </a:path>
              <a:path w="5079" h="347979">
                <a:moveTo>
                  <a:pt x="4765" y="2043"/>
                </a:moveTo>
                <a:lnTo>
                  <a:pt x="4765" y="0"/>
                </a:lnTo>
              </a:path>
              <a:path w="5079" h="347979">
                <a:moveTo>
                  <a:pt x="4765" y="347842"/>
                </a:moveTo>
                <a:lnTo>
                  <a:pt x="0" y="347842"/>
                </a:lnTo>
              </a:path>
            </a:pathLst>
          </a:custGeom>
          <a:ln w="3175">
            <a:solidFill>
              <a:srgbClr val="000000"/>
            </a:solidFill>
          </a:ln>
        </p:spPr>
        <p:txBody>
          <a:bodyPr wrap="square" lIns="0" tIns="0" rIns="0" bIns="0" rtlCol="0"/>
          <a:lstStyle/>
          <a:p>
            <a:endParaRPr/>
          </a:p>
        </p:txBody>
      </p:sp>
      <p:sp>
        <p:nvSpPr>
          <p:cNvPr id="58" name="object 58"/>
          <p:cNvSpPr txBox="1"/>
          <p:nvPr/>
        </p:nvSpPr>
        <p:spPr>
          <a:xfrm>
            <a:off x="4784857" y="7568386"/>
            <a:ext cx="19685" cy="40640"/>
          </a:xfrm>
          <a:prstGeom prst="rect">
            <a:avLst/>
          </a:prstGeom>
        </p:spPr>
        <p:txBody>
          <a:bodyPr vert="horz" wrap="square" lIns="0" tIns="12065" rIns="0" bIns="0" rtlCol="0">
            <a:spAutoFit/>
          </a:bodyPr>
          <a:lstStyle/>
          <a:p>
            <a:pPr>
              <a:lnSpc>
                <a:spcPct val="100000"/>
              </a:lnSpc>
              <a:spcBef>
                <a:spcPts val="95"/>
              </a:spcBef>
            </a:pPr>
            <a:r>
              <a:rPr sz="100" b="1" spc="-50" dirty="0">
                <a:latin typeface="Arial"/>
                <a:cs typeface="Arial"/>
              </a:rPr>
              <a:t>0</a:t>
            </a:r>
            <a:endParaRPr sz="100">
              <a:latin typeface="Arial"/>
              <a:cs typeface="Arial"/>
            </a:endParaRPr>
          </a:p>
        </p:txBody>
      </p:sp>
      <p:sp>
        <p:nvSpPr>
          <p:cNvPr id="59" name="object 59"/>
          <p:cNvSpPr/>
          <p:nvPr/>
        </p:nvSpPr>
        <p:spPr>
          <a:xfrm>
            <a:off x="4793026" y="7539802"/>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0" name="object 60"/>
          <p:cNvSpPr txBox="1"/>
          <p:nvPr/>
        </p:nvSpPr>
        <p:spPr>
          <a:xfrm>
            <a:off x="4778321" y="7518791"/>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15</a:t>
            </a:r>
            <a:endParaRPr sz="100">
              <a:latin typeface="Arial"/>
              <a:cs typeface="Arial"/>
            </a:endParaRPr>
          </a:p>
        </p:txBody>
      </p:sp>
      <p:sp>
        <p:nvSpPr>
          <p:cNvPr id="61" name="object 61"/>
          <p:cNvSpPr/>
          <p:nvPr/>
        </p:nvSpPr>
        <p:spPr>
          <a:xfrm>
            <a:off x="4793026" y="7490071"/>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2" name="object 62"/>
          <p:cNvSpPr txBox="1"/>
          <p:nvPr/>
        </p:nvSpPr>
        <p:spPr>
          <a:xfrm>
            <a:off x="4778321" y="7469061"/>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30</a:t>
            </a:r>
            <a:endParaRPr sz="100">
              <a:latin typeface="Arial"/>
              <a:cs typeface="Arial"/>
            </a:endParaRPr>
          </a:p>
        </p:txBody>
      </p:sp>
      <p:sp>
        <p:nvSpPr>
          <p:cNvPr id="63" name="object 63"/>
          <p:cNvSpPr/>
          <p:nvPr/>
        </p:nvSpPr>
        <p:spPr>
          <a:xfrm>
            <a:off x="4793026" y="7440341"/>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4" name="object 64"/>
          <p:cNvSpPr txBox="1"/>
          <p:nvPr/>
        </p:nvSpPr>
        <p:spPr>
          <a:xfrm>
            <a:off x="4778321" y="7419330"/>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45</a:t>
            </a:r>
            <a:endParaRPr sz="100">
              <a:latin typeface="Arial"/>
              <a:cs typeface="Arial"/>
            </a:endParaRPr>
          </a:p>
        </p:txBody>
      </p:sp>
      <p:sp>
        <p:nvSpPr>
          <p:cNvPr id="65" name="object 65"/>
          <p:cNvSpPr/>
          <p:nvPr/>
        </p:nvSpPr>
        <p:spPr>
          <a:xfrm>
            <a:off x="4793026" y="7390746"/>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6" name="object 66"/>
          <p:cNvSpPr txBox="1"/>
          <p:nvPr/>
        </p:nvSpPr>
        <p:spPr>
          <a:xfrm>
            <a:off x="4778321" y="7369735"/>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60</a:t>
            </a:r>
            <a:endParaRPr sz="100">
              <a:latin typeface="Arial"/>
              <a:cs typeface="Arial"/>
            </a:endParaRPr>
          </a:p>
        </p:txBody>
      </p:sp>
      <p:sp>
        <p:nvSpPr>
          <p:cNvPr id="67" name="object 67"/>
          <p:cNvSpPr/>
          <p:nvPr/>
        </p:nvSpPr>
        <p:spPr>
          <a:xfrm>
            <a:off x="4793026" y="7341015"/>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8" name="object 68"/>
          <p:cNvSpPr txBox="1"/>
          <p:nvPr/>
        </p:nvSpPr>
        <p:spPr>
          <a:xfrm>
            <a:off x="4778321" y="7320005"/>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75</a:t>
            </a:r>
            <a:endParaRPr sz="100">
              <a:latin typeface="Arial"/>
              <a:cs typeface="Arial"/>
            </a:endParaRPr>
          </a:p>
        </p:txBody>
      </p:sp>
      <p:sp>
        <p:nvSpPr>
          <p:cNvPr id="69" name="object 69"/>
          <p:cNvSpPr/>
          <p:nvPr/>
        </p:nvSpPr>
        <p:spPr>
          <a:xfrm>
            <a:off x="4793026" y="7291285"/>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70" name="object 70"/>
          <p:cNvSpPr txBox="1"/>
          <p:nvPr/>
        </p:nvSpPr>
        <p:spPr>
          <a:xfrm>
            <a:off x="4778321" y="7270274"/>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90</a:t>
            </a:r>
            <a:endParaRPr sz="100">
              <a:latin typeface="Arial"/>
              <a:cs typeface="Arial"/>
            </a:endParaRPr>
          </a:p>
        </p:txBody>
      </p:sp>
      <p:sp>
        <p:nvSpPr>
          <p:cNvPr id="71" name="object 71"/>
          <p:cNvSpPr/>
          <p:nvPr/>
        </p:nvSpPr>
        <p:spPr>
          <a:xfrm>
            <a:off x="4793026" y="7241690"/>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72" name="object 72"/>
          <p:cNvSpPr txBox="1"/>
          <p:nvPr/>
        </p:nvSpPr>
        <p:spPr>
          <a:xfrm>
            <a:off x="4771785" y="7220679"/>
            <a:ext cx="3238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105</a:t>
            </a:r>
            <a:endParaRPr sz="100">
              <a:latin typeface="Arial"/>
              <a:cs typeface="Arial"/>
            </a:endParaRPr>
          </a:p>
        </p:txBody>
      </p:sp>
      <p:sp>
        <p:nvSpPr>
          <p:cNvPr id="73" name="object 73"/>
          <p:cNvSpPr/>
          <p:nvPr/>
        </p:nvSpPr>
        <p:spPr>
          <a:xfrm>
            <a:off x="5027367" y="7199317"/>
            <a:ext cx="375920" cy="41275"/>
          </a:xfrm>
          <a:custGeom>
            <a:avLst/>
            <a:gdLst/>
            <a:ahLst/>
            <a:cxnLst/>
            <a:rect l="l" t="t" r="r" b="b"/>
            <a:pathLst>
              <a:path w="375920" h="41275">
                <a:moveTo>
                  <a:pt x="0" y="4632"/>
                </a:moveTo>
                <a:lnTo>
                  <a:pt x="2450" y="4632"/>
                </a:lnTo>
              </a:path>
              <a:path w="375920" h="41275">
                <a:moveTo>
                  <a:pt x="2450" y="4632"/>
                </a:moveTo>
                <a:lnTo>
                  <a:pt x="4901" y="4632"/>
                </a:lnTo>
              </a:path>
              <a:path w="375920" h="41275">
                <a:moveTo>
                  <a:pt x="4901" y="4632"/>
                </a:moveTo>
                <a:lnTo>
                  <a:pt x="7352" y="4632"/>
                </a:lnTo>
              </a:path>
              <a:path w="375920" h="41275">
                <a:moveTo>
                  <a:pt x="7352" y="4632"/>
                </a:moveTo>
                <a:lnTo>
                  <a:pt x="9803" y="4632"/>
                </a:lnTo>
              </a:path>
              <a:path w="375920" h="41275">
                <a:moveTo>
                  <a:pt x="9803" y="4632"/>
                </a:moveTo>
                <a:lnTo>
                  <a:pt x="12254" y="4632"/>
                </a:lnTo>
              </a:path>
              <a:path w="375920" h="41275">
                <a:moveTo>
                  <a:pt x="12254" y="4632"/>
                </a:moveTo>
                <a:lnTo>
                  <a:pt x="14705" y="4632"/>
                </a:lnTo>
              </a:path>
              <a:path w="375920" h="41275">
                <a:moveTo>
                  <a:pt x="14705" y="4632"/>
                </a:moveTo>
                <a:lnTo>
                  <a:pt x="17156" y="4632"/>
                </a:lnTo>
              </a:path>
              <a:path w="375920" h="41275">
                <a:moveTo>
                  <a:pt x="17156" y="4632"/>
                </a:moveTo>
                <a:lnTo>
                  <a:pt x="19607" y="4632"/>
                </a:lnTo>
              </a:path>
              <a:path w="375920" h="41275">
                <a:moveTo>
                  <a:pt x="19607" y="4632"/>
                </a:moveTo>
                <a:lnTo>
                  <a:pt x="22058" y="4632"/>
                </a:lnTo>
              </a:path>
              <a:path w="375920" h="41275">
                <a:moveTo>
                  <a:pt x="22058" y="4632"/>
                </a:moveTo>
                <a:lnTo>
                  <a:pt x="24509" y="4632"/>
                </a:lnTo>
              </a:path>
              <a:path w="375920" h="41275">
                <a:moveTo>
                  <a:pt x="24509" y="4632"/>
                </a:moveTo>
                <a:lnTo>
                  <a:pt x="26960" y="4632"/>
                </a:lnTo>
              </a:path>
              <a:path w="375920" h="41275">
                <a:moveTo>
                  <a:pt x="26960" y="4632"/>
                </a:moveTo>
                <a:lnTo>
                  <a:pt x="29411" y="4632"/>
                </a:lnTo>
              </a:path>
              <a:path w="375920" h="41275">
                <a:moveTo>
                  <a:pt x="29411" y="4632"/>
                </a:moveTo>
                <a:lnTo>
                  <a:pt x="31862" y="4632"/>
                </a:lnTo>
              </a:path>
              <a:path w="375920" h="41275">
                <a:moveTo>
                  <a:pt x="31862" y="4632"/>
                </a:moveTo>
                <a:lnTo>
                  <a:pt x="34313" y="4632"/>
                </a:lnTo>
              </a:path>
              <a:path w="375920" h="41275">
                <a:moveTo>
                  <a:pt x="34313" y="4632"/>
                </a:moveTo>
                <a:lnTo>
                  <a:pt x="36764" y="4632"/>
                </a:lnTo>
              </a:path>
              <a:path w="375920" h="41275">
                <a:moveTo>
                  <a:pt x="36764" y="4632"/>
                </a:moveTo>
                <a:lnTo>
                  <a:pt x="39215" y="4632"/>
                </a:lnTo>
              </a:path>
              <a:path w="375920" h="41275">
                <a:moveTo>
                  <a:pt x="39215" y="4632"/>
                </a:moveTo>
                <a:lnTo>
                  <a:pt x="41666" y="4632"/>
                </a:lnTo>
              </a:path>
              <a:path w="375920" h="41275">
                <a:moveTo>
                  <a:pt x="41666" y="4632"/>
                </a:moveTo>
                <a:lnTo>
                  <a:pt x="44117" y="4632"/>
                </a:lnTo>
              </a:path>
              <a:path w="375920" h="41275">
                <a:moveTo>
                  <a:pt x="44117" y="4632"/>
                </a:moveTo>
                <a:lnTo>
                  <a:pt x="46568" y="4632"/>
                </a:lnTo>
              </a:path>
              <a:path w="375920" h="41275">
                <a:moveTo>
                  <a:pt x="46568" y="4632"/>
                </a:moveTo>
                <a:lnTo>
                  <a:pt x="49019" y="4632"/>
                </a:lnTo>
              </a:path>
              <a:path w="375920" h="41275">
                <a:moveTo>
                  <a:pt x="49019" y="4632"/>
                </a:moveTo>
                <a:lnTo>
                  <a:pt x="51470" y="4632"/>
                </a:lnTo>
              </a:path>
              <a:path w="375920" h="41275">
                <a:moveTo>
                  <a:pt x="51470" y="4632"/>
                </a:moveTo>
                <a:lnTo>
                  <a:pt x="53921" y="4632"/>
                </a:lnTo>
              </a:path>
              <a:path w="375920" h="41275">
                <a:moveTo>
                  <a:pt x="53921" y="4632"/>
                </a:moveTo>
                <a:lnTo>
                  <a:pt x="56372" y="4632"/>
                </a:lnTo>
              </a:path>
              <a:path w="375920" h="41275">
                <a:moveTo>
                  <a:pt x="56372" y="4632"/>
                </a:moveTo>
                <a:lnTo>
                  <a:pt x="58823" y="4632"/>
                </a:lnTo>
              </a:path>
              <a:path w="375920" h="41275">
                <a:moveTo>
                  <a:pt x="58823" y="4632"/>
                </a:moveTo>
                <a:lnTo>
                  <a:pt x="61274" y="4632"/>
                </a:lnTo>
              </a:path>
              <a:path w="375920" h="41275">
                <a:moveTo>
                  <a:pt x="61274" y="4632"/>
                </a:moveTo>
                <a:lnTo>
                  <a:pt x="63725" y="4632"/>
                </a:lnTo>
              </a:path>
              <a:path w="375920" h="41275">
                <a:moveTo>
                  <a:pt x="63725" y="4632"/>
                </a:moveTo>
                <a:lnTo>
                  <a:pt x="66176" y="4632"/>
                </a:lnTo>
              </a:path>
              <a:path w="375920" h="41275">
                <a:moveTo>
                  <a:pt x="66176" y="4632"/>
                </a:moveTo>
                <a:lnTo>
                  <a:pt x="68627" y="4632"/>
                </a:lnTo>
              </a:path>
              <a:path w="375920" h="41275">
                <a:moveTo>
                  <a:pt x="68627" y="4632"/>
                </a:moveTo>
                <a:lnTo>
                  <a:pt x="71078" y="4632"/>
                </a:lnTo>
              </a:path>
              <a:path w="375920" h="41275">
                <a:moveTo>
                  <a:pt x="71078" y="4632"/>
                </a:moveTo>
                <a:lnTo>
                  <a:pt x="73529" y="4632"/>
                </a:lnTo>
              </a:path>
              <a:path w="375920" h="41275">
                <a:moveTo>
                  <a:pt x="73529" y="4632"/>
                </a:moveTo>
                <a:lnTo>
                  <a:pt x="75980" y="4632"/>
                </a:lnTo>
              </a:path>
              <a:path w="375920" h="41275">
                <a:moveTo>
                  <a:pt x="75980" y="4632"/>
                </a:moveTo>
                <a:lnTo>
                  <a:pt x="78431" y="4632"/>
                </a:lnTo>
              </a:path>
              <a:path w="375920" h="41275">
                <a:moveTo>
                  <a:pt x="78431" y="4632"/>
                </a:moveTo>
                <a:lnTo>
                  <a:pt x="80882" y="4632"/>
                </a:lnTo>
              </a:path>
              <a:path w="375920" h="41275">
                <a:moveTo>
                  <a:pt x="80882" y="4632"/>
                </a:moveTo>
                <a:lnTo>
                  <a:pt x="83333" y="4632"/>
                </a:lnTo>
              </a:path>
              <a:path w="375920" h="41275">
                <a:moveTo>
                  <a:pt x="83333" y="4632"/>
                </a:moveTo>
                <a:lnTo>
                  <a:pt x="85784" y="4632"/>
                </a:lnTo>
              </a:path>
              <a:path w="375920" h="41275">
                <a:moveTo>
                  <a:pt x="85784" y="4632"/>
                </a:moveTo>
                <a:lnTo>
                  <a:pt x="88235" y="4632"/>
                </a:lnTo>
              </a:path>
              <a:path w="375920" h="41275">
                <a:moveTo>
                  <a:pt x="88235" y="4632"/>
                </a:moveTo>
                <a:lnTo>
                  <a:pt x="90686" y="4632"/>
                </a:lnTo>
              </a:path>
              <a:path w="375920" h="41275">
                <a:moveTo>
                  <a:pt x="90686" y="4632"/>
                </a:moveTo>
                <a:lnTo>
                  <a:pt x="93137" y="4632"/>
                </a:lnTo>
              </a:path>
              <a:path w="375920" h="41275">
                <a:moveTo>
                  <a:pt x="93137" y="4632"/>
                </a:moveTo>
                <a:lnTo>
                  <a:pt x="95588" y="4632"/>
                </a:lnTo>
              </a:path>
              <a:path w="375920" h="41275">
                <a:moveTo>
                  <a:pt x="95588" y="4632"/>
                </a:moveTo>
                <a:lnTo>
                  <a:pt x="98039" y="4632"/>
                </a:lnTo>
              </a:path>
              <a:path w="375920" h="41275">
                <a:moveTo>
                  <a:pt x="98039" y="4632"/>
                </a:moveTo>
                <a:lnTo>
                  <a:pt x="100490" y="4632"/>
                </a:lnTo>
              </a:path>
              <a:path w="375920" h="41275">
                <a:moveTo>
                  <a:pt x="100490" y="4632"/>
                </a:moveTo>
                <a:lnTo>
                  <a:pt x="102941" y="4632"/>
                </a:lnTo>
              </a:path>
              <a:path w="375920" h="41275">
                <a:moveTo>
                  <a:pt x="102941" y="4632"/>
                </a:moveTo>
                <a:lnTo>
                  <a:pt x="105392" y="4632"/>
                </a:lnTo>
              </a:path>
              <a:path w="375920" h="41275">
                <a:moveTo>
                  <a:pt x="105392" y="4632"/>
                </a:moveTo>
                <a:lnTo>
                  <a:pt x="107843" y="4632"/>
                </a:lnTo>
              </a:path>
              <a:path w="375920" h="41275">
                <a:moveTo>
                  <a:pt x="107843" y="4632"/>
                </a:moveTo>
                <a:lnTo>
                  <a:pt x="110294" y="4632"/>
                </a:lnTo>
              </a:path>
              <a:path w="375920" h="41275">
                <a:moveTo>
                  <a:pt x="110294" y="4632"/>
                </a:moveTo>
                <a:lnTo>
                  <a:pt x="112745" y="4632"/>
                </a:lnTo>
              </a:path>
              <a:path w="375920" h="41275">
                <a:moveTo>
                  <a:pt x="112745" y="4632"/>
                </a:moveTo>
                <a:lnTo>
                  <a:pt x="115196" y="4632"/>
                </a:lnTo>
              </a:path>
              <a:path w="375920" h="41275">
                <a:moveTo>
                  <a:pt x="115196" y="4632"/>
                </a:moveTo>
                <a:lnTo>
                  <a:pt x="117647" y="4632"/>
                </a:lnTo>
              </a:path>
              <a:path w="375920" h="41275">
                <a:moveTo>
                  <a:pt x="117647" y="4632"/>
                </a:moveTo>
                <a:lnTo>
                  <a:pt x="120098" y="4632"/>
                </a:lnTo>
              </a:path>
              <a:path w="375920" h="41275">
                <a:moveTo>
                  <a:pt x="120098" y="4632"/>
                </a:moveTo>
                <a:lnTo>
                  <a:pt x="122549" y="4632"/>
                </a:lnTo>
              </a:path>
              <a:path w="375920" h="41275">
                <a:moveTo>
                  <a:pt x="122549" y="4632"/>
                </a:moveTo>
                <a:lnTo>
                  <a:pt x="125000" y="4632"/>
                </a:lnTo>
              </a:path>
              <a:path w="375920" h="41275">
                <a:moveTo>
                  <a:pt x="125000" y="4632"/>
                </a:moveTo>
                <a:lnTo>
                  <a:pt x="127451" y="4632"/>
                </a:lnTo>
              </a:path>
              <a:path w="375920" h="41275">
                <a:moveTo>
                  <a:pt x="127451" y="4632"/>
                </a:moveTo>
                <a:lnTo>
                  <a:pt x="129902" y="4632"/>
                </a:lnTo>
              </a:path>
              <a:path w="375920" h="41275">
                <a:moveTo>
                  <a:pt x="129902" y="4632"/>
                </a:moveTo>
                <a:lnTo>
                  <a:pt x="132353" y="4632"/>
                </a:lnTo>
              </a:path>
              <a:path w="375920" h="41275">
                <a:moveTo>
                  <a:pt x="132353" y="4632"/>
                </a:moveTo>
                <a:lnTo>
                  <a:pt x="134804" y="4632"/>
                </a:lnTo>
              </a:path>
              <a:path w="375920" h="41275">
                <a:moveTo>
                  <a:pt x="134804" y="4632"/>
                </a:moveTo>
                <a:lnTo>
                  <a:pt x="137255" y="4632"/>
                </a:lnTo>
              </a:path>
              <a:path w="375920" h="41275">
                <a:moveTo>
                  <a:pt x="137255" y="4632"/>
                </a:moveTo>
                <a:lnTo>
                  <a:pt x="139706" y="4632"/>
                </a:lnTo>
              </a:path>
              <a:path w="375920" h="41275">
                <a:moveTo>
                  <a:pt x="139706" y="4632"/>
                </a:moveTo>
                <a:lnTo>
                  <a:pt x="142157" y="4632"/>
                </a:lnTo>
              </a:path>
              <a:path w="375920" h="41275">
                <a:moveTo>
                  <a:pt x="142157" y="4632"/>
                </a:moveTo>
                <a:lnTo>
                  <a:pt x="144608" y="4632"/>
                </a:lnTo>
              </a:path>
              <a:path w="375920" h="41275">
                <a:moveTo>
                  <a:pt x="144608" y="4632"/>
                </a:moveTo>
                <a:lnTo>
                  <a:pt x="147059" y="4632"/>
                </a:lnTo>
              </a:path>
              <a:path w="375920" h="41275">
                <a:moveTo>
                  <a:pt x="147059" y="4632"/>
                </a:moveTo>
                <a:lnTo>
                  <a:pt x="149510" y="4632"/>
                </a:lnTo>
              </a:path>
              <a:path w="375920" h="41275">
                <a:moveTo>
                  <a:pt x="149510" y="4632"/>
                </a:moveTo>
                <a:lnTo>
                  <a:pt x="151961" y="4632"/>
                </a:lnTo>
              </a:path>
              <a:path w="375920" h="41275">
                <a:moveTo>
                  <a:pt x="151961" y="4632"/>
                </a:moveTo>
                <a:lnTo>
                  <a:pt x="154412" y="4632"/>
                </a:lnTo>
              </a:path>
              <a:path w="375920" h="41275">
                <a:moveTo>
                  <a:pt x="154412" y="4632"/>
                </a:moveTo>
                <a:lnTo>
                  <a:pt x="156863" y="4632"/>
                </a:lnTo>
              </a:path>
              <a:path w="375920" h="41275">
                <a:moveTo>
                  <a:pt x="156863" y="4632"/>
                </a:moveTo>
                <a:lnTo>
                  <a:pt x="159314" y="4632"/>
                </a:lnTo>
              </a:path>
              <a:path w="375920" h="41275">
                <a:moveTo>
                  <a:pt x="159314" y="4632"/>
                </a:moveTo>
                <a:lnTo>
                  <a:pt x="161765" y="4632"/>
                </a:lnTo>
              </a:path>
              <a:path w="375920" h="41275">
                <a:moveTo>
                  <a:pt x="161765" y="4632"/>
                </a:moveTo>
                <a:lnTo>
                  <a:pt x="164216" y="4632"/>
                </a:lnTo>
              </a:path>
              <a:path w="375920" h="41275">
                <a:moveTo>
                  <a:pt x="164216" y="4632"/>
                </a:moveTo>
                <a:lnTo>
                  <a:pt x="166667" y="4632"/>
                </a:lnTo>
              </a:path>
              <a:path w="375920" h="41275">
                <a:moveTo>
                  <a:pt x="166667" y="4632"/>
                </a:moveTo>
                <a:lnTo>
                  <a:pt x="169118" y="4632"/>
                </a:lnTo>
              </a:path>
              <a:path w="375920" h="41275">
                <a:moveTo>
                  <a:pt x="169118" y="4632"/>
                </a:moveTo>
                <a:lnTo>
                  <a:pt x="171569" y="4632"/>
                </a:lnTo>
              </a:path>
              <a:path w="375920" h="41275">
                <a:moveTo>
                  <a:pt x="171569" y="4632"/>
                </a:moveTo>
                <a:lnTo>
                  <a:pt x="174020" y="4632"/>
                </a:lnTo>
              </a:path>
              <a:path w="375920" h="41275">
                <a:moveTo>
                  <a:pt x="174020" y="4632"/>
                </a:moveTo>
                <a:lnTo>
                  <a:pt x="176471" y="4632"/>
                </a:lnTo>
              </a:path>
              <a:path w="375920" h="41275">
                <a:moveTo>
                  <a:pt x="176471" y="4632"/>
                </a:moveTo>
                <a:lnTo>
                  <a:pt x="178922" y="4632"/>
                </a:lnTo>
              </a:path>
              <a:path w="375920" h="41275">
                <a:moveTo>
                  <a:pt x="178922" y="4632"/>
                </a:moveTo>
                <a:lnTo>
                  <a:pt x="181373" y="4632"/>
                </a:lnTo>
              </a:path>
              <a:path w="375920" h="41275">
                <a:moveTo>
                  <a:pt x="181373" y="4632"/>
                </a:moveTo>
                <a:lnTo>
                  <a:pt x="183824" y="4632"/>
                </a:lnTo>
              </a:path>
              <a:path w="375920" h="41275">
                <a:moveTo>
                  <a:pt x="183824" y="4632"/>
                </a:moveTo>
                <a:lnTo>
                  <a:pt x="186275" y="4632"/>
                </a:lnTo>
              </a:path>
              <a:path w="375920" h="41275">
                <a:moveTo>
                  <a:pt x="186275" y="4632"/>
                </a:moveTo>
                <a:lnTo>
                  <a:pt x="188726" y="4632"/>
                </a:lnTo>
              </a:path>
              <a:path w="375920" h="41275">
                <a:moveTo>
                  <a:pt x="188726" y="4632"/>
                </a:moveTo>
                <a:lnTo>
                  <a:pt x="191177" y="4632"/>
                </a:lnTo>
              </a:path>
              <a:path w="375920" h="41275">
                <a:moveTo>
                  <a:pt x="191177" y="4632"/>
                </a:moveTo>
                <a:lnTo>
                  <a:pt x="193628" y="4632"/>
                </a:lnTo>
              </a:path>
              <a:path w="375920" h="41275">
                <a:moveTo>
                  <a:pt x="193628" y="4632"/>
                </a:moveTo>
                <a:lnTo>
                  <a:pt x="196078" y="4632"/>
                </a:lnTo>
              </a:path>
              <a:path w="375920" h="41275">
                <a:moveTo>
                  <a:pt x="196078" y="4632"/>
                </a:moveTo>
                <a:lnTo>
                  <a:pt x="198529" y="4632"/>
                </a:lnTo>
              </a:path>
              <a:path w="375920" h="41275">
                <a:moveTo>
                  <a:pt x="198529" y="4632"/>
                </a:moveTo>
                <a:lnTo>
                  <a:pt x="200980" y="4632"/>
                </a:lnTo>
              </a:path>
              <a:path w="375920" h="41275">
                <a:moveTo>
                  <a:pt x="200980" y="4632"/>
                </a:moveTo>
                <a:lnTo>
                  <a:pt x="203431" y="4632"/>
                </a:lnTo>
              </a:path>
              <a:path w="375920" h="41275">
                <a:moveTo>
                  <a:pt x="203431" y="4632"/>
                </a:moveTo>
                <a:lnTo>
                  <a:pt x="205882" y="4632"/>
                </a:lnTo>
              </a:path>
              <a:path w="375920" h="41275">
                <a:moveTo>
                  <a:pt x="205882" y="4632"/>
                </a:moveTo>
                <a:lnTo>
                  <a:pt x="208333" y="4632"/>
                </a:lnTo>
              </a:path>
              <a:path w="375920" h="41275">
                <a:moveTo>
                  <a:pt x="208333" y="4632"/>
                </a:moveTo>
                <a:lnTo>
                  <a:pt x="210784" y="4632"/>
                </a:lnTo>
              </a:path>
              <a:path w="375920" h="41275">
                <a:moveTo>
                  <a:pt x="210784" y="4632"/>
                </a:moveTo>
                <a:lnTo>
                  <a:pt x="213235" y="4632"/>
                </a:lnTo>
              </a:path>
              <a:path w="375920" h="41275">
                <a:moveTo>
                  <a:pt x="213235" y="4632"/>
                </a:moveTo>
                <a:lnTo>
                  <a:pt x="215686" y="4632"/>
                </a:lnTo>
              </a:path>
              <a:path w="375920" h="41275">
                <a:moveTo>
                  <a:pt x="215686" y="4632"/>
                </a:moveTo>
                <a:lnTo>
                  <a:pt x="218137" y="4632"/>
                </a:lnTo>
              </a:path>
              <a:path w="375920" h="41275">
                <a:moveTo>
                  <a:pt x="218137" y="4632"/>
                </a:moveTo>
                <a:lnTo>
                  <a:pt x="220588" y="4632"/>
                </a:lnTo>
              </a:path>
              <a:path w="375920" h="41275">
                <a:moveTo>
                  <a:pt x="220588" y="4632"/>
                </a:moveTo>
                <a:lnTo>
                  <a:pt x="223039" y="4632"/>
                </a:lnTo>
              </a:path>
              <a:path w="375920" h="41275">
                <a:moveTo>
                  <a:pt x="223039" y="4632"/>
                </a:moveTo>
                <a:lnTo>
                  <a:pt x="225490" y="4632"/>
                </a:lnTo>
              </a:path>
              <a:path w="375920" h="41275">
                <a:moveTo>
                  <a:pt x="225490" y="4632"/>
                </a:moveTo>
                <a:lnTo>
                  <a:pt x="227941" y="4632"/>
                </a:lnTo>
              </a:path>
              <a:path w="375920" h="41275">
                <a:moveTo>
                  <a:pt x="227941" y="4632"/>
                </a:moveTo>
                <a:lnTo>
                  <a:pt x="230392" y="4632"/>
                </a:lnTo>
              </a:path>
              <a:path w="375920" h="41275">
                <a:moveTo>
                  <a:pt x="230392" y="4632"/>
                </a:moveTo>
                <a:lnTo>
                  <a:pt x="232843" y="4632"/>
                </a:lnTo>
              </a:path>
              <a:path w="375920" h="41275">
                <a:moveTo>
                  <a:pt x="232843" y="4632"/>
                </a:moveTo>
                <a:lnTo>
                  <a:pt x="235294" y="4632"/>
                </a:lnTo>
              </a:path>
              <a:path w="375920" h="41275">
                <a:moveTo>
                  <a:pt x="235294" y="4632"/>
                </a:moveTo>
                <a:lnTo>
                  <a:pt x="237745" y="4632"/>
                </a:lnTo>
              </a:path>
              <a:path w="375920" h="41275">
                <a:moveTo>
                  <a:pt x="237745" y="4632"/>
                </a:moveTo>
                <a:lnTo>
                  <a:pt x="240196" y="4632"/>
                </a:lnTo>
              </a:path>
              <a:path w="375920" h="41275">
                <a:moveTo>
                  <a:pt x="240196" y="4632"/>
                </a:moveTo>
                <a:lnTo>
                  <a:pt x="242647" y="4632"/>
                </a:lnTo>
              </a:path>
              <a:path w="375920" h="41275">
                <a:moveTo>
                  <a:pt x="242647" y="4632"/>
                </a:moveTo>
                <a:lnTo>
                  <a:pt x="245098" y="4632"/>
                </a:lnTo>
              </a:path>
              <a:path w="375920" h="41275">
                <a:moveTo>
                  <a:pt x="245098" y="4632"/>
                </a:moveTo>
                <a:lnTo>
                  <a:pt x="247549" y="4632"/>
                </a:lnTo>
              </a:path>
              <a:path w="375920" h="41275">
                <a:moveTo>
                  <a:pt x="247549" y="4632"/>
                </a:moveTo>
                <a:lnTo>
                  <a:pt x="250000" y="4632"/>
                </a:lnTo>
              </a:path>
              <a:path w="375920" h="41275">
                <a:moveTo>
                  <a:pt x="250000" y="4632"/>
                </a:moveTo>
                <a:lnTo>
                  <a:pt x="252451" y="4632"/>
                </a:lnTo>
              </a:path>
              <a:path w="375920" h="41275">
                <a:moveTo>
                  <a:pt x="252451" y="4632"/>
                </a:moveTo>
                <a:lnTo>
                  <a:pt x="254902" y="4632"/>
                </a:lnTo>
              </a:path>
              <a:path w="375920" h="41275">
                <a:moveTo>
                  <a:pt x="254902" y="4632"/>
                </a:moveTo>
                <a:lnTo>
                  <a:pt x="257353" y="4632"/>
                </a:lnTo>
              </a:path>
              <a:path w="375920" h="41275">
                <a:moveTo>
                  <a:pt x="257353" y="4632"/>
                </a:moveTo>
                <a:lnTo>
                  <a:pt x="259804" y="4632"/>
                </a:lnTo>
              </a:path>
              <a:path w="375920" h="41275">
                <a:moveTo>
                  <a:pt x="259804" y="4632"/>
                </a:moveTo>
                <a:lnTo>
                  <a:pt x="262255" y="4632"/>
                </a:lnTo>
              </a:path>
              <a:path w="375920" h="41275">
                <a:moveTo>
                  <a:pt x="262255" y="4632"/>
                </a:moveTo>
                <a:lnTo>
                  <a:pt x="264706" y="4632"/>
                </a:lnTo>
              </a:path>
              <a:path w="375920" h="41275">
                <a:moveTo>
                  <a:pt x="264706" y="4632"/>
                </a:moveTo>
                <a:lnTo>
                  <a:pt x="267157" y="4632"/>
                </a:lnTo>
              </a:path>
              <a:path w="375920" h="41275">
                <a:moveTo>
                  <a:pt x="267157" y="4632"/>
                </a:moveTo>
                <a:lnTo>
                  <a:pt x="269608" y="4632"/>
                </a:lnTo>
              </a:path>
              <a:path w="375920" h="41275">
                <a:moveTo>
                  <a:pt x="269608" y="4632"/>
                </a:moveTo>
                <a:lnTo>
                  <a:pt x="272059" y="4632"/>
                </a:lnTo>
              </a:path>
              <a:path w="375920" h="41275">
                <a:moveTo>
                  <a:pt x="272059" y="4632"/>
                </a:moveTo>
                <a:lnTo>
                  <a:pt x="274510" y="4632"/>
                </a:lnTo>
              </a:path>
              <a:path w="375920" h="41275">
                <a:moveTo>
                  <a:pt x="274510" y="4632"/>
                </a:moveTo>
                <a:lnTo>
                  <a:pt x="276961" y="4632"/>
                </a:lnTo>
              </a:path>
              <a:path w="375920" h="41275">
                <a:moveTo>
                  <a:pt x="276961" y="4632"/>
                </a:moveTo>
                <a:lnTo>
                  <a:pt x="279412" y="4632"/>
                </a:lnTo>
              </a:path>
              <a:path w="375920" h="41275">
                <a:moveTo>
                  <a:pt x="279412" y="4632"/>
                </a:moveTo>
                <a:lnTo>
                  <a:pt x="281863" y="4632"/>
                </a:lnTo>
              </a:path>
              <a:path w="375920" h="41275">
                <a:moveTo>
                  <a:pt x="281863" y="4632"/>
                </a:moveTo>
                <a:lnTo>
                  <a:pt x="284314" y="4632"/>
                </a:lnTo>
              </a:path>
              <a:path w="375920" h="41275">
                <a:moveTo>
                  <a:pt x="284314" y="4632"/>
                </a:moveTo>
                <a:lnTo>
                  <a:pt x="286765" y="4632"/>
                </a:lnTo>
              </a:path>
              <a:path w="375920" h="41275">
                <a:moveTo>
                  <a:pt x="286765" y="4632"/>
                </a:moveTo>
                <a:lnTo>
                  <a:pt x="289216" y="4632"/>
                </a:lnTo>
              </a:path>
              <a:path w="375920" h="41275">
                <a:moveTo>
                  <a:pt x="289216" y="4632"/>
                </a:moveTo>
                <a:lnTo>
                  <a:pt x="291667" y="4632"/>
                </a:lnTo>
              </a:path>
              <a:path w="375920" h="41275">
                <a:moveTo>
                  <a:pt x="291667" y="4632"/>
                </a:moveTo>
                <a:lnTo>
                  <a:pt x="294118" y="4632"/>
                </a:lnTo>
              </a:path>
              <a:path w="375920" h="41275">
                <a:moveTo>
                  <a:pt x="294118" y="4632"/>
                </a:moveTo>
                <a:lnTo>
                  <a:pt x="296569" y="4632"/>
                </a:lnTo>
              </a:path>
              <a:path w="375920" h="41275">
                <a:moveTo>
                  <a:pt x="296569" y="4632"/>
                </a:moveTo>
                <a:lnTo>
                  <a:pt x="299020" y="4632"/>
                </a:lnTo>
              </a:path>
              <a:path w="375920" h="41275">
                <a:moveTo>
                  <a:pt x="299020" y="4632"/>
                </a:moveTo>
                <a:lnTo>
                  <a:pt x="301471" y="4632"/>
                </a:lnTo>
              </a:path>
              <a:path w="375920" h="41275">
                <a:moveTo>
                  <a:pt x="301471" y="4632"/>
                </a:moveTo>
                <a:lnTo>
                  <a:pt x="303922" y="4632"/>
                </a:lnTo>
              </a:path>
              <a:path w="375920" h="41275">
                <a:moveTo>
                  <a:pt x="303922" y="4632"/>
                </a:moveTo>
                <a:lnTo>
                  <a:pt x="306373" y="4632"/>
                </a:lnTo>
              </a:path>
              <a:path w="375920" h="41275">
                <a:moveTo>
                  <a:pt x="306373" y="4632"/>
                </a:moveTo>
                <a:lnTo>
                  <a:pt x="308824" y="4632"/>
                </a:lnTo>
              </a:path>
              <a:path w="375920" h="41275">
                <a:moveTo>
                  <a:pt x="308824" y="4632"/>
                </a:moveTo>
                <a:lnTo>
                  <a:pt x="311275" y="4632"/>
                </a:lnTo>
              </a:path>
              <a:path w="375920" h="41275">
                <a:moveTo>
                  <a:pt x="311275" y="4632"/>
                </a:moveTo>
                <a:lnTo>
                  <a:pt x="313726" y="4632"/>
                </a:lnTo>
              </a:path>
              <a:path w="375920" h="41275">
                <a:moveTo>
                  <a:pt x="313726" y="4632"/>
                </a:moveTo>
                <a:lnTo>
                  <a:pt x="316177" y="4632"/>
                </a:lnTo>
              </a:path>
              <a:path w="375920" h="41275">
                <a:moveTo>
                  <a:pt x="316177" y="4632"/>
                </a:moveTo>
                <a:lnTo>
                  <a:pt x="318628" y="4632"/>
                </a:lnTo>
              </a:path>
              <a:path w="375920" h="41275">
                <a:moveTo>
                  <a:pt x="318628" y="4632"/>
                </a:moveTo>
                <a:lnTo>
                  <a:pt x="321079" y="4632"/>
                </a:lnTo>
              </a:path>
              <a:path w="375920" h="41275">
                <a:moveTo>
                  <a:pt x="321079" y="4632"/>
                </a:moveTo>
                <a:lnTo>
                  <a:pt x="323530" y="4632"/>
                </a:lnTo>
              </a:path>
              <a:path w="375920" h="41275">
                <a:moveTo>
                  <a:pt x="323530" y="4632"/>
                </a:moveTo>
                <a:lnTo>
                  <a:pt x="325981" y="4632"/>
                </a:lnTo>
              </a:path>
              <a:path w="375920" h="41275">
                <a:moveTo>
                  <a:pt x="325981" y="4632"/>
                </a:moveTo>
                <a:lnTo>
                  <a:pt x="328432" y="4632"/>
                </a:lnTo>
              </a:path>
              <a:path w="375920" h="41275">
                <a:moveTo>
                  <a:pt x="328432" y="4632"/>
                </a:moveTo>
                <a:lnTo>
                  <a:pt x="330883" y="4632"/>
                </a:lnTo>
              </a:path>
              <a:path w="375920" h="41275">
                <a:moveTo>
                  <a:pt x="330883" y="4632"/>
                </a:moveTo>
                <a:lnTo>
                  <a:pt x="333334" y="4632"/>
                </a:lnTo>
              </a:path>
              <a:path w="375920" h="41275">
                <a:moveTo>
                  <a:pt x="333334" y="4632"/>
                </a:moveTo>
                <a:lnTo>
                  <a:pt x="335785" y="4632"/>
                </a:lnTo>
              </a:path>
              <a:path w="375920" h="41275">
                <a:moveTo>
                  <a:pt x="335785" y="4632"/>
                </a:moveTo>
                <a:lnTo>
                  <a:pt x="338236" y="4632"/>
                </a:lnTo>
              </a:path>
              <a:path w="375920" h="41275">
                <a:moveTo>
                  <a:pt x="338236" y="4632"/>
                </a:moveTo>
                <a:lnTo>
                  <a:pt x="340687" y="4632"/>
                </a:lnTo>
              </a:path>
              <a:path w="375920" h="41275">
                <a:moveTo>
                  <a:pt x="340687" y="4632"/>
                </a:moveTo>
                <a:lnTo>
                  <a:pt x="343138" y="4632"/>
                </a:lnTo>
              </a:path>
              <a:path w="375920" h="41275">
                <a:moveTo>
                  <a:pt x="343138" y="4632"/>
                </a:moveTo>
                <a:lnTo>
                  <a:pt x="345589" y="4632"/>
                </a:lnTo>
              </a:path>
              <a:path w="375920" h="41275">
                <a:moveTo>
                  <a:pt x="345589" y="4632"/>
                </a:moveTo>
                <a:lnTo>
                  <a:pt x="348040" y="4632"/>
                </a:lnTo>
              </a:path>
              <a:path w="375920" h="41275">
                <a:moveTo>
                  <a:pt x="348040" y="4632"/>
                </a:moveTo>
                <a:lnTo>
                  <a:pt x="350491" y="4632"/>
                </a:lnTo>
              </a:path>
              <a:path w="375920" h="41275">
                <a:moveTo>
                  <a:pt x="350491" y="4632"/>
                </a:moveTo>
                <a:lnTo>
                  <a:pt x="352942" y="4632"/>
                </a:lnTo>
              </a:path>
              <a:path w="375920" h="41275">
                <a:moveTo>
                  <a:pt x="352942" y="4632"/>
                </a:moveTo>
                <a:lnTo>
                  <a:pt x="355393" y="4632"/>
                </a:lnTo>
              </a:path>
              <a:path w="375920" h="41275">
                <a:moveTo>
                  <a:pt x="355393" y="4632"/>
                </a:moveTo>
                <a:lnTo>
                  <a:pt x="357844" y="4632"/>
                </a:lnTo>
              </a:path>
              <a:path w="375920" h="41275">
                <a:moveTo>
                  <a:pt x="357844" y="4632"/>
                </a:moveTo>
                <a:lnTo>
                  <a:pt x="360295" y="4632"/>
                </a:lnTo>
              </a:path>
              <a:path w="375920" h="41275">
                <a:moveTo>
                  <a:pt x="360295" y="4632"/>
                </a:moveTo>
                <a:lnTo>
                  <a:pt x="362746" y="4632"/>
                </a:lnTo>
              </a:path>
              <a:path w="375920" h="41275">
                <a:moveTo>
                  <a:pt x="362746" y="4632"/>
                </a:moveTo>
                <a:lnTo>
                  <a:pt x="365197" y="4632"/>
                </a:lnTo>
              </a:path>
              <a:path w="375920" h="41275">
                <a:moveTo>
                  <a:pt x="365197" y="4632"/>
                </a:moveTo>
                <a:lnTo>
                  <a:pt x="367648" y="4632"/>
                </a:lnTo>
              </a:path>
              <a:path w="375920" h="41275">
                <a:moveTo>
                  <a:pt x="367648" y="4632"/>
                </a:moveTo>
                <a:lnTo>
                  <a:pt x="370099" y="4632"/>
                </a:lnTo>
              </a:path>
              <a:path w="375920" h="41275">
                <a:moveTo>
                  <a:pt x="370099" y="4632"/>
                </a:moveTo>
                <a:lnTo>
                  <a:pt x="372550" y="4632"/>
                </a:lnTo>
              </a:path>
              <a:path w="375920" h="41275">
                <a:moveTo>
                  <a:pt x="372550" y="4632"/>
                </a:moveTo>
                <a:lnTo>
                  <a:pt x="375001" y="4632"/>
                </a:lnTo>
              </a:path>
              <a:path w="375920" h="41275">
                <a:moveTo>
                  <a:pt x="375001" y="4632"/>
                </a:moveTo>
                <a:lnTo>
                  <a:pt x="375818" y="4632"/>
                </a:lnTo>
              </a:path>
              <a:path w="375920" h="41275">
                <a:moveTo>
                  <a:pt x="0" y="0"/>
                </a:moveTo>
                <a:lnTo>
                  <a:pt x="0" y="9264"/>
                </a:lnTo>
              </a:path>
              <a:path w="375920" h="41275">
                <a:moveTo>
                  <a:pt x="0" y="9264"/>
                </a:moveTo>
                <a:lnTo>
                  <a:pt x="0" y="0"/>
                </a:lnTo>
              </a:path>
              <a:path w="375920" h="41275">
                <a:moveTo>
                  <a:pt x="375818" y="0"/>
                </a:moveTo>
                <a:lnTo>
                  <a:pt x="375818" y="9264"/>
                </a:lnTo>
              </a:path>
              <a:path w="375920" h="41275">
                <a:moveTo>
                  <a:pt x="375818" y="9264"/>
                </a:moveTo>
                <a:lnTo>
                  <a:pt x="375818" y="0"/>
                </a:lnTo>
              </a:path>
              <a:path w="375920" h="41275">
                <a:moveTo>
                  <a:pt x="183007" y="36105"/>
                </a:moveTo>
                <a:lnTo>
                  <a:pt x="185458" y="36105"/>
                </a:lnTo>
              </a:path>
              <a:path w="375920" h="41275">
                <a:moveTo>
                  <a:pt x="185458" y="36105"/>
                </a:moveTo>
                <a:lnTo>
                  <a:pt x="187909" y="36105"/>
                </a:lnTo>
              </a:path>
              <a:path w="375920" h="41275">
                <a:moveTo>
                  <a:pt x="187909" y="36105"/>
                </a:moveTo>
                <a:lnTo>
                  <a:pt x="190360" y="36105"/>
                </a:lnTo>
              </a:path>
              <a:path w="375920" h="41275">
                <a:moveTo>
                  <a:pt x="190360" y="36105"/>
                </a:moveTo>
                <a:lnTo>
                  <a:pt x="192811" y="36105"/>
                </a:lnTo>
              </a:path>
              <a:path w="375920" h="41275">
                <a:moveTo>
                  <a:pt x="192811" y="36105"/>
                </a:moveTo>
                <a:lnTo>
                  <a:pt x="195262" y="36105"/>
                </a:lnTo>
              </a:path>
              <a:path w="375920" h="41275">
                <a:moveTo>
                  <a:pt x="195262" y="36105"/>
                </a:moveTo>
                <a:lnTo>
                  <a:pt x="197712" y="36105"/>
                </a:lnTo>
              </a:path>
              <a:path w="375920" h="41275">
                <a:moveTo>
                  <a:pt x="197712" y="36105"/>
                </a:moveTo>
                <a:lnTo>
                  <a:pt x="200163" y="36105"/>
                </a:lnTo>
              </a:path>
              <a:path w="375920" h="41275">
                <a:moveTo>
                  <a:pt x="200163" y="36105"/>
                </a:moveTo>
                <a:lnTo>
                  <a:pt x="202614" y="36105"/>
                </a:lnTo>
              </a:path>
              <a:path w="375920" h="41275">
                <a:moveTo>
                  <a:pt x="202614" y="36105"/>
                </a:moveTo>
                <a:lnTo>
                  <a:pt x="205065" y="36105"/>
                </a:lnTo>
              </a:path>
              <a:path w="375920" h="41275">
                <a:moveTo>
                  <a:pt x="205065" y="36105"/>
                </a:moveTo>
                <a:lnTo>
                  <a:pt x="207516" y="36105"/>
                </a:lnTo>
              </a:path>
              <a:path w="375920" h="41275">
                <a:moveTo>
                  <a:pt x="207516" y="36105"/>
                </a:moveTo>
                <a:lnTo>
                  <a:pt x="209967" y="36105"/>
                </a:lnTo>
              </a:path>
              <a:path w="375920" h="41275">
                <a:moveTo>
                  <a:pt x="209967" y="36105"/>
                </a:moveTo>
                <a:lnTo>
                  <a:pt x="212418" y="36105"/>
                </a:lnTo>
              </a:path>
              <a:path w="375920" h="41275">
                <a:moveTo>
                  <a:pt x="212418" y="36105"/>
                </a:moveTo>
                <a:lnTo>
                  <a:pt x="214869" y="36105"/>
                </a:lnTo>
              </a:path>
              <a:path w="375920" h="41275">
                <a:moveTo>
                  <a:pt x="214869" y="36105"/>
                </a:moveTo>
                <a:lnTo>
                  <a:pt x="217320" y="36105"/>
                </a:lnTo>
              </a:path>
              <a:path w="375920" h="41275">
                <a:moveTo>
                  <a:pt x="217320" y="36105"/>
                </a:moveTo>
                <a:lnTo>
                  <a:pt x="219771" y="36105"/>
                </a:lnTo>
              </a:path>
              <a:path w="375920" h="41275">
                <a:moveTo>
                  <a:pt x="219771" y="36105"/>
                </a:moveTo>
                <a:lnTo>
                  <a:pt x="222222" y="36105"/>
                </a:lnTo>
              </a:path>
              <a:path w="375920" h="41275">
                <a:moveTo>
                  <a:pt x="222222" y="36105"/>
                </a:moveTo>
                <a:lnTo>
                  <a:pt x="224673" y="36105"/>
                </a:lnTo>
              </a:path>
              <a:path w="375920" h="41275">
                <a:moveTo>
                  <a:pt x="224673" y="36105"/>
                </a:moveTo>
                <a:lnTo>
                  <a:pt x="227124" y="36105"/>
                </a:lnTo>
              </a:path>
              <a:path w="375920" h="41275">
                <a:moveTo>
                  <a:pt x="227124" y="36105"/>
                </a:moveTo>
                <a:lnTo>
                  <a:pt x="229575" y="36105"/>
                </a:lnTo>
              </a:path>
              <a:path w="375920" h="41275">
                <a:moveTo>
                  <a:pt x="229575" y="36105"/>
                </a:moveTo>
                <a:lnTo>
                  <a:pt x="232026" y="36105"/>
                </a:lnTo>
              </a:path>
              <a:path w="375920" h="41275">
                <a:moveTo>
                  <a:pt x="232026" y="36105"/>
                </a:moveTo>
                <a:lnTo>
                  <a:pt x="234477" y="36105"/>
                </a:lnTo>
              </a:path>
              <a:path w="375920" h="41275">
                <a:moveTo>
                  <a:pt x="234477" y="36105"/>
                </a:moveTo>
                <a:lnTo>
                  <a:pt x="236928" y="36105"/>
                </a:lnTo>
              </a:path>
              <a:path w="375920" h="41275">
                <a:moveTo>
                  <a:pt x="236928" y="36105"/>
                </a:moveTo>
                <a:lnTo>
                  <a:pt x="239379" y="36105"/>
                </a:lnTo>
              </a:path>
              <a:path w="375920" h="41275">
                <a:moveTo>
                  <a:pt x="239379" y="36105"/>
                </a:moveTo>
                <a:lnTo>
                  <a:pt x="241830" y="36105"/>
                </a:lnTo>
              </a:path>
              <a:path w="375920" h="41275">
                <a:moveTo>
                  <a:pt x="241830" y="36105"/>
                </a:moveTo>
                <a:lnTo>
                  <a:pt x="244281" y="36105"/>
                </a:lnTo>
              </a:path>
              <a:path w="375920" h="41275">
                <a:moveTo>
                  <a:pt x="244281" y="36105"/>
                </a:moveTo>
                <a:lnTo>
                  <a:pt x="246732" y="36105"/>
                </a:lnTo>
              </a:path>
              <a:path w="375920" h="41275">
                <a:moveTo>
                  <a:pt x="246732" y="36105"/>
                </a:moveTo>
                <a:lnTo>
                  <a:pt x="249183" y="36105"/>
                </a:lnTo>
              </a:path>
              <a:path w="375920" h="41275">
                <a:moveTo>
                  <a:pt x="249183" y="36105"/>
                </a:moveTo>
                <a:lnTo>
                  <a:pt x="251634" y="36105"/>
                </a:lnTo>
              </a:path>
              <a:path w="375920" h="41275">
                <a:moveTo>
                  <a:pt x="251634" y="36105"/>
                </a:moveTo>
                <a:lnTo>
                  <a:pt x="254085" y="36105"/>
                </a:lnTo>
              </a:path>
              <a:path w="375920" h="41275">
                <a:moveTo>
                  <a:pt x="254085" y="36105"/>
                </a:moveTo>
                <a:lnTo>
                  <a:pt x="256536" y="36105"/>
                </a:lnTo>
              </a:path>
              <a:path w="375920" h="41275">
                <a:moveTo>
                  <a:pt x="256536" y="36105"/>
                </a:moveTo>
                <a:lnTo>
                  <a:pt x="258987" y="36105"/>
                </a:lnTo>
              </a:path>
              <a:path w="375920" h="41275">
                <a:moveTo>
                  <a:pt x="258987" y="36105"/>
                </a:moveTo>
                <a:lnTo>
                  <a:pt x="261438" y="36105"/>
                </a:lnTo>
              </a:path>
              <a:path w="375920" h="41275">
                <a:moveTo>
                  <a:pt x="261438" y="36105"/>
                </a:moveTo>
                <a:lnTo>
                  <a:pt x="263889" y="36105"/>
                </a:lnTo>
              </a:path>
              <a:path w="375920" h="41275">
                <a:moveTo>
                  <a:pt x="263889" y="36105"/>
                </a:moveTo>
                <a:lnTo>
                  <a:pt x="266340" y="36105"/>
                </a:lnTo>
              </a:path>
              <a:path w="375920" h="41275">
                <a:moveTo>
                  <a:pt x="266340" y="36105"/>
                </a:moveTo>
                <a:lnTo>
                  <a:pt x="268791" y="36105"/>
                </a:lnTo>
              </a:path>
              <a:path w="375920" h="41275">
                <a:moveTo>
                  <a:pt x="268791" y="36105"/>
                </a:moveTo>
                <a:lnTo>
                  <a:pt x="271242" y="36105"/>
                </a:lnTo>
              </a:path>
              <a:path w="375920" h="41275">
                <a:moveTo>
                  <a:pt x="271242" y="36105"/>
                </a:moveTo>
                <a:lnTo>
                  <a:pt x="273693" y="36105"/>
                </a:lnTo>
              </a:path>
              <a:path w="375920" h="41275">
                <a:moveTo>
                  <a:pt x="273693" y="36105"/>
                </a:moveTo>
                <a:lnTo>
                  <a:pt x="276144" y="36105"/>
                </a:lnTo>
              </a:path>
              <a:path w="375920" h="41275">
                <a:moveTo>
                  <a:pt x="276144" y="36105"/>
                </a:moveTo>
                <a:lnTo>
                  <a:pt x="278595" y="36105"/>
                </a:lnTo>
              </a:path>
              <a:path w="375920" h="41275">
                <a:moveTo>
                  <a:pt x="278595" y="36105"/>
                </a:moveTo>
                <a:lnTo>
                  <a:pt x="281046" y="36105"/>
                </a:lnTo>
              </a:path>
              <a:path w="375920" h="41275">
                <a:moveTo>
                  <a:pt x="281046" y="36105"/>
                </a:moveTo>
                <a:lnTo>
                  <a:pt x="283497" y="36105"/>
                </a:lnTo>
              </a:path>
              <a:path w="375920" h="41275">
                <a:moveTo>
                  <a:pt x="283497" y="36105"/>
                </a:moveTo>
                <a:lnTo>
                  <a:pt x="285948" y="36105"/>
                </a:lnTo>
              </a:path>
              <a:path w="375920" h="41275">
                <a:moveTo>
                  <a:pt x="285948" y="36105"/>
                </a:moveTo>
                <a:lnTo>
                  <a:pt x="288399" y="36105"/>
                </a:lnTo>
              </a:path>
              <a:path w="375920" h="41275">
                <a:moveTo>
                  <a:pt x="288399" y="36105"/>
                </a:moveTo>
                <a:lnTo>
                  <a:pt x="290850" y="36105"/>
                </a:lnTo>
              </a:path>
              <a:path w="375920" h="41275">
                <a:moveTo>
                  <a:pt x="290850" y="36105"/>
                </a:moveTo>
                <a:lnTo>
                  <a:pt x="293301" y="36105"/>
                </a:lnTo>
              </a:path>
              <a:path w="375920" h="41275">
                <a:moveTo>
                  <a:pt x="293301" y="36105"/>
                </a:moveTo>
                <a:lnTo>
                  <a:pt x="295752" y="36105"/>
                </a:lnTo>
              </a:path>
              <a:path w="375920" h="41275">
                <a:moveTo>
                  <a:pt x="295752" y="36105"/>
                </a:moveTo>
                <a:lnTo>
                  <a:pt x="298203" y="36105"/>
                </a:lnTo>
              </a:path>
              <a:path w="375920" h="41275">
                <a:moveTo>
                  <a:pt x="298203" y="36105"/>
                </a:moveTo>
                <a:lnTo>
                  <a:pt x="300654" y="36105"/>
                </a:lnTo>
              </a:path>
              <a:path w="375920" h="41275">
                <a:moveTo>
                  <a:pt x="300654" y="36105"/>
                </a:moveTo>
                <a:lnTo>
                  <a:pt x="303105" y="36105"/>
                </a:lnTo>
              </a:path>
              <a:path w="375920" h="41275">
                <a:moveTo>
                  <a:pt x="303105" y="36105"/>
                </a:moveTo>
                <a:lnTo>
                  <a:pt x="305556" y="36105"/>
                </a:lnTo>
              </a:path>
              <a:path w="375920" h="41275">
                <a:moveTo>
                  <a:pt x="305556" y="36105"/>
                </a:moveTo>
                <a:lnTo>
                  <a:pt x="308007" y="36105"/>
                </a:lnTo>
              </a:path>
              <a:path w="375920" h="41275">
                <a:moveTo>
                  <a:pt x="308007" y="36105"/>
                </a:moveTo>
                <a:lnTo>
                  <a:pt x="310458" y="36105"/>
                </a:lnTo>
              </a:path>
              <a:path w="375920" h="41275">
                <a:moveTo>
                  <a:pt x="310458" y="36105"/>
                </a:moveTo>
                <a:lnTo>
                  <a:pt x="312909" y="36105"/>
                </a:lnTo>
              </a:path>
              <a:path w="375920" h="41275">
                <a:moveTo>
                  <a:pt x="312909" y="36105"/>
                </a:moveTo>
                <a:lnTo>
                  <a:pt x="315360" y="36105"/>
                </a:lnTo>
              </a:path>
              <a:path w="375920" h="41275">
                <a:moveTo>
                  <a:pt x="315360" y="36105"/>
                </a:moveTo>
                <a:lnTo>
                  <a:pt x="317811" y="36105"/>
                </a:lnTo>
              </a:path>
              <a:path w="375920" h="41275">
                <a:moveTo>
                  <a:pt x="317811" y="36105"/>
                </a:moveTo>
                <a:lnTo>
                  <a:pt x="320262" y="36105"/>
                </a:lnTo>
              </a:path>
              <a:path w="375920" h="41275">
                <a:moveTo>
                  <a:pt x="320262" y="36105"/>
                </a:moveTo>
                <a:lnTo>
                  <a:pt x="322713" y="36105"/>
                </a:lnTo>
              </a:path>
              <a:path w="375920" h="41275">
                <a:moveTo>
                  <a:pt x="322713" y="36105"/>
                </a:moveTo>
                <a:lnTo>
                  <a:pt x="325164" y="36105"/>
                </a:lnTo>
              </a:path>
              <a:path w="375920" h="41275">
                <a:moveTo>
                  <a:pt x="325164" y="36105"/>
                </a:moveTo>
                <a:lnTo>
                  <a:pt x="327615" y="36105"/>
                </a:lnTo>
              </a:path>
              <a:path w="375920" h="41275">
                <a:moveTo>
                  <a:pt x="327615" y="36105"/>
                </a:moveTo>
                <a:lnTo>
                  <a:pt x="330066" y="36105"/>
                </a:lnTo>
              </a:path>
              <a:path w="375920" h="41275">
                <a:moveTo>
                  <a:pt x="330066" y="36105"/>
                </a:moveTo>
                <a:lnTo>
                  <a:pt x="332517" y="36105"/>
                </a:lnTo>
              </a:path>
              <a:path w="375920" h="41275">
                <a:moveTo>
                  <a:pt x="332517" y="36105"/>
                </a:moveTo>
                <a:lnTo>
                  <a:pt x="334968" y="36105"/>
                </a:lnTo>
              </a:path>
              <a:path w="375920" h="41275">
                <a:moveTo>
                  <a:pt x="334968" y="36105"/>
                </a:moveTo>
                <a:lnTo>
                  <a:pt x="337419" y="36105"/>
                </a:lnTo>
              </a:path>
              <a:path w="375920" h="41275">
                <a:moveTo>
                  <a:pt x="337419" y="36105"/>
                </a:moveTo>
                <a:lnTo>
                  <a:pt x="339870" y="36105"/>
                </a:lnTo>
              </a:path>
              <a:path w="375920" h="41275">
                <a:moveTo>
                  <a:pt x="339870" y="36105"/>
                </a:moveTo>
                <a:lnTo>
                  <a:pt x="342321" y="36105"/>
                </a:lnTo>
              </a:path>
              <a:path w="375920" h="41275">
                <a:moveTo>
                  <a:pt x="342321" y="36105"/>
                </a:moveTo>
                <a:lnTo>
                  <a:pt x="344772" y="36105"/>
                </a:lnTo>
              </a:path>
              <a:path w="375920" h="41275">
                <a:moveTo>
                  <a:pt x="344772" y="36105"/>
                </a:moveTo>
                <a:lnTo>
                  <a:pt x="347223" y="36105"/>
                </a:lnTo>
              </a:path>
              <a:path w="375920" h="41275">
                <a:moveTo>
                  <a:pt x="347223" y="36105"/>
                </a:moveTo>
                <a:lnTo>
                  <a:pt x="349674" y="36105"/>
                </a:lnTo>
              </a:path>
              <a:path w="375920" h="41275">
                <a:moveTo>
                  <a:pt x="349674" y="36105"/>
                </a:moveTo>
                <a:lnTo>
                  <a:pt x="352125" y="36105"/>
                </a:lnTo>
              </a:path>
              <a:path w="375920" h="41275">
                <a:moveTo>
                  <a:pt x="352125" y="36105"/>
                </a:moveTo>
                <a:lnTo>
                  <a:pt x="354576" y="36105"/>
                </a:lnTo>
              </a:path>
              <a:path w="375920" h="41275">
                <a:moveTo>
                  <a:pt x="354576" y="36105"/>
                </a:moveTo>
                <a:lnTo>
                  <a:pt x="357027" y="36105"/>
                </a:lnTo>
              </a:path>
              <a:path w="375920" h="41275">
                <a:moveTo>
                  <a:pt x="357027" y="36105"/>
                </a:moveTo>
                <a:lnTo>
                  <a:pt x="359478" y="36105"/>
                </a:lnTo>
              </a:path>
              <a:path w="375920" h="41275">
                <a:moveTo>
                  <a:pt x="359478" y="36105"/>
                </a:moveTo>
                <a:lnTo>
                  <a:pt x="361929" y="36105"/>
                </a:lnTo>
              </a:path>
              <a:path w="375920" h="41275">
                <a:moveTo>
                  <a:pt x="361929" y="36105"/>
                </a:moveTo>
                <a:lnTo>
                  <a:pt x="364380" y="36105"/>
                </a:lnTo>
              </a:path>
              <a:path w="375920" h="41275">
                <a:moveTo>
                  <a:pt x="364380" y="36105"/>
                </a:moveTo>
                <a:lnTo>
                  <a:pt x="366831" y="36105"/>
                </a:lnTo>
              </a:path>
              <a:path w="375920" h="41275">
                <a:moveTo>
                  <a:pt x="366831" y="36105"/>
                </a:moveTo>
                <a:lnTo>
                  <a:pt x="369282" y="36105"/>
                </a:lnTo>
              </a:path>
              <a:path w="375920" h="41275">
                <a:moveTo>
                  <a:pt x="369282" y="36105"/>
                </a:moveTo>
                <a:lnTo>
                  <a:pt x="371733" y="36105"/>
                </a:lnTo>
              </a:path>
              <a:path w="375920" h="41275">
                <a:moveTo>
                  <a:pt x="371733" y="36105"/>
                </a:moveTo>
                <a:lnTo>
                  <a:pt x="374184" y="36105"/>
                </a:lnTo>
              </a:path>
              <a:path w="375920" h="41275">
                <a:moveTo>
                  <a:pt x="374184" y="36105"/>
                </a:moveTo>
                <a:lnTo>
                  <a:pt x="375818" y="36105"/>
                </a:lnTo>
              </a:path>
              <a:path w="375920" h="41275">
                <a:moveTo>
                  <a:pt x="183007" y="31473"/>
                </a:moveTo>
                <a:lnTo>
                  <a:pt x="183007" y="40738"/>
                </a:lnTo>
              </a:path>
              <a:path w="375920" h="41275">
                <a:moveTo>
                  <a:pt x="183007" y="40738"/>
                </a:moveTo>
                <a:lnTo>
                  <a:pt x="183007" y="31473"/>
                </a:lnTo>
              </a:path>
              <a:path w="375920" h="41275">
                <a:moveTo>
                  <a:pt x="375818" y="31473"/>
                </a:moveTo>
                <a:lnTo>
                  <a:pt x="375818" y="40738"/>
                </a:lnTo>
              </a:path>
              <a:path w="375920" h="41275">
                <a:moveTo>
                  <a:pt x="375818" y="40738"/>
                </a:moveTo>
                <a:lnTo>
                  <a:pt x="375818" y="31473"/>
                </a:lnTo>
              </a:path>
            </a:pathLst>
          </a:custGeom>
          <a:ln w="3175">
            <a:solidFill>
              <a:srgbClr val="000000"/>
            </a:solidFill>
          </a:ln>
        </p:spPr>
        <p:txBody>
          <a:bodyPr wrap="square" lIns="0" tIns="0" rIns="0" bIns="0" rtlCol="0"/>
          <a:lstStyle/>
          <a:p>
            <a:endParaRPr/>
          </a:p>
        </p:txBody>
      </p:sp>
      <p:sp>
        <p:nvSpPr>
          <p:cNvPr id="74" name="object 74"/>
          <p:cNvSpPr txBox="1"/>
          <p:nvPr/>
        </p:nvSpPr>
        <p:spPr>
          <a:xfrm>
            <a:off x="4851490" y="7102362"/>
            <a:ext cx="490220" cy="15621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nSpc>
                <a:spcPct val="100000"/>
              </a:lnSpc>
            </a:pPr>
            <a:r>
              <a:rPr sz="100" b="1" dirty="0">
                <a:latin typeface="Arial"/>
                <a:cs typeface="Arial"/>
              </a:rPr>
              <a:t>Herceptin</a:t>
            </a:r>
            <a:r>
              <a:rPr sz="100" b="1" spc="390" dirty="0">
                <a:latin typeface="Arial"/>
                <a:cs typeface="Arial"/>
              </a:rPr>
              <a:t> </a:t>
            </a:r>
            <a:r>
              <a:rPr sz="100" b="1" dirty="0">
                <a:latin typeface="Arial"/>
                <a:cs typeface="Arial"/>
              </a:rPr>
              <a:t>N4.40</a:t>
            </a:r>
            <a:r>
              <a:rPr sz="100" b="1" spc="490" dirty="0">
                <a:latin typeface="Arial"/>
                <a:cs typeface="Arial"/>
              </a:rPr>
              <a:t> </a:t>
            </a:r>
            <a:r>
              <a:rPr sz="100" b="1" dirty="0">
                <a:latin typeface="Arial"/>
                <a:cs typeface="Arial"/>
              </a:rPr>
              <a:t>N4.61</a:t>
            </a:r>
            <a:r>
              <a:rPr sz="100" b="1" spc="490" dirty="0">
                <a:latin typeface="Arial"/>
                <a:cs typeface="Arial"/>
              </a:rPr>
              <a:t> </a:t>
            </a:r>
            <a:r>
              <a:rPr sz="100" b="1" dirty="0">
                <a:latin typeface="Arial"/>
                <a:cs typeface="Arial"/>
              </a:rPr>
              <a:t>N3.82</a:t>
            </a:r>
            <a:r>
              <a:rPr sz="100" b="1" spc="434" dirty="0">
                <a:latin typeface="Arial"/>
                <a:cs typeface="Arial"/>
              </a:rPr>
              <a:t> </a:t>
            </a:r>
            <a:r>
              <a:rPr sz="100" b="1" spc="-10" dirty="0">
                <a:latin typeface="Arial"/>
                <a:cs typeface="Arial"/>
              </a:rPr>
              <a:t>Medium</a:t>
            </a:r>
            <a:endParaRPr sz="100">
              <a:latin typeface="Arial"/>
              <a:cs typeface="Arial"/>
            </a:endParaRPr>
          </a:p>
          <a:p>
            <a:pPr marR="144145" algn="r">
              <a:lnSpc>
                <a:spcPct val="100000"/>
              </a:lnSpc>
              <a:spcBef>
                <a:spcPts val="55"/>
              </a:spcBef>
            </a:pPr>
            <a:r>
              <a:rPr sz="200" b="1" spc="-25" dirty="0">
                <a:latin typeface="Arial"/>
                <a:cs typeface="Arial"/>
              </a:rPr>
              <a:t>A</a:t>
            </a:r>
            <a:r>
              <a:rPr sz="150" b="1" i="1" spc="-25" dirty="0">
                <a:latin typeface="Arial"/>
                <a:cs typeface="Arial"/>
              </a:rPr>
              <a:t>A</a:t>
            </a:r>
            <a:r>
              <a:rPr sz="200" b="1" spc="-25" dirty="0">
                <a:latin typeface="Arial"/>
                <a:cs typeface="Arial"/>
              </a:rPr>
              <a:t>n</a:t>
            </a:r>
            <a:r>
              <a:rPr sz="150" b="1" i="1" spc="-25" dirty="0">
                <a:latin typeface="Arial"/>
                <a:cs typeface="Arial"/>
              </a:rPr>
              <a:t>n</a:t>
            </a:r>
            <a:r>
              <a:rPr sz="200" b="1" spc="-25" dirty="0">
                <a:latin typeface="Arial"/>
                <a:cs typeface="Arial"/>
              </a:rPr>
              <a:t>t</a:t>
            </a:r>
            <a:r>
              <a:rPr sz="150" b="1" i="1" spc="-25" dirty="0">
                <a:latin typeface="Arial"/>
                <a:cs typeface="Arial"/>
              </a:rPr>
              <a:t>ti</a:t>
            </a:r>
            <a:r>
              <a:rPr sz="200" b="1" spc="-25" dirty="0">
                <a:latin typeface="Arial"/>
                <a:cs typeface="Arial"/>
              </a:rPr>
              <a:t>i</a:t>
            </a:r>
            <a:r>
              <a:rPr sz="150" b="1" i="1" spc="-25" dirty="0">
                <a:latin typeface="Arial"/>
                <a:cs typeface="Arial"/>
              </a:rPr>
              <a:t>b</a:t>
            </a:r>
            <a:r>
              <a:rPr sz="200" b="1" spc="-25" dirty="0">
                <a:latin typeface="Arial"/>
                <a:cs typeface="Arial"/>
              </a:rPr>
              <a:t>b</a:t>
            </a:r>
            <a:r>
              <a:rPr sz="150" b="1" i="1" spc="-25" dirty="0">
                <a:latin typeface="Arial"/>
                <a:cs typeface="Arial"/>
              </a:rPr>
              <a:t>o</a:t>
            </a:r>
            <a:r>
              <a:rPr sz="200" b="1" spc="-25" dirty="0">
                <a:latin typeface="Arial"/>
                <a:cs typeface="Arial"/>
              </a:rPr>
              <a:t>o</a:t>
            </a:r>
            <a:r>
              <a:rPr sz="150" b="1" i="1" spc="-25" dirty="0">
                <a:latin typeface="Arial"/>
                <a:cs typeface="Arial"/>
              </a:rPr>
              <a:t>di</a:t>
            </a:r>
            <a:r>
              <a:rPr sz="200" b="1" spc="-25" dirty="0">
                <a:latin typeface="Arial"/>
                <a:cs typeface="Arial"/>
              </a:rPr>
              <a:t>d</a:t>
            </a:r>
            <a:r>
              <a:rPr sz="150" b="1" i="1" spc="-25" dirty="0">
                <a:latin typeface="Arial"/>
                <a:cs typeface="Arial"/>
              </a:rPr>
              <a:t>e</a:t>
            </a:r>
            <a:r>
              <a:rPr sz="200" b="1" spc="-25" dirty="0">
                <a:latin typeface="Arial"/>
                <a:cs typeface="Arial"/>
              </a:rPr>
              <a:t>i</a:t>
            </a:r>
            <a:r>
              <a:rPr sz="150" b="1" i="1" spc="-25" dirty="0">
                <a:latin typeface="Arial"/>
                <a:cs typeface="Arial"/>
              </a:rPr>
              <a:t>s</a:t>
            </a:r>
            <a:r>
              <a:rPr sz="200" b="1" spc="-25" dirty="0">
                <a:latin typeface="Arial"/>
                <a:cs typeface="Arial"/>
              </a:rPr>
              <a:t>e</a:t>
            </a:r>
            <a:r>
              <a:rPr sz="150" b="1" i="1" spc="-25" dirty="0">
                <a:latin typeface="Arial"/>
                <a:cs typeface="Arial"/>
              </a:rPr>
              <a:t>(</a:t>
            </a:r>
            <a:r>
              <a:rPr sz="200" b="1" spc="-25" dirty="0">
                <a:latin typeface="Arial"/>
                <a:cs typeface="Arial"/>
              </a:rPr>
              <a:t>s</a:t>
            </a:r>
            <a:r>
              <a:rPr sz="150" b="1" i="1" spc="-25" dirty="0">
                <a:latin typeface="Arial"/>
                <a:cs typeface="Arial"/>
              </a:rPr>
              <a:t>100µg/ml)</a:t>
            </a:r>
            <a:endParaRPr sz="150">
              <a:latin typeface="Arial"/>
              <a:cs typeface="Arial"/>
            </a:endParaRPr>
          </a:p>
          <a:p>
            <a:pPr marR="93980" algn="r">
              <a:lnSpc>
                <a:spcPct val="100000"/>
              </a:lnSpc>
              <a:spcBef>
                <a:spcPts val="55"/>
              </a:spcBef>
            </a:pPr>
            <a:r>
              <a:rPr sz="200" b="1" spc="-25" dirty="0">
                <a:latin typeface="Arial"/>
                <a:cs typeface="Arial"/>
              </a:rPr>
              <a:t>**</a:t>
            </a:r>
            <a:endParaRPr sz="200">
              <a:latin typeface="Arial"/>
              <a:cs typeface="Arial"/>
            </a:endParaRPr>
          </a:p>
          <a:p>
            <a:pPr marR="27940" algn="r">
              <a:lnSpc>
                <a:spcPct val="100000"/>
              </a:lnSpc>
              <a:spcBef>
                <a:spcPts val="50"/>
              </a:spcBef>
            </a:pPr>
            <a:r>
              <a:rPr sz="200" b="1" spc="-25" dirty="0">
                <a:latin typeface="Arial"/>
                <a:cs typeface="Arial"/>
              </a:rPr>
              <a:t>**</a:t>
            </a:r>
            <a:endParaRPr sz="200">
              <a:latin typeface="Arial"/>
              <a:cs typeface="Arial"/>
            </a:endParaRPr>
          </a:p>
        </p:txBody>
      </p:sp>
      <p:grpSp>
        <p:nvGrpSpPr>
          <p:cNvPr id="75" name="object 75"/>
          <p:cNvGrpSpPr/>
          <p:nvPr/>
        </p:nvGrpSpPr>
        <p:grpSpPr>
          <a:xfrm>
            <a:off x="5613481" y="7226334"/>
            <a:ext cx="718185" cy="368300"/>
            <a:chOff x="5613481" y="7226334"/>
            <a:chExt cx="718185" cy="368300"/>
          </a:xfrm>
        </p:grpSpPr>
        <p:sp>
          <p:nvSpPr>
            <p:cNvPr id="76" name="object 76"/>
            <p:cNvSpPr/>
            <p:nvPr/>
          </p:nvSpPr>
          <p:spPr>
            <a:xfrm>
              <a:off x="5649310" y="7269382"/>
              <a:ext cx="118745" cy="318770"/>
            </a:xfrm>
            <a:custGeom>
              <a:avLst/>
              <a:gdLst/>
              <a:ahLst/>
              <a:cxnLst/>
              <a:rect l="l" t="t" r="r" b="b"/>
              <a:pathLst>
                <a:path w="118745" h="318770">
                  <a:moveTo>
                    <a:pt x="118207" y="0"/>
                  </a:moveTo>
                  <a:lnTo>
                    <a:pt x="0" y="0"/>
                  </a:lnTo>
                  <a:lnTo>
                    <a:pt x="0" y="318562"/>
                  </a:lnTo>
                  <a:lnTo>
                    <a:pt x="118207" y="318562"/>
                  </a:lnTo>
                  <a:lnTo>
                    <a:pt x="118207" y="0"/>
                  </a:lnTo>
                  <a:close/>
                </a:path>
              </a:pathLst>
            </a:custGeom>
            <a:solidFill>
              <a:srgbClr val="7F807F"/>
            </a:solidFill>
          </p:spPr>
          <p:txBody>
            <a:bodyPr wrap="square" lIns="0" tIns="0" rIns="0" bIns="0" rtlCol="0"/>
            <a:lstStyle/>
            <a:p>
              <a:endParaRPr/>
            </a:p>
          </p:txBody>
        </p:sp>
        <p:sp>
          <p:nvSpPr>
            <p:cNvPr id="77" name="object 77"/>
            <p:cNvSpPr/>
            <p:nvPr/>
          </p:nvSpPr>
          <p:spPr>
            <a:xfrm>
              <a:off x="5648041"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78" name="object 78"/>
            <p:cNvSpPr/>
            <p:nvPr/>
          </p:nvSpPr>
          <p:spPr>
            <a:xfrm>
              <a:off x="5649310" y="7269382"/>
              <a:ext cx="0" cy="318135"/>
            </a:xfrm>
            <a:custGeom>
              <a:avLst/>
              <a:gdLst/>
              <a:ahLst/>
              <a:cxnLst/>
              <a:rect l="l" t="t" r="r" b="b"/>
              <a:pathLst>
                <a:path h="318134">
                  <a:moveTo>
                    <a:pt x="0" y="317998"/>
                  </a:moveTo>
                  <a:lnTo>
                    <a:pt x="0" y="0"/>
                  </a:lnTo>
                </a:path>
              </a:pathLst>
            </a:custGeom>
            <a:ln w="3175">
              <a:solidFill>
                <a:srgbClr val="000000"/>
              </a:solidFill>
            </a:ln>
          </p:spPr>
          <p:txBody>
            <a:bodyPr wrap="square" lIns="0" tIns="0" rIns="0" bIns="0" rtlCol="0"/>
            <a:lstStyle/>
            <a:p>
              <a:endParaRPr/>
            </a:p>
          </p:txBody>
        </p:sp>
        <p:sp>
          <p:nvSpPr>
            <p:cNvPr id="79" name="object 79"/>
            <p:cNvSpPr/>
            <p:nvPr/>
          </p:nvSpPr>
          <p:spPr>
            <a:xfrm>
              <a:off x="5649310" y="7269382"/>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0" name="object 80"/>
            <p:cNvSpPr/>
            <p:nvPr/>
          </p:nvSpPr>
          <p:spPr>
            <a:xfrm>
              <a:off x="5767376" y="7269382"/>
              <a:ext cx="0" cy="318135"/>
            </a:xfrm>
            <a:custGeom>
              <a:avLst/>
              <a:gdLst/>
              <a:ahLst/>
              <a:cxnLst/>
              <a:rect l="l" t="t" r="r" b="b"/>
              <a:pathLst>
                <a:path h="318134">
                  <a:moveTo>
                    <a:pt x="0" y="0"/>
                  </a:moveTo>
                  <a:lnTo>
                    <a:pt x="0" y="317998"/>
                  </a:lnTo>
                </a:path>
              </a:pathLst>
            </a:custGeom>
            <a:ln w="3175">
              <a:solidFill>
                <a:srgbClr val="000000"/>
              </a:solidFill>
            </a:ln>
          </p:spPr>
          <p:txBody>
            <a:bodyPr wrap="square" lIns="0" tIns="0" rIns="0" bIns="0" rtlCol="0"/>
            <a:lstStyle/>
            <a:p>
              <a:endParaRPr/>
            </a:p>
          </p:txBody>
        </p:sp>
        <p:sp>
          <p:nvSpPr>
            <p:cNvPr id="81" name="object 81"/>
            <p:cNvSpPr/>
            <p:nvPr/>
          </p:nvSpPr>
          <p:spPr>
            <a:xfrm>
              <a:off x="5678933" y="7249340"/>
              <a:ext cx="59055" cy="20320"/>
            </a:xfrm>
            <a:custGeom>
              <a:avLst/>
              <a:gdLst/>
              <a:ahLst/>
              <a:cxnLst/>
              <a:rect l="l" t="t" r="r" b="b"/>
              <a:pathLst>
                <a:path w="59054" h="20320">
                  <a:moveTo>
                    <a:pt x="0" y="0"/>
                  </a:moveTo>
                  <a:lnTo>
                    <a:pt x="58962" y="0"/>
                  </a:lnTo>
                </a:path>
                <a:path w="59054" h="20320">
                  <a:moveTo>
                    <a:pt x="58962" y="0"/>
                  </a:moveTo>
                  <a:lnTo>
                    <a:pt x="0" y="0"/>
                  </a:lnTo>
                </a:path>
                <a:path w="59054" h="20320">
                  <a:moveTo>
                    <a:pt x="29481" y="0"/>
                  </a:moveTo>
                  <a:lnTo>
                    <a:pt x="29481" y="20042"/>
                  </a:lnTo>
                </a:path>
              </a:pathLst>
            </a:custGeom>
            <a:ln w="3175">
              <a:solidFill>
                <a:srgbClr val="000000"/>
              </a:solidFill>
            </a:ln>
          </p:spPr>
          <p:txBody>
            <a:bodyPr wrap="square" lIns="0" tIns="0" rIns="0" bIns="0" rtlCol="0"/>
            <a:lstStyle/>
            <a:p>
              <a:endParaRPr/>
            </a:p>
          </p:txBody>
        </p:sp>
        <p:pic>
          <p:nvPicPr>
            <p:cNvPr id="82" name="object 82"/>
            <p:cNvPicPr/>
            <p:nvPr/>
          </p:nvPicPr>
          <p:blipFill>
            <a:blip r:embed="rId7" cstate="print"/>
            <a:stretch>
              <a:fillRect/>
            </a:stretch>
          </p:blipFill>
          <p:spPr>
            <a:xfrm>
              <a:off x="5825634" y="7350399"/>
              <a:ext cx="120605" cy="238251"/>
            </a:xfrm>
            <a:prstGeom prst="rect">
              <a:avLst/>
            </a:prstGeom>
          </p:spPr>
        </p:pic>
        <p:pic>
          <p:nvPicPr>
            <p:cNvPr id="83" name="object 83"/>
            <p:cNvPicPr/>
            <p:nvPr/>
          </p:nvPicPr>
          <p:blipFill>
            <a:blip r:embed="rId8" cstate="print"/>
            <a:stretch>
              <a:fillRect/>
            </a:stretch>
          </p:blipFill>
          <p:spPr>
            <a:xfrm>
              <a:off x="6003227" y="7356751"/>
              <a:ext cx="120605" cy="231900"/>
            </a:xfrm>
            <a:prstGeom prst="rect">
              <a:avLst/>
            </a:prstGeom>
          </p:spPr>
        </p:pic>
        <p:sp>
          <p:nvSpPr>
            <p:cNvPr id="84" name="object 84"/>
            <p:cNvSpPr/>
            <p:nvPr/>
          </p:nvSpPr>
          <p:spPr>
            <a:xfrm>
              <a:off x="6182089" y="7245105"/>
              <a:ext cx="118745" cy="342900"/>
            </a:xfrm>
            <a:custGeom>
              <a:avLst/>
              <a:gdLst/>
              <a:ahLst/>
              <a:cxnLst/>
              <a:rect l="l" t="t" r="r" b="b"/>
              <a:pathLst>
                <a:path w="118745" h="342900">
                  <a:moveTo>
                    <a:pt x="118207" y="0"/>
                  </a:moveTo>
                  <a:lnTo>
                    <a:pt x="0" y="0"/>
                  </a:lnTo>
                  <a:lnTo>
                    <a:pt x="0" y="342839"/>
                  </a:lnTo>
                  <a:lnTo>
                    <a:pt x="118207" y="342839"/>
                  </a:lnTo>
                  <a:lnTo>
                    <a:pt x="118207" y="0"/>
                  </a:lnTo>
                  <a:close/>
                </a:path>
              </a:pathLst>
            </a:custGeom>
            <a:solidFill>
              <a:srgbClr val="7F7F7F"/>
            </a:solidFill>
          </p:spPr>
          <p:txBody>
            <a:bodyPr wrap="square" lIns="0" tIns="0" rIns="0" bIns="0" rtlCol="0"/>
            <a:lstStyle/>
            <a:p>
              <a:endParaRPr/>
            </a:p>
          </p:txBody>
        </p:sp>
        <p:sp>
          <p:nvSpPr>
            <p:cNvPr id="85" name="object 85"/>
            <p:cNvSpPr/>
            <p:nvPr/>
          </p:nvSpPr>
          <p:spPr>
            <a:xfrm>
              <a:off x="6180820"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86" name="object 86"/>
            <p:cNvSpPr/>
            <p:nvPr/>
          </p:nvSpPr>
          <p:spPr>
            <a:xfrm>
              <a:off x="6182089" y="7245106"/>
              <a:ext cx="0" cy="342900"/>
            </a:xfrm>
            <a:custGeom>
              <a:avLst/>
              <a:gdLst/>
              <a:ahLst/>
              <a:cxnLst/>
              <a:rect l="l" t="t" r="r" b="b"/>
              <a:pathLst>
                <a:path h="342900">
                  <a:moveTo>
                    <a:pt x="0" y="342275"/>
                  </a:moveTo>
                  <a:lnTo>
                    <a:pt x="0" y="0"/>
                  </a:lnTo>
                </a:path>
              </a:pathLst>
            </a:custGeom>
            <a:ln w="3175">
              <a:solidFill>
                <a:srgbClr val="000000"/>
              </a:solidFill>
            </a:ln>
          </p:spPr>
          <p:txBody>
            <a:bodyPr wrap="square" lIns="0" tIns="0" rIns="0" bIns="0" rtlCol="0"/>
            <a:lstStyle/>
            <a:p>
              <a:endParaRPr/>
            </a:p>
          </p:txBody>
        </p:sp>
        <p:sp>
          <p:nvSpPr>
            <p:cNvPr id="87" name="object 87"/>
            <p:cNvSpPr/>
            <p:nvPr/>
          </p:nvSpPr>
          <p:spPr>
            <a:xfrm>
              <a:off x="6182089" y="7245106"/>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8" name="object 88"/>
            <p:cNvSpPr/>
            <p:nvPr/>
          </p:nvSpPr>
          <p:spPr>
            <a:xfrm>
              <a:off x="6300155" y="7245106"/>
              <a:ext cx="0" cy="342900"/>
            </a:xfrm>
            <a:custGeom>
              <a:avLst/>
              <a:gdLst/>
              <a:ahLst/>
              <a:cxnLst/>
              <a:rect l="l" t="t" r="r" b="b"/>
              <a:pathLst>
                <a:path h="342900">
                  <a:moveTo>
                    <a:pt x="0" y="0"/>
                  </a:moveTo>
                  <a:lnTo>
                    <a:pt x="0" y="342275"/>
                  </a:lnTo>
                </a:path>
              </a:pathLst>
            </a:custGeom>
            <a:ln w="3175">
              <a:solidFill>
                <a:srgbClr val="000000"/>
              </a:solidFill>
            </a:ln>
          </p:spPr>
          <p:txBody>
            <a:bodyPr wrap="square" lIns="0" tIns="0" rIns="0" bIns="0" rtlCol="0"/>
            <a:lstStyle/>
            <a:p>
              <a:endParaRPr/>
            </a:p>
          </p:txBody>
        </p:sp>
        <p:sp>
          <p:nvSpPr>
            <p:cNvPr id="89" name="object 89"/>
            <p:cNvSpPr/>
            <p:nvPr/>
          </p:nvSpPr>
          <p:spPr>
            <a:xfrm>
              <a:off x="6211712" y="7240448"/>
              <a:ext cx="59055" cy="5080"/>
            </a:xfrm>
            <a:custGeom>
              <a:avLst/>
              <a:gdLst/>
              <a:ahLst/>
              <a:cxnLst/>
              <a:rect l="l" t="t" r="r" b="b"/>
              <a:pathLst>
                <a:path w="59054" h="5079">
                  <a:moveTo>
                    <a:pt x="0" y="0"/>
                  </a:moveTo>
                  <a:lnTo>
                    <a:pt x="58962" y="0"/>
                  </a:lnTo>
                </a:path>
                <a:path w="59054" h="5079">
                  <a:moveTo>
                    <a:pt x="58962" y="0"/>
                  </a:moveTo>
                  <a:lnTo>
                    <a:pt x="0" y="0"/>
                  </a:lnTo>
                </a:path>
                <a:path w="59054" h="5079">
                  <a:moveTo>
                    <a:pt x="29481" y="0"/>
                  </a:moveTo>
                  <a:lnTo>
                    <a:pt x="29481" y="4657"/>
                  </a:lnTo>
                </a:path>
              </a:pathLst>
            </a:custGeom>
            <a:ln w="3175">
              <a:solidFill>
                <a:srgbClr val="000000"/>
              </a:solidFill>
            </a:ln>
          </p:spPr>
          <p:txBody>
            <a:bodyPr wrap="square" lIns="0" tIns="0" rIns="0" bIns="0" rtlCol="0"/>
            <a:lstStyle/>
            <a:p>
              <a:endParaRPr/>
            </a:p>
          </p:txBody>
        </p:sp>
        <p:sp>
          <p:nvSpPr>
            <p:cNvPr id="90" name="object 90"/>
            <p:cNvSpPr/>
            <p:nvPr/>
          </p:nvSpPr>
          <p:spPr>
            <a:xfrm>
              <a:off x="5614751" y="7227604"/>
              <a:ext cx="715645" cy="365760"/>
            </a:xfrm>
            <a:custGeom>
              <a:avLst/>
              <a:gdLst/>
              <a:ahLst/>
              <a:cxnLst/>
              <a:rect l="l" t="t" r="r" b="b"/>
              <a:pathLst>
                <a:path w="715645" h="365759">
                  <a:moveTo>
                    <a:pt x="4937" y="360341"/>
                  </a:moveTo>
                  <a:lnTo>
                    <a:pt x="7476" y="360341"/>
                  </a:lnTo>
                </a:path>
                <a:path w="715645" h="365759">
                  <a:moveTo>
                    <a:pt x="7476" y="360341"/>
                  </a:moveTo>
                  <a:lnTo>
                    <a:pt x="10015" y="360341"/>
                  </a:lnTo>
                </a:path>
                <a:path w="715645" h="365759">
                  <a:moveTo>
                    <a:pt x="10015" y="360341"/>
                  </a:moveTo>
                  <a:lnTo>
                    <a:pt x="12554" y="360341"/>
                  </a:lnTo>
                </a:path>
                <a:path w="715645" h="365759">
                  <a:moveTo>
                    <a:pt x="12554" y="360341"/>
                  </a:moveTo>
                  <a:lnTo>
                    <a:pt x="15093" y="360341"/>
                  </a:lnTo>
                </a:path>
                <a:path w="715645" h="365759">
                  <a:moveTo>
                    <a:pt x="15093" y="360341"/>
                  </a:moveTo>
                  <a:lnTo>
                    <a:pt x="17632" y="360341"/>
                  </a:lnTo>
                </a:path>
                <a:path w="715645" h="365759">
                  <a:moveTo>
                    <a:pt x="17632" y="360341"/>
                  </a:moveTo>
                  <a:lnTo>
                    <a:pt x="20171" y="360341"/>
                  </a:lnTo>
                </a:path>
                <a:path w="715645" h="365759">
                  <a:moveTo>
                    <a:pt x="20171" y="360341"/>
                  </a:moveTo>
                  <a:lnTo>
                    <a:pt x="22710" y="360341"/>
                  </a:lnTo>
                </a:path>
                <a:path w="715645" h="365759">
                  <a:moveTo>
                    <a:pt x="22710" y="360341"/>
                  </a:moveTo>
                  <a:lnTo>
                    <a:pt x="25249" y="360341"/>
                  </a:lnTo>
                </a:path>
                <a:path w="715645" h="365759">
                  <a:moveTo>
                    <a:pt x="25249" y="360341"/>
                  </a:moveTo>
                  <a:lnTo>
                    <a:pt x="27788" y="360341"/>
                  </a:lnTo>
                </a:path>
                <a:path w="715645" h="365759">
                  <a:moveTo>
                    <a:pt x="27788" y="360341"/>
                  </a:moveTo>
                  <a:lnTo>
                    <a:pt x="30327" y="360341"/>
                  </a:lnTo>
                </a:path>
                <a:path w="715645" h="365759">
                  <a:moveTo>
                    <a:pt x="30327" y="360341"/>
                  </a:moveTo>
                  <a:lnTo>
                    <a:pt x="32866" y="360341"/>
                  </a:lnTo>
                </a:path>
                <a:path w="715645" h="365759">
                  <a:moveTo>
                    <a:pt x="32866" y="360341"/>
                  </a:moveTo>
                  <a:lnTo>
                    <a:pt x="35405" y="360341"/>
                  </a:lnTo>
                </a:path>
                <a:path w="715645" h="365759">
                  <a:moveTo>
                    <a:pt x="35405" y="360341"/>
                  </a:moveTo>
                  <a:lnTo>
                    <a:pt x="37944" y="360341"/>
                  </a:lnTo>
                </a:path>
                <a:path w="715645" h="365759">
                  <a:moveTo>
                    <a:pt x="37944" y="360341"/>
                  </a:moveTo>
                  <a:lnTo>
                    <a:pt x="40483" y="360341"/>
                  </a:lnTo>
                </a:path>
                <a:path w="715645" h="365759">
                  <a:moveTo>
                    <a:pt x="40483" y="360341"/>
                  </a:moveTo>
                  <a:lnTo>
                    <a:pt x="43022" y="360341"/>
                  </a:lnTo>
                </a:path>
                <a:path w="715645" h="365759">
                  <a:moveTo>
                    <a:pt x="43022" y="360341"/>
                  </a:moveTo>
                  <a:lnTo>
                    <a:pt x="45561" y="360341"/>
                  </a:lnTo>
                </a:path>
                <a:path w="715645" h="365759">
                  <a:moveTo>
                    <a:pt x="45561" y="360341"/>
                  </a:moveTo>
                  <a:lnTo>
                    <a:pt x="48101" y="360341"/>
                  </a:lnTo>
                </a:path>
                <a:path w="715645" h="365759">
                  <a:moveTo>
                    <a:pt x="48101" y="360341"/>
                  </a:moveTo>
                  <a:lnTo>
                    <a:pt x="50640" y="360341"/>
                  </a:lnTo>
                </a:path>
                <a:path w="715645" h="365759">
                  <a:moveTo>
                    <a:pt x="50640" y="360341"/>
                  </a:moveTo>
                  <a:lnTo>
                    <a:pt x="53179" y="360341"/>
                  </a:lnTo>
                </a:path>
                <a:path w="715645" h="365759">
                  <a:moveTo>
                    <a:pt x="53179" y="360341"/>
                  </a:moveTo>
                  <a:lnTo>
                    <a:pt x="55718" y="360341"/>
                  </a:lnTo>
                </a:path>
                <a:path w="715645" h="365759">
                  <a:moveTo>
                    <a:pt x="55718" y="360341"/>
                  </a:moveTo>
                  <a:lnTo>
                    <a:pt x="58257" y="360341"/>
                  </a:lnTo>
                </a:path>
                <a:path w="715645" h="365759">
                  <a:moveTo>
                    <a:pt x="58257" y="360341"/>
                  </a:moveTo>
                  <a:lnTo>
                    <a:pt x="60796" y="360341"/>
                  </a:lnTo>
                </a:path>
                <a:path w="715645" h="365759">
                  <a:moveTo>
                    <a:pt x="60796" y="360341"/>
                  </a:moveTo>
                  <a:lnTo>
                    <a:pt x="63335" y="360341"/>
                  </a:lnTo>
                </a:path>
                <a:path w="715645" h="365759">
                  <a:moveTo>
                    <a:pt x="63335" y="360341"/>
                  </a:moveTo>
                  <a:lnTo>
                    <a:pt x="65874" y="360341"/>
                  </a:lnTo>
                </a:path>
                <a:path w="715645" h="365759">
                  <a:moveTo>
                    <a:pt x="65874" y="360341"/>
                  </a:moveTo>
                  <a:lnTo>
                    <a:pt x="68413" y="360341"/>
                  </a:lnTo>
                </a:path>
                <a:path w="715645" h="365759">
                  <a:moveTo>
                    <a:pt x="68413" y="360341"/>
                  </a:moveTo>
                  <a:lnTo>
                    <a:pt x="70952" y="360341"/>
                  </a:lnTo>
                </a:path>
                <a:path w="715645" h="365759">
                  <a:moveTo>
                    <a:pt x="70952" y="360341"/>
                  </a:moveTo>
                  <a:lnTo>
                    <a:pt x="73491" y="360341"/>
                  </a:lnTo>
                </a:path>
                <a:path w="715645" h="365759">
                  <a:moveTo>
                    <a:pt x="73491" y="360341"/>
                  </a:moveTo>
                  <a:lnTo>
                    <a:pt x="76030" y="360341"/>
                  </a:lnTo>
                </a:path>
                <a:path w="715645" h="365759">
                  <a:moveTo>
                    <a:pt x="76030" y="360341"/>
                  </a:moveTo>
                  <a:lnTo>
                    <a:pt x="78569" y="360341"/>
                  </a:lnTo>
                </a:path>
                <a:path w="715645" h="365759">
                  <a:moveTo>
                    <a:pt x="78569" y="360341"/>
                  </a:moveTo>
                  <a:lnTo>
                    <a:pt x="81108" y="360341"/>
                  </a:lnTo>
                </a:path>
                <a:path w="715645" h="365759">
                  <a:moveTo>
                    <a:pt x="81108" y="360341"/>
                  </a:moveTo>
                  <a:lnTo>
                    <a:pt x="83647" y="360341"/>
                  </a:lnTo>
                </a:path>
                <a:path w="715645" h="365759">
                  <a:moveTo>
                    <a:pt x="83647" y="360341"/>
                  </a:moveTo>
                  <a:lnTo>
                    <a:pt x="86186" y="360341"/>
                  </a:lnTo>
                </a:path>
                <a:path w="715645" h="365759">
                  <a:moveTo>
                    <a:pt x="86186" y="360341"/>
                  </a:moveTo>
                  <a:lnTo>
                    <a:pt x="88725" y="360341"/>
                  </a:lnTo>
                </a:path>
                <a:path w="715645" h="365759">
                  <a:moveTo>
                    <a:pt x="88725" y="360341"/>
                  </a:moveTo>
                  <a:lnTo>
                    <a:pt x="91265" y="360341"/>
                  </a:lnTo>
                </a:path>
                <a:path w="715645" h="365759">
                  <a:moveTo>
                    <a:pt x="91265" y="360341"/>
                  </a:moveTo>
                  <a:lnTo>
                    <a:pt x="93804" y="360341"/>
                  </a:lnTo>
                </a:path>
                <a:path w="715645" h="365759">
                  <a:moveTo>
                    <a:pt x="93804" y="360341"/>
                  </a:moveTo>
                  <a:lnTo>
                    <a:pt x="96343" y="360341"/>
                  </a:lnTo>
                </a:path>
                <a:path w="715645" h="365759">
                  <a:moveTo>
                    <a:pt x="96343" y="360341"/>
                  </a:moveTo>
                  <a:lnTo>
                    <a:pt x="98882" y="360341"/>
                  </a:lnTo>
                </a:path>
                <a:path w="715645" h="365759">
                  <a:moveTo>
                    <a:pt x="98882" y="360341"/>
                  </a:moveTo>
                  <a:lnTo>
                    <a:pt x="101421" y="360341"/>
                  </a:lnTo>
                </a:path>
                <a:path w="715645" h="365759">
                  <a:moveTo>
                    <a:pt x="101421" y="360341"/>
                  </a:moveTo>
                  <a:lnTo>
                    <a:pt x="103960" y="360341"/>
                  </a:lnTo>
                </a:path>
                <a:path w="715645" h="365759">
                  <a:moveTo>
                    <a:pt x="103960" y="360341"/>
                  </a:moveTo>
                  <a:lnTo>
                    <a:pt x="106499" y="360341"/>
                  </a:lnTo>
                </a:path>
                <a:path w="715645" h="365759">
                  <a:moveTo>
                    <a:pt x="106499" y="360341"/>
                  </a:moveTo>
                  <a:lnTo>
                    <a:pt x="109038" y="360341"/>
                  </a:lnTo>
                </a:path>
                <a:path w="715645" h="365759">
                  <a:moveTo>
                    <a:pt x="109038" y="360341"/>
                  </a:moveTo>
                  <a:lnTo>
                    <a:pt x="111577" y="360341"/>
                  </a:lnTo>
                </a:path>
                <a:path w="715645" h="365759">
                  <a:moveTo>
                    <a:pt x="111577" y="360341"/>
                  </a:moveTo>
                  <a:lnTo>
                    <a:pt x="114116" y="360341"/>
                  </a:lnTo>
                </a:path>
                <a:path w="715645" h="365759">
                  <a:moveTo>
                    <a:pt x="114116" y="360341"/>
                  </a:moveTo>
                  <a:lnTo>
                    <a:pt x="116655" y="360341"/>
                  </a:lnTo>
                </a:path>
                <a:path w="715645" h="365759">
                  <a:moveTo>
                    <a:pt x="116655" y="360341"/>
                  </a:moveTo>
                  <a:lnTo>
                    <a:pt x="119194" y="360341"/>
                  </a:lnTo>
                </a:path>
                <a:path w="715645" h="365759">
                  <a:moveTo>
                    <a:pt x="119194" y="360341"/>
                  </a:moveTo>
                  <a:lnTo>
                    <a:pt x="121733" y="360341"/>
                  </a:lnTo>
                </a:path>
                <a:path w="715645" h="365759">
                  <a:moveTo>
                    <a:pt x="121733" y="360341"/>
                  </a:moveTo>
                  <a:lnTo>
                    <a:pt x="124272" y="360341"/>
                  </a:lnTo>
                </a:path>
                <a:path w="715645" h="365759">
                  <a:moveTo>
                    <a:pt x="124272" y="360341"/>
                  </a:moveTo>
                  <a:lnTo>
                    <a:pt x="126811" y="360341"/>
                  </a:lnTo>
                </a:path>
                <a:path w="715645" h="365759">
                  <a:moveTo>
                    <a:pt x="126811" y="360341"/>
                  </a:moveTo>
                  <a:lnTo>
                    <a:pt x="129350" y="360341"/>
                  </a:lnTo>
                </a:path>
                <a:path w="715645" h="365759">
                  <a:moveTo>
                    <a:pt x="129350" y="360341"/>
                  </a:moveTo>
                  <a:lnTo>
                    <a:pt x="131889" y="360341"/>
                  </a:lnTo>
                </a:path>
                <a:path w="715645" h="365759">
                  <a:moveTo>
                    <a:pt x="131889" y="360341"/>
                  </a:moveTo>
                  <a:lnTo>
                    <a:pt x="134429" y="360341"/>
                  </a:lnTo>
                </a:path>
                <a:path w="715645" h="365759">
                  <a:moveTo>
                    <a:pt x="134429" y="360341"/>
                  </a:moveTo>
                  <a:lnTo>
                    <a:pt x="136968" y="360341"/>
                  </a:lnTo>
                </a:path>
                <a:path w="715645" h="365759">
                  <a:moveTo>
                    <a:pt x="136968" y="360341"/>
                  </a:moveTo>
                  <a:lnTo>
                    <a:pt x="139507" y="360341"/>
                  </a:lnTo>
                </a:path>
                <a:path w="715645" h="365759">
                  <a:moveTo>
                    <a:pt x="139507" y="360341"/>
                  </a:moveTo>
                  <a:lnTo>
                    <a:pt x="142046" y="360341"/>
                  </a:lnTo>
                </a:path>
                <a:path w="715645" h="365759">
                  <a:moveTo>
                    <a:pt x="142046" y="360341"/>
                  </a:moveTo>
                  <a:lnTo>
                    <a:pt x="144585" y="360341"/>
                  </a:lnTo>
                </a:path>
                <a:path w="715645" h="365759">
                  <a:moveTo>
                    <a:pt x="144585" y="360341"/>
                  </a:moveTo>
                  <a:lnTo>
                    <a:pt x="147124" y="360341"/>
                  </a:lnTo>
                </a:path>
                <a:path w="715645" h="365759">
                  <a:moveTo>
                    <a:pt x="147124" y="360341"/>
                  </a:moveTo>
                  <a:lnTo>
                    <a:pt x="149663" y="360341"/>
                  </a:lnTo>
                </a:path>
                <a:path w="715645" h="365759">
                  <a:moveTo>
                    <a:pt x="149663" y="360341"/>
                  </a:moveTo>
                  <a:lnTo>
                    <a:pt x="152202" y="360341"/>
                  </a:lnTo>
                </a:path>
                <a:path w="715645" h="365759">
                  <a:moveTo>
                    <a:pt x="152202" y="360341"/>
                  </a:moveTo>
                  <a:lnTo>
                    <a:pt x="154741" y="360341"/>
                  </a:lnTo>
                </a:path>
                <a:path w="715645" h="365759">
                  <a:moveTo>
                    <a:pt x="154741" y="360341"/>
                  </a:moveTo>
                  <a:lnTo>
                    <a:pt x="157280" y="360341"/>
                  </a:lnTo>
                </a:path>
                <a:path w="715645" h="365759">
                  <a:moveTo>
                    <a:pt x="157280" y="360341"/>
                  </a:moveTo>
                  <a:lnTo>
                    <a:pt x="159819" y="360341"/>
                  </a:lnTo>
                </a:path>
                <a:path w="715645" h="365759">
                  <a:moveTo>
                    <a:pt x="159819" y="360341"/>
                  </a:moveTo>
                  <a:lnTo>
                    <a:pt x="162358" y="360341"/>
                  </a:lnTo>
                </a:path>
                <a:path w="715645" h="365759">
                  <a:moveTo>
                    <a:pt x="162358" y="360341"/>
                  </a:moveTo>
                  <a:lnTo>
                    <a:pt x="164897" y="360341"/>
                  </a:lnTo>
                </a:path>
                <a:path w="715645" h="365759">
                  <a:moveTo>
                    <a:pt x="164897" y="360341"/>
                  </a:moveTo>
                  <a:lnTo>
                    <a:pt x="167436" y="360341"/>
                  </a:lnTo>
                </a:path>
                <a:path w="715645" h="365759">
                  <a:moveTo>
                    <a:pt x="167436" y="360341"/>
                  </a:moveTo>
                  <a:lnTo>
                    <a:pt x="169975" y="360341"/>
                  </a:lnTo>
                </a:path>
                <a:path w="715645" h="365759">
                  <a:moveTo>
                    <a:pt x="169975" y="360341"/>
                  </a:moveTo>
                  <a:lnTo>
                    <a:pt x="172514" y="360341"/>
                  </a:lnTo>
                </a:path>
                <a:path w="715645" h="365759">
                  <a:moveTo>
                    <a:pt x="172514" y="360341"/>
                  </a:moveTo>
                  <a:lnTo>
                    <a:pt x="175053" y="360341"/>
                  </a:lnTo>
                </a:path>
                <a:path w="715645" h="365759">
                  <a:moveTo>
                    <a:pt x="175053" y="360341"/>
                  </a:moveTo>
                  <a:lnTo>
                    <a:pt x="177592" y="360341"/>
                  </a:lnTo>
                </a:path>
                <a:path w="715645" h="365759">
                  <a:moveTo>
                    <a:pt x="177592" y="360341"/>
                  </a:moveTo>
                  <a:lnTo>
                    <a:pt x="180132" y="360341"/>
                  </a:lnTo>
                </a:path>
                <a:path w="715645" h="365759">
                  <a:moveTo>
                    <a:pt x="180132" y="360341"/>
                  </a:moveTo>
                  <a:lnTo>
                    <a:pt x="182671" y="360341"/>
                  </a:lnTo>
                </a:path>
                <a:path w="715645" h="365759">
                  <a:moveTo>
                    <a:pt x="182671" y="360341"/>
                  </a:moveTo>
                  <a:lnTo>
                    <a:pt x="185210" y="360341"/>
                  </a:lnTo>
                </a:path>
                <a:path w="715645" h="365759">
                  <a:moveTo>
                    <a:pt x="185210" y="360341"/>
                  </a:moveTo>
                  <a:lnTo>
                    <a:pt x="187749" y="360341"/>
                  </a:lnTo>
                </a:path>
                <a:path w="715645" h="365759">
                  <a:moveTo>
                    <a:pt x="187749" y="360341"/>
                  </a:moveTo>
                  <a:lnTo>
                    <a:pt x="190288" y="360341"/>
                  </a:lnTo>
                </a:path>
                <a:path w="715645" h="365759">
                  <a:moveTo>
                    <a:pt x="190288" y="360341"/>
                  </a:moveTo>
                  <a:lnTo>
                    <a:pt x="192827" y="360341"/>
                  </a:lnTo>
                </a:path>
                <a:path w="715645" h="365759">
                  <a:moveTo>
                    <a:pt x="192827" y="360341"/>
                  </a:moveTo>
                  <a:lnTo>
                    <a:pt x="195366" y="360341"/>
                  </a:lnTo>
                </a:path>
                <a:path w="715645" h="365759">
                  <a:moveTo>
                    <a:pt x="195366" y="360341"/>
                  </a:moveTo>
                  <a:lnTo>
                    <a:pt x="197905" y="360341"/>
                  </a:lnTo>
                </a:path>
                <a:path w="715645" h="365759">
                  <a:moveTo>
                    <a:pt x="197905" y="360341"/>
                  </a:moveTo>
                  <a:lnTo>
                    <a:pt x="200444" y="360341"/>
                  </a:lnTo>
                </a:path>
                <a:path w="715645" h="365759">
                  <a:moveTo>
                    <a:pt x="200444" y="360341"/>
                  </a:moveTo>
                  <a:lnTo>
                    <a:pt x="202983" y="360341"/>
                  </a:lnTo>
                </a:path>
                <a:path w="715645" h="365759">
                  <a:moveTo>
                    <a:pt x="202983" y="360341"/>
                  </a:moveTo>
                  <a:lnTo>
                    <a:pt x="205522" y="360341"/>
                  </a:lnTo>
                </a:path>
                <a:path w="715645" h="365759">
                  <a:moveTo>
                    <a:pt x="205522" y="360341"/>
                  </a:moveTo>
                  <a:lnTo>
                    <a:pt x="208061" y="360341"/>
                  </a:lnTo>
                </a:path>
                <a:path w="715645" h="365759">
                  <a:moveTo>
                    <a:pt x="208061" y="360341"/>
                  </a:moveTo>
                  <a:lnTo>
                    <a:pt x="210600" y="360341"/>
                  </a:lnTo>
                </a:path>
                <a:path w="715645" h="365759">
                  <a:moveTo>
                    <a:pt x="210600" y="360341"/>
                  </a:moveTo>
                  <a:lnTo>
                    <a:pt x="213139" y="360341"/>
                  </a:lnTo>
                </a:path>
                <a:path w="715645" h="365759">
                  <a:moveTo>
                    <a:pt x="213139" y="360341"/>
                  </a:moveTo>
                  <a:lnTo>
                    <a:pt x="215678" y="360341"/>
                  </a:lnTo>
                </a:path>
                <a:path w="715645" h="365759">
                  <a:moveTo>
                    <a:pt x="215678" y="360341"/>
                  </a:moveTo>
                  <a:lnTo>
                    <a:pt x="218217" y="360341"/>
                  </a:lnTo>
                </a:path>
                <a:path w="715645" h="365759">
                  <a:moveTo>
                    <a:pt x="218217" y="360341"/>
                  </a:moveTo>
                  <a:lnTo>
                    <a:pt x="220756" y="360341"/>
                  </a:lnTo>
                </a:path>
                <a:path w="715645" h="365759">
                  <a:moveTo>
                    <a:pt x="220756" y="360341"/>
                  </a:moveTo>
                  <a:lnTo>
                    <a:pt x="223296" y="360341"/>
                  </a:lnTo>
                </a:path>
                <a:path w="715645" h="365759">
                  <a:moveTo>
                    <a:pt x="223296" y="360341"/>
                  </a:moveTo>
                  <a:lnTo>
                    <a:pt x="225835" y="360341"/>
                  </a:lnTo>
                </a:path>
                <a:path w="715645" h="365759">
                  <a:moveTo>
                    <a:pt x="225835" y="360341"/>
                  </a:moveTo>
                  <a:lnTo>
                    <a:pt x="228374" y="360341"/>
                  </a:lnTo>
                </a:path>
                <a:path w="715645" h="365759">
                  <a:moveTo>
                    <a:pt x="228374" y="360341"/>
                  </a:moveTo>
                  <a:lnTo>
                    <a:pt x="230913" y="360341"/>
                  </a:lnTo>
                </a:path>
                <a:path w="715645" h="365759">
                  <a:moveTo>
                    <a:pt x="230913" y="360341"/>
                  </a:moveTo>
                  <a:lnTo>
                    <a:pt x="233452" y="360341"/>
                  </a:lnTo>
                </a:path>
                <a:path w="715645" h="365759">
                  <a:moveTo>
                    <a:pt x="233452" y="360341"/>
                  </a:moveTo>
                  <a:lnTo>
                    <a:pt x="235991" y="360341"/>
                  </a:lnTo>
                </a:path>
                <a:path w="715645" h="365759">
                  <a:moveTo>
                    <a:pt x="235991" y="360341"/>
                  </a:moveTo>
                  <a:lnTo>
                    <a:pt x="238530" y="360341"/>
                  </a:lnTo>
                </a:path>
                <a:path w="715645" h="365759">
                  <a:moveTo>
                    <a:pt x="238530" y="360341"/>
                  </a:moveTo>
                  <a:lnTo>
                    <a:pt x="241069" y="360341"/>
                  </a:lnTo>
                </a:path>
                <a:path w="715645" h="365759">
                  <a:moveTo>
                    <a:pt x="241069" y="360341"/>
                  </a:moveTo>
                  <a:lnTo>
                    <a:pt x="243608" y="360341"/>
                  </a:lnTo>
                </a:path>
                <a:path w="715645" h="365759">
                  <a:moveTo>
                    <a:pt x="243608" y="360341"/>
                  </a:moveTo>
                  <a:lnTo>
                    <a:pt x="246147" y="360341"/>
                  </a:lnTo>
                </a:path>
                <a:path w="715645" h="365759">
                  <a:moveTo>
                    <a:pt x="246147" y="360341"/>
                  </a:moveTo>
                  <a:lnTo>
                    <a:pt x="248686" y="360341"/>
                  </a:lnTo>
                </a:path>
                <a:path w="715645" h="365759">
                  <a:moveTo>
                    <a:pt x="248686" y="360341"/>
                  </a:moveTo>
                  <a:lnTo>
                    <a:pt x="251225" y="360341"/>
                  </a:lnTo>
                </a:path>
                <a:path w="715645" h="365759">
                  <a:moveTo>
                    <a:pt x="251225" y="360341"/>
                  </a:moveTo>
                  <a:lnTo>
                    <a:pt x="253764" y="360341"/>
                  </a:lnTo>
                </a:path>
                <a:path w="715645" h="365759">
                  <a:moveTo>
                    <a:pt x="253764" y="360341"/>
                  </a:moveTo>
                  <a:lnTo>
                    <a:pt x="256303" y="360341"/>
                  </a:lnTo>
                </a:path>
                <a:path w="715645" h="365759">
                  <a:moveTo>
                    <a:pt x="256303" y="360341"/>
                  </a:moveTo>
                  <a:lnTo>
                    <a:pt x="258842" y="360341"/>
                  </a:lnTo>
                </a:path>
                <a:path w="715645" h="365759">
                  <a:moveTo>
                    <a:pt x="258842" y="360341"/>
                  </a:moveTo>
                  <a:lnTo>
                    <a:pt x="261381" y="360341"/>
                  </a:lnTo>
                </a:path>
                <a:path w="715645" h="365759">
                  <a:moveTo>
                    <a:pt x="261381" y="360341"/>
                  </a:moveTo>
                  <a:lnTo>
                    <a:pt x="263920" y="360341"/>
                  </a:lnTo>
                </a:path>
                <a:path w="715645" h="365759">
                  <a:moveTo>
                    <a:pt x="263920" y="360341"/>
                  </a:moveTo>
                  <a:lnTo>
                    <a:pt x="266460" y="360341"/>
                  </a:lnTo>
                </a:path>
                <a:path w="715645" h="365759">
                  <a:moveTo>
                    <a:pt x="266460" y="360341"/>
                  </a:moveTo>
                  <a:lnTo>
                    <a:pt x="268999" y="360341"/>
                  </a:lnTo>
                </a:path>
                <a:path w="715645" h="365759">
                  <a:moveTo>
                    <a:pt x="268999" y="360341"/>
                  </a:moveTo>
                  <a:lnTo>
                    <a:pt x="271538" y="360341"/>
                  </a:lnTo>
                </a:path>
                <a:path w="715645" h="365759">
                  <a:moveTo>
                    <a:pt x="271538" y="360341"/>
                  </a:moveTo>
                  <a:lnTo>
                    <a:pt x="274077" y="360341"/>
                  </a:lnTo>
                </a:path>
                <a:path w="715645" h="365759">
                  <a:moveTo>
                    <a:pt x="274077" y="360341"/>
                  </a:moveTo>
                  <a:lnTo>
                    <a:pt x="276616" y="360341"/>
                  </a:lnTo>
                </a:path>
                <a:path w="715645" h="365759">
                  <a:moveTo>
                    <a:pt x="276616" y="360341"/>
                  </a:moveTo>
                  <a:lnTo>
                    <a:pt x="279155" y="360341"/>
                  </a:lnTo>
                </a:path>
                <a:path w="715645" h="365759">
                  <a:moveTo>
                    <a:pt x="279155" y="360341"/>
                  </a:moveTo>
                  <a:lnTo>
                    <a:pt x="281694" y="360341"/>
                  </a:lnTo>
                </a:path>
                <a:path w="715645" h="365759">
                  <a:moveTo>
                    <a:pt x="281694" y="360341"/>
                  </a:moveTo>
                  <a:lnTo>
                    <a:pt x="284233" y="360341"/>
                  </a:lnTo>
                </a:path>
                <a:path w="715645" h="365759">
                  <a:moveTo>
                    <a:pt x="284233" y="360341"/>
                  </a:moveTo>
                  <a:lnTo>
                    <a:pt x="286772" y="360341"/>
                  </a:lnTo>
                </a:path>
                <a:path w="715645" h="365759">
                  <a:moveTo>
                    <a:pt x="286772" y="360341"/>
                  </a:moveTo>
                  <a:lnTo>
                    <a:pt x="289311" y="360341"/>
                  </a:lnTo>
                </a:path>
                <a:path w="715645" h="365759">
                  <a:moveTo>
                    <a:pt x="289311" y="360341"/>
                  </a:moveTo>
                  <a:lnTo>
                    <a:pt x="291850" y="360341"/>
                  </a:lnTo>
                </a:path>
                <a:path w="715645" h="365759">
                  <a:moveTo>
                    <a:pt x="291850" y="360341"/>
                  </a:moveTo>
                  <a:lnTo>
                    <a:pt x="294389" y="360341"/>
                  </a:lnTo>
                </a:path>
                <a:path w="715645" h="365759">
                  <a:moveTo>
                    <a:pt x="294389" y="360341"/>
                  </a:moveTo>
                  <a:lnTo>
                    <a:pt x="296928" y="360341"/>
                  </a:lnTo>
                </a:path>
                <a:path w="715645" h="365759">
                  <a:moveTo>
                    <a:pt x="296928" y="360341"/>
                  </a:moveTo>
                  <a:lnTo>
                    <a:pt x="299467" y="360341"/>
                  </a:lnTo>
                </a:path>
                <a:path w="715645" h="365759">
                  <a:moveTo>
                    <a:pt x="299467" y="360341"/>
                  </a:moveTo>
                  <a:lnTo>
                    <a:pt x="302006" y="360341"/>
                  </a:lnTo>
                </a:path>
                <a:path w="715645" h="365759">
                  <a:moveTo>
                    <a:pt x="302006" y="360341"/>
                  </a:moveTo>
                  <a:lnTo>
                    <a:pt x="304545" y="360341"/>
                  </a:lnTo>
                </a:path>
                <a:path w="715645" h="365759">
                  <a:moveTo>
                    <a:pt x="304545" y="360341"/>
                  </a:moveTo>
                  <a:lnTo>
                    <a:pt x="307084" y="360341"/>
                  </a:lnTo>
                </a:path>
                <a:path w="715645" h="365759">
                  <a:moveTo>
                    <a:pt x="307084" y="360341"/>
                  </a:moveTo>
                  <a:lnTo>
                    <a:pt x="309624" y="360341"/>
                  </a:lnTo>
                </a:path>
                <a:path w="715645" h="365759">
                  <a:moveTo>
                    <a:pt x="309624" y="360341"/>
                  </a:moveTo>
                  <a:lnTo>
                    <a:pt x="312163" y="360341"/>
                  </a:lnTo>
                </a:path>
                <a:path w="715645" h="365759">
                  <a:moveTo>
                    <a:pt x="312163" y="360341"/>
                  </a:moveTo>
                  <a:lnTo>
                    <a:pt x="314702" y="360341"/>
                  </a:lnTo>
                </a:path>
                <a:path w="715645" h="365759">
                  <a:moveTo>
                    <a:pt x="314702" y="360341"/>
                  </a:moveTo>
                  <a:lnTo>
                    <a:pt x="317241" y="360341"/>
                  </a:lnTo>
                </a:path>
                <a:path w="715645" h="365759">
                  <a:moveTo>
                    <a:pt x="317241" y="360341"/>
                  </a:moveTo>
                  <a:lnTo>
                    <a:pt x="319780" y="360341"/>
                  </a:lnTo>
                </a:path>
                <a:path w="715645" h="365759">
                  <a:moveTo>
                    <a:pt x="319780" y="360341"/>
                  </a:moveTo>
                  <a:lnTo>
                    <a:pt x="322319" y="360341"/>
                  </a:lnTo>
                </a:path>
                <a:path w="715645" h="365759">
                  <a:moveTo>
                    <a:pt x="322319" y="360341"/>
                  </a:moveTo>
                  <a:lnTo>
                    <a:pt x="324858" y="360341"/>
                  </a:lnTo>
                </a:path>
                <a:path w="715645" h="365759">
                  <a:moveTo>
                    <a:pt x="324858" y="360341"/>
                  </a:moveTo>
                  <a:lnTo>
                    <a:pt x="327397" y="360341"/>
                  </a:lnTo>
                </a:path>
                <a:path w="715645" h="365759">
                  <a:moveTo>
                    <a:pt x="327397" y="360341"/>
                  </a:moveTo>
                  <a:lnTo>
                    <a:pt x="329936" y="360341"/>
                  </a:lnTo>
                </a:path>
                <a:path w="715645" h="365759">
                  <a:moveTo>
                    <a:pt x="329936" y="360341"/>
                  </a:moveTo>
                  <a:lnTo>
                    <a:pt x="332475" y="360341"/>
                  </a:lnTo>
                </a:path>
                <a:path w="715645" h="365759">
                  <a:moveTo>
                    <a:pt x="332475" y="360341"/>
                  </a:moveTo>
                  <a:lnTo>
                    <a:pt x="335014" y="360341"/>
                  </a:lnTo>
                </a:path>
                <a:path w="715645" h="365759">
                  <a:moveTo>
                    <a:pt x="335014" y="360341"/>
                  </a:moveTo>
                  <a:lnTo>
                    <a:pt x="337553" y="360341"/>
                  </a:lnTo>
                </a:path>
                <a:path w="715645" h="365759">
                  <a:moveTo>
                    <a:pt x="337553" y="360341"/>
                  </a:moveTo>
                  <a:lnTo>
                    <a:pt x="340092" y="360341"/>
                  </a:lnTo>
                </a:path>
                <a:path w="715645" h="365759">
                  <a:moveTo>
                    <a:pt x="340092" y="360341"/>
                  </a:moveTo>
                  <a:lnTo>
                    <a:pt x="342631" y="360341"/>
                  </a:lnTo>
                </a:path>
                <a:path w="715645" h="365759">
                  <a:moveTo>
                    <a:pt x="342631" y="360341"/>
                  </a:moveTo>
                  <a:lnTo>
                    <a:pt x="345170" y="360341"/>
                  </a:lnTo>
                </a:path>
                <a:path w="715645" h="365759">
                  <a:moveTo>
                    <a:pt x="345170" y="360341"/>
                  </a:moveTo>
                  <a:lnTo>
                    <a:pt x="347709" y="360341"/>
                  </a:lnTo>
                </a:path>
                <a:path w="715645" h="365759">
                  <a:moveTo>
                    <a:pt x="347709" y="360341"/>
                  </a:moveTo>
                  <a:lnTo>
                    <a:pt x="350248" y="360341"/>
                  </a:lnTo>
                </a:path>
                <a:path w="715645" h="365759">
                  <a:moveTo>
                    <a:pt x="350248" y="360341"/>
                  </a:moveTo>
                  <a:lnTo>
                    <a:pt x="352788" y="360341"/>
                  </a:lnTo>
                </a:path>
                <a:path w="715645" h="365759">
                  <a:moveTo>
                    <a:pt x="352788" y="360341"/>
                  </a:moveTo>
                  <a:lnTo>
                    <a:pt x="355327" y="360341"/>
                  </a:lnTo>
                </a:path>
                <a:path w="715645" h="365759">
                  <a:moveTo>
                    <a:pt x="355327" y="360341"/>
                  </a:moveTo>
                  <a:lnTo>
                    <a:pt x="357866" y="360341"/>
                  </a:lnTo>
                </a:path>
                <a:path w="715645" h="365759">
                  <a:moveTo>
                    <a:pt x="357866" y="360341"/>
                  </a:moveTo>
                  <a:lnTo>
                    <a:pt x="360405" y="360341"/>
                  </a:lnTo>
                </a:path>
                <a:path w="715645" h="365759">
                  <a:moveTo>
                    <a:pt x="360405" y="360341"/>
                  </a:moveTo>
                  <a:lnTo>
                    <a:pt x="362944" y="360341"/>
                  </a:lnTo>
                </a:path>
                <a:path w="715645" h="365759">
                  <a:moveTo>
                    <a:pt x="362944" y="360341"/>
                  </a:moveTo>
                  <a:lnTo>
                    <a:pt x="365483" y="360341"/>
                  </a:lnTo>
                </a:path>
                <a:path w="715645" h="365759">
                  <a:moveTo>
                    <a:pt x="365483" y="360341"/>
                  </a:moveTo>
                  <a:lnTo>
                    <a:pt x="368022" y="360341"/>
                  </a:lnTo>
                </a:path>
                <a:path w="715645" h="365759">
                  <a:moveTo>
                    <a:pt x="368022" y="360341"/>
                  </a:moveTo>
                  <a:lnTo>
                    <a:pt x="370561" y="360341"/>
                  </a:lnTo>
                </a:path>
                <a:path w="715645" h="365759">
                  <a:moveTo>
                    <a:pt x="370561" y="360341"/>
                  </a:moveTo>
                  <a:lnTo>
                    <a:pt x="373100" y="360341"/>
                  </a:lnTo>
                </a:path>
                <a:path w="715645" h="365759">
                  <a:moveTo>
                    <a:pt x="373100" y="360341"/>
                  </a:moveTo>
                  <a:lnTo>
                    <a:pt x="375639" y="360341"/>
                  </a:lnTo>
                </a:path>
                <a:path w="715645" h="365759">
                  <a:moveTo>
                    <a:pt x="375639" y="360341"/>
                  </a:moveTo>
                  <a:lnTo>
                    <a:pt x="378178" y="360341"/>
                  </a:lnTo>
                </a:path>
                <a:path w="715645" h="365759">
                  <a:moveTo>
                    <a:pt x="378178" y="360341"/>
                  </a:moveTo>
                  <a:lnTo>
                    <a:pt x="380717" y="360341"/>
                  </a:lnTo>
                </a:path>
                <a:path w="715645" h="365759">
                  <a:moveTo>
                    <a:pt x="380717" y="360341"/>
                  </a:moveTo>
                  <a:lnTo>
                    <a:pt x="383256" y="360341"/>
                  </a:lnTo>
                </a:path>
                <a:path w="715645" h="365759">
                  <a:moveTo>
                    <a:pt x="383256" y="360341"/>
                  </a:moveTo>
                  <a:lnTo>
                    <a:pt x="385795" y="360341"/>
                  </a:lnTo>
                </a:path>
                <a:path w="715645" h="365759">
                  <a:moveTo>
                    <a:pt x="385795" y="360341"/>
                  </a:moveTo>
                  <a:lnTo>
                    <a:pt x="388334" y="360341"/>
                  </a:lnTo>
                </a:path>
                <a:path w="715645" h="365759">
                  <a:moveTo>
                    <a:pt x="388334" y="360341"/>
                  </a:moveTo>
                  <a:lnTo>
                    <a:pt x="390873" y="360341"/>
                  </a:lnTo>
                </a:path>
                <a:path w="715645" h="365759">
                  <a:moveTo>
                    <a:pt x="390873" y="360341"/>
                  </a:moveTo>
                  <a:lnTo>
                    <a:pt x="393412" y="360341"/>
                  </a:lnTo>
                </a:path>
                <a:path w="715645" h="365759">
                  <a:moveTo>
                    <a:pt x="393412" y="360341"/>
                  </a:moveTo>
                  <a:lnTo>
                    <a:pt x="395951" y="360341"/>
                  </a:lnTo>
                </a:path>
                <a:path w="715645" h="365759">
                  <a:moveTo>
                    <a:pt x="395951" y="360341"/>
                  </a:moveTo>
                  <a:lnTo>
                    <a:pt x="398491" y="360341"/>
                  </a:lnTo>
                </a:path>
                <a:path w="715645" h="365759">
                  <a:moveTo>
                    <a:pt x="398491" y="360341"/>
                  </a:moveTo>
                  <a:lnTo>
                    <a:pt x="401030" y="360341"/>
                  </a:lnTo>
                </a:path>
                <a:path w="715645" h="365759">
                  <a:moveTo>
                    <a:pt x="401030" y="360341"/>
                  </a:moveTo>
                  <a:lnTo>
                    <a:pt x="403569" y="360341"/>
                  </a:lnTo>
                </a:path>
                <a:path w="715645" h="365759">
                  <a:moveTo>
                    <a:pt x="403569" y="360341"/>
                  </a:moveTo>
                  <a:lnTo>
                    <a:pt x="406108" y="360341"/>
                  </a:lnTo>
                </a:path>
                <a:path w="715645" h="365759">
                  <a:moveTo>
                    <a:pt x="406108" y="360341"/>
                  </a:moveTo>
                  <a:lnTo>
                    <a:pt x="408647" y="360341"/>
                  </a:lnTo>
                </a:path>
                <a:path w="715645" h="365759">
                  <a:moveTo>
                    <a:pt x="408647" y="360341"/>
                  </a:moveTo>
                  <a:lnTo>
                    <a:pt x="411186" y="360341"/>
                  </a:lnTo>
                </a:path>
                <a:path w="715645" h="365759">
                  <a:moveTo>
                    <a:pt x="411186" y="360341"/>
                  </a:moveTo>
                  <a:lnTo>
                    <a:pt x="413725" y="360341"/>
                  </a:lnTo>
                </a:path>
                <a:path w="715645" h="365759">
                  <a:moveTo>
                    <a:pt x="413725" y="360341"/>
                  </a:moveTo>
                  <a:lnTo>
                    <a:pt x="416264" y="360341"/>
                  </a:lnTo>
                </a:path>
                <a:path w="715645" h="365759">
                  <a:moveTo>
                    <a:pt x="416264" y="360341"/>
                  </a:moveTo>
                  <a:lnTo>
                    <a:pt x="418803" y="360341"/>
                  </a:lnTo>
                </a:path>
                <a:path w="715645" h="365759">
                  <a:moveTo>
                    <a:pt x="418803" y="360341"/>
                  </a:moveTo>
                  <a:lnTo>
                    <a:pt x="421342" y="360341"/>
                  </a:lnTo>
                </a:path>
                <a:path w="715645" h="365759">
                  <a:moveTo>
                    <a:pt x="421342" y="360341"/>
                  </a:moveTo>
                  <a:lnTo>
                    <a:pt x="423881" y="360341"/>
                  </a:lnTo>
                </a:path>
                <a:path w="715645" h="365759">
                  <a:moveTo>
                    <a:pt x="423881" y="360341"/>
                  </a:moveTo>
                  <a:lnTo>
                    <a:pt x="426420" y="360341"/>
                  </a:lnTo>
                </a:path>
                <a:path w="715645" h="365759">
                  <a:moveTo>
                    <a:pt x="426420" y="360341"/>
                  </a:moveTo>
                  <a:lnTo>
                    <a:pt x="428959" y="360341"/>
                  </a:lnTo>
                </a:path>
                <a:path w="715645" h="365759">
                  <a:moveTo>
                    <a:pt x="428959" y="360341"/>
                  </a:moveTo>
                  <a:lnTo>
                    <a:pt x="431498" y="360341"/>
                  </a:lnTo>
                </a:path>
                <a:path w="715645" h="365759">
                  <a:moveTo>
                    <a:pt x="431498" y="360341"/>
                  </a:moveTo>
                  <a:lnTo>
                    <a:pt x="434037" y="360341"/>
                  </a:lnTo>
                </a:path>
                <a:path w="715645" h="365759">
                  <a:moveTo>
                    <a:pt x="434037" y="360341"/>
                  </a:moveTo>
                  <a:lnTo>
                    <a:pt x="436576" y="360341"/>
                  </a:lnTo>
                </a:path>
                <a:path w="715645" h="365759">
                  <a:moveTo>
                    <a:pt x="436576" y="360341"/>
                  </a:moveTo>
                  <a:lnTo>
                    <a:pt x="439115" y="360341"/>
                  </a:lnTo>
                </a:path>
                <a:path w="715645" h="365759">
                  <a:moveTo>
                    <a:pt x="439115" y="360341"/>
                  </a:moveTo>
                  <a:lnTo>
                    <a:pt x="441655" y="360341"/>
                  </a:lnTo>
                </a:path>
                <a:path w="715645" h="365759">
                  <a:moveTo>
                    <a:pt x="441655" y="360341"/>
                  </a:moveTo>
                  <a:lnTo>
                    <a:pt x="444194" y="360341"/>
                  </a:lnTo>
                </a:path>
                <a:path w="715645" h="365759">
                  <a:moveTo>
                    <a:pt x="444194" y="360341"/>
                  </a:moveTo>
                  <a:lnTo>
                    <a:pt x="446733" y="360341"/>
                  </a:lnTo>
                </a:path>
                <a:path w="715645" h="365759">
                  <a:moveTo>
                    <a:pt x="446733" y="360341"/>
                  </a:moveTo>
                  <a:lnTo>
                    <a:pt x="449272" y="360341"/>
                  </a:lnTo>
                </a:path>
                <a:path w="715645" h="365759">
                  <a:moveTo>
                    <a:pt x="449272" y="360341"/>
                  </a:moveTo>
                  <a:lnTo>
                    <a:pt x="451811" y="360341"/>
                  </a:lnTo>
                </a:path>
                <a:path w="715645" h="365759">
                  <a:moveTo>
                    <a:pt x="451811" y="360341"/>
                  </a:moveTo>
                  <a:lnTo>
                    <a:pt x="454350" y="360341"/>
                  </a:lnTo>
                </a:path>
                <a:path w="715645" h="365759">
                  <a:moveTo>
                    <a:pt x="454350" y="360341"/>
                  </a:moveTo>
                  <a:lnTo>
                    <a:pt x="456889" y="360341"/>
                  </a:lnTo>
                </a:path>
                <a:path w="715645" h="365759">
                  <a:moveTo>
                    <a:pt x="456889" y="360341"/>
                  </a:moveTo>
                  <a:lnTo>
                    <a:pt x="459428" y="360341"/>
                  </a:lnTo>
                </a:path>
                <a:path w="715645" h="365759">
                  <a:moveTo>
                    <a:pt x="459428" y="360341"/>
                  </a:moveTo>
                  <a:lnTo>
                    <a:pt x="461967" y="360341"/>
                  </a:lnTo>
                </a:path>
                <a:path w="715645" h="365759">
                  <a:moveTo>
                    <a:pt x="461967" y="360341"/>
                  </a:moveTo>
                  <a:lnTo>
                    <a:pt x="464506" y="360341"/>
                  </a:lnTo>
                </a:path>
                <a:path w="715645" h="365759">
                  <a:moveTo>
                    <a:pt x="464506" y="360341"/>
                  </a:moveTo>
                  <a:lnTo>
                    <a:pt x="467045" y="360341"/>
                  </a:lnTo>
                </a:path>
                <a:path w="715645" h="365759">
                  <a:moveTo>
                    <a:pt x="467045" y="360341"/>
                  </a:moveTo>
                  <a:lnTo>
                    <a:pt x="469584" y="360341"/>
                  </a:lnTo>
                </a:path>
                <a:path w="715645" h="365759">
                  <a:moveTo>
                    <a:pt x="469584" y="360341"/>
                  </a:moveTo>
                  <a:lnTo>
                    <a:pt x="472123" y="360341"/>
                  </a:lnTo>
                </a:path>
                <a:path w="715645" h="365759">
                  <a:moveTo>
                    <a:pt x="472123" y="360341"/>
                  </a:moveTo>
                  <a:lnTo>
                    <a:pt x="474662" y="360341"/>
                  </a:lnTo>
                </a:path>
                <a:path w="715645" h="365759">
                  <a:moveTo>
                    <a:pt x="474662" y="360341"/>
                  </a:moveTo>
                  <a:lnTo>
                    <a:pt x="477201" y="360341"/>
                  </a:lnTo>
                </a:path>
                <a:path w="715645" h="365759">
                  <a:moveTo>
                    <a:pt x="477201" y="360341"/>
                  </a:moveTo>
                  <a:lnTo>
                    <a:pt x="479740" y="360341"/>
                  </a:lnTo>
                </a:path>
                <a:path w="715645" h="365759">
                  <a:moveTo>
                    <a:pt x="479740" y="360341"/>
                  </a:moveTo>
                  <a:lnTo>
                    <a:pt x="482279" y="360341"/>
                  </a:lnTo>
                </a:path>
                <a:path w="715645" h="365759">
                  <a:moveTo>
                    <a:pt x="482279" y="360341"/>
                  </a:moveTo>
                  <a:lnTo>
                    <a:pt x="484819" y="360341"/>
                  </a:lnTo>
                </a:path>
                <a:path w="715645" h="365759">
                  <a:moveTo>
                    <a:pt x="484819" y="360341"/>
                  </a:moveTo>
                  <a:lnTo>
                    <a:pt x="487358" y="360341"/>
                  </a:lnTo>
                </a:path>
                <a:path w="715645" h="365759">
                  <a:moveTo>
                    <a:pt x="487358" y="360341"/>
                  </a:moveTo>
                  <a:lnTo>
                    <a:pt x="489897" y="360341"/>
                  </a:lnTo>
                </a:path>
                <a:path w="715645" h="365759">
                  <a:moveTo>
                    <a:pt x="489897" y="360341"/>
                  </a:moveTo>
                  <a:lnTo>
                    <a:pt x="492436" y="360341"/>
                  </a:lnTo>
                </a:path>
                <a:path w="715645" h="365759">
                  <a:moveTo>
                    <a:pt x="492436" y="360341"/>
                  </a:moveTo>
                  <a:lnTo>
                    <a:pt x="494975" y="360341"/>
                  </a:lnTo>
                </a:path>
                <a:path w="715645" h="365759">
                  <a:moveTo>
                    <a:pt x="494975" y="360341"/>
                  </a:moveTo>
                  <a:lnTo>
                    <a:pt x="497514" y="360341"/>
                  </a:lnTo>
                </a:path>
                <a:path w="715645" h="365759">
                  <a:moveTo>
                    <a:pt x="497514" y="360341"/>
                  </a:moveTo>
                  <a:lnTo>
                    <a:pt x="500053" y="360341"/>
                  </a:lnTo>
                </a:path>
                <a:path w="715645" h="365759">
                  <a:moveTo>
                    <a:pt x="500053" y="360341"/>
                  </a:moveTo>
                  <a:lnTo>
                    <a:pt x="502592" y="360341"/>
                  </a:lnTo>
                </a:path>
                <a:path w="715645" h="365759">
                  <a:moveTo>
                    <a:pt x="502592" y="360341"/>
                  </a:moveTo>
                  <a:lnTo>
                    <a:pt x="505131" y="360341"/>
                  </a:lnTo>
                </a:path>
                <a:path w="715645" h="365759">
                  <a:moveTo>
                    <a:pt x="505131" y="360341"/>
                  </a:moveTo>
                  <a:lnTo>
                    <a:pt x="507670" y="360341"/>
                  </a:lnTo>
                </a:path>
                <a:path w="715645" h="365759">
                  <a:moveTo>
                    <a:pt x="507670" y="360341"/>
                  </a:moveTo>
                  <a:lnTo>
                    <a:pt x="510209" y="360341"/>
                  </a:lnTo>
                </a:path>
                <a:path w="715645" h="365759">
                  <a:moveTo>
                    <a:pt x="510209" y="360341"/>
                  </a:moveTo>
                  <a:lnTo>
                    <a:pt x="512748" y="360341"/>
                  </a:lnTo>
                </a:path>
                <a:path w="715645" h="365759">
                  <a:moveTo>
                    <a:pt x="512748" y="360341"/>
                  </a:moveTo>
                  <a:lnTo>
                    <a:pt x="515287" y="360341"/>
                  </a:lnTo>
                </a:path>
                <a:path w="715645" h="365759">
                  <a:moveTo>
                    <a:pt x="515287" y="360341"/>
                  </a:moveTo>
                  <a:lnTo>
                    <a:pt x="517826" y="360341"/>
                  </a:lnTo>
                </a:path>
                <a:path w="715645" h="365759">
                  <a:moveTo>
                    <a:pt x="517826" y="360341"/>
                  </a:moveTo>
                  <a:lnTo>
                    <a:pt x="520365" y="360341"/>
                  </a:lnTo>
                </a:path>
                <a:path w="715645" h="365759">
                  <a:moveTo>
                    <a:pt x="520365" y="360341"/>
                  </a:moveTo>
                  <a:lnTo>
                    <a:pt x="522904" y="360341"/>
                  </a:lnTo>
                </a:path>
                <a:path w="715645" h="365759">
                  <a:moveTo>
                    <a:pt x="522904" y="360341"/>
                  </a:moveTo>
                  <a:lnTo>
                    <a:pt x="525443" y="360341"/>
                  </a:lnTo>
                </a:path>
                <a:path w="715645" h="365759">
                  <a:moveTo>
                    <a:pt x="525443" y="360341"/>
                  </a:moveTo>
                  <a:lnTo>
                    <a:pt x="527983" y="360341"/>
                  </a:lnTo>
                </a:path>
                <a:path w="715645" h="365759">
                  <a:moveTo>
                    <a:pt x="527983" y="360341"/>
                  </a:moveTo>
                  <a:lnTo>
                    <a:pt x="530522" y="360341"/>
                  </a:lnTo>
                </a:path>
                <a:path w="715645" h="365759">
                  <a:moveTo>
                    <a:pt x="530522" y="360341"/>
                  </a:moveTo>
                  <a:lnTo>
                    <a:pt x="533061" y="360341"/>
                  </a:lnTo>
                </a:path>
                <a:path w="715645" h="365759">
                  <a:moveTo>
                    <a:pt x="533061" y="360341"/>
                  </a:moveTo>
                  <a:lnTo>
                    <a:pt x="535600" y="360341"/>
                  </a:lnTo>
                </a:path>
                <a:path w="715645" h="365759">
                  <a:moveTo>
                    <a:pt x="535600" y="360341"/>
                  </a:moveTo>
                  <a:lnTo>
                    <a:pt x="538139" y="360341"/>
                  </a:lnTo>
                </a:path>
                <a:path w="715645" h="365759">
                  <a:moveTo>
                    <a:pt x="538139" y="360341"/>
                  </a:moveTo>
                  <a:lnTo>
                    <a:pt x="540678" y="360341"/>
                  </a:lnTo>
                </a:path>
                <a:path w="715645" h="365759">
                  <a:moveTo>
                    <a:pt x="540678" y="360341"/>
                  </a:moveTo>
                  <a:lnTo>
                    <a:pt x="543217" y="360341"/>
                  </a:lnTo>
                </a:path>
                <a:path w="715645" h="365759">
                  <a:moveTo>
                    <a:pt x="543217" y="360341"/>
                  </a:moveTo>
                  <a:lnTo>
                    <a:pt x="545756" y="360341"/>
                  </a:lnTo>
                </a:path>
                <a:path w="715645" h="365759">
                  <a:moveTo>
                    <a:pt x="545756" y="360341"/>
                  </a:moveTo>
                  <a:lnTo>
                    <a:pt x="548295" y="360341"/>
                  </a:lnTo>
                </a:path>
                <a:path w="715645" h="365759">
                  <a:moveTo>
                    <a:pt x="548295" y="360341"/>
                  </a:moveTo>
                  <a:lnTo>
                    <a:pt x="550834" y="360341"/>
                  </a:lnTo>
                </a:path>
                <a:path w="715645" h="365759">
                  <a:moveTo>
                    <a:pt x="550834" y="360341"/>
                  </a:moveTo>
                  <a:lnTo>
                    <a:pt x="553373" y="360341"/>
                  </a:lnTo>
                </a:path>
                <a:path w="715645" h="365759">
                  <a:moveTo>
                    <a:pt x="553373" y="360341"/>
                  </a:moveTo>
                  <a:lnTo>
                    <a:pt x="555912" y="360341"/>
                  </a:lnTo>
                </a:path>
                <a:path w="715645" h="365759">
                  <a:moveTo>
                    <a:pt x="555912" y="360341"/>
                  </a:moveTo>
                  <a:lnTo>
                    <a:pt x="558451" y="360341"/>
                  </a:lnTo>
                </a:path>
                <a:path w="715645" h="365759">
                  <a:moveTo>
                    <a:pt x="558451" y="360341"/>
                  </a:moveTo>
                  <a:lnTo>
                    <a:pt x="560990" y="360341"/>
                  </a:lnTo>
                </a:path>
                <a:path w="715645" h="365759">
                  <a:moveTo>
                    <a:pt x="560990" y="360341"/>
                  </a:moveTo>
                  <a:lnTo>
                    <a:pt x="563529" y="360341"/>
                  </a:lnTo>
                </a:path>
                <a:path w="715645" h="365759">
                  <a:moveTo>
                    <a:pt x="563529" y="360341"/>
                  </a:moveTo>
                  <a:lnTo>
                    <a:pt x="566068" y="360341"/>
                  </a:lnTo>
                </a:path>
                <a:path w="715645" h="365759">
                  <a:moveTo>
                    <a:pt x="566068" y="360341"/>
                  </a:moveTo>
                  <a:lnTo>
                    <a:pt x="568607" y="360341"/>
                  </a:lnTo>
                </a:path>
                <a:path w="715645" h="365759">
                  <a:moveTo>
                    <a:pt x="568607" y="360341"/>
                  </a:moveTo>
                  <a:lnTo>
                    <a:pt x="571146" y="360341"/>
                  </a:lnTo>
                </a:path>
                <a:path w="715645" h="365759">
                  <a:moveTo>
                    <a:pt x="571146" y="360341"/>
                  </a:moveTo>
                  <a:lnTo>
                    <a:pt x="573686" y="360341"/>
                  </a:lnTo>
                </a:path>
                <a:path w="715645" h="365759">
                  <a:moveTo>
                    <a:pt x="573686" y="360341"/>
                  </a:moveTo>
                  <a:lnTo>
                    <a:pt x="576225" y="360341"/>
                  </a:lnTo>
                </a:path>
                <a:path w="715645" h="365759">
                  <a:moveTo>
                    <a:pt x="576225" y="360341"/>
                  </a:moveTo>
                  <a:lnTo>
                    <a:pt x="578764" y="360341"/>
                  </a:lnTo>
                </a:path>
                <a:path w="715645" h="365759">
                  <a:moveTo>
                    <a:pt x="578764" y="360341"/>
                  </a:moveTo>
                  <a:lnTo>
                    <a:pt x="581303" y="360341"/>
                  </a:lnTo>
                </a:path>
                <a:path w="715645" h="365759">
                  <a:moveTo>
                    <a:pt x="581303" y="360341"/>
                  </a:moveTo>
                  <a:lnTo>
                    <a:pt x="583842" y="360341"/>
                  </a:lnTo>
                </a:path>
                <a:path w="715645" h="365759">
                  <a:moveTo>
                    <a:pt x="583842" y="360341"/>
                  </a:moveTo>
                  <a:lnTo>
                    <a:pt x="586381" y="360341"/>
                  </a:lnTo>
                </a:path>
                <a:path w="715645" h="365759">
                  <a:moveTo>
                    <a:pt x="586381" y="360341"/>
                  </a:moveTo>
                  <a:lnTo>
                    <a:pt x="588920" y="360341"/>
                  </a:lnTo>
                </a:path>
                <a:path w="715645" h="365759">
                  <a:moveTo>
                    <a:pt x="588920" y="360341"/>
                  </a:moveTo>
                  <a:lnTo>
                    <a:pt x="591459" y="360341"/>
                  </a:lnTo>
                </a:path>
                <a:path w="715645" h="365759">
                  <a:moveTo>
                    <a:pt x="591459" y="360341"/>
                  </a:moveTo>
                  <a:lnTo>
                    <a:pt x="593998" y="360341"/>
                  </a:lnTo>
                </a:path>
                <a:path w="715645" h="365759">
                  <a:moveTo>
                    <a:pt x="593998" y="360341"/>
                  </a:moveTo>
                  <a:lnTo>
                    <a:pt x="596537" y="360341"/>
                  </a:lnTo>
                </a:path>
                <a:path w="715645" h="365759">
                  <a:moveTo>
                    <a:pt x="596537" y="360341"/>
                  </a:moveTo>
                  <a:lnTo>
                    <a:pt x="599076" y="360341"/>
                  </a:lnTo>
                </a:path>
                <a:path w="715645" h="365759">
                  <a:moveTo>
                    <a:pt x="599076" y="360341"/>
                  </a:moveTo>
                  <a:lnTo>
                    <a:pt x="601615" y="360341"/>
                  </a:lnTo>
                </a:path>
                <a:path w="715645" h="365759">
                  <a:moveTo>
                    <a:pt x="601615" y="360341"/>
                  </a:moveTo>
                  <a:lnTo>
                    <a:pt x="604154" y="360341"/>
                  </a:lnTo>
                </a:path>
                <a:path w="715645" h="365759">
                  <a:moveTo>
                    <a:pt x="604154" y="360341"/>
                  </a:moveTo>
                  <a:lnTo>
                    <a:pt x="606693" y="360341"/>
                  </a:lnTo>
                </a:path>
                <a:path w="715645" h="365759">
                  <a:moveTo>
                    <a:pt x="606693" y="360341"/>
                  </a:moveTo>
                  <a:lnTo>
                    <a:pt x="609232" y="360341"/>
                  </a:lnTo>
                </a:path>
                <a:path w="715645" h="365759">
                  <a:moveTo>
                    <a:pt x="609232" y="360341"/>
                  </a:moveTo>
                  <a:lnTo>
                    <a:pt x="611771" y="360341"/>
                  </a:lnTo>
                </a:path>
                <a:path w="715645" h="365759">
                  <a:moveTo>
                    <a:pt x="611771" y="360341"/>
                  </a:moveTo>
                  <a:lnTo>
                    <a:pt x="614310" y="360341"/>
                  </a:lnTo>
                </a:path>
                <a:path w="715645" h="365759">
                  <a:moveTo>
                    <a:pt x="614310" y="360341"/>
                  </a:moveTo>
                  <a:lnTo>
                    <a:pt x="616850" y="360341"/>
                  </a:lnTo>
                </a:path>
                <a:path w="715645" h="365759">
                  <a:moveTo>
                    <a:pt x="616850" y="360341"/>
                  </a:moveTo>
                  <a:lnTo>
                    <a:pt x="619389" y="360341"/>
                  </a:lnTo>
                </a:path>
                <a:path w="715645" h="365759">
                  <a:moveTo>
                    <a:pt x="619389" y="360341"/>
                  </a:moveTo>
                  <a:lnTo>
                    <a:pt x="621928" y="360341"/>
                  </a:lnTo>
                </a:path>
                <a:path w="715645" h="365759">
                  <a:moveTo>
                    <a:pt x="621928" y="360341"/>
                  </a:moveTo>
                  <a:lnTo>
                    <a:pt x="624467" y="360341"/>
                  </a:lnTo>
                </a:path>
                <a:path w="715645" h="365759">
                  <a:moveTo>
                    <a:pt x="624467" y="360341"/>
                  </a:moveTo>
                  <a:lnTo>
                    <a:pt x="627006" y="360341"/>
                  </a:lnTo>
                </a:path>
                <a:path w="715645" h="365759">
                  <a:moveTo>
                    <a:pt x="627006" y="360341"/>
                  </a:moveTo>
                  <a:lnTo>
                    <a:pt x="629545" y="360341"/>
                  </a:lnTo>
                </a:path>
                <a:path w="715645" h="365759">
                  <a:moveTo>
                    <a:pt x="629545" y="360341"/>
                  </a:moveTo>
                  <a:lnTo>
                    <a:pt x="632084" y="360341"/>
                  </a:lnTo>
                </a:path>
                <a:path w="715645" h="365759">
                  <a:moveTo>
                    <a:pt x="632084" y="360341"/>
                  </a:moveTo>
                  <a:lnTo>
                    <a:pt x="634623" y="360341"/>
                  </a:lnTo>
                </a:path>
                <a:path w="715645" h="365759">
                  <a:moveTo>
                    <a:pt x="634623" y="360341"/>
                  </a:moveTo>
                  <a:lnTo>
                    <a:pt x="637162" y="360341"/>
                  </a:lnTo>
                </a:path>
                <a:path w="715645" h="365759">
                  <a:moveTo>
                    <a:pt x="637162" y="360341"/>
                  </a:moveTo>
                  <a:lnTo>
                    <a:pt x="639701" y="360341"/>
                  </a:lnTo>
                </a:path>
                <a:path w="715645" h="365759">
                  <a:moveTo>
                    <a:pt x="639701" y="360341"/>
                  </a:moveTo>
                  <a:lnTo>
                    <a:pt x="642240" y="360341"/>
                  </a:lnTo>
                </a:path>
                <a:path w="715645" h="365759">
                  <a:moveTo>
                    <a:pt x="642240" y="360341"/>
                  </a:moveTo>
                  <a:lnTo>
                    <a:pt x="644779" y="360341"/>
                  </a:lnTo>
                </a:path>
                <a:path w="715645" h="365759">
                  <a:moveTo>
                    <a:pt x="644779" y="360341"/>
                  </a:moveTo>
                  <a:lnTo>
                    <a:pt x="647318" y="360341"/>
                  </a:lnTo>
                </a:path>
                <a:path w="715645" h="365759">
                  <a:moveTo>
                    <a:pt x="647318" y="360341"/>
                  </a:moveTo>
                  <a:lnTo>
                    <a:pt x="649857" y="360341"/>
                  </a:lnTo>
                </a:path>
                <a:path w="715645" h="365759">
                  <a:moveTo>
                    <a:pt x="649857" y="360341"/>
                  </a:moveTo>
                  <a:lnTo>
                    <a:pt x="652396" y="360341"/>
                  </a:lnTo>
                </a:path>
                <a:path w="715645" h="365759">
                  <a:moveTo>
                    <a:pt x="652396" y="360341"/>
                  </a:moveTo>
                  <a:lnTo>
                    <a:pt x="654935" y="360341"/>
                  </a:lnTo>
                </a:path>
                <a:path w="715645" h="365759">
                  <a:moveTo>
                    <a:pt x="654935" y="360341"/>
                  </a:moveTo>
                  <a:lnTo>
                    <a:pt x="657474" y="360341"/>
                  </a:lnTo>
                </a:path>
                <a:path w="715645" h="365759">
                  <a:moveTo>
                    <a:pt x="657474" y="360341"/>
                  </a:moveTo>
                  <a:lnTo>
                    <a:pt x="660014" y="360341"/>
                  </a:lnTo>
                </a:path>
                <a:path w="715645" h="365759">
                  <a:moveTo>
                    <a:pt x="660014" y="360341"/>
                  </a:moveTo>
                  <a:lnTo>
                    <a:pt x="662553" y="360341"/>
                  </a:lnTo>
                </a:path>
                <a:path w="715645" h="365759">
                  <a:moveTo>
                    <a:pt x="662553" y="360341"/>
                  </a:moveTo>
                  <a:lnTo>
                    <a:pt x="665092" y="360341"/>
                  </a:lnTo>
                </a:path>
                <a:path w="715645" h="365759">
                  <a:moveTo>
                    <a:pt x="665092" y="360341"/>
                  </a:moveTo>
                  <a:lnTo>
                    <a:pt x="667631" y="360341"/>
                  </a:lnTo>
                </a:path>
                <a:path w="715645" h="365759">
                  <a:moveTo>
                    <a:pt x="667631" y="360341"/>
                  </a:moveTo>
                  <a:lnTo>
                    <a:pt x="670170" y="360341"/>
                  </a:lnTo>
                </a:path>
                <a:path w="715645" h="365759">
                  <a:moveTo>
                    <a:pt x="670170" y="360341"/>
                  </a:moveTo>
                  <a:lnTo>
                    <a:pt x="672709" y="360341"/>
                  </a:lnTo>
                </a:path>
                <a:path w="715645" h="365759">
                  <a:moveTo>
                    <a:pt x="672709" y="360341"/>
                  </a:moveTo>
                  <a:lnTo>
                    <a:pt x="675248" y="360341"/>
                  </a:lnTo>
                </a:path>
                <a:path w="715645" h="365759">
                  <a:moveTo>
                    <a:pt x="675248" y="360341"/>
                  </a:moveTo>
                  <a:lnTo>
                    <a:pt x="677787" y="360341"/>
                  </a:lnTo>
                </a:path>
                <a:path w="715645" h="365759">
                  <a:moveTo>
                    <a:pt x="677787" y="360341"/>
                  </a:moveTo>
                  <a:lnTo>
                    <a:pt x="680326" y="360341"/>
                  </a:lnTo>
                </a:path>
                <a:path w="715645" h="365759">
                  <a:moveTo>
                    <a:pt x="680326" y="360341"/>
                  </a:moveTo>
                  <a:lnTo>
                    <a:pt x="682865" y="360341"/>
                  </a:lnTo>
                </a:path>
                <a:path w="715645" h="365759">
                  <a:moveTo>
                    <a:pt x="682865" y="360341"/>
                  </a:moveTo>
                  <a:lnTo>
                    <a:pt x="685404" y="360341"/>
                  </a:lnTo>
                </a:path>
                <a:path w="715645" h="365759">
                  <a:moveTo>
                    <a:pt x="685404" y="360341"/>
                  </a:moveTo>
                  <a:lnTo>
                    <a:pt x="687943" y="360341"/>
                  </a:lnTo>
                </a:path>
                <a:path w="715645" h="365759">
                  <a:moveTo>
                    <a:pt x="687943" y="360341"/>
                  </a:moveTo>
                  <a:lnTo>
                    <a:pt x="690482" y="360341"/>
                  </a:lnTo>
                </a:path>
                <a:path w="715645" h="365759">
                  <a:moveTo>
                    <a:pt x="690482" y="360341"/>
                  </a:moveTo>
                  <a:lnTo>
                    <a:pt x="693021" y="360341"/>
                  </a:lnTo>
                </a:path>
                <a:path w="715645" h="365759">
                  <a:moveTo>
                    <a:pt x="693021" y="360341"/>
                  </a:moveTo>
                  <a:lnTo>
                    <a:pt x="695560" y="360341"/>
                  </a:lnTo>
                </a:path>
                <a:path w="715645" h="365759">
                  <a:moveTo>
                    <a:pt x="695560" y="360341"/>
                  </a:moveTo>
                  <a:lnTo>
                    <a:pt x="698099" y="360341"/>
                  </a:lnTo>
                </a:path>
                <a:path w="715645" h="365759">
                  <a:moveTo>
                    <a:pt x="698099" y="360341"/>
                  </a:moveTo>
                  <a:lnTo>
                    <a:pt x="700638" y="360341"/>
                  </a:lnTo>
                </a:path>
                <a:path w="715645" h="365759">
                  <a:moveTo>
                    <a:pt x="700638" y="360341"/>
                  </a:moveTo>
                  <a:lnTo>
                    <a:pt x="703178" y="360341"/>
                  </a:lnTo>
                </a:path>
                <a:path w="715645" h="365759">
                  <a:moveTo>
                    <a:pt x="703178" y="360341"/>
                  </a:moveTo>
                  <a:lnTo>
                    <a:pt x="705717" y="360341"/>
                  </a:lnTo>
                </a:path>
                <a:path w="715645" h="365759">
                  <a:moveTo>
                    <a:pt x="705717" y="360341"/>
                  </a:moveTo>
                  <a:lnTo>
                    <a:pt x="708256" y="360341"/>
                  </a:lnTo>
                </a:path>
                <a:path w="715645" h="365759">
                  <a:moveTo>
                    <a:pt x="708256" y="360341"/>
                  </a:moveTo>
                  <a:lnTo>
                    <a:pt x="710795" y="360341"/>
                  </a:lnTo>
                </a:path>
                <a:path w="715645" h="365759">
                  <a:moveTo>
                    <a:pt x="710795" y="360341"/>
                  </a:moveTo>
                  <a:lnTo>
                    <a:pt x="713334" y="360341"/>
                  </a:lnTo>
                </a:path>
                <a:path w="715645" h="365759">
                  <a:moveTo>
                    <a:pt x="713334" y="360341"/>
                  </a:moveTo>
                  <a:lnTo>
                    <a:pt x="715026" y="360341"/>
                  </a:lnTo>
                </a:path>
                <a:path w="715645" h="365759">
                  <a:moveTo>
                    <a:pt x="93663" y="360341"/>
                  </a:moveTo>
                  <a:lnTo>
                    <a:pt x="93663" y="365281"/>
                  </a:lnTo>
                </a:path>
                <a:path w="715645" h="365759">
                  <a:moveTo>
                    <a:pt x="271256" y="360341"/>
                  </a:moveTo>
                  <a:lnTo>
                    <a:pt x="271256" y="365281"/>
                  </a:lnTo>
                </a:path>
                <a:path w="715645" h="365759">
                  <a:moveTo>
                    <a:pt x="448849" y="360341"/>
                  </a:moveTo>
                  <a:lnTo>
                    <a:pt x="448849" y="365281"/>
                  </a:lnTo>
                </a:path>
                <a:path w="715645" h="365759">
                  <a:moveTo>
                    <a:pt x="626442" y="360341"/>
                  </a:moveTo>
                  <a:lnTo>
                    <a:pt x="626442" y="365281"/>
                  </a:lnTo>
                </a:path>
                <a:path w="715645" h="365759">
                  <a:moveTo>
                    <a:pt x="4937" y="360341"/>
                  </a:moveTo>
                  <a:lnTo>
                    <a:pt x="4937" y="357801"/>
                  </a:lnTo>
                </a:path>
                <a:path w="715645" h="365759">
                  <a:moveTo>
                    <a:pt x="4937" y="357801"/>
                  </a:moveTo>
                  <a:lnTo>
                    <a:pt x="4937" y="355260"/>
                  </a:lnTo>
                </a:path>
                <a:path w="715645" h="365759">
                  <a:moveTo>
                    <a:pt x="4937" y="355260"/>
                  </a:moveTo>
                  <a:lnTo>
                    <a:pt x="4937" y="352720"/>
                  </a:lnTo>
                </a:path>
                <a:path w="715645" h="365759">
                  <a:moveTo>
                    <a:pt x="4937" y="352720"/>
                  </a:moveTo>
                  <a:lnTo>
                    <a:pt x="4937" y="350179"/>
                  </a:lnTo>
                </a:path>
                <a:path w="715645" h="365759">
                  <a:moveTo>
                    <a:pt x="4937" y="350179"/>
                  </a:moveTo>
                  <a:lnTo>
                    <a:pt x="4937" y="347638"/>
                  </a:lnTo>
                </a:path>
                <a:path w="715645" h="365759">
                  <a:moveTo>
                    <a:pt x="4937" y="347638"/>
                  </a:moveTo>
                  <a:lnTo>
                    <a:pt x="4937" y="345098"/>
                  </a:lnTo>
                </a:path>
                <a:path w="715645" h="365759">
                  <a:moveTo>
                    <a:pt x="4937" y="345098"/>
                  </a:moveTo>
                  <a:lnTo>
                    <a:pt x="4937" y="342557"/>
                  </a:lnTo>
                </a:path>
                <a:path w="715645" h="365759">
                  <a:moveTo>
                    <a:pt x="4937" y="342557"/>
                  </a:moveTo>
                  <a:lnTo>
                    <a:pt x="4937" y="340017"/>
                  </a:lnTo>
                </a:path>
                <a:path w="715645" h="365759">
                  <a:moveTo>
                    <a:pt x="4937" y="340017"/>
                  </a:moveTo>
                  <a:lnTo>
                    <a:pt x="4937" y="337476"/>
                  </a:lnTo>
                </a:path>
                <a:path w="715645" h="365759">
                  <a:moveTo>
                    <a:pt x="4937" y="337476"/>
                  </a:moveTo>
                  <a:lnTo>
                    <a:pt x="4937" y="334935"/>
                  </a:lnTo>
                </a:path>
                <a:path w="715645" h="365759">
                  <a:moveTo>
                    <a:pt x="4937" y="334935"/>
                  </a:moveTo>
                  <a:lnTo>
                    <a:pt x="4937" y="332395"/>
                  </a:lnTo>
                </a:path>
                <a:path w="715645" h="365759">
                  <a:moveTo>
                    <a:pt x="4937" y="332395"/>
                  </a:moveTo>
                  <a:lnTo>
                    <a:pt x="4937" y="329854"/>
                  </a:lnTo>
                </a:path>
                <a:path w="715645" h="365759">
                  <a:moveTo>
                    <a:pt x="4937" y="329854"/>
                  </a:moveTo>
                  <a:lnTo>
                    <a:pt x="4937" y="327314"/>
                  </a:lnTo>
                </a:path>
                <a:path w="715645" h="365759">
                  <a:moveTo>
                    <a:pt x="4937" y="327314"/>
                  </a:moveTo>
                  <a:lnTo>
                    <a:pt x="4937" y="324773"/>
                  </a:lnTo>
                </a:path>
                <a:path w="715645" h="365759">
                  <a:moveTo>
                    <a:pt x="4937" y="324773"/>
                  </a:moveTo>
                  <a:lnTo>
                    <a:pt x="4937" y="322232"/>
                  </a:lnTo>
                </a:path>
                <a:path w="715645" h="365759">
                  <a:moveTo>
                    <a:pt x="4937" y="322232"/>
                  </a:moveTo>
                  <a:lnTo>
                    <a:pt x="4937" y="319692"/>
                  </a:lnTo>
                </a:path>
                <a:path w="715645" h="365759">
                  <a:moveTo>
                    <a:pt x="4937" y="319692"/>
                  </a:moveTo>
                  <a:lnTo>
                    <a:pt x="4937" y="317151"/>
                  </a:lnTo>
                </a:path>
                <a:path w="715645" h="365759">
                  <a:moveTo>
                    <a:pt x="4937" y="317151"/>
                  </a:moveTo>
                  <a:lnTo>
                    <a:pt x="4937" y="314611"/>
                  </a:lnTo>
                </a:path>
                <a:path w="715645" h="365759">
                  <a:moveTo>
                    <a:pt x="4937" y="314611"/>
                  </a:moveTo>
                  <a:lnTo>
                    <a:pt x="4937" y="312070"/>
                  </a:lnTo>
                </a:path>
                <a:path w="715645" h="365759">
                  <a:moveTo>
                    <a:pt x="4937" y="312070"/>
                  </a:moveTo>
                  <a:lnTo>
                    <a:pt x="4937" y="309529"/>
                  </a:lnTo>
                </a:path>
                <a:path w="715645" h="365759">
                  <a:moveTo>
                    <a:pt x="4937" y="309529"/>
                  </a:moveTo>
                  <a:lnTo>
                    <a:pt x="4937" y="306989"/>
                  </a:lnTo>
                </a:path>
                <a:path w="715645" h="365759">
                  <a:moveTo>
                    <a:pt x="4937" y="306989"/>
                  </a:moveTo>
                  <a:lnTo>
                    <a:pt x="4937" y="304448"/>
                  </a:lnTo>
                </a:path>
                <a:path w="715645" h="365759">
                  <a:moveTo>
                    <a:pt x="4937" y="304448"/>
                  </a:moveTo>
                  <a:lnTo>
                    <a:pt x="4937" y="301908"/>
                  </a:lnTo>
                </a:path>
                <a:path w="715645" h="365759">
                  <a:moveTo>
                    <a:pt x="4937" y="301908"/>
                  </a:moveTo>
                  <a:lnTo>
                    <a:pt x="4937" y="299367"/>
                  </a:lnTo>
                </a:path>
                <a:path w="715645" h="365759">
                  <a:moveTo>
                    <a:pt x="4937" y="299367"/>
                  </a:moveTo>
                  <a:lnTo>
                    <a:pt x="4937" y="296826"/>
                  </a:lnTo>
                </a:path>
                <a:path w="715645" h="365759">
                  <a:moveTo>
                    <a:pt x="4937" y="296826"/>
                  </a:moveTo>
                  <a:lnTo>
                    <a:pt x="4937" y="294286"/>
                  </a:lnTo>
                </a:path>
                <a:path w="715645" h="365759">
                  <a:moveTo>
                    <a:pt x="4937" y="294286"/>
                  </a:moveTo>
                  <a:lnTo>
                    <a:pt x="4937" y="291745"/>
                  </a:lnTo>
                </a:path>
                <a:path w="715645" h="365759">
                  <a:moveTo>
                    <a:pt x="4937" y="291745"/>
                  </a:moveTo>
                  <a:lnTo>
                    <a:pt x="4937" y="289205"/>
                  </a:lnTo>
                </a:path>
                <a:path w="715645" h="365759">
                  <a:moveTo>
                    <a:pt x="4937" y="289205"/>
                  </a:moveTo>
                  <a:lnTo>
                    <a:pt x="4937" y="286664"/>
                  </a:lnTo>
                </a:path>
                <a:path w="715645" h="365759">
                  <a:moveTo>
                    <a:pt x="4937" y="286664"/>
                  </a:moveTo>
                  <a:lnTo>
                    <a:pt x="4937" y="284123"/>
                  </a:lnTo>
                </a:path>
                <a:path w="715645" h="365759">
                  <a:moveTo>
                    <a:pt x="4937" y="284123"/>
                  </a:moveTo>
                  <a:lnTo>
                    <a:pt x="4937" y="281583"/>
                  </a:lnTo>
                </a:path>
                <a:path w="715645" h="365759">
                  <a:moveTo>
                    <a:pt x="4937" y="281583"/>
                  </a:moveTo>
                  <a:lnTo>
                    <a:pt x="4937" y="279042"/>
                  </a:lnTo>
                </a:path>
                <a:path w="715645" h="365759">
                  <a:moveTo>
                    <a:pt x="4937" y="279042"/>
                  </a:moveTo>
                  <a:lnTo>
                    <a:pt x="4937" y="276502"/>
                  </a:lnTo>
                </a:path>
                <a:path w="715645" h="365759">
                  <a:moveTo>
                    <a:pt x="4937" y="276502"/>
                  </a:moveTo>
                  <a:lnTo>
                    <a:pt x="4937" y="273961"/>
                  </a:lnTo>
                </a:path>
                <a:path w="715645" h="365759">
                  <a:moveTo>
                    <a:pt x="4937" y="273961"/>
                  </a:moveTo>
                  <a:lnTo>
                    <a:pt x="4937" y="271420"/>
                  </a:lnTo>
                </a:path>
                <a:path w="715645" h="365759">
                  <a:moveTo>
                    <a:pt x="4937" y="271420"/>
                  </a:moveTo>
                  <a:lnTo>
                    <a:pt x="4937" y="268880"/>
                  </a:lnTo>
                </a:path>
                <a:path w="715645" h="365759">
                  <a:moveTo>
                    <a:pt x="4937" y="268880"/>
                  </a:moveTo>
                  <a:lnTo>
                    <a:pt x="4937" y="266339"/>
                  </a:lnTo>
                </a:path>
                <a:path w="715645" h="365759">
                  <a:moveTo>
                    <a:pt x="4937" y="266339"/>
                  </a:moveTo>
                  <a:lnTo>
                    <a:pt x="4937" y="263799"/>
                  </a:lnTo>
                </a:path>
                <a:path w="715645" h="365759">
                  <a:moveTo>
                    <a:pt x="4937" y="263799"/>
                  </a:moveTo>
                  <a:lnTo>
                    <a:pt x="4937" y="261258"/>
                  </a:lnTo>
                </a:path>
                <a:path w="715645" h="365759">
                  <a:moveTo>
                    <a:pt x="4937" y="261258"/>
                  </a:moveTo>
                  <a:lnTo>
                    <a:pt x="4937" y="258717"/>
                  </a:lnTo>
                </a:path>
                <a:path w="715645" h="365759">
                  <a:moveTo>
                    <a:pt x="4937" y="258717"/>
                  </a:moveTo>
                  <a:lnTo>
                    <a:pt x="4937" y="256177"/>
                  </a:lnTo>
                </a:path>
                <a:path w="715645" h="365759">
                  <a:moveTo>
                    <a:pt x="4937" y="256177"/>
                  </a:moveTo>
                  <a:lnTo>
                    <a:pt x="4937" y="253636"/>
                  </a:lnTo>
                </a:path>
                <a:path w="715645" h="365759">
                  <a:moveTo>
                    <a:pt x="4937" y="253636"/>
                  </a:moveTo>
                  <a:lnTo>
                    <a:pt x="4937" y="251096"/>
                  </a:lnTo>
                </a:path>
                <a:path w="715645" h="365759">
                  <a:moveTo>
                    <a:pt x="4937" y="251096"/>
                  </a:moveTo>
                  <a:lnTo>
                    <a:pt x="4937" y="248555"/>
                  </a:lnTo>
                </a:path>
                <a:path w="715645" h="365759">
                  <a:moveTo>
                    <a:pt x="4937" y="248555"/>
                  </a:moveTo>
                  <a:lnTo>
                    <a:pt x="4937" y="246014"/>
                  </a:lnTo>
                </a:path>
                <a:path w="715645" h="365759">
                  <a:moveTo>
                    <a:pt x="4937" y="246014"/>
                  </a:moveTo>
                  <a:lnTo>
                    <a:pt x="4937" y="243474"/>
                  </a:lnTo>
                </a:path>
                <a:path w="715645" h="365759">
                  <a:moveTo>
                    <a:pt x="4937" y="243474"/>
                  </a:moveTo>
                  <a:lnTo>
                    <a:pt x="4937" y="240933"/>
                  </a:lnTo>
                </a:path>
                <a:path w="715645" h="365759">
                  <a:moveTo>
                    <a:pt x="4937" y="240933"/>
                  </a:moveTo>
                  <a:lnTo>
                    <a:pt x="4937" y="238393"/>
                  </a:lnTo>
                </a:path>
                <a:path w="715645" h="365759">
                  <a:moveTo>
                    <a:pt x="4937" y="238393"/>
                  </a:moveTo>
                  <a:lnTo>
                    <a:pt x="4937" y="235852"/>
                  </a:lnTo>
                </a:path>
                <a:path w="715645" h="365759">
                  <a:moveTo>
                    <a:pt x="4937" y="235852"/>
                  </a:moveTo>
                  <a:lnTo>
                    <a:pt x="4937" y="233311"/>
                  </a:lnTo>
                </a:path>
                <a:path w="715645" h="365759">
                  <a:moveTo>
                    <a:pt x="4937" y="233311"/>
                  </a:moveTo>
                  <a:lnTo>
                    <a:pt x="4937" y="230771"/>
                  </a:lnTo>
                </a:path>
                <a:path w="715645" h="365759">
                  <a:moveTo>
                    <a:pt x="4937" y="230771"/>
                  </a:moveTo>
                  <a:lnTo>
                    <a:pt x="4937" y="228230"/>
                  </a:lnTo>
                </a:path>
                <a:path w="715645" h="365759">
                  <a:moveTo>
                    <a:pt x="4937" y="228230"/>
                  </a:moveTo>
                  <a:lnTo>
                    <a:pt x="4937" y="225690"/>
                  </a:lnTo>
                </a:path>
                <a:path w="715645" h="365759">
                  <a:moveTo>
                    <a:pt x="4937" y="225690"/>
                  </a:moveTo>
                  <a:lnTo>
                    <a:pt x="4937" y="223149"/>
                  </a:lnTo>
                </a:path>
                <a:path w="715645" h="365759">
                  <a:moveTo>
                    <a:pt x="4937" y="223149"/>
                  </a:moveTo>
                  <a:lnTo>
                    <a:pt x="4937" y="220608"/>
                  </a:lnTo>
                </a:path>
                <a:path w="715645" h="365759">
                  <a:moveTo>
                    <a:pt x="4937" y="220608"/>
                  </a:moveTo>
                  <a:lnTo>
                    <a:pt x="4937" y="218068"/>
                  </a:lnTo>
                </a:path>
                <a:path w="715645" h="365759">
                  <a:moveTo>
                    <a:pt x="4937" y="218068"/>
                  </a:moveTo>
                  <a:lnTo>
                    <a:pt x="4937" y="215527"/>
                  </a:lnTo>
                </a:path>
                <a:path w="715645" h="365759">
                  <a:moveTo>
                    <a:pt x="4937" y="215527"/>
                  </a:moveTo>
                  <a:lnTo>
                    <a:pt x="4937" y="212987"/>
                  </a:lnTo>
                </a:path>
                <a:path w="715645" h="365759">
                  <a:moveTo>
                    <a:pt x="4937" y="212987"/>
                  </a:moveTo>
                  <a:lnTo>
                    <a:pt x="4937" y="210446"/>
                  </a:lnTo>
                </a:path>
                <a:path w="715645" h="365759">
                  <a:moveTo>
                    <a:pt x="4937" y="210446"/>
                  </a:moveTo>
                  <a:lnTo>
                    <a:pt x="4937" y="207905"/>
                  </a:lnTo>
                </a:path>
                <a:path w="715645" h="365759">
                  <a:moveTo>
                    <a:pt x="4937" y="207905"/>
                  </a:moveTo>
                  <a:lnTo>
                    <a:pt x="4937" y="205365"/>
                  </a:lnTo>
                </a:path>
                <a:path w="715645" h="365759">
                  <a:moveTo>
                    <a:pt x="4937" y="205365"/>
                  </a:moveTo>
                  <a:lnTo>
                    <a:pt x="4937" y="202824"/>
                  </a:lnTo>
                </a:path>
                <a:path w="715645" h="365759">
                  <a:moveTo>
                    <a:pt x="4937" y="202824"/>
                  </a:moveTo>
                  <a:lnTo>
                    <a:pt x="4937" y="200284"/>
                  </a:lnTo>
                </a:path>
                <a:path w="715645" h="365759">
                  <a:moveTo>
                    <a:pt x="4937" y="200284"/>
                  </a:moveTo>
                  <a:lnTo>
                    <a:pt x="4937" y="197743"/>
                  </a:lnTo>
                </a:path>
                <a:path w="715645" h="365759">
                  <a:moveTo>
                    <a:pt x="4937" y="197743"/>
                  </a:moveTo>
                  <a:lnTo>
                    <a:pt x="4937" y="195202"/>
                  </a:lnTo>
                </a:path>
                <a:path w="715645" h="365759">
                  <a:moveTo>
                    <a:pt x="4937" y="195202"/>
                  </a:moveTo>
                  <a:lnTo>
                    <a:pt x="4937" y="192662"/>
                  </a:lnTo>
                </a:path>
                <a:path w="715645" h="365759">
                  <a:moveTo>
                    <a:pt x="4937" y="192662"/>
                  </a:moveTo>
                  <a:lnTo>
                    <a:pt x="4937" y="190121"/>
                  </a:lnTo>
                </a:path>
                <a:path w="715645" h="365759">
                  <a:moveTo>
                    <a:pt x="4937" y="190121"/>
                  </a:moveTo>
                  <a:lnTo>
                    <a:pt x="4937" y="187581"/>
                  </a:lnTo>
                </a:path>
                <a:path w="715645" h="365759">
                  <a:moveTo>
                    <a:pt x="4937" y="187581"/>
                  </a:moveTo>
                  <a:lnTo>
                    <a:pt x="4937" y="185040"/>
                  </a:lnTo>
                </a:path>
                <a:path w="715645" h="365759">
                  <a:moveTo>
                    <a:pt x="4937" y="185040"/>
                  </a:moveTo>
                  <a:lnTo>
                    <a:pt x="4937" y="182499"/>
                  </a:lnTo>
                </a:path>
                <a:path w="715645" h="365759">
                  <a:moveTo>
                    <a:pt x="4937" y="182499"/>
                  </a:moveTo>
                  <a:lnTo>
                    <a:pt x="4937" y="179959"/>
                  </a:lnTo>
                </a:path>
                <a:path w="715645" h="365759">
                  <a:moveTo>
                    <a:pt x="4937" y="179959"/>
                  </a:moveTo>
                  <a:lnTo>
                    <a:pt x="4937" y="177418"/>
                  </a:lnTo>
                </a:path>
                <a:path w="715645" h="365759">
                  <a:moveTo>
                    <a:pt x="4937" y="177418"/>
                  </a:moveTo>
                  <a:lnTo>
                    <a:pt x="4937" y="174878"/>
                  </a:lnTo>
                </a:path>
                <a:path w="715645" h="365759">
                  <a:moveTo>
                    <a:pt x="4937" y="174878"/>
                  </a:moveTo>
                  <a:lnTo>
                    <a:pt x="4937" y="172337"/>
                  </a:lnTo>
                </a:path>
                <a:path w="715645" h="365759">
                  <a:moveTo>
                    <a:pt x="4937" y="172337"/>
                  </a:moveTo>
                  <a:lnTo>
                    <a:pt x="4937" y="169796"/>
                  </a:lnTo>
                </a:path>
                <a:path w="715645" h="365759">
                  <a:moveTo>
                    <a:pt x="4937" y="169796"/>
                  </a:moveTo>
                  <a:lnTo>
                    <a:pt x="4937" y="167256"/>
                  </a:lnTo>
                </a:path>
                <a:path w="715645" h="365759">
                  <a:moveTo>
                    <a:pt x="4937" y="167256"/>
                  </a:moveTo>
                  <a:lnTo>
                    <a:pt x="4937" y="164715"/>
                  </a:lnTo>
                </a:path>
                <a:path w="715645" h="365759">
                  <a:moveTo>
                    <a:pt x="4937" y="164715"/>
                  </a:moveTo>
                  <a:lnTo>
                    <a:pt x="4937" y="162175"/>
                  </a:lnTo>
                </a:path>
                <a:path w="715645" h="365759">
                  <a:moveTo>
                    <a:pt x="4937" y="162175"/>
                  </a:moveTo>
                  <a:lnTo>
                    <a:pt x="4937" y="159634"/>
                  </a:lnTo>
                </a:path>
                <a:path w="715645" h="365759">
                  <a:moveTo>
                    <a:pt x="4937" y="159634"/>
                  </a:moveTo>
                  <a:lnTo>
                    <a:pt x="4937" y="157093"/>
                  </a:lnTo>
                </a:path>
                <a:path w="715645" h="365759">
                  <a:moveTo>
                    <a:pt x="4937" y="157093"/>
                  </a:moveTo>
                  <a:lnTo>
                    <a:pt x="4937" y="154553"/>
                  </a:lnTo>
                </a:path>
                <a:path w="715645" h="365759">
                  <a:moveTo>
                    <a:pt x="4937" y="154553"/>
                  </a:moveTo>
                  <a:lnTo>
                    <a:pt x="4937" y="152012"/>
                  </a:lnTo>
                </a:path>
                <a:path w="715645" h="365759">
                  <a:moveTo>
                    <a:pt x="4937" y="152012"/>
                  </a:moveTo>
                  <a:lnTo>
                    <a:pt x="4937" y="149472"/>
                  </a:lnTo>
                </a:path>
                <a:path w="715645" h="365759">
                  <a:moveTo>
                    <a:pt x="4937" y="149472"/>
                  </a:moveTo>
                  <a:lnTo>
                    <a:pt x="4937" y="146931"/>
                  </a:lnTo>
                </a:path>
                <a:path w="715645" h="365759">
                  <a:moveTo>
                    <a:pt x="4937" y="146931"/>
                  </a:moveTo>
                  <a:lnTo>
                    <a:pt x="4937" y="144390"/>
                  </a:lnTo>
                </a:path>
                <a:path w="715645" h="365759">
                  <a:moveTo>
                    <a:pt x="4937" y="144390"/>
                  </a:moveTo>
                  <a:lnTo>
                    <a:pt x="4937" y="141850"/>
                  </a:lnTo>
                </a:path>
                <a:path w="715645" h="365759">
                  <a:moveTo>
                    <a:pt x="4937" y="141850"/>
                  </a:moveTo>
                  <a:lnTo>
                    <a:pt x="4937" y="139309"/>
                  </a:lnTo>
                </a:path>
                <a:path w="715645" h="365759">
                  <a:moveTo>
                    <a:pt x="4937" y="139309"/>
                  </a:moveTo>
                  <a:lnTo>
                    <a:pt x="4937" y="136769"/>
                  </a:lnTo>
                </a:path>
                <a:path w="715645" h="365759">
                  <a:moveTo>
                    <a:pt x="4937" y="136769"/>
                  </a:moveTo>
                  <a:lnTo>
                    <a:pt x="4937" y="134228"/>
                  </a:lnTo>
                </a:path>
                <a:path w="715645" h="365759">
                  <a:moveTo>
                    <a:pt x="4937" y="134228"/>
                  </a:moveTo>
                  <a:lnTo>
                    <a:pt x="4937" y="131687"/>
                  </a:lnTo>
                </a:path>
                <a:path w="715645" h="365759">
                  <a:moveTo>
                    <a:pt x="4937" y="131687"/>
                  </a:moveTo>
                  <a:lnTo>
                    <a:pt x="4937" y="129147"/>
                  </a:lnTo>
                </a:path>
                <a:path w="715645" h="365759">
                  <a:moveTo>
                    <a:pt x="4937" y="129147"/>
                  </a:moveTo>
                  <a:lnTo>
                    <a:pt x="4937" y="126606"/>
                  </a:lnTo>
                </a:path>
                <a:path w="715645" h="365759">
                  <a:moveTo>
                    <a:pt x="4937" y="126606"/>
                  </a:moveTo>
                  <a:lnTo>
                    <a:pt x="4937" y="124066"/>
                  </a:lnTo>
                </a:path>
                <a:path w="715645" h="365759">
                  <a:moveTo>
                    <a:pt x="4937" y="124066"/>
                  </a:moveTo>
                  <a:lnTo>
                    <a:pt x="4937" y="121525"/>
                  </a:lnTo>
                </a:path>
                <a:path w="715645" h="365759">
                  <a:moveTo>
                    <a:pt x="4937" y="121525"/>
                  </a:moveTo>
                  <a:lnTo>
                    <a:pt x="4937" y="118984"/>
                  </a:lnTo>
                </a:path>
                <a:path w="715645" h="365759">
                  <a:moveTo>
                    <a:pt x="4937" y="118984"/>
                  </a:moveTo>
                  <a:lnTo>
                    <a:pt x="4937" y="116444"/>
                  </a:lnTo>
                </a:path>
                <a:path w="715645" h="365759">
                  <a:moveTo>
                    <a:pt x="4937" y="116444"/>
                  </a:moveTo>
                  <a:lnTo>
                    <a:pt x="4937" y="113903"/>
                  </a:lnTo>
                </a:path>
                <a:path w="715645" h="365759">
                  <a:moveTo>
                    <a:pt x="4937" y="113903"/>
                  </a:moveTo>
                  <a:lnTo>
                    <a:pt x="4937" y="111363"/>
                  </a:lnTo>
                </a:path>
                <a:path w="715645" h="365759">
                  <a:moveTo>
                    <a:pt x="4937" y="111363"/>
                  </a:moveTo>
                  <a:lnTo>
                    <a:pt x="4937" y="108822"/>
                  </a:lnTo>
                </a:path>
                <a:path w="715645" h="365759">
                  <a:moveTo>
                    <a:pt x="4937" y="108822"/>
                  </a:moveTo>
                  <a:lnTo>
                    <a:pt x="4937" y="106281"/>
                  </a:lnTo>
                </a:path>
                <a:path w="715645" h="365759">
                  <a:moveTo>
                    <a:pt x="4937" y="106281"/>
                  </a:moveTo>
                  <a:lnTo>
                    <a:pt x="4937" y="103741"/>
                  </a:lnTo>
                </a:path>
                <a:path w="715645" h="365759">
                  <a:moveTo>
                    <a:pt x="4937" y="103741"/>
                  </a:moveTo>
                  <a:lnTo>
                    <a:pt x="4937" y="101200"/>
                  </a:lnTo>
                </a:path>
                <a:path w="715645" h="365759">
                  <a:moveTo>
                    <a:pt x="4937" y="101200"/>
                  </a:moveTo>
                  <a:lnTo>
                    <a:pt x="4937" y="98660"/>
                  </a:lnTo>
                </a:path>
                <a:path w="715645" h="365759">
                  <a:moveTo>
                    <a:pt x="4937" y="98660"/>
                  </a:moveTo>
                  <a:lnTo>
                    <a:pt x="4937" y="96119"/>
                  </a:lnTo>
                </a:path>
                <a:path w="715645" h="365759">
                  <a:moveTo>
                    <a:pt x="4937" y="96119"/>
                  </a:moveTo>
                  <a:lnTo>
                    <a:pt x="4937" y="93578"/>
                  </a:lnTo>
                </a:path>
                <a:path w="715645" h="365759">
                  <a:moveTo>
                    <a:pt x="4937" y="93578"/>
                  </a:moveTo>
                  <a:lnTo>
                    <a:pt x="4937" y="91038"/>
                  </a:lnTo>
                </a:path>
                <a:path w="715645" h="365759">
                  <a:moveTo>
                    <a:pt x="4937" y="91038"/>
                  </a:moveTo>
                  <a:lnTo>
                    <a:pt x="4937" y="88497"/>
                  </a:lnTo>
                </a:path>
                <a:path w="715645" h="365759">
                  <a:moveTo>
                    <a:pt x="4937" y="88497"/>
                  </a:moveTo>
                  <a:lnTo>
                    <a:pt x="4937" y="85956"/>
                  </a:lnTo>
                </a:path>
                <a:path w="715645" h="365759">
                  <a:moveTo>
                    <a:pt x="4937" y="85956"/>
                  </a:moveTo>
                  <a:lnTo>
                    <a:pt x="4937" y="83416"/>
                  </a:lnTo>
                </a:path>
                <a:path w="715645" h="365759">
                  <a:moveTo>
                    <a:pt x="4937" y="83416"/>
                  </a:moveTo>
                  <a:lnTo>
                    <a:pt x="4937" y="80875"/>
                  </a:lnTo>
                </a:path>
                <a:path w="715645" h="365759">
                  <a:moveTo>
                    <a:pt x="4937" y="80875"/>
                  </a:moveTo>
                  <a:lnTo>
                    <a:pt x="4937" y="78335"/>
                  </a:lnTo>
                </a:path>
                <a:path w="715645" h="365759">
                  <a:moveTo>
                    <a:pt x="4937" y="78335"/>
                  </a:moveTo>
                  <a:lnTo>
                    <a:pt x="4937" y="75794"/>
                  </a:lnTo>
                </a:path>
                <a:path w="715645" h="365759">
                  <a:moveTo>
                    <a:pt x="4937" y="75794"/>
                  </a:moveTo>
                  <a:lnTo>
                    <a:pt x="4937" y="73253"/>
                  </a:lnTo>
                </a:path>
                <a:path w="715645" h="365759">
                  <a:moveTo>
                    <a:pt x="4937" y="73253"/>
                  </a:moveTo>
                  <a:lnTo>
                    <a:pt x="4937" y="70713"/>
                  </a:lnTo>
                </a:path>
                <a:path w="715645" h="365759">
                  <a:moveTo>
                    <a:pt x="4937" y="70713"/>
                  </a:moveTo>
                  <a:lnTo>
                    <a:pt x="4937" y="68172"/>
                  </a:lnTo>
                </a:path>
                <a:path w="715645" h="365759">
                  <a:moveTo>
                    <a:pt x="4937" y="68172"/>
                  </a:moveTo>
                  <a:lnTo>
                    <a:pt x="4937" y="65632"/>
                  </a:lnTo>
                </a:path>
                <a:path w="715645" h="365759">
                  <a:moveTo>
                    <a:pt x="4937" y="65632"/>
                  </a:moveTo>
                  <a:lnTo>
                    <a:pt x="4937" y="63091"/>
                  </a:lnTo>
                </a:path>
                <a:path w="715645" h="365759">
                  <a:moveTo>
                    <a:pt x="4937" y="63091"/>
                  </a:moveTo>
                  <a:lnTo>
                    <a:pt x="4937" y="60550"/>
                  </a:lnTo>
                </a:path>
                <a:path w="715645" h="365759">
                  <a:moveTo>
                    <a:pt x="4937" y="60550"/>
                  </a:moveTo>
                  <a:lnTo>
                    <a:pt x="4937" y="58010"/>
                  </a:lnTo>
                </a:path>
                <a:path w="715645" h="365759">
                  <a:moveTo>
                    <a:pt x="4937" y="58010"/>
                  </a:moveTo>
                  <a:lnTo>
                    <a:pt x="4937" y="55469"/>
                  </a:lnTo>
                </a:path>
                <a:path w="715645" h="365759">
                  <a:moveTo>
                    <a:pt x="4937" y="55469"/>
                  </a:moveTo>
                  <a:lnTo>
                    <a:pt x="4937" y="52929"/>
                  </a:lnTo>
                </a:path>
                <a:path w="715645" h="365759">
                  <a:moveTo>
                    <a:pt x="4937" y="52929"/>
                  </a:moveTo>
                  <a:lnTo>
                    <a:pt x="4937" y="50388"/>
                  </a:lnTo>
                </a:path>
                <a:path w="715645" h="365759">
                  <a:moveTo>
                    <a:pt x="4937" y="50388"/>
                  </a:moveTo>
                  <a:lnTo>
                    <a:pt x="4937" y="47847"/>
                  </a:lnTo>
                </a:path>
                <a:path w="715645" h="365759">
                  <a:moveTo>
                    <a:pt x="4937" y="47847"/>
                  </a:moveTo>
                  <a:lnTo>
                    <a:pt x="4937" y="45307"/>
                  </a:lnTo>
                </a:path>
                <a:path w="715645" h="365759">
                  <a:moveTo>
                    <a:pt x="4937" y="45307"/>
                  </a:moveTo>
                  <a:lnTo>
                    <a:pt x="4937" y="42766"/>
                  </a:lnTo>
                </a:path>
                <a:path w="715645" h="365759">
                  <a:moveTo>
                    <a:pt x="4937" y="42766"/>
                  </a:moveTo>
                  <a:lnTo>
                    <a:pt x="4937" y="40226"/>
                  </a:lnTo>
                </a:path>
                <a:path w="715645" h="365759">
                  <a:moveTo>
                    <a:pt x="4937" y="40226"/>
                  </a:moveTo>
                  <a:lnTo>
                    <a:pt x="4937" y="37685"/>
                  </a:lnTo>
                </a:path>
                <a:path w="715645" h="365759">
                  <a:moveTo>
                    <a:pt x="4937" y="37685"/>
                  </a:moveTo>
                  <a:lnTo>
                    <a:pt x="4937" y="35144"/>
                  </a:lnTo>
                </a:path>
                <a:path w="715645" h="365759">
                  <a:moveTo>
                    <a:pt x="4937" y="35144"/>
                  </a:moveTo>
                  <a:lnTo>
                    <a:pt x="4937" y="32604"/>
                  </a:lnTo>
                </a:path>
                <a:path w="715645" h="365759">
                  <a:moveTo>
                    <a:pt x="4937" y="32604"/>
                  </a:moveTo>
                  <a:lnTo>
                    <a:pt x="4937" y="30063"/>
                  </a:lnTo>
                </a:path>
                <a:path w="715645" h="365759">
                  <a:moveTo>
                    <a:pt x="4937" y="30063"/>
                  </a:moveTo>
                  <a:lnTo>
                    <a:pt x="4937" y="27523"/>
                  </a:lnTo>
                </a:path>
                <a:path w="715645" h="365759">
                  <a:moveTo>
                    <a:pt x="4937" y="27523"/>
                  </a:moveTo>
                  <a:lnTo>
                    <a:pt x="4937" y="24982"/>
                  </a:lnTo>
                </a:path>
                <a:path w="715645" h="365759">
                  <a:moveTo>
                    <a:pt x="4937" y="24982"/>
                  </a:moveTo>
                  <a:lnTo>
                    <a:pt x="4937" y="22441"/>
                  </a:lnTo>
                </a:path>
                <a:path w="715645" h="365759">
                  <a:moveTo>
                    <a:pt x="4937" y="22441"/>
                  </a:moveTo>
                  <a:lnTo>
                    <a:pt x="4937" y="19901"/>
                  </a:lnTo>
                </a:path>
                <a:path w="715645" h="365759">
                  <a:moveTo>
                    <a:pt x="4937" y="19901"/>
                  </a:moveTo>
                  <a:lnTo>
                    <a:pt x="4937" y="17360"/>
                  </a:lnTo>
                </a:path>
                <a:path w="715645" h="365759">
                  <a:moveTo>
                    <a:pt x="4937" y="17360"/>
                  </a:moveTo>
                  <a:lnTo>
                    <a:pt x="4937" y="14820"/>
                  </a:lnTo>
                </a:path>
                <a:path w="715645" h="365759">
                  <a:moveTo>
                    <a:pt x="4937" y="14820"/>
                  </a:moveTo>
                  <a:lnTo>
                    <a:pt x="4937" y="12279"/>
                  </a:lnTo>
                </a:path>
                <a:path w="715645" h="365759">
                  <a:moveTo>
                    <a:pt x="4937" y="12279"/>
                  </a:moveTo>
                  <a:lnTo>
                    <a:pt x="4937" y="9738"/>
                  </a:lnTo>
                </a:path>
                <a:path w="715645" h="365759">
                  <a:moveTo>
                    <a:pt x="4937" y="9738"/>
                  </a:moveTo>
                  <a:lnTo>
                    <a:pt x="4937" y="7198"/>
                  </a:lnTo>
                </a:path>
                <a:path w="715645" h="365759">
                  <a:moveTo>
                    <a:pt x="4937" y="7198"/>
                  </a:moveTo>
                  <a:lnTo>
                    <a:pt x="4937" y="4657"/>
                  </a:lnTo>
                </a:path>
                <a:path w="715645" h="365759">
                  <a:moveTo>
                    <a:pt x="4937" y="4657"/>
                  </a:moveTo>
                  <a:lnTo>
                    <a:pt x="4937" y="2117"/>
                  </a:lnTo>
                </a:path>
                <a:path w="715645" h="365759">
                  <a:moveTo>
                    <a:pt x="4937" y="2117"/>
                  </a:moveTo>
                  <a:lnTo>
                    <a:pt x="4937" y="0"/>
                  </a:lnTo>
                </a:path>
                <a:path w="715645" h="365759">
                  <a:moveTo>
                    <a:pt x="4937" y="360341"/>
                  </a:moveTo>
                  <a:lnTo>
                    <a:pt x="0" y="360341"/>
                  </a:lnTo>
                </a:path>
              </a:pathLst>
            </a:custGeom>
            <a:ln w="3175">
              <a:solidFill>
                <a:srgbClr val="000000"/>
              </a:solidFill>
            </a:ln>
          </p:spPr>
          <p:txBody>
            <a:bodyPr wrap="square" lIns="0" tIns="0" rIns="0" bIns="0" rtlCol="0"/>
            <a:lstStyle/>
            <a:p>
              <a:endParaRPr/>
            </a:p>
          </p:txBody>
        </p:sp>
      </p:grpSp>
      <p:sp>
        <p:nvSpPr>
          <p:cNvPr id="91" name="object 91"/>
          <p:cNvSpPr txBox="1"/>
          <p:nvPr/>
        </p:nvSpPr>
        <p:spPr>
          <a:xfrm>
            <a:off x="5606288" y="7566635"/>
            <a:ext cx="20320" cy="41275"/>
          </a:xfrm>
          <a:prstGeom prst="rect">
            <a:avLst/>
          </a:prstGeom>
        </p:spPr>
        <p:txBody>
          <a:bodyPr vert="horz" wrap="square" lIns="0" tIns="12700" rIns="0" bIns="0" rtlCol="0">
            <a:spAutoFit/>
          </a:bodyPr>
          <a:lstStyle/>
          <a:p>
            <a:pPr>
              <a:lnSpc>
                <a:spcPct val="100000"/>
              </a:lnSpc>
              <a:spcBef>
                <a:spcPts val="100"/>
              </a:spcBef>
            </a:pPr>
            <a:r>
              <a:rPr sz="100" b="1" spc="-50" dirty="0">
                <a:latin typeface="Arial"/>
                <a:cs typeface="Arial"/>
              </a:rPr>
              <a:t>0</a:t>
            </a:r>
            <a:endParaRPr sz="100">
              <a:latin typeface="Arial"/>
              <a:cs typeface="Arial"/>
            </a:endParaRPr>
          </a:p>
        </p:txBody>
      </p:sp>
      <p:sp>
        <p:nvSpPr>
          <p:cNvPr id="92" name="object 92"/>
          <p:cNvSpPr/>
          <p:nvPr/>
        </p:nvSpPr>
        <p:spPr>
          <a:xfrm>
            <a:off x="5614751" y="7536569"/>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3" name="object 93"/>
          <p:cNvSpPr txBox="1"/>
          <p:nvPr/>
        </p:nvSpPr>
        <p:spPr>
          <a:xfrm>
            <a:off x="5599517" y="7515259"/>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15</a:t>
            </a:r>
            <a:endParaRPr sz="100">
              <a:latin typeface="Arial"/>
              <a:cs typeface="Arial"/>
            </a:endParaRPr>
          </a:p>
        </p:txBody>
      </p:sp>
      <p:sp>
        <p:nvSpPr>
          <p:cNvPr id="94" name="object 94"/>
          <p:cNvSpPr/>
          <p:nvPr/>
        </p:nvSpPr>
        <p:spPr>
          <a:xfrm>
            <a:off x="5614751" y="7485051"/>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5" name="object 95"/>
          <p:cNvSpPr txBox="1"/>
          <p:nvPr/>
        </p:nvSpPr>
        <p:spPr>
          <a:xfrm>
            <a:off x="5599517" y="7463742"/>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30</a:t>
            </a:r>
            <a:endParaRPr sz="100">
              <a:latin typeface="Arial"/>
              <a:cs typeface="Arial"/>
            </a:endParaRPr>
          </a:p>
        </p:txBody>
      </p:sp>
      <p:sp>
        <p:nvSpPr>
          <p:cNvPr id="96" name="object 96"/>
          <p:cNvSpPr/>
          <p:nvPr/>
        </p:nvSpPr>
        <p:spPr>
          <a:xfrm>
            <a:off x="5614751" y="7433533"/>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7" name="object 97"/>
          <p:cNvSpPr txBox="1"/>
          <p:nvPr/>
        </p:nvSpPr>
        <p:spPr>
          <a:xfrm>
            <a:off x="5599517" y="7412224"/>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45</a:t>
            </a:r>
            <a:endParaRPr sz="100">
              <a:latin typeface="Arial"/>
              <a:cs typeface="Arial"/>
            </a:endParaRPr>
          </a:p>
        </p:txBody>
      </p:sp>
      <p:sp>
        <p:nvSpPr>
          <p:cNvPr id="98" name="object 98"/>
          <p:cNvSpPr/>
          <p:nvPr/>
        </p:nvSpPr>
        <p:spPr>
          <a:xfrm>
            <a:off x="5614751" y="7382157"/>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9" name="object 99"/>
          <p:cNvSpPr txBox="1"/>
          <p:nvPr/>
        </p:nvSpPr>
        <p:spPr>
          <a:xfrm>
            <a:off x="5599517" y="7360847"/>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60</a:t>
            </a:r>
            <a:endParaRPr sz="100">
              <a:latin typeface="Arial"/>
              <a:cs typeface="Arial"/>
            </a:endParaRPr>
          </a:p>
        </p:txBody>
      </p:sp>
      <p:sp>
        <p:nvSpPr>
          <p:cNvPr id="100" name="object 100"/>
          <p:cNvSpPr/>
          <p:nvPr/>
        </p:nvSpPr>
        <p:spPr>
          <a:xfrm>
            <a:off x="5614751" y="7330639"/>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1" name="object 101"/>
          <p:cNvSpPr txBox="1"/>
          <p:nvPr/>
        </p:nvSpPr>
        <p:spPr>
          <a:xfrm>
            <a:off x="5599517" y="7309329"/>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75</a:t>
            </a:r>
            <a:endParaRPr sz="100">
              <a:latin typeface="Arial"/>
              <a:cs typeface="Arial"/>
            </a:endParaRPr>
          </a:p>
        </p:txBody>
      </p:sp>
      <p:sp>
        <p:nvSpPr>
          <p:cNvPr id="102" name="object 102"/>
          <p:cNvSpPr/>
          <p:nvPr/>
        </p:nvSpPr>
        <p:spPr>
          <a:xfrm>
            <a:off x="5614751" y="7279121"/>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3" name="object 103"/>
          <p:cNvSpPr txBox="1"/>
          <p:nvPr/>
        </p:nvSpPr>
        <p:spPr>
          <a:xfrm>
            <a:off x="5599517" y="7257812"/>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90</a:t>
            </a:r>
            <a:endParaRPr sz="100">
              <a:latin typeface="Arial"/>
              <a:cs typeface="Arial"/>
            </a:endParaRPr>
          </a:p>
        </p:txBody>
      </p:sp>
      <p:sp>
        <p:nvSpPr>
          <p:cNvPr id="104" name="object 104"/>
          <p:cNvSpPr/>
          <p:nvPr/>
        </p:nvSpPr>
        <p:spPr>
          <a:xfrm>
            <a:off x="5614751" y="7227744"/>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5" name="object 105"/>
          <p:cNvSpPr txBox="1"/>
          <p:nvPr/>
        </p:nvSpPr>
        <p:spPr>
          <a:xfrm>
            <a:off x="5592746" y="7206435"/>
            <a:ext cx="3302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105</a:t>
            </a:r>
            <a:endParaRPr sz="100">
              <a:latin typeface="Arial"/>
              <a:cs typeface="Arial"/>
            </a:endParaRPr>
          </a:p>
        </p:txBody>
      </p:sp>
      <p:sp>
        <p:nvSpPr>
          <p:cNvPr id="106" name="object 106"/>
          <p:cNvSpPr/>
          <p:nvPr/>
        </p:nvSpPr>
        <p:spPr>
          <a:xfrm>
            <a:off x="5857513" y="7183849"/>
            <a:ext cx="389890" cy="42545"/>
          </a:xfrm>
          <a:custGeom>
            <a:avLst/>
            <a:gdLst/>
            <a:ahLst/>
            <a:cxnLst/>
            <a:rect l="l" t="t" r="r" b="b"/>
            <a:pathLst>
              <a:path w="389889" h="42545">
                <a:moveTo>
                  <a:pt x="0" y="4798"/>
                </a:moveTo>
                <a:lnTo>
                  <a:pt x="2539" y="4798"/>
                </a:lnTo>
              </a:path>
              <a:path w="389889" h="42545">
                <a:moveTo>
                  <a:pt x="2539" y="4798"/>
                </a:moveTo>
                <a:lnTo>
                  <a:pt x="5078" y="4798"/>
                </a:lnTo>
              </a:path>
              <a:path w="389889" h="42545">
                <a:moveTo>
                  <a:pt x="5078" y="4798"/>
                </a:moveTo>
                <a:lnTo>
                  <a:pt x="7617" y="4798"/>
                </a:lnTo>
              </a:path>
              <a:path w="389889" h="42545">
                <a:moveTo>
                  <a:pt x="7617" y="4798"/>
                </a:moveTo>
                <a:lnTo>
                  <a:pt x="10156" y="4798"/>
                </a:lnTo>
              </a:path>
              <a:path w="389889" h="42545">
                <a:moveTo>
                  <a:pt x="10156" y="4798"/>
                </a:moveTo>
                <a:lnTo>
                  <a:pt x="12695" y="4798"/>
                </a:lnTo>
              </a:path>
              <a:path w="389889" h="42545">
                <a:moveTo>
                  <a:pt x="12695" y="4798"/>
                </a:moveTo>
                <a:lnTo>
                  <a:pt x="15234" y="4798"/>
                </a:lnTo>
              </a:path>
              <a:path w="389889" h="42545">
                <a:moveTo>
                  <a:pt x="15234" y="4798"/>
                </a:moveTo>
                <a:lnTo>
                  <a:pt x="17773" y="4798"/>
                </a:lnTo>
              </a:path>
              <a:path w="389889" h="42545">
                <a:moveTo>
                  <a:pt x="17773" y="4798"/>
                </a:moveTo>
                <a:lnTo>
                  <a:pt x="20312" y="4798"/>
                </a:lnTo>
              </a:path>
              <a:path w="389889" h="42545">
                <a:moveTo>
                  <a:pt x="20312" y="4798"/>
                </a:moveTo>
                <a:lnTo>
                  <a:pt x="22851" y="4798"/>
                </a:lnTo>
              </a:path>
              <a:path w="389889" h="42545">
                <a:moveTo>
                  <a:pt x="22851" y="4798"/>
                </a:moveTo>
                <a:lnTo>
                  <a:pt x="25390" y="4798"/>
                </a:lnTo>
              </a:path>
              <a:path w="389889" h="42545">
                <a:moveTo>
                  <a:pt x="25390" y="4798"/>
                </a:moveTo>
                <a:lnTo>
                  <a:pt x="27929" y="4798"/>
                </a:lnTo>
              </a:path>
              <a:path w="389889" h="42545">
                <a:moveTo>
                  <a:pt x="27929" y="4798"/>
                </a:moveTo>
                <a:lnTo>
                  <a:pt x="30468" y="4798"/>
                </a:lnTo>
              </a:path>
              <a:path w="389889" h="42545">
                <a:moveTo>
                  <a:pt x="30468" y="4798"/>
                </a:moveTo>
                <a:lnTo>
                  <a:pt x="33007" y="4798"/>
                </a:lnTo>
              </a:path>
              <a:path w="389889" h="42545">
                <a:moveTo>
                  <a:pt x="33007" y="4798"/>
                </a:moveTo>
                <a:lnTo>
                  <a:pt x="35546" y="4798"/>
                </a:lnTo>
              </a:path>
              <a:path w="389889" h="42545">
                <a:moveTo>
                  <a:pt x="35546" y="4798"/>
                </a:moveTo>
                <a:lnTo>
                  <a:pt x="38085" y="4798"/>
                </a:lnTo>
              </a:path>
              <a:path w="389889" h="42545">
                <a:moveTo>
                  <a:pt x="38085" y="4798"/>
                </a:moveTo>
                <a:lnTo>
                  <a:pt x="40624" y="4798"/>
                </a:lnTo>
              </a:path>
              <a:path w="389889" h="42545">
                <a:moveTo>
                  <a:pt x="40624" y="4798"/>
                </a:moveTo>
                <a:lnTo>
                  <a:pt x="43163" y="4798"/>
                </a:lnTo>
              </a:path>
              <a:path w="389889" h="42545">
                <a:moveTo>
                  <a:pt x="43163" y="4798"/>
                </a:moveTo>
                <a:lnTo>
                  <a:pt x="45703" y="4798"/>
                </a:lnTo>
              </a:path>
              <a:path w="389889" h="42545">
                <a:moveTo>
                  <a:pt x="45703" y="4798"/>
                </a:moveTo>
                <a:lnTo>
                  <a:pt x="48242" y="4798"/>
                </a:lnTo>
              </a:path>
              <a:path w="389889" h="42545">
                <a:moveTo>
                  <a:pt x="48242" y="4798"/>
                </a:moveTo>
                <a:lnTo>
                  <a:pt x="50781" y="4798"/>
                </a:lnTo>
              </a:path>
              <a:path w="389889" h="42545">
                <a:moveTo>
                  <a:pt x="50781" y="4798"/>
                </a:moveTo>
                <a:lnTo>
                  <a:pt x="53320" y="4798"/>
                </a:lnTo>
              </a:path>
              <a:path w="389889" h="42545">
                <a:moveTo>
                  <a:pt x="53320" y="4798"/>
                </a:moveTo>
                <a:lnTo>
                  <a:pt x="55859" y="4798"/>
                </a:lnTo>
              </a:path>
              <a:path w="389889" h="42545">
                <a:moveTo>
                  <a:pt x="55859" y="4798"/>
                </a:moveTo>
                <a:lnTo>
                  <a:pt x="58398" y="4798"/>
                </a:lnTo>
              </a:path>
              <a:path w="389889" h="42545">
                <a:moveTo>
                  <a:pt x="58398" y="4798"/>
                </a:moveTo>
                <a:lnTo>
                  <a:pt x="60937" y="4798"/>
                </a:lnTo>
              </a:path>
              <a:path w="389889" h="42545">
                <a:moveTo>
                  <a:pt x="60937" y="4798"/>
                </a:moveTo>
                <a:lnTo>
                  <a:pt x="63476" y="4798"/>
                </a:lnTo>
              </a:path>
              <a:path w="389889" h="42545">
                <a:moveTo>
                  <a:pt x="63476" y="4798"/>
                </a:moveTo>
                <a:lnTo>
                  <a:pt x="66015" y="4798"/>
                </a:lnTo>
              </a:path>
              <a:path w="389889" h="42545">
                <a:moveTo>
                  <a:pt x="66015" y="4798"/>
                </a:moveTo>
                <a:lnTo>
                  <a:pt x="68554" y="4798"/>
                </a:lnTo>
              </a:path>
              <a:path w="389889" h="42545">
                <a:moveTo>
                  <a:pt x="68554" y="4798"/>
                </a:moveTo>
                <a:lnTo>
                  <a:pt x="71093" y="4798"/>
                </a:lnTo>
              </a:path>
              <a:path w="389889" h="42545">
                <a:moveTo>
                  <a:pt x="71093" y="4798"/>
                </a:moveTo>
                <a:lnTo>
                  <a:pt x="73632" y="4798"/>
                </a:lnTo>
              </a:path>
              <a:path w="389889" h="42545">
                <a:moveTo>
                  <a:pt x="73632" y="4798"/>
                </a:moveTo>
                <a:lnTo>
                  <a:pt x="76171" y="4798"/>
                </a:lnTo>
              </a:path>
              <a:path w="389889" h="42545">
                <a:moveTo>
                  <a:pt x="76171" y="4798"/>
                </a:moveTo>
                <a:lnTo>
                  <a:pt x="78710" y="4798"/>
                </a:lnTo>
              </a:path>
              <a:path w="389889" h="42545">
                <a:moveTo>
                  <a:pt x="78710" y="4798"/>
                </a:moveTo>
                <a:lnTo>
                  <a:pt x="81249" y="4798"/>
                </a:lnTo>
              </a:path>
              <a:path w="389889" h="42545">
                <a:moveTo>
                  <a:pt x="81249" y="4798"/>
                </a:moveTo>
                <a:lnTo>
                  <a:pt x="83788" y="4798"/>
                </a:lnTo>
              </a:path>
              <a:path w="389889" h="42545">
                <a:moveTo>
                  <a:pt x="83788" y="4798"/>
                </a:moveTo>
                <a:lnTo>
                  <a:pt x="86327" y="4798"/>
                </a:lnTo>
              </a:path>
              <a:path w="389889" h="42545">
                <a:moveTo>
                  <a:pt x="86327" y="4798"/>
                </a:moveTo>
                <a:lnTo>
                  <a:pt x="88867" y="4798"/>
                </a:lnTo>
              </a:path>
              <a:path w="389889" h="42545">
                <a:moveTo>
                  <a:pt x="88867" y="4798"/>
                </a:moveTo>
                <a:lnTo>
                  <a:pt x="91406" y="4798"/>
                </a:lnTo>
              </a:path>
              <a:path w="389889" h="42545">
                <a:moveTo>
                  <a:pt x="91406" y="4798"/>
                </a:moveTo>
                <a:lnTo>
                  <a:pt x="93945" y="4798"/>
                </a:lnTo>
              </a:path>
              <a:path w="389889" h="42545">
                <a:moveTo>
                  <a:pt x="93945" y="4798"/>
                </a:moveTo>
                <a:lnTo>
                  <a:pt x="96484" y="4798"/>
                </a:lnTo>
              </a:path>
              <a:path w="389889" h="42545">
                <a:moveTo>
                  <a:pt x="96484" y="4798"/>
                </a:moveTo>
                <a:lnTo>
                  <a:pt x="99023" y="4798"/>
                </a:lnTo>
              </a:path>
              <a:path w="389889" h="42545">
                <a:moveTo>
                  <a:pt x="99023" y="4798"/>
                </a:moveTo>
                <a:lnTo>
                  <a:pt x="101562" y="4798"/>
                </a:lnTo>
              </a:path>
              <a:path w="389889" h="42545">
                <a:moveTo>
                  <a:pt x="101562" y="4798"/>
                </a:moveTo>
                <a:lnTo>
                  <a:pt x="104101" y="4798"/>
                </a:lnTo>
              </a:path>
              <a:path w="389889" h="42545">
                <a:moveTo>
                  <a:pt x="104101" y="4798"/>
                </a:moveTo>
                <a:lnTo>
                  <a:pt x="106640" y="4798"/>
                </a:lnTo>
              </a:path>
              <a:path w="389889" h="42545">
                <a:moveTo>
                  <a:pt x="106640" y="4798"/>
                </a:moveTo>
                <a:lnTo>
                  <a:pt x="109179" y="4798"/>
                </a:lnTo>
              </a:path>
              <a:path w="389889" h="42545">
                <a:moveTo>
                  <a:pt x="109179" y="4798"/>
                </a:moveTo>
                <a:lnTo>
                  <a:pt x="111718" y="4798"/>
                </a:lnTo>
              </a:path>
              <a:path w="389889" h="42545">
                <a:moveTo>
                  <a:pt x="111718" y="4798"/>
                </a:moveTo>
                <a:lnTo>
                  <a:pt x="114257" y="4798"/>
                </a:lnTo>
              </a:path>
              <a:path w="389889" h="42545">
                <a:moveTo>
                  <a:pt x="114257" y="4798"/>
                </a:moveTo>
                <a:lnTo>
                  <a:pt x="116796" y="4798"/>
                </a:lnTo>
              </a:path>
              <a:path w="389889" h="42545">
                <a:moveTo>
                  <a:pt x="116796" y="4798"/>
                </a:moveTo>
                <a:lnTo>
                  <a:pt x="119335" y="4798"/>
                </a:lnTo>
              </a:path>
              <a:path w="389889" h="42545">
                <a:moveTo>
                  <a:pt x="119335" y="4798"/>
                </a:moveTo>
                <a:lnTo>
                  <a:pt x="121874" y="4798"/>
                </a:lnTo>
              </a:path>
              <a:path w="389889" h="42545">
                <a:moveTo>
                  <a:pt x="121874" y="4798"/>
                </a:moveTo>
                <a:lnTo>
                  <a:pt x="124413" y="4798"/>
                </a:lnTo>
              </a:path>
              <a:path w="389889" h="42545">
                <a:moveTo>
                  <a:pt x="124413" y="4798"/>
                </a:moveTo>
                <a:lnTo>
                  <a:pt x="126952" y="4798"/>
                </a:lnTo>
              </a:path>
              <a:path w="389889" h="42545">
                <a:moveTo>
                  <a:pt x="126952" y="4798"/>
                </a:moveTo>
                <a:lnTo>
                  <a:pt x="129491" y="4798"/>
                </a:lnTo>
              </a:path>
              <a:path w="389889" h="42545">
                <a:moveTo>
                  <a:pt x="129491" y="4798"/>
                </a:moveTo>
                <a:lnTo>
                  <a:pt x="132031" y="4798"/>
                </a:lnTo>
              </a:path>
              <a:path w="389889" h="42545">
                <a:moveTo>
                  <a:pt x="132031" y="4798"/>
                </a:moveTo>
                <a:lnTo>
                  <a:pt x="134570" y="4798"/>
                </a:lnTo>
              </a:path>
              <a:path w="389889" h="42545">
                <a:moveTo>
                  <a:pt x="134570" y="4798"/>
                </a:moveTo>
                <a:lnTo>
                  <a:pt x="137109" y="4798"/>
                </a:lnTo>
              </a:path>
              <a:path w="389889" h="42545">
                <a:moveTo>
                  <a:pt x="137109" y="4798"/>
                </a:moveTo>
                <a:lnTo>
                  <a:pt x="139648" y="4798"/>
                </a:lnTo>
              </a:path>
              <a:path w="389889" h="42545">
                <a:moveTo>
                  <a:pt x="139648" y="4798"/>
                </a:moveTo>
                <a:lnTo>
                  <a:pt x="142187" y="4798"/>
                </a:lnTo>
              </a:path>
              <a:path w="389889" h="42545">
                <a:moveTo>
                  <a:pt x="142187" y="4798"/>
                </a:moveTo>
                <a:lnTo>
                  <a:pt x="144726" y="4798"/>
                </a:lnTo>
              </a:path>
              <a:path w="389889" h="42545">
                <a:moveTo>
                  <a:pt x="144726" y="4798"/>
                </a:moveTo>
                <a:lnTo>
                  <a:pt x="147265" y="4798"/>
                </a:lnTo>
              </a:path>
              <a:path w="389889" h="42545">
                <a:moveTo>
                  <a:pt x="147265" y="4798"/>
                </a:moveTo>
                <a:lnTo>
                  <a:pt x="149804" y="4798"/>
                </a:lnTo>
              </a:path>
              <a:path w="389889" h="42545">
                <a:moveTo>
                  <a:pt x="149804" y="4798"/>
                </a:moveTo>
                <a:lnTo>
                  <a:pt x="152343" y="4798"/>
                </a:lnTo>
              </a:path>
              <a:path w="389889" h="42545">
                <a:moveTo>
                  <a:pt x="152343" y="4798"/>
                </a:moveTo>
                <a:lnTo>
                  <a:pt x="154882" y="4798"/>
                </a:lnTo>
              </a:path>
              <a:path w="389889" h="42545">
                <a:moveTo>
                  <a:pt x="154882" y="4798"/>
                </a:moveTo>
                <a:lnTo>
                  <a:pt x="157421" y="4798"/>
                </a:lnTo>
              </a:path>
              <a:path w="389889" h="42545">
                <a:moveTo>
                  <a:pt x="157421" y="4798"/>
                </a:moveTo>
                <a:lnTo>
                  <a:pt x="159960" y="4798"/>
                </a:lnTo>
              </a:path>
              <a:path w="389889" h="42545">
                <a:moveTo>
                  <a:pt x="159960" y="4798"/>
                </a:moveTo>
                <a:lnTo>
                  <a:pt x="162499" y="4798"/>
                </a:lnTo>
              </a:path>
              <a:path w="389889" h="42545">
                <a:moveTo>
                  <a:pt x="162499" y="4798"/>
                </a:moveTo>
                <a:lnTo>
                  <a:pt x="165038" y="4798"/>
                </a:lnTo>
              </a:path>
              <a:path w="389889" h="42545">
                <a:moveTo>
                  <a:pt x="165038" y="4798"/>
                </a:moveTo>
                <a:lnTo>
                  <a:pt x="167577" y="4798"/>
                </a:lnTo>
              </a:path>
              <a:path w="389889" h="42545">
                <a:moveTo>
                  <a:pt x="167577" y="4798"/>
                </a:moveTo>
                <a:lnTo>
                  <a:pt x="170116" y="4798"/>
                </a:lnTo>
              </a:path>
              <a:path w="389889" h="42545">
                <a:moveTo>
                  <a:pt x="170116" y="4798"/>
                </a:moveTo>
                <a:lnTo>
                  <a:pt x="172655" y="4798"/>
                </a:lnTo>
              </a:path>
              <a:path w="389889" h="42545">
                <a:moveTo>
                  <a:pt x="172655" y="4798"/>
                </a:moveTo>
                <a:lnTo>
                  <a:pt x="175195" y="4798"/>
                </a:lnTo>
              </a:path>
              <a:path w="389889" h="42545">
                <a:moveTo>
                  <a:pt x="175195" y="4798"/>
                </a:moveTo>
                <a:lnTo>
                  <a:pt x="177734" y="4798"/>
                </a:lnTo>
              </a:path>
              <a:path w="389889" h="42545">
                <a:moveTo>
                  <a:pt x="177734" y="4798"/>
                </a:moveTo>
                <a:lnTo>
                  <a:pt x="180273" y="4798"/>
                </a:lnTo>
              </a:path>
              <a:path w="389889" h="42545">
                <a:moveTo>
                  <a:pt x="180273" y="4798"/>
                </a:moveTo>
                <a:lnTo>
                  <a:pt x="182812" y="4798"/>
                </a:lnTo>
              </a:path>
              <a:path w="389889" h="42545">
                <a:moveTo>
                  <a:pt x="182812" y="4798"/>
                </a:moveTo>
                <a:lnTo>
                  <a:pt x="185351" y="4798"/>
                </a:lnTo>
              </a:path>
              <a:path w="389889" h="42545">
                <a:moveTo>
                  <a:pt x="185351" y="4798"/>
                </a:moveTo>
                <a:lnTo>
                  <a:pt x="187890" y="4798"/>
                </a:lnTo>
              </a:path>
              <a:path w="389889" h="42545">
                <a:moveTo>
                  <a:pt x="187890" y="4798"/>
                </a:moveTo>
                <a:lnTo>
                  <a:pt x="190429" y="4798"/>
                </a:lnTo>
              </a:path>
              <a:path w="389889" h="42545">
                <a:moveTo>
                  <a:pt x="190429" y="4798"/>
                </a:moveTo>
                <a:lnTo>
                  <a:pt x="192968" y="4798"/>
                </a:lnTo>
              </a:path>
              <a:path w="389889" h="42545">
                <a:moveTo>
                  <a:pt x="192968" y="4798"/>
                </a:moveTo>
                <a:lnTo>
                  <a:pt x="195507" y="4798"/>
                </a:lnTo>
              </a:path>
              <a:path w="389889" h="42545">
                <a:moveTo>
                  <a:pt x="195507" y="4798"/>
                </a:moveTo>
                <a:lnTo>
                  <a:pt x="198046" y="4798"/>
                </a:lnTo>
              </a:path>
              <a:path w="389889" h="42545">
                <a:moveTo>
                  <a:pt x="198046" y="4798"/>
                </a:moveTo>
                <a:lnTo>
                  <a:pt x="200585" y="4798"/>
                </a:lnTo>
              </a:path>
              <a:path w="389889" h="42545">
                <a:moveTo>
                  <a:pt x="200585" y="4798"/>
                </a:moveTo>
                <a:lnTo>
                  <a:pt x="203124" y="4798"/>
                </a:lnTo>
              </a:path>
              <a:path w="389889" h="42545">
                <a:moveTo>
                  <a:pt x="203124" y="4798"/>
                </a:moveTo>
                <a:lnTo>
                  <a:pt x="205663" y="4798"/>
                </a:lnTo>
              </a:path>
              <a:path w="389889" h="42545">
                <a:moveTo>
                  <a:pt x="205663" y="4798"/>
                </a:moveTo>
                <a:lnTo>
                  <a:pt x="208202" y="4798"/>
                </a:lnTo>
              </a:path>
              <a:path w="389889" h="42545">
                <a:moveTo>
                  <a:pt x="208202" y="4798"/>
                </a:moveTo>
                <a:lnTo>
                  <a:pt x="210741" y="4798"/>
                </a:lnTo>
              </a:path>
              <a:path w="389889" h="42545">
                <a:moveTo>
                  <a:pt x="210741" y="4798"/>
                </a:moveTo>
                <a:lnTo>
                  <a:pt x="213280" y="4798"/>
                </a:lnTo>
              </a:path>
              <a:path w="389889" h="42545">
                <a:moveTo>
                  <a:pt x="213280" y="4798"/>
                </a:moveTo>
                <a:lnTo>
                  <a:pt x="215819" y="4798"/>
                </a:lnTo>
              </a:path>
              <a:path w="389889" h="42545">
                <a:moveTo>
                  <a:pt x="215819" y="4798"/>
                </a:moveTo>
                <a:lnTo>
                  <a:pt x="218358" y="4798"/>
                </a:lnTo>
              </a:path>
              <a:path w="389889" h="42545">
                <a:moveTo>
                  <a:pt x="218358" y="4798"/>
                </a:moveTo>
                <a:lnTo>
                  <a:pt x="220898" y="4798"/>
                </a:lnTo>
              </a:path>
              <a:path w="389889" h="42545">
                <a:moveTo>
                  <a:pt x="220898" y="4798"/>
                </a:moveTo>
                <a:lnTo>
                  <a:pt x="223437" y="4798"/>
                </a:lnTo>
              </a:path>
              <a:path w="389889" h="42545">
                <a:moveTo>
                  <a:pt x="223437" y="4798"/>
                </a:moveTo>
                <a:lnTo>
                  <a:pt x="225976" y="4798"/>
                </a:lnTo>
              </a:path>
              <a:path w="389889" h="42545">
                <a:moveTo>
                  <a:pt x="225976" y="4798"/>
                </a:moveTo>
                <a:lnTo>
                  <a:pt x="228515" y="4798"/>
                </a:lnTo>
              </a:path>
              <a:path w="389889" h="42545">
                <a:moveTo>
                  <a:pt x="228515" y="4798"/>
                </a:moveTo>
                <a:lnTo>
                  <a:pt x="231054" y="4798"/>
                </a:lnTo>
              </a:path>
              <a:path w="389889" h="42545">
                <a:moveTo>
                  <a:pt x="231054" y="4798"/>
                </a:moveTo>
                <a:lnTo>
                  <a:pt x="233593" y="4798"/>
                </a:lnTo>
              </a:path>
              <a:path w="389889" h="42545">
                <a:moveTo>
                  <a:pt x="233593" y="4798"/>
                </a:moveTo>
                <a:lnTo>
                  <a:pt x="236132" y="4798"/>
                </a:lnTo>
              </a:path>
              <a:path w="389889" h="42545">
                <a:moveTo>
                  <a:pt x="236132" y="4798"/>
                </a:moveTo>
                <a:lnTo>
                  <a:pt x="238671" y="4798"/>
                </a:lnTo>
              </a:path>
              <a:path w="389889" h="42545">
                <a:moveTo>
                  <a:pt x="238671" y="4798"/>
                </a:moveTo>
                <a:lnTo>
                  <a:pt x="241210" y="4798"/>
                </a:lnTo>
              </a:path>
              <a:path w="389889" h="42545">
                <a:moveTo>
                  <a:pt x="241210" y="4798"/>
                </a:moveTo>
                <a:lnTo>
                  <a:pt x="243749" y="4798"/>
                </a:lnTo>
              </a:path>
              <a:path w="389889" h="42545">
                <a:moveTo>
                  <a:pt x="243749" y="4798"/>
                </a:moveTo>
                <a:lnTo>
                  <a:pt x="246288" y="4798"/>
                </a:lnTo>
              </a:path>
              <a:path w="389889" h="42545">
                <a:moveTo>
                  <a:pt x="246288" y="4798"/>
                </a:moveTo>
                <a:lnTo>
                  <a:pt x="248827" y="4798"/>
                </a:lnTo>
              </a:path>
              <a:path w="389889" h="42545">
                <a:moveTo>
                  <a:pt x="248827" y="4798"/>
                </a:moveTo>
                <a:lnTo>
                  <a:pt x="251366" y="4798"/>
                </a:lnTo>
              </a:path>
              <a:path w="389889" h="42545">
                <a:moveTo>
                  <a:pt x="251366" y="4798"/>
                </a:moveTo>
                <a:lnTo>
                  <a:pt x="253905" y="4798"/>
                </a:lnTo>
              </a:path>
              <a:path w="389889" h="42545">
                <a:moveTo>
                  <a:pt x="253905" y="4798"/>
                </a:moveTo>
                <a:lnTo>
                  <a:pt x="256444" y="4798"/>
                </a:lnTo>
              </a:path>
              <a:path w="389889" h="42545">
                <a:moveTo>
                  <a:pt x="256444" y="4798"/>
                </a:moveTo>
                <a:lnTo>
                  <a:pt x="258983" y="4798"/>
                </a:lnTo>
              </a:path>
              <a:path w="389889" h="42545">
                <a:moveTo>
                  <a:pt x="258983" y="4798"/>
                </a:moveTo>
                <a:lnTo>
                  <a:pt x="261522" y="4798"/>
                </a:lnTo>
              </a:path>
              <a:path w="389889" h="42545">
                <a:moveTo>
                  <a:pt x="261522" y="4798"/>
                </a:moveTo>
                <a:lnTo>
                  <a:pt x="264062" y="4798"/>
                </a:lnTo>
              </a:path>
              <a:path w="389889" h="42545">
                <a:moveTo>
                  <a:pt x="264062" y="4798"/>
                </a:moveTo>
                <a:lnTo>
                  <a:pt x="266601" y="4798"/>
                </a:lnTo>
              </a:path>
              <a:path w="389889" h="42545">
                <a:moveTo>
                  <a:pt x="266601" y="4798"/>
                </a:moveTo>
                <a:lnTo>
                  <a:pt x="269140" y="4798"/>
                </a:lnTo>
              </a:path>
              <a:path w="389889" h="42545">
                <a:moveTo>
                  <a:pt x="269140" y="4798"/>
                </a:moveTo>
                <a:lnTo>
                  <a:pt x="271679" y="4798"/>
                </a:lnTo>
              </a:path>
              <a:path w="389889" h="42545">
                <a:moveTo>
                  <a:pt x="271679" y="4798"/>
                </a:moveTo>
                <a:lnTo>
                  <a:pt x="274218" y="4798"/>
                </a:lnTo>
              </a:path>
              <a:path w="389889" h="42545">
                <a:moveTo>
                  <a:pt x="274218" y="4798"/>
                </a:moveTo>
                <a:lnTo>
                  <a:pt x="276757" y="4798"/>
                </a:lnTo>
              </a:path>
              <a:path w="389889" h="42545">
                <a:moveTo>
                  <a:pt x="276757" y="4798"/>
                </a:moveTo>
                <a:lnTo>
                  <a:pt x="279296" y="4798"/>
                </a:lnTo>
              </a:path>
              <a:path w="389889" h="42545">
                <a:moveTo>
                  <a:pt x="279296" y="4798"/>
                </a:moveTo>
                <a:lnTo>
                  <a:pt x="281835" y="4798"/>
                </a:lnTo>
              </a:path>
              <a:path w="389889" h="42545">
                <a:moveTo>
                  <a:pt x="281835" y="4798"/>
                </a:moveTo>
                <a:lnTo>
                  <a:pt x="284374" y="4798"/>
                </a:lnTo>
              </a:path>
              <a:path w="389889" h="42545">
                <a:moveTo>
                  <a:pt x="284374" y="4798"/>
                </a:moveTo>
                <a:lnTo>
                  <a:pt x="286913" y="4798"/>
                </a:lnTo>
              </a:path>
              <a:path w="389889" h="42545">
                <a:moveTo>
                  <a:pt x="286913" y="4798"/>
                </a:moveTo>
                <a:lnTo>
                  <a:pt x="289452" y="4798"/>
                </a:lnTo>
              </a:path>
              <a:path w="389889" h="42545">
                <a:moveTo>
                  <a:pt x="289452" y="4798"/>
                </a:moveTo>
                <a:lnTo>
                  <a:pt x="291991" y="4798"/>
                </a:lnTo>
              </a:path>
              <a:path w="389889" h="42545">
                <a:moveTo>
                  <a:pt x="291991" y="4798"/>
                </a:moveTo>
                <a:lnTo>
                  <a:pt x="294530" y="4798"/>
                </a:lnTo>
              </a:path>
              <a:path w="389889" h="42545">
                <a:moveTo>
                  <a:pt x="294530" y="4798"/>
                </a:moveTo>
                <a:lnTo>
                  <a:pt x="297069" y="4798"/>
                </a:lnTo>
              </a:path>
              <a:path w="389889" h="42545">
                <a:moveTo>
                  <a:pt x="297069" y="4798"/>
                </a:moveTo>
                <a:lnTo>
                  <a:pt x="299608" y="4798"/>
                </a:lnTo>
              </a:path>
              <a:path w="389889" h="42545">
                <a:moveTo>
                  <a:pt x="299608" y="4798"/>
                </a:moveTo>
                <a:lnTo>
                  <a:pt x="302147" y="4798"/>
                </a:lnTo>
              </a:path>
              <a:path w="389889" h="42545">
                <a:moveTo>
                  <a:pt x="302147" y="4798"/>
                </a:moveTo>
                <a:lnTo>
                  <a:pt x="304686" y="4798"/>
                </a:lnTo>
              </a:path>
              <a:path w="389889" h="42545">
                <a:moveTo>
                  <a:pt x="304686" y="4798"/>
                </a:moveTo>
                <a:lnTo>
                  <a:pt x="307226" y="4798"/>
                </a:lnTo>
              </a:path>
              <a:path w="389889" h="42545">
                <a:moveTo>
                  <a:pt x="307226" y="4798"/>
                </a:moveTo>
                <a:lnTo>
                  <a:pt x="309765" y="4798"/>
                </a:lnTo>
              </a:path>
              <a:path w="389889" h="42545">
                <a:moveTo>
                  <a:pt x="309765" y="4798"/>
                </a:moveTo>
                <a:lnTo>
                  <a:pt x="312304" y="4798"/>
                </a:lnTo>
              </a:path>
              <a:path w="389889" h="42545">
                <a:moveTo>
                  <a:pt x="312304" y="4798"/>
                </a:moveTo>
                <a:lnTo>
                  <a:pt x="314843" y="4798"/>
                </a:lnTo>
              </a:path>
              <a:path w="389889" h="42545">
                <a:moveTo>
                  <a:pt x="314843" y="4798"/>
                </a:moveTo>
                <a:lnTo>
                  <a:pt x="317382" y="4798"/>
                </a:lnTo>
              </a:path>
              <a:path w="389889" h="42545">
                <a:moveTo>
                  <a:pt x="317382" y="4798"/>
                </a:moveTo>
                <a:lnTo>
                  <a:pt x="319921" y="4798"/>
                </a:lnTo>
              </a:path>
              <a:path w="389889" h="42545">
                <a:moveTo>
                  <a:pt x="319921" y="4798"/>
                </a:moveTo>
                <a:lnTo>
                  <a:pt x="322460" y="4798"/>
                </a:lnTo>
              </a:path>
              <a:path w="389889" h="42545">
                <a:moveTo>
                  <a:pt x="322460" y="4798"/>
                </a:moveTo>
                <a:lnTo>
                  <a:pt x="324999" y="4798"/>
                </a:lnTo>
              </a:path>
              <a:path w="389889" h="42545">
                <a:moveTo>
                  <a:pt x="324999" y="4798"/>
                </a:moveTo>
                <a:lnTo>
                  <a:pt x="327538" y="4798"/>
                </a:lnTo>
              </a:path>
              <a:path w="389889" h="42545">
                <a:moveTo>
                  <a:pt x="327538" y="4798"/>
                </a:moveTo>
                <a:lnTo>
                  <a:pt x="330077" y="4798"/>
                </a:lnTo>
              </a:path>
              <a:path w="389889" h="42545">
                <a:moveTo>
                  <a:pt x="330077" y="4798"/>
                </a:moveTo>
                <a:lnTo>
                  <a:pt x="332616" y="4798"/>
                </a:lnTo>
              </a:path>
              <a:path w="389889" h="42545">
                <a:moveTo>
                  <a:pt x="332616" y="4798"/>
                </a:moveTo>
                <a:lnTo>
                  <a:pt x="335155" y="4798"/>
                </a:lnTo>
              </a:path>
              <a:path w="389889" h="42545">
                <a:moveTo>
                  <a:pt x="335155" y="4798"/>
                </a:moveTo>
                <a:lnTo>
                  <a:pt x="337694" y="4798"/>
                </a:lnTo>
              </a:path>
              <a:path w="389889" h="42545">
                <a:moveTo>
                  <a:pt x="337694" y="4798"/>
                </a:moveTo>
                <a:lnTo>
                  <a:pt x="340233" y="4798"/>
                </a:lnTo>
              </a:path>
              <a:path w="389889" h="42545">
                <a:moveTo>
                  <a:pt x="340233" y="4798"/>
                </a:moveTo>
                <a:lnTo>
                  <a:pt x="342772" y="4798"/>
                </a:lnTo>
              </a:path>
              <a:path w="389889" h="42545">
                <a:moveTo>
                  <a:pt x="342772" y="4798"/>
                </a:moveTo>
                <a:lnTo>
                  <a:pt x="345311" y="4798"/>
                </a:lnTo>
              </a:path>
              <a:path w="389889" h="42545">
                <a:moveTo>
                  <a:pt x="345311" y="4798"/>
                </a:moveTo>
                <a:lnTo>
                  <a:pt x="347850" y="4798"/>
                </a:lnTo>
              </a:path>
              <a:path w="389889" h="42545">
                <a:moveTo>
                  <a:pt x="347850" y="4798"/>
                </a:moveTo>
                <a:lnTo>
                  <a:pt x="350390" y="4798"/>
                </a:lnTo>
              </a:path>
              <a:path w="389889" h="42545">
                <a:moveTo>
                  <a:pt x="350390" y="4798"/>
                </a:moveTo>
                <a:lnTo>
                  <a:pt x="352929" y="4798"/>
                </a:lnTo>
              </a:path>
              <a:path w="389889" h="42545">
                <a:moveTo>
                  <a:pt x="352929" y="4798"/>
                </a:moveTo>
                <a:lnTo>
                  <a:pt x="355468" y="4798"/>
                </a:lnTo>
              </a:path>
              <a:path w="389889" h="42545">
                <a:moveTo>
                  <a:pt x="355468" y="4798"/>
                </a:moveTo>
                <a:lnTo>
                  <a:pt x="358007" y="4798"/>
                </a:lnTo>
              </a:path>
              <a:path w="389889" h="42545">
                <a:moveTo>
                  <a:pt x="358007" y="4798"/>
                </a:moveTo>
                <a:lnTo>
                  <a:pt x="360546" y="4798"/>
                </a:lnTo>
              </a:path>
              <a:path w="389889" h="42545">
                <a:moveTo>
                  <a:pt x="360546" y="4798"/>
                </a:moveTo>
                <a:lnTo>
                  <a:pt x="363085" y="4798"/>
                </a:lnTo>
              </a:path>
              <a:path w="389889" h="42545">
                <a:moveTo>
                  <a:pt x="363085" y="4798"/>
                </a:moveTo>
                <a:lnTo>
                  <a:pt x="365624" y="4798"/>
                </a:lnTo>
              </a:path>
              <a:path w="389889" h="42545">
                <a:moveTo>
                  <a:pt x="365624" y="4798"/>
                </a:moveTo>
                <a:lnTo>
                  <a:pt x="368163" y="4798"/>
                </a:lnTo>
              </a:path>
              <a:path w="389889" h="42545">
                <a:moveTo>
                  <a:pt x="368163" y="4798"/>
                </a:moveTo>
                <a:lnTo>
                  <a:pt x="370702" y="4798"/>
                </a:lnTo>
              </a:path>
              <a:path w="389889" h="42545">
                <a:moveTo>
                  <a:pt x="370702" y="4798"/>
                </a:moveTo>
                <a:lnTo>
                  <a:pt x="373241" y="4798"/>
                </a:lnTo>
              </a:path>
              <a:path w="389889" h="42545">
                <a:moveTo>
                  <a:pt x="373241" y="4798"/>
                </a:moveTo>
                <a:lnTo>
                  <a:pt x="375780" y="4798"/>
                </a:lnTo>
              </a:path>
              <a:path w="389889" h="42545">
                <a:moveTo>
                  <a:pt x="375780" y="4798"/>
                </a:moveTo>
                <a:lnTo>
                  <a:pt x="378319" y="4798"/>
                </a:lnTo>
              </a:path>
              <a:path w="389889" h="42545">
                <a:moveTo>
                  <a:pt x="378319" y="4798"/>
                </a:moveTo>
                <a:lnTo>
                  <a:pt x="380858" y="4798"/>
                </a:lnTo>
              </a:path>
              <a:path w="389889" h="42545">
                <a:moveTo>
                  <a:pt x="380858" y="4798"/>
                </a:moveTo>
                <a:lnTo>
                  <a:pt x="383397" y="4798"/>
                </a:lnTo>
              </a:path>
              <a:path w="389889" h="42545">
                <a:moveTo>
                  <a:pt x="383397" y="4798"/>
                </a:moveTo>
                <a:lnTo>
                  <a:pt x="385936" y="4798"/>
                </a:lnTo>
              </a:path>
              <a:path w="389889" h="42545">
                <a:moveTo>
                  <a:pt x="385936" y="4798"/>
                </a:moveTo>
                <a:lnTo>
                  <a:pt x="388475" y="4798"/>
                </a:lnTo>
              </a:path>
              <a:path w="389889" h="42545">
                <a:moveTo>
                  <a:pt x="388475" y="4798"/>
                </a:moveTo>
                <a:lnTo>
                  <a:pt x="389322" y="4798"/>
                </a:lnTo>
              </a:path>
              <a:path w="389889" h="42545">
                <a:moveTo>
                  <a:pt x="0" y="0"/>
                </a:moveTo>
                <a:lnTo>
                  <a:pt x="0" y="9597"/>
                </a:lnTo>
              </a:path>
              <a:path w="389889" h="42545">
                <a:moveTo>
                  <a:pt x="0" y="9597"/>
                </a:moveTo>
                <a:lnTo>
                  <a:pt x="0" y="0"/>
                </a:lnTo>
              </a:path>
              <a:path w="389889" h="42545">
                <a:moveTo>
                  <a:pt x="389322" y="0"/>
                </a:moveTo>
                <a:lnTo>
                  <a:pt x="389322" y="9597"/>
                </a:lnTo>
              </a:path>
              <a:path w="389889" h="42545">
                <a:moveTo>
                  <a:pt x="389322" y="9597"/>
                </a:moveTo>
                <a:lnTo>
                  <a:pt x="389322" y="0"/>
                </a:lnTo>
              </a:path>
              <a:path w="389889" h="42545">
                <a:moveTo>
                  <a:pt x="189582" y="37403"/>
                </a:moveTo>
                <a:lnTo>
                  <a:pt x="192122" y="37403"/>
                </a:lnTo>
              </a:path>
              <a:path w="389889" h="42545">
                <a:moveTo>
                  <a:pt x="192122" y="37403"/>
                </a:moveTo>
                <a:lnTo>
                  <a:pt x="194661" y="37403"/>
                </a:lnTo>
              </a:path>
              <a:path w="389889" h="42545">
                <a:moveTo>
                  <a:pt x="194661" y="37403"/>
                </a:moveTo>
                <a:lnTo>
                  <a:pt x="197200" y="37403"/>
                </a:lnTo>
              </a:path>
              <a:path w="389889" h="42545">
                <a:moveTo>
                  <a:pt x="197200" y="37403"/>
                </a:moveTo>
                <a:lnTo>
                  <a:pt x="199739" y="37403"/>
                </a:lnTo>
              </a:path>
              <a:path w="389889" h="42545">
                <a:moveTo>
                  <a:pt x="199739" y="37403"/>
                </a:moveTo>
                <a:lnTo>
                  <a:pt x="202278" y="37403"/>
                </a:lnTo>
              </a:path>
              <a:path w="389889" h="42545">
                <a:moveTo>
                  <a:pt x="202278" y="37403"/>
                </a:moveTo>
                <a:lnTo>
                  <a:pt x="204817" y="37403"/>
                </a:lnTo>
              </a:path>
              <a:path w="389889" h="42545">
                <a:moveTo>
                  <a:pt x="204817" y="37403"/>
                </a:moveTo>
                <a:lnTo>
                  <a:pt x="207356" y="37403"/>
                </a:lnTo>
              </a:path>
              <a:path w="389889" h="42545">
                <a:moveTo>
                  <a:pt x="207356" y="37403"/>
                </a:moveTo>
                <a:lnTo>
                  <a:pt x="209895" y="37403"/>
                </a:lnTo>
              </a:path>
              <a:path w="389889" h="42545">
                <a:moveTo>
                  <a:pt x="209895" y="37403"/>
                </a:moveTo>
                <a:lnTo>
                  <a:pt x="212434" y="37403"/>
                </a:lnTo>
              </a:path>
              <a:path w="389889" h="42545">
                <a:moveTo>
                  <a:pt x="212434" y="37403"/>
                </a:moveTo>
                <a:lnTo>
                  <a:pt x="214973" y="37403"/>
                </a:lnTo>
              </a:path>
              <a:path w="389889" h="42545">
                <a:moveTo>
                  <a:pt x="214973" y="37403"/>
                </a:moveTo>
                <a:lnTo>
                  <a:pt x="217512" y="37403"/>
                </a:lnTo>
              </a:path>
              <a:path w="389889" h="42545">
                <a:moveTo>
                  <a:pt x="217512" y="37403"/>
                </a:moveTo>
                <a:lnTo>
                  <a:pt x="220051" y="37403"/>
                </a:lnTo>
              </a:path>
              <a:path w="389889" h="42545">
                <a:moveTo>
                  <a:pt x="220051" y="37403"/>
                </a:moveTo>
                <a:lnTo>
                  <a:pt x="222590" y="37403"/>
                </a:lnTo>
              </a:path>
              <a:path w="389889" h="42545">
                <a:moveTo>
                  <a:pt x="222590" y="37403"/>
                </a:moveTo>
                <a:lnTo>
                  <a:pt x="225129" y="37403"/>
                </a:lnTo>
              </a:path>
              <a:path w="389889" h="42545">
                <a:moveTo>
                  <a:pt x="225129" y="37403"/>
                </a:moveTo>
                <a:lnTo>
                  <a:pt x="227668" y="37403"/>
                </a:lnTo>
              </a:path>
              <a:path w="389889" h="42545">
                <a:moveTo>
                  <a:pt x="227668" y="37403"/>
                </a:moveTo>
                <a:lnTo>
                  <a:pt x="230207" y="37403"/>
                </a:lnTo>
              </a:path>
              <a:path w="389889" h="42545">
                <a:moveTo>
                  <a:pt x="230207" y="37403"/>
                </a:moveTo>
                <a:lnTo>
                  <a:pt x="232746" y="37403"/>
                </a:lnTo>
              </a:path>
              <a:path w="389889" h="42545">
                <a:moveTo>
                  <a:pt x="232746" y="37403"/>
                </a:moveTo>
                <a:lnTo>
                  <a:pt x="235286" y="37403"/>
                </a:lnTo>
              </a:path>
              <a:path w="389889" h="42545">
                <a:moveTo>
                  <a:pt x="235286" y="37403"/>
                </a:moveTo>
                <a:lnTo>
                  <a:pt x="237825" y="37403"/>
                </a:lnTo>
              </a:path>
              <a:path w="389889" h="42545">
                <a:moveTo>
                  <a:pt x="237825" y="37403"/>
                </a:moveTo>
                <a:lnTo>
                  <a:pt x="240364" y="37403"/>
                </a:lnTo>
              </a:path>
              <a:path w="389889" h="42545">
                <a:moveTo>
                  <a:pt x="240364" y="37403"/>
                </a:moveTo>
                <a:lnTo>
                  <a:pt x="242903" y="37403"/>
                </a:lnTo>
              </a:path>
              <a:path w="389889" h="42545">
                <a:moveTo>
                  <a:pt x="242903" y="37403"/>
                </a:moveTo>
                <a:lnTo>
                  <a:pt x="245442" y="37403"/>
                </a:lnTo>
              </a:path>
              <a:path w="389889" h="42545">
                <a:moveTo>
                  <a:pt x="245442" y="37403"/>
                </a:moveTo>
                <a:lnTo>
                  <a:pt x="247981" y="37403"/>
                </a:lnTo>
              </a:path>
              <a:path w="389889" h="42545">
                <a:moveTo>
                  <a:pt x="247981" y="37403"/>
                </a:moveTo>
                <a:lnTo>
                  <a:pt x="250520" y="37403"/>
                </a:lnTo>
              </a:path>
              <a:path w="389889" h="42545">
                <a:moveTo>
                  <a:pt x="250520" y="37403"/>
                </a:moveTo>
                <a:lnTo>
                  <a:pt x="253059" y="37403"/>
                </a:lnTo>
              </a:path>
              <a:path w="389889" h="42545">
                <a:moveTo>
                  <a:pt x="253059" y="37403"/>
                </a:moveTo>
                <a:lnTo>
                  <a:pt x="255598" y="37403"/>
                </a:lnTo>
              </a:path>
              <a:path w="389889" h="42545">
                <a:moveTo>
                  <a:pt x="255598" y="37403"/>
                </a:moveTo>
                <a:lnTo>
                  <a:pt x="258137" y="37403"/>
                </a:lnTo>
              </a:path>
              <a:path w="389889" h="42545">
                <a:moveTo>
                  <a:pt x="258137" y="37403"/>
                </a:moveTo>
                <a:lnTo>
                  <a:pt x="260676" y="37403"/>
                </a:lnTo>
              </a:path>
              <a:path w="389889" h="42545">
                <a:moveTo>
                  <a:pt x="260676" y="37403"/>
                </a:moveTo>
                <a:lnTo>
                  <a:pt x="263215" y="37403"/>
                </a:lnTo>
              </a:path>
              <a:path w="389889" h="42545">
                <a:moveTo>
                  <a:pt x="263215" y="37403"/>
                </a:moveTo>
                <a:lnTo>
                  <a:pt x="265754" y="37403"/>
                </a:lnTo>
              </a:path>
              <a:path w="389889" h="42545">
                <a:moveTo>
                  <a:pt x="265754" y="37403"/>
                </a:moveTo>
                <a:lnTo>
                  <a:pt x="268293" y="37403"/>
                </a:lnTo>
              </a:path>
              <a:path w="389889" h="42545">
                <a:moveTo>
                  <a:pt x="268293" y="37403"/>
                </a:moveTo>
                <a:lnTo>
                  <a:pt x="270832" y="37403"/>
                </a:lnTo>
              </a:path>
              <a:path w="389889" h="42545">
                <a:moveTo>
                  <a:pt x="270832" y="37403"/>
                </a:moveTo>
                <a:lnTo>
                  <a:pt x="273371" y="37403"/>
                </a:lnTo>
              </a:path>
              <a:path w="389889" h="42545">
                <a:moveTo>
                  <a:pt x="273371" y="37403"/>
                </a:moveTo>
                <a:lnTo>
                  <a:pt x="275910" y="37403"/>
                </a:lnTo>
              </a:path>
              <a:path w="389889" h="42545">
                <a:moveTo>
                  <a:pt x="275910" y="37403"/>
                </a:moveTo>
                <a:lnTo>
                  <a:pt x="278450" y="37403"/>
                </a:lnTo>
              </a:path>
              <a:path w="389889" h="42545">
                <a:moveTo>
                  <a:pt x="278450" y="37403"/>
                </a:moveTo>
                <a:lnTo>
                  <a:pt x="280989" y="37403"/>
                </a:lnTo>
              </a:path>
              <a:path w="389889" h="42545">
                <a:moveTo>
                  <a:pt x="280989" y="37403"/>
                </a:moveTo>
                <a:lnTo>
                  <a:pt x="283528" y="37403"/>
                </a:lnTo>
              </a:path>
              <a:path w="389889" h="42545">
                <a:moveTo>
                  <a:pt x="283528" y="37403"/>
                </a:moveTo>
                <a:lnTo>
                  <a:pt x="286067" y="37403"/>
                </a:lnTo>
              </a:path>
              <a:path w="389889" h="42545">
                <a:moveTo>
                  <a:pt x="286067" y="37403"/>
                </a:moveTo>
                <a:lnTo>
                  <a:pt x="288606" y="37403"/>
                </a:lnTo>
              </a:path>
              <a:path w="389889" h="42545">
                <a:moveTo>
                  <a:pt x="288606" y="37403"/>
                </a:moveTo>
                <a:lnTo>
                  <a:pt x="291145" y="37403"/>
                </a:lnTo>
              </a:path>
              <a:path w="389889" h="42545">
                <a:moveTo>
                  <a:pt x="291145" y="37403"/>
                </a:moveTo>
                <a:lnTo>
                  <a:pt x="293684" y="37403"/>
                </a:lnTo>
              </a:path>
              <a:path w="389889" h="42545">
                <a:moveTo>
                  <a:pt x="293684" y="37403"/>
                </a:moveTo>
                <a:lnTo>
                  <a:pt x="296223" y="37403"/>
                </a:lnTo>
              </a:path>
              <a:path w="389889" h="42545">
                <a:moveTo>
                  <a:pt x="296223" y="37403"/>
                </a:moveTo>
                <a:lnTo>
                  <a:pt x="298762" y="37403"/>
                </a:lnTo>
              </a:path>
              <a:path w="389889" h="42545">
                <a:moveTo>
                  <a:pt x="298762" y="37403"/>
                </a:moveTo>
                <a:lnTo>
                  <a:pt x="301301" y="37403"/>
                </a:lnTo>
              </a:path>
              <a:path w="389889" h="42545">
                <a:moveTo>
                  <a:pt x="301301" y="37403"/>
                </a:moveTo>
                <a:lnTo>
                  <a:pt x="303840" y="37403"/>
                </a:lnTo>
              </a:path>
              <a:path w="389889" h="42545">
                <a:moveTo>
                  <a:pt x="303840" y="37403"/>
                </a:moveTo>
                <a:lnTo>
                  <a:pt x="306379" y="37403"/>
                </a:lnTo>
              </a:path>
              <a:path w="389889" h="42545">
                <a:moveTo>
                  <a:pt x="306379" y="37403"/>
                </a:moveTo>
                <a:lnTo>
                  <a:pt x="308918" y="37403"/>
                </a:lnTo>
              </a:path>
              <a:path w="389889" h="42545">
                <a:moveTo>
                  <a:pt x="308918" y="37403"/>
                </a:moveTo>
                <a:lnTo>
                  <a:pt x="311457" y="37403"/>
                </a:lnTo>
              </a:path>
              <a:path w="389889" h="42545">
                <a:moveTo>
                  <a:pt x="311457" y="37403"/>
                </a:moveTo>
                <a:lnTo>
                  <a:pt x="313996" y="37403"/>
                </a:lnTo>
              </a:path>
              <a:path w="389889" h="42545">
                <a:moveTo>
                  <a:pt x="313996" y="37403"/>
                </a:moveTo>
                <a:lnTo>
                  <a:pt x="316535" y="37403"/>
                </a:lnTo>
              </a:path>
              <a:path w="389889" h="42545">
                <a:moveTo>
                  <a:pt x="316535" y="37403"/>
                </a:moveTo>
                <a:lnTo>
                  <a:pt x="319074" y="37403"/>
                </a:lnTo>
              </a:path>
              <a:path w="389889" h="42545">
                <a:moveTo>
                  <a:pt x="319074" y="37403"/>
                </a:moveTo>
                <a:lnTo>
                  <a:pt x="321614" y="37403"/>
                </a:lnTo>
              </a:path>
              <a:path w="389889" h="42545">
                <a:moveTo>
                  <a:pt x="321614" y="37403"/>
                </a:moveTo>
                <a:lnTo>
                  <a:pt x="324153" y="37403"/>
                </a:lnTo>
              </a:path>
              <a:path w="389889" h="42545">
                <a:moveTo>
                  <a:pt x="324153" y="37403"/>
                </a:moveTo>
                <a:lnTo>
                  <a:pt x="326692" y="37403"/>
                </a:lnTo>
              </a:path>
              <a:path w="389889" h="42545">
                <a:moveTo>
                  <a:pt x="326692" y="37403"/>
                </a:moveTo>
                <a:lnTo>
                  <a:pt x="329231" y="37403"/>
                </a:lnTo>
              </a:path>
              <a:path w="389889" h="42545">
                <a:moveTo>
                  <a:pt x="329231" y="37403"/>
                </a:moveTo>
                <a:lnTo>
                  <a:pt x="331770" y="37403"/>
                </a:lnTo>
              </a:path>
              <a:path w="389889" h="42545">
                <a:moveTo>
                  <a:pt x="331770" y="37403"/>
                </a:moveTo>
                <a:lnTo>
                  <a:pt x="334309" y="37403"/>
                </a:lnTo>
              </a:path>
              <a:path w="389889" h="42545">
                <a:moveTo>
                  <a:pt x="334309" y="37403"/>
                </a:moveTo>
                <a:lnTo>
                  <a:pt x="336848" y="37403"/>
                </a:lnTo>
              </a:path>
              <a:path w="389889" h="42545">
                <a:moveTo>
                  <a:pt x="336848" y="37403"/>
                </a:moveTo>
                <a:lnTo>
                  <a:pt x="339387" y="37403"/>
                </a:lnTo>
              </a:path>
              <a:path w="389889" h="42545">
                <a:moveTo>
                  <a:pt x="339387" y="37403"/>
                </a:moveTo>
                <a:lnTo>
                  <a:pt x="341926" y="37403"/>
                </a:lnTo>
              </a:path>
              <a:path w="389889" h="42545">
                <a:moveTo>
                  <a:pt x="341926" y="37403"/>
                </a:moveTo>
                <a:lnTo>
                  <a:pt x="344465" y="37403"/>
                </a:lnTo>
              </a:path>
              <a:path w="389889" h="42545">
                <a:moveTo>
                  <a:pt x="344465" y="37403"/>
                </a:moveTo>
                <a:lnTo>
                  <a:pt x="347004" y="37403"/>
                </a:lnTo>
              </a:path>
              <a:path w="389889" h="42545">
                <a:moveTo>
                  <a:pt x="347004" y="37403"/>
                </a:moveTo>
                <a:lnTo>
                  <a:pt x="349543" y="37403"/>
                </a:lnTo>
              </a:path>
              <a:path w="389889" h="42545">
                <a:moveTo>
                  <a:pt x="349543" y="37403"/>
                </a:moveTo>
                <a:lnTo>
                  <a:pt x="352082" y="37403"/>
                </a:lnTo>
              </a:path>
              <a:path w="389889" h="42545">
                <a:moveTo>
                  <a:pt x="352082" y="37403"/>
                </a:moveTo>
                <a:lnTo>
                  <a:pt x="354621" y="37403"/>
                </a:lnTo>
              </a:path>
              <a:path w="389889" h="42545">
                <a:moveTo>
                  <a:pt x="354621" y="37403"/>
                </a:moveTo>
                <a:lnTo>
                  <a:pt x="357160" y="37403"/>
                </a:lnTo>
              </a:path>
              <a:path w="389889" h="42545">
                <a:moveTo>
                  <a:pt x="357160" y="37403"/>
                </a:moveTo>
                <a:lnTo>
                  <a:pt x="359699" y="37403"/>
                </a:lnTo>
              </a:path>
              <a:path w="389889" h="42545">
                <a:moveTo>
                  <a:pt x="359699" y="37403"/>
                </a:moveTo>
                <a:lnTo>
                  <a:pt x="362238" y="37403"/>
                </a:lnTo>
              </a:path>
              <a:path w="389889" h="42545">
                <a:moveTo>
                  <a:pt x="362238" y="37403"/>
                </a:moveTo>
                <a:lnTo>
                  <a:pt x="364777" y="37403"/>
                </a:lnTo>
              </a:path>
              <a:path w="389889" h="42545">
                <a:moveTo>
                  <a:pt x="364777" y="37403"/>
                </a:moveTo>
                <a:lnTo>
                  <a:pt x="367317" y="37403"/>
                </a:lnTo>
              </a:path>
              <a:path w="389889" h="42545">
                <a:moveTo>
                  <a:pt x="367317" y="37403"/>
                </a:moveTo>
                <a:lnTo>
                  <a:pt x="369856" y="37403"/>
                </a:lnTo>
              </a:path>
              <a:path w="389889" h="42545">
                <a:moveTo>
                  <a:pt x="369856" y="37403"/>
                </a:moveTo>
                <a:lnTo>
                  <a:pt x="372395" y="37403"/>
                </a:lnTo>
              </a:path>
              <a:path w="389889" h="42545">
                <a:moveTo>
                  <a:pt x="372395" y="37403"/>
                </a:moveTo>
                <a:lnTo>
                  <a:pt x="374934" y="37403"/>
                </a:lnTo>
              </a:path>
              <a:path w="389889" h="42545">
                <a:moveTo>
                  <a:pt x="374934" y="37403"/>
                </a:moveTo>
                <a:lnTo>
                  <a:pt x="377473" y="37403"/>
                </a:lnTo>
              </a:path>
              <a:path w="389889" h="42545">
                <a:moveTo>
                  <a:pt x="377473" y="37403"/>
                </a:moveTo>
                <a:lnTo>
                  <a:pt x="380012" y="37403"/>
                </a:lnTo>
              </a:path>
              <a:path w="389889" h="42545">
                <a:moveTo>
                  <a:pt x="380012" y="37403"/>
                </a:moveTo>
                <a:lnTo>
                  <a:pt x="382551" y="37403"/>
                </a:lnTo>
              </a:path>
              <a:path w="389889" h="42545">
                <a:moveTo>
                  <a:pt x="382551" y="37403"/>
                </a:moveTo>
                <a:lnTo>
                  <a:pt x="385090" y="37403"/>
                </a:lnTo>
              </a:path>
              <a:path w="389889" h="42545">
                <a:moveTo>
                  <a:pt x="385090" y="37403"/>
                </a:moveTo>
                <a:lnTo>
                  <a:pt x="387629" y="37403"/>
                </a:lnTo>
              </a:path>
              <a:path w="389889" h="42545">
                <a:moveTo>
                  <a:pt x="387629" y="37403"/>
                </a:moveTo>
                <a:lnTo>
                  <a:pt x="389322" y="37403"/>
                </a:lnTo>
              </a:path>
              <a:path w="389889" h="42545">
                <a:moveTo>
                  <a:pt x="189582" y="32604"/>
                </a:moveTo>
                <a:lnTo>
                  <a:pt x="189582" y="42202"/>
                </a:lnTo>
              </a:path>
              <a:path w="389889" h="42545">
                <a:moveTo>
                  <a:pt x="189582" y="42202"/>
                </a:moveTo>
                <a:lnTo>
                  <a:pt x="189582" y="32604"/>
                </a:lnTo>
              </a:path>
              <a:path w="389889" h="42545">
                <a:moveTo>
                  <a:pt x="389322" y="32604"/>
                </a:moveTo>
                <a:lnTo>
                  <a:pt x="389322" y="42202"/>
                </a:lnTo>
              </a:path>
              <a:path w="389889" h="42545">
                <a:moveTo>
                  <a:pt x="389322" y="42202"/>
                </a:moveTo>
                <a:lnTo>
                  <a:pt x="389322" y="32604"/>
                </a:lnTo>
              </a:path>
            </a:pathLst>
          </a:custGeom>
          <a:ln w="3175">
            <a:solidFill>
              <a:srgbClr val="000000"/>
            </a:solidFill>
          </a:ln>
        </p:spPr>
        <p:txBody>
          <a:bodyPr wrap="square" lIns="0" tIns="0" rIns="0" bIns="0" rtlCol="0"/>
          <a:lstStyle/>
          <a:p>
            <a:endParaRPr/>
          </a:p>
        </p:txBody>
      </p:sp>
      <p:sp>
        <p:nvSpPr>
          <p:cNvPr id="107" name="object 107"/>
          <p:cNvSpPr txBox="1"/>
          <p:nvPr/>
        </p:nvSpPr>
        <p:spPr>
          <a:xfrm>
            <a:off x="6056830" y="7150118"/>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8" name="object 108"/>
          <p:cNvSpPr txBox="1"/>
          <p:nvPr/>
        </p:nvSpPr>
        <p:spPr>
          <a:xfrm>
            <a:off x="6125385" y="7188227"/>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9" name="object 109"/>
          <p:cNvSpPr txBox="1"/>
          <p:nvPr/>
        </p:nvSpPr>
        <p:spPr>
          <a:xfrm>
            <a:off x="5555726" y="7350175"/>
            <a:ext cx="44450" cy="114300"/>
          </a:xfrm>
          <a:prstGeom prst="rect">
            <a:avLst/>
          </a:prstGeom>
        </p:spPr>
        <p:txBody>
          <a:bodyPr vert="vert270" wrap="square" lIns="0" tIns="7620" rIns="0" bIns="0" rtlCol="0">
            <a:spAutoFit/>
          </a:bodyPr>
          <a:lstStyle/>
          <a:p>
            <a:pPr marL="12700">
              <a:lnSpc>
                <a:spcPct val="100000"/>
              </a:lnSpc>
              <a:spcBef>
                <a:spcPts val="60"/>
              </a:spcBef>
            </a:pPr>
            <a:r>
              <a:rPr sz="150" b="1" i="1" dirty="0">
                <a:latin typeface="Arial"/>
                <a:cs typeface="Arial"/>
              </a:rPr>
              <a:t>%</a:t>
            </a:r>
            <a:r>
              <a:rPr sz="150" b="1" i="1" spc="-10" dirty="0">
                <a:latin typeface="Arial"/>
                <a:cs typeface="Arial"/>
              </a:rPr>
              <a:t> </a:t>
            </a:r>
            <a:r>
              <a:rPr sz="150" b="1" i="1" dirty="0">
                <a:latin typeface="Arial"/>
                <a:cs typeface="Arial"/>
              </a:rPr>
              <a:t>of</a:t>
            </a:r>
            <a:r>
              <a:rPr sz="150" b="1" i="1" spc="-10" dirty="0">
                <a:latin typeface="Arial"/>
                <a:cs typeface="Arial"/>
              </a:rPr>
              <a:t> </a:t>
            </a:r>
            <a:r>
              <a:rPr sz="150" b="1" i="1" spc="-20" dirty="0">
                <a:latin typeface="Arial"/>
                <a:cs typeface="Arial"/>
              </a:rPr>
              <a:t>Cells</a:t>
            </a:r>
            <a:endParaRPr sz="150">
              <a:latin typeface="Arial"/>
              <a:cs typeface="Arial"/>
            </a:endParaRPr>
          </a:p>
        </p:txBody>
      </p:sp>
      <p:sp>
        <p:nvSpPr>
          <p:cNvPr id="110" name="object 110"/>
          <p:cNvSpPr/>
          <p:nvPr/>
        </p:nvSpPr>
        <p:spPr>
          <a:xfrm>
            <a:off x="5797884" y="7610712"/>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1" name="object 111"/>
          <p:cNvSpPr txBox="1"/>
          <p:nvPr/>
        </p:nvSpPr>
        <p:spPr>
          <a:xfrm>
            <a:off x="5653251" y="7575174"/>
            <a:ext cx="643255" cy="844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R="5080" algn="ctr">
              <a:lnSpc>
                <a:spcPct val="100000"/>
              </a:lnSpc>
              <a:tabLst>
                <a:tab pos="189865" algn="l"/>
                <a:tab pos="367665" algn="l"/>
                <a:tab pos="544830" algn="l"/>
              </a:tabLst>
            </a:pPr>
            <a:r>
              <a:rPr sz="100" b="1" spc="-10" dirty="0">
                <a:latin typeface="Arial"/>
                <a:cs typeface="Arial"/>
              </a:rPr>
              <a:t>Herceptin</a:t>
            </a:r>
            <a:r>
              <a:rPr sz="100" b="1" dirty="0">
                <a:latin typeface="Arial"/>
                <a:cs typeface="Arial"/>
              </a:rPr>
              <a:t>	</a:t>
            </a:r>
            <a:r>
              <a:rPr sz="100" b="1" spc="-10" dirty="0">
                <a:latin typeface="Arial"/>
                <a:cs typeface="Arial"/>
              </a:rPr>
              <a:t>N4.40</a:t>
            </a:r>
            <a:r>
              <a:rPr sz="100" b="1" dirty="0">
                <a:latin typeface="Arial"/>
                <a:cs typeface="Arial"/>
              </a:rPr>
              <a:t>	</a:t>
            </a:r>
            <a:r>
              <a:rPr sz="100" b="1" spc="-10" dirty="0">
                <a:latin typeface="Arial"/>
                <a:cs typeface="Arial"/>
              </a:rPr>
              <a:t>N4.61</a:t>
            </a:r>
            <a:r>
              <a:rPr sz="100" b="1" dirty="0">
                <a:latin typeface="Arial"/>
                <a:cs typeface="Arial"/>
              </a:rPr>
              <a:t>	</a:t>
            </a:r>
            <a:r>
              <a:rPr sz="100" b="1" spc="-10" dirty="0">
                <a:latin typeface="Arial"/>
                <a:cs typeface="Arial"/>
              </a:rPr>
              <a:t>N3.82</a:t>
            </a:r>
            <a:endParaRPr sz="100">
              <a:latin typeface="Arial"/>
              <a:cs typeface="Arial"/>
            </a:endParaRPr>
          </a:p>
          <a:p>
            <a:pPr algn="ctr">
              <a:lnSpc>
                <a:spcPct val="100000"/>
              </a:lnSpc>
              <a:spcBef>
                <a:spcPts val="65"/>
              </a:spcBef>
            </a:pPr>
            <a:r>
              <a:rPr sz="225" b="1" i="1" spc="-44" baseline="37037" dirty="0">
                <a:latin typeface="Arial"/>
                <a:cs typeface="Arial"/>
              </a:rPr>
              <a:t>Ant</a:t>
            </a:r>
            <a:r>
              <a:rPr sz="200" b="1" spc="-30" dirty="0">
                <a:latin typeface="Arial"/>
                <a:cs typeface="Arial"/>
              </a:rPr>
              <a:t>A</a:t>
            </a:r>
            <a:r>
              <a:rPr sz="225" b="1" i="1" spc="-44" baseline="37037" dirty="0">
                <a:latin typeface="Arial"/>
                <a:cs typeface="Arial"/>
              </a:rPr>
              <a:t>ib</a:t>
            </a:r>
            <a:r>
              <a:rPr sz="200" b="1" spc="-30" dirty="0">
                <a:latin typeface="Arial"/>
                <a:cs typeface="Arial"/>
              </a:rPr>
              <a:t>n</a:t>
            </a:r>
            <a:r>
              <a:rPr sz="225" b="1" i="1" spc="-44" baseline="37037" dirty="0">
                <a:latin typeface="Arial"/>
                <a:cs typeface="Arial"/>
              </a:rPr>
              <a:t>od</a:t>
            </a:r>
            <a:r>
              <a:rPr sz="200" b="1" spc="-30" dirty="0">
                <a:latin typeface="Arial"/>
                <a:cs typeface="Arial"/>
              </a:rPr>
              <a:t>ti</a:t>
            </a:r>
            <a:r>
              <a:rPr sz="225" b="1" i="1" spc="-44" baseline="37037" dirty="0">
                <a:latin typeface="Arial"/>
                <a:cs typeface="Arial"/>
              </a:rPr>
              <a:t>i</a:t>
            </a:r>
            <a:r>
              <a:rPr sz="200" b="1" spc="-30" dirty="0">
                <a:latin typeface="Arial"/>
                <a:cs typeface="Arial"/>
              </a:rPr>
              <a:t>b</a:t>
            </a:r>
            <a:r>
              <a:rPr sz="225" b="1" i="1" spc="-44" baseline="37037" dirty="0">
                <a:latin typeface="Arial"/>
                <a:cs typeface="Arial"/>
              </a:rPr>
              <a:t>es</a:t>
            </a:r>
            <a:r>
              <a:rPr sz="200" b="1" spc="-30" dirty="0">
                <a:latin typeface="Arial"/>
                <a:cs typeface="Arial"/>
              </a:rPr>
              <a:t>o</a:t>
            </a:r>
            <a:r>
              <a:rPr sz="225" b="1" i="1" spc="-44" baseline="37037" dirty="0">
                <a:latin typeface="Arial"/>
                <a:cs typeface="Arial"/>
              </a:rPr>
              <a:t>(</a:t>
            </a:r>
            <a:r>
              <a:rPr sz="200" b="1" spc="-30" dirty="0">
                <a:latin typeface="Arial"/>
                <a:cs typeface="Arial"/>
              </a:rPr>
              <a:t>d</a:t>
            </a:r>
            <a:r>
              <a:rPr sz="225" b="1" i="1" spc="-44" baseline="37037" dirty="0">
                <a:latin typeface="Arial"/>
                <a:cs typeface="Arial"/>
              </a:rPr>
              <a:t>10</a:t>
            </a:r>
            <a:r>
              <a:rPr sz="200" b="1" spc="-30" dirty="0">
                <a:latin typeface="Arial"/>
                <a:cs typeface="Arial"/>
              </a:rPr>
              <a:t>i</a:t>
            </a:r>
            <a:r>
              <a:rPr sz="225" b="1" i="1" spc="-44" baseline="37037" dirty="0">
                <a:latin typeface="Arial"/>
                <a:cs typeface="Arial"/>
              </a:rPr>
              <a:t>0</a:t>
            </a:r>
            <a:r>
              <a:rPr sz="200" b="1" spc="-30" dirty="0">
                <a:latin typeface="Arial"/>
                <a:cs typeface="Arial"/>
              </a:rPr>
              <a:t>e</a:t>
            </a:r>
            <a:r>
              <a:rPr sz="225" b="1" i="1" spc="-44" baseline="37037" dirty="0">
                <a:latin typeface="Arial"/>
                <a:cs typeface="Arial"/>
              </a:rPr>
              <a:t>µ</a:t>
            </a:r>
            <a:r>
              <a:rPr sz="200" b="1" spc="-30" dirty="0">
                <a:latin typeface="Arial"/>
                <a:cs typeface="Arial"/>
              </a:rPr>
              <a:t>s</a:t>
            </a:r>
            <a:r>
              <a:rPr sz="225" b="1" i="1" spc="-44" baseline="37037" dirty="0">
                <a:latin typeface="Arial"/>
                <a:cs typeface="Arial"/>
              </a:rPr>
              <a:t>g/ml)</a:t>
            </a:r>
            <a:endParaRPr sz="225" baseline="37037">
              <a:latin typeface="Arial"/>
              <a:cs typeface="Arial"/>
            </a:endParaRPr>
          </a:p>
        </p:txBody>
      </p:sp>
      <p:sp>
        <p:nvSpPr>
          <p:cNvPr id="112" name="object 112"/>
          <p:cNvSpPr/>
          <p:nvPr/>
        </p:nvSpPr>
        <p:spPr>
          <a:xfrm>
            <a:off x="4958634" y="7609023"/>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3" name="object 113"/>
          <p:cNvSpPr txBox="1"/>
          <p:nvPr/>
        </p:nvSpPr>
        <p:spPr>
          <a:xfrm>
            <a:off x="4829310" y="7577322"/>
            <a:ext cx="452120" cy="8128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25400">
              <a:lnSpc>
                <a:spcPct val="100000"/>
              </a:lnSpc>
              <a:spcBef>
                <a:spcPts val="5"/>
              </a:spcBef>
              <a:tabLst>
                <a:tab pos="379730" algn="l"/>
              </a:tabLst>
            </a:pPr>
            <a:r>
              <a:rPr sz="100" b="1" dirty="0">
                <a:latin typeface="Arial"/>
                <a:cs typeface="Arial"/>
              </a:rPr>
              <a:t>Herceptin</a:t>
            </a:r>
            <a:r>
              <a:rPr sz="100" b="1" spc="409" dirty="0">
                <a:latin typeface="Arial"/>
                <a:cs typeface="Arial"/>
              </a:rPr>
              <a:t>  </a:t>
            </a:r>
            <a:r>
              <a:rPr sz="100" b="1" spc="-20" dirty="0">
                <a:latin typeface="Arial"/>
                <a:cs typeface="Arial"/>
              </a:rPr>
              <a:t>N4.40</a:t>
            </a:r>
            <a:r>
              <a:rPr sz="100" b="1" dirty="0">
                <a:latin typeface="Arial"/>
                <a:cs typeface="Arial"/>
              </a:rPr>
              <a:t>	</a:t>
            </a:r>
            <a:r>
              <a:rPr sz="100" b="1" spc="-10" dirty="0">
                <a:latin typeface="Arial"/>
                <a:cs typeface="Arial"/>
              </a:rPr>
              <a:t>N4.61</a:t>
            </a:r>
            <a:endParaRPr sz="100">
              <a:latin typeface="Arial"/>
              <a:cs typeface="Arial"/>
            </a:endParaRPr>
          </a:p>
          <a:p>
            <a:pPr marL="219075">
              <a:lnSpc>
                <a:spcPct val="100000"/>
              </a:lnSpc>
              <a:spcBef>
                <a:spcPts val="55"/>
              </a:spcBef>
            </a:pPr>
            <a:r>
              <a:rPr sz="225" b="1" i="1" spc="-75" baseline="37037" dirty="0">
                <a:latin typeface="Arial"/>
                <a:cs typeface="Arial"/>
              </a:rPr>
              <a:t>An</a:t>
            </a:r>
            <a:r>
              <a:rPr sz="200" b="1" spc="-50" dirty="0">
                <a:latin typeface="Arial"/>
                <a:cs typeface="Arial"/>
              </a:rPr>
              <a:t>A</a:t>
            </a:r>
            <a:r>
              <a:rPr sz="225" b="1" i="1" spc="-75" baseline="37037" dirty="0">
                <a:latin typeface="Arial"/>
                <a:cs typeface="Arial"/>
              </a:rPr>
              <a:t>ti</a:t>
            </a:r>
            <a:r>
              <a:rPr sz="200" b="1" spc="-50" dirty="0">
                <a:latin typeface="Arial"/>
                <a:cs typeface="Arial"/>
              </a:rPr>
              <a:t>n</a:t>
            </a:r>
            <a:r>
              <a:rPr sz="225" b="1" i="1" spc="-75" baseline="37037" dirty="0">
                <a:latin typeface="Arial"/>
                <a:cs typeface="Arial"/>
              </a:rPr>
              <a:t>bo</a:t>
            </a:r>
            <a:r>
              <a:rPr sz="200" b="1" spc="-50" dirty="0">
                <a:latin typeface="Arial"/>
                <a:cs typeface="Arial"/>
              </a:rPr>
              <a:t>ti</a:t>
            </a:r>
            <a:r>
              <a:rPr sz="225" b="1" i="1" spc="-75" baseline="37037" dirty="0">
                <a:latin typeface="Arial"/>
                <a:cs typeface="Arial"/>
              </a:rPr>
              <a:t>di</a:t>
            </a:r>
            <a:r>
              <a:rPr sz="200" b="1" spc="-50" dirty="0">
                <a:latin typeface="Arial"/>
                <a:cs typeface="Arial"/>
              </a:rPr>
              <a:t>b</a:t>
            </a:r>
            <a:r>
              <a:rPr sz="225" b="1" i="1" spc="-75" baseline="37037" dirty="0">
                <a:latin typeface="Arial"/>
                <a:cs typeface="Arial"/>
              </a:rPr>
              <a:t>e</a:t>
            </a:r>
            <a:r>
              <a:rPr sz="200" b="1" spc="-50" dirty="0">
                <a:latin typeface="Arial"/>
                <a:cs typeface="Arial"/>
              </a:rPr>
              <a:t>o</a:t>
            </a:r>
            <a:r>
              <a:rPr sz="225" b="1" i="1" spc="-75" baseline="37037" dirty="0">
                <a:latin typeface="Arial"/>
                <a:cs typeface="Arial"/>
              </a:rPr>
              <a:t>s</a:t>
            </a:r>
            <a:r>
              <a:rPr sz="225" b="1" i="1" spc="104" baseline="37037" dirty="0">
                <a:latin typeface="Arial"/>
                <a:cs typeface="Arial"/>
              </a:rPr>
              <a:t> </a:t>
            </a:r>
            <a:r>
              <a:rPr sz="225" b="1" i="1" spc="-15" baseline="37037" dirty="0">
                <a:latin typeface="Arial"/>
                <a:cs typeface="Arial"/>
              </a:rPr>
              <a:t>(</a:t>
            </a:r>
            <a:r>
              <a:rPr sz="200" b="1" spc="-10" dirty="0">
                <a:latin typeface="Arial"/>
                <a:cs typeface="Arial"/>
              </a:rPr>
              <a:t>d</a:t>
            </a:r>
            <a:r>
              <a:rPr sz="225" b="1" i="1" spc="-15" baseline="37037" dirty="0">
                <a:latin typeface="Arial"/>
                <a:cs typeface="Arial"/>
              </a:rPr>
              <a:t>10</a:t>
            </a:r>
            <a:r>
              <a:rPr sz="200" b="1" spc="-10" dirty="0">
                <a:latin typeface="Arial"/>
                <a:cs typeface="Arial"/>
              </a:rPr>
              <a:t>ie</a:t>
            </a:r>
            <a:r>
              <a:rPr sz="225" b="1" i="1" spc="-15" baseline="37037" dirty="0">
                <a:latin typeface="Arial"/>
                <a:cs typeface="Arial"/>
              </a:rPr>
              <a:t>0µ</a:t>
            </a:r>
            <a:r>
              <a:rPr sz="200" b="1" spc="-10" dirty="0">
                <a:latin typeface="Arial"/>
                <a:cs typeface="Arial"/>
              </a:rPr>
              <a:t>s</a:t>
            </a:r>
            <a:r>
              <a:rPr sz="225" b="1" i="1" spc="-15" baseline="37037" dirty="0">
                <a:latin typeface="Arial"/>
                <a:cs typeface="Arial"/>
              </a:rPr>
              <a:t>g/ml)</a:t>
            </a:r>
            <a:endParaRPr sz="225" baseline="37037">
              <a:latin typeface="Arial"/>
              <a:cs typeface="Arial"/>
            </a:endParaRPr>
          </a:p>
        </p:txBody>
      </p:sp>
      <p:sp>
        <p:nvSpPr>
          <p:cNvPr id="114" name="object 114"/>
          <p:cNvSpPr/>
          <p:nvPr/>
        </p:nvSpPr>
        <p:spPr>
          <a:xfrm>
            <a:off x="5537834" y="7264543"/>
            <a:ext cx="45720" cy="201295"/>
          </a:xfrm>
          <a:custGeom>
            <a:avLst/>
            <a:gdLst/>
            <a:ahLst/>
            <a:cxnLst/>
            <a:rect l="l" t="t" r="r" b="b"/>
            <a:pathLst>
              <a:path w="45720" h="201295">
                <a:moveTo>
                  <a:pt x="0" y="200945"/>
                </a:moveTo>
                <a:lnTo>
                  <a:pt x="0" y="0"/>
                </a:lnTo>
                <a:lnTo>
                  <a:pt x="45592" y="0"/>
                </a:lnTo>
                <a:lnTo>
                  <a:pt x="45592" y="200945"/>
                </a:lnTo>
                <a:lnTo>
                  <a:pt x="0" y="200945"/>
                </a:lnTo>
                <a:close/>
              </a:path>
            </a:pathLst>
          </a:custGeom>
          <a:solidFill>
            <a:srgbClr val="FFFFFF"/>
          </a:solidFill>
        </p:spPr>
        <p:txBody>
          <a:bodyPr wrap="square" lIns="0" tIns="0" rIns="0" bIns="0" rtlCol="0"/>
          <a:lstStyle/>
          <a:p>
            <a:endParaRPr/>
          </a:p>
        </p:txBody>
      </p:sp>
      <p:sp>
        <p:nvSpPr>
          <p:cNvPr id="115" name="object 115"/>
          <p:cNvSpPr txBox="1"/>
          <p:nvPr/>
        </p:nvSpPr>
        <p:spPr>
          <a:xfrm>
            <a:off x="5537045" y="7290112"/>
            <a:ext cx="52705" cy="150495"/>
          </a:xfrm>
          <a:prstGeom prst="rect">
            <a:avLst/>
          </a:prstGeom>
        </p:spPr>
        <p:txBody>
          <a:bodyPr vert="vert270" wrap="square" lIns="0" tIns="7620" rIns="0" bIns="0" rtlCol="0">
            <a:spAutoFit/>
          </a:bodyPr>
          <a:lstStyle/>
          <a:p>
            <a:pPr marL="12700">
              <a:lnSpc>
                <a:spcPct val="100000"/>
              </a:lnSpc>
              <a:spcBef>
                <a:spcPts val="60"/>
              </a:spcBef>
            </a:pPr>
            <a:r>
              <a:rPr sz="200" b="1" dirty="0">
                <a:latin typeface="Arial"/>
                <a:cs typeface="Arial"/>
              </a:rPr>
              <a:t>%</a:t>
            </a:r>
            <a:r>
              <a:rPr sz="200" b="1" spc="10" dirty="0">
                <a:latin typeface="Arial"/>
                <a:cs typeface="Arial"/>
              </a:rPr>
              <a:t> </a:t>
            </a:r>
            <a:r>
              <a:rPr sz="200" b="1" dirty="0">
                <a:latin typeface="Arial"/>
                <a:cs typeface="Arial"/>
              </a:rPr>
              <a:t>of</a:t>
            </a:r>
            <a:r>
              <a:rPr sz="200" b="1" spc="15" dirty="0">
                <a:latin typeface="Arial"/>
                <a:cs typeface="Arial"/>
              </a:rPr>
              <a:t> </a:t>
            </a:r>
            <a:r>
              <a:rPr sz="200" b="1" spc="-10" dirty="0">
                <a:latin typeface="Arial"/>
                <a:cs typeface="Arial"/>
              </a:rPr>
              <a:t>cells</a:t>
            </a:r>
            <a:endParaRPr sz="200">
              <a:latin typeface="Arial"/>
              <a:cs typeface="Arial"/>
            </a:endParaRPr>
          </a:p>
        </p:txBody>
      </p:sp>
      <p:sp>
        <p:nvSpPr>
          <p:cNvPr id="116" name="object 116"/>
          <p:cNvSpPr/>
          <p:nvPr/>
        </p:nvSpPr>
        <p:spPr>
          <a:xfrm>
            <a:off x="4723913" y="7301692"/>
            <a:ext cx="45720" cy="201295"/>
          </a:xfrm>
          <a:custGeom>
            <a:avLst/>
            <a:gdLst/>
            <a:ahLst/>
            <a:cxnLst/>
            <a:rect l="l" t="t" r="r" b="b"/>
            <a:pathLst>
              <a:path w="45720" h="201295">
                <a:moveTo>
                  <a:pt x="0" y="200948"/>
                </a:moveTo>
                <a:lnTo>
                  <a:pt x="0" y="0"/>
                </a:lnTo>
                <a:lnTo>
                  <a:pt x="45594" y="0"/>
                </a:lnTo>
                <a:lnTo>
                  <a:pt x="45594" y="200948"/>
                </a:lnTo>
                <a:lnTo>
                  <a:pt x="0" y="200948"/>
                </a:lnTo>
                <a:close/>
              </a:path>
            </a:pathLst>
          </a:custGeom>
          <a:solidFill>
            <a:srgbClr val="FFFFFF"/>
          </a:solidFill>
        </p:spPr>
        <p:txBody>
          <a:bodyPr wrap="square" lIns="0" tIns="0" rIns="0" bIns="0" rtlCol="0"/>
          <a:lstStyle/>
          <a:p>
            <a:endParaRPr/>
          </a:p>
        </p:txBody>
      </p:sp>
      <p:sp>
        <p:nvSpPr>
          <p:cNvPr id="117" name="object 117"/>
          <p:cNvSpPr txBox="1"/>
          <p:nvPr/>
        </p:nvSpPr>
        <p:spPr>
          <a:xfrm>
            <a:off x="4723512" y="7327262"/>
            <a:ext cx="55880" cy="150495"/>
          </a:xfrm>
          <a:prstGeom prst="rect">
            <a:avLst/>
          </a:prstGeom>
        </p:spPr>
        <p:txBody>
          <a:bodyPr vert="vert270" wrap="square" lIns="0" tIns="13335" rIns="0" bIns="0" rtlCol="0">
            <a:spAutoFit/>
          </a:bodyPr>
          <a:lstStyle/>
          <a:p>
            <a:pPr marL="12700">
              <a:lnSpc>
                <a:spcPct val="100000"/>
              </a:lnSpc>
              <a:spcBef>
                <a:spcPts val="105"/>
              </a:spcBef>
            </a:pPr>
            <a:r>
              <a:rPr sz="300" b="1" spc="-104" baseline="13888" dirty="0">
                <a:latin typeface="Arial"/>
                <a:cs typeface="Arial"/>
              </a:rPr>
              <a:t>%</a:t>
            </a:r>
            <a:r>
              <a:rPr sz="150" b="1" i="1" spc="-70" dirty="0">
                <a:latin typeface="Arial"/>
                <a:cs typeface="Arial"/>
              </a:rPr>
              <a:t>%</a:t>
            </a:r>
            <a:r>
              <a:rPr sz="150" b="1" i="1" spc="35" dirty="0">
                <a:latin typeface="Arial"/>
                <a:cs typeface="Arial"/>
              </a:rPr>
              <a:t> </a:t>
            </a:r>
            <a:r>
              <a:rPr sz="150" b="1" i="1" spc="-55" dirty="0">
                <a:latin typeface="Arial"/>
                <a:cs typeface="Arial"/>
              </a:rPr>
              <a:t>o</a:t>
            </a:r>
            <a:r>
              <a:rPr sz="300" b="1" spc="-82" baseline="13888" dirty="0">
                <a:latin typeface="Arial"/>
                <a:cs typeface="Arial"/>
              </a:rPr>
              <a:t>o</a:t>
            </a:r>
            <a:r>
              <a:rPr sz="150" b="1" i="1" spc="-55" dirty="0">
                <a:latin typeface="Arial"/>
                <a:cs typeface="Arial"/>
              </a:rPr>
              <a:t>f</a:t>
            </a:r>
            <a:r>
              <a:rPr sz="150" b="1" i="1" dirty="0">
                <a:latin typeface="Arial"/>
                <a:cs typeface="Arial"/>
              </a:rPr>
              <a:t> </a:t>
            </a:r>
            <a:r>
              <a:rPr sz="300" b="1" spc="-75" baseline="13888" dirty="0">
                <a:latin typeface="Arial"/>
                <a:cs typeface="Arial"/>
              </a:rPr>
              <a:t>f</a:t>
            </a:r>
            <a:r>
              <a:rPr sz="150" b="1" i="1" spc="-50" dirty="0">
                <a:latin typeface="Arial"/>
                <a:cs typeface="Arial"/>
              </a:rPr>
              <a:t>Ce</a:t>
            </a:r>
            <a:r>
              <a:rPr sz="300" b="1" spc="-75" baseline="13888" dirty="0">
                <a:latin typeface="Arial"/>
                <a:cs typeface="Arial"/>
              </a:rPr>
              <a:t>c</a:t>
            </a:r>
            <a:r>
              <a:rPr sz="150" b="1" i="1" spc="-50" dirty="0">
                <a:latin typeface="Arial"/>
                <a:cs typeface="Arial"/>
              </a:rPr>
              <a:t>ll</a:t>
            </a:r>
            <a:r>
              <a:rPr sz="300" b="1" spc="-75" baseline="13888" dirty="0">
                <a:latin typeface="Arial"/>
                <a:cs typeface="Arial"/>
              </a:rPr>
              <a:t>e</a:t>
            </a:r>
            <a:r>
              <a:rPr sz="150" b="1" i="1" spc="-50" dirty="0">
                <a:latin typeface="Arial"/>
                <a:cs typeface="Arial"/>
              </a:rPr>
              <a:t>s</a:t>
            </a:r>
            <a:r>
              <a:rPr sz="150" b="1" i="1" spc="-10" dirty="0">
                <a:latin typeface="Arial"/>
                <a:cs typeface="Arial"/>
              </a:rPr>
              <a:t> </a:t>
            </a:r>
            <a:r>
              <a:rPr sz="300" b="1" spc="-37" baseline="13888" dirty="0">
                <a:latin typeface="Arial"/>
                <a:cs typeface="Arial"/>
              </a:rPr>
              <a:t>lls</a:t>
            </a:r>
            <a:endParaRPr sz="300" baseline="13888">
              <a:latin typeface="Arial"/>
              <a:cs typeface="Arial"/>
            </a:endParaRPr>
          </a:p>
        </p:txBody>
      </p:sp>
      <p:sp>
        <p:nvSpPr>
          <p:cNvPr id="118" name="object 118"/>
          <p:cNvSpPr txBox="1"/>
          <p:nvPr/>
        </p:nvSpPr>
        <p:spPr>
          <a:xfrm>
            <a:off x="4733773" y="6695544"/>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A</a:t>
            </a:r>
            <a:endParaRPr sz="300">
              <a:latin typeface="Arial"/>
              <a:cs typeface="Arial"/>
            </a:endParaRPr>
          </a:p>
        </p:txBody>
      </p:sp>
      <p:sp>
        <p:nvSpPr>
          <p:cNvPr id="119" name="object 119"/>
          <p:cNvSpPr txBox="1"/>
          <p:nvPr/>
        </p:nvSpPr>
        <p:spPr>
          <a:xfrm>
            <a:off x="4731960" y="7145318"/>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B</a:t>
            </a:r>
            <a:endParaRPr sz="300">
              <a:latin typeface="Arial"/>
              <a:cs typeface="Arial"/>
            </a:endParaRPr>
          </a:p>
        </p:txBody>
      </p:sp>
      <p:sp>
        <p:nvSpPr>
          <p:cNvPr id="120" name="object 120"/>
          <p:cNvSpPr txBox="1"/>
          <p:nvPr/>
        </p:nvSpPr>
        <p:spPr>
          <a:xfrm>
            <a:off x="5545523" y="7145318"/>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C</a:t>
            </a:r>
            <a:endParaRPr sz="300">
              <a:latin typeface="Arial"/>
              <a:cs typeface="Arial"/>
            </a:endParaRPr>
          </a:p>
        </p:txBody>
      </p:sp>
      <p:sp>
        <p:nvSpPr>
          <p:cNvPr id="121" name="object 121"/>
          <p:cNvSpPr txBox="1"/>
          <p:nvPr/>
        </p:nvSpPr>
        <p:spPr>
          <a:xfrm>
            <a:off x="4718696" y="7644336"/>
            <a:ext cx="1691639" cy="316230"/>
          </a:xfrm>
          <a:prstGeom prst="rect">
            <a:avLst/>
          </a:prstGeom>
        </p:spPr>
        <p:txBody>
          <a:bodyPr vert="horz" wrap="square" lIns="0" tIns="19685" rIns="0" bIns="0" rtlCol="0">
            <a:spAutoFit/>
          </a:bodyPr>
          <a:lstStyle/>
          <a:p>
            <a:pPr>
              <a:lnSpc>
                <a:spcPct val="100000"/>
              </a:lnSpc>
              <a:spcBef>
                <a:spcPts val="155"/>
              </a:spcBef>
            </a:pPr>
            <a:r>
              <a:rPr sz="350" b="1" spc="-10" dirty="0">
                <a:latin typeface="Times New Roman"/>
                <a:cs typeface="Times New Roman"/>
              </a:rPr>
              <a:t>Figure</a:t>
            </a:r>
            <a:r>
              <a:rPr sz="350" b="1" spc="30" dirty="0">
                <a:latin typeface="Times New Roman"/>
                <a:cs typeface="Times New Roman"/>
              </a:rPr>
              <a:t> </a:t>
            </a:r>
            <a:r>
              <a:rPr sz="350" b="1" dirty="0">
                <a:latin typeface="Times New Roman"/>
                <a:cs typeface="Times New Roman"/>
              </a:rPr>
              <a:t>4:</a:t>
            </a:r>
            <a:r>
              <a:rPr sz="350" b="1" spc="45" dirty="0">
                <a:latin typeface="Times New Roman"/>
                <a:cs typeface="Times New Roman"/>
              </a:rPr>
              <a:t> </a:t>
            </a:r>
            <a:r>
              <a:rPr sz="300" b="1" dirty="0">
                <a:latin typeface="Times New Roman"/>
                <a:cs typeface="Times New Roman"/>
              </a:rPr>
              <a:t>Effect</a:t>
            </a:r>
            <a:r>
              <a:rPr sz="300" b="1" spc="35" dirty="0">
                <a:latin typeface="Times New Roman"/>
                <a:cs typeface="Times New Roman"/>
              </a:rPr>
              <a:t> </a:t>
            </a:r>
            <a:r>
              <a:rPr sz="300" b="1" dirty="0">
                <a:latin typeface="Times New Roman"/>
                <a:cs typeface="Times New Roman"/>
              </a:rPr>
              <a:t>of</a:t>
            </a:r>
            <a:r>
              <a:rPr sz="300" b="1" spc="35" dirty="0">
                <a:latin typeface="Times New Roman"/>
                <a:cs typeface="Times New Roman"/>
              </a:rPr>
              <a:t> </a:t>
            </a:r>
            <a:r>
              <a:rPr sz="300" b="1" dirty="0">
                <a:latin typeface="Times New Roman"/>
                <a:cs typeface="Times New Roman"/>
              </a:rPr>
              <a:t>specific</a:t>
            </a:r>
            <a:r>
              <a:rPr sz="300" b="1" spc="30" dirty="0">
                <a:latin typeface="Times New Roman"/>
                <a:cs typeface="Times New Roman"/>
              </a:rPr>
              <a:t> </a:t>
            </a:r>
            <a:r>
              <a:rPr sz="300" b="1" dirty="0">
                <a:latin typeface="Times New Roman"/>
                <a:cs typeface="Times New Roman"/>
              </a:rPr>
              <a:t>antibodies</a:t>
            </a:r>
            <a:r>
              <a:rPr sz="300" b="1" spc="35" dirty="0">
                <a:latin typeface="Times New Roman"/>
                <a:cs typeface="Times New Roman"/>
              </a:rPr>
              <a:t> </a:t>
            </a:r>
            <a:r>
              <a:rPr sz="300" b="1" dirty="0">
                <a:latin typeface="Times New Roman"/>
                <a:cs typeface="Times New Roman"/>
              </a:rPr>
              <a:t>on</a:t>
            </a:r>
            <a:r>
              <a:rPr sz="300" b="1" spc="35" dirty="0">
                <a:latin typeface="Times New Roman"/>
                <a:cs typeface="Times New Roman"/>
              </a:rPr>
              <a:t> </a:t>
            </a:r>
            <a:r>
              <a:rPr sz="300" b="1" dirty="0">
                <a:latin typeface="Times New Roman"/>
                <a:cs typeface="Times New Roman"/>
              </a:rPr>
              <a:t>cellular</a:t>
            </a:r>
            <a:r>
              <a:rPr sz="300" b="1" spc="25"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a:lnSpc>
                <a:spcPct val="100000"/>
              </a:lnSpc>
              <a:spcBef>
                <a:spcPts val="50"/>
              </a:spcBef>
            </a:pPr>
            <a:r>
              <a:rPr sz="250" b="1" i="1" dirty="0">
                <a:latin typeface="Times New Roman"/>
                <a:cs typeface="Times New Roman"/>
              </a:rPr>
              <a:t>A</a:t>
            </a:r>
            <a:r>
              <a:rPr sz="250" b="1" i="1" spc="5" dirty="0">
                <a:latin typeface="Times New Roman"/>
                <a:cs typeface="Times New Roman"/>
              </a:rPr>
              <a:t> </a:t>
            </a:r>
            <a:r>
              <a:rPr sz="250" b="1" i="1" dirty="0">
                <a:latin typeface="Times New Roman"/>
                <a:cs typeface="Times New Roman"/>
              </a:rPr>
              <a:t>:</a:t>
            </a:r>
            <a:r>
              <a:rPr sz="250" b="1" i="1" spc="45" dirty="0">
                <a:latin typeface="Times New Roman"/>
                <a:cs typeface="Times New Roman"/>
              </a:rPr>
              <a:t> </a:t>
            </a:r>
            <a:r>
              <a:rPr sz="200" b="1" i="1" spc="-10" dirty="0">
                <a:latin typeface="Times New Roman"/>
                <a:cs typeface="Times New Roman"/>
              </a:rPr>
              <a:t>BT-</a:t>
            </a:r>
            <a:r>
              <a:rPr sz="200" b="1" i="1" dirty="0">
                <a:latin typeface="Times New Roman"/>
                <a:cs typeface="Times New Roman"/>
              </a:rPr>
              <a:t>474</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B</a:t>
            </a:r>
            <a:r>
              <a:rPr sz="250" b="1" i="1" spc="30" dirty="0">
                <a:latin typeface="Times New Roman"/>
                <a:cs typeface="Times New Roman"/>
              </a:rPr>
              <a:t> </a:t>
            </a:r>
            <a:r>
              <a:rPr sz="250" b="1" i="1" dirty="0">
                <a:latin typeface="Times New Roman"/>
                <a:cs typeface="Times New Roman"/>
              </a:rPr>
              <a:t>:</a:t>
            </a:r>
            <a:r>
              <a:rPr sz="250" b="1" i="1" spc="40" dirty="0">
                <a:latin typeface="Times New Roman"/>
                <a:cs typeface="Times New Roman"/>
              </a:rPr>
              <a:t> </a:t>
            </a:r>
            <a:r>
              <a:rPr sz="200" b="1" i="1" dirty="0">
                <a:latin typeface="Times New Roman"/>
                <a:cs typeface="Times New Roman"/>
              </a:rPr>
              <a:t>MDA-MB</a:t>
            </a:r>
            <a:r>
              <a:rPr sz="200" b="1" i="1" spc="25" dirty="0">
                <a:latin typeface="Times New Roman"/>
                <a:cs typeface="Times New Roman"/>
              </a:rPr>
              <a:t> </a:t>
            </a:r>
            <a:r>
              <a:rPr sz="200" b="1" i="1" dirty="0">
                <a:latin typeface="Times New Roman"/>
                <a:cs typeface="Times New Roman"/>
              </a:rPr>
              <a:t>231</a:t>
            </a:r>
            <a:r>
              <a:rPr sz="200" b="1" i="1" spc="25" dirty="0">
                <a:latin typeface="Times New Roman"/>
                <a:cs typeface="Times New Roman"/>
              </a:rPr>
              <a:t> </a:t>
            </a:r>
            <a:r>
              <a:rPr sz="200" b="1" i="1" dirty="0">
                <a:latin typeface="Times New Roman"/>
                <a:cs typeface="Times New Roman"/>
              </a:rPr>
              <a:t>Del8.6</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C</a:t>
            </a:r>
            <a:r>
              <a:rPr sz="250" b="1" i="1" spc="30" dirty="0">
                <a:latin typeface="Times New Roman"/>
                <a:cs typeface="Times New Roman"/>
              </a:rPr>
              <a:t> </a:t>
            </a:r>
            <a:r>
              <a:rPr sz="250" b="1" i="1" dirty="0">
                <a:latin typeface="Times New Roman"/>
                <a:cs typeface="Times New Roman"/>
              </a:rPr>
              <a:t>:</a:t>
            </a:r>
            <a:r>
              <a:rPr sz="250" b="1" i="1" spc="15" dirty="0">
                <a:latin typeface="Times New Roman"/>
                <a:cs typeface="Times New Roman"/>
              </a:rPr>
              <a:t> </a:t>
            </a:r>
            <a:r>
              <a:rPr sz="200" b="1" i="1" dirty="0">
                <a:latin typeface="Times New Roman"/>
                <a:cs typeface="Times New Roman"/>
              </a:rPr>
              <a:t>MDA-MB231</a:t>
            </a:r>
            <a:r>
              <a:rPr sz="200" b="1" i="1" spc="20" dirty="0">
                <a:latin typeface="Times New Roman"/>
                <a:cs typeface="Times New Roman"/>
              </a:rPr>
              <a:t> </a:t>
            </a:r>
            <a:r>
              <a:rPr sz="200" b="1" i="1" dirty="0">
                <a:latin typeface="Times New Roman"/>
                <a:cs typeface="Times New Roman"/>
              </a:rPr>
              <a:t>R4.C1</a:t>
            </a:r>
            <a:r>
              <a:rPr sz="200" b="1" i="1" spc="25"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spc="-20" dirty="0">
                <a:latin typeface="Times New Roman"/>
                <a:cs typeface="Times New Roman"/>
              </a:rPr>
              <a:t>line</a:t>
            </a:r>
            <a:r>
              <a:rPr sz="200" i="1" spc="-20" dirty="0">
                <a:latin typeface="Times New Roman"/>
                <a:cs typeface="Times New Roman"/>
              </a:rPr>
              <a:t>.</a:t>
            </a:r>
            <a:endParaRPr sz="200">
              <a:latin typeface="Times New Roman"/>
              <a:cs typeface="Times New Roman"/>
            </a:endParaRPr>
          </a:p>
          <a:p>
            <a:pPr marR="5080">
              <a:lnSpc>
                <a:spcPct val="118900"/>
              </a:lnSpc>
              <a:spcBef>
                <a:spcPts val="30"/>
              </a:spcBef>
            </a:pPr>
            <a:r>
              <a:rPr sz="200" i="1" dirty="0">
                <a:latin typeface="Times New Roman"/>
                <a:cs typeface="Times New Roman"/>
              </a:rPr>
              <a:t>Herceptin</a:t>
            </a:r>
            <a:r>
              <a:rPr sz="150" i="1" dirty="0">
                <a:latin typeface="Times New Roman"/>
                <a:cs typeface="Times New Roman"/>
              </a:rPr>
              <a:t>®</a:t>
            </a:r>
            <a:r>
              <a:rPr sz="150" i="1" spc="60"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Erbb2.</a:t>
            </a:r>
            <a:r>
              <a:rPr sz="200" i="1" spc="40" dirty="0">
                <a:latin typeface="Times New Roman"/>
                <a:cs typeface="Times New Roman"/>
              </a:rPr>
              <a:t> </a:t>
            </a:r>
            <a:r>
              <a:rPr sz="200" i="1" dirty="0">
                <a:latin typeface="Times New Roman"/>
                <a:cs typeface="Times New Roman"/>
              </a:rPr>
              <a:t>N4.40</a:t>
            </a:r>
            <a:r>
              <a:rPr sz="200" i="1" spc="45" dirty="0">
                <a:latin typeface="Times New Roman"/>
                <a:cs typeface="Times New Roman"/>
              </a:rPr>
              <a:t> </a:t>
            </a:r>
            <a:r>
              <a:rPr sz="200" i="1" dirty="0">
                <a:latin typeface="Times New Roman"/>
                <a:cs typeface="Times New Roman"/>
              </a:rPr>
              <a:t>&amp;</a:t>
            </a:r>
            <a:r>
              <a:rPr sz="200" i="1" spc="45" dirty="0">
                <a:latin typeface="Times New Roman"/>
                <a:cs typeface="Times New Roman"/>
              </a:rPr>
              <a:t> </a:t>
            </a:r>
            <a:r>
              <a:rPr sz="200" i="1" dirty="0">
                <a:latin typeface="Times New Roman"/>
                <a:cs typeface="Times New Roman"/>
              </a:rPr>
              <a:t>N4.61</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antibodies</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nectin-4.</a:t>
            </a:r>
            <a:r>
              <a:rPr sz="200" i="1" spc="45" dirty="0">
                <a:latin typeface="Times New Roman"/>
                <a:cs typeface="Times New Roman"/>
              </a:rPr>
              <a:t> </a:t>
            </a:r>
            <a:r>
              <a:rPr sz="200" i="1" dirty="0">
                <a:latin typeface="Times New Roman"/>
                <a:cs typeface="Times New Roman"/>
              </a:rPr>
              <a:t>N3.82</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0"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a:t>
            </a:r>
            <a:r>
              <a:rPr sz="200" i="1" spc="-50" dirty="0">
                <a:latin typeface="Times New Roman"/>
                <a:cs typeface="Times New Roman"/>
              </a:rPr>
              <a:t>3</a:t>
            </a:r>
            <a:r>
              <a:rPr sz="200" i="1" spc="500" dirty="0">
                <a:latin typeface="Times New Roman"/>
                <a:cs typeface="Times New Roman"/>
              </a:rPr>
              <a:t> </a:t>
            </a:r>
            <a:r>
              <a:rPr sz="200" i="1" dirty="0">
                <a:latin typeface="Times New Roman"/>
                <a:cs typeface="Times New Roman"/>
              </a:rPr>
              <a:t>used</a:t>
            </a:r>
            <a:r>
              <a:rPr sz="200" i="1" spc="30" dirty="0">
                <a:latin typeface="Times New Roman"/>
                <a:cs typeface="Times New Roman"/>
              </a:rPr>
              <a:t> </a:t>
            </a:r>
            <a:r>
              <a:rPr sz="200" i="1" dirty="0">
                <a:latin typeface="Times New Roman"/>
                <a:cs typeface="Times New Roman"/>
              </a:rPr>
              <a:t>as</a:t>
            </a:r>
            <a:r>
              <a:rPr sz="200" i="1" spc="30" dirty="0">
                <a:latin typeface="Times New Roman"/>
                <a:cs typeface="Times New Roman"/>
              </a:rPr>
              <a:t> </a:t>
            </a:r>
            <a:r>
              <a:rPr sz="200" i="1" dirty="0">
                <a:latin typeface="Times New Roman"/>
                <a:cs typeface="Times New Roman"/>
              </a:rPr>
              <a:t>negative</a:t>
            </a:r>
            <a:r>
              <a:rPr sz="200" i="1" spc="30" dirty="0">
                <a:latin typeface="Times New Roman"/>
                <a:cs typeface="Times New Roman"/>
              </a:rPr>
              <a:t> </a:t>
            </a:r>
            <a:r>
              <a:rPr sz="200" i="1" spc="-10" dirty="0">
                <a:latin typeface="Times New Roman"/>
                <a:cs typeface="Times New Roman"/>
              </a:rPr>
              <a:t>control</a:t>
            </a:r>
            <a:endParaRPr sz="200">
              <a:latin typeface="Times New Roman"/>
              <a:cs typeface="Times New Roman"/>
            </a:endParaRPr>
          </a:p>
          <a:p>
            <a:pPr marR="613410">
              <a:lnSpc>
                <a:spcPct val="118900"/>
              </a:lnSpc>
            </a:pPr>
            <a:r>
              <a:rPr sz="200" i="1" dirty="0">
                <a:latin typeface="Times New Roman"/>
                <a:cs typeface="Times New Roman"/>
              </a:rPr>
              <a:t>Percentage</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cells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dirty="0">
                <a:latin typeface="Times New Roman"/>
                <a:cs typeface="Times New Roman"/>
              </a:rPr>
              <a:t>measured</a:t>
            </a:r>
            <a:r>
              <a:rPr sz="200" i="1" spc="35" dirty="0">
                <a:latin typeface="Times New Roman"/>
                <a:cs typeface="Times New Roman"/>
              </a:rPr>
              <a:t> </a:t>
            </a:r>
            <a:r>
              <a:rPr sz="200" i="1" dirty="0">
                <a:latin typeface="Times New Roman"/>
                <a:cs typeface="Times New Roman"/>
              </a:rPr>
              <a:t>after</a:t>
            </a:r>
            <a:r>
              <a:rPr sz="200" i="1" spc="35" dirty="0">
                <a:latin typeface="Times New Roman"/>
                <a:cs typeface="Times New Roman"/>
              </a:rPr>
              <a:t> </a:t>
            </a:r>
            <a:r>
              <a:rPr sz="200" i="1" dirty="0">
                <a:latin typeface="Times New Roman"/>
                <a:cs typeface="Times New Roman"/>
              </a:rPr>
              <a:t>four</a:t>
            </a:r>
            <a:r>
              <a:rPr sz="200" i="1" spc="35" dirty="0">
                <a:latin typeface="Times New Roman"/>
                <a:cs typeface="Times New Roman"/>
              </a:rPr>
              <a:t> </a:t>
            </a:r>
            <a:r>
              <a:rPr sz="200" i="1" dirty="0">
                <a:latin typeface="Times New Roman"/>
                <a:cs typeface="Times New Roman"/>
              </a:rPr>
              <a:t>days</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culture.</a:t>
            </a:r>
            <a:r>
              <a:rPr sz="200" i="1" spc="40" dirty="0">
                <a:latin typeface="Times New Roman"/>
                <a:cs typeface="Times New Roman"/>
              </a:rPr>
              <a:t> </a:t>
            </a:r>
            <a:r>
              <a:rPr sz="200" i="1" dirty="0">
                <a:latin typeface="Times New Roman"/>
                <a:cs typeface="Times New Roman"/>
              </a:rPr>
              <a:t>Concentration</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antibodies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spc="-10" dirty="0">
                <a:latin typeface="Times New Roman"/>
                <a:cs typeface="Times New Roman"/>
              </a:rPr>
              <a:t>100µg/ml</a:t>
            </a:r>
            <a:r>
              <a:rPr sz="200" i="1" spc="500" dirty="0">
                <a:latin typeface="Times New Roman"/>
                <a:cs typeface="Times New Roman"/>
              </a:rPr>
              <a:t> </a:t>
            </a:r>
            <a:r>
              <a:rPr sz="200" i="1" dirty="0">
                <a:latin typeface="Times New Roman"/>
                <a:cs typeface="Times New Roman"/>
              </a:rPr>
              <a:t>The</a:t>
            </a:r>
            <a:r>
              <a:rPr sz="200" i="1" spc="25" dirty="0">
                <a:latin typeface="Times New Roman"/>
                <a:cs typeface="Times New Roman"/>
              </a:rPr>
              <a:t> </a:t>
            </a:r>
            <a:r>
              <a:rPr sz="200" i="1" dirty="0">
                <a:latin typeface="Times New Roman"/>
                <a:cs typeface="Times New Roman"/>
              </a:rPr>
              <a:t>tests</a:t>
            </a:r>
            <a:r>
              <a:rPr sz="200" i="1" spc="25" dirty="0">
                <a:latin typeface="Times New Roman"/>
                <a:cs typeface="Times New Roman"/>
              </a:rPr>
              <a:t> </a:t>
            </a:r>
            <a:r>
              <a:rPr sz="200" i="1" dirty="0">
                <a:latin typeface="Times New Roman"/>
                <a:cs typeface="Times New Roman"/>
              </a:rPr>
              <a:t>are</a:t>
            </a:r>
            <a:r>
              <a:rPr sz="200" i="1" spc="25" dirty="0">
                <a:latin typeface="Times New Roman"/>
                <a:cs typeface="Times New Roman"/>
              </a:rPr>
              <a:t> </a:t>
            </a:r>
            <a:r>
              <a:rPr sz="200" i="1" dirty="0">
                <a:latin typeface="Times New Roman"/>
                <a:cs typeface="Times New Roman"/>
              </a:rPr>
              <a:t>performed</a:t>
            </a:r>
            <a:r>
              <a:rPr sz="200" i="1" spc="25" dirty="0">
                <a:latin typeface="Times New Roman"/>
                <a:cs typeface="Times New Roman"/>
              </a:rPr>
              <a:t> </a:t>
            </a:r>
            <a:r>
              <a:rPr sz="200" i="1" dirty="0">
                <a:latin typeface="Times New Roman"/>
                <a:cs typeface="Times New Roman"/>
              </a:rPr>
              <a:t>4</a:t>
            </a:r>
            <a:r>
              <a:rPr sz="200" i="1" spc="25" dirty="0">
                <a:latin typeface="Times New Roman"/>
                <a:cs typeface="Times New Roman"/>
              </a:rPr>
              <a:t> </a:t>
            </a:r>
            <a:r>
              <a:rPr sz="200" i="1" dirty="0">
                <a:latin typeface="Times New Roman"/>
                <a:cs typeface="Times New Roman"/>
              </a:rPr>
              <a:t>fold</a:t>
            </a:r>
            <a:r>
              <a:rPr sz="200" i="1" spc="25" dirty="0">
                <a:latin typeface="Times New Roman"/>
                <a:cs typeface="Times New Roman"/>
              </a:rPr>
              <a:t> </a:t>
            </a:r>
            <a:r>
              <a:rPr sz="200" i="1" dirty="0">
                <a:latin typeface="Times New Roman"/>
                <a:cs typeface="Times New Roman"/>
              </a:rPr>
              <a:t>in</a:t>
            </a:r>
            <a:r>
              <a:rPr sz="200" i="1" spc="2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a:lnSpc>
                <a:spcPct val="100000"/>
              </a:lnSpc>
              <a:spcBef>
                <a:spcPts val="45"/>
              </a:spcBef>
            </a:pPr>
            <a:r>
              <a:rPr sz="200" i="1" dirty="0">
                <a:latin typeface="Times New Roman"/>
                <a:cs typeface="Times New Roman"/>
              </a:rPr>
              <a:t>**</a:t>
            </a:r>
            <a:r>
              <a:rPr sz="200" i="1" spc="1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sp>
        <p:nvSpPr>
          <p:cNvPr id="122" name="object 122"/>
          <p:cNvSpPr/>
          <p:nvPr/>
        </p:nvSpPr>
        <p:spPr>
          <a:xfrm>
            <a:off x="4709395" y="6681179"/>
            <a:ext cx="1690370" cy="1278255"/>
          </a:xfrm>
          <a:custGeom>
            <a:avLst/>
            <a:gdLst/>
            <a:ahLst/>
            <a:cxnLst/>
            <a:rect l="l" t="t" r="r" b="b"/>
            <a:pathLst>
              <a:path w="1690370" h="1278254">
                <a:moveTo>
                  <a:pt x="0" y="0"/>
                </a:moveTo>
                <a:lnTo>
                  <a:pt x="0" y="1277644"/>
                </a:lnTo>
                <a:lnTo>
                  <a:pt x="1690311" y="1277644"/>
                </a:lnTo>
                <a:lnTo>
                  <a:pt x="1690311" y="0"/>
                </a:lnTo>
                <a:lnTo>
                  <a:pt x="0" y="0"/>
                </a:lnTo>
                <a:close/>
              </a:path>
            </a:pathLst>
          </a:custGeom>
          <a:ln w="3867">
            <a:solidFill>
              <a:srgbClr val="000000"/>
            </a:solidFill>
          </a:ln>
        </p:spPr>
        <p:txBody>
          <a:bodyPr wrap="square" lIns="0" tIns="0" rIns="0" bIns="0" rtlCol="0"/>
          <a:lstStyle/>
          <a:p>
            <a:endParaRPr/>
          </a:p>
        </p:txBody>
      </p:sp>
      <p:sp>
        <p:nvSpPr>
          <p:cNvPr id="123" name="object 123"/>
          <p:cNvSpPr txBox="1"/>
          <p:nvPr/>
        </p:nvSpPr>
        <p:spPr>
          <a:xfrm>
            <a:off x="3795756" y="6766972"/>
            <a:ext cx="58419" cy="141605"/>
          </a:xfrm>
          <a:prstGeom prst="rect">
            <a:avLst/>
          </a:prstGeom>
        </p:spPr>
        <p:txBody>
          <a:bodyPr vert="vert270" wrap="square" lIns="0" tIns="5715" rIns="0" bIns="0" rtlCol="0">
            <a:spAutoFit/>
          </a:bodyPr>
          <a:lstStyle/>
          <a:p>
            <a:pPr marL="12700">
              <a:lnSpc>
                <a:spcPct val="100000"/>
              </a:lnSpc>
              <a:spcBef>
                <a:spcPts val="45"/>
              </a:spcBef>
            </a:pPr>
            <a:r>
              <a:rPr sz="250" b="1" spc="-10" dirty="0">
                <a:latin typeface="Arial"/>
                <a:cs typeface="Arial"/>
              </a:rPr>
              <a:t>nm/min</a:t>
            </a:r>
            <a:endParaRPr sz="250">
              <a:latin typeface="Arial"/>
              <a:cs typeface="Arial"/>
            </a:endParaRPr>
          </a:p>
        </p:txBody>
      </p:sp>
      <p:sp>
        <p:nvSpPr>
          <p:cNvPr id="124" name="object 124"/>
          <p:cNvSpPr txBox="1"/>
          <p:nvPr/>
        </p:nvSpPr>
        <p:spPr>
          <a:xfrm>
            <a:off x="2927643" y="6622357"/>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A</a:t>
            </a:r>
            <a:endParaRPr sz="300">
              <a:latin typeface="Arial"/>
              <a:cs typeface="Arial"/>
            </a:endParaRPr>
          </a:p>
        </p:txBody>
      </p:sp>
      <p:grpSp>
        <p:nvGrpSpPr>
          <p:cNvPr id="125" name="object 125"/>
          <p:cNvGrpSpPr/>
          <p:nvPr/>
        </p:nvGrpSpPr>
        <p:grpSpPr>
          <a:xfrm>
            <a:off x="3835400" y="6616700"/>
            <a:ext cx="812800" cy="508000"/>
            <a:chOff x="3835400" y="6616700"/>
            <a:chExt cx="812800" cy="508000"/>
          </a:xfrm>
        </p:grpSpPr>
        <p:pic>
          <p:nvPicPr>
            <p:cNvPr id="126" name="object 126"/>
            <p:cNvPicPr/>
            <p:nvPr/>
          </p:nvPicPr>
          <p:blipFill>
            <a:blip r:embed="rId9" cstate="print"/>
            <a:stretch>
              <a:fillRect/>
            </a:stretch>
          </p:blipFill>
          <p:spPr>
            <a:xfrm>
              <a:off x="3835400" y="6616700"/>
              <a:ext cx="812800" cy="508000"/>
            </a:xfrm>
            <a:prstGeom prst="rect">
              <a:avLst/>
            </a:prstGeom>
          </p:spPr>
        </p:pic>
        <p:sp>
          <p:nvSpPr>
            <p:cNvPr id="127" name="object 127"/>
            <p:cNvSpPr/>
            <p:nvPr/>
          </p:nvSpPr>
          <p:spPr>
            <a:xfrm>
              <a:off x="3847191" y="6619491"/>
              <a:ext cx="789940" cy="494030"/>
            </a:xfrm>
            <a:custGeom>
              <a:avLst/>
              <a:gdLst/>
              <a:ahLst/>
              <a:cxnLst/>
              <a:rect l="l" t="t" r="r" b="b"/>
              <a:pathLst>
                <a:path w="789939" h="494029">
                  <a:moveTo>
                    <a:pt x="789611" y="0"/>
                  </a:moveTo>
                  <a:lnTo>
                    <a:pt x="0" y="0"/>
                  </a:lnTo>
                  <a:lnTo>
                    <a:pt x="0" y="493646"/>
                  </a:lnTo>
                  <a:lnTo>
                    <a:pt x="789611" y="493646"/>
                  </a:lnTo>
                  <a:lnTo>
                    <a:pt x="789611" y="0"/>
                  </a:lnTo>
                  <a:close/>
                </a:path>
              </a:pathLst>
            </a:custGeom>
            <a:solidFill>
              <a:srgbClr val="FFFFFF"/>
            </a:solidFill>
          </p:spPr>
          <p:txBody>
            <a:bodyPr wrap="square" lIns="0" tIns="0" rIns="0" bIns="0" rtlCol="0"/>
            <a:lstStyle/>
            <a:p>
              <a:endParaRPr/>
            </a:p>
          </p:txBody>
        </p:sp>
        <p:pic>
          <p:nvPicPr>
            <p:cNvPr id="128" name="object 128"/>
            <p:cNvPicPr/>
            <p:nvPr/>
          </p:nvPicPr>
          <p:blipFill>
            <a:blip r:embed="rId10" cstate="print"/>
            <a:stretch>
              <a:fillRect/>
            </a:stretch>
          </p:blipFill>
          <p:spPr>
            <a:xfrm>
              <a:off x="3934154" y="6837055"/>
              <a:ext cx="167549" cy="235398"/>
            </a:xfrm>
            <a:prstGeom prst="rect">
              <a:avLst/>
            </a:prstGeom>
          </p:spPr>
        </p:pic>
        <p:sp>
          <p:nvSpPr>
            <p:cNvPr id="129" name="object 129"/>
            <p:cNvSpPr/>
            <p:nvPr/>
          </p:nvSpPr>
          <p:spPr>
            <a:xfrm>
              <a:off x="4182920" y="6767483"/>
              <a:ext cx="165100" cy="304800"/>
            </a:xfrm>
            <a:custGeom>
              <a:avLst/>
              <a:gdLst/>
              <a:ahLst/>
              <a:cxnLst/>
              <a:rect l="l" t="t" r="r" b="b"/>
              <a:pathLst>
                <a:path w="165100" h="304800">
                  <a:moveTo>
                    <a:pt x="164818" y="0"/>
                  </a:moveTo>
                  <a:lnTo>
                    <a:pt x="0" y="0"/>
                  </a:lnTo>
                  <a:lnTo>
                    <a:pt x="0" y="304376"/>
                  </a:lnTo>
                  <a:lnTo>
                    <a:pt x="164818" y="304376"/>
                  </a:lnTo>
                  <a:lnTo>
                    <a:pt x="164818" y="0"/>
                  </a:lnTo>
                  <a:close/>
                </a:path>
              </a:pathLst>
            </a:custGeom>
            <a:solidFill>
              <a:srgbClr val="7F7F7F"/>
            </a:solidFill>
          </p:spPr>
          <p:txBody>
            <a:bodyPr wrap="square" lIns="0" tIns="0" rIns="0" bIns="0" rtlCol="0"/>
            <a:lstStyle/>
            <a:p>
              <a:endParaRPr/>
            </a:p>
          </p:txBody>
        </p:sp>
        <p:sp>
          <p:nvSpPr>
            <p:cNvPr id="130" name="object 130"/>
            <p:cNvSpPr/>
            <p:nvPr/>
          </p:nvSpPr>
          <p:spPr>
            <a:xfrm>
              <a:off x="4181379" y="7069184"/>
              <a:ext cx="3175" cy="3810"/>
            </a:xfrm>
            <a:custGeom>
              <a:avLst/>
              <a:gdLst/>
              <a:ahLst/>
              <a:cxnLst/>
              <a:rect l="l" t="t" r="r" b="b"/>
              <a:pathLst>
                <a:path w="3175" h="3809">
                  <a:moveTo>
                    <a:pt x="0" y="1634"/>
                  </a:moveTo>
                  <a:lnTo>
                    <a:pt x="450" y="2791"/>
                  </a:lnTo>
                  <a:lnTo>
                    <a:pt x="1539" y="3269"/>
                  </a:lnTo>
                  <a:lnTo>
                    <a:pt x="2627" y="2791"/>
                  </a:lnTo>
                  <a:lnTo>
                    <a:pt x="3078" y="1634"/>
                  </a:lnTo>
                  <a:lnTo>
                    <a:pt x="2627" y="478"/>
                  </a:lnTo>
                  <a:lnTo>
                    <a:pt x="1539" y="0"/>
                  </a:lnTo>
                  <a:lnTo>
                    <a:pt x="450" y="478"/>
                  </a:lnTo>
                  <a:lnTo>
                    <a:pt x="0" y="1634"/>
                  </a:lnTo>
                  <a:close/>
                </a:path>
              </a:pathLst>
            </a:custGeom>
            <a:solidFill>
              <a:srgbClr val="000000"/>
            </a:solidFill>
          </p:spPr>
          <p:txBody>
            <a:bodyPr wrap="square" lIns="0" tIns="0" rIns="0" bIns="0" rtlCol="0"/>
            <a:lstStyle/>
            <a:p>
              <a:endParaRPr/>
            </a:p>
          </p:txBody>
        </p:sp>
        <p:sp>
          <p:nvSpPr>
            <p:cNvPr id="131" name="object 131"/>
            <p:cNvSpPr/>
            <p:nvPr/>
          </p:nvSpPr>
          <p:spPr>
            <a:xfrm>
              <a:off x="4182918" y="6767133"/>
              <a:ext cx="0" cy="304165"/>
            </a:xfrm>
            <a:custGeom>
              <a:avLst/>
              <a:gdLst/>
              <a:ahLst/>
              <a:cxnLst/>
              <a:rect l="l" t="t" r="r" b="b"/>
              <a:pathLst>
                <a:path h="304165">
                  <a:moveTo>
                    <a:pt x="0" y="303686"/>
                  </a:moveTo>
                  <a:lnTo>
                    <a:pt x="0" y="0"/>
                  </a:lnTo>
                </a:path>
              </a:pathLst>
            </a:custGeom>
            <a:ln w="3175">
              <a:solidFill>
                <a:srgbClr val="000000"/>
              </a:solidFill>
            </a:ln>
          </p:spPr>
          <p:txBody>
            <a:bodyPr wrap="square" lIns="0" tIns="0" rIns="0" bIns="0" rtlCol="0"/>
            <a:lstStyle/>
            <a:p>
              <a:endParaRPr/>
            </a:p>
          </p:txBody>
        </p:sp>
        <p:sp>
          <p:nvSpPr>
            <p:cNvPr id="132" name="object 132"/>
            <p:cNvSpPr/>
            <p:nvPr/>
          </p:nvSpPr>
          <p:spPr>
            <a:xfrm>
              <a:off x="4182918" y="6767133"/>
              <a:ext cx="165100" cy="0"/>
            </a:xfrm>
            <a:custGeom>
              <a:avLst/>
              <a:gdLst/>
              <a:ahLst/>
              <a:cxnLst/>
              <a:rect l="l" t="t" r="r" b="b"/>
              <a:pathLst>
                <a:path w="165100">
                  <a:moveTo>
                    <a:pt x="0" y="0"/>
                  </a:moveTo>
                  <a:lnTo>
                    <a:pt x="164474" y="0"/>
                  </a:lnTo>
                </a:path>
              </a:pathLst>
            </a:custGeom>
            <a:ln w="3269">
              <a:solidFill>
                <a:srgbClr val="000000"/>
              </a:solidFill>
            </a:ln>
          </p:spPr>
          <p:txBody>
            <a:bodyPr wrap="square" lIns="0" tIns="0" rIns="0" bIns="0" rtlCol="0"/>
            <a:lstStyle/>
            <a:p>
              <a:endParaRPr/>
            </a:p>
          </p:txBody>
        </p:sp>
        <p:sp>
          <p:nvSpPr>
            <p:cNvPr id="133" name="object 133"/>
            <p:cNvSpPr/>
            <p:nvPr/>
          </p:nvSpPr>
          <p:spPr>
            <a:xfrm>
              <a:off x="4347393" y="6767133"/>
              <a:ext cx="0" cy="304165"/>
            </a:xfrm>
            <a:custGeom>
              <a:avLst/>
              <a:gdLst/>
              <a:ahLst/>
              <a:cxnLst/>
              <a:rect l="l" t="t" r="r" b="b"/>
              <a:pathLst>
                <a:path h="304165">
                  <a:moveTo>
                    <a:pt x="0" y="0"/>
                  </a:moveTo>
                  <a:lnTo>
                    <a:pt x="0" y="303686"/>
                  </a:lnTo>
                </a:path>
              </a:pathLst>
            </a:custGeom>
            <a:ln w="3175">
              <a:solidFill>
                <a:srgbClr val="000000"/>
              </a:solidFill>
            </a:ln>
          </p:spPr>
          <p:txBody>
            <a:bodyPr wrap="square" lIns="0" tIns="0" rIns="0" bIns="0" rtlCol="0"/>
            <a:lstStyle/>
            <a:p>
              <a:endParaRPr/>
            </a:p>
          </p:txBody>
        </p:sp>
        <p:sp>
          <p:nvSpPr>
            <p:cNvPr id="134" name="object 134"/>
            <p:cNvSpPr/>
            <p:nvPr/>
          </p:nvSpPr>
          <p:spPr>
            <a:xfrm>
              <a:off x="4223951" y="6754035"/>
              <a:ext cx="82550" cy="13335"/>
            </a:xfrm>
            <a:custGeom>
              <a:avLst/>
              <a:gdLst/>
              <a:ahLst/>
              <a:cxnLst/>
              <a:rect l="l" t="t" r="r" b="b"/>
              <a:pathLst>
                <a:path w="82550" h="13334">
                  <a:moveTo>
                    <a:pt x="0" y="0"/>
                  </a:moveTo>
                  <a:lnTo>
                    <a:pt x="82409" y="0"/>
                  </a:lnTo>
                </a:path>
                <a:path w="82550" h="13334">
                  <a:moveTo>
                    <a:pt x="82409" y="0"/>
                  </a:moveTo>
                  <a:lnTo>
                    <a:pt x="0" y="0"/>
                  </a:lnTo>
                </a:path>
                <a:path w="82550" h="13334">
                  <a:moveTo>
                    <a:pt x="41376" y="0"/>
                  </a:moveTo>
                  <a:lnTo>
                    <a:pt x="41376" y="13097"/>
                  </a:lnTo>
                </a:path>
              </a:pathLst>
            </a:custGeom>
            <a:ln w="3175">
              <a:solidFill>
                <a:srgbClr val="000000"/>
              </a:solidFill>
            </a:ln>
          </p:spPr>
          <p:txBody>
            <a:bodyPr wrap="square" lIns="0" tIns="0" rIns="0" bIns="0" rtlCol="0"/>
            <a:lstStyle/>
            <a:p>
              <a:endParaRPr/>
            </a:p>
          </p:txBody>
        </p:sp>
        <p:sp>
          <p:nvSpPr>
            <p:cNvPr id="135" name="object 135"/>
            <p:cNvSpPr/>
            <p:nvPr/>
          </p:nvSpPr>
          <p:spPr>
            <a:xfrm>
              <a:off x="4430147" y="6710261"/>
              <a:ext cx="165100" cy="361950"/>
            </a:xfrm>
            <a:custGeom>
              <a:avLst/>
              <a:gdLst/>
              <a:ahLst/>
              <a:cxnLst/>
              <a:rect l="l" t="t" r="r" b="b"/>
              <a:pathLst>
                <a:path w="165100" h="361950">
                  <a:moveTo>
                    <a:pt x="164818" y="0"/>
                  </a:moveTo>
                  <a:lnTo>
                    <a:pt x="0" y="0"/>
                  </a:lnTo>
                  <a:lnTo>
                    <a:pt x="0" y="361597"/>
                  </a:lnTo>
                  <a:lnTo>
                    <a:pt x="164818" y="361597"/>
                  </a:lnTo>
                  <a:lnTo>
                    <a:pt x="164818" y="0"/>
                  </a:lnTo>
                  <a:close/>
                </a:path>
              </a:pathLst>
            </a:custGeom>
            <a:solidFill>
              <a:srgbClr val="313131"/>
            </a:solidFill>
          </p:spPr>
          <p:txBody>
            <a:bodyPr wrap="square" lIns="0" tIns="0" rIns="0" bIns="0" rtlCol="0"/>
            <a:lstStyle/>
            <a:p>
              <a:endParaRPr/>
            </a:p>
          </p:txBody>
        </p:sp>
        <p:sp>
          <p:nvSpPr>
            <p:cNvPr id="136" name="object 136"/>
            <p:cNvSpPr/>
            <p:nvPr/>
          </p:nvSpPr>
          <p:spPr>
            <a:xfrm>
              <a:off x="4428607" y="7069184"/>
              <a:ext cx="3175" cy="3810"/>
            </a:xfrm>
            <a:custGeom>
              <a:avLst/>
              <a:gdLst/>
              <a:ahLst/>
              <a:cxnLst/>
              <a:rect l="l" t="t" r="r" b="b"/>
              <a:pathLst>
                <a:path w="3175" h="3809">
                  <a:moveTo>
                    <a:pt x="0" y="1634"/>
                  </a:moveTo>
                  <a:lnTo>
                    <a:pt x="450" y="2791"/>
                  </a:lnTo>
                  <a:lnTo>
                    <a:pt x="1539" y="3269"/>
                  </a:lnTo>
                  <a:lnTo>
                    <a:pt x="2627" y="2791"/>
                  </a:lnTo>
                  <a:lnTo>
                    <a:pt x="3078" y="1634"/>
                  </a:lnTo>
                  <a:lnTo>
                    <a:pt x="2627" y="478"/>
                  </a:lnTo>
                  <a:lnTo>
                    <a:pt x="1539" y="0"/>
                  </a:lnTo>
                  <a:lnTo>
                    <a:pt x="450" y="478"/>
                  </a:lnTo>
                  <a:lnTo>
                    <a:pt x="0" y="1634"/>
                  </a:lnTo>
                  <a:close/>
                </a:path>
              </a:pathLst>
            </a:custGeom>
            <a:solidFill>
              <a:srgbClr val="000000"/>
            </a:solidFill>
          </p:spPr>
          <p:txBody>
            <a:bodyPr wrap="square" lIns="0" tIns="0" rIns="0" bIns="0" rtlCol="0"/>
            <a:lstStyle/>
            <a:p>
              <a:endParaRPr/>
            </a:p>
          </p:txBody>
        </p:sp>
        <p:sp>
          <p:nvSpPr>
            <p:cNvPr id="137" name="object 137"/>
            <p:cNvSpPr/>
            <p:nvPr/>
          </p:nvSpPr>
          <p:spPr>
            <a:xfrm>
              <a:off x="4430147" y="6710259"/>
              <a:ext cx="0" cy="360680"/>
            </a:xfrm>
            <a:custGeom>
              <a:avLst/>
              <a:gdLst/>
              <a:ahLst/>
              <a:cxnLst/>
              <a:rect l="l" t="t" r="r" b="b"/>
              <a:pathLst>
                <a:path h="360679">
                  <a:moveTo>
                    <a:pt x="0" y="360560"/>
                  </a:moveTo>
                  <a:lnTo>
                    <a:pt x="0" y="0"/>
                  </a:lnTo>
                </a:path>
              </a:pathLst>
            </a:custGeom>
            <a:ln w="3175">
              <a:solidFill>
                <a:srgbClr val="000000"/>
              </a:solidFill>
            </a:ln>
          </p:spPr>
          <p:txBody>
            <a:bodyPr wrap="square" lIns="0" tIns="0" rIns="0" bIns="0" rtlCol="0"/>
            <a:lstStyle/>
            <a:p>
              <a:endParaRPr/>
            </a:p>
          </p:txBody>
        </p:sp>
        <p:sp>
          <p:nvSpPr>
            <p:cNvPr id="138" name="object 138"/>
            <p:cNvSpPr/>
            <p:nvPr/>
          </p:nvSpPr>
          <p:spPr>
            <a:xfrm>
              <a:off x="4430147" y="6710259"/>
              <a:ext cx="165100" cy="0"/>
            </a:xfrm>
            <a:custGeom>
              <a:avLst/>
              <a:gdLst/>
              <a:ahLst/>
              <a:cxnLst/>
              <a:rect l="l" t="t" r="r" b="b"/>
              <a:pathLst>
                <a:path w="165100">
                  <a:moveTo>
                    <a:pt x="0" y="0"/>
                  </a:moveTo>
                  <a:lnTo>
                    <a:pt x="164474" y="0"/>
                  </a:lnTo>
                </a:path>
              </a:pathLst>
            </a:custGeom>
            <a:ln w="3269">
              <a:solidFill>
                <a:srgbClr val="000000"/>
              </a:solidFill>
            </a:ln>
          </p:spPr>
          <p:txBody>
            <a:bodyPr wrap="square" lIns="0" tIns="0" rIns="0" bIns="0" rtlCol="0"/>
            <a:lstStyle/>
            <a:p>
              <a:endParaRPr/>
            </a:p>
          </p:txBody>
        </p:sp>
        <p:sp>
          <p:nvSpPr>
            <p:cNvPr id="139" name="object 139"/>
            <p:cNvSpPr/>
            <p:nvPr/>
          </p:nvSpPr>
          <p:spPr>
            <a:xfrm>
              <a:off x="4594621" y="6710259"/>
              <a:ext cx="0" cy="360680"/>
            </a:xfrm>
            <a:custGeom>
              <a:avLst/>
              <a:gdLst/>
              <a:ahLst/>
              <a:cxnLst/>
              <a:rect l="l" t="t" r="r" b="b"/>
              <a:pathLst>
                <a:path h="360679">
                  <a:moveTo>
                    <a:pt x="0" y="0"/>
                  </a:moveTo>
                  <a:lnTo>
                    <a:pt x="0" y="360560"/>
                  </a:lnTo>
                </a:path>
              </a:pathLst>
            </a:custGeom>
            <a:ln w="3175">
              <a:solidFill>
                <a:srgbClr val="000000"/>
              </a:solidFill>
            </a:ln>
          </p:spPr>
          <p:txBody>
            <a:bodyPr wrap="square" lIns="0" tIns="0" rIns="0" bIns="0" rtlCol="0"/>
            <a:lstStyle/>
            <a:p>
              <a:endParaRPr/>
            </a:p>
          </p:txBody>
        </p:sp>
        <p:sp>
          <p:nvSpPr>
            <p:cNvPr id="140" name="object 140"/>
            <p:cNvSpPr/>
            <p:nvPr/>
          </p:nvSpPr>
          <p:spPr>
            <a:xfrm>
              <a:off x="4471179" y="6687852"/>
              <a:ext cx="82550" cy="22860"/>
            </a:xfrm>
            <a:custGeom>
              <a:avLst/>
              <a:gdLst/>
              <a:ahLst/>
              <a:cxnLst/>
              <a:rect l="l" t="t" r="r" b="b"/>
              <a:pathLst>
                <a:path w="82550" h="22859">
                  <a:moveTo>
                    <a:pt x="0" y="0"/>
                  </a:moveTo>
                  <a:lnTo>
                    <a:pt x="82409" y="0"/>
                  </a:lnTo>
                </a:path>
                <a:path w="82550" h="22859">
                  <a:moveTo>
                    <a:pt x="82409" y="0"/>
                  </a:moveTo>
                  <a:lnTo>
                    <a:pt x="0" y="0"/>
                  </a:lnTo>
                </a:path>
                <a:path w="82550" h="22859">
                  <a:moveTo>
                    <a:pt x="41376" y="0"/>
                  </a:moveTo>
                  <a:lnTo>
                    <a:pt x="41376" y="22406"/>
                  </a:lnTo>
                </a:path>
              </a:pathLst>
            </a:custGeom>
            <a:ln w="3175">
              <a:solidFill>
                <a:srgbClr val="000000"/>
              </a:solidFill>
            </a:ln>
          </p:spPr>
          <p:txBody>
            <a:bodyPr wrap="square" lIns="0" tIns="0" rIns="0" bIns="0" rtlCol="0"/>
            <a:lstStyle/>
            <a:p>
              <a:endParaRPr/>
            </a:p>
          </p:txBody>
        </p:sp>
        <p:sp>
          <p:nvSpPr>
            <p:cNvPr id="141" name="object 141"/>
            <p:cNvSpPr/>
            <p:nvPr/>
          </p:nvSpPr>
          <p:spPr>
            <a:xfrm>
              <a:off x="3894316" y="7071508"/>
              <a:ext cx="727075" cy="0"/>
            </a:xfrm>
            <a:custGeom>
              <a:avLst/>
              <a:gdLst/>
              <a:ahLst/>
              <a:cxnLst/>
              <a:rect l="l" t="t" r="r" b="b"/>
              <a:pathLst>
                <a:path w="727075">
                  <a:moveTo>
                    <a:pt x="0" y="0"/>
                  </a:moveTo>
                  <a:lnTo>
                    <a:pt x="3102" y="0"/>
                  </a:lnTo>
                </a:path>
                <a:path w="727075">
                  <a:moveTo>
                    <a:pt x="3102" y="0"/>
                  </a:moveTo>
                  <a:lnTo>
                    <a:pt x="6205" y="0"/>
                  </a:lnTo>
                </a:path>
                <a:path w="727075">
                  <a:moveTo>
                    <a:pt x="6205" y="0"/>
                  </a:moveTo>
                  <a:lnTo>
                    <a:pt x="9308" y="0"/>
                  </a:lnTo>
                </a:path>
                <a:path w="727075">
                  <a:moveTo>
                    <a:pt x="9308" y="0"/>
                  </a:moveTo>
                  <a:lnTo>
                    <a:pt x="12411" y="0"/>
                  </a:lnTo>
                </a:path>
                <a:path w="727075">
                  <a:moveTo>
                    <a:pt x="12411" y="0"/>
                  </a:moveTo>
                  <a:lnTo>
                    <a:pt x="15514" y="0"/>
                  </a:lnTo>
                </a:path>
                <a:path w="727075">
                  <a:moveTo>
                    <a:pt x="15514" y="0"/>
                  </a:moveTo>
                  <a:lnTo>
                    <a:pt x="18620" y="0"/>
                  </a:lnTo>
                </a:path>
                <a:path w="727075">
                  <a:moveTo>
                    <a:pt x="18620" y="0"/>
                  </a:moveTo>
                  <a:lnTo>
                    <a:pt x="21723" y="0"/>
                  </a:lnTo>
                </a:path>
                <a:path w="727075">
                  <a:moveTo>
                    <a:pt x="21723" y="0"/>
                  </a:moveTo>
                  <a:lnTo>
                    <a:pt x="24826" y="0"/>
                  </a:lnTo>
                </a:path>
                <a:path w="727075">
                  <a:moveTo>
                    <a:pt x="24826" y="0"/>
                  </a:moveTo>
                  <a:lnTo>
                    <a:pt x="27929" y="0"/>
                  </a:lnTo>
                </a:path>
                <a:path w="727075">
                  <a:moveTo>
                    <a:pt x="27929" y="0"/>
                  </a:moveTo>
                  <a:lnTo>
                    <a:pt x="31031" y="0"/>
                  </a:lnTo>
                </a:path>
                <a:path w="727075">
                  <a:moveTo>
                    <a:pt x="31031" y="0"/>
                  </a:moveTo>
                  <a:lnTo>
                    <a:pt x="34134" y="0"/>
                  </a:lnTo>
                </a:path>
                <a:path w="727075">
                  <a:moveTo>
                    <a:pt x="34134" y="0"/>
                  </a:moveTo>
                  <a:lnTo>
                    <a:pt x="37237" y="0"/>
                  </a:lnTo>
                </a:path>
                <a:path w="727075">
                  <a:moveTo>
                    <a:pt x="37237" y="0"/>
                  </a:moveTo>
                  <a:lnTo>
                    <a:pt x="40340" y="0"/>
                  </a:lnTo>
                </a:path>
                <a:path w="727075">
                  <a:moveTo>
                    <a:pt x="40340" y="0"/>
                  </a:moveTo>
                  <a:lnTo>
                    <a:pt x="43098" y="0"/>
                  </a:lnTo>
                </a:path>
                <a:path w="727075">
                  <a:moveTo>
                    <a:pt x="43098" y="0"/>
                  </a:moveTo>
                  <a:lnTo>
                    <a:pt x="46205" y="0"/>
                  </a:lnTo>
                </a:path>
                <a:path w="727075">
                  <a:moveTo>
                    <a:pt x="46205" y="0"/>
                  </a:moveTo>
                  <a:lnTo>
                    <a:pt x="49307" y="0"/>
                  </a:lnTo>
                </a:path>
                <a:path w="727075">
                  <a:moveTo>
                    <a:pt x="49307" y="0"/>
                  </a:moveTo>
                  <a:lnTo>
                    <a:pt x="52410" y="0"/>
                  </a:lnTo>
                </a:path>
                <a:path w="727075">
                  <a:moveTo>
                    <a:pt x="52410" y="0"/>
                  </a:moveTo>
                  <a:lnTo>
                    <a:pt x="55513" y="0"/>
                  </a:lnTo>
                </a:path>
                <a:path w="727075">
                  <a:moveTo>
                    <a:pt x="55513" y="0"/>
                  </a:moveTo>
                  <a:lnTo>
                    <a:pt x="58616" y="0"/>
                  </a:lnTo>
                </a:path>
                <a:path w="727075">
                  <a:moveTo>
                    <a:pt x="58616" y="0"/>
                  </a:moveTo>
                  <a:lnTo>
                    <a:pt x="61719" y="0"/>
                  </a:lnTo>
                </a:path>
                <a:path w="727075">
                  <a:moveTo>
                    <a:pt x="61719" y="0"/>
                  </a:moveTo>
                  <a:lnTo>
                    <a:pt x="64822" y="0"/>
                  </a:lnTo>
                </a:path>
                <a:path w="727075">
                  <a:moveTo>
                    <a:pt x="64822" y="0"/>
                  </a:moveTo>
                  <a:lnTo>
                    <a:pt x="67925" y="0"/>
                  </a:lnTo>
                </a:path>
                <a:path w="727075">
                  <a:moveTo>
                    <a:pt x="67925" y="0"/>
                  </a:moveTo>
                  <a:lnTo>
                    <a:pt x="71031" y="0"/>
                  </a:lnTo>
                </a:path>
                <a:path w="727075">
                  <a:moveTo>
                    <a:pt x="71031" y="0"/>
                  </a:moveTo>
                  <a:lnTo>
                    <a:pt x="74134" y="0"/>
                  </a:lnTo>
                </a:path>
                <a:path w="727075">
                  <a:moveTo>
                    <a:pt x="74134" y="0"/>
                  </a:moveTo>
                  <a:lnTo>
                    <a:pt x="77236" y="0"/>
                  </a:lnTo>
                </a:path>
                <a:path w="727075">
                  <a:moveTo>
                    <a:pt x="77236" y="0"/>
                  </a:moveTo>
                  <a:lnTo>
                    <a:pt x="80339" y="0"/>
                  </a:lnTo>
                </a:path>
                <a:path w="727075">
                  <a:moveTo>
                    <a:pt x="80339" y="0"/>
                  </a:moveTo>
                  <a:lnTo>
                    <a:pt x="83442" y="0"/>
                  </a:lnTo>
                </a:path>
                <a:path w="727075">
                  <a:moveTo>
                    <a:pt x="83442" y="0"/>
                  </a:moveTo>
                  <a:lnTo>
                    <a:pt x="86545" y="0"/>
                  </a:lnTo>
                </a:path>
                <a:path w="727075">
                  <a:moveTo>
                    <a:pt x="86545" y="0"/>
                  </a:moveTo>
                  <a:lnTo>
                    <a:pt x="89648" y="0"/>
                  </a:lnTo>
                </a:path>
                <a:path w="727075">
                  <a:moveTo>
                    <a:pt x="89648" y="0"/>
                  </a:moveTo>
                  <a:lnTo>
                    <a:pt x="92751" y="0"/>
                  </a:lnTo>
                </a:path>
                <a:path w="727075">
                  <a:moveTo>
                    <a:pt x="92751" y="0"/>
                  </a:moveTo>
                  <a:lnTo>
                    <a:pt x="95857" y="0"/>
                  </a:lnTo>
                </a:path>
                <a:path w="727075">
                  <a:moveTo>
                    <a:pt x="95857" y="0"/>
                  </a:moveTo>
                  <a:lnTo>
                    <a:pt x="98960" y="0"/>
                  </a:lnTo>
                </a:path>
                <a:path w="727075">
                  <a:moveTo>
                    <a:pt x="98960" y="0"/>
                  </a:moveTo>
                  <a:lnTo>
                    <a:pt x="102063" y="0"/>
                  </a:lnTo>
                </a:path>
                <a:path w="727075">
                  <a:moveTo>
                    <a:pt x="102063" y="0"/>
                  </a:moveTo>
                  <a:lnTo>
                    <a:pt x="105165" y="0"/>
                  </a:lnTo>
                </a:path>
                <a:path w="727075">
                  <a:moveTo>
                    <a:pt x="105165" y="0"/>
                  </a:moveTo>
                  <a:lnTo>
                    <a:pt x="108268" y="0"/>
                  </a:lnTo>
                </a:path>
                <a:path w="727075">
                  <a:moveTo>
                    <a:pt x="108268" y="0"/>
                  </a:moveTo>
                  <a:lnTo>
                    <a:pt x="111371" y="0"/>
                  </a:lnTo>
                </a:path>
                <a:path w="727075">
                  <a:moveTo>
                    <a:pt x="111371" y="0"/>
                  </a:moveTo>
                  <a:lnTo>
                    <a:pt x="114474" y="0"/>
                  </a:lnTo>
                </a:path>
                <a:path w="727075">
                  <a:moveTo>
                    <a:pt x="114474" y="0"/>
                  </a:moveTo>
                  <a:lnTo>
                    <a:pt x="117577" y="0"/>
                  </a:lnTo>
                </a:path>
                <a:path w="727075">
                  <a:moveTo>
                    <a:pt x="117577" y="0"/>
                  </a:moveTo>
                  <a:lnTo>
                    <a:pt x="120683" y="0"/>
                  </a:lnTo>
                </a:path>
                <a:path w="727075">
                  <a:moveTo>
                    <a:pt x="120683" y="0"/>
                  </a:moveTo>
                  <a:lnTo>
                    <a:pt x="123786" y="0"/>
                  </a:lnTo>
                </a:path>
                <a:path w="727075">
                  <a:moveTo>
                    <a:pt x="123786" y="0"/>
                  </a:moveTo>
                  <a:lnTo>
                    <a:pt x="126889" y="0"/>
                  </a:lnTo>
                </a:path>
                <a:path w="727075">
                  <a:moveTo>
                    <a:pt x="126889" y="0"/>
                  </a:moveTo>
                  <a:lnTo>
                    <a:pt x="129647" y="0"/>
                  </a:lnTo>
                </a:path>
                <a:path w="727075">
                  <a:moveTo>
                    <a:pt x="129647" y="0"/>
                  </a:moveTo>
                  <a:lnTo>
                    <a:pt x="132750" y="0"/>
                  </a:lnTo>
                </a:path>
                <a:path w="727075">
                  <a:moveTo>
                    <a:pt x="132750" y="0"/>
                  </a:moveTo>
                  <a:lnTo>
                    <a:pt x="135853" y="0"/>
                  </a:lnTo>
                </a:path>
                <a:path w="727075">
                  <a:moveTo>
                    <a:pt x="135853" y="0"/>
                  </a:moveTo>
                  <a:lnTo>
                    <a:pt x="138956" y="0"/>
                  </a:lnTo>
                </a:path>
                <a:path w="727075">
                  <a:moveTo>
                    <a:pt x="138956" y="0"/>
                  </a:moveTo>
                  <a:lnTo>
                    <a:pt x="142059" y="0"/>
                  </a:lnTo>
                </a:path>
                <a:path w="727075">
                  <a:moveTo>
                    <a:pt x="142059" y="0"/>
                  </a:moveTo>
                  <a:lnTo>
                    <a:pt x="145161" y="0"/>
                  </a:lnTo>
                </a:path>
                <a:path w="727075">
                  <a:moveTo>
                    <a:pt x="145161" y="0"/>
                  </a:moveTo>
                  <a:lnTo>
                    <a:pt x="148268" y="0"/>
                  </a:lnTo>
                </a:path>
                <a:path w="727075">
                  <a:moveTo>
                    <a:pt x="148268" y="0"/>
                  </a:moveTo>
                  <a:lnTo>
                    <a:pt x="151371" y="0"/>
                  </a:lnTo>
                </a:path>
                <a:path w="727075">
                  <a:moveTo>
                    <a:pt x="151371" y="0"/>
                  </a:moveTo>
                  <a:lnTo>
                    <a:pt x="154473" y="0"/>
                  </a:lnTo>
                </a:path>
                <a:path w="727075">
                  <a:moveTo>
                    <a:pt x="154473" y="0"/>
                  </a:moveTo>
                  <a:lnTo>
                    <a:pt x="157576" y="0"/>
                  </a:lnTo>
                </a:path>
                <a:path w="727075">
                  <a:moveTo>
                    <a:pt x="157576" y="0"/>
                  </a:moveTo>
                  <a:lnTo>
                    <a:pt x="160679" y="0"/>
                  </a:lnTo>
                </a:path>
                <a:path w="727075">
                  <a:moveTo>
                    <a:pt x="160679" y="0"/>
                  </a:moveTo>
                  <a:lnTo>
                    <a:pt x="163782" y="0"/>
                  </a:lnTo>
                </a:path>
                <a:path w="727075">
                  <a:moveTo>
                    <a:pt x="163782" y="0"/>
                  </a:moveTo>
                  <a:lnTo>
                    <a:pt x="166885" y="0"/>
                  </a:lnTo>
                </a:path>
                <a:path w="727075">
                  <a:moveTo>
                    <a:pt x="166885" y="0"/>
                  </a:moveTo>
                  <a:lnTo>
                    <a:pt x="169988" y="0"/>
                  </a:lnTo>
                </a:path>
                <a:path w="727075">
                  <a:moveTo>
                    <a:pt x="169988" y="0"/>
                  </a:moveTo>
                  <a:lnTo>
                    <a:pt x="173094" y="0"/>
                  </a:lnTo>
                </a:path>
                <a:path w="727075">
                  <a:moveTo>
                    <a:pt x="173094" y="0"/>
                  </a:moveTo>
                  <a:lnTo>
                    <a:pt x="176197" y="0"/>
                  </a:lnTo>
                </a:path>
                <a:path w="727075">
                  <a:moveTo>
                    <a:pt x="176197" y="0"/>
                  </a:moveTo>
                  <a:lnTo>
                    <a:pt x="179300" y="0"/>
                  </a:lnTo>
                </a:path>
                <a:path w="727075">
                  <a:moveTo>
                    <a:pt x="179300" y="0"/>
                  </a:moveTo>
                  <a:lnTo>
                    <a:pt x="182402" y="0"/>
                  </a:lnTo>
                </a:path>
                <a:path w="727075">
                  <a:moveTo>
                    <a:pt x="182402" y="0"/>
                  </a:moveTo>
                  <a:lnTo>
                    <a:pt x="185505" y="0"/>
                  </a:lnTo>
                </a:path>
                <a:path w="727075">
                  <a:moveTo>
                    <a:pt x="185505" y="0"/>
                  </a:moveTo>
                  <a:lnTo>
                    <a:pt x="188608" y="0"/>
                  </a:lnTo>
                </a:path>
                <a:path w="727075">
                  <a:moveTo>
                    <a:pt x="188608" y="0"/>
                  </a:moveTo>
                  <a:lnTo>
                    <a:pt x="191711" y="0"/>
                  </a:lnTo>
                </a:path>
                <a:path w="727075">
                  <a:moveTo>
                    <a:pt x="191711" y="0"/>
                  </a:moveTo>
                  <a:lnTo>
                    <a:pt x="194814" y="0"/>
                  </a:lnTo>
                </a:path>
                <a:path w="727075">
                  <a:moveTo>
                    <a:pt x="194814" y="0"/>
                  </a:moveTo>
                  <a:lnTo>
                    <a:pt x="197920" y="0"/>
                  </a:lnTo>
                </a:path>
                <a:path w="727075">
                  <a:moveTo>
                    <a:pt x="197920" y="0"/>
                  </a:moveTo>
                  <a:lnTo>
                    <a:pt x="201023" y="0"/>
                  </a:lnTo>
                </a:path>
                <a:path w="727075">
                  <a:moveTo>
                    <a:pt x="201023" y="0"/>
                  </a:moveTo>
                  <a:lnTo>
                    <a:pt x="204126" y="0"/>
                  </a:lnTo>
                </a:path>
                <a:path w="727075">
                  <a:moveTo>
                    <a:pt x="204126" y="0"/>
                  </a:moveTo>
                  <a:lnTo>
                    <a:pt x="207229" y="0"/>
                  </a:lnTo>
                </a:path>
                <a:path w="727075">
                  <a:moveTo>
                    <a:pt x="207229" y="0"/>
                  </a:moveTo>
                  <a:lnTo>
                    <a:pt x="210331" y="0"/>
                  </a:lnTo>
                </a:path>
                <a:path w="727075">
                  <a:moveTo>
                    <a:pt x="210331" y="0"/>
                  </a:moveTo>
                  <a:lnTo>
                    <a:pt x="213434" y="0"/>
                  </a:lnTo>
                </a:path>
                <a:path w="727075">
                  <a:moveTo>
                    <a:pt x="213434" y="0"/>
                  </a:moveTo>
                  <a:lnTo>
                    <a:pt x="216193" y="0"/>
                  </a:lnTo>
                </a:path>
                <a:path w="727075">
                  <a:moveTo>
                    <a:pt x="216193" y="0"/>
                  </a:moveTo>
                  <a:lnTo>
                    <a:pt x="219296" y="0"/>
                  </a:lnTo>
                </a:path>
                <a:path w="727075">
                  <a:moveTo>
                    <a:pt x="219296" y="0"/>
                  </a:moveTo>
                  <a:lnTo>
                    <a:pt x="222398" y="0"/>
                  </a:lnTo>
                </a:path>
                <a:path w="727075">
                  <a:moveTo>
                    <a:pt x="222398" y="0"/>
                  </a:moveTo>
                  <a:lnTo>
                    <a:pt x="225505" y="0"/>
                  </a:lnTo>
                </a:path>
                <a:path w="727075">
                  <a:moveTo>
                    <a:pt x="225505" y="0"/>
                  </a:moveTo>
                  <a:lnTo>
                    <a:pt x="228607" y="0"/>
                  </a:lnTo>
                </a:path>
                <a:path w="727075">
                  <a:moveTo>
                    <a:pt x="228607" y="0"/>
                  </a:moveTo>
                  <a:lnTo>
                    <a:pt x="231710" y="0"/>
                  </a:lnTo>
                </a:path>
                <a:path w="727075">
                  <a:moveTo>
                    <a:pt x="231710" y="0"/>
                  </a:moveTo>
                  <a:lnTo>
                    <a:pt x="234813" y="0"/>
                  </a:lnTo>
                </a:path>
                <a:path w="727075">
                  <a:moveTo>
                    <a:pt x="234813" y="0"/>
                  </a:moveTo>
                  <a:lnTo>
                    <a:pt x="237916" y="0"/>
                  </a:lnTo>
                </a:path>
                <a:path w="727075">
                  <a:moveTo>
                    <a:pt x="237916" y="0"/>
                  </a:moveTo>
                  <a:lnTo>
                    <a:pt x="241019" y="0"/>
                  </a:lnTo>
                </a:path>
                <a:path w="727075">
                  <a:moveTo>
                    <a:pt x="241019" y="0"/>
                  </a:moveTo>
                  <a:lnTo>
                    <a:pt x="244122" y="0"/>
                  </a:lnTo>
                </a:path>
                <a:path w="727075">
                  <a:moveTo>
                    <a:pt x="244122" y="0"/>
                  </a:moveTo>
                  <a:lnTo>
                    <a:pt x="247225" y="0"/>
                  </a:lnTo>
                </a:path>
                <a:path w="727075">
                  <a:moveTo>
                    <a:pt x="247225" y="0"/>
                  </a:moveTo>
                  <a:lnTo>
                    <a:pt x="250331" y="0"/>
                  </a:lnTo>
                </a:path>
                <a:path w="727075">
                  <a:moveTo>
                    <a:pt x="250331" y="0"/>
                  </a:moveTo>
                  <a:lnTo>
                    <a:pt x="253434" y="0"/>
                  </a:lnTo>
                </a:path>
                <a:path w="727075">
                  <a:moveTo>
                    <a:pt x="253434" y="0"/>
                  </a:moveTo>
                  <a:lnTo>
                    <a:pt x="256536" y="0"/>
                  </a:lnTo>
                </a:path>
                <a:path w="727075">
                  <a:moveTo>
                    <a:pt x="256536" y="0"/>
                  </a:moveTo>
                  <a:lnTo>
                    <a:pt x="259639" y="0"/>
                  </a:lnTo>
                </a:path>
                <a:path w="727075">
                  <a:moveTo>
                    <a:pt x="259639" y="0"/>
                  </a:moveTo>
                  <a:lnTo>
                    <a:pt x="262742" y="0"/>
                  </a:lnTo>
                </a:path>
                <a:path w="727075">
                  <a:moveTo>
                    <a:pt x="262742" y="0"/>
                  </a:moveTo>
                  <a:lnTo>
                    <a:pt x="265845" y="0"/>
                  </a:lnTo>
                </a:path>
                <a:path w="727075">
                  <a:moveTo>
                    <a:pt x="265845" y="0"/>
                  </a:moveTo>
                  <a:lnTo>
                    <a:pt x="268948" y="0"/>
                  </a:lnTo>
                </a:path>
                <a:path w="727075">
                  <a:moveTo>
                    <a:pt x="268948" y="0"/>
                  </a:moveTo>
                  <a:lnTo>
                    <a:pt x="272051" y="0"/>
                  </a:lnTo>
                </a:path>
                <a:path w="727075">
                  <a:moveTo>
                    <a:pt x="272051" y="0"/>
                  </a:moveTo>
                  <a:lnTo>
                    <a:pt x="275157" y="0"/>
                  </a:lnTo>
                </a:path>
                <a:path w="727075">
                  <a:moveTo>
                    <a:pt x="275157" y="0"/>
                  </a:moveTo>
                  <a:lnTo>
                    <a:pt x="278260" y="0"/>
                  </a:lnTo>
                </a:path>
                <a:path w="727075">
                  <a:moveTo>
                    <a:pt x="278260" y="0"/>
                  </a:moveTo>
                  <a:lnTo>
                    <a:pt x="281363" y="0"/>
                  </a:lnTo>
                </a:path>
                <a:path w="727075">
                  <a:moveTo>
                    <a:pt x="281363" y="0"/>
                  </a:moveTo>
                  <a:lnTo>
                    <a:pt x="284465" y="0"/>
                  </a:lnTo>
                </a:path>
                <a:path w="727075">
                  <a:moveTo>
                    <a:pt x="284465" y="0"/>
                  </a:moveTo>
                  <a:lnTo>
                    <a:pt x="287568" y="0"/>
                  </a:lnTo>
                </a:path>
                <a:path w="727075">
                  <a:moveTo>
                    <a:pt x="287568" y="0"/>
                  </a:moveTo>
                  <a:lnTo>
                    <a:pt x="290671" y="0"/>
                  </a:lnTo>
                </a:path>
                <a:path w="727075">
                  <a:moveTo>
                    <a:pt x="290671" y="0"/>
                  </a:moveTo>
                  <a:lnTo>
                    <a:pt x="293774" y="0"/>
                  </a:lnTo>
                </a:path>
                <a:path w="727075">
                  <a:moveTo>
                    <a:pt x="293774" y="0"/>
                  </a:moveTo>
                  <a:lnTo>
                    <a:pt x="296877" y="0"/>
                  </a:lnTo>
                </a:path>
                <a:path w="727075">
                  <a:moveTo>
                    <a:pt x="296877" y="0"/>
                  </a:moveTo>
                  <a:lnTo>
                    <a:pt x="299983" y="0"/>
                  </a:lnTo>
                </a:path>
                <a:path w="727075">
                  <a:moveTo>
                    <a:pt x="299983" y="0"/>
                  </a:moveTo>
                  <a:lnTo>
                    <a:pt x="302742" y="0"/>
                  </a:lnTo>
                </a:path>
                <a:path w="727075">
                  <a:moveTo>
                    <a:pt x="302742" y="0"/>
                  </a:moveTo>
                  <a:lnTo>
                    <a:pt x="305844" y="0"/>
                  </a:lnTo>
                </a:path>
                <a:path w="727075">
                  <a:moveTo>
                    <a:pt x="305844" y="0"/>
                  </a:moveTo>
                  <a:lnTo>
                    <a:pt x="308947" y="0"/>
                  </a:lnTo>
                </a:path>
                <a:path w="727075">
                  <a:moveTo>
                    <a:pt x="308947" y="0"/>
                  </a:moveTo>
                  <a:lnTo>
                    <a:pt x="312050" y="0"/>
                  </a:lnTo>
                </a:path>
                <a:path w="727075">
                  <a:moveTo>
                    <a:pt x="312050" y="0"/>
                  </a:moveTo>
                  <a:lnTo>
                    <a:pt x="315153" y="0"/>
                  </a:lnTo>
                </a:path>
                <a:path w="727075">
                  <a:moveTo>
                    <a:pt x="315153" y="0"/>
                  </a:moveTo>
                  <a:lnTo>
                    <a:pt x="318256" y="0"/>
                  </a:lnTo>
                </a:path>
                <a:path w="727075">
                  <a:moveTo>
                    <a:pt x="318256" y="0"/>
                  </a:moveTo>
                  <a:lnTo>
                    <a:pt x="321359" y="0"/>
                  </a:lnTo>
                </a:path>
                <a:path w="727075">
                  <a:moveTo>
                    <a:pt x="321359" y="0"/>
                  </a:moveTo>
                  <a:lnTo>
                    <a:pt x="324461" y="0"/>
                  </a:lnTo>
                </a:path>
                <a:path w="727075">
                  <a:moveTo>
                    <a:pt x="324461" y="0"/>
                  </a:moveTo>
                  <a:lnTo>
                    <a:pt x="327568" y="0"/>
                  </a:lnTo>
                </a:path>
                <a:path w="727075">
                  <a:moveTo>
                    <a:pt x="327568" y="0"/>
                  </a:moveTo>
                  <a:lnTo>
                    <a:pt x="330671" y="0"/>
                  </a:lnTo>
                </a:path>
                <a:path w="727075">
                  <a:moveTo>
                    <a:pt x="330671" y="0"/>
                  </a:moveTo>
                  <a:lnTo>
                    <a:pt x="333773" y="0"/>
                  </a:lnTo>
                </a:path>
                <a:path w="727075">
                  <a:moveTo>
                    <a:pt x="333773" y="0"/>
                  </a:moveTo>
                  <a:lnTo>
                    <a:pt x="336876" y="0"/>
                  </a:lnTo>
                </a:path>
                <a:path w="727075">
                  <a:moveTo>
                    <a:pt x="336876" y="0"/>
                  </a:moveTo>
                  <a:lnTo>
                    <a:pt x="339979" y="0"/>
                  </a:lnTo>
                </a:path>
                <a:path w="727075">
                  <a:moveTo>
                    <a:pt x="339979" y="0"/>
                  </a:moveTo>
                  <a:lnTo>
                    <a:pt x="343082" y="0"/>
                  </a:lnTo>
                </a:path>
                <a:path w="727075">
                  <a:moveTo>
                    <a:pt x="343082" y="0"/>
                  </a:moveTo>
                  <a:lnTo>
                    <a:pt x="346185" y="0"/>
                  </a:lnTo>
                </a:path>
                <a:path w="727075">
                  <a:moveTo>
                    <a:pt x="346185" y="0"/>
                  </a:moveTo>
                  <a:lnTo>
                    <a:pt x="349288" y="0"/>
                  </a:lnTo>
                </a:path>
                <a:path w="727075">
                  <a:moveTo>
                    <a:pt x="349288" y="0"/>
                  </a:moveTo>
                  <a:lnTo>
                    <a:pt x="352394" y="0"/>
                  </a:lnTo>
                </a:path>
                <a:path w="727075">
                  <a:moveTo>
                    <a:pt x="352394" y="0"/>
                  </a:moveTo>
                  <a:lnTo>
                    <a:pt x="355497" y="0"/>
                  </a:lnTo>
                </a:path>
                <a:path w="727075">
                  <a:moveTo>
                    <a:pt x="355497" y="0"/>
                  </a:moveTo>
                  <a:lnTo>
                    <a:pt x="358600" y="0"/>
                  </a:lnTo>
                </a:path>
                <a:path w="727075">
                  <a:moveTo>
                    <a:pt x="358600" y="0"/>
                  </a:moveTo>
                  <a:lnTo>
                    <a:pt x="361702" y="0"/>
                  </a:lnTo>
                </a:path>
                <a:path w="727075">
                  <a:moveTo>
                    <a:pt x="361702" y="0"/>
                  </a:moveTo>
                  <a:lnTo>
                    <a:pt x="364805" y="0"/>
                  </a:lnTo>
                </a:path>
                <a:path w="727075">
                  <a:moveTo>
                    <a:pt x="364805" y="0"/>
                  </a:moveTo>
                  <a:lnTo>
                    <a:pt x="367908" y="0"/>
                  </a:lnTo>
                </a:path>
                <a:path w="727075">
                  <a:moveTo>
                    <a:pt x="367908" y="0"/>
                  </a:moveTo>
                  <a:lnTo>
                    <a:pt x="371011" y="0"/>
                  </a:lnTo>
                </a:path>
                <a:path w="727075">
                  <a:moveTo>
                    <a:pt x="371011" y="0"/>
                  </a:moveTo>
                  <a:lnTo>
                    <a:pt x="374114" y="0"/>
                  </a:lnTo>
                </a:path>
                <a:path w="727075">
                  <a:moveTo>
                    <a:pt x="374114" y="0"/>
                  </a:moveTo>
                  <a:lnTo>
                    <a:pt x="377220" y="0"/>
                  </a:lnTo>
                </a:path>
                <a:path w="727075">
                  <a:moveTo>
                    <a:pt x="377220" y="0"/>
                  </a:moveTo>
                  <a:lnTo>
                    <a:pt x="380323" y="0"/>
                  </a:lnTo>
                </a:path>
                <a:path w="727075">
                  <a:moveTo>
                    <a:pt x="380323" y="0"/>
                  </a:moveTo>
                  <a:lnTo>
                    <a:pt x="383426" y="0"/>
                  </a:lnTo>
                </a:path>
                <a:path w="727075">
                  <a:moveTo>
                    <a:pt x="383426" y="0"/>
                  </a:moveTo>
                  <a:lnTo>
                    <a:pt x="386529" y="0"/>
                  </a:lnTo>
                </a:path>
                <a:path w="727075">
                  <a:moveTo>
                    <a:pt x="386529" y="0"/>
                  </a:moveTo>
                  <a:lnTo>
                    <a:pt x="389631" y="0"/>
                  </a:lnTo>
                </a:path>
                <a:path w="727075">
                  <a:moveTo>
                    <a:pt x="389631" y="0"/>
                  </a:moveTo>
                  <a:lnTo>
                    <a:pt x="392390" y="0"/>
                  </a:lnTo>
                </a:path>
                <a:path w="727075">
                  <a:moveTo>
                    <a:pt x="392390" y="0"/>
                  </a:moveTo>
                  <a:lnTo>
                    <a:pt x="395493" y="0"/>
                  </a:lnTo>
                </a:path>
                <a:path w="727075">
                  <a:moveTo>
                    <a:pt x="395493" y="0"/>
                  </a:moveTo>
                  <a:lnTo>
                    <a:pt x="398596" y="0"/>
                  </a:lnTo>
                </a:path>
                <a:path w="727075">
                  <a:moveTo>
                    <a:pt x="398596" y="0"/>
                  </a:moveTo>
                  <a:lnTo>
                    <a:pt x="401698" y="0"/>
                  </a:lnTo>
                </a:path>
                <a:path w="727075">
                  <a:moveTo>
                    <a:pt x="401698" y="0"/>
                  </a:moveTo>
                  <a:lnTo>
                    <a:pt x="404805" y="0"/>
                  </a:lnTo>
                </a:path>
                <a:path w="727075">
                  <a:moveTo>
                    <a:pt x="404805" y="0"/>
                  </a:moveTo>
                  <a:lnTo>
                    <a:pt x="407907" y="0"/>
                  </a:lnTo>
                </a:path>
                <a:path w="727075">
                  <a:moveTo>
                    <a:pt x="407907" y="0"/>
                  </a:moveTo>
                  <a:lnTo>
                    <a:pt x="411010" y="0"/>
                  </a:lnTo>
                </a:path>
                <a:path w="727075">
                  <a:moveTo>
                    <a:pt x="411010" y="0"/>
                  </a:moveTo>
                  <a:lnTo>
                    <a:pt x="414113" y="0"/>
                  </a:lnTo>
                </a:path>
                <a:path w="727075">
                  <a:moveTo>
                    <a:pt x="414113" y="0"/>
                  </a:moveTo>
                  <a:lnTo>
                    <a:pt x="417216" y="0"/>
                  </a:lnTo>
                </a:path>
                <a:path w="727075">
                  <a:moveTo>
                    <a:pt x="417216" y="0"/>
                  </a:moveTo>
                  <a:lnTo>
                    <a:pt x="420319" y="0"/>
                  </a:lnTo>
                </a:path>
                <a:path w="727075">
                  <a:moveTo>
                    <a:pt x="420319" y="0"/>
                  </a:moveTo>
                  <a:lnTo>
                    <a:pt x="423422" y="0"/>
                  </a:lnTo>
                </a:path>
                <a:path w="727075">
                  <a:moveTo>
                    <a:pt x="423422" y="0"/>
                  </a:moveTo>
                  <a:lnTo>
                    <a:pt x="426525" y="0"/>
                  </a:lnTo>
                </a:path>
                <a:path w="727075">
                  <a:moveTo>
                    <a:pt x="426525" y="0"/>
                  </a:moveTo>
                  <a:lnTo>
                    <a:pt x="429631" y="0"/>
                  </a:lnTo>
                </a:path>
                <a:path w="727075">
                  <a:moveTo>
                    <a:pt x="429631" y="0"/>
                  </a:moveTo>
                  <a:lnTo>
                    <a:pt x="432734" y="0"/>
                  </a:lnTo>
                </a:path>
                <a:path w="727075">
                  <a:moveTo>
                    <a:pt x="432734" y="0"/>
                  </a:moveTo>
                  <a:lnTo>
                    <a:pt x="435836" y="0"/>
                  </a:lnTo>
                </a:path>
                <a:path w="727075">
                  <a:moveTo>
                    <a:pt x="435836" y="0"/>
                  </a:moveTo>
                  <a:lnTo>
                    <a:pt x="438939" y="0"/>
                  </a:lnTo>
                </a:path>
                <a:path w="727075">
                  <a:moveTo>
                    <a:pt x="438939" y="0"/>
                  </a:moveTo>
                  <a:lnTo>
                    <a:pt x="442042" y="0"/>
                  </a:lnTo>
                </a:path>
                <a:path w="727075">
                  <a:moveTo>
                    <a:pt x="442042" y="0"/>
                  </a:moveTo>
                  <a:lnTo>
                    <a:pt x="445145" y="0"/>
                  </a:lnTo>
                </a:path>
                <a:path w="727075">
                  <a:moveTo>
                    <a:pt x="445145" y="0"/>
                  </a:moveTo>
                  <a:lnTo>
                    <a:pt x="448248" y="0"/>
                  </a:lnTo>
                </a:path>
                <a:path w="727075">
                  <a:moveTo>
                    <a:pt x="448248" y="0"/>
                  </a:moveTo>
                  <a:lnTo>
                    <a:pt x="451351" y="0"/>
                  </a:lnTo>
                </a:path>
                <a:path w="727075">
                  <a:moveTo>
                    <a:pt x="451351" y="0"/>
                  </a:moveTo>
                  <a:lnTo>
                    <a:pt x="454457" y="0"/>
                  </a:lnTo>
                </a:path>
                <a:path w="727075">
                  <a:moveTo>
                    <a:pt x="454457" y="0"/>
                  </a:moveTo>
                  <a:lnTo>
                    <a:pt x="457560" y="0"/>
                  </a:lnTo>
                </a:path>
                <a:path w="727075">
                  <a:moveTo>
                    <a:pt x="457560" y="0"/>
                  </a:moveTo>
                  <a:lnTo>
                    <a:pt x="460663" y="0"/>
                  </a:lnTo>
                </a:path>
                <a:path w="727075">
                  <a:moveTo>
                    <a:pt x="460663" y="0"/>
                  </a:moveTo>
                  <a:lnTo>
                    <a:pt x="463765" y="0"/>
                  </a:lnTo>
                </a:path>
                <a:path w="727075">
                  <a:moveTo>
                    <a:pt x="463765" y="0"/>
                  </a:moveTo>
                  <a:lnTo>
                    <a:pt x="466868" y="0"/>
                  </a:lnTo>
                </a:path>
                <a:path w="727075">
                  <a:moveTo>
                    <a:pt x="466868" y="0"/>
                  </a:moveTo>
                  <a:lnTo>
                    <a:pt x="469971" y="0"/>
                  </a:lnTo>
                </a:path>
                <a:path w="727075">
                  <a:moveTo>
                    <a:pt x="469971" y="0"/>
                  </a:moveTo>
                  <a:lnTo>
                    <a:pt x="473074" y="0"/>
                  </a:lnTo>
                </a:path>
                <a:path w="727075">
                  <a:moveTo>
                    <a:pt x="473074" y="0"/>
                  </a:moveTo>
                  <a:lnTo>
                    <a:pt x="476177" y="0"/>
                  </a:lnTo>
                </a:path>
                <a:path w="727075">
                  <a:moveTo>
                    <a:pt x="476177" y="0"/>
                  </a:moveTo>
                  <a:lnTo>
                    <a:pt x="478936" y="0"/>
                  </a:lnTo>
                </a:path>
                <a:path w="727075">
                  <a:moveTo>
                    <a:pt x="478936" y="0"/>
                  </a:moveTo>
                  <a:lnTo>
                    <a:pt x="482042" y="0"/>
                  </a:lnTo>
                </a:path>
                <a:path w="727075">
                  <a:moveTo>
                    <a:pt x="482042" y="0"/>
                  </a:moveTo>
                  <a:lnTo>
                    <a:pt x="485144" y="0"/>
                  </a:lnTo>
                </a:path>
                <a:path w="727075">
                  <a:moveTo>
                    <a:pt x="485144" y="0"/>
                  </a:moveTo>
                  <a:lnTo>
                    <a:pt x="488247" y="0"/>
                  </a:lnTo>
                </a:path>
                <a:path w="727075">
                  <a:moveTo>
                    <a:pt x="488247" y="0"/>
                  </a:moveTo>
                  <a:lnTo>
                    <a:pt x="491350" y="0"/>
                  </a:lnTo>
                </a:path>
                <a:path w="727075">
                  <a:moveTo>
                    <a:pt x="491350" y="0"/>
                  </a:moveTo>
                  <a:lnTo>
                    <a:pt x="494453" y="0"/>
                  </a:lnTo>
                </a:path>
                <a:path w="727075">
                  <a:moveTo>
                    <a:pt x="494453" y="0"/>
                  </a:moveTo>
                  <a:lnTo>
                    <a:pt x="497556" y="0"/>
                  </a:lnTo>
                </a:path>
                <a:path w="727075">
                  <a:moveTo>
                    <a:pt x="497556" y="0"/>
                  </a:moveTo>
                  <a:lnTo>
                    <a:pt x="500659" y="0"/>
                  </a:lnTo>
                </a:path>
                <a:path w="727075">
                  <a:moveTo>
                    <a:pt x="500659" y="0"/>
                  </a:moveTo>
                  <a:lnTo>
                    <a:pt x="503761" y="0"/>
                  </a:lnTo>
                </a:path>
                <a:path w="727075">
                  <a:moveTo>
                    <a:pt x="503761" y="0"/>
                  </a:moveTo>
                  <a:lnTo>
                    <a:pt x="506868" y="0"/>
                  </a:lnTo>
                </a:path>
                <a:path w="727075">
                  <a:moveTo>
                    <a:pt x="506868" y="0"/>
                  </a:moveTo>
                  <a:lnTo>
                    <a:pt x="509971" y="0"/>
                  </a:lnTo>
                </a:path>
                <a:path w="727075">
                  <a:moveTo>
                    <a:pt x="509971" y="0"/>
                  </a:moveTo>
                  <a:lnTo>
                    <a:pt x="513073" y="0"/>
                  </a:lnTo>
                </a:path>
                <a:path w="727075">
                  <a:moveTo>
                    <a:pt x="513073" y="0"/>
                  </a:moveTo>
                  <a:lnTo>
                    <a:pt x="516176" y="0"/>
                  </a:lnTo>
                </a:path>
                <a:path w="727075">
                  <a:moveTo>
                    <a:pt x="516176" y="0"/>
                  </a:moveTo>
                  <a:lnTo>
                    <a:pt x="519279" y="0"/>
                  </a:lnTo>
                </a:path>
                <a:path w="727075">
                  <a:moveTo>
                    <a:pt x="519279" y="0"/>
                  </a:moveTo>
                  <a:lnTo>
                    <a:pt x="522382" y="0"/>
                  </a:lnTo>
                </a:path>
                <a:path w="727075">
                  <a:moveTo>
                    <a:pt x="522382" y="0"/>
                  </a:moveTo>
                  <a:lnTo>
                    <a:pt x="525485" y="0"/>
                  </a:lnTo>
                </a:path>
                <a:path w="727075">
                  <a:moveTo>
                    <a:pt x="525485" y="0"/>
                  </a:moveTo>
                  <a:lnTo>
                    <a:pt x="528588" y="0"/>
                  </a:lnTo>
                </a:path>
                <a:path w="727075">
                  <a:moveTo>
                    <a:pt x="528588" y="0"/>
                  </a:moveTo>
                  <a:lnTo>
                    <a:pt x="531694" y="0"/>
                  </a:lnTo>
                </a:path>
                <a:path w="727075">
                  <a:moveTo>
                    <a:pt x="531694" y="0"/>
                  </a:moveTo>
                  <a:lnTo>
                    <a:pt x="534797" y="0"/>
                  </a:lnTo>
                </a:path>
                <a:path w="727075">
                  <a:moveTo>
                    <a:pt x="534797" y="0"/>
                  </a:moveTo>
                  <a:lnTo>
                    <a:pt x="537900" y="0"/>
                  </a:lnTo>
                </a:path>
                <a:path w="727075">
                  <a:moveTo>
                    <a:pt x="537900" y="0"/>
                  </a:moveTo>
                  <a:lnTo>
                    <a:pt x="541002" y="0"/>
                  </a:lnTo>
                </a:path>
                <a:path w="727075">
                  <a:moveTo>
                    <a:pt x="541002" y="0"/>
                  </a:moveTo>
                  <a:lnTo>
                    <a:pt x="544105" y="0"/>
                  </a:lnTo>
                </a:path>
                <a:path w="727075">
                  <a:moveTo>
                    <a:pt x="544105" y="0"/>
                  </a:moveTo>
                  <a:lnTo>
                    <a:pt x="547208" y="0"/>
                  </a:lnTo>
                </a:path>
                <a:path w="727075">
                  <a:moveTo>
                    <a:pt x="547208" y="0"/>
                  </a:moveTo>
                  <a:lnTo>
                    <a:pt x="550311" y="0"/>
                  </a:lnTo>
                </a:path>
                <a:path w="727075">
                  <a:moveTo>
                    <a:pt x="550311" y="0"/>
                  </a:moveTo>
                  <a:lnTo>
                    <a:pt x="553414" y="0"/>
                  </a:lnTo>
                </a:path>
                <a:path w="727075">
                  <a:moveTo>
                    <a:pt x="553414" y="0"/>
                  </a:moveTo>
                  <a:lnTo>
                    <a:pt x="556520" y="0"/>
                  </a:lnTo>
                </a:path>
                <a:path w="727075">
                  <a:moveTo>
                    <a:pt x="556520" y="0"/>
                  </a:moveTo>
                  <a:lnTo>
                    <a:pt x="559623" y="0"/>
                  </a:lnTo>
                </a:path>
                <a:path w="727075">
                  <a:moveTo>
                    <a:pt x="559623" y="0"/>
                  </a:moveTo>
                  <a:lnTo>
                    <a:pt x="562726" y="0"/>
                  </a:lnTo>
                </a:path>
                <a:path w="727075">
                  <a:moveTo>
                    <a:pt x="562726" y="0"/>
                  </a:moveTo>
                  <a:lnTo>
                    <a:pt x="565484" y="0"/>
                  </a:lnTo>
                </a:path>
                <a:path w="727075">
                  <a:moveTo>
                    <a:pt x="565484" y="0"/>
                  </a:moveTo>
                  <a:lnTo>
                    <a:pt x="568587" y="0"/>
                  </a:lnTo>
                </a:path>
                <a:path w="727075">
                  <a:moveTo>
                    <a:pt x="568587" y="0"/>
                  </a:moveTo>
                  <a:lnTo>
                    <a:pt x="571690" y="0"/>
                  </a:lnTo>
                </a:path>
                <a:path w="727075">
                  <a:moveTo>
                    <a:pt x="571690" y="0"/>
                  </a:moveTo>
                  <a:lnTo>
                    <a:pt x="574793" y="0"/>
                  </a:lnTo>
                </a:path>
                <a:path w="727075">
                  <a:moveTo>
                    <a:pt x="574793" y="0"/>
                  </a:moveTo>
                  <a:lnTo>
                    <a:pt x="577896" y="0"/>
                  </a:lnTo>
                </a:path>
                <a:path w="727075">
                  <a:moveTo>
                    <a:pt x="577896" y="0"/>
                  </a:moveTo>
                  <a:lnTo>
                    <a:pt x="580999" y="0"/>
                  </a:lnTo>
                </a:path>
                <a:path w="727075">
                  <a:moveTo>
                    <a:pt x="580999" y="0"/>
                  </a:moveTo>
                  <a:lnTo>
                    <a:pt x="584105" y="0"/>
                  </a:lnTo>
                </a:path>
                <a:path w="727075">
                  <a:moveTo>
                    <a:pt x="584105" y="0"/>
                  </a:moveTo>
                  <a:lnTo>
                    <a:pt x="587207" y="0"/>
                  </a:lnTo>
                </a:path>
                <a:path w="727075">
                  <a:moveTo>
                    <a:pt x="587207" y="0"/>
                  </a:moveTo>
                  <a:lnTo>
                    <a:pt x="590310" y="0"/>
                  </a:lnTo>
                </a:path>
                <a:path w="727075">
                  <a:moveTo>
                    <a:pt x="590310" y="0"/>
                  </a:moveTo>
                  <a:lnTo>
                    <a:pt x="593413" y="0"/>
                  </a:lnTo>
                </a:path>
                <a:path w="727075">
                  <a:moveTo>
                    <a:pt x="593413" y="0"/>
                  </a:moveTo>
                  <a:lnTo>
                    <a:pt x="596516" y="0"/>
                  </a:lnTo>
                </a:path>
                <a:path w="727075">
                  <a:moveTo>
                    <a:pt x="596516" y="0"/>
                  </a:moveTo>
                  <a:lnTo>
                    <a:pt x="599619" y="0"/>
                  </a:lnTo>
                </a:path>
                <a:path w="727075">
                  <a:moveTo>
                    <a:pt x="599619" y="0"/>
                  </a:moveTo>
                  <a:lnTo>
                    <a:pt x="602722" y="0"/>
                  </a:lnTo>
                </a:path>
                <a:path w="727075">
                  <a:moveTo>
                    <a:pt x="602722" y="0"/>
                  </a:moveTo>
                  <a:lnTo>
                    <a:pt x="605825" y="0"/>
                  </a:lnTo>
                </a:path>
                <a:path w="727075">
                  <a:moveTo>
                    <a:pt x="605825" y="0"/>
                  </a:moveTo>
                  <a:lnTo>
                    <a:pt x="608931" y="0"/>
                  </a:lnTo>
                </a:path>
                <a:path w="727075">
                  <a:moveTo>
                    <a:pt x="608931" y="0"/>
                  </a:moveTo>
                  <a:lnTo>
                    <a:pt x="612034" y="0"/>
                  </a:lnTo>
                </a:path>
                <a:path w="727075">
                  <a:moveTo>
                    <a:pt x="612034" y="0"/>
                  </a:moveTo>
                  <a:lnTo>
                    <a:pt x="615136" y="0"/>
                  </a:lnTo>
                </a:path>
                <a:path w="727075">
                  <a:moveTo>
                    <a:pt x="615136" y="0"/>
                  </a:moveTo>
                  <a:lnTo>
                    <a:pt x="618239" y="0"/>
                  </a:lnTo>
                </a:path>
                <a:path w="727075">
                  <a:moveTo>
                    <a:pt x="618239" y="0"/>
                  </a:moveTo>
                  <a:lnTo>
                    <a:pt x="621342" y="0"/>
                  </a:lnTo>
                </a:path>
                <a:path w="727075">
                  <a:moveTo>
                    <a:pt x="621342" y="0"/>
                  </a:moveTo>
                  <a:lnTo>
                    <a:pt x="624445" y="0"/>
                  </a:lnTo>
                </a:path>
                <a:path w="727075">
                  <a:moveTo>
                    <a:pt x="624445" y="0"/>
                  </a:moveTo>
                  <a:lnTo>
                    <a:pt x="627548" y="0"/>
                  </a:lnTo>
                </a:path>
                <a:path w="727075">
                  <a:moveTo>
                    <a:pt x="627548" y="0"/>
                  </a:moveTo>
                  <a:lnTo>
                    <a:pt x="630651" y="0"/>
                  </a:lnTo>
                </a:path>
                <a:path w="727075">
                  <a:moveTo>
                    <a:pt x="630651" y="0"/>
                  </a:moveTo>
                  <a:lnTo>
                    <a:pt x="633757" y="0"/>
                  </a:lnTo>
                </a:path>
                <a:path w="727075">
                  <a:moveTo>
                    <a:pt x="633757" y="0"/>
                  </a:moveTo>
                  <a:lnTo>
                    <a:pt x="636860" y="0"/>
                  </a:lnTo>
                </a:path>
                <a:path w="727075">
                  <a:moveTo>
                    <a:pt x="636860" y="0"/>
                  </a:moveTo>
                  <a:lnTo>
                    <a:pt x="639963" y="0"/>
                  </a:lnTo>
                </a:path>
                <a:path w="727075">
                  <a:moveTo>
                    <a:pt x="639963" y="0"/>
                  </a:moveTo>
                  <a:lnTo>
                    <a:pt x="643065" y="0"/>
                  </a:lnTo>
                </a:path>
                <a:path w="727075">
                  <a:moveTo>
                    <a:pt x="643065" y="0"/>
                  </a:moveTo>
                  <a:lnTo>
                    <a:pt x="646168" y="0"/>
                  </a:lnTo>
                </a:path>
                <a:path w="727075">
                  <a:moveTo>
                    <a:pt x="646168" y="0"/>
                  </a:moveTo>
                  <a:lnTo>
                    <a:pt x="649271" y="0"/>
                  </a:lnTo>
                </a:path>
                <a:path w="727075">
                  <a:moveTo>
                    <a:pt x="649271" y="0"/>
                  </a:moveTo>
                  <a:lnTo>
                    <a:pt x="652030" y="0"/>
                  </a:lnTo>
                </a:path>
                <a:path w="727075">
                  <a:moveTo>
                    <a:pt x="652030" y="0"/>
                  </a:moveTo>
                  <a:lnTo>
                    <a:pt x="655132" y="0"/>
                  </a:lnTo>
                </a:path>
                <a:path w="727075">
                  <a:moveTo>
                    <a:pt x="655132" y="0"/>
                  </a:moveTo>
                  <a:lnTo>
                    <a:pt x="658235" y="0"/>
                  </a:lnTo>
                </a:path>
                <a:path w="727075">
                  <a:moveTo>
                    <a:pt x="658235" y="0"/>
                  </a:moveTo>
                  <a:lnTo>
                    <a:pt x="661342" y="0"/>
                  </a:lnTo>
                </a:path>
                <a:path w="727075">
                  <a:moveTo>
                    <a:pt x="661342" y="0"/>
                  </a:moveTo>
                  <a:lnTo>
                    <a:pt x="664444" y="0"/>
                  </a:lnTo>
                </a:path>
                <a:path w="727075">
                  <a:moveTo>
                    <a:pt x="664444" y="0"/>
                  </a:moveTo>
                  <a:lnTo>
                    <a:pt x="667547" y="0"/>
                  </a:lnTo>
                </a:path>
                <a:path w="727075">
                  <a:moveTo>
                    <a:pt x="667547" y="0"/>
                  </a:moveTo>
                  <a:lnTo>
                    <a:pt x="670650" y="0"/>
                  </a:lnTo>
                </a:path>
                <a:path w="727075">
                  <a:moveTo>
                    <a:pt x="670650" y="0"/>
                  </a:moveTo>
                  <a:lnTo>
                    <a:pt x="673753" y="0"/>
                  </a:lnTo>
                </a:path>
                <a:path w="727075">
                  <a:moveTo>
                    <a:pt x="673753" y="0"/>
                  </a:moveTo>
                  <a:lnTo>
                    <a:pt x="676856" y="0"/>
                  </a:lnTo>
                </a:path>
                <a:path w="727075">
                  <a:moveTo>
                    <a:pt x="676856" y="0"/>
                  </a:moveTo>
                  <a:lnTo>
                    <a:pt x="679959" y="0"/>
                  </a:lnTo>
                </a:path>
                <a:path w="727075">
                  <a:moveTo>
                    <a:pt x="679959" y="0"/>
                  </a:moveTo>
                  <a:lnTo>
                    <a:pt x="683062" y="0"/>
                  </a:lnTo>
                </a:path>
                <a:path w="727075">
                  <a:moveTo>
                    <a:pt x="683062" y="0"/>
                  </a:moveTo>
                  <a:lnTo>
                    <a:pt x="686168" y="0"/>
                  </a:lnTo>
                </a:path>
                <a:path w="727075">
                  <a:moveTo>
                    <a:pt x="686168" y="0"/>
                  </a:moveTo>
                  <a:lnTo>
                    <a:pt x="689271" y="0"/>
                  </a:lnTo>
                </a:path>
                <a:path w="727075">
                  <a:moveTo>
                    <a:pt x="689271" y="0"/>
                  </a:moveTo>
                  <a:lnTo>
                    <a:pt x="692373" y="0"/>
                  </a:lnTo>
                </a:path>
                <a:path w="727075">
                  <a:moveTo>
                    <a:pt x="692373" y="0"/>
                  </a:moveTo>
                  <a:lnTo>
                    <a:pt x="695476" y="0"/>
                  </a:lnTo>
                </a:path>
                <a:path w="727075">
                  <a:moveTo>
                    <a:pt x="695476" y="0"/>
                  </a:moveTo>
                  <a:lnTo>
                    <a:pt x="698579" y="0"/>
                  </a:lnTo>
                </a:path>
                <a:path w="727075">
                  <a:moveTo>
                    <a:pt x="698579" y="0"/>
                  </a:moveTo>
                  <a:lnTo>
                    <a:pt x="701682" y="0"/>
                  </a:lnTo>
                </a:path>
                <a:path w="727075">
                  <a:moveTo>
                    <a:pt x="701682" y="0"/>
                  </a:moveTo>
                  <a:lnTo>
                    <a:pt x="704785" y="0"/>
                  </a:lnTo>
                </a:path>
                <a:path w="727075">
                  <a:moveTo>
                    <a:pt x="704785" y="0"/>
                  </a:moveTo>
                  <a:lnTo>
                    <a:pt x="707888" y="0"/>
                  </a:lnTo>
                </a:path>
                <a:path w="727075">
                  <a:moveTo>
                    <a:pt x="707888" y="0"/>
                  </a:moveTo>
                  <a:lnTo>
                    <a:pt x="710994" y="0"/>
                  </a:lnTo>
                </a:path>
                <a:path w="727075">
                  <a:moveTo>
                    <a:pt x="710994" y="0"/>
                  </a:moveTo>
                  <a:lnTo>
                    <a:pt x="714097" y="0"/>
                  </a:lnTo>
                </a:path>
                <a:path w="727075">
                  <a:moveTo>
                    <a:pt x="714097" y="0"/>
                  </a:moveTo>
                  <a:lnTo>
                    <a:pt x="717200" y="0"/>
                  </a:lnTo>
                </a:path>
                <a:path w="727075">
                  <a:moveTo>
                    <a:pt x="717200" y="0"/>
                  </a:moveTo>
                  <a:lnTo>
                    <a:pt x="720302" y="0"/>
                  </a:lnTo>
                </a:path>
                <a:path w="727075">
                  <a:moveTo>
                    <a:pt x="720302" y="0"/>
                  </a:moveTo>
                  <a:lnTo>
                    <a:pt x="723406" y="0"/>
                  </a:lnTo>
                </a:path>
                <a:path w="727075">
                  <a:moveTo>
                    <a:pt x="723406" y="0"/>
                  </a:moveTo>
                  <a:lnTo>
                    <a:pt x="726508" y="0"/>
                  </a:lnTo>
                </a:path>
              </a:pathLst>
            </a:custGeom>
            <a:ln w="3175">
              <a:solidFill>
                <a:srgbClr val="000000"/>
              </a:solidFill>
            </a:ln>
          </p:spPr>
          <p:txBody>
            <a:bodyPr wrap="square" lIns="0" tIns="0" rIns="0" bIns="0" rtlCol="0"/>
            <a:lstStyle/>
            <a:p>
              <a:endParaRPr/>
            </a:p>
          </p:txBody>
        </p:sp>
        <p:sp>
          <p:nvSpPr>
            <p:cNvPr id="142" name="object 142"/>
            <p:cNvSpPr/>
            <p:nvPr/>
          </p:nvSpPr>
          <p:spPr>
            <a:xfrm>
              <a:off x="4621943" y="7069873"/>
              <a:ext cx="0" cy="3810"/>
            </a:xfrm>
            <a:custGeom>
              <a:avLst/>
              <a:gdLst/>
              <a:ahLst/>
              <a:cxnLst/>
              <a:rect l="l" t="t" r="r" b="b"/>
              <a:pathLst>
                <a:path h="3809">
                  <a:moveTo>
                    <a:pt x="0" y="0"/>
                  </a:moveTo>
                  <a:lnTo>
                    <a:pt x="0" y="3269"/>
                  </a:lnTo>
                </a:path>
              </a:pathLst>
            </a:custGeom>
            <a:ln w="3175">
              <a:solidFill>
                <a:srgbClr val="000000"/>
              </a:solidFill>
            </a:ln>
          </p:spPr>
          <p:txBody>
            <a:bodyPr wrap="square" lIns="0" tIns="0" rIns="0" bIns="0" rtlCol="0"/>
            <a:lstStyle/>
            <a:p>
              <a:endParaRPr/>
            </a:p>
          </p:txBody>
        </p:sp>
        <p:sp>
          <p:nvSpPr>
            <p:cNvPr id="143" name="object 143"/>
            <p:cNvSpPr/>
            <p:nvPr/>
          </p:nvSpPr>
          <p:spPr>
            <a:xfrm>
              <a:off x="4018103"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grpSp>
      <p:sp>
        <p:nvSpPr>
          <p:cNvPr id="144" name="object 144"/>
          <p:cNvSpPr txBox="1"/>
          <p:nvPr/>
        </p:nvSpPr>
        <p:spPr>
          <a:xfrm>
            <a:off x="3943684" y="7064657"/>
            <a:ext cx="14541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50" dirty="0">
                <a:latin typeface="Arial"/>
                <a:cs typeface="Arial"/>
              </a:rPr>
              <a:t> </a:t>
            </a:r>
            <a:r>
              <a:rPr sz="100" b="1" spc="-25" dirty="0">
                <a:latin typeface="Arial"/>
                <a:cs typeface="Arial"/>
              </a:rPr>
              <a:t>WT</a:t>
            </a:r>
            <a:endParaRPr sz="100">
              <a:latin typeface="Arial"/>
              <a:cs typeface="Arial"/>
            </a:endParaRPr>
          </a:p>
        </p:txBody>
      </p:sp>
      <p:sp>
        <p:nvSpPr>
          <p:cNvPr id="145" name="object 145"/>
          <p:cNvSpPr/>
          <p:nvPr/>
        </p:nvSpPr>
        <p:spPr>
          <a:xfrm>
            <a:off x="4265328"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sp>
        <p:nvSpPr>
          <p:cNvPr id="146" name="object 146"/>
          <p:cNvSpPr txBox="1"/>
          <p:nvPr/>
        </p:nvSpPr>
        <p:spPr>
          <a:xfrm>
            <a:off x="4181946" y="7064657"/>
            <a:ext cx="16700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55" dirty="0">
                <a:latin typeface="Arial"/>
                <a:cs typeface="Arial"/>
              </a:rPr>
              <a:t> </a:t>
            </a:r>
            <a:r>
              <a:rPr sz="100" b="1" spc="-10" dirty="0">
                <a:latin typeface="Arial"/>
                <a:cs typeface="Arial"/>
              </a:rPr>
              <a:t>Del8.6</a:t>
            </a:r>
            <a:endParaRPr sz="100">
              <a:latin typeface="Arial"/>
              <a:cs typeface="Arial"/>
            </a:endParaRPr>
          </a:p>
        </p:txBody>
      </p:sp>
      <p:sp>
        <p:nvSpPr>
          <p:cNvPr id="147" name="object 147"/>
          <p:cNvSpPr/>
          <p:nvPr/>
        </p:nvSpPr>
        <p:spPr>
          <a:xfrm>
            <a:off x="4512556"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sp>
        <p:nvSpPr>
          <p:cNvPr id="148" name="object 148"/>
          <p:cNvSpPr txBox="1"/>
          <p:nvPr/>
        </p:nvSpPr>
        <p:spPr>
          <a:xfrm>
            <a:off x="4430208" y="7064657"/>
            <a:ext cx="1651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60" dirty="0">
                <a:latin typeface="Arial"/>
                <a:cs typeface="Arial"/>
              </a:rPr>
              <a:t> </a:t>
            </a:r>
            <a:r>
              <a:rPr sz="100" b="1" spc="-20" dirty="0">
                <a:latin typeface="Arial"/>
                <a:cs typeface="Arial"/>
              </a:rPr>
              <a:t>R4.C1</a:t>
            </a:r>
            <a:endParaRPr sz="100">
              <a:latin typeface="Arial"/>
              <a:cs typeface="Arial"/>
            </a:endParaRPr>
          </a:p>
        </p:txBody>
      </p:sp>
      <p:sp>
        <p:nvSpPr>
          <p:cNvPr id="149" name="object 149"/>
          <p:cNvSpPr/>
          <p:nvPr/>
        </p:nvSpPr>
        <p:spPr>
          <a:xfrm>
            <a:off x="3888455" y="6644073"/>
            <a:ext cx="6350" cy="427990"/>
          </a:xfrm>
          <a:custGeom>
            <a:avLst/>
            <a:gdLst/>
            <a:ahLst/>
            <a:cxnLst/>
            <a:rect l="l" t="t" r="r" b="b"/>
            <a:pathLst>
              <a:path w="6350" h="427990">
                <a:moveTo>
                  <a:pt x="5861" y="427435"/>
                </a:moveTo>
                <a:lnTo>
                  <a:pt x="5861" y="424335"/>
                </a:lnTo>
              </a:path>
              <a:path w="6350" h="427990">
                <a:moveTo>
                  <a:pt x="5861" y="424335"/>
                </a:moveTo>
                <a:lnTo>
                  <a:pt x="5861" y="420886"/>
                </a:lnTo>
              </a:path>
              <a:path w="6350" h="427990">
                <a:moveTo>
                  <a:pt x="5861" y="420886"/>
                </a:moveTo>
                <a:lnTo>
                  <a:pt x="5861" y="417786"/>
                </a:lnTo>
              </a:path>
              <a:path w="6350" h="427990">
                <a:moveTo>
                  <a:pt x="5861" y="417786"/>
                </a:moveTo>
                <a:lnTo>
                  <a:pt x="5861" y="414337"/>
                </a:lnTo>
              </a:path>
              <a:path w="6350" h="427990">
                <a:moveTo>
                  <a:pt x="5861" y="414337"/>
                </a:moveTo>
                <a:lnTo>
                  <a:pt x="5861" y="411237"/>
                </a:lnTo>
              </a:path>
              <a:path w="6350" h="427990">
                <a:moveTo>
                  <a:pt x="5861" y="411237"/>
                </a:moveTo>
                <a:lnTo>
                  <a:pt x="5861" y="407788"/>
                </a:lnTo>
              </a:path>
              <a:path w="6350" h="427990">
                <a:moveTo>
                  <a:pt x="5861" y="407788"/>
                </a:moveTo>
                <a:lnTo>
                  <a:pt x="5861" y="404684"/>
                </a:lnTo>
              </a:path>
              <a:path w="6350" h="427990">
                <a:moveTo>
                  <a:pt x="5861" y="404684"/>
                </a:moveTo>
                <a:lnTo>
                  <a:pt x="5861" y="401239"/>
                </a:lnTo>
              </a:path>
              <a:path w="6350" h="427990">
                <a:moveTo>
                  <a:pt x="5861" y="401239"/>
                </a:moveTo>
                <a:lnTo>
                  <a:pt x="5861" y="398135"/>
                </a:lnTo>
              </a:path>
              <a:path w="6350" h="427990">
                <a:moveTo>
                  <a:pt x="5861" y="398135"/>
                </a:moveTo>
                <a:lnTo>
                  <a:pt x="5861" y="394690"/>
                </a:lnTo>
              </a:path>
              <a:path w="6350" h="427990">
                <a:moveTo>
                  <a:pt x="5861" y="394690"/>
                </a:moveTo>
                <a:lnTo>
                  <a:pt x="5861" y="391586"/>
                </a:lnTo>
              </a:path>
              <a:path w="6350" h="427990">
                <a:moveTo>
                  <a:pt x="5861" y="391586"/>
                </a:moveTo>
                <a:lnTo>
                  <a:pt x="5861" y="388141"/>
                </a:lnTo>
              </a:path>
              <a:path w="6350" h="427990">
                <a:moveTo>
                  <a:pt x="5861" y="388141"/>
                </a:moveTo>
                <a:lnTo>
                  <a:pt x="5861" y="385037"/>
                </a:lnTo>
              </a:path>
              <a:path w="6350" h="427990">
                <a:moveTo>
                  <a:pt x="5861" y="385037"/>
                </a:moveTo>
                <a:lnTo>
                  <a:pt x="5861" y="381592"/>
                </a:lnTo>
              </a:path>
              <a:path w="6350" h="427990">
                <a:moveTo>
                  <a:pt x="5861" y="381592"/>
                </a:moveTo>
                <a:lnTo>
                  <a:pt x="5861" y="378488"/>
                </a:lnTo>
              </a:path>
              <a:path w="6350" h="427990">
                <a:moveTo>
                  <a:pt x="5861" y="378488"/>
                </a:moveTo>
                <a:lnTo>
                  <a:pt x="5861" y="375040"/>
                </a:lnTo>
              </a:path>
              <a:path w="6350" h="427990">
                <a:moveTo>
                  <a:pt x="5861" y="375040"/>
                </a:moveTo>
                <a:lnTo>
                  <a:pt x="5861" y="371939"/>
                </a:lnTo>
              </a:path>
              <a:path w="6350" h="427990">
                <a:moveTo>
                  <a:pt x="5861" y="371939"/>
                </a:moveTo>
                <a:lnTo>
                  <a:pt x="5861" y="368491"/>
                </a:lnTo>
              </a:path>
              <a:path w="6350" h="427990">
                <a:moveTo>
                  <a:pt x="5861" y="368491"/>
                </a:moveTo>
                <a:lnTo>
                  <a:pt x="5861" y="365390"/>
                </a:lnTo>
              </a:path>
              <a:path w="6350" h="427990">
                <a:moveTo>
                  <a:pt x="5861" y="365390"/>
                </a:moveTo>
                <a:lnTo>
                  <a:pt x="5861" y="361942"/>
                </a:lnTo>
              </a:path>
              <a:path w="6350" h="427990">
                <a:moveTo>
                  <a:pt x="5861" y="361942"/>
                </a:moveTo>
                <a:lnTo>
                  <a:pt x="5861" y="358841"/>
                </a:lnTo>
              </a:path>
              <a:path w="6350" h="427990">
                <a:moveTo>
                  <a:pt x="5861" y="358841"/>
                </a:moveTo>
                <a:lnTo>
                  <a:pt x="5861" y="355393"/>
                </a:lnTo>
              </a:path>
              <a:path w="6350" h="427990">
                <a:moveTo>
                  <a:pt x="5861" y="355393"/>
                </a:moveTo>
                <a:lnTo>
                  <a:pt x="5861" y="352292"/>
                </a:lnTo>
              </a:path>
              <a:path w="6350" h="427990">
                <a:moveTo>
                  <a:pt x="5861" y="352292"/>
                </a:moveTo>
                <a:lnTo>
                  <a:pt x="5861" y="348844"/>
                </a:lnTo>
              </a:path>
              <a:path w="6350" h="427990">
                <a:moveTo>
                  <a:pt x="5861" y="348844"/>
                </a:moveTo>
                <a:lnTo>
                  <a:pt x="5861" y="345395"/>
                </a:lnTo>
              </a:path>
              <a:path w="6350" h="427990">
                <a:moveTo>
                  <a:pt x="5861" y="345395"/>
                </a:moveTo>
                <a:lnTo>
                  <a:pt x="5861" y="342295"/>
                </a:lnTo>
              </a:path>
              <a:path w="6350" h="427990">
                <a:moveTo>
                  <a:pt x="5861" y="342295"/>
                </a:moveTo>
                <a:lnTo>
                  <a:pt x="5861" y="338846"/>
                </a:lnTo>
              </a:path>
              <a:path w="6350" h="427990">
                <a:moveTo>
                  <a:pt x="5861" y="338846"/>
                </a:moveTo>
                <a:lnTo>
                  <a:pt x="5861" y="335746"/>
                </a:lnTo>
              </a:path>
              <a:path w="6350" h="427990">
                <a:moveTo>
                  <a:pt x="5861" y="335746"/>
                </a:moveTo>
                <a:lnTo>
                  <a:pt x="5861" y="332297"/>
                </a:lnTo>
              </a:path>
              <a:path w="6350" h="427990">
                <a:moveTo>
                  <a:pt x="5861" y="332297"/>
                </a:moveTo>
                <a:lnTo>
                  <a:pt x="5861" y="329197"/>
                </a:lnTo>
              </a:path>
              <a:path w="6350" h="427990">
                <a:moveTo>
                  <a:pt x="5861" y="329197"/>
                </a:moveTo>
                <a:lnTo>
                  <a:pt x="5861" y="325748"/>
                </a:lnTo>
              </a:path>
              <a:path w="6350" h="427990">
                <a:moveTo>
                  <a:pt x="5861" y="325748"/>
                </a:moveTo>
                <a:lnTo>
                  <a:pt x="5861" y="322644"/>
                </a:lnTo>
              </a:path>
              <a:path w="6350" h="427990">
                <a:moveTo>
                  <a:pt x="5861" y="322644"/>
                </a:moveTo>
                <a:lnTo>
                  <a:pt x="5861" y="319199"/>
                </a:lnTo>
              </a:path>
              <a:path w="6350" h="427990">
                <a:moveTo>
                  <a:pt x="5861" y="319199"/>
                </a:moveTo>
                <a:lnTo>
                  <a:pt x="5861" y="316095"/>
                </a:lnTo>
              </a:path>
              <a:path w="6350" h="427990">
                <a:moveTo>
                  <a:pt x="5861" y="316095"/>
                </a:moveTo>
                <a:lnTo>
                  <a:pt x="5861" y="312650"/>
                </a:lnTo>
              </a:path>
              <a:path w="6350" h="427990">
                <a:moveTo>
                  <a:pt x="5861" y="312650"/>
                </a:moveTo>
                <a:lnTo>
                  <a:pt x="5861" y="309546"/>
                </a:lnTo>
              </a:path>
              <a:path w="6350" h="427990">
                <a:moveTo>
                  <a:pt x="5861" y="309546"/>
                </a:moveTo>
                <a:lnTo>
                  <a:pt x="5861" y="306101"/>
                </a:lnTo>
              </a:path>
              <a:path w="6350" h="427990">
                <a:moveTo>
                  <a:pt x="5861" y="306101"/>
                </a:moveTo>
                <a:lnTo>
                  <a:pt x="5861" y="302997"/>
                </a:lnTo>
              </a:path>
              <a:path w="6350" h="427990">
                <a:moveTo>
                  <a:pt x="5861" y="302997"/>
                </a:moveTo>
                <a:lnTo>
                  <a:pt x="5861" y="299552"/>
                </a:lnTo>
              </a:path>
              <a:path w="6350" h="427990">
                <a:moveTo>
                  <a:pt x="5861" y="299552"/>
                </a:moveTo>
                <a:lnTo>
                  <a:pt x="5861" y="296448"/>
                </a:lnTo>
              </a:path>
              <a:path w="6350" h="427990">
                <a:moveTo>
                  <a:pt x="5861" y="296448"/>
                </a:moveTo>
                <a:lnTo>
                  <a:pt x="5861" y="293000"/>
                </a:lnTo>
              </a:path>
              <a:path w="6350" h="427990">
                <a:moveTo>
                  <a:pt x="5861" y="293000"/>
                </a:moveTo>
                <a:lnTo>
                  <a:pt x="5861" y="289899"/>
                </a:lnTo>
              </a:path>
              <a:path w="6350" h="427990">
                <a:moveTo>
                  <a:pt x="5861" y="289899"/>
                </a:moveTo>
                <a:lnTo>
                  <a:pt x="5861" y="286451"/>
                </a:lnTo>
              </a:path>
              <a:path w="6350" h="427990">
                <a:moveTo>
                  <a:pt x="5861" y="286451"/>
                </a:moveTo>
                <a:lnTo>
                  <a:pt x="5861" y="283350"/>
                </a:lnTo>
              </a:path>
              <a:path w="6350" h="427990">
                <a:moveTo>
                  <a:pt x="5861" y="283350"/>
                </a:moveTo>
                <a:lnTo>
                  <a:pt x="5861" y="279902"/>
                </a:lnTo>
              </a:path>
              <a:path w="6350" h="427990">
                <a:moveTo>
                  <a:pt x="5861" y="279902"/>
                </a:moveTo>
                <a:lnTo>
                  <a:pt x="5861" y="276801"/>
                </a:lnTo>
              </a:path>
              <a:path w="6350" h="427990">
                <a:moveTo>
                  <a:pt x="5861" y="276801"/>
                </a:moveTo>
                <a:lnTo>
                  <a:pt x="5861" y="273353"/>
                </a:lnTo>
              </a:path>
              <a:path w="6350" h="427990">
                <a:moveTo>
                  <a:pt x="5861" y="273353"/>
                </a:moveTo>
                <a:lnTo>
                  <a:pt x="5861" y="270252"/>
                </a:lnTo>
              </a:path>
              <a:path w="6350" h="427990">
                <a:moveTo>
                  <a:pt x="5861" y="270252"/>
                </a:moveTo>
                <a:lnTo>
                  <a:pt x="5861" y="266804"/>
                </a:lnTo>
              </a:path>
              <a:path w="6350" h="427990">
                <a:moveTo>
                  <a:pt x="5861" y="266804"/>
                </a:moveTo>
                <a:lnTo>
                  <a:pt x="5861" y="263700"/>
                </a:lnTo>
              </a:path>
              <a:path w="6350" h="427990">
                <a:moveTo>
                  <a:pt x="5861" y="263700"/>
                </a:moveTo>
                <a:lnTo>
                  <a:pt x="5861" y="260255"/>
                </a:lnTo>
              </a:path>
              <a:path w="6350" h="427990">
                <a:moveTo>
                  <a:pt x="5861" y="260255"/>
                </a:moveTo>
                <a:lnTo>
                  <a:pt x="5861" y="257151"/>
                </a:lnTo>
              </a:path>
              <a:path w="6350" h="427990">
                <a:moveTo>
                  <a:pt x="5861" y="257151"/>
                </a:moveTo>
                <a:lnTo>
                  <a:pt x="5861" y="253706"/>
                </a:lnTo>
              </a:path>
              <a:path w="6350" h="427990">
                <a:moveTo>
                  <a:pt x="5861" y="253706"/>
                </a:moveTo>
                <a:lnTo>
                  <a:pt x="5861" y="250602"/>
                </a:lnTo>
              </a:path>
              <a:path w="6350" h="427990">
                <a:moveTo>
                  <a:pt x="5861" y="250602"/>
                </a:moveTo>
                <a:lnTo>
                  <a:pt x="5861" y="247157"/>
                </a:lnTo>
              </a:path>
              <a:path w="6350" h="427990">
                <a:moveTo>
                  <a:pt x="5861" y="247157"/>
                </a:moveTo>
                <a:lnTo>
                  <a:pt x="5861" y="244053"/>
                </a:lnTo>
              </a:path>
              <a:path w="6350" h="427990">
                <a:moveTo>
                  <a:pt x="5861" y="244053"/>
                </a:moveTo>
                <a:lnTo>
                  <a:pt x="5861" y="240604"/>
                </a:lnTo>
              </a:path>
              <a:path w="6350" h="427990">
                <a:moveTo>
                  <a:pt x="5861" y="240604"/>
                </a:moveTo>
                <a:lnTo>
                  <a:pt x="5861" y="237504"/>
                </a:lnTo>
              </a:path>
              <a:path w="6350" h="427990">
                <a:moveTo>
                  <a:pt x="5861" y="237504"/>
                </a:moveTo>
                <a:lnTo>
                  <a:pt x="5861" y="234055"/>
                </a:lnTo>
              </a:path>
              <a:path w="6350" h="427990">
                <a:moveTo>
                  <a:pt x="5861" y="234055"/>
                </a:moveTo>
                <a:lnTo>
                  <a:pt x="5861" y="230955"/>
                </a:lnTo>
              </a:path>
              <a:path w="6350" h="427990">
                <a:moveTo>
                  <a:pt x="5861" y="230955"/>
                </a:moveTo>
                <a:lnTo>
                  <a:pt x="5861" y="227506"/>
                </a:lnTo>
              </a:path>
              <a:path w="6350" h="427990">
                <a:moveTo>
                  <a:pt x="5861" y="227506"/>
                </a:moveTo>
                <a:lnTo>
                  <a:pt x="5861" y="224406"/>
                </a:lnTo>
              </a:path>
              <a:path w="6350" h="427990">
                <a:moveTo>
                  <a:pt x="5861" y="224406"/>
                </a:moveTo>
                <a:lnTo>
                  <a:pt x="5861" y="220957"/>
                </a:lnTo>
              </a:path>
              <a:path w="6350" h="427990">
                <a:moveTo>
                  <a:pt x="5861" y="220957"/>
                </a:moveTo>
                <a:lnTo>
                  <a:pt x="5861" y="217857"/>
                </a:lnTo>
              </a:path>
              <a:path w="6350" h="427990">
                <a:moveTo>
                  <a:pt x="5861" y="217857"/>
                </a:moveTo>
                <a:lnTo>
                  <a:pt x="5861" y="214408"/>
                </a:lnTo>
              </a:path>
              <a:path w="6350" h="427990">
                <a:moveTo>
                  <a:pt x="5861" y="214408"/>
                </a:moveTo>
                <a:lnTo>
                  <a:pt x="5861" y="211304"/>
                </a:lnTo>
              </a:path>
              <a:path w="6350" h="427990">
                <a:moveTo>
                  <a:pt x="5861" y="211304"/>
                </a:moveTo>
                <a:lnTo>
                  <a:pt x="5861" y="207859"/>
                </a:lnTo>
              </a:path>
              <a:path w="6350" h="427990">
                <a:moveTo>
                  <a:pt x="5861" y="207859"/>
                </a:moveTo>
                <a:lnTo>
                  <a:pt x="5861" y="204755"/>
                </a:lnTo>
              </a:path>
              <a:path w="6350" h="427990">
                <a:moveTo>
                  <a:pt x="5861" y="204755"/>
                </a:moveTo>
                <a:lnTo>
                  <a:pt x="5861" y="201310"/>
                </a:lnTo>
              </a:path>
              <a:path w="6350" h="427990">
                <a:moveTo>
                  <a:pt x="5861" y="201310"/>
                </a:moveTo>
                <a:lnTo>
                  <a:pt x="5861" y="198206"/>
                </a:lnTo>
              </a:path>
              <a:path w="6350" h="427990">
                <a:moveTo>
                  <a:pt x="5861" y="198206"/>
                </a:moveTo>
                <a:lnTo>
                  <a:pt x="5861" y="194761"/>
                </a:lnTo>
              </a:path>
              <a:path w="6350" h="427990">
                <a:moveTo>
                  <a:pt x="5861" y="194761"/>
                </a:moveTo>
                <a:lnTo>
                  <a:pt x="5861" y="191657"/>
                </a:lnTo>
              </a:path>
              <a:path w="6350" h="427990">
                <a:moveTo>
                  <a:pt x="5861" y="191657"/>
                </a:moveTo>
                <a:lnTo>
                  <a:pt x="5861" y="188212"/>
                </a:lnTo>
              </a:path>
              <a:path w="6350" h="427990">
                <a:moveTo>
                  <a:pt x="5861" y="188212"/>
                </a:moveTo>
                <a:lnTo>
                  <a:pt x="5861" y="185108"/>
                </a:lnTo>
              </a:path>
              <a:path w="6350" h="427990">
                <a:moveTo>
                  <a:pt x="5861" y="185108"/>
                </a:moveTo>
                <a:lnTo>
                  <a:pt x="5861" y="181660"/>
                </a:lnTo>
              </a:path>
              <a:path w="6350" h="427990">
                <a:moveTo>
                  <a:pt x="5861" y="181660"/>
                </a:moveTo>
                <a:lnTo>
                  <a:pt x="5861" y="178559"/>
                </a:lnTo>
              </a:path>
              <a:path w="6350" h="427990">
                <a:moveTo>
                  <a:pt x="5861" y="178559"/>
                </a:moveTo>
                <a:lnTo>
                  <a:pt x="5861" y="175111"/>
                </a:lnTo>
              </a:path>
              <a:path w="6350" h="427990">
                <a:moveTo>
                  <a:pt x="5861" y="175111"/>
                </a:moveTo>
                <a:lnTo>
                  <a:pt x="5861" y="172010"/>
                </a:lnTo>
              </a:path>
              <a:path w="6350" h="427990">
                <a:moveTo>
                  <a:pt x="5861" y="172010"/>
                </a:moveTo>
                <a:lnTo>
                  <a:pt x="5861" y="168562"/>
                </a:lnTo>
              </a:path>
              <a:path w="6350" h="427990">
                <a:moveTo>
                  <a:pt x="5861" y="168562"/>
                </a:moveTo>
                <a:lnTo>
                  <a:pt x="5861" y="165461"/>
                </a:lnTo>
              </a:path>
              <a:path w="6350" h="427990">
                <a:moveTo>
                  <a:pt x="5861" y="165461"/>
                </a:moveTo>
                <a:lnTo>
                  <a:pt x="5861" y="162013"/>
                </a:lnTo>
              </a:path>
              <a:path w="6350" h="427990">
                <a:moveTo>
                  <a:pt x="5861" y="162013"/>
                </a:moveTo>
                <a:lnTo>
                  <a:pt x="5861" y="158912"/>
                </a:lnTo>
              </a:path>
              <a:path w="6350" h="427990">
                <a:moveTo>
                  <a:pt x="5861" y="158912"/>
                </a:moveTo>
                <a:lnTo>
                  <a:pt x="5861" y="155464"/>
                </a:lnTo>
              </a:path>
              <a:path w="6350" h="427990">
                <a:moveTo>
                  <a:pt x="5861" y="155464"/>
                </a:moveTo>
                <a:lnTo>
                  <a:pt x="5861" y="152360"/>
                </a:lnTo>
              </a:path>
              <a:path w="6350" h="427990">
                <a:moveTo>
                  <a:pt x="5861" y="152360"/>
                </a:moveTo>
                <a:lnTo>
                  <a:pt x="5861" y="148915"/>
                </a:lnTo>
              </a:path>
              <a:path w="6350" h="427990">
                <a:moveTo>
                  <a:pt x="5861" y="148915"/>
                </a:moveTo>
                <a:lnTo>
                  <a:pt x="5861" y="145811"/>
                </a:lnTo>
              </a:path>
              <a:path w="6350" h="427990">
                <a:moveTo>
                  <a:pt x="5861" y="145811"/>
                </a:moveTo>
                <a:lnTo>
                  <a:pt x="5861" y="142366"/>
                </a:lnTo>
              </a:path>
              <a:path w="6350" h="427990">
                <a:moveTo>
                  <a:pt x="5861" y="142366"/>
                </a:moveTo>
                <a:lnTo>
                  <a:pt x="5861" y="139262"/>
                </a:lnTo>
              </a:path>
              <a:path w="6350" h="427990">
                <a:moveTo>
                  <a:pt x="5861" y="139262"/>
                </a:moveTo>
                <a:lnTo>
                  <a:pt x="5861" y="135817"/>
                </a:lnTo>
              </a:path>
              <a:path w="6350" h="427990">
                <a:moveTo>
                  <a:pt x="5861" y="135817"/>
                </a:moveTo>
                <a:lnTo>
                  <a:pt x="5861" y="132713"/>
                </a:lnTo>
              </a:path>
              <a:path w="6350" h="427990">
                <a:moveTo>
                  <a:pt x="5861" y="132713"/>
                </a:moveTo>
                <a:lnTo>
                  <a:pt x="5861" y="129264"/>
                </a:lnTo>
              </a:path>
              <a:path w="6350" h="427990">
                <a:moveTo>
                  <a:pt x="5861" y="129264"/>
                </a:moveTo>
                <a:lnTo>
                  <a:pt x="5861" y="126164"/>
                </a:lnTo>
              </a:path>
              <a:path w="6350" h="427990">
                <a:moveTo>
                  <a:pt x="5861" y="126164"/>
                </a:moveTo>
                <a:lnTo>
                  <a:pt x="5861" y="122715"/>
                </a:lnTo>
              </a:path>
              <a:path w="6350" h="427990">
                <a:moveTo>
                  <a:pt x="5861" y="122715"/>
                </a:moveTo>
                <a:lnTo>
                  <a:pt x="5861" y="119615"/>
                </a:lnTo>
              </a:path>
              <a:path w="6350" h="427990">
                <a:moveTo>
                  <a:pt x="5861" y="119615"/>
                </a:moveTo>
                <a:lnTo>
                  <a:pt x="5861" y="116166"/>
                </a:lnTo>
              </a:path>
              <a:path w="6350" h="427990">
                <a:moveTo>
                  <a:pt x="5861" y="116166"/>
                </a:moveTo>
                <a:lnTo>
                  <a:pt x="5861" y="113066"/>
                </a:lnTo>
              </a:path>
              <a:path w="6350" h="427990">
                <a:moveTo>
                  <a:pt x="5861" y="113066"/>
                </a:moveTo>
                <a:lnTo>
                  <a:pt x="5861" y="109617"/>
                </a:lnTo>
              </a:path>
              <a:path w="6350" h="427990">
                <a:moveTo>
                  <a:pt x="5861" y="109617"/>
                </a:moveTo>
                <a:lnTo>
                  <a:pt x="5861" y="106517"/>
                </a:lnTo>
              </a:path>
              <a:path w="6350" h="427990">
                <a:moveTo>
                  <a:pt x="5861" y="106517"/>
                </a:moveTo>
                <a:lnTo>
                  <a:pt x="5861" y="103068"/>
                </a:lnTo>
              </a:path>
              <a:path w="6350" h="427990">
                <a:moveTo>
                  <a:pt x="5861" y="103068"/>
                </a:moveTo>
                <a:lnTo>
                  <a:pt x="5861" y="99964"/>
                </a:lnTo>
              </a:path>
              <a:path w="6350" h="427990">
                <a:moveTo>
                  <a:pt x="5861" y="99964"/>
                </a:moveTo>
                <a:lnTo>
                  <a:pt x="5861" y="96519"/>
                </a:lnTo>
              </a:path>
              <a:path w="6350" h="427990">
                <a:moveTo>
                  <a:pt x="5861" y="96519"/>
                </a:moveTo>
                <a:lnTo>
                  <a:pt x="5861" y="93415"/>
                </a:lnTo>
              </a:path>
              <a:path w="6350" h="427990">
                <a:moveTo>
                  <a:pt x="5861" y="93415"/>
                </a:moveTo>
                <a:lnTo>
                  <a:pt x="5861" y="89970"/>
                </a:lnTo>
              </a:path>
              <a:path w="6350" h="427990">
                <a:moveTo>
                  <a:pt x="5861" y="89970"/>
                </a:moveTo>
                <a:lnTo>
                  <a:pt x="5861" y="86866"/>
                </a:lnTo>
              </a:path>
              <a:path w="6350" h="427990">
                <a:moveTo>
                  <a:pt x="5861" y="86866"/>
                </a:moveTo>
                <a:lnTo>
                  <a:pt x="5861" y="83421"/>
                </a:lnTo>
              </a:path>
              <a:path w="6350" h="427990">
                <a:moveTo>
                  <a:pt x="5861" y="83421"/>
                </a:moveTo>
                <a:lnTo>
                  <a:pt x="5861" y="80317"/>
                </a:lnTo>
              </a:path>
              <a:path w="6350" h="427990">
                <a:moveTo>
                  <a:pt x="5861" y="80317"/>
                </a:moveTo>
                <a:lnTo>
                  <a:pt x="5861" y="76872"/>
                </a:lnTo>
              </a:path>
              <a:path w="6350" h="427990">
                <a:moveTo>
                  <a:pt x="5861" y="76872"/>
                </a:moveTo>
                <a:lnTo>
                  <a:pt x="5861" y="73768"/>
                </a:lnTo>
              </a:path>
              <a:path w="6350" h="427990">
                <a:moveTo>
                  <a:pt x="5861" y="73768"/>
                </a:moveTo>
                <a:lnTo>
                  <a:pt x="5861" y="70320"/>
                </a:lnTo>
              </a:path>
              <a:path w="6350" h="427990">
                <a:moveTo>
                  <a:pt x="5861" y="70320"/>
                </a:moveTo>
                <a:lnTo>
                  <a:pt x="5861" y="67219"/>
                </a:lnTo>
              </a:path>
              <a:path w="6350" h="427990">
                <a:moveTo>
                  <a:pt x="5861" y="67219"/>
                </a:moveTo>
                <a:lnTo>
                  <a:pt x="5861" y="63771"/>
                </a:lnTo>
              </a:path>
              <a:path w="6350" h="427990">
                <a:moveTo>
                  <a:pt x="5861" y="63771"/>
                </a:moveTo>
                <a:lnTo>
                  <a:pt x="5861" y="60670"/>
                </a:lnTo>
              </a:path>
              <a:path w="6350" h="427990">
                <a:moveTo>
                  <a:pt x="5861" y="60670"/>
                </a:moveTo>
                <a:lnTo>
                  <a:pt x="5861" y="57222"/>
                </a:lnTo>
              </a:path>
              <a:path w="6350" h="427990">
                <a:moveTo>
                  <a:pt x="5861" y="57222"/>
                </a:moveTo>
                <a:lnTo>
                  <a:pt x="5861" y="54121"/>
                </a:lnTo>
              </a:path>
              <a:path w="6350" h="427990">
                <a:moveTo>
                  <a:pt x="5861" y="54121"/>
                </a:moveTo>
                <a:lnTo>
                  <a:pt x="5861" y="50673"/>
                </a:lnTo>
              </a:path>
              <a:path w="6350" h="427990">
                <a:moveTo>
                  <a:pt x="5861" y="50673"/>
                </a:moveTo>
                <a:lnTo>
                  <a:pt x="5861" y="47572"/>
                </a:lnTo>
              </a:path>
              <a:path w="6350" h="427990">
                <a:moveTo>
                  <a:pt x="5861" y="47572"/>
                </a:moveTo>
                <a:lnTo>
                  <a:pt x="5861" y="44124"/>
                </a:lnTo>
              </a:path>
              <a:path w="6350" h="427990">
                <a:moveTo>
                  <a:pt x="5861" y="44124"/>
                </a:moveTo>
                <a:lnTo>
                  <a:pt x="5861" y="41020"/>
                </a:lnTo>
              </a:path>
              <a:path w="6350" h="427990">
                <a:moveTo>
                  <a:pt x="5861" y="41020"/>
                </a:moveTo>
                <a:lnTo>
                  <a:pt x="5861" y="37575"/>
                </a:lnTo>
              </a:path>
              <a:path w="6350" h="427990">
                <a:moveTo>
                  <a:pt x="5861" y="37575"/>
                </a:moveTo>
                <a:lnTo>
                  <a:pt x="5861" y="34471"/>
                </a:lnTo>
              </a:path>
              <a:path w="6350" h="427990">
                <a:moveTo>
                  <a:pt x="5861" y="34471"/>
                </a:moveTo>
                <a:lnTo>
                  <a:pt x="5861" y="31026"/>
                </a:lnTo>
              </a:path>
              <a:path w="6350" h="427990">
                <a:moveTo>
                  <a:pt x="5861" y="31026"/>
                </a:moveTo>
                <a:lnTo>
                  <a:pt x="5861" y="27922"/>
                </a:lnTo>
              </a:path>
              <a:path w="6350" h="427990">
                <a:moveTo>
                  <a:pt x="5861" y="27922"/>
                </a:moveTo>
                <a:lnTo>
                  <a:pt x="5861" y="24477"/>
                </a:lnTo>
              </a:path>
              <a:path w="6350" h="427990">
                <a:moveTo>
                  <a:pt x="5861" y="24477"/>
                </a:moveTo>
                <a:lnTo>
                  <a:pt x="5861" y="21373"/>
                </a:lnTo>
              </a:path>
              <a:path w="6350" h="427990">
                <a:moveTo>
                  <a:pt x="5861" y="21373"/>
                </a:moveTo>
                <a:lnTo>
                  <a:pt x="5861" y="17924"/>
                </a:lnTo>
              </a:path>
              <a:path w="6350" h="427990">
                <a:moveTo>
                  <a:pt x="5861" y="17924"/>
                </a:moveTo>
                <a:lnTo>
                  <a:pt x="5861" y="14824"/>
                </a:lnTo>
              </a:path>
              <a:path w="6350" h="427990">
                <a:moveTo>
                  <a:pt x="5861" y="14824"/>
                </a:moveTo>
                <a:lnTo>
                  <a:pt x="5861" y="11375"/>
                </a:lnTo>
              </a:path>
              <a:path w="6350" h="427990">
                <a:moveTo>
                  <a:pt x="5861" y="11375"/>
                </a:moveTo>
                <a:lnTo>
                  <a:pt x="5861" y="8275"/>
                </a:lnTo>
              </a:path>
              <a:path w="6350" h="427990">
                <a:moveTo>
                  <a:pt x="5861" y="8275"/>
                </a:moveTo>
                <a:lnTo>
                  <a:pt x="5861" y="4826"/>
                </a:lnTo>
              </a:path>
              <a:path w="6350" h="427990">
                <a:moveTo>
                  <a:pt x="5861" y="4826"/>
                </a:moveTo>
                <a:lnTo>
                  <a:pt x="5861" y="1381"/>
                </a:lnTo>
              </a:path>
              <a:path w="6350" h="427990">
                <a:moveTo>
                  <a:pt x="5861" y="1381"/>
                </a:moveTo>
                <a:lnTo>
                  <a:pt x="5861" y="0"/>
                </a:lnTo>
              </a:path>
              <a:path w="6350" h="427990">
                <a:moveTo>
                  <a:pt x="5861" y="427435"/>
                </a:moveTo>
                <a:lnTo>
                  <a:pt x="0" y="427435"/>
                </a:lnTo>
              </a:path>
            </a:pathLst>
          </a:custGeom>
          <a:ln w="3175">
            <a:solidFill>
              <a:srgbClr val="000000"/>
            </a:solidFill>
          </a:ln>
        </p:spPr>
        <p:txBody>
          <a:bodyPr wrap="square" lIns="0" tIns="0" rIns="0" bIns="0" rtlCol="0"/>
          <a:lstStyle/>
          <a:p>
            <a:endParaRPr/>
          </a:p>
        </p:txBody>
      </p:sp>
      <p:sp>
        <p:nvSpPr>
          <p:cNvPr id="150" name="object 150"/>
          <p:cNvSpPr txBox="1"/>
          <p:nvPr/>
        </p:nvSpPr>
        <p:spPr>
          <a:xfrm>
            <a:off x="3865412" y="7048111"/>
            <a:ext cx="3429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151" name="object 151"/>
          <p:cNvSpPr/>
          <p:nvPr/>
        </p:nvSpPr>
        <p:spPr>
          <a:xfrm>
            <a:off x="3888455" y="7029110"/>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2" name="object 152"/>
          <p:cNvSpPr txBox="1"/>
          <p:nvPr/>
        </p:nvSpPr>
        <p:spPr>
          <a:xfrm>
            <a:off x="3857137" y="7005712"/>
            <a:ext cx="4254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50</a:t>
            </a:r>
            <a:endParaRPr sz="100">
              <a:latin typeface="Arial"/>
              <a:cs typeface="Arial"/>
            </a:endParaRPr>
          </a:p>
        </p:txBody>
      </p:sp>
      <p:sp>
        <p:nvSpPr>
          <p:cNvPr id="153" name="object 153"/>
          <p:cNvSpPr/>
          <p:nvPr/>
        </p:nvSpPr>
        <p:spPr>
          <a:xfrm>
            <a:off x="3888455" y="6986023"/>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4" name="object 154"/>
          <p:cNvSpPr txBox="1"/>
          <p:nvPr/>
        </p:nvSpPr>
        <p:spPr>
          <a:xfrm>
            <a:off x="3848861" y="6962623"/>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100</a:t>
            </a:r>
            <a:endParaRPr sz="100">
              <a:latin typeface="Arial"/>
              <a:cs typeface="Arial"/>
            </a:endParaRPr>
          </a:p>
        </p:txBody>
      </p:sp>
      <p:sp>
        <p:nvSpPr>
          <p:cNvPr id="155" name="object 155"/>
          <p:cNvSpPr/>
          <p:nvPr/>
        </p:nvSpPr>
        <p:spPr>
          <a:xfrm>
            <a:off x="3888455" y="6943277"/>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6" name="object 156"/>
          <p:cNvSpPr txBox="1"/>
          <p:nvPr/>
        </p:nvSpPr>
        <p:spPr>
          <a:xfrm>
            <a:off x="3848861" y="6919880"/>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150</a:t>
            </a:r>
            <a:endParaRPr sz="100">
              <a:latin typeface="Arial"/>
              <a:cs typeface="Arial"/>
            </a:endParaRPr>
          </a:p>
        </p:txBody>
      </p:sp>
      <p:sp>
        <p:nvSpPr>
          <p:cNvPr id="157" name="object 157"/>
          <p:cNvSpPr/>
          <p:nvPr/>
        </p:nvSpPr>
        <p:spPr>
          <a:xfrm>
            <a:off x="3888455" y="6900535"/>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8" name="object 158"/>
          <p:cNvSpPr txBox="1"/>
          <p:nvPr/>
        </p:nvSpPr>
        <p:spPr>
          <a:xfrm>
            <a:off x="3848861" y="6877136"/>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200</a:t>
            </a:r>
            <a:endParaRPr sz="100">
              <a:latin typeface="Arial"/>
              <a:cs typeface="Arial"/>
            </a:endParaRPr>
          </a:p>
        </p:txBody>
      </p:sp>
      <p:sp>
        <p:nvSpPr>
          <p:cNvPr id="159" name="object 159"/>
          <p:cNvSpPr/>
          <p:nvPr/>
        </p:nvSpPr>
        <p:spPr>
          <a:xfrm>
            <a:off x="3888455" y="6857793"/>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0" name="object 160"/>
          <p:cNvSpPr txBox="1"/>
          <p:nvPr/>
        </p:nvSpPr>
        <p:spPr>
          <a:xfrm>
            <a:off x="3848861" y="6834392"/>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250</a:t>
            </a:r>
            <a:endParaRPr sz="100">
              <a:latin typeface="Arial"/>
              <a:cs typeface="Arial"/>
            </a:endParaRPr>
          </a:p>
        </p:txBody>
      </p:sp>
      <p:sp>
        <p:nvSpPr>
          <p:cNvPr id="161" name="object 161"/>
          <p:cNvSpPr/>
          <p:nvPr/>
        </p:nvSpPr>
        <p:spPr>
          <a:xfrm>
            <a:off x="3888455" y="6815049"/>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2" name="object 162"/>
          <p:cNvSpPr txBox="1"/>
          <p:nvPr/>
        </p:nvSpPr>
        <p:spPr>
          <a:xfrm>
            <a:off x="3848861" y="6791649"/>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300</a:t>
            </a:r>
            <a:endParaRPr sz="100">
              <a:latin typeface="Arial"/>
              <a:cs typeface="Arial"/>
            </a:endParaRPr>
          </a:p>
        </p:txBody>
      </p:sp>
      <p:sp>
        <p:nvSpPr>
          <p:cNvPr id="163" name="object 163"/>
          <p:cNvSpPr/>
          <p:nvPr/>
        </p:nvSpPr>
        <p:spPr>
          <a:xfrm>
            <a:off x="3888455" y="6772304"/>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4" name="object 164"/>
          <p:cNvSpPr txBox="1"/>
          <p:nvPr/>
        </p:nvSpPr>
        <p:spPr>
          <a:xfrm>
            <a:off x="3848861" y="6748905"/>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350</a:t>
            </a:r>
            <a:endParaRPr sz="100">
              <a:latin typeface="Arial"/>
              <a:cs typeface="Arial"/>
            </a:endParaRPr>
          </a:p>
        </p:txBody>
      </p:sp>
      <p:sp>
        <p:nvSpPr>
          <p:cNvPr id="165" name="object 165"/>
          <p:cNvSpPr/>
          <p:nvPr/>
        </p:nvSpPr>
        <p:spPr>
          <a:xfrm>
            <a:off x="3888455" y="6729561"/>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6" name="object 166"/>
          <p:cNvSpPr txBox="1"/>
          <p:nvPr/>
        </p:nvSpPr>
        <p:spPr>
          <a:xfrm>
            <a:off x="3848861" y="6706161"/>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400</a:t>
            </a:r>
            <a:endParaRPr sz="100">
              <a:latin typeface="Arial"/>
              <a:cs typeface="Arial"/>
            </a:endParaRPr>
          </a:p>
        </p:txBody>
      </p:sp>
      <p:sp>
        <p:nvSpPr>
          <p:cNvPr id="167" name="object 167"/>
          <p:cNvSpPr/>
          <p:nvPr/>
        </p:nvSpPr>
        <p:spPr>
          <a:xfrm>
            <a:off x="3888455" y="6644073"/>
            <a:ext cx="6350" cy="43180"/>
          </a:xfrm>
          <a:custGeom>
            <a:avLst/>
            <a:gdLst/>
            <a:ahLst/>
            <a:cxnLst/>
            <a:rect l="l" t="t" r="r" b="b"/>
            <a:pathLst>
              <a:path w="6350" h="43179">
                <a:moveTo>
                  <a:pt x="5861" y="42746"/>
                </a:moveTo>
                <a:lnTo>
                  <a:pt x="0" y="42746"/>
                </a:lnTo>
              </a:path>
              <a:path w="6350" h="43179">
                <a:moveTo>
                  <a:pt x="5861" y="0"/>
                </a:moveTo>
                <a:lnTo>
                  <a:pt x="0" y="0"/>
                </a:lnTo>
              </a:path>
            </a:pathLst>
          </a:custGeom>
          <a:ln w="3175">
            <a:solidFill>
              <a:srgbClr val="000000"/>
            </a:solidFill>
          </a:ln>
        </p:spPr>
        <p:txBody>
          <a:bodyPr wrap="square" lIns="0" tIns="0" rIns="0" bIns="0" rtlCol="0"/>
          <a:lstStyle/>
          <a:p>
            <a:endParaRPr/>
          </a:p>
        </p:txBody>
      </p:sp>
      <p:sp>
        <p:nvSpPr>
          <p:cNvPr id="168" name="object 168"/>
          <p:cNvSpPr txBox="1"/>
          <p:nvPr/>
        </p:nvSpPr>
        <p:spPr>
          <a:xfrm>
            <a:off x="3848861" y="6620674"/>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500</a:t>
            </a:r>
            <a:endParaRPr sz="100">
              <a:latin typeface="Arial"/>
              <a:cs typeface="Arial"/>
            </a:endParaRPr>
          </a:p>
        </p:txBody>
      </p:sp>
      <p:sp>
        <p:nvSpPr>
          <p:cNvPr id="169" name="object 169"/>
          <p:cNvSpPr txBox="1"/>
          <p:nvPr/>
        </p:nvSpPr>
        <p:spPr>
          <a:xfrm>
            <a:off x="4367453" y="6641787"/>
            <a:ext cx="49530" cy="47625"/>
          </a:xfrm>
          <a:prstGeom prst="rect">
            <a:avLst/>
          </a:prstGeom>
        </p:spPr>
        <p:txBody>
          <a:bodyPr vert="horz" wrap="square" lIns="0" tIns="11430" rIns="0" bIns="0" rtlCol="0">
            <a:spAutoFit/>
          </a:bodyPr>
          <a:lstStyle/>
          <a:p>
            <a:pPr marL="12700">
              <a:lnSpc>
                <a:spcPct val="100000"/>
              </a:lnSpc>
              <a:spcBef>
                <a:spcPts val="90"/>
              </a:spcBef>
            </a:pPr>
            <a:r>
              <a:rPr sz="150" b="1" i="1" spc="-25" dirty="0">
                <a:latin typeface="Arial"/>
                <a:cs typeface="Arial"/>
              </a:rPr>
              <a:t>NS</a:t>
            </a:r>
            <a:endParaRPr sz="150">
              <a:latin typeface="Arial"/>
              <a:cs typeface="Arial"/>
            </a:endParaRPr>
          </a:p>
        </p:txBody>
      </p:sp>
      <p:sp>
        <p:nvSpPr>
          <p:cNvPr id="170" name="object 170"/>
          <p:cNvSpPr txBox="1"/>
          <p:nvPr/>
        </p:nvSpPr>
        <p:spPr>
          <a:xfrm>
            <a:off x="4235736" y="6612194"/>
            <a:ext cx="48260" cy="62230"/>
          </a:xfrm>
          <a:prstGeom prst="rect">
            <a:avLst/>
          </a:prstGeom>
        </p:spPr>
        <p:txBody>
          <a:bodyPr vert="horz" wrap="square" lIns="0" tIns="17145" rIns="0" bIns="0" rtlCol="0">
            <a:spAutoFit/>
          </a:bodyPr>
          <a:lstStyle/>
          <a:p>
            <a:pPr marL="12700">
              <a:lnSpc>
                <a:spcPct val="100000"/>
              </a:lnSpc>
              <a:spcBef>
                <a:spcPts val="135"/>
              </a:spcBef>
            </a:pPr>
            <a:r>
              <a:rPr sz="200" b="1" spc="-25" dirty="0">
                <a:latin typeface="Arial"/>
                <a:cs typeface="Arial"/>
              </a:rPr>
              <a:t>**</a:t>
            </a:r>
            <a:endParaRPr sz="200">
              <a:latin typeface="Arial"/>
              <a:cs typeface="Arial"/>
            </a:endParaRPr>
          </a:p>
        </p:txBody>
      </p:sp>
      <p:sp>
        <p:nvSpPr>
          <p:cNvPr id="171" name="object 171"/>
          <p:cNvSpPr txBox="1"/>
          <p:nvPr/>
        </p:nvSpPr>
        <p:spPr>
          <a:xfrm>
            <a:off x="4071263" y="6707334"/>
            <a:ext cx="48260" cy="62230"/>
          </a:xfrm>
          <a:prstGeom prst="rect">
            <a:avLst/>
          </a:prstGeom>
        </p:spPr>
        <p:txBody>
          <a:bodyPr vert="horz" wrap="square" lIns="0" tIns="17145" rIns="0" bIns="0" rtlCol="0">
            <a:spAutoFit/>
          </a:bodyPr>
          <a:lstStyle/>
          <a:p>
            <a:pPr marL="12700">
              <a:lnSpc>
                <a:spcPct val="100000"/>
              </a:lnSpc>
              <a:spcBef>
                <a:spcPts val="135"/>
              </a:spcBef>
            </a:pPr>
            <a:r>
              <a:rPr sz="200" b="1" spc="-25" dirty="0">
                <a:latin typeface="Arial"/>
                <a:cs typeface="Arial"/>
              </a:rPr>
              <a:t>**</a:t>
            </a:r>
            <a:endParaRPr sz="200">
              <a:latin typeface="Arial"/>
              <a:cs typeface="Arial"/>
            </a:endParaRPr>
          </a:p>
        </p:txBody>
      </p:sp>
      <p:sp>
        <p:nvSpPr>
          <p:cNvPr id="172" name="object 172"/>
          <p:cNvSpPr/>
          <p:nvPr/>
        </p:nvSpPr>
        <p:spPr>
          <a:xfrm>
            <a:off x="3975689" y="6644417"/>
            <a:ext cx="537210" cy="104775"/>
          </a:xfrm>
          <a:custGeom>
            <a:avLst/>
            <a:gdLst/>
            <a:ahLst/>
            <a:cxnLst/>
            <a:rect l="l" t="t" r="r" b="b"/>
            <a:pathLst>
              <a:path w="537210" h="104775">
                <a:moveTo>
                  <a:pt x="27929" y="6208"/>
                </a:moveTo>
                <a:lnTo>
                  <a:pt x="31035" y="6208"/>
                </a:lnTo>
              </a:path>
              <a:path w="537210" h="104775">
                <a:moveTo>
                  <a:pt x="31035" y="6208"/>
                </a:moveTo>
                <a:lnTo>
                  <a:pt x="34138" y="6208"/>
                </a:lnTo>
              </a:path>
              <a:path w="537210" h="104775">
                <a:moveTo>
                  <a:pt x="34138" y="6208"/>
                </a:moveTo>
                <a:lnTo>
                  <a:pt x="37240" y="6208"/>
                </a:lnTo>
              </a:path>
              <a:path w="537210" h="104775">
                <a:moveTo>
                  <a:pt x="37240" y="6208"/>
                </a:moveTo>
                <a:lnTo>
                  <a:pt x="40343" y="6208"/>
                </a:lnTo>
              </a:path>
              <a:path w="537210" h="104775">
                <a:moveTo>
                  <a:pt x="40343" y="6208"/>
                </a:moveTo>
                <a:lnTo>
                  <a:pt x="43446" y="6208"/>
                </a:lnTo>
              </a:path>
              <a:path w="537210" h="104775">
                <a:moveTo>
                  <a:pt x="43446" y="6208"/>
                </a:moveTo>
                <a:lnTo>
                  <a:pt x="46549" y="6208"/>
                </a:lnTo>
              </a:path>
              <a:path w="537210" h="104775">
                <a:moveTo>
                  <a:pt x="46549" y="6208"/>
                </a:moveTo>
                <a:lnTo>
                  <a:pt x="49307" y="6208"/>
                </a:lnTo>
              </a:path>
              <a:path w="537210" h="104775">
                <a:moveTo>
                  <a:pt x="49307" y="6208"/>
                </a:moveTo>
                <a:lnTo>
                  <a:pt x="52410" y="6208"/>
                </a:lnTo>
              </a:path>
              <a:path w="537210" h="104775">
                <a:moveTo>
                  <a:pt x="52410" y="6208"/>
                </a:moveTo>
                <a:lnTo>
                  <a:pt x="55513" y="6208"/>
                </a:lnTo>
              </a:path>
              <a:path w="537210" h="104775">
                <a:moveTo>
                  <a:pt x="55513" y="6208"/>
                </a:moveTo>
                <a:lnTo>
                  <a:pt x="58619" y="6208"/>
                </a:lnTo>
              </a:path>
              <a:path w="537210" h="104775">
                <a:moveTo>
                  <a:pt x="58619" y="6208"/>
                </a:moveTo>
                <a:lnTo>
                  <a:pt x="61722" y="6208"/>
                </a:lnTo>
              </a:path>
              <a:path w="537210" h="104775">
                <a:moveTo>
                  <a:pt x="61722" y="6208"/>
                </a:moveTo>
                <a:lnTo>
                  <a:pt x="64825" y="6208"/>
                </a:lnTo>
              </a:path>
              <a:path w="537210" h="104775">
                <a:moveTo>
                  <a:pt x="64825" y="6208"/>
                </a:moveTo>
                <a:lnTo>
                  <a:pt x="67928" y="6208"/>
                </a:lnTo>
              </a:path>
              <a:path w="537210" h="104775">
                <a:moveTo>
                  <a:pt x="67928" y="6208"/>
                </a:moveTo>
                <a:lnTo>
                  <a:pt x="71031" y="6208"/>
                </a:lnTo>
              </a:path>
              <a:path w="537210" h="104775">
                <a:moveTo>
                  <a:pt x="71031" y="6208"/>
                </a:moveTo>
                <a:lnTo>
                  <a:pt x="74134" y="6208"/>
                </a:lnTo>
              </a:path>
              <a:path w="537210" h="104775">
                <a:moveTo>
                  <a:pt x="74134" y="6208"/>
                </a:moveTo>
                <a:lnTo>
                  <a:pt x="77236" y="6208"/>
                </a:lnTo>
              </a:path>
              <a:path w="537210" h="104775">
                <a:moveTo>
                  <a:pt x="77236" y="6208"/>
                </a:moveTo>
                <a:lnTo>
                  <a:pt x="80339" y="6208"/>
                </a:lnTo>
              </a:path>
              <a:path w="537210" h="104775">
                <a:moveTo>
                  <a:pt x="80339" y="6208"/>
                </a:moveTo>
                <a:lnTo>
                  <a:pt x="83445" y="6208"/>
                </a:lnTo>
              </a:path>
              <a:path w="537210" h="104775">
                <a:moveTo>
                  <a:pt x="83445" y="6208"/>
                </a:moveTo>
                <a:lnTo>
                  <a:pt x="86548" y="6208"/>
                </a:lnTo>
              </a:path>
              <a:path w="537210" h="104775">
                <a:moveTo>
                  <a:pt x="86548" y="6208"/>
                </a:moveTo>
                <a:lnTo>
                  <a:pt x="89651" y="6208"/>
                </a:lnTo>
              </a:path>
              <a:path w="537210" h="104775">
                <a:moveTo>
                  <a:pt x="89651" y="6208"/>
                </a:moveTo>
                <a:lnTo>
                  <a:pt x="92754" y="6208"/>
                </a:lnTo>
              </a:path>
              <a:path w="537210" h="104775">
                <a:moveTo>
                  <a:pt x="92754" y="6208"/>
                </a:moveTo>
                <a:lnTo>
                  <a:pt x="95857" y="6208"/>
                </a:lnTo>
              </a:path>
              <a:path w="537210" h="104775">
                <a:moveTo>
                  <a:pt x="95857" y="6208"/>
                </a:moveTo>
                <a:lnTo>
                  <a:pt x="98960" y="6208"/>
                </a:lnTo>
              </a:path>
              <a:path w="537210" h="104775">
                <a:moveTo>
                  <a:pt x="98960" y="6208"/>
                </a:moveTo>
                <a:lnTo>
                  <a:pt x="102063" y="6208"/>
                </a:lnTo>
              </a:path>
              <a:path w="537210" h="104775">
                <a:moveTo>
                  <a:pt x="102063" y="6208"/>
                </a:moveTo>
                <a:lnTo>
                  <a:pt x="105165" y="6208"/>
                </a:lnTo>
              </a:path>
              <a:path w="537210" h="104775">
                <a:moveTo>
                  <a:pt x="105165" y="6208"/>
                </a:moveTo>
                <a:lnTo>
                  <a:pt x="108272" y="6208"/>
                </a:lnTo>
              </a:path>
              <a:path w="537210" h="104775">
                <a:moveTo>
                  <a:pt x="108272" y="6208"/>
                </a:moveTo>
                <a:lnTo>
                  <a:pt x="111374" y="6208"/>
                </a:lnTo>
              </a:path>
              <a:path w="537210" h="104775">
                <a:moveTo>
                  <a:pt x="111374" y="6208"/>
                </a:moveTo>
                <a:lnTo>
                  <a:pt x="114477" y="6208"/>
                </a:lnTo>
              </a:path>
              <a:path w="537210" h="104775">
                <a:moveTo>
                  <a:pt x="114477" y="6208"/>
                </a:moveTo>
                <a:lnTo>
                  <a:pt x="117580" y="6208"/>
                </a:lnTo>
              </a:path>
              <a:path w="537210" h="104775">
                <a:moveTo>
                  <a:pt x="117580" y="6208"/>
                </a:moveTo>
                <a:lnTo>
                  <a:pt x="120683" y="6208"/>
                </a:lnTo>
              </a:path>
              <a:path w="537210" h="104775">
                <a:moveTo>
                  <a:pt x="120683" y="6208"/>
                </a:moveTo>
                <a:lnTo>
                  <a:pt x="123786" y="6208"/>
                </a:lnTo>
              </a:path>
              <a:path w="537210" h="104775">
                <a:moveTo>
                  <a:pt x="123786" y="6208"/>
                </a:moveTo>
                <a:lnTo>
                  <a:pt x="126889" y="6208"/>
                </a:lnTo>
              </a:path>
              <a:path w="537210" h="104775">
                <a:moveTo>
                  <a:pt x="126889" y="6208"/>
                </a:moveTo>
                <a:lnTo>
                  <a:pt x="129992" y="6208"/>
                </a:lnTo>
              </a:path>
              <a:path w="537210" h="104775">
                <a:moveTo>
                  <a:pt x="129992" y="6208"/>
                </a:moveTo>
                <a:lnTo>
                  <a:pt x="133098" y="6208"/>
                </a:lnTo>
              </a:path>
              <a:path w="537210" h="104775">
                <a:moveTo>
                  <a:pt x="133098" y="6208"/>
                </a:moveTo>
                <a:lnTo>
                  <a:pt x="135856" y="6208"/>
                </a:lnTo>
              </a:path>
              <a:path w="537210" h="104775">
                <a:moveTo>
                  <a:pt x="135856" y="6208"/>
                </a:moveTo>
                <a:lnTo>
                  <a:pt x="138959" y="6208"/>
                </a:lnTo>
              </a:path>
              <a:path w="537210" h="104775">
                <a:moveTo>
                  <a:pt x="138959" y="6208"/>
                </a:moveTo>
                <a:lnTo>
                  <a:pt x="142062" y="6208"/>
                </a:lnTo>
              </a:path>
              <a:path w="537210" h="104775">
                <a:moveTo>
                  <a:pt x="142062" y="6208"/>
                </a:moveTo>
                <a:lnTo>
                  <a:pt x="145165" y="6208"/>
                </a:lnTo>
              </a:path>
              <a:path w="537210" h="104775">
                <a:moveTo>
                  <a:pt x="145165" y="6208"/>
                </a:moveTo>
                <a:lnTo>
                  <a:pt x="148268" y="6208"/>
                </a:lnTo>
              </a:path>
              <a:path w="537210" h="104775">
                <a:moveTo>
                  <a:pt x="148268" y="6208"/>
                </a:moveTo>
                <a:lnTo>
                  <a:pt x="151371" y="6208"/>
                </a:lnTo>
              </a:path>
              <a:path w="537210" h="104775">
                <a:moveTo>
                  <a:pt x="151371" y="6208"/>
                </a:moveTo>
                <a:lnTo>
                  <a:pt x="154473" y="6208"/>
                </a:lnTo>
              </a:path>
              <a:path w="537210" h="104775">
                <a:moveTo>
                  <a:pt x="154473" y="6208"/>
                </a:moveTo>
                <a:lnTo>
                  <a:pt x="157576" y="6208"/>
                </a:lnTo>
              </a:path>
              <a:path w="537210" h="104775">
                <a:moveTo>
                  <a:pt x="157576" y="6208"/>
                </a:moveTo>
                <a:lnTo>
                  <a:pt x="160682" y="6208"/>
                </a:lnTo>
              </a:path>
              <a:path w="537210" h="104775">
                <a:moveTo>
                  <a:pt x="160682" y="6208"/>
                </a:moveTo>
                <a:lnTo>
                  <a:pt x="163785" y="6208"/>
                </a:lnTo>
              </a:path>
              <a:path w="537210" h="104775">
                <a:moveTo>
                  <a:pt x="163785" y="6208"/>
                </a:moveTo>
                <a:lnTo>
                  <a:pt x="166888" y="6208"/>
                </a:lnTo>
              </a:path>
              <a:path w="537210" h="104775">
                <a:moveTo>
                  <a:pt x="166888" y="6208"/>
                </a:moveTo>
                <a:lnTo>
                  <a:pt x="169991" y="6208"/>
                </a:lnTo>
              </a:path>
              <a:path w="537210" h="104775">
                <a:moveTo>
                  <a:pt x="169991" y="6208"/>
                </a:moveTo>
                <a:lnTo>
                  <a:pt x="173094" y="6208"/>
                </a:lnTo>
              </a:path>
              <a:path w="537210" h="104775">
                <a:moveTo>
                  <a:pt x="173094" y="6208"/>
                </a:moveTo>
                <a:lnTo>
                  <a:pt x="176197" y="6208"/>
                </a:lnTo>
              </a:path>
              <a:path w="537210" h="104775">
                <a:moveTo>
                  <a:pt x="176197" y="6208"/>
                </a:moveTo>
                <a:lnTo>
                  <a:pt x="179300" y="6208"/>
                </a:lnTo>
              </a:path>
              <a:path w="537210" h="104775">
                <a:moveTo>
                  <a:pt x="179300" y="6208"/>
                </a:moveTo>
                <a:lnTo>
                  <a:pt x="182402" y="6208"/>
                </a:lnTo>
              </a:path>
              <a:path w="537210" h="104775">
                <a:moveTo>
                  <a:pt x="182402" y="6208"/>
                </a:moveTo>
                <a:lnTo>
                  <a:pt x="185509" y="6208"/>
                </a:lnTo>
              </a:path>
              <a:path w="537210" h="104775">
                <a:moveTo>
                  <a:pt x="185509" y="6208"/>
                </a:moveTo>
                <a:lnTo>
                  <a:pt x="188611" y="6208"/>
                </a:lnTo>
              </a:path>
              <a:path w="537210" h="104775">
                <a:moveTo>
                  <a:pt x="188611" y="6208"/>
                </a:moveTo>
                <a:lnTo>
                  <a:pt x="191714" y="6208"/>
                </a:lnTo>
              </a:path>
              <a:path w="537210" h="104775">
                <a:moveTo>
                  <a:pt x="191714" y="6208"/>
                </a:moveTo>
                <a:lnTo>
                  <a:pt x="194817" y="6208"/>
                </a:lnTo>
              </a:path>
              <a:path w="537210" h="104775">
                <a:moveTo>
                  <a:pt x="194817" y="6208"/>
                </a:moveTo>
                <a:lnTo>
                  <a:pt x="197920" y="6208"/>
                </a:lnTo>
              </a:path>
              <a:path w="537210" h="104775">
                <a:moveTo>
                  <a:pt x="197920" y="6208"/>
                </a:moveTo>
                <a:lnTo>
                  <a:pt x="201023" y="6208"/>
                </a:lnTo>
              </a:path>
              <a:path w="537210" h="104775">
                <a:moveTo>
                  <a:pt x="201023" y="6208"/>
                </a:moveTo>
                <a:lnTo>
                  <a:pt x="204126" y="6208"/>
                </a:lnTo>
              </a:path>
              <a:path w="537210" h="104775">
                <a:moveTo>
                  <a:pt x="204126" y="6208"/>
                </a:moveTo>
                <a:lnTo>
                  <a:pt x="207229" y="6208"/>
                </a:lnTo>
              </a:path>
              <a:path w="537210" h="104775">
                <a:moveTo>
                  <a:pt x="207229" y="6208"/>
                </a:moveTo>
                <a:lnTo>
                  <a:pt x="210335" y="6208"/>
                </a:lnTo>
              </a:path>
              <a:path w="537210" h="104775">
                <a:moveTo>
                  <a:pt x="210335" y="6208"/>
                </a:moveTo>
                <a:lnTo>
                  <a:pt x="213438" y="6208"/>
                </a:lnTo>
              </a:path>
              <a:path w="537210" h="104775">
                <a:moveTo>
                  <a:pt x="213438" y="6208"/>
                </a:moveTo>
                <a:lnTo>
                  <a:pt x="216540" y="6208"/>
                </a:lnTo>
              </a:path>
              <a:path w="537210" h="104775">
                <a:moveTo>
                  <a:pt x="216540" y="6208"/>
                </a:moveTo>
                <a:lnTo>
                  <a:pt x="219643" y="6208"/>
                </a:lnTo>
              </a:path>
              <a:path w="537210" h="104775">
                <a:moveTo>
                  <a:pt x="219643" y="6208"/>
                </a:moveTo>
                <a:lnTo>
                  <a:pt x="222402" y="6208"/>
                </a:lnTo>
              </a:path>
              <a:path w="537210" h="104775">
                <a:moveTo>
                  <a:pt x="222402" y="6208"/>
                </a:moveTo>
                <a:lnTo>
                  <a:pt x="225505" y="6208"/>
                </a:lnTo>
              </a:path>
              <a:path w="537210" h="104775">
                <a:moveTo>
                  <a:pt x="225505" y="6208"/>
                </a:moveTo>
                <a:lnTo>
                  <a:pt x="228607" y="6208"/>
                </a:lnTo>
              </a:path>
              <a:path w="537210" h="104775">
                <a:moveTo>
                  <a:pt x="228607" y="6208"/>
                </a:moveTo>
                <a:lnTo>
                  <a:pt x="231710" y="6208"/>
                </a:lnTo>
              </a:path>
              <a:path w="537210" h="104775">
                <a:moveTo>
                  <a:pt x="231710" y="6208"/>
                </a:moveTo>
                <a:lnTo>
                  <a:pt x="234813" y="6208"/>
                </a:lnTo>
              </a:path>
              <a:path w="537210" h="104775">
                <a:moveTo>
                  <a:pt x="234813" y="6208"/>
                </a:moveTo>
                <a:lnTo>
                  <a:pt x="237919" y="6208"/>
                </a:lnTo>
              </a:path>
              <a:path w="537210" h="104775">
                <a:moveTo>
                  <a:pt x="237919" y="6208"/>
                </a:moveTo>
                <a:lnTo>
                  <a:pt x="241022" y="6208"/>
                </a:lnTo>
              </a:path>
              <a:path w="537210" h="104775">
                <a:moveTo>
                  <a:pt x="241022" y="6208"/>
                </a:moveTo>
                <a:lnTo>
                  <a:pt x="244125" y="6208"/>
                </a:lnTo>
              </a:path>
              <a:path w="537210" h="104775">
                <a:moveTo>
                  <a:pt x="244125" y="6208"/>
                </a:moveTo>
                <a:lnTo>
                  <a:pt x="247228" y="6208"/>
                </a:lnTo>
              </a:path>
              <a:path w="537210" h="104775">
                <a:moveTo>
                  <a:pt x="247228" y="6208"/>
                </a:moveTo>
                <a:lnTo>
                  <a:pt x="250331" y="6208"/>
                </a:lnTo>
              </a:path>
              <a:path w="537210" h="104775">
                <a:moveTo>
                  <a:pt x="250331" y="6208"/>
                </a:moveTo>
                <a:lnTo>
                  <a:pt x="253434" y="6208"/>
                </a:lnTo>
              </a:path>
              <a:path w="537210" h="104775">
                <a:moveTo>
                  <a:pt x="253434" y="6208"/>
                </a:moveTo>
                <a:lnTo>
                  <a:pt x="256536" y="6208"/>
                </a:lnTo>
              </a:path>
              <a:path w="537210" h="104775">
                <a:moveTo>
                  <a:pt x="256536" y="6208"/>
                </a:moveTo>
                <a:lnTo>
                  <a:pt x="259639" y="6208"/>
                </a:lnTo>
              </a:path>
              <a:path w="537210" h="104775">
                <a:moveTo>
                  <a:pt x="259639" y="6208"/>
                </a:moveTo>
                <a:lnTo>
                  <a:pt x="262745" y="6208"/>
                </a:lnTo>
              </a:path>
              <a:path w="537210" h="104775">
                <a:moveTo>
                  <a:pt x="262745" y="6208"/>
                </a:moveTo>
                <a:lnTo>
                  <a:pt x="265848" y="6208"/>
                </a:lnTo>
              </a:path>
              <a:path w="537210" h="104775">
                <a:moveTo>
                  <a:pt x="265848" y="6208"/>
                </a:moveTo>
                <a:lnTo>
                  <a:pt x="268951" y="6208"/>
                </a:lnTo>
              </a:path>
              <a:path w="537210" h="104775">
                <a:moveTo>
                  <a:pt x="268951" y="6208"/>
                </a:moveTo>
                <a:lnTo>
                  <a:pt x="272054" y="6208"/>
                </a:lnTo>
              </a:path>
              <a:path w="537210" h="104775">
                <a:moveTo>
                  <a:pt x="272054" y="6208"/>
                </a:moveTo>
                <a:lnTo>
                  <a:pt x="275157" y="6208"/>
                </a:lnTo>
              </a:path>
              <a:path w="537210" h="104775">
                <a:moveTo>
                  <a:pt x="275157" y="6208"/>
                </a:moveTo>
                <a:lnTo>
                  <a:pt x="278260" y="6208"/>
                </a:lnTo>
              </a:path>
              <a:path w="537210" h="104775">
                <a:moveTo>
                  <a:pt x="278260" y="6208"/>
                </a:moveTo>
                <a:lnTo>
                  <a:pt x="281363" y="6208"/>
                </a:lnTo>
              </a:path>
              <a:path w="537210" h="104775">
                <a:moveTo>
                  <a:pt x="281363" y="6208"/>
                </a:moveTo>
                <a:lnTo>
                  <a:pt x="284465" y="6208"/>
                </a:lnTo>
              </a:path>
              <a:path w="537210" h="104775">
                <a:moveTo>
                  <a:pt x="284465" y="6208"/>
                </a:moveTo>
                <a:lnTo>
                  <a:pt x="287572" y="6208"/>
                </a:lnTo>
              </a:path>
              <a:path w="537210" h="104775">
                <a:moveTo>
                  <a:pt x="287572" y="6208"/>
                </a:moveTo>
                <a:lnTo>
                  <a:pt x="290674" y="6208"/>
                </a:lnTo>
              </a:path>
              <a:path w="537210" h="104775">
                <a:moveTo>
                  <a:pt x="290674" y="6208"/>
                </a:moveTo>
                <a:lnTo>
                  <a:pt x="293777" y="6208"/>
                </a:lnTo>
              </a:path>
              <a:path w="537210" h="104775">
                <a:moveTo>
                  <a:pt x="293777" y="6208"/>
                </a:moveTo>
                <a:lnTo>
                  <a:pt x="296880" y="6208"/>
                </a:lnTo>
              </a:path>
              <a:path w="537210" h="104775">
                <a:moveTo>
                  <a:pt x="296880" y="6208"/>
                </a:moveTo>
                <a:lnTo>
                  <a:pt x="299983" y="6208"/>
                </a:lnTo>
              </a:path>
              <a:path w="537210" h="104775">
                <a:moveTo>
                  <a:pt x="299983" y="6208"/>
                </a:moveTo>
                <a:lnTo>
                  <a:pt x="303086" y="6208"/>
                </a:lnTo>
              </a:path>
              <a:path w="537210" h="104775">
                <a:moveTo>
                  <a:pt x="303086" y="6208"/>
                </a:moveTo>
                <a:lnTo>
                  <a:pt x="306189" y="6208"/>
                </a:lnTo>
              </a:path>
              <a:path w="537210" h="104775">
                <a:moveTo>
                  <a:pt x="306189" y="6208"/>
                </a:moveTo>
                <a:lnTo>
                  <a:pt x="308947" y="6208"/>
                </a:lnTo>
              </a:path>
              <a:path w="537210" h="104775">
                <a:moveTo>
                  <a:pt x="308947" y="6208"/>
                </a:moveTo>
                <a:lnTo>
                  <a:pt x="312050" y="6208"/>
                </a:lnTo>
              </a:path>
              <a:path w="537210" h="104775">
                <a:moveTo>
                  <a:pt x="312050" y="6208"/>
                </a:moveTo>
                <a:lnTo>
                  <a:pt x="315156" y="6208"/>
                </a:lnTo>
              </a:path>
              <a:path w="537210" h="104775">
                <a:moveTo>
                  <a:pt x="315156" y="6208"/>
                </a:moveTo>
                <a:lnTo>
                  <a:pt x="318259" y="6208"/>
                </a:lnTo>
              </a:path>
              <a:path w="537210" h="104775">
                <a:moveTo>
                  <a:pt x="318259" y="6208"/>
                </a:moveTo>
                <a:lnTo>
                  <a:pt x="321362" y="6208"/>
                </a:lnTo>
              </a:path>
              <a:path w="537210" h="104775">
                <a:moveTo>
                  <a:pt x="321362" y="6208"/>
                </a:moveTo>
                <a:lnTo>
                  <a:pt x="324465" y="6208"/>
                </a:lnTo>
              </a:path>
              <a:path w="537210" h="104775">
                <a:moveTo>
                  <a:pt x="324465" y="6208"/>
                </a:moveTo>
                <a:lnTo>
                  <a:pt x="327568" y="6208"/>
                </a:lnTo>
              </a:path>
              <a:path w="537210" h="104775">
                <a:moveTo>
                  <a:pt x="327568" y="6208"/>
                </a:moveTo>
                <a:lnTo>
                  <a:pt x="330671" y="6208"/>
                </a:lnTo>
              </a:path>
              <a:path w="537210" h="104775">
                <a:moveTo>
                  <a:pt x="330671" y="6208"/>
                </a:moveTo>
                <a:lnTo>
                  <a:pt x="333773" y="6208"/>
                </a:lnTo>
              </a:path>
              <a:path w="537210" h="104775">
                <a:moveTo>
                  <a:pt x="333773" y="6208"/>
                </a:moveTo>
                <a:lnTo>
                  <a:pt x="336876" y="6208"/>
                </a:lnTo>
              </a:path>
              <a:path w="537210" h="104775">
                <a:moveTo>
                  <a:pt x="336876" y="6208"/>
                </a:moveTo>
                <a:lnTo>
                  <a:pt x="339982" y="6208"/>
                </a:lnTo>
              </a:path>
              <a:path w="537210" h="104775">
                <a:moveTo>
                  <a:pt x="339982" y="6208"/>
                </a:moveTo>
                <a:lnTo>
                  <a:pt x="343085" y="6208"/>
                </a:lnTo>
              </a:path>
              <a:path w="537210" h="104775">
                <a:moveTo>
                  <a:pt x="343085" y="6208"/>
                </a:moveTo>
                <a:lnTo>
                  <a:pt x="346188" y="6208"/>
                </a:lnTo>
              </a:path>
              <a:path w="537210" h="104775">
                <a:moveTo>
                  <a:pt x="346188" y="6208"/>
                </a:moveTo>
                <a:lnTo>
                  <a:pt x="349291" y="6208"/>
                </a:lnTo>
              </a:path>
              <a:path w="537210" h="104775">
                <a:moveTo>
                  <a:pt x="349291" y="6208"/>
                </a:moveTo>
                <a:lnTo>
                  <a:pt x="352394" y="6208"/>
                </a:lnTo>
              </a:path>
              <a:path w="537210" h="104775">
                <a:moveTo>
                  <a:pt x="352394" y="6208"/>
                </a:moveTo>
                <a:lnTo>
                  <a:pt x="355497" y="6208"/>
                </a:lnTo>
              </a:path>
              <a:path w="537210" h="104775">
                <a:moveTo>
                  <a:pt x="355497" y="6208"/>
                </a:moveTo>
                <a:lnTo>
                  <a:pt x="358600" y="6208"/>
                </a:lnTo>
              </a:path>
              <a:path w="537210" h="104775">
                <a:moveTo>
                  <a:pt x="358600" y="6208"/>
                </a:moveTo>
                <a:lnTo>
                  <a:pt x="361702" y="6208"/>
                </a:lnTo>
              </a:path>
              <a:path w="537210" h="104775">
                <a:moveTo>
                  <a:pt x="361702" y="6208"/>
                </a:moveTo>
                <a:lnTo>
                  <a:pt x="364809" y="6208"/>
                </a:lnTo>
              </a:path>
              <a:path w="537210" h="104775">
                <a:moveTo>
                  <a:pt x="364809" y="6208"/>
                </a:moveTo>
                <a:lnTo>
                  <a:pt x="367911" y="6208"/>
                </a:lnTo>
              </a:path>
              <a:path w="537210" h="104775">
                <a:moveTo>
                  <a:pt x="367911" y="6208"/>
                </a:moveTo>
                <a:lnTo>
                  <a:pt x="371014" y="6208"/>
                </a:lnTo>
              </a:path>
              <a:path w="537210" h="104775">
                <a:moveTo>
                  <a:pt x="371014" y="6208"/>
                </a:moveTo>
                <a:lnTo>
                  <a:pt x="374117" y="6208"/>
                </a:lnTo>
              </a:path>
              <a:path w="537210" h="104775">
                <a:moveTo>
                  <a:pt x="374117" y="6208"/>
                </a:moveTo>
                <a:lnTo>
                  <a:pt x="377220" y="6208"/>
                </a:lnTo>
              </a:path>
              <a:path w="537210" h="104775">
                <a:moveTo>
                  <a:pt x="377220" y="6208"/>
                </a:moveTo>
                <a:lnTo>
                  <a:pt x="380323" y="6208"/>
                </a:lnTo>
              </a:path>
              <a:path w="537210" h="104775">
                <a:moveTo>
                  <a:pt x="380323" y="6208"/>
                </a:moveTo>
                <a:lnTo>
                  <a:pt x="383426" y="6208"/>
                </a:lnTo>
              </a:path>
              <a:path w="537210" h="104775">
                <a:moveTo>
                  <a:pt x="383426" y="6208"/>
                </a:moveTo>
                <a:lnTo>
                  <a:pt x="386529" y="6208"/>
                </a:lnTo>
              </a:path>
              <a:path w="537210" h="104775">
                <a:moveTo>
                  <a:pt x="386529" y="6208"/>
                </a:moveTo>
                <a:lnTo>
                  <a:pt x="389635" y="6208"/>
                </a:lnTo>
              </a:path>
              <a:path w="537210" h="104775">
                <a:moveTo>
                  <a:pt x="389635" y="6208"/>
                </a:moveTo>
                <a:lnTo>
                  <a:pt x="392738" y="6208"/>
                </a:lnTo>
              </a:path>
              <a:path w="537210" h="104775">
                <a:moveTo>
                  <a:pt x="392738" y="6208"/>
                </a:moveTo>
                <a:lnTo>
                  <a:pt x="395496" y="6208"/>
                </a:lnTo>
              </a:path>
              <a:path w="537210" h="104775">
                <a:moveTo>
                  <a:pt x="395496" y="6208"/>
                </a:moveTo>
                <a:lnTo>
                  <a:pt x="398599" y="6208"/>
                </a:lnTo>
              </a:path>
              <a:path w="537210" h="104775">
                <a:moveTo>
                  <a:pt x="398599" y="6208"/>
                </a:moveTo>
                <a:lnTo>
                  <a:pt x="401702" y="6208"/>
                </a:lnTo>
              </a:path>
              <a:path w="537210" h="104775">
                <a:moveTo>
                  <a:pt x="401702" y="6208"/>
                </a:moveTo>
                <a:lnTo>
                  <a:pt x="404805" y="6208"/>
                </a:lnTo>
              </a:path>
              <a:path w="537210" h="104775">
                <a:moveTo>
                  <a:pt x="404805" y="6208"/>
                </a:moveTo>
                <a:lnTo>
                  <a:pt x="407907" y="6208"/>
                </a:lnTo>
              </a:path>
              <a:path w="537210" h="104775">
                <a:moveTo>
                  <a:pt x="407907" y="6208"/>
                </a:moveTo>
                <a:lnTo>
                  <a:pt x="411010" y="6208"/>
                </a:lnTo>
              </a:path>
              <a:path w="537210" h="104775">
                <a:moveTo>
                  <a:pt x="411010" y="6208"/>
                </a:moveTo>
                <a:lnTo>
                  <a:pt x="414113" y="6208"/>
                </a:lnTo>
              </a:path>
              <a:path w="537210" h="104775">
                <a:moveTo>
                  <a:pt x="414113" y="6208"/>
                </a:moveTo>
                <a:lnTo>
                  <a:pt x="417219" y="6208"/>
                </a:lnTo>
              </a:path>
              <a:path w="537210" h="104775">
                <a:moveTo>
                  <a:pt x="417219" y="6208"/>
                </a:moveTo>
                <a:lnTo>
                  <a:pt x="420322" y="6208"/>
                </a:lnTo>
              </a:path>
              <a:path w="537210" h="104775">
                <a:moveTo>
                  <a:pt x="420322" y="6208"/>
                </a:moveTo>
                <a:lnTo>
                  <a:pt x="423425" y="6208"/>
                </a:lnTo>
              </a:path>
              <a:path w="537210" h="104775">
                <a:moveTo>
                  <a:pt x="423425" y="6208"/>
                </a:moveTo>
                <a:lnTo>
                  <a:pt x="426528" y="6208"/>
                </a:lnTo>
              </a:path>
              <a:path w="537210" h="104775">
                <a:moveTo>
                  <a:pt x="426528" y="6208"/>
                </a:moveTo>
                <a:lnTo>
                  <a:pt x="429631" y="6208"/>
                </a:lnTo>
              </a:path>
              <a:path w="537210" h="104775">
                <a:moveTo>
                  <a:pt x="429631" y="6208"/>
                </a:moveTo>
                <a:lnTo>
                  <a:pt x="432734" y="6208"/>
                </a:lnTo>
              </a:path>
              <a:path w="537210" h="104775">
                <a:moveTo>
                  <a:pt x="432734" y="6208"/>
                </a:moveTo>
                <a:lnTo>
                  <a:pt x="435836" y="6208"/>
                </a:lnTo>
              </a:path>
              <a:path w="537210" h="104775">
                <a:moveTo>
                  <a:pt x="435836" y="6208"/>
                </a:moveTo>
                <a:lnTo>
                  <a:pt x="438939" y="6208"/>
                </a:lnTo>
              </a:path>
              <a:path w="537210" h="104775">
                <a:moveTo>
                  <a:pt x="438939" y="6208"/>
                </a:moveTo>
                <a:lnTo>
                  <a:pt x="442045" y="6208"/>
                </a:lnTo>
              </a:path>
              <a:path w="537210" h="104775">
                <a:moveTo>
                  <a:pt x="442045" y="6208"/>
                </a:moveTo>
                <a:lnTo>
                  <a:pt x="445148" y="6208"/>
                </a:lnTo>
              </a:path>
              <a:path w="537210" h="104775">
                <a:moveTo>
                  <a:pt x="445148" y="6208"/>
                </a:moveTo>
                <a:lnTo>
                  <a:pt x="448251" y="6208"/>
                </a:lnTo>
              </a:path>
              <a:path w="537210" h="104775">
                <a:moveTo>
                  <a:pt x="448251" y="6208"/>
                </a:moveTo>
                <a:lnTo>
                  <a:pt x="451354" y="6208"/>
                </a:lnTo>
              </a:path>
              <a:path w="537210" h="104775">
                <a:moveTo>
                  <a:pt x="451354" y="6208"/>
                </a:moveTo>
                <a:lnTo>
                  <a:pt x="454457" y="6208"/>
                </a:lnTo>
              </a:path>
              <a:path w="537210" h="104775">
                <a:moveTo>
                  <a:pt x="454457" y="6208"/>
                </a:moveTo>
                <a:lnTo>
                  <a:pt x="457560" y="6208"/>
                </a:lnTo>
              </a:path>
              <a:path w="537210" h="104775">
                <a:moveTo>
                  <a:pt x="457560" y="6208"/>
                </a:moveTo>
                <a:lnTo>
                  <a:pt x="460663" y="6208"/>
                </a:lnTo>
              </a:path>
              <a:path w="537210" h="104775">
                <a:moveTo>
                  <a:pt x="460663" y="6208"/>
                </a:moveTo>
                <a:lnTo>
                  <a:pt x="463765" y="6208"/>
                </a:lnTo>
              </a:path>
              <a:path w="537210" h="104775">
                <a:moveTo>
                  <a:pt x="463765" y="6208"/>
                </a:moveTo>
                <a:lnTo>
                  <a:pt x="466872" y="6208"/>
                </a:lnTo>
              </a:path>
              <a:path w="537210" h="104775">
                <a:moveTo>
                  <a:pt x="466872" y="6208"/>
                </a:moveTo>
                <a:lnTo>
                  <a:pt x="469974" y="6208"/>
                </a:lnTo>
              </a:path>
              <a:path w="537210" h="104775">
                <a:moveTo>
                  <a:pt x="469974" y="6208"/>
                </a:moveTo>
                <a:lnTo>
                  <a:pt x="473077" y="6208"/>
                </a:lnTo>
              </a:path>
              <a:path w="537210" h="104775">
                <a:moveTo>
                  <a:pt x="473077" y="6208"/>
                </a:moveTo>
                <a:lnTo>
                  <a:pt x="476180" y="6208"/>
                </a:lnTo>
              </a:path>
              <a:path w="537210" h="104775">
                <a:moveTo>
                  <a:pt x="476180" y="6208"/>
                </a:moveTo>
                <a:lnTo>
                  <a:pt x="479283" y="6208"/>
                </a:lnTo>
              </a:path>
              <a:path w="537210" h="104775">
                <a:moveTo>
                  <a:pt x="479283" y="6208"/>
                </a:moveTo>
                <a:lnTo>
                  <a:pt x="482386" y="6208"/>
                </a:lnTo>
              </a:path>
              <a:path w="537210" h="104775">
                <a:moveTo>
                  <a:pt x="482386" y="6208"/>
                </a:moveTo>
                <a:lnTo>
                  <a:pt x="485144" y="6208"/>
                </a:lnTo>
              </a:path>
              <a:path w="537210" h="104775">
                <a:moveTo>
                  <a:pt x="485144" y="6208"/>
                </a:moveTo>
                <a:lnTo>
                  <a:pt x="488247" y="6208"/>
                </a:lnTo>
              </a:path>
              <a:path w="537210" h="104775">
                <a:moveTo>
                  <a:pt x="488247" y="6208"/>
                </a:moveTo>
                <a:lnTo>
                  <a:pt x="491350" y="6208"/>
                </a:lnTo>
              </a:path>
              <a:path w="537210" h="104775">
                <a:moveTo>
                  <a:pt x="491350" y="6208"/>
                </a:moveTo>
                <a:lnTo>
                  <a:pt x="494456" y="6208"/>
                </a:lnTo>
              </a:path>
              <a:path w="537210" h="104775">
                <a:moveTo>
                  <a:pt x="494456" y="6208"/>
                </a:moveTo>
                <a:lnTo>
                  <a:pt x="497559" y="6208"/>
                </a:lnTo>
              </a:path>
              <a:path w="537210" h="104775">
                <a:moveTo>
                  <a:pt x="497559" y="6208"/>
                </a:moveTo>
                <a:lnTo>
                  <a:pt x="500662" y="6208"/>
                </a:lnTo>
              </a:path>
              <a:path w="537210" h="104775">
                <a:moveTo>
                  <a:pt x="500662" y="6208"/>
                </a:moveTo>
                <a:lnTo>
                  <a:pt x="503765" y="6208"/>
                </a:lnTo>
              </a:path>
              <a:path w="537210" h="104775">
                <a:moveTo>
                  <a:pt x="503765" y="6208"/>
                </a:moveTo>
                <a:lnTo>
                  <a:pt x="506868" y="6208"/>
                </a:lnTo>
              </a:path>
              <a:path w="537210" h="104775">
                <a:moveTo>
                  <a:pt x="506868" y="6208"/>
                </a:moveTo>
                <a:lnTo>
                  <a:pt x="509971" y="6208"/>
                </a:lnTo>
              </a:path>
              <a:path w="537210" h="104775">
                <a:moveTo>
                  <a:pt x="509971" y="6208"/>
                </a:moveTo>
                <a:lnTo>
                  <a:pt x="513073" y="6208"/>
                </a:lnTo>
              </a:path>
              <a:path w="537210" h="104775">
                <a:moveTo>
                  <a:pt x="513073" y="6208"/>
                </a:moveTo>
                <a:lnTo>
                  <a:pt x="516176" y="6208"/>
                </a:lnTo>
              </a:path>
              <a:path w="537210" h="104775">
                <a:moveTo>
                  <a:pt x="516176" y="6208"/>
                </a:moveTo>
                <a:lnTo>
                  <a:pt x="519282" y="6208"/>
                </a:lnTo>
              </a:path>
              <a:path w="537210" h="104775">
                <a:moveTo>
                  <a:pt x="519282" y="6208"/>
                </a:moveTo>
                <a:lnTo>
                  <a:pt x="522385" y="6208"/>
                </a:lnTo>
              </a:path>
              <a:path w="537210" h="104775">
                <a:moveTo>
                  <a:pt x="522385" y="6208"/>
                </a:moveTo>
                <a:lnTo>
                  <a:pt x="525488" y="6208"/>
                </a:lnTo>
              </a:path>
              <a:path w="537210" h="104775">
                <a:moveTo>
                  <a:pt x="525488" y="6208"/>
                </a:moveTo>
                <a:lnTo>
                  <a:pt x="528591" y="6208"/>
                </a:lnTo>
              </a:path>
              <a:path w="537210" h="104775">
                <a:moveTo>
                  <a:pt x="528591" y="6208"/>
                </a:moveTo>
                <a:lnTo>
                  <a:pt x="531694" y="6208"/>
                </a:lnTo>
              </a:path>
              <a:path w="537210" h="104775">
                <a:moveTo>
                  <a:pt x="531694" y="6208"/>
                </a:moveTo>
                <a:lnTo>
                  <a:pt x="534797" y="6208"/>
                </a:lnTo>
              </a:path>
              <a:path w="537210" h="104775">
                <a:moveTo>
                  <a:pt x="534797" y="6208"/>
                </a:moveTo>
                <a:lnTo>
                  <a:pt x="536866" y="6208"/>
                </a:lnTo>
              </a:path>
              <a:path w="537210" h="104775">
                <a:moveTo>
                  <a:pt x="27929" y="0"/>
                </a:moveTo>
                <a:lnTo>
                  <a:pt x="27929" y="12412"/>
                </a:lnTo>
              </a:path>
              <a:path w="537210" h="104775">
                <a:moveTo>
                  <a:pt x="27929" y="12412"/>
                </a:moveTo>
                <a:lnTo>
                  <a:pt x="27929" y="0"/>
                </a:lnTo>
              </a:path>
              <a:path w="537210" h="104775">
                <a:moveTo>
                  <a:pt x="536866" y="0"/>
                </a:moveTo>
                <a:lnTo>
                  <a:pt x="536866" y="12412"/>
                </a:lnTo>
              </a:path>
              <a:path w="537210" h="104775">
                <a:moveTo>
                  <a:pt x="536866" y="12412"/>
                </a:moveTo>
                <a:lnTo>
                  <a:pt x="536866" y="0"/>
                </a:lnTo>
              </a:path>
              <a:path w="537210" h="104775">
                <a:moveTo>
                  <a:pt x="0" y="98242"/>
                </a:moveTo>
                <a:lnTo>
                  <a:pt x="3102" y="98242"/>
                </a:lnTo>
              </a:path>
              <a:path w="537210" h="104775">
                <a:moveTo>
                  <a:pt x="3102" y="98242"/>
                </a:moveTo>
                <a:lnTo>
                  <a:pt x="6209" y="98242"/>
                </a:lnTo>
              </a:path>
              <a:path w="537210" h="104775">
                <a:moveTo>
                  <a:pt x="6209" y="98242"/>
                </a:moveTo>
                <a:lnTo>
                  <a:pt x="9311" y="98242"/>
                </a:lnTo>
              </a:path>
              <a:path w="537210" h="104775">
                <a:moveTo>
                  <a:pt x="9311" y="98242"/>
                </a:moveTo>
                <a:lnTo>
                  <a:pt x="12414" y="98242"/>
                </a:lnTo>
              </a:path>
              <a:path w="537210" h="104775">
                <a:moveTo>
                  <a:pt x="12414" y="98242"/>
                </a:moveTo>
                <a:lnTo>
                  <a:pt x="15517" y="98242"/>
                </a:lnTo>
              </a:path>
              <a:path w="537210" h="104775">
                <a:moveTo>
                  <a:pt x="15517" y="98242"/>
                </a:moveTo>
                <a:lnTo>
                  <a:pt x="18620" y="98242"/>
                </a:lnTo>
              </a:path>
              <a:path w="537210" h="104775">
                <a:moveTo>
                  <a:pt x="18620" y="98242"/>
                </a:moveTo>
                <a:lnTo>
                  <a:pt x="21723" y="98242"/>
                </a:lnTo>
              </a:path>
              <a:path w="537210" h="104775">
                <a:moveTo>
                  <a:pt x="21723" y="98242"/>
                </a:moveTo>
                <a:lnTo>
                  <a:pt x="24826" y="98242"/>
                </a:lnTo>
              </a:path>
              <a:path w="537210" h="104775">
                <a:moveTo>
                  <a:pt x="24826" y="98242"/>
                </a:moveTo>
                <a:lnTo>
                  <a:pt x="27929" y="98242"/>
                </a:lnTo>
              </a:path>
              <a:path w="537210" h="104775">
                <a:moveTo>
                  <a:pt x="27929" y="98242"/>
                </a:moveTo>
                <a:lnTo>
                  <a:pt x="31035" y="98242"/>
                </a:lnTo>
              </a:path>
              <a:path w="537210" h="104775">
                <a:moveTo>
                  <a:pt x="31035" y="98242"/>
                </a:moveTo>
                <a:lnTo>
                  <a:pt x="34138" y="98242"/>
                </a:lnTo>
              </a:path>
              <a:path w="537210" h="104775">
                <a:moveTo>
                  <a:pt x="34138" y="98242"/>
                </a:moveTo>
                <a:lnTo>
                  <a:pt x="37240" y="98242"/>
                </a:lnTo>
              </a:path>
              <a:path w="537210" h="104775">
                <a:moveTo>
                  <a:pt x="37240" y="98242"/>
                </a:moveTo>
                <a:lnTo>
                  <a:pt x="40343" y="98242"/>
                </a:lnTo>
              </a:path>
              <a:path w="537210" h="104775">
                <a:moveTo>
                  <a:pt x="40343" y="98242"/>
                </a:moveTo>
                <a:lnTo>
                  <a:pt x="43446" y="98242"/>
                </a:lnTo>
              </a:path>
              <a:path w="537210" h="104775">
                <a:moveTo>
                  <a:pt x="43446" y="98242"/>
                </a:moveTo>
                <a:lnTo>
                  <a:pt x="46549" y="98242"/>
                </a:lnTo>
              </a:path>
              <a:path w="537210" h="104775">
                <a:moveTo>
                  <a:pt x="46549" y="98242"/>
                </a:moveTo>
                <a:lnTo>
                  <a:pt x="49307" y="98242"/>
                </a:lnTo>
              </a:path>
              <a:path w="537210" h="104775">
                <a:moveTo>
                  <a:pt x="49307" y="98242"/>
                </a:moveTo>
                <a:lnTo>
                  <a:pt x="52410" y="98242"/>
                </a:lnTo>
              </a:path>
              <a:path w="537210" h="104775">
                <a:moveTo>
                  <a:pt x="52410" y="98242"/>
                </a:moveTo>
                <a:lnTo>
                  <a:pt x="55513" y="98242"/>
                </a:lnTo>
              </a:path>
              <a:path w="537210" h="104775">
                <a:moveTo>
                  <a:pt x="55513" y="98242"/>
                </a:moveTo>
                <a:lnTo>
                  <a:pt x="58619" y="98242"/>
                </a:lnTo>
              </a:path>
              <a:path w="537210" h="104775">
                <a:moveTo>
                  <a:pt x="58619" y="98242"/>
                </a:moveTo>
                <a:lnTo>
                  <a:pt x="61722" y="98242"/>
                </a:lnTo>
              </a:path>
              <a:path w="537210" h="104775">
                <a:moveTo>
                  <a:pt x="61722" y="98242"/>
                </a:moveTo>
                <a:lnTo>
                  <a:pt x="64825" y="98242"/>
                </a:lnTo>
              </a:path>
              <a:path w="537210" h="104775">
                <a:moveTo>
                  <a:pt x="64825" y="98242"/>
                </a:moveTo>
                <a:lnTo>
                  <a:pt x="67928" y="98242"/>
                </a:lnTo>
              </a:path>
              <a:path w="537210" h="104775">
                <a:moveTo>
                  <a:pt x="67928" y="98242"/>
                </a:moveTo>
                <a:lnTo>
                  <a:pt x="71031" y="98242"/>
                </a:lnTo>
              </a:path>
              <a:path w="537210" h="104775">
                <a:moveTo>
                  <a:pt x="71031" y="98242"/>
                </a:moveTo>
                <a:lnTo>
                  <a:pt x="74134" y="98242"/>
                </a:lnTo>
              </a:path>
              <a:path w="537210" h="104775">
                <a:moveTo>
                  <a:pt x="74134" y="98242"/>
                </a:moveTo>
                <a:lnTo>
                  <a:pt x="77236" y="98242"/>
                </a:lnTo>
              </a:path>
              <a:path w="537210" h="104775">
                <a:moveTo>
                  <a:pt x="77236" y="98242"/>
                </a:moveTo>
                <a:lnTo>
                  <a:pt x="80339" y="98242"/>
                </a:lnTo>
              </a:path>
              <a:path w="537210" h="104775">
                <a:moveTo>
                  <a:pt x="80339" y="98242"/>
                </a:moveTo>
                <a:lnTo>
                  <a:pt x="83445" y="98242"/>
                </a:lnTo>
              </a:path>
              <a:path w="537210" h="104775">
                <a:moveTo>
                  <a:pt x="83445" y="98242"/>
                </a:moveTo>
                <a:lnTo>
                  <a:pt x="86548" y="98242"/>
                </a:lnTo>
              </a:path>
              <a:path w="537210" h="104775">
                <a:moveTo>
                  <a:pt x="86548" y="98242"/>
                </a:moveTo>
                <a:lnTo>
                  <a:pt x="89651" y="98242"/>
                </a:lnTo>
              </a:path>
              <a:path w="537210" h="104775">
                <a:moveTo>
                  <a:pt x="89651" y="98242"/>
                </a:moveTo>
                <a:lnTo>
                  <a:pt x="92754" y="98242"/>
                </a:lnTo>
              </a:path>
              <a:path w="537210" h="104775">
                <a:moveTo>
                  <a:pt x="92754" y="98242"/>
                </a:moveTo>
                <a:lnTo>
                  <a:pt x="95857" y="98242"/>
                </a:lnTo>
              </a:path>
              <a:path w="537210" h="104775">
                <a:moveTo>
                  <a:pt x="95857" y="98242"/>
                </a:moveTo>
                <a:lnTo>
                  <a:pt x="98960" y="98242"/>
                </a:lnTo>
              </a:path>
              <a:path w="537210" h="104775">
                <a:moveTo>
                  <a:pt x="98960" y="98242"/>
                </a:moveTo>
                <a:lnTo>
                  <a:pt x="102063" y="98242"/>
                </a:lnTo>
              </a:path>
              <a:path w="537210" h="104775">
                <a:moveTo>
                  <a:pt x="102063" y="98242"/>
                </a:moveTo>
                <a:lnTo>
                  <a:pt x="105165" y="98242"/>
                </a:lnTo>
              </a:path>
              <a:path w="537210" h="104775">
                <a:moveTo>
                  <a:pt x="105165" y="98242"/>
                </a:moveTo>
                <a:lnTo>
                  <a:pt x="108272" y="98242"/>
                </a:lnTo>
              </a:path>
              <a:path w="537210" h="104775">
                <a:moveTo>
                  <a:pt x="108272" y="98242"/>
                </a:moveTo>
                <a:lnTo>
                  <a:pt x="111374" y="98242"/>
                </a:lnTo>
              </a:path>
              <a:path w="537210" h="104775">
                <a:moveTo>
                  <a:pt x="111374" y="98242"/>
                </a:moveTo>
                <a:lnTo>
                  <a:pt x="114477" y="98242"/>
                </a:lnTo>
              </a:path>
              <a:path w="537210" h="104775">
                <a:moveTo>
                  <a:pt x="114477" y="98242"/>
                </a:moveTo>
                <a:lnTo>
                  <a:pt x="117580" y="98242"/>
                </a:lnTo>
              </a:path>
              <a:path w="537210" h="104775">
                <a:moveTo>
                  <a:pt x="117580" y="98242"/>
                </a:moveTo>
                <a:lnTo>
                  <a:pt x="120683" y="98242"/>
                </a:lnTo>
              </a:path>
              <a:path w="537210" h="104775">
                <a:moveTo>
                  <a:pt x="120683" y="98242"/>
                </a:moveTo>
                <a:lnTo>
                  <a:pt x="123786" y="98242"/>
                </a:lnTo>
              </a:path>
              <a:path w="537210" h="104775">
                <a:moveTo>
                  <a:pt x="123786" y="98242"/>
                </a:moveTo>
                <a:lnTo>
                  <a:pt x="126889" y="98242"/>
                </a:lnTo>
              </a:path>
              <a:path w="537210" h="104775">
                <a:moveTo>
                  <a:pt x="126889" y="98242"/>
                </a:moveTo>
                <a:lnTo>
                  <a:pt x="129992" y="98242"/>
                </a:lnTo>
              </a:path>
              <a:path w="537210" h="104775">
                <a:moveTo>
                  <a:pt x="129992" y="98242"/>
                </a:moveTo>
                <a:lnTo>
                  <a:pt x="133098" y="98242"/>
                </a:lnTo>
              </a:path>
              <a:path w="537210" h="104775">
                <a:moveTo>
                  <a:pt x="133098" y="98242"/>
                </a:moveTo>
                <a:lnTo>
                  <a:pt x="135856" y="98242"/>
                </a:lnTo>
              </a:path>
              <a:path w="537210" h="104775">
                <a:moveTo>
                  <a:pt x="135856" y="98242"/>
                </a:moveTo>
                <a:lnTo>
                  <a:pt x="138959" y="98242"/>
                </a:lnTo>
              </a:path>
              <a:path w="537210" h="104775">
                <a:moveTo>
                  <a:pt x="138959" y="98242"/>
                </a:moveTo>
                <a:lnTo>
                  <a:pt x="142062" y="98242"/>
                </a:lnTo>
              </a:path>
              <a:path w="537210" h="104775">
                <a:moveTo>
                  <a:pt x="142062" y="98242"/>
                </a:moveTo>
                <a:lnTo>
                  <a:pt x="145165" y="98242"/>
                </a:lnTo>
              </a:path>
              <a:path w="537210" h="104775">
                <a:moveTo>
                  <a:pt x="145165" y="98242"/>
                </a:moveTo>
                <a:lnTo>
                  <a:pt x="148268" y="98242"/>
                </a:lnTo>
              </a:path>
              <a:path w="537210" h="104775">
                <a:moveTo>
                  <a:pt x="148268" y="98242"/>
                </a:moveTo>
                <a:lnTo>
                  <a:pt x="151371" y="98242"/>
                </a:lnTo>
              </a:path>
              <a:path w="537210" h="104775">
                <a:moveTo>
                  <a:pt x="151371" y="98242"/>
                </a:moveTo>
                <a:lnTo>
                  <a:pt x="154473" y="98242"/>
                </a:lnTo>
              </a:path>
              <a:path w="537210" h="104775">
                <a:moveTo>
                  <a:pt x="154473" y="98242"/>
                </a:moveTo>
                <a:lnTo>
                  <a:pt x="157576" y="98242"/>
                </a:lnTo>
              </a:path>
              <a:path w="537210" h="104775">
                <a:moveTo>
                  <a:pt x="157576" y="98242"/>
                </a:moveTo>
                <a:lnTo>
                  <a:pt x="160682" y="98242"/>
                </a:lnTo>
              </a:path>
              <a:path w="537210" h="104775">
                <a:moveTo>
                  <a:pt x="160682" y="98242"/>
                </a:moveTo>
                <a:lnTo>
                  <a:pt x="163785" y="98242"/>
                </a:lnTo>
              </a:path>
              <a:path w="537210" h="104775">
                <a:moveTo>
                  <a:pt x="163785" y="98242"/>
                </a:moveTo>
                <a:lnTo>
                  <a:pt x="166888" y="98242"/>
                </a:lnTo>
              </a:path>
              <a:path w="537210" h="104775">
                <a:moveTo>
                  <a:pt x="166888" y="98242"/>
                </a:moveTo>
                <a:lnTo>
                  <a:pt x="169991" y="98242"/>
                </a:lnTo>
              </a:path>
              <a:path w="537210" h="104775">
                <a:moveTo>
                  <a:pt x="169991" y="98242"/>
                </a:moveTo>
                <a:lnTo>
                  <a:pt x="173094" y="98242"/>
                </a:lnTo>
              </a:path>
              <a:path w="537210" h="104775">
                <a:moveTo>
                  <a:pt x="173094" y="98242"/>
                </a:moveTo>
                <a:lnTo>
                  <a:pt x="176197" y="98242"/>
                </a:lnTo>
              </a:path>
              <a:path w="537210" h="104775">
                <a:moveTo>
                  <a:pt x="176197" y="98242"/>
                </a:moveTo>
                <a:lnTo>
                  <a:pt x="179300" y="98242"/>
                </a:lnTo>
              </a:path>
              <a:path w="537210" h="104775">
                <a:moveTo>
                  <a:pt x="179300" y="98242"/>
                </a:moveTo>
                <a:lnTo>
                  <a:pt x="182402" y="98242"/>
                </a:lnTo>
              </a:path>
              <a:path w="537210" h="104775">
                <a:moveTo>
                  <a:pt x="182402" y="98242"/>
                </a:moveTo>
                <a:lnTo>
                  <a:pt x="185509" y="98242"/>
                </a:lnTo>
              </a:path>
              <a:path w="537210" h="104775">
                <a:moveTo>
                  <a:pt x="185509" y="98242"/>
                </a:moveTo>
                <a:lnTo>
                  <a:pt x="188611" y="98242"/>
                </a:lnTo>
              </a:path>
              <a:path w="537210" h="104775">
                <a:moveTo>
                  <a:pt x="188611" y="98242"/>
                </a:moveTo>
                <a:lnTo>
                  <a:pt x="191714" y="98242"/>
                </a:lnTo>
              </a:path>
              <a:path w="537210" h="104775">
                <a:moveTo>
                  <a:pt x="191714" y="98242"/>
                </a:moveTo>
                <a:lnTo>
                  <a:pt x="194817" y="98242"/>
                </a:lnTo>
              </a:path>
              <a:path w="537210" h="104775">
                <a:moveTo>
                  <a:pt x="194817" y="98242"/>
                </a:moveTo>
                <a:lnTo>
                  <a:pt x="197920" y="98242"/>
                </a:lnTo>
              </a:path>
              <a:path w="537210" h="104775">
                <a:moveTo>
                  <a:pt x="197920" y="98242"/>
                </a:moveTo>
                <a:lnTo>
                  <a:pt x="201023" y="98242"/>
                </a:lnTo>
              </a:path>
              <a:path w="537210" h="104775">
                <a:moveTo>
                  <a:pt x="201023" y="98242"/>
                </a:moveTo>
                <a:lnTo>
                  <a:pt x="204126" y="98242"/>
                </a:lnTo>
              </a:path>
              <a:path w="537210" h="104775">
                <a:moveTo>
                  <a:pt x="204126" y="98242"/>
                </a:moveTo>
                <a:lnTo>
                  <a:pt x="207229" y="98242"/>
                </a:lnTo>
              </a:path>
              <a:path w="537210" h="104775">
                <a:moveTo>
                  <a:pt x="207229" y="98242"/>
                </a:moveTo>
                <a:lnTo>
                  <a:pt x="210335" y="98242"/>
                </a:lnTo>
              </a:path>
              <a:path w="537210" h="104775">
                <a:moveTo>
                  <a:pt x="210335" y="98242"/>
                </a:moveTo>
                <a:lnTo>
                  <a:pt x="213438" y="98242"/>
                </a:lnTo>
              </a:path>
              <a:path w="537210" h="104775">
                <a:moveTo>
                  <a:pt x="213438" y="98242"/>
                </a:moveTo>
                <a:lnTo>
                  <a:pt x="216540" y="98242"/>
                </a:lnTo>
              </a:path>
              <a:path w="537210" h="104775">
                <a:moveTo>
                  <a:pt x="216540" y="98242"/>
                </a:moveTo>
                <a:lnTo>
                  <a:pt x="219643" y="98242"/>
                </a:lnTo>
              </a:path>
              <a:path w="537210" h="104775">
                <a:moveTo>
                  <a:pt x="219643" y="98242"/>
                </a:moveTo>
                <a:lnTo>
                  <a:pt x="222402" y="98242"/>
                </a:lnTo>
              </a:path>
              <a:path w="537210" h="104775">
                <a:moveTo>
                  <a:pt x="222402" y="98242"/>
                </a:moveTo>
                <a:lnTo>
                  <a:pt x="225505" y="98242"/>
                </a:lnTo>
              </a:path>
              <a:path w="537210" h="104775">
                <a:moveTo>
                  <a:pt x="225505" y="98242"/>
                </a:moveTo>
                <a:lnTo>
                  <a:pt x="228607" y="98242"/>
                </a:lnTo>
              </a:path>
              <a:path w="537210" h="104775">
                <a:moveTo>
                  <a:pt x="228607" y="98242"/>
                </a:moveTo>
                <a:lnTo>
                  <a:pt x="231710" y="98242"/>
                </a:lnTo>
              </a:path>
              <a:path w="537210" h="104775">
                <a:moveTo>
                  <a:pt x="231710" y="98242"/>
                </a:moveTo>
                <a:lnTo>
                  <a:pt x="234813" y="98242"/>
                </a:lnTo>
              </a:path>
              <a:path w="537210" h="104775">
                <a:moveTo>
                  <a:pt x="234813" y="98242"/>
                </a:moveTo>
                <a:lnTo>
                  <a:pt x="237919" y="98242"/>
                </a:lnTo>
              </a:path>
              <a:path w="537210" h="104775">
                <a:moveTo>
                  <a:pt x="237919" y="98242"/>
                </a:moveTo>
                <a:lnTo>
                  <a:pt x="241022" y="98242"/>
                </a:lnTo>
              </a:path>
              <a:path w="537210" h="104775">
                <a:moveTo>
                  <a:pt x="241022" y="98242"/>
                </a:moveTo>
                <a:lnTo>
                  <a:pt x="244125" y="98242"/>
                </a:lnTo>
              </a:path>
              <a:path w="537210" h="104775">
                <a:moveTo>
                  <a:pt x="244125" y="98242"/>
                </a:moveTo>
                <a:lnTo>
                  <a:pt x="247228" y="98242"/>
                </a:lnTo>
              </a:path>
              <a:path w="537210" h="104775">
                <a:moveTo>
                  <a:pt x="247228" y="98242"/>
                </a:moveTo>
                <a:lnTo>
                  <a:pt x="250331" y="98242"/>
                </a:lnTo>
              </a:path>
              <a:path w="537210" h="104775">
                <a:moveTo>
                  <a:pt x="250331" y="98242"/>
                </a:moveTo>
                <a:lnTo>
                  <a:pt x="253434" y="98242"/>
                </a:lnTo>
              </a:path>
              <a:path w="537210" h="104775">
                <a:moveTo>
                  <a:pt x="253434" y="98242"/>
                </a:moveTo>
                <a:lnTo>
                  <a:pt x="256536" y="98242"/>
                </a:lnTo>
              </a:path>
              <a:path w="537210" h="104775">
                <a:moveTo>
                  <a:pt x="256536" y="98242"/>
                </a:moveTo>
                <a:lnTo>
                  <a:pt x="259639" y="98242"/>
                </a:lnTo>
              </a:path>
              <a:path w="537210" h="104775">
                <a:moveTo>
                  <a:pt x="259639" y="98242"/>
                </a:moveTo>
                <a:lnTo>
                  <a:pt x="262745" y="98242"/>
                </a:lnTo>
              </a:path>
              <a:path w="537210" h="104775">
                <a:moveTo>
                  <a:pt x="262745" y="98242"/>
                </a:moveTo>
                <a:lnTo>
                  <a:pt x="265848" y="98242"/>
                </a:lnTo>
              </a:path>
              <a:path w="537210" h="104775">
                <a:moveTo>
                  <a:pt x="265848" y="98242"/>
                </a:moveTo>
                <a:lnTo>
                  <a:pt x="268951" y="98242"/>
                </a:lnTo>
              </a:path>
              <a:path w="537210" h="104775">
                <a:moveTo>
                  <a:pt x="268951" y="98242"/>
                </a:moveTo>
                <a:lnTo>
                  <a:pt x="272054" y="98242"/>
                </a:lnTo>
              </a:path>
              <a:path w="537210" h="104775">
                <a:moveTo>
                  <a:pt x="272054" y="98242"/>
                </a:moveTo>
                <a:lnTo>
                  <a:pt x="275157" y="98242"/>
                </a:lnTo>
              </a:path>
              <a:path w="537210" h="104775">
                <a:moveTo>
                  <a:pt x="275157" y="98242"/>
                </a:moveTo>
                <a:lnTo>
                  <a:pt x="278260" y="98242"/>
                </a:lnTo>
              </a:path>
              <a:path w="537210" h="104775">
                <a:moveTo>
                  <a:pt x="278260" y="98242"/>
                </a:moveTo>
                <a:lnTo>
                  <a:pt x="281363" y="98242"/>
                </a:lnTo>
              </a:path>
              <a:path w="537210" h="104775">
                <a:moveTo>
                  <a:pt x="281363" y="98242"/>
                </a:moveTo>
                <a:lnTo>
                  <a:pt x="284465" y="98242"/>
                </a:lnTo>
              </a:path>
              <a:path w="537210" h="104775">
                <a:moveTo>
                  <a:pt x="284465" y="98242"/>
                </a:moveTo>
                <a:lnTo>
                  <a:pt x="287572" y="98242"/>
                </a:lnTo>
              </a:path>
              <a:path w="537210" h="104775">
                <a:moveTo>
                  <a:pt x="287572" y="98242"/>
                </a:moveTo>
                <a:lnTo>
                  <a:pt x="290674" y="98242"/>
                </a:lnTo>
              </a:path>
              <a:path w="537210" h="104775">
                <a:moveTo>
                  <a:pt x="290674" y="98242"/>
                </a:moveTo>
                <a:lnTo>
                  <a:pt x="292741" y="98242"/>
                </a:lnTo>
              </a:path>
              <a:path w="537210" h="104775">
                <a:moveTo>
                  <a:pt x="0" y="92382"/>
                </a:moveTo>
                <a:lnTo>
                  <a:pt x="0" y="104446"/>
                </a:lnTo>
              </a:path>
              <a:path w="537210" h="104775">
                <a:moveTo>
                  <a:pt x="0" y="104446"/>
                </a:moveTo>
                <a:lnTo>
                  <a:pt x="0" y="92382"/>
                </a:lnTo>
              </a:path>
              <a:path w="537210" h="104775">
                <a:moveTo>
                  <a:pt x="292741" y="92382"/>
                </a:moveTo>
                <a:lnTo>
                  <a:pt x="292741" y="104446"/>
                </a:lnTo>
              </a:path>
              <a:path w="537210" h="104775">
                <a:moveTo>
                  <a:pt x="292741" y="104446"/>
                </a:moveTo>
                <a:lnTo>
                  <a:pt x="292741" y="92382"/>
                </a:lnTo>
              </a:path>
              <a:path w="537210" h="104775">
                <a:moveTo>
                  <a:pt x="293777" y="31370"/>
                </a:moveTo>
                <a:lnTo>
                  <a:pt x="296880" y="31370"/>
                </a:lnTo>
              </a:path>
              <a:path w="537210" h="104775">
                <a:moveTo>
                  <a:pt x="296880" y="31370"/>
                </a:moveTo>
                <a:lnTo>
                  <a:pt x="299983" y="31370"/>
                </a:lnTo>
              </a:path>
              <a:path w="537210" h="104775">
                <a:moveTo>
                  <a:pt x="299983" y="31370"/>
                </a:moveTo>
                <a:lnTo>
                  <a:pt x="303086" y="31370"/>
                </a:lnTo>
              </a:path>
              <a:path w="537210" h="104775">
                <a:moveTo>
                  <a:pt x="303086" y="31370"/>
                </a:moveTo>
                <a:lnTo>
                  <a:pt x="306189" y="31370"/>
                </a:lnTo>
              </a:path>
              <a:path w="537210" h="104775">
                <a:moveTo>
                  <a:pt x="306189" y="31370"/>
                </a:moveTo>
                <a:lnTo>
                  <a:pt x="308947" y="31370"/>
                </a:lnTo>
              </a:path>
              <a:path w="537210" h="104775">
                <a:moveTo>
                  <a:pt x="308947" y="31370"/>
                </a:moveTo>
                <a:lnTo>
                  <a:pt x="312050" y="31370"/>
                </a:lnTo>
              </a:path>
              <a:path w="537210" h="104775">
                <a:moveTo>
                  <a:pt x="312050" y="31370"/>
                </a:moveTo>
                <a:lnTo>
                  <a:pt x="315156" y="31370"/>
                </a:lnTo>
              </a:path>
              <a:path w="537210" h="104775">
                <a:moveTo>
                  <a:pt x="315156" y="31370"/>
                </a:moveTo>
                <a:lnTo>
                  <a:pt x="318259" y="31370"/>
                </a:lnTo>
              </a:path>
              <a:path w="537210" h="104775">
                <a:moveTo>
                  <a:pt x="318259" y="31370"/>
                </a:moveTo>
                <a:lnTo>
                  <a:pt x="321362" y="31370"/>
                </a:lnTo>
              </a:path>
              <a:path w="537210" h="104775">
                <a:moveTo>
                  <a:pt x="321362" y="31370"/>
                </a:moveTo>
                <a:lnTo>
                  <a:pt x="324465" y="31370"/>
                </a:lnTo>
              </a:path>
              <a:path w="537210" h="104775">
                <a:moveTo>
                  <a:pt x="324465" y="31370"/>
                </a:moveTo>
                <a:lnTo>
                  <a:pt x="327568" y="31370"/>
                </a:lnTo>
              </a:path>
              <a:path w="537210" h="104775">
                <a:moveTo>
                  <a:pt x="327568" y="31370"/>
                </a:moveTo>
                <a:lnTo>
                  <a:pt x="330671" y="31370"/>
                </a:lnTo>
              </a:path>
              <a:path w="537210" h="104775">
                <a:moveTo>
                  <a:pt x="330671" y="31370"/>
                </a:moveTo>
                <a:lnTo>
                  <a:pt x="333773" y="31370"/>
                </a:lnTo>
              </a:path>
              <a:path w="537210" h="104775">
                <a:moveTo>
                  <a:pt x="333773" y="31370"/>
                </a:moveTo>
                <a:lnTo>
                  <a:pt x="336876" y="31370"/>
                </a:lnTo>
              </a:path>
              <a:path w="537210" h="104775">
                <a:moveTo>
                  <a:pt x="336876" y="31370"/>
                </a:moveTo>
                <a:lnTo>
                  <a:pt x="339982" y="31370"/>
                </a:lnTo>
              </a:path>
              <a:path w="537210" h="104775">
                <a:moveTo>
                  <a:pt x="339982" y="31370"/>
                </a:moveTo>
                <a:lnTo>
                  <a:pt x="343085" y="31370"/>
                </a:lnTo>
              </a:path>
              <a:path w="537210" h="104775">
                <a:moveTo>
                  <a:pt x="343085" y="31370"/>
                </a:moveTo>
                <a:lnTo>
                  <a:pt x="346188" y="31370"/>
                </a:lnTo>
              </a:path>
              <a:path w="537210" h="104775">
                <a:moveTo>
                  <a:pt x="346188" y="31370"/>
                </a:moveTo>
                <a:lnTo>
                  <a:pt x="349291" y="31370"/>
                </a:lnTo>
              </a:path>
              <a:path w="537210" h="104775">
                <a:moveTo>
                  <a:pt x="349291" y="31370"/>
                </a:moveTo>
                <a:lnTo>
                  <a:pt x="352394" y="31370"/>
                </a:lnTo>
              </a:path>
              <a:path w="537210" h="104775">
                <a:moveTo>
                  <a:pt x="352394" y="31370"/>
                </a:moveTo>
                <a:lnTo>
                  <a:pt x="355497" y="31370"/>
                </a:lnTo>
              </a:path>
              <a:path w="537210" h="104775">
                <a:moveTo>
                  <a:pt x="355497" y="31370"/>
                </a:moveTo>
                <a:lnTo>
                  <a:pt x="358600" y="31370"/>
                </a:lnTo>
              </a:path>
              <a:path w="537210" h="104775">
                <a:moveTo>
                  <a:pt x="358600" y="31370"/>
                </a:moveTo>
                <a:lnTo>
                  <a:pt x="361702" y="31370"/>
                </a:lnTo>
              </a:path>
              <a:path w="537210" h="104775">
                <a:moveTo>
                  <a:pt x="361702" y="31370"/>
                </a:moveTo>
                <a:lnTo>
                  <a:pt x="364809" y="31370"/>
                </a:lnTo>
              </a:path>
              <a:path w="537210" h="104775">
                <a:moveTo>
                  <a:pt x="364809" y="31370"/>
                </a:moveTo>
                <a:lnTo>
                  <a:pt x="367911" y="31370"/>
                </a:lnTo>
              </a:path>
              <a:path w="537210" h="104775">
                <a:moveTo>
                  <a:pt x="367911" y="31370"/>
                </a:moveTo>
                <a:lnTo>
                  <a:pt x="371014" y="31370"/>
                </a:lnTo>
              </a:path>
              <a:path w="537210" h="104775">
                <a:moveTo>
                  <a:pt x="371014" y="31370"/>
                </a:moveTo>
                <a:lnTo>
                  <a:pt x="374117" y="31370"/>
                </a:lnTo>
              </a:path>
              <a:path w="537210" h="104775">
                <a:moveTo>
                  <a:pt x="374117" y="31370"/>
                </a:moveTo>
                <a:lnTo>
                  <a:pt x="377220" y="31370"/>
                </a:lnTo>
              </a:path>
              <a:path w="537210" h="104775">
                <a:moveTo>
                  <a:pt x="377220" y="31370"/>
                </a:moveTo>
                <a:lnTo>
                  <a:pt x="380323" y="31370"/>
                </a:lnTo>
              </a:path>
              <a:path w="537210" h="104775">
                <a:moveTo>
                  <a:pt x="380323" y="31370"/>
                </a:moveTo>
                <a:lnTo>
                  <a:pt x="383426" y="31370"/>
                </a:lnTo>
              </a:path>
              <a:path w="537210" h="104775">
                <a:moveTo>
                  <a:pt x="383426" y="31370"/>
                </a:moveTo>
                <a:lnTo>
                  <a:pt x="386529" y="31370"/>
                </a:lnTo>
              </a:path>
              <a:path w="537210" h="104775">
                <a:moveTo>
                  <a:pt x="386529" y="31370"/>
                </a:moveTo>
                <a:lnTo>
                  <a:pt x="389635" y="31370"/>
                </a:lnTo>
              </a:path>
              <a:path w="537210" h="104775">
                <a:moveTo>
                  <a:pt x="389635" y="31370"/>
                </a:moveTo>
                <a:lnTo>
                  <a:pt x="392738" y="31370"/>
                </a:lnTo>
              </a:path>
              <a:path w="537210" h="104775">
                <a:moveTo>
                  <a:pt x="392738" y="31370"/>
                </a:moveTo>
                <a:lnTo>
                  <a:pt x="395496" y="31370"/>
                </a:lnTo>
              </a:path>
              <a:path w="537210" h="104775">
                <a:moveTo>
                  <a:pt x="395496" y="31370"/>
                </a:moveTo>
                <a:lnTo>
                  <a:pt x="398599" y="31370"/>
                </a:lnTo>
              </a:path>
              <a:path w="537210" h="104775">
                <a:moveTo>
                  <a:pt x="398599" y="31370"/>
                </a:moveTo>
                <a:lnTo>
                  <a:pt x="401702" y="31370"/>
                </a:lnTo>
              </a:path>
              <a:path w="537210" h="104775">
                <a:moveTo>
                  <a:pt x="401702" y="31370"/>
                </a:moveTo>
                <a:lnTo>
                  <a:pt x="404805" y="31370"/>
                </a:lnTo>
              </a:path>
              <a:path w="537210" h="104775">
                <a:moveTo>
                  <a:pt x="404805" y="31370"/>
                </a:moveTo>
                <a:lnTo>
                  <a:pt x="407907" y="31370"/>
                </a:lnTo>
              </a:path>
              <a:path w="537210" h="104775">
                <a:moveTo>
                  <a:pt x="407907" y="31370"/>
                </a:moveTo>
                <a:lnTo>
                  <a:pt x="411010" y="31370"/>
                </a:lnTo>
              </a:path>
              <a:path w="537210" h="104775">
                <a:moveTo>
                  <a:pt x="411010" y="31370"/>
                </a:moveTo>
                <a:lnTo>
                  <a:pt x="414113" y="31370"/>
                </a:lnTo>
              </a:path>
              <a:path w="537210" h="104775">
                <a:moveTo>
                  <a:pt x="414113" y="31370"/>
                </a:moveTo>
                <a:lnTo>
                  <a:pt x="417219" y="31370"/>
                </a:lnTo>
              </a:path>
              <a:path w="537210" h="104775">
                <a:moveTo>
                  <a:pt x="417219" y="31370"/>
                </a:moveTo>
                <a:lnTo>
                  <a:pt x="420322" y="31370"/>
                </a:lnTo>
              </a:path>
              <a:path w="537210" h="104775">
                <a:moveTo>
                  <a:pt x="420322" y="31370"/>
                </a:moveTo>
                <a:lnTo>
                  <a:pt x="423425" y="31370"/>
                </a:lnTo>
              </a:path>
              <a:path w="537210" h="104775">
                <a:moveTo>
                  <a:pt x="423425" y="31370"/>
                </a:moveTo>
                <a:lnTo>
                  <a:pt x="426528" y="31370"/>
                </a:lnTo>
              </a:path>
              <a:path w="537210" h="104775">
                <a:moveTo>
                  <a:pt x="426528" y="31370"/>
                </a:moveTo>
                <a:lnTo>
                  <a:pt x="429631" y="31370"/>
                </a:lnTo>
              </a:path>
              <a:path w="537210" h="104775">
                <a:moveTo>
                  <a:pt x="429631" y="31370"/>
                </a:moveTo>
                <a:lnTo>
                  <a:pt x="432734" y="31370"/>
                </a:lnTo>
              </a:path>
              <a:path w="537210" h="104775">
                <a:moveTo>
                  <a:pt x="432734" y="31370"/>
                </a:moveTo>
                <a:lnTo>
                  <a:pt x="435836" y="31370"/>
                </a:lnTo>
              </a:path>
              <a:path w="537210" h="104775">
                <a:moveTo>
                  <a:pt x="435836" y="31370"/>
                </a:moveTo>
                <a:lnTo>
                  <a:pt x="438939" y="31370"/>
                </a:lnTo>
              </a:path>
              <a:path w="537210" h="104775">
                <a:moveTo>
                  <a:pt x="438939" y="31370"/>
                </a:moveTo>
                <a:lnTo>
                  <a:pt x="442045" y="31370"/>
                </a:lnTo>
              </a:path>
              <a:path w="537210" h="104775">
                <a:moveTo>
                  <a:pt x="442045" y="31370"/>
                </a:moveTo>
                <a:lnTo>
                  <a:pt x="445148" y="31370"/>
                </a:lnTo>
              </a:path>
              <a:path w="537210" h="104775">
                <a:moveTo>
                  <a:pt x="445148" y="31370"/>
                </a:moveTo>
                <a:lnTo>
                  <a:pt x="448251" y="31370"/>
                </a:lnTo>
              </a:path>
              <a:path w="537210" h="104775">
                <a:moveTo>
                  <a:pt x="448251" y="31370"/>
                </a:moveTo>
                <a:lnTo>
                  <a:pt x="451354" y="31370"/>
                </a:lnTo>
              </a:path>
              <a:path w="537210" h="104775">
                <a:moveTo>
                  <a:pt x="451354" y="31370"/>
                </a:moveTo>
                <a:lnTo>
                  <a:pt x="454457" y="31370"/>
                </a:lnTo>
              </a:path>
              <a:path w="537210" h="104775">
                <a:moveTo>
                  <a:pt x="454457" y="31370"/>
                </a:moveTo>
                <a:lnTo>
                  <a:pt x="457560" y="31370"/>
                </a:lnTo>
              </a:path>
              <a:path w="537210" h="104775">
                <a:moveTo>
                  <a:pt x="457560" y="31370"/>
                </a:moveTo>
                <a:lnTo>
                  <a:pt x="460663" y="31370"/>
                </a:lnTo>
              </a:path>
              <a:path w="537210" h="104775">
                <a:moveTo>
                  <a:pt x="460663" y="31370"/>
                </a:moveTo>
                <a:lnTo>
                  <a:pt x="463765" y="31370"/>
                </a:lnTo>
              </a:path>
              <a:path w="537210" h="104775">
                <a:moveTo>
                  <a:pt x="463765" y="31370"/>
                </a:moveTo>
                <a:lnTo>
                  <a:pt x="466872" y="31370"/>
                </a:lnTo>
              </a:path>
              <a:path w="537210" h="104775">
                <a:moveTo>
                  <a:pt x="466872" y="31370"/>
                </a:moveTo>
                <a:lnTo>
                  <a:pt x="469974" y="31370"/>
                </a:lnTo>
              </a:path>
              <a:path w="537210" h="104775">
                <a:moveTo>
                  <a:pt x="469974" y="31370"/>
                </a:moveTo>
                <a:lnTo>
                  <a:pt x="473077" y="31370"/>
                </a:lnTo>
              </a:path>
              <a:path w="537210" h="104775">
                <a:moveTo>
                  <a:pt x="473077" y="31370"/>
                </a:moveTo>
                <a:lnTo>
                  <a:pt x="476180" y="31370"/>
                </a:lnTo>
              </a:path>
              <a:path w="537210" h="104775">
                <a:moveTo>
                  <a:pt x="476180" y="31370"/>
                </a:moveTo>
                <a:lnTo>
                  <a:pt x="479283" y="31370"/>
                </a:lnTo>
              </a:path>
              <a:path w="537210" h="104775">
                <a:moveTo>
                  <a:pt x="479283" y="31370"/>
                </a:moveTo>
                <a:lnTo>
                  <a:pt x="482386" y="31370"/>
                </a:lnTo>
              </a:path>
              <a:path w="537210" h="104775">
                <a:moveTo>
                  <a:pt x="482386" y="31370"/>
                </a:moveTo>
                <a:lnTo>
                  <a:pt x="485144" y="31370"/>
                </a:lnTo>
              </a:path>
              <a:path w="537210" h="104775">
                <a:moveTo>
                  <a:pt x="485144" y="31370"/>
                </a:moveTo>
                <a:lnTo>
                  <a:pt x="488247" y="31370"/>
                </a:lnTo>
              </a:path>
              <a:path w="537210" h="104775">
                <a:moveTo>
                  <a:pt x="488247" y="31370"/>
                </a:moveTo>
                <a:lnTo>
                  <a:pt x="491350" y="31370"/>
                </a:lnTo>
              </a:path>
              <a:path w="537210" h="104775">
                <a:moveTo>
                  <a:pt x="491350" y="31370"/>
                </a:moveTo>
                <a:lnTo>
                  <a:pt x="494456" y="31370"/>
                </a:lnTo>
              </a:path>
              <a:path w="537210" h="104775">
                <a:moveTo>
                  <a:pt x="494456" y="31370"/>
                </a:moveTo>
                <a:lnTo>
                  <a:pt x="497559" y="31370"/>
                </a:lnTo>
              </a:path>
              <a:path w="537210" h="104775">
                <a:moveTo>
                  <a:pt x="497559" y="31370"/>
                </a:moveTo>
                <a:lnTo>
                  <a:pt x="500662" y="31370"/>
                </a:lnTo>
              </a:path>
              <a:path w="537210" h="104775">
                <a:moveTo>
                  <a:pt x="500662" y="31370"/>
                </a:moveTo>
                <a:lnTo>
                  <a:pt x="503765" y="31370"/>
                </a:lnTo>
              </a:path>
              <a:path w="537210" h="104775">
                <a:moveTo>
                  <a:pt x="503765" y="31370"/>
                </a:moveTo>
                <a:lnTo>
                  <a:pt x="506868" y="31370"/>
                </a:lnTo>
              </a:path>
              <a:path w="537210" h="104775">
                <a:moveTo>
                  <a:pt x="506868" y="31370"/>
                </a:moveTo>
                <a:lnTo>
                  <a:pt x="509971" y="31370"/>
                </a:lnTo>
              </a:path>
              <a:path w="537210" h="104775">
                <a:moveTo>
                  <a:pt x="509971" y="31370"/>
                </a:moveTo>
                <a:lnTo>
                  <a:pt x="513073" y="31370"/>
                </a:lnTo>
              </a:path>
              <a:path w="537210" h="104775">
                <a:moveTo>
                  <a:pt x="513073" y="31370"/>
                </a:moveTo>
                <a:lnTo>
                  <a:pt x="516176" y="31370"/>
                </a:lnTo>
              </a:path>
              <a:path w="537210" h="104775">
                <a:moveTo>
                  <a:pt x="516176" y="31370"/>
                </a:moveTo>
                <a:lnTo>
                  <a:pt x="519282" y="31370"/>
                </a:lnTo>
              </a:path>
              <a:path w="537210" h="104775">
                <a:moveTo>
                  <a:pt x="519282" y="31370"/>
                </a:moveTo>
                <a:lnTo>
                  <a:pt x="522385" y="31370"/>
                </a:lnTo>
              </a:path>
              <a:path w="537210" h="104775">
                <a:moveTo>
                  <a:pt x="522385" y="31370"/>
                </a:moveTo>
                <a:lnTo>
                  <a:pt x="525488" y="31370"/>
                </a:lnTo>
              </a:path>
              <a:path w="537210" h="104775">
                <a:moveTo>
                  <a:pt x="525488" y="31370"/>
                </a:moveTo>
                <a:lnTo>
                  <a:pt x="528591" y="31370"/>
                </a:lnTo>
              </a:path>
              <a:path w="537210" h="104775">
                <a:moveTo>
                  <a:pt x="528591" y="31370"/>
                </a:moveTo>
                <a:lnTo>
                  <a:pt x="531694" y="31370"/>
                </a:lnTo>
              </a:path>
              <a:path w="537210" h="104775">
                <a:moveTo>
                  <a:pt x="531694" y="31370"/>
                </a:moveTo>
                <a:lnTo>
                  <a:pt x="534797" y="31370"/>
                </a:lnTo>
              </a:path>
              <a:path w="537210" h="104775">
                <a:moveTo>
                  <a:pt x="534797" y="31370"/>
                </a:moveTo>
                <a:lnTo>
                  <a:pt x="536866" y="31370"/>
                </a:lnTo>
              </a:path>
              <a:path w="537210" h="104775">
                <a:moveTo>
                  <a:pt x="293777" y="25166"/>
                </a:moveTo>
                <a:lnTo>
                  <a:pt x="293777" y="37575"/>
                </a:lnTo>
              </a:path>
              <a:path w="537210" h="104775">
                <a:moveTo>
                  <a:pt x="293777" y="37575"/>
                </a:moveTo>
                <a:lnTo>
                  <a:pt x="293777" y="25166"/>
                </a:lnTo>
              </a:path>
              <a:path w="537210" h="104775">
                <a:moveTo>
                  <a:pt x="536866" y="25166"/>
                </a:moveTo>
                <a:lnTo>
                  <a:pt x="536866" y="37575"/>
                </a:lnTo>
              </a:path>
              <a:path w="537210" h="104775">
                <a:moveTo>
                  <a:pt x="536866" y="37575"/>
                </a:moveTo>
                <a:lnTo>
                  <a:pt x="536866" y="25166"/>
                </a:lnTo>
              </a:path>
            </a:pathLst>
          </a:custGeom>
          <a:ln w="3175">
            <a:solidFill>
              <a:srgbClr val="000000"/>
            </a:solidFill>
          </a:ln>
        </p:spPr>
        <p:txBody>
          <a:bodyPr wrap="square" lIns="0" tIns="0" rIns="0" bIns="0" rtlCol="0"/>
          <a:lstStyle/>
          <a:p>
            <a:endParaRPr/>
          </a:p>
        </p:txBody>
      </p:sp>
      <p:sp>
        <p:nvSpPr>
          <p:cNvPr id="173" name="object 173"/>
          <p:cNvSpPr txBox="1"/>
          <p:nvPr/>
        </p:nvSpPr>
        <p:spPr>
          <a:xfrm>
            <a:off x="3067637" y="6663994"/>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₀</a:t>
            </a:r>
            <a:endParaRPr sz="150">
              <a:latin typeface="Trebuchet MS"/>
              <a:cs typeface="Trebuchet MS"/>
            </a:endParaRPr>
          </a:p>
        </p:txBody>
      </p:sp>
      <p:grpSp>
        <p:nvGrpSpPr>
          <p:cNvPr id="174" name="object 174"/>
          <p:cNvGrpSpPr/>
          <p:nvPr/>
        </p:nvGrpSpPr>
        <p:grpSpPr>
          <a:xfrm>
            <a:off x="2997200" y="6680200"/>
            <a:ext cx="406400" cy="330200"/>
            <a:chOff x="2997200" y="6680200"/>
            <a:chExt cx="406400" cy="330200"/>
          </a:xfrm>
        </p:grpSpPr>
        <p:pic>
          <p:nvPicPr>
            <p:cNvPr id="175" name="object 175"/>
            <p:cNvPicPr/>
            <p:nvPr/>
          </p:nvPicPr>
          <p:blipFill>
            <a:blip r:embed="rId11" cstate="print"/>
            <a:stretch>
              <a:fillRect/>
            </a:stretch>
          </p:blipFill>
          <p:spPr>
            <a:xfrm>
              <a:off x="2997200" y="6680200"/>
              <a:ext cx="203200" cy="152400"/>
            </a:xfrm>
            <a:prstGeom prst="rect">
              <a:avLst/>
            </a:prstGeom>
          </p:spPr>
        </p:pic>
        <p:pic>
          <p:nvPicPr>
            <p:cNvPr id="176" name="object 176"/>
            <p:cNvPicPr/>
            <p:nvPr/>
          </p:nvPicPr>
          <p:blipFill>
            <a:blip r:embed="rId12" cstate="print"/>
            <a:stretch>
              <a:fillRect/>
            </a:stretch>
          </p:blipFill>
          <p:spPr>
            <a:xfrm>
              <a:off x="2998315" y="6683898"/>
              <a:ext cx="190898" cy="148501"/>
            </a:xfrm>
            <a:prstGeom prst="rect">
              <a:avLst/>
            </a:prstGeom>
          </p:spPr>
        </p:pic>
        <p:pic>
          <p:nvPicPr>
            <p:cNvPr id="177" name="object 177"/>
            <p:cNvPicPr/>
            <p:nvPr/>
          </p:nvPicPr>
          <p:blipFill>
            <a:blip r:embed="rId13" cstate="print"/>
            <a:stretch>
              <a:fillRect/>
            </a:stretch>
          </p:blipFill>
          <p:spPr>
            <a:xfrm>
              <a:off x="2997200" y="6845300"/>
              <a:ext cx="203200" cy="165100"/>
            </a:xfrm>
            <a:prstGeom prst="rect">
              <a:avLst/>
            </a:prstGeom>
          </p:spPr>
        </p:pic>
        <p:pic>
          <p:nvPicPr>
            <p:cNvPr id="178" name="object 178"/>
            <p:cNvPicPr/>
            <p:nvPr/>
          </p:nvPicPr>
          <p:blipFill>
            <a:blip r:embed="rId14" cstate="print"/>
            <a:stretch>
              <a:fillRect/>
            </a:stretch>
          </p:blipFill>
          <p:spPr>
            <a:xfrm>
              <a:off x="2998315" y="6852221"/>
              <a:ext cx="190898" cy="148501"/>
            </a:xfrm>
            <a:prstGeom prst="rect">
              <a:avLst/>
            </a:prstGeom>
          </p:spPr>
        </p:pic>
        <p:pic>
          <p:nvPicPr>
            <p:cNvPr id="179" name="object 179"/>
            <p:cNvPicPr/>
            <p:nvPr/>
          </p:nvPicPr>
          <p:blipFill>
            <a:blip r:embed="rId15" cstate="print"/>
            <a:stretch>
              <a:fillRect/>
            </a:stretch>
          </p:blipFill>
          <p:spPr>
            <a:xfrm>
              <a:off x="3200400" y="6845300"/>
              <a:ext cx="203200" cy="165100"/>
            </a:xfrm>
            <a:prstGeom prst="rect">
              <a:avLst/>
            </a:prstGeom>
          </p:spPr>
        </p:pic>
        <p:pic>
          <p:nvPicPr>
            <p:cNvPr id="180" name="object 180"/>
            <p:cNvPicPr/>
            <p:nvPr/>
          </p:nvPicPr>
          <p:blipFill>
            <a:blip r:embed="rId16" cstate="print"/>
            <a:stretch>
              <a:fillRect/>
            </a:stretch>
          </p:blipFill>
          <p:spPr>
            <a:xfrm>
              <a:off x="3210506" y="6852221"/>
              <a:ext cx="190898" cy="148501"/>
            </a:xfrm>
            <a:prstGeom prst="rect">
              <a:avLst/>
            </a:prstGeom>
          </p:spPr>
        </p:pic>
      </p:grpSp>
      <p:sp>
        <p:nvSpPr>
          <p:cNvPr id="181" name="object 181"/>
          <p:cNvSpPr txBox="1"/>
          <p:nvPr/>
        </p:nvSpPr>
        <p:spPr>
          <a:xfrm>
            <a:off x="3266870" y="6661401"/>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₁</a:t>
            </a:r>
            <a:endParaRPr sz="150">
              <a:latin typeface="Trebuchet MS"/>
              <a:cs typeface="Trebuchet MS"/>
            </a:endParaRPr>
          </a:p>
        </p:txBody>
      </p:sp>
      <p:grpSp>
        <p:nvGrpSpPr>
          <p:cNvPr id="182" name="object 182"/>
          <p:cNvGrpSpPr/>
          <p:nvPr/>
        </p:nvGrpSpPr>
        <p:grpSpPr>
          <a:xfrm>
            <a:off x="3200400" y="6680200"/>
            <a:ext cx="203200" cy="152400"/>
            <a:chOff x="3200400" y="6680200"/>
            <a:chExt cx="203200" cy="152400"/>
          </a:xfrm>
        </p:grpSpPr>
        <p:pic>
          <p:nvPicPr>
            <p:cNvPr id="183" name="object 183"/>
            <p:cNvPicPr/>
            <p:nvPr/>
          </p:nvPicPr>
          <p:blipFill>
            <a:blip r:embed="rId17" cstate="print"/>
            <a:stretch>
              <a:fillRect/>
            </a:stretch>
          </p:blipFill>
          <p:spPr>
            <a:xfrm>
              <a:off x="3200400" y="6680200"/>
              <a:ext cx="203200" cy="152400"/>
            </a:xfrm>
            <a:prstGeom prst="rect">
              <a:avLst/>
            </a:prstGeom>
          </p:spPr>
        </p:pic>
        <p:pic>
          <p:nvPicPr>
            <p:cNvPr id="184" name="object 184"/>
            <p:cNvPicPr/>
            <p:nvPr/>
          </p:nvPicPr>
          <p:blipFill>
            <a:blip r:embed="rId18" cstate="print"/>
            <a:stretch>
              <a:fillRect/>
            </a:stretch>
          </p:blipFill>
          <p:spPr>
            <a:xfrm>
              <a:off x="3210506" y="6683571"/>
              <a:ext cx="190898" cy="148501"/>
            </a:xfrm>
            <a:prstGeom prst="rect">
              <a:avLst/>
            </a:prstGeom>
          </p:spPr>
        </p:pic>
      </p:grpSp>
      <p:sp>
        <p:nvSpPr>
          <p:cNvPr id="185" name="object 185"/>
          <p:cNvSpPr txBox="1"/>
          <p:nvPr/>
        </p:nvSpPr>
        <p:spPr>
          <a:xfrm>
            <a:off x="3478717" y="6664573"/>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₂</a:t>
            </a:r>
            <a:endParaRPr sz="150">
              <a:latin typeface="Trebuchet MS"/>
              <a:cs typeface="Trebuchet MS"/>
            </a:endParaRPr>
          </a:p>
        </p:txBody>
      </p:sp>
      <p:grpSp>
        <p:nvGrpSpPr>
          <p:cNvPr id="186" name="object 186"/>
          <p:cNvGrpSpPr/>
          <p:nvPr/>
        </p:nvGrpSpPr>
        <p:grpSpPr>
          <a:xfrm>
            <a:off x="3416300" y="6680200"/>
            <a:ext cx="203200" cy="330200"/>
            <a:chOff x="3416300" y="6680200"/>
            <a:chExt cx="203200" cy="330200"/>
          </a:xfrm>
        </p:grpSpPr>
        <p:pic>
          <p:nvPicPr>
            <p:cNvPr id="187" name="object 187"/>
            <p:cNvPicPr/>
            <p:nvPr/>
          </p:nvPicPr>
          <p:blipFill>
            <a:blip r:embed="rId19" cstate="print"/>
            <a:stretch>
              <a:fillRect/>
            </a:stretch>
          </p:blipFill>
          <p:spPr>
            <a:xfrm>
              <a:off x="3416300" y="6680200"/>
              <a:ext cx="203200" cy="152400"/>
            </a:xfrm>
            <a:prstGeom prst="rect">
              <a:avLst/>
            </a:prstGeom>
          </p:spPr>
        </p:pic>
        <p:pic>
          <p:nvPicPr>
            <p:cNvPr id="188" name="object 188"/>
            <p:cNvPicPr/>
            <p:nvPr/>
          </p:nvPicPr>
          <p:blipFill>
            <a:blip r:embed="rId20" cstate="print"/>
            <a:stretch>
              <a:fillRect/>
            </a:stretch>
          </p:blipFill>
          <p:spPr>
            <a:xfrm>
              <a:off x="3422699" y="6683571"/>
              <a:ext cx="190710" cy="148501"/>
            </a:xfrm>
            <a:prstGeom prst="rect">
              <a:avLst/>
            </a:prstGeom>
          </p:spPr>
        </p:pic>
        <p:pic>
          <p:nvPicPr>
            <p:cNvPr id="189" name="object 189"/>
            <p:cNvPicPr/>
            <p:nvPr/>
          </p:nvPicPr>
          <p:blipFill>
            <a:blip r:embed="rId21" cstate="print"/>
            <a:stretch>
              <a:fillRect/>
            </a:stretch>
          </p:blipFill>
          <p:spPr>
            <a:xfrm>
              <a:off x="3416300" y="6845300"/>
              <a:ext cx="203200" cy="165100"/>
            </a:xfrm>
            <a:prstGeom prst="rect">
              <a:avLst/>
            </a:prstGeom>
          </p:spPr>
        </p:pic>
        <p:pic>
          <p:nvPicPr>
            <p:cNvPr id="190" name="object 190"/>
            <p:cNvPicPr/>
            <p:nvPr/>
          </p:nvPicPr>
          <p:blipFill>
            <a:blip r:embed="rId22" cstate="print"/>
            <a:stretch>
              <a:fillRect/>
            </a:stretch>
          </p:blipFill>
          <p:spPr>
            <a:xfrm>
              <a:off x="3422699" y="6852221"/>
              <a:ext cx="190898" cy="148501"/>
            </a:xfrm>
            <a:prstGeom prst="rect">
              <a:avLst/>
            </a:prstGeom>
          </p:spPr>
        </p:pic>
      </p:grpSp>
      <p:sp>
        <p:nvSpPr>
          <p:cNvPr id="191" name="object 191"/>
          <p:cNvSpPr txBox="1"/>
          <p:nvPr/>
        </p:nvSpPr>
        <p:spPr>
          <a:xfrm>
            <a:off x="3771575" y="6622357"/>
            <a:ext cx="127635" cy="86360"/>
          </a:xfrm>
          <a:prstGeom prst="rect">
            <a:avLst/>
          </a:prstGeom>
        </p:spPr>
        <p:txBody>
          <a:bodyPr vert="horz" wrap="square" lIns="0" tIns="13970" rIns="0" bIns="0" rtlCol="0">
            <a:spAutoFit/>
          </a:bodyPr>
          <a:lstStyle/>
          <a:p>
            <a:pPr marL="12700">
              <a:lnSpc>
                <a:spcPts val="350"/>
              </a:lnSpc>
              <a:spcBef>
                <a:spcPts val="110"/>
              </a:spcBef>
            </a:pPr>
            <a:r>
              <a:rPr sz="300" b="1" spc="-50" dirty="0">
                <a:latin typeface="Arial"/>
                <a:cs typeface="Arial"/>
              </a:rPr>
              <a:t>B</a:t>
            </a:r>
            <a:endParaRPr sz="300">
              <a:latin typeface="Arial"/>
              <a:cs typeface="Arial"/>
            </a:endParaRPr>
          </a:p>
          <a:p>
            <a:pPr marR="5080" algn="r">
              <a:lnSpc>
                <a:spcPts val="110"/>
              </a:lnSpc>
            </a:pPr>
            <a:r>
              <a:rPr sz="100" b="1" spc="-25" dirty="0">
                <a:latin typeface="Arial"/>
                <a:cs typeface="Arial"/>
              </a:rPr>
              <a:t>450</a:t>
            </a:r>
            <a:endParaRPr sz="100">
              <a:latin typeface="Arial"/>
              <a:cs typeface="Arial"/>
            </a:endParaRPr>
          </a:p>
        </p:txBody>
      </p:sp>
      <p:grpSp>
        <p:nvGrpSpPr>
          <p:cNvPr id="192" name="object 192"/>
          <p:cNvGrpSpPr/>
          <p:nvPr/>
        </p:nvGrpSpPr>
        <p:grpSpPr>
          <a:xfrm>
            <a:off x="2989977" y="7112000"/>
            <a:ext cx="1671320" cy="520700"/>
            <a:chOff x="2989977" y="7112000"/>
            <a:chExt cx="1671320" cy="520700"/>
          </a:xfrm>
        </p:grpSpPr>
        <p:pic>
          <p:nvPicPr>
            <p:cNvPr id="193" name="object 193"/>
            <p:cNvPicPr/>
            <p:nvPr/>
          </p:nvPicPr>
          <p:blipFill>
            <a:blip r:embed="rId23" cstate="print"/>
            <a:stretch>
              <a:fillRect/>
            </a:stretch>
          </p:blipFill>
          <p:spPr>
            <a:xfrm>
              <a:off x="2989977" y="7173750"/>
              <a:ext cx="298106" cy="289565"/>
            </a:xfrm>
            <a:prstGeom prst="rect">
              <a:avLst/>
            </a:prstGeom>
          </p:spPr>
        </p:pic>
        <p:pic>
          <p:nvPicPr>
            <p:cNvPr id="194" name="object 194"/>
            <p:cNvPicPr/>
            <p:nvPr/>
          </p:nvPicPr>
          <p:blipFill>
            <a:blip r:embed="rId24" cstate="print"/>
            <a:stretch>
              <a:fillRect/>
            </a:stretch>
          </p:blipFill>
          <p:spPr>
            <a:xfrm>
              <a:off x="3326474" y="7173750"/>
              <a:ext cx="295460" cy="289565"/>
            </a:xfrm>
            <a:prstGeom prst="rect">
              <a:avLst/>
            </a:prstGeom>
          </p:spPr>
        </p:pic>
        <p:pic>
          <p:nvPicPr>
            <p:cNvPr id="195" name="object 195"/>
            <p:cNvPicPr/>
            <p:nvPr/>
          </p:nvPicPr>
          <p:blipFill>
            <a:blip r:embed="rId25" cstate="print"/>
            <a:stretch>
              <a:fillRect/>
            </a:stretch>
          </p:blipFill>
          <p:spPr>
            <a:xfrm>
              <a:off x="3835400" y="7112000"/>
              <a:ext cx="825500" cy="520700"/>
            </a:xfrm>
            <a:prstGeom prst="rect">
              <a:avLst/>
            </a:prstGeom>
          </p:spPr>
        </p:pic>
        <p:sp>
          <p:nvSpPr>
            <p:cNvPr id="196" name="object 196"/>
            <p:cNvSpPr/>
            <p:nvPr/>
          </p:nvSpPr>
          <p:spPr>
            <a:xfrm>
              <a:off x="3847192" y="7114119"/>
              <a:ext cx="813435" cy="518159"/>
            </a:xfrm>
            <a:custGeom>
              <a:avLst/>
              <a:gdLst/>
              <a:ahLst/>
              <a:cxnLst/>
              <a:rect l="l" t="t" r="r" b="b"/>
              <a:pathLst>
                <a:path w="813435" h="518159">
                  <a:moveTo>
                    <a:pt x="813311" y="0"/>
                  </a:moveTo>
                  <a:lnTo>
                    <a:pt x="0" y="0"/>
                  </a:lnTo>
                  <a:lnTo>
                    <a:pt x="0" y="517565"/>
                  </a:lnTo>
                  <a:lnTo>
                    <a:pt x="813311" y="517565"/>
                  </a:lnTo>
                  <a:lnTo>
                    <a:pt x="813311" y="0"/>
                  </a:lnTo>
                  <a:close/>
                </a:path>
              </a:pathLst>
            </a:custGeom>
            <a:solidFill>
              <a:srgbClr val="FFFFFF"/>
            </a:solidFill>
          </p:spPr>
          <p:txBody>
            <a:bodyPr wrap="square" lIns="0" tIns="0" rIns="0" bIns="0" rtlCol="0"/>
            <a:lstStyle/>
            <a:p>
              <a:endParaRPr/>
            </a:p>
          </p:txBody>
        </p:sp>
        <p:sp>
          <p:nvSpPr>
            <p:cNvPr id="197" name="object 197"/>
            <p:cNvSpPr/>
            <p:nvPr/>
          </p:nvSpPr>
          <p:spPr>
            <a:xfrm>
              <a:off x="3958565" y="7590212"/>
              <a:ext cx="66675" cy="8890"/>
            </a:xfrm>
            <a:custGeom>
              <a:avLst/>
              <a:gdLst/>
              <a:ahLst/>
              <a:cxnLst/>
              <a:rect l="l" t="t" r="r" b="b"/>
              <a:pathLst>
                <a:path w="66675" h="8890">
                  <a:moveTo>
                    <a:pt x="66456" y="0"/>
                  </a:moveTo>
                  <a:lnTo>
                    <a:pt x="0" y="0"/>
                  </a:lnTo>
                  <a:lnTo>
                    <a:pt x="0" y="8494"/>
                  </a:lnTo>
                  <a:lnTo>
                    <a:pt x="66456" y="8494"/>
                  </a:lnTo>
                  <a:lnTo>
                    <a:pt x="66456" y="0"/>
                  </a:lnTo>
                  <a:close/>
                </a:path>
              </a:pathLst>
            </a:custGeom>
            <a:solidFill>
              <a:srgbClr val="D4D4D4"/>
            </a:solidFill>
          </p:spPr>
          <p:txBody>
            <a:bodyPr wrap="square" lIns="0" tIns="0" rIns="0" bIns="0" rtlCol="0"/>
            <a:lstStyle/>
            <a:p>
              <a:endParaRPr/>
            </a:p>
          </p:txBody>
        </p:sp>
        <p:sp>
          <p:nvSpPr>
            <p:cNvPr id="198" name="object 198"/>
            <p:cNvSpPr/>
            <p:nvPr/>
          </p:nvSpPr>
          <p:spPr>
            <a:xfrm>
              <a:off x="3956523"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199" name="object 199"/>
            <p:cNvSpPr/>
            <p:nvPr/>
          </p:nvSpPr>
          <p:spPr>
            <a:xfrm>
              <a:off x="3958213" y="7589859"/>
              <a:ext cx="0" cy="8255"/>
            </a:xfrm>
            <a:custGeom>
              <a:avLst/>
              <a:gdLst/>
              <a:ahLst/>
              <a:cxnLst/>
              <a:rect l="l" t="t" r="r" b="b"/>
              <a:pathLst>
                <a:path h="8254">
                  <a:moveTo>
                    <a:pt x="0" y="7786"/>
                  </a:moveTo>
                  <a:lnTo>
                    <a:pt x="0" y="0"/>
                  </a:lnTo>
                </a:path>
              </a:pathLst>
            </a:custGeom>
            <a:ln w="3383">
              <a:solidFill>
                <a:srgbClr val="000000"/>
              </a:solidFill>
            </a:ln>
          </p:spPr>
          <p:txBody>
            <a:bodyPr wrap="square" lIns="0" tIns="0" rIns="0" bIns="0" rtlCol="0"/>
            <a:lstStyle/>
            <a:p>
              <a:endParaRPr/>
            </a:p>
          </p:txBody>
        </p:sp>
        <p:sp>
          <p:nvSpPr>
            <p:cNvPr id="200" name="object 200"/>
            <p:cNvSpPr/>
            <p:nvPr/>
          </p:nvSpPr>
          <p:spPr>
            <a:xfrm>
              <a:off x="3958213" y="7589859"/>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01" name="object 201"/>
            <p:cNvSpPr/>
            <p:nvPr/>
          </p:nvSpPr>
          <p:spPr>
            <a:xfrm>
              <a:off x="4024669" y="7589859"/>
              <a:ext cx="0" cy="8255"/>
            </a:xfrm>
            <a:custGeom>
              <a:avLst/>
              <a:gdLst/>
              <a:ahLst/>
              <a:cxnLst/>
              <a:rect l="l" t="t" r="r" b="b"/>
              <a:pathLst>
                <a:path h="8254">
                  <a:moveTo>
                    <a:pt x="0" y="0"/>
                  </a:moveTo>
                  <a:lnTo>
                    <a:pt x="0" y="7786"/>
                  </a:lnTo>
                </a:path>
              </a:pathLst>
            </a:custGeom>
            <a:ln w="3383">
              <a:solidFill>
                <a:srgbClr val="000000"/>
              </a:solidFill>
            </a:ln>
          </p:spPr>
          <p:txBody>
            <a:bodyPr wrap="square" lIns="0" tIns="0" rIns="0" bIns="0" rtlCol="0"/>
            <a:lstStyle/>
            <a:p>
              <a:endParaRPr/>
            </a:p>
          </p:txBody>
        </p:sp>
        <p:sp>
          <p:nvSpPr>
            <p:cNvPr id="202" name="object 202"/>
            <p:cNvSpPr/>
            <p:nvPr/>
          </p:nvSpPr>
          <p:spPr>
            <a:xfrm>
              <a:off x="3974827" y="7589505"/>
              <a:ext cx="33655" cy="635"/>
            </a:xfrm>
            <a:custGeom>
              <a:avLst/>
              <a:gdLst/>
              <a:ahLst/>
              <a:cxnLst/>
              <a:rect l="l" t="t" r="r" b="b"/>
              <a:pathLst>
                <a:path w="33654" h="634">
                  <a:moveTo>
                    <a:pt x="0" y="0"/>
                  </a:moveTo>
                  <a:lnTo>
                    <a:pt x="33228" y="0"/>
                  </a:lnTo>
                </a:path>
                <a:path w="33654" h="634">
                  <a:moveTo>
                    <a:pt x="33228" y="0"/>
                  </a:moveTo>
                  <a:lnTo>
                    <a:pt x="0" y="0"/>
                  </a:lnTo>
                </a:path>
                <a:path w="33654" h="634">
                  <a:moveTo>
                    <a:pt x="16614" y="0"/>
                  </a:moveTo>
                  <a:lnTo>
                    <a:pt x="16614" y="353"/>
                  </a:lnTo>
                </a:path>
              </a:pathLst>
            </a:custGeom>
            <a:ln w="3175">
              <a:solidFill>
                <a:srgbClr val="000000"/>
              </a:solidFill>
            </a:ln>
          </p:spPr>
          <p:txBody>
            <a:bodyPr wrap="square" lIns="0" tIns="0" rIns="0" bIns="0" rtlCol="0"/>
            <a:lstStyle/>
            <a:p>
              <a:endParaRPr/>
            </a:p>
          </p:txBody>
        </p:sp>
        <p:sp>
          <p:nvSpPr>
            <p:cNvPr id="203" name="object 203"/>
            <p:cNvSpPr/>
            <p:nvPr/>
          </p:nvSpPr>
          <p:spPr>
            <a:xfrm>
              <a:off x="4324784" y="7595521"/>
              <a:ext cx="66675" cy="3810"/>
            </a:xfrm>
            <a:custGeom>
              <a:avLst/>
              <a:gdLst/>
              <a:ahLst/>
              <a:cxnLst/>
              <a:rect l="l" t="t" r="r" b="b"/>
              <a:pathLst>
                <a:path w="66675" h="3809">
                  <a:moveTo>
                    <a:pt x="66456" y="0"/>
                  </a:moveTo>
                  <a:lnTo>
                    <a:pt x="0" y="0"/>
                  </a:lnTo>
                  <a:lnTo>
                    <a:pt x="0" y="3185"/>
                  </a:lnTo>
                  <a:lnTo>
                    <a:pt x="66456" y="3185"/>
                  </a:lnTo>
                  <a:lnTo>
                    <a:pt x="66456" y="0"/>
                  </a:lnTo>
                  <a:close/>
                </a:path>
              </a:pathLst>
            </a:custGeom>
            <a:solidFill>
              <a:srgbClr val="D4D4D4"/>
            </a:solidFill>
          </p:spPr>
          <p:txBody>
            <a:bodyPr wrap="square" lIns="0" tIns="0" rIns="0" bIns="0" rtlCol="0"/>
            <a:lstStyle/>
            <a:p>
              <a:endParaRPr/>
            </a:p>
          </p:txBody>
        </p:sp>
        <p:sp>
          <p:nvSpPr>
            <p:cNvPr id="204" name="object 204"/>
            <p:cNvSpPr/>
            <p:nvPr/>
          </p:nvSpPr>
          <p:spPr>
            <a:xfrm>
              <a:off x="4322741"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05" name="object 205"/>
            <p:cNvSpPr/>
            <p:nvPr/>
          </p:nvSpPr>
          <p:spPr>
            <a:xfrm>
              <a:off x="4324431" y="7595169"/>
              <a:ext cx="0" cy="2540"/>
            </a:xfrm>
            <a:custGeom>
              <a:avLst/>
              <a:gdLst/>
              <a:ahLst/>
              <a:cxnLst/>
              <a:rect l="l" t="t" r="r" b="b"/>
              <a:pathLst>
                <a:path h="2540">
                  <a:moveTo>
                    <a:pt x="0" y="2477"/>
                  </a:moveTo>
                  <a:lnTo>
                    <a:pt x="0" y="0"/>
                  </a:lnTo>
                </a:path>
              </a:pathLst>
            </a:custGeom>
            <a:ln w="3383">
              <a:solidFill>
                <a:srgbClr val="000000"/>
              </a:solidFill>
            </a:ln>
          </p:spPr>
          <p:txBody>
            <a:bodyPr wrap="square" lIns="0" tIns="0" rIns="0" bIns="0" rtlCol="0"/>
            <a:lstStyle/>
            <a:p>
              <a:endParaRPr/>
            </a:p>
          </p:txBody>
        </p:sp>
        <p:sp>
          <p:nvSpPr>
            <p:cNvPr id="206" name="object 206"/>
            <p:cNvSpPr/>
            <p:nvPr/>
          </p:nvSpPr>
          <p:spPr>
            <a:xfrm>
              <a:off x="4324431" y="7595169"/>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07" name="object 207"/>
            <p:cNvSpPr/>
            <p:nvPr/>
          </p:nvSpPr>
          <p:spPr>
            <a:xfrm>
              <a:off x="4390887" y="7595169"/>
              <a:ext cx="0" cy="2540"/>
            </a:xfrm>
            <a:custGeom>
              <a:avLst/>
              <a:gdLst/>
              <a:ahLst/>
              <a:cxnLst/>
              <a:rect l="l" t="t" r="r" b="b"/>
              <a:pathLst>
                <a:path h="2540">
                  <a:moveTo>
                    <a:pt x="0" y="0"/>
                  </a:moveTo>
                  <a:lnTo>
                    <a:pt x="0" y="2477"/>
                  </a:lnTo>
                </a:path>
              </a:pathLst>
            </a:custGeom>
            <a:ln w="3383">
              <a:solidFill>
                <a:srgbClr val="000000"/>
              </a:solidFill>
            </a:ln>
          </p:spPr>
          <p:txBody>
            <a:bodyPr wrap="square" lIns="0" tIns="0" rIns="0" bIns="0" rtlCol="0"/>
            <a:lstStyle/>
            <a:p>
              <a:endParaRPr/>
            </a:p>
          </p:txBody>
        </p:sp>
        <p:sp>
          <p:nvSpPr>
            <p:cNvPr id="208" name="object 208"/>
            <p:cNvSpPr/>
            <p:nvPr/>
          </p:nvSpPr>
          <p:spPr>
            <a:xfrm>
              <a:off x="4341045" y="7594107"/>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09" name="object 209"/>
            <p:cNvSpPr/>
            <p:nvPr/>
          </p:nvSpPr>
          <p:spPr>
            <a:xfrm>
              <a:off x="4058250" y="7588796"/>
              <a:ext cx="66675" cy="10160"/>
            </a:xfrm>
            <a:custGeom>
              <a:avLst/>
              <a:gdLst/>
              <a:ahLst/>
              <a:cxnLst/>
              <a:rect l="l" t="t" r="r" b="b"/>
              <a:pathLst>
                <a:path w="66675" h="10159">
                  <a:moveTo>
                    <a:pt x="66456" y="0"/>
                  </a:moveTo>
                  <a:lnTo>
                    <a:pt x="0" y="0"/>
                  </a:lnTo>
                  <a:lnTo>
                    <a:pt x="0" y="9910"/>
                  </a:lnTo>
                  <a:lnTo>
                    <a:pt x="66456" y="9910"/>
                  </a:lnTo>
                  <a:lnTo>
                    <a:pt x="66456" y="0"/>
                  </a:lnTo>
                  <a:close/>
                </a:path>
              </a:pathLst>
            </a:custGeom>
            <a:solidFill>
              <a:srgbClr val="A0A0A4"/>
            </a:solidFill>
          </p:spPr>
          <p:txBody>
            <a:bodyPr wrap="square" lIns="0" tIns="0" rIns="0" bIns="0" rtlCol="0"/>
            <a:lstStyle/>
            <a:p>
              <a:endParaRPr/>
            </a:p>
          </p:txBody>
        </p:sp>
        <p:sp>
          <p:nvSpPr>
            <p:cNvPr id="210" name="object 210"/>
            <p:cNvSpPr/>
            <p:nvPr/>
          </p:nvSpPr>
          <p:spPr>
            <a:xfrm>
              <a:off x="4056562"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11" name="object 211"/>
            <p:cNvSpPr/>
            <p:nvPr/>
          </p:nvSpPr>
          <p:spPr>
            <a:xfrm>
              <a:off x="4058251" y="7588444"/>
              <a:ext cx="0" cy="9525"/>
            </a:xfrm>
            <a:custGeom>
              <a:avLst/>
              <a:gdLst/>
              <a:ahLst/>
              <a:cxnLst/>
              <a:rect l="l" t="t" r="r" b="b"/>
              <a:pathLst>
                <a:path h="9525">
                  <a:moveTo>
                    <a:pt x="0" y="9202"/>
                  </a:moveTo>
                  <a:lnTo>
                    <a:pt x="0" y="0"/>
                  </a:lnTo>
                </a:path>
              </a:pathLst>
            </a:custGeom>
            <a:ln w="3383">
              <a:solidFill>
                <a:srgbClr val="000000"/>
              </a:solidFill>
            </a:ln>
          </p:spPr>
          <p:txBody>
            <a:bodyPr wrap="square" lIns="0" tIns="0" rIns="0" bIns="0" rtlCol="0"/>
            <a:lstStyle/>
            <a:p>
              <a:endParaRPr/>
            </a:p>
          </p:txBody>
        </p:sp>
        <p:sp>
          <p:nvSpPr>
            <p:cNvPr id="212" name="object 212"/>
            <p:cNvSpPr/>
            <p:nvPr/>
          </p:nvSpPr>
          <p:spPr>
            <a:xfrm>
              <a:off x="4058251" y="7588444"/>
              <a:ext cx="66675" cy="0"/>
            </a:xfrm>
            <a:custGeom>
              <a:avLst/>
              <a:gdLst/>
              <a:ahLst/>
              <a:cxnLst/>
              <a:rect l="l" t="t" r="r" b="b"/>
              <a:pathLst>
                <a:path w="66675">
                  <a:moveTo>
                    <a:pt x="0" y="0"/>
                  </a:moveTo>
                  <a:lnTo>
                    <a:pt x="66103" y="0"/>
                  </a:lnTo>
                </a:path>
              </a:pathLst>
            </a:custGeom>
            <a:ln w="3378">
              <a:solidFill>
                <a:srgbClr val="000000"/>
              </a:solidFill>
            </a:ln>
          </p:spPr>
          <p:txBody>
            <a:bodyPr wrap="square" lIns="0" tIns="0" rIns="0" bIns="0" rtlCol="0"/>
            <a:lstStyle/>
            <a:p>
              <a:endParaRPr/>
            </a:p>
          </p:txBody>
        </p:sp>
        <p:sp>
          <p:nvSpPr>
            <p:cNvPr id="213" name="object 213"/>
            <p:cNvSpPr/>
            <p:nvPr/>
          </p:nvSpPr>
          <p:spPr>
            <a:xfrm>
              <a:off x="4124354" y="7588444"/>
              <a:ext cx="0" cy="9525"/>
            </a:xfrm>
            <a:custGeom>
              <a:avLst/>
              <a:gdLst/>
              <a:ahLst/>
              <a:cxnLst/>
              <a:rect l="l" t="t" r="r" b="b"/>
              <a:pathLst>
                <a:path h="9525">
                  <a:moveTo>
                    <a:pt x="0" y="0"/>
                  </a:moveTo>
                  <a:lnTo>
                    <a:pt x="0" y="9202"/>
                  </a:lnTo>
                </a:path>
              </a:pathLst>
            </a:custGeom>
            <a:ln w="3383">
              <a:solidFill>
                <a:srgbClr val="000000"/>
              </a:solidFill>
            </a:ln>
          </p:spPr>
          <p:txBody>
            <a:bodyPr wrap="square" lIns="0" tIns="0" rIns="0" bIns="0" rtlCol="0"/>
            <a:lstStyle/>
            <a:p>
              <a:endParaRPr/>
            </a:p>
          </p:txBody>
        </p:sp>
        <p:sp>
          <p:nvSpPr>
            <p:cNvPr id="214" name="object 214"/>
            <p:cNvSpPr/>
            <p:nvPr/>
          </p:nvSpPr>
          <p:spPr>
            <a:xfrm>
              <a:off x="4074865" y="7587382"/>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15" name="object 215"/>
            <p:cNvSpPr/>
            <p:nvPr/>
          </p:nvSpPr>
          <p:spPr>
            <a:xfrm>
              <a:off x="4424823" y="7595875"/>
              <a:ext cx="66675" cy="3175"/>
            </a:xfrm>
            <a:custGeom>
              <a:avLst/>
              <a:gdLst/>
              <a:ahLst/>
              <a:cxnLst/>
              <a:rect l="l" t="t" r="r" b="b"/>
              <a:pathLst>
                <a:path w="66675" h="3175">
                  <a:moveTo>
                    <a:pt x="66456" y="0"/>
                  </a:moveTo>
                  <a:lnTo>
                    <a:pt x="0" y="0"/>
                  </a:lnTo>
                  <a:lnTo>
                    <a:pt x="0" y="2831"/>
                  </a:lnTo>
                  <a:lnTo>
                    <a:pt x="66456" y="2831"/>
                  </a:lnTo>
                  <a:lnTo>
                    <a:pt x="66456" y="0"/>
                  </a:lnTo>
                  <a:close/>
                </a:path>
              </a:pathLst>
            </a:custGeom>
            <a:solidFill>
              <a:srgbClr val="A0A0A4"/>
            </a:solidFill>
          </p:spPr>
          <p:txBody>
            <a:bodyPr wrap="square" lIns="0" tIns="0" rIns="0" bIns="0" rtlCol="0"/>
            <a:lstStyle/>
            <a:p>
              <a:endParaRPr/>
            </a:p>
          </p:txBody>
        </p:sp>
        <p:sp>
          <p:nvSpPr>
            <p:cNvPr id="216" name="object 216"/>
            <p:cNvSpPr/>
            <p:nvPr/>
          </p:nvSpPr>
          <p:spPr>
            <a:xfrm>
              <a:off x="4422780"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17" name="object 217"/>
            <p:cNvSpPr/>
            <p:nvPr/>
          </p:nvSpPr>
          <p:spPr>
            <a:xfrm>
              <a:off x="4424469" y="7595877"/>
              <a:ext cx="0" cy="1905"/>
            </a:xfrm>
            <a:custGeom>
              <a:avLst/>
              <a:gdLst/>
              <a:ahLst/>
              <a:cxnLst/>
              <a:rect l="l" t="t" r="r" b="b"/>
              <a:pathLst>
                <a:path h="1904">
                  <a:moveTo>
                    <a:pt x="0" y="1769"/>
                  </a:moveTo>
                  <a:lnTo>
                    <a:pt x="0" y="0"/>
                  </a:lnTo>
                </a:path>
              </a:pathLst>
            </a:custGeom>
            <a:ln w="3383">
              <a:solidFill>
                <a:srgbClr val="000000"/>
              </a:solidFill>
            </a:ln>
          </p:spPr>
          <p:txBody>
            <a:bodyPr wrap="square" lIns="0" tIns="0" rIns="0" bIns="0" rtlCol="0"/>
            <a:lstStyle/>
            <a:p>
              <a:endParaRPr/>
            </a:p>
          </p:txBody>
        </p:sp>
        <p:sp>
          <p:nvSpPr>
            <p:cNvPr id="218" name="object 218"/>
            <p:cNvSpPr/>
            <p:nvPr/>
          </p:nvSpPr>
          <p:spPr>
            <a:xfrm>
              <a:off x="4424469" y="7595877"/>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19" name="object 219"/>
            <p:cNvSpPr/>
            <p:nvPr/>
          </p:nvSpPr>
          <p:spPr>
            <a:xfrm>
              <a:off x="4490926" y="7595877"/>
              <a:ext cx="0" cy="1905"/>
            </a:xfrm>
            <a:custGeom>
              <a:avLst/>
              <a:gdLst/>
              <a:ahLst/>
              <a:cxnLst/>
              <a:rect l="l" t="t" r="r" b="b"/>
              <a:pathLst>
                <a:path h="1904">
                  <a:moveTo>
                    <a:pt x="0" y="0"/>
                  </a:moveTo>
                  <a:lnTo>
                    <a:pt x="0" y="1769"/>
                  </a:lnTo>
                </a:path>
              </a:pathLst>
            </a:custGeom>
            <a:ln w="3383">
              <a:solidFill>
                <a:srgbClr val="000000"/>
              </a:solidFill>
            </a:ln>
          </p:spPr>
          <p:txBody>
            <a:bodyPr wrap="square" lIns="0" tIns="0" rIns="0" bIns="0" rtlCol="0"/>
            <a:lstStyle/>
            <a:p>
              <a:endParaRPr/>
            </a:p>
          </p:txBody>
        </p:sp>
        <p:sp>
          <p:nvSpPr>
            <p:cNvPr id="220" name="object 220"/>
            <p:cNvSpPr/>
            <p:nvPr/>
          </p:nvSpPr>
          <p:spPr>
            <a:xfrm>
              <a:off x="4441083" y="7594815"/>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21" name="object 221"/>
            <p:cNvSpPr/>
            <p:nvPr/>
          </p:nvSpPr>
          <p:spPr>
            <a:xfrm>
              <a:off x="4158289" y="7229889"/>
              <a:ext cx="66675" cy="368935"/>
            </a:xfrm>
            <a:custGeom>
              <a:avLst/>
              <a:gdLst/>
              <a:ahLst/>
              <a:cxnLst/>
              <a:rect l="l" t="t" r="r" b="b"/>
              <a:pathLst>
                <a:path w="66675" h="368934">
                  <a:moveTo>
                    <a:pt x="66456" y="0"/>
                  </a:moveTo>
                  <a:lnTo>
                    <a:pt x="0" y="0"/>
                  </a:lnTo>
                  <a:lnTo>
                    <a:pt x="0" y="368817"/>
                  </a:lnTo>
                  <a:lnTo>
                    <a:pt x="66456" y="368817"/>
                  </a:lnTo>
                  <a:lnTo>
                    <a:pt x="66456" y="0"/>
                  </a:lnTo>
                  <a:close/>
                </a:path>
              </a:pathLst>
            </a:custGeom>
            <a:solidFill>
              <a:srgbClr val="5F5F5F"/>
            </a:solidFill>
          </p:spPr>
          <p:txBody>
            <a:bodyPr wrap="square" lIns="0" tIns="0" rIns="0" bIns="0" rtlCol="0"/>
            <a:lstStyle/>
            <a:p>
              <a:endParaRPr/>
            </a:p>
          </p:txBody>
        </p:sp>
        <p:sp>
          <p:nvSpPr>
            <p:cNvPr id="222" name="object 222"/>
            <p:cNvSpPr/>
            <p:nvPr/>
          </p:nvSpPr>
          <p:spPr>
            <a:xfrm>
              <a:off x="4156600"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23" name="object 223"/>
            <p:cNvSpPr/>
            <p:nvPr/>
          </p:nvSpPr>
          <p:spPr>
            <a:xfrm>
              <a:off x="4158289" y="7229536"/>
              <a:ext cx="0" cy="368300"/>
            </a:xfrm>
            <a:custGeom>
              <a:avLst/>
              <a:gdLst/>
              <a:ahLst/>
              <a:cxnLst/>
              <a:rect l="l" t="t" r="r" b="b"/>
              <a:pathLst>
                <a:path h="368300">
                  <a:moveTo>
                    <a:pt x="0" y="368109"/>
                  </a:moveTo>
                  <a:lnTo>
                    <a:pt x="0" y="0"/>
                  </a:lnTo>
                </a:path>
              </a:pathLst>
            </a:custGeom>
            <a:ln w="3383">
              <a:solidFill>
                <a:srgbClr val="000000"/>
              </a:solidFill>
            </a:ln>
          </p:spPr>
          <p:txBody>
            <a:bodyPr wrap="square" lIns="0" tIns="0" rIns="0" bIns="0" rtlCol="0"/>
            <a:lstStyle/>
            <a:p>
              <a:endParaRPr/>
            </a:p>
          </p:txBody>
        </p:sp>
        <p:sp>
          <p:nvSpPr>
            <p:cNvPr id="224" name="object 224"/>
            <p:cNvSpPr/>
            <p:nvPr/>
          </p:nvSpPr>
          <p:spPr>
            <a:xfrm>
              <a:off x="4158289" y="7229536"/>
              <a:ext cx="66675" cy="0"/>
            </a:xfrm>
            <a:custGeom>
              <a:avLst/>
              <a:gdLst/>
              <a:ahLst/>
              <a:cxnLst/>
              <a:rect l="l" t="t" r="r" b="b"/>
              <a:pathLst>
                <a:path w="66675">
                  <a:moveTo>
                    <a:pt x="0" y="0"/>
                  </a:moveTo>
                  <a:lnTo>
                    <a:pt x="66103" y="0"/>
                  </a:lnTo>
                </a:path>
              </a:pathLst>
            </a:custGeom>
            <a:ln w="3378">
              <a:solidFill>
                <a:srgbClr val="000000"/>
              </a:solidFill>
            </a:ln>
          </p:spPr>
          <p:txBody>
            <a:bodyPr wrap="square" lIns="0" tIns="0" rIns="0" bIns="0" rtlCol="0"/>
            <a:lstStyle/>
            <a:p>
              <a:endParaRPr/>
            </a:p>
          </p:txBody>
        </p:sp>
        <p:sp>
          <p:nvSpPr>
            <p:cNvPr id="225" name="object 225"/>
            <p:cNvSpPr/>
            <p:nvPr/>
          </p:nvSpPr>
          <p:spPr>
            <a:xfrm>
              <a:off x="4224392" y="7229536"/>
              <a:ext cx="0" cy="368300"/>
            </a:xfrm>
            <a:custGeom>
              <a:avLst/>
              <a:gdLst/>
              <a:ahLst/>
              <a:cxnLst/>
              <a:rect l="l" t="t" r="r" b="b"/>
              <a:pathLst>
                <a:path h="368300">
                  <a:moveTo>
                    <a:pt x="0" y="0"/>
                  </a:moveTo>
                  <a:lnTo>
                    <a:pt x="0" y="368109"/>
                  </a:lnTo>
                </a:path>
              </a:pathLst>
            </a:custGeom>
            <a:ln w="3383">
              <a:solidFill>
                <a:srgbClr val="000000"/>
              </a:solidFill>
            </a:ln>
          </p:spPr>
          <p:txBody>
            <a:bodyPr wrap="square" lIns="0" tIns="0" rIns="0" bIns="0" rtlCol="0"/>
            <a:lstStyle/>
            <a:p>
              <a:endParaRPr/>
            </a:p>
          </p:txBody>
        </p:sp>
        <p:sp>
          <p:nvSpPr>
            <p:cNvPr id="226" name="object 226"/>
            <p:cNvSpPr/>
            <p:nvPr/>
          </p:nvSpPr>
          <p:spPr>
            <a:xfrm>
              <a:off x="4174903" y="7210777"/>
              <a:ext cx="33655" cy="19050"/>
            </a:xfrm>
            <a:custGeom>
              <a:avLst/>
              <a:gdLst/>
              <a:ahLst/>
              <a:cxnLst/>
              <a:rect l="l" t="t" r="r" b="b"/>
              <a:pathLst>
                <a:path w="33654" h="19050">
                  <a:moveTo>
                    <a:pt x="0" y="0"/>
                  </a:moveTo>
                  <a:lnTo>
                    <a:pt x="33228" y="0"/>
                  </a:lnTo>
                </a:path>
                <a:path w="33654" h="19050">
                  <a:moveTo>
                    <a:pt x="33228" y="0"/>
                  </a:moveTo>
                  <a:lnTo>
                    <a:pt x="0" y="0"/>
                  </a:lnTo>
                </a:path>
                <a:path w="33654" h="19050">
                  <a:moveTo>
                    <a:pt x="16614" y="0"/>
                  </a:moveTo>
                  <a:lnTo>
                    <a:pt x="16614" y="18759"/>
                  </a:lnTo>
                </a:path>
              </a:pathLst>
            </a:custGeom>
            <a:ln w="3175">
              <a:solidFill>
                <a:srgbClr val="000000"/>
              </a:solidFill>
            </a:ln>
          </p:spPr>
          <p:txBody>
            <a:bodyPr wrap="square" lIns="0" tIns="0" rIns="0" bIns="0" rtlCol="0"/>
            <a:lstStyle/>
            <a:p>
              <a:endParaRPr/>
            </a:p>
          </p:txBody>
        </p:sp>
        <p:pic>
          <p:nvPicPr>
            <p:cNvPr id="227" name="object 227"/>
            <p:cNvPicPr/>
            <p:nvPr/>
          </p:nvPicPr>
          <p:blipFill>
            <a:blip r:embed="rId26" cstate="print"/>
            <a:stretch>
              <a:fillRect/>
            </a:stretch>
          </p:blipFill>
          <p:spPr>
            <a:xfrm>
              <a:off x="4522818" y="7448567"/>
              <a:ext cx="69481" cy="150771"/>
            </a:xfrm>
            <a:prstGeom prst="rect">
              <a:avLst/>
            </a:prstGeom>
          </p:spPr>
        </p:pic>
        <p:sp>
          <p:nvSpPr>
            <p:cNvPr id="228" name="object 228"/>
            <p:cNvSpPr/>
            <p:nvPr/>
          </p:nvSpPr>
          <p:spPr>
            <a:xfrm>
              <a:off x="3908370" y="7598354"/>
              <a:ext cx="732790" cy="6985"/>
            </a:xfrm>
            <a:custGeom>
              <a:avLst/>
              <a:gdLst/>
              <a:ahLst/>
              <a:cxnLst/>
              <a:rect l="l" t="t" r="r" b="b"/>
              <a:pathLst>
                <a:path w="732789" h="6984">
                  <a:moveTo>
                    <a:pt x="0" y="0"/>
                  </a:moveTo>
                  <a:lnTo>
                    <a:pt x="3534" y="0"/>
                  </a:lnTo>
                </a:path>
                <a:path w="732789" h="6984">
                  <a:moveTo>
                    <a:pt x="3534" y="0"/>
                  </a:moveTo>
                  <a:lnTo>
                    <a:pt x="6716" y="0"/>
                  </a:lnTo>
                </a:path>
                <a:path w="732789" h="6984">
                  <a:moveTo>
                    <a:pt x="6716" y="0"/>
                  </a:moveTo>
                  <a:lnTo>
                    <a:pt x="10251" y="0"/>
                  </a:lnTo>
                </a:path>
                <a:path w="732789" h="6984">
                  <a:moveTo>
                    <a:pt x="10251" y="0"/>
                  </a:moveTo>
                  <a:lnTo>
                    <a:pt x="13432" y="0"/>
                  </a:lnTo>
                </a:path>
                <a:path w="732789" h="6984">
                  <a:moveTo>
                    <a:pt x="13432" y="0"/>
                  </a:moveTo>
                  <a:lnTo>
                    <a:pt x="16967" y="0"/>
                  </a:lnTo>
                </a:path>
                <a:path w="732789" h="6984">
                  <a:moveTo>
                    <a:pt x="16967" y="0"/>
                  </a:moveTo>
                  <a:lnTo>
                    <a:pt x="20502" y="0"/>
                  </a:lnTo>
                </a:path>
                <a:path w="732789" h="6984">
                  <a:moveTo>
                    <a:pt x="20502" y="0"/>
                  </a:moveTo>
                  <a:lnTo>
                    <a:pt x="23683" y="0"/>
                  </a:lnTo>
                </a:path>
                <a:path w="732789" h="6984">
                  <a:moveTo>
                    <a:pt x="23683" y="0"/>
                  </a:moveTo>
                  <a:lnTo>
                    <a:pt x="27218" y="0"/>
                  </a:lnTo>
                </a:path>
                <a:path w="732789" h="6984">
                  <a:moveTo>
                    <a:pt x="27218" y="0"/>
                  </a:moveTo>
                  <a:lnTo>
                    <a:pt x="30400" y="0"/>
                  </a:lnTo>
                </a:path>
                <a:path w="732789" h="6984">
                  <a:moveTo>
                    <a:pt x="30400" y="0"/>
                  </a:moveTo>
                  <a:lnTo>
                    <a:pt x="33935" y="0"/>
                  </a:lnTo>
                </a:path>
                <a:path w="732789" h="6984">
                  <a:moveTo>
                    <a:pt x="33935" y="0"/>
                  </a:moveTo>
                  <a:lnTo>
                    <a:pt x="37470" y="0"/>
                  </a:lnTo>
                </a:path>
                <a:path w="732789" h="6984">
                  <a:moveTo>
                    <a:pt x="37470" y="0"/>
                  </a:moveTo>
                  <a:lnTo>
                    <a:pt x="40651" y="0"/>
                  </a:lnTo>
                </a:path>
                <a:path w="732789" h="6984">
                  <a:moveTo>
                    <a:pt x="40651" y="0"/>
                  </a:moveTo>
                  <a:lnTo>
                    <a:pt x="44186" y="0"/>
                  </a:lnTo>
                </a:path>
                <a:path w="732789" h="6984">
                  <a:moveTo>
                    <a:pt x="44186" y="0"/>
                  </a:moveTo>
                  <a:lnTo>
                    <a:pt x="47721" y="0"/>
                  </a:lnTo>
                </a:path>
                <a:path w="732789" h="6984">
                  <a:moveTo>
                    <a:pt x="47721" y="0"/>
                  </a:moveTo>
                  <a:lnTo>
                    <a:pt x="50902" y="0"/>
                  </a:lnTo>
                </a:path>
                <a:path w="732789" h="6984">
                  <a:moveTo>
                    <a:pt x="50902" y="0"/>
                  </a:moveTo>
                  <a:lnTo>
                    <a:pt x="54437" y="0"/>
                  </a:lnTo>
                </a:path>
                <a:path w="732789" h="6984">
                  <a:moveTo>
                    <a:pt x="54437" y="0"/>
                  </a:moveTo>
                  <a:lnTo>
                    <a:pt x="57619" y="0"/>
                  </a:lnTo>
                </a:path>
                <a:path w="732789" h="6984">
                  <a:moveTo>
                    <a:pt x="57619" y="0"/>
                  </a:moveTo>
                  <a:lnTo>
                    <a:pt x="61154" y="0"/>
                  </a:lnTo>
                </a:path>
                <a:path w="732789" h="6984">
                  <a:moveTo>
                    <a:pt x="61154" y="0"/>
                  </a:moveTo>
                  <a:lnTo>
                    <a:pt x="64689" y="0"/>
                  </a:lnTo>
                </a:path>
                <a:path w="732789" h="6984">
                  <a:moveTo>
                    <a:pt x="64689" y="0"/>
                  </a:moveTo>
                  <a:lnTo>
                    <a:pt x="67870" y="0"/>
                  </a:lnTo>
                </a:path>
                <a:path w="732789" h="6984">
                  <a:moveTo>
                    <a:pt x="67870" y="0"/>
                  </a:moveTo>
                  <a:lnTo>
                    <a:pt x="71405" y="0"/>
                  </a:lnTo>
                </a:path>
                <a:path w="732789" h="6984">
                  <a:moveTo>
                    <a:pt x="71405" y="0"/>
                  </a:moveTo>
                  <a:lnTo>
                    <a:pt x="74586" y="0"/>
                  </a:lnTo>
                </a:path>
                <a:path w="732789" h="6984">
                  <a:moveTo>
                    <a:pt x="74586" y="0"/>
                  </a:moveTo>
                  <a:lnTo>
                    <a:pt x="78121" y="0"/>
                  </a:lnTo>
                </a:path>
                <a:path w="732789" h="6984">
                  <a:moveTo>
                    <a:pt x="78121" y="0"/>
                  </a:moveTo>
                  <a:lnTo>
                    <a:pt x="81656" y="0"/>
                  </a:lnTo>
                </a:path>
                <a:path w="732789" h="6984">
                  <a:moveTo>
                    <a:pt x="81656" y="0"/>
                  </a:moveTo>
                  <a:lnTo>
                    <a:pt x="84838" y="0"/>
                  </a:lnTo>
                </a:path>
                <a:path w="732789" h="6984">
                  <a:moveTo>
                    <a:pt x="84838" y="0"/>
                  </a:moveTo>
                  <a:lnTo>
                    <a:pt x="88373" y="0"/>
                  </a:lnTo>
                </a:path>
                <a:path w="732789" h="6984">
                  <a:moveTo>
                    <a:pt x="88373" y="0"/>
                  </a:moveTo>
                  <a:lnTo>
                    <a:pt x="91554" y="0"/>
                  </a:lnTo>
                </a:path>
                <a:path w="732789" h="6984">
                  <a:moveTo>
                    <a:pt x="91554" y="0"/>
                  </a:moveTo>
                  <a:lnTo>
                    <a:pt x="95089" y="0"/>
                  </a:lnTo>
                </a:path>
                <a:path w="732789" h="6984">
                  <a:moveTo>
                    <a:pt x="95089" y="0"/>
                  </a:moveTo>
                  <a:lnTo>
                    <a:pt x="98624" y="0"/>
                  </a:lnTo>
                </a:path>
                <a:path w="732789" h="6984">
                  <a:moveTo>
                    <a:pt x="98624" y="0"/>
                  </a:moveTo>
                  <a:lnTo>
                    <a:pt x="101805" y="0"/>
                  </a:lnTo>
                </a:path>
                <a:path w="732789" h="6984">
                  <a:moveTo>
                    <a:pt x="101805" y="0"/>
                  </a:moveTo>
                  <a:lnTo>
                    <a:pt x="105340" y="0"/>
                  </a:lnTo>
                </a:path>
                <a:path w="732789" h="6984">
                  <a:moveTo>
                    <a:pt x="105340" y="0"/>
                  </a:moveTo>
                  <a:lnTo>
                    <a:pt x="108522" y="0"/>
                  </a:lnTo>
                </a:path>
                <a:path w="732789" h="6984">
                  <a:moveTo>
                    <a:pt x="108522" y="0"/>
                  </a:moveTo>
                  <a:lnTo>
                    <a:pt x="112057" y="0"/>
                  </a:lnTo>
                </a:path>
                <a:path w="732789" h="6984">
                  <a:moveTo>
                    <a:pt x="112057" y="0"/>
                  </a:moveTo>
                  <a:lnTo>
                    <a:pt x="115592" y="0"/>
                  </a:lnTo>
                </a:path>
                <a:path w="732789" h="6984">
                  <a:moveTo>
                    <a:pt x="115592" y="0"/>
                  </a:moveTo>
                  <a:lnTo>
                    <a:pt x="118773" y="0"/>
                  </a:lnTo>
                </a:path>
                <a:path w="732789" h="6984">
                  <a:moveTo>
                    <a:pt x="118773" y="0"/>
                  </a:moveTo>
                  <a:lnTo>
                    <a:pt x="122308" y="0"/>
                  </a:lnTo>
                </a:path>
                <a:path w="732789" h="6984">
                  <a:moveTo>
                    <a:pt x="122308" y="0"/>
                  </a:moveTo>
                  <a:lnTo>
                    <a:pt x="125489" y="0"/>
                  </a:lnTo>
                </a:path>
                <a:path w="732789" h="6984">
                  <a:moveTo>
                    <a:pt x="125489" y="0"/>
                  </a:moveTo>
                  <a:lnTo>
                    <a:pt x="129024" y="0"/>
                  </a:lnTo>
                </a:path>
                <a:path w="732789" h="6984">
                  <a:moveTo>
                    <a:pt x="129024" y="0"/>
                  </a:moveTo>
                  <a:lnTo>
                    <a:pt x="132559" y="0"/>
                  </a:lnTo>
                </a:path>
                <a:path w="732789" h="6984">
                  <a:moveTo>
                    <a:pt x="132559" y="0"/>
                  </a:moveTo>
                  <a:lnTo>
                    <a:pt x="135741" y="0"/>
                  </a:lnTo>
                </a:path>
                <a:path w="732789" h="6984">
                  <a:moveTo>
                    <a:pt x="135741" y="0"/>
                  </a:moveTo>
                  <a:lnTo>
                    <a:pt x="139276" y="0"/>
                  </a:lnTo>
                </a:path>
                <a:path w="732789" h="6984">
                  <a:moveTo>
                    <a:pt x="139276" y="0"/>
                  </a:moveTo>
                  <a:lnTo>
                    <a:pt x="142810" y="0"/>
                  </a:lnTo>
                </a:path>
                <a:path w="732789" h="6984">
                  <a:moveTo>
                    <a:pt x="142810" y="0"/>
                  </a:moveTo>
                  <a:lnTo>
                    <a:pt x="145992" y="0"/>
                  </a:lnTo>
                </a:path>
                <a:path w="732789" h="6984">
                  <a:moveTo>
                    <a:pt x="145992" y="0"/>
                  </a:moveTo>
                  <a:lnTo>
                    <a:pt x="149527" y="0"/>
                  </a:lnTo>
                </a:path>
                <a:path w="732789" h="6984">
                  <a:moveTo>
                    <a:pt x="149527" y="0"/>
                  </a:moveTo>
                  <a:lnTo>
                    <a:pt x="152708" y="0"/>
                  </a:lnTo>
                </a:path>
                <a:path w="732789" h="6984">
                  <a:moveTo>
                    <a:pt x="152708" y="0"/>
                  </a:moveTo>
                  <a:lnTo>
                    <a:pt x="156243" y="0"/>
                  </a:lnTo>
                </a:path>
                <a:path w="732789" h="6984">
                  <a:moveTo>
                    <a:pt x="156243" y="0"/>
                  </a:moveTo>
                  <a:lnTo>
                    <a:pt x="159778" y="0"/>
                  </a:lnTo>
                </a:path>
                <a:path w="732789" h="6984">
                  <a:moveTo>
                    <a:pt x="159778" y="0"/>
                  </a:moveTo>
                  <a:lnTo>
                    <a:pt x="162960" y="0"/>
                  </a:lnTo>
                </a:path>
                <a:path w="732789" h="6984">
                  <a:moveTo>
                    <a:pt x="162960" y="0"/>
                  </a:moveTo>
                  <a:lnTo>
                    <a:pt x="166494" y="0"/>
                  </a:lnTo>
                </a:path>
                <a:path w="732789" h="6984">
                  <a:moveTo>
                    <a:pt x="166494" y="0"/>
                  </a:moveTo>
                  <a:lnTo>
                    <a:pt x="169676" y="0"/>
                  </a:lnTo>
                </a:path>
                <a:path w="732789" h="6984">
                  <a:moveTo>
                    <a:pt x="169676" y="0"/>
                  </a:moveTo>
                  <a:lnTo>
                    <a:pt x="173211" y="0"/>
                  </a:lnTo>
                </a:path>
                <a:path w="732789" h="6984">
                  <a:moveTo>
                    <a:pt x="173211" y="0"/>
                  </a:moveTo>
                  <a:lnTo>
                    <a:pt x="176746" y="0"/>
                  </a:lnTo>
                </a:path>
                <a:path w="732789" h="6984">
                  <a:moveTo>
                    <a:pt x="176746" y="0"/>
                  </a:moveTo>
                  <a:lnTo>
                    <a:pt x="179927" y="0"/>
                  </a:lnTo>
                </a:path>
                <a:path w="732789" h="6984">
                  <a:moveTo>
                    <a:pt x="179927" y="0"/>
                  </a:moveTo>
                  <a:lnTo>
                    <a:pt x="183462" y="0"/>
                  </a:lnTo>
                </a:path>
                <a:path w="732789" h="6984">
                  <a:moveTo>
                    <a:pt x="183462" y="0"/>
                  </a:moveTo>
                  <a:lnTo>
                    <a:pt x="186644" y="0"/>
                  </a:lnTo>
                </a:path>
                <a:path w="732789" h="6984">
                  <a:moveTo>
                    <a:pt x="186644" y="0"/>
                  </a:moveTo>
                  <a:lnTo>
                    <a:pt x="190178" y="0"/>
                  </a:lnTo>
                </a:path>
                <a:path w="732789" h="6984">
                  <a:moveTo>
                    <a:pt x="190178" y="0"/>
                  </a:moveTo>
                  <a:lnTo>
                    <a:pt x="193713" y="0"/>
                  </a:lnTo>
                </a:path>
                <a:path w="732789" h="6984">
                  <a:moveTo>
                    <a:pt x="193713" y="0"/>
                  </a:moveTo>
                  <a:lnTo>
                    <a:pt x="196895" y="0"/>
                  </a:lnTo>
                </a:path>
                <a:path w="732789" h="6984">
                  <a:moveTo>
                    <a:pt x="196895" y="0"/>
                  </a:moveTo>
                  <a:lnTo>
                    <a:pt x="200430" y="0"/>
                  </a:lnTo>
                </a:path>
                <a:path w="732789" h="6984">
                  <a:moveTo>
                    <a:pt x="200430" y="0"/>
                  </a:moveTo>
                  <a:lnTo>
                    <a:pt x="203611" y="0"/>
                  </a:lnTo>
                </a:path>
                <a:path w="732789" h="6984">
                  <a:moveTo>
                    <a:pt x="203611" y="0"/>
                  </a:moveTo>
                  <a:lnTo>
                    <a:pt x="207146" y="0"/>
                  </a:lnTo>
                </a:path>
                <a:path w="732789" h="6984">
                  <a:moveTo>
                    <a:pt x="207146" y="0"/>
                  </a:moveTo>
                  <a:lnTo>
                    <a:pt x="210681" y="0"/>
                  </a:lnTo>
                </a:path>
                <a:path w="732789" h="6984">
                  <a:moveTo>
                    <a:pt x="210681" y="0"/>
                  </a:moveTo>
                  <a:lnTo>
                    <a:pt x="213862" y="0"/>
                  </a:lnTo>
                </a:path>
                <a:path w="732789" h="6984">
                  <a:moveTo>
                    <a:pt x="213862" y="0"/>
                  </a:moveTo>
                  <a:lnTo>
                    <a:pt x="217397" y="0"/>
                  </a:lnTo>
                </a:path>
                <a:path w="732789" h="6984">
                  <a:moveTo>
                    <a:pt x="217397" y="0"/>
                  </a:moveTo>
                  <a:lnTo>
                    <a:pt x="220579" y="0"/>
                  </a:lnTo>
                </a:path>
                <a:path w="732789" h="6984">
                  <a:moveTo>
                    <a:pt x="220579" y="0"/>
                  </a:moveTo>
                  <a:lnTo>
                    <a:pt x="224114" y="0"/>
                  </a:lnTo>
                </a:path>
                <a:path w="732789" h="6984">
                  <a:moveTo>
                    <a:pt x="224114" y="0"/>
                  </a:moveTo>
                  <a:lnTo>
                    <a:pt x="227649" y="0"/>
                  </a:lnTo>
                </a:path>
                <a:path w="732789" h="6984">
                  <a:moveTo>
                    <a:pt x="227649" y="0"/>
                  </a:moveTo>
                  <a:lnTo>
                    <a:pt x="230830" y="0"/>
                  </a:lnTo>
                </a:path>
                <a:path w="732789" h="6984">
                  <a:moveTo>
                    <a:pt x="230830" y="0"/>
                  </a:moveTo>
                  <a:lnTo>
                    <a:pt x="234365" y="0"/>
                  </a:lnTo>
                </a:path>
                <a:path w="732789" h="6984">
                  <a:moveTo>
                    <a:pt x="234365" y="0"/>
                  </a:moveTo>
                  <a:lnTo>
                    <a:pt x="237900" y="0"/>
                  </a:lnTo>
                </a:path>
                <a:path w="732789" h="6984">
                  <a:moveTo>
                    <a:pt x="237900" y="0"/>
                  </a:moveTo>
                  <a:lnTo>
                    <a:pt x="241081" y="0"/>
                  </a:lnTo>
                </a:path>
                <a:path w="732789" h="6984">
                  <a:moveTo>
                    <a:pt x="241081" y="0"/>
                  </a:moveTo>
                  <a:lnTo>
                    <a:pt x="244616" y="0"/>
                  </a:lnTo>
                </a:path>
                <a:path w="732789" h="6984">
                  <a:moveTo>
                    <a:pt x="244616" y="0"/>
                  </a:moveTo>
                  <a:lnTo>
                    <a:pt x="247798" y="0"/>
                  </a:lnTo>
                </a:path>
                <a:path w="732789" h="6984">
                  <a:moveTo>
                    <a:pt x="247798" y="0"/>
                  </a:moveTo>
                  <a:lnTo>
                    <a:pt x="251333" y="0"/>
                  </a:lnTo>
                </a:path>
                <a:path w="732789" h="6984">
                  <a:moveTo>
                    <a:pt x="251333" y="0"/>
                  </a:moveTo>
                  <a:lnTo>
                    <a:pt x="254868" y="0"/>
                  </a:lnTo>
                </a:path>
                <a:path w="732789" h="6984">
                  <a:moveTo>
                    <a:pt x="254868" y="0"/>
                  </a:moveTo>
                  <a:lnTo>
                    <a:pt x="258049" y="0"/>
                  </a:lnTo>
                </a:path>
                <a:path w="732789" h="6984">
                  <a:moveTo>
                    <a:pt x="258049" y="0"/>
                  </a:moveTo>
                  <a:lnTo>
                    <a:pt x="261584" y="0"/>
                  </a:lnTo>
                </a:path>
                <a:path w="732789" h="6984">
                  <a:moveTo>
                    <a:pt x="261584" y="0"/>
                  </a:moveTo>
                  <a:lnTo>
                    <a:pt x="264765" y="0"/>
                  </a:lnTo>
                </a:path>
                <a:path w="732789" h="6984">
                  <a:moveTo>
                    <a:pt x="264765" y="0"/>
                  </a:moveTo>
                  <a:lnTo>
                    <a:pt x="268300" y="0"/>
                  </a:lnTo>
                </a:path>
                <a:path w="732789" h="6984">
                  <a:moveTo>
                    <a:pt x="268300" y="0"/>
                  </a:moveTo>
                  <a:lnTo>
                    <a:pt x="271835" y="0"/>
                  </a:lnTo>
                </a:path>
                <a:path w="732789" h="6984">
                  <a:moveTo>
                    <a:pt x="271835" y="0"/>
                  </a:moveTo>
                  <a:lnTo>
                    <a:pt x="275017" y="0"/>
                  </a:lnTo>
                </a:path>
                <a:path w="732789" h="6984">
                  <a:moveTo>
                    <a:pt x="275017" y="0"/>
                  </a:moveTo>
                  <a:lnTo>
                    <a:pt x="278552" y="0"/>
                  </a:lnTo>
                </a:path>
                <a:path w="732789" h="6984">
                  <a:moveTo>
                    <a:pt x="278552" y="0"/>
                  </a:moveTo>
                  <a:lnTo>
                    <a:pt x="281733" y="0"/>
                  </a:lnTo>
                </a:path>
                <a:path w="732789" h="6984">
                  <a:moveTo>
                    <a:pt x="281733" y="0"/>
                  </a:moveTo>
                  <a:lnTo>
                    <a:pt x="285268" y="0"/>
                  </a:lnTo>
                </a:path>
                <a:path w="732789" h="6984">
                  <a:moveTo>
                    <a:pt x="285268" y="0"/>
                  </a:moveTo>
                  <a:lnTo>
                    <a:pt x="288803" y="0"/>
                  </a:lnTo>
                </a:path>
                <a:path w="732789" h="6984">
                  <a:moveTo>
                    <a:pt x="288803" y="0"/>
                  </a:moveTo>
                  <a:lnTo>
                    <a:pt x="291984" y="0"/>
                  </a:lnTo>
                </a:path>
                <a:path w="732789" h="6984">
                  <a:moveTo>
                    <a:pt x="291984" y="0"/>
                  </a:moveTo>
                  <a:lnTo>
                    <a:pt x="295519" y="0"/>
                  </a:lnTo>
                </a:path>
                <a:path w="732789" h="6984">
                  <a:moveTo>
                    <a:pt x="295519" y="0"/>
                  </a:moveTo>
                  <a:lnTo>
                    <a:pt x="298701" y="0"/>
                  </a:lnTo>
                </a:path>
                <a:path w="732789" h="6984">
                  <a:moveTo>
                    <a:pt x="298701" y="0"/>
                  </a:moveTo>
                  <a:lnTo>
                    <a:pt x="302236" y="0"/>
                  </a:lnTo>
                </a:path>
                <a:path w="732789" h="6984">
                  <a:moveTo>
                    <a:pt x="302236" y="0"/>
                  </a:moveTo>
                  <a:lnTo>
                    <a:pt x="305770" y="0"/>
                  </a:lnTo>
                </a:path>
                <a:path w="732789" h="6984">
                  <a:moveTo>
                    <a:pt x="305770" y="0"/>
                  </a:moveTo>
                  <a:lnTo>
                    <a:pt x="308952" y="0"/>
                  </a:lnTo>
                </a:path>
                <a:path w="732789" h="6984">
                  <a:moveTo>
                    <a:pt x="308952" y="0"/>
                  </a:moveTo>
                  <a:lnTo>
                    <a:pt x="312487" y="0"/>
                  </a:lnTo>
                </a:path>
                <a:path w="732789" h="6984">
                  <a:moveTo>
                    <a:pt x="312487" y="0"/>
                  </a:moveTo>
                  <a:lnTo>
                    <a:pt x="315668" y="0"/>
                  </a:lnTo>
                </a:path>
                <a:path w="732789" h="6984">
                  <a:moveTo>
                    <a:pt x="315668" y="0"/>
                  </a:moveTo>
                  <a:lnTo>
                    <a:pt x="319203" y="0"/>
                  </a:lnTo>
                </a:path>
                <a:path w="732789" h="6984">
                  <a:moveTo>
                    <a:pt x="319203" y="0"/>
                  </a:moveTo>
                  <a:lnTo>
                    <a:pt x="322738" y="0"/>
                  </a:lnTo>
                </a:path>
                <a:path w="732789" h="6984">
                  <a:moveTo>
                    <a:pt x="322738" y="0"/>
                  </a:moveTo>
                  <a:lnTo>
                    <a:pt x="325920" y="0"/>
                  </a:lnTo>
                </a:path>
                <a:path w="732789" h="6984">
                  <a:moveTo>
                    <a:pt x="325920" y="0"/>
                  </a:moveTo>
                  <a:lnTo>
                    <a:pt x="329454" y="0"/>
                  </a:lnTo>
                </a:path>
                <a:path w="732789" h="6984">
                  <a:moveTo>
                    <a:pt x="329454" y="0"/>
                  </a:moveTo>
                  <a:lnTo>
                    <a:pt x="332989" y="0"/>
                  </a:lnTo>
                </a:path>
                <a:path w="732789" h="6984">
                  <a:moveTo>
                    <a:pt x="332989" y="0"/>
                  </a:moveTo>
                  <a:lnTo>
                    <a:pt x="336171" y="0"/>
                  </a:lnTo>
                </a:path>
                <a:path w="732789" h="6984">
                  <a:moveTo>
                    <a:pt x="336171" y="0"/>
                  </a:moveTo>
                  <a:lnTo>
                    <a:pt x="339706" y="0"/>
                  </a:lnTo>
                </a:path>
                <a:path w="732789" h="6984">
                  <a:moveTo>
                    <a:pt x="339706" y="0"/>
                  </a:moveTo>
                  <a:lnTo>
                    <a:pt x="342887" y="0"/>
                  </a:lnTo>
                </a:path>
                <a:path w="732789" h="6984">
                  <a:moveTo>
                    <a:pt x="342887" y="0"/>
                  </a:moveTo>
                  <a:lnTo>
                    <a:pt x="346422" y="0"/>
                  </a:lnTo>
                </a:path>
                <a:path w="732789" h="6984">
                  <a:moveTo>
                    <a:pt x="346422" y="0"/>
                  </a:moveTo>
                  <a:lnTo>
                    <a:pt x="349957" y="0"/>
                  </a:lnTo>
                </a:path>
                <a:path w="732789" h="6984">
                  <a:moveTo>
                    <a:pt x="349957" y="0"/>
                  </a:moveTo>
                  <a:lnTo>
                    <a:pt x="353138" y="0"/>
                  </a:lnTo>
                </a:path>
                <a:path w="732789" h="6984">
                  <a:moveTo>
                    <a:pt x="353138" y="0"/>
                  </a:moveTo>
                  <a:lnTo>
                    <a:pt x="356673" y="0"/>
                  </a:lnTo>
                </a:path>
                <a:path w="732789" h="6984">
                  <a:moveTo>
                    <a:pt x="356673" y="0"/>
                  </a:moveTo>
                  <a:lnTo>
                    <a:pt x="359855" y="0"/>
                  </a:lnTo>
                </a:path>
                <a:path w="732789" h="6984">
                  <a:moveTo>
                    <a:pt x="359855" y="0"/>
                  </a:moveTo>
                  <a:lnTo>
                    <a:pt x="363390" y="0"/>
                  </a:lnTo>
                </a:path>
                <a:path w="732789" h="6984">
                  <a:moveTo>
                    <a:pt x="363390" y="0"/>
                  </a:moveTo>
                  <a:lnTo>
                    <a:pt x="366925" y="0"/>
                  </a:lnTo>
                </a:path>
                <a:path w="732789" h="6984">
                  <a:moveTo>
                    <a:pt x="366925" y="0"/>
                  </a:moveTo>
                  <a:lnTo>
                    <a:pt x="370106" y="0"/>
                  </a:lnTo>
                </a:path>
                <a:path w="732789" h="6984">
                  <a:moveTo>
                    <a:pt x="370106" y="0"/>
                  </a:moveTo>
                  <a:lnTo>
                    <a:pt x="373641" y="0"/>
                  </a:lnTo>
                </a:path>
                <a:path w="732789" h="6984">
                  <a:moveTo>
                    <a:pt x="373641" y="0"/>
                  </a:moveTo>
                  <a:lnTo>
                    <a:pt x="376822" y="0"/>
                  </a:lnTo>
                </a:path>
                <a:path w="732789" h="6984">
                  <a:moveTo>
                    <a:pt x="376822" y="0"/>
                  </a:moveTo>
                  <a:lnTo>
                    <a:pt x="380357" y="0"/>
                  </a:lnTo>
                </a:path>
                <a:path w="732789" h="6984">
                  <a:moveTo>
                    <a:pt x="380357" y="0"/>
                  </a:moveTo>
                  <a:lnTo>
                    <a:pt x="383892" y="0"/>
                  </a:lnTo>
                </a:path>
                <a:path w="732789" h="6984">
                  <a:moveTo>
                    <a:pt x="383892" y="0"/>
                  </a:moveTo>
                  <a:lnTo>
                    <a:pt x="387074" y="0"/>
                  </a:lnTo>
                </a:path>
                <a:path w="732789" h="6984">
                  <a:moveTo>
                    <a:pt x="387074" y="0"/>
                  </a:moveTo>
                  <a:lnTo>
                    <a:pt x="390609" y="0"/>
                  </a:lnTo>
                </a:path>
                <a:path w="732789" h="6984">
                  <a:moveTo>
                    <a:pt x="390609" y="0"/>
                  </a:moveTo>
                  <a:lnTo>
                    <a:pt x="393790" y="0"/>
                  </a:lnTo>
                </a:path>
                <a:path w="732789" h="6984">
                  <a:moveTo>
                    <a:pt x="393790" y="0"/>
                  </a:moveTo>
                  <a:lnTo>
                    <a:pt x="397325" y="0"/>
                  </a:lnTo>
                </a:path>
                <a:path w="732789" h="6984">
                  <a:moveTo>
                    <a:pt x="397325" y="0"/>
                  </a:moveTo>
                  <a:lnTo>
                    <a:pt x="400860" y="0"/>
                  </a:lnTo>
                </a:path>
                <a:path w="732789" h="6984">
                  <a:moveTo>
                    <a:pt x="400860" y="0"/>
                  </a:moveTo>
                  <a:lnTo>
                    <a:pt x="404041" y="0"/>
                  </a:lnTo>
                </a:path>
                <a:path w="732789" h="6984">
                  <a:moveTo>
                    <a:pt x="404041" y="0"/>
                  </a:moveTo>
                  <a:lnTo>
                    <a:pt x="407576" y="0"/>
                  </a:lnTo>
                </a:path>
                <a:path w="732789" h="6984">
                  <a:moveTo>
                    <a:pt x="407576" y="0"/>
                  </a:moveTo>
                  <a:lnTo>
                    <a:pt x="411111" y="0"/>
                  </a:lnTo>
                </a:path>
                <a:path w="732789" h="6984">
                  <a:moveTo>
                    <a:pt x="411111" y="0"/>
                  </a:moveTo>
                  <a:lnTo>
                    <a:pt x="414293" y="0"/>
                  </a:lnTo>
                </a:path>
                <a:path w="732789" h="6984">
                  <a:moveTo>
                    <a:pt x="414293" y="0"/>
                  </a:moveTo>
                  <a:lnTo>
                    <a:pt x="417828" y="0"/>
                  </a:lnTo>
                </a:path>
                <a:path w="732789" h="6984">
                  <a:moveTo>
                    <a:pt x="417828" y="0"/>
                  </a:moveTo>
                  <a:lnTo>
                    <a:pt x="421009" y="0"/>
                  </a:lnTo>
                </a:path>
                <a:path w="732789" h="6984">
                  <a:moveTo>
                    <a:pt x="421009" y="0"/>
                  </a:moveTo>
                  <a:lnTo>
                    <a:pt x="424544" y="0"/>
                  </a:lnTo>
                </a:path>
                <a:path w="732789" h="6984">
                  <a:moveTo>
                    <a:pt x="424544" y="0"/>
                  </a:moveTo>
                  <a:lnTo>
                    <a:pt x="428079" y="0"/>
                  </a:lnTo>
                </a:path>
                <a:path w="732789" h="6984">
                  <a:moveTo>
                    <a:pt x="428079" y="0"/>
                  </a:moveTo>
                  <a:lnTo>
                    <a:pt x="431260" y="0"/>
                  </a:lnTo>
                </a:path>
                <a:path w="732789" h="6984">
                  <a:moveTo>
                    <a:pt x="431260" y="0"/>
                  </a:moveTo>
                  <a:lnTo>
                    <a:pt x="434795" y="0"/>
                  </a:lnTo>
                </a:path>
                <a:path w="732789" h="6984">
                  <a:moveTo>
                    <a:pt x="434795" y="0"/>
                  </a:moveTo>
                  <a:lnTo>
                    <a:pt x="437977" y="0"/>
                  </a:lnTo>
                </a:path>
                <a:path w="732789" h="6984">
                  <a:moveTo>
                    <a:pt x="437977" y="0"/>
                  </a:moveTo>
                  <a:lnTo>
                    <a:pt x="441512" y="0"/>
                  </a:lnTo>
                </a:path>
                <a:path w="732789" h="6984">
                  <a:moveTo>
                    <a:pt x="441512" y="0"/>
                  </a:moveTo>
                  <a:lnTo>
                    <a:pt x="445046" y="0"/>
                  </a:lnTo>
                </a:path>
                <a:path w="732789" h="6984">
                  <a:moveTo>
                    <a:pt x="445046" y="0"/>
                  </a:moveTo>
                  <a:lnTo>
                    <a:pt x="448228" y="0"/>
                  </a:lnTo>
                </a:path>
                <a:path w="732789" h="6984">
                  <a:moveTo>
                    <a:pt x="448228" y="0"/>
                  </a:moveTo>
                  <a:lnTo>
                    <a:pt x="451763" y="0"/>
                  </a:lnTo>
                </a:path>
                <a:path w="732789" h="6984">
                  <a:moveTo>
                    <a:pt x="451763" y="0"/>
                  </a:moveTo>
                  <a:lnTo>
                    <a:pt x="454944" y="0"/>
                  </a:lnTo>
                </a:path>
                <a:path w="732789" h="6984">
                  <a:moveTo>
                    <a:pt x="454944" y="0"/>
                  </a:moveTo>
                  <a:lnTo>
                    <a:pt x="458479" y="0"/>
                  </a:lnTo>
                </a:path>
                <a:path w="732789" h="6984">
                  <a:moveTo>
                    <a:pt x="458479" y="0"/>
                  </a:moveTo>
                  <a:lnTo>
                    <a:pt x="462014" y="0"/>
                  </a:lnTo>
                </a:path>
                <a:path w="732789" h="6984">
                  <a:moveTo>
                    <a:pt x="462014" y="0"/>
                  </a:moveTo>
                  <a:lnTo>
                    <a:pt x="465196" y="0"/>
                  </a:lnTo>
                </a:path>
                <a:path w="732789" h="6984">
                  <a:moveTo>
                    <a:pt x="465196" y="0"/>
                  </a:moveTo>
                  <a:lnTo>
                    <a:pt x="468730" y="0"/>
                  </a:lnTo>
                </a:path>
                <a:path w="732789" h="6984">
                  <a:moveTo>
                    <a:pt x="468730" y="0"/>
                  </a:moveTo>
                  <a:lnTo>
                    <a:pt x="471912" y="0"/>
                  </a:lnTo>
                </a:path>
                <a:path w="732789" h="6984">
                  <a:moveTo>
                    <a:pt x="471912" y="0"/>
                  </a:moveTo>
                  <a:lnTo>
                    <a:pt x="475447" y="0"/>
                  </a:lnTo>
                </a:path>
                <a:path w="732789" h="6984">
                  <a:moveTo>
                    <a:pt x="475447" y="0"/>
                  </a:moveTo>
                  <a:lnTo>
                    <a:pt x="478982" y="0"/>
                  </a:lnTo>
                </a:path>
                <a:path w="732789" h="6984">
                  <a:moveTo>
                    <a:pt x="478982" y="0"/>
                  </a:moveTo>
                  <a:lnTo>
                    <a:pt x="482163" y="0"/>
                  </a:lnTo>
                </a:path>
                <a:path w="732789" h="6984">
                  <a:moveTo>
                    <a:pt x="482163" y="0"/>
                  </a:moveTo>
                  <a:lnTo>
                    <a:pt x="485698" y="0"/>
                  </a:lnTo>
                </a:path>
                <a:path w="732789" h="6984">
                  <a:moveTo>
                    <a:pt x="485698" y="0"/>
                  </a:moveTo>
                  <a:lnTo>
                    <a:pt x="488880" y="0"/>
                  </a:lnTo>
                </a:path>
                <a:path w="732789" h="6984">
                  <a:moveTo>
                    <a:pt x="488880" y="0"/>
                  </a:moveTo>
                  <a:lnTo>
                    <a:pt x="492414" y="0"/>
                  </a:lnTo>
                </a:path>
                <a:path w="732789" h="6984">
                  <a:moveTo>
                    <a:pt x="492414" y="0"/>
                  </a:moveTo>
                  <a:lnTo>
                    <a:pt x="495949" y="0"/>
                  </a:lnTo>
                </a:path>
                <a:path w="732789" h="6984">
                  <a:moveTo>
                    <a:pt x="495949" y="0"/>
                  </a:moveTo>
                  <a:lnTo>
                    <a:pt x="499131" y="0"/>
                  </a:lnTo>
                </a:path>
                <a:path w="732789" h="6984">
                  <a:moveTo>
                    <a:pt x="499131" y="0"/>
                  </a:moveTo>
                  <a:lnTo>
                    <a:pt x="502666" y="0"/>
                  </a:lnTo>
                </a:path>
                <a:path w="732789" h="6984">
                  <a:moveTo>
                    <a:pt x="502666" y="0"/>
                  </a:moveTo>
                  <a:lnTo>
                    <a:pt x="506201" y="0"/>
                  </a:lnTo>
                </a:path>
                <a:path w="732789" h="6984">
                  <a:moveTo>
                    <a:pt x="506201" y="0"/>
                  </a:moveTo>
                  <a:lnTo>
                    <a:pt x="509382" y="0"/>
                  </a:lnTo>
                </a:path>
                <a:path w="732789" h="6984">
                  <a:moveTo>
                    <a:pt x="509382" y="0"/>
                  </a:moveTo>
                  <a:lnTo>
                    <a:pt x="512917" y="0"/>
                  </a:lnTo>
                </a:path>
                <a:path w="732789" h="6984">
                  <a:moveTo>
                    <a:pt x="512917" y="0"/>
                  </a:moveTo>
                  <a:lnTo>
                    <a:pt x="516098" y="0"/>
                  </a:lnTo>
                </a:path>
                <a:path w="732789" h="6984">
                  <a:moveTo>
                    <a:pt x="516098" y="0"/>
                  </a:moveTo>
                  <a:lnTo>
                    <a:pt x="519633" y="0"/>
                  </a:lnTo>
                </a:path>
                <a:path w="732789" h="6984">
                  <a:moveTo>
                    <a:pt x="519633" y="0"/>
                  </a:moveTo>
                  <a:lnTo>
                    <a:pt x="523168" y="0"/>
                  </a:lnTo>
                </a:path>
                <a:path w="732789" h="6984">
                  <a:moveTo>
                    <a:pt x="523168" y="0"/>
                  </a:moveTo>
                  <a:lnTo>
                    <a:pt x="526350" y="0"/>
                  </a:lnTo>
                </a:path>
                <a:path w="732789" h="6984">
                  <a:moveTo>
                    <a:pt x="526350" y="0"/>
                  </a:moveTo>
                  <a:lnTo>
                    <a:pt x="529885" y="0"/>
                  </a:lnTo>
                </a:path>
                <a:path w="732789" h="6984">
                  <a:moveTo>
                    <a:pt x="529885" y="0"/>
                  </a:moveTo>
                  <a:lnTo>
                    <a:pt x="533066" y="0"/>
                  </a:lnTo>
                </a:path>
                <a:path w="732789" h="6984">
                  <a:moveTo>
                    <a:pt x="533066" y="0"/>
                  </a:moveTo>
                  <a:lnTo>
                    <a:pt x="536601" y="0"/>
                  </a:lnTo>
                </a:path>
                <a:path w="732789" h="6984">
                  <a:moveTo>
                    <a:pt x="536601" y="0"/>
                  </a:moveTo>
                  <a:lnTo>
                    <a:pt x="540136" y="0"/>
                  </a:lnTo>
                </a:path>
                <a:path w="732789" h="6984">
                  <a:moveTo>
                    <a:pt x="540136" y="0"/>
                  </a:moveTo>
                  <a:lnTo>
                    <a:pt x="543317" y="0"/>
                  </a:lnTo>
                </a:path>
                <a:path w="732789" h="6984">
                  <a:moveTo>
                    <a:pt x="543317" y="0"/>
                  </a:moveTo>
                  <a:lnTo>
                    <a:pt x="546852" y="0"/>
                  </a:lnTo>
                </a:path>
                <a:path w="732789" h="6984">
                  <a:moveTo>
                    <a:pt x="546852" y="0"/>
                  </a:moveTo>
                  <a:lnTo>
                    <a:pt x="550034" y="0"/>
                  </a:lnTo>
                </a:path>
                <a:path w="732789" h="6984">
                  <a:moveTo>
                    <a:pt x="550034" y="0"/>
                  </a:moveTo>
                  <a:lnTo>
                    <a:pt x="553569" y="0"/>
                  </a:lnTo>
                </a:path>
                <a:path w="732789" h="6984">
                  <a:moveTo>
                    <a:pt x="553569" y="0"/>
                  </a:moveTo>
                  <a:lnTo>
                    <a:pt x="557104" y="0"/>
                  </a:lnTo>
                </a:path>
                <a:path w="732789" h="6984">
                  <a:moveTo>
                    <a:pt x="557104" y="0"/>
                  </a:moveTo>
                  <a:lnTo>
                    <a:pt x="560285" y="0"/>
                  </a:lnTo>
                </a:path>
                <a:path w="732789" h="6984">
                  <a:moveTo>
                    <a:pt x="560285" y="0"/>
                  </a:moveTo>
                  <a:lnTo>
                    <a:pt x="563820" y="0"/>
                  </a:lnTo>
                </a:path>
                <a:path w="732789" h="6984">
                  <a:moveTo>
                    <a:pt x="563820" y="0"/>
                  </a:moveTo>
                  <a:lnTo>
                    <a:pt x="567001" y="0"/>
                  </a:lnTo>
                </a:path>
                <a:path w="732789" h="6984">
                  <a:moveTo>
                    <a:pt x="567001" y="0"/>
                  </a:moveTo>
                  <a:lnTo>
                    <a:pt x="570536" y="0"/>
                  </a:lnTo>
                </a:path>
                <a:path w="732789" h="6984">
                  <a:moveTo>
                    <a:pt x="570536" y="0"/>
                  </a:moveTo>
                  <a:lnTo>
                    <a:pt x="574071" y="0"/>
                  </a:lnTo>
                </a:path>
                <a:path w="732789" h="6984">
                  <a:moveTo>
                    <a:pt x="574071" y="0"/>
                  </a:moveTo>
                  <a:lnTo>
                    <a:pt x="577253" y="0"/>
                  </a:lnTo>
                </a:path>
                <a:path w="732789" h="6984">
                  <a:moveTo>
                    <a:pt x="577253" y="0"/>
                  </a:moveTo>
                  <a:lnTo>
                    <a:pt x="580788" y="0"/>
                  </a:lnTo>
                </a:path>
                <a:path w="732789" h="6984">
                  <a:moveTo>
                    <a:pt x="580788" y="0"/>
                  </a:moveTo>
                  <a:lnTo>
                    <a:pt x="583969" y="0"/>
                  </a:lnTo>
                </a:path>
                <a:path w="732789" h="6984">
                  <a:moveTo>
                    <a:pt x="583969" y="0"/>
                  </a:moveTo>
                  <a:lnTo>
                    <a:pt x="587504" y="0"/>
                  </a:lnTo>
                </a:path>
                <a:path w="732789" h="6984">
                  <a:moveTo>
                    <a:pt x="587504" y="0"/>
                  </a:moveTo>
                  <a:lnTo>
                    <a:pt x="591039" y="0"/>
                  </a:lnTo>
                </a:path>
                <a:path w="732789" h="6984">
                  <a:moveTo>
                    <a:pt x="591039" y="0"/>
                  </a:moveTo>
                  <a:lnTo>
                    <a:pt x="594220" y="0"/>
                  </a:lnTo>
                </a:path>
                <a:path w="732789" h="6984">
                  <a:moveTo>
                    <a:pt x="594220" y="0"/>
                  </a:moveTo>
                  <a:lnTo>
                    <a:pt x="597755" y="0"/>
                  </a:lnTo>
                </a:path>
                <a:path w="732789" h="6984">
                  <a:moveTo>
                    <a:pt x="597755" y="0"/>
                  </a:moveTo>
                  <a:lnTo>
                    <a:pt x="601290" y="0"/>
                  </a:lnTo>
                </a:path>
                <a:path w="732789" h="6984">
                  <a:moveTo>
                    <a:pt x="601290" y="0"/>
                  </a:moveTo>
                  <a:lnTo>
                    <a:pt x="604472" y="0"/>
                  </a:lnTo>
                </a:path>
                <a:path w="732789" h="6984">
                  <a:moveTo>
                    <a:pt x="604472" y="0"/>
                  </a:moveTo>
                  <a:lnTo>
                    <a:pt x="608006" y="0"/>
                  </a:lnTo>
                </a:path>
                <a:path w="732789" h="6984">
                  <a:moveTo>
                    <a:pt x="608006" y="0"/>
                  </a:moveTo>
                  <a:lnTo>
                    <a:pt x="611188" y="0"/>
                  </a:lnTo>
                </a:path>
                <a:path w="732789" h="6984">
                  <a:moveTo>
                    <a:pt x="611188" y="0"/>
                  </a:moveTo>
                  <a:lnTo>
                    <a:pt x="614723" y="0"/>
                  </a:lnTo>
                </a:path>
                <a:path w="732789" h="6984">
                  <a:moveTo>
                    <a:pt x="614723" y="0"/>
                  </a:moveTo>
                  <a:lnTo>
                    <a:pt x="618258" y="0"/>
                  </a:lnTo>
                </a:path>
                <a:path w="732789" h="6984">
                  <a:moveTo>
                    <a:pt x="618258" y="0"/>
                  </a:moveTo>
                  <a:lnTo>
                    <a:pt x="621439" y="0"/>
                  </a:lnTo>
                </a:path>
                <a:path w="732789" h="6984">
                  <a:moveTo>
                    <a:pt x="621439" y="0"/>
                  </a:moveTo>
                  <a:lnTo>
                    <a:pt x="624974" y="0"/>
                  </a:lnTo>
                </a:path>
                <a:path w="732789" h="6984">
                  <a:moveTo>
                    <a:pt x="624974" y="0"/>
                  </a:moveTo>
                  <a:lnTo>
                    <a:pt x="628156" y="0"/>
                  </a:lnTo>
                </a:path>
                <a:path w="732789" h="6984">
                  <a:moveTo>
                    <a:pt x="628156" y="0"/>
                  </a:moveTo>
                  <a:lnTo>
                    <a:pt x="631690" y="0"/>
                  </a:lnTo>
                </a:path>
                <a:path w="732789" h="6984">
                  <a:moveTo>
                    <a:pt x="631690" y="0"/>
                  </a:moveTo>
                  <a:lnTo>
                    <a:pt x="635225" y="0"/>
                  </a:lnTo>
                </a:path>
                <a:path w="732789" h="6984">
                  <a:moveTo>
                    <a:pt x="635225" y="0"/>
                  </a:moveTo>
                  <a:lnTo>
                    <a:pt x="638407" y="0"/>
                  </a:lnTo>
                </a:path>
                <a:path w="732789" h="6984">
                  <a:moveTo>
                    <a:pt x="638407" y="0"/>
                  </a:moveTo>
                  <a:lnTo>
                    <a:pt x="641942" y="0"/>
                  </a:lnTo>
                </a:path>
                <a:path w="732789" h="6984">
                  <a:moveTo>
                    <a:pt x="641942" y="0"/>
                  </a:moveTo>
                  <a:lnTo>
                    <a:pt x="645123" y="0"/>
                  </a:lnTo>
                </a:path>
                <a:path w="732789" h="6984">
                  <a:moveTo>
                    <a:pt x="645123" y="0"/>
                  </a:moveTo>
                  <a:lnTo>
                    <a:pt x="648658" y="0"/>
                  </a:lnTo>
                </a:path>
                <a:path w="732789" h="6984">
                  <a:moveTo>
                    <a:pt x="648658" y="0"/>
                  </a:moveTo>
                  <a:lnTo>
                    <a:pt x="652193" y="0"/>
                  </a:lnTo>
                </a:path>
                <a:path w="732789" h="6984">
                  <a:moveTo>
                    <a:pt x="652193" y="0"/>
                  </a:moveTo>
                  <a:lnTo>
                    <a:pt x="655374" y="0"/>
                  </a:lnTo>
                </a:path>
                <a:path w="732789" h="6984">
                  <a:moveTo>
                    <a:pt x="655374" y="0"/>
                  </a:moveTo>
                  <a:lnTo>
                    <a:pt x="658909" y="0"/>
                  </a:lnTo>
                </a:path>
                <a:path w="732789" h="6984">
                  <a:moveTo>
                    <a:pt x="658909" y="0"/>
                  </a:moveTo>
                  <a:lnTo>
                    <a:pt x="662091" y="0"/>
                  </a:lnTo>
                </a:path>
                <a:path w="732789" h="6984">
                  <a:moveTo>
                    <a:pt x="662091" y="0"/>
                  </a:moveTo>
                  <a:lnTo>
                    <a:pt x="665626" y="0"/>
                  </a:lnTo>
                </a:path>
                <a:path w="732789" h="6984">
                  <a:moveTo>
                    <a:pt x="665626" y="0"/>
                  </a:moveTo>
                  <a:lnTo>
                    <a:pt x="669161" y="0"/>
                  </a:lnTo>
                </a:path>
                <a:path w="732789" h="6984">
                  <a:moveTo>
                    <a:pt x="669161" y="0"/>
                  </a:moveTo>
                  <a:lnTo>
                    <a:pt x="672342" y="0"/>
                  </a:lnTo>
                </a:path>
                <a:path w="732789" h="6984">
                  <a:moveTo>
                    <a:pt x="672342" y="0"/>
                  </a:moveTo>
                  <a:lnTo>
                    <a:pt x="675877" y="0"/>
                  </a:lnTo>
                </a:path>
                <a:path w="732789" h="6984">
                  <a:moveTo>
                    <a:pt x="675877" y="0"/>
                  </a:moveTo>
                  <a:lnTo>
                    <a:pt x="679058" y="0"/>
                  </a:lnTo>
                </a:path>
                <a:path w="732789" h="6984">
                  <a:moveTo>
                    <a:pt x="679058" y="0"/>
                  </a:moveTo>
                  <a:lnTo>
                    <a:pt x="682593" y="0"/>
                  </a:lnTo>
                </a:path>
                <a:path w="732789" h="6984">
                  <a:moveTo>
                    <a:pt x="682593" y="0"/>
                  </a:moveTo>
                  <a:lnTo>
                    <a:pt x="686128" y="0"/>
                  </a:lnTo>
                </a:path>
                <a:path w="732789" h="6984">
                  <a:moveTo>
                    <a:pt x="686128" y="0"/>
                  </a:moveTo>
                  <a:lnTo>
                    <a:pt x="689310" y="0"/>
                  </a:lnTo>
                </a:path>
                <a:path w="732789" h="6984">
                  <a:moveTo>
                    <a:pt x="689310" y="0"/>
                  </a:moveTo>
                  <a:lnTo>
                    <a:pt x="692845" y="0"/>
                  </a:lnTo>
                </a:path>
                <a:path w="732789" h="6984">
                  <a:moveTo>
                    <a:pt x="692845" y="0"/>
                  </a:moveTo>
                  <a:lnTo>
                    <a:pt x="696380" y="0"/>
                  </a:lnTo>
                </a:path>
                <a:path w="732789" h="6984">
                  <a:moveTo>
                    <a:pt x="696380" y="0"/>
                  </a:moveTo>
                  <a:lnTo>
                    <a:pt x="699561" y="0"/>
                  </a:lnTo>
                </a:path>
                <a:path w="732789" h="6984">
                  <a:moveTo>
                    <a:pt x="699561" y="0"/>
                  </a:moveTo>
                  <a:lnTo>
                    <a:pt x="703096" y="0"/>
                  </a:lnTo>
                </a:path>
                <a:path w="732789" h="6984">
                  <a:moveTo>
                    <a:pt x="703096" y="0"/>
                  </a:moveTo>
                  <a:lnTo>
                    <a:pt x="706277" y="0"/>
                  </a:lnTo>
                </a:path>
                <a:path w="732789" h="6984">
                  <a:moveTo>
                    <a:pt x="706277" y="0"/>
                  </a:moveTo>
                  <a:lnTo>
                    <a:pt x="709812" y="0"/>
                  </a:lnTo>
                </a:path>
                <a:path w="732789" h="6984">
                  <a:moveTo>
                    <a:pt x="709812" y="0"/>
                  </a:moveTo>
                  <a:lnTo>
                    <a:pt x="713347" y="0"/>
                  </a:lnTo>
                </a:path>
                <a:path w="732789" h="6984">
                  <a:moveTo>
                    <a:pt x="713347" y="0"/>
                  </a:moveTo>
                  <a:lnTo>
                    <a:pt x="716529" y="0"/>
                  </a:lnTo>
                </a:path>
                <a:path w="732789" h="6984">
                  <a:moveTo>
                    <a:pt x="716529" y="0"/>
                  </a:moveTo>
                  <a:lnTo>
                    <a:pt x="720064" y="0"/>
                  </a:lnTo>
                </a:path>
                <a:path w="732789" h="6984">
                  <a:moveTo>
                    <a:pt x="720064" y="0"/>
                  </a:moveTo>
                  <a:lnTo>
                    <a:pt x="723245" y="0"/>
                  </a:lnTo>
                </a:path>
                <a:path w="732789" h="6984">
                  <a:moveTo>
                    <a:pt x="723245" y="0"/>
                  </a:moveTo>
                  <a:lnTo>
                    <a:pt x="726780" y="0"/>
                  </a:lnTo>
                </a:path>
                <a:path w="732789" h="6984">
                  <a:moveTo>
                    <a:pt x="726780" y="0"/>
                  </a:moveTo>
                  <a:lnTo>
                    <a:pt x="730315" y="0"/>
                  </a:lnTo>
                </a:path>
                <a:path w="732789" h="6984">
                  <a:moveTo>
                    <a:pt x="730315" y="0"/>
                  </a:moveTo>
                  <a:lnTo>
                    <a:pt x="732436" y="0"/>
                  </a:lnTo>
                </a:path>
                <a:path w="732789" h="6984">
                  <a:moveTo>
                    <a:pt x="182755" y="0"/>
                  </a:moveTo>
                  <a:lnTo>
                    <a:pt x="182755" y="6725"/>
                  </a:lnTo>
                </a:path>
              </a:pathLst>
            </a:custGeom>
            <a:ln w="3380">
              <a:solidFill>
                <a:srgbClr val="000000"/>
              </a:solidFill>
            </a:ln>
          </p:spPr>
          <p:txBody>
            <a:bodyPr wrap="square" lIns="0" tIns="0" rIns="0" bIns="0" rtlCol="0"/>
            <a:lstStyle/>
            <a:p>
              <a:endParaRPr/>
            </a:p>
          </p:txBody>
        </p:sp>
      </p:grpSp>
      <p:sp>
        <p:nvSpPr>
          <p:cNvPr id="229" name="object 229"/>
          <p:cNvSpPr txBox="1"/>
          <p:nvPr/>
        </p:nvSpPr>
        <p:spPr>
          <a:xfrm>
            <a:off x="4059692" y="7591531"/>
            <a:ext cx="64135"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0" dirty="0">
                <a:latin typeface="Arial"/>
                <a:cs typeface="Arial"/>
              </a:rPr>
              <a:t>1000</a:t>
            </a:r>
            <a:endParaRPr sz="100">
              <a:latin typeface="Arial"/>
              <a:cs typeface="Arial"/>
            </a:endParaRPr>
          </a:p>
        </p:txBody>
      </p:sp>
      <p:sp>
        <p:nvSpPr>
          <p:cNvPr id="230" name="object 230"/>
          <p:cNvSpPr/>
          <p:nvPr/>
        </p:nvSpPr>
        <p:spPr>
          <a:xfrm>
            <a:off x="4457697" y="7598354"/>
            <a:ext cx="0" cy="6985"/>
          </a:xfrm>
          <a:custGeom>
            <a:avLst/>
            <a:gdLst/>
            <a:ahLst/>
            <a:cxnLst/>
            <a:rect l="l" t="t" r="r" b="b"/>
            <a:pathLst>
              <a:path h="6984">
                <a:moveTo>
                  <a:pt x="0" y="0"/>
                </a:moveTo>
                <a:lnTo>
                  <a:pt x="0" y="6725"/>
                </a:lnTo>
              </a:path>
            </a:pathLst>
          </a:custGeom>
          <a:ln w="3383">
            <a:solidFill>
              <a:srgbClr val="000000"/>
            </a:solidFill>
          </a:ln>
        </p:spPr>
        <p:txBody>
          <a:bodyPr wrap="square" lIns="0" tIns="0" rIns="0" bIns="0" rtlCol="0"/>
          <a:lstStyle/>
          <a:p>
            <a:endParaRPr/>
          </a:p>
        </p:txBody>
      </p:sp>
      <p:sp>
        <p:nvSpPr>
          <p:cNvPr id="231" name="object 231"/>
          <p:cNvSpPr txBox="1"/>
          <p:nvPr/>
        </p:nvSpPr>
        <p:spPr>
          <a:xfrm>
            <a:off x="4430505" y="7591531"/>
            <a:ext cx="5461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5" dirty="0">
                <a:latin typeface="Arial"/>
                <a:cs typeface="Arial"/>
              </a:rPr>
              <a:t>500</a:t>
            </a:r>
            <a:endParaRPr sz="100">
              <a:latin typeface="Arial"/>
              <a:cs typeface="Arial"/>
            </a:endParaRPr>
          </a:p>
        </p:txBody>
      </p:sp>
      <p:sp>
        <p:nvSpPr>
          <p:cNvPr id="232" name="object 232"/>
          <p:cNvSpPr/>
          <p:nvPr/>
        </p:nvSpPr>
        <p:spPr>
          <a:xfrm>
            <a:off x="3901654" y="7181045"/>
            <a:ext cx="6985" cy="417830"/>
          </a:xfrm>
          <a:custGeom>
            <a:avLst/>
            <a:gdLst/>
            <a:ahLst/>
            <a:cxnLst/>
            <a:rect l="l" t="t" r="r" b="b"/>
            <a:pathLst>
              <a:path w="6985" h="417829">
                <a:moveTo>
                  <a:pt x="6716" y="417309"/>
                </a:moveTo>
                <a:lnTo>
                  <a:pt x="6716" y="414123"/>
                </a:lnTo>
              </a:path>
              <a:path w="6985" h="417829">
                <a:moveTo>
                  <a:pt x="6716" y="414123"/>
                </a:moveTo>
                <a:lnTo>
                  <a:pt x="6716" y="410584"/>
                </a:lnTo>
              </a:path>
              <a:path w="6985" h="417829">
                <a:moveTo>
                  <a:pt x="6716" y="410584"/>
                </a:moveTo>
                <a:lnTo>
                  <a:pt x="6716" y="407398"/>
                </a:lnTo>
              </a:path>
              <a:path w="6985" h="417829">
                <a:moveTo>
                  <a:pt x="6716" y="407398"/>
                </a:moveTo>
                <a:lnTo>
                  <a:pt x="6716" y="403858"/>
                </a:lnTo>
              </a:path>
              <a:path w="6985" h="417829">
                <a:moveTo>
                  <a:pt x="6716" y="403858"/>
                </a:moveTo>
                <a:lnTo>
                  <a:pt x="6716" y="400319"/>
                </a:lnTo>
              </a:path>
              <a:path w="6985" h="417829">
                <a:moveTo>
                  <a:pt x="6716" y="400319"/>
                </a:moveTo>
                <a:lnTo>
                  <a:pt x="6716" y="397133"/>
                </a:lnTo>
              </a:path>
              <a:path w="6985" h="417829">
                <a:moveTo>
                  <a:pt x="6716" y="397133"/>
                </a:moveTo>
                <a:lnTo>
                  <a:pt x="6716" y="393594"/>
                </a:lnTo>
              </a:path>
              <a:path w="6985" h="417829">
                <a:moveTo>
                  <a:pt x="6716" y="393594"/>
                </a:moveTo>
                <a:lnTo>
                  <a:pt x="6716" y="390408"/>
                </a:lnTo>
              </a:path>
              <a:path w="6985" h="417829">
                <a:moveTo>
                  <a:pt x="6716" y="390408"/>
                </a:moveTo>
                <a:lnTo>
                  <a:pt x="6716" y="386869"/>
                </a:lnTo>
              </a:path>
              <a:path w="6985" h="417829">
                <a:moveTo>
                  <a:pt x="6716" y="386869"/>
                </a:moveTo>
                <a:lnTo>
                  <a:pt x="6716" y="383683"/>
                </a:lnTo>
              </a:path>
              <a:path w="6985" h="417829">
                <a:moveTo>
                  <a:pt x="6716" y="383683"/>
                </a:moveTo>
                <a:lnTo>
                  <a:pt x="6716" y="380144"/>
                </a:lnTo>
              </a:path>
              <a:path w="6985" h="417829">
                <a:moveTo>
                  <a:pt x="6716" y="380144"/>
                </a:moveTo>
                <a:lnTo>
                  <a:pt x="6716" y="376604"/>
                </a:lnTo>
              </a:path>
              <a:path w="6985" h="417829">
                <a:moveTo>
                  <a:pt x="6716" y="376604"/>
                </a:moveTo>
                <a:lnTo>
                  <a:pt x="6716" y="373419"/>
                </a:lnTo>
              </a:path>
              <a:path w="6985" h="417829">
                <a:moveTo>
                  <a:pt x="6716" y="373419"/>
                </a:moveTo>
                <a:lnTo>
                  <a:pt x="6716" y="369879"/>
                </a:lnTo>
              </a:path>
              <a:path w="6985" h="417829">
                <a:moveTo>
                  <a:pt x="6716" y="369879"/>
                </a:moveTo>
                <a:lnTo>
                  <a:pt x="6716" y="366694"/>
                </a:lnTo>
              </a:path>
              <a:path w="6985" h="417829">
                <a:moveTo>
                  <a:pt x="6716" y="366694"/>
                </a:moveTo>
                <a:lnTo>
                  <a:pt x="6716" y="363154"/>
                </a:lnTo>
              </a:path>
              <a:path w="6985" h="417829">
                <a:moveTo>
                  <a:pt x="6716" y="363154"/>
                </a:moveTo>
                <a:lnTo>
                  <a:pt x="6716" y="359968"/>
                </a:lnTo>
              </a:path>
              <a:path w="6985" h="417829">
                <a:moveTo>
                  <a:pt x="6716" y="359968"/>
                </a:moveTo>
                <a:lnTo>
                  <a:pt x="6716" y="356429"/>
                </a:lnTo>
              </a:path>
              <a:path w="6985" h="417829">
                <a:moveTo>
                  <a:pt x="6716" y="356429"/>
                </a:moveTo>
                <a:lnTo>
                  <a:pt x="6716" y="352889"/>
                </a:lnTo>
              </a:path>
              <a:path w="6985" h="417829">
                <a:moveTo>
                  <a:pt x="6716" y="352889"/>
                </a:moveTo>
                <a:lnTo>
                  <a:pt x="6716" y="349704"/>
                </a:lnTo>
              </a:path>
              <a:path w="6985" h="417829">
                <a:moveTo>
                  <a:pt x="6716" y="349704"/>
                </a:moveTo>
                <a:lnTo>
                  <a:pt x="6716" y="346164"/>
                </a:lnTo>
              </a:path>
              <a:path w="6985" h="417829">
                <a:moveTo>
                  <a:pt x="6716" y="346164"/>
                </a:moveTo>
                <a:lnTo>
                  <a:pt x="6716" y="342979"/>
                </a:lnTo>
              </a:path>
              <a:path w="6985" h="417829">
                <a:moveTo>
                  <a:pt x="6716" y="342979"/>
                </a:moveTo>
                <a:lnTo>
                  <a:pt x="6716" y="339439"/>
                </a:lnTo>
              </a:path>
              <a:path w="6985" h="417829">
                <a:moveTo>
                  <a:pt x="6716" y="339439"/>
                </a:moveTo>
                <a:lnTo>
                  <a:pt x="6716" y="336254"/>
                </a:lnTo>
              </a:path>
              <a:path w="6985" h="417829">
                <a:moveTo>
                  <a:pt x="6716" y="336254"/>
                </a:moveTo>
                <a:lnTo>
                  <a:pt x="6716" y="332714"/>
                </a:lnTo>
              </a:path>
              <a:path w="6985" h="417829">
                <a:moveTo>
                  <a:pt x="6716" y="332714"/>
                </a:moveTo>
                <a:lnTo>
                  <a:pt x="6716" y="329175"/>
                </a:lnTo>
              </a:path>
              <a:path w="6985" h="417829">
                <a:moveTo>
                  <a:pt x="6716" y="329175"/>
                </a:moveTo>
                <a:lnTo>
                  <a:pt x="6716" y="325989"/>
                </a:lnTo>
              </a:path>
              <a:path w="6985" h="417829">
                <a:moveTo>
                  <a:pt x="6716" y="325989"/>
                </a:moveTo>
                <a:lnTo>
                  <a:pt x="6716" y="322450"/>
                </a:lnTo>
              </a:path>
              <a:path w="6985" h="417829">
                <a:moveTo>
                  <a:pt x="6716" y="322450"/>
                </a:moveTo>
                <a:lnTo>
                  <a:pt x="6716" y="319264"/>
                </a:lnTo>
              </a:path>
              <a:path w="6985" h="417829">
                <a:moveTo>
                  <a:pt x="6716" y="319264"/>
                </a:moveTo>
                <a:lnTo>
                  <a:pt x="6716" y="315724"/>
                </a:lnTo>
              </a:path>
              <a:path w="6985" h="417829">
                <a:moveTo>
                  <a:pt x="6716" y="315724"/>
                </a:moveTo>
                <a:lnTo>
                  <a:pt x="6716" y="312539"/>
                </a:lnTo>
              </a:path>
              <a:path w="6985" h="417829">
                <a:moveTo>
                  <a:pt x="6716" y="312539"/>
                </a:moveTo>
                <a:lnTo>
                  <a:pt x="6716" y="308999"/>
                </a:lnTo>
              </a:path>
              <a:path w="6985" h="417829">
                <a:moveTo>
                  <a:pt x="6716" y="308999"/>
                </a:moveTo>
                <a:lnTo>
                  <a:pt x="6716" y="305460"/>
                </a:lnTo>
              </a:path>
              <a:path w="6985" h="417829">
                <a:moveTo>
                  <a:pt x="6716" y="305460"/>
                </a:moveTo>
                <a:lnTo>
                  <a:pt x="6716" y="302274"/>
                </a:lnTo>
              </a:path>
              <a:path w="6985" h="417829">
                <a:moveTo>
                  <a:pt x="6716" y="302274"/>
                </a:moveTo>
                <a:lnTo>
                  <a:pt x="6716" y="298735"/>
                </a:lnTo>
              </a:path>
              <a:path w="6985" h="417829">
                <a:moveTo>
                  <a:pt x="6716" y="298735"/>
                </a:moveTo>
                <a:lnTo>
                  <a:pt x="6716" y="295549"/>
                </a:lnTo>
              </a:path>
              <a:path w="6985" h="417829">
                <a:moveTo>
                  <a:pt x="6716" y="295549"/>
                </a:moveTo>
                <a:lnTo>
                  <a:pt x="6716" y="292010"/>
                </a:lnTo>
              </a:path>
              <a:path w="6985" h="417829">
                <a:moveTo>
                  <a:pt x="6716" y="292010"/>
                </a:moveTo>
                <a:lnTo>
                  <a:pt x="6716" y="288824"/>
                </a:lnTo>
              </a:path>
              <a:path w="6985" h="417829">
                <a:moveTo>
                  <a:pt x="6716" y="288824"/>
                </a:moveTo>
                <a:lnTo>
                  <a:pt x="6716" y="285285"/>
                </a:lnTo>
              </a:path>
              <a:path w="6985" h="417829">
                <a:moveTo>
                  <a:pt x="6716" y="285285"/>
                </a:moveTo>
                <a:lnTo>
                  <a:pt x="6716" y="281745"/>
                </a:lnTo>
              </a:path>
              <a:path w="6985" h="417829">
                <a:moveTo>
                  <a:pt x="6716" y="281745"/>
                </a:moveTo>
                <a:lnTo>
                  <a:pt x="6716" y="278560"/>
                </a:lnTo>
              </a:path>
              <a:path w="6985" h="417829">
                <a:moveTo>
                  <a:pt x="6716" y="278560"/>
                </a:moveTo>
                <a:lnTo>
                  <a:pt x="6716" y="275020"/>
                </a:lnTo>
              </a:path>
              <a:path w="6985" h="417829">
                <a:moveTo>
                  <a:pt x="6716" y="275020"/>
                </a:moveTo>
                <a:lnTo>
                  <a:pt x="6716" y="271834"/>
                </a:lnTo>
              </a:path>
              <a:path w="6985" h="417829">
                <a:moveTo>
                  <a:pt x="6716" y="271834"/>
                </a:moveTo>
                <a:lnTo>
                  <a:pt x="6716" y="268295"/>
                </a:lnTo>
              </a:path>
              <a:path w="6985" h="417829">
                <a:moveTo>
                  <a:pt x="6716" y="268295"/>
                </a:moveTo>
                <a:lnTo>
                  <a:pt x="6716" y="265109"/>
                </a:lnTo>
              </a:path>
              <a:path w="6985" h="417829">
                <a:moveTo>
                  <a:pt x="6716" y="265109"/>
                </a:moveTo>
                <a:lnTo>
                  <a:pt x="6716" y="261570"/>
                </a:lnTo>
              </a:path>
              <a:path w="6985" h="417829">
                <a:moveTo>
                  <a:pt x="6716" y="261570"/>
                </a:moveTo>
                <a:lnTo>
                  <a:pt x="6716" y="258030"/>
                </a:lnTo>
              </a:path>
              <a:path w="6985" h="417829">
                <a:moveTo>
                  <a:pt x="6716" y="258030"/>
                </a:moveTo>
                <a:lnTo>
                  <a:pt x="6716" y="254845"/>
                </a:lnTo>
              </a:path>
              <a:path w="6985" h="417829">
                <a:moveTo>
                  <a:pt x="6716" y="254845"/>
                </a:moveTo>
                <a:lnTo>
                  <a:pt x="6716" y="251305"/>
                </a:lnTo>
              </a:path>
              <a:path w="6985" h="417829">
                <a:moveTo>
                  <a:pt x="6716" y="251305"/>
                </a:moveTo>
                <a:lnTo>
                  <a:pt x="6716" y="248120"/>
                </a:lnTo>
              </a:path>
              <a:path w="6985" h="417829">
                <a:moveTo>
                  <a:pt x="6716" y="248120"/>
                </a:moveTo>
                <a:lnTo>
                  <a:pt x="6716" y="244580"/>
                </a:lnTo>
              </a:path>
              <a:path w="6985" h="417829">
                <a:moveTo>
                  <a:pt x="6716" y="244580"/>
                </a:moveTo>
                <a:lnTo>
                  <a:pt x="6716" y="241041"/>
                </a:lnTo>
              </a:path>
              <a:path w="6985" h="417829">
                <a:moveTo>
                  <a:pt x="6716" y="241041"/>
                </a:moveTo>
                <a:lnTo>
                  <a:pt x="6716" y="237855"/>
                </a:lnTo>
              </a:path>
              <a:path w="6985" h="417829">
                <a:moveTo>
                  <a:pt x="6716" y="237855"/>
                </a:moveTo>
                <a:lnTo>
                  <a:pt x="6716" y="234316"/>
                </a:lnTo>
              </a:path>
              <a:path w="6985" h="417829">
                <a:moveTo>
                  <a:pt x="6716" y="234316"/>
                </a:moveTo>
                <a:lnTo>
                  <a:pt x="6716" y="231130"/>
                </a:lnTo>
              </a:path>
              <a:path w="6985" h="417829">
                <a:moveTo>
                  <a:pt x="6716" y="231130"/>
                </a:moveTo>
                <a:lnTo>
                  <a:pt x="6716" y="227590"/>
                </a:lnTo>
              </a:path>
              <a:path w="6985" h="417829">
                <a:moveTo>
                  <a:pt x="6716" y="227590"/>
                </a:moveTo>
                <a:lnTo>
                  <a:pt x="6716" y="224405"/>
                </a:lnTo>
              </a:path>
              <a:path w="6985" h="417829">
                <a:moveTo>
                  <a:pt x="6716" y="224405"/>
                </a:moveTo>
                <a:lnTo>
                  <a:pt x="6716" y="220865"/>
                </a:lnTo>
              </a:path>
              <a:path w="6985" h="417829">
                <a:moveTo>
                  <a:pt x="6716" y="220865"/>
                </a:moveTo>
                <a:lnTo>
                  <a:pt x="6716" y="217326"/>
                </a:lnTo>
              </a:path>
              <a:path w="6985" h="417829">
                <a:moveTo>
                  <a:pt x="6716" y="217326"/>
                </a:moveTo>
                <a:lnTo>
                  <a:pt x="6716" y="214140"/>
                </a:lnTo>
              </a:path>
              <a:path w="6985" h="417829">
                <a:moveTo>
                  <a:pt x="6716" y="214140"/>
                </a:moveTo>
                <a:lnTo>
                  <a:pt x="6716" y="210601"/>
                </a:lnTo>
              </a:path>
              <a:path w="6985" h="417829">
                <a:moveTo>
                  <a:pt x="6716" y="210601"/>
                </a:moveTo>
                <a:lnTo>
                  <a:pt x="6716" y="207415"/>
                </a:lnTo>
              </a:path>
              <a:path w="6985" h="417829">
                <a:moveTo>
                  <a:pt x="6716" y="207415"/>
                </a:moveTo>
                <a:lnTo>
                  <a:pt x="6716" y="203876"/>
                </a:lnTo>
              </a:path>
              <a:path w="6985" h="417829">
                <a:moveTo>
                  <a:pt x="6716" y="203876"/>
                </a:moveTo>
                <a:lnTo>
                  <a:pt x="6716" y="200690"/>
                </a:lnTo>
              </a:path>
              <a:path w="6985" h="417829">
                <a:moveTo>
                  <a:pt x="6716" y="200690"/>
                </a:moveTo>
                <a:lnTo>
                  <a:pt x="6716" y="197151"/>
                </a:lnTo>
              </a:path>
              <a:path w="6985" h="417829">
                <a:moveTo>
                  <a:pt x="6716" y="197151"/>
                </a:moveTo>
                <a:lnTo>
                  <a:pt x="6716" y="193611"/>
                </a:lnTo>
              </a:path>
              <a:path w="6985" h="417829">
                <a:moveTo>
                  <a:pt x="6716" y="193611"/>
                </a:moveTo>
                <a:lnTo>
                  <a:pt x="6716" y="190426"/>
                </a:lnTo>
              </a:path>
              <a:path w="6985" h="417829">
                <a:moveTo>
                  <a:pt x="6716" y="190426"/>
                </a:moveTo>
                <a:lnTo>
                  <a:pt x="6716" y="186886"/>
                </a:lnTo>
              </a:path>
              <a:path w="6985" h="417829">
                <a:moveTo>
                  <a:pt x="6716" y="186886"/>
                </a:moveTo>
                <a:lnTo>
                  <a:pt x="6716" y="183700"/>
                </a:lnTo>
              </a:path>
              <a:path w="6985" h="417829">
                <a:moveTo>
                  <a:pt x="6716" y="183700"/>
                </a:moveTo>
                <a:lnTo>
                  <a:pt x="6716" y="180161"/>
                </a:lnTo>
              </a:path>
              <a:path w="6985" h="417829">
                <a:moveTo>
                  <a:pt x="6716" y="180161"/>
                </a:moveTo>
                <a:lnTo>
                  <a:pt x="6716" y="176975"/>
                </a:lnTo>
              </a:path>
              <a:path w="6985" h="417829">
                <a:moveTo>
                  <a:pt x="6716" y="176975"/>
                </a:moveTo>
                <a:lnTo>
                  <a:pt x="6716" y="173436"/>
                </a:lnTo>
              </a:path>
              <a:path w="6985" h="417829">
                <a:moveTo>
                  <a:pt x="6716" y="173436"/>
                </a:moveTo>
                <a:lnTo>
                  <a:pt x="6716" y="169896"/>
                </a:lnTo>
              </a:path>
              <a:path w="6985" h="417829">
                <a:moveTo>
                  <a:pt x="6716" y="169896"/>
                </a:moveTo>
                <a:lnTo>
                  <a:pt x="6716" y="166711"/>
                </a:lnTo>
              </a:path>
              <a:path w="6985" h="417829">
                <a:moveTo>
                  <a:pt x="6716" y="166711"/>
                </a:moveTo>
                <a:lnTo>
                  <a:pt x="6716" y="163171"/>
                </a:lnTo>
              </a:path>
              <a:path w="6985" h="417829">
                <a:moveTo>
                  <a:pt x="6716" y="163171"/>
                </a:moveTo>
                <a:lnTo>
                  <a:pt x="6716" y="159986"/>
                </a:lnTo>
              </a:path>
              <a:path w="6985" h="417829">
                <a:moveTo>
                  <a:pt x="6716" y="159986"/>
                </a:moveTo>
                <a:lnTo>
                  <a:pt x="6716" y="156446"/>
                </a:lnTo>
              </a:path>
              <a:path w="6985" h="417829">
                <a:moveTo>
                  <a:pt x="6716" y="156446"/>
                </a:moveTo>
                <a:lnTo>
                  <a:pt x="6716" y="153261"/>
                </a:lnTo>
              </a:path>
              <a:path w="6985" h="417829">
                <a:moveTo>
                  <a:pt x="6716" y="153261"/>
                </a:moveTo>
                <a:lnTo>
                  <a:pt x="6716" y="149721"/>
                </a:lnTo>
              </a:path>
              <a:path w="6985" h="417829">
                <a:moveTo>
                  <a:pt x="6716" y="149721"/>
                </a:moveTo>
                <a:lnTo>
                  <a:pt x="6716" y="146182"/>
                </a:lnTo>
              </a:path>
              <a:path w="6985" h="417829">
                <a:moveTo>
                  <a:pt x="6716" y="146182"/>
                </a:moveTo>
                <a:lnTo>
                  <a:pt x="6716" y="142996"/>
                </a:lnTo>
              </a:path>
              <a:path w="6985" h="417829">
                <a:moveTo>
                  <a:pt x="6716" y="142996"/>
                </a:moveTo>
                <a:lnTo>
                  <a:pt x="6716" y="139457"/>
                </a:lnTo>
              </a:path>
              <a:path w="6985" h="417829">
                <a:moveTo>
                  <a:pt x="6716" y="139457"/>
                </a:moveTo>
                <a:lnTo>
                  <a:pt x="6716" y="136271"/>
                </a:lnTo>
              </a:path>
              <a:path w="6985" h="417829">
                <a:moveTo>
                  <a:pt x="6716" y="136271"/>
                </a:moveTo>
                <a:lnTo>
                  <a:pt x="6716" y="132731"/>
                </a:lnTo>
              </a:path>
              <a:path w="6985" h="417829">
                <a:moveTo>
                  <a:pt x="6716" y="132731"/>
                </a:moveTo>
                <a:lnTo>
                  <a:pt x="6716" y="129546"/>
                </a:lnTo>
              </a:path>
              <a:path w="6985" h="417829">
                <a:moveTo>
                  <a:pt x="6716" y="129546"/>
                </a:moveTo>
                <a:lnTo>
                  <a:pt x="6716" y="126006"/>
                </a:lnTo>
              </a:path>
              <a:path w="6985" h="417829">
                <a:moveTo>
                  <a:pt x="6716" y="126006"/>
                </a:moveTo>
                <a:lnTo>
                  <a:pt x="6716" y="122467"/>
                </a:lnTo>
              </a:path>
              <a:path w="6985" h="417829">
                <a:moveTo>
                  <a:pt x="6716" y="122467"/>
                </a:moveTo>
                <a:lnTo>
                  <a:pt x="6716" y="119281"/>
                </a:lnTo>
              </a:path>
              <a:path w="6985" h="417829">
                <a:moveTo>
                  <a:pt x="6716" y="119281"/>
                </a:moveTo>
                <a:lnTo>
                  <a:pt x="6716" y="115742"/>
                </a:lnTo>
              </a:path>
              <a:path w="6985" h="417829">
                <a:moveTo>
                  <a:pt x="6716" y="115742"/>
                </a:moveTo>
                <a:lnTo>
                  <a:pt x="6716" y="112556"/>
                </a:lnTo>
              </a:path>
              <a:path w="6985" h="417829">
                <a:moveTo>
                  <a:pt x="6716" y="112556"/>
                </a:moveTo>
                <a:lnTo>
                  <a:pt x="6716" y="109017"/>
                </a:lnTo>
              </a:path>
              <a:path w="6985" h="417829">
                <a:moveTo>
                  <a:pt x="6716" y="109017"/>
                </a:moveTo>
                <a:lnTo>
                  <a:pt x="6716" y="105831"/>
                </a:lnTo>
              </a:path>
              <a:path w="6985" h="417829">
                <a:moveTo>
                  <a:pt x="6716" y="105831"/>
                </a:moveTo>
                <a:lnTo>
                  <a:pt x="6716" y="102292"/>
                </a:lnTo>
              </a:path>
              <a:path w="6985" h="417829">
                <a:moveTo>
                  <a:pt x="6716" y="102292"/>
                </a:moveTo>
                <a:lnTo>
                  <a:pt x="6716" y="98752"/>
                </a:lnTo>
              </a:path>
              <a:path w="6985" h="417829">
                <a:moveTo>
                  <a:pt x="6716" y="98752"/>
                </a:moveTo>
                <a:lnTo>
                  <a:pt x="6716" y="95566"/>
                </a:lnTo>
              </a:path>
              <a:path w="6985" h="417829">
                <a:moveTo>
                  <a:pt x="6716" y="95566"/>
                </a:moveTo>
                <a:lnTo>
                  <a:pt x="6716" y="92027"/>
                </a:lnTo>
              </a:path>
              <a:path w="6985" h="417829">
                <a:moveTo>
                  <a:pt x="6716" y="92027"/>
                </a:moveTo>
                <a:lnTo>
                  <a:pt x="6716" y="88841"/>
                </a:lnTo>
              </a:path>
              <a:path w="6985" h="417829">
                <a:moveTo>
                  <a:pt x="6716" y="88841"/>
                </a:moveTo>
                <a:lnTo>
                  <a:pt x="6716" y="85302"/>
                </a:lnTo>
              </a:path>
              <a:path w="6985" h="417829">
                <a:moveTo>
                  <a:pt x="6716" y="85302"/>
                </a:moveTo>
                <a:lnTo>
                  <a:pt x="6716" y="82116"/>
                </a:lnTo>
              </a:path>
              <a:path w="6985" h="417829">
                <a:moveTo>
                  <a:pt x="6716" y="82116"/>
                </a:moveTo>
                <a:lnTo>
                  <a:pt x="6716" y="78577"/>
                </a:lnTo>
              </a:path>
              <a:path w="6985" h="417829">
                <a:moveTo>
                  <a:pt x="6716" y="78577"/>
                </a:moveTo>
                <a:lnTo>
                  <a:pt x="6716" y="75037"/>
                </a:lnTo>
              </a:path>
              <a:path w="6985" h="417829">
                <a:moveTo>
                  <a:pt x="6716" y="75037"/>
                </a:moveTo>
                <a:lnTo>
                  <a:pt x="6716" y="71852"/>
                </a:lnTo>
              </a:path>
              <a:path w="6985" h="417829">
                <a:moveTo>
                  <a:pt x="6716" y="71852"/>
                </a:moveTo>
                <a:lnTo>
                  <a:pt x="6716" y="68312"/>
                </a:lnTo>
              </a:path>
              <a:path w="6985" h="417829">
                <a:moveTo>
                  <a:pt x="6716" y="68312"/>
                </a:moveTo>
                <a:lnTo>
                  <a:pt x="6716" y="65127"/>
                </a:lnTo>
              </a:path>
              <a:path w="6985" h="417829">
                <a:moveTo>
                  <a:pt x="6716" y="65127"/>
                </a:moveTo>
                <a:lnTo>
                  <a:pt x="6716" y="61587"/>
                </a:lnTo>
              </a:path>
              <a:path w="6985" h="417829">
                <a:moveTo>
                  <a:pt x="6716" y="61587"/>
                </a:moveTo>
                <a:lnTo>
                  <a:pt x="6716" y="58402"/>
                </a:lnTo>
              </a:path>
              <a:path w="6985" h="417829">
                <a:moveTo>
                  <a:pt x="6716" y="58402"/>
                </a:moveTo>
                <a:lnTo>
                  <a:pt x="6716" y="54862"/>
                </a:lnTo>
              </a:path>
              <a:path w="6985" h="417829">
                <a:moveTo>
                  <a:pt x="6716" y="54862"/>
                </a:moveTo>
                <a:lnTo>
                  <a:pt x="6716" y="51323"/>
                </a:lnTo>
              </a:path>
              <a:path w="6985" h="417829">
                <a:moveTo>
                  <a:pt x="6716" y="51323"/>
                </a:moveTo>
                <a:lnTo>
                  <a:pt x="6716" y="48137"/>
                </a:lnTo>
              </a:path>
              <a:path w="6985" h="417829">
                <a:moveTo>
                  <a:pt x="6716" y="48137"/>
                </a:moveTo>
                <a:lnTo>
                  <a:pt x="6716" y="44597"/>
                </a:lnTo>
              </a:path>
              <a:path w="6985" h="417829">
                <a:moveTo>
                  <a:pt x="6716" y="44597"/>
                </a:moveTo>
                <a:lnTo>
                  <a:pt x="6716" y="41412"/>
                </a:lnTo>
              </a:path>
              <a:path w="6985" h="417829">
                <a:moveTo>
                  <a:pt x="6716" y="41412"/>
                </a:moveTo>
                <a:lnTo>
                  <a:pt x="6716" y="37872"/>
                </a:lnTo>
              </a:path>
              <a:path w="6985" h="417829">
                <a:moveTo>
                  <a:pt x="6716" y="37872"/>
                </a:moveTo>
                <a:lnTo>
                  <a:pt x="6716" y="34687"/>
                </a:lnTo>
              </a:path>
              <a:path w="6985" h="417829">
                <a:moveTo>
                  <a:pt x="6716" y="34687"/>
                </a:moveTo>
                <a:lnTo>
                  <a:pt x="6716" y="31147"/>
                </a:lnTo>
              </a:path>
              <a:path w="6985" h="417829">
                <a:moveTo>
                  <a:pt x="6716" y="31147"/>
                </a:moveTo>
                <a:lnTo>
                  <a:pt x="6716" y="27608"/>
                </a:lnTo>
              </a:path>
              <a:path w="6985" h="417829">
                <a:moveTo>
                  <a:pt x="6716" y="27608"/>
                </a:moveTo>
                <a:lnTo>
                  <a:pt x="6716" y="24422"/>
                </a:lnTo>
              </a:path>
              <a:path w="6985" h="417829">
                <a:moveTo>
                  <a:pt x="6716" y="24422"/>
                </a:moveTo>
                <a:lnTo>
                  <a:pt x="6716" y="20883"/>
                </a:lnTo>
              </a:path>
              <a:path w="6985" h="417829">
                <a:moveTo>
                  <a:pt x="6716" y="20883"/>
                </a:moveTo>
                <a:lnTo>
                  <a:pt x="6716" y="17697"/>
                </a:lnTo>
              </a:path>
              <a:path w="6985" h="417829">
                <a:moveTo>
                  <a:pt x="6716" y="17697"/>
                </a:moveTo>
                <a:lnTo>
                  <a:pt x="6716" y="14158"/>
                </a:lnTo>
              </a:path>
              <a:path w="6985" h="417829">
                <a:moveTo>
                  <a:pt x="6716" y="14158"/>
                </a:moveTo>
                <a:lnTo>
                  <a:pt x="6716" y="10972"/>
                </a:lnTo>
              </a:path>
              <a:path w="6985" h="417829">
                <a:moveTo>
                  <a:pt x="6716" y="10972"/>
                </a:moveTo>
                <a:lnTo>
                  <a:pt x="6716" y="7432"/>
                </a:lnTo>
              </a:path>
              <a:path w="6985" h="417829">
                <a:moveTo>
                  <a:pt x="6716" y="7432"/>
                </a:moveTo>
                <a:lnTo>
                  <a:pt x="6716" y="3893"/>
                </a:lnTo>
              </a:path>
              <a:path w="6985" h="417829">
                <a:moveTo>
                  <a:pt x="6716" y="3893"/>
                </a:moveTo>
                <a:lnTo>
                  <a:pt x="6716" y="707"/>
                </a:lnTo>
              </a:path>
              <a:path w="6985" h="417829">
                <a:moveTo>
                  <a:pt x="6716" y="707"/>
                </a:moveTo>
                <a:lnTo>
                  <a:pt x="6716" y="0"/>
                </a:lnTo>
              </a:path>
              <a:path w="6985" h="417829">
                <a:moveTo>
                  <a:pt x="6716" y="417309"/>
                </a:moveTo>
                <a:lnTo>
                  <a:pt x="0" y="417309"/>
                </a:lnTo>
              </a:path>
            </a:pathLst>
          </a:custGeom>
          <a:ln w="3380">
            <a:solidFill>
              <a:srgbClr val="000000"/>
            </a:solidFill>
          </a:ln>
        </p:spPr>
        <p:txBody>
          <a:bodyPr wrap="square" lIns="0" tIns="0" rIns="0" bIns="0" rtlCol="0"/>
          <a:lstStyle/>
          <a:p>
            <a:endParaRPr/>
          </a:p>
        </p:txBody>
      </p:sp>
      <p:sp>
        <p:nvSpPr>
          <p:cNvPr id="233" name="object 233"/>
          <p:cNvSpPr txBox="1"/>
          <p:nvPr/>
        </p:nvSpPr>
        <p:spPr>
          <a:xfrm>
            <a:off x="3877643" y="7574541"/>
            <a:ext cx="3556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gn="ctr">
              <a:lnSpc>
                <a:spcPct val="100000"/>
              </a:lnSpc>
              <a:spcBef>
                <a:spcPts val="5"/>
              </a:spcBef>
            </a:pPr>
            <a:r>
              <a:rPr sz="100" b="1" spc="-50" dirty="0">
                <a:latin typeface="Arial"/>
                <a:cs typeface="Arial"/>
              </a:rPr>
              <a:t>0</a:t>
            </a:r>
            <a:endParaRPr sz="100">
              <a:latin typeface="Arial"/>
              <a:cs typeface="Arial"/>
            </a:endParaRPr>
          </a:p>
        </p:txBody>
      </p:sp>
      <p:sp>
        <p:nvSpPr>
          <p:cNvPr id="234" name="object 234"/>
          <p:cNvSpPr/>
          <p:nvPr/>
        </p:nvSpPr>
        <p:spPr>
          <a:xfrm>
            <a:off x="3901654" y="7528979"/>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5" name="object 235"/>
          <p:cNvSpPr txBox="1"/>
          <p:nvPr/>
        </p:nvSpPr>
        <p:spPr>
          <a:xfrm>
            <a:off x="3850424" y="7505167"/>
            <a:ext cx="6223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0" dirty="0">
                <a:latin typeface="Arial"/>
                <a:cs typeface="Arial"/>
              </a:rPr>
              <a:t>5000</a:t>
            </a:r>
            <a:endParaRPr sz="100">
              <a:latin typeface="Arial"/>
              <a:cs typeface="Arial"/>
            </a:endParaRPr>
          </a:p>
        </p:txBody>
      </p:sp>
      <p:sp>
        <p:nvSpPr>
          <p:cNvPr id="236" name="object 236"/>
          <p:cNvSpPr/>
          <p:nvPr/>
        </p:nvSpPr>
        <p:spPr>
          <a:xfrm>
            <a:off x="3901654" y="7459605"/>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7" name="object 237"/>
          <p:cNvSpPr txBox="1"/>
          <p:nvPr/>
        </p:nvSpPr>
        <p:spPr>
          <a:xfrm>
            <a:off x="3841587" y="7435792"/>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10000</a:t>
            </a:r>
            <a:endParaRPr sz="100">
              <a:latin typeface="Arial"/>
              <a:cs typeface="Arial"/>
            </a:endParaRPr>
          </a:p>
        </p:txBody>
      </p:sp>
      <p:sp>
        <p:nvSpPr>
          <p:cNvPr id="238" name="object 238"/>
          <p:cNvSpPr/>
          <p:nvPr/>
        </p:nvSpPr>
        <p:spPr>
          <a:xfrm>
            <a:off x="3901654" y="7389876"/>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9" name="object 239"/>
          <p:cNvSpPr txBox="1"/>
          <p:nvPr/>
        </p:nvSpPr>
        <p:spPr>
          <a:xfrm>
            <a:off x="3841587" y="7366064"/>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15000</a:t>
            </a:r>
            <a:endParaRPr sz="100">
              <a:latin typeface="Arial"/>
              <a:cs typeface="Arial"/>
            </a:endParaRPr>
          </a:p>
        </p:txBody>
      </p:sp>
      <p:sp>
        <p:nvSpPr>
          <p:cNvPr id="240" name="object 240"/>
          <p:cNvSpPr/>
          <p:nvPr/>
        </p:nvSpPr>
        <p:spPr>
          <a:xfrm>
            <a:off x="3901654" y="7320502"/>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1" name="object 241"/>
          <p:cNvSpPr txBox="1"/>
          <p:nvPr/>
        </p:nvSpPr>
        <p:spPr>
          <a:xfrm>
            <a:off x="3841587" y="7296689"/>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20000</a:t>
            </a:r>
            <a:endParaRPr sz="100">
              <a:latin typeface="Arial"/>
              <a:cs typeface="Arial"/>
            </a:endParaRPr>
          </a:p>
        </p:txBody>
      </p:sp>
      <p:sp>
        <p:nvSpPr>
          <p:cNvPr id="242" name="object 242"/>
          <p:cNvSpPr/>
          <p:nvPr/>
        </p:nvSpPr>
        <p:spPr>
          <a:xfrm>
            <a:off x="3901654" y="7250773"/>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3" name="object 243"/>
          <p:cNvSpPr txBox="1"/>
          <p:nvPr/>
        </p:nvSpPr>
        <p:spPr>
          <a:xfrm>
            <a:off x="3841587" y="7226961"/>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25000</a:t>
            </a:r>
            <a:endParaRPr sz="100">
              <a:latin typeface="Arial"/>
              <a:cs typeface="Arial"/>
            </a:endParaRPr>
          </a:p>
        </p:txBody>
      </p:sp>
      <p:sp>
        <p:nvSpPr>
          <p:cNvPr id="244" name="object 244"/>
          <p:cNvSpPr/>
          <p:nvPr/>
        </p:nvSpPr>
        <p:spPr>
          <a:xfrm>
            <a:off x="3901654" y="7181399"/>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5" name="object 245"/>
          <p:cNvSpPr txBox="1"/>
          <p:nvPr/>
        </p:nvSpPr>
        <p:spPr>
          <a:xfrm>
            <a:off x="3841587" y="7157587"/>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30000</a:t>
            </a:r>
            <a:endParaRPr sz="100">
              <a:latin typeface="Arial"/>
              <a:cs typeface="Arial"/>
            </a:endParaRPr>
          </a:p>
        </p:txBody>
      </p:sp>
      <p:sp>
        <p:nvSpPr>
          <p:cNvPr id="246" name="object 246"/>
          <p:cNvSpPr txBox="1"/>
          <p:nvPr/>
        </p:nvSpPr>
        <p:spPr>
          <a:xfrm>
            <a:off x="4497668" y="7118726"/>
            <a:ext cx="169545" cy="48260"/>
          </a:xfrm>
          <a:prstGeom prst="rect">
            <a:avLst/>
          </a:prstGeom>
        </p:spPr>
        <p:txBody>
          <a:bodyPr vert="horz" wrap="square" lIns="0" tIns="12065" rIns="0" bIns="0" rtlCol="0">
            <a:spAutoFit/>
          </a:bodyPr>
          <a:lstStyle/>
          <a:p>
            <a:pPr marL="12700">
              <a:lnSpc>
                <a:spcPct val="100000"/>
              </a:lnSpc>
              <a:spcBef>
                <a:spcPts val="95"/>
              </a:spcBef>
            </a:pPr>
            <a:r>
              <a:rPr sz="150" i="1" spc="-10" dirty="0">
                <a:latin typeface="Arial"/>
                <a:cs typeface="Arial"/>
              </a:rPr>
              <a:t>MDA-MB231</a:t>
            </a:r>
            <a:r>
              <a:rPr sz="150" i="1" spc="35" dirty="0">
                <a:latin typeface="Arial"/>
                <a:cs typeface="Arial"/>
              </a:rPr>
              <a:t> </a:t>
            </a:r>
            <a:r>
              <a:rPr sz="150" i="1" spc="-25" dirty="0">
                <a:latin typeface="Arial"/>
                <a:cs typeface="Arial"/>
              </a:rPr>
              <a:t>WT</a:t>
            </a:r>
            <a:endParaRPr sz="150">
              <a:latin typeface="Arial"/>
              <a:cs typeface="Arial"/>
            </a:endParaRPr>
          </a:p>
        </p:txBody>
      </p:sp>
      <p:sp>
        <p:nvSpPr>
          <p:cNvPr id="247" name="object 247"/>
          <p:cNvSpPr txBox="1"/>
          <p:nvPr/>
        </p:nvSpPr>
        <p:spPr>
          <a:xfrm>
            <a:off x="4510368" y="7187786"/>
            <a:ext cx="142240" cy="19050"/>
          </a:xfrm>
          <a:prstGeom prst="rect">
            <a:avLst/>
          </a:prstGeom>
        </p:spPr>
        <p:txBody>
          <a:bodyPr vert="horz" wrap="square" lIns="0" tIns="0" rIns="0" bIns="0" rtlCol="0">
            <a:spAutoFit/>
          </a:bodyPr>
          <a:lstStyle/>
          <a:p>
            <a:pPr>
              <a:lnSpc>
                <a:spcPts val="145"/>
              </a:lnSpc>
            </a:pPr>
            <a:r>
              <a:rPr sz="150" i="1" spc="-10" dirty="0">
                <a:latin typeface="Arial"/>
                <a:cs typeface="Arial"/>
              </a:rPr>
              <a:t>MDA-MB231</a:t>
            </a:r>
            <a:r>
              <a:rPr sz="150" i="1" spc="35" dirty="0">
                <a:latin typeface="Arial"/>
                <a:cs typeface="Arial"/>
              </a:rPr>
              <a:t> </a:t>
            </a:r>
            <a:r>
              <a:rPr sz="150" i="1" spc="-25" dirty="0">
                <a:latin typeface="Arial"/>
                <a:cs typeface="Arial"/>
              </a:rPr>
              <a:t>R4.</a:t>
            </a:r>
            <a:endParaRPr sz="150">
              <a:latin typeface="Arial"/>
              <a:cs typeface="Arial"/>
            </a:endParaRPr>
          </a:p>
        </p:txBody>
      </p:sp>
      <p:sp>
        <p:nvSpPr>
          <p:cNvPr id="248" name="object 248"/>
          <p:cNvSpPr txBox="1"/>
          <p:nvPr/>
        </p:nvSpPr>
        <p:spPr>
          <a:xfrm>
            <a:off x="4497668" y="7140962"/>
            <a:ext cx="181610" cy="78105"/>
          </a:xfrm>
          <a:prstGeom prst="rect">
            <a:avLst/>
          </a:prstGeom>
        </p:spPr>
        <p:txBody>
          <a:bodyPr vert="horz" wrap="square" lIns="0" tIns="15875" rIns="0" bIns="0" rtlCol="0">
            <a:spAutoFit/>
          </a:bodyPr>
          <a:lstStyle/>
          <a:p>
            <a:pPr marR="8890" algn="r">
              <a:lnSpc>
                <a:spcPct val="100000"/>
              </a:lnSpc>
              <a:spcBef>
                <a:spcPts val="125"/>
              </a:spcBef>
            </a:pPr>
            <a:r>
              <a:rPr sz="150" i="1" spc="-10" dirty="0">
                <a:latin typeface="Arial"/>
                <a:cs typeface="Arial"/>
              </a:rPr>
              <a:t>MDA-MB231</a:t>
            </a:r>
            <a:r>
              <a:rPr sz="150" i="1" spc="35" dirty="0">
                <a:latin typeface="Arial"/>
                <a:cs typeface="Arial"/>
              </a:rPr>
              <a:t> </a:t>
            </a:r>
            <a:r>
              <a:rPr sz="150" i="1" spc="-20" dirty="0">
                <a:latin typeface="Arial"/>
                <a:cs typeface="Arial"/>
              </a:rPr>
              <a:t>Del8</a:t>
            </a:r>
            <a:endParaRPr sz="150">
              <a:latin typeface="Arial"/>
              <a:cs typeface="Arial"/>
            </a:endParaRPr>
          </a:p>
          <a:p>
            <a:pPr marR="5080" algn="r">
              <a:lnSpc>
                <a:spcPct val="100000"/>
              </a:lnSpc>
              <a:spcBef>
                <a:spcPts val="25"/>
              </a:spcBef>
            </a:pPr>
            <a:r>
              <a:rPr sz="150" i="1" spc="-50" dirty="0">
                <a:latin typeface="Arial"/>
                <a:cs typeface="Arial"/>
              </a:rPr>
              <a:t>C</a:t>
            </a:r>
            <a:endParaRPr sz="150">
              <a:latin typeface="Arial"/>
              <a:cs typeface="Arial"/>
            </a:endParaRPr>
          </a:p>
        </p:txBody>
      </p:sp>
      <p:sp>
        <p:nvSpPr>
          <p:cNvPr id="249" name="object 249"/>
          <p:cNvSpPr/>
          <p:nvPr/>
        </p:nvSpPr>
        <p:spPr>
          <a:xfrm>
            <a:off x="4095784" y="7108202"/>
            <a:ext cx="367030" cy="46990"/>
          </a:xfrm>
          <a:custGeom>
            <a:avLst/>
            <a:gdLst/>
            <a:ahLst/>
            <a:cxnLst/>
            <a:rect l="l" t="t" r="r" b="b"/>
            <a:pathLst>
              <a:path w="367029" h="46990">
                <a:moveTo>
                  <a:pt x="0" y="0"/>
                </a:moveTo>
                <a:lnTo>
                  <a:pt x="366655" y="0"/>
                </a:lnTo>
                <a:lnTo>
                  <a:pt x="366655" y="46960"/>
                </a:lnTo>
                <a:lnTo>
                  <a:pt x="0" y="46960"/>
                </a:lnTo>
                <a:lnTo>
                  <a:pt x="0" y="0"/>
                </a:lnTo>
                <a:close/>
              </a:path>
            </a:pathLst>
          </a:custGeom>
          <a:solidFill>
            <a:srgbClr val="FFFFFF"/>
          </a:solidFill>
        </p:spPr>
        <p:txBody>
          <a:bodyPr wrap="square" lIns="0" tIns="0" rIns="0" bIns="0" rtlCol="0"/>
          <a:lstStyle/>
          <a:p>
            <a:endParaRPr/>
          </a:p>
        </p:txBody>
      </p:sp>
      <p:sp>
        <p:nvSpPr>
          <p:cNvPr id="250" name="object 250"/>
          <p:cNvSpPr txBox="1"/>
          <p:nvPr/>
        </p:nvSpPr>
        <p:spPr>
          <a:xfrm>
            <a:off x="4233450" y="7102502"/>
            <a:ext cx="90170" cy="58419"/>
          </a:xfrm>
          <a:prstGeom prst="rect">
            <a:avLst/>
          </a:prstGeom>
        </p:spPr>
        <p:txBody>
          <a:bodyPr vert="horz" wrap="square" lIns="0" tIns="13970" rIns="0" bIns="0" rtlCol="0">
            <a:spAutoFit/>
          </a:bodyPr>
          <a:lstStyle/>
          <a:p>
            <a:pPr marL="12700">
              <a:lnSpc>
                <a:spcPct val="100000"/>
              </a:lnSpc>
              <a:spcBef>
                <a:spcPts val="110"/>
              </a:spcBef>
            </a:pPr>
            <a:r>
              <a:rPr sz="200" b="1" spc="-10" dirty="0">
                <a:latin typeface="Arial"/>
                <a:cs typeface="Arial"/>
              </a:rPr>
              <a:t>Cells</a:t>
            </a:r>
            <a:endParaRPr sz="200">
              <a:latin typeface="Arial"/>
              <a:cs typeface="Arial"/>
            </a:endParaRPr>
          </a:p>
        </p:txBody>
      </p:sp>
      <p:sp>
        <p:nvSpPr>
          <p:cNvPr id="251" name="object 251"/>
          <p:cNvSpPr txBox="1"/>
          <p:nvPr/>
        </p:nvSpPr>
        <p:spPr>
          <a:xfrm>
            <a:off x="4161955" y="7624443"/>
            <a:ext cx="233679" cy="58419"/>
          </a:xfrm>
          <a:prstGeom prst="rect">
            <a:avLst/>
          </a:prstGeom>
        </p:spPr>
        <p:txBody>
          <a:bodyPr vert="horz" wrap="square" lIns="0" tIns="13970" rIns="0" bIns="0" rtlCol="0">
            <a:spAutoFit/>
          </a:bodyPr>
          <a:lstStyle/>
          <a:p>
            <a:pPr marL="12700">
              <a:lnSpc>
                <a:spcPct val="100000"/>
              </a:lnSpc>
              <a:spcBef>
                <a:spcPts val="110"/>
              </a:spcBef>
            </a:pPr>
            <a:r>
              <a:rPr sz="200" b="1" dirty="0">
                <a:latin typeface="Arial"/>
                <a:cs typeface="Arial"/>
              </a:rPr>
              <a:t>Number</a:t>
            </a:r>
            <a:r>
              <a:rPr sz="200" b="1" spc="25" dirty="0">
                <a:latin typeface="Arial"/>
                <a:cs typeface="Arial"/>
              </a:rPr>
              <a:t> </a:t>
            </a:r>
            <a:r>
              <a:rPr sz="200" b="1" dirty="0">
                <a:latin typeface="Arial"/>
                <a:cs typeface="Arial"/>
              </a:rPr>
              <a:t>of</a:t>
            </a:r>
            <a:r>
              <a:rPr sz="200" b="1" spc="25" dirty="0">
                <a:latin typeface="Arial"/>
                <a:cs typeface="Arial"/>
              </a:rPr>
              <a:t> </a:t>
            </a:r>
            <a:r>
              <a:rPr sz="200" b="1" spc="-20" dirty="0">
                <a:latin typeface="Arial"/>
                <a:cs typeface="Arial"/>
              </a:rPr>
              <a:t>Cells</a:t>
            </a:r>
            <a:endParaRPr sz="200">
              <a:latin typeface="Arial"/>
              <a:cs typeface="Arial"/>
            </a:endParaRPr>
          </a:p>
        </p:txBody>
      </p:sp>
      <p:sp>
        <p:nvSpPr>
          <p:cNvPr id="252" name="object 252"/>
          <p:cNvSpPr/>
          <p:nvPr/>
        </p:nvSpPr>
        <p:spPr>
          <a:xfrm>
            <a:off x="3794152" y="7344812"/>
            <a:ext cx="54610" cy="92710"/>
          </a:xfrm>
          <a:custGeom>
            <a:avLst/>
            <a:gdLst/>
            <a:ahLst/>
            <a:cxnLst/>
            <a:rect l="l" t="t" r="r" b="b"/>
            <a:pathLst>
              <a:path w="54610" h="92709">
                <a:moveTo>
                  <a:pt x="0" y="92115"/>
                </a:moveTo>
                <a:lnTo>
                  <a:pt x="0" y="0"/>
                </a:lnTo>
                <a:lnTo>
                  <a:pt x="54184" y="0"/>
                </a:lnTo>
                <a:lnTo>
                  <a:pt x="54184" y="92115"/>
                </a:lnTo>
                <a:lnTo>
                  <a:pt x="0" y="92115"/>
                </a:lnTo>
                <a:close/>
              </a:path>
            </a:pathLst>
          </a:custGeom>
          <a:solidFill>
            <a:srgbClr val="FFFFFF"/>
          </a:solidFill>
        </p:spPr>
        <p:txBody>
          <a:bodyPr wrap="square" lIns="0" tIns="0" rIns="0" bIns="0" rtlCol="0"/>
          <a:lstStyle/>
          <a:p>
            <a:endParaRPr/>
          </a:p>
        </p:txBody>
      </p:sp>
      <p:sp>
        <p:nvSpPr>
          <p:cNvPr id="253" name="object 253"/>
          <p:cNvSpPr txBox="1"/>
          <p:nvPr/>
        </p:nvSpPr>
        <p:spPr>
          <a:xfrm>
            <a:off x="3795756" y="7344853"/>
            <a:ext cx="58419" cy="92710"/>
          </a:xfrm>
          <a:prstGeom prst="rect">
            <a:avLst/>
          </a:prstGeom>
        </p:spPr>
        <p:txBody>
          <a:bodyPr vert="vert270" wrap="square" lIns="0" tIns="5715" rIns="0" bIns="0" rtlCol="0">
            <a:spAutoFit/>
          </a:bodyPr>
          <a:lstStyle/>
          <a:p>
            <a:pPr marL="12700">
              <a:lnSpc>
                <a:spcPct val="100000"/>
              </a:lnSpc>
              <a:spcBef>
                <a:spcPts val="45"/>
              </a:spcBef>
            </a:pPr>
            <a:r>
              <a:rPr sz="250" b="1" spc="-25" dirty="0">
                <a:latin typeface="Arial"/>
                <a:cs typeface="Arial"/>
              </a:rPr>
              <a:t>RLU</a:t>
            </a:r>
            <a:endParaRPr sz="250">
              <a:latin typeface="Arial"/>
              <a:cs typeface="Arial"/>
            </a:endParaRPr>
          </a:p>
        </p:txBody>
      </p:sp>
      <p:sp>
        <p:nvSpPr>
          <p:cNvPr id="254" name="object 254"/>
          <p:cNvSpPr txBox="1"/>
          <p:nvPr/>
        </p:nvSpPr>
        <p:spPr>
          <a:xfrm>
            <a:off x="2927643" y="7101825"/>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C</a:t>
            </a:r>
            <a:endParaRPr sz="300">
              <a:latin typeface="Arial"/>
              <a:cs typeface="Arial"/>
            </a:endParaRPr>
          </a:p>
        </p:txBody>
      </p:sp>
      <p:sp>
        <p:nvSpPr>
          <p:cNvPr id="255" name="object 255"/>
          <p:cNvSpPr/>
          <p:nvPr/>
        </p:nvSpPr>
        <p:spPr>
          <a:xfrm>
            <a:off x="4390193" y="7131682"/>
            <a:ext cx="270510" cy="133985"/>
          </a:xfrm>
          <a:custGeom>
            <a:avLst/>
            <a:gdLst/>
            <a:ahLst/>
            <a:cxnLst/>
            <a:rect l="l" t="t" r="r" b="b"/>
            <a:pathLst>
              <a:path w="270510" h="133984">
                <a:moveTo>
                  <a:pt x="0" y="0"/>
                </a:moveTo>
                <a:lnTo>
                  <a:pt x="270310" y="0"/>
                </a:lnTo>
                <a:lnTo>
                  <a:pt x="270310" y="133658"/>
                </a:lnTo>
                <a:lnTo>
                  <a:pt x="0" y="133658"/>
                </a:lnTo>
                <a:lnTo>
                  <a:pt x="0" y="0"/>
                </a:lnTo>
                <a:close/>
              </a:path>
            </a:pathLst>
          </a:custGeom>
          <a:solidFill>
            <a:srgbClr val="FFFFFF"/>
          </a:solidFill>
        </p:spPr>
        <p:txBody>
          <a:bodyPr wrap="square" lIns="0" tIns="0" rIns="0" bIns="0" rtlCol="0"/>
          <a:lstStyle/>
          <a:p>
            <a:endParaRPr/>
          </a:p>
        </p:txBody>
      </p:sp>
      <p:sp>
        <p:nvSpPr>
          <p:cNvPr id="256" name="object 256"/>
          <p:cNvSpPr txBox="1"/>
          <p:nvPr/>
        </p:nvSpPr>
        <p:spPr>
          <a:xfrm>
            <a:off x="3771575" y="7121314"/>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D</a:t>
            </a:r>
            <a:endParaRPr sz="300">
              <a:latin typeface="Arial"/>
              <a:cs typeface="Arial"/>
            </a:endParaRPr>
          </a:p>
        </p:txBody>
      </p:sp>
      <p:sp>
        <p:nvSpPr>
          <p:cNvPr id="257" name="object 257"/>
          <p:cNvSpPr txBox="1"/>
          <p:nvPr/>
        </p:nvSpPr>
        <p:spPr>
          <a:xfrm>
            <a:off x="3024075"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0h</a:t>
            </a:r>
            <a:endParaRPr sz="200">
              <a:latin typeface="Arial"/>
              <a:cs typeface="Arial"/>
            </a:endParaRPr>
          </a:p>
        </p:txBody>
      </p:sp>
      <p:sp>
        <p:nvSpPr>
          <p:cNvPr id="258" name="object 258"/>
          <p:cNvSpPr txBox="1"/>
          <p:nvPr/>
        </p:nvSpPr>
        <p:spPr>
          <a:xfrm>
            <a:off x="3256370"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4h</a:t>
            </a:r>
            <a:endParaRPr sz="200">
              <a:latin typeface="Arial"/>
              <a:cs typeface="Arial"/>
            </a:endParaRPr>
          </a:p>
        </p:txBody>
      </p:sp>
      <p:sp>
        <p:nvSpPr>
          <p:cNvPr id="259" name="object 259"/>
          <p:cNvSpPr txBox="1"/>
          <p:nvPr/>
        </p:nvSpPr>
        <p:spPr>
          <a:xfrm>
            <a:off x="3454904"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8h</a:t>
            </a:r>
            <a:endParaRPr sz="200">
              <a:latin typeface="Arial"/>
              <a:cs typeface="Arial"/>
            </a:endParaRPr>
          </a:p>
        </p:txBody>
      </p:sp>
      <p:sp>
        <p:nvSpPr>
          <p:cNvPr id="260" name="object 260"/>
          <p:cNvSpPr txBox="1"/>
          <p:nvPr/>
        </p:nvSpPr>
        <p:spPr>
          <a:xfrm>
            <a:off x="3039491" y="7453564"/>
            <a:ext cx="556260" cy="55880"/>
          </a:xfrm>
          <a:prstGeom prst="rect">
            <a:avLst/>
          </a:prstGeom>
        </p:spPr>
        <p:txBody>
          <a:bodyPr vert="horz" wrap="square" lIns="0" tIns="12700" rIns="0" bIns="0" rtlCol="0">
            <a:spAutoFit/>
          </a:bodyPr>
          <a:lstStyle/>
          <a:p>
            <a:pPr marL="12700">
              <a:lnSpc>
                <a:spcPct val="100000"/>
              </a:lnSpc>
              <a:spcBef>
                <a:spcPts val="100"/>
              </a:spcBef>
              <a:tabLst>
                <a:tab pos="325755" algn="l"/>
              </a:tabLst>
            </a:pPr>
            <a:r>
              <a:rPr sz="200" spc="-10" dirty="0">
                <a:latin typeface="Times New Roman"/>
                <a:cs typeface="Times New Roman"/>
              </a:rPr>
              <a:t>MDA-</a:t>
            </a:r>
            <a:r>
              <a:rPr sz="200" dirty="0">
                <a:latin typeface="Times New Roman"/>
                <a:cs typeface="Times New Roman"/>
              </a:rPr>
              <a:t>MB231</a:t>
            </a:r>
            <a:r>
              <a:rPr sz="200" spc="5" dirty="0">
                <a:latin typeface="Times New Roman"/>
                <a:cs typeface="Times New Roman"/>
              </a:rPr>
              <a:t> </a:t>
            </a:r>
            <a:r>
              <a:rPr sz="200" spc="-25" dirty="0">
                <a:latin typeface="Times New Roman"/>
                <a:cs typeface="Times New Roman"/>
              </a:rPr>
              <a:t>wt</a:t>
            </a:r>
            <a:r>
              <a:rPr sz="200" dirty="0">
                <a:latin typeface="Times New Roman"/>
                <a:cs typeface="Times New Roman"/>
              </a:rPr>
              <a:t>	</a:t>
            </a:r>
            <a:r>
              <a:rPr sz="200" spc="-10" dirty="0">
                <a:latin typeface="Times New Roman"/>
                <a:cs typeface="Times New Roman"/>
              </a:rPr>
              <a:t>MDA-</a:t>
            </a:r>
            <a:r>
              <a:rPr sz="200" dirty="0">
                <a:latin typeface="Times New Roman"/>
                <a:cs typeface="Times New Roman"/>
              </a:rPr>
              <a:t>MB231</a:t>
            </a:r>
            <a:r>
              <a:rPr sz="200" spc="5" dirty="0">
                <a:latin typeface="Times New Roman"/>
                <a:cs typeface="Times New Roman"/>
              </a:rPr>
              <a:t> </a:t>
            </a:r>
            <a:r>
              <a:rPr sz="200" spc="-10" dirty="0">
                <a:latin typeface="Times New Roman"/>
                <a:cs typeface="Times New Roman"/>
              </a:rPr>
              <a:t>R4.C1</a:t>
            </a:r>
            <a:endParaRPr sz="200">
              <a:latin typeface="Times New Roman"/>
              <a:cs typeface="Times New Roman"/>
            </a:endParaRPr>
          </a:p>
        </p:txBody>
      </p:sp>
      <p:sp>
        <p:nvSpPr>
          <p:cNvPr id="261" name="object 261"/>
          <p:cNvSpPr txBox="1"/>
          <p:nvPr/>
        </p:nvSpPr>
        <p:spPr>
          <a:xfrm>
            <a:off x="2919244" y="7676822"/>
            <a:ext cx="1699895" cy="278765"/>
          </a:xfrm>
          <a:prstGeom prst="rect">
            <a:avLst/>
          </a:prstGeom>
        </p:spPr>
        <p:txBody>
          <a:bodyPr vert="horz" wrap="square" lIns="0" tIns="17145" rIns="0" bIns="0" rtlCol="0">
            <a:spAutoFit/>
          </a:bodyPr>
          <a:lstStyle/>
          <a:p>
            <a:pPr marL="12700">
              <a:lnSpc>
                <a:spcPct val="100000"/>
              </a:lnSpc>
              <a:spcBef>
                <a:spcPts val="135"/>
              </a:spcBef>
            </a:pPr>
            <a:r>
              <a:rPr sz="350" b="1" dirty="0">
                <a:latin typeface="Times New Roman"/>
                <a:cs typeface="Times New Roman"/>
              </a:rPr>
              <a:t>Figure</a:t>
            </a:r>
            <a:r>
              <a:rPr sz="350" b="1" spc="20" dirty="0">
                <a:latin typeface="Times New Roman"/>
                <a:cs typeface="Times New Roman"/>
              </a:rPr>
              <a:t> </a:t>
            </a:r>
            <a:r>
              <a:rPr sz="350" b="1" dirty="0">
                <a:latin typeface="Times New Roman"/>
                <a:cs typeface="Times New Roman"/>
              </a:rPr>
              <a:t>5</a:t>
            </a:r>
            <a:r>
              <a:rPr sz="400" b="1" dirty="0">
                <a:latin typeface="Times New Roman"/>
                <a:cs typeface="Times New Roman"/>
              </a:rPr>
              <a:t>:</a:t>
            </a:r>
            <a:r>
              <a:rPr sz="400" b="1" spc="20" dirty="0">
                <a:latin typeface="Times New Roman"/>
                <a:cs typeface="Times New Roman"/>
              </a:rPr>
              <a:t> </a:t>
            </a:r>
            <a:r>
              <a:rPr sz="350" b="1" spc="-10" dirty="0">
                <a:latin typeface="Times New Roman"/>
                <a:cs typeface="Times New Roman"/>
              </a:rPr>
              <a:t>Tumorogeneicity</a:t>
            </a:r>
            <a:r>
              <a:rPr sz="350" b="1" spc="20" dirty="0">
                <a:latin typeface="Times New Roman"/>
                <a:cs typeface="Times New Roman"/>
              </a:rPr>
              <a:t> </a:t>
            </a:r>
            <a:r>
              <a:rPr sz="350" b="1" spc="-10" dirty="0">
                <a:latin typeface="Times New Roman"/>
                <a:cs typeface="Times New Roman"/>
              </a:rPr>
              <a:t>properties</a:t>
            </a:r>
            <a:r>
              <a:rPr sz="350" b="1" spc="15" dirty="0">
                <a:latin typeface="Times New Roman"/>
                <a:cs typeface="Times New Roman"/>
              </a:rPr>
              <a:t> </a:t>
            </a:r>
            <a:r>
              <a:rPr sz="350" b="1" dirty="0">
                <a:latin typeface="Times New Roman"/>
                <a:cs typeface="Times New Roman"/>
              </a:rPr>
              <a:t>of</a:t>
            </a:r>
            <a:r>
              <a:rPr sz="350" b="1" spc="20" dirty="0">
                <a:latin typeface="Times New Roman"/>
                <a:cs typeface="Times New Roman"/>
              </a:rPr>
              <a:t> </a:t>
            </a:r>
            <a:r>
              <a:rPr sz="350" b="1" spc="-10" dirty="0">
                <a:latin typeface="Times New Roman"/>
                <a:cs typeface="Times New Roman"/>
              </a:rPr>
              <a:t>MDA-MB231</a:t>
            </a:r>
            <a:r>
              <a:rPr sz="350" b="1" spc="15" dirty="0">
                <a:latin typeface="Times New Roman"/>
                <a:cs typeface="Times New Roman"/>
              </a:rPr>
              <a:t> </a:t>
            </a:r>
            <a:r>
              <a:rPr sz="350" b="1" dirty="0">
                <a:latin typeface="Times New Roman"/>
                <a:cs typeface="Times New Roman"/>
              </a:rPr>
              <a:t>cell</a:t>
            </a:r>
            <a:r>
              <a:rPr sz="350" b="1" spc="20" dirty="0">
                <a:latin typeface="Times New Roman"/>
                <a:cs typeface="Times New Roman"/>
              </a:rPr>
              <a:t> </a:t>
            </a:r>
            <a:r>
              <a:rPr sz="350" b="1" spc="-20" dirty="0">
                <a:latin typeface="Times New Roman"/>
                <a:cs typeface="Times New Roman"/>
              </a:rPr>
              <a:t>lines</a:t>
            </a:r>
            <a:endParaRPr sz="350">
              <a:latin typeface="Times New Roman"/>
              <a:cs typeface="Times New Roman"/>
            </a:endParaRPr>
          </a:p>
          <a:p>
            <a:pPr marL="12700" marR="5080">
              <a:lnSpc>
                <a:spcPct val="109200"/>
              </a:lnSpc>
              <a:spcBef>
                <a:spcPts val="35"/>
              </a:spcBef>
            </a:pPr>
            <a:r>
              <a:rPr sz="250" b="1" i="1" spc="10" dirty="0">
                <a:latin typeface="Times New Roman"/>
                <a:cs typeface="Times New Roman"/>
              </a:rPr>
              <a:t>A</a:t>
            </a:r>
            <a:r>
              <a:rPr sz="250" b="1" i="1" spc="5" dirty="0">
                <a:latin typeface="Times New Roman"/>
                <a:cs typeface="Times New Roman"/>
              </a:rPr>
              <a:t> </a:t>
            </a:r>
            <a:r>
              <a:rPr sz="250" b="1" i="1" spc="10" dirty="0">
                <a:latin typeface="Times New Roman"/>
                <a:cs typeface="Times New Roman"/>
              </a:rPr>
              <a:t>:</a:t>
            </a:r>
            <a:r>
              <a:rPr sz="250" b="1" i="1" spc="3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migration</a:t>
            </a:r>
            <a:r>
              <a:rPr sz="200" b="1" i="1" spc="20" dirty="0">
                <a:latin typeface="Times New Roman"/>
                <a:cs typeface="Times New Roman"/>
              </a:rPr>
              <a:t> </a:t>
            </a:r>
            <a:r>
              <a:rPr sz="200" b="1" i="1" spc="10" dirty="0">
                <a:latin typeface="Times New Roman"/>
                <a:cs typeface="Times New Roman"/>
              </a:rPr>
              <a:t>assay</a:t>
            </a:r>
            <a:r>
              <a:rPr sz="200" b="1" i="1" spc="20" dirty="0">
                <a:latin typeface="Times New Roman"/>
                <a:cs typeface="Times New Roman"/>
              </a:rPr>
              <a:t> </a:t>
            </a:r>
            <a:r>
              <a:rPr sz="200" b="1" i="1" spc="10" dirty="0">
                <a:latin typeface="Times New Roman"/>
                <a:cs typeface="Times New Roman"/>
              </a:rPr>
              <a:t>pics</a:t>
            </a:r>
            <a:r>
              <a:rPr sz="200" i="1" spc="10" dirty="0">
                <a:latin typeface="Times New Roman"/>
                <a:cs typeface="Times New Roman"/>
              </a:rPr>
              <a:t>.</a:t>
            </a:r>
            <a:r>
              <a:rPr sz="200" i="1" spc="25" dirty="0">
                <a:latin typeface="Times New Roman"/>
                <a:cs typeface="Times New Roman"/>
              </a:rPr>
              <a:t> </a:t>
            </a:r>
            <a:r>
              <a:rPr sz="200" i="1" spc="10" dirty="0">
                <a:latin typeface="Times New Roman"/>
                <a:cs typeface="Times New Roman"/>
              </a:rPr>
              <a:t>Up</a:t>
            </a:r>
            <a:r>
              <a:rPr sz="200" i="1" spc="20" dirty="0">
                <a:latin typeface="Times New Roman"/>
                <a:cs typeface="Times New Roman"/>
              </a:rPr>
              <a:t> </a:t>
            </a:r>
            <a:r>
              <a:rPr sz="200" i="1" spc="10" dirty="0">
                <a:latin typeface="Times New Roman"/>
                <a:cs typeface="Times New Roman"/>
              </a:rPr>
              <a:t>:MDA-MB231</a:t>
            </a:r>
            <a:r>
              <a:rPr sz="200" i="1" spc="20" dirty="0">
                <a:latin typeface="Times New Roman"/>
                <a:cs typeface="Times New Roman"/>
              </a:rPr>
              <a:t> </a:t>
            </a:r>
            <a:r>
              <a:rPr sz="200" i="1" spc="10" dirty="0">
                <a:latin typeface="Times New Roman"/>
                <a:cs typeface="Times New Roman"/>
              </a:rPr>
              <a:t>wt,</a:t>
            </a:r>
            <a:r>
              <a:rPr sz="200" i="1" spc="20" dirty="0">
                <a:latin typeface="Times New Roman"/>
                <a:cs typeface="Times New Roman"/>
              </a:rPr>
              <a:t> </a:t>
            </a:r>
            <a:r>
              <a:rPr sz="200" i="1" spc="10" dirty="0">
                <a:latin typeface="Times New Roman"/>
                <a:cs typeface="Times New Roman"/>
              </a:rPr>
              <a:t>Bottom</a:t>
            </a:r>
            <a:r>
              <a:rPr sz="200" i="1" spc="20" dirty="0">
                <a:latin typeface="Times New Roman"/>
                <a:cs typeface="Times New Roman"/>
              </a:rPr>
              <a:t> </a:t>
            </a:r>
            <a:r>
              <a:rPr sz="200" i="1" spc="10" dirty="0">
                <a:latin typeface="Times New Roman"/>
                <a:cs typeface="Times New Roman"/>
              </a:rPr>
              <a:t>:</a:t>
            </a:r>
            <a:r>
              <a:rPr sz="200" i="1" spc="20" dirty="0">
                <a:latin typeface="Times New Roman"/>
                <a:cs typeface="Times New Roman"/>
              </a:rPr>
              <a:t> </a:t>
            </a:r>
            <a:r>
              <a:rPr sz="200" i="1" spc="10" dirty="0">
                <a:latin typeface="Times New Roman"/>
                <a:cs typeface="Times New Roman"/>
              </a:rPr>
              <a:t>MDA-MB231</a:t>
            </a:r>
            <a:r>
              <a:rPr sz="200" i="1" spc="25" dirty="0">
                <a:latin typeface="Times New Roman"/>
                <a:cs typeface="Times New Roman"/>
              </a:rPr>
              <a:t> </a:t>
            </a:r>
            <a:r>
              <a:rPr sz="200" i="1" spc="10" dirty="0">
                <a:latin typeface="Times New Roman"/>
                <a:cs typeface="Times New Roman"/>
              </a:rPr>
              <a:t>R4.C1.</a:t>
            </a:r>
            <a:r>
              <a:rPr sz="200" i="1" spc="20" dirty="0">
                <a:latin typeface="Times New Roman"/>
                <a:cs typeface="Times New Roman"/>
              </a:rPr>
              <a:t> </a:t>
            </a:r>
            <a:r>
              <a:rPr sz="250" b="1" i="1" spc="10" dirty="0">
                <a:latin typeface="Times New Roman"/>
                <a:cs typeface="Times New Roman"/>
              </a:rPr>
              <a:t>B</a:t>
            </a:r>
            <a:r>
              <a:rPr sz="250" b="1" i="1" spc="25" dirty="0">
                <a:latin typeface="Times New Roman"/>
                <a:cs typeface="Times New Roman"/>
              </a:rPr>
              <a:t> </a:t>
            </a:r>
            <a:r>
              <a:rPr sz="250" b="1" i="1" spc="10" dirty="0">
                <a:latin typeface="Times New Roman"/>
                <a:cs typeface="Times New Roman"/>
              </a:rPr>
              <a:t>:</a:t>
            </a:r>
            <a:r>
              <a:rPr sz="250" b="1" i="1" spc="3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migration</a:t>
            </a:r>
            <a:r>
              <a:rPr sz="200" b="1" i="1" spc="20" dirty="0">
                <a:latin typeface="Times New Roman"/>
                <a:cs typeface="Times New Roman"/>
              </a:rPr>
              <a:t> </a:t>
            </a:r>
            <a:r>
              <a:rPr sz="200" b="1" i="1" spc="10" dirty="0">
                <a:latin typeface="Times New Roman"/>
                <a:cs typeface="Times New Roman"/>
              </a:rPr>
              <a:t>speed</a:t>
            </a:r>
            <a:r>
              <a:rPr sz="200" i="1" spc="10" dirty="0">
                <a:latin typeface="Times New Roman"/>
                <a:cs typeface="Times New Roman"/>
              </a:rPr>
              <a:t>.</a:t>
            </a:r>
            <a:r>
              <a:rPr sz="200" i="1" spc="25" dirty="0">
                <a:latin typeface="Times New Roman"/>
                <a:cs typeface="Times New Roman"/>
              </a:rPr>
              <a:t> </a:t>
            </a:r>
            <a:r>
              <a:rPr sz="200" i="1" spc="10" dirty="0">
                <a:latin typeface="Times New Roman"/>
                <a:cs typeface="Times New Roman"/>
              </a:rPr>
              <a:t>The</a:t>
            </a:r>
            <a:r>
              <a:rPr sz="200" i="1" spc="20" dirty="0">
                <a:latin typeface="Times New Roman"/>
                <a:cs typeface="Times New Roman"/>
              </a:rPr>
              <a:t> </a:t>
            </a:r>
            <a:r>
              <a:rPr sz="200" i="1" spc="10" dirty="0">
                <a:latin typeface="Times New Roman"/>
                <a:cs typeface="Times New Roman"/>
              </a:rPr>
              <a:t>test</a:t>
            </a:r>
            <a:r>
              <a:rPr sz="200" i="1" spc="20"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performed</a:t>
            </a:r>
            <a:r>
              <a:rPr sz="200" i="1" spc="20" dirty="0">
                <a:latin typeface="Times New Roman"/>
                <a:cs typeface="Times New Roman"/>
              </a:rPr>
              <a:t> </a:t>
            </a:r>
            <a:r>
              <a:rPr sz="200" i="1" spc="10" dirty="0">
                <a:latin typeface="Times New Roman"/>
                <a:cs typeface="Times New Roman"/>
              </a:rPr>
              <a:t>3</a:t>
            </a:r>
            <a:r>
              <a:rPr sz="200" i="1" spc="20" dirty="0">
                <a:latin typeface="Times New Roman"/>
                <a:cs typeface="Times New Roman"/>
              </a:rPr>
              <a:t> </a:t>
            </a:r>
            <a:r>
              <a:rPr sz="200" i="1" spc="10" dirty="0">
                <a:latin typeface="Times New Roman"/>
                <a:cs typeface="Times New Roman"/>
              </a:rPr>
              <a:t>fold</a:t>
            </a:r>
            <a:r>
              <a:rPr sz="200" i="1" spc="20" dirty="0">
                <a:latin typeface="Times New Roman"/>
                <a:cs typeface="Times New Roman"/>
              </a:rPr>
              <a:t> </a:t>
            </a:r>
            <a:r>
              <a:rPr sz="200" i="1" spc="-20" dirty="0">
                <a:latin typeface="Times New Roman"/>
                <a:cs typeface="Times New Roman"/>
              </a:rPr>
              <a:t>with</a:t>
            </a:r>
            <a:r>
              <a:rPr sz="200" i="1" spc="500" dirty="0">
                <a:latin typeface="Times New Roman"/>
                <a:cs typeface="Times New Roman"/>
              </a:rPr>
              <a:t> </a:t>
            </a:r>
            <a:r>
              <a:rPr sz="200" i="1" spc="10" dirty="0">
                <a:latin typeface="Times New Roman"/>
                <a:cs typeface="Times New Roman"/>
              </a:rPr>
              <a:t>4</a:t>
            </a:r>
            <a:r>
              <a:rPr sz="200" i="1" spc="15" dirty="0">
                <a:latin typeface="Times New Roman"/>
                <a:cs typeface="Times New Roman"/>
              </a:rPr>
              <a:t> </a:t>
            </a:r>
            <a:r>
              <a:rPr sz="200" i="1" spc="10" dirty="0">
                <a:latin typeface="Times New Roman"/>
                <a:cs typeface="Times New Roman"/>
              </a:rPr>
              <a:t>inserts</a:t>
            </a:r>
            <a:r>
              <a:rPr sz="200" i="1" spc="15" dirty="0">
                <a:latin typeface="Times New Roman"/>
                <a:cs typeface="Times New Roman"/>
              </a:rPr>
              <a:t> </a:t>
            </a:r>
            <a:r>
              <a:rPr sz="200" i="1" spc="10" dirty="0">
                <a:latin typeface="Times New Roman"/>
                <a:cs typeface="Times New Roman"/>
              </a:rPr>
              <a:t>for</a:t>
            </a:r>
            <a:r>
              <a:rPr sz="200" i="1" spc="20" dirty="0">
                <a:latin typeface="Times New Roman"/>
                <a:cs typeface="Times New Roman"/>
              </a:rPr>
              <a:t> </a:t>
            </a:r>
            <a:r>
              <a:rPr sz="200" i="1" spc="10" dirty="0">
                <a:latin typeface="Times New Roman"/>
                <a:cs typeface="Times New Roman"/>
              </a:rPr>
              <a:t>each</a:t>
            </a:r>
            <a:r>
              <a:rPr sz="200" i="1" spc="15" dirty="0">
                <a:latin typeface="Times New Roman"/>
                <a:cs typeface="Times New Roman"/>
              </a:rPr>
              <a:t> </a:t>
            </a:r>
            <a:r>
              <a:rPr sz="200" i="1" spc="10" dirty="0">
                <a:latin typeface="Times New Roman"/>
                <a:cs typeface="Times New Roman"/>
              </a:rPr>
              <a:t>test.</a:t>
            </a:r>
            <a:r>
              <a:rPr sz="200" i="1" spc="15" dirty="0">
                <a:latin typeface="Times New Roman"/>
                <a:cs typeface="Times New Roman"/>
              </a:rPr>
              <a:t> </a:t>
            </a:r>
            <a:r>
              <a:rPr sz="250" b="1" i="1" spc="10" dirty="0">
                <a:latin typeface="Times New Roman"/>
                <a:cs typeface="Times New Roman"/>
              </a:rPr>
              <a:t>C</a:t>
            </a:r>
            <a:r>
              <a:rPr sz="250" b="1" i="1" spc="20" dirty="0">
                <a:latin typeface="Times New Roman"/>
                <a:cs typeface="Times New Roman"/>
              </a:rPr>
              <a:t> </a:t>
            </a:r>
            <a:r>
              <a:rPr sz="250" b="1" i="1" spc="10" dirty="0">
                <a:latin typeface="Times New Roman"/>
                <a:cs typeface="Times New Roman"/>
              </a:rPr>
              <a:t>:</a:t>
            </a:r>
            <a:r>
              <a:rPr sz="250" b="1" i="1" spc="5" dirty="0">
                <a:latin typeface="Times New Roman"/>
                <a:cs typeface="Times New Roman"/>
              </a:rPr>
              <a:t> </a:t>
            </a:r>
            <a:r>
              <a:rPr sz="200" b="1" i="1" spc="10" dirty="0">
                <a:latin typeface="Times New Roman"/>
                <a:cs typeface="Times New Roman"/>
              </a:rPr>
              <a:t>Clonogenicity</a:t>
            </a:r>
            <a:r>
              <a:rPr sz="200" b="1" i="1" spc="15" dirty="0">
                <a:latin typeface="Times New Roman"/>
                <a:cs typeface="Times New Roman"/>
              </a:rPr>
              <a:t> </a:t>
            </a:r>
            <a:r>
              <a:rPr sz="200" b="1" i="1" spc="10" dirty="0">
                <a:latin typeface="Times New Roman"/>
                <a:cs typeface="Times New Roman"/>
              </a:rPr>
              <a:t>assay</a:t>
            </a:r>
            <a:r>
              <a:rPr sz="200" b="1" i="1" spc="15" dirty="0">
                <a:latin typeface="Times New Roman"/>
                <a:cs typeface="Times New Roman"/>
              </a:rPr>
              <a:t> </a:t>
            </a:r>
            <a:r>
              <a:rPr sz="200" b="1" i="1" spc="10" dirty="0">
                <a:latin typeface="Times New Roman"/>
                <a:cs typeface="Times New Roman"/>
              </a:rPr>
              <a:t>pics</a:t>
            </a:r>
            <a:r>
              <a:rPr sz="200" i="1" spc="10" dirty="0">
                <a:latin typeface="Times New Roman"/>
                <a:cs typeface="Times New Roman"/>
              </a:rPr>
              <a:t>.</a:t>
            </a:r>
            <a:r>
              <a:rPr sz="200" i="1" spc="20" dirty="0">
                <a:latin typeface="Times New Roman"/>
                <a:cs typeface="Times New Roman"/>
              </a:rPr>
              <a:t> </a:t>
            </a:r>
            <a:r>
              <a:rPr sz="250" b="1" i="1" spc="10" dirty="0">
                <a:latin typeface="Times New Roman"/>
                <a:cs typeface="Times New Roman"/>
              </a:rPr>
              <a:t>D</a:t>
            </a:r>
            <a:r>
              <a:rPr sz="250" b="1" i="1" spc="20" dirty="0">
                <a:latin typeface="Times New Roman"/>
                <a:cs typeface="Times New Roman"/>
              </a:rPr>
              <a:t> </a:t>
            </a:r>
            <a:r>
              <a:rPr sz="250" b="1" i="1" spc="10" dirty="0">
                <a:latin typeface="Times New Roman"/>
                <a:cs typeface="Times New Roman"/>
              </a:rPr>
              <a:t>:</a:t>
            </a:r>
            <a:r>
              <a:rPr sz="250" b="1" i="1" spc="20" dirty="0">
                <a:latin typeface="Times New Roman"/>
                <a:cs typeface="Times New Roman"/>
              </a:rPr>
              <a:t> </a:t>
            </a:r>
            <a:r>
              <a:rPr sz="200" b="1" i="1" spc="10" dirty="0">
                <a:latin typeface="Times New Roman"/>
                <a:cs typeface="Times New Roman"/>
              </a:rPr>
              <a:t>Colony</a:t>
            </a:r>
            <a:r>
              <a:rPr sz="200" b="1" i="1" spc="15" dirty="0">
                <a:latin typeface="Times New Roman"/>
                <a:cs typeface="Times New Roman"/>
              </a:rPr>
              <a:t> </a:t>
            </a:r>
            <a:r>
              <a:rPr sz="200" b="1" i="1" spc="10" dirty="0">
                <a:latin typeface="Times New Roman"/>
                <a:cs typeface="Times New Roman"/>
              </a:rPr>
              <a:t>and</a:t>
            </a:r>
            <a:r>
              <a:rPr sz="200" b="1" i="1" spc="1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growth</a:t>
            </a:r>
            <a:r>
              <a:rPr sz="200" i="1" spc="10" dirty="0">
                <a:latin typeface="Times New Roman"/>
                <a:cs typeface="Times New Roman"/>
              </a:rPr>
              <a:t>.</a:t>
            </a:r>
            <a:r>
              <a:rPr sz="200" i="1" spc="15" dirty="0">
                <a:latin typeface="Times New Roman"/>
                <a:cs typeface="Times New Roman"/>
              </a:rPr>
              <a:t> </a:t>
            </a:r>
            <a:r>
              <a:rPr sz="200" i="1" spc="10" dirty="0">
                <a:latin typeface="Times New Roman"/>
                <a:cs typeface="Times New Roman"/>
              </a:rPr>
              <a:t>Number</a:t>
            </a:r>
            <a:r>
              <a:rPr sz="200" i="1" spc="15"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cells</a:t>
            </a:r>
            <a:r>
              <a:rPr sz="200" i="1" spc="15"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the</a:t>
            </a:r>
            <a:r>
              <a:rPr sz="200" i="1" spc="15" dirty="0">
                <a:latin typeface="Times New Roman"/>
                <a:cs typeface="Times New Roman"/>
              </a:rPr>
              <a:t> </a:t>
            </a:r>
            <a:r>
              <a:rPr sz="200" i="1" spc="10" dirty="0">
                <a:latin typeface="Times New Roman"/>
                <a:cs typeface="Times New Roman"/>
              </a:rPr>
              <a:t>cells</a:t>
            </a:r>
            <a:r>
              <a:rPr sz="200" i="1" spc="15" dirty="0">
                <a:latin typeface="Times New Roman"/>
                <a:cs typeface="Times New Roman"/>
              </a:rPr>
              <a:t> </a:t>
            </a:r>
            <a:r>
              <a:rPr sz="200" i="1" spc="10" dirty="0">
                <a:latin typeface="Times New Roman"/>
                <a:cs typeface="Times New Roman"/>
              </a:rPr>
              <a:t>cultured</a:t>
            </a:r>
            <a:r>
              <a:rPr sz="200" i="1" spc="20" dirty="0">
                <a:latin typeface="Times New Roman"/>
                <a:cs typeface="Times New Roman"/>
              </a:rPr>
              <a:t> </a:t>
            </a:r>
            <a:r>
              <a:rPr sz="200" i="1" spc="10" dirty="0">
                <a:latin typeface="Times New Roman"/>
                <a:cs typeface="Times New Roman"/>
              </a:rPr>
              <a:t>in</a:t>
            </a:r>
            <a:r>
              <a:rPr sz="200" i="1" spc="15" dirty="0">
                <a:latin typeface="Times New Roman"/>
                <a:cs typeface="Times New Roman"/>
              </a:rPr>
              <a:t> </a:t>
            </a:r>
            <a:r>
              <a:rPr sz="200" i="1" spc="10" dirty="0">
                <a:latin typeface="Times New Roman"/>
                <a:cs typeface="Times New Roman"/>
              </a:rPr>
              <a:t>each</a:t>
            </a:r>
            <a:r>
              <a:rPr sz="200" i="1" spc="15" dirty="0">
                <a:latin typeface="Times New Roman"/>
                <a:cs typeface="Times New Roman"/>
              </a:rPr>
              <a:t> </a:t>
            </a:r>
            <a:r>
              <a:rPr sz="200" i="1" spc="10" dirty="0">
                <a:latin typeface="Times New Roman"/>
                <a:cs typeface="Times New Roman"/>
              </a:rPr>
              <a:t>well</a:t>
            </a:r>
            <a:r>
              <a:rPr sz="200" i="1" spc="20" dirty="0">
                <a:latin typeface="Times New Roman"/>
                <a:cs typeface="Times New Roman"/>
              </a:rPr>
              <a:t> </a:t>
            </a:r>
            <a:r>
              <a:rPr sz="200" i="1" spc="10" dirty="0">
                <a:latin typeface="Times New Roman"/>
                <a:cs typeface="Times New Roman"/>
              </a:rPr>
              <a:t>at</a:t>
            </a:r>
            <a:r>
              <a:rPr sz="200" i="1" spc="15" dirty="0">
                <a:latin typeface="Times New Roman"/>
                <a:cs typeface="Times New Roman"/>
              </a:rPr>
              <a:t> </a:t>
            </a:r>
            <a:r>
              <a:rPr sz="200" i="1" spc="10" dirty="0">
                <a:latin typeface="Times New Roman"/>
                <a:cs typeface="Times New Roman"/>
              </a:rPr>
              <a:t>Day</a:t>
            </a:r>
            <a:r>
              <a:rPr sz="200" i="1" spc="20" dirty="0">
                <a:latin typeface="Times New Roman"/>
                <a:cs typeface="Times New Roman"/>
              </a:rPr>
              <a:t> </a:t>
            </a:r>
            <a:r>
              <a:rPr sz="200" i="1" spc="-25" dirty="0">
                <a:latin typeface="Times New Roman"/>
                <a:cs typeface="Times New Roman"/>
              </a:rPr>
              <a:t>0.</a:t>
            </a:r>
            <a:r>
              <a:rPr sz="200" i="1" spc="500" dirty="0">
                <a:latin typeface="Times New Roman"/>
                <a:cs typeface="Times New Roman"/>
              </a:rPr>
              <a:t> </a:t>
            </a:r>
            <a:r>
              <a:rPr sz="200" i="1" spc="10" dirty="0">
                <a:latin typeface="Times New Roman"/>
                <a:cs typeface="Times New Roman"/>
              </a:rPr>
              <a:t>The</a:t>
            </a:r>
            <a:r>
              <a:rPr sz="200" i="1" spc="5" dirty="0">
                <a:latin typeface="Times New Roman"/>
                <a:cs typeface="Times New Roman"/>
              </a:rPr>
              <a:t> </a:t>
            </a:r>
            <a:r>
              <a:rPr sz="200" i="1" spc="10" dirty="0">
                <a:latin typeface="Times New Roman"/>
                <a:cs typeface="Times New Roman"/>
              </a:rPr>
              <a:t>photography</a:t>
            </a:r>
            <a:r>
              <a:rPr sz="200" i="1" spc="20" dirty="0">
                <a:latin typeface="Times New Roman"/>
                <a:cs typeface="Times New Roman"/>
              </a:rPr>
              <a:t> </a:t>
            </a:r>
            <a:r>
              <a:rPr sz="200" i="1" spc="10" dirty="0">
                <a:latin typeface="Times New Roman"/>
                <a:cs typeface="Times New Roman"/>
              </a:rPr>
              <a:t>and</a:t>
            </a:r>
            <a:r>
              <a:rPr sz="200" i="1" spc="20" dirty="0">
                <a:latin typeface="Times New Roman"/>
                <a:cs typeface="Times New Roman"/>
              </a:rPr>
              <a:t> </a:t>
            </a:r>
            <a:r>
              <a:rPr sz="200" i="1" spc="10" dirty="0">
                <a:latin typeface="Times New Roman"/>
                <a:cs typeface="Times New Roman"/>
              </a:rPr>
              <a:t>count</a:t>
            </a:r>
            <a:r>
              <a:rPr sz="200" i="1" spc="20" dirty="0">
                <a:latin typeface="Times New Roman"/>
                <a:cs typeface="Times New Roman"/>
              </a:rPr>
              <a:t> </a:t>
            </a:r>
            <a:r>
              <a:rPr sz="200" i="1" spc="10" dirty="0">
                <a:latin typeface="Times New Roman"/>
                <a:cs typeface="Times New Roman"/>
              </a:rPr>
              <a:t>were</a:t>
            </a:r>
            <a:r>
              <a:rPr sz="200" i="1" spc="20" dirty="0">
                <a:latin typeface="Times New Roman"/>
                <a:cs typeface="Times New Roman"/>
              </a:rPr>
              <a:t> </a:t>
            </a:r>
            <a:r>
              <a:rPr sz="200" i="1" spc="10" dirty="0">
                <a:latin typeface="Times New Roman"/>
                <a:cs typeface="Times New Roman"/>
              </a:rPr>
              <a:t>performed</a:t>
            </a:r>
            <a:r>
              <a:rPr sz="200" i="1" spc="20" dirty="0">
                <a:latin typeface="Times New Roman"/>
                <a:cs typeface="Times New Roman"/>
              </a:rPr>
              <a:t> </a:t>
            </a:r>
            <a:r>
              <a:rPr sz="200" i="1" spc="10" dirty="0">
                <a:latin typeface="Times New Roman"/>
                <a:cs typeface="Times New Roman"/>
              </a:rPr>
              <a:t>after</a:t>
            </a:r>
            <a:r>
              <a:rPr sz="200" i="1" spc="20" dirty="0">
                <a:latin typeface="Times New Roman"/>
                <a:cs typeface="Times New Roman"/>
              </a:rPr>
              <a:t> </a:t>
            </a:r>
            <a:r>
              <a:rPr sz="200" i="1" spc="10" dirty="0">
                <a:latin typeface="Times New Roman"/>
                <a:cs typeface="Times New Roman"/>
              </a:rPr>
              <a:t>four</a:t>
            </a:r>
            <a:r>
              <a:rPr sz="200" i="1" spc="20" dirty="0">
                <a:latin typeface="Times New Roman"/>
                <a:cs typeface="Times New Roman"/>
              </a:rPr>
              <a:t> </a:t>
            </a:r>
            <a:r>
              <a:rPr sz="200" i="1" spc="10" dirty="0">
                <a:latin typeface="Times New Roman"/>
                <a:cs typeface="Times New Roman"/>
              </a:rPr>
              <a:t>days</a:t>
            </a:r>
            <a:r>
              <a:rPr sz="200" i="1" spc="20"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a:t>
            </a:r>
            <a:r>
              <a:rPr sz="200" i="1" spc="20" dirty="0">
                <a:latin typeface="Times New Roman"/>
                <a:cs typeface="Times New Roman"/>
              </a:rPr>
              <a:t> </a:t>
            </a:r>
            <a:r>
              <a:rPr sz="200" i="1" spc="-10" dirty="0">
                <a:latin typeface="Times New Roman"/>
                <a:cs typeface="Times New Roman"/>
              </a:rPr>
              <a:t>culture.</a:t>
            </a:r>
            <a:endParaRPr sz="200">
              <a:latin typeface="Times New Roman"/>
              <a:cs typeface="Times New Roman"/>
            </a:endParaRPr>
          </a:p>
          <a:p>
            <a:pPr marL="12700">
              <a:lnSpc>
                <a:spcPct val="100000"/>
              </a:lnSpc>
              <a:spcBef>
                <a:spcPts val="15"/>
              </a:spcBef>
            </a:pPr>
            <a:r>
              <a:rPr sz="200" i="1" spc="10" dirty="0">
                <a:latin typeface="Times New Roman"/>
                <a:cs typeface="Times New Roman"/>
              </a:rPr>
              <a:t>The</a:t>
            </a:r>
            <a:r>
              <a:rPr sz="200" i="1" spc="15" dirty="0">
                <a:latin typeface="Times New Roman"/>
                <a:cs typeface="Times New Roman"/>
              </a:rPr>
              <a:t> </a:t>
            </a:r>
            <a:r>
              <a:rPr sz="200" i="1" spc="10" dirty="0">
                <a:latin typeface="Times New Roman"/>
                <a:cs typeface="Times New Roman"/>
              </a:rPr>
              <a:t>RLU</a:t>
            </a:r>
            <a:r>
              <a:rPr sz="200" i="1" spc="20" dirty="0">
                <a:latin typeface="Times New Roman"/>
                <a:cs typeface="Times New Roman"/>
              </a:rPr>
              <a:t> </a:t>
            </a:r>
            <a:r>
              <a:rPr sz="200" i="1" spc="10" dirty="0">
                <a:latin typeface="Times New Roman"/>
                <a:cs typeface="Times New Roman"/>
              </a:rPr>
              <a:t>detected</a:t>
            </a:r>
            <a:r>
              <a:rPr sz="200" i="1" spc="20" dirty="0">
                <a:latin typeface="Times New Roman"/>
                <a:cs typeface="Times New Roman"/>
              </a:rPr>
              <a:t> </a:t>
            </a:r>
            <a:r>
              <a:rPr sz="200" i="1" spc="10" dirty="0">
                <a:latin typeface="Times New Roman"/>
                <a:cs typeface="Times New Roman"/>
              </a:rPr>
              <a:t>by</a:t>
            </a:r>
            <a:r>
              <a:rPr sz="200" i="1" spc="20" dirty="0">
                <a:latin typeface="Times New Roman"/>
                <a:cs typeface="Times New Roman"/>
              </a:rPr>
              <a:t> </a:t>
            </a:r>
            <a:r>
              <a:rPr sz="200" i="1" spc="10" dirty="0">
                <a:latin typeface="Times New Roman"/>
                <a:cs typeface="Times New Roman"/>
              </a:rPr>
              <a:t>CellTiter-Glo®</a:t>
            </a:r>
            <a:r>
              <a:rPr sz="200" i="1" spc="20"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correlated</a:t>
            </a:r>
            <a:r>
              <a:rPr sz="200" i="1" spc="20" dirty="0">
                <a:latin typeface="Times New Roman"/>
                <a:cs typeface="Times New Roman"/>
              </a:rPr>
              <a:t> </a:t>
            </a:r>
            <a:r>
              <a:rPr sz="200" i="1" spc="10" dirty="0">
                <a:latin typeface="Times New Roman"/>
                <a:cs typeface="Times New Roman"/>
              </a:rPr>
              <a:t>with</a:t>
            </a:r>
            <a:r>
              <a:rPr sz="200" i="1" spc="20" dirty="0">
                <a:latin typeface="Times New Roman"/>
                <a:cs typeface="Times New Roman"/>
              </a:rPr>
              <a:t> </a:t>
            </a:r>
            <a:r>
              <a:rPr sz="200" i="1" spc="10" dirty="0">
                <a:latin typeface="Times New Roman"/>
                <a:cs typeface="Times New Roman"/>
              </a:rPr>
              <a:t>number</a:t>
            </a:r>
            <a:r>
              <a:rPr sz="200" i="1" spc="20"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15"/>
              </a:spcBef>
            </a:pPr>
            <a:r>
              <a:rPr sz="200" i="1" dirty="0">
                <a:latin typeface="Times New Roman"/>
                <a:cs typeface="Times New Roman"/>
              </a:rPr>
              <a:t>**</a:t>
            </a:r>
            <a:r>
              <a:rPr sz="200" i="1" spc="3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grpSp>
        <p:nvGrpSpPr>
          <p:cNvPr id="262" name="object 262"/>
          <p:cNvGrpSpPr/>
          <p:nvPr/>
        </p:nvGrpSpPr>
        <p:grpSpPr>
          <a:xfrm>
            <a:off x="2912403" y="6613137"/>
            <a:ext cx="4733290" cy="1350645"/>
            <a:chOff x="2912403" y="6613137"/>
            <a:chExt cx="4733290" cy="1350645"/>
          </a:xfrm>
        </p:grpSpPr>
        <p:sp>
          <p:nvSpPr>
            <p:cNvPr id="263" name="object 263"/>
            <p:cNvSpPr/>
            <p:nvPr/>
          </p:nvSpPr>
          <p:spPr>
            <a:xfrm>
              <a:off x="2914625" y="6615359"/>
              <a:ext cx="1746250" cy="1346200"/>
            </a:xfrm>
            <a:custGeom>
              <a:avLst/>
              <a:gdLst/>
              <a:ahLst/>
              <a:cxnLst/>
              <a:rect l="l" t="t" r="r" b="b"/>
              <a:pathLst>
                <a:path w="1746250" h="1346200">
                  <a:moveTo>
                    <a:pt x="0" y="0"/>
                  </a:moveTo>
                  <a:lnTo>
                    <a:pt x="1745877" y="0"/>
                  </a:lnTo>
                  <a:lnTo>
                    <a:pt x="1745877" y="1346044"/>
                  </a:lnTo>
                  <a:lnTo>
                    <a:pt x="0" y="1346044"/>
                  </a:lnTo>
                  <a:lnTo>
                    <a:pt x="0" y="0"/>
                  </a:lnTo>
                  <a:close/>
                </a:path>
              </a:pathLst>
            </a:custGeom>
            <a:ln w="3867">
              <a:solidFill>
                <a:srgbClr val="000000"/>
              </a:solidFill>
            </a:ln>
          </p:spPr>
          <p:txBody>
            <a:bodyPr wrap="square" lIns="0" tIns="0" rIns="0" bIns="0" rtlCol="0"/>
            <a:lstStyle/>
            <a:p>
              <a:endParaRPr/>
            </a:p>
          </p:txBody>
        </p:sp>
        <p:pic>
          <p:nvPicPr>
            <p:cNvPr id="264" name="object 264"/>
            <p:cNvPicPr/>
            <p:nvPr/>
          </p:nvPicPr>
          <p:blipFill>
            <a:blip r:embed="rId27" cstate="print"/>
            <a:stretch>
              <a:fillRect/>
            </a:stretch>
          </p:blipFill>
          <p:spPr>
            <a:xfrm>
              <a:off x="6515100" y="6680199"/>
              <a:ext cx="1130300" cy="711200"/>
            </a:xfrm>
            <a:prstGeom prst="rect">
              <a:avLst/>
            </a:prstGeom>
          </p:spPr>
        </p:pic>
        <p:sp>
          <p:nvSpPr>
            <p:cNvPr id="265" name="object 265"/>
            <p:cNvSpPr/>
            <p:nvPr/>
          </p:nvSpPr>
          <p:spPr>
            <a:xfrm>
              <a:off x="6515124" y="6680461"/>
              <a:ext cx="1122680" cy="701675"/>
            </a:xfrm>
            <a:custGeom>
              <a:avLst/>
              <a:gdLst/>
              <a:ahLst/>
              <a:cxnLst/>
              <a:rect l="l" t="t" r="r" b="b"/>
              <a:pathLst>
                <a:path w="1122679" h="701675">
                  <a:moveTo>
                    <a:pt x="1122400" y="0"/>
                  </a:moveTo>
                  <a:lnTo>
                    <a:pt x="0" y="0"/>
                  </a:lnTo>
                  <a:lnTo>
                    <a:pt x="0" y="701227"/>
                  </a:lnTo>
                  <a:lnTo>
                    <a:pt x="1122400" y="701227"/>
                  </a:lnTo>
                  <a:lnTo>
                    <a:pt x="1122400" y="0"/>
                  </a:lnTo>
                  <a:close/>
                </a:path>
              </a:pathLst>
            </a:custGeom>
            <a:solidFill>
              <a:srgbClr val="FFFFFF"/>
            </a:solidFill>
          </p:spPr>
          <p:txBody>
            <a:bodyPr wrap="square" lIns="0" tIns="0" rIns="0" bIns="0" rtlCol="0"/>
            <a:lstStyle/>
            <a:p>
              <a:endParaRPr/>
            </a:p>
          </p:txBody>
        </p:sp>
        <p:sp>
          <p:nvSpPr>
            <p:cNvPr id="266" name="object 266"/>
            <p:cNvSpPr/>
            <p:nvPr/>
          </p:nvSpPr>
          <p:spPr>
            <a:xfrm>
              <a:off x="6574927" y="6738139"/>
              <a:ext cx="1040765" cy="605155"/>
            </a:xfrm>
            <a:custGeom>
              <a:avLst/>
              <a:gdLst/>
              <a:ahLst/>
              <a:cxnLst/>
              <a:rect l="l" t="t" r="r" b="b"/>
              <a:pathLst>
                <a:path w="1040765" h="605154">
                  <a:moveTo>
                    <a:pt x="8754" y="595879"/>
                  </a:moveTo>
                  <a:lnTo>
                    <a:pt x="13374" y="595879"/>
                  </a:lnTo>
                </a:path>
                <a:path w="1040765" h="605154">
                  <a:moveTo>
                    <a:pt x="13374" y="595879"/>
                  </a:moveTo>
                  <a:lnTo>
                    <a:pt x="17751" y="595879"/>
                  </a:lnTo>
                </a:path>
                <a:path w="1040765" h="605154">
                  <a:moveTo>
                    <a:pt x="17751" y="595879"/>
                  </a:moveTo>
                  <a:lnTo>
                    <a:pt x="22371" y="595879"/>
                  </a:lnTo>
                </a:path>
                <a:path w="1040765" h="605154">
                  <a:moveTo>
                    <a:pt x="22371" y="595879"/>
                  </a:moveTo>
                  <a:lnTo>
                    <a:pt x="26992" y="595879"/>
                  </a:lnTo>
                </a:path>
                <a:path w="1040765" h="605154">
                  <a:moveTo>
                    <a:pt x="26992" y="595879"/>
                  </a:moveTo>
                  <a:lnTo>
                    <a:pt x="31369" y="595879"/>
                  </a:lnTo>
                </a:path>
                <a:path w="1040765" h="605154">
                  <a:moveTo>
                    <a:pt x="31369" y="595879"/>
                  </a:moveTo>
                  <a:lnTo>
                    <a:pt x="35989" y="595879"/>
                  </a:lnTo>
                </a:path>
                <a:path w="1040765" h="605154">
                  <a:moveTo>
                    <a:pt x="35989" y="595879"/>
                  </a:moveTo>
                  <a:lnTo>
                    <a:pt x="40609" y="595879"/>
                  </a:lnTo>
                </a:path>
                <a:path w="1040765" h="605154">
                  <a:moveTo>
                    <a:pt x="40609" y="595879"/>
                  </a:moveTo>
                  <a:lnTo>
                    <a:pt x="44986" y="595879"/>
                  </a:lnTo>
                </a:path>
                <a:path w="1040765" h="605154">
                  <a:moveTo>
                    <a:pt x="44986" y="595879"/>
                  </a:moveTo>
                  <a:lnTo>
                    <a:pt x="49607" y="595879"/>
                  </a:lnTo>
                </a:path>
                <a:path w="1040765" h="605154">
                  <a:moveTo>
                    <a:pt x="49607" y="595879"/>
                  </a:moveTo>
                  <a:lnTo>
                    <a:pt x="54227" y="595879"/>
                  </a:lnTo>
                </a:path>
                <a:path w="1040765" h="605154">
                  <a:moveTo>
                    <a:pt x="54227" y="595879"/>
                  </a:moveTo>
                  <a:lnTo>
                    <a:pt x="58604" y="595879"/>
                  </a:lnTo>
                </a:path>
                <a:path w="1040765" h="605154">
                  <a:moveTo>
                    <a:pt x="58604" y="595879"/>
                  </a:moveTo>
                  <a:lnTo>
                    <a:pt x="63224" y="595879"/>
                  </a:lnTo>
                </a:path>
                <a:path w="1040765" h="605154">
                  <a:moveTo>
                    <a:pt x="63224" y="595879"/>
                  </a:moveTo>
                  <a:lnTo>
                    <a:pt x="67601" y="595879"/>
                  </a:lnTo>
                </a:path>
                <a:path w="1040765" h="605154">
                  <a:moveTo>
                    <a:pt x="67601" y="595879"/>
                  </a:moveTo>
                  <a:lnTo>
                    <a:pt x="72221" y="595879"/>
                  </a:lnTo>
                </a:path>
                <a:path w="1040765" h="605154">
                  <a:moveTo>
                    <a:pt x="72221" y="595879"/>
                  </a:moveTo>
                  <a:lnTo>
                    <a:pt x="76842" y="595879"/>
                  </a:lnTo>
                </a:path>
                <a:path w="1040765" h="605154">
                  <a:moveTo>
                    <a:pt x="76842" y="595879"/>
                  </a:moveTo>
                  <a:lnTo>
                    <a:pt x="81219" y="595879"/>
                  </a:lnTo>
                </a:path>
                <a:path w="1040765" h="605154">
                  <a:moveTo>
                    <a:pt x="81219" y="595879"/>
                  </a:moveTo>
                  <a:lnTo>
                    <a:pt x="85839" y="595879"/>
                  </a:lnTo>
                </a:path>
                <a:path w="1040765" h="605154">
                  <a:moveTo>
                    <a:pt x="85839" y="595879"/>
                  </a:moveTo>
                  <a:lnTo>
                    <a:pt x="90459" y="595879"/>
                  </a:lnTo>
                </a:path>
                <a:path w="1040765" h="605154">
                  <a:moveTo>
                    <a:pt x="90459" y="595879"/>
                  </a:moveTo>
                  <a:lnTo>
                    <a:pt x="94836" y="595879"/>
                  </a:lnTo>
                </a:path>
                <a:path w="1040765" h="605154">
                  <a:moveTo>
                    <a:pt x="94836" y="595879"/>
                  </a:moveTo>
                  <a:lnTo>
                    <a:pt x="99457" y="595879"/>
                  </a:lnTo>
                </a:path>
                <a:path w="1040765" h="605154">
                  <a:moveTo>
                    <a:pt x="99457" y="595879"/>
                  </a:moveTo>
                  <a:lnTo>
                    <a:pt x="104077" y="595879"/>
                  </a:lnTo>
                </a:path>
                <a:path w="1040765" h="605154">
                  <a:moveTo>
                    <a:pt x="104077" y="595879"/>
                  </a:moveTo>
                  <a:lnTo>
                    <a:pt x="108454" y="595879"/>
                  </a:lnTo>
                </a:path>
                <a:path w="1040765" h="605154">
                  <a:moveTo>
                    <a:pt x="108454" y="595879"/>
                  </a:moveTo>
                  <a:lnTo>
                    <a:pt x="113074" y="595879"/>
                  </a:lnTo>
                </a:path>
                <a:path w="1040765" h="605154">
                  <a:moveTo>
                    <a:pt x="113074" y="595879"/>
                  </a:moveTo>
                  <a:lnTo>
                    <a:pt x="117451" y="595879"/>
                  </a:lnTo>
                </a:path>
                <a:path w="1040765" h="605154">
                  <a:moveTo>
                    <a:pt x="117451" y="595879"/>
                  </a:moveTo>
                  <a:lnTo>
                    <a:pt x="122072" y="595879"/>
                  </a:lnTo>
                </a:path>
                <a:path w="1040765" h="605154">
                  <a:moveTo>
                    <a:pt x="122072" y="595879"/>
                  </a:moveTo>
                  <a:lnTo>
                    <a:pt x="126692" y="595879"/>
                  </a:lnTo>
                </a:path>
                <a:path w="1040765" h="605154">
                  <a:moveTo>
                    <a:pt x="126692" y="595879"/>
                  </a:moveTo>
                  <a:lnTo>
                    <a:pt x="131069" y="595879"/>
                  </a:lnTo>
                </a:path>
                <a:path w="1040765" h="605154">
                  <a:moveTo>
                    <a:pt x="131069" y="595879"/>
                  </a:moveTo>
                  <a:lnTo>
                    <a:pt x="135689" y="595879"/>
                  </a:lnTo>
                </a:path>
                <a:path w="1040765" h="605154">
                  <a:moveTo>
                    <a:pt x="135689" y="595879"/>
                  </a:moveTo>
                  <a:lnTo>
                    <a:pt x="140310" y="595879"/>
                  </a:lnTo>
                </a:path>
                <a:path w="1040765" h="605154">
                  <a:moveTo>
                    <a:pt x="140310" y="595879"/>
                  </a:moveTo>
                  <a:lnTo>
                    <a:pt x="144687" y="595879"/>
                  </a:lnTo>
                </a:path>
                <a:path w="1040765" h="605154">
                  <a:moveTo>
                    <a:pt x="144687" y="595879"/>
                  </a:moveTo>
                  <a:lnTo>
                    <a:pt x="149307" y="595879"/>
                  </a:lnTo>
                </a:path>
                <a:path w="1040765" h="605154">
                  <a:moveTo>
                    <a:pt x="149307" y="595879"/>
                  </a:moveTo>
                  <a:lnTo>
                    <a:pt x="153927" y="595879"/>
                  </a:lnTo>
                </a:path>
                <a:path w="1040765" h="605154">
                  <a:moveTo>
                    <a:pt x="153927" y="595879"/>
                  </a:moveTo>
                  <a:lnTo>
                    <a:pt x="158304" y="595879"/>
                  </a:lnTo>
                </a:path>
                <a:path w="1040765" h="605154">
                  <a:moveTo>
                    <a:pt x="158304" y="595879"/>
                  </a:moveTo>
                  <a:lnTo>
                    <a:pt x="162924" y="595879"/>
                  </a:lnTo>
                </a:path>
                <a:path w="1040765" h="605154">
                  <a:moveTo>
                    <a:pt x="162924" y="595879"/>
                  </a:moveTo>
                  <a:lnTo>
                    <a:pt x="167302" y="595879"/>
                  </a:lnTo>
                </a:path>
                <a:path w="1040765" h="605154">
                  <a:moveTo>
                    <a:pt x="167302" y="595879"/>
                  </a:moveTo>
                  <a:lnTo>
                    <a:pt x="171922" y="595879"/>
                  </a:lnTo>
                </a:path>
                <a:path w="1040765" h="605154">
                  <a:moveTo>
                    <a:pt x="171922" y="595879"/>
                  </a:moveTo>
                  <a:lnTo>
                    <a:pt x="176542" y="595879"/>
                  </a:lnTo>
                </a:path>
                <a:path w="1040765" h="605154">
                  <a:moveTo>
                    <a:pt x="176542" y="595879"/>
                  </a:moveTo>
                  <a:lnTo>
                    <a:pt x="180919" y="595879"/>
                  </a:lnTo>
                </a:path>
                <a:path w="1040765" h="605154">
                  <a:moveTo>
                    <a:pt x="180919" y="595879"/>
                  </a:moveTo>
                  <a:lnTo>
                    <a:pt x="185539" y="595879"/>
                  </a:lnTo>
                </a:path>
                <a:path w="1040765" h="605154">
                  <a:moveTo>
                    <a:pt x="185539" y="595879"/>
                  </a:moveTo>
                  <a:lnTo>
                    <a:pt x="190160" y="595879"/>
                  </a:lnTo>
                </a:path>
                <a:path w="1040765" h="605154">
                  <a:moveTo>
                    <a:pt x="190160" y="595879"/>
                  </a:moveTo>
                  <a:lnTo>
                    <a:pt x="194537" y="595879"/>
                  </a:lnTo>
                </a:path>
                <a:path w="1040765" h="605154">
                  <a:moveTo>
                    <a:pt x="194537" y="595879"/>
                  </a:moveTo>
                  <a:lnTo>
                    <a:pt x="199157" y="595879"/>
                  </a:lnTo>
                </a:path>
                <a:path w="1040765" h="605154">
                  <a:moveTo>
                    <a:pt x="199157" y="595879"/>
                  </a:moveTo>
                  <a:lnTo>
                    <a:pt x="203777" y="595879"/>
                  </a:lnTo>
                </a:path>
                <a:path w="1040765" h="605154">
                  <a:moveTo>
                    <a:pt x="203777" y="595879"/>
                  </a:moveTo>
                  <a:lnTo>
                    <a:pt x="208154" y="595879"/>
                  </a:lnTo>
                </a:path>
                <a:path w="1040765" h="605154">
                  <a:moveTo>
                    <a:pt x="208154" y="595879"/>
                  </a:moveTo>
                  <a:lnTo>
                    <a:pt x="212775" y="595879"/>
                  </a:lnTo>
                </a:path>
                <a:path w="1040765" h="605154">
                  <a:moveTo>
                    <a:pt x="212775" y="595879"/>
                  </a:moveTo>
                  <a:lnTo>
                    <a:pt x="217152" y="595879"/>
                  </a:lnTo>
                </a:path>
                <a:path w="1040765" h="605154">
                  <a:moveTo>
                    <a:pt x="217152" y="595879"/>
                  </a:moveTo>
                  <a:lnTo>
                    <a:pt x="221772" y="595879"/>
                  </a:lnTo>
                </a:path>
                <a:path w="1040765" h="605154">
                  <a:moveTo>
                    <a:pt x="221772" y="595879"/>
                  </a:moveTo>
                  <a:lnTo>
                    <a:pt x="226392" y="595879"/>
                  </a:lnTo>
                </a:path>
                <a:path w="1040765" h="605154">
                  <a:moveTo>
                    <a:pt x="226392" y="595879"/>
                  </a:moveTo>
                  <a:lnTo>
                    <a:pt x="230769" y="595879"/>
                  </a:lnTo>
                </a:path>
                <a:path w="1040765" h="605154">
                  <a:moveTo>
                    <a:pt x="230769" y="595879"/>
                  </a:moveTo>
                  <a:lnTo>
                    <a:pt x="235390" y="595879"/>
                  </a:lnTo>
                </a:path>
                <a:path w="1040765" h="605154">
                  <a:moveTo>
                    <a:pt x="235390" y="595879"/>
                  </a:moveTo>
                  <a:lnTo>
                    <a:pt x="240010" y="595879"/>
                  </a:lnTo>
                </a:path>
                <a:path w="1040765" h="605154">
                  <a:moveTo>
                    <a:pt x="240010" y="595879"/>
                  </a:moveTo>
                  <a:lnTo>
                    <a:pt x="244387" y="595879"/>
                  </a:lnTo>
                </a:path>
                <a:path w="1040765" h="605154">
                  <a:moveTo>
                    <a:pt x="244387" y="595879"/>
                  </a:moveTo>
                  <a:lnTo>
                    <a:pt x="249007" y="595879"/>
                  </a:lnTo>
                </a:path>
                <a:path w="1040765" h="605154">
                  <a:moveTo>
                    <a:pt x="249007" y="595879"/>
                  </a:moveTo>
                  <a:lnTo>
                    <a:pt x="253627" y="595879"/>
                  </a:lnTo>
                </a:path>
                <a:path w="1040765" h="605154">
                  <a:moveTo>
                    <a:pt x="253627" y="595879"/>
                  </a:moveTo>
                  <a:lnTo>
                    <a:pt x="258005" y="595879"/>
                  </a:lnTo>
                </a:path>
                <a:path w="1040765" h="605154">
                  <a:moveTo>
                    <a:pt x="258005" y="595879"/>
                  </a:moveTo>
                  <a:lnTo>
                    <a:pt x="262625" y="595879"/>
                  </a:lnTo>
                </a:path>
                <a:path w="1040765" h="605154">
                  <a:moveTo>
                    <a:pt x="262625" y="595879"/>
                  </a:moveTo>
                  <a:lnTo>
                    <a:pt x="267002" y="595879"/>
                  </a:lnTo>
                </a:path>
                <a:path w="1040765" h="605154">
                  <a:moveTo>
                    <a:pt x="267002" y="595879"/>
                  </a:moveTo>
                  <a:lnTo>
                    <a:pt x="271622" y="595879"/>
                  </a:lnTo>
                </a:path>
                <a:path w="1040765" h="605154">
                  <a:moveTo>
                    <a:pt x="271622" y="595879"/>
                  </a:moveTo>
                  <a:lnTo>
                    <a:pt x="276242" y="595879"/>
                  </a:lnTo>
                </a:path>
                <a:path w="1040765" h="605154">
                  <a:moveTo>
                    <a:pt x="276242" y="595879"/>
                  </a:moveTo>
                  <a:lnTo>
                    <a:pt x="280620" y="595879"/>
                  </a:lnTo>
                </a:path>
                <a:path w="1040765" h="605154">
                  <a:moveTo>
                    <a:pt x="280620" y="595879"/>
                  </a:moveTo>
                  <a:lnTo>
                    <a:pt x="285240" y="595879"/>
                  </a:lnTo>
                </a:path>
                <a:path w="1040765" h="605154">
                  <a:moveTo>
                    <a:pt x="285240" y="595879"/>
                  </a:moveTo>
                  <a:lnTo>
                    <a:pt x="289860" y="595879"/>
                  </a:lnTo>
                </a:path>
                <a:path w="1040765" h="605154">
                  <a:moveTo>
                    <a:pt x="289860" y="595879"/>
                  </a:moveTo>
                  <a:lnTo>
                    <a:pt x="294237" y="595879"/>
                  </a:lnTo>
                </a:path>
                <a:path w="1040765" h="605154">
                  <a:moveTo>
                    <a:pt x="294237" y="595879"/>
                  </a:moveTo>
                  <a:lnTo>
                    <a:pt x="298857" y="595879"/>
                  </a:lnTo>
                </a:path>
                <a:path w="1040765" h="605154">
                  <a:moveTo>
                    <a:pt x="298857" y="595879"/>
                  </a:moveTo>
                  <a:lnTo>
                    <a:pt x="303478" y="595879"/>
                  </a:lnTo>
                </a:path>
                <a:path w="1040765" h="605154">
                  <a:moveTo>
                    <a:pt x="303478" y="595879"/>
                  </a:moveTo>
                  <a:lnTo>
                    <a:pt x="307855" y="595879"/>
                  </a:lnTo>
                </a:path>
                <a:path w="1040765" h="605154">
                  <a:moveTo>
                    <a:pt x="307855" y="595879"/>
                  </a:moveTo>
                  <a:lnTo>
                    <a:pt x="312475" y="595879"/>
                  </a:lnTo>
                </a:path>
                <a:path w="1040765" h="605154">
                  <a:moveTo>
                    <a:pt x="312475" y="595879"/>
                  </a:moveTo>
                  <a:lnTo>
                    <a:pt x="316852" y="595879"/>
                  </a:lnTo>
                </a:path>
                <a:path w="1040765" h="605154">
                  <a:moveTo>
                    <a:pt x="316852" y="595879"/>
                  </a:moveTo>
                  <a:lnTo>
                    <a:pt x="321472" y="595879"/>
                  </a:lnTo>
                </a:path>
                <a:path w="1040765" h="605154">
                  <a:moveTo>
                    <a:pt x="321472" y="595879"/>
                  </a:moveTo>
                  <a:lnTo>
                    <a:pt x="326093" y="595879"/>
                  </a:lnTo>
                </a:path>
                <a:path w="1040765" h="605154">
                  <a:moveTo>
                    <a:pt x="326093" y="595879"/>
                  </a:moveTo>
                  <a:lnTo>
                    <a:pt x="330470" y="595879"/>
                  </a:lnTo>
                </a:path>
                <a:path w="1040765" h="605154">
                  <a:moveTo>
                    <a:pt x="330470" y="595879"/>
                  </a:moveTo>
                  <a:lnTo>
                    <a:pt x="335090" y="595879"/>
                  </a:lnTo>
                </a:path>
                <a:path w="1040765" h="605154">
                  <a:moveTo>
                    <a:pt x="335090" y="595879"/>
                  </a:moveTo>
                  <a:lnTo>
                    <a:pt x="339710" y="595879"/>
                  </a:lnTo>
                </a:path>
                <a:path w="1040765" h="605154">
                  <a:moveTo>
                    <a:pt x="339710" y="595879"/>
                  </a:moveTo>
                  <a:lnTo>
                    <a:pt x="344087" y="595879"/>
                  </a:lnTo>
                </a:path>
                <a:path w="1040765" h="605154">
                  <a:moveTo>
                    <a:pt x="344087" y="595879"/>
                  </a:moveTo>
                  <a:lnTo>
                    <a:pt x="348708" y="595879"/>
                  </a:lnTo>
                </a:path>
                <a:path w="1040765" h="605154">
                  <a:moveTo>
                    <a:pt x="348708" y="595879"/>
                  </a:moveTo>
                  <a:lnTo>
                    <a:pt x="353328" y="595879"/>
                  </a:lnTo>
                </a:path>
                <a:path w="1040765" h="605154">
                  <a:moveTo>
                    <a:pt x="353328" y="595879"/>
                  </a:moveTo>
                  <a:lnTo>
                    <a:pt x="357705" y="595879"/>
                  </a:lnTo>
                </a:path>
                <a:path w="1040765" h="605154">
                  <a:moveTo>
                    <a:pt x="357705" y="595879"/>
                  </a:moveTo>
                  <a:lnTo>
                    <a:pt x="362325" y="595879"/>
                  </a:lnTo>
                </a:path>
                <a:path w="1040765" h="605154">
                  <a:moveTo>
                    <a:pt x="362325" y="595879"/>
                  </a:moveTo>
                  <a:lnTo>
                    <a:pt x="366945" y="595879"/>
                  </a:lnTo>
                </a:path>
                <a:path w="1040765" h="605154">
                  <a:moveTo>
                    <a:pt x="366945" y="595879"/>
                  </a:moveTo>
                  <a:lnTo>
                    <a:pt x="371323" y="595879"/>
                  </a:lnTo>
                </a:path>
                <a:path w="1040765" h="605154">
                  <a:moveTo>
                    <a:pt x="371323" y="595879"/>
                  </a:moveTo>
                  <a:lnTo>
                    <a:pt x="375943" y="595879"/>
                  </a:lnTo>
                </a:path>
                <a:path w="1040765" h="605154">
                  <a:moveTo>
                    <a:pt x="375943" y="595879"/>
                  </a:moveTo>
                  <a:lnTo>
                    <a:pt x="380320" y="595879"/>
                  </a:lnTo>
                </a:path>
                <a:path w="1040765" h="605154">
                  <a:moveTo>
                    <a:pt x="380320" y="595879"/>
                  </a:moveTo>
                  <a:lnTo>
                    <a:pt x="384940" y="595879"/>
                  </a:lnTo>
                </a:path>
                <a:path w="1040765" h="605154">
                  <a:moveTo>
                    <a:pt x="384940" y="595879"/>
                  </a:moveTo>
                  <a:lnTo>
                    <a:pt x="389560" y="595879"/>
                  </a:lnTo>
                </a:path>
                <a:path w="1040765" h="605154">
                  <a:moveTo>
                    <a:pt x="389560" y="595879"/>
                  </a:moveTo>
                  <a:lnTo>
                    <a:pt x="393937" y="595879"/>
                  </a:lnTo>
                </a:path>
                <a:path w="1040765" h="605154">
                  <a:moveTo>
                    <a:pt x="393937" y="595879"/>
                  </a:moveTo>
                  <a:lnTo>
                    <a:pt x="398558" y="595879"/>
                  </a:lnTo>
                </a:path>
                <a:path w="1040765" h="605154">
                  <a:moveTo>
                    <a:pt x="398558" y="595879"/>
                  </a:moveTo>
                  <a:lnTo>
                    <a:pt x="403178" y="595879"/>
                  </a:lnTo>
                </a:path>
                <a:path w="1040765" h="605154">
                  <a:moveTo>
                    <a:pt x="403178" y="595879"/>
                  </a:moveTo>
                  <a:lnTo>
                    <a:pt x="407555" y="595879"/>
                  </a:lnTo>
                </a:path>
                <a:path w="1040765" h="605154">
                  <a:moveTo>
                    <a:pt x="407555" y="595879"/>
                  </a:moveTo>
                  <a:lnTo>
                    <a:pt x="412175" y="595879"/>
                  </a:lnTo>
                </a:path>
                <a:path w="1040765" h="605154">
                  <a:moveTo>
                    <a:pt x="412175" y="595879"/>
                  </a:moveTo>
                  <a:lnTo>
                    <a:pt x="416796" y="595879"/>
                  </a:lnTo>
                </a:path>
                <a:path w="1040765" h="605154">
                  <a:moveTo>
                    <a:pt x="416796" y="595879"/>
                  </a:moveTo>
                  <a:lnTo>
                    <a:pt x="421173" y="595879"/>
                  </a:lnTo>
                </a:path>
                <a:path w="1040765" h="605154">
                  <a:moveTo>
                    <a:pt x="421173" y="595879"/>
                  </a:moveTo>
                  <a:lnTo>
                    <a:pt x="425793" y="595879"/>
                  </a:lnTo>
                </a:path>
                <a:path w="1040765" h="605154">
                  <a:moveTo>
                    <a:pt x="425793" y="595879"/>
                  </a:moveTo>
                  <a:lnTo>
                    <a:pt x="430170" y="595879"/>
                  </a:lnTo>
                </a:path>
                <a:path w="1040765" h="605154">
                  <a:moveTo>
                    <a:pt x="430170" y="595879"/>
                  </a:moveTo>
                  <a:lnTo>
                    <a:pt x="434790" y="595879"/>
                  </a:lnTo>
                </a:path>
                <a:path w="1040765" h="605154">
                  <a:moveTo>
                    <a:pt x="434790" y="595879"/>
                  </a:moveTo>
                  <a:lnTo>
                    <a:pt x="439411" y="595879"/>
                  </a:lnTo>
                </a:path>
                <a:path w="1040765" h="605154">
                  <a:moveTo>
                    <a:pt x="439411" y="595879"/>
                  </a:moveTo>
                  <a:lnTo>
                    <a:pt x="443788" y="595879"/>
                  </a:lnTo>
                </a:path>
                <a:path w="1040765" h="605154">
                  <a:moveTo>
                    <a:pt x="443788" y="595879"/>
                  </a:moveTo>
                  <a:lnTo>
                    <a:pt x="448408" y="595879"/>
                  </a:lnTo>
                </a:path>
                <a:path w="1040765" h="605154">
                  <a:moveTo>
                    <a:pt x="448408" y="595879"/>
                  </a:moveTo>
                  <a:lnTo>
                    <a:pt x="453028" y="595879"/>
                  </a:lnTo>
                </a:path>
                <a:path w="1040765" h="605154">
                  <a:moveTo>
                    <a:pt x="453028" y="595879"/>
                  </a:moveTo>
                  <a:lnTo>
                    <a:pt x="457405" y="595879"/>
                  </a:lnTo>
                </a:path>
                <a:path w="1040765" h="605154">
                  <a:moveTo>
                    <a:pt x="457405" y="595879"/>
                  </a:moveTo>
                  <a:lnTo>
                    <a:pt x="462026" y="595879"/>
                  </a:lnTo>
                </a:path>
                <a:path w="1040765" h="605154">
                  <a:moveTo>
                    <a:pt x="462026" y="595879"/>
                  </a:moveTo>
                  <a:lnTo>
                    <a:pt x="466646" y="595879"/>
                  </a:lnTo>
                </a:path>
                <a:path w="1040765" h="605154">
                  <a:moveTo>
                    <a:pt x="466646" y="595879"/>
                  </a:moveTo>
                  <a:lnTo>
                    <a:pt x="471023" y="595879"/>
                  </a:lnTo>
                </a:path>
                <a:path w="1040765" h="605154">
                  <a:moveTo>
                    <a:pt x="471023" y="595879"/>
                  </a:moveTo>
                  <a:lnTo>
                    <a:pt x="475643" y="595879"/>
                  </a:lnTo>
                </a:path>
                <a:path w="1040765" h="605154">
                  <a:moveTo>
                    <a:pt x="475643" y="595879"/>
                  </a:moveTo>
                  <a:lnTo>
                    <a:pt x="480020" y="595879"/>
                  </a:lnTo>
                </a:path>
                <a:path w="1040765" h="605154">
                  <a:moveTo>
                    <a:pt x="480020" y="595879"/>
                  </a:moveTo>
                  <a:lnTo>
                    <a:pt x="484640" y="595879"/>
                  </a:lnTo>
                </a:path>
                <a:path w="1040765" h="605154">
                  <a:moveTo>
                    <a:pt x="484640" y="595879"/>
                  </a:moveTo>
                  <a:lnTo>
                    <a:pt x="489261" y="595879"/>
                  </a:lnTo>
                </a:path>
                <a:path w="1040765" h="605154">
                  <a:moveTo>
                    <a:pt x="489261" y="595879"/>
                  </a:moveTo>
                  <a:lnTo>
                    <a:pt x="493638" y="595879"/>
                  </a:lnTo>
                </a:path>
                <a:path w="1040765" h="605154">
                  <a:moveTo>
                    <a:pt x="493638" y="595879"/>
                  </a:moveTo>
                  <a:lnTo>
                    <a:pt x="498258" y="595879"/>
                  </a:lnTo>
                </a:path>
                <a:path w="1040765" h="605154">
                  <a:moveTo>
                    <a:pt x="498258" y="595879"/>
                  </a:moveTo>
                  <a:lnTo>
                    <a:pt x="502878" y="595879"/>
                  </a:lnTo>
                </a:path>
                <a:path w="1040765" h="605154">
                  <a:moveTo>
                    <a:pt x="502878" y="595879"/>
                  </a:moveTo>
                  <a:lnTo>
                    <a:pt x="507255" y="595879"/>
                  </a:lnTo>
                </a:path>
                <a:path w="1040765" h="605154">
                  <a:moveTo>
                    <a:pt x="507255" y="595879"/>
                  </a:moveTo>
                  <a:lnTo>
                    <a:pt x="511876" y="595879"/>
                  </a:lnTo>
                </a:path>
                <a:path w="1040765" h="605154">
                  <a:moveTo>
                    <a:pt x="511876" y="595879"/>
                  </a:moveTo>
                  <a:lnTo>
                    <a:pt x="516496" y="595879"/>
                  </a:lnTo>
                </a:path>
                <a:path w="1040765" h="605154">
                  <a:moveTo>
                    <a:pt x="516496" y="595879"/>
                  </a:moveTo>
                  <a:lnTo>
                    <a:pt x="520873" y="595879"/>
                  </a:lnTo>
                </a:path>
                <a:path w="1040765" h="605154">
                  <a:moveTo>
                    <a:pt x="520873" y="595879"/>
                  </a:moveTo>
                  <a:lnTo>
                    <a:pt x="525493" y="595879"/>
                  </a:lnTo>
                </a:path>
                <a:path w="1040765" h="605154">
                  <a:moveTo>
                    <a:pt x="525493" y="595879"/>
                  </a:moveTo>
                  <a:lnTo>
                    <a:pt x="529870" y="595879"/>
                  </a:lnTo>
                </a:path>
                <a:path w="1040765" h="605154">
                  <a:moveTo>
                    <a:pt x="529870" y="595879"/>
                  </a:moveTo>
                  <a:lnTo>
                    <a:pt x="534491" y="595879"/>
                  </a:lnTo>
                </a:path>
                <a:path w="1040765" h="605154">
                  <a:moveTo>
                    <a:pt x="534491" y="595879"/>
                  </a:moveTo>
                  <a:lnTo>
                    <a:pt x="539111" y="595879"/>
                  </a:lnTo>
                </a:path>
                <a:path w="1040765" h="605154">
                  <a:moveTo>
                    <a:pt x="539111" y="595879"/>
                  </a:moveTo>
                  <a:lnTo>
                    <a:pt x="543488" y="595879"/>
                  </a:lnTo>
                </a:path>
                <a:path w="1040765" h="605154">
                  <a:moveTo>
                    <a:pt x="543488" y="595879"/>
                  </a:moveTo>
                  <a:lnTo>
                    <a:pt x="548108" y="595879"/>
                  </a:lnTo>
                </a:path>
                <a:path w="1040765" h="605154">
                  <a:moveTo>
                    <a:pt x="548108" y="595879"/>
                  </a:moveTo>
                  <a:lnTo>
                    <a:pt x="552729" y="595879"/>
                  </a:lnTo>
                </a:path>
                <a:path w="1040765" h="605154">
                  <a:moveTo>
                    <a:pt x="552729" y="595879"/>
                  </a:moveTo>
                  <a:lnTo>
                    <a:pt x="557106" y="595879"/>
                  </a:lnTo>
                </a:path>
                <a:path w="1040765" h="605154">
                  <a:moveTo>
                    <a:pt x="557106" y="595879"/>
                  </a:moveTo>
                  <a:lnTo>
                    <a:pt x="561726" y="595879"/>
                  </a:lnTo>
                </a:path>
                <a:path w="1040765" h="605154">
                  <a:moveTo>
                    <a:pt x="561726" y="595879"/>
                  </a:moveTo>
                  <a:lnTo>
                    <a:pt x="566346" y="595879"/>
                  </a:lnTo>
                </a:path>
                <a:path w="1040765" h="605154">
                  <a:moveTo>
                    <a:pt x="566346" y="595879"/>
                  </a:moveTo>
                  <a:lnTo>
                    <a:pt x="570723" y="595879"/>
                  </a:lnTo>
                </a:path>
                <a:path w="1040765" h="605154">
                  <a:moveTo>
                    <a:pt x="570723" y="595879"/>
                  </a:moveTo>
                  <a:lnTo>
                    <a:pt x="575344" y="595879"/>
                  </a:lnTo>
                </a:path>
                <a:path w="1040765" h="605154">
                  <a:moveTo>
                    <a:pt x="575344" y="595879"/>
                  </a:moveTo>
                  <a:lnTo>
                    <a:pt x="579721" y="595879"/>
                  </a:lnTo>
                </a:path>
                <a:path w="1040765" h="605154">
                  <a:moveTo>
                    <a:pt x="579721" y="595879"/>
                  </a:moveTo>
                  <a:lnTo>
                    <a:pt x="584341" y="595879"/>
                  </a:lnTo>
                </a:path>
                <a:path w="1040765" h="605154">
                  <a:moveTo>
                    <a:pt x="584341" y="595879"/>
                  </a:moveTo>
                  <a:lnTo>
                    <a:pt x="588961" y="595879"/>
                  </a:lnTo>
                </a:path>
                <a:path w="1040765" h="605154">
                  <a:moveTo>
                    <a:pt x="588961" y="595879"/>
                  </a:moveTo>
                  <a:lnTo>
                    <a:pt x="593338" y="595879"/>
                  </a:lnTo>
                </a:path>
                <a:path w="1040765" h="605154">
                  <a:moveTo>
                    <a:pt x="593338" y="595879"/>
                  </a:moveTo>
                  <a:lnTo>
                    <a:pt x="597958" y="595879"/>
                  </a:lnTo>
                </a:path>
                <a:path w="1040765" h="605154">
                  <a:moveTo>
                    <a:pt x="597958" y="595879"/>
                  </a:moveTo>
                  <a:lnTo>
                    <a:pt x="602579" y="595879"/>
                  </a:lnTo>
                </a:path>
                <a:path w="1040765" h="605154">
                  <a:moveTo>
                    <a:pt x="602579" y="595879"/>
                  </a:moveTo>
                  <a:lnTo>
                    <a:pt x="606956" y="595879"/>
                  </a:lnTo>
                </a:path>
                <a:path w="1040765" h="605154">
                  <a:moveTo>
                    <a:pt x="606956" y="595879"/>
                  </a:moveTo>
                  <a:lnTo>
                    <a:pt x="611576" y="595879"/>
                  </a:lnTo>
                </a:path>
                <a:path w="1040765" h="605154">
                  <a:moveTo>
                    <a:pt x="611576" y="595879"/>
                  </a:moveTo>
                  <a:lnTo>
                    <a:pt x="616196" y="595879"/>
                  </a:lnTo>
                </a:path>
                <a:path w="1040765" h="605154">
                  <a:moveTo>
                    <a:pt x="616196" y="595879"/>
                  </a:moveTo>
                  <a:lnTo>
                    <a:pt x="620573" y="595879"/>
                  </a:lnTo>
                </a:path>
                <a:path w="1040765" h="605154">
                  <a:moveTo>
                    <a:pt x="620573" y="595879"/>
                  </a:moveTo>
                  <a:lnTo>
                    <a:pt x="625194" y="595879"/>
                  </a:lnTo>
                </a:path>
                <a:path w="1040765" h="605154">
                  <a:moveTo>
                    <a:pt x="625194" y="595879"/>
                  </a:moveTo>
                  <a:lnTo>
                    <a:pt x="629571" y="595879"/>
                  </a:lnTo>
                </a:path>
                <a:path w="1040765" h="605154">
                  <a:moveTo>
                    <a:pt x="629571" y="595879"/>
                  </a:moveTo>
                  <a:lnTo>
                    <a:pt x="634191" y="595879"/>
                  </a:lnTo>
                </a:path>
                <a:path w="1040765" h="605154">
                  <a:moveTo>
                    <a:pt x="634191" y="595879"/>
                  </a:moveTo>
                  <a:lnTo>
                    <a:pt x="638811" y="595879"/>
                  </a:lnTo>
                </a:path>
                <a:path w="1040765" h="605154">
                  <a:moveTo>
                    <a:pt x="638811" y="595879"/>
                  </a:moveTo>
                  <a:lnTo>
                    <a:pt x="643188" y="595879"/>
                  </a:lnTo>
                </a:path>
                <a:path w="1040765" h="605154">
                  <a:moveTo>
                    <a:pt x="643188" y="595879"/>
                  </a:moveTo>
                  <a:lnTo>
                    <a:pt x="647809" y="595879"/>
                  </a:lnTo>
                </a:path>
                <a:path w="1040765" h="605154">
                  <a:moveTo>
                    <a:pt x="647809" y="595879"/>
                  </a:moveTo>
                  <a:lnTo>
                    <a:pt x="652429" y="595879"/>
                  </a:lnTo>
                </a:path>
                <a:path w="1040765" h="605154">
                  <a:moveTo>
                    <a:pt x="652429" y="595879"/>
                  </a:moveTo>
                  <a:lnTo>
                    <a:pt x="656806" y="595879"/>
                  </a:lnTo>
                </a:path>
                <a:path w="1040765" h="605154">
                  <a:moveTo>
                    <a:pt x="656806" y="595879"/>
                  </a:moveTo>
                  <a:lnTo>
                    <a:pt x="661426" y="595879"/>
                  </a:lnTo>
                </a:path>
                <a:path w="1040765" h="605154">
                  <a:moveTo>
                    <a:pt x="661426" y="595879"/>
                  </a:moveTo>
                  <a:lnTo>
                    <a:pt x="666047" y="595879"/>
                  </a:lnTo>
                </a:path>
                <a:path w="1040765" h="605154">
                  <a:moveTo>
                    <a:pt x="666047" y="595879"/>
                  </a:moveTo>
                  <a:lnTo>
                    <a:pt x="670424" y="595879"/>
                  </a:lnTo>
                </a:path>
                <a:path w="1040765" h="605154">
                  <a:moveTo>
                    <a:pt x="670424" y="595879"/>
                  </a:moveTo>
                  <a:lnTo>
                    <a:pt x="675044" y="595879"/>
                  </a:lnTo>
                </a:path>
                <a:path w="1040765" h="605154">
                  <a:moveTo>
                    <a:pt x="675044" y="595879"/>
                  </a:moveTo>
                  <a:lnTo>
                    <a:pt x="679421" y="595879"/>
                  </a:lnTo>
                </a:path>
                <a:path w="1040765" h="605154">
                  <a:moveTo>
                    <a:pt x="679421" y="595879"/>
                  </a:moveTo>
                  <a:lnTo>
                    <a:pt x="684041" y="595879"/>
                  </a:lnTo>
                </a:path>
                <a:path w="1040765" h="605154">
                  <a:moveTo>
                    <a:pt x="684041" y="595879"/>
                  </a:moveTo>
                  <a:lnTo>
                    <a:pt x="688661" y="595879"/>
                  </a:lnTo>
                </a:path>
                <a:path w="1040765" h="605154">
                  <a:moveTo>
                    <a:pt x="688661" y="595879"/>
                  </a:moveTo>
                  <a:lnTo>
                    <a:pt x="693039" y="595879"/>
                  </a:lnTo>
                </a:path>
                <a:path w="1040765" h="605154">
                  <a:moveTo>
                    <a:pt x="693039" y="595879"/>
                  </a:moveTo>
                  <a:lnTo>
                    <a:pt x="697659" y="595879"/>
                  </a:lnTo>
                </a:path>
                <a:path w="1040765" h="605154">
                  <a:moveTo>
                    <a:pt x="697659" y="595879"/>
                  </a:moveTo>
                  <a:lnTo>
                    <a:pt x="702279" y="595879"/>
                  </a:lnTo>
                </a:path>
                <a:path w="1040765" h="605154">
                  <a:moveTo>
                    <a:pt x="702279" y="595879"/>
                  </a:moveTo>
                  <a:lnTo>
                    <a:pt x="706656" y="595879"/>
                  </a:lnTo>
                </a:path>
                <a:path w="1040765" h="605154">
                  <a:moveTo>
                    <a:pt x="706656" y="595879"/>
                  </a:moveTo>
                  <a:lnTo>
                    <a:pt x="711276" y="595879"/>
                  </a:lnTo>
                </a:path>
                <a:path w="1040765" h="605154">
                  <a:moveTo>
                    <a:pt x="711276" y="595879"/>
                  </a:moveTo>
                  <a:lnTo>
                    <a:pt x="715897" y="595879"/>
                  </a:lnTo>
                </a:path>
                <a:path w="1040765" h="605154">
                  <a:moveTo>
                    <a:pt x="715897" y="595879"/>
                  </a:moveTo>
                  <a:lnTo>
                    <a:pt x="720274" y="595879"/>
                  </a:lnTo>
                </a:path>
                <a:path w="1040765" h="605154">
                  <a:moveTo>
                    <a:pt x="720274" y="595879"/>
                  </a:moveTo>
                  <a:lnTo>
                    <a:pt x="724894" y="595879"/>
                  </a:lnTo>
                </a:path>
                <a:path w="1040765" h="605154">
                  <a:moveTo>
                    <a:pt x="724894" y="595879"/>
                  </a:moveTo>
                  <a:lnTo>
                    <a:pt x="729271" y="595879"/>
                  </a:lnTo>
                </a:path>
                <a:path w="1040765" h="605154">
                  <a:moveTo>
                    <a:pt x="729271" y="595879"/>
                  </a:moveTo>
                  <a:lnTo>
                    <a:pt x="733891" y="595879"/>
                  </a:lnTo>
                </a:path>
                <a:path w="1040765" h="605154">
                  <a:moveTo>
                    <a:pt x="733891" y="595879"/>
                  </a:moveTo>
                  <a:lnTo>
                    <a:pt x="738512" y="595879"/>
                  </a:lnTo>
                </a:path>
                <a:path w="1040765" h="605154">
                  <a:moveTo>
                    <a:pt x="738512" y="595879"/>
                  </a:moveTo>
                  <a:lnTo>
                    <a:pt x="742889" y="595879"/>
                  </a:lnTo>
                </a:path>
                <a:path w="1040765" h="605154">
                  <a:moveTo>
                    <a:pt x="742889" y="595879"/>
                  </a:moveTo>
                  <a:lnTo>
                    <a:pt x="747509" y="595879"/>
                  </a:lnTo>
                </a:path>
                <a:path w="1040765" h="605154">
                  <a:moveTo>
                    <a:pt x="747509" y="595879"/>
                  </a:moveTo>
                  <a:lnTo>
                    <a:pt x="752129" y="595879"/>
                  </a:lnTo>
                </a:path>
                <a:path w="1040765" h="605154">
                  <a:moveTo>
                    <a:pt x="752129" y="595879"/>
                  </a:moveTo>
                  <a:lnTo>
                    <a:pt x="756506" y="595879"/>
                  </a:lnTo>
                </a:path>
                <a:path w="1040765" h="605154">
                  <a:moveTo>
                    <a:pt x="756506" y="595879"/>
                  </a:moveTo>
                  <a:lnTo>
                    <a:pt x="761127" y="595879"/>
                  </a:lnTo>
                </a:path>
                <a:path w="1040765" h="605154">
                  <a:moveTo>
                    <a:pt x="761127" y="595879"/>
                  </a:moveTo>
                  <a:lnTo>
                    <a:pt x="765747" y="595879"/>
                  </a:lnTo>
                </a:path>
                <a:path w="1040765" h="605154">
                  <a:moveTo>
                    <a:pt x="765747" y="595879"/>
                  </a:moveTo>
                  <a:lnTo>
                    <a:pt x="770124" y="595879"/>
                  </a:lnTo>
                </a:path>
                <a:path w="1040765" h="605154">
                  <a:moveTo>
                    <a:pt x="770124" y="595879"/>
                  </a:moveTo>
                  <a:lnTo>
                    <a:pt x="774744" y="595879"/>
                  </a:lnTo>
                </a:path>
                <a:path w="1040765" h="605154">
                  <a:moveTo>
                    <a:pt x="774744" y="595879"/>
                  </a:moveTo>
                  <a:lnTo>
                    <a:pt x="779121" y="595879"/>
                  </a:lnTo>
                </a:path>
                <a:path w="1040765" h="605154">
                  <a:moveTo>
                    <a:pt x="779121" y="595879"/>
                  </a:moveTo>
                  <a:lnTo>
                    <a:pt x="783742" y="595879"/>
                  </a:lnTo>
                </a:path>
                <a:path w="1040765" h="605154">
                  <a:moveTo>
                    <a:pt x="783742" y="595879"/>
                  </a:moveTo>
                  <a:lnTo>
                    <a:pt x="788362" y="595879"/>
                  </a:lnTo>
                </a:path>
                <a:path w="1040765" h="605154">
                  <a:moveTo>
                    <a:pt x="788362" y="595879"/>
                  </a:moveTo>
                  <a:lnTo>
                    <a:pt x="792739" y="595879"/>
                  </a:lnTo>
                </a:path>
                <a:path w="1040765" h="605154">
                  <a:moveTo>
                    <a:pt x="792739" y="595879"/>
                  </a:moveTo>
                  <a:lnTo>
                    <a:pt x="797359" y="595879"/>
                  </a:lnTo>
                </a:path>
                <a:path w="1040765" h="605154">
                  <a:moveTo>
                    <a:pt x="797359" y="595879"/>
                  </a:moveTo>
                  <a:lnTo>
                    <a:pt x="801979" y="595879"/>
                  </a:lnTo>
                </a:path>
                <a:path w="1040765" h="605154">
                  <a:moveTo>
                    <a:pt x="801979" y="595879"/>
                  </a:moveTo>
                  <a:lnTo>
                    <a:pt x="806357" y="595879"/>
                  </a:lnTo>
                </a:path>
                <a:path w="1040765" h="605154">
                  <a:moveTo>
                    <a:pt x="806357" y="595879"/>
                  </a:moveTo>
                  <a:lnTo>
                    <a:pt x="810977" y="595879"/>
                  </a:lnTo>
                </a:path>
                <a:path w="1040765" h="605154">
                  <a:moveTo>
                    <a:pt x="810977" y="595879"/>
                  </a:moveTo>
                  <a:lnTo>
                    <a:pt x="815597" y="595879"/>
                  </a:lnTo>
                </a:path>
                <a:path w="1040765" h="605154">
                  <a:moveTo>
                    <a:pt x="815597" y="595879"/>
                  </a:moveTo>
                  <a:lnTo>
                    <a:pt x="819974" y="595879"/>
                  </a:lnTo>
                </a:path>
                <a:path w="1040765" h="605154">
                  <a:moveTo>
                    <a:pt x="819974" y="595879"/>
                  </a:moveTo>
                  <a:lnTo>
                    <a:pt x="824594" y="595879"/>
                  </a:lnTo>
                </a:path>
                <a:path w="1040765" h="605154">
                  <a:moveTo>
                    <a:pt x="824594" y="595879"/>
                  </a:moveTo>
                  <a:lnTo>
                    <a:pt x="828971" y="595879"/>
                  </a:lnTo>
                </a:path>
                <a:path w="1040765" h="605154">
                  <a:moveTo>
                    <a:pt x="828971" y="595879"/>
                  </a:moveTo>
                  <a:lnTo>
                    <a:pt x="833592" y="595879"/>
                  </a:lnTo>
                </a:path>
                <a:path w="1040765" h="605154">
                  <a:moveTo>
                    <a:pt x="833592" y="595879"/>
                  </a:moveTo>
                  <a:lnTo>
                    <a:pt x="838212" y="595879"/>
                  </a:lnTo>
                </a:path>
                <a:path w="1040765" h="605154">
                  <a:moveTo>
                    <a:pt x="838212" y="595879"/>
                  </a:moveTo>
                  <a:lnTo>
                    <a:pt x="842589" y="595879"/>
                  </a:lnTo>
                </a:path>
                <a:path w="1040765" h="605154">
                  <a:moveTo>
                    <a:pt x="842589" y="595879"/>
                  </a:moveTo>
                  <a:lnTo>
                    <a:pt x="847209" y="595879"/>
                  </a:lnTo>
                </a:path>
                <a:path w="1040765" h="605154">
                  <a:moveTo>
                    <a:pt x="847209" y="595879"/>
                  </a:moveTo>
                  <a:lnTo>
                    <a:pt x="851830" y="595879"/>
                  </a:lnTo>
                </a:path>
                <a:path w="1040765" h="605154">
                  <a:moveTo>
                    <a:pt x="851830" y="595879"/>
                  </a:moveTo>
                  <a:lnTo>
                    <a:pt x="856207" y="595879"/>
                  </a:lnTo>
                </a:path>
                <a:path w="1040765" h="605154">
                  <a:moveTo>
                    <a:pt x="856207" y="595879"/>
                  </a:moveTo>
                  <a:lnTo>
                    <a:pt x="860827" y="595879"/>
                  </a:lnTo>
                </a:path>
                <a:path w="1040765" h="605154">
                  <a:moveTo>
                    <a:pt x="860827" y="595879"/>
                  </a:moveTo>
                  <a:lnTo>
                    <a:pt x="865447" y="595879"/>
                  </a:lnTo>
                </a:path>
                <a:path w="1040765" h="605154">
                  <a:moveTo>
                    <a:pt x="865447" y="595879"/>
                  </a:moveTo>
                  <a:lnTo>
                    <a:pt x="869824" y="595879"/>
                  </a:lnTo>
                </a:path>
                <a:path w="1040765" h="605154">
                  <a:moveTo>
                    <a:pt x="869824" y="595879"/>
                  </a:moveTo>
                  <a:lnTo>
                    <a:pt x="874445" y="595879"/>
                  </a:lnTo>
                </a:path>
                <a:path w="1040765" h="605154">
                  <a:moveTo>
                    <a:pt x="874445" y="595879"/>
                  </a:moveTo>
                  <a:lnTo>
                    <a:pt x="879065" y="595879"/>
                  </a:lnTo>
                </a:path>
                <a:path w="1040765" h="605154">
                  <a:moveTo>
                    <a:pt x="879065" y="595879"/>
                  </a:moveTo>
                  <a:lnTo>
                    <a:pt x="883442" y="595879"/>
                  </a:lnTo>
                </a:path>
                <a:path w="1040765" h="605154">
                  <a:moveTo>
                    <a:pt x="883442" y="595879"/>
                  </a:moveTo>
                  <a:lnTo>
                    <a:pt x="888062" y="595879"/>
                  </a:lnTo>
                </a:path>
                <a:path w="1040765" h="605154">
                  <a:moveTo>
                    <a:pt x="888062" y="595879"/>
                  </a:moveTo>
                  <a:lnTo>
                    <a:pt x="892439" y="595879"/>
                  </a:lnTo>
                </a:path>
                <a:path w="1040765" h="605154">
                  <a:moveTo>
                    <a:pt x="892439" y="595879"/>
                  </a:moveTo>
                  <a:lnTo>
                    <a:pt x="897060" y="595879"/>
                  </a:lnTo>
                </a:path>
                <a:path w="1040765" h="605154">
                  <a:moveTo>
                    <a:pt x="897060" y="595879"/>
                  </a:moveTo>
                  <a:lnTo>
                    <a:pt x="901680" y="595879"/>
                  </a:lnTo>
                </a:path>
                <a:path w="1040765" h="605154">
                  <a:moveTo>
                    <a:pt x="901680" y="595879"/>
                  </a:moveTo>
                  <a:lnTo>
                    <a:pt x="906057" y="595879"/>
                  </a:lnTo>
                </a:path>
                <a:path w="1040765" h="605154">
                  <a:moveTo>
                    <a:pt x="906057" y="595879"/>
                  </a:moveTo>
                  <a:lnTo>
                    <a:pt x="910677" y="595879"/>
                  </a:lnTo>
                </a:path>
                <a:path w="1040765" h="605154">
                  <a:moveTo>
                    <a:pt x="910677" y="595879"/>
                  </a:moveTo>
                  <a:lnTo>
                    <a:pt x="915297" y="595879"/>
                  </a:lnTo>
                </a:path>
                <a:path w="1040765" h="605154">
                  <a:moveTo>
                    <a:pt x="915297" y="595879"/>
                  </a:moveTo>
                  <a:lnTo>
                    <a:pt x="919674" y="595879"/>
                  </a:lnTo>
                </a:path>
                <a:path w="1040765" h="605154">
                  <a:moveTo>
                    <a:pt x="919674" y="595879"/>
                  </a:moveTo>
                  <a:lnTo>
                    <a:pt x="924295" y="595879"/>
                  </a:lnTo>
                </a:path>
                <a:path w="1040765" h="605154">
                  <a:moveTo>
                    <a:pt x="924295" y="595879"/>
                  </a:moveTo>
                  <a:lnTo>
                    <a:pt x="928915" y="595879"/>
                  </a:lnTo>
                </a:path>
                <a:path w="1040765" h="605154">
                  <a:moveTo>
                    <a:pt x="928915" y="595879"/>
                  </a:moveTo>
                  <a:lnTo>
                    <a:pt x="933292" y="595879"/>
                  </a:lnTo>
                </a:path>
                <a:path w="1040765" h="605154">
                  <a:moveTo>
                    <a:pt x="933292" y="595879"/>
                  </a:moveTo>
                  <a:lnTo>
                    <a:pt x="937912" y="595879"/>
                  </a:lnTo>
                </a:path>
                <a:path w="1040765" h="605154">
                  <a:moveTo>
                    <a:pt x="937912" y="595879"/>
                  </a:moveTo>
                  <a:lnTo>
                    <a:pt x="942289" y="595879"/>
                  </a:lnTo>
                </a:path>
                <a:path w="1040765" h="605154">
                  <a:moveTo>
                    <a:pt x="942289" y="595879"/>
                  </a:moveTo>
                  <a:lnTo>
                    <a:pt x="946910" y="595879"/>
                  </a:lnTo>
                </a:path>
                <a:path w="1040765" h="605154">
                  <a:moveTo>
                    <a:pt x="946910" y="595879"/>
                  </a:moveTo>
                  <a:lnTo>
                    <a:pt x="951530" y="595879"/>
                  </a:lnTo>
                </a:path>
                <a:path w="1040765" h="605154">
                  <a:moveTo>
                    <a:pt x="951530" y="595879"/>
                  </a:moveTo>
                  <a:lnTo>
                    <a:pt x="955907" y="595879"/>
                  </a:lnTo>
                </a:path>
                <a:path w="1040765" h="605154">
                  <a:moveTo>
                    <a:pt x="955907" y="595879"/>
                  </a:moveTo>
                  <a:lnTo>
                    <a:pt x="960527" y="595879"/>
                  </a:lnTo>
                </a:path>
                <a:path w="1040765" h="605154">
                  <a:moveTo>
                    <a:pt x="960527" y="595879"/>
                  </a:moveTo>
                  <a:lnTo>
                    <a:pt x="965148" y="595879"/>
                  </a:lnTo>
                </a:path>
                <a:path w="1040765" h="605154">
                  <a:moveTo>
                    <a:pt x="965148" y="595879"/>
                  </a:moveTo>
                  <a:lnTo>
                    <a:pt x="969525" y="595879"/>
                  </a:lnTo>
                </a:path>
                <a:path w="1040765" h="605154">
                  <a:moveTo>
                    <a:pt x="969525" y="595879"/>
                  </a:moveTo>
                  <a:lnTo>
                    <a:pt x="974145" y="595879"/>
                  </a:lnTo>
                </a:path>
                <a:path w="1040765" h="605154">
                  <a:moveTo>
                    <a:pt x="974145" y="595879"/>
                  </a:moveTo>
                  <a:lnTo>
                    <a:pt x="978765" y="595879"/>
                  </a:lnTo>
                </a:path>
                <a:path w="1040765" h="605154">
                  <a:moveTo>
                    <a:pt x="978765" y="595879"/>
                  </a:moveTo>
                  <a:lnTo>
                    <a:pt x="983142" y="595879"/>
                  </a:lnTo>
                </a:path>
                <a:path w="1040765" h="605154">
                  <a:moveTo>
                    <a:pt x="983142" y="595879"/>
                  </a:moveTo>
                  <a:lnTo>
                    <a:pt x="987763" y="595879"/>
                  </a:lnTo>
                </a:path>
                <a:path w="1040765" h="605154">
                  <a:moveTo>
                    <a:pt x="987763" y="595879"/>
                  </a:moveTo>
                  <a:lnTo>
                    <a:pt x="992140" y="595879"/>
                  </a:lnTo>
                </a:path>
                <a:path w="1040765" h="605154">
                  <a:moveTo>
                    <a:pt x="992140" y="595879"/>
                  </a:moveTo>
                  <a:lnTo>
                    <a:pt x="996760" y="595879"/>
                  </a:lnTo>
                </a:path>
                <a:path w="1040765" h="605154">
                  <a:moveTo>
                    <a:pt x="996760" y="595879"/>
                  </a:moveTo>
                  <a:lnTo>
                    <a:pt x="1001380" y="595879"/>
                  </a:lnTo>
                </a:path>
                <a:path w="1040765" h="605154">
                  <a:moveTo>
                    <a:pt x="1001380" y="595879"/>
                  </a:moveTo>
                  <a:lnTo>
                    <a:pt x="1005757" y="595879"/>
                  </a:lnTo>
                </a:path>
                <a:path w="1040765" h="605154">
                  <a:moveTo>
                    <a:pt x="1005757" y="595879"/>
                  </a:moveTo>
                  <a:lnTo>
                    <a:pt x="1010377" y="595879"/>
                  </a:lnTo>
                </a:path>
                <a:path w="1040765" h="605154">
                  <a:moveTo>
                    <a:pt x="1010377" y="595879"/>
                  </a:moveTo>
                  <a:lnTo>
                    <a:pt x="1014998" y="595879"/>
                  </a:lnTo>
                </a:path>
                <a:path w="1040765" h="605154">
                  <a:moveTo>
                    <a:pt x="1014998" y="595879"/>
                  </a:moveTo>
                  <a:lnTo>
                    <a:pt x="1019375" y="595879"/>
                  </a:lnTo>
                </a:path>
                <a:path w="1040765" h="605154">
                  <a:moveTo>
                    <a:pt x="1019375" y="595879"/>
                  </a:moveTo>
                  <a:lnTo>
                    <a:pt x="1023995" y="595879"/>
                  </a:lnTo>
                </a:path>
                <a:path w="1040765" h="605154">
                  <a:moveTo>
                    <a:pt x="1023995" y="595879"/>
                  </a:moveTo>
                  <a:lnTo>
                    <a:pt x="1028615" y="595879"/>
                  </a:lnTo>
                </a:path>
                <a:path w="1040765" h="605154">
                  <a:moveTo>
                    <a:pt x="1028615" y="595879"/>
                  </a:moveTo>
                  <a:lnTo>
                    <a:pt x="1032992" y="595879"/>
                  </a:lnTo>
                </a:path>
                <a:path w="1040765" h="605154">
                  <a:moveTo>
                    <a:pt x="1032992" y="595879"/>
                  </a:moveTo>
                  <a:lnTo>
                    <a:pt x="1037613" y="595879"/>
                  </a:lnTo>
                </a:path>
                <a:path w="1040765" h="605154">
                  <a:moveTo>
                    <a:pt x="1037613" y="595879"/>
                  </a:moveTo>
                  <a:lnTo>
                    <a:pt x="1040531" y="595879"/>
                  </a:lnTo>
                </a:path>
                <a:path w="1040765" h="605154">
                  <a:moveTo>
                    <a:pt x="45473" y="595879"/>
                  </a:moveTo>
                  <a:lnTo>
                    <a:pt x="45473" y="604631"/>
                  </a:lnTo>
                </a:path>
                <a:path w="1040765" h="605154">
                  <a:moveTo>
                    <a:pt x="119397" y="595879"/>
                  </a:moveTo>
                  <a:lnTo>
                    <a:pt x="119397" y="604631"/>
                  </a:lnTo>
                </a:path>
                <a:path w="1040765" h="605154">
                  <a:moveTo>
                    <a:pt x="192835" y="595879"/>
                  </a:moveTo>
                  <a:lnTo>
                    <a:pt x="192835" y="604631"/>
                  </a:lnTo>
                </a:path>
                <a:path w="1040765" h="605154">
                  <a:moveTo>
                    <a:pt x="266516" y="595879"/>
                  </a:moveTo>
                  <a:lnTo>
                    <a:pt x="266516" y="604631"/>
                  </a:lnTo>
                </a:path>
                <a:path w="1040765" h="605154">
                  <a:moveTo>
                    <a:pt x="340440" y="595879"/>
                  </a:moveTo>
                  <a:lnTo>
                    <a:pt x="340440" y="604631"/>
                  </a:lnTo>
                </a:path>
                <a:path w="1040765" h="605154">
                  <a:moveTo>
                    <a:pt x="413878" y="595879"/>
                  </a:moveTo>
                  <a:lnTo>
                    <a:pt x="413878" y="604631"/>
                  </a:lnTo>
                </a:path>
                <a:path w="1040765" h="605154">
                  <a:moveTo>
                    <a:pt x="487559" y="595879"/>
                  </a:moveTo>
                  <a:lnTo>
                    <a:pt x="487559" y="604631"/>
                  </a:lnTo>
                </a:path>
                <a:path w="1040765" h="605154">
                  <a:moveTo>
                    <a:pt x="561483" y="595879"/>
                  </a:moveTo>
                  <a:lnTo>
                    <a:pt x="561483" y="604631"/>
                  </a:lnTo>
                </a:path>
                <a:path w="1040765" h="605154">
                  <a:moveTo>
                    <a:pt x="635164" y="595879"/>
                  </a:moveTo>
                  <a:lnTo>
                    <a:pt x="635164" y="604631"/>
                  </a:lnTo>
                </a:path>
                <a:path w="1040765" h="605154">
                  <a:moveTo>
                    <a:pt x="708845" y="595879"/>
                  </a:moveTo>
                  <a:lnTo>
                    <a:pt x="708845" y="604631"/>
                  </a:lnTo>
                </a:path>
                <a:path w="1040765" h="605154">
                  <a:moveTo>
                    <a:pt x="782526" y="595879"/>
                  </a:moveTo>
                  <a:lnTo>
                    <a:pt x="782526" y="604631"/>
                  </a:lnTo>
                </a:path>
                <a:path w="1040765" h="605154">
                  <a:moveTo>
                    <a:pt x="856207" y="595879"/>
                  </a:moveTo>
                  <a:lnTo>
                    <a:pt x="856207" y="604631"/>
                  </a:lnTo>
                </a:path>
                <a:path w="1040765" h="605154">
                  <a:moveTo>
                    <a:pt x="929888" y="595879"/>
                  </a:moveTo>
                  <a:lnTo>
                    <a:pt x="929888" y="604631"/>
                  </a:lnTo>
                </a:path>
                <a:path w="1040765" h="605154">
                  <a:moveTo>
                    <a:pt x="1003569" y="595879"/>
                  </a:moveTo>
                  <a:lnTo>
                    <a:pt x="1003569" y="604631"/>
                  </a:lnTo>
                </a:path>
                <a:path w="1040765" h="605154">
                  <a:moveTo>
                    <a:pt x="8754" y="595879"/>
                  </a:moveTo>
                  <a:lnTo>
                    <a:pt x="8754" y="591260"/>
                  </a:lnTo>
                </a:path>
                <a:path w="1040765" h="605154">
                  <a:moveTo>
                    <a:pt x="8754" y="591260"/>
                  </a:moveTo>
                  <a:lnTo>
                    <a:pt x="8754" y="586884"/>
                  </a:lnTo>
                </a:path>
                <a:path w="1040765" h="605154">
                  <a:moveTo>
                    <a:pt x="8754" y="586884"/>
                  </a:moveTo>
                  <a:lnTo>
                    <a:pt x="8754" y="582264"/>
                  </a:lnTo>
                </a:path>
                <a:path w="1040765" h="605154">
                  <a:moveTo>
                    <a:pt x="8754" y="582264"/>
                  </a:moveTo>
                  <a:lnTo>
                    <a:pt x="8754" y="577645"/>
                  </a:lnTo>
                </a:path>
                <a:path w="1040765" h="605154">
                  <a:moveTo>
                    <a:pt x="8754" y="577645"/>
                  </a:moveTo>
                  <a:lnTo>
                    <a:pt x="8754" y="573269"/>
                  </a:lnTo>
                </a:path>
                <a:path w="1040765" h="605154">
                  <a:moveTo>
                    <a:pt x="8754" y="573269"/>
                  </a:moveTo>
                  <a:lnTo>
                    <a:pt x="8754" y="568650"/>
                  </a:lnTo>
                </a:path>
                <a:path w="1040765" h="605154">
                  <a:moveTo>
                    <a:pt x="8754" y="568650"/>
                  </a:moveTo>
                  <a:lnTo>
                    <a:pt x="8754" y="564031"/>
                  </a:lnTo>
                </a:path>
                <a:path w="1040765" h="605154">
                  <a:moveTo>
                    <a:pt x="8754" y="564031"/>
                  </a:moveTo>
                  <a:lnTo>
                    <a:pt x="8754" y="559655"/>
                  </a:lnTo>
                </a:path>
                <a:path w="1040765" h="605154">
                  <a:moveTo>
                    <a:pt x="8754" y="559655"/>
                  </a:moveTo>
                  <a:lnTo>
                    <a:pt x="8754" y="555035"/>
                  </a:lnTo>
                </a:path>
                <a:path w="1040765" h="605154">
                  <a:moveTo>
                    <a:pt x="8754" y="555035"/>
                  </a:moveTo>
                  <a:lnTo>
                    <a:pt x="8754" y="550659"/>
                  </a:lnTo>
                </a:path>
                <a:path w="1040765" h="605154">
                  <a:moveTo>
                    <a:pt x="8754" y="550659"/>
                  </a:moveTo>
                  <a:lnTo>
                    <a:pt x="8754" y="546040"/>
                  </a:lnTo>
                </a:path>
                <a:path w="1040765" h="605154">
                  <a:moveTo>
                    <a:pt x="8754" y="546040"/>
                  </a:moveTo>
                  <a:lnTo>
                    <a:pt x="8754" y="541421"/>
                  </a:lnTo>
                </a:path>
                <a:path w="1040765" h="605154">
                  <a:moveTo>
                    <a:pt x="8754" y="541421"/>
                  </a:moveTo>
                  <a:lnTo>
                    <a:pt x="8754" y="537045"/>
                  </a:lnTo>
                </a:path>
                <a:path w="1040765" h="605154">
                  <a:moveTo>
                    <a:pt x="8754" y="537045"/>
                  </a:moveTo>
                  <a:lnTo>
                    <a:pt x="8754" y="532425"/>
                  </a:lnTo>
                </a:path>
                <a:path w="1040765" h="605154">
                  <a:moveTo>
                    <a:pt x="8754" y="532425"/>
                  </a:moveTo>
                  <a:lnTo>
                    <a:pt x="8754" y="527806"/>
                  </a:lnTo>
                </a:path>
                <a:path w="1040765" h="605154">
                  <a:moveTo>
                    <a:pt x="8754" y="527806"/>
                  </a:moveTo>
                  <a:lnTo>
                    <a:pt x="8754" y="523430"/>
                  </a:lnTo>
                </a:path>
                <a:path w="1040765" h="605154">
                  <a:moveTo>
                    <a:pt x="8754" y="523430"/>
                  </a:moveTo>
                  <a:lnTo>
                    <a:pt x="8754" y="518811"/>
                  </a:lnTo>
                </a:path>
                <a:path w="1040765" h="605154">
                  <a:moveTo>
                    <a:pt x="8754" y="518811"/>
                  </a:moveTo>
                  <a:lnTo>
                    <a:pt x="8754" y="514192"/>
                  </a:lnTo>
                </a:path>
                <a:path w="1040765" h="605154">
                  <a:moveTo>
                    <a:pt x="8754" y="514192"/>
                  </a:moveTo>
                  <a:lnTo>
                    <a:pt x="8754" y="509816"/>
                  </a:lnTo>
                </a:path>
                <a:path w="1040765" h="605154">
                  <a:moveTo>
                    <a:pt x="8754" y="509816"/>
                  </a:moveTo>
                  <a:lnTo>
                    <a:pt x="8754" y="505196"/>
                  </a:lnTo>
                </a:path>
                <a:path w="1040765" h="605154">
                  <a:moveTo>
                    <a:pt x="8754" y="505196"/>
                  </a:moveTo>
                  <a:lnTo>
                    <a:pt x="8754" y="500820"/>
                  </a:lnTo>
                </a:path>
                <a:path w="1040765" h="605154">
                  <a:moveTo>
                    <a:pt x="8754" y="500820"/>
                  </a:moveTo>
                  <a:lnTo>
                    <a:pt x="8754" y="496201"/>
                  </a:lnTo>
                </a:path>
                <a:path w="1040765" h="605154">
                  <a:moveTo>
                    <a:pt x="8754" y="496201"/>
                  </a:moveTo>
                  <a:lnTo>
                    <a:pt x="8754" y="491582"/>
                  </a:lnTo>
                </a:path>
                <a:path w="1040765" h="605154">
                  <a:moveTo>
                    <a:pt x="8754" y="491582"/>
                  </a:moveTo>
                  <a:lnTo>
                    <a:pt x="8754" y="487206"/>
                  </a:lnTo>
                </a:path>
                <a:path w="1040765" h="605154">
                  <a:moveTo>
                    <a:pt x="8754" y="487206"/>
                  </a:moveTo>
                  <a:lnTo>
                    <a:pt x="8754" y="482586"/>
                  </a:lnTo>
                </a:path>
                <a:path w="1040765" h="605154">
                  <a:moveTo>
                    <a:pt x="8754" y="482586"/>
                  </a:moveTo>
                  <a:lnTo>
                    <a:pt x="8754" y="477967"/>
                  </a:lnTo>
                </a:path>
                <a:path w="1040765" h="605154">
                  <a:moveTo>
                    <a:pt x="8754" y="477967"/>
                  </a:moveTo>
                  <a:lnTo>
                    <a:pt x="8754" y="473591"/>
                  </a:lnTo>
                </a:path>
                <a:path w="1040765" h="605154">
                  <a:moveTo>
                    <a:pt x="8754" y="473591"/>
                  </a:moveTo>
                  <a:lnTo>
                    <a:pt x="8754" y="468972"/>
                  </a:lnTo>
                </a:path>
                <a:path w="1040765" h="605154">
                  <a:moveTo>
                    <a:pt x="8754" y="468972"/>
                  </a:moveTo>
                  <a:lnTo>
                    <a:pt x="8754" y="464353"/>
                  </a:lnTo>
                </a:path>
                <a:path w="1040765" h="605154">
                  <a:moveTo>
                    <a:pt x="8754" y="464353"/>
                  </a:moveTo>
                  <a:lnTo>
                    <a:pt x="8754" y="459977"/>
                  </a:lnTo>
                </a:path>
                <a:path w="1040765" h="605154">
                  <a:moveTo>
                    <a:pt x="8754" y="459977"/>
                  </a:moveTo>
                  <a:lnTo>
                    <a:pt x="8754" y="455357"/>
                  </a:lnTo>
                </a:path>
                <a:path w="1040765" h="605154">
                  <a:moveTo>
                    <a:pt x="8754" y="455357"/>
                  </a:moveTo>
                  <a:lnTo>
                    <a:pt x="8754" y="450981"/>
                  </a:lnTo>
                </a:path>
                <a:path w="1040765" h="605154">
                  <a:moveTo>
                    <a:pt x="8754" y="450981"/>
                  </a:moveTo>
                  <a:lnTo>
                    <a:pt x="8754" y="446362"/>
                  </a:lnTo>
                </a:path>
                <a:path w="1040765" h="605154">
                  <a:moveTo>
                    <a:pt x="8754" y="446362"/>
                  </a:moveTo>
                  <a:lnTo>
                    <a:pt x="8754" y="441743"/>
                  </a:lnTo>
                </a:path>
                <a:path w="1040765" h="605154">
                  <a:moveTo>
                    <a:pt x="8754" y="441743"/>
                  </a:moveTo>
                  <a:lnTo>
                    <a:pt x="8754" y="437367"/>
                  </a:lnTo>
                </a:path>
                <a:path w="1040765" h="605154">
                  <a:moveTo>
                    <a:pt x="8754" y="437367"/>
                  </a:moveTo>
                  <a:lnTo>
                    <a:pt x="8754" y="432748"/>
                  </a:lnTo>
                </a:path>
                <a:path w="1040765" h="605154">
                  <a:moveTo>
                    <a:pt x="8754" y="432748"/>
                  </a:moveTo>
                  <a:lnTo>
                    <a:pt x="8754" y="428128"/>
                  </a:lnTo>
                </a:path>
                <a:path w="1040765" h="605154">
                  <a:moveTo>
                    <a:pt x="8754" y="428128"/>
                  </a:moveTo>
                  <a:lnTo>
                    <a:pt x="8754" y="423752"/>
                  </a:lnTo>
                </a:path>
                <a:path w="1040765" h="605154">
                  <a:moveTo>
                    <a:pt x="8754" y="423752"/>
                  </a:moveTo>
                  <a:lnTo>
                    <a:pt x="8754" y="419133"/>
                  </a:lnTo>
                </a:path>
                <a:path w="1040765" h="605154">
                  <a:moveTo>
                    <a:pt x="8754" y="419133"/>
                  </a:moveTo>
                  <a:lnTo>
                    <a:pt x="8754" y="414514"/>
                  </a:lnTo>
                </a:path>
                <a:path w="1040765" h="605154">
                  <a:moveTo>
                    <a:pt x="8754" y="414514"/>
                  </a:moveTo>
                  <a:lnTo>
                    <a:pt x="8754" y="410138"/>
                  </a:lnTo>
                </a:path>
                <a:path w="1040765" h="605154">
                  <a:moveTo>
                    <a:pt x="8754" y="410138"/>
                  </a:moveTo>
                  <a:lnTo>
                    <a:pt x="8754" y="405518"/>
                  </a:lnTo>
                </a:path>
                <a:path w="1040765" h="605154">
                  <a:moveTo>
                    <a:pt x="8754" y="405518"/>
                  </a:moveTo>
                  <a:lnTo>
                    <a:pt x="8754" y="401142"/>
                  </a:lnTo>
                </a:path>
                <a:path w="1040765" h="605154">
                  <a:moveTo>
                    <a:pt x="8754" y="401142"/>
                  </a:moveTo>
                  <a:lnTo>
                    <a:pt x="8754" y="396523"/>
                  </a:lnTo>
                </a:path>
                <a:path w="1040765" h="605154">
                  <a:moveTo>
                    <a:pt x="8754" y="396523"/>
                  </a:moveTo>
                  <a:lnTo>
                    <a:pt x="8754" y="391904"/>
                  </a:lnTo>
                </a:path>
                <a:path w="1040765" h="605154">
                  <a:moveTo>
                    <a:pt x="8754" y="391904"/>
                  </a:moveTo>
                  <a:lnTo>
                    <a:pt x="8754" y="387528"/>
                  </a:lnTo>
                </a:path>
                <a:path w="1040765" h="605154">
                  <a:moveTo>
                    <a:pt x="8754" y="387528"/>
                  </a:moveTo>
                  <a:lnTo>
                    <a:pt x="8754" y="382909"/>
                  </a:lnTo>
                </a:path>
                <a:path w="1040765" h="605154">
                  <a:moveTo>
                    <a:pt x="8754" y="382909"/>
                  </a:moveTo>
                  <a:lnTo>
                    <a:pt x="8754" y="378289"/>
                  </a:lnTo>
                </a:path>
                <a:path w="1040765" h="605154">
                  <a:moveTo>
                    <a:pt x="8754" y="378289"/>
                  </a:moveTo>
                  <a:lnTo>
                    <a:pt x="8754" y="373913"/>
                  </a:lnTo>
                </a:path>
                <a:path w="1040765" h="605154">
                  <a:moveTo>
                    <a:pt x="8754" y="373913"/>
                  </a:moveTo>
                  <a:lnTo>
                    <a:pt x="8754" y="369294"/>
                  </a:lnTo>
                </a:path>
                <a:path w="1040765" h="605154">
                  <a:moveTo>
                    <a:pt x="8754" y="369294"/>
                  </a:moveTo>
                  <a:lnTo>
                    <a:pt x="8754" y="364675"/>
                  </a:lnTo>
                </a:path>
                <a:path w="1040765" h="605154">
                  <a:moveTo>
                    <a:pt x="8754" y="364675"/>
                  </a:moveTo>
                  <a:lnTo>
                    <a:pt x="8754" y="360299"/>
                  </a:lnTo>
                </a:path>
                <a:path w="1040765" h="605154">
                  <a:moveTo>
                    <a:pt x="8754" y="360299"/>
                  </a:moveTo>
                  <a:lnTo>
                    <a:pt x="8754" y="355679"/>
                  </a:lnTo>
                </a:path>
                <a:path w="1040765" h="605154">
                  <a:moveTo>
                    <a:pt x="8754" y="355679"/>
                  </a:moveTo>
                  <a:lnTo>
                    <a:pt x="8754" y="351303"/>
                  </a:lnTo>
                </a:path>
                <a:path w="1040765" h="605154">
                  <a:moveTo>
                    <a:pt x="8754" y="351303"/>
                  </a:moveTo>
                  <a:lnTo>
                    <a:pt x="8754" y="346684"/>
                  </a:lnTo>
                </a:path>
                <a:path w="1040765" h="605154">
                  <a:moveTo>
                    <a:pt x="8754" y="346684"/>
                  </a:moveTo>
                  <a:lnTo>
                    <a:pt x="8754" y="342065"/>
                  </a:lnTo>
                </a:path>
                <a:path w="1040765" h="605154">
                  <a:moveTo>
                    <a:pt x="8754" y="342065"/>
                  </a:moveTo>
                  <a:lnTo>
                    <a:pt x="8754" y="337689"/>
                  </a:lnTo>
                </a:path>
                <a:path w="1040765" h="605154">
                  <a:moveTo>
                    <a:pt x="8754" y="337689"/>
                  </a:moveTo>
                  <a:lnTo>
                    <a:pt x="8754" y="333070"/>
                  </a:lnTo>
                </a:path>
                <a:path w="1040765" h="605154">
                  <a:moveTo>
                    <a:pt x="8754" y="333070"/>
                  </a:moveTo>
                  <a:lnTo>
                    <a:pt x="8754" y="328450"/>
                  </a:lnTo>
                </a:path>
                <a:path w="1040765" h="605154">
                  <a:moveTo>
                    <a:pt x="8754" y="328450"/>
                  </a:moveTo>
                  <a:lnTo>
                    <a:pt x="8754" y="324074"/>
                  </a:lnTo>
                </a:path>
                <a:path w="1040765" h="605154">
                  <a:moveTo>
                    <a:pt x="8754" y="324074"/>
                  </a:moveTo>
                  <a:lnTo>
                    <a:pt x="8754" y="319455"/>
                  </a:lnTo>
                </a:path>
                <a:path w="1040765" h="605154">
                  <a:moveTo>
                    <a:pt x="8754" y="319455"/>
                  </a:moveTo>
                  <a:lnTo>
                    <a:pt x="8754" y="314836"/>
                  </a:lnTo>
                </a:path>
                <a:path w="1040765" h="605154">
                  <a:moveTo>
                    <a:pt x="8754" y="314836"/>
                  </a:moveTo>
                  <a:lnTo>
                    <a:pt x="8754" y="310460"/>
                  </a:lnTo>
                </a:path>
                <a:path w="1040765" h="605154">
                  <a:moveTo>
                    <a:pt x="8754" y="310460"/>
                  </a:moveTo>
                  <a:lnTo>
                    <a:pt x="8754" y="305841"/>
                  </a:lnTo>
                </a:path>
                <a:path w="1040765" h="605154">
                  <a:moveTo>
                    <a:pt x="8754" y="305841"/>
                  </a:moveTo>
                  <a:lnTo>
                    <a:pt x="8754" y="301221"/>
                  </a:lnTo>
                </a:path>
                <a:path w="1040765" h="605154">
                  <a:moveTo>
                    <a:pt x="8754" y="301221"/>
                  </a:moveTo>
                  <a:lnTo>
                    <a:pt x="8754" y="296845"/>
                  </a:lnTo>
                </a:path>
                <a:path w="1040765" h="605154">
                  <a:moveTo>
                    <a:pt x="8754" y="296845"/>
                  </a:moveTo>
                  <a:lnTo>
                    <a:pt x="8754" y="292226"/>
                  </a:lnTo>
                </a:path>
                <a:path w="1040765" h="605154">
                  <a:moveTo>
                    <a:pt x="8754" y="292226"/>
                  </a:moveTo>
                  <a:lnTo>
                    <a:pt x="8754" y="287850"/>
                  </a:lnTo>
                </a:path>
                <a:path w="1040765" h="605154">
                  <a:moveTo>
                    <a:pt x="8754" y="287850"/>
                  </a:moveTo>
                  <a:lnTo>
                    <a:pt x="8754" y="283231"/>
                  </a:lnTo>
                </a:path>
                <a:path w="1040765" h="605154">
                  <a:moveTo>
                    <a:pt x="8754" y="283231"/>
                  </a:moveTo>
                  <a:lnTo>
                    <a:pt x="8754" y="278611"/>
                  </a:lnTo>
                </a:path>
                <a:path w="1040765" h="605154">
                  <a:moveTo>
                    <a:pt x="8754" y="278611"/>
                  </a:moveTo>
                  <a:lnTo>
                    <a:pt x="8754" y="274235"/>
                  </a:lnTo>
                </a:path>
                <a:path w="1040765" h="605154">
                  <a:moveTo>
                    <a:pt x="8754" y="274235"/>
                  </a:moveTo>
                  <a:lnTo>
                    <a:pt x="8754" y="269616"/>
                  </a:lnTo>
                </a:path>
                <a:path w="1040765" h="605154">
                  <a:moveTo>
                    <a:pt x="8754" y="269616"/>
                  </a:moveTo>
                  <a:lnTo>
                    <a:pt x="8754" y="264997"/>
                  </a:lnTo>
                </a:path>
                <a:path w="1040765" h="605154">
                  <a:moveTo>
                    <a:pt x="8754" y="264997"/>
                  </a:moveTo>
                  <a:lnTo>
                    <a:pt x="8754" y="260621"/>
                  </a:lnTo>
                </a:path>
                <a:path w="1040765" h="605154">
                  <a:moveTo>
                    <a:pt x="8754" y="260621"/>
                  </a:moveTo>
                  <a:lnTo>
                    <a:pt x="8754" y="256002"/>
                  </a:lnTo>
                </a:path>
                <a:path w="1040765" h="605154">
                  <a:moveTo>
                    <a:pt x="8754" y="256002"/>
                  </a:moveTo>
                  <a:lnTo>
                    <a:pt x="8754" y="251382"/>
                  </a:lnTo>
                </a:path>
                <a:path w="1040765" h="605154">
                  <a:moveTo>
                    <a:pt x="8754" y="251382"/>
                  </a:moveTo>
                  <a:lnTo>
                    <a:pt x="8754" y="247006"/>
                  </a:lnTo>
                </a:path>
                <a:path w="1040765" h="605154">
                  <a:moveTo>
                    <a:pt x="8754" y="247006"/>
                  </a:moveTo>
                  <a:lnTo>
                    <a:pt x="8754" y="242387"/>
                  </a:lnTo>
                </a:path>
                <a:path w="1040765" h="605154">
                  <a:moveTo>
                    <a:pt x="8754" y="242387"/>
                  </a:moveTo>
                  <a:lnTo>
                    <a:pt x="8754" y="238011"/>
                  </a:lnTo>
                </a:path>
                <a:path w="1040765" h="605154">
                  <a:moveTo>
                    <a:pt x="8754" y="238011"/>
                  </a:moveTo>
                  <a:lnTo>
                    <a:pt x="8754" y="233392"/>
                  </a:lnTo>
                </a:path>
                <a:path w="1040765" h="605154">
                  <a:moveTo>
                    <a:pt x="8754" y="233392"/>
                  </a:moveTo>
                  <a:lnTo>
                    <a:pt x="8754" y="228772"/>
                  </a:lnTo>
                </a:path>
                <a:path w="1040765" h="605154">
                  <a:moveTo>
                    <a:pt x="8754" y="228772"/>
                  </a:moveTo>
                  <a:lnTo>
                    <a:pt x="8754" y="224396"/>
                  </a:lnTo>
                </a:path>
                <a:path w="1040765" h="605154">
                  <a:moveTo>
                    <a:pt x="8754" y="224396"/>
                  </a:moveTo>
                  <a:lnTo>
                    <a:pt x="8754" y="219777"/>
                  </a:lnTo>
                </a:path>
                <a:path w="1040765" h="605154">
                  <a:moveTo>
                    <a:pt x="8754" y="219777"/>
                  </a:moveTo>
                  <a:lnTo>
                    <a:pt x="8754" y="215158"/>
                  </a:lnTo>
                </a:path>
                <a:path w="1040765" h="605154">
                  <a:moveTo>
                    <a:pt x="8754" y="215158"/>
                  </a:moveTo>
                  <a:lnTo>
                    <a:pt x="8754" y="210782"/>
                  </a:lnTo>
                </a:path>
                <a:path w="1040765" h="605154">
                  <a:moveTo>
                    <a:pt x="8754" y="210782"/>
                  </a:moveTo>
                  <a:lnTo>
                    <a:pt x="8754" y="206163"/>
                  </a:lnTo>
                </a:path>
                <a:path w="1040765" h="605154">
                  <a:moveTo>
                    <a:pt x="8754" y="206163"/>
                  </a:moveTo>
                  <a:lnTo>
                    <a:pt x="8754" y="201543"/>
                  </a:lnTo>
                </a:path>
                <a:path w="1040765" h="605154">
                  <a:moveTo>
                    <a:pt x="8754" y="201543"/>
                  </a:moveTo>
                  <a:lnTo>
                    <a:pt x="8754" y="197167"/>
                  </a:lnTo>
                </a:path>
                <a:path w="1040765" h="605154">
                  <a:moveTo>
                    <a:pt x="8754" y="197167"/>
                  </a:moveTo>
                  <a:lnTo>
                    <a:pt x="8754" y="192548"/>
                  </a:lnTo>
                </a:path>
                <a:path w="1040765" h="605154">
                  <a:moveTo>
                    <a:pt x="8754" y="192548"/>
                  </a:moveTo>
                  <a:lnTo>
                    <a:pt x="8754" y="188172"/>
                  </a:lnTo>
                </a:path>
                <a:path w="1040765" h="605154">
                  <a:moveTo>
                    <a:pt x="8754" y="188172"/>
                  </a:moveTo>
                  <a:lnTo>
                    <a:pt x="8754" y="183553"/>
                  </a:lnTo>
                </a:path>
                <a:path w="1040765" h="605154">
                  <a:moveTo>
                    <a:pt x="8754" y="183553"/>
                  </a:moveTo>
                  <a:lnTo>
                    <a:pt x="8754" y="178934"/>
                  </a:lnTo>
                </a:path>
                <a:path w="1040765" h="605154">
                  <a:moveTo>
                    <a:pt x="8754" y="178934"/>
                  </a:moveTo>
                  <a:lnTo>
                    <a:pt x="8754" y="174557"/>
                  </a:lnTo>
                </a:path>
                <a:path w="1040765" h="605154">
                  <a:moveTo>
                    <a:pt x="8754" y="174557"/>
                  </a:moveTo>
                  <a:lnTo>
                    <a:pt x="8754" y="169938"/>
                  </a:lnTo>
                </a:path>
                <a:path w="1040765" h="605154">
                  <a:moveTo>
                    <a:pt x="8754" y="169938"/>
                  </a:moveTo>
                  <a:lnTo>
                    <a:pt x="8754" y="165319"/>
                  </a:lnTo>
                </a:path>
                <a:path w="1040765" h="605154">
                  <a:moveTo>
                    <a:pt x="8754" y="165319"/>
                  </a:moveTo>
                  <a:lnTo>
                    <a:pt x="8754" y="160943"/>
                  </a:lnTo>
                </a:path>
                <a:path w="1040765" h="605154">
                  <a:moveTo>
                    <a:pt x="8754" y="160943"/>
                  </a:moveTo>
                  <a:lnTo>
                    <a:pt x="8754" y="156324"/>
                  </a:lnTo>
                </a:path>
                <a:path w="1040765" h="605154">
                  <a:moveTo>
                    <a:pt x="8754" y="156324"/>
                  </a:moveTo>
                  <a:lnTo>
                    <a:pt x="8754" y="151704"/>
                  </a:lnTo>
                </a:path>
                <a:path w="1040765" h="605154">
                  <a:moveTo>
                    <a:pt x="8754" y="151704"/>
                  </a:moveTo>
                  <a:lnTo>
                    <a:pt x="8754" y="147328"/>
                  </a:lnTo>
                </a:path>
                <a:path w="1040765" h="605154">
                  <a:moveTo>
                    <a:pt x="8754" y="147328"/>
                  </a:moveTo>
                  <a:lnTo>
                    <a:pt x="8754" y="142709"/>
                  </a:lnTo>
                </a:path>
                <a:path w="1040765" h="605154">
                  <a:moveTo>
                    <a:pt x="8754" y="142709"/>
                  </a:moveTo>
                  <a:lnTo>
                    <a:pt x="8754" y="138333"/>
                  </a:lnTo>
                </a:path>
                <a:path w="1040765" h="605154">
                  <a:moveTo>
                    <a:pt x="8754" y="138333"/>
                  </a:moveTo>
                  <a:lnTo>
                    <a:pt x="8754" y="133714"/>
                  </a:lnTo>
                </a:path>
                <a:path w="1040765" h="605154">
                  <a:moveTo>
                    <a:pt x="8754" y="133714"/>
                  </a:moveTo>
                  <a:lnTo>
                    <a:pt x="8754" y="129095"/>
                  </a:lnTo>
                </a:path>
                <a:path w="1040765" h="605154">
                  <a:moveTo>
                    <a:pt x="8754" y="129095"/>
                  </a:moveTo>
                  <a:lnTo>
                    <a:pt x="8754" y="124718"/>
                  </a:lnTo>
                </a:path>
                <a:path w="1040765" h="605154">
                  <a:moveTo>
                    <a:pt x="8754" y="124718"/>
                  </a:moveTo>
                  <a:lnTo>
                    <a:pt x="8754" y="120099"/>
                  </a:lnTo>
                </a:path>
                <a:path w="1040765" h="605154">
                  <a:moveTo>
                    <a:pt x="8754" y="120099"/>
                  </a:moveTo>
                  <a:lnTo>
                    <a:pt x="8754" y="115480"/>
                  </a:lnTo>
                </a:path>
                <a:path w="1040765" h="605154">
                  <a:moveTo>
                    <a:pt x="8754" y="115480"/>
                  </a:moveTo>
                  <a:lnTo>
                    <a:pt x="8754" y="111104"/>
                  </a:lnTo>
                </a:path>
                <a:path w="1040765" h="605154">
                  <a:moveTo>
                    <a:pt x="8754" y="111104"/>
                  </a:moveTo>
                  <a:lnTo>
                    <a:pt x="8754" y="106485"/>
                  </a:lnTo>
                </a:path>
                <a:path w="1040765" h="605154">
                  <a:moveTo>
                    <a:pt x="8754" y="106485"/>
                  </a:moveTo>
                  <a:lnTo>
                    <a:pt x="8754" y="101865"/>
                  </a:lnTo>
                </a:path>
                <a:path w="1040765" h="605154">
                  <a:moveTo>
                    <a:pt x="8754" y="101865"/>
                  </a:moveTo>
                  <a:lnTo>
                    <a:pt x="8754" y="97489"/>
                  </a:lnTo>
                </a:path>
                <a:path w="1040765" h="605154">
                  <a:moveTo>
                    <a:pt x="8754" y="97489"/>
                  </a:moveTo>
                  <a:lnTo>
                    <a:pt x="8754" y="92870"/>
                  </a:lnTo>
                </a:path>
                <a:path w="1040765" h="605154">
                  <a:moveTo>
                    <a:pt x="8754" y="92870"/>
                  </a:moveTo>
                  <a:lnTo>
                    <a:pt x="8754" y="88494"/>
                  </a:lnTo>
                </a:path>
                <a:path w="1040765" h="605154">
                  <a:moveTo>
                    <a:pt x="8754" y="88494"/>
                  </a:moveTo>
                  <a:lnTo>
                    <a:pt x="8754" y="83875"/>
                  </a:lnTo>
                </a:path>
                <a:path w="1040765" h="605154">
                  <a:moveTo>
                    <a:pt x="8754" y="83875"/>
                  </a:moveTo>
                  <a:lnTo>
                    <a:pt x="8754" y="79256"/>
                  </a:lnTo>
                </a:path>
                <a:path w="1040765" h="605154">
                  <a:moveTo>
                    <a:pt x="8754" y="79256"/>
                  </a:moveTo>
                  <a:lnTo>
                    <a:pt x="8754" y="74879"/>
                  </a:lnTo>
                </a:path>
                <a:path w="1040765" h="605154">
                  <a:moveTo>
                    <a:pt x="8754" y="74879"/>
                  </a:moveTo>
                  <a:lnTo>
                    <a:pt x="8754" y="70260"/>
                  </a:lnTo>
                </a:path>
                <a:path w="1040765" h="605154">
                  <a:moveTo>
                    <a:pt x="8754" y="70260"/>
                  </a:moveTo>
                  <a:lnTo>
                    <a:pt x="8754" y="65641"/>
                  </a:lnTo>
                </a:path>
                <a:path w="1040765" h="605154">
                  <a:moveTo>
                    <a:pt x="8754" y="65641"/>
                  </a:moveTo>
                  <a:lnTo>
                    <a:pt x="8754" y="61265"/>
                  </a:lnTo>
                </a:path>
                <a:path w="1040765" h="605154">
                  <a:moveTo>
                    <a:pt x="8754" y="61265"/>
                  </a:moveTo>
                  <a:lnTo>
                    <a:pt x="8754" y="56646"/>
                  </a:lnTo>
                </a:path>
                <a:path w="1040765" h="605154">
                  <a:moveTo>
                    <a:pt x="8754" y="56646"/>
                  </a:moveTo>
                  <a:lnTo>
                    <a:pt x="8754" y="52027"/>
                  </a:lnTo>
                </a:path>
                <a:path w="1040765" h="605154">
                  <a:moveTo>
                    <a:pt x="8754" y="52027"/>
                  </a:moveTo>
                  <a:lnTo>
                    <a:pt x="8754" y="47650"/>
                  </a:lnTo>
                </a:path>
                <a:path w="1040765" h="605154">
                  <a:moveTo>
                    <a:pt x="8754" y="47650"/>
                  </a:moveTo>
                  <a:lnTo>
                    <a:pt x="8754" y="43031"/>
                  </a:lnTo>
                </a:path>
                <a:path w="1040765" h="605154">
                  <a:moveTo>
                    <a:pt x="8754" y="43031"/>
                  </a:moveTo>
                  <a:lnTo>
                    <a:pt x="8754" y="38655"/>
                  </a:lnTo>
                </a:path>
                <a:path w="1040765" h="605154">
                  <a:moveTo>
                    <a:pt x="8754" y="38655"/>
                  </a:moveTo>
                  <a:lnTo>
                    <a:pt x="8754" y="34036"/>
                  </a:lnTo>
                </a:path>
                <a:path w="1040765" h="605154">
                  <a:moveTo>
                    <a:pt x="8754" y="34036"/>
                  </a:moveTo>
                  <a:lnTo>
                    <a:pt x="8754" y="29417"/>
                  </a:lnTo>
                </a:path>
                <a:path w="1040765" h="605154">
                  <a:moveTo>
                    <a:pt x="8754" y="29417"/>
                  </a:moveTo>
                  <a:lnTo>
                    <a:pt x="8754" y="25041"/>
                  </a:lnTo>
                </a:path>
                <a:path w="1040765" h="605154">
                  <a:moveTo>
                    <a:pt x="8754" y="25041"/>
                  </a:moveTo>
                  <a:lnTo>
                    <a:pt x="8754" y="20421"/>
                  </a:lnTo>
                </a:path>
                <a:path w="1040765" h="605154">
                  <a:moveTo>
                    <a:pt x="8754" y="20421"/>
                  </a:moveTo>
                  <a:lnTo>
                    <a:pt x="8754" y="15802"/>
                  </a:lnTo>
                </a:path>
                <a:path w="1040765" h="605154">
                  <a:moveTo>
                    <a:pt x="8754" y="15802"/>
                  </a:moveTo>
                  <a:lnTo>
                    <a:pt x="8754" y="11426"/>
                  </a:lnTo>
                </a:path>
                <a:path w="1040765" h="605154">
                  <a:moveTo>
                    <a:pt x="8754" y="11426"/>
                  </a:moveTo>
                  <a:lnTo>
                    <a:pt x="8754" y="6807"/>
                  </a:lnTo>
                </a:path>
                <a:path w="1040765" h="605154">
                  <a:moveTo>
                    <a:pt x="8754" y="6807"/>
                  </a:moveTo>
                  <a:lnTo>
                    <a:pt x="8754" y="2188"/>
                  </a:lnTo>
                </a:path>
                <a:path w="1040765" h="605154">
                  <a:moveTo>
                    <a:pt x="8754" y="2188"/>
                  </a:moveTo>
                  <a:lnTo>
                    <a:pt x="8754" y="0"/>
                  </a:lnTo>
                </a:path>
                <a:path w="1040765" h="605154">
                  <a:moveTo>
                    <a:pt x="8754" y="595879"/>
                  </a:moveTo>
                  <a:lnTo>
                    <a:pt x="0" y="595879"/>
                  </a:lnTo>
                </a:path>
                <a:path w="1040765" h="605154">
                  <a:moveTo>
                    <a:pt x="8754" y="521485"/>
                  </a:moveTo>
                  <a:lnTo>
                    <a:pt x="0" y="521485"/>
                  </a:lnTo>
                </a:path>
                <a:path w="1040765" h="605154">
                  <a:moveTo>
                    <a:pt x="8754" y="447091"/>
                  </a:moveTo>
                  <a:lnTo>
                    <a:pt x="0" y="447091"/>
                  </a:lnTo>
                </a:path>
                <a:path w="1040765" h="605154">
                  <a:moveTo>
                    <a:pt x="8754" y="372698"/>
                  </a:moveTo>
                  <a:lnTo>
                    <a:pt x="0" y="372698"/>
                  </a:lnTo>
                </a:path>
                <a:path w="1040765" h="605154">
                  <a:moveTo>
                    <a:pt x="8754" y="298061"/>
                  </a:moveTo>
                  <a:lnTo>
                    <a:pt x="0" y="298061"/>
                  </a:lnTo>
                </a:path>
                <a:path w="1040765" h="605154">
                  <a:moveTo>
                    <a:pt x="8754" y="223667"/>
                  </a:moveTo>
                  <a:lnTo>
                    <a:pt x="0" y="223667"/>
                  </a:lnTo>
                </a:path>
                <a:path w="1040765" h="605154">
                  <a:moveTo>
                    <a:pt x="8754" y="149030"/>
                  </a:moveTo>
                  <a:lnTo>
                    <a:pt x="0" y="149030"/>
                  </a:lnTo>
                </a:path>
                <a:path w="1040765" h="605154">
                  <a:moveTo>
                    <a:pt x="8754" y="74636"/>
                  </a:moveTo>
                  <a:lnTo>
                    <a:pt x="0" y="74636"/>
                  </a:lnTo>
                </a:path>
                <a:path w="1040765" h="605154">
                  <a:moveTo>
                    <a:pt x="8754" y="0"/>
                  </a:moveTo>
                  <a:lnTo>
                    <a:pt x="0" y="0"/>
                  </a:lnTo>
                </a:path>
              </a:pathLst>
            </a:custGeom>
            <a:ln w="4529">
              <a:solidFill>
                <a:srgbClr val="000000"/>
              </a:solidFill>
            </a:ln>
          </p:spPr>
          <p:txBody>
            <a:bodyPr wrap="square" lIns="0" tIns="0" rIns="0" bIns="0" rtlCol="0"/>
            <a:lstStyle/>
            <a:p>
              <a:endParaRPr/>
            </a:p>
          </p:txBody>
        </p:sp>
      </p:grpSp>
      <p:sp>
        <p:nvSpPr>
          <p:cNvPr id="267" name="object 267"/>
          <p:cNvSpPr txBox="1"/>
          <p:nvPr/>
        </p:nvSpPr>
        <p:spPr>
          <a:xfrm>
            <a:off x="6523619" y="6710312"/>
            <a:ext cx="61594" cy="53340"/>
          </a:xfrm>
          <a:prstGeom prst="rect">
            <a:avLst/>
          </a:prstGeom>
        </p:spPr>
        <p:txBody>
          <a:bodyPr vert="horz" wrap="square" lIns="0" tIns="16510" rIns="0" bIns="0" rtlCol="0">
            <a:spAutoFit/>
          </a:bodyPr>
          <a:lstStyle/>
          <a:p>
            <a:pPr>
              <a:lnSpc>
                <a:spcPct val="100000"/>
              </a:lnSpc>
              <a:spcBef>
                <a:spcPts val="130"/>
              </a:spcBef>
            </a:pPr>
            <a:r>
              <a:rPr sz="150" b="1" spc="-20" dirty="0">
                <a:latin typeface="Arial"/>
                <a:cs typeface="Arial"/>
              </a:rPr>
              <a:t>2000</a:t>
            </a:r>
            <a:endParaRPr sz="150">
              <a:latin typeface="Arial"/>
              <a:cs typeface="Arial"/>
            </a:endParaRPr>
          </a:p>
        </p:txBody>
      </p:sp>
      <p:grpSp>
        <p:nvGrpSpPr>
          <p:cNvPr id="268" name="object 268"/>
          <p:cNvGrpSpPr/>
          <p:nvPr/>
        </p:nvGrpSpPr>
        <p:grpSpPr>
          <a:xfrm>
            <a:off x="6610842" y="6808028"/>
            <a:ext cx="977265" cy="535940"/>
            <a:chOff x="6610842" y="6808028"/>
            <a:chExt cx="977265" cy="535940"/>
          </a:xfrm>
        </p:grpSpPr>
        <p:sp>
          <p:nvSpPr>
            <p:cNvPr id="269" name="object 269"/>
            <p:cNvSpPr/>
            <p:nvPr/>
          </p:nvSpPr>
          <p:spPr>
            <a:xfrm>
              <a:off x="6620400" y="7332317"/>
              <a:ext cx="74295" cy="1905"/>
            </a:xfrm>
            <a:custGeom>
              <a:avLst/>
              <a:gdLst/>
              <a:ahLst/>
              <a:cxnLst/>
              <a:rect l="l" t="t" r="r" b="b"/>
              <a:pathLst>
                <a:path w="74295" h="1904">
                  <a:moveTo>
                    <a:pt x="0" y="1701"/>
                  </a:moveTo>
                  <a:lnTo>
                    <a:pt x="73924" y="0"/>
                  </a:lnTo>
                </a:path>
              </a:pathLst>
            </a:custGeom>
            <a:ln w="4530">
              <a:solidFill>
                <a:srgbClr val="A0A0A4"/>
              </a:solidFill>
            </a:ln>
          </p:spPr>
          <p:txBody>
            <a:bodyPr wrap="square" lIns="0" tIns="0" rIns="0" bIns="0" rtlCol="0"/>
            <a:lstStyle/>
            <a:p>
              <a:endParaRPr/>
            </a:p>
          </p:txBody>
        </p:sp>
        <p:sp>
          <p:nvSpPr>
            <p:cNvPr id="270" name="object 270"/>
            <p:cNvSpPr/>
            <p:nvPr/>
          </p:nvSpPr>
          <p:spPr>
            <a:xfrm>
              <a:off x="6694324" y="7325996"/>
              <a:ext cx="73660" cy="6350"/>
            </a:xfrm>
            <a:custGeom>
              <a:avLst/>
              <a:gdLst/>
              <a:ahLst/>
              <a:cxnLst/>
              <a:rect l="l" t="t" r="r" b="b"/>
              <a:pathLst>
                <a:path w="73659" h="6350">
                  <a:moveTo>
                    <a:pt x="0" y="6321"/>
                  </a:moveTo>
                  <a:lnTo>
                    <a:pt x="73437" y="0"/>
                  </a:lnTo>
                </a:path>
              </a:pathLst>
            </a:custGeom>
            <a:ln w="4530">
              <a:solidFill>
                <a:srgbClr val="A0A0A4"/>
              </a:solidFill>
            </a:ln>
          </p:spPr>
          <p:txBody>
            <a:bodyPr wrap="square" lIns="0" tIns="0" rIns="0" bIns="0" rtlCol="0"/>
            <a:lstStyle/>
            <a:p>
              <a:endParaRPr/>
            </a:p>
          </p:txBody>
        </p:sp>
        <p:sp>
          <p:nvSpPr>
            <p:cNvPr id="271" name="object 271"/>
            <p:cNvSpPr/>
            <p:nvPr/>
          </p:nvSpPr>
          <p:spPr>
            <a:xfrm>
              <a:off x="6767762" y="7306303"/>
              <a:ext cx="368935" cy="22225"/>
            </a:xfrm>
            <a:custGeom>
              <a:avLst/>
              <a:gdLst/>
              <a:ahLst/>
              <a:cxnLst/>
              <a:rect l="l" t="t" r="r" b="b"/>
              <a:pathLst>
                <a:path w="368934" h="22225">
                  <a:moveTo>
                    <a:pt x="0" y="19692"/>
                  </a:moveTo>
                  <a:lnTo>
                    <a:pt x="73680" y="22123"/>
                  </a:lnTo>
                </a:path>
                <a:path w="368934" h="22225">
                  <a:moveTo>
                    <a:pt x="73680" y="22123"/>
                  </a:moveTo>
                  <a:lnTo>
                    <a:pt x="147605" y="19692"/>
                  </a:lnTo>
                </a:path>
                <a:path w="368934" h="22225">
                  <a:moveTo>
                    <a:pt x="147605" y="19692"/>
                  </a:moveTo>
                  <a:lnTo>
                    <a:pt x="221042" y="10940"/>
                  </a:lnTo>
                </a:path>
                <a:path w="368934" h="22225">
                  <a:moveTo>
                    <a:pt x="221042" y="10940"/>
                  </a:moveTo>
                  <a:lnTo>
                    <a:pt x="294723" y="0"/>
                  </a:lnTo>
                </a:path>
                <a:path w="368934" h="22225">
                  <a:moveTo>
                    <a:pt x="294723" y="0"/>
                  </a:moveTo>
                  <a:lnTo>
                    <a:pt x="368648" y="5348"/>
                  </a:lnTo>
                </a:path>
              </a:pathLst>
            </a:custGeom>
            <a:ln w="4529">
              <a:solidFill>
                <a:srgbClr val="A0A0A4"/>
              </a:solidFill>
            </a:ln>
          </p:spPr>
          <p:txBody>
            <a:bodyPr wrap="square" lIns="0" tIns="0" rIns="0" bIns="0" rtlCol="0"/>
            <a:lstStyle/>
            <a:p>
              <a:endParaRPr/>
            </a:p>
          </p:txBody>
        </p:sp>
        <p:sp>
          <p:nvSpPr>
            <p:cNvPr id="272" name="object 272"/>
            <p:cNvSpPr/>
            <p:nvPr/>
          </p:nvSpPr>
          <p:spPr>
            <a:xfrm>
              <a:off x="7128872" y="7301684"/>
              <a:ext cx="15240" cy="20320"/>
            </a:xfrm>
            <a:custGeom>
              <a:avLst/>
              <a:gdLst/>
              <a:ahLst/>
              <a:cxnLst/>
              <a:rect l="l" t="t" r="r" b="b"/>
              <a:pathLst>
                <a:path w="15240" h="20320">
                  <a:moveTo>
                    <a:pt x="7538" y="0"/>
                  </a:moveTo>
                  <a:lnTo>
                    <a:pt x="7538" y="19935"/>
                  </a:lnTo>
                </a:path>
                <a:path w="15240" h="20320">
                  <a:moveTo>
                    <a:pt x="0" y="0"/>
                  </a:moveTo>
                  <a:lnTo>
                    <a:pt x="15076" y="0"/>
                  </a:lnTo>
                </a:path>
                <a:path w="15240" h="20320">
                  <a:moveTo>
                    <a:pt x="15076" y="0"/>
                  </a:moveTo>
                  <a:lnTo>
                    <a:pt x="0" y="0"/>
                  </a:lnTo>
                </a:path>
                <a:path w="15240" h="20320">
                  <a:moveTo>
                    <a:pt x="0" y="19935"/>
                  </a:moveTo>
                  <a:lnTo>
                    <a:pt x="15076" y="19935"/>
                  </a:lnTo>
                </a:path>
                <a:path w="15240" h="20320">
                  <a:moveTo>
                    <a:pt x="15076" y="19935"/>
                  </a:moveTo>
                  <a:lnTo>
                    <a:pt x="0" y="19935"/>
                  </a:lnTo>
                </a:path>
              </a:pathLst>
            </a:custGeom>
            <a:ln w="3175">
              <a:solidFill>
                <a:srgbClr val="A0A0A4"/>
              </a:solidFill>
            </a:ln>
          </p:spPr>
          <p:txBody>
            <a:bodyPr wrap="square" lIns="0" tIns="0" rIns="0" bIns="0" rtlCol="0"/>
            <a:lstStyle/>
            <a:p>
              <a:endParaRPr/>
            </a:p>
          </p:txBody>
        </p:sp>
        <p:sp>
          <p:nvSpPr>
            <p:cNvPr id="273" name="object 273"/>
            <p:cNvSpPr/>
            <p:nvPr/>
          </p:nvSpPr>
          <p:spPr>
            <a:xfrm>
              <a:off x="7136410" y="7296579"/>
              <a:ext cx="74295" cy="15240"/>
            </a:xfrm>
            <a:custGeom>
              <a:avLst/>
              <a:gdLst/>
              <a:ahLst/>
              <a:cxnLst/>
              <a:rect l="l" t="t" r="r" b="b"/>
              <a:pathLst>
                <a:path w="74295" h="15240">
                  <a:moveTo>
                    <a:pt x="0" y="15073"/>
                  </a:moveTo>
                  <a:lnTo>
                    <a:pt x="73680" y="0"/>
                  </a:lnTo>
                </a:path>
              </a:pathLst>
            </a:custGeom>
            <a:ln w="4530">
              <a:solidFill>
                <a:srgbClr val="A0A0A4"/>
              </a:solidFill>
            </a:ln>
          </p:spPr>
          <p:txBody>
            <a:bodyPr wrap="square" lIns="0" tIns="0" rIns="0" bIns="0" rtlCol="0"/>
            <a:lstStyle/>
            <a:p>
              <a:endParaRPr/>
            </a:p>
          </p:txBody>
        </p:sp>
        <p:sp>
          <p:nvSpPr>
            <p:cNvPr id="274" name="object 274"/>
            <p:cNvSpPr/>
            <p:nvPr/>
          </p:nvSpPr>
          <p:spPr>
            <a:xfrm>
              <a:off x="7202553" y="7282721"/>
              <a:ext cx="15240" cy="27940"/>
            </a:xfrm>
            <a:custGeom>
              <a:avLst/>
              <a:gdLst/>
              <a:ahLst/>
              <a:cxnLst/>
              <a:rect l="l" t="t" r="r" b="b"/>
              <a:pathLst>
                <a:path w="15240" h="27940">
                  <a:moveTo>
                    <a:pt x="7538" y="0"/>
                  </a:moveTo>
                  <a:lnTo>
                    <a:pt x="7538" y="27472"/>
                  </a:lnTo>
                </a:path>
                <a:path w="15240" h="27940">
                  <a:moveTo>
                    <a:pt x="0" y="0"/>
                  </a:moveTo>
                  <a:lnTo>
                    <a:pt x="15076" y="0"/>
                  </a:lnTo>
                </a:path>
                <a:path w="15240" h="27940">
                  <a:moveTo>
                    <a:pt x="15076" y="0"/>
                  </a:moveTo>
                  <a:lnTo>
                    <a:pt x="0" y="0"/>
                  </a:lnTo>
                </a:path>
                <a:path w="15240" h="27940">
                  <a:moveTo>
                    <a:pt x="0" y="27472"/>
                  </a:moveTo>
                  <a:lnTo>
                    <a:pt x="15076" y="27472"/>
                  </a:lnTo>
                </a:path>
                <a:path w="15240" h="27940">
                  <a:moveTo>
                    <a:pt x="15076" y="27472"/>
                  </a:moveTo>
                  <a:lnTo>
                    <a:pt x="0" y="27472"/>
                  </a:lnTo>
                </a:path>
              </a:pathLst>
            </a:custGeom>
            <a:ln w="3175">
              <a:solidFill>
                <a:srgbClr val="A0A0A4"/>
              </a:solidFill>
            </a:ln>
          </p:spPr>
          <p:txBody>
            <a:bodyPr wrap="square" lIns="0" tIns="0" rIns="0" bIns="0" rtlCol="0"/>
            <a:lstStyle/>
            <a:p>
              <a:endParaRPr/>
            </a:p>
          </p:txBody>
        </p:sp>
        <p:sp>
          <p:nvSpPr>
            <p:cNvPr id="275" name="object 275"/>
            <p:cNvSpPr/>
            <p:nvPr/>
          </p:nvSpPr>
          <p:spPr>
            <a:xfrm>
              <a:off x="7210091" y="7282235"/>
              <a:ext cx="74295" cy="14604"/>
            </a:xfrm>
            <a:custGeom>
              <a:avLst/>
              <a:gdLst/>
              <a:ahLst/>
              <a:cxnLst/>
              <a:rect l="l" t="t" r="r" b="b"/>
              <a:pathLst>
                <a:path w="74295" h="14604">
                  <a:moveTo>
                    <a:pt x="0" y="14343"/>
                  </a:moveTo>
                  <a:lnTo>
                    <a:pt x="73680" y="0"/>
                  </a:lnTo>
                </a:path>
              </a:pathLst>
            </a:custGeom>
            <a:ln w="4530">
              <a:solidFill>
                <a:srgbClr val="A0A0A4"/>
              </a:solidFill>
            </a:ln>
          </p:spPr>
          <p:txBody>
            <a:bodyPr wrap="square" lIns="0" tIns="0" rIns="0" bIns="0" rtlCol="0"/>
            <a:lstStyle/>
            <a:p>
              <a:endParaRPr/>
            </a:p>
          </p:txBody>
        </p:sp>
        <p:sp>
          <p:nvSpPr>
            <p:cNvPr id="276" name="object 276"/>
            <p:cNvSpPr/>
            <p:nvPr/>
          </p:nvSpPr>
          <p:spPr>
            <a:xfrm>
              <a:off x="7276234" y="7264001"/>
              <a:ext cx="15240" cy="36830"/>
            </a:xfrm>
            <a:custGeom>
              <a:avLst/>
              <a:gdLst/>
              <a:ahLst/>
              <a:cxnLst/>
              <a:rect l="l" t="t" r="r" b="b"/>
              <a:pathLst>
                <a:path w="15240" h="36829">
                  <a:moveTo>
                    <a:pt x="7538" y="0"/>
                  </a:moveTo>
                  <a:lnTo>
                    <a:pt x="7538" y="36224"/>
                  </a:lnTo>
                </a:path>
                <a:path w="15240" h="36829">
                  <a:moveTo>
                    <a:pt x="0" y="0"/>
                  </a:moveTo>
                  <a:lnTo>
                    <a:pt x="15076" y="0"/>
                  </a:lnTo>
                </a:path>
                <a:path w="15240" h="36829">
                  <a:moveTo>
                    <a:pt x="15076" y="0"/>
                  </a:moveTo>
                  <a:lnTo>
                    <a:pt x="0" y="0"/>
                  </a:lnTo>
                </a:path>
                <a:path w="15240" h="36829">
                  <a:moveTo>
                    <a:pt x="0" y="36224"/>
                  </a:moveTo>
                  <a:lnTo>
                    <a:pt x="15076" y="36224"/>
                  </a:lnTo>
                </a:path>
                <a:path w="15240" h="36829">
                  <a:moveTo>
                    <a:pt x="15076" y="36224"/>
                  </a:moveTo>
                  <a:lnTo>
                    <a:pt x="0" y="36224"/>
                  </a:lnTo>
                </a:path>
              </a:pathLst>
            </a:custGeom>
            <a:ln w="3175">
              <a:solidFill>
                <a:srgbClr val="A0A0A4"/>
              </a:solidFill>
            </a:ln>
          </p:spPr>
          <p:txBody>
            <a:bodyPr wrap="square" lIns="0" tIns="0" rIns="0" bIns="0" rtlCol="0"/>
            <a:lstStyle/>
            <a:p>
              <a:endParaRPr/>
            </a:p>
          </p:txBody>
        </p:sp>
        <p:sp>
          <p:nvSpPr>
            <p:cNvPr id="277" name="object 277"/>
            <p:cNvSpPr/>
            <p:nvPr/>
          </p:nvSpPr>
          <p:spPr>
            <a:xfrm>
              <a:off x="7283772" y="7282235"/>
              <a:ext cx="74295" cy="0"/>
            </a:xfrm>
            <a:custGeom>
              <a:avLst/>
              <a:gdLst/>
              <a:ahLst/>
              <a:cxnLst/>
              <a:rect l="l" t="t" r="r" b="b"/>
              <a:pathLst>
                <a:path w="74295">
                  <a:moveTo>
                    <a:pt x="0" y="0"/>
                  </a:moveTo>
                  <a:lnTo>
                    <a:pt x="73680" y="0"/>
                  </a:lnTo>
                </a:path>
              </a:pathLst>
            </a:custGeom>
            <a:ln w="4530">
              <a:solidFill>
                <a:srgbClr val="A0A0A4"/>
              </a:solidFill>
            </a:ln>
          </p:spPr>
          <p:txBody>
            <a:bodyPr wrap="square" lIns="0" tIns="0" rIns="0" bIns="0" rtlCol="0"/>
            <a:lstStyle/>
            <a:p>
              <a:endParaRPr/>
            </a:p>
          </p:txBody>
        </p:sp>
        <p:sp>
          <p:nvSpPr>
            <p:cNvPr id="278" name="object 278"/>
            <p:cNvSpPr/>
            <p:nvPr/>
          </p:nvSpPr>
          <p:spPr>
            <a:xfrm>
              <a:off x="7349915" y="7265946"/>
              <a:ext cx="15240" cy="32384"/>
            </a:xfrm>
            <a:custGeom>
              <a:avLst/>
              <a:gdLst/>
              <a:ahLst/>
              <a:cxnLst/>
              <a:rect l="l" t="t" r="r" b="b"/>
              <a:pathLst>
                <a:path w="15240" h="32384">
                  <a:moveTo>
                    <a:pt x="7538" y="0"/>
                  </a:moveTo>
                  <a:lnTo>
                    <a:pt x="7538" y="32091"/>
                  </a:lnTo>
                </a:path>
                <a:path w="15240" h="32384">
                  <a:moveTo>
                    <a:pt x="0" y="0"/>
                  </a:moveTo>
                  <a:lnTo>
                    <a:pt x="15076" y="0"/>
                  </a:lnTo>
                </a:path>
                <a:path w="15240" h="32384">
                  <a:moveTo>
                    <a:pt x="15076" y="0"/>
                  </a:moveTo>
                  <a:lnTo>
                    <a:pt x="0" y="0"/>
                  </a:lnTo>
                </a:path>
                <a:path w="15240" h="32384">
                  <a:moveTo>
                    <a:pt x="0" y="32091"/>
                  </a:moveTo>
                  <a:lnTo>
                    <a:pt x="15076" y="32091"/>
                  </a:lnTo>
                </a:path>
                <a:path w="15240" h="32384">
                  <a:moveTo>
                    <a:pt x="15076" y="32091"/>
                  </a:moveTo>
                  <a:lnTo>
                    <a:pt x="0" y="32091"/>
                  </a:lnTo>
                </a:path>
              </a:pathLst>
            </a:custGeom>
            <a:ln w="3175">
              <a:solidFill>
                <a:srgbClr val="A0A0A4"/>
              </a:solidFill>
            </a:ln>
          </p:spPr>
          <p:txBody>
            <a:bodyPr wrap="square" lIns="0" tIns="0" rIns="0" bIns="0" rtlCol="0"/>
            <a:lstStyle/>
            <a:p>
              <a:endParaRPr/>
            </a:p>
          </p:txBody>
        </p:sp>
        <p:sp>
          <p:nvSpPr>
            <p:cNvPr id="279" name="object 279"/>
            <p:cNvSpPr/>
            <p:nvPr/>
          </p:nvSpPr>
          <p:spPr>
            <a:xfrm>
              <a:off x="7357453" y="7260841"/>
              <a:ext cx="74295" cy="21590"/>
            </a:xfrm>
            <a:custGeom>
              <a:avLst/>
              <a:gdLst/>
              <a:ahLst/>
              <a:cxnLst/>
              <a:rect l="l" t="t" r="r" b="b"/>
              <a:pathLst>
                <a:path w="74295" h="21590">
                  <a:moveTo>
                    <a:pt x="0" y="21394"/>
                  </a:moveTo>
                  <a:lnTo>
                    <a:pt x="73680" y="0"/>
                  </a:lnTo>
                </a:path>
              </a:pathLst>
            </a:custGeom>
            <a:ln w="4530">
              <a:solidFill>
                <a:srgbClr val="A0A0A4"/>
              </a:solidFill>
            </a:ln>
          </p:spPr>
          <p:txBody>
            <a:bodyPr wrap="square" lIns="0" tIns="0" rIns="0" bIns="0" rtlCol="0"/>
            <a:lstStyle/>
            <a:p>
              <a:endParaRPr/>
            </a:p>
          </p:txBody>
        </p:sp>
        <p:sp>
          <p:nvSpPr>
            <p:cNvPr id="280" name="object 280"/>
            <p:cNvSpPr/>
            <p:nvPr/>
          </p:nvSpPr>
          <p:spPr>
            <a:xfrm>
              <a:off x="7423596" y="7238960"/>
              <a:ext cx="15240" cy="43815"/>
            </a:xfrm>
            <a:custGeom>
              <a:avLst/>
              <a:gdLst/>
              <a:ahLst/>
              <a:cxnLst/>
              <a:rect l="l" t="t" r="r" b="b"/>
              <a:pathLst>
                <a:path w="15240" h="43815">
                  <a:moveTo>
                    <a:pt x="7538" y="0"/>
                  </a:moveTo>
                  <a:lnTo>
                    <a:pt x="7538" y="43761"/>
                  </a:lnTo>
                </a:path>
                <a:path w="15240" h="43815">
                  <a:moveTo>
                    <a:pt x="0" y="0"/>
                  </a:moveTo>
                  <a:lnTo>
                    <a:pt x="15076" y="0"/>
                  </a:lnTo>
                </a:path>
                <a:path w="15240" h="43815">
                  <a:moveTo>
                    <a:pt x="15076" y="0"/>
                  </a:moveTo>
                  <a:lnTo>
                    <a:pt x="0" y="0"/>
                  </a:lnTo>
                </a:path>
                <a:path w="15240" h="43815">
                  <a:moveTo>
                    <a:pt x="0" y="43761"/>
                  </a:moveTo>
                  <a:lnTo>
                    <a:pt x="15076" y="43761"/>
                  </a:lnTo>
                </a:path>
                <a:path w="15240" h="43815">
                  <a:moveTo>
                    <a:pt x="15076" y="43761"/>
                  </a:moveTo>
                  <a:lnTo>
                    <a:pt x="0" y="43761"/>
                  </a:lnTo>
                </a:path>
              </a:pathLst>
            </a:custGeom>
            <a:ln w="3175">
              <a:solidFill>
                <a:srgbClr val="A0A0A4"/>
              </a:solidFill>
            </a:ln>
          </p:spPr>
          <p:txBody>
            <a:bodyPr wrap="square" lIns="0" tIns="0" rIns="0" bIns="0" rtlCol="0"/>
            <a:lstStyle/>
            <a:p>
              <a:endParaRPr/>
            </a:p>
          </p:txBody>
        </p:sp>
        <p:sp>
          <p:nvSpPr>
            <p:cNvPr id="281" name="object 281"/>
            <p:cNvSpPr/>
            <p:nvPr/>
          </p:nvSpPr>
          <p:spPr>
            <a:xfrm>
              <a:off x="7431134" y="7237015"/>
              <a:ext cx="74295" cy="24130"/>
            </a:xfrm>
            <a:custGeom>
              <a:avLst/>
              <a:gdLst/>
              <a:ahLst/>
              <a:cxnLst/>
              <a:rect l="l" t="t" r="r" b="b"/>
              <a:pathLst>
                <a:path w="74295" h="24129">
                  <a:moveTo>
                    <a:pt x="0" y="23825"/>
                  </a:moveTo>
                  <a:lnTo>
                    <a:pt x="73680" y="0"/>
                  </a:lnTo>
                </a:path>
              </a:pathLst>
            </a:custGeom>
            <a:ln w="4530">
              <a:solidFill>
                <a:srgbClr val="A0A0A4"/>
              </a:solidFill>
            </a:ln>
          </p:spPr>
          <p:txBody>
            <a:bodyPr wrap="square" lIns="0" tIns="0" rIns="0" bIns="0" rtlCol="0"/>
            <a:lstStyle/>
            <a:p>
              <a:endParaRPr/>
            </a:p>
          </p:txBody>
        </p:sp>
        <p:sp>
          <p:nvSpPr>
            <p:cNvPr id="282" name="object 282"/>
            <p:cNvSpPr/>
            <p:nvPr/>
          </p:nvSpPr>
          <p:spPr>
            <a:xfrm>
              <a:off x="7497277" y="7205167"/>
              <a:ext cx="15240" cy="64135"/>
            </a:xfrm>
            <a:custGeom>
              <a:avLst/>
              <a:gdLst/>
              <a:ahLst/>
              <a:cxnLst/>
              <a:rect l="l" t="t" r="r" b="b"/>
              <a:pathLst>
                <a:path w="15240" h="64134">
                  <a:moveTo>
                    <a:pt x="7538" y="0"/>
                  </a:moveTo>
                  <a:lnTo>
                    <a:pt x="7538" y="63939"/>
                  </a:lnTo>
                </a:path>
                <a:path w="15240" h="64134">
                  <a:moveTo>
                    <a:pt x="0" y="0"/>
                  </a:moveTo>
                  <a:lnTo>
                    <a:pt x="15076" y="0"/>
                  </a:lnTo>
                </a:path>
                <a:path w="15240" h="64134">
                  <a:moveTo>
                    <a:pt x="15076" y="0"/>
                  </a:moveTo>
                  <a:lnTo>
                    <a:pt x="0" y="0"/>
                  </a:lnTo>
                </a:path>
                <a:path w="15240" h="64134">
                  <a:moveTo>
                    <a:pt x="0" y="63939"/>
                  </a:moveTo>
                  <a:lnTo>
                    <a:pt x="15076" y="63939"/>
                  </a:lnTo>
                </a:path>
                <a:path w="15240" h="64134">
                  <a:moveTo>
                    <a:pt x="15076" y="63939"/>
                  </a:moveTo>
                  <a:lnTo>
                    <a:pt x="0" y="63939"/>
                  </a:lnTo>
                </a:path>
              </a:pathLst>
            </a:custGeom>
            <a:ln w="3175">
              <a:solidFill>
                <a:srgbClr val="A0A0A4"/>
              </a:solidFill>
            </a:ln>
          </p:spPr>
          <p:txBody>
            <a:bodyPr wrap="square" lIns="0" tIns="0" rIns="0" bIns="0" rtlCol="0"/>
            <a:lstStyle/>
            <a:p>
              <a:endParaRPr/>
            </a:p>
          </p:txBody>
        </p:sp>
        <p:sp>
          <p:nvSpPr>
            <p:cNvPr id="283" name="object 283"/>
            <p:cNvSpPr/>
            <p:nvPr/>
          </p:nvSpPr>
          <p:spPr>
            <a:xfrm>
              <a:off x="7504815" y="7190094"/>
              <a:ext cx="74295" cy="46990"/>
            </a:xfrm>
            <a:custGeom>
              <a:avLst/>
              <a:gdLst/>
              <a:ahLst/>
              <a:cxnLst/>
              <a:rect l="l" t="t" r="r" b="b"/>
              <a:pathLst>
                <a:path w="74295" h="46990">
                  <a:moveTo>
                    <a:pt x="0" y="46921"/>
                  </a:moveTo>
                  <a:lnTo>
                    <a:pt x="73680" y="0"/>
                  </a:lnTo>
                </a:path>
              </a:pathLst>
            </a:custGeom>
            <a:ln w="4529">
              <a:solidFill>
                <a:srgbClr val="A0A0A4"/>
              </a:solidFill>
            </a:ln>
          </p:spPr>
          <p:txBody>
            <a:bodyPr wrap="square" lIns="0" tIns="0" rIns="0" bIns="0" rtlCol="0"/>
            <a:lstStyle/>
            <a:p>
              <a:endParaRPr/>
            </a:p>
          </p:txBody>
        </p:sp>
        <p:sp>
          <p:nvSpPr>
            <p:cNvPr id="284" name="object 284"/>
            <p:cNvSpPr/>
            <p:nvPr/>
          </p:nvSpPr>
          <p:spPr>
            <a:xfrm>
              <a:off x="7570958" y="7141470"/>
              <a:ext cx="15240" cy="97790"/>
            </a:xfrm>
            <a:custGeom>
              <a:avLst/>
              <a:gdLst/>
              <a:ahLst/>
              <a:cxnLst/>
              <a:rect l="l" t="t" r="r" b="b"/>
              <a:pathLst>
                <a:path w="15240" h="97790">
                  <a:moveTo>
                    <a:pt x="7538" y="0"/>
                  </a:moveTo>
                  <a:lnTo>
                    <a:pt x="7538" y="97246"/>
                  </a:lnTo>
                </a:path>
                <a:path w="15240" h="97790">
                  <a:moveTo>
                    <a:pt x="0" y="0"/>
                  </a:moveTo>
                  <a:lnTo>
                    <a:pt x="15076" y="0"/>
                  </a:lnTo>
                </a:path>
                <a:path w="15240" h="97790">
                  <a:moveTo>
                    <a:pt x="15076" y="0"/>
                  </a:moveTo>
                  <a:lnTo>
                    <a:pt x="0" y="0"/>
                  </a:lnTo>
                </a:path>
                <a:path w="15240" h="97790">
                  <a:moveTo>
                    <a:pt x="0" y="97246"/>
                  </a:moveTo>
                  <a:lnTo>
                    <a:pt x="15076" y="97246"/>
                  </a:lnTo>
                </a:path>
                <a:path w="15240" h="97790">
                  <a:moveTo>
                    <a:pt x="15076" y="97246"/>
                  </a:moveTo>
                  <a:lnTo>
                    <a:pt x="0" y="97246"/>
                  </a:lnTo>
                </a:path>
              </a:pathLst>
            </a:custGeom>
            <a:ln w="3175">
              <a:solidFill>
                <a:srgbClr val="A0A0A4"/>
              </a:solidFill>
            </a:ln>
          </p:spPr>
          <p:txBody>
            <a:bodyPr wrap="square" lIns="0" tIns="0" rIns="0" bIns="0" rtlCol="0"/>
            <a:lstStyle/>
            <a:p>
              <a:endParaRPr/>
            </a:p>
          </p:txBody>
        </p:sp>
        <p:sp>
          <p:nvSpPr>
            <p:cNvPr id="285" name="object 285"/>
            <p:cNvSpPr/>
            <p:nvPr/>
          </p:nvSpPr>
          <p:spPr>
            <a:xfrm>
              <a:off x="6612861" y="7326483"/>
              <a:ext cx="15240" cy="15240"/>
            </a:xfrm>
            <a:custGeom>
              <a:avLst/>
              <a:gdLst/>
              <a:ahLst/>
              <a:cxnLst/>
              <a:rect l="l" t="t" r="r" b="b"/>
              <a:pathLst>
                <a:path w="15240" h="15240">
                  <a:moveTo>
                    <a:pt x="11916" y="0"/>
                  </a:moveTo>
                  <a:lnTo>
                    <a:pt x="3404" y="0"/>
                  </a:lnTo>
                  <a:lnTo>
                    <a:pt x="0" y="3403"/>
                  </a:lnTo>
                  <a:lnTo>
                    <a:pt x="0" y="11668"/>
                  </a:lnTo>
                  <a:lnTo>
                    <a:pt x="3404" y="15072"/>
                  </a:lnTo>
                  <a:lnTo>
                    <a:pt x="11916" y="15072"/>
                  </a:lnTo>
                  <a:lnTo>
                    <a:pt x="15076" y="11668"/>
                  </a:lnTo>
                  <a:lnTo>
                    <a:pt x="15076" y="7536"/>
                  </a:lnTo>
                  <a:lnTo>
                    <a:pt x="15076" y="3403"/>
                  </a:lnTo>
                  <a:lnTo>
                    <a:pt x="11916" y="0"/>
                  </a:lnTo>
                  <a:close/>
                </a:path>
              </a:pathLst>
            </a:custGeom>
            <a:solidFill>
              <a:srgbClr val="A0A0A4"/>
            </a:solidFill>
          </p:spPr>
          <p:txBody>
            <a:bodyPr wrap="square" lIns="0" tIns="0" rIns="0" bIns="0" rtlCol="0"/>
            <a:lstStyle/>
            <a:p>
              <a:endParaRPr/>
            </a:p>
          </p:txBody>
        </p:sp>
        <p:sp>
          <p:nvSpPr>
            <p:cNvPr id="286" name="object 286"/>
            <p:cNvSpPr/>
            <p:nvPr/>
          </p:nvSpPr>
          <p:spPr>
            <a:xfrm>
              <a:off x="6612861" y="7326482"/>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87" name="object 287"/>
            <p:cNvSpPr/>
            <p:nvPr/>
          </p:nvSpPr>
          <p:spPr>
            <a:xfrm>
              <a:off x="6686787" y="7324781"/>
              <a:ext cx="15240" cy="15240"/>
            </a:xfrm>
            <a:custGeom>
              <a:avLst/>
              <a:gdLst/>
              <a:ahLst/>
              <a:cxnLst/>
              <a:rect l="l" t="t" r="r" b="b"/>
              <a:pathLst>
                <a:path w="15240" h="15240">
                  <a:moveTo>
                    <a:pt x="11671" y="0"/>
                  </a:moveTo>
                  <a:lnTo>
                    <a:pt x="3403" y="0"/>
                  </a:lnTo>
                  <a:lnTo>
                    <a:pt x="0" y="3403"/>
                  </a:lnTo>
                  <a:lnTo>
                    <a:pt x="0" y="11668"/>
                  </a:lnTo>
                  <a:lnTo>
                    <a:pt x="3403" y="15072"/>
                  </a:lnTo>
                  <a:lnTo>
                    <a:pt x="11671" y="15072"/>
                  </a:lnTo>
                  <a:lnTo>
                    <a:pt x="15076" y="11668"/>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288" name="object 288"/>
            <p:cNvSpPr/>
            <p:nvPr/>
          </p:nvSpPr>
          <p:spPr>
            <a:xfrm>
              <a:off x="6686786" y="7324780"/>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89" name="object 289"/>
            <p:cNvSpPr/>
            <p:nvPr/>
          </p:nvSpPr>
          <p:spPr>
            <a:xfrm>
              <a:off x="6760224" y="7318459"/>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6"/>
                  </a:lnTo>
                  <a:lnTo>
                    <a:pt x="15076" y="3404"/>
                  </a:lnTo>
                  <a:lnTo>
                    <a:pt x="11671" y="0"/>
                  </a:lnTo>
                  <a:close/>
                </a:path>
              </a:pathLst>
            </a:custGeom>
            <a:solidFill>
              <a:srgbClr val="A0A0A4"/>
            </a:solidFill>
          </p:spPr>
          <p:txBody>
            <a:bodyPr wrap="square" lIns="0" tIns="0" rIns="0" bIns="0" rtlCol="0"/>
            <a:lstStyle/>
            <a:p>
              <a:endParaRPr/>
            </a:p>
          </p:txBody>
        </p:sp>
        <p:sp>
          <p:nvSpPr>
            <p:cNvPr id="290" name="object 290"/>
            <p:cNvSpPr/>
            <p:nvPr/>
          </p:nvSpPr>
          <p:spPr>
            <a:xfrm>
              <a:off x="6760223"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1" name="object 291"/>
            <p:cNvSpPr/>
            <p:nvPr/>
          </p:nvSpPr>
          <p:spPr>
            <a:xfrm>
              <a:off x="6833905" y="7320891"/>
              <a:ext cx="15240" cy="15240"/>
            </a:xfrm>
            <a:custGeom>
              <a:avLst/>
              <a:gdLst/>
              <a:ahLst/>
              <a:cxnLst/>
              <a:rect l="l" t="t" r="r" b="b"/>
              <a:pathLst>
                <a:path w="15240" h="15240">
                  <a:moveTo>
                    <a:pt x="11915" y="0"/>
                  </a:moveTo>
                  <a:lnTo>
                    <a:pt x="3404" y="0"/>
                  </a:lnTo>
                  <a:lnTo>
                    <a:pt x="0" y="3402"/>
                  </a:lnTo>
                  <a:lnTo>
                    <a:pt x="0" y="11668"/>
                  </a:lnTo>
                  <a:lnTo>
                    <a:pt x="3404" y="15072"/>
                  </a:lnTo>
                  <a:lnTo>
                    <a:pt x="11915" y="15072"/>
                  </a:lnTo>
                  <a:lnTo>
                    <a:pt x="15076" y="11668"/>
                  </a:lnTo>
                  <a:lnTo>
                    <a:pt x="15076" y="7536"/>
                  </a:lnTo>
                  <a:lnTo>
                    <a:pt x="15076" y="3402"/>
                  </a:lnTo>
                  <a:lnTo>
                    <a:pt x="11915" y="0"/>
                  </a:lnTo>
                  <a:close/>
                </a:path>
              </a:pathLst>
            </a:custGeom>
            <a:solidFill>
              <a:srgbClr val="A0A0A4"/>
            </a:solidFill>
          </p:spPr>
          <p:txBody>
            <a:bodyPr wrap="square" lIns="0" tIns="0" rIns="0" bIns="0" rtlCol="0"/>
            <a:lstStyle/>
            <a:p>
              <a:endParaRPr/>
            </a:p>
          </p:txBody>
        </p:sp>
        <p:sp>
          <p:nvSpPr>
            <p:cNvPr id="292" name="object 292"/>
            <p:cNvSpPr/>
            <p:nvPr/>
          </p:nvSpPr>
          <p:spPr>
            <a:xfrm>
              <a:off x="6833904" y="7320890"/>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3" name="object 293"/>
            <p:cNvSpPr/>
            <p:nvPr/>
          </p:nvSpPr>
          <p:spPr>
            <a:xfrm>
              <a:off x="6907829" y="7318459"/>
              <a:ext cx="15240" cy="15240"/>
            </a:xfrm>
            <a:custGeom>
              <a:avLst/>
              <a:gdLst/>
              <a:ahLst/>
              <a:cxnLst/>
              <a:rect l="l" t="t" r="r" b="b"/>
              <a:pathLst>
                <a:path w="15240" h="15240">
                  <a:moveTo>
                    <a:pt x="11672" y="0"/>
                  </a:moveTo>
                  <a:lnTo>
                    <a:pt x="3403" y="0"/>
                  </a:lnTo>
                  <a:lnTo>
                    <a:pt x="0" y="3404"/>
                  </a:lnTo>
                  <a:lnTo>
                    <a:pt x="0" y="11670"/>
                  </a:lnTo>
                  <a:lnTo>
                    <a:pt x="3403" y="15073"/>
                  </a:lnTo>
                  <a:lnTo>
                    <a:pt x="11672" y="15073"/>
                  </a:lnTo>
                  <a:lnTo>
                    <a:pt x="15076" y="11670"/>
                  </a:lnTo>
                  <a:lnTo>
                    <a:pt x="15076" y="7536"/>
                  </a:lnTo>
                  <a:lnTo>
                    <a:pt x="15076" y="3404"/>
                  </a:lnTo>
                  <a:lnTo>
                    <a:pt x="11672" y="0"/>
                  </a:lnTo>
                  <a:close/>
                </a:path>
              </a:pathLst>
            </a:custGeom>
            <a:solidFill>
              <a:srgbClr val="A0A0A4"/>
            </a:solidFill>
          </p:spPr>
          <p:txBody>
            <a:bodyPr wrap="square" lIns="0" tIns="0" rIns="0" bIns="0" rtlCol="0"/>
            <a:lstStyle/>
            <a:p>
              <a:endParaRPr/>
            </a:p>
          </p:txBody>
        </p:sp>
        <p:sp>
          <p:nvSpPr>
            <p:cNvPr id="294" name="object 294"/>
            <p:cNvSpPr/>
            <p:nvPr/>
          </p:nvSpPr>
          <p:spPr>
            <a:xfrm>
              <a:off x="6907829"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5" name="object 295"/>
            <p:cNvSpPr/>
            <p:nvPr/>
          </p:nvSpPr>
          <p:spPr>
            <a:xfrm>
              <a:off x="6981267" y="7309708"/>
              <a:ext cx="15240" cy="15240"/>
            </a:xfrm>
            <a:custGeom>
              <a:avLst/>
              <a:gdLst/>
              <a:ahLst/>
              <a:cxnLst/>
              <a:rect l="l" t="t" r="r" b="b"/>
              <a:pathLst>
                <a:path w="15240" h="15240">
                  <a:moveTo>
                    <a:pt x="11671" y="0"/>
                  </a:moveTo>
                  <a:lnTo>
                    <a:pt x="3404" y="0"/>
                  </a:lnTo>
                  <a:lnTo>
                    <a:pt x="0" y="3161"/>
                  </a:lnTo>
                  <a:lnTo>
                    <a:pt x="0" y="11668"/>
                  </a:lnTo>
                  <a:lnTo>
                    <a:pt x="3404" y="15073"/>
                  </a:lnTo>
                  <a:lnTo>
                    <a:pt x="11671" y="15073"/>
                  </a:lnTo>
                  <a:lnTo>
                    <a:pt x="15076" y="11668"/>
                  </a:lnTo>
                  <a:lnTo>
                    <a:pt x="15076" y="7536"/>
                  </a:lnTo>
                  <a:lnTo>
                    <a:pt x="15076" y="3161"/>
                  </a:lnTo>
                  <a:lnTo>
                    <a:pt x="11671" y="0"/>
                  </a:lnTo>
                  <a:close/>
                </a:path>
              </a:pathLst>
            </a:custGeom>
            <a:solidFill>
              <a:srgbClr val="A0A0A4"/>
            </a:solidFill>
          </p:spPr>
          <p:txBody>
            <a:bodyPr wrap="square" lIns="0" tIns="0" rIns="0" bIns="0" rtlCol="0"/>
            <a:lstStyle/>
            <a:p>
              <a:endParaRPr/>
            </a:p>
          </p:txBody>
        </p:sp>
        <p:sp>
          <p:nvSpPr>
            <p:cNvPr id="296" name="object 296"/>
            <p:cNvSpPr/>
            <p:nvPr/>
          </p:nvSpPr>
          <p:spPr>
            <a:xfrm>
              <a:off x="6981266" y="7309707"/>
              <a:ext cx="15240" cy="15240"/>
            </a:xfrm>
            <a:custGeom>
              <a:avLst/>
              <a:gdLst/>
              <a:ahLst/>
              <a:cxnLst/>
              <a:rect l="l" t="t" r="r" b="b"/>
              <a:pathLst>
                <a:path w="15240" h="15240">
                  <a:moveTo>
                    <a:pt x="15076" y="7536"/>
                  </a:moveTo>
                  <a:lnTo>
                    <a:pt x="15076" y="3160"/>
                  </a:lnTo>
                  <a:lnTo>
                    <a:pt x="11672" y="0"/>
                  </a:lnTo>
                  <a:lnTo>
                    <a:pt x="7538" y="0"/>
                  </a:lnTo>
                  <a:lnTo>
                    <a:pt x="3404" y="0"/>
                  </a:lnTo>
                  <a:lnTo>
                    <a:pt x="0" y="3160"/>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7" name="object 297"/>
            <p:cNvSpPr/>
            <p:nvPr/>
          </p:nvSpPr>
          <p:spPr>
            <a:xfrm>
              <a:off x="7054948" y="7298767"/>
              <a:ext cx="15875" cy="15240"/>
            </a:xfrm>
            <a:custGeom>
              <a:avLst/>
              <a:gdLst/>
              <a:ahLst/>
              <a:cxnLst/>
              <a:rect l="l" t="t" r="r" b="b"/>
              <a:pathLst>
                <a:path w="15875" h="15240">
                  <a:moveTo>
                    <a:pt x="11915" y="0"/>
                  </a:moveTo>
                  <a:lnTo>
                    <a:pt x="3403" y="0"/>
                  </a:lnTo>
                  <a:lnTo>
                    <a:pt x="0" y="3403"/>
                  </a:lnTo>
                  <a:lnTo>
                    <a:pt x="0" y="11670"/>
                  </a:lnTo>
                  <a:lnTo>
                    <a:pt x="3403" y="15073"/>
                  </a:lnTo>
                  <a:lnTo>
                    <a:pt x="11915" y="15073"/>
                  </a:lnTo>
                  <a:lnTo>
                    <a:pt x="15318" y="11670"/>
                  </a:lnTo>
                  <a:lnTo>
                    <a:pt x="15318" y="7537"/>
                  </a:lnTo>
                  <a:lnTo>
                    <a:pt x="15318" y="3403"/>
                  </a:lnTo>
                  <a:lnTo>
                    <a:pt x="11915" y="0"/>
                  </a:lnTo>
                  <a:close/>
                </a:path>
              </a:pathLst>
            </a:custGeom>
            <a:solidFill>
              <a:srgbClr val="A0A0A4"/>
            </a:solidFill>
          </p:spPr>
          <p:txBody>
            <a:bodyPr wrap="square" lIns="0" tIns="0" rIns="0" bIns="0" rtlCol="0"/>
            <a:lstStyle/>
            <a:p>
              <a:endParaRPr/>
            </a:p>
          </p:txBody>
        </p:sp>
        <p:sp>
          <p:nvSpPr>
            <p:cNvPr id="298" name="object 298"/>
            <p:cNvSpPr/>
            <p:nvPr/>
          </p:nvSpPr>
          <p:spPr>
            <a:xfrm>
              <a:off x="7054947" y="7298767"/>
              <a:ext cx="15875" cy="15240"/>
            </a:xfrm>
            <a:custGeom>
              <a:avLst/>
              <a:gdLst/>
              <a:ahLst/>
              <a:cxnLst/>
              <a:rect l="l" t="t" r="r" b="b"/>
              <a:pathLst>
                <a:path w="15875" h="15240">
                  <a:moveTo>
                    <a:pt x="15319" y="7536"/>
                  </a:moveTo>
                  <a:lnTo>
                    <a:pt x="15319" y="3403"/>
                  </a:lnTo>
                  <a:lnTo>
                    <a:pt x="11915" y="0"/>
                  </a:lnTo>
                  <a:lnTo>
                    <a:pt x="7538" y="0"/>
                  </a:lnTo>
                  <a:lnTo>
                    <a:pt x="3404" y="0"/>
                  </a:lnTo>
                  <a:lnTo>
                    <a:pt x="0" y="3403"/>
                  </a:lnTo>
                  <a:lnTo>
                    <a:pt x="0" y="7536"/>
                  </a:lnTo>
                  <a:lnTo>
                    <a:pt x="0" y="11669"/>
                  </a:lnTo>
                  <a:lnTo>
                    <a:pt x="3404" y="15073"/>
                  </a:lnTo>
                  <a:lnTo>
                    <a:pt x="7538" y="15073"/>
                  </a:lnTo>
                  <a:lnTo>
                    <a:pt x="11915" y="15073"/>
                  </a:lnTo>
                  <a:lnTo>
                    <a:pt x="15319" y="11669"/>
                  </a:lnTo>
                  <a:lnTo>
                    <a:pt x="15319" y="7536"/>
                  </a:lnTo>
                  <a:close/>
                </a:path>
              </a:pathLst>
            </a:custGeom>
            <a:ln w="3175">
              <a:solidFill>
                <a:srgbClr val="A0A0A4"/>
              </a:solidFill>
            </a:ln>
          </p:spPr>
          <p:txBody>
            <a:bodyPr wrap="square" lIns="0" tIns="0" rIns="0" bIns="0" rtlCol="0"/>
            <a:lstStyle/>
            <a:p>
              <a:endParaRPr/>
            </a:p>
          </p:txBody>
        </p:sp>
        <p:sp>
          <p:nvSpPr>
            <p:cNvPr id="299" name="object 299"/>
            <p:cNvSpPr/>
            <p:nvPr/>
          </p:nvSpPr>
          <p:spPr>
            <a:xfrm>
              <a:off x="7128871" y="7304116"/>
              <a:ext cx="15240" cy="15240"/>
            </a:xfrm>
            <a:custGeom>
              <a:avLst/>
              <a:gdLst/>
              <a:ahLst/>
              <a:cxnLst/>
              <a:rect l="l" t="t" r="r" b="b"/>
              <a:pathLst>
                <a:path w="15240" h="15240">
                  <a:moveTo>
                    <a:pt x="11672" y="0"/>
                  </a:moveTo>
                  <a:lnTo>
                    <a:pt x="3406" y="0"/>
                  </a:lnTo>
                  <a:lnTo>
                    <a:pt x="0" y="3403"/>
                  </a:lnTo>
                  <a:lnTo>
                    <a:pt x="0" y="11670"/>
                  </a:lnTo>
                  <a:lnTo>
                    <a:pt x="3406" y="15073"/>
                  </a:lnTo>
                  <a:lnTo>
                    <a:pt x="11672" y="15073"/>
                  </a:lnTo>
                  <a:lnTo>
                    <a:pt x="15077" y="11670"/>
                  </a:lnTo>
                  <a:lnTo>
                    <a:pt x="15077" y="7537"/>
                  </a:lnTo>
                  <a:lnTo>
                    <a:pt x="15077" y="3403"/>
                  </a:lnTo>
                  <a:lnTo>
                    <a:pt x="11672" y="0"/>
                  </a:lnTo>
                  <a:close/>
                </a:path>
              </a:pathLst>
            </a:custGeom>
            <a:solidFill>
              <a:srgbClr val="A0A0A4"/>
            </a:solidFill>
          </p:spPr>
          <p:txBody>
            <a:bodyPr wrap="square" lIns="0" tIns="0" rIns="0" bIns="0" rtlCol="0"/>
            <a:lstStyle/>
            <a:p>
              <a:endParaRPr/>
            </a:p>
          </p:txBody>
        </p:sp>
        <p:sp>
          <p:nvSpPr>
            <p:cNvPr id="300" name="object 300"/>
            <p:cNvSpPr/>
            <p:nvPr/>
          </p:nvSpPr>
          <p:spPr>
            <a:xfrm>
              <a:off x="7128872" y="7304115"/>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1" name="object 301"/>
            <p:cNvSpPr/>
            <p:nvPr/>
          </p:nvSpPr>
          <p:spPr>
            <a:xfrm>
              <a:off x="7202553" y="7289042"/>
              <a:ext cx="15240" cy="15240"/>
            </a:xfrm>
            <a:custGeom>
              <a:avLst/>
              <a:gdLst/>
              <a:ahLst/>
              <a:cxnLst/>
              <a:rect l="l" t="t" r="r" b="b"/>
              <a:pathLst>
                <a:path w="15240" h="15240">
                  <a:moveTo>
                    <a:pt x="11671" y="0"/>
                  </a:moveTo>
                  <a:lnTo>
                    <a:pt x="3404" y="0"/>
                  </a:lnTo>
                  <a:lnTo>
                    <a:pt x="0" y="3403"/>
                  </a:lnTo>
                  <a:lnTo>
                    <a:pt x="0" y="11670"/>
                  </a:lnTo>
                  <a:lnTo>
                    <a:pt x="3404" y="15073"/>
                  </a:lnTo>
                  <a:lnTo>
                    <a:pt x="11671" y="15073"/>
                  </a:lnTo>
                  <a:lnTo>
                    <a:pt x="15076" y="11670"/>
                  </a:lnTo>
                  <a:lnTo>
                    <a:pt x="15076" y="7537"/>
                  </a:lnTo>
                  <a:lnTo>
                    <a:pt x="15076" y="3403"/>
                  </a:lnTo>
                  <a:lnTo>
                    <a:pt x="11671" y="0"/>
                  </a:lnTo>
                  <a:close/>
                </a:path>
              </a:pathLst>
            </a:custGeom>
            <a:solidFill>
              <a:srgbClr val="A0A0A4"/>
            </a:solidFill>
          </p:spPr>
          <p:txBody>
            <a:bodyPr wrap="square" lIns="0" tIns="0" rIns="0" bIns="0" rtlCol="0"/>
            <a:lstStyle/>
            <a:p>
              <a:endParaRPr/>
            </a:p>
          </p:txBody>
        </p:sp>
        <p:sp>
          <p:nvSpPr>
            <p:cNvPr id="302" name="object 302"/>
            <p:cNvSpPr/>
            <p:nvPr/>
          </p:nvSpPr>
          <p:spPr>
            <a:xfrm>
              <a:off x="7202553" y="7289042"/>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3" name="object 303"/>
            <p:cNvSpPr/>
            <p:nvPr/>
          </p:nvSpPr>
          <p:spPr>
            <a:xfrm>
              <a:off x="7276234" y="7274699"/>
              <a:ext cx="15240" cy="15240"/>
            </a:xfrm>
            <a:custGeom>
              <a:avLst/>
              <a:gdLst/>
              <a:ahLst/>
              <a:cxnLst/>
              <a:rect l="l" t="t" r="r" b="b"/>
              <a:pathLst>
                <a:path w="15240" h="15240">
                  <a:moveTo>
                    <a:pt x="11671" y="0"/>
                  </a:moveTo>
                  <a:lnTo>
                    <a:pt x="3161" y="0"/>
                  </a:lnTo>
                  <a:lnTo>
                    <a:pt x="0" y="3403"/>
                  </a:lnTo>
                  <a:lnTo>
                    <a:pt x="0" y="11670"/>
                  </a:lnTo>
                  <a:lnTo>
                    <a:pt x="3161"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04" name="object 304"/>
            <p:cNvSpPr/>
            <p:nvPr/>
          </p:nvSpPr>
          <p:spPr>
            <a:xfrm>
              <a:off x="7276234" y="727469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5" name="object 305"/>
            <p:cNvSpPr/>
            <p:nvPr/>
          </p:nvSpPr>
          <p:spPr>
            <a:xfrm>
              <a:off x="7349915" y="7274699"/>
              <a:ext cx="15240" cy="15240"/>
            </a:xfrm>
            <a:custGeom>
              <a:avLst/>
              <a:gdLst/>
              <a:ahLst/>
              <a:cxnLst/>
              <a:rect l="l" t="t" r="r" b="b"/>
              <a:pathLst>
                <a:path w="15240" h="15240">
                  <a:moveTo>
                    <a:pt x="11671" y="0"/>
                  </a:moveTo>
                  <a:lnTo>
                    <a:pt x="3404" y="0"/>
                  </a:lnTo>
                  <a:lnTo>
                    <a:pt x="0" y="3403"/>
                  </a:lnTo>
                  <a:lnTo>
                    <a:pt x="0" y="11670"/>
                  </a:lnTo>
                  <a:lnTo>
                    <a:pt x="3404"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06" name="object 306"/>
            <p:cNvSpPr/>
            <p:nvPr/>
          </p:nvSpPr>
          <p:spPr>
            <a:xfrm>
              <a:off x="7349915" y="7274698"/>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7" name="object 307"/>
            <p:cNvSpPr/>
            <p:nvPr/>
          </p:nvSpPr>
          <p:spPr>
            <a:xfrm>
              <a:off x="7423596" y="7253304"/>
              <a:ext cx="15240" cy="15240"/>
            </a:xfrm>
            <a:custGeom>
              <a:avLst/>
              <a:gdLst/>
              <a:ahLst/>
              <a:cxnLst/>
              <a:rect l="l" t="t" r="r" b="b"/>
              <a:pathLst>
                <a:path w="15240" h="15240">
                  <a:moveTo>
                    <a:pt x="11915" y="0"/>
                  </a:moveTo>
                  <a:lnTo>
                    <a:pt x="3403" y="0"/>
                  </a:lnTo>
                  <a:lnTo>
                    <a:pt x="0" y="3403"/>
                  </a:lnTo>
                  <a:lnTo>
                    <a:pt x="0" y="11670"/>
                  </a:lnTo>
                  <a:lnTo>
                    <a:pt x="3403" y="15073"/>
                  </a:lnTo>
                  <a:lnTo>
                    <a:pt x="11915" y="15073"/>
                  </a:lnTo>
                  <a:lnTo>
                    <a:pt x="15076" y="11670"/>
                  </a:lnTo>
                  <a:lnTo>
                    <a:pt x="15076" y="7537"/>
                  </a:lnTo>
                  <a:lnTo>
                    <a:pt x="15076" y="3403"/>
                  </a:lnTo>
                  <a:lnTo>
                    <a:pt x="11915" y="0"/>
                  </a:lnTo>
                  <a:close/>
                </a:path>
              </a:pathLst>
            </a:custGeom>
            <a:solidFill>
              <a:srgbClr val="A0A0A4"/>
            </a:solidFill>
          </p:spPr>
          <p:txBody>
            <a:bodyPr wrap="square" lIns="0" tIns="0" rIns="0" bIns="0" rtlCol="0"/>
            <a:lstStyle/>
            <a:p>
              <a:endParaRPr/>
            </a:p>
          </p:txBody>
        </p:sp>
        <p:sp>
          <p:nvSpPr>
            <p:cNvPr id="308" name="object 308"/>
            <p:cNvSpPr/>
            <p:nvPr/>
          </p:nvSpPr>
          <p:spPr>
            <a:xfrm>
              <a:off x="7423596" y="7253304"/>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9" name="object 309"/>
            <p:cNvSpPr/>
            <p:nvPr/>
          </p:nvSpPr>
          <p:spPr>
            <a:xfrm>
              <a:off x="7497276" y="7229479"/>
              <a:ext cx="15240" cy="15240"/>
            </a:xfrm>
            <a:custGeom>
              <a:avLst/>
              <a:gdLst/>
              <a:ahLst/>
              <a:cxnLst/>
              <a:rect l="l" t="t" r="r" b="b"/>
              <a:pathLst>
                <a:path w="15240" h="15240">
                  <a:moveTo>
                    <a:pt x="11672" y="0"/>
                  </a:moveTo>
                  <a:lnTo>
                    <a:pt x="3161" y="0"/>
                  </a:lnTo>
                  <a:lnTo>
                    <a:pt x="0" y="3403"/>
                  </a:lnTo>
                  <a:lnTo>
                    <a:pt x="0" y="11668"/>
                  </a:lnTo>
                  <a:lnTo>
                    <a:pt x="3161" y="15072"/>
                  </a:lnTo>
                  <a:lnTo>
                    <a:pt x="11672" y="15072"/>
                  </a:lnTo>
                  <a:lnTo>
                    <a:pt x="15076" y="11668"/>
                  </a:lnTo>
                  <a:lnTo>
                    <a:pt x="15076" y="7536"/>
                  </a:lnTo>
                  <a:lnTo>
                    <a:pt x="15076" y="3403"/>
                  </a:lnTo>
                  <a:lnTo>
                    <a:pt x="11672" y="0"/>
                  </a:lnTo>
                  <a:close/>
                </a:path>
              </a:pathLst>
            </a:custGeom>
            <a:solidFill>
              <a:srgbClr val="A0A0A4"/>
            </a:solidFill>
          </p:spPr>
          <p:txBody>
            <a:bodyPr wrap="square" lIns="0" tIns="0" rIns="0" bIns="0" rtlCol="0"/>
            <a:lstStyle/>
            <a:p>
              <a:endParaRPr/>
            </a:p>
          </p:txBody>
        </p:sp>
        <p:sp>
          <p:nvSpPr>
            <p:cNvPr id="310" name="object 310"/>
            <p:cNvSpPr/>
            <p:nvPr/>
          </p:nvSpPr>
          <p:spPr>
            <a:xfrm>
              <a:off x="7497277" y="722947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1" name="object 311"/>
            <p:cNvSpPr/>
            <p:nvPr/>
          </p:nvSpPr>
          <p:spPr>
            <a:xfrm>
              <a:off x="7570958" y="7182557"/>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7"/>
                  </a:lnTo>
                  <a:lnTo>
                    <a:pt x="15076" y="3404"/>
                  </a:lnTo>
                  <a:lnTo>
                    <a:pt x="11671" y="0"/>
                  </a:lnTo>
                  <a:close/>
                </a:path>
              </a:pathLst>
            </a:custGeom>
            <a:solidFill>
              <a:srgbClr val="A0A0A4"/>
            </a:solidFill>
          </p:spPr>
          <p:txBody>
            <a:bodyPr wrap="square" lIns="0" tIns="0" rIns="0" bIns="0" rtlCol="0"/>
            <a:lstStyle/>
            <a:p>
              <a:endParaRPr/>
            </a:p>
          </p:txBody>
        </p:sp>
        <p:sp>
          <p:nvSpPr>
            <p:cNvPr id="312" name="object 312"/>
            <p:cNvSpPr/>
            <p:nvPr/>
          </p:nvSpPr>
          <p:spPr>
            <a:xfrm>
              <a:off x="7570958" y="7182557"/>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3" name="object 313"/>
            <p:cNvSpPr/>
            <p:nvPr/>
          </p:nvSpPr>
          <p:spPr>
            <a:xfrm>
              <a:off x="6620400" y="7329156"/>
              <a:ext cx="74295" cy="5080"/>
            </a:xfrm>
            <a:custGeom>
              <a:avLst/>
              <a:gdLst/>
              <a:ahLst/>
              <a:cxnLst/>
              <a:rect l="l" t="t" r="r" b="b"/>
              <a:pathLst>
                <a:path w="74295" h="5079">
                  <a:moveTo>
                    <a:pt x="0" y="4862"/>
                  </a:moveTo>
                  <a:lnTo>
                    <a:pt x="73924" y="0"/>
                  </a:lnTo>
                </a:path>
              </a:pathLst>
            </a:custGeom>
            <a:ln w="4530">
              <a:solidFill>
                <a:srgbClr val="000000"/>
              </a:solidFill>
            </a:ln>
          </p:spPr>
          <p:txBody>
            <a:bodyPr wrap="square" lIns="0" tIns="0" rIns="0" bIns="0" rtlCol="0"/>
            <a:lstStyle/>
            <a:p>
              <a:endParaRPr/>
            </a:p>
          </p:txBody>
        </p:sp>
        <p:sp>
          <p:nvSpPr>
            <p:cNvPr id="314" name="object 314"/>
            <p:cNvSpPr/>
            <p:nvPr/>
          </p:nvSpPr>
          <p:spPr>
            <a:xfrm>
              <a:off x="6694324" y="7306303"/>
              <a:ext cx="368300" cy="22860"/>
            </a:xfrm>
            <a:custGeom>
              <a:avLst/>
              <a:gdLst/>
              <a:ahLst/>
              <a:cxnLst/>
              <a:rect l="l" t="t" r="r" b="b"/>
              <a:pathLst>
                <a:path w="368300" h="22859">
                  <a:moveTo>
                    <a:pt x="0" y="22852"/>
                  </a:moveTo>
                  <a:lnTo>
                    <a:pt x="73437" y="20664"/>
                  </a:lnTo>
                </a:path>
                <a:path w="368300" h="22859">
                  <a:moveTo>
                    <a:pt x="73437" y="20664"/>
                  </a:moveTo>
                  <a:lnTo>
                    <a:pt x="147118" y="17261"/>
                  </a:lnTo>
                </a:path>
                <a:path w="368300" h="22859">
                  <a:moveTo>
                    <a:pt x="147118" y="17261"/>
                  </a:moveTo>
                  <a:lnTo>
                    <a:pt x="221042" y="14343"/>
                  </a:lnTo>
                </a:path>
                <a:path w="368300" h="22859">
                  <a:moveTo>
                    <a:pt x="221042" y="14343"/>
                  </a:moveTo>
                  <a:lnTo>
                    <a:pt x="294480" y="5348"/>
                  </a:lnTo>
                </a:path>
                <a:path w="368300" h="22859">
                  <a:moveTo>
                    <a:pt x="294480" y="5348"/>
                  </a:moveTo>
                  <a:lnTo>
                    <a:pt x="368161" y="0"/>
                  </a:lnTo>
                </a:path>
              </a:pathLst>
            </a:custGeom>
            <a:ln w="4529">
              <a:solidFill>
                <a:srgbClr val="000000"/>
              </a:solidFill>
            </a:ln>
          </p:spPr>
          <p:txBody>
            <a:bodyPr wrap="square" lIns="0" tIns="0" rIns="0" bIns="0" rtlCol="0"/>
            <a:lstStyle/>
            <a:p>
              <a:endParaRPr/>
            </a:p>
          </p:txBody>
        </p:sp>
        <p:sp>
          <p:nvSpPr>
            <p:cNvPr id="315" name="object 315"/>
            <p:cNvSpPr/>
            <p:nvPr/>
          </p:nvSpPr>
          <p:spPr>
            <a:xfrm>
              <a:off x="7054947" y="7297794"/>
              <a:ext cx="15875" cy="17145"/>
            </a:xfrm>
            <a:custGeom>
              <a:avLst/>
              <a:gdLst/>
              <a:ahLst/>
              <a:cxnLst/>
              <a:rect l="l" t="t" r="r" b="b"/>
              <a:pathLst>
                <a:path w="15875" h="17145">
                  <a:moveTo>
                    <a:pt x="7538" y="0"/>
                  </a:moveTo>
                  <a:lnTo>
                    <a:pt x="7538" y="17018"/>
                  </a:lnTo>
                </a:path>
                <a:path w="15875" h="17145">
                  <a:moveTo>
                    <a:pt x="0" y="0"/>
                  </a:moveTo>
                  <a:lnTo>
                    <a:pt x="15319" y="0"/>
                  </a:lnTo>
                </a:path>
                <a:path w="15875" h="17145">
                  <a:moveTo>
                    <a:pt x="15319" y="0"/>
                  </a:moveTo>
                  <a:lnTo>
                    <a:pt x="0" y="0"/>
                  </a:lnTo>
                </a:path>
                <a:path w="15875" h="17145">
                  <a:moveTo>
                    <a:pt x="0" y="17018"/>
                  </a:moveTo>
                  <a:lnTo>
                    <a:pt x="15319" y="17018"/>
                  </a:lnTo>
                </a:path>
                <a:path w="15875" h="17145">
                  <a:moveTo>
                    <a:pt x="15319" y="17018"/>
                  </a:moveTo>
                  <a:lnTo>
                    <a:pt x="0" y="17018"/>
                  </a:lnTo>
                </a:path>
              </a:pathLst>
            </a:custGeom>
            <a:ln w="3175">
              <a:solidFill>
                <a:srgbClr val="000000"/>
              </a:solidFill>
            </a:ln>
          </p:spPr>
          <p:txBody>
            <a:bodyPr wrap="square" lIns="0" tIns="0" rIns="0" bIns="0" rtlCol="0"/>
            <a:lstStyle/>
            <a:p>
              <a:endParaRPr/>
            </a:p>
          </p:txBody>
        </p:sp>
        <p:sp>
          <p:nvSpPr>
            <p:cNvPr id="316" name="object 316"/>
            <p:cNvSpPr/>
            <p:nvPr/>
          </p:nvSpPr>
          <p:spPr>
            <a:xfrm>
              <a:off x="7062486" y="7288799"/>
              <a:ext cx="74295" cy="17780"/>
            </a:xfrm>
            <a:custGeom>
              <a:avLst/>
              <a:gdLst/>
              <a:ahLst/>
              <a:cxnLst/>
              <a:rect l="l" t="t" r="r" b="b"/>
              <a:pathLst>
                <a:path w="74295" h="17779">
                  <a:moveTo>
                    <a:pt x="0" y="17504"/>
                  </a:moveTo>
                  <a:lnTo>
                    <a:pt x="73924" y="0"/>
                  </a:lnTo>
                </a:path>
              </a:pathLst>
            </a:custGeom>
            <a:ln w="4530">
              <a:solidFill>
                <a:srgbClr val="000000"/>
              </a:solidFill>
            </a:ln>
          </p:spPr>
          <p:txBody>
            <a:bodyPr wrap="square" lIns="0" tIns="0" rIns="0" bIns="0" rtlCol="0"/>
            <a:lstStyle/>
            <a:p>
              <a:endParaRPr/>
            </a:p>
          </p:txBody>
        </p:sp>
        <p:sp>
          <p:nvSpPr>
            <p:cNvPr id="317" name="object 317"/>
            <p:cNvSpPr/>
            <p:nvPr/>
          </p:nvSpPr>
          <p:spPr>
            <a:xfrm>
              <a:off x="7128872" y="7278588"/>
              <a:ext cx="15240" cy="20320"/>
            </a:xfrm>
            <a:custGeom>
              <a:avLst/>
              <a:gdLst/>
              <a:ahLst/>
              <a:cxnLst/>
              <a:rect l="l" t="t" r="r" b="b"/>
              <a:pathLst>
                <a:path w="15240" h="20320">
                  <a:moveTo>
                    <a:pt x="7538" y="0"/>
                  </a:moveTo>
                  <a:lnTo>
                    <a:pt x="7538" y="20178"/>
                  </a:lnTo>
                </a:path>
                <a:path w="15240" h="20320">
                  <a:moveTo>
                    <a:pt x="0" y="0"/>
                  </a:moveTo>
                  <a:lnTo>
                    <a:pt x="15076" y="0"/>
                  </a:lnTo>
                </a:path>
                <a:path w="15240" h="20320">
                  <a:moveTo>
                    <a:pt x="15076" y="0"/>
                  </a:moveTo>
                  <a:lnTo>
                    <a:pt x="0" y="0"/>
                  </a:lnTo>
                </a:path>
                <a:path w="15240" h="20320">
                  <a:moveTo>
                    <a:pt x="0" y="20178"/>
                  </a:moveTo>
                  <a:lnTo>
                    <a:pt x="15076" y="20178"/>
                  </a:lnTo>
                </a:path>
                <a:path w="15240" h="20320">
                  <a:moveTo>
                    <a:pt x="15076" y="20178"/>
                  </a:moveTo>
                  <a:lnTo>
                    <a:pt x="0" y="20178"/>
                  </a:lnTo>
                </a:path>
              </a:pathLst>
            </a:custGeom>
            <a:ln w="3175">
              <a:solidFill>
                <a:srgbClr val="000000"/>
              </a:solidFill>
            </a:ln>
          </p:spPr>
          <p:txBody>
            <a:bodyPr wrap="square" lIns="0" tIns="0" rIns="0" bIns="0" rtlCol="0"/>
            <a:lstStyle/>
            <a:p>
              <a:endParaRPr/>
            </a:p>
          </p:txBody>
        </p:sp>
        <p:sp>
          <p:nvSpPr>
            <p:cNvPr id="318" name="object 318"/>
            <p:cNvSpPr/>
            <p:nvPr/>
          </p:nvSpPr>
          <p:spPr>
            <a:xfrm>
              <a:off x="7136410" y="7270079"/>
              <a:ext cx="74295" cy="19050"/>
            </a:xfrm>
            <a:custGeom>
              <a:avLst/>
              <a:gdLst/>
              <a:ahLst/>
              <a:cxnLst/>
              <a:rect l="l" t="t" r="r" b="b"/>
              <a:pathLst>
                <a:path w="74295" h="19050">
                  <a:moveTo>
                    <a:pt x="0" y="18719"/>
                  </a:moveTo>
                  <a:lnTo>
                    <a:pt x="73680" y="0"/>
                  </a:lnTo>
                </a:path>
              </a:pathLst>
            </a:custGeom>
            <a:ln w="4530">
              <a:solidFill>
                <a:srgbClr val="000000"/>
              </a:solidFill>
            </a:ln>
          </p:spPr>
          <p:txBody>
            <a:bodyPr wrap="square" lIns="0" tIns="0" rIns="0" bIns="0" rtlCol="0"/>
            <a:lstStyle/>
            <a:p>
              <a:endParaRPr/>
            </a:p>
          </p:txBody>
        </p:sp>
        <p:sp>
          <p:nvSpPr>
            <p:cNvPr id="319" name="object 319"/>
            <p:cNvSpPr/>
            <p:nvPr/>
          </p:nvSpPr>
          <p:spPr>
            <a:xfrm>
              <a:off x="7202553" y="7256221"/>
              <a:ext cx="15240" cy="27940"/>
            </a:xfrm>
            <a:custGeom>
              <a:avLst/>
              <a:gdLst/>
              <a:ahLst/>
              <a:cxnLst/>
              <a:rect l="l" t="t" r="r" b="b"/>
              <a:pathLst>
                <a:path w="15240" h="27940">
                  <a:moveTo>
                    <a:pt x="7538" y="0"/>
                  </a:moveTo>
                  <a:lnTo>
                    <a:pt x="7538" y="27715"/>
                  </a:lnTo>
                </a:path>
                <a:path w="15240" h="27940">
                  <a:moveTo>
                    <a:pt x="0" y="0"/>
                  </a:moveTo>
                  <a:lnTo>
                    <a:pt x="15076" y="0"/>
                  </a:lnTo>
                </a:path>
                <a:path w="15240" h="27940">
                  <a:moveTo>
                    <a:pt x="15076" y="0"/>
                  </a:moveTo>
                  <a:lnTo>
                    <a:pt x="0" y="0"/>
                  </a:lnTo>
                </a:path>
                <a:path w="15240" h="27940">
                  <a:moveTo>
                    <a:pt x="0" y="27715"/>
                  </a:moveTo>
                  <a:lnTo>
                    <a:pt x="15076" y="27715"/>
                  </a:lnTo>
                </a:path>
                <a:path w="15240" h="27940">
                  <a:moveTo>
                    <a:pt x="15076" y="27715"/>
                  </a:moveTo>
                  <a:lnTo>
                    <a:pt x="0" y="27715"/>
                  </a:lnTo>
                </a:path>
              </a:pathLst>
            </a:custGeom>
            <a:ln w="3175">
              <a:solidFill>
                <a:srgbClr val="000000"/>
              </a:solidFill>
            </a:ln>
          </p:spPr>
          <p:txBody>
            <a:bodyPr wrap="square" lIns="0" tIns="0" rIns="0" bIns="0" rtlCol="0"/>
            <a:lstStyle/>
            <a:p>
              <a:endParaRPr/>
            </a:p>
          </p:txBody>
        </p:sp>
        <p:sp>
          <p:nvSpPr>
            <p:cNvPr id="320" name="object 320"/>
            <p:cNvSpPr/>
            <p:nvPr/>
          </p:nvSpPr>
          <p:spPr>
            <a:xfrm>
              <a:off x="7210091" y="7247226"/>
              <a:ext cx="74295" cy="22860"/>
            </a:xfrm>
            <a:custGeom>
              <a:avLst/>
              <a:gdLst/>
              <a:ahLst/>
              <a:cxnLst/>
              <a:rect l="l" t="t" r="r" b="b"/>
              <a:pathLst>
                <a:path w="74295" h="22859">
                  <a:moveTo>
                    <a:pt x="0" y="22852"/>
                  </a:moveTo>
                  <a:lnTo>
                    <a:pt x="73680" y="0"/>
                  </a:lnTo>
                </a:path>
              </a:pathLst>
            </a:custGeom>
            <a:ln w="4530">
              <a:solidFill>
                <a:srgbClr val="000000"/>
              </a:solidFill>
            </a:ln>
          </p:spPr>
          <p:txBody>
            <a:bodyPr wrap="square" lIns="0" tIns="0" rIns="0" bIns="0" rtlCol="0"/>
            <a:lstStyle/>
            <a:p>
              <a:endParaRPr/>
            </a:p>
          </p:txBody>
        </p:sp>
        <p:sp>
          <p:nvSpPr>
            <p:cNvPr id="321" name="object 321"/>
            <p:cNvSpPr/>
            <p:nvPr/>
          </p:nvSpPr>
          <p:spPr>
            <a:xfrm>
              <a:off x="7276234" y="7229478"/>
              <a:ext cx="15240" cy="35560"/>
            </a:xfrm>
            <a:custGeom>
              <a:avLst/>
              <a:gdLst/>
              <a:ahLst/>
              <a:cxnLst/>
              <a:rect l="l" t="t" r="r" b="b"/>
              <a:pathLst>
                <a:path w="15240" h="35559">
                  <a:moveTo>
                    <a:pt x="7538" y="0"/>
                  </a:moveTo>
                  <a:lnTo>
                    <a:pt x="7538" y="35251"/>
                  </a:lnTo>
                </a:path>
                <a:path w="15240" h="35559">
                  <a:moveTo>
                    <a:pt x="0" y="0"/>
                  </a:moveTo>
                  <a:lnTo>
                    <a:pt x="15076" y="0"/>
                  </a:lnTo>
                </a:path>
                <a:path w="15240" h="35559">
                  <a:moveTo>
                    <a:pt x="15076" y="0"/>
                  </a:moveTo>
                  <a:lnTo>
                    <a:pt x="0" y="0"/>
                  </a:lnTo>
                </a:path>
                <a:path w="15240" h="35559">
                  <a:moveTo>
                    <a:pt x="0" y="35251"/>
                  </a:moveTo>
                  <a:lnTo>
                    <a:pt x="15076" y="35251"/>
                  </a:lnTo>
                </a:path>
                <a:path w="15240" h="35559">
                  <a:moveTo>
                    <a:pt x="15076" y="35251"/>
                  </a:moveTo>
                  <a:lnTo>
                    <a:pt x="0" y="35251"/>
                  </a:lnTo>
                </a:path>
              </a:pathLst>
            </a:custGeom>
            <a:ln w="3175">
              <a:solidFill>
                <a:srgbClr val="000000"/>
              </a:solidFill>
            </a:ln>
          </p:spPr>
          <p:txBody>
            <a:bodyPr wrap="square" lIns="0" tIns="0" rIns="0" bIns="0" rtlCol="0"/>
            <a:lstStyle/>
            <a:p>
              <a:endParaRPr/>
            </a:p>
          </p:txBody>
        </p:sp>
        <p:sp>
          <p:nvSpPr>
            <p:cNvPr id="322" name="object 322"/>
            <p:cNvSpPr/>
            <p:nvPr/>
          </p:nvSpPr>
          <p:spPr>
            <a:xfrm>
              <a:off x="7283772" y="7202249"/>
              <a:ext cx="74295" cy="45085"/>
            </a:xfrm>
            <a:custGeom>
              <a:avLst/>
              <a:gdLst/>
              <a:ahLst/>
              <a:cxnLst/>
              <a:rect l="l" t="t" r="r" b="b"/>
              <a:pathLst>
                <a:path w="74295" h="45084">
                  <a:moveTo>
                    <a:pt x="0" y="44976"/>
                  </a:moveTo>
                  <a:lnTo>
                    <a:pt x="73680" y="0"/>
                  </a:lnTo>
                </a:path>
              </a:pathLst>
            </a:custGeom>
            <a:ln w="4530">
              <a:solidFill>
                <a:srgbClr val="000000"/>
              </a:solidFill>
            </a:ln>
          </p:spPr>
          <p:txBody>
            <a:bodyPr wrap="square" lIns="0" tIns="0" rIns="0" bIns="0" rtlCol="0"/>
            <a:lstStyle/>
            <a:p>
              <a:endParaRPr/>
            </a:p>
          </p:txBody>
        </p:sp>
        <p:sp>
          <p:nvSpPr>
            <p:cNvPr id="323" name="object 323"/>
            <p:cNvSpPr/>
            <p:nvPr/>
          </p:nvSpPr>
          <p:spPr>
            <a:xfrm>
              <a:off x="7349915" y="7173075"/>
              <a:ext cx="15240" cy="59055"/>
            </a:xfrm>
            <a:custGeom>
              <a:avLst/>
              <a:gdLst/>
              <a:ahLst/>
              <a:cxnLst/>
              <a:rect l="l" t="t" r="r" b="b"/>
              <a:pathLst>
                <a:path w="15240" h="59054">
                  <a:moveTo>
                    <a:pt x="7538" y="0"/>
                  </a:moveTo>
                  <a:lnTo>
                    <a:pt x="7538" y="58591"/>
                  </a:lnTo>
                </a:path>
                <a:path w="15240" h="59054">
                  <a:moveTo>
                    <a:pt x="0" y="0"/>
                  </a:moveTo>
                  <a:lnTo>
                    <a:pt x="15076" y="0"/>
                  </a:lnTo>
                </a:path>
                <a:path w="15240" h="59054">
                  <a:moveTo>
                    <a:pt x="15076" y="0"/>
                  </a:moveTo>
                  <a:lnTo>
                    <a:pt x="0" y="0"/>
                  </a:lnTo>
                </a:path>
                <a:path w="15240" h="59054">
                  <a:moveTo>
                    <a:pt x="0" y="58591"/>
                  </a:moveTo>
                  <a:lnTo>
                    <a:pt x="15076" y="58591"/>
                  </a:lnTo>
                </a:path>
                <a:path w="15240" h="59054">
                  <a:moveTo>
                    <a:pt x="15076" y="58591"/>
                  </a:moveTo>
                  <a:lnTo>
                    <a:pt x="0" y="58591"/>
                  </a:lnTo>
                </a:path>
              </a:pathLst>
            </a:custGeom>
            <a:ln w="3175">
              <a:solidFill>
                <a:srgbClr val="000000"/>
              </a:solidFill>
            </a:ln>
          </p:spPr>
          <p:txBody>
            <a:bodyPr wrap="square" lIns="0" tIns="0" rIns="0" bIns="0" rtlCol="0"/>
            <a:lstStyle/>
            <a:p>
              <a:endParaRPr/>
            </a:p>
          </p:txBody>
        </p:sp>
        <p:sp>
          <p:nvSpPr>
            <p:cNvPr id="324" name="object 324"/>
            <p:cNvSpPr/>
            <p:nvPr/>
          </p:nvSpPr>
          <p:spPr>
            <a:xfrm>
              <a:off x="7357453" y="7147305"/>
              <a:ext cx="74295" cy="55244"/>
            </a:xfrm>
            <a:custGeom>
              <a:avLst/>
              <a:gdLst/>
              <a:ahLst/>
              <a:cxnLst/>
              <a:rect l="l" t="t" r="r" b="b"/>
              <a:pathLst>
                <a:path w="74295" h="55245">
                  <a:moveTo>
                    <a:pt x="0" y="54944"/>
                  </a:moveTo>
                  <a:lnTo>
                    <a:pt x="73680" y="0"/>
                  </a:lnTo>
                </a:path>
              </a:pathLst>
            </a:custGeom>
            <a:ln w="4529">
              <a:solidFill>
                <a:srgbClr val="000000"/>
              </a:solidFill>
            </a:ln>
          </p:spPr>
          <p:txBody>
            <a:bodyPr wrap="square" lIns="0" tIns="0" rIns="0" bIns="0" rtlCol="0"/>
            <a:lstStyle/>
            <a:p>
              <a:endParaRPr/>
            </a:p>
          </p:txBody>
        </p:sp>
        <p:sp>
          <p:nvSpPr>
            <p:cNvPr id="325" name="object 325"/>
            <p:cNvSpPr/>
            <p:nvPr/>
          </p:nvSpPr>
          <p:spPr>
            <a:xfrm>
              <a:off x="7423596" y="7109136"/>
              <a:ext cx="15240" cy="76200"/>
            </a:xfrm>
            <a:custGeom>
              <a:avLst/>
              <a:gdLst/>
              <a:ahLst/>
              <a:cxnLst/>
              <a:rect l="l" t="t" r="r" b="b"/>
              <a:pathLst>
                <a:path w="15240" h="76200">
                  <a:moveTo>
                    <a:pt x="7538" y="0"/>
                  </a:moveTo>
                  <a:lnTo>
                    <a:pt x="7538" y="76095"/>
                  </a:lnTo>
                </a:path>
                <a:path w="15240" h="76200">
                  <a:moveTo>
                    <a:pt x="0" y="0"/>
                  </a:moveTo>
                  <a:lnTo>
                    <a:pt x="15076" y="0"/>
                  </a:lnTo>
                </a:path>
                <a:path w="15240" h="76200">
                  <a:moveTo>
                    <a:pt x="15076" y="0"/>
                  </a:moveTo>
                  <a:lnTo>
                    <a:pt x="0" y="0"/>
                  </a:lnTo>
                </a:path>
                <a:path w="15240" h="76200">
                  <a:moveTo>
                    <a:pt x="0" y="76095"/>
                  </a:moveTo>
                  <a:lnTo>
                    <a:pt x="15076" y="76095"/>
                  </a:lnTo>
                </a:path>
                <a:path w="15240" h="76200">
                  <a:moveTo>
                    <a:pt x="15076" y="76095"/>
                  </a:moveTo>
                  <a:lnTo>
                    <a:pt x="0" y="76095"/>
                  </a:lnTo>
                </a:path>
              </a:pathLst>
            </a:custGeom>
            <a:ln w="3175">
              <a:solidFill>
                <a:srgbClr val="000000"/>
              </a:solidFill>
            </a:ln>
          </p:spPr>
          <p:txBody>
            <a:bodyPr wrap="square" lIns="0" tIns="0" rIns="0" bIns="0" rtlCol="0"/>
            <a:lstStyle/>
            <a:p>
              <a:endParaRPr/>
            </a:p>
          </p:txBody>
        </p:sp>
        <p:sp>
          <p:nvSpPr>
            <p:cNvPr id="326" name="object 326"/>
            <p:cNvSpPr/>
            <p:nvPr/>
          </p:nvSpPr>
          <p:spPr>
            <a:xfrm>
              <a:off x="7431134" y="7045196"/>
              <a:ext cx="74295" cy="102235"/>
            </a:xfrm>
            <a:custGeom>
              <a:avLst/>
              <a:gdLst/>
              <a:ahLst/>
              <a:cxnLst/>
              <a:rect l="l" t="t" r="r" b="b"/>
              <a:pathLst>
                <a:path w="74295" h="102234">
                  <a:moveTo>
                    <a:pt x="0" y="102109"/>
                  </a:moveTo>
                  <a:lnTo>
                    <a:pt x="73680" y="0"/>
                  </a:lnTo>
                </a:path>
              </a:pathLst>
            </a:custGeom>
            <a:ln w="4529">
              <a:solidFill>
                <a:srgbClr val="000000"/>
              </a:solidFill>
            </a:ln>
          </p:spPr>
          <p:txBody>
            <a:bodyPr wrap="square" lIns="0" tIns="0" rIns="0" bIns="0" rtlCol="0"/>
            <a:lstStyle/>
            <a:p>
              <a:endParaRPr/>
            </a:p>
          </p:txBody>
        </p:sp>
        <p:sp>
          <p:nvSpPr>
            <p:cNvPr id="327" name="object 327"/>
            <p:cNvSpPr/>
            <p:nvPr/>
          </p:nvSpPr>
          <p:spPr>
            <a:xfrm>
              <a:off x="7497277" y="6980284"/>
              <a:ext cx="15240" cy="130175"/>
            </a:xfrm>
            <a:custGeom>
              <a:avLst/>
              <a:gdLst/>
              <a:ahLst/>
              <a:cxnLst/>
              <a:rect l="l" t="t" r="r" b="b"/>
              <a:pathLst>
                <a:path w="15240" h="130175">
                  <a:moveTo>
                    <a:pt x="7538" y="0"/>
                  </a:moveTo>
                  <a:lnTo>
                    <a:pt x="7538" y="129824"/>
                  </a:lnTo>
                </a:path>
                <a:path w="15240" h="130175">
                  <a:moveTo>
                    <a:pt x="0" y="0"/>
                  </a:moveTo>
                  <a:lnTo>
                    <a:pt x="15076" y="0"/>
                  </a:lnTo>
                </a:path>
                <a:path w="15240" h="130175">
                  <a:moveTo>
                    <a:pt x="15076" y="0"/>
                  </a:moveTo>
                  <a:lnTo>
                    <a:pt x="0" y="0"/>
                  </a:lnTo>
                </a:path>
                <a:path w="15240" h="130175">
                  <a:moveTo>
                    <a:pt x="0" y="129824"/>
                  </a:moveTo>
                  <a:lnTo>
                    <a:pt x="15076" y="129824"/>
                  </a:lnTo>
                </a:path>
                <a:path w="15240" h="130175">
                  <a:moveTo>
                    <a:pt x="15076" y="129824"/>
                  </a:moveTo>
                  <a:lnTo>
                    <a:pt x="0" y="129824"/>
                  </a:lnTo>
                </a:path>
              </a:pathLst>
            </a:custGeom>
            <a:ln w="3175">
              <a:solidFill>
                <a:srgbClr val="000000"/>
              </a:solidFill>
            </a:ln>
          </p:spPr>
          <p:txBody>
            <a:bodyPr wrap="square" lIns="0" tIns="0" rIns="0" bIns="0" rtlCol="0"/>
            <a:lstStyle/>
            <a:p>
              <a:endParaRPr/>
            </a:p>
          </p:txBody>
        </p:sp>
        <p:sp>
          <p:nvSpPr>
            <p:cNvPr id="328" name="object 328"/>
            <p:cNvSpPr/>
            <p:nvPr/>
          </p:nvSpPr>
          <p:spPr>
            <a:xfrm>
              <a:off x="7504815" y="6913913"/>
              <a:ext cx="74295" cy="131445"/>
            </a:xfrm>
            <a:custGeom>
              <a:avLst/>
              <a:gdLst/>
              <a:ahLst/>
              <a:cxnLst/>
              <a:rect l="l" t="t" r="r" b="b"/>
              <a:pathLst>
                <a:path w="74295" h="131445">
                  <a:moveTo>
                    <a:pt x="0" y="131283"/>
                  </a:moveTo>
                  <a:lnTo>
                    <a:pt x="73680" y="0"/>
                  </a:lnTo>
                </a:path>
              </a:pathLst>
            </a:custGeom>
            <a:ln w="4529">
              <a:solidFill>
                <a:srgbClr val="000000"/>
              </a:solidFill>
            </a:ln>
          </p:spPr>
          <p:txBody>
            <a:bodyPr wrap="square" lIns="0" tIns="0" rIns="0" bIns="0" rtlCol="0"/>
            <a:lstStyle/>
            <a:p>
              <a:endParaRPr/>
            </a:p>
          </p:txBody>
        </p:sp>
        <p:sp>
          <p:nvSpPr>
            <p:cNvPr id="329" name="object 329"/>
            <p:cNvSpPr/>
            <p:nvPr/>
          </p:nvSpPr>
          <p:spPr>
            <a:xfrm>
              <a:off x="7570958" y="6809616"/>
              <a:ext cx="15240" cy="208915"/>
            </a:xfrm>
            <a:custGeom>
              <a:avLst/>
              <a:gdLst/>
              <a:ahLst/>
              <a:cxnLst/>
              <a:rect l="l" t="t" r="r" b="b"/>
              <a:pathLst>
                <a:path w="15240" h="208915">
                  <a:moveTo>
                    <a:pt x="7538" y="0"/>
                  </a:moveTo>
                  <a:lnTo>
                    <a:pt x="7538" y="208351"/>
                  </a:lnTo>
                </a:path>
                <a:path w="15240" h="208915">
                  <a:moveTo>
                    <a:pt x="0" y="0"/>
                  </a:moveTo>
                  <a:lnTo>
                    <a:pt x="15076" y="0"/>
                  </a:lnTo>
                </a:path>
                <a:path w="15240" h="208915">
                  <a:moveTo>
                    <a:pt x="15076" y="0"/>
                  </a:moveTo>
                  <a:lnTo>
                    <a:pt x="0" y="0"/>
                  </a:lnTo>
                </a:path>
                <a:path w="15240" h="208915">
                  <a:moveTo>
                    <a:pt x="0" y="208351"/>
                  </a:moveTo>
                  <a:lnTo>
                    <a:pt x="15076" y="208351"/>
                  </a:lnTo>
                </a:path>
                <a:path w="15240" h="208915">
                  <a:moveTo>
                    <a:pt x="15076" y="208351"/>
                  </a:moveTo>
                  <a:lnTo>
                    <a:pt x="0" y="208351"/>
                  </a:lnTo>
                </a:path>
              </a:pathLst>
            </a:custGeom>
            <a:ln w="3175">
              <a:solidFill>
                <a:srgbClr val="000000"/>
              </a:solidFill>
            </a:ln>
          </p:spPr>
          <p:txBody>
            <a:bodyPr wrap="square" lIns="0" tIns="0" rIns="0" bIns="0" rtlCol="0"/>
            <a:lstStyle/>
            <a:p>
              <a:endParaRPr/>
            </a:p>
          </p:txBody>
        </p:sp>
        <p:sp>
          <p:nvSpPr>
            <p:cNvPr id="330" name="object 330"/>
            <p:cNvSpPr/>
            <p:nvPr/>
          </p:nvSpPr>
          <p:spPr>
            <a:xfrm>
              <a:off x="6612861" y="7326483"/>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31" name="object 331"/>
            <p:cNvSpPr/>
            <p:nvPr/>
          </p:nvSpPr>
          <p:spPr>
            <a:xfrm>
              <a:off x="6612861" y="732648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2" name="object 332"/>
            <p:cNvSpPr/>
            <p:nvPr/>
          </p:nvSpPr>
          <p:spPr>
            <a:xfrm>
              <a:off x="6686787" y="732162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33" name="object 333"/>
            <p:cNvSpPr/>
            <p:nvPr/>
          </p:nvSpPr>
          <p:spPr>
            <a:xfrm>
              <a:off x="6686786" y="7321620"/>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4" name="object 334"/>
            <p:cNvSpPr/>
            <p:nvPr/>
          </p:nvSpPr>
          <p:spPr>
            <a:xfrm>
              <a:off x="6760224" y="7319432"/>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35" name="object 335"/>
            <p:cNvSpPr/>
            <p:nvPr/>
          </p:nvSpPr>
          <p:spPr>
            <a:xfrm>
              <a:off x="6760223" y="731943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6" name="object 336"/>
            <p:cNvSpPr/>
            <p:nvPr/>
          </p:nvSpPr>
          <p:spPr>
            <a:xfrm>
              <a:off x="6833905" y="7316028"/>
              <a:ext cx="15240" cy="15875"/>
            </a:xfrm>
            <a:custGeom>
              <a:avLst/>
              <a:gdLst/>
              <a:ahLst/>
              <a:cxnLst/>
              <a:rect l="l" t="t" r="r" b="b"/>
              <a:pathLst>
                <a:path w="15240" h="15875">
                  <a:moveTo>
                    <a:pt x="7537" y="0"/>
                  </a:moveTo>
                  <a:lnTo>
                    <a:pt x="0" y="15316"/>
                  </a:lnTo>
                  <a:lnTo>
                    <a:pt x="15076" y="15316"/>
                  </a:lnTo>
                  <a:lnTo>
                    <a:pt x="7537" y="0"/>
                  </a:lnTo>
                  <a:close/>
                </a:path>
              </a:pathLst>
            </a:custGeom>
            <a:solidFill>
              <a:srgbClr val="000000"/>
            </a:solidFill>
          </p:spPr>
          <p:txBody>
            <a:bodyPr wrap="square" lIns="0" tIns="0" rIns="0" bIns="0" rtlCol="0"/>
            <a:lstStyle/>
            <a:p>
              <a:endParaRPr/>
            </a:p>
          </p:txBody>
        </p:sp>
        <p:sp>
          <p:nvSpPr>
            <p:cNvPr id="337" name="object 337"/>
            <p:cNvSpPr/>
            <p:nvPr/>
          </p:nvSpPr>
          <p:spPr>
            <a:xfrm>
              <a:off x="6833904" y="7316028"/>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38" name="object 338"/>
            <p:cNvSpPr/>
            <p:nvPr/>
          </p:nvSpPr>
          <p:spPr>
            <a:xfrm>
              <a:off x="6907829" y="7313111"/>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39" name="object 339"/>
            <p:cNvSpPr/>
            <p:nvPr/>
          </p:nvSpPr>
          <p:spPr>
            <a:xfrm>
              <a:off x="6907829" y="7313111"/>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0" name="object 340"/>
            <p:cNvSpPr/>
            <p:nvPr/>
          </p:nvSpPr>
          <p:spPr>
            <a:xfrm>
              <a:off x="6981267" y="730411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41" name="object 341"/>
            <p:cNvSpPr/>
            <p:nvPr/>
          </p:nvSpPr>
          <p:spPr>
            <a:xfrm>
              <a:off x="6981266" y="7304115"/>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2" name="object 342"/>
            <p:cNvSpPr/>
            <p:nvPr/>
          </p:nvSpPr>
          <p:spPr>
            <a:xfrm>
              <a:off x="7054948" y="7298767"/>
              <a:ext cx="15875" cy="15240"/>
            </a:xfrm>
            <a:custGeom>
              <a:avLst/>
              <a:gdLst/>
              <a:ahLst/>
              <a:cxnLst/>
              <a:rect l="l" t="t" r="r" b="b"/>
              <a:pathLst>
                <a:path w="15875" h="15240">
                  <a:moveTo>
                    <a:pt x="7537" y="0"/>
                  </a:moveTo>
                  <a:lnTo>
                    <a:pt x="0" y="15073"/>
                  </a:lnTo>
                  <a:lnTo>
                    <a:pt x="15318" y="15073"/>
                  </a:lnTo>
                  <a:lnTo>
                    <a:pt x="7537" y="0"/>
                  </a:lnTo>
                  <a:close/>
                </a:path>
              </a:pathLst>
            </a:custGeom>
            <a:solidFill>
              <a:srgbClr val="000000"/>
            </a:solidFill>
          </p:spPr>
          <p:txBody>
            <a:bodyPr wrap="square" lIns="0" tIns="0" rIns="0" bIns="0" rtlCol="0"/>
            <a:lstStyle/>
            <a:p>
              <a:endParaRPr/>
            </a:p>
          </p:txBody>
        </p:sp>
        <p:sp>
          <p:nvSpPr>
            <p:cNvPr id="343" name="object 343"/>
            <p:cNvSpPr/>
            <p:nvPr/>
          </p:nvSpPr>
          <p:spPr>
            <a:xfrm>
              <a:off x="7054947" y="7298767"/>
              <a:ext cx="15875" cy="15240"/>
            </a:xfrm>
            <a:custGeom>
              <a:avLst/>
              <a:gdLst/>
              <a:ahLst/>
              <a:cxnLst/>
              <a:rect l="l" t="t" r="r" b="b"/>
              <a:pathLst>
                <a:path w="15875" h="15240">
                  <a:moveTo>
                    <a:pt x="0" y="15073"/>
                  </a:moveTo>
                  <a:lnTo>
                    <a:pt x="15319"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4" name="object 344"/>
            <p:cNvSpPr/>
            <p:nvPr/>
          </p:nvSpPr>
          <p:spPr>
            <a:xfrm>
              <a:off x="7128871" y="7281020"/>
              <a:ext cx="15240" cy="15875"/>
            </a:xfrm>
            <a:custGeom>
              <a:avLst/>
              <a:gdLst/>
              <a:ahLst/>
              <a:cxnLst/>
              <a:rect l="l" t="t" r="r" b="b"/>
              <a:pathLst>
                <a:path w="15240" h="15875">
                  <a:moveTo>
                    <a:pt x="7538" y="0"/>
                  </a:moveTo>
                  <a:lnTo>
                    <a:pt x="0" y="15316"/>
                  </a:lnTo>
                  <a:lnTo>
                    <a:pt x="15077" y="15316"/>
                  </a:lnTo>
                  <a:lnTo>
                    <a:pt x="7538" y="0"/>
                  </a:lnTo>
                  <a:close/>
                </a:path>
              </a:pathLst>
            </a:custGeom>
            <a:solidFill>
              <a:srgbClr val="000000"/>
            </a:solidFill>
          </p:spPr>
          <p:txBody>
            <a:bodyPr wrap="square" lIns="0" tIns="0" rIns="0" bIns="0" rtlCol="0"/>
            <a:lstStyle/>
            <a:p>
              <a:endParaRPr/>
            </a:p>
          </p:txBody>
        </p:sp>
        <p:sp>
          <p:nvSpPr>
            <p:cNvPr id="345" name="object 345"/>
            <p:cNvSpPr/>
            <p:nvPr/>
          </p:nvSpPr>
          <p:spPr>
            <a:xfrm>
              <a:off x="7128872" y="7281019"/>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46" name="object 346"/>
            <p:cNvSpPr/>
            <p:nvPr/>
          </p:nvSpPr>
          <p:spPr>
            <a:xfrm>
              <a:off x="7202553" y="7262544"/>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47" name="object 347"/>
            <p:cNvSpPr/>
            <p:nvPr/>
          </p:nvSpPr>
          <p:spPr>
            <a:xfrm>
              <a:off x="7202553" y="726254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8" name="object 348"/>
            <p:cNvSpPr/>
            <p:nvPr/>
          </p:nvSpPr>
          <p:spPr>
            <a:xfrm>
              <a:off x="7276234" y="723969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49" name="object 349"/>
            <p:cNvSpPr/>
            <p:nvPr/>
          </p:nvSpPr>
          <p:spPr>
            <a:xfrm>
              <a:off x="7276234" y="723968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0" name="object 350"/>
            <p:cNvSpPr/>
            <p:nvPr/>
          </p:nvSpPr>
          <p:spPr>
            <a:xfrm>
              <a:off x="7349915" y="7194713"/>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1" name="object 351"/>
            <p:cNvSpPr/>
            <p:nvPr/>
          </p:nvSpPr>
          <p:spPr>
            <a:xfrm>
              <a:off x="7349915" y="7194713"/>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2" name="object 352"/>
            <p:cNvSpPr/>
            <p:nvPr/>
          </p:nvSpPr>
          <p:spPr>
            <a:xfrm>
              <a:off x="7423596" y="7139769"/>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53" name="object 353"/>
            <p:cNvSpPr/>
            <p:nvPr/>
          </p:nvSpPr>
          <p:spPr>
            <a:xfrm>
              <a:off x="7423596" y="7139768"/>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4" name="object 354"/>
            <p:cNvSpPr/>
            <p:nvPr/>
          </p:nvSpPr>
          <p:spPr>
            <a:xfrm>
              <a:off x="7497276" y="7037660"/>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55" name="object 355"/>
            <p:cNvSpPr/>
            <p:nvPr/>
          </p:nvSpPr>
          <p:spPr>
            <a:xfrm>
              <a:off x="7497277" y="703765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6" name="object 356"/>
            <p:cNvSpPr/>
            <p:nvPr/>
          </p:nvSpPr>
          <p:spPr>
            <a:xfrm>
              <a:off x="7570958" y="690637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7" name="object 357"/>
            <p:cNvSpPr/>
            <p:nvPr/>
          </p:nvSpPr>
          <p:spPr>
            <a:xfrm>
              <a:off x="7570958" y="6906376"/>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8" name="object 358"/>
            <p:cNvSpPr/>
            <p:nvPr/>
          </p:nvSpPr>
          <p:spPr>
            <a:xfrm>
              <a:off x="6620400" y="7331344"/>
              <a:ext cx="74295" cy="3175"/>
            </a:xfrm>
            <a:custGeom>
              <a:avLst/>
              <a:gdLst/>
              <a:ahLst/>
              <a:cxnLst/>
              <a:rect l="l" t="t" r="r" b="b"/>
              <a:pathLst>
                <a:path w="74295" h="3175">
                  <a:moveTo>
                    <a:pt x="0" y="2674"/>
                  </a:moveTo>
                  <a:lnTo>
                    <a:pt x="73924" y="0"/>
                  </a:lnTo>
                </a:path>
              </a:pathLst>
            </a:custGeom>
            <a:ln w="4530">
              <a:solidFill>
                <a:srgbClr val="A0A0A4"/>
              </a:solidFill>
            </a:ln>
          </p:spPr>
          <p:txBody>
            <a:bodyPr wrap="square" lIns="0" tIns="0" rIns="0" bIns="0" rtlCol="0"/>
            <a:lstStyle/>
            <a:p>
              <a:endParaRPr/>
            </a:p>
          </p:txBody>
        </p:sp>
        <p:sp>
          <p:nvSpPr>
            <p:cNvPr id="359" name="object 359"/>
            <p:cNvSpPr/>
            <p:nvPr/>
          </p:nvSpPr>
          <p:spPr>
            <a:xfrm>
              <a:off x="6694324" y="7312138"/>
              <a:ext cx="442595" cy="19685"/>
            </a:xfrm>
            <a:custGeom>
              <a:avLst/>
              <a:gdLst/>
              <a:ahLst/>
              <a:cxnLst/>
              <a:rect l="l" t="t" r="r" b="b"/>
              <a:pathLst>
                <a:path w="442595" h="19684">
                  <a:moveTo>
                    <a:pt x="0" y="19206"/>
                  </a:moveTo>
                  <a:lnTo>
                    <a:pt x="73437" y="18476"/>
                  </a:lnTo>
                </a:path>
                <a:path w="442595" h="19684">
                  <a:moveTo>
                    <a:pt x="73437" y="18476"/>
                  </a:moveTo>
                  <a:lnTo>
                    <a:pt x="147118" y="14343"/>
                  </a:lnTo>
                </a:path>
                <a:path w="442595" h="19684">
                  <a:moveTo>
                    <a:pt x="147118" y="14343"/>
                  </a:moveTo>
                  <a:lnTo>
                    <a:pt x="221042" y="14100"/>
                  </a:lnTo>
                </a:path>
                <a:path w="442595" h="19684">
                  <a:moveTo>
                    <a:pt x="221042" y="14100"/>
                  </a:moveTo>
                  <a:lnTo>
                    <a:pt x="294480" y="12398"/>
                  </a:lnTo>
                </a:path>
                <a:path w="442595" h="19684">
                  <a:moveTo>
                    <a:pt x="294480" y="12398"/>
                  </a:moveTo>
                  <a:lnTo>
                    <a:pt x="368161" y="6564"/>
                  </a:lnTo>
                </a:path>
                <a:path w="442595" h="19684">
                  <a:moveTo>
                    <a:pt x="368161" y="6564"/>
                  </a:moveTo>
                  <a:lnTo>
                    <a:pt x="442085" y="0"/>
                  </a:lnTo>
                </a:path>
              </a:pathLst>
            </a:custGeom>
            <a:ln w="4529">
              <a:solidFill>
                <a:srgbClr val="A0A0A4"/>
              </a:solidFill>
            </a:ln>
          </p:spPr>
          <p:txBody>
            <a:bodyPr wrap="square" lIns="0" tIns="0" rIns="0" bIns="0" rtlCol="0"/>
            <a:lstStyle/>
            <a:p>
              <a:endParaRPr/>
            </a:p>
          </p:txBody>
        </p:sp>
        <p:sp>
          <p:nvSpPr>
            <p:cNvPr id="360" name="object 360"/>
            <p:cNvSpPr/>
            <p:nvPr/>
          </p:nvSpPr>
          <p:spPr>
            <a:xfrm>
              <a:off x="7128872" y="7303386"/>
              <a:ext cx="15240" cy="17780"/>
            </a:xfrm>
            <a:custGeom>
              <a:avLst/>
              <a:gdLst/>
              <a:ahLst/>
              <a:cxnLst/>
              <a:rect l="l" t="t" r="r" b="b"/>
              <a:pathLst>
                <a:path w="15240" h="17779">
                  <a:moveTo>
                    <a:pt x="7538" y="0"/>
                  </a:moveTo>
                  <a:lnTo>
                    <a:pt x="7538" y="17504"/>
                  </a:lnTo>
                </a:path>
                <a:path w="15240" h="17779">
                  <a:moveTo>
                    <a:pt x="0" y="0"/>
                  </a:moveTo>
                  <a:lnTo>
                    <a:pt x="15076" y="0"/>
                  </a:lnTo>
                </a:path>
                <a:path w="15240" h="17779">
                  <a:moveTo>
                    <a:pt x="15076" y="0"/>
                  </a:moveTo>
                  <a:lnTo>
                    <a:pt x="0" y="0"/>
                  </a:lnTo>
                </a:path>
                <a:path w="15240" h="17779">
                  <a:moveTo>
                    <a:pt x="0" y="17504"/>
                  </a:moveTo>
                  <a:lnTo>
                    <a:pt x="15076" y="17504"/>
                  </a:lnTo>
                </a:path>
                <a:path w="15240" h="17779">
                  <a:moveTo>
                    <a:pt x="15076" y="17504"/>
                  </a:moveTo>
                  <a:lnTo>
                    <a:pt x="0" y="17504"/>
                  </a:lnTo>
                </a:path>
              </a:pathLst>
            </a:custGeom>
            <a:ln w="3175">
              <a:solidFill>
                <a:srgbClr val="A0A0A4"/>
              </a:solidFill>
            </a:ln>
          </p:spPr>
          <p:txBody>
            <a:bodyPr wrap="square" lIns="0" tIns="0" rIns="0" bIns="0" rtlCol="0"/>
            <a:lstStyle/>
            <a:p>
              <a:endParaRPr/>
            </a:p>
          </p:txBody>
        </p:sp>
        <p:sp>
          <p:nvSpPr>
            <p:cNvPr id="361" name="object 361"/>
            <p:cNvSpPr/>
            <p:nvPr/>
          </p:nvSpPr>
          <p:spPr>
            <a:xfrm>
              <a:off x="7136410" y="7310436"/>
              <a:ext cx="74295" cy="1905"/>
            </a:xfrm>
            <a:custGeom>
              <a:avLst/>
              <a:gdLst/>
              <a:ahLst/>
              <a:cxnLst/>
              <a:rect l="l" t="t" r="r" b="b"/>
              <a:pathLst>
                <a:path w="74295" h="1904">
                  <a:moveTo>
                    <a:pt x="0" y="1701"/>
                  </a:moveTo>
                  <a:lnTo>
                    <a:pt x="73680" y="0"/>
                  </a:lnTo>
                </a:path>
              </a:pathLst>
            </a:custGeom>
            <a:ln w="4530">
              <a:solidFill>
                <a:srgbClr val="A0A0A4"/>
              </a:solidFill>
            </a:ln>
          </p:spPr>
          <p:txBody>
            <a:bodyPr wrap="square" lIns="0" tIns="0" rIns="0" bIns="0" rtlCol="0"/>
            <a:lstStyle/>
            <a:p>
              <a:endParaRPr/>
            </a:p>
          </p:txBody>
        </p:sp>
        <p:sp>
          <p:nvSpPr>
            <p:cNvPr id="362" name="object 362"/>
            <p:cNvSpPr/>
            <p:nvPr/>
          </p:nvSpPr>
          <p:spPr>
            <a:xfrm>
              <a:off x="7202553" y="7301684"/>
              <a:ext cx="15240" cy="17780"/>
            </a:xfrm>
            <a:custGeom>
              <a:avLst/>
              <a:gdLst/>
              <a:ahLst/>
              <a:cxnLst/>
              <a:rect l="l" t="t" r="r" b="b"/>
              <a:pathLst>
                <a:path w="15240" h="17779">
                  <a:moveTo>
                    <a:pt x="7538" y="0"/>
                  </a:moveTo>
                  <a:lnTo>
                    <a:pt x="7538" y="17261"/>
                  </a:lnTo>
                </a:path>
                <a:path w="15240" h="17779">
                  <a:moveTo>
                    <a:pt x="0" y="0"/>
                  </a:moveTo>
                  <a:lnTo>
                    <a:pt x="15076" y="0"/>
                  </a:lnTo>
                </a:path>
                <a:path w="15240" h="17779">
                  <a:moveTo>
                    <a:pt x="15076" y="0"/>
                  </a:moveTo>
                  <a:lnTo>
                    <a:pt x="0" y="0"/>
                  </a:lnTo>
                </a:path>
                <a:path w="15240" h="17779">
                  <a:moveTo>
                    <a:pt x="0" y="17261"/>
                  </a:moveTo>
                  <a:lnTo>
                    <a:pt x="15076" y="17261"/>
                  </a:lnTo>
                </a:path>
                <a:path w="15240" h="17779">
                  <a:moveTo>
                    <a:pt x="15076" y="17261"/>
                  </a:moveTo>
                  <a:lnTo>
                    <a:pt x="0" y="17261"/>
                  </a:lnTo>
                </a:path>
              </a:pathLst>
            </a:custGeom>
            <a:ln w="3175">
              <a:solidFill>
                <a:srgbClr val="A0A0A4"/>
              </a:solidFill>
            </a:ln>
          </p:spPr>
          <p:txBody>
            <a:bodyPr wrap="square" lIns="0" tIns="0" rIns="0" bIns="0" rtlCol="0"/>
            <a:lstStyle/>
            <a:p>
              <a:endParaRPr/>
            </a:p>
          </p:txBody>
        </p:sp>
        <p:sp>
          <p:nvSpPr>
            <p:cNvPr id="363" name="object 363"/>
            <p:cNvSpPr/>
            <p:nvPr/>
          </p:nvSpPr>
          <p:spPr>
            <a:xfrm>
              <a:off x="7210091" y="7305088"/>
              <a:ext cx="74295" cy="5715"/>
            </a:xfrm>
            <a:custGeom>
              <a:avLst/>
              <a:gdLst/>
              <a:ahLst/>
              <a:cxnLst/>
              <a:rect l="l" t="t" r="r" b="b"/>
              <a:pathLst>
                <a:path w="74295" h="5715">
                  <a:moveTo>
                    <a:pt x="0" y="5348"/>
                  </a:moveTo>
                  <a:lnTo>
                    <a:pt x="73680" y="0"/>
                  </a:lnTo>
                </a:path>
              </a:pathLst>
            </a:custGeom>
            <a:ln w="4530">
              <a:solidFill>
                <a:srgbClr val="A0A0A4"/>
              </a:solidFill>
            </a:ln>
          </p:spPr>
          <p:txBody>
            <a:bodyPr wrap="square" lIns="0" tIns="0" rIns="0" bIns="0" rtlCol="0"/>
            <a:lstStyle/>
            <a:p>
              <a:endParaRPr/>
            </a:p>
          </p:txBody>
        </p:sp>
        <p:sp>
          <p:nvSpPr>
            <p:cNvPr id="364" name="object 364"/>
            <p:cNvSpPr/>
            <p:nvPr/>
          </p:nvSpPr>
          <p:spPr>
            <a:xfrm>
              <a:off x="7276234" y="7294391"/>
              <a:ext cx="15240" cy="21590"/>
            </a:xfrm>
            <a:custGeom>
              <a:avLst/>
              <a:gdLst/>
              <a:ahLst/>
              <a:cxnLst/>
              <a:rect l="l" t="t" r="r" b="b"/>
              <a:pathLst>
                <a:path w="15240" h="21590">
                  <a:moveTo>
                    <a:pt x="7538" y="0"/>
                  </a:moveTo>
                  <a:lnTo>
                    <a:pt x="7538" y="21151"/>
                  </a:lnTo>
                </a:path>
                <a:path w="15240" h="21590">
                  <a:moveTo>
                    <a:pt x="0" y="0"/>
                  </a:moveTo>
                  <a:lnTo>
                    <a:pt x="15076" y="0"/>
                  </a:lnTo>
                </a:path>
                <a:path w="15240" h="21590">
                  <a:moveTo>
                    <a:pt x="15076" y="0"/>
                  </a:moveTo>
                  <a:lnTo>
                    <a:pt x="0" y="0"/>
                  </a:lnTo>
                </a:path>
                <a:path w="15240" h="21590">
                  <a:moveTo>
                    <a:pt x="0" y="21151"/>
                  </a:moveTo>
                  <a:lnTo>
                    <a:pt x="15076" y="21151"/>
                  </a:lnTo>
                </a:path>
                <a:path w="15240" h="21590">
                  <a:moveTo>
                    <a:pt x="15076" y="21151"/>
                  </a:moveTo>
                  <a:lnTo>
                    <a:pt x="0" y="21151"/>
                  </a:lnTo>
                </a:path>
              </a:pathLst>
            </a:custGeom>
            <a:ln w="3175">
              <a:solidFill>
                <a:srgbClr val="A0A0A4"/>
              </a:solidFill>
            </a:ln>
          </p:spPr>
          <p:txBody>
            <a:bodyPr wrap="square" lIns="0" tIns="0" rIns="0" bIns="0" rtlCol="0"/>
            <a:lstStyle/>
            <a:p>
              <a:endParaRPr/>
            </a:p>
          </p:txBody>
        </p:sp>
        <p:sp>
          <p:nvSpPr>
            <p:cNvPr id="365" name="object 365"/>
            <p:cNvSpPr/>
            <p:nvPr/>
          </p:nvSpPr>
          <p:spPr>
            <a:xfrm>
              <a:off x="7283772" y="7293175"/>
              <a:ext cx="74295" cy="12065"/>
            </a:xfrm>
            <a:custGeom>
              <a:avLst/>
              <a:gdLst/>
              <a:ahLst/>
              <a:cxnLst/>
              <a:rect l="l" t="t" r="r" b="b"/>
              <a:pathLst>
                <a:path w="74295" h="12065">
                  <a:moveTo>
                    <a:pt x="0" y="11912"/>
                  </a:moveTo>
                  <a:lnTo>
                    <a:pt x="73680" y="0"/>
                  </a:lnTo>
                </a:path>
              </a:pathLst>
            </a:custGeom>
            <a:ln w="4530">
              <a:solidFill>
                <a:srgbClr val="A0A0A4"/>
              </a:solidFill>
            </a:ln>
          </p:spPr>
          <p:txBody>
            <a:bodyPr wrap="square" lIns="0" tIns="0" rIns="0" bIns="0" rtlCol="0"/>
            <a:lstStyle/>
            <a:p>
              <a:endParaRPr/>
            </a:p>
          </p:txBody>
        </p:sp>
        <p:sp>
          <p:nvSpPr>
            <p:cNvPr id="366" name="object 366"/>
            <p:cNvSpPr/>
            <p:nvPr/>
          </p:nvSpPr>
          <p:spPr>
            <a:xfrm>
              <a:off x="7349915" y="7277372"/>
              <a:ext cx="15240" cy="31750"/>
            </a:xfrm>
            <a:custGeom>
              <a:avLst/>
              <a:gdLst/>
              <a:ahLst/>
              <a:cxnLst/>
              <a:rect l="l" t="t" r="r" b="b"/>
              <a:pathLst>
                <a:path w="15240" h="31750">
                  <a:moveTo>
                    <a:pt x="7538" y="0"/>
                  </a:moveTo>
                  <a:lnTo>
                    <a:pt x="7538" y="31362"/>
                  </a:lnTo>
                </a:path>
                <a:path w="15240" h="31750">
                  <a:moveTo>
                    <a:pt x="0" y="0"/>
                  </a:moveTo>
                  <a:lnTo>
                    <a:pt x="15076" y="0"/>
                  </a:lnTo>
                </a:path>
                <a:path w="15240" h="31750">
                  <a:moveTo>
                    <a:pt x="15076" y="0"/>
                  </a:moveTo>
                  <a:lnTo>
                    <a:pt x="0" y="0"/>
                  </a:lnTo>
                </a:path>
                <a:path w="15240" h="31750">
                  <a:moveTo>
                    <a:pt x="0" y="31362"/>
                  </a:moveTo>
                  <a:lnTo>
                    <a:pt x="15076" y="31362"/>
                  </a:lnTo>
                </a:path>
                <a:path w="15240" h="31750">
                  <a:moveTo>
                    <a:pt x="15076" y="31362"/>
                  </a:moveTo>
                  <a:lnTo>
                    <a:pt x="0" y="31362"/>
                  </a:lnTo>
                </a:path>
              </a:pathLst>
            </a:custGeom>
            <a:ln w="3175">
              <a:solidFill>
                <a:srgbClr val="A0A0A4"/>
              </a:solidFill>
            </a:ln>
          </p:spPr>
          <p:txBody>
            <a:bodyPr wrap="square" lIns="0" tIns="0" rIns="0" bIns="0" rtlCol="0"/>
            <a:lstStyle/>
            <a:p>
              <a:endParaRPr/>
            </a:p>
          </p:txBody>
        </p:sp>
        <p:sp>
          <p:nvSpPr>
            <p:cNvPr id="367" name="object 367"/>
            <p:cNvSpPr/>
            <p:nvPr/>
          </p:nvSpPr>
          <p:spPr>
            <a:xfrm>
              <a:off x="7357453" y="7286368"/>
              <a:ext cx="74295" cy="6985"/>
            </a:xfrm>
            <a:custGeom>
              <a:avLst/>
              <a:gdLst/>
              <a:ahLst/>
              <a:cxnLst/>
              <a:rect l="l" t="t" r="r" b="b"/>
              <a:pathLst>
                <a:path w="74295" h="6984">
                  <a:moveTo>
                    <a:pt x="0" y="6807"/>
                  </a:moveTo>
                  <a:lnTo>
                    <a:pt x="73680" y="0"/>
                  </a:lnTo>
                </a:path>
              </a:pathLst>
            </a:custGeom>
            <a:ln w="4530">
              <a:solidFill>
                <a:srgbClr val="A0A0A4"/>
              </a:solidFill>
            </a:ln>
          </p:spPr>
          <p:txBody>
            <a:bodyPr wrap="square" lIns="0" tIns="0" rIns="0" bIns="0" rtlCol="0"/>
            <a:lstStyle/>
            <a:p>
              <a:endParaRPr/>
            </a:p>
          </p:txBody>
        </p:sp>
        <p:sp>
          <p:nvSpPr>
            <p:cNvPr id="368" name="object 368"/>
            <p:cNvSpPr/>
            <p:nvPr/>
          </p:nvSpPr>
          <p:spPr>
            <a:xfrm>
              <a:off x="7423596" y="7269836"/>
              <a:ext cx="15240" cy="33655"/>
            </a:xfrm>
            <a:custGeom>
              <a:avLst/>
              <a:gdLst/>
              <a:ahLst/>
              <a:cxnLst/>
              <a:rect l="l" t="t" r="r" b="b"/>
              <a:pathLst>
                <a:path w="15240" h="33654">
                  <a:moveTo>
                    <a:pt x="7538" y="0"/>
                  </a:moveTo>
                  <a:lnTo>
                    <a:pt x="7538" y="33307"/>
                  </a:lnTo>
                </a:path>
                <a:path w="15240" h="33654">
                  <a:moveTo>
                    <a:pt x="0" y="0"/>
                  </a:moveTo>
                  <a:lnTo>
                    <a:pt x="15076" y="0"/>
                  </a:lnTo>
                </a:path>
                <a:path w="15240" h="33654">
                  <a:moveTo>
                    <a:pt x="15076" y="0"/>
                  </a:moveTo>
                  <a:lnTo>
                    <a:pt x="0" y="0"/>
                  </a:lnTo>
                </a:path>
                <a:path w="15240" h="33654">
                  <a:moveTo>
                    <a:pt x="0" y="33307"/>
                  </a:moveTo>
                  <a:lnTo>
                    <a:pt x="15076" y="33307"/>
                  </a:lnTo>
                </a:path>
                <a:path w="15240" h="33654">
                  <a:moveTo>
                    <a:pt x="15076" y="33307"/>
                  </a:moveTo>
                  <a:lnTo>
                    <a:pt x="0" y="33307"/>
                  </a:lnTo>
                </a:path>
              </a:pathLst>
            </a:custGeom>
            <a:ln w="3175">
              <a:solidFill>
                <a:srgbClr val="A0A0A4"/>
              </a:solidFill>
            </a:ln>
          </p:spPr>
          <p:txBody>
            <a:bodyPr wrap="square" lIns="0" tIns="0" rIns="0" bIns="0" rtlCol="0"/>
            <a:lstStyle/>
            <a:p>
              <a:endParaRPr/>
            </a:p>
          </p:txBody>
        </p:sp>
        <p:sp>
          <p:nvSpPr>
            <p:cNvPr id="369" name="object 369"/>
            <p:cNvSpPr/>
            <p:nvPr/>
          </p:nvSpPr>
          <p:spPr>
            <a:xfrm>
              <a:off x="7431134" y="7268620"/>
              <a:ext cx="74295" cy="17780"/>
            </a:xfrm>
            <a:custGeom>
              <a:avLst/>
              <a:gdLst/>
              <a:ahLst/>
              <a:cxnLst/>
              <a:rect l="l" t="t" r="r" b="b"/>
              <a:pathLst>
                <a:path w="74295" h="17779">
                  <a:moveTo>
                    <a:pt x="0" y="17747"/>
                  </a:moveTo>
                  <a:lnTo>
                    <a:pt x="73680" y="0"/>
                  </a:lnTo>
                </a:path>
              </a:pathLst>
            </a:custGeom>
            <a:ln w="4530">
              <a:solidFill>
                <a:srgbClr val="A0A0A4"/>
              </a:solidFill>
            </a:ln>
          </p:spPr>
          <p:txBody>
            <a:bodyPr wrap="square" lIns="0" tIns="0" rIns="0" bIns="0" rtlCol="0"/>
            <a:lstStyle/>
            <a:p>
              <a:endParaRPr/>
            </a:p>
          </p:txBody>
        </p:sp>
        <p:sp>
          <p:nvSpPr>
            <p:cNvPr id="370" name="object 370"/>
            <p:cNvSpPr/>
            <p:nvPr/>
          </p:nvSpPr>
          <p:spPr>
            <a:xfrm>
              <a:off x="7497277" y="7242850"/>
              <a:ext cx="15240" cy="51435"/>
            </a:xfrm>
            <a:custGeom>
              <a:avLst/>
              <a:gdLst/>
              <a:ahLst/>
              <a:cxnLst/>
              <a:rect l="l" t="t" r="r" b="b"/>
              <a:pathLst>
                <a:path w="15240" h="51434">
                  <a:moveTo>
                    <a:pt x="7538" y="0"/>
                  </a:moveTo>
                  <a:lnTo>
                    <a:pt x="7538" y="51297"/>
                  </a:lnTo>
                </a:path>
                <a:path w="15240" h="51434">
                  <a:moveTo>
                    <a:pt x="0" y="0"/>
                  </a:moveTo>
                  <a:lnTo>
                    <a:pt x="15076" y="0"/>
                  </a:lnTo>
                </a:path>
                <a:path w="15240" h="51434">
                  <a:moveTo>
                    <a:pt x="15076" y="0"/>
                  </a:moveTo>
                  <a:lnTo>
                    <a:pt x="0" y="0"/>
                  </a:lnTo>
                </a:path>
                <a:path w="15240" h="51434">
                  <a:moveTo>
                    <a:pt x="0" y="51297"/>
                  </a:moveTo>
                  <a:lnTo>
                    <a:pt x="15076" y="51297"/>
                  </a:lnTo>
                </a:path>
                <a:path w="15240" h="51434">
                  <a:moveTo>
                    <a:pt x="15076" y="51297"/>
                  </a:moveTo>
                  <a:lnTo>
                    <a:pt x="0" y="51297"/>
                  </a:lnTo>
                </a:path>
              </a:pathLst>
            </a:custGeom>
            <a:ln w="3175">
              <a:solidFill>
                <a:srgbClr val="A0A0A4"/>
              </a:solidFill>
            </a:ln>
          </p:spPr>
          <p:txBody>
            <a:bodyPr wrap="square" lIns="0" tIns="0" rIns="0" bIns="0" rtlCol="0"/>
            <a:lstStyle/>
            <a:p>
              <a:endParaRPr/>
            </a:p>
          </p:txBody>
        </p:sp>
        <p:sp>
          <p:nvSpPr>
            <p:cNvPr id="371" name="object 371"/>
            <p:cNvSpPr/>
            <p:nvPr/>
          </p:nvSpPr>
          <p:spPr>
            <a:xfrm>
              <a:off x="7504815" y="7268620"/>
              <a:ext cx="74295" cy="25400"/>
            </a:xfrm>
            <a:custGeom>
              <a:avLst/>
              <a:gdLst/>
              <a:ahLst/>
              <a:cxnLst/>
              <a:rect l="l" t="t" r="r" b="b"/>
              <a:pathLst>
                <a:path w="74295" h="25400">
                  <a:moveTo>
                    <a:pt x="0" y="0"/>
                  </a:moveTo>
                  <a:lnTo>
                    <a:pt x="73680" y="25284"/>
                  </a:lnTo>
                </a:path>
              </a:pathLst>
            </a:custGeom>
            <a:ln w="4530">
              <a:solidFill>
                <a:srgbClr val="A0A0A4"/>
              </a:solidFill>
            </a:ln>
          </p:spPr>
          <p:txBody>
            <a:bodyPr wrap="square" lIns="0" tIns="0" rIns="0" bIns="0" rtlCol="0"/>
            <a:lstStyle/>
            <a:p>
              <a:endParaRPr/>
            </a:p>
          </p:txBody>
        </p:sp>
        <p:sp>
          <p:nvSpPr>
            <p:cNvPr id="372" name="object 372"/>
            <p:cNvSpPr/>
            <p:nvPr/>
          </p:nvSpPr>
          <p:spPr>
            <a:xfrm>
              <a:off x="6611159" y="7324781"/>
              <a:ext cx="19050" cy="19050"/>
            </a:xfrm>
            <a:custGeom>
              <a:avLst/>
              <a:gdLst/>
              <a:ahLst/>
              <a:cxnLst/>
              <a:rect l="l" t="t" r="r" b="b"/>
              <a:pathLst>
                <a:path w="19050" h="19050">
                  <a:moveTo>
                    <a:pt x="9240" y="0"/>
                  </a:moveTo>
                  <a:lnTo>
                    <a:pt x="0" y="9237"/>
                  </a:lnTo>
                  <a:lnTo>
                    <a:pt x="9240" y="18475"/>
                  </a:lnTo>
                  <a:lnTo>
                    <a:pt x="18723" y="9237"/>
                  </a:lnTo>
                  <a:lnTo>
                    <a:pt x="9240" y="0"/>
                  </a:lnTo>
                  <a:close/>
                </a:path>
              </a:pathLst>
            </a:custGeom>
            <a:solidFill>
              <a:srgbClr val="A0A0A4"/>
            </a:solidFill>
          </p:spPr>
          <p:txBody>
            <a:bodyPr wrap="square" lIns="0" tIns="0" rIns="0" bIns="0" rtlCol="0"/>
            <a:lstStyle/>
            <a:p>
              <a:endParaRPr/>
            </a:p>
          </p:txBody>
        </p:sp>
        <p:sp>
          <p:nvSpPr>
            <p:cNvPr id="373" name="object 373"/>
            <p:cNvSpPr/>
            <p:nvPr/>
          </p:nvSpPr>
          <p:spPr>
            <a:xfrm>
              <a:off x="6611159" y="7324780"/>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74" name="object 374"/>
            <p:cNvSpPr/>
            <p:nvPr/>
          </p:nvSpPr>
          <p:spPr>
            <a:xfrm>
              <a:off x="6684841" y="7321864"/>
              <a:ext cx="19050" cy="19050"/>
            </a:xfrm>
            <a:custGeom>
              <a:avLst/>
              <a:gdLst/>
              <a:ahLst/>
              <a:cxnLst/>
              <a:rect l="l" t="t" r="r" b="b"/>
              <a:pathLst>
                <a:path w="19050" h="19050">
                  <a:moveTo>
                    <a:pt x="9483" y="0"/>
                  </a:moveTo>
                  <a:lnTo>
                    <a:pt x="0" y="9480"/>
                  </a:lnTo>
                  <a:lnTo>
                    <a:pt x="9483" y="18718"/>
                  </a:lnTo>
                  <a:lnTo>
                    <a:pt x="18723" y="9480"/>
                  </a:lnTo>
                  <a:lnTo>
                    <a:pt x="9483" y="0"/>
                  </a:lnTo>
                  <a:close/>
                </a:path>
              </a:pathLst>
            </a:custGeom>
            <a:solidFill>
              <a:srgbClr val="A0A0A4"/>
            </a:solidFill>
          </p:spPr>
          <p:txBody>
            <a:bodyPr wrap="square" lIns="0" tIns="0" rIns="0" bIns="0" rtlCol="0"/>
            <a:lstStyle/>
            <a:p>
              <a:endParaRPr/>
            </a:p>
          </p:txBody>
        </p:sp>
        <p:sp>
          <p:nvSpPr>
            <p:cNvPr id="375" name="object 375"/>
            <p:cNvSpPr/>
            <p:nvPr/>
          </p:nvSpPr>
          <p:spPr>
            <a:xfrm>
              <a:off x="6684840" y="7321863"/>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376" name="object 376"/>
            <p:cNvSpPr/>
            <p:nvPr/>
          </p:nvSpPr>
          <p:spPr>
            <a:xfrm>
              <a:off x="6758521" y="7321376"/>
              <a:ext cx="19050" cy="19050"/>
            </a:xfrm>
            <a:custGeom>
              <a:avLst/>
              <a:gdLst/>
              <a:ahLst/>
              <a:cxnLst/>
              <a:rect l="l" t="t" r="r" b="b"/>
              <a:pathLst>
                <a:path w="19050" h="19050">
                  <a:moveTo>
                    <a:pt x="9240" y="0"/>
                  </a:moveTo>
                  <a:lnTo>
                    <a:pt x="0" y="9239"/>
                  </a:lnTo>
                  <a:lnTo>
                    <a:pt x="9240" y="18721"/>
                  </a:lnTo>
                  <a:lnTo>
                    <a:pt x="18481" y="9239"/>
                  </a:lnTo>
                  <a:lnTo>
                    <a:pt x="9240" y="0"/>
                  </a:lnTo>
                  <a:close/>
                </a:path>
              </a:pathLst>
            </a:custGeom>
            <a:solidFill>
              <a:srgbClr val="A0A0A4"/>
            </a:solidFill>
          </p:spPr>
          <p:txBody>
            <a:bodyPr wrap="square" lIns="0" tIns="0" rIns="0" bIns="0" rtlCol="0"/>
            <a:lstStyle/>
            <a:p>
              <a:endParaRPr/>
            </a:p>
          </p:txBody>
        </p:sp>
        <p:sp>
          <p:nvSpPr>
            <p:cNvPr id="377" name="object 377"/>
            <p:cNvSpPr/>
            <p:nvPr/>
          </p:nvSpPr>
          <p:spPr>
            <a:xfrm>
              <a:off x="6758521" y="732137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78" name="object 378"/>
            <p:cNvSpPr/>
            <p:nvPr/>
          </p:nvSpPr>
          <p:spPr>
            <a:xfrm>
              <a:off x="6832203" y="7317244"/>
              <a:ext cx="19050" cy="19050"/>
            </a:xfrm>
            <a:custGeom>
              <a:avLst/>
              <a:gdLst/>
              <a:ahLst/>
              <a:cxnLst/>
              <a:rect l="l" t="t" r="r" b="b"/>
              <a:pathLst>
                <a:path w="19050" h="19050">
                  <a:moveTo>
                    <a:pt x="9239" y="0"/>
                  </a:moveTo>
                  <a:lnTo>
                    <a:pt x="0" y="9239"/>
                  </a:lnTo>
                  <a:lnTo>
                    <a:pt x="9239" y="18477"/>
                  </a:lnTo>
                  <a:lnTo>
                    <a:pt x="18723" y="9239"/>
                  </a:lnTo>
                  <a:lnTo>
                    <a:pt x="9239" y="0"/>
                  </a:lnTo>
                  <a:close/>
                </a:path>
              </a:pathLst>
            </a:custGeom>
            <a:solidFill>
              <a:srgbClr val="A0A0A4"/>
            </a:solidFill>
          </p:spPr>
          <p:txBody>
            <a:bodyPr wrap="square" lIns="0" tIns="0" rIns="0" bIns="0" rtlCol="0"/>
            <a:lstStyle/>
            <a:p>
              <a:endParaRPr/>
            </a:p>
          </p:txBody>
        </p:sp>
        <p:sp>
          <p:nvSpPr>
            <p:cNvPr id="379" name="object 379"/>
            <p:cNvSpPr/>
            <p:nvPr/>
          </p:nvSpPr>
          <p:spPr>
            <a:xfrm>
              <a:off x="6832202" y="7317244"/>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80" name="object 380"/>
            <p:cNvSpPr/>
            <p:nvPr/>
          </p:nvSpPr>
          <p:spPr>
            <a:xfrm>
              <a:off x="6905883" y="7317001"/>
              <a:ext cx="19050" cy="19050"/>
            </a:xfrm>
            <a:custGeom>
              <a:avLst/>
              <a:gdLst/>
              <a:ahLst/>
              <a:cxnLst/>
              <a:rect l="l" t="t" r="r" b="b"/>
              <a:pathLst>
                <a:path w="19050" h="19050">
                  <a:moveTo>
                    <a:pt x="9484" y="0"/>
                  </a:moveTo>
                  <a:lnTo>
                    <a:pt x="0" y="9237"/>
                  </a:lnTo>
                  <a:lnTo>
                    <a:pt x="9484" y="18477"/>
                  </a:lnTo>
                  <a:lnTo>
                    <a:pt x="18723" y="9237"/>
                  </a:lnTo>
                  <a:lnTo>
                    <a:pt x="9484" y="0"/>
                  </a:lnTo>
                  <a:close/>
                </a:path>
              </a:pathLst>
            </a:custGeom>
            <a:solidFill>
              <a:srgbClr val="A0A0A4"/>
            </a:solidFill>
          </p:spPr>
          <p:txBody>
            <a:bodyPr wrap="square" lIns="0" tIns="0" rIns="0" bIns="0" rtlCol="0"/>
            <a:lstStyle/>
            <a:p>
              <a:endParaRPr/>
            </a:p>
          </p:txBody>
        </p:sp>
        <p:sp>
          <p:nvSpPr>
            <p:cNvPr id="381" name="object 381"/>
            <p:cNvSpPr/>
            <p:nvPr/>
          </p:nvSpPr>
          <p:spPr>
            <a:xfrm>
              <a:off x="6905883" y="7317001"/>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82" name="object 382"/>
            <p:cNvSpPr/>
            <p:nvPr/>
          </p:nvSpPr>
          <p:spPr>
            <a:xfrm>
              <a:off x="6979564" y="7315057"/>
              <a:ext cx="19050" cy="19050"/>
            </a:xfrm>
            <a:custGeom>
              <a:avLst/>
              <a:gdLst/>
              <a:ahLst/>
              <a:cxnLst/>
              <a:rect l="l" t="t" r="r" b="b"/>
              <a:pathLst>
                <a:path w="19050" h="19050">
                  <a:moveTo>
                    <a:pt x="9241" y="0"/>
                  </a:moveTo>
                  <a:lnTo>
                    <a:pt x="0" y="9480"/>
                  </a:lnTo>
                  <a:lnTo>
                    <a:pt x="9241" y="18719"/>
                  </a:lnTo>
                  <a:lnTo>
                    <a:pt x="18482" y="9480"/>
                  </a:lnTo>
                  <a:lnTo>
                    <a:pt x="9241" y="0"/>
                  </a:lnTo>
                  <a:close/>
                </a:path>
              </a:pathLst>
            </a:custGeom>
            <a:solidFill>
              <a:srgbClr val="A0A0A4"/>
            </a:solidFill>
          </p:spPr>
          <p:txBody>
            <a:bodyPr wrap="square" lIns="0" tIns="0" rIns="0" bIns="0" rtlCol="0"/>
            <a:lstStyle/>
            <a:p>
              <a:endParaRPr/>
            </a:p>
          </p:txBody>
        </p:sp>
        <p:sp>
          <p:nvSpPr>
            <p:cNvPr id="383" name="object 383"/>
            <p:cNvSpPr/>
            <p:nvPr/>
          </p:nvSpPr>
          <p:spPr>
            <a:xfrm>
              <a:off x="6979564" y="7315056"/>
              <a:ext cx="19050" cy="19050"/>
            </a:xfrm>
            <a:custGeom>
              <a:avLst/>
              <a:gdLst/>
              <a:ahLst/>
              <a:cxnLst/>
              <a:rect l="l" t="t" r="r" b="b"/>
              <a:pathLst>
                <a:path w="19050" h="19050">
                  <a:moveTo>
                    <a:pt x="0" y="9481"/>
                  </a:moveTo>
                  <a:lnTo>
                    <a:pt x="9240" y="18719"/>
                  </a:lnTo>
                  <a:lnTo>
                    <a:pt x="18481" y="9481"/>
                  </a:lnTo>
                  <a:lnTo>
                    <a:pt x="9240" y="0"/>
                  </a:lnTo>
                  <a:lnTo>
                    <a:pt x="0" y="9481"/>
                  </a:lnTo>
                  <a:close/>
                </a:path>
              </a:pathLst>
            </a:custGeom>
            <a:ln w="3175">
              <a:solidFill>
                <a:srgbClr val="A0A0A4"/>
              </a:solidFill>
            </a:ln>
          </p:spPr>
          <p:txBody>
            <a:bodyPr wrap="square" lIns="0" tIns="0" rIns="0" bIns="0" rtlCol="0"/>
            <a:lstStyle/>
            <a:p>
              <a:endParaRPr/>
            </a:p>
          </p:txBody>
        </p:sp>
        <p:sp>
          <p:nvSpPr>
            <p:cNvPr id="384" name="object 384"/>
            <p:cNvSpPr/>
            <p:nvPr/>
          </p:nvSpPr>
          <p:spPr>
            <a:xfrm>
              <a:off x="7053245" y="7309221"/>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85" name="object 385"/>
            <p:cNvSpPr/>
            <p:nvPr/>
          </p:nvSpPr>
          <p:spPr>
            <a:xfrm>
              <a:off x="7053245" y="7309221"/>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86" name="object 386"/>
            <p:cNvSpPr/>
            <p:nvPr/>
          </p:nvSpPr>
          <p:spPr>
            <a:xfrm>
              <a:off x="7127169" y="7302900"/>
              <a:ext cx="19050" cy="19050"/>
            </a:xfrm>
            <a:custGeom>
              <a:avLst/>
              <a:gdLst/>
              <a:ahLst/>
              <a:cxnLst/>
              <a:rect l="l" t="t" r="r" b="b"/>
              <a:pathLst>
                <a:path w="19050" h="19050">
                  <a:moveTo>
                    <a:pt x="9240" y="0"/>
                  </a:moveTo>
                  <a:lnTo>
                    <a:pt x="0" y="9237"/>
                  </a:lnTo>
                  <a:lnTo>
                    <a:pt x="9240" y="18475"/>
                  </a:lnTo>
                  <a:lnTo>
                    <a:pt x="18481" y="9237"/>
                  </a:lnTo>
                  <a:lnTo>
                    <a:pt x="9240" y="0"/>
                  </a:lnTo>
                  <a:close/>
                </a:path>
              </a:pathLst>
            </a:custGeom>
            <a:solidFill>
              <a:srgbClr val="A0A0A4"/>
            </a:solidFill>
          </p:spPr>
          <p:txBody>
            <a:bodyPr wrap="square" lIns="0" tIns="0" rIns="0" bIns="0" rtlCol="0"/>
            <a:lstStyle/>
            <a:p>
              <a:endParaRPr/>
            </a:p>
          </p:txBody>
        </p:sp>
        <p:sp>
          <p:nvSpPr>
            <p:cNvPr id="387" name="object 387"/>
            <p:cNvSpPr/>
            <p:nvPr/>
          </p:nvSpPr>
          <p:spPr>
            <a:xfrm>
              <a:off x="7127169" y="7302900"/>
              <a:ext cx="19050" cy="19050"/>
            </a:xfrm>
            <a:custGeom>
              <a:avLst/>
              <a:gdLst/>
              <a:ahLst/>
              <a:cxnLst/>
              <a:rect l="l" t="t" r="r" b="b"/>
              <a:pathLst>
                <a:path w="19050" h="19050">
                  <a:moveTo>
                    <a:pt x="0" y="9238"/>
                  </a:moveTo>
                  <a:lnTo>
                    <a:pt x="9240" y="18476"/>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88" name="object 388"/>
            <p:cNvSpPr/>
            <p:nvPr/>
          </p:nvSpPr>
          <p:spPr>
            <a:xfrm>
              <a:off x="7200851" y="7300955"/>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89" name="object 389"/>
            <p:cNvSpPr/>
            <p:nvPr/>
          </p:nvSpPr>
          <p:spPr>
            <a:xfrm>
              <a:off x="7200850" y="7300955"/>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90" name="object 390"/>
            <p:cNvSpPr/>
            <p:nvPr/>
          </p:nvSpPr>
          <p:spPr>
            <a:xfrm>
              <a:off x="7274289" y="7295849"/>
              <a:ext cx="19050" cy="19050"/>
            </a:xfrm>
            <a:custGeom>
              <a:avLst/>
              <a:gdLst/>
              <a:ahLst/>
              <a:cxnLst/>
              <a:rect l="l" t="t" r="r" b="b"/>
              <a:pathLst>
                <a:path w="19050" h="19050">
                  <a:moveTo>
                    <a:pt x="9483" y="0"/>
                  </a:moveTo>
                  <a:lnTo>
                    <a:pt x="0" y="9239"/>
                  </a:lnTo>
                  <a:lnTo>
                    <a:pt x="9483" y="18477"/>
                  </a:lnTo>
                  <a:lnTo>
                    <a:pt x="18723" y="9239"/>
                  </a:lnTo>
                  <a:lnTo>
                    <a:pt x="9483" y="0"/>
                  </a:lnTo>
                  <a:close/>
                </a:path>
              </a:pathLst>
            </a:custGeom>
            <a:solidFill>
              <a:srgbClr val="A0A0A4"/>
            </a:solidFill>
          </p:spPr>
          <p:txBody>
            <a:bodyPr wrap="square" lIns="0" tIns="0" rIns="0" bIns="0" rtlCol="0"/>
            <a:lstStyle/>
            <a:p>
              <a:endParaRPr/>
            </a:p>
          </p:txBody>
        </p:sp>
        <p:sp>
          <p:nvSpPr>
            <p:cNvPr id="391" name="object 391"/>
            <p:cNvSpPr/>
            <p:nvPr/>
          </p:nvSpPr>
          <p:spPr>
            <a:xfrm>
              <a:off x="7274288" y="7295849"/>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92" name="object 392"/>
            <p:cNvSpPr/>
            <p:nvPr/>
          </p:nvSpPr>
          <p:spPr>
            <a:xfrm>
              <a:off x="7348213" y="7283937"/>
              <a:ext cx="19050" cy="19050"/>
            </a:xfrm>
            <a:custGeom>
              <a:avLst/>
              <a:gdLst/>
              <a:ahLst/>
              <a:cxnLst/>
              <a:rect l="l" t="t" r="r" b="b"/>
              <a:pathLst>
                <a:path w="19050" h="19050">
                  <a:moveTo>
                    <a:pt x="9240" y="0"/>
                  </a:moveTo>
                  <a:lnTo>
                    <a:pt x="0" y="9237"/>
                  </a:lnTo>
                  <a:lnTo>
                    <a:pt x="9240" y="18721"/>
                  </a:lnTo>
                  <a:lnTo>
                    <a:pt x="18479" y="9237"/>
                  </a:lnTo>
                  <a:lnTo>
                    <a:pt x="9240" y="0"/>
                  </a:lnTo>
                  <a:close/>
                </a:path>
              </a:pathLst>
            </a:custGeom>
            <a:solidFill>
              <a:srgbClr val="A0A0A4"/>
            </a:solidFill>
          </p:spPr>
          <p:txBody>
            <a:bodyPr wrap="square" lIns="0" tIns="0" rIns="0" bIns="0" rtlCol="0"/>
            <a:lstStyle/>
            <a:p>
              <a:endParaRPr/>
            </a:p>
          </p:txBody>
        </p:sp>
        <p:sp>
          <p:nvSpPr>
            <p:cNvPr id="393" name="object 393"/>
            <p:cNvSpPr/>
            <p:nvPr/>
          </p:nvSpPr>
          <p:spPr>
            <a:xfrm>
              <a:off x="7348212" y="728393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94" name="object 394"/>
            <p:cNvSpPr/>
            <p:nvPr/>
          </p:nvSpPr>
          <p:spPr>
            <a:xfrm>
              <a:off x="7421894" y="7277130"/>
              <a:ext cx="19050" cy="19050"/>
            </a:xfrm>
            <a:custGeom>
              <a:avLst/>
              <a:gdLst/>
              <a:ahLst/>
              <a:cxnLst/>
              <a:rect l="l" t="t" r="r" b="b"/>
              <a:pathLst>
                <a:path w="19050" h="19050">
                  <a:moveTo>
                    <a:pt x="9239" y="0"/>
                  </a:moveTo>
                  <a:lnTo>
                    <a:pt x="0" y="9239"/>
                  </a:lnTo>
                  <a:lnTo>
                    <a:pt x="9239" y="18719"/>
                  </a:lnTo>
                  <a:lnTo>
                    <a:pt x="18722" y="9239"/>
                  </a:lnTo>
                  <a:lnTo>
                    <a:pt x="9239" y="0"/>
                  </a:lnTo>
                  <a:close/>
                </a:path>
              </a:pathLst>
            </a:custGeom>
            <a:solidFill>
              <a:srgbClr val="A0A0A4"/>
            </a:solidFill>
          </p:spPr>
          <p:txBody>
            <a:bodyPr wrap="square" lIns="0" tIns="0" rIns="0" bIns="0" rtlCol="0"/>
            <a:lstStyle/>
            <a:p>
              <a:endParaRPr/>
            </a:p>
          </p:txBody>
        </p:sp>
        <p:sp>
          <p:nvSpPr>
            <p:cNvPr id="395" name="object 395"/>
            <p:cNvSpPr/>
            <p:nvPr/>
          </p:nvSpPr>
          <p:spPr>
            <a:xfrm>
              <a:off x="7421893" y="7277129"/>
              <a:ext cx="19050" cy="19050"/>
            </a:xfrm>
            <a:custGeom>
              <a:avLst/>
              <a:gdLst/>
              <a:ahLst/>
              <a:cxnLst/>
              <a:rect l="l" t="t" r="r" b="b"/>
              <a:pathLst>
                <a:path w="19050" h="19050">
                  <a:moveTo>
                    <a:pt x="0" y="9238"/>
                  </a:moveTo>
                  <a:lnTo>
                    <a:pt x="9240" y="18719"/>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96" name="object 396"/>
            <p:cNvSpPr/>
            <p:nvPr/>
          </p:nvSpPr>
          <p:spPr>
            <a:xfrm>
              <a:off x="7495332" y="7259139"/>
              <a:ext cx="19050" cy="19050"/>
            </a:xfrm>
            <a:custGeom>
              <a:avLst/>
              <a:gdLst/>
              <a:ahLst/>
              <a:cxnLst/>
              <a:rect l="l" t="t" r="r" b="b"/>
              <a:pathLst>
                <a:path w="19050" h="19050">
                  <a:moveTo>
                    <a:pt x="9483" y="0"/>
                  </a:moveTo>
                  <a:lnTo>
                    <a:pt x="0" y="9481"/>
                  </a:lnTo>
                  <a:lnTo>
                    <a:pt x="9483" y="18719"/>
                  </a:lnTo>
                  <a:lnTo>
                    <a:pt x="18723" y="9481"/>
                  </a:lnTo>
                  <a:lnTo>
                    <a:pt x="9483" y="0"/>
                  </a:lnTo>
                  <a:close/>
                </a:path>
              </a:pathLst>
            </a:custGeom>
            <a:solidFill>
              <a:srgbClr val="A0A0A4"/>
            </a:solidFill>
          </p:spPr>
          <p:txBody>
            <a:bodyPr wrap="square" lIns="0" tIns="0" rIns="0" bIns="0" rtlCol="0"/>
            <a:lstStyle/>
            <a:p>
              <a:endParaRPr/>
            </a:p>
          </p:txBody>
        </p:sp>
        <p:sp>
          <p:nvSpPr>
            <p:cNvPr id="397" name="object 397"/>
            <p:cNvSpPr/>
            <p:nvPr/>
          </p:nvSpPr>
          <p:spPr>
            <a:xfrm>
              <a:off x="7495331" y="7259139"/>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398" name="object 398"/>
            <p:cNvSpPr/>
            <p:nvPr/>
          </p:nvSpPr>
          <p:spPr>
            <a:xfrm>
              <a:off x="7569255" y="7284667"/>
              <a:ext cx="19050" cy="19050"/>
            </a:xfrm>
            <a:custGeom>
              <a:avLst/>
              <a:gdLst/>
              <a:ahLst/>
              <a:cxnLst/>
              <a:rect l="l" t="t" r="r" b="b"/>
              <a:pathLst>
                <a:path w="19050" h="19050">
                  <a:moveTo>
                    <a:pt x="9241" y="0"/>
                  </a:moveTo>
                  <a:lnTo>
                    <a:pt x="0" y="9237"/>
                  </a:lnTo>
                  <a:lnTo>
                    <a:pt x="9241" y="18719"/>
                  </a:lnTo>
                  <a:lnTo>
                    <a:pt x="18481" y="9237"/>
                  </a:lnTo>
                  <a:lnTo>
                    <a:pt x="9241" y="0"/>
                  </a:lnTo>
                  <a:close/>
                </a:path>
              </a:pathLst>
            </a:custGeom>
            <a:solidFill>
              <a:srgbClr val="A0A0A4"/>
            </a:solidFill>
          </p:spPr>
          <p:txBody>
            <a:bodyPr wrap="square" lIns="0" tIns="0" rIns="0" bIns="0" rtlCol="0"/>
            <a:lstStyle/>
            <a:p>
              <a:endParaRPr/>
            </a:p>
          </p:txBody>
        </p:sp>
        <p:sp>
          <p:nvSpPr>
            <p:cNvPr id="399" name="object 399"/>
            <p:cNvSpPr/>
            <p:nvPr/>
          </p:nvSpPr>
          <p:spPr>
            <a:xfrm>
              <a:off x="7569255" y="7284666"/>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400" name="object 400"/>
            <p:cNvSpPr/>
            <p:nvPr/>
          </p:nvSpPr>
          <p:spPr>
            <a:xfrm>
              <a:off x="6620400" y="7327455"/>
              <a:ext cx="74295" cy="6985"/>
            </a:xfrm>
            <a:custGeom>
              <a:avLst/>
              <a:gdLst/>
              <a:ahLst/>
              <a:cxnLst/>
              <a:rect l="l" t="t" r="r" b="b"/>
              <a:pathLst>
                <a:path w="74295" h="6984">
                  <a:moveTo>
                    <a:pt x="0" y="6564"/>
                  </a:moveTo>
                  <a:lnTo>
                    <a:pt x="73924" y="0"/>
                  </a:lnTo>
                </a:path>
              </a:pathLst>
            </a:custGeom>
            <a:ln w="4530">
              <a:solidFill>
                <a:srgbClr val="000000"/>
              </a:solidFill>
            </a:ln>
          </p:spPr>
          <p:txBody>
            <a:bodyPr wrap="square" lIns="0" tIns="0" rIns="0" bIns="0" rtlCol="0"/>
            <a:lstStyle/>
            <a:p>
              <a:endParaRPr/>
            </a:p>
          </p:txBody>
        </p:sp>
        <p:sp>
          <p:nvSpPr>
            <p:cNvPr id="401" name="object 401"/>
            <p:cNvSpPr/>
            <p:nvPr/>
          </p:nvSpPr>
          <p:spPr>
            <a:xfrm>
              <a:off x="6694324" y="7274698"/>
              <a:ext cx="516255" cy="54610"/>
            </a:xfrm>
            <a:custGeom>
              <a:avLst/>
              <a:gdLst/>
              <a:ahLst/>
              <a:cxnLst/>
              <a:rect l="l" t="t" r="r" b="b"/>
              <a:pathLst>
                <a:path w="516254" h="54609">
                  <a:moveTo>
                    <a:pt x="0" y="52756"/>
                  </a:moveTo>
                  <a:lnTo>
                    <a:pt x="73437" y="54458"/>
                  </a:lnTo>
                </a:path>
                <a:path w="516254" h="54609">
                  <a:moveTo>
                    <a:pt x="73437" y="54458"/>
                  </a:moveTo>
                  <a:lnTo>
                    <a:pt x="147118" y="49838"/>
                  </a:lnTo>
                </a:path>
                <a:path w="516254" h="54609">
                  <a:moveTo>
                    <a:pt x="147118" y="49838"/>
                  </a:moveTo>
                  <a:lnTo>
                    <a:pt x="221042" y="47407"/>
                  </a:lnTo>
                </a:path>
                <a:path w="516254" h="54609">
                  <a:moveTo>
                    <a:pt x="221042" y="47407"/>
                  </a:moveTo>
                  <a:lnTo>
                    <a:pt x="294480" y="40600"/>
                  </a:lnTo>
                </a:path>
                <a:path w="516254" h="54609">
                  <a:moveTo>
                    <a:pt x="294480" y="40600"/>
                  </a:moveTo>
                  <a:lnTo>
                    <a:pt x="368161" y="30389"/>
                  </a:lnTo>
                </a:path>
                <a:path w="516254" h="54609">
                  <a:moveTo>
                    <a:pt x="368161" y="30389"/>
                  </a:moveTo>
                  <a:lnTo>
                    <a:pt x="442085" y="19449"/>
                  </a:lnTo>
                </a:path>
                <a:path w="516254" h="54609">
                  <a:moveTo>
                    <a:pt x="442085" y="19449"/>
                  </a:moveTo>
                  <a:lnTo>
                    <a:pt x="515766" y="0"/>
                  </a:lnTo>
                </a:path>
              </a:pathLst>
            </a:custGeom>
            <a:ln w="4529">
              <a:solidFill>
                <a:srgbClr val="000000"/>
              </a:solidFill>
            </a:ln>
          </p:spPr>
          <p:txBody>
            <a:bodyPr wrap="square" lIns="0" tIns="0" rIns="0" bIns="0" rtlCol="0"/>
            <a:lstStyle/>
            <a:p>
              <a:endParaRPr/>
            </a:p>
          </p:txBody>
        </p:sp>
        <p:sp>
          <p:nvSpPr>
            <p:cNvPr id="402" name="object 402"/>
            <p:cNvSpPr/>
            <p:nvPr/>
          </p:nvSpPr>
          <p:spPr>
            <a:xfrm>
              <a:off x="7202553" y="7265703"/>
              <a:ext cx="15240" cy="17780"/>
            </a:xfrm>
            <a:custGeom>
              <a:avLst/>
              <a:gdLst/>
              <a:ahLst/>
              <a:cxnLst/>
              <a:rect l="l" t="t" r="r" b="b"/>
              <a:pathLst>
                <a:path w="15240" h="17779">
                  <a:moveTo>
                    <a:pt x="7538" y="0"/>
                  </a:moveTo>
                  <a:lnTo>
                    <a:pt x="7538" y="17747"/>
                  </a:lnTo>
                </a:path>
                <a:path w="15240" h="17779">
                  <a:moveTo>
                    <a:pt x="0" y="0"/>
                  </a:moveTo>
                  <a:lnTo>
                    <a:pt x="15076" y="0"/>
                  </a:lnTo>
                </a:path>
                <a:path w="15240" h="17779">
                  <a:moveTo>
                    <a:pt x="15076" y="0"/>
                  </a:moveTo>
                  <a:lnTo>
                    <a:pt x="0" y="0"/>
                  </a:lnTo>
                </a:path>
                <a:path w="15240" h="17779">
                  <a:moveTo>
                    <a:pt x="0" y="17747"/>
                  </a:moveTo>
                  <a:lnTo>
                    <a:pt x="15076" y="17747"/>
                  </a:lnTo>
                </a:path>
                <a:path w="15240" h="17779">
                  <a:moveTo>
                    <a:pt x="15076" y="17747"/>
                  </a:moveTo>
                  <a:lnTo>
                    <a:pt x="0" y="17747"/>
                  </a:lnTo>
                </a:path>
              </a:pathLst>
            </a:custGeom>
            <a:ln w="3175">
              <a:solidFill>
                <a:srgbClr val="000000"/>
              </a:solidFill>
            </a:ln>
          </p:spPr>
          <p:txBody>
            <a:bodyPr wrap="square" lIns="0" tIns="0" rIns="0" bIns="0" rtlCol="0"/>
            <a:lstStyle/>
            <a:p>
              <a:endParaRPr/>
            </a:p>
          </p:txBody>
        </p:sp>
        <p:sp>
          <p:nvSpPr>
            <p:cNvPr id="403" name="object 403"/>
            <p:cNvSpPr/>
            <p:nvPr/>
          </p:nvSpPr>
          <p:spPr>
            <a:xfrm>
              <a:off x="7210091" y="7256221"/>
              <a:ext cx="74295" cy="19050"/>
            </a:xfrm>
            <a:custGeom>
              <a:avLst/>
              <a:gdLst/>
              <a:ahLst/>
              <a:cxnLst/>
              <a:rect l="l" t="t" r="r" b="b"/>
              <a:pathLst>
                <a:path w="74295" h="19050">
                  <a:moveTo>
                    <a:pt x="0" y="18476"/>
                  </a:moveTo>
                  <a:lnTo>
                    <a:pt x="73680" y="0"/>
                  </a:lnTo>
                </a:path>
              </a:pathLst>
            </a:custGeom>
            <a:ln w="4530">
              <a:solidFill>
                <a:srgbClr val="000000"/>
              </a:solidFill>
            </a:ln>
          </p:spPr>
          <p:txBody>
            <a:bodyPr wrap="square" lIns="0" tIns="0" rIns="0" bIns="0" rtlCol="0"/>
            <a:lstStyle/>
            <a:p>
              <a:endParaRPr/>
            </a:p>
          </p:txBody>
        </p:sp>
        <p:sp>
          <p:nvSpPr>
            <p:cNvPr id="404" name="object 404"/>
            <p:cNvSpPr/>
            <p:nvPr/>
          </p:nvSpPr>
          <p:spPr>
            <a:xfrm>
              <a:off x="7276234" y="7245281"/>
              <a:ext cx="15240" cy="22225"/>
            </a:xfrm>
            <a:custGeom>
              <a:avLst/>
              <a:gdLst/>
              <a:ahLst/>
              <a:cxnLst/>
              <a:rect l="l" t="t" r="r" b="b"/>
              <a:pathLst>
                <a:path w="15240" h="22225">
                  <a:moveTo>
                    <a:pt x="7538" y="0"/>
                  </a:moveTo>
                  <a:lnTo>
                    <a:pt x="7538" y="22123"/>
                  </a:lnTo>
                </a:path>
                <a:path w="15240" h="22225">
                  <a:moveTo>
                    <a:pt x="0" y="0"/>
                  </a:moveTo>
                  <a:lnTo>
                    <a:pt x="15076" y="0"/>
                  </a:lnTo>
                </a:path>
                <a:path w="15240" h="22225">
                  <a:moveTo>
                    <a:pt x="15076" y="0"/>
                  </a:moveTo>
                  <a:lnTo>
                    <a:pt x="0" y="0"/>
                  </a:lnTo>
                </a:path>
                <a:path w="15240" h="22225">
                  <a:moveTo>
                    <a:pt x="0" y="22123"/>
                  </a:moveTo>
                  <a:lnTo>
                    <a:pt x="15076" y="22123"/>
                  </a:lnTo>
                </a:path>
                <a:path w="15240" h="22225">
                  <a:moveTo>
                    <a:pt x="15076" y="22123"/>
                  </a:moveTo>
                  <a:lnTo>
                    <a:pt x="0" y="22123"/>
                  </a:lnTo>
                </a:path>
              </a:pathLst>
            </a:custGeom>
            <a:ln w="3175">
              <a:solidFill>
                <a:srgbClr val="000000"/>
              </a:solidFill>
            </a:ln>
          </p:spPr>
          <p:txBody>
            <a:bodyPr wrap="square" lIns="0" tIns="0" rIns="0" bIns="0" rtlCol="0"/>
            <a:lstStyle/>
            <a:p>
              <a:endParaRPr/>
            </a:p>
          </p:txBody>
        </p:sp>
        <p:sp>
          <p:nvSpPr>
            <p:cNvPr id="405" name="object 405"/>
            <p:cNvSpPr/>
            <p:nvPr/>
          </p:nvSpPr>
          <p:spPr>
            <a:xfrm>
              <a:off x="7283772" y="7207598"/>
              <a:ext cx="74295" cy="48895"/>
            </a:xfrm>
            <a:custGeom>
              <a:avLst/>
              <a:gdLst/>
              <a:ahLst/>
              <a:cxnLst/>
              <a:rect l="l" t="t" r="r" b="b"/>
              <a:pathLst>
                <a:path w="74295" h="48895">
                  <a:moveTo>
                    <a:pt x="0" y="48623"/>
                  </a:moveTo>
                  <a:lnTo>
                    <a:pt x="73680" y="0"/>
                  </a:lnTo>
                </a:path>
              </a:pathLst>
            </a:custGeom>
            <a:ln w="4529">
              <a:solidFill>
                <a:srgbClr val="000000"/>
              </a:solidFill>
            </a:ln>
          </p:spPr>
          <p:txBody>
            <a:bodyPr wrap="square" lIns="0" tIns="0" rIns="0" bIns="0" rtlCol="0"/>
            <a:lstStyle/>
            <a:p>
              <a:endParaRPr/>
            </a:p>
          </p:txBody>
        </p:sp>
        <p:sp>
          <p:nvSpPr>
            <p:cNvPr id="406" name="object 406"/>
            <p:cNvSpPr/>
            <p:nvPr/>
          </p:nvSpPr>
          <p:spPr>
            <a:xfrm>
              <a:off x="7349915" y="7187419"/>
              <a:ext cx="15240" cy="40640"/>
            </a:xfrm>
            <a:custGeom>
              <a:avLst/>
              <a:gdLst/>
              <a:ahLst/>
              <a:cxnLst/>
              <a:rect l="l" t="t" r="r" b="b"/>
              <a:pathLst>
                <a:path w="15240" h="40640">
                  <a:moveTo>
                    <a:pt x="7538" y="0"/>
                  </a:moveTo>
                  <a:lnTo>
                    <a:pt x="7538" y="40357"/>
                  </a:lnTo>
                </a:path>
                <a:path w="15240" h="40640">
                  <a:moveTo>
                    <a:pt x="0" y="0"/>
                  </a:moveTo>
                  <a:lnTo>
                    <a:pt x="15076" y="0"/>
                  </a:lnTo>
                </a:path>
                <a:path w="15240" h="40640">
                  <a:moveTo>
                    <a:pt x="15076" y="0"/>
                  </a:moveTo>
                  <a:lnTo>
                    <a:pt x="0" y="0"/>
                  </a:lnTo>
                </a:path>
                <a:path w="15240" h="40640">
                  <a:moveTo>
                    <a:pt x="0" y="40357"/>
                  </a:moveTo>
                  <a:lnTo>
                    <a:pt x="15076" y="40357"/>
                  </a:lnTo>
                </a:path>
                <a:path w="15240" h="40640">
                  <a:moveTo>
                    <a:pt x="15076" y="40357"/>
                  </a:moveTo>
                  <a:lnTo>
                    <a:pt x="0" y="40357"/>
                  </a:lnTo>
                </a:path>
              </a:pathLst>
            </a:custGeom>
            <a:ln w="3175">
              <a:solidFill>
                <a:srgbClr val="000000"/>
              </a:solidFill>
            </a:ln>
          </p:spPr>
          <p:txBody>
            <a:bodyPr wrap="square" lIns="0" tIns="0" rIns="0" bIns="0" rtlCol="0"/>
            <a:lstStyle/>
            <a:p>
              <a:endParaRPr/>
            </a:p>
          </p:txBody>
        </p:sp>
        <p:sp>
          <p:nvSpPr>
            <p:cNvPr id="407" name="object 407"/>
            <p:cNvSpPr/>
            <p:nvPr/>
          </p:nvSpPr>
          <p:spPr>
            <a:xfrm>
              <a:off x="7357453" y="7166025"/>
              <a:ext cx="74295" cy="41910"/>
            </a:xfrm>
            <a:custGeom>
              <a:avLst/>
              <a:gdLst/>
              <a:ahLst/>
              <a:cxnLst/>
              <a:rect l="l" t="t" r="r" b="b"/>
              <a:pathLst>
                <a:path w="74295" h="41909">
                  <a:moveTo>
                    <a:pt x="0" y="41572"/>
                  </a:moveTo>
                  <a:lnTo>
                    <a:pt x="73680" y="0"/>
                  </a:lnTo>
                </a:path>
              </a:pathLst>
            </a:custGeom>
            <a:ln w="4530">
              <a:solidFill>
                <a:srgbClr val="000000"/>
              </a:solidFill>
            </a:ln>
          </p:spPr>
          <p:txBody>
            <a:bodyPr wrap="square" lIns="0" tIns="0" rIns="0" bIns="0" rtlCol="0"/>
            <a:lstStyle/>
            <a:p>
              <a:endParaRPr/>
            </a:p>
          </p:txBody>
        </p:sp>
        <p:sp>
          <p:nvSpPr>
            <p:cNvPr id="408" name="object 408"/>
            <p:cNvSpPr/>
            <p:nvPr/>
          </p:nvSpPr>
          <p:spPr>
            <a:xfrm>
              <a:off x="7423596" y="7132475"/>
              <a:ext cx="15240" cy="67945"/>
            </a:xfrm>
            <a:custGeom>
              <a:avLst/>
              <a:gdLst/>
              <a:ahLst/>
              <a:cxnLst/>
              <a:rect l="l" t="t" r="r" b="b"/>
              <a:pathLst>
                <a:path w="15240" h="67945">
                  <a:moveTo>
                    <a:pt x="7538" y="0"/>
                  </a:moveTo>
                  <a:lnTo>
                    <a:pt x="7538" y="67343"/>
                  </a:lnTo>
                </a:path>
                <a:path w="15240" h="67945">
                  <a:moveTo>
                    <a:pt x="0" y="0"/>
                  </a:moveTo>
                  <a:lnTo>
                    <a:pt x="15076" y="0"/>
                  </a:lnTo>
                </a:path>
                <a:path w="15240" h="67945">
                  <a:moveTo>
                    <a:pt x="15076" y="0"/>
                  </a:moveTo>
                  <a:lnTo>
                    <a:pt x="0" y="0"/>
                  </a:lnTo>
                </a:path>
                <a:path w="15240" h="67945">
                  <a:moveTo>
                    <a:pt x="0" y="67343"/>
                  </a:moveTo>
                  <a:lnTo>
                    <a:pt x="15076" y="67343"/>
                  </a:lnTo>
                </a:path>
                <a:path w="15240" h="67945">
                  <a:moveTo>
                    <a:pt x="15076" y="67343"/>
                  </a:moveTo>
                  <a:lnTo>
                    <a:pt x="0" y="67343"/>
                  </a:lnTo>
                </a:path>
              </a:pathLst>
            </a:custGeom>
            <a:ln w="3175">
              <a:solidFill>
                <a:srgbClr val="000000"/>
              </a:solidFill>
            </a:ln>
          </p:spPr>
          <p:txBody>
            <a:bodyPr wrap="square" lIns="0" tIns="0" rIns="0" bIns="0" rtlCol="0"/>
            <a:lstStyle/>
            <a:p>
              <a:endParaRPr/>
            </a:p>
          </p:txBody>
        </p:sp>
        <p:sp>
          <p:nvSpPr>
            <p:cNvPr id="409" name="object 409"/>
            <p:cNvSpPr/>
            <p:nvPr/>
          </p:nvSpPr>
          <p:spPr>
            <a:xfrm>
              <a:off x="7431134" y="7070723"/>
              <a:ext cx="74295" cy="95885"/>
            </a:xfrm>
            <a:custGeom>
              <a:avLst/>
              <a:gdLst/>
              <a:ahLst/>
              <a:cxnLst/>
              <a:rect l="l" t="t" r="r" b="b"/>
              <a:pathLst>
                <a:path w="74295" h="95884">
                  <a:moveTo>
                    <a:pt x="0" y="95301"/>
                  </a:moveTo>
                  <a:lnTo>
                    <a:pt x="73680" y="0"/>
                  </a:lnTo>
                </a:path>
              </a:pathLst>
            </a:custGeom>
            <a:ln w="4529">
              <a:solidFill>
                <a:srgbClr val="000000"/>
              </a:solidFill>
            </a:ln>
          </p:spPr>
          <p:txBody>
            <a:bodyPr wrap="square" lIns="0" tIns="0" rIns="0" bIns="0" rtlCol="0"/>
            <a:lstStyle/>
            <a:p>
              <a:endParaRPr/>
            </a:p>
          </p:txBody>
        </p:sp>
        <p:sp>
          <p:nvSpPr>
            <p:cNvPr id="410" name="object 410"/>
            <p:cNvSpPr/>
            <p:nvPr/>
          </p:nvSpPr>
          <p:spPr>
            <a:xfrm>
              <a:off x="7497277" y="7024288"/>
              <a:ext cx="15240" cy="92710"/>
            </a:xfrm>
            <a:custGeom>
              <a:avLst/>
              <a:gdLst/>
              <a:ahLst/>
              <a:cxnLst/>
              <a:rect l="l" t="t" r="r" b="b"/>
              <a:pathLst>
                <a:path w="15240" h="92709">
                  <a:moveTo>
                    <a:pt x="7538" y="0"/>
                  </a:moveTo>
                  <a:lnTo>
                    <a:pt x="7538" y="92627"/>
                  </a:lnTo>
                </a:path>
                <a:path w="15240" h="92709">
                  <a:moveTo>
                    <a:pt x="0" y="0"/>
                  </a:moveTo>
                  <a:lnTo>
                    <a:pt x="15076" y="0"/>
                  </a:lnTo>
                </a:path>
                <a:path w="15240" h="92709">
                  <a:moveTo>
                    <a:pt x="15076" y="0"/>
                  </a:moveTo>
                  <a:lnTo>
                    <a:pt x="0" y="0"/>
                  </a:lnTo>
                </a:path>
                <a:path w="15240" h="92709">
                  <a:moveTo>
                    <a:pt x="0" y="92627"/>
                  </a:moveTo>
                  <a:lnTo>
                    <a:pt x="15076" y="92627"/>
                  </a:lnTo>
                </a:path>
                <a:path w="15240" h="92709">
                  <a:moveTo>
                    <a:pt x="15076" y="92627"/>
                  </a:moveTo>
                  <a:lnTo>
                    <a:pt x="0" y="92627"/>
                  </a:lnTo>
                </a:path>
              </a:pathLst>
            </a:custGeom>
            <a:ln w="3175">
              <a:solidFill>
                <a:srgbClr val="000000"/>
              </a:solidFill>
            </a:ln>
          </p:spPr>
          <p:txBody>
            <a:bodyPr wrap="square" lIns="0" tIns="0" rIns="0" bIns="0" rtlCol="0"/>
            <a:lstStyle/>
            <a:p>
              <a:endParaRPr/>
            </a:p>
          </p:txBody>
        </p:sp>
        <p:sp>
          <p:nvSpPr>
            <p:cNvPr id="411" name="object 411"/>
            <p:cNvSpPr/>
            <p:nvPr/>
          </p:nvSpPr>
          <p:spPr>
            <a:xfrm>
              <a:off x="7504815" y="6995357"/>
              <a:ext cx="74295" cy="75565"/>
            </a:xfrm>
            <a:custGeom>
              <a:avLst/>
              <a:gdLst/>
              <a:ahLst/>
              <a:cxnLst/>
              <a:rect l="l" t="t" r="r" b="b"/>
              <a:pathLst>
                <a:path w="74295" h="75565">
                  <a:moveTo>
                    <a:pt x="0" y="75366"/>
                  </a:moveTo>
                  <a:lnTo>
                    <a:pt x="73680" y="0"/>
                  </a:lnTo>
                </a:path>
              </a:pathLst>
            </a:custGeom>
            <a:ln w="4529">
              <a:solidFill>
                <a:srgbClr val="000000"/>
              </a:solidFill>
            </a:ln>
          </p:spPr>
          <p:txBody>
            <a:bodyPr wrap="square" lIns="0" tIns="0" rIns="0" bIns="0" rtlCol="0"/>
            <a:lstStyle/>
            <a:p>
              <a:endParaRPr/>
            </a:p>
          </p:txBody>
        </p:sp>
        <p:sp>
          <p:nvSpPr>
            <p:cNvPr id="412" name="object 412"/>
            <p:cNvSpPr/>
            <p:nvPr/>
          </p:nvSpPr>
          <p:spPr>
            <a:xfrm>
              <a:off x="7570958" y="6923637"/>
              <a:ext cx="15240" cy="144145"/>
            </a:xfrm>
            <a:custGeom>
              <a:avLst/>
              <a:gdLst/>
              <a:ahLst/>
              <a:cxnLst/>
              <a:rect l="l" t="t" r="r" b="b"/>
              <a:pathLst>
                <a:path w="15240" h="144145">
                  <a:moveTo>
                    <a:pt x="7538" y="0"/>
                  </a:moveTo>
                  <a:lnTo>
                    <a:pt x="7538" y="143682"/>
                  </a:lnTo>
                </a:path>
                <a:path w="15240" h="144145">
                  <a:moveTo>
                    <a:pt x="0" y="0"/>
                  </a:moveTo>
                  <a:lnTo>
                    <a:pt x="15076" y="0"/>
                  </a:lnTo>
                </a:path>
                <a:path w="15240" h="144145">
                  <a:moveTo>
                    <a:pt x="15076" y="0"/>
                  </a:moveTo>
                  <a:lnTo>
                    <a:pt x="0" y="0"/>
                  </a:lnTo>
                </a:path>
                <a:path w="15240" h="144145">
                  <a:moveTo>
                    <a:pt x="0" y="143682"/>
                  </a:moveTo>
                  <a:lnTo>
                    <a:pt x="15076" y="143682"/>
                  </a:lnTo>
                </a:path>
                <a:path w="15240" h="144145">
                  <a:moveTo>
                    <a:pt x="15076" y="143682"/>
                  </a:moveTo>
                  <a:lnTo>
                    <a:pt x="0" y="143682"/>
                  </a:lnTo>
                </a:path>
              </a:pathLst>
            </a:custGeom>
            <a:ln w="3175">
              <a:solidFill>
                <a:srgbClr val="000000"/>
              </a:solidFill>
            </a:ln>
          </p:spPr>
          <p:txBody>
            <a:bodyPr wrap="square" lIns="0" tIns="0" rIns="0" bIns="0" rtlCol="0"/>
            <a:lstStyle/>
            <a:p>
              <a:endParaRPr/>
            </a:p>
          </p:txBody>
        </p:sp>
        <p:sp>
          <p:nvSpPr>
            <p:cNvPr id="413" name="object 413"/>
            <p:cNvSpPr/>
            <p:nvPr/>
          </p:nvSpPr>
          <p:spPr>
            <a:xfrm>
              <a:off x="6612861" y="7326483"/>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14" name="object 414"/>
            <p:cNvSpPr/>
            <p:nvPr/>
          </p:nvSpPr>
          <p:spPr>
            <a:xfrm>
              <a:off x="6612861" y="732648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5" name="object 415"/>
            <p:cNvSpPr/>
            <p:nvPr/>
          </p:nvSpPr>
          <p:spPr>
            <a:xfrm>
              <a:off x="6686787" y="7319918"/>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16" name="object 416"/>
            <p:cNvSpPr/>
            <p:nvPr/>
          </p:nvSpPr>
          <p:spPr>
            <a:xfrm>
              <a:off x="6686786" y="731991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7" name="object 417"/>
            <p:cNvSpPr/>
            <p:nvPr/>
          </p:nvSpPr>
          <p:spPr>
            <a:xfrm>
              <a:off x="6760224" y="7321620"/>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18" name="object 418"/>
            <p:cNvSpPr/>
            <p:nvPr/>
          </p:nvSpPr>
          <p:spPr>
            <a:xfrm>
              <a:off x="6760223" y="73216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9" name="object 419"/>
            <p:cNvSpPr/>
            <p:nvPr/>
          </p:nvSpPr>
          <p:spPr>
            <a:xfrm>
              <a:off x="6833905" y="7317001"/>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20" name="object 420"/>
            <p:cNvSpPr/>
            <p:nvPr/>
          </p:nvSpPr>
          <p:spPr>
            <a:xfrm>
              <a:off x="6833904" y="731700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1" name="object 421"/>
            <p:cNvSpPr/>
            <p:nvPr/>
          </p:nvSpPr>
          <p:spPr>
            <a:xfrm>
              <a:off x="6907829" y="7314569"/>
              <a:ext cx="15240" cy="15240"/>
            </a:xfrm>
            <a:custGeom>
              <a:avLst/>
              <a:gdLst/>
              <a:ahLst/>
              <a:cxnLst/>
              <a:rect l="l" t="t" r="r" b="b"/>
              <a:pathLst>
                <a:path w="15240" h="15240">
                  <a:moveTo>
                    <a:pt x="15076" y="0"/>
                  </a:moveTo>
                  <a:lnTo>
                    <a:pt x="0" y="0"/>
                  </a:lnTo>
                  <a:lnTo>
                    <a:pt x="7538" y="15074"/>
                  </a:lnTo>
                  <a:lnTo>
                    <a:pt x="15076" y="0"/>
                  </a:lnTo>
                  <a:close/>
                </a:path>
              </a:pathLst>
            </a:custGeom>
            <a:solidFill>
              <a:srgbClr val="000000"/>
            </a:solidFill>
          </p:spPr>
          <p:txBody>
            <a:bodyPr wrap="square" lIns="0" tIns="0" rIns="0" bIns="0" rtlCol="0"/>
            <a:lstStyle/>
            <a:p>
              <a:endParaRPr/>
            </a:p>
          </p:txBody>
        </p:sp>
        <p:sp>
          <p:nvSpPr>
            <p:cNvPr id="422" name="object 422"/>
            <p:cNvSpPr/>
            <p:nvPr/>
          </p:nvSpPr>
          <p:spPr>
            <a:xfrm>
              <a:off x="6907829" y="7314569"/>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3" name="object 423"/>
            <p:cNvSpPr/>
            <p:nvPr/>
          </p:nvSpPr>
          <p:spPr>
            <a:xfrm>
              <a:off x="6981267" y="7307762"/>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24" name="object 424"/>
            <p:cNvSpPr/>
            <p:nvPr/>
          </p:nvSpPr>
          <p:spPr>
            <a:xfrm>
              <a:off x="6981266" y="73077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5" name="object 425"/>
            <p:cNvSpPr/>
            <p:nvPr/>
          </p:nvSpPr>
          <p:spPr>
            <a:xfrm>
              <a:off x="7054948" y="7297551"/>
              <a:ext cx="15875" cy="15240"/>
            </a:xfrm>
            <a:custGeom>
              <a:avLst/>
              <a:gdLst/>
              <a:ahLst/>
              <a:cxnLst/>
              <a:rect l="l" t="t" r="r" b="b"/>
              <a:pathLst>
                <a:path w="15875" h="15240">
                  <a:moveTo>
                    <a:pt x="15318" y="0"/>
                  </a:moveTo>
                  <a:lnTo>
                    <a:pt x="0" y="0"/>
                  </a:lnTo>
                  <a:lnTo>
                    <a:pt x="7537" y="15073"/>
                  </a:lnTo>
                  <a:lnTo>
                    <a:pt x="15318" y="0"/>
                  </a:lnTo>
                  <a:close/>
                </a:path>
              </a:pathLst>
            </a:custGeom>
            <a:solidFill>
              <a:srgbClr val="000000"/>
            </a:solidFill>
          </p:spPr>
          <p:txBody>
            <a:bodyPr wrap="square" lIns="0" tIns="0" rIns="0" bIns="0" rtlCol="0"/>
            <a:lstStyle/>
            <a:p>
              <a:endParaRPr/>
            </a:p>
          </p:txBody>
        </p:sp>
        <p:sp>
          <p:nvSpPr>
            <p:cNvPr id="426" name="object 426"/>
            <p:cNvSpPr/>
            <p:nvPr/>
          </p:nvSpPr>
          <p:spPr>
            <a:xfrm>
              <a:off x="7054947" y="7297551"/>
              <a:ext cx="15875" cy="15240"/>
            </a:xfrm>
            <a:custGeom>
              <a:avLst/>
              <a:gdLst/>
              <a:ahLst/>
              <a:cxnLst/>
              <a:rect l="l" t="t" r="r" b="b"/>
              <a:pathLst>
                <a:path w="15875" h="15240">
                  <a:moveTo>
                    <a:pt x="7538" y="15073"/>
                  </a:moveTo>
                  <a:lnTo>
                    <a:pt x="15319" y="0"/>
                  </a:lnTo>
                  <a:lnTo>
                    <a:pt x="0" y="0"/>
                  </a:lnTo>
                  <a:lnTo>
                    <a:pt x="7538" y="15073"/>
                  </a:lnTo>
                  <a:close/>
                </a:path>
              </a:pathLst>
            </a:custGeom>
            <a:ln w="3175">
              <a:solidFill>
                <a:srgbClr val="000000"/>
              </a:solidFill>
            </a:ln>
          </p:spPr>
          <p:txBody>
            <a:bodyPr wrap="square" lIns="0" tIns="0" rIns="0" bIns="0" rtlCol="0"/>
            <a:lstStyle/>
            <a:p>
              <a:endParaRPr/>
            </a:p>
          </p:txBody>
        </p:sp>
        <p:sp>
          <p:nvSpPr>
            <p:cNvPr id="427" name="object 427"/>
            <p:cNvSpPr/>
            <p:nvPr/>
          </p:nvSpPr>
          <p:spPr>
            <a:xfrm>
              <a:off x="7128871" y="7286611"/>
              <a:ext cx="15240" cy="15240"/>
            </a:xfrm>
            <a:custGeom>
              <a:avLst/>
              <a:gdLst/>
              <a:ahLst/>
              <a:cxnLst/>
              <a:rect l="l" t="t" r="r" b="b"/>
              <a:pathLst>
                <a:path w="15240" h="15240">
                  <a:moveTo>
                    <a:pt x="15077" y="0"/>
                  </a:moveTo>
                  <a:lnTo>
                    <a:pt x="0" y="0"/>
                  </a:lnTo>
                  <a:lnTo>
                    <a:pt x="7538" y="15073"/>
                  </a:lnTo>
                  <a:lnTo>
                    <a:pt x="15077" y="0"/>
                  </a:lnTo>
                  <a:close/>
                </a:path>
              </a:pathLst>
            </a:custGeom>
            <a:solidFill>
              <a:srgbClr val="000000"/>
            </a:solidFill>
          </p:spPr>
          <p:txBody>
            <a:bodyPr wrap="square" lIns="0" tIns="0" rIns="0" bIns="0" rtlCol="0"/>
            <a:lstStyle/>
            <a:p>
              <a:endParaRPr/>
            </a:p>
          </p:txBody>
        </p:sp>
        <p:sp>
          <p:nvSpPr>
            <p:cNvPr id="428" name="object 428"/>
            <p:cNvSpPr/>
            <p:nvPr/>
          </p:nvSpPr>
          <p:spPr>
            <a:xfrm>
              <a:off x="7128872" y="728661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9" name="object 429"/>
            <p:cNvSpPr/>
            <p:nvPr/>
          </p:nvSpPr>
          <p:spPr>
            <a:xfrm>
              <a:off x="7202553" y="726716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30" name="object 430"/>
            <p:cNvSpPr/>
            <p:nvPr/>
          </p:nvSpPr>
          <p:spPr>
            <a:xfrm>
              <a:off x="7202553" y="72671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1" name="object 431"/>
            <p:cNvSpPr/>
            <p:nvPr/>
          </p:nvSpPr>
          <p:spPr>
            <a:xfrm>
              <a:off x="7276234" y="7248685"/>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2" name="object 432"/>
            <p:cNvSpPr/>
            <p:nvPr/>
          </p:nvSpPr>
          <p:spPr>
            <a:xfrm>
              <a:off x="7276234" y="7248685"/>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3" name="object 433"/>
            <p:cNvSpPr/>
            <p:nvPr/>
          </p:nvSpPr>
          <p:spPr>
            <a:xfrm>
              <a:off x="7349915" y="7200062"/>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34" name="object 434"/>
            <p:cNvSpPr/>
            <p:nvPr/>
          </p:nvSpPr>
          <p:spPr>
            <a:xfrm>
              <a:off x="7349915" y="720006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5" name="object 435"/>
            <p:cNvSpPr/>
            <p:nvPr/>
          </p:nvSpPr>
          <p:spPr>
            <a:xfrm>
              <a:off x="7423596" y="7158489"/>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6" name="object 436"/>
            <p:cNvSpPr/>
            <p:nvPr/>
          </p:nvSpPr>
          <p:spPr>
            <a:xfrm>
              <a:off x="7423596" y="715848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7" name="object 437"/>
            <p:cNvSpPr/>
            <p:nvPr/>
          </p:nvSpPr>
          <p:spPr>
            <a:xfrm>
              <a:off x="7497276" y="7063187"/>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38" name="object 438"/>
            <p:cNvSpPr/>
            <p:nvPr/>
          </p:nvSpPr>
          <p:spPr>
            <a:xfrm>
              <a:off x="7497277" y="7063187"/>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9" name="object 439"/>
            <p:cNvSpPr/>
            <p:nvPr/>
          </p:nvSpPr>
          <p:spPr>
            <a:xfrm>
              <a:off x="7570958" y="698782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40" name="object 440"/>
            <p:cNvSpPr/>
            <p:nvPr/>
          </p:nvSpPr>
          <p:spPr>
            <a:xfrm>
              <a:off x="7570958" y="69878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grpSp>
      <p:sp>
        <p:nvSpPr>
          <p:cNvPr id="441" name="object 441"/>
          <p:cNvSpPr txBox="1"/>
          <p:nvPr/>
        </p:nvSpPr>
        <p:spPr>
          <a:xfrm>
            <a:off x="7514057" y="6701495"/>
            <a:ext cx="123189" cy="25400"/>
          </a:xfrm>
          <a:prstGeom prst="rect">
            <a:avLst/>
          </a:prstGeom>
        </p:spPr>
        <p:txBody>
          <a:bodyPr vert="horz" wrap="square" lIns="0" tIns="0" rIns="0" bIns="0" rtlCol="0">
            <a:spAutoFit/>
          </a:bodyPr>
          <a:lstStyle/>
          <a:p>
            <a:pPr>
              <a:lnSpc>
                <a:spcPts val="195"/>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42" name="object 442"/>
          <p:cNvSpPr/>
          <p:nvPr/>
        </p:nvSpPr>
        <p:spPr>
          <a:xfrm>
            <a:off x="7369843" y="6661087"/>
            <a:ext cx="271780" cy="120650"/>
          </a:xfrm>
          <a:custGeom>
            <a:avLst/>
            <a:gdLst/>
            <a:ahLst/>
            <a:cxnLst/>
            <a:rect l="l" t="t" r="r" b="b"/>
            <a:pathLst>
              <a:path w="271779" h="120650">
                <a:moveTo>
                  <a:pt x="271645" y="0"/>
                </a:moveTo>
                <a:lnTo>
                  <a:pt x="0" y="0"/>
                </a:lnTo>
                <a:lnTo>
                  <a:pt x="0" y="120039"/>
                </a:lnTo>
                <a:lnTo>
                  <a:pt x="271645" y="120039"/>
                </a:lnTo>
                <a:lnTo>
                  <a:pt x="271645" y="0"/>
                </a:lnTo>
                <a:close/>
              </a:path>
            </a:pathLst>
          </a:custGeom>
          <a:solidFill>
            <a:srgbClr val="FFFFFF"/>
          </a:solidFill>
        </p:spPr>
        <p:txBody>
          <a:bodyPr wrap="square" lIns="0" tIns="0" rIns="0" bIns="0" rtlCol="0"/>
          <a:lstStyle/>
          <a:p>
            <a:endParaRPr/>
          </a:p>
        </p:txBody>
      </p:sp>
      <p:sp>
        <p:nvSpPr>
          <p:cNvPr id="443" name="object 443"/>
          <p:cNvSpPr txBox="1"/>
          <p:nvPr/>
        </p:nvSpPr>
        <p:spPr>
          <a:xfrm>
            <a:off x="6462462" y="6871038"/>
            <a:ext cx="59690" cy="363220"/>
          </a:xfrm>
          <a:prstGeom prst="rect">
            <a:avLst/>
          </a:prstGeom>
        </p:spPr>
        <p:txBody>
          <a:bodyPr vert="vert270" wrap="square" lIns="0" tIns="6985" rIns="0" bIns="0" rtlCol="0">
            <a:spAutoFit/>
          </a:bodyPr>
          <a:lstStyle/>
          <a:p>
            <a:pPr marL="12700">
              <a:lnSpc>
                <a:spcPct val="100000"/>
              </a:lnSpc>
              <a:spcBef>
                <a:spcPts val="55"/>
              </a:spcBef>
            </a:pPr>
            <a:r>
              <a:rPr sz="250" b="1" dirty="0">
                <a:latin typeface="Arial"/>
                <a:cs typeface="Arial"/>
              </a:rPr>
              <a:t>Tumor</a:t>
            </a:r>
            <a:r>
              <a:rPr sz="250" b="1" spc="50" dirty="0">
                <a:latin typeface="Arial"/>
                <a:cs typeface="Arial"/>
              </a:rPr>
              <a:t> </a:t>
            </a:r>
            <a:r>
              <a:rPr sz="250" b="1" dirty="0">
                <a:latin typeface="Arial"/>
                <a:cs typeface="Arial"/>
              </a:rPr>
              <a:t>volume</a:t>
            </a:r>
            <a:r>
              <a:rPr sz="250" b="1" spc="55" dirty="0">
                <a:latin typeface="Arial"/>
                <a:cs typeface="Arial"/>
              </a:rPr>
              <a:t> </a:t>
            </a:r>
            <a:r>
              <a:rPr sz="250" b="1" spc="-10" dirty="0">
                <a:latin typeface="Arial"/>
                <a:cs typeface="Arial"/>
              </a:rPr>
              <a:t>(mm³)</a:t>
            </a:r>
            <a:endParaRPr sz="250">
              <a:latin typeface="Arial"/>
              <a:cs typeface="Arial"/>
            </a:endParaRPr>
          </a:p>
        </p:txBody>
      </p:sp>
      <p:sp>
        <p:nvSpPr>
          <p:cNvPr id="444" name="object 444"/>
          <p:cNvSpPr/>
          <p:nvPr/>
        </p:nvSpPr>
        <p:spPr>
          <a:xfrm>
            <a:off x="6954325" y="7167469"/>
            <a:ext cx="0" cy="40640"/>
          </a:xfrm>
          <a:custGeom>
            <a:avLst/>
            <a:gdLst/>
            <a:ahLst/>
            <a:cxnLst/>
            <a:rect l="l" t="t" r="r" b="b"/>
            <a:pathLst>
              <a:path h="40640">
                <a:moveTo>
                  <a:pt x="0" y="0"/>
                </a:moveTo>
                <a:lnTo>
                  <a:pt x="0" y="36825"/>
                </a:lnTo>
                <a:lnTo>
                  <a:pt x="0" y="40243"/>
                </a:lnTo>
              </a:path>
            </a:pathLst>
          </a:custGeom>
          <a:ln w="6036">
            <a:solidFill>
              <a:srgbClr val="000000"/>
            </a:solidFill>
          </a:ln>
        </p:spPr>
        <p:txBody>
          <a:bodyPr wrap="square" lIns="0" tIns="0" rIns="0" bIns="0" rtlCol="0"/>
          <a:lstStyle/>
          <a:p>
            <a:endParaRPr/>
          </a:p>
        </p:txBody>
      </p:sp>
      <p:grpSp>
        <p:nvGrpSpPr>
          <p:cNvPr id="445" name="object 445"/>
          <p:cNvGrpSpPr/>
          <p:nvPr/>
        </p:nvGrpSpPr>
        <p:grpSpPr>
          <a:xfrm>
            <a:off x="6941045" y="6667500"/>
            <a:ext cx="1441450" cy="876300"/>
            <a:chOff x="6941045" y="6667500"/>
            <a:chExt cx="1441450" cy="876300"/>
          </a:xfrm>
        </p:grpSpPr>
        <p:sp>
          <p:nvSpPr>
            <p:cNvPr id="446" name="object 446"/>
            <p:cNvSpPr/>
            <p:nvPr/>
          </p:nvSpPr>
          <p:spPr>
            <a:xfrm>
              <a:off x="6941045" y="7204694"/>
              <a:ext cx="26670" cy="26670"/>
            </a:xfrm>
            <a:custGeom>
              <a:avLst/>
              <a:gdLst/>
              <a:ahLst/>
              <a:cxnLst/>
              <a:rect l="l" t="t" r="r" b="b"/>
              <a:pathLst>
                <a:path w="26670" h="26670">
                  <a:moveTo>
                    <a:pt x="26560" y="0"/>
                  </a:moveTo>
                  <a:lnTo>
                    <a:pt x="0" y="0"/>
                  </a:lnTo>
                  <a:lnTo>
                    <a:pt x="13280" y="26560"/>
                  </a:lnTo>
                  <a:lnTo>
                    <a:pt x="26560" y="0"/>
                  </a:lnTo>
                  <a:close/>
                </a:path>
              </a:pathLst>
            </a:custGeom>
            <a:solidFill>
              <a:srgbClr val="000000"/>
            </a:solidFill>
          </p:spPr>
          <p:txBody>
            <a:bodyPr wrap="square" lIns="0" tIns="0" rIns="0" bIns="0" rtlCol="0"/>
            <a:lstStyle/>
            <a:p>
              <a:endParaRPr/>
            </a:p>
          </p:txBody>
        </p:sp>
        <p:pic>
          <p:nvPicPr>
            <p:cNvPr id="447" name="object 447"/>
            <p:cNvPicPr/>
            <p:nvPr/>
          </p:nvPicPr>
          <p:blipFill>
            <a:blip r:embed="rId28" cstate="print"/>
            <a:stretch>
              <a:fillRect/>
            </a:stretch>
          </p:blipFill>
          <p:spPr>
            <a:xfrm>
              <a:off x="7721600" y="6667500"/>
              <a:ext cx="165100" cy="152400"/>
            </a:xfrm>
            <a:prstGeom prst="rect">
              <a:avLst/>
            </a:prstGeom>
          </p:spPr>
        </p:pic>
        <p:sp>
          <p:nvSpPr>
            <p:cNvPr id="448" name="object 448"/>
            <p:cNvSpPr/>
            <p:nvPr/>
          </p:nvSpPr>
          <p:spPr>
            <a:xfrm>
              <a:off x="7725065" y="6680379"/>
              <a:ext cx="158750" cy="132715"/>
            </a:xfrm>
            <a:custGeom>
              <a:avLst/>
              <a:gdLst/>
              <a:ahLst/>
              <a:cxnLst/>
              <a:rect l="l" t="t" r="r" b="b"/>
              <a:pathLst>
                <a:path w="158750" h="132715">
                  <a:moveTo>
                    <a:pt x="158493" y="0"/>
                  </a:moveTo>
                  <a:lnTo>
                    <a:pt x="0" y="0"/>
                  </a:lnTo>
                  <a:lnTo>
                    <a:pt x="0" y="132511"/>
                  </a:lnTo>
                  <a:lnTo>
                    <a:pt x="158493" y="132511"/>
                  </a:lnTo>
                  <a:lnTo>
                    <a:pt x="158493" y="0"/>
                  </a:lnTo>
                  <a:close/>
                </a:path>
              </a:pathLst>
            </a:custGeom>
            <a:solidFill>
              <a:srgbClr val="FFFFFF"/>
            </a:solidFill>
          </p:spPr>
          <p:txBody>
            <a:bodyPr wrap="square" lIns="0" tIns="0" rIns="0" bIns="0" rtlCol="0"/>
            <a:lstStyle/>
            <a:p>
              <a:endParaRPr/>
            </a:p>
          </p:txBody>
        </p:sp>
        <p:pic>
          <p:nvPicPr>
            <p:cNvPr id="449" name="object 449"/>
            <p:cNvPicPr/>
            <p:nvPr/>
          </p:nvPicPr>
          <p:blipFill>
            <a:blip r:embed="rId29" cstate="print"/>
            <a:stretch>
              <a:fillRect/>
            </a:stretch>
          </p:blipFill>
          <p:spPr>
            <a:xfrm>
              <a:off x="7726290" y="6682442"/>
              <a:ext cx="18962" cy="127176"/>
            </a:xfrm>
            <a:prstGeom prst="rect">
              <a:avLst/>
            </a:prstGeom>
          </p:spPr>
        </p:pic>
        <p:pic>
          <p:nvPicPr>
            <p:cNvPr id="450" name="object 450"/>
            <p:cNvPicPr/>
            <p:nvPr/>
          </p:nvPicPr>
          <p:blipFill>
            <a:blip r:embed="rId30" cstate="print"/>
            <a:stretch>
              <a:fillRect/>
            </a:stretch>
          </p:blipFill>
          <p:spPr>
            <a:xfrm>
              <a:off x="7759159" y="6683744"/>
              <a:ext cx="121278" cy="125450"/>
            </a:xfrm>
            <a:prstGeom prst="rect">
              <a:avLst/>
            </a:prstGeom>
          </p:spPr>
        </p:pic>
        <p:sp>
          <p:nvSpPr>
            <p:cNvPr id="451" name="object 451"/>
            <p:cNvSpPr/>
            <p:nvPr/>
          </p:nvSpPr>
          <p:spPr>
            <a:xfrm>
              <a:off x="7724618" y="6677630"/>
              <a:ext cx="162560" cy="137795"/>
            </a:xfrm>
            <a:custGeom>
              <a:avLst/>
              <a:gdLst/>
              <a:ahLst/>
              <a:cxnLst/>
              <a:rect l="l" t="t" r="r" b="b"/>
              <a:pathLst>
                <a:path w="162559" h="137795">
                  <a:moveTo>
                    <a:pt x="0" y="0"/>
                  </a:moveTo>
                  <a:lnTo>
                    <a:pt x="161996" y="0"/>
                  </a:lnTo>
                  <a:lnTo>
                    <a:pt x="161996" y="137682"/>
                  </a:lnTo>
                  <a:lnTo>
                    <a:pt x="0" y="137682"/>
                  </a:lnTo>
                  <a:lnTo>
                    <a:pt x="0" y="0"/>
                  </a:lnTo>
                  <a:close/>
                </a:path>
              </a:pathLst>
            </a:custGeom>
            <a:ln w="4024">
              <a:solidFill>
                <a:srgbClr val="000000"/>
              </a:solidFill>
            </a:ln>
          </p:spPr>
          <p:txBody>
            <a:bodyPr wrap="square" lIns="0" tIns="0" rIns="0" bIns="0" rtlCol="0"/>
            <a:lstStyle/>
            <a:p>
              <a:endParaRPr/>
            </a:p>
          </p:txBody>
        </p:sp>
        <p:pic>
          <p:nvPicPr>
            <p:cNvPr id="452" name="object 452"/>
            <p:cNvPicPr/>
            <p:nvPr/>
          </p:nvPicPr>
          <p:blipFill>
            <a:blip r:embed="rId31" cstate="print"/>
            <a:stretch>
              <a:fillRect/>
            </a:stretch>
          </p:blipFill>
          <p:spPr>
            <a:xfrm>
              <a:off x="7708900" y="6845300"/>
              <a:ext cx="673100" cy="330200"/>
            </a:xfrm>
            <a:prstGeom prst="rect">
              <a:avLst/>
            </a:prstGeom>
          </p:spPr>
        </p:pic>
        <p:sp>
          <p:nvSpPr>
            <p:cNvPr id="453" name="object 453"/>
            <p:cNvSpPr/>
            <p:nvPr/>
          </p:nvSpPr>
          <p:spPr>
            <a:xfrm>
              <a:off x="7719390" y="6846653"/>
              <a:ext cx="657860" cy="327660"/>
            </a:xfrm>
            <a:custGeom>
              <a:avLst/>
              <a:gdLst/>
              <a:ahLst/>
              <a:cxnLst/>
              <a:rect l="l" t="t" r="r" b="b"/>
              <a:pathLst>
                <a:path w="657859" h="327659">
                  <a:moveTo>
                    <a:pt x="657632" y="0"/>
                  </a:moveTo>
                  <a:lnTo>
                    <a:pt x="0" y="0"/>
                  </a:lnTo>
                  <a:lnTo>
                    <a:pt x="0" y="327569"/>
                  </a:lnTo>
                  <a:lnTo>
                    <a:pt x="657632" y="327569"/>
                  </a:lnTo>
                  <a:lnTo>
                    <a:pt x="657632" y="0"/>
                  </a:lnTo>
                  <a:close/>
                </a:path>
              </a:pathLst>
            </a:custGeom>
            <a:solidFill>
              <a:srgbClr val="FFFFFF"/>
            </a:solidFill>
          </p:spPr>
          <p:txBody>
            <a:bodyPr wrap="square" lIns="0" tIns="0" rIns="0" bIns="0" rtlCol="0"/>
            <a:lstStyle/>
            <a:p>
              <a:endParaRPr/>
            </a:p>
          </p:txBody>
        </p:sp>
        <p:pic>
          <p:nvPicPr>
            <p:cNvPr id="454" name="object 454"/>
            <p:cNvPicPr/>
            <p:nvPr/>
          </p:nvPicPr>
          <p:blipFill>
            <a:blip r:embed="rId32" cstate="print"/>
            <a:stretch>
              <a:fillRect/>
            </a:stretch>
          </p:blipFill>
          <p:spPr>
            <a:xfrm>
              <a:off x="7719390" y="7021487"/>
              <a:ext cx="147362" cy="152736"/>
            </a:xfrm>
            <a:prstGeom prst="rect">
              <a:avLst/>
            </a:prstGeom>
          </p:spPr>
        </p:pic>
        <p:pic>
          <p:nvPicPr>
            <p:cNvPr id="455" name="object 455"/>
            <p:cNvPicPr/>
            <p:nvPr/>
          </p:nvPicPr>
          <p:blipFill>
            <a:blip r:embed="rId33" cstate="print"/>
            <a:stretch>
              <a:fillRect/>
            </a:stretch>
          </p:blipFill>
          <p:spPr>
            <a:xfrm>
              <a:off x="7888122" y="6846653"/>
              <a:ext cx="149582" cy="152616"/>
            </a:xfrm>
            <a:prstGeom prst="rect">
              <a:avLst/>
            </a:prstGeom>
          </p:spPr>
        </p:pic>
        <p:pic>
          <p:nvPicPr>
            <p:cNvPr id="456" name="object 456"/>
            <p:cNvPicPr/>
            <p:nvPr/>
          </p:nvPicPr>
          <p:blipFill>
            <a:blip r:embed="rId34" cstate="print"/>
            <a:stretch>
              <a:fillRect/>
            </a:stretch>
          </p:blipFill>
          <p:spPr>
            <a:xfrm>
              <a:off x="7888122" y="7021487"/>
              <a:ext cx="149582" cy="152736"/>
            </a:xfrm>
            <a:prstGeom prst="rect">
              <a:avLst/>
            </a:prstGeom>
          </p:spPr>
        </p:pic>
        <p:pic>
          <p:nvPicPr>
            <p:cNvPr id="457" name="object 457"/>
            <p:cNvPicPr/>
            <p:nvPr/>
          </p:nvPicPr>
          <p:blipFill>
            <a:blip r:embed="rId35" cstate="print"/>
            <a:stretch>
              <a:fillRect/>
            </a:stretch>
          </p:blipFill>
          <p:spPr>
            <a:xfrm>
              <a:off x="7719390" y="6846653"/>
              <a:ext cx="147362" cy="152616"/>
            </a:xfrm>
            <a:prstGeom prst="rect">
              <a:avLst/>
            </a:prstGeom>
          </p:spPr>
        </p:pic>
        <p:pic>
          <p:nvPicPr>
            <p:cNvPr id="458" name="object 458"/>
            <p:cNvPicPr/>
            <p:nvPr/>
          </p:nvPicPr>
          <p:blipFill>
            <a:blip r:embed="rId36" cstate="print"/>
            <a:stretch>
              <a:fillRect/>
            </a:stretch>
          </p:blipFill>
          <p:spPr>
            <a:xfrm>
              <a:off x="8059260" y="7021487"/>
              <a:ext cx="149582" cy="152736"/>
            </a:xfrm>
            <a:prstGeom prst="rect">
              <a:avLst/>
            </a:prstGeom>
          </p:spPr>
        </p:pic>
        <p:pic>
          <p:nvPicPr>
            <p:cNvPr id="459" name="object 459"/>
            <p:cNvPicPr/>
            <p:nvPr/>
          </p:nvPicPr>
          <p:blipFill>
            <a:blip r:embed="rId37" cstate="print"/>
            <a:stretch>
              <a:fillRect/>
            </a:stretch>
          </p:blipFill>
          <p:spPr>
            <a:xfrm>
              <a:off x="8059260" y="6846653"/>
              <a:ext cx="149582" cy="152616"/>
            </a:xfrm>
            <a:prstGeom prst="rect">
              <a:avLst/>
            </a:prstGeom>
          </p:spPr>
        </p:pic>
        <p:pic>
          <p:nvPicPr>
            <p:cNvPr id="460" name="object 460"/>
            <p:cNvPicPr/>
            <p:nvPr/>
          </p:nvPicPr>
          <p:blipFill>
            <a:blip r:embed="rId38" cstate="print"/>
            <a:stretch>
              <a:fillRect/>
            </a:stretch>
          </p:blipFill>
          <p:spPr>
            <a:xfrm>
              <a:off x="8226651" y="6847826"/>
              <a:ext cx="148738" cy="155335"/>
            </a:xfrm>
            <a:prstGeom prst="rect">
              <a:avLst/>
            </a:prstGeom>
          </p:spPr>
        </p:pic>
        <p:sp>
          <p:nvSpPr>
            <p:cNvPr id="461" name="object 461"/>
            <p:cNvSpPr/>
            <p:nvPr/>
          </p:nvSpPr>
          <p:spPr>
            <a:xfrm>
              <a:off x="7719390" y="6846653"/>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pic>
          <p:nvPicPr>
            <p:cNvPr id="462" name="object 462"/>
            <p:cNvPicPr/>
            <p:nvPr/>
          </p:nvPicPr>
          <p:blipFill>
            <a:blip r:embed="rId39" cstate="print"/>
            <a:stretch>
              <a:fillRect/>
            </a:stretch>
          </p:blipFill>
          <p:spPr>
            <a:xfrm>
              <a:off x="7708900" y="7200900"/>
              <a:ext cx="673100" cy="342900"/>
            </a:xfrm>
            <a:prstGeom prst="rect">
              <a:avLst/>
            </a:prstGeom>
          </p:spPr>
        </p:pic>
        <p:sp>
          <p:nvSpPr>
            <p:cNvPr id="463" name="object 463"/>
            <p:cNvSpPr/>
            <p:nvPr/>
          </p:nvSpPr>
          <p:spPr>
            <a:xfrm>
              <a:off x="7719390" y="7208246"/>
              <a:ext cx="657860" cy="325120"/>
            </a:xfrm>
            <a:custGeom>
              <a:avLst/>
              <a:gdLst/>
              <a:ahLst/>
              <a:cxnLst/>
              <a:rect l="l" t="t" r="r" b="b"/>
              <a:pathLst>
                <a:path w="657859" h="325120">
                  <a:moveTo>
                    <a:pt x="657632" y="0"/>
                  </a:moveTo>
                  <a:lnTo>
                    <a:pt x="0" y="0"/>
                  </a:lnTo>
                  <a:lnTo>
                    <a:pt x="0" y="324888"/>
                  </a:lnTo>
                  <a:lnTo>
                    <a:pt x="657632" y="324888"/>
                  </a:lnTo>
                  <a:lnTo>
                    <a:pt x="657632" y="0"/>
                  </a:lnTo>
                  <a:close/>
                </a:path>
              </a:pathLst>
            </a:custGeom>
            <a:solidFill>
              <a:srgbClr val="FFFFFF"/>
            </a:solidFill>
          </p:spPr>
          <p:txBody>
            <a:bodyPr wrap="square" lIns="0" tIns="0" rIns="0" bIns="0" rtlCol="0"/>
            <a:lstStyle/>
            <a:p>
              <a:endParaRPr/>
            </a:p>
          </p:txBody>
        </p:sp>
        <p:pic>
          <p:nvPicPr>
            <p:cNvPr id="464" name="object 464"/>
            <p:cNvPicPr/>
            <p:nvPr/>
          </p:nvPicPr>
          <p:blipFill>
            <a:blip r:embed="rId40" cstate="print"/>
            <a:stretch>
              <a:fillRect/>
            </a:stretch>
          </p:blipFill>
          <p:spPr>
            <a:xfrm>
              <a:off x="8059393" y="7208502"/>
              <a:ext cx="149947" cy="154758"/>
            </a:xfrm>
            <a:prstGeom prst="rect">
              <a:avLst/>
            </a:prstGeom>
          </p:spPr>
        </p:pic>
        <p:pic>
          <p:nvPicPr>
            <p:cNvPr id="465" name="object 465"/>
            <p:cNvPicPr/>
            <p:nvPr/>
          </p:nvPicPr>
          <p:blipFill>
            <a:blip r:embed="rId41" cstate="print"/>
            <a:stretch>
              <a:fillRect/>
            </a:stretch>
          </p:blipFill>
          <p:spPr>
            <a:xfrm>
              <a:off x="7887839" y="7208502"/>
              <a:ext cx="149947" cy="154758"/>
            </a:xfrm>
            <a:prstGeom prst="rect">
              <a:avLst/>
            </a:prstGeom>
          </p:spPr>
        </p:pic>
        <p:pic>
          <p:nvPicPr>
            <p:cNvPr id="466" name="object 466"/>
            <p:cNvPicPr/>
            <p:nvPr/>
          </p:nvPicPr>
          <p:blipFill>
            <a:blip r:embed="rId42" cstate="print"/>
            <a:stretch>
              <a:fillRect/>
            </a:stretch>
          </p:blipFill>
          <p:spPr>
            <a:xfrm>
              <a:off x="7719390" y="7208502"/>
              <a:ext cx="147027" cy="154758"/>
            </a:xfrm>
            <a:prstGeom prst="rect">
              <a:avLst/>
            </a:prstGeom>
          </p:spPr>
        </p:pic>
        <p:pic>
          <p:nvPicPr>
            <p:cNvPr id="467" name="object 467"/>
            <p:cNvPicPr/>
            <p:nvPr/>
          </p:nvPicPr>
          <p:blipFill>
            <a:blip r:embed="rId43" cstate="print"/>
            <a:stretch>
              <a:fillRect/>
            </a:stretch>
          </p:blipFill>
          <p:spPr>
            <a:xfrm>
              <a:off x="7719390" y="7385422"/>
              <a:ext cx="147027" cy="147712"/>
            </a:xfrm>
            <a:prstGeom prst="rect">
              <a:avLst/>
            </a:prstGeom>
          </p:spPr>
        </p:pic>
        <p:pic>
          <p:nvPicPr>
            <p:cNvPr id="468" name="object 468"/>
            <p:cNvPicPr/>
            <p:nvPr/>
          </p:nvPicPr>
          <p:blipFill>
            <a:blip r:embed="rId44" cstate="print"/>
            <a:stretch>
              <a:fillRect/>
            </a:stretch>
          </p:blipFill>
          <p:spPr>
            <a:xfrm>
              <a:off x="7887839" y="7385422"/>
              <a:ext cx="149947" cy="147712"/>
            </a:xfrm>
            <a:prstGeom prst="rect">
              <a:avLst/>
            </a:prstGeom>
          </p:spPr>
        </p:pic>
        <p:pic>
          <p:nvPicPr>
            <p:cNvPr id="469" name="object 469"/>
            <p:cNvPicPr/>
            <p:nvPr/>
          </p:nvPicPr>
          <p:blipFill>
            <a:blip r:embed="rId45" cstate="print"/>
            <a:stretch>
              <a:fillRect/>
            </a:stretch>
          </p:blipFill>
          <p:spPr>
            <a:xfrm>
              <a:off x="8230762" y="7385422"/>
              <a:ext cx="146260" cy="147712"/>
            </a:xfrm>
            <a:prstGeom prst="rect">
              <a:avLst/>
            </a:prstGeom>
          </p:spPr>
        </p:pic>
        <p:pic>
          <p:nvPicPr>
            <p:cNvPr id="470" name="object 470"/>
            <p:cNvPicPr/>
            <p:nvPr/>
          </p:nvPicPr>
          <p:blipFill>
            <a:blip r:embed="rId46" cstate="print"/>
            <a:stretch>
              <a:fillRect/>
            </a:stretch>
          </p:blipFill>
          <p:spPr>
            <a:xfrm>
              <a:off x="8059393" y="7385422"/>
              <a:ext cx="149947" cy="147712"/>
            </a:xfrm>
            <a:prstGeom prst="rect">
              <a:avLst/>
            </a:prstGeom>
          </p:spPr>
        </p:pic>
        <p:pic>
          <p:nvPicPr>
            <p:cNvPr id="471" name="object 471"/>
            <p:cNvPicPr/>
            <p:nvPr/>
          </p:nvPicPr>
          <p:blipFill>
            <a:blip r:embed="rId47" cstate="print"/>
            <a:stretch>
              <a:fillRect/>
            </a:stretch>
          </p:blipFill>
          <p:spPr>
            <a:xfrm>
              <a:off x="8230762" y="7208502"/>
              <a:ext cx="146260" cy="154758"/>
            </a:xfrm>
            <a:prstGeom prst="rect">
              <a:avLst/>
            </a:prstGeom>
          </p:spPr>
        </p:pic>
        <p:sp>
          <p:nvSpPr>
            <p:cNvPr id="472" name="object 472"/>
            <p:cNvSpPr/>
            <p:nvPr/>
          </p:nvSpPr>
          <p:spPr>
            <a:xfrm>
              <a:off x="7719390" y="7205564"/>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grpSp>
      <p:sp>
        <p:nvSpPr>
          <p:cNvPr id="473" name="object 473"/>
          <p:cNvSpPr txBox="1"/>
          <p:nvPr/>
        </p:nvSpPr>
        <p:spPr>
          <a:xfrm>
            <a:off x="6473263" y="6653066"/>
            <a:ext cx="45085" cy="78740"/>
          </a:xfrm>
          <a:prstGeom prst="rect">
            <a:avLst/>
          </a:prstGeom>
        </p:spPr>
        <p:txBody>
          <a:bodyPr vert="horz" wrap="square" lIns="0" tIns="12065" rIns="0" bIns="0" rtlCol="0">
            <a:spAutoFit/>
          </a:bodyPr>
          <a:lstStyle/>
          <a:p>
            <a:pPr>
              <a:lnSpc>
                <a:spcPct val="100000"/>
              </a:lnSpc>
              <a:spcBef>
                <a:spcPts val="95"/>
              </a:spcBef>
            </a:pPr>
            <a:r>
              <a:rPr sz="350" b="1" spc="-50" dirty="0">
                <a:latin typeface="Arial"/>
                <a:cs typeface="Arial"/>
              </a:rPr>
              <a:t>A</a:t>
            </a:r>
            <a:endParaRPr sz="350">
              <a:latin typeface="Arial"/>
              <a:cs typeface="Arial"/>
            </a:endParaRPr>
          </a:p>
        </p:txBody>
      </p:sp>
      <p:sp>
        <p:nvSpPr>
          <p:cNvPr id="474" name="object 474"/>
          <p:cNvSpPr txBox="1"/>
          <p:nvPr/>
        </p:nvSpPr>
        <p:spPr>
          <a:xfrm>
            <a:off x="7486468" y="6630603"/>
            <a:ext cx="234950" cy="141605"/>
          </a:xfrm>
          <a:prstGeom prst="rect">
            <a:avLst/>
          </a:prstGeom>
        </p:spPr>
        <p:txBody>
          <a:bodyPr vert="horz" wrap="square" lIns="0" tIns="12065" rIns="0" bIns="0" rtlCol="0">
            <a:spAutoFit/>
          </a:bodyPr>
          <a:lstStyle/>
          <a:p>
            <a:pPr marL="31115">
              <a:lnSpc>
                <a:spcPct val="100000"/>
              </a:lnSpc>
              <a:spcBef>
                <a:spcPts val="95"/>
              </a:spcBef>
            </a:pPr>
            <a:r>
              <a:rPr sz="200" b="1" i="1" spc="-10" dirty="0">
                <a:latin typeface="Arial"/>
                <a:cs typeface="Arial"/>
              </a:rPr>
              <a:t>MDA-</a:t>
            </a:r>
            <a:r>
              <a:rPr sz="200" b="1" i="1" dirty="0">
                <a:latin typeface="Arial"/>
                <a:cs typeface="Arial"/>
              </a:rPr>
              <a:t>MB</a:t>
            </a:r>
            <a:r>
              <a:rPr sz="200" b="1" i="1" spc="160" dirty="0">
                <a:latin typeface="Arial"/>
                <a:cs typeface="Arial"/>
              </a:rPr>
              <a:t> </a:t>
            </a:r>
            <a:r>
              <a:rPr sz="525" b="1" spc="-75" baseline="-31746" dirty="0">
                <a:latin typeface="Arial"/>
                <a:cs typeface="Arial"/>
              </a:rPr>
              <a:t>B</a:t>
            </a:r>
            <a:endParaRPr sz="525" baseline="-31746">
              <a:latin typeface="Arial"/>
              <a:cs typeface="Arial"/>
            </a:endParaRPr>
          </a:p>
          <a:p>
            <a:pPr>
              <a:lnSpc>
                <a:spcPct val="100000"/>
              </a:lnSpc>
              <a:spcBef>
                <a:spcPts val="25"/>
              </a:spcBef>
            </a:pPr>
            <a:endParaRPr sz="200">
              <a:latin typeface="Arial"/>
              <a:cs typeface="Arial"/>
            </a:endParaRPr>
          </a:p>
          <a:p>
            <a:pPr marL="25400">
              <a:lnSpc>
                <a:spcPct val="100000"/>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75" name="object 475"/>
          <p:cNvSpPr txBox="1"/>
          <p:nvPr/>
        </p:nvSpPr>
        <p:spPr>
          <a:xfrm>
            <a:off x="6480016" y="6784706"/>
            <a:ext cx="1979295" cy="1170940"/>
          </a:xfrm>
          <a:prstGeom prst="rect">
            <a:avLst/>
          </a:prstGeom>
        </p:spPr>
        <p:txBody>
          <a:bodyPr vert="horz" wrap="square" lIns="0" tIns="16510" rIns="0" bIns="0" rtlCol="0">
            <a:spAutoFit/>
          </a:bodyPr>
          <a:lstStyle/>
          <a:p>
            <a:pPr marL="43180">
              <a:lnSpc>
                <a:spcPct val="100000"/>
              </a:lnSpc>
              <a:spcBef>
                <a:spcPts val="130"/>
              </a:spcBef>
            </a:pPr>
            <a:r>
              <a:rPr sz="150" b="1" spc="-20" dirty="0">
                <a:latin typeface="Arial"/>
                <a:cs typeface="Arial"/>
              </a:rPr>
              <a:t>1750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43180">
              <a:lnSpc>
                <a:spcPct val="100000"/>
              </a:lnSpc>
            </a:pPr>
            <a:r>
              <a:rPr sz="150" b="1" spc="-20" dirty="0">
                <a:latin typeface="Arial"/>
                <a:cs typeface="Arial"/>
              </a:rPr>
              <a:t>1500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43180">
              <a:lnSpc>
                <a:spcPct val="100000"/>
              </a:lnSpc>
            </a:pPr>
            <a:r>
              <a:rPr sz="150" b="1" spc="-20" dirty="0">
                <a:latin typeface="Arial"/>
                <a:cs typeface="Arial"/>
              </a:rPr>
              <a:t>1250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43180">
              <a:lnSpc>
                <a:spcPct val="100000"/>
              </a:lnSpc>
            </a:pPr>
            <a:r>
              <a:rPr sz="150" b="1" spc="-20" dirty="0">
                <a:latin typeface="Arial"/>
                <a:cs typeface="Arial"/>
              </a:rPr>
              <a:t>1000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55244">
              <a:lnSpc>
                <a:spcPct val="100000"/>
              </a:lnSpc>
            </a:pPr>
            <a:r>
              <a:rPr sz="150" b="1" spc="-25" dirty="0">
                <a:latin typeface="Arial"/>
                <a:cs typeface="Arial"/>
              </a:rPr>
              <a:t>750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55244">
              <a:lnSpc>
                <a:spcPct val="100000"/>
              </a:lnSpc>
            </a:pPr>
            <a:r>
              <a:rPr sz="150" b="1" spc="-25" dirty="0">
                <a:latin typeface="Arial"/>
                <a:cs typeface="Arial"/>
              </a:rPr>
              <a:t>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55244">
              <a:lnSpc>
                <a:spcPct val="100000"/>
              </a:lnSpc>
            </a:pPr>
            <a:r>
              <a:rPr sz="150" b="1" spc="-25" dirty="0">
                <a:latin typeface="Arial"/>
                <a:cs typeface="Arial"/>
              </a:rPr>
              <a:t>250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79375">
              <a:lnSpc>
                <a:spcPct val="100000"/>
              </a:lnSpc>
            </a:pPr>
            <a:r>
              <a:rPr sz="150" b="1" spc="-50" dirty="0">
                <a:latin typeface="Arial"/>
                <a:cs typeface="Arial"/>
              </a:rPr>
              <a:t>0</a:t>
            </a:r>
            <a:endParaRPr sz="150">
              <a:latin typeface="Arial"/>
              <a:cs typeface="Arial"/>
            </a:endParaRPr>
          </a:p>
          <a:p>
            <a:pPr marL="133985">
              <a:lnSpc>
                <a:spcPct val="100000"/>
              </a:lnSpc>
            </a:pPr>
            <a:r>
              <a:rPr sz="150" b="1" dirty="0">
                <a:latin typeface="Arial"/>
                <a:cs typeface="Arial"/>
              </a:rPr>
              <a:t>0</a:t>
            </a:r>
            <a:r>
              <a:rPr sz="150" b="1" spc="409" dirty="0">
                <a:latin typeface="Arial"/>
                <a:cs typeface="Arial"/>
              </a:rPr>
              <a:t> </a:t>
            </a:r>
            <a:r>
              <a:rPr sz="150" b="1" dirty="0">
                <a:latin typeface="Arial"/>
                <a:cs typeface="Arial"/>
              </a:rPr>
              <a:t>7</a:t>
            </a:r>
            <a:r>
              <a:rPr sz="150" b="1" spc="370" dirty="0">
                <a:latin typeface="Arial"/>
                <a:cs typeface="Arial"/>
              </a:rPr>
              <a:t> </a:t>
            </a:r>
            <a:r>
              <a:rPr sz="150" b="1" dirty="0">
                <a:latin typeface="Arial"/>
                <a:cs typeface="Arial"/>
              </a:rPr>
              <a:t>14</a:t>
            </a:r>
            <a:r>
              <a:rPr sz="150" b="1" spc="325" dirty="0">
                <a:latin typeface="Arial"/>
                <a:cs typeface="Arial"/>
              </a:rPr>
              <a:t> </a:t>
            </a:r>
            <a:r>
              <a:rPr sz="150" b="1" dirty="0">
                <a:latin typeface="Arial"/>
                <a:cs typeface="Arial"/>
              </a:rPr>
              <a:t>17</a:t>
            </a:r>
            <a:r>
              <a:rPr sz="150" b="1" spc="320" dirty="0">
                <a:latin typeface="Arial"/>
                <a:cs typeface="Arial"/>
              </a:rPr>
              <a:t> </a:t>
            </a:r>
            <a:r>
              <a:rPr sz="150" b="1" dirty="0">
                <a:latin typeface="Arial"/>
                <a:cs typeface="Arial"/>
              </a:rPr>
              <a:t>21</a:t>
            </a:r>
            <a:r>
              <a:rPr sz="150" b="1" spc="320" dirty="0">
                <a:latin typeface="Arial"/>
                <a:cs typeface="Arial"/>
              </a:rPr>
              <a:t> </a:t>
            </a:r>
            <a:r>
              <a:rPr sz="150" b="1" dirty="0">
                <a:latin typeface="Arial"/>
                <a:cs typeface="Arial"/>
              </a:rPr>
              <a:t>24</a:t>
            </a:r>
            <a:r>
              <a:rPr sz="150" b="1" spc="330" dirty="0">
                <a:latin typeface="Arial"/>
                <a:cs typeface="Arial"/>
              </a:rPr>
              <a:t> </a:t>
            </a:r>
            <a:r>
              <a:rPr sz="150" b="1" dirty="0">
                <a:latin typeface="Arial"/>
                <a:cs typeface="Arial"/>
              </a:rPr>
              <a:t>27</a:t>
            </a:r>
            <a:r>
              <a:rPr sz="150" b="1" spc="320" dirty="0">
                <a:latin typeface="Arial"/>
                <a:cs typeface="Arial"/>
              </a:rPr>
              <a:t> </a:t>
            </a:r>
            <a:r>
              <a:rPr sz="150" b="1" dirty="0">
                <a:latin typeface="Arial"/>
                <a:cs typeface="Arial"/>
              </a:rPr>
              <a:t>31</a:t>
            </a:r>
            <a:r>
              <a:rPr sz="150" b="1" spc="325" dirty="0">
                <a:latin typeface="Arial"/>
                <a:cs typeface="Arial"/>
              </a:rPr>
              <a:t> </a:t>
            </a:r>
            <a:r>
              <a:rPr sz="150" b="1" dirty="0">
                <a:latin typeface="Arial"/>
                <a:cs typeface="Arial"/>
              </a:rPr>
              <a:t>34</a:t>
            </a:r>
            <a:r>
              <a:rPr sz="150" b="1" spc="320" dirty="0">
                <a:latin typeface="Arial"/>
                <a:cs typeface="Arial"/>
              </a:rPr>
              <a:t> </a:t>
            </a:r>
            <a:r>
              <a:rPr sz="150" b="1" dirty="0">
                <a:latin typeface="Arial"/>
                <a:cs typeface="Arial"/>
              </a:rPr>
              <a:t>38</a:t>
            </a:r>
            <a:r>
              <a:rPr sz="150" b="1" spc="325" dirty="0">
                <a:latin typeface="Arial"/>
                <a:cs typeface="Arial"/>
              </a:rPr>
              <a:t> </a:t>
            </a:r>
            <a:r>
              <a:rPr sz="150" b="1" dirty="0">
                <a:latin typeface="Arial"/>
                <a:cs typeface="Arial"/>
              </a:rPr>
              <a:t>41</a:t>
            </a:r>
            <a:r>
              <a:rPr sz="150" b="1" spc="325" dirty="0">
                <a:latin typeface="Arial"/>
                <a:cs typeface="Arial"/>
              </a:rPr>
              <a:t> </a:t>
            </a:r>
            <a:r>
              <a:rPr sz="150" b="1" dirty="0">
                <a:latin typeface="Arial"/>
                <a:cs typeface="Arial"/>
              </a:rPr>
              <a:t>45</a:t>
            </a:r>
            <a:r>
              <a:rPr sz="150" b="1" spc="320" dirty="0">
                <a:latin typeface="Arial"/>
                <a:cs typeface="Arial"/>
              </a:rPr>
              <a:t> </a:t>
            </a:r>
            <a:r>
              <a:rPr sz="150" b="1" dirty="0">
                <a:latin typeface="Arial"/>
                <a:cs typeface="Arial"/>
              </a:rPr>
              <a:t>49</a:t>
            </a:r>
            <a:r>
              <a:rPr sz="150" b="1" spc="325" dirty="0">
                <a:latin typeface="Arial"/>
                <a:cs typeface="Arial"/>
              </a:rPr>
              <a:t> </a:t>
            </a:r>
            <a:r>
              <a:rPr sz="150" b="1" spc="-25" dirty="0">
                <a:latin typeface="Arial"/>
                <a:cs typeface="Arial"/>
              </a:rPr>
              <a:t>52</a:t>
            </a:r>
            <a:endParaRPr sz="150">
              <a:latin typeface="Arial"/>
              <a:cs typeface="Arial"/>
            </a:endParaRPr>
          </a:p>
          <a:p>
            <a:pPr>
              <a:lnSpc>
                <a:spcPct val="100000"/>
              </a:lnSpc>
              <a:spcBef>
                <a:spcPts val="85"/>
              </a:spcBef>
            </a:pPr>
            <a:endParaRPr sz="150">
              <a:latin typeface="Arial"/>
              <a:cs typeface="Arial"/>
            </a:endParaRPr>
          </a:p>
          <a:p>
            <a:pPr marL="487045">
              <a:lnSpc>
                <a:spcPct val="100000"/>
              </a:lnSpc>
            </a:pPr>
            <a:r>
              <a:rPr sz="250" b="1" dirty="0">
                <a:latin typeface="Arial"/>
                <a:cs typeface="Arial"/>
              </a:rPr>
              <a:t>Days</a:t>
            </a:r>
            <a:r>
              <a:rPr sz="250" b="1" spc="100" dirty="0">
                <a:latin typeface="Arial"/>
                <a:cs typeface="Arial"/>
              </a:rPr>
              <a:t> </a:t>
            </a:r>
            <a:r>
              <a:rPr sz="250" b="1" dirty="0">
                <a:latin typeface="Arial"/>
                <a:cs typeface="Arial"/>
              </a:rPr>
              <a:t>post-</a:t>
            </a:r>
            <a:r>
              <a:rPr sz="250" b="1" spc="-10" dirty="0">
                <a:latin typeface="Arial"/>
                <a:cs typeface="Arial"/>
              </a:rPr>
              <a:t>xenograft</a:t>
            </a:r>
            <a:endParaRPr sz="250">
              <a:latin typeface="Arial"/>
              <a:cs typeface="Arial"/>
            </a:endParaRPr>
          </a:p>
          <a:p>
            <a:pPr>
              <a:lnSpc>
                <a:spcPct val="100000"/>
              </a:lnSpc>
            </a:pPr>
            <a:endParaRPr sz="250">
              <a:latin typeface="Arial"/>
              <a:cs typeface="Arial"/>
            </a:endParaRPr>
          </a:p>
          <a:p>
            <a:pPr>
              <a:lnSpc>
                <a:spcPct val="100000"/>
              </a:lnSpc>
              <a:spcBef>
                <a:spcPts val="195"/>
              </a:spcBef>
            </a:pPr>
            <a:endParaRPr sz="250">
              <a:latin typeface="Arial"/>
              <a:cs typeface="Arial"/>
            </a:endParaRPr>
          </a:p>
          <a:p>
            <a:pPr>
              <a:lnSpc>
                <a:spcPct val="100000"/>
              </a:lnSpc>
            </a:pPr>
            <a:r>
              <a:rPr sz="400" b="1" dirty="0">
                <a:latin typeface="Times New Roman"/>
                <a:cs typeface="Times New Roman"/>
              </a:rPr>
              <a:t>Figure</a:t>
            </a:r>
            <a:r>
              <a:rPr sz="400" b="1" spc="5" dirty="0">
                <a:latin typeface="Times New Roman"/>
                <a:cs typeface="Times New Roman"/>
              </a:rPr>
              <a:t> </a:t>
            </a:r>
            <a:r>
              <a:rPr sz="400" b="1" dirty="0">
                <a:latin typeface="Times New Roman"/>
                <a:cs typeface="Times New Roman"/>
              </a:rPr>
              <a:t>5</a:t>
            </a:r>
            <a:r>
              <a:rPr sz="450" b="1" dirty="0">
                <a:latin typeface="Times New Roman"/>
                <a:cs typeface="Times New Roman"/>
              </a:rPr>
              <a:t>:</a:t>
            </a:r>
            <a:r>
              <a:rPr sz="450" b="1" spc="5" dirty="0">
                <a:latin typeface="Times New Roman"/>
                <a:cs typeface="Times New Roman"/>
              </a:rPr>
              <a:t> </a:t>
            </a:r>
            <a:r>
              <a:rPr sz="450" b="1" spc="-10" dirty="0">
                <a:latin typeface="Times New Roman"/>
                <a:cs typeface="Times New Roman"/>
              </a:rPr>
              <a:t>Impact</a:t>
            </a:r>
            <a:r>
              <a:rPr sz="450" b="1" spc="10" dirty="0">
                <a:latin typeface="Times New Roman"/>
                <a:cs typeface="Times New Roman"/>
              </a:rPr>
              <a:t> </a:t>
            </a:r>
            <a:r>
              <a:rPr sz="450" b="1" dirty="0">
                <a:latin typeface="Times New Roman"/>
                <a:cs typeface="Times New Roman"/>
              </a:rPr>
              <a:t>of</a:t>
            </a:r>
            <a:r>
              <a:rPr sz="450" b="1" spc="5" dirty="0">
                <a:latin typeface="Times New Roman"/>
                <a:cs typeface="Times New Roman"/>
              </a:rPr>
              <a:t> </a:t>
            </a:r>
            <a:r>
              <a:rPr sz="450" b="1" spc="-10" dirty="0">
                <a:latin typeface="Times New Roman"/>
                <a:cs typeface="Times New Roman"/>
              </a:rPr>
              <a:t>nectin-</a:t>
            </a:r>
            <a:r>
              <a:rPr sz="450" b="1" dirty="0">
                <a:latin typeface="Times New Roman"/>
                <a:cs typeface="Times New Roman"/>
              </a:rPr>
              <a:t>4</a:t>
            </a:r>
            <a:r>
              <a:rPr sz="450" b="1" spc="5" dirty="0">
                <a:latin typeface="Times New Roman"/>
                <a:cs typeface="Times New Roman"/>
              </a:rPr>
              <a:t> </a:t>
            </a:r>
            <a:r>
              <a:rPr sz="450" b="1" dirty="0">
                <a:latin typeface="Times New Roman"/>
                <a:cs typeface="Times New Roman"/>
              </a:rPr>
              <a:t>in</a:t>
            </a:r>
            <a:r>
              <a:rPr sz="450" b="1" spc="5" dirty="0">
                <a:latin typeface="Times New Roman"/>
                <a:cs typeface="Times New Roman"/>
              </a:rPr>
              <a:t> </a:t>
            </a:r>
            <a:r>
              <a:rPr sz="450" b="1" spc="-20" dirty="0">
                <a:latin typeface="Times New Roman"/>
                <a:cs typeface="Times New Roman"/>
              </a:rPr>
              <a:t>vivo</a:t>
            </a:r>
            <a:endParaRPr sz="450">
              <a:latin typeface="Times New Roman"/>
              <a:cs typeface="Times New Roman"/>
            </a:endParaRPr>
          </a:p>
          <a:p>
            <a:pPr>
              <a:lnSpc>
                <a:spcPct val="100000"/>
              </a:lnSpc>
              <a:spcBef>
                <a:spcPts val="45"/>
              </a:spcBef>
            </a:pPr>
            <a:r>
              <a:rPr sz="300" b="1" i="1" dirty="0">
                <a:latin typeface="Times New Roman"/>
                <a:cs typeface="Times New Roman"/>
              </a:rPr>
              <a:t>A</a:t>
            </a:r>
            <a:r>
              <a:rPr sz="300" b="1" i="1" spc="-5" dirty="0">
                <a:latin typeface="Times New Roman"/>
                <a:cs typeface="Times New Roman"/>
              </a:rPr>
              <a:t> </a:t>
            </a:r>
            <a:r>
              <a:rPr sz="300" b="1" i="1" dirty="0">
                <a:latin typeface="Times New Roman"/>
                <a:cs typeface="Times New Roman"/>
              </a:rPr>
              <a:t>:</a:t>
            </a:r>
            <a:r>
              <a:rPr sz="300" b="1" i="1" spc="20" dirty="0">
                <a:latin typeface="Times New Roman"/>
                <a:cs typeface="Times New Roman"/>
              </a:rPr>
              <a:t> </a:t>
            </a:r>
            <a:r>
              <a:rPr sz="250" b="1" i="1" spc="-10" dirty="0">
                <a:latin typeface="Times New Roman"/>
                <a:cs typeface="Times New Roman"/>
              </a:rPr>
              <a:t>effects</a:t>
            </a:r>
            <a:r>
              <a:rPr sz="250" b="1" i="1" spc="10" dirty="0">
                <a:latin typeface="Times New Roman"/>
                <a:cs typeface="Times New Roman"/>
              </a:rPr>
              <a:t> </a:t>
            </a:r>
            <a:r>
              <a:rPr sz="250" b="1" i="1" dirty="0">
                <a:latin typeface="Times New Roman"/>
                <a:cs typeface="Times New Roman"/>
              </a:rPr>
              <a:t>of</a:t>
            </a:r>
            <a:r>
              <a:rPr sz="250" b="1" i="1" spc="15" dirty="0">
                <a:latin typeface="Times New Roman"/>
                <a:cs typeface="Times New Roman"/>
              </a:rPr>
              <a:t> </a:t>
            </a:r>
            <a:r>
              <a:rPr sz="250" b="1" i="1" dirty="0">
                <a:latin typeface="Times New Roman"/>
                <a:cs typeface="Times New Roman"/>
              </a:rPr>
              <a:t>the</a:t>
            </a:r>
            <a:r>
              <a:rPr sz="250" b="1" i="1" spc="10" dirty="0">
                <a:latin typeface="Times New Roman"/>
                <a:cs typeface="Times New Roman"/>
              </a:rPr>
              <a:t> </a:t>
            </a:r>
            <a:r>
              <a:rPr sz="250" b="1" i="1" dirty="0">
                <a:latin typeface="Times New Roman"/>
                <a:cs typeface="Times New Roman"/>
              </a:rPr>
              <a:t>expression</a:t>
            </a:r>
            <a:r>
              <a:rPr sz="250" b="1" i="1" spc="10" dirty="0">
                <a:latin typeface="Times New Roman"/>
                <a:cs typeface="Times New Roman"/>
              </a:rPr>
              <a:t> </a:t>
            </a:r>
            <a:r>
              <a:rPr sz="250" b="1" i="1" dirty="0">
                <a:latin typeface="Times New Roman"/>
                <a:cs typeface="Times New Roman"/>
              </a:rPr>
              <a:t>of</a:t>
            </a:r>
            <a:r>
              <a:rPr sz="250" b="1" i="1" spc="85" dirty="0">
                <a:latin typeface="Times New Roman"/>
                <a:cs typeface="Times New Roman"/>
              </a:rPr>
              <a:t> </a:t>
            </a:r>
            <a:r>
              <a:rPr sz="250" b="1" i="1" spc="-10" dirty="0">
                <a:latin typeface="Times New Roman"/>
                <a:cs typeface="Times New Roman"/>
              </a:rPr>
              <a:t>nectin-</a:t>
            </a:r>
            <a:r>
              <a:rPr sz="250" b="1" i="1" dirty="0">
                <a:latin typeface="Times New Roman"/>
                <a:cs typeface="Times New Roman"/>
              </a:rPr>
              <a:t>4</a:t>
            </a:r>
            <a:r>
              <a:rPr sz="250" b="1" i="1" spc="10" dirty="0">
                <a:latin typeface="Times New Roman"/>
                <a:cs typeface="Times New Roman"/>
              </a:rPr>
              <a:t> </a:t>
            </a:r>
            <a:r>
              <a:rPr sz="250" b="1" i="1" dirty="0">
                <a:latin typeface="Times New Roman"/>
                <a:cs typeface="Times New Roman"/>
              </a:rPr>
              <a:t>&amp;</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80" dirty="0">
                <a:latin typeface="Times New Roman"/>
                <a:cs typeface="Times New Roman"/>
              </a:rPr>
              <a:t> </a:t>
            </a:r>
            <a:r>
              <a:rPr sz="250" b="1" i="1" dirty="0">
                <a:latin typeface="Times New Roman"/>
                <a:cs typeface="Times New Roman"/>
              </a:rPr>
              <a:t>antibody</a:t>
            </a:r>
            <a:r>
              <a:rPr sz="250" b="1" i="1" spc="15"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tumor</a:t>
            </a:r>
            <a:r>
              <a:rPr sz="250" b="1" i="1" spc="10" dirty="0">
                <a:latin typeface="Times New Roman"/>
                <a:cs typeface="Times New Roman"/>
              </a:rPr>
              <a:t> </a:t>
            </a:r>
            <a:r>
              <a:rPr sz="250" b="1" i="1" dirty="0">
                <a:latin typeface="Times New Roman"/>
                <a:cs typeface="Times New Roman"/>
              </a:rPr>
              <a:t>volume</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xenograft</a:t>
            </a:r>
            <a:r>
              <a:rPr sz="250" b="1" i="1" spc="10" dirty="0">
                <a:latin typeface="Times New Roman"/>
                <a:cs typeface="Times New Roman"/>
              </a:rPr>
              <a:t> </a:t>
            </a:r>
            <a:r>
              <a:rPr sz="250" b="1" i="1" dirty="0">
                <a:latin typeface="Times New Roman"/>
                <a:cs typeface="Times New Roman"/>
              </a:rPr>
              <a:t>nude</a:t>
            </a:r>
            <a:r>
              <a:rPr sz="250" b="1" i="1" spc="10" dirty="0">
                <a:latin typeface="Times New Roman"/>
                <a:cs typeface="Times New Roman"/>
              </a:rPr>
              <a:t> </a:t>
            </a:r>
            <a:r>
              <a:rPr sz="250" b="1" i="1" spc="-20" dirty="0">
                <a:latin typeface="Times New Roman"/>
                <a:cs typeface="Times New Roman"/>
              </a:rPr>
              <a:t>mice</a:t>
            </a:r>
            <a:r>
              <a:rPr sz="250" i="1" spc="-20" dirty="0">
                <a:latin typeface="Times New Roman"/>
                <a:cs typeface="Times New Roman"/>
              </a:rPr>
              <a:t>.</a:t>
            </a:r>
            <a:endParaRPr sz="250">
              <a:latin typeface="Times New Roman"/>
              <a:cs typeface="Times New Roman"/>
            </a:endParaRPr>
          </a:p>
          <a:p>
            <a:pPr marL="80010">
              <a:lnSpc>
                <a:spcPct val="100000"/>
              </a:lnSpc>
              <a:spcBef>
                <a:spcPts val="80"/>
              </a:spcBef>
            </a:pPr>
            <a:r>
              <a:rPr sz="250" i="1" dirty="0">
                <a:latin typeface="Times New Roman"/>
                <a:cs typeface="Times New Roman"/>
              </a:rPr>
              <a:t>MDA-MB231 wt</a:t>
            </a:r>
            <a:r>
              <a:rPr sz="250" i="1" spc="5" dirty="0">
                <a:latin typeface="Times New Roman"/>
                <a:cs typeface="Times New Roman"/>
              </a:rPr>
              <a:t> </a:t>
            </a:r>
            <a:r>
              <a:rPr sz="250" i="1" dirty="0">
                <a:latin typeface="Times New Roman"/>
                <a:cs typeface="Times New Roman"/>
              </a:rPr>
              <a:t>+</a:t>
            </a:r>
            <a:r>
              <a:rPr sz="250" i="1" spc="5" dirty="0">
                <a:latin typeface="Times New Roman"/>
                <a:cs typeface="Times New Roman"/>
              </a:rPr>
              <a:t> </a:t>
            </a:r>
            <a:r>
              <a:rPr sz="250" i="1" dirty="0">
                <a:latin typeface="Times New Roman"/>
                <a:cs typeface="Times New Roman"/>
              </a:rPr>
              <a:t>PBS</a:t>
            </a:r>
            <a:r>
              <a:rPr sz="250" i="1" spc="235" dirty="0">
                <a:latin typeface="Times New Roman"/>
                <a:cs typeface="Times New Roman"/>
              </a:rPr>
              <a:t>  </a:t>
            </a:r>
            <a:r>
              <a:rPr sz="250" i="1" dirty="0">
                <a:latin typeface="Times New Roman"/>
                <a:cs typeface="Times New Roman"/>
              </a:rPr>
              <a:t>MDA-MB231</a:t>
            </a:r>
            <a:r>
              <a:rPr sz="250" i="1" spc="5" dirty="0">
                <a:latin typeface="Times New Roman"/>
                <a:cs typeface="Times New Roman"/>
              </a:rPr>
              <a:t> </a:t>
            </a:r>
            <a:r>
              <a:rPr sz="250" i="1" dirty="0">
                <a:latin typeface="Times New Roman"/>
                <a:cs typeface="Times New Roman"/>
              </a:rPr>
              <a:t>wt +</a:t>
            </a:r>
            <a:r>
              <a:rPr sz="250" i="1" spc="5" dirty="0">
                <a:latin typeface="Times New Roman"/>
                <a:cs typeface="Times New Roman"/>
              </a:rPr>
              <a:t> </a:t>
            </a:r>
            <a:r>
              <a:rPr sz="250" i="1" dirty="0">
                <a:latin typeface="Times New Roman"/>
                <a:cs typeface="Times New Roman"/>
              </a:rPr>
              <a:t>N4.61</a:t>
            </a:r>
            <a:r>
              <a:rPr sz="250" i="1" spc="300"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 +</a:t>
            </a:r>
            <a:r>
              <a:rPr sz="250" i="1" spc="5" dirty="0">
                <a:latin typeface="Times New Roman"/>
                <a:cs typeface="Times New Roman"/>
              </a:rPr>
              <a:t> </a:t>
            </a:r>
            <a:r>
              <a:rPr sz="250" i="1" dirty="0">
                <a:latin typeface="Times New Roman"/>
                <a:cs typeface="Times New Roman"/>
              </a:rPr>
              <a:t>PBS</a:t>
            </a:r>
            <a:r>
              <a:rPr sz="250" i="1" spc="265"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a:t>
            </a:r>
            <a:r>
              <a:rPr sz="250" i="1" spc="5" dirty="0">
                <a:latin typeface="Times New Roman"/>
                <a:cs typeface="Times New Roman"/>
              </a:rPr>
              <a:t> </a:t>
            </a:r>
            <a:r>
              <a:rPr sz="250" i="1"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L="7620">
              <a:lnSpc>
                <a:spcPct val="100000"/>
              </a:lnSpc>
              <a:spcBef>
                <a:spcPts val="40"/>
              </a:spcBef>
            </a:pPr>
            <a:r>
              <a:rPr sz="250" i="1" dirty="0">
                <a:latin typeface="Times New Roman"/>
                <a:cs typeface="Times New Roman"/>
              </a:rPr>
              <a:t>Black</a:t>
            </a:r>
            <a:r>
              <a:rPr sz="250" i="1" spc="5" dirty="0">
                <a:latin typeface="Times New Roman"/>
                <a:cs typeface="Times New Roman"/>
              </a:rPr>
              <a:t> </a:t>
            </a:r>
            <a:r>
              <a:rPr sz="250" i="1" dirty="0">
                <a:latin typeface="Times New Roman"/>
                <a:cs typeface="Times New Roman"/>
              </a:rPr>
              <a:t>arrow</a:t>
            </a:r>
            <a:r>
              <a:rPr sz="250" i="1" spc="10" dirty="0">
                <a:latin typeface="Times New Roman"/>
                <a:cs typeface="Times New Roman"/>
              </a:rPr>
              <a:t> </a:t>
            </a:r>
            <a:r>
              <a:rPr sz="250" i="1" dirty="0">
                <a:latin typeface="Times New Roman"/>
                <a:cs typeface="Times New Roman"/>
              </a:rPr>
              <a:t>corresponds</a:t>
            </a:r>
            <a:r>
              <a:rPr sz="250" i="1" spc="10" dirty="0">
                <a:latin typeface="Times New Roman"/>
                <a:cs typeface="Times New Roman"/>
              </a:rPr>
              <a:t> </a:t>
            </a:r>
            <a:r>
              <a:rPr sz="250" i="1" dirty="0">
                <a:latin typeface="Times New Roman"/>
                <a:cs typeface="Times New Roman"/>
              </a:rPr>
              <a:t>to</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start</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spc="-10" dirty="0">
                <a:latin typeface="Times New Roman"/>
                <a:cs typeface="Times New Roman"/>
              </a:rPr>
              <a:t>treatment</a:t>
            </a:r>
            <a:r>
              <a:rPr sz="250" i="1" spc="10" dirty="0">
                <a:latin typeface="Times New Roman"/>
                <a:cs typeface="Times New Roman"/>
              </a:rPr>
              <a:t> </a:t>
            </a:r>
            <a:r>
              <a:rPr sz="250" i="1" spc="-10" dirty="0">
                <a:latin typeface="Times New Roman"/>
                <a:cs typeface="Times New Roman"/>
              </a:rPr>
              <a:t>injection</a:t>
            </a:r>
            <a:r>
              <a:rPr sz="250" i="1" spc="5"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or</a:t>
            </a:r>
            <a:r>
              <a:rPr sz="250" i="1" spc="10"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R="5080">
              <a:lnSpc>
                <a:spcPct val="122000"/>
              </a:lnSpc>
              <a:spcBef>
                <a:spcPts val="15"/>
              </a:spcBef>
            </a:pPr>
            <a:r>
              <a:rPr sz="300" b="1" i="1" dirty="0">
                <a:latin typeface="Times New Roman"/>
                <a:cs typeface="Times New Roman"/>
              </a:rPr>
              <a:t>B</a:t>
            </a:r>
            <a:r>
              <a:rPr sz="300" b="1" i="1" spc="10" dirty="0">
                <a:latin typeface="Times New Roman"/>
                <a:cs typeface="Times New Roman"/>
              </a:rPr>
              <a:t> </a:t>
            </a:r>
            <a:r>
              <a:rPr sz="300" b="1" i="1" dirty="0">
                <a:latin typeface="Times New Roman"/>
                <a:cs typeface="Times New Roman"/>
              </a:rPr>
              <a:t>:</a:t>
            </a:r>
            <a:r>
              <a:rPr sz="300" b="1" i="1" spc="30" dirty="0">
                <a:latin typeface="Times New Roman"/>
                <a:cs typeface="Times New Roman"/>
              </a:rPr>
              <a:t> </a:t>
            </a:r>
            <a:r>
              <a:rPr sz="250" b="1" i="1" dirty="0">
                <a:latin typeface="Times New Roman"/>
                <a:cs typeface="Times New Roman"/>
              </a:rPr>
              <a:t>Effect</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15" dirty="0">
                <a:latin typeface="Times New Roman"/>
                <a:cs typeface="Times New Roman"/>
              </a:rPr>
              <a:t> </a:t>
            </a:r>
            <a:r>
              <a:rPr sz="250" b="1" i="1" dirty="0">
                <a:latin typeface="Times New Roman"/>
                <a:cs typeface="Times New Roman"/>
              </a:rPr>
              <a:t>antibody</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the</a:t>
            </a:r>
            <a:r>
              <a:rPr sz="250" b="1" i="1" spc="15" dirty="0">
                <a:latin typeface="Times New Roman"/>
                <a:cs typeface="Times New Roman"/>
              </a:rPr>
              <a:t> </a:t>
            </a:r>
            <a:r>
              <a:rPr sz="250" b="1" i="1" dirty="0">
                <a:latin typeface="Times New Roman"/>
                <a:cs typeface="Times New Roman"/>
              </a:rPr>
              <a:t>formation</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dirty="0">
                <a:latin typeface="Times New Roman"/>
                <a:cs typeface="Times New Roman"/>
              </a:rPr>
              <a:t>pulmonary</a:t>
            </a:r>
            <a:r>
              <a:rPr sz="250" b="1" i="1" spc="15" dirty="0">
                <a:latin typeface="Times New Roman"/>
                <a:cs typeface="Times New Roman"/>
              </a:rPr>
              <a:t> </a:t>
            </a:r>
            <a:r>
              <a:rPr sz="250" b="1" i="1" spc="-10" dirty="0">
                <a:latin typeface="Times New Roman"/>
                <a:cs typeface="Times New Roman"/>
              </a:rPr>
              <a:t>metastasis</a:t>
            </a:r>
            <a:r>
              <a:rPr sz="250" i="1" spc="-10" dirty="0">
                <a:latin typeface="Times New Roman"/>
                <a:cs typeface="Times New Roman"/>
              </a:rPr>
              <a:t>.</a:t>
            </a:r>
            <a:r>
              <a:rPr sz="250" i="1" spc="10" dirty="0">
                <a:latin typeface="Times New Roman"/>
                <a:cs typeface="Times New Roman"/>
              </a:rPr>
              <a:t> </a:t>
            </a:r>
            <a:r>
              <a:rPr sz="250" i="1" dirty="0">
                <a:latin typeface="Times New Roman"/>
                <a:cs typeface="Times New Roman"/>
              </a:rPr>
              <a:t>Up</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photography</a:t>
            </a:r>
            <a:r>
              <a:rPr sz="250" i="1" spc="10" dirty="0">
                <a:latin typeface="Times New Roman"/>
                <a:cs typeface="Times New Roman"/>
              </a:rPr>
              <a:t> </a:t>
            </a:r>
            <a:r>
              <a:rPr sz="250" i="1" dirty="0">
                <a:latin typeface="Times New Roman"/>
                <a:cs typeface="Times New Roman"/>
              </a:rPr>
              <a:t>of</a:t>
            </a:r>
            <a:r>
              <a:rPr sz="250" i="1" spc="9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spc="-10" dirty="0">
                <a:latin typeface="Times New Roman"/>
                <a:cs typeface="Times New Roman"/>
              </a:rPr>
              <a:t>control.</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5" dirty="0">
                <a:latin typeface="Times New Roman"/>
                <a:cs typeface="Times New Roman"/>
              </a:rPr>
              <a:t> </a:t>
            </a:r>
            <a:r>
              <a:rPr sz="250" i="1" dirty="0">
                <a:latin typeface="Times New Roman"/>
                <a:cs typeface="Times New Roman"/>
              </a:rPr>
              <a:t>middle</a:t>
            </a:r>
            <a:r>
              <a:rPr sz="250" i="1" spc="10" dirty="0">
                <a:latin typeface="Times New Roman"/>
                <a:cs typeface="Times New Roman"/>
              </a:rPr>
              <a:t> </a:t>
            </a:r>
            <a:r>
              <a:rPr sz="250" i="1" spc="-50" dirty="0">
                <a:latin typeface="Times New Roman"/>
                <a:cs typeface="Times New Roman"/>
              </a:rPr>
              <a:t>:</a:t>
            </a:r>
            <a:r>
              <a:rPr sz="250" i="1" spc="50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Bottom</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5"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N4.61</a:t>
            </a:r>
            <a:r>
              <a:rPr sz="250" i="1" spc="15" dirty="0">
                <a:latin typeface="Times New Roman"/>
                <a:cs typeface="Times New Roman"/>
              </a:rPr>
              <a:t> </a:t>
            </a:r>
            <a:r>
              <a:rPr sz="250" i="1" spc="-10" dirty="0">
                <a:latin typeface="Times New Roman"/>
                <a:cs typeface="Times New Roman"/>
              </a:rPr>
              <a:t>antibody</a:t>
            </a:r>
            <a:endParaRPr sz="250">
              <a:latin typeface="Times New Roman"/>
              <a:cs typeface="Times New Roman"/>
            </a:endParaRPr>
          </a:p>
          <a:p>
            <a:pPr marR="89535">
              <a:lnSpc>
                <a:spcPct val="114199"/>
              </a:lnSpc>
              <a:spcBef>
                <a:spcPts val="10"/>
              </a:spcBef>
            </a:pP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used</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this</a:t>
            </a:r>
            <a:r>
              <a:rPr sz="250" i="1" spc="15" dirty="0">
                <a:latin typeface="Times New Roman"/>
                <a:cs typeface="Times New Roman"/>
              </a:rPr>
              <a:t> </a:t>
            </a:r>
            <a:r>
              <a:rPr sz="250" i="1" dirty="0">
                <a:latin typeface="Times New Roman"/>
                <a:cs typeface="Times New Roman"/>
              </a:rPr>
              <a:t>test</a:t>
            </a:r>
            <a:r>
              <a:rPr sz="250" i="1" spc="10" dirty="0">
                <a:latin typeface="Times New Roman"/>
                <a:cs typeface="Times New Roman"/>
              </a:rPr>
              <a:t> </a:t>
            </a:r>
            <a:r>
              <a:rPr sz="250" i="1" dirty="0">
                <a:latin typeface="Times New Roman"/>
                <a:cs typeface="Times New Roman"/>
              </a:rPr>
              <a:t>were</a:t>
            </a:r>
            <a:r>
              <a:rPr sz="250" i="1" spc="10" dirty="0">
                <a:latin typeface="Times New Roman"/>
                <a:cs typeface="Times New Roman"/>
              </a:rPr>
              <a:t> </a:t>
            </a:r>
            <a:r>
              <a:rPr sz="250" i="1" spc="-10" dirty="0">
                <a:latin typeface="Times New Roman"/>
                <a:cs typeface="Times New Roman"/>
              </a:rPr>
              <a:t>previously</a:t>
            </a:r>
            <a:r>
              <a:rPr sz="250" i="1" spc="10" dirty="0">
                <a:latin typeface="Times New Roman"/>
                <a:cs typeface="Times New Roman"/>
              </a:rPr>
              <a:t> </a:t>
            </a:r>
            <a:r>
              <a:rPr sz="250" i="1" spc="-10" dirty="0">
                <a:latin typeface="Times New Roman"/>
                <a:cs typeface="Times New Roman"/>
              </a:rPr>
              <a:t>transfected</a:t>
            </a:r>
            <a:r>
              <a:rPr sz="250" i="1" spc="15"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spc="-10" dirty="0">
                <a:latin typeface="Times New Roman"/>
                <a:cs typeface="Times New Roman"/>
              </a:rPr>
              <a:t>luciferase</a:t>
            </a:r>
            <a:r>
              <a:rPr sz="250" i="1" spc="10" dirty="0">
                <a:latin typeface="Times New Roman"/>
                <a:cs typeface="Times New Roman"/>
              </a:rPr>
              <a:t> </a:t>
            </a:r>
            <a:r>
              <a:rPr sz="250" i="1" spc="-10" dirty="0">
                <a:latin typeface="Times New Roman"/>
                <a:cs typeface="Times New Roman"/>
              </a:rPr>
              <a:t>lentivirus.</a:t>
            </a:r>
            <a:r>
              <a:rPr sz="250" i="1" spc="10" dirty="0">
                <a:latin typeface="Times New Roman"/>
                <a:cs typeface="Times New Roman"/>
              </a:rPr>
              <a:t> </a:t>
            </a:r>
            <a:r>
              <a:rPr sz="250" i="1" dirty="0">
                <a:latin typeface="Times New Roman"/>
                <a:cs typeface="Times New Roman"/>
              </a:rPr>
              <a:t>2x10</a:t>
            </a:r>
            <a:r>
              <a:rPr sz="250" dirty="0">
                <a:latin typeface="Trebuchet MS"/>
                <a:cs typeface="Trebuchet MS"/>
              </a:rPr>
              <a:t>⁶ </a:t>
            </a: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are</a:t>
            </a:r>
            <a:r>
              <a:rPr sz="250" i="1" spc="10" dirty="0">
                <a:latin typeface="Times New Roman"/>
                <a:cs typeface="Times New Roman"/>
              </a:rPr>
              <a:t> </a:t>
            </a:r>
            <a:r>
              <a:rPr sz="250" i="1" dirty="0">
                <a:latin typeface="Times New Roman"/>
                <a:cs typeface="Times New Roman"/>
              </a:rPr>
              <a:t>injected</a:t>
            </a:r>
            <a:r>
              <a:rPr sz="250" i="1" spc="10" dirty="0">
                <a:latin typeface="Times New Roman"/>
                <a:cs typeface="Times New Roman"/>
              </a:rPr>
              <a:t> </a:t>
            </a:r>
            <a:r>
              <a:rPr sz="250" i="1" dirty="0">
                <a:latin typeface="Times New Roman"/>
                <a:cs typeface="Times New Roman"/>
              </a:rPr>
              <a:t>without</a:t>
            </a:r>
            <a:r>
              <a:rPr sz="250" i="1" spc="15" dirty="0">
                <a:latin typeface="Times New Roman"/>
                <a:cs typeface="Times New Roman"/>
              </a:rPr>
              <a:t> </a:t>
            </a:r>
            <a:r>
              <a:rPr sz="250" i="1" dirty="0">
                <a:latin typeface="Times New Roman"/>
                <a:cs typeface="Times New Roman"/>
              </a:rPr>
              <a:t>Matrigel</a:t>
            </a:r>
            <a:r>
              <a:rPr sz="200" i="1" dirty="0">
                <a:latin typeface="Times New Roman"/>
                <a:cs typeface="Times New Roman"/>
              </a:rPr>
              <a:t>®</a:t>
            </a:r>
            <a:r>
              <a:rPr sz="200" i="1" spc="15"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flank</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nude</a:t>
            </a:r>
            <a:r>
              <a:rPr sz="250" i="1" spc="10" dirty="0">
                <a:latin typeface="Times New Roman"/>
                <a:cs typeface="Times New Roman"/>
              </a:rPr>
              <a:t> </a:t>
            </a:r>
            <a:r>
              <a:rPr sz="250" i="1" spc="-10" dirty="0">
                <a:latin typeface="Times New Roman"/>
                <a:cs typeface="Times New Roman"/>
              </a:rPr>
              <a:t>mices.</a:t>
            </a:r>
            <a:r>
              <a:rPr sz="250" i="1" spc="500" dirty="0">
                <a:latin typeface="Times New Roman"/>
                <a:cs typeface="Times New Roman"/>
              </a:rPr>
              <a:t> </a:t>
            </a:r>
            <a:r>
              <a:rPr sz="250" i="1" dirty="0">
                <a:latin typeface="Times New Roman"/>
                <a:cs typeface="Times New Roman"/>
              </a:rPr>
              <a:t>The</a:t>
            </a:r>
            <a:r>
              <a:rPr sz="250" i="1" spc="-5" dirty="0">
                <a:latin typeface="Times New Roman"/>
                <a:cs typeface="Times New Roman"/>
              </a:rPr>
              <a:t> </a:t>
            </a:r>
            <a:r>
              <a:rPr sz="250" i="1" dirty="0">
                <a:latin typeface="Times New Roman"/>
                <a:cs typeface="Times New Roman"/>
              </a:rPr>
              <a:t>N4.61 was</a:t>
            </a:r>
            <a:r>
              <a:rPr sz="250" i="1" spc="-5" dirty="0">
                <a:latin typeface="Times New Roman"/>
                <a:cs typeface="Times New Roman"/>
              </a:rPr>
              <a:t> </a:t>
            </a:r>
            <a:r>
              <a:rPr sz="250" i="1" dirty="0">
                <a:latin typeface="Times New Roman"/>
                <a:cs typeface="Times New Roman"/>
              </a:rPr>
              <a:t>injected at</a:t>
            </a:r>
            <a:r>
              <a:rPr sz="250" i="1" spc="-5" dirty="0">
                <a:latin typeface="Times New Roman"/>
                <a:cs typeface="Times New Roman"/>
              </a:rPr>
              <a:t> </a:t>
            </a:r>
            <a:r>
              <a:rPr sz="250" i="1" dirty="0">
                <a:latin typeface="Times New Roman"/>
                <a:cs typeface="Times New Roman"/>
              </a:rPr>
              <a:t>concentration of</a:t>
            </a:r>
            <a:r>
              <a:rPr sz="250" i="1" spc="-5" dirty="0">
                <a:latin typeface="Times New Roman"/>
                <a:cs typeface="Times New Roman"/>
              </a:rPr>
              <a:t> </a:t>
            </a:r>
            <a:r>
              <a:rPr sz="250" i="1" spc="-10" dirty="0">
                <a:latin typeface="Times New Roman"/>
                <a:cs typeface="Times New Roman"/>
              </a:rPr>
              <a:t>500µg/week/mice.</a:t>
            </a:r>
            <a:endParaRPr sz="250">
              <a:latin typeface="Times New Roman"/>
              <a:cs typeface="Times New Roman"/>
            </a:endParaRPr>
          </a:p>
        </p:txBody>
      </p:sp>
      <p:grpSp>
        <p:nvGrpSpPr>
          <p:cNvPr id="476" name="object 476"/>
          <p:cNvGrpSpPr/>
          <p:nvPr/>
        </p:nvGrpSpPr>
        <p:grpSpPr>
          <a:xfrm>
            <a:off x="2905674" y="5144834"/>
            <a:ext cx="5680075" cy="2823210"/>
            <a:chOff x="2905674" y="5144834"/>
            <a:chExt cx="5680075" cy="2823210"/>
          </a:xfrm>
        </p:grpSpPr>
        <p:pic>
          <p:nvPicPr>
            <p:cNvPr id="477" name="object 477"/>
            <p:cNvPicPr/>
            <p:nvPr/>
          </p:nvPicPr>
          <p:blipFill>
            <a:blip r:embed="rId48" cstate="print"/>
            <a:stretch>
              <a:fillRect/>
            </a:stretch>
          </p:blipFill>
          <p:spPr>
            <a:xfrm>
              <a:off x="6489700" y="7670800"/>
              <a:ext cx="63500" cy="38100"/>
            </a:xfrm>
            <a:prstGeom prst="rect">
              <a:avLst/>
            </a:prstGeom>
          </p:spPr>
        </p:pic>
        <p:sp>
          <p:nvSpPr>
            <p:cNvPr id="478" name="object 478"/>
            <p:cNvSpPr/>
            <p:nvPr/>
          </p:nvSpPr>
          <p:spPr>
            <a:xfrm>
              <a:off x="6493148" y="7675172"/>
              <a:ext cx="56515" cy="27305"/>
            </a:xfrm>
            <a:custGeom>
              <a:avLst/>
              <a:gdLst/>
              <a:ahLst/>
              <a:cxnLst/>
              <a:rect l="l" t="t" r="r" b="b"/>
              <a:pathLst>
                <a:path w="56515" h="27304">
                  <a:moveTo>
                    <a:pt x="56341" y="0"/>
                  </a:moveTo>
                  <a:lnTo>
                    <a:pt x="0" y="0"/>
                  </a:lnTo>
                  <a:lnTo>
                    <a:pt x="0" y="27088"/>
                  </a:lnTo>
                  <a:lnTo>
                    <a:pt x="56341" y="27088"/>
                  </a:lnTo>
                  <a:lnTo>
                    <a:pt x="56341" y="0"/>
                  </a:lnTo>
                  <a:close/>
                </a:path>
              </a:pathLst>
            </a:custGeom>
            <a:solidFill>
              <a:srgbClr val="FFFFFF"/>
            </a:solidFill>
          </p:spPr>
          <p:txBody>
            <a:bodyPr wrap="square" lIns="0" tIns="0" rIns="0" bIns="0" rtlCol="0"/>
            <a:lstStyle/>
            <a:p>
              <a:endParaRPr/>
            </a:p>
          </p:txBody>
        </p:sp>
        <p:sp>
          <p:nvSpPr>
            <p:cNvPr id="479" name="object 479"/>
            <p:cNvSpPr/>
            <p:nvPr/>
          </p:nvSpPr>
          <p:spPr>
            <a:xfrm>
              <a:off x="6499986" y="768867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0" name="object 480"/>
            <p:cNvSpPr/>
            <p:nvPr/>
          </p:nvSpPr>
          <p:spPr>
            <a:xfrm>
              <a:off x="6506379" y="7688671"/>
              <a:ext cx="31750" cy="0"/>
            </a:xfrm>
            <a:custGeom>
              <a:avLst/>
              <a:gdLst/>
              <a:ahLst/>
              <a:cxnLst/>
              <a:rect l="l" t="t" r="r" b="b"/>
              <a:pathLst>
                <a:path w="31750">
                  <a:moveTo>
                    <a:pt x="0" y="0"/>
                  </a:moveTo>
                  <a:lnTo>
                    <a:pt x="6392" y="0"/>
                  </a:lnTo>
                </a:path>
                <a:path w="31750">
                  <a:moveTo>
                    <a:pt x="6392" y="0"/>
                  </a:moveTo>
                  <a:lnTo>
                    <a:pt x="12448" y="0"/>
                  </a:lnTo>
                </a:path>
                <a:path w="31750">
                  <a:moveTo>
                    <a:pt x="12448" y="0"/>
                  </a:moveTo>
                  <a:lnTo>
                    <a:pt x="18841" y="0"/>
                  </a:lnTo>
                </a:path>
                <a:path w="31750">
                  <a:moveTo>
                    <a:pt x="18841" y="0"/>
                  </a:moveTo>
                  <a:lnTo>
                    <a:pt x="25234" y="0"/>
                  </a:lnTo>
                </a:path>
                <a:path w="31750">
                  <a:moveTo>
                    <a:pt x="25234" y="0"/>
                  </a:moveTo>
                  <a:lnTo>
                    <a:pt x="31290" y="0"/>
                  </a:lnTo>
                </a:path>
              </a:pathLst>
            </a:custGeom>
            <a:ln w="6267">
              <a:solidFill>
                <a:srgbClr val="A0A0A4"/>
              </a:solidFill>
            </a:ln>
          </p:spPr>
          <p:txBody>
            <a:bodyPr wrap="square" lIns="0" tIns="0" rIns="0" bIns="0" rtlCol="0"/>
            <a:lstStyle/>
            <a:p>
              <a:endParaRPr/>
            </a:p>
          </p:txBody>
        </p:sp>
        <p:sp>
          <p:nvSpPr>
            <p:cNvPr id="481" name="object 481"/>
            <p:cNvSpPr/>
            <p:nvPr/>
          </p:nvSpPr>
          <p:spPr>
            <a:xfrm>
              <a:off x="6537670" y="768867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2" name="object 482"/>
            <p:cNvSpPr/>
            <p:nvPr/>
          </p:nvSpPr>
          <p:spPr>
            <a:xfrm>
              <a:off x="6544062" y="7685537"/>
              <a:ext cx="1905" cy="6350"/>
            </a:xfrm>
            <a:custGeom>
              <a:avLst/>
              <a:gdLst/>
              <a:ahLst/>
              <a:cxnLst/>
              <a:rect l="l" t="t" r="r" b="b"/>
              <a:pathLst>
                <a:path w="1904" h="6350">
                  <a:moveTo>
                    <a:pt x="0" y="0"/>
                  </a:moveTo>
                  <a:lnTo>
                    <a:pt x="0" y="6266"/>
                  </a:lnTo>
                  <a:lnTo>
                    <a:pt x="1681" y="6266"/>
                  </a:lnTo>
                  <a:lnTo>
                    <a:pt x="1681" y="0"/>
                  </a:lnTo>
                  <a:lnTo>
                    <a:pt x="0" y="0"/>
                  </a:lnTo>
                  <a:close/>
                </a:path>
              </a:pathLst>
            </a:custGeom>
            <a:solidFill>
              <a:srgbClr val="A0A0A4"/>
            </a:solidFill>
          </p:spPr>
          <p:txBody>
            <a:bodyPr wrap="square" lIns="0" tIns="0" rIns="0" bIns="0" rtlCol="0"/>
            <a:lstStyle/>
            <a:p>
              <a:endParaRPr/>
            </a:p>
          </p:txBody>
        </p:sp>
        <p:sp>
          <p:nvSpPr>
            <p:cNvPr id="483" name="object 483"/>
            <p:cNvSpPr/>
            <p:nvPr/>
          </p:nvSpPr>
          <p:spPr>
            <a:xfrm>
              <a:off x="6512097" y="7678243"/>
              <a:ext cx="20955" cy="20955"/>
            </a:xfrm>
            <a:custGeom>
              <a:avLst/>
              <a:gdLst/>
              <a:ahLst/>
              <a:cxnLst/>
              <a:rect l="l" t="t" r="r" b="b"/>
              <a:pathLst>
                <a:path w="20954" h="20954">
                  <a:moveTo>
                    <a:pt x="16150" y="0"/>
                  </a:moveTo>
                  <a:lnTo>
                    <a:pt x="4711" y="0"/>
                  </a:lnTo>
                  <a:lnTo>
                    <a:pt x="0" y="4707"/>
                  </a:lnTo>
                  <a:lnTo>
                    <a:pt x="0" y="16146"/>
                  </a:lnTo>
                  <a:lnTo>
                    <a:pt x="4711" y="20854"/>
                  </a:lnTo>
                  <a:lnTo>
                    <a:pt x="16150" y="20854"/>
                  </a:lnTo>
                  <a:lnTo>
                    <a:pt x="20861" y="16146"/>
                  </a:lnTo>
                  <a:lnTo>
                    <a:pt x="20861" y="10427"/>
                  </a:lnTo>
                  <a:lnTo>
                    <a:pt x="20861" y="4707"/>
                  </a:lnTo>
                  <a:lnTo>
                    <a:pt x="16150" y="0"/>
                  </a:lnTo>
                  <a:close/>
                </a:path>
              </a:pathLst>
            </a:custGeom>
            <a:solidFill>
              <a:srgbClr val="A0A0A4"/>
            </a:solidFill>
          </p:spPr>
          <p:txBody>
            <a:bodyPr wrap="square" lIns="0" tIns="0" rIns="0" bIns="0" rtlCol="0"/>
            <a:lstStyle/>
            <a:p>
              <a:endParaRPr/>
            </a:p>
          </p:txBody>
        </p:sp>
        <p:sp>
          <p:nvSpPr>
            <p:cNvPr id="484" name="object 484"/>
            <p:cNvSpPr/>
            <p:nvPr/>
          </p:nvSpPr>
          <p:spPr>
            <a:xfrm>
              <a:off x="6512099" y="7678243"/>
              <a:ext cx="20955" cy="20955"/>
            </a:xfrm>
            <a:custGeom>
              <a:avLst/>
              <a:gdLst/>
              <a:ahLst/>
              <a:cxnLst/>
              <a:rect l="l" t="t" r="r" b="b"/>
              <a:pathLst>
                <a:path w="20954" h="20954">
                  <a:moveTo>
                    <a:pt x="20860" y="10427"/>
                  </a:moveTo>
                  <a:lnTo>
                    <a:pt x="20860" y="4709"/>
                  </a:lnTo>
                  <a:lnTo>
                    <a:pt x="16149" y="0"/>
                  </a:lnTo>
                  <a:lnTo>
                    <a:pt x="10430" y="0"/>
                  </a:lnTo>
                  <a:lnTo>
                    <a:pt x="4710" y="0"/>
                  </a:lnTo>
                  <a:lnTo>
                    <a:pt x="0" y="4709"/>
                  </a:lnTo>
                  <a:lnTo>
                    <a:pt x="0" y="10427"/>
                  </a:lnTo>
                  <a:lnTo>
                    <a:pt x="0" y="16146"/>
                  </a:lnTo>
                  <a:lnTo>
                    <a:pt x="4710" y="20855"/>
                  </a:lnTo>
                  <a:lnTo>
                    <a:pt x="10430" y="20855"/>
                  </a:lnTo>
                  <a:lnTo>
                    <a:pt x="16149" y="20855"/>
                  </a:lnTo>
                  <a:lnTo>
                    <a:pt x="20860" y="16146"/>
                  </a:lnTo>
                  <a:lnTo>
                    <a:pt x="20860" y="10427"/>
                  </a:lnTo>
                  <a:close/>
                </a:path>
              </a:pathLst>
            </a:custGeom>
            <a:ln w="3175">
              <a:solidFill>
                <a:srgbClr val="A0A0A4"/>
              </a:solidFill>
            </a:ln>
          </p:spPr>
          <p:txBody>
            <a:bodyPr wrap="square" lIns="0" tIns="0" rIns="0" bIns="0" rtlCol="0"/>
            <a:lstStyle/>
            <a:p>
              <a:endParaRPr/>
            </a:p>
          </p:txBody>
        </p:sp>
        <p:pic>
          <p:nvPicPr>
            <p:cNvPr id="485" name="object 485"/>
            <p:cNvPicPr/>
            <p:nvPr/>
          </p:nvPicPr>
          <p:blipFill>
            <a:blip r:embed="rId49" cstate="print"/>
            <a:stretch>
              <a:fillRect/>
            </a:stretch>
          </p:blipFill>
          <p:spPr>
            <a:xfrm>
              <a:off x="6883400" y="7670800"/>
              <a:ext cx="63500" cy="38100"/>
            </a:xfrm>
            <a:prstGeom prst="rect">
              <a:avLst/>
            </a:prstGeom>
          </p:spPr>
        </p:pic>
        <p:sp>
          <p:nvSpPr>
            <p:cNvPr id="486" name="object 486"/>
            <p:cNvSpPr/>
            <p:nvPr/>
          </p:nvSpPr>
          <p:spPr>
            <a:xfrm>
              <a:off x="6885261" y="7677184"/>
              <a:ext cx="56515" cy="27305"/>
            </a:xfrm>
            <a:custGeom>
              <a:avLst/>
              <a:gdLst/>
              <a:ahLst/>
              <a:cxnLst/>
              <a:rect l="l" t="t" r="r" b="b"/>
              <a:pathLst>
                <a:path w="56515" h="27304">
                  <a:moveTo>
                    <a:pt x="56341" y="0"/>
                  </a:moveTo>
                  <a:lnTo>
                    <a:pt x="0" y="0"/>
                  </a:lnTo>
                  <a:lnTo>
                    <a:pt x="0" y="27088"/>
                  </a:lnTo>
                  <a:lnTo>
                    <a:pt x="56341" y="27088"/>
                  </a:lnTo>
                  <a:lnTo>
                    <a:pt x="56341" y="0"/>
                  </a:lnTo>
                  <a:close/>
                </a:path>
              </a:pathLst>
            </a:custGeom>
            <a:solidFill>
              <a:srgbClr val="FFFFFF"/>
            </a:solidFill>
          </p:spPr>
          <p:txBody>
            <a:bodyPr wrap="square" lIns="0" tIns="0" rIns="0" bIns="0" rtlCol="0"/>
            <a:lstStyle/>
            <a:p>
              <a:endParaRPr/>
            </a:p>
          </p:txBody>
        </p:sp>
        <p:sp>
          <p:nvSpPr>
            <p:cNvPr id="487" name="object 487"/>
            <p:cNvSpPr/>
            <p:nvPr/>
          </p:nvSpPr>
          <p:spPr>
            <a:xfrm>
              <a:off x="6892560" y="768998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8" name="object 488"/>
            <p:cNvSpPr/>
            <p:nvPr/>
          </p:nvSpPr>
          <p:spPr>
            <a:xfrm>
              <a:off x="6898953" y="7689981"/>
              <a:ext cx="31750" cy="0"/>
            </a:xfrm>
            <a:custGeom>
              <a:avLst/>
              <a:gdLst/>
              <a:ahLst/>
              <a:cxnLst/>
              <a:rect l="l" t="t" r="r" b="b"/>
              <a:pathLst>
                <a:path w="31750">
                  <a:moveTo>
                    <a:pt x="0" y="0"/>
                  </a:moveTo>
                  <a:lnTo>
                    <a:pt x="6392" y="0"/>
                  </a:lnTo>
                </a:path>
                <a:path w="31750">
                  <a:moveTo>
                    <a:pt x="6392" y="0"/>
                  </a:moveTo>
                  <a:lnTo>
                    <a:pt x="12448" y="0"/>
                  </a:lnTo>
                </a:path>
                <a:path w="31750">
                  <a:moveTo>
                    <a:pt x="12448" y="0"/>
                  </a:moveTo>
                  <a:lnTo>
                    <a:pt x="18841" y="0"/>
                  </a:lnTo>
                </a:path>
                <a:path w="31750">
                  <a:moveTo>
                    <a:pt x="18841" y="0"/>
                  </a:moveTo>
                  <a:lnTo>
                    <a:pt x="25234" y="0"/>
                  </a:lnTo>
                </a:path>
                <a:path w="31750">
                  <a:moveTo>
                    <a:pt x="25234" y="0"/>
                  </a:moveTo>
                  <a:lnTo>
                    <a:pt x="31290" y="0"/>
                  </a:lnTo>
                </a:path>
              </a:pathLst>
            </a:custGeom>
            <a:ln w="6267">
              <a:solidFill>
                <a:srgbClr val="A0A0A4"/>
              </a:solidFill>
            </a:ln>
          </p:spPr>
          <p:txBody>
            <a:bodyPr wrap="square" lIns="0" tIns="0" rIns="0" bIns="0" rtlCol="0"/>
            <a:lstStyle/>
            <a:p>
              <a:endParaRPr/>
            </a:p>
          </p:txBody>
        </p:sp>
        <p:sp>
          <p:nvSpPr>
            <p:cNvPr id="489" name="object 489"/>
            <p:cNvSpPr/>
            <p:nvPr/>
          </p:nvSpPr>
          <p:spPr>
            <a:xfrm>
              <a:off x="6930243" y="768998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90" name="object 490"/>
            <p:cNvSpPr/>
            <p:nvPr/>
          </p:nvSpPr>
          <p:spPr>
            <a:xfrm>
              <a:off x="6936636" y="7686847"/>
              <a:ext cx="1905" cy="6350"/>
            </a:xfrm>
            <a:custGeom>
              <a:avLst/>
              <a:gdLst/>
              <a:ahLst/>
              <a:cxnLst/>
              <a:rect l="l" t="t" r="r" b="b"/>
              <a:pathLst>
                <a:path w="1904" h="6350">
                  <a:moveTo>
                    <a:pt x="0" y="0"/>
                  </a:moveTo>
                  <a:lnTo>
                    <a:pt x="0" y="6266"/>
                  </a:lnTo>
                  <a:lnTo>
                    <a:pt x="1681" y="6266"/>
                  </a:lnTo>
                  <a:lnTo>
                    <a:pt x="1681" y="0"/>
                  </a:lnTo>
                  <a:lnTo>
                    <a:pt x="0" y="0"/>
                  </a:lnTo>
                  <a:close/>
                </a:path>
              </a:pathLst>
            </a:custGeom>
            <a:solidFill>
              <a:srgbClr val="A0A0A4"/>
            </a:solidFill>
          </p:spPr>
          <p:txBody>
            <a:bodyPr wrap="square" lIns="0" tIns="0" rIns="0" bIns="0" rtlCol="0"/>
            <a:lstStyle/>
            <a:p>
              <a:endParaRPr/>
            </a:p>
          </p:txBody>
        </p:sp>
        <p:sp>
          <p:nvSpPr>
            <p:cNvPr id="491" name="object 491"/>
            <p:cNvSpPr/>
            <p:nvPr/>
          </p:nvSpPr>
          <p:spPr>
            <a:xfrm>
              <a:off x="6901980" y="7676861"/>
              <a:ext cx="26034" cy="26034"/>
            </a:xfrm>
            <a:custGeom>
              <a:avLst/>
              <a:gdLst/>
              <a:ahLst/>
              <a:cxnLst/>
              <a:rect l="l" t="t" r="r" b="b"/>
              <a:pathLst>
                <a:path w="26034" h="26034">
                  <a:moveTo>
                    <a:pt x="13122" y="0"/>
                  </a:moveTo>
                  <a:lnTo>
                    <a:pt x="0" y="13119"/>
                  </a:lnTo>
                  <a:lnTo>
                    <a:pt x="13122" y="25901"/>
                  </a:lnTo>
                  <a:lnTo>
                    <a:pt x="25908" y="13119"/>
                  </a:lnTo>
                  <a:lnTo>
                    <a:pt x="13122" y="0"/>
                  </a:lnTo>
                  <a:close/>
                </a:path>
              </a:pathLst>
            </a:custGeom>
            <a:solidFill>
              <a:srgbClr val="A0A0A4"/>
            </a:solidFill>
          </p:spPr>
          <p:txBody>
            <a:bodyPr wrap="square" lIns="0" tIns="0" rIns="0" bIns="0" rtlCol="0"/>
            <a:lstStyle/>
            <a:p>
              <a:endParaRPr/>
            </a:p>
          </p:txBody>
        </p:sp>
        <p:sp>
          <p:nvSpPr>
            <p:cNvPr id="492" name="object 492"/>
            <p:cNvSpPr/>
            <p:nvPr/>
          </p:nvSpPr>
          <p:spPr>
            <a:xfrm>
              <a:off x="6901981" y="7676862"/>
              <a:ext cx="26034" cy="26034"/>
            </a:xfrm>
            <a:custGeom>
              <a:avLst/>
              <a:gdLst/>
              <a:ahLst/>
              <a:cxnLst/>
              <a:rect l="l" t="t" r="r" b="b"/>
              <a:pathLst>
                <a:path w="26034" h="26034">
                  <a:moveTo>
                    <a:pt x="0" y="13118"/>
                  </a:moveTo>
                  <a:lnTo>
                    <a:pt x="13121" y="25901"/>
                  </a:lnTo>
                  <a:lnTo>
                    <a:pt x="25907" y="13118"/>
                  </a:lnTo>
                  <a:lnTo>
                    <a:pt x="13121" y="0"/>
                  </a:lnTo>
                  <a:lnTo>
                    <a:pt x="0" y="13118"/>
                  </a:lnTo>
                  <a:close/>
                </a:path>
              </a:pathLst>
            </a:custGeom>
            <a:ln w="3175">
              <a:solidFill>
                <a:srgbClr val="A0A0A4"/>
              </a:solidFill>
            </a:ln>
          </p:spPr>
          <p:txBody>
            <a:bodyPr wrap="square" lIns="0" tIns="0" rIns="0" bIns="0" rtlCol="0"/>
            <a:lstStyle/>
            <a:p>
              <a:endParaRPr/>
            </a:p>
          </p:txBody>
        </p:sp>
        <p:pic>
          <p:nvPicPr>
            <p:cNvPr id="493" name="object 493"/>
            <p:cNvPicPr/>
            <p:nvPr/>
          </p:nvPicPr>
          <p:blipFill>
            <a:blip r:embed="rId50" cstate="print"/>
            <a:stretch>
              <a:fillRect/>
            </a:stretch>
          </p:blipFill>
          <p:spPr>
            <a:xfrm>
              <a:off x="7277100" y="7670800"/>
              <a:ext cx="76200" cy="38100"/>
            </a:xfrm>
            <a:prstGeom prst="rect">
              <a:avLst/>
            </a:prstGeom>
          </p:spPr>
        </p:pic>
        <p:sp>
          <p:nvSpPr>
            <p:cNvPr id="494" name="object 494"/>
            <p:cNvSpPr/>
            <p:nvPr/>
          </p:nvSpPr>
          <p:spPr>
            <a:xfrm>
              <a:off x="7289448" y="7674113"/>
              <a:ext cx="56515" cy="33655"/>
            </a:xfrm>
            <a:custGeom>
              <a:avLst/>
              <a:gdLst/>
              <a:ahLst/>
              <a:cxnLst/>
              <a:rect l="l" t="t" r="r" b="b"/>
              <a:pathLst>
                <a:path w="56515" h="33654">
                  <a:moveTo>
                    <a:pt x="56341" y="0"/>
                  </a:moveTo>
                  <a:lnTo>
                    <a:pt x="0" y="0"/>
                  </a:lnTo>
                  <a:lnTo>
                    <a:pt x="0" y="33227"/>
                  </a:lnTo>
                  <a:lnTo>
                    <a:pt x="56341" y="33227"/>
                  </a:lnTo>
                  <a:lnTo>
                    <a:pt x="56341" y="0"/>
                  </a:lnTo>
                  <a:close/>
                </a:path>
              </a:pathLst>
            </a:custGeom>
            <a:solidFill>
              <a:srgbClr val="FFFFFF"/>
            </a:solidFill>
          </p:spPr>
          <p:txBody>
            <a:bodyPr wrap="square" lIns="0" tIns="0" rIns="0" bIns="0" rtlCol="0"/>
            <a:lstStyle/>
            <a:p>
              <a:endParaRPr/>
            </a:p>
          </p:txBody>
        </p:sp>
        <p:sp>
          <p:nvSpPr>
            <p:cNvPr id="495" name="object 495"/>
            <p:cNvSpPr/>
            <p:nvPr/>
          </p:nvSpPr>
          <p:spPr>
            <a:xfrm>
              <a:off x="7293409" y="7688218"/>
              <a:ext cx="6985" cy="0"/>
            </a:xfrm>
            <a:custGeom>
              <a:avLst/>
              <a:gdLst/>
              <a:ahLst/>
              <a:cxnLst/>
              <a:rect l="l" t="t" r="r" b="b"/>
              <a:pathLst>
                <a:path w="6984">
                  <a:moveTo>
                    <a:pt x="0" y="0"/>
                  </a:moveTo>
                  <a:lnTo>
                    <a:pt x="6705" y="0"/>
                  </a:lnTo>
                </a:path>
              </a:pathLst>
            </a:custGeom>
            <a:ln w="6574">
              <a:solidFill>
                <a:srgbClr val="000000"/>
              </a:solidFill>
            </a:ln>
          </p:spPr>
          <p:txBody>
            <a:bodyPr wrap="square" lIns="0" tIns="0" rIns="0" bIns="0" rtlCol="0"/>
            <a:lstStyle/>
            <a:p>
              <a:endParaRPr/>
            </a:p>
          </p:txBody>
        </p:sp>
        <p:sp>
          <p:nvSpPr>
            <p:cNvPr id="496" name="object 496"/>
            <p:cNvSpPr/>
            <p:nvPr/>
          </p:nvSpPr>
          <p:spPr>
            <a:xfrm>
              <a:off x="7300115" y="7688218"/>
              <a:ext cx="33020" cy="0"/>
            </a:xfrm>
            <a:custGeom>
              <a:avLst/>
              <a:gdLst/>
              <a:ahLst/>
              <a:cxnLst/>
              <a:rect l="l" t="t" r="r" b="b"/>
              <a:pathLst>
                <a:path w="33020">
                  <a:moveTo>
                    <a:pt x="0" y="0"/>
                  </a:moveTo>
                  <a:lnTo>
                    <a:pt x="6352" y="0"/>
                  </a:lnTo>
                </a:path>
                <a:path w="33020">
                  <a:moveTo>
                    <a:pt x="6352" y="0"/>
                  </a:moveTo>
                  <a:lnTo>
                    <a:pt x="13058" y="0"/>
                  </a:lnTo>
                </a:path>
                <a:path w="33020">
                  <a:moveTo>
                    <a:pt x="13058" y="0"/>
                  </a:moveTo>
                  <a:lnTo>
                    <a:pt x="19410" y="0"/>
                  </a:lnTo>
                </a:path>
                <a:path w="33020">
                  <a:moveTo>
                    <a:pt x="19410" y="0"/>
                  </a:moveTo>
                  <a:lnTo>
                    <a:pt x="26116" y="0"/>
                  </a:lnTo>
                </a:path>
                <a:path w="33020">
                  <a:moveTo>
                    <a:pt x="26116" y="0"/>
                  </a:moveTo>
                  <a:lnTo>
                    <a:pt x="32821" y="0"/>
                  </a:lnTo>
                </a:path>
              </a:pathLst>
            </a:custGeom>
            <a:ln w="6574">
              <a:solidFill>
                <a:srgbClr val="000000"/>
              </a:solidFill>
            </a:ln>
          </p:spPr>
          <p:txBody>
            <a:bodyPr wrap="square" lIns="0" tIns="0" rIns="0" bIns="0" rtlCol="0"/>
            <a:lstStyle/>
            <a:p>
              <a:endParaRPr/>
            </a:p>
          </p:txBody>
        </p:sp>
        <p:sp>
          <p:nvSpPr>
            <p:cNvPr id="497" name="object 497"/>
            <p:cNvSpPr/>
            <p:nvPr/>
          </p:nvSpPr>
          <p:spPr>
            <a:xfrm>
              <a:off x="7332937" y="7688218"/>
              <a:ext cx="6350" cy="0"/>
            </a:xfrm>
            <a:custGeom>
              <a:avLst/>
              <a:gdLst/>
              <a:ahLst/>
              <a:cxnLst/>
              <a:rect l="l" t="t" r="r" b="b"/>
              <a:pathLst>
                <a:path w="6350">
                  <a:moveTo>
                    <a:pt x="0" y="0"/>
                  </a:moveTo>
                  <a:lnTo>
                    <a:pt x="6352" y="0"/>
                  </a:lnTo>
                </a:path>
              </a:pathLst>
            </a:custGeom>
            <a:ln w="6574">
              <a:solidFill>
                <a:srgbClr val="000000"/>
              </a:solidFill>
            </a:ln>
          </p:spPr>
          <p:txBody>
            <a:bodyPr wrap="square" lIns="0" tIns="0" rIns="0" bIns="0" rtlCol="0"/>
            <a:lstStyle/>
            <a:p>
              <a:endParaRPr/>
            </a:p>
          </p:txBody>
        </p:sp>
        <p:sp>
          <p:nvSpPr>
            <p:cNvPr id="498" name="object 498"/>
            <p:cNvSpPr/>
            <p:nvPr/>
          </p:nvSpPr>
          <p:spPr>
            <a:xfrm>
              <a:off x="7339289" y="7684931"/>
              <a:ext cx="1905" cy="6985"/>
            </a:xfrm>
            <a:custGeom>
              <a:avLst/>
              <a:gdLst/>
              <a:ahLst/>
              <a:cxnLst/>
              <a:rect l="l" t="t" r="r" b="b"/>
              <a:pathLst>
                <a:path w="1904" h="6984">
                  <a:moveTo>
                    <a:pt x="0" y="0"/>
                  </a:moveTo>
                  <a:lnTo>
                    <a:pt x="0" y="6573"/>
                  </a:lnTo>
                  <a:lnTo>
                    <a:pt x="1765" y="6573"/>
                  </a:lnTo>
                  <a:lnTo>
                    <a:pt x="1765" y="0"/>
                  </a:lnTo>
                  <a:lnTo>
                    <a:pt x="0" y="0"/>
                  </a:lnTo>
                  <a:close/>
                </a:path>
              </a:pathLst>
            </a:custGeom>
            <a:solidFill>
              <a:srgbClr val="000000"/>
            </a:solidFill>
          </p:spPr>
          <p:txBody>
            <a:bodyPr wrap="square" lIns="0" tIns="0" rIns="0" bIns="0" rtlCol="0"/>
            <a:lstStyle/>
            <a:p>
              <a:endParaRPr/>
            </a:p>
          </p:txBody>
        </p:sp>
        <p:sp>
          <p:nvSpPr>
            <p:cNvPr id="499" name="object 499"/>
            <p:cNvSpPr/>
            <p:nvPr/>
          </p:nvSpPr>
          <p:spPr>
            <a:xfrm>
              <a:off x="7305762" y="7677282"/>
              <a:ext cx="22225" cy="22225"/>
            </a:xfrm>
            <a:custGeom>
              <a:avLst/>
              <a:gdLst/>
              <a:ahLst/>
              <a:cxnLst/>
              <a:rect l="l" t="t" r="r" b="b"/>
              <a:pathLst>
                <a:path w="22225" h="22225">
                  <a:moveTo>
                    <a:pt x="10941" y="0"/>
                  </a:moveTo>
                  <a:lnTo>
                    <a:pt x="0" y="22228"/>
                  </a:lnTo>
                  <a:lnTo>
                    <a:pt x="21880" y="22228"/>
                  </a:lnTo>
                  <a:lnTo>
                    <a:pt x="10941" y="0"/>
                  </a:lnTo>
                  <a:close/>
                </a:path>
              </a:pathLst>
            </a:custGeom>
            <a:solidFill>
              <a:srgbClr val="000000"/>
            </a:solidFill>
          </p:spPr>
          <p:txBody>
            <a:bodyPr wrap="square" lIns="0" tIns="0" rIns="0" bIns="0" rtlCol="0"/>
            <a:lstStyle/>
            <a:p>
              <a:endParaRPr/>
            </a:p>
          </p:txBody>
        </p:sp>
        <p:sp>
          <p:nvSpPr>
            <p:cNvPr id="500" name="object 500"/>
            <p:cNvSpPr/>
            <p:nvPr/>
          </p:nvSpPr>
          <p:spPr>
            <a:xfrm>
              <a:off x="7305762" y="7677280"/>
              <a:ext cx="22225" cy="22225"/>
            </a:xfrm>
            <a:custGeom>
              <a:avLst/>
              <a:gdLst/>
              <a:ahLst/>
              <a:cxnLst/>
              <a:rect l="l" t="t" r="r" b="b"/>
              <a:pathLst>
                <a:path w="22225" h="22225">
                  <a:moveTo>
                    <a:pt x="0" y="22229"/>
                  </a:moveTo>
                  <a:lnTo>
                    <a:pt x="21881" y="22229"/>
                  </a:lnTo>
                  <a:lnTo>
                    <a:pt x="10940" y="0"/>
                  </a:lnTo>
                  <a:lnTo>
                    <a:pt x="0" y="22229"/>
                  </a:lnTo>
                  <a:close/>
                </a:path>
              </a:pathLst>
            </a:custGeom>
            <a:ln w="3175">
              <a:solidFill>
                <a:srgbClr val="000000"/>
              </a:solidFill>
            </a:ln>
          </p:spPr>
          <p:txBody>
            <a:bodyPr wrap="square" lIns="0" tIns="0" rIns="0" bIns="0" rtlCol="0"/>
            <a:lstStyle/>
            <a:p>
              <a:endParaRPr/>
            </a:p>
          </p:txBody>
        </p:sp>
        <p:pic>
          <p:nvPicPr>
            <p:cNvPr id="501" name="object 501"/>
            <p:cNvPicPr/>
            <p:nvPr/>
          </p:nvPicPr>
          <p:blipFill>
            <a:blip r:embed="rId51" cstate="print"/>
            <a:stretch>
              <a:fillRect/>
            </a:stretch>
          </p:blipFill>
          <p:spPr>
            <a:xfrm>
              <a:off x="7721600" y="7670800"/>
              <a:ext cx="63500" cy="38100"/>
            </a:xfrm>
            <a:prstGeom prst="rect">
              <a:avLst/>
            </a:prstGeom>
          </p:spPr>
        </p:pic>
        <p:sp>
          <p:nvSpPr>
            <p:cNvPr id="502" name="object 502"/>
            <p:cNvSpPr/>
            <p:nvPr/>
          </p:nvSpPr>
          <p:spPr>
            <a:xfrm>
              <a:off x="7728333" y="7674113"/>
              <a:ext cx="56515" cy="33655"/>
            </a:xfrm>
            <a:custGeom>
              <a:avLst/>
              <a:gdLst/>
              <a:ahLst/>
              <a:cxnLst/>
              <a:rect l="l" t="t" r="r" b="b"/>
              <a:pathLst>
                <a:path w="56515" h="33654">
                  <a:moveTo>
                    <a:pt x="56340" y="0"/>
                  </a:moveTo>
                  <a:lnTo>
                    <a:pt x="0" y="0"/>
                  </a:lnTo>
                  <a:lnTo>
                    <a:pt x="0" y="33227"/>
                  </a:lnTo>
                  <a:lnTo>
                    <a:pt x="56340" y="33227"/>
                  </a:lnTo>
                  <a:lnTo>
                    <a:pt x="56340" y="0"/>
                  </a:lnTo>
                  <a:close/>
                </a:path>
              </a:pathLst>
            </a:custGeom>
            <a:solidFill>
              <a:srgbClr val="FFFFFF"/>
            </a:solidFill>
          </p:spPr>
          <p:txBody>
            <a:bodyPr wrap="square" lIns="0" tIns="0" rIns="0" bIns="0" rtlCol="0"/>
            <a:lstStyle/>
            <a:p>
              <a:endParaRPr/>
            </a:p>
          </p:txBody>
        </p:sp>
        <p:sp>
          <p:nvSpPr>
            <p:cNvPr id="503" name="object 503"/>
            <p:cNvSpPr/>
            <p:nvPr/>
          </p:nvSpPr>
          <p:spPr>
            <a:xfrm>
              <a:off x="7733067" y="7692988"/>
              <a:ext cx="6350" cy="0"/>
            </a:xfrm>
            <a:custGeom>
              <a:avLst/>
              <a:gdLst/>
              <a:ahLst/>
              <a:cxnLst/>
              <a:rect l="l" t="t" r="r" b="b"/>
              <a:pathLst>
                <a:path w="6350">
                  <a:moveTo>
                    <a:pt x="0" y="0"/>
                  </a:moveTo>
                  <a:lnTo>
                    <a:pt x="6352" y="0"/>
                  </a:lnTo>
                </a:path>
              </a:pathLst>
            </a:custGeom>
            <a:ln w="6574">
              <a:solidFill>
                <a:srgbClr val="000000"/>
              </a:solidFill>
            </a:ln>
          </p:spPr>
          <p:txBody>
            <a:bodyPr wrap="square" lIns="0" tIns="0" rIns="0" bIns="0" rtlCol="0"/>
            <a:lstStyle/>
            <a:p>
              <a:endParaRPr/>
            </a:p>
          </p:txBody>
        </p:sp>
        <p:sp>
          <p:nvSpPr>
            <p:cNvPr id="504" name="object 504"/>
            <p:cNvSpPr/>
            <p:nvPr/>
          </p:nvSpPr>
          <p:spPr>
            <a:xfrm>
              <a:off x="7739420" y="7692988"/>
              <a:ext cx="33020" cy="0"/>
            </a:xfrm>
            <a:custGeom>
              <a:avLst/>
              <a:gdLst/>
              <a:ahLst/>
              <a:cxnLst/>
              <a:rect l="l" t="t" r="r" b="b"/>
              <a:pathLst>
                <a:path w="33020">
                  <a:moveTo>
                    <a:pt x="0" y="0"/>
                  </a:moveTo>
                  <a:lnTo>
                    <a:pt x="6705" y="0"/>
                  </a:lnTo>
                </a:path>
                <a:path w="33020">
                  <a:moveTo>
                    <a:pt x="6705" y="0"/>
                  </a:moveTo>
                  <a:lnTo>
                    <a:pt x="13057" y="0"/>
                  </a:lnTo>
                </a:path>
                <a:path w="33020">
                  <a:moveTo>
                    <a:pt x="13057" y="0"/>
                  </a:moveTo>
                  <a:lnTo>
                    <a:pt x="19763" y="0"/>
                  </a:lnTo>
                </a:path>
                <a:path w="33020">
                  <a:moveTo>
                    <a:pt x="19763" y="0"/>
                  </a:moveTo>
                  <a:lnTo>
                    <a:pt x="26468" y="0"/>
                  </a:lnTo>
                </a:path>
                <a:path w="33020">
                  <a:moveTo>
                    <a:pt x="26468" y="0"/>
                  </a:moveTo>
                  <a:lnTo>
                    <a:pt x="32821" y="0"/>
                  </a:lnTo>
                </a:path>
              </a:pathLst>
            </a:custGeom>
            <a:ln w="6574">
              <a:solidFill>
                <a:srgbClr val="000000"/>
              </a:solidFill>
            </a:ln>
          </p:spPr>
          <p:txBody>
            <a:bodyPr wrap="square" lIns="0" tIns="0" rIns="0" bIns="0" rtlCol="0"/>
            <a:lstStyle/>
            <a:p>
              <a:endParaRPr/>
            </a:p>
          </p:txBody>
        </p:sp>
        <p:sp>
          <p:nvSpPr>
            <p:cNvPr id="505" name="object 505"/>
            <p:cNvSpPr/>
            <p:nvPr/>
          </p:nvSpPr>
          <p:spPr>
            <a:xfrm>
              <a:off x="7772241" y="7692988"/>
              <a:ext cx="6985" cy="0"/>
            </a:xfrm>
            <a:custGeom>
              <a:avLst/>
              <a:gdLst/>
              <a:ahLst/>
              <a:cxnLst/>
              <a:rect l="l" t="t" r="r" b="b"/>
              <a:pathLst>
                <a:path w="6984">
                  <a:moveTo>
                    <a:pt x="0" y="0"/>
                  </a:moveTo>
                  <a:lnTo>
                    <a:pt x="6705" y="0"/>
                  </a:lnTo>
                </a:path>
              </a:pathLst>
            </a:custGeom>
            <a:ln w="6574">
              <a:solidFill>
                <a:srgbClr val="000000"/>
              </a:solidFill>
            </a:ln>
          </p:spPr>
          <p:txBody>
            <a:bodyPr wrap="square" lIns="0" tIns="0" rIns="0" bIns="0" rtlCol="0"/>
            <a:lstStyle/>
            <a:p>
              <a:endParaRPr/>
            </a:p>
          </p:txBody>
        </p:sp>
        <p:sp>
          <p:nvSpPr>
            <p:cNvPr id="506" name="object 506"/>
            <p:cNvSpPr/>
            <p:nvPr/>
          </p:nvSpPr>
          <p:spPr>
            <a:xfrm>
              <a:off x="7778947" y="7689701"/>
              <a:ext cx="1905" cy="6985"/>
            </a:xfrm>
            <a:custGeom>
              <a:avLst/>
              <a:gdLst/>
              <a:ahLst/>
              <a:cxnLst/>
              <a:rect l="l" t="t" r="r" b="b"/>
              <a:pathLst>
                <a:path w="1904" h="6984">
                  <a:moveTo>
                    <a:pt x="0" y="0"/>
                  </a:moveTo>
                  <a:lnTo>
                    <a:pt x="0" y="6573"/>
                  </a:lnTo>
                  <a:lnTo>
                    <a:pt x="1764" y="6573"/>
                  </a:lnTo>
                  <a:lnTo>
                    <a:pt x="1764" y="0"/>
                  </a:lnTo>
                  <a:lnTo>
                    <a:pt x="0" y="0"/>
                  </a:lnTo>
                  <a:close/>
                </a:path>
              </a:pathLst>
            </a:custGeom>
            <a:solidFill>
              <a:srgbClr val="000000"/>
            </a:solidFill>
          </p:spPr>
          <p:txBody>
            <a:bodyPr wrap="square" lIns="0" tIns="0" rIns="0" bIns="0" rtlCol="0"/>
            <a:lstStyle/>
            <a:p>
              <a:endParaRPr/>
            </a:p>
          </p:txBody>
        </p:sp>
        <p:sp>
          <p:nvSpPr>
            <p:cNvPr id="507" name="object 507"/>
            <p:cNvSpPr/>
            <p:nvPr/>
          </p:nvSpPr>
          <p:spPr>
            <a:xfrm>
              <a:off x="7745420" y="7682049"/>
              <a:ext cx="22225" cy="22225"/>
            </a:xfrm>
            <a:custGeom>
              <a:avLst/>
              <a:gdLst/>
              <a:ahLst/>
              <a:cxnLst/>
              <a:rect l="l" t="t" r="r" b="b"/>
              <a:pathLst>
                <a:path w="22225" h="22225">
                  <a:moveTo>
                    <a:pt x="21880" y="0"/>
                  </a:moveTo>
                  <a:lnTo>
                    <a:pt x="0" y="0"/>
                  </a:lnTo>
                  <a:lnTo>
                    <a:pt x="10939" y="21875"/>
                  </a:lnTo>
                  <a:lnTo>
                    <a:pt x="21880" y="0"/>
                  </a:lnTo>
                  <a:close/>
                </a:path>
              </a:pathLst>
            </a:custGeom>
            <a:solidFill>
              <a:srgbClr val="000000"/>
            </a:solidFill>
          </p:spPr>
          <p:txBody>
            <a:bodyPr wrap="square" lIns="0" tIns="0" rIns="0" bIns="0" rtlCol="0"/>
            <a:lstStyle/>
            <a:p>
              <a:endParaRPr/>
            </a:p>
          </p:txBody>
        </p:sp>
        <p:sp>
          <p:nvSpPr>
            <p:cNvPr id="508" name="object 508"/>
            <p:cNvSpPr/>
            <p:nvPr/>
          </p:nvSpPr>
          <p:spPr>
            <a:xfrm>
              <a:off x="7745419" y="7682050"/>
              <a:ext cx="22225" cy="22225"/>
            </a:xfrm>
            <a:custGeom>
              <a:avLst/>
              <a:gdLst/>
              <a:ahLst/>
              <a:cxnLst/>
              <a:rect l="l" t="t" r="r" b="b"/>
              <a:pathLst>
                <a:path w="22225" h="22225">
                  <a:moveTo>
                    <a:pt x="10940" y="21876"/>
                  </a:moveTo>
                  <a:lnTo>
                    <a:pt x="21880" y="0"/>
                  </a:lnTo>
                  <a:lnTo>
                    <a:pt x="0" y="0"/>
                  </a:lnTo>
                  <a:lnTo>
                    <a:pt x="10940" y="21876"/>
                  </a:lnTo>
                  <a:close/>
                </a:path>
              </a:pathLst>
            </a:custGeom>
            <a:ln w="3175">
              <a:solidFill>
                <a:srgbClr val="000000"/>
              </a:solidFill>
            </a:ln>
          </p:spPr>
          <p:txBody>
            <a:bodyPr wrap="square" lIns="0" tIns="0" rIns="0" bIns="0" rtlCol="0"/>
            <a:lstStyle/>
            <a:p>
              <a:endParaRPr/>
            </a:p>
          </p:txBody>
        </p:sp>
        <p:sp>
          <p:nvSpPr>
            <p:cNvPr id="509" name="object 509"/>
            <p:cNvSpPr/>
            <p:nvPr/>
          </p:nvSpPr>
          <p:spPr>
            <a:xfrm>
              <a:off x="6459296" y="6659001"/>
              <a:ext cx="2017395" cy="1306830"/>
            </a:xfrm>
            <a:custGeom>
              <a:avLst/>
              <a:gdLst/>
              <a:ahLst/>
              <a:cxnLst/>
              <a:rect l="l" t="t" r="r" b="b"/>
              <a:pathLst>
                <a:path w="2017395" h="1306829">
                  <a:moveTo>
                    <a:pt x="0" y="0"/>
                  </a:moveTo>
                  <a:lnTo>
                    <a:pt x="0" y="1306654"/>
                  </a:lnTo>
                  <a:lnTo>
                    <a:pt x="2016915" y="1306654"/>
                  </a:lnTo>
                  <a:lnTo>
                    <a:pt x="2016915" y="0"/>
                  </a:lnTo>
                  <a:lnTo>
                    <a:pt x="0" y="0"/>
                  </a:lnTo>
                  <a:close/>
                </a:path>
              </a:pathLst>
            </a:custGeom>
            <a:ln w="3867">
              <a:solidFill>
                <a:srgbClr val="000000"/>
              </a:solidFill>
            </a:ln>
          </p:spPr>
          <p:txBody>
            <a:bodyPr wrap="square" lIns="0" tIns="0" rIns="0" bIns="0" rtlCol="0"/>
            <a:lstStyle/>
            <a:p>
              <a:endParaRPr/>
            </a:p>
          </p:txBody>
        </p:sp>
        <p:pic>
          <p:nvPicPr>
            <p:cNvPr id="510" name="object 510"/>
            <p:cNvPicPr/>
            <p:nvPr/>
          </p:nvPicPr>
          <p:blipFill>
            <a:blip r:embed="rId2" cstate="print"/>
            <a:stretch>
              <a:fillRect/>
            </a:stretch>
          </p:blipFill>
          <p:spPr>
            <a:xfrm>
              <a:off x="2905674" y="5144834"/>
              <a:ext cx="5679843" cy="193399"/>
            </a:xfrm>
            <a:prstGeom prst="rect">
              <a:avLst/>
            </a:prstGeom>
          </p:spPr>
        </p:pic>
      </p:grpSp>
      <p:sp>
        <p:nvSpPr>
          <p:cNvPr id="511" name="object 511"/>
          <p:cNvSpPr txBox="1"/>
          <p:nvPr/>
        </p:nvSpPr>
        <p:spPr>
          <a:xfrm>
            <a:off x="5485355" y="5144654"/>
            <a:ext cx="534670" cy="201930"/>
          </a:xfrm>
          <a:prstGeom prst="rect">
            <a:avLst/>
          </a:prstGeom>
        </p:spPr>
        <p:txBody>
          <a:bodyPr vert="horz" wrap="square" lIns="0" tIns="13335" rIns="0" bIns="0" rtlCol="0">
            <a:spAutoFit/>
          </a:bodyPr>
          <a:lstStyle/>
          <a:p>
            <a:pPr marL="12700">
              <a:lnSpc>
                <a:spcPct val="100000"/>
              </a:lnSpc>
              <a:spcBef>
                <a:spcPts val="105"/>
              </a:spcBef>
            </a:pPr>
            <a:r>
              <a:rPr sz="1150" b="1" spc="45" dirty="0">
                <a:latin typeface="Times New Roman"/>
                <a:cs typeface="Times New Roman"/>
              </a:rPr>
              <a:t>Results</a:t>
            </a:r>
            <a:endParaRPr sz="1150">
              <a:latin typeface="Times New Roman"/>
              <a:cs typeface="Times New Roman"/>
            </a:endParaRPr>
          </a:p>
        </p:txBody>
      </p:sp>
      <p:pic>
        <p:nvPicPr>
          <p:cNvPr id="512" name="object 512"/>
          <p:cNvPicPr/>
          <p:nvPr/>
        </p:nvPicPr>
        <p:blipFill>
          <a:blip r:embed="rId52" cstate="print"/>
          <a:stretch>
            <a:fillRect/>
          </a:stretch>
        </p:blipFill>
        <p:spPr>
          <a:xfrm>
            <a:off x="2905675" y="8022619"/>
            <a:ext cx="5662735" cy="193399"/>
          </a:xfrm>
          <a:prstGeom prst="rect">
            <a:avLst/>
          </a:prstGeom>
        </p:spPr>
      </p:pic>
      <p:sp>
        <p:nvSpPr>
          <p:cNvPr id="513" name="object 513"/>
          <p:cNvSpPr txBox="1"/>
          <p:nvPr/>
        </p:nvSpPr>
        <p:spPr>
          <a:xfrm>
            <a:off x="5351372" y="8018894"/>
            <a:ext cx="771525" cy="201930"/>
          </a:xfrm>
          <a:prstGeom prst="rect">
            <a:avLst/>
          </a:prstGeom>
        </p:spPr>
        <p:txBody>
          <a:bodyPr vert="horz" wrap="square" lIns="0" tIns="13335" rIns="0" bIns="0" rtlCol="0">
            <a:spAutoFit/>
          </a:bodyPr>
          <a:lstStyle/>
          <a:p>
            <a:pPr marL="12700">
              <a:lnSpc>
                <a:spcPct val="100000"/>
              </a:lnSpc>
              <a:spcBef>
                <a:spcPts val="105"/>
              </a:spcBef>
            </a:pPr>
            <a:r>
              <a:rPr sz="1150" b="1" spc="50" dirty="0">
                <a:latin typeface="Times New Roman"/>
                <a:cs typeface="Times New Roman"/>
              </a:rPr>
              <a:t>Discussion</a:t>
            </a:r>
            <a:endParaRPr sz="1150">
              <a:latin typeface="Times New Roman"/>
              <a:cs typeface="Times New Roman"/>
            </a:endParaRPr>
          </a:p>
        </p:txBody>
      </p:sp>
      <p:sp>
        <p:nvSpPr>
          <p:cNvPr id="514" name="object 514"/>
          <p:cNvSpPr/>
          <p:nvPr/>
        </p:nvSpPr>
        <p:spPr>
          <a:xfrm>
            <a:off x="3833990" y="6622415"/>
            <a:ext cx="4332605" cy="1021715"/>
          </a:xfrm>
          <a:custGeom>
            <a:avLst/>
            <a:gdLst/>
            <a:ahLst/>
            <a:cxnLst/>
            <a:rect l="l" t="t" r="r" b="b"/>
            <a:pathLst>
              <a:path w="4332605" h="1021715">
                <a:moveTo>
                  <a:pt x="317169" y="487362"/>
                </a:moveTo>
                <a:lnTo>
                  <a:pt x="23202" y="487362"/>
                </a:lnTo>
                <a:lnTo>
                  <a:pt x="23202" y="0"/>
                </a:lnTo>
                <a:lnTo>
                  <a:pt x="0" y="0"/>
                </a:lnTo>
                <a:lnTo>
                  <a:pt x="0" y="1021143"/>
                </a:lnTo>
                <a:lnTo>
                  <a:pt x="23202" y="1021143"/>
                </a:lnTo>
                <a:lnTo>
                  <a:pt x="23202" y="510578"/>
                </a:lnTo>
                <a:lnTo>
                  <a:pt x="317169" y="510578"/>
                </a:lnTo>
                <a:lnTo>
                  <a:pt x="317169" y="487362"/>
                </a:lnTo>
                <a:close/>
              </a:path>
              <a:path w="4332605" h="1021715">
                <a:moveTo>
                  <a:pt x="820013" y="0"/>
                </a:moveTo>
                <a:lnTo>
                  <a:pt x="789063" y="0"/>
                </a:lnTo>
                <a:lnTo>
                  <a:pt x="789063" y="471893"/>
                </a:lnTo>
                <a:lnTo>
                  <a:pt x="595668" y="471893"/>
                </a:lnTo>
                <a:lnTo>
                  <a:pt x="595668" y="495096"/>
                </a:lnTo>
                <a:lnTo>
                  <a:pt x="820013" y="495096"/>
                </a:lnTo>
                <a:lnTo>
                  <a:pt x="820013" y="471893"/>
                </a:lnTo>
                <a:lnTo>
                  <a:pt x="820013" y="0"/>
                </a:lnTo>
                <a:close/>
              </a:path>
              <a:path w="4332605" h="1021715">
                <a:moveTo>
                  <a:pt x="3744214" y="54152"/>
                </a:moveTo>
                <a:lnTo>
                  <a:pt x="2684386" y="54152"/>
                </a:lnTo>
                <a:lnTo>
                  <a:pt x="2684386" y="100571"/>
                </a:lnTo>
                <a:lnTo>
                  <a:pt x="3744214" y="100571"/>
                </a:lnTo>
                <a:lnTo>
                  <a:pt x="3744214" y="54152"/>
                </a:lnTo>
                <a:close/>
              </a:path>
              <a:path w="4332605" h="1021715">
                <a:moveTo>
                  <a:pt x="3813835" y="108305"/>
                </a:moveTo>
                <a:lnTo>
                  <a:pt x="3782885" y="108305"/>
                </a:lnTo>
                <a:lnTo>
                  <a:pt x="3782885" y="750392"/>
                </a:lnTo>
                <a:lnTo>
                  <a:pt x="2668905" y="750392"/>
                </a:lnTo>
                <a:lnTo>
                  <a:pt x="2668905" y="765860"/>
                </a:lnTo>
                <a:lnTo>
                  <a:pt x="3782885" y="765860"/>
                </a:lnTo>
                <a:lnTo>
                  <a:pt x="3782885" y="858697"/>
                </a:lnTo>
                <a:lnTo>
                  <a:pt x="3813835" y="858697"/>
                </a:lnTo>
                <a:lnTo>
                  <a:pt x="3813835" y="108305"/>
                </a:lnTo>
                <a:close/>
              </a:path>
              <a:path w="4332605" h="1021715">
                <a:moveTo>
                  <a:pt x="4332148" y="974737"/>
                </a:moveTo>
                <a:lnTo>
                  <a:pt x="3210433" y="974737"/>
                </a:lnTo>
                <a:lnTo>
                  <a:pt x="3210433" y="990206"/>
                </a:lnTo>
                <a:lnTo>
                  <a:pt x="4332148" y="990206"/>
                </a:lnTo>
                <a:lnTo>
                  <a:pt x="4332148" y="974737"/>
                </a:lnTo>
                <a:close/>
              </a:path>
            </a:pathLst>
          </a:custGeom>
          <a:solidFill>
            <a:srgbClr val="FFFFFF"/>
          </a:solidFill>
        </p:spPr>
        <p:txBody>
          <a:bodyPr wrap="square" lIns="0" tIns="0" rIns="0" bIns="0" rtlCol="0"/>
          <a:lstStyle/>
          <a:p>
            <a:endParaRPr/>
          </a:p>
        </p:txBody>
      </p:sp>
      <p:sp>
        <p:nvSpPr>
          <p:cNvPr id="515" name="object 515"/>
          <p:cNvSpPr txBox="1"/>
          <p:nvPr/>
        </p:nvSpPr>
        <p:spPr>
          <a:xfrm>
            <a:off x="2929327" y="2677241"/>
            <a:ext cx="5647055" cy="737235"/>
          </a:xfrm>
          <a:prstGeom prst="rect">
            <a:avLst/>
          </a:prstGeom>
        </p:spPr>
        <p:txBody>
          <a:bodyPr vert="horz" wrap="square" lIns="0" tIns="12065" rIns="0" bIns="0" rtlCol="0">
            <a:spAutoFit/>
          </a:bodyPr>
          <a:lstStyle/>
          <a:p>
            <a:pPr marL="12700" marR="5080" algn="just">
              <a:lnSpc>
                <a:spcPct val="111100"/>
              </a:lnSpc>
              <a:spcBef>
                <a:spcPts val="95"/>
              </a:spcBef>
            </a:pPr>
            <a:r>
              <a:rPr sz="600" dirty="0">
                <a:latin typeface="Arial"/>
                <a:cs typeface="Arial"/>
              </a:rPr>
              <a:t>Nectins</a:t>
            </a:r>
            <a:r>
              <a:rPr sz="600" spc="35" dirty="0">
                <a:latin typeface="Arial"/>
                <a:cs typeface="Arial"/>
              </a:rPr>
              <a:t> </a:t>
            </a:r>
            <a:r>
              <a:rPr sz="600" dirty="0">
                <a:latin typeface="Arial"/>
                <a:cs typeface="Arial"/>
              </a:rPr>
              <a:t>are</a:t>
            </a:r>
            <a:r>
              <a:rPr sz="600" spc="40" dirty="0">
                <a:latin typeface="Arial"/>
                <a:cs typeface="Arial"/>
              </a:rPr>
              <a:t> </a:t>
            </a:r>
            <a:r>
              <a:rPr sz="600" dirty="0">
                <a:latin typeface="Arial"/>
                <a:cs typeface="Arial"/>
              </a:rPr>
              <a:t>transmembranary</a:t>
            </a:r>
            <a:r>
              <a:rPr sz="600" spc="40"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adhesion</a:t>
            </a:r>
            <a:r>
              <a:rPr sz="600" spc="40" dirty="0">
                <a:latin typeface="Arial"/>
                <a:cs typeface="Arial"/>
              </a:rPr>
              <a:t> </a:t>
            </a:r>
            <a:r>
              <a:rPr sz="600" dirty="0">
                <a:latin typeface="Arial"/>
                <a:cs typeface="Arial"/>
              </a:rPr>
              <a:t>molecules</a:t>
            </a:r>
            <a:r>
              <a:rPr sz="600" spc="35" dirty="0">
                <a:latin typeface="Arial"/>
                <a:cs typeface="Arial"/>
              </a:rPr>
              <a:t> </a:t>
            </a:r>
            <a:r>
              <a:rPr sz="600" dirty="0">
                <a:latin typeface="Arial"/>
                <a:cs typeface="Arial"/>
              </a:rPr>
              <a:t>widely</a:t>
            </a:r>
            <a:r>
              <a:rPr sz="600" spc="40" dirty="0">
                <a:latin typeface="Arial"/>
                <a:cs typeface="Arial"/>
              </a:rPr>
              <a:t> </a:t>
            </a:r>
            <a:r>
              <a:rPr sz="600" dirty="0">
                <a:latin typeface="Arial"/>
                <a:cs typeface="Arial"/>
              </a:rPr>
              <a:t>expressed</a:t>
            </a:r>
            <a:r>
              <a:rPr sz="600" spc="40" dirty="0">
                <a:latin typeface="Arial"/>
                <a:cs typeface="Arial"/>
              </a:rPr>
              <a:t> </a:t>
            </a:r>
            <a:r>
              <a:rPr sz="600" dirty="0">
                <a:latin typeface="Arial"/>
                <a:cs typeface="Arial"/>
              </a:rPr>
              <a:t>in</a:t>
            </a:r>
            <a:r>
              <a:rPr sz="600" spc="40" dirty="0">
                <a:latin typeface="Arial"/>
                <a:cs typeface="Arial"/>
              </a:rPr>
              <a:t> </a:t>
            </a:r>
            <a:r>
              <a:rPr sz="600" dirty="0">
                <a:latin typeface="Arial"/>
                <a:cs typeface="Arial"/>
              </a:rPr>
              <a:t>tissues</a:t>
            </a:r>
            <a:r>
              <a:rPr sz="600" spc="40" dirty="0">
                <a:latin typeface="Arial"/>
                <a:cs typeface="Arial"/>
              </a:rPr>
              <a:t> </a:t>
            </a:r>
            <a:r>
              <a:rPr sz="600" dirty="0">
                <a:latin typeface="Arial"/>
                <a:cs typeface="Arial"/>
              </a:rPr>
              <a:t>and</a:t>
            </a:r>
            <a:r>
              <a:rPr sz="600" spc="40" dirty="0">
                <a:latin typeface="Arial"/>
                <a:cs typeface="Arial"/>
              </a:rPr>
              <a:t> </a:t>
            </a:r>
            <a:r>
              <a:rPr sz="600" dirty="0">
                <a:latin typeface="Arial"/>
                <a:cs typeface="Arial"/>
              </a:rPr>
              <a:t>play</a:t>
            </a:r>
            <a:r>
              <a:rPr sz="600" spc="35" dirty="0">
                <a:latin typeface="Arial"/>
                <a:cs typeface="Arial"/>
              </a:rPr>
              <a:t> </a:t>
            </a:r>
            <a:r>
              <a:rPr sz="600" dirty="0">
                <a:latin typeface="Arial"/>
                <a:cs typeface="Arial"/>
              </a:rPr>
              <a:t>an</a:t>
            </a:r>
            <a:r>
              <a:rPr sz="600" spc="40" dirty="0">
                <a:latin typeface="Arial"/>
                <a:cs typeface="Arial"/>
              </a:rPr>
              <a:t> </a:t>
            </a:r>
            <a:r>
              <a:rPr sz="600" dirty="0">
                <a:latin typeface="Arial"/>
                <a:cs typeface="Arial"/>
              </a:rPr>
              <a:t>essential</a:t>
            </a:r>
            <a:r>
              <a:rPr sz="600" spc="40" dirty="0">
                <a:latin typeface="Arial"/>
                <a:cs typeface="Arial"/>
              </a:rPr>
              <a:t> </a:t>
            </a:r>
            <a:r>
              <a:rPr sz="600" dirty="0">
                <a:latin typeface="Arial"/>
                <a:cs typeface="Arial"/>
              </a:rPr>
              <a:t>role</a:t>
            </a:r>
            <a:r>
              <a:rPr sz="600" spc="40" dirty="0">
                <a:latin typeface="Arial"/>
                <a:cs typeface="Arial"/>
              </a:rPr>
              <a:t> </a:t>
            </a:r>
            <a:r>
              <a:rPr sz="600" dirty="0">
                <a:latin typeface="Arial"/>
                <a:cs typeface="Arial"/>
              </a:rPr>
              <a:t>in</a:t>
            </a:r>
            <a:r>
              <a:rPr sz="600" spc="40" dirty="0">
                <a:latin typeface="Arial"/>
                <a:cs typeface="Arial"/>
              </a:rPr>
              <a:t> </a:t>
            </a:r>
            <a:r>
              <a:rPr sz="600" dirty="0">
                <a:latin typeface="Arial"/>
                <a:cs typeface="Arial"/>
              </a:rPr>
              <a:t>most</a:t>
            </a:r>
            <a:r>
              <a:rPr sz="600" spc="35" dirty="0">
                <a:latin typeface="Arial"/>
                <a:cs typeface="Arial"/>
              </a:rPr>
              <a:t> </a:t>
            </a:r>
            <a:r>
              <a:rPr sz="600" dirty="0">
                <a:latin typeface="Arial"/>
                <a:cs typeface="Arial"/>
              </a:rPr>
              <a:t>biological</a:t>
            </a:r>
            <a:r>
              <a:rPr sz="600" spc="40" dirty="0">
                <a:latin typeface="Arial"/>
                <a:cs typeface="Arial"/>
              </a:rPr>
              <a:t> </a:t>
            </a:r>
            <a:r>
              <a:rPr sz="600" dirty="0">
                <a:latin typeface="Arial"/>
                <a:cs typeface="Arial"/>
              </a:rPr>
              <a:t>functions</a:t>
            </a:r>
            <a:r>
              <a:rPr sz="600" spc="40" dirty="0">
                <a:latin typeface="Arial"/>
                <a:cs typeface="Arial"/>
              </a:rPr>
              <a:t> </a:t>
            </a:r>
            <a:r>
              <a:rPr sz="600" dirty="0">
                <a:latin typeface="Arial"/>
                <a:cs typeface="Arial"/>
              </a:rPr>
              <a:t>during</a:t>
            </a:r>
            <a:r>
              <a:rPr sz="600" spc="40" dirty="0">
                <a:latin typeface="Arial"/>
                <a:cs typeface="Arial"/>
              </a:rPr>
              <a:t> </a:t>
            </a:r>
            <a:r>
              <a:rPr sz="600" dirty="0">
                <a:latin typeface="Arial"/>
                <a:cs typeface="Arial"/>
              </a:rPr>
              <a:t>development</a:t>
            </a:r>
            <a:r>
              <a:rPr sz="600" spc="40" dirty="0">
                <a:latin typeface="Arial"/>
                <a:cs typeface="Arial"/>
              </a:rPr>
              <a:t> </a:t>
            </a:r>
            <a:r>
              <a:rPr sz="600" spc="-25" dirty="0">
                <a:latin typeface="Arial"/>
                <a:cs typeface="Arial"/>
              </a:rPr>
              <a:t>and</a:t>
            </a:r>
            <a:r>
              <a:rPr sz="600" spc="500" dirty="0">
                <a:latin typeface="Arial"/>
                <a:cs typeface="Arial"/>
              </a:rPr>
              <a:t> </a:t>
            </a:r>
            <a:r>
              <a:rPr sz="600" dirty="0">
                <a:latin typeface="Arial"/>
                <a:cs typeface="Arial"/>
              </a:rPr>
              <a:t>adult</a:t>
            </a:r>
            <a:r>
              <a:rPr sz="600" spc="40" dirty="0">
                <a:latin typeface="Arial"/>
                <a:cs typeface="Arial"/>
              </a:rPr>
              <a:t> </a:t>
            </a:r>
            <a:r>
              <a:rPr sz="600" dirty="0">
                <a:latin typeface="Arial"/>
                <a:cs typeface="Arial"/>
              </a:rPr>
              <a:t>life</a:t>
            </a:r>
            <a:r>
              <a:rPr sz="600" spc="40" dirty="0">
                <a:latin typeface="Arial"/>
                <a:cs typeface="Arial"/>
              </a:rPr>
              <a:t> </a:t>
            </a:r>
            <a:r>
              <a:rPr sz="600" dirty="0">
                <a:latin typeface="Arial"/>
                <a:cs typeface="Arial"/>
              </a:rPr>
              <a:t>[1][2][3].</a:t>
            </a:r>
            <a:r>
              <a:rPr sz="600" spc="45" dirty="0">
                <a:latin typeface="Arial"/>
                <a:cs typeface="Arial"/>
              </a:rPr>
              <a:t> </a:t>
            </a:r>
            <a:r>
              <a:rPr sz="600" dirty="0">
                <a:latin typeface="Arial"/>
                <a:cs typeface="Arial"/>
              </a:rPr>
              <a:t>Nectin-4</a:t>
            </a:r>
            <a:r>
              <a:rPr sz="600" spc="40" dirty="0">
                <a:latin typeface="Arial"/>
                <a:cs typeface="Arial"/>
              </a:rPr>
              <a:t> </a:t>
            </a:r>
            <a:r>
              <a:rPr sz="600" dirty="0">
                <a:latin typeface="Arial"/>
                <a:cs typeface="Arial"/>
              </a:rPr>
              <a:t>is</a:t>
            </a:r>
            <a:r>
              <a:rPr sz="600" spc="45" dirty="0">
                <a:latin typeface="Arial"/>
                <a:cs typeface="Arial"/>
              </a:rPr>
              <a:t> </a:t>
            </a:r>
            <a:r>
              <a:rPr sz="600" dirty="0">
                <a:latin typeface="Arial"/>
                <a:cs typeface="Arial"/>
              </a:rPr>
              <a:t>a</a:t>
            </a:r>
            <a:r>
              <a:rPr sz="600" spc="40" dirty="0">
                <a:latin typeface="Arial"/>
                <a:cs typeface="Arial"/>
              </a:rPr>
              <a:t> </a:t>
            </a:r>
            <a:r>
              <a:rPr sz="600" dirty="0">
                <a:latin typeface="Arial"/>
                <a:cs typeface="Arial"/>
              </a:rPr>
              <a:t>transmembrane</a:t>
            </a:r>
            <a:r>
              <a:rPr sz="600" spc="45" dirty="0">
                <a:latin typeface="Arial"/>
                <a:cs typeface="Arial"/>
              </a:rPr>
              <a:t> </a:t>
            </a:r>
            <a:r>
              <a:rPr sz="600" dirty="0">
                <a:latin typeface="Arial"/>
                <a:cs typeface="Arial"/>
              </a:rPr>
              <a:t>glycoprotein</a:t>
            </a:r>
            <a:r>
              <a:rPr sz="600" spc="40" dirty="0">
                <a:latin typeface="Arial"/>
                <a:cs typeface="Arial"/>
              </a:rPr>
              <a:t> </a:t>
            </a:r>
            <a:r>
              <a:rPr sz="600" dirty="0">
                <a:latin typeface="Arial"/>
                <a:cs typeface="Arial"/>
              </a:rPr>
              <a:t>of</a:t>
            </a:r>
            <a:r>
              <a:rPr sz="600" spc="45" dirty="0">
                <a:latin typeface="Arial"/>
                <a:cs typeface="Arial"/>
              </a:rPr>
              <a:t> </a:t>
            </a:r>
            <a:r>
              <a:rPr sz="600" dirty="0">
                <a:latin typeface="Arial"/>
                <a:cs typeface="Arial"/>
              </a:rPr>
              <a:t>66kDa</a:t>
            </a:r>
            <a:r>
              <a:rPr sz="600" spc="40" dirty="0">
                <a:latin typeface="Arial"/>
                <a:cs typeface="Arial"/>
              </a:rPr>
              <a:t> </a:t>
            </a:r>
            <a:r>
              <a:rPr sz="600" dirty="0">
                <a:latin typeface="Arial"/>
                <a:cs typeface="Arial"/>
              </a:rPr>
              <a:t>localized</a:t>
            </a:r>
            <a:r>
              <a:rPr sz="600" spc="45" dirty="0">
                <a:latin typeface="Arial"/>
                <a:cs typeface="Arial"/>
              </a:rPr>
              <a:t> </a:t>
            </a:r>
            <a:r>
              <a:rPr sz="600" dirty="0">
                <a:latin typeface="Arial"/>
                <a:cs typeface="Arial"/>
              </a:rPr>
              <a:t>at</a:t>
            </a:r>
            <a:r>
              <a:rPr sz="600" spc="40" dirty="0">
                <a:latin typeface="Arial"/>
                <a:cs typeface="Arial"/>
              </a:rPr>
              <a:t> </a:t>
            </a:r>
            <a:r>
              <a:rPr sz="600" dirty="0">
                <a:latin typeface="Arial"/>
                <a:cs typeface="Arial"/>
              </a:rPr>
              <a:t>the</a:t>
            </a:r>
            <a:r>
              <a:rPr sz="600" spc="45" dirty="0">
                <a:latin typeface="Arial"/>
                <a:cs typeface="Arial"/>
              </a:rPr>
              <a:t> </a:t>
            </a:r>
            <a:r>
              <a:rPr sz="600" dirty="0">
                <a:latin typeface="Arial"/>
                <a:cs typeface="Arial"/>
              </a:rPr>
              <a:t>adherens</a:t>
            </a:r>
            <a:r>
              <a:rPr sz="600" spc="40" dirty="0">
                <a:latin typeface="Arial"/>
                <a:cs typeface="Arial"/>
              </a:rPr>
              <a:t> </a:t>
            </a:r>
            <a:r>
              <a:rPr sz="600" dirty="0">
                <a:latin typeface="Arial"/>
                <a:cs typeface="Arial"/>
              </a:rPr>
              <a:t>junctions</a:t>
            </a:r>
            <a:r>
              <a:rPr sz="600" spc="45" dirty="0">
                <a:latin typeface="Arial"/>
                <a:cs typeface="Arial"/>
              </a:rPr>
              <a:t> </a:t>
            </a:r>
            <a:r>
              <a:rPr sz="600" dirty="0">
                <a:latin typeface="Arial"/>
                <a:cs typeface="Arial"/>
              </a:rPr>
              <a:t>[4][5].</a:t>
            </a:r>
            <a:r>
              <a:rPr sz="600" spc="30" dirty="0">
                <a:latin typeface="Arial"/>
                <a:cs typeface="Arial"/>
              </a:rPr>
              <a:t> </a:t>
            </a:r>
            <a:r>
              <a:rPr sz="600" spc="-10" dirty="0">
                <a:latin typeface="Arial"/>
                <a:cs typeface="Arial"/>
              </a:rPr>
              <a:t>TACE/ADAM-</a:t>
            </a:r>
            <a:r>
              <a:rPr sz="600" dirty="0">
                <a:latin typeface="Arial"/>
                <a:cs typeface="Arial"/>
              </a:rPr>
              <a:t>17,</a:t>
            </a:r>
            <a:r>
              <a:rPr sz="600" spc="40" dirty="0">
                <a:latin typeface="Arial"/>
                <a:cs typeface="Arial"/>
              </a:rPr>
              <a:t> </a:t>
            </a:r>
            <a:r>
              <a:rPr sz="600" dirty="0">
                <a:latin typeface="Arial"/>
                <a:cs typeface="Arial"/>
              </a:rPr>
              <a:t>a</a:t>
            </a:r>
            <a:r>
              <a:rPr sz="600" spc="45" dirty="0">
                <a:latin typeface="Arial"/>
                <a:cs typeface="Arial"/>
              </a:rPr>
              <a:t> </a:t>
            </a:r>
            <a:r>
              <a:rPr sz="600" dirty="0">
                <a:latin typeface="Arial"/>
                <a:cs typeface="Arial"/>
              </a:rPr>
              <a:t>metalloprotease</a:t>
            </a:r>
            <a:r>
              <a:rPr sz="600" spc="40" dirty="0">
                <a:latin typeface="Arial"/>
                <a:cs typeface="Arial"/>
              </a:rPr>
              <a:t> </a:t>
            </a:r>
            <a:r>
              <a:rPr sz="600" dirty="0">
                <a:latin typeface="Arial"/>
                <a:cs typeface="Arial"/>
              </a:rPr>
              <a:t>responsible</a:t>
            </a:r>
            <a:r>
              <a:rPr sz="600" spc="45" dirty="0">
                <a:latin typeface="Arial"/>
                <a:cs typeface="Arial"/>
              </a:rPr>
              <a:t> </a:t>
            </a:r>
            <a:r>
              <a:rPr sz="600" spc="-25" dirty="0">
                <a:latin typeface="Arial"/>
                <a:cs typeface="Arial"/>
              </a:rPr>
              <a:t>of</a:t>
            </a:r>
            <a:r>
              <a:rPr sz="600" spc="500" dirty="0">
                <a:latin typeface="Arial"/>
                <a:cs typeface="Arial"/>
              </a:rPr>
              <a:t> </a:t>
            </a:r>
            <a:r>
              <a:rPr sz="600" dirty="0">
                <a:latin typeface="Arial"/>
                <a:cs typeface="Arial"/>
              </a:rPr>
              <a:t>the</a:t>
            </a:r>
            <a:r>
              <a:rPr sz="600" spc="20" dirty="0">
                <a:latin typeface="Arial"/>
                <a:cs typeface="Arial"/>
              </a:rPr>
              <a:t> </a:t>
            </a:r>
            <a:r>
              <a:rPr sz="600" dirty="0">
                <a:latin typeface="Arial"/>
                <a:cs typeface="Arial"/>
              </a:rPr>
              <a:t>cleavage</a:t>
            </a:r>
            <a:r>
              <a:rPr sz="600" spc="35" dirty="0">
                <a:latin typeface="Arial"/>
                <a:cs typeface="Arial"/>
              </a:rPr>
              <a:t> </a:t>
            </a:r>
            <a:r>
              <a:rPr sz="600" dirty="0">
                <a:latin typeface="Arial"/>
                <a:cs typeface="Arial"/>
              </a:rPr>
              <a:t>of</a:t>
            </a:r>
            <a:r>
              <a:rPr sz="600" spc="30" dirty="0">
                <a:latin typeface="Arial"/>
                <a:cs typeface="Arial"/>
              </a:rPr>
              <a:t> </a:t>
            </a:r>
            <a:r>
              <a:rPr sz="600" dirty="0">
                <a:latin typeface="Arial"/>
                <a:cs typeface="Arial"/>
              </a:rPr>
              <a:t>nectin-4</a:t>
            </a:r>
            <a:r>
              <a:rPr sz="600" spc="35" dirty="0">
                <a:latin typeface="Arial"/>
                <a:cs typeface="Arial"/>
              </a:rPr>
              <a:t> </a:t>
            </a:r>
            <a:r>
              <a:rPr sz="600" dirty="0">
                <a:latin typeface="Arial"/>
                <a:cs typeface="Arial"/>
              </a:rPr>
              <a:t>extracellular</a:t>
            </a:r>
            <a:r>
              <a:rPr sz="600" spc="30" dirty="0">
                <a:latin typeface="Arial"/>
                <a:cs typeface="Arial"/>
              </a:rPr>
              <a:t> </a:t>
            </a:r>
            <a:r>
              <a:rPr sz="600" dirty="0">
                <a:latin typeface="Arial"/>
                <a:cs typeface="Arial"/>
              </a:rPr>
              <a:t>region</a:t>
            </a:r>
            <a:r>
              <a:rPr sz="600" spc="35" dirty="0">
                <a:latin typeface="Arial"/>
                <a:cs typeface="Arial"/>
              </a:rPr>
              <a:t> </a:t>
            </a:r>
            <a:r>
              <a:rPr sz="600" dirty="0">
                <a:latin typeface="Arial"/>
                <a:cs typeface="Arial"/>
              </a:rPr>
              <a:t>and</a:t>
            </a:r>
            <a:r>
              <a:rPr sz="600" spc="30" dirty="0">
                <a:latin typeface="Arial"/>
                <a:cs typeface="Arial"/>
              </a:rPr>
              <a:t> </a:t>
            </a:r>
            <a:r>
              <a:rPr sz="600" dirty="0">
                <a:latin typeface="Arial"/>
                <a:cs typeface="Arial"/>
              </a:rPr>
              <a:t>the</a:t>
            </a:r>
            <a:r>
              <a:rPr sz="600" spc="35" dirty="0">
                <a:latin typeface="Arial"/>
                <a:cs typeface="Arial"/>
              </a:rPr>
              <a:t> </a:t>
            </a:r>
            <a:r>
              <a:rPr sz="600" dirty="0">
                <a:latin typeface="Arial"/>
                <a:cs typeface="Arial"/>
              </a:rPr>
              <a:t>production</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a</a:t>
            </a:r>
            <a:r>
              <a:rPr sz="600" spc="30" dirty="0">
                <a:latin typeface="Arial"/>
                <a:cs typeface="Arial"/>
              </a:rPr>
              <a:t> </a:t>
            </a:r>
            <a:r>
              <a:rPr sz="600" dirty="0">
                <a:latin typeface="Arial"/>
                <a:cs typeface="Arial"/>
              </a:rPr>
              <a:t>soluble</a:t>
            </a:r>
            <a:r>
              <a:rPr sz="600" spc="35" dirty="0">
                <a:latin typeface="Arial"/>
                <a:cs typeface="Arial"/>
              </a:rPr>
              <a:t> </a:t>
            </a:r>
            <a:r>
              <a:rPr sz="600" dirty="0">
                <a:latin typeface="Arial"/>
                <a:cs typeface="Arial"/>
              </a:rPr>
              <a:t>form</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43kDa</a:t>
            </a:r>
            <a:r>
              <a:rPr sz="600" spc="30" dirty="0">
                <a:latin typeface="Arial"/>
                <a:cs typeface="Arial"/>
              </a:rPr>
              <a:t> </a:t>
            </a:r>
            <a:r>
              <a:rPr sz="600" dirty="0">
                <a:latin typeface="Arial"/>
                <a:cs typeface="Arial"/>
              </a:rPr>
              <a:t>[6][7].</a:t>
            </a:r>
            <a:r>
              <a:rPr sz="600" spc="35" dirty="0">
                <a:latin typeface="Arial"/>
                <a:cs typeface="Arial"/>
              </a:rPr>
              <a:t> </a:t>
            </a:r>
            <a:r>
              <a:rPr sz="600" dirty="0">
                <a:latin typeface="Arial"/>
                <a:cs typeface="Arial"/>
              </a:rPr>
              <a:t>Several</a:t>
            </a:r>
            <a:r>
              <a:rPr sz="600" spc="30" dirty="0">
                <a:latin typeface="Arial"/>
                <a:cs typeface="Arial"/>
              </a:rPr>
              <a:t> </a:t>
            </a:r>
            <a:r>
              <a:rPr sz="600" dirty="0">
                <a:latin typeface="Arial"/>
                <a:cs typeface="Arial"/>
              </a:rPr>
              <a:t>studies</a:t>
            </a:r>
            <a:r>
              <a:rPr sz="600" spc="35" dirty="0">
                <a:latin typeface="Arial"/>
                <a:cs typeface="Arial"/>
              </a:rPr>
              <a:t> </a:t>
            </a:r>
            <a:r>
              <a:rPr sz="600" dirty="0">
                <a:latin typeface="Arial"/>
                <a:cs typeface="Arial"/>
              </a:rPr>
              <a:t>demonstrated</a:t>
            </a:r>
            <a:r>
              <a:rPr sz="600" spc="30" dirty="0">
                <a:latin typeface="Arial"/>
                <a:cs typeface="Arial"/>
              </a:rPr>
              <a:t> </a:t>
            </a:r>
            <a:r>
              <a:rPr sz="600" dirty="0">
                <a:latin typeface="Arial"/>
                <a:cs typeface="Arial"/>
              </a:rPr>
              <a:t>the</a:t>
            </a:r>
            <a:r>
              <a:rPr sz="600" spc="35" dirty="0">
                <a:latin typeface="Arial"/>
                <a:cs typeface="Arial"/>
              </a:rPr>
              <a:t> </a:t>
            </a:r>
            <a:r>
              <a:rPr sz="600" dirty="0">
                <a:latin typeface="Arial"/>
                <a:cs typeface="Arial"/>
              </a:rPr>
              <a:t>role</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nectin-4</a:t>
            </a:r>
            <a:r>
              <a:rPr sz="600" spc="30" dirty="0">
                <a:latin typeface="Arial"/>
                <a:cs typeface="Arial"/>
              </a:rPr>
              <a:t> </a:t>
            </a:r>
            <a:r>
              <a:rPr sz="600" dirty="0">
                <a:latin typeface="Arial"/>
                <a:cs typeface="Arial"/>
              </a:rPr>
              <a:t>in</a:t>
            </a:r>
            <a:r>
              <a:rPr sz="600" spc="35" dirty="0">
                <a:latin typeface="Arial"/>
                <a:cs typeface="Arial"/>
              </a:rPr>
              <a:t> </a:t>
            </a:r>
            <a:r>
              <a:rPr sz="600" dirty="0">
                <a:latin typeface="Arial"/>
                <a:cs typeface="Arial"/>
              </a:rPr>
              <a:t>the</a:t>
            </a:r>
            <a:r>
              <a:rPr sz="600" spc="35" dirty="0">
                <a:latin typeface="Arial"/>
                <a:cs typeface="Arial"/>
              </a:rPr>
              <a:t> </a:t>
            </a:r>
            <a:r>
              <a:rPr sz="600" spc="-10" dirty="0">
                <a:latin typeface="Arial"/>
                <a:cs typeface="Arial"/>
              </a:rPr>
              <a:t>infection</a:t>
            </a:r>
            <a:r>
              <a:rPr sz="600" spc="500" dirty="0">
                <a:latin typeface="Arial"/>
                <a:cs typeface="Arial"/>
              </a:rPr>
              <a:t> </a:t>
            </a:r>
            <a:r>
              <a:rPr sz="600" dirty="0">
                <a:latin typeface="Arial"/>
                <a:cs typeface="Arial"/>
              </a:rPr>
              <a:t>by</a:t>
            </a:r>
            <a:r>
              <a:rPr sz="600" spc="5" dirty="0">
                <a:latin typeface="Arial"/>
                <a:cs typeface="Arial"/>
              </a:rPr>
              <a:t> </a:t>
            </a:r>
            <a:r>
              <a:rPr sz="600" dirty="0">
                <a:latin typeface="Arial"/>
                <a:cs typeface="Arial"/>
              </a:rPr>
              <a:t>measles</a:t>
            </a:r>
            <a:r>
              <a:rPr sz="600" spc="5" dirty="0">
                <a:latin typeface="Arial"/>
                <a:cs typeface="Arial"/>
              </a:rPr>
              <a:t> </a:t>
            </a:r>
            <a:r>
              <a:rPr sz="600" dirty="0">
                <a:latin typeface="Arial"/>
                <a:cs typeface="Arial"/>
              </a:rPr>
              <a:t>virus</a:t>
            </a:r>
            <a:r>
              <a:rPr sz="600" spc="10" dirty="0">
                <a:latin typeface="Arial"/>
                <a:cs typeface="Arial"/>
              </a:rPr>
              <a:t> </a:t>
            </a:r>
            <a:r>
              <a:rPr sz="600" dirty="0">
                <a:latin typeface="Arial"/>
                <a:cs typeface="Arial"/>
              </a:rPr>
              <a:t>[8][9].</a:t>
            </a:r>
            <a:r>
              <a:rPr sz="600" spc="5" dirty="0">
                <a:latin typeface="Arial"/>
                <a:cs typeface="Arial"/>
              </a:rPr>
              <a:t> </a:t>
            </a:r>
            <a:r>
              <a:rPr sz="600" dirty="0">
                <a:latin typeface="Arial"/>
                <a:cs typeface="Arial"/>
              </a:rPr>
              <a:t>Moreover,</a:t>
            </a:r>
            <a:r>
              <a:rPr sz="600" spc="10" dirty="0">
                <a:latin typeface="Arial"/>
                <a:cs typeface="Arial"/>
              </a:rPr>
              <a:t> </a:t>
            </a:r>
            <a:r>
              <a:rPr sz="600" dirty="0">
                <a:latin typeface="Arial"/>
                <a:cs typeface="Arial"/>
              </a:rPr>
              <a:t>nectin-4</a:t>
            </a:r>
            <a:r>
              <a:rPr sz="600" spc="5" dirty="0">
                <a:latin typeface="Arial"/>
                <a:cs typeface="Arial"/>
              </a:rPr>
              <a:t> </a:t>
            </a:r>
            <a:r>
              <a:rPr sz="600" dirty="0">
                <a:latin typeface="Arial"/>
                <a:cs typeface="Arial"/>
              </a:rPr>
              <a:t>mutations</a:t>
            </a:r>
            <a:r>
              <a:rPr sz="600" spc="10" dirty="0">
                <a:latin typeface="Arial"/>
                <a:cs typeface="Arial"/>
              </a:rPr>
              <a:t> </a:t>
            </a:r>
            <a:r>
              <a:rPr sz="600" dirty="0">
                <a:latin typeface="Arial"/>
                <a:cs typeface="Arial"/>
              </a:rPr>
              <a:t>are</a:t>
            </a:r>
            <a:r>
              <a:rPr sz="600" spc="5" dirty="0">
                <a:latin typeface="Arial"/>
                <a:cs typeface="Arial"/>
              </a:rPr>
              <a:t> </a:t>
            </a:r>
            <a:r>
              <a:rPr sz="600" dirty="0">
                <a:latin typeface="Arial"/>
                <a:cs typeface="Arial"/>
              </a:rPr>
              <a:t>involved</a:t>
            </a:r>
            <a:r>
              <a:rPr sz="600" spc="10" dirty="0">
                <a:latin typeface="Arial"/>
                <a:cs typeface="Arial"/>
              </a:rPr>
              <a:t> </a:t>
            </a:r>
            <a:r>
              <a:rPr sz="600" dirty="0">
                <a:latin typeface="Arial"/>
                <a:cs typeface="Arial"/>
              </a:rPr>
              <a:t>in</a:t>
            </a:r>
            <a:r>
              <a:rPr sz="600" spc="5" dirty="0">
                <a:latin typeface="Arial"/>
                <a:cs typeface="Arial"/>
              </a:rPr>
              <a:t> </a:t>
            </a:r>
            <a:r>
              <a:rPr sz="600" dirty="0">
                <a:latin typeface="Arial"/>
                <a:cs typeface="Arial"/>
              </a:rPr>
              <a:t>Ectodermal</a:t>
            </a:r>
            <a:r>
              <a:rPr sz="600" spc="5" dirty="0">
                <a:latin typeface="Arial"/>
                <a:cs typeface="Arial"/>
              </a:rPr>
              <a:t> </a:t>
            </a:r>
            <a:r>
              <a:rPr sz="600" dirty="0">
                <a:latin typeface="Arial"/>
                <a:cs typeface="Arial"/>
              </a:rPr>
              <a:t>Dysplasia</a:t>
            </a:r>
            <a:r>
              <a:rPr sz="600" spc="10" dirty="0">
                <a:latin typeface="Arial"/>
                <a:cs typeface="Arial"/>
              </a:rPr>
              <a:t> </a:t>
            </a:r>
            <a:r>
              <a:rPr sz="600" dirty="0">
                <a:latin typeface="Arial"/>
                <a:cs typeface="Arial"/>
              </a:rPr>
              <a:t>Syndactyly</a:t>
            </a:r>
            <a:r>
              <a:rPr sz="600" spc="5" dirty="0">
                <a:latin typeface="Arial"/>
                <a:cs typeface="Arial"/>
              </a:rPr>
              <a:t> </a:t>
            </a:r>
            <a:r>
              <a:rPr sz="600" dirty="0">
                <a:latin typeface="Arial"/>
                <a:cs typeface="Arial"/>
              </a:rPr>
              <a:t>Syndrome</a:t>
            </a:r>
            <a:r>
              <a:rPr sz="600" spc="10" dirty="0">
                <a:latin typeface="Arial"/>
                <a:cs typeface="Arial"/>
              </a:rPr>
              <a:t> </a:t>
            </a:r>
            <a:r>
              <a:rPr sz="600" dirty="0">
                <a:latin typeface="Arial"/>
                <a:cs typeface="Arial"/>
              </a:rPr>
              <a:t>[10][11].</a:t>
            </a:r>
            <a:r>
              <a:rPr sz="600" spc="5" dirty="0">
                <a:latin typeface="Arial"/>
                <a:cs typeface="Arial"/>
              </a:rPr>
              <a:t> </a:t>
            </a:r>
            <a:r>
              <a:rPr sz="600" dirty="0">
                <a:latin typeface="Arial"/>
                <a:cs typeface="Arial"/>
              </a:rPr>
              <a:t>However,</a:t>
            </a:r>
            <a:r>
              <a:rPr sz="600" spc="10" dirty="0">
                <a:latin typeface="Arial"/>
                <a:cs typeface="Arial"/>
              </a:rPr>
              <a:t> </a:t>
            </a:r>
            <a:r>
              <a:rPr sz="600" dirty="0">
                <a:latin typeface="Arial"/>
                <a:cs typeface="Arial"/>
              </a:rPr>
              <a:t>nectin-4</a:t>
            </a:r>
            <a:r>
              <a:rPr sz="600" spc="5" dirty="0">
                <a:latin typeface="Arial"/>
                <a:cs typeface="Arial"/>
              </a:rPr>
              <a:t> </a:t>
            </a:r>
            <a:r>
              <a:rPr sz="600" dirty="0">
                <a:latin typeface="Arial"/>
                <a:cs typeface="Arial"/>
              </a:rPr>
              <a:t>is</a:t>
            </a:r>
            <a:r>
              <a:rPr sz="600" spc="10" dirty="0">
                <a:latin typeface="Arial"/>
                <a:cs typeface="Arial"/>
              </a:rPr>
              <a:t> </a:t>
            </a:r>
            <a:r>
              <a:rPr sz="600" dirty="0">
                <a:latin typeface="Arial"/>
                <a:cs typeface="Arial"/>
              </a:rPr>
              <a:t>weakly</a:t>
            </a:r>
            <a:r>
              <a:rPr sz="600" spc="5" dirty="0">
                <a:latin typeface="Arial"/>
                <a:cs typeface="Arial"/>
              </a:rPr>
              <a:t> </a:t>
            </a:r>
            <a:r>
              <a:rPr sz="600" dirty="0">
                <a:latin typeface="Arial"/>
                <a:cs typeface="Arial"/>
              </a:rPr>
              <a:t>expressed</a:t>
            </a:r>
            <a:r>
              <a:rPr sz="600" spc="5" dirty="0">
                <a:latin typeface="Arial"/>
                <a:cs typeface="Arial"/>
              </a:rPr>
              <a:t> </a:t>
            </a:r>
            <a:r>
              <a:rPr sz="600" spc="-25" dirty="0">
                <a:latin typeface="Arial"/>
                <a:cs typeface="Arial"/>
              </a:rPr>
              <a:t>in</a:t>
            </a:r>
            <a:r>
              <a:rPr sz="600" spc="500" dirty="0">
                <a:latin typeface="Arial"/>
                <a:cs typeface="Arial"/>
              </a:rPr>
              <a:t> </a:t>
            </a:r>
            <a:r>
              <a:rPr sz="600" dirty="0">
                <a:latin typeface="Arial"/>
                <a:cs typeface="Arial"/>
              </a:rPr>
              <a:t>healthy</a:t>
            </a:r>
            <a:r>
              <a:rPr sz="600" spc="50" dirty="0">
                <a:latin typeface="Arial"/>
                <a:cs typeface="Arial"/>
              </a:rPr>
              <a:t> </a:t>
            </a:r>
            <a:r>
              <a:rPr sz="600" dirty="0">
                <a:latin typeface="Arial"/>
                <a:cs typeface="Arial"/>
              </a:rPr>
              <a:t>tissues,</a:t>
            </a:r>
            <a:r>
              <a:rPr sz="600" spc="50" dirty="0">
                <a:latin typeface="Arial"/>
                <a:cs typeface="Arial"/>
              </a:rPr>
              <a:t> </a:t>
            </a:r>
            <a:r>
              <a:rPr sz="600" dirty="0">
                <a:latin typeface="Arial"/>
                <a:cs typeface="Arial"/>
              </a:rPr>
              <a:t>in</a:t>
            </a:r>
            <a:r>
              <a:rPr sz="600" spc="55" dirty="0">
                <a:latin typeface="Arial"/>
                <a:cs typeface="Arial"/>
              </a:rPr>
              <a:t> </a:t>
            </a:r>
            <a:r>
              <a:rPr sz="600" dirty="0">
                <a:latin typeface="Arial"/>
                <a:cs typeface="Arial"/>
              </a:rPr>
              <a:t>contrast</a:t>
            </a:r>
            <a:r>
              <a:rPr sz="600" spc="50" dirty="0">
                <a:latin typeface="Arial"/>
                <a:cs typeface="Arial"/>
              </a:rPr>
              <a:t> </a:t>
            </a:r>
            <a:r>
              <a:rPr sz="600" dirty="0">
                <a:latin typeface="Arial"/>
                <a:cs typeface="Arial"/>
              </a:rPr>
              <a:t>with</a:t>
            </a:r>
            <a:r>
              <a:rPr sz="600" spc="55" dirty="0">
                <a:latin typeface="Arial"/>
                <a:cs typeface="Arial"/>
              </a:rPr>
              <a:t> </a:t>
            </a:r>
            <a:r>
              <a:rPr sz="600" dirty="0">
                <a:latin typeface="Arial"/>
                <a:cs typeface="Arial"/>
              </a:rPr>
              <a:t>embryonic</a:t>
            </a:r>
            <a:r>
              <a:rPr sz="600" spc="50" dirty="0">
                <a:latin typeface="Arial"/>
                <a:cs typeface="Arial"/>
              </a:rPr>
              <a:t> </a:t>
            </a:r>
            <a:r>
              <a:rPr sz="600" dirty="0">
                <a:latin typeface="Arial"/>
                <a:cs typeface="Arial"/>
              </a:rPr>
              <a:t>stage.</a:t>
            </a:r>
            <a:r>
              <a:rPr sz="600" spc="55" dirty="0">
                <a:latin typeface="Arial"/>
                <a:cs typeface="Arial"/>
              </a:rPr>
              <a:t> </a:t>
            </a:r>
            <a:r>
              <a:rPr sz="600" dirty="0">
                <a:latin typeface="Arial"/>
                <a:cs typeface="Arial"/>
              </a:rPr>
              <a:t>Interestingly,</a:t>
            </a:r>
            <a:r>
              <a:rPr sz="600" spc="50" dirty="0">
                <a:latin typeface="Arial"/>
                <a:cs typeface="Arial"/>
              </a:rPr>
              <a:t> </a:t>
            </a:r>
            <a:r>
              <a:rPr sz="600" dirty="0">
                <a:latin typeface="Arial"/>
                <a:cs typeface="Arial"/>
              </a:rPr>
              <a:t>an</a:t>
            </a:r>
            <a:r>
              <a:rPr sz="600" spc="55" dirty="0">
                <a:latin typeface="Arial"/>
                <a:cs typeface="Arial"/>
              </a:rPr>
              <a:t> </a:t>
            </a:r>
            <a:r>
              <a:rPr sz="600" dirty="0">
                <a:latin typeface="Arial"/>
                <a:cs typeface="Arial"/>
              </a:rPr>
              <a:t>expression</a:t>
            </a:r>
            <a:r>
              <a:rPr sz="600" spc="50" dirty="0">
                <a:latin typeface="Arial"/>
                <a:cs typeface="Arial"/>
              </a:rPr>
              <a:t> </a:t>
            </a:r>
            <a:r>
              <a:rPr sz="600" dirty="0">
                <a:latin typeface="Arial"/>
                <a:cs typeface="Arial"/>
              </a:rPr>
              <a:t>of</a:t>
            </a:r>
            <a:r>
              <a:rPr sz="600" spc="55" dirty="0">
                <a:latin typeface="Arial"/>
                <a:cs typeface="Arial"/>
              </a:rPr>
              <a:t> </a:t>
            </a:r>
            <a:r>
              <a:rPr sz="600" dirty="0">
                <a:latin typeface="Arial"/>
                <a:cs typeface="Arial"/>
              </a:rPr>
              <a:t>nectin-4</a:t>
            </a:r>
            <a:r>
              <a:rPr sz="600" spc="50" dirty="0">
                <a:latin typeface="Arial"/>
                <a:cs typeface="Arial"/>
              </a:rPr>
              <a:t> </a:t>
            </a:r>
            <a:r>
              <a:rPr sz="600" dirty="0">
                <a:latin typeface="Arial"/>
                <a:cs typeface="Arial"/>
              </a:rPr>
              <a:t>is</a:t>
            </a:r>
            <a:r>
              <a:rPr sz="600" spc="55" dirty="0">
                <a:latin typeface="Arial"/>
                <a:cs typeface="Arial"/>
              </a:rPr>
              <a:t> </a:t>
            </a:r>
            <a:r>
              <a:rPr sz="600" dirty="0">
                <a:latin typeface="Arial"/>
                <a:cs typeface="Arial"/>
              </a:rPr>
              <a:t>found</a:t>
            </a:r>
            <a:r>
              <a:rPr sz="600" spc="50" dirty="0">
                <a:latin typeface="Arial"/>
                <a:cs typeface="Arial"/>
              </a:rPr>
              <a:t> </a:t>
            </a:r>
            <a:r>
              <a:rPr sz="600" dirty="0">
                <a:latin typeface="Arial"/>
                <a:cs typeface="Arial"/>
              </a:rPr>
              <a:t>in</a:t>
            </a:r>
            <a:r>
              <a:rPr sz="600" spc="55" dirty="0">
                <a:latin typeface="Arial"/>
                <a:cs typeface="Arial"/>
              </a:rPr>
              <a:t> </a:t>
            </a:r>
            <a:r>
              <a:rPr sz="600" dirty="0">
                <a:latin typeface="Arial"/>
                <a:cs typeface="Arial"/>
              </a:rPr>
              <a:t>the</a:t>
            </a:r>
            <a:r>
              <a:rPr sz="600" spc="50" dirty="0">
                <a:latin typeface="Arial"/>
                <a:cs typeface="Arial"/>
              </a:rPr>
              <a:t> </a:t>
            </a:r>
            <a:r>
              <a:rPr sz="600" dirty="0">
                <a:latin typeface="Arial"/>
                <a:cs typeface="Arial"/>
              </a:rPr>
              <a:t>breast,</a:t>
            </a:r>
            <a:r>
              <a:rPr sz="600" spc="55" dirty="0">
                <a:latin typeface="Arial"/>
                <a:cs typeface="Arial"/>
              </a:rPr>
              <a:t> </a:t>
            </a:r>
            <a:r>
              <a:rPr sz="600" dirty="0">
                <a:latin typeface="Arial"/>
                <a:cs typeface="Arial"/>
              </a:rPr>
              <a:t>ovarian</a:t>
            </a:r>
            <a:r>
              <a:rPr sz="600" spc="50" dirty="0">
                <a:latin typeface="Arial"/>
                <a:cs typeface="Arial"/>
              </a:rPr>
              <a:t> </a:t>
            </a:r>
            <a:r>
              <a:rPr sz="600" dirty="0">
                <a:latin typeface="Arial"/>
                <a:cs typeface="Arial"/>
              </a:rPr>
              <a:t>and</a:t>
            </a:r>
            <a:r>
              <a:rPr sz="600" spc="50" dirty="0">
                <a:latin typeface="Arial"/>
                <a:cs typeface="Arial"/>
              </a:rPr>
              <a:t> </a:t>
            </a:r>
            <a:r>
              <a:rPr sz="600" dirty="0">
                <a:latin typeface="Arial"/>
                <a:cs typeface="Arial"/>
              </a:rPr>
              <a:t>lung</a:t>
            </a:r>
            <a:r>
              <a:rPr sz="600" spc="55" dirty="0">
                <a:latin typeface="Arial"/>
                <a:cs typeface="Arial"/>
              </a:rPr>
              <a:t> </a:t>
            </a:r>
            <a:r>
              <a:rPr sz="600" dirty="0">
                <a:latin typeface="Arial"/>
                <a:cs typeface="Arial"/>
              </a:rPr>
              <a:t>tumors.</a:t>
            </a:r>
            <a:r>
              <a:rPr sz="600" spc="40" dirty="0">
                <a:latin typeface="Arial"/>
                <a:cs typeface="Arial"/>
              </a:rPr>
              <a:t> </a:t>
            </a:r>
            <a:r>
              <a:rPr sz="600" dirty="0">
                <a:latin typeface="Arial"/>
                <a:cs typeface="Arial"/>
              </a:rPr>
              <a:t>The</a:t>
            </a:r>
            <a:r>
              <a:rPr sz="600" spc="55" dirty="0">
                <a:latin typeface="Arial"/>
                <a:cs typeface="Arial"/>
              </a:rPr>
              <a:t> </a:t>
            </a:r>
            <a:r>
              <a:rPr sz="600" dirty="0">
                <a:latin typeface="Arial"/>
                <a:cs typeface="Arial"/>
              </a:rPr>
              <a:t>intensity</a:t>
            </a:r>
            <a:r>
              <a:rPr sz="600" spc="50" dirty="0">
                <a:latin typeface="Arial"/>
                <a:cs typeface="Arial"/>
              </a:rPr>
              <a:t> </a:t>
            </a:r>
            <a:r>
              <a:rPr sz="600" dirty="0">
                <a:latin typeface="Arial"/>
                <a:cs typeface="Arial"/>
              </a:rPr>
              <a:t>of</a:t>
            </a:r>
            <a:r>
              <a:rPr sz="600" spc="55" dirty="0">
                <a:latin typeface="Arial"/>
                <a:cs typeface="Arial"/>
              </a:rPr>
              <a:t> </a:t>
            </a:r>
            <a:r>
              <a:rPr sz="600" spc="-10" dirty="0">
                <a:latin typeface="Arial"/>
                <a:cs typeface="Arial"/>
              </a:rPr>
              <a:t>tissular</a:t>
            </a:r>
            <a:r>
              <a:rPr sz="600" spc="500" dirty="0">
                <a:latin typeface="Arial"/>
                <a:cs typeface="Arial"/>
              </a:rPr>
              <a:t> </a:t>
            </a:r>
            <a:r>
              <a:rPr sz="600" dirty="0">
                <a:latin typeface="Arial"/>
                <a:cs typeface="Arial"/>
              </a:rPr>
              <a:t>expression</a:t>
            </a:r>
            <a:r>
              <a:rPr sz="600" spc="10" dirty="0">
                <a:latin typeface="Arial"/>
                <a:cs typeface="Arial"/>
              </a:rPr>
              <a:t> </a:t>
            </a:r>
            <a:r>
              <a:rPr sz="600" dirty="0">
                <a:latin typeface="Arial"/>
                <a:cs typeface="Arial"/>
              </a:rPr>
              <a:t>of</a:t>
            </a:r>
            <a:r>
              <a:rPr sz="600" spc="10" dirty="0">
                <a:latin typeface="Arial"/>
                <a:cs typeface="Arial"/>
              </a:rPr>
              <a:t> </a:t>
            </a:r>
            <a:r>
              <a:rPr sz="600" dirty="0">
                <a:latin typeface="Arial"/>
                <a:cs typeface="Arial"/>
              </a:rPr>
              <a:t>nectin-4</a:t>
            </a:r>
            <a:r>
              <a:rPr sz="600" spc="10" dirty="0">
                <a:latin typeface="Arial"/>
                <a:cs typeface="Arial"/>
              </a:rPr>
              <a:t> </a:t>
            </a:r>
            <a:r>
              <a:rPr sz="600" dirty="0">
                <a:latin typeface="Arial"/>
                <a:cs typeface="Arial"/>
              </a:rPr>
              <a:t>is</a:t>
            </a:r>
            <a:r>
              <a:rPr sz="600" spc="15" dirty="0">
                <a:latin typeface="Arial"/>
                <a:cs typeface="Arial"/>
              </a:rPr>
              <a:t> </a:t>
            </a:r>
            <a:r>
              <a:rPr sz="600" dirty="0">
                <a:latin typeface="Arial"/>
                <a:cs typeface="Arial"/>
              </a:rPr>
              <a:t>correlated</a:t>
            </a:r>
            <a:r>
              <a:rPr sz="600" spc="10" dirty="0">
                <a:latin typeface="Arial"/>
                <a:cs typeface="Arial"/>
              </a:rPr>
              <a:t> </a:t>
            </a:r>
            <a:r>
              <a:rPr sz="600" dirty="0">
                <a:latin typeface="Arial"/>
                <a:cs typeface="Arial"/>
              </a:rPr>
              <a:t>to</a:t>
            </a:r>
            <a:r>
              <a:rPr sz="600" spc="10" dirty="0">
                <a:latin typeface="Arial"/>
                <a:cs typeface="Arial"/>
              </a:rPr>
              <a:t> </a:t>
            </a:r>
            <a:r>
              <a:rPr sz="600" dirty="0">
                <a:latin typeface="Arial"/>
                <a:cs typeface="Arial"/>
              </a:rPr>
              <a:t>the</a:t>
            </a:r>
            <a:r>
              <a:rPr sz="600" spc="15" dirty="0">
                <a:latin typeface="Arial"/>
                <a:cs typeface="Arial"/>
              </a:rPr>
              <a:t> </a:t>
            </a:r>
            <a:r>
              <a:rPr sz="600" dirty="0">
                <a:latin typeface="Arial"/>
                <a:cs typeface="Arial"/>
              </a:rPr>
              <a:t>advanced</a:t>
            </a:r>
            <a:r>
              <a:rPr sz="600" spc="10" dirty="0">
                <a:latin typeface="Arial"/>
                <a:cs typeface="Arial"/>
              </a:rPr>
              <a:t> </a:t>
            </a:r>
            <a:r>
              <a:rPr sz="600" dirty="0">
                <a:latin typeface="Arial"/>
                <a:cs typeface="Arial"/>
              </a:rPr>
              <a:t>stages</a:t>
            </a:r>
            <a:r>
              <a:rPr sz="600" spc="10" dirty="0">
                <a:latin typeface="Arial"/>
                <a:cs typeface="Arial"/>
              </a:rPr>
              <a:t> </a:t>
            </a:r>
            <a:r>
              <a:rPr sz="600" dirty="0">
                <a:latin typeface="Arial"/>
                <a:cs typeface="Arial"/>
              </a:rPr>
              <a:t>of</a:t>
            </a:r>
            <a:r>
              <a:rPr sz="600" spc="10" dirty="0">
                <a:latin typeface="Arial"/>
                <a:cs typeface="Arial"/>
              </a:rPr>
              <a:t> </a:t>
            </a:r>
            <a:r>
              <a:rPr sz="600" dirty="0">
                <a:latin typeface="Arial"/>
                <a:cs typeface="Arial"/>
              </a:rPr>
              <a:t>these</a:t>
            </a:r>
            <a:r>
              <a:rPr sz="600" spc="15" dirty="0">
                <a:latin typeface="Arial"/>
                <a:cs typeface="Arial"/>
              </a:rPr>
              <a:t> </a:t>
            </a:r>
            <a:r>
              <a:rPr sz="600" dirty="0">
                <a:latin typeface="Arial"/>
                <a:cs typeface="Arial"/>
              </a:rPr>
              <a:t>cancerous</a:t>
            </a:r>
            <a:r>
              <a:rPr sz="600" spc="10" dirty="0">
                <a:latin typeface="Arial"/>
                <a:cs typeface="Arial"/>
              </a:rPr>
              <a:t> </a:t>
            </a:r>
            <a:r>
              <a:rPr sz="600" dirty="0">
                <a:latin typeface="Arial"/>
                <a:cs typeface="Arial"/>
              </a:rPr>
              <a:t>pathologies.</a:t>
            </a:r>
            <a:r>
              <a:rPr sz="600" spc="10" dirty="0">
                <a:latin typeface="Arial"/>
                <a:cs typeface="Arial"/>
              </a:rPr>
              <a:t> </a:t>
            </a:r>
            <a:r>
              <a:rPr sz="600" dirty="0">
                <a:latin typeface="Arial"/>
                <a:cs typeface="Arial"/>
              </a:rPr>
              <a:t>Furthermore,</a:t>
            </a:r>
            <a:r>
              <a:rPr sz="600" spc="15" dirty="0">
                <a:latin typeface="Arial"/>
                <a:cs typeface="Arial"/>
              </a:rPr>
              <a:t> </a:t>
            </a:r>
            <a:r>
              <a:rPr sz="600" dirty="0">
                <a:latin typeface="Arial"/>
                <a:cs typeface="Arial"/>
              </a:rPr>
              <a:t>high</a:t>
            </a:r>
            <a:r>
              <a:rPr sz="600" spc="10" dirty="0">
                <a:latin typeface="Arial"/>
                <a:cs typeface="Arial"/>
              </a:rPr>
              <a:t> </a:t>
            </a:r>
            <a:r>
              <a:rPr sz="600" dirty="0">
                <a:latin typeface="Arial"/>
                <a:cs typeface="Arial"/>
              </a:rPr>
              <a:t>levels</a:t>
            </a:r>
            <a:r>
              <a:rPr sz="600" spc="10" dirty="0">
                <a:latin typeface="Arial"/>
                <a:cs typeface="Arial"/>
              </a:rPr>
              <a:t> </a:t>
            </a:r>
            <a:r>
              <a:rPr sz="600" dirty="0">
                <a:latin typeface="Arial"/>
                <a:cs typeface="Arial"/>
              </a:rPr>
              <a:t>of</a:t>
            </a:r>
            <a:r>
              <a:rPr sz="600" spc="15" dirty="0">
                <a:latin typeface="Arial"/>
                <a:cs typeface="Arial"/>
              </a:rPr>
              <a:t> </a:t>
            </a:r>
            <a:r>
              <a:rPr sz="600" dirty="0">
                <a:latin typeface="Arial"/>
                <a:cs typeface="Arial"/>
              </a:rPr>
              <a:t>plasmatic</a:t>
            </a:r>
            <a:r>
              <a:rPr sz="600" spc="10" dirty="0">
                <a:latin typeface="Arial"/>
                <a:cs typeface="Arial"/>
              </a:rPr>
              <a:t> </a:t>
            </a:r>
            <a:r>
              <a:rPr sz="600" dirty="0">
                <a:latin typeface="Arial"/>
                <a:cs typeface="Arial"/>
              </a:rPr>
              <a:t>form</a:t>
            </a:r>
            <a:r>
              <a:rPr sz="600" spc="10" dirty="0">
                <a:latin typeface="Arial"/>
                <a:cs typeface="Arial"/>
              </a:rPr>
              <a:t> </a:t>
            </a:r>
            <a:r>
              <a:rPr sz="600" dirty="0">
                <a:latin typeface="Arial"/>
                <a:cs typeface="Arial"/>
              </a:rPr>
              <a:t>is</a:t>
            </a:r>
            <a:r>
              <a:rPr sz="600" spc="10" dirty="0">
                <a:latin typeface="Arial"/>
                <a:cs typeface="Arial"/>
              </a:rPr>
              <a:t> </a:t>
            </a:r>
            <a:r>
              <a:rPr sz="600" dirty="0">
                <a:latin typeface="Arial"/>
                <a:cs typeface="Arial"/>
              </a:rPr>
              <a:t>also</a:t>
            </a:r>
            <a:r>
              <a:rPr sz="600" spc="15" dirty="0">
                <a:latin typeface="Arial"/>
                <a:cs typeface="Arial"/>
              </a:rPr>
              <a:t> </a:t>
            </a:r>
            <a:r>
              <a:rPr sz="600" dirty="0">
                <a:latin typeface="Arial"/>
                <a:cs typeface="Arial"/>
              </a:rPr>
              <a:t>found</a:t>
            </a:r>
            <a:r>
              <a:rPr sz="600" spc="10" dirty="0">
                <a:latin typeface="Arial"/>
                <a:cs typeface="Arial"/>
              </a:rPr>
              <a:t> </a:t>
            </a:r>
            <a:r>
              <a:rPr sz="600" dirty="0">
                <a:latin typeface="Arial"/>
                <a:cs typeface="Arial"/>
              </a:rPr>
              <a:t>at</a:t>
            </a:r>
            <a:r>
              <a:rPr sz="600" spc="10" dirty="0">
                <a:latin typeface="Arial"/>
                <a:cs typeface="Arial"/>
              </a:rPr>
              <a:t> </a:t>
            </a:r>
            <a:r>
              <a:rPr sz="600" dirty="0">
                <a:latin typeface="Arial"/>
                <a:cs typeface="Arial"/>
              </a:rPr>
              <a:t>an</a:t>
            </a:r>
            <a:r>
              <a:rPr sz="600" spc="15" dirty="0">
                <a:latin typeface="Arial"/>
                <a:cs typeface="Arial"/>
              </a:rPr>
              <a:t> </a:t>
            </a:r>
            <a:r>
              <a:rPr sz="600" spc="-10" dirty="0">
                <a:latin typeface="Arial"/>
                <a:cs typeface="Arial"/>
              </a:rPr>
              <a:t>important</a:t>
            </a:r>
            <a:r>
              <a:rPr sz="600" spc="500" dirty="0">
                <a:latin typeface="Arial"/>
                <a:cs typeface="Arial"/>
              </a:rPr>
              <a:t> </a:t>
            </a:r>
            <a:r>
              <a:rPr sz="600" dirty="0">
                <a:latin typeface="Arial"/>
                <a:cs typeface="Arial"/>
              </a:rPr>
              <a:t>rate in the advanced stages of breast, ovarian and lung carcinomas </a:t>
            </a:r>
            <a:r>
              <a:rPr sz="600" spc="-10" dirty="0">
                <a:latin typeface="Arial"/>
                <a:cs typeface="Arial"/>
              </a:rPr>
              <a:t>[12][13][14][15].</a:t>
            </a:r>
            <a:endParaRPr sz="600">
              <a:latin typeface="Arial"/>
              <a:cs typeface="Arial"/>
            </a:endParaRPr>
          </a:p>
        </p:txBody>
      </p:sp>
      <p:pic>
        <p:nvPicPr>
          <p:cNvPr id="516" name="object 516"/>
          <p:cNvPicPr/>
          <p:nvPr/>
        </p:nvPicPr>
        <p:blipFill>
          <a:blip r:embed="rId53" cstate="print"/>
          <a:stretch>
            <a:fillRect/>
          </a:stretch>
        </p:blipFill>
        <p:spPr>
          <a:xfrm>
            <a:off x="2913410" y="3458392"/>
            <a:ext cx="5672108" cy="185663"/>
          </a:xfrm>
          <a:prstGeom prst="rect">
            <a:avLst/>
          </a:prstGeom>
        </p:spPr>
      </p:pic>
      <p:sp>
        <p:nvSpPr>
          <p:cNvPr id="517" name="object 517"/>
          <p:cNvSpPr txBox="1"/>
          <p:nvPr/>
        </p:nvSpPr>
        <p:spPr>
          <a:xfrm>
            <a:off x="5057575" y="3451979"/>
            <a:ext cx="1390015" cy="201930"/>
          </a:xfrm>
          <a:prstGeom prst="rect">
            <a:avLst/>
          </a:prstGeom>
        </p:spPr>
        <p:txBody>
          <a:bodyPr vert="horz" wrap="square" lIns="0" tIns="13335" rIns="0" bIns="0" rtlCol="0">
            <a:spAutoFit/>
          </a:bodyPr>
          <a:lstStyle/>
          <a:p>
            <a:pPr marL="12700">
              <a:lnSpc>
                <a:spcPct val="100000"/>
              </a:lnSpc>
              <a:spcBef>
                <a:spcPts val="105"/>
              </a:spcBef>
            </a:pPr>
            <a:r>
              <a:rPr sz="1150" b="1" dirty="0">
                <a:latin typeface="Times New Roman"/>
                <a:cs typeface="Times New Roman"/>
              </a:rPr>
              <a:t>Materiel</a:t>
            </a:r>
            <a:r>
              <a:rPr sz="1150" b="1" spc="170" dirty="0">
                <a:latin typeface="Times New Roman"/>
                <a:cs typeface="Times New Roman"/>
              </a:rPr>
              <a:t> </a:t>
            </a:r>
            <a:r>
              <a:rPr sz="1150" b="1" spc="-105" dirty="0">
                <a:latin typeface="Times New Roman"/>
                <a:cs typeface="Times New Roman"/>
              </a:rPr>
              <a:t>&amp;</a:t>
            </a:r>
            <a:r>
              <a:rPr sz="1150" b="1" spc="170" dirty="0">
                <a:latin typeface="Times New Roman"/>
                <a:cs typeface="Times New Roman"/>
              </a:rPr>
              <a:t> </a:t>
            </a:r>
            <a:r>
              <a:rPr sz="1150" b="1" spc="50" dirty="0">
                <a:latin typeface="Times New Roman"/>
                <a:cs typeface="Times New Roman"/>
              </a:rPr>
              <a:t>Methods</a:t>
            </a:r>
            <a:endParaRPr sz="1150">
              <a:latin typeface="Times New Roman"/>
              <a:cs typeface="Times New Roman"/>
            </a:endParaRPr>
          </a:p>
        </p:txBody>
      </p:sp>
      <p:sp>
        <p:nvSpPr>
          <p:cNvPr id="518" name="object 518"/>
          <p:cNvSpPr txBox="1"/>
          <p:nvPr/>
        </p:nvSpPr>
        <p:spPr>
          <a:xfrm>
            <a:off x="2932090" y="3647953"/>
            <a:ext cx="5641340" cy="1460500"/>
          </a:xfrm>
          <a:prstGeom prst="rect">
            <a:avLst/>
          </a:prstGeom>
        </p:spPr>
        <p:txBody>
          <a:bodyPr vert="horz" wrap="square" lIns="0" tIns="10795" rIns="0" bIns="0" rtlCol="0">
            <a:spAutoFit/>
          </a:bodyPr>
          <a:lstStyle/>
          <a:p>
            <a:pPr marL="12700" marR="5080" algn="just">
              <a:lnSpc>
                <a:spcPct val="112500"/>
              </a:lnSpc>
              <a:spcBef>
                <a:spcPts val="85"/>
              </a:spcBef>
            </a:pPr>
            <a:r>
              <a:rPr sz="600" b="1" dirty="0">
                <a:latin typeface="Arial"/>
                <a:cs typeface="Arial"/>
              </a:rPr>
              <a:t>Cell</a:t>
            </a:r>
            <a:r>
              <a:rPr sz="600" b="1" spc="10" dirty="0">
                <a:latin typeface="Arial"/>
                <a:cs typeface="Arial"/>
              </a:rPr>
              <a:t> </a:t>
            </a:r>
            <a:r>
              <a:rPr sz="600" b="1" dirty="0">
                <a:latin typeface="Arial"/>
                <a:cs typeface="Arial"/>
              </a:rPr>
              <a:t>lines</a:t>
            </a:r>
            <a:r>
              <a:rPr sz="600" b="1" spc="10" dirty="0">
                <a:latin typeface="Arial"/>
                <a:cs typeface="Arial"/>
              </a:rPr>
              <a:t> </a:t>
            </a:r>
            <a:r>
              <a:rPr sz="600" b="1" dirty="0">
                <a:latin typeface="Arial"/>
                <a:cs typeface="Arial"/>
              </a:rPr>
              <a:t>:</a:t>
            </a:r>
            <a:r>
              <a:rPr sz="600" b="1" spc="10" dirty="0">
                <a:latin typeface="Arial"/>
                <a:cs typeface="Arial"/>
              </a:rPr>
              <a:t> </a:t>
            </a:r>
            <a:r>
              <a:rPr sz="600" dirty="0">
                <a:latin typeface="Arial"/>
                <a:cs typeface="Arial"/>
              </a:rPr>
              <a:t>MCF-7</a:t>
            </a:r>
            <a:r>
              <a:rPr sz="600" spc="15" dirty="0">
                <a:latin typeface="Arial"/>
                <a:cs typeface="Arial"/>
              </a:rPr>
              <a:t> </a:t>
            </a:r>
            <a:r>
              <a:rPr sz="600" dirty="0">
                <a:latin typeface="Arial"/>
                <a:cs typeface="Arial"/>
              </a:rPr>
              <a:t>and</a:t>
            </a:r>
            <a:r>
              <a:rPr sz="600" spc="10" dirty="0">
                <a:latin typeface="Arial"/>
                <a:cs typeface="Arial"/>
              </a:rPr>
              <a:t> </a:t>
            </a:r>
            <a:r>
              <a:rPr sz="600" spc="-10" dirty="0">
                <a:latin typeface="Arial"/>
                <a:cs typeface="Arial"/>
              </a:rPr>
              <a:t>BT-</a:t>
            </a:r>
            <a:r>
              <a:rPr sz="600" dirty="0">
                <a:latin typeface="Arial"/>
                <a:cs typeface="Arial"/>
              </a:rPr>
              <a:t>474</a:t>
            </a:r>
            <a:r>
              <a:rPr sz="600" spc="10" dirty="0">
                <a:latin typeface="Arial"/>
                <a:cs typeface="Arial"/>
              </a:rPr>
              <a:t> </a:t>
            </a:r>
            <a:r>
              <a:rPr sz="600" dirty="0">
                <a:latin typeface="Arial"/>
                <a:cs typeface="Arial"/>
              </a:rPr>
              <a:t>cell</a:t>
            </a:r>
            <a:r>
              <a:rPr sz="600" spc="10" dirty="0">
                <a:latin typeface="Arial"/>
                <a:cs typeface="Arial"/>
              </a:rPr>
              <a:t> </a:t>
            </a:r>
            <a:r>
              <a:rPr sz="600" dirty="0">
                <a:latin typeface="Arial"/>
                <a:cs typeface="Arial"/>
              </a:rPr>
              <a:t>lignes</a:t>
            </a:r>
            <a:r>
              <a:rPr sz="600" spc="15"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provided</a:t>
            </a:r>
            <a:r>
              <a:rPr sz="600" spc="10" dirty="0">
                <a:latin typeface="Arial"/>
                <a:cs typeface="Arial"/>
              </a:rPr>
              <a:t> </a:t>
            </a:r>
            <a:r>
              <a:rPr sz="600" dirty="0">
                <a:latin typeface="Arial"/>
                <a:cs typeface="Arial"/>
              </a:rPr>
              <a:t>from</a:t>
            </a:r>
            <a:r>
              <a:rPr sz="600" spc="-25" dirty="0">
                <a:latin typeface="Arial"/>
                <a:cs typeface="Arial"/>
              </a:rPr>
              <a:t> </a:t>
            </a:r>
            <a:r>
              <a:rPr sz="600" dirty="0">
                <a:latin typeface="Arial"/>
                <a:cs typeface="Arial"/>
              </a:rPr>
              <a:t>ATCC®.</a:t>
            </a:r>
            <a:r>
              <a:rPr sz="600" spc="10" dirty="0">
                <a:latin typeface="Arial"/>
                <a:cs typeface="Arial"/>
              </a:rPr>
              <a:t> </a:t>
            </a:r>
            <a:r>
              <a:rPr sz="600" dirty="0">
                <a:latin typeface="Arial"/>
                <a:cs typeface="Arial"/>
              </a:rPr>
              <a:t>MDA-MB231</a:t>
            </a:r>
            <a:r>
              <a:rPr sz="600" spc="15" dirty="0">
                <a:latin typeface="Arial"/>
                <a:cs typeface="Arial"/>
              </a:rPr>
              <a:t> </a:t>
            </a:r>
            <a:r>
              <a:rPr sz="600" dirty="0">
                <a:latin typeface="Arial"/>
                <a:cs typeface="Arial"/>
              </a:rPr>
              <a:t>wt</a:t>
            </a:r>
            <a:r>
              <a:rPr sz="600" spc="10" dirty="0">
                <a:latin typeface="Arial"/>
                <a:cs typeface="Arial"/>
              </a:rPr>
              <a:t> </a:t>
            </a:r>
            <a:r>
              <a:rPr sz="600" dirty="0">
                <a:latin typeface="Arial"/>
                <a:cs typeface="Arial"/>
              </a:rPr>
              <a:t>cell</a:t>
            </a:r>
            <a:r>
              <a:rPr sz="600" spc="10" dirty="0">
                <a:latin typeface="Arial"/>
                <a:cs typeface="Arial"/>
              </a:rPr>
              <a:t> </a:t>
            </a:r>
            <a:r>
              <a:rPr sz="600" dirty="0">
                <a:latin typeface="Arial"/>
                <a:cs typeface="Arial"/>
              </a:rPr>
              <a:t>ligne</a:t>
            </a:r>
            <a:r>
              <a:rPr sz="600" spc="10" dirty="0">
                <a:latin typeface="Arial"/>
                <a:cs typeface="Arial"/>
              </a:rPr>
              <a:t> </a:t>
            </a:r>
            <a:r>
              <a:rPr sz="600" dirty="0">
                <a:latin typeface="Arial"/>
                <a:cs typeface="Arial"/>
              </a:rPr>
              <a:t>was</a:t>
            </a:r>
            <a:r>
              <a:rPr sz="600" spc="15" dirty="0">
                <a:latin typeface="Arial"/>
                <a:cs typeface="Arial"/>
              </a:rPr>
              <a:t> </a:t>
            </a:r>
            <a:r>
              <a:rPr sz="600" dirty="0">
                <a:latin typeface="Arial"/>
                <a:cs typeface="Arial"/>
              </a:rPr>
              <a:t>transfected</a:t>
            </a:r>
            <a:r>
              <a:rPr sz="600" spc="10" dirty="0">
                <a:latin typeface="Arial"/>
                <a:cs typeface="Arial"/>
              </a:rPr>
              <a:t> </a:t>
            </a:r>
            <a:r>
              <a:rPr sz="600" dirty="0">
                <a:latin typeface="Arial"/>
                <a:cs typeface="Arial"/>
              </a:rPr>
              <a:t>with</a:t>
            </a:r>
            <a:r>
              <a:rPr sz="600" spc="10" dirty="0">
                <a:latin typeface="Arial"/>
                <a:cs typeface="Arial"/>
              </a:rPr>
              <a:t> </a:t>
            </a:r>
            <a:r>
              <a:rPr sz="600" dirty="0">
                <a:latin typeface="Arial"/>
                <a:cs typeface="Arial"/>
              </a:rPr>
              <a:t>an</a:t>
            </a:r>
            <a:r>
              <a:rPr sz="600" spc="10" dirty="0">
                <a:latin typeface="Arial"/>
                <a:cs typeface="Arial"/>
              </a:rPr>
              <a:t> </a:t>
            </a:r>
            <a:r>
              <a:rPr sz="600" dirty="0">
                <a:latin typeface="Arial"/>
                <a:cs typeface="Arial"/>
              </a:rPr>
              <a:t>empty</a:t>
            </a:r>
            <a:r>
              <a:rPr sz="600" spc="15" dirty="0">
                <a:latin typeface="Arial"/>
                <a:cs typeface="Arial"/>
              </a:rPr>
              <a:t> </a:t>
            </a:r>
            <a:r>
              <a:rPr sz="600" dirty="0">
                <a:latin typeface="Arial"/>
                <a:cs typeface="Arial"/>
              </a:rPr>
              <a:t>p3XFL</a:t>
            </a:r>
            <a:r>
              <a:rPr sz="600" spc="-15" dirty="0">
                <a:latin typeface="Arial"/>
                <a:cs typeface="Arial"/>
              </a:rPr>
              <a:t> </a:t>
            </a:r>
            <a:r>
              <a:rPr sz="600" dirty="0">
                <a:latin typeface="Arial"/>
                <a:cs typeface="Arial"/>
              </a:rPr>
              <a:t>vector.</a:t>
            </a:r>
            <a:r>
              <a:rPr sz="600" spc="190" dirty="0">
                <a:latin typeface="Arial"/>
                <a:cs typeface="Arial"/>
              </a:rPr>
              <a:t> </a:t>
            </a:r>
            <a:r>
              <a:rPr sz="600" dirty="0">
                <a:latin typeface="Arial"/>
                <a:cs typeface="Arial"/>
              </a:rPr>
              <a:t>MDA-MB231</a:t>
            </a:r>
            <a:r>
              <a:rPr sz="600" spc="15" dirty="0">
                <a:latin typeface="Arial"/>
                <a:cs typeface="Arial"/>
              </a:rPr>
              <a:t> </a:t>
            </a:r>
            <a:r>
              <a:rPr sz="600" spc="-10" dirty="0">
                <a:latin typeface="Arial"/>
                <a:cs typeface="Arial"/>
              </a:rPr>
              <a:t>Del8.6</a:t>
            </a:r>
            <a:r>
              <a:rPr sz="600" spc="500" dirty="0">
                <a:latin typeface="Arial"/>
                <a:cs typeface="Arial"/>
              </a:rPr>
              <a:t> </a:t>
            </a:r>
            <a:r>
              <a:rPr sz="600" dirty="0">
                <a:latin typeface="Arial"/>
                <a:cs typeface="Arial"/>
              </a:rPr>
              <a:t>&amp;</a:t>
            </a:r>
            <a:r>
              <a:rPr sz="600" spc="40" dirty="0">
                <a:latin typeface="Arial"/>
                <a:cs typeface="Arial"/>
              </a:rPr>
              <a:t> </a:t>
            </a:r>
            <a:r>
              <a:rPr sz="600" dirty="0">
                <a:latin typeface="Arial"/>
                <a:cs typeface="Arial"/>
              </a:rPr>
              <a:t>MDA-MB231</a:t>
            </a:r>
            <a:r>
              <a:rPr sz="600" spc="40" dirty="0">
                <a:latin typeface="Arial"/>
                <a:cs typeface="Arial"/>
              </a:rPr>
              <a:t> </a:t>
            </a:r>
            <a:r>
              <a:rPr sz="600" dirty="0">
                <a:latin typeface="Arial"/>
                <a:cs typeface="Arial"/>
              </a:rPr>
              <a:t>R4.C1</a:t>
            </a:r>
            <a:r>
              <a:rPr sz="600" spc="45"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ligne</a:t>
            </a:r>
            <a:r>
              <a:rPr sz="600" spc="45" dirty="0">
                <a:latin typeface="Arial"/>
                <a:cs typeface="Arial"/>
              </a:rPr>
              <a:t> </a:t>
            </a:r>
            <a:r>
              <a:rPr sz="600" dirty="0">
                <a:latin typeface="Arial"/>
                <a:cs typeface="Arial"/>
              </a:rPr>
              <a:t>are</a:t>
            </a:r>
            <a:r>
              <a:rPr sz="600" spc="40" dirty="0">
                <a:latin typeface="Arial"/>
                <a:cs typeface="Arial"/>
              </a:rPr>
              <a:t> </a:t>
            </a:r>
            <a:r>
              <a:rPr sz="600" dirty="0">
                <a:latin typeface="Arial"/>
                <a:cs typeface="Arial"/>
              </a:rPr>
              <a:t>a</a:t>
            </a:r>
            <a:r>
              <a:rPr sz="600" spc="45" dirty="0">
                <a:latin typeface="Arial"/>
                <a:cs typeface="Arial"/>
              </a:rPr>
              <a:t> </a:t>
            </a:r>
            <a:r>
              <a:rPr sz="600" dirty="0">
                <a:latin typeface="Arial"/>
                <a:cs typeface="Arial"/>
              </a:rPr>
              <a:t>MDA-MB</a:t>
            </a:r>
            <a:r>
              <a:rPr sz="600" spc="40" dirty="0">
                <a:latin typeface="Arial"/>
                <a:cs typeface="Arial"/>
              </a:rPr>
              <a:t> </a:t>
            </a:r>
            <a:r>
              <a:rPr sz="600" dirty="0">
                <a:latin typeface="Arial"/>
                <a:cs typeface="Arial"/>
              </a:rPr>
              <a:t>231</a:t>
            </a:r>
            <a:r>
              <a:rPr sz="600" spc="45"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lignes</a:t>
            </a:r>
            <a:r>
              <a:rPr sz="600" spc="40" dirty="0">
                <a:latin typeface="Arial"/>
                <a:cs typeface="Arial"/>
              </a:rPr>
              <a:t> </a:t>
            </a:r>
            <a:r>
              <a:rPr sz="600" dirty="0">
                <a:latin typeface="Arial"/>
                <a:cs typeface="Arial"/>
              </a:rPr>
              <a:t>transfected</a:t>
            </a:r>
            <a:r>
              <a:rPr sz="600" spc="45" dirty="0">
                <a:latin typeface="Arial"/>
                <a:cs typeface="Arial"/>
              </a:rPr>
              <a:t> </a:t>
            </a:r>
            <a:r>
              <a:rPr sz="600" dirty="0">
                <a:latin typeface="Arial"/>
                <a:cs typeface="Arial"/>
              </a:rPr>
              <a:t>with</a:t>
            </a:r>
            <a:r>
              <a:rPr sz="600" spc="40" dirty="0">
                <a:latin typeface="Arial"/>
                <a:cs typeface="Arial"/>
              </a:rPr>
              <a:t> </a:t>
            </a:r>
            <a:r>
              <a:rPr sz="600" dirty="0">
                <a:latin typeface="Arial"/>
                <a:cs typeface="Arial"/>
              </a:rPr>
              <a:t>p3XFL</a:t>
            </a:r>
            <a:r>
              <a:rPr sz="600" spc="25" dirty="0">
                <a:latin typeface="Arial"/>
                <a:cs typeface="Arial"/>
              </a:rPr>
              <a:t> </a:t>
            </a:r>
            <a:r>
              <a:rPr sz="600" dirty="0">
                <a:latin typeface="Arial"/>
                <a:cs typeface="Arial"/>
              </a:rPr>
              <a:t>vector</a:t>
            </a:r>
            <a:r>
              <a:rPr sz="600" spc="40" dirty="0">
                <a:latin typeface="Arial"/>
                <a:cs typeface="Arial"/>
              </a:rPr>
              <a:t> </a:t>
            </a:r>
            <a:r>
              <a:rPr sz="600" dirty="0">
                <a:latin typeface="Arial"/>
                <a:cs typeface="Arial"/>
              </a:rPr>
              <a:t>containing</a:t>
            </a:r>
            <a:r>
              <a:rPr sz="600" spc="45" dirty="0">
                <a:latin typeface="Arial"/>
                <a:cs typeface="Arial"/>
              </a:rPr>
              <a:t> </a:t>
            </a:r>
            <a:r>
              <a:rPr sz="600" dirty="0">
                <a:latin typeface="Arial"/>
                <a:cs typeface="Arial"/>
              </a:rPr>
              <a:t>sequence</a:t>
            </a:r>
            <a:r>
              <a:rPr sz="600" spc="40" dirty="0">
                <a:latin typeface="Arial"/>
                <a:cs typeface="Arial"/>
              </a:rPr>
              <a:t> </a:t>
            </a:r>
            <a:r>
              <a:rPr sz="600" dirty="0">
                <a:latin typeface="Arial"/>
                <a:cs typeface="Arial"/>
              </a:rPr>
              <a:t>of</a:t>
            </a:r>
            <a:r>
              <a:rPr sz="600" spc="40" dirty="0">
                <a:latin typeface="Arial"/>
                <a:cs typeface="Arial"/>
              </a:rPr>
              <a:t> </a:t>
            </a:r>
            <a:r>
              <a:rPr sz="600" dirty="0">
                <a:latin typeface="Arial"/>
                <a:cs typeface="Arial"/>
              </a:rPr>
              <a:t>nectin-4</a:t>
            </a:r>
            <a:r>
              <a:rPr sz="600" spc="45" dirty="0">
                <a:latin typeface="Arial"/>
                <a:cs typeface="Arial"/>
              </a:rPr>
              <a:t> </a:t>
            </a:r>
            <a:r>
              <a:rPr sz="600" dirty="0">
                <a:latin typeface="Arial"/>
                <a:cs typeface="Arial"/>
              </a:rPr>
              <a:t>deleted</a:t>
            </a:r>
            <a:r>
              <a:rPr sz="600" spc="40" dirty="0">
                <a:latin typeface="Arial"/>
                <a:cs typeface="Arial"/>
              </a:rPr>
              <a:t> </a:t>
            </a:r>
            <a:r>
              <a:rPr sz="600" dirty="0">
                <a:latin typeface="Arial"/>
                <a:cs typeface="Arial"/>
              </a:rPr>
              <a:t>on</a:t>
            </a:r>
            <a:r>
              <a:rPr sz="600" spc="45" dirty="0">
                <a:latin typeface="Arial"/>
                <a:cs typeface="Arial"/>
              </a:rPr>
              <a:t> </a:t>
            </a:r>
            <a:r>
              <a:rPr sz="600" dirty="0">
                <a:latin typeface="Arial"/>
                <a:cs typeface="Arial"/>
              </a:rPr>
              <a:t>eight</a:t>
            </a:r>
            <a:r>
              <a:rPr sz="600" spc="40" dirty="0">
                <a:latin typeface="Arial"/>
                <a:cs typeface="Arial"/>
              </a:rPr>
              <a:t> </a:t>
            </a:r>
            <a:r>
              <a:rPr sz="600" dirty="0">
                <a:latin typeface="Arial"/>
                <a:cs typeface="Arial"/>
              </a:rPr>
              <a:t>juxta-</a:t>
            </a:r>
            <a:r>
              <a:rPr sz="600" spc="-10" dirty="0">
                <a:latin typeface="Arial"/>
                <a:cs typeface="Arial"/>
              </a:rPr>
              <a:t>membranare</a:t>
            </a:r>
            <a:r>
              <a:rPr sz="600" spc="500" dirty="0">
                <a:latin typeface="Arial"/>
                <a:cs typeface="Arial"/>
              </a:rPr>
              <a:t> </a:t>
            </a:r>
            <a:r>
              <a:rPr sz="600" spc="-10" dirty="0">
                <a:latin typeface="Arial"/>
                <a:cs typeface="Arial"/>
              </a:rPr>
              <a:t>amino-</a:t>
            </a:r>
            <a:r>
              <a:rPr sz="600" dirty="0">
                <a:latin typeface="Arial"/>
                <a:cs typeface="Arial"/>
              </a:rPr>
              <a:t>acids</a:t>
            </a:r>
            <a:r>
              <a:rPr sz="600" spc="15" dirty="0">
                <a:latin typeface="Arial"/>
                <a:cs typeface="Arial"/>
              </a:rPr>
              <a:t> </a:t>
            </a:r>
            <a:r>
              <a:rPr sz="600" dirty="0">
                <a:latin typeface="Arial"/>
                <a:cs typeface="Arial"/>
              </a:rPr>
              <a:t>and</a:t>
            </a:r>
            <a:r>
              <a:rPr sz="600" spc="15" dirty="0">
                <a:latin typeface="Arial"/>
                <a:cs typeface="Arial"/>
              </a:rPr>
              <a:t> </a:t>
            </a:r>
            <a:r>
              <a:rPr sz="600" dirty="0">
                <a:latin typeface="Arial"/>
                <a:cs typeface="Arial"/>
              </a:rPr>
              <a:t>p3XFL</a:t>
            </a:r>
            <a:r>
              <a:rPr sz="600" spc="-15" dirty="0">
                <a:latin typeface="Arial"/>
                <a:cs typeface="Arial"/>
              </a:rPr>
              <a:t> </a:t>
            </a:r>
            <a:r>
              <a:rPr sz="600" dirty="0">
                <a:latin typeface="Arial"/>
                <a:cs typeface="Arial"/>
              </a:rPr>
              <a:t>vector</a:t>
            </a:r>
            <a:r>
              <a:rPr sz="600" spc="15" dirty="0">
                <a:latin typeface="Arial"/>
                <a:cs typeface="Arial"/>
              </a:rPr>
              <a:t> </a:t>
            </a:r>
            <a:r>
              <a:rPr sz="600" dirty="0">
                <a:latin typeface="Arial"/>
                <a:cs typeface="Arial"/>
              </a:rPr>
              <a:t>containing</a:t>
            </a:r>
            <a:r>
              <a:rPr sz="600" spc="15" dirty="0">
                <a:latin typeface="Arial"/>
                <a:cs typeface="Arial"/>
              </a:rPr>
              <a:t> </a:t>
            </a:r>
            <a:r>
              <a:rPr sz="600" dirty="0">
                <a:latin typeface="Arial"/>
                <a:cs typeface="Arial"/>
              </a:rPr>
              <a:t>native</a:t>
            </a:r>
            <a:r>
              <a:rPr sz="600" spc="15" dirty="0">
                <a:latin typeface="Arial"/>
                <a:cs typeface="Arial"/>
              </a:rPr>
              <a:t> </a:t>
            </a:r>
            <a:r>
              <a:rPr sz="600" dirty="0">
                <a:latin typeface="Arial"/>
                <a:cs typeface="Arial"/>
              </a:rPr>
              <a:t>sequence</a:t>
            </a:r>
            <a:r>
              <a:rPr sz="600" spc="15" dirty="0">
                <a:latin typeface="Arial"/>
                <a:cs typeface="Arial"/>
              </a:rPr>
              <a:t> </a:t>
            </a:r>
            <a:r>
              <a:rPr sz="600" dirty="0">
                <a:latin typeface="Arial"/>
                <a:cs typeface="Arial"/>
              </a:rPr>
              <a:t>of</a:t>
            </a:r>
            <a:r>
              <a:rPr sz="600" spc="15" dirty="0">
                <a:latin typeface="Arial"/>
                <a:cs typeface="Arial"/>
              </a:rPr>
              <a:t> </a:t>
            </a:r>
            <a:r>
              <a:rPr sz="600" dirty="0">
                <a:latin typeface="Arial"/>
                <a:cs typeface="Arial"/>
              </a:rPr>
              <a:t>nectin-4,</a:t>
            </a:r>
            <a:r>
              <a:rPr sz="600" spc="15" dirty="0">
                <a:latin typeface="Arial"/>
                <a:cs typeface="Arial"/>
              </a:rPr>
              <a:t> </a:t>
            </a:r>
            <a:r>
              <a:rPr sz="600" spc="-10" dirty="0">
                <a:latin typeface="Arial"/>
                <a:cs typeface="Arial"/>
              </a:rPr>
              <a:t>respectively.</a:t>
            </a:r>
            <a:r>
              <a:rPr sz="600" spc="15" dirty="0">
                <a:latin typeface="Arial"/>
                <a:cs typeface="Arial"/>
              </a:rPr>
              <a:t> </a:t>
            </a:r>
            <a:r>
              <a:rPr sz="600" b="1" dirty="0">
                <a:latin typeface="Arial"/>
                <a:cs typeface="Arial"/>
              </a:rPr>
              <a:t>Flow</a:t>
            </a:r>
            <a:r>
              <a:rPr sz="600" b="1" spc="15" dirty="0">
                <a:latin typeface="Arial"/>
                <a:cs typeface="Arial"/>
              </a:rPr>
              <a:t> </a:t>
            </a:r>
            <a:r>
              <a:rPr sz="600" b="1" dirty="0">
                <a:latin typeface="Arial"/>
                <a:cs typeface="Arial"/>
              </a:rPr>
              <a:t>Cytometry</a:t>
            </a:r>
            <a:r>
              <a:rPr sz="600" b="1" spc="15" dirty="0">
                <a:latin typeface="Arial"/>
                <a:cs typeface="Arial"/>
              </a:rPr>
              <a:t> </a:t>
            </a:r>
            <a:r>
              <a:rPr sz="600" b="1" dirty="0">
                <a:latin typeface="Arial"/>
                <a:cs typeface="Arial"/>
              </a:rPr>
              <a:t>:</a:t>
            </a:r>
            <a:r>
              <a:rPr sz="600" b="1" spc="15" dirty="0">
                <a:latin typeface="Arial"/>
                <a:cs typeface="Arial"/>
              </a:rPr>
              <a:t> </a:t>
            </a:r>
            <a:r>
              <a:rPr sz="600" dirty="0">
                <a:latin typeface="Arial"/>
                <a:cs typeface="Arial"/>
              </a:rPr>
              <a:t>1x10</a:t>
            </a:r>
            <a:r>
              <a:rPr sz="600" dirty="0">
                <a:latin typeface="Trebuchet MS"/>
                <a:cs typeface="Trebuchet MS"/>
              </a:rPr>
              <a:t>⁶ </a:t>
            </a:r>
            <a:r>
              <a:rPr sz="600" dirty="0">
                <a:latin typeface="Arial"/>
                <a:cs typeface="Arial"/>
              </a:rPr>
              <a:t>cells</a:t>
            </a:r>
            <a:r>
              <a:rPr sz="600" spc="15" dirty="0">
                <a:latin typeface="Arial"/>
                <a:cs typeface="Arial"/>
              </a:rPr>
              <a:t> </a:t>
            </a:r>
            <a:r>
              <a:rPr sz="600" dirty="0">
                <a:latin typeface="Arial"/>
                <a:cs typeface="Arial"/>
              </a:rPr>
              <a:t>were</a:t>
            </a:r>
            <a:r>
              <a:rPr sz="600" spc="15" dirty="0">
                <a:latin typeface="Arial"/>
                <a:cs typeface="Arial"/>
              </a:rPr>
              <a:t> </a:t>
            </a:r>
            <a:r>
              <a:rPr sz="600" dirty="0">
                <a:latin typeface="Arial"/>
                <a:cs typeface="Arial"/>
              </a:rPr>
              <a:t>analyzed</a:t>
            </a:r>
            <a:r>
              <a:rPr sz="600" spc="15" dirty="0">
                <a:latin typeface="Arial"/>
                <a:cs typeface="Arial"/>
              </a:rPr>
              <a:t> </a:t>
            </a:r>
            <a:r>
              <a:rPr sz="600" dirty="0">
                <a:latin typeface="Arial"/>
                <a:cs typeface="Arial"/>
              </a:rPr>
              <a:t>by</a:t>
            </a:r>
            <a:r>
              <a:rPr sz="600" spc="15" dirty="0">
                <a:latin typeface="Arial"/>
                <a:cs typeface="Arial"/>
              </a:rPr>
              <a:t> </a:t>
            </a:r>
            <a:r>
              <a:rPr sz="600" dirty="0">
                <a:latin typeface="Arial"/>
                <a:cs typeface="Arial"/>
              </a:rPr>
              <a:t>BD</a:t>
            </a:r>
            <a:r>
              <a:rPr sz="600" spc="15" dirty="0">
                <a:latin typeface="Arial"/>
                <a:cs typeface="Arial"/>
              </a:rPr>
              <a:t> </a:t>
            </a:r>
            <a:r>
              <a:rPr sz="600" dirty="0">
                <a:latin typeface="Arial"/>
                <a:cs typeface="Arial"/>
              </a:rPr>
              <a:t>FACScan™.</a:t>
            </a:r>
            <a:r>
              <a:rPr sz="600" spc="15" dirty="0">
                <a:latin typeface="Arial"/>
                <a:cs typeface="Arial"/>
              </a:rPr>
              <a:t> </a:t>
            </a:r>
            <a:r>
              <a:rPr sz="600" dirty="0">
                <a:latin typeface="Arial"/>
                <a:cs typeface="Arial"/>
              </a:rPr>
              <a:t>IgG1</a:t>
            </a:r>
            <a:r>
              <a:rPr sz="600" spc="15" dirty="0">
                <a:latin typeface="Arial"/>
                <a:cs typeface="Arial"/>
              </a:rPr>
              <a:t> </a:t>
            </a:r>
            <a:r>
              <a:rPr sz="600" spc="-10" dirty="0">
                <a:latin typeface="Arial"/>
                <a:cs typeface="Arial"/>
              </a:rPr>
              <a:t>antibody</a:t>
            </a:r>
            <a:r>
              <a:rPr sz="600" spc="500" dirty="0">
                <a:latin typeface="Arial"/>
                <a:cs typeface="Arial"/>
              </a:rPr>
              <a:t> </a:t>
            </a:r>
            <a:r>
              <a:rPr sz="600" dirty="0">
                <a:latin typeface="Arial"/>
                <a:cs typeface="Arial"/>
              </a:rPr>
              <a:t>was</a:t>
            </a:r>
            <a:r>
              <a:rPr sz="600" spc="65" dirty="0">
                <a:latin typeface="Arial"/>
                <a:cs typeface="Arial"/>
              </a:rPr>
              <a:t> </a:t>
            </a:r>
            <a:r>
              <a:rPr sz="600" dirty="0">
                <a:latin typeface="Arial"/>
                <a:cs typeface="Arial"/>
              </a:rPr>
              <a:t>used</a:t>
            </a:r>
            <a:r>
              <a:rPr sz="600" spc="65" dirty="0">
                <a:latin typeface="Arial"/>
                <a:cs typeface="Arial"/>
              </a:rPr>
              <a:t> </a:t>
            </a:r>
            <a:r>
              <a:rPr sz="600" dirty="0">
                <a:latin typeface="Arial"/>
                <a:cs typeface="Arial"/>
              </a:rPr>
              <a:t>as</a:t>
            </a:r>
            <a:r>
              <a:rPr sz="600" spc="70" dirty="0">
                <a:latin typeface="Arial"/>
                <a:cs typeface="Arial"/>
              </a:rPr>
              <a:t> </a:t>
            </a:r>
            <a:r>
              <a:rPr sz="600" dirty="0">
                <a:latin typeface="Arial"/>
                <a:cs typeface="Arial"/>
              </a:rPr>
              <a:t>isotype</a:t>
            </a:r>
            <a:r>
              <a:rPr sz="600" spc="65" dirty="0">
                <a:latin typeface="Arial"/>
                <a:cs typeface="Arial"/>
              </a:rPr>
              <a:t> </a:t>
            </a:r>
            <a:r>
              <a:rPr sz="600" dirty="0">
                <a:latin typeface="Arial"/>
                <a:cs typeface="Arial"/>
              </a:rPr>
              <a:t>control.</a:t>
            </a:r>
            <a:r>
              <a:rPr sz="600" spc="70" dirty="0">
                <a:latin typeface="Arial"/>
                <a:cs typeface="Arial"/>
              </a:rPr>
              <a:t> </a:t>
            </a:r>
            <a:r>
              <a:rPr sz="600" dirty="0">
                <a:latin typeface="Arial"/>
                <a:cs typeface="Arial"/>
              </a:rPr>
              <a:t>Mouse</a:t>
            </a:r>
            <a:r>
              <a:rPr sz="600" spc="65" dirty="0">
                <a:latin typeface="Arial"/>
                <a:cs typeface="Arial"/>
              </a:rPr>
              <a:t> </a:t>
            </a:r>
            <a:r>
              <a:rPr sz="600" dirty="0">
                <a:latin typeface="Arial"/>
                <a:cs typeface="Arial"/>
              </a:rPr>
              <a:t>antihuman</a:t>
            </a:r>
            <a:r>
              <a:rPr sz="600" spc="65" dirty="0">
                <a:latin typeface="Arial"/>
                <a:cs typeface="Arial"/>
              </a:rPr>
              <a:t> </a:t>
            </a:r>
            <a:r>
              <a:rPr sz="600" dirty="0">
                <a:latin typeface="Arial"/>
                <a:cs typeface="Arial"/>
              </a:rPr>
              <a:t>nectin</a:t>
            </a:r>
            <a:r>
              <a:rPr sz="600" spc="70" dirty="0">
                <a:latin typeface="Arial"/>
                <a:cs typeface="Arial"/>
              </a:rPr>
              <a:t> </a:t>
            </a:r>
            <a:r>
              <a:rPr sz="600" dirty="0">
                <a:latin typeface="Arial"/>
                <a:cs typeface="Arial"/>
              </a:rPr>
              <a:t>N4.61clone</a:t>
            </a:r>
            <a:r>
              <a:rPr sz="600" spc="65" dirty="0">
                <a:latin typeface="Arial"/>
                <a:cs typeface="Arial"/>
              </a:rPr>
              <a:t> </a:t>
            </a:r>
            <a:r>
              <a:rPr sz="600" dirty="0">
                <a:latin typeface="Arial"/>
                <a:cs typeface="Arial"/>
              </a:rPr>
              <a:t>was</a:t>
            </a:r>
            <a:r>
              <a:rPr sz="600" spc="70" dirty="0">
                <a:latin typeface="Arial"/>
                <a:cs typeface="Arial"/>
              </a:rPr>
              <a:t> </a:t>
            </a:r>
            <a:r>
              <a:rPr sz="600" dirty="0">
                <a:latin typeface="Arial"/>
                <a:cs typeface="Arial"/>
              </a:rPr>
              <a:t>used</a:t>
            </a:r>
            <a:r>
              <a:rPr sz="600" spc="65" dirty="0">
                <a:latin typeface="Arial"/>
                <a:cs typeface="Arial"/>
              </a:rPr>
              <a:t> </a:t>
            </a:r>
            <a:r>
              <a:rPr sz="600" dirty="0">
                <a:latin typeface="Arial"/>
                <a:cs typeface="Arial"/>
              </a:rPr>
              <a:t>for</a:t>
            </a:r>
            <a:r>
              <a:rPr sz="600" spc="65" dirty="0">
                <a:latin typeface="Arial"/>
                <a:cs typeface="Arial"/>
              </a:rPr>
              <a:t> </a:t>
            </a:r>
            <a:r>
              <a:rPr sz="600" dirty="0">
                <a:latin typeface="Arial"/>
                <a:cs typeface="Arial"/>
              </a:rPr>
              <a:t>the</a:t>
            </a:r>
            <a:r>
              <a:rPr sz="600" spc="70" dirty="0">
                <a:latin typeface="Arial"/>
                <a:cs typeface="Arial"/>
              </a:rPr>
              <a:t> </a:t>
            </a:r>
            <a:r>
              <a:rPr sz="600" dirty="0">
                <a:latin typeface="Arial"/>
                <a:cs typeface="Arial"/>
              </a:rPr>
              <a:t>detection</a:t>
            </a:r>
            <a:r>
              <a:rPr sz="600" spc="65" dirty="0">
                <a:latin typeface="Arial"/>
                <a:cs typeface="Arial"/>
              </a:rPr>
              <a:t> </a:t>
            </a:r>
            <a:r>
              <a:rPr sz="600" dirty="0">
                <a:latin typeface="Arial"/>
                <a:cs typeface="Arial"/>
              </a:rPr>
              <a:t>of</a:t>
            </a:r>
            <a:r>
              <a:rPr sz="600" spc="70" dirty="0">
                <a:latin typeface="Arial"/>
                <a:cs typeface="Arial"/>
              </a:rPr>
              <a:t> </a:t>
            </a:r>
            <a:r>
              <a:rPr sz="600" dirty="0">
                <a:latin typeface="Arial"/>
                <a:cs typeface="Arial"/>
              </a:rPr>
              <a:t>nectin-4</a:t>
            </a:r>
            <a:r>
              <a:rPr sz="600" spc="65" dirty="0">
                <a:latin typeface="Arial"/>
                <a:cs typeface="Arial"/>
              </a:rPr>
              <a:t> </a:t>
            </a:r>
            <a:r>
              <a:rPr sz="600" dirty="0">
                <a:latin typeface="Arial"/>
                <a:cs typeface="Arial"/>
              </a:rPr>
              <a:t>expression.</a:t>
            </a:r>
            <a:r>
              <a:rPr sz="600" spc="70" dirty="0">
                <a:latin typeface="Arial"/>
                <a:cs typeface="Arial"/>
              </a:rPr>
              <a:t> </a:t>
            </a:r>
            <a:r>
              <a:rPr sz="600" dirty="0">
                <a:latin typeface="Arial"/>
                <a:cs typeface="Arial"/>
              </a:rPr>
              <a:t>PE</a:t>
            </a:r>
            <a:r>
              <a:rPr sz="600" spc="65" dirty="0">
                <a:latin typeface="Arial"/>
                <a:cs typeface="Arial"/>
              </a:rPr>
              <a:t> </a:t>
            </a:r>
            <a:r>
              <a:rPr sz="600" dirty="0">
                <a:latin typeface="Arial"/>
                <a:cs typeface="Arial"/>
              </a:rPr>
              <a:t>goat</a:t>
            </a:r>
            <a:r>
              <a:rPr sz="600" spc="65" dirty="0">
                <a:latin typeface="Arial"/>
                <a:cs typeface="Arial"/>
              </a:rPr>
              <a:t> </a:t>
            </a:r>
            <a:r>
              <a:rPr sz="600" dirty="0">
                <a:latin typeface="Arial"/>
                <a:cs typeface="Arial"/>
              </a:rPr>
              <a:t>anti-mouse</a:t>
            </a:r>
            <a:r>
              <a:rPr sz="600" spc="70" dirty="0">
                <a:latin typeface="Arial"/>
                <a:cs typeface="Arial"/>
              </a:rPr>
              <a:t> </a:t>
            </a:r>
            <a:r>
              <a:rPr sz="600" dirty="0">
                <a:latin typeface="Arial"/>
                <a:cs typeface="Arial"/>
              </a:rPr>
              <a:t>antibody</a:t>
            </a:r>
            <a:r>
              <a:rPr sz="600" spc="65" dirty="0">
                <a:latin typeface="Arial"/>
                <a:cs typeface="Arial"/>
              </a:rPr>
              <a:t> </a:t>
            </a:r>
            <a:r>
              <a:rPr sz="600" dirty="0">
                <a:latin typeface="Arial"/>
                <a:cs typeface="Arial"/>
              </a:rPr>
              <a:t>was</a:t>
            </a:r>
            <a:r>
              <a:rPr sz="600" spc="70" dirty="0">
                <a:latin typeface="Arial"/>
                <a:cs typeface="Arial"/>
              </a:rPr>
              <a:t> </a:t>
            </a:r>
            <a:r>
              <a:rPr sz="600" dirty="0">
                <a:latin typeface="Arial"/>
                <a:cs typeface="Arial"/>
              </a:rPr>
              <a:t>used</a:t>
            </a:r>
            <a:r>
              <a:rPr sz="600" spc="65" dirty="0">
                <a:latin typeface="Arial"/>
                <a:cs typeface="Arial"/>
              </a:rPr>
              <a:t> </a:t>
            </a:r>
            <a:r>
              <a:rPr sz="600" spc="-25" dirty="0">
                <a:latin typeface="Arial"/>
                <a:cs typeface="Arial"/>
              </a:rPr>
              <a:t>to</a:t>
            </a:r>
            <a:r>
              <a:rPr sz="600" spc="500" dirty="0">
                <a:latin typeface="Arial"/>
                <a:cs typeface="Arial"/>
              </a:rPr>
              <a:t> </a:t>
            </a:r>
            <a:r>
              <a:rPr sz="600" dirty="0">
                <a:latin typeface="Arial"/>
                <a:cs typeface="Arial"/>
              </a:rPr>
              <a:t>detect</a:t>
            </a:r>
            <a:r>
              <a:rPr sz="600" spc="45" dirty="0">
                <a:latin typeface="Arial"/>
                <a:cs typeface="Arial"/>
              </a:rPr>
              <a:t> </a:t>
            </a:r>
            <a:r>
              <a:rPr sz="600" dirty="0">
                <a:latin typeface="Arial"/>
                <a:cs typeface="Arial"/>
              </a:rPr>
              <a:t>N4.61</a:t>
            </a:r>
            <a:r>
              <a:rPr sz="600" spc="60" dirty="0">
                <a:latin typeface="Arial"/>
                <a:cs typeface="Arial"/>
              </a:rPr>
              <a:t> </a:t>
            </a:r>
            <a:r>
              <a:rPr sz="600" dirty="0">
                <a:latin typeface="Arial"/>
                <a:cs typeface="Arial"/>
              </a:rPr>
              <a:t>antibody.</a:t>
            </a:r>
            <a:r>
              <a:rPr sz="600" spc="55" dirty="0">
                <a:latin typeface="Arial"/>
                <a:cs typeface="Arial"/>
              </a:rPr>
              <a:t> </a:t>
            </a:r>
            <a:r>
              <a:rPr sz="600" b="1" dirty="0">
                <a:latin typeface="Arial"/>
                <a:cs typeface="Arial"/>
              </a:rPr>
              <a:t>ELISA</a:t>
            </a:r>
            <a:r>
              <a:rPr sz="600" b="1" spc="30" dirty="0">
                <a:latin typeface="Arial"/>
                <a:cs typeface="Arial"/>
              </a:rPr>
              <a:t> </a:t>
            </a:r>
            <a:r>
              <a:rPr sz="600" b="1" dirty="0">
                <a:latin typeface="Arial"/>
                <a:cs typeface="Arial"/>
              </a:rPr>
              <a:t>assay</a:t>
            </a:r>
            <a:r>
              <a:rPr sz="600" b="1" spc="60" dirty="0">
                <a:latin typeface="Arial"/>
                <a:cs typeface="Arial"/>
              </a:rPr>
              <a:t> </a:t>
            </a:r>
            <a:r>
              <a:rPr sz="600" b="1" dirty="0">
                <a:latin typeface="Arial"/>
                <a:cs typeface="Arial"/>
              </a:rPr>
              <a:t>:</a:t>
            </a:r>
            <a:r>
              <a:rPr sz="600" b="1" spc="55" dirty="0">
                <a:latin typeface="Arial"/>
                <a:cs typeface="Arial"/>
              </a:rPr>
              <a:t> </a:t>
            </a:r>
            <a:r>
              <a:rPr sz="600" dirty="0">
                <a:latin typeface="Arial"/>
                <a:cs typeface="Arial"/>
              </a:rPr>
              <a:t>Performed</a:t>
            </a:r>
            <a:r>
              <a:rPr sz="600" spc="60" dirty="0">
                <a:latin typeface="Arial"/>
                <a:cs typeface="Arial"/>
              </a:rPr>
              <a:t> </a:t>
            </a:r>
            <a:r>
              <a:rPr sz="600" dirty="0">
                <a:latin typeface="Arial"/>
                <a:cs typeface="Arial"/>
              </a:rPr>
              <a:t>as</a:t>
            </a:r>
            <a:r>
              <a:rPr sz="600" spc="55" dirty="0">
                <a:latin typeface="Arial"/>
                <a:cs typeface="Arial"/>
              </a:rPr>
              <a:t> </a:t>
            </a:r>
            <a:r>
              <a:rPr sz="600" dirty="0">
                <a:latin typeface="Arial"/>
                <a:cs typeface="Arial"/>
              </a:rPr>
              <a:t>described</a:t>
            </a:r>
            <a:r>
              <a:rPr sz="600" spc="60" dirty="0">
                <a:latin typeface="Arial"/>
                <a:cs typeface="Arial"/>
              </a:rPr>
              <a:t> </a:t>
            </a:r>
            <a:r>
              <a:rPr sz="600" dirty="0">
                <a:latin typeface="Arial"/>
                <a:cs typeface="Arial"/>
              </a:rPr>
              <a:t>previously</a:t>
            </a:r>
            <a:r>
              <a:rPr sz="600" spc="55" dirty="0">
                <a:latin typeface="Arial"/>
                <a:cs typeface="Arial"/>
              </a:rPr>
              <a:t> </a:t>
            </a:r>
            <a:r>
              <a:rPr sz="600" dirty="0">
                <a:latin typeface="Arial"/>
                <a:cs typeface="Arial"/>
              </a:rPr>
              <a:t>by</a:t>
            </a:r>
            <a:r>
              <a:rPr sz="600" spc="60" dirty="0">
                <a:latin typeface="Arial"/>
                <a:cs typeface="Arial"/>
              </a:rPr>
              <a:t> </a:t>
            </a:r>
            <a:r>
              <a:rPr sz="600" i="1" dirty="0">
                <a:latin typeface="Arial"/>
                <a:cs typeface="Arial"/>
              </a:rPr>
              <a:t>DeRycke</a:t>
            </a:r>
            <a:r>
              <a:rPr sz="600" i="1" spc="55" dirty="0">
                <a:latin typeface="Arial"/>
                <a:cs typeface="Arial"/>
              </a:rPr>
              <a:t> </a:t>
            </a:r>
            <a:r>
              <a:rPr sz="600" i="1" dirty="0">
                <a:latin typeface="Arial"/>
                <a:cs typeface="Arial"/>
              </a:rPr>
              <a:t>et</a:t>
            </a:r>
            <a:r>
              <a:rPr sz="600" i="1" spc="60" dirty="0">
                <a:latin typeface="Arial"/>
                <a:cs typeface="Arial"/>
              </a:rPr>
              <a:t> </a:t>
            </a:r>
            <a:r>
              <a:rPr sz="600" i="1" dirty="0">
                <a:latin typeface="Arial"/>
                <a:cs typeface="Arial"/>
              </a:rPr>
              <a:t>al</a:t>
            </a:r>
            <a:r>
              <a:rPr sz="600" i="1" spc="55" dirty="0">
                <a:latin typeface="Arial"/>
                <a:cs typeface="Arial"/>
              </a:rPr>
              <a:t> </a:t>
            </a:r>
            <a:r>
              <a:rPr sz="600" dirty="0">
                <a:latin typeface="Arial"/>
                <a:cs typeface="Arial"/>
              </a:rPr>
              <a:t>[15]</a:t>
            </a:r>
            <a:r>
              <a:rPr sz="600" i="1" dirty="0">
                <a:latin typeface="Arial"/>
                <a:cs typeface="Arial"/>
              </a:rPr>
              <a:t>.</a:t>
            </a:r>
            <a:r>
              <a:rPr sz="600" i="1" spc="60" dirty="0">
                <a:latin typeface="Arial"/>
                <a:cs typeface="Arial"/>
              </a:rPr>
              <a:t> </a:t>
            </a:r>
            <a:r>
              <a:rPr sz="600" b="1" dirty="0">
                <a:latin typeface="Arial"/>
                <a:cs typeface="Arial"/>
              </a:rPr>
              <a:t>Proliferation</a:t>
            </a:r>
            <a:r>
              <a:rPr sz="600" b="1" spc="55" dirty="0">
                <a:latin typeface="Arial"/>
                <a:cs typeface="Arial"/>
              </a:rPr>
              <a:t> </a:t>
            </a:r>
            <a:r>
              <a:rPr sz="600" b="1" dirty="0">
                <a:latin typeface="Arial"/>
                <a:cs typeface="Arial"/>
              </a:rPr>
              <a:t>assay</a:t>
            </a:r>
            <a:r>
              <a:rPr sz="600" b="1" spc="60" dirty="0">
                <a:latin typeface="Arial"/>
                <a:cs typeface="Arial"/>
              </a:rPr>
              <a:t> </a:t>
            </a:r>
            <a:r>
              <a:rPr sz="600" b="1" dirty="0">
                <a:latin typeface="Arial"/>
                <a:cs typeface="Arial"/>
              </a:rPr>
              <a:t>:</a:t>
            </a:r>
            <a:r>
              <a:rPr sz="600" b="1" spc="55" dirty="0">
                <a:latin typeface="Arial"/>
                <a:cs typeface="Arial"/>
              </a:rPr>
              <a:t> </a:t>
            </a:r>
            <a:r>
              <a:rPr sz="600" dirty="0">
                <a:latin typeface="Arial"/>
                <a:cs typeface="Arial"/>
              </a:rPr>
              <a:t>Cells</a:t>
            </a:r>
            <a:r>
              <a:rPr sz="600" spc="60" dirty="0">
                <a:latin typeface="Arial"/>
                <a:cs typeface="Arial"/>
              </a:rPr>
              <a:t> </a:t>
            </a:r>
            <a:r>
              <a:rPr sz="600" dirty="0">
                <a:latin typeface="Arial"/>
                <a:cs typeface="Arial"/>
              </a:rPr>
              <a:t>were</a:t>
            </a:r>
            <a:r>
              <a:rPr sz="600" spc="60" dirty="0">
                <a:latin typeface="Arial"/>
                <a:cs typeface="Arial"/>
              </a:rPr>
              <a:t> </a:t>
            </a:r>
            <a:r>
              <a:rPr sz="600" dirty="0">
                <a:latin typeface="Arial"/>
                <a:cs typeface="Arial"/>
              </a:rPr>
              <a:t>incubated</a:t>
            </a:r>
            <a:r>
              <a:rPr sz="600" spc="55" dirty="0">
                <a:latin typeface="Arial"/>
                <a:cs typeface="Arial"/>
              </a:rPr>
              <a:t> </a:t>
            </a:r>
            <a:r>
              <a:rPr sz="600" dirty="0">
                <a:latin typeface="Arial"/>
                <a:cs typeface="Arial"/>
              </a:rPr>
              <a:t>at</a:t>
            </a:r>
            <a:r>
              <a:rPr sz="600" spc="60" dirty="0">
                <a:latin typeface="Arial"/>
                <a:cs typeface="Arial"/>
              </a:rPr>
              <a:t> </a:t>
            </a:r>
            <a:r>
              <a:rPr sz="600" dirty="0">
                <a:latin typeface="Arial"/>
                <a:cs typeface="Arial"/>
              </a:rPr>
              <a:t>37°C</a:t>
            </a:r>
            <a:r>
              <a:rPr sz="600" spc="55" dirty="0">
                <a:latin typeface="Arial"/>
                <a:cs typeface="Arial"/>
              </a:rPr>
              <a:t> </a:t>
            </a:r>
            <a:r>
              <a:rPr sz="600" dirty="0">
                <a:latin typeface="Arial"/>
                <a:cs typeface="Arial"/>
              </a:rPr>
              <a:t>in</a:t>
            </a:r>
            <a:r>
              <a:rPr sz="600" spc="60" dirty="0">
                <a:latin typeface="Arial"/>
                <a:cs typeface="Arial"/>
              </a:rPr>
              <a:t> </a:t>
            </a:r>
            <a:r>
              <a:rPr sz="600" spc="-10" dirty="0">
                <a:latin typeface="Arial"/>
                <a:cs typeface="Arial"/>
              </a:rPr>
              <a:t>medium</a:t>
            </a:r>
            <a:r>
              <a:rPr sz="600" spc="500" dirty="0">
                <a:latin typeface="Arial"/>
                <a:cs typeface="Arial"/>
              </a:rPr>
              <a:t> </a:t>
            </a:r>
            <a:r>
              <a:rPr sz="600" dirty="0">
                <a:latin typeface="Arial"/>
                <a:cs typeface="Arial"/>
              </a:rPr>
              <a:t>containing</a:t>
            </a:r>
            <a:r>
              <a:rPr sz="600" spc="20" dirty="0">
                <a:latin typeface="Arial"/>
                <a:cs typeface="Arial"/>
              </a:rPr>
              <a:t> </a:t>
            </a:r>
            <a:r>
              <a:rPr sz="600" dirty="0">
                <a:latin typeface="Arial"/>
                <a:cs typeface="Arial"/>
              </a:rPr>
              <a:t>RPMI®</a:t>
            </a:r>
            <a:r>
              <a:rPr sz="600" spc="25" dirty="0">
                <a:latin typeface="Arial"/>
                <a:cs typeface="Arial"/>
              </a:rPr>
              <a:t> </a:t>
            </a:r>
            <a:r>
              <a:rPr sz="600" dirty="0">
                <a:latin typeface="Arial"/>
                <a:cs typeface="Arial"/>
              </a:rPr>
              <a:t>without</a:t>
            </a:r>
            <a:r>
              <a:rPr sz="600" spc="25" dirty="0">
                <a:latin typeface="Arial"/>
                <a:cs typeface="Arial"/>
              </a:rPr>
              <a:t> </a:t>
            </a:r>
            <a:r>
              <a:rPr sz="600" dirty="0">
                <a:latin typeface="Arial"/>
                <a:cs typeface="Arial"/>
              </a:rPr>
              <a:t>FBS</a:t>
            </a:r>
            <a:r>
              <a:rPr sz="600" spc="20" dirty="0">
                <a:latin typeface="Arial"/>
                <a:cs typeface="Arial"/>
              </a:rPr>
              <a:t> </a:t>
            </a:r>
            <a:r>
              <a:rPr sz="600" dirty="0">
                <a:latin typeface="Arial"/>
                <a:cs typeface="Arial"/>
              </a:rPr>
              <a:t>or</a:t>
            </a:r>
            <a:r>
              <a:rPr sz="600" spc="25" dirty="0">
                <a:latin typeface="Arial"/>
                <a:cs typeface="Arial"/>
              </a:rPr>
              <a:t> </a:t>
            </a:r>
            <a:r>
              <a:rPr sz="600" dirty="0">
                <a:latin typeface="Arial"/>
                <a:cs typeface="Arial"/>
              </a:rPr>
              <a:t>supplemented</a:t>
            </a:r>
            <a:r>
              <a:rPr sz="600" spc="229" dirty="0">
                <a:latin typeface="Arial"/>
                <a:cs typeface="Arial"/>
              </a:rPr>
              <a:t> </a:t>
            </a:r>
            <a:r>
              <a:rPr sz="600" dirty="0">
                <a:latin typeface="Arial"/>
                <a:cs typeface="Arial"/>
              </a:rPr>
              <a:t>with</a:t>
            </a:r>
            <a:r>
              <a:rPr sz="600" spc="20" dirty="0">
                <a:latin typeface="Arial"/>
                <a:cs typeface="Arial"/>
              </a:rPr>
              <a:t> </a:t>
            </a:r>
            <a:r>
              <a:rPr sz="600" dirty="0">
                <a:latin typeface="Arial"/>
                <a:cs typeface="Arial"/>
              </a:rPr>
              <a:t>10%</a:t>
            </a:r>
            <a:r>
              <a:rPr sz="600" spc="25" dirty="0">
                <a:latin typeface="Arial"/>
                <a:cs typeface="Arial"/>
              </a:rPr>
              <a:t> </a:t>
            </a:r>
            <a:r>
              <a:rPr sz="600" dirty="0">
                <a:latin typeface="Arial"/>
                <a:cs typeface="Arial"/>
              </a:rPr>
              <a:t>FBS.</a:t>
            </a:r>
            <a:r>
              <a:rPr sz="600" spc="25" dirty="0">
                <a:latin typeface="Arial"/>
                <a:cs typeface="Arial"/>
              </a:rPr>
              <a:t> </a:t>
            </a:r>
            <a:r>
              <a:rPr sz="600" dirty="0">
                <a:latin typeface="Arial"/>
                <a:cs typeface="Arial"/>
              </a:rPr>
              <a:t>Cell</a:t>
            </a:r>
            <a:r>
              <a:rPr sz="600" spc="25" dirty="0">
                <a:latin typeface="Arial"/>
                <a:cs typeface="Arial"/>
              </a:rPr>
              <a:t> </a:t>
            </a:r>
            <a:r>
              <a:rPr sz="600" dirty="0">
                <a:latin typeface="Arial"/>
                <a:cs typeface="Arial"/>
              </a:rPr>
              <a:t>number</a:t>
            </a:r>
            <a:r>
              <a:rPr sz="600" spc="20" dirty="0">
                <a:latin typeface="Arial"/>
                <a:cs typeface="Arial"/>
              </a:rPr>
              <a:t> </a:t>
            </a:r>
            <a:r>
              <a:rPr sz="600" dirty="0">
                <a:latin typeface="Arial"/>
                <a:cs typeface="Arial"/>
              </a:rPr>
              <a:t>was</a:t>
            </a:r>
            <a:r>
              <a:rPr sz="600" spc="25" dirty="0">
                <a:latin typeface="Arial"/>
                <a:cs typeface="Arial"/>
              </a:rPr>
              <a:t> </a:t>
            </a:r>
            <a:r>
              <a:rPr sz="600" dirty="0">
                <a:latin typeface="Arial"/>
                <a:cs typeface="Arial"/>
              </a:rPr>
              <a:t>measured</a:t>
            </a:r>
            <a:r>
              <a:rPr sz="600" spc="25" dirty="0">
                <a:latin typeface="Arial"/>
                <a:cs typeface="Arial"/>
              </a:rPr>
              <a:t> </a:t>
            </a:r>
            <a:r>
              <a:rPr sz="600" dirty="0">
                <a:latin typeface="Arial"/>
                <a:cs typeface="Arial"/>
              </a:rPr>
              <a:t>by</a:t>
            </a:r>
            <a:r>
              <a:rPr sz="600" spc="20" dirty="0">
                <a:latin typeface="Arial"/>
                <a:cs typeface="Arial"/>
              </a:rPr>
              <a:t> </a:t>
            </a:r>
            <a:r>
              <a:rPr sz="600" dirty="0">
                <a:latin typeface="Arial"/>
                <a:cs typeface="Arial"/>
              </a:rPr>
              <a:t>using</a:t>
            </a:r>
            <a:r>
              <a:rPr sz="600" spc="25" dirty="0">
                <a:latin typeface="Arial"/>
                <a:cs typeface="Arial"/>
              </a:rPr>
              <a:t> </a:t>
            </a:r>
            <a:r>
              <a:rPr sz="600" spc="-10" dirty="0">
                <a:latin typeface="Arial"/>
                <a:cs typeface="Arial"/>
              </a:rPr>
              <a:t>CellTiter-</a:t>
            </a:r>
            <a:r>
              <a:rPr sz="600" dirty="0">
                <a:latin typeface="Arial"/>
                <a:cs typeface="Arial"/>
              </a:rPr>
              <a:t>Glo®</a:t>
            </a:r>
            <a:r>
              <a:rPr sz="600" spc="25" dirty="0">
                <a:latin typeface="Arial"/>
                <a:cs typeface="Arial"/>
              </a:rPr>
              <a:t> </a:t>
            </a:r>
            <a:r>
              <a:rPr sz="600" dirty="0">
                <a:latin typeface="Arial"/>
                <a:cs typeface="Arial"/>
              </a:rPr>
              <a:t>assay</a:t>
            </a:r>
            <a:r>
              <a:rPr sz="600" spc="25" dirty="0">
                <a:latin typeface="Arial"/>
                <a:cs typeface="Arial"/>
              </a:rPr>
              <a:t> </a:t>
            </a:r>
            <a:r>
              <a:rPr sz="600" dirty="0">
                <a:latin typeface="Arial"/>
                <a:cs typeface="Arial"/>
              </a:rPr>
              <a:t>according</a:t>
            </a:r>
            <a:r>
              <a:rPr sz="600" spc="20" dirty="0">
                <a:latin typeface="Arial"/>
                <a:cs typeface="Arial"/>
              </a:rPr>
              <a:t> </a:t>
            </a:r>
            <a:r>
              <a:rPr sz="600" dirty="0">
                <a:latin typeface="Arial"/>
                <a:cs typeface="Arial"/>
              </a:rPr>
              <a:t>to</a:t>
            </a:r>
            <a:r>
              <a:rPr sz="600" spc="25" dirty="0">
                <a:latin typeface="Arial"/>
                <a:cs typeface="Arial"/>
              </a:rPr>
              <a:t> </a:t>
            </a:r>
            <a:r>
              <a:rPr sz="600" dirty="0">
                <a:latin typeface="Arial"/>
                <a:cs typeface="Arial"/>
              </a:rPr>
              <a:t>manufacturer</a:t>
            </a:r>
            <a:r>
              <a:rPr sz="600" spc="25" dirty="0">
                <a:latin typeface="Arial"/>
                <a:cs typeface="Arial"/>
              </a:rPr>
              <a:t> </a:t>
            </a:r>
            <a:r>
              <a:rPr sz="600" spc="-10" dirty="0">
                <a:latin typeface="Arial"/>
                <a:cs typeface="Arial"/>
              </a:rPr>
              <a:t>instructions.</a:t>
            </a:r>
            <a:r>
              <a:rPr sz="600" spc="500" dirty="0">
                <a:latin typeface="Arial"/>
                <a:cs typeface="Arial"/>
              </a:rPr>
              <a:t> </a:t>
            </a:r>
            <a:r>
              <a:rPr sz="600" dirty="0">
                <a:latin typeface="Arial"/>
                <a:cs typeface="Arial"/>
              </a:rPr>
              <a:t>Nectin-4</a:t>
            </a:r>
            <a:r>
              <a:rPr sz="600" spc="35" dirty="0">
                <a:latin typeface="Arial"/>
                <a:cs typeface="Arial"/>
              </a:rPr>
              <a:t> </a:t>
            </a:r>
            <a:r>
              <a:rPr sz="600" dirty="0">
                <a:latin typeface="Arial"/>
                <a:cs typeface="Arial"/>
              </a:rPr>
              <a:t>siRNAs</a:t>
            </a:r>
            <a:r>
              <a:rPr sz="600" spc="40" dirty="0">
                <a:latin typeface="Arial"/>
                <a:cs typeface="Arial"/>
              </a:rPr>
              <a:t> </a:t>
            </a:r>
            <a:r>
              <a:rPr sz="600" dirty="0">
                <a:latin typeface="Arial"/>
                <a:cs typeface="Arial"/>
              </a:rPr>
              <a:t>used</a:t>
            </a:r>
            <a:r>
              <a:rPr sz="600" spc="40" dirty="0">
                <a:latin typeface="Arial"/>
                <a:cs typeface="Arial"/>
              </a:rPr>
              <a:t> </a:t>
            </a:r>
            <a:r>
              <a:rPr sz="600" dirty="0">
                <a:latin typeface="Arial"/>
                <a:cs typeface="Arial"/>
              </a:rPr>
              <a:t>are</a:t>
            </a:r>
            <a:r>
              <a:rPr sz="600" spc="35" dirty="0">
                <a:latin typeface="Arial"/>
                <a:cs typeface="Arial"/>
              </a:rPr>
              <a:t> </a:t>
            </a:r>
            <a:r>
              <a:rPr sz="600" dirty="0">
                <a:latin typeface="Arial"/>
                <a:cs typeface="Arial"/>
              </a:rPr>
              <a:t>previously</a:t>
            </a:r>
            <a:r>
              <a:rPr sz="600" spc="40" dirty="0">
                <a:latin typeface="Arial"/>
                <a:cs typeface="Arial"/>
              </a:rPr>
              <a:t> </a:t>
            </a:r>
            <a:r>
              <a:rPr sz="600" dirty="0">
                <a:latin typeface="Arial"/>
                <a:cs typeface="Arial"/>
              </a:rPr>
              <a:t>described</a:t>
            </a:r>
            <a:r>
              <a:rPr sz="600" spc="40" dirty="0">
                <a:latin typeface="Arial"/>
                <a:cs typeface="Arial"/>
              </a:rPr>
              <a:t> </a:t>
            </a:r>
            <a:r>
              <a:rPr sz="600" dirty="0">
                <a:latin typeface="Arial"/>
                <a:cs typeface="Arial"/>
              </a:rPr>
              <a:t>by</a:t>
            </a:r>
            <a:r>
              <a:rPr sz="600" spc="35" dirty="0">
                <a:latin typeface="Arial"/>
                <a:cs typeface="Arial"/>
              </a:rPr>
              <a:t> </a:t>
            </a:r>
            <a:r>
              <a:rPr sz="600" i="1" dirty="0">
                <a:latin typeface="Arial"/>
                <a:cs typeface="Arial"/>
              </a:rPr>
              <a:t>Takano</a:t>
            </a:r>
            <a:r>
              <a:rPr sz="600" i="1" spc="40" dirty="0">
                <a:latin typeface="Arial"/>
                <a:cs typeface="Arial"/>
              </a:rPr>
              <a:t> </a:t>
            </a:r>
            <a:r>
              <a:rPr sz="600" i="1" dirty="0">
                <a:latin typeface="Arial"/>
                <a:cs typeface="Arial"/>
              </a:rPr>
              <a:t>et</a:t>
            </a:r>
            <a:r>
              <a:rPr sz="600" i="1" spc="40" dirty="0">
                <a:latin typeface="Arial"/>
                <a:cs typeface="Arial"/>
              </a:rPr>
              <a:t> </a:t>
            </a:r>
            <a:r>
              <a:rPr sz="600" i="1" dirty="0">
                <a:latin typeface="Arial"/>
                <a:cs typeface="Arial"/>
              </a:rPr>
              <a:t>al</a:t>
            </a:r>
            <a:r>
              <a:rPr sz="600" i="1" spc="35" dirty="0">
                <a:latin typeface="Arial"/>
                <a:cs typeface="Arial"/>
              </a:rPr>
              <a:t> </a:t>
            </a:r>
            <a:r>
              <a:rPr sz="600" dirty="0">
                <a:latin typeface="Arial"/>
                <a:cs typeface="Arial"/>
              </a:rPr>
              <a:t>[14]</a:t>
            </a:r>
            <a:r>
              <a:rPr sz="600" i="1" dirty="0">
                <a:latin typeface="Arial"/>
                <a:cs typeface="Arial"/>
              </a:rPr>
              <a:t>.</a:t>
            </a:r>
            <a:r>
              <a:rPr sz="600" i="1" spc="40" dirty="0">
                <a:latin typeface="Arial"/>
                <a:cs typeface="Arial"/>
              </a:rPr>
              <a:t> </a:t>
            </a:r>
            <a:r>
              <a:rPr sz="600" i="1" spc="-10" dirty="0">
                <a:latin typeface="Arial"/>
                <a:cs typeface="Arial"/>
              </a:rPr>
              <a:t>si-</a:t>
            </a:r>
            <a:r>
              <a:rPr sz="600" i="1" dirty="0">
                <a:latin typeface="Arial"/>
                <a:cs typeface="Arial"/>
              </a:rPr>
              <a:t>RNA</a:t>
            </a:r>
            <a:r>
              <a:rPr sz="600" i="1" spc="15" dirty="0">
                <a:latin typeface="Arial"/>
                <a:cs typeface="Arial"/>
              </a:rPr>
              <a:t> </a:t>
            </a:r>
            <a:r>
              <a:rPr sz="600" i="1" dirty="0">
                <a:latin typeface="Arial"/>
                <a:cs typeface="Arial"/>
              </a:rPr>
              <a:t>control</a:t>
            </a:r>
            <a:r>
              <a:rPr sz="600" i="1" spc="40" dirty="0">
                <a:latin typeface="Arial"/>
                <a:cs typeface="Arial"/>
              </a:rPr>
              <a:t> </a:t>
            </a:r>
            <a:r>
              <a:rPr sz="600" i="1" dirty="0">
                <a:latin typeface="Arial"/>
                <a:cs typeface="Arial"/>
              </a:rPr>
              <a:t>is</a:t>
            </a:r>
            <a:r>
              <a:rPr sz="600" i="1" spc="35" dirty="0">
                <a:latin typeface="Arial"/>
                <a:cs typeface="Arial"/>
              </a:rPr>
              <a:t> </a:t>
            </a:r>
            <a:r>
              <a:rPr sz="600" i="1" dirty="0">
                <a:latin typeface="Arial"/>
                <a:cs typeface="Arial"/>
              </a:rPr>
              <a:t>siRNA</a:t>
            </a:r>
            <a:r>
              <a:rPr sz="600" i="1" spc="15" dirty="0">
                <a:latin typeface="Arial"/>
                <a:cs typeface="Arial"/>
              </a:rPr>
              <a:t> </a:t>
            </a:r>
            <a:r>
              <a:rPr sz="600" i="1" dirty="0">
                <a:latin typeface="Arial"/>
                <a:cs typeface="Arial"/>
              </a:rPr>
              <a:t>against</a:t>
            </a:r>
            <a:r>
              <a:rPr sz="600" i="1" spc="40" dirty="0">
                <a:latin typeface="Arial"/>
                <a:cs typeface="Arial"/>
              </a:rPr>
              <a:t> </a:t>
            </a:r>
            <a:r>
              <a:rPr sz="600" i="1" dirty="0">
                <a:latin typeface="Arial"/>
                <a:cs typeface="Arial"/>
              </a:rPr>
              <a:t>luciferase.</a:t>
            </a:r>
            <a:r>
              <a:rPr sz="600" i="1" spc="35" dirty="0">
                <a:latin typeface="Arial"/>
                <a:cs typeface="Arial"/>
              </a:rPr>
              <a:t> </a:t>
            </a:r>
            <a:r>
              <a:rPr sz="600" i="1" dirty="0">
                <a:latin typeface="Arial"/>
                <a:cs typeface="Arial"/>
              </a:rPr>
              <a:t>N4.40</a:t>
            </a:r>
            <a:r>
              <a:rPr sz="600" i="1" spc="40" dirty="0">
                <a:latin typeface="Arial"/>
                <a:cs typeface="Arial"/>
              </a:rPr>
              <a:t> </a:t>
            </a:r>
            <a:r>
              <a:rPr sz="600" i="1" dirty="0">
                <a:latin typeface="Arial"/>
                <a:cs typeface="Arial"/>
              </a:rPr>
              <a:t>clone</a:t>
            </a:r>
            <a:r>
              <a:rPr sz="600" i="1" spc="40" dirty="0">
                <a:latin typeface="Arial"/>
                <a:cs typeface="Arial"/>
              </a:rPr>
              <a:t> </a:t>
            </a:r>
            <a:r>
              <a:rPr sz="600" i="1" dirty="0">
                <a:latin typeface="Arial"/>
                <a:cs typeface="Arial"/>
              </a:rPr>
              <a:t>is</a:t>
            </a:r>
            <a:r>
              <a:rPr sz="600" i="1" spc="40" dirty="0">
                <a:latin typeface="Arial"/>
                <a:cs typeface="Arial"/>
              </a:rPr>
              <a:t> </a:t>
            </a:r>
            <a:r>
              <a:rPr sz="600" i="1" dirty="0">
                <a:latin typeface="Arial"/>
                <a:cs typeface="Arial"/>
              </a:rPr>
              <a:t>nectin-4</a:t>
            </a:r>
            <a:r>
              <a:rPr sz="600" i="1" spc="35" dirty="0">
                <a:latin typeface="Arial"/>
                <a:cs typeface="Arial"/>
              </a:rPr>
              <a:t> </a:t>
            </a:r>
            <a:r>
              <a:rPr sz="600" i="1" dirty="0">
                <a:latin typeface="Arial"/>
                <a:cs typeface="Arial"/>
              </a:rPr>
              <a:t>monoclonal</a:t>
            </a:r>
            <a:r>
              <a:rPr sz="600" i="1" spc="40" dirty="0">
                <a:latin typeface="Arial"/>
                <a:cs typeface="Arial"/>
              </a:rPr>
              <a:t> </a:t>
            </a:r>
            <a:r>
              <a:rPr sz="600" i="1" dirty="0">
                <a:latin typeface="Arial"/>
                <a:cs typeface="Arial"/>
              </a:rPr>
              <a:t>antibody</a:t>
            </a:r>
            <a:r>
              <a:rPr sz="600" i="1" spc="40" dirty="0">
                <a:latin typeface="Arial"/>
                <a:cs typeface="Arial"/>
              </a:rPr>
              <a:t> </a:t>
            </a:r>
            <a:r>
              <a:rPr sz="600" i="1" spc="-20" dirty="0">
                <a:latin typeface="Arial"/>
                <a:cs typeface="Arial"/>
              </a:rPr>
              <a:t>that</a:t>
            </a:r>
            <a:r>
              <a:rPr sz="600" i="1" spc="500" dirty="0">
                <a:latin typeface="Arial"/>
                <a:cs typeface="Arial"/>
              </a:rPr>
              <a:t> </a:t>
            </a:r>
            <a:r>
              <a:rPr sz="600" i="1" dirty="0">
                <a:latin typeface="Arial"/>
                <a:cs typeface="Arial"/>
              </a:rPr>
              <a:t>target</a:t>
            </a:r>
            <a:r>
              <a:rPr sz="600" i="1" spc="50" dirty="0">
                <a:latin typeface="Arial"/>
                <a:cs typeface="Arial"/>
              </a:rPr>
              <a:t> </a:t>
            </a:r>
            <a:r>
              <a:rPr sz="600" i="1" dirty="0">
                <a:latin typeface="Arial"/>
                <a:cs typeface="Arial"/>
              </a:rPr>
              <a:t>different</a:t>
            </a:r>
            <a:r>
              <a:rPr sz="600" i="1" spc="50" dirty="0">
                <a:latin typeface="Arial"/>
                <a:cs typeface="Arial"/>
              </a:rPr>
              <a:t> </a:t>
            </a:r>
            <a:r>
              <a:rPr sz="600" i="1" dirty="0">
                <a:latin typeface="Arial"/>
                <a:cs typeface="Arial"/>
              </a:rPr>
              <a:t>epitope</a:t>
            </a:r>
            <a:r>
              <a:rPr sz="600" i="1" spc="55" dirty="0">
                <a:latin typeface="Arial"/>
                <a:cs typeface="Arial"/>
              </a:rPr>
              <a:t> </a:t>
            </a:r>
            <a:r>
              <a:rPr sz="600" i="1" dirty="0">
                <a:latin typeface="Arial"/>
                <a:cs typeface="Arial"/>
              </a:rPr>
              <a:t>regarding</a:t>
            </a:r>
            <a:r>
              <a:rPr sz="600" i="1" spc="55" dirty="0">
                <a:latin typeface="Arial"/>
                <a:cs typeface="Arial"/>
              </a:rPr>
              <a:t> </a:t>
            </a:r>
            <a:r>
              <a:rPr sz="600" i="1" dirty="0">
                <a:latin typeface="Arial"/>
                <a:cs typeface="Arial"/>
              </a:rPr>
              <a:t>to</a:t>
            </a:r>
            <a:r>
              <a:rPr sz="600" i="1" spc="55" dirty="0">
                <a:latin typeface="Arial"/>
                <a:cs typeface="Arial"/>
              </a:rPr>
              <a:t> </a:t>
            </a:r>
            <a:r>
              <a:rPr sz="600" i="1" dirty="0">
                <a:latin typeface="Arial"/>
                <a:cs typeface="Arial"/>
              </a:rPr>
              <a:t>N4.61</a:t>
            </a:r>
            <a:r>
              <a:rPr sz="600" i="1" spc="60" dirty="0">
                <a:latin typeface="Arial"/>
                <a:cs typeface="Arial"/>
              </a:rPr>
              <a:t> </a:t>
            </a:r>
            <a:r>
              <a:rPr sz="600" i="1" dirty="0">
                <a:latin typeface="Arial"/>
                <a:cs typeface="Arial"/>
              </a:rPr>
              <a:t>antibody.</a:t>
            </a:r>
            <a:r>
              <a:rPr sz="600" i="1" spc="50" dirty="0">
                <a:latin typeface="Arial"/>
                <a:cs typeface="Arial"/>
              </a:rPr>
              <a:t> </a:t>
            </a:r>
            <a:r>
              <a:rPr sz="600" i="1" dirty="0">
                <a:latin typeface="Arial"/>
                <a:cs typeface="Arial"/>
              </a:rPr>
              <a:t>N3.81</a:t>
            </a:r>
            <a:r>
              <a:rPr sz="600" i="1" spc="55" dirty="0">
                <a:latin typeface="Arial"/>
                <a:cs typeface="Arial"/>
              </a:rPr>
              <a:t> </a:t>
            </a:r>
            <a:r>
              <a:rPr sz="600" i="1" dirty="0">
                <a:latin typeface="Arial"/>
                <a:cs typeface="Arial"/>
              </a:rPr>
              <a:t>clone</a:t>
            </a:r>
            <a:r>
              <a:rPr sz="600" i="1" spc="55" dirty="0">
                <a:latin typeface="Arial"/>
                <a:cs typeface="Arial"/>
              </a:rPr>
              <a:t> </a:t>
            </a:r>
            <a:r>
              <a:rPr sz="600" i="1" dirty="0">
                <a:latin typeface="Arial"/>
                <a:cs typeface="Arial"/>
              </a:rPr>
              <a:t>is</a:t>
            </a:r>
            <a:r>
              <a:rPr sz="600" i="1" spc="55" dirty="0">
                <a:latin typeface="Arial"/>
                <a:cs typeface="Arial"/>
              </a:rPr>
              <a:t> </a:t>
            </a:r>
            <a:r>
              <a:rPr sz="600" i="1" dirty="0">
                <a:latin typeface="Arial"/>
                <a:cs typeface="Arial"/>
              </a:rPr>
              <a:t>nectin-3</a:t>
            </a:r>
            <a:r>
              <a:rPr sz="600" i="1" spc="55" dirty="0">
                <a:latin typeface="Arial"/>
                <a:cs typeface="Arial"/>
              </a:rPr>
              <a:t> </a:t>
            </a:r>
            <a:r>
              <a:rPr sz="600" i="1" dirty="0">
                <a:latin typeface="Arial"/>
                <a:cs typeface="Arial"/>
              </a:rPr>
              <a:t>monoclonal</a:t>
            </a:r>
            <a:r>
              <a:rPr sz="600" i="1" spc="60" dirty="0">
                <a:latin typeface="Arial"/>
                <a:cs typeface="Arial"/>
              </a:rPr>
              <a:t> </a:t>
            </a:r>
            <a:r>
              <a:rPr sz="600" i="1" dirty="0">
                <a:latin typeface="Arial"/>
                <a:cs typeface="Arial"/>
              </a:rPr>
              <a:t>antibody.</a:t>
            </a:r>
            <a:r>
              <a:rPr sz="600" i="1" spc="50" dirty="0">
                <a:latin typeface="Arial"/>
                <a:cs typeface="Arial"/>
              </a:rPr>
              <a:t> </a:t>
            </a:r>
            <a:r>
              <a:rPr sz="600" b="1" dirty="0">
                <a:latin typeface="Arial"/>
                <a:cs typeface="Arial"/>
              </a:rPr>
              <a:t>Cell</a:t>
            </a:r>
            <a:r>
              <a:rPr sz="600" b="1" spc="50" dirty="0">
                <a:latin typeface="Arial"/>
                <a:cs typeface="Arial"/>
              </a:rPr>
              <a:t> </a:t>
            </a:r>
            <a:r>
              <a:rPr sz="600" b="1" dirty="0">
                <a:latin typeface="Arial"/>
                <a:cs typeface="Arial"/>
              </a:rPr>
              <a:t>migration</a:t>
            </a:r>
            <a:r>
              <a:rPr sz="600" b="1" spc="50" dirty="0">
                <a:latin typeface="Arial"/>
                <a:cs typeface="Arial"/>
              </a:rPr>
              <a:t> </a:t>
            </a:r>
            <a:r>
              <a:rPr sz="600" b="1" dirty="0">
                <a:latin typeface="Arial"/>
                <a:cs typeface="Arial"/>
              </a:rPr>
              <a:t>assay</a:t>
            </a:r>
            <a:r>
              <a:rPr sz="600" b="1" spc="55" dirty="0">
                <a:latin typeface="Arial"/>
                <a:cs typeface="Arial"/>
              </a:rPr>
              <a:t> </a:t>
            </a:r>
            <a:r>
              <a:rPr sz="600" b="1" dirty="0">
                <a:latin typeface="Arial"/>
                <a:cs typeface="Arial"/>
              </a:rPr>
              <a:t>:</a:t>
            </a:r>
            <a:r>
              <a:rPr sz="600" b="1" spc="50" dirty="0">
                <a:latin typeface="Arial"/>
                <a:cs typeface="Arial"/>
              </a:rPr>
              <a:t> </a:t>
            </a:r>
            <a:r>
              <a:rPr sz="600" dirty="0">
                <a:latin typeface="Arial"/>
                <a:cs typeface="Arial"/>
              </a:rPr>
              <a:t>The</a:t>
            </a:r>
            <a:r>
              <a:rPr sz="600" spc="60" dirty="0">
                <a:latin typeface="Arial"/>
                <a:cs typeface="Arial"/>
              </a:rPr>
              <a:t> </a:t>
            </a:r>
            <a:r>
              <a:rPr sz="600" dirty="0">
                <a:latin typeface="Arial"/>
                <a:cs typeface="Arial"/>
              </a:rPr>
              <a:t>woundhealing</a:t>
            </a:r>
            <a:r>
              <a:rPr sz="600" spc="55" dirty="0">
                <a:latin typeface="Arial"/>
                <a:cs typeface="Arial"/>
              </a:rPr>
              <a:t> </a:t>
            </a:r>
            <a:r>
              <a:rPr sz="600" dirty="0">
                <a:latin typeface="Arial"/>
                <a:cs typeface="Arial"/>
              </a:rPr>
              <a:t>test</a:t>
            </a:r>
            <a:r>
              <a:rPr sz="600" spc="50" dirty="0">
                <a:latin typeface="Arial"/>
                <a:cs typeface="Arial"/>
              </a:rPr>
              <a:t> </a:t>
            </a:r>
            <a:r>
              <a:rPr sz="600" dirty="0">
                <a:latin typeface="Arial"/>
                <a:cs typeface="Arial"/>
              </a:rPr>
              <a:t>was</a:t>
            </a:r>
            <a:r>
              <a:rPr sz="600" spc="55" dirty="0">
                <a:latin typeface="Arial"/>
                <a:cs typeface="Arial"/>
              </a:rPr>
              <a:t> </a:t>
            </a:r>
            <a:r>
              <a:rPr sz="600" spc="-10" dirty="0">
                <a:latin typeface="Arial"/>
                <a:cs typeface="Arial"/>
              </a:rPr>
              <a:t>performed</a:t>
            </a:r>
            <a:r>
              <a:rPr sz="600" spc="500" dirty="0">
                <a:latin typeface="Arial"/>
                <a:cs typeface="Arial"/>
              </a:rPr>
              <a:t> </a:t>
            </a:r>
            <a:r>
              <a:rPr sz="600" dirty="0">
                <a:latin typeface="Arial"/>
                <a:cs typeface="Arial"/>
              </a:rPr>
              <a:t>using</a:t>
            </a:r>
            <a:r>
              <a:rPr sz="600" spc="50" dirty="0">
                <a:latin typeface="Arial"/>
                <a:cs typeface="Arial"/>
              </a:rPr>
              <a:t> </a:t>
            </a:r>
            <a:r>
              <a:rPr sz="600" dirty="0">
                <a:latin typeface="Arial"/>
                <a:cs typeface="Arial"/>
              </a:rPr>
              <a:t>ibidi®</a:t>
            </a:r>
            <a:r>
              <a:rPr sz="600" spc="50" dirty="0">
                <a:latin typeface="Arial"/>
                <a:cs typeface="Arial"/>
              </a:rPr>
              <a:t> </a:t>
            </a:r>
            <a:r>
              <a:rPr sz="600" dirty="0">
                <a:latin typeface="Arial"/>
                <a:cs typeface="Arial"/>
              </a:rPr>
              <a:t>insert.</a:t>
            </a:r>
            <a:r>
              <a:rPr sz="600" spc="50" dirty="0">
                <a:latin typeface="Arial"/>
                <a:cs typeface="Arial"/>
              </a:rPr>
              <a:t> </a:t>
            </a:r>
            <a:r>
              <a:rPr sz="600" dirty="0">
                <a:latin typeface="Arial"/>
                <a:cs typeface="Arial"/>
              </a:rPr>
              <a:t>Each</a:t>
            </a:r>
            <a:r>
              <a:rPr sz="600" spc="50" dirty="0">
                <a:latin typeface="Arial"/>
                <a:cs typeface="Arial"/>
              </a:rPr>
              <a:t> </a:t>
            </a:r>
            <a:r>
              <a:rPr sz="600" dirty="0">
                <a:latin typeface="Arial"/>
                <a:cs typeface="Arial"/>
              </a:rPr>
              <a:t>insert</a:t>
            </a:r>
            <a:r>
              <a:rPr sz="600" spc="50" dirty="0">
                <a:latin typeface="Arial"/>
                <a:cs typeface="Arial"/>
              </a:rPr>
              <a:t> </a:t>
            </a:r>
            <a:r>
              <a:rPr sz="600" dirty="0">
                <a:latin typeface="Arial"/>
                <a:cs typeface="Arial"/>
              </a:rPr>
              <a:t>contain</a:t>
            </a:r>
            <a:r>
              <a:rPr sz="600" spc="50" dirty="0">
                <a:latin typeface="Arial"/>
                <a:cs typeface="Arial"/>
              </a:rPr>
              <a:t> </a:t>
            </a:r>
            <a:r>
              <a:rPr sz="600" dirty="0">
                <a:latin typeface="Arial"/>
                <a:cs typeface="Arial"/>
              </a:rPr>
              <a:t>5000</a:t>
            </a:r>
            <a:r>
              <a:rPr sz="600" spc="55" dirty="0">
                <a:latin typeface="Arial"/>
                <a:cs typeface="Arial"/>
              </a:rPr>
              <a:t> </a:t>
            </a:r>
            <a:r>
              <a:rPr sz="600" dirty="0">
                <a:latin typeface="Arial"/>
                <a:cs typeface="Arial"/>
              </a:rPr>
              <a:t>cells</a:t>
            </a:r>
            <a:r>
              <a:rPr sz="600" spc="50" dirty="0">
                <a:latin typeface="Arial"/>
                <a:cs typeface="Arial"/>
              </a:rPr>
              <a:t> </a:t>
            </a:r>
            <a:r>
              <a:rPr sz="600" dirty="0">
                <a:latin typeface="Arial"/>
                <a:cs typeface="Arial"/>
              </a:rPr>
              <a:t>incubated</a:t>
            </a:r>
            <a:r>
              <a:rPr sz="600" spc="50" dirty="0">
                <a:latin typeface="Arial"/>
                <a:cs typeface="Arial"/>
              </a:rPr>
              <a:t> </a:t>
            </a:r>
            <a:r>
              <a:rPr sz="600" dirty="0">
                <a:latin typeface="Arial"/>
                <a:cs typeface="Arial"/>
              </a:rPr>
              <a:t>in</a:t>
            </a:r>
            <a:r>
              <a:rPr sz="600" spc="50" dirty="0">
                <a:latin typeface="Arial"/>
                <a:cs typeface="Arial"/>
              </a:rPr>
              <a:t> </a:t>
            </a:r>
            <a:r>
              <a:rPr sz="600" dirty="0">
                <a:latin typeface="Arial"/>
                <a:cs typeface="Arial"/>
              </a:rPr>
              <a:t>medium</a:t>
            </a:r>
            <a:r>
              <a:rPr sz="600" spc="50" dirty="0">
                <a:latin typeface="Arial"/>
                <a:cs typeface="Arial"/>
              </a:rPr>
              <a:t> </a:t>
            </a:r>
            <a:r>
              <a:rPr sz="600" dirty="0">
                <a:latin typeface="Arial"/>
                <a:cs typeface="Arial"/>
              </a:rPr>
              <a:t>containing</a:t>
            </a:r>
            <a:r>
              <a:rPr sz="600" spc="50" dirty="0">
                <a:latin typeface="Arial"/>
                <a:cs typeface="Arial"/>
              </a:rPr>
              <a:t> </a:t>
            </a:r>
            <a:r>
              <a:rPr sz="600" dirty="0">
                <a:latin typeface="Arial"/>
                <a:cs typeface="Arial"/>
              </a:rPr>
              <a:t>10%FCS.</a:t>
            </a:r>
            <a:r>
              <a:rPr sz="600" spc="15" dirty="0">
                <a:latin typeface="Arial"/>
                <a:cs typeface="Arial"/>
              </a:rPr>
              <a:t> </a:t>
            </a:r>
            <a:r>
              <a:rPr sz="600" dirty="0">
                <a:latin typeface="Arial"/>
                <a:cs typeface="Arial"/>
              </a:rPr>
              <a:t>After</a:t>
            </a:r>
            <a:r>
              <a:rPr sz="600" spc="55" dirty="0">
                <a:latin typeface="Arial"/>
                <a:cs typeface="Arial"/>
              </a:rPr>
              <a:t> </a:t>
            </a:r>
            <a:r>
              <a:rPr sz="600" dirty="0">
                <a:latin typeface="Arial"/>
                <a:cs typeface="Arial"/>
              </a:rPr>
              <a:t>removing</a:t>
            </a:r>
            <a:r>
              <a:rPr sz="600" spc="50" dirty="0">
                <a:latin typeface="Arial"/>
                <a:cs typeface="Arial"/>
              </a:rPr>
              <a:t> </a:t>
            </a:r>
            <a:r>
              <a:rPr sz="600" dirty="0">
                <a:latin typeface="Arial"/>
                <a:cs typeface="Arial"/>
              </a:rPr>
              <a:t>the</a:t>
            </a:r>
            <a:r>
              <a:rPr sz="600" spc="50" dirty="0">
                <a:latin typeface="Arial"/>
                <a:cs typeface="Arial"/>
              </a:rPr>
              <a:t> </a:t>
            </a:r>
            <a:r>
              <a:rPr sz="600" dirty="0">
                <a:latin typeface="Arial"/>
                <a:cs typeface="Arial"/>
              </a:rPr>
              <a:t>insertion</a:t>
            </a:r>
            <a:r>
              <a:rPr sz="600" spc="50" dirty="0">
                <a:latin typeface="Arial"/>
                <a:cs typeface="Arial"/>
              </a:rPr>
              <a:t> </a:t>
            </a:r>
            <a:r>
              <a:rPr sz="600" dirty="0">
                <a:latin typeface="Arial"/>
                <a:cs typeface="Arial"/>
              </a:rPr>
              <a:t>image</a:t>
            </a:r>
            <a:r>
              <a:rPr sz="600" spc="50" dirty="0">
                <a:latin typeface="Arial"/>
                <a:cs typeface="Arial"/>
              </a:rPr>
              <a:t> </a:t>
            </a:r>
            <a:r>
              <a:rPr sz="600" dirty="0">
                <a:latin typeface="Arial"/>
                <a:cs typeface="Arial"/>
              </a:rPr>
              <a:t>acquisition</a:t>
            </a:r>
            <a:r>
              <a:rPr sz="600" spc="50" dirty="0">
                <a:latin typeface="Arial"/>
                <a:cs typeface="Arial"/>
              </a:rPr>
              <a:t> </a:t>
            </a:r>
            <a:r>
              <a:rPr sz="600" dirty="0">
                <a:latin typeface="Arial"/>
                <a:cs typeface="Arial"/>
              </a:rPr>
              <a:t>is</a:t>
            </a:r>
            <a:r>
              <a:rPr sz="600" spc="55" dirty="0">
                <a:latin typeface="Arial"/>
                <a:cs typeface="Arial"/>
              </a:rPr>
              <a:t> </a:t>
            </a:r>
            <a:r>
              <a:rPr sz="600" dirty="0">
                <a:latin typeface="Arial"/>
                <a:cs typeface="Arial"/>
              </a:rPr>
              <a:t>performed</a:t>
            </a:r>
            <a:r>
              <a:rPr sz="600" spc="50" dirty="0">
                <a:latin typeface="Arial"/>
                <a:cs typeface="Arial"/>
              </a:rPr>
              <a:t> </a:t>
            </a:r>
            <a:r>
              <a:rPr sz="600" dirty="0">
                <a:latin typeface="Arial"/>
                <a:cs typeface="Arial"/>
              </a:rPr>
              <a:t>during</a:t>
            </a:r>
            <a:r>
              <a:rPr sz="600" spc="50" dirty="0">
                <a:latin typeface="Arial"/>
                <a:cs typeface="Arial"/>
              </a:rPr>
              <a:t> </a:t>
            </a:r>
            <a:r>
              <a:rPr sz="600" spc="-50" dirty="0">
                <a:latin typeface="Arial"/>
                <a:cs typeface="Arial"/>
              </a:rPr>
              <a:t>9</a:t>
            </a:r>
            <a:r>
              <a:rPr sz="600" spc="500" dirty="0">
                <a:latin typeface="Arial"/>
                <a:cs typeface="Arial"/>
              </a:rPr>
              <a:t> </a:t>
            </a:r>
            <a:r>
              <a:rPr sz="600" dirty="0">
                <a:latin typeface="Arial"/>
                <a:cs typeface="Arial"/>
              </a:rPr>
              <a:t>hours</a:t>
            </a:r>
            <a:r>
              <a:rPr sz="600" spc="60" dirty="0">
                <a:latin typeface="Arial"/>
                <a:cs typeface="Arial"/>
              </a:rPr>
              <a:t> </a:t>
            </a:r>
            <a:r>
              <a:rPr sz="600" dirty="0">
                <a:latin typeface="Arial"/>
                <a:cs typeface="Arial"/>
              </a:rPr>
              <a:t>(5minutes</a:t>
            </a:r>
            <a:r>
              <a:rPr sz="600" spc="60" dirty="0">
                <a:latin typeface="Arial"/>
                <a:cs typeface="Arial"/>
              </a:rPr>
              <a:t> </a:t>
            </a:r>
            <a:r>
              <a:rPr sz="600" dirty="0">
                <a:latin typeface="Arial"/>
                <a:cs typeface="Arial"/>
              </a:rPr>
              <a:t>interval</a:t>
            </a:r>
            <a:r>
              <a:rPr sz="600" spc="60" dirty="0">
                <a:latin typeface="Arial"/>
                <a:cs typeface="Arial"/>
              </a:rPr>
              <a:t> </a:t>
            </a:r>
            <a:r>
              <a:rPr sz="600" dirty="0">
                <a:latin typeface="Arial"/>
                <a:cs typeface="Arial"/>
              </a:rPr>
              <a:t>between</a:t>
            </a:r>
            <a:r>
              <a:rPr sz="600" spc="60" dirty="0">
                <a:latin typeface="Arial"/>
                <a:cs typeface="Arial"/>
              </a:rPr>
              <a:t> </a:t>
            </a:r>
            <a:r>
              <a:rPr sz="600" dirty="0">
                <a:latin typeface="Arial"/>
                <a:cs typeface="Arial"/>
              </a:rPr>
              <a:t>two</a:t>
            </a:r>
            <a:r>
              <a:rPr sz="600" spc="60" dirty="0">
                <a:latin typeface="Arial"/>
                <a:cs typeface="Arial"/>
              </a:rPr>
              <a:t> </a:t>
            </a:r>
            <a:r>
              <a:rPr sz="600" dirty="0">
                <a:latin typeface="Arial"/>
                <a:cs typeface="Arial"/>
              </a:rPr>
              <a:t>successive</a:t>
            </a:r>
            <a:r>
              <a:rPr sz="600" spc="65" dirty="0">
                <a:latin typeface="Arial"/>
                <a:cs typeface="Arial"/>
              </a:rPr>
              <a:t> </a:t>
            </a:r>
            <a:r>
              <a:rPr sz="600" dirty="0">
                <a:latin typeface="Arial"/>
                <a:cs typeface="Arial"/>
              </a:rPr>
              <a:t>images</a:t>
            </a:r>
            <a:r>
              <a:rPr sz="600" spc="60" dirty="0">
                <a:latin typeface="Arial"/>
                <a:cs typeface="Arial"/>
              </a:rPr>
              <a:t> </a:t>
            </a:r>
            <a:r>
              <a:rPr sz="600" dirty="0">
                <a:latin typeface="Arial"/>
                <a:cs typeface="Arial"/>
              </a:rPr>
              <a:t>at</a:t>
            </a:r>
            <a:r>
              <a:rPr sz="600" spc="60" dirty="0">
                <a:latin typeface="Arial"/>
                <a:cs typeface="Arial"/>
              </a:rPr>
              <a:t> </a:t>
            </a:r>
            <a:r>
              <a:rPr sz="600" dirty="0">
                <a:latin typeface="Arial"/>
                <a:cs typeface="Arial"/>
              </a:rPr>
              <a:t>the</a:t>
            </a:r>
            <a:r>
              <a:rPr sz="600" spc="60" dirty="0">
                <a:latin typeface="Arial"/>
                <a:cs typeface="Arial"/>
              </a:rPr>
              <a:t> </a:t>
            </a:r>
            <a:r>
              <a:rPr sz="600" dirty="0">
                <a:latin typeface="Arial"/>
                <a:cs typeface="Arial"/>
              </a:rPr>
              <a:t>same</a:t>
            </a:r>
            <a:r>
              <a:rPr sz="600" spc="60" dirty="0">
                <a:latin typeface="Arial"/>
                <a:cs typeface="Arial"/>
              </a:rPr>
              <a:t> </a:t>
            </a:r>
            <a:r>
              <a:rPr sz="600" dirty="0">
                <a:latin typeface="Arial"/>
                <a:cs typeface="Arial"/>
              </a:rPr>
              <a:t>position)</a:t>
            </a:r>
            <a:r>
              <a:rPr sz="600" spc="65" dirty="0">
                <a:latin typeface="Arial"/>
                <a:cs typeface="Arial"/>
              </a:rPr>
              <a:t> </a:t>
            </a:r>
            <a:r>
              <a:rPr sz="600" dirty="0">
                <a:latin typeface="Arial"/>
                <a:cs typeface="Arial"/>
              </a:rPr>
              <a:t>by</a:t>
            </a:r>
            <a:r>
              <a:rPr sz="600" spc="50" dirty="0">
                <a:latin typeface="Arial"/>
                <a:cs typeface="Arial"/>
              </a:rPr>
              <a:t> </a:t>
            </a:r>
            <a:r>
              <a:rPr sz="600" spc="-10" dirty="0">
                <a:latin typeface="Arial"/>
                <a:cs typeface="Arial"/>
              </a:rPr>
              <a:t>Time-</a:t>
            </a:r>
            <a:r>
              <a:rPr sz="600" dirty="0">
                <a:latin typeface="Arial"/>
                <a:cs typeface="Arial"/>
              </a:rPr>
              <a:t>Laps</a:t>
            </a:r>
            <a:r>
              <a:rPr sz="600" spc="60" dirty="0">
                <a:latin typeface="Arial"/>
                <a:cs typeface="Arial"/>
              </a:rPr>
              <a:t> </a:t>
            </a:r>
            <a:r>
              <a:rPr sz="600" dirty="0">
                <a:latin typeface="Arial"/>
                <a:cs typeface="Arial"/>
              </a:rPr>
              <a:t>digital</a:t>
            </a:r>
            <a:r>
              <a:rPr sz="600" spc="60" dirty="0">
                <a:latin typeface="Arial"/>
                <a:cs typeface="Arial"/>
              </a:rPr>
              <a:t> </a:t>
            </a:r>
            <a:r>
              <a:rPr sz="600" dirty="0">
                <a:latin typeface="Arial"/>
                <a:cs typeface="Arial"/>
              </a:rPr>
              <a:t>camera.</a:t>
            </a:r>
            <a:r>
              <a:rPr sz="600" spc="60" dirty="0">
                <a:latin typeface="Arial"/>
                <a:cs typeface="Arial"/>
              </a:rPr>
              <a:t> </a:t>
            </a:r>
            <a:r>
              <a:rPr sz="600" dirty="0">
                <a:latin typeface="Arial"/>
                <a:cs typeface="Arial"/>
              </a:rPr>
              <a:t>Pics</a:t>
            </a:r>
            <a:r>
              <a:rPr sz="600" spc="60" dirty="0">
                <a:latin typeface="Arial"/>
                <a:cs typeface="Arial"/>
              </a:rPr>
              <a:t> </a:t>
            </a:r>
            <a:r>
              <a:rPr sz="600" dirty="0">
                <a:latin typeface="Arial"/>
                <a:cs typeface="Arial"/>
              </a:rPr>
              <a:t>analysis</a:t>
            </a:r>
            <a:r>
              <a:rPr sz="600" spc="65" dirty="0">
                <a:latin typeface="Arial"/>
                <a:cs typeface="Arial"/>
              </a:rPr>
              <a:t> </a:t>
            </a:r>
            <a:r>
              <a:rPr sz="600" dirty="0">
                <a:latin typeface="Arial"/>
                <a:cs typeface="Arial"/>
              </a:rPr>
              <a:t>and</a:t>
            </a:r>
            <a:r>
              <a:rPr sz="600" spc="60" dirty="0">
                <a:latin typeface="Arial"/>
                <a:cs typeface="Arial"/>
              </a:rPr>
              <a:t> </a:t>
            </a:r>
            <a:r>
              <a:rPr sz="600" dirty="0">
                <a:latin typeface="Arial"/>
                <a:cs typeface="Arial"/>
              </a:rPr>
              <a:t>migration</a:t>
            </a:r>
            <a:r>
              <a:rPr sz="600" spc="60" dirty="0">
                <a:latin typeface="Arial"/>
                <a:cs typeface="Arial"/>
              </a:rPr>
              <a:t> </a:t>
            </a:r>
            <a:r>
              <a:rPr sz="600" dirty="0">
                <a:latin typeface="Arial"/>
                <a:cs typeface="Arial"/>
              </a:rPr>
              <a:t>speed</a:t>
            </a:r>
            <a:r>
              <a:rPr sz="600" spc="60" dirty="0">
                <a:latin typeface="Arial"/>
                <a:cs typeface="Arial"/>
              </a:rPr>
              <a:t> </a:t>
            </a:r>
            <a:r>
              <a:rPr sz="600" dirty="0">
                <a:latin typeface="Arial"/>
                <a:cs typeface="Arial"/>
              </a:rPr>
              <a:t>were</a:t>
            </a:r>
            <a:r>
              <a:rPr sz="600" spc="60" dirty="0">
                <a:latin typeface="Arial"/>
                <a:cs typeface="Arial"/>
              </a:rPr>
              <a:t> </a:t>
            </a:r>
            <a:r>
              <a:rPr sz="600" spc="-10" dirty="0">
                <a:latin typeface="Arial"/>
                <a:cs typeface="Arial"/>
              </a:rPr>
              <a:t>performed</a:t>
            </a:r>
            <a:r>
              <a:rPr sz="600" spc="500" dirty="0">
                <a:latin typeface="Arial"/>
                <a:cs typeface="Arial"/>
              </a:rPr>
              <a:t> </a:t>
            </a:r>
            <a:r>
              <a:rPr sz="600" dirty="0">
                <a:latin typeface="Arial"/>
                <a:cs typeface="Arial"/>
              </a:rPr>
              <a:t>using</a:t>
            </a:r>
            <a:r>
              <a:rPr sz="600" spc="75" dirty="0">
                <a:latin typeface="Arial"/>
                <a:cs typeface="Arial"/>
              </a:rPr>
              <a:t> </a:t>
            </a:r>
            <a:r>
              <a:rPr sz="600" dirty="0">
                <a:latin typeface="Arial"/>
                <a:cs typeface="Arial"/>
              </a:rPr>
              <a:t>Metamorph®</a:t>
            </a:r>
            <a:r>
              <a:rPr sz="600" spc="80" dirty="0">
                <a:latin typeface="Arial"/>
                <a:cs typeface="Arial"/>
              </a:rPr>
              <a:t> </a:t>
            </a:r>
            <a:r>
              <a:rPr sz="600" dirty="0">
                <a:latin typeface="Arial"/>
                <a:cs typeface="Arial"/>
              </a:rPr>
              <a:t>software.</a:t>
            </a:r>
            <a:r>
              <a:rPr sz="600" spc="80" dirty="0">
                <a:latin typeface="Arial"/>
                <a:cs typeface="Arial"/>
              </a:rPr>
              <a:t> </a:t>
            </a:r>
            <a:r>
              <a:rPr sz="600" b="1" dirty="0">
                <a:latin typeface="Arial"/>
                <a:cs typeface="Arial"/>
              </a:rPr>
              <a:t>Colonogenic</a:t>
            </a:r>
            <a:r>
              <a:rPr sz="600" b="1" spc="75" dirty="0">
                <a:latin typeface="Arial"/>
                <a:cs typeface="Arial"/>
              </a:rPr>
              <a:t> </a:t>
            </a:r>
            <a:r>
              <a:rPr sz="600" b="1" dirty="0">
                <a:latin typeface="Arial"/>
                <a:cs typeface="Arial"/>
              </a:rPr>
              <a:t>power</a:t>
            </a:r>
            <a:r>
              <a:rPr sz="600" b="1" spc="80" dirty="0">
                <a:latin typeface="Arial"/>
                <a:cs typeface="Arial"/>
              </a:rPr>
              <a:t> </a:t>
            </a:r>
            <a:r>
              <a:rPr sz="600" b="1" dirty="0">
                <a:latin typeface="Arial"/>
                <a:cs typeface="Arial"/>
              </a:rPr>
              <a:t>assay</a:t>
            </a:r>
            <a:r>
              <a:rPr sz="600" b="1" spc="80" dirty="0">
                <a:latin typeface="Arial"/>
                <a:cs typeface="Arial"/>
              </a:rPr>
              <a:t> </a:t>
            </a:r>
            <a:r>
              <a:rPr sz="600" b="1" dirty="0">
                <a:latin typeface="Arial"/>
                <a:cs typeface="Arial"/>
              </a:rPr>
              <a:t>:</a:t>
            </a:r>
            <a:r>
              <a:rPr sz="600" b="1" spc="80" dirty="0">
                <a:latin typeface="Arial"/>
                <a:cs typeface="Arial"/>
              </a:rPr>
              <a:t> </a:t>
            </a:r>
            <a:r>
              <a:rPr sz="600" dirty="0">
                <a:latin typeface="Arial"/>
                <a:cs typeface="Arial"/>
              </a:rPr>
              <a:t>in</a:t>
            </a:r>
            <a:r>
              <a:rPr sz="600" spc="75" dirty="0">
                <a:latin typeface="Arial"/>
                <a:cs typeface="Arial"/>
              </a:rPr>
              <a:t> </a:t>
            </a:r>
            <a:r>
              <a:rPr sz="600" dirty="0">
                <a:latin typeface="Arial"/>
                <a:cs typeface="Arial"/>
              </a:rPr>
              <a:t>soft</a:t>
            </a:r>
            <a:r>
              <a:rPr sz="600" spc="80" dirty="0">
                <a:latin typeface="Arial"/>
                <a:cs typeface="Arial"/>
              </a:rPr>
              <a:t> </a:t>
            </a:r>
            <a:r>
              <a:rPr sz="600" dirty="0">
                <a:latin typeface="Arial"/>
                <a:cs typeface="Arial"/>
              </a:rPr>
              <a:t>agar</a:t>
            </a:r>
            <a:r>
              <a:rPr sz="600" spc="80" dirty="0">
                <a:latin typeface="Arial"/>
                <a:cs typeface="Arial"/>
              </a:rPr>
              <a:t> </a:t>
            </a:r>
            <a:r>
              <a:rPr sz="600" dirty="0">
                <a:latin typeface="Arial"/>
                <a:cs typeface="Arial"/>
              </a:rPr>
              <a:t>colony</a:t>
            </a:r>
            <a:r>
              <a:rPr sz="600" spc="75" dirty="0">
                <a:latin typeface="Arial"/>
                <a:cs typeface="Arial"/>
              </a:rPr>
              <a:t> </a:t>
            </a:r>
            <a:r>
              <a:rPr sz="600" dirty="0">
                <a:latin typeface="Arial"/>
                <a:cs typeface="Arial"/>
              </a:rPr>
              <a:t>formation</a:t>
            </a:r>
            <a:r>
              <a:rPr sz="600" spc="80" dirty="0">
                <a:latin typeface="Arial"/>
                <a:cs typeface="Arial"/>
              </a:rPr>
              <a:t> </a:t>
            </a:r>
            <a:r>
              <a:rPr sz="600" dirty="0">
                <a:latin typeface="Arial"/>
                <a:cs typeface="Arial"/>
              </a:rPr>
              <a:t>assay,</a:t>
            </a:r>
            <a:r>
              <a:rPr sz="600" spc="80" dirty="0">
                <a:latin typeface="Arial"/>
                <a:cs typeface="Arial"/>
              </a:rPr>
              <a:t> </a:t>
            </a:r>
            <a:r>
              <a:rPr sz="600" dirty="0">
                <a:latin typeface="Arial"/>
                <a:cs typeface="Arial"/>
              </a:rPr>
              <a:t>medium</a:t>
            </a:r>
            <a:r>
              <a:rPr sz="600" spc="80" dirty="0">
                <a:latin typeface="Arial"/>
                <a:cs typeface="Arial"/>
              </a:rPr>
              <a:t> </a:t>
            </a:r>
            <a:r>
              <a:rPr sz="600" dirty="0">
                <a:latin typeface="Arial"/>
                <a:cs typeface="Arial"/>
              </a:rPr>
              <a:t>were</a:t>
            </a:r>
            <a:r>
              <a:rPr sz="600" spc="75" dirty="0">
                <a:latin typeface="Arial"/>
                <a:cs typeface="Arial"/>
              </a:rPr>
              <a:t> </a:t>
            </a:r>
            <a:r>
              <a:rPr sz="600" dirty="0">
                <a:latin typeface="Arial"/>
                <a:cs typeface="Arial"/>
              </a:rPr>
              <a:t>cultured</a:t>
            </a:r>
            <a:r>
              <a:rPr sz="600" spc="80" dirty="0">
                <a:latin typeface="Arial"/>
                <a:cs typeface="Arial"/>
              </a:rPr>
              <a:t> </a:t>
            </a:r>
            <a:r>
              <a:rPr sz="600" dirty="0">
                <a:latin typeface="Arial"/>
                <a:cs typeface="Arial"/>
              </a:rPr>
              <a:t>at</a:t>
            </a:r>
            <a:r>
              <a:rPr sz="600" spc="80" dirty="0">
                <a:latin typeface="Arial"/>
                <a:cs typeface="Arial"/>
              </a:rPr>
              <a:t> </a:t>
            </a:r>
            <a:r>
              <a:rPr sz="600" dirty="0">
                <a:latin typeface="Arial"/>
                <a:cs typeface="Arial"/>
              </a:rPr>
              <a:t>37°C</a:t>
            </a:r>
            <a:r>
              <a:rPr sz="600" spc="80" dirty="0">
                <a:latin typeface="Arial"/>
                <a:cs typeface="Arial"/>
              </a:rPr>
              <a:t> </a:t>
            </a:r>
            <a:r>
              <a:rPr sz="600" dirty="0">
                <a:latin typeface="Arial"/>
                <a:cs typeface="Arial"/>
              </a:rPr>
              <a:t>in</a:t>
            </a:r>
            <a:r>
              <a:rPr sz="600" spc="75" dirty="0">
                <a:latin typeface="Arial"/>
                <a:cs typeface="Arial"/>
              </a:rPr>
              <a:t> </a:t>
            </a:r>
            <a:r>
              <a:rPr sz="600" dirty="0">
                <a:latin typeface="Arial"/>
                <a:cs typeface="Arial"/>
              </a:rPr>
              <a:t>medium</a:t>
            </a:r>
            <a:r>
              <a:rPr sz="600" spc="80" dirty="0">
                <a:latin typeface="Arial"/>
                <a:cs typeface="Arial"/>
              </a:rPr>
              <a:t> </a:t>
            </a:r>
            <a:r>
              <a:rPr sz="600" dirty="0">
                <a:latin typeface="Arial"/>
                <a:cs typeface="Arial"/>
              </a:rPr>
              <a:t>containing</a:t>
            </a:r>
            <a:r>
              <a:rPr sz="600" spc="80" dirty="0">
                <a:latin typeface="Arial"/>
                <a:cs typeface="Arial"/>
              </a:rPr>
              <a:t> </a:t>
            </a:r>
            <a:r>
              <a:rPr sz="600" dirty="0">
                <a:latin typeface="Arial"/>
                <a:cs typeface="Arial"/>
              </a:rPr>
              <a:t>agar</a:t>
            </a:r>
            <a:r>
              <a:rPr sz="600" spc="75" dirty="0">
                <a:latin typeface="Arial"/>
                <a:cs typeface="Arial"/>
              </a:rPr>
              <a:t> </a:t>
            </a:r>
            <a:r>
              <a:rPr sz="600" spc="-25" dirty="0">
                <a:latin typeface="Arial"/>
                <a:cs typeface="Arial"/>
              </a:rPr>
              <a:t>and</a:t>
            </a:r>
            <a:endParaRPr sz="600">
              <a:latin typeface="Arial"/>
              <a:cs typeface="Arial"/>
            </a:endParaRPr>
          </a:p>
          <a:p>
            <a:pPr marL="12700" marR="5080" algn="just">
              <a:lnSpc>
                <a:spcPct val="111100"/>
              </a:lnSpc>
            </a:pPr>
            <a:r>
              <a:rPr sz="600" dirty="0">
                <a:latin typeface="Arial"/>
                <a:cs typeface="Arial"/>
              </a:rPr>
              <a:t>agarose</a:t>
            </a:r>
            <a:r>
              <a:rPr sz="600" spc="5" dirty="0">
                <a:latin typeface="Arial"/>
                <a:cs typeface="Arial"/>
              </a:rPr>
              <a:t> </a:t>
            </a:r>
            <a:r>
              <a:rPr sz="600" dirty="0">
                <a:latin typeface="Arial"/>
                <a:cs typeface="Arial"/>
              </a:rPr>
              <a:t>and</a:t>
            </a:r>
            <a:r>
              <a:rPr sz="600" spc="10" dirty="0">
                <a:latin typeface="Arial"/>
                <a:cs typeface="Arial"/>
              </a:rPr>
              <a:t> </a:t>
            </a:r>
            <a:r>
              <a:rPr sz="600" dirty="0">
                <a:latin typeface="Arial"/>
                <a:cs typeface="Arial"/>
              </a:rPr>
              <a:t>RPMI</a:t>
            </a:r>
            <a:r>
              <a:rPr sz="600" spc="10" dirty="0">
                <a:latin typeface="Arial"/>
                <a:cs typeface="Arial"/>
              </a:rPr>
              <a:t> </a:t>
            </a:r>
            <a:r>
              <a:rPr sz="600" dirty="0">
                <a:latin typeface="Arial"/>
                <a:cs typeface="Arial"/>
              </a:rPr>
              <a:t>supplemented</a:t>
            </a:r>
            <a:r>
              <a:rPr sz="600" spc="10" dirty="0">
                <a:latin typeface="Arial"/>
                <a:cs typeface="Arial"/>
              </a:rPr>
              <a:t> </a:t>
            </a:r>
            <a:r>
              <a:rPr sz="600" dirty="0">
                <a:latin typeface="Arial"/>
                <a:cs typeface="Arial"/>
              </a:rPr>
              <a:t>with</a:t>
            </a:r>
            <a:r>
              <a:rPr sz="600" spc="10" dirty="0">
                <a:latin typeface="Arial"/>
                <a:cs typeface="Arial"/>
              </a:rPr>
              <a:t> </a:t>
            </a:r>
            <a:r>
              <a:rPr sz="600" dirty="0">
                <a:latin typeface="Arial"/>
                <a:cs typeface="Arial"/>
              </a:rPr>
              <a:t>10%FBS.</a:t>
            </a:r>
            <a:r>
              <a:rPr sz="600" spc="10" dirty="0">
                <a:latin typeface="Arial"/>
                <a:cs typeface="Arial"/>
              </a:rPr>
              <a:t> </a:t>
            </a:r>
            <a:r>
              <a:rPr sz="600" b="1" dirty="0">
                <a:latin typeface="Arial"/>
                <a:cs typeface="Arial"/>
              </a:rPr>
              <a:t>Xenograft</a:t>
            </a:r>
            <a:r>
              <a:rPr sz="600" b="1" spc="10" dirty="0">
                <a:latin typeface="Arial"/>
                <a:cs typeface="Arial"/>
              </a:rPr>
              <a:t> </a:t>
            </a:r>
            <a:r>
              <a:rPr sz="600" b="1" dirty="0">
                <a:latin typeface="Arial"/>
                <a:cs typeface="Arial"/>
              </a:rPr>
              <a:t>tumor</a:t>
            </a:r>
            <a:r>
              <a:rPr sz="600" b="1" spc="10" dirty="0">
                <a:latin typeface="Arial"/>
                <a:cs typeface="Arial"/>
              </a:rPr>
              <a:t> </a:t>
            </a:r>
            <a:r>
              <a:rPr sz="600" b="1" dirty="0">
                <a:latin typeface="Arial"/>
                <a:cs typeface="Arial"/>
              </a:rPr>
              <a:t>:</a:t>
            </a:r>
            <a:r>
              <a:rPr sz="600" b="1" spc="5" dirty="0">
                <a:latin typeface="Arial"/>
                <a:cs typeface="Arial"/>
              </a:rPr>
              <a:t> </a:t>
            </a:r>
            <a:r>
              <a:rPr sz="600" dirty="0">
                <a:latin typeface="Arial"/>
                <a:cs typeface="Arial"/>
              </a:rPr>
              <a:t>Female</a:t>
            </a:r>
            <a:r>
              <a:rPr sz="600" spc="10" dirty="0">
                <a:latin typeface="Arial"/>
                <a:cs typeface="Arial"/>
              </a:rPr>
              <a:t> </a:t>
            </a:r>
            <a:r>
              <a:rPr sz="600" dirty="0">
                <a:latin typeface="Arial"/>
                <a:cs typeface="Arial"/>
              </a:rPr>
              <a:t>immunodeficient</a:t>
            </a:r>
            <a:r>
              <a:rPr sz="600" spc="10" dirty="0">
                <a:latin typeface="Arial"/>
                <a:cs typeface="Arial"/>
              </a:rPr>
              <a:t> </a:t>
            </a:r>
            <a:r>
              <a:rPr sz="600" dirty="0">
                <a:latin typeface="Arial"/>
                <a:cs typeface="Arial"/>
              </a:rPr>
              <a:t>nude</a:t>
            </a:r>
            <a:r>
              <a:rPr sz="600" spc="10" dirty="0">
                <a:latin typeface="Arial"/>
                <a:cs typeface="Arial"/>
              </a:rPr>
              <a:t> </a:t>
            </a:r>
            <a:r>
              <a:rPr sz="600" dirty="0">
                <a:latin typeface="Arial"/>
                <a:cs typeface="Arial"/>
              </a:rPr>
              <a:t>mice</a:t>
            </a:r>
            <a:r>
              <a:rPr sz="600" spc="10" dirty="0">
                <a:latin typeface="Arial"/>
                <a:cs typeface="Arial"/>
              </a:rPr>
              <a:t> </a:t>
            </a:r>
            <a:r>
              <a:rPr sz="600" dirty="0">
                <a:latin typeface="Arial"/>
                <a:cs typeface="Arial"/>
              </a:rPr>
              <a:t>that</a:t>
            </a:r>
            <a:r>
              <a:rPr sz="600" spc="10"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6</a:t>
            </a:r>
            <a:r>
              <a:rPr sz="600" spc="10" dirty="0">
                <a:latin typeface="Arial"/>
                <a:cs typeface="Arial"/>
              </a:rPr>
              <a:t> </a:t>
            </a:r>
            <a:r>
              <a:rPr sz="600" dirty="0">
                <a:latin typeface="Arial"/>
                <a:cs typeface="Arial"/>
              </a:rPr>
              <a:t>to</a:t>
            </a:r>
            <a:r>
              <a:rPr sz="600" spc="10" dirty="0">
                <a:latin typeface="Arial"/>
                <a:cs typeface="Arial"/>
              </a:rPr>
              <a:t> </a:t>
            </a:r>
            <a:r>
              <a:rPr sz="600" dirty="0">
                <a:latin typeface="Arial"/>
                <a:cs typeface="Arial"/>
              </a:rPr>
              <a:t>8</a:t>
            </a:r>
            <a:r>
              <a:rPr sz="600" spc="5" dirty="0">
                <a:latin typeface="Arial"/>
                <a:cs typeface="Arial"/>
              </a:rPr>
              <a:t> </a:t>
            </a:r>
            <a:r>
              <a:rPr sz="600" dirty="0">
                <a:latin typeface="Arial"/>
                <a:cs typeface="Arial"/>
              </a:rPr>
              <a:t>weeks</a:t>
            </a:r>
            <a:r>
              <a:rPr sz="600" spc="10" dirty="0">
                <a:latin typeface="Arial"/>
                <a:cs typeface="Arial"/>
              </a:rPr>
              <a:t> </a:t>
            </a:r>
            <a:r>
              <a:rPr sz="600" dirty="0">
                <a:latin typeface="Arial"/>
                <a:cs typeface="Arial"/>
              </a:rPr>
              <a:t>old</a:t>
            </a:r>
            <a:r>
              <a:rPr sz="600" spc="10"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injected</a:t>
            </a:r>
            <a:r>
              <a:rPr sz="600" spc="10" dirty="0">
                <a:latin typeface="Arial"/>
                <a:cs typeface="Arial"/>
              </a:rPr>
              <a:t> </a:t>
            </a:r>
            <a:r>
              <a:rPr sz="600" dirty="0">
                <a:latin typeface="Arial"/>
                <a:cs typeface="Arial"/>
              </a:rPr>
              <a:t>(subcutaneous)</a:t>
            </a:r>
            <a:r>
              <a:rPr sz="600" spc="10" dirty="0">
                <a:latin typeface="Arial"/>
                <a:cs typeface="Arial"/>
              </a:rPr>
              <a:t> </a:t>
            </a:r>
            <a:r>
              <a:rPr sz="600" spc="-25" dirty="0">
                <a:latin typeface="Arial"/>
                <a:cs typeface="Arial"/>
              </a:rPr>
              <a:t>in</a:t>
            </a:r>
            <a:r>
              <a:rPr sz="600" spc="500" dirty="0">
                <a:latin typeface="Arial"/>
                <a:cs typeface="Arial"/>
              </a:rPr>
              <a:t> </a:t>
            </a:r>
            <a:r>
              <a:rPr sz="600" dirty="0">
                <a:latin typeface="Arial"/>
                <a:cs typeface="Arial"/>
              </a:rPr>
              <a:t>flank</a:t>
            </a:r>
            <a:r>
              <a:rPr sz="600" spc="55" dirty="0">
                <a:latin typeface="Arial"/>
                <a:cs typeface="Arial"/>
              </a:rPr>
              <a:t> </a:t>
            </a:r>
            <a:r>
              <a:rPr sz="600" dirty="0">
                <a:latin typeface="Arial"/>
                <a:cs typeface="Arial"/>
              </a:rPr>
              <a:t>with</a:t>
            </a:r>
            <a:r>
              <a:rPr sz="600" spc="60" dirty="0">
                <a:latin typeface="Arial"/>
                <a:cs typeface="Arial"/>
              </a:rPr>
              <a:t> </a:t>
            </a:r>
            <a:r>
              <a:rPr sz="600" dirty="0">
                <a:latin typeface="Arial"/>
                <a:cs typeface="Arial"/>
              </a:rPr>
              <a:t>2x10E06</a:t>
            </a:r>
            <a:r>
              <a:rPr sz="600" spc="55" dirty="0">
                <a:latin typeface="Arial"/>
                <a:cs typeface="Arial"/>
              </a:rPr>
              <a:t> </a:t>
            </a:r>
            <a:r>
              <a:rPr sz="600" dirty="0">
                <a:latin typeface="Arial"/>
                <a:cs typeface="Arial"/>
              </a:rPr>
              <a:t>cells</a:t>
            </a:r>
            <a:r>
              <a:rPr sz="600" spc="60" dirty="0">
                <a:latin typeface="Arial"/>
                <a:cs typeface="Arial"/>
              </a:rPr>
              <a:t> </a:t>
            </a:r>
            <a:r>
              <a:rPr sz="600" dirty="0">
                <a:latin typeface="Arial"/>
                <a:cs typeface="Arial"/>
              </a:rPr>
              <a:t>previously</a:t>
            </a:r>
            <a:r>
              <a:rPr sz="600" spc="60" dirty="0">
                <a:latin typeface="Arial"/>
                <a:cs typeface="Arial"/>
              </a:rPr>
              <a:t> </a:t>
            </a:r>
            <a:r>
              <a:rPr sz="600" dirty="0">
                <a:latin typeface="Arial"/>
                <a:cs typeface="Arial"/>
              </a:rPr>
              <a:t>transfects</a:t>
            </a:r>
            <a:r>
              <a:rPr sz="600" spc="55" dirty="0">
                <a:latin typeface="Arial"/>
                <a:cs typeface="Arial"/>
              </a:rPr>
              <a:t> </a:t>
            </a:r>
            <a:r>
              <a:rPr sz="600" dirty="0">
                <a:latin typeface="Arial"/>
                <a:cs typeface="Arial"/>
              </a:rPr>
              <a:t>with</a:t>
            </a:r>
            <a:r>
              <a:rPr sz="600" spc="60" dirty="0">
                <a:latin typeface="Arial"/>
                <a:cs typeface="Arial"/>
              </a:rPr>
              <a:t> </a:t>
            </a:r>
            <a:r>
              <a:rPr sz="600" dirty="0">
                <a:latin typeface="Arial"/>
                <a:cs typeface="Arial"/>
              </a:rPr>
              <a:t>luciferase</a:t>
            </a:r>
            <a:r>
              <a:rPr sz="600" spc="60" dirty="0">
                <a:latin typeface="Arial"/>
                <a:cs typeface="Arial"/>
              </a:rPr>
              <a:t> </a:t>
            </a:r>
            <a:r>
              <a:rPr sz="600" dirty="0">
                <a:latin typeface="Arial"/>
                <a:cs typeface="Arial"/>
              </a:rPr>
              <a:t>lentivirus</a:t>
            </a:r>
            <a:r>
              <a:rPr sz="600" spc="55" dirty="0">
                <a:latin typeface="Arial"/>
                <a:cs typeface="Arial"/>
              </a:rPr>
              <a:t> </a:t>
            </a:r>
            <a:r>
              <a:rPr sz="600" dirty="0">
                <a:latin typeface="Arial"/>
                <a:cs typeface="Arial"/>
              </a:rPr>
              <a:t>without</a:t>
            </a:r>
            <a:r>
              <a:rPr sz="600" spc="60" dirty="0">
                <a:latin typeface="Arial"/>
                <a:cs typeface="Arial"/>
              </a:rPr>
              <a:t> </a:t>
            </a:r>
            <a:r>
              <a:rPr sz="600" dirty="0">
                <a:latin typeface="Arial"/>
                <a:cs typeface="Arial"/>
              </a:rPr>
              <a:t>Matrigel®.</a:t>
            </a:r>
            <a:r>
              <a:rPr sz="600" spc="60" dirty="0">
                <a:latin typeface="Arial"/>
                <a:cs typeface="Arial"/>
              </a:rPr>
              <a:t> </a:t>
            </a:r>
            <a:r>
              <a:rPr sz="600" dirty="0">
                <a:latin typeface="Arial"/>
                <a:cs typeface="Arial"/>
              </a:rPr>
              <a:t>Concentration</a:t>
            </a:r>
            <a:r>
              <a:rPr sz="600" spc="55" dirty="0">
                <a:latin typeface="Arial"/>
                <a:cs typeface="Arial"/>
              </a:rPr>
              <a:t> </a:t>
            </a:r>
            <a:r>
              <a:rPr sz="600" dirty="0">
                <a:latin typeface="Arial"/>
                <a:cs typeface="Arial"/>
              </a:rPr>
              <a:t>of</a:t>
            </a:r>
            <a:r>
              <a:rPr sz="600" spc="60" dirty="0">
                <a:latin typeface="Arial"/>
                <a:cs typeface="Arial"/>
              </a:rPr>
              <a:t> </a:t>
            </a:r>
            <a:r>
              <a:rPr sz="600" dirty="0">
                <a:latin typeface="Arial"/>
                <a:cs typeface="Arial"/>
              </a:rPr>
              <a:t>500µg/week/mice</a:t>
            </a:r>
            <a:r>
              <a:rPr sz="600" spc="60" dirty="0">
                <a:latin typeface="Arial"/>
                <a:cs typeface="Arial"/>
              </a:rPr>
              <a:t> </a:t>
            </a:r>
            <a:r>
              <a:rPr sz="600" dirty="0">
                <a:latin typeface="Arial"/>
                <a:cs typeface="Arial"/>
              </a:rPr>
              <a:t>of</a:t>
            </a:r>
            <a:r>
              <a:rPr sz="600" spc="55" dirty="0">
                <a:latin typeface="Arial"/>
                <a:cs typeface="Arial"/>
              </a:rPr>
              <a:t> </a:t>
            </a:r>
            <a:r>
              <a:rPr sz="600" dirty="0">
                <a:latin typeface="Arial"/>
                <a:cs typeface="Arial"/>
              </a:rPr>
              <a:t>N4.61</a:t>
            </a:r>
            <a:r>
              <a:rPr sz="600" spc="60" dirty="0">
                <a:latin typeface="Arial"/>
                <a:cs typeface="Arial"/>
              </a:rPr>
              <a:t> </a:t>
            </a:r>
            <a:r>
              <a:rPr sz="600" dirty="0">
                <a:latin typeface="Arial"/>
                <a:cs typeface="Arial"/>
              </a:rPr>
              <a:t>was</a:t>
            </a:r>
            <a:r>
              <a:rPr sz="600" spc="55" dirty="0">
                <a:latin typeface="Arial"/>
                <a:cs typeface="Arial"/>
              </a:rPr>
              <a:t> </a:t>
            </a:r>
            <a:r>
              <a:rPr sz="600" dirty="0">
                <a:latin typeface="Arial"/>
                <a:cs typeface="Arial"/>
              </a:rPr>
              <a:t>injected</a:t>
            </a:r>
            <a:r>
              <a:rPr sz="600" spc="60" dirty="0">
                <a:latin typeface="Arial"/>
                <a:cs typeface="Arial"/>
              </a:rPr>
              <a:t> </a:t>
            </a:r>
            <a:r>
              <a:rPr sz="600" dirty="0">
                <a:latin typeface="Arial"/>
                <a:cs typeface="Arial"/>
              </a:rPr>
              <a:t>from</a:t>
            </a:r>
            <a:r>
              <a:rPr sz="600" spc="60" dirty="0">
                <a:latin typeface="Arial"/>
                <a:cs typeface="Arial"/>
              </a:rPr>
              <a:t> </a:t>
            </a:r>
            <a:r>
              <a:rPr sz="600" dirty="0">
                <a:latin typeface="Arial"/>
                <a:cs typeface="Arial"/>
              </a:rPr>
              <a:t>21</a:t>
            </a:r>
            <a:r>
              <a:rPr sz="600" spc="55" dirty="0">
                <a:latin typeface="Arial"/>
                <a:cs typeface="Arial"/>
              </a:rPr>
              <a:t> </a:t>
            </a:r>
            <a:r>
              <a:rPr sz="600" spc="-20" dirty="0">
                <a:latin typeface="Arial"/>
                <a:cs typeface="Arial"/>
              </a:rPr>
              <a:t>days</a:t>
            </a:r>
            <a:r>
              <a:rPr sz="600" spc="500" dirty="0">
                <a:latin typeface="Arial"/>
                <a:cs typeface="Arial"/>
              </a:rPr>
              <a:t> </a:t>
            </a:r>
            <a:r>
              <a:rPr sz="600" dirty="0">
                <a:latin typeface="Arial"/>
                <a:cs typeface="Arial"/>
              </a:rPr>
              <a:t>pots-</a:t>
            </a:r>
            <a:r>
              <a:rPr sz="600" spc="-10" dirty="0">
                <a:latin typeface="Arial"/>
                <a:cs typeface="Arial"/>
              </a:rPr>
              <a:t>xenograft.</a:t>
            </a:r>
            <a:endParaRPr sz="600">
              <a:latin typeface="Arial"/>
              <a:cs typeface="Arial"/>
            </a:endParaRPr>
          </a:p>
        </p:txBody>
      </p:sp>
      <p:grpSp>
        <p:nvGrpSpPr>
          <p:cNvPr id="519" name="object 519"/>
          <p:cNvGrpSpPr/>
          <p:nvPr/>
        </p:nvGrpSpPr>
        <p:grpSpPr>
          <a:xfrm>
            <a:off x="2987224" y="5451792"/>
            <a:ext cx="318770" cy="678815"/>
            <a:chOff x="2987224" y="5451792"/>
            <a:chExt cx="318770" cy="678815"/>
          </a:xfrm>
        </p:grpSpPr>
        <p:sp>
          <p:nvSpPr>
            <p:cNvPr id="520" name="object 520"/>
            <p:cNvSpPr/>
            <p:nvPr/>
          </p:nvSpPr>
          <p:spPr>
            <a:xfrm>
              <a:off x="2992114" y="6124326"/>
              <a:ext cx="302895" cy="0"/>
            </a:xfrm>
            <a:custGeom>
              <a:avLst/>
              <a:gdLst/>
              <a:ahLst/>
              <a:cxnLst/>
              <a:rect l="l" t="t" r="r" b="b"/>
              <a:pathLst>
                <a:path w="302895">
                  <a:moveTo>
                    <a:pt x="0" y="0"/>
                  </a:moveTo>
                  <a:lnTo>
                    <a:pt x="300610" y="0"/>
                  </a:lnTo>
                  <a:lnTo>
                    <a:pt x="302421" y="0"/>
                  </a:lnTo>
                </a:path>
              </a:pathLst>
            </a:custGeom>
            <a:ln w="3175">
              <a:solidFill>
                <a:srgbClr val="000000"/>
              </a:solidFill>
            </a:ln>
          </p:spPr>
          <p:txBody>
            <a:bodyPr wrap="square" lIns="0" tIns="0" rIns="0" bIns="0" rtlCol="0"/>
            <a:lstStyle/>
            <a:p>
              <a:endParaRPr/>
            </a:p>
          </p:txBody>
        </p:sp>
        <p:sp>
          <p:nvSpPr>
            <p:cNvPr id="521" name="object 521"/>
            <p:cNvSpPr/>
            <p:nvPr/>
          </p:nvSpPr>
          <p:spPr>
            <a:xfrm>
              <a:off x="3293249" y="6118150"/>
              <a:ext cx="12700" cy="12700"/>
            </a:xfrm>
            <a:custGeom>
              <a:avLst/>
              <a:gdLst/>
              <a:ahLst/>
              <a:cxnLst/>
              <a:rect l="l" t="t" r="r" b="b"/>
              <a:pathLst>
                <a:path w="12700" h="12700">
                  <a:moveTo>
                    <a:pt x="0" y="0"/>
                  </a:moveTo>
                  <a:lnTo>
                    <a:pt x="0" y="12354"/>
                  </a:lnTo>
                  <a:lnTo>
                    <a:pt x="12354" y="6177"/>
                  </a:lnTo>
                  <a:lnTo>
                    <a:pt x="0" y="0"/>
                  </a:lnTo>
                  <a:close/>
                </a:path>
              </a:pathLst>
            </a:custGeom>
            <a:solidFill>
              <a:srgbClr val="000000"/>
            </a:solidFill>
          </p:spPr>
          <p:txBody>
            <a:bodyPr wrap="square" lIns="0" tIns="0" rIns="0" bIns="0" rtlCol="0"/>
            <a:lstStyle/>
            <a:p>
              <a:endParaRPr/>
            </a:p>
          </p:txBody>
        </p:sp>
        <p:sp>
          <p:nvSpPr>
            <p:cNvPr id="522" name="object 522"/>
            <p:cNvSpPr/>
            <p:nvPr/>
          </p:nvSpPr>
          <p:spPr>
            <a:xfrm>
              <a:off x="2993402" y="5462860"/>
              <a:ext cx="0" cy="662940"/>
            </a:xfrm>
            <a:custGeom>
              <a:avLst/>
              <a:gdLst/>
              <a:ahLst/>
              <a:cxnLst/>
              <a:rect l="l" t="t" r="r" b="b"/>
              <a:pathLst>
                <a:path h="662939">
                  <a:moveTo>
                    <a:pt x="0" y="662754"/>
                  </a:moveTo>
                  <a:lnTo>
                    <a:pt x="0" y="1145"/>
                  </a:lnTo>
                  <a:lnTo>
                    <a:pt x="0" y="0"/>
                  </a:lnTo>
                </a:path>
              </a:pathLst>
            </a:custGeom>
            <a:ln w="3175">
              <a:solidFill>
                <a:srgbClr val="000000"/>
              </a:solidFill>
            </a:ln>
          </p:spPr>
          <p:txBody>
            <a:bodyPr wrap="square" lIns="0" tIns="0" rIns="0" bIns="0" rtlCol="0"/>
            <a:lstStyle/>
            <a:p>
              <a:endParaRPr/>
            </a:p>
          </p:txBody>
        </p:sp>
        <p:sp>
          <p:nvSpPr>
            <p:cNvPr id="523" name="object 523"/>
            <p:cNvSpPr/>
            <p:nvPr/>
          </p:nvSpPr>
          <p:spPr>
            <a:xfrm>
              <a:off x="2987224" y="5451792"/>
              <a:ext cx="12700" cy="12700"/>
            </a:xfrm>
            <a:custGeom>
              <a:avLst/>
              <a:gdLst/>
              <a:ahLst/>
              <a:cxnLst/>
              <a:rect l="l" t="t" r="r" b="b"/>
              <a:pathLst>
                <a:path w="12700" h="12700">
                  <a:moveTo>
                    <a:pt x="6177" y="0"/>
                  </a:moveTo>
                  <a:lnTo>
                    <a:pt x="0" y="12354"/>
                  </a:lnTo>
                  <a:lnTo>
                    <a:pt x="12354" y="12354"/>
                  </a:lnTo>
                  <a:lnTo>
                    <a:pt x="6177" y="0"/>
                  </a:lnTo>
                  <a:close/>
                </a:path>
              </a:pathLst>
            </a:custGeom>
            <a:solidFill>
              <a:srgbClr val="000000"/>
            </a:solidFill>
          </p:spPr>
          <p:txBody>
            <a:bodyPr wrap="square" lIns="0" tIns="0" rIns="0" bIns="0" rtlCol="0"/>
            <a:lstStyle/>
            <a:p>
              <a:endParaRPr/>
            </a:p>
          </p:txBody>
        </p:sp>
      </p:grpSp>
      <p:sp>
        <p:nvSpPr>
          <p:cNvPr id="524" name="object 524"/>
          <p:cNvSpPr txBox="1"/>
          <p:nvPr/>
        </p:nvSpPr>
        <p:spPr>
          <a:xfrm>
            <a:off x="3092470" y="6121494"/>
            <a:ext cx="124460" cy="59690"/>
          </a:xfrm>
          <a:prstGeom prst="rect">
            <a:avLst/>
          </a:prstGeom>
        </p:spPr>
        <p:txBody>
          <a:bodyPr vert="horz" wrap="square" lIns="0" tIns="15240" rIns="0" bIns="0" rtlCol="0">
            <a:spAutoFit/>
          </a:bodyPr>
          <a:lstStyle/>
          <a:p>
            <a:pPr>
              <a:lnSpc>
                <a:spcPct val="100000"/>
              </a:lnSpc>
              <a:spcBef>
                <a:spcPts val="120"/>
              </a:spcBef>
            </a:pPr>
            <a:r>
              <a:rPr sz="200" b="1" dirty="0">
                <a:latin typeface="Arial"/>
                <a:cs typeface="Arial"/>
              </a:rPr>
              <a:t>Nectin-</a:t>
            </a:r>
            <a:r>
              <a:rPr sz="200" b="1" spc="-50" dirty="0">
                <a:latin typeface="Arial"/>
                <a:cs typeface="Arial"/>
              </a:rPr>
              <a:t>4</a:t>
            </a:r>
            <a:endParaRPr sz="200">
              <a:latin typeface="Arial"/>
              <a:cs typeface="Arial"/>
            </a:endParaRPr>
          </a:p>
        </p:txBody>
      </p:sp>
      <p:sp>
        <p:nvSpPr>
          <p:cNvPr id="525" name="object 525"/>
          <p:cNvSpPr txBox="1"/>
          <p:nvPr/>
        </p:nvSpPr>
        <p:spPr>
          <a:xfrm>
            <a:off x="2924165" y="5750223"/>
            <a:ext cx="56515" cy="99695"/>
          </a:xfrm>
          <a:prstGeom prst="rect">
            <a:avLst/>
          </a:prstGeom>
        </p:spPr>
        <p:txBody>
          <a:bodyPr vert="vert270" wrap="square" lIns="0" tIns="4445" rIns="0" bIns="0" rtlCol="0">
            <a:spAutoFit/>
          </a:bodyPr>
          <a:lstStyle/>
          <a:p>
            <a:pPr marL="12700">
              <a:lnSpc>
                <a:spcPct val="100000"/>
              </a:lnSpc>
              <a:spcBef>
                <a:spcPts val="35"/>
              </a:spcBef>
            </a:pPr>
            <a:r>
              <a:rPr sz="250" b="1" spc="-10" dirty="0">
                <a:latin typeface="Arial"/>
                <a:cs typeface="Arial"/>
              </a:rPr>
              <a:t>Cells</a:t>
            </a:r>
            <a:endParaRPr sz="250">
              <a:latin typeface="Arial"/>
              <a:cs typeface="Arial"/>
            </a:endParaRPr>
          </a:p>
        </p:txBody>
      </p:sp>
      <p:grpSp>
        <p:nvGrpSpPr>
          <p:cNvPr id="526" name="object 526"/>
          <p:cNvGrpSpPr/>
          <p:nvPr/>
        </p:nvGrpSpPr>
        <p:grpSpPr>
          <a:xfrm>
            <a:off x="3350760" y="5430194"/>
            <a:ext cx="610235" cy="420370"/>
            <a:chOff x="3350760" y="5430194"/>
            <a:chExt cx="610235" cy="420370"/>
          </a:xfrm>
        </p:grpSpPr>
        <p:pic>
          <p:nvPicPr>
            <p:cNvPr id="527" name="object 527"/>
            <p:cNvPicPr/>
            <p:nvPr/>
          </p:nvPicPr>
          <p:blipFill>
            <a:blip r:embed="rId54" cstate="print"/>
            <a:stretch>
              <a:fillRect/>
            </a:stretch>
          </p:blipFill>
          <p:spPr>
            <a:xfrm>
              <a:off x="3350760" y="5430194"/>
              <a:ext cx="609989" cy="404246"/>
            </a:xfrm>
            <a:prstGeom prst="rect">
              <a:avLst/>
            </a:prstGeom>
          </p:spPr>
        </p:pic>
        <p:sp>
          <p:nvSpPr>
            <p:cNvPr id="528" name="object 528"/>
            <p:cNvSpPr/>
            <p:nvPr/>
          </p:nvSpPr>
          <p:spPr>
            <a:xfrm>
              <a:off x="3613688" y="5788446"/>
              <a:ext cx="147320" cy="62230"/>
            </a:xfrm>
            <a:custGeom>
              <a:avLst/>
              <a:gdLst/>
              <a:ahLst/>
              <a:cxnLst/>
              <a:rect l="l" t="t" r="r" b="b"/>
              <a:pathLst>
                <a:path w="147320" h="62229">
                  <a:moveTo>
                    <a:pt x="0" y="0"/>
                  </a:moveTo>
                  <a:lnTo>
                    <a:pt x="146706" y="0"/>
                  </a:lnTo>
                  <a:lnTo>
                    <a:pt x="146706" y="61770"/>
                  </a:lnTo>
                  <a:lnTo>
                    <a:pt x="0" y="61770"/>
                  </a:lnTo>
                  <a:lnTo>
                    <a:pt x="0" y="0"/>
                  </a:lnTo>
                  <a:close/>
                </a:path>
              </a:pathLst>
            </a:custGeom>
            <a:solidFill>
              <a:srgbClr val="FFFFFF"/>
            </a:solidFill>
          </p:spPr>
          <p:txBody>
            <a:bodyPr wrap="square" lIns="0" tIns="0" rIns="0" bIns="0" rtlCol="0"/>
            <a:lstStyle/>
            <a:p>
              <a:endParaRPr/>
            </a:p>
          </p:txBody>
        </p:sp>
      </p:grpSp>
      <p:sp>
        <p:nvSpPr>
          <p:cNvPr id="529" name="object 529"/>
          <p:cNvSpPr txBox="1"/>
          <p:nvPr/>
        </p:nvSpPr>
        <p:spPr>
          <a:xfrm>
            <a:off x="3660899" y="5779296"/>
            <a:ext cx="65405" cy="52069"/>
          </a:xfrm>
          <a:prstGeom prst="rect">
            <a:avLst/>
          </a:prstGeom>
        </p:spPr>
        <p:txBody>
          <a:bodyPr vert="horz" wrap="square" lIns="0" tIns="15240" rIns="0" bIns="0" rtlCol="0">
            <a:spAutoFit/>
          </a:bodyPr>
          <a:lstStyle/>
          <a:p>
            <a:pPr>
              <a:lnSpc>
                <a:spcPct val="100000"/>
              </a:lnSpc>
              <a:spcBef>
                <a:spcPts val="120"/>
              </a:spcBef>
            </a:pPr>
            <a:r>
              <a:rPr sz="150" b="1" spc="-10" dirty="0">
                <a:latin typeface="Arial"/>
                <a:cs typeface="Arial"/>
              </a:rPr>
              <a:t>Cells</a:t>
            </a:r>
            <a:endParaRPr sz="150">
              <a:latin typeface="Arial"/>
              <a:cs typeface="Arial"/>
            </a:endParaRPr>
          </a:p>
        </p:txBody>
      </p:sp>
      <p:sp>
        <p:nvSpPr>
          <p:cNvPr id="530" name="object 530"/>
          <p:cNvSpPr txBox="1"/>
          <p:nvPr/>
        </p:nvSpPr>
        <p:spPr>
          <a:xfrm>
            <a:off x="3332321" y="5399971"/>
            <a:ext cx="46355" cy="433705"/>
          </a:xfrm>
          <a:prstGeom prst="rect">
            <a:avLst/>
          </a:prstGeom>
        </p:spPr>
        <p:txBody>
          <a:bodyPr vert="vert270" wrap="square" lIns="0" tIns="9525" rIns="0" bIns="0" rtlCol="0">
            <a:spAutoFit/>
          </a:bodyPr>
          <a:lstStyle/>
          <a:p>
            <a:pPr marL="12700">
              <a:lnSpc>
                <a:spcPct val="100000"/>
              </a:lnSpc>
              <a:spcBef>
                <a:spcPts val="75"/>
              </a:spcBef>
            </a:pPr>
            <a:r>
              <a:rPr sz="150" b="1" spc="425" dirty="0">
                <a:latin typeface="Arial"/>
                <a:cs typeface="Arial"/>
              </a:rPr>
              <a:t> </a:t>
            </a:r>
            <a:r>
              <a:rPr sz="150" b="1" dirty="0">
                <a:latin typeface="Arial"/>
                <a:cs typeface="Arial"/>
              </a:rPr>
              <a:t>Concentration</a:t>
            </a:r>
            <a:r>
              <a:rPr sz="150" b="1" spc="10" dirty="0">
                <a:latin typeface="Arial"/>
                <a:cs typeface="Arial"/>
              </a:rPr>
              <a:t> </a:t>
            </a:r>
            <a:r>
              <a:rPr sz="150" b="1" dirty="0">
                <a:latin typeface="Arial"/>
                <a:cs typeface="Arial"/>
              </a:rPr>
              <a:t>(pM/10E06</a:t>
            </a:r>
            <a:r>
              <a:rPr sz="150" b="1" spc="10" dirty="0">
                <a:latin typeface="Arial"/>
                <a:cs typeface="Arial"/>
              </a:rPr>
              <a:t> </a:t>
            </a:r>
            <a:r>
              <a:rPr sz="150" b="1" spc="-10" dirty="0">
                <a:latin typeface="Arial"/>
                <a:cs typeface="Arial"/>
              </a:rPr>
              <a:t>Cells)</a:t>
            </a:r>
            <a:r>
              <a:rPr sz="150" b="1" spc="500" dirty="0">
                <a:latin typeface="Arial"/>
                <a:cs typeface="Arial"/>
              </a:rPr>
              <a:t> </a:t>
            </a:r>
            <a:endParaRPr sz="150">
              <a:latin typeface="Arial"/>
              <a:cs typeface="Arial"/>
            </a:endParaRPr>
          </a:p>
        </p:txBody>
      </p:sp>
      <p:grpSp>
        <p:nvGrpSpPr>
          <p:cNvPr id="531" name="object 531"/>
          <p:cNvGrpSpPr/>
          <p:nvPr/>
        </p:nvGrpSpPr>
        <p:grpSpPr>
          <a:xfrm>
            <a:off x="3015279" y="5403662"/>
            <a:ext cx="254000" cy="694690"/>
            <a:chOff x="3015279" y="5403662"/>
            <a:chExt cx="254000" cy="694690"/>
          </a:xfrm>
        </p:grpSpPr>
        <p:pic>
          <p:nvPicPr>
            <p:cNvPr id="532" name="object 532"/>
            <p:cNvPicPr/>
            <p:nvPr/>
          </p:nvPicPr>
          <p:blipFill>
            <a:blip r:embed="rId55" cstate="print"/>
            <a:stretch>
              <a:fillRect/>
            </a:stretch>
          </p:blipFill>
          <p:spPr>
            <a:xfrm>
              <a:off x="3034385" y="5441846"/>
              <a:ext cx="203674" cy="182612"/>
            </a:xfrm>
            <a:prstGeom prst="rect">
              <a:avLst/>
            </a:prstGeom>
          </p:spPr>
        </p:pic>
        <p:sp>
          <p:nvSpPr>
            <p:cNvPr id="533" name="object 533"/>
            <p:cNvSpPr/>
            <p:nvPr/>
          </p:nvSpPr>
          <p:spPr>
            <a:xfrm>
              <a:off x="3038443" y="5403662"/>
              <a:ext cx="210185" cy="41275"/>
            </a:xfrm>
            <a:custGeom>
              <a:avLst/>
              <a:gdLst/>
              <a:ahLst/>
              <a:cxnLst/>
              <a:rect l="l" t="t" r="r" b="b"/>
              <a:pathLst>
                <a:path w="210185" h="41275">
                  <a:moveTo>
                    <a:pt x="0" y="0"/>
                  </a:moveTo>
                  <a:lnTo>
                    <a:pt x="209764" y="0"/>
                  </a:lnTo>
                  <a:lnTo>
                    <a:pt x="209764" y="41181"/>
                  </a:lnTo>
                  <a:lnTo>
                    <a:pt x="0" y="41181"/>
                  </a:lnTo>
                  <a:lnTo>
                    <a:pt x="0" y="0"/>
                  </a:lnTo>
                  <a:close/>
                </a:path>
              </a:pathLst>
            </a:custGeom>
            <a:solidFill>
              <a:srgbClr val="FFFFFF"/>
            </a:solidFill>
          </p:spPr>
          <p:txBody>
            <a:bodyPr wrap="square" lIns="0" tIns="0" rIns="0" bIns="0" rtlCol="0"/>
            <a:lstStyle/>
            <a:p>
              <a:endParaRPr/>
            </a:p>
          </p:txBody>
        </p:sp>
        <p:pic>
          <p:nvPicPr>
            <p:cNvPr id="534" name="object 534"/>
            <p:cNvPicPr/>
            <p:nvPr/>
          </p:nvPicPr>
          <p:blipFill>
            <a:blip r:embed="rId56" cstate="print"/>
            <a:stretch>
              <a:fillRect/>
            </a:stretch>
          </p:blipFill>
          <p:spPr>
            <a:xfrm>
              <a:off x="3033682" y="5676794"/>
              <a:ext cx="204962" cy="183756"/>
            </a:xfrm>
            <a:prstGeom prst="rect">
              <a:avLst/>
            </a:prstGeom>
          </p:spPr>
        </p:pic>
        <p:sp>
          <p:nvSpPr>
            <p:cNvPr id="535" name="object 535"/>
            <p:cNvSpPr/>
            <p:nvPr/>
          </p:nvSpPr>
          <p:spPr>
            <a:xfrm>
              <a:off x="3015279" y="5630157"/>
              <a:ext cx="241935" cy="41275"/>
            </a:xfrm>
            <a:custGeom>
              <a:avLst/>
              <a:gdLst/>
              <a:ahLst/>
              <a:cxnLst/>
              <a:rect l="l" t="t" r="r" b="b"/>
              <a:pathLst>
                <a:path w="241935" h="41275">
                  <a:moveTo>
                    <a:pt x="0" y="0"/>
                  </a:moveTo>
                  <a:lnTo>
                    <a:pt x="241936" y="0"/>
                  </a:lnTo>
                  <a:lnTo>
                    <a:pt x="241936" y="41181"/>
                  </a:lnTo>
                  <a:lnTo>
                    <a:pt x="0" y="41181"/>
                  </a:lnTo>
                  <a:lnTo>
                    <a:pt x="0" y="0"/>
                  </a:lnTo>
                  <a:close/>
                </a:path>
              </a:pathLst>
            </a:custGeom>
            <a:solidFill>
              <a:srgbClr val="FFFFFF"/>
            </a:solidFill>
          </p:spPr>
          <p:txBody>
            <a:bodyPr wrap="square" lIns="0" tIns="0" rIns="0" bIns="0" rtlCol="0"/>
            <a:lstStyle/>
            <a:p>
              <a:endParaRPr/>
            </a:p>
          </p:txBody>
        </p:sp>
        <p:pic>
          <p:nvPicPr>
            <p:cNvPr id="536" name="object 536"/>
            <p:cNvPicPr/>
            <p:nvPr/>
          </p:nvPicPr>
          <p:blipFill>
            <a:blip r:embed="rId57" cstate="print"/>
            <a:stretch>
              <a:fillRect/>
            </a:stretch>
          </p:blipFill>
          <p:spPr>
            <a:xfrm>
              <a:off x="3031224" y="5907719"/>
              <a:ext cx="209315" cy="190376"/>
            </a:xfrm>
            <a:prstGeom prst="rect">
              <a:avLst/>
            </a:prstGeom>
          </p:spPr>
        </p:pic>
        <p:sp>
          <p:nvSpPr>
            <p:cNvPr id="537" name="object 537"/>
            <p:cNvSpPr/>
            <p:nvPr/>
          </p:nvSpPr>
          <p:spPr>
            <a:xfrm>
              <a:off x="3026860" y="5870807"/>
              <a:ext cx="241935" cy="31115"/>
            </a:xfrm>
            <a:custGeom>
              <a:avLst/>
              <a:gdLst/>
              <a:ahLst/>
              <a:cxnLst/>
              <a:rect l="l" t="t" r="r" b="b"/>
              <a:pathLst>
                <a:path w="241935" h="31114">
                  <a:moveTo>
                    <a:pt x="0" y="0"/>
                  </a:moveTo>
                  <a:lnTo>
                    <a:pt x="241937" y="0"/>
                  </a:lnTo>
                  <a:lnTo>
                    <a:pt x="241937" y="30886"/>
                  </a:lnTo>
                  <a:lnTo>
                    <a:pt x="0" y="30886"/>
                  </a:lnTo>
                  <a:lnTo>
                    <a:pt x="0" y="0"/>
                  </a:lnTo>
                  <a:close/>
                </a:path>
              </a:pathLst>
            </a:custGeom>
            <a:solidFill>
              <a:srgbClr val="FFFFFF"/>
            </a:solidFill>
          </p:spPr>
          <p:txBody>
            <a:bodyPr wrap="square" lIns="0" tIns="0" rIns="0" bIns="0" rtlCol="0"/>
            <a:lstStyle/>
            <a:p>
              <a:endParaRPr/>
            </a:p>
          </p:txBody>
        </p:sp>
      </p:grpSp>
      <p:sp>
        <p:nvSpPr>
          <p:cNvPr id="538" name="object 538"/>
          <p:cNvSpPr txBox="1"/>
          <p:nvPr/>
        </p:nvSpPr>
        <p:spPr>
          <a:xfrm>
            <a:off x="3361883" y="5822935"/>
            <a:ext cx="634365" cy="298450"/>
          </a:xfrm>
          <a:prstGeom prst="rect">
            <a:avLst/>
          </a:prstGeom>
        </p:spPr>
        <p:txBody>
          <a:bodyPr vert="horz" wrap="square" lIns="0" tIns="13970" rIns="0" bIns="0" rtlCol="0">
            <a:spAutoFit/>
          </a:bodyPr>
          <a:lstStyle/>
          <a:p>
            <a:pPr marR="13970">
              <a:lnSpc>
                <a:spcPct val="126299"/>
              </a:lnSpc>
              <a:spcBef>
                <a:spcPts val="110"/>
              </a:spcBef>
            </a:pPr>
            <a:r>
              <a:rPr sz="250" b="1" dirty="0">
                <a:latin typeface="Times New Roman"/>
                <a:cs typeface="Times New Roman"/>
              </a:rPr>
              <a:t>Figure</a:t>
            </a:r>
            <a:r>
              <a:rPr sz="250" b="1" spc="5" dirty="0">
                <a:latin typeface="Times New Roman"/>
                <a:cs typeface="Times New Roman"/>
              </a:rPr>
              <a:t> </a:t>
            </a:r>
            <a:r>
              <a:rPr sz="250" b="1" spc="10" dirty="0">
                <a:latin typeface="Times New Roman"/>
                <a:cs typeface="Times New Roman"/>
              </a:rPr>
              <a:t>1 :</a:t>
            </a:r>
            <a:r>
              <a:rPr sz="250" b="1" spc="15" dirty="0">
                <a:latin typeface="Times New Roman"/>
                <a:cs typeface="Times New Roman"/>
              </a:rPr>
              <a:t> </a:t>
            </a:r>
            <a:r>
              <a:rPr sz="200" b="1" spc="10" dirty="0">
                <a:latin typeface="Times New Roman"/>
                <a:cs typeface="Times New Roman"/>
              </a:rPr>
              <a:t>Phenotype</a:t>
            </a:r>
            <a:r>
              <a:rPr sz="200" b="1" spc="15" dirty="0">
                <a:latin typeface="Times New Roman"/>
                <a:cs typeface="Times New Roman"/>
              </a:rPr>
              <a:t> </a:t>
            </a:r>
            <a:r>
              <a:rPr sz="200" b="1" spc="10" dirty="0">
                <a:latin typeface="Times New Roman"/>
                <a:cs typeface="Times New Roman"/>
              </a:rPr>
              <a:t>of MDA-MB231</a:t>
            </a:r>
            <a:r>
              <a:rPr sz="200" b="1" spc="15" dirty="0">
                <a:latin typeface="Times New Roman"/>
                <a:cs typeface="Times New Roman"/>
              </a:rPr>
              <a:t> </a:t>
            </a:r>
            <a:r>
              <a:rPr sz="200" b="1" spc="10" dirty="0">
                <a:latin typeface="Times New Roman"/>
                <a:cs typeface="Times New Roman"/>
              </a:rPr>
              <a:t>cell</a:t>
            </a:r>
            <a:r>
              <a:rPr sz="200" b="1" spc="15" dirty="0">
                <a:latin typeface="Times New Roman"/>
                <a:cs typeface="Times New Roman"/>
              </a:rPr>
              <a:t> </a:t>
            </a:r>
            <a:r>
              <a:rPr sz="200" b="1" spc="-10" dirty="0">
                <a:latin typeface="Times New Roman"/>
                <a:cs typeface="Times New Roman"/>
              </a:rPr>
              <a:t>lines</a:t>
            </a:r>
            <a:r>
              <a:rPr sz="200" b="1" spc="500" dirty="0">
                <a:latin typeface="Times New Roman"/>
                <a:cs typeface="Times New Roman"/>
              </a:rPr>
              <a:t> </a:t>
            </a:r>
            <a:r>
              <a:rPr sz="200" b="1" i="1" dirty="0">
                <a:latin typeface="Times New Roman"/>
                <a:cs typeface="Times New Roman"/>
              </a:rPr>
              <a:t>A</a:t>
            </a:r>
            <a:r>
              <a:rPr sz="200" b="1" i="1" spc="15" dirty="0">
                <a:latin typeface="Times New Roman"/>
                <a:cs typeface="Times New Roman"/>
              </a:rPr>
              <a:t> </a:t>
            </a:r>
            <a:r>
              <a:rPr sz="200" b="1" i="1" dirty="0">
                <a:latin typeface="Times New Roman"/>
                <a:cs typeface="Times New Roman"/>
              </a:rPr>
              <a:t>:</a:t>
            </a:r>
            <a:r>
              <a:rPr sz="200" b="1" i="1" spc="45" dirty="0">
                <a:latin typeface="Times New Roman"/>
                <a:cs typeface="Times New Roman"/>
              </a:rPr>
              <a:t> </a:t>
            </a:r>
            <a:r>
              <a:rPr sz="150" b="1" i="1" dirty="0">
                <a:latin typeface="Times New Roman"/>
                <a:cs typeface="Times New Roman"/>
              </a:rPr>
              <a:t>Cell</a:t>
            </a:r>
            <a:r>
              <a:rPr sz="150" b="1" i="1" spc="30" dirty="0">
                <a:latin typeface="Times New Roman"/>
                <a:cs typeface="Times New Roman"/>
              </a:rPr>
              <a:t> </a:t>
            </a:r>
            <a:r>
              <a:rPr sz="150" b="1" i="1" dirty="0">
                <a:latin typeface="Times New Roman"/>
                <a:cs typeface="Times New Roman"/>
              </a:rPr>
              <a:t>surface</a:t>
            </a:r>
            <a:r>
              <a:rPr sz="150" b="1" i="1" spc="25" dirty="0">
                <a:latin typeface="Times New Roman"/>
                <a:cs typeface="Times New Roman"/>
              </a:rPr>
              <a:t> </a:t>
            </a:r>
            <a:r>
              <a:rPr sz="150" b="1" i="1" dirty="0">
                <a:latin typeface="Times New Roman"/>
                <a:cs typeface="Times New Roman"/>
              </a:rPr>
              <a:t>expression</a:t>
            </a:r>
            <a:r>
              <a:rPr sz="150" b="1" i="1" spc="25" dirty="0">
                <a:latin typeface="Times New Roman"/>
                <a:cs typeface="Times New Roman"/>
              </a:rPr>
              <a:t> </a:t>
            </a:r>
            <a:r>
              <a:rPr sz="150" b="1" i="1" dirty="0">
                <a:latin typeface="Times New Roman"/>
                <a:cs typeface="Times New Roman"/>
              </a:rPr>
              <a:t>of</a:t>
            </a:r>
            <a:r>
              <a:rPr sz="150" b="1" i="1" spc="30" dirty="0">
                <a:latin typeface="Times New Roman"/>
                <a:cs typeface="Times New Roman"/>
              </a:rPr>
              <a:t> </a:t>
            </a:r>
            <a:r>
              <a:rPr sz="150" b="1" i="1" dirty="0">
                <a:latin typeface="Times New Roman"/>
                <a:cs typeface="Times New Roman"/>
              </a:rPr>
              <a:t>nectin-4</a:t>
            </a:r>
            <a:r>
              <a:rPr sz="150" b="1" i="1" spc="25" dirty="0">
                <a:latin typeface="Times New Roman"/>
                <a:cs typeface="Times New Roman"/>
              </a:rPr>
              <a:t> </a:t>
            </a:r>
            <a:r>
              <a:rPr sz="150" b="1" i="1" dirty="0">
                <a:latin typeface="Times New Roman"/>
                <a:cs typeface="Times New Roman"/>
              </a:rPr>
              <a:t>on</a:t>
            </a:r>
            <a:r>
              <a:rPr sz="150" b="1" i="1" spc="25" dirty="0">
                <a:latin typeface="Times New Roman"/>
                <a:cs typeface="Times New Roman"/>
              </a:rPr>
              <a:t> </a:t>
            </a:r>
            <a:r>
              <a:rPr sz="150" b="1" i="1" dirty="0">
                <a:latin typeface="Times New Roman"/>
                <a:cs typeface="Times New Roman"/>
              </a:rPr>
              <a:t>MDA-MB231</a:t>
            </a:r>
            <a:r>
              <a:rPr sz="150" b="1" i="1" spc="30" dirty="0">
                <a:latin typeface="Times New Roman"/>
                <a:cs typeface="Times New Roman"/>
              </a:rPr>
              <a:t> </a:t>
            </a:r>
            <a:r>
              <a:rPr sz="150" b="1" i="1" dirty="0">
                <a:latin typeface="Times New Roman"/>
                <a:cs typeface="Times New Roman"/>
              </a:rPr>
              <a:t>cell</a:t>
            </a:r>
            <a:r>
              <a:rPr sz="150" b="1" i="1" spc="25" dirty="0">
                <a:latin typeface="Times New Roman"/>
                <a:cs typeface="Times New Roman"/>
              </a:rPr>
              <a:t> </a:t>
            </a:r>
            <a:r>
              <a:rPr sz="150" b="1" i="1" dirty="0">
                <a:latin typeface="Times New Roman"/>
                <a:cs typeface="Times New Roman"/>
              </a:rPr>
              <a:t>lines</a:t>
            </a:r>
            <a:r>
              <a:rPr sz="150" b="1" i="1" spc="30" dirty="0">
                <a:latin typeface="Times New Roman"/>
                <a:cs typeface="Times New Roman"/>
              </a:rPr>
              <a:t> </a:t>
            </a:r>
            <a:r>
              <a:rPr sz="150" i="1" spc="-20" dirty="0">
                <a:latin typeface="Times New Roman"/>
                <a:cs typeface="Times New Roman"/>
              </a:rPr>
              <a:t>Gray</a:t>
            </a:r>
            <a:r>
              <a:rPr sz="150" i="1" spc="500" dirty="0">
                <a:latin typeface="Times New Roman"/>
                <a:cs typeface="Times New Roman"/>
              </a:rPr>
              <a:t> </a:t>
            </a:r>
            <a:r>
              <a:rPr sz="150" i="1" dirty="0">
                <a:latin typeface="Times New Roman"/>
                <a:cs typeface="Times New Roman"/>
              </a:rPr>
              <a:t>histogramme</a:t>
            </a:r>
            <a:r>
              <a:rPr sz="150" i="1" spc="20" dirty="0">
                <a:latin typeface="Times New Roman"/>
                <a:cs typeface="Times New Roman"/>
              </a:rPr>
              <a:t> </a:t>
            </a:r>
            <a:r>
              <a:rPr sz="150" i="1" dirty="0">
                <a:latin typeface="Times New Roman"/>
                <a:cs typeface="Times New Roman"/>
              </a:rPr>
              <a:t>correspond</a:t>
            </a:r>
            <a:r>
              <a:rPr sz="150" i="1" spc="35" dirty="0">
                <a:latin typeface="Times New Roman"/>
                <a:cs typeface="Times New Roman"/>
              </a:rPr>
              <a:t> </a:t>
            </a:r>
            <a:r>
              <a:rPr sz="150" i="1" dirty="0">
                <a:latin typeface="Times New Roman"/>
                <a:cs typeface="Times New Roman"/>
              </a:rPr>
              <a:t>to</a:t>
            </a:r>
            <a:r>
              <a:rPr sz="150" i="1" spc="35" dirty="0">
                <a:latin typeface="Times New Roman"/>
                <a:cs typeface="Times New Roman"/>
              </a:rPr>
              <a:t> </a:t>
            </a:r>
            <a:r>
              <a:rPr sz="150" i="1" dirty="0">
                <a:latin typeface="Times New Roman"/>
                <a:cs typeface="Times New Roman"/>
              </a:rPr>
              <a:t>isotype</a:t>
            </a:r>
            <a:r>
              <a:rPr sz="150" i="1" spc="30" dirty="0">
                <a:latin typeface="Times New Roman"/>
                <a:cs typeface="Times New Roman"/>
              </a:rPr>
              <a:t> </a:t>
            </a:r>
            <a:r>
              <a:rPr sz="150" i="1" dirty="0">
                <a:latin typeface="Times New Roman"/>
                <a:cs typeface="Times New Roman"/>
              </a:rPr>
              <a:t>control</a:t>
            </a:r>
            <a:r>
              <a:rPr sz="150" i="1" spc="35" dirty="0">
                <a:latin typeface="Times New Roman"/>
                <a:cs typeface="Times New Roman"/>
              </a:rPr>
              <a:t> </a:t>
            </a:r>
            <a:r>
              <a:rPr sz="150" i="1" dirty="0">
                <a:latin typeface="Times New Roman"/>
                <a:cs typeface="Times New Roman"/>
              </a:rPr>
              <a:t>&amp;</a:t>
            </a:r>
            <a:r>
              <a:rPr sz="150" i="1" spc="35" dirty="0">
                <a:latin typeface="Times New Roman"/>
                <a:cs typeface="Times New Roman"/>
              </a:rPr>
              <a:t> </a:t>
            </a:r>
            <a:r>
              <a:rPr sz="150" i="1" dirty="0">
                <a:latin typeface="Times New Roman"/>
                <a:cs typeface="Times New Roman"/>
              </a:rPr>
              <a:t>withe</a:t>
            </a:r>
            <a:r>
              <a:rPr sz="150" i="1" spc="35" dirty="0">
                <a:latin typeface="Times New Roman"/>
                <a:cs typeface="Times New Roman"/>
              </a:rPr>
              <a:t> </a:t>
            </a:r>
            <a:r>
              <a:rPr sz="150" i="1" spc="-10" dirty="0">
                <a:latin typeface="Times New Roman"/>
                <a:cs typeface="Times New Roman"/>
              </a:rPr>
              <a:t>histogramme</a:t>
            </a:r>
            <a:r>
              <a:rPr sz="150" i="1" spc="500" dirty="0">
                <a:latin typeface="Times New Roman"/>
                <a:cs typeface="Times New Roman"/>
              </a:rPr>
              <a:t> </a:t>
            </a:r>
            <a:r>
              <a:rPr sz="150" i="1" dirty="0">
                <a:latin typeface="Times New Roman"/>
                <a:cs typeface="Times New Roman"/>
              </a:rPr>
              <a:t>correspond</a:t>
            </a:r>
            <a:r>
              <a:rPr sz="150" i="1" spc="35" dirty="0">
                <a:latin typeface="Times New Roman"/>
                <a:cs typeface="Times New Roman"/>
              </a:rPr>
              <a:t> </a:t>
            </a:r>
            <a:r>
              <a:rPr sz="150" i="1" dirty="0">
                <a:latin typeface="Times New Roman"/>
                <a:cs typeface="Times New Roman"/>
              </a:rPr>
              <a:t>to</a:t>
            </a:r>
            <a:r>
              <a:rPr sz="150" i="1" spc="35" dirty="0">
                <a:latin typeface="Times New Roman"/>
                <a:cs typeface="Times New Roman"/>
              </a:rPr>
              <a:t> </a:t>
            </a:r>
            <a:r>
              <a:rPr sz="150" i="1" dirty="0">
                <a:latin typeface="Times New Roman"/>
                <a:cs typeface="Times New Roman"/>
              </a:rPr>
              <a:t>nectin-4</a:t>
            </a:r>
            <a:r>
              <a:rPr sz="150" i="1" spc="40" dirty="0">
                <a:latin typeface="Times New Roman"/>
                <a:cs typeface="Times New Roman"/>
              </a:rPr>
              <a:t> </a:t>
            </a:r>
            <a:r>
              <a:rPr sz="150" i="1" dirty="0">
                <a:latin typeface="Times New Roman"/>
                <a:cs typeface="Times New Roman"/>
              </a:rPr>
              <a:t>expression</a:t>
            </a:r>
            <a:r>
              <a:rPr sz="150" i="1" spc="35" dirty="0">
                <a:latin typeface="Times New Roman"/>
                <a:cs typeface="Times New Roman"/>
              </a:rPr>
              <a:t> </a:t>
            </a:r>
            <a:r>
              <a:rPr sz="150" i="1" dirty="0">
                <a:latin typeface="Times New Roman"/>
                <a:cs typeface="Times New Roman"/>
              </a:rPr>
              <a:t>using</a:t>
            </a:r>
            <a:r>
              <a:rPr sz="150" i="1" spc="40" dirty="0">
                <a:latin typeface="Times New Roman"/>
                <a:cs typeface="Times New Roman"/>
              </a:rPr>
              <a:t> </a:t>
            </a:r>
            <a:r>
              <a:rPr sz="150" i="1" dirty="0">
                <a:latin typeface="Times New Roman"/>
                <a:cs typeface="Times New Roman"/>
              </a:rPr>
              <a:t>a</a:t>
            </a:r>
            <a:r>
              <a:rPr sz="150" i="1" spc="35" dirty="0">
                <a:latin typeface="Times New Roman"/>
                <a:cs typeface="Times New Roman"/>
              </a:rPr>
              <a:t> </a:t>
            </a:r>
            <a:r>
              <a:rPr sz="150" i="1" dirty="0">
                <a:latin typeface="Times New Roman"/>
                <a:cs typeface="Times New Roman"/>
              </a:rPr>
              <a:t>specific</a:t>
            </a:r>
            <a:r>
              <a:rPr sz="150" i="1" spc="40" dirty="0">
                <a:latin typeface="Times New Roman"/>
                <a:cs typeface="Times New Roman"/>
              </a:rPr>
              <a:t> </a:t>
            </a:r>
            <a:r>
              <a:rPr sz="150" i="1" dirty="0">
                <a:latin typeface="Times New Roman"/>
                <a:cs typeface="Times New Roman"/>
              </a:rPr>
              <a:t>monoclonal</a:t>
            </a:r>
            <a:r>
              <a:rPr sz="150" i="1" spc="35" dirty="0">
                <a:latin typeface="Times New Roman"/>
                <a:cs typeface="Times New Roman"/>
              </a:rPr>
              <a:t> </a:t>
            </a:r>
            <a:r>
              <a:rPr sz="150" i="1" spc="-10" dirty="0">
                <a:latin typeface="Times New Roman"/>
                <a:cs typeface="Times New Roman"/>
              </a:rPr>
              <a:t>antibody</a:t>
            </a:r>
            <a:r>
              <a:rPr sz="150" i="1" spc="500" dirty="0">
                <a:latin typeface="Times New Roman"/>
                <a:cs typeface="Times New Roman"/>
              </a:rPr>
              <a:t> </a:t>
            </a:r>
            <a:r>
              <a:rPr sz="200" b="1" i="1" dirty="0">
                <a:latin typeface="Times New Roman"/>
                <a:cs typeface="Times New Roman"/>
              </a:rPr>
              <a:t>B</a:t>
            </a:r>
            <a:r>
              <a:rPr sz="200" b="1" i="1" spc="45" dirty="0">
                <a:latin typeface="Times New Roman"/>
                <a:cs typeface="Times New Roman"/>
              </a:rPr>
              <a:t> </a:t>
            </a:r>
            <a:r>
              <a:rPr sz="200" b="1" i="1" dirty="0">
                <a:latin typeface="Times New Roman"/>
                <a:cs typeface="Times New Roman"/>
              </a:rPr>
              <a:t>:</a:t>
            </a:r>
            <a:r>
              <a:rPr sz="200" b="1" i="1" spc="45" dirty="0">
                <a:latin typeface="Times New Roman"/>
                <a:cs typeface="Times New Roman"/>
              </a:rPr>
              <a:t> </a:t>
            </a:r>
            <a:r>
              <a:rPr sz="150" b="1" i="1" dirty="0">
                <a:latin typeface="Times New Roman"/>
                <a:cs typeface="Times New Roman"/>
              </a:rPr>
              <a:t>Concentration</a:t>
            </a:r>
            <a:r>
              <a:rPr sz="150" b="1" i="1" spc="30" dirty="0">
                <a:latin typeface="Times New Roman"/>
                <a:cs typeface="Times New Roman"/>
              </a:rPr>
              <a:t> </a:t>
            </a:r>
            <a:r>
              <a:rPr sz="150" b="1" i="1" dirty="0">
                <a:latin typeface="Times New Roman"/>
                <a:cs typeface="Times New Roman"/>
              </a:rPr>
              <a:t>of</a:t>
            </a:r>
            <a:r>
              <a:rPr sz="150" b="1" i="1" spc="25" dirty="0">
                <a:latin typeface="Times New Roman"/>
                <a:cs typeface="Times New Roman"/>
              </a:rPr>
              <a:t> </a:t>
            </a:r>
            <a:r>
              <a:rPr sz="150" b="1" i="1" dirty="0">
                <a:latin typeface="Times New Roman"/>
                <a:cs typeface="Times New Roman"/>
              </a:rPr>
              <a:t>nectin-4</a:t>
            </a:r>
            <a:r>
              <a:rPr sz="150" b="1" i="1" spc="30" dirty="0">
                <a:latin typeface="Times New Roman"/>
                <a:cs typeface="Times New Roman"/>
              </a:rPr>
              <a:t> </a:t>
            </a:r>
            <a:r>
              <a:rPr sz="150" b="1" i="1" dirty="0">
                <a:latin typeface="Times New Roman"/>
                <a:cs typeface="Times New Roman"/>
              </a:rPr>
              <a:t>soluble</a:t>
            </a:r>
            <a:r>
              <a:rPr sz="150" b="1" i="1" spc="25" dirty="0">
                <a:latin typeface="Times New Roman"/>
                <a:cs typeface="Times New Roman"/>
              </a:rPr>
              <a:t> </a:t>
            </a:r>
            <a:r>
              <a:rPr sz="150" b="1" i="1" spc="-10" dirty="0">
                <a:latin typeface="Times New Roman"/>
                <a:cs typeface="Times New Roman"/>
              </a:rPr>
              <a:t>form</a:t>
            </a:r>
            <a:r>
              <a:rPr sz="150" i="1" spc="-10" dirty="0">
                <a:latin typeface="Times New Roman"/>
                <a:cs typeface="Times New Roman"/>
              </a:rPr>
              <a:t>.</a:t>
            </a:r>
            <a:endParaRPr sz="150">
              <a:latin typeface="Times New Roman"/>
              <a:cs typeface="Times New Roman"/>
            </a:endParaRPr>
          </a:p>
          <a:p>
            <a:pPr marR="5080">
              <a:lnSpc>
                <a:spcPct val="120800"/>
              </a:lnSpc>
              <a:spcBef>
                <a:spcPts val="25"/>
              </a:spcBef>
            </a:pPr>
            <a:r>
              <a:rPr sz="150" i="1" dirty="0">
                <a:latin typeface="Times New Roman"/>
                <a:cs typeface="Times New Roman"/>
              </a:rPr>
              <a:t>The</a:t>
            </a:r>
            <a:r>
              <a:rPr sz="150" i="1" spc="30" dirty="0">
                <a:latin typeface="Times New Roman"/>
                <a:cs typeface="Times New Roman"/>
              </a:rPr>
              <a:t> </a:t>
            </a:r>
            <a:r>
              <a:rPr sz="150" i="1" dirty="0">
                <a:latin typeface="Times New Roman"/>
                <a:cs typeface="Times New Roman"/>
              </a:rPr>
              <a:t>soluble</a:t>
            </a:r>
            <a:r>
              <a:rPr sz="150" i="1" spc="35" dirty="0">
                <a:latin typeface="Times New Roman"/>
                <a:cs typeface="Times New Roman"/>
              </a:rPr>
              <a:t> </a:t>
            </a:r>
            <a:r>
              <a:rPr sz="150" i="1" dirty="0">
                <a:latin typeface="Times New Roman"/>
                <a:cs typeface="Times New Roman"/>
              </a:rPr>
              <a:t>forme</a:t>
            </a:r>
            <a:r>
              <a:rPr sz="150" i="1" spc="35" dirty="0">
                <a:latin typeface="Times New Roman"/>
                <a:cs typeface="Times New Roman"/>
              </a:rPr>
              <a:t> </a:t>
            </a:r>
            <a:r>
              <a:rPr sz="150" i="1" dirty="0">
                <a:latin typeface="Times New Roman"/>
                <a:cs typeface="Times New Roman"/>
              </a:rPr>
              <a:t>resulting</a:t>
            </a:r>
            <a:r>
              <a:rPr sz="150" i="1" spc="30" dirty="0">
                <a:latin typeface="Times New Roman"/>
                <a:cs typeface="Times New Roman"/>
              </a:rPr>
              <a:t> </a:t>
            </a:r>
            <a:r>
              <a:rPr sz="150" i="1" dirty="0">
                <a:latin typeface="Times New Roman"/>
                <a:cs typeface="Times New Roman"/>
              </a:rPr>
              <a:t>on</a:t>
            </a:r>
            <a:r>
              <a:rPr sz="150" i="1" spc="35" dirty="0">
                <a:latin typeface="Times New Roman"/>
                <a:cs typeface="Times New Roman"/>
              </a:rPr>
              <a:t> </a:t>
            </a:r>
            <a:r>
              <a:rPr sz="150" i="1" dirty="0">
                <a:latin typeface="Times New Roman"/>
                <a:cs typeface="Times New Roman"/>
              </a:rPr>
              <a:t>shedding</a:t>
            </a:r>
            <a:r>
              <a:rPr sz="150" i="1" spc="35" dirty="0">
                <a:latin typeface="Times New Roman"/>
                <a:cs typeface="Times New Roman"/>
              </a:rPr>
              <a:t> </a:t>
            </a:r>
            <a:r>
              <a:rPr sz="150" i="1" dirty="0">
                <a:latin typeface="Times New Roman"/>
                <a:cs typeface="Times New Roman"/>
              </a:rPr>
              <a:t>of</a:t>
            </a:r>
            <a:r>
              <a:rPr sz="150" i="1" spc="105" dirty="0">
                <a:latin typeface="Times New Roman"/>
                <a:cs typeface="Times New Roman"/>
              </a:rPr>
              <a:t> </a:t>
            </a:r>
            <a:r>
              <a:rPr sz="150" i="1" dirty="0">
                <a:latin typeface="Times New Roman"/>
                <a:cs typeface="Times New Roman"/>
              </a:rPr>
              <a:t>extracellular</a:t>
            </a:r>
            <a:r>
              <a:rPr sz="150" i="1" spc="35" dirty="0">
                <a:latin typeface="Times New Roman"/>
                <a:cs typeface="Times New Roman"/>
              </a:rPr>
              <a:t> </a:t>
            </a:r>
            <a:r>
              <a:rPr sz="150" i="1" dirty="0">
                <a:latin typeface="Times New Roman"/>
                <a:cs typeface="Times New Roman"/>
              </a:rPr>
              <a:t>region</a:t>
            </a:r>
            <a:r>
              <a:rPr sz="150" i="1" spc="35" dirty="0">
                <a:latin typeface="Times New Roman"/>
                <a:cs typeface="Times New Roman"/>
              </a:rPr>
              <a:t> </a:t>
            </a:r>
            <a:r>
              <a:rPr sz="150" i="1" dirty="0">
                <a:latin typeface="Times New Roman"/>
                <a:cs typeface="Times New Roman"/>
              </a:rPr>
              <a:t>of</a:t>
            </a:r>
            <a:r>
              <a:rPr sz="150" i="1" spc="35" dirty="0">
                <a:latin typeface="Times New Roman"/>
                <a:cs typeface="Times New Roman"/>
              </a:rPr>
              <a:t> </a:t>
            </a:r>
            <a:r>
              <a:rPr sz="150" i="1" dirty="0">
                <a:latin typeface="Times New Roman"/>
                <a:cs typeface="Times New Roman"/>
              </a:rPr>
              <a:t>nectin-</a:t>
            </a:r>
            <a:r>
              <a:rPr sz="150" i="1" spc="-50" dirty="0">
                <a:latin typeface="Times New Roman"/>
                <a:cs typeface="Times New Roman"/>
              </a:rPr>
              <a:t>4</a:t>
            </a:r>
            <a:r>
              <a:rPr sz="150" i="1" spc="500" dirty="0">
                <a:latin typeface="Times New Roman"/>
                <a:cs typeface="Times New Roman"/>
              </a:rPr>
              <a:t> </a:t>
            </a:r>
            <a:r>
              <a:rPr sz="150" i="1" dirty="0">
                <a:latin typeface="Times New Roman"/>
                <a:cs typeface="Times New Roman"/>
              </a:rPr>
              <a:t>by</a:t>
            </a:r>
            <a:r>
              <a:rPr sz="150" i="1" spc="45" dirty="0">
                <a:latin typeface="Times New Roman"/>
                <a:cs typeface="Times New Roman"/>
              </a:rPr>
              <a:t> </a:t>
            </a:r>
            <a:r>
              <a:rPr sz="150" i="1" dirty="0">
                <a:latin typeface="Times New Roman"/>
                <a:cs typeface="Times New Roman"/>
              </a:rPr>
              <a:t>metalloprotease</a:t>
            </a:r>
            <a:r>
              <a:rPr sz="150" i="1" spc="50" dirty="0">
                <a:latin typeface="Times New Roman"/>
                <a:cs typeface="Times New Roman"/>
              </a:rPr>
              <a:t> </a:t>
            </a:r>
            <a:r>
              <a:rPr sz="150" i="1" dirty="0">
                <a:latin typeface="Times New Roman"/>
                <a:cs typeface="Times New Roman"/>
              </a:rPr>
              <a:t>TACE/ADAM10.</a:t>
            </a:r>
            <a:r>
              <a:rPr sz="150" i="1" spc="50" dirty="0">
                <a:latin typeface="Times New Roman"/>
                <a:cs typeface="Times New Roman"/>
              </a:rPr>
              <a:t> </a:t>
            </a:r>
            <a:r>
              <a:rPr sz="150" i="1" dirty="0">
                <a:latin typeface="Times New Roman"/>
                <a:cs typeface="Times New Roman"/>
              </a:rPr>
              <a:t>The</a:t>
            </a:r>
            <a:r>
              <a:rPr sz="150" i="1" spc="45" dirty="0">
                <a:latin typeface="Times New Roman"/>
                <a:cs typeface="Times New Roman"/>
              </a:rPr>
              <a:t> </a:t>
            </a:r>
            <a:r>
              <a:rPr sz="150" i="1" dirty="0">
                <a:latin typeface="Times New Roman"/>
                <a:cs typeface="Times New Roman"/>
              </a:rPr>
              <a:t>concentration</a:t>
            </a:r>
            <a:r>
              <a:rPr sz="150" i="1" spc="50" dirty="0">
                <a:latin typeface="Times New Roman"/>
                <a:cs typeface="Times New Roman"/>
              </a:rPr>
              <a:t> </a:t>
            </a:r>
            <a:r>
              <a:rPr sz="150" i="1" dirty="0">
                <a:latin typeface="Times New Roman"/>
                <a:cs typeface="Times New Roman"/>
              </a:rPr>
              <a:t>was</a:t>
            </a:r>
            <a:r>
              <a:rPr sz="150" i="1" spc="50" dirty="0">
                <a:latin typeface="Times New Roman"/>
                <a:cs typeface="Times New Roman"/>
              </a:rPr>
              <a:t> </a:t>
            </a:r>
            <a:r>
              <a:rPr sz="150" i="1" spc="-10" dirty="0">
                <a:latin typeface="Times New Roman"/>
                <a:cs typeface="Times New Roman"/>
              </a:rPr>
              <a:t>measured</a:t>
            </a:r>
            <a:endParaRPr sz="150">
              <a:latin typeface="Times New Roman"/>
              <a:cs typeface="Times New Roman"/>
            </a:endParaRPr>
          </a:p>
          <a:p>
            <a:pPr>
              <a:lnSpc>
                <a:spcPct val="100000"/>
              </a:lnSpc>
              <a:spcBef>
                <a:spcPts val="35"/>
              </a:spcBef>
            </a:pPr>
            <a:r>
              <a:rPr sz="150" i="1" dirty="0">
                <a:latin typeface="Times New Roman"/>
                <a:cs typeface="Times New Roman"/>
              </a:rPr>
              <a:t>after</a:t>
            </a:r>
            <a:r>
              <a:rPr sz="150" i="1" spc="25" dirty="0">
                <a:latin typeface="Times New Roman"/>
                <a:cs typeface="Times New Roman"/>
              </a:rPr>
              <a:t> </a:t>
            </a:r>
            <a:r>
              <a:rPr sz="150" i="1" dirty="0">
                <a:latin typeface="Times New Roman"/>
                <a:cs typeface="Times New Roman"/>
              </a:rPr>
              <a:t>48Hours</a:t>
            </a:r>
            <a:r>
              <a:rPr sz="150" i="1" spc="30" dirty="0">
                <a:latin typeface="Times New Roman"/>
                <a:cs typeface="Times New Roman"/>
              </a:rPr>
              <a:t> </a:t>
            </a:r>
            <a:r>
              <a:rPr sz="150" i="1" spc="-10" dirty="0">
                <a:latin typeface="Times New Roman"/>
                <a:cs typeface="Times New Roman"/>
              </a:rPr>
              <a:t>incubation</a:t>
            </a:r>
            <a:endParaRPr sz="150">
              <a:latin typeface="Times New Roman"/>
              <a:cs typeface="Times New Roman"/>
            </a:endParaRPr>
          </a:p>
        </p:txBody>
      </p:sp>
      <p:sp>
        <p:nvSpPr>
          <p:cNvPr id="539" name="object 539"/>
          <p:cNvSpPr txBox="1"/>
          <p:nvPr/>
        </p:nvSpPr>
        <p:spPr>
          <a:xfrm>
            <a:off x="2913468" y="5397128"/>
            <a:ext cx="473075" cy="59690"/>
          </a:xfrm>
          <a:prstGeom prst="rect">
            <a:avLst/>
          </a:prstGeom>
        </p:spPr>
        <p:txBody>
          <a:bodyPr vert="horz" wrap="square" lIns="0" tIns="15240" rIns="0" bIns="0" rtlCol="0">
            <a:spAutoFit/>
          </a:bodyPr>
          <a:lstStyle/>
          <a:p>
            <a:pPr marL="25400">
              <a:lnSpc>
                <a:spcPct val="100000"/>
              </a:lnSpc>
              <a:spcBef>
                <a:spcPts val="120"/>
              </a:spcBef>
            </a:pPr>
            <a:r>
              <a:rPr sz="300" b="1" baseline="13888" dirty="0">
                <a:latin typeface="Arial"/>
                <a:cs typeface="Arial"/>
              </a:rPr>
              <a:t>A</a:t>
            </a:r>
            <a:r>
              <a:rPr sz="300" b="1" spc="509" baseline="13888" dirty="0">
                <a:latin typeface="Arial"/>
                <a:cs typeface="Arial"/>
              </a:rPr>
              <a:t>  </a:t>
            </a:r>
            <a:r>
              <a:rPr sz="150" spc="-55" dirty="0">
                <a:latin typeface="Times New Roman"/>
                <a:cs typeface="Times New Roman"/>
              </a:rPr>
              <a:t>M</a:t>
            </a:r>
            <a:r>
              <a:rPr sz="225" spc="-82" baseline="37037" dirty="0">
                <a:latin typeface="Times New Roman"/>
                <a:cs typeface="Times New Roman"/>
              </a:rPr>
              <a:t>M</a:t>
            </a:r>
            <a:r>
              <a:rPr sz="150" spc="-55" dirty="0">
                <a:latin typeface="Times New Roman"/>
                <a:cs typeface="Times New Roman"/>
              </a:rPr>
              <a:t>D</a:t>
            </a:r>
            <a:r>
              <a:rPr sz="225" spc="-82" baseline="37037" dirty="0">
                <a:latin typeface="Times New Roman"/>
                <a:cs typeface="Times New Roman"/>
              </a:rPr>
              <a:t>D</a:t>
            </a:r>
            <a:r>
              <a:rPr sz="150" spc="-55" dirty="0">
                <a:latin typeface="Times New Roman"/>
                <a:cs typeface="Times New Roman"/>
              </a:rPr>
              <a:t>A</a:t>
            </a:r>
            <a:r>
              <a:rPr sz="225" spc="-82" baseline="37037" dirty="0">
                <a:latin typeface="Times New Roman"/>
                <a:cs typeface="Times New Roman"/>
              </a:rPr>
              <a:t>A</a:t>
            </a:r>
            <a:r>
              <a:rPr sz="150" spc="-55" dirty="0">
                <a:latin typeface="Times New Roman"/>
                <a:cs typeface="Times New Roman"/>
              </a:rPr>
              <a:t>-</a:t>
            </a:r>
            <a:r>
              <a:rPr sz="225" spc="-75" baseline="37037" dirty="0">
                <a:latin typeface="Times New Roman"/>
                <a:cs typeface="Times New Roman"/>
              </a:rPr>
              <a:t>-</a:t>
            </a:r>
            <a:r>
              <a:rPr sz="150" spc="-50" dirty="0">
                <a:latin typeface="Times New Roman"/>
                <a:cs typeface="Times New Roman"/>
              </a:rPr>
              <a:t>M</a:t>
            </a:r>
            <a:r>
              <a:rPr sz="225" spc="-75" baseline="37037" dirty="0">
                <a:latin typeface="Times New Roman"/>
                <a:cs typeface="Times New Roman"/>
              </a:rPr>
              <a:t>M</a:t>
            </a:r>
            <a:r>
              <a:rPr sz="150" spc="-50" dirty="0">
                <a:latin typeface="Times New Roman"/>
                <a:cs typeface="Times New Roman"/>
              </a:rPr>
              <a:t>B</a:t>
            </a:r>
            <a:r>
              <a:rPr sz="225" spc="-75" baseline="37037" dirty="0">
                <a:latin typeface="Times New Roman"/>
                <a:cs typeface="Times New Roman"/>
              </a:rPr>
              <a:t>B2</a:t>
            </a:r>
            <a:r>
              <a:rPr sz="150" spc="-50" dirty="0">
                <a:latin typeface="Times New Roman"/>
                <a:cs typeface="Times New Roman"/>
              </a:rPr>
              <a:t>2</a:t>
            </a:r>
            <a:r>
              <a:rPr sz="225" spc="-75" baseline="37037" dirty="0">
                <a:latin typeface="Times New Roman"/>
                <a:cs typeface="Times New Roman"/>
              </a:rPr>
              <a:t>3</a:t>
            </a:r>
            <a:r>
              <a:rPr sz="150" spc="-50" dirty="0">
                <a:latin typeface="Times New Roman"/>
                <a:cs typeface="Times New Roman"/>
              </a:rPr>
              <a:t>3</a:t>
            </a:r>
            <a:r>
              <a:rPr sz="225" spc="-75" baseline="37037" dirty="0">
                <a:latin typeface="Times New Roman"/>
                <a:cs typeface="Times New Roman"/>
              </a:rPr>
              <a:t>1</a:t>
            </a:r>
            <a:r>
              <a:rPr sz="150" spc="-50" dirty="0">
                <a:latin typeface="Times New Roman"/>
                <a:cs typeface="Times New Roman"/>
              </a:rPr>
              <a:t>1</a:t>
            </a:r>
            <a:r>
              <a:rPr sz="225" spc="-75" baseline="37037" dirty="0">
                <a:latin typeface="Times New Roman"/>
                <a:cs typeface="Times New Roman"/>
              </a:rPr>
              <a:t>w</a:t>
            </a:r>
            <a:r>
              <a:rPr sz="150" spc="-50" dirty="0">
                <a:latin typeface="Times New Roman"/>
                <a:cs typeface="Times New Roman"/>
              </a:rPr>
              <a:t>W</a:t>
            </a:r>
            <a:r>
              <a:rPr sz="225" spc="-75" baseline="37037" dirty="0">
                <a:latin typeface="Times New Roman"/>
                <a:cs typeface="Times New Roman"/>
              </a:rPr>
              <a:t>t</a:t>
            </a:r>
            <a:r>
              <a:rPr sz="225" spc="82" baseline="37037" dirty="0">
                <a:latin typeface="Times New Roman"/>
                <a:cs typeface="Times New Roman"/>
              </a:rPr>
              <a:t> </a:t>
            </a:r>
            <a:r>
              <a:rPr sz="150" dirty="0">
                <a:latin typeface="Times New Roman"/>
                <a:cs typeface="Times New Roman"/>
              </a:rPr>
              <a:t>T</a:t>
            </a:r>
            <a:r>
              <a:rPr sz="150" spc="375" dirty="0">
                <a:latin typeface="Times New Roman"/>
                <a:cs typeface="Times New Roman"/>
              </a:rPr>
              <a:t>  </a:t>
            </a:r>
            <a:r>
              <a:rPr sz="300" b="1" spc="-75" baseline="13888" dirty="0">
                <a:latin typeface="Arial"/>
                <a:cs typeface="Arial"/>
              </a:rPr>
              <a:t>B</a:t>
            </a:r>
            <a:endParaRPr sz="300" baseline="13888">
              <a:latin typeface="Arial"/>
              <a:cs typeface="Arial"/>
            </a:endParaRPr>
          </a:p>
        </p:txBody>
      </p:sp>
      <p:sp>
        <p:nvSpPr>
          <p:cNvPr id="540" name="object 540"/>
          <p:cNvSpPr txBox="1"/>
          <p:nvPr/>
        </p:nvSpPr>
        <p:spPr>
          <a:xfrm>
            <a:off x="3020001" y="5634360"/>
            <a:ext cx="254635" cy="52069"/>
          </a:xfrm>
          <a:prstGeom prst="rect">
            <a:avLst/>
          </a:prstGeom>
        </p:spPr>
        <p:txBody>
          <a:bodyPr vert="horz" wrap="square" lIns="0" tIns="15240" rIns="0" bIns="0" rtlCol="0">
            <a:spAutoFit/>
          </a:bodyPr>
          <a:lstStyle/>
          <a:p>
            <a:pPr marL="25400">
              <a:lnSpc>
                <a:spcPct val="100000"/>
              </a:lnSpc>
              <a:spcBef>
                <a:spcPts val="120"/>
              </a:spcBef>
            </a:pPr>
            <a:r>
              <a:rPr sz="150" spc="-55" dirty="0">
                <a:latin typeface="Times New Roman"/>
                <a:cs typeface="Times New Roman"/>
              </a:rPr>
              <a:t>MMDDAA--</a:t>
            </a:r>
            <a:r>
              <a:rPr sz="150" spc="-25" dirty="0">
                <a:latin typeface="Times New Roman"/>
                <a:cs typeface="Times New Roman"/>
              </a:rPr>
              <a:t>MMBB223311DDele8l.68.6</a:t>
            </a:r>
            <a:endParaRPr sz="150">
              <a:latin typeface="Times New Roman"/>
              <a:cs typeface="Times New Roman"/>
            </a:endParaRPr>
          </a:p>
        </p:txBody>
      </p:sp>
      <p:sp>
        <p:nvSpPr>
          <p:cNvPr id="541" name="object 541"/>
          <p:cNvSpPr txBox="1"/>
          <p:nvPr/>
        </p:nvSpPr>
        <p:spPr>
          <a:xfrm>
            <a:off x="3025820" y="5863662"/>
            <a:ext cx="257175" cy="52705"/>
          </a:xfrm>
          <a:prstGeom prst="rect">
            <a:avLst/>
          </a:prstGeom>
        </p:spPr>
        <p:txBody>
          <a:bodyPr vert="horz" wrap="square" lIns="0" tIns="15875" rIns="0" bIns="0" rtlCol="0">
            <a:spAutoFit/>
          </a:bodyPr>
          <a:lstStyle/>
          <a:p>
            <a:pPr marL="25400">
              <a:lnSpc>
                <a:spcPct val="100000"/>
              </a:lnSpc>
              <a:spcBef>
                <a:spcPts val="125"/>
              </a:spcBef>
            </a:pPr>
            <a:r>
              <a:rPr sz="150" spc="-55" dirty="0">
                <a:latin typeface="Times New Roman"/>
                <a:cs typeface="Times New Roman"/>
              </a:rPr>
              <a:t>MMDDAA--</a:t>
            </a:r>
            <a:r>
              <a:rPr sz="150" spc="-25" dirty="0">
                <a:latin typeface="Times New Roman"/>
                <a:cs typeface="Times New Roman"/>
              </a:rPr>
              <a:t>MMBB223311RR4.4C.1C1</a:t>
            </a:r>
            <a:endParaRPr sz="150">
              <a:latin typeface="Times New Roman"/>
              <a:cs typeface="Times New Roman"/>
            </a:endParaRPr>
          </a:p>
        </p:txBody>
      </p:sp>
      <p:grpSp>
        <p:nvGrpSpPr>
          <p:cNvPr id="542" name="object 542"/>
          <p:cNvGrpSpPr/>
          <p:nvPr/>
        </p:nvGrpSpPr>
        <p:grpSpPr>
          <a:xfrm>
            <a:off x="2926843" y="5393354"/>
            <a:ext cx="3375660" cy="784860"/>
            <a:chOff x="2926843" y="5393354"/>
            <a:chExt cx="3375660" cy="784860"/>
          </a:xfrm>
        </p:grpSpPr>
        <p:sp>
          <p:nvSpPr>
            <p:cNvPr id="543" name="object 543"/>
            <p:cNvSpPr/>
            <p:nvPr/>
          </p:nvSpPr>
          <p:spPr>
            <a:xfrm>
              <a:off x="2929065" y="5395577"/>
              <a:ext cx="1065530" cy="780415"/>
            </a:xfrm>
            <a:custGeom>
              <a:avLst/>
              <a:gdLst/>
              <a:ahLst/>
              <a:cxnLst/>
              <a:rect l="l" t="t" r="r" b="b"/>
              <a:pathLst>
                <a:path w="1065529" h="780414">
                  <a:moveTo>
                    <a:pt x="0" y="0"/>
                  </a:moveTo>
                  <a:lnTo>
                    <a:pt x="1065402" y="0"/>
                  </a:lnTo>
                  <a:lnTo>
                    <a:pt x="1065402" y="779813"/>
                  </a:lnTo>
                  <a:lnTo>
                    <a:pt x="0" y="779813"/>
                  </a:lnTo>
                  <a:lnTo>
                    <a:pt x="0" y="0"/>
                  </a:lnTo>
                  <a:close/>
                </a:path>
              </a:pathLst>
            </a:custGeom>
            <a:ln w="3867">
              <a:solidFill>
                <a:srgbClr val="000000"/>
              </a:solidFill>
            </a:ln>
          </p:spPr>
          <p:txBody>
            <a:bodyPr wrap="square" lIns="0" tIns="0" rIns="0" bIns="0" rtlCol="0"/>
            <a:lstStyle/>
            <a:p>
              <a:endParaRPr/>
            </a:p>
          </p:txBody>
        </p:sp>
        <p:pic>
          <p:nvPicPr>
            <p:cNvPr id="544" name="object 544"/>
            <p:cNvPicPr/>
            <p:nvPr/>
          </p:nvPicPr>
          <p:blipFill>
            <a:blip r:embed="rId58" cstate="print"/>
            <a:stretch>
              <a:fillRect/>
            </a:stretch>
          </p:blipFill>
          <p:spPr>
            <a:xfrm>
              <a:off x="5247490" y="5408186"/>
              <a:ext cx="1054810" cy="703825"/>
            </a:xfrm>
            <a:prstGeom prst="rect">
              <a:avLst/>
            </a:prstGeom>
          </p:spPr>
        </p:pic>
        <p:pic>
          <p:nvPicPr>
            <p:cNvPr id="545" name="object 545"/>
            <p:cNvPicPr/>
            <p:nvPr/>
          </p:nvPicPr>
          <p:blipFill>
            <a:blip r:embed="rId59" cstate="print"/>
            <a:stretch>
              <a:fillRect/>
            </a:stretch>
          </p:blipFill>
          <p:spPr>
            <a:xfrm>
              <a:off x="4172691" y="5408186"/>
              <a:ext cx="1028655" cy="705785"/>
            </a:xfrm>
            <a:prstGeom prst="rect">
              <a:avLst/>
            </a:prstGeom>
          </p:spPr>
        </p:pic>
      </p:grpSp>
      <p:sp>
        <p:nvSpPr>
          <p:cNvPr id="546" name="object 546"/>
          <p:cNvSpPr txBox="1"/>
          <p:nvPr/>
        </p:nvSpPr>
        <p:spPr>
          <a:xfrm>
            <a:off x="4154422" y="5401228"/>
            <a:ext cx="66040" cy="92710"/>
          </a:xfrm>
          <a:prstGeom prst="rect">
            <a:avLst/>
          </a:prstGeom>
        </p:spPr>
        <p:txBody>
          <a:bodyPr vert="horz" wrap="square" lIns="0" tIns="17780" rIns="0" bIns="0" rtlCol="0">
            <a:spAutoFit/>
          </a:bodyPr>
          <a:lstStyle/>
          <a:p>
            <a:pPr marL="12700">
              <a:lnSpc>
                <a:spcPct val="100000"/>
              </a:lnSpc>
              <a:spcBef>
                <a:spcPts val="140"/>
              </a:spcBef>
            </a:pPr>
            <a:r>
              <a:rPr sz="400" b="1" spc="-50" dirty="0">
                <a:latin typeface="Arial"/>
                <a:cs typeface="Arial"/>
              </a:rPr>
              <a:t>A</a:t>
            </a:r>
            <a:endParaRPr sz="400">
              <a:latin typeface="Arial"/>
              <a:cs typeface="Arial"/>
            </a:endParaRPr>
          </a:p>
        </p:txBody>
      </p:sp>
      <p:sp>
        <p:nvSpPr>
          <p:cNvPr id="547" name="object 547"/>
          <p:cNvSpPr/>
          <p:nvPr/>
        </p:nvSpPr>
        <p:spPr>
          <a:xfrm>
            <a:off x="5199748" y="5697159"/>
            <a:ext cx="71120" cy="111760"/>
          </a:xfrm>
          <a:custGeom>
            <a:avLst/>
            <a:gdLst/>
            <a:ahLst/>
            <a:cxnLst/>
            <a:rect l="l" t="t" r="r" b="b"/>
            <a:pathLst>
              <a:path w="71120" h="111760">
                <a:moveTo>
                  <a:pt x="0" y="111598"/>
                </a:moveTo>
                <a:lnTo>
                  <a:pt x="0" y="0"/>
                </a:lnTo>
                <a:lnTo>
                  <a:pt x="70821" y="0"/>
                </a:lnTo>
                <a:lnTo>
                  <a:pt x="70821" y="111598"/>
                </a:lnTo>
                <a:lnTo>
                  <a:pt x="0" y="111598"/>
                </a:lnTo>
                <a:close/>
              </a:path>
            </a:pathLst>
          </a:custGeom>
          <a:solidFill>
            <a:srgbClr val="FFFFFF"/>
          </a:solidFill>
        </p:spPr>
        <p:txBody>
          <a:bodyPr wrap="square" lIns="0" tIns="0" rIns="0" bIns="0" rtlCol="0"/>
          <a:lstStyle/>
          <a:p>
            <a:endParaRPr/>
          </a:p>
        </p:txBody>
      </p:sp>
      <p:sp>
        <p:nvSpPr>
          <p:cNvPr id="548" name="object 548"/>
          <p:cNvSpPr txBox="1"/>
          <p:nvPr/>
        </p:nvSpPr>
        <p:spPr>
          <a:xfrm>
            <a:off x="5204797" y="5696456"/>
            <a:ext cx="68580" cy="113664"/>
          </a:xfrm>
          <a:prstGeom prst="rect">
            <a:avLst/>
          </a:prstGeom>
        </p:spPr>
        <p:txBody>
          <a:bodyPr vert="vert270" wrap="square" lIns="0" tIns="7620" rIns="0" bIns="0" rtlCol="0">
            <a:spAutoFit/>
          </a:bodyPr>
          <a:lstStyle/>
          <a:p>
            <a:pPr marL="12700">
              <a:lnSpc>
                <a:spcPct val="100000"/>
              </a:lnSpc>
              <a:spcBef>
                <a:spcPts val="60"/>
              </a:spcBef>
            </a:pPr>
            <a:r>
              <a:rPr sz="300" b="1" spc="-25" dirty="0">
                <a:latin typeface="Arial"/>
                <a:cs typeface="Arial"/>
              </a:rPr>
              <a:t>RLU</a:t>
            </a:r>
            <a:endParaRPr sz="300">
              <a:latin typeface="Arial"/>
              <a:cs typeface="Arial"/>
            </a:endParaRPr>
          </a:p>
        </p:txBody>
      </p:sp>
      <p:sp>
        <p:nvSpPr>
          <p:cNvPr id="549" name="object 549"/>
          <p:cNvSpPr/>
          <p:nvPr/>
        </p:nvSpPr>
        <p:spPr>
          <a:xfrm>
            <a:off x="4135695" y="5697159"/>
            <a:ext cx="59690" cy="111760"/>
          </a:xfrm>
          <a:custGeom>
            <a:avLst/>
            <a:gdLst/>
            <a:ahLst/>
            <a:cxnLst/>
            <a:rect l="l" t="t" r="r" b="b"/>
            <a:pathLst>
              <a:path w="59689" h="111760">
                <a:moveTo>
                  <a:pt x="59668" y="0"/>
                </a:moveTo>
                <a:lnTo>
                  <a:pt x="0" y="0"/>
                </a:lnTo>
                <a:lnTo>
                  <a:pt x="0" y="111598"/>
                </a:lnTo>
                <a:lnTo>
                  <a:pt x="59668" y="111598"/>
                </a:lnTo>
                <a:lnTo>
                  <a:pt x="59668" y="0"/>
                </a:lnTo>
                <a:close/>
              </a:path>
            </a:pathLst>
          </a:custGeom>
          <a:solidFill>
            <a:srgbClr val="FFFFFF"/>
          </a:solidFill>
        </p:spPr>
        <p:txBody>
          <a:bodyPr wrap="square" lIns="0" tIns="0" rIns="0" bIns="0" rtlCol="0"/>
          <a:lstStyle/>
          <a:p>
            <a:endParaRPr/>
          </a:p>
        </p:txBody>
      </p:sp>
      <p:sp>
        <p:nvSpPr>
          <p:cNvPr id="550" name="object 550"/>
          <p:cNvSpPr txBox="1"/>
          <p:nvPr/>
        </p:nvSpPr>
        <p:spPr>
          <a:xfrm>
            <a:off x="4130337" y="5696456"/>
            <a:ext cx="68580" cy="113664"/>
          </a:xfrm>
          <a:prstGeom prst="rect">
            <a:avLst/>
          </a:prstGeom>
        </p:spPr>
        <p:txBody>
          <a:bodyPr vert="vert270" wrap="square" lIns="0" tIns="7620" rIns="0" bIns="0" rtlCol="0">
            <a:spAutoFit/>
          </a:bodyPr>
          <a:lstStyle/>
          <a:p>
            <a:pPr marL="12700">
              <a:lnSpc>
                <a:spcPct val="100000"/>
              </a:lnSpc>
              <a:spcBef>
                <a:spcPts val="60"/>
              </a:spcBef>
            </a:pPr>
            <a:r>
              <a:rPr sz="300" b="1" spc="-25" dirty="0">
                <a:latin typeface="Arial"/>
                <a:cs typeface="Arial"/>
              </a:rPr>
              <a:t>RLU</a:t>
            </a:r>
            <a:endParaRPr sz="300">
              <a:latin typeface="Arial"/>
              <a:cs typeface="Arial"/>
            </a:endParaRPr>
          </a:p>
        </p:txBody>
      </p:sp>
      <p:sp>
        <p:nvSpPr>
          <p:cNvPr id="551" name="object 551"/>
          <p:cNvSpPr/>
          <p:nvPr/>
        </p:nvSpPr>
        <p:spPr>
          <a:xfrm>
            <a:off x="4673943" y="6081318"/>
            <a:ext cx="1229995" cy="71120"/>
          </a:xfrm>
          <a:custGeom>
            <a:avLst/>
            <a:gdLst/>
            <a:ahLst/>
            <a:cxnLst/>
            <a:rect l="l" t="t" r="r" b="b"/>
            <a:pathLst>
              <a:path w="1229995" h="71120">
                <a:moveTo>
                  <a:pt x="137350" y="0"/>
                </a:moveTo>
                <a:lnTo>
                  <a:pt x="0" y="0"/>
                </a:lnTo>
                <a:lnTo>
                  <a:pt x="0" y="70827"/>
                </a:lnTo>
                <a:lnTo>
                  <a:pt x="137350" y="70827"/>
                </a:lnTo>
                <a:lnTo>
                  <a:pt x="137350" y="0"/>
                </a:lnTo>
                <a:close/>
              </a:path>
              <a:path w="1229995" h="71120">
                <a:moveTo>
                  <a:pt x="1229728" y="0"/>
                </a:moveTo>
                <a:lnTo>
                  <a:pt x="1094524" y="0"/>
                </a:lnTo>
                <a:lnTo>
                  <a:pt x="1094524" y="70827"/>
                </a:lnTo>
                <a:lnTo>
                  <a:pt x="1229728" y="70827"/>
                </a:lnTo>
                <a:lnTo>
                  <a:pt x="1229728" y="0"/>
                </a:lnTo>
                <a:close/>
              </a:path>
            </a:pathLst>
          </a:custGeom>
          <a:solidFill>
            <a:srgbClr val="FFFFFF"/>
          </a:solidFill>
        </p:spPr>
        <p:txBody>
          <a:bodyPr wrap="square" lIns="0" tIns="0" rIns="0" bIns="0" rtlCol="0"/>
          <a:lstStyle/>
          <a:p>
            <a:endParaRPr/>
          </a:p>
        </p:txBody>
      </p:sp>
      <p:sp>
        <p:nvSpPr>
          <p:cNvPr id="552" name="object 552"/>
          <p:cNvSpPr txBox="1"/>
          <p:nvPr/>
        </p:nvSpPr>
        <p:spPr>
          <a:xfrm>
            <a:off x="5784320" y="6078587"/>
            <a:ext cx="115570" cy="77470"/>
          </a:xfrm>
          <a:prstGeom prst="rect">
            <a:avLst/>
          </a:prstGeom>
        </p:spPr>
        <p:txBody>
          <a:bodyPr vert="horz" wrap="square" lIns="0" tIns="17145" rIns="0" bIns="0" rtlCol="0">
            <a:spAutoFit/>
          </a:bodyPr>
          <a:lstStyle/>
          <a:p>
            <a:pPr>
              <a:lnSpc>
                <a:spcPct val="100000"/>
              </a:lnSpc>
              <a:spcBef>
                <a:spcPts val="135"/>
              </a:spcBef>
            </a:pPr>
            <a:r>
              <a:rPr sz="300" b="1" spc="-20" dirty="0">
                <a:latin typeface="Arial"/>
                <a:cs typeface="Arial"/>
              </a:rPr>
              <a:t>Days</a:t>
            </a:r>
            <a:endParaRPr sz="300">
              <a:latin typeface="Arial"/>
              <a:cs typeface="Arial"/>
            </a:endParaRPr>
          </a:p>
        </p:txBody>
      </p:sp>
      <p:sp>
        <p:nvSpPr>
          <p:cNvPr id="553" name="object 553"/>
          <p:cNvSpPr txBox="1"/>
          <p:nvPr/>
        </p:nvSpPr>
        <p:spPr>
          <a:xfrm>
            <a:off x="4155946" y="6065817"/>
            <a:ext cx="1318895" cy="411480"/>
          </a:xfrm>
          <a:prstGeom prst="rect">
            <a:avLst/>
          </a:prstGeom>
        </p:spPr>
        <p:txBody>
          <a:bodyPr vert="horz" wrap="square" lIns="0" tIns="29845" rIns="0" bIns="0" rtlCol="0">
            <a:spAutoFit/>
          </a:bodyPr>
          <a:lstStyle/>
          <a:p>
            <a:pPr marR="137160" algn="ctr">
              <a:lnSpc>
                <a:spcPct val="100000"/>
              </a:lnSpc>
              <a:spcBef>
                <a:spcPts val="235"/>
              </a:spcBef>
            </a:pPr>
            <a:r>
              <a:rPr sz="300" b="1" spc="-20" dirty="0">
                <a:latin typeface="Arial"/>
                <a:cs typeface="Arial"/>
              </a:rPr>
              <a:t>Days</a:t>
            </a:r>
            <a:endParaRPr sz="300">
              <a:latin typeface="Arial"/>
              <a:cs typeface="Arial"/>
            </a:endParaRPr>
          </a:p>
          <a:p>
            <a:pPr>
              <a:lnSpc>
                <a:spcPct val="100000"/>
              </a:lnSpc>
              <a:spcBef>
                <a:spcPts val="165"/>
              </a:spcBef>
            </a:pPr>
            <a:r>
              <a:rPr sz="400" b="1" dirty="0">
                <a:latin typeface="Times New Roman"/>
                <a:cs typeface="Times New Roman"/>
              </a:rPr>
              <a:t>Figure</a:t>
            </a:r>
            <a:r>
              <a:rPr sz="400" b="1" spc="25" dirty="0">
                <a:latin typeface="Times New Roman"/>
                <a:cs typeface="Times New Roman"/>
              </a:rPr>
              <a:t> </a:t>
            </a:r>
            <a:r>
              <a:rPr sz="400" b="1" dirty="0">
                <a:latin typeface="Times New Roman"/>
                <a:cs typeface="Times New Roman"/>
              </a:rPr>
              <a:t>2</a:t>
            </a:r>
            <a:r>
              <a:rPr sz="450" b="1" dirty="0">
                <a:latin typeface="Times New Roman"/>
                <a:cs typeface="Times New Roman"/>
              </a:rPr>
              <a:t>:</a:t>
            </a:r>
            <a:r>
              <a:rPr sz="450" b="1" spc="25" dirty="0">
                <a:latin typeface="Times New Roman"/>
                <a:cs typeface="Times New Roman"/>
              </a:rPr>
              <a:t> </a:t>
            </a:r>
            <a:r>
              <a:rPr sz="400" b="1" dirty="0">
                <a:latin typeface="Times New Roman"/>
                <a:cs typeface="Times New Roman"/>
              </a:rPr>
              <a:t>Effect</a:t>
            </a:r>
            <a:r>
              <a:rPr sz="400" b="1" spc="20" dirty="0">
                <a:latin typeface="Times New Roman"/>
                <a:cs typeface="Times New Roman"/>
              </a:rPr>
              <a:t> </a:t>
            </a:r>
            <a:r>
              <a:rPr sz="400" b="1" dirty="0">
                <a:latin typeface="Times New Roman"/>
                <a:cs typeface="Times New Roman"/>
              </a:rPr>
              <a:t>of</a:t>
            </a:r>
            <a:r>
              <a:rPr sz="400" b="1" spc="20" dirty="0">
                <a:latin typeface="Times New Roman"/>
                <a:cs typeface="Times New Roman"/>
              </a:rPr>
              <a:t> </a:t>
            </a:r>
            <a:r>
              <a:rPr sz="400" b="1" dirty="0">
                <a:latin typeface="Times New Roman"/>
                <a:cs typeface="Times New Roman"/>
              </a:rPr>
              <a:t>nectin-4</a:t>
            </a:r>
            <a:r>
              <a:rPr sz="400" b="1" spc="15" dirty="0">
                <a:latin typeface="Times New Roman"/>
                <a:cs typeface="Times New Roman"/>
              </a:rPr>
              <a:t> </a:t>
            </a:r>
            <a:r>
              <a:rPr sz="400" b="1" dirty="0">
                <a:latin typeface="Times New Roman"/>
                <a:cs typeface="Times New Roman"/>
              </a:rPr>
              <a:t>on</a:t>
            </a:r>
            <a:r>
              <a:rPr sz="400" b="1" spc="20" dirty="0">
                <a:latin typeface="Times New Roman"/>
                <a:cs typeface="Times New Roman"/>
              </a:rPr>
              <a:t> </a:t>
            </a:r>
            <a:r>
              <a:rPr sz="400" b="1" dirty="0">
                <a:latin typeface="Times New Roman"/>
                <a:cs typeface="Times New Roman"/>
              </a:rPr>
              <a:t>cellular</a:t>
            </a:r>
            <a:r>
              <a:rPr sz="400" b="1" spc="10" dirty="0">
                <a:latin typeface="Times New Roman"/>
                <a:cs typeface="Times New Roman"/>
              </a:rPr>
              <a:t> </a:t>
            </a:r>
            <a:r>
              <a:rPr sz="400" b="1" spc="-10" dirty="0">
                <a:latin typeface="Times New Roman"/>
                <a:cs typeface="Times New Roman"/>
              </a:rPr>
              <a:t>growth</a:t>
            </a:r>
            <a:endParaRPr sz="400">
              <a:latin typeface="Times New Roman"/>
              <a:cs typeface="Times New Roman"/>
            </a:endParaRPr>
          </a:p>
          <a:p>
            <a:pPr>
              <a:lnSpc>
                <a:spcPct val="100000"/>
              </a:lnSpc>
              <a:spcBef>
                <a:spcPts val="130"/>
              </a:spcBef>
            </a:pPr>
            <a:r>
              <a:rPr sz="350" b="1" i="1" dirty="0">
                <a:latin typeface="Times New Roman"/>
                <a:cs typeface="Times New Roman"/>
              </a:rPr>
              <a:t>A</a:t>
            </a:r>
            <a:r>
              <a:rPr sz="350" b="1" i="1" spc="15" dirty="0">
                <a:latin typeface="Times New Roman"/>
                <a:cs typeface="Times New Roman"/>
              </a:rPr>
              <a:t> </a:t>
            </a:r>
            <a:r>
              <a:rPr sz="350" b="1" i="1" dirty="0">
                <a:latin typeface="Times New Roman"/>
                <a:cs typeface="Times New Roman"/>
              </a:rPr>
              <a:t>:</a:t>
            </a:r>
            <a:r>
              <a:rPr sz="350" b="1" i="1" spc="50" dirty="0">
                <a:latin typeface="Times New Roman"/>
                <a:cs typeface="Times New Roman"/>
              </a:rPr>
              <a:t> </a:t>
            </a:r>
            <a:r>
              <a:rPr sz="250" b="1" i="1" dirty="0">
                <a:latin typeface="Times New Roman"/>
                <a:cs typeface="Times New Roman"/>
              </a:rPr>
              <a:t>Cell</a:t>
            </a:r>
            <a:r>
              <a:rPr sz="250" b="1" i="1" spc="40" dirty="0">
                <a:latin typeface="Times New Roman"/>
                <a:cs typeface="Times New Roman"/>
              </a:rPr>
              <a:t> </a:t>
            </a:r>
            <a:r>
              <a:rPr sz="250" b="1" i="1" dirty="0">
                <a:latin typeface="Times New Roman"/>
                <a:cs typeface="Times New Roman"/>
              </a:rPr>
              <a:t>medium</a:t>
            </a:r>
            <a:r>
              <a:rPr sz="250" b="1" i="1" spc="40" dirty="0">
                <a:latin typeface="Times New Roman"/>
                <a:cs typeface="Times New Roman"/>
              </a:rPr>
              <a:t> </a:t>
            </a:r>
            <a:r>
              <a:rPr sz="250" b="1" i="1" dirty="0">
                <a:latin typeface="Times New Roman"/>
                <a:cs typeface="Times New Roman"/>
              </a:rPr>
              <a:t>culture</a:t>
            </a:r>
            <a:r>
              <a:rPr sz="250" b="1" i="1" spc="40" dirty="0">
                <a:latin typeface="Times New Roman"/>
                <a:cs typeface="Times New Roman"/>
              </a:rPr>
              <a:t> </a:t>
            </a:r>
            <a:r>
              <a:rPr sz="250" b="1" i="1" dirty="0">
                <a:latin typeface="Times New Roman"/>
                <a:cs typeface="Times New Roman"/>
              </a:rPr>
              <a:t>containing</a:t>
            </a:r>
            <a:r>
              <a:rPr sz="250" b="1" i="1" spc="40" dirty="0">
                <a:latin typeface="Times New Roman"/>
                <a:cs typeface="Times New Roman"/>
              </a:rPr>
              <a:t> </a:t>
            </a:r>
            <a:r>
              <a:rPr sz="250" b="1" i="1" dirty="0">
                <a:latin typeface="Times New Roman"/>
                <a:cs typeface="Times New Roman"/>
              </a:rPr>
              <a:t>10%FCS</a:t>
            </a:r>
            <a:r>
              <a:rPr sz="250" b="1" i="1" spc="40" dirty="0">
                <a:latin typeface="Times New Roman"/>
                <a:cs typeface="Times New Roman"/>
              </a:rPr>
              <a:t> </a:t>
            </a:r>
            <a:r>
              <a:rPr sz="350" b="1" i="1" dirty="0">
                <a:latin typeface="Times New Roman"/>
                <a:cs typeface="Times New Roman"/>
              </a:rPr>
              <a:t>B</a:t>
            </a:r>
            <a:r>
              <a:rPr sz="350" b="1" i="1" spc="55" dirty="0">
                <a:latin typeface="Times New Roman"/>
                <a:cs typeface="Times New Roman"/>
              </a:rPr>
              <a:t> </a:t>
            </a:r>
            <a:r>
              <a:rPr sz="350" b="1" i="1" dirty="0">
                <a:latin typeface="Times New Roman"/>
                <a:cs typeface="Times New Roman"/>
              </a:rPr>
              <a:t>:</a:t>
            </a:r>
            <a:r>
              <a:rPr sz="350" b="1" i="1" spc="50" dirty="0">
                <a:latin typeface="Times New Roman"/>
                <a:cs typeface="Times New Roman"/>
              </a:rPr>
              <a:t> </a:t>
            </a:r>
            <a:r>
              <a:rPr sz="250" b="1" i="1" dirty="0">
                <a:latin typeface="Times New Roman"/>
                <a:cs typeface="Times New Roman"/>
              </a:rPr>
              <a:t>Cell</a:t>
            </a:r>
            <a:r>
              <a:rPr sz="250" b="1" i="1" spc="40" dirty="0">
                <a:latin typeface="Times New Roman"/>
                <a:cs typeface="Times New Roman"/>
              </a:rPr>
              <a:t> </a:t>
            </a:r>
            <a:r>
              <a:rPr sz="250" b="1" i="1" dirty="0">
                <a:latin typeface="Times New Roman"/>
                <a:cs typeface="Times New Roman"/>
              </a:rPr>
              <a:t>medium</a:t>
            </a:r>
            <a:r>
              <a:rPr sz="250" b="1" i="1" spc="40" dirty="0">
                <a:latin typeface="Times New Roman"/>
                <a:cs typeface="Times New Roman"/>
              </a:rPr>
              <a:t> </a:t>
            </a:r>
            <a:r>
              <a:rPr sz="250" b="1" i="1" dirty="0">
                <a:latin typeface="Times New Roman"/>
                <a:cs typeface="Times New Roman"/>
              </a:rPr>
              <a:t>culture</a:t>
            </a:r>
            <a:r>
              <a:rPr sz="250" b="1" i="1" spc="40" dirty="0">
                <a:latin typeface="Times New Roman"/>
                <a:cs typeface="Times New Roman"/>
              </a:rPr>
              <a:t> </a:t>
            </a:r>
            <a:r>
              <a:rPr sz="250" b="1" i="1" dirty="0">
                <a:latin typeface="Times New Roman"/>
                <a:cs typeface="Times New Roman"/>
              </a:rPr>
              <a:t>containing</a:t>
            </a:r>
            <a:r>
              <a:rPr sz="250" b="1" i="1" spc="40" dirty="0">
                <a:latin typeface="Times New Roman"/>
                <a:cs typeface="Times New Roman"/>
              </a:rPr>
              <a:t> </a:t>
            </a:r>
            <a:r>
              <a:rPr sz="250" b="1" i="1" spc="-10" dirty="0">
                <a:latin typeface="Times New Roman"/>
                <a:cs typeface="Times New Roman"/>
              </a:rPr>
              <a:t>0%FCS</a:t>
            </a:r>
            <a:endParaRPr sz="250">
              <a:latin typeface="Times New Roman"/>
              <a:cs typeface="Times New Roman"/>
            </a:endParaRPr>
          </a:p>
          <a:p>
            <a:pPr marR="106680" algn="ctr">
              <a:lnSpc>
                <a:spcPct val="100000"/>
              </a:lnSpc>
              <a:spcBef>
                <a:spcPts val="204"/>
              </a:spcBef>
            </a:pPr>
            <a:r>
              <a:rPr sz="250" i="1" dirty="0">
                <a:latin typeface="Times New Roman"/>
                <a:cs typeface="Times New Roman"/>
              </a:rPr>
              <a:t>:</a:t>
            </a:r>
            <a:r>
              <a:rPr sz="250" i="1" spc="15"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dirty="0">
                <a:latin typeface="Times New Roman"/>
                <a:cs typeface="Times New Roman"/>
              </a:rPr>
              <a:t>wt</a:t>
            </a:r>
            <a:r>
              <a:rPr sz="250" i="1" spc="305" dirty="0">
                <a:latin typeface="Times New Roman"/>
                <a:cs typeface="Times New Roman"/>
              </a:rPr>
              <a:t>  </a:t>
            </a:r>
            <a:r>
              <a:rPr sz="250" i="1" dirty="0">
                <a:latin typeface="Times New Roman"/>
                <a:cs typeface="Times New Roman"/>
              </a:rPr>
              <a:t>:</a:t>
            </a:r>
            <a:r>
              <a:rPr sz="250" i="1" spc="20"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dirty="0">
                <a:latin typeface="Times New Roman"/>
                <a:cs typeface="Times New Roman"/>
              </a:rPr>
              <a:t>Del8.6</a:t>
            </a:r>
            <a:r>
              <a:rPr sz="250" i="1" spc="385" dirty="0">
                <a:latin typeface="Times New Roman"/>
                <a:cs typeface="Times New Roman"/>
              </a:rPr>
              <a:t>  </a:t>
            </a:r>
            <a:r>
              <a:rPr sz="250" i="1" dirty="0">
                <a:latin typeface="Times New Roman"/>
                <a:cs typeface="Times New Roman"/>
              </a:rPr>
              <a:t>:</a:t>
            </a:r>
            <a:r>
              <a:rPr sz="250" i="1" spc="25"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spc="-10" dirty="0">
                <a:latin typeface="Times New Roman"/>
                <a:cs typeface="Times New Roman"/>
              </a:rPr>
              <a:t>R4.C1.</a:t>
            </a:r>
            <a:endParaRPr sz="250">
              <a:latin typeface="Times New Roman"/>
              <a:cs typeface="Times New Roman"/>
            </a:endParaRPr>
          </a:p>
          <a:p>
            <a:pPr>
              <a:lnSpc>
                <a:spcPct val="100000"/>
              </a:lnSpc>
              <a:spcBef>
                <a:spcPts val="114"/>
              </a:spcBef>
            </a:pPr>
            <a:r>
              <a:rPr sz="250" i="1" spc="10" dirty="0">
                <a:latin typeface="Times New Roman"/>
                <a:cs typeface="Times New Roman"/>
              </a:rPr>
              <a:t>The</a:t>
            </a:r>
            <a:r>
              <a:rPr sz="250" i="1" spc="-5" dirty="0">
                <a:latin typeface="Times New Roman"/>
                <a:cs typeface="Times New Roman"/>
              </a:rPr>
              <a:t> </a:t>
            </a:r>
            <a:r>
              <a:rPr sz="250" i="1" dirty="0">
                <a:latin typeface="Times New Roman"/>
                <a:cs typeface="Times New Roman"/>
              </a:rPr>
              <a:t>test</a:t>
            </a:r>
            <a:r>
              <a:rPr sz="250" i="1" spc="-5" dirty="0">
                <a:latin typeface="Times New Roman"/>
                <a:cs typeface="Times New Roman"/>
              </a:rPr>
              <a:t> </a:t>
            </a:r>
            <a:r>
              <a:rPr sz="250" i="1" spc="10" dirty="0">
                <a:latin typeface="Times New Roman"/>
                <a:cs typeface="Times New Roman"/>
              </a:rPr>
              <a:t>is</a:t>
            </a:r>
            <a:r>
              <a:rPr sz="250" i="1" dirty="0">
                <a:latin typeface="Times New Roman"/>
                <a:cs typeface="Times New Roman"/>
              </a:rPr>
              <a:t> </a:t>
            </a:r>
            <a:r>
              <a:rPr sz="250" i="1" spc="10" dirty="0">
                <a:latin typeface="Times New Roman"/>
                <a:cs typeface="Times New Roman"/>
              </a:rPr>
              <a:t>performed</a:t>
            </a:r>
            <a:r>
              <a:rPr sz="250" i="1" spc="-5" dirty="0">
                <a:latin typeface="Times New Roman"/>
                <a:cs typeface="Times New Roman"/>
              </a:rPr>
              <a:t> </a:t>
            </a:r>
            <a:r>
              <a:rPr sz="250" i="1" spc="10" dirty="0">
                <a:latin typeface="Times New Roman"/>
                <a:cs typeface="Times New Roman"/>
              </a:rPr>
              <a:t>4</a:t>
            </a:r>
            <a:r>
              <a:rPr sz="250" i="1" dirty="0">
                <a:latin typeface="Times New Roman"/>
                <a:cs typeface="Times New Roman"/>
              </a:rPr>
              <a:t> </a:t>
            </a:r>
            <a:r>
              <a:rPr sz="250" i="1" spc="10" dirty="0">
                <a:latin typeface="Times New Roman"/>
                <a:cs typeface="Times New Roman"/>
              </a:rPr>
              <a:t>fold</a:t>
            </a:r>
            <a:r>
              <a:rPr sz="250" i="1" spc="-5" dirty="0">
                <a:latin typeface="Times New Roman"/>
                <a:cs typeface="Times New Roman"/>
              </a:rPr>
              <a:t> </a:t>
            </a:r>
            <a:r>
              <a:rPr sz="250" i="1" spc="10" dirty="0">
                <a:latin typeface="Times New Roman"/>
                <a:cs typeface="Times New Roman"/>
              </a:rPr>
              <a:t>in</a:t>
            </a:r>
            <a:r>
              <a:rPr sz="250" i="1" dirty="0">
                <a:latin typeface="Times New Roman"/>
                <a:cs typeface="Times New Roman"/>
              </a:rPr>
              <a:t> </a:t>
            </a:r>
            <a:r>
              <a:rPr sz="250" i="1" spc="-10" dirty="0">
                <a:latin typeface="Times New Roman"/>
                <a:cs typeface="Times New Roman"/>
              </a:rPr>
              <a:t>triplicate</a:t>
            </a:r>
            <a:endParaRPr sz="250">
              <a:latin typeface="Times New Roman"/>
              <a:cs typeface="Times New Roman"/>
            </a:endParaRPr>
          </a:p>
          <a:p>
            <a:pPr>
              <a:lnSpc>
                <a:spcPct val="100000"/>
              </a:lnSpc>
              <a:spcBef>
                <a:spcPts val="65"/>
              </a:spcBef>
            </a:pPr>
            <a:r>
              <a:rPr sz="250" i="1" dirty="0">
                <a:latin typeface="Times New Roman"/>
                <a:cs typeface="Times New Roman"/>
              </a:rPr>
              <a:t>The</a:t>
            </a:r>
            <a:r>
              <a:rPr sz="250" i="1" spc="40" dirty="0">
                <a:latin typeface="Times New Roman"/>
                <a:cs typeface="Times New Roman"/>
              </a:rPr>
              <a:t> </a:t>
            </a:r>
            <a:r>
              <a:rPr sz="250" i="1" dirty="0">
                <a:latin typeface="Times New Roman"/>
                <a:cs typeface="Times New Roman"/>
              </a:rPr>
              <a:t>RLU</a:t>
            </a:r>
            <a:r>
              <a:rPr sz="250" i="1" spc="40" dirty="0">
                <a:latin typeface="Times New Roman"/>
                <a:cs typeface="Times New Roman"/>
              </a:rPr>
              <a:t> </a:t>
            </a:r>
            <a:r>
              <a:rPr sz="250" i="1" dirty="0">
                <a:latin typeface="Times New Roman"/>
                <a:cs typeface="Times New Roman"/>
              </a:rPr>
              <a:t>detected</a:t>
            </a:r>
            <a:r>
              <a:rPr sz="250" i="1" spc="40" dirty="0">
                <a:latin typeface="Times New Roman"/>
                <a:cs typeface="Times New Roman"/>
              </a:rPr>
              <a:t> </a:t>
            </a:r>
            <a:r>
              <a:rPr sz="250" i="1" dirty="0">
                <a:latin typeface="Times New Roman"/>
                <a:cs typeface="Times New Roman"/>
              </a:rPr>
              <a:t>by</a:t>
            </a:r>
            <a:r>
              <a:rPr sz="250" i="1" spc="40" dirty="0">
                <a:latin typeface="Times New Roman"/>
                <a:cs typeface="Times New Roman"/>
              </a:rPr>
              <a:t> </a:t>
            </a:r>
            <a:r>
              <a:rPr sz="250" i="1" dirty="0">
                <a:latin typeface="Times New Roman"/>
                <a:cs typeface="Times New Roman"/>
              </a:rPr>
              <a:t>CellTiter-Glo®</a:t>
            </a:r>
            <a:r>
              <a:rPr sz="250" i="1" spc="40" dirty="0">
                <a:latin typeface="Times New Roman"/>
                <a:cs typeface="Times New Roman"/>
              </a:rPr>
              <a:t> </a:t>
            </a:r>
            <a:r>
              <a:rPr sz="250" i="1" dirty="0">
                <a:latin typeface="Times New Roman"/>
                <a:cs typeface="Times New Roman"/>
              </a:rPr>
              <a:t>is</a:t>
            </a:r>
            <a:r>
              <a:rPr sz="250" i="1" spc="45" dirty="0">
                <a:latin typeface="Times New Roman"/>
                <a:cs typeface="Times New Roman"/>
              </a:rPr>
              <a:t> </a:t>
            </a:r>
            <a:r>
              <a:rPr sz="250" i="1" dirty="0">
                <a:latin typeface="Times New Roman"/>
                <a:cs typeface="Times New Roman"/>
              </a:rPr>
              <a:t>correlated</a:t>
            </a:r>
            <a:r>
              <a:rPr sz="250" i="1" spc="40" dirty="0">
                <a:latin typeface="Times New Roman"/>
                <a:cs typeface="Times New Roman"/>
              </a:rPr>
              <a:t> </a:t>
            </a:r>
            <a:r>
              <a:rPr sz="250" i="1" dirty="0">
                <a:latin typeface="Times New Roman"/>
                <a:cs typeface="Times New Roman"/>
              </a:rPr>
              <a:t>with</a:t>
            </a:r>
            <a:r>
              <a:rPr sz="250" i="1" spc="40" dirty="0">
                <a:latin typeface="Times New Roman"/>
                <a:cs typeface="Times New Roman"/>
              </a:rPr>
              <a:t> </a:t>
            </a:r>
            <a:r>
              <a:rPr sz="250" i="1" dirty="0">
                <a:latin typeface="Times New Roman"/>
                <a:cs typeface="Times New Roman"/>
              </a:rPr>
              <a:t>number</a:t>
            </a:r>
            <a:r>
              <a:rPr sz="250" i="1" spc="40" dirty="0">
                <a:latin typeface="Times New Roman"/>
                <a:cs typeface="Times New Roman"/>
              </a:rPr>
              <a:t> </a:t>
            </a:r>
            <a:r>
              <a:rPr sz="250" i="1" dirty="0">
                <a:latin typeface="Times New Roman"/>
                <a:cs typeface="Times New Roman"/>
              </a:rPr>
              <a:t>of</a:t>
            </a:r>
            <a:r>
              <a:rPr sz="250" i="1" spc="40" dirty="0">
                <a:latin typeface="Times New Roman"/>
                <a:cs typeface="Times New Roman"/>
              </a:rPr>
              <a:t> </a:t>
            </a:r>
            <a:r>
              <a:rPr sz="250" i="1" spc="-10" dirty="0">
                <a:latin typeface="Times New Roman"/>
                <a:cs typeface="Times New Roman"/>
              </a:rPr>
              <a:t>cells.</a:t>
            </a:r>
            <a:endParaRPr sz="250">
              <a:latin typeface="Times New Roman"/>
              <a:cs typeface="Times New Roman"/>
            </a:endParaRPr>
          </a:p>
        </p:txBody>
      </p:sp>
      <p:grpSp>
        <p:nvGrpSpPr>
          <p:cNvPr id="554" name="object 554"/>
          <p:cNvGrpSpPr/>
          <p:nvPr/>
        </p:nvGrpSpPr>
        <p:grpSpPr>
          <a:xfrm>
            <a:off x="4152900" y="5408186"/>
            <a:ext cx="2145665" cy="967740"/>
            <a:chOff x="4152900" y="5408186"/>
            <a:chExt cx="2145665" cy="967740"/>
          </a:xfrm>
        </p:grpSpPr>
        <p:pic>
          <p:nvPicPr>
            <p:cNvPr id="555" name="object 555"/>
            <p:cNvPicPr/>
            <p:nvPr/>
          </p:nvPicPr>
          <p:blipFill>
            <a:blip r:embed="rId60" cstate="print"/>
            <a:stretch>
              <a:fillRect/>
            </a:stretch>
          </p:blipFill>
          <p:spPr>
            <a:xfrm>
              <a:off x="4152900" y="6311900"/>
              <a:ext cx="76200" cy="63500"/>
            </a:xfrm>
            <a:prstGeom prst="rect">
              <a:avLst/>
            </a:prstGeom>
          </p:spPr>
        </p:pic>
        <p:sp>
          <p:nvSpPr>
            <p:cNvPr id="556" name="object 556"/>
            <p:cNvSpPr/>
            <p:nvPr/>
          </p:nvSpPr>
          <p:spPr>
            <a:xfrm>
              <a:off x="4164567" y="6324164"/>
              <a:ext cx="59690" cy="40640"/>
            </a:xfrm>
            <a:custGeom>
              <a:avLst/>
              <a:gdLst/>
              <a:ahLst/>
              <a:cxnLst/>
              <a:rect l="l" t="t" r="r" b="b"/>
              <a:pathLst>
                <a:path w="59689" h="40639">
                  <a:moveTo>
                    <a:pt x="59611" y="0"/>
                  </a:moveTo>
                  <a:lnTo>
                    <a:pt x="0" y="0"/>
                  </a:lnTo>
                  <a:lnTo>
                    <a:pt x="0" y="40264"/>
                  </a:lnTo>
                  <a:lnTo>
                    <a:pt x="59611" y="40264"/>
                  </a:lnTo>
                  <a:lnTo>
                    <a:pt x="59611" y="0"/>
                  </a:lnTo>
                  <a:close/>
                </a:path>
              </a:pathLst>
            </a:custGeom>
            <a:solidFill>
              <a:srgbClr val="FFFFFF"/>
            </a:solidFill>
          </p:spPr>
          <p:txBody>
            <a:bodyPr wrap="square" lIns="0" tIns="0" rIns="0" bIns="0" rtlCol="0"/>
            <a:lstStyle/>
            <a:p>
              <a:endParaRPr/>
            </a:p>
          </p:txBody>
        </p:sp>
        <p:sp>
          <p:nvSpPr>
            <p:cNvPr id="557" name="object 557"/>
            <p:cNvSpPr/>
            <p:nvPr/>
          </p:nvSpPr>
          <p:spPr>
            <a:xfrm>
              <a:off x="4172554" y="6344867"/>
              <a:ext cx="6985" cy="0"/>
            </a:xfrm>
            <a:custGeom>
              <a:avLst/>
              <a:gdLst/>
              <a:ahLst/>
              <a:cxnLst/>
              <a:rect l="l" t="t" r="r" b="b"/>
              <a:pathLst>
                <a:path w="6985">
                  <a:moveTo>
                    <a:pt x="0" y="0"/>
                  </a:moveTo>
                  <a:lnTo>
                    <a:pt x="6729" y="0"/>
                  </a:lnTo>
                </a:path>
              </a:pathLst>
            </a:custGeom>
            <a:ln w="6593">
              <a:solidFill>
                <a:srgbClr val="A0A0A4"/>
              </a:solidFill>
            </a:ln>
          </p:spPr>
          <p:txBody>
            <a:bodyPr wrap="square" lIns="0" tIns="0" rIns="0" bIns="0" rtlCol="0"/>
            <a:lstStyle/>
            <a:p>
              <a:endParaRPr/>
            </a:p>
          </p:txBody>
        </p:sp>
        <p:sp>
          <p:nvSpPr>
            <p:cNvPr id="558" name="object 558"/>
            <p:cNvSpPr/>
            <p:nvPr/>
          </p:nvSpPr>
          <p:spPr>
            <a:xfrm>
              <a:off x="4179284" y="6344867"/>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8" y="0"/>
                  </a:lnTo>
                </a:path>
                <a:path w="33020">
                  <a:moveTo>
                    <a:pt x="19708" y="0"/>
                  </a:moveTo>
                  <a:lnTo>
                    <a:pt x="25958" y="0"/>
                  </a:lnTo>
                </a:path>
                <a:path w="33020">
                  <a:moveTo>
                    <a:pt x="25958" y="0"/>
                  </a:moveTo>
                  <a:lnTo>
                    <a:pt x="32687" y="0"/>
                  </a:lnTo>
                </a:path>
              </a:pathLst>
            </a:custGeom>
            <a:ln w="6593">
              <a:solidFill>
                <a:srgbClr val="A0A0A4"/>
              </a:solidFill>
            </a:ln>
          </p:spPr>
          <p:txBody>
            <a:bodyPr wrap="square" lIns="0" tIns="0" rIns="0" bIns="0" rtlCol="0"/>
            <a:lstStyle/>
            <a:p>
              <a:endParaRPr/>
            </a:p>
          </p:txBody>
        </p:sp>
        <p:sp>
          <p:nvSpPr>
            <p:cNvPr id="559" name="object 559"/>
            <p:cNvSpPr/>
            <p:nvPr/>
          </p:nvSpPr>
          <p:spPr>
            <a:xfrm>
              <a:off x="4211972" y="6344867"/>
              <a:ext cx="6985" cy="0"/>
            </a:xfrm>
            <a:custGeom>
              <a:avLst/>
              <a:gdLst/>
              <a:ahLst/>
              <a:cxnLst/>
              <a:rect l="l" t="t" r="r" b="b"/>
              <a:pathLst>
                <a:path w="6985">
                  <a:moveTo>
                    <a:pt x="0" y="0"/>
                  </a:moveTo>
                  <a:lnTo>
                    <a:pt x="6729" y="0"/>
                  </a:lnTo>
                </a:path>
              </a:pathLst>
            </a:custGeom>
            <a:ln w="6593">
              <a:solidFill>
                <a:srgbClr val="A0A0A4"/>
              </a:solidFill>
            </a:ln>
          </p:spPr>
          <p:txBody>
            <a:bodyPr wrap="square" lIns="0" tIns="0" rIns="0" bIns="0" rtlCol="0"/>
            <a:lstStyle/>
            <a:p>
              <a:endParaRPr/>
            </a:p>
          </p:txBody>
        </p:sp>
        <p:sp>
          <p:nvSpPr>
            <p:cNvPr id="560" name="object 560"/>
            <p:cNvSpPr/>
            <p:nvPr/>
          </p:nvSpPr>
          <p:spPr>
            <a:xfrm>
              <a:off x="4218702" y="6341570"/>
              <a:ext cx="1905" cy="6985"/>
            </a:xfrm>
            <a:custGeom>
              <a:avLst/>
              <a:gdLst/>
              <a:ahLst/>
              <a:cxnLst/>
              <a:rect l="l" t="t" r="r" b="b"/>
              <a:pathLst>
                <a:path w="1904" h="6985">
                  <a:moveTo>
                    <a:pt x="0" y="0"/>
                  </a:moveTo>
                  <a:lnTo>
                    <a:pt x="0" y="6593"/>
                  </a:lnTo>
                  <a:lnTo>
                    <a:pt x="1442" y="6593"/>
                  </a:lnTo>
                  <a:lnTo>
                    <a:pt x="1442" y="0"/>
                  </a:lnTo>
                  <a:lnTo>
                    <a:pt x="0" y="0"/>
                  </a:lnTo>
                  <a:close/>
                </a:path>
              </a:pathLst>
            </a:custGeom>
            <a:solidFill>
              <a:srgbClr val="A0A0A4"/>
            </a:solidFill>
          </p:spPr>
          <p:txBody>
            <a:bodyPr wrap="square" lIns="0" tIns="0" rIns="0" bIns="0" rtlCol="0"/>
            <a:lstStyle/>
            <a:p>
              <a:endParaRPr/>
            </a:p>
          </p:txBody>
        </p:sp>
        <p:sp>
          <p:nvSpPr>
            <p:cNvPr id="561" name="object 561"/>
            <p:cNvSpPr/>
            <p:nvPr/>
          </p:nvSpPr>
          <p:spPr>
            <a:xfrm>
              <a:off x="4185053" y="6333811"/>
              <a:ext cx="22225" cy="22225"/>
            </a:xfrm>
            <a:custGeom>
              <a:avLst/>
              <a:gdLst/>
              <a:ahLst/>
              <a:cxnLst/>
              <a:rect l="l" t="t" r="r" b="b"/>
              <a:pathLst>
                <a:path w="22225" h="22225">
                  <a:moveTo>
                    <a:pt x="16824" y="0"/>
                  </a:moveTo>
                  <a:lnTo>
                    <a:pt x="4806" y="0"/>
                  </a:lnTo>
                  <a:lnTo>
                    <a:pt x="0" y="4806"/>
                  </a:lnTo>
                  <a:lnTo>
                    <a:pt x="0" y="17306"/>
                  </a:lnTo>
                  <a:lnTo>
                    <a:pt x="4806" y="22111"/>
                  </a:lnTo>
                  <a:lnTo>
                    <a:pt x="16824" y="22111"/>
                  </a:lnTo>
                  <a:lnTo>
                    <a:pt x="21630" y="17306"/>
                  </a:lnTo>
                  <a:lnTo>
                    <a:pt x="21630" y="11056"/>
                  </a:lnTo>
                  <a:lnTo>
                    <a:pt x="21630" y="4806"/>
                  </a:lnTo>
                  <a:lnTo>
                    <a:pt x="16824" y="0"/>
                  </a:lnTo>
                  <a:close/>
                </a:path>
              </a:pathLst>
            </a:custGeom>
            <a:solidFill>
              <a:srgbClr val="A0A0A4"/>
            </a:solidFill>
          </p:spPr>
          <p:txBody>
            <a:bodyPr wrap="square" lIns="0" tIns="0" rIns="0" bIns="0" rtlCol="0"/>
            <a:lstStyle/>
            <a:p>
              <a:endParaRPr/>
            </a:p>
          </p:txBody>
        </p:sp>
        <p:sp>
          <p:nvSpPr>
            <p:cNvPr id="562" name="object 562"/>
            <p:cNvSpPr/>
            <p:nvPr/>
          </p:nvSpPr>
          <p:spPr>
            <a:xfrm>
              <a:off x="4185052" y="6333810"/>
              <a:ext cx="22225" cy="22225"/>
            </a:xfrm>
            <a:custGeom>
              <a:avLst/>
              <a:gdLst/>
              <a:ahLst/>
              <a:cxnLst/>
              <a:rect l="l" t="t" r="r" b="b"/>
              <a:pathLst>
                <a:path w="22225" h="22225">
                  <a:moveTo>
                    <a:pt x="21631" y="11056"/>
                  </a:moveTo>
                  <a:lnTo>
                    <a:pt x="21631" y="4807"/>
                  </a:lnTo>
                  <a:lnTo>
                    <a:pt x="16824" y="0"/>
                  </a:lnTo>
                  <a:lnTo>
                    <a:pt x="11055" y="0"/>
                  </a:lnTo>
                  <a:lnTo>
                    <a:pt x="4806" y="0"/>
                  </a:lnTo>
                  <a:lnTo>
                    <a:pt x="0" y="4807"/>
                  </a:lnTo>
                  <a:lnTo>
                    <a:pt x="0" y="11056"/>
                  </a:lnTo>
                  <a:lnTo>
                    <a:pt x="0" y="17305"/>
                  </a:lnTo>
                  <a:lnTo>
                    <a:pt x="4806" y="22112"/>
                  </a:lnTo>
                  <a:lnTo>
                    <a:pt x="11055" y="22112"/>
                  </a:lnTo>
                  <a:lnTo>
                    <a:pt x="16824" y="22112"/>
                  </a:lnTo>
                  <a:lnTo>
                    <a:pt x="21631" y="17305"/>
                  </a:lnTo>
                  <a:lnTo>
                    <a:pt x="21631" y="11056"/>
                  </a:lnTo>
                  <a:close/>
                </a:path>
              </a:pathLst>
            </a:custGeom>
            <a:ln w="3175">
              <a:solidFill>
                <a:srgbClr val="A0A0A4"/>
              </a:solidFill>
            </a:ln>
          </p:spPr>
          <p:txBody>
            <a:bodyPr wrap="square" lIns="0" tIns="0" rIns="0" bIns="0" rtlCol="0"/>
            <a:lstStyle/>
            <a:p>
              <a:endParaRPr/>
            </a:p>
          </p:txBody>
        </p:sp>
        <p:pic>
          <p:nvPicPr>
            <p:cNvPr id="563" name="object 563"/>
            <p:cNvPicPr/>
            <p:nvPr/>
          </p:nvPicPr>
          <p:blipFill>
            <a:blip r:embed="rId61" cstate="print"/>
            <a:stretch>
              <a:fillRect/>
            </a:stretch>
          </p:blipFill>
          <p:spPr>
            <a:xfrm>
              <a:off x="4495800" y="6311900"/>
              <a:ext cx="76200" cy="63500"/>
            </a:xfrm>
            <a:prstGeom prst="rect">
              <a:avLst/>
            </a:prstGeom>
          </p:spPr>
        </p:pic>
        <p:sp>
          <p:nvSpPr>
            <p:cNvPr id="564" name="object 564"/>
            <p:cNvSpPr/>
            <p:nvPr/>
          </p:nvSpPr>
          <p:spPr>
            <a:xfrm>
              <a:off x="4500924" y="6324164"/>
              <a:ext cx="59690" cy="40640"/>
            </a:xfrm>
            <a:custGeom>
              <a:avLst/>
              <a:gdLst/>
              <a:ahLst/>
              <a:cxnLst/>
              <a:rect l="l" t="t" r="r" b="b"/>
              <a:pathLst>
                <a:path w="59689" h="40639">
                  <a:moveTo>
                    <a:pt x="59611" y="0"/>
                  </a:moveTo>
                  <a:lnTo>
                    <a:pt x="0" y="0"/>
                  </a:lnTo>
                  <a:lnTo>
                    <a:pt x="0" y="40264"/>
                  </a:lnTo>
                  <a:lnTo>
                    <a:pt x="59611" y="40264"/>
                  </a:lnTo>
                  <a:lnTo>
                    <a:pt x="59611" y="0"/>
                  </a:lnTo>
                  <a:close/>
                </a:path>
              </a:pathLst>
            </a:custGeom>
            <a:solidFill>
              <a:srgbClr val="FFFFFF"/>
            </a:solidFill>
          </p:spPr>
          <p:txBody>
            <a:bodyPr wrap="square" lIns="0" tIns="0" rIns="0" bIns="0" rtlCol="0"/>
            <a:lstStyle/>
            <a:p>
              <a:endParaRPr/>
            </a:p>
          </p:txBody>
        </p:sp>
        <p:sp>
          <p:nvSpPr>
            <p:cNvPr id="565" name="object 565"/>
            <p:cNvSpPr/>
            <p:nvPr/>
          </p:nvSpPr>
          <p:spPr>
            <a:xfrm>
              <a:off x="4507616" y="6343445"/>
              <a:ext cx="6985" cy="0"/>
            </a:xfrm>
            <a:custGeom>
              <a:avLst/>
              <a:gdLst/>
              <a:ahLst/>
              <a:cxnLst/>
              <a:rect l="l" t="t" r="r" b="b"/>
              <a:pathLst>
                <a:path w="6985">
                  <a:moveTo>
                    <a:pt x="0" y="0"/>
                  </a:moveTo>
                  <a:lnTo>
                    <a:pt x="6729" y="0"/>
                  </a:lnTo>
                </a:path>
              </a:pathLst>
            </a:custGeom>
            <a:ln w="6593">
              <a:solidFill>
                <a:srgbClr val="5F5F5F"/>
              </a:solidFill>
            </a:ln>
          </p:spPr>
          <p:txBody>
            <a:bodyPr wrap="square" lIns="0" tIns="0" rIns="0" bIns="0" rtlCol="0"/>
            <a:lstStyle/>
            <a:p>
              <a:endParaRPr/>
            </a:p>
          </p:txBody>
        </p:sp>
        <p:sp>
          <p:nvSpPr>
            <p:cNvPr id="566" name="object 566"/>
            <p:cNvSpPr/>
            <p:nvPr/>
          </p:nvSpPr>
          <p:spPr>
            <a:xfrm>
              <a:off x="4514345" y="6343445"/>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8" y="0"/>
                  </a:lnTo>
                </a:path>
                <a:path w="33020">
                  <a:moveTo>
                    <a:pt x="19708" y="0"/>
                  </a:moveTo>
                  <a:lnTo>
                    <a:pt x="25958" y="0"/>
                  </a:lnTo>
                </a:path>
                <a:path w="33020">
                  <a:moveTo>
                    <a:pt x="25958" y="0"/>
                  </a:moveTo>
                  <a:lnTo>
                    <a:pt x="32687" y="0"/>
                  </a:lnTo>
                </a:path>
              </a:pathLst>
            </a:custGeom>
            <a:ln w="6593">
              <a:solidFill>
                <a:srgbClr val="5F5F5F"/>
              </a:solidFill>
            </a:ln>
          </p:spPr>
          <p:txBody>
            <a:bodyPr wrap="square" lIns="0" tIns="0" rIns="0" bIns="0" rtlCol="0"/>
            <a:lstStyle/>
            <a:p>
              <a:endParaRPr/>
            </a:p>
          </p:txBody>
        </p:sp>
        <p:sp>
          <p:nvSpPr>
            <p:cNvPr id="567" name="object 567"/>
            <p:cNvSpPr/>
            <p:nvPr/>
          </p:nvSpPr>
          <p:spPr>
            <a:xfrm>
              <a:off x="4547033" y="6343445"/>
              <a:ext cx="6985" cy="0"/>
            </a:xfrm>
            <a:custGeom>
              <a:avLst/>
              <a:gdLst/>
              <a:ahLst/>
              <a:cxnLst/>
              <a:rect l="l" t="t" r="r" b="b"/>
              <a:pathLst>
                <a:path w="6985">
                  <a:moveTo>
                    <a:pt x="0" y="0"/>
                  </a:moveTo>
                  <a:lnTo>
                    <a:pt x="6729" y="0"/>
                  </a:lnTo>
                </a:path>
              </a:pathLst>
            </a:custGeom>
            <a:ln w="6593">
              <a:solidFill>
                <a:srgbClr val="5F5F5F"/>
              </a:solidFill>
            </a:ln>
          </p:spPr>
          <p:txBody>
            <a:bodyPr wrap="square" lIns="0" tIns="0" rIns="0" bIns="0" rtlCol="0"/>
            <a:lstStyle/>
            <a:p>
              <a:endParaRPr/>
            </a:p>
          </p:txBody>
        </p:sp>
        <p:sp>
          <p:nvSpPr>
            <p:cNvPr id="568" name="object 568"/>
            <p:cNvSpPr/>
            <p:nvPr/>
          </p:nvSpPr>
          <p:spPr>
            <a:xfrm>
              <a:off x="4553764" y="6340148"/>
              <a:ext cx="1905" cy="6985"/>
            </a:xfrm>
            <a:custGeom>
              <a:avLst/>
              <a:gdLst/>
              <a:ahLst/>
              <a:cxnLst/>
              <a:rect l="l" t="t" r="r" b="b"/>
              <a:pathLst>
                <a:path w="1904" h="6985">
                  <a:moveTo>
                    <a:pt x="0" y="0"/>
                  </a:moveTo>
                  <a:lnTo>
                    <a:pt x="0" y="6593"/>
                  </a:lnTo>
                  <a:lnTo>
                    <a:pt x="1441" y="6593"/>
                  </a:lnTo>
                  <a:lnTo>
                    <a:pt x="1441" y="0"/>
                  </a:lnTo>
                  <a:lnTo>
                    <a:pt x="0" y="0"/>
                  </a:lnTo>
                  <a:close/>
                </a:path>
              </a:pathLst>
            </a:custGeom>
            <a:solidFill>
              <a:srgbClr val="5F5F5F"/>
            </a:solidFill>
          </p:spPr>
          <p:txBody>
            <a:bodyPr wrap="square" lIns="0" tIns="0" rIns="0" bIns="0" rtlCol="0"/>
            <a:lstStyle/>
            <a:p>
              <a:endParaRPr/>
            </a:p>
          </p:txBody>
        </p:sp>
        <p:sp>
          <p:nvSpPr>
            <p:cNvPr id="569" name="object 569"/>
            <p:cNvSpPr/>
            <p:nvPr/>
          </p:nvSpPr>
          <p:spPr>
            <a:xfrm>
              <a:off x="4521074" y="6333349"/>
              <a:ext cx="21590" cy="22225"/>
            </a:xfrm>
            <a:custGeom>
              <a:avLst/>
              <a:gdLst/>
              <a:ahLst/>
              <a:cxnLst/>
              <a:rect l="l" t="t" r="r" b="b"/>
              <a:pathLst>
                <a:path w="21589" h="22225">
                  <a:moveTo>
                    <a:pt x="21151" y="0"/>
                  </a:moveTo>
                  <a:lnTo>
                    <a:pt x="0" y="0"/>
                  </a:lnTo>
                  <a:lnTo>
                    <a:pt x="0" y="21631"/>
                  </a:lnTo>
                  <a:lnTo>
                    <a:pt x="21151" y="21631"/>
                  </a:lnTo>
                  <a:lnTo>
                    <a:pt x="21151" y="0"/>
                  </a:lnTo>
                  <a:close/>
                </a:path>
              </a:pathLst>
            </a:custGeom>
            <a:solidFill>
              <a:srgbClr val="5F5F5F"/>
            </a:solidFill>
          </p:spPr>
          <p:txBody>
            <a:bodyPr wrap="square" lIns="0" tIns="0" rIns="0" bIns="0" rtlCol="0"/>
            <a:lstStyle/>
            <a:p>
              <a:endParaRPr/>
            </a:p>
          </p:txBody>
        </p:sp>
        <p:sp>
          <p:nvSpPr>
            <p:cNvPr id="570" name="object 570"/>
            <p:cNvSpPr/>
            <p:nvPr/>
          </p:nvSpPr>
          <p:spPr>
            <a:xfrm>
              <a:off x="4520595" y="6332869"/>
              <a:ext cx="22225" cy="22225"/>
            </a:xfrm>
            <a:custGeom>
              <a:avLst/>
              <a:gdLst/>
              <a:ahLst/>
              <a:cxnLst/>
              <a:rect l="l" t="t" r="r" b="b"/>
              <a:pathLst>
                <a:path w="22225" h="22225">
                  <a:moveTo>
                    <a:pt x="0" y="0"/>
                  </a:moveTo>
                  <a:lnTo>
                    <a:pt x="0" y="22112"/>
                  </a:lnTo>
                  <a:lnTo>
                    <a:pt x="21631" y="22112"/>
                  </a:lnTo>
                  <a:lnTo>
                    <a:pt x="21631" y="0"/>
                  </a:lnTo>
                  <a:lnTo>
                    <a:pt x="0" y="0"/>
                  </a:lnTo>
                  <a:close/>
                </a:path>
              </a:pathLst>
            </a:custGeom>
            <a:ln w="3175">
              <a:solidFill>
                <a:srgbClr val="5F5F5F"/>
              </a:solidFill>
            </a:ln>
          </p:spPr>
          <p:txBody>
            <a:bodyPr wrap="square" lIns="0" tIns="0" rIns="0" bIns="0" rtlCol="0"/>
            <a:lstStyle/>
            <a:p>
              <a:endParaRPr/>
            </a:p>
          </p:txBody>
        </p:sp>
        <p:pic>
          <p:nvPicPr>
            <p:cNvPr id="571" name="object 571"/>
            <p:cNvPicPr/>
            <p:nvPr/>
          </p:nvPicPr>
          <p:blipFill>
            <a:blip r:embed="rId62" cstate="print"/>
            <a:stretch>
              <a:fillRect/>
            </a:stretch>
          </p:blipFill>
          <p:spPr>
            <a:xfrm>
              <a:off x="4889500" y="6311900"/>
              <a:ext cx="76200" cy="63500"/>
            </a:xfrm>
            <a:prstGeom prst="rect">
              <a:avLst/>
            </a:prstGeom>
          </p:spPr>
        </p:pic>
        <p:sp>
          <p:nvSpPr>
            <p:cNvPr id="572" name="object 572"/>
            <p:cNvSpPr/>
            <p:nvPr/>
          </p:nvSpPr>
          <p:spPr>
            <a:xfrm>
              <a:off x="4895504" y="6324164"/>
              <a:ext cx="59690" cy="40640"/>
            </a:xfrm>
            <a:custGeom>
              <a:avLst/>
              <a:gdLst/>
              <a:ahLst/>
              <a:cxnLst/>
              <a:rect l="l" t="t" r="r" b="b"/>
              <a:pathLst>
                <a:path w="59689" h="40639">
                  <a:moveTo>
                    <a:pt x="59612" y="0"/>
                  </a:moveTo>
                  <a:lnTo>
                    <a:pt x="0" y="0"/>
                  </a:lnTo>
                  <a:lnTo>
                    <a:pt x="0" y="40264"/>
                  </a:lnTo>
                  <a:lnTo>
                    <a:pt x="59612" y="40264"/>
                  </a:lnTo>
                  <a:lnTo>
                    <a:pt x="59612" y="0"/>
                  </a:lnTo>
                  <a:close/>
                </a:path>
              </a:pathLst>
            </a:custGeom>
            <a:solidFill>
              <a:srgbClr val="FFFFFF"/>
            </a:solidFill>
          </p:spPr>
          <p:txBody>
            <a:bodyPr wrap="square" lIns="0" tIns="0" rIns="0" bIns="0" rtlCol="0"/>
            <a:lstStyle/>
            <a:p>
              <a:endParaRPr/>
            </a:p>
          </p:txBody>
        </p:sp>
        <p:sp>
          <p:nvSpPr>
            <p:cNvPr id="573" name="object 573"/>
            <p:cNvSpPr/>
            <p:nvPr/>
          </p:nvSpPr>
          <p:spPr>
            <a:xfrm>
              <a:off x="4902194" y="6343377"/>
              <a:ext cx="6985" cy="0"/>
            </a:xfrm>
            <a:custGeom>
              <a:avLst/>
              <a:gdLst/>
              <a:ahLst/>
              <a:cxnLst/>
              <a:rect l="l" t="t" r="r" b="b"/>
              <a:pathLst>
                <a:path w="6985">
                  <a:moveTo>
                    <a:pt x="0" y="0"/>
                  </a:moveTo>
                  <a:lnTo>
                    <a:pt x="6729" y="0"/>
                  </a:lnTo>
                </a:path>
              </a:pathLst>
            </a:custGeom>
            <a:ln w="6593">
              <a:solidFill>
                <a:srgbClr val="000000"/>
              </a:solidFill>
            </a:ln>
          </p:spPr>
          <p:txBody>
            <a:bodyPr wrap="square" lIns="0" tIns="0" rIns="0" bIns="0" rtlCol="0"/>
            <a:lstStyle/>
            <a:p>
              <a:endParaRPr/>
            </a:p>
          </p:txBody>
        </p:sp>
        <p:sp>
          <p:nvSpPr>
            <p:cNvPr id="574" name="object 574"/>
            <p:cNvSpPr/>
            <p:nvPr/>
          </p:nvSpPr>
          <p:spPr>
            <a:xfrm>
              <a:off x="4908924" y="6343377"/>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9" y="0"/>
                  </a:lnTo>
                </a:path>
                <a:path w="33020">
                  <a:moveTo>
                    <a:pt x="19709" y="0"/>
                  </a:moveTo>
                  <a:lnTo>
                    <a:pt x="25958" y="0"/>
                  </a:lnTo>
                </a:path>
                <a:path w="33020">
                  <a:moveTo>
                    <a:pt x="25958" y="0"/>
                  </a:moveTo>
                  <a:lnTo>
                    <a:pt x="32688" y="0"/>
                  </a:lnTo>
                </a:path>
              </a:pathLst>
            </a:custGeom>
            <a:ln w="6593">
              <a:solidFill>
                <a:srgbClr val="000000"/>
              </a:solidFill>
            </a:ln>
          </p:spPr>
          <p:txBody>
            <a:bodyPr wrap="square" lIns="0" tIns="0" rIns="0" bIns="0" rtlCol="0"/>
            <a:lstStyle/>
            <a:p>
              <a:endParaRPr/>
            </a:p>
          </p:txBody>
        </p:sp>
        <p:sp>
          <p:nvSpPr>
            <p:cNvPr id="575" name="object 575"/>
            <p:cNvSpPr/>
            <p:nvPr/>
          </p:nvSpPr>
          <p:spPr>
            <a:xfrm>
              <a:off x="4941613" y="6343377"/>
              <a:ext cx="6985" cy="0"/>
            </a:xfrm>
            <a:custGeom>
              <a:avLst/>
              <a:gdLst/>
              <a:ahLst/>
              <a:cxnLst/>
              <a:rect l="l" t="t" r="r" b="b"/>
              <a:pathLst>
                <a:path w="6985">
                  <a:moveTo>
                    <a:pt x="0" y="0"/>
                  </a:moveTo>
                  <a:lnTo>
                    <a:pt x="6729" y="0"/>
                  </a:lnTo>
                </a:path>
              </a:pathLst>
            </a:custGeom>
            <a:ln w="6593">
              <a:solidFill>
                <a:srgbClr val="000000"/>
              </a:solidFill>
            </a:ln>
          </p:spPr>
          <p:txBody>
            <a:bodyPr wrap="square" lIns="0" tIns="0" rIns="0" bIns="0" rtlCol="0"/>
            <a:lstStyle/>
            <a:p>
              <a:endParaRPr/>
            </a:p>
          </p:txBody>
        </p:sp>
        <p:sp>
          <p:nvSpPr>
            <p:cNvPr id="576" name="object 576"/>
            <p:cNvSpPr/>
            <p:nvPr/>
          </p:nvSpPr>
          <p:spPr>
            <a:xfrm>
              <a:off x="4948343" y="6340081"/>
              <a:ext cx="1905" cy="6985"/>
            </a:xfrm>
            <a:custGeom>
              <a:avLst/>
              <a:gdLst/>
              <a:ahLst/>
              <a:cxnLst/>
              <a:rect l="l" t="t" r="r" b="b"/>
              <a:pathLst>
                <a:path w="1904" h="6985">
                  <a:moveTo>
                    <a:pt x="0" y="0"/>
                  </a:moveTo>
                  <a:lnTo>
                    <a:pt x="0" y="6593"/>
                  </a:lnTo>
                  <a:lnTo>
                    <a:pt x="1443" y="6593"/>
                  </a:lnTo>
                  <a:lnTo>
                    <a:pt x="1443" y="0"/>
                  </a:lnTo>
                  <a:lnTo>
                    <a:pt x="0" y="0"/>
                  </a:lnTo>
                  <a:close/>
                </a:path>
              </a:pathLst>
            </a:custGeom>
            <a:solidFill>
              <a:srgbClr val="000000"/>
            </a:solidFill>
          </p:spPr>
          <p:txBody>
            <a:bodyPr wrap="square" lIns="0" tIns="0" rIns="0" bIns="0" rtlCol="0"/>
            <a:lstStyle/>
            <a:p>
              <a:endParaRPr/>
            </a:p>
          </p:txBody>
        </p:sp>
        <p:sp>
          <p:nvSpPr>
            <p:cNvPr id="577" name="object 577"/>
            <p:cNvSpPr/>
            <p:nvPr/>
          </p:nvSpPr>
          <p:spPr>
            <a:xfrm>
              <a:off x="4914694" y="6332803"/>
              <a:ext cx="22225" cy="22225"/>
            </a:xfrm>
            <a:custGeom>
              <a:avLst/>
              <a:gdLst/>
              <a:ahLst/>
              <a:cxnLst/>
              <a:rect l="l" t="t" r="r" b="b"/>
              <a:pathLst>
                <a:path w="22225" h="22225">
                  <a:moveTo>
                    <a:pt x="11056" y="0"/>
                  </a:moveTo>
                  <a:lnTo>
                    <a:pt x="0" y="21631"/>
                  </a:lnTo>
                  <a:lnTo>
                    <a:pt x="21631" y="21631"/>
                  </a:lnTo>
                  <a:lnTo>
                    <a:pt x="11056" y="0"/>
                  </a:lnTo>
                  <a:close/>
                </a:path>
              </a:pathLst>
            </a:custGeom>
            <a:solidFill>
              <a:srgbClr val="000000"/>
            </a:solidFill>
          </p:spPr>
          <p:txBody>
            <a:bodyPr wrap="square" lIns="0" tIns="0" rIns="0" bIns="0" rtlCol="0"/>
            <a:lstStyle/>
            <a:p>
              <a:endParaRPr/>
            </a:p>
          </p:txBody>
        </p:sp>
        <p:sp>
          <p:nvSpPr>
            <p:cNvPr id="578" name="object 578"/>
            <p:cNvSpPr/>
            <p:nvPr/>
          </p:nvSpPr>
          <p:spPr>
            <a:xfrm>
              <a:off x="4914693" y="6332802"/>
              <a:ext cx="22225" cy="22225"/>
            </a:xfrm>
            <a:custGeom>
              <a:avLst/>
              <a:gdLst/>
              <a:ahLst/>
              <a:cxnLst/>
              <a:rect l="l" t="t" r="r" b="b"/>
              <a:pathLst>
                <a:path w="22225" h="22225">
                  <a:moveTo>
                    <a:pt x="0" y="21631"/>
                  </a:moveTo>
                  <a:lnTo>
                    <a:pt x="21632" y="21631"/>
                  </a:lnTo>
                  <a:lnTo>
                    <a:pt x="11055" y="0"/>
                  </a:lnTo>
                  <a:lnTo>
                    <a:pt x="0" y="21631"/>
                  </a:lnTo>
                  <a:close/>
                </a:path>
              </a:pathLst>
            </a:custGeom>
            <a:ln w="3175">
              <a:solidFill>
                <a:srgbClr val="000000"/>
              </a:solidFill>
            </a:ln>
          </p:spPr>
          <p:txBody>
            <a:bodyPr wrap="square" lIns="0" tIns="0" rIns="0" bIns="0" rtlCol="0"/>
            <a:lstStyle/>
            <a:p>
              <a:endParaRPr/>
            </a:p>
          </p:txBody>
        </p:sp>
        <p:sp>
          <p:nvSpPr>
            <p:cNvPr id="579" name="object 579"/>
            <p:cNvSpPr/>
            <p:nvPr/>
          </p:nvSpPr>
          <p:spPr>
            <a:xfrm>
              <a:off x="4959375" y="5408193"/>
              <a:ext cx="1339215" cy="95885"/>
            </a:xfrm>
            <a:custGeom>
              <a:avLst/>
              <a:gdLst/>
              <a:ahLst/>
              <a:cxnLst/>
              <a:rect l="l" t="t" r="r" b="b"/>
              <a:pathLst>
                <a:path w="1339214" h="95885">
                  <a:moveTo>
                    <a:pt x="276847" y="0"/>
                  </a:moveTo>
                  <a:lnTo>
                    <a:pt x="0" y="0"/>
                  </a:lnTo>
                  <a:lnTo>
                    <a:pt x="0" y="95821"/>
                  </a:lnTo>
                  <a:lnTo>
                    <a:pt x="276847" y="95821"/>
                  </a:lnTo>
                  <a:lnTo>
                    <a:pt x="276847" y="0"/>
                  </a:lnTo>
                  <a:close/>
                </a:path>
                <a:path w="1339214" h="95885">
                  <a:moveTo>
                    <a:pt x="1339176" y="0"/>
                  </a:moveTo>
                  <a:lnTo>
                    <a:pt x="1060183" y="0"/>
                  </a:lnTo>
                  <a:lnTo>
                    <a:pt x="1060183" y="95821"/>
                  </a:lnTo>
                  <a:lnTo>
                    <a:pt x="1339176" y="95821"/>
                  </a:lnTo>
                  <a:lnTo>
                    <a:pt x="1339176" y="0"/>
                  </a:lnTo>
                  <a:close/>
                </a:path>
              </a:pathLst>
            </a:custGeom>
            <a:solidFill>
              <a:srgbClr val="FFFFFF"/>
            </a:solidFill>
          </p:spPr>
          <p:txBody>
            <a:bodyPr wrap="square" lIns="0" tIns="0" rIns="0" bIns="0" rtlCol="0"/>
            <a:lstStyle/>
            <a:p>
              <a:endParaRPr/>
            </a:p>
          </p:txBody>
        </p:sp>
      </p:grpSp>
      <p:sp>
        <p:nvSpPr>
          <p:cNvPr id="580" name="object 580"/>
          <p:cNvSpPr txBox="1"/>
          <p:nvPr/>
        </p:nvSpPr>
        <p:spPr>
          <a:xfrm>
            <a:off x="5201237" y="5401228"/>
            <a:ext cx="66040" cy="92710"/>
          </a:xfrm>
          <a:prstGeom prst="rect">
            <a:avLst/>
          </a:prstGeom>
        </p:spPr>
        <p:txBody>
          <a:bodyPr vert="horz" wrap="square" lIns="0" tIns="17780" rIns="0" bIns="0" rtlCol="0">
            <a:spAutoFit/>
          </a:bodyPr>
          <a:lstStyle/>
          <a:p>
            <a:pPr marL="12700">
              <a:lnSpc>
                <a:spcPct val="100000"/>
              </a:lnSpc>
              <a:spcBef>
                <a:spcPts val="140"/>
              </a:spcBef>
            </a:pPr>
            <a:r>
              <a:rPr sz="400" b="1" spc="-50" dirty="0">
                <a:latin typeface="Arial"/>
                <a:cs typeface="Arial"/>
              </a:rPr>
              <a:t>B</a:t>
            </a:r>
            <a:endParaRPr sz="400">
              <a:latin typeface="Arial"/>
              <a:cs typeface="Arial"/>
            </a:endParaRPr>
          </a:p>
        </p:txBody>
      </p:sp>
      <p:grpSp>
        <p:nvGrpSpPr>
          <p:cNvPr id="581" name="object 581"/>
          <p:cNvGrpSpPr/>
          <p:nvPr/>
        </p:nvGrpSpPr>
        <p:grpSpPr>
          <a:xfrm>
            <a:off x="4132207" y="5359400"/>
            <a:ext cx="3462654" cy="1141095"/>
            <a:chOff x="4132207" y="5359400"/>
            <a:chExt cx="3462654" cy="1141095"/>
          </a:xfrm>
        </p:grpSpPr>
        <p:sp>
          <p:nvSpPr>
            <p:cNvPr id="582" name="object 582"/>
            <p:cNvSpPr/>
            <p:nvPr/>
          </p:nvSpPr>
          <p:spPr>
            <a:xfrm>
              <a:off x="4134430" y="5408187"/>
              <a:ext cx="2173605" cy="1090295"/>
            </a:xfrm>
            <a:custGeom>
              <a:avLst/>
              <a:gdLst/>
              <a:ahLst/>
              <a:cxnLst/>
              <a:rect l="l" t="t" r="r" b="b"/>
              <a:pathLst>
                <a:path w="2173604" h="1090295">
                  <a:moveTo>
                    <a:pt x="0" y="0"/>
                  </a:moveTo>
                  <a:lnTo>
                    <a:pt x="0" y="1089805"/>
                  </a:lnTo>
                  <a:lnTo>
                    <a:pt x="2173326" y="1089805"/>
                  </a:lnTo>
                  <a:lnTo>
                    <a:pt x="2173326" y="0"/>
                  </a:lnTo>
                  <a:lnTo>
                    <a:pt x="0" y="0"/>
                  </a:lnTo>
                  <a:close/>
                </a:path>
              </a:pathLst>
            </a:custGeom>
            <a:ln w="3867">
              <a:solidFill>
                <a:srgbClr val="000000"/>
              </a:solidFill>
            </a:ln>
          </p:spPr>
          <p:txBody>
            <a:bodyPr wrap="square" lIns="0" tIns="0" rIns="0" bIns="0" rtlCol="0"/>
            <a:lstStyle/>
            <a:p>
              <a:endParaRPr/>
            </a:p>
          </p:txBody>
        </p:sp>
        <p:pic>
          <p:nvPicPr>
            <p:cNvPr id="583" name="object 583"/>
            <p:cNvPicPr/>
            <p:nvPr/>
          </p:nvPicPr>
          <p:blipFill>
            <a:blip r:embed="rId63" cstate="print"/>
            <a:stretch>
              <a:fillRect/>
            </a:stretch>
          </p:blipFill>
          <p:spPr>
            <a:xfrm>
              <a:off x="7073900" y="5359400"/>
              <a:ext cx="520700" cy="393700"/>
            </a:xfrm>
            <a:prstGeom prst="rect">
              <a:avLst/>
            </a:prstGeom>
          </p:spPr>
        </p:pic>
        <p:sp>
          <p:nvSpPr>
            <p:cNvPr id="584" name="object 584"/>
            <p:cNvSpPr/>
            <p:nvPr/>
          </p:nvSpPr>
          <p:spPr>
            <a:xfrm>
              <a:off x="7081885" y="5370943"/>
              <a:ext cx="501015" cy="381635"/>
            </a:xfrm>
            <a:custGeom>
              <a:avLst/>
              <a:gdLst/>
              <a:ahLst/>
              <a:cxnLst/>
              <a:rect l="l" t="t" r="r" b="b"/>
              <a:pathLst>
                <a:path w="501015" h="381635">
                  <a:moveTo>
                    <a:pt x="500515" y="0"/>
                  </a:moveTo>
                  <a:lnTo>
                    <a:pt x="0" y="0"/>
                  </a:lnTo>
                  <a:lnTo>
                    <a:pt x="0" y="381574"/>
                  </a:lnTo>
                  <a:lnTo>
                    <a:pt x="500515" y="381574"/>
                  </a:lnTo>
                  <a:lnTo>
                    <a:pt x="500515" y="0"/>
                  </a:lnTo>
                  <a:close/>
                </a:path>
              </a:pathLst>
            </a:custGeom>
            <a:solidFill>
              <a:srgbClr val="FFFFFF"/>
            </a:solidFill>
          </p:spPr>
          <p:txBody>
            <a:bodyPr wrap="square" lIns="0" tIns="0" rIns="0" bIns="0" rtlCol="0"/>
            <a:lstStyle/>
            <a:p>
              <a:endParaRPr/>
            </a:p>
          </p:txBody>
        </p:sp>
        <p:sp>
          <p:nvSpPr>
            <p:cNvPr id="585" name="object 585"/>
            <p:cNvSpPr/>
            <p:nvPr/>
          </p:nvSpPr>
          <p:spPr>
            <a:xfrm>
              <a:off x="7318750" y="5483468"/>
              <a:ext cx="29209" cy="194945"/>
            </a:xfrm>
            <a:custGeom>
              <a:avLst/>
              <a:gdLst/>
              <a:ahLst/>
              <a:cxnLst/>
              <a:rect l="l" t="t" r="r" b="b"/>
              <a:pathLst>
                <a:path w="29209" h="194945">
                  <a:moveTo>
                    <a:pt x="29149" y="0"/>
                  </a:moveTo>
                  <a:lnTo>
                    <a:pt x="0" y="0"/>
                  </a:lnTo>
                  <a:lnTo>
                    <a:pt x="0" y="194645"/>
                  </a:lnTo>
                  <a:lnTo>
                    <a:pt x="29149" y="194645"/>
                  </a:lnTo>
                  <a:lnTo>
                    <a:pt x="29149" y="0"/>
                  </a:lnTo>
                  <a:close/>
                </a:path>
              </a:pathLst>
            </a:custGeom>
            <a:solidFill>
              <a:srgbClr val="D4D4D4"/>
            </a:solidFill>
          </p:spPr>
          <p:txBody>
            <a:bodyPr wrap="square" lIns="0" tIns="0" rIns="0" bIns="0" rtlCol="0"/>
            <a:lstStyle/>
            <a:p>
              <a:endParaRPr/>
            </a:p>
          </p:txBody>
        </p:sp>
        <p:sp>
          <p:nvSpPr>
            <p:cNvPr id="586" name="object 586"/>
            <p:cNvSpPr/>
            <p:nvPr/>
          </p:nvSpPr>
          <p:spPr>
            <a:xfrm>
              <a:off x="7318743" y="5483262"/>
              <a:ext cx="29209" cy="24765"/>
            </a:xfrm>
            <a:custGeom>
              <a:avLst/>
              <a:gdLst/>
              <a:ahLst/>
              <a:cxnLst/>
              <a:rect l="l" t="t" r="r" b="b"/>
              <a:pathLst>
                <a:path w="29209" h="24764">
                  <a:moveTo>
                    <a:pt x="863" y="23761"/>
                  </a:moveTo>
                  <a:lnTo>
                    <a:pt x="0" y="23761"/>
                  </a:lnTo>
                  <a:lnTo>
                    <a:pt x="0" y="24625"/>
                  </a:lnTo>
                  <a:lnTo>
                    <a:pt x="863" y="24625"/>
                  </a:lnTo>
                  <a:lnTo>
                    <a:pt x="863" y="23761"/>
                  </a:lnTo>
                  <a:close/>
                </a:path>
                <a:path w="29209" h="24764">
                  <a:moveTo>
                    <a:pt x="863" y="17056"/>
                  </a:moveTo>
                  <a:lnTo>
                    <a:pt x="0" y="17056"/>
                  </a:lnTo>
                  <a:lnTo>
                    <a:pt x="0" y="17919"/>
                  </a:lnTo>
                  <a:lnTo>
                    <a:pt x="863" y="17919"/>
                  </a:lnTo>
                  <a:lnTo>
                    <a:pt x="863" y="17056"/>
                  </a:lnTo>
                  <a:close/>
                </a:path>
                <a:path w="29209" h="24764">
                  <a:moveTo>
                    <a:pt x="863" y="10147"/>
                  </a:moveTo>
                  <a:lnTo>
                    <a:pt x="0" y="10147"/>
                  </a:lnTo>
                  <a:lnTo>
                    <a:pt x="0" y="11010"/>
                  </a:lnTo>
                  <a:lnTo>
                    <a:pt x="863" y="11010"/>
                  </a:lnTo>
                  <a:lnTo>
                    <a:pt x="863" y="10147"/>
                  </a:lnTo>
                  <a:close/>
                </a:path>
                <a:path w="29209" h="24764">
                  <a:moveTo>
                    <a:pt x="863" y="3238"/>
                  </a:moveTo>
                  <a:lnTo>
                    <a:pt x="0" y="3238"/>
                  </a:lnTo>
                  <a:lnTo>
                    <a:pt x="0" y="4102"/>
                  </a:lnTo>
                  <a:lnTo>
                    <a:pt x="863" y="4102"/>
                  </a:lnTo>
                  <a:lnTo>
                    <a:pt x="863" y="3238"/>
                  </a:lnTo>
                  <a:close/>
                </a:path>
                <a:path w="29209" h="24764">
                  <a:moveTo>
                    <a:pt x="2374" y="20523"/>
                  </a:moveTo>
                  <a:lnTo>
                    <a:pt x="1511" y="20523"/>
                  </a:lnTo>
                  <a:lnTo>
                    <a:pt x="1511" y="21386"/>
                  </a:lnTo>
                  <a:lnTo>
                    <a:pt x="2374" y="21386"/>
                  </a:lnTo>
                  <a:lnTo>
                    <a:pt x="2374" y="20523"/>
                  </a:lnTo>
                  <a:close/>
                </a:path>
                <a:path w="29209" h="24764">
                  <a:moveTo>
                    <a:pt x="2374" y="13601"/>
                  </a:moveTo>
                  <a:lnTo>
                    <a:pt x="1511" y="13601"/>
                  </a:lnTo>
                  <a:lnTo>
                    <a:pt x="1511" y="14465"/>
                  </a:lnTo>
                  <a:lnTo>
                    <a:pt x="2374" y="14465"/>
                  </a:lnTo>
                  <a:lnTo>
                    <a:pt x="2374" y="13601"/>
                  </a:lnTo>
                  <a:close/>
                </a:path>
                <a:path w="29209" h="24764">
                  <a:moveTo>
                    <a:pt x="2374" y="6692"/>
                  </a:moveTo>
                  <a:lnTo>
                    <a:pt x="1511" y="6692"/>
                  </a:lnTo>
                  <a:lnTo>
                    <a:pt x="1511" y="7556"/>
                  </a:lnTo>
                  <a:lnTo>
                    <a:pt x="2374" y="7556"/>
                  </a:lnTo>
                  <a:lnTo>
                    <a:pt x="2374" y="6692"/>
                  </a:lnTo>
                  <a:close/>
                </a:path>
                <a:path w="29209" h="24764">
                  <a:moveTo>
                    <a:pt x="2374" y="0"/>
                  </a:moveTo>
                  <a:lnTo>
                    <a:pt x="1511" y="0"/>
                  </a:lnTo>
                  <a:lnTo>
                    <a:pt x="1511" y="863"/>
                  </a:lnTo>
                  <a:lnTo>
                    <a:pt x="2374" y="863"/>
                  </a:lnTo>
                  <a:lnTo>
                    <a:pt x="2374" y="0"/>
                  </a:lnTo>
                  <a:close/>
                </a:path>
                <a:path w="29209" h="24764">
                  <a:moveTo>
                    <a:pt x="3886" y="23761"/>
                  </a:moveTo>
                  <a:lnTo>
                    <a:pt x="3022" y="23761"/>
                  </a:lnTo>
                  <a:lnTo>
                    <a:pt x="3022" y="24625"/>
                  </a:lnTo>
                  <a:lnTo>
                    <a:pt x="3886" y="24625"/>
                  </a:lnTo>
                  <a:lnTo>
                    <a:pt x="3886" y="23761"/>
                  </a:lnTo>
                  <a:close/>
                </a:path>
                <a:path w="29209" h="24764">
                  <a:moveTo>
                    <a:pt x="3886" y="17056"/>
                  </a:moveTo>
                  <a:lnTo>
                    <a:pt x="3022" y="17056"/>
                  </a:lnTo>
                  <a:lnTo>
                    <a:pt x="3022" y="17919"/>
                  </a:lnTo>
                  <a:lnTo>
                    <a:pt x="3886" y="17919"/>
                  </a:lnTo>
                  <a:lnTo>
                    <a:pt x="3886" y="17056"/>
                  </a:lnTo>
                  <a:close/>
                </a:path>
                <a:path w="29209" h="24764">
                  <a:moveTo>
                    <a:pt x="3886" y="10147"/>
                  </a:moveTo>
                  <a:lnTo>
                    <a:pt x="3022" y="10147"/>
                  </a:lnTo>
                  <a:lnTo>
                    <a:pt x="3022" y="11010"/>
                  </a:lnTo>
                  <a:lnTo>
                    <a:pt x="3886" y="11010"/>
                  </a:lnTo>
                  <a:lnTo>
                    <a:pt x="3886" y="10147"/>
                  </a:lnTo>
                  <a:close/>
                </a:path>
                <a:path w="29209" h="24764">
                  <a:moveTo>
                    <a:pt x="3886" y="3238"/>
                  </a:moveTo>
                  <a:lnTo>
                    <a:pt x="3022" y="3238"/>
                  </a:lnTo>
                  <a:lnTo>
                    <a:pt x="3022" y="4102"/>
                  </a:lnTo>
                  <a:lnTo>
                    <a:pt x="3886" y="4102"/>
                  </a:lnTo>
                  <a:lnTo>
                    <a:pt x="3886" y="3238"/>
                  </a:lnTo>
                  <a:close/>
                </a:path>
                <a:path w="29209" h="24764">
                  <a:moveTo>
                    <a:pt x="5613" y="20523"/>
                  </a:moveTo>
                  <a:lnTo>
                    <a:pt x="4749" y="20523"/>
                  </a:lnTo>
                  <a:lnTo>
                    <a:pt x="4749" y="21386"/>
                  </a:lnTo>
                  <a:lnTo>
                    <a:pt x="5613" y="21386"/>
                  </a:lnTo>
                  <a:lnTo>
                    <a:pt x="5613" y="20523"/>
                  </a:lnTo>
                  <a:close/>
                </a:path>
                <a:path w="29209" h="24764">
                  <a:moveTo>
                    <a:pt x="5613" y="13601"/>
                  </a:moveTo>
                  <a:lnTo>
                    <a:pt x="4749" y="13601"/>
                  </a:lnTo>
                  <a:lnTo>
                    <a:pt x="4749" y="14465"/>
                  </a:lnTo>
                  <a:lnTo>
                    <a:pt x="5613" y="14465"/>
                  </a:lnTo>
                  <a:lnTo>
                    <a:pt x="5613" y="13601"/>
                  </a:lnTo>
                  <a:close/>
                </a:path>
                <a:path w="29209" h="24764">
                  <a:moveTo>
                    <a:pt x="5613" y="6692"/>
                  </a:moveTo>
                  <a:lnTo>
                    <a:pt x="4749" y="6692"/>
                  </a:lnTo>
                  <a:lnTo>
                    <a:pt x="4749" y="7556"/>
                  </a:lnTo>
                  <a:lnTo>
                    <a:pt x="5613" y="7556"/>
                  </a:lnTo>
                  <a:lnTo>
                    <a:pt x="5613" y="6692"/>
                  </a:lnTo>
                  <a:close/>
                </a:path>
                <a:path w="29209" h="24764">
                  <a:moveTo>
                    <a:pt x="5613" y="0"/>
                  </a:moveTo>
                  <a:lnTo>
                    <a:pt x="4749" y="0"/>
                  </a:lnTo>
                  <a:lnTo>
                    <a:pt x="4749" y="863"/>
                  </a:lnTo>
                  <a:lnTo>
                    <a:pt x="5613" y="863"/>
                  </a:lnTo>
                  <a:lnTo>
                    <a:pt x="5613" y="0"/>
                  </a:lnTo>
                  <a:close/>
                </a:path>
                <a:path w="29209" h="24764">
                  <a:moveTo>
                    <a:pt x="7124" y="23761"/>
                  </a:moveTo>
                  <a:lnTo>
                    <a:pt x="6261" y="23761"/>
                  </a:lnTo>
                  <a:lnTo>
                    <a:pt x="6261" y="24625"/>
                  </a:lnTo>
                  <a:lnTo>
                    <a:pt x="7124" y="24625"/>
                  </a:lnTo>
                  <a:lnTo>
                    <a:pt x="7124" y="23761"/>
                  </a:lnTo>
                  <a:close/>
                </a:path>
                <a:path w="29209" h="24764">
                  <a:moveTo>
                    <a:pt x="7124" y="17056"/>
                  </a:moveTo>
                  <a:lnTo>
                    <a:pt x="6261" y="17056"/>
                  </a:lnTo>
                  <a:lnTo>
                    <a:pt x="6261" y="17919"/>
                  </a:lnTo>
                  <a:lnTo>
                    <a:pt x="7124" y="17919"/>
                  </a:lnTo>
                  <a:lnTo>
                    <a:pt x="7124" y="17056"/>
                  </a:lnTo>
                  <a:close/>
                </a:path>
                <a:path w="29209" h="24764">
                  <a:moveTo>
                    <a:pt x="7124" y="10147"/>
                  </a:moveTo>
                  <a:lnTo>
                    <a:pt x="6261" y="10147"/>
                  </a:lnTo>
                  <a:lnTo>
                    <a:pt x="6261" y="11010"/>
                  </a:lnTo>
                  <a:lnTo>
                    <a:pt x="7124" y="11010"/>
                  </a:lnTo>
                  <a:lnTo>
                    <a:pt x="7124" y="10147"/>
                  </a:lnTo>
                  <a:close/>
                </a:path>
                <a:path w="29209" h="24764">
                  <a:moveTo>
                    <a:pt x="7124" y="3238"/>
                  </a:moveTo>
                  <a:lnTo>
                    <a:pt x="6261" y="3238"/>
                  </a:lnTo>
                  <a:lnTo>
                    <a:pt x="6261" y="4102"/>
                  </a:lnTo>
                  <a:lnTo>
                    <a:pt x="7124" y="4102"/>
                  </a:lnTo>
                  <a:lnTo>
                    <a:pt x="7124" y="3238"/>
                  </a:lnTo>
                  <a:close/>
                </a:path>
                <a:path w="29209" h="24764">
                  <a:moveTo>
                    <a:pt x="8851" y="20523"/>
                  </a:moveTo>
                  <a:lnTo>
                    <a:pt x="7988" y="20523"/>
                  </a:lnTo>
                  <a:lnTo>
                    <a:pt x="7988" y="21386"/>
                  </a:lnTo>
                  <a:lnTo>
                    <a:pt x="8851" y="21386"/>
                  </a:lnTo>
                  <a:lnTo>
                    <a:pt x="8851" y="20523"/>
                  </a:lnTo>
                  <a:close/>
                </a:path>
                <a:path w="29209" h="24764">
                  <a:moveTo>
                    <a:pt x="8851" y="13601"/>
                  </a:moveTo>
                  <a:lnTo>
                    <a:pt x="7988" y="13601"/>
                  </a:lnTo>
                  <a:lnTo>
                    <a:pt x="7988" y="14465"/>
                  </a:lnTo>
                  <a:lnTo>
                    <a:pt x="8851" y="14465"/>
                  </a:lnTo>
                  <a:lnTo>
                    <a:pt x="8851" y="13601"/>
                  </a:lnTo>
                  <a:close/>
                </a:path>
                <a:path w="29209" h="24764">
                  <a:moveTo>
                    <a:pt x="8851" y="6692"/>
                  </a:moveTo>
                  <a:lnTo>
                    <a:pt x="7988" y="6692"/>
                  </a:lnTo>
                  <a:lnTo>
                    <a:pt x="7988" y="7556"/>
                  </a:lnTo>
                  <a:lnTo>
                    <a:pt x="8851" y="7556"/>
                  </a:lnTo>
                  <a:lnTo>
                    <a:pt x="8851" y="6692"/>
                  </a:lnTo>
                  <a:close/>
                </a:path>
                <a:path w="29209" h="24764">
                  <a:moveTo>
                    <a:pt x="8851" y="0"/>
                  </a:moveTo>
                  <a:lnTo>
                    <a:pt x="7988" y="0"/>
                  </a:lnTo>
                  <a:lnTo>
                    <a:pt x="7988" y="863"/>
                  </a:lnTo>
                  <a:lnTo>
                    <a:pt x="8851" y="863"/>
                  </a:lnTo>
                  <a:lnTo>
                    <a:pt x="8851" y="0"/>
                  </a:lnTo>
                  <a:close/>
                </a:path>
                <a:path w="29209" h="24764">
                  <a:moveTo>
                    <a:pt x="10363" y="23761"/>
                  </a:moveTo>
                  <a:lnTo>
                    <a:pt x="9499" y="23761"/>
                  </a:lnTo>
                  <a:lnTo>
                    <a:pt x="9499" y="24625"/>
                  </a:lnTo>
                  <a:lnTo>
                    <a:pt x="10363" y="24625"/>
                  </a:lnTo>
                  <a:lnTo>
                    <a:pt x="10363" y="23761"/>
                  </a:lnTo>
                  <a:close/>
                </a:path>
                <a:path w="29209" h="24764">
                  <a:moveTo>
                    <a:pt x="10363" y="17056"/>
                  </a:moveTo>
                  <a:lnTo>
                    <a:pt x="9499" y="17056"/>
                  </a:lnTo>
                  <a:lnTo>
                    <a:pt x="9499" y="17919"/>
                  </a:lnTo>
                  <a:lnTo>
                    <a:pt x="10363" y="17919"/>
                  </a:lnTo>
                  <a:lnTo>
                    <a:pt x="10363" y="17056"/>
                  </a:lnTo>
                  <a:close/>
                </a:path>
                <a:path w="29209" h="24764">
                  <a:moveTo>
                    <a:pt x="10363" y="10147"/>
                  </a:moveTo>
                  <a:lnTo>
                    <a:pt x="9499" y="10147"/>
                  </a:lnTo>
                  <a:lnTo>
                    <a:pt x="9499" y="11010"/>
                  </a:lnTo>
                  <a:lnTo>
                    <a:pt x="10363" y="11010"/>
                  </a:lnTo>
                  <a:lnTo>
                    <a:pt x="10363" y="10147"/>
                  </a:lnTo>
                  <a:close/>
                </a:path>
                <a:path w="29209" h="24764">
                  <a:moveTo>
                    <a:pt x="10363" y="3238"/>
                  </a:moveTo>
                  <a:lnTo>
                    <a:pt x="9499" y="3238"/>
                  </a:lnTo>
                  <a:lnTo>
                    <a:pt x="9499" y="4102"/>
                  </a:lnTo>
                  <a:lnTo>
                    <a:pt x="10363" y="4102"/>
                  </a:lnTo>
                  <a:lnTo>
                    <a:pt x="10363" y="3238"/>
                  </a:lnTo>
                  <a:close/>
                </a:path>
                <a:path w="29209" h="24764">
                  <a:moveTo>
                    <a:pt x="11874" y="20523"/>
                  </a:moveTo>
                  <a:lnTo>
                    <a:pt x="11010" y="20523"/>
                  </a:lnTo>
                  <a:lnTo>
                    <a:pt x="11010" y="21386"/>
                  </a:lnTo>
                  <a:lnTo>
                    <a:pt x="11874" y="21386"/>
                  </a:lnTo>
                  <a:lnTo>
                    <a:pt x="11874" y="20523"/>
                  </a:lnTo>
                  <a:close/>
                </a:path>
                <a:path w="29209" h="24764">
                  <a:moveTo>
                    <a:pt x="11874" y="13601"/>
                  </a:moveTo>
                  <a:lnTo>
                    <a:pt x="11010" y="13601"/>
                  </a:lnTo>
                  <a:lnTo>
                    <a:pt x="11010" y="14465"/>
                  </a:lnTo>
                  <a:lnTo>
                    <a:pt x="11874" y="14465"/>
                  </a:lnTo>
                  <a:lnTo>
                    <a:pt x="11874" y="13601"/>
                  </a:lnTo>
                  <a:close/>
                </a:path>
                <a:path w="29209" h="24764">
                  <a:moveTo>
                    <a:pt x="11874" y="6692"/>
                  </a:moveTo>
                  <a:lnTo>
                    <a:pt x="11010" y="6692"/>
                  </a:lnTo>
                  <a:lnTo>
                    <a:pt x="11010" y="7556"/>
                  </a:lnTo>
                  <a:lnTo>
                    <a:pt x="11874" y="7556"/>
                  </a:lnTo>
                  <a:lnTo>
                    <a:pt x="11874" y="6692"/>
                  </a:lnTo>
                  <a:close/>
                </a:path>
                <a:path w="29209" h="24764">
                  <a:moveTo>
                    <a:pt x="11874" y="0"/>
                  </a:moveTo>
                  <a:lnTo>
                    <a:pt x="11010" y="0"/>
                  </a:lnTo>
                  <a:lnTo>
                    <a:pt x="11010" y="863"/>
                  </a:lnTo>
                  <a:lnTo>
                    <a:pt x="11874" y="863"/>
                  </a:lnTo>
                  <a:lnTo>
                    <a:pt x="11874" y="0"/>
                  </a:lnTo>
                  <a:close/>
                </a:path>
                <a:path w="29209" h="24764">
                  <a:moveTo>
                    <a:pt x="13601" y="23761"/>
                  </a:moveTo>
                  <a:lnTo>
                    <a:pt x="12738" y="23761"/>
                  </a:lnTo>
                  <a:lnTo>
                    <a:pt x="12738" y="24625"/>
                  </a:lnTo>
                  <a:lnTo>
                    <a:pt x="13601" y="24625"/>
                  </a:lnTo>
                  <a:lnTo>
                    <a:pt x="13601" y="23761"/>
                  </a:lnTo>
                  <a:close/>
                </a:path>
                <a:path w="29209" h="24764">
                  <a:moveTo>
                    <a:pt x="13601" y="17056"/>
                  </a:moveTo>
                  <a:lnTo>
                    <a:pt x="12738" y="17056"/>
                  </a:lnTo>
                  <a:lnTo>
                    <a:pt x="12738" y="17919"/>
                  </a:lnTo>
                  <a:lnTo>
                    <a:pt x="13601" y="17919"/>
                  </a:lnTo>
                  <a:lnTo>
                    <a:pt x="13601" y="17056"/>
                  </a:lnTo>
                  <a:close/>
                </a:path>
                <a:path w="29209" h="24764">
                  <a:moveTo>
                    <a:pt x="13601" y="10147"/>
                  </a:moveTo>
                  <a:lnTo>
                    <a:pt x="12738" y="10147"/>
                  </a:lnTo>
                  <a:lnTo>
                    <a:pt x="12738" y="11010"/>
                  </a:lnTo>
                  <a:lnTo>
                    <a:pt x="13601" y="11010"/>
                  </a:lnTo>
                  <a:lnTo>
                    <a:pt x="13601" y="10147"/>
                  </a:lnTo>
                  <a:close/>
                </a:path>
                <a:path w="29209" h="24764">
                  <a:moveTo>
                    <a:pt x="13601" y="3238"/>
                  </a:moveTo>
                  <a:lnTo>
                    <a:pt x="12738" y="3238"/>
                  </a:lnTo>
                  <a:lnTo>
                    <a:pt x="12738" y="4102"/>
                  </a:lnTo>
                  <a:lnTo>
                    <a:pt x="13601" y="4102"/>
                  </a:lnTo>
                  <a:lnTo>
                    <a:pt x="13601" y="3238"/>
                  </a:lnTo>
                  <a:close/>
                </a:path>
                <a:path w="29209" h="24764">
                  <a:moveTo>
                    <a:pt x="15113" y="20523"/>
                  </a:moveTo>
                  <a:lnTo>
                    <a:pt x="14249" y="20523"/>
                  </a:lnTo>
                  <a:lnTo>
                    <a:pt x="14249" y="21386"/>
                  </a:lnTo>
                  <a:lnTo>
                    <a:pt x="15113" y="21386"/>
                  </a:lnTo>
                  <a:lnTo>
                    <a:pt x="15113" y="20523"/>
                  </a:lnTo>
                  <a:close/>
                </a:path>
                <a:path w="29209" h="24764">
                  <a:moveTo>
                    <a:pt x="15113" y="13601"/>
                  </a:moveTo>
                  <a:lnTo>
                    <a:pt x="14249" y="13601"/>
                  </a:lnTo>
                  <a:lnTo>
                    <a:pt x="14249" y="14465"/>
                  </a:lnTo>
                  <a:lnTo>
                    <a:pt x="15113" y="14465"/>
                  </a:lnTo>
                  <a:lnTo>
                    <a:pt x="15113" y="13601"/>
                  </a:lnTo>
                  <a:close/>
                </a:path>
                <a:path w="29209" h="24764">
                  <a:moveTo>
                    <a:pt x="15113" y="6692"/>
                  </a:moveTo>
                  <a:lnTo>
                    <a:pt x="14249" y="6692"/>
                  </a:lnTo>
                  <a:lnTo>
                    <a:pt x="14249" y="7556"/>
                  </a:lnTo>
                  <a:lnTo>
                    <a:pt x="15113" y="7556"/>
                  </a:lnTo>
                  <a:lnTo>
                    <a:pt x="15113" y="6692"/>
                  </a:lnTo>
                  <a:close/>
                </a:path>
                <a:path w="29209" h="24764">
                  <a:moveTo>
                    <a:pt x="15113" y="0"/>
                  </a:moveTo>
                  <a:lnTo>
                    <a:pt x="14249" y="0"/>
                  </a:lnTo>
                  <a:lnTo>
                    <a:pt x="14249" y="863"/>
                  </a:lnTo>
                  <a:lnTo>
                    <a:pt x="15113" y="863"/>
                  </a:lnTo>
                  <a:lnTo>
                    <a:pt x="15113" y="0"/>
                  </a:lnTo>
                  <a:close/>
                </a:path>
                <a:path w="29209" h="24764">
                  <a:moveTo>
                    <a:pt x="16840" y="17056"/>
                  </a:moveTo>
                  <a:lnTo>
                    <a:pt x="15976" y="17056"/>
                  </a:lnTo>
                  <a:lnTo>
                    <a:pt x="15976" y="17919"/>
                  </a:lnTo>
                  <a:lnTo>
                    <a:pt x="16840" y="17919"/>
                  </a:lnTo>
                  <a:lnTo>
                    <a:pt x="16840" y="17056"/>
                  </a:lnTo>
                  <a:close/>
                </a:path>
                <a:path w="29209" h="24764">
                  <a:moveTo>
                    <a:pt x="16840" y="10147"/>
                  </a:moveTo>
                  <a:lnTo>
                    <a:pt x="15976" y="10147"/>
                  </a:lnTo>
                  <a:lnTo>
                    <a:pt x="15976" y="11010"/>
                  </a:lnTo>
                  <a:lnTo>
                    <a:pt x="16840" y="11010"/>
                  </a:lnTo>
                  <a:lnTo>
                    <a:pt x="16840" y="10147"/>
                  </a:lnTo>
                  <a:close/>
                </a:path>
                <a:path w="29209" h="24764">
                  <a:moveTo>
                    <a:pt x="16840" y="3238"/>
                  </a:moveTo>
                  <a:lnTo>
                    <a:pt x="15976" y="3238"/>
                  </a:lnTo>
                  <a:lnTo>
                    <a:pt x="15976" y="4102"/>
                  </a:lnTo>
                  <a:lnTo>
                    <a:pt x="16840" y="4102"/>
                  </a:lnTo>
                  <a:lnTo>
                    <a:pt x="16840" y="3238"/>
                  </a:lnTo>
                  <a:close/>
                </a:path>
                <a:path w="29209" h="24764">
                  <a:moveTo>
                    <a:pt x="18351" y="20523"/>
                  </a:moveTo>
                  <a:lnTo>
                    <a:pt x="17487" y="20523"/>
                  </a:lnTo>
                  <a:lnTo>
                    <a:pt x="17487" y="21386"/>
                  </a:lnTo>
                  <a:lnTo>
                    <a:pt x="18351" y="21386"/>
                  </a:lnTo>
                  <a:lnTo>
                    <a:pt x="18351" y="20523"/>
                  </a:lnTo>
                  <a:close/>
                </a:path>
                <a:path w="29209" h="24764">
                  <a:moveTo>
                    <a:pt x="18351" y="13601"/>
                  </a:moveTo>
                  <a:lnTo>
                    <a:pt x="17487" y="13601"/>
                  </a:lnTo>
                  <a:lnTo>
                    <a:pt x="17487" y="14465"/>
                  </a:lnTo>
                  <a:lnTo>
                    <a:pt x="18351" y="14465"/>
                  </a:lnTo>
                  <a:lnTo>
                    <a:pt x="18351" y="13601"/>
                  </a:lnTo>
                  <a:close/>
                </a:path>
                <a:path w="29209" h="24764">
                  <a:moveTo>
                    <a:pt x="18351" y="6692"/>
                  </a:moveTo>
                  <a:lnTo>
                    <a:pt x="17487" y="6692"/>
                  </a:lnTo>
                  <a:lnTo>
                    <a:pt x="17487" y="7556"/>
                  </a:lnTo>
                  <a:lnTo>
                    <a:pt x="18351" y="7556"/>
                  </a:lnTo>
                  <a:lnTo>
                    <a:pt x="18351" y="6692"/>
                  </a:lnTo>
                  <a:close/>
                </a:path>
                <a:path w="29209" h="24764">
                  <a:moveTo>
                    <a:pt x="18351" y="0"/>
                  </a:moveTo>
                  <a:lnTo>
                    <a:pt x="17487" y="0"/>
                  </a:lnTo>
                  <a:lnTo>
                    <a:pt x="17487" y="863"/>
                  </a:lnTo>
                  <a:lnTo>
                    <a:pt x="18351" y="863"/>
                  </a:lnTo>
                  <a:lnTo>
                    <a:pt x="18351" y="0"/>
                  </a:lnTo>
                  <a:close/>
                </a:path>
                <a:path w="29209" h="24764">
                  <a:moveTo>
                    <a:pt x="19862" y="17056"/>
                  </a:moveTo>
                  <a:lnTo>
                    <a:pt x="18999" y="17056"/>
                  </a:lnTo>
                  <a:lnTo>
                    <a:pt x="18999" y="17919"/>
                  </a:lnTo>
                  <a:lnTo>
                    <a:pt x="19862" y="17919"/>
                  </a:lnTo>
                  <a:lnTo>
                    <a:pt x="19862" y="17056"/>
                  </a:lnTo>
                  <a:close/>
                </a:path>
                <a:path w="29209" h="24764">
                  <a:moveTo>
                    <a:pt x="19862" y="10147"/>
                  </a:moveTo>
                  <a:lnTo>
                    <a:pt x="18999" y="10147"/>
                  </a:lnTo>
                  <a:lnTo>
                    <a:pt x="18999" y="11010"/>
                  </a:lnTo>
                  <a:lnTo>
                    <a:pt x="19862" y="11010"/>
                  </a:lnTo>
                  <a:lnTo>
                    <a:pt x="19862" y="10147"/>
                  </a:lnTo>
                  <a:close/>
                </a:path>
                <a:path w="29209" h="24764">
                  <a:moveTo>
                    <a:pt x="19862" y="3238"/>
                  </a:moveTo>
                  <a:lnTo>
                    <a:pt x="18999" y="3238"/>
                  </a:lnTo>
                  <a:lnTo>
                    <a:pt x="18999" y="4102"/>
                  </a:lnTo>
                  <a:lnTo>
                    <a:pt x="19862" y="4102"/>
                  </a:lnTo>
                  <a:lnTo>
                    <a:pt x="19862" y="3238"/>
                  </a:lnTo>
                  <a:close/>
                </a:path>
                <a:path w="29209" h="24764">
                  <a:moveTo>
                    <a:pt x="21590" y="20523"/>
                  </a:moveTo>
                  <a:lnTo>
                    <a:pt x="20726" y="20523"/>
                  </a:lnTo>
                  <a:lnTo>
                    <a:pt x="20726" y="21386"/>
                  </a:lnTo>
                  <a:lnTo>
                    <a:pt x="21590" y="21386"/>
                  </a:lnTo>
                  <a:lnTo>
                    <a:pt x="21590" y="20523"/>
                  </a:lnTo>
                  <a:close/>
                </a:path>
                <a:path w="29209" h="24764">
                  <a:moveTo>
                    <a:pt x="21590" y="13601"/>
                  </a:moveTo>
                  <a:lnTo>
                    <a:pt x="20726" y="13601"/>
                  </a:lnTo>
                  <a:lnTo>
                    <a:pt x="20726" y="14465"/>
                  </a:lnTo>
                  <a:lnTo>
                    <a:pt x="21590" y="14465"/>
                  </a:lnTo>
                  <a:lnTo>
                    <a:pt x="21590" y="13601"/>
                  </a:lnTo>
                  <a:close/>
                </a:path>
                <a:path w="29209" h="24764">
                  <a:moveTo>
                    <a:pt x="21590" y="6692"/>
                  </a:moveTo>
                  <a:lnTo>
                    <a:pt x="20726" y="6692"/>
                  </a:lnTo>
                  <a:lnTo>
                    <a:pt x="20726" y="7556"/>
                  </a:lnTo>
                  <a:lnTo>
                    <a:pt x="21590" y="7556"/>
                  </a:lnTo>
                  <a:lnTo>
                    <a:pt x="21590" y="6692"/>
                  </a:lnTo>
                  <a:close/>
                </a:path>
                <a:path w="29209" h="24764">
                  <a:moveTo>
                    <a:pt x="21590" y="0"/>
                  </a:moveTo>
                  <a:lnTo>
                    <a:pt x="20726" y="0"/>
                  </a:lnTo>
                  <a:lnTo>
                    <a:pt x="20726" y="863"/>
                  </a:lnTo>
                  <a:lnTo>
                    <a:pt x="21590" y="863"/>
                  </a:lnTo>
                  <a:lnTo>
                    <a:pt x="21590" y="0"/>
                  </a:lnTo>
                  <a:close/>
                </a:path>
                <a:path w="29209" h="24764">
                  <a:moveTo>
                    <a:pt x="23101" y="17056"/>
                  </a:moveTo>
                  <a:lnTo>
                    <a:pt x="22237" y="17056"/>
                  </a:lnTo>
                  <a:lnTo>
                    <a:pt x="22237" y="17919"/>
                  </a:lnTo>
                  <a:lnTo>
                    <a:pt x="23101" y="17919"/>
                  </a:lnTo>
                  <a:lnTo>
                    <a:pt x="23101" y="17056"/>
                  </a:lnTo>
                  <a:close/>
                </a:path>
                <a:path w="29209" h="24764">
                  <a:moveTo>
                    <a:pt x="23101" y="10147"/>
                  </a:moveTo>
                  <a:lnTo>
                    <a:pt x="22237" y="10147"/>
                  </a:lnTo>
                  <a:lnTo>
                    <a:pt x="22237" y="11010"/>
                  </a:lnTo>
                  <a:lnTo>
                    <a:pt x="23101" y="11010"/>
                  </a:lnTo>
                  <a:lnTo>
                    <a:pt x="23101" y="10147"/>
                  </a:lnTo>
                  <a:close/>
                </a:path>
                <a:path w="29209" h="24764">
                  <a:moveTo>
                    <a:pt x="23101" y="3238"/>
                  </a:moveTo>
                  <a:lnTo>
                    <a:pt x="22237" y="3238"/>
                  </a:lnTo>
                  <a:lnTo>
                    <a:pt x="22237" y="4102"/>
                  </a:lnTo>
                  <a:lnTo>
                    <a:pt x="23101" y="4102"/>
                  </a:lnTo>
                  <a:lnTo>
                    <a:pt x="23101" y="3238"/>
                  </a:lnTo>
                  <a:close/>
                </a:path>
                <a:path w="29209" h="24764">
                  <a:moveTo>
                    <a:pt x="24828" y="20523"/>
                  </a:moveTo>
                  <a:lnTo>
                    <a:pt x="23964" y="20523"/>
                  </a:lnTo>
                  <a:lnTo>
                    <a:pt x="23964" y="21386"/>
                  </a:lnTo>
                  <a:lnTo>
                    <a:pt x="24828" y="21386"/>
                  </a:lnTo>
                  <a:lnTo>
                    <a:pt x="24828" y="20523"/>
                  </a:lnTo>
                  <a:close/>
                </a:path>
                <a:path w="29209" h="24764">
                  <a:moveTo>
                    <a:pt x="24828" y="13601"/>
                  </a:moveTo>
                  <a:lnTo>
                    <a:pt x="23964" y="13601"/>
                  </a:lnTo>
                  <a:lnTo>
                    <a:pt x="23964" y="14465"/>
                  </a:lnTo>
                  <a:lnTo>
                    <a:pt x="24828" y="14465"/>
                  </a:lnTo>
                  <a:lnTo>
                    <a:pt x="24828" y="13601"/>
                  </a:lnTo>
                  <a:close/>
                </a:path>
                <a:path w="29209" h="24764">
                  <a:moveTo>
                    <a:pt x="24828" y="6692"/>
                  </a:moveTo>
                  <a:lnTo>
                    <a:pt x="23964" y="6692"/>
                  </a:lnTo>
                  <a:lnTo>
                    <a:pt x="23964" y="7556"/>
                  </a:lnTo>
                  <a:lnTo>
                    <a:pt x="24828" y="7556"/>
                  </a:lnTo>
                  <a:lnTo>
                    <a:pt x="24828" y="6692"/>
                  </a:lnTo>
                  <a:close/>
                </a:path>
                <a:path w="29209" h="24764">
                  <a:moveTo>
                    <a:pt x="24828" y="0"/>
                  </a:moveTo>
                  <a:lnTo>
                    <a:pt x="23964" y="0"/>
                  </a:lnTo>
                  <a:lnTo>
                    <a:pt x="23964" y="863"/>
                  </a:lnTo>
                  <a:lnTo>
                    <a:pt x="24828" y="863"/>
                  </a:lnTo>
                  <a:lnTo>
                    <a:pt x="24828" y="0"/>
                  </a:lnTo>
                  <a:close/>
                </a:path>
                <a:path w="29209" h="24764">
                  <a:moveTo>
                    <a:pt x="26339" y="17056"/>
                  </a:moveTo>
                  <a:lnTo>
                    <a:pt x="25476" y="17056"/>
                  </a:lnTo>
                  <a:lnTo>
                    <a:pt x="25476" y="17919"/>
                  </a:lnTo>
                  <a:lnTo>
                    <a:pt x="26339" y="17919"/>
                  </a:lnTo>
                  <a:lnTo>
                    <a:pt x="26339" y="17056"/>
                  </a:lnTo>
                  <a:close/>
                </a:path>
                <a:path w="29209" h="24764">
                  <a:moveTo>
                    <a:pt x="26339" y="10147"/>
                  </a:moveTo>
                  <a:lnTo>
                    <a:pt x="25476" y="10147"/>
                  </a:lnTo>
                  <a:lnTo>
                    <a:pt x="25476" y="11010"/>
                  </a:lnTo>
                  <a:lnTo>
                    <a:pt x="26339" y="11010"/>
                  </a:lnTo>
                  <a:lnTo>
                    <a:pt x="26339" y="10147"/>
                  </a:lnTo>
                  <a:close/>
                </a:path>
                <a:path w="29209" h="24764">
                  <a:moveTo>
                    <a:pt x="26339" y="3238"/>
                  </a:moveTo>
                  <a:lnTo>
                    <a:pt x="25476" y="3238"/>
                  </a:lnTo>
                  <a:lnTo>
                    <a:pt x="25476" y="4102"/>
                  </a:lnTo>
                  <a:lnTo>
                    <a:pt x="26339" y="4102"/>
                  </a:lnTo>
                  <a:lnTo>
                    <a:pt x="26339" y="3238"/>
                  </a:lnTo>
                  <a:close/>
                </a:path>
                <a:path w="29209" h="24764">
                  <a:moveTo>
                    <a:pt x="27851" y="20523"/>
                  </a:moveTo>
                  <a:lnTo>
                    <a:pt x="26987" y="20523"/>
                  </a:lnTo>
                  <a:lnTo>
                    <a:pt x="26987" y="21386"/>
                  </a:lnTo>
                  <a:lnTo>
                    <a:pt x="27851" y="21386"/>
                  </a:lnTo>
                  <a:lnTo>
                    <a:pt x="27851" y="20523"/>
                  </a:lnTo>
                  <a:close/>
                </a:path>
                <a:path w="29209" h="24764">
                  <a:moveTo>
                    <a:pt x="27851" y="13601"/>
                  </a:moveTo>
                  <a:lnTo>
                    <a:pt x="26987" y="13601"/>
                  </a:lnTo>
                  <a:lnTo>
                    <a:pt x="26987" y="14465"/>
                  </a:lnTo>
                  <a:lnTo>
                    <a:pt x="27851" y="14465"/>
                  </a:lnTo>
                  <a:lnTo>
                    <a:pt x="27851" y="13601"/>
                  </a:lnTo>
                  <a:close/>
                </a:path>
                <a:path w="29209" h="24764">
                  <a:moveTo>
                    <a:pt x="27851" y="6692"/>
                  </a:moveTo>
                  <a:lnTo>
                    <a:pt x="26987" y="6692"/>
                  </a:lnTo>
                  <a:lnTo>
                    <a:pt x="26987" y="7556"/>
                  </a:lnTo>
                  <a:lnTo>
                    <a:pt x="27851" y="7556"/>
                  </a:lnTo>
                  <a:lnTo>
                    <a:pt x="27851" y="6692"/>
                  </a:lnTo>
                  <a:close/>
                </a:path>
                <a:path w="29209" h="24764">
                  <a:moveTo>
                    <a:pt x="27851" y="0"/>
                  </a:moveTo>
                  <a:lnTo>
                    <a:pt x="26987" y="0"/>
                  </a:lnTo>
                  <a:lnTo>
                    <a:pt x="26987" y="863"/>
                  </a:lnTo>
                  <a:lnTo>
                    <a:pt x="27851" y="863"/>
                  </a:lnTo>
                  <a:lnTo>
                    <a:pt x="27851" y="0"/>
                  </a:lnTo>
                  <a:close/>
                </a:path>
                <a:path w="29209" h="24764">
                  <a:moveTo>
                    <a:pt x="29146" y="17056"/>
                  </a:moveTo>
                  <a:lnTo>
                    <a:pt x="28714" y="17056"/>
                  </a:lnTo>
                  <a:lnTo>
                    <a:pt x="28714" y="17919"/>
                  </a:lnTo>
                  <a:lnTo>
                    <a:pt x="29146" y="17919"/>
                  </a:lnTo>
                  <a:lnTo>
                    <a:pt x="29146" y="17056"/>
                  </a:lnTo>
                  <a:close/>
                </a:path>
                <a:path w="29209" h="24764">
                  <a:moveTo>
                    <a:pt x="29146" y="10147"/>
                  </a:moveTo>
                  <a:lnTo>
                    <a:pt x="28714" y="10147"/>
                  </a:lnTo>
                  <a:lnTo>
                    <a:pt x="28714" y="11010"/>
                  </a:lnTo>
                  <a:lnTo>
                    <a:pt x="29146" y="11010"/>
                  </a:lnTo>
                  <a:lnTo>
                    <a:pt x="29146" y="10147"/>
                  </a:lnTo>
                  <a:close/>
                </a:path>
                <a:path w="29209" h="24764">
                  <a:moveTo>
                    <a:pt x="29146" y="3238"/>
                  </a:moveTo>
                  <a:lnTo>
                    <a:pt x="28714" y="3238"/>
                  </a:lnTo>
                  <a:lnTo>
                    <a:pt x="28714" y="4102"/>
                  </a:lnTo>
                  <a:lnTo>
                    <a:pt x="29146" y="4102"/>
                  </a:lnTo>
                  <a:lnTo>
                    <a:pt x="29146" y="3238"/>
                  </a:lnTo>
                  <a:close/>
                </a:path>
              </a:pathLst>
            </a:custGeom>
            <a:solidFill>
              <a:srgbClr val="000000"/>
            </a:solidFill>
          </p:spPr>
          <p:txBody>
            <a:bodyPr wrap="square" lIns="0" tIns="0" rIns="0" bIns="0" rtlCol="0"/>
            <a:lstStyle/>
            <a:p>
              <a:endParaRPr/>
            </a:p>
          </p:txBody>
        </p:sp>
        <p:sp>
          <p:nvSpPr>
            <p:cNvPr id="587" name="object 587"/>
            <p:cNvSpPr/>
            <p:nvPr/>
          </p:nvSpPr>
          <p:spPr>
            <a:xfrm>
              <a:off x="7318743" y="5507024"/>
              <a:ext cx="29209" cy="25400"/>
            </a:xfrm>
            <a:custGeom>
              <a:avLst/>
              <a:gdLst/>
              <a:ahLst/>
              <a:cxnLst/>
              <a:rect l="l" t="t" r="r" b="b"/>
              <a:pathLst>
                <a:path w="29209" h="25400">
                  <a:moveTo>
                    <a:pt x="863" y="20523"/>
                  </a:moveTo>
                  <a:lnTo>
                    <a:pt x="0" y="20523"/>
                  </a:lnTo>
                  <a:lnTo>
                    <a:pt x="0" y="21386"/>
                  </a:lnTo>
                  <a:lnTo>
                    <a:pt x="863" y="21386"/>
                  </a:lnTo>
                  <a:lnTo>
                    <a:pt x="863" y="20523"/>
                  </a:lnTo>
                  <a:close/>
                </a:path>
                <a:path w="29209" h="25400">
                  <a:moveTo>
                    <a:pt x="863" y="13817"/>
                  </a:moveTo>
                  <a:lnTo>
                    <a:pt x="0" y="13817"/>
                  </a:lnTo>
                  <a:lnTo>
                    <a:pt x="0" y="14681"/>
                  </a:lnTo>
                  <a:lnTo>
                    <a:pt x="863" y="14681"/>
                  </a:lnTo>
                  <a:lnTo>
                    <a:pt x="863" y="13817"/>
                  </a:lnTo>
                  <a:close/>
                </a:path>
                <a:path w="29209" h="25400">
                  <a:moveTo>
                    <a:pt x="863" y="6908"/>
                  </a:moveTo>
                  <a:lnTo>
                    <a:pt x="0" y="6908"/>
                  </a:lnTo>
                  <a:lnTo>
                    <a:pt x="0" y="7772"/>
                  </a:lnTo>
                  <a:lnTo>
                    <a:pt x="863" y="7772"/>
                  </a:lnTo>
                  <a:lnTo>
                    <a:pt x="863" y="6908"/>
                  </a:lnTo>
                  <a:close/>
                </a:path>
                <a:path w="29209" h="25400">
                  <a:moveTo>
                    <a:pt x="2374" y="23977"/>
                  </a:moveTo>
                  <a:lnTo>
                    <a:pt x="1511" y="23977"/>
                  </a:lnTo>
                  <a:lnTo>
                    <a:pt x="1511" y="24841"/>
                  </a:lnTo>
                  <a:lnTo>
                    <a:pt x="2374" y="24841"/>
                  </a:lnTo>
                  <a:lnTo>
                    <a:pt x="2374" y="23977"/>
                  </a:lnTo>
                  <a:close/>
                </a:path>
                <a:path w="29209" h="25400">
                  <a:moveTo>
                    <a:pt x="2374" y="17284"/>
                  </a:moveTo>
                  <a:lnTo>
                    <a:pt x="1511" y="17284"/>
                  </a:lnTo>
                  <a:lnTo>
                    <a:pt x="1511" y="18148"/>
                  </a:lnTo>
                  <a:lnTo>
                    <a:pt x="2374" y="18148"/>
                  </a:lnTo>
                  <a:lnTo>
                    <a:pt x="2374" y="17284"/>
                  </a:lnTo>
                  <a:close/>
                </a:path>
                <a:path w="29209" h="25400">
                  <a:moveTo>
                    <a:pt x="2374" y="10363"/>
                  </a:moveTo>
                  <a:lnTo>
                    <a:pt x="1511" y="10363"/>
                  </a:lnTo>
                  <a:lnTo>
                    <a:pt x="1511" y="11226"/>
                  </a:lnTo>
                  <a:lnTo>
                    <a:pt x="2374" y="11226"/>
                  </a:lnTo>
                  <a:lnTo>
                    <a:pt x="2374" y="10363"/>
                  </a:lnTo>
                  <a:close/>
                </a:path>
                <a:path w="29209" h="25400">
                  <a:moveTo>
                    <a:pt x="2374" y="3454"/>
                  </a:moveTo>
                  <a:lnTo>
                    <a:pt x="1511" y="3454"/>
                  </a:lnTo>
                  <a:lnTo>
                    <a:pt x="1511" y="4318"/>
                  </a:lnTo>
                  <a:lnTo>
                    <a:pt x="2374" y="4318"/>
                  </a:lnTo>
                  <a:lnTo>
                    <a:pt x="2374" y="3454"/>
                  </a:lnTo>
                  <a:close/>
                </a:path>
                <a:path w="29209" h="25400">
                  <a:moveTo>
                    <a:pt x="3886" y="20523"/>
                  </a:moveTo>
                  <a:lnTo>
                    <a:pt x="3022" y="20523"/>
                  </a:lnTo>
                  <a:lnTo>
                    <a:pt x="3022" y="21386"/>
                  </a:lnTo>
                  <a:lnTo>
                    <a:pt x="3886" y="21386"/>
                  </a:lnTo>
                  <a:lnTo>
                    <a:pt x="3886" y="20523"/>
                  </a:lnTo>
                  <a:close/>
                </a:path>
                <a:path w="29209" h="25400">
                  <a:moveTo>
                    <a:pt x="3886" y="13817"/>
                  </a:moveTo>
                  <a:lnTo>
                    <a:pt x="3022" y="13817"/>
                  </a:lnTo>
                  <a:lnTo>
                    <a:pt x="3022" y="14681"/>
                  </a:lnTo>
                  <a:lnTo>
                    <a:pt x="3886" y="14681"/>
                  </a:lnTo>
                  <a:lnTo>
                    <a:pt x="3886" y="13817"/>
                  </a:lnTo>
                  <a:close/>
                </a:path>
                <a:path w="29209" h="25400">
                  <a:moveTo>
                    <a:pt x="3886" y="6908"/>
                  </a:moveTo>
                  <a:lnTo>
                    <a:pt x="3022" y="6908"/>
                  </a:lnTo>
                  <a:lnTo>
                    <a:pt x="3022" y="7772"/>
                  </a:lnTo>
                  <a:lnTo>
                    <a:pt x="3886" y="7772"/>
                  </a:lnTo>
                  <a:lnTo>
                    <a:pt x="3886" y="6908"/>
                  </a:lnTo>
                  <a:close/>
                </a:path>
                <a:path w="29209" h="25400">
                  <a:moveTo>
                    <a:pt x="5613" y="23977"/>
                  </a:moveTo>
                  <a:lnTo>
                    <a:pt x="4749" y="23977"/>
                  </a:lnTo>
                  <a:lnTo>
                    <a:pt x="4749" y="24841"/>
                  </a:lnTo>
                  <a:lnTo>
                    <a:pt x="5613" y="24841"/>
                  </a:lnTo>
                  <a:lnTo>
                    <a:pt x="5613" y="23977"/>
                  </a:lnTo>
                  <a:close/>
                </a:path>
                <a:path w="29209" h="25400">
                  <a:moveTo>
                    <a:pt x="5613" y="17284"/>
                  </a:moveTo>
                  <a:lnTo>
                    <a:pt x="4749" y="17284"/>
                  </a:lnTo>
                  <a:lnTo>
                    <a:pt x="4749" y="18148"/>
                  </a:lnTo>
                  <a:lnTo>
                    <a:pt x="5613" y="18148"/>
                  </a:lnTo>
                  <a:lnTo>
                    <a:pt x="5613" y="17284"/>
                  </a:lnTo>
                  <a:close/>
                </a:path>
                <a:path w="29209" h="25400">
                  <a:moveTo>
                    <a:pt x="5613" y="10363"/>
                  </a:moveTo>
                  <a:lnTo>
                    <a:pt x="4749" y="10363"/>
                  </a:lnTo>
                  <a:lnTo>
                    <a:pt x="4749" y="11226"/>
                  </a:lnTo>
                  <a:lnTo>
                    <a:pt x="5613" y="11226"/>
                  </a:lnTo>
                  <a:lnTo>
                    <a:pt x="5613" y="10363"/>
                  </a:lnTo>
                  <a:close/>
                </a:path>
                <a:path w="29209" h="25400">
                  <a:moveTo>
                    <a:pt x="5613" y="3454"/>
                  </a:moveTo>
                  <a:lnTo>
                    <a:pt x="4749" y="3454"/>
                  </a:lnTo>
                  <a:lnTo>
                    <a:pt x="4749" y="4318"/>
                  </a:lnTo>
                  <a:lnTo>
                    <a:pt x="5613" y="4318"/>
                  </a:lnTo>
                  <a:lnTo>
                    <a:pt x="5613" y="3454"/>
                  </a:lnTo>
                  <a:close/>
                </a:path>
                <a:path w="29209" h="25400">
                  <a:moveTo>
                    <a:pt x="7124" y="20523"/>
                  </a:moveTo>
                  <a:lnTo>
                    <a:pt x="6261" y="20523"/>
                  </a:lnTo>
                  <a:lnTo>
                    <a:pt x="6261" y="21386"/>
                  </a:lnTo>
                  <a:lnTo>
                    <a:pt x="7124" y="21386"/>
                  </a:lnTo>
                  <a:lnTo>
                    <a:pt x="7124" y="20523"/>
                  </a:lnTo>
                  <a:close/>
                </a:path>
                <a:path w="29209" h="25400">
                  <a:moveTo>
                    <a:pt x="7124" y="13817"/>
                  </a:moveTo>
                  <a:lnTo>
                    <a:pt x="6261" y="13817"/>
                  </a:lnTo>
                  <a:lnTo>
                    <a:pt x="6261" y="14681"/>
                  </a:lnTo>
                  <a:lnTo>
                    <a:pt x="7124" y="14681"/>
                  </a:lnTo>
                  <a:lnTo>
                    <a:pt x="7124" y="13817"/>
                  </a:lnTo>
                  <a:close/>
                </a:path>
                <a:path w="29209" h="25400">
                  <a:moveTo>
                    <a:pt x="7124" y="6908"/>
                  </a:moveTo>
                  <a:lnTo>
                    <a:pt x="6261" y="6908"/>
                  </a:lnTo>
                  <a:lnTo>
                    <a:pt x="6261" y="7772"/>
                  </a:lnTo>
                  <a:lnTo>
                    <a:pt x="7124" y="7772"/>
                  </a:lnTo>
                  <a:lnTo>
                    <a:pt x="7124" y="6908"/>
                  </a:lnTo>
                  <a:close/>
                </a:path>
                <a:path w="29209" h="25400">
                  <a:moveTo>
                    <a:pt x="8851" y="23977"/>
                  </a:moveTo>
                  <a:lnTo>
                    <a:pt x="7988" y="23977"/>
                  </a:lnTo>
                  <a:lnTo>
                    <a:pt x="7988" y="24841"/>
                  </a:lnTo>
                  <a:lnTo>
                    <a:pt x="8851" y="24841"/>
                  </a:lnTo>
                  <a:lnTo>
                    <a:pt x="8851" y="23977"/>
                  </a:lnTo>
                  <a:close/>
                </a:path>
                <a:path w="29209" h="25400">
                  <a:moveTo>
                    <a:pt x="8851" y="17284"/>
                  </a:moveTo>
                  <a:lnTo>
                    <a:pt x="7988" y="17284"/>
                  </a:lnTo>
                  <a:lnTo>
                    <a:pt x="7988" y="18148"/>
                  </a:lnTo>
                  <a:lnTo>
                    <a:pt x="8851" y="18148"/>
                  </a:lnTo>
                  <a:lnTo>
                    <a:pt x="8851" y="17284"/>
                  </a:lnTo>
                  <a:close/>
                </a:path>
                <a:path w="29209" h="25400">
                  <a:moveTo>
                    <a:pt x="8851" y="10363"/>
                  </a:moveTo>
                  <a:lnTo>
                    <a:pt x="7988" y="10363"/>
                  </a:lnTo>
                  <a:lnTo>
                    <a:pt x="7988" y="11226"/>
                  </a:lnTo>
                  <a:lnTo>
                    <a:pt x="8851" y="11226"/>
                  </a:lnTo>
                  <a:lnTo>
                    <a:pt x="8851" y="10363"/>
                  </a:lnTo>
                  <a:close/>
                </a:path>
                <a:path w="29209" h="25400">
                  <a:moveTo>
                    <a:pt x="8851" y="3454"/>
                  </a:moveTo>
                  <a:lnTo>
                    <a:pt x="7988" y="3454"/>
                  </a:lnTo>
                  <a:lnTo>
                    <a:pt x="7988" y="4318"/>
                  </a:lnTo>
                  <a:lnTo>
                    <a:pt x="8851" y="4318"/>
                  </a:lnTo>
                  <a:lnTo>
                    <a:pt x="8851" y="3454"/>
                  </a:lnTo>
                  <a:close/>
                </a:path>
                <a:path w="29209" h="25400">
                  <a:moveTo>
                    <a:pt x="10363" y="20523"/>
                  </a:moveTo>
                  <a:lnTo>
                    <a:pt x="9499" y="20523"/>
                  </a:lnTo>
                  <a:lnTo>
                    <a:pt x="9499" y="21386"/>
                  </a:lnTo>
                  <a:lnTo>
                    <a:pt x="10363" y="21386"/>
                  </a:lnTo>
                  <a:lnTo>
                    <a:pt x="10363" y="20523"/>
                  </a:lnTo>
                  <a:close/>
                </a:path>
                <a:path w="29209" h="25400">
                  <a:moveTo>
                    <a:pt x="10363" y="13817"/>
                  </a:moveTo>
                  <a:lnTo>
                    <a:pt x="9499" y="13817"/>
                  </a:lnTo>
                  <a:lnTo>
                    <a:pt x="9499" y="14681"/>
                  </a:lnTo>
                  <a:lnTo>
                    <a:pt x="10363" y="14681"/>
                  </a:lnTo>
                  <a:lnTo>
                    <a:pt x="10363" y="13817"/>
                  </a:lnTo>
                  <a:close/>
                </a:path>
                <a:path w="29209" h="25400">
                  <a:moveTo>
                    <a:pt x="10363" y="6908"/>
                  </a:moveTo>
                  <a:lnTo>
                    <a:pt x="9499" y="6908"/>
                  </a:lnTo>
                  <a:lnTo>
                    <a:pt x="9499" y="7772"/>
                  </a:lnTo>
                  <a:lnTo>
                    <a:pt x="10363" y="7772"/>
                  </a:lnTo>
                  <a:lnTo>
                    <a:pt x="10363" y="6908"/>
                  </a:lnTo>
                  <a:close/>
                </a:path>
                <a:path w="29209" h="25400">
                  <a:moveTo>
                    <a:pt x="11874" y="23977"/>
                  </a:moveTo>
                  <a:lnTo>
                    <a:pt x="11010" y="23977"/>
                  </a:lnTo>
                  <a:lnTo>
                    <a:pt x="11010" y="24841"/>
                  </a:lnTo>
                  <a:lnTo>
                    <a:pt x="11874" y="24841"/>
                  </a:lnTo>
                  <a:lnTo>
                    <a:pt x="11874" y="23977"/>
                  </a:lnTo>
                  <a:close/>
                </a:path>
                <a:path w="29209" h="25400">
                  <a:moveTo>
                    <a:pt x="11874" y="17284"/>
                  </a:moveTo>
                  <a:lnTo>
                    <a:pt x="11010" y="17284"/>
                  </a:lnTo>
                  <a:lnTo>
                    <a:pt x="11010" y="18148"/>
                  </a:lnTo>
                  <a:lnTo>
                    <a:pt x="11874" y="18148"/>
                  </a:lnTo>
                  <a:lnTo>
                    <a:pt x="11874" y="17284"/>
                  </a:lnTo>
                  <a:close/>
                </a:path>
                <a:path w="29209" h="25400">
                  <a:moveTo>
                    <a:pt x="11874" y="10363"/>
                  </a:moveTo>
                  <a:lnTo>
                    <a:pt x="11010" y="10363"/>
                  </a:lnTo>
                  <a:lnTo>
                    <a:pt x="11010" y="11226"/>
                  </a:lnTo>
                  <a:lnTo>
                    <a:pt x="11874" y="11226"/>
                  </a:lnTo>
                  <a:lnTo>
                    <a:pt x="11874" y="10363"/>
                  </a:lnTo>
                  <a:close/>
                </a:path>
                <a:path w="29209" h="25400">
                  <a:moveTo>
                    <a:pt x="11874" y="3454"/>
                  </a:moveTo>
                  <a:lnTo>
                    <a:pt x="11010" y="3454"/>
                  </a:lnTo>
                  <a:lnTo>
                    <a:pt x="11010" y="4318"/>
                  </a:lnTo>
                  <a:lnTo>
                    <a:pt x="11874" y="4318"/>
                  </a:lnTo>
                  <a:lnTo>
                    <a:pt x="11874" y="3454"/>
                  </a:lnTo>
                  <a:close/>
                </a:path>
                <a:path w="29209" h="25400">
                  <a:moveTo>
                    <a:pt x="13601" y="20523"/>
                  </a:moveTo>
                  <a:lnTo>
                    <a:pt x="12738" y="20523"/>
                  </a:lnTo>
                  <a:lnTo>
                    <a:pt x="12738" y="21386"/>
                  </a:lnTo>
                  <a:lnTo>
                    <a:pt x="13601" y="21386"/>
                  </a:lnTo>
                  <a:lnTo>
                    <a:pt x="13601" y="20523"/>
                  </a:lnTo>
                  <a:close/>
                </a:path>
                <a:path w="29209" h="25400">
                  <a:moveTo>
                    <a:pt x="13601" y="13817"/>
                  </a:moveTo>
                  <a:lnTo>
                    <a:pt x="12738" y="13817"/>
                  </a:lnTo>
                  <a:lnTo>
                    <a:pt x="12738" y="14681"/>
                  </a:lnTo>
                  <a:lnTo>
                    <a:pt x="13601" y="14681"/>
                  </a:lnTo>
                  <a:lnTo>
                    <a:pt x="13601" y="13817"/>
                  </a:lnTo>
                  <a:close/>
                </a:path>
                <a:path w="29209" h="25400">
                  <a:moveTo>
                    <a:pt x="13601" y="6908"/>
                  </a:moveTo>
                  <a:lnTo>
                    <a:pt x="12738" y="6908"/>
                  </a:lnTo>
                  <a:lnTo>
                    <a:pt x="12738" y="7772"/>
                  </a:lnTo>
                  <a:lnTo>
                    <a:pt x="13601" y="7772"/>
                  </a:lnTo>
                  <a:lnTo>
                    <a:pt x="13601" y="6908"/>
                  </a:lnTo>
                  <a:close/>
                </a:path>
                <a:path w="29209" h="25400">
                  <a:moveTo>
                    <a:pt x="13601" y="0"/>
                  </a:moveTo>
                  <a:lnTo>
                    <a:pt x="12738" y="0"/>
                  </a:lnTo>
                  <a:lnTo>
                    <a:pt x="12738" y="863"/>
                  </a:lnTo>
                  <a:lnTo>
                    <a:pt x="13601" y="863"/>
                  </a:lnTo>
                  <a:lnTo>
                    <a:pt x="13601" y="0"/>
                  </a:lnTo>
                  <a:close/>
                </a:path>
                <a:path w="29209" h="25400">
                  <a:moveTo>
                    <a:pt x="15113" y="23977"/>
                  </a:moveTo>
                  <a:lnTo>
                    <a:pt x="14249" y="23977"/>
                  </a:lnTo>
                  <a:lnTo>
                    <a:pt x="14249" y="24841"/>
                  </a:lnTo>
                  <a:lnTo>
                    <a:pt x="15113" y="24841"/>
                  </a:lnTo>
                  <a:lnTo>
                    <a:pt x="15113" y="23977"/>
                  </a:lnTo>
                  <a:close/>
                </a:path>
                <a:path w="29209" h="25400">
                  <a:moveTo>
                    <a:pt x="15113" y="17284"/>
                  </a:moveTo>
                  <a:lnTo>
                    <a:pt x="14249" y="17284"/>
                  </a:lnTo>
                  <a:lnTo>
                    <a:pt x="14249" y="18148"/>
                  </a:lnTo>
                  <a:lnTo>
                    <a:pt x="15113" y="18148"/>
                  </a:lnTo>
                  <a:lnTo>
                    <a:pt x="15113" y="17284"/>
                  </a:lnTo>
                  <a:close/>
                </a:path>
                <a:path w="29209" h="25400">
                  <a:moveTo>
                    <a:pt x="15113" y="10363"/>
                  </a:moveTo>
                  <a:lnTo>
                    <a:pt x="14249" y="10363"/>
                  </a:lnTo>
                  <a:lnTo>
                    <a:pt x="14249" y="11226"/>
                  </a:lnTo>
                  <a:lnTo>
                    <a:pt x="15113" y="11226"/>
                  </a:lnTo>
                  <a:lnTo>
                    <a:pt x="15113" y="10363"/>
                  </a:lnTo>
                  <a:close/>
                </a:path>
                <a:path w="29209" h="25400">
                  <a:moveTo>
                    <a:pt x="15113" y="3454"/>
                  </a:moveTo>
                  <a:lnTo>
                    <a:pt x="14249" y="3454"/>
                  </a:lnTo>
                  <a:lnTo>
                    <a:pt x="14249" y="4318"/>
                  </a:lnTo>
                  <a:lnTo>
                    <a:pt x="15113" y="4318"/>
                  </a:lnTo>
                  <a:lnTo>
                    <a:pt x="15113" y="3454"/>
                  </a:lnTo>
                  <a:close/>
                </a:path>
                <a:path w="29209" h="25400">
                  <a:moveTo>
                    <a:pt x="16840" y="20523"/>
                  </a:moveTo>
                  <a:lnTo>
                    <a:pt x="15976" y="20523"/>
                  </a:lnTo>
                  <a:lnTo>
                    <a:pt x="15976" y="21386"/>
                  </a:lnTo>
                  <a:lnTo>
                    <a:pt x="16840" y="21386"/>
                  </a:lnTo>
                  <a:lnTo>
                    <a:pt x="16840" y="20523"/>
                  </a:lnTo>
                  <a:close/>
                </a:path>
                <a:path w="29209" h="25400">
                  <a:moveTo>
                    <a:pt x="16840" y="13817"/>
                  </a:moveTo>
                  <a:lnTo>
                    <a:pt x="15976" y="13817"/>
                  </a:lnTo>
                  <a:lnTo>
                    <a:pt x="15976" y="14681"/>
                  </a:lnTo>
                  <a:lnTo>
                    <a:pt x="16840" y="14681"/>
                  </a:lnTo>
                  <a:lnTo>
                    <a:pt x="16840" y="13817"/>
                  </a:lnTo>
                  <a:close/>
                </a:path>
                <a:path w="29209" h="25400">
                  <a:moveTo>
                    <a:pt x="16840" y="6908"/>
                  </a:moveTo>
                  <a:lnTo>
                    <a:pt x="15976" y="6908"/>
                  </a:lnTo>
                  <a:lnTo>
                    <a:pt x="15976" y="7772"/>
                  </a:lnTo>
                  <a:lnTo>
                    <a:pt x="16840" y="7772"/>
                  </a:lnTo>
                  <a:lnTo>
                    <a:pt x="16840" y="6908"/>
                  </a:lnTo>
                  <a:close/>
                </a:path>
                <a:path w="29209" h="25400">
                  <a:moveTo>
                    <a:pt x="16840" y="0"/>
                  </a:moveTo>
                  <a:lnTo>
                    <a:pt x="15976" y="0"/>
                  </a:lnTo>
                  <a:lnTo>
                    <a:pt x="15976" y="863"/>
                  </a:lnTo>
                  <a:lnTo>
                    <a:pt x="16840" y="863"/>
                  </a:lnTo>
                  <a:lnTo>
                    <a:pt x="16840" y="0"/>
                  </a:lnTo>
                  <a:close/>
                </a:path>
                <a:path w="29209" h="25400">
                  <a:moveTo>
                    <a:pt x="18351" y="23977"/>
                  </a:moveTo>
                  <a:lnTo>
                    <a:pt x="17487" y="23977"/>
                  </a:lnTo>
                  <a:lnTo>
                    <a:pt x="17487" y="24841"/>
                  </a:lnTo>
                  <a:lnTo>
                    <a:pt x="18351" y="24841"/>
                  </a:lnTo>
                  <a:lnTo>
                    <a:pt x="18351" y="23977"/>
                  </a:lnTo>
                  <a:close/>
                </a:path>
                <a:path w="29209" h="25400">
                  <a:moveTo>
                    <a:pt x="18351" y="17284"/>
                  </a:moveTo>
                  <a:lnTo>
                    <a:pt x="17487" y="17284"/>
                  </a:lnTo>
                  <a:lnTo>
                    <a:pt x="17487" y="18148"/>
                  </a:lnTo>
                  <a:lnTo>
                    <a:pt x="18351" y="18148"/>
                  </a:lnTo>
                  <a:lnTo>
                    <a:pt x="18351" y="17284"/>
                  </a:lnTo>
                  <a:close/>
                </a:path>
                <a:path w="29209" h="25400">
                  <a:moveTo>
                    <a:pt x="18351" y="10363"/>
                  </a:moveTo>
                  <a:lnTo>
                    <a:pt x="17487" y="10363"/>
                  </a:lnTo>
                  <a:lnTo>
                    <a:pt x="17487" y="11226"/>
                  </a:lnTo>
                  <a:lnTo>
                    <a:pt x="18351" y="11226"/>
                  </a:lnTo>
                  <a:lnTo>
                    <a:pt x="18351" y="10363"/>
                  </a:lnTo>
                  <a:close/>
                </a:path>
                <a:path w="29209" h="25400">
                  <a:moveTo>
                    <a:pt x="18351" y="3454"/>
                  </a:moveTo>
                  <a:lnTo>
                    <a:pt x="17487" y="3454"/>
                  </a:lnTo>
                  <a:lnTo>
                    <a:pt x="17487" y="4318"/>
                  </a:lnTo>
                  <a:lnTo>
                    <a:pt x="18351" y="4318"/>
                  </a:lnTo>
                  <a:lnTo>
                    <a:pt x="18351" y="3454"/>
                  </a:lnTo>
                  <a:close/>
                </a:path>
                <a:path w="29209" h="25400">
                  <a:moveTo>
                    <a:pt x="19862" y="20523"/>
                  </a:moveTo>
                  <a:lnTo>
                    <a:pt x="18999" y="20523"/>
                  </a:lnTo>
                  <a:lnTo>
                    <a:pt x="18999" y="21386"/>
                  </a:lnTo>
                  <a:lnTo>
                    <a:pt x="19862" y="21386"/>
                  </a:lnTo>
                  <a:lnTo>
                    <a:pt x="19862" y="20523"/>
                  </a:lnTo>
                  <a:close/>
                </a:path>
                <a:path w="29209" h="25400">
                  <a:moveTo>
                    <a:pt x="19862" y="13817"/>
                  </a:moveTo>
                  <a:lnTo>
                    <a:pt x="18999" y="13817"/>
                  </a:lnTo>
                  <a:lnTo>
                    <a:pt x="18999" y="14681"/>
                  </a:lnTo>
                  <a:lnTo>
                    <a:pt x="19862" y="14681"/>
                  </a:lnTo>
                  <a:lnTo>
                    <a:pt x="19862" y="13817"/>
                  </a:lnTo>
                  <a:close/>
                </a:path>
                <a:path w="29209" h="25400">
                  <a:moveTo>
                    <a:pt x="19862" y="6908"/>
                  </a:moveTo>
                  <a:lnTo>
                    <a:pt x="18999" y="6908"/>
                  </a:lnTo>
                  <a:lnTo>
                    <a:pt x="18999" y="7772"/>
                  </a:lnTo>
                  <a:lnTo>
                    <a:pt x="19862" y="7772"/>
                  </a:lnTo>
                  <a:lnTo>
                    <a:pt x="19862" y="6908"/>
                  </a:lnTo>
                  <a:close/>
                </a:path>
                <a:path w="29209" h="25400">
                  <a:moveTo>
                    <a:pt x="19862" y="0"/>
                  </a:moveTo>
                  <a:lnTo>
                    <a:pt x="18999" y="0"/>
                  </a:lnTo>
                  <a:lnTo>
                    <a:pt x="18999" y="863"/>
                  </a:lnTo>
                  <a:lnTo>
                    <a:pt x="19862" y="863"/>
                  </a:lnTo>
                  <a:lnTo>
                    <a:pt x="19862" y="0"/>
                  </a:lnTo>
                  <a:close/>
                </a:path>
                <a:path w="29209" h="25400">
                  <a:moveTo>
                    <a:pt x="21590" y="23977"/>
                  </a:moveTo>
                  <a:lnTo>
                    <a:pt x="20726" y="23977"/>
                  </a:lnTo>
                  <a:lnTo>
                    <a:pt x="20726" y="24841"/>
                  </a:lnTo>
                  <a:lnTo>
                    <a:pt x="21590" y="24841"/>
                  </a:lnTo>
                  <a:lnTo>
                    <a:pt x="21590" y="23977"/>
                  </a:lnTo>
                  <a:close/>
                </a:path>
                <a:path w="29209" h="25400">
                  <a:moveTo>
                    <a:pt x="21590" y="17284"/>
                  </a:moveTo>
                  <a:lnTo>
                    <a:pt x="20726" y="17284"/>
                  </a:lnTo>
                  <a:lnTo>
                    <a:pt x="20726" y="18148"/>
                  </a:lnTo>
                  <a:lnTo>
                    <a:pt x="21590" y="18148"/>
                  </a:lnTo>
                  <a:lnTo>
                    <a:pt x="21590" y="17284"/>
                  </a:lnTo>
                  <a:close/>
                </a:path>
                <a:path w="29209" h="25400">
                  <a:moveTo>
                    <a:pt x="21590" y="10363"/>
                  </a:moveTo>
                  <a:lnTo>
                    <a:pt x="20726" y="10363"/>
                  </a:lnTo>
                  <a:lnTo>
                    <a:pt x="20726" y="11226"/>
                  </a:lnTo>
                  <a:lnTo>
                    <a:pt x="21590" y="11226"/>
                  </a:lnTo>
                  <a:lnTo>
                    <a:pt x="21590" y="10363"/>
                  </a:lnTo>
                  <a:close/>
                </a:path>
                <a:path w="29209" h="25400">
                  <a:moveTo>
                    <a:pt x="21590" y="3454"/>
                  </a:moveTo>
                  <a:lnTo>
                    <a:pt x="20726" y="3454"/>
                  </a:lnTo>
                  <a:lnTo>
                    <a:pt x="20726" y="4318"/>
                  </a:lnTo>
                  <a:lnTo>
                    <a:pt x="21590" y="4318"/>
                  </a:lnTo>
                  <a:lnTo>
                    <a:pt x="21590" y="3454"/>
                  </a:lnTo>
                  <a:close/>
                </a:path>
                <a:path w="29209" h="25400">
                  <a:moveTo>
                    <a:pt x="23101" y="20523"/>
                  </a:moveTo>
                  <a:lnTo>
                    <a:pt x="22237" y="20523"/>
                  </a:lnTo>
                  <a:lnTo>
                    <a:pt x="22237" y="21386"/>
                  </a:lnTo>
                  <a:lnTo>
                    <a:pt x="23101" y="21386"/>
                  </a:lnTo>
                  <a:lnTo>
                    <a:pt x="23101" y="20523"/>
                  </a:lnTo>
                  <a:close/>
                </a:path>
                <a:path w="29209" h="25400">
                  <a:moveTo>
                    <a:pt x="23101" y="13817"/>
                  </a:moveTo>
                  <a:lnTo>
                    <a:pt x="22237" y="13817"/>
                  </a:lnTo>
                  <a:lnTo>
                    <a:pt x="22237" y="14681"/>
                  </a:lnTo>
                  <a:lnTo>
                    <a:pt x="23101" y="14681"/>
                  </a:lnTo>
                  <a:lnTo>
                    <a:pt x="23101" y="13817"/>
                  </a:lnTo>
                  <a:close/>
                </a:path>
                <a:path w="29209" h="25400">
                  <a:moveTo>
                    <a:pt x="23101" y="6908"/>
                  </a:moveTo>
                  <a:lnTo>
                    <a:pt x="22237" y="6908"/>
                  </a:lnTo>
                  <a:lnTo>
                    <a:pt x="22237" y="7772"/>
                  </a:lnTo>
                  <a:lnTo>
                    <a:pt x="23101" y="7772"/>
                  </a:lnTo>
                  <a:lnTo>
                    <a:pt x="23101" y="6908"/>
                  </a:lnTo>
                  <a:close/>
                </a:path>
                <a:path w="29209" h="25400">
                  <a:moveTo>
                    <a:pt x="23101" y="0"/>
                  </a:moveTo>
                  <a:lnTo>
                    <a:pt x="22237" y="0"/>
                  </a:lnTo>
                  <a:lnTo>
                    <a:pt x="22237" y="863"/>
                  </a:lnTo>
                  <a:lnTo>
                    <a:pt x="23101" y="863"/>
                  </a:lnTo>
                  <a:lnTo>
                    <a:pt x="23101" y="0"/>
                  </a:lnTo>
                  <a:close/>
                </a:path>
                <a:path w="29209" h="25400">
                  <a:moveTo>
                    <a:pt x="24828" y="23977"/>
                  </a:moveTo>
                  <a:lnTo>
                    <a:pt x="23964" y="23977"/>
                  </a:lnTo>
                  <a:lnTo>
                    <a:pt x="23964" y="24841"/>
                  </a:lnTo>
                  <a:lnTo>
                    <a:pt x="24828" y="24841"/>
                  </a:lnTo>
                  <a:lnTo>
                    <a:pt x="24828" y="23977"/>
                  </a:lnTo>
                  <a:close/>
                </a:path>
                <a:path w="29209" h="25400">
                  <a:moveTo>
                    <a:pt x="24828" y="17284"/>
                  </a:moveTo>
                  <a:lnTo>
                    <a:pt x="23964" y="17284"/>
                  </a:lnTo>
                  <a:lnTo>
                    <a:pt x="23964" y="18148"/>
                  </a:lnTo>
                  <a:lnTo>
                    <a:pt x="24828" y="18148"/>
                  </a:lnTo>
                  <a:lnTo>
                    <a:pt x="24828" y="17284"/>
                  </a:lnTo>
                  <a:close/>
                </a:path>
                <a:path w="29209" h="25400">
                  <a:moveTo>
                    <a:pt x="24828" y="10363"/>
                  </a:moveTo>
                  <a:lnTo>
                    <a:pt x="23964" y="10363"/>
                  </a:lnTo>
                  <a:lnTo>
                    <a:pt x="23964" y="11226"/>
                  </a:lnTo>
                  <a:lnTo>
                    <a:pt x="24828" y="11226"/>
                  </a:lnTo>
                  <a:lnTo>
                    <a:pt x="24828" y="10363"/>
                  </a:lnTo>
                  <a:close/>
                </a:path>
                <a:path w="29209" h="25400">
                  <a:moveTo>
                    <a:pt x="24828" y="3454"/>
                  </a:moveTo>
                  <a:lnTo>
                    <a:pt x="23964" y="3454"/>
                  </a:lnTo>
                  <a:lnTo>
                    <a:pt x="23964" y="4318"/>
                  </a:lnTo>
                  <a:lnTo>
                    <a:pt x="24828" y="4318"/>
                  </a:lnTo>
                  <a:lnTo>
                    <a:pt x="24828" y="3454"/>
                  </a:lnTo>
                  <a:close/>
                </a:path>
                <a:path w="29209" h="25400">
                  <a:moveTo>
                    <a:pt x="26339" y="20523"/>
                  </a:moveTo>
                  <a:lnTo>
                    <a:pt x="25476" y="20523"/>
                  </a:lnTo>
                  <a:lnTo>
                    <a:pt x="25476" y="21386"/>
                  </a:lnTo>
                  <a:lnTo>
                    <a:pt x="26339" y="21386"/>
                  </a:lnTo>
                  <a:lnTo>
                    <a:pt x="26339" y="20523"/>
                  </a:lnTo>
                  <a:close/>
                </a:path>
                <a:path w="29209" h="25400">
                  <a:moveTo>
                    <a:pt x="26339" y="13817"/>
                  </a:moveTo>
                  <a:lnTo>
                    <a:pt x="25476" y="13817"/>
                  </a:lnTo>
                  <a:lnTo>
                    <a:pt x="25476" y="14681"/>
                  </a:lnTo>
                  <a:lnTo>
                    <a:pt x="26339" y="14681"/>
                  </a:lnTo>
                  <a:lnTo>
                    <a:pt x="26339" y="13817"/>
                  </a:lnTo>
                  <a:close/>
                </a:path>
                <a:path w="29209" h="25400">
                  <a:moveTo>
                    <a:pt x="26339" y="6908"/>
                  </a:moveTo>
                  <a:lnTo>
                    <a:pt x="25476" y="6908"/>
                  </a:lnTo>
                  <a:lnTo>
                    <a:pt x="25476" y="7772"/>
                  </a:lnTo>
                  <a:lnTo>
                    <a:pt x="26339" y="7772"/>
                  </a:lnTo>
                  <a:lnTo>
                    <a:pt x="26339" y="6908"/>
                  </a:lnTo>
                  <a:close/>
                </a:path>
                <a:path w="29209" h="25400">
                  <a:moveTo>
                    <a:pt x="26339" y="0"/>
                  </a:moveTo>
                  <a:lnTo>
                    <a:pt x="25476" y="0"/>
                  </a:lnTo>
                  <a:lnTo>
                    <a:pt x="25476" y="863"/>
                  </a:lnTo>
                  <a:lnTo>
                    <a:pt x="26339" y="863"/>
                  </a:lnTo>
                  <a:lnTo>
                    <a:pt x="26339" y="0"/>
                  </a:lnTo>
                  <a:close/>
                </a:path>
                <a:path w="29209" h="25400">
                  <a:moveTo>
                    <a:pt x="27851" y="17284"/>
                  </a:moveTo>
                  <a:lnTo>
                    <a:pt x="26987" y="17284"/>
                  </a:lnTo>
                  <a:lnTo>
                    <a:pt x="26987" y="18148"/>
                  </a:lnTo>
                  <a:lnTo>
                    <a:pt x="27851" y="18148"/>
                  </a:lnTo>
                  <a:lnTo>
                    <a:pt x="27851" y="17284"/>
                  </a:lnTo>
                  <a:close/>
                </a:path>
                <a:path w="29209" h="25400">
                  <a:moveTo>
                    <a:pt x="27851" y="10363"/>
                  </a:moveTo>
                  <a:lnTo>
                    <a:pt x="26987" y="10363"/>
                  </a:lnTo>
                  <a:lnTo>
                    <a:pt x="26987" y="11226"/>
                  </a:lnTo>
                  <a:lnTo>
                    <a:pt x="27851" y="11226"/>
                  </a:lnTo>
                  <a:lnTo>
                    <a:pt x="27851" y="10363"/>
                  </a:lnTo>
                  <a:close/>
                </a:path>
                <a:path w="29209" h="25400">
                  <a:moveTo>
                    <a:pt x="27851" y="3454"/>
                  </a:moveTo>
                  <a:lnTo>
                    <a:pt x="26987" y="3454"/>
                  </a:lnTo>
                  <a:lnTo>
                    <a:pt x="26987" y="4318"/>
                  </a:lnTo>
                  <a:lnTo>
                    <a:pt x="27851" y="4318"/>
                  </a:lnTo>
                  <a:lnTo>
                    <a:pt x="27851" y="3454"/>
                  </a:lnTo>
                  <a:close/>
                </a:path>
                <a:path w="29209" h="25400">
                  <a:moveTo>
                    <a:pt x="29146" y="20523"/>
                  </a:moveTo>
                  <a:lnTo>
                    <a:pt x="28714" y="20523"/>
                  </a:lnTo>
                  <a:lnTo>
                    <a:pt x="28714" y="21386"/>
                  </a:lnTo>
                  <a:lnTo>
                    <a:pt x="29146" y="21386"/>
                  </a:lnTo>
                  <a:lnTo>
                    <a:pt x="29146" y="20523"/>
                  </a:lnTo>
                  <a:close/>
                </a:path>
                <a:path w="29209" h="25400">
                  <a:moveTo>
                    <a:pt x="29146" y="13817"/>
                  </a:moveTo>
                  <a:lnTo>
                    <a:pt x="28714" y="13817"/>
                  </a:lnTo>
                  <a:lnTo>
                    <a:pt x="28714" y="14681"/>
                  </a:lnTo>
                  <a:lnTo>
                    <a:pt x="29146" y="14681"/>
                  </a:lnTo>
                  <a:lnTo>
                    <a:pt x="29146" y="13817"/>
                  </a:lnTo>
                  <a:close/>
                </a:path>
                <a:path w="29209" h="25400">
                  <a:moveTo>
                    <a:pt x="29146" y="6908"/>
                  </a:moveTo>
                  <a:lnTo>
                    <a:pt x="28714" y="6908"/>
                  </a:lnTo>
                  <a:lnTo>
                    <a:pt x="28714" y="7772"/>
                  </a:lnTo>
                  <a:lnTo>
                    <a:pt x="29146" y="7772"/>
                  </a:lnTo>
                  <a:lnTo>
                    <a:pt x="29146" y="6908"/>
                  </a:lnTo>
                  <a:close/>
                </a:path>
                <a:path w="29209" h="25400">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88" name="object 588"/>
            <p:cNvSpPr/>
            <p:nvPr/>
          </p:nvSpPr>
          <p:spPr>
            <a:xfrm>
              <a:off x="7318743" y="5531002"/>
              <a:ext cx="29209" cy="28575"/>
            </a:xfrm>
            <a:custGeom>
              <a:avLst/>
              <a:gdLst/>
              <a:ahLst/>
              <a:cxnLst/>
              <a:rect l="l" t="t" r="r" b="b"/>
              <a:pathLst>
                <a:path w="29209" h="28575">
                  <a:moveTo>
                    <a:pt x="863" y="23977"/>
                  </a:moveTo>
                  <a:lnTo>
                    <a:pt x="0" y="23977"/>
                  </a:lnTo>
                  <a:lnTo>
                    <a:pt x="0" y="24841"/>
                  </a:lnTo>
                  <a:lnTo>
                    <a:pt x="863" y="24841"/>
                  </a:lnTo>
                  <a:lnTo>
                    <a:pt x="863" y="23977"/>
                  </a:lnTo>
                  <a:close/>
                </a:path>
                <a:path w="29209" h="28575">
                  <a:moveTo>
                    <a:pt x="863" y="17068"/>
                  </a:moveTo>
                  <a:lnTo>
                    <a:pt x="0" y="17068"/>
                  </a:lnTo>
                  <a:lnTo>
                    <a:pt x="0" y="17932"/>
                  </a:lnTo>
                  <a:lnTo>
                    <a:pt x="863" y="17932"/>
                  </a:lnTo>
                  <a:lnTo>
                    <a:pt x="863" y="17068"/>
                  </a:lnTo>
                  <a:close/>
                </a:path>
                <a:path w="29209" h="28575">
                  <a:moveTo>
                    <a:pt x="863" y="10363"/>
                  </a:moveTo>
                  <a:lnTo>
                    <a:pt x="0" y="10363"/>
                  </a:lnTo>
                  <a:lnTo>
                    <a:pt x="0" y="11226"/>
                  </a:lnTo>
                  <a:lnTo>
                    <a:pt x="863" y="11226"/>
                  </a:lnTo>
                  <a:lnTo>
                    <a:pt x="863" y="10363"/>
                  </a:lnTo>
                  <a:close/>
                </a:path>
                <a:path w="29209" h="28575">
                  <a:moveTo>
                    <a:pt x="863" y="3454"/>
                  </a:moveTo>
                  <a:lnTo>
                    <a:pt x="0" y="3454"/>
                  </a:lnTo>
                  <a:lnTo>
                    <a:pt x="0" y="4318"/>
                  </a:lnTo>
                  <a:lnTo>
                    <a:pt x="863" y="4318"/>
                  </a:lnTo>
                  <a:lnTo>
                    <a:pt x="863" y="3454"/>
                  </a:lnTo>
                  <a:close/>
                </a:path>
                <a:path w="29209" h="28575">
                  <a:moveTo>
                    <a:pt x="2374" y="27432"/>
                  </a:moveTo>
                  <a:lnTo>
                    <a:pt x="1511" y="27432"/>
                  </a:lnTo>
                  <a:lnTo>
                    <a:pt x="1511" y="28295"/>
                  </a:lnTo>
                  <a:lnTo>
                    <a:pt x="2374" y="28295"/>
                  </a:lnTo>
                  <a:lnTo>
                    <a:pt x="2374" y="27432"/>
                  </a:lnTo>
                  <a:close/>
                </a:path>
                <a:path w="29209" h="28575">
                  <a:moveTo>
                    <a:pt x="2374" y="20523"/>
                  </a:moveTo>
                  <a:lnTo>
                    <a:pt x="1511" y="20523"/>
                  </a:lnTo>
                  <a:lnTo>
                    <a:pt x="1511" y="21386"/>
                  </a:lnTo>
                  <a:lnTo>
                    <a:pt x="2374" y="21386"/>
                  </a:lnTo>
                  <a:lnTo>
                    <a:pt x="2374" y="20523"/>
                  </a:lnTo>
                  <a:close/>
                </a:path>
                <a:path w="29209" h="28575">
                  <a:moveTo>
                    <a:pt x="2374" y="13830"/>
                  </a:moveTo>
                  <a:lnTo>
                    <a:pt x="1511" y="13830"/>
                  </a:lnTo>
                  <a:lnTo>
                    <a:pt x="1511" y="14693"/>
                  </a:lnTo>
                  <a:lnTo>
                    <a:pt x="2374" y="14693"/>
                  </a:lnTo>
                  <a:lnTo>
                    <a:pt x="2374" y="13830"/>
                  </a:lnTo>
                  <a:close/>
                </a:path>
                <a:path w="29209" h="28575">
                  <a:moveTo>
                    <a:pt x="2374" y="6908"/>
                  </a:moveTo>
                  <a:lnTo>
                    <a:pt x="1511" y="6908"/>
                  </a:lnTo>
                  <a:lnTo>
                    <a:pt x="1511" y="7772"/>
                  </a:lnTo>
                  <a:lnTo>
                    <a:pt x="2374" y="7772"/>
                  </a:lnTo>
                  <a:lnTo>
                    <a:pt x="2374" y="6908"/>
                  </a:lnTo>
                  <a:close/>
                </a:path>
                <a:path w="29209" h="28575">
                  <a:moveTo>
                    <a:pt x="3886" y="23977"/>
                  </a:moveTo>
                  <a:lnTo>
                    <a:pt x="3022" y="23977"/>
                  </a:lnTo>
                  <a:lnTo>
                    <a:pt x="3022" y="24841"/>
                  </a:lnTo>
                  <a:lnTo>
                    <a:pt x="3886" y="24841"/>
                  </a:lnTo>
                  <a:lnTo>
                    <a:pt x="3886" y="23977"/>
                  </a:lnTo>
                  <a:close/>
                </a:path>
                <a:path w="29209" h="28575">
                  <a:moveTo>
                    <a:pt x="3886" y="17068"/>
                  </a:moveTo>
                  <a:lnTo>
                    <a:pt x="3022" y="17068"/>
                  </a:lnTo>
                  <a:lnTo>
                    <a:pt x="3022" y="17932"/>
                  </a:lnTo>
                  <a:lnTo>
                    <a:pt x="3886" y="17932"/>
                  </a:lnTo>
                  <a:lnTo>
                    <a:pt x="3886" y="17068"/>
                  </a:lnTo>
                  <a:close/>
                </a:path>
                <a:path w="29209" h="28575">
                  <a:moveTo>
                    <a:pt x="3886" y="10363"/>
                  </a:moveTo>
                  <a:lnTo>
                    <a:pt x="3022" y="10363"/>
                  </a:lnTo>
                  <a:lnTo>
                    <a:pt x="3022" y="11226"/>
                  </a:lnTo>
                  <a:lnTo>
                    <a:pt x="3886" y="11226"/>
                  </a:lnTo>
                  <a:lnTo>
                    <a:pt x="3886" y="10363"/>
                  </a:lnTo>
                  <a:close/>
                </a:path>
                <a:path w="29209" h="28575">
                  <a:moveTo>
                    <a:pt x="3886" y="3454"/>
                  </a:moveTo>
                  <a:lnTo>
                    <a:pt x="3022" y="3454"/>
                  </a:lnTo>
                  <a:lnTo>
                    <a:pt x="3022" y="4318"/>
                  </a:lnTo>
                  <a:lnTo>
                    <a:pt x="3886" y="4318"/>
                  </a:lnTo>
                  <a:lnTo>
                    <a:pt x="3886" y="3454"/>
                  </a:lnTo>
                  <a:close/>
                </a:path>
                <a:path w="29209" h="28575">
                  <a:moveTo>
                    <a:pt x="5613" y="27432"/>
                  </a:moveTo>
                  <a:lnTo>
                    <a:pt x="4749" y="27432"/>
                  </a:lnTo>
                  <a:lnTo>
                    <a:pt x="4749" y="28295"/>
                  </a:lnTo>
                  <a:lnTo>
                    <a:pt x="5613" y="28295"/>
                  </a:lnTo>
                  <a:lnTo>
                    <a:pt x="5613" y="27432"/>
                  </a:lnTo>
                  <a:close/>
                </a:path>
                <a:path w="29209" h="28575">
                  <a:moveTo>
                    <a:pt x="5613" y="20523"/>
                  </a:moveTo>
                  <a:lnTo>
                    <a:pt x="4749" y="20523"/>
                  </a:lnTo>
                  <a:lnTo>
                    <a:pt x="4749" y="21386"/>
                  </a:lnTo>
                  <a:lnTo>
                    <a:pt x="5613" y="21386"/>
                  </a:lnTo>
                  <a:lnTo>
                    <a:pt x="5613" y="20523"/>
                  </a:lnTo>
                  <a:close/>
                </a:path>
                <a:path w="29209" h="28575">
                  <a:moveTo>
                    <a:pt x="5613" y="13830"/>
                  </a:moveTo>
                  <a:lnTo>
                    <a:pt x="4749" y="13830"/>
                  </a:lnTo>
                  <a:lnTo>
                    <a:pt x="4749" y="14693"/>
                  </a:lnTo>
                  <a:lnTo>
                    <a:pt x="5613" y="14693"/>
                  </a:lnTo>
                  <a:lnTo>
                    <a:pt x="5613" y="13830"/>
                  </a:lnTo>
                  <a:close/>
                </a:path>
                <a:path w="29209" h="28575">
                  <a:moveTo>
                    <a:pt x="5613" y="6908"/>
                  </a:moveTo>
                  <a:lnTo>
                    <a:pt x="4749" y="6908"/>
                  </a:lnTo>
                  <a:lnTo>
                    <a:pt x="4749" y="7772"/>
                  </a:lnTo>
                  <a:lnTo>
                    <a:pt x="5613" y="7772"/>
                  </a:lnTo>
                  <a:lnTo>
                    <a:pt x="5613" y="6908"/>
                  </a:lnTo>
                  <a:close/>
                </a:path>
                <a:path w="29209" h="28575">
                  <a:moveTo>
                    <a:pt x="7124" y="23977"/>
                  </a:moveTo>
                  <a:lnTo>
                    <a:pt x="6261" y="23977"/>
                  </a:lnTo>
                  <a:lnTo>
                    <a:pt x="6261" y="24841"/>
                  </a:lnTo>
                  <a:lnTo>
                    <a:pt x="7124" y="24841"/>
                  </a:lnTo>
                  <a:lnTo>
                    <a:pt x="7124" y="23977"/>
                  </a:lnTo>
                  <a:close/>
                </a:path>
                <a:path w="29209" h="28575">
                  <a:moveTo>
                    <a:pt x="7124" y="17068"/>
                  </a:moveTo>
                  <a:lnTo>
                    <a:pt x="6261" y="17068"/>
                  </a:lnTo>
                  <a:lnTo>
                    <a:pt x="6261" y="17932"/>
                  </a:lnTo>
                  <a:lnTo>
                    <a:pt x="7124" y="17932"/>
                  </a:lnTo>
                  <a:lnTo>
                    <a:pt x="7124" y="17068"/>
                  </a:lnTo>
                  <a:close/>
                </a:path>
                <a:path w="29209" h="28575">
                  <a:moveTo>
                    <a:pt x="7124" y="10363"/>
                  </a:moveTo>
                  <a:lnTo>
                    <a:pt x="6261" y="10363"/>
                  </a:lnTo>
                  <a:lnTo>
                    <a:pt x="6261" y="11226"/>
                  </a:lnTo>
                  <a:lnTo>
                    <a:pt x="7124" y="11226"/>
                  </a:lnTo>
                  <a:lnTo>
                    <a:pt x="7124" y="10363"/>
                  </a:lnTo>
                  <a:close/>
                </a:path>
                <a:path w="29209" h="28575">
                  <a:moveTo>
                    <a:pt x="7124" y="3454"/>
                  </a:moveTo>
                  <a:lnTo>
                    <a:pt x="6261" y="3454"/>
                  </a:lnTo>
                  <a:lnTo>
                    <a:pt x="6261" y="4318"/>
                  </a:lnTo>
                  <a:lnTo>
                    <a:pt x="7124" y="4318"/>
                  </a:lnTo>
                  <a:lnTo>
                    <a:pt x="7124" y="3454"/>
                  </a:lnTo>
                  <a:close/>
                </a:path>
                <a:path w="29209" h="28575">
                  <a:moveTo>
                    <a:pt x="8851" y="20523"/>
                  </a:moveTo>
                  <a:lnTo>
                    <a:pt x="7988" y="20523"/>
                  </a:lnTo>
                  <a:lnTo>
                    <a:pt x="7988" y="21386"/>
                  </a:lnTo>
                  <a:lnTo>
                    <a:pt x="8851" y="21386"/>
                  </a:lnTo>
                  <a:lnTo>
                    <a:pt x="8851" y="20523"/>
                  </a:lnTo>
                  <a:close/>
                </a:path>
                <a:path w="29209" h="28575">
                  <a:moveTo>
                    <a:pt x="8851" y="13830"/>
                  </a:moveTo>
                  <a:lnTo>
                    <a:pt x="7988" y="13830"/>
                  </a:lnTo>
                  <a:lnTo>
                    <a:pt x="7988" y="14693"/>
                  </a:lnTo>
                  <a:lnTo>
                    <a:pt x="8851" y="14693"/>
                  </a:lnTo>
                  <a:lnTo>
                    <a:pt x="8851" y="13830"/>
                  </a:lnTo>
                  <a:close/>
                </a:path>
                <a:path w="29209" h="28575">
                  <a:moveTo>
                    <a:pt x="8851" y="6908"/>
                  </a:moveTo>
                  <a:lnTo>
                    <a:pt x="7988" y="6908"/>
                  </a:lnTo>
                  <a:lnTo>
                    <a:pt x="7988" y="7772"/>
                  </a:lnTo>
                  <a:lnTo>
                    <a:pt x="8851" y="7772"/>
                  </a:lnTo>
                  <a:lnTo>
                    <a:pt x="8851" y="6908"/>
                  </a:lnTo>
                  <a:close/>
                </a:path>
                <a:path w="29209" h="28575">
                  <a:moveTo>
                    <a:pt x="10363" y="23977"/>
                  </a:moveTo>
                  <a:lnTo>
                    <a:pt x="9499" y="23977"/>
                  </a:lnTo>
                  <a:lnTo>
                    <a:pt x="9499" y="24841"/>
                  </a:lnTo>
                  <a:lnTo>
                    <a:pt x="10363" y="24841"/>
                  </a:lnTo>
                  <a:lnTo>
                    <a:pt x="10363" y="23977"/>
                  </a:lnTo>
                  <a:close/>
                </a:path>
                <a:path w="29209" h="28575">
                  <a:moveTo>
                    <a:pt x="10363" y="17068"/>
                  </a:moveTo>
                  <a:lnTo>
                    <a:pt x="9499" y="17068"/>
                  </a:lnTo>
                  <a:lnTo>
                    <a:pt x="9499" y="17932"/>
                  </a:lnTo>
                  <a:lnTo>
                    <a:pt x="10363" y="17932"/>
                  </a:lnTo>
                  <a:lnTo>
                    <a:pt x="10363" y="17068"/>
                  </a:lnTo>
                  <a:close/>
                </a:path>
                <a:path w="29209" h="28575">
                  <a:moveTo>
                    <a:pt x="10363" y="10363"/>
                  </a:moveTo>
                  <a:lnTo>
                    <a:pt x="9499" y="10363"/>
                  </a:lnTo>
                  <a:lnTo>
                    <a:pt x="9499" y="11226"/>
                  </a:lnTo>
                  <a:lnTo>
                    <a:pt x="10363" y="11226"/>
                  </a:lnTo>
                  <a:lnTo>
                    <a:pt x="10363" y="10363"/>
                  </a:lnTo>
                  <a:close/>
                </a:path>
                <a:path w="29209" h="28575">
                  <a:moveTo>
                    <a:pt x="10363" y="3454"/>
                  </a:moveTo>
                  <a:lnTo>
                    <a:pt x="9499" y="3454"/>
                  </a:lnTo>
                  <a:lnTo>
                    <a:pt x="9499" y="4318"/>
                  </a:lnTo>
                  <a:lnTo>
                    <a:pt x="10363" y="4318"/>
                  </a:lnTo>
                  <a:lnTo>
                    <a:pt x="10363" y="3454"/>
                  </a:lnTo>
                  <a:close/>
                </a:path>
                <a:path w="29209" h="28575">
                  <a:moveTo>
                    <a:pt x="11874" y="20523"/>
                  </a:moveTo>
                  <a:lnTo>
                    <a:pt x="11010" y="20523"/>
                  </a:lnTo>
                  <a:lnTo>
                    <a:pt x="11010" y="21386"/>
                  </a:lnTo>
                  <a:lnTo>
                    <a:pt x="11874" y="21386"/>
                  </a:lnTo>
                  <a:lnTo>
                    <a:pt x="11874" y="20523"/>
                  </a:lnTo>
                  <a:close/>
                </a:path>
                <a:path w="29209" h="28575">
                  <a:moveTo>
                    <a:pt x="11874" y="13830"/>
                  </a:moveTo>
                  <a:lnTo>
                    <a:pt x="11010" y="13830"/>
                  </a:lnTo>
                  <a:lnTo>
                    <a:pt x="11010" y="14693"/>
                  </a:lnTo>
                  <a:lnTo>
                    <a:pt x="11874" y="14693"/>
                  </a:lnTo>
                  <a:lnTo>
                    <a:pt x="11874" y="13830"/>
                  </a:lnTo>
                  <a:close/>
                </a:path>
                <a:path w="29209" h="28575">
                  <a:moveTo>
                    <a:pt x="11874" y="6908"/>
                  </a:moveTo>
                  <a:lnTo>
                    <a:pt x="11010" y="6908"/>
                  </a:lnTo>
                  <a:lnTo>
                    <a:pt x="11010" y="7772"/>
                  </a:lnTo>
                  <a:lnTo>
                    <a:pt x="11874" y="7772"/>
                  </a:lnTo>
                  <a:lnTo>
                    <a:pt x="11874" y="6908"/>
                  </a:lnTo>
                  <a:close/>
                </a:path>
                <a:path w="29209" h="28575">
                  <a:moveTo>
                    <a:pt x="13601" y="23977"/>
                  </a:moveTo>
                  <a:lnTo>
                    <a:pt x="12738" y="23977"/>
                  </a:lnTo>
                  <a:lnTo>
                    <a:pt x="12738" y="24841"/>
                  </a:lnTo>
                  <a:lnTo>
                    <a:pt x="13601" y="24841"/>
                  </a:lnTo>
                  <a:lnTo>
                    <a:pt x="13601" y="23977"/>
                  </a:lnTo>
                  <a:close/>
                </a:path>
                <a:path w="29209" h="28575">
                  <a:moveTo>
                    <a:pt x="13601" y="17068"/>
                  </a:moveTo>
                  <a:lnTo>
                    <a:pt x="12738" y="17068"/>
                  </a:lnTo>
                  <a:lnTo>
                    <a:pt x="12738" y="17932"/>
                  </a:lnTo>
                  <a:lnTo>
                    <a:pt x="13601" y="17932"/>
                  </a:lnTo>
                  <a:lnTo>
                    <a:pt x="13601" y="17068"/>
                  </a:lnTo>
                  <a:close/>
                </a:path>
                <a:path w="29209" h="28575">
                  <a:moveTo>
                    <a:pt x="13601" y="10363"/>
                  </a:moveTo>
                  <a:lnTo>
                    <a:pt x="12738" y="10363"/>
                  </a:lnTo>
                  <a:lnTo>
                    <a:pt x="12738" y="11226"/>
                  </a:lnTo>
                  <a:lnTo>
                    <a:pt x="13601" y="11226"/>
                  </a:lnTo>
                  <a:lnTo>
                    <a:pt x="13601" y="10363"/>
                  </a:lnTo>
                  <a:close/>
                </a:path>
                <a:path w="29209" h="28575">
                  <a:moveTo>
                    <a:pt x="13601" y="3454"/>
                  </a:moveTo>
                  <a:lnTo>
                    <a:pt x="12738" y="3454"/>
                  </a:lnTo>
                  <a:lnTo>
                    <a:pt x="12738" y="4318"/>
                  </a:lnTo>
                  <a:lnTo>
                    <a:pt x="13601" y="4318"/>
                  </a:lnTo>
                  <a:lnTo>
                    <a:pt x="13601" y="3454"/>
                  </a:lnTo>
                  <a:close/>
                </a:path>
                <a:path w="29209" h="28575">
                  <a:moveTo>
                    <a:pt x="15113" y="20523"/>
                  </a:moveTo>
                  <a:lnTo>
                    <a:pt x="14249" y="20523"/>
                  </a:lnTo>
                  <a:lnTo>
                    <a:pt x="14249" y="21386"/>
                  </a:lnTo>
                  <a:lnTo>
                    <a:pt x="15113" y="21386"/>
                  </a:lnTo>
                  <a:lnTo>
                    <a:pt x="15113" y="20523"/>
                  </a:lnTo>
                  <a:close/>
                </a:path>
                <a:path w="29209" h="28575">
                  <a:moveTo>
                    <a:pt x="15113" y="13830"/>
                  </a:moveTo>
                  <a:lnTo>
                    <a:pt x="14249" y="13830"/>
                  </a:lnTo>
                  <a:lnTo>
                    <a:pt x="14249" y="14693"/>
                  </a:lnTo>
                  <a:lnTo>
                    <a:pt x="15113" y="14693"/>
                  </a:lnTo>
                  <a:lnTo>
                    <a:pt x="15113" y="13830"/>
                  </a:lnTo>
                  <a:close/>
                </a:path>
                <a:path w="29209" h="28575">
                  <a:moveTo>
                    <a:pt x="15113" y="6908"/>
                  </a:moveTo>
                  <a:lnTo>
                    <a:pt x="14249" y="6908"/>
                  </a:lnTo>
                  <a:lnTo>
                    <a:pt x="14249" y="7772"/>
                  </a:lnTo>
                  <a:lnTo>
                    <a:pt x="15113" y="7772"/>
                  </a:lnTo>
                  <a:lnTo>
                    <a:pt x="15113" y="6908"/>
                  </a:lnTo>
                  <a:close/>
                </a:path>
                <a:path w="29209" h="28575">
                  <a:moveTo>
                    <a:pt x="16840" y="23977"/>
                  </a:moveTo>
                  <a:lnTo>
                    <a:pt x="15976" y="23977"/>
                  </a:lnTo>
                  <a:lnTo>
                    <a:pt x="15976" y="24841"/>
                  </a:lnTo>
                  <a:lnTo>
                    <a:pt x="16840" y="24841"/>
                  </a:lnTo>
                  <a:lnTo>
                    <a:pt x="16840" y="23977"/>
                  </a:lnTo>
                  <a:close/>
                </a:path>
                <a:path w="29209" h="28575">
                  <a:moveTo>
                    <a:pt x="16840" y="17068"/>
                  </a:moveTo>
                  <a:lnTo>
                    <a:pt x="15976" y="17068"/>
                  </a:lnTo>
                  <a:lnTo>
                    <a:pt x="15976" y="17932"/>
                  </a:lnTo>
                  <a:lnTo>
                    <a:pt x="16840" y="17932"/>
                  </a:lnTo>
                  <a:lnTo>
                    <a:pt x="16840" y="17068"/>
                  </a:lnTo>
                  <a:close/>
                </a:path>
                <a:path w="29209" h="28575">
                  <a:moveTo>
                    <a:pt x="16840" y="10363"/>
                  </a:moveTo>
                  <a:lnTo>
                    <a:pt x="15976" y="10363"/>
                  </a:lnTo>
                  <a:lnTo>
                    <a:pt x="15976" y="11226"/>
                  </a:lnTo>
                  <a:lnTo>
                    <a:pt x="16840" y="11226"/>
                  </a:lnTo>
                  <a:lnTo>
                    <a:pt x="16840" y="10363"/>
                  </a:lnTo>
                  <a:close/>
                </a:path>
                <a:path w="29209" h="28575">
                  <a:moveTo>
                    <a:pt x="16840" y="3454"/>
                  </a:moveTo>
                  <a:lnTo>
                    <a:pt x="15976" y="3454"/>
                  </a:lnTo>
                  <a:lnTo>
                    <a:pt x="15976" y="4318"/>
                  </a:lnTo>
                  <a:lnTo>
                    <a:pt x="16840" y="4318"/>
                  </a:lnTo>
                  <a:lnTo>
                    <a:pt x="16840" y="3454"/>
                  </a:lnTo>
                  <a:close/>
                </a:path>
                <a:path w="29209" h="28575">
                  <a:moveTo>
                    <a:pt x="18351" y="20523"/>
                  </a:moveTo>
                  <a:lnTo>
                    <a:pt x="17487" y="20523"/>
                  </a:lnTo>
                  <a:lnTo>
                    <a:pt x="17487" y="21386"/>
                  </a:lnTo>
                  <a:lnTo>
                    <a:pt x="18351" y="21386"/>
                  </a:lnTo>
                  <a:lnTo>
                    <a:pt x="18351" y="20523"/>
                  </a:lnTo>
                  <a:close/>
                </a:path>
                <a:path w="29209" h="28575">
                  <a:moveTo>
                    <a:pt x="18351" y="13830"/>
                  </a:moveTo>
                  <a:lnTo>
                    <a:pt x="17487" y="13830"/>
                  </a:lnTo>
                  <a:lnTo>
                    <a:pt x="17487" y="14693"/>
                  </a:lnTo>
                  <a:lnTo>
                    <a:pt x="18351" y="14693"/>
                  </a:lnTo>
                  <a:lnTo>
                    <a:pt x="18351" y="13830"/>
                  </a:lnTo>
                  <a:close/>
                </a:path>
                <a:path w="29209" h="28575">
                  <a:moveTo>
                    <a:pt x="18351" y="6908"/>
                  </a:moveTo>
                  <a:lnTo>
                    <a:pt x="17487" y="6908"/>
                  </a:lnTo>
                  <a:lnTo>
                    <a:pt x="17487" y="7772"/>
                  </a:lnTo>
                  <a:lnTo>
                    <a:pt x="18351" y="7772"/>
                  </a:lnTo>
                  <a:lnTo>
                    <a:pt x="18351" y="6908"/>
                  </a:lnTo>
                  <a:close/>
                </a:path>
                <a:path w="29209" h="28575">
                  <a:moveTo>
                    <a:pt x="19862" y="23977"/>
                  </a:moveTo>
                  <a:lnTo>
                    <a:pt x="18999" y="23977"/>
                  </a:lnTo>
                  <a:lnTo>
                    <a:pt x="18999" y="24841"/>
                  </a:lnTo>
                  <a:lnTo>
                    <a:pt x="19862" y="24841"/>
                  </a:lnTo>
                  <a:lnTo>
                    <a:pt x="19862" y="23977"/>
                  </a:lnTo>
                  <a:close/>
                </a:path>
                <a:path w="29209" h="28575">
                  <a:moveTo>
                    <a:pt x="19862" y="17068"/>
                  </a:moveTo>
                  <a:lnTo>
                    <a:pt x="18999" y="17068"/>
                  </a:lnTo>
                  <a:lnTo>
                    <a:pt x="18999" y="17932"/>
                  </a:lnTo>
                  <a:lnTo>
                    <a:pt x="19862" y="17932"/>
                  </a:lnTo>
                  <a:lnTo>
                    <a:pt x="19862" y="17068"/>
                  </a:lnTo>
                  <a:close/>
                </a:path>
                <a:path w="29209" h="28575">
                  <a:moveTo>
                    <a:pt x="19862" y="10363"/>
                  </a:moveTo>
                  <a:lnTo>
                    <a:pt x="18999" y="10363"/>
                  </a:lnTo>
                  <a:lnTo>
                    <a:pt x="18999" y="11226"/>
                  </a:lnTo>
                  <a:lnTo>
                    <a:pt x="19862" y="11226"/>
                  </a:lnTo>
                  <a:lnTo>
                    <a:pt x="19862" y="10363"/>
                  </a:lnTo>
                  <a:close/>
                </a:path>
                <a:path w="29209" h="28575">
                  <a:moveTo>
                    <a:pt x="19862" y="3454"/>
                  </a:moveTo>
                  <a:lnTo>
                    <a:pt x="18999" y="3454"/>
                  </a:lnTo>
                  <a:lnTo>
                    <a:pt x="18999" y="4318"/>
                  </a:lnTo>
                  <a:lnTo>
                    <a:pt x="19862" y="4318"/>
                  </a:lnTo>
                  <a:lnTo>
                    <a:pt x="19862" y="3454"/>
                  </a:lnTo>
                  <a:close/>
                </a:path>
                <a:path w="29209" h="28575">
                  <a:moveTo>
                    <a:pt x="21590" y="20523"/>
                  </a:moveTo>
                  <a:lnTo>
                    <a:pt x="20726" y="20523"/>
                  </a:lnTo>
                  <a:lnTo>
                    <a:pt x="20726" y="21386"/>
                  </a:lnTo>
                  <a:lnTo>
                    <a:pt x="21590" y="21386"/>
                  </a:lnTo>
                  <a:lnTo>
                    <a:pt x="21590" y="20523"/>
                  </a:lnTo>
                  <a:close/>
                </a:path>
                <a:path w="29209" h="28575">
                  <a:moveTo>
                    <a:pt x="21590" y="13830"/>
                  </a:moveTo>
                  <a:lnTo>
                    <a:pt x="20726" y="13830"/>
                  </a:lnTo>
                  <a:lnTo>
                    <a:pt x="20726" y="14693"/>
                  </a:lnTo>
                  <a:lnTo>
                    <a:pt x="21590" y="14693"/>
                  </a:lnTo>
                  <a:lnTo>
                    <a:pt x="21590" y="13830"/>
                  </a:lnTo>
                  <a:close/>
                </a:path>
                <a:path w="29209" h="28575">
                  <a:moveTo>
                    <a:pt x="21590" y="6908"/>
                  </a:moveTo>
                  <a:lnTo>
                    <a:pt x="20726" y="6908"/>
                  </a:lnTo>
                  <a:lnTo>
                    <a:pt x="20726" y="7772"/>
                  </a:lnTo>
                  <a:lnTo>
                    <a:pt x="21590" y="7772"/>
                  </a:lnTo>
                  <a:lnTo>
                    <a:pt x="21590" y="6908"/>
                  </a:lnTo>
                  <a:close/>
                </a:path>
                <a:path w="29209" h="28575">
                  <a:moveTo>
                    <a:pt x="23101" y="23977"/>
                  </a:moveTo>
                  <a:lnTo>
                    <a:pt x="22237" y="23977"/>
                  </a:lnTo>
                  <a:lnTo>
                    <a:pt x="22237" y="24841"/>
                  </a:lnTo>
                  <a:lnTo>
                    <a:pt x="23101" y="24841"/>
                  </a:lnTo>
                  <a:lnTo>
                    <a:pt x="23101" y="23977"/>
                  </a:lnTo>
                  <a:close/>
                </a:path>
                <a:path w="29209" h="28575">
                  <a:moveTo>
                    <a:pt x="23101" y="17068"/>
                  </a:moveTo>
                  <a:lnTo>
                    <a:pt x="22237" y="17068"/>
                  </a:lnTo>
                  <a:lnTo>
                    <a:pt x="22237" y="17932"/>
                  </a:lnTo>
                  <a:lnTo>
                    <a:pt x="23101" y="17932"/>
                  </a:lnTo>
                  <a:lnTo>
                    <a:pt x="23101" y="17068"/>
                  </a:lnTo>
                  <a:close/>
                </a:path>
                <a:path w="29209" h="28575">
                  <a:moveTo>
                    <a:pt x="23101" y="10363"/>
                  </a:moveTo>
                  <a:lnTo>
                    <a:pt x="22237" y="10363"/>
                  </a:lnTo>
                  <a:lnTo>
                    <a:pt x="22237" y="11226"/>
                  </a:lnTo>
                  <a:lnTo>
                    <a:pt x="23101" y="11226"/>
                  </a:lnTo>
                  <a:lnTo>
                    <a:pt x="23101" y="10363"/>
                  </a:lnTo>
                  <a:close/>
                </a:path>
                <a:path w="29209" h="28575">
                  <a:moveTo>
                    <a:pt x="23101" y="3454"/>
                  </a:moveTo>
                  <a:lnTo>
                    <a:pt x="22237" y="3454"/>
                  </a:lnTo>
                  <a:lnTo>
                    <a:pt x="22237" y="4318"/>
                  </a:lnTo>
                  <a:lnTo>
                    <a:pt x="23101" y="4318"/>
                  </a:lnTo>
                  <a:lnTo>
                    <a:pt x="23101" y="3454"/>
                  </a:lnTo>
                  <a:close/>
                </a:path>
                <a:path w="29209" h="28575">
                  <a:moveTo>
                    <a:pt x="24828" y="20523"/>
                  </a:moveTo>
                  <a:lnTo>
                    <a:pt x="23964" y="20523"/>
                  </a:lnTo>
                  <a:lnTo>
                    <a:pt x="23964" y="21386"/>
                  </a:lnTo>
                  <a:lnTo>
                    <a:pt x="24828" y="21386"/>
                  </a:lnTo>
                  <a:lnTo>
                    <a:pt x="24828" y="20523"/>
                  </a:lnTo>
                  <a:close/>
                </a:path>
                <a:path w="29209" h="28575">
                  <a:moveTo>
                    <a:pt x="24828" y="13830"/>
                  </a:moveTo>
                  <a:lnTo>
                    <a:pt x="23964" y="13830"/>
                  </a:lnTo>
                  <a:lnTo>
                    <a:pt x="23964" y="14693"/>
                  </a:lnTo>
                  <a:lnTo>
                    <a:pt x="24828" y="14693"/>
                  </a:lnTo>
                  <a:lnTo>
                    <a:pt x="24828" y="13830"/>
                  </a:lnTo>
                  <a:close/>
                </a:path>
                <a:path w="29209" h="28575">
                  <a:moveTo>
                    <a:pt x="24828" y="6908"/>
                  </a:moveTo>
                  <a:lnTo>
                    <a:pt x="23964" y="6908"/>
                  </a:lnTo>
                  <a:lnTo>
                    <a:pt x="23964" y="7772"/>
                  </a:lnTo>
                  <a:lnTo>
                    <a:pt x="24828" y="7772"/>
                  </a:lnTo>
                  <a:lnTo>
                    <a:pt x="24828" y="6908"/>
                  </a:lnTo>
                  <a:close/>
                </a:path>
                <a:path w="29209" h="28575">
                  <a:moveTo>
                    <a:pt x="24828" y="0"/>
                  </a:moveTo>
                  <a:lnTo>
                    <a:pt x="23964" y="0"/>
                  </a:lnTo>
                  <a:lnTo>
                    <a:pt x="23964" y="863"/>
                  </a:lnTo>
                  <a:lnTo>
                    <a:pt x="24828" y="863"/>
                  </a:lnTo>
                  <a:lnTo>
                    <a:pt x="24828" y="0"/>
                  </a:lnTo>
                  <a:close/>
                </a:path>
                <a:path w="29209" h="28575">
                  <a:moveTo>
                    <a:pt x="26339" y="23977"/>
                  </a:moveTo>
                  <a:lnTo>
                    <a:pt x="25476" y="23977"/>
                  </a:lnTo>
                  <a:lnTo>
                    <a:pt x="25476" y="24841"/>
                  </a:lnTo>
                  <a:lnTo>
                    <a:pt x="26339" y="24841"/>
                  </a:lnTo>
                  <a:lnTo>
                    <a:pt x="26339" y="23977"/>
                  </a:lnTo>
                  <a:close/>
                </a:path>
                <a:path w="29209" h="28575">
                  <a:moveTo>
                    <a:pt x="26339" y="17068"/>
                  </a:moveTo>
                  <a:lnTo>
                    <a:pt x="25476" y="17068"/>
                  </a:lnTo>
                  <a:lnTo>
                    <a:pt x="25476" y="17932"/>
                  </a:lnTo>
                  <a:lnTo>
                    <a:pt x="26339" y="17932"/>
                  </a:lnTo>
                  <a:lnTo>
                    <a:pt x="26339" y="17068"/>
                  </a:lnTo>
                  <a:close/>
                </a:path>
                <a:path w="29209" h="28575">
                  <a:moveTo>
                    <a:pt x="26339" y="10363"/>
                  </a:moveTo>
                  <a:lnTo>
                    <a:pt x="25476" y="10363"/>
                  </a:lnTo>
                  <a:lnTo>
                    <a:pt x="25476" y="11226"/>
                  </a:lnTo>
                  <a:lnTo>
                    <a:pt x="26339" y="11226"/>
                  </a:lnTo>
                  <a:lnTo>
                    <a:pt x="26339" y="10363"/>
                  </a:lnTo>
                  <a:close/>
                </a:path>
                <a:path w="29209" h="28575">
                  <a:moveTo>
                    <a:pt x="26339" y="3454"/>
                  </a:moveTo>
                  <a:lnTo>
                    <a:pt x="25476" y="3454"/>
                  </a:lnTo>
                  <a:lnTo>
                    <a:pt x="25476" y="4318"/>
                  </a:lnTo>
                  <a:lnTo>
                    <a:pt x="26339" y="4318"/>
                  </a:lnTo>
                  <a:lnTo>
                    <a:pt x="26339" y="3454"/>
                  </a:lnTo>
                  <a:close/>
                </a:path>
                <a:path w="29209" h="28575">
                  <a:moveTo>
                    <a:pt x="27851" y="20523"/>
                  </a:moveTo>
                  <a:lnTo>
                    <a:pt x="26987" y="20523"/>
                  </a:lnTo>
                  <a:lnTo>
                    <a:pt x="26987" y="21386"/>
                  </a:lnTo>
                  <a:lnTo>
                    <a:pt x="27851" y="21386"/>
                  </a:lnTo>
                  <a:lnTo>
                    <a:pt x="27851" y="20523"/>
                  </a:lnTo>
                  <a:close/>
                </a:path>
                <a:path w="29209" h="28575">
                  <a:moveTo>
                    <a:pt x="27851" y="13830"/>
                  </a:moveTo>
                  <a:lnTo>
                    <a:pt x="26987" y="13830"/>
                  </a:lnTo>
                  <a:lnTo>
                    <a:pt x="26987" y="14693"/>
                  </a:lnTo>
                  <a:lnTo>
                    <a:pt x="27851" y="14693"/>
                  </a:lnTo>
                  <a:lnTo>
                    <a:pt x="27851" y="13830"/>
                  </a:lnTo>
                  <a:close/>
                </a:path>
                <a:path w="29209" h="28575">
                  <a:moveTo>
                    <a:pt x="27851" y="6908"/>
                  </a:moveTo>
                  <a:lnTo>
                    <a:pt x="26987" y="6908"/>
                  </a:lnTo>
                  <a:lnTo>
                    <a:pt x="26987" y="7772"/>
                  </a:lnTo>
                  <a:lnTo>
                    <a:pt x="27851" y="7772"/>
                  </a:lnTo>
                  <a:lnTo>
                    <a:pt x="27851" y="6908"/>
                  </a:lnTo>
                  <a:close/>
                </a:path>
                <a:path w="29209" h="28575">
                  <a:moveTo>
                    <a:pt x="27851" y="0"/>
                  </a:moveTo>
                  <a:lnTo>
                    <a:pt x="26987" y="0"/>
                  </a:lnTo>
                  <a:lnTo>
                    <a:pt x="26987" y="863"/>
                  </a:lnTo>
                  <a:lnTo>
                    <a:pt x="27851" y="863"/>
                  </a:lnTo>
                  <a:lnTo>
                    <a:pt x="27851" y="0"/>
                  </a:lnTo>
                  <a:close/>
                </a:path>
                <a:path w="29209" h="28575">
                  <a:moveTo>
                    <a:pt x="29146" y="23977"/>
                  </a:moveTo>
                  <a:lnTo>
                    <a:pt x="28714" y="23977"/>
                  </a:lnTo>
                  <a:lnTo>
                    <a:pt x="28714" y="24841"/>
                  </a:lnTo>
                  <a:lnTo>
                    <a:pt x="29146" y="24841"/>
                  </a:lnTo>
                  <a:lnTo>
                    <a:pt x="29146" y="23977"/>
                  </a:lnTo>
                  <a:close/>
                </a:path>
                <a:path w="29209" h="28575">
                  <a:moveTo>
                    <a:pt x="29146" y="17068"/>
                  </a:moveTo>
                  <a:lnTo>
                    <a:pt x="28714" y="17068"/>
                  </a:lnTo>
                  <a:lnTo>
                    <a:pt x="28714" y="17932"/>
                  </a:lnTo>
                  <a:lnTo>
                    <a:pt x="29146" y="17932"/>
                  </a:lnTo>
                  <a:lnTo>
                    <a:pt x="29146" y="17068"/>
                  </a:lnTo>
                  <a:close/>
                </a:path>
                <a:path w="29209" h="28575">
                  <a:moveTo>
                    <a:pt x="29146" y="10363"/>
                  </a:moveTo>
                  <a:lnTo>
                    <a:pt x="28714" y="10363"/>
                  </a:lnTo>
                  <a:lnTo>
                    <a:pt x="28714" y="11226"/>
                  </a:lnTo>
                  <a:lnTo>
                    <a:pt x="29146" y="11226"/>
                  </a:lnTo>
                  <a:lnTo>
                    <a:pt x="29146" y="10363"/>
                  </a:lnTo>
                  <a:close/>
                </a:path>
                <a:path w="29209" h="28575">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89" name="object 589"/>
            <p:cNvSpPr/>
            <p:nvPr/>
          </p:nvSpPr>
          <p:spPr>
            <a:xfrm>
              <a:off x="7318743" y="5558434"/>
              <a:ext cx="29209" cy="25400"/>
            </a:xfrm>
            <a:custGeom>
              <a:avLst/>
              <a:gdLst/>
              <a:ahLst/>
              <a:cxnLst/>
              <a:rect l="l" t="t" r="r" b="b"/>
              <a:pathLst>
                <a:path w="29209" h="25400">
                  <a:moveTo>
                    <a:pt x="863" y="23977"/>
                  </a:moveTo>
                  <a:lnTo>
                    <a:pt x="0" y="23977"/>
                  </a:lnTo>
                  <a:lnTo>
                    <a:pt x="0" y="24841"/>
                  </a:lnTo>
                  <a:lnTo>
                    <a:pt x="863" y="24841"/>
                  </a:lnTo>
                  <a:lnTo>
                    <a:pt x="863" y="23977"/>
                  </a:lnTo>
                  <a:close/>
                </a:path>
                <a:path w="29209" h="25400">
                  <a:moveTo>
                    <a:pt x="863" y="17068"/>
                  </a:moveTo>
                  <a:lnTo>
                    <a:pt x="0" y="17068"/>
                  </a:lnTo>
                  <a:lnTo>
                    <a:pt x="0" y="17932"/>
                  </a:lnTo>
                  <a:lnTo>
                    <a:pt x="863" y="17932"/>
                  </a:lnTo>
                  <a:lnTo>
                    <a:pt x="863" y="17068"/>
                  </a:lnTo>
                  <a:close/>
                </a:path>
                <a:path w="29209" h="25400">
                  <a:moveTo>
                    <a:pt x="863" y="10160"/>
                  </a:moveTo>
                  <a:lnTo>
                    <a:pt x="0" y="10160"/>
                  </a:lnTo>
                  <a:lnTo>
                    <a:pt x="0" y="11023"/>
                  </a:lnTo>
                  <a:lnTo>
                    <a:pt x="863" y="11023"/>
                  </a:lnTo>
                  <a:lnTo>
                    <a:pt x="863" y="10160"/>
                  </a:lnTo>
                  <a:close/>
                </a:path>
                <a:path w="29209" h="25400">
                  <a:moveTo>
                    <a:pt x="863" y="3454"/>
                  </a:moveTo>
                  <a:lnTo>
                    <a:pt x="0" y="3454"/>
                  </a:lnTo>
                  <a:lnTo>
                    <a:pt x="0" y="4318"/>
                  </a:lnTo>
                  <a:lnTo>
                    <a:pt x="863" y="4318"/>
                  </a:lnTo>
                  <a:lnTo>
                    <a:pt x="863" y="3454"/>
                  </a:lnTo>
                  <a:close/>
                </a:path>
                <a:path w="29209" h="25400">
                  <a:moveTo>
                    <a:pt x="2374" y="20523"/>
                  </a:moveTo>
                  <a:lnTo>
                    <a:pt x="1511" y="20523"/>
                  </a:lnTo>
                  <a:lnTo>
                    <a:pt x="1511" y="21386"/>
                  </a:lnTo>
                  <a:lnTo>
                    <a:pt x="2374" y="21386"/>
                  </a:lnTo>
                  <a:lnTo>
                    <a:pt x="2374" y="20523"/>
                  </a:lnTo>
                  <a:close/>
                </a:path>
                <a:path w="29209" h="25400">
                  <a:moveTo>
                    <a:pt x="2374" y="13614"/>
                  </a:moveTo>
                  <a:lnTo>
                    <a:pt x="1511" y="13614"/>
                  </a:lnTo>
                  <a:lnTo>
                    <a:pt x="1511" y="14478"/>
                  </a:lnTo>
                  <a:lnTo>
                    <a:pt x="2374" y="14478"/>
                  </a:lnTo>
                  <a:lnTo>
                    <a:pt x="2374" y="13614"/>
                  </a:lnTo>
                  <a:close/>
                </a:path>
                <a:path w="29209" h="25400">
                  <a:moveTo>
                    <a:pt x="2374" y="6705"/>
                  </a:moveTo>
                  <a:lnTo>
                    <a:pt x="1511" y="6705"/>
                  </a:lnTo>
                  <a:lnTo>
                    <a:pt x="1511" y="7569"/>
                  </a:lnTo>
                  <a:lnTo>
                    <a:pt x="2374" y="7569"/>
                  </a:lnTo>
                  <a:lnTo>
                    <a:pt x="2374" y="6705"/>
                  </a:lnTo>
                  <a:close/>
                </a:path>
                <a:path w="29209" h="25400">
                  <a:moveTo>
                    <a:pt x="3886" y="23977"/>
                  </a:moveTo>
                  <a:lnTo>
                    <a:pt x="3022" y="23977"/>
                  </a:lnTo>
                  <a:lnTo>
                    <a:pt x="3022" y="24841"/>
                  </a:lnTo>
                  <a:lnTo>
                    <a:pt x="3886" y="24841"/>
                  </a:lnTo>
                  <a:lnTo>
                    <a:pt x="3886" y="23977"/>
                  </a:lnTo>
                  <a:close/>
                </a:path>
                <a:path w="29209" h="25400">
                  <a:moveTo>
                    <a:pt x="3886" y="17068"/>
                  </a:moveTo>
                  <a:lnTo>
                    <a:pt x="3022" y="17068"/>
                  </a:lnTo>
                  <a:lnTo>
                    <a:pt x="3022" y="17932"/>
                  </a:lnTo>
                  <a:lnTo>
                    <a:pt x="3886" y="17932"/>
                  </a:lnTo>
                  <a:lnTo>
                    <a:pt x="3886" y="17068"/>
                  </a:lnTo>
                  <a:close/>
                </a:path>
                <a:path w="29209" h="25400">
                  <a:moveTo>
                    <a:pt x="3886" y="10160"/>
                  </a:moveTo>
                  <a:lnTo>
                    <a:pt x="3022" y="10160"/>
                  </a:lnTo>
                  <a:lnTo>
                    <a:pt x="3022" y="11023"/>
                  </a:lnTo>
                  <a:lnTo>
                    <a:pt x="3886" y="11023"/>
                  </a:lnTo>
                  <a:lnTo>
                    <a:pt x="3886" y="10160"/>
                  </a:lnTo>
                  <a:close/>
                </a:path>
                <a:path w="29209" h="25400">
                  <a:moveTo>
                    <a:pt x="3886" y="3454"/>
                  </a:moveTo>
                  <a:lnTo>
                    <a:pt x="3022" y="3454"/>
                  </a:lnTo>
                  <a:lnTo>
                    <a:pt x="3022" y="4318"/>
                  </a:lnTo>
                  <a:lnTo>
                    <a:pt x="3886" y="4318"/>
                  </a:lnTo>
                  <a:lnTo>
                    <a:pt x="3886" y="3454"/>
                  </a:lnTo>
                  <a:close/>
                </a:path>
                <a:path w="29209" h="25400">
                  <a:moveTo>
                    <a:pt x="5613" y="20523"/>
                  </a:moveTo>
                  <a:lnTo>
                    <a:pt x="4749" y="20523"/>
                  </a:lnTo>
                  <a:lnTo>
                    <a:pt x="4749" y="21386"/>
                  </a:lnTo>
                  <a:lnTo>
                    <a:pt x="5613" y="21386"/>
                  </a:lnTo>
                  <a:lnTo>
                    <a:pt x="5613" y="20523"/>
                  </a:lnTo>
                  <a:close/>
                </a:path>
                <a:path w="29209" h="25400">
                  <a:moveTo>
                    <a:pt x="5613" y="13614"/>
                  </a:moveTo>
                  <a:lnTo>
                    <a:pt x="4749" y="13614"/>
                  </a:lnTo>
                  <a:lnTo>
                    <a:pt x="4749" y="14478"/>
                  </a:lnTo>
                  <a:lnTo>
                    <a:pt x="5613" y="14478"/>
                  </a:lnTo>
                  <a:lnTo>
                    <a:pt x="5613" y="13614"/>
                  </a:lnTo>
                  <a:close/>
                </a:path>
                <a:path w="29209" h="25400">
                  <a:moveTo>
                    <a:pt x="5613" y="6705"/>
                  </a:moveTo>
                  <a:lnTo>
                    <a:pt x="4749" y="6705"/>
                  </a:lnTo>
                  <a:lnTo>
                    <a:pt x="4749" y="7569"/>
                  </a:lnTo>
                  <a:lnTo>
                    <a:pt x="5613" y="7569"/>
                  </a:lnTo>
                  <a:lnTo>
                    <a:pt x="5613" y="6705"/>
                  </a:lnTo>
                  <a:close/>
                </a:path>
                <a:path w="29209" h="25400">
                  <a:moveTo>
                    <a:pt x="5613" y="0"/>
                  </a:moveTo>
                  <a:lnTo>
                    <a:pt x="4749" y="0"/>
                  </a:lnTo>
                  <a:lnTo>
                    <a:pt x="4749" y="863"/>
                  </a:lnTo>
                  <a:lnTo>
                    <a:pt x="5613" y="863"/>
                  </a:lnTo>
                  <a:lnTo>
                    <a:pt x="5613" y="0"/>
                  </a:lnTo>
                  <a:close/>
                </a:path>
                <a:path w="29209" h="25400">
                  <a:moveTo>
                    <a:pt x="7124" y="23977"/>
                  </a:moveTo>
                  <a:lnTo>
                    <a:pt x="6261" y="23977"/>
                  </a:lnTo>
                  <a:lnTo>
                    <a:pt x="6261" y="24841"/>
                  </a:lnTo>
                  <a:lnTo>
                    <a:pt x="7124" y="24841"/>
                  </a:lnTo>
                  <a:lnTo>
                    <a:pt x="7124" y="23977"/>
                  </a:lnTo>
                  <a:close/>
                </a:path>
                <a:path w="29209" h="25400">
                  <a:moveTo>
                    <a:pt x="7124" y="17068"/>
                  </a:moveTo>
                  <a:lnTo>
                    <a:pt x="6261" y="17068"/>
                  </a:lnTo>
                  <a:lnTo>
                    <a:pt x="6261" y="17932"/>
                  </a:lnTo>
                  <a:lnTo>
                    <a:pt x="7124" y="17932"/>
                  </a:lnTo>
                  <a:lnTo>
                    <a:pt x="7124" y="17068"/>
                  </a:lnTo>
                  <a:close/>
                </a:path>
                <a:path w="29209" h="25400">
                  <a:moveTo>
                    <a:pt x="7124" y="10160"/>
                  </a:moveTo>
                  <a:lnTo>
                    <a:pt x="6261" y="10160"/>
                  </a:lnTo>
                  <a:lnTo>
                    <a:pt x="6261" y="11023"/>
                  </a:lnTo>
                  <a:lnTo>
                    <a:pt x="7124" y="11023"/>
                  </a:lnTo>
                  <a:lnTo>
                    <a:pt x="7124" y="10160"/>
                  </a:lnTo>
                  <a:close/>
                </a:path>
                <a:path w="29209" h="25400">
                  <a:moveTo>
                    <a:pt x="7124" y="3454"/>
                  </a:moveTo>
                  <a:lnTo>
                    <a:pt x="6261" y="3454"/>
                  </a:lnTo>
                  <a:lnTo>
                    <a:pt x="6261" y="4318"/>
                  </a:lnTo>
                  <a:lnTo>
                    <a:pt x="7124" y="4318"/>
                  </a:lnTo>
                  <a:lnTo>
                    <a:pt x="7124" y="3454"/>
                  </a:lnTo>
                  <a:close/>
                </a:path>
                <a:path w="29209" h="25400">
                  <a:moveTo>
                    <a:pt x="8851" y="20523"/>
                  </a:moveTo>
                  <a:lnTo>
                    <a:pt x="7988" y="20523"/>
                  </a:lnTo>
                  <a:lnTo>
                    <a:pt x="7988" y="21386"/>
                  </a:lnTo>
                  <a:lnTo>
                    <a:pt x="8851" y="21386"/>
                  </a:lnTo>
                  <a:lnTo>
                    <a:pt x="8851" y="20523"/>
                  </a:lnTo>
                  <a:close/>
                </a:path>
                <a:path w="29209" h="25400">
                  <a:moveTo>
                    <a:pt x="8851" y="13614"/>
                  </a:moveTo>
                  <a:lnTo>
                    <a:pt x="7988" y="13614"/>
                  </a:lnTo>
                  <a:lnTo>
                    <a:pt x="7988" y="14478"/>
                  </a:lnTo>
                  <a:lnTo>
                    <a:pt x="8851" y="14478"/>
                  </a:lnTo>
                  <a:lnTo>
                    <a:pt x="8851" y="13614"/>
                  </a:lnTo>
                  <a:close/>
                </a:path>
                <a:path w="29209" h="25400">
                  <a:moveTo>
                    <a:pt x="8851" y="6705"/>
                  </a:moveTo>
                  <a:lnTo>
                    <a:pt x="7988" y="6705"/>
                  </a:lnTo>
                  <a:lnTo>
                    <a:pt x="7988" y="7569"/>
                  </a:lnTo>
                  <a:lnTo>
                    <a:pt x="8851" y="7569"/>
                  </a:lnTo>
                  <a:lnTo>
                    <a:pt x="8851" y="6705"/>
                  </a:lnTo>
                  <a:close/>
                </a:path>
                <a:path w="29209" h="25400">
                  <a:moveTo>
                    <a:pt x="8851" y="0"/>
                  </a:moveTo>
                  <a:lnTo>
                    <a:pt x="7988" y="0"/>
                  </a:lnTo>
                  <a:lnTo>
                    <a:pt x="7988" y="863"/>
                  </a:lnTo>
                  <a:lnTo>
                    <a:pt x="8851" y="863"/>
                  </a:lnTo>
                  <a:lnTo>
                    <a:pt x="8851" y="0"/>
                  </a:lnTo>
                  <a:close/>
                </a:path>
                <a:path w="29209" h="25400">
                  <a:moveTo>
                    <a:pt x="10363" y="23977"/>
                  </a:moveTo>
                  <a:lnTo>
                    <a:pt x="9499" y="23977"/>
                  </a:lnTo>
                  <a:lnTo>
                    <a:pt x="9499" y="24841"/>
                  </a:lnTo>
                  <a:lnTo>
                    <a:pt x="10363" y="24841"/>
                  </a:lnTo>
                  <a:lnTo>
                    <a:pt x="10363" y="23977"/>
                  </a:lnTo>
                  <a:close/>
                </a:path>
                <a:path w="29209" h="25400">
                  <a:moveTo>
                    <a:pt x="10363" y="17068"/>
                  </a:moveTo>
                  <a:lnTo>
                    <a:pt x="9499" y="17068"/>
                  </a:lnTo>
                  <a:lnTo>
                    <a:pt x="9499" y="17932"/>
                  </a:lnTo>
                  <a:lnTo>
                    <a:pt x="10363" y="17932"/>
                  </a:lnTo>
                  <a:lnTo>
                    <a:pt x="10363" y="17068"/>
                  </a:lnTo>
                  <a:close/>
                </a:path>
                <a:path w="29209" h="25400">
                  <a:moveTo>
                    <a:pt x="10363" y="10160"/>
                  </a:moveTo>
                  <a:lnTo>
                    <a:pt x="9499" y="10160"/>
                  </a:lnTo>
                  <a:lnTo>
                    <a:pt x="9499" y="11023"/>
                  </a:lnTo>
                  <a:lnTo>
                    <a:pt x="10363" y="11023"/>
                  </a:lnTo>
                  <a:lnTo>
                    <a:pt x="10363" y="10160"/>
                  </a:lnTo>
                  <a:close/>
                </a:path>
                <a:path w="29209" h="25400">
                  <a:moveTo>
                    <a:pt x="10363" y="3454"/>
                  </a:moveTo>
                  <a:lnTo>
                    <a:pt x="9499" y="3454"/>
                  </a:lnTo>
                  <a:lnTo>
                    <a:pt x="9499" y="4318"/>
                  </a:lnTo>
                  <a:lnTo>
                    <a:pt x="10363" y="4318"/>
                  </a:lnTo>
                  <a:lnTo>
                    <a:pt x="10363" y="3454"/>
                  </a:lnTo>
                  <a:close/>
                </a:path>
                <a:path w="29209" h="25400">
                  <a:moveTo>
                    <a:pt x="11874" y="20523"/>
                  </a:moveTo>
                  <a:lnTo>
                    <a:pt x="11010" y="20523"/>
                  </a:lnTo>
                  <a:lnTo>
                    <a:pt x="11010" y="21386"/>
                  </a:lnTo>
                  <a:lnTo>
                    <a:pt x="11874" y="21386"/>
                  </a:lnTo>
                  <a:lnTo>
                    <a:pt x="11874" y="20523"/>
                  </a:lnTo>
                  <a:close/>
                </a:path>
                <a:path w="29209" h="25400">
                  <a:moveTo>
                    <a:pt x="11874" y="13614"/>
                  </a:moveTo>
                  <a:lnTo>
                    <a:pt x="11010" y="13614"/>
                  </a:lnTo>
                  <a:lnTo>
                    <a:pt x="11010" y="14478"/>
                  </a:lnTo>
                  <a:lnTo>
                    <a:pt x="11874" y="14478"/>
                  </a:lnTo>
                  <a:lnTo>
                    <a:pt x="11874" y="13614"/>
                  </a:lnTo>
                  <a:close/>
                </a:path>
                <a:path w="29209" h="25400">
                  <a:moveTo>
                    <a:pt x="11874" y="6705"/>
                  </a:moveTo>
                  <a:lnTo>
                    <a:pt x="11010" y="6705"/>
                  </a:lnTo>
                  <a:lnTo>
                    <a:pt x="11010" y="7569"/>
                  </a:lnTo>
                  <a:lnTo>
                    <a:pt x="11874" y="7569"/>
                  </a:lnTo>
                  <a:lnTo>
                    <a:pt x="11874" y="6705"/>
                  </a:lnTo>
                  <a:close/>
                </a:path>
                <a:path w="29209" h="25400">
                  <a:moveTo>
                    <a:pt x="11874" y="0"/>
                  </a:moveTo>
                  <a:lnTo>
                    <a:pt x="11010" y="0"/>
                  </a:lnTo>
                  <a:lnTo>
                    <a:pt x="11010" y="863"/>
                  </a:lnTo>
                  <a:lnTo>
                    <a:pt x="11874" y="863"/>
                  </a:lnTo>
                  <a:lnTo>
                    <a:pt x="11874" y="0"/>
                  </a:lnTo>
                  <a:close/>
                </a:path>
                <a:path w="29209" h="25400">
                  <a:moveTo>
                    <a:pt x="13601" y="23977"/>
                  </a:moveTo>
                  <a:lnTo>
                    <a:pt x="12738" y="23977"/>
                  </a:lnTo>
                  <a:lnTo>
                    <a:pt x="12738" y="24841"/>
                  </a:lnTo>
                  <a:lnTo>
                    <a:pt x="13601" y="24841"/>
                  </a:lnTo>
                  <a:lnTo>
                    <a:pt x="13601" y="23977"/>
                  </a:lnTo>
                  <a:close/>
                </a:path>
                <a:path w="29209" h="25400">
                  <a:moveTo>
                    <a:pt x="13601" y="17068"/>
                  </a:moveTo>
                  <a:lnTo>
                    <a:pt x="12738" y="17068"/>
                  </a:lnTo>
                  <a:lnTo>
                    <a:pt x="12738" y="17932"/>
                  </a:lnTo>
                  <a:lnTo>
                    <a:pt x="13601" y="17932"/>
                  </a:lnTo>
                  <a:lnTo>
                    <a:pt x="13601" y="17068"/>
                  </a:lnTo>
                  <a:close/>
                </a:path>
                <a:path w="29209" h="25400">
                  <a:moveTo>
                    <a:pt x="13601" y="10160"/>
                  </a:moveTo>
                  <a:lnTo>
                    <a:pt x="12738" y="10160"/>
                  </a:lnTo>
                  <a:lnTo>
                    <a:pt x="12738" y="11023"/>
                  </a:lnTo>
                  <a:lnTo>
                    <a:pt x="13601" y="11023"/>
                  </a:lnTo>
                  <a:lnTo>
                    <a:pt x="13601" y="10160"/>
                  </a:lnTo>
                  <a:close/>
                </a:path>
                <a:path w="29209" h="25400">
                  <a:moveTo>
                    <a:pt x="13601" y="3454"/>
                  </a:moveTo>
                  <a:lnTo>
                    <a:pt x="12738" y="3454"/>
                  </a:lnTo>
                  <a:lnTo>
                    <a:pt x="12738" y="4318"/>
                  </a:lnTo>
                  <a:lnTo>
                    <a:pt x="13601" y="4318"/>
                  </a:lnTo>
                  <a:lnTo>
                    <a:pt x="13601" y="3454"/>
                  </a:lnTo>
                  <a:close/>
                </a:path>
                <a:path w="29209" h="25400">
                  <a:moveTo>
                    <a:pt x="15113" y="20523"/>
                  </a:moveTo>
                  <a:lnTo>
                    <a:pt x="14249" y="20523"/>
                  </a:lnTo>
                  <a:lnTo>
                    <a:pt x="14249" y="21386"/>
                  </a:lnTo>
                  <a:lnTo>
                    <a:pt x="15113" y="21386"/>
                  </a:lnTo>
                  <a:lnTo>
                    <a:pt x="15113" y="20523"/>
                  </a:lnTo>
                  <a:close/>
                </a:path>
                <a:path w="29209" h="25400">
                  <a:moveTo>
                    <a:pt x="15113" y="13614"/>
                  </a:moveTo>
                  <a:lnTo>
                    <a:pt x="14249" y="13614"/>
                  </a:lnTo>
                  <a:lnTo>
                    <a:pt x="14249" y="14478"/>
                  </a:lnTo>
                  <a:lnTo>
                    <a:pt x="15113" y="14478"/>
                  </a:lnTo>
                  <a:lnTo>
                    <a:pt x="15113" y="13614"/>
                  </a:lnTo>
                  <a:close/>
                </a:path>
                <a:path w="29209" h="25400">
                  <a:moveTo>
                    <a:pt x="15113" y="6705"/>
                  </a:moveTo>
                  <a:lnTo>
                    <a:pt x="14249" y="6705"/>
                  </a:lnTo>
                  <a:lnTo>
                    <a:pt x="14249" y="7569"/>
                  </a:lnTo>
                  <a:lnTo>
                    <a:pt x="15113" y="7569"/>
                  </a:lnTo>
                  <a:lnTo>
                    <a:pt x="15113" y="6705"/>
                  </a:lnTo>
                  <a:close/>
                </a:path>
                <a:path w="29209" h="25400">
                  <a:moveTo>
                    <a:pt x="15113" y="0"/>
                  </a:moveTo>
                  <a:lnTo>
                    <a:pt x="14249" y="0"/>
                  </a:lnTo>
                  <a:lnTo>
                    <a:pt x="14249" y="863"/>
                  </a:lnTo>
                  <a:lnTo>
                    <a:pt x="15113" y="863"/>
                  </a:lnTo>
                  <a:lnTo>
                    <a:pt x="15113" y="0"/>
                  </a:lnTo>
                  <a:close/>
                </a:path>
                <a:path w="29209" h="25400">
                  <a:moveTo>
                    <a:pt x="16840" y="23977"/>
                  </a:moveTo>
                  <a:lnTo>
                    <a:pt x="15976" y="23977"/>
                  </a:lnTo>
                  <a:lnTo>
                    <a:pt x="15976" y="24841"/>
                  </a:lnTo>
                  <a:lnTo>
                    <a:pt x="16840" y="24841"/>
                  </a:lnTo>
                  <a:lnTo>
                    <a:pt x="16840" y="23977"/>
                  </a:lnTo>
                  <a:close/>
                </a:path>
                <a:path w="29209" h="25400">
                  <a:moveTo>
                    <a:pt x="16840" y="17068"/>
                  </a:moveTo>
                  <a:lnTo>
                    <a:pt x="15976" y="17068"/>
                  </a:lnTo>
                  <a:lnTo>
                    <a:pt x="15976" y="17932"/>
                  </a:lnTo>
                  <a:lnTo>
                    <a:pt x="16840" y="17932"/>
                  </a:lnTo>
                  <a:lnTo>
                    <a:pt x="16840" y="17068"/>
                  </a:lnTo>
                  <a:close/>
                </a:path>
                <a:path w="29209" h="25400">
                  <a:moveTo>
                    <a:pt x="16840" y="10160"/>
                  </a:moveTo>
                  <a:lnTo>
                    <a:pt x="15976" y="10160"/>
                  </a:lnTo>
                  <a:lnTo>
                    <a:pt x="15976" y="11023"/>
                  </a:lnTo>
                  <a:lnTo>
                    <a:pt x="16840" y="11023"/>
                  </a:lnTo>
                  <a:lnTo>
                    <a:pt x="16840" y="10160"/>
                  </a:lnTo>
                  <a:close/>
                </a:path>
                <a:path w="29209" h="25400">
                  <a:moveTo>
                    <a:pt x="16840" y="3454"/>
                  </a:moveTo>
                  <a:lnTo>
                    <a:pt x="15976" y="3454"/>
                  </a:lnTo>
                  <a:lnTo>
                    <a:pt x="15976" y="4318"/>
                  </a:lnTo>
                  <a:lnTo>
                    <a:pt x="16840" y="4318"/>
                  </a:lnTo>
                  <a:lnTo>
                    <a:pt x="16840" y="3454"/>
                  </a:lnTo>
                  <a:close/>
                </a:path>
                <a:path w="29209" h="25400">
                  <a:moveTo>
                    <a:pt x="18351" y="20523"/>
                  </a:moveTo>
                  <a:lnTo>
                    <a:pt x="17487" y="20523"/>
                  </a:lnTo>
                  <a:lnTo>
                    <a:pt x="17487" y="21386"/>
                  </a:lnTo>
                  <a:lnTo>
                    <a:pt x="18351" y="21386"/>
                  </a:lnTo>
                  <a:lnTo>
                    <a:pt x="18351" y="20523"/>
                  </a:lnTo>
                  <a:close/>
                </a:path>
                <a:path w="29209" h="25400">
                  <a:moveTo>
                    <a:pt x="18351" y="13614"/>
                  </a:moveTo>
                  <a:lnTo>
                    <a:pt x="17487" y="13614"/>
                  </a:lnTo>
                  <a:lnTo>
                    <a:pt x="17487" y="14478"/>
                  </a:lnTo>
                  <a:lnTo>
                    <a:pt x="18351" y="14478"/>
                  </a:lnTo>
                  <a:lnTo>
                    <a:pt x="18351" y="13614"/>
                  </a:lnTo>
                  <a:close/>
                </a:path>
                <a:path w="29209" h="25400">
                  <a:moveTo>
                    <a:pt x="18351" y="6705"/>
                  </a:moveTo>
                  <a:lnTo>
                    <a:pt x="17487" y="6705"/>
                  </a:lnTo>
                  <a:lnTo>
                    <a:pt x="17487" y="7569"/>
                  </a:lnTo>
                  <a:lnTo>
                    <a:pt x="18351" y="7569"/>
                  </a:lnTo>
                  <a:lnTo>
                    <a:pt x="18351" y="6705"/>
                  </a:lnTo>
                  <a:close/>
                </a:path>
                <a:path w="29209" h="25400">
                  <a:moveTo>
                    <a:pt x="18351" y="0"/>
                  </a:moveTo>
                  <a:lnTo>
                    <a:pt x="17487" y="0"/>
                  </a:lnTo>
                  <a:lnTo>
                    <a:pt x="17487" y="863"/>
                  </a:lnTo>
                  <a:lnTo>
                    <a:pt x="18351" y="863"/>
                  </a:lnTo>
                  <a:lnTo>
                    <a:pt x="18351" y="0"/>
                  </a:lnTo>
                  <a:close/>
                </a:path>
                <a:path w="29209" h="25400">
                  <a:moveTo>
                    <a:pt x="19862" y="17068"/>
                  </a:moveTo>
                  <a:lnTo>
                    <a:pt x="18999" y="17068"/>
                  </a:lnTo>
                  <a:lnTo>
                    <a:pt x="18999" y="17932"/>
                  </a:lnTo>
                  <a:lnTo>
                    <a:pt x="19862" y="17932"/>
                  </a:lnTo>
                  <a:lnTo>
                    <a:pt x="19862" y="17068"/>
                  </a:lnTo>
                  <a:close/>
                </a:path>
                <a:path w="29209" h="25400">
                  <a:moveTo>
                    <a:pt x="19862" y="10160"/>
                  </a:moveTo>
                  <a:lnTo>
                    <a:pt x="18999" y="10160"/>
                  </a:lnTo>
                  <a:lnTo>
                    <a:pt x="18999" y="11023"/>
                  </a:lnTo>
                  <a:lnTo>
                    <a:pt x="19862" y="11023"/>
                  </a:lnTo>
                  <a:lnTo>
                    <a:pt x="19862" y="10160"/>
                  </a:lnTo>
                  <a:close/>
                </a:path>
                <a:path w="29209" h="25400">
                  <a:moveTo>
                    <a:pt x="19862" y="3454"/>
                  </a:moveTo>
                  <a:lnTo>
                    <a:pt x="18999" y="3454"/>
                  </a:lnTo>
                  <a:lnTo>
                    <a:pt x="18999" y="4318"/>
                  </a:lnTo>
                  <a:lnTo>
                    <a:pt x="19862" y="4318"/>
                  </a:lnTo>
                  <a:lnTo>
                    <a:pt x="19862" y="3454"/>
                  </a:lnTo>
                  <a:close/>
                </a:path>
                <a:path w="29209" h="25400">
                  <a:moveTo>
                    <a:pt x="21590" y="20523"/>
                  </a:moveTo>
                  <a:lnTo>
                    <a:pt x="20726" y="20523"/>
                  </a:lnTo>
                  <a:lnTo>
                    <a:pt x="20726" y="21386"/>
                  </a:lnTo>
                  <a:lnTo>
                    <a:pt x="21590" y="21386"/>
                  </a:lnTo>
                  <a:lnTo>
                    <a:pt x="21590" y="20523"/>
                  </a:lnTo>
                  <a:close/>
                </a:path>
                <a:path w="29209" h="25400">
                  <a:moveTo>
                    <a:pt x="21590" y="13614"/>
                  </a:moveTo>
                  <a:lnTo>
                    <a:pt x="20726" y="13614"/>
                  </a:lnTo>
                  <a:lnTo>
                    <a:pt x="20726" y="14478"/>
                  </a:lnTo>
                  <a:lnTo>
                    <a:pt x="21590" y="14478"/>
                  </a:lnTo>
                  <a:lnTo>
                    <a:pt x="21590" y="13614"/>
                  </a:lnTo>
                  <a:close/>
                </a:path>
                <a:path w="29209" h="25400">
                  <a:moveTo>
                    <a:pt x="21590" y="6705"/>
                  </a:moveTo>
                  <a:lnTo>
                    <a:pt x="20726" y="6705"/>
                  </a:lnTo>
                  <a:lnTo>
                    <a:pt x="20726" y="7569"/>
                  </a:lnTo>
                  <a:lnTo>
                    <a:pt x="21590" y="7569"/>
                  </a:lnTo>
                  <a:lnTo>
                    <a:pt x="21590" y="6705"/>
                  </a:lnTo>
                  <a:close/>
                </a:path>
                <a:path w="29209" h="25400">
                  <a:moveTo>
                    <a:pt x="21590" y="0"/>
                  </a:moveTo>
                  <a:lnTo>
                    <a:pt x="20726" y="0"/>
                  </a:lnTo>
                  <a:lnTo>
                    <a:pt x="20726" y="863"/>
                  </a:lnTo>
                  <a:lnTo>
                    <a:pt x="21590" y="863"/>
                  </a:lnTo>
                  <a:lnTo>
                    <a:pt x="21590" y="0"/>
                  </a:lnTo>
                  <a:close/>
                </a:path>
                <a:path w="29209" h="25400">
                  <a:moveTo>
                    <a:pt x="23101" y="17068"/>
                  </a:moveTo>
                  <a:lnTo>
                    <a:pt x="22237" y="17068"/>
                  </a:lnTo>
                  <a:lnTo>
                    <a:pt x="22237" y="17932"/>
                  </a:lnTo>
                  <a:lnTo>
                    <a:pt x="23101" y="17932"/>
                  </a:lnTo>
                  <a:lnTo>
                    <a:pt x="23101" y="17068"/>
                  </a:lnTo>
                  <a:close/>
                </a:path>
                <a:path w="29209" h="25400">
                  <a:moveTo>
                    <a:pt x="23101" y="10160"/>
                  </a:moveTo>
                  <a:lnTo>
                    <a:pt x="22237" y="10160"/>
                  </a:lnTo>
                  <a:lnTo>
                    <a:pt x="22237" y="11023"/>
                  </a:lnTo>
                  <a:lnTo>
                    <a:pt x="23101" y="11023"/>
                  </a:lnTo>
                  <a:lnTo>
                    <a:pt x="23101" y="10160"/>
                  </a:lnTo>
                  <a:close/>
                </a:path>
                <a:path w="29209" h="25400">
                  <a:moveTo>
                    <a:pt x="23101" y="3454"/>
                  </a:moveTo>
                  <a:lnTo>
                    <a:pt x="22237" y="3454"/>
                  </a:lnTo>
                  <a:lnTo>
                    <a:pt x="22237" y="4318"/>
                  </a:lnTo>
                  <a:lnTo>
                    <a:pt x="23101" y="4318"/>
                  </a:lnTo>
                  <a:lnTo>
                    <a:pt x="23101" y="3454"/>
                  </a:lnTo>
                  <a:close/>
                </a:path>
                <a:path w="29209" h="25400">
                  <a:moveTo>
                    <a:pt x="24828" y="20523"/>
                  </a:moveTo>
                  <a:lnTo>
                    <a:pt x="23964" y="20523"/>
                  </a:lnTo>
                  <a:lnTo>
                    <a:pt x="23964" y="21386"/>
                  </a:lnTo>
                  <a:lnTo>
                    <a:pt x="24828" y="21386"/>
                  </a:lnTo>
                  <a:lnTo>
                    <a:pt x="24828" y="20523"/>
                  </a:lnTo>
                  <a:close/>
                </a:path>
                <a:path w="29209" h="25400">
                  <a:moveTo>
                    <a:pt x="24828" y="13614"/>
                  </a:moveTo>
                  <a:lnTo>
                    <a:pt x="23964" y="13614"/>
                  </a:lnTo>
                  <a:lnTo>
                    <a:pt x="23964" y="14478"/>
                  </a:lnTo>
                  <a:lnTo>
                    <a:pt x="24828" y="14478"/>
                  </a:lnTo>
                  <a:lnTo>
                    <a:pt x="24828" y="13614"/>
                  </a:lnTo>
                  <a:close/>
                </a:path>
                <a:path w="29209" h="25400">
                  <a:moveTo>
                    <a:pt x="24828" y="6705"/>
                  </a:moveTo>
                  <a:lnTo>
                    <a:pt x="23964" y="6705"/>
                  </a:lnTo>
                  <a:lnTo>
                    <a:pt x="23964" y="7569"/>
                  </a:lnTo>
                  <a:lnTo>
                    <a:pt x="24828" y="7569"/>
                  </a:lnTo>
                  <a:lnTo>
                    <a:pt x="24828" y="6705"/>
                  </a:lnTo>
                  <a:close/>
                </a:path>
                <a:path w="29209" h="25400">
                  <a:moveTo>
                    <a:pt x="24828" y="0"/>
                  </a:moveTo>
                  <a:lnTo>
                    <a:pt x="23964" y="0"/>
                  </a:lnTo>
                  <a:lnTo>
                    <a:pt x="23964" y="863"/>
                  </a:lnTo>
                  <a:lnTo>
                    <a:pt x="24828" y="863"/>
                  </a:lnTo>
                  <a:lnTo>
                    <a:pt x="24828" y="0"/>
                  </a:lnTo>
                  <a:close/>
                </a:path>
                <a:path w="29209" h="25400">
                  <a:moveTo>
                    <a:pt x="26339" y="17068"/>
                  </a:moveTo>
                  <a:lnTo>
                    <a:pt x="25476" y="17068"/>
                  </a:lnTo>
                  <a:lnTo>
                    <a:pt x="25476" y="17932"/>
                  </a:lnTo>
                  <a:lnTo>
                    <a:pt x="26339" y="17932"/>
                  </a:lnTo>
                  <a:lnTo>
                    <a:pt x="26339" y="17068"/>
                  </a:lnTo>
                  <a:close/>
                </a:path>
                <a:path w="29209" h="25400">
                  <a:moveTo>
                    <a:pt x="26339" y="10160"/>
                  </a:moveTo>
                  <a:lnTo>
                    <a:pt x="25476" y="10160"/>
                  </a:lnTo>
                  <a:lnTo>
                    <a:pt x="25476" y="11023"/>
                  </a:lnTo>
                  <a:lnTo>
                    <a:pt x="26339" y="11023"/>
                  </a:lnTo>
                  <a:lnTo>
                    <a:pt x="26339" y="10160"/>
                  </a:lnTo>
                  <a:close/>
                </a:path>
                <a:path w="29209" h="25400">
                  <a:moveTo>
                    <a:pt x="26339" y="3454"/>
                  </a:moveTo>
                  <a:lnTo>
                    <a:pt x="25476" y="3454"/>
                  </a:lnTo>
                  <a:lnTo>
                    <a:pt x="25476" y="4318"/>
                  </a:lnTo>
                  <a:lnTo>
                    <a:pt x="26339" y="4318"/>
                  </a:lnTo>
                  <a:lnTo>
                    <a:pt x="26339" y="3454"/>
                  </a:lnTo>
                  <a:close/>
                </a:path>
                <a:path w="29209" h="25400">
                  <a:moveTo>
                    <a:pt x="27851" y="20523"/>
                  </a:moveTo>
                  <a:lnTo>
                    <a:pt x="26987" y="20523"/>
                  </a:lnTo>
                  <a:lnTo>
                    <a:pt x="26987" y="21386"/>
                  </a:lnTo>
                  <a:lnTo>
                    <a:pt x="27851" y="21386"/>
                  </a:lnTo>
                  <a:lnTo>
                    <a:pt x="27851" y="20523"/>
                  </a:lnTo>
                  <a:close/>
                </a:path>
                <a:path w="29209" h="25400">
                  <a:moveTo>
                    <a:pt x="27851" y="13614"/>
                  </a:moveTo>
                  <a:lnTo>
                    <a:pt x="26987" y="13614"/>
                  </a:lnTo>
                  <a:lnTo>
                    <a:pt x="26987" y="14478"/>
                  </a:lnTo>
                  <a:lnTo>
                    <a:pt x="27851" y="14478"/>
                  </a:lnTo>
                  <a:lnTo>
                    <a:pt x="27851" y="13614"/>
                  </a:lnTo>
                  <a:close/>
                </a:path>
                <a:path w="29209" h="25400">
                  <a:moveTo>
                    <a:pt x="27851" y="6705"/>
                  </a:moveTo>
                  <a:lnTo>
                    <a:pt x="26987" y="6705"/>
                  </a:lnTo>
                  <a:lnTo>
                    <a:pt x="26987" y="7569"/>
                  </a:lnTo>
                  <a:lnTo>
                    <a:pt x="27851" y="7569"/>
                  </a:lnTo>
                  <a:lnTo>
                    <a:pt x="27851" y="6705"/>
                  </a:lnTo>
                  <a:close/>
                </a:path>
                <a:path w="29209" h="25400">
                  <a:moveTo>
                    <a:pt x="27851" y="0"/>
                  </a:moveTo>
                  <a:lnTo>
                    <a:pt x="26987" y="0"/>
                  </a:lnTo>
                  <a:lnTo>
                    <a:pt x="26987" y="863"/>
                  </a:lnTo>
                  <a:lnTo>
                    <a:pt x="27851" y="863"/>
                  </a:lnTo>
                  <a:lnTo>
                    <a:pt x="27851" y="0"/>
                  </a:lnTo>
                  <a:close/>
                </a:path>
                <a:path w="29209" h="25400">
                  <a:moveTo>
                    <a:pt x="29146" y="17068"/>
                  </a:moveTo>
                  <a:lnTo>
                    <a:pt x="28714" y="17068"/>
                  </a:lnTo>
                  <a:lnTo>
                    <a:pt x="28714" y="17932"/>
                  </a:lnTo>
                  <a:lnTo>
                    <a:pt x="29146" y="17932"/>
                  </a:lnTo>
                  <a:lnTo>
                    <a:pt x="29146" y="17068"/>
                  </a:lnTo>
                  <a:close/>
                </a:path>
                <a:path w="29209" h="25400">
                  <a:moveTo>
                    <a:pt x="29146" y="10160"/>
                  </a:moveTo>
                  <a:lnTo>
                    <a:pt x="28714" y="10160"/>
                  </a:lnTo>
                  <a:lnTo>
                    <a:pt x="28714" y="11023"/>
                  </a:lnTo>
                  <a:lnTo>
                    <a:pt x="29146" y="11023"/>
                  </a:lnTo>
                  <a:lnTo>
                    <a:pt x="29146" y="10160"/>
                  </a:lnTo>
                  <a:close/>
                </a:path>
                <a:path w="29209" h="25400">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0" name="object 590"/>
            <p:cNvSpPr/>
            <p:nvPr/>
          </p:nvSpPr>
          <p:spPr>
            <a:xfrm>
              <a:off x="7318743" y="5582411"/>
              <a:ext cx="29209" cy="24765"/>
            </a:xfrm>
            <a:custGeom>
              <a:avLst/>
              <a:gdLst/>
              <a:ahLst/>
              <a:cxnLst/>
              <a:rect l="l" t="t" r="r" b="b"/>
              <a:pathLst>
                <a:path w="29209" h="24764">
                  <a:moveTo>
                    <a:pt x="863" y="20523"/>
                  </a:moveTo>
                  <a:lnTo>
                    <a:pt x="0" y="20523"/>
                  </a:lnTo>
                  <a:lnTo>
                    <a:pt x="0" y="21386"/>
                  </a:lnTo>
                  <a:lnTo>
                    <a:pt x="863" y="21386"/>
                  </a:lnTo>
                  <a:lnTo>
                    <a:pt x="863" y="20523"/>
                  </a:lnTo>
                  <a:close/>
                </a:path>
                <a:path w="29209" h="24764">
                  <a:moveTo>
                    <a:pt x="863" y="13614"/>
                  </a:moveTo>
                  <a:lnTo>
                    <a:pt x="0" y="13614"/>
                  </a:lnTo>
                  <a:lnTo>
                    <a:pt x="0" y="14478"/>
                  </a:lnTo>
                  <a:lnTo>
                    <a:pt x="863" y="14478"/>
                  </a:lnTo>
                  <a:lnTo>
                    <a:pt x="863" y="13614"/>
                  </a:lnTo>
                  <a:close/>
                </a:path>
                <a:path w="29209" h="24764">
                  <a:moveTo>
                    <a:pt x="863" y="6705"/>
                  </a:moveTo>
                  <a:lnTo>
                    <a:pt x="0" y="6705"/>
                  </a:lnTo>
                  <a:lnTo>
                    <a:pt x="0" y="7569"/>
                  </a:lnTo>
                  <a:lnTo>
                    <a:pt x="863" y="7569"/>
                  </a:lnTo>
                  <a:lnTo>
                    <a:pt x="863" y="6705"/>
                  </a:lnTo>
                  <a:close/>
                </a:path>
                <a:path w="29209" h="24764">
                  <a:moveTo>
                    <a:pt x="2374" y="23774"/>
                  </a:moveTo>
                  <a:lnTo>
                    <a:pt x="1511" y="23774"/>
                  </a:lnTo>
                  <a:lnTo>
                    <a:pt x="1511" y="24638"/>
                  </a:lnTo>
                  <a:lnTo>
                    <a:pt x="2374" y="24638"/>
                  </a:lnTo>
                  <a:lnTo>
                    <a:pt x="2374" y="23774"/>
                  </a:lnTo>
                  <a:close/>
                </a:path>
                <a:path w="29209" h="24764">
                  <a:moveTo>
                    <a:pt x="2374" y="17068"/>
                  </a:moveTo>
                  <a:lnTo>
                    <a:pt x="1511" y="17068"/>
                  </a:lnTo>
                  <a:lnTo>
                    <a:pt x="1511" y="17932"/>
                  </a:lnTo>
                  <a:lnTo>
                    <a:pt x="2374" y="17932"/>
                  </a:lnTo>
                  <a:lnTo>
                    <a:pt x="2374" y="17068"/>
                  </a:lnTo>
                  <a:close/>
                </a:path>
                <a:path w="29209" h="24764">
                  <a:moveTo>
                    <a:pt x="2374" y="10160"/>
                  </a:moveTo>
                  <a:lnTo>
                    <a:pt x="1511" y="10160"/>
                  </a:lnTo>
                  <a:lnTo>
                    <a:pt x="1511" y="11023"/>
                  </a:lnTo>
                  <a:lnTo>
                    <a:pt x="2374" y="11023"/>
                  </a:lnTo>
                  <a:lnTo>
                    <a:pt x="2374" y="10160"/>
                  </a:lnTo>
                  <a:close/>
                </a:path>
                <a:path w="29209" h="24764">
                  <a:moveTo>
                    <a:pt x="2374" y="3251"/>
                  </a:moveTo>
                  <a:lnTo>
                    <a:pt x="1511" y="3251"/>
                  </a:lnTo>
                  <a:lnTo>
                    <a:pt x="1511" y="4114"/>
                  </a:lnTo>
                  <a:lnTo>
                    <a:pt x="2374" y="4114"/>
                  </a:lnTo>
                  <a:lnTo>
                    <a:pt x="2374" y="3251"/>
                  </a:lnTo>
                  <a:close/>
                </a:path>
                <a:path w="29209" h="24764">
                  <a:moveTo>
                    <a:pt x="3886" y="20523"/>
                  </a:moveTo>
                  <a:lnTo>
                    <a:pt x="3022" y="20523"/>
                  </a:lnTo>
                  <a:lnTo>
                    <a:pt x="3022" y="21386"/>
                  </a:lnTo>
                  <a:lnTo>
                    <a:pt x="3886" y="21386"/>
                  </a:lnTo>
                  <a:lnTo>
                    <a:pt x="3886" y="20523"/>
                  </a:lnTo>
                  <a:close/>
                </a:path>
                <a:path w="29209" h="24764">
                  <a:moveTo>
                    <a:pt x="3886" y="13614"/>
                  </a:moveTo>
                  <a:lnTo>
                    <a:pt x="3022" y="13614"/>
                  </a:lnTo>
                  <a:lnTo>
                    <a:pt x="3022" y="14478"/>
                  </a:lnTo>
                  <a:lnTo>
                    <a:pt x="3886" y="14478"/>
                  </a:lnTo>
                  <a:lnTo>
                    <a:pt x="3886" y="13614"/>
                  </a:lnTo>
                  <a:close/>
                </a:path>
                <a:path w="29209" h="24764">
                  <a:moveTo>
                    <a:pt x="3886" y="6705"/>
                  </a:moveTo>
                  <a:lnTo>
                    <a:pt x="3022" y="6705"/>
                  </a:lnTo>
                  <a:lnTo>
                    <a:pt x="3022" y="7569"/>
                  </a:lnTo>
                  <a:lnTo>
                    <a:pt x="3886" y="7569"/>
                  </a:lnTo>
                  <a:lnTo>
                    <a:pt x="3886" y="6705"/>
                  </a:lnTo>
                  <a:close/>
                </a:path>
                <a:path w="29209" h="24764">
                  <a:moveTo>
                    <a:pt x="5613" y="23774"/>
                  </a:moveTo>
                  <a:lnTo>
                    <a:pt x="4749" y="23774"/>
                  </a:lnTo>
                  <a:lnTo>
                    <a:pt x="4749" y="24638"/>
                  </a:lnTo>
                  <a:lnTo>
                    <a:pt x="5613" y="24638"/>
                  </a:lnTo>
                  <a:lnTo>
                    <a:pt x="5613" y="23774"/>
                  </a:lnTo>
                  <a:close/>
                </a:path>
                <a:path w="29209" h="24764">
                  <a:moveTo>
                    <a:pt x="5613" y="17068"/>
                  </a:moveTo>
                  <a:lnTo>
                    <a:pt x="4749" y="17068"/>
                  </a:lnTo>
                  <a:lnTo>
                    <a:pt x="4749" y="17932"/>
                  </a:lnTo>
                  <a:lnTo>
                    <a:pt x="5613" y="17932"/>
                  </a:lnTo>
                  <a:lnTo>
                    <a:pt x="5613" y="17068"/>
                  </a:lnTo>
                  <a:close/>
                </a:path>
                <a:path w="29209" h="24764">
                  <a:moveTo>
                    <a:pt x="5613" y="10160"/>
                  </a:moveTo>
                  <a:lnTo>
                    <a:pt x="4749" y="10160"/>
                  </a:lnTo>
                  <a:lnTo>
                    <a:pt x="4749" y="11023"/>
                  </a:lnTo>
                  <a:lnTo>
                    <a:pt x="5613" y="11023"/>
                  </a:lnTo>
                  <a:lnTo>
                    <a:pt x="5613" y="10160"/>
                  </a:lnTo>
                  <a:close/>
                </a:path>
                <a:path w="29209" h="24764">
                  <a:moveTo>
                    <a:pt x="5613" y="3251"/>
                  </a:moveTo>
                  <a:lnTo>
                    <a:pt x="4749" y="3251"/>
                  </a:lnTo>
                  <a:lnTo>
                    <a:pt x="4749" y="4114"/>
                  </a:lnTo>
                  <a:lnTo>
                    <a:pt x="5613" y="4114"/>
                  </a:lnTo>
                  <a:lnTo>
                    <a:pt x="5613" y="3251"/>
                  </a:lnTo>
                  <a:close/>
                </a:path>
                <a:path w="29209" h="24764">
                  <a:moveTo>
                    <a:pt x="7124" y="20523"/>
                  </a:moveTo>
                  <a:lnTo>
                    <a:pt x="6261" y="20523"/>
                  </a:lnTo>
                  <a:lnTo>
                    <a:pt x="6261" y="21386"/>
                  </a:lnTo>
                  <a:lnTo>
                    <a:pt x="7124" y="21386"/>
                  </a:lnTo>
                  <a:lnTo>
                    <a:pt x="7124" y="20523"/>
                  </a:lnTo>
                  <a:close/>
                </a:path>
                <a:path w="29209" h="24764">
                  <a:moveTo>
                    <a:pt x="7124" y="13614"/>
                  </a:moveTo>
                  <a:lnTo>
                    <a:pt x="6261" y="13614"/>
                  </a:lnTo>
                  <a:lnTo>
                    <a:pt x="6261" y="14478"/>
                  </a:lnTo>
                  <a:lnTo>
                    <a:pt x="7124" y="14478"/>
                  </a:lnTo>
                  <a:lnTo>
                    <a:pt x="7124" y="13614"/>
                  </a:lnTo>
                  <a:close/>
                </a:path>
                <a:path w="29209" h="24764">
                  <a:moveTo>
                    <a:pt x="7124" y="6705"/>
                  </a:moveTo>
                  <a:lnTo>
                    <a:pt x="6261" y="6705"/>
                  </a:lnTo>
                  <a:lnTo>
                    <a:pt x="6261" y="7569"/>
                  </a:lnTo>
                  <a:lnTo>
                    <a:pt x="7124" y="7569"/>
                  </a:lnTo>
                  <a:lnTo>
                    <a:pt x="7124" y="6705"/>
                  </a:lnTo>
                  <a:close/>
                </a:path>
                <a:path w="29209" h="24764">
                  <a:moveTo>
                    <a:pt x="8851" y="23774"/>
                  </a:moveTo>
                  <a:lnTo>
                    <a:pt x="7988" y="23774"/>
                  </a:lnTo>
                  <a:lnTo>
                    <a:pt x="7988" y="24638"/>
                  </a:lnTo>
                  <a:lnTo>
                    <a:pt x="8851" y="24638"/>
                  </a:lnTo>
                  <a:lnTo>
                    <a:pt x="8851" y="23774"/>
                  </a:lnTo>
                  <a:close/>
                </a:path>
                <a:path w="29209" h="24764">
                  <a:moveTo>
                    <a:pt x="8851" y="17068"/>
                  </a:moveTo>
                  <a:lnTo>
                    <a:pt x="7988" y="17068"/>
                  </a:lnTo>
                  <a:lnTo>
                    <a:pt x="7988" y="17932"/>
                  </a:lnTo>
                  <a:lnTo>
                    <a:pt x="8851" y="17932"/>
                  </a:lnTo>
                  <a:lnTo>
                    <a:pt x="8851" y="17068"/>
                  </a:lnTo>
                  <a:close/>
                </a:path>
                <a:path w="29209" h="24764">
                  <a:moveTo>
                    <a:pt x="8851" y="10160"/>
                  </a:moveTo>
                  <a:lnTo>
                    <a:pt x="7988" y="10160"/>
                  </a:lnTo>
                  <a:lnTo>
                    <a:pt x="7988" y="11023"/>
                  </a:lnTo>
                  <a:lnTo>
                    <a:pt x="8851" y="11023"/>
                  </a:lnTo>
                  <a:lnTo>
                    <a:pt x="8851" y="10160"/>
                  </a:lnTo>
                  <a:close/>
                </a:path>
                <a:path w="29209" h="24764">
                  <a:moveTo>
                    <a:pt x="8851" y="3251"/>
                  </a:moveTo>
                  <a:lnTo>
                    <a:pt x="7988" y="3251"/>
                  </a:lnTo>
                  <a:lnTo>
                    <a:pt x="7988" y="4114"/>
                  </a:lnTo>
                  <a:lnTo>
                    <a:pt x="8851" y="4114"/>
                  </a:lnTo>
                  <a:lnTo>
                    <a:pt x="8851" y="3251"/>
                  </a:lnTo>
                  <a:close/>
                </a:path>
                <a:path w="29209" h="24764">
                  <a:moveTo>
                    <a:pt x="10363" y="20523"/>
                  </a:moveTo>
                  <a:lnTo>
                    <a:pt x="9499" y="20523"/>
                  </a:lnTo>
                  <a:lnTo>
                    <a:pt x="9499" y="21386"/>
                  </a:lnTo>
                  <a:lnTo>
                    <a:pt x="10363" y="21386"/>
                  </a:lnTo>
                  <a:lnTo>
                    <a:pt x="10363" y="20523"/>
                  </a:lnTo>
                  <a:close/>
                </a:path>
                <a:path w="29209" h="24764">
                  <a:moveTo>
                    <a:pt x="10363" y="13614"/>
                  </a:moveTo>
                  <a:lnTo>
                    <a:pt x="9499" y="13614"/>
                  </a:lnTo>
                  <a:lnTo>
                    <a:pt x="9499" y="14478"/>
                  </a:lnTo>
                  <a:lnTo>
                    <a:pt x="10363" y="14478"/>
                  </a:lnTo>
                  <a:lnTo>
                    <a:pt x="10363" y="13614"/>
                  </a:lnTo>
                  <a:close/>
                </a:path>
                <a:path w="29209" h="24764">
                  <a:moveTo>
                    <a:pt x="10363" y="6705"/>
                  </a:moveTo>
                  <a:lnTo>
                    <a:pt x="9499" y="6705"/>
                  </a:lnTo>
                  <a:lnTo>
                    <a:pt x="9499" y="7569"/>
                  </a:lnTo>
                  <a:lnTo>
                    <a:pt x="10363" y="7569"/>
                  </a:lnTo>
                  <a:lnTo>
                    <a:pt x="10363" y="6705"/>
                  </a:lnTo>
                  <a:close/>
                </a:path>
                <a:path w="29209" h="24764">
                  <a:moveTo>
                    <a:pt x="11874" y="23774"/>
                  </a:moveTo>
                  <a:lnTo>
                    <a:pt x="11010" y="23774"/>
                  </a:lnTo>
                  <a:lnTo>
                    <a:pt x="11010" y="24638"/>
                  </a:lnTo>
                  <a:lnTo>
                    <a:pt x="11874" y="24638"/>
                  </a:lnTo>
                  <a:lnTo>
                    <a:pt x="11874" y="23774"/>
                  </a:lnTo>
                  <a:close/>
                </a:path>
                <a:path w="29209" h="24764">
                  <a:moveTo>
                    <a:pt x="11874" y="17068"/>
                  </a:moveTo>
                  <a:lnTo>
                    <a:pt x="11010" y="17068"/>
                  </a:lnTo>
                  <a:lnTo>
                    <a:pt x="11010" y="17932"/>
                  </a:lnTo>
                  <a:lnTo>
                    <a:pt x="11874" y="17932"/>
                  </a:lnTo>
                  <a:lnTo>
                    <a:pt x="11874" y="17068"/>
                  </a:lnTo>
                  <a:close/>
                </a:path>
                <a:path w="29209" h="24764">
                  <a:moveTo>
                    <a:pt x="11874" y="10160"/>
                  </a:moveTo>
                  <a:lnTo>
                    <a:pt x="11010" y="10160"/>
                  </a:lnTo>
                  <a:lnTo>
                    <a:pt x="11010" y="11023"/>
                  </a:lnTo>
                  <a:lnTo>
                    <a:pt x="11874" y="11023"/>
                  </a:lnTo>
                  <a:lnTo>
                    <a:pt x="11874" y="10160"/>
                  </a:lnTo>
                  <a:close/>
                </a:path>
                <a:path w="29209" h="24764">
                  <a:moveTo>
                    <a:pt x="11874" y="3251"/>
                  </a:moveTo>
                  <a:lnTo>
                    <a:pt x="11010" y="3251"/>
                  </a:lnTo>
                  <a:lnTo>
                    <a:pt x="11010" y="4114"/>
                  </a:lnTo>
                  <a:lnTo>
                    <a:pt x="11874" y="4114"/>
                  </a:lnTo>
                  <a:lnTo>
                    <a:pt x="11874" y="3251"/>
                  </a:lnTo>
                  <a:close/>
                </a:path>
                <a:path w="29209" h="24764">
                  <a:moveTo>
                    <a:pt x="13601" y="20523"/>
                  </a:moveTo>
                  <a:lnTo>
                    <a:pt x="12738" y="20523"/>
                  </a:lnTo>
                  <a:lnTo>
                    <a:pt x="12738" y="21386"/>
                  </a:lnTo>
                  <a:lnTo>
                    <a:pt x="13601" y="21386"/>
                  </a:lnTo>
                  <a:lnTo>
                    <a:pt x="13601" y="20523"/>
                  </a:lnTo>
                  <a:close/>
                </a:path>
                <a:path w="29209" h="24764">
                  <a:moveTo>
                    <a:pt x="13601" y="13614"/>
                  </a:moveTo>
                  <a:lnTo>
                    <a:pt x="12738" y="13614"/>
                  </a:lnTo>
                  <a:lnTo>
                    <a:pt x="12738" y="14478"/>
                  </a:lnTo>
                  <a:lnTo>
                    <a:pt x="13601" y="14478"/>
                  </a:lnTo>
                  <a:lnTo>
                    <a:pt x="13601" y="13614"/>
                  </a:lnTo>
                  <a:close/>
                </a:path>
                <a:path w="29209" h="24764">
                  <a:moveTo>
                    <a:pt x="13601" y="6705"/>
                  </a:moveTo>
                  <a:lnTo>
                    <a:pt x="12738" y="6705"/>
                  </a:lnTo>
                  <a:lnTo>
                    <a:pt x="12738" y="7569"/>
                  </a:lnTo>
                  <a:lnTo>
                    <a:pt x="13601" y="7569"/>
                  </a:lnTo>
                  <a:lnTo>
                    <a:pt x="13601" y="6705"/>
                  </a:lnTo>
                  <a:close/>
                </a:path>
                <a:path w="29209" h="24764">
                  <a:moveTo>
                    <a:pt x="15113" y="23774"/>
                  </a:moveTo>
                  <a:lnTo>
                    <a:pt x="14249" y="23774"/>
                  </a:lnTo>
                  <a:lnTo>
                    <a:pt x="14249" y="24638"/>
                  </a:lnTo>
                  <a:lnTo>
                    <a:pt x="15113" y="24638"/>
                  </a:lnTo>
                  <a:lnTo>
                    <a:pt x="15113" y="23774"/>
                  </a:lnTo>
                  <a:close/>
                </a:path>
                <a:path w="29209" h="24764">
                  <a:moveTo>
                    <a:pt x="15113" y="17068"/>
                  </a:moveTo>
                  <a:lnTo>
                    <a:pt x="14249" y="17068"/>
                  </a:lnTo>
                  <a:lnTo>
                    <a:pt x="14249" y="17932"/>
                  </a:lnTo>
                  <a:lnTo>
                    <a:pt x="15113" y="17932"/>
                  </a:lnTo>
                  <a:lnTo>
                    <a:pt x="15113" y="17068"/>
                  </a:lnTo>
                  <a:close/>
                </a:path>
                <a:path w="29209" h="24764">
                  <a:moveTo>
                    <a:pt x="15113" y="10160"/>
                  </a:moveTo>
                  <a:lnTo>
                    <a:pt x="14249" y="10160"/>
                  </a:lnTo>
                  <a:lnTo>
                    <a:pt x="14249" y="11023"/>
                  </a:lnTo>
                  <a:lnTo>
                    <a:pt x="15113" y="11023"/>
                  </a:lnTo>
                  <a:lnTo>
                    <a:pt x="15113" y="10160"/>
                  </a:lnTo>
                  <a:close/>
                </a:path>
                <a:path w="29209" h="24764">
                  <a:moveTo>
                    <a:pt x="15113" y="3251"/>
                  </a:moveTo>
                  <a:lnTo>
                    <a:pt x="14249" y="3251"/>
                  </a:lnTo>
                  <a:lnTo>
                    <a:pt x="14249" y="4114"/>
                  </a:lnTo>
                  <a:lnTo>
                    <a:pt x="15113" y="4114"/>
                  </a:lnTo>
                  <a:lnTo>
                    <a:pt x="15113" y="3251"/>
                  </a:lnTo>
                  <a:close/>
                </a:path>
                <a:path w="29209" h="24764">
                  <a:moveTo>
                    <a:pt x="16840" y="20523"/>
                  </a:moveTo>
                  <a:lnTo>
                    <a:pt x="15976" y="20523"/>
                  </a:lnTo>
                  <a:lnTo>
                    <a:pt x="15976" y="21386"/>
                  </a:lnTo>
                  <a:lnTo>
                    <a:pt x="16840" y="21386"/>
                  </a:lnTo>
                  <a:lnTo>
                    <a:pt x="16840" y="20523"/>
                  </a:lnTo>
                  <a:close/>
                </a:path>
                <a:path w="29209" h="24764">
                  <a:moveTo>
                    <a:pt x="16840" y="13614"/>
                  </a:moveTo>
                  <a:lnTo>
                    <a:pt x="15976" y="13614"/>
                  </a:lnTo>
                  <a:lnTo>
                    <a:pt x="15976" y="14478"/>
                  </a:lnTo>
                  <a:lnTo>
                    <a:pt x="16840" y="14478"/>
                  </a:lnTo>
                  <a:lnTo>
                    <a:pt x="16840" y="13614"/>
                  </a:lnTo>
                  <a:close/>
                </a:path>
                <a:path w="29209" h="24764">
                  <a:moveTo>
                    <a:pt x="16840" y="6705"/>
                  </a:moveTo>
                  <a:lnTo>
                    <a:pt x="15976" y="6705"/>
                  </a:lnTo>
                  <a:lnTo>
                    <a:pt x="15976" y="7569"/>
                  </a:lnTo>
                  <a:lnTo>
                    <a:pt x="16840" y="7569"/>
                  </a:lnTo>
                  <a:lnTo>
                    <a:pt x="16840" y="6705"/>
                  </a:lnTo>
                  <a:close/>
                </a:path>
                <a:path w="29209" h="24764">
                  <a:moveTo>
                    <a:pt x="16840" y="0"/>
                  </a:moveTo>
                  <a:lnTo>
                    <a:pt x="15976" y="0"/>
                  </a:lnTo>
                  <a:lnTo>
                    <a:pt x="15976" y="863"/>
                  </a:lnTo>
                  <a:lnTo>
                    <a:pt x="16840" y="863"/>
                  </a:lnTo>
                  <a:lnTo>
                    <a:pt x="16840" y="0"/>
                  </a:lnTo>
                  <a:close/>
                </a:path>
                <a:path w="29209" h="24764">
                  <a:moveTo>
                    <a:pt x="18351" y="23774"/>
                  </a:moveTo>
                  <a:lnTo>
                    <a:pt x="17487" y="23774"/>
                  </a:lnTo>
                  <a:lnTo>
                    <a:pt x="17487" y="24638"/>
                  </a:lnTo>
                  <a:lnTo>
                    <a:pt x="18351" y="24638"/>
                  </a:lnTo>
                  <a:lnTo>
                    <a:pt x="18351" y="23774"/>
                  </a:lnTo>
                  <a:close/>
                </a:path>
                <a:path w="29209" h="24764">
                  <a:moveTo>
                    <a:pt x="18351" y="17068"/>
                  </a:moveTo>
                  <a:lnTo>
                    <a:pt x="17487" y="17068"/>
                  </a:lnTo>
                  <a:lnTo>
                    <a:pt x="17487" y="17932"/>
                  </a:lnTo>
                  <a:lnTo>
                    <a:pt x="18351" y="17932"/>
                  </a:lnTo>
                  <a:lnTo>
                    <a:pt x="18351" y="17068"/>
                  </a:lnTo>
                  <a:close/>
                </a:path>
                <a:path w="29209" h="24764">
                  <a:moveTo>
                    <a:pt x="18351" y="10160"/>
                  </a:moveTo>
                  <a:lnTo>
                    <a:pt x="17487" y="10160"/>
                  </a:lnTo>
                  <a:lnTo>
                    <a:pt x="17487" y="11023"/>
                  </a:lnTo>
                  <a:lnTo>
                    <a:pt x="18351" y="11023"/>
                  </a:lnTo>
                  <a:lnTo>
                    <a:pt x="18351" y="10160"/>
                  </a:lnTo>
                  <a:close/>
                </a:path>
                <a:path w="29209" h="24764">
                  <a:moveTo>
                    <a:pt x="18351" y="3251"/>
                  </a:moveTo>
                  <a:lnTo>
                    <a:pt x="17487" y="3251"/>
                  </a:lnTo>
                  <a:lnTo>
                    <a:pt x="17487" y="4114"/>
                  </a:lnTo>
                  <a:lnTo>
                    <a:pt x="18351" y="4114"/>
                  </a:lnTo>
                  <a:lnTo>
                    <a:pt x="18351" y="3251"/>
                  </a:lnTo>
                  <a:close/>
                </a:path>
                <a:path w="29209" h="24764">
                  <a:moveTo>
                    <a:pt x="19862" y="20523"/>
                  </a:moveTo>
                  <a:lnTo>
                    <a:pt x="18999" y="20523"/>
                  </a:lnTo>
                  <a:lnTo>
                    <a:pt x="18999" y="21386"/>
                  </a:lnTo>
                  <a:lnTo>
                    <a:pt x="19862" y="21386"/>
                  </a:lnTo>
                  <a:lnTo>
                    <a:pt x="19862" y="20523"/>
                  </a:lnTo>
                  <a:close/>
                </a:path>
                <a:path w="29209" h="24764">
                  <a:moveTo>
                    <a:pt x="19862" y="13614"/>
                  </a:moveTo>
                  <a:lnTo>
                    <a:pt x="18999" y="13614"/>
                  </a:lnTo>
                  <a:lnTo>
                    <a:pt x="18999" y="14478"/>
                  </a:lnTo>
                  <a:lnTo>
                    <a:pt x="19862" y="14478"/>
                  </a:lnTo>
                  <a:lnTo>
                    <a:pt x="19862" y="13614"/>
                  </a:lnTo>
                  <a:close/>
                </a:path>
                <a:path w="29209" h="24764">
                  <a:moveTo>
                    <a:pt x="19862" y="6705"/>
                  </a:moveTo>
                  <a:lnTo>
                    <a:pt x="18999" y="6705"/>
                  </a:lnTo>
                  <a:lnTo>
                    <a:pt x="18999" y="7569"/>
                  </a:lnTo>
                  <a:lnTo>
                    <a:pt x="19862" y="7569"/>
                  </a:lnTo>
                  <a:lnTo>
                    <a:pt x="19862" y="6705"/>
                  </a:lnTo>
                  <a:close/>
                </a:path>
                <a:path w="29209" h="24764">
                  <a:moveTo>
                    <a:pt x="19862" y="0"/>
                  </a:moveTo>
                  <a:lnTo>
                    <a:pt x="18999" y="0"/>
                  </a:lnTo>
                  <a:lnTo>
                    <a:pt x="18999" y="863"/>
                  </a:lnTo>
                  <a:lnTo>
                    <a:pt x="19862" y="863"/>
                  </a:lnTo>
                  <a:lnTo>
                    <a:pt x="19862" y="0"/>
                  </a:lnTo>
                  <a:close/>
                </a:path>
                <a:path w="29209" h="24764">
                  <a:moveTo>
                    <a:pt x="21590" y="23774"/>
                  </a:moveTo>
                  <a:lnTo>
                    <a:pt x="20726" y="23774"/>
                  </a:lnTo>
                  <a:lnTo>
                    <a:pt x="20726" y="24638"/>
                  </a:lnTo>
                  <a:lnTo>
                    <a:pt x="21590" y="24638"/>
                  </a:lnTo>
                  <a:lnTo>
                    <a:pt x="21590" y="23774"/>
                  </a:lnTo>
                  <a:close/>
                </a:path>
                <a:path w="29209" h="24764">
                  <a:moveTo>
                    <a:pt x="21590" y="17068"/>
                  </a:moveTo>
                  <a:lnTo>
                    <a:pt x="20726" y="17068"/>
                  </a:lnTo>
                  <a:lnTo>
                    <a:pt x="20726" y="17932"/>
                  </a:lnTo>
                  <a:lnTo>
                    <a:pt x="21590" y="17932"/>
                  </a:lnTo>
                  <a:lnTo>
                    <a:pt x="21590" y="17068"/>
                  </a:lnTo>
                  <a:close/>
                </a:path>
                <a:path w="29209" h="24764">
                  <a:moveTo>
                    <a:pt x="21590" y="10160"/>
                  </a:moveTo>
                  <a:lnTo>
                    <a:pt x="20726" y="10160"/>
                  </a:lnTo>
                  <a:lnTo>
                    <a:pt x="20726" y="11023"/>
                  </a:lnTo>
                  <a:lnTo>
                    <a:pt x="21590" y="11023"/>
                  </a:lnTo>
                  <a:lnTo>
                    <a:pt x="21590" y="10160"/>
                  </a:lnTo>
                  <a:close/>
                </a:path>
                <a:path w="29209" h="24764">
                  <a:moveTo>
                    <a:pt x="21590" y="3251"/>
                  </a:moveTo>
                  <a:lnTo>
                    <a:pt x="20726" y="3251"/>
                  </a:lnTo>
                  <a:lnTo>
                    <a:pt x="20726" y="4114"/>
                  </a:lnTo>
                  <a:lnTo>
                    <a:pt x="21590" y="4114"/>
                  </a:lnTo>
                  <a:lnTo>
                    <a:pt x="21590" y="3251"/>
                  </a:lnTo>
                  <a:close/>
                </a:path>
                <a:path w="29209" h="24764">
                  <a:moveTo>
                    <a:pt x="23101" y="20523"/>
                  </a:moveTo>
                  <a:lnTo>
                    <a:pt x="22237" y="20523"/>
                  </a:lnTo>
                  <a:lnTo>
                    <a:pt x="22237" y="21386"/>
                  </a:lnTo>
                  <a:lnTo>
                    <a:pt x="23101" y="21386"/>
                  </a:lnTo>
                  <a:lnTo>
                    <a:pt x="23101" y="20523"/>
                  </a:lnTo>
                  <a:close/>
                </a:path>
                <a:path w="29209" h="24764">
                  <a:moveTo>
                    <a:pt x="23101" y="13614"/>
                  </a:moveTo>
                  <a:lnTo>
                    <a:pt x="22237" y="13614"/>
                  </a:lnTo>
                  <a:lnTo>
                    <a:pt x="22237" y="14478"/>
                  </a:lnTo>
                  <a:lnTo>
                    <a:pt x="23101" y="14478"/>
                  </a:lnTo>
                  <a:lnTo>
                    <a:pt x="23101" y="13614"/>
                  </a:lnTo>
                  <a:close/>
                </a:path>
                <a:path w="29209" h="24764">
                  <a:moveTo>
                    <a:pt x="23101" y="6705"/>
                  </a:moveTo>
                  <a:lnTo>
                    <a:pt x="22237" y="6705"/>
                  </a:lnTo>
                  <a:lnTo>
                    <a:pt x="22237" y="7569"/>
                  </a:lnTo>
                  <a:lnTo>
                    <a:pt x="23101" y="7569"/>
                  </a:lnTo>
                  <a:lnTo>
                    <a:pt x="23101" y="6705"/>
                  </a:lnTo>
                  <a:close/>
                </a:path>
                <a:path w="29209" h="24764">
                  <a:moveTo>
                    <a:pt x="23101" y="0"/>
                  </a:moveTo>
                  <a:lnTo>
                    <a:pt x="22237" y="0"/>
                  </a:lnTo>
                  <a:lnTo>
                    <a:pt x="22237" y="863"/>
                  </a:lnTo>
                  <a:lnTo>
                    <a:pt x="23101" y="863"/>
                  </a:lnTo>
                  <a:lnTo>
                    <a:pt x="23101" y="0"/>
                  </a:lnTo>
                  <a:close/>
                </a:path>
                <a:path w="29209" h="24764">
                  <a:moveTo>
                    <a:pt x="24828" y="23774"/>
                  </a:moveTo>
                  <a:lnTo>
                    <a:pt x="23964" y="23774"/>
                  </a:lnTo>
                  <a:lnTo>
                    <a:pt x="23964" y="24638"/>
                  </a:lnTo>
                  <a:lnTo>
                    <a:pt x="24828" y="24638"/>
                  </a:lnTo>
                  <a:lnTo>
                    <a:pt x="24828" y="23774"/>
                  </a:lnTo>
                  <a:close/>
                </a:path>
                <a:path w="29209" h="24764">
                  <a:moveTo>
                    <a:pt x="24828" y="17068"/>
                  </a:moveTo>
                  <a:lnTo>
                    <a:pt x="23964" y="17068"/>
                  </a:lnTo>
                  <a:lnTo>
                    <a:pt x="23964" y="17932"/>
                  </a:lnTo>
                  <a:lnTo>
                    <a:pt x="24828" y="17932"/>
                  </a:lnTo>
                  <a:lnTo>
                    <a:pt x="24828" y="17068"/>
                  </a:lnTo>
                  <a:close/>
                </a:path>
                <a:path w="29209" h="24764">
                  <a:moveTo>
                    <a:pt x="24828" y="10160"/>
                  </a:moveTo>
                  <a:lnTo>
                    <a:pt x="23964" y="10160"/>
                  </a:lnTo>
                  <a:lnTo>
                    <a:pt x="23964" y="11023"/>
                  </a:lnTo>
                  <a:lnTo>
                    <a:pt x="24828" y="11023"/>
                  </a:lnTo>
                  <a:lnTo>
                    <a:pt x="24828" y="10160"/>
                  </a:lnTo>
                  <a:close/>
                </a:path>
                <a:path w="29209" h="24764">
                  <a:moveTo>
                    <a:pt x="24828" y="3251"/>
                  </a:moveTo>
                  <a:lnTo>
                    <a:pt x="23964" y="3251"/>
                  </a:lnTo>
                  <a:lnTo>
                    <a:pt x="23964" y="4114"/>
                  </a:lnTo>
                  <a:lnTo>
                    <a:pt x="24828" y="4114"/>
                  </a:lnTo>
                  <a:lnTo>
                    <a:pt x="24828" y="3251"/>
                  </a:lnTo>
                  <a:close/>
                </a:path>
                <a:path w="29209" h="24764">
                  <a:moveTo>
                    <a:pt x="26339" y="20523"/>
                  </a:moveTo>
                  <a:lnTo>
                    <a:pt x="25476" y="20523"/>
                  </a:lnTo>
                  <a:lnTo>
                    <a:pt x="25476" y="21386"/>
                  </a:lnTo>
                  <a:lnTo>
                    <a:pt x="26339" y="21386"/>
                  </a:lnTo>
                  <a:lnTo>
                    <a:pt x="26339" y="20523"/>
                  </a:lnTo>
                  <a:close/>
                </a:path>
                <a:path w="29209" h="24764">
                  <a:moveTo>
                    <a:pt x="26339" y="13614"/>
                  </a:moveTo>
                  <a:lnTo>
                    <a:pt x="25476" y="13614"/>
                  </a:lnTo>
                  <a:lnTo>
                    <a:pt x="25476" y="14478"/>
                  </a:lnTo>
                  <a:lnTo>
                    <a:pt x="26339" y="14478"/>
                  </a:lnTo>
                  <a:lnTo>
                    <a:pt x="26339" y="13614"/>
                  </a:lnTo>
                  <a:close/>
                </a:path>
                <a:path w="29209" h="24764">
                  <a:moveTo>
                    <a:pt x="26339" y="6705"/>
                  </a:moveTo>
                  <a:lnTo>
                    <a:pt x="25476" y="6705"/>
                  </a:lnTo>
                  <a:lnTo>
                    <a:pt x="25476" y="7569"/>
                  </a:lnTo>
                  <a:lnTo>
                    <a:pt x="26339" y="7569"/>
                  </a:lnTo>
                  <a:lnTo>
                    <a:pt x="26339" y="6705"/>
                  </a:lnTo>
                  <a:close/>
                </a:path>
                <a:path w="29209" h="24764">
                  <a:moveTo>
                    <a:pt x="26339" y="0"/>
                  </a:moveTo>
                  <a:lnTo>
                    <a:pt x="25476" y="0"/>
                  </a:lnTo>
                  <a:lnTo>
                    <a:pt x="25476" y="863"/>
                  </a:lnTo>
                  <a:lnTo>
                    <a:pt x="26339" y="863"/>
                  </a:lnTo>
                  <a:lnTo>
                    <a:pt x="26339" y="0"/>
                  </a:lnTo>
                  <a:close/>
                </a:path>
                <a:path w="29209" h="24764">
                  <a:moveTo>
                    <a:pt x="27851" y="23774"/>
                  </a:moveTo>
                  <a:lnTo>
                    <a:pt x="26987" y="23774"/>
                  </a:lnTo>
                  <a:lnTo>
                    <a:pt x="26987" y="24638"/>
                  </a:lnTo>
                  <a:lnTo>
                    <a:pt x="27851" y="24638"/>
                  </a:lnTo>
                  <a:lnTo>
                    <a:pt x="27851" y="23774"/>
                  </a:lnTo>
                  <a:close/>
                </a:path>
                <a:path w="29209" h="24764">
                  <a:moveTo>
                    <a:pt x="27851" y="17068"/>
                  </a:moveTo>
                  <a:lnTo>
                    <a:pt x="26987" y="17068"/>
                  </a:lnTo>
                  <a:lnTo>
                    <a:pt x="26987" y="17932"/>
                  </a:lnTo>
                  <a:lnTo>
                    <a:pt x="27851" y="17932"/>
                  </a:lnTo>
                  <a:lnTo>
                    <a:pt x="27851" y="17068"/>
                  </a:lnTo>
                  <a:close/>
                </a:path>
                <a:path w="29209" h="24764">
                  <a:moveTo>
                    <a:pt x="27851" y="10160"/>
                  </a:moveTo>
                  <a:lnTo>
                    <a:pt x="26987" y="10160"/>
                  </a:lnTo>
                  <a:lnTo>
                    <a:pt x="26987" y="11023"/>
                  </a:lnTo>
                  <a:lnTo>
                    <a:pt x="27851" y="11023"/>
                  </a:lnTo>
                  <a:lnTo>
                    <a:pt x="27851" y="10160"/>
                  </a:lnTo>
                  <a:close/>
                </a:path>
                <a:path w="29209" h="24764">
                  <a:moveTo>
                    <a:pt x="27851" y="3251"/>
                  </a:moveTo>
                  <a:lnTo>
                    <a:pt x="26987" y="3251"/>
                  </a:lnTo>
                  <a:lnTo>
                    <a:pt x="26987" y="4114"/>
                  </a:lnTo>
                  <a:lnTo>
                    <a:pt x="27851" y="4114"/>
                  </a:lnTo>
                  <a:lnTo>
                    <a:pt x="27851" y="3251"/>
                  </a:lnTo>
                  <a:close/>
                </a:path>
                <a:path w="29209" h="24764">
                  <a:moveTo>
                    <a:pt x="29146" y="20523"/>
                  </a:moveTo>
                  <a:lnTo>
                    <a:pt x="28714" y="20523"/>
                  </a:lnTo>
                  <a:lnTo>
                    <a:pt x="28714" y="21386"/>
                  </a:lnTo>
                  <a:lnTo>
                    <a:pt x="29146" y="21386"/>
                  </a:lnTo>
                  <a:lnTo>
                    <a:pt x="29146" y="20523"/>
                  </a:lnTo>
                  <a:close/>
                </a:path>
                <a:path w="29209" h="24764">
                  <a:moveTo>
                    <a:pt x="29146" y="13614"/>
                  </a:moveTo>
                  <a:lnTo>
                    <a:pt x="28714" y="13614"/>
                  </a:lnTo>
                  <a:lnTo>
                    <a:pt x="28714" y="14478"/>
                  </a:lnTo>
                  <a:lnTo>
                    <a:pt x="29146" y="14478"/>
                  </a:lnTo>
                  <a:lnTo>
                    <a:pt x="29146" y="13614"/>
                  </a:lnTo>
                  <a:close/>
                </a:path>
                <a:path w="29209" h="24764">
                  <a:moveTo>
                    <a:pt x="29146" y="6705"/>
                  </a:moveTo>
                  <a:lnTo>
                    <a:pt x="28714" y="6705"/>
                  </a:lnTo>
                  <a:lnTo>
                    <a:pt x="28714" y="7569"/>
                  </a:lnTo>
                  <a:lnTo>
                    <a:pt x="29146" y="7569"/>
                  </a:lnTo>
                  <a:lnTo>
                    <a:pt x="29146" y="6705"/>
                  </a:lnTo>
                  <a:close/>
                </a:path>
                <a:path w="29209" h="24764">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1" name="object 591"/>
            <p:cNvSpPr/>
            <p:nvPr/>
          </p:nvSpPr>
          <p:spPr>
            <a:xfrm>
              <a:off x="7318743" y="5606186"/>
              <a:ext cx="29209" cy="28575"/>
            </a:xfrm>
            <a:custGeom>
              <a:avLst/>
              <a:gdLst/>
              <a:ahLst/>
              <a:cxnLst/>
              <a:rect l="l" t="t" r="r" b="b"/>
              <a:pathLst>
                <a:path w="29209" h="28575">
                  <a:moveTo>
                    <a:pt x="863" y="23977"/>
                  </a:moveTo>
                  <a:lnTo>
                    <a:pt x="0" y="23977"/>
                  </a:lnTo>
                  <a:lnTo>
                    <a:pt x="0" y="24841"/>
                  </a:lnTo>
                  <a:lnTo>
                    <a:pt x="863" y="24841"/>
                  </a:lnTo>
                  <a:lnTo>
                    <a:pt x="863" y="23977"/>
                  </a:lnTo>
                  <a:close/>
                </a:path>
                <a:path w="29209" h="28575">
                  <a:moveTo>
                    <a:pt x="863" y="17272"/>
                  </a:moveTo>
                  <a:lnTo>
                    <a:pt x="0" y="17272"/>
                  </a:lnTo>
                  <a:lnTo>
                    <a:pt x="0" y="18135"/>
                  </a:lnTo>
                  <a:lnTo>
                    <a:pt x="863" y="18135"/>
                  </a:lnTo>
                  <a:lnTo>
                    <a:pt x="863" y="17272"/>
                  </a:lnTo>
                  <a:close/>
                </a:path>
                <a:path w="29209" h="28575">
                  <a:moveTo>
                    <a:pt x="863" y="10363"/>
                  </a:moveTo>
                  <a:lnTo>
                    <a:pt x="0" y="10363"/>
                  </a:lnTo>
                  <a:lnTo>
                    <a:pt x="0" y="11226"/>
                  </a:lnTo>
                  <a:lnTo>
                    <a:pt x="863" y="11226"/>
                  </a:lnTo>
                  <a:lnTo>
                    <a:pt x="863" y="10363"/>
                  </a:lnTo>
                  <a:close/>
                </a:path>
                <a:path w="29209" h="28575">
                  <a:moveTo>
                    <a:pt x="863" y="3454"/>
                  </a:moveTo>
                  <a:lnTo>
                    <a:pt x="0" y="3454"/>
                  </a:lnTo>
                  <a:lnTo>
                    <a:pt x="0" y="4318"/>
                  </a:lnTo>
                  <a:lnTo>
                    <a:pt x="863" y="4318"/>
                  </a:lnTo>
                  <a:lnTo>
                    <a:pt x="863" y="3454"/>
                  </a:lnTo>
                  <a:close/>
                </a:path>
                <a:path w="29209" h="28575">
                  <a:moveTo>
                    <a:pt x="2374" y="27432"/>
                  </a:moveTo>
                  <a:lnTo>
                    <a:pt x="1511" y="27432"/>
                  </a:lnTo>
                  <a:lnTo>
                    <a:pt x="1511" y="28295"/>
                  </a:lnTo>
                  <a:lnTo>
                    <a:pt x="2374" y="28295"/>
                  </a:lnTo>
                  <a:lnTo>
                    <a:pt x="2374" y="27432"/>
                  </a:lnTo>
                  <a:close/>
                </a:path>
                <a:path w="29209" h="28575">
                  <a:moveTo>
                    <a:pt x="2374" y="20523"/>
                  </a:moveTo>
                  <a:lnTo>
                    <a:pt x="1511" y="20523"/>
                  </a:lnTo>
                  <a:lnTo>
                    <a:pt x="1511" y="21386"/>
                  </a:lnTo>
                  <a:lnTo>
                    <a:pt x="2374" y="21386"/>
                  </a:lnTo>
                  <a:lnTo>
                    <a:pt x="2374" y="20523"/>
                  </a:lnTo>
                  <a:close/>
                </a:path>
                <a:path w="29209" h="28575">
                  <a:moveTo>
                    <a:pt x="2374" y="13817"/>
                  </a:moveTo>
                  <a:lnTo>
                    <a:pt x="1511" y="13817"/>
                  </a:lnTo>
                  <a:lnTo>
                    <a:pt x="1511" y="14681"/>
                  </a:lnTo>
                  <a:lnTo>
                    <a:pt x="2374" y="14681"/>
                  </a:lnTo>
                  <a:lnTo>
                    <a:pt x="2374" y="13817"/>
                  </a:lnTo>
                  <a:close/>
                </a:path>
                <a:path w="29209" h="28575">
                  <a:moveTo>
                    <a:pt x="2374" y="6908"/>
                  </a:moveTo>
                  <a:lnTo>
                    <a:pt x="1511" y="6908"/>
                  </a:lnTo>
                  <a:lnTo>
                    <a:pt x="1511" y="7772"/>
                  </a:lnTo>
                  <a:lnTo>
                    <a:pt x="2374" y="7772"/>
                  </a:lnTo>
                  <a:lnTo>
                    <a:pt x="2374" y="6908"/>
                  </a:lnTo>
                  <a:close/>
                </a:path>
                <a:path w="29209" h="28575">
                  <a:moveTo>
                    <a:pt x="3886" y="23977"/>
                  </a:moveTo>
                  <a:lnTo>
                    <a:pt x="3022" y="23977"/>
                  </a:lnTo>
                  <a:lnTo>
                    <a:pt x="3022" y="24841"/>
                  </a:lnTo>
                  <a:lnTo>
                    <a:pt x="3886" y="24841"/>
                  </a:lnTo>
                  <a:lnTo>
                    <a:pt x="3886" y="23977"/>
                  </a:lnTo>
                  <a:close/>
                </a:path>
                <a:path w="29209" h="28575">
                  <a:moveTo>
                    <a:pt x="3886" y="17272"/>
                  </a:moveTo>
                  <a:lnTo>
                    <a:pt x="3022" y="17272"/>
                  </a:lnTo>
                  <a:lnTo>
                    <a:pt x="3022" y="18135"/>
                  </a:lnTo>
                  <a:lnTo>
                    <a:pt x="3886" y="18135"/>
                  </a:lnTo>
                  <a:lnTo>
                    <a:pt x="3886" y="17272"/>
                  </a:lnTo>
                  <a:close/>
                </a:path>
                <a:path w="29209" h="28575">
                  <a:moveTo>
                    <a:pt x="3886" y="10363"/>
                  </a:moveTo>
                  <a:lnTo>
                    <a:pt x="3022" y="10363"/>
                  </a:lnTo>
                  <a:lnTo>
                    <a:pt x="3022" y="11226"/>
                  </a:lnTo>
                  <a:lnTo>
                    <a:pt x="3886" y="11226"/>
                  </a:lnTo>
                  <a:lnTo>
                    <a:pt x="3886" y="10363"/>
                  </a:lnTo>
                  <a:close/>
                </a:path>
                <a:path w="29209" h="28575">
                  <a:moveTo>
                    <a:pt x="3886" y="3454"/>
                  </a:moveTo>
                  <a:lnTo>
                    <a:pt x="3022" y="3454"/>
                  </a:lnTo>
                  <a:lnTo>
                    <a:pt x="3022" y="4318"/>
                  </a:lnTo>
                  <a:lnTo>
                    <a:pt x="3886" y="4318"/>
                  </a:lnTo>
                  <a:lnTo>
                    <a:pt x="3886" y="3454"/>
                  </a:lnTo>
                  <a:close/>
                </a:path>
                <a:path w="29209" h="28575">
                  <a:moveTo>
                    <a:pt x="5613" y="27432"/>
                  </a:moveTo>
                  <a:lnTo>
                    <a:pt x="4749" y="27432"/>
                  </a:lnTo>
                  <a:lnTo>
                    <a:pt x="4749" y="28295"/>
                  </a:lnTo>
                  <a:lnTo>
                    <a:pt x="5613" y="28295"/>
                  </a:lnTo>
                  <a:lnTo>
                    <a:pt x="5613" y="27432"/>
                  </a:lnTo>
                  <a:close/>
                </a:path>
                <a:path w="29209" h="28575">
                  <a:moveTo>
                    <a:pt x="5613" y="20523"/>
                  </a:moveTo>
                  <a:lnTo>
                    <a:pt x="4749" y="20523"/>
                  </a:lnTo>
                  <a:lnTo>
                    <a:pt x="4749" y="21386"/>
                  </a:lnTo>
                  <a:lnTo>
                    <a:pt x="5613" y="21386"/>
                  </a:lnTo>
                  <a:lnTo>
                    <a:pt x="5613" y="20523"/>
                  </a:lnTo>
                  <a:close/>
                </a:path>
                <a:path w="29209" h="28575">
                  <a:moveTo>
                    <a:pt x="5613" y="13817"/>
                  </a:moveTo>
                  <a:lnTo>
                    <a:pt x="4749" y="13817"/>
                  </a:lnTo>
                  <a:lnTo>
                    <a:pt x="4749" y="14681"/>
                  </a:lnTo>
                  <a:lnTo>
                    <a:pt x="5613" y="14681"/>
                  </a:lnTo>
                  <a:lnTo>
                    <a:pt x="5613" y="13817"/>
                  </a:lnTo>
                  <a:close/>
                </a:path>
                <a:path w="29209" h="28575">
                  <a:moveTo>
                    <a:pt x="5613" y="6908"/>
                  </a:moveTo>
                  <a:lnTo>
                    <a:pt x="4749" y="6908"/>
                  </a:lnTo>
                  <a:lnTo>
                    <a:pt x="4749" y="7772"/>
                  </a:lnTo>
                  <a:lnTo>
                    <a:pt x="5613" y="7772"/>
                  </a:lnTo>
                  <a:lnTo>
                    <a:pt x="5613" y="6908"/>
                  </a:lnTo>
                  <a:close/>
                </a:path>
                <a:path w="29209" h="28575">
                  <a:moveTo>
                    <a:pt x="7124" y="23977"/>
                  </a:moveTo>
                  <a:lnTo>
                    <a:pt x="6261" y="23977"/>
                  </a:lnTo>
                  <a:lnTo>
                    <a:pt x="6261" y="24841"/>
                  </a:lnTo>
                  <a:lnTo>
                    <a:pt x="7124" y="24841"/>
                  </a:lnTo>
                  <a:lnTo>
                    <a:pt x="7124" y="23977"/>
                  </a:lnTo>
                  <a:close/>
                </a:path>
                <a:path w="29209" h="28575">
                  <a:moveTo>
                    <a:pt x="7124" y="17272"/>
                  </a:moveTo>
                  <a:lnTo>
                    <a:pt x="6261" y="17272"/>
                  </a:lnTo>
                  <a:lnTo>
                    <a:pt x="6261" y="18135"/>
                  </a:lnTo>
                  <a:lnTo>
                    <a:pt x="7124" y="18135"/>
                  </a:lnTo>
                  <a:lnTo>
                    <a:pt x="7124" y="17272"/>
                  </a:lnTo>
                  <a:close/>
                </a:path>
                <a:path w="29209" h="28575">
                  <a:moveTo>
                    <a:pt x="7124" y="10363"/>
                  </a:moveTo>
                  <a:lnTo>
                    <a:pt x="6261" y="10363"/>
                  </a:lnTo>
                  <a:lnTo>
                    <a:pt x="6261" y="11226"/>
                  </a:lnTo>
                  <a:lnTo>
                    <a:pt x="7124" y="11226"/>
                  </a:lnTo>
                  <a:lnTo>
                    <a:pt x="7124" y="10363"/>
                  </a:lnTo>
                  <a:close/>
                </a:path>
                <a:path w="29209" h="28575">
                  <a:moveTo>
                    <a:pt x="7124" y="3454"/>
                  </a:moveTo>
                  <a:lnTo>
                    <a:pt x="6261" y="3454"/>
                  </a:lnTo>
                  <a:lnTo>
                    <a:pt x="6261" y="4318"/>
                  </a:lnTo>
                  <a:lnTo>
                    <a:pt x="7124" y="4318"/>
                  </a:lnTo>
                  <a:lnTo>
                    <a:pt x="7124" y="3454"/>
                  </a:lnTo>
                  <a:close/>
                </a:path>
                <a:path w="29209" h="28575">
                  <a:moveTo>
                    <a:pt x="8851" y="27432"/>
                  </a:moveTo>
                  <a:lnTo>
                    <a:pt x="7988" y="27432"/>
                  </a:lnTo>
                  <a:lnTo>
                    <a:pt x="7988" y="28295"/>
                  </a:lnTo>
                  <a:lnTo>
                    <a:pt x="8851" y="28295"/>
                  </a:lnTo>
                  <a:lnTo>
                    <a:pt x="8851" y="27432"/>
                  </a:lnTo>
                  <a:close/>
                </a:path>
                <a:path w="29209" h="28575">
                  <a:moveTo>
                    <a:pt x="8851" y="20523"/>
                  </a:moveTo>
                  <a:lnTo>
                    <a:pt x="7988" y="20523"/>
                  </a:lnTo>
                  <a:lnTo>
                    <a:pt x="7988" y="21386"/>
                  </a:lnTo>
                  <a:lnTo>
                    <a:pt x="8851" y="21386"/>
                  </a:lnTo>
                  <a:lnTo>
                    <a:pt x="8851" y="20523"/>
                  </a:lnTo>
                  <a:close/>
                </a:path>
                <a:path w="29209" h="28575">
                  <a:moveTo>
                    <a:pt x="8851" y="13817"/>
                  </a:moveTo>
                  <a:lnTo>
                    <a:pt x="7988" y="13817"/>
                  </a:lnTo>
                  <a:lnTo>
                    <a:pt x="7988" y="14681"/>
                  </a:lnTo>
                  <a:lnTo>
                    <a:pt x="8851" y="14681"/>
                  </a:lnTo>
                  <a:lnTo>
                    <a:pt x="8851" y="13817"/>
                  </a:lnTo>
                  <a:close/>
                </a:path>
                <a:path w="29209" h="28575">
                  <a:moveTo>
                    <a:pt x="8851" y="6908"/>
                  </a:moveTo>
                  <a:lnTo>
                    <a:pt x="7988" y="6908"/>
                  </a:lnTo>
                  <a:lnTo>
                    <a:pt x="7988" y="7772"/>
                  </a:lnTo>
                  <a:lnTo>
                    <a:pt x="8851" y="7772"/>
                  </a:lnTo>
                  <a:lnTo>
                    <a:pt x="8851" y="6908"/>
                  </a:lnTo>
                  <a:close/>
                </a:path>
                <a:path w="29209" h="28575">
                  <a:moveTo>
                    <a:pt x="10363" y="23977"/>
                  </a:moveTo>
                  <a:lnTo>
                    <a:pt x="9499" y="23977"/>
                  </a:lnTo>
                  <a:lnTo>
                    <a:pt x="9499" y="24841"/>
                  </a:lnTo>
                  <a:lnTo>
                    <a:pt x="10363" y="24841"/>
                  </a:lnTo>
                  <a:lnTo>
                    <a:pt x="10363" y="23977"/>
                  </a:lnTo>
                  <a:close/>
                </a:path>
                <a:path w="29209" h="28575">
                  <a:moveTo>
                    <a:pt x="10363" y="17272"/>
                  </a:moveTo>
                  <a:lnTo>
                    <a:pt x="9499" y="17272"/>
                  </a:lnTo>
                  <a:lnTo>
                    <a:pt x="9499" y="18135"/>
                  </a:lnTo>
                  <a:lnTo>
                    <a:pt x="10363" y="18135"/>
                  </a:lnTo>
                  <a:lnTo>
                    <a:pt x="10363" y="17272"/>
                  </a:lnTo>
                  <a:close/>
                </a:path>
                <a:path w="29209" h="28575">
                  <a:moveTo>
                    <a:pt x="10363" y="10363"/>
                  </a:moveTo>
                  <a:lnTo>
                    <a:pt x="9499" y="10363"/>
                  </a:lnTo>
                  <a:lnTo>
                    <a:pt x="9499" y="11226"/>
                  </a:lnTo>
                  <a:lnTo>
                    <a:pt x="10363" y="11226"/>
                  </a:lnTo>
                  <a:lnTo>
                    <a:pt x="10363" y="10363"/>
                  </a:lnTo>
                  <a:close/>
                </a:path>
                <a:path w="29209" h="28575">
                  <a:moveTo>
                    <a:pt x="10363" y="3454"/>
                  </a:moveTo>
                  <a:lnTo>
                    <a:pt x="9499" y="3454"/>
                  </a:lnTo>
                  <a:lnTo>
                    <a:pt x="9499" y="4318"/>
                  </a:lnTo>
                  <a:lnTo>
                    <a:pt x="10363" y="4318"/>
                  </a:lnTo>
                  <a:lnTo>
                    <a:pt x="10363" y="3454"/>
                  </a:lnTo>
                  <a:close/>
                </a:path>
                <a:path w="29209" h="28575">
                  <a:moveTo>
                    <a:pt x="11874" y="20523"/>
                  </a:moveTo>
                  <a:lnTo>
                    <a:pt x="11010" y="20523"/>
                  </a:lnTo>
                  <a:lnTo>
                    <a:pt x="11010" y="21386"/>
                  </a:lnTo>
                  <a:lnTo>
                    <a:pt x="11874" y="21386"/>
                  </a:lnTo>
                  <a:lnTo>
                    <a:pt x="11874" y="20523"/>
                  </a:lnTo>
                  <a:close/>
                </a:path>
                <a:path w="29209" h="28575">
                  <a:moveTo>
                    <a:pt x="11874" y="13817"/>
                  </a:moveTo>
                  <a:lnTo>
                    <a:pt x="11010" y="13817"/>
                  </a:lnTo>
                  <a:lnTo>
                    <a:pt x="11010" y="14681"/>
                  </a:lnTo>
                  <a:lnTo>
                    <a:pt x="11874" y="14681"/>
                  </a:lnTo>
                  <a:lnTo>
                    <a:pt x="11874" y="13817"/>
                  </a:lnTo>
                  <a:close/>
                </a:path>
                <a:path w="29209" h="28575">
                  <a:moveTo>
                    <a:pt x="11874" y="6908"/>
                  </a:moveTo>
                  <a:lnTo>
                    <a:pt x="11010" y="6908"/>
                  </a:lnTo>
                  <a:lnTo>
                    <a:pt x="11010" y="7772"/>
                  </a:lnTo>
                  <a:lnTo>
                    <a:pt x="11874" y="7772"/>
                  </a:lnTo>
                  <a:lnTo>
                    <a:pt x="11874" y="6908"/>
                  </a:lnTo>
                  <a:close/>
                </a:path>
                <a:path w="29209" h="28575">
                  <a:moveTo>
                    <a:pt x="13601" y="23977"/>
                  </a:moveTo>
                  <a:lnTo>
                    <a:pt x="12738" y="23977"/>
                  </a:lnTo>
                  <a:lnTo>
                    <a:pt x="12738" y="24841"/>
                  </a:lnTo>
                  <a:lnTo>
                    <a:pt x="13601" y="24841"/>
                  </a:lnTo>
                  <a:lnTo>
                    <a:pt x="13601" y="23977"/>
                  </a:lnTo>
                  <a:close/>
                </a:path>
                <a:path w="29209" h="28575">
                  <a:moveTo>
                    <a:pt x="13601" y="17272"/>
                  </a:moveTo>
                  <a:lnTo>
                    <a:pt x="12738" y="17272"/>
                  </a:lnTo>
                  <a:lnTo>
                    <a:pt x="12738" y="18135"/>
                  </a:lnTo>
                  <a:lnTo>
                    <a:pt x="13601" y="18135"/>
                  </a:lnTo>
                  <a:lnTo>
                    <a:pt x="13601" y="17272"/>
                  </a:lnTo>
                  <a:close/>
                </a:path>
                <a:path w="29209" h="28575">
                  <a:moveTo>
                    <a:pt x="13601" y="10363"/>
                  </a:moveTo>
                  <a:lnTo>
                    <a:pt x="12738" y="10363"/>
                  </a:lnTo>
                  <a:lnTo>
                    <a:pt x="12738" y="11226"/>
                  </a:lnTo>
                  <a:lnTo>
                    <a:pt x="13601" y="11226"/>
                  </a:lnTo>
                  <a:lnTo>
                    <a:pt x="13601" y="10363"/>
                  </a:lnTo>
                  <a:close/>
                </a:path>
                <a:path w="29209" h="28575">
                  <a:moveTo>
                    <a:pt x="13601" y="3454"/>
                  </a:moveTo>
                  <a:lnTo>
                    <a:pt x="12738" y="3454"/>
                  </a:lnTo>
                  <a:lnTo>
                    <a:pt x="12738" y="4318"/>
                  </a:lnTo>
                  <a:lnTo>
                    <a:pt x="13601" y="4318"/>
                  </a:lnTo>
                  <a:lnTo>
                    <a:pt x="13601" y="3454"/>
                  </a:lnTo>
                  <a:close/>
                </a:path>
                <a:path w="29209" h="28575">
                  <a:moveTo>
                    <a:pt x="15113" y="20523"/>
                  </a:moveTo>
                  <a:lnTo>
                    <a:pt x="14249" y="20523"/>
                  </a:lnTo>
                  <a:lnTo>
                    <a:pt x="14249" y="21386"/>
                  </a:lnTo>
                  <a:lnTo>
                    <a:pt x="15113" y="21386"/>
                  </a:lnTo>
                  <a:lnTo>
                    <a:pt x="15113" y="20523"/>
                  </a:lnTo>
                  <a:close/>
                </a:path>
                <a:path w="29209" h="28575">
                  <a:moveTo>
                    <a:pt x="15113" y="13817"/>
                  </a:moveTo>
                  <a:lnTo>
                    <a:pt x="14249" y="13817"/>
                  </a:lnTo>
                  <a:lnTo>
                    <a:pt x="14249" y="14681"/>
                  </a:lnTo>
                  <a:lnTo>
                    <a:pt x="15113" y="14681"/>
                  </a:lnTo>
                  <a:lnTo>
                    <a:pt x="15113" y="13817"/>
                  </a:lnTo>
                  <a:close/>
                </a:path>
                <a:path w="29209" h="28575">
                  <a:moveTo>
                    <a:pt x="15113" y="6908"/>
                  </a:moveTo>
                  <a:lnTo>
                    <a:pt x="14249" y="6908"/>
                  </a:lnTo>
                  <a:lnTo>
                    <a:pt x="14249" y="7772"/>
                  </a:lnTo>
                  <a:lnTo>
                    <a:pt x="15113" y="7772"/>
                  </a:lnTo>
                  <a:lnTo>
                    <a:pt x="15113" y="6908"/>
                  </a:lnTo>
                  <a:close/>
                </a:path>
                <a:path w="29209" h="28575">
                  <a:moveTo>
                    <a:pt x="16840" y="23977"/>
                  </a:moveTo>
                  <a:lnTo>
                    <a:pt x="15976" y="23977"/>
                  </a:lnTo>
                  <a:lnTo>
                    <a:pt x="15976" y="24841"/>
                  </a:lnTo>
                  <a:lnTo>
                    <a:pt x="16840" y="24841"/>
                  </a:lnTo>
                  <a:lnTo>
                    <a:pt x="16840" y="23977"/>
                  </a:lnTo>
                  <a:close/>
                </a:path>
                <a:path w="29209" h="28575">
                  <a:moveTo>
                    <a:pt x="16840" y="17272"/>
                  </a:moveTo>
                  <a:lnTo>
                    <a:pt x="15976" y="17272"/>
                  </a:lnTo>
                  <a:lnTo>
                    <a:pt x="15976" y="18135"/>
                  </a:lnTo>
                  <a:lnTo>
                    <a:pt x="16840" y="18135"/>
                  </a:lnTo>
                  <a:lnTo>
                    <a:pt x="16840" y="17272"/>
                  </a:lnTo>
                  <a:close/>
                </a:path>
                <a:path w="29209" h="28575">
                  <a:moveTo>
                    <a:pt x="16840" y="10363"/>
                  </a:moveTo>
                  <a:lnTo>
                    <a:pt x="15976" y="10363"/>
                  </a:lnTo>
                  <a:lnTo>
                    <a:pt x="15976" y="11226"/>
                  </a:lnTo>
                  <a:lnTo>
                    <a:pt x="16840" y="11226"/>
                  </a:lnTo>
                  <a:lnTo>
                    <a:pt x="16840" y="10363"/>
                  </a:lnTo>
                  <a:close/>
                </a:path>
                <a:path w="29209" h="28575">
                  <a:moveTo>
                    <a:pt x="16840" y="3454"/>
                  </a:moveTo>
                  <a:lnTo>
                    <a:pt x="15976" y="3454"/>
                  </a:lnTo>
                  <a:lnTo>
                    <a:pt x="15976" y="4318"/>
                  </a:lnTo>
                  <a:lnTo>
                    <a:pt x="16840" y="4318"/>
                  </a:lnTo>
                  <a:lnTo>
                    <a:pt x="16840" y="3454"/>
                  </a:lnTo>
                  <a:close/>
                </a:path>
                <a:path w="29209" h="28575">
                  <a:moveTo>
                    <a:pt x="18351" y="20523"/>
                  </a:moveTo>
                  <a:lnTo>
                    <a:pt x="17487" y="20523"/>
                  </a:lnTo>
                  <a:lnTo>
                    <a:pt x="17487" y="21386"/>
                  </a:lnTo>
                  <a:lnTo>
                    <a:pt x="18351" y="21386"/>
                  </a:lnTo>
                  <a:lnTo>
                    <a:pt x="18351" y="20523"/>
                  </a:lnTo>
                  <a:close/>
                </a:path>
                <a:path w="29209" h="28575">
                  <a:moveTo>
                    <a:pt x="18351" y="13817"/>
                  </a:moveTo>
                  <a:lnTo>
                    <a:pt x="17487" y="13817"/>
                  </a:lnTo>
                  <a:lnTo>
                    <a:pt x="17487" y="14681"/>
                  </a:lnTo>
                  <a:lnTo>
                    <a:pt x="18351" y="14681"/>
                  </a:lnTo>
                  <a:lnTo>
                    <a:pt x="18351" y="13817"/>
                  </a:lnTo>
                  <a:close/>
                </a:path>
                <a:path w="29209" h="28575">
                  <a:moveTo>
                    <a:pt x="18351" y="6908"/>
                  </a:moveTo>
                  <a:lnTo>
                    <a:pt x="17487" y="6908"/>
                  </a:lnTo>
                  <a:lnTo>
                    <a:pt x="17487" y="7772"/>
                  </a:lnTo>
                  <a:lnTo>
                    <a:pt x="18351" y="7772"/>
                  </a:lnTo>
                  <a:lnTo>
                    <a:pt x="18351" y="6908"/>
                  </a:lnTo>
                  <a:close/>
                </a:path>
                <a:path w="29209" h="28575">
                  <a:moveTo>
                    <a:pt x="19862" y="23977"/>
                  </a:moveTo>
                  <a:lnTo>
                    <a:pt x="18999" y="23977"/>
                  </a:lnTo>
                  <a:lnTo>
                    <a:pt x="18999" y="24841"/>
                  </a:lnTo>
                  <a:lnTo>
                    <a:pt x="19862" y="24841"/>
                  </a:lnTo>
                  <a:lnTo>
                    <a:pt x="19862" y="23977"/>
                  </a:lnTo>
                  <a:close/>
                </a:path>
                <a:path w="29209" h="28575">
                  <a:moveTo>
                    <a:pt x="19862" y="17272"/>
                  </a:moveTo>
                  <a:lnTo>
                    <a:pt x="18999" y="17272"/>
                  </a:lnTo>
                  <a:lnTo>
                    <a:pt x="18999" y="18135"/>
                  </a:lnTo>
                  <a:lnTo>
                    <a:pt x="19862" y="18135"/>
                  </a:lnTo>
                  <a:lnTo>
                    <a:pt x="19862" y="17272"/>
                  </a:lnTo>
                  <a:close/>
                </a:path>
                <a:path w="29209" h="28575">
                  <a:moveTo>
                    <a:pt x="19862" y="10363"/>
                  </a:moveTo>
                  <a:lnTo>
                    <a:pt x="18999" y="10363"/>
                  </a:lnTo>
                  <a:lnTo>
                    <a:pt x="18999" y="11226"/>
                  </a:lnTo>
                  <a:lnTo>
                    <a:pt x="19862" y="11226"/>
                  </a:lnTo>
                  <a:lnTo>
                    <a:pt x="19862" y="10363"/>
                  </a:lnTo>
                  <a:close/>
                </a:path>
                <a:path w="29209" h="28575">
                  <a:moveTo>
                    <a:pt x="19862" y="3454"/>
                  </a:moveTo>
                  <a:lnTo>
                    <a:pt x="18999" y="3454"/>
                  </a:lnTo>
                  <a:lnTo>
                    <a:pt x="18999" y="4318"/>
                  </a:lnTo>
                  <a:lnTo>
                    <a:pt x="19862" y="4318"/>
                  </a:lnTo>
                  <a:lnTo>
                    <a:pt x="19862" y="3454"/>
                  </a:lnTo>
                  <a:close/>
                </a:path>
                <a:path w="29209" h="28575">
                  <a:moveTo>
                    <a:pt x="21590" y="20523"/>
                  </a:moveTo>
                  <a:lnTo>
                    <a:pt x="20726" y="20523"/>
                  </a:lnTo>
                  <a:lnTo>
                    <a:pt x="20726" y="21386"/>
                  </a:lnTo>
                  <a:lnTo>
                    <a:pt x="21590" y="21386"/>
                  </a:lnTo>
                  <a:lnTo>
                    <a:pt x="21590" y="20523"/>
                  </a:lnTo>
                  <a:close/>
                </a:path>
                <a:path w="29209" h="28575">
                  <a:moveTo>
                    <a:pt x="21590" y="13817"/>
                  </a:moveTo>
                  <a:lnTo>
                    <a:pt x="20726" y="13817"/>
                  </a:lnTo>
                  <a:lnTo>
                    <a:pt x="20726" y="14681"/>
                  </a:lnTo>
                  <a:lnTo>
                    <a:pt x="21590" y="14681"/>
                  </a:lnTo>
                  <a:lnTo>
                    <a:pt x="21590" y="13817"/>
                  </a:lnTo>
                  <a:close/>
                </a:path>
                <a:path w="29209" h="28575">
                  <a:moveTo>
                    <a:pt x="21590" y="6908"/>
                  </a:moveTo>
                  <a:lnTo>
                    <a:pt x="20726" y="6908"/>
                  </a:lnTo>
                  <a:lnTo>
                    <a:pt x="20726" y="7772"/>
                  </a:lnTo>
                  <a:lnTo>
                    <a:pt x="21590" y="7772"/>
                  </a:lnTo>
                  <a:lnTo>
                    <a:pt x="21590" y="6908"/>
                  </a:lnTo>
                  <a:close/>
                </a:path>
                <a:path w="29209" h="28575">
                  <a:moveTo>
                    <a:pt x="23101" y="23977"/>
                  </a:moveTo>
                  <a:lnTo>
                    <a:pt x="22237" y="23977"/>
                  </a:lnTo>
                  <a:lnTo>
                    <a:pt x="22237" y="24841"/>
                  </a:lnTo>
                  <a:lnTo>
                    <a:pt x="23101" y="24841"/>
                  </a:lnTo>
                  <a:lnTo>
                    <a:pt x="23101" y="23977"/>
                  </a:lnTo>
                  <a:close/>
                </a:path>
                <a:path w="29209" h="28575">
                  <a:moveTo>
                    <a:pt x="23101" y="17272"/>
                  </a:moveTo>
                  <a:lnTo>
                    <a:pt x="22237" y="17272"/>
                  </a:lnTo>
                  <a:lnTo>
                    <a:pt x="22237" y="18135"/>
                  </a:lnTo>
                  <a:lnTo>
                    <a:pt x="23101" y="18135"/>
                  </a:lnTo>
                  <a:lnTo>
                    <a:pt x="23101" y="17272"/>
                  </a:lnTo>
                  <a:close/>
                </a:path>
                <a:path w="29209" h="28575">
                  <a:moveTo>
                    <a:pt x="23101" y="10363"/>
                  </a:moveTo>
                  <a:lnTo>
                    <a:pt x="22237" y="10363"/>
                  </a:lnTo>
                  <a:lnTo>
                    <a:pt x="22237" y="11226"/>
                  </a:lnTo>
                  <a:lnTo>
                    <a:pt x="23101" y="11226"/>
                  </a:lnTo>
                  <a:lnTo>
                    <a:pt x="23101" y="10363"/>
                  </a:lnTo>
                  <a:close/>
                </a:path>
                <a:path w="29209" h="28575">
                  <a:moveTo>
                    <a:pt x="23101" y="3454"/>
                  </a:moveTo>
                  <a:lnTo>
                    <a:pt x="22237" y="3454"/>
                  </a:lnTo>
                  <a:lnTo>
                    <a:pt x="22237" y="4318"/>
                  </a:lnTo>
                  <a:lnTo>
                    <a:pt x="23101" y="4318"/>
                  </a:lnTo>
                  <a:lnTo>
                    <a:pt x="23101" y="3454"/>
                  </a:lnTo>
                  <a:close/>
                </a:path>
                <a:path w="29209" h="28575">
                  <a:moveTo>
                    <a:pt x="24828" y="20523"/>
                  </a:moveTo>
                  <a:lnTo>
                    <a:pt x="23964" y="20523"/>
                  </a:lnTo>
                  <a:lnTo>
                    <a:pt x="23964" y="21386"/>
                  </a:lnTo>
                  <a:lnTo>
                    <a:pt x="24828" y="21386"/>
                  </a:lnTo>
                  <a:lnTo>
                    <a:pt x="24828" y="20523"/>
                  </a:lnTo>
                  <a:close/>
                </a:path>
                <a:path w="29209" h="28575">
                  <a:moveTo>
                    <a:pt x="24828" y="13817"/>
                  </a:moveTo>
                  <a:lnTo>
                    <a:pt x="23964" y="13817"/>
                  </a:lnTo>
                  <a:lnTo>
                    <a:pt x="23964" y="14681"/>
                  </a:lnTo>
                  <a:lnTo>
                    <a:pt x="24828" y="14681"/>
                  </a:lnTo>
                  <a:lnTo>
                    <a:pt x="24828" y="13817"/>
                  </a:lnTo>
                  <a:close/>
                </a:path>
                <a:path w="29209" h="28575">
                  <a:moveTo>
                    <a:pt x="24828" y="6908"/>
                  </a:moveTo>
                  <a:lnTo>
                    <a:pt x="23964" y="6908"/>
                  </a:lnTo>
                  <a:lnTo>
                    <a:pt x="23964" y="7772"/>
                  </a:lnTo>
                  <a:lnTo>
                    <a:pt x="24828" y="7772"/>
                  </a:lnTo>
                  <a:lnTo>
                    <a:pt x="24828" y="6908"/>
                  </a:lnTo>
                  <a:close/>
                </a:path>
                <a:path w="29209" h="28575">
                  <a:moveTo>
                    <a:pt x="26339" y="23977"/>
                  </a:moveTo>
                  <a:lnTo>
                    <a:pt x="25476" y="23977"/>
                  </a:lnTo>
                  <a:lnTo>
                    <a:pt x="25476" y="24841"/>
                  </a:lnTo>
                  <a:lnTo>
                    <a:pt x="26339" y="24841"/>
                  </a:lnTo>
                  <a:lnTo>
                    <a:pt x="26339" y="23977"/>
                  </a:lnTo>
                  <a:close/>
                </a:path>
                <a:path w="29209" h="28575">
                  <a:moveTo>
                    <a:pt x="26339" y="17272"/>
                  </a:moveTo>
                  <a:lnTo>
                    <a:pt x="25476" y="17272"/>
                  </a:lnTo>
                  <a:lnTo>
                    <a:pt x="25476" y="18135"/>
                  </a:lnTo>
                  <a:lnTo>
                    <a:pt x="26339" y="18135"/>
                  </a:lnTo>
                  <a:lnTo>
                    <a:pt x="26339" y="17272"/>
                  </a:lnTo>
                  <a:close/>
                </a:path>
                <a:path w="29209" h="28575">
                  <a:moveTo>
                    <a:pt x="26339" y="10363"/>
                  </a:moveTo>
                  <a:lnTo>
                    <a:pt x="25476" y="10363"/>
                  </a:lnTo>
                  <a:lnTo>
                    <a:pt x="25476" y="11226"/>
                  </a:lnTo>
                  <a:lnTo>
                    <a:pt x="26339" y="11226"/>
                  </a:lnTo>
                  <a:lnTo>
                    <a:pt x="26339" y="10363"/>
                  </a:lnTo>
                  <a:close/>
                </a:path>
                <a:path w="29209" h="28575">
                  <a:moveTo>
                    <a:pt x="26339" y="3454"/>
                  </a:moveTo>
                  <a:lnTo>
                    <a:pt x="25476" y="3454"/>
                  </a:lnTo>
                  <a:lnTo>
                    <a:pt x="25476" y="4318"/>
                  </a:lnTo>
                  <a:lnTo>
                    <a:pt x="26339" y="4318"/>
                  </a:lnTo>
                  <a:lnTo>
                    <a:pt x="26339" y="3454"/>
                  </a:lnTo>
                  <a:close/>
                </a:path>
                <a:path w="29209" h="28575">
                  <a:moveTo>
                    <a:pt x="27851" y="20523"/>
                  </a:moveTo>
                  <a:lnTo>
                    <a:pt x="26987" y="20523"/>
                  </a:lnTo>
                  <a:lnTo>
                    <a:pt x="26987" y="21386"/>
                  </a:lnTo>
                  <a:lnTo>
                    <a:pt x="27851" y="21386"/>
                  </a:lnTo>
                  <a:lnTo>
                    <a:pt x="27851" y="20523"/>
                  </a:lnTo>
                  <a:close/>
                </a:path>
                <a:path w="29209" h="28575">
                  <a:moveTo>
                    <a:pt x="27851" y="13817"/>
                  </a:moveTo>
                  <a:lnTo>
                    <a:pt x="26987" y="13817"/>
                  </a:lnTo>
                  <a:lnTo>
                    <a:pt x="26987" y="14681"/>
                  </a:lnTo>
                  <a:lnTo>
                    <a:pt x="27851" y="14681"/>
                  </a:lnTo>
                  <a:lnTo>
                    <a:pt x="27851" y="13817"/>
                  </a:lnTo>
                  <a:close/>
                </a:path>
                <a:path w="29209" h="28575">
                  <a:moveTo>
                    <a:pt x="27851" y="6908"/>
                  </a:moveTo>
                  <a:lnTo>
                    <a:pt x="26987" y="6908"/>
                  </a:lnTo>
                  <a:lnTo>
                    <a:pt x="26987" y="7772"/>
                  </a:lnTo>
                  <a:lnTo>
                    <a:pt x="27851" y="7772"/>
                  </a:lnTo>
                  <a:lnTo>
                    <a:pt x="27851" y="6908"/>
                  </a:lnTo>
                  <a:close/>
                </a:path>
                <a:path w="29209" h="28575">
                  <a:moveTo>
                    <a:pt x="27851" y="0"/>
                  </a:moveTo>
                  <a:lnTo>
                    <a:pt x="26987" y="0"/>
                  </a:lnTo>
                  <a:lnTo>
                    <a:pt x="26987" y="863"/>
                  </a:lnTo>
                  <a:lnTo>
                    <a:pt x="27851" y="863"/>
                  </a:lnTo>
                  <a:lnTo>
                    <a:pt x="27851" y="0"/>
                  </a:lnTo>
                  <a:close/>
                </a:path>
                <a:path w="29209" h="28575">
                  <a:moveTo>
                    <a:pt x="29146" y="23977"/>
                  </a:moveTo>
                  <a:lnTo>
                    <a:pt x="28714" y="23977"/>
                  </a:lnTo>
                  <a:lnTo>
                    <a:pt x="28714" y="24841"/>
                  </a:lnTo>
                  <a:lnTo>
                    <a:pt x="29146" y="24841"/>
                  </a:lnTo>
                  <a:lnTo>
                    <a:pt x="29146" y="23977"/>
                  </a:lnTo>
                  <a:close/>
                </a:path>
                <a:path w="29209" h="28575">
                  <a:moveTo>
                    <a:pt x="29146" y="17272"/>
                  </a:moveTo>
                  <a:lnTo>
                    <a:pt x="28714" y="17272"/>
                  </a:lnTo>
                  <a:lnTo>
                    <a:pt x="28714" y="18135"/>
                  </a:lnTo>
                  <a:lnTo>
                    <a:pt x="29146" y="18135"/>
                  </a:lnTo>
                  <a:lnTo>
                    <a:pt x="29146" y="17272"/>
                  </a:lnTo>
                  <a:close/>
                </a:path>
                <a:path w="29209" h="28575">
                  <a:moveTo>
                    <a:pt x="29146" y="10363"/>
                  </a:moveTo>
                  <a:lnTo>
                    <a:pt x="28714" y="10363"/>
                  </a:lnTo>
                  <a:lnTo>
                    <a:pt x="28714" y="11226"/>
                  </a:lnTo>
                  <a:lnTo>
                    <a:pt x="29146" y="11226"/>
                  </a:lnTo>
                  <a:lnTo>
                    <a:pt x="29146" y="10363"/>
                  </a:lnTo>
                  <a:close/>
                </a:path>
                <a:path w="29209" h="28575">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2" name="object 592"/>
            <p:cNvSpPr/>
            <p:nvPr/>
          </p:nvSpPr>
          <p:spPr>
            <a:xfrm>
              <a:off x="7318743" y="5633618"/>
              <a:ext cx="29209" cy="25400"/>
            </a:xfrm>
            <a:custGeom>
              <a:avLst/>
              <a:gdLst/>
              <a:ahLst/>
              <a:cxnLst/>
              <a:rect l="l" t="t" r="r" b="b"/>
              <a:pathLst>
                <a:path w="29209" h="25400">
                  <a:moveTo>
                    <a:pt x="863" y="23977"/>
                  </a:moveTo>
                  <a:lnTo>
                    <a:pt x="0" y="23977"/>
                  </a:lnTo>
                  <a:lnTo>
                    <a:pt x="0" y="24841"/>
                  </a:lnTo>
                  <a:lnTo>
                    <a:pt x="863" y="24841"/>
                  </a:lnTo>
                  <a:lnTo>
                    <a:pt x="863" y="23977"/>
                  </a:lnTo>
                  <a:close/>
                </a:path>
                <a:path w="29209" h="25400">
                  <a:moveTo>
                    <a:pt x="863" y="17068"/>
                  </a:moveTo>
                  <a:lnTo>
                    <a:pt x="0" y="17068"/>
                  </a:lnTo>
                  <a:lnTo>
                    <a:pt x="0" y="17932"/>
                  </a:lnTo>
                  <a:lnTo>
                    <a:pt x="863" y="17932"/>
                  </a:lnTo>
                  <a:lnTo>
                    <a:pt x="863" y="17068"/>
                  </a:lnTo>
                  <a:close/>
                </a:path>
                <a:path w="29209" h="25400">
                  <a:moveTo>
                    <a:pt x="863" y="10147"/>
                  </a:moveTo>
                  <a:lnTo>
                    <a:pt x="0" y="10147"/>
                  </a:lnTo>
                  <a:lnTo>
                    <a:pt x="0" y="11010"/>
                  </a:lnTo>
                  <a:lnTo>
                    <a:pt x="863" y="11010"/>
                  </a:lnTo>
                  <a:lnTo>
                    <a:pt x="863" y="10147"/>
                  </a:lnTo>
                  <a:close/>
                </a:path>
                <a:path w="29209" h="25400">
                  <a:moveTo>
                    <a:pt x="863" y="3454"/>
                  </a:moveTo>
                  <a:lnTo>
                    <a:pt x="0" y="3454"/>
                  </a:lnTo>
                  <a:lnTo>
                    <a:pt x="0" y="4318"/>
                  </a:lnTo>
                  <a:lnTo>
                    <a:pt x="863" y="4318"/>
                  </a:lnTo>
                  <a:lnTo>
                    <a:pt x="863" y="3454"/>
                  </a:lnTo>
                  <a:close/>
                </a:path>
                <a:path w="29209" h="25400">
                  <a:moveTo>
                    <a:pt x="2374" y="20523"/>
                  </a:moveTo>
                  <a:lnTo>
                    <a:pt x="1511" y="20523"/>
                  </a:lnTo>
                  <a:lnTo>
                    <a:pt x="1511" y="21386"/>
                  </a:lnTo>
                  <a:lnTo>
                    <a:pt x="2374" y="21386"/>
                  </a:lnTo>
                  <a:lnTo>
                    <a:pt x="2374" y="20523"/>
                  </a:lnTo>
                  <a:close/>
                </a:path>
                <a:path w="29209" h="25400">
                  <a:moveTo>
                    <a:pt x="2374" y="13614"/>
                  </a:moveTo>
                  <a:lnTo>
                    <a:pt x="1511" y="13614"/>
                  </a:lnTo>
                  <a:lnTo>
                    <a:pt x="1511" y="14478"/>
                  </a:lnTo>
                  <a:lnTo>
                    <a:pt x="2374" y="14478"/>
                  </a:lnTo>
                  <a:lnTo>
                    <a:pt x="2374" y="13614"/>
                  </a:lnTo>
                  <a:close/>
                </a:path>
                <a:path w="29209" h="25400">
                  <a:moveTo>
                    <a:pt x="2374" y="6908"/>
                  </a:moveTo>
                  <a:lnTo>
                    <a:pt x="1511" y="6908"/>
                  </a:lnTo>
                  <a:lnTo>
                    <a:pt x="1511" y="7772"/>
                  </a:lnTo>
                  <a:lnTo>
                    <a:pt x="2374" y="7772"/>
                  </a:lnTo>
                  <a:lnTo>
                    <a:pt x="2374" y="6908"/>
                  </a:lnTo>
                  <a:close/>
                </a:path>
                <a:path w="29209" h="25400">
                  <a:moveTo>
                    <a:pt x="3886" y="23977"/>
                  </a:moveTo>
                  <a:lnTo>
                    <a:pt x="3022" y="23977"/>
                  </a:lnTo>
                  <a:lnTo>
                    <a:pt x="3022" y="24841"/>
                  </a:lnTo>
                  <a:lnTo>
                    <a:pt x="3886" y="24841"/>
                  </a:lnTo>
                  <a:lnTo>
                    <a:pt x="3886" y="23977"/>
                  </a:lnTo>
                  <a:close/>
                </a:path>
                <a:path w="29209" h="25400">
                  <a:moveTo>
                    <a:pt x="3886" y="17068"/>
                  </a:moveTo>
                  <a:lnTo>
                    <a:pt x="3022" y="17068"/>
                  </a:lnTo>
                  <a:lnTo>
                    <a:pt x="3022" y="17932"/>
                  </a:lnTo>
                  <a:lnTo>
                    <a:pt x="3886" y="17932"/>
                  </a:lnTo>
                  <a:lnTo>
                    <a:pt x="3886" y="17068"/>
                  </a:lnTo>
                  <a:close/>
                </a:path>
                <a:path w="29209" h="25400">
                  <a:moveTo>
                    <a:pt x="3886" y="10147"/>
                  </a:moveTo>
                  <a:lnTo>
                    <a:pt x="3022" y="10147"/>
                  </a:lnTo>
                  <a:lnTo>
                    <a:pt x="3022" y="11010"/>
                  </a:lnTo>
                  <a:lnTo>
                    <a:pt x="3886" y="11010"/>
                  </a:lnTo>
                  <a:lnTo>
                    <a:pt x="3886" y="10147"/>
                  </a:lnTo>
                  <a:close/>
                </a:path>
                <a:path w="29209" h="25400">
                  <a:moveTo>
                    <a:pt x="3886" y="3454"/>
                  </a:moveTo>
                  <a:lnTo>
                    <a:pt x="3022" y="3454"/>
                  </a:lnTo>
                  <a:lnTo>
                    <a:pt x="3022" y="4318"/>
                  </a:lnTo>
                  <a:lnTo>
                    <a:pt x="3886" y="4318"/>
                  </a:lnTo>
                  <a:lnTo>
                    <a:pt x="3886" y="3454"/>
                  </a:lnTo>
                  <a:close/>
                </a:path>
                <a:path w="29209" h="25400">
                  <a:moveTo>
                    <a:pt x="5613" y="20523"/>
                  </a:moveTo>
                  <a:lnTo>
                    <a:pt x="4749" y="20523"/>
                  </a:lnTo>
                  <a:lnTo>
                    <a:pt x="4749" y="21386"/>
                  </a:lnTo>
                  <a:lnTo>
                    <a:pt x="5613" y="21386"/>
                  </a:lnTo>
                  <a:lnTo>
                    <a:pt x="5613" y="20523"/>
                  </a:lnTo>
                  <a:close/>
                </a:path>
                <a:path w="29209" h="25400">
                  <a:moveTo>
                    <a:pt x="5613" y="13614"/>
                  </a:moveTo>
                  <a:lnTo>
                    <a:pt x="4749" y="13614"/>
                  </a:lnTo>
                  <a:lnTo>
                    <a:pt x="4749" y="14478"/>
                  </a:lnTo>
                  <a:lnTo>
                    <a:pt x="5613" y="14478"/>
                  </a:lnTo>
                  <a:lnTo>
                    <a:pt x="5613" y="13614"/>
                  </a:lnTo>
                  <a:close/>
                </a:path>
                <a:path w="29209" h="25400">
                  <a:moveTo>
                    <a:pt x="5613" y="6908"/>
                  </a:moveTo>
                  <a:lnTo>
                    <a:pt x="4749" y="6908"/>
                  </a:lnTo>
                  <a:lnTo>
                    <a:pt x="4749" y="7772"/>
                  </a:lnTo>
                  <a:lnTo>
                    <a:pt x="5613" y="7772"/>
                  </a:lnTo>
                  <a:lnTo>
                    <a:pt x="5613" y="6908"/>
                  </a:lnTo>
                  <a:close/>
                </a:path>
                <a:path w="29209" h="25400">
                  <a:moveTo>
                    <a:pt x="7124" y="23977"/>
                  </a:moveTo>
                  <a:lnTo>
                    <a:pt x="6261" y="23977"/>
                  </a:lnTo>
                  <a:lnTo>
                    <a:pt x="6261" y="24841"/>
                  </a:lnTo>
                  <a:lnTo>
                    <a:pt x="7124" y="24841"/>
                  </a:lnTo>
                  <a:lnTo>
                    <a:pt x="7124" y="23977"/>
                  </a:lnTo>
                  <a:close/>
                </a:path>
                <a:path w="29209" h="25400">
                  <a:moveTo>
                    <a:pt x="7124" y="17068"/>
                  </a:moveTo>
                  <a:lnTo>
                    <a:pt x="6261" y="17068"/>
                  </a:lnTo>
                  <a:lnTo>
                    <a:pt x="6261" y="17932"/>
                  </a:lnTo>
                  <a:lnTo>
                    <a:pt x="7124" y="17932"/>
                  </a:lnTo>
                  <a:lnTo>
                    <a:pt x="7124" y="17068"/>
                  </a:lnTo>
                  <a:close/>
                </a:path>
                <a:path w="29209" h="25400">
                  <a:moveTo>
                    <a:pt x="7124" y="10147"/>
                  </a:moveTo>
                  <a:lnTo>
                    <a:pt x="6261" y="10147"/>
                  </a:lnTo>
                  <a:lnTo>
                    <a:pt x="6261" y="11010"/>
                  </a:lnTo>
                  <a:lnTo>
                    <a:pt x="7124" y="11010"/>
                  </a:lnTo>
                  <a:lnTo>
                    <a:pt x="7124" y="10147"/>
                  </a:lnTo>
                  <a:close/>
                </a:path>
                <a:path w="29209" h="25400">
                  <a:moveTo>
                    <a:pt x="7124" y="3454"/>
                  </a:moveTo>
                  <a:lnTo>
                    <a:pt x="6261" y="3454"/>
                  </a:lnTo>
                  <a:lnTo>
                    <a:pt x="6261" y="4318"/>
                  </a:lnTo>
                  <a:lnTo>
                    <a:pt x="7124" y="4318"/>
                  </a:lnTo>
                  <a:lnTo>
                    <a:pt x="7124" y="3454"/>
                  </a:lnTo>
                  <a:close/>
                </a:path>
                <a:path w="29209" h="25400">
                  <a:moveTo>
                    <a:pt x="8851" y="20523"/>
                  </a:moveTo>
                  <a:lnTo>
                    <a:pt x="7988" y="20523"/>
                  </a:lnTo>
                  <a:lnTo>
                    <a:pt x="7988" y="21386"/>
                  </a:lnTo>
                  <a:lnTo>
                    <a:pt x="8851" y="21386"/>
                  </a:lnTo>
                  <a:lnTo>
                    <a:pt x="8851" y="20523"/>
                  </a:lnTo>
                  <a:close/>
                </a:path>
                <a:path w="29209" h="25400">
                  <a:moveTo>
                    <a:pt x="8851" y="13614"/>
                  </a:moveTo>
                  <a:lnTo>
                    <a:pt x="7988" y="13614"/>
                  </a:lnTo>
                  <a:lnTo>
                    <a:pt x="7988" y="14478"/>
                  </a:lnTo>
                  <a:lnTo>
                    <a:pt x="8851" y="14478"/>
                  </a:lnTo>
                  <a:lnTo>
                    <a:pt x="8851" y="13614"/>
                  </a:lnTo>
                  <a:close/>
                </a:path>
                <a:path w="29209" h="25400">
                  <a:moveTo>
                    <a:pt x="8851" y="6908"/>
                  </a:moveTo>
                  <a:lnTo>
                    <a:pt x="7988" y="6908"/>
                  </a:lnTo>
                  <a:lnTo>
                    <a:pt x="7988" y="7772"/>
                  </a:lnTo>
                  <a:lnTo>
                    <a:pt x="8851" y="7772"/>
                  </a:lnTo>
                  <a:lnTo>
                    <a:pt x="8851" y="6908"/>
                  </a:lnTo>
                  <a:close/>
                </a:path>
                <a:path w="29209" h="25400">
                  <a:moveTo>
                    <a:pt x="8851" y="0"/>
                  </a:moveTo>
                  <a:lnTo>
                    <a:pt x="7988" y="0"/>
                  </a:lnTo>
                  <a:lnTo>
                    <a:pt x="7988" y="863"/>
                  </a:lnTo>
                  <a:lnTo>
                    <a:pt x="8851" y="863"/>
                  </a:lnTo>
                  <a:lnTo>
                    <a:pt x="8851" y="0"/>
                  </a:lnTo>
                  <a:close/>
                </a:path>
                <a:path w="29209" h="25400">
                  <a:moveTo>
                    <a:pt x="10363" y="23977"/>
                  </a:moveTo>
                  <a:lnTo>
                    <a:pt x="9499" y="23977"/>
                  </a:lnTo>
                  <a:lnTo>
                    <a:pt x="9499" y="24841"/>
                  </a:lnTo>
                  <a:lnTo>
                    <a:pt x="10363" y="24841"/>
                  </a:lnTo>
                  <a:lnTo>
                    <a:pt x="10363" y="23977"/>
                  </a:lnTo>
                  <a:close/>
                </a:path>
                <a:path w="29209" h="25400">
                  <a:moveTo>
                    <a:pt x="10363" y="17068"/>
                  </a:moveTo>
                  <a:lnTo>
                    <a:pt x="9499" y="17068"/>
                  </a:lnTo>
                  <a:lnTo>
                    <a:pt x="9499" y="17932"/>
                  </a:lnTo>
                  <a:lnTo>
                    <a:pt x="10363" y="17932"/>
                  </a:lnTo>
                  <a:lnTo>
                    <a:pt x="10363" y="17068"/>
                  </a:lnTo>
                  <a:close/>
                </a:path>
                <a:path w="29209" h="25400">
                  <a:moveTo>
                    <a:pt x="10363" y="10147"/>
                  </a:moveTo>
                  <a:lnTo>
                    <a:pt x="9499" y="10147"/>
                  </a:lnTo>
                  <a:lnTo>
                    <a:pt x="9499" y="11010"/>
                  </a:lnTo>
                  <a:lnTo>
                    <a:pt x="10363" y="11010"/>
                  </a:lnTo>
                  <a:lnTo>
                    <a:pt x="10363" y="10147"/>
                  </a:lnTo>
                  <a:close/>
                </a:path>
                <a:path w="29209" h="25400">
                  <a:moveTo>
                    <a:pt x="10363" y="3454"/>
                  </a:moveTo>
                  <a:lnTo>
                    <a:pt x="9499" y="3454"/>
                  </a:lnTo>
                  <a:lnTo>
                    <a:pt x="9499" y="4318"/>
                  </a:lnTo>
                  <a:lnTo>
                    <a:pt x="10363" y="4318"/>
                  </a:lnTo>
                  <a:lnTo>
                    <a:pt x="10363" y="3454"/>
                  </a:lnTo>
                  <a:close/>
                </a:path>
                <a:path w="29209" h="25400">
                  <a:moveTo>
                    <a:pt x="11874" y="20523"/>
                  </a:moveTo>
                  <a:lnTo>
                    <a:pt x="11010" y="20523"/>
                  </a:lnTo>
                  <a:lnTo>
                    <a:pt x="11010" y="21386"/>
                  </a:lnTo>
                  <a:lnTo>
                    <a:pt x="11874" y="21386"/>
                  </a:lnTo>
                  <a:lnTo>
                    <a:pt x="11874" y="20523"/>
                  </a:lnTo>
                  <a:close/>
                </a:path>
                <a:path w="29209" h="25400">
                  <a:moveTo>
                    <a:pt x="11874" y="13614"/>
                  </a:moveTo>
                  <a:lnTo>
                    <a:pt x="11010" y="13614"/>
                  </a:lnTo>
                  <a:lnTo>
                    <a:pt x="11010" y="14478"/>
                  </a:lnTo>
                  <a:lnTo>
                    <a:pt x="11874" y="14478"/>
                  </a:lnTo>
                  <a:lnTo>
                    <a:pt x="11874" y="13614"/>
                  </a:lnTo>
                  <a:close/>
                </a:path>
                <a:path w="29209" h="25400">
                  <a:moveTo>
                    <a:pt x="11874" y="6908"/>
                  </a:moveTo>
                  <a:lnTo>
                    <a:pt x="11010" y="6908"/>
                  </a:lnTo>
                  <a:lnTo>
                    <a:pt x="11010" y="7772"/>
                  </a:lnTo>
                  <a:lnTo>
                    <a:pt x="11874" y="7772"/>
                  </a:lnTo>
                  <a:lnTo>
                    <a:pt x="11874" y="6908"/>
                  </a:lnTo>
                  <a:close/>
                </a:path>
                <a:path w="29209" h="25400">
                  <a:moveTo>
                    <a:pt x="11874" y="0"/>
                  </a:moveTo>
                  <a:lnTo>
                    <a:pt x="11010" y="0"/>
                  </a:lnTo>
                  <a:lnTo>
                    <a:pt x="11010" y="863"/>
                  </a:lnTo>
                  <a:lnTo>
                    <a:pt x="11874" y="863"/>
                  </a:lnTo>
                  <a:lnTo>
                    <a:pt x="11874" y="0"/>
                  </a:lnTo>
                  <a:close/>
                </a:path>
                <a:path w="29209" h="25400">
                  <a:moveTo>
                    <a:pt x="13601" y="23977"/>
                  </a:moveTo>
                  <a:lnTo>
                    <a:pt x="12738" y="23977"/>
                  </a:lnTo>
                  <a:lnTo>
                    <a:pt x="12738" y="24841"/>
                  </a:lnTo>
                  <a:lnTo>
                    <a:pt x="13601" y="24841"/>
                  </a:lnTo>
                  <a:lnTo>
                    <a:pt x="13601" y="23977"/>
                  </a:lnTo>
                  <a:close/>
                </a:path>
                <a:path w="29209" h="25400">
                  <a:moveTo>
                    <a:pt x="13601" y="17068"/>
                  </a:moveTo>
                  <a:lnTo>
                    <a:pt x="12738" y="17068"/>
                  </a:lnTo>
                  <a:lnTo>
                    <a:pt x="12738" y="17932"/>
                  </a:lnTo>
                  <a:lnTo>
                    <a:pt x="13601" y="17932"/>
                  </a:lnTo>
                  <a:lnTo>
                    <a:pt x="13601" y="17068"/>
                  </a:lnTo>
                  <a:close/>
                </a:path>
                <a:path w="29209" h="25400">
                  <a:moveTo>
                    <a:pt x="13601" y="10147"/>
                  </a:moveTo>
                  <a:lnTo>
                    <a:pt x="12738" y="10147"/>
                  </a:lnTo>
                  <a:lnTo>
                    <a:pt x="12738" y="11010"/>
                  </a:lnTo>
                  <a:lnTo>
                    <a:pt x="13601" y="11010"/>
                  </a:lnTo>
                  <a:lnTo>
                    <a:pt x="13601" y="10147"/>
                  </a:lnTo>
                  <a:close/>
                </a:path>
                <a:path w="29209" h="25400">
                  <a:moveTo>
                    <a:pt x="13601" y="3454"/>
                  </a:moveTo>
                  <a:lnTo>
                    <a:pt x="12738" y="3454"/>
                  </a:lnTo>
                  <a:lnTo>
                    <a:pt x="12738" y="4318"/>
                  </a:lnTo>
                  <a:lnTo>
                    <a:pt x="13601" y="4318"/>
                  </a:lnTo>
                  <a:lnTo>
                    <a:pt x="13601" y="3454"/>
                  </a:lnTo>
                  <a:close/>
                </a:path>
                <a:path w="29209" h="25400">
                  <a:moveTo>
                    <a:pt x="15113" y="20523"/>
                  </a:moveTo>
                  <a:lnTo>
                    <a:pt x="14249" y="20523"/>
                  </a:lnTo>
                  <a:lnTo>
                    <a:pt x="14249" y="21386"/>
                  </a:lnTo>
                  <a:lnTo>
                    <a:pt x="15113" y="21386"/>
                  </a:lnTo>
                  <a:lnTo>
                    <a:pt x="15113" y="20523"/>
                  </a:lnTo>
                  <a:close/>
                </a:path>
                <a:path w="29209" h="25400">
                  <a:moveTo>
                    <a:pt x="15113" y="13614"/>
                  </a:moveTo>
                  <a:lnTo>
                    <a:pt x="14249" y="13614"/>
                  </a:lnTo>
                  <a:lnTo>
                    <a:pt x="14249" y="14478"/>
                  </a:lnTo>
                  <a:lnTo>
                    <a:pt x="15113" y="14478"/>
                  </a:lnTo>
                  <a:lnTo>
                    <a:pt x="15113" y="13614"/>
                  </a:lnTo>
                  <a:close/>
                </a:path>
                <a:path w="29209" h="25400">
                  <a:moveTo>
                    <a:pt x="15113" y="6908"/>
                  </a:moveTo>
                  <a:lnTo>
                    <a:pt x="14249" y="6908"/>
                  </a:lnTo>
                  <a:lnTo>
                    <a:pt x="14249" y="7772"/>
                  </a:lnTo>
                  <a:lnTo>
                    <a:pt x="15113" y="7772"/>
                  </a:lnTo>
                  <a:lnTo>
                    <a:pt x="15113" y="6908"/>
                  </a:lnTo>
                  <a:close/>
                </a:path>
                <a:path w="29209" h="25400">
                  <a:moveTo>
                    <a:pt x="15113" y="0"/>
                  </a:moveTo>
                  <a:lnTo>
                    <a:pt x="14249" y="0"/>
                  </a:lnTo>
                  <a:lnTo>
                    <a:pt x="14249" y="863"/>
                  </a:lnTo>
                  <a:lnTo>
                    <a:pt x="15113" y="863"/>
                  </a:lnTo>
                  <a:lnTo>
                    <a:pt x="15113" y="0"/>
                  </a:lnTo>
                  <a:close/>
                </a:path>
                <a:path w="29209" h="25400">
                  <a:moveTo>
                    <a:pt x="16840" y="23977"/>
                  </a:moveTo>
                  <a:lnTo>
                    <a:pt x="15976" y="23977"/>
                  </a:lnTo>
                  <a:lnTo>
                    <a:pt x="15976" y="24841"/>
                  </a:lnTo>
                  <a:lnTo>
                    <a:pt x="16840" y="24841"/>
                  </a:lnTo>
                  <a:lnTo>
                    <a:pt x="16840" y="23977"/>
                  </a:lnTo>
                  <a:close/>
                </a:path>
                <a:path w="29209" h="25400">
                  <a:moveTo>
                    <a:pt x="16840" y="17068"/>
                  </a:moveTo>
                  <a:lnTo>
                    <a:pt x="15976" y="17068"/>
                  </a:lnTo>
                  <a:lnTo>
                    <a:pt x="15976" y="17932"/>
                  </a:lnTo>
                  <a:lnTo>
                    <a:pt x="16840" y="17932"/>
                  </a:lnTo>
                  <a:lnTo>
                    <a:pt x="16840" y="17068"/>
                  </a:lnTo>
                  <a:close/>
                </a:path>
                <a:path w="29209" h="25400">
                  <a:moveTo>
                    <a:pt x="16840" y="10147"/>
                  </a:moveTo>
                  <a:lnTo>
                    <a:pt x="15976" y="10147"/>
                  </a:lnTo>
                  <a:lnTo>
                    <a:pt x="15976" y="11010"/>
                  </a:lnTo>
                  <a:lnTo>
                    <a:pt x="16840" y="11010"/>
                  </a:lnTo>
                  <a:lnTo>
                    <a:pt x="16840" y="10147"/>
                  </a:lnTo>
                  <a:close/>
                </a:path>
                <a:path w="29209" h="25400">
                  <a:moveTo>
                    <a:pt x="16840" y="3454"/>
                  </a:moveTo>
                  <a:lnTo>
                    <a:pt x="15976" y="3454"/>
                  </a:lnTo>
                  <a:lnTo>
                    <a:pt x="15976" y="4318"/>
                  </a:lnTo>
                  <a:lnTo>
                    <a:pt x="16840" y="4318"/>
                  </a:lnTo>
                  <a:lnTo>
                    <a:pt x="16840" y="3454"/>
                  </a:lnTo>
                  <a:close/>
                </a:path>
                <a:path w="29209" h="25400">
                  <a:moveTo>
                    <a:pt x="18351" y="20523"/>
                  </a:moveTo>
                  <a:lnTo>
                    <a:pt x="17487" y="20523"/>
                  </a:lnTo>
                  <a:lnTo>
                    <a:pt x="17487" y="21386"/>
                  </a:lnTo>
                  <a:lnTo>
                    <a:pt x="18351" y="21386"/>
                  </a:lnTo>
                  <a:lnTo>
                    <a:pt x="18351" y="20523"/>
                  </a:lnTo>
                  <a:close/>
                </a:path>
                <a:path w="29209" h="25400">
                  <a:moveTo>
                    <a:pt x="18351" y="13614"/>
                  </a:moveTo>
                  <a:lnTo>
                    <a:pt x="17487" y="13614"/>
                  </a:lnTo>
                  <a:lnTo>
                    <a:pt x="17487" y="14478"/>
                  </a:lnTo>
                  <a:lnTo>
                    <a:pt x="18351" y="14478"/>
                  </a:lnTo>
                  <a:lnTo>
                    <a:pt x="18351" y="13614"/>
                  </a:lnTo>
                  <a:close/>
                </a:path>
                <a:path w="29209" h="25400">
                  <a:moveTo>
                    <a:pt x="18351" y="6908"/>
                  </a:moveTo>
                  <a:lnTo>
                    <a:pt x="17487" y="6908"/>
                  </a:lnTo>
                  <a:lnTo>
                    <a:pt x="17487" y="7772"/>
                  </a:lnTo>
                  <a:lnTo>
                    <a:pt x="18351" y="7772"/>
                  </a:lnTo>
                  <a:lnTo>
                    <a:pt x="18351" y="6908"/>
                  </a:lnTo>
                  <a:close/>
                </a:path>
                <a:path w="29209" h="25400">
                  <a:moveTo>
                    <a:pt x="18351" y="0"/>
                  </a:moveTo>
                  <a:lnTo>
                    <a:pt x="17487" y="0"/>
                  </a:lnTo>
                  <a:lnTo>
                    <a:pt x="17487" y="863"/>
                  </a:lnTo>
                  <a:lnTo>
                    <a:pt x="18351" y="863"/>
                  </a:lnTo>
                  <a:lnTo>
                    <a:pt x="18351" y="0"/>
                  </a:lnTo>
                  <a:close/>
                </a:path>
                <a:path w="29209" h="25400">
                  <a:moveTo>
                    <a:pt x="19862" y="23977"/>
                  </a:moveTo>
                  <a:lnTo>
                    <a:pt x="18999" y="23977"/>
                  </a:lnTo>
                  <a:lnTo>
                    <a:pt x="18999" y="24841"/>
                  </a:lnTo>
                  <a:lnTo>
                    <a:pt x="19862" y="24841"/>
                  </a:lnTo>
                  <a:lnTo>
                    <a:pt x="19862" y="23977"/>
                  </a:lnTo>
                  <a:close/>
                </a:path>
                <a:path w="29209" h="25400">
                  <a:moveTo>
                    <a:pt x="19862" y="17068"/>
                  </a:moveTo>
                  <a:lnTo>
                    <a:pt x="18999" y="17068"/>
                  </a:lnTo>
                  <a:lnTo>
                    <a:pt x="18999" y="17932"/>
                  </a:lnTo>
                  <a:lnTo>
                    <a:pt x="19862" y="17932"/>
                  </a:lnTo>
                  <a:lnTo>
                    <a:pt x="19862" y="17068"/>
                  </a:lnTo>
                  <a:close/>
                </a:path>
                <a:path w="29209" h="25400">
                  <a:moveTo>
                    <a:pt x="19862" y="10147"/>
                  </a:moveTo>
                  <a:lnTo>
                    <a:pt x="18999" y="10147"/>
                  </a:lnTo>
                  <a:lnTo>
                    <a:pt x="18999" y="11010"/>
                  </a:lnTo>
                  <a:lnTo>
                    <a:pt x="19862" y="11010"/>
                  </a:lnTo>
                  <a:lnTo>
                    <a:pt x="19862" y="10147"/>
                  </a:lnTo>
                  <a:close/>
                </a:path>
                <a:path w="29209" h="25400">
                  <a:moveTo>
                    <a:pt x="19862" y="3454"/>
                  </a:moveTo>
                  <a:lnTo>
                    <a:pt x="18999" y="3454"/>
                  </a:lnTo>
                  <a:lnTo>
                    <a:pt x="18999" y="4318"/>
                  </a:lnTo>
                  <a:lnTo>
                    <a:pt x="19862" y="4318"/>
                  </a:lnTo>
                  <a:lnTo>
                    <a:pt x="19862" y="3454"/>
                  </a:lnTo>
                  <a:close/>
                </a:path>
                <a:path w="29209" h="25400">
                  <a:moveTo>
                    <a:pt x="21590" y="20523"/>
                  </a:moveTo>
                  <a:lnTo>
                    <a:pt x="20726" y="20523"/>
                  </a:lnTo>
                  <a:lnTo>
                    <a:pt x="20726" y="21386"/>
                  </a:lnTo>
                  <a:lnTo>
                    <a:pt x="21590" y="21386"/>
                  </a:lnTo>
                  <a:lnTo>
                    <a:pt x="21590" y="20523"/>
                  </a:lnTo>
                  <a:close/>
                </a:path>
                <a:path w="29209" h="25400">
                  <a:moveTo>
                    <a:pt x="21590" y="13614"/>
                  </a:moveTo>
                  <a:lnTo>
                    <a:pt x="20726" y="13614"/>
                  </a:lnTo>
                  <a:lnTo>
                    <a:pt x="20726" y="14478"/>
                  </a:lnTo>
                  <a:lnTo>
                    <a:pt x="21590" y="14478"/>
                  </a:lnTo>
                  <a:lnTo>
                    <a:pt x="21590" y="13614"/>
                  </a:lnTo>
                  <a:close/>
                </a:path>
                <a:path w="29209" h="25400">
                  <a:moveTo>
                    <a:pt x="21590" y="6908"/>
                  </a:moveTo>
                  <a:lnTo>
                    <a:pt x="20726" y="6908"/>
                  </a:lnTo>
                  <a:lnTo>
                    <a:pt x="20726" y="7772"/>
                  </a:lnTo>
                  <a:lnTo>
                    <a:pt x="21590" y="7772"/>
                  </a:lnTo>
                  <a:lnTo>
                    <a:pt x="21590" y="6908"/>
                  </a:lnTo>
                  <a:close/>
                </a:path>
                <a:path w="29209" h="25400">
                  <a:moveTo>
                    <a:pt x="21590" y="0"/>
                  </a:moveTo>
                  <a:lnTo>
                    <a:pt x="20726" y="0"/>
                  </a:lnTo>
                  <a:lnTo>
                    <a:pt x="20726" y="863"/>
                  </a:lnTo>
                  <a:lnTo>
                    <a:pt x="21590" y="863"/>
                  </a:lnTo>
                  <a:lnTo>
                    <a:pt x="21590" y="0"/>
                  </a:lnTo>
                  <a:close/>
                </a:path>
                <a:path w="29209" h="25400">
                  <a:moveTo>
                    <a:pt x="23101" y="17068"/>
                  </a:moveTo>
                  <a:lnTo>
                    <a:pt x="22237" y="17068"/>
                  </a:lnTo>
                  <a:lnTo>
                    <a:pt x="22237" y="17932"/>
                  </a:lnTo>
                  <a:lnTo>
                    <a:pt x="23101" y="17932"/>
                  </a:lnTo>
                  <a:lnTo>
                    <a:pt x="23101" y="17068"/>
                  </a:lnTo>
                  <a:close/>
                </a:path>
                <a:path w="29209" h="25400">
                  <a:moveTo>
                    <a:pt x="23101" y="10147"/>
                  </a:moveTo>
                  <a:lnTo>
                    <a:pt x="22237" y="10147"/>
                  </a:lnTo>
                  <a:lnTo>
                    <a:pt x="22237" y="11010"/>
                  </a:lnTo>
                  <a:lnTo>
                    <a:pt x="23101" y="11010"/>
                  </a:lnTo>
                  <a:lnTo>
                    <a:pt x="23101" y="10147"/>
                  </a:lnTo>
                  <a:close/>
                </a:path>
                <a:path w="29209" h="25400">
                  <a:moveTo>
                    <a:pt x="23101" y="3454"/>
                  </a:moveTo>
                  <a:lnTo>
                    <a:pt x="22237" y="3454"/>
                  </a:lnTo>
                  <a:lnTo>
                    <a:pt x="22237" y="4318"/>
                  </a:lnTo>
                  <a:lnTo>
                    <a:pt x="23101" y="4318"/>
                  </a:lnTo>
                  <a:lnTo>
                    <a:pt x="23101" y="3454"/>
                  </a:lnTo>
                  <a:close/>
                </a:path>
                <a:path w="29209" h="25400">
                  <a:moveTo>
                    <a:pt x="24828" y="20523"/>
                  </a:moveTo>
                  <a:lnTo>
                    <a:pt x="23964" y="20523"/>
                  </a:lnTo>
                  <a:lnTo>
                    <a:pt x="23964" y="21386"/>
                  </a:lnTo>
                  <a:lnTo>
                    <a:pt x="24828" y="21386"/>
                  </a:lnTo>
                  <a:lnTo>
                    <a:pt x="24828" y="20523"/>
                  </a:lnTo>
                  <a:close/>
                </a:path>
                <a:path w="29209" h="25400">
                  <a:moveTo>
                    <a:pt x="24828" y="13614"/>
                  </a:moveTo>
                  <a:lnTo>
                    <a:pt x="23964" y="13614"/>
                  </a:lnTo>
                  <a:lnTo>
                    <a:pt x="23964" y="14478"/>
                  </a:lnTo>
                  <a:lnTo>
                    <a:pt x="24828" y="14478"/>
                  </a:lnTo>
                  <a:lnTo>
                    <a:pt x="24828" y="13614"/>
                  </a:lnTo>
                  <a:close/>
                </a:path>
                <a:path w="29209" h="25400">
                  <a:moveTo>
                    <a:pt x="24828" y="6908"/>
                  </a:moveTo>
                  <a:lnTo>
                    <a:pt x="23964" y="6908"/>
                  </a:lnTo>
                  <a:lnTo>
                    <a:pt x="23964" y="7772"/>
                  </a:lnTo>
                  <a:lnTo>
                    <a:pt x="24828" y="7772"/>
                  </a:lnTo>
                  <a:lnTo>
                    <a:pt x="24828" y="6908"/>
                  </a:lnTo>
                  <a:close/>
                </a:path>
                <a:path w="29209" h="25400">
                  <a:moveTo>
                    <a:pt x="24828" y="0"/>
                  </a:moveTo>
                  <a:lnTo>
                    <a:pt x="23964" y="0"/>
                  </a:lnTo>
                  <a:lnTo>
                    <a:pt x="23964" y="863"/>
                  </a:lnTo>
                  <a:lnTo>
                    <a:pt x="24828" y="863"/>
                  </a:lnTo>
                  <a:lnTo>
                    <a:pt x="24828" y="0"/>
                  </a:lnTo>
                  <a:close/>
                </a:path>
                <a:path w="29209" h="25400">
                  <a:moveTo>
                    <a:pt x="26339" y="17068"/>
                  </a:moveTo>
                  <a:lnTo>
                    <a:pt x="25476" y="17068"/>
                  </a:lnTo>
                  <a:lnTo>
                    <a:pt x="25476" y="17932"/>
                  </a:lnTo>
                  <a:lnTo>
                    <a:pt x="26339" y="17932"/>
                  </a:lnTo>
                  <a:lnTo>
                    <a:pt x="26339" y="17068"/>
                  </a:lnTo>
                  <a:close/>
                </a:path>
                <a:path w="29209" h="25400">
                  <a:moveTo>
                    <a:pt x="26339" y="10147"/>
                  </a:moveTo>
                  <a:lnTo>
                    <a:pt x="25476" y="10147"/>
                  </a:lnTo>
                  <a:lnTo>
                    <a:pt x="25476" y="11010"/>
                  </a:lnTo>
                  <a:lnTo>
                    <a:pt x="26339" y="11010"/>
                  </a:lnTo>
                  <a:lnTo>
                    <a:pt x="26339" y="10147"/>
                  </a:lnTo>
                  <a:close/>
                </a:path>
                <a:path w="29209" h="25400">
                  <a:moveTo>
                    <a:pt x="26339" y="3454"/>
                  </a:moveTo>
                  <a:lnTo>
                    <a:pt x="25476" y="3454"/>
                  </a:lnTo>
                  <a:lnTo>
                    <a:pt x="25476" y="4318"/>
                  </a:lnTo>
                  <a:lnTo>
                    <a:pt x="26339" y="4318"/>
                  </a:lnTo>
                  <a:lnTo>
                    <a:pt x="26339" y="3454"/>
                  </a:lnTo>
                  <a:close/>
                </a:path>
                <a:path w="29209" h="25400">
                  <a:moveTo>
                    <a:pt x="27851" y="20523"/>
                  </a:moveTo>
                  <a:lnTo>
                    <a:pt x="26987" y="20523"/>
                  </a:lnTo>
                  <a:lnTo>
                    <a:pt x="26987" y="21386"/>
                  </a:lnTo>
                  <a:lnTo>
                    <a:pt x="27851" y="21386"/>
                  </a:lnTo>
                  <a:lnTo>
                    <a:pt x="27851" y="20523"/>
                  </a:lnTo>
                  <a:close/>
                </a:path>
                <a:path w="29209" h="25400">
                  <a:moveTo>
                    <a:pt x="27851" y="13614"/>
                  </a:moveTo>
                  <a:lnTo>
                    <a:pt x="26987" y="13614"/>
                  </a:lnTo>
                  <a:lnTo>
                    <a:pt x="26987" y="14478"/>
                  </a:lnTo>
                  <a:lnTo>
                    <a:pt x="27851" y="14478"/>
                  </a:lnTo>
                  <a:lnTo>
                    <a:pt x="27851" y="13614"/>
                  </a:lnTo>
                  <a:close/>
                </a:path>
                <a:path w="29209" h="25400">
                  <a:moveTo>
                    <a:pt x="27851" y="6908"/>
                  </a:moveTo>
                  <a:lnTo>
                    <a:pt x="26987" y="6908"/>
                  </a:lnTo>
                  <a:lnTo>
                    <a:pt x="26987" y="7772"/>
                  </a:lnTo>
                  <a:lnTo>
                    <a:pt x="27851" y="7772"/>
                  </a:lnTo>
                  <a:lnTo>
                    <a:pt x="27851" y="6908"/>
                  </a:lnTo>
                  <a:close/>
                </a:path>
                <a:path w="29209" h="25400">
                  <a:moveTo>
                    <a:pt x="27851" y="0"/>
                  </a:moveTo>
                  <a:lnTo>
                    <a:pt x="26987" y="0"/>
                  </a:lnTo>
                  <a:lnTo>
                    <a:pt x="26987" y="863"/>
                  </a:lnTo>
                  <a:lnTo>
                    <a:pt x="27851" y="863"/>
                  </a:lnTo>
                  <a:lnTo>
                    <a:pt x="27851" y="0"/>
                  </a:lnTo>
                  <a:close/>
                </a:path>
                <a:path w="29209" h="25400">
                  <a:moveTo>
                    <a:pt x="29146" y="17068"/>
                  </a:moveTo>
                  <a:lnTo>
                    <a:pt x="28714" y="17068"/>
                  </a:lnTo>
                  <a:lnTo>
                    <a:pt x="28714" y="17932"/>
                  </a:lnTo>
                  <a:lnTo>
                    <a:pt x="29146" y="17932"/>
                  </a:lnTo>
                  <a:lnTo>
                    <a:pt x="29146" y="17068"/>
                  </a:lnTo>
                  <a:close/>
                </a:path>
                <a:path w="29209" h="25400">
                  <a:moveTo>
                    <a:pt x="29146" y="10147"/>
                  </a:moveTo>
                  <a:lnTo>
                    <a:pt x="28714" y="10147"/>
                  </a:lnTo>
                  <a:lnTo>
                    <a:pt x="28714" y="11010"/>
                  </a:lnTo>
                  <a:lnTo>
                    <a:pt x="29146" y="11010"/>
                  </a:lnTo>
                  <a:lnTo>
                    <a:pt x="29146" y="10147"/>
                  </a:lnTo>
                  <a:close/>
                </a:path>
                <a:path w="29209" h="25400">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3" name="object 593"/>
            <p:cNvSpPr/>
            <p:nvPr/>
          </p:nvSpPr>
          <p:spPr>
            <a:xfrm>
              <a:off x="7318743" y="5657595"/>
              <a:ext cx="29209" cy="18415"/>
            </a:xfrm>
            <a:custGeom>
              <a:avLst/>
              <a:gdLst/>
              <a:ahLst/>
              <a:cxnLst/>
              <a:rect l="l" t="t" r="r" b="b"/>
              <a:pathLst>
                <a:path w="29209" h="18414">
                  <a:moveTo>
                    <a:pt x="863" y="13614"/>
                  </a:moveTo>
                  <a:lnTo>
                    <a:pt x="0" y="13614"/>
                  </a:lnTo>
                  <a:lnTo>
                    <a:pt x="0" y="14478"/>
                  </a:lnTo>
                  <a:lnTo>
                    <a:pt x="863" y="14478"/>
                  </a:lnTo>
                  <a:lnTo>
                    <a:pt x="863" y="13614"/>
                  </a:lnTo>
                  <a:close/>
                </a:path>
                <a:path w="29209" h="18414">
                  <a:moveTo>
                    <a:pt x="863" y="6692"/>
                  </a:moveTo>
                  <a:lnTo>
                    <a:pt x="0" y="6692"/>
                  </a:lnTo>
                  <a:lnTo>
                    <a:pt x="0" y="7556"/>
                  </a:lnTo>
                  <a:lnTo>
                    <a:pt x="863" y="7556"/>
                  </a:lnTo>
                  <a:lnTo>
                    <a:pt x="863" y="6692"/>
                  </a:lnTo>
                  <a:close/>
                </a:path>
                <a:path w="29209" h="18414">
                  <a:moveTo>
                    <a:pt x="2374" y="17068"/>
                  </a:moveTo>
                  <a:lnTo>
                    <a:pt x="1511" y="17068"/>
                  </a:lnTo>
                  <a:lnTo>
                    <a:pt x="1511" y="17932"/>
                  </a:lnTo>
                  <a:lnTo>
                    <a:pt x="2374" y="17932"/>
                  </a:lnTo>
                  <a:lnTo>
                    <a:pt x="2374" y="17068"/>
                  </a:lnTo>
                  <a:close/>
                </a:path>
                <a:path w="29209" h="18414">
                  <a:moveTo>
                    <a:pt x="2374" y="10160"/>
                  </a:moveTo>
                  <a:lnTo>
                    <a:pt x="1511" y="10160"/>
                  </a:lnTo>
                  <a:lnTo>
                    <a:pt x="1511" y="11023"/>
                  </a:lnTo>
                  <a:lnTo>
                    <a:pt x="2374" y="11023"/>
                  </a:lnTo>
                  <a:lnTo>
                    <a:pt x="2374" y="10160"/>
                  </a:lnTo>
                  <a:close/>
                </a:path>
                <a:path w="29209" h="18414">
                  <a:moveTo>
                    <a:pt x="2374" y="3238"/>
                  </a:moveTo>
                  <a:lnTo>
                    <a:pt x="1511" y="3238"/>
                  </a:lnTo>
                  <a:lnTo>
                    <a:pt x="1511" y="4102"/>
                  </a:lnTo>
                  <a:lnTo>
                    <a:pt x="2374" y="4102"/>
                  </a:lnTo>
                  <a:lnTo>
                    <a:pt x="2374" y="3238"/>
                  </a:lnTo>
                  <a:close/>
                </a:path>
                <a:path w="29209" h="18414">
                  <a:moveTo>
                    <a:pt x="3886" y="13614"/>
                  </a:moveTo>
                  <a:lnTo>
                    <a:pt x="3022" y="13614"/>
                  </a:lnTo>
                  <a:lnTo>
                    <a:pt x="3022" y="14478"/>
                  </a:lnTo>
                  <a:lnTo>
                    <a:pt x="3886" y="14478"/>
                  </a:lnTo>
                  <a:lnTo>
                    <a:pt x="3886" y="13614"/>
                  </a:lnTo>
                  <a:close/>
                </a:path>
                <a:path w="29209" h="18414">
                  <a:moveTo>
                    <a:pt x="3886" y="6692"/>
                  </a:moveTo>
                  <a:lnTo>
                    <a:pt x="3022" y="6692"/>
                  </a:lnTo>
                  <a:lnTo>
                    <a:pt x="3022" y="7556"/>
                  </a:lnTo>
                  <a:lnTo>
                    <a:pt x="3886" y="7556"/>
                  </a:lnTo>
                  <a:lnTo>
                    <a:pt x="3886" y="6692"/>
                  </a:lnTo>
                  <a:close/>
                </a:path>
                <a:path w="29209" h="18414">
                  <a:moveTo>
                    <a:pt x="5613" y="17068"/>
                  </a:moveTo>
                  <a:lnTo>
                    <a:pt x="4749" y="17068"/>
                  </a:lnTo>
                  <a:lnTo>
                    <a:pt x="4749" y="17932"/>
                  </a:lnTo>
                  <a:lnTo>
                    <a:pt x="5613" y="17932"/>
                  </a:lnTo>
                  <a:lnTo>
                    <a:pt x="5613" y="17068"/>
                  </a:lnTo>
                  <a:close/>
                </a:path>
                <a:path w="29209" h="18414">
                  <a:moveTo>
                    <a:pt x="5613" y="10160"/>
                  </a:moveTo>
                  <a:lnTo>
                    <a:pt x="4749" y="10160"/>
                  </a:lnTo>
                  <a:lnTo>
                    <a:pt x="4749" y="11023"/>
                  </a:lnTo>
                  <a:lnTo>
                    <a:pt x="5613" y="11023"/>
                  </a:lnTo>
                  <a:lnTo>
                    <a:pt x="5613" y="10160"/>
                  </a:lnTo>
                  <a:close/>
                </a:path>
                <a:path w="29209" h="18414">
                  <a:moveTo>
                    <a:pt x="5613" y="3238"/>
                  </a:moveTo>
                  <a:lnTo>
                    <a:pt x="4749" y="3238"/>
                  </a:lnTo>
                  <a:lnTo>
                    <a:pt x="4749" y="4102"/>
                  </a:lnTo>
                  <a:lnTo>
                    <a:pt x="5613" y="4102"/>
                  </a:lnTo>
                  <a:lnTo>
                    <a:pt x="5613" y="3238"/>
                  </a:lnTo>
                  <a:close/>
                </a:path>
                <a:path w="29209" h="18414">
                  <a:moveTo>
                    <a:pt x="7124" y="13614"/>
                  </a:moveTo>
                  <a:lnTo>
                    <a:pt x="6261" y="13614"/>
                  </a:lnTo>
                  <a:lnTo>
                    <a:pt x="6261" y="14478"/>
                  </a:lnTo>
                  <a:lnTo>
                    <a:pt x="7124" y="14478"/>
                  </a:lnTo>
                  <a:lnTo>
                    <a:pt x="7124" y="13614"/>
                  </a:lnTo>
                  <a:close/>
                </a:path>
                <a:path w="29209" h="18414">
                  <a:moveTo>
                    <a:pt x="7124" y="6692"/>
                  </a:moveTo>
                  <a:lnTo>
                    <a:pt x="6261" y="6692"/>
                  </a:lnTo>
                  <a:lnTo>
                    <a:pt x="6261" y="7556"/>
                  </a:lnTo>
                  <a:lnTo>
                    <a:pt x="7124" y="7556"/>
                  </a:lnTo>
                  <a:lnTo>
                    <a:pt x="7124" y="6692"/>
                  </a:lnTo>
                  <a:close/>
                </a:path>
                <a:path w="29209" h="18414">
                  <a:moveTo>
                    <a:pt x="8851" y="17068"/>
                  </a:moveTo>
                  <a:lnTo>
                    <a:pt x="7988" y="17068"/>
                  </a:lnTo>
                  <a:lnTo>
                    <a:pt x="7988" y="17932"/>
                  </a:lnTo>
                  <a:lnTo>
                    <a:pt x="8851" y="17932"/>
                  </a:lnTo>
                  <a:lnTo>
                    <a:pt x="8851" y="17068"/>
                  </a:lnTo>
                  <a:close/>
                </a:path>
                <a:path w="29209" h="18414">
                  <a:moveTo>
                    <a:pt x="8851" y="10160"/>
                  </a:moveTo>
                  <a:lnTo>
                    <a:pt x="7988" y="10160"/>
                  </a:lnTo>
                  <a:lnTo>
                    <a:pt x="7988" y="11023"/>
                  </a:lnTo>
                  <a:lnTo>
                    <a:pt x="8851" y="11023"/>
                  </a:lnTo>
                  <a:lnTo>
                    <a:pt x="8851" y="10160"/>
                  </a:lnTo>
                  <a:close/>
                </a:path>
                <a:path w="29209" h="18414">
                  <a:moveTo>
                    <a:pt x="8851" y="3238"/>
                  </a:moveTo>
                  <a:lnTo>
                    <a:pt x="7988" y="3238"/>
                  </a:lnTo>
                  <a:lnTo>
                    <a:pt x="7988" y="4102"/>
                  </a:lnTo>
                  <a:lnTo>
                    <a:pt x="8851" y="4102"/>
                  </a:lnTo>
                  <a:lnTo>
                    <a:pt x="8851" y="3238"/>
                  </a:lnTo>
                  <a:close/>
                </a:path>
                <a:path w="29209" h="18414">
                  <a:moveTo>
                    <a:pt x="10363" y="13614"/>
                  </a:moveTo>
                  <a:lnTo>
                    <a:pt x="9499" y="13614"/>
                  </a:lnTo>
                  <a:lnTo>
                    <a:pt x="9499" y="14478"/>
                  </a:lnTo>
                  <a:lnTo>
                    <a:pt x="10363" y="14478"/>
                  </a:lnTo>
                  <a:lnTo>
                    <a:pt x="10363" y="13614"/>
                  </a:lnTo>
                  <a:close/>
                </a:path>
                <a:path w="29209" h="18414">
                  <a:moveTo>
                    <a:pt x="10363" y="6692"/>
                  </a:moveTo>
                  <a:lnTo>
                    <a:pt x="9499" y="6692"/>
                  </a:lnTo>
                  <a:lnTo>
                    <a:pt x="9499" y="7556"/>
                  </a:lnTo>
                  <a:lnTo>
                    <a:pt x="10363" y="7556"/>
                  </a:lnTo>
                  <a:lnTo>
                    <a:pt x="10363" y="6692"/>
                  </a:lnTo>
                  <a:close/>
                </a:path>
                <a:path w="29209" h="18414">
                  <a:moveTo>
                    <a:pt x="11874" y="17068"/>
                  </a:moveTo>
                  <a:lnTo>
                    <a:pt x="11010" y="17068"/>
                  </a:lnTo>
                  <a:lnTo>
                    <a:pt x="11010" y="17932"/>
                  </a:lnTo>
                  <a:lnTo>
                    <a:pt x="11874" y="17932"/>
                  </a:lnTo>
                  <a:lnTo>
                    <a:pt x="11874" y="17068"/>
                  </a:lnTo>
                  <a:close/>
                </a:path>
                <a:path w="29209" h="18414">
                  <a:moveTo>
                    <a:pt x="11874" y="10160"/>
                  </a:moveTo>
                  <a:lnTo>
                    <a:pt x="11010" y="10160"/>
                  </a:lnTo>
                  <a:lnTo>
                    <a:pt x="11010" y="11023"/>
                  </a:lnTo>
                  <a:lnTo>
                    <a:pt x="11874" y="11023"/>
                  </a:lnTo>
                  <a:lnTo>
                    <a:pt x="11874" y="10160"/>
                  </a:lnTo>
                  <a:close/>
                </a:path>
                <a:path w="29209" h="18414">
                  <a:moveTo>
                    <a:pt x="11874" y="3238"/>
                  </a:moveTo>
                  <a:lnTo>
                    <a:pt x="11010" y="3238"/>
                  </a:lnTo>
                  <a:lnTo>
                    <a:pt x="11010" y="4102"/>
                  </a:lnTo>
                  <a:lnTo>
                    <a:pt x="11874" y="4102"/>
                  </a:lnTo>
                  <a:lnTo>
                    <a:pt x="11874" y="3238"/>
                  </a:lnTo>
                  <a:close/>
                </a:path>
                <a:path w="29209" h="18414">
                  <a:moveTo>
                    <a:pt x="13601" y="13614"/>
                  </a:moveTo>
                  <a:lnTo>
                    <a:pt x="12738" y="13614"/>
                  </a:lnTo>
                  <a:lnTo>
                    <a:pt x="12738" y="14478"/>
                  </a:lnTo>
                  <a:lnTo>
                    <a:pt x="13601" y="14478"/>
                  </a:lnTo>
                  <a:lnTo>
                    <a:pt x="13601" y="13614"/>
                  </a:lnTo>
                  <a:close/>
                </a:path>
                <a:path w="29209" h="18414">
                  <a:moveTo>
                    <a:pt x="13601" y="6692"/>
                  </a:moveTo>
                  <a:lnTo>
                    <a:pt x="12738" y="6692"/>
                  </a:lnTo>
                  <a:lnTo>
                    <a:pt x="12738" y="7556"/>
                  </a:lnTo>
                  <a:lnTo>
                    <a:pt x="13601" y="7556"/>
                  </a:lnTo>
                  <a:lnTo>
                    <a:pt x="13601" y="6692"/>
                  </a:lnTo>
                  <a:close/>
                </a:path>
                <a:path w="29209" h="18414">
                  <a:moveTo>
                    <a:pt x="15113" y="17068"/>
                  </a:moveTo>
                  <a:lnTo>
                    <a:pt x="14249" y="17068"/>
                  </a:lnTo>
                  <a:lnTo>
                    <a:pt x="14249" y="17932"/>
                  </a:lnTo>
                  <a:lnTo>
                    <a:pt x="15113" y="17932"/>
                  </a:lnTo>
                  <a:lnTo>
                    <a:pt x="15113" y="17068"/>
                  </a:lnTo>
                  <a:close/>
                </a:path>
                <a:path w="29209" h="18414">
                  <a:moveTo>
                    <a:pt x="15113" y="10160"/>
                  </a:moveTo>
                  <a:lnTo>
                    <a:pt x="14249" y="10160"/>
                  </a:lnTo>
                  <a:lnTo>
                    <a:pt x="14249" y="11023"/>
                  </a:lnTo>
                  <a:lnTo>
                    <a:pt x="15113" y="11023"/>
                  </a:lnTo>
                  <a:lnTo>
                    <a:pt x="15113" y="10160"/>
                  </a:lnTo>
                  <a:close/>
                </a:path>
                <a:path w="29209" h="18414">
                  <a:moveTo>
                    <a:pt x="15113" y="3238"/>
                  </a:moveTo>
                  <a:lnTo>
                    <a:pt x="14249" y="3238"/>
                  </a:lnTo>
                  <a:lnTo>
                    <a:pt x="14249" y="4102"/>
                  </a:lnTo>
                  <a:lnTo>
                    <a:pt x="15113" y="4102"/>
                  </a:lnTo>
                  <a:lnTo>
                    <a:pt x="15113" y="3238"/>
                  </a:lnTo>
                  <a:close/>
                </a:path>
                <a:path w="29209" h="18414">
                  <a:moveTo>
                    <a:pt x="16840" y="13614"/>
                  </a:moveTo>
                  <a:lnTo>
                    <a:pt x="15976" y="13614"/>
                  </a:lnTo>
                  <a:lnTo>
                    <a:pt x="15976" y="14478"/>
                  </a:lnTo>
                  <a:lnTo>
                    <a:pt x="16840" y="14478"/>
                  </a:lnTo>
                  <a:lnTo>
                    <a:pt x="16840" y="13614"/>
                  </a:lnTo>
                  <a:close/>
                </a:path>
                <a:path w="29209" h="18414">
                  <a:moveTo>
                    <a:pt x="16840" y="6692"/>
                  </a:moveTo>
                  <a:lnTo>
                    <a:pt x="15976" y="6692"/>
                  </a:lnTo>
                  <a:lnTo>
                    <a:pt x="15976" y="7556"/>
                  </a:lnTo>
                  <a:lnTo>
                    <a:pt x="16840" y="7556"/>
                  </a:lnTo>
                  <a:lnTo>
                    <a:pt x="16840" y="6692"/>
                  </a:lnTo>
                  <a:close/>
                </a:path>
                <a:path w="29209" h="18414">
                  <a:moveTo>
                    <a:pt x="18351" y="17068"/>
                  </a:moveTo>
                  <a:lnTo>
                    <a:pt x="17487" y="17068"/>
                  </a:lnTo>
                  <a:lnTo>
                    <a:pt x="17487" y="17932"/>
                  </a:lnTo>
                  <a:lnTo>
                    <a:pt x="18351" y="17932"/>
                  </a:lnTo>
                  <a:lnTo>
                    <a:pt x="18351" y="17068"/>
                  </a:lnTo>
                  <a:close/>
                </a:path>
                <a:path w="29209" h="18414">
                  <a:moveTo>
                    <a:pt x="18351" y="10160"/>
                  </a:moveTo>
                  <a:lnTo>
                    <a:pt x="17487" y="10160"/>
                  </a:lnTo>
                  <a:lnTo>
                    <a:pt x="17487" y="11023"/>
                  </a:lnTo>
                  <a:lnTo>
                    <a:pt x="18351" y="11023"/>
                  </a:lnTo>
                  <a:lnTo>
                    <a:pt x="18351" y="10160"/>
                  </a:lnTo>
                  <a:close/>
                </a:path>
                <a:path w="29209" h="18414">
                  <a:moveTo>
                    <a:pt x="18351" y="3238"/>
                  </a:moveTo>
                  <a:lnTo>
                    <a:pt x="17487" y="3238"/>
                  </a:lnTo>
                  <a:lnTo>
                    <a:pt x="17487" y="4102"/>
                  </a:lnTo>
                  <a:lnTo>
                    <a:pt x="18351" y="4102"/>
                  </a:lnTo>
                  <a:lnTo>
                    <a:pt x="18351" y="3238"/>
                  </a:lnTo>
                  <a:close/>
                </a:path>
                <a:path w="29209" h="18414">
                  <a:moveTo>
                    <a:pt x="19862" y="13614"/>
                  </a:moveTo>
                  <a:lnTo>
                    <a:pt x="18999" y="13614"/>
                  </a:lnTo>
                  <a:lnTo>
                    <a:pt x="18999" y="14478"/>
                  </a:lnTo>
                  <a:lnTo>
                    <a:pt x="19862" y="14478"/>
                  </a:lnTo>
                  <a:lnTo>
                    <a:pt x="19862" y="13614"/>
                  </a:lnTo>
                  <a:close/>
                </a:path>
                <a:path w="29209" h="18414">
                  <a:moveTo>
                    <a:pt x="19862" y="6692"/>
                  </a:moveTo>
                  <a:lnTo>
                    <a:pt x="18999" y="6692"/>
                  </a:lnTo>
                  <a:lnTo>
                    <a:pt x="18999" y="7556"/>
                  </a:lnTo>
                  <a:lnTo>
                    <a:pt x="19862" y="7556"/>
                  </a:lnTo>
                  <a:lnTo>
                    <a:pt x="19862" y="6692"/>
                  </a:lnTo>
                  <a:close/>
                </a:path>
                <a:path w="29209" h="18414">
                  <a:moveTo>
                    <a:pt x="19862" y="0"/>
                  </a:moveTo>
                  <a:lnTo>
                    <a:pt x="18999" y="0"/>
                  </a:lnTo>
                  <a:lnTo>
                    <a:pt x="18999" y="863"/>
                  </a:lnTo>
                  <a:lnTo>
                    <a:pt x="19862" y="863"/>
                  </a:lnTo>
                  <a:lnTo>
                    <a:pt x="19862" y="0"/>
                  </a:lnTo>
                  <a:close/>
                </a:path>
                <a:path w="29209" h="18414">
                  <a:moveTo>
                    <a:pt x="21590" y="17068"/>
                  </a:moveTo>
                  <a:lnTo>
                    <a:pt x="20726" y="17068"/>
                  </a:lnTo>
                  <a:lnTo>
                    <a:pt x="20726" y="17932"/>
                  </a:lnTo>
                  <a:lnTo>
                    <a:pt x="21590" y="17932"/>
                  </a:lnTo>
                  <a:lnTo>
                    <a:pt x="21590" y="17068"/>
                  </a:lnTo>
                  <a:close/>
                </a:path>
                <a:path w="29209" h="18414">
                  <a:moveTo>
                    <a:pt x="21590" y="10160"/>
                  </a:moveTo>
                  <a:lnTo>
                    <a:pt x="20726" y="10160"/>
                  </a:lnTo>
                  <a:lnTo>
                    <a:pt x="20726" y="11023"/>
                  </a:lnTo>
                  <a:lnTo>
                    <a:pt x="21590" y="11023"/>
                  </a:lnTo>
                  <a:lnTo>
                    <a:pt x="21590" y="10160"/>
                  </a:lnTo>
                  <a:close/>
                </a:path>
                <a:path w="29209" h="18414">
                  <a:moveTo>
                    <a:pt x="21590" y="3238"/>
                  </a:moveTo>
                  <a:lnTo>
                    <a:pt x="20726" y="3238"/>
                  </a:lnTo>
                  <a:lnTo>
                    <a:pt x="20726" y="4102"/>
                  </a:lnTo>
                  <a:lnTo>
                    <a:pt x="21590" y="4102"/>
                  </a:lnTo>
                  <a:lnTo>
                    <a:pt x="21590" y="3238"/>
                  </a:lnTo>
                  <a:close/>
                </a:path>
                <a:path w="29209" h="18414">
                  <a:moveTo>
                    <a:pt x="23101" y="13614"/>
                  </a:moveTo>
                  <a:lnTo>
                    <a:pt x="22237" y="13614"/>
                  </a:lnTo>
                  <a:lnTo>
                    <a:pt x="22237" y="14478"/>
                  </a:lnTo>
                  <a:lnTo>
                    <a:pt x="23101" y="14478"/>
                  </a:lnTo>
                  <a:lnTo>
                    <a:pt x="23101" y="13614"/>
                  </a:lnTo>
                  <a:close/>
                </a:path>
                <a:path w="29209" h="18414">
                  <a:moveTo>
                    <a:pt x="23101" y="6692"/>
                  </a:moveTo>
                  <a:lnTo>
                    <a:pt x="22237" y="6692"/>
                  </a:lnTo>
                  <a:lnTo>
                    <a:pt x="22237" y="7556"/>
                  </a:lnTo>
                  <a:lnTo>
                    <a:pt x="23101" y="7556"/>
                  </a:lnTo>
                  <a:lnTo>
                    <a:pt x="23101" y="6692"/>
                  </a:lnTo>
                  <a:close/>
                </a:path>
                <a:path w="29209" h="18414">
                  <a:moveTo>
                    <a:pt x="23101" y="0"/>
                  </a:moveTo>
                  <a:lnTo>
                    <a:pt x="22237" y="0"/>
                  </a:lnTo>
                  <a:lnTo>
                    <a:pt x="22237" y="863"/>
                  </a:lnTo>
                  <a:lnTo>
                    <a:pt x="23101" y="863"/>
                  </a:lnTo>
                  <a:lnTo>
                    <a:pt x="23101" y="0"/>
                  </a:lnTo>
                  <a:close/>
                </a:path>
                <a:path w="29209" h="18414">
                  <a:moveTo>
                    <a:pt x="24828" y="17068"/>
                  </a:moveTo>
                  <a:lnTo>
                    <a:pt x="23964" y="17068"/>
                  </a:lnTo>
                  <a:lnTo>
                    <a:pt x="23964" y="17932"/>
                  </a:lnTo>
                  <a:lnTo>
                    <a:pt x="24828" y="17932"/>
                  </a:lnTo>
                  <a:lnTo>
                    <a:pt x="24828" y="17068"/>
                  </a:lnTo>
                  <a:close/>
                </a:path>
                <a:path w="29209" h="18414">
                  <a:moveTo>
                    <a:pt x="24828" y="10160"/>
                  </a:moveTo>
                  <a:lnTo>
                    <a:pt x="23964" y="10160"/>
                  </a:lnTo>
                  <a:lnTo>
                    <a:pt x="23964" y="11023"/>
                  </a:lnTo>
                  <a:lnTo>
                    <a:pt x="24828" y="11023"/>
                  </a:lnTo>
                  <a:lnTo>
                    <a:pt x="24828" y="10160"/>
                  </a:lnTo>
                  <a:close/>
                </a:path>
                <a:path w="29209" h="18414">
                  <a:moveTo>
                    <a:pt x="24828" y="3238"/>
                  </a:moveTo>
                  <a:lnTo>
                    <a:pt x="23964" y="3238"/>
                  </a:lnTo>
                  <a:lnTo>
                    <a:pt x="23964" y="4102"/>
                  </a:lnTo>
                  <a:lnTo>
                    <a:pt x="24828" y="4102"/>
                  </a:lnTo>
                  <a:lnTo>
                    <a:pt x="24828" y="3238"/>
                  </a:lnTo>
                  <a:close/>
                </a:path>
                <a:path w="29209" h="18414">
                  <a:moveTo>
                    <a:pt x="26339" y="13614"/>
                  </a:moveTo>
                  <a:lnTo>
                    <a:pt x="25476" y="13614"/>
                  </a:lnTo>
                  <a:lnTo>
                    <a:pt x="25476" y="14478"/>
                  </a:lnTo>
                  <a:lnTo>
                    <a:pt x="26339" y="14478"/>
                  </a:lnTo>
                  <a:lnTo>
                    <a:pt x="26339" y="13614"/>
                  </a:lnTo>
                  <a:close/>
                </a:path>
                <a:path w="29209" h="18414">
                  <a:moveTo>
                    <a:pt x="26339" y="6692"/>
                  </a:moveTo>
                  <a:lnTo>
                    <a:pt x="25476" y="6692"/>
                  </a:lnTo>
                  <a:lnTo>
                    <a:pt x="25476" y="7556"/>
                  </a:lnTo>
                  <a:lnTo>
                    <a:pt x="26339" y="7556"/>
                  </a:lnTo>
                  <a:lnTo>
                    <a:pt x="26339" y="6692"/>
                  </a:lnTo>
                  <a:close/>
                </a:path>
                <a:path w="29209" h="18414">
                  <a:moveTo>
                    <a:pt x="26339" y="0"/>
                  </a:moveTo>
                  <a:lnTo>
                    <a:pt x="25476" y="0"/>
                  </a:lnTo>
                  <a:lnTo>
                    <a:pt x="25476" y="863"/>
                  </a:lnTo>
                  <a:lnTo>
                    <a:pt x="26339" y="863"/>
                  </a:lnTo>
                  <a:lnTo>
                    <a:pt x="26339" y="0"/>
                  </a:lnTo>
                  <a:close/>
                </a:path>
                <a:path w="29209" h="18414">
                  <a:moveTo>
                    <a:pt x="27851" y="17068"/>
                  </a:moveTo>
                  <a:lnTo>
                    <a:pt x="26987" y="17068"/>
                  </a:lnTo>
                  <a:lnTo>
                    <a:pt x="26987" y="17932"/>
                  </a:lnTo>
                  <a:lnTo>
                    <a:pt x="27851" y="17932"/>
                  </a:lnTo>
                  <a:lnTo>
                    <a:pt x="27851" y="17068"/>
                  </a:lnTo>
                  <a:close/>
                </a:path>
                <a:path w="29209" h="18414">
                  <a:moveTo>
                    <a:pt x="27851" y="10160"/>
                  </a:moveTo>
                  <a:lnTo>
                    <a:pt x="26987" y="10160"/>
                  </a:lnTo>
                  <a:lnTo>
                    <a:pt x="26987" y="11023"/>
                  </a:lnTo>
                  <a:lnTo>
                    <a:pt x="27851" y="11023"/>
                  </a:lnTo>
                  <a:lnTo>
                    <a:pt x="27851" y="10160"/>
                  </a:lnTo>
                  <a:close/>
                </a:path>
                <a:path w="29209" h="18414">
                  <a:moveTo>
                    <a:pt x="27851" y="3238"/>
                  </a:moveTo>
                  <a:lnTo>
                    <a:pt x="26987" y="3238"/>
                  </a:lnTo>
                  <a:lnTo>
                    <a:pt x="26987" y="4102"/>
                  </a:lnTo>
                  <a:lnTo>
                    <a:pt x="27851" y="4102"/>
                  </a:lnTo>
                  <a:lnTo>
                    <a:pt x="27851" y="3238"/>
                  </a:lnTo>
                  <a:close/>
                </a:path>
                <a:path w="29209" h="18414">
                  <a:moveTo>
                    <a:pt x="29146" y="13614"/>
                  </a:moveTo>
                  <a:lnTo>
                    <a:pt x="28714" y="13614"/>
                  </a:lnTo>
                  <a:lnTo>
                    <a:pt x="28714" y="14478"/>
                  </a:lnTo>
                  <a:lnTo>
                    <a:pt x="29146" y="14478"/>
                  </a:lnTo>
                  <a:lnTo>
                    <a:pt x="29146" y="13614"/>
                  </a:lnTo>
                  <a:close/>
                </a:path>
                <a:path w="29209" h="18414">
                  <a:moveTo>
                    <a:pt x="29146" y="6692"/>
                  </a:moveTo>
                  <a:lnTo>
                    <a:pt x="28714" y="6692"/>
                  </a:lnTo>
                  <a:lnTo>
                    <a:pt x="28714" y="7556"/>
                  </a:lnTo>
                  <a:lnTo>
                    <a:pt x="29146" y="7556"/>
                  </a:lnTo>
                  <a:lnTo>
                    <a:pt x="29146" y="6692"/>
                  </a:lnTo>
                  <a:close/>
                </a:path>
                <a:path w="29209" h="18414">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4" name="object 594"/>
            <p:cNvSpPr/>
            <p:nvPr/>
          </p:nvSpPr>
          <p:spPr>
            <a:xfrm>
              <a:off x="7317454"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595" name="object 595"/>
            <p:cNvSpPr/>
            <p:nvPr/>
          </p:nvSpPr>
          <p:spPr>
            <a:xfrm>
              <a:off x="7318750" y="5483251"/>
              <a:ext cx="29209" cy="194310"/>
            </a:xfrm>
            <a:custGeom>
              <a:avLst/>
              <a:gdLst/>
              <a:ahLst/>
              <a:cxnLst/>
              <a:rect l="l" t="t" r="r" b="b"/>
              <a:pathLst>
                <a:path w="29209" h="194310">
                  <a:moveTo>
                    <a:pt x="0" y="193997"/>
                  </a:moveTo>
                  <a:lnTo>
                    <a:pt x="0" y="0"/>
                  </a:lnTo>
                </a:path>
                <a:path w="29209" h="194310">
                  <a:moveTo>
                    <a:pt x="0" y="0"/>
                  </a:moveTo>
                  <a:lnTo>
                    <a:pt x="28934" y="0"/>
                  </a:lnTo>
                </a:path>
                <a:path w="29209" h="194310">
                  <a:moveTo>
                    <a:pt x="28934" y="0"/>
                  </a:moveTo>
                  <a:lnTo>
                    <a:pt x="28934" y="193997"/>
                  </a:lnTo>
                </a:path>
              </a:pathLst>
            </a:custGeom>
            <a:ln w="3175">
              <a:solidFill>
                <a:srgbClr val="000000"/>
              </a:solidFill>
            </a:ln>
          </p:spPr>
          <p:txBody>
            <a:bodyPr wrap="square" lIns="0" tIns="0" rIns="0" bIns="0" rtlCol="0"/>
            <a:lstStyle/>
            <a:p>
              <a:endParaRPr/>
            </a:p>
          </p:txBody>
        </p:sp>
        <p:sp>
          <p:nvSpPr>
            <p:cNvPr id="596" name="object 596"/>
            <p:cNvSpPr/>
            <p:nvPr/>
          </p:nvSpPr>
          <p:spPr>
            <a:xfrm>
              <a:off x="7362366" y="5458408"/>
              <a:ext cx="29209" cy="219710"/>
            </a:xfrm>
            <a:custGeom>
              <a:avLst/>
              <a:gdLst/>
              <a:ahLst/>
              <a:cxnLst/>
              <a:rect l="l" t="t" r="r" b="b"/>
              <a:pathLst>
                <a:path w="29209" h="219710">
                  <a:moveTo>
                    <a:pt x="29149" y="0"/>
                  </a:moveTo>
                  <a:lnTo>
                    <a:pt x="0" y="0"/>
                  </a:lnTo>
                  <a:lnTo>
                    <a:pt x="0" y="219705"/>
                  </a:lnTo>
                  <a:lnTo>
                    <a:pt x="29149" y="219705"/>
                  </a:lnTo>
                  <a:lnTo>
                    <a:pt x="29149" y="0"/>
                  </a:lnTo>
                  <a:close/>
                </a:path>
              </a:pathLst>
            </a:custGeom>
            <a:solidFill>
              <a:srgbClr val="A0A0A4"/>
            </a:solidFill>
          </p:spPr>
          <p:txBody>
            <a:bodyPr wrap="square" lIns="0" tIns="0" rIns="0" bIns="0" rtlCol="0"/>
            <a:lstStyle/>
            <a:p>
              <a:endParaRPr/>
            </a:p>
          </p:txBody>
        </p:sp>
        <p:sp>
          <p:nvSpPr>
            <p:cNvPr id="597" name="object 597"/>
            <p:cNvSpPr/>
            <p:nvPr/>
          </p:nvSpPr>
          <p:spPr>
            <a:xfrm>
              <a:off x="7362355" y="5458193"/>
              <a:ext cx="29209" cy="15875"/>
            </a:xfrm>
            <a:custGeom>
              <a:avLst/>
              <a:gdLst/>
              <a:ahLst/>
              <a:cxnLst/>
              <a:rect l="l" t="t" r="r" b="b"/>
              <a:pathLst>
                <a:path w="29209" h="15875">
                  <a:moveTo>
                    <a:pt x="3251" y="3251"/>
                  </a:moveTo>
                  <a:lnTo>
                    <a:pt x="1524" y="3251"/>
                  </a:lnTo>
                  <a:lnTo>
                    <a:pt x="1524" y="4978"/>
                  </a:lnTo>
                  <a:lnTo>
                    <a:pt x="0" y="4978"/>
                  </a:lnTo>
                  <a:lnTo>
                    <a:pt x="0" y="6705"/>
                  </a:lnTo>
                  <a:lnTo>
                    <a:pt x="1524" y="6705"/>
                  </a:lnTo>
                  <a:lnTo>
                    <a:pt x="1524" y="8432"/>
                  </a:lnTo>
                  <a:lnTo>
                    <a:pt x="0" y="8432"/>
                  </a:lnTo>
                  <a:lnTo>
                    <a:pt x="0" y="10160"/>
                  </a:lnTo>
                  <a:lnTo>
                    <a:pt x="1524" y="10160"/>
                  </a:lnTo>
                  <a:lnTo>
                    <a:pt x="1524" y="11887"/>
                  </a:lnTo>
                  <a:lnTo>
                    <a:pt x="0" y="11887"/>
                  </a:lnTo>
                  <a:lnTo>
                    <a:pt x="0" y="13614"/>
                  </a:lnTo>
                  <a:lnTo>
                    <a:pt x="1524" y="13614"/>
                  </a:lnTo>
                  <a:lnTo>
                    <a:pt x="1524" y="15341"/>
                  </a:lnTo>
                  <a:lnTo>
                    <a:pt x="3251" y="15341"/>
                  </a:lnTo>
                  <a:lnTo>
                    <a:pt x="3251" y="13614"/>
                  </a:lnTo>
                  <a:lnTo>
                    <a:pt x="1727" y="13614"/>
                  </a:lnTo>
                  <a:lnTo>
                    <a:pt x="1727" y="11887"/>
                  </a:lnTo>
                  <a:lnTo>
                    <a:pt x="3251" y="11887"/>
                  </a:lnTo>
                  <a:lnTo>
                    <a:pt x="3251" y="10160"/>
                  </a:lnTo>
                  <a:lnTo>
                    <a:pt x="1727" y="10160"/>
                  </a:lnTo>
                  <a:lnTo>
                    <a:pt x="1727" y="8432"/>
                  </a:lnTo>
                  <a:lnTo>
                    <a:pt x="3251" y="8432"/>
                  </a:lnTo>
                  <a:lnTo>
                    <a:pt x="3251" y="6705"/>
                  </a:lnTo>
                  <a:lnTo>
                    <a:pt x="1727" y="6705"/>
                  </a:lnTo>
                  <a:lnTo>
                    <a:pt x="1727" y="4978"/>
                  </a:lnTo>
                  <a:lnTo>
                    <a:pt x="3251" y="4978"/>
                  </a:lnTo>
                  <a:lnTo>
                    <a:pt x="3251" y="3251"/>
                  </a:lnTo>
                  <a:close/>
                </a:path>
                <a:path w="29209" h="15875">
                  <a:moveTo>
                    <a:pt x="3251" y="0"/>
                  </a:moveTo>
                  <a:lnTo>
                    <a:pt x="1524" y="0"/>
                  </a:lnTo>
                  <a:lnTo>
                    <a:pt x="1524" y="1727"/>
                  </a:lnTo>
                  <a:lnTo>
                    <a:pt x="3251" y="1727"/>
                  </a:lnTo>
                  <a:lnTo>
                    <a:pt x="3251" y="0"/>
                  </a:lnTo>
                  <a:close/>
                </a:path>
                <a:path w="29209" h="15875">
                  <a:moveTo>
                    <a:pt x="6489" y="3251"/>
                  </a:moveTo>
                  <a:lnTo>
                    <a:pt x="4762" y="3251"/>
                  </a:lnTo>
                  <a:lnTo>
                    <a:pt x="4762" y="4978"/>
                  </a:lnTo>
                  <a:lnTo>
                    <a:pt x="3251" y="4978"/>
                  </a:lnTo>
                  <a:lnTo>
                    <a:pt x="3251" y="6705"/>
                  </a:lnTo>
                  <a:lnTo>
                    <a:pt x="4762" y="6705"/>
                  </a:lnTo>
                  <a:lnTo>
                    <a:pt x="4762" y="8432"/>
                  </a:lnTo>
                  <a:lnTo>
                    <a:pt x="3251" y="8432"/>
                  </a:lnTo>
                  <a:lnTo>
                    <a:pt x="3251" y="10160"/>
                  </a:lnTo>
                  <a:lnTo>
                    <a:pt x="4762" y="10160"/>
                  </a:lnTo>
                  <a:lnTo>
                    <a:pt x="4762" y="11887"/>
                  </a:lnTo>
                  <a:lnTo>
                    <a:pt x="3251" y="11887"/>
                  </a:lnTo>
                  <a:lnTo>
                    <a:pt x="3251" y="13614"/>
                  </a:lnTo>
                  <a:lnTo>
                    <a:pt x="4762" y="13614"/>
                  </a:lnTo>
                  <a:lnTo>
                    <a:pt x="4762" y="15341"/>
                  </a:lnTo>
                  <a:lnTo>
                    <a:pt x="6489" y="15341"/>
                  </a:lnTo>
                  <a:lnTo>
                    <a:pt x="6489" y="13614"/>
                  </a:lnTo>
                  <a:lnTo>
                    <a:pt x="4978" y="13614"/>
                  </a:lnTo>
                  <a:lnTo>
                    <a:pt x="4978" y="11887"/>
                  </a:lnTo>
                  <a:lnTo>
                    <a:pt x="6489" y="11887"/>
                  </a:lnTo>
                  <a:lnTo>
                    <a:pt x="6489" y="10160"/>
                  </a:lnTo>
                  <a:lnTo>
                    <a:pt x="4978" y="10160"/>
                  </a:lnTo>
                  <a:lnTo>
                    <a:pt x="4978" y="8432"/>
                  </a:lnTo>
                  <a:lnTo>
                    <a:pt x="6489" y="8432"/>
                  </a:lnTo>
                  <a:lnTo>
                    <a:pt x="6489" y="6705"/>
                  </a:lnTo>
                  <a:lnTo>
                    <a:pt x="4978" y="6705"/>
                  </a:lnTo>
                  <a:lnTo>
                    <a:pt x="4978" y="4978"/>
                  </a:lnTo>
                  <a:lnTo>
                    <a:pt x="6489" y="4978"/>
                  </a:lnTo>
                  <a:lnTo>
                    <a:pt x="6489" y="3251"/>
                  </a:lnTo>
                  <a:close/>
                </a:path>
                <a:path w="29209" h="15875">
                  <a:moveTo>
                    <a:pt x="6489" y="0"/>
                  </a:moveTo>
                  <a:lnTo>
                    <a:pt x="4762" y="0"/>
                  </a:lnTo>
                  <a:lnTo>
                    <a:pt x="4762" y="1727"/>
                  </a:lnTo>
                  <a:lnTo>
                    <a:pt x="6489" y="1727"/>
                  </a:lnTo>
                  <a:lnTo>
                    <a:pt x="6489" y="0"/>
                  </a:lnTo>
                  <a:close/>
                </a:path>
                <a:path w="29209" h="15875">
                  <a:moveTo>
                    <a:pt x="9728" y="0"/>
                  </a:moveTo>
                  <a:lnTo>
                    <a:pt x="8001" y="0"/>
                  </a:lnTo>
                  <a:lnTo>
                    <a:pt x="8001" y="1727"/>
                  </a:lnTo>
                  <a:lnTo>
                    <a:pt x="9728" y="1727"/>
                  </a:lnTo>
                  <a:lnTo>
                    <a:pt x="9728" y="0"/>
                  </a:lnTo>
                  <a:close/>
                </a:path>
                <a:path w="29209" h="15875">
                  <a:moveTo>
                    <a:pt x="11239" y="4978"/>
                  </a:moveTo>
                  <a:lnTo>
                    <a:pt x="9728" y="4978"/>
                  </a:lnTo>
                  <a:lnTo>
                    <a:pt x="9728" y="3251"/>
                  </a:lnTo>
                  <a:lnTo>
                    <a:pt x="9512" y="3251"/>
                  </a:lnTo>
                  <a:lnTo>
                    <a:pt x="9512" y="13614"/>
                  </a:lnTo>
                  <a:lnTo>
                    <a:pt x="8216" y="13614"/>
                  </a:lnTo>
                  <a:lnTo>
                    <a:pt x="8216" y="11887"/>
                  </a:lnTo>
                  <a:lnTo>
                    <a:pt x="9512" y="11887"/>
                  </a:lnTo>
                  <a:lnTo>
                    <a:pt x="9512" y="10160"/>
                  </a:lnTo>
                  <a:lnTo>
                    <a:pt x="8216" y="10160"/>
                  </a:lnTo>
                  <a:lnTo>
                    <a:pt x="8216" y="8432"/>
                  </a:lnTo>
                  <a:lnTo>
                    <a:pt x="9512" y="8432"/>
                  </a:lnTo>
                  <a:lnTo>
                    <a:pt x="9512" y="6705"/>
                  </a:lnTo>
                  <a:lnTo>
                    <a:pt x="8216" y="6705"/>
                  </a:lnTo>
                  <a:lnTo>
                    <a:pt x="8216" y="4978"/>
                  </a:lnTo>
                  <a:lnTo>
                    <a:pt x="9512" y="4978"/>
                  </a:lnTo>
                  <a:lnTo>
                    <a:pt x="9512" y="3251"/>
                  </a:lnTo>
                  <a:lnTo>
                    <a:pt x="8001" y="3251"/>
                  </a:lnTo>
                  <a:lnTo>
                    <a:pt x="8001" y="4978"/>
                  </a:lnTo>
                  <a:lnTo>
                    <a:pt x="6489" y="4978"/>
                  </a:lnTo>
                  <a:lnTo>
                    <a:pt x="6489" y="6705"/>
                  </a:lnTo>
                  <a:lnTo>
                    <a:pt x="8001" y="6705"/>
                  </a:lnTo>
                  <a:lnTo>
                    <a:pt x="8001" y="8432"/>
                  </a:lnTo>
                  <a:lnTo>
                    <a:pt x="6489" y="8432"/>
                  </a:lnTo>
                  <a:lnTo>
                    <a:pt x="6489" y="10160"/>
                  </a:lnTo>
                  <a:lnTo>
                    <a:pt x="8001" y="10160"/>
                  </a:lnTo>
                  <a:lnTo>
                    <a:pt x="8001" y="11887"/>
                  </a:lnTo>
                  <a:lnTo>
                    <a:pt x="6489" y="11887"/>
                  </a:lnTo>
                  <a:lnTo>
                    <a:pt x="6489" y="13614"/>
                  </a:lnTo>
                  <a:lnTo>
                    <a:pt x="8001" y="13614"/>
                  </a:lnTo>
                  <a:lnTo>
                    <a:pt x="8001" y="15341"/>
                  </a:lnTo>
                  <a:lnTo>
                    <a:pt x="9728" y="15341"/>
                  </a:lnTo>
                  <a:lnTo>
                    <a:pt x="9728" y="13614"/>
                  </a:lnTo>
                  <a:lnTo>
                    <a:pt x="11239" y="13614"/>
                  </a:lnTo>
                  <a:lnTo>
                    <a:pt x="11239" y="11887"/>
                  </a:lnTo>
                  <a:lnTo>
                    <a:pt x="9728" y="11887"/>
                  </a:lnTo>
                  <a:lnTo>
                    <a:pt x="9728" y="10160"/>
                  </a:lnTo>
                  <a:lnTo>
                    <a:pt x="11239" y="10160"/>
                  </a:lnTo>
                  <a:lnTo>
                    <a:pt x="11239" y="8432"/>
                  </a:lnTo>
                  <a:lnTo>
                    <a:pt x="9728" y="8432"/>
                  </a:lnTo>
                  <a:lnTo>
                    <a:pt x="9728" y="6705"/>
                  </a:lnTo>
                  <a:lnTo>
                    <a:pt x="11239" y="6705"/>
                  </a:lnTo>
                  <a:lnTo>
                    <a:pt x="11239" y="4978"/>
                  </a:lnTo>
                  <a:close/>
                </a:path>
                <a:path w="29209" h="15875">
                  <a:moveTo>
                    <a:pt x="12966" y="0"/>
                  </a:moveTo>
                  <a:lnTo>
                    <a:pt x="11239" y="0"/>
                  </a:lnTo>
                  <a:lnTo>
                    <a:pt x="11239" y="1727"/>
                  </a:lnTo>
                  <a:lnTo>
                    <a:pt x="12966" y="1727"/>
                  </a:lnTo>
                  <a:lnTo>
                    <a:pt x="12966" y="0"/>
                  </a:lnTo>
                  <a:close/>
                </a:path>
                <a:path w="29209" h="15875">
                  <a:moveTo>
                    <a:pt x="14478" y="4978"/>
                  </a:moveTo>
                  <a:lnTo>
                    <a:pt x="12966" y="4978"/>
                  </a:lnTo>
                  <a:lnTo>
                    <a:pt x="12966" y="3251"/>
                  </a:lnTo>
                  <a:lnTo>
                    <a:pt x="11239" y="3251"/>
                  </a:lnTo>
                  <a:lnTo>
                    <a:pt x="11239" y="4978"/>
                  </a:lnTo>
                  <a:lnTo>
                    <a:pt x="12750" y="4978"/>
                  </a:lnTo>
                  <a:lnTo>
                    <a:pt x="12750" y="6705"/>
                  </a:lnTo>
                  <a:lnTo>
                    <a:pt x="11239" y="6705"/>
                  </a:lnTo>
                  <a:lnTo>
                    <a:pt x="11239" y="8432"/>
                  </a:lnTo>
                  <a:lnTo>
                    <a:pt x="12750" y="8432"/>
                  </a:lnTo>
                  <a:lnTo>
                    <a:pt x="12750" y="10160"/>
                  </a:lnTo>
                  <a:lnTo>
                    <a:pt x="11239" y="10160"/>
                  </a:lnTo>
                  <a:lnTo>
                    <a:pt x="11239" y="11887"/>
                  </a:lnTo>
                  <a:lnTo>
                    <a:pt x="12750" y="11887"/>
                  </a:lnTo>
                  <a:lnTo>
                    <a:pt x="12750" y="13614"/>
                  </a:lnTo>
                  <a:lnTo>
                    <a:pt x="11239" y="13614"/>
                  </a:lnTo>
                  <a:lnTo>
                    <a:pt x="11239" y="15341"/>
                  </a:lnTo>
                  <a:lnTo>
                    <a:pt x="12966" y="15341"/>
                  </a:lnTo>
                  <a:lnTo>
                    <a:pt x="12966" y="13614"/>
                  </a:lnTo>
                  <a:lnTo>
                    <a:pt x="14478" y="13614"/>
                  </a:lnTo>
                  <a:lnTo>
                    <a:pt x="14478" y="11887"/>
                  </a:lnTo>
                  <a:lnTo>
                    <a:pt x="12966" y="11887"/>
                  </a:lnTo>
                  <a:lnTo>
                    <a:pt x="12966" y="10160"/>
                  </a:lnTo>
                  <a:lnTo>
                    <a:pt x="14478" y="10160"/>
                  </a:lnTo>
                  <a:lnTo>
                    <a:pt x="14478" y="8432"/>
                  </a:lnTo>
                  <a:lnTo>
                    <a:pt x="12966" y="8432"/>
                  </a:lnTo>
                  <a:lnTo>
                    <a:pt x="12966" y="6705"/>
                  </a:lnTo>
                  <a:lnTo>
                    <a:pt x="14478" y="6705"/>
                  </a:lnTo>
                  <a:lnTo>
                    <a:pt x="14478" y="4978"/>
                  </a:lnTo>
                  <a:close/>
                </a:path>
                <a:path w="29209" h="15875">
                  <a:moveTo>
                    <a:pt x="16205" y="0"/>
                  </a:moveTo>
                  <a:lnTo>
                    <a:pt x="14478" y="0"/>
                  </a:lnTo>
                  <a:lnTo>
                    <a:pt x="14478" y="1727"/>
                  </a:lnTo>
                  <a:lnTo>
                    <a:pt x="16205" y="1727"/>
                  </a:lnTo>
                  <a:lnTo>
                    <a:pt x="16205" y="0"/>
                  </a:lnTo>
                  <a:close/>
                </a:path>
                <a:path w="29209" h="15875">
                  <a:moveTo>
                    <a:pt x="19227" y="3251"/>
                  </a:moveTo>
                  <a:lnTo>
                    <a:pt x="17500" y="3251"/>
                  </a:lnTo>
                  <a:lnTo>
                    <a:pt x="17500" y="4978"/>
                  </a:lnTo>
                  <a:lnTo>
                    <a:pt x="17500" y="6705"/>
                  </a:lnTo>
                  <a:lnTo>
                    <a:pt x="17500" y="8432"/>
                  </a:lnTo>
                  <a:lnTo>
                    <a:pt x="17500" y="10160"/>
                  </a:lnTo>
                  <a:lnTo>
                    <a:pt x="17500" y="11887"/>
                  </a:lnTo>
                  <a:lnTo>
                    <a:pt x="16205" y="11887"/>
                  </a:lnTo>
                  <a:lnTo>
                    <a:pt x="16205" y="10160"/>
                  </a:lnTo>
                  <a:lnTo>
                    <a:pt x="17500" y="10160"/>
                  </a:lnTo>
                  <a:lnTo>
                    <a:pt x="17500" y="8432"/>
                  </a:lnTo>
                  <a:lnTo>
                    <a:pt x="16205" y="8432"/>
                  </a:lnTo>
                  <a:lnTo>
                    <a:pt x="16205" y="6705"/>
                  </a:lnTo>
                  <a:lnTo>
                    <a:pt x="17500" y="6705"/>
                  </a:lnTo>
                  <a:lnTo>
                    <a:pt x="17500" y="4978"/>
                  </a:lnTo>
                  <a:lnTo>
                    <a:pt x="16205" y="4978"/>
                  </a:lnTo>
                  <a:lnTo>
                    <a:pt x="16205" y="3251"/>
                  </a:lnTo>
                  <a:lnTo>
                    <a:pt x="14478" y="3251"/>
                  </a:lnTo>
                  <a:lnTo>
                    <a:pt x="14478" y="4978"/>
                  </a:lnTo>
                  <a:lnTo>
                    <a:pt x="15989" y="4978"/>
                  </a:lnTo>
                  <a:lnTo>
                    <a:pt x="15989" y="6705"/>
                  </a:lnTo>
                  <a:lnTo>
                    <a:pt x="14478" y="6705"/>
                  </a:lnTo>
                  <a:lnTo>
                    <a:pt x="14478" y="8432"/>
                  </a:lnTo>
                  <a:lnTo>
                    <a:pt x="15989" y="8432"/>
                  </a:lnTo>
                  <a:lnTo>
                    <a:pt x="15989" y="10160"/>
                  </a:lnTo>
                  <a:lnTo>
                    <a:pt x="14478" y="10160"/>
                  </a:lnTo>
                  <a:lnTo>
                    <a:pt x="14478" y="11887"/>
                  </a:lnTo>
                  <a:lnTo>
                    <a:pt x="15989" y="11887"/>
                  </a:lnTo>
                  <a:lnTo>
                    <a:pt x="15989" y="13614"/>
                  </a:lnTo>
                  <a:lnTo>
                    <a:pt x="17716" y="13614"/>
                  </a:lnTo>
                  <a:lnTo>
                    <a:pt x="17716" y="11887"/>
                  </a:lnTo>
                  <a:lnTo>
                    <a:pt x="19227" y="11887"/>
                  </a:lnTo>
                  <a:lnTo>
                    <a:pt x="19227" y="10160"/>
                  </a:lnTo>
                  <a:lnTo>
                    <a:pt x="17716" y="10160"/>
                  </a:lnTo>
                  <a:lnTo>
                    <a:pt x="17716" y="8432"/>
                  </a:lnTo>
                  <a:lnTo>
                    <a:pt x="19227" y="8432"/>
                  </a:lnTo>
                  <a:lnTo>
                    <a:pt x="19227" y="6705"/>
                  </a:lnTo>
                  <a:lnTo>
                    <a:pt x="17716" y="6705"/>
                  </a:lnTo>
                  <a:lnTo>
                    <a:pt x="17716" y="4978"/>
                  </a:lnTo>
                  <a:lnTo>
                    <a:pt x="19227" y="4978"/>
                  </a:lnTo>
                  <a:lnTo>
                    <a:pt x="19227" y="3251"/>
                  </a:lnTo>
                  <a:close/>
                </a:path>
                <a:path w="29209" h="15875">
                  <a:moveTo>
                    <a:pt x="19227" y="0"/>
                  </a:moveTo>
                  <a:lnTo>
                    <a:pt x="17500" y="0"/>
                  </a:lnTo>
                  <a:lnTo>
                    <a:pt x="17500" y="1727"/>
                  </a:lnTo>
                  <a:lnTo>
                    <a:pt x="19227" y="1727"/>
                  </a:lnTo>
                  <a:lnTo>
                    <a:pt x="19227" y="0"/>
                  </a:lnTo>
                  <a:close/>
                </a:path>
                <a:path w="29209" h="15875">
                  <a:moveTo>
                    <a:pt x="22466" y="3251"/>
                  </a:moveTo>
                  <a:lnTo>
                    <a:pt x="20739" y="3251"/>
                  </a:lnTo>
                  <a:lnTo>
                    <a:pt x="20739" y="4978"/>
                  </a:lnTo>
                  <a:lnTo>
                    <a:pt x="19227" y="4978"/>
                  </a:lnTo>
                  <a:lnTo>
                    <a:pt x="19227" y="6705"/>
                  </a:lnTo>
                  <a:lnTo>
                    <a:pt x="20739" y="6705"/>
                  </a:lnTo>
                  <a:lnTo>
                    <a:pt x="20739" y="8432"/>
                  </a:lnTo>
                  <a:lnTo>
                    <a:pt x="19227" y="8432"/>
                  </a:lnTo>
                  <a:lnTo>
                    <a:pt x="19227" y="10160"/>
                  </a:lnTo>
                  <a:lnTo>
                    <a:pt x="20739" y="10160"/>
                  </a:lnTo>
                  <a:lnTo>
                    <a:pt x="20739" y="11887"/>
                  </a:lnTo>
                  <a:lnTo>
                    <a:pt x="19227" y="11887"/>
                  </a:lnTo>
                  <a:lnTo>
                    <a:pt x="19227" y="13614"/>
                  </a:lnTo>
                  <a:lnTo>
                    <a:pt x="20955" y="13614"/>
                  </a:lnTo>
                  <a:lnTo>
                    <a:pt x="20955" y="11887"/>
                  </a:lnTo>
                  <a:lnTo>
                    <a:pt x="22466" y="11887"/>
                  </a:lnTo>
                  <a:lnTo>
                    <a:pt x="22466" y="10160"/>
                  </a:lnTo>
                  <a:lnTo>
                    <a:pt x="20955" y="10160"/>
                  </a:lnTo>
                  <a:lnTo>
                    <a:pt x="20955" y="8432"/>
                  </a:lnTo>
                  <a:lnTo>
                    <a:pt x="22466" y="8432"/>
                  </a:lnTo>
                  <a:lnTo>
                    <a:pt x="22466" y="6705"/>
                  </a:lnTo>
                  <a:lnTo>
                    <a:pt x="20955" y="6705"/>
                  </a:lnTo>
                  <a:lnTo>
                    <a:pt x="20955" y="4978"/>
                  </a:lnTo>
                  <a:lnTo>
                    <a:pt x="22466" y="4978"/>
                  </a:lnTo>
                  <a:lnTo>
                    <a:pt x="22466" y="3251"/>
                  </a:lnTo>
                  <a:close/>
                </a:path>
                <a:path w="29209" h="15875">
                  <a:moveTo>
                    <a:pt x="22466" y="0"/>
                  </a:moveTo>
                  <a:lnTo>
                    <a:pt x="20739" y="0"/>
                  </a:lnTo>
                  <a:lnTo>
                    <a:pt x="20739" y="1727"/>
                  </a:lnTo>
                  <a:lnTo>
                    <a:pt x="22466" y="1727"/>
                  </a:lnTo>
                  <a:lnTo>
                    <a:pt x="22466" y="0"/>
                  </a:lnTo>
                  <a:close/>
                </a:path>
                <a:path w="29209" h="15875">
                  <a:moveTo>
                    <a:pt x="25704" y="3251"/>
                  </a:moveTo>
                  <a:lnTo>
                    <a:pt x="23977" y="3251"/>
                  </a:lnTo>
                  <a:lnTo>
                    <a:pt x="23977" y="4978"/>
                  </a:lnTo>
                  <a:lnTo>
                    <a:pt x="22466" y="4978"/>
                  </a:lnTo>
                  <a:lnTo>
                    <a:pt x="22466" y="6705"/>
                  </a:lnTo>
                  <a:lnTo>
                    <a:pt x="23977" y="6705"/>
                  </a:lnTo>
                  <a:lnTo>
                    <a:pt x="23977" y="8432"/>
                  </a:lnTo>
                  <a:lnTo>
                    <a:pt x="22466" y="8432"/>
                  </a:lnTo>
                  <a:lnTo>
                    <a:pt x="22466" y="10160"/>
                  </a:lnTo>
                  <a:lnTo>
                    <a:pt x="23977" y="10160"/>
                  </a:lnTo>
                  <a:lnTo>
                    <a:pt x="23977" y="11887"/>
                  </a:lnTo>
                  <a:lnTo>
                    <a:pt x="22466" y="11887"/>
                  </a:lnTo>
                  <a:lnTo>
                    <a:pt x="22466" y="13614"/>
                  </a:lnTo>
                  <a:lnTo>
                    <a:pt x="24193" y="13614"/>
                  </a:lnTo>
                  <a:lnTo>
                    <a:pt x="24193" y="11887"/>
                  </a:lnTo>
                  <a:lnTo>
                    <a:pt x="25704" y="11887"/>
                  </a:lnTo>
                  <a:lnTo>
                    <a:pt x="25704" y="10160"/>
                  </a:lnTo>
                  <a:lnTo>
                    <a:pt x="24193" y="10160"/>
                  </a:lnTo>
                  <a:lnTo>
                    <a:pt x="24193" y="8432"/>
                  </a:lnTo>
                  <a:lnTo>
                    <a:pt x="25704" y="8432"/>
                  </a:lnTo>
                  <a:lnTo>
                    <a:pt x="25704" y="6705"/>
                  </a:lnTo>
                  <a:lnTo>
                    <a:pt x="24193" y="6705"/>
                  </a:lnTo>
                  <a:lnTo>
                    <a:pt x="24193" y="4978"/>
                  </a:lnTo>
                  <a:lnTo>
                    <a:pt x="25704" y="4978"/>
                  </a:lnTo>
                  <a:lnTo>
                    <a:pt x="25704" y="3251"/>
                  </a:lnTo>
                  <a:close/>
                </a:path>
                <a:path w="29209" h="15875">
                  <a:moveTo>
                    <a:pt x="25704" y="0"/>
                  </a:moveTo>
                  <a:lnTo>
                    <a:pt x="23977" y="0"/>
                  </a:lnTo>
                  <a:lnTo>
                    <a:pt x="23977" y="1727"/>
                  </a:lnTo>
                  <a:lnTo>
                    <a:pt x="25704" y="1727"/>
                  </a:lnTo>
                  <a:lnTo>
                    <a:pt x="25704" y="0"/>
                  </a:lnTo>
                  <a:close/>
                </a:path>
                <a:path w="29209" h="15875">
                  <a:moveTo>
                    <a:pt x="29159" y="1524"/>
                  </a:moveTo>
                  <a:lnTo>
                    <a:pt x="28943" y="1524"/>
                  </a:lnTo>
                  <a:lnTo>
                    <a:pt x="28943" y="0"/>
                  </a:lnTo>
                  <a:lnTo>
                    <a:pt x="27216" y="0"/>
                  </a:lnTo>
                  <a:lnTo>
                    <a:pt x="27216" y="1727"/>
                  </a:lnTo>
                  <a:lnTo>
                    <a:pt x="28727" y="1727"/>
                  </a:lnTo>
                  <a:lnTo>
                    <a:pt x="28727" y="3251"/>
                  </a:lnTo>
                  <a:lnTo>
                    <a:pt x="28727" y="4978"/>
                  </a:lnTo>
                  <a:lnTo>
                    <a:pt x="28727" y="6705"/>
                  </a:lnTo>
                  <a:lnTo>
                    <a:pt x="28727" y="8432"/>
                  </a:lnTo>
                  <a:lnTo>
                    <a:pt x="28727" y="10160"/>
                  </a:lnTo>
                  <a:lnTo>
                    <a:pt x="27432" y="10160"/>
                  </a:lnTo>
                  <a:lnTo>
                    <a:pt x="27432" y="8432"/>
                  </a:lnTo>
                  <a:lnTo>
                    <a:pt x="28727" y="8432"/>
                  </a:lnTo>
                  <a:lnTo>
                    <a:pt x="28727" y="6705"/>
                  </a:lnTo>
                  <a:lnTo>
                    <a:pt x="27432" y="6705"/>
                  </a:lnTo>
                  <a:lnTo>
                    <a:pt x="27432" y="4978"/>
                  </a:lnTo>
                  <a:lnTo>
                    <a:pt x="28727" y="4978"/>
                  </a:lnTo>
                  <a:lnTo>
                    <a:pt x="28727" y="3251"/>
                  </a:lnTo>
                  <a:lnTo>
                    <a:pt x="27216" y="3251"/>
                  </a:lnTo>
                  <a:lnTo>
                    <a:pt x="27216" y="4978"/>
                  </a:lnTo>
                  <a:lnTo>
                    <a:pt x="25704" y="4978"/>
                  </a:lnTo>
                  <a:lnTo>
                    <a:pt x="25704" y="6705"/>
                  </a:lnTo>
                  <a:lnTo>
                    <a:pt x="27216" y="6705"/>
                  </a:lnTo>
                  <a:lnTo>
                    <a:pt x="27216" y="8432"/>
                  </a:lnTo>
                  <a:lnTo>
                    <a:pt x="25704" y="8432"/>
                  </a:lnTo>
                  <a:lnTo>
                    <a:pt x="25704" y="10160"/>
                  </a:lnTo>
                  <a:lnTo>
                    <a:pt x="27216" y="10160"/>
                  </a:lnTo>
                  <a:lnTo>
                    <a:pt x="27216" y="11887"/>
                  </a:lnTo>
                  <a:lnTo>
                    <a:pt x="25704" y="11887"/>
                  </a:lnTo>
                  <a:lnTo>
                    <a:pt x="25704" y="13614"/>
                  </a:lnTo>
                  <a:lnTo>
                    <a:pt x="27432" y="13614"/>
                  </a:lnTo>
                  <a:lnTo>
                    <a:pt x="27432" y="11887"/>
                  </a:lnTo>
                  <a:lnTo>
                    <a:pt x="28727" y="11887"/>
                  </a:lnTo>
                  <a:lnTo>
                    <a:pt x="28727" y="13614"/>
                  </a:lnTo>
                  <a:lnTo>
                    <a:pt x="29159" y="13614"/>
                  </a:lnTo>
                  <a:lnTo>
                    <a:pt x="29159" y="11887"/>
                  </a:lnTo>
                  <a:lnTo>
                    <a:pt x="28943" y="11887"/>
                  </a:lnTo>
                  <a:lnTo>
                    <a:pt x="28943" y="10160"/>
                  </a:lnTo>
                  <a:lnTo>
                    <a:pt x="29159" y="10160"/>
                  </a:lnTo>
                  <a:lnTo>
                    <a:pt x="29159" y="8432"/>
                  </a:lnTo>
                  <a:lnTo>
                    <a:pt x="28943" y="8432"/>
                  </a:lnTo>
                  <a:lnTo>
                    <a:pt x="28943" y="6705"/>
                  </a:lnTo>
                  <a:lnTo>
                    <a:pt x="29159" y="6705"/>
                  </a:lnTo>
                  <a:lnTo>
                    <a:pt x="29159" y="4978"/>
                  </a:lnTo>
                  <a:lnTo>
                    <a:pt x="28943" y="4978"/>
                  </a:lnTo>
                  <a:lnTo>
                    <a:pt x="28943" y="3251"/>
                  </a:lnTo>
                  <a:lnTo>
                    <a:pt x="29159" y="3251"/>
                  </a:lnTo>
                  <a:lnTo>
                    <a:pt x="29159" y="1524"/>
                  </a:lnTo>
                  <a:close/>
                </a:path>
              </a:pathLst>
            </a:custGeom>
            <a:solidFill>
              <a:srgbClr val="000000"/>
            </a:solidFill>
          </p:spPr>
          <p:txBody>
            <a:bodyPr wrap="square" lIns="0" tIns="0" rIns="0" bIns="0" rtlCol="0"/>
            <a:lstStyle/>
            <a:p>
              <a:endParaRPr/>
            </a:p>
          </p:txBody>
        </p:sp>
        <p:sp>
          <p:nvSpPr>
            <p:cNvPr id="598" name="object 598"/>
            <p:cNvSpPr/>
            <p:nvPr/>
          </p:nvSpPr>
          <p:spPr>
            <a:xfrm>
              <a:off x="7362355" y="5471807"/>
              <a:ext cx="29209" cy="13970"/>
            </a:xfrm>
            <a:custGeom>
              <a:avLst/>
              <a:gdLst/>
              <a:ahLst/>
              <a:cxnLst/>
              <a:rect l="l" t="t" r="r" b="b"/>
              <a:pathLst>
                <a:path w="29209" h="13970">
                  <a:moveTo>
                    <a:pt x="3251" y="10160"/>
                  </a:moveTo>
                  <a:lnTo>
                    <a:pt x="1727" y="10160"/>
                  </a:lnTo>
                  <a:lnTo>
                    <a:pt x="1727" y="8432"/>
                  </a:lnTo>
                  <a:lnTo>
                    <a:pt x="0" y="8432"/>
                  </a:lnTo>
                  <a:lnTo>
                    <a:pt x="0" y="10160"/>
                  </a:lnTo>
                  <a:lnTo>
                    <a:pt x="1524" y="10160"/>
                  </a:lnTo>
                  <a:lnTo>
                    <a:pt x="1524" y="11887"/>
                  </a:lnTo>
                  <a:lnTo>
                    <a:pt x="0" y="11887"/>
                  </a:lnTo>
                  <a:lnTo>
                    <a:pt x="0" y="13614"/>
                  </a:lnTo>
                  <a:lnTo>
                    <a:pt x="1727" y="13614"/>
                  </a:lnTo>
                  <a:lnTo>
                    <a:pt x="1727" y="11887"/>
                  </a:lnTo>
                  <a:lnTo>
                    <a:pt x="3251" y="11887"/>
                  </a:lnTo>
                  <a:lnTo>
                    <a:pt x="3251" y="10160"/>
                  </a:lnTo>
                  <a:close/>
                </a:path>
                <a:path w="29209" h="13970">
                  <a:moveTo>
                    <a:pt x="6489" y="10160"/>
                  </a:moveTo>
                  <a:lnTo>
                    <a:pt x="4978" y="10160"/>
                  </a:lnTo>
                  <a:lnTo>
                    <a:pt x="4978" y="8432"/>
                  </a:lnTo>
                  <a:lnTo>
                    <a:pt x="3251" y="8432"/>
                  </a:lnTo>
                  <a:lnTo>
                    <a:pt x="3251" y="10160"/>
                  </a:lnTo>
                  <a:lnTo>
                    <a:pt x="4762" y="10160"/>
                  </a:lnTo>
                  <a:lnTo>
                    <a:pt x="4762" y="11887"/>
                  </a:lnTo>
                  <a:lnTo>
                    <a:pt x="3251" y="11887"/>
                  </a:lnTo>
                  <a:lnTo>
                    <a:pt x="3251" y="13614"/>
                  </a:lnTo>
                  <a:lnTo>
                    <a:pt x="4978" y="13614"/>
                  </a:lnTo>
                  <a:lnTo>
                    <a:pt x="4978" y="11887"/>
                  </a:lnTo>
                  <a:lnTo>
                    <a:pt x="6489" y="11887"/>
                  </a:lnTo>
                  <a:lnTo>
                    <a:pt x="6489" y="10160"/>
                  </a:lnTo>
                  <a:close/>
                </a:path>
                <a:path w="29209" h="13970">
                  <a:moveTo>
                    <a:pt x="11239" y="8432"/>
                  </a:moveTo>
                  <a:lnTo>
                    <a:pt x="9512" y="8432"/>
                  </a:lnTo>
                  <a:lnTo>
                    <a:pt x="9512" y="10160"/>
                  </a:lnTo>
                  <a:lnTo>
                    <a:pt x="8216" y="10160"/>
                  </a:lnTo>
                  <a:lnTo>
                    <a:pt x="8216" y="8432"/>
                  </a:lnTo>
                  <a:lnTo>
                    <a:pt x="6489" y="8432"/>
                  </a:lnTo>
                  <a:lnTo>
                    <a:pt x="6489" y="10160"/>
                  </a:lnTo>
                  <a:lnTo>
                    <a:pt x="8001" y="10160"/>
                  </a:lnTo>
                  <a:lnTo>
                    <a:pt x="8001" y="11887"/>
                  </a:lnTo>
                  <a:lnTo>
                    <a:pt x="6489" y="11887"/>
                  </a:lnTo>
                  <a:lnTo>
                    <a:pt x="6489" y="13614"/>
                  </a:lnTo>
                  <a:lnTo>
                    <a:pt x="8216" y="13614"/>
                  </a:lnTo>
                  <a:lnTo>
                    <a:pt x="8216" y="11887"/>
                  </a:lnTo>
                  <a:lnTo>
                    <a:pt x="9512" y="11887"/>
                  </a:lnTo>
                  <a:lnTo>
                    <a:pt x="9512" y="13614"/>
                  </a:lnTo>
                  <a:lnTo>
                    <a:pt x="11239" y="13614"/>
                  </a:lnTo>
                  <a:lnTo>
                    <a:pt x="11239" y="11887"/>
                  </a:lnTo>
                  <a:lnTo>
                    <a:pt x="9728" y="11887"/>
                  </a:lnTo>
                  <a:lnTo>
                    <a:pt x="9728" y="10160"/>
                  </a:lnTo>
                  <a:lnTo>
                    <a:pt x="11239" y="10160"/>
                  </a:lnTo>
                  <a:lnTo>
                    <a:pt x="11239" y="8432"/>
                  </a:lnTo>
                  <a:close/>
                </a:path>
                <a:path w="29209" h="13970">
                  <a:moveTo>
                    <a:pt x="14478" y="8432"/>
                  </a:moveTo>
                  <a:lnTo>
                    <a:pt x="12750" y="8432"/>
                  </a:lnTo>
                  <a:lnTo>
                    <a:pt x="12750" y="10160"/>
                  </a:lnTo>
                  <a:lnTo>
                    <a:pt x="11239" y="10160"/>
                  </a:lnTo>
                  <a:lnTo>
                    <a:pt x="11239" y="11887"/>
                  </a:lnTo>
                  <a:lnTo>
                    <a:pt x="12750" y="11887"/>
                  </a:lnTo>
                  <a:lnTo>
                    <a:pt x="12750" y="13614"/>
                  </a:lnTo>
                  <a:lnTo>
                    <a:pt x="14478" y="13614"/>
                  </a:lnTo>
                  <a:lnTo>
                    <a:pt x="14478" y="11887"/>
                  </a:lnTo>
                  <a:lnTo>
                    <a:pt x="12966" y="11887"/>
                  </a:lnTo>
                  <a:lnTo>
                    <a:pt x="12966" y="10160"/>
                  </a:lnTo>
                  <a:lnTo>
                    <a:pt x="14478" y="10160"/>
                  </a:lnTo>
                  <a:lnTo>
                    <a:pt x="14478" y="8432"/>
                  </a:lnTo>
                  <a:close/>
                </a:path>
                <a:path w="29209" h="13970">
                  <a:moveTo>
                    <a:pt x="19227" y="10160"/>
                  </a:moveTo>
                  <a:lnTo>
                    <a:pt x="17716" y="10160"/>
                  </a:lnTo>
                  <a:lnTo>
                    <a:pt x="17716" y="8432"/>
                  </a:lnTo>
                  <a:lnTo>
                    <a:pt x="17500" y="8432"/>
                  </a:lnTo>
                  <a:lnTo>
                    <a:pt x="17500" y="10160"/>
                  </a:lnTo>
                  <a:lnTo>
                    <a:pt x="17500" y="11887"/>
                  </a:lnTo>
                  <a:lnTo>
                    <a:pt x="16205" y="11887"/>
                  </a:lnTo>
                  <a:lnTo>
                    <a:pt x="16205" y="10160"/>
                  </a:lnTo>
                  <a:lnTo>
                    <a:pt x="17500" y="10160"/>
                  </a:lnTo>
                  <a:lnTo>
                    <a:pt x="17500" y="8432"/>
                  </a:lnTo>
                  <a:lnTo>
                    <a:pt x="15989" y="8432"/>
                  </a:lnTo>
                  <a:lnTo>
                    <a:pt x="15989" y="10160"/>
                  </a:lnTo>
                  <a:lnTo>
                    <a:pt x="14478" y="10160"/>
                  </a:lnTo>
                  <a:lnTo>
                    <a:pt x="14478" y="11887"/>
                  </a:lnTo>
                  <a:lnTo>
                    <a:pt x="15989" y="11887"/>
                  </a:lnTo>
                  <a:lnTo>
                    <a:pt x="15989" y="13614"/>
                  </a:lnTo>
                  <a:lnTo>
                    <a:pt x="17716" y="13614"/>
                  </a:lnTo>
                  <a:lnTo>
                    <a:pt x="17716" y="11887"/>
                  </a:lnTo>
                  <a:lnTo>
                    <a:pt x="19227" y="11887"/>
                  </a:lnTo>
                  <a:lnTo>
                    <a:pt x="19227" y="10160"/>
                  </a:lnTo>
                  <a:close/>
                </a:path>
                <a:path w="29209" h="13970">
                  <a:moveTo>
                    <a:pt x="22466" y="10160"/>
                  </a:moveTo>
                  <a:lnTo>
                    <a:pt x="20955" y="10160"/>
                  </a:lnTo>
                  <a:lnTo>
                    <a:pt x="20955" y="8432"/>
                  </a:lnTo>
                  <a:lnTo>
                    <a:pt x="19227" y="8432"/>
                  </a:lnTo>
                  <a:lnTo>
                    <a:pt x="19227" y="10160"/>
                  </a:lnTo>
                  <a:lnTo>
                    <a:pt x="20739" y="10160"/>
                  </a:lnTo>
                  <a:lnTo>
                    <a:pt x="20739" y="11887"/>
                  </a:lnTo>
                  <a:lnTo>
                    <a:pt x="19227" y="11887"/>
                  </a:lnTo>
                  <a:lnTo>
                    <a:pt x="19227" y="13614"/>
                  </a:lnTo>
                  <a:lnTo>
                    <a:pt x="20955" y="13614"/>
                  </a:lnTo>
                  <a:lnTo>
                    <a:pt x="20955" y="11887"/>
                  </a:lnTo>
                  <a:lnTo>
                    <a:pt x="22466" y="11887"/>
                  </a:lnTo>
                  <a:lnTo>
                    <a:pt x="22466" y="10160"/>
                  </a:lnTo>
                  <a:close/>
                </a:path>
                <a:path w="29209" h="13970">
                  <a:moveTo>
                    <a:pt x="25704" y="10160"/>
                  </a:moveTo>
                  <a:lnTo>
                    <a:pt x="24193" y="10160"/>
                  </a:lnTo>
                  <a:lnTo>
                    <a:pt x="24193" y="8432"/>
                  </a:lnTo>
                  <a:lnTo>
                    <a:pt x="22466" y="8432"/>
                  </a:lnTo>
                  <a:lnTo>
                    <a:pt x="22466" y="10160"/>
                  </a:lnTo>
                  <a:lnTo>
                    <a:pt x="23977" y="10160"/>
                  </a:lnTo>
                  <a:lnTo>
                    <a:pt x="23977" y="11887"/>
                  </a:lnTo>
                  <a:lnTo>
                    <a:pt x="22466" y="11887"/>
                  </a:lnTo>
                  <a:lnTo>
                    <a:pt x="22466" y="13614"/>
                  </a:lnTo>
                  <a:lnTo>
                    <a:pt x="24193" y="13614"/>
                  </a:lnTo>
                  <a:lnTo>
                    <a:pt x="24193" y="11887"/>
                  </a:lnTo>
                  <a:lnTo>
                    <a:pt x="25704" y="11887"/>
                  </a:lnTo>
                  <a:lnTo>
                    <a:pt x="25704" y="10160"/>
                  </a:lnTo>
                  <a:close/>
                </a:path>
                <a:path w="29209" h="13970">
                  <a:moveTo>
                    <a:pt x="29159" y="8432"/>
                  </a:moveTo>
                  <a:lnTo>
                    <a:pt x="28727" y="8432"/>
                  </a:lnTo>
                  <a:lnTo>
                    <a:pt x="28727" y="10160"/>
                  </a:lnTo>
                  <a:lnTo>
                    <a:pt x="27432" y="10160"/>
                  </a:lnTo>
                  <a:lnTo>
                    <a:pt x="27432" y="8432"/>
                  </a:lnTo>
                  <a:lnTo>
                    <a:pt x="25704" y="8432"/>
                  </a:lnTo>
                  <a:lnTo>
                    <a:pt x="25704" y="10160"/>
                  </a:lnTo>
                  <a:lnTo>
                    <a:pt x="27216" y="10160"/>
                  </a:lnTo>
                  <a:lnTo>
                    <a:pt x="27216" y="11887"/>
                  </a:lnTo>
                  <a:lnTo>
                    <a:pt x="28943" y="11887"/>
                  </a:lnTo>
                  <a:lnTo>
                    <a:pt x="28943" y="10160"/>
                  </a:lnTo>
                  <a:lnTo>
                    <a:pt x="29159" y="10160"/>
                  </a:lnTo>
                  <a:lnTo>
                    <a:pt x="29159" y="8432"/>
                  </a:lnTo>
                  <a:close/>
                </a:path>
                <a:path w="29209" h="13970">
                  <a:moveTo>
                    <a:pt x="29159" y="1727"/>
                  </a:moveTo>
                  <a:lnTo>
                    <a:pt x="28943" y="1727"/>
                  </a:lnTo>
                  <a:lnTo>
                    <a:pt x="28943" y="0"/>
                  </a:lnTo>
                  <a:lnTo>
                    <a:pt x="28727" y="0"/>
                  </a:lnTo>
                  <a:lnTo>
                    <a:pt x="28727" y="1727"/>
                  </a:lnTo>
                  <a:lnTo>
                    <a:pt x="28727" y="3454"/>
                  </a:lnTo>
                  <a:lnTo>
                    <a:pt x="28727" y="5181"/>
                  </a:lnTo>
                  <a:lnTo>
                    <a:pt x="28727" y="6692"/>
                  </a:lnTo>
                  <a:lnTo>
                    <a:pt x="27432" y="6692"/>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692"/>
                  </a:lnTo>
                  <a:lnTo>
                    <a:pt x="24193" y="6692"/>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692"/>
                  </a:lnTo>
                  <a:lnTo>
                    <a:pt x="20955" y="6692"/>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692"/>
                  </a:lnTo>
                  <a:lnTo>
                    <a:pt x="17716" y="6692"/>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692"/>
                  </a:lnTo>
                  <a:lnTo>
                    <a:pt x="14478" y="6692"/>
                  </a:lnTo>
                  <a:lnTo>
                    <a:pt x="14478" y="5181"/>
                  </a:lnTo>
                  <a:lnTo>
                    <a:pt x="12966" y="5181"/>
                  </a:lnTo>
                  <a:lnTo>
                    <a:pt x="12966" y="3454"/>
                  </a:lnTo>
                  <a:lnTo>
                    <a:pt x="14478" y="3454"/>
                  </a:lnTo>
                  <a:lnTo>
                    <a:pt x="14478" y="1727"/>
                  </a:lnTo>
                  <a:lnTo>
                    <a:pt x="12966" y="1727"/>
                  </a:lnTo>
                  <a:lnTo>
                    <a:pt x="12966" y="0"/>
                  </a:lnTo>
                  <a:lnTo>
                    <a:pt x="11239" y="0"/>
                  </a:lnTo>
                  <a:lnTo>
                    <a:pt x="11239" y="1727"/>
                  </a:lnTo>
                  <a:lnTo>
                    <a:pt x="12750" y="1727"/>
                  </a:lnTo>
                  <a:lnTo>
                    <a:pt x="12750" y="3454"/>
                  </a:lnTo>
                  <a:lnTo>
                    <a:pt x="11239" y="3454"/>
                  </a:lnTo>
                  <a:lnTo>
                    <a:pt x="11239" y="5181"/>
                  </a:lnTo>
                  <a:lnTo>
                    <a:pt x="12750" y="5181"/>
                  </a:lnTo>
                  <a:lnTo>
                    <a:pt x="12750" y="6692"/>
                  </a:lnTo>
                  <a:lnTo>
                    <a:pt x="11239" y="6692"/>
                  </a:lnTo>
                  <a:lnTo>
                    <a:pt x="11239" y="5181"/>
                  </a:lnTo>
                  <a:lnTo>
                    <a:pt x="9728" y="5181"/>
                  </a:lnTo>
                  <a:lnTo>
                    <a:pt x="9728" y="3454"/>
                  </a:lnTo>
                  <a:lnTo>
                    <a:pt x="11239" y="3454"/>
                  </a:lnTo>
                  <a:lnTo>
                    <a:pt x="11239" y="1727"/>
                  </a:lnTo>
                  <a:lnTo>
                    <a:pt x="9512" y="1727"/>
                  </a:lnTo>
                  <a:lnTo>
                    <a:pt x="9512" y="3454"/>
                  </a:lnTo>
                  <a:lnTo>
                    <a:pt x="9512" y="5181"/>
                  </a:lnTo>
                  <a:lnTo>
                    <a:pt x="9512" y="6692"/>
                  </a:lnTo>
                  <a:lnTo>
                    <a:pt x="8216" y="6692"/>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692"/>
                  </a:lnTo>
                  <a:lnTo>
                    <a:pt x="4978" y="6692"/>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692"/>
                  </a:lnTo>
                  <a:lnTo>
                    <a:pt x="1727" y="6692"/>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420"/>
                  </a:lnTo>
                  <a:lnTo>
                    <a:pt x="3251" y="8420"/>
                  </a:lnTo>
                  <a:lnTo>
                    <a:pt x="3251" y="6908"/>
                  </a:lnTo>
                  <a:lnTo>
                    <a:pt x="4762" y="6908"/>
                  </a:lnTo>
                  <a:lnTo>
                    <a:pt x="4762" y="8420"/>
                  </a:lnTo>
                  <a:lnTo>
                    <a:pt x="6489" y="8420"/>
                  </a:lnTo>
                  <a:lnTo>
                    <a:pt x="6489" y="6908"/>
                  </a:lnTo>
                  <a:lnTo>
                    <a:pt x="8001" y="6908"/>
                  </a:lnTo>
                  <a:lnTo>
                    <a:pt x="8001" y="8420"/>
                  </a:lnTo>
                  <a:lnTo>
                    <a:pt x="9728" y="8420"/>
                  </a:lnTo>
                  <a:lnTo>
                    <a:pt x="9728" y="6908"/>
                  </a:lnTo>
                  <a:lnTo>
                    <a:pt x="11239" y="6908"/>
                  </a:lnTo>
                  <a:lnTo>
                    <a:pt x="11239" y="8420"/>
                  </a:lnTo>
                  <a:lnTo>
                    <a:pt x="12966" y="8420"/>
                  </a:lnTo>
                  <a:lnTo>
                    <a:pt x="12966" y="6908"/>
                  </a:lnTo>
                  <a:lnTo>
                    <a:pt x="14478" y="6908"/>
                  </a:lnTo>
                  <a:lnTo>
                    <a:pt x="14478" y="8420"/>
                  </a:lnTo>
                  <a:lnTo>
                    <a:pt x="16205" y="8420"/>
                  </a:lnTo>
                  <a:lnTo>
                    <a:pt x="16205" y="6908"/>
                  </a:lnTo>
                  <a:lnTo>
                    <a:pt x="17500" y="6908"/>
                  </a:lnTo>
                  <a:lnTo>
                    <a:pt x="17500" y="8420"/>
                  </a:lnTo>
                  <a:lnTo>
                    <a:pt x="19227" y="8420"/>
                  </a:lnTo>
                  <a:lnTo>
                    <a:pt x="19227" y="6908"/>
                  </a:lnTo>
                  <a:lnTo>
                    <a:pt x="20739" y="6908"/>
                  </a:lnTo>
                  <a:lnTo>
                    <a:pt x="20739" y="8420"/>
                  </a:lnTo>
                  <a:lnTo>
                    <a:pt x="22466" y="8420"/>
                  </a:lnTo>
                  <a:lnTo>
                    <a:pt x="22466" y="6908"/>
                  </a:lnTo>
                  <a:lnTo>
                    <a:pt x="23977" y="6908"/>
                  </a:lnTo>
                  <a:lnTo>
                    <a:pt x="23977" y="8420"/>
                  </a:lnTo>
                  <a:lnTo>
                    <a:pt x="25704" y="8420"/>
                  </a:lnTo>
                  <a:lnTo>
                    <a:pt x="25704" y="6908"/>
                  </a:lnTo>
                  <a:lnTo>
                    <a:pt x="27216" y="6908"/>
                  </a:lnTo>
                  <a:lnTo>
                    <a:pt x="27216" y="8420"/>
                  </a:lnTo>
                  <a:lnTo>
                    <a:pt x="28943" y="8420"/>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599" name="object 599"/>
            <p:cNvSpPr/>
            <p:nvPr/>
          </p:nvSpPr>
          <p:spPr>
            <a:xfrm>
              <a:off x="7362355" y="5483694"/>
              <a:ext cx="29209" cy="15875"/>
            </a:xfrm>
            <a:custGeom>
              <a:avLst/>
              <a:gdLst/>
              <a:ahLst/>
              <a:cxnLst/>
              <a:rect l="l" t="t" r="r" b="b"/>
              <a:pathLst>
                <a:path w="29209" h="15875">
                  <a:moveTo>
                    <a:pt x="6489" y="1727"/>
                  </a:moveTo>
                  <a:lnTo>
                    <a:pt x="4762" y="1727"/>
                  </a:lnTo>
                  <a:lnTo>
                    <a:pt x="4762" y="3454"/>
                  </a:lnTo>
                  <a:lnTo>
                    <a:pt x="3251" y="3454"/>
                  </a:lnTo>
                  <a:lnTo>
                    <a:pt x="3251" y="5181"/>
                  </a:lnTo>
                  <a:lnTo>
                    <a:pt x="4762" y="5181"/>
                  </a:lnTo>
                  <a:lnTo>
                    <a:pt x="4762" y="6908"/>
                  </a:lnTo>
                  <a:lnTo>
                    <a:pt x="3251" y="6908"/>
                  </a:lnTo>
                  <a:lnTo>
                    <a:pt x="3251" y="8636"/>
                  </a:lnTo>
                  <a:lnTo>
                    <a:pt x="4762" y="8636"/>
                  </a:lnTo>
                  <a:lnTo>
                    <a:pt x="4762" y="10363"/>
                  </a:lnTo>
                  <a:lnTo>
                    <a:pt x="3251" y="10363"/>
                  </a:lnTo>
                  <a:lnTo>
                    <a:pt x="3251" y="12090"/>
                  </a:lnTo>
                  <a:lnTo>
                    <a:pt x="4762" y="12090"/>
                  </a:lnTo>
                  <a:lnTo>
                    <a:pt x="4762" y="13601"/>
                  </a:lnTo>
                  <a:lnTo>
                    <a:pt x="3251" y="13601"/>
                  </a:lnTo>
                  <a:lnTo>
                    <a:pt x="3251" y="12090"/>
                  </a:lnTo>
                  <a:lnTo>
                    <a:pt x="1727" y="12090"/>
                  </a:lnTo>
                  <a:lnTo>
                    <a:pt x="1727" y="10363"/>
                  </a:lnTo>
                  <a:lnTo>
                    <a:pt x="3251" y="10363"/>
                  </a:lnTo>
                  <a:lnTo>
                    <a:pt x="3251" y="8636"/>
                  </a:lnTo>
                  <a:lnTo>
                    <a:pt x="1727" y="8636"/>
                  </a:lnTo>
                  <a:lnTo>
                    <a:pt x="1727" y="6908"/>
                  </a:lnTo>
                  <a:lnTo>
                    <a:pt x="3251" y="6908"/>
                  </a:lnTo>
                  <a:lnTo>
                    <a:pt x="3251" y="5181"/>
                  </a:lnTo>
                  <a:lnTo>
                    <a:pt x="1727" y="5181"/>
                  </a:lnTo>
                  <a:lnTo>
                    <a:pt x="1727" y="3454"/>
                  </a:lnTo>
                  <a:lnTo>
                    <a:pt x="3251" y="3454"/>
                  </a:lnTo>
                  <a:lnTo>
                    <a:pt x="3251" y="1727"/>
                  </a:lnTo>
                  <a:lnTo>
                    <a:pt x="1524" y="1727"/>
                  </a:lnTo>
                  <a:lnTo>
                    <a:pt x="1524" y="3454"/>
                  </a:lnTo>
                  <a:lnTo>
                    <a:pt x="0" y="3454"/>
                  </a:lnTo>
                  <a:lnTo>
                    <a:pt x="0" y="5181"/>
                  </a:lnTo>
                  <a:lnTo>
                    <a:pt x="1524" y="5181"/>
                  </a:lnTo>
                  <a:lnTo>
                    <a:pt x="1524" y="6908"/>
                  </a:lnTo>
                  <a:lnTo>
                    <a:pt x="0" y="6908"/>
                  </a:lnTo>
                  <a:lnTo>
                    <a:pt x="0" y="8636"/>
                  </a:lnTo>
                  <a:lnTo>
                    <a:pt x="1524" y="8636"/>
                  </a:lnTo>
                  <a:lnTo>
                    <a:pt x="1524" y="10363"/>
                  </a:lnTo>
                  <a:lnTo>
                    <a:pt x="0" y="10363"/>
                  </a:lnTo>
                  <a:lnTo>
                    <a:pt x="0" y="12090"/>
                  </a:lnTo>
                  <a:lnTo>
                    <a:pt x="1524" y="12090"/>
                  </a:lnTo>
                  <a:lnTo>
                    <a:pt x="1524" y="13601"/>
                  </a:lnTo>
                  <a:lnTo>
                    <a:pt x="0" y="13601"/>
                  </a:lnTo>
                  <a:lnTo>
                    <a:pt x="0" y="15328"/>
                  </a:lnTo>
                  <a:lnTo>
                    <a:pt x="1727" y="15328"/>
                  </a:lnTo>
                  <a:lnTo>
                    <a:pt x="1727" y="13817"/>
                  </a:lnTo>
                  <a:lnTo>
                    <a:pt x="3251" y="13817"/>
                  </a:lnTo>
                  <a:lnTo>
                    <a:pt x="3251" y="15328"/>
                  </a:lnTo>
                  <a:lnTo>
                    <a:pt x="4978" y="15328"/>
                  </a:lnTo>
                  <a:lnTo>
                    <a:pt x="4978" y="13817"/>
                  </a:lnTo>
                  <a:lnTo>
                    <a:pt x="6489" y="13817"/>
                  </a:lnTo>
                  <a:lnTo>
                    <a:pt x="6489" y="12090"/>
                  </a:lnTo>
                  <a:lnTo>
                    <a:pt x="4978" y="12090"/>
                  </a:lnTo>
                  <a:lnTo>
                    <a:pt x="4978" y="10363"/>
                  </a:lnTo>
                  <a:lnTo>
                    <a:pt x="6489" y="10363"/>
                  </a:lnTo>
                  <a:lnTo>
                    <a:pt x="6489" y="8636"/>
                  </a:lnTo>
                  <a:lnTo>
                    <a:pt x="4978" y="8636"/>
                  </a:lnTo>
                  <a:lnTo>
                    <a:pt x="4978" y="6908"/>
                  </a:lnTo>
                  <a:lnTo>
                    <a:pt x="6489" y="6908"/>
                  </a:lnTo>
                  <a:lnTo>
                    <a:pt x="6489" y="5181"/>
                  </a:lnTo>
                  <a:lnTo>
                    <a:pt x="4978" y="5181"/>
                  </a:lnTo>
                  <a:lnTo>
                    <a:pt x="4978" y="3454"/>
                  </a:lnTo>
                  <a:lnTo>
                    <a:pt x="6489" y="3454"/>
                  </a:lnTo>
                  <a:lnTo>
                    <a:pt x="6489" y="1727"/>
                  </a:lnTo>
                  <a:close/>
                </a:path>
                <a:path w="29209" h="15875">
                  <a:moveTo>
                    <a:pt x="11239" y="3454"/>
                  </a:moveTo>
                  <a:lnTo>
                    <a:pt x="9728" y="3454"/>
                  </a:lnTo>
                  <a:lnTo>
                    <a:pt x="9728" y="1727"/>
                  </a:lnTo>
                  <a:lnTo>
                    <a:pt x="9512" y="1727"/>
                  </a:lnTo>
                  <a:lnTo>
                    <a:pt x="9512" y="12090"/>
                  </a:lnTo>
                  <a:lnTo>
                    <a:pt x="8216" y="12090"/>
                  </a:lnTo>
                  <a:lnTo>
                    <a:pt x="8216" y="10363"/>
                  </a:lnTo>
                  <a:lnTo>
                    <a:pt x="9512" y="10363"/>
                  </a:lnTo>
                  <a:lnTo>
                    <a:pt x="9512" y="8636"/>
                  </a:lnTo>
                  <a:lnTo>
                    <a:pt x="8216" y="8636"/>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636"/>
                  </a:lnTo>
                  <a:lnTo>
                    <a:pt x="8001" y="8636"/>
                  </a:lnTo>
                  <a:lnTo>
                    <a:pt x="8001" y="10363"/>
                  </a:lnTo>
                  <a:lnTo>
                    <a:pt x="6489" y="10363"/>
                  </a:lnTo>
                  <a:lnTo>
                    <a:pt x="6489" y="12090"/>
                  </a:lnTo>
                  <a:lnTo>
                    <a:pt x="8001" y="12090"/>
                  </a:lnTo>
                  <a:lnTo>
                    <a:pt x="8001" y="13817"/>
                  </a:lnTo>
                  <a:lnTo>
                    <a:pt x="9728" y="13817"/>
                  </a:lnTo>
                  <a:lnTo>
                    <a:pt x="9728" y="12090"/>
                  </a:lnTo>
                  <a:lnTo>
                    <a:pt x="11239" y="12090"/>
                  </a:lnTo>
                  <a:lnTo>
                    <a:pt x="11239" y="10363"/>
                  </a:lnTo>
                  <a:lnTo>
                    <a:pt x="9728" y="10363"/>
                  </a:lnTo>
                  <a:lnTo>
                    <a:pt x="9728" y="8636"/>
                  </a:lnTo>
                  <a:lnTo>
                    <a:pt x="11239" y="8636"/>
                  </a:lnTo>
                  <a:lnTo>
                    <a:pt x="11239" y="6908"/>
                  </a:lnTo>
                  <a:lnTo>
                    <a:pt x="9728" y="6908"/>
                  </a:lnTo>
                  <a:lnTo>
                    <a:pt x="9728" y="5181"/>
                  </a:lnTo>
                  <a:lnTo>
                    <a:pt x="11239" y="5181"/>
                  </a:lnTo>
                  <a:lnTo>
                    <a:pt x="11239" y="3454"/>
                  </a:lnTo>
                  <a:close/>
                </a:path>
                <a:path w="29209" h="15875">
                  <a:moveTo>
                    <a:pt x="14478" y="3454"/>
                  </a:move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636"/>
                  </a:lnTo>
                  <a:lnTo>
                    <a:pt x="11239" y="8636"/>
                  </a:lnTo>
                  <a:lnTo>
                    <a:pt x="11239" y="10363"/>
                  </a:lnTo>
                  <a:lnTo>
                    <a:pt x="12750" y="10363"/>
                  </a:lnTo>
                  <a:lnTo>
                    <a:pt x="12750" y="12090"/>
                  </a:lnTo>
                  <a:lnTo>
                    <a:pt x="11239" y="12090"/>
                  </a:lnTo>
                  <a:lnTo>
                    <a:pt x="11239" y="13817"/>
                  </a:lnTo>
                  <a:lnTo>
                    <a:pt x="12966" y="13817"/>
                  </a:lnTo>
                  <a:lnTo>
                    <a:pt x="12966" y="12090"/>
                  </a:lnTo>
                  <a:lnTo>
                    <a:pt x="14478" y="12090"/>
                  </a:lnTo>
                  <a:lnTo>
                    <a:pt x="14478" y="10363"/>
                  </a:lnTo>
                  <a:lnTo>
                    <a:pt x="12966" y="10363"/>
                  </a:lnTo>
                  <a:lnTo>
                    <a:pt x="12966" y="8636"/>
                  </a:lnTo>
                  <a:lnTo>
                    <a:pt x="14478" y="8636"/>
                  </a:lnTo>
                  <a:lnTo>
                    <a:pt x="14478" y="6908"/>
                  </a:lnTo>
                  <a:lnTo>
                    <a:pt x="12966" y="6908"/>
                  </a:lnTo>
                  <a:lnTo>
                    <a:pt x="12966" y="5181"/>
                  </a:lnTo>
                  <a:lnTo>
                    <a:pt x="14478" y="5181"/>
                  </a:lnTo>
                  <a:lnTo>
                    <a:pt x="14478" y="3454"/>
                  </a:lnTo>
                  <a:close/>
                </a:path>
                <a:path w="29209" h="15875">
                  <a:moveTo>
                    <a:pt x="19227" y="1727"/>
                  </a:moveTo>
                  <a:lnTo>
                    <a:pt x="17500" y="1727"/>
                  </a:lnTo>
                  <a:lnTo>
                    <a:pt x="17500" y="3454"/>
                  </a:lnTo>
                  <a:lnTo>
                    <a:pt x="17500" y="5181"/>
                  </a:lnTo>
                  <a:lnTo>
                    <a:pt x="17500" y="6908"/>
                  </a:lnTo>
                  <a:lnTo>
                    <a:pt x="17500" y="8636"/>
                  </a:lnTo>
                  <a:lnTo>
                    <a:pt x="17500" y="10363"/>
                  </a:lnTo>
                  <a:lnTo>
                    <a:pt x="16205" y="10363"/>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4478" y="1727"/>
                  </a:lnTo>
                  <a:lnTo>
                    <a:pt x="14478" y="3454"/>
                  </a:lnTo>
                  <a:lnTo>
                    <a:pt x="15989" y="3454"/>
                  </a:lnTo>
                  <a:lnTo>
                    <a:pt x="15989" y="5181"/>
                  </a:lnTo>
                  <a:lnTo>
                    <a:pt x="14478" y="5181"/>
                  </a:lnTo>
                  <a:lnTo>
                    <a:pt x="14478" y="6908"/>
                  </a:lnTo>
                  <a:lnTo>
                    <a:pt x="15989" y="6908"/>
                  </a:lnTo>
                  <a:lnTo>
                    <a:pt x="15989" y="8636"/>
                  </a:lnTo>
                  <a:lnTo>
                    <a:pt x="14478" y="8636"/>
                  </a:lnTo>
                  <a:lnTo>
                    <a:pt x="14478" y="10363"/>
                  </a:lnTo>
                  <a:lnTo>
                    <a:pt x="15989" y="10363"/>
                  </a:lnTo>
                  <a:lnTo>
                    <a:pt x="15989" y="12090"/>
                  </a:lnTo>
                  <a:lnTo>
                    <a:pt x="14478" y="12090"/>
                  </a:lnTo>
                  <a:lnTo>
                    <a:pt x="14478" y="13817"/>
                  </a:lnTo>
                  <a:lnTo>
                    <a:pt x="16205" y="13817"/>
                  </a:lnTo>
                  <a:lnTo>
                    <a:pt x="16205" y="12090"/>
                  </a:lnTo>
                  <a:lnTo>
                    <a:pt x="17500" y="12090"/>
                  </a:lnTo>
                  <a:lnTo>
                    <a:pt x="17500" y="13817"/>
                  </a:lnTo>
                  <a:lnTo>
                    <a:pt x="19227" y="13817"/>
                  </a:lnTo>
                  <a:lnTo>
                    <a:pt x="19227" y="12090"/>
                  </a:lnTo>
                  <a:lnTo>
                    <a:pt x="17716" y="12090"/>
                  </a:lnTo>
                  <a:lnTo>
                    <a:pt x="17716" y="10363"/>
                  </a:lnTo>
                  <a:lnTo>
                    <a:pt x="19227" y="10363"/>
                  </a:lnTo>
                  <a:lnTo>
                    <a:pt x="19227" y="8636"/>
                  </a:lnTo>
                  <a:lnTo>
                    <a:pt x="17716" y="8636"/>
                  </a:lnTo>
                  <a:lnTo>
                    <a:pt x="17716" y="6908"/>
                  </a:lnTo>
                  <a:lnTo>
                    <a:pt x="19227" y="6908"/>
                  </a:lnTo>
                  <a:lnTo>
                    <a:pt x="19227" y="5181"/>
                  </a:lnTo>
                  <a:lnTo>
                    <a:pt x="17716" y="5181"/>
                  </a:lnTo>
                  <a:lnTo>
                    <a:pt x="17716" y="3454"/>
                  </a:lnTo>
                  <a:lnTo>
                    <a:pt x="19227" y="3454"/>
                  </a:lnTo>
                  <a:lnTo>
                    <a:pt x="19227" y="1727"/>
                  </a:lnTo>
                  <a:close/>
                </a:path>
                <a:path w="29209" h="15875">
                  <a:moveTo>
                    <a:pt x="22466" y="1727"/>
                  </a:moveTo>
                  <a:lnTo>
                    <a:pt x="20739" y="1727"/>
                  </a:lnTo>
                  <a:lnTo>
                    <a:pt x="20739" y="3454"/>
                  </a:lnTo>
                  <a:lnTo>
                    <a:pt x="19227" y="3454"/>
                  </a:lnTo>
                  <a:lnTo>
                    <a:pt x="19227" y="5181"/>
                  </a:lnTo>
                  <a:lnTo>
                    <a:pt x="20739" y="5181"/>
                  </a:lnTo>
                  <a:lnTo>
                    <a:pt x="20739" y="6908"/>
                  </a:lnTo>
                  <a:lnTo>
                    <a:pt x="19227" y="6908"/>
                  </a:lnTo>
                  <a:lnTo>
                    <a:pt x="19227" y="8636"/>
                  </a:lnTo>
                  <a:lnTo>
                    <a:pt x="20739" y="8636"/>
                  </a:lnTo>
                  <a:lnTo>
                    <a:pt x="20739" y="10363"/>
                  </a:lnTo>
                  <a:lnTo>
                    <a:pt x="19227" y="10363"/>
                  </a:lnTo>
                  <a:lnTo>
                    <a:pt x="19227" y="12090"/>
                  </a:lnTo>
                  <a:lnTo>
                    <a:pt x="20739" y="12090"/>
                  </a:lnTo>
                  <a:lnTo>
                    <a:pt x="20739" y="13817"/>
                  </a:lnTo>
                  <a:lnTo>
                    <a:pt x="22466" y="13817"/>
                  </a:lnTo>
                  <a:lnTo>
                    <a:pt x="22466" y="12090"/>
                  </a:lnTo>
                  <a:lnTo>
                    <a:pt x="20955" y="12090"/>
                  </a:lnTo>
                  <a:lnTo>
                    <a:pt x="20955" y="10363"/>
                  </a:lnTo>
                  <a:lnTo>
                    <a:pt x="22466" y="10363"/>
                  </a:lnTo>
                  <a:lnTo>
                    <a:pt x="22466" y="8636"/>
                  </a:lnTo>
                  <a:lnTo>
                    <a:pt x="20955" y="8636"/>
                  </a:lnTo>
                  <a:lnTo>
                    <a:pt x="20955" y="6908"/>
                  </a:lnTo>
                  <a:lnTo>
                    <a:pt x="22466" y="6908"/>
                  </a:lnTo>
                  <a:lnTo>
                    <a:pt x="22466" y="5181"/>
                  </a:lnTo>
                  <a:lnTo>
                    <a:pt x="20955" y="5181"/>
                  </a:lnTo>
                  <a:lnTo>
                    <a:pt x="20955" y="3454"/>
                  </a:lnTo>
                  <a:lnTo>
                    <a:pt x="22466" y="3454"/>
                  </a:lnTo>
                  <a:lnTo>
                    <a:pt x="22466" y="1727"/>
                  </a:lnTo>
                  <a:close/>
                </a:path>
                <a:path w="29209" h="15875">
                  <a:moveTo>
                    <a:pt x="25704" y="1727"/>
                  </a:moveTo>
                  <a:lnTo>
                    <a:pt x="24193" y="1727"/>
                  </a:lnTo>
                  <a:lnTo>
                    <a:pt x="24193" y="0"/>
                  </a:lnTo>
                  <a:lnTo>
                    <a:pt x="22466" y="0"/>
                  </a:lnTo>
                  <a:lnTo>
                    <a:pt x="22466" y="1727"/>
                  </a:lnTo>
                  <a:lnTo>
                    <a:pt x="23977" y="1727"/>
                  </a:lnTo>
                  <a:lnTo>
                    <a:pt x="23977" y="3454"/>
                  </a:lnTo>
                  <a:lnTo>
                    <a:pt x="22466" y="3454"/>
                  </a:lnTo>
                  <a:lnTo>
                    <a:pt x="22466" y="5181"/>
                  </a:lnTo>
                  <a:lnTo>
                    <a:pt x="23977" y="5181"/>
                  </a:lnTo>
                  <a:lnTo>
                    <a:pt x="23977" y="6908"/>
                  </a:lnTo>
                  <a:lnTo>
                    <a:pt x="22466" y="6908"/>
                  </a:lnTo>
                  <a:lnTo>
                    <a:pt x="22466" y="8636"/>
                  </a:lnTo>
                  <a:lnTo>
                    <a:pt x="23977" y="8636"/>
                  </a:lnTo>
                  <a:lnTo>
                    <a:pt x="23977" y="10363"/>
                  </a:lnTo>
                  <a:lnTo>
                    <a:pt x="22466" y="10363"/>
                  </a:lnTo>
                  <a:lnTo>
                    <a:pt x="22466" y="12090"/>
                  </a:lnTo>
                  <a:lnTo>
                    <a:pt x="23977" y="12090"/>
                  </a:lnTo>
                  <a:lnTo>
                    <a:pt x="23977" y="13817"/>
                  </a:lnTo>
                  <a:lnTo>
                    <a:pt x="25704" y="13817"/>
                  </a:lnTo>
                  <a:lnTo>
                    <a:pt x="25704" y="12090"/>
                  </a:lnTo>
                  <a:lnTo>
                    <a:pt x="24193" y="12090"/>
                  </a:lnTo>
                  <a:lnTo>
                    <a:pt x="24193" y="10363"/>
                  </a:lnTo>
                  <a:lnTo>
                    <a:pt x="25704" y="10363"/>
                  </a:lnTo>
                  <a:lnTo>
                    <a:pt x="25704" y="8636"/>
                  </a:lnTo>
                  <a:lnTo>
                    <a:pt x="24193" y="8636"/>
                  </a:lnTo>
                  <a:lnTo>
                    <a:pt x="24193" y="6908"/>
                  </a:lnTo>
                  <a:lnTo>
                    <a:pt x="25704" y="6908"/>
                  </a:lnTo>
                  <a:lnTo>
                    <a:pt x="25704" y="5181"/>
                  </a:lnTo>
                  <a:lnTo>
                    <a:pt x="24193" y="5181"/>
                  </a:lnTo>
                  <a:lnTo>
                    <a:pt x="24193" y="3454"/>
                  </a:lnTo>
                  <a:lnTo>
                    <a:pt x="25704" y="3454"/>
                  </a:lnTo>
                  <a:lnTo>
                    <a:pt x="25704" y="1727"/>
                  </a:lnTo>
                  <a:close/>
                </a:path>
                <a:path w="29209" h="15875">
                  <a:moveTo>
                    <a:pt x="29159" y="0"/>
                  </a:moveTo>
                  <a:lnTo>
                    <a:pt x="28727" y="0"/>
                  </a:lnTo>
                  <a:lnTo>
                    <a:pt x="28727" y="1727"/>
                  </a:lnTo>
                  <a:lnTo>
                    <a:pt x="28727" y="3454"/>
                  </a:lnTo>
                  <a:lnTo>
                    <a:pt x="28727" y="12090"/>
                  </a:lnTo>
                  <a:lnTo>
                    <a:pt x="27432" y="12090"/>
                  </a:lnTo>
                  <a:lnTo>
                    <a:pt x="27432" y="10363"/>
                  </a:lnTo>
                  <a:lnTo>
                    <a:pt x="28727" y="10363"/>
                  </a:lnTo>
                  <a:lnTo>
                    <a:pt x="28727" y="8636"/>
                  </a:lnTo>
                  <a:lnTo>
                    <a:pt x="27432" y="8636"/>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636"/>
                  </a:lnTo>
                  <a:lnTo>
                    <a:pt x="27216" y="8636"/>
                  </a:lnTo>
                  <a:lnTo>
                    <a:pt x="27216" y="10363"/>
                  </a:lnTo>
                  <a:lnTo>
                    <a:pt x="25704" y="10363"/>
                  </a:lnTo>
                  <a:lnTo>
                    <a:pt x="25704" y="12090"/>
                  </a:lnTo>
                  <a:lnTo>
                    <a:pt x="27216" y="12090"/>
                  </a:lnTo>
                  <a:lnTo>
                    <a:pt x="27216" y="13817"/>
                  </a:lnTo>
                  <a:lnTo>
                    <a:pt x="28943" y="13817"/>
                  </a:lnTo>
                  <a:lnTo>
                    <a:pt x="28943" y="12090"/>
                  </a:lnTo>
                  <a:lnTo>
                    <a:pt x="29159" y="12090"/>
                  </a:lnTo>
                  <a:lnTo>
                    <a:pt x="29159" y="10363"/>
                  </a:lnTo>
                  <a:lnTo>
                    <a:pt x="28943" y="10363"/>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0" name="object 600"/>
            <p:cNvSpPr/>
            <p:nvPr/>
          </p:nvSpPr>
          <p:spPr>
            <a:xfrm>
              <a:off x="7362355" y="5497296"/>
              <a:ext cx="29209" cy="13970"/>
            </a:xfrm>
            <a:custGeom>
              <a:avLst/>
              <a:gdLst/>
              <a:ahLst/>
              <a:cxnLst/>
              <a:rect l="l" t="t" r="r" b="b"/>
              <a:pathLst>
                <a:path w="29209" h="13970">
                  <a:moveTo>
                    <a:pt x="3251" y="5194"/>
                  </a:moveTo>
                  <a:lnTo>
                    <a:pt x="1727" y="5194"/>
                  </a:lnTo>
                  <a:lnTo>
                    <a:pt x="1727" y="3467"/>
                  </a:lnTo>
                  <a:lnTo>
                    <a:pt x="0" y="3467"/>
                  </a:lnTo>
                  <a:lnTo>
                    <a:pt x="0" y="5194"/>
                  </a:lnTo>
                  <a:lnTo>
                    <a:pt x="1524" y="5194"/>
                  </a:lnTo>
                  <a:lnTo>
                    <a:pt x="1524" y="6921"/>
                  </a:lnTo>
                  <a:lnTo>
                    <a:pt x="0" y="6921"/>
                  </a:lnTo>
                  <a:lnTo>
                    <a:pt x="0" y="8648"/>
                  </a:lnTo>
                  <a:lnTo>
                    <a:pt x="1524" y="8648"/>
                  </a:lnTo>
                  <a:lnTo>
                    <a:pt x="1524" y="10375"/>
                  </a:lnTo>
                  <a:lnTo>
                    <a:pt x="0" y="10375"/>
                  </a:lnTo>
                  <a:lnTo>
                    <a:pt x="0" y="12103"/>
                  </a:lnTo>
                  <a:lnTo>
                    <a:pt x="1524" y="12103"/>
                  </a:lnTo>
                  <a:lnTo>
                    <a:pt x="1524" y="13830"/>
                  </a:lnTo>
                  <a:lnTo>
                    <a:pt x="3251" y="13830"/>
                  </a:lnTo>
                  <a:lnTo>
                    <a:pt x="3251" y="12103"/>
                  </a:lnTo>
                  <a:lnTo>
                    <a:pt x="1727" y="12103"/>
                  </a:lnTo>
                  <a:lnTo>
                    <a:pt x="1727" y="10375"/>
                  </a:lnTo>
                  <a:lnTo>
                    <a:pt x="3251" y="10375"/>
                  </a:lnTo>
                  <a:lnTo>
                    <a:pt x="3251" y="8648"/>
                  </a:lnTo>
                  <a:lnTo>
                    <a:pt x="1727" y="8648"/>
                  </a:lnTo>
                  <a:lnTo>
                    <a:pt x="1727" y="6921"/>
                  </a:lnTo>
                  <a:lnTo>
                    <a:pt x="3251" y="6921"/>
                  </a:lnTo>
                  <a:lnTo>
                    <a:pt x="3251" y="5194"/>
                  </a:lnTo>
                  <a:close/>
                </a:path>
                <a:path w="29209" h="13970">
                  <a:moveTo>
                    <a:pt x="3251" y="1727"/>
                  </a:moveTo>
                  <a:lnTo>
                    <a:pt x="1524" y="1727"/>
                  </a:lnTo>
                  <a:lnTo>
                    <a:pt x="1524" y="3454"/>
                  </a:lnTo>
                  <a:lnTo>
                    <a:pt x="3251" y="3454"/>
                  </a:lnTo>
                  <a:lnTo>
                    <a:pt x="3251" y="1727"/>
                  </a:lnTo>
                  <a:close/>
                </a:path>
                <a:path w="29209" h="13970">
                  <a:moveTo>
                    <a:pt x="6489" y="5194"/>
                  </a:moveTo>
                  <a:lnTo>
                    <a:pt x="4978" y="5194"/>
                  </a:lnTo>
                  <a:lnTo>
                    <a:pt x="4978" y="3467"/>
                  </a:lnTo>
                  <a:lnTo>
                    <a:pt x="3251" y="3467"/>
                  </a:lnTo>
                  <a:lnTo>
                    <a:pt x="3251" y="5194"/>
                  </a:lnTo>
                  <a:lnTo>
                    <a:pt x="4762" y="5194"/>
                  </a:lnTo>
                  <a:lnTo>
                    <a:pt x="4762" y="6921"/>
                  </a:lnTo>
                  <a:lnTo>
                    <a:pt x="3251" y="6921"/>
                  </a:lnTo>
                  <a:lnTo>
                    <a:pt x="3251" y="8648"/>
                  </a:lnTo>
                  <a:lnTo>
                    <a:pt x="4762" y="8648"/>
                  </a:lnTo>
                  <a:lnTo>
                    <a:pt x="4762" y="10375"/>
                  </a:lnTo>
                  <a:lnTo>
                    <a:pt x="3251" y="10375"/>
                  </a:lnTo>
                  <a:lnTo>
                    <a:pt x="3251" y="12103"/>
                  </a:lnTo>
                  <a:lnTo>
                    <a:pt x="4762" y="12103"/>
                  </a:lnTo>
                  <a:lnTo>
                    <a:pt x="4762" y="13830"/>
                  </a:lnTo>
                  <a:lnTo>
                    <a:pt x="6489" y="13830"/>
                  </a:lnTo>
                  <a:lnTo>
                    <a:pt x="6489" y="12103"/>
                  </a:lnTo>
                  <a:lnTo>
                    <a:pt x="4978" y="12103"/>
                  </a:lnTo>
                  <a:lnTo>
                    <a:pt x="4978" y="10375"/>
                  </a:lnTo>
                  <a:lnTo>
                    <a:pt x="6489" y="10375"/>
                  </a:lnTo>
                  <a:lnTo>
                    <a:pt x="6489" y="8648"/>
                  </a:lnTo>
                  <a:lnTo>
                    <a:pt x="4978" y="8648"/>
                  </a:lnTo>
                  <a:lnTo>
                    <a:pt x="4978" y="6921"/>
                  </a:lnTo>
                  <a:lnTo>
                    <a:pt x="6489" y="6921"/>
                  </a:lnTo>
                  <a:lnTo>
                    <a:pt x="6489" y="5194"/>
                  </a:lnTo>
                  <a:close/>
                </a:path>
                <a:path w="29209" h="13970">
                  <a:moveTo>
                    <a:pt x="6489" y="1727"/>
                  </a:moveTo>
                  <a:lnTo>
                    <a:pt x="4978" y="1727"/>
                  </a:lnTo>
                  <a:lnTo>
                    <a:pt x="4978" y="0"/>
                  </a:lnTo>
                  <a:lnTo>
                    <a:pt x="3251" y="0"/>
                  </a:lnTo>
                  <a:lnTo>
                    <a:pt x="3251" y="1727"/>
                  </a:lnTo>
                  <a:lnTo>
                    <a:pt x="4762" y="1727"/>
                  </a:lnTo>
                  <a:lnTo>
                    <a:pt x="4762" y="3454"/>
                  </a:lnTo>
                  <a:lnTo>
                    <a:pt x="6489" y="3454"/>
                  </a:lnTo>
                  <a:lnTo>
                    <a:pt x="6489" y="1727"/>
                  </a:lnTo>
                  <a:close/>
                </a:path>
                <a:path w="29209" h="13970">
                  <a:moveTo>
                    <a:pt x="11239" y="3467"/>
                  </a:moveTo>
                  <a:lnTo>
                    <a:pt x="9512" y="3467"/>
                  </a:lnTo>
                  <a:lnTo>
                    <a:pt x="9512" y="5194"/>
                  </a:lnTo>
                  <a:lnTo>
                    <a:pt x="9512" y="6921"/>
                  </a:lnTo>
                  <a:lnTo>
                    <a:pt x="9512" y="8648"/>
                  </a:lnTo>
                  <a:lnTo>
                    <a:pt x="9512" y="10375"/>
                  </a:lnTo>
                  <a:lnTo>
                    <a:pt x="9512" y="12103"/>
                  </a:lnTo>
                  <a:lnTo>
                    <a:pt x="8216" y="12103"/>
                  </a:lnTo>
                  <a:lnTo>
                    <a:pt x="8216" y="10375"/>
                  </a:lnTo>
                  <a:lnTo>
                    <a:pt x="9512" y="10375"/>
                  </a:lnTo>
                  <a:lnTo>
                    <a:pt x="9512" y="8648"/>
                  </a:lnTo>
                  <a:lnTo>
                    <a:pt x="8216" y="8648"/>
                  </a:lnTo>
                  <a:lnTo>
                    <a:pt x="8216" y="6921"/>
                  </a:lnTo>
                  <a:lnTo>
                    <a:pt x="9512" y="6921"/>
                  </a:lnTo>
                  <a:lnTo>
                    <a:pt x="9512" y="5194"/>
                  </a:lnTo>
                  <a:lnTo>
                    <a:pt x="8216" y="5194"/>
                  </a:lnTo>
                  <a:lnTo>
                    <a:pt x="8216" y="3467"/>
                  </a:lnTo>
                  <a:lnTo>
                    <a:pt x="6489" y="3467"/>
                  </a:lnTo>
                  <a:lnTo>
                    <a:pt x="6489" y="5194"/>
                  </a:lnTo>
                  <a:lnTo>
                    <a:pt x="8001" y="5194"/>
                  </a:lnTo>
                  <a:lnTo>
                    <a:pt x="8001" y="6921"/>
                  </a:lnTo>
                  <a:lnTo>
                    <a:pt x="6489" y="6921"/>
                  </a:lnTo>
                  <a:lnTo>
                    <a:pt x="6489" y="8648"/>
                  </a:lnTo>
                  <a:lnTo>
                    <a:pt x="8001" y="8648"/>
                  </a:lnTo>
                  <a:lnTo>
                    <a:pt x="8001" y="10375"/>
                  </a:lnTo>
                  <a:lnTo>
                    <a:pt x="6489" y="10375"/>
                  </a:lnTo>
                  <a:lnTo>
                    <a:pt x="6489" y="12103"/>
                  </a:lnTo>
                  <a:lnTo>
                    <a:pt x="8001" y="12103"/>
                  </a:lnTo>
                  <a:lnTo>
                    <a:pt x="8001" y="13830"/>
                  </a:lnTo>
                  <a:lnTo>
                    <a:pt x="9728" y="13830"/>
                  </a:lnTo>
                  <a:lnTo>
                    <a:pt x="9728" y="12103"/>
                  </a:lnTo>
                  <a:lnTo>
                    <a:pt x="11239" y="12103"/>
                  </a:lnTo>
                  <a:lnTo>
                    <a:pt x="11239" y="10375"/>
                  </a:lnTo>
                  <a:lnTo>
                    <a:pt x="9728" y="10375"/>
                  </a:lnTo>
                  <a:lnTo>
                    <a:pt x="9728" y="8648"/>
                  </a:lnTo>
                  <a:lnTo>
                    <a:pt x="11239" y="8648"/>
                  </a:lnTo>
                  <a:lnTo>
                    <a:pt x="11239" y="6921"/>
                  </a:lnTo>
                  <a:lnTo>
                    <a:pt x="9728" y="6921"/>
                  </a:lnTo>
                  <a:lnTo>
                    <a:pt x="9728" y="5194"/>
                  </a:lnTo>
                  <a:lnTo>
                    <a:pt x="11239" y="5194"/>
                  </a:lnTo>
                  <a:lnTo>
                    <a:pt x="11239" y="3467"/>
                  </a:lnTo>
                  <a:close/>
                </a:path>
                <a:path w="29209" h="13970">
                  <a:moveTo>
                    <a:pt x="11239" y="0"/>
                  </a:moveTo>
                  <a:lnTo>
                    <a:pt x="9512" y="0"/>
                  </a:lnTo>
                  <a:lnTo>
                    <a:pt x="9512" y="1727"/>
                  </a:lnTo>
                  <a:lnTo>
                    <a:pt x="8216" y="1727"/>
                  </a:lnTo>
                  <a:lnTo>
                    <a:pt x="8216" y="0"/>
                  </a:lnTo>
                  <a:lnTo>
                    <a:pt x="6489" y="0"/>
                  </a:lnTo>
                  <a:lnTo>
                    <a:pt x="6489" y="1727"/>
                  </a:lnTo>
                  <a:lnTo>
                    <a:pt x="8001" y="1727"/>
                  </a:lnTo>
                  <a:lnTo>
                    <a:pt x="8001" y="3454"/>
                  </a:lnTo>
                  <a:lnTo>
                    <a:pt x="9728" y="3454"/>
                  </a:lnTo>
                  <a:lnTo>
                    <a:pt x="9728" y="1727"/>
                  </a:lnTo>
                  <a:lnTo>
                    <a:pt x="11239" y="1727"/>
                  </a:lnTo>
                  <a:lnTo>
                    <a:pt x="11239" y="0"/>
                  </a:lnTo>
                  <a:close/>
                </a:path>
                <a:path w="29209" h="13970">
                  <a:moveTo>
                    <a:pt x="14478" y="3467"/>
                  </a:moveTo>
                  <a:lnTo>
                    <a:pt x="12750" y="3467"/>
                  </a:lnTo>
                  <a:lnTo>
                    <a:pt x="12750" y="5194"/>
                  </a:lnTo>
                  <a:lnTo>
                    <a:pt x="11239" y="5194"/>
                  </a:lnTo>
                  <a:lnTo>
                    <a:pt x="11239" y="6921"/>
                  </a:lnTo>
                  <a:lnTo>
                    <a:pt x="12750" y="6921"/>
                  </a:lnTo>
                  <a:lnTo>
                    <a:pt x="12750" y="8648"/>
                  </a:lnTo>
                  <a:lnTo>
                    <a:pt x="11239" y="8648"/>
                  </a:lnTo>
                  <a:lnTo>
                    <a:pt x="11239" y="10375"/>
                  </a:lnTo>
                  <a:lnTo>
                    <a:pt x="12750" y="10375"/>
                  </a:lnTo>
                  <a:lnTo>
                    <a:pt x="12750" y="12103"/>
                  </a:lnTo>
                  <a:lnTo>
                    <a:pt x="11239" y="12103"/>
                  </a:lnTo>
                  <a:lnTo>
                    <a:pt x="11239" y="13830"/>
                  </a:lnTo>
                  <a:lnTo>
                    <a:pt x="12966" y="13830"/>
                  </a:lnTo>
                  <a:lnTo>
                    <a:pt x="12966" y="12103"/>
                  </a:lnTo>
                  <a:lnTo>
                    <a:pt x="14478" y="12103"/>
                  </a:lnTo>
                  <a:lnTo>
                    <a:pt x="14478" y="10375"/>
                  </a:lnTo>
                  <a:lnTo>
                    <a:pt x="12966" y="10375"/>
                  </a:lnTo>
                  <a:lnTo>
                    <a:pt x="12966" y="8648"/>
                  </a:lnTo>
                  <a:lnTo>
                    <a:pt x="14478" y="8648"/>
                  </a:lnTo>
                  <a:lnTo>
                    <a:pt x="14478" y="6921"/>
                  </a:lnTo>
                  <a:lnTo>
                    <a:pt x="12966" y="6921"/>
                  </a:lnTo>
                  <a:lnTo>
                    <a:pt x="12966" y="5194"/>
                  </a:lnTo>
                  <a:lnTo>
                    <a:pt x="14478" y="5194"/>
                  </a:lnTo>
                  <a:lnTo>
                    <a:pt x="14478" y="3467"/>
                  </a:lnTo>
                  <a:close/>
                </a:path>
                <a:path w="29209" h="13970">
                  <a:moveTo>
                    <a:pt x="14478" y="0"/>
                  </a:moveTo>
                  <a:lnTo>
                    <a:pt x="12750" y="0"/>
                  </a:lnTo>
                  <a:lnTo>
                    <a:pt x="12750" y="1727"/>
                  </a:lnTo>
                  <a:lnTo>
                    <a:pt x="11239" y="1727"/>
                  </a:lnTo>
                  <a:lnTo>
                    <a:pt x="11239" y="3454"/>
                  </a:lnTo>
                  <a:lnTo>
                    <a:pt x="12966" y="3454"/>
                  </a:lnTo>
                  <a:lnTo>
                    <a:pt x="12966" y="1727"/>
                  </a:lnTo>
                  <a:lnTo>
                    <a:pt x="14478" y="1727"/>
                  </a:lnTo>
                  <a:lnTo>
                    <a:pt x="14478" y="0"/>
                  </a:lnTo>
                  <a:close/>
                </a:path>
                <a:path w="29209" h="13970">
                  <a:moveTo>
                    <a:pt x="19227" y="5194"/>
                  </a:moveTo>
                  <a:lnTo>
                    <a:pt x="17716" y="5194"/>
                  </a:lnTo>
                  <a:lnTo>
                    <a:pt x="17716" y="3467"/>
                  </a:lnTo>
                  <a:lnTo>
                    <a:pt x="17500" y="3467"/>
                  </a:lnTo>
                  <a:lnTo>
                    <a:pt x="17500" y="5194"/>
                  </a:lnTo>
                  <a:lnTo>
                    <a:pt x="17500" y="6921"/>
                  </a:lnTo>
                  <a:lnTo>
                    <a:pt x="17500" y="8648"/>
                  </a:lnTo>
                  <a:lnTo>
                    <a:pt x="17500" y="10375"/>
                  </a:lnTo>
                  <a:lnTo>
                    <a:pt x="16205" y="10375"/>
                  </a:lnTo>
                  <a:lnTo>
                    <a:pt x="16205" y="8648"/>
                  </a:lnTo>
                  <a:lnTo>
                    <a:pt x="17500" y="8648"/>
                  </a:lnTo>
                  <a:lnTo>
                    <a:pt x="17500" y="6921"/>
                  </a:lnTo>
                  <a:lnTo>
                    <a:pt x="16205" y="6921"/>
                  </a:lnTo>
                  <a:lnTo>
                    <a:pt x="16205" y="5194"/>
                  </a:lnTo>
                  <a:lnTo>
                    <a:pt x="17500" y="5194"/>
                  </a:lnTo>
                  <a:lnTo>
                    <a:pt x="17500" y="3467"/>
                  </a:lnTo>
                  <a:lnTo>
                    <a:pt x="15989" y="3467"/>
                  </a:lnTo>
                  <a:lnTo>
                    <a:pt x="15989" y="5194"/>
                  </a:lnTo>
                  <a:lnTo>
                    <a:pt x="14478" y="5194"/>
                  </a:lnTo>
                  <a:lnTo>
                    <a:pt x="14478" y="6921"/>
                  </a:lnTo>
                  <a:lnTo>
                    <a:pt x="15989" y="6921"/>
                  </a:lnTo>
                  <a:lnTo>
                    <a:pt x="15989" y="8648"/>
                  </a:lnTo>
                  <a:lnTo>
                    <a:pt x="14478" y="8648"/>
                  </a:lnTo>
                  <a:lnTo>
                    <a:pt x="14478" y="10375"/>
                  </a:lnTo>
                  <a:lnTo>
                    <a:pt x="15989" y="10375"/>
                  </a:lnTo>
                  <a:lnTo>
                    <a:pt x="15989" y="12103"/>
                  </a:lnTo>
                  <a:lnTo>
                    <a:pt x="14478" y="12103"/>
                  </a:lnTo>
                  <a:lnTo>
                    <a:pt x="14478" y="13830"/>
                  </a:lnTo>
                  <a:lnTo>
                    <a:pt x="16205" y="13830"/>
                  </a:lnTo>
                  <a:lnTo>
                    <a:pt x="16205" y="12103"/>
                  </a:lnTo>
                  <a:lnTo>
                    <a:pt x="17716" y="12103"/>
                  </a:lnTo>
                  <a:lnTo>
                    <a:pt x="17716" y="10375"/>
                  </a:lnTo>
                  <a:lnTo>
                    <a:pt x="19227" y="10375"/>
                  </a:lnTo>
                  <a:lnTo>
                    <a:pt x="19227" y="8648"/>
                  </a:lnTo>
                  <a:lnTo>
                    <a:pt x="17716" y="8648"/>
                  </a:lnTo>
                  <a:lnTo>
                    <a:pt x="17716" y="6921"/>
                  </a:lnTo>
                  <a:lnTo>
                    <a:pt x="19227" y="6921"/>
                  </a:lnTo>
                  <a:lnTo>
                    <a:pt x="19227" y="5194"/>
                  </a:lnTo>
                  <a:close/>
                </a:path>
                <a:path w="29209" h="13970">
                  <a:moveTo>
                    <a:pt x="19227" y="1727"/>
                  </a:moveTo>
                  <a:lnTo>
                    <a:pt x="17716" y="1727"/>
                  </a:lnTo>
                  <a:lnTo>
                    <a:pt x="17716" y="0"/>
                  </a:lnTo>
                  <a:lnTo>
                    <a:pt x="15989" y="0"/>
                  </a:lnTo>
                  <a:lnTo>
                    <a:pt x="15989" y="1727"/>
                  </a:lnTo>
                  <a:lnTo>
                    <a:pt x="14478" y="1727"/>
                  </a:lnTo>
                  <a:lnTo>
                    <a:pt x="14478" y="3454"/>
                  </a:lnTo>
                  <a:lnTo>
                    <a:pt x="16205" y="3454"/>
                  </a:lnTo>
                  <a:lnTo>
                    <a:pt x="16205" y="1727"/>
                  </a:lnTo>
                  <a:lnTo>
                    <a:pt x="17500" y="1727"/>
                  </a:lnTo>
                  <a:lnTo>
                    <a:pt x="17500" y="3454"/>
                  </a:lnTo>
                  <a:lnTo>
                    <a:pt x="19227" y="3454"/>
                  </a:lnTo>
                  <a:lnTo>
                    <a:pt x="19227" y="1727"/>
                  </a:lnTo>
                  <a:close/>
                </a:path>
                <a:path w="29209" h="13970">
                  <a:moveTo>
                    <a:pt x="22466" y="5194"/>
                  </a:moveTo>
                  <a:lnTo>
                    <a:pt x="20955" y="5194"/>
                  </a:lnTo>
                  <a:lnTo>
                    <a:pt x="20955" y="3467"/>
                  </a:lnTo>
                  <a:lnTo>
                    <a:pt x="19227" y="3467"/>
                  </a:lnTo>
                  <a:lnTo>
                    <a:pt x="19227" y="5194"/>
                  </a:lnTo>
                  <a:lnTo>
                    <a:pt x="20739" y="5194"/>
                  </a:lnTo>
                  <a:lnTo>
                    <a:pt x="20739" y="6921"/>
                  </a:lnTo>
                  <a:lnTo>
                    <a:pt x="19227" y="6921"/>
                  </a:lnTo>
                  <a:lnTo>
                    <a:pt x="19227" y="8648"/>
                  </a:lnTo>
                  <a:lnTo>
                    <a:pt x="20739" y="8648"/>
                  </a:lnTo>
                  <a:lnTo>
                    <a:pt x="20739" y="10375"/>
                  </a:lnTo>
                  <a:lnTo>
                    <a:pt x="19227" y="10375"/>
                  </a:lnTo>
                  <a:lnTo>
                    <a:pt x="19227" y="12103"/>
                  </a:lnTo>
                  <a:lnTo>
                    <a:pt x="20955" y="12103"/>
                  </a:lnTo>
                  <a:lnTo>
                    <a:pt x="20955" y="10375"/>
                  </a:lnTo>
                  <a:lnTo>
                    <a:pt x="22466" y="10375"/>
                  </a:lnTo>
                  <a:lnTo>
                    <a:pt x="22466" y="8648"/>
                  </a:lnTo>
                  <a:lnTo>
                    <a:pt x="20955" y="8648"/>
                  </a:lnTo>
                  <a:lnTo>
                    <a:pt x="20955" y="6921"/>
                  </a:lnTo>
                  <a:lnTo>
                    <a:pt x="22466" y="6921"/>
                  </a:lnTo>
                  <a:lnTo>
                    <a:pt x="22466" y="5194"/>
                  </a:lnTo>
                  <a:close/>
                </a:path>
                <a:path w="29209" h="13970">
                  <a:moveTo>
                    <a:pt x="22466" y="1727"/>
                  </a:moveTo>
                  <a:lnTo>
                    <a:pt x="20955" y="1727"/>
                  </a:lnTo>
                  <a:lnTo>
                    <a:pt x="20955" y="0"/>
                  </a:lnTo>
                  <a:lnTo>
                    <a:pt x="19227" y="0"/>
                  </a:lnTo>
                  <a:lnTo>
                    <a:pt x="19227" y="1727"/>
                  </a:lnTo>
                  <a:lnTo>
                    <a:pt x="20739" y="1727"/>
                  </a:lnTo>
                  <a:lnTo>
                    <a:pt x="20739" y="3454"/>
                  </a:lnTo>
                  <a:lnTo>
                    <a:pt x="22466" y="3454"/>
                  </a:lnTo>
                  <a:lnTo>
                    <a:pt x="22466" y="1727"/>
                  </a:lnTo>
                  <a:close/>
                </a:path>
                <a:path w="29209" h="13970">
                  <a:moveTo>
                    <a:pt x="25704" y="5194"/>
                  </a:moveTo>
                  <a:lnTo>
                    <a:pt x="24193" y="5194"/>
                  </a:lnTo>
                  <a:lnTo>
                    <a:pt x="24193" y="3467"/>
                  </a:lnTo>
                  <a:lnTo>
                    <a:pt x="22466" y="3467"/>
                  </a:lnTo>
                  <a:lnTo>
                    <a:pt x="22466" y="5194"/>
                  </a:lnTo>
                  <a:lnTo>
                    <a:pt x="23977" y="5194"/>
                  </a:lnTo>
                  <a:lnTo>
                    <a:pt x="23977" y="6921"/>
                  </a:lnTo>
                  <a:lnTo>
                    <a:pt x="22466" y="6921"/>
                  </a:lnTo>
                  <a:lnTo>
                    <a:pt x="22466" y="8648"/>
                  </a:lnTo>
                  <a:lnTo>
                    <a:pt x="23977" y="8648"/>
                  </a:lnTo>
                  <a:lnTo>
                    <a:pt x="23977" y="10375"/>
                  </a:lnTo>
                  <a:lnTo>
                    <a:pt x="22466" y="10375"/>
                  </a:lnTo>
                  <a:lnTo>
                    <a:pt x="22466" y="12103"/>
                  </a:lnTo>
                  <a:lnTo>
                    <a:pt x="24193" y="12103"/>
                  </a:lnTo>
                  <a:lnTo>
                    <a:pt x="24193" y="10375"/>
                  </a:lnTo>
                  <a:lnTo>
                    <a:pt x="25704" y="10375"/>
                  </a:lnTo>
                  <a:lnTo>
                    <a:pt x="25704" y="8648"/>
                  </a:lnTo>
                  <a:lnTo>
                    <a:pt x="24193" y="8648"/>
                  </a:lnTo>
                  <a:lnTo>
                    <a:pt x="24193" y="6921"/>
                  </a:lnTo>
                  <a:lnTo>
                    <a:pt x="25704" y="6921"/>
                  </a:lnTo>
                  <a:lnTo>
                    <a:pt x="25704" y="5194"/>
                  </a:lnTo>
                  <a:close/>
                </a:path>
                <a:path w="29209" h="13970">
                  <a:moveTo>
                    <a:pt x="25704" y="1727"/>
                  </a:moveTo>
                  <a:lnTo>
                    <a:pt x="24193" y="1727"/>
                  </a:lnTo>
                  <a:lnTo>
                    <a:pt x="24193" y="0"/>
                  </a:lnTo>
                  <a:lnTo>
                    <a:pt x="22466" y="0"/>
                  </a:lnTo>
                  <a:lnTo>
                    <a:pt x="22466" y="1727"/>
                  </a:lnTo>
                  <a:lnTo>
                    <a:pt x="23977" y="1727"/>
                  </a:lnTo>
                  <a:lnTo>
                    <a:pt x="23977" y="3454"/>
                  </a:lnTo>
                  <a:lnTo>
                    <a:pt x="25704" y="3454"/>
                  </a:lnTo>
                  <a:lnTo>
                    <a:pt x="25704" y="1727"/>
                  </a:lnTo>
                  <a:close/>
                </a:path>
                <a:path w="29209" h="13970">
                  <a:moveTo>
                    <a:pt x="29159" y="3467"/>
                  </a:moveTo>
                  <a:lnTo>
                    <a:pt x="28727" y="3467"/>
                  </a:lnTo>
                  <a:lnTo>
                    <a:pt x="28727" y="5194"/>
                  </a:lnTo>
                  <a:lnTo>
                    <a:pt x="28727" y="6921"/>
                  </a:lnTo>
                  <a:lnTo>
                    <a:pt x="28727" y="8648"/>
                  </a:lnTo>
                  <a:lnTo>
                    <a:pt x="27432" y="8648"/>
                  </a:lnTo>
                  <a:lnTo>
                    <a:pt x="27432" y="6921"/>
                  </a:lnTo>
                  <a:lnTo>
                    <a:pt x="28727" y="6921"/>
                  </a:lnTo>
                  <a:lnTo>
                    <a:pt x="28727" y="5194"/>
                  </a:lnTo>
                  <a:lnTo>
                    <a:pt x="27432" y="5194"/>
                  </a:lnTo>
                  <a:lnTo>
                    <a:pt x="27432" y="3467"/>
                  </a:lnTo>
                  <a:lnTo>
                    <a:pt x="25704" y="3467"/>
                  </a:lnTo>
                  <a:lnTo>
                    <a:pt x="25704" y="5194"/>
                  </a:lnTo>
                  <a:lnTo>
                    <a:pt x="27216" y="5194"/>
                  </a:lnTo>
                  <a:lnTo>
                    <a:pt x="27216" y="6921"/>
                  </a:lnTo>
                  <a:lnTo>
                    <a:pt x="25704" y="6921"/>
                  </a:lnTo>
                  <a:lnTo>
                    <a:pt x="25704" y="8648"/>
                  </a:lnTo>
                  <a:lnTo>
                    <a:pt x="27216" y="8648"/>
                  </a:lnTo>
                  <a:lnTo>
                    <a:pt x="27216" y="10375"/>
                  </a:lnTo>
                  <a:lnTo>
                    <a:pt x="25704" y="10375"/>
                  </a:lnTo>
                  <a:lnTo>
                    <a:pt x="25704" y="12103"/>
                  </a:lnTo>
                  <a:lnTo>
                    <a:pt x="27432" y="12103"/>
                  </a:lnTo>
                  <a:lnTo>
                    <a:pt x="27432" y="10375"/>
                  </a:lnTo>
                  <a:lnTo>
                    <a:pt x="28727" y="10375"/>
                  </a:lnTo>
                  <a:lnTo>
                    <a:pt x="28727" y="12103"/>
                  </a:lnTo>
                  <a:lnTo>
                    <a:pt x="29159" y="12103"/>
                  </a:lnTo>
                  <a:lnTo>
                    <a:pt x="29159" y="10375"/>
                  </a:lnTo>
                  <a:lnTo>
                    <a:pt x="28943" y="10375"/>
                  </a:lnTo>
                  <a:lnTo>
                    <a:pt x="28943" y="8648"/>
                  </a:lnTo>
                  <a:lnTo>
                    <a:pt x="29159" y="8648"/>
                  </a:lnTo>
                  <a:lnTo>
                    <a:pt x="29159" y="6921"/>
                  </a:lnTo>
                  <a:lnTo>
                    <a:pt x="28943" y="6921"/>
                  </a:lnTo>
                  <a:lnTo>
                    <a:pt x="28943" y="5194"/>
                  </a:lnTo>
                  <a:lnTo>
                    <a:pt x="29159" y="5194"/>
                  </a:lnTo>
                  <a:lnTo>
                    <a:pt x="29159" y="3467"/>
                  </a:lnTo>
                  <a:close/>
                </a:path>
                <a:path w="29209" h="13970">
                  <a:moveTo>
                    <a:pt x="29159" y="0"/>
                  </a:moveTo>
                  <a:lnTo>
                    <a:pt x="28727" y="0"/>
                  </a:lnTo>
                  <a:lnTo>
                    <a:pt x="28727" y="1727"/>
                  </a:lnTo>
                  <a:lnTo>
                    <a:pt x="27432" y="1727"/>
                  </a:lnTo>
                  <a:lnTo>
                    <a:pt x="27432" y="0"/>
                  </a:lnTo>
                  <a:lnTo>
                    <a:pt x="25704" y="0"/>
                  </a:lnTo>
                  <a:lnTo>
                    <a:pt x="25704" y="1727"/>
                  </a:lnTo>
                  <a:lnTo>
                    <a:pt x="27216" y="1727"/>
                  </a:lnTo>
                  <a:lnTo>
                    <a:pt x="27216"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1" name="object 601"/>
            <p:cNvSpPr/>
            <p:nvPr/>
          </p:nvSpPr>
          <p:spPr>
            <a:xfrm>
              <a:off x="7362355" y="5509399"/>
              <a:ext cx="29209" cy="13970"/>
            </a:xfrm>
            <a:custGeom>
              <a:avLst/>
              <a:gdLst/>
              <a:ahLst/>
              <a:cxnLst/>
              <a:rect l="l" t="t" r="r" b="b"/>
              <a:pathLst>
                <a:path w="29209" h="13970">
                  <a:moveTo>
                    <a:pt x="1727" y="11887"/>
                  </a:moveTo>
                  <a:lnTo>
                    <a:pt x="0" y="11887"/>
                  </a:lnTo>
                  <a:lnTo>
                    <a:pt x="0" y="13614"/>
                  </a:lnTo>
                  <a:lnTo>
                    <a:pt x="1727" y="13614"/>
                  </a:lnTo>
                  <a:lnTo>
                    <a:pt x="1727" y="11887"/>
                  </a:lnTo>
                  <a:close/>
                </a:path>
                <a:path w="29209" h="13970">
                  <a:moveTo>
                    <a:pt x="4978" y="11887"/>
                  </a:moveTo>
                  <a:lnTo>
                    <a:pt x="3251" y="11887"/>
                  </a:lnTo>
                  <a:lnTo>
                    <a:pt x="3251" y="13614"/>
                  </a:lnTo>
                  <a:lnTo>
                    <a:pt x="4978" y="13614"/>
                  </a:lnTo>
                  <a:lnTo>
                    <a:pt x="4978" y="11887"/>
                  </a:lnTo>
                  <a:close/>
                </a:path>
                <a:path w="29209" h="13970">
                  <a:moveTo>
                    <a:pt x="8216" y="11887"/>
                  </a:moveTo>
                  <a:lnTo>
                    <a:pt x="6489" y="11887"/>
                  </a:lnTo>
                  <a:lnTo>
                    <a:pt x="6489" y="13614"/>
                  </a:lnTo>
                  <a:lnTo>
                    <a:pt x="8216" y="13614"/>
                  </a:lnTo>
                  <a:lnTo>
                    <a:pt x="8216" y="11887"/>
                  </a:lnTo>
                  <a:close/>
                </a:path>
                <a:path w="29209" h="13970">
                  <a:moveTo>
                    <a:pt x="11239" y="11887"/>
                  </a:moveTo>
                  <a:lnTo>
                    <a:pt x="9512" y="11887"/>
                  </a:lnTo>
                  <a:lnTo>
                    <a:pt x="9512" y="13614"/>
                  </a:lnTo>
                  <a:lnTo>
                    <a:pt x="11239" y="13614"/>
                  </a:lnTo>
                  <a:lnTo>
                    <a:pt x="11239" y="11887"/>
                  </a:lnTo>
                  <a:close/>
                </a:path>
                <a:path w="29209" h="13970">
                  <a:moveTo>
                    <a:pt x="14478" y="11887"/>
                  </a:moveTo>
                  <a:lnTo>
                    <a:pt x="12750" y="11887"/>
                  </a:lnTo>
                  <a:lnTo>
                    <a:pt x="12750" y="13614"/>
                  </a:lnTo>
                  <a:lnTo>
                    <a:pt x="14478" y="13614"/>
                  </a:lnTo>
                  <a:lnTo>
                    <a:pt x="14478" y="11887"/>
                  </a:lnTo>
                  <a:close/>
                </a:path>
                <a:path w="29209" h="13970">
                  <a:moveTo>
                    <a:pt x="17716" y="11887"/>
                  </a:moveTo>
                  <a:lnTo>
                    <a:pt x="15989" y="11887"/>
                  </a:lnTo>
                  <a:lnTo>
                    <a:pt x="15989" y="13614"/>
                  </a:lnTo>
                  <a:lnTo>
                    <a:pt x="17716" y="13614"/>
                  </a:lnTo>
                  <a:lnTo>
                    <a:pt x="17716" y="11887"/>
                  </a:lnTo>
                  <a:close/>
                </a:path>
                <a:path w="29209" h="13970">
                  <a:moveTo>
                    <a:pt x="20955" y="11887"/>
                  </a:moveTo>
                  <a:lnTo>
                    <a:pt x="19227" y="11887"/>
                  </a:lnTo>
                  <a:lnTo>
                    <a:pt x="19227" y="13614"/>
                  </a:lnTo>
                  <a:lnTo>
                    <a:pt x="20955" y="13614"/>
                  </a:lnTo>
                  <a:lnTo>
                    <a:pt x="20955" y="11887"/>
                  </a:lnTo>
                  <a:close/>
                </a:path>
                <a:path w="29209" h="13970">
                  <a:moveTo>
                    <a:pt x="24193" y="11887"/>
                  </a:moveTo>
                  <a:lnTo>
                    <a:pt x="22466" y="11887"/>
                  </a:lnTo>
                  <a:lnTo>
                    <a:pt x="22466" y="13614"/>
                  </a:lnTo>
                  <a:lnTo>
                    <a:pt x="24193" y="13614"/>
                  </a:lnTo>
                  <a:lnTo>
                    <a:pt x="24193" y="11887"/>
                  </a:lnTo>
                  <a:close/>
                </a:path>
                <a:path w="29209" h="13970">
                  <a:moveTo>
                    <a:pt x="27432" y="11887"/>
                  </a:moveTo>
                  <a:lnTo>
                    <a:pt x="25704" y="11887"/>
                  </a:lnTo>
                  <a:lnTo>
                    <a:pt x="25704" y="13614"/>
                  </a:lnTo>
                  <a:lnTo>
                    <a:pt x="27432" y="13614"/>
                  </a:lnTo>
                  <a:lnTo>
                    <a:pt x="27432" y="11887"/>
                  </a:lnTo>
                  <a:close/>
                </a:path>
                <a:path w="29209" h="13970">
                  <a:moveTo>
                    <a:pt x="29159" y="1727"/>
                  </a:moveTo>
                  <a:lnTo>
                    <a:pt x="28943" y="1727"/>
                  </a:lnTo>
                  <a:lnTo>
                    <a:pt x="28943" y="0"/>
                  </a:lnTo>
                  <a:lnTo>
                    <a:pt x="28727" y="0"/>
                  </a:lnTo>
                  <a:lnTo>
                    <a:pt x="28727" y="10147"/>
                  </a:lnTo>
                  <a:lnTo>
                    <a:pt x="27432" y="10147"/>
                  </a:lnTo>
                  <a:lnTo>
                    <a:pt x="27432" y="8420"/>
                  </a:lnTo>
                  <a:lnTo>
                    <a:pt x="28727" y="8420"/>
                  </a:lnTo>
                  <a:lnTo>
                    <a:pt x="28727" y="6692"/>
                  </a:lnTo>
                  <a:lnTo>
                    <a:pt x="27432" y="6692"/>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692"/>
                  </a:lnTo>
                  <a:lnTo>
                    <a:pt x="24193" y="6692"/>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692"/>
                  </a:lnTo>
                  <a:lnTo>
                    <a:pt x="20955" y="6692"/>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692"/>
                  </a:lnTo>
                  <a:lnTo>
                    <a:pt x="17716" y="6692"/>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5181"/>
                  </a:lnTo>
                  <a:lnTo>
                    <a:pt x="17500" y="6908"/>
                  </a:lnTo>
                  <a:lnTo>
                    <a:pt x="17500" y="8420"/>
                  </a:lnTo>
                  <a:lnTo>
                    <a:pt x="16205" y="8420"/>
                  </a:lnTo>
                  <a:lnTo>
                    <a:pt x="16205" y="6908"/>
                  </a:lnTo>
                  <a:lnTo>
                    <a:pt x="17500" y="6908"/>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692"/>
                  </a:lnTo>
                  <a:lnTo>
                    <a:pt x="14478" y="6692"/>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692"/>
                  </a:lnTo>
                  <a:lnTo>
                    <a:pt x="11239" y="6692"/>
                  </a:lnTo>
                  <a:lnTo>
                    <a:pt x="11239" y="5181"/>
                  </a:lnTo>
                  <a:lnTo>
                    <a:pt x="9728" y="5181"/>
                  </a:lnTo>
                  <a:lnTo>
                    <a:pt x="9728" y="3454"/>
                  </a:lnTo>
                  <a:lnTo>
                    <a:pt x="11239" y="3454"/>
                  </a:lnTo>
                  <a:lnTo>
                    <a:pt x="11239" y="1727"/>
                  </a:lnTo>
                  <a:lnTo>
                    <a:pt x="9512" y="1727"/>
                  </a:lnTo>
                  <a:lnTo>
                    <a:pt x="9512" y="3454"/>
                  </a:lnTo>
                  <a:lnTo>
                    <a:pt x="9512" y="5181"/>
                  </a:lnTo>
                  <a:lnTo>
                    <a:pt x="9512" y="6692"/>
                  </a:lnTo>
                  <a:lnTo>
                    <a:pt x="9512" y="8420"/>
                  </a:lnTo>
                  <a:lnTo>
                    <a:pt x="9512" y="10147"/>
                  </a:lnTo>
                  <a:lnTo>
                    <a:pt x="8216" y="10147"/>
                  </a:lnTo>
                  <a:lnTo>
                    <a:pt x="8216" y="8420"/>
                  </a:lnTo>
                  <a:lnTo>
                    <a:pt x="9512" y="8420"/>
                  </a:lnTo>
                  <a:lnTo>
                    <a:pt x="9512" y="6692"/>
                  </a:lnTo>
                  <a:lnTo>
                    <a:pt x="8216" y="6692"/>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692"/>
                  </a:lnTo>
                  <a:lnTo>
                    <a:pt x="4978" y="6692"/>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692"/>
                  </a:lnTo>
                  <a:lnTo>
                    <a:pt x="1727" y="6692"/>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420"/>
                  </a:lnTo>
                  <a:lnTo>
                    <a:pt x="0" y="8420"/>
                  </a:lnTo>
                  <a:lnTo>
                    <a:pt x="0" y="10147"/>
                  </a:lnTo>
                  <a:lnTo>
                    <a:pt x="1524" y="10147"/>
                  </a:lnTo>
                  <a:lnTo>
                    <a:pt x="1524" y="11874"/>
                  </a:lnTo>
                  <a:lnTo>
                    <a:pt x="3251" y="11874"/>
                  </a:lnTo>
                  <a:lnTo>
                    <a:pt x="3251" y="10147"/>
                  </a:lnTo>
                  <a:lnTo>
                    <a:pt x="1727" y="10147"/>
                  </a:lnTo>
                  <a:lnTo>
                    <a:pt x="1727" y="8420"/>
                  </a:lnTo>
                  <a:lnTo>
                    <a:pt x="3251" y="8420"/>
                  </a:lnTo>
                  <a:lnTo>
                    <a:pt x="3251" y="6908"/>
                  </a:lnTo>
                  <a:lnTo>
                    <a:pt x="4762" y="6908"/>
                  </a:lnTo>
                  <a:lnTo>
                    <a:pt x="4762" y="8420"/>
                  </a:lnTo>
                  <a:lnTo>
                    <a:pt x="3251" y="8420"/>
                  </a:lnTo>
                  <a:lnTo>
                    <a:pt x="3251" y="10147"/>
                  </a:lnTo>
                  <a:lnTo>
                    <a:pt x="4762" y="10147"/>
                  </a:lnTo>
                  <a:lnTo>
                    <a:pt x="4762" y="11874"/>
                  </a:lnTo>
                  <a:lnTo>
                    <a:pt x="6489" y="11874"/>
                  </a:lnTo>
                  <a:lnTo>
                    <a:pt x="6489" y="10147"/>
                  </a:lnTo>
                  <a:lnTo>
                    <a:pt x="4978" y="10147"/>
                  </a:lnTo>
                  <a:lnTo>
                    <a:pt x="4978" y="8420"/>
                  </a:lnTo>
                  <a:lnTo>
                    <a:pt x="6489" y="8420"/>
                  </a:lnTo>
                  <a:lnTo>
                    <a:pt x="6489" y="6908"/>
                  </a:lnTo>
                  <a:lnTo>
                    <a:pt x="8001" y="6908"/>
                  </a:lnTo>
                  <a:lnTo>
                    <a:pt x="8001" y="8420"/>
                  </a:lnTo>
                  <a:lnTo>
                    <a:pt x="6489" y="8420"/>
                  </a:lnTo>
                  <a:lnTo>
                    <a:pt x="6489" y="10147"/>
                  </a:lnTo>
                  <a:lnTo>
                    <a:pt x="8001" y="10147"/>
                  </a:lnTo>
                  <a:lnTo>
                    <a:pt x="8001" y="11874"/>
                  </a:lnTo>
                  <a:lnTo>
                    <a:pt x="9728" y="11874"/>
                  </a:lnTo>
                  <a:lnTo>
                    <a:pt x="9728" y="10147"/>
                  </a:lnTo>
                  <a:lnTo>
                    <a:pt x="11239" y="10147"/>
                  </a:lnTo>
                  <a:lnTo>
                    <a:pt x="11239" y="8420"/>
                  </a:lnTo>
                  <a:lnTo>
                    <a:pt x="9728" y="8420"/>
                  </a:lnTo>
                  <a:lnTo>
                    <a:pt x="9728" y="6908"/>
                  </a:lnTo>
                  <a:lnTo>
                    <a:pt x="11239" y="6908"/>
                  </a:lnTo>
                  <a:lnTo>
                    <a:pt x="11239" y="8420"/>
                  </a:lnTo>
                  <a:lnTo>
                    <a:pt x="12750" y="8420"/>
                  </a:lnTo>
                  <a:lnTo>
                    <a:pt x="12750" y="10147"/>
                  </a:lnTo>
                  <a:lnTo>
                    <a:pt x="11239" y="10147"/>
                  </a:lnTo>
                  <a:lnTo>
                    <a:pt x="11239" y="11874"/>
                  </a:lnTo>
                  <a:lnTo>
                    <a:pt x="12966" y="11874"/>
                  </a:lnTo>
                  <a:lnTo>
                    <a:pt x="12966" y="10147"/>
                  </a:lnTo>
                  <a:lnTo>
                    <a:pt x="14478" y="10147"/>
                  </a:lnTo>
                  <a:lnTo>
                    <a:pt x="14478" y="8420"/>
                  </a:lnTo>
                  <a:lnTo>
                    <a:pt x="12966" y="8420"/>
                  </a:lnTo>
                  <a:lnTo>
                    <a:pt x="12966" y="6908"/>
                  </a:lnTo>
                  <a:lnTo>
                    <a:pt x="14478" y="6908"/>
                  </a:lnTo>
                  <a:lnTo>
                    <a:pt x="14478" y="8420"/>
                  </a:lnTo>
                  <a:lnTo>
                    <a:pt x="15989" y="8420"/>
                  </a:lnTo>
                  <a:lnTo>
                    <a:pt x="15989" y="10147"/>
                  </a:lnTo>
                  <a:lnTo>
                    <a:pt x="14478" y="10147"/>
                  </a:lnTo>
                  <a:lnTo>
                    <a:pt x="14478" y="11874"/>
                  </a:lnTo>
                  <a:lnTo>
                    <a:pt x="16205" y="11874"/>
                  </a:lnTo>
                  <a:lnTo>
                    <a:pt x="16205" y="10147"/>
                  </a:lnTo>
                  <a:lnTo>
                    <a:pt x="17500" y="10147"/>
                  </a:lnTo>
                  <a:lnTo>
                    <a:pt x="17500" y="11874"/>
                  </a:lnTo>
                  <a:lnTo>
                    <a:pt x="19227" y="11874"/>
                  </a:lnTo>
                  <a:lnTo>
                    <a:pt x="19227" y="10147"/>
                  </a:lnTo>
                  <a:lnTo>
                    <a:pt x="17716" y="10147"/>
                  </a:lnTo>
                  <a:lnTo>
                    <a:pt x="17716" y="8420"/>
                  </a:lnTo>
                  <a:lnTo>
                    <a:pt x="19227" y="8420"/>
                  </a:lnTo>
                  <a:lnTo>
                    <a:pt x="19227" y="6908"/>
                  </a:lnTo>
                  <a:lnTo>
                    <a:pt x="20739" y="6908"/>
                  </a:lnTo>
                  <a:lnTo>
                    <a:pt x="20739" y="8420"/>
                  </a:lnTo>
                  <a:lnTo>
                    <a:pt x="19227" y="8420"/>
                  </a:lnTo>
                  <a:lnTo>
                    <a:pt x="19227" y="10147"/>
                  </a:lnTo>
                  <a:lnTo>
                    <a:pt x="20739" y="10147"/>
                  </a:lnTo>
                  <a:lnTo>
                    <a:pt x="20739" y="11874"/>
                  </a:lnTo>
                  <a:lnTo>
                    <a:pt x="22466" y="11874"/>
                  </a:lnTo>
                  <a:lnTo>
                    <a:pt x="22466" y="10147"/>
                  </a:lnTo>
                  <a:lnTo>
                    <a:pt x="20955" y="10147"/>
                  </a:lnTo>
                  <a:lnTo>
                    <a:pt x="20955" y="8420"/>
                  </a:lnTo>
                  <a:lnTo>
                    <a:pt x="22466" y="8420"/>
                  </a:lnTo>
                  <a:lnTo>
                    <a:pt x="22466" y="6908"/>
                  </a:lnTo>
                  <a:lnTo>
                    <a:pt x="23977" y="6908"/>
                  </a:lnTo>
                  <a:lnTo>
                    <a:pt x="23977" y="8420"/>
                  </a:lnTo>
                  <a:lnTo>
                    <a:pt x="22466" y="8420"/>
                  </a:lnTo>
                  <a:lnTo>
                    <a:pt x="22466" y="10147"/>
                  </a:lnTo>
                  <a:lnTo>
                    <a:pt x="23977" y="10147"/>
                  </a:lnTo>
                  <a:lnTo>
                    <a:pt x="23977" y="11874"/>
                  </a:lnTo>
                  <a:lnTo>
                    <a:pt x="25704" y="11874"/>
                  </a:lnTo>
                  <a:lnTo>
                    <a:pt x="25704" y="10147"/>
                  </a:lnTo>
                  <a:lnTo>
                    <a:pt x="24193" y="10147"/>
                  </a:lnTo>
                  <a:lnTo>
                    <a:pt x="24193" y="8420"/>
                  </a:lnTo>
                  <a:lnTo>
                    <a:pt x="25704" y="8420"/>
                  </a:lnTo>
                  <a:lnTo>
                    <a:pt x="25704" y="6908"/>
                  </a:lnTo>
                  <a:lnTo>
                    <a:pt x="27216" y="6908"/>
                  </a:lnTo>
                  <a:lnTo>
                    <a:pt x="27216" y="8420"/>
                  </a:lnTo>
                  <a:lnTo>
                    <a:pt x="25704" y="8420"/>
                  </a:lnTo>
                  <a:lnTo>
                    <a:pt x="25704" y="10147"/>
                  </a:lnTo>
                  <a:lnTo>
                    <a:pt x="27216" y="10147"/>
                  </a:lnTo>
                  <a:lnTo>
                    <a:pt x="27216" y="11874"/>
                  </a:lnTo>
                  <a:lnTo>
                    <a:pt x="28943" y="11874"/>
                  </a:lnTo>
                  <a:lnTo>
                    <a:pt x="28943" y="10147"/>
                  </a:lnTo>
                  <a:lnTo>
                    <a:pt x="29159" y="10147"/>
                  </a:lnTo>
                  <a:lnTo>
                    <a:pt x="29159" y="8420"/>
                  </a:lnTo>
                  <a:lnTo>
                    <a:pt x="28943" y="8420"/>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2" name="object 602"/>
            <p:cNvSpPr/>
            <p:nvPr/>
          </p:nvSpPr>
          <p:spPr>
            <a:xfrm>
              <a:off x="7362355" y="5521286"/>
              <a:ext cx="29209" cy="15875"/>
            </a:xfrm>
            <a:custGeom>
              <a:avLst/>
              <a:gdLst/>
              <a:ahLst/>
              <a:cxnLst/>
              <a:rect l="l" t="t" r="r" b="b"/>
              <a:pathLst>
                <a:path w="29209" h="15875">
                  <a:moveTo>
                    <a:pt x="3251" y="1727"/>
                  </a:moveTo>
                  <a:lnTo>
                    <a:pt x="1524" y="1727"/>
                  </a:lnTo>
                  <a:lnTo>
                    <a:pt x="1524" y="3454"/>
                  </a:lnTo>
                  <a:lnTo>
                    <a:pt x="0" y="3454"/>
                  </a:lnTo>
                  <a:lnTo>
                    <a:pt x="0" y="5181"/>
                  </a:lnTo>
                  <a:lnTo>
                    <a:pt x="1524" y="5181"/>
                  </a:lnTo>
                  <a:lnTo>
                    <a:pt x="1524" y="6908"/>
                  </a:lnTo>
                  <a:lnTo>
                    <a:pt x="0" y="6908"/>
                  </a:lnTo>
                  <a:lnTo>
                    <a:pt x="0" y="8636"/>
                  </a:lnTo>
                  <a:lnTo>
                    <a:pt x="1524" y="8636"/>
                  </a:lnTo>
                  <a:lnTo>
                    <a:pt x="1524" y="10363"/>
                  </a:lnTo>
                  <a:lnTo>
                    <a:pt x="0" y="10363"/>
                  </a:lnTo>
                  <a:lnTo>
                    <a:pt x="0" y="12090"/>
                  </a:lnTo>
                  <a:lnTo>
                    <a:pt x="1524" y="12090"/>
                  </a:lnTo>
                  <a:lnTo>
                    <a:pt x="1524" y="13817"/>
                  </a:lnTo>
                  <a:lnTo>
                    <a:pt x="0" y="13817"/>
                  </a:lnTo>
                  <a:lnTo>
                    <a:pt x="0" y="15544"/>
                  </a:lnTo>
                  <a:lnTo>
                    <a:pt x="1727" y="15544"/>
                  </a:lnTo>
                  <a:lnTo>
                    <a:pt x="1727" y="13817"/>
                  </a:lnTo>
                  <a:lnTo>
                    <a:pt x="3251" y="13817"/>
                  </a:lnTo>
                  <a:lnTo>
                    <a:pt x="3251" y="12090"/>
                  </a:lnTo>
                  <a:lnTo>
                    <a:pt x="1727" y="12090"/>
                  </a:lnTo>
                  <a:lnTo>
                    <a:pt x="1727" y="10363"/>
                  </a:lnTo>
                  <a:lnTo>
                    <a:pt x="3251" y="10363"/>
                  </a:lnTo>
                  <a:lnTo>
                    <a:pt x="3251" y="8636"/>
                  </a:lnTo>
                  <a:lnTo>
                    <a:pt x="1727" y="8636"/>
                  </a:lnTo>
                  <a:lnTo>
                    <a:pt x="1727" y="6908"/>
                  </a:lnTo>
                  <a:lnTo>
                    <a:pt x="3251" y="6908"/>
                  </a:lnTo>
                  <a:lnTo>
                    <a:pt x="3251" y="5181"/>
                  </a:lnTo>
                  <a:lnTo>
                    <a:pt x="1727" y="5181"/>
                  </a:lnTo>
                  <a:lnTo>
                    <a:pt x="1727" y="3454"/>
                  </a:lnTo>
                  <a:lnTo>
                    <a:pt x="3251" y="3454"/>
                  </a:lnTo>
                  <a:lnTo>
                    <a:pt x="3251" y="1727"/>
                  </a:lnTo>
                  <a:close/>
                </a:path>
                <a:path w="29209" h="15875">
                  <a:moveTo>
                    <a:pt x="6489" y="1727"/>
                  </a:moveTo>
                  <a:lnTo>
                    <a:pt x="4762" y="1727"/>
                  </a:lnTo>
                  <a:lnTo>
                    <a:pt x="4762" y="3454"/>
                  </a:lnTo>
                  <a:lnTo>
                    <a:pt x="3251" y="3454"/>
                  </a:lnTo>
                  <a:lnTo>
                    <a:pt x="3251" y="5181"/>
                  </a:lnTo>
                  <a:lnTo>
                    <a:pt x="4762" y="5181"/>
                  </a:lnTo>
                  <a:lnTo>
                    <a:pt x="4762" y="6908"/>
                  </a:lnTo>
                  <a:lnTo>
                    <a:pt x="3251" y="6908"/>
                  </a:lnTo>
                  <a:lnTo>
                    <a:pt x="3251" y="8636"/>
                  </a:lnTo>
                  <a:lnTo>
                    <a:pt x="4762" y="8636"/>
                  </a:lnTo>
                  <a:lnTo>
                    <a:pt x="4762" y="10363"/>
                  </a:lnTo>
                  <a:lnTo>
                    <a:pt x="3251" y="10363"/>
                  </a:lnTo>
                  <a:lnTo>
                    <a:pt x="3251" y="12090"/>
                  </a:lnTo>
                  <a:lnTo>
                    <a:pt x="4762" y="12090"/>
                  </a:lnTo>
                  <a:lnTo>
                    <a:pt x="4762" y="13817"/>
                  </a:lnTo>
                  <a:lnTo>
                    <a:pt x="3251" y="13817"/>
                  </a:lnTo>
                  <a:lnTo>
                    <a:pt x="3251" y="15544"/>
                  </a:lnTo>
                  <a:lnTo>
                    <a:pt x="4978" y="15544"/>
                  </a:lnTo>
                  <a:lnTo>
                    <a:pt x="4978" y="13817"/>
                  </a:lnTo>
                  <a:lnTo>
                    <a:pt x="6489" y="13817"/>
                  </a:lnTo>
                  <a:lnTo>
                    <a:pt x="6489" y="12090"/>
                  </a:lnTo>
                  <a:lnTo>
                    <a:pt x="4978" y="12090"/>
                  </a:lnTo>
                  <a:lnTo>
                    <a:pt x="4978" y="10363"/>
                  </a:lnTo>
                  <a:lnTo>
                    <a:pt x="6489" y="10363"/>
                  </a:lnTo>
                  <a:lnTo>
                    <a:pt x="6489" y="8636"/>
                  </a:lnTo>
                  <a:lnTo>
                    <a:pt x="4978" y="8636"/>
                  </a:lnTo>
                  <a:lnTo>
                    <a:pt x="4978" y="6908"/>
                  </a:lnTo>
                  <a:lnTo>
                    <a:pt x="6489" y="6908"/>
                  </a:lnTo>
                  <a:lnTo>
                    <a:pt x="6489" y="5181"/>
                  </a:lnTo>
                  <a:lnTo>
                    <a:pt x="4978" y="5181"/>
                  </a:lnTo>
                  <a:lnTo>
                    <a:pt x="4978" y="3454"/>
                  </a:lnTo>
                  <a:lnTo>
                    <a:pt x="6489" y="3454"/>
                  </a:lnTo>
                  <a:lnTo>
                    <a:pt x="6489" y="1727"/>
                  </a:lnTo>
                  <a:close/>
                </a:path>
                <a:path w="29209" h="15875">
                  <a:moveTo>
                    <a:pt x="11239" y="3454"/>
                  </a:moveTo>
                  <a:lnTo>
                    <a:pt x="9728" y="3454"/>
                  </a:lnTo>
                  <a:lnTo>
                    <a:pt x="9728" y="1727"/>
                  </a:lnTo>
                  <a:lnTo>
                    <a:pt x="9512" y="1727"/>
                  </a:lnTo>
                  <a:lnTo>
                    <a:pt x="9512" y="12090"/>
                  </a:lnTo>
                  <a:lnTo>
                    <a:pt x="8216" y="12090"/>
                  </a:lnTo>
                  <a:lnTo>
                    <a:pt x="8216" y="10363"/>
                  </a:lnTo>
                  <a:lnTo>
                    <a:pt x="9512" y="10363"/>
                  </a:lnTo>
                  <a:lnTo>
                    <a:pt x="9512" y="8636"/>
                  </a:lnTo>
                  <a:lnTo>
                    <a:pt x="8216" y="8636"/>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636"/>
                  </a:lnTo>
                  <a:lnTo>
                    <a:pt x="8001" y="8636"/>
                  </a:lnTo>
                  <a:lnTo>
                    <a:pt x="8001" y="10363"/>
                  </a:lnTo>
                  <a:lnTo>
                    <a:pt x="6489" y="10363"/>
                  </a:lnTo>
                  <a:lnTo>
                    <a:pt x="6489" y="12090"/>
                  </a:lnTo>
                  <a:lnTo>
                    <a:pt x="8001" y="12090"/>
                  </a:lnTo>
                  <a:lnTo>
                    <a:pt x="8001" y="13817"/>
                  </a:lnTo>
                  <a:lnTo>
                    <a:pt x="6489" y="13817"/>
                  </a:lnTo>
                  <a:lnTo>
                    <a:pt x="6489" y="15544"/>
                  </a:lnTo>
                  <a:lnTo>
                    <a:pt x="8216" y="15544"/>
                  </a:lnTo>
                  <a:lnTo>
                    <a:pt x="8216" y="13817"/>
                  </a:lnTo>
                  <a:lnTo>
                    <a:pt x="9728" y="13817"/>
                  </a:lnTo>
                  <a:lnTo>
                    <a:pt x="9728" y="12090"/>
                  </a:lnTo>
                  <a:lnTo>
                    <a:pt x="11239" y="12090"/>
                  </a:lnTo>
                  <a:lnTo>
                    <a:pt x="11239" y="10363"/>
                  </a:lnTo>
                  <a:lnTo>
                    <a:pt x="9728" y="10363"/>
                  </a:lnTo>
                  <a:lnTo>
                    <a:pt x="9728" y="8636"/>
                  </a:lnTo>
                  <a:lnTo>
                    <a:pt x="11239" y="8636"/>
                  </a:lnTo>
                  <a:lnTo>
                    <a:pt x="11239" y="6908"/>
                  </a:lnTo>
                  <a:lnTo>
                    <a:pt x="9728" y="6908"/>
                  </a:lnTo>
                  <a:lnTo>
                    <a:pt x="9728" y="5181"/>
                  </a:lnTo>
                  <a:lnTo>
                    <a:pt x="11239" y="5181"/>
                  </a:lnTo>
                  <a:lnTo>
                    <a:pt x="11239" y="3454"/>
                  </a:lnTo>
                  <a:close/>
                </a:path>
                <a:path w="29209" h="15875">
                  <a:moveTo>
                    <a:pt x="14478" y="3454"/>
                  </a:move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636"/>
                  </a:lnTo>
                  <a:lnTo>
                    <a:pt x="11239" y="8636"/>
                  </a:lnTo>
                  <a:lnTo>
                    <a:pt x="11239" y="10363"/>
                  </a:lnTo>
                  <a:lnTo>
                    <a:pt x="12750" y="10363"/>
                  </a:lnTo>
                  <a:lnTo>
                    <a:pt x="12750" y="12090"/>
                  </a:lnTo>
                  <a:lnTo>
                    <a:pt x="11239" y="12090"/>
                  </a:lnTo>
                  <a:lnTo>
                    <a:pt x="11239" y="13817"/>
                  </a:lnTo>
                  <a:lnTo>
                    <a:pt x="12966" y="13817"/>
                  </a:lnTo>
                  <a:lnTo>
                    <a:pt x="12966" y="12090"/>
                  </a:lnTo>
                  <a:lnTo>
                    <a:pt x="14478" y="12090"/>
                  </a:lnTo>
                  <a:lnTo>
                    <a:pt x="14478" y="10363"/>
                  </a:lnTo>
                  <a:lnTo>
                    <a:pt x="12966" y="10363"/>
                  </a:lnTo>
                  <a:lnTo>
                    <a:pt x="12966" y="8636"/>
                  </a:lnTo>
                  <a:lnTo>
                    <a:pt x="14478" y="8636"/>
                  </a:lnTo>
                  <a:lnTo>
                    <a:pt x="14478" y="6908"/>
                  </a:lnTo>
                  <a:lnTo>
                    <a:pt x="12966" y="6908"/>
                  </a:lnTo>
                  <a:lnTo>
                    <a:pt x="12966" y="5181"/>
                  </a:lnTo>
                  <a:lnTo>
                    <a:pt x="14478" y="5181"/>
                  </a:lnTo>
                  <a:lnTo>
                    <a:pt x="14478" y="3454"/>
                  </a:lnTo>
                  <a:close/>
                </a:path>
                <a:path w="29209" h="15875">
                  <a:moveTo>
                    <a:pt x="19227" y="1727"/>
                  </a:moveTo>
                  <a:lnTo>
                    <a:pt x="17500" y="1727"/>
                  </a:lnTo>
                  <a:lnTo>
                    <a:pt x="17500" y="3454"/>
                  </a:lnTo>
                  <a:lnTo>
                    <a:pt x="17500" y="5181"/>
                  </a:lnTo>
                  <a:lnTo>
                    <a:pt x="17500" y="6908"/>
                  </a:lnTo>
                  <a:lnTo>
                    <a:pt x="17500" y="8636"/>
                  </a:lnTo>
                  <a:lnTo>
                    <a:pt x="17500" y="10363"/>
                  </a:lnTo>
                  <a:lnTo>
                    <a:pt x="16205" y="10363"/>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4478" y="1727"/>
                  </a:lnTo>
                  <a:lnTo>
                    <a:pt x="14478" y="3454"/>
                  </a:lnTo>
                  <a:lnTo>
                    <a:pt x="15989" y="3454"/>
                  </a:lnTo>
                  <a:lnTo>
                    <a:pt x="15989" y="5181"/>
                  </a:lnTo>
                  <a:lnTo>
                    <a:pt x="14478" y="5181"/>
                  </a:lnTo>
                  <a:lnTo>
                    <a:pt x="14478" y="6908"/>
                  </a:lnTo>
                  <a:lnTo>
                    <a:pt x="15989" y="6908"/>
                  </a:lnTo>
                  <a:lnTo>
                    <a:pt x="15989" y="8636"/>
                  </a:lnTo>
                  <a:lnTo>
                    <a:pt x="14478" y="8636"/>
                  </a:lnTo>
                  <a:lnTo>
                    <a:pt x="14478" y="10363"/>
                  </a:lnTo>
                  <a:lnTo>
                    <a:pt x="15989" y="10363"/>
                  </a:lnTo>
                  <a:lnTo>
                    <a:pt x="15989" y="12090"/>
                  </a:lnTo>
                  <a:lnTo>
                    <a:pt x="14478" y="12090"/>
                  </a:lnTo>
                  <a:lnTo>
                    <a:pt x="14478" y="13817"/>
                  </a:lnTo>
                  <a:lnTo>
                    <a:pt x="16205" y="13817"/>
                  </a:lnTo>
                  <a:lnTo>
                    <a:pt x="16205" y="12090"/>
                  </a:lnTo>
                  <a:lnTo>
                    <a:pt x="17500" y="12090"/>
                  </a:lnTo>
                  <a:lnTo>
                    <a:pt x="17500" y="13817"/>
                  </a:lnTo>
                  <a:lnTo>
                    <a:pt x="19227" y="13817"/>
                  </a:lnTo>
                  <a:lnTo>
                    <a:pt x="19227" y="12090"/>
                  </a:lnTo>
                  <a:lnTo>
                    <a:pt x="17716" y="12090"/>
                  </a:lnTo>
                  <a:lnTo>
                    <a:pt x="17716" y="10363"/>
                  </a:lnTo>
                  <a:lnTo>
                    <a:pt x="19227" y="10363"/>
                  </a:lnTo>
                  <a:lnTo>
                    <a:pt x="19227" y="8636"/>
                  </a:lnTo>
                  <a:lnTo>
                    <a:pt x="17716" y="8636"/>
                  </a:lnTo>
                  <a:lnTo>
                    <a:pt x="17716" y="6908"/>
                  </a:lnTo>
                  <a:lnTo>
                    <a:pt x="19227" y="6908"/>
                  </a:lnTo>
                  <a:lnTo>
                    <a:pt x="19227" y="5181"/>
                  </a:lnTo>
                  <a:lnTo>
                    <a:pt x="17716" y="5181"/>
                  </a:lnTo>
                  <a:lnTo>
                    <a:pt x="17716" y="3454"/>
                  </a:lnTo>
                  <a:lnTo>
                    <a:pt x="19227" y="3454"/>
                  </a:lnTo>
                  <a:lnTo>
                    <a:pt x="19227" y="1727"/>
                  </a:lnTo>
                  <a:close/>
                </a:path>
                <a:path w="29209" h="15875">
                  <a:moveTo>
                    <a:pt x="22466" y="1727"/>
                  </a:moveTo>
                  <a:lnTo>
                    <a:pt x="20739" y="1727"/>
                  </a:lnTo>
                  <a:lnTo>
                    <a:pt x="20739" y="3454"/>
                  </a:lnTo>
                  <a:lnTo>
                    <a:pt x="19227" y="3454"/>
                  </a:lnTo>
                  <a:lnTo>
                    <a:pt x="19227" y="5181"/>
                  </a:lnTo>
                  <a:lnTo>
                    <a:pt x="20739" y="5181"/>
                  </a:lnTo>
                  <a:lnTo>
                    <a:pt x="20739" y="6908"/>
                  </a:lnTo>
                  <a:lnTo>
                    <a:pt x="19227" y="6908"/>
                  </a:lnTo>
                  <a:lnTo>
                    <a:pt x="19227" y="8636"/>
                  </a:lnTo>
                  <a:lnTo>
                    <a:pt x="20739" y="8636"/>
                  </a:lnTo>
                  <a:lnTo>
                    <a:pt x="20739" y="10363"/>
                  </a:lnTo>
                  <a:lnTo>
                    <a:pt x="19227" y="10363"/>
                  </a:lnTo>
                  <a:lnTo>
                    <a:pt x="19227" y="12090"/>
                  </a:lnTo>
                  <a:lnTo>
                    <a:pt x="20739" y="12090"/>
                  </a:lnTo>
                  <a:lnTo>
                    <a:pt x="20739" y="13817"/>
                  </a:lnTo>
                  <a:lnTo>
                    <a:pt x="22466" y="13817"/>
                  </a:lnTo>
                  <a:lnTo>
                    <a:pt x="22466" y="12090"/>
                  </a:lnTo>
                  <a:lnTo>
                    <a:pt x="20955" y="12090"/>
                  </a:lnTo>
                  <a:lnTo>
                    <a:pt x="20955" y="10363"/>
                  </a:lnTo>
                  <a:lnTo>
                    <a:pt x="22466" y="10363"/>
                  </a:lnTo>
                  <a:lnTo>
                    <a:pt x="22466" y="8636"/>
                  </a:lnTo>
                  <a:lnTo>
                    <a:pt x="20955" y="8636"/>
                  </a:lnTo>
                  <a:lnTo>
                    <a:pt x="20955" y="6908"/>
                  </a:lnTo>
                  <a:lnTo>
                    <a:pt x="22466" y="6908"/>
                  </a:lnTo>
                  <a:lnTo>
                    <a:pt x="22466" y="5181"/>
                  </a:lnTo>
                  <a:lnTo>
                    <a:pt x="20955" y="5181"/>
                  </a:lnTo>
                  <a:lnTo>
                    <a:pt x="20955" y="3454"/>
                  </a:lnTo>
                  <a:lnTo>
                    <a:pt x="22466" y="3454"/>
                  </a:lnTo>
                  <a:lnTo>
                    <a:pt x="22466" y="1727"/>
                  </a:lnTo>
                  <a:close/>
                </a:path>
                <a:path w="29209" h="15875">
                  <a:moveTo>
                    <a:pt x="25704" y="1727"/>
                  </a:moveTo>
                  <a:lnTo>
                    <a:pt x="23977" y="1727"/>
                  </a:lnTo>
                  <a:lnTo>
                    <a:pt x="23977" y="3454"/>
                  </a:lnTo>
                  <a:lnTo>
                    <a:pt x="22466" y="3454"/>
                  </a:lnTo>
                  <a:lnTo>
                    <a:pt x="22466" y="5181"/>
                  </a:lnTo>
                  <a:lnTo>
                    <a:pt x="23977" y="5181"/>
                  </a:lnTo>
                  <a:lnTo>
                    <a:pt x="23977" y="6908"/>
                  </a:lnTo>
                  <a:lnTo>
                    <a:pt x="22466" y="6908"/>
                  </a:lnTo>
                  <a:lnTo>
                    <a:pt x="22466" y="8636"/>
                  </a:lnTo>
                  <a:lnTo>
                    <a:pt x="23977" y="8636"/>
                  </a:lnTo>
                  <a:lnTo>
                    <a:pt x="23977" y="10363"/>
                  </a:lnTo>
                  <a:lnTo>
                    <a:pt x="22466" y="10363"/>
                  </a:lnTo>
                  <a:lnTo>
                    <a:pt x="22466" y="12090"/>
                  </a:lnTo>
                  <a:lnTo>
                    <a:pt x="23977" y="12090"/>
                  </a:lnTo>
                  <a:lnTo>
                    <a:pt x="23977" y="13817"/>
                  </a:lnTo>
                  <a:lnTo>
                    <a:pt x="25704" y="13817"/>
                  </a:lnTo>
                  <a:lnTo>
                    <a:pt x="25704" y="12090"/>
                  </a:lnTo>
                  <a:lnTo>
                    <a:pt x="24193" y="12090"/>
                  </a:lnTo>
                  <a:lnTo>
                    <a:pt x="24193" y="10363"/>
                  </a:lnTo>
                  <a:lnTo>
                    <a:pt x="25704" y="10363"/>
                  </a:lnTo>
                  <a:lnTo>
                    <a:pt x="25704" y="8636"/>
                  </a:lnTo>
                  <a:lnTo>
                    <a:pt x="24193" y="8636"/>
                  </a:lnTo>
                  <a:lnTo>
                    <a:pt x="24193" y="6908"/>
                  </a:lnTo>
                  <a:lnTo>
                    <a:pt x="25704" y="6908"/>
                  </a:lnTo>
                  <a:lnTo>
                    <a:pt x="25704" y="5181"/>
                  </a:lnTo>
                  <a:lnTo>
                    <a:pt x="24193" y="5181"/>
                  </a:lnTo>
                  <a:lnTo>
                    <a:pt x="24193" y="3454"/>
                  </a:lnTo>
                  <a:lnTo>
                    <a:pt x="25704" y="3454"/>
                  </a:lnTo>
                  <a:lnTo>
                    <a:pt x="25704" y="1727"/>
                  </a:lnTo>
                  <a:close/>
                </a:path>
                <a:path w="29209" h="15875">
                  <a:moveTo>
                    <a:pt x="29159" y="0"/>
                  </a:moveTo>
                  <a:lnTo>
                    <a:pt x="28727" y="0"/>
                  </a:lnTo>
                  <a:lnTo>
                    <a:pt x="28727" y="1727"/>
                  </a:lnTo>
                  <a:lnTo>
                    <a:pt x="28727" y="3454"/>
                  </a:lnTo>
                  <a:lnTo>
                    <a:pt x="28727" y="12090"/>
                  </a:lnTo>
                  <a:lnTo>
                    <a:pt x="27432" y="12090"/>
                  </a:lnTo>
                  <a:lnTo>
                    <a:pt x="27432" y="10363"/>
                  </a:lnTo>
                  <a:lnTo>
                    <a:pt x="28727" y="10363"/>
                  </a:lnTo>
                  <a:lnTo>
                    <a:pt x="28727" y="8636"/>
                  </a:lnTo>
                  <a:lnTo>
                    <a:pt x="27432" y="8636"/>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636"/>
                  </a:lnTo>
                  <a:lnTo>
                    <a:pt x="27216" y="8636"/>
                  </a:lnTo>
                  <a:lnTo>
                    <a:pt x="27216" y="10363"/>
                  </a:lnTo>
                  <a:lnTo>
                    <a:pt x="25704" y="10363"/>
                  </a:lnTo>
                  <a:lnTo>
                    <a:pt x="25704" y="12090"/>
                  </a:lnTo>
                  <a:lnTo>
                    <a:pt x="27216" y="12090"/>
                  </a:lnTo>
                  <a:lnTo>
                    <a:pt x="27216" y="13817"/>
                  </a:lnTo>
                  <a:lnTo>
                    <a:pt x="28943" y="13817"/>
                  </a:lnTo>
                  <a:lnTo>
                    <a:pt x="28943" y="12090"/>
                  </a:lnTo>
                  <a:lnTo>
                    <a:pt x="29159" y="12090"/>
                  </a:lnTo>
                  <a:lnTo>
                    <a:pt x="29159" y="10363"/>
                  </a:lnTo>
                  <a:lnTo>
                    <a:pt x="28943" y="10363"/>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3" name="object 603"/>
            <p:cNvSpPr/>
            <p:nvPr/>
          </p:nvSpPr>
          <p:spPr>
            <a:xfrm>
              <a:off x="7362355" y="5535104"/>
              <a:ext cx="29209" cy="13970"/>
            </a:xfrm>
            <a:custGeom>
              <a:avLst/>
              <a:gdLst/>
              <a:ahLst/>
              <a:cxnLst/>
              <a:rect l="l" t="t" r="r" b="b"/>
              <a:pathLst>
                <a:path w="29209" h="13970">
                  <a:moveTo>
                    <a:pt x="3251" y="8432"/>
                  </a:moveTo>
                  <a:lnTo>
                    <a:pt x="1727" y="8432"/>
                  </a:lnTo>
                  <a:lnTo>
                    <a:pt x="1727" y="6705"/>
                  </a:lnTo>
                  <a:lnTo>
                    <a:pt x="0" y="6705"/>
                  </a:lnTo>
                  <a:lnTo>
                    <a:pt x="0" y="8432"/>
                  </a:lnTo>
                  <a:lnTo>
                    <a:pt x="1524" y="8432"/>
                  </a:lnTo>
                  <a:lnTo>
                    <a:pt x="1524" y="10160"/>
                  </a:lnTo>
                  <a:lnTo>
                    <a:pt x="0" y="10160"/>
                  </a:lnTo>
                  <a:lnTo>
                    <a:pt x="0" y="11887"/>
                  </a:lnTo>
                  <a:lnTo>
                    <a:pt x="1524" y="11887"/>
                  </a:lnTo>
                  <a:lnTo>
                    <a:pt x="1524" y="13614"/>
                  </a:lnTo>
                  <a:lnTo>
                    <a:pt x="3251" y="13614"/>
                  </a:lnTo>
                  <a:lnTo>
                    <a:pt x="3251" y="11887"/>
                  </a:lnTo>
                  <a:lnTo>
                    <a:pt x="1727" y="11887"/>
                  </a:lnTo>
                  <a:lnTo>
                    <a:pt x="1727" y="10160"/>
                  </a:lnTo>
                  <a:lnTo>
                    <a:pt x="3251" y="10160"/>
                  </a:lnTo>
                  <a:lnTo>
                    <a:pt x="3251" y="8432"/>
                  </a:lnTo>
                  <a:close/>
                </a:path>
                <a:path w="29209" h="13970">
                  <a:moveTo>
                    <a:pt x="3251" y="1511"/>
                  </a:moveTo>
                  <a:lnTo>
                    <a:pt x="1524" y="1511"/>
                  </a:lnTo>
                  <a:lnTo>
                    <a:pt x="1524" y="3238"/>
                  </a:lnTo>
                  <a:lnTo>
                    <a:pt x="0" y="3238"/>
                  </a:lnTo>
                  <a:lnTo>
                    <a:pt x="0" y="4965"/>
                  </a:lnTo>
                  <a:lnTo>
                    <a:pt x="1524" y="4965"/>
                  </a:lnTo>
                  <a:lnTo>
                    <a:pt x="1524" y="6692"/>
                  </a:lnTo>
                  <a:lnTo>
                    <a:pt x="3251" y="6692"/>
                  </a:lnTo>
                  <a:lnTo>
                    <a:pt x="3251" y="4965"/>
                  </a:lnTo>
                  <a:lnTo>
                    <a:pt x="1727" y="4965"/>
                  </a:lnTo>
                  <a:lnTo>
                    <a:pt x="1727" y="3238"/>
                  </a:lnTo>
                  <a:lnTo>
                    <a:pt x="3251" y="3238"/>
                  </a:lnTo>
                  <a:lnTo>
                    <a:pt x="3251" y="1511"/>
                  </a:lnTo>
                  <a:close/>
                </a:path>
                <a:path w="29209" h="13970">
                  <a:moveTo>
                    <a:pt x="6489" y="8432"/>
                  </a:moveTo>
                  <a:lnTo>
                    <a:pt x="4978" y="8432"/>
                  </a:lnTo>
                  <a:lnTo>
                    <a:pt x="4978" y="6705"/>
                  </a:lnTo>
                  <a:lnTo>
                    <a:pt x="3251" y="6705"/>
                  </a:lnTo>
                  <a:lnTo>
                    <a:pt x="3251" y="8432"/>
                  </a:lnTo>
                  <a:lnTo>
                    <a:pt x="4762" y="8432"/>
                  </a:lnTo>
                  <a:lnTo>
                    <a:pt x="4762" y="10160"/>
                  </a:lnTo>
                  <a:lnTo>
                    <a:pt x="3251" y="10160"/>
                  </a:lnTo>
                  <a:lnTo>
                    <a:pt x="3251" y="11887"/>
                  </a:lnTo>
                  <a:lnTo>
                    <a:pt x="4762" y="11887"/>
                  </a:lnTo>
                  <a:lnTo>
                    <a:pt x="4762" y="13614"/>
                  </a:lnTo>
                  <a:lnTo>
                    <a:pt x="6489" y="13614"/>
                  </a:lnTo>
                  <a:lnTo>
                    <a:pt x="6489" y="11887"/>
                  </a:lnTo>
                  <a:lnTo>
                    <a:pt x="4978" y="11887"/>
                  </a:lnTo>
                  <a:lnTo>
                    <a:pt x="4978" y="10160"/>
                  </a:lnTo>
                  <a:lnTo>
                    <a:pt x="6489" y="10160"/>
                  </a:lnTo>
                  <a:lnTo>
                    <a:pt x="6489" y="8432"/>
                  </a:lnTo>
                  <a:close/>
                </a:path>
                <a:path w="29209" h="13970">
                  <a:moveTo>
                    <a:pt x="11239" y="6705"/>
                  </a:moveTo>
                  <a:lnTo>
                    <a:pt x="9512" y="6705"/>
                  </a:lnTo>
                  <a:lnTo>
                    <a:pt x="9512" y="8432"/>
                  </a:lnTo>
                  <a:lnTo>
                    <a:pt x="9512" y="10160"/>
                  </a:lnTo>
                  <a:lnTo>
                    <a:pt x="9512" y="11887"/>
                  </a:lnTo>
                  <a:lnTo>
                    <a:pt x="8216" y="11887"/>
                  </a:lnTo>
                  <a:lnTo>
                    <a:pt x="8216" y="10160"/>
                  </a:lnTo>
                  <a:lnTo>
                    <a:pt x="9512" y="10160"/>
                  </a:lnTo>
                  <a:lnTo>
                    <a:pt x="9512" y="8432"/>
                  </a:lnTo>
                  <a:lnTo>
                    <a:pt x="8216" y="8432"/>
                  </a:lnTo>
                  <a:lnTo>
                    <a:pt x="8216" y="6705"/>
                  </a:lnTo>
                  <a:lnTo>
                    <a:pt x="6489" y="6705"/>
                  </a:lnTo>
                  <a:lnTo>
                    <a:pt x="6489" y="8432"/>
                  </a:lnTo>
                  <a:lnTo>
                    <a:pt x="8001" y="8432"/>
                  </a:lnTo>
                  <a:lnTo>
                    <a:pt x="8001" y="10160"/>
                  </a:lnTo>
                  <a:lnTo>
                    <a:pt x="6489" y="10160"/>
                  </a:lnTo>
                  <a:lnTo>
                    <a:pt x="6489" y="11887"/>
                  </a:lnTo>
                  <a:lnTo>
                    <a:pt x="8001" y="11887"/>
                  </a:lnTo>
                  <a:lnTo>
                    <a:pt x="8001" y="13614"/>
                  </a:lnTo>
                  <a:lnTo>
                    <a:pt x="9728" y="13614"/>
                  </a:lnTo>
                  <a:lnTo>
                    <a:pt x="9728" y="11887"/>
                  </a:lnTo>
                  <a:lnTo>
                    <a:pt x="11239" y="11887"/>
                  </a:lnTo>
                  <a:lnTo>
                    <a:pt x="11239" y="10160"/>
                  </a:lnTo>
                  <a:lnTo>
                    <a:pt x="9728" y="10160"/>
                  </a:lnTo>
                  <a:lnTo>
                    <a:pt x="9728" y="8432"/>
                  </a:lnTo>
                  <a:lnTo>
                    <a:pt x="11239" y="8432"/>
                  </a:lnTo>
                  <a:lnTo>
                    <a:pt x="11239" y="6705"/>
                  </a:lnTo>
                  <a:close/>
                </a:path>
                <a:path w="29209" h="13970">
                  <a:moveTo>
                    <a:pt x="14478" y="6705"/>
                  </a:moveTo>
                  <a:lnTo>
                    <a:pt x="12750" y="6705"/>
                  </a:lnTo>
                  <a:lnTo>
                    <a:pt x="12750" y="8432"/>
                  </a:lnTo>
                  <a:lnTo>
                    <a:pt x="11239" y="8432"/>
                  </a:lnTo>
                  <a:lnTo>
                    <a:pt x="11239" y="10160"/>
                  </a:lnTo>
                  <a:lnTo>
                    <a:pt x="12750" y="10160"/>
                  </a:lnTo>
                  <a:lnTo>
                    <a:pt x="12750" y="11887"/>
                  </a:lnTo>
                  <a:lnTo>
                    <a:pt x="11239" y="11887"/>
                  </a:lnTo>
                  <a:lnTo>
                    <a:pt x="11239" y="13614"/>
                  </a:lnTo>
                  <a:lnTo>
                    <a:pt x="12966" y="13614"/>
                  </a:lnTo>
                  <a:lnTo>
                    <a:pt x="12966" y="11887"/>
                  </a:lnTo>
                  <a:lnTo>
                    <a:pt x="14478" y="11887"/>
                  </a:lnTo>
                  <a:lnTo>
                    <a:pt x="14478" y="10160"/>
                  </a:lnTo>
                  <a:lnTo>
                    <a:pt x="12966" y="10160"/>
                  </a:lnTo>
                  <a:lnTo>
                    <a:pt x="12966" y="8432"/>
                  </a:lnTo>
                  <a:lnTo>
                    <a:pt x="14478" y="8432"/>
                  </a:lnTo>
                  <a:lnTo>
                    <a:pt x="14478" y="6705"/>
                  </a:lnTo>
                  <a:close/>
                </a:path>
                <a:path w="29209" h="13970">
                  <a:moveTo>
                    <a:pt x="19227" y="8432"/>
                  </a:moveTo>
                  <a:lnTo>
                    <a:pt x="17716" y="8432"/>
                  </a:lnTo>
                  <a:lnTo>
                    <a:pt x="17716" y="6705"/>
                  </a:lnTo>
                  <a:lnTo>
                    <a:pt x="17500" y="6705"/>
                  </a:lnTo>
                  <a:lnTo>
                    <a:pt x="17500" y="8432"/>
                  </a:lnTo>
                  <a:lnTo>
                    <a:pt x="17500" y="10160"/>
                  </a:lnTo>
                  <a:lnTo>
                    <a:pt x="16205" y="10160"/>
                  </a:lnTo>
                  <a:lnTo>
                    <a:pt x="16205" y="8432"/>
                  </a:lnTo>
                  <a:lnTo>
                    <a:pt x="17500" y="8432"/>
                  </a:lnTo>
                  <a:lnTo>
                    <a:pt x="17500" y="6705"/>
                  </a:lnTo>
                  <a:lnTo>
                    <a:pt x="15989" y="6705"/>
                  </a:lnTo>
                  <a:lnTo>
                    <a:pt x="15989" y="8432"/>
                  </a:lnTo>
                  <a:lnTo>
                    <a:pt x="14478" y="8432"/>
                  </a:lnTo>
                  <a:lnTo>
                    <a:pt x="14478" y="10160"/>
                  </a:lnTo>
                  <a:lnTo>
                    <a:pt x="15989" y="10160"/>
                  </a:lnTo>
                  <a:lnTo>
                    <a:pt x="15989" y="11887"/>
                  </a:lnTo>
                  <a:lnTo>
                    <a:pt x="14478" y="11887"/>
                  </a:lnTo>
                  <a:lnTo>
                    <a:pt x="14478" y="13614"/>
                  </a:lnTo>
                  <a:lnTo>
                    <a:pt x="16205" y="13614"/>
                  </a:lnTo>
                  <a:lnTo>
                    <a:pt x="16205" y="11887"/>
                  </a:lnTo>
                  <a:lnTo>
                    <a:pt x="17500" y="11887"/>
                  </a:lnTo>
                  <a:lnTo>
                    <a:pt x="17500" y="13614"/>
                  </a:lnTo>
                  <a:lnTo>
                    <a:pt x="19227" y="13614"/>
                  </a:lnTo>
                  <a:lnTo>
                    <a:pt x="19227" y="11887"/>
                  </a:lnTo>
                  <a:lnTo>
                    <a:pt x="17716" y="11887"/>
                  </a:lnTo>
                  <a:lnTo>
                    <a:pt x="17716" y="10160"/>
                  </a:lnTo>
                  <a:lnTo>
                    <a:pt x="19227" y="10160"/>
                  </a:lnTo>
                  <a:lnTo>
                    <a:pt x="19227" y="8432"/>
                  </a:lnTo>
                  <a:close/>
                </a:path>
                <a:path w="29209" h="13970">
                  <a:moveTo>
                    <a:pt x="22466" y="8432"/>
                  </a:moveTo>
                  <a:lnTo>
                    <a:pt x="20955" y="8432"/>
                  </a:lnTo>
                  <a:lnTo>
                    <a:pt x="20955" y="6705"/>
                  </a:lnTo>
                  <a:lnTo>
                    <a:pt x="19227" y="6705"/>
                  </a:lnTo>
                  <a:lnTo>
                    <a:pt x="19227" y="8432"/>
                  </a:lnTo>
                  <a:lnTo>
                    <a:pt x="20739" y="8432"/>
                  </a:lnTo>
                  <a:lnTo>
                    <a:pt x="20739" y="10160"/>
                  </a:lnTo>
                  <a:lnTo>
                    <a:pt x="19227" y="10160"/>
                  </a:lnTo>
                  <a:lnTo>
                    <a:pt x="19227" y="11887"/>
                  </a:lnTo>
                  <a:lnTo>
                    <a:pt x="20955" y="11887"/>
                  </a:lnTo>
                  <a:lnTo>
                    <a:pt x="20955" y="10160"/>
                  </a:lnTo>
                  <a:lnTo>
                    <a:pt x="22466" y="10160"/>
                  </a:lnTo>
                  <a:lnTo>
                    <a:pt x="22466" y="8432"/>
                  </a:lnTo>
                  <a:close/>
                </a:path>
                <a:path w="29209" h="13970">
                  <a:moveTo>
                    <a:pt x="25704" y="8432"/>
                  </a:moveTo>
                  <a:lnTo>
                    <a:pt x="24193" y="8432"/>
                  </a:lnTo>
                  <a:lnTo>
                    <a:pt x="24193" y="6705"/>
                  </a:lnTo>
                  <a:lnTo>
                    <a:pt x="22466" y="6705"/>
                  </a:lnTo>
                  <a:lnTo>
                    <a:pt x="22466" y="8432"/>
                  </a:lnTo>
                  <a:lnTo>
                    <a:pt x="23977" y="8432"/>
                  </a:lnTo>
                  <a:lnTo>
                    <a:pt x="23977" y="10160"/>
                  </a:lnTo>
                  <a:lnTo>
                    <a:pt x="22466" y="10160"/>
                  </a:lnTo>
                  <a:lnTo>
                    <a:pt x="22466" y="11887"/>
                  </a:lnTo>
                  <a:lnTo>
                    <a:pt x="24193" y="11887"/>
                  </a:lnTo>
                  <a:lnTo>
                    <a:pt x="24193" y="10160"/>
                  </a:lnTo>
                  <a:lnTo>
                    <a:pt x="25704" y="10160"/>
                  </a:lnTo>
                  <a:lnTo>
                    <a:pt x="25704" y="8432"/>
                  </a:lnTo>
                  <a:close/>
                </a:path>
                <a:path w="29209" h="13970">
                  <a:moveTo>
                    <a:pt x="29159" y="6705"/>
                  </a:moveTo>
                  <a:lnTo>
                    <a:pt x="28727" y="6705"/>
                  </a:lnTo>
                  <a:lnTo>
                    <a:pt x="28727" y="8432"/>
                  </a:lnTo>
                  <a:lnTo>
                    <a:pt x="27432" y="8432"/>
                  </a:lnTo>
                  <a:lnTo>
                    <a:pt x="27432" y="6705"/>
                  </a:lnTo>
                  <a:lnTo>
                    <a:pt x="25704" y="6705"/>
                  </a:lnTo>
                  <a:lnTo>
                    <a:pt x="25704" y="8432"/>
                  </a:lnTo>
                  <a:lnTo>
                    <a:pt x="27216" y="8432"/>
                  </a:lnTo>
                  <a:lnTo>
                    <a:pt x="27216" y="10160"/>
                  </a:lnTo>
                  <a:lnTo>
                    <a:pt x="25704" y="10160"/>
                  </a:lnTo>
                  <a:lnTo>
                    <a:pt x="25704" y="11887"/>
                  </a:lnTo>
                  <a:lnTo>
                    <a:pt x="27432" y="11887"/>
                  </a:lnTo>
                  <a:lnTo>
                    <a:pt x="27432" y="10160"/>
                  </a:lnTo>
                  <a:lnTo>
                    <a:pt x="28727" y="10160"/>
                  </a:lnTo>
                  <a:lnTo>
                    <a:pt x="28727" y="11887"/>
                  </a:lnTo>
                  <a:lnTo>
                    <a:pt x="29159" y="11887"/>
                  </a:lnTo>
                  <a:lnTo>
                    <a:pt x="29159" y="10160"/>
                  </a:lnTo>
                  <a:lnTo>
                    <a:pt x="28943" y="10160"/>
                  </a:lnTo>
                  <a:lnTo>
                    <a:pt x="28943" y="8432"/>
                  </a:lnTo>
                  <a:lnTo>
                    <a:pt x="29159" y="8432"/>
                  </a:lnTo>
                  <a:lnTo>
                    <a:pt x="29159" y="6705"/>
                  </a:lnTo>
                  <a:close/>
                </a:path>
                <a:path w="29209" h="13970">
                  <a:moveTo>
                    <a:pt x="29159" y="0"/>
                  </a:moveTo>
                  <a:lnTo>
                    <a:pt x="28727" y="0"/>
                  </a:lnTo>
                  <a:lnTo>
                    <a:pt x="28727" y="1511"/>
                  </a:lnTo>
                  <a:lnTo>
                    <a:pt x="28727" y="3238"/>
                  </a:lnTo>
                  <a:lnTo>
                    <a:pt x="28727" y="4965"/>
                  </a:lnTo>
                  <a:lnTo>
                    <a:pt x="27432" y="4965"/>
                  </a:lnTo>
                  <a:lnTo>
                    <a:pt x="27432" y="3238"/>
                  </a:lnTo>
                  <a:lnTo>
                    <a:pt x="28727" y="3238"/>
                  </a:lnTo>
                  <a:lnTo>
                    <a:pt x="28727" y="1511"/>
                  </a:lnTo>
                  <a:lnTo>
                    <a:pt x="27432" y="1511"/>
                  </a:lnTo>
                  <a:lnTo>
                    <a:pt x="27432" y="0"/>
                  </a:lnTo>
                  <a:lnTo>
                    <a:pt x="25704" y="0"/>
                  </a:lnTo>
                  <a:lnTo>
                    <a:pt x="25704" y="1511"/>
                  </a:lnTo>
                  <a:lnTo>
                    <a:pt x="24193" y="1511"/>
                  </a:lnTo>
                  <a:lnTo>
                    <a:pt x="24193" y="0"/>
                  </a:lnTo>
                  <a:lnTo>
                    <a:pt x="22466" y="0"/>
                  </a:lnTo>
                  <a:lnTo>
                    <a:pt x="22466" y="1511"/>
                  </a:lnTo>
                  <a:lnTo>
                    <a:pt x="20955" y="1511"/>
                  </a:lnTo>
                  <a:lnTo>
                    <a:pt x="20955" y="0"/>
                  </a:lnTo>
                  <a:lnTo>
                    <a:pt x="19227" y="0"/>
                  </a:lnTo>
                  <a:lnTo>
                    <a:pt x="19227" y="1511"/>
                  </a:lnTo>
                  <a:lnTo>
                    <a:pt x="17716" y="1511"/>
                  </a:lnTo>
                  <a:lnTo>
                    <a:pt x="17716" y="0"/>
                  </a:lnTo>
                  <a:lnTo>
                    <a:pt x="17500" y="0"/>
                  </a:lnTo>
                  <a:lnTo>
                    <a:pt x="17500" y="1727"/>
                  </a:lnTo>
                  <a:lnTo>
                    <a:pt x="17500" y="3238"/>
                  </a:lnTo>
                  <a:lnTo>
                    <a:pt x="16205" y="3238"/>
                  </a:lnTo>
                  <a:lnTo>
                    <a:pt x="16205" y="1727"/>
                  </a:lnTo>
                  <a:lnTo>
                    <a:pt x="17500" y="1727"/>
                  </a:lnTo>
                  <a:lnTo>
                    <a:pt x="17500" y="0"/>
                  </a:lnTo>
                  <a:lnTo>
                    <a:pt x="15989" y="0"/>
                  </a:lnTo>
                  <a:lnTo>
                    <a:pt x="15989" y="1511"/>
                  </a:lnTo>
                  <a:lnTo>
                    <a:pt x="14478" y="1511"/>
                  </a:lnTo>
                  <a:lnTo>
                    <a:pt x="14478" y="0"/>
                  </a:lnTo>
                  <a:lnTo>
                    <a:pt x="12750" y="0"/>
                  </a:lnTo>
                  <a:lnTo>
                    <a:pt x="12750" y="1511"/>
                  </a:lnTo>
                  <a:lnTo>
                    <a:pt x="11239" y="1511"/>
                  </a:lnTo>
                  <a:lnTo>
                    <a:pt x="11239" y="0"/>
                  </a:lnTo>
                  <a:lnTo>
                    <a:pt x="9512" y="0"/>
                  </a:lnTo>
                  <a:lnTo>
                    <a:pt x="9512" y="1511"/>
                  </a:lnTo>
                  <a:lnTo>
                    <a:pt x="9512" y="3238"/>
                  </a:lnTo>
                  <a:lnTo>
                    <a:pt x="9512" y="4965"/>
                  </a:lnTo>
                  <a:lnTo>
                    <a:pt x="8216" y="4965"/>
                  </a:lnTo>
                  <a:lnTo>
                    <a:pt x="8216" y="3238"/>
                  </a:lnTo>
                  <a:lnTo>
                    <a:pt x="9512" y="3238"/>
                  </a:lnTo>
                  <a:lnTo>
                    <a:pt x="9512" y="1511"/>
                  </a:lnTo>
                  <a:lnTo>
                    <a:pt x="8216" y="1511"/>
                  </a:lnTo>
                  <a:lnTo>
                    <a:pt x="8216" y="0"/>
                  </a:lnTo>
                  <a:lnTo>
                    <a:pt x="6489" y="0"/>
                  </a:lnTo>
                  <a:lnTo>
                    <a:pt x="6489" y="1511"/>
                  </a:lnTo>
                  <a:lnTo>
                    <a:pt x="4762" y="1511"/>
                  </a:lnTo>
                  <a:lnTo>
                    <a:pt x="4762" y="3238"/>
                  </a:lnTo>
                  <a:lnTo>
                    <a:pt x="3251" y="3238"/>
                  </a:lnTo>
                  <a:lnTo>
                    <a:pt x="3251" y="4965"/>
                  </a:lnTo>
                  <a:lnTo>
                    <a:pt x="4762" y="4965"/>
                  </a:lnTo>
                  <a:lnTo>
                    <a:pt x="4762" y="6692"/>
                  </a:lnTo>
                  <a:lnTo>
                    <a:pt x="6489" y="6692"/>
                  </a:lnTo>
                  <a:lnTo>
                    <a:pt x="6489" y="4965"/>
                  </a:lnTo>
                  <a:lnTo>
                    <a:pt x="4978" y="4965"/>
                  </a:lnTo>
                  <a:lnTo>
                    <a:pt x="4978" y="3238"/>
                  </a:lnTo>
                  <a:lnTo>
                    <a:pt x="6489" y="3238"/>
                  </a:lnTo>
                  <a:lnTo>
                    <a:pt x="6489" y="1727"/>
                  </a:lnTo>
                  <a:lnTo>
                    <a:pt x="8001" y="1727"/>
                  </a:lnTo>
                  <a:lnTo>
                    <a:pt x="8001" y="3238"/>
                  </a:lnTo>
                  <a:lnTo>
                    <a:pt x="6489" y="3238"/>
                  </a:lnTo>
                  <a:lnTo>
                    <a:pt x="6489" y="4965"/>
                  </a:lnTo>
                  <a:lnTo>
                    <a:pt x="8001" y="4965"/>
                  </a:lnTo>
                  <a:lnTo>
                    <a:pt x="8001" y="6692"/>
                  </a:lnTo>
                  <a:lnTo>
                    <a:pt x="9728" y="6692"/>
                  </a:lnTo>
                  <a:lnTo>
                    <a:pt x="9728" y="4965"/>
                  </a:lnTo>
                  <a:lnTo>
                    <a:pt x="11239" y="4965"/>
                  </a:lnTo>
                  <a:lnTo>
                    <a:pt x="11239" y="3238"/>
                  </a:lnTo>
                  <a:lnTo>
                    <a:pt x="9728" y="3238"/>
                  </a:lnTo>
                  <a:lnTo>
                    <a:pt x="9728" y="1727"/>
                  </a:lnTo>
                  <a:lnTo>
                    <a:pt x="11239" y="1727"/>
                  </a:lnTo>
                  <a:lnTo>
                    <a:pt x="11239" y="3238"/>
                  </a:lnTo>
                  <a:lnTo>
                    <a:pt x="12750" y="3238"/>
                  </a:lnTo>
                  <a:lnTo>
                    <a:pt x="12750" y="4965"/>
                  </a:lnTo>
                  <a:lnTo>
                    <a:pt x="11239" y="4965"/>
                  </a:lnTo>
                  <a:lnTo>
                    <a:pt x="11239" y="6692"/>
                  </a:lnTo>
                  <a:lnTo>
                    <a:pt x="12966" y="6692"/>
                  </a:lnTo>
                  <a:lnTo>
                    <a:pt x="12966" y="4965"/>
                  </a:lnTo>
                  <a:lnTo>
                    <a:pt x="14478" y="4965"/>
                  </a:lnTo>
                  <a:lnTo>
                    <a:pt x="14478" y="3238"/>
                  </a:lnTo>
                  <a:lnTo>
                    <a:pt x="12966" y="3238"/>
                  </a:lnTo>
                  <a:lnTo>
                    <a:pt x="12966" y="1727"/>
                  </a:lnTo>
                  <a:lnTo>
                    <a:pt x="14478" y="1727"/>
                  </a:lnTo>
                  <a:lnTo>
                    <a:pt x="14478" y="3238"/>
                  </a:lnTo>
                  <a:lnTo>
                    <a:pt x="15989" y="3238"/>
                  </a:lnTo>
                  <a:lnTo>
                    <a:pt x="15989" y="4965"/>
                  </a:lnTo>
                  <a:lnTo>
                    <a:pt x="14478" y="4965"/>
                  </a:lnTo>
                  <a:lnTo>
                    <a:pt x="14478" y="6692"/>
                  </a:lnTo>
                  <a:lnTo>
                    <a:pt x="16205" y="6692"/>
                  </a:lnTo>
                  <a:lnTo>
                    <a:pt x="16205" y="4965"/>
                  </a:lnTo>
                  <a:lnTo>
                    <a:pt x="17500" y="4965"/>
                  </a:lnTo>
                  <a:lnTo>
                    <a:pt x="17500" y="6692"/>
                  </a:lnTo>
                  <a:lnTo>
                    <a:pt x="19227" y="6692"/>
                  </a:lnTo>
                  <a:lnTo>
                    <a:pt x="19227" y="4965"/>
                  </a:lnTo>
                  <a:lnTo>
                    <a:pt x="17716" y="4965"/>
                  </a:lnTo>
                  <a:lnTo>
                    <a:pt x="17716" y="3238"/>
                  </a:lnTo>
                  <a:lnTo>
                    <a:pt x="19227" y="3238"/>
                  </a:lnTo>
                  <a:lnTo>
                    <a:pt x="19227" y="1727"/>
                  </a:lnTo>
                  <a:lnTo>
                    <a:pt x="20739" y="1727"/>
                  </a:lnTo>
                  <a:lnTo>
                    <a:pt x="20739" y="3238"/>
                  </a:lnTo>
                  <a:lnTo>
                    <a:pt x="19227" y="3238"/>
                  </a:lnTo>
                  <a:lnTo>
                    <a:pt x="19227" y="4965"/>
                  </a:lnTo>
                  <a:lnTo>
                    <a:pt x="20739" y="4965"/>
                  </a:lnTo>
                  <a:lnTo>
                    <a:pt x="20739" y="6692"/>
                  </a:lnTo>
                  <a:lnTo>
                    <a:pt x="22466" y="6692"/>
                  </a:lnTo>
                  <a:lnTo>
                    <a:pt x="22466" y="4965"/>
                  </a:lnTo>
                  <a:lnTo>
                    <a:pt x="20955" y="4965"/>
                  </a:lnTo>
                  <a:lnTo>
                    <a:pt x="20955" y="3238"/>
                  </a:lnTo>
                  <a:lnTo>
                    <a:pt x="22466" y="3238"/>
                  </a:lnTo>
                  <a:lnTo>
                    <a:pt x="22466" y="1727"/>
                  </a:lnTo>
                  <a:lnTo>
                    <a:pt x="23977" y="1727"/>
                  </a:lnTo>
                  <a:lnTo>
                    <a:pt x="23977" y="3238"/>
                  </a:lnTo>
                  <a:lnTo>
                    <a:pt x="22466" y="3238"/>
                  </a:lnTo>
                  <a:lnTo>
                    <a:pt x="22466" y="4965"/>
                  </a:lnTo>
                  <a:lnTo>
                    <a:pt x="23977" y="4965"/>
                  </a:lnTo>
                  <a:lnTo>
                    <a:pt x="23977" y="6692"/>
                  </a:lnTo>
                  <a:lnTo>
                    <a:pt x="25704" y="6692"/>
                  </a:lnTo>
                  <a:lnTo>
                    <a:pt x="25704" y="4965"/>
                  </a:lnTo>
                  <a:lnTo>
                    <a:pt x="24193" y="4965"/>
                  </a:lnTo>
                  <a:lnTo>
                    <a:pt x="24193" y="3238"/>
                  </a:lnTo>
                  <a:lnTo>
                    <a:pt x="25704" y="3238"/>
                  </a:lnTo>
                  <a:lnTo>
                    <a:pt x="25704" y="1727"/>
                  </a:lnTo>
                  <a:lnTo>
                    <a:pt x="27216" y="1727"/>
                  </a:lnTo>
                  <a:lnTo>
                    <a:pt x="27216" y="3238"/>
                  </a:lnTo>
                  <a:lnTo>
                    <a:pt x="25704" y="3238"/>
                  </a:lnTo>
                  <a:lnTo>
                    <a:pt x="25704" y="4965"/>
                  </a:lnTo>
                  <a:lnTo>
                    <a:pt x="27216" y="4965"/>
                  </a:lnTo>
                  <a:lnTo>
                    <a:pt x="27216" y="6692"/>
                  </a:lnTo>
                  <a:lnTo>
                    <a:pt x="28943" y="6692"/>
                  </a:lnTo>
                  <a:lnTo>
                    <a:pt x="28943" y="4965"/>
                  </a:lnTo>
                  <a:lnTo>
                    <a:pt x="29159" y="4965"/>
                  </a:lnTo>
                  <a:lnTo>
                    <a:pt x="29159" y="3238"/>
                  </a:lnTo>
                  <a:lnTo>
                    <a:pt x="28943" y="3238"/>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4" name="object 604"/>
            <p:cNvSpPr/>
            <p:nvPr/>
          </p:nvSpPr>
          <p:spPr>
            <a:xfrm>
              <a:off x="7362355" y="5546991"/>
              <a:ext cx="29209" cy="13970"/>
            </a:xfrm>
            <a:custGeom>
              <a:avLst/>
              <a:gdLst/>
              <a:ahLst/>
              <a:cxnLst/>
              <a:rect l="l" t="t" r="r" b="b"/>
              <a:pathLst>
                <a:path w="29209" h="13970">
                  <a:moveTo>
                    <a:pt x="29159" y="1727"/>
                  </a:moveTo>
                  <a:lnTo>
                    <a:pt x="28943" y="1727"/>
                  </a:lnTo>
                  <a:lnTo>
                    <a:pt x="28943" y="0"/>
                  </a:lnTo>
                  <a:lnTo>
                    <a:pt x="28727" y="0"/>
                  </a:lnTo>
                  <a:lnTo>
                    <a:pt x="28727" y="10147"/>
                  </a:lnTo>
                  <a:lnTo>
                    <a:pt x="27432" y="10147"/>
                  </a:lnTo>
                  <a:lnTo>
                    <a:pt x="27432" y="8636"/>
                  </a:lnTo>
                  <a:lnTo>
                    <a:pt x="28727" y="8636"/>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5704" y="8636"/>
                  </a:lnTo>
                  <a:lnTo>
                    <a:pt x="25704" y="10147"/>
                  </a:lnTo>
                  <a:lnTo>
                    <a:pt x="24193" y="10147"/>
                  </a:lnTo>
                  <a:lnTo>
                    <a:pt x="24193"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2466" y="8636"/>
                  </a:lnTo>
                  <a:lnTo>
                    <a:pt x="22466" y="10147"/>
                  </a:lnTo>
                  <a:lnTo>
                    <a:pt x="20955" y="10147"/>
                  </a:lnTo>
                  <a:lnTo>
                    <a:pt x="20955"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19227" y="8636"/>
                  </a:lnTo>
                  <a:lnTo>
                    <a:pt x="19227" y="10147"/>
                  </a:lnTo>
                  <a:lnTo>
                    <a:pt x="17716" y="10147"/>
                  </a:lnTo>
                  <a:lnTo>
                    <a:pt x="17716" y="8636"/>
                  </a:lnTo>
                  <a:lnTo>
                    <a:pt x="19227" y="8636"/>
                  </a:lnTo>
                  <a:lnTo>
                    <a:pt x="19227" y="6908"/>
                  </a:lnTo>
                  <a:lnTo>
                    <a:pt x="17716" y="6908"/>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11874"/>
                  </a:lnTo>
                  <a:lnTo>
                    <a:pt x="16205" y="11874"/>
                  </a:lnTo>
                  <a:lnTo>
                    <a:pt x="16205" y="10363"/>
                  </a:lnTo>
                  <a:lnTo>
                    <a:pt x="17500" y="10363"/>
                  </a:lnTo>
                  <a:lnTo>
                    <a:pt x="17500" y="8636"/>
                  </a:lnTo>
                  <a:lnTo>
                    <a:pt x="16205" y="8636"/>
                  </a:lnTo>
                  <a:lnTo>
                    <a:pt x="16205" y="6908"/>
                  </a:lnTo>
                  <a:lnTo>
                    <a:pt x="17500" y="6908"/>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4478" y="6908"/>
                  </a:lnTo>
                  <a:lnTo>
                    <a:pt x="14478" y="8636"/>
                  </a:lnTo>
                  <a:lnTo>
                    <a:pt x="15989" y="8636"/>
                  </a:lnTo>
                  <a:lnTo>
                    <a:pt x="15989" y="10147"/>
                  </a:lnTo>
                  <a:lnTo>
                    <a:pt x="14478" y="10147"/>
                  </a:lnTo>
                  <a:lnTo>
                    <a:pt x="14478" y="8636"/>
                  </a:lnTo>
                  <a:lnTo>
                    <a:pt x="12966" y="8636"/>
                  </a:lnTo>
                  <a:lnTo>
                    <a:pt x="12966" y="6908"/>
                  </a:lnTo>
                  <a:lnTo>
                    <a:pt x="14478" y="6908"/>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908"/>
                  </a:lnTo>
                  <a:lnTo>
                    <a:pt x="11239" y="6908"/>
                  </a:lnTo>
                  <a:lnTo>
                    <a:pt x="11239" y="8636"/>
                  </a:lnTo>
                  <a:lnTo>
                    <a:pt x="12750" y="8636"/>
                  </a:lnTo>
                  <a:lnTo>
                    <a:pt x="12750" y="10147"/>
                  </a:lnTo>
                  <a:lnTo>
                    <a:pt x="11239" y="10147"/>
                  </a:lnTo>
                  <a:lnTo>
                    <a:pt x="11239" y="8636"/>
                  </a:lnTo>
                  <a:lnTo>
                    <a:pt x="9728" y="8636"/>
                  </a:lnTo>
                  <a:lnTo>
                    <a:pt x="9728" y="6908"/>
                  </a:lnTo>
                  <a:lnTo>
                    <a:pt x="11239" y="6908"/>
                  </a:lnTo>
                  <a:lnTo>
                    <a:pt x="11239" y="5181"/>
                  </a:lnTo>
                  <a:lnTo>
                    <a:pt x="9728" y="5181"/>
                  </a:lnTo>
                  <a:lnTo>
                    <a:pt x="9728" y="3454"/>
                  </a:lnTo>
                  <a:lnTo>
                    <a:pt x="11239" y="3454"/>
                  </a:lnTo>
                  <a:lnTo>
                    <a:pt x="11239" y="1727"/>
                  </a:lnTo>
                  <a:lnTo>
                    <a:pt x="9512" y="1727"/>
                  </a:lnTo>
                  <a:lnTo>
                    <a:pt x="9512" y="3454"/>
                  </a:lnTo>
                  <a:lnTo>
                    <a:pt x="9512" y="5181"/>
                  </a:lnTo>
                  <a:lnTo>
                    <a:pt x="9512" y="6908"/>
                  </a:lnTo>
                  <a:lnTo>
                    <a:pt x="9512" y="8636"/>
                  </a:lnTo>
                  <a:lnTo>
                    <a:pt x="9512" y="10147"/>
                  </a:lnTo>
                  <a:lnTo>
                    <a:pt x="8216" y="10147"/>
                  </a:lnTo>
                  <a:lnTo>
                    <a:pt x="8216" y="8636"/>
                  </a:lnTo>
                  <a:lnTo>
                    <a:pt x="9512" y="8636"/>
                  </a:lnTo>
                  <a:lnTo>
                    <a:pt x="9512" y="6908"/>
                  </a:lnTo>
                  <a:lnTo>
                    <a:pt x="8216" y="6908"/>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908"/>
                  </a:lnTo>
                  <a:lnTo>
                    <a:pt x="8001" y="6908"/>
                  </a:lnTo>
                  <a:lnTo>
                    <a:pt x="8001" y="8636"/>
                  </a:lnTo>
                  <a:lnTo>
                    <a:pt x="6489" y="8636"/>
                  </a:lnTo>
                  <a:lnTo>
                    <a:pt x="6489" y="10147"/>
                  </a:lnTo>
                  <a:lnTo>
                    <a:pt x="4978" y="10147"/>
                  </a:lnTo>
                  <a:lnTo>
                    <a:pt x="4978" y="8636"/>
                  </a:lnTo>
                  <a:lnTo>
                    <a:pt x="6489" y="8636"/>
                  </a:lnTo>
                  <a:lnTo>
                    <a:pt x="6489" y="6908"/>
                  </a:lnTo>
                  <a:lnTo>
                    <a:pt x="4978" y="6908"/>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908"/>
                  </a:lnTo>
                  <a:lnTo>
                    <a:pt x="4762" y="6908"/>
                  </a:lnTo>
                  <a:lnTo>
                    <a:pt x="4762" y="8636"/>
                  </a:lnTo>
                  <a:lnTo>
                    <a:pt x="3251" y="8636"/>
                  </a:lnTo>
                  <a:lnTo>
                    <a:pt x="3251" y="10147"/>
                  </a:lnTo>
                  <a:lnTo>
                    <a:pt x="1727" y="10147"/>
                  </a:lnTo>
                  <a:lnTo>
                    <a:pt x="1727" y="8636"/>
                  </a:lnTo>
                  <a:lnTo>
                    <a:pt x="3251" y="8636"/>
                  </a:lnTo>
                  <a:lnTo>
                    <a:pt x="3251" y="6908"/>
                  </a:lnTo>
                  <a:lnTo>
                    <a:pt x="1727" y="6908"/>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0" y="8636"/>
                  </a:lnTo>
                  <a:lnTo>
                    <a:pt x="0" y="10363"/>
                  </a:lnTo>
                  <a:lnTo>
                    <a:pt x="1524" y="10363"/>
                  </a:lnTo>
                  <a:lnTo>
                    <a:pt x="1524" y="11874"/>
                  </a:lnTo>
                  <a:lnTo>
                    <a:pt x="0" y="11874"/>
                  </a:lnTo>
                  <a:lnTo>
                    <a:pt x="0" y="13601"/>
                  </a:lnTo>
                  <a:lnTo>
                    <a:pt x="1727" y="13601"/>
                  </a:lnTo>
                  <a:lnTo>
                    <a:pt x="1727" y="11874"/>
                  </a:lnTo>
                  <a:lnTo>
                    <a:pt x="3251" y="11874"/>
                  </a:lnTo>
                  <a:lnTo>
                    <a:pt x="3251" y="10363"/>
                  </a:lnTo>
                  <a:lnTo>
                    <a:pt x="4762" y="10363"/>
                  </a:lnTo>
                  <a:lnTo>
                    <a:pt x="4762" y="11874"/>
                  </a:lnTo>
                  <a:lnTo>
                    <a:pt x="3251" y="11874"/>
                  </a:lnTo>
                  <a:lnTo>
                    <a:pt x="3251" y="13601"/>
                  </a:lnTo>
                  <a:lnTo>
                    <a:pt x="4978" y="13601"/>
                  </a:lnTo>
                  <a:lnTo>
                    <a:pt x="4978" y="11874"/>
                  </a:lnTo>
                  <a:lnTo>
                    <a:pt x="6489" y="11874"/>
                  </a:lnTo>
                  <a:lnTo>
                    <a:pt x="6489" y="10363"/>
                  </a:lnTo>
                  <a:lnTo>
                    <a:pt x="8001" y="10363"/>
                  </a:lnTo>
                  <a:lnTo>
                    <a:pt x="8001" y="11874"/>
                  </a:lnTo>
                  <a:lnTo>
                    <a:pt x="6489" y="11874"/>
                  </a:lnTo>
                  <a:lnTo>
                    <a:pt x="6489" y="13601"/>
                  </a:lnTo>
                  <a:lnTo>
                    <a:pt x="8216" y="13601"/>
                  </a:lnTo>
                  <a:lnTo>
                    <a:pt x="8216" y="11874"/>
                  </a:lnTo>
                  <a:lnTo>
                    <a:pt x="9512" y="11874"/>
                  </a:lnTo>
                  <a:lnTo>
                    <a:pt x="9512" y="13601"/>
                  </a:lnTo>
                  <a:lnTo>
                    <a:pt x="11239" y="13601"/>
                  </a:lnTo>
                  <a:lnTo>
                    <a:pt x="11239" y="11874"/>
                  </a:lnTo>
                  <a:lnTo>
                    <a:pt x="9728" y="11874"/>
                  </a:lnTo>
                  <a:lnTo>
                    <a:pt x="9728" y="10363"/>
                  </a:lnTo>
                  <a:lnTo>
                    <a:pt x="11239" y="10363"/>
                  </a:lnTo>
                  <a:lnTo>
                    <a:pt x="11239" y="11874"/>
                  </a:lnTo>
                  <a:lnTo>
                    <a:pt x="12750" y="11874"/>
                  </a:lnTo>
                  <a:lnTo>
                    <a:pt x="12750" y="13601"/>
                  </a:lnTo>
                  <a:lnTo>
                    <a:pt x="14478" y="13601"/>
                  </a:lnTo>
                  <a:lnTo>
                    <a:pt x="14478" y="11874"/>
                  </a:lnTo>
                  <a:lnTo>
                    <a:pt x="12966" y="11874"/>
                  </a:lnTo>
                  <a:lnTo>
                    <a:pt x="12966" y="10363"/>
                  </a:lnTo>
                  <a:lnTo>
                    <a:pt x="14478" y="10363"/>
                  </a:lnTo>
                  <a:lnTo>
                    <a:pt x="14478" y="11874"/>
                  </a:lnTo>
                  <a:lnTo>
                    <a:pt x="15989" y="11874"/>
                  </a:lnTo>
                  <a:lnTo>
                    <a:pt x="15989" y="13601"/>
                  </a:lnTo>
                  <a:lnTo>
                    <a:pt x="17716" y="13601"/>
                  </a:lnTo>
                  <a:lnTo>
                    <a:pt x="17716" y="11874"/>
                  </a:lnTo>
                  <a:lnTo>
                    <a:pt x="19227" y="11874"/>
                  </a:lnTo>
                  <a:lnTo>
                    <a:pt x="19227" y="10363"/>
                  </a:lnTo>
                  <a:lnTo>
                    <a:pt x="20739" y="10363"/>
                  </a:lnTo>
                  <a:lnTo>
                    <a:pt x="20739" y="11874"/>
                  </a:lnTo>
                  <a:lnTo>
                    <a:pt x="19227" y="11874"/>
                  </a:lnTo>
                  <a:lnTo>
                    <a:pt x="19227" y="13601"/>
                  </a:lnTo>
                  <a:lnTo>
                    <a:pt x="20955" y="13601"/>
                  </a:lnTo>
                  <a:lnTo>
                    <a:pt x="20955" y="11874"/>
                  </a:lnTo>
                  <a:lnTo>
                    <a:pt x="22466" y="11874"/>
                  </a:lnTo>
                  <a:lnTo>
                    <a:pt x="22466" y="10363"/>
                  </a:lnTo>
                  <a:lnTo>
                    <a:pt x="23977" y="10363"/>
                  </a:lnTo>
                  <a:lnTo>
                    <a:pt x="23977" y="11874"/>
                  </a:lnTo>
                  <a:lnTo>
                    <a:pt x="22466" y="11874"/>
                  </a:lnTo>
                  <a:lnTo>
                    <a:pt x="22466" y="13601"/>
                  </a:lnTo>
                  <a:lnTo>
                    <a:pt x="24193" y="13601"/>
                  </a:lnTo>
                  <a:lnTo>
                    <a:pt x="24193" y="11874"/>
                  </a:lnTo>
                  <a:lnTo>
                    <a:pt x="25704" y="11874"/>
                  </a:lnTo>
                  <a:lnTo>
                    <a:pt x="25704" y="10363"/>
                  </a:lnTo>
                  <a:lnTo>
                    <a:pt x="27216" y="10363"/>
                  </a:lnTo>
                  <a:lnTo>
                    <a:pt x="27216" y="11874"/>
                  </a:lnTo>
                  <a:lnTo>
                    <a:pt x="25704" y="11874"/>
                  </a:lnTo>
                  <a:lnTo>
                    <a:pt x="25704" y="13601"/>
                  </a:lnTo>
                  <a:lnTo>
                    <a:pt x="27432" y="13601"/>
                  </a:lnTo>
                  <a:lnTo>
                    <a:pt x="27432" y="11874"/>
                  </a:lnTo>
                  <a:lnTo>
                    <a:pt x="28727" y="11874"/>
                  </a:lnTo>
                  <a:lnTo>
                    <a:pt x="28727" y="13601"/>
                  </a:lnTo>
                  <a:lnTo>
                    <a:pt x="29159" y="13601"/>
                  </a:lnTo>
                  <a:lnTo>
                    <a:pt x="29159" y="11874"/>
                  </a:lnTo>
                  <a:lnTo>
                    <a:pt x="28943" y="11874"/>
                  </a:lnTo>
                  <a:lnTo>
                    <a:pt x="28943" y="10363"/>
                  </a:lnTo>
                  <a:lnTo>
                    <a:pt x="29159" y="10363"/>
                  </a:lnTo>
                  <a:lnTo>
                    <a:pt x="29159"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5" name="object 605"/>
            <p:cNvSpPr/>
            <p:nvPr/>
          </p:nvSpPr>
          <p:spPr>
            <a:xfrm>
              <a:off x="7362355" y="5558865"/>
              <a:ext cx="29209" cy="15875"/>
            </a:xfrm>
            <a:custGeom>
              <a:avLst/>
              <a:gdLst/>
              <a:ahLst/>
              <a:cxnLst/>
              <a:rect l="l" t="t" r="r" b="b"/>
              <a:pathLst>
                <a:path w="29209" h="15875">
                  <a:moveTo>
                    <a:pt x="3251" y="5194"/>
                  </a:moveTo>
                  <a:lnTo>
                    <a:pt x="1727" y="5194"/>
                  </a:lnTo>
                  <a:lnTo>
                    <a:pt x="1727" y="3467"/>
                  </a:lnTo>
                  <a:lnTo>
                    <a:pt x="0" y="3467"/>
                  </a:lnTo>
                  <a:lnTo>
                    <a:pt x="0" y="5194"/>
                  </a:lnTo>
                  <a:lnTo>
                    <a:pt x="1524" y="5194"/>
                  </a:lnTo>
                  <a:lnTo>
                    <a:pt x="1524" y="6921"/>
                  </a:lnTo>
                  <a:lnTo>
                    <a:pt x="0" y="6921"/>
                  </a:lnTo>
                  <a:lnTo>
                    <a:pt x="0" y="8648"/>
                  </a:lnTo>
                  <a:lnTo>
                    <a:pt x="1524" y="8648"/>
                  </a:lnTo>
                  <a:lnTo>
                    <a:pt x="1524" y="10375"/>
                  </a:lnTo>
                  <a:lnTo>
                    <a:pt x="0" y="10375"/>
                  </a:lnTo>
                  <a:lnTo>
                    <a:pt x="0" y="12103"/>
                  </a:lnTo>
                  <a:lnTo>
                    <a:pt x="1524" y="12103"/>
                  </a:lnTo>
                  <a:lnTo>
                    <a:pt x="1524" y="13830"/>
                  </a:lnTo>
                  <a:lnTo>
                    <a:pt x="0" y="13830"/>
                  </a:lnTo>
                  <a:lnTo>
                    <a:pt x="0" y="15557"/>
                  </a:lnTo>
                  <a:lnTo>
                    <a:pt x="1727" y="15557"/>
                  </a:lnTo>
                  <a:lnTo>
                    <a:pt x="1727" y="13830"/>
                  </a:lnTo>
                  <a:lnTo>
                    <a:pt x="3251" y="13830"/>
                  </a:lnTo>
                  <a:lnTo>
                    <a:pt x="3251" y="12103"/>
                  </a:lnTo>
                  <a:lnTo>
                    <a:pt x="1727" y="12103"/>
                  </a:lnTo>
                  <a:lnTo>
                    <a:pt x="1727" y="10375"/>
                  </a:lnTo>
                  <a:lnTo>
                    <a:pt x="3251" y="10375"/>
                  </a:lnTo>
                  <a:lnTo>
                    <a:pt x="3251" y="8648"/>
                  </a:lnTo>
                  <a:lnTo>
                    <a:pt x="1727" y="8648"/>
                  </a:lnTo>
                  <a:lnTo>
                    <a:pt x="1727" y="6921"/>
                  </a:lnTo>
                  <a:lnTo>
                    <a:pt x="3251" y="6921"/>
                  </a:lnTo>
                  <a:lnTo>
                    <a:pt x="3251" y="5194"/>
                  </a:lnTo>
                  <a:close/>
                </a:path>
                <a:path w="29209" h="15875">
                  <a:moveTo>
                    <a:pt x="3251" y="1727"/>
                  </a:moveTo>
                  <a:lnTo>
                    <a:pt x="1524" y="1727"/>
                  </a:lnTo>
                  <a:lnTo>
                    <a:pt x="1524" y="3454"/>
                  </a:lnTo>
                  <a:lnTo>
                    <a:pt x="3251" y="3454"/>
                  </a:lnTo>
                  <a:lnTo>
                    <a:pt x="3251" y="1727"/>
                  </a:lnTo>
                  <a:close/>
                </a:path>
                <a:path w="29209" h="15875">
                  <a:moveTo>
                    <a:pt x="6489" y="5194"/>
                  </a:moveTo>
                  <a:lnTo>
                    <a:pt x="4978" y="5194"/>
                  </a:lnTo>
                  <a:lnTo>
                    <a:pt x="4978" y="3467"/>
                  </a:lnTo>
                  <a:lnTo>
                    <a:pt x="3251" y="3467"/>
                  </a:lnTo>
                  <a:lnTo>
                    <a:pt x="3251" y="5194"/>
                  </a:lnTo>
                  <a:lnTo>
                    <a:pt x="4762" y="5194"/>
                  </a:lnTo>
                  <a:lnTo>
                    <a:pt x="4762" y="6921"/>
                  </a:lnTo>
                  <a:lnTo>
                    <a:pt x="3251" y="6921"/>
                  </a:lnTo>
                  <a:lnTo>
                    <a:pt x="3251" y="8648"/>
                  </a:lnTo>
                  <a:lnTo>
                    <a:pt x="4762" y="8648"/>
                  </a:lnTo>
                  <a:lnTo>
                    <a:pt x="4762" y="10375"/>
                  </a:lnTo>
                  <a:lnTo>
                    <a:pt x="3251" y="10375"/>
                  </a:lnTo>
                  <a:lnTo>
                    <a:pt x="3251" y="12103"/>
                  </a:lnTo>
                  <a:lnTo>
                    <a:pt x="4762" y="12103"/>
                  </a:lnTo>
                  <a:lnTo>
                    <a:pt x="4762" y="13830"/>
                  </a:lnTo>
                  <a:lnTo>
                    <a:pt x="3251" y="13830"/>
                  </a:lnTo>
                  <a:lnTo>
                    <a:pt x="3251" y="15557"/>
                  </a:lnTo>
                  <a:lnTo>
                    <a:pt x="4978" y="15557"/>
                  </a:lnTo>
                  <a:lnTo>
                    <a:pt x="4978" y="13830"/>
                  </a:lnTo>
                  <a:lnTo>
                    <a:pt x="6489" y="13830"/>
                  </a:lnTo>
                  <a:lnTo>
                    <a:pt x="6489" y="12103"/>
                  </a:lnTo>
                  <a:lnTo>
                    <a:pt x="4978" y="12103"/>
                  </a:lnTo>
                  <a:lnTo>
                    <a:pt x="4978" y="10375"/>
                  </a:lnTo>
                  <a:lnTo>
                    <a:pt x="6489" y="10375"/>
                  </a:lnTo>
                  <a:lnTo>
                    <a:pt x="6489" y="8648"/>
                  </a:lnTo>
                  <a:lnTo>
                    <a:pt x="4978" y="8648"/>
                  </a:lnTo>
                  <a:lnTo>
                    <a:pt x="4978" y="6921"/>
                  </a:lnTo>
                  <a:lnTo>
                    <a:pt x="6489" y="6921"/>
                  </a:lnTo>
                  <a:lnTo>
                    <a:pt x="6489" y="5194"/>
                  </a:lnTo>
                  <a:close/>
                </a:path>
                <a:path w="29209" h="15875">
                  <a:moveTo>
                    <a:pt x="6489" y="1727"/>
                  </a:moveTo>
                  <a:lnTo>
                    <a:pt x="4762" y="1727"/>
                  </a:lnTo>
                  <a:lnTo>
                    <a:pt x="4762" y="3454"/>
                  </a:lnTo>
                  <a:lnTo>
                    <a:pt x="6489" y="3454"/>
                  </a:lnTo>
                  <a:lnTo>
                    <a:pt x="6489" y="1727"/>
                  </a:lnTo>
                  <a:close/>
                </a:path>
                <a:path w="29209" h="15875">
                  <a:moveTo>
                    <a:pt x="9728" y="1727"/>
                  </a:moveTo>
                  <a:lnTo>
                    <a:pt x="8001" y="1727"/>
                  </a:lnTo>
                  <a:lnTo>
                    <a:pt x="8001" y="3454"/>
                  </a:lnTo>
                  <a:lnTo>
                    <a:pt x="9728" y="3454"/>
                  </a:lnTo>
                  <a:lnTo>
                    <a:pt x="9728" y="1727"/>
                  </a:lnTo>
                  <a:close/>
                </a:path>
                <a:path w="29209" h="15875">
                  <a:moveTo>
                    <a:pt x="11239" y="3467"/>
                  </a:moveTo>
                  <a:lnTo>
                    <a:pt x="9512" y="3467"/>
                  </a:lnTo>
                  <a:lnTo>
                    <a:pt x="9512" y="5194"/>
                  </a:lnTo>
                  <a:lnTo>
                    <a:pt x="9512" y="6921"/>
                  </a:lnTo>
                  <a:lnTo>
                    <a:pt x="9512" y="8648"/>
                  </a:lnTo>
                  <a:lnTo>
                    <a:pt x="9512" y="10375"/>
                  </a:lnTo>
                  <a:lnTo>
                    <a:pt x="9512" y="12103"/>
                  </a:lnTo>
                  <a:lnTo>
                    <a:pt x="8216" y="12103"/>
                  </a:lnTo>
                  <a:lnTo>
                    <a:pt x="8216" y="10375"/>
                  </a:lnTo>
                  <a:lnTo>
                    <a:pt x="9512" y="10375"/>
                  </a:lnTo>
                  <a:lnTo>
                    <a:pt x="9512" y="8648"/>
                  </a:lnTo>
                  <a:lnTo>
                    <a:pt x="8216" y="8648"/>
                  </a:lnTo>
                  <a:lnTo>
                    <a:pt x="8216" y="6921"/>
                  </a:lnTo>
                  <a:lnTo>
                    <a:pt x="9512" y="6921"/>
                  </a:lnTo>
                  <a:lnTo>
                    <a:pt x="9512" y="5194"/>
                  </a:lnTo>
                  <a:lnTo>
                    <a:pt x="8216" y="5194"/>
                  </a:lnTo>
                  <a:lnTo>
                    <a:pt x="8216" y="3467"/>
                  </a:lnTo>
                  <a:lnTo>
                    <a:pt x="6489" y="3467"/>
                  </a:lnTo>
                  <a:lnTo>
                    <a:pt x="6489" y="5194"/>
                  </a:lnTo>
                  <a:lnTo>
                    <a:pt x="8001" y="5194"/>
                  </a:lnTo>
                  <a:lnTo>
                    <a:pt x="8001" y="6921"/>
                  </a:lnTo>
                  <a:lnTo>
                    <a:pt x="6489" y="6921"/>
                  </a:lnTo>
                  <a:lnTo>
                    <a:pt x="6489" y="8648"/>
                  </a:lnTo>
                  <a:lnTo>
                    <a:pt x="8001" y="8648"/>
                  </a:lnTo>
                  <a:lnTo>
                    <a:pt x="8001" y="10375"/>
                  </a:lnTo>
                  <a:lnTo>
                    <a:pt x="6489" y="10375"/>
                  </a:lnTo>
                  <a:lnTo>
                    <a:pt x="6489" y="12103"/>
                  </a:lnTo>
                  <a:lnTo>
                    <a:pt x="8001" y="12103"/>
                  </a:lnTo>
                  <a:lnTo>
                    <a:pt x="8001" y="13830"/>
                  </a:lnTo>
                  <a:lnTo>
                    <a:pt x="6489" y="13830"/>
                  </a:lnTo>
                  <a:lnTo>
                    <a:pt x="6489" y="15557"/>
                  </a:lnTo>
                  <a:lnTo>
                    <a:pt x="8216" y="15557"/>
                  </a:lnTo>
                  <a:lnTo>
                    <a:pt x="8216" y="13830"/>
                  </a:lnTo>
                  <a:lnTo>
                    <a:pt x="9512" y="13830"/>
                  </a:lnTo>
                  <a:lnTo>
                    <a:pt x="9512" y="15557"/>
                  </a:lnTo>
                  <a:lnTo>
                    <a:pt x="11239" y="15557"/>
                  </a:lnTo>
                  <a:lnTo>
                    <a:pt x="11239" y="13830"/>
                  </a:lnTo>
                  <a:lnTo>
                    <a:pt x="9728" y="13830"/>
                  </a:lnTo>
                  <a:lnTo>
                    <a:pt x="9728" y="12103"/>
                  </a:lnTo>
                  <a:lnTo>
                    <a:pt x="11239" y="12103"/>
                  </a:lnTo>
                  <a:lnTo>
                    <a:pt x="11239" y="10375"/>
                  </a:lnTo>
                  <a:lnTo>
                    <a:pt x="9728" y="10375"/>
                  </a:lnTo>
                  <a:lnTo>
                    <a:pt x="9728" y="8648"/>
                  </a:lnTo>
                  <a:lnTo>
                    <a:pt x="11239" y="8648"/>
                  </a:lnTo>
                  <a:lnTo>
                    <a:pt x="11239" y="6921"/>
                  </a:lnTo>
                  <a:lnTo>
                    <a:pt x="9728" y="6921"/>
                  </a:lnTo>
                  <a:lnTo>
                    <a:pt x="9728" y="5194"/>
                  </a:lnTo>
                  <a:lnTo>
                    <a:pt x="11239" y="5194"/>
                  </a:lnTo>
                  <a:lnTo>
                    <a:pt x="11239" y="3467"/>
                  </a:lnTo>
                  <a:close/>
                </a:path>
                <a:path w="29209" h="15875">
                  <a:moveTo>
                    <a:pt x="12966" y="1727"/>
                  </a:moveTo>
                  <a:lnTo>
                    <a:pt x="11239" y="1727"/>
                  </a:lnTo>
                  <a:lnTo>
                    <a:pt x="11239" y="3454"/>
                  </a:lnTo>
                  <a:lnTo>
                    <a:pt x="12966" y="3454"/>
                  </a:lnTo>
                  <a:lnTo>
                    <a:pt x="12966" y="1727"/>
                  </a:lnTo>
                  <a:close/>
                </a:path>
                <a:path w="29209" h="15875">
                  <a:moveTo>
                    <a:pt x="14478" y="3467"/>
                  </a:moveTo>
                  <a:lnTo>
                    <a:pt x="12750" y="3467"/>
                  </a:lnTo>
                  <a:lnTo>
                    <a:pt x="12750" y="5194"/>
                  </a:lnTo>
                  <a:lnTo>
                    <a:pt x="11239" y="5194"/>
                  </a:lnTo>
                  <a:lnTo>
                    <a:pt x="11239" y="6921"/>
                  </a:lnTo>
                  <a:lnTo>
                    <a:pt x="12750" y="6921"/>
                  </a:lnTo>
                  <a:lnTo>
                    <a:pt x="12750" y="8648"/>
                  </a:lnTo>
                  <a:lnTo>
                    <a:pt x="11239" y="8648"/>
                  </a:lnTo>
                  <a:lnTo>
                    <a:pt x="11239" y="10375"/>
                  </a:lnTo>
                  <a:lnTo>
                    <a:pt x="12750" y="10375"/>
                  </a:lnTo>
                  <a:lnTo>
                    <a:pt x="12750" y="12103"/>
                  </a:lnTo>
                  <a:lnTo>
                    <a:pt x="11239" y="12103"/>
                  </a:lnTo>
                  <a:lnTo>
                    <a:pt x="11239" y="13830"/>
                  </a:lnTo>
                  <a:lnTo>
                    <a:pt x="12966" y="13830"/>
                  </a:lnTo>
                  <a:lnTo>
                    <a:pt x="12966" y="12103"/>
                  </a:lnTo>
                  <a:lnTo>
                    <a:pt x="14478" y="12103"/>
                  </a:lnTo>
                  <a:lnTo>
                    <a:pt x="14478" y="10375"/>
                  </a:lnTo>
                  <a:lnTo>
                    <a:pt x="12966" y="10375"/>
                  </a:lnTo>
                  <a:lnTo>
                    <a:pt x="12966" y="8648"/>
                  </a:lnTo>
                  <a:lnTo>
                    <a:pt x="14478" y="8648"/>
                  </a:lnTo>
                  <a:lnTo>
                    <a:pt x="14478" y="6921"/>
                  </a:lnTo>
                  <a:lnTo>
                    <a:pt x="12966" y="6921"/>
                  </a:lnTo>
                  <a:lnTo>
                    <a:pt x="12966" y="5194"/>
                  </a:lnTo>
                  <a:lnTo>
                    <a:pt x="14478" y="5194"/>
                  </a:lnTo>
                  <a:lnTo>
                    <a:pt x="14478" y="3467"/>
                  </a:lnTo>
                  <a:close/>
                </a:path>
                <a:path w="29209" h="15875">
                  <a:moveTo>
                    <a:pt x="16205" y="1727"/>
                  </a:moveTo>
                  <a:lnTo>
                    <a:pt x="14478" y="1727"/>
                  </a:lnTo>
                  <a:lnTo>
                    <a:pt x="14478" y="3454"/>
                  </a:lnTo>
                  <a:lnTo>
                    <a:pt x="16205" y="3454"/>
                  </a:lnTo>
                  <a:lnTo>
                    <a:pt x="16205" y="1727"/>
                  </a:lnTo>
                  <a:close/>
                </a:path>
                <a:path w="29209" h="15875">
                  <a:moveTo>
                    <a:pt x="19227" y="5194"/>
                  </a:moveTo>
                  <a:lnTo>
                    <a:pt x="17716" y="5194"/>
                  </a:lnTo>
                  <a:lnTo>
                    <a:pt x="17716" y="3467"/>
                  </a:lnTo>
                  <a:lnTo>
                    <a:pt x="17500" y="3467"/>
                  </a:lnTo>
                  <a:lnTo>
                    <a:pt x="17500" y="5194"/>
                  </a:lnTo>
                  <a:lnTo>
                    <a:pt x="17500" y="6921"/>
                  </a:lnTo>
                  <a:lnTo>
                    <a:pt x="17500" y="8648"/>
                  </a:lnTo>
                  <a:lnTo>
                    <a:pt x="17500" y="10375"/>
                  </a:lnTo>
                  <a:lnTo>
                    <a:pt x="16205" y="10375"/>
                  </a:lnTo>
                  <a:lnTo>
                    <a:pt x="16205" y="8648"/>
                  </a:lnTo>
                  <a:lnTo>
                    <a:pt x="17500" y="8648"/>
                  </a:lnTo>
                  <a:lnTo>
                    <a:pt x="17500" y="6921"/>
                  </a:lnTo>
                  <a:lnTo>
                    <a:pt x="16205" y="6921"/>
                  </a:lnTo>
                  <a:lnTo>
                    <a:pt x="16205" y="5194"/>
                  </a:lnTo>
                  <a:lnTo>
                    <a:pt x="17500" y="5194"/>
                  </a:lnTo>
                  <a:lnTo>
                    <a:pt x="17500" y="3467"/>
                  </a:lnTo>
                  <a:lnTo>
                    <a:pt x="15989" y="3467"/>
                  </a:lnTo>
                  <a:lnTo>
                    <a:pt x="15989" y="5194"/>
                  </a:lnTo>
                  <a:lnTo>
                    <a:pt x="14478" y="5194"/>
                  </a:lnTo>
                  <a:lnTo>
                    <a:pt x="14478" y="6921"/>
                  </a:lnTo>
                  <a:lnTo>
                    <a:pt x="15989" y="6921"/>
                  </a:lnTo>
                  <a:lnTo>
                    <a:pt x="15989" y="8648"/>
                  </a:lnTo>
                  <a:lnTo>
                    <a:pt x="14478" y="8648"/>
                  </a:lnTo>
                  <a:lnTo>
                    <a:pt x="14478" y="10375"/>
                  </a:lnTo>
                  <a:lnTo>
                    <a:pt x="15989" y="10375"/>
                  </a:lnTo>
                  <a:lnTo>
                    <a:pt x="15989" y="12103"/>
                  </a:lnTo>
                  <a:lnTo>
                    <a:pt x="14478" y="12103"/>
                  </a:lnTo>
                  <a:lnTo>
                    <a:pt x="14478" y="13830"/>
                  </a:lnTo>
                  <a:lnTo>
                    <a:pt x="16205" y="13830"/>
                  </a:lnTo>
                  <a:lnTo>
                    <a:pt x="16205" y="12103"/>
                  </a:lnTo>
                  <a:lnTo>
                    <a:pt x="17500" y="12103"/>
                  </a:lnTo>
                  <a:lnTo>
                    <a:pt x="17500" y="13830"/>
                  </a:lnTo>
                  <a:lnTo>
                    <a:pt x="19227" y="13830"/>
                  </a:lnTo>
                  <a:lnTo>
                    <a:pt x="19227" y="12103"/>
                  </a:lnTo>
                  <a:lnTo>
                    <a:pt x="17716" y="12103"/>
                  </a:lnTo>
                  <a:lnTo>
                    <a:pt x="17716" y="10375"/>
                  </a:lnTo>
                  <a:lnTo>
                    <a:pt x="19227" y="10375"/>
                  </a:lnTo>
                  <a:lnTo>
                    <a:pt x="19227" y="8648"/>
                  </a:lnTo>
                  <a:lnTo>
                    <a:pt x="17716" y="8648"/>
                  </a:lnTo>
                  <a:lnTo>
                    <a:pt x="17716" y="6921"/>
                  </a:lnTo>
                  <a:lnTo>
                    <a:pt x="19227" y="6921"/>
                  </a:lnTo>
                  <a:lnTo>
                    <a:pt x="19227" y="5194"/>
                  </a:lnTo>
                  <a:close/>
                </a:path>
                <a:path w="29209" h="15875">
                  <a:moveTo>
                    <a:pt x="19227" y="1727"/>
                  </a:moveTo>
                  <a:lnTo>
                    <a:pt x="17500" y="1727"/>
                  </a:lnTo>
                  <a:lnTo>
                    <a:pt x="17500" y="3454"/>
                  </a:lnTo>
                  <a:lnTo>
                    <a:pt x="19227" y="3454"/>
                  </a:lnTo>
                  <a:lnTo>
                    <a:pt x="19227" y="1727"/>
                  </a:lnTo>
                  <a:close/>
                </a:path>
                <a:path w="29209" h="15875">
                  <a:moveTo>
                    <a:pt x="22466" y="5194"/>
                  </a:moveTo>
                  <a:lnTo>
                    <a:pt x="20955" y="5194"/>
                  </a:lnTo>
                  <a:lnTo>
                    <a:pt x="20955" y="3467"/>
                  </a:lnTo>
                  <a:lnTo>
                    <a:pt x="19227" y="3467"/>
                  </a:lnTo>
                  <a:lnTo>
                    <a:pt x="19227" y="5194"/>
                  </a:lnTo>
                  <a:lnTo>
                    <a:pt x="20739" y="5194"/>
                  </a:lnTo>
                  <a:lnTo>
                    <a:pt x="20739" y="6921"/>
                  </a:lnTo>
                  <a:lnTo>
                    <a:pt x="19227" y="6921"/>
                  </a:lnTo>
                  <a:lnTo>
                    <a:pt x="19227" y="8648"/>
                  </a:lnTo>
                  <a:lnTo>
                    <a:pt x="20739" y="8648"/>
                  </a:lnTo>
                  <a:lnTo>
                    <a:pt x="20739" y="10375"/>
                  </a:lnTo>
                  <a:lnTo>
                    <a:pt x="19227" y="10375"/>
                  </a:lnTo>
                  <a:lnTo>
                    <a:pt x="19227" y="12103"/>
                  </a:lnTo>
                  <a:lnTo>
                    <a:pt x="20739" y="12103"/>
                  </a:lnTo>
                  <a:lnTo>
                    <a:pt x="20739" y="13830"/>
                  </a:lnTo>
                  <a:lnTo>
                    <a:pt x="22466" y="13830"/>
                  </a:lnTo>
                  <a:lnTo>
                    <a:pt x="22466" y="12103"/>
                  </a:lnTo>
                  <a:lnTo>
                    <a:pt x="20955" y="12103"/>
                  </a:lnTo>
                  <a:lnTo>
                    <a:pt x="20955" y="10375"/>
                  </a:lnTo>
                  <a:lnTo>
                    <a:pt x="22466" y="10375"/>
                  </a:lnTo>
                  <a:lnTo>
                    <a:pt x="22466" y="8648"/>
                  </a:lnTo>
                  <a:lnTo>
                    <a:pt x="20955" y="8648"/>
                  </a:lnTo>
                  <a:lnTo>
                    <a:pt x="20955" y="6921"/>
                  </a:lnTo>
                  <a:lnTo>
                    <a:pt x="22466" y="6921"/>
                  </a:lnTo>
                  <a:lnTo>
                    <a:pt x="22466" y="5194"/>
                  </a:lnTo>
                  <a:close/>
                </a:path>
                <a:path w="29209" h="15875">
                  <a:moveTo>
                    <a:pt x="22466" y="1727"/>
                  </a:moveTo>
                  <a:lnTo>
                    <a:pt x="20739" y="1727"/>
                  </a:lnTo>
                  <a:lnTo>
                    <a:pt x="20739" y="3454"/>
                  </a:lnTo>
                  <a:lnTo>
                    <a:pt x="22466" y="3454"/>
                  </a:lnTo>
                  <a:lnTo>
                    <a:pt x="22466" y="1727"/>
                  </a:lnTo>
                  <a:close/>
                </a:path>
                <a:path w="29209" h="15875">
                  <a:moveTo>
                    <a:pt x="25704" y="5194"/>
                  </a:moveTo>
                  <a:lnTo>
                    <a:pt x="24193" y="5194"/>
                  </a:lnTo>
                  <a:lnTo>
                    <a:pt x="24193" y="3467"/>
                  </a:lnTo>
                  <a:lnTo>
                    <a:pt x="22466" y="3467"/>
                  </a:lnTo>
                  <a:lnTo>
                    <a:pt x="22466" y="5194"/>
                  </a:lnTo>
                  <a:lnTo>
                    <a:pt x="23977" y="5194"/>
                  </a:lnTo>
                  <a:lnTo>
                    <a:pt x="23977" y="6921"/>
                  </a:lnTo>
                  <a:lnTo>
                    <a:pt x="22466" y="6921"/>
                  </a:lnTo>
                  <a:lnTo>
                    <a:pt x="22466" y="8648"/>
                  </a:lnTo>
                  <a:lnTo>
                    <a:pt x="23977" y="8648"/>
                  </a:lnTo>
                  <a:lnTo>
                    <a:pt x="23977" y="10375"/>
                  </a:lnTo>
                  <a:lnTo>
                    <a:pt x="22466" y="10375"/>
                  </a:lnTo>
                  <a:lnTo>
                    <a:pt x="22466" y="12103"/>
                  </a:lnTo>
                  <a:lnTo>
                    <a:pt x="23977" y="12103"/>
                  </a:lnTo>
                  <a:lnTo>
                    <a:pt x="23977" y="13830"/>
                  </a:lnTo>
                  <a:lnTo>
                    <a:pt x="25704" y="13830"/>
                  </a:lnTo>
                  <a:lnTo>
                    <a:pt x="25704" y="12103"/>
                  </a:lnTo>
                  <a:lnTo>
                    <a:pt x="24193" y="12103"/>
                  </a:lnTo>
                  <a:lnTo>
                    <a:pt x="24193" y="10375"/>
                  </a:lnTo>
                  <a:lnTo>
                    <a:pt x="25704" y="10375"/>
                  </a:lnTo>
                  <a:lnTo>
                    <a:pt x="25704" y="8648"/>
                  </a:lnTo>
                  <a:lnTo>
                    <a:pt x="24193" y="8648"/>
                  </a:lnTo>
                  <a:lnTo>
                    <a:pt x="24193" y="6921"/>
                  </a:lnTo>
                  <a:lnTo>
                    <a:pt x="25704" y="6921"/>
                  </a:lnTo>
                  <a:lnTo>
                    <a:pt x="25704" y="5194"/>
                  </a:lnTo>
                  <a:close/>
                </a:path>
                <a:path w="29209" h="15875">
                  <a:moveTo>
                    <a:pt x="25704" y="1727"/>
                  </a:moveTo>
                  <a:lnTo>
                    <a:pt x="23977" y="1727"/>
                  </a:lnTo>
                  <a:lnTo>
                    <a:pt x="23977" y="3454"/>
                  </a:lnTo>
                  <a:lnTo>
                    <a:pt x="25704" y="3454"/>
                  </a:lnTo>
                  <a:lnTo>
                    <a:pt x="25704" y="1727"/>
                  </a:lnTo>
                  <a:close/>
                </a:path>
                <a:path w="29209" h="15875">
                  <a:moveTo>
                    <a:pt x="29159" y="3467"/>
                  </a:moveTo>
                  <a:lnTo>
                    <a:pt x="28727" y="3467"/>
                  </a:lnTo>
                  <a:lnTo>
                    <a:pt x="28727" y="5194"/>
                  </a:lnTo>
                  <a:lnTo>
                    <a:pt x="28727" y="6921"/>
                  </a:lnTo>
                  <a:lnTo>
                    <a:pt x="28727" y="8648"/>
                  </a:lnTo>
                  <a:lnTo>
                    <a:pt x="28727" y="10375"/>
                  </a:lnTo>
                  <a:lnTo>
                    <a:pt x="28727" y="12103"/>
                  </a:lnTo>
                  <a:lnTo>
                    <a:pt x="27432" y="12103"/>
                  </a:lnTo>
                  <a:lnTo>
                    <a:pt x="27432" y="10375"/>
                  </a:lnTo>
                  <a:lnTo>
                    <a:pt x="28727" y="10375"/>
                  </a:lnTo>
                  <a:lnTo>
                    <a:pt x="28727" y="8648"/>
                  </a:lnTo>
                  <a:lnTo>
                    <a:pt x="27432" y="8648"/>
                  </a:lnTo>
                  <a:lnTo>
                    <a:pt x="27432" y="6921"/>
                  </a:lnTo>
                  <a:lnTo>
                    <a:pt x="28727" y="6921"/>
                  </a:lnTo>
                  <a:lnTo>
                    <a:pt x="28727" y="5194"/>
                  </a:lnTo>
                  <a:lnTo>
                    <a:pt x="27432" y="5194"/>
                  </a:lnTo>
                  <a:lnTo>
                    <a:pt x="27432" y="3467"/>
                  </a:lnTo>
                  <a:lnTo>
                    <a:pt x="25704" y="3467"/>
                  </a:lnTo>
                  <a:lnTo>
                    <a:pt x="25704" y="5194"/>
                  </a:lnTo>
                  <a:lnTo>
                    <a:pt x="27216" y="5194"/>
                  </a:lnTo>
                  <a:lnTo>
                    <a:pt x="27216" y="6921"/>
                  </a:lnTo>
                  <a:lnTo>
                    <a:pt x="25704" y="6921"/>
                  </a:lnTo>
                  <a:lnTo>
                    <a:pt x="25704" y="8648"/>
                  </a:lnTo>
                  <a:lnTo>
                    <a:pt x="27216" y="8648"/>
                  </a:lnTo>
                  <a:lnTo>
                    <a:pt x="27216" y="10375"/>
                  </a:lnTo>
                  <a:lnTo>
                    <a:pt x="25704" y="10375"/>
                  </a:lnTo>
                  <a:lnTo>
                    <a:pt x="25704" y="12103"/>
                  </a:lnTo>
                  <a:lnTo>
                    <a:pt x="27216" y="12103"/>
                  </a:lnTo>
                  <a:lnTo>
                    <a:pt x="27216" y="13830"/>
                  </a:lnTo>
                  <a:lnTo>
                    <a:pt x="28943" y="13830"/>
                  </a:lnTo>
                  <a:lnTo>
                    <a:pt x="28943" y="12103"/>
                  </a:lnTo>
                  <a:lnTo>
                    <a:pt x="29159" y="12103"/>
                  </a:lnTo>
                  <a:lnTo>
                    <a:pt x="29159" y="10375"/>
                  </a:lnTo>
                  <a:lnTo>
                    <a:pt x="28943" y="10375"/>
                  </a:lnTo>
                  <a:lnTo>
                    <a:pt x="28943" y="8648"/>
                  </a:lnTo>
                  <a:lnTo>
                    <a:pt x="29159" y="8648"/>
                  </a:lnTo>
                  <a:lnTo>
                    <a:pt x="29159" y="6921"/>
                  </a:lnTo>
                  <a:lnTo>
                    <a:pt x="28943" y="6921"/>
                  </a:lnTo>
                  <a:lnTo>
                    <a:pt x="28943" y="5194"/>
                  </a:lnTo>
                  <a:lnTo>
                    <a:pt x="29159" y="5194"/>
                  </a:lnTo>
                  <a:lnTo>
                    <a:pt x="29159" y="3467"/>
                  </a:lnTo>
                  <a:close/>
                </a:path>
                <a:path w="29209" h="15875">
                  <a:moveTo>
                    <a:pt x="29159" y="0"/>
                  </a:moveTo>
                  <a:lnTo>
                    <a:pt x="28727" y="0"/>
                  </a:lnTo>
                  <a:lnTo>
                    <a:pt x="28727" y="1727"/>
                  </a:lnTo>
                  <a:lnTo>
                    <a:pt x="27216" y="1727"/>
                  </a:lnTo>
                  <a:lnTo>
                    <a:pt x="27216"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6" name="object 606"/>
            <p:cNvSpPr/>
            <p:nvPr/>
          </p:nvSpPr>
          <p:spPr>
            <a:xfrm>
              <a:off x="7362355" y="5572696"/>
              <a:ext cx="29209" cy="13970"/>
            </a:xfrm>
            <a:custGeom>
              <a:avLst/>
              <a:gdLst/>
              <a:ahLst/>
              <a:cxnLst/>
              <a:rect l="l" t="t" r="r" b="b"/>
              <a:pathLst>
                <a:path w="29209" h="13970">
                  <a:moveTo>
                    <a:pt x="3251" y="11887"/>
                  </a:moveTo>
                  <a:lnTo>
                    <a:pt x="1524" y="11887"/>
                  </a:lnTo>
                  <a:lnTo>
                    <a:pt x="1524" y="13614"/>
                  </a:lnTo>
                  <a:lnTo>
                    <a:pt x="3251" y="13614"/>
                  </a:lnTo>
                  <a:lnTo>
                    <a:pt x="3251" y="11887"/>
                  </a:lnTo>
                  <a:close/>
                </a:path>
                <a:path w="29209" h="13970">
                  <a:moveTo>
                    <a:pt x="6489" y="11887"/>
                  </a:moveTo>
                  <a:lnTo>
                    <a:pt x="4762" y="11887"/>
                  </a:lnTo>
                  <a:lnTo>
                    <a:pt x="4762" y="13614"/>
                  </a:lnTo>
                  <a:lnTo>
                    <a:pt x="6489" y="13614"/>
                  </a:lnTo>
                  <a:lnTo>
                    <a:pt x="6489" y="11887"/>
                  </a:lnTo>
                  <a:close/>
                </a:path>
                <a:path w="29209" h="13970">
                  <a:moveTo>
                    <a:pt x="9728" y="11887"/>
                  </a:moveTo>
                  <a:lnTo>
                    <a:pt x="8001" y="11887"/>
                  </a:lnTo>
                  <a:lnTo>
                    <a:pt x="8001" y="13614"/>
                  </a:lnTo>
                  <a:lnTo>
                    <a:pt x="9728" y="13614"/>
                  </a:lnTo>
                  <a:lnTo>
                    <a:pt x="9728" y="11887"/>
                  </a:lnTo>
                  <a:close/>
                </a:path>
                <a:path w="29209" h="13970">
                  <a:moveTo>
                    <a:pt x="12966" y="11887"/>
                  </a:moveTo>
                  <a:lnTo>
                    <a:pt x="11239" y="11887"/>
                  </a:lnTo>
                  <a:lnTo>
                    <a:pt x="11239" y="13614"/>
                  </a:lnTo>
                  <a:lnTo>
                    <a:pt x="12966" y="13614"/>
                  </a:lnTo>
                  <a:lnTo>
                    <a:pt x="12966" y="11887"/>
                  </a:lnTo>
                  <a:close/>
                </a:path>
                <a:path w="29209" h="13970">
                  <a:moveTo>
                    <a:pt x="16205" y="11887"/>
                  </a:moveTo>
                  <a:lnTo>
                    <a:pt x="14478" y="11887"/>
                  </a:lnTo>
                  <a:lnTo>
                    <a:pt x="14478" y="13614"/>
                  </a:lnTo>
                  <a:lnTo>
                    <a:pt x="16205" y="13614"/>
                  </a:lnTo>
                  <a:lnTo>
                    <a:pt x="16205" y="11887"/>
                  </a:lnTo>
                  <a:close/>
                </a:path>
                <a:path w="29209" h="13970">
                  <a:moveTo>
                    <a:pt x="19227" y="11887"/>
                  </a:moveTo>
                  <a:lnTo>
                    <a:pt x="17500" y="11887"/>
                  </a:lnTo>
                  <a:lnTo>
                    <a:pt x="17500" y="13614"/>
                  </a:lnTo>
                  <a:lnTo>
                    <a:pt x="19227" y="13614"/>
                  </a:lnTo>
                  <a:lnTo>
                    <a:pt x="19227" y="11887"/>
                  </a:lnTo>
                  <a:close/>
                </a:path>
                <a:path w="29209" h="13970">
                  <a:moveTo>
                    <a:pt x="22466" y="11887"/>
                  </a:moveTo>
                  <a:lnTo>
                    <a:pt x="20739" y="11887"/>
                  </a:lnTo>
                  <a:lnTo>
                    <a:pt x="20739" y="13614"/>
                  </a:lnTo>
                  <a:lnTo>
                    <a:pt x="22466" y="13614"/>
                  </a:lnTo>
                  <a:lnTo>
                    <a:pt x="22466" y="11887"/>
                  </a:lnTo>
                  <a:close/>
                </a:path>
                <a:path w="29209" h="13970">
                  <a:moveTo>
                    <a:pt x="29159" y="0"/>
                  </a:moveTo>
                  <a:lnTo>
                    <a:pt x="28727" y="0"/>
                  </a:lnTo>
                  <a:lnTo>
                    <a:pt x="28727" y="1727"/>
                  </a:lnTo>
                  <a:lnTo>
                    <a:pt x="28727" y="3454"/>
                  </a:lnTo>
                  <a:lnTo>
                    <a:pt x="28727" y="4965"/>
                  </a:lnTo>
                  <a:lnTo>
                    <a:pt x="28727" y="6692"/>
                  </a:lnTo>
                  <a:lnTo>
                    <a:pt x="28727" y="8420"/>
                  </a:lnTo>
                  <a:lnTo>
                    <a:pt x="27432" y="8420"/>
                  </a:lnTo>
                  <a:lnTo>
                    <a:pt x="27432" y="6692"/>
                  </a:lnTo>
                  <a:lnTo>
                    <a:pt x="28727" y="6692"/>
                  </a:lnTo>
                  <a:lnTo>
                    <a:pt x="28727" y="4965"/>
                  </a:lnTo>
                  <a:lnTo>
                    <a:pt x="27432" y="4965"/>
                  </a:lnTo>
                  <a:lnTo>
                    <a:pt x="27432" y="3454"/>
                  </a:lnTo>
                  <a:lnTo>
                    <a:pt x="28727" y="3454"/>
                  </a:lnTo>
                  <a:lnTo>
                    <a:pt x="28727" y="1727"/>
                  </a:lnTo>
                  <a:lnTo>
                    <a:pt x="27432" y="1727"/>
                  </a:lnTo>
                  <a:lnTo>
                    <a:pt x="27432" y="0"/>
                  </a:lnTo>
                  <a:lnTo>
                    <a:pt x="25704" y="0"/>
                  </a:lnTo>
                  <a:lnTo>
                    <a:pt x="25704" y="1727"/>
                  </a:lnTo>
                  <a:lnTo>
                    <a:pt x="27216" y="1727"/>
                  </a:lnTo>
                  <a:lnTo>
                    <a:pt x="27216" y="3238"/>
                  </a:lnTo>
                  <a:lnTo>
                    <a:pt x="25704" y="3238"/>
                  </a:lnTo>
                  <a:lnTo>
                    <a:pt x="25704" y="1727"/>
                  </a:lnTo>
                  <a:lnTo>
                    <a:pt x="24193" y="1727"/>
                  </a:lnTo>
                  <a:lnTo>
                    <a:pt x="24193" y="0"/>
                  </a:lnTo>
                  <a:lnTo>
                    <a:pt x="22466" y="0"/>
                  </a:lnTo>
                  <a:lnTo>
                    <a:pt x="22466" y="1727"/>
                  </a:lnTo>
                  <a:lnTo>
                    <a:pt x="23977" y="1727"/>
                  </a:lnTo>
                  <a:lnTo>
                    <a:pt x="23977" y="3238"/>
                  </a:lnTo>
                  <a:lnTo>
                    <a:pt x="22466" y="3238"/>
                  </a:lnTo>
                  <a:lnTo>
                    <a:pt x="22466" y="1727"/>
                  </a:lnTo>
                  <a:lnTo>
                    <a:pt x="20955" y="1727"/>
                  </a:lnTo>
                  <a:lnTo>
                    <a:pt x="20955" y="0"/>
                  </a:lnTo>
                  <a:lnTo>
                    <a:pt x="19227" y="0"/>
                  </a:lnTo>
                  <a:lnTo>
                    <a:pt x="19227" y="1727"/>
                  </a:lnTo>
                  <a:lnTo>
                    <a:pt x="20739" y="1727"/>
                  </a:lnTo>
                  <a:lnTo>
                    <a:pt x="20739" y="3238"/>
                  </a:lnTo>
                  <a:lnTo>
                    <a:pt x="19227" y="3238"/>
                  </a:lnTo>
                  <a:lnTo>
                    <a:pt x="19227" y="1727"/>
                  </a:lnTo>
                  <a:lnTo>
                    <a:pt x="17716" y="1727"/>
                  </a:lnTo>
                  <a:lnTo>
                    <a:pt x="17716" y="0"/>
                  </a:lnTo>
                  <a:lnTo>
                    <a:pt x="17500" y="0"/>
                  </a:lnTo>
                  <a:lnTo>
                    <a:pt x="17500" y="1727"/>
                  </a:lnTo>
                  <a:lnTo>
                    <a:pt x="17500" y="3238"/>
                  </a:lnTo>
                  <a:lnTo>
                    <a:pt x="17500" y="4965"/>
                  </a:lnTo>
                  <a:lnTo>
                    <a:pt x="17500" y="6692"/>
                  </a:lnTo>
                  <a:lnTo>
                    <a:pt x="17500" y="8420"/>
                  </a:lnTo>
                  <a:lnTo>
                    <a:pt x="17500" y="10147"/>
                  </a:lnTo>
                  <a:lnTo>
                    <a:pt x="16205" y="10147"/>
                  </a:lnTo>
                  <a:lnTo>
                    <a:pt x="16205" y="8420"/>
                  </a:lnTo>
                  <a:lnTo>
                    <a:pt x="17500" y="8420"/>
                  </a:lnTo>
                  <a:lnTo>
                    <a:pt x="17500" y="6692"/>
                  </a:lnTo>
                  <a:lnTo>
                    <a:pt x="16205" y="6692"/>
                  </a:lnTo>
                  <a:lnTo>
                    <a:pt x="16205" y="4965"/>
                  </a:lnTo>
                  <a:lnTo>
                    <a:pt x="17500" y="4965"/>
                  </a:lnTo>
                  <a:lnTo>
                    <a:pt x="17500" y="3238"/>
                  </a:lnTo>
                  <a:lnTo>
                    <a:pt x="16205" y="3238"/>
                  </a:lnTo>
                  <a:lnTo>
                    <a:pt x="16205" y="1727"/>
                  </a:lnTo>
                  <a:lnTo>
                    <a:pt x="17500" y="1727"/>
                  </a:lnTo>
                  <a:lnTo>
                    <a:pt x="17500" y="0"/>
                  </a:lnTo>
                  <a:lnTo>
                    <a:pt x="15989" y="0"/>
                  </a:lnTo>
                  <a:lnTo>
                    <a:pt x="15989" y="1727"/>
                  </a:lnTo>
                  <a:lnTo>
                    <a:pt x="14478" y="1727"/>
                  </a:lnTo>
                  <a:lnTo>
                    <a:pt x="14478" y="3238"/>
                  </a:lnTo>
                  <a:lnTo>
                    <a:pt x="12966" y="3238"/>
                  </a:lnTo>
                  <a:lnTo>
                    <a:pt x="12966" y="1727"/>
                  </a:lnTo>
                  <a:lnTo>
                    <a:pt x="14478" y="1727"/>
                  </a:lnTo>
                  <a:lnTo>
                    <a:pt x="14478" y="0"/>
                  </a:lnTo>
                  <a:lnTo>
                    <a:pt x="12750" y="0"/>
                  </a:lnTo>
                  <a:lnTo>
                    <a:pt x="12750" y="1727"/>
                  </a:lnTo>
                  <a:lnTo>
                    <a:pt x="11239" y="1727"/>
                  </a:lnTo>
                  <a:lnTo>
                    <a:pt x="11239" y="3238"/>
                  </a:lnTo>
                  <a:lnTo>
                    <a:pt x="9728" y="3238"/>
                  </a:lnTo>
                  <a:lnTo>
                    <a:pt x="9728" y="1727"/>
                  </a:lnTo>
                  <a:lnTo>
                    <a:pt x="11239" y="1727"/>
                  </a:lnTo>
                  <a:lnTo>
                    <a:pt x="11239" y="0"/>
                  </a:lnTo>
                  <a:lnTo>
                    <a:pt x="9512" y="0"/>
                  </a:lnTo>
                  <a:lnTo>
                    <a:pt x="9512" y="1727"/>
                  </a:lnTo>
                  <a:lnTo>
                    <a:pt x="9512" y="3454"/>
                  </a:lnTo>
                  <a:lnTo>
                    <a:pt x="9512" y="4965"/>
                  </a:lnTo>
                  <a:lnTo>
                    <a:pt x="9512" y="6692"/>
                  </a:lnTo>
                  <a:lnTo>
                    <a:pt x="9512" y="8420"/>
                  </a:lnTo>
                  <a:lnTo>
                    <a:pt x="8216" y="8420"/>
                  </a:lnTo>
                  <a:lnTo>
                    <a:pt x="8216" y="6692"/>
                  </a:lnTo>
                  <a:lnTo>
                    <a:pt x="9512" y="6692"/>
                  </a:lnTo>
                  <a:lnTo>
                    <a:pt x="9512" y="4965"/>
                  </a:lnTo>
                  <a:lnTo>
                    <a:pt x="8216" y="4965"/>
                  </a:lnTo>
                  <a:lnTo>
                    <a:pt x="8216" y="3454"/>
                  </a:lnTo>
                  <a:lnTo>
                    <a:pt x="9512" y="3454"/>
                  </a:lnTo>
                  <a:lnTo>
                    <a:pt x="9512" y="1727"/>
                  </a:lnTo>
                  <a:lnTo>
                    <a:pt x="8001" y="1727"/>
                  </a:lnTo>
                  <a:lnTo>
                    <a:pt x="8001" y="3238"/>
                  </a:lnTo>
                  <a:lnTo>
                    <a:pt x="6489" y="3238"/>
                  </a:lnTo>
                  <a:lnTo>
                    <a:pt x="6489" y="1727"/>
                  </a:lnTo>
                  <a:lnTo>
                    <a:pt x="4762" y="1727"/>
                  </a:lnTo>
                  <a:lnTo>
                    <a:pt x="4762" y="3238"/>
                  </a:lnTo>
                  <a:lnTo>
                    <a:pt x="3251" y="3238"/>
                  </a:lnTo>
                  <a:lnTo>
                    <a:pt x="3251" y="1727"/>
                  </a:lnTo>
                  <a:lnTo>
                    <a:pt x="1524" y="1727"/>
                  </a:lnTo>
                  <a:lnTo>
                    <a:pt x="1524" y="3238"/>
                  </a:lnTo>
                  <a:lnTo>
                    <a:pt x="0" y="3238"/>
                  </a:lnTo>
                  <a:lnTo>
                    <a:pt x="0" y="4965"/>
                  </a:lnTo>
                  <a:lnTo>
                    <a:pt x="1524" y="4965"/>
                  </a:lnTo>
                  <a:lnTo>
                    <a:pt x="1524" y="6692"/>
                  </a:lnTo>
                  <a:lnTo>
                    <a:pt x="0" y="6692"/>
                  </a:lnTo>
                  <a:lnTo>
                    <a:pt x="0" y="8420"/>
                  </a:lnTo>
                  <a:lnTo>
                    <a:pt x="1524" y="8420"/>
                  </a:lnTo>
                  <a:lnTo>
                    <a:pt x="1524" y="10147"/>
                  </a:lnTo>
                  <a:lnTo>
                    <a:pt x="0" y="10147"/>
                  </a:lnTo>
                  <a:lnTo>
                    <a:pt x="0" y="11874"/>
                  </a:lnTo>
                  <a:lnTo>
                    <a:pt x="1727" y="11874"/>
                  </a:lnTo>
                  <a:lnTo>
                    <a:pt x="1727" y="10147"/>
                  </a:lnTo>
                  <a:lnTo>
                    <a:pt x="3251" y="10147"/>
                  </a:lnTo>
                  <a:lnTo>
                    <a:pt x="3251" y="8420"/>
                  </a:lnTo>
                  <a:lnTo>
                    <a:pt x="1727" y="8420"/>
                  </a:lnTo>
                  <a:lnTo>
                    <a:pt x="1727" y="6692"/>
                  </a:lnTo>
                  <a:lnTo>
                    <a:pt x="3251" y="6692"/>
                  </a:lnTo>
                  <a:lnTo>
                    <a:pt x="3251" y="4965"/>
                  </a:lnTo>
                  <a:lnTo>
                    <a:pt x="1727" y="4965"/>
                  </a:lnTo>
                  <a:lnTo>
                    <a:pt x="1727" y="3454"/>
                  </a:lnTo>
                  <a:lnTo>
                    <a:pt x="3251" y="3454"/>
                  </a:lnTo>
                  <a:lnTo>
                    <a:pt x="3251" y="4965"/>
                  </a:lnTo>
                  <a:lnTo>
                    <a:pt x="4762" y="4965"/>
                  </a:lnTo>
                  <a:lnTo>
                    <a:pt x="4762" y="6692"/>
                  </a:lnTo>
                  <a:lnTo>
                    <a:pt x="3251" y="6692"/>
                  </a:lnTo>
                  <a:lnTo>
                    <a:pt x="3251" y="8420"/>
                  </a:lnTo>
                  <a:lnTo>
                    <a:pt x="4762" y="8420"/>
                  </a:lnTo>
                  <a:lnTo>
                    <a:pt x="4762" y="10147"/>
                  </a:lnTo>
                  <a:lnTo>
                    <a:pt x="3251" y="10147"/>
                  </a:lnTo>
                  <a:lnTo>
                    <a:pt x="3251" y="11874"/>
                  </a:lnTo>
                  <a:lnTo>
                    <a:pt x="4978" y="11874"/>
                  </a:lnTo>
                  <a:lnTo>
                    <a:pt x="4978" y="10147"/>
                  </a:lnTo>
                  <a:lnTo>
                    <a:pt x="6489" y="10147"/>
                  </a:lnTo>
                  <a:lnTo>
                    <a:pt x="6489" y="8420"/>
                  </a:lnTo>
                  <a:lnTo>
                    <a:pt x="4978" y="8420"/>
                  </a:lnTo>
                  <a:lnTo>
                    <a:pt x="4978" y="6692"/>
                  </a:lnTo>
                  <a:lnTo>
                    <a:pt x="6489" y="6692"/>
                  </a:lnTo>
                  <a:lnTo>
                    <a:pt x="6489" y="4965"/>
                  </a:lnTo>
                  <a:lnTo>
                    <a:pt x="4978" y="4965"/>
                  </a:lnTo>
                  <a:lnTo>
                    <a:pt x="4978" y="3454"/>
                  </a:lnTo>
                  <a:lnTo>
                    <a:pt x="6489" y="3454"/>
                  </a:lnTo>
                  <a:lnTo>
                    <a:pt x="6489" y="4965"/>
                  </a:lnTo>
                  <a:lnTo>
                    <a:pt x="8001" y="4965"/>
                  </a:lnTo>
                  <a:lnTo>
                    <a:pt x="8001" y="6692"/>
                  </a:lnTo>
                  <a:lnTo>
                    <a:pt x="6489" y="6692"/>
                  </a:lnTo>
                  <a:lnTo>
                    <a:pt x="6489" y="8420"/>
                  </a:lnTo>
                  <a:lnTo>
                    <a:pt x="8001" y="8420"/>
                  </a:lnTo>
                  <a:lnTo>
                    <a:pt x="8001" y="10147"/>
                  </a:lnTo>
                  <a:lnTo>
                    <a:pt x="6489" y="10147"/>
                  </a:lnTo>
                  <a:lnTo>
                    <a:pt x="6489" y="11874"/>
                  </a:lnTo>
                  <a:lnTo>
                    <a:pt x="8216" y="11874"/>
                  </a:lnTo>
                  <a:lnTo>
                    <a:pt x="8216" y="10147"/>
                  </a:lnTo>
                  <a:lnTo>
                    <a:pt x="9512" y="10147"/>
                  </a:lnTo>
                  <a:lnTo>
                    <a:pt x="9512" y="11874"/>
                  </a:lnTo>
                  <a:lnTo>
                    <a:pt x="11239" y="11874"/>
                  </a:lnTo>
                  <a:lnTo>
                    <a:pt x="11239" y="10147"/>
                  </a:lnTo>
                  <a:lnTo>
                    <a:pt x="9728" y="10147"/>
                  </a:lnTo>
                  <a:lnTo>
                    <a:pt x="9728" y="8420"/>
                  </a:lnTo>
                  <a:lnTo>
                    <a:pt x="11239" y="8420"/>
                  </a:lnTo>
                  <a:lnTo>
                    <a:pt x="11239" y="6692"/>
                  </a:lnTo>
                  <a:lnTo>
                    <a:pt x="9728" y="6692"/>
                  </a:lnTo>
                  <a:lnTo>
                    <a:pt x="9728" y="4965"/>
                  </a:lnTo>
                  <a:lnTo>
                    <a:pt x="11239" y="4965"/>
                  </a:lnTo>
                  <a:lnTo>
                    <a:pt x="11239" y="3454"/>
                  </a:lnTo>
                  <a:lnTo>
                    <a:pt x="12750" y="3454"/>
                  </a:lnTo>
                  <a:lnTo>
                    <a:pt x="12750" y="4965"/>
                  </a:lnTo>
                  <a:lnTo>
                    <a:pt x="11239" y="4965"/>
                  </a:lnTo>
                  <a:lnTo>
                    <a:pt x="11239" y="6692"/>
                  </a:lnTo>
                  <a:lnTo>
                    <a:pt x="12750" y="6692"/>
                  </a:lnTo>
                  <a:lnTo>
                    <a:pt x="12750" y="8420"/>
                  </a:lnTo>
                  <a:lnTo>
                    <a:pt x="11239" y="8420"/>
                  </a:lnTo>
                  <a:lnTo>
                    <a:pt x="11239" y="10147"/>
                  </a:lnTo>
                  <a:lnTo>
                    <a:pt x="12750" y="10147"/>
                  </a:lnTo>
                  <a:lnTo>
                    <a:pt x="12750" y="11874"/>
                  </a:lnTo>
                  <a:lnTo>
                    <a:pt x="14478" y="11874"/>
                  </a:lnTo>
                  <a:lnTo>
                    <a:pt x="14478" y="10147"/>
                  </a:lnTo>
                  <a:lnTo>
                    <a:pt x="12966" y="10147"/>
                  </a:lnTo>
                  <a:lnTo>
                    <a:pt x="12966" y="8420"/>
                  </a:lnTo>
                  <a:lnTo>
                    <a:pt x="14478" y="8420"/>
                  </a:lnTo>
                  <a:lnTo>
                    <a:pt x="14478" y="6692"/>
                  </a:lnTo>
                  <a:lnTo>
                    <a:pt x="12966" y="6692"/>
                  </a:lnTo>
                  <a:lnTo>
                    <a:pt x="12966" y="4965"/>
                  </a:lnTo>
                  <a:lnTo>
                    <a:pt x="14478" y="4965"/>
                  </a:lnTo>
                  <a:lnTo>
                    <a:pt x="14478" y="3454"/>
                  </a:lnTo>
                  <a:lnTo>
                    <a:pt x="15989" y="3454"/>
                  </a:lnTo>
                  <a:lnTo>
                    <a:pt x="15989" y="4965"/>
                  </a:lnTo>
                  <a:lnTo>
                    <a:pt x="14478" y="4965"/>
                  </a:lnTo>
                  <a:lnTo>
                    <a:pt x="14478" y="6692"/>
                  </a:lnTo>
                  <a:lnTo>
                    <a:pt x="15989" y="6692"/>
                  </a:lnTo>
                  <a:lnTo>
                    <a:pt x="15989" y="8420"/>
                  </a:lnTo>
                  <a:lnTo>
                    <a:pt x="14478" y="8420"/>
                  </a:lnTo>
                  <a:lnTo>
                    <a:pt x="14478" y="10147"/>
                  </a:lnTo>
                  <a:lnTo>
                    <a:pt x="15989" y="10147"/>
                  </a:lnTo>
                  <a:lnTo>
                    <a:pt x="15989" y="11874"/>
                  </a:lnTo>
                  <a:lnTo>
                    <a:pt x="17716" y="11874"/>
                  </a:lnTo>
                  <a:lnTo>
                    <a:pt x="17716" y="10147"/>
                  </a:lnTo>
                  <a:lnTo>
                    <a:pt x="19227" y="10147"/>
                  </a:lnTo>
                  <a:lnTo>
                    <a:pt x="19227" y="8420"/>
                  </a:lnTo>
                  <a:lnTo>
                    <a:pt x="17716" y="8420"/>
                  </a:lnTo>
                  <a:lnTo>
                    <a:pt x="17716" y="6692"/>
                  </a:lnTo>
                  <a:lnTo>
                    <a:pt x="19227" y="6692"/>
                  </a:lnTo>
                  <a:lnTo>
                    <a:pt x="19227" y="4965"/>
                  </a:lnTo>
                  <a:lnTo>
                    <a:pt x="17716" y="4965"/>
                  </a:lnTo>
                  <a:lnTo>
                    <a:pt x="17716" y="3454"/>
                  </a:lnTo>
                  <a:lnTo>
                    <a:pt x="19227" y="3454"/>
                  </a:lnTo>
                  <a:lnTo>
                    <a:pt x="19227" y="4965"/>
                  </a:lnTo>
                  <a:lnTo>
                    <a:pt x="20739" y="4965"/>
                  </a:lnTo>
                  <a:lnTo>
                    <a:pt x="20739" y="6692"/>
                  </a:lnTo>
                  <a:lnTo>
                    <a:pt x="19227" y="6692"/>
                  </a:lnTo>
                  <a:lnTo>
                    <a:pt x="19227" y="8420"/>
                  </a:lnTo>
                  <a:lnTo>
                    <a:pt x="20739" y="8420"/>
                  </a:lnTo>
                  <a:lnTo>
                    <a:pt x="20739" y="10147"/>
                  </a:lnTo>
                  <a:lnTo>
                    <a:pt x="19227" y="10147"/>
                  </a:lnTo>
                  <a:lnTo>
                    <a:pt x="19227" y="11874"/>
                  </a:lnTo>
                  <a:lnTo>
                    <a:pt x="20955" y="11874"/>
                  </a:lnTo>
                  <a:lnTo>
                    <a:pt x="20955" y="10147"/>
                  </a:lnTo>
                  <a:lnTo>
                    <a:pt x="22466" y="10147"/>
                  </a:lnTo>
                  <a:lnTo>
                    <a:pt x="22466" y="8420"/>
                  </a:lnTo>
                  <a:lnTo>
                    <a:pt x="20955" y="8420"/>
                  </a:lnTo>
                  <a:lnTo>
                    <a:pt x="20955" y="6692"/>
                  </a:lnTo>
                  <a:lnTo>
                    <a:pt x="22466" y="6692"/>
                  </a:lnTo>
                  <a:lnTo>
                    <a:pt x="22466" y="4965"/>
                  </a:lnTo>
                  <a:lnTo>
                    <a:pt x="20955" y="4965"/>
                  </a:lnTo>
                  <a:lnTo>
                    <a:pt x="20955" y="3454"/>
                  </a:lnTo>
                  <a:lnTo>
                    <a:pt x="22466" y="3454"/>
                  </a:lnTo>
                  <a:lnTo>
                    <a:pt x="22466" y="4965"/>
                  </a:lnTo>
                  <a:lnTo>
                    <a:pt x="23977" y="4965"/>
                  </a:lnTo>
                  <a:lnTo>
                    <a:pt x="23977" y="6692"/>
                  </a:lnTo>
                  <a:lnTo>
                    <a:pt x="22466" y="6692"/>
                  </a:lnTo>
                  <a:lnTo>
                    <a:pt x="22466" y="8420"/>
                  </a:lnTo>
                  <a:lnTo>
                    <a:pt x="23977" y="8420"/>
                  </a:lnTo>
                  <a:lnTo>
                    <a:pt x="23977" y="10147"/>
                  </a:lnTo>
                  <a:lnTo>
                    <a:pt x="22466" y="10147"/>
                  </a:lnTo>
                  <a:lnTo>
                    <a:pt x="22466" y="11874"/>
                  </a:lnTo>
                  <a:lnTo>
                    <a:pt x="24193" y="11874"/>
                  </a:lnTo>
                  <a:lnTo>
                    <a:pt x="24193" y="10147"/>
                  </a:lnTo>
                  <a:lnTo>
                    <a:pt x="25704" y="10147"/>
                  </a:lnTo>
                  <a:lnTo>
                    <a:pt x="25704" y="8420"/>
                  </a:lnTo>
                  <a:lnTo>
                    <a:pt x="24193" y="8420"/>
                  </a:lnTo>
                  <a:lnTo>
                    <a:pt x="24193" y="6692"/>
                  </a:lnTo>
                  <a:lnTo>
                    <a:pt x="25704" y="6692"/>
                  </a:lnTo>
                  <a:lnTo>
                    <a:pt x="25704" y="4965"/>
                  </a:lnTo>
                  <a:lnTo>
                    <a:pt x="24193" y="4965"/>
                  </a:lnTo>
                  <a:lnTo>
                    <a:pt x="24193" y="3454"/>
                  </a:lnTo>
                  <a:lnTo>
                    <a:pt x="25704" y="3454"/>
                  </a:lnTo>
                  <a:lnTo>
                    <a:pt x="25704" y="4965"/>
                  </a:lnTo>
                  <a:lnTo>
                    <a:pt x="27216" y="4965"/>
                  </a:lnTo>
                  <a:lnTo>
                    <a:pt x="27216" y="6692"/>
                  </a:lnTo>
                  <a:lnTo>
                    <a:pt x="25704" y="6692"/>
                  </a:lnTo>
                  <a:lnTo>
                    <a:pt x="25704" y="8420"/>
                  </a:lnTo>
                  <a:lnTo>
                    <a:pt x="27216" y="8420"/>
                  </a:lnTo>
                  <a:lnTo>
                    <a:pt x="27216" y="10147"/>
                  </a:lnTo>
                  <a:lnTo>
                    <a:pt x="25704" y="10147"/>
                  </a:lnTo>
                  <a:lnTo>
                    <a:pt x="25704" y="11874"/>
                  </a:lnTo>
                  <a:lnTo>
                    <a:pt x="27432" y="11874"/>
                  </a:lnTo>
                  <a:lnTo>
                    <a:pt x="27432" y="10147"/>
                  </a:lnTo>
                  <a:lnTo>
                    <a:pt x="28727" y="10147"/>
                  </a:lnTo>
                  <a:lnTo>
                    <a:pt x="28727" y="11874"/>
                  </a:lnTo>
                  <a:lnTo>
                    <a:pt x="29159" y="11874"/>
                  </a:lnTo>
                  <a:lnTo>
                    <a:pt x="29159" y="10147"/>
                  </a:lnTo>
                  <a:lnTo>
                    <a:pt x="28943" y="10147"/>
                  </a:lnTo>
                  <a:lnTo>
                    <a:pt x="28943" y="8420"/>
                  </a:lnTo>
                  <a:lnTo>
                    <a:pt x="29159" y="8420"/>
                  </a:lnTo>
                  <a:lnTo>
                    <a:pt x="29159" y="6692"/>
                  </a:lnTo>
                  <a:lnTo>
                    <a:pt x="28943" y="6692"/>
                  </a:lnTo>
                  <a:lnTo>
                    <a:pt x="28943" y="4965"/>
                  </a:lnTo>
                  <a:lnTo>
                    <a:pt x="29159" y="4965"/>
                  </a:lnTo>
                  <a:lnTo>
                    <a:pt x="29159" y="3238"/>
                  </a:lnTo>
                  <a:lnTo>
                    <a:pt x="28943" y="3238"/>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7" name="object 607"/>
            <p:cNvSpPr/>
            <p:nvPr/>
          </p:nvSpPr>
          <p:spPr>
            <a:xfrm>
              <a:off x="7362355" y="5584583"/>
              <a:ext cx="29209" cy="15875"/>
            </a:xfrm>
            <a:custGeom>
              <a:avLst/>
              <a:gdLst/>
              <a:ahLst/>
              <a:cxnLst/>
              <a:rect l="l" t="t" r="r" b="b"/>
              <a:pathLst>
                <a:path w="29209" h="15875">
                  <a:moveTo>
                    <a:pt x="29159" y="1727"/>
                  </a:moveTo>
                  <a:lnTo>
                    <a:pt x="28943" y="1727"/>
                  </a:lnTo>
                  <a:lnTo>
                    <a:pt x="28943" y="0"/>
                  </a:lnTo>
                  <a:lnTo>
                    <a:pt x="28727" y="0"/>
                  </a:lnTo>
                  <a:lnTo>
                    <a:pt x="28727" y="10147"/>
                  </a:lnTo>
                  <a:lnTo>
                    <a:pt x="27432" y="10147"/>
                  </a:lnTo>
                  <a:lnTo>
                    <a:pt x="27432" y="8636"/>
                  </a:lnTo>
                  <a:lnTo>
                    <a:pt x="28727" y="8636"/>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5704" y="8636"/>
                  </a:lnTo>
                  <a:lnTo>
                    <a:pt x="25704" y="10147"/>
                  </a:lnTo>
                  <a:lnTo>
                    <a:pt x="24193" y="10147"/>
                  </a:lnTo>
                  <a:lnTo>
                    <a:pt x="24193"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2466" y="8636"/>
                  </a:lnTo>
                  <a:lnTo>
                    <a:pt x="22466" y="10147"/>
                  </a:lnTo>
                  <a:lnTo>
                    <a:pt x="20955" y="10147"/>
                  </a:lnTo>
                  <a:lnTo>
                    <a:pt x="20955"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19227" y="8636"/>
                  </a:lnTo>
                  <a:lnTo>
                    <a:pt x="19227" y="10147"/>
                  </a:lnTo>
                  <a:lnTo>
                    <a:pt x="17716" y="10147"/>
                  </a:lnTo>
                  <a:lnTo>
                    <a:pt x="17716" y="8636"/>
                  </a:lnTo>
                  <a:lnTo>
                    <a:pt x="19227" y="8636"/>
                  </a:lnTo>
                  <a:lnTo>
                    <a:pt x="19227" y="6908"/>
                  </a:lnTo>
                  <a:lnTo>
                    <a:pt x="17716" y="6908"/>
                  </a:lnTo>
                  <a:lnTo>
                    <a:pt x="17716" y="5181"/>
                  </a:lnTo>
                  <a:lnTo>
                    <a:pt x="19227" y="5181"/>
                  </a:lnTo>
                  <a:lnTo>
                    <a:pt x="19227" y="3454"/>
                  </a:lnTo>
                  <a:lnTo>
                    <a:pt x="17716" y="3454"/>
                  </a:lnTo>
                  <a:lnTo>
                    <a:pt x="17716" y="1727"/>
                  </a:lnTo>
                  <a:lnTo>
                    <a:pt x="17500" y="1727"/>
                  </a:lnTo>
                  <a:lnTo>
                    <a:pt x="17500" y="11874"/>
                  </a:lnTo>
                  <a:lnTo>
                    <a:pt x="16205" y="11874"/>
                  </a:lnTo>
                  <a:lnTo>
                    <a:pt x="16205" y="10363"/>
                  </a:lnTo>
                  <a:lnTo>
                    <a:pt x="17500" y="10363"/>
                  </a:lnTo>
                  <a:lnTo>
                    <a:pt x="17500" y="8636"/>
                  </a:lnTo>
                  <a:lnTo>
                    <a:pt x="16205" y="8636"/>
                  </a:lnTo>
                  <a:lnTo>
                    <a:pt x="16205" y="6908"/>
                  </a:lnTo>
                  <a:lnTo>
                    <a:pt x="17500" y="6908"/>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4478" y="6908"/>
                  </a:lnTo>
                  <a:lnTo>
                    <a:pt x="14478" y="8636"/>
                  </a:lnTo>
                  <a:lnTo>
                    <a:pt x="15989" y="8636"/>
                  </a:lnTo>
                  <a:lnTo>
                    <a:pt x="15989" y="10147"/>
                  </a:lnTo>
                  <a:lnTo>
                    <a:pt x="14478" y="10147"/>
                  </a:lnTo>
                  <a:lnTo>
                    <a:pt x="14478" y="8636"/>
                  </a:lnTo>
                  <a:lnTo>
                    <a:pt x="12966" y="8636"/>
                  </a:lnTo>
                  <a:lnTo>
                    <a:pt x="12966" y="6908"/>
                  </a:lnTo>
                  <a:lnTo>
                    <a:pt x="14478" y="6908"/>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908"/>
                  </a:lnTo>
                  <a:lnTo>
                    <a:pt x="11239" y="6908"/>
                  </a:lnTo>
                  <a:lnTo>
                    <a:pt x="11239" y="8636"/>
                  </a:lnTo>
                  <a:lnTo>
                    <a:pt x="12750" y="8636"/>
                  </a:lnTo>
                  <a:lnTo>
                    <a:pt x="12750" y="10147"/>
                  </a:lnTo>
                  <a:lnTo>
                    <a:pt x="11239" y="10147"/>
                  </a:lnTo>
                  <a:lnTo>
                    <a:pt x="11239" y="8636"/>
                  </a:lnTo>
                  <a:lnTo>
                    <a:pt x="9728" y="8636"/>
                  </a:lnTo>
                  <a:lnTo>
                    <a:pt x="9728" y="6908"/>
                  </a:lnTo>
                  <a:lnTo>
                    <a:pt x="11239" y="6908"/>
                  </a:lnTo>
                  <a:lnTo>
                    <a:pt x="11239" y="5181"/>
                  </a:lnTo>
                  <a:lnTo>
                    <a:pt x="9728" y="5181"/>
                  </a:lnTo>
                  <a:lnTo>
                    <a:pt x="9728" y="3454"/>
                  </a:lnTo>
                  <a:lnTo>
                    <a:pt x="11239" y="3454"/>
                  </a:lnTo>
                  <a:lnTo>
                    <a:pt x="11239" y="1727"/>
                  </a:lnTo>
                  <a:lnTo>
                    <a:pt x="9512" y="1727"/>
                  </a:lnTo>
                  <a:lnTo>
                    <a:pt x="9512" y="3454"/>
                  </a:lnTo>
                  <a:lnTo>
                    <a:pt x="9512" y="5181"/>
                  </a:lnTo>
                  <a:lnTo>
                    <a:pt x="9512" y="6908"/>
                  </a:lnTo>
                  <a:lnTo>
                    <a:pt x="9512" y="8636"/>
                  </a:lnTo>
                  <a:lnTo>
                    <a:pt x="9512" y="10147"/>
                  </a:lnTo>
                  <a:lnTo>
                    <a:pt x="8216" y="10147"/>
                  </a:lnTo>
                  <a:lnTo>
                    <a:pt x="8216" y="8636"/>
                  </a:lnTo>
                  <a:lnTo>
                    <a:pt x="9512" y="8636"/>
                  </a:lnTo>
                  <a:lnTo>
                    <a:pt x="9512" y="6908"/>
                  </a:lnTo>
                  <a:lnTo>
                    <a:pt x="8216" y="6908"/>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908"/>
                  </a:lnTo>
                  <a:lnTo>
                    <a:pt x="8001" y="6908"/>
                  </a:lnTo>
                  <a:lnTo>
                    <a:pt x="8001" y="8636"/>
                  </a:lnTo>
                  <a:lnTo>
                    <a:pt x="6489" y="8636"/>
                  </a:lnTo>
                  <a:lnTo>
                    <a:pt x="6489" y="10147"/>
                  </a:lnTo>
                  <a:lnTo>
                    <a:pt x="4978" y="10147"/>
                  </a:lnTo>
                  <a:lnTo>
                    <a:pt x="4978" y="8636"/>
                  </a:lnTo>
                  <a:lnTo>
                    <a:pt x="6489" y="8636"/>
                  </a:lnTo>
                  <a:lnTo>
                    <a:pt x="6489" y="6908"/>
                  </a:lnTo>
                  <a:lnTo>
                    <a:pt x="4978" y="6908"/>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908"/>
                  </a:lnTo>
                  <a:lnTo>
                    <a:pt x="4762" y="6908"/>
                  </a:lnTo>
                  <a:lnTo>
                    <a:pt x="4762" y="8636"/>
                  </a:lnTo>
                  <a:lnTo>
                    <a:pt x="3251" y="8636"/>
                  </a:lnTo>
                  <a:lnTo>
                    <a:pt x="3251" y="10147"/>
                  </a:lnTo>
                  <a:lnTo>
                    <a:pt x="1727" y="10147"/>
                  </a:lnTo>
                  <a:lnTo>
                    <a:pt x="1727" y="8636"/>
                  </a:lnTo>
                  <a:lnTo>
                    <a:pt x="3251" y="8636"/>
                  </a:lnTo>
                  <a:lnTo>
                    <a:pt x="3251" y="6908"/>
                  </a:lnTo>
                  <a:lnTo>
                    <a:pt x="1727" y="6908"/>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0" y="8636"/>
                  </a:lnTo>
                  <a:lnTo>
                    <a:pt x="0" y="10363"/>
                  </a:lnTo>
                  <a:lnTo>
                    <a:pt x="1524" y="10363"/>
                  </a:lnTo>
                  <a:lnTo>
                    <a:pt x="1524" y="11874"/>
                  </a:lnTo>
                  <a:lnTo>
                    <a:pt x="0" y="11874"/>
                  </a:lnTo>
                  <a:lnTo>
                    <a:pt x="0" y="13601"/>
                  </a:lnTo>
                  <a:lnTo>
                    <a:pt x="1524" y="13601"/>
                  </a:lnTo>
                  <a:lnTo>
                    <a:pt x="1524" y="15328"/>
                  </a:lnTo>
                  <a:lnTo>
                    <a:pt x="3251" y="15328"/>
                  </a:lnTo>
                  <a:lnTo>
                    <a:pt x="3251" y="13601"/>
                  </a:lnTo>
                  <a:lnTo>
                    <a:pt x="1727" y="13601"/>
                  </a:lnTo>
                  <a:lnTo>
                    <a:pt x="1727" y="11874"/>
                  </a:lnTo>
                  <a:lnTo>
                    <a:pt x="3251" y="11874"/>
                  </a:lnTo>
                  <a:lnTo>
                    <a:pt x="3251" y="10363"/>
                  </a:lnTo>
                  <a:lnTo>
                    <a:pt x="4762" y="10363"/>
                  </a:lnTo>
                  <a:lnTo>
                    <a:pt x="4762" y="11874"/>
                  </a:lnTo>
                  <a:lnTo>
                    <a:pt x="3251" y="11874"/>
                  </a:lnTo>
                  <a:lnTo>
                    <a:pt x="3251" y="13601"/>
                  </a:lnTo>
                  <a:lnTo>
                    <a:pt x="4978" y="13601"/>
                  </a:lnTo>
                  <a:lnTo>
                    <a:pt x="4978" y="11874"/>
                  </a:lnTo>
                  <a:lnTo>
                    <a:pt x="6489" y="11874"/>
                  </a:lnTo>
                  <a:lnTo>
                    <a:pt x="6489" y="10363"/>
                  </a:lnTo>
                  <a:lnTo>
                    <a:pt x="8001" y="10363"/>
                  </a:lnTo>
                  <a:lnTo>
                    <a:pt x="8001" y="11874"/>
                  </a:lnTo>
                  <a:lnTo>
                    <a:pt x="6489" y="11874"/>
                  </a:lnTo>
                  <a:lnTo>
                    <a:pt x="6489" y="13601"/>
                  </a:lnTo>
                  <a:lnTo>
                    <a:pt x="8216" y="13601"/>
                  </a:lnTo>
                  <a:lnTo>
                    <a:pt x="8216" y="11874"/>
                  </a:lnTo>
                  <a:lnTo>
                    <a:pt x="9512" y="11874"/>
                  </a:lnTo>
                  <a:lnTo>
                    <a:pt x="9512" y="13601"/>
                  </a:lnTo>
                  <a:lnTo>
                    <a:pt x="11239" y="13601"/>
                  </a:lnTo>
                  <a:lnTo>
                    <a:pt x="11239" y="11874"/>
                  </a:lnTo>
                  <a:lnTo>
                    <a:pt x="9728" y="11874"/>
                  </a:lnTo>
                  <a:lnTo>
                    <a:pt x="9728" y="10363"/>
                  </a:lnTo>
                  <a:lnTo>
                    <a:pt x="11239" y="10363"/>
                  </a:lnTo>
                  <a:lnTo>
                    <a:pt x="11239" y="11874"/>
                  </a:lnTo>
                  <a:lnTo>
                    <a:pt x="12750" y="11874"/>
                  </a:lnTo>
                  <a:lnTo>
                    <a:pt x="12750" y="13601"/>
                  </a:lnTo>
                  <a:lnTo>
                    <a:pt x="14478" y="13601"/>
                  </a:lnTo>
                  <a:lnTo>
                    <a:pt x="14478" y="11874"/>
                  </a:lnTo>
                  <a:lnTo>
                    <a:pt x="12966" y="11874"/>
                  </a:lnTo>
                  <a:lnTo>
                    <a:pt x="12966" y="10363"/>
                  </a:lnTo>
                  <a:lnTo>
                    <a:pt x="14478" y="10363"/>
                  </a:lnTo>
                  <a:lnTo>
                    <a:pt x="14478" y="11874"/>
                  </a:lnTo>
                  <a:lnTo>
                    <a:pt x="15989" y="11874"/>
                  </a:lnTo>
                  <a:lnTo>
                    <a:pt x="15989" y="13601"/>
                  </a:lnTo>
                  <a:lnTo>
                    <a:pt x="17716" y="13601"/>
                  </a:lnTo>
                  <a:lnTo>
                    <a:pt x="17716" y="11874"/>
                  </a:lnTo>
                  <a:lnTo>
                    <a:pt x="19227" y="11874"/>
                  </a:lnTo>
                  <a:lnTo>
                    <a:pt x="19227" y="10363"/>
                  </a:lnTo>
                  <a:lnTo>
                    <a:pt x="20739" y="10363"/>
                  </a:lnTo>
                  <a:lnTo>
                    <a:pt x="20739" y="11874"/>
                  </a:lnTo>
                  <a:lnTo>
                    <a:pt x="19227" y="11874"/>
                  </a:lnTo>
                  <a:lnTo>
                    <a:pt x="19227" y="13601"/>
                  </a:lnTo>
                  <a:lnTo>
                    <a:pt x="20955" y="13601"/>
                  </a:lnTo>
                  <a:lnTo>
                    <a:pt x="20955" y="11874"/>
                  </a:lnTo>
                  <a:lnTo>
                    <a:pt x="22466" y="11874"/>
                  </a:lnTo>
                  <a:lnTo>
                    <a:pt x="22466" y="10363"/>
                  </a:lnTo>
                  <a:lnTo>
                    <a:pt x="23977" y="10363"/>
                  </a:lnTo>
                  <a:lnTo>
                    <a:pt x="23977" y="11874"/>
                  </a:lnTo>
                  <a:lnTo>
                    <a:pt x="22466" y="11874"/>
                  </a:lnTo>
                  <a:lnTo>
                    <a:pt x="22466" y="13601"/>
                  </a:lnTo>
                  <a:lnTo>
                    <a:pt x="24193" y="13601"/>
                  </a:lnTo>
                  <a:lnTo>
                    <a:pt x="24193" y="11874"/>
                  </a:lnTo>
                  <a:lnTo>
                    <a:pt x="25704" y="11874"/>
                  </a:lnTo>
                  <a:lnTo>
                    <a:pt x="25704" y="10363"/>
                  </a:lnTo>
                  <a:lnTo>
                    <a:pt x="27216" y="10363"/>
                  </a:lnTo>
                  <a:lnTo>
                    <a:pt x="27216" y="11874"/>
                  </a:lnTo>
                  <a:lnTo>
                    <a:pt x="25704" y="11874"/>
                  </a:lnTo>
                  <a:lnTo>
                    <a:pt x="25704" y="13601"/>
                  </a:lnTo>
                  <a:lnTo>
                    <a:pt x="27432" y="13601"/>
                  </a:lnTo>
                  <a:lnTo>
                    <a:pt x="27432" y="11874"/>
                  </a:lnTo>
                  <a:lnTo>
                    <a:pt x="28727" y="11874"/>
                  </a:lnTo>
                  <a:lnTo>
                    <a:pt x="28727" y="13601"/>
                  </a:lnTo>
                  <a:lnTo>
                    <a:pt x="29159" y="13601"/>
                  </a:lnTo>
                  <a:lnTo>
                    <a:pt x="29159" y="11874"/>
                  </a:lnTo>
                  <a:lnTo>
                    <a:pt x="28943" y="11874"/>
                  </a:lnTo>
                  <a:lnTo>
                    <a:pt x="28943" y="10363"/>
                  </a:lnTo>
                  <a:lnTo>
                    <a:pt x="29159" y="10363"/>
                  </a:lnTo>
                  <a:lnTo>
                    <a:pt x="29159"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8" name="object 608"/>
            <p:cNvSpPr/>
            <p:nvPr/>
          </p:nvSpPr>
          <p:spPr>
            <a:xfrm>
              <a:off x="7362355" y="5598185"/>
              <a:ext cx="29209" cy="13970"/>
            </a:xfrm>
            <a:custGeom>
              <a:avLst/>
              <a:gdLst/>
              <a:ahLst/>
              <a:cxnLst/>
              <a:rect l="l" t="t" r="r" b="b"/>
              <a:pathLst>
                <a:path w="29209" h="13970">
                  <a:moveTo>
                    <a:pt x="3251" y="6921"/>
                  </a:moveTo>
                  <a:lnTo>
                    <a:pt x="1727" y="6921"/>
                  </a:lnTo>
                  <a:lnTo>
                    <a:pt x="1727" y="5194"/>
                  </a:lnTo>
                  <a:lnTo>
                    <a:pt x="0" y="5194"/>
                  </a:lnTo>
                  <a:lnTo>
                    <a:pt x="0" y="6921"/>
                  </a:lnTo>
                  <a:lnTo>
                    <a:pt x="1524" y="6921"/>
                  </a:lnTo>
                  <a:lnTo>
                    <a:pt x="1524" y="8648"/>
                  </a:lnTo>
                  <a:lnTo>
                    <a:pt x="0" y="8648"/>
                  </a:lnTo>
                  <a:lnTo>
                    <a:pt x="0" y="10375"/>
                  </a:lnTo>
                  <a:lnTo>
                    <a:pt x="1524" y="10375"/>
                  </a:lnTo>
                  <a:lnTo>
                    <a:pt x="1524" y="12103"/>
                  </a:lnTo>
                  <a:lnTo>
                    <a:pt x="0" y="12103"/>
                  </a:lnTo>
                  <a:lnTo>
                    <a:pt x="0" y="13830"/>
                  </a:lnTo>
                  <a:lnTo>
                    <a:pt x="1727" y="13830"/>
                  </a:lnTo>
                  <a:lnTo>
                    <a:pt x="1727" y="12103"/>
                  </a:lnTo>
                  <a:lnTo>
                    <a:pt x="3251" y="12103"/>
                  </a:lnTo>
                  <a:lnTo>
                    <a:pt x="3251" y="10375"/>
                  </a:lnTo>
                  <a:lnTo>
                    <a:pt x="1727" y="10375"/>
                  </a:lnTo>
                  <a:lnTo>
                    <a:pt x="1727" y="8648"/>
                  </a:lnTo>
                  <a:lnTo>
                    <a:pt x="3251" y="8648"/>
                  </a:lnTo>
                  <a:lnTo>
                    <a:pt x="3251" y="6921"/>
                  </a:lnTo>
                  <a:close/>
                </a:path>
                <a:path w="29209" h="13970">
                  <a:moveTo>
                    <a:pt x="3251" y="0"/>
                  </a:moveTo>
                  <a:lnTo>
                    <a:pt x="1524" y="0"/>
                  </a:lnTo>
                  <a:lnTo>
                    <a:pt x="1524" y="1727"/>
                  </a:lnTo>
                  <a:lnTo>
                    <a:pt x="0" y="1727"/>
                  </a:lnTo>
                  <a:lnTo>
                    <a:pt x="0" y="3454"/>
                  </a:lnTo>
                  <a:lnTo>
                    <a:pt x="1524" y="3454"/>
                  </a:lnTo>
                  <a:lnTo>
                    <a:pt x="1524" y="5181"/>
                  </a:lnTo>
                  <a:lnTo>
                    <a:pt x="3251" y="5181"/>
                  </a:lnTo>
                  <a:lnTo>
                    <a:pt x="3251" y="3454"/>
                  </a:lnTo>
                  <a:lnTo>
                    <a:pt x="1727" y="3454"/>
                  </a:lnTo>
                  <a:lnTo>
                    <a:pt x="1727" y="1727"/>
                  </a:lnTo>
                  <a:lnTo>
                    <a:pt x="3251" y="1727"/>
                  </a:lnTo>
                  <a:lnTo>
                    <a:pt x="3251" y="0"/>
                  </a:lnTo>
                  <a:close/>
                </a:path>
                <a:path w="29209" h="13970">
                  <a:moveTo>
                    <a:pt x="6489" y="6921"/>
                  </a:moveTo>
                  <a:lnTo>
                    <a:pt x="4978" y="6921"/>
                  </a:lnTo>
                  <a:lnTo>
                    <a:pt x="4978" y="5194"/>
                  </a:lnTo>
                  <a:lnTo>
                    <a:pt x="3251" y="5194"/>
                  </a:lnTo>
                  <a:lnTo>
                    <a:pt x="3251" y="6921"/>
                  </a:lnTo>
                  <a:lnTo>
                    <a:pt x="4762" y="6921"/>
                  </a:lnTo>
                  <a:lnTo>
                    <a:pt x="4762" y="8648"/>
                  </a:lnTo>
                  <a:lnTo>
                    <a:pt x="3251" y="8648"/>
                  </a:lnTo>
                  <a:lnTo>
                    <a:pt x="3251" y="10375"/>
                  </a:lnTo>
                  <a:lnTo>
                    <a:pt x="4762" y="10375"/>
                  </a:lnTo>
                  <a:lnTo>
                    <a:pt x="4762" y="12103"/>
                  </a:lnTo>
                  <a:lnTo>
                    <a:pt x="3251" y="12103"/>
                  </a:lnTo>
                  <a:lnTo>
                    <a:pt x="3251" y="13830"/>
                  </a:lnTo>
                  <a:lnTo>
                    <a:pt x="4978" y="13830"/>
                  </a:lnTo>
                  <a:lnTo>
                    <a:pt x="4978" y="12103"/>
                  </a:lnTo>
                  <a:lnTo>
                    <a:pt x="6489" y="12103"/>
                  </a:lnTo>
                  <a:lnTo>
                    <a:pt x="6489" y="10375"/>
                  </a:lnTo>
                  <a:lnTo>
                    <a:pt x="4978" y="10375"/>
                  </a:lnTo>
                  <a:lnTo>
                    <a:pt x="4978" y="8648"/>
                  </a:lnTo>
                  <a:lnTo>
                    <a:pt x="6489" y="8648"/>
                  </a:lnTo>
                  <a:lnTo>
                    <a:pt x="6489" y="6921"/>
                  </a:lnTo>
                  <a:close/>
                </a:path>
                <a:path w="29209" h="13970">
                  <a:moveTo>
                    <a:pt x="6489" y="0"/>
                  </a:moveTo>
                  <a:lnTo>
                    <a:pt x="4762" y="0"/>
                  </a:lnTo>
                  <a:lnTo>
                    <a:pt x="4762" y="1727"/>
                  </a:lnTo>
                  <a:lnTo>
                    <a:pt x="3251" y="1727"/>
                  </a:lnTo>
                  <a:lnTo>
                    <a:pt x="3251" y="3454"/>
                  </a:lnTo>
                  <a:lnTo>
                    <a:pt x="4762" y="3454"/>
                  </a:lnTo>
                  <a:lnTo>
                    <a:pt x="4762" y="5181"/>
                  </a:lnTo>
                  <a:lnTo>
                    <a:pt x="6489" y="5181"/>
                  </a:lnTo>
                  <a:lnTo>
                    <a:pt x="6489" y="3454"/>
                  </a:lnTo>
                  <a:lnTo>
                    <a:pt x="4978" y="3454"/>
                  </a:lnTo>
                  <a:lnTo>
                    <a:pt x="4978" y="1727"/>
                  </a:lnTo>
                  <a:lnTo>
                    <a:pt x="6489" y="1727"/>
                  </a:lnTo>
                  <a:lnTo>
                    <a:pt x="6489" y="0"/>
                  </a:lnTo>
                  <a:close/>
                </a:path>
                <a:path w="29209" h="13970">
                  <a:moveTo>
                    <a:pt x="11239" y="5194"/>
                  </a:moveTo>
                  <a:lnTo>
                    <a:pt x="9512" y="5194"/>
                  </a:lnTo>
                  <a:lnTo>
                    <a:pt x="9512" y="6921"/>
                  </a:lnTo>
                  <a:lnTo>
                    <a:pt x="9512" y="8648"/>
                  </a:lnTo>
                  <a:lnTo>
                    <a:pt x="9512" y="10375"/>
                  </a:lnTo>
                  <a:lnTo>
                    <a:pt x="8216" y="10375"/>
                  </a:lnTo>
                  <a:lnTo>
                    <a:pt x="8216" y="8648"/>
                  </a:lnTo>
                  <a:lnTo>
                    <a:pt x="9512" y="8648"/>
                  </a:lnTo>
                  <a:lnTo>
                    <a:pt x="9512" y="6921"/>
                  </a:lnTo>
                  <a:lnTo>
                    <a:pt x="8216" y="6921"/>
                  </a:lnTo>
                  <a:lnTo>
                    <a:pt x="8216" y="5194"/>
                  </a:lnTo>
                  <a:lnTo>
                    <a:pt x="6489" y="5194"/>
                  </a:lnTo>
                  <a:lnTo>
                    <a:pt x="6489" y="6921"/>
                  </a:lnTo>
                  <a:lnTo>
                    <a:pt x="8001" y="6921"/>
                  </a:lnTo>
                  <a:lnTo>
                    <a:pt x="8001" y="8648"/>
                  </a:lnTo>
                  <a:lnTo>
                    <a:pt x="6489" y="8648"/>
                  </a:lnTo>
                  <a:lnTo>
                    <a:pt x="6489" y="10375"/>
                  </a:lnTo>
                  <a:lnTo>
                    <a:pt x="8001" y="10375"/>
                  </a:lnTo>
                  <a:lnTo>
                    <a:pt x="8001" y="12103"/>
                  </a:lnTo>
                  <a:lnTo>
                    <a:pt x="6489" y="12103"/>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lnTo>
                    <a:pt x="9728" y="8648"/>
                  </a:lnTo>
                  <a:lnTo>
                    <a:pt x="9728" y="6921"/>
                  </a:lnTo>
                  <a:lnTo>
                    <a:pt x="11239" y="6921"/>
                  </a:lnTo>
                  <a:lnTo>
                    <a:pt x="11239" y="5194"/>
                  </a:lnTo>
                  <a:close/>
                </a:path>
                <a:path w="29209" h="13970">
                  <a:moveTo>
                    <a:pt x="11239" y="1727"/>
                  </a:moveTo>
                  <a:lnTo>
                    <a:pt x="9728" y="1727"/>
                  </a:lnTo>
                  <a:lnTo>
                    <a:pt x="9728" y="0"/>
                  </a:lnTo>
                  <a:lnTo>
                    <a:pt x="9512" y="0"/>
                  </a:lnTo>
                  <a:lnTo>
                    <a:pt x="9512" y="1727"/>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5181"/>
                  </a:lnTo>
                  <a:lnTo>
                    <a:pt x="9728" y="5181"/>
                  </a:lnTo>
                  <a:lnTo>
                    <a:pt x="9728" y="3454"/>
                  </a:lnTo>
                  <a:lnTo>
                    <a:pt x="11239" y="3454"/>
                  </a:lnTo>
                  <a:lnTo>
                    <a:pt x="11239" y="1727"/>
                  </a:lnTo>
                  <a:close/>
                </a:path>
                <a:path w="29209" h="13970">
                  <a:moveTo>
                    <a:pt x="14478" y="5194"/>
                  </a:moveTo>
                  <a:lnTo>
                    <a:pt x="12750" y="5194"/>
                  </a:lnTo>
                  <a:lnTo>
                    <a:pt x="12750"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lnTo>
                    <a:pt x="12966" y="8648"/>
                  </a:lnTo>
                  <a:lnTo>
                    <a:pt x="12966" y="6921"/>
                  </a:lnTo>
                  <a:lnTo>
                    <a:pt x="14478" y="6921"/>
                  </a:lnTo>
                  <a:lnTo>
                    <a:pt x="14478" y="5194"/>
                  </a:lnTo>
                  <a:close/>
                </a:path>
                <a:path w="29209" h="13970">
                  <a:moveTo>
                    <a:pt x="14478" y="1727"/>
                  </a:moveTo>
                  <a:lnTo>
                    <a:pt x="12966" y="1727"/>
                  </a:lnTo>
                  <a:lnTo>
                    <a:pt x="12966" y="0"/>
                  </a:lnTo>
                  <a:lnTo>
                    <a:pt x="11239" y="0"/>
                  </a:lnTo>
                  <a:lnTo>
                    <a:pt x="11239" y="1727"/>
                  </a:lnTo>
                  <a:lnTo>
                    <a:pt x="12750" y="1727"/>
                  </a:lnTo>
                  <a:lnTo>
                    <a:pt x="12750" y="3454"/>
                  </a:lnTo>
                  <a:lnTo>
                    <a:pt x="11239" y="3454"/>
                  </a:lnTo>
                  <a:lnTo>
                    <a:pt x="11239" y="5181"/>
                  </a:lnTo>
                  <a:lnTo>
                    <a:pt x="12966" y="5181"/>
                  </a:lnTo>
                  <a:lnTo>
                    <a:pt x="12966" y="3454"/>
                  </a:lnTo>
                  <a:lnTo>
                    <a:pt x="14478" y="3454"/>
                  </a:lnTo>
                  <a:lnTo>
                    <a:pt x="14478" y="1727"/>
                  </a:lnTo>
                  <a:close/>
                </a:path>
                <a:path w="29209" h="13970">
                  <a:moveTo>
                    <a:pt x="19227" y="6921"/>
                  </a:moveTo>
                  <a:lnTo>
                    <a:pt x="17716" y="6921"/>
                  </a:lnTo>
                  <a:lnTo>
                    <a:pt x="17716" y="5194"/>
                  </a:lnTo>
                  <a:lnTo>
                    <a:pt x="17500" y="5194"/>
                  </a:lnTo>
                  <a:lnTo>
                    <a:pt x="17500" y="6921"/>
                  </a:lnTo>
                  <a:lnTo>
                    <a:pt x="17500" y="8648"/>
                  </a:lnTo>
                  <a:lnTo>
                    <a:pt x="16205" y="8648"/>
                  </a:lnTo>
                  <a:lnTo>
                    <a:pt x="16205" y="6921"/>
                  </a:lnTo>
                  <a:lnTo>
                    <a:pt x="17500" y="6921"/>
                  </a:lnTo>
                  <a:lnTo>
                    <a:pt x="17500" y="5194"/>
                  </a:lnTo>
                  <a:lnTo>
                    <a:pt x="15989" y="5194"/>
                  </a:lnTo>
                  <a:lnTo>
                    <a:pt x="15989" y="6921"/>
                  </a:lnTo>
                  <a:lnTo>
                    <a:pt x="14478" y="6921"/>
                  </a:lnTo>
                  <a:lnTo>
                    <a:pt x="14478" y="8648"/>
                  </a:lnTo>
                  <a:lnTo>
                    <a:pt x="15989" y="8648"/>
                  </a:lnTo>
                  <a:lnTo>
                    <a:pt x="15989" y="10375"/>
                  </a:lnTo>
                  <a:lnTo>
                    <a:pt x="14478" y="10375"/>
                  </a:lnTo>
                  <a:lnTo>
                    <a:pt x="14478" y="12103"/>
                  </a:lnTo>
                  <a:lnTo>
                    <a:pt x="16205" y="12103"/>
                  </a:lnTo>
                  <a:lnTo>
                    <a:pt x="16205" y="10375"/>
                  </a:lnTo>
                  <a:lnTo>
                    <a:pt x="17500" y="10375"/>
                  </a:lnTo>
                  <a:lnTo>
                    <a:pt x="17500" y="12103"/>
                  </a:lnTo>
                  <a:lnTo>
                    <a:pt x="19227" y="12103"/>
                  </a:lnTo>
                  <a:lnTo>
                    <a:pt x="19227" y="10375"/>
                  </a:lnTo>
                  <a:lnTo>
                    <a:pt x="17716" y="10375"/>
                  </a:lnTo>
                  <a:lnTo>
                    <a:pt x="17716" y="8648"/>
                  </a:lnTo>
                  <a:lnTo>
                    <a:pt x="19227" y="8648"/>
                  </a:lnTo>
                  <a:lnTo>
                    <a:pt x="19227" y="6921"/>
                  </a:lnTo>
                  <a:close/>
                </a:path>
                <a:path w="29209" h="13970">
                  <a:moveTo>
                    <a:pt x="19227" y="0"/>
                  </a:moveTo>
                  <a:lnTo>
                    <a:pt x="17500" y="0"/>
                  </a:lnTo>
                  <a:lnTo>
                    <a:pt x="17500" y="1727"/>
                  </a:lnTo>
                  <a:lnTo>
                    <a:pt x="16205" y="1727"/>
                  </a:lnTo>
                  <a:lnTo>
                    <a:pt x="16205" y="0"/>
                  </a:lnTo>
                  <a:lnTo>
                    <a:pt x="14478" y="0"/>
                  </a:lnTo>
                  <a:lnTo>
                    <a:pt x="14478" y="1727"/>
                  </a:lnTo>
                  <a:lnTo>
                    <a:pt x="15989" y="1727"/>
                  </a:lnTo>
                  <a:lnTo>
                    <a:pt x="15989" y="3454"/>
                  </a:lnTo>
                  <a:lnTo>
                    <a:pt x="14478" y="3454"/>
                  </a:lnTo>
                  <a:lnTo>
                    <a:pt x="14478" y="5181"/>
                  </a:lnTo>
                  <a:lnTo>
                    <a:pt x="16205" y="5181"/>
                  </a:lnTo>
                  <a:lnTo>
                    <a:pt x="16205" y="3454"/>
                  </a:lnTo>
                  <a:lnTo>
                    <a:pt x="17500" y="3454"/>
                  </a:lnTo>
                  <a:lnTo>
                    <a:pt x="17500" y="5181"/>
                  </a:lnTo>
                  <a:lnTo>
                    <a:pt x="19227" y="5181"/>
                  </a:lnTo>
                  <a:lnTo>
                    <a:pt x="19227" y="3454"/>
                  </a:lnTo>
                  <a:lnTo>
                    <a:pt x="17716" y="3454"/>
                  </a:lnTo>
                  <a:lnTo>
                    <a:pt x="17716" y="1727"/>
                  </a:lnTo>
                  <a:lnTo>
                    <a:pt x="19227" y="1727"/>
                  </a:lnTo>
                  <a:lnTo>
                    <a:pt x="19227" y="0"/>
                  </a:lnTo>
                  <a:close/>
                </a:path>
                <a:path w="29209" h="13970">
                  <a:moveTo>
                    <a:pt x="22466" y="6921"/>
                  </a:moveTo>
                  <a:lnTo>
                    <a:pt x="20955" y="6921"/>
                  </a:lnTo>
                  <a:lnTo>
                    <a:pt x="20955" y="5194"/>
                  </a:lnTo>
                  <a:lnTo>
                    <a:pt x="19227" y="5194"/>
                  </a:lnTo>
                  <a:lnTo>
                    <a:pt x="19227" y="6921"/>
                  </a:lnTo>
                  <a:lnTo>
                    <a:pt x="20739" y="6921"/>
                  </a:lnTo>
                  <a:lnTo>
                    <a:pt x="20739" y="8648"/>
                  </a:lnTo>
                  <a:lnTo>
                    <a:pt x="19227" y="8648"/>
                  </a:lnTo>
                  <a:lnTo>
                    <a:pt x="19227" y="10375"/>
                  </a:lnTo>
                  <a:lnTo>
                    <a:pt x="20739" y="10375"/>
                  </a:lnTo>
                  <a:lnTo>
                    <a:pt x="20739" y="12103"/>
                  </a:lnTo>
                  <a:lnTo>
                    <a:pt x="22466" y="12103"/>
                  </a:lnTo>
                  <a:lnTo>
                    <a:pt x="22466" y="10375"/>
                  </a:lnTo>
                  <a:lnTo>
                    <a:pt x="20955" y="10375"/>
                  </a:lnTo>
                  <a:lnTo>
                    <a:pt x="20955" y="8648"/>
                  </a:lnTo>
                  <a:lnTo>
                    <a:pt x="22466" y="8648"/>
                  </a:lnTo>
                  <a:lnTo>
                    <a:pt x="22466" y="6921"/>
                  </a:lnTo>
                  <a:close/>
                </a:path>
                <a:path w="29209" h="13970">
                  <a:moveTo>
                    <a:pt x="22466" y="0"/>
                  </a:moveTo>
                  <a:lnTo>
                    <a:pt x="20739" y="0"/>
                  </a:lnTo>
                  <a:lnTo>
                    <a:pt x="20739" y="1727"/>
                  </a:lnTo>
                  <a:lnTo>
                    <a:pt x="19227" y="1727"/>
                  </a:lnTo>
                  <a:lnTo>
                    <a:pt x="19227" y="3454"/>
                  </a:lnTo>
                  <a:lnTo>
                    <a:pt x="20739" y="3454"/>
                  </a:lnTo>
                  <a:lnTo>
                    <a:pt x="20739" y="5181"/>
                  </a:lnTo>
                  <a:lnTo>
                    <a:pt x="22466" y="5181"/>
                  </a:lnTo>
                  <a:lnTo>
                    <a:pt x="22466" y="3454"/>
                  </a:lnTo>
                  <a:lnTo>
                    <a:pt x="20955" y="3454"/>
                  </a:lnTo>
                  <a:lnTo>
                    <a:pt x="20955" y="1727"/>
                  </a:lnTo>
                  <a:lnTo>
                    <a:pt x="22466" y="1727"/>
                  </a:lnTo>
                  <a:lnTo>
                    <a:pt x="22466" y="0"/>
                  </a:lnTo>
                  <a:close/>
                </a:path>
                <a:path w="29209" h="13970">
                  <a:moveTo>
                    <a:pt x="25704" y="6921"/>
                  </a:moveTo>
                  <a:lnTo>
                    <a:pt x="24193" y="6921"/>
                  </a:lnTo>
                  <a:lnTo>
                    <a:pt x="24193" y="5194"/>
                  </a:lnTo>
                  <a:lnTo>
                    <a:pt x="22466" y="5194"/>
                  </a:lnTo>
                  <a:lnTo>
                    <a:pt x="22466" y="6921"/>
                  </a:lnTo>
                  <a:lnTo>
                    <a:pt x="23977" y="6921"/>
                  </a:lnTo>
                  <a:lnTo>
                    <a:pt x="23977" y="8648"/>
                  </a:lnTo>
                  <a:lnTo>
                    <a:pt x="22466" y="8648"/>
                  </a:lnTo>
                  <a:lnTo>
                    <a:pt x="22466" y="10375"/>
                  </a:lnTo>
                  <a:lnTo>
                    <a:pt x="23977" y="10375"/>
                  </a:lnTo>
                  <a:lnTo>
                    <a:pt x="23977" y="12103"/>
                  </a:lnTo>
                  <a:lnTo>
                    <a:pt x="25704" y="12103"/>
                  </a:lnTo>
                  <a:lnTo>
                    <a:pt x="25704" y="10375"/>
                  </a:lnTo>
                  <a:lnTo>
                    <a:pt x="24193" y="10375"/>
                  </a:lnTo>
                  <a:lnTo>
                    <a:pt x="24193" y="8648"/>
                  </a:lnTo>
                  <a:lnTo>
                    <a:pt x="25704" y="8648"/>
                  </a:lnTo>
                  <a:lnTo>
                    <a:pt x="25704" y="6921"/>
                  </a:lnTo>
                  <a:close/>
                </a:path>
                <a:path w="29209" h="13970">
                  <a:moveTo>
                    <a:pt x="25704" y="0"/>
                  </a:moveTo>
                  <a:lnTo>
                    <a:pt x="23977" y="0"/>
                  </a:lnTo>
                  <a:lnTo>
                    <a:pt x="23977" y="1727"/>
                  </a:lnTo>
                  <a:lnTo>
                    <a:pt x="22466" y="1727"/>
                  </a:lnTo>
                  <a:lnTo>
                    <a:pt x="22466" y="3454"/>
                  </a:lnTo>
                  <a:lnTo>
                    <a:pt x="23977" y="3454"/>
                  </a:lnTo>
                  <a:lnTo>
                    <a:pt x="23977" y="5181"/>
                  </a:lnTo>
                  <a:lnTo>
                    <a:pt x="25704" y="5181"/>
                  </a:lnTo>
                  <a:lnTo>
                    <a:pt x="25704" y="3454"/>
                  </a:lnTo>
                  <a:lnTo>
                    <a:pt x="24193" y="3454"/>
                  </a:lnTo>
                  <a:lnTo>
                    <a:pt x="24193" y="1727"/>
                  </a:lnTo>
                  <a:lnTo>
                    <a:pt x="25704" y="1727"/>
                  </a:lnTo>
                  <a:lnTo>
                    <a:pt x="25704" y="0"/>
                  </a:lnTo>
                  <a:close/>
                </a:path>
                <a:path w="29209" h="13970">
                  <a:moveTo>
                    <a:pt x="29159" y="5194"/>
                  </a:moveTo>
                  <a:lnTo>
                    <a:pt x="28727" y="5194"/>
                  </a:lnTo>
                  <a:lnTo>
                    <a:pt x="28727" y="6921"/>
                  </a:lnTo>
                  <a:lnTo>
                    <a:pt x="28727" y="8648"/>
                  </a:lnTo>
                  <a:lnTo>
                    <a:pt x="28727" y="10375"/>
                  </a:lnTo>
                  <a:lnTo>
                    <a:pt x="27432" y="10375"/>
                  </a:lnTo>
                  <a:lnTo>
                    <a:pt x="27432" y="8648"/>
                  </a:lnTo>
                  <a:lnTo>
                    <a:pt x="28727" y="8648"/>
                  </a:lnTo>
                  <a:lnTo>
                    <a:pt x="28727" y="6921"/>
                  </a:lnTo>
                  <a:lnTo>
                    <a:pt x="27432" y="6921"/>
                  </a:lnTo>
                  <a:lnTo>
                    <a:pt x="27432" y="5194"/>
                  </a:lnTo>
                  <a:lnTo>
                    <a:pt x="25704" y="5194"/>
                  </a:lnTo>
                  <a:lnTo>
                    <a:pt x="25704" y="6921"/>
                  </a:lnTo>
                  <a:lnTo>
                    <a:pt x="27216" y="6921"/>
                  </a:lnTo>
                  <a:lnTo>
                    <a:pt x="27216" y="8648"/>
                  </a:lnTo>
                  <a:lnTo>
                    <a:pt x="25704" y="8648"/>
                  </a:lnTo>
                  <a:lnTo>
                    <a:pt x="25704" y="10375"/>
                  </a:lnTo>
                  <a:lnTo>
                    <a:pt x="27216" y="10375"/>
                  </a:lnTo>
                  <a:lnTo>
                    <a:pt x="27216" y="12103"/>
                  </a:lnTo>
                  <a:lnTo>
                    <a:pt x="28943" y="12103"/>
                  </a:lnTo>
                  <a:lnTo>
                    <a:pt x="28943" y="10375"/>
                  </a:lnTo>
                  <a:lnTo>
                    <a:pt x="29159" y="10375"/>
                  </a:lnTo>
                  <a:lnTo>
                    <a:pt x="29159" y="8648"/>
                  </a:lnTo>
                  <a:lnTo>
                    <a:pt x="28943" y="8648"/>
                  </a:lnTo>
                  <a:lnTo>
                    <a:pt x="28943" y="6921"/>
                  </a:lnTo>
                  <a:lnTo>
                    <a:pt x="29159" y="6921"/>
                  </a:lnTo>
                  <a:lnTo>
                    <a:pt x="29159" y="5194"/>
                  </a:lnTo>
                  <a:close/>
                </a:path>
                <a:path w="29209" h="13970">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9" name="object 609"/>
            <p:cNvSpPr/>
            <p:nvPr/>
          </p:nvSpPr>
          <p:spPr>
            <a:xfrm>
              <a:off x="7362355" y="5610288"/>
              <a:ext cx="29209" cy="13970"/>
            </a:xfrm>
            <a:custGeom>
              <a:avLst/>
              <a:gdLst/>
              <a:ahLst/>
              <a:cxnLst/>
              <a:rect l="l" t="t" r="r" b="b"/>
              <a:pathLst>
                <a:path w="29209" h="13970">
                  <a:moveTo>
                    <a:pt x="29159" y="0"/>
                  </a:moveTo>
                  <a:lnTo>
                    <a:pt x="28727" y="0"/>
                  </a:lnTo>
                  <a:lnTo>
                    <a:pt x="28727" y="1727"/>
                  </a:lnTo>
                  <a:lnTo>
                    <a:pt x="28727" y="3454"/>
                  </a:lnTo>
                  <a:lnTo>
                    <a:pt x="28727" y="4965"/>
                  </a:lnTo>
                  <a:lnTo>
                    <a:pt x="28727" y="6692"/>
                  </a:lnTo>
                  <a:lnTo>
                    <a:pt x="28727" y="8420"/>
                  </a:lnTo>
                  <a:lnTo>
                    <a:pt x="27432" y="8420"/>
                  </a:lnTo>
                  <a:lnTo>
                    <a:pt x="27432" y="6692"/>
                  </a:lnTo>
                  <a:lnTo>
                    <a:pt x="28727" y="6692"/>
                  </a:lnTo>
                  <a:lnTo>
                    <a:pt x="28727" y="4965"/>
                  </a:lnTo>
                  <a:lnTo>
                    <a:pt x="27432" y="4965"/>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4965"/>
                  </a:lnTo>
                  <a:lnTo>
                    <a:pt x="24193" y="4965"/>
                  </a:lnTo>
                  <a:lnTo>
                    <a:pt x="24193" y="3454"/>
                  </a:lnTo>
                  <a:lnTo>
                    <a:pt x="25704" y="3454"/>
                  </a:lnTo>
                  <a:lnTo>
                    <a:pt x="25704" y="1727"/>
                  </a:lnTo>
                  <a:lnTo>
                    <a:pt x="24193" y="1727"/>
                  </a:lnTo>
                  <a:lnTo>
                    <a:pt x="24193" y="0"/>
                  </a:lnTo>
                  <a:lnTo>
                    <a:pt x="22466" y="0"/>
                  </a:lnTo>
                  <a:lnTo>
                    <a:pt x="22466" y="1727"/>
                  </a:lnTo>
                  <a:lnTo>
                    <a:pt x="23977" y="1727"/>
                  </a:lnTo>
                  <a:lnTo>
                    <a:pt x="23977" y="3454"/>
                  </a:lnTo>
                  <a:lnTo>
                    <a:pt x="22466" y="3454"/>
                  </a:lnTo>
                  <a:lnTo>
                    <a:pt x="22466" y="4965"/>
                  </a:lnTo>
                  <a:lnTo>
                    <a:pt x="20955" y="4965"/>
                  </a:lnTo>
                  <a:lnTo>
                    <a:pt x="20955" y="3454"/>
                  </a:lnTo>
                  <a:lnTo>
                    <a:pt x="22466" y="3454"/>
                  </a:lnTo>
                  <a:lnTo>
                    <a:pt x="22466" y="1727"/>
                  </a:lnTo>
                  <a:lnTo>
                    <a:pt x="20955" y="1727"/>
                  </a:lnTo>
                  <a:lnTo>
                    <a:pt x="20955" y="0"/>
                  </a:lnTo>
                  <a:lnTo>
                    <a:pt x="19227" y="0"/>
                  </a:lnTo>
                  <a:lnTo>
                    <a:pt x="19227" y="1727"/>
                  </a:lnTo>
                  <a:lnTo>
                    <a:pt x="20739" y="1727"/>
                  </a:lnTo>
                  <a:lnTo>
                    <a:pt x="20739" y="3454"/>
                  </a:lnTo>
                  <a:lnTo>
                    <a:pt x="19227" y="3454"/>
                  </a:lnTo>
                  <a:lnTo>
                    <a:pt x="19227" y="4965"/>
                  </a:lnTo>
                  <a:lnTo>
                    <a:pt x="17716" y="4965"/>
                  </a:lnTo>
                  <a:lnTo>
                    <a:pt x="17716" y="3454"/>
                  </a:lnTo>
                  <a:lnTo>
                    <a:pt x="19227" y="3454"/>
                  </a:lnTo>
                  <a:lnTo>
                    <a:pt x="19227" y="1727"/>
                  </a:lnTo>
                  <a:lnTo>
                    <a:pt x="17716" y="1727"/>
                  </a:lnTo>
                  <a:lnTo>
                    <a:pt x="17716" y="0"/>
                  </a:lnTo>
                  <a:lnTo>
                    <a:pt x="17500" y="0"/>
                  </a:lnTo>
                  <a:lnTo>
                    <a:pt x="17500" y="10147"/>
                  </a:lnTo>
                  <a:lnTo>
                    <a:pt x="16205" y="10147"/>
                  </a:lnTo>
                  <a:lnTo>
                    <a:pt x="16205" y="8420"/>
                  </a:lnTo>
                  <a:lnTo>
                    <a:pt x="17500" y="8420"/>
                  </a:lnTo>
                  <a:lnTo>
                    <a:pt x="17500" y="6692"/>
                  </a:lnTo>
                  <a:lnTo>
                    <a:pt x="16205" y="6692"/>
                  </a:lnTo>
                  <a:lnTo>
                    <a:pt x="16205" y="5181"/>
                  </a:lnTo>
                  <a:lnTo>
                    <a:pt x="17500" y="5181"/>
                  </a:lnTo>
                  <a:lnTo>
                    <a:pt x="17500" y="3454"/>
                  </a:lnTo>
                  <a:lnTo>
                    <a:pt x="16205" y="3454"/>
                  </a:lnTo>
                  <a:lnTo>
                    <a:pt x="16205" y="1727"/>
                  </a:lnTo>
                  <a:lnTo>
                    <a:pt x="17500" y="1727"/>
                  </a:lnTo>
                  <a:lnTo>
                    <a:pt x="17500" y="0"/>
                  </a:lnTo>
                  <a:lnTo>
                    <a:pt x="15989" y="0"/>
                  </a:lnTo>
                  <a:lnTo>
                    <a:pt x="15989" y="1727"/>
                  </a:lnTo>
                  <a:lnTo>
                    <a:pt x="14478" y="1727"/>
                  </a:lnTo>
                  <a:lnTo>
                    <a:pt x="14478" y="3454"/>
                  </a:lnTo>
                  <a:lnTo>
                    <a:pt x="15989" y="3454"/>
                  </a:lnTo>
                  <a:lnTo>
                    <a:pt x="15989" y="4965"/>
                  </a:lnTo>
                  <a:lnTo>
                    <a:pt x="14478" y="4965"/>
                  </a:lnTo>
                  <a:lnTo>
                    <a:pt x="14478" y="3454"/>
                  </a:lnTo>
                  <a:lnTo>
                    <a:pt x="12966" y="3454"/>
                  </a:lnTo>
                  <a:lnTo>
                    <a:pt x="12966" y="1727"/>
                  </a:lnTo>
                  <a:lnTo>
                    <a:pt x="14478" y="1727"/>
                  </a:lnTo>
                  <a:lnTo>
                    <a:pt x="14478" y="0"/>
                  </a:lnTo>
                  <a:lnTo>
                    <a:pt x="12750" y="0"/>
                  </a:lnTo>
                  <a:lnTo>
                    <a:pt x="12750" y="1727"/>
                  </a:lnTo>
                  <a:lnTo>
                    <a:pt x="11239" y="1727"/>
                  </a:lnTo>
                  <a:lnTo>
                    <a:pt x="11239" y="3454"/>
                  </a:lnTo>
                  <a:lnTo>
                    <a:pt x="12750" y="3454"/>
                  </a:lnTo>
                  <a:lnTo>
                    <a:pt x="12750" y="4965"/>
                  </a:lnTo>
                  <a:lnTo>
                    <a:pt x="11239" y="4965"/>
                  </a:lnTo>
                  <a:lnTo>
                    <a:pt x="11239" y="3454"/>
                  </a:lnTo>
                  <a:lnTo>
                    <a:pt x="9728" y="3454"/>
                  </a:lnTo>
                  <a:lnTo>
                    <a:pt x="9728" y="1727"/>
                  </a:lnTo>
                  <a:lnTo>
                    <a:pt x="9512" y="1727"/>
                  </a:lnTo>
                  <a:lnTo>
                    <a:pt x="9512" y="3454"/>
                  </a:lnTo>
                  <a:lnTo>
                    <a:pt x="9512" y="4965"/>
                  </a:lnTo>
                  <a:lnTo>
                    <a:pt x="9512" y="6692"/>
                  </a:lnTo>
                  <a:lnTo>
                    <a:pt x="9512" y="8420"/>
                  </a:lnTo>
                  <a:lnTo>
                    <a:pt x="9512" y="10147"/>
                  </a:lnTo>
                  <a:lnTo>
                    <a:pt x="9512" y="11874"/>
                  </a:lnTo>
                  <a:lnTo>
                    <a:pt x="8216" y="11874"/>
                  </a:lnTo>
                  <a:lnTo>
                    <a:pt x="8216" y="10147"/>
                  </a:lnTo>
                  <a:lnTo>
                    <a:pt x="9512" y="10147"/>
                  </a:lnTo>
                  <a:lnTo>
                    <a:pt x="9512" y="8420"/>
                  </a:lnTo>
                  <a:lnTo>
                    <a:pt x="8216" y="8420"/>
                  </a:lnTo>
                  <a:lnTo>
                    <a:pt x="8216" y="6692"/>
                  </a:lnTo>
                  <a:lnTo>
                    <a:pt x="9512" y="6692"/>
                  </a:lnTo>
                  <a:lnTo>
                    <a:pt x="9512" y="4965"/>
                  </a:lnTo>
                  <a:lnTo>
                    <a:pt x="8216" y="4965"/>
                  </a:lnTo>
                  <a:lnTo>
                    <a:pt x="8216" y="3454"/>
                  </a:lnTo>
                  <a:lnTo>
                    <a:pt x="9512" y="3454"/>
                  </a:lnTo>
                  <a:lnTo>
                    <a:pt x="9512" y="1727"/>
                  </a:lnTo>
                  <a:lnTo>
                    <a:pt x="8001" y="1727"/>
                  </a:lnTo>
                  <a:lnTo>
                    <a:pt x="8001" y="3454"/>
                  </a:lnTo>
                  <a:lnTo>
                    <a:pt x="6489" y="3454"/>
                  </a:lnTo>
                  <a:lnTo>
                    <a:pt x="6489" y="4965"/>
                  </a:lnTo>
                  <a:lnTo>
                    <a:pt x="4978" y="4965"/>
                  </a:lnTo>
                  <a:lnTo>
                    <a:pt x="4978" y="3454"/>
                  </a:lnTo>
                  <a:lnTo>
                    <a:pt x="6489" y="3454"/>
                  </a:lnTo>
                  <a:lnTo>
                    <a:pt x="6489" y="1727"/>
                  </a:lnTo>
                  <a:lnTo>
                    <a:pt x="4762" y="1727"/>
                  </a:lnTo>
                  <a:lnTo>
                    <a:pt x="4762" y="3454"/>
                  </a:lnTo>
                  <a:lnTo>
                    <a:pt x="3251" y="3454"/>
                  </a:lnTo>
                  <a:lnTo>
                    <a:pt x="3251" y="4965"/>
                  </a:lnTo>
                  <a:lnTo>
                    <a:pt x="1727" y="4965"/>
                  </a:lnTo>
                  <a:lnTo>
                    <a:pt x="1727" y="3454"/>
                  </a:lnTo>
                  <a:lnTo>
                    <a:pt x="3251" y="3454"/>
                  </a:lnTo>
                  <a:lnTo>
                    <a:pt x="3251" y="1727"/>
                  </a:lnTo>
                  <a:lnTo>
                    <a:pt x="1524" y="1727"/>
                  </a:lnTo>
                  <a:lnTo>
                    <a:pt x="1524" y="3454"/>
                  </a:lnTo>
                  <a:lnTo>
                    <a:pt x="0" y="3454"/>
                  </a:lnTo>
                  <a:lnTo>
                    <a:pt x="0" y="5181"/>
                  </a:lnTo>
                  <a:lnTo>
                    <a:pt x="1524" y="5181"/>
                  </a:lnTo>
                  <a:lnTo>
                    <a:pt x="1524" y="6692"/>
                  </a:lnTo>
                  <a:lnTo>
                    <a:pt x="0" y="6692"/>
                  </a:lnTo>
                  <a:lnTo>
                    <a:pt x="0" y="8420"/>
                  </a:lnTo>
                  <a:lnTo>
                    <a:pt x="1524" y="8420"/>
                  </a:lnTo>
                  <a:lnTo>
                    <a:pt x="1524" y="10147"/>
                  </a:lnTo>
                  <a:lnTo>
                    <a:pt x="0" y="10147"/>
                  </a:lnTo>
                  <a:lnTo>
                    <a:pt x="0" y="11874"/>
                  </a:lnTo>
                  <a:lnTo>
                    <a:pt x="1524" y="11874"/>
                  </a:lnTo>
                  <a:lnTo>
                    <a:pt x="1524" y="13601"/>
                  </a:lnTo>
                  <a:lnTo>
                    <a:pt x="3251" y="13601"/>
                  </a:lnTo>
                  <a:lnTo>
                    <a:pt x="3251" y="11874"/>
                  </a:lnTo>
                  <a:lnTo>
                    <a:pt x="1727" y="11874"/>
                  </a:lnTo>
                  <a:lnTo>
                    <a:pt x="1727" y="10147"/>
                  </a:lnTo>
                  <a:lnTo>
                    <a:pt x="3251" y="10147"/>
                  </a:lnTo>
                  <a:lnTo>
                    <a:pt x="3251" y="8420"/>
                  </a:lnTo>
                  <a:lnTo>
                    <a:pt x="1727" y="8420"/>
                  </a:lnTo>
                  <a:lnTo>
                    <a:pt x="1727" y="6692"/>
                  </a:lnTo>
                  <a:lnTo>
                    <a:pt x="3251" y="6692"/>
                  </a:lnTo>
                  <a:lnTo>
                    <a:pt x="3251" y="5181"/>
                  </a:lnTo>
                  <a:lnTo>
                    <a:pt x="4762" y="5181"/>
                  </a:lnTo>
                  <a:lnTo>
                    <a:pt x="4762" y="6692"/>
                  </a:lnTo>
                  <a:lnTo>
                    <a:pt x="3251" y="6692"/>
                  </a:lnTo>
                  <a:lnTo>
                    <a:pt x="3251" y="8420"/>
                  </a:lnTo>
                  <a:lnTo>
                    <a:pt x="4762" y="8420"/>
                  </a:lnTo>
                  <a:lnTo>
                    <a:pt x="4762" y="10147"/>
                  </a:lnTo>
                  <a:lnTo>
                    <a:pt x="3251" y="10147"/>
                  </a:lnTo>
                  <a:lnTo>
                    <a:pt x="3251" y="11874"/>
                  </a:lnTo>
                  <a:lnTo>
                    <a:pt x="4762" y="11874"/>
                  </a:lnTo>
                  <a:lnTo>
                    <a:pt x="4762" y="13601"/>
                  </a:lnTo>
                  <a:lnTo>
                    <a:pt x="6489" y="13601"/>
                  </a:lnTo>
                  <a:lnTo>
                    <a:pt x="6489" y="11874"/>
                  </a:lnTo>
                  <a:lnTo>
                    <a:pt x="4978" y="11874"/>
                  </a:lnTo>
                  <a:lnTo>
                    <a:pt x="4978" y="10147"/>
                  </a:lnTo>
                  <a:lnTo>
                    <a:pt x="6489" y="10147"/>
                  </a:lnTo>
                  <a:lnTo>
                    <a:pt x="6489" y="8420"/>
                  </a:lnTo>
                  <a:lnTo>
                    <a:pt x="4978" y="8420"/>
                  </a:lnTo>
                  <a:lnTo>
                    <a:pt x="4978" y="6692"/>
                  </a:lnTo>
                  <a:lnTo>
                    <a:pt x="6489" y="6692"/>
                  </a:lnTo>
                  <a:lnTo>
                    <a:pt x="6489" y="5181"/>
                  </a:lnTo>
                  <a:lnTo>
                    <a:pt x="8001" y="5181"/>
                  </a:lnTo>
                  <a:lnTo>
                    <a:pt x="8001" y="6692"/>
                  </a:lnTo>
                  <a:lnTo>
                    <a:pt x="6489" y="6692"/>
                  </a:lnTo>
                  <a:lnTo>
                    <a:pt x="6489" y="8420"/>
                  </a:lnTo>
                  <a:lnTo>
                    <a:pt x="8001" y="8420"/>
                  </a:lnTo>
                  <a:lnTo>
                    <a:pt x="8001" y="10147"/>
                  </a:lnTo>
                  <a:lnTo>
                    <a:pt x="6489" y="10147"/>
                  </a:lnTo>
                  <a:lnTo>
                    <a:pt x="6489" y="11874"/>
                  </a:lnTo>
                  <a:lnTo>
                    <a:pt x="8001" y="11874"/>
                  </a:lnTo>
                  <a:lnTo>
                    <a:pt x="8001" y="13601"/>
                  </a:lnTo>
                  <a:lnTo>
                    <a:pt x="9728" y="13601"/>
                  </a:lnTo>
                  <a:lnTo>
                    <a:pt x="9728" y="11874"/>
                  </a:lnTo>
                  <a:lnTo>
                    <a:pt x="11239" y="11874"/>
                  </a:lnTo>
                  <a:lnTo>
                    <a:pt x="11239" y="10147"/>
                  </a:lnTo>
                  <a:lnTo>
                    <a:pt x="9728" y="10147"/>
                  </a:lnTo>
                  <a:lnTo>
                    <a:pt x="9728" y="8420"/>
                  </a:lnTo>
                  <a:lnTo>
                    <a:pt x="11239" y="8420"/>
                  </a:lnTo>
                  <a:lnTo>
                    <a:pt x="11239" y="6692"/>
                  </a:lnTo>
                  <a:lnTo>
                    <a:pt x="9728" y="6692"/>
                  </a:lnTo>
                  <a:lnTo>
                    <a:pt x="9728" y="5181"/>
                  </a:lnTo>
                  <a:lnTo>
                    <a:pt x="11239" y="5181"/>
                  </a:lnTo>
                  <a:lnTo>
                    <a:pt x="11239" y="6692"/>
                  </a:lnTo>
                  <a:lnTo>
                    <a:pt x="12750" y="6692"/>
                  </a:lnTo>
                  <a:lnTo>
                    <a:pt x="12750" y="8420"/>
                  </a:lnTo>
                  <a:lnTo>
                    <a:pt x="11239" y="8420"/>
                  </a:lnTo>
                  <a:lnTo>
                    <a:pt x="11239" y="10147"/>
                  </a:lnTo>
                  <a:lnTo>
                    <a:pt x="12750" y="10147"/>
                  </a:lnTo>
                  <a:lnTo>
                    <a:pt x="12750" y="11874"/>
                  </a:lnTo>
                  <a:lnTo>
                    <a:pt x="11239" y="11874"/>
                  </a:lnTo>
                  <a:lnTo>
                    <a:pt x="11239" y="13601"/>
                  </a:lnTo>
                  <a:lnTo>
                    <a:pt x="12966" y="13601"/>
                  </a:lnTo>
                  <a:lnTo>
                    <a:pt x="12966" y="11874"/>
                  </a:lnTo>
                  <a:lnTo>
                    <a:pt x="14478" y="11874"/>
                  </a:lnTo>
                  <a:lnTo>
                    <a:pt x="14478" y="10147"/>
                  </a:lnTo>
                  <a:lnTo>
                    <a:pt x="12966" y="10147"/>
                  </a:lnTo>
                  <a:lnTo>
                    <a:pt x="12966" y="8420"/>
                  </a:lnTo>
                  <a:lnTo>
                    <a:pt x="14478" y="8420"/>
                  </a:lnTo>
                  <a:lnTo>
                    <a:pt x="14478" y="6692"/>
                  </a:lnTo>
                  <a:lnTo>
                    <a:pt x="12966" y="6692"/>
                  </a:lnTo>
                  <a:lnTo>
                    <a:pt x="12966" y="5181"/>
                  </a:lnTo>
                  <a:lnTo>
                    <a:pt x="14478" y="5181"/>
                  </a:lnTo>
                  <a:lnTo>
                    <a:pt x="14478" y="6692"/>
                  </a:lnTo>
                  <a:lnTo>
                    <a:pt x="15989" y="6692"/>
                  </a:lnTo>
                  <a:lnTo>
                    <a:pt x="15989" y="8420"/>
                  </a:lnTo>
                  <a:lnTo>
                    <a:pt x="14478" y="8420"/>
                  </a:lnTo>
                  <a:lnTo>
                    <a:pt x="14478" y="10147"/>
                  </a:lnTo>
                  <a:lnTo>
                    <a:pt x="15989" y="10147"/>
                  </a:lnTo>
                  <a:lnTo>
                    <a:pt x="15989" y="11874"/>
                  </a:lnTo>
                  <a:lnTo>
                    <a:pt x="14478" y="11874"/>
                  </a:lnTo>
                  <a:lnTo>
                    <a:pt x="14478" y="13601"/>
                  </a:lnTo>
                  <a:lnTo>
                    <a:pt x="16205" y="13601"/>
                  </a:lnTo>
                  <a:lnTo>
                    <a:pt x="16205" y="11874"/>
                  </a:lnTo>
                  <a:lnTo>
                    <a:pt x="17500" y="11874"/>
                  </a:lnTo>
                  <a:lnTo>
                    <a:pt x="17500" y="13601"/>
                  </a:lnTo>
                  <a:lnTo>
                    <a:pt x="19227" y="13601"/>
                  </a:lnTo>
                  <a:lnTo>
                    <a:pt x="19227" y="11874"/>
                  </a:lnTo>
                  <a:lnTo>
                    <a:pt x="17716" y="11874"/>
                  </a:lnTo>
                  <a:lnTo>
                    <a:pt x="17716" y="10147"/>
                  </a:lnTo>
                  <a:lnTo>
                    <a:pt x="19227" y="10147"/>
                  </a:lnTo>
                  <a:lnTo>
                    <a:pt x="19227" y="8420"/>
                  </a:lnTo>
                  <a:lnTo>
                    <a:pt x="17716" y="8420"/>
                  </a:lnTo>
                  <a:lnTo>
                    <a:pt x="17716" y="6692"/>
                  </a:lnTo>
                  <a:lnTo>
                    <a:pt x="19227" y="6692"/>
                  </a:lnTo>
                  <a:lnTo>
                    <a:pt x="19227" y="5181"/>
                  </a:lnTo>
                  <a:lnTo>
                    <a:pt x="20739" y="5181"/>
                  </a:lnTo>
                  <a:lnTo>
                    <a:pt x="20739" y="6692"/>
                  </a:lnTo>
                  <a:lnTo>
                    <a:pt x="19227" y="6692"/>
                  </a:lnTo>
                  <a:lnTo>
                    <a:pt x="19227" y="8420"/>
                  </a:lnTo>
                  <a:lnTo>
                    <a:pt x="20739" y="8420"/>
                  </a:lnTo>
                  <a:lnTo>
                    <a:pt x="20739" y="10147"/>
                  </a:lnTo>
                  <a:lnTo>
                    <a:pt x="19227" y="10147"/>
                  </a:lnTo>
                  <a:lnTo>
                    <a:pt x="19227" y="11874"/>
                  </a:lnTo>
                  <a:lnTo>
                    <a:pt x="20739" y="11874"/>
                  </a:lnTo>
                  <a:lnTo>
                    <a:pt x="20739" y="13601"/>
                  </a:lnTo>
                  <a:lnTo>
                    <a:pt x="22466" y="13601"/>
                  </a:lnTo>
                  <a:lnTo>
                    <a:pt x="22466" y="11874"/>
                  </a:lnTo>
                  <a:lnTo>
                    <a:pt x="20955" y="11874"/>
                  </a:lnTo>
                  <a:lnTo>
                    <a:pt x="20955" y="10147"/>
                  </a:lnTo>
                  <a:lnTo>
                    <a:pt x="22466" y="10147"/>
                  </a:lnTo>
                  <a:lnTo>
                    <a:pt x="22466" y="8420"/>
                  </a:lnTo>
                  <a:lnTo>
                    <a:pt x="20955" y="8420"/>
                  </a:lnTo>
                  <a:lnTo>
                    <a:pt x="20955" y="6692"/>
                  </a:lnTo>
                  <a:lnTo>
                    <a:pt x="22466" y="6692"/>
                  </a:lnTo>
                  <a:lnTo>
                    <a:pt x="22466" y="5181"/>
                  </a:lnTo>
                  <a:lnTo>
                    <a:pt x="23977" y="5181"/>
                  </a:lnTo>
                  <a:lnTo>
                    <a:pt x="23977" y="6692"/>
                  </a:lnTo>
                  <a:lnTo>
                    <a:pt x="22466" y="6692"/>
                  </a:lnTo>
                  <a:lnTo>
                    <a:pt x="22466" y="8420"/>
                  </a:lnTo>
                  <a:lnTo>
                    <a:pt x="23977" y="8420"/>
                  </a:lnTo>
                  <a:lnTo>
                    <a:pt x="23977" y="10147"/>
                  </a:lnTo>
                  <a:lnTo>
                    <a:pt x="22466" y="10147"/>
                  </a:lnTo>
                  <a:lnTo>
                    <a:pt x="22466" y="11874"/>
                  </a:lnTo>
                  <a:lnTo>
                    <a:pt x="23977" y="11874"/>
                  </a:lnTo>
                  <a:lnTo>
                    <a:pt x="23977" y="13601"/>
                  </a:lnTo>
                  <a:lnTo>
                    <a:pt x="25704" y="13601"/>
                  </a:lnTo>
                  <a:lnTo>
                    <a:pt x="25704" y="11874"/>
                  </a:lnTo>
                  <a:lnTo>
                    <a:pt x="24193" y="11874"/>
                  </a:lnTo>
                  <a:lnTo>
                    <a:pt x="24193" y="10147"/>
                  </a:lnTo>
                  <a:lnTo>
                    <a:pt x="25704" y="10147"/>
                  </a:lnTo>
                  <a:lnTo>
                    <a:pt x="25704" y="8420"/>
                  </a:lnTo>
                  <a:lnTo>
                    <a:pt x="24193" y="8420"/>
                  </a:lnTo>
                  <a:lnTo>
                    <a:pt x="24193" y="6692"/>
                  </a:lnTo>
                  <a:lnTo>
                    <a:pt x="25704" y="6692"/>
                  </a:lnTo>
                  <a:lnTo>
                    <a:pt x="25704" y="5181"/>
                  </a:lnTo>
                  <a:lnTo>
                    <a:pt x="27216" y="5181"/>
                  </a:lnTo>
                  <a:lnTo>
                    <a:pt x="27216" y="6692"/>
                  </a:lnTo>
                  <a:lnTo>
                    <a:pt x="25704" y="6692"/>
                  </a:lnTo>
                  <a:lnTo>
                    <a:pt x="25704" y="8420"/>
                  </a:lnTo>
                  <a:lnTo>
                    <a:pt x="27216" y="8420"/>
                  </a:lnTo>
                  <a:lnTo>
                    <a:pt x="27216" y="10147"/>
                  </a:lnTo>
                  <a:lnTo>
                    <a:pt x="25704" y="10147"/>
                  </a:lnTo>
                  <a:lnTo>
                    <a:pt x="25704" y="11874"/>
                  </a:lnTo>
                  <a:lnTo>
                    <a:pt x="27432" y="11874"/>
                  </a:lnTo>
                  <a:lnTo>
                    <a:pt x="27432" y="10147"/>
                  </a:lnTo>
                  <a:lnTo>
                    <a:pt x="28727" y="10147"/>
                  </a:lnTo>
                  <a:lnTo>
                    <a:pt x="28727" y="11874"/>
                  </a:lnTo>
                  <a:lnTo>
                    <a:pt x="29159" y="11874"/>
                  </a:lnTo>
                  <a:lnTo>
                    <a:pt x="29159" y="10147"/>
                  </a:lnTo>
                  <a:lnTo>
                    <a:pt x="28943" y="10147"/>
                  </a:lnTo>
                  <a:lnTo>
                    <a:pt x="28943" y="8420"/>
                  </a:lnTo>
                  <a:lnTo>
                    <a:pt x="29159" y="8420"/>
                  </a:lnTo>
                  <a:lnTo>
                    <a:pt x="29159" y="6692"/>
                  </a:lnTo>
                  <a:lnTo>
                    <a:pt x="28943" y="6692"/>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10" name="object 610"/>
            <p:cNvSpPr/>
            <p:nvPr/>
          </p:nvSpPr>
          <p:spPr>
            <a:xfrm>
              <a:off x="7362355" y="5622162"/>
              <a:ext cx="29209" cy="15875"/>
            </a:xfrm>
            <a:custGeom>
              <a:avLst/>
              <a:gdLst/>
              <a:ahLst/>
              <a:cxnLst/>
              <a:rect l="l" t="t" r="r" b="b"/>
              <a:pathLst>
                <a:path w="29209" h="15875">
                  <a:moveTo>
                    <a:pt x="11239" y="1739"/>
                  </a:moveTo>
                  <a:lnTo>
                    <a:pt x="9512" y="1739"/>
                  </a:lnTo>
                  <a:lnTo>
                    <a:pt x="9512" y="3467"/>
                  </a:lnTo>
                  <a:lnTo>
                    <a:pt x="9512" y="5194"/>
                  </a:lnTo>
                  <a:lnTo>
                    <a:pt x="9512" y="6921"/>
                  </a:lnTo>
                  <a:lnTo>
                    <a:pt x="9512" y="8648"/>
                  </a:lnTo>
                  <a:lnTo>
                    <a:pt x="9512" y="10375"/>
                  </a:lnTo>
                  <a:lnTo>
                    <a:pt x="8216" y="10375"/>
                  </a:lnTo>
                  <a:lnTo>
                    <a:pt x="8216" y="8648"/>
                  </a:lnTo>
                  <a:lnTo>
                    <a:pt x="9512" y="8648"/>
                  </a:lnTo>
                  <a:lnTo>
                    <a:pt x="9512" y="6921"/>
                  </a:lnTo>
                  <a:lnTo>
                    <a:pt x="8216" y="6921"/>
                  </a:lnTo>
                  <a:lnTo>
                    <a:pt x="8216" y="5194"/>
                  </a:lnTo>
                  <a:lnTo>
                    <a:pt x="9512" y="5194"/>
                  </a:lnTo>
                  <a:lnTo>
                    <a:pt x="9512" y="3467"/>
                  </a:lnTo>
                  <a:lnTo>
                    <a:pt x="8216" y="3467"/>
                  </a:lnTo>
                  <a:lnTo>
                    <a:pt x="8216" y="1739"/>
                  </a:lnTo>
                  <a:lnTo>
                    <a:pt x="6489" y="1739"/>
                  </a:lnTo>
                  <a:lnTo>
                    <a:pt x="6489" y="3467"/>
                  </a:lnTo>
                  <a:lnTo>
                    <a:pt x="8001" y="3467"/>
                  </a:lnTo>
                  <a:lnTo>
                    <a:pt x="8001" y="5194"/>
                  </a:lnTo>
                  <a:lnTo>
                    <a:pt x="6489" y="5194"/>
                  </a:lnTo>
                  <a:lnTo>
                    <a:pt x="6489" y="6921"/>
                  </a:lnTo>
                  <a:lnTo>
                    <a:pt x="8001" y="6921"/>
                  </a:lnTo>
                  <a:lnTo>
                    <a:pt x="8001" y="8648"/>
                  </a:lnTo>
                  <a:lnTo>
                    <a:pt x="6489" y="8648"/>
                  </a:lnTo>
                  <a:lnTo>
                    <a:pt x="6489" y="10375"/>
                  </a:lnTo>
                  <a:lnTo>
                    <a:pt x="8001" y="10375"/>
                  </a:lnTo>
                  <a:lnTo>
                    <a:pt x="8001" y="12103"/>
                  </a:lnTo>
                  <a:lnTo>
                    <a:pt x="6489" y="12103"/>
                  </a:lnTo>
                  <a:lnTo>
                    <a:pt x="6489" y="13614"/>
                  </a:lnTo>
                  <a:lnTo>
                    <a:pt x="4978" y="13614"/>
                  </a:lnTo>
                  <a:lnTo>
                    <a:pt x="4978" y="12103"/>
                  </a:lnTo>
                  <a:lnTo>
                    <a:pt x="6489" y="12103"/>
                  </a:lnTo>
                  <a:lnTo>
                    <a:pt x="6489" y="10375"/>
                  </a:lnTo>
                  <a:lnTo>
                    <a:pt x="4978" y="10375"/>
                  </a:lnTo>
                  <a:lnTo>
                    <a:pt x="4978" y="8648"/>
                  </a:lnTo>
                  <a:lnTo>
                    <a:pt x="6489" y="8648"/>
                  </a:lnTo>
                  <a:lnTo>
                    <a:pt x="6489" y="6921"/>
                  </a:lnTo>
                  <a:lnTo>
                    <a:pt x="4978" y="6921"/>
                  </a:lnTo>
                  <a:lnTo>
                    <a:pt x="4978" y="5194"/>
                  </a:lnTo>
                  <a:lnTo>
                    <a:pt x="6489" y="5194"/>
                  </a:lnTo>
                  <a:lnTo>
                    <a:pt x="6489" y="3467"/>
                  </a:lnTo>
                  <a:lnTo>
                    <a:pt x="4978" y="3467"/>
                  </a:lnTo>
                  <a:lnTo>
                    <a:pt x="4978" y="1739"/>
                  </a:lnTo>
                  <a:lnTo>
                    <a:pt x="3251" y="1739"/>
                  </a:lnTo>
                  <a:lnTo>
                    <a:pt x="3251" y="3467"/>
                  </a:lnTo>
                  <a:lnTo>
                    <a:pt x="4762" y="3467"/>
                  </a:lnTo>
                  <a:lnTo>
                    <a:pt x="4762" y="5194"/>
                  </a:lnTo>
                  <a:lnTo>
                    <a:pt x="3251" y="5194"/>
                  </a:lnTo>
                  <a:lnTo>
                    <a:pt x="3251" y="6921"/>
                  </a:lnTo>
                  <a:lnTo>
                    <a:pt x="4762" y="6921"/>
                  </a:lnTo>
                  <a:lnTo>
                    <a:pt x="4762" y="8648"/>
                  </a:lnTo>
                  <a:lnTo>
                    <a:pt x="3251" y="8648"/>
                  </a:lnTo>
                  <a:lnTo>
                    <a:pt x="3251" y="10375"/>
                  </a:lnTo>
                  <a:lnTo>
                    <a:pt x="4762" y="10375"/>
                  </a:lnTo>
                  <a:lnTo>
                    <a:pt x="4762" y="12103"/>
                  </a:lnTo>
                  <a:lnTo>
                    <a:pt x="3251" y="12103"/>
                  </a:lnTo>
                  <a:lnTo>
                    <a:pt x="3251" y="13614"/>
                  </a:lnTo>
                  <a:lnTo>
                    <a:pt x="1727" y="13614"/>
                  </a:lnTo>
                  <a:lnTo>
                    <a:pt x="1727" y="12103"/>
                  </a:lnTo>
                  <a:lnTo>
                    <a:pt x="3251" y="12103"/>
                  </a:lnTo>
                  <a:lnTo>
                    <a:pt x="3251" y="10375"/>
                  </a:lnTo>
                  <a:lnTo>
                    <a:pt x="1727" y="10375"/>
                  </a:lnTo>
                  <a:lnTo>
                    <a:pt x="1727" y="8648"/>
                  </a:lnTo>
                  <a:lnTo>
                    <a:pt x="3251" y="8648"/>
                  </a:lnTo>
                  <a:lnTo>
                    <a:pt x="3251" y="6921"/>
                  </a:lnTo>
                  <a:lnTo>
                    <a:pt x="1727" y="6921"/>
                  </a:lnTo>
                  <a:lnTo>
                    <a:pt x="1727" y="5194"/>
                  </a:lnTo>
                  <a:lnTo>
                    <a:pt x="3251" y="5194"/>
                  </a:lnTo>
                  <a:lnTo>
                    <a:pt x="3251" y="3467"/>
                  </a:lnTo>
                  <a:lnTo>
                    <a:pt x="1727" y="3467"/>
                  </a:lnTo>
                  <a:lnTo>
                    <a:pt x="1727" y="1739"/>
                  </a:lnTo>
                  <a:lnTo>
                    <a:pt x="0" y="1739"/>
                  </a:lnTo>
                  <a:lnTo>
                    <a:pt x="0" y="3467"/>
                  </a:lnTo>
                  <a:lnTo>
                    <a:pt x="1524" y="3467"/>
                  </a:lnTo>
                  <a:lnTo>
                    <a:pt x="1524" y="5194"/>
                  </a:lnTo>
                  <a:lnTo>
                    <a:pt x="0" y="5194"/>
                  </a:lnTo>
                  <a:lnTo>
                    <a:pt x="0" y="6921"/>
                  </a:lnTo>
                  <a:lnTo>
                    <a:pt x="1524" y="6921"/>
                  </a:lnTo>
                  <a:lnTo>
                    <a:pt x="1524" y="8648"/>
                  </a:lnTo>
                  <a:lnTo>
                    <a:pt x="0" y="8648"/>
                  </a:lnTo>
                  <a:lnTo>
                    <a:pt x="0" y="10375"/>
                  </a:lnTo>
                  <a:lnTo>
                    <a:pt x="1524" y="10375"/>
                  </a:lnTo>
                  <a:lnTo>
                    <a:pt x="1524" y="12103"/>
                  </a:lnTo>
                  <a:lnTo>
                    <a:pt x="0" y="12103"/>
                  </a:lnTo>
                  <a:lnTo>
                    <a:pt x="0" y="13830"/>
                  </a:lnTo>
                  <a:lnTo>
                    <a:pt x="1524" y="13830"/>
                  </a:lnTo>
                  <a:lnTo>
                    <a:pt x="1524" y="15341"/>
                  </a:lnTo>
                  <a:lnTo>
                    <a:pt x="3251" y="15341"/>
                  </a:lnTo>
                  <a:lnTo>
                    <a:pt x="3251" y="13830"/>
                  </a:lnTo>
                  <a:lnTo>
                    <a:pt x="4762" y="13830"/>
                  </a:lnTo>
                  <a:lnTo>
                    <a:pt x="4762" y="15341"/>
                  </a:lnTo>
                  <a:lnTo>
                    <a:pt x="6489" y="15341"/>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lnTo>
                    <a:pt x="9728" y="8648"/>
                  </a:lnTo>
                  <a:lnTo>
                    <a:pt x="9728" y="6921"/>
                  </a:lnTo>
                  <a:lnTo>
                    <a:pt x="11239" y="6921"/>
                  </a:lnTo>
                  <a:lnTo>
                    <a:pt x="11239" y="5194"/>
                  </a:lnTo>
                  <a:lnTo>
                    <a:pt x="9728" y="5194"/>
                  </a:lnTo>
                  <a:lnTo>
                    <a:pt x="9728" y="3467"/>
                  </a:lnTo>
                  <a:lnTo>
                    <a:pt x="11239" y="3467"/>
                  </a:lnTo>
                  <a:lnTo>
                    <a:pt x="11239" y="1739"/>
                  </a:lnTo>
                  <a:close/>
                </a:path>
                <a:path w="29209" h="15875">
                  <a:moveTo>
                    <a:pt x="14478" y="1739"/>
                  </a:moveTo>
                  <a:lnTo>
                    <a:pt x="12750" y="1739"/>
                  </a:lnTo>
                  <a:lnTo>
                    <a:pt x="12750" y="3467"/>
                  </a:lnTo>
                  <a:lnTo>
                    <a:pt x="11239" y="3467"/>
                  </a:lnTo>
                  <a:lnTo>
                    <a:pt x="11239" y="5194"/>
                  </a:lnTo>
                  <a:lnTo>
                    <a:pt x="12750" y="5194"/>
                  </a:lnTo>
                  <a:lnTo>
                    <a:pt x="12750"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lnTo>
                    <a:pt x="12966" y="8648"/>
                  </a:lnTo>
                  <a:lnTo>
                    <a:pt x="12966" y="6921"/>
                  </a:lnTo>
                  <a:lnTo>
                    <a:pt x="14478" y="6921"/>
                  </a:lnTo>
                  <a:lnTo>
                    <a:pt x="14478" y="5194"/>
                  </a:lnTo>
                  <a:lnTo>
                    <a:pt x="12966" y="5194"/>
                  </a:lnTo>
                  <a:lnTo>
                    <a:pt x="12966" y="3467"/>
                  </a:lnTo>
                  <a:lnTo>
                    <a:pt x="14478" y="3467"/>
                  </a:lnTo>
                  <a:lnTo>
                    <a:pt x="14478" y="1739"/>
                  </a:lnTo>
                  <a:close/>
                </a:path>
                <a:path w="29209" h="15875">
                  <a:moveTo>
                    <a:pt x="19227" y="3467"/>
                  </a:moveTo>
                  <a:lnTo>
                    <a:pt x="17716" y="3467"/>
                  </a:lnTo>
                  <a:lnTo>
                    <a:pt x="17716" y="1739"/>
                  </a:lnTo>
                  <a:lnTo>
                    <a:pt x="17500" y="1739"/>
                  </a:lnTo>
                  <a:lnTo>
                    <a:pt x="17500" y="12103"/>
                  </a:lnTo>
                  <a:lnTo>
                    <a:pt x="16205" y="12103"/>
                  </a:lnTo>
                  <a:lnTo>
                    <a:pt x="16205" y="10375"/>
                  </a:lnTo>
                  <a:lnTo>
                    <a:pt x="17500" y="10375"/>
                  </a:lnTo>
                  <a:lnTo>
                    <a:pt x="17500" y="8648"/>
                  </a:lnTo>
                  <a:lnTo>
                    <a:pt x="16205" y="8648"/>
                  </a:lnTo>
                  <a:lnTo>
                    <a:pt x="16205" y="6921"/>
                  </a:lnTo>
                  <a:lnTo>
                    <a:pt x="17500" y="6921"/>
                  </a:lnTo>
                  <a:lnTo>
                    <a:pt x="17500" y="5194"/>
                  </a:lnTo>
                  <a:lnTo>
                    <a:pt x="16205" y="5194"/>
                  </a:lnTo>
                  <a:lnTo>
                    <a:pt x="16205" y="3467"/>
                  </a:lnTo>
                  <a:lnTo>
                    <a:pt x="17500" y="3467"/>
                  </a:lnTo>
                  <a:lnTo>
                    <a:pt x="17500" y="1739"/>
                  </a:lnTo>
                  <a:lnTo>
                    <a:pt x="15989" y="1739"/>
                  </a:lnTo>
                  <a:lnTo>
                    <a:pt x="15989" y="3467"/>
                  </a:lnTo>
                  <a:lnTo>
                    <a:pt x="14478" y="3467"/>
                  </a:lnTo>
                  <a:lnTo>
                    <a:pt x="14478" y="5194"/>
                  </a:lnTo>
                  <a:lnTo>
                    <a:pt x="15989" y="5194"/>
                  </a:lnTo>
                  <a:lnTo>
                    <a:pt x="15989" y="6921"/>
                  </a:lnTo>
                  <a:lnTo>
                    <a:pt x="14478" y="6921"/>
                  </a:lnTo>
                  <a:lnTo>
                    <a:pt x="14478"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lnTo>
                    <a:pt x="17716" y="10375"/>
                  </a:lnTo>
                  <a:lnTo>
                    <a:pt x="17716" y="8648"/>
                  </a:lnTo>
                  <a:lnTo>
                    <a:pt x="19227" y="8648"/>
                  </a:lnTo>
                  <a:lnTo>
                    <a:pt x="19227" y="6921"/>
                  </a:lnTo>
                  <a:lnTo>
                    <a:pt x="17716" y="6921"/>
                  </a:lnTo>
                  <a:lnTo>
                    <a:pt x="17716" y="5194"/>
                  </a:lnTo>
                  <a:lnTo>
                    <a:pt x="19227" y="5194"/>
                  </a:lnTo>
                  <a:lnTo>
                    <a:pt x="19227" y="3467"/>
                  </a:lnTo>
                  <a:close/>
                </a:path>
                <a:path w="29209" h="15875">
                  <a:moveTo>
                    <a:pt x="22466" y="3467"/>
                  </a:moveTo>
                  <a:lnTo>
                    <a:pt x="20955" y="3467"/>
                  </a:lnTo>
                  <a:lnTo>
                    <a:pt x="20955" y="1739"/>
                  </a:lnTo>
                  <a:lnTo>
                    <a:pt x="19227" y="1739"/>
                  </a:lnTo>
                  <a:lnTo>
                    <a:pt x="19227" y="3467"/>
                  </a:lnTo>
                  <a:lnTo>
                    <a:pt x="20739" y="3467"/>
                  </a:lnTo>
                  <a:lnTo>
                    <a:pt x="20739" y="5194"/>
                  </a:lnTo>
                  <a:lnTo>
                    <a:pt x="19227" y="5194"/>
                  </a:lnTo>
                  <a:lnTo>
                    <a:pt x="19227" y="6921"/>
                  </a:lnTo>
                  <a:lnTo>
                    <a:pt x="20739" y="6921"/>
                  </a:lnTo>
                  <a:lnTo>
                    <a:pt x="20739" y="8648"/>
                  </a:lnTo>
                  <a:lnTo>
                    <a:pt x="19227" y="8648"/>
                  </a:lnTo>
                  <a:lnTo>
                    <a:pt x="19227" y="10375"/>
                  </a:lnTo>
                  <a:lnTo>
                    <a:pt x="20739" y="10375"/>
                  </a:lnTo>
                  <a:lnTo>
                    <a:pt x="20739" y="12103"/>
                  </a:lnTo>
                  <a:lnTo>
                    <a:pt x="19227" y="12103"/>
                  </a:lnTo>
                  <a:lnTo>
                    <a:pt x="19227" y="13830"/>
                  </a:lnTo>
                  <a:lnTo>
                    <a:pt x="20955" y="13830"/>
                  </a:lnTo>
                  <a:lnTo>
                    <a:pt x="20955" y="12103"/>
                  </a:lnTo>
                  <a:lnTo>
                    <a:pt x="22466" y="12103"/>
                  </a:lnTo>
                  <a:lnTo>
                    <a:pt x="22466" y="10375"/>
                  </a:lnTo>
                  <a:lnTo>
                    <a:pt x="20955" y="10375"/>
                  </a:lnTo>
                  <a:lnTo>
                    <a:pt x="20955" y="8648"/>
                  </a:lnTo>
                  <a:lnTo>
                    <a:pt x="22466" y="8648"/>
                  </a:lnTo>
                  <a:lnTo>
                    <a:pt x="22466" y="6921"/>
                  </a:lnTo>
                  <a:lnTo>
                    <a:pt x="20955" y="6921"/>
                  </a:lnTo>
                  <a:lnTo>
                    <a:pt x="20955" y="5194"/>
                  </a:lnTo>
                  <a:lnTo>
                    <a:pt x="22466" y="5194"/>
                  </a:lnTo>
                  <a:lnTo>
                    <a:pt x="22466" y="3467"/>
                  </a:lnTo>
                  <a:close/>
                </a:path>
                <a:path w="29209" h="15875">
                  <a:moveTo>
                    <a:pt x="25704" y="3467"/>
                  </a:moveTo>
                  <a:lnTo>
                    <a:pt x="24193" y="3467"/>
                  </a:lnTo>
                  <a:lnTo>
                    <a:pt x="24193" y="1739"/>
                  </a:lnTo>
                  <a:lnTo>
                    <a:pt x="22466" y="1739"/>
                  </a:lnTo>
                  <a:lnTo>
                    <a:pt x="22466" y="3467"/>
                  </a:lnTo>
                  <a:lnTo>
                    <a:pt x="23977" y="3467"/>
                  </a:lnTo>
                  <a:lnTo>
                    <a:pt x="23977" y="5194"/>
                  </a:lnTo>
                  <a:lnTo>
                    <a:pt x="22466" y="5194"/>
                  </a:lnTo>
                  <a:lnTo>
                    <a:pt x="22466" y="6921"/>
                  </a:lnTo>
                  <a:lnTo>
                    <a:pt x="23977" y="6921"/>
                  </a:lnTo>
                  <a:lnTo>
                    <a:pt x="23977" y="8648"/>
                  </a:lnTo>
                  <a:lnTo>
                    <a:pt x="22466" y="8648"/>
                  </a:lnTo>
                  <a:lnTo>
                    <a:pt x="22466" y="10375"/>
                  </a:lnTo>
                  <a:lnTo>
                    <a:pt x="23977" y="10375"/>
                  </a:lnTo>
                  <a:lnTo>
                    <a:pt x="23977" y="12103"/>
                  </a:lnTo>
                  <a:lnTo>
                    <a:pt x="22466" y="12103"/>
                  </a:lnTo>
                  <a:lnTo>
                    <a:pt x="22466" y="13830"/>
                  </a:lnTo>
                  <a:lnTo>
                    <a:pt x="24193" y="13830"/>
                  </a:lnTo>
                  <a:lnTo>
                    <a:pt x="24193" y="12103"/>
                  </a:lnTo>
                  <a:lnTo>
                    <a:pt x="25704" y="12103"/>
                  </a:lnTo>
                  <a:lnTo>
                    <a:pt x="25704" y="10375"/>
                  </a:lnTo>
                  <a:lnTo>
                    <a:pt x="24193" y="10375"/>
                  </a:lnTo>
                  <a:lnTo>
                    <a:pt x="24193" y="8648"/>
                  </a:lnTo>
                  <a:lnTo>
                    <a:pt x="25704" y="8648"/>
                  </a:lnTo>
                  <a:lnTo>
                    <a:pt x="25704" y="6921"/>
                  </a:lnTo>
                  <a:lnTo>
                    <a:pt x="24193" y="6921"/>
                  </a:lnTo>
                  <a:lnTo>
                    <a:pt x="24193" y="5194"/>
                  </a:lnTo>
                  <a:lnTo>
                    <a:pt x="25704" y="5194"/>
                  </a:lnTo>
                  <a:lnTo>
                    <a:pt x="25704" y="3467"/>
                  </a:lnTo>
                  <a:close/>
                </a:path>
                <a:path w="29209" h="15875">
                  <a:moveTo>
                    <a:pt x="25704" y="0"/>
                  </a:moveTo>
                  <a:lnTo>
                    <a:pt x="23977" y="0"/>
                  </a:lnTo>
                  <a:lnTo>
                    <a:pt x="23977" y="1727"/>
                  </a:lnTo>
                  <a:lnTo>
                    <a:pt x="25704" y="1727"/>
                  </a:lnTo>
                  <a:lnTo>
                    <a:pt x="25704" y="0"/>
                  </a:lnTo>
                  <a:close/>
                </a:path>
                <a:path w="29209" h="15875">
                  <a:moveTo>
                    <a:pt x="28943" y="0"/>
                  </a:moveTo>
                  <a:lnTo>
                    <a:pt x="27216" y="0"/>
                  </a:lnTo>
                  <a:lnTo>
                    <a:pt x="27216" y="1727"/>
                  </a:lnTo>
                  <a:lnTo>
                    <a:pt x="28943" y="1727"/>
                  </a:lnTo>
                  <a:lnTo>
                    <a:pt x="28943" y="0"/>
                  </a:lnTo>
                  <a:close/>
                </a:path>
                <a:path w="29209" h="15875">
                  <a:moveTo>
                    <a:pt x="29159" y="1739"/>
                  </a:moveTo>
                  <a:lnTo>
                    <a:pt x="28727" y="1739"/>
                  </a:lnTo>
                  <a:lnTo>
                    <a:pt x="28727" y="3467"/>
                  </a:lnTo>
                  <a:lnTo>
                    <a:pt x="28727" y="5194"/>
                  </a:lnTo>
                  <a:lnTo>
                    <a:pt x="28727" y="6921"/>
                  </a:lnTo>
                  <a:lnTo>
                    <a:pt x="28727" y="8648"/>
                  </a:lnTo>
                  <a:lnTo>
                    <a:pt x="28727" y="10375"/>
                  </a:lnTo>
                  <a:lnTo>
                    <a:pt x="27432" y="10375"/>
                  </a:lnTo>
                  <a:lnTo>
                    <a:pt x="27432" y="8648"/>
                  </a:lnTo>
                  <a:lnTo>
                    <a:pt x="28727" y="8648"/>
                  </a:lnTo>
                  <a:lnTo>
                    <a:pt x="28727" y="6921"/>
                  </a:lnTo>
                  <a:lnTo>
                    <a:pt x="27432" y="6921"/>
                  </a:lnTo>
                  <a:lnTo>
                    <a:pt x="27432" y="5194"/>
                  </a:lnTo>
                  <a:lnTo>
                    <a:pt x="28727" y="5194"/>
                  </a:lnTo>
                  <a:lnTo>
                    <a:pt x="28727" y="3467"/>
                  </a:lnTo>
                  <a:lnTo>
                    <a:pt x="27432" y="3467"/>
                  </a:lnTo>
                  <a:lnTo>
                    <a:pt x="27432" y="1739"/>
                  </a:lnTo>
                  <a:lnTo>
                    <a:pt x="25704" y="1739"/>
                  </a:lnTo>
                  <a:lnTo>
                    <a:pt x="25704" y="3467"/>
                  </a:lnTo>
                  <a:lnTo>
                    <a:pt x="27216" y="3467"/>
                  </a:lnTo>
                  <a:lnTo>
                    <a:pt x="27216" y="5194"/>
                  </a:lnTo>
                  <a:lnTo>
                    <a:pt x="25704" y="5194"/>
                  </a:lnTo>
                  <a:lnTo>
                    <a:pt x="25704" y="6921"/>
                  </a:lnTo>
                  <a:lnTo>
                    <a:pt x="27216" y="6921"/>
                  </a:lnTo>
                  <a:lnTo>
                    <a:pt x="27216" y="8648"/>
                  </a:lnTo>
                  <a:lnTo>
                    <a:pt x="25704" y="8648"/>
                  </a:lnTo>
                  <a:lnTo>
                    <a:pt x="25704" y="10375"/>
                  </a:lnTo>
                  <a:lnTo>
                    <a:pt x="27216" y="10375"/>
                  </a:lnTo>
                  <a:lnTo>
                    <a:pt x="27216" y="12103"/>
                  </a:lnTo>
                  <a:lnTo>
                    <a:pt x="25704" y="12103"/>
                  </a:lnTo>
                  <a:lnTo>
                    <a:pt x="25704" y="13830"/>
                  </a:lnTo>
                  <a:lnTo>
                    <a:pt x="27432" y="13830"/>
                  </a:lnTo>
                  <a:lnTo>
                    <a:pt x="27432" y="12103"/>
                  </a:lnTo>
                  <a:lnTo>
                    <a:pt x="28727" y="12103"/>
                  </a:lnTo>
                  <a:lnTo>
                    <a:pt x="28727" y="13830"/>
                  </a:lnTo>
                  <a:lnTo>
                    <a:pt x="29159" y="13830"/>
                  </a:lnTo>
                  <a:lnTo>
                    <a:pt x="29159" y="12103"/>
                  </a:lnTo>
                  <a:lnTo>
                    <a:pt x="28943" y="12103"/>
                  </a:lnTo>
                  <a:lnTo>
                    <a:pt x="28943" y="10375"/>
                  </a:lnTo>
                  <a:lnTo>
                    <a:pt x="29159" y="10375"/>
                  </a:lnTo>
                  <a:lnTo>
                    <a:pt x="29159" y="8648"/>
                  </a:lnTo>
                  <a:lnTo>
                    <a:pt x="28943" y="8648"/>
                  </a:lnTo>
                  <a:lnTo>
                    <a:pt x="28943" y="6921"/>
                  </a:lnTo>
                  <a:lnTo>
                    <a:pt x="29159" y="6921"/>
                  </a:lnTo>
                  <a:lnTo>
                    <a:pt x="29159" y="5194"/>
                  </a:lnTo>
                  <a:lnTo>
                    <a:pt x="28943" y="5194"/>
                  </a:lnTo>
                  <a:lnTo>
                    <a:pt x="28943" y="3467"/>
                  </a:lnTo>
                  <a:lnTo>
                    <a:pt x="29159" y="3467"/>
                  </a:lnTo>
                  <a:lnTo>
                    <a:pt x="29159" y="1739"/>
                  </a:lnTo>
                  <a:close/>
                </a:path>
              </a:pathLst>
            </a:custGeom>
            <a:solidFill>
              <a:srgbClr val="000000"/>
            </a:solidFill>
          </p:spPr>
          <p:txBody>
            <a:bodyPr wrap="square" lIns="0" tIns="0" rIns="0" bIns="0" rtlCol="0"/>
            <a:lstStyle/>
            <a:p>
              <a:endParaRPr/>
            </a:p>
          </p:txBody>
        </p:sp>
        <p:sp>
          <p:nvSpPr>
            <p:cNvPr id="611" name="object 611"/>
            <p:cNvSpPr/>
            <p:nvPr/>
          </p:nvSpPr>
          <p:spPr>
            <a:xfrm>
              <a:off x="7362355" y="5635777"/>
              <a:ext cx="29209" cy="13970"/>
            </a:xfrm>
            <a:custGeom>
              <a:avLst/>
              <a:gdLst/>
              <a:ahLst/>
              <a:cxnLst/>
              <a:rect l="l" t="t" r="r" b="b"/>
              <a:pathLst>
                <a:path w="29209" h="13970">
                  <a:moveTo>
                    <a:pt x="3251" y="10375"/>
                  </a:moveTo>
                  <a:lnTo>
                    <a:pt x="1727" y="10375"/>
                  </a:lnTo>
                  <a:lnTo>
                    <a:pt x="1727" y="8648"/>
                  </a:lnTo>
                  <a:lnTo>
                    <a:pt x="0" y="8648"/>
                  </a:lnTo>
                  <a:lnTo>
                    <a:pt x="0" y="10375"/>
                  </a:lnTo>
                  <a:lnTo>
                    <a:pt x="1524" y="10375"/>
                  </a:lnTo>
                  <a:lnTo>
                    <a:pt x="1524" y="12103"/>
                  </a:lnTo>
                  <a:lnTo>
                    <a:pt x="0" y="12103"/>
                  </a:lnTo>
                  <a:lnTo>
                    <a:pt x="0" y="13830"/>
                  </a:lnTo>
                  <a:lnTo>
                    <a:pt x="1727" y="13830"/>
                  </a:lnTo>
                  <a:lnTo>
                    <a:pt x="1727" y="12103"/>
                  </a:lnTo>
                  <a:lnTo>
                    <a:pt x="3251" y="12103"/>
                  </a:lnTo>
                  <a:lnTo>
                    <a:pt x="3251" y="10375"/>
                  </a:lnTo>
                  <a:close/>
                </a:path>
                <a:path w="29209" h="13970">
                  <a:moveTo>
                    <a:pt x="3251" y="3454"/>
                  </a:move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3251" y="8636"/>
                  </a:lnTo>
                  <a:lnTo>
                    <a:pt x="3251" y="6908"/>
                  </a:lnTo>
                  <a:lnTo>
                    <a:pt x="1727" y="6908"/>
                  </a:lnTo>
                  <a:lnTo>
                    <a:pt x="1727" y="5181"/>
                  </a:lnTo>
                  <a:lnTo>
                    <a:pt x="3251" y="5181"/>
                  </a:lnTo>
                  <a:lnTo>
                    <a:pt x="3251" y="3454"/>
                  </a:lnTo>
                  <a:close/>
                </a:path>
                <a:path w="29209" h="13970">
                  <a:moveTo>
                    <a:pt x="6489" y="10375"/>
                  </a:moveTo>
                  <a:lnTo>
                    <a:pt x="4978" y="10375"/>
                  </a:lnTo>
                  <a:lnTo>
                    <a:pt x="4978" y="8648"/>
                  </a:lnTo>
                  <a:lnTo>
                    <a:pt x="3251" y="8648"/>
                  </a:lnTo>
                  <a:lnTo>
                    <a:pt x="3251" y="10375"/>
                  </a:lnTo>
                  <a:lnTo>
                    <a:pt x="4762" y="10375"/>
                  </a:lnTo>
                  <a:lnTo>
                    <a:pt x="4762" y="12103"/>
                  </a:lnTo>
                  <a:lnTo>
                    <a:pt x="3251" y="12103"/>
                  </a:lnTo>
                  <a:lnTo>
                    <a:pt x="3251" y="13830"/>
                  </a:lnTo>
                  <a:lnTo>
                    <a:pt x="4978" y="13830"/>
                  </a:lnTo>
                  <a:lnTo>
                    <a:pt x="4978" y="12103"/>
                  </a:lnTo>
                  <a:lnTo>
                    <a:pt x="6489" y="12103"/>
                  </a:lnTo>
                  <a:lnTo>
                    <a:pt x="6489" y="10375"/>
                  </a:lnTo>
                  <a:close/>
                </a:path>
                <a:path w="29209" h="13970">
                  <a:moveTo>
                    <a:pt x="6489" y="0"/>
                  </a:moveTo>
                  <a:lnTo>
                    <a:pt x="4762" y="0"/>
                  </a:lnTo>
                  <a:lnTo>
                    <a:pt x="4762" y="1727"/>
                  </a:lnTo>
                  <a:lnTo>
                    <a:pt x="3251" y="1727"/>
                  </a:lnTo>
                  <a:lnTo>
                    <a:pt x="3251" y="3454"/>
                  </a:lnTo>
                  <a:lnTo>
                    <a:pt x="4762" y="3454"/>
                  </a:lnTo>
                  <a:lnTo>
                    <a:pt x="4762" y="5181"/>
                  </a:lnTo>
                  <a:lnTo>
                    <a:pt x="3251" y="5181"/>
                  </a:lnTo>
                  <a:lnTo>
                    <a:pt x="3251" y="6908"/>
                  </a:lnTo>
                  <a:lnTo>
                    <a:pt x="4762" y="6908"/>
                  </a:lnTo>
                  <a:lnTo>
                    <a:pt x="4762" y="8636"/>
                  </a:lnTo>
                  <a:lnTo>
                    <a:pt x="6489" y="8636"/>
                  </a:lnTo>
                  <a:lnTo>
                    <a:pt x="6489" y="6908"/>
                  </a:lnTo>
                  <a:lnTo>
                    <a:pt x="4978" y="6908"/>
                  </a:lnTo>
                  <a:lnTo>
                    <a:pt x="4978" y="5181"/>
                  </a:lnTo>
                  <a:lnTo>
                    <a:pt x="6489" y="5181"/>
                  </a:lnTo>
                  <a:lnTo>
                    <a:pt x="6489" y="3454"/>
                  </a:lnTo>
                  <a:lnTo>
                    <a:pt x="4978" y="3454"/>
                  </a:lnTo>
                  <a:lnTo>
                    <a:pt x="4978" y="1727"/>
                  </a:lnTo>
                  <a:lnTo>
                    <a:pt x="6489" y="1727"/>
                  </a:lnTo>
                  <a:lnTo>
                    <a:pt x="6489" y="0"/>
                  </a:lnTo>
                  <a:close/>
                </a:path>
                <a:path w="29209" h="13970">
                  <a:moveTo>
                    <a:pt x="11239" y="8648"/>
                  </a:moveTo>
                  <a:lnTo>
                    <a:pt x="9512" y="8648"/>
                  </a:lnTo>
                  <a:lnTo>
                    <a:pt x="9512" y="10375"/>
                  </a:lnTo>
                  <a:lnTo>
                    <a:pt x="8216" y="10375"/>
                  </a:lnTo>
                  <a:lnTo>
                    <a:pt x="8216" y="8648"/>
                  </a:lnTo>
                  <a:lnTo>
                    <a:pt x="6489" y="8648"/>
                  </a:lnTo>
                  <a:lnTo>
                    <a:pt x="6489" y="10375"/>
                  </a:lnTo>
                  <a:lnTo>
                    <a:pt x="8001" y="10375"/>
                  </a:lnTo>
                  <a:lnTo>
                    <a:pt x="8001" y="12103"/>
                  </a:lnTo>
                  <a:lnTo>
                    <a:pt x="6489" y="12103"/>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close/>
                </a:path>
                <a:path w="29209" h="13970">
                  <a:moveTo>
                    <a:pt x="11239" y="1727"/>
                  </a:moveTo>
                  <a:lnTo>
                    <a:pt x="9728" y="1727"/>
                  </a:lnTo>
                  <a:lnTo>
                    <a:pt x="9728" y="0"/>
                  </a:lnTo>
                  <a:lnTo>
                    <a:pt x="9512" y="0"/>
                  </a:lnTo>
                  <a:lnTo>
                    <a:pt x="9512" y="1727"/>
                  </a:lnTo>
                  <a:lnTo>
                    <a:pt x="9512" y="3454"/>
                  </a:lnTo>
                  <a:lnTo>
                    <a:pt x="9512" y="5181"/>
                  </a:lnTo>
                  <a:lnTo>
                    <a:pt x="9512" y="6908"/>
                  </a:lnTo>
                  <a:lnTo>
                    <a:pt x="8216" y="6908"/>
                  </a:lnTo>
                  <a:lnTo>
                    <a:pt x="8216" y="5181"/>
                  </a:lnTo>
                  <a:lnTo>
                    <a:pt x="9512" y="5181"/>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5181"/>
                  </a:lnTo>
                  <a:lnTo>
                    <a:pt x="6489" y="5181"/>
                  </a:lnTo>
                  <a:lnTo>
                    <a:pt x="6489" y="6908"/>
                  </a:lnTo>
                  <a:lnTo>
                    <a:pt x="8001" y="6908"/>
                  </a:lnTo>
                  <a:lnTo>
                    <a:pt x="8001" y="8636"/>
                  </a:lnTo>
                  <a:lnTo>
                    <a:pt x="9728" y="8636"/>
                  </a:lnTo>
                  <a:lnTo>
                    <a:pt x="9728" y="6908"/>
                  </a:lnTo>
                  <a:lnTo>
                    <a:pt x="11239" y="6908"/>
                  </a:lnTo>
                  <a:lnTo>
                    <a:pt x="11239" y="5181"/>
                  </a:lnTo>
                  <a:lnTo>
                    <a:pt x="9728" y="5181"/>
                  </a:lnTo>
                  <a:lnTo>
                    <a:pt x="9728" y="3454"/>
                  </a:lnTo>
                  <a:lnTo>
                    <a:pt x="11239" y="3454"/>
                  </a:lnTo>
                  <a:lnTo>
                    <a:pt x="11239" y="1727"/>
                  </a:lnTo>
                  <a:close/>
                </a:path>
                <a:path w="29209" h="13970">
                  <a:moveTo>
                    <a:pt x="14478" y="8648"/>
                  </a:move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close/>
                </a:path>
                <a:path w="29209" h="13970">
                  <a:moveTo>
                    <a:pt x="14478" y="1727"/>
                  </a:moveTo>
                  <a:lnTo>
                    <a:pt x="12966" y="1727"/>
                  </a:lnTo>
                  <a:lnTo>
                    <a:pt x="12966" y="0"/>
                  </a:lnTo>
                  <a:lnTo>
                    <a:pt x="11239" y="0"/>
                  </a:lnTo>
                  <a:lnTo>
                    <a:pt x="11239" y="1727"/>
                  </a:lnTo>
                  <a:lnTo>
                    <a:pt x="12750" y="1727"/>
                  </a:lnTo>
                  <a:lnTo>
                    <a:pt x="12750" y="3454"/>
                  </a:lnTo>
                  <a:lnTo>
                    <a:pt x="11239" y="3454"/>
                  </a:lnTo>
                  <a:lnTo>
                    <a:pt x="11239" y="5181"/>
                  </a:lnTo>
                  <a:lnTo>
                    <a:pt x="12750" y="5181"/>
                  </a:lnTo>
                  <a:lnTo>
                    <a:pt x="12750" y="6908"/>
                  </a:lnTo>
                  <a:lnTo>
                    <a:pt x="11239" y="6908"/>
                  </a:lnTo>
                  <a:lnTo>
                    <a:pt x="11239" y="8636"/>
                  </a:lnTo>
                  <a:lnTo>
                    <a:pt x="12966" y="8636"/>
                  </a:lnTo>
                  <a:lnTo>
                    <a:pt x="12966" y="6908"/>
                  </a:lnTo>
                  <a:lnTo>
                    <a:pt x="14478" y="6908"/>
                  </a:lnTo>
                  <a:lnTo>
                    <a:pt x="14478" y="5181"/>
                  </a:lnTo>
                  <a:lnTo>
                    <a:pt x="12966" y="5181"/>
                  </a:lnTo>
                  <a:lnTo>
                    <a:pt x="12966" y="3454"/>
                  </a:lnTo>
                  <a:lnTo>
                    <a:pt x="14478" y="3454"/>
                  </a:lnTo>
                  <a:lnTo>
                    <a:pt x="14478" y="1727"/>
                  </a:lnTo>
                  <a:close/>
                </a:path>
                <a:path w="29209" h="13970">
                  <a:moveTo>
                    <a:pt x="19227" y="10375"/>
                  </a:moveTo>
                  <a:lnTo>
                    <a:pt x="17716" y="10375"/>
                  </a:lnTo>
                  <a:lnTo>
                    <a:pt x="17716" y="8648"/>
                  </a:lnTo>
                  <a:lnTo>
                    <a:pt x="17500" y="8648"/>
                  </a:lnTo>
                  <a:lnTo>
                    <a:pt x="17500" y="10375"/>
                  </a:lnTo>
                  <a:lnTo>
                    <a:pt x="17500" y="12103"/>
                  </a:lnTo>
                  <a:lnTo>
                    <a:pt x="16205" y="12103"/>
                  </a:lnTo>
                  <a:lnTo>
                    <a:pt x="16205" y="10375"/>
                  </a:lnTo>
                  <a:lnTo>
                    <a:pt x="17500" y="10375"/>
                  </a:lnTo>
                  <a:lnTo>
                    <a:pt x="17500"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close/>
                </a:path>
                <a:path w="29209" h="13970">
                  <a:moveTo>
                    <a:pt x="19227" y="0"/>
                  </a:moveTo>
                  <a:lnTo>
                    <a:pt x="17500" y="0"/>
                  </a:lnTo>
                  <a:lnTo>
                    <a:pt x="17500" y="1727"/>
                  </a:lnTo>
                  <a:lnTo>
                    <a:pt x="17500" y="3454"/>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908"/>
                  </a:lnTo>
                  <a:lnTo>
                    <a:pt x="14478" y="6908"/>
                  </a:lnTo>
                  <a:lnTo>
                    <a:pt x="14478" y="8636"/>
                  </a:lnTo>
                  <a:lnTo>
                    <a:pt x="16205" y="8636"/>
                  </a:lnTo>
                  <a:lnTo>
                    <a:pt x="16205" y="6908"/>
                  </a:lnTo>
                  <a:lnTo>
                    <a:pt x="17500" y="6908"/>
                  </a:lnTo>
                  <a:lnTo>
                    <a:pt x="17500" y="8636"/>
                  </a:lnTo>
                  <a:lnTo>
                    <a:pt x="19227" y="8636"/>
                  </a:lnTo>
                  <a:lnTo>
                    <a:pt x="19227" y="6908"/>
                  </a:lnTo>
                  <a:lnTo>
                    <a:pt x="17716" y="6908"/>
                  </a:lnTo>
                  <a:lnTo>
                    <a:pt x="17716" y="5181"/>
                  </a:lnTo>
                  <a:lnTo>
                    <a:pt x="19227" y="5181"/>
                  </a:lnTo>
                  <a:lnTo>
                    <a:pt x="19227" y="3454"/>
                  </a:lnTo>
                  <a:lnTo>
                    <a:pt x="17716" y="3454"/>
                  </a:lnTo>
                  <a:lnTo>
                    <a:pt x="17716" y="1727"/>
                  </a:lnTo>
                  <a:lnTo>
                    <a:pt x="19227" y="1727"/>
                  </a:lnTo>
                  <a:lnTo>
                    <a:pt x="19227" y="0"/>
                  </a:lnTo>
                  <a:close/>
                </a:path>
                <a:path w="29209" h="13970">
                  <a:moveTo>
                    <a:pt x="22466" y="10375"/>
                  </a:moveTo>
                  <a:lnTo>
                    <a:pt x="20955" y="10375"/>
                  </a:lnTo>
                  <a:lnTo>
                    <a:pt x="20955" y="8648"/>
                  </a:lnTo>
                  <a:lnTo>
                    <a:pt x="19227" y="8648"/>
                  </a:lnTo>
                  <a:lnTo>
                    <a:pt x="19227" y="10375"/>
                  </a:lnTo>
                  <a:lnTo>
                    <a:pt x="20739" y="10375"/>
                  </a:lnTo>
                  <a:lnTo>
                    <a:pt x="20739" y="12103"/>
                  </a:lnTo>
                  <a:lnTo>
                    <a:pt x="22466" y="12103"/>
                  </a:lnTo>
                  <a:lnTo>
                    <a:pt x="22466" y="10375"/>
                  </a:lnTo>
                  <a:close/>
                </a:path>
                <a:path w="29209" h="13970">
                  <a:moveTo>
                    <a:pt x="22466" y="0"/>
                  </a:move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close/>
                </a:path>
                <a:path w="29209" h="13970">
                  <a:moveTo>
                    <a:pt x="25704" y="10375"/>
                  </a:moveTo>
                  <a:lnTo>
                    <a:pt x="24193" y="10375"/>
                  </a:lnTo>
                  <a:lnTo>
                    <a:pt x="24193" y="8648"/>
                  </a:lnTo>
                  <a:lnTo>
                    <a:pt x="22466" y="8648"/>
                  </a:lnTo>
                  <a:lnTo>
                    <a:pt x="22466" y="10375"/>
                  </a:lnTo>
                  <a:lnTo>
                    <a:pt x="23977" y="10375"/>
                  </a:lnTo>
                  <a:lnTo>
                    <a:pt x="23977" y="12103"/>
                  </a:lnTo>
                  <a:lnTo>
                    <a:pt x="25704" y="12103"/>
                  </a:lnTo>
                  <a:lnTo>
                    <a:pt x="25704" y="10375"/>
                  </a:lnTo>
                  <a:close/>
                </a:path>
                <a:path w="29209" h="13970">
                  <a:moveTo>
                    <a:pt x="25704" y="0"/>
                  </a:move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close/>
                </a:path>
                <a:path w="29209" h="13970">
                  <a:moveTo>
                    <a:pt x="29159" y="8648"/>
                  </a:moveTo>
                  <a:lnTo>
                    <a:pt x="28727" y="8648"/>
                  </a:lnTo>
                  <a:lnTo>
                    <a:pt x="28727" y="10375"/>
                  </a:lnTo>
                  <a:lnTo>
                    <a:pt x="27432" y="10375"/>
                  </a:lnTo>
                  <a:lnTo>
                    <a:pt x="27432" y="8648"/>
                  </a:lnTo>
                  <a:lnTo>
                    <a:pt x="25704" y="8648"/>
                  </a:lnTo>
                  <a:lnTo>
                    <a:pt x="25704" y="10375"/>
                  </a:lnTo>
                  <a:lnTo>
                    <a:pt x="27216" y="10375"/>
                  </a:lnTo>
                  <a:lnTo>
                    <a:pt x="27216" y="12103"/>
                  </a:lnTo>
                  <a:lnTo>
                    <a:pt x="28943" y="12103"/>
                  </a:lnTo>
                  <a:lnTo>
                    <a:pt x="28943" y="10375"/>
                  </a:lnTo>
                  <a:lnTo>
                    <a:pt x="29159" y="10375"/>
                  </a:lnTo>
                  <a:lnTo>
                    <a:pt x="29159" y="8648"/>
                  </a:lnTo>
                  <a:close/>
                </a:path>
                <a:path w="29209" h="13970">
                  <a:moveTo>
                    <a:pt x="29159" y="1727"/>
                  </a:moveTo>
                  <a:lnTo>
                    <a:pt x="28943" y="1727"/>
                  </a:lnTo>
                  <a:lnTo>
                    <a:pt x="28943" y="0"/>
                  </a:lnTo>
                  <a:lnTo>
                    <a:pt x="28727" y="0"/>
                  </a:lnTo>
                  <a:lnTo>
                    <a:pt x="28727" y="1727"/>
                  </a:lnTo>
                  <a:lnTo>
                    <a:pt x="28727" y="3454"/>
                  </a:lnTo>
                  <a:lnTo>
                    <a:pt x="28727" y="5181"/>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2" name="object 612"/>
            <p:cNvSpPr/>
            <p:nvPr/>
          </p:nvSpPr>
          <p:spPr>
            <a:xfrm>
              <a:off x="7362355" y="5647880"/>
              <a:ext cx="29209" cy="13970"/>
            </a:xfrm>
            <a:custGeom>
              <a:avLst/>
              <a:gdLst/>
              <a:ahLst/>
              <a:cxnLst/>
              <a:rect l="l" t="t" r="r" b="b"/>
              <a:pathLst>
                <a:path w="29209" h="13970">
                  <a:moveTo>
                    <a:pt x="29159" y="0"/>
                  </a:moveTo>
                  <a:lnTo>
                    <a:pt x="28727" y="0"/>
                  </a:lnTo>
                  <a:lnTo>
                    <a:pt x="28727" y="1727"/>
                  </a:lnTo>
                  <a:lnTo>
                    <a:pt x="28727" y="3454"/>
                  </a:lnTo>
                  <a:lnTo>
                    <a:pt x="28727" y="11874"/>
                  </a:lnTo>
                  <a:lnTo>
                    <a:pt x="27432" y="11874"/>
                  </a:lnTo>
                  <a:lnTo>
                    <a:pt x="27432" y="10147"/>
                  </a:lnTo>
                  <a:lnTo>
                    <a:pt x="28727" y="10147"/>
                  </a:lnTo>
                  <a:lnTo>
                    <a:pt x="28727" y="8420"/>
                  </a:lnTo>
                  <a:lnTo>
                    <a:pt x="27432" y="8420"/>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420"/>
                  </a:lnTo>
                  <a:lnTo>
                    <a:pt x="24193" y="8420"/>
                  </a:lnTo>
                  <a:lnTo>
                    <a:pt x="24193" y="6908"/>
                  </a:lnTo>
                  <a:lnTo>
                    <a:pt x="25704" y="6908"/>
                  </a:lnTo>
                  <a:lnTo>
                    <a:pt x="25704" y="5181"/>
                  </a:lnTo>
                  <a:lnTo>
                    <a:pt x="24193" y="5181"/>
                  </a:lnTo>
                  <a:lnTo>
                    <a:pt x="24193" y="3454"/>
                  </a:lnTo>
                  <a:lnTo>
                    <a:pt x="25704" y="3454"/>
                  </a:lnTo>
                  <a:lnTo>
                    <a:pt x="25704" y="1727"/>
                  </a:lnTo>
                  <a:lnTo>
                    <a:pt x="24193" y="1727"/>
                  </a:lnTo>
                  <a:lnTo>
                    <a:pt x="24193" y="0"/>
                  </a:lnTo>
                  <a:lnTo>
                    <a:pt x="22466" y="0"/>
                  </a:lnTo>
                  <a:lnTo>
                    <a:pt x="22466" y="1727"/>
                  </a:lnTo>
                  <a:lnTo>
                    <a:pt x="23977" y="1727"/>
                  </a:lnTo>
                  <a:lnTo>
                    <a:pt x="23977" y="3454"/>
                  </a:lnTo>
                  <a:lnTo>
                    <a:pt x="22466" y="3454"/>
                  </a:lnTo>
                  <a:lnTo>
                    <a:pt x="22466" y="5181"/>
                  </a:lnTo>
                  <a:lnTo>
                    <a:pt x="23977" y="5181"/>
                  </a:lnTo>
                  <a:lnTo>
                    <a:pt x="23977" y="6908"/>
                  </a:lnTo>
                  <a:lnTo>
                    <a:pt x="22466" y="6908"/>
                  </a:lnTo>
                  <a:lnTo>
                    <a:pt x="22466" y="8420"/>
                  </a:lnTo>
                  <a:lnTo>
                    <a:pt x="20955" y="8420"/>
                  </a:lnTo>
                  <a:lnTo>
                    <a:pt x="20955" y="6908"/>
                  </a:lnTo>
                  <a:lnTo>
                    <a:pt x="22466" y="6908"/>
                  </a:lnTo>
                  <a:lnTo>
                    <a:pt x="22466" y="5181"/>
                  </a:lnTo>
                  <a:lnTo>
                    <a:pt x="20955" y="5181"/>
                  </a:lnTo>
                  <a:lnTo>
                    <a:pt x="20955" y="3454"/>
                  </a:lnTo>
                  <a:lnTo>
                    <a:pt x="22466" y="3454"/>
                  </a:lnTo>
                  <a:lnTo>
                    <a:pt x="22466" y="1727"/>
                  </a:lnTo>
                  <a:lnTo>
                    <a:pt x="20955" y="1727"/>
                  </a:lnTo>
                  <a:lnTo>
                    <a:pt x="20955" y="0"/>
                  </a:lnTo>
                  <a:lnTo>
                    <a:pt x="19227" y="0"/>
                  </a:lnTo>
                  <a:lnTo>
                    <a:pt x="19227" y="1727"/>
                  </a:lnTo>
                  <a:lnTo>
                    <a:pt x="20739" y="1727"/>
                  </a:lnTo>
                  <a:lnTo>
                    <a:pt x="20739" y="3454"/>
                  </a:lnTo>
                  <a:lnTo>
                    <a:pt x="19227" y="3454"/>
                  </a:lnTo>
                  <a:lnTo>
                    <a:pt x="19227" y="5181"/>
                  </a:lnTo>
                  <a:lnTo>
                    <a:pt x="20739" y="5181"/>
                  </a:lnTo>
                  <a:lnTo>
                    <a:pt x="20739" y="6908"/>
                  </a:lnTo>
                  <a:lnTo>
                    <a:pt x="19227" y="6908"/>
                  </a:lnTo>
                  <a:lnTo>
                    <a:pt x="19227" y="8420"/>
                  </a:lnTo>
                  <a:lnTo>
                    <a:pt x="17716" y="8420"/>
                  </a:lnTo>
                  <a:lnTo>
                    <a:pt x="17716" y="6908"/>
                  </a:lnTo>
                  <a:lnTo>
                    <a:pt x="19227" y="6908"/>
                  </a:lnTo>
                  <a:lnTo>
                    <a:pt x="19227" y="5181"/>
                  </a:lnTo>
                  <a:lnTo>
                    <a:pt x="17716" y="5181"/>
                  </a:lnTo>
                  <a:lnTo>
                    <a:pt x="17716" y="3454"/>
                  </a:lnTo>
                  <a:lnTo>
                    <a:pt x="19227" y="3454"/>
                  </a:lnTo>
                  <a:lnTo>
                    <a:pt x="19227" y="1727"/>
                  </a:lnTo>
                  <a:lnTo>
                    <a:pt x="17716" y="1727"/>
                  </a:lnTo>
                  <a:lnTo>
                    <a:pt x="17716" y="0"/>
                  </a:lnTo>
                  <a:lnTo>
                    <a:pt x="17500" y="0"/>
                  </a:lnTo>
                  <a:lnTo>
                    <a:pt x="17500" y="10147"/>
                  </a:lnTo>
                  <a:lnTo>
                    <a:pt x="16205" y="10147"/>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7500" y="1727"/>
                  </a:lnTo>
                  <a:lnTo>
                    <a:pt x="17500" y="0"/>
                  </a:lnTo>
                  <a:lnTo>
                    <a:pt x="15989" y="0"/>
                  </a:lnTo>
                  <a:lnTo>
                    <a:pt x="15989" y="1727"/>
                  </a:lnTo>
                  <a:lnTo>
                    <a:pt x="14478" y="1727"/>
                  </a:lnTo>
                  <a:lnTo>
                    <a:pt x="14478" y="3454"/>
                  </a:lnTo>
                  <a:lnTo>
                    <a:pt x="15989" y="3454"/>
                  </a:lnTo>
                  <a:lnTo>
                    <a:pt x="15989" y="5181"/>
                  </a:lnTo>
                  <a:lnTo>
                    <a:pt x="14478" y="5181"/>
                  </a:lnTo>
                  <a:lnTo>
                    <a:pt x="14478" y="6908"/>
                  </a:lnTo>
                  <a:lnTo>
                    <a:pt x="15989" y="6908"/>
                  </a:lnTo>
                  <a:lnTo>
                    <a:pt x="15989" y="8420"/>
                  </a:lnTo>
                  <a:lnTo>
                    <a:pt x="14478" y="8420"/>
                  </a:lnTo>
                  <a:lnTo>
                    <a:pt x="14478" y="6908"/>
                  </a:lnTo>
                  <a:lnTo>
                    <a:pt x="12966" y="6908"/>
                  </a:lnTo>
                  <a:lnTo>
                    <a:pt x="12966" y="5181"/>
                  </a:lnTo>
                  <a:lnTo>
                    <a:pt x="14478" y="5181"/>
                  </a:lnTo>
                  <a:lnTo>
                    <a:pt x="14478" y="3454"/>
                  </a:ln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420"/>
                  </a:lnTo>
                  <a:lnTo>
                    <a:pt x="11239" y="8420"/>
                  </a:lnTo>
                  <a:lnTo>
                    <a:pt x="11239" y="6908"/>
                  </a:lnTo>
                  <a:lnTo>
                    <a:pt x="9728" y="6908"/>
                  </a:lnTo>
                  <a:lnTo>
                    <a:pt x="9728" y="5181"/>
                  </a:lnTo>
                  <a:lnTo>
                    <a:pt x="11239" y="5181"/>
                  </a:lnTo>
                  <a:lnTo>
                    <a:pt x="11239" y="3454"/>
                  </a:lnTo>
                  <a:lnTo>
                    <a:pt x="9728" y="3454"/>
                  </a:lnTo>
                  <a:lnTo>
                    <a:pt x="9728" y="1727"/>
                  </a:lnTo>
                  <a:lnTo>
                    <a:pt x="9512" y="1727"/>
                  </a:lnTo>
                  <a:lnTo>
                    <a:pt x="9512" y="11874"/>
                  </a:lnTo>
                  <a:lnTo>
                    <a:pt x="8216" y="11874"/>
                  </a:lnTo>
                  <a:lnTo>
                    <a:pt x="8216" y="10147"/>
                  </a:lnTo>
                  <a:lnTo>
                    <a:pt x="9512" y="10147"/>
                  </a:lnTo>
                  <a:lnTo>
                    <a:pt x="9512" y="8420"/>
                  </a:lnTo>
                  <a:lnTo>
                    <a:pt x="8216" y="8420"/>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420"/>
                  </a:lnTo>
                  <a:lnTo>
                    <a:pt x="4978" y="8420"/>
                  </a:lnTo>
                  <a:lnTo>
                    <a:pt x="4978" y="6908"/>
                  </a:lnTo>
                  <a:lnTo>
                    <a:pt x="6489" y="6908"/>
                  </a:lnTo>
                  <a:lnTo>
                    <a:pt x="6489" y="5181"/>
                  </a:lnTo>
                  <a:lnTo>
                    <a:pt x="4978" y="5181"/>
                  </a:lnTo>
                  <a:lnTo>
                    <a:pt x="4978" y="3454"/>
                  </a:lnTo>
                  <a:lnTo>
                    <a:pt x="6489" y="3454"/>
                  </a:lnTo>
                  <a:lnTo>
                    <a:pt x="6489" y="1727"/>
                  </a:lnTo>
                  <a:lnTo>
                    <a:pt x="4762" y="1727"/>
                  </a:lnTo>
                  <a:lnTo>
                    <a:pt x="4762" y="3454"/>
                  </a:lnTo>
                  <a:lnTo>
                    <a:pt x="3251" y="3454"/>
                  </a:lnTo>
                  <a:lnTo>
                    <a:pt x="3251" y="5181"/>
                  </a:lnTo>
                  <a:lnTo>
                    <a:pt x="4762" y="5181"/>
                  </a:lnTo>
                  <a:lnTo>
                    <a:pt x="4762" y="6908"/>
                  </a:lnTo>
                  <a:lnTo>
                    <a:pt x="3251" y="6908"/>
                  </a:lnTo>
                  <a:lnTo>
                    <a:pt x="3251" y="8420"/>
                  </a:lnTo>
                  <a:lnTo>
                    <a:pt x="1727" y="8420"/>
                  </a:lnTo>
                  <a:lnTo>
                    <a:pt x="1727" y="6908"/>
                  </a:lnTo>
                  <a:lnTo>
                    <a:pt x="3251" y="6908"/>
                  </a:lnTo>
                  <a:lnTo>
                    <a:pt x="3251" y="5181"/>
                  </a:lnTo>
                  <a:lnTo>
                    <a:pt x="1727" y="5181"/>
                  </a:lnTo>
                  <a:lnTo>
                    <a:pt x="1727" y="3454"/>
                  </a:lnTo>
                  <a:lnTo>
                    <a:pt x="3251" y="3454"/>
                  </a:lnTo>
                  <a:lnTo>
                    <a:pt x="3251" y="1727"/>
                  </a:lnTo>
                  <a:lnTo>
                    <a:pt x="1524" y="1727"/>
                  </a:lnTo>
                  <a:lnTo>
                    <a:pt x="1524" y="3454"/>
                  </a:lnTo>
                  <a:lnTo>
                    <a:pt x="0" y="3454"/>
                  </a:lnTo>
                  <a:lnTo>
                    <a:pt x="0" y="5181"/>
                  </a:lnTo>
                  <a:lnTo>
                    <a:pt x="1524" y="5181"/>
                  </a:lnTo>
                  <a:lnTo>
                    <a:pt x="1524" y="6908"/>
                  </a:lnTo>
                  <a:lnTo>
                    <a:pt x="0" y="6908"/>
                  </a:lnTo>
                  <a:lnTo>
                    <a:pt x="0" y="8636"/>
                  </a:lnTo>
                  <a:lnTo>
                    <a:pt x="1524" y="8636"/>
                  </a:lnTo>
                  <a:lnTo>
                    <a:pt x="1524" y="10147"/>
                  </a:lnTo>
                  <a:lnTo>
                    <a:pt x="0" y="10147"/>
                  </a:lnTo>
                  <a:lnTo>
                    <a:pt x="0" y="11874"/>
                  </a:lnTo>
                  <a:lnTo>
                    <a:pt x="1524" y="11874"/>
                  </a:lnTo>
                  <a:lnTo>
                    <a:pt x="1524" y="13601"/>
                  </a:lnTo>
                  <a:lnTo>
                    <a:pt x="3251" y="13601"/>
                  </a:lnTo>
                  <a:lnTo>
                    <a:pt x="3251" y="11874"/>
                  </a:lnTo>
                  <a:lnTo>
                    <a:pt x="1727" y="11874"/>
                  </a:lnTo>
                  <a:lnTo>
                    <a:pt x="1727" y="10147"/>
                  </a:lnTo>
                  <a:lnTo>
                    <a:pt x="3251" y="10147"/>
                  </a:lnTo>
                  <a:lnTo>
                    <a:pt x="3251" y="8636"/>
                  </a:lnTo>
                  <a:lnTo>
                    <a:pt x="4762" y="8636"/>
                  </a:lnTo>
                  <a:lnTo>
                    <a:pt x="4762" y="10147"/>
                  </a:lnTo>
                  <a:lnTo>
                    <a:pt x="3251" y="10147"/>
                  </a:lnTo>
                  <a:lnTo>
                    <a:pt x="3251" y="11874"/>
                  </a:lnTo>
                  <a:lnTo>
                    <a:pt x="4762" y="11874"/>
                  </a:lnTo>
                  <a:lnTo>
                    <a:pt x="4762" y="13601"/>
                  </a:lnTo>
                  <a:lnTo>
                    <a:pt x="6489" y="13601"/>
                  </a:lnTo>
                  <a:lnTo>
                    <a:pt x="6489" y="11874"/>
                  </a:lnTo>
                  <a:lnTo>
                    <a:pt x="4978" y="11874"/>
                  </a:lnTo>
                  <a:lnTo>
                    <a:pt x="4978" y="10147"/>
                  </a:lnTo>
                  <a:lnTo>
                    <a:pt x="6489" y="10147"/>
                  </a:lnTo>
                  <a:lnTo>
                    <a:pt x="6489" y="8636"/>
                  </a:lnTo>
                  <a:lnTo>
                    <a:pt x="8001" y="8636"/>
                  </a:lnTo>
                  <a:lnTo>
                    <a:pt x="8001" y="10147"/>
                  </a:lnTo>
                  <a:lnTo>
                    <a:pt x="6489" y="10147"/>
                  </a:lnTo>
                  <a:lnTo>
                    <a:pt x="6489" y="11874"/>
                  </a:lnTo>
                  <a:lnTo>
                    <a:pt x="8001" y="11874"/>
                  </a:lnTo>
                  <a:lnTo>
                    <a:pt x="8001" y="13601"/>
                  </a:lnTo>
                  <a:lnTo>
                    <a:pt x="9728" y="13601"/>
                  </a:lnTo>
                  <a:lnTo>
                    <a:pt x="9728" y="11874"/>
                  </a:lnTo>
                  <a:lnTo>
                    <a:pt x="11239" y="11874"/>
                  </a:lnTo>
                  <a:lnTo>
                    <a:pt x="11239" y="10147"/>
                  </a:lnTo>
                  <a:lnTo>
                    <a:pt x="9728" y="10147"/>
                  </a:lnTo>
                  <a:lnTo>
                    <a:pt x="9728" y="8636"/>
                  </a:lnTo>
                  <a:lnTo>
                    <a:pt x="11239" y="8636"/>
                  </a:lnTo>
                  <a:lnTo>
                    <a:pt x="11239" y="10147"/>
                  </a:lnTo>
                  <a:lnTo>
                    <a:pt x="12750" y="10147"/>
                  </a:lnTo>
                  <a:lnTo>
                    <a:pt x="12750" y="11874"/>
                  </a:lnTo>
                  <a:lnTo>
                    <a:pt x="11239" y="11874"/>
                  </a:lnTo>
                  <a:lnTo>
                    <a:pt x="11239" y="13601"/>
                  </a:lnTo>
                  <a:lnTo>
                    <a:pt x="12966" y="13601"/>
                  </a:lnTo>
                  <a:lnTo>
                    <a:pt x="12966" y="11874"/>
                  </a:lnTo>
                  <a:lnTo>
                    <a:pt x="14478" y="11874"/>
                  </a:lnTo>
                  <a:lnTo>
                    <a:pt x="14478" y="10147"/>
                  </a:lnTo>
                  <a:lnTo>
                    <a:pt x="12966" y="10147"/>
                  </a:lnTo>
                  <a:lnTo>
                    <a:pt x="12966" y="8636"/>
                  </a:lnTo>
                  <a:lnTo>
                    <a:pt x="14478" y="8636"/>
                  </a:lnTo>
                  <a:lnTo>
                    <a:pt x="14478" y="10147"/>
                  </a:lnTo>
                  <a:lnTo>
                    <a:pt x="15989" y="10147"/>
                  </a:lnTo>
                  <a:lnTo>
                    <a:pt x="15989" y="11874"/>
                  </a:lnTo>
                  <a:lnTo>
                    <a:pt x="14478" y="11874"/>
                  </a:lnTo>
                  <a:lnTo>
                    <a:pt x="14478" y="13601"/>
                  </a:lnTo>
                  <a:lnTo>
                    <a:pt x="16205" y="13601"/>
                  </a:lnTo>
                  <a:lnTo>
                    <a:pt x="16205" y="11874"/>
                  </a:lnTo>
                  <a:lnTo>
                    <a:pt x="17500" y="11874"/>
                  </a:lnTo>
                  <a:lnTo>
                    <a:pt x="17500" y="13601"/>
                  </a:lnTo>
                  <a:lnTo>
                    <a:pt x="19227" y="13601"/>
                  </a:lnTo>
                  <a:lnTo>
                    <a:pt x="19227" y="11874"/>
                  </a:lnTo>
                  <a:lnTo>
                    <a:pt x="17716" y="11874"/>
                  </a:lnTo>
                  <a:lnTo>
                    <a:pt x="17716" y="10147"/>
                  </a:lnTo>
                  <a:lnTo>
                    <a:pt x="19227" y="10147"/>
                  </a:lnTo>
                  <a:lnTo>
                    <a:pt x="19227" y="8636"/>
                  </a:lnTo>
                  <a:lnTo>
                    <a:pt x="20739" y="8636"/>
                  </a:lnTo>
                  <a:lnTo>
                    <a:pt x="20739" y="10147"/>
                  </a:lnTo>
                  <a:lnTo>
                    <a:pt x="19227" y="10147"/>
                  </a:lnTo>
                  <a:lnTo>
                    <a:pt x="19227" y="11874"/>
                  </a:lnTo>
                  <a:lnTo>
                    <a:pt x="20739" y="11874"/>
                  </a:lnTo>
                  <a:lnTo>
                    <a:pt x="20739" y="13601"/>
                  </a:lnTo>
                  <a:lnTo>
                    <a:pt x="22466" y="13601"/>
                  </a:lnTo>
                  <a:lnTo>
                    <a:pt x="22466" y="11874"/>
                  </a:lnTo>
                  <a:lnTo>
                    <a:pt x="20955" y="11874"/>
                  </a:lnTo>
                  <a:lnTo>
                    <a:pt x="20955" y="10147"/>
                  </a:lnTo>
                  <a:lnTo>
                    <a:pt x="22466" y="10147"/>
                  </a:lnTo>
                  <a:lnTo>
                    <a:pt x="22466" y="8636"/>
                  </a:lnTo>
                  <a:lnTo>
                    <a:pt x="23977" y="8636"/>
                  </a:lnTo>
                  <a:lnTo>
                    <a:pt x="23977" y="10147"/>
                  </a:lnTo>
                  <a:lnTo>
                    <a:pt x="22466" y="10147"/>
                  </a:lnTo>
                  <a:lnTo>
                    <a:pt x="22466" y="11874"/>
                  </a:lnTo>
                  <a:lnTo>
                    <a:pt x="23977" y="11874"/>
                  </a:lnTo>
                  <a:lnTo>
                    <a:pt x="23977" y="13601"/>
                  </a:lnTo>
                  <a:lnTo>
                    <a:pt x="25704" y="13601"/>
                  </a:lnTo>
                  <a:lnTo>
                    <a:pt x="25704" y="11874"/>
                  </a:lnTo>
                  <a:lnTo>
                    <a:pt x="24193" y="11874"/>
                  </a:lnTo>
                  <a:lnTo>
                    <a:pt x="24193" y="10147"/>
                  </a:lnTo>
                  <a:lnTo>
                    <a:pt x="25704" y="10147"/>
                  </a:lnTo>
                  <a:lnTo>
                    <a:pt x="25704" y="8636"/>
                  </a:lnTo>
                  <a:lnTo>
                    <a:pt x="27216" y="8636"/>
                  </a:lnTo>
                  <a:lnTo>
                    <a:pt x="27216" y="10147"/>
                  </a:lnTo>
                  <a:lnTo>
                    <a:pt x="25704" y="10147"/>
                  </a:lnTo>
                  <a:lnTo>
                    <a:pt x="25704" y="11874"/>
                  </a:lnTo>
                  <a:lnTo>
                    <a:pt x="27216" y="11874"/>
                  </a:lnTo>
                  <a:lnTo>
                    <a:pt x="27216" y="13601"/>
                  </a:lnTo>
                  <a:lnTo>
                    <a:pt x="28943" y="13601"/>
                  </a:lnTo>
                  <a:lnTo>
                    <a:pt x="28943" y="11874"/>
                  </a:lnTo>
                  <a:lnTo>
                    <a:pt x="29159" y="11874"/>
                  </a:lnTo>
                  <a:lnTo>
                    <a:pt x="29159" y="10147"/>
                  </a:lnTo>
                  <a:lnTo>
                    <a:pt x="28943" y="10147"/>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13" name="object 613"/>
            <p:cNvSpPr/>
            <p:nvPr/>
          </p:nvSpPr>
          <p:spPr>
            <a:xfrm>
              <a:off x="7362355" y="5659754"/>
              <a:ext cx="29209" cy="15875"/>
            </a:xfrm>
            <a:custGeom>
              <a:avLst/>
              <a:gdLst/>
              <a:ahLst/>
              <a:cxnLst/>
              <a:rect l="l" t="t" r="r" b="b"/>
              <a:pathLst>
                <a:path w="29209" h="15875">
                  <a:moveTo>
                    <a:pt x="3251" y="3454"/>
                  </a:moveTo>
                  <a:lnTo>
                    <a:pt x="1727" y="3454"/>
                  </a:lnTo>
                  <a:lnTo>
                    <a:pt x="1727" y="1727"/>
                  </a:lnTo>
                  <a:lnTo>
                    <a:pt x="0" y="1727"/>
                  </a:lnTo>
                  <a:lnTo>
                    <a:pt x="0" y="3454"/>
                  </a:lnTo>
                  <a:lnTo>
                    <a:pt x="1524" y="3454"/>
                  </a:lnTo>
                  <a:lnTo>
                    <a:pt x="1524" y="5181"/>
                  </a:lnTo>
                  <a:lnTo>
                    <a:pt x="0" y="5181"/>
                  </a:lnTo>
                  <a:lnTo>
                    <a:pt x="0" y="6908"/>
                  </a:lnTo>
                  <a:lnTo>
                    <a:pt x="1727" y="6908"/>
                  </a:lnTo>
                  <a:lnTo>
                    <a:pt x="1727" y="5181"/>
                  </a:lnTo>
                  <a:lnTo>
                    <a:pt x="3251" y="5181"/>
                  </a:lnTo>
                  <a:lnTo>
                    <a:pt x="3251" y="3454"/>
                  </a:lnTo>
                  <a:close/>
                </a:path>
                <a:path w="29209" h="15875">
                  <a:moveTo>
                    <a:pt x="6489" y="3454"/>
                  </a:moveTo>
                  <a:lnTo>
                    <a:pt x="4978" y="3454"/>
                  </a:lnTo>
                  <a:lnTo>
                    <a:pt x="4978" y="1727"/>
                  </a:lnTo>
                  <a:lnTo>
                    <a:pt x="3251" y="1727"/>
                  </a:lnTo>
                  <a:lnTo>
                    <a:pt x="3251" y="3454"/>
                  </a:lnTo>
                  <a:lnTo>
                    <a:pt x="4762" y="3454"/>
                  </a:lnTo>
                  <a:lnTo>
                    <a:pt x="4762" y="5181"/>
                  </a:lnTo>
                  <a:lnTo>
                    <a:pt x="3251" y="5181"/>
                  </a:lnTo>
                  <a:lnTo>
                    <a:pt x="3251" y="6908"/>
                  </a:lnTo>
                  <a:lnTo>
                    <a:pt x="4978" y="6908"/>
                  </a:lnTo>
                  <a:lnTo>
                    <a:pt x="4978" y="5181"/>
                  </a:lnTo>
                  <a:lnTo>
                    <a:pt x="6489" y="5181"/>
                  </a:lnTo>
                  <a:lnTo>
                    <a:pt x="6489" y="3454"/>
                  </a:lnTo>
                  <a:close/>
                </a:path>
                <a:path w="29209" h="15875">
                  <a:moveTo>
                    <a:pt x="11239" y="8648"/>
                  </a:moveTo>
                  <a:lnTo>
                    <a:pt x="9728" y="8648"/>
                  </a:lnTo>
                  <a:lnTo>
                    <a:pt x="9728" y="6921"/>
                  </a:lnTo>
                  <a:lnTo>
                    <a:pt x="9512" y="6921"/>
                  </a:lnTo>
                  <a:lnTo>
                    <a:pt x="9512" y="8648"/>
                  </a:lnTo>
                  <a:lnTo>
                    <a:pt x="9512" y="10375"/>
                  </a:lnTo>
                  <a:lnTo>
                    <a:pt x="9512" y="12103"/>
                  </a:lnTo>
                  <a:lnTo>
                    <a:pt x="9512" y="13614"/>
                  </a:lnTo>
                  <a:lnTo>
                    <a:pt x="8216" y="13614"/>
                  </a:lnTo>
                  <a:lnTo>
                    <a:pt x="8216" y="12103"/>
                  </a:lnTo>
                  <a:lnTo>
                    <a:pt x="9512" y="12103"/>
                  </a:lnTo>
                  <a:lnTo>
                    <a:pt x="9512" y="10375"/>
                  </a:lnTo>
                  <a:lnTo>
                    <a:pt x="8216" y="10375"/>
                  </a:lnTo>
                  <a:lnTo>
                    <a:pt x="8216" y="8648"/>
                  </a:lnTo>
                  <a:lnTo>
                    <a:pt x="9512" y="8648"/>
                  </a:lnTo>
                  <a:lnTo>
                    <a:pt x="9512" y="6921"/>
                  </a:lnTo>
                  <a:lnTo>
                    <a:pt x="8001" y="6921"/>
                  </a:lnTo>
                  <a:lnTo>
                    <a:pt x="8001" y="8648"/>
                  </a:lnTo>
                  <a:lnTo>
                    <a:pt x="6489" y="8648"/>
                  </a:lnTo>
                  <a:lnTo>
                    <a:pt x="6489" y="10375"/>
                  </a:lnTo>
                  <a:lnTo>
                    <a:pt x="8001" y="10375"/>
                  </a:lnTo>
                  <a:lnTo>
                    <a:pt x="8001" y="12103"/>
                  </a:lnTo>
                  <a:lnTo>
                    <a:pt x="6489" y="12103"/>
                  </a:lnTo>
                  <a:lnTo>
                    <a:pt x="6489" y="13614"/>
                  </a:lnTo>
                  <a:lnTo>
                    <a:pt x="4978" y="13614"/>
                  </a:lnTo>
                  <a:lnTo>
                    <a:pt x="4978" y="12103"/>
                  </a:lnTo>
                  <a:lnTo>
                    <a:pt x="6489" y="12103"/>
                  </a:lnTo>
                  <a:lnTo>
                    <a:pt x="6489" y="10375"/>
                  </a:lnTo>
                  <a:lnTo>
                    <a:pt x="4978" y="10375"/>
                  </a:lnTo>
                  <a:lnTo>
                    <a:pt x="4978" y="8648"/>
                  </a:lnTo>
                  <a:lnTo>
                    <a:pt x="6489" y="8648"/>
                  </a:lnTo>
                  <a:lnTo>
                    <a:pt x="6489" y="6921"/>
                  </a:lnTo>
                  <a:lnTo>
                    <a:pt x="4762" y="6921"/>
                  </a:lnTo>
                  <a:lnTo>
                    <a:pt x="4762" y="8648"/>
                  </a:lnTo>
                  <a:lnTo>
                    <a:pt x="3251" y="8648"/>
                  </a:lnTo>
                  <a:lnTo>
                    <a:pt x="3251" y="10375"/>
                  </a:lnTo>
                  <a:lnTo>
                    <a:pt x="4762" y="10375"/>
                  </a:lnTo>
                  <a:lnTo>
                    <a:pt x="4762" y="12103"/>
                  </a:lnTo>
                  <a:lnTo>
                    <a:pt x="3251" y="12103"/>
                  </a:lnTo>
                  <a:lnTo>
                    <a:pt x="3251" y="13614"/>
                  </a:lnTo>
                  <a:lnTo>
                    <a:pt x="1727" y="13614"/>
                  </a:lnTo>
                  <a:lnTo>
                    <a:pt x="1727" y="12103"/>
                  </a:lnTo>
                  <a:lnTo>
                    <a:pt x="3251" y="12103"/>
                  </a:lnTo>
                  <a:lnTo>
                    <a:pt x="3251" y="10375"/>
                  </a:lnTo>
                  <a:lnTo>
                    <a:pt x="1727" y="10375"/>
                  </a:lnTo>
                  <a:lnTo>
                    <a:pt x="1727" y="8648"/>
                  </a:lnTo>
                  <a:lnTo>
                    <a:pt x="3251" y="8648"/>
                  </a:lnTo>
                  <a:lnTo>
                    <a:pt x="3251" y="6921"/>
                  </a:lnTo>
                  <a:lnTo>
                    <a:pt x="1524" y="6921"/>
                  </a:lnTo>
                  <a:lnTo>
                    <a:pt x="1524" y="8648"/>
                  </a:lnTo>
                  <a:lnTo>
                    <a:pt x="0" y="8648"/>
                  </a:lnTo>
                  <a:lnTo>
                    <a:pt x="0" y="10375"/>
                  </a:lnTo>
                  <a:lnTo>
                    <a:pt x="1524" y="10375"/>
                  </a:lnTo>
                  <a:lnTo>
                    <a:pt x="1524" y="12103"/>
                  </a:lnTo>
                  <a:lnTo>
                    <a:pt x="0" y="12103"/>
                  </a:lnTo>
                  <a:lnTo>
                    <a:pt x="0" y="13830"/>
                  </a:lnTo>
                  <a:lnTo>
                    <a:pt x="1524" y="13830"/>
                  </a:lnTo>
                  <a:lnTo>
                    <a:pt x="1524" y="15341"/>
                  </a:lnTo>
                  <a:lnTo>
                    <a:pt x="3251" y="15341"/>
                  </a:lnTo>
                  <a:lnTo>
                    <a:pt x="3251" y="13830"/>
                  </a:lnTo>
                  <a:lnTo>
                    <a:pt x="4762" y="13830"/>
                  </a:lnTo>
                  <a:lnTo>
                    <a:pt x="4762" y="15341"/>
                  </a:lnTo>
                  <a:lnTo>
                    <a:pt x="6489" y="15341"/>
                  </a:lnTo>
                  <a:lnTo>
                    <a:pt x="6489" y="13830"/>
                  </a:lnTo>
                  <a:lnTo>
                    <a:pt x="8001" y="13830"/>
                  </a:lnTo>
                  <a:lnTo>
                    <a:pt x="8001" y="15341"/>
                  </a:lnTo>
                  <a:lnTo>
                    <a:pt x="9728" y="15341"/>
                  </a:lnTo>
                  <a:lnTo>
                    <a:pt x="9728" y="13830"/>
                  </a:lnTo>
                  <a:lnTo>
                    <a:pt x="11239" y="13830"/>
                  </a:lnTo>
                  <a:lnTo>
                    <a:pt x="11239" y="12103"/>
                  </a:lnTo>
                  <a:lnTo>
                    <a:pt x="9728" y="12103"/>
                  </a:lnTo>
                  <a:lnTo>
                    <a:pt x="9728" y="10375"/>
                  </a:lnTo>
                  <a:lnTo>
                    <a:pt x="11239" y="10375"/>
                  </a:lnTo>
                  <a:lnTo>
                    <a:pt x="11239" y="8648"/>
                  </a:lnTo>
                  <a:close/>
                </a:path>
                <a:path w="29209" h="15875">
                  <a:moveTo>
                    <a:pt x="11239" y="1727"/>
                  </a:moveTo>
                  <a:lnTo>
                    <a:pt x="9512" y="1727"/>
                  </a:lnTo>
                  <a:lnTo>
                    <a:pt x="9512" y="3454"/>
                  </a:lnTo>
                  <a:lnTo>
                    <a:pt x="8216" y="3454"/>
                  </a:lnTo>
                  <a:lnTo>
                    <a:pt x="8216" y="1727"/>
                  </a:lnTo>
                  <a:lnTo>
                    <a:pt x="6489" y="1727"/>
                  </a:lnTo>
                  <a:lnTo>
                    <a:pt x="6489" y="3454"/>
                  </a:lnTo>
                  <a:lnTo>
                    <a:pt x="8001" y="3454"/>
                  </a:lnTo>
                  <a:lnTo>
                    <a:pt x="8001" y="5181"/>
                  </a:lnTo>
                  <a:lnTo>
                    <a:pt x="6489" y="5181"/>
                  </a:lnTo>
                  <a:lnTo>
                    <a:pt x="6489" y="6908"/>
                  </a:lnTo>
                  <a:lnTo>
                    <a:pt x="8216" y="6908"/>
                  </a:lnTo>
                  <a:lnTo>
                    <a:pt x="8216" y="5181"/>
                  </a:lnTo>
                  <a:lnTo>
                    <a:pt x="9512" y="5181"/>
                  </a:lnTo>
                  <a:lnTo>
                    <a:pt x="9512" y="6908"/>
                  </a:lnTo>
                  <a:lnTo>
                    <a:pt x="11239" y="6908"/>
                  </a:lnTo>
                  <a:lnTo>
                    <a:pt x="11239" y="5181"/>
                  </a:lnTo>
                  <a:lnTo>
                    <a:pt x="9728" y="5181"/>
                  </a:lnTo>
                  <a:lnTo>
                    <a:pt x="9728" y="3454"/>
                  </a:lnTo>
                  <a:lnTo>
                    <a:pt x="11239" y="3454"/>
                  </a:lnTo>
                  <a:lnTo>
                    <a:pt x="11239" y="1727"/>
                  </a:lnTo>
                  <a:close/>
                </a:path>
                <a:path w="29209" h="15875">
                  <a:moveTo>
                    <a:pt x="14478" y="8648"/>
                  </a:moveTo>
                  <a:lnTo>
                    <a:pt x="12966" y="8648"/>
                  </a:lnTo>
                  <a:lnTo>
                    <a:pt x="12966"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close/>
                </a:path>
                <a:path w="29209" h="15875">
                  <a:moveTo>
                    <a:pt x="14478" y="1727"/>
                  </a:moveTo>
                  <a:lnTo>
                    <a:pt x="12750" y="1727"/>
                  </a:lnTo>
                  <a:lnTo>
                    <a:pt x="12750" y="3454"/>
                  </a:lnTo>
                  <a:lnTo>
                    <a:pt x="11239" y="3454"/>
                  </a:lnTo>
                  <a:lnTo>
                    <a:pt x="11239" y="5181"/>
                  </a:lnTo>
                  <a:lnTo>
                    <a:pt x="12750" y="5181"/>
                  </a:lnTo>
                  <a:lnTo>
                    <a:pt x="12750" y="6908"/>
                  </a:lnTo>
                  <a:lnTo>
                    <a:pt x="14478" y="6908"/>
                  </a:lnTo>
                  <a:lnTo>
                    <a:pt x="14478" y="5181"/>
                  </a:lnTo>
                  <a:lnTo>
                    <a:pt x="12966" y="5181"/>
                  </a:lnTo>
                  <a:lnTo>
                    <a:pt x="12966" y="3454"/>
                  </a:lnTo>
                  <a:lnTo>
                    <a:pt x="14478" y="3454"/>
                  </a:lnTo>
                  <a:lnTo>
                    <a:pt x="14478" y="1727"/>
                  </a:lnTo>
                  <a:close/>
                </a:path>
                <a:path w="29209" h="15875">
                  <a:moveTo>
                    <a:pt x="19227" y="6921"/>
                  </a:moveTo>
                  <a:lnTo>
                    <a:pt x="17500" y="6921"/>
                  </a:lnTo>
                  <a:lnTo>
                    <a:pt x="17500" y="8648"/>
                  </a:lnTo>
                  <a:lnTo>
                    <a:pt x="17500" y="10375"/>
                  </a:lnTo>
                  <a:lnTo>
                    <a:pt x="17500" y="12103"/>
                  </a:lnTo>
                  <a:lnTo>
                    <a:pt x="16205" y="12103"/>
                  </a:lnTo>
                  <a:lnTo>
                    <a:pt x="16205" y="10375"/>
                  </a:lnTo>
                  <a:lnTo>
                    <a:pt x="17500" y="10375"/>
                  </a:lnTo>
                  <a:lnTo>
                    <a:pt x="17500" y="8648"/>
                  </a:lnTo>
                  <a:lnTo>
                    <a:pt x="16205" y="8648"/>
                  </a:lnTo>
                  <a:lnTo>
                    <a:pt x="16205" y="6921"/>
                  </a:lnTo>
                  <a:lnTo>
                    <a:pt x="14478" y="6921"/>
                  </a:lnTo>
                  <a:lnTo>
                    <a:pt x="14478"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lnTo>
                    <a:pt x="17716" y="10375"/>
                  </a:lnTo>
                  <a:lnTo>
                    <a:pt x="17716" y="8648"/>
                  </a:lnTo>
                  <a:lnTo>
                    <a:pt x="19227" y="8648"/>
                  </a:lnTo>
                  <a:lnTo>
                    <a:pt x="19227" y="6921"/>
                  </a:lnTo>
                  <a:close/>
                </a:path>
                <a:path w="29209" h="15875">
                  <a:moveTo>
                    <a:pt x="19227" y="3454"/>
                  </a:moveTo>
                  <a:lnTo>
                    <a:pt x="17716" y="3454"/>
                  </a:lnTo>
                  <a:lnTo>
                    <a:pt x="17716" y="1727"/>
                  </a:lnTo>
                  <a:lnTo>
                    <a:pt x="17500" y="1727"/>
                  </a:lnTo>
                  <a:lnTo>
                    <a:pt x="17500" y="3454"/>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7716" y="6908"/>
                  </a:lnTo>
                  <a:lnTo>
                    <a:pt x="17716" y="5181"/>
                  </a:lnTo>
                  <a:lnTo>
                    <a:pt x="19227" y="5181"/>
                  </a:lnTo>
                  <a:lnTo>
                    <a:pt x="19227" y="3454"/>
                  </a:lnTo>
                  <a:close/>
                </a:path>
                <a:path w="29209" h="15875">
                  <a:moveTo>
                    <a:pt x="22466" y="6921"/>
                  </a:moveTo>
                  <a:lnTo>
                    <a:pt x="20739" y="6921"/>
                  </a:lnTo>
                  <a:lnTo>
                    <a:pt x="20739" y="8648"/>
                  </a:lnTo>
                  <a:lnTo>
                    <a:pt x="19227" y="8648"/>
                  </a:lnTo>
                  <a:lnTo>
                    <a:pt x="19227" y="10375"/>
                  </a:lnTo>
                  <a:lnTo>
                    <a:pt x="20739" y="10375"/>
                  </a:lnTo>
                  <a:lnTo>
                    <a:pt x="20739" y="12103"/>
                  </a:lnTo>
                  <a:lnTo>
                    <a:pt x="19227" y="12103"/>
                  </a:lnTo>
                  <a:lnTo>
                    <a:pt x="19227" y="13830"/>
                  </a:lnTo>
                  <a:lnTo>
                    <a:pt x="20955" y="13830"/>
                  </a:lnTo>
                  <a:lnTo>
                    <a:pt x="20955" y="12103"/>
                  </a:lnTo>
                  <a:lnTo>
                    <a:pt x="22466" y="12103"/>
                  </a:lnTo>
                  <a:lnTo>
                    <a:pt x="22466" y="10375"/>
                  </a:lnTo>
                  <a:lnTo>
                    <a:pt x="20955" y="10375"/>
                  </a:lnTo>
                  <a:lnTo>
                    <a:pt x="20955" y="8648"/>
                  </a:lnTo>
                  <a:lnTo>
                    <a:pt x="22466" y="8648"/>
                  </a:lnTo>
                  <a:lnTo>
                    <a:pt x="22466" y="6921"/>
                  </a:lnTo>
                  <a:close/>
                </a:path>
                <a:path w="29209" h="15875">
                  <a:moveTo>
                    <a:pt x="22466" y="3454"/>
                  </a:moveTo>
                  <a:lnTo>
                    <a:pt x="20955" y="3454"/>
                  </a:lnTo>
                  <a:lnTo>
                    <a:pt x="20955" y="1727"/>
                  </a:lnTo>
                  <a:lnTo>
                    <a:pt x="19227" y="1727"/>
                  </a:lnTo>
                  <a:lnTo>
                    <a:pt x="19227" y="3454"/>
                  </a:lnTo>
                  <a:lnTo>
                    <a:pt x="20739" y="3454"/>
                  </a:lnTo>
                  <a:lnTo>
                    <a:pt x="20739" y="5181"/>
                  </a:lnTo>
                  <a:lnTo>
                    <a:pt x="19227" y="5181"/>
                  </a:lnTo>
                  <a:lnTo>
                    <a:pt x="19227" y="6908"/>
                  </a:lnTo>
                  <a:lnTo>
                    <a:pt x="20955" y="6908"/>
                  </a:lnTo>
                  <a:lnTo>
                    <a:pt x="20955" y="5181"/>
                  </a:lnTo>
                  <a:lnTo>
                    <a:pt x="22466" y="5181"/>
                  </a:lnTo>
                  <a:lnTo>
                    <a:pt x="22466" y="3454"/>
                  </a:lnTo>
                  <a:close/>
                </a:path>
                <a:path w="29209" h="15875">
                  <a:moveTo>
                    <a:pt x="25704" y="6921"/>
                  </a:moveTo>
                  <a:lnTo>
                    <a:pt x="23977" y="6921"/>
                  </a:lnTo>
                  <a:lnTo>
                    <a:pt x="23977" y="8648"/>
                  </a:lnTo>
                  <a:lnTo>
                    <a:pt x="22466" y="8648"/>
                  </a:lnTo>
                  <a:lnTo>
                    <a:pt x="22466" y="10375"/>
                  </a:lnTo>
                  <a:lnTo>
                    <a:pt x="23977" y="10375"/>
                  </a:lnTo>
                  <a:lnTo>
                    <a:pt x="23977" y="12103"/>
                  </a:lnTo>
                  <a:lnTo>
                    <a:pt x="22466" y="12103"/>
                  </a:lnTo>
                  <a:lnTo>
                    <a:pt x="22466" y="13830"/>
                  </a:lnTo>
                  <a:lnTo>
                    <a:pt x="24193" y="13830"/>
                  </a:lnTo>
                  <a:lnTo>
                    <a:pt x="24193" y="12103"/>
                  </a:lnTo>
                  <a:lnTo>
                    <a:pt x="25704" y="12103"/>
                  </a:lnTo>
                  <a:lnTo>
                    <a:pt x="25704" y="10375"/>
                  </a:lnTo>
                  <a:lnTo>
                    <a:pt x="24193" y="10375"/>
                  </a:lnTo>
                  <a:lnTo>
                    <a:pt x="24193" y="8648"/>
                  </a:lnTo>
                  <a:lnTo>
                    <a:pt x="25704" y="8648"/>
                  </a:lnTo>
                  <a:lnTo>
                    <a:pt x="25704" y="6921"/>
                  </a:lnTo>
                  <a:close/>
                </a:path>
                <a:path w="29209" h="15875">
                  <a:moveTo>
                    <a:pt x="25704" y="3454"/>
                  </a:moveTo>
                  <a:lnTo>
                    <a:pt x="24193" y="3454"/>
                  </a:lnTo>
                  <a:lnTo>
                    <a:pt x="24193" y="1727"/>
                  </a:lnTo>
                  <a:lnTo>
                    <a:pt x="22466" y="1727"/>
                  </a:lnTo>
                  <a:lnTo>
                    <a:pt x="22466" y="3454"/>
                  </a:lnTo>
                  <a:lnTo>
                    <a:pt x="23977" y="3454"/>
                  </a:lnTo>
                  <a:lnTo>
                    <a:pt x="23977" y="5181"/>
                  </a:lnTo>
                  <a:lnTo>
                    <a:pt x="22466" y="5181"/>
                  </a:lnTo>
                  <a:lnTo>
                    <a:pt x="22466" y="6908"/>
                  </a:lnTo>
                  <a:lnTo>
                    <a:pt x="24193" y="6908"/>
                  </a:lnTo>
                  <a:lnTo>
                    <a:pt x="24193" y="5181"/>
                  </a:lnTo>
                  <a:lnTo>
                    <a:pt x="25704" y="5181"/>
                  </a:lnTo>
                  <a:lnTo>
                    <a:pt x="25704" y="3454"/>
                  </a:lnTo>
                  <a:close/>
                </a:path>
                <a:path w="29209" h="15875">
                  <a:moveTo>
                    <a:pt x="29159" y="8648"/>
                  </a:moveTo>
                  <a:lnTo>
                    <a:pt x="28943" y="8648"/>
                  </a:lnTo>
                  <a:lnTo>
                    <a:pt x="28943" y="6921"/>
                  </a:lnTo>
                  <a:lnTo>
                    <a:pt x="28727" y="6921"/>
                  </a:lnTo>
                  <a:lnTo>
                    <a:pt x="28727" y="8648"/>
                  </a:lnTo>
                  <a:lnTo>
                    <a:pt x="28727" y="10375"/>
                  </a:lnTo>
                  <a:lnTo>
                    <a:pt x="27432" y="10375"/>
                  </a:lnTo>
                  <a:lnTo>
                    <a:pt x="27432" y="8648"/>
                  </a:lnTo>
                  <a:lnTo>
                    <a:pt x="28727" y="8648"/>
                  </a:lnTo>
                  <a:lnTo>
                    <a:pt x="28727" y="6921"/>
                  </a:lnTo>
                  <a:lnTo>
                    <a:pt x="27216" y="6921"/>
                  </a:lnTo>
                  <a:lnTo>
                    <a:pt x="27216" y="8648"/>
                  </a:lnTo>
                  <a:lnTo>
                    <a:pt x="25704" y="8648"/>
                  </a:lnTo>
                  <a:lnTo>
                    <a:pt x="25704" y="10375"/>
                  </a:lnTo>
                  <a:lnTo>
                    <a:pt x="27216" y="10375"/>
                  </a:lnTo>
                  <a:lnTo>
                    <a:pt x="27216" y="12103"/>
                  </a:lnTo>
                  <a:lnTo>
                    <a:pt x="25704" y="12103"/>
                  </a:lnTo>
                  <a:lnTo>
                    <a:pt x="25704" y="13830"/>
                  </a:lnTo>
                  <a:lnTo>
                    <a:pt x="27432" y="13830"/>
                  </a:lnTo>
                  <a:lnTo>
                    <a:pt x="27432" y="12103"/>
                  </a:lnTo>
                  <a:lnTo>
                    <a:pt x="28727" y="12103"/>
                  </a:lnTo>
                  <a:lnTo>
                    <a:pt x="28727" y="13830"/>
                  </a:lnTo>
                  <a:lnTo>
                    <a:pt x="29159" y="13830"/>
                  </a:lnTo>
                  <a:lnTo>
                    <a:pt x="29159" y="12103"/>
                  </a:lnTo>
                  <a:lnTo>
                    <a:pt x="28943" y="12103"/>
                  </a:lnTo>
                  <a:lnTo>
                    <a:pt x="28943" y="10375"/>
                  </a:lnTo>
                  <a:lnTo>
                    <a:pt x="29159" y="10375"/>
                  </a:lnTo>
                  <a:lnTo>
                    <a:pt x="29159" y="8648"/>
                  </a:lnTo>
                  <a:close/>
                </a:path>
                <a:path w="29209" h="15875">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432" y="6908"/>
                  </a:lnTo>
                  <a:lnTo>
                    <a:pt x="27432" y="5181"/>
                  </a:lnTo>
                  <a:lnTo>
                    <a:pt x="28727" y="5181"/>
                  </a:lnTo>
                  <a:lnTo>
                    <a:pt x="28727"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4" name="object 614"/>
            <p:cNvSpPr/>
            <p:nvPr/>
          </p:nvSpPr>
          <p:spPr>
            <a:xfrm>
              <a:off x="7362355" y="5673369"/>
              <a:ext cx="29209" cy="4445"/>
            </a:xfrm>
            <a:custGeom>
              <a:avLst/>
              <a:gdLst/>
              <a:ahLst/>
              <a:cxnLst/>
              <a:rect l="l" t="t" r="r" b="b"/>
              <a:pathLst>
                <a:path w="29209" h="4445">
                  <a:moveTo>
                    <a:pt x="3251" y="3454"/>
                  </a:moveTo>
                  <a:lnTo>
                    <a:pt x="1727" y="3454"/>
                  </a:lnTo>
                  <a:lnTo>
                    <a:pt x="1727" y="1727"/>
                  </a:lnTo>
                  <a:lnTo>
                    <a:pt x="0" y="1727"/>
                  </a:lnTo>
                  <a:lnTo>
                    <a:pt x="0" y="3454"/>
                  </a:lnTo>
                  <a:lnTo>
                    <a:pt x="1524" y="3454"/>
                  </a:lnTo>
                  <a:lnTo>
                    <a:pt x="1524" y="4318"/>
                  </a:lnTo>
                  <a:lnTo>
                    <a:pt x="3251" y="4318"/>
                  </a:lnTo>
                  <a:lnTo>
                    <a:pt x="3251" y="3454"/>
                  </a:lnTo>
                  <a:close/>
                </a:path>
                <a:path w="29209" h="4445">
                  <a:moveTo>
                    <a:pt x="6489" y="3454"/>
                  </a:moveTo>
                  <a:lnTo>
                    <a:pt x="4978" y="3454"/>
                  </a:lnTo>
                  <a:lnTo>
                    <a:pt x="4978" y="1727"/>
                  </a:lnTo>
                  <a:lnTo>
                    <a:pt x="3251" y="1727"/>
                  </a:lnTo>
                  <a:lnTo>
                    <a:pt x="3251" y="3454"/>
                  </a:lnTo>
                  <a:lnTo>
                    <a:pt x="4762" y="3454"/>
                  </a:lnTo>
                  <a:lnTo>
                    <a:pt x="4762" y="4318"/>
                  </a:lnTo>
                  <a:lnTo>
                    <a:pt x="6489" y="4318"/>
                  </a:lnTo>
                  <a:lnTo>
                    <a:pt x="6489" y="3454"/>
                  </a:lnTo>
                  <a:close/>
                </a:path>
                <a:path w="29209" h="4445">
                  <a:moveTo>
                    <a:pt x="11239" y="1727"/>
                  </a:moveTo>
                  <a:lnTo>
                    <a:pt x="9728" y="1727"/>
                  </a:lnTo>
                  <a:lnTo>
                    <a:pt x="9728" y="0"/>
                  </a:lnTo>
                  <a:lnTo>
                    <a:pt x="9512" y="0"/>
                  </a:lnTo>
                  <a:lnTo>
                    <a:pt x="9512" y="1727"/>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4318"/>
                  </a:lnTo>
                  <a:lnTo>
                    <a:pt x="9728" y="4318"/>
                  </a:lnTo>
                  <a:lnTo>
                    <a:pt x="9728" y="3454"/>
                  </a:lnTo>
                  <a:lnTo>
                    <a:pt x="11239" y="3454"/>
                  </a:lnTo>
                  <a:lnTo>
                    <a:pt x="11239" y="1727"/>
                  </a:lnTo>
                  <a:close/>
                </a:path>
                <a:path w="29209" h="4445">
                  <a:moveTo>
                    <a:pt x="14478" y="1727"/>
                  </a:moveTo>
                  <a:lnTo>
                    <a:pt x="12966" y="1727"/>
                  </a:lnTo>
                  <a:lnTo>
                    <a:pt x="12966" y="0"/>
                  </a:lnTo>
                  <a:lnTo>
                    <a:pt x="11239" y="0"/>
                  </a:lnTo>
                  <a:lnTo>
                    <a:pt x="11239" y="1727"/>
                  </a:lnTo>
                  <a:lnTo>
                    <a:pt x="12750" y="1727"/>
                  </a:lnTo>
                  <a:lnTo>
                    <a:pt x="12750" y="3454"/>
                  </a:lnTo>
                  <a:lnTo>
                    <a:pt x="11239" y="3454"/>
                  </a:lnTo>
                  <a:lnTo>
                    <a:pt x="11239" y="4318"/>
                  </a:lnTo>
                  <a:lnTo>
                    <a:pt x="12966" y="4318"/>
                  </a:lnTo>
                  <a:lnTo>
                    <a:pt x="12966" y="3454"/>
                  </a:lnTo>
                  <a:lnTo>
                    <a:pt x="14478" y="3454"/>
                  </a:lnTo>
                  <a:lnTo>
                    <a:pt x="14478" y="1727"/>
                  </a:lnTo>
                  <a:close/>
                </a:path>
                <a:path w="29209" h="4445">
                  <a:moveTo>
                    <a:pt x="19227" y="0"/>
                  </a:moveTo>
                  <a:lnTo>
                    <a:pt x="17500" y="0"/>
                  </a:lnTo>
                  <a:lnTo>
                    <a:pt x="17500" y="1727"/>
                  </a:lnTo>
                  <a:lnTo>
                    <a:pt x="16205" y="1727"/>
                  </a:lnTo>
                  <a:lnTo>
                    <a:pt x="16205" y="0"/>
                  </a:lnTo>
                  <a:lnTo>
                    <a:pt x="14478" y="0"/>
                  </a:lnTo>
                  <a:lnTo>
                    <a:pt x="14478" y="1727"/>
                  </a:lnTo>
                  <a:lnTo>
                    <a:pt x="15989" y="1727"/>
                  </a:lnTo>
                  <a:lnTo>
                    <a:pt x="15989" y="3454"/>
                  </a:lnTo>
                  <a:lnTo>
                    <a:pt x="14478" y="3454"/>
                  </a:lnTo>
                  <a:lnTo>
                    <a:pt x="14478" y="4318"/>
                  </a:lnTo>
                  <a:lnTo>
                    <a:pt x="16205" y="4318"/>
                  </a:lnTo>
                  <a:lnTo>
                    <a:pt x="16205" y="3454"/>
                  </a:lnTo>
                  <a:lnTo>
                    <a:pt x="17500" y="3454"/>
                  </a:lnTo>
                  <a:lnTo>
                    <a:pt x="17500" y="4318"/>
                  </a:lnTo>
                  <a:lnTo>
                    <a:pt x="19227" y="4318"/>
                  </a:lnTo>
                  <a:lnTo>
                    <a:pt x="19227" y="3454"/>
                  </a:lnTo>
                  <a:lnTo>
                    <a:pt x="17716" y="3454"/>
                  </a:lnTo>
                  <a:lnTo>
                    <a:pt x="17716" y="1727"/>
                  </a:lnTo>
                  <a:lnTo>
                    <a:pt x="19227" y="1727"/>
                  </a:lnTo>
                  <a:lnTo>
                    <a:pt x="19227" y="0"/>
                  </a:lnTo>
                  <a:close/>
                </a:path>
                <a:path w="29209" h="4445">
                  <a:moveTo>
                    <a:pt x="22466" y="0"/>
                  </a:moveTo>
                  <a:lnTo>
                    <a:pt x="20739" y="0"/>
                  </a:lnTo>
                  <a:lnTo>
                    <a:pt x="20739" y="1727"/>
                  </a:lnTo>
                  <a:lnTo>
                    <a:pt x="19227" y="1727"/>
                  </a:lnTo>
                  <a:lnTo>
                    <a:pt x="19227" y="3454"/>
                  </a:lnTo>
                  <a:lnTo>
                    <a:pt x="20739" y="3454"/>
                  </a:lnTo>
                  <a:lnTo>
                    <a:pt x="20739" y="4318"/>
                  </a:lnTo>
                  <a:lnTo>
                    <a:pt x="22466" y="4318"/>
                  </a:lnTo>
                  <a:lnTo>
                    <a:pt x="22466" y="3454"/>
                  </a:lnTo>
                  <a:lnTo>
                    <a:pt x="20955" y="3454"/>
                  </a:lnTo>
                  <a:lnTo>
                    <a:pt x="20955" y="1727"/>
                  </a:lnTo>
                  <a:lnTo>
                    <a:pt x="22466" y="1727"/>
                  </a:lnTo>
                  <a:lnTo>
                    <a:pt x="22466" y="0"/>
                  </a:lnTo>
                  <a:close/>
                </a:path>
                <a:path w="29209" h="4445">
                  <a:moveTo>
                    <a:pt x="25704" y="0"/>
                  </a:moveTo>
                  <a:lnTo>
                    <a:pt x="23977" y="0"/>
                  </a:lnTo>
                  <a:lnTo>
                    <a:pt x="23977" y="1727"/>
                  </a:lnTo>
                  <a:lnTo>
                    <a:pt x="22466" y="1727"/>
                  </a:lnTo>
                  <a:lnTo>
                    <a:pt x="22466" y="3454"/>
                  </a:lnTo>
                  <a:lnTo>
                    <a:pt x="23977" y="3454"/>
                  </a:lnTo>
                  <a:lnTo>
                    <a:pt x="23977" y="4318"/>
                  </a:lnTo>
                  <a:lnTo>
                    <a:pt x="25704" y="4318"/>
                  </a:lnTo>
                  <a:lnTo>
                    <a:pt x="25704" y="3454"/>
                  </a:lnTo>
                  <a:lnTo>
                    <a:pt x="24193" y="3454"/>
                  </a:lnTo>
                  <a:lnTo>
                    <a:pt x="24193" y="1727"/>
                  </a:lnTo>
                  <a:lnTo>
                    <a:pt x="25704" y="1727"/>
                  </a:lnTo>
                  <a:lnTo>
                    <a:pt x="25704" y="0"/>
                  </a:lnTo>
                  <a:close/>
                </a:path>
                <a:path w="29209" h="4445">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4318"/>
                  </a:lnTo>
                  <a:lnTo>
                    <a:pt x="28943" y="4318"/>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5" name="object 615"/>
            <p:cNvSpPr/>
            <p:nvPr/>
          </p:nvSpPr>
          <p:spPr>
            <a:xfrm>
              <a:off x="7361071"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616" name="object 616"/>
            <p:cNvSpPr/>
            <p:nvPr/>
          </p:nvSpPr>
          <p:spPr>
            <a:xfrm>
              <a:off x="7362367" y="5458191"/>
              <a:ext cx="29209" cy="219075"/>
            </a:xfrm>
            <a:custGeom>
              <a:avLst/>
              <a:gdLst/>
              <a:ahLst/>
              <a:cxnLst/>
              <a:rect l="l" t="t" r="r" b="b"/>
              <a:pathLst>
                <a:path w="29209" h="219075">
                  <a:moveTo>
                    <a:pt x="0" y="219057"/>
                  </a:moveTo>
                  <a:lnTo>
                    <a:pt x="0" y="0"/>
                  </a:lnTo>
                </a:path>
                <a:path w="29209" h="219075">
                  <a:moveTo>
                    <a:pt x="0" y="0"/>
                  </a:moveTo>
                  <a:lnTo>
                    <a:pt x="28934" y="0"/>
                  </a:lnTo>
                </a:path>
                <a:path w="29209" h="219075">
                  <a:moveTo>
                    <a:pt x="28934" y="0"/>
                  </a:moveTo>
                  <a:lnTo>
                    <a:pt x="28934" y="219057"/>
                  </a:lnTo>
                </a:path>
              </a:pathLst>
            </a:custGeom>
            <a:ln w="3175">
              <a:solidFill>
                <a:srgbClr val="000000"/>
              </a:solidFill>
            </a:ln>
          </p:spPr>
          <p:txBody>
            <a:bodyPr wrap="square" lIns="0" tIns="0" rIns="0" bIns="0" rtlCol="0"/>
            <a:lstStyle/>
            <a:p>
              <a:endParaRPr/>
            </a:p>
          </p:txBody>
        </p:sp>
        <p:sp>
          <p:nvSpPr>
            <p:cNvPr id="617" name="object 617"/>
            <p:cNvSpPr/>
            <p:nvPr/>
          </p:nvSpPr>
          <p:spPr>
            <a:xfrm>
              <a:off x="7405984" y="5441990"/>
              <a:ext cx="29209" cy="236220"/>
            </a:xfrm>
            <a:custGeom>
              <a:avLst/>
              <a:gdLst/>
              <a:ahLst/>
              <a:cxnLst/>
              <a:rect l="l" t="t" r="r" b="b"/>
              <a:pathLst>
                <a:path w="29209" h="236220">
                  <a:moveTo>
                    <a:pt x="29149" y="0"/>
                  </a:moveTo>
                  <a:lnTo>
                    <a:pt x="0" y="0"/>
                  </a:lnTo>
                  <a:lnTo>
                    <a:pt x="0" y="236123"/>
                  </a:lnTo>
                  <a:lnTo>
                    <a:pt x="29149" y="236123"/>
                  </a:lnTo>
                  <a:lnTo>
                    <a:pt x="29149" y="0"/>
                  </a:lnTo>
                  <a:close/>
                </a:path>
              </a:pathLst>
            </a:custGeom>
            <a:solidFill>
              <a:srgbClr val="D4D4D4"/>
            </a:solidFill>
          </p:spPr>
          <p:txBody>
            <a:bodyPr wrap="square" lIns="0" tIns="0" rIns="0" bIns="0" rtlCol="0"/>
            <a:lstStyle/>
            <a:p>
              <a:endParaRPr/>
            </a:p>
          </p:txBody>
        </p:sp>
        <p:sp>
          <p:nvSpPr>
            <p:cNvPr id="618" name="object 618"/>
            <p:cNvSpPr/>
            <p:nvPr/>
          </p:nvSpPr>
          <p:spPr>
            <a:xfrm>
              <a:off x="7405979" y="5441784"/>
              <a:ext cx="29845" cy="65405"/>
            </a:xfrm>
            <a:custGeom>
              <a:avLst/>
              <a:gdLst/>
              <a:ahLst/>
              <a:cxnLst/>
              <a:rect l="l" t="t" r="r" b="b"/>
              <a:pathLst>
                <a:path w="29845" h="65404">
                  <a:moveTo>
                    <a:pt x="3238" y="58115"/>
                  </a:moveTo>
                  <a:lnTo>
                    <a:pt x="0" y="58115"/>
                  </a:lnTo>
                  <a:lnTo>
                    <a:pt x="0" y="61569"/>
                  </a:lnTo>
                  <a:lnTo>
                    <a:pt x="3238" y="61569"/>
                  </a:lnTo>
                  <a:lnTo>
                    <a:pt x="3238" y="58115"/>
                  </a:lnTo>
                  <a:close/>
                </a:path>
                <a:path w="29845" h="65404">
                  <a:moveTo>
                    <a:pt x="3238" y="30670"/>
                  </a:moveTo>
                  <a:lnTo>
                    <a:pt x="0" y="30670"/>
                  </a:lnTo>
                  <a:lnTo>
                    <a:pt x="0" y="34124"/>
                  </a:lnTo>
                  <a:lnTo>
                    <a:pt x="3238" y="34124"/>
                  </a:lnTo>
                  <a:lnTo>
                    <a:pt x="3238" y="30670"/>
                  </a:lnTo>
                  <a:close/>
                </a:path>
                <a:path w="29845" h="65404">
                  <a:moveTo>
                    <a:pt x="3238" y="17056"/>
                  </a:moveTo>
                  <a:lnTo>
                    <a:pt x="0" y="17056"/>
                  </a:lnTo>
                  <a:lnTo>
                    <a:pt x="0" y="20523"/>
                  </a:lnTo>
                  <a:lnTo>
                    <a:pt x="3238" y="20523"/>
                  </a:lnTo>
                  <a:lnTo>
                    <a:pt x="3238" y="17056"/>
                  </a:lnTo>
                  <a:close/>
                </a:path>
                <a:path w="29845" h="65404">
                  <a:moveTo>
                    <a:pt x="6477" y="61569"/>
                  </a:moveTo>
                  <a:lnTo>
                    <a:pt x="3238" y="61569"/>
                  </a:lnTo>
                  <a:lnTo>
                    <a:pt x="3238" y="65024"/>
                  </a:lnTo>
                  <a:lnTo>
                    <a:pt x="6477" y="65024"/>
                  </a:lnTo>
                  <a:lnTo>
                    <a:pt x="6477" y="61569"/>
                  </a:lnTo>
                  <a:close/>
                </a:path>
                <a:path w="29845" h="65404">
                  <a:moveTo>
                    <a:pt x="6477" y="54648"/>
                  </a:moveTo>
                  <a:lnTo>
                    <a:pt x="3238" y="54648"/>
                  </a:lnTo>
                  <a:lnTo>
                    <a:pt x="3238" y="58102"/>
                  </a:lnTo>
                  <a:lnTo>
                    <a:pt x="6477" y="58102"/>
                  </a:lnTo>
                  <a:lnTo>
                    <a:pt x="6477" y="54648"/>
                  </a:lnTo>
                  <a:close/>
                </a:path>
                <a:path w="29845" h="65404">
                  <a:moveTo>
                    <a:pt x="6477" y="47739"/>
                  </a:moveTo>
                  <a:lnTo>
                    <a:pt x="3238" y="47739"/>
                  </a:lnTo>
                  <a:lnTo>
                    <a:pt x="3238" y="51193"/>
                  </a:lnTo>
                  <a:lnTo>
                    <a:pt x="6477" y="51193"/>
                  </a:lnTo>
                  <a:lnTo>
                    <a:pt x="6477" y="47739"/>
                  </a:lnTo>
                  <a:close/>
                </a:path>
                <a:path w="29845" h="65404">
                  <a:moveTo>
                    <a:pt x="6477" y="34124"/>
                  </a:moveTo>
                  <a:lnTo>
                    <a:pt x="3238" y="34124"/>
                  </a:lnTo>
                  <a:lnTo>
                    <a:pt x="3238" y="37579"/>
                  </a:lnTo>
                  <a:lnTo>
                    <a:pt x="6477" y="37579"/>
                  </a:lnTo>
                  <a:lnTo>
                    <a:pt x="6477" y="34124"/>
                  </a:lnTo>
                  <a:close/>
                </a:path>
                <a:path w="29845" h="65404">
                  <a:moveTo>
                    <a:pt x="6477" y="27216"/>
                  </a:moveTo>
                  <a:lnTo>
                    <a:pt x="3238" y="27216"/>
                  </a:lnTo>
                  <a:lnTo>
                    <a:pt x="3238" y="30670"/>
                  </a:lnTo>
                  <a:lnTo>
                    <a:pt x="6477" y="30670"/>
                  </a:lnTo>
                  <a:lnTo>
                    <a:pt x="6477" y="27216"/>
                  </a:lnTo>
                  <a:close/>
                </a:path>
                <a:path w="29845" h="65404">
                  <a:moveTo>
                    <a:pt x="6477" y="20523"/>
                  </a:moveTo>
                  <a:lnTo>
                    <a:pt x="3238" y="20523"/>
                  </a:lnTo>
                  <a:lnTo>
                    <a:pt x="3238" y="23977"/>
                  </a:lnTo>
                  <a:lnTo>
                    <a:pt x="6477" y="23977"/>
                  </a:lnTo>
                  <a:lnTo>
                    <a:pt x="6477" y="20523"/>
                  </a:lnTo>
                  <a:close/>
                </a:path>
                <a:path w="29845" h="65404">
                  <a:moveTo>
                    <a:pt x="6477" y="13601"/>
                  </a:moveTo>
                  <a:lnTo>
                    <a:pt x="3238" y="13601"/>
                  </a:lnTo>
                  <a:lnTo>
                    <a:pt x="3238" y="17056"/>
                  </a:lnTo>
                  <a:lnTo>
                    <a:pt x="6477" y="17056"/>
                  </a:lnTo>
                  <a:lnTo>
                    <a:pt x="6477" y="13601"/>
                  </a:lnTo>
                  <a:close/>
                </a:path>
                <a:path w="29845" h="65404">
                  <a:moveTo>
                    <a:pt x="6477" y="6692"/>
                  </a:moveTo>
                  <a:lnTo>
                    <a:pt x="3238" y="6692"/>
                  </a:lnTo>
                  <a:lnTo>
                    <a:pt x="3238" y="10147"/>
                  </a:lnTo>
                  <a:lnTo>
                    <a:pt x="6477" y="10147"/>
                  </a:lnTo>
                  <a:lnTo>
                    <a:pt x="6477" y="6692"/>
                  </a:lnTo>
                  <a:close/>
                </a:path>
                <a:path w="29845" h="65404">
                  <a:moveTo>
                    <a:pt x="9715" y="58115"/>
                  </a:moveTo>
                  <a:lnTo>
                    <a:pt x="6477" y="58115"/>
                  </a:lnTo>
                  <a:lnTo>
                    <a:pt x="6477" y="61569"/>
                  </a:lnTo>
                  <a:lnTo>
                    <a:pt x="9715" y="61569"/>
                  </a:lnTo>
                  <a:lnTo>
                    <a:pt x="9715" y="58115"/>
                  </a:lnTo>
                  <a:close/>
                </a:path>
                <a:path w="29845" h="65404">
                  <a:moveTo>
                    <a:pt x="9715" y="30670"/>
                  </a:moveTo>
                  <a:lnTo>
                    <a:pt x="6477" y="30670"/>
                  </a:lnTo>
                  <a:lnTo>
                    <a:pt x="6477" y="34124"/>
                  </a:lnTo>
                  <a:lnTo>
                    <a:pt x="9715" y="34124"/>
                  </a:lnTo>
                  <a:lnTo>
                    <a:pt x="9715" y="30670"/>
                  </a:lnTo>
                  <a:close/>
                </a:path>
                <a:path w="29845" h="65404">
                  <a:moveTo>
                    <a:pt x="9715" y="17056"/>
                  </a:moveTo>
                  <a:lnTo>
                    <a:pt x="6477" y="17056"/>
                  </a:lnTo>
                  <a:lnTo>
                    <a:pt x="6477" y="20523"/>
                  </a:lnTo>
                  <a:lnTo>
                    <a:pt x="9715" y="20523"/>
                  </a:lnTo>
                  <a:lnTo>
                    <a:pt x="9715" y="17056"/>
                  </a:lnTo>
                  <a:close/>
                </a:path>
                <a:path w="29845" h="65404">
                  <a:moveTo>
                    <a:pt x="12954" y="54648"/>
                  </a:moveTo>
                  <a:lnTo>
                    <a:pt x="9715" y="54648"/>
                  </a:lnTo>
                  <a:lnTo>
                    <a:pt x="9715" y="58102"/>
                  </a:lnTo>
                  <a:lnTo>
                    <a:pt x="12954" y="58102"/>
                  </a:lnTo>
                  <a:lnTo>
                    <a:pt x="12954" y="54648"/>
                  </a:lnTo>
                  <a:close/>
                </a:path>
                <a:path w="29845" h="65404">
                  <a:moveTo>
                    <a:pt x="12954" y="47739"/>
                  </a:moveTo>
                  <a:lnTo>
                    <a:pt x="9715" y="47739"/>
                  </a:lnTo>
                  <a:lnTo>
                    <a:pt x="9715" y="51193"/>
                  </a:lnTo>
                  <a:lnTo>
                    <a:pt x="12954" y="51193"/>
                  </a:lnTo>
                  <a:lnTo>
                    <a:pt x="12954" y="47739"/>
                  </a:lnTo>
                  <a:close/>
                </a:path>
                <a:path w="29845" h="65404">
                  <a:moveTo>
                    <a:pt x="12954" y="34124"/>
                  </a:moveTo>
                  <a:lnTo>
                    <a:pt x="9715" y="34124"/>
                  </a:lnTo>
                  <a:lnTo>
                    <a:pt x="9715" y="37579"/>
                  </a:lnTo>
                  <a:lnTo>
                    <a:pt x="12954" y="37579"/>
                  </a:lnTo>
                  <a:lnTo>
                    <a:pt x="12954" y="34124"/>
                  </a:lnTo>
                  <a:close/>
                </a:path>
                <a:path w="29845" h="65404">
                  <a:moveTo>
                    <a:pt x="12954" y="27216"/>
                  </a:moveTo>
                  <a:lnTo>
                    <a:pt x="9715" y="27216"/>
                  </a:lnTo>
                  <a:lnTo>
                    <a:pt x="9715" y="30670"/>
                  </a:lnTo>
                  <a:lnTo>
                    <a:pt x="12954" y="30670"/>
                  </a:lnTo>
                  <a:lnTo>
                    <a:pt x="12954" y="27216"/>
                  </a:lnTo>
                  <a:close/>
                </a:path>
                <a:path w="29845" h="65404">
                  <a:moveTo>
                    <a:pt x="12954" y="20523"/>
                  </a:moveTo>
                  <a:lnTo>
                    <a:pt x="9715" y="20523"/>
                  </a:lnTo>
                  <a:lnTo>
                    <a:pt x="9715" y="23977"/>
                  </a:lnTo>
                  <a:lnTo>
                    <a:pt x="12954" y="23977"/>
                  </a:lnTo>
                  <a:lnTo>
                    <a:pt x="12954" y="20523"/>
                  </a:lnTo>
                  <a:close/>
                </a:path>
                <a:path w="29845" h="65404">
                  <a:moveTo>
                    <a:pt x="12954" y="13601"/>
                  </a:moveTo>
                  <a:lnTo>
                    <a:pt x="9715" y="13601"/>
                  </a:lnTo>
                  <a:lnTo>
                    <a:pt x="9715" y="17056"/>
                  </a:lnTo>
                  <a:lnTo>
                    <a:pt x="12954" y="17056"/>
                  </a:lnTo>
                  <a:lnTo>
                    <a:pt x="12954" y="13601"/>
                  </a:lnTo>
                  <a:close/>
                </a:path>
                <a:path w="29845" h="65404">
                  <a:moveTo>
                    <a:pt x="12954" y="6692"/>
                  </a:moveTo>
                  <a:lnTo>
                    <a:pt x="9715" y="6692"/>
                  </a:lnTo>
                  <a:lnTo>
                    <a:pt x="9715" y="10147"/>
                  </a:lnTo>
                  <a:lnTo>
                    <a:pt x="12954" y="10147"/>
                  </a:lnTo>
                  <a:lnTo>
                    <a:pt x="12954" y="6692"/>
                  </a:lnTo>
                  <a:close/>
                </a:path>
                <a:path w="29845" h="65404">
                  <a:moveTo>
                    <a:pt x="16192" y="58115"/>
                  </a:moveTo>
                  <a:lnTo>
                    <a:pt x="12954" y="58115"/>
                  </a:lnTo>
                  <a:lnTo>
                    <a:pt x="12954" y="61569"/>
                  </a:lnTo>
                  <a:lnTo>
                    <a:pt x="16192" y="61569"/>
                  </a:lnTo>
                  <a:lnTo>
                    <a:pt x="16192" y="58115"/>
                  </a:lnTo>
                  <a:close/>
                </a:path>
                <a:path w="29845" h="65404">
                  <a:moveTo>
                    <a:pt x="16192" y="30670"/>
                  </a:moveTo>
                  <a:lnTo>
                    <a:pt x="12954" y="30670"/>
                  </a:lnTo>
                  <a:lnTo>
                    <a:pt x="12954" y="34124"/>
                  </a:lnTo>
                  <a:lnTo>
                    <a:pt x="16192" y="34124"/>
                  </a:lnTo>
                  <a:lnTo>
                    <a:pt x="16192" y="30670"/>
                  </a:lnTo>
                  <a:close/>
                </a:path>
                <a:path w="29845" h="65404">
                  <a:moveTo>
                    <a:pt x="16192" y="17056"/>
                  </a:moveTo>
                  <a:lnTo>
                    <a:pt x="12954" y="17056"/>
                  </a:lnTo>
                  <a:lnTo>
                    <a:pt x="12954" y="20523"/>
                  </a:lnTo>
                  <a:lnTo>
                    <a:pt x="16192" y="20523"/>
                  </a:lnTo>
                  <a:lnTo>
                    <a:pt x="16192" y="17056"/>
                  </a:lnTo>
                  <a:close/>
                </a:path>
                <a:path w="29845" h="65404">
                  <a:moveTo>
                    <a:pt x="19431" y="54648"/>
                  </a:moveTo>
                  <a:lnTo>
                    <a:pt x="16192" y="54648"/>
                  </a:lnTo>
                  <a:lnTo>
                    <a:pt x="16192" y="58102"/>
                  </a:lnTo>
                  <a:lnTo>
                    <a:pt x="19431" y="58102"/>
                  </a:lnTo>
                  <a:lnTo>
                    <a:pt x="19431" y="54648"/>
                  </a:lnTo>
                  <a:close/>
                </a:path>
                <a:path w="29845" h="65404">
                  <a:moveTo>
                    <a:pt x="22453" y="58115"/>
                  </a:moveTo>
                  <a:lnTo>
                    <a:pt x="19215" y="58115"/>
                  </a:lnTo>
                  <a:lnTo>
                    <a:pt x="19215" y="61569"/>
                  </a:lnTo>
                  <a:lnTo>
                    <a:pt x="22453" y="61569"/>
                  </a:lnTo>
                  <a:lnTo>
                    <a:pt x="22453" y="58115"/>
                  </a:lnTo>
                  <a:close/>
                </a:path>
                <a:path w="29845" h="65404">
                  <a:moveTo>
                    <a:pt x="22453" y="30670"/>
                  </a:moveTo>
                  <a:lnTo>
                    <a:pt x="19431" y="30670"/>
                  </a:lnTo>
                  <a:lnTo>
                    <a:pt x="19431" y="27216"/>
                  </a:lnTo>
                  <a:lnTo>
                    <a:pt x="16192" y="27216"/>
                  </a:lnTo>
                  <a:lnTo>
                    <a:pt x="16192" y="30670"/>
                  </a:lnTo>
                  <a:lnTo>
                    <a:pt x="19215" y="30670"/>
                  </a:lnTo>
                  <a:lnTo>
                    <a:pt x="19215" y="34124"/>
                  </a:lnTo>
                  <a:lnTo>
                    <a:pt x="16192" y="34124"/>
                  </a:lnTo>
                  <a:lnTo>
                    <a:pt x="16192" y="37579"/>
                  </a:lnTo>
                  <a:lnTo>
                    <a:pt x="19431" y="37579"/>
                  </a:lnTo>
                  <a:lnTo>
                    <a:pt x="19431" y="34124"/>
                  </a:lnTo>
                  <a:lnTo>
                    <a:pt x="22453" y="34124"/>
                  </a:lnTo>
                  <a:lnTo>
                    <a:pt x="22453" y="30670"/>
                  </a:lnTo>
                  <a:close/>
                </a:path>
                <a:path w="29845" h="65404">
                  <a:moveTo>
                    <a:pt x="22453" y="17056"/>
                  </a:moveTo>
                  <a:lnTo>
                    <a:pt x="19431" y="17056"/>
                  </a:lnTo>
                  <a:lnTo>
                    <a:pt x="19431" y="13601"/>
                  </a:lnTo>
                  <a:lnTo>
                    <a:pt x="16192" y="13601"/>
                  </a:lnTo>
                  <a:lnTo>
                    <a:pt x="16192" y="17056"/>
                  </a:lnTo>
                  <a:lnTo>
                    <a:pt x="19215" y="17056"/>
                  </a:lnTo>
                  <a:lnTo>
                    <a:pt x="19215" y="20523"/>
                  </a:lnTo>
                  <a:lnTo>
                    <a:pt x="16192" y="20523"/>
                  </a:lnTo>
                  <a:lnTo>
                    <a:pt x="16192" y="23977"/>
                  </a:lnTo>
                  <a:lnTo>
                    <a:pt x="19431" y="23977"/>
                  </a:lnTo>
                  <a:lnTo>
                    <a:pt x="19431" y="20523"/>
                  </a:lnTo>
                  <a:lnTo>
                    <a:pt x="22453" y="20523"/>
                  </a:lnTo>
                  <a:lnTo>
                    <a:pt x="22453" y="17056"/>
                  </a:lnTo>
                  <a:close/>
                </a:path>
                <a:path w="29845" h="65404">
                  <a:moveTo>
                    <a:pt x="25692" y="54648"/>
                  </a:moveTo>
                  <a:lnTo>
                    <a:pt x="22453" y="54648"/>
                  </a:lnTo>
                  <a:lnTo>
                    <a:pt x="22453" y="58102"/>
                  </a:lnTo>
                  <a:lnTo>
                    <a:pt x="25692" y="58102"/>
                  </a:lnTo>
                  <a:lnTo>
                    <a:pt x="25692" y="54648"/>
                  </a:lnTo>
                  <a:close/>
                </a:path>
                <a:path w="29845" h="65404">
                  <a:moveTo>
                    <a:pt x="25692" y="47739"/>
                  </a:moveTo>
                  <a:lnTo>
                    <a:pt x="22453" y="47739"/>
                  </a:lnTo>
                  <a:lnTo>
                    <a:pt x="22453" y="51193"/>
                  </a:lnTo>
                  <a:lnTo>
                    <a:pt x="25692" y="51193"/>
                  </a:lnTo>
                  <a:lnTo>
                    <a:pt x="25692" y="47739"/>
                  </a:lnTo>
                  <a:close/>
                </a:path>
                <a:path w="29845" h="65404">
                  <a:moveTo>
                    <a:pt x="25692" y="34124"/>
                  </a:moveTo>
                  <a:lnTo>
                    <a:pt x="22453" y="34124"/>
                  </a:lnTo>
                  <a:lnTo>
                    <a:pt x="22453" y="37579"/>
                  </a:lnTo>
                  <a:lnTo>
                    <a:pt x="25692" y="37579"/>
                  </a:lnTo>
                  <a:lnTo>
                    <a:pt x="25692" y="34124"/>
                  </a:lnTo>
                  <a:close/>
                </a:path>
                <a:path w="29845" h="65404">
                  <a:moveTo>
                    <a:pt x="25692" y="27216"/>
                  </a:moveTo>
                  <a:lnTo>
                    <a:pt x="22453" y="27216"/>
                  </a:lnTo>
                  <a:lnTo>
                    <a:pt x="22453" y="30670"/>
                  </a:lnTo>
                  <a:lnTo>
                    <a:pt x="25692" y="30670"/>
                  </a:lnTo>
                  <a:lnTo>
                    <a:pt x="25692" y="27216"/>
                  </a:lnTo>
                  <a:close/>
                </a:path>
                <a:path w="29845" h="65404">
                  <a:moveTo>
                    <a:pt x="25692" y="20523"/>
                  </a:moveTo>
                  <a:lnTo>
                    <a:pt x="22453" y="20523"/>
                  </a:lnTo>
                  <a:lnTo>
                    <a:pt x="22453" y="23977"/>
                  </a:lnTo>
                  <a:lnTo>
                    <a:pt x="25692" y="23977"/>
                  </a:lnTo>
                  <a:lnTo>
                    <a:pt x="25692" y="20523"/>
                  </a:lnTo>
                  <a:close/>
                </a:path>
                <a:path w="29845" h="65404">
                  <a:moveTo>
                    <a:pt x="25692" y="13601"/>
                  </a:moveTo>
                  <a:lnTo>
                    <a:pt x="22453" y="13601"/>
                  </a:lnTo>
                  <a:lnTo>
                    <a:pt x="22453" y="17056"/>
                  </a:lnTo>
                  <a:lnTo>
                    <a:pt x="25692" y="17056"/>
                  </a:lnTo>
                  <a:lnTo>
                    <a:pt x="25692" y="13601"/>
                  </a:lnTo>
                  <a:close/>
                </a:path>
                <a:path w="29845" h="65404">
                  <a:moveTo>
                    <a:pt x="25692" y="6692"/>
                  </a:moveTo>
                  <a:lnTo>
                    <a:pt x="22453" y="6692"/>
                  </a:lnTo>
                  <a:lnTo>
                    <a:pt x="22453" y="10147"/>
                  </a:lnTo>
                  <a:lnTo>
                    <a:pt x="25692" y="10147"/>
                  </a:lnTo>
                  <a:lnTo>
                    <a:pt x="25692" y="6692"/>
                  </a:lnTo>
                  <a:close/>
                </a:path>
                <a:path w="29845" h="65404">
                  <a:moveTo>
                    <a:pt x="28930" y="58115"/>
                  </a:moveTo>
                  <a:lnTo>
                    <a:pt x="25692" y="58115"/>
                  </a:lnTo>
                  <a:lnTo>
                    <a:pt x="25692" y="61569"/>
                  </a:lnTo>
                  <a:lnTo>
                    <a:pt x="28930" y="61569"/>
                  </a:lnTo>
                  <a:lnTo>
                    <a:pt x="28930" y="58115"/>
                  </a:lnTo>
                  <a:close/>
                </a:path>
                <a:path w="29845" h="65404">
                  <a:moveTo>
                    <a:pt x="28930" y="30670"/>
                  </a:moveTo>
                  <a:lnTo>
                    <a:pt x="25692" y="30670"/>
                  </a:lnTo>
                  <a:lnTo>
                    <a:pt x="25692" y="34124"/>
                  </a:lnTo>
                  <a:lnTo>
                    <a:pt x="28930" y="34124"/>
                  </a:lnTo>
                  <a:lnTo>
                    <a:pt x="28930" y="30670"/>
                  </a:lnTo>
                  <a:close/>
                </a:path>
                <a:path w="29845" h="65404">
                  <a:moveTo>
                    <a:pt x="28930" y="17056"/>
                  </a:moveTo>
                  <a:lnTo>
                    <a:pt x="25692" y="17056"/>
                  </a:lnTo>
                  <a:lnTo>
                    <a:pt x="25692" y="20523"/>
                  </a:lnTo>
                  <a:lnTo>
                    <a:pt x="28930" y="20523"/>
                  </a:lnTo>
                  <a:lnTo>
                    <a:pt x="28930" y="17056"/>
                  </a:lnTo>
                  <a:close/>
                </a:path>
                <a:path w="29845" h="65404">
                  <a:moveTo>
                    <a:pt x="29362" y="54648"/>
                  </a:moveTo>
                  <a:lnTo>
                    <a:pt x="28930" y="54648"/>
                  </a:lnTo>
                  <a:lnTo>
                    <a:pt x="28930" y="58102"/>
                  </a:lnTo>
                  <a:lnTo>
                    <a:pt x="29362" y="58102"/>
                  </a:lnTo>
                  <a:lnTo>
                    <a:pt x="29362" y="54648"/>
                  </a:lnTo>
                  <a:close/>
                </a:path>
                <a:path w="29845" h="65404">
                  <a:moveTo>
                    <a:pt x="29362" y="47739"/>
                  </a:moveTo>
                  <a:lnTo>
                    <a:pt x="28930" y="47739"/>
                  </a:lnTo>
                  <a:lnTo>
                    <a:pt x="28930" y="51193"/>
                  </a:lnTo>
                  <a:lnTo>
                    <a:pt x="29362" y="51193"/>
                  </a:lnTo>
                  <a:lnTo>
                    <a:pt x="29362" y="47739"/>
                  </a:lnTo>
                  <a:close/>
                </a:path>
                <a:path w="29845" h="65404">
                  <a:moveTo>
                    <a:pt x="29362" y="41046"/>
                  </a:moveTo>
                  <a:lnTo>
                    <a:pt x="28930" y="41046"/>
                  </a:lnTo>
                  <a:lnTo>
                    <a:pt x="28930" y="44284"/>
                  </a:lnTo>
                  <a:lnTo>
                    <a:pt x="25692" y="44284"/>
                  </a:lnTo>
                  <a:lnTo>
                    <a:pt x="25692" y="41046"/>
                  </a:lnTo>
                  <a:lnTo>
                    <a:pt x="22453" y="41046"/>
                  </a:lnTo>
                  <a:lnTo>
                    <a:pt x="22453" y="44284"/>
                  </a:lnTo>
                  <a:lnTo>
                    <a:pt x="19431" y="44284"/>
                  </a:lnTo>
                  <a:lnTo>
                    <a:pt x="19431" y="41046"/>
                  </a:lnTo>
                  <a:lnTo>
                    <a:pt x="16192" y="41046"/>
                  </a:lnTo>
                  <a:lnTo>
                    <a:pt x="16192" y="44284"/>
                  </a:lnTo>
                  <a:lnTo>
                    <a:pt x="12954" y="44284"/>
                  </a:lnTo>
                  <a:lnTo>
                    <a:pt x="12954" y="41046"/>
                  </a:lnTo>
                  <a:lnTo>
                    <a:pt x="9715" y="41046"/>
                  </a:lnTo>
                  <a:lnTo>
                    <a:pt x="9715" y="44284"/>
                  </a:lnTo>
                  <a:lnTo>
                    <a:pt x="6477" y="44284"/>
                  </a:lnTo>
                  <a:lnTo>
                    <a:pt x="6477" y="41046"/>
                  </a:lnTo>
                  <a:lnTo>
                    <a:pt x="3238" y="41046"/>
                  </a:lnTo>
                  <a:lnTo>
                    <a:pt x="3238" y="44284"/>
                  </a:lnTo>
                  <a:lnTo>
                    <a:pt x="0" y="44284"/>
                  </a:lnTo>
                  <a:lnTo>
                    <a:pt x="0" y="47739"/>
                  </a:lnTo>
                  <a:lnTo>
                    <a:pt x="3238" y="47739"/>
                  </a:lnTo>
                  <a:lnTo>
                    <a:pt x="3238" y="44500"/>
                  </a:lnTo>
                  <a:lnTo>
                    <a:pt x="6477" y="44500"/>
                  </a:lnTo>
                  <a:lnTo>
                    <a:pt x="6477" y="47739"/>
                  </a:lnTo>
                  <a:lnTo>
                    <a:pt x="9715" y="47739"/>
                  </a:lnTo>
                  <a:lnTo>
                    <a:pt x="9715" y="44500"/>
                  </a:lnTo>
                  <a:lnTo>
                    <a:pt x="12954" y="44500"/>
                  </a:lnTo>
                  <a:lnTo>
                    <a:pt x="12954" y="47739"/>
                  </a:lnTo>
                  <a:lnTo>
                    <a:pt x="16192" y="47739"/>
                  </a:lnTo>
                  <a:lnTo>
                    <a:pt x="16192" y="44500"/>
                  </a:lnTo>
                  <a:lnTo>
                    <a:pt x="19215" y="44500"/>
                  </a:lnTo>
                  <a:lnTo>
                    <a:pt x="19215" y="47739"/>
                  </a:lnTo>
                  <a:lnTo>
                    <a:pt x="16192" y="47739"/>
                  </a:lnTo>
                  <a:lnTo>
                    <a:pt x="16192" y="51193"/>
                  </a:lnTo>
                  <a:lnTo>
                    <a:pt x="19431" y="51193"/>
                  </a:lnTo>
                  <a:lnTo>
                    <a:pt x="19431" y="47739"/>
                  </a:lnTo>
                  <a:lnTo>
                    <a:pt x="22453" y="47739"/>
                  </a:lnTo>
                  <a:lnTo>
                    <a:pt x="22453" y="44500"/>
                  </a:lnTo>
                  <a:lnTo>
                    <a:pt x="25692" y="44500"/>
                  </a:lnTo>
                  <a:lnTo>
                    <a:pt x="25692" y="47739"/>
                  </a:lnTo>
                  <a:lnTo>
                    <a:pt x="28930" y="47739"/>
                  </a:lnTo>
                  <a:lnTo>
                    <a:pt x="28930" y="44500"/>
                  </a:lnTo>
                  <a:lnTo>
                    <a:pt x="29362" y="44500"/>
                  </a:lnTo>
                  <a:lnTo>
                    <a:pt x="29362" y="41046"/>
                  </a:lnTo>
                  <a:close/>
                </a:path>
                <a:path w="29845" h="65404">
                  <a:moveTo>
                    <a:pt x="29362" y="34124"/>
                  </a:moveTo>
                  <a:lnTo>
                    <a:pt x="28930" y="34124"/>
                  </a:lnTo>
                  <a:lnTo>
                    <a:pt x="28930" y="37579"/>
                  </a:lnTo>
                  <a:lnTo>
                    <a:pt x="29362" y="37579"/>
                  </a:lnTo>
                  <a:lnTo>
                    <a:pt x="29362" y="34124"/>
                  </a:lnTo>
                  <a:close/>
                </a:path>
                <a:path w="29845" h="65404">
                  <a:moveTo>
                    <a:pt x="29362" y="27216"/>
                  </a:moveTo>
                  <a:lnTo>
                    <a:pt x="28930" y="27216"/>
                  </a:lnTo>
                  <a:lnTo>
                    <a:pt x="28930" y="30670"/>
                  </a:lnTo>
                  <a:lnTo>
                    <a:pt x="29362" y="30670"/>
                  </a:lnTo>
                  <a:lnTo>
                    <a:pt x="29362" y="27216"/>
                  </a:lnTo>
                  <a:close/>
                </a:path>
                <a:path w="29845" h="65404">
                  <a:moveTo>
                    <a:pt x="29362" y="20523"/>
                  </a:moveTo>
                  <a:lnTo>
                    <a:pt x="28930" y="20523"/>
                  </a:lnTo>
                  <a:lnTo>
                    <a:pt x="28930" y="23977"/>
                  </a:lnTo>
                  <a:lnTo>
                    <a:pt x="29362" y="23977"/>
                  </a:lnTo>
                  <a:lnTo>
                    <a:pt x="29362" y="20523"/>
                  </a:lnTo>
                  <a:close/>
                </a:path>
                <a:path w="29845" h="65404">
                  <a:moveTo>
                    <a:pt x="29362" y="13601"/>
                  </a:moveTo>
                  <a:lnTo>
                    <a:pt x="28930" y="13601"/>
                  </a:lnTo>
                  <a:lnTo>
                    <a:pt x="28930" y="17056"/>
                  </a:lnTo>
                  <a:lnTo>
                    <a:pt x="29362" y="17056"/>
                  </a:lnTo>
                  <a:lnTo>
                    <a:pt x="29362" y="13601"/>
                  </a:lnTo>
                  <a:close/>
                </a:path>
                <a:path w="29845" h="65404">
                  <a:moveTo>
                    <a:pt x="29362" y="6692"/>
                  </a:moveTo>
                  <a:lnTo>
                    <a:pt x="28930" y="6692"/>
                  </a:lnTo>
                  <a:lnTo>
                    <a:pt x="28930" y="10147"/>
                  </a:lnTo>
                  <a:lnTo>
                    <a:pt x="29362" y="10147"/>
                  </a:lnTo>
                  <a:lnTo>
                    <a:pt x="29362" y="6692"/>
                  </a:lnTo>
                  <a:close/>
                </a:path>
                <a:path w="29845" h="65404">
                  <a:moveTo>
                    <a:pt x="29362" y="0"/>
                  </a:moveTo>
                  <a:lnTo>
                    <a:pt x="28930" y="0"/>
                  </a:lnTo>
                  <a:lnTo>
                    <a:pt x="28930" y="3238"/>
                  </a:lnTo>
                  <a:lnTo>
                    <a:pt x="25692" y="3238"/>
                  </a:lnTo>
                  <a:lnTo>
                    <a:pt x="25692" y="0"/>
                  </a:lnTo>
                  <a:lnTo>
                    <a:pt x="22453" y="0"/>
                  </a:lnTo>
                  <a:lnTo>
                    <a:pt x="22453" y="3238"/>
                  </a:lnTo>
                  <a:lnTo>
                    <a:pt x="19431" y="3238"/>
                  </a:lnTo>
                  <a:lnTo>
                    <a:pt x="19431" y="0"/>
                  </a:lnTo>
                  <a:lnTo>
                    <a:pt x="16192" y="0"/>
                  </a:lnTo>
                  <a:lnTo>
                    <a:pt x="16192" y="3238"/>
                  </a:lnTo>
                  <a:lnTo>
                    <a:pt x="12954" y="3238"/>
                  </a:lnTo>
                  <a:lnTo>
                    <a:pt x="12954" y="0"/>
                  </a:lnTo>
                  <a:lnTo>
                    <a:pt x="9715" y="0"/>
                  </a:lnTo>
                  <a:lnTo>
                    <a:pt x="9715" y="3238"/>
                  </a:lnTo>
                  <a:lnTo>
                    <a:pt x="6477" y="3238"/>
                  </a:lnTo>
                  <a:lnTo>
                    <a:pt x="6477" y="0"/>
                  </a:lnTo>
                  <a:lnTo>
                    <a:pt x="3238" y="0"/>
                  </a:lnTo>
                  <a:lnTo>
                    <a:pt x="3238" y="3238"/>
                  </a:lnTo>
                  <a:lnTo>
                    <a:pt x="0" y="3238"/>
                  </a:lnTo>
                  <a:lnTo>
                    <a:pt x="0" y="6692"/>
                  </a:lnTo>
                  <a:lnTo>
                    <a:pt x="3238" y="6692"/>
                  </a:lnTo>
                  <a:lnTo>
                    <a:pt x="3238" y="3454"/>
                  </a:lnTo>
                  <a:lnTo>
                    <a:pt x="6477" y="3454"/>
                  </a:lnTo>
                  <a:lnTo>
                    <a:pt x="6477" y="6692"/>
                  </a:lnTo>
                  <a:lnTo>
                    <a:pt x="9715" y="6692"/>
                  </a:lnTo>
                  <a:lnTo>
                    <a:pt x="9715" y="3454"/>
                  </a:lnTo>
                  <a:lnTo>
                    <a:pt x="12954" y="3454"/>
                  </a:lnTo>
                  <a:lnTo>
                    <a:pt x="12954" y="6692"/>
                  </a:lnTo>
                  <a:lnTo>
                    <a:pt x="16192" y="6692"/>
                  </a:lnTo>
                  <a:lnTo>
                    <a:pt x="16192" y="3454"/>
                  </a:lnTo>
                  <a:lnTo>
                    <a:pt x="19215" y="3454"/>
                  </a:lnTo>
                  <a:lnTo>
                    <a:pt x="19215" y="6692"/>
                  </a:lnTo>
                  <a:lnTo>
                    <a:pt x="16192" y="6692"/>
                  </a:lnTo>
                  <a:lnTo>
                    <a:pt x="16192" y="10147"/>
                  </a:lnTo>
                  <a:lnTo>
                    <a:pt x="19431" y="10147"/>
                  </a:lnTo>
                  <a:lnTo>
                    <a:pt x="19431" y="6692"/>
                  </a:lnTo>
                  <a:lnTo>
                    <a:pt x="22453" y="6692"/>
                  </a:lnTo>
                  <a:lnTo>
                    <a:pt x="22453" y="3454"/>
                  </a:lnTo>
                  <a:lnTo>
                    <a:pt x="25692" y="3454"/>
                  </a:lnTo>
                  <a:lnTo>
                    <a:pt x="25692" y="6692"/>
                  </a:lnTo>
                  <a:lnTo>
                    <a:pt x="28930" y="6692"/>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19" name="object 619"/>
            <p:cNvSpPr/>
            <p:nvPr/>
          </p:nvSpPr>
          <p:spPr>
            <a:xfrm>
              <a:off x="7405979" y="5503354"/>
              <a:ext cx="29845" cy="68580"/>
            </a:xfrm>
            <a:custGeom>
              <a:avLst/>
              <a:gdLst/>
              <a:ahLst/>
              <a:cxnLst/>
              <a:rect l="l" t="t" r="r" b="b"/>
              <a:pathLst>
                <a:path w="29845" h="68579">
                  <a:moveTo>
                    <a:pt x="3238" y="64808"/>
                  </a:moveTo>
                  <a:lnTo>
                    <a:pt x="0" y="64808"/>
                  </a:lnTo>
                  <a:lnTo>
                    <a:pt x="0" y="68262"/>
                  </a:lnTo>
                  <a:lnTo>
                    <a:pt x="3238" y="68262"/>
                  </a:lnTo>
                  <a:lnTo>
                    <a:pt x="3238" y="64808"/>
                  </a:lnTo>
                  <a:close/>
                </a:path>
                <a:path w="29845" h="68579">
                  <a:moveTo>
                    <a:pt x="3238" y="51193"/>
                  </a:moveTo>
                  <a:lnTo>
                    <a:pt x="0" y="51193"/>
                  </a:lnTo>
                  <a:lnTo>
                    <a:pt x="0" y="54648"/>
                  </a:lnTo>
                  <a:lnTo>
                    <a:pt x="3238" y="54648"/>
                  </a:lnTo>
                  <a:lnTo>
                    <a:pt x="3238" y="51193"/>
                  </a:lnTo>
                  <a:close/>
                </a:path>
                <a:path w="29845" h="68579">
                  <a:moveTo>
                    <a:pt x="3238" y="23761"/>
                  </a:moveTo>
                  <a:lnTo>
                    <a:pt x="0" y="23761"/>
                  </a:lnTo>
                  <a:lnTo>
                    <a:pt x="0" y="27216"/>
                  </a:lnTo>
                  <a:lnTo>
                    <a:pt x="3238" y="27216"/>
                  </a:lnTo>
                  <a:lnTo>
                    <a:pt x="3238" y="23761"/>
                  </a:lnTo>
                  <a:close/>
                </a:path>
                <a:path w="29845" h="68579">
                  <a:moveTo>
                    <a:pt x="3238" y="10147"/>
                  </a:moveTo>
                  <a:lnTo>
                    <a:pt x="0" y="10147"/>
                  </a:lnTo>
                  <a:lnTo>
                    <a:pt x="0" y="13601"/>
                  </a:lnTo>
                  <a:lnTo>
                    <a:pt x="3238" y="13601"/>
                  </a:lnTo>
                  <a:lnTo>
                    <a:pt x="3238" y="10147"/>
                  </a:lnTo>
                  <a:close/>
                </a:path>
                <a:path w="29845" h="68579">
                  <a:moveTo>
                    <a:pt x="6477" y="61353"/>
                  </a:moveTo>
                  <a:lnTo>
                    <a:pt x="3238" y="61353"/>
                  </a:lnTo>
                  <a:lnTo>
                    <a:pt x="3238" y="64808"/>
                  </a:lnTo>
                  <a:lnTo>
                    <a:pt x="6477" y="64808"/>
                  </a:lnTo>
                  <a:lnTo>
                    <a:pt x="6477" y="61353"/>
                  </a:lnTo>
                  <a:close/>
                </a:path>
                <a:path w="29845" h="68579">
                  <a:moveTo>
                    <a:pt x="6477" y="54648"/>
                  </a:moveTo>
                  <a:lnTo>
                    <a:pt x="3238" y="54648"/>
                  </a:lnTo>
                  <a:lnTo>
                    <a:pt x="3238" y="58102"/>
                  </a:lnTo>
                  <a:lnTo>
                    <a:pt x="6477" y="58102"/>
                  </a:lnTo>
                  <a:lnTo>
                    <a:pt x="6477" y="54648"/>
                  </a:lnTo>
                  <a:close/>
                </a:path>
                <a:path w="29845" h="68579">
                  <a:moveTo>
                    <a:pt x="6477" y="47739"/>
                  </a:moveTo>
                  <a:lnTo>
                    <a:pt x="3238" y="47739"/>
                  </a:lnTo>
                  <a:lnTo>
                    <a:pt x="3238" y="51193"/>
                  </a:lnTo>
                  <a:lnTo>
                    <a:pt x="6477" y="51193"/>
                  </a:lnTo>
                  <a:lnTo>
                    <a:pt x="6477" y="47739"/>
                  </a:lnTo>
                  <a:close/>
                </a:path>
                <a:path w="29845" h="68579">
                  <a:moveTo>
                    <a:pt x="6477" y="34124"/>
                  </a:moveTo>
                  <a:lnTo>
                    <a:pt x="3238" y="34124"/>
                  </a:lnTo>
                  <a:lnTo>
                    <a:pt x="3238" y="37579"/>
                  </a:lnTo>
                  <a:lnTo>
                    <a:pt x="6477" y="37579"/>
                  </a:lnTo>
                  <a:lnTo>
                    <a:pt x="6477" y="34124"/>
                  </a:lnTo>
                  <a:close/>
                </a:path>
                <a:path w="29845" h="68579">
                  <a:moveTo>
                    <a:pt x="6477" y="27216"/>
                  </a:moveTo>
                  <a:lnTo>
                    <a:pt x="3238" y="27216"/>
                  </a:lnTo>
                  <a:lnTo>
                    <a:pt x="3238" y="30670"/>
                  </a:lnTo>
                  <a:lnTo>
                    <a:pt x="6477" y="30670"/>
                  </a:lnTo>
                  <a:lnTo>
                    <a:pt x="6477" y="27216"/>
                  </a:lnTo>
                  <a:close/>
                </a:path>
                <a:path w="29845" h="68579">
                  <a:moveTo>
                    <a:pt x="6477" y="20307"/>
                  </a:moveTo>
                  <a:lnTo>
                    <a:pt x="3238" y="20307"/>
                  </a:lnTo>
                  <a:lnTo>
                    <a:pt x="3238" y="23761"/>
                  </a:lnTo>
                  <a:lnTo>
                    <a:pt x="6477" y="23761"/>
                  </a:lnTo>
                  <a:lnTo>
                    <a:pt x="6477" y="20307"/>
                  </a:lnTo>
                  <a:close/>
                </a:path>
                <a:path w="29845" h="68579">
                  <a:moveTo>
                    <a:pt x="6477" y="13601"/>
                  </a:moveTo>
                  <a:lnTo>
                    <a:pt x="3238" y="13601"/>
                  </a:lnTo>
                  <a:lnTo>
                    <a:pt x="3238" y="17056"/>
                  </a:lnTo>
                  <a:lnTo>
                    <a:pt x="6477" y="17056"/>
                  </a:lnTo>
                  <a:lnTo>
                    <a:pt x="6477" y="13601"/>
                  </a:lnTo>
                  <a:close/>
                </a:path>
                <a:path w="29845" h="68579">
                  <a:moveTo>
                    <a:pt x="6477" y="6692"/>
                  </a:moveTo>
                  <a:lnTo>
                    <a:pt x="3238" y="6692"/>
                  </a:lnTo>
                  <a:lnTo>
                    <a:pt x="3238" y="10147"/>
                  </a:lnTo>
                  <a:lnTo>
                    <a:pt x="6477" y="10147"/>
                  </a:lnTo>
                  <a:lnTo>
                    <a:pt x="6477" y="6692"/>
                  </a:lnTo>
                  <a:close/>
                </a:path>
                <a:path w="29845" h="68579">
                  <a:moveTo>
                    <a:pt x="6477" y="0"/>
                  </a:moveTo>
                  <a:lnTo>
                    <a:pt x="3238" y="0"/>
                  </a:lnTo>
                  <a:lnTo>
                    <a:pt x="3238" y="3454"/>
                  </a:lnTo>
                  <a:lnTo>
                    <a:pt x="6477" y="3454"/>
                  </a:lnTo>
                  <a:lnTo>
                    <a:pt x="6477" y="0"/>
                  </a:lnTo>
                  <a:close/>
                </a:path>
                <a:path w="29845" h="68579">
                  <a:moveTo>
                    <a:pt x="9715" y="51193"/>
                  </a:moveTo>
                  <a:lnTo>
                    <a:pt x="6477" y="51193"/>
                  </a:lnTo>
                  <a:lnTo>
                    <a:pt x="6477" y="54648"/>
                  </a:lnTo>
                  <a:lnTo>
                    <a:pt x="9715" y="54648"/>
                  </a:lnTo>
                  <a:lnTo>
                    <a:pt x="9715" y="51193"/>
                  </a:lnTo>
                  <a:close/>
                </a:path>
                <a:path w="29845" h="68579">
                  <a:moveTo>
                    <a:pt x="9715" y="23761"/>
                  </a:moveTo>
                  <a:lnTo>
                    <a:pt x="6477" y="23761"/>
                  </a:lnTo>
                  <a:lnTo>
                    <a:pt x="6477" y="27216"/>
                  </a:lnTo>
                  <a:lnTo>
                    <a:pt x="9715" y="27216"/>
                  </a:lnTo>
                  <a:lnTo>
                    <a:pt x="9715" y="23761"/>
                  </a:lnTo>
                  <a:close/>
                </a:path>
                <a:path w="29845" h="68579">
                  <a:moveTo>
                    <a:pt x="9715" y="10147"/>
                  </a:moveTo>
                  <a:lnTo>
                    <a:pt x="6477" y="10147"/>
                  </a:lnTo>
                  <a:lnTo>
                    <a:pt x="6477" y="13601"/>
                  </a:lnTo>
                  <a:lnTo>
                    <a:pt x="9715" y="13601"/>
                  </a:lnTo>
                  <a:lnTo>
                    <a:pt x="9715" y="10147"/>
                  </a:lnTo>
                  <a:close/>
                </a:path>
                <a:path w="29845" h="68579">
                  <a:moveTo>
                    <a:pt x="12954" y="61353"/>
                  </a:moveTo>
                  <a:lnTo>
                    <a:pt x="9715" y="61353"/>
                  </a:lnTo>
                  <a:lnTo>
                    <a:pt x="9715" y="64808"/>
                  </a:lnTo>
                  <a:lnTo>
                    <a:pt x="12954" y="64808"/>
                  </a:lnTo>
                  <a:lnTo>
                    <a:pt x="12954" y="61353"/>
                  </a:lnTo>
                  <a:close/>
                </a:path>
                <a:path w="29845" h="68579">
                  <a:moveTo>
                    <a:pt x="12954" y="54648"/>
                  </a:moveTo>
                  <a:lnTo>
                    <a:pt x="9715" y="54648"/>
                  </a:lnTo>
                  <a:lnTo>
                    <a:pt x="9715" y="58102"/>
                  </a:lnTo>
                  <a:lnTo>
                    <a:pt x="12954" y="58102"/>
                  </a:lnTo>
                  <a:lnTo>
                    <a:pt x="12954" y="54648"/>
                  </a:lnTo>
                  <a:close/>
                </a:path>
                <a:path w="29845" h="68579">
                  <a:moveTo>
                    <a:pt x="12954" y="47739"/>
                  </a:moveTo>
                  <a:lnTo>
                    <a:pt x="9715" y="47739"/>
                  </a:lnTo>
                  <a:lnTo>
                    <a:pt x="9715" y="51193"/>
                  </a:lnTo>
                  <a:lnTo>
                    <a:pt x="12954" y="51193"/>
                  </a:lnTo>
                  <a:lnTo>
                    <a:pt x="12954" y="47739"/>
                  </a:lnTo>
                  <a:close/>
                </a:path>
                <a:path w="29845" h="68579">
                  <a:moveTo>
                    <a:pt x="12954" y="34124"/>
                  </a:moveTo>
                  <a:lnTo>
                    <a:pt x="9715" y="34124"/>
                  </a:lnTo>
                  <a:lnTo>
                    <a:pt x="9715" y="37579"/>
                  </a:lnTo>
                  <a:lnTo>
                    <a:pt x="12954" y="37579"/>
                  </a:lnTo>
                  <a:lnTo>
                    <a:pt x="12954" y="34124"/>
                  </a:lnTo>
                  <a:close/>
                </a:path>
                <a:path w="29845" h="68579">
                  <a:moveTo>
                    <a:pt x="12954" y="27216"/>
                  </a:moveTo>
                  <a:lnTo>
                    <a:pt x="9715" y="27216"/>
                  </a:lnTo>
                  <a:lnTo>
                    <a:pt x="9715" y="30670"/>
                  </a:lnTo>
                  <a:lnTo>
                    <a:pt x="12954" y="30670"/>
                  </a:lnTo>
                  <a:lnTo>
                    <a:pt x="12954" y="27216"/>
                  </a:lnTo>
                  <a:close/>
                </a:path>
                <a:path w="29845" h="68579">
                  <a:moveTo>
                    <a:pt x="12954" y="20307"/>
                  </a:moveTo>
                  <a:lnTo>
                    <a:pt x="9715" y="20307"/>
                  </a:lnTo>
                  <a:lnTo>
                    <a:pt x="9715" y="23761"/>
                  </a:lnTo>
                  <a:lnTo>
                    <a:pt x="12954" y="23761"/>
                  </a:lnTo>
                  <a:lnTo>
                    <a:pt x="12954" y="20307"/>
                  </a:lnTo>
                  <a:close/>
                </a:path>
                <a:path w="29845" h="68579">
                  <a:moveTo>
                    <a:pt x="12954" y="13601"/>
                  </a:moveTo>
                  <a:lnTo>
                    <a:pt x="9715" y="13601"/>
                  </a:lnTo>
                  <a:lnTo>
                    <a:pt x="9715" y="17056"/>
                  </a:lnTo>
                  <a:lnTo>
                    <a:pt x="12954" y="17056"/>
                  </a:lnTo>
                  <a:lnTo>
                    <a:pt x="12954" y="13601"/>
                  </a:lnTo>
                  <a:close/>
                </a:path>
                <a:path w="29845" h="68579">
                  <a:moveTo>
                    <a:pt x="12954" y="6692"/>
                  </a:moveTo>
                  <a:lnTo>
                    <a:pt x="9715" y="6692"/>
                  </a:lnTo>
                  <a:lnTo>
                    <a:pt x="9715" y="10147"/>
                  </a:lnTo>
                  <a:lnTo>
                    <a:pt x="12954" y="10147"/>
                  </a:lnTo>
                  <a:lnTo>
                    <a:pt x="12954" y="6692"/>
                  </a:lnTo>
                  <a:close/>
                </a:path>
                <a:path w="29845" h="68579">
                  <a:moveTo>
                    <a:pt x="12954" y="0"/>
                  </a:moveTo>
                  <a:lnTo>
                    <a:pt x="9715" y="0"/>
                  </a:lnTo>
                  <a:lnTo>
                    <a:pt x="9715" y="3454"/>
                  </a:lnTo>
                  <a:lnTo>
                    <a:pt x="12954" y="3454"/>
                  </a:lnTo>
                  <a:lnTo>
                    <a:pt x="12954" y="0"/>
                  </a:lnTo>
                  <a:close/>
                </a:path>
                <a:path w="29845" h="68579">
                  <a:moveTo>
                    <a:pt x="16192" y="51193"/>
                  </a:moveTo>
                  <a:lnTo>
                    <a:pt x="12954" y="51193"/>
                  </a:lnTo>
                  <a:lnTo>
                    <a:pt x="12954" y="54648"/>
                  </a:lnTo>
                  <a:lnTo>
                    <a:pt x="16192" y="54648"/>
                  </a:lnTo>
                  <a:lnTo>
                    <a:pt x="16192" y="51193"/>
                  </a:lnTo>
                  <a:close/>
                </a:path>
                <a:path w="29845" h="68579">
                  <a:moveTo>
                    <a:pt x="16192" y="23761"/>
                  </a:moveTo>
                  <a:lnTo>
                    <a:pt x="12954" y="23761"/>
                  </a:lnTo>
                  <a:lnTo>
                    <a:pt x="12954" y="27216"/>
                  </a:lnTo>
                  <a:lnTo>
                    <a:pt x="16192" y="27216"/>
                  </a:lnTo>
                  <a:lnTo>
                    <a:pt x="16192" y="23761"/>
                  </a:lnTo>
                  <a:close/>
                </a:path>
                <a:path w="29845" h="68579">
                  <a:moveTo>
                    <a:pt x="16192" y="10147"/>
                  </a:moveTo>
                  <a:lnTo>
                    <a:pt x="12954" y="10147"/>
                  </a:lnTo>
                  <a:lnTo>
                    <a:pt x="12954" y="13601"/>
                  </a:lnTo>
                  <a:lnTo>
                    <a:pt x="16192" y="13601"/>
                  </a:lnTo>
                  <a:lnTo>
                    <a:pt x="16192" y="10147"/>
                  </a:lnTo>
                  <a:close/>
                </a:path>
                <a:path w="29845" h="68579">
                  <a:moveTo>
                    <a:pt x="19431" y="61353"/>
                  </a:moveTo>
                  <a:lnTo>
                    <a:pt x="16192" y="61353"/>
                  </a:lnTo>
                  <a:lnTo>
                    <a:pt x="16192" y="64808"/>
                  </a:lnTo>
                  <a:lnTo>
                    <a:pt x="19431" y="64808"/>
                  </a:lnTo>
                  <a:lnTo>
                    <a:pt x="19431" y="61353"/>
                  </a:lnTo>
                  <a:close/>
                </a:path>
                <a:path w="29845" h="68579">
                  <a:moveTo>
                    <a:pt x="19431" y="34124"/>
                  </a:moveTo>
                  <a:lnTo>
                    <a:pt x="16192" y="34124"/>
                  </a:lnTo>
                  <a:lnTo>
                    <a:pt x="16192" y="37579"/>
                  </a:lnTo>
                  <a:lnTo>
                    <a:pt x="19431" y="37579"/>
                  </a:lnTo>
                  <a:lnTo>
                    <a:pt x="19431" y="34124"/>
                  </a:lnTo>
                  <a:close/>
                </a:path>
                <a:path w="29845" h="68579">
                  <a:moveTo>
                    <a:pt x="19431" y="0"/>
                  </a:moveTo>
                  <a:lnTo>
                    <a:pt x="16192" y="0"/>
                  </a:lnTo>
                  <a:lnTo>
                    <a:pt x="16192" y="3454"/>
                  </a:lnTo>
                  <a:lnTo>
                    <a:pt x="19431" y="3454"/>
                  </a:lnTo>
                  <a:lnTo>
                    <a:pt x="19431" y="0"/>
                  </a:lnTo>
                  <a:close/>
                </a:path>
                <a:path w="29845" h="68579">
                  <a:moveTo>
                    <a:pt x="22453" y="51193"/>
                  </a:moveTo>
                  <a:lnTo>
                    <a:pt x="19431" y="51193"/>
                  </a:lnTo>
                  <a:lnTo>
                    <a:pt x="19431" y="47739"/>
                  </a:lnTo>
                  <a:lnTo>
                    <a:pt x="16192" y="47739"/>
                  </a:lnTo>
                  <a:lnTo>
                    <a:pt x="16192" y="51193"/>
                  </a:lnTo>
                  <a:lnTo>
                    <a:pt x="19215" y="51193"/>
                  </a:lnTo>
                  <a:lnTo>
                    <a:pt x="19215" y="54648"/>
                  </a:lnTo>
                  <a:lnTo>
                    <a:pt x="16192" y="54648"/>
                  </a:lnTo>
                  <a:lnTo>
                    <a:pt x="16192" y="58102"/>
                  </a:lnTo>
                  <a:lnTo>
                    <a:pt x="19431" y="58102"/>
                  </a:lnTo>
                  <a:lnTo>
                    <a:pt x="19431" y="54648"/>
                  </a:lnTo>
                  <a:lnTo>
                    <a:pt x="22453" y="54648"/>
                  </a:lnTo>
                  <a:lnTo>
                    <a:pt x="22453" y="51193"/>
                  </a:lnTo>
                  <a:close/>
                </a:path>
                <a:path w="29845" h="68579">
                  <a:moveTo>
                    <a:pt x="22453" y="23761"/>
                  </a:moveTo>
                  <a:lnTo>
                    <a:pt x="19431" y="23761"/>
                  </a:lnTo>
                  <a:lnTo>
                    <a:pt x="19431" y="20307"/>
                  </a:lnTo>
                  <a:lnTo>
                    <a:pt x="16192" y="20307"/>
                  </a:lnTo>
                  <a:lnTo>
                    <a:pt x="16192" y="23761"/>
                  </a:lnTo>
                  <a:lnTo>
                    <a:pt x="19215" y="23761"/>
                  </a:lnTo>
                  <a:lnTo>
                    <a:pt x="19215" y="27216"/>
                  </a:lnTo>
                  <a:lnTo>
                    <a:pt x="16192" y="27216"/>
                  </a:lnTo>
                  <a:lnTo>
                    <a:pt x="16192" y="30670"/>
                  </a:lnTo>
                  <a:lnTo>
                    <a:pt x="19431" y="30670"/>
                  </a:lnTo>
                  <a:lnTo>
                    <a:pt x="19431" y="27216"/>
                  </a:lnTo>
                  <a:lnTo>
                    <a:pt x="22453" y="27216"/>
                  </a:lnTo>
                  <a:lnTo>
                    <a:pt x="22453" y="23761"/>
                  </a:lnTo>
                  <a:close/>
                </a:path>
                <a:path w="29845" h="68579">
                  <a:moveTo>
                    <a:pt x="22453" y="10147"/>
                  </a:moveTo>
                  <a:lnTo>
                    <a:pt x="19431" y="10147"/>
                  </a:lnTo>
                  <a:lnTo>
                    <a:pt x="19431" y="6692"/>
                  </a:lnTo>
                  <a:lnTo>
                    <a:pt x="16192" y="6692"/>
                  </a:lnTo>
                  <a:lnTo>
                    <a:pt x="16192" y="10147"/>
                  </a:lnTo>
                  <a:lnTo>
                    <a:pt x="19215" y="10147"/>
                  </a:lnTo>
                  <a:lnTo>
                    <a:pt x="19215" y="13601"/>
                  </a:lnTo>
                  <a:lnTo>
                    <a:pt x="16192" y="13601"/>
                  </a:lnTo>
                  <a:lnTo>
                    <a:pt x="16192" y="17056"/>
                  </a:lnTo>
                  <a:lnTo>
                    <a:pt x="19431" y="17056"/>
                  </a:lnTo>
                  <a:lnTo>
                    <a:pt x="19431" y="13601"/>
                  </a:lnTo>
                  <a:lnTo>
                    <a:pt x="22453" y="13601"/>
                  </a:lnTo>
                  <a:lnTo>
                    <a:pt x="22453" y="10147"/>
                  </a:lnTo>
                  <a:close/>
                </a:path>
                <a:path w="29845" h="68579">
                  <a:moveTo>
                    <a:pt x="25692" y="61353"/>
                  </a:moveTo>
                  <a:lnTo>
                    <a:pt x="22453" y="61353"/>
                  </a:lnTo>
                  <a:lnTo>
                    <a:pt x="22453" y="64808"/>
                  </a:lnTo>
                  <a:lnTo>
                    <a:pt x="25692" y="64808"/>
                  </a:lnTo>
                  <a:lnTo>
                    <a:pt x="25692" y="61353"/>
                  </a:lnTo>
                  <a:close/>
                </a:path>
                <a:path w="29845" h="68579">
                  <a:moveTo>
                    <a:pt x="25692" y="54648"/>
                  </a:moveTo>
                  <a:lnTo>
                    <a:pt x="22453" y="54648"/>
                  </a:lnTo>
                  <a:lnTo>
                    <a:pt x="22453" y="58102"/>
                  </a:lnTo>
                  <a:lnTo>
                    <a:pt x="25692" y="58102"/>
                  </a:lnTo>
                  <a:lnTo>
                    <a:pt x="25692" y="54648"/>
                  </a:lnTo>
                  <a:close/>
                </a:path>
                <a:path w="29845" h="68579">
                  <a:moveTo>
                    <a:pt x="25692" y="47739"/>
                  </a:moveTo>
                  <a:lnTo>
                    <a:pt x="22453" y="47739"/>
                  </a:lnTo>
                  <a:lnTo>
                    <a:pt x="22453" y="51193"/>
                  </a:lnTo>
                  <a:lnTo>
                    <a:pt x="25692" y="51193"/>
                  </a:lnTo>
                  <a:lnTo>
                    <a:pt x="25692" y="47739"/>
                  </a:lnTo>
                  <a:close/>
                </a:path>
                <a:path w="29845" h="68579">
                  <a:moveTo>
                    <a:pt x="25692" y="34124"/>
                  </a:moveTo>
                  <a:lnTo>
                    <a:pt x="22453" y="34124"/>
                  </a:lnTo>
                  <a:lnTo>
                    <a:pt x="22453" y="37579"/>
                  </a:lnTo>
                  <a:lnTo>
                    <a:pt x="25692" y="37579"/>
                  </a:lnTo>
                  <a:lnTo>
                    <a:pt x="25692" y="34124"/>
                  </a:lnTo>
                  <a:close/>
                </a:path>
                <a:path w="29845" h="68579">
                  <a:moveTo>
                    <a:pt x="25692" y="27216"/>
                  </a:moveTo>
                  <a:lnTo>
                    <a:pt x="22453" y="27216"/>
                  </a:lnTo>
                  <a:lnTo>
                    <a:pt x="22453" y="30670"/>
                  </a:lnTo>
                  <a:lnTo>
                    <a:pt x="25692" y="30670"/>
                  </a:lnTo>
                  <a:lnTo>
                    <a:pt x="25692" y="27216"/>
                  </a:lnTo>
                  <a:close/>
                </a:path>
                <a:path w="29845" h="68579">
                  <a:moveTo>
                    <a:pt x="25692" y="20307"/>
                  </a:moveTo>
                  <a:lnTo>
                    <a:pt x="22453" y="20307"/>
                  </a:lnTo>
                  <a:lnTo>
                    <a:pt x="22453" y="23761"/>
                  </a:lnTo>
                  <a:lnTo>
                    <a:pt x="25692" y="23761"/>
                  </a:lnTo>
                  <a:lnTo>
                    <a:pt x="25692" y="20307"/>
                  </a:lnTo>
                  <a:close/>
                </a:path>
                <a:path w="29845" h="68579">
                  <a:moveTo>
                    <a:pt x="25692" y="13601"/>
                  </a:moveTo>
                  <a:lnTo>
                    <a:pt x="22453" y="13601"/>
                  </a:lnTo>
                  <a:lnTo>
                    <a:pt x="22453" y="17056"/>
                  </a:lnTo>
                  <a:lnTo>
                    <a:pt x="25692" y="17056"/>
                  </a:lnTo>
                  <a:lnTo>
                    <a:pt x="25692" y="13601"/>
                  </a:lnTo>
                  <a:close/>
                </a:path>
                <a:path w="29845" h="68579">
                  <a:moveTo>
                    <a:pt x="25692" y="6692"/>
                  </a:moveTo>
                  <a:lnTo>
                    <a:pt x="22453" y="6692"/>
                  </a:lnTo>
                  <a:lnTo>
                    <a:pt x="22453" y="10147"/>
                  </a:lnTo>
                  <a:lnTo>
                    <a:pt x="25692" y="10147"/>
                  </a:lnTo>
                  <a:lnTo>
                    <a:pt x="25692" y="6692"/>
                  </a:lnTo>
                  <a:close/>
                </a:path>
                <a:path w="29845" h="68579">
                  <a:moveTo>
                    <a:pt x="25692" y="0"/>
                  </a:moveTo>
                  <a:lnTo>
                    <a:pt x="22453" y="0"/>
                  </a:lnTo>
                  <a:lnTo>
                    <a:pt x="22453" y="3454"/>
                  </a:lnTo>
                  <a:lnTo>
                    <a:pt x="25692" y="3454"/>
                  </a:lnTo>
                  <a:lnTo>
                    <a:pt x="25692" y="0"/>
                  </a:lnTo>
                  <a:close/>
                </a:path>
                <a:path w="29845" h="68579">
                  <a:moveTo>
                    <a:pt x="28930" y="51193"/>
                  </a:moveTo>
                  <a:lnTo>
                    <a:pt x="25692" y="51193"/>
                  </a:lnTo>
                  <a:lnTo>
                    <a:pt x="25692" y="54648"/>
                  </a:lnTo>
                  <a:lnTo>
                    <a:pt x="28930" y="54648"/>
                  </a:lnTo>
                  <a:lnTo>
                    <a:pt x="28930" y="51193"/>
                  </a:lnTo>
                  <a:close/>
                </a:path>
                <a:path w="29845" h="68579">
                  <a:moveTo>
                    <a:pt x="28930" y="23761"/>
                  </a:moveTo>
                  <a:lnTo>
                    <a:pt x="25692" y="23761"/>
                  </a:lnTo>
                  <a:lnTo>
                    <a:pt x="25692" y="27216"/>
                  </a:lnTo>
                  <a:lnTo>
                    <a:pt x="28930" y="27216"/>
                  </a:lnTo>
                  <a:lnTo>
                    <a:pt x="28930" y="23761"/>
                  </a:lnTo>
                  <a:close/>
                </a:path>
                <a:path w="29845" h="68579">
                  <a:moveTo>
                    <a:pt x="28930" y="10147"/>
                  </a:moveTo>
                  <a:lnTo>
                    <a:pt x="25692" y="10147"/>
                  </a:lnTo>
                  <a:lnTo>
                    <a:pt x="25692" y="13601"/>
                  </a:lnTo>
                  <a:lnTo>
                    <a:pt x="28930" y="13601"/>
                  </a:lnTo>
                  <a:lnTo>
                    <a:pt x="28930" y="10147"/>
                  </a:lnTo>
                  <a:close/>
                </a:path>
                <a:path w="29845" h="68579">
                  <a:moveTo>
                    <a:pt x="29362" y="61353"/>
                  </a:moveTo>
                  <a:lnTo>
                    <a:pt x="28930" y="61353"/>
                  </a:lnTo>
                  <a:lnTo>
                    <a:pt x="28930" y="64808"/>
                  </a:lnTo>
                  <a:lnTo>
                    <a:pt x="29362" y="64808"/>
                  </a:lnTo>
                  <a:lnTo>
                    <a:pt x="29362" y="61353"/>
                  </a:lnTo>
                  <a:close/>
                </a:path>
                <a:path w="29845" h="68579">
                  <a:moveTo>
                    <a:pt x="29362" y="54648"/>
                  </a:moveTo>
                  <a:lnTo>
                    <a:pt x="28930" y="54648"/>
                  </a:lnTo>
                  <a:lnTo>
                    <a:pt x="28930" y="58102"/>
                  </a:lnTo>
                  <a:lnTo>
                    <a:pt x="29362" y="58102"/>
                  </a:lnTo>
                  <a:lnTo>
                    <a:pt x="29362" y="54648"/>
                  </a:lnTo>
                  <a:close/>
                </a:path>
                <a:path w="29845" h="68579">
                  <a:moveTo>
                    <a:pt x="29362" y="47739"/>
                  </a:moveTo>
                  <a:lnTo>
                    <a:pt x="28930" y="47739"/>
                  </a:lnTo>
                  <a:lnTo>
                    <a:pt x="28930" y="51193"/>
                  </a:lnTo>
                  <a:lnTo>
                    <a:pt x="29362" y="51193"/>
                  </a:lnTo>
                  <a:lnTo>
                    <a:pt x="29362" y="47739"/>
                  </a:lnTo>
                  <a:close/>
                </a:path>
                <a:path w="29845" h="68579">
                  <a:moveTo>
                    <a:pt x="29362" y="40830"/>
                  </a:moveTo>
                  <a:lnTo>
                    <a:pt x="28930" y="40830"/>
                  </a:lnTo>
                  <a:lnTo>
                    <a:pt x="28930" y="37592"/>
                  </a:lnTo>
                  <a:lnTo>
                    <a:pt x="25692" y="37592"/>
                  </a:lnTo>
                  <a:lnTo>
                    <a:pt x="25692" y="40830"/>
                  </a:lnTo>
                  <a:lnTo>
                    <a:pt x="22453" y="40830"/>
                  </a:lnTo>
                  <a:lnTo>
                    <a:pt x="22453" y="37592"/>
                  </a:lnTo>
                  <a:lnTo>
                    <a:pt x="19215" y="37592"/>
                  </a:lnTo>
                  <a:lnTo>
                    <a:pt x="19215" y="40830"/>
                  </a:lnTo>
                  <a:lnTo>
                    <a:pt x="16192" y="40830"/>
                  </a:lnTo>
                  <a:lnTo>
                    <a:pt x="16192" y="37592"/>
                  </a:lnTo>
                  <a:lnTo>
                    <a:pt x="12954" y="37592"/>
                  </a:lnTo>
                  <a:lnTo>
                    <a:pt x="12954" y="40830"/>
                  </a:lnTo>
                  <a:lnTo>
                    <a:pt x="9715" y="40830"/>
                  </a:lnTo>
                  <a:lnTo>
                    <a:pt x="9715" y="37592"/>
                  </a:lnTo>
                  <a:lnTo>
                    <a:pt x="6477" y="37592"/>
                  </a:lnTo>
                  <a:lnTo>
                    <a:pt x="6477" y="40830"/>
                  </a:lnTo>
                  <a:lnTo>
                    <a:pt x="3238" y="40830"/>
                  </a:lnTo>
                  <a:lnTo>
                    <a:pt x="3238" y="37592"/>
                  </a:lnTo>
                  <a:lnTo>
                    <a:pt x="0" y="37592"/>
                  </a:lnTo>
                  <a:lnTo>
                    <a:pt x="0" y="41046"/>
                  </a:lnTo>
                  <a:lnTo>
                    <a:pt x="3238" y="41046"/>
                  </a:lnTo>
                  <a:lnTo>
                    <a:pt x="3238" y="44284"/>
                  </a:lnTo>
                  <a:lnTo>
                    <a:pt x="6477" y="44284"/>
                  </a:lnTo>
                  <a:lnTo>
                    <a:pt x="6477" y="41046"/>
                  </a:lnTo>
                  <a:lnTo>
                    <a:pt x="9715" y="41046"/>
                  </a:lnTo>
                  <a:lnTo>
                    <a:pt x="9715" y="44284"/>
                  </a:lnTo>
                  <a:lnTo>
                    <a:pt x="12954" y="44284"/>
                  </a:lnTo>
                  <a:lnTo>
                    <a:pt x="12954" y="41046"/>
                  </a:lnTo>
                  <a:lnTo>
                    <a:pt x="16192" y="41046"/>
                  </a:lnTo>
                  <a:lnTo>
                    <a:pt x="16192" y="44284"/>
                  </a:lnTo>
                  <a:lnTo>
                    <a:pt x="19431" y="44284"/>
                  </a:lnTo>
                  <a:lnTo>
                    <a:pt x="19431" y="41046"/>
                  </a:lnTo>
                  <a:lnTo>
                    <a:pt x="22453" y="41046"/>
                  </a:lnTo>
                  <a:lnTo>
                    <a:pt x="22453" y="44284"/>
                  </a:lnTo>
                  <a:lnTo>
                    <a:pt x="25692" y="44284"/>
                  </a:lnTo>
                  <a:lnTo>
                    <a:pt x="25692" y="41046"/>
                  </a:lnTo>
                  <a:lnTo>
                    <a:pt x="28930" y="41046"/>
                  </a:lnTo>
                  <a:lnTo>
                    <a:pt x="28930" y="44284"/>
                  </a:lnTo>
                  <a:lnTo>
                    <a:pt x="29362" y="44284"/>
                  </a:lnTo>
                  <a:lnTo>
                    <a:pt x="29362" y="40830"/>
                  </a:lnTo>
                  <a:close/>
                </a:path>
                <a:path w="29845" h="68579">
                  <a:moveTo>
                    <a:pt x="29362" y="34124"/>
                  </a:moveTo>
                  <a:lnTo>
                    <a:pt x="28930" y="34124"/>
                  </a:lnTo>
                  <a:lnTo>
                    <a:pt x="28930" y="37579"/>
                  </a:lnTo>
                  <a:lnTo>
                    <a:pt x="29362" y="37579"/>
                  </a:lnTo>
                  <a:lnTo>
                    <a:pt x="29362" y="34124"/>
                  </a:lnTo>
                  <a:close/>
                </a:path>
                <a:path w="29845" h="68579">
                  <a:moveTo>
                    <a:pt x="29362" y="27216"/>
                  </a:moveTo>
                  <a:lnTo>
                    <a:pt x="28930" y="27216"/>
                  </a:lnTo>
                  <a:lnTo>
                    <a:pt x="28930" y="30670"/>
                  </a:lnTo>
                  <a:lnTo>
                    <a:pt x="29362" y="30670"/>
                  </a:lnTo>
                  <a:lnTo>
                    <a:pt x="29362" y="27216"/>
                  </a:lnTo>
                  <a:close/>
                </a:path>
                <a:path w="29845" h="68579">
                  <a:moveTo>
                    <a:pt x="29362" y="20307"/>
                  </a:moveTo>
                  <a:lnTo>
                    <a:pt x="28930" y="20307"/>
                  </a:lnTo>
                  <a:lnTo>
                    <a:pt x="28930" y="23761"/>
                  </a:lnTo>
                  <a:lnTo>
                    <a:pt x="29362" y="23761"/>
                  </a:lnTo>
                  <a:lnTo>
                    <a:pt x="29362" y="20307"/>
                  </a:lnTo>
                  <a:close/>
                </a:path>
                <a:path w="29845" h="68579">
                  <a:moveTo>
                    <a:pt x="29362" y="13601"/>
                  </a:moveTo>
                  <a:lnTo>
                    <a:pt x="28930" y="13601"/>
                  </a:lnTo>
                  <a:lnTo>
                    <a:pt x="28930" y="17056"/>
                  </a:lnTo>
                  <a:lnTo>
                    <a:pt x="29362" y="17056"/>
                  </a:lnTo>
                  <a:lnTo>
                    <a:pt x="29362" y="13601"/>
                  </a:lnTo>
                  <a:close/>
                </a:path>
                <a:path w="29845" h="68579">
                  <a:moveTo>
                    <a:pt x="29362" y="6692"/>
                  </a:moveTo>
                  <a:lnTo>
                    <a:pt x="28930" y="6692"/>
                  </a:lnTo>
                  <a:lnTo>
                    <a:pt x="28930" y="10147"/>
                  </a:lnTo>
                  <a:lnTo>
                    <a:pt x="29362" y="10147"/>
                  </a:lnTo>
                  <a:lnTo>
                    <a:pt x="29362" y="6692"/>
                  </a:lnTo>
                  <a:close/>
                </a:path>
                <a:path w="29845" h="68579">
                  <a:moveTo>
                    <a:pt x="29362" y="0"/>
                  </a:moveTo>
                  <a:lnTo>
                    <a:pt x="28930" y="0"/>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0" name="object 620"/>
            <p:cNvSpPr/>
            <p:nvPr/>
          </p:nvSpPr>
          <p:spPr>
            <a:xfrm>
              <a:off x="7405979" y="5568162"/>
              <a:ext cx="29845" cy="68580"/>
            </a:xfrm>
            <a:custGeom>
              <a:avLst/>
              <a:gdLst/>
              <a:ahLst/>
              <a:cxnLst/>
              <a:rect l="l" t="t" r="r" b="b"/>
              <a:pathLst>
                <a:path w="29845" h="68579">
                  <a:moveTo>
                    <a:pt x="3238" y="41046"/>
                  </a:moveTo>
                  <a:lnTo>
                    <a:pt x="0" y="41046"/>
                  </a:lnTo>
                  <a:lnTo>
                    <a:pt x="0" y="44500"/>
                  </a:lnTo>
                  <a:lnTo>
                    <a:pt x="3238" y="44500"/>
                  </a:lnTo>
                  <a:lnTo>
                    <a:pt x="3238" y="41046"/>
                  </a:lnTo>
                  <a:close/>
                </a:path>
                <a:path w="29845" h="68579">
                  <a:moveTo>
                    <a:pt x="3238" y="27432"/>
                  </a:moveTo>
                  <a:lnTo>
                    <a:pt x="0" y="27432"/>
                  </a:lnTo>
                  <a:lnTo>
                    <a:pt x="0" y="30886"/>
                  </a:lnTo>
                  <a:lnTo>
                    <a:pt x="3238" y="30886"/>
                  </a:lnTo>
                  <a:lnTo>
                    <a:pt x="3238" y="27432"/>
                  </a:lnTo>
                  <a:close/>
                </a:path>
                <a:path w="29845" h="68579">
                  <a:moveTo>
                    <a:pt x="3238" y="0"/>
                  </a:moveTo>
                  <a:lnTo>
                    <a:pt x="0" y="0"/>
                  </a:lnTo>
                  <a:lnTo>
                    <a:pt x="0" y="3454"/>
                  </a:lnTo>
                  <a:lnTo>
                    <a:pt x="3238" y="3454"/>
                  </a:lnTo>
                  <a:lnTo>
                    <a:pt x="3238" y="0"/>
                  </a:lnTo>
                  <a:close/>
                </a:path>
                <a:path w="29845" h="68579">
                  <a:moveTo>
                    <a:pt x="6477" y="65024"/>
                  </a:moveTo>
                  <a:lnTo>
                    <a:pt x="3238" y="65024"/>
                  </a:lnTo>
                  <a:lnTo>
                    <a:pt x="3238" y="68478"/>
                  </a:lnTo>
                  <a:lnTo>
                    <a:pt x="6477" y="68478"/>
                  </a:lnTo>
                  <a:lnTo>
                    <a:pt x="6477" y="65024"/>
                  </a:lnTo>
                  <a:close/>
                </a:path>
                <a:path w="29845" h="68579">
                  <a:moveTo>
                    <a:pt x="6477" y="58115"/>
                  </a:moveTo>
                  <a:lnTo>
                    <a:pt x="3238" y="58115"/>
                  </a:lnTo>
                  <a:lnTo>
                    <a:pt x="3238" y="61569"/>
                  </a:lnTo>
                  <a:lnTo>
                    <a:pt x="6477" y="61569"/>
                  </a:lnTo>
                  <a:lnTo>
                    <a:pt x="6477" y="58115"/>
                  </a:lnTo>
                  <a:close/>
                </a:path>
                <a:path w="29845" h="68579">
                  <a:moveTo>
                    <a:pt x="6477" y="44500"/>
                  </a:moveTo>
                  <a:lnTo>
                    <a:pt x="3238" y="44500"/>
                  </a:lnTo>
                  <a:lnTo>
                    <a:pt x="3238" y="47955"/>
                  </a:lnTo>
                  <a:lnTo>
                    <a:pt x="6477" y="47955"/>
                  </a:lnTo>
                  <a:lnTo>
                    <a:pt x="6477" y="44500"/>
                  </a:lnTo>
                  <a:close/>
                </a:path>
                <a:path w="29845" h="68579">
                  <a:moveTo>
                    <a:pt x="6477" y="37592"/>
                  </a:moveTo>
                  <a:lnTo>
                    <a:pt x="3238" y="37592"/>
                  </a:lnTo>
                  <a:lnTo>
                    <a:pt x="3238" y="41046"/>
                  </a:lnTo>
                  <a:lnTo>
                    <a:pt x="6477" y="41046"/>
                  </a:lnTo>
                  <a:lnTo>
                    <a:pt x="6477" y="37592"/>
                  </a:lnTo>
                  <a:close/>
                </a:path>
                <a:path w="29845" h="68579">
                  <a:moveTo>
                    <a:pt x="6477" y="30886"/>
                  </a:moveTo>
                  <a:lnTo>
                    <a:pt x="3238" y="30886"/>
                  </a:lnTo>
                  <a:lnTo>
                    <a:pt x="3238" y="34340"/>
                  </a:lnTo>
                  <a:lnTo>
                    <a:pt x="6477" y="34340"/>
                  </a:lnTo>
                  <a:lnTo>
                    <a:pt x="6477" y="30886"/>
                  </a:lnTo>
                  <a:close/>
                </a:path>
                <a:path w="29845" h="68579">
                  <a:moveTo>
                    <a:pt x="6477" y="23977"/>
                  </a:moveTo>
                  <a:lnTo>
                    <a:pt x="3238" y="23977"/>
                  </a:lnTo>
                  <a:lnTo>
                    <a:pt x="3238" y="27432"/>
                  </a:lnTo>
                  <a:lnTo>
                    <a:pt x="6477" y="27432"/>
                  </a:lnTo>
                  <a:lnTo>
                    <a:pt x="6477" y="23977"/>
                  </a:lnTo>
                  <a:close/>
                </a:path>
                <a:path w="29845" h="68579">
                  <a:moveTo>
                    <a:pt x="6477" y="17068"/>
                  </a:moveTo>
                  <a:lnTo>
                    <a:pt x="3238" y="17068"/>
                  </a:lnTo>
                  <a:lnTo>
                    <a:pt x="3238" y="20523"/>
                  </a:lnTo>
                  <a:lnTo>
                    <a:pt x="6477" y="20523"/>
                  </a:lnTo>
                  <a:lnTo>
                    <a:pt x="6477" y="17068"/>
                  </a:lnTo>
                  <a:close/>
                </a:path>
                <a:path w="29845" h="68579">
                  <a:moveTo>
                    <a:pt x="6477" y="3454"/>
                  </a:moveTo>
                  <a:lnTo>
                    <a:pt x="3238" y="3454"/>
                  </a:lnTo>
                  <a:lnTo>
                    <a:pt x="3238" y="6908"/>
                  </a:lnTo>
                  <a:lnTo>
                    <a:pt x="6477" y="6908"/>
                  </a:lnTo>
                  <a:lnTo>
                    <a:pt x="6477" y="3454"/>
                  </a:lnTo>
                  <a:close/>
                </a:path>
                <a:path w="29845" h="68579">
                  <a:moveTo>
                    <a:pt x="9715" y="41046"/>
                  </a:moveTo>
                  <a:lnTo>
                    <a:pt x="6477" y="41046"/>
                  </a:lnTo>
                  <a:lnTo>
                    <a:pt x="6477" y="44500"/>
                  </a:lnTo>
                  <a:lnTo>
                    <a:pt x="9715" y="44500"/>
                  </a:lnTo>
                  <a:lnTo>
                    <a:pt x="9715" y="41046"/>
                  </a:lnTo>
                  <a:close/>
                </a:path>
                <a:path w="29845" h="68579">
                  <a:moveTo>
                    <a:pt x="9715" y="27432"/>
                  </a:moveTo>
                  <a:lnTo>
                    <a:pt x="6477" y="27432"/>
                  </a:lnTo>
                  <a:lnTo>
                    <a:pt x="6477" y="30886"/>
                  </a:lnTo>
                  <a:lnTo>
                    <a:pt x="9715" y="30886"/>
                  </a:lnTo>
                  <a:lnTo>
                    <a:pt x="9715" y="27432"/>
                  </a:lnTo>
                  <a:close/>
                </a:path>
                <a:path w="29845" h="68579">
                  <a:moveTo>
                    <a:pt x="9715" y="0"/>
                  </a:moveTo>
                  <a:lnTo>
                    <a:pt x="6477" y="0"/>
                  </a:lnTo>
                  <a:lnTo>
                    <a:pt x="6477" y="3454"/>
                  </a:lnTo>
                  <a:lnTo>
                    <a:pt x="9715" y="3454"/>
                  </a:lnTo>
                  <a:lnTo>
                    <a:pt x="9715" y="0"/>
                  </a:lnTo>
                  <a:close/>
                </a:path>
                <a:path w="29845" h="68579">
                  <a:moveTo>
                    <a:pt x="12954" y="58115"/>
                  </a:moveTo>
                  <a:lnTo>
                    <a:pt x="9715" y="58115"/>
                  </a:lnTo>
                  <a:lnTo>
                    <a:pt x="9715" y="61569"/>
                  </a:lnTo>
                  <a:lnTo>
                    <a:pt x="12954" y="61569"/>
                  </a:lnTo>
                  <a:lnTo>
                    <a:pt x="12954" y="58115"/>
                  </a:lnTo>
                  <a:close/>
                </a:path>
                <a:path w="29845" h="68579">
                  <a:moveTo>
                    <a:pt x="12954" y="44500"/>
                  </a:moveTo>
                  <a:lnTo>
                    <a:pt x="9715" y="44500"/>
                  </a:lnTo>
                  <a:lnTo>
                    <a:pt x="9715" y="47955"/>
                  </a:lnTo>
                  <a:lnTo>
                    <a:pt x="12954" y="47955"/>
                  </a:lnTo>
                  <a:lnTo>
                    <a:pt x="12954" y="44500"/>
                  </a:lnTo>
                  <a:close/>
                </a:path>
                <a:path w="29845" h="68579">
                  <a:moveTo>
                    <a:pt x="12954" y="37592"/>
                  </a:moveTo>
                  <a:lnTo>
                    <a:pt x="9715" y="37592"/>
                  </a:lnTo>
                  <a:lnTo>
                    <a:pt x="9715" y="41046"/>
                  </a:lnTo>
                  <a:lnTo>
                    <a:pt x="12954" y="41046"/>
                  </a:lnTo>
                  <a:lnTo>
                    <a:pt x="12954" y="37592"/>
                  </a:lnTo>
                  <a:close/>
                </a:path>
                <a:path w="29845" h="68579">
                  <a:moveTo>
                    <a:pt x="12954" y="30886"/>
                  </a:moveTo>
                  <a:lnTo>
                    <a:pt x="9715" y="30886"/>
                  </a:lnTo>
                  <a:lnTo>
                    <a:pt x="9715" y="34340"/>
                  </a:lnTo>
                  <a:lnTo>
                    <a:pt x="12954" y="34340"/>
                  </a:lnTo>
                  <a:lnTo>
                    <a:pt x="12954" y="30886"/>
                  </a:lnTo>
                  <a:close/>
                </a:path>
                <a:path w="29845" h="68579">
                  <a:moveTo>
                    <a:pt x="12954" y="23977"/>
                  </a:moveTo>
                  <a:lnTo>
                    <a:pt x="9715" y="23977"/>
                  </a:lnTo>
                  <a:lnTo>
                    <a:pt x="9715" y="27432"/>
                  </a:lnTo>
                  <a:lnTo>
                    <a:pt x="12954" y="27432"/>
                  </a:lnTo>
                  <a:lnTo>
                    <a:pt x="12954" y="23977"/>
                  </a:lnTo>
                  <a:close/>
                </a:path>
                <a:path w="29845" h="68579">
                  <a:moveTo>
                    <a:pt x="12954" y="17068"/>
                  </a:moveTo>
                  <a:lnTo>
                    <a:pt x="9715" y="17068"/>
                  </a:lnTo>
                  <a:lnTo>
                    <a:pt x="9715" y="20523"/>
                  </a:lnTo>
                  <a:lnTo>
                    <a:pt x="12954" y="20523"/>
                  </a:lnTo>
                  <a:lnTo>
                    <a:pt x="12954" y="17068"/>
                  </a:lnTo>
                  <a:close/>
                </a:path>
                <a:path w="29845" h="68579">
                  <a:moveTo>
                    <a:pt x="12954" y="3454"/>
                  </a:moveTo>
                  <a:lnTo>
                    <a:pt x="9715" y="3454"/>
                  </a:lnTo>
                  <a:lnTo>
                    <a:pt x="9715" y="6908"/>
                  </a:lnTo>
                  <a:lnTo>
                    <a:pt x="12954" y="6908"/>
                  </a:lnTo>
                  <a:lnTo>
                    <a:pt x="12954" y="3454"/>
                  </a:lnTo>
                  <a:close/>
                </a:path>
                <a:path w="29845" h="68579">
                  <a:moveTo>
                    <a:pt x="16192" y="41046"/>
                  </a:moveTo>
                  <a:lnTo>
                    <a:pt x="12954" y="41046"/>
                  </a:lnTo>
                  <a:lnTo>
                    <a:pt x="12954" y="44500"/>
                  </a:lnTo>
                  <a:lnTo>
                    <a:pt x="16192" y="44500"/>
                  </a:lnTo>
                  <a:lnTo>
                    <a:pt x="16192" y="41046"/>
                  </a:lnTo>
                  <a:close/>
                </a:path>
                <a:path w="29845" h="68579">
                  <a:moveTo>
                    <a:pt x="16192" y="27432"/>
                  </a:moveTo>
                  <a:lnTo>
                    <a:pt x="12954" y="27432"/>
                  </a:lnTo>
                  <a:lnTo>
                    <a:pt x="12954" y="30886"/>
                  </a:lnTo>
                  <a:lnTo>
                    <a:pt x="16192" y="30886"/>
                  </a:lnTo>
                  <a:lnTo>
                    <a:pt x="16192" y="27432"/>
                  </a:lnTo>
                  <a:close/>
                </a:path>
                <a:path w="29845" h="68579">
                  <a:moveTo>
                    <a:pt x="16192" y="0"/>
                  </a:moveTo>
                  <a:lnTo>
                    <a:pt x="12954" y="0"/>
                  </a:lnTo>
                  <a:lnTo>
                    <a:pt x="12954" y="3454"/>
                  </a:lnTo>
                  <a:lnTo>
                    <a:pt x="16192" y="3454"/>
                  </a:lnTo>
                  <a:lnTo>
                    <a:pt x="16192" y="0"/>
                  </a:lnTo>
                  <a:close/>
                </a:path>
                <a:path w="29845" h="68579">
                  <a:moveTo>
                    <a:pt x="22453" y="41046"/>
                  </a:moveTo>
                  <a:lnTo>
                    <a:pt x="19431" y="41046"/>
                  </a:lnTo>
                  <a:lnTo>
                    <a:pt x="19431" y="37592"/>
                  </a:lnTo>
                  <a:lnTo>
                    <a:pt x="16192" y="37592"/>
                  </a:lnTo>
                  <a:lnTo>
                    <a:pt x="16192" y="41046"/>
                  </a:lnTo>
                  <a:lnTo>
                    <a:pt x="19215" y="41046"/>
                  </a:lnTo>
                  <a:lnTo>
                    <a:pt x="19215" y="44500"/>
                  </a:lnTo>
                  <a:lnTo>
                    <a:pt x="16192" y="44500"/>
                  </a:lnTo>
                  <a:lnTo>
                    <a:pt x="16192" y="47955"/>
                  </a:lnTo>
                  <a:lnTo>
                    <a:pt x="19431" y="47955"/>
                  </a:lnTo>
                  <a:lnTo>
                    <a:pt x="19431" y="44500"/>
                  </a:lnTo>
                  <a:lnTo>
                    <a:pt x="22453" y="44500"/>
                  </a:lnTo>
                  <a:lnTo>
                    <a:pt x="22453" y="41046"/>
                  </a:lnTo>
                  <a:close/>
                </a:path>
                <a:path w="29845" h="68579">
                  <a:moveTo>
                    <a:pt x="22453" y="27432"/>
                  </a:moveTo>
                  <a:lnTo>
                    <a:pt x="19431" y="27432"/>
                  </a:lnTo>
                  <a:lnTo>
                    <a:pt x="19431" y="23977"/>
                  </a:lnTo>
                  <a:lnTo>
                    <a:pt x="16192" y="23977"/>
                  </a:lnTo>
                  <a:lnTo>
                    <a:pt x="16192" y="27432"/>
                  </a:lnTo>
                  <a:lnTo>
                    <a:pt x="19215" y="27432"/>
                  </a:lnTo>
                  <a:lnTo>
                    <a:pt x="19215" y="30886"/>
                  </a:lnTo>
                  <a:lnTo>
                    <a:pt x="16192" y="30886"/>
                  </a:lnTo>
                  <a:lnTo>
                    <a:pt x="16192" y="34340"/>
                  </a:lnTo>
                  <a:lnTo>
                    <a:pt x="19431" y="34340"/>
                  </a:lnTo>
                  <a:lnTo>
                    <a:pt x="19431" y="30886"/>
                  </a:lnTo>
                  <a:lnTo>
                    <a:pt x="22453" y="30886"/>
                  </a:lnTo>
                  <a:lnTo>
                    <a:pt x="22453" y="27432"/>
                  </a:lnTo>
                  <a:close/>
                </a:path>
                <a:path w="29845" h="68579">
                  <a:moveTo>
                    <a:pt x="22453" y="0"/>
                  </a:moveTo>
                  <a:lnTo>
                    <a:pt x="19215" y="0"/>
                  </a:lnTo>
                  <a:lnTo>
                    <a:pt x="19215" y="3454"/>
                  </a:lnTo>
                  <a:lnTo>
                    <a:pt x="16192" y="3454"/>
                  </a:lnTo>
                  <a:lnTo>
                    <a:pt x="16192" y="6908"/>
                  </a:lnTo>
                  <a:lnTo>
                    <a:pt x="19431" y="6908"/>
                  </a:lnTo>
                  <a:lnTo>
                    <a:pt x="19431" y="3454"/>
                  </a:lnTo>
                  <a:lnTo>
                    <a:pt x="22453" y="3454"/>
                  </a:lnTo>
                  <a:lnTo>
                    <a:pt x="22453" y="0"/>
                  </a:lnTo>
                  <a:close/>
                </a:path>
                <a:path w="29845" h="68579">
                  <a:moveTo>
                    <a:pt x="25692" y="58115"/>
                  </a:moveTo>
                  <a:lnTo>
                    <a:pt x="22453" y="58115"/>
                  </a:lnTo>
                  <a:lnTo>
                    <a:pt x="22453" y="61569"/>
                  </a:lnTo>
                  <a:lnTo>
                    <a:pt x="25692" y="61569"/>
                  </a:lnTo>
                  <a:lnTo>
                    <a:pt x="25692" y="58115"/>
                  </a:lnTo>
                  <a:close/>
                </a:path>
                <a:path w="29845" h="68579">
                  <a:moveTo>
                    <a:pt x="25692" y="44500"/>
                  </a:moveTo>
                  <a:lnTo>
                    <a:pt x="22453" y="44500"/>
                  </a:lnTo>
                  <a:lnTo>
                    <a:pt x="22453" y="47955"/>
                  </a:lnTo>
                  <a:lnTo>
                    <a:pt x="25692" y="47955"/>
                  </a:lnTo>
                  <a:lnTo>
                    <a:pt x="25692" y="44500"/>
                  </a:lnTo>
                  <a:close/>
                </a:path>
                <a:path w="29845" h="68579">
                  <a:moveTo>
                    <a:pt x="25692" y="37592"/>
                  </a:moveTo>
                  <a:lnTo>
                    <a:pt x="22453" y="37592"/>
                  </a:lnTo>
                  <a:lnTo>
                    <a:pt x="22453" y="41046"/>
                  </a:lnTo>
                  <a:lnTo>
                    <a:pt x="25692" y="41046"/>
                  </a:lnTo>
                  <a:lnTo>
                    <a:pt x="25692" y="37592"/>
                  </a:lnTo>
                  <a:close/>
                </a:path>
                <a:path w="29845" h="68579">
                  <a:moveTo>
                    <a:pt x="25692" y="30886"/>
                  </a:moveTo>
                  <a:lnTo>
                    <a:pt x="22453" y="30886"/>
                  </a:lnTo>
                  <a:lnTo>
                    <a:pt x="22453" y="34340"/>
                  </a:lnTo>
                  <a:lnTo>
                    <a:pt x="25692" y="34340"/>
                  </a:lnTo>
                  <a:lnTo>
                    <a:pt x="25692" y="30886"/>
                  </a:lnTo>
                  <a:close/>
                </a:path>
                <a:path w="29845" h="68579">
                  <a:moveTo>
                    <a:pt x="25692" y="23977"/>
                  </a:moveTo>
                  <a:lnTo>
                    <a:pt x="22453" y="23977"/>
                  </a:lnTo>
                  <a:lnTo>
                    <a:pt x="22453" y="27432"/>
                  </a:lnTo>
                  <a:lnTo>
                    <a:pt x="25692" y="27432"/>
                  </a:lnTo>
                  <a:lnTo>
                    <a:pt x="25692" y="23977"/>
                  </a:lnTo>
                  <a:close/>
                </a:path>
                <a:path w="29845" h="68579">
                  <a:moveTo>
                    <a:pt x="25692" y="17068"/>
                  </a:moveTo>
                  <a:lnTo>
                    <a:pt x="22453" y="17068"/>
                  </a:lnTo>
                  <a:lnTo>
                    <a:pt x="22453" y="20523"/>
                  </a:lnTo>
                  <a:lnTo>
                    <a:pt x="25692" y="20523"/>
                  </a:lnTo>
                  <a:lnTo>
                    <a:pt x="25692" y="17068"/>
                  </a:lnTo>
                  <a:close/>
                </a:path>
                <a:path w="29845" h="68579">
                  <a:moveTo>
                    <a:pt x="25692" y="3454"/>
                  </a:moveTo>
                  <a:lnTo>
                    <a:pt x="22453" y="3454"/>
                  </a:lnTo>
                  <a:lnTo>
                    <a:pt x="22453" y="6908"/>
                  </a:lnTo>
                  <a:lnTo>
                    <a:pt x="25692" y="6908"/>
                  </a:lnTo>
                  <a:lnTo>
                    <a:pt x="25692" y="3454"/>
                  </a:lnTo>
                  <a:close/>
                </a:path>
                <a:path w="29845" h="68579">
                  <a:moveTo>
                    <a:pt x="28930" y="41046"/>
                  </a:moveTo>
                  <a:lnTo>
                    <a:pt x="25692" y="41046"/>
                  </a:lnTo>
                  <a:lnTo>
                    <a:pt x="25692" y="44500"/>
                  </a:lnTo>
                  <a:lnTo>
                    <a:pt x="28930" y="44500"/>
                  </a:lnTo>
                  <a:lnTo>
                    <a:pt x="28930" y="41046"/>
                  </a:lnTo>
                  <a:close/>
                </a:path>
                <a:path w="29845" h="68579">
                  <a:moveTo>
                    <a:pt x="28930" y="27432"/>
                  </a:moveTo>
                  <a:lnTo>
                    <a:pt x="25692" y="27432"/>
                  </a:lnTo>
                  <a:lnTo>
                    <a:pt x="25692" y="30886"/>
                  </a:lnTo>
                  <a:lnTo>
                    <a:pt x="28930" y="30886"/>
                  </a:lnTo>
                  <a:lnTo>
                    <a:pt x="28930" y="27432"/>
                  </a:lnTo>
                  <a:close/>
                </a:path>
                <a:path w="29845" h="68579">
                  <a:moveTo>
                    <a:pt x="28930" y="0"/>
                  </a:moveTo>
                  <a:lnTo>
                    <a:pt x="25692" y="0"/>
                  </a:lnTo>
                  <a:lnTo>
                    <a:pt x="25692" y="3454"/>
                  </a:lnTo>
                  <a:lnTo>
                    <a:pt x="28930" y="3454"/>
                  </a:lnTo>
                  <a:lnTo>
                    <a:pt x="28930" y="0"/>
                  </a:lnTo>
                  <a:close/>
                </a:path>
                <a:path w="29845" h="68579">
                  <a:moveTo>
                    <a:pt x="29362" y="58115"/>
                  </a:moveTo>
                  <a:lnTo>
                    <a:pt x="28930" y="58115"/>
                  </a:lnTo>
                  <a:lnTo>
                    <a:pt x="28930" y="61569"/>
                  </a:lnTo>
                  <a:lnTo>
                    <a:pt x="29362" y="61569"/>
                  </a:lnTo>
                  <a:lnTo>
                    <a:pt x="29362" y="58115"/>
                  </a:lnTo>
                  <a:close/>
                </a:path>
                <a:path w="29845" h="68579">
                  <a:moveTo>
                    <a:pt x="29362" y="51409"/>
                  </a:moveTo>
                  <a:lnTo>
                    <a:pt x="28930" y="51409"/>
                  </a:lnTo>
                  <a:lnTo>
                    <a:pt x="28930" y="54648"/>
                  </a:lnTo>
                  <a:lnTo>
                    <a:pt x="25692" y="54648"/>
                  </a:lnTo>
                  <a:lnTo>
                    <a:pt x="25692" y="51409"/>
                  </a:lnTo>
                  <a:lnTo>
                    <a:pt x="22453" y="51409"/>
                  </a:lnTo>
                  <a:lnTo>
                    <a:pt x="22453" y="54648"/>
                  </a:lnTo>
                  <a:lnTo>
                    <a:pt x="19431" y="54648"/>
                  </a:lnTo>
                  <a:lnTo>
                    <a:pt x="19431" y="51409"/>
                  </a:lnTo>
                  <a:lnTo>
                    <a:pt x="16192" y="51409"/>
                  </a:lnTo>
                  <a:lnTo>
                    <a:pt x="16192" y="54648"/>
                  </a:lnTo>
                  <a:lnTo>
                    <a:pt x="12954" y="54648"/>
                  </a:lnTo>
                  <a:lnTo>
                    <a:pt x="12954" y="51409"/>
                  </a:lnTo>
                  <a:lnTo>
                    <a:pt x="9715" y="51409"/>
                  </a:lnTo>
                  <a:lnTo>
                    <a:pt x="9715" y="54648"/>
                  </a:lnTo>
                  <a:lnTo>
                    <a:pt x="6477" y="54648"/>
                  </a:lnTo>
                  <a:lnTo>
                    <a:pt x="6477" y="51409"/>
                  </a:lnTo>
                  <a:lnTo>
                    <a:pt x="3238" y="51409"/>
                  </a:lnTo>
                  <a:lnTo>
                    <a:pt x="3238" y="54648"/>
                  </a:lnTo>
                  <a:lnTo>
                    <a:pt x="0" y="54648"/>
                  </a:lnTo>
                  <a:lnTo>
                    <a:pt x="0" y="58115"/>
                  </a:lnTo>
                  <a:lnTo>
                    <a:pt x="3238" y="58115"/>
                  </a:lnTo>
                  <a:lnTo>
                    <a:pt x="3238" y="54864"/>
                  </a:lnTo>
                  <a:lnTo>
                    <a:pt x="6477" y="54864"/>
                  </a:lnTo>
                  <a:lnTo>
                    <a:pt x="6477" y="58115"/>
                  </a:lnTo>
                  <a:lnTo>
                    <a:pt x="9715" y="58115"/>
                  </a:lnTo>
                  <a:lnTo>
                    <a:pt x="9715" y="54864"/>
                  </a:lnTo>
                  <a:lnTo>
                    <a:pt x="12954" y="54864"/>
                  </a:lnTo>
                  <a:lnTo>
                    <a:pt x="12954" y="58115"/>
                  </a:lnTo>
                  <a:lnTo>
                    <a:pt x="16192" y="58115"/>
                  </a:lnTo>
                  <a:lnTo>
                    <a:pt x="16192" y="54864"/>
                  </a:lnTo>
                  <a:lnTo>
                    <a:pt x="19215" y="54864"/>
                  </a:lnTo>
                  <a:lnTo>
                    <a:pt x="19215" y="58115"/>
                  </a:lnTo>
                  <a:lnTo>
                    <a:pt x="16192" y="58115"/>
                  </a:lnTo>
                  <a:lnTo>
                    <a:pt x="16192" y="61569"/>
                  </a:lnTo>
                  <a:lnTo>
                    <a:pt x="19431" y="61569"/>
                  </a:lnTo>
                  <a:lnTo>
                    <a:pt x="19431" y="58115"/>
                  </a:lnTo>
                  <a:lnTo>
                    <a:pt x="22453" y="58115"/>
                  </a:lnTo>
                  <a:lnTo>
                    <a:pt x="22453" y="54864"/>
                  </a:lnTo>
                  <a:lnTo>
                    <a:pt x="25692" y="54864"/>
                  </a:lnTo>
                  <a:lnTo>
                    <a:pt x="25692" y="58115"/>
                  </a:lnTo>
                  <a:lnTo>
                    <a:pt x="28930" y="58115"/>
                  </a:lnTo>
                  <a:lnTo>
                    <a:pt x="28930" y="54864"/>
                  </a:lnTo>
                  <a:lnTo>
                    <a:pt x="29362" y="54864"/>
                  </a:lnTo>
                  <a:lnTo>
                    <a:pt x="29362" y="51409"/>
                  </a:lnTo>
                  <a:close/>
                </a:path>
                <a:path w="29845" h="68579">
                  <a:moveTo>
                    <a:pt x="29362" y="44500"/>
                  </a:moveTo>
                  <a:lnTo>
                    <a:pt x="28930" y="44500"/>
                  </a:lnTo>
                  <a:lnTo>
                    <a:pt x="28930" y="47955"/>
                  </a:lnTo>
                  <a:lnTo>
                    <a:pt x="29362" y="47955"/>
                  </a:lnTo>
                  <a:lnTo>
                    <a:pt x="29362" y="44500"/>
                  </a:lnTo>
                  <a:close/>
                </a:path>
                <a:path w="29845" h="68579">
                  <a:moveTo>
                    <a:pt x="29362" y="37592"/>
                  </a:moveTo>
                  <a:lnTo>
                    <a:pt x="28930" y="37592"/>
                  </a:lnTo>
                  <a:lnTo>
                    <a:pt x="28930" y="41046"/>
                  </a:lnTo>
                  <a:lnTo>
                    <a:pt x="29362" y="41046"/>
                  </a:lnTo>
                  <a:lnTo>
                    <a:pt x="29362" y="37592"/>
                  </a:lnTo>
                  <a:close/>
                </a:path>
                <a:path w="29845" h="68579">
                  <a:moveTo>
                    <a:pt x="29362" y="30886"/>
                  </a:moveTo>
                  <a:lnTo>
                    <a:pt x="28930" y="30886"/>
                  </a:lnTo>
                  <a:lnTo>
                    <a:pt x="28930" y="34340"/>
                  </a:lnTo>
                  <a:lnTo>
                    <a:pt x="29362" y="34340"/>
                  </a:lnTo>
                  <a:lnTo>
                    <a:pt x="29362" y="30886"/>
                  </a:lnTo>
                  <a:close/>
                </a:path>
                <a:path w="29845" h="68579">
                  <a:moveTo>
                    <a:pt x="29362" y="23977"/>
                  </a:moveTo>
                  <a:lnTo>
                    <a:pt x="28930" y="23977"/>
                  </a:lnTo>
                  <a:lnTo>
                    <a:pt x="28930" y="27432"/>
                  </a:lnTo>
                  <a:lnTo>
                    <a:pt x="29362" y="27432"/>
                  </a:lnTo>
                  <a:lnTo>
                    <a:pt x="29362" y="23977"/>
                  </a:lnTo>
                  <a:close/>
                </a:path>
                <a:path w="29845" h="68579">
                  <a:moveTo>
                    <a:pt x="29362" y="17068"/>
                  </a:moveTo>
                  <a:lnTo>
                    <a:pt x="28930" y="17068"/>
                  </a:lnTo>
                  <a:lnTo>
                    <a:pt x="28930" y="20523"/>
                  </a:lnTo>
                  <a:lnTo>
                    <a:pt x="29362" y="20523"/>
                  </a:lnTo>
                  <a:lnTo>
                    <a:pt x="29362" y="17068"/>
                  </a:lnTo>
                  <a:close/>
                </a:path>
                <a:path w="29845" h="68579">
                  <a:moveTo>
                    <a:pt x="29362" y="10363"/>
                  </a:moveTo>
                  <a:lnTo>
                    <a:pt x="28930" y="10363"/>
                  </a:lnTo>
                  <a:lnTo>
                    <a:pt x="28930" y="13601"/>
                  </a:lnTo>
                  <a:lnTo>
                    <a:pt x="25692" y="13601"/>
                  </a:lnTo>
                  <a:lnTo>
                    <a:pt x="25692" y="10363"/>
                  </a:lnTo>
                  <a:lnTo>
                    <a:pt x="22453" y="10363"/>
                  </a:lnTo>
                  <a:lnTo>
                    <a:pt x="22453" y="13601"/>
                  </a:lnTo>
                  <a:lnTo>
                    <a:pt x="19431" y="13601"/>
                  </a:lnTo>
                  <a:lnTo>
                    <a:pt x="19431" y="10363"/>
                  </a:lnTo>
                  <a:lnTo>
                    <a:pt x="16192" y="10363"/>
                  </a:lnTo>
                  <a:lnTo>
                    <a:pt x="16192" y="13601"/>
                  </a:lnTo>
                  <a:lnTo>
                    <a:pt x="12954" y="13601"/>
                  </a:lnTo>
                  <a:lnTo>
                    <a:pt x="12954" y="10363"/>
                  </a:lnTo>
                  <a:lnTo>
                    <a:pt x="9715" y="10363"/>
                  </a:lnTo>
                  <a:lnTo>
                    <a:pt x="9715" y="13601"/>
                  </a:lnTo>
                  <a:lnTo>
                    <a:pt x="6477" y="13601"/>
                  </a:lnTo>
                  <a:lnTo>
                    <a:pt x="6477" y="10363"/>
                  </a:lnTo>
                  <a:lnTo>
                    <a:pt x="3238" y="10363"/>
                  </a:lnTo>
                  <a:lnTo>
                    <a:pt x="3238" y="13601"/>
                  </a:lnTo>
                  <a:lnTo>
                    <a:pt x="0" y="13601"/>
                  </a:lnTo>
                  <a:lnTo>
                    <a:pt x="0" y="17068"/>
                  </a:lnTo>
                  <a:lnTo>
                    <a:pt x="3238" y="17068"/>
                  </a:lnTo>
                  <a:lnTo>
                    <a:pt x="3238" y="13817"/>
                  </a:lnTo>
                  <a:lnTo>
                    <a:pt x="6477" y="13817"/>
                  </a:lnTo>
                  <a:lnTo>
                    <a:pt x="6477" y="17068"/>
                  </a:lnTo>
                  <a:lnTo>
                    <a:pt x="9715" y="17068"/>
                  </a:lnTo>
                  <a:lnTo>
                    <a:pt x="9715" y="13817"/>
                  </a:lnTo>
                  <a:lnTo>
                    <a:pt x="12954" y="13817"/>
                  </a:lnTo>
                  <a:lnTo>
                    <a:pt x="12954" y="17068"/>
                  </a:lnTo>
                  <a:lnTo>
                    <a:pt x="16192" y="17068"/>
                  </a:lnTo>
                  <a:lnTo>
                    <a:pt x="16192" y="13817"/>
                  </a:lnTo>
                  <a:lnTo>
                    <a:pt x="19215" y="13817"/>
                  </a:lnTo>
                  <a:lnTo>
                    <a:pt x="19215" y="17068"/>
                  </a:lnTo>
                  <a:lnTo>
                    <a:pt x="16192" y="17068"/>
                  </a:lnTo>
                  <a:lnTo>
                    <a:pt x="16192" y="20523"/>
                  </a:lnTo>
                  <a:lnTo>
                    <a:pt x="19431" y="20523"/>
                  </a:lnTo>
                  <a:lnTo>
                    <a:pt x="19431" y="17068"/>
                  </a:lnTo>
                  <a:lnTo>
                    <a:pt x="22453" y="17068"/>
                  </a:lnTo>
                  <a:lnTo>
                    <a:pt x="22453" y="13817"/>
                  </a:lnTo>
                  <a:lnTo>
                    <a:pt x="25692" y="13817"/>
                  </a:lnTo>
                  <a:lnTo>
                    <a:pt x="25692" y="17068"/>
                  </a:lnTo>
                  <a:lnTo>
                    <a:pt x="28930" y="17068"/>
                  </a:lnTo>
                  <a:lnTo>
                    <a:pt x="28930" y="13817"/>
                  </a:lnTo>
                  <a:lnTo>
                    <a:pt x="29362" y="13817"/>
                  </a:lnTo>
                  <a:lnTo>
                    <a:pt x="29362" y="10363"/>
                  </a:lnTo>
                  <a:close/>
                </a:path>
                <a:path w="29845" h="68579">
                  <a:moveTo>
                    <a:pt x="29362" y="3454"/>
                  </a:moveTo>
                  <a:lnTo>
                    <a:pt x="28930" y="3454"/>
                  </a:lnTo>
                  <a:lnTo>
                    <a:pt x="28930" y="6908"/>
                  </a:lnTo>
                  <a:lnTo>
                    <a:pt x="29362" y="6908"/>
                  </a:lnTo>
                  <a:lnTo>
                    <a:pt x="29362" y="3454"/>
                  </a:lnTo>
                  <a:close/>
                </a:path>
              </a:pathLst>
            </a:custGeom>
            <a:solidFill>
              <a:srgbClr val="000000"/>
            </a:solidFill>
          </p:spPr>
          <p:txBody>
            <a:bodyPr wrap="square" lIns="0" tIns="0" rIns="0" bIns="0" rtlCol="0"/>
            <a:lstStyle/>
            <a:p>
              <a:endParaRPr/>
            </a:p>
          </p:txBody>
        </p:sp>
        <p:sp>
          <p:nvSpPr>
            <p:cNvPr id="621" name="object 621"/>
            <p:cNvSpPr/>
            <p:nvPr/>
          </p:nvSpPr>
          <p:spPr>
            <a:xfrm>
              <a:off x="7405979" y="5633186"/>
              <a:ext cx="29845" cy="45085"/>
            </a:xfrm>
            <a:custGeom>
              <a:avLst/>
              <a:gdLst/>
              <a:ahLst/>
              <a:cxnLst/>
              <a:rect l="l" t="t" r="r" b="b"/>
              <a:pathLst>
                <a:path w="29845" h="45085">
                  <a:moveTo>
                    <a:pt x="3238" y="44500"/>
                  </a:moveTo>
                  <a:lnTo>
                    <a:pt x="0" y="44500"/>
                  </a:lnTo>
                  <a:lnTo>
                    <a:pt x="0" y="44716"/>
                  </a:lnTo>
                  <a:lnTo>
                    <a:pt x="3238" y="44716"/>
                  </a:lnTo>
                  <a:lnTo>
                    <a:pt x="3238" y="44500"/>
                  </a:lnTo>
                  <a:close/>
                </a:path>
                <a:path w="29845" h="45085">
                  <a:moveTo>
                    <a:pt x="3238" y="30670"/>
                  </a:moveTo>
                  <a:lnTo>
                    <a:pt x="0" y="30670"/>
                  </a:lnTo>
                  <a:lnTo>
                    <a:pt x="0" y="34137"/>
                  </a:lnTo>
                  <a:lnTo>
                    <a:pt x="3238" y="34137"/>
                  </a:lnTo>
                  <a:lnTo>
                    <a:pt x="3238" y="30670"/>
                  </a:lnTo>
                  <a:close/>
                </a:path>
                <a:path w="29845" h="45085">
                  <a:moveTo>
                    <a:pt x="3238" y="17068"/>
                  </a:moveTo>
                  <a:lnTo>
                    <a:pt x="0" y="17068"/>
                  </a:lnTo>
                  <a:lnTo>
                    <a:pt x="0" y="20523"/>
                  </a:lnTo>
                  <a:lnTo>
                    <a:pt x="3238" y="20523"/>
                  </a:lnTo>
                  <a:lnTo>
                    <a:pt x="3238" y="17068"/>
                  </a:lnTo>
                  <a:close/>
                </a:path>
                <a:path w="29845" h="45085">
                  <a:moveTo>
                    <a:pt x="6477" y="41046"/>
                  </a:moveTo>
                  <a:lnTo>
                    <a:pt x="3238" y="41046"/>
                  </a:lnTo>
                  <a:lnTo>
                    <a:pt x="3238" y="44500"/>
                  </a:lnTo>
                  <a:lnTo>
                    <a:pt x="6477" y="44500"/>
                  </a:lnTo>
                  <a:lnTo>
                    <a:pt x="6477" y="41046"/>
                  </a:lnTo>
                  <a:close/>
                </a:path>
                <a:path w="29845" h="45085">
                  <a:moveTo>
                    <a:pt x="6477" y="34137"/>
                  </a:moveTo>
                  <a:lnTo>
                    <a:pt x="3238" y="34137"/>
                  </a:lnTo>
                  <a:lnTo>
                    <a:pt x="3238" y="37592"/>
                  </a:lnTo>
                  <a:lnTo>
                    <a:pt x="6477" y="37592"/>
                  </a:lnTo>
                  <a:lnTo>
                    <a:pt x="6477" y="34137"/>
                  </a:lnTo>
                  <a:close/>
                </a:path>
                <a:path w="29845" h="45085">
                  <a:moveTo>
                    <a:pt x="6477" y="27216"/>
                  </a:moveTo>
                  <a:lnTo>
                    <a:pt x="3238" y="27216"/>
                  </a:lnTo>
                  <a:lnTo>
                    <a:pt x="3238" y="30670"/>
                  </a:lnTo>
                  <a:lnTo>
                    <a:pt x="6477" y="30670"/>
                  </a:lnTo>
                  <a:lnTo>
                    <a:pt x="6477" y="27216"/>
                  </a:lnTo>
                  <a:close/>
                </a:path>
                <a:path w="29845" h="45085">
                  <a:moveTo>
                    <a:pt x="6477" y="20523"/>
                  </a:moveTo>
                  <a:lnTo>
                    <a:pt x="3238" y="20523"/>
                  </a:lnTo>
                  <a:lnTo>
                    <a:pt x="3238" y="23977"/>
                  </a:lnTo>
                  <a:lnTo>
                    <a:pt x="6477" y="23977"/>
                  </a:lnTo>
                  <a:lnTo>
                    <a:pt x="6477" y="20523"/>
                  </a:lnTo>
                  <a:close/>
                </a:path>
                <a:path w="29845" h="45085">
                  <a:moveTo>
                    <a:pt x="6477" y="13614"/>
                  </a:moveTo>
                  <a:lnTo>
                    <a:pt x="3238" y="13614"/>
                  </a:lnTo>
                  <a:lnTo>
                    <a:pt x="3238" y="17068"/>
                  </a:lnTo>
                  <a:lnTo>
                    <a:pt x="6477" y="17068"/>
                  </a:lnTo>
                  <a:lnTo>
                    <a:pt x="6477" y="13614"/>
                  </a:lnTo>
                  <a:close/>
                </a:path>
                <a:path w="29845" h="45085">
                  <a:moveTo>
                    <a:pt x="6477" y="0"/>
                  </a:moveTo>
                  <a:lnTo>
                    <a:pt x="3238" y="0"/>
                  </a:lnTo>
                  <a:lnTo>
                    <a:pt x="3238" y="3454"/>
                  </a:lnTo>
                  <a:lnTo>
                    <a:pt x="6477" y="3454"/>
                  </a:lnTo>
                  <a:lnTo>
                    <a:pt x="6477" y="0"/>
                  </a:lnTo>
                  <a:close/>
                </a:path>
                <a:path w="29845" h="45085">
                  <a:moveTo>
                    <a:pt x="9715" y="44500"/>
                  </a:moveTo>
                  <a:lnTo>
                    <a:pt x="6477" y="44500"/>
                  </a:lnTo>
                  <a:lnTo>
                    <a:pt x="6477" y="44716"/>
                  </a:lnTo>
                  <a:lnTo>
                    <a:pt x="9715" y="44716"/>
                  </a:lnTo>
                  <a:lnTo>
                    <a:pt x="9715" y="44500"/>
                  </a:lnTo>
                  <a:close/>
                </a:path>
                <a:path w="29845" h="45085">
                  <a:moveTo>
                    <a:pt x="9715" y="30670"/>
                  </a:moveTo>
                  <a:lnTo>
                    <a:pt x="6477" y="30670"/>
                  </a:lnTo>
                  <a:lnTo>
                    <a:pt x="6477" y="34137"/>
                  </a:lnTo>
                  <a:lnTo>
                    <a:pt x="9715" y="34137"/>
                  </a:lnTo>
                  <a:lnTo>
                    <a:pt x="9715" y="30670"/>
                  </a:lnTo>
                  <a:close/>
                </a:path>
                <a:path w="29845" h="45085">
                  <a:moveTo>
                    <a:pt x="9715" y="17068"/>
                  </a:moveTo>
                  <a:lnTo>
                    <a:pt x="6477" y="17068"/>
                  </a:lnTo>
                  <a:lnTo>
                    <a:pt x="6477" y="20523"/>
                  </a:lnTo>
                  <a:lnTo>
                    <a:pt x="9715" y="20523"/>
                  </a:lnTo>
                  <a:lnTo>
                    <a:pt x="9715" y="17068"/>
                  </a:lnTo>
                  <a:close/>
                </a:path>
                <a:path w="29845" h="45085">
                  <a:moveTo>
                    <a:pt x="12954" y="41046"/>
                  </a:moveTo>
                  <a:lnTo>
                    <a:pt x="9715" y="41046"/>
                  </a:lnTo>
                  <a:lnTo>
                    <a:pt x="9715" y="44500"/>
                  </a:lnTo>
                  <a:lnTo>
                    <a:pt x="12954" y="44500"/>
                  </a:lnTo>
                  <a:lnTo>
                    <a:pt x="12954" y="41046"/>
                  </a:lnTo>
                  <a:close/>
                </a:path>
                <a:path w="29845" h="45085">
                  <a:moveTo>
                    <a:pt x="12954" y="34137"/>
                  </a:moveTo>
                  <a:lnTo>
                    <a:pt x="9715" y="34137"/>
                  </a:lnTo>
                  <a:lnTo>
                    <a:pt x="9715" y="37592"/>
                  </a:lnTo>
                  <a:lnTo>
                    <a:pt x="12954" y="37592"/>
                  </a:lnTo>
                  <a:lnTo>
                    <a:pt x="12954" y="34137"/>
                  </a:lnTo>
                  <a:close/>
                </a:path>
                <a:path w="29845" h="45085">
                  <a:moveTo>
                    <a:pt x="12954" y="27216"/>
                  </a:moveTo>
                  <a:lnTo>
                    <a:pt x="9715" y="27216"/>
                  </a:lnTo>
                  <a:lnTo>
                    <a:pt x="9715" y="30670"/>
                  </a:lnTo>
                  <a:lnTo>
                    <a:pt x="12954" y="30670"/>
                  </a:lnTo>
                  <a:lnTo>
                    <a:pt x="12954" y="27216"/>
                  </a:lnTo>
                  <a:close/>
                </a:path>
                <a:path w="29845" h="45085">
                  <a:moveTo>
                    <a:pt x="12954" y="20523"/>
                  </a:moveTo>
                  <a:lnTo>
                    <a:pt x="9715" y="20523"/>
                  </a:lnTo>
                  <a:lnTo>
                    <a:pt x="9715" y="23977"/>
                  </a:lnTo>
                  <a:lnTo>
                    <a:pt x="12954" y="23977"/>
                  </a:lnTo>
                  <a:lnTo>
                    <a:pt x="12954" y="20523"/>
                  </a:lnTo>
                  <a:close/>
                </a:path>
                <a:path w="29845" h="45085">
                  <a:moveTo>
                    <a:pt x="12954" y="13614"/>
                  </a:moveTo>
                  <a:lnTo>
                    <a:pt x="9715" y="13614"/>
                  </a:lnTo>
                  <a:lnTo>
                    <a:pt x="9715" y="17068"/>
                  </a:lnTo>
                  <a:lnTo>
                    <a:pt x="12954" y="17068"/>
                  </a:lnTo>
                  <a:lnTo>
                    <a:pt x="12954" y="13614"/>
                  </a:lnTo>
                  <a:close/>
                </a:path>
                <a:path w="29845" h="45085">
                  <a:moveTo>
                    <a:pt x="12954" y="0"/>
                  </a:moveTo>
                  <a:lnTo>
                    <a:pt x="9715" y="0"/>
                  </a:lnTo>
                  <a:lnTo>
                    <a:pt x="9715" y="3454"/>
                  </a:lnTo>
                  <a:lnTo>
                    <a:pt x="12954" y="3454"/>
                  </a:lnTo>
                  <a:lnTo>
                    <a:pt x="12954" y="0"/>
                  </a:lnTo>
                  <a:close/>
                </a:path>
                <a:path w="29845" h="45085">
                  <a:moveTo>
                    <a:pt x="16192" y="44500"/>
                  </a:moveTo>
                  <a:lnTo>
                    <a:pt x="12954" y="44500"/>
                  </a:lnTo>
                  <a:lnTo>
                    <a:pt x="12954" y="44716"/>
                  </a:lnTo>
                  <a:lnTo>
                    <a:pt x="16192" y="44716"/>
                  </a:lnTo>
                  <a:lnTo>
                    <a:pt x="16192" y="44500"/>
                  </a:lnTo>
                  <a:close/>
                </a:path>
                <a:path w="29845" h="45085">
                  <a:moveTo>
                    <a:pt x="16192" y="30670"/>
                  </a:moveTo>
                  <a:lnTo>
                    <a:pt x="12954" y="30670"/>
                  </a:lnTo>
                  <a:lnTo>
                    <a:pt x="12954" y="34137"/>
                  </a:lnTo>
                  <a:lnTo>
                    <a:pt x="16192" y="34137"/>
                  </a:lnTo>
                  <a:lnTo>
                    <a:pt x="16192" y="30670"/>
                  </a:lnTo>
                  <a:close/>
                </a:path>
                <a:path w="29845" h="45085">
                  <a:moveTo>
                    <a:pt x="16192" y="17068"/>
                  </a:moveTo>
                  <a:lnTo>
                    <a:pt x="12954" y="17068"/>
                  </a:lnTo>
                  <a:lnTo>
                    <a:pt x="12954" y="20523"/>
                  </a:lnTo>
                  <a:lnTo>
                    <a:pt x="16192" y="20523"/>
                  </a:lnTo>
                  <a:lnTo>
                    <a:pt x="16192" y="17068"/>
                  </a:lnTo>
                  <a:close/>
                </a:path>
                <a:path w="29845" h="45085">
                  <a:moveTo>
                    <a:pt x="22453" y="44500"/>
                  </a:moveTo>
                  <a:lnTo>
                    <a:pt x="19431" y="44500"/>
                  </a:lnTo>
                  <a:lnTo>
                    <a:pt x="19431" y="41046"/>
                  </a:lnTo>
                  <a:lnTo>
                    <a:pt x="16192" y="41046"/>
                  </a:lnTo>
                  <a:lnTo>
                    <a:pt x="16192" y="44500"/>
                  </a:lnTo>
                  <a:lnTo>
                    <a:pt x="19215" y="44500"/>
                  </a:lnTo>
                  <a:lnTo>
                    <a:pt x="19215" y="44716"/>
                  </a:lnTo>
                  <a:lnTo>
                    <a:pt x="22453" y="44716"/>
                  </a:lnTo>
                  <a:lnTo>
                    <a:pt x="22453" y="44500"/>
                  </a:lnTo>
                  <a:close/>
                </a:path>
                <a:path w="29845" h="45085">
                  <a:moveTo>
                    <a:pt x="22453" y="30670"/>
                  </a:moveTo>
                  <a:lnTo>
                    <a:pt x="19431" y="30670"/>
                  </a:lnTo>
                  <a:lnTo>
                    <a:pt x="19431" y="27216"/>
                  </a:lnTo>
                  <a:lnTo>
                    <a:pt x="16192" y="27216"/>
                  </a:lnTo>
                  <a:lnTo>
                    <a:pt x="16192" y="30670"/>
                  </a:lnTo>
                  <a:lnTo>
                    <a:pt x="19215" y="30670"/>
                  </a:lnTo>
                  <a:lnTo>
                    <a:pt x="19215" y="34137"/>
                  </a:lnTo>
                  <a:lnTo>
                    <a:pt x="16192" y="34137"/>
                  </a:lnTo>
                  <a:lnTo>
                    <a:pt x="16192" y="37592"/>
                  </a:lnTo>
                  <a:lnTo>
                    <a:pt x="19431" y="37592"/>
                  </a:lnTo>
                  <a:lnTo>
                    <a:pt x="19431" y="34137"/>
                  </a:lnTo>
                  <a:lnTo>
                    <a:pt x="22453" y="34137"/>
                  </a:lnTo>
                  <a:lnTo>
                    <a:pt x="22453" y="30670"/>
                  </a:lnTo>
                  <a:close/>
                </a:path>
                <a:path w="29845" h="45085">
                  <a:moveTo>
                    <a:pt x="22453" y="17068"/>
                  </a:moveTo>
                  <a:lnTo>
                    <a:pt x="19431" y="17068"/>
                  </a:lnTo>
                  <a:lnTo>
                    <a:pt x="19431" y="13614"/>
                  </a:lnTo>
                  <a:lnTo>
                    <a:pt x="16192" y="13614"/>
                  </a:lnTo>
                  <a:lnTo>
                    <a:pt x="16192" y="17068"/>
                  </a:lnTo>
                  <a:lnTo>
                    <a:pt x="19215" y="17068"/>
                  </a:lnTo>
                  <a:lnTo>
                    <a:pt x="19215" y="20523"/>
                  </a:lnTo>
                  <a:lnTo>
                    <a:pt x="16192" y="20523"/>
                  </a:lnTo>
                  <a:lnTo>
                    <a:pt x="16192" y="23977"/>
                  </a:lnTo>
                  <a:lnTo>
                    <a:pt x="19431" y="23977"/>
                  </a:lnTo>
                  <a:lnTo>
                    <a:pt x="19431" y="20523"/>
                  </a:lnTo>
                  <a:lnTo>
                    <a:pt x="22453" y="20523"/>
                  </a:lnTo>
                  <a:lnTo>
                    <a:pt x="22453" y="17068"/>
                  </a:lnTo>
                  <a:close/>
                </a:path>
                <a:path w="29845" h="45085">
                  <a:moveTo>
                    <a:pt x="25692" y="41046"/>
                  </a:moveTo>
                  <a:lnTo>
                    <a:pt x="22453" y="41046"/>
                  </a:lnTo>
                  <a:lnTo>
                    <a:pt x="22453" y="44500"/>
                  </a:lnTo>
                  <a:lnTo>
                    <a:pt x="25692" y="44500"/>
                  </a:lnTo>
                  <a:lnTo>
                    <a:pt x="25692" y="41046"/>
                  </a:lnTo>
                  <a:close/>
                </a:path>
                <a:path w="29845" h="45085">
                  <a:moveTo>
                    <a:pt x="25692" y="34137"/>
                  </a:moveTo>
                  <a:lnTo>
                    <a:pt x="22453" y="34137"/>
                  </a:lnTo>
                  <a:lnTo>
                    <a:pt x="22453" y="37592"/>
                  </a:lnTo>
                  <a:lnTo>
                    <a:pt x="25692" y="37592"/>
                  </a:lnTo>
                  <a:lnTo>
                    <a:pt x="25692" y="34137"/>
                  </a:lnTo>
                  <a:close/>
                </a:path>
                <a:path w="29845" h="45085">
                  <a:moveTo>
                    <a:pt x="25692" y="27216"/>
                  </a:moveTo>
                  <a:lnTo>
                    <a:pt x="22453" y="27216"/>
                  </a:lnTo>
                  <a:lnTo>
                    <a:pt x="22453" y="30670"/>
                  </a:lnTo>
                  <a:lnTo>
                    <a:pt x="25692" y="30670"/>
                  </a:lnTo>
                  <a:lnTo>
                    <a:pt x="25692" y="27216"/>
                  </a:lnTo>
                  <a:close/>
                </a:path>
                <a:path w="29845" h="45085">
                  <a:moveTo>
                    <a:pt x="25692" y="20523"/>
                  </a:moveTo>
                  <a:lnTo>
                    <a:pt x="22453" y="20523"/>
                  </a:lnTo>
                  <a:lnTo>
                    <a:pt x="22453" y="23977"/>
                  </a:lnTo>
                  <a:lnTo>
                    <a:pt x="25692" y="23977"/>
                  </a:lnTo>
                  <a:lnTo>
                    <a:pt x="25692" y="20523"/>
                  </a:lnTo>
                  <a:close/>
                </a:path>
                <a:path w="29845" h="45085">
                  <a:moveTo>
                    <a:pt x="25692" y="13614"/>
                  </a:moveTo>
                  <a:lnTo>
                    <a:pt x="22453" y="13614"/>
                  </a:lnTo>
                  <a:lnTo>
                    <a:pt x="22453" y="17068"/>
                  </a:lnTo>
                  <a:lnTo>
                    <a:pt x="25692" y="17068"/>
                  </a:lnTo>
                  <a:lnTo>
                    <a:pt x="25692" y="13614"/>
                  </a:lnTo>
                  <a:close/>
                </a:path>
                <a:path w="29845" h="45085">
                  <a:moveTo>
                    <a:pt x="25692" y="0"/>
                  </a:moveTo>
                  <a:lnTo>
                    <a:pt x="22453" y="0"/>
                  </a:lnTo>
                  <a:lnTo>
                    <a:pt x="22453" y="3454"/>
                  </a:lnTo>
                  <a:lnTo>
                    <a:pt x="25692" y="3454"/>
                  </a:lnTo>
                  <a:lnTo>
                    <a:pt x="25692" y="0"/>
                  </a:lnTo>
                  <a:close/>
                </a:path>
                <a:path w="29845" h="45085">
                  <a:moveTo>
                    <a:pt x="28930" y="44500"/>
                  </a:moveTo>
                  <a:lnTo>
                    <a:pt x="25692" y="44500"/>
                  </a:lnTo>
                  <a:lnTo>
                    <a:pt x="25692" y="44716"/>
                  </a:lnTo>
                  <a:lnTo>
                    <a:pt x="28930" y="44716"/>
                  </a:lnTo>
                  <a:lnTo>
                    <a:pt x="28930" y="44500"/>
                  </a:lnTo>
                  <a:close/>
                </a:path>
                <a:path w="29845" h="45085">
                  <a:moveTo>
                    <a:pt x="28930" y="30670"/>
                  </a:moveTo>
                  <a:lnTo>
                    <a:pt x="25692" y="30670"/>
                  </a:lnTo>
                  <a:lnTo>
                    <a:pt x="25692" y="34137"/>
                  </a:lnTo>
                  <a:lnTo>
                    <a:pt x="28930" y="34137"/>
                  </a:lnTo>
                  <a:lnTo>
                    <a:pt x="28930" y="30670"/>
                  </a:lnTo>
                  <a:close/>
                </a:path>
                <a:path w="29845" h="45085">
                  <a:moveTo>
                    <a:pt x="28930" y="17068"/>
                  </a:moveTo>
                  <a:lnTo>
                    <a:pt x="25692" y="17068"/>
                  </a:lnTo>
                  <a:lnTo>
                    <a:pt x="25692" y="20523"/>
                  </a:lnTo>
                  <a:lnTo>
                    <a:pt x="28930" y="20523"/>
                  </a:lnTo>
                  <a:lnTo>
                    <a:pt x="28930" y="17068"/>
                  </a:lnTo>
                  <a:close/>
                </a:path>
                <a:path w="29845" h="45085">
                  <a:moveTo>
                    <a:pt x="29362" y="41046"/>
                  </a:moveTo>
                  <a:lnTo>
                    <a:pt x="28930" y="41046"/>
                  </a:lnTo>
                  <a:lnTo>
                    <a:pt x="28930" y="44500"/>
                  </a:lnTo>
                  <a:lnTo>
                    <a:pt x="29362" y="44500"/>
                  </a:lnTo>
                  <a:lnTo>
                    <a:pt x="29362" y="41046"/>
                  </a:lnTo>
                  <a:close/>
                </a:path>
                <a:path w="29845" h="45085">
                  <a:moveTo>
                    <a:pt x="29362" y="34137"/>
                  </a:moveTo>
                  <a:lnTo>
                    <a:pt x="28930" y="34137"/>
                  </a:lnTo>
                  <a:lnTo>
                    <a:pt x="28930" y="37592"/>
                  </a:lnTo>
                  <a:lnTo>
                    <a:pt x="29362" y="37592"/>
                  </a:lnTo>
                  <a:lnTo>
                    <a:pt x="29362" y="34137"/>
                  </a:lnTo>
                  <a:close/>
                </a:path>
                <a:path w="29845" h="45085">
                  <a:moveTo>
                    <a:pt x="29362" y="27216"/>
                  </a:moveTo>
                  <a:lnTo>
                    <a:pt x="28930" y="27216"/>
                  </a:lnTo>
                  <a:lnTo>
                    <a:pt x="28930" y="30670"/>
                  </a:lnTo>
                  <a:lnTo>
                    <a:pt x="29362" y="30670"/>
                  </a:lnTo>
                  <a:lnTo>
                    <a:pt x="29362" y="27216"/>
                  </a:lnTo>
                  <a:close/>
                </a:path>
                <a:path w="29845" h="45085">
                  <a:moveTo>
                    <a:pt x="29362" y="20523"/>
                  </a:moveTo>
                  <a:lnTo>
                    <a:pt x="28930" y="20523"/>
                  </a:lnTo>
                  <a:lnTo>
                    <a:pt x="28930" y="23977"/>
                  </a:lnTo>
                  <a:lnTo>
                    <a:pt x="29362" y="23977"/>
                  </a:lnTo>
                  <a:lnTo>
                    <a:pt x="29362" y="20523"/>
                  </a:lnTo>
                  <a:close/>
                </a:path>
                <a:path w="29845" h="45085">
                  <a:moveTo>
                    <a:pt x="29362" y="13614"/>
                  </a:moveTo>
                  <a:lnTo>
                    <a:pt x="28930" y="13614"/>
                  </a:lnTo>
                  <a:lnTo>
                    <a:pt x="28930" y="17068"/>
                  </a:lnTo>
                  <a:lnTo>
                    <a:pt x="29362" y="17068"/>
                  </a:lnTo>
                  <a:lnTo>
                    <a:pt x="29362" y="13614"/>
                  </a:lnTo>
                  <a:close/>
                </a:path>
                <a:path w="29845" h="45085">
                  <a:moveTo>
                    <a:pt x="29362" y="6692"/>
                  </a:moveTo>
                  <a:lnTo>
                    <a:pt x="28930" y="6692"/>
                  </a:lnTo>
                  <a:lnTo>
                    <a:pt x="28930" y="3454"/>
                  </a:lnTo>
                  <a:lnTo>
                    <a:pt x="25692" y="3454"/>
                  </a:lnTo>
                  <a:lnTo>
                    <a:pt x="25692" y="6692"/>
                  </a:lnTo>
                  <a:lnTo>
                    <a:pt x="22453" y="6692"/>
                  </a:lnTo>
                  <a:lnTo>
                    <a:pt x="22453" y="3454"/>
                  </a:lnTo>
                  <a:lnTo>
                    <a:pt x="19431" y="3454"/>
                  </a:lnTo>
                  <a:lnTo>
                    <a:pt x="19431" y="0"/>
                  </a:lnTo>
                  <a:lnTo>
                    <a:pt x="16192" y="0"/>
                  </a:lnTo>
                  <a:lnTo>
                    <a:pt x="16192" y="3454"/>
                  </a:lnTo>
                  <a:lnTo>
                    <a:pt x="19215" y="3454"/>
                  </a:lnTo>
                  <a:lnTo>
                    <a:pt x="19215" y="6692"/>
                  </a:lnTo>
                  <a:lnTo>
                    <a:pt x="16192" y="6692"/>
                  </a:lnTo>
                  <a:lnTo>
                    <a:pt x="16192" y="3454"/>
                  </a:lnTo>
                  <a:lnTo>
                    <a:pt x="12954" y="3454"/>
                  </a:lnTo>
                  <a:lnTo>
                    <a:pt x="12954" y="6692"/>
                  </a:lnTo>
                  <a:lnTo>
                    <a:pt x="9715" y="6692"/>
                  </a:lnTo>
                  <a:lnTo>
                    <a:pt x="9715" y="3454"/>
                  </a:lnTo>
                  <a:lnTo>
                    <a:pt x="6477" y="3454"/>
                  </a:lnTo>
                  <a:lnTo>
                    <a:pt x="6477" y="6692"/>
                  </a:lnTo>
                  <a:lnTo>
                    <a:pt x="3238" y="6692"/>
                  </a:lnTo>
                  <a:lnTo>
                    <a:pt x="3238" y="3454"/>
                  </a:lnTo>
                  <a:lnTo>
                    <a:pt x="0" y="3454"/>
                  </a:lnTo>
                  <a:lnTo>
                    <a:pt x="0" y="6908"/>
                  </a:lnTo>
                  <a:lnTo>
                    <a:pt x="3238" y="6908"/>
                  </a:lnTo>
                  <a:lnTo>
                    <a:pt x="3238" y="10147"/>
                  </a:lnTo>
                  <a:lnTo>
                    <a:pt x="6477" y="10147"/>
                  </a:lnTo>
                  <a:lnTo>
                    <a:pt x="6477" y="6908"/>
                  </a:lnTo>
                  <a:lnTo>
                    <a:pt x="9715" y="6908"/>
                  </a:lnTo>
                  <a:lnTo>
                    <a:pt x="9715" y="10147"/>
                  </a:lnTo>
                  <a:lnTo>
                    <a:pt x="12954" y="10147"/>
                  </a:lnTo>
                  <a:lnTo>
                    <a:pt x="12954" y="6908"/>
                  </a:lnTo>
                  <a:lnTo>
                    <a:pt x="16192" y="6908"/>
                  </a:lnTo>
                  <a:lnTo>
                    <a:pt x="16192" y="10147"/>
                  </a:lnTo>
                  <a:lnTo>
                    <a:pt x="19431" y="10147"/>
                  </a:lnTo>
                  <a:lnTo>
                    <a:pt x="19431" y="6908"/>
                  </a:lnTo>
                  <a:lnTo>
                    <a:pt x="22453" y="6908"/>
                  </a:lnTo>
                  <a:lnTo>
                    <a:pt x="22453" y="10147"/>
                  </a:lnTo>
                  <a:lnTo>
                    <a:pt x="25692" y="10147"/>
                  </a:lnTo>
                  <a:lnTo>
                    <a:pt x="25692" y="6908"/>
                  </a:lnTo>
                  <a:lnTo>
                    <a:pt x="28930" y="6908"/>
                  </a:lnTo>
                  <a:lnTo>
                    <a:pt x="28930" y="10147"/>
                  </a:lnTo>
                  <a:lnTo>
                    <a:pt x="29362" y="10147"/>
                  </a:lnTo>
                  <a:lnTo>
                    <a:pt x="29362" y="6692"/>
                  </a:lnTo>
                  <a:close/>
                </a:path>
                <a:path w="29845" h="45085">
                  <a:moveTo>
                    <a:pt x="29362" y="0"/>
                  </a:moveTo>
                  <a:lnTo>
                    <a:pt x="28930" y="0"/>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2" name="object 622"/>
            <p:cNvSpPr/>
            <p:nvPr/>
          </p:nvSpPr>
          <p:spPr>
            <a:xfrm>
              <a:off x="7404688"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623" name="object 623"/>
            <p:cNvSpPr/>
            <p:nvPr/>
          </p:nvSpPr>
          <p:spPr>
            <a:xfrm>
              <a:off x="7405984" y="5441773"/>
              <a:ext cx="29209" cy="235585"/>
            </a:xfrm>
            <a:custGeom>
              <a:avLst/>
              <a:gdLst/>
              <a:ahLst/>
              <a:cxnLst/>
              <a:rect l="l" t="t" r="r" b="b"/>
              <a:pathLst>
                <a:path w="29209" h="235585">
                  <a:moveTo>
                    <a:pt x="0" y="235476"/>
                  </a:moveTo>
                  <a:lnTo>
                    <a:pt x="0" y="0"/>
                  </a:lnTo>
                </a:path>
                <a:path w="29209" h="235585">
                  <a:moveTo>
                    <a:pt x="0" y="0"/>
                  </a:moveTo>
                  <a:lnTo>
                    <a:pt x="28934" y="0"/>
                  </a:lnTo>
                </a:path>
                <a:path w="29209" h="235585">
                  <a:moveTo>
                    <a:pt x="28934" y="0"/>
                  </a:moveTo>
                  <a:lnTo>
                    <a:pt x="28934" y="235476"/>
                  </a:lnTo>
                </a:path>
              </a:pathLst>
            </a:custGeom>
            <a:ln w="3175">
              <a:solidFill>
                <a:srgbClr val="000000"/>
              </a:solidFill>
            </a:ln>
          </p:spPr>
          <p:txBody>
            <a:bodyPr wrap="square" lIns="0" tIns="0" rIns="0" bIns="0" rtlCol="0"/>
            <a:lstStyle/>
            <a:p>
              <a:endParaRPr/>
            </a:p>
          </p:txBody>
        </p:sp>
        <p:sp>
          <p:nvSpPr>
            <p:cNvPr id="624" name="object 624"/>
            <p:cNvSpPr/>
            <p:nvPr/>
          </p:nvSpPr>
          <p:spPr>
            <a:xfrm>
              <a:off x="7303871" y="5676601"/>
              <a:ext cx="0" cy="3175"/>
            </a:xfrm>
            <a:custGeom>
              <a:avLst/>
              <a:gdLst/>
              <a:ahLst/>
              <a:cxnLst/>
              <a:rect l="l" t="t" r="r" b="b"/>
              <a:pathLst>
                <a:path h="3175">
                  <a:moveTo>
                    <a:pt x="0" y="0"/>
                  </a:moveTo>
                  <a:lnTo>
                    <a:pt x="0" y="2592"/>
                  </a:lnTo>
                </a:path>
              </a:pathLst>
            </a:custGeom>
            <a:ln w="3175">
              <a:solidFill>
                <a:srgbClr val="000000"/>
              </a:solidFill>
            </a:ln>
          </p:spPr>
          <p:txBody>
            <a:bodyPr wrap="square" lIns="0" tIns="0" rIns="0" bIns="0" rtlCol="0"/>
            <a:lstStyle/>
            <a:p>
              <a:endParaRPr/>
            </a:p>
          </p:txBody>
        </p:sp>
        <p:sp>
          <p:nvSpPr>
            <p:cNvPr id="625" name="object 625"/>
            <p:cNvSpPr/>
            <p:nvPr/>
          </p:nvSpPr>
          <p:spPr>
            <a:xfrm>
              <a:off x="7304283" y="5677897"/>
              <a:ext cx="153035" cy="5080"/>
            </a:xfrm>
            <a:custGeom>
              <a:avLst/>
              <a:gdLst/>
              <a:ahLst/>
              <a:cxnLst/>
              <a:rect l="l" t="t" r="r" b="b"/>
              <a:pathLst>
                <a:path w="153034" h="5079">
                  <a:moveTo>
                    <a:pt x="0" y="0"/>
                  </a:moveTo>
                  <a:lnTo>
                    <a:pt x="2375" y="0"/>
                  </a:lnTo>
                </a:path>
                <a:path w="153034" h="5079">
                  <a:moveTo>
                    <a:pt x="2375" y="0"/>
                  </a:moveTo>
                  <a:lnTo>
                    <a:pt x="4750" y="0"/>
                  </a:lnTo>
                </a:path>
                <a:path w="153034" h="5079">
                  <a:moveTo>
                    <a:pt x="4750" y="0"/>
                  </a:moveTo>
                  <a:lnTo>
                    <a:pt x="7125" y="0"/>
                  </a:lnTo>
                </a:path>
                <a:path w="153034" h="5079">
                  <a:moveTo>
                    <a:pt x="7125" y="0"/>
                  </a:moveTo>
                  <a:lnTo>
                    <a:pt x="9500" y="0"/>
                  </a:lnTo>
                </a:path>
                <a:path w="153034" h="5079">
                  <a:moveTo>
                    <a:pt x="9500" y="0"/>
                  </a:moveTo>
                  <a:lnTo>
                    <a:pt x="11875" y="0"/>
                  </a:lnTo>
                </a:path>
                <a:path w="153034" h="5079">
                  <a:moveTo>
                    <a:pt x="11875" y="0"/>
                  </a:moveTo>
                  <a:lnTo>
                    <a:pt x="14467" y="0"/>
                  </a:lnTo>
                </a:path>
                <a:path w="153034" h="5079">
                  <a:moveTo>
                    <a:pt x="14467" y="0"/>
                  </a:moveTo>
                  <a:lnTo>
                    <a:pt x="16842" y="0"/>
                  </a:lnTo>
                </a:path>
                <a:path w="153034" h="5079">
                  <a:moveTo>
                    <a:pt x="16842" y="0"/>
                  </a:moveTo>
                  <a:lnTo>
                    <a:pt x="19217" y="0"/>
                  </a:lnTo>
                </a:path>
                <a:path w="153034" h="5079">
                  <a:moveTo>
                    <a:pt x="19217" y="0"/>
                  </a:moveTo>
                  <a:lnTo>
                    <a:pt x="21592" y="0"/>
                  </a:lnTo>
                </a:path>
                <a:path w="153034" h="5079">
                  <a:moveTo>
                    <a:pt x="21592" y="0"/>
                  </a:moveTo>
                  <a:lnTo>
                    <a:pt x="23967" y="0"/>
                  </a:lnTo>
                </a:path>
                <a:path w="153034" h="5079">
                  <a:moveTo>
                    <a:pt x="23967" y="0"/>
                  </a:moveTo>
                  <a:lnTo>
                    <a:pt x="26342" y="0"/>
                  </a:lnTo>
                </a:path>
                <a:path w="153034" h="5079">
                  <a:moveTo>
                    <a:pt x="26342" y="0"/>
                  </a:moveTo>
                  <a:lnTo>
                    <a:pt x="28718" y="0"/>
                  </a:lnTo>
                </a:path>
                <a:path w="153034" h="5079">
                  <a:moveTo>
                    <a:pt x="28718" y="0"/>
                  </a:moveTo>
                  <a:lnTo>
                    <a:pt x="31093" y="0"/>
                  </a:lnTo>
                </a:path>
                <a:path w="153034" h="5079">
                  <a:moveTo>
                    <a:pt x="31093" y="0"/>
                  </a:moveTo>
                  <a:lnTo>
                    <a:pt x="33468" y="0"/>
                  </a:lnTo>
                </a:path>
                <a:path w="153034" h="5079">
                  <a:moveTo>
                    <a:pt x="33468" y="0"/>
                  </a:moveTo>
                  <a:lnTo>
                    <a:pt x="36059" y="0"/>
                  </a:lnTo>
                </a:path>
                <a:path w="153034" h="5079">
                  <a:moveTo>
                    <a:pt x="36059" y="0"/>
                  </a:moveTo>
                  <a:lnTo>
                    <a:pt x="38434" y="0"/>
                  </a:lnTo>
                </a:path>
                <a:path w="153034" h="5079">
                  <a:moveTo>
                    <a:pt x="38434" y="0"/>
                  </a:moveTo>
                  <a:lnTo>
                    <a:pt x="40809" y="0"/>
                  </a:lnTo>
                </a:path>
                <a:path w="153034" h="5079">
                  <a:moveTo>
                    <a:pt x="40809" y="0"/>
                  </a:moveTo>
                  <a:lnTo>
                    <a:pt x="43185" y="0"/>
                  </a:lnTo>
                </a:path>
                <a:path w="153034" h="5079">
                  <a:moveTo>
                    <a:pt x="43185" y="0"/>
                  </a:moveTo>
                  <a:lnTo>
                    <a:pt x="45560" y="0"/>
                  </a:lnTo>
                </a:path>
                <a:path w="153034" h="5079">
                  <a:moveTo>
                    <a:pt x="45560" y="0"/>
                  </a:moveTo>
                  <a:lnTo>
                    <a:pt x="47935" y="0"/>
                  </a:lnTo>
                </a:path>
                <a:path w="153034" h="5079">
                  <a:moveTo>
                    <a:pt x="47935" y="0"/>
                  </a:moveTo>
                  <a:lnTo>
                    <a:pt x="50310" y="0"/>
                  </a:lnTo>
                </a:path>
                <a:path w="153034" h="5079">
                  <a:moveTo>
                    <a:pt x="50310" y="0"/>
                  </a:moveTo>
                  <a:lnTo>
                    <a:pt x="52685" y="0"/>
                  </a:lnTo>
                </a:path>
                <a:path w="153034" h="5079">
                  <a:moveTo>
                    <a:pt x="52685" y="0"/>
                  </a:moveTo>
                  <a:lnTo>
                    <a:pt x="55061" y="0"/>
                  </a:lnTo>
                </a:path>
                <a:path w="153034" h="5079">
                  <a:moveTo>
                    <a:pt x="55061" y="0"/>
                  </a:moveTo>
                  <a:lnTo>
                    <a:pt x="57652" y="0"/>
                  </a:lnTo>
                </a:path>
                <a:path w="153034" h="5079">
                  <a:moveTo>
                    <a:pt x="57652" y="0"/>
                  </a:moveTo>
                  <a:lnTo>
                    <a:pt x="60027" y="0"/>
                  </a:lnTo>
                </a:path>
                <a:path w="153034" h="5079">
                  <a:moveTo>
                    <a:pt x="60027" y="0"/>
                  </a:moveTo>
                  <a:lnTo>
                    <a:pt x="62402" y="0"/>
                  </a:lnTo>
                </a:path>
                <a:path w="153034" h="5079">
                  <a:moveTo>
                    <a:pt x="62402" y="0"/>
                  </a:moveTo>
                  <a:lnTo>
                    <a:pt x="64777" y="0"/>
                  </a:lnTo>
                </a:path>
                <a:path w="153034" h="5079">
                  <a:moveTo>
                    <a:pt x="64777" y="0"/>
                  </a:moveTo>
                  <a:lnTo>
                    <a:pt x="67152" y="0"/>
                  </a:lnTo>
                </a:path>
                <a:path w="153034" h="5079">
                  <a:moveTo>
                    <a:pt x="67152" y="0"/>
                  </a:moveTo>
                  <a:lnTo>
                    <a:pt x="69528" y="0"/>
                  </a:lnTo>
                </a:path>
                <a:path w="153034" h="5079">
                  <a:moveTo>
                    <a:pt x="69528" y="0"/>
                  </a:moveTo>
                  <a:lnTo>
                    <a:pt x="71903" y="0"/>
                  </a:lnTo>
                </a:path>
                <a:path w="153034" h="5079">
                  <a:moveTo>
                    <a:pt x="71903" y="0"/>
                  </a:moveTo>
                  <a:lnTo>
                    <a:pt x="74278" y="0"/>
                  </a:lnTo>
                </a:path>
                <a:path w="153034" h="5079">
                  <a:moveTo>
                    <a:pt x="74278" y="0"/>
                  </a:moveTo>
                  <a:lnTo>
                    <a:pt x="76653" y="0"/>
                  </a:lnTo>
                </a:path>
                <a:path w="153034" h="5079">
                  <a:moveTo>
                    <a:pt x="76653" y="0"/>
                  </a:moveTo>
                  <a:lnTo>
                    <a:pt x="79244" y="0"/>
                  </a:lnTo>
                </a:path>
                <a:path w="153034" h="5079">
                  <a:moveTo>
                    <a:pt x="79244" y="0"/>
                  </a:moveTo>
                  <a:lnTo>
                    <a:pt x="81619" y="0"/>
                  </a:lnTo>
                </a:path>
                <a:path w="153034" h="5079">
                  <a:moveTo>
                    <a:pt x="81619" y="0"/>
                  </a:moveTo>
                  <a:lnTo>
                    <a:pt x="83995" y="0"/>
                  </a:lnTo>
                </a:path>
                <a:path w="153034" h="5079">
                  <a:moveTo>
                    <a:pt x="83995" y="0"/>
                  </a:moveTo>
                  <a:lnTo>
                    <a:pt x="86370" y="0"/>
                  </a:lnTo>
                </a:path>
                <a:path w="153034" h="5079">
                  <a:moveTo>
                    <a:pt x="86370" y="0"/>
                  </a:moveTo>
                  <a:lnTo>
                    <a:pt x="88745" y="0"/>
                  </a:lnTo>
                </a:path>
                <a:path w="153034" h="5079">
                  <a:moveTo>
                    <a:pt x="88745" y="0"/>
                  </a:moveTo>
                  <a:lnTo>
                    <a:pt x="91120" y="0"/>
                  </a:lnTo>
                </a:path>
                <a:path w="153034" h="5079">
                  <a:moveTo>
                    <a:pt x="91120" y="0"/>
                  </a:moveTo>
                  <a:lnTo>
                    <a:pt x="93495" y="0"/>
                  </a:lnTo>
                </a:path>
                <a:path w="153034" h="5079">
                  <a:moveTo>
                    <a:pt x="93495" y="0"/>
                  </a:moveTo>
                  <a:lnTo>
                    <a:pt x="95870" y="0"/>
                  </a:lnTo>
                </a:path>
                <a:path w="153034" h="5079">
                  <a:moveTo>
                    <a:pt x="95870" y="0"/>
                  </a:moveTo>
                  <a:lnTo>
                    <a:pt x="98246" y="0"/>
                  </a:lnTo>
                </a:path>
                <a:path w="153034" h="5079">
                  <a:moveTo>
                    <a:pt x="98246" y="0"/>
                  </a:moveTo>
                  <a:lnTo>
                    <a:pt x="100837" y="0"/>
                  </a:lnTo>
                </a:path>
                <a:path w="153034" h="5079">
                  <a:moveTo>
                    <a:pt x="100837" y="0"/>
                  </a:moveTo>
                  <a:lnTo>
                    <a:pt x="103212" y="0"/>
                  </a:lnTo>
                </a:path>
                <a:path w="153034" h="5079">
                  <a:moveTo>
                    <a:pt x="103212" y="0"/>
                  </a:moveTo>
                  <a:lnTo>
                    <a:pt x="105587" y="0"/>
                  </a:lnTo>
                </a:path>
                <a:path w="153034" h="5079">
                  <a:moveTo>
                    <a:pt x="105587" y="0"/>
                  </a:moveTo>
                  <a:lnTo>
                    <a:pt x="107962" y="0"/>
                  </a:lnTo>
                </a:path>
                <a:path w="153034" h="5079">
                  <a:moveTo>
                    <a:pt x="107962" y="0"/>
                  </a:moveTo>
                  <a:lnTo>
                    <a:pt x="110338" y="0"/>
                  </a:lnTo>
                </a:path>
                <a:path w="153034" h="5079">
                  <a:moveTo>
                    <a:pt x="110338" y="0"/>
                  </a:moveTo>
                  <a:lnTo>
                    <a:pt x="112713" y="0"/>
                  </a:lnTo>
                </a:path>
                <a:path w="153034" h="5079">
                  <a:moveTo>
                    <a:pt x="112713" y="0"/>
                  </a:moveTo>
                  <a:lnTo>
                    <a:pt x="115088" y="0"/>
                  </a:lnTo>
                </a:path>
                <a:path w="153034" h="5079">
                  <a:moveTo>
                    <a:pt x="115088" y="0"/>
                  </a:moveTo>
                  <a:lnTo>
                    <a:pt x="117463" y="0"/>
                  </a:lnTo>
                </a:path>
                <a:path w="153034" h="5079">
                  <a:moveTo>
                    <a:pt x="117463" y="0"/>
                  </a:moveTo>
                  <a:lnTo>
                    <a:pt x="119838" y="0"/>
                  </a:lnTo>
                </a:path>
                <a:path w="153034" h="5079">
                  <a:moveTo>
                    <a:pt x="119838" y="0"/>
                  </a:moveTo>
                  <a:lnTo>
                    <a:pt x="122429" y="0"/>
                  </a:lnTo>
                </a:path>
                <a:path w="153034" h="5079">
                  <a:moveTo>
                    <a:pt x="122429" y="0"/>
                  </a:moveTo>
                  <a:lnTo>
                    <a:pt x="124805" y="0"/>
                  </a:lnTo>
                </a:path>
                <a:path w="153034" h="5079">
                  <a:moveTo>
                    <a:pt x="124805" y="0"/>
                  </a:moveTo>
                  <a:lnTo>
                    <a:pt x="127180" y="0"/>
                  </a:lnTo>
                </a:path>
                <a:path w="153034" h="5079">
                  <a:moveTo>
                    <a:pt x="127180" y="0"/>
                  </a:moveTo>
                  <a:lnTo>
                    <a:pt x="129555" y="0"/>
                  </a:lnTo>
                </a:path>
                <a:path w="153034" h="5079">
                  <a:moveTo>
                    <a:pt x="129555" y="0"/>
                  </a:moveTo>
                  <a:lnTo>
                    <a:pt x="131930" y="0"/>
                  </a:lnTo>
                </a:path>
                <a:path w="153034" h="5079">
                  <a:moveTo>
                    <a:pt x="131930" y="0"/>
                  </a:moveTo>
                  <a:lnTo>
                    <a:pt x="134305" y="0"/>
                  </a:lnTo>
                </a:path>
                <a:path w="153034" h="5079">
                  <a:moveTo>
                    <a:pt x="134305" y="0"/>
                  </a:moveTo>
                  <a:lnTo>
                    <a:pt x="136680" y="0"/>
                  </a:lnTo>
                </a:path>
                <a:path w="153034" h="5079">
                  <a:moveTo>
                    <a:pt x="136680" y="0"/>
                  </a:moveTo>
                  <a:lnTo>
                    <a:pt x="139056" y="0"/>
                  </a:lnTo>
                </a:path>
                <a:path w="153034" h="5079">
                  <a:moveTo>
                    <a:pt x="139056" y="0"/>
                  </a:moveTo>
                  <a:lnTo>
                    <a:pt x="141431" y="0"/>
                  </a:lnTo>
                </a:path>
                <a:path w="153034" h="5079">
                  <a:moveTo>
                    <a:pt x="141431" y="0"/>
                  </a:moveTo>
                  <a:lnTo>
                    <a:pt x="144022" y="0"/>
                  </a:lnTo>
                </a:path>
                <a:path w="153034" h="5079">
                  <a:moveTo>
                    <a:pt x="144022" y="0"/>
                  </a:moveTo>
                  <a:lnTo>
                    <a:pt x="146397" y="0"/>
                  </a:lnTo>
                </a:path>
                <a:path w="153034" h="5079">
                  <a:moveTo>
                    <a:pt x="146397" y="0"/>
                  </a:moveTo>
                  <a:lnTo>
                    <a:pt x="148772" y="0"/>
                  </a:lnTo>
                </a:path>
                <a:path w="153034" h="5079">
                  <a:moveTo>
                    <a:pt x="148772" y="0"/>
                  </a:moveTo>
                  <a:lnTo>
                    <a:pt x="151147" y="0"/>
                  </a:lnTo>
                </a:path>
                <a:path w="153034" h="5079">
                  <a:moveTo>
                    <a:pt x="151147" y="0"/>
                  </a:moveTo>
                  <a:lnTo>
                    <a:pt x="152659" y="0"/>
                  </a:lnTo>
                </a:path>
                <a:path w="153034" h="5079">
                  <a:moveTo>
                    <a:pt x="72551" y="0"/>
                  </a:moveTo>
                  <a:lnTo>
                    <a:pt x="72551" y="4968"/>
                  </a:lnTo>
                </a:path>
              </a:pathLst>
            </a:custGeom>
            <a:ln w="3175">
              <a:solidFill>
                <a:srgbClr val="000000"/>
              </a:solidFill>
            </a:ln>
          </p:spPr>
          <p:txBody>
            <a:bodyPr wrap="square" lIns="0" tIns="0" rIns="0" bIns="0" rtlCol="0"/>
            <a:lstStyle/>
            <a:p>
              <a:endParaRPr/>
            </a:p>
          </p:txBody>
        </p:sp>
      </p:grpSp>
      <p:sp>
        <p:nvSpPr>
          <p:cNvPr id="626" name="object 626"/>
          <p:cNvSpPr txBox="1"/>
          <p:nvPr/>
        </p:nvSpPr>
        <p:spPr>
          <a:xfrm>
            <a:off x="7471017" y="5359078"/>
            <a:ext cx="89535" cy="42545"/>
          </a:xfrm>
          <a:prstGeom prst="rect">
            <a:avLst/>
          </a:prstGeom>
        </p:spPr>
        <p:txBody>
          <a:bodyPr vert="horz" wrap="square" lIns="0" tIns="13970" rIns="0" bIns="0" rtlCol="0">
            <a:spAutoFit/>
          </a:bodyPr>
          <a:lstStyle/>
          <a:p>
            <a:pPr marL="12700">
              <a:lnSpc>
                <a:spcPct val="100000"/>
              </a:lnSpc>
              <a:spcBef>
                <a:spcPts val="110"/>
              </a:spcBef>
            </a:pPr>
            <a:r>
              <a:rPr sz="100" i="1" spc="-10" dirty="0">
                <a:latin typeface="Arial"/>
                <a:cs typeface="Arial"/>
              </a:rPr>
              <a:t>!"#$%&amp;,*)</a:t>
            </a:r>
            <a:endParaRPr sz="100">
              <a:latin typeface="Arial"/>
              <a:cs typeface="Arial"/>
            </a:endParaRPr>
          </a:p>
        </p:txBody>
      </p:sp>
      <p:sp>
        <p:nvSpPr>
          <p:cNvPr id="627" name="object 627"/>
          <p:cNvSpPr txBox="1"/>
          <p:nvPr/>
        </p:nvSpPr>
        <p:spPr>
          <a:xfrm>
            <a:off x="7445617" y="5378737"/>
            <a:ext cx="123825" cy="42545"/>
          </a:xfrm>
          <a:prstGeom prst="rect">
            <a:avLst/>
          </a:prstGeom>
        </p:spPr>
        <p:txBody>
          <a:bodyPr vert="horz" wrap="square" lIns="0" tIns="13970" rIns="0" bIns="0" rtlCol="0">
            <a:spAutoFit/>
          </a:bodyPr>
          <a:lstStyle/>
          <a:p>
            <a:pPr marL="38100">
              <a:lnSpc>
                <a:spcPct val="100000"/>
              </a:lnSpc>
              <a:spcBef>
                <a:spcPts val="110"/>
              </a:spcBef>
            </a:pPr>
            <a:r>
              <a:rPr sz="100" i="1" spc="-45" dirty="0">
                <a:latin typeface="Arial"/>
                <a:cs typeface="Arial"/>
              </a:rPr>
              <a:t>-</a:t>
            </a:r>
            <a:r>
              <a:rPr sz="100" i="1" spc="-10" dirty="0">
                <a:latin typeface="Arial"/>
                <a:cs typeface="Arial"/>
              </a:rPr>
              <a:t>.'/"01</a:t>
            </a:r>
            <a:endParaRPr sz="100">
              <a:latin typeface="Arial"/>
              <a:cs typeface="Arial"/>
            </a:endParaRPr>
          </a:p>
        </p:txBody>
      </p:sp>
      <p:grpSp>
        <p:nvGrpSpPr>
          <p:cNvPr id="628" name="object 628"/>
          <p:cNvGrpSpPr/>
          <p:nvPr/>
        </p:nvGrpSpPr>
        <p:grpSpPr>
          <a:xfrm>
            <a:off x="7128843" y="5386317"/>
            <a:ext cx="177165" cy="297815"/>
            <a:chOff x="7128843" y="5386317"/>
            <a:chExt cx="177165" cy="297815"/>
          </a:xfrm>
        </p:grpSpPr>
        <p:sp>
          <p:nvSpPr>
            <p:cNvPr id="629" name="object 629"/>
            <p:cNvSpPr/>
            <p:nvPr/>
          </p:nvSpPr>
          <p:spPr>
            <a:xfrm>
              <a:off x="7156731" y="5672380"/>
              <a:ext cx="29209" cy="5715"/>
            </a:xfrm>
            <a:custGeom>
              <a:avLst/>
              <a:gdLst/>
              <a:ahLst/>
              <a:cxnLst/>
              <a:rect l="l" t="t" r="r" b="b"/>
              <a:pathLst>
                <a:path w="29209" h="5714">
                  <a:moveTo>
                    <a:pt x="28866" y="0"/>
                  </a:moveTo>
                  <a:lnTo>
                    <a:pt x="0" y="0"/>
                  </a:lnTo>
                  <a:lnTo>
                    <a:pt x="0" y="5359"/>
                  </a:lnTo>
                  <a:lnTo>
                    <a:pt x="28866" y="5359"/>
                  </a:lnTo>
                  <a:lnTo>
                    <a:pt x="28866" y="0"/>
                  </a:lnTo>
                  <a:close/>
                </a:path>
              </a:pathLst>
            </a:custGeom>
            <a:solidFill>
              <a:srgbClr val="D4D4D4"/>
            </a:solidFill>
          </p:spPr>
          <p:txBody>
            <a:bodyPr wrap="square" lIns="0" tIns="0" rIns="0" bIns="0" rtlCol="0"/>
            <a:lstStyle/>
            <a:p>
              <a:endParaRPr/>
            </a:p>
          </p:txBody>
        </p:sp>
        <p:sp>
          <p:nvSpPr>
            <p:cNvPr id="630" name="object 630"/>
            <p:cNvSpPr/>
            <p:nvPr/>
          </p:nvSpPr>
          <p:spPr>
            <a:xfrm>
              <a:off x="7156729" y="5672175"/>
              <a:ext cx="29209" cy="4445"/>
            </a:xfrm>
            <a:custGeom>
              <a:avLst/>
              <a:gdLst/>
              <a:ahLst/>
              <a:cxnLst/>
              <a:rect l="l" t="t" r="r" b="b"/>
              <a:pathLst>
                <a:path w="29209" h="4445">
                  <a:moveTo>
                    <a:pt x="850" y="3429"/>
                  </a:moveTo>
                  <a:lnTo>
                    <a:pt x="0" y="3429"/>
                  </a:lnTo>
                  <a:lnTo>
                    <a:pt x="0" y="4279"/>
                  </a:lnTo>
                  <a:lnTo>
                    <a:pt x="850" y="4279"/>
                  </a:lnTo>
                  <a:lnTo>
                    <a:pt x="850" y="3429"/>
                  </a:lnTo>
                  <a:close/>
                </a:path>
                <a:path w="29209" h="4445">
                  <a:moveTo>
                    <a:pt x="2565" y="0"/>
                  </a:moveTo>
                  <a:lnTo>
                    <a:pt x="1701" y="0"/>
                  </a:lnTo>
                  <a:lnTo>
                    <a:pt x="1701" y="850"/>
                  </a:lnTo>
                  <a:lnTo>
                    <a:pt x="2565" y="850"/>
                  </a:lnTo>
                  <a:lnTo>
                    <a:pt x="2565" y="0"/>
                  </a:lnTo>
                  <a:close/>
                </a:path>
                <a:path w="29209" h="4445">
                  <a:moveTo>
                    <a:pt x="4064" y="3429"/>
                  </a:moveTo>
                  <a:lnTo>
                    <a:pt x="3200" y="3429"/>
                  </a:lnTo>
                  <a:lnTo>
                    <a:pt x="3200" y="4279"/>
                  </a:lnTo>
                  <a:lnTo>
                    <a:pt x="4064" y="4279"/>
                  </a:lnTo>
                  <a:lnTo>
                    <a:pt x="4064" y="3429"/>
                  </a:lnTo>
                  <a:close/>
                </a:path>
                <a:path w="29209" h="4445">
                  <a:moveTo>
                    <a:pt x="5549" y="0"/>
                  </a:moveTo>
                  <a:lnTo>
                    <a:pt x="4699" y="0"/>
                  </a:lnTo>
                  <a:lnTo>
                    <a:pt x="4699" y="850"/>
                  </a:lnTo>
                  <a:lnTo>
                    <a:pt x="5549" y="850"/>
                  </a:lnTo>
                  <a:lnTo>
                    <a:pt x="5549" y="0"/>
                  </a:lnTo>
                  <a:close/>
                </a:path>
                <a:path w="29209" h="4445">
                  <a:moveTo>
                    <a:pt x="7264" y="3429"/>
                  </a:moveTo>
                  <a:lnTo>
                    <a:pt x="6413" y="3429"/>
                  </a:lnTo>
                  <a:lnTo>
                    <a:pt x="6413" y="4279"/>
                  </a:lnTo>
                  <a:lnTo>
                    <a:pt x="7264" y="4279"/>
                  </a:lnTo>
                  <a:lnTo>
                    <a:pt x="7264" y="3429"/>
                  </a:lnTo>
                  <a:close/>
                </a:path>
                <a:path w="29209" h="4445">
                  <a:moveTo>
                    <a:pt x="8763" y="0"/>
                  </a:moveTo>
                  <a:lnTo>
                    <a:pt x="7912" y="0"/>
                  </a:lnTo>
                  <a:lnTo>
                    <a:pt x="7912" y="850"/>
                  </a:lnTo>
                  <a:lnTo>
                    <a:pt x="8763" y="850"/>
                  </a:lnTo>
                  <a:lnTo>
                    <a:pt x="8763" y="0"/>
                  </a:lnTo>
                  <a:close/>
                </a:path>
                <a:path w="29209" h="4445">
                  <a:moveTo>
                    <a:pt x="10477" y="3429"/>
                  </a:moveTo>
                  <a:lnTo>
                    <a:pt x="9613" y="3429"/>
                  </a:lnTo>
                  <a:lnTo>
                    <a:pt x="9613" y="4279"/>
                  </a:lnTo>
                  <a:lnTo>
                    <a:pt x="10477" y="4279"/>
                  </a:lnTo>
                  <a:lnTo>
                    <a:pt x="10477" y="3429"/>
                  </a:lnTo>
                  <a:close/>
                </a:path>
                <a:path w="29209" h="4445">
                  <a:moveTo>
                    <a:pt x="11963" y="0"/>
                  </a:moveTo>
                  <a:lnTo>
                    <a:pt x="11112" y="0"/>
                  </a:lnTo>
                  <a:lnTo>
                    <a:pt x="11112" y="850"/>
                  </a:lnTo>
                  <a:lnTo>
                    <a:pt x="11963" y="850"/>
                  </a:lnTo>
                  <a:lnTo>
                    <a:pt x="11963" y="0"/>
                  </a:lnTo>
                  <a:close/>
                </a:path>
                <a:path w="29209" h="4445">
                  <a:moveTo>
                    <a:pt x="13462" y="3429"/>
                  </a:moveTo>
                  <a:lnTo>
                    <a:pt x="12611" y="3429"/>
                  </a:lnTo>
                  <a:lnTo>
                    <a:pt x="12611" y="4279"/>
                  </a:lnTo>
                  <a:lnTo>
                    <a:pt x="13462" y="4279"/>
                  </a:lnTo>
                  <a:lnTo>
                    <a:pt x="13462" y="3429"/>
                  </a:lnTo>
                  <a:close/>
                </a:path>
                <a:path w="29209" h="4445">
                  <a:moveTo>
                    <a:pt x="15176" y="0"/>
                  </a:moveTo>
                  <a:lnTo>
                    <a:pt x="14325" y="0"/>
                  </a:lnTo>
                  <a:lnTo>
                    <a:pt x="14325" y="850"/>
                  </a:lnTo>
                  <a:lnTo>
                    <a:pt x="15176" y="850"/>
                  </a:lnTo>
                  <a:lnTo>
                    <a:pt x="15176" y="0"/>
                  </a:lnTo>
                  <a:close/>
                </a:path>
                <a:path w="29209" h="4445">
                  <a:moveTo>
                    <a:pt x="16675" y="3429"/>
                  </a:moveTo>
                  <a:lnTo>
                    <a:pt x="15824" y="3429"/>
                  </a:lnTo>
                  <a:lnTo>
                    <a:pt x="15824" y="4279"/>
                  </a:lnTo>
                  <a:lnTo>
                    <a:pt x="16675" y="4279"/>
                  </a:lnTo>
                  <a:lnTo>
                    <a:pt x="16675" y="3429"/>
                  </a:lnTo>
                  <a:close/>
                </a:path>
                <a:path w="29209" h="4445">
                  <a:moveTo>
                    <a:pt x="18389" y="0"/>
                  </a:moveTo>
                  <a:lnTo>
                    <a:pt x="17526" y="0"/>
                  </a:lnTo>
                  <a:lnTo>
                    <a:pt x="17526" y="850"/>
                  </a:lnTo>
                  <a:lnTo>
                    <a:pt x="18389" y="850"/>
                  </a:lnTo>
                  <a:lnTo>
                    <a:pt x="18389" y="0"/>
                  </a:lnTo>
                  <a:close/>
                </a:path>
                <a:path w="29209" h="4445">
                  <a:moveTo>
                    <a:pt x="19875" y="3429"/>
                  </a:moveTo>
                  <a:lnTo>
                    <a:pt x="19024" y="3429"/>
                  </a:lnTo>
                  <a:lnTo>
                    <a:pt x="19024" y="4279"/>
                  </a:lnTo>
                  <a:lnTo>
                    <a:pt x="19875" y="4279"/>
                  </a:lnTo>
                  <a:lnTo>
                    <a:pt x="19875" y="3429"/>
                  </a:lnTo>
                  <a:close/>
                </a:path>
                <a:path w="29209" h="4445">
                  <a:moveTo>
                    <a:pt x="21590" y="0"/>
                  </a:moveTo>
                  <a:lnTo>
                    <a:pt x="20739" y="0"/>
                  </a:lnTo>
                  <a:lnTo>
                    <a:pt x="20739" y="850"/>
                  </a:lnTo>
                  <a:lnTo>
                    <a:pt x="21590" y="850"/>
                  </a:lnTo>
                  <a:lnTo>
                    <a:pt x="21590" y="0"/>
                  </a:lnTo>
                  <a:close/>
                </a:path>
                <a:path w="29209" h="4445">
                  <a:moveTo>
                    <a:pt x="23088" y="3429"/>
                  </a:moveTo>
                  <a:lnTo>
                    <a:pt x="22237" y="3429"/>
                  </a:lnTo>
                  <a:lnTo>
                    <a:pt x="22237" y="4279"/>
                  </a:lnTo>
                  <a:lnTo>
                    <a:pt x="23088" y="4279"/>
                  </a:lnTo>
                  <a:lnTo>
                    <a:pt x="23088" y="3429"/>
                  </a:lnTo>
                  <a:close/>
                </a:path>
                <a:path w="29209" h="4445">
                  <a:moveTo>
                    <a:pt x="24587" y="0"/>
                  </a:moveTo>
                  <a:lnTo>
                    <a:pt x="23736" y="0"/>
                  </a:lnTo>
                  <a:lnTo>
                    <a:pt x="23736" y="850"/>
                  </a:lnTo>
                  <a:lnTo>
                    <a:pt x="24587" y="850"/>
                  </a:lnTo>
                  <a:lnTo>
                    <a:pt x="24587" y="0"/>
                  </a:lnTo>
                  <a:close/>
                </a:path>
                <a:path w="29209" h="4445">
                  <a:moveTo>
                    <a:pt x="26301" y="3429"/>
                  </a:moveTo>
                  <a:lnTo>
                    <a:pt x="25438" y="3429"/>
                  </a:lnTo>
                  <a:lnTo>
                    <a:pt x="25438" y="4279"/>
                  </a:lnTo>
                  <a:lnTo>
                    <a:pt x="26301" y="4279"/>
                  </a:lnTo>
                  <a:lnTo>
                    <a:pt x="26301" y="3429"/>
                  </a:lnTo>
                  <a:close/>
                </a:path>
                <a:path w="29209" h="4445">
                  <a:moveTo>
                    <a:pt x="27787" y="0"/>
                  </a:moveTo>
                  <a:lnTo>
                    <a:pt x="26936" y="0"/>
                  </a:lnTo>
                  <a:lnTo>
                    <a:pt x="26936" y="850"/>
                  </a:lnTo>
                  <a:lnTo>
                    <a:pt x="27787" y="850"/>
                  </a:lnTo>
                  <a:lnTo>
                    <a:pt x="27787" y="0"/>
                  </a:lnTo>
                  <a:close/>
                </a:path>
                <a:path w="29209" h="4445">
                  <a:moveTo>
                    <a:pt x="29070" y="3429"/>
                  </a:moveTo>
                  <a:lnTo>
                    <a:pt x="28651" y="3429"/>
                  </a:lnTo>
                  <a:lnTo>
                    <a:pt x="28651" y="4279"/>
                  </a:lnTo>
                  <a:lnTo>
                    <a:pt x="29070" y="4279"/>
                  </a:lnTo>
                  <a:lnTo>
                    <a:pt x="29070" y="3429"/>
                  </a:lnTo>
                  <a:close/>
                </a:path>
              </a:pathLst>
            </a:custGeom>
            <a:solidFill>
              <a:srgbClr val="000000"/>
            </a:solidFill>
          </p:spPr>
          <p:txBody>
            <a:bodyPr wrap="square" lIns="0" tIns="0" rIns="0" bIns="0" rtlCol="0"/>
            <a:lstStyle/>
            <a:p>
              <a:endParaRPr/>
            </a:p>
          </p:txBody>
        </p:sp>
        <p:sp>
          <p:nvSpPr>
            <p:cNvPr id="631" name="object 631"/>
            <p:cNvSpPr/>
            <p:nvPr/>
          </p:nvSpPr>
          <p:spPr>
            <a:xfrm>
              <a:off x="7155448"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2" name="object 632"/>
            <p:cNvSpPr/>
            <p:nvPr/>
          </p:nvSpPr>
          <p:spPr>
            <a:xfrm>
              <a:off x="7156731" y="5672380"/>
              <a:ext cx="29209" cy="5080"/>
            </a:xfrm>
            <a:custGeom>
              <a:avLst/>
              <a:gdLst/>
              <a:ahLst/>
              <a:cxnLst/>
              <a:rect l="l" t="t" r="r" b="b"/>
              <a:pathLst>
                <a:path w="29209" h="5079">
                  <a:moveTo>
                    <a:pt x="0" y="4501"/>
                  </a:moveTo>
                  <a:lnTo>
                    <a:pt x="0" y="0"/>
                  </a:lnTo>
                </a:path>
                <a:path w="29209" h="5079">
                  <a:moveTo>
                    <a:pt x="0" y="0"/>
                  </a:moveTo>
                  <a:lnTo>
                    <a:pt x="28652" y="0"/>
                  </a:lnTo>
                </a:path>
                <a:path w="29209" h="5079">
                  <a:moveTo>
                    <a:pt x="28652" y="0"/>
                  </a:moveTo>
                  <a:lnTo>
                    <a:pt x="28652" y="4501"/>
                  </a:lnTo>
                </a:path>
              </a:pathLst>
            </a:custGeom>
            <a:ln w="3175">
              <a:solidFill>
                <a:srgbClr val="000000"/>
              </a:solidFill>
            </a:ln>
          </p:spPr>
          <p:txBody>
            <a:bodyPr wrap="square" lIns="0" tIns="0" rIns="0" bIns="0" rtlCol="0"/>
            <a:lstStyle/>
            <a:p>
              <a:endParaRPr/>
            </a:p>
          </p:txBody>
        </p:sp>
        <p:sp>
          <p:nvSpPr>
            <p:cNvPr id="633" name="object 633"/>
            <p:cNvSpPr/>
            <p:nvPr/>
          </p:nvSpPr>
          <p:spPr>
            <a:xfrm>
              <a:off x="7200137" y="5672594"/>
              <a:ext cx="29209" cy="5715"/>
            </a:xfrm>
            <a:custGeom>
              <a:avLst/>
              <a:gdLst/>
              <a:ahLst/>
              <a:cxnLst/>
              <a:rect l="l" t="t" r="r" b="b"/>
              <a:pathLst>
                <a:path w="29209" h="5714">
                  <a:moveTo>
                    <a:pt x="28866" y="0"/>
                  </a:moveTo>
                  <a:lnTo>
                    <a:pt x="0" y="0"/>
                  </a:lnTo>
                  <a:lnTo>
                    <a:pt x="0" y="5145"/>
                  </a:lnTo>
                  <a:lnTo>
                    <a:pt x="28866" y="5145"/>
                  </a:lnTo>
                  <a:lnTo>
                    <a:pt x="28866" y="0"/>
                  </a:lnTo>
                  <a:close/>
                </a:path>
              </a:pathLst>
            </a:custGeom>
            <a:solidFill>
              <a:srgbClr val="A0A0A4"/>
            </a:solidFill>
          </p:spPr>
          <p:txBody>
            <a:bodyPr wrap="square" lIns="0" tIns="0" rIns="0" bIns="0" rtlCol="0"/>
            <a:lstStyle/>
            <a:p>
              <a:endParaRPr/>
            </a:p>
          </p:txBody>
        </p:sp>
        <p:sp>
          <p:nvSpPr>
            <p:cNvPr id="634" name="object 634"/>
            <p:cNvSpPr/>
            <p:nvPr/>
          </p:nvSpPr>
          <p:spPr>
            <a:xfrm>
              <a:off x="7200138" y="5672391"/>
              <a:ext cx="29209" cy="5715"/>
            </a:xfrm>
            <a:custGeom>
              <a:avLst/>
              <a:gdLst/>
              <a:ahLst/>
              <a:cxnLst/>
              <a:rect l="l" t="t" r="r" b="b"/>
              <a:pathLst>
                <a:path w="29209" h="5714">
                  <a:moveTo>
                    <a:pt x="1701" y="1714"/>
                  </a:moveTo>
                  <a:lnTo>
                    <a:pt x="0" y="1714"/>
                  </a:lnTo>
                  <a:lnTo>
                    <a:pt x="0" y="3429"/>
                  </a:lnTo>
                  <a:lnTo>
                    <a:pt x="1701" y="3429"/>
                  </a:lnTo>
                  <a:lnTo>
                    <a:pt x="1701" y="1714"/>
                  </a:lnTo>
                  <a:close/>
                </a:path>
                <a:path w="29209" h="5714">
                  <a:moveTo>
                    <a:pt x="4914" y="1714"/>
                  </a:moveTo>
                  <a:lnTo>
                    <a:pt x="3416" y="1714"/>
                  </a:lnTo>
                  <a:lnTo>
                    <a:pt x="3416" y="0"/>
                  </a:lnTo>
                  <a:lnTo>
                    <a:pt x="1701" y="0"/>
                  </a:lnTo>
                  <a:lnTo>
                    <a:pt x="1701" y="1714"/>
                  </a:lnTo>
                  <a:lnTo>
                    <a:pt x="3200" y="1714"/>
                  </a:lnTo>
                  <a:lnTo>
                    <a:pt x="3200" y="3429"/>
                  </a:lnTo>
                  <a:lnTo>
                    <a:pt x="1701" y="3429"/>
                  </a:lnTo>
                  <a:lnTo>
                    <a:pt x="1701" y="5143"/>
                  </a:lnTo>
                  <a:lnTo>
                    <a:pt x="3416" y="5143"/>
                  </a:lnTo>
                  <a:lnTo>
                    <a:pt x="3416" y="3429"/>
                  </a:lnTo>
                  <a:lnTo>
                    <a:pt x="4914" y="3429"/>
                  </a:lnTo>
                  <a:lnTo>
                    <a:pt x="4914" y="1714"/>
                  </a:lnTo>
                  <a:close/>
                </a:path>
                <a:path w="29209" h="5714">
                  <a:moveTo>
                    <a:pt x="9613" y="0"/>
                  </a:moveTo>
                  <a:lnTo>
                    <a:pt x="7899" y="0"/>
                  </a:lnTo>
                  <a:lnTo>
                    <a:pt x="7899" y="1714"/>
                  </a:lnTo>
                  <a:lnTo>
                    <a:pt x="6616" y="1714"/>
                  </a:lnTo>
                  <a:lnTo>
                    <a:pt x="6616" y="0"/>
                  </a:lnTo>
                  <a:lnTo>
                    <a:pt x="4914" y="0"/>
                  </a:lnTo>
                  <a:lnTo>
                    <a:pt x="4914" y="1714"/>
                  </a:lnTo>
                  <a:lnTo>
                    <a:pt x="6413" y="1714"/>
                  </a:lnTo>
                  <a:lnTo>
                    <a:pt x="6413" y="3429"/>
                  </a:lnTo>
                  <a:lnTo>
                    <a:pt x="4914" y="3429"/>
                  </a:lnTo>
                  <a:lnTo>
                    <a:pt x="4914" y="5143"/>
                  </a:lnTo>
                  <a:lnTo>
                    <a:pt x="6616" y="5143"/>
                  </a:lnTo>
                  <a:lnTo>
                    <a:pt x="6616" y="3429"/>
                  </a:lnTo>
                  <a:lnTo>
                    <a:pt x="7899" y="3429"/>
                  </a:lnTo>
                  <a:lnTo>
                    <a:pt x="7899" y="5143"/>
                  </a:lnTo>
                  <a:lnTo>
                    <a:pt x="9613" y="5143"/>
                  </a:lnTo>
                  <a:lnTo>
                    <a:pt x="9613" y="3429"/>
                  </a:lnTo>
                  <a:lnTo>
                    <a:pt x="8115" y="3429"/>
                  </a:lnTo>
                  <a:lnTo>
                    <a:pt x="8115" y="1714"/>
                  </a:lnTo>
                  <a:lnTo>
                    <a:pt x="9613" y="1714"/>
                  </a:lnTo>
                  <a:lnTo>
                    <a:pt x="9613" y="0"/>
                  </a:lnTo>
                  <a:close/>
                </a:path>
                <a:path w="29209" h="5714">
                  <a:moveTo>
                    <a:pt x="12827" y="0"/>
                  </a:moveTo>
                  <a:lnTo>
                    <a:pt x="11112" y="0"/>
                  </a:lnTo>
                  <a:lnTo>
                    <a:pt x="11112" y="1714"/>
                  </a:lnTo>
                  <a:lnTo>
                    <a:pt x="9613" y="1714"/>
                  </a:lnTo>
                  <a:lnTo>
                    <a:pt x="9613" y="3429"/>
                  </a:lnTo>
                  <a:lnTo>
                    <a:pt x="11112" y="3429"/>
                  </a:lnTo>
                  <a:lnTo>
                    <a:pt x="11112" y="5143"/>
                  </a:lnTo>
                  <a:lnTo>
                    <a:pt x="12827" y="5143"/>
                  </a:lnTo>
                  <a:lnTo>
                    <a:pt x="12827" y="3429"/>
                  </a:lnTo>
                  <a:lnTo>
                    <a:pt x="11328" y="3429"/>
                  </a:lnTo>
                  <a:lnTo>
                    <a:pt x="11328" y="1714"/>
                  </a:lnTo>
                  <a:lnTo>
                    <a:pt x="12827" y="1714"/>
                  </a:lnTo>
                  <a:lnTo>
                    <a:pt x="12827" y="0"/>
                  </a:lnTo>
                  <a:close/>
                </a:path>
                <a:path w="29209" h="5714">
                  <a:moveTo>
                    <a:pt x="17526" y="1714"/>
                  </a:moveTo>
                  <a:lnTo>
                    <a:pt x="16027" y="1714"/>
                  </a:lnTo>
                  <a:lnTo>
                    <a:pt x="16027" y="0"/>
                  </a:lnTo>
                  <a:lnTo>
                    <a:pt x="15811" y="0"/>
                  </a:lnTo>
                  <a:lnTo>
                    <a:pt x="15811" y="1714"/>
                  </a:lnTo>
                  <a:lnTo>
                    <a:pt x="15811" y="3429"/>
                  </a:lnTo>
                  <a:lnTo>
                    <a:pt x="14528" y="3429"/>
                  </a:lnTo>
                  <a:lnTo>
                    <a:pt x="14528" y="1714"/>
                  </a:lnTo>
                  <a:lnTo>
                    <a:pt x="15811" y="1714"/>
                  </a:lnTo>
                  <a:lnTo>
                    <a:pt x="15811" y="0"/>
                  </a:lnTo>
                  <a:lnTo>
                    <a:pt x="14325" y="0"/>
                  </a:lnTo>
                  <a:lnTo>
                    <a:pt x="14325" y="1714"/>
                  </a:lnTo>
                  <a:lnTo>
                    <a:pt x="12827" y="1714"/>
                  </a:lnTo>
                  <a:lnTo>
                    <a:pt x="12827" y="3429"/>
                  </a:lnTo>
                  <a:lnTo>
                    <a:pt x="14325" y="3429"/>
                  </a:lnTo>
                  <a:lnTo>
                    <a:pt x="14325" y="5143"/>
                  </a:lnTo>
                  <a:lnTo>
                    <a:pt x="16027" y="5143"/>
                  </a:lnTo>
                  <a:lnTo>
                    <a:pt x="16027" y="3429"/>
                  </a:lnTo>
                  <a:lnTo>
                    <a:pt x="17526" y="3429"/>
                  </a:lnTo>
                  <a:lnTo>
                    <a:pt x="17526" y="1714"/>
                  </a:lnTo>
                  <a:close/>
                </a:path>
                <a:path w="29209" h="5714">
                  <a:moveTo>
                    <a:pt x="20739" y="1714"/>
                  </a:moveTo>
                  <a:lnTo>
                    <a:pt x="19240" y="1714"/>
                  </a:lnTo>
                  <a:lnTo>
                    <a:pt x="19240" y="0"/>
                  </a:lnTo>
                  <a:lnTo>
                    <a:pt x="17526" y="0"/>
                  </a:lnTo>
                  <a:lnTo>
                    <a:pt x="17526" y="1714"/>
                  </a:lnTo>
                  <a:lnTo>
                    <a:pt x="19024" y="1714"/>
                  </a:lnTo>
                  <a:lnTo>
                    <a:pt x="19024" y="3429"/>
                  </a:lnTo>
                  <a:lnTo>
                    <a:pt x="17526" y="3429"/>
                  </a:lnTo>
                  <a:lnTo>
                    <a:pt x="17526" y="5143"/>
                  </a:lnTo>
                  <a:lnTo>
                    <a:pt x="19240" y="5143"/>
                  </a:lnTo>
                  <a:lnTo>
                    <a:pt x="19240" y="3429"/>
                  </a:lnTo>
                  <a:lnTo>
                    <a:pt x="20739" y="3429"/>
                  </a:lnTo>
                  <a:lnTo>
                    <a:pt x="20739" y="1714"/>
                  </a:lnTo>
                  <a:close/>
                </a:path>
                <a:path w="29209" h="5714">
                  <a:moveTo>
                    <a:pt x="25438" y="0"/>
                  </a:moveTo>
                  <a:lnTo>
                    <a:pt x="23723" y="0"/>
                  </a:lnTo>
                  <a:lnTo>
                    <a:pt x="23723" y="1714"/>
                  </a:lnTo>
                  <a:lnTo>
                    <a:pt x="22440" y="1714"/>
                  </a:lnTo>
                  <a:lnTo>
                    <a:pt x="22440" y="0"/>
                  </a:lnTo>
                  <a:lnTo>
                    <a:pt x="20739" y="0"/>
                  </a:lnTo>
                  <a:lnTo>
                    <a:pt x="20739" y="1714"/>
                  </a:lnTo>
                  <a:lnTo>
                    <a:pt x="22237" y="1714"/>
                  </a:lnTo>
                  <a:lnTo>
                    <a:pt x="22237" y="3429"/>
                  </a:lnTo>
                  <a:lnTo>
                    <a:pt x="20739" y="3429"/>
                  </a:lnTo>
                  <a:lnTo>
                    <a:pt x="20739" y="5143"/>
                  </a:lnTo>
                  <a:lnTo>
                    <a:pt x="22440" y="5143"/>
                  </a:lnTo>
                  <a:lnTo>
                    <a:pt x="22440" y="3429"/>
                  </a:lnTo>
                  <a:lnTo>
                    <a:pt x="23723" y="3429"/>
                  </a:lnTo>
                  <a:lnTo>
                    <a:pt x="23723" y="5143"/>
                  </a:lnTo>
                  <a:lnTo>
                    <a:pt x="25438" y="5143"/>
                  </a:lnTo>
                  <a:lnTo>
                    <a:pt x="25438" y="3429"/>
                  </a:lnTo>
                  <a:lnTo>
                    <a:pt x="23939" y="3429"/>
                  </a:lnTo>
                  <a:lnTo>
                    <a:pt x="23939" y="1714"/>
                  </a:lnTo>
                  <a:lnTo>
                    <a:pt x="25438" y="1714"/>
                  </a:lnTo>
                  <a:lnTo>
                    <a:pt x="25438" y="0"/>
                  </a:lnTo>
                  <a:close/>
                </a:path>
                <a:path w="29209" h="5714">
                  <a:moveTo>
                    <a:pt x="28651" y="0"/>
                  </a:moveTo>
                  <a:lnTo>
                    <a:pt x="26936" y="0"/>
                  </a:lnTo>
                  <a:lnTo>
                    <a:pt x="26936" y="1714"/>
                  </a:lnTo>
                  <a:lnTo>
                    <a:pt x="25438" y="1714"/>
                  </a:lnTo>
                  <a:lnTo>
                    <a:pt x="25438" y="3429"/>
                  </a:lnTo>
                  <a:lnTo>
                    <a:pt x="26936" y="3429"/>
                  </a:lnTo>
                  <a:lnTo>
                    <a:pt x="26936" y="5143"/>
                  </a:lnTo>
                  <a:lnTo>
                    <a:pt x="28651" y="5143"/>
                  </a:lnTo>
                  <a:lnTo>
                    <a:pt x="28651" y="3429"/>
                  </a:lnTo>
                  <a:lnTo>
                    <a:pt x="27152" y="3429"/>
                  </a:lnTo>
                  <a:lnTo>
                    <a:pt x="27152" y="1714"/>
                  </a:lnTo>
                  <a:lnTo>
                    <a:pt x="28651" y="1714"/>
                  </a:lnTo>
                  <a:lnTo>
                    <a:pt x="28651" y="0"/>
                  </a:lnTo>
                  <a:close/>
                </a:path>
                <a:path w="29209" h="5714">
                  <a:moveTo>
                    <a:pt x="29070" y="1714"/>
                  </a:moveTo>
                  <a:lnTo>
                    <a:pt x="28651" y="1714"/>
                  </a:lnTo>
                  <a:lnTo>
                    <a:pt x="28651" y="3429"/>
                  </a:lnTo>
                  <a:lnTo>
                    <a:pt x="29070" y="3429"/>
                  </a:lnTo>
                  <a:lnTo>
                    <a:pt x="29070" y="1714"/>
                  </a:lnTo>
                  <a:close/>
                </a:path>
              </a:pathLst>
            </a:custGeom>
            <a:solidFill>
              <a:srgbClr val="000000"/>
            </a:solidFill>
          </p:spPr>
          <p:txBody>
            <a:bodyPr wrap="square" lIns="0" tIns="0" rIns="0" bIns="0" rtlCol="0"/>
            <a:lstStyle/>
            <a:p>
              <a:endParaRPr/>
            </a:p>
          </p:txBody>
        </p:sp>
        <p:sp>
          <p:nvSpPr>
            <p:cNvPr id="635" name="object 635"/>
            <p:cNvSpPr/>
            <p:nvPr/>
          </p:nvSpPr>
          <p:spPr>
            <a:xfrm>
              <a:off x="7198854"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6" name="object 636"/>
            <p:cNvSpPr/>
            <p:nvPr/>
          </p:nvSpPr>
          <p:spPr>
            <a:xfrm>
              <a:off x="7200137" y="5672595"/>
              <a:ext cx="29209" cy="4445"/>
            </a:xfrm>
            <a:custGeom>
              <a:avLst/>
              <a:gdLst/>
              <a:ahLst/>
              <a:cxnLst/>
              <a:rect l="l" t="t" r="r" b="b"/>
              <a:pathLst>
                <a:path w="29209" h="4445">
                  <a:moveTo>
                    <a:pt x="0" y="4287"/>
                  </a:moveTo>
                  <a:lnTo>
                    <a:pt x="0" y="0"/>
                  </a:lnTo>
                </a:path>
                <a:path w="29209" h="4445">
                  <a:moveTo>
                    <a:pt x="0" y="0"/>
                  </a:moveTo>
                  <a:lnTo>
                    <a:pt x="28652" y="0"/>
                  </a:lnTo>
                </a:path>
                <a:path w="29209" h="4445">
                  <a:moveTo>
                    <a:pt x="28652" y="0"/>
                  </a:moveTo>
                  <a:lnTo>
                    <a:pt x="28652" y="4287"/>
                  </a:lnTo>
                </a:path>
              </a:pathLst>
            </a:custGeom>
            <a:ln w="3175">
              <a:solidFill>
                <a:srgbClr val="000000"/>
              </a:solidFill>
            </a:ln>
          </p:spPr>
          <p:txBody>
            <a:bodyPr wrap="square" lIns="0" tIns="0" rIns="0" bIns="0" rtlCol="0"/>
            <a:lstStyle/>
            <a:p>
              <a:endParaRPr/>
            </a:p>
          </p:txBody>
        </p:sp>
        <p:sp>
          <p:nvSpPr>
            <p:cNvPr id="637" name="object 637"/>
            <p:cNvSpPr/>
            <p:nvPr/>
          </p:nvSpPr>
          <p:spPr>
            <a:xfrm>
              <a:off x="7243543" y="5674738"/>
              <a:ext cx="29209" cy="3175"/>
            </a:xfrm>
            <a:custGeom>
              <a:avLst/>
              <a:gdLst/>
              <a:ahLst/>
              <a:cxnLst/>
              <a:rect l="l" t="t" r="r" b="b"/>
              <a:pathLst>
                <a:path w="29209" h="3175">
                  <a:moveTo>
                    <a:pt x="28866" y="0"/>
                  </a:moveTo>
                  <a:lnTo>
                    <a:pt x="0" y="0"/>
                  </a:lnTo>
                  <a:lnTo>
                    <a:pt x="0" y="3001"/>
                  </a:lnTo>
                  <a:lnTo>
                    <a:pt x="28866" y="3001"/>
                  </a:lnTo>
                  <a:lnTo>
                    <a:pt x="28866" y="0"/>
                  </a:lnTo>
                  <a:close/>
                </a:path>
              </a:pathLst>
            </a:custGeom>
            <a:solidFill>
              <a:srgbClr val="D4D4D4"/>
            </a:solidFill>
          </p:spPr>
          <p:txBody>
            <a:bodyPr wrap="square" lIns="0" tIns="0" rIns="0" bIns="0" rtlCol="0"/>
            <a:lstStyle/>
            <a:p>
              <a:endParaRPr/>
            </a:p>
          </p:txBody>
        </p:sp>
        <p:sp>
          <p:nvSpPr>
            <p:cNvPr id="638" name="object 638"/>
            <p:cNvSpPr/>
            <p:nvPr/>
          </p:nvSpPr>
          <p:spPr>
            <a:xfrm>
              <a:off x="7246747" y="5674525"/>
              <a:ext cx="26034" cy="3175"/>
            </a:xfrm>
            <a:custGeom>
              <a:avLst/>
              <a:gdLst/>
              <a:ahLst/>
              <a:cxnLst/>
              <a:rect l="l" t="t" r="r" b="b"/>
              <a:pathLst>
                <a:path w="26034" h="3175">
                  <a:moveTo>
                    <a:pt x="3200" y="0"/>
                  </a:moveTo>
                  <a:lnTo>
                    <a:pt x="0" y="0"/>
                  </a:lnTo>
                  <a:lnTo>
                    <a:pt x="0" y="3009"/>
                  </a:lnTo>
                  <a:lnTo>
                    <a:pt x="3200" y="3009"/>
                  </a:lnTo>
                  <a:lnTo>
                    <a:pt x="3200" y="0"/>
                  </a:lnTo>
                  <a:close/>
                </a:path>
                <a:path w="26034" h="3175">
                  <a:moveTo>
                    <a:pt x="9410" y="0"/>
                  </a:moveTo>
                  <a:lnTo>
                    <a:pt x="6197" y="0"/>
                  </a:lnTo>
                  <a:lnTo>
                    <a:pt x="6197" y="3009"/>
                  </a:lnTo>
                  <a:lnTo>
                    <a:pt x="9410" y="3009"/>
                  </a:lnTo>
                  <a:lnTo>
                    <a:pt x="9410" y="0"/>
                  </a:lnTo>
                  <a:close/>
                </a:path>
                <a:path w="26034" h="3175">
                  <a:moveTo>
                    <a:pt x="15824" y="0"/>
                  </a:moveTo>
                  <a:lnTo>
                    <a:pt x="12611" y="0"/>
                  </a:lnTo>
                  <a:lnTo>
                    <a:pt x="12611" y="3009"/>
                  </a:lnTo>
                  <a:lnTo>
                    <a:pt x="15824" y="3009"/>
                  </a:lnTo>
                  <a:lnTo>
                    <a:pt x="15824" y="0"/>
                  </a:lnTo>
                  <a:close/>
                </a:path>
                <a:path w="26034" h="3175">
                  <a:moveTo>
                    <a:pt x="22021" y="0"/>
                  </a:moveTo>
                  <a:lnTo>
                    <a:pt x="18808" y="0"/>
                  </a:lnTo>
                  <a:lnTo>
                    <a:pt x="18808" y="3009"/>
                  </a:lnTo>
                  <a:lnTo>
                    <a:pt x="22021" y="3009"/>
                  </a:lnTo>
                  <a:lnTo>
                    <a:pt x="22021" y="0"/>
                  </a:lnTo>
                  <a:close/>
                </a:path>
                <a:path w="26034" h="3175">
                  <a:moveTo>
                    <a:pt x="25654" y="0"/>
                  </a:moveTo>
                  <a:lnTo>
                    <a:pt x="25234" y="0"/>
                  </a:lnTo>
                  <a:lnTo>
                    <a:pt x="25234" y="3009"/>
                  </a:lnTo>
                  <a:lnTo>
                    <a:pt x="25654" y="3009"/>
                  </a:lnTo>
                  <a:lnTo>
                    <a:pt x="25654" y="0"/>
                  </a:lnTo>
                  <a:close/>
                </a:path>
              </a:pathLst>
            </a:custGeom>
            <a:solidFill>
              <a:srgbClr val="000000"/>
            </a:solidFill>
          </p:spPr>
          <p:txBody>
            <a:bodyPr wrap="square" lIns="0" tIns="0" rIns="0" bIns="0" rtlCol="0"/>
            <a:lstStyle/>
            <a:p>
              <a:endParaRPr/>
            </a:p>
          </p:txBody>
        </p:sp>
        <p:sp>
          <p:nvSpPr>
            <p:cNvPr id="639" name="object 639"/>
            <p:cNvSpPr/>
            <p:nvPr/>
          </p:nvSpPr>
          <p:spPr>
            <a:xfrm>
              <a:off x="7242260"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40" name="object 640"/>
            <p:cNvSpPr/>
            <p:nvPr/>
          </p:nvSpPr>
          <p:spPr>
            <a:xfrm>
              <a:off x="7243543" y="5674524"/>
              <a:ext cx="29209" cy="2540"/>
            </a:xfrm>
            <a:custGeom>
              <a:avLst/>
              <a:gdLst/>
              <a:ahLst/>
              <a:cxnLst/>
              <a:rect l="l" t="t" r="r" b="b"/>
              <a:pathLst>
                <a:path w="29209" h="2539">
                  <a:moveTo>
                    <a:pt x="0" y="2358"/>
                  </a:moveTo>
                  <a:lnTo>
                    <a:pt x="0" y="0"/>
                  </a:lnTo>
                </a:path>
                <a:path w="29209" h="2539">
                  <a:moveTo>
                    <a:pt x="0" y="0"/>
                  </a:moveTo>
                  <a:lnTo>
                    <a:pt x="28652" y="0"/>
                  </a:lnTo>
                </a:path>
                <a:path w="29209" h="2539">
                  <a:moveTo>
                    <a:pt x="28652" y="0"/>
                  </a:moveTo>
                  <a:lnTo>
                    <a:pt x="28652" y="2358"/>
                  </a:lnTo>
                </a:path>
              </a:pathLst>
            </a:custGeom>
            <a:ln w="3175">
              <a:solidFill>
                <a:srgbClr val="000000"/>
              </a:solidFill>
            </a:ln>
          </p:spPr>
          <p:txBody>
            <a:bodyPr wrap="square" lIns="0" tIns="0" rIns="0" bIns="0" rtlCol="0"/>
            <a:lstStyle/>
            <a:p>
              <a:endParaRPr/>
            </a:p>
          </p:txBody>
        </p:sp>
        <p:sp>
          <p:nvSpPr>
            <p:cNvPr id="641" name="object 641"/>
            <p:cNvSpPr/>
            <p:nvPr/>
          </p:nvSpPr>
          <p:spPr>
            <a:xfrm>
              <a:off x="7130430" y="5387904"/>
              <a:ext cx="173990" cy="294640"/>
            </a:xfrm>
            <a:custGeom>
              <a:avLst/>
              <a:gdLst/>
              <a:ahLst/>
              <a:cxnLst/>
              <a:rect l="l" t="t" r="r" b="b"/>
              <a:pathLst>
                <a:path w="173990" h="294639">
                  <a:moveTo>
                    <a:pt x="4704" y="289620"/>
                  </a:moveTo>
                  <a:lnTo>
                    <a:pt x="7056" y="289620"/>
                  </a:lnTo>
                </a:path>
                <a:path w="173990" h="294639">
                  <a:moveTo>
                    <a:pt x="7056" y="289620"/>
                  </a:moveTo>
                  <a:lnTo>
                    <a:pt x="9408" y="289620"/>
                  </a:lnTo>
                </a:path>
                <a:path w="173990" h="294639">
                  <a:moveTo>
                    <a:pt x="9408" y="289620"/>
                  </a:moveTo>
                  <a:lnTo>
                    <a:pt x="11760" y="289620"/>
                  </a:lnTo>
                </a:path>
                <a:path w="173990" h="294639">
                  <a:moveTo>
                    <a:pt x="11760" y="289620"/>
                  </a:moveTo>
                  <a:lnTo>
                    <a:pt x="14112" y="289620"/>
                  </a:lnTo>
                </a:path>
                <a:path w="173990" h="294639">
                  <a:moveTo>
                    <a:pt x="14112" y="289620"/>
                  </a:moveTo>
                  <a:lnTo>
                    <a:pt x="16678" y="289620"/>
                  </a:lnTo>
                </a:path>
                <a:path w="173990" h="294639">
                  <a:moveTo>
                    <a:pt x="16678" y="289620"/>
                  </a:moveTo>
                  <a:lnTo>
                    <a:pt x="19030" y="289620"/>
                  </a:lnTo>
                </a:path>
                <a:path w="173990" h="294639">
                  <a:moveTo>
                    <a:pt x="19030" y="289620"/>
                  </a:moveTo>
                  <a:lnTo>
                    <a:pt x="21382" y="289620"/>
                  </a:lnTo>
                </a:path>
                <a:path w="173990" h="294639">
                  <a:moveTo>
                    <a:pt x="21382" y="289620"/>
                  </a:moveTo>
                  <a:lnTo>
                    <a:pt x="23734" y="289620"/>
                  </a:lnTo>
                </a:path>
                <a:path w="173990" h="294639">
                  <a:moveTo>
                    <a:pt x="23734" y="289620"/>
                  </a:moveTo>
                  <a:lnTo>
                    <a:pt x="26086" y="289620"/>
                  </a:lnTo>
                </a:path>
                <a:path w="173990" h="294639">
                  <a:moveTo>
                    <a:pt x="26086" y="289620"/>
                  </a:moveTo>
                  <a:lnTo>
                    <a:pt x="28438" y="289620"/>
                  </a:lnTo>
                </a:path>
                <a:path w="173990" h="294639">
                  <a:moveTo>
                    <a:pt x="28438" y="289620"/>
                  </a:moveTo>
                  <a:lnTo>
                    <a:pt x="30790" y="289620"/>
                  </a:lnTo>
                </a:path>
                <a:path w="173990" h="294639">
                  <a:moveTo>
                    <a:pt x="30790" y="289620"/>
                  </a:moveTo>
                  <a:lnTo>
                    <a:pt x="33142" y="289620"/>
                  </a:lnTo>
                </a:path>
                <a:path w="173990" h="294639">
                  <a:moveTo>
                    <a:pt x="33142" y="289620"/>
                  </a:moveTo>
                  <a:lnTo>
                    <a:pt x="35494" y="289620"/>
                  </a:lnTo>
                </a:path>
                <a:path w="173990" h="294639">
                  <a:moveTo>
                    <a:pt x="35494" y="289620"/>
                  </a:moveTo>
                  <a:lnTo>
                    <a:pt x="38060" y="289620"/>
                  </a:lnTo>
                </a:path>
                <a:path w="173990" h="294639">
                  <a:moveTo>
                    <a:pt x="38060" y="289620"/>
                  </a:moveTo>
                  <a:lnTo>
                    <a:pt x="40412" y="289620"/>
                  </a:lnTo>
                </a:path>
                <a:path w="173990" h="294639">
                  <a:moveTo>
                    <a:pt x="40412" y="289620"/>
                  </a:moveTo>
                  <a:lnTo>
                    <a:pt x="42764" y="289620"/>
                  </a:lnTo>
                </a:path>
                <a:path w="173990" h="294639">
                  <a:moveTo>
                    <a:pt x="42764" y="289620"/>
                  </a:moveTo>
                  <a:lnTo>
                    <a:pt x="45116" y="289620"/>
                  </a:lnTo>
                </a:path>
                <a:path w="173990" h="294639">
                  <a:moveTo>
                    <a:pt x="45116" y="289620"/>
                  </a:moveTo>
                  <a:lnTo>
                    <a:pt x="47468" y="289620"/>
                  </a:lnTo>
                </a:path>
                <a:path w="173990" h="294639">
                  <a:moveTo>
                    <a:pt x="47468" y="289620"/>
                  </a:moveTo>
                  <a:lnTo>
                    <a:pt x="49821" y="289620"/>
                  </a:lnTo>
                </a:path>
                <a:path w="173990" h="294639">
                  <a:moveTo>
                    <a:pt x="49821" y="289620"/>
                  </a:moveTo>
                  <a:lnTo>
                    <a:pt x="52173" y="289620"/>
                  </a:lnTo>
                </a:path>
                <a:path w="173990" h="294639">
                  <a:moveTo>
                    <a:pt x="52173" y="289620"/>
                  </a:moveTo>
                  <a:lnTo>
                    <a:pt x="54525" y="289620"/>
                  </a:lnTo>
                </a:path>
                <a:path w="173990" h="294639">
                  <a:moveTo>
                    <a:pt x="54525" y="289620"/>
                  </a:moveTo>
                  <a:lnTo>
                    <a:pt x="56877" y="289620"/>
                  </a:lnTo>
                </a:path>
                <a:path w="173990" h="294639">
                  <a:moveTo>
                    <a:pt x="56877" y="289620"/>
                  </a:moveTo>
                  <a:lnTo>
                    <a:pt x="59443" y="289620"/>
                  </a:lnTo>
                </a:path>
                <a:path w="173990" h="294639">
                  <a:moveTo>
                    <a:pt x="59443" y="289620"/>
                  </a:moveTo>
                  <a:lnTo>
                    <a:pt x="61795" y="289620"/>
                  </a:lnTo>
                </a:path>
                <a:path w="173990" h="294639">
                  <a:moveTo>
                    <a:pt x="61795" y="289620"/>
                  </a:moveTo>
                  <a:lnTo>
                    <a:pt x="64147" y="289620"/>
                  </a:lnTo>
                </a:path>
                <a:path w="173990" h="294639">
                  <a:moveTo>
                    <a:pt x="64147" y="289620"/>
                  </a:moveTo>
                  <a:lnTo>
                    <a:pt x="66499" y="289620"/>
                  </a:lnTo>
                </a:path>
                <a:path w="173990" h="294639">
                  <a:moveTo>
                    <a:pt x="66499" y="289620"/>
                  </a:moveTo>
                  <a:lnTo>
                    <a:pt x="68851" y="289620"/>
                  </a:lnTo>
                </a:path>
                <a:path w="173990" h="294639">
                  <a:moveTo>
                    <a:pt x="68851" y="289620"/>
                  </a:moveTo>
                  <a:lnTo>
                    <a:pt x="71203" y="289620"/>
                  </a:lnTo>
                </a:path>
                <a:path w="173990" h="294639">
                  <a:moveTo>
                    <a:pt x="71203" y="289620"/>
                  </a:moveTo>
                  <a:lnTo>
                    <a:pt x="73555" y="289620"/>
                  </a:lnTo>
                </a:path>
                <a:path w="173990" h="294639">
                  <a:moveTo>
                    <a:pt x="73555" y="289620"/>
                  </a:moveTo>
                  <a:lnTo>
                    <a:pt x="75907" y="289620"/>
                  </a:lnTo>
                </a:path>
                <a:path w="173990" h="294639">
                  <a:moveTo>
                    <a:pt x="75907" y="289620"/>
                  </a:moveTo>
                  <a:lnTo>
                    <a:pt x="78259" y="289620"/>
                  </a:lnTo>
                </a:path>
                <a:path w="173990" h="294639">
                  <a:moveTo>
                    <a:pt x="78259" y="289620"/>
                  </a:moveTo>
                  <a:lnTo>
                    <a:pt x="80825" y="289620"/>
                  </a:lnTo>
                </a:path>
                <a:path w="173990" h="294639">
                  <a:moveTo>
                    <a:pt x="80825" y="289620"/>
                  </a:moveTo>
                  <a:lnTo>
                    <a:pt x="83177" y="289620"/>
                  </a:lnTo>
                </a:path>
                <a:path w="173990" h="294639">
                  <a:moveTo>
                    <a:pt x="83177" y="289620"/>
                  </a:moveTo>
                  <a:lnTo>
                    <a:pt x="85529" y="289620"/>
                  </a:lnTo>
                </a:path>
                <a:path w="173990" h="294639">
                  <a:moveTo>
                    <a:pt x="85529" y="289620"/>
                  </a:moveTo>
                  <a:lnTo>
                    <a:pt x="87881" y="289620"/>
                  </a:lnTo>
                </a:path>
                <a:path w="173990" h="294639">
                  <a:moveTo>
                    <a:pt x="87881" y="289620"/>
                  </a:moveTo>
                  <a:lnTo>
                    <a:pt x="90233" y="289620"/>
                  </a:lnTo>
                </a:path>
                <a:path w="173990" h="294639">
                  <a:moveTo>
                    <a:pt x="90233" y="289620"/>
                  </a:moveTo>
                  <a:lnTo>
                    <a:pt x="92585" y="289620"/>
                  </a:lnTo>
                </a:path>
                <a:path w="173990" h="294639">
                  <a:moveTo>
                    <a:pt x="92585" y="289620"/>
                  </a:moveTo>
                  <a:lnTo>
                    <a:pt x="94937" y="289620"/>
                  </a:lnTo>
                </a:path>
                <a:path w="173990" h="294639">
                  <a:moveTo>
                    <a:pt x="94937" y="289620"/>
                  </a:moveTo>
                  <a:lnTo>
                    <a:pt x="97289" y="289620"/>
                  </a:lnTo>
                </a:path>
                <a:path w="173990" h="294639">
                  <a:moveTo>
                    <a:pt x="97289" y="289620"/>
                  </a:moveTo>
                  <a:lnTo>
                    <a:pt x="99641" y="289620"/>
                  </a:lnTo>
                </a:path>
                <a:path w="173990" h="294639">
                  <a:moveTo>
                    <a:pt x="99641" y="289620"/>
                  </a:moveTo>
                  <a:lnTo>
                    <a:pt x="102207" y="289620"/>
                  </a:lnTo>
                </a:path>
                <a:path w="173990" h="294639">
                  <a:moveTo>
                    <a:pt x="102207" y="289620"/>
                  </a:moveTo>
                  <a:lnTo>
                    <a:pt x="104559" y="289620"/>
                  </a:lnTo>
                </a:path>
                <a:path w="173990" h="294639">
                  <a:moveTo>
                    <a:pt x="104559" y="289620"/>
                  </a:moveTo>
                  <a:lnTo>
                    <a:pt x="106912" y="289620"/>
                  </a:lnTo>
                </a:path>
                <a:path w="173990" h="294639">
                  <a:moveTo>
                    <a:pt x="106912" y="289620"/>
                  </a:moveTo>
                  <a:lnTo>
                    <a:pt x="109264" y="289620"/>
                  </a:lnTo>
                </a:path>
                <a:path w="173990" h="294639">
                  <a:moveTo>
                    <a:pt x="109264" y="289620"/>
                  </a:moveTo>
                  <a:lnTo>
                    <a:pt x="111616" y="289620"/>
                  </a:lnTo>
                </a:path>
                <a:path w="173990" h="294639">
                  <a:moveTo>
                    <a:pt x="111616" y="289620"/>
                  </a:moveTo>
                  <a:lnTo>
                    <a:pt x="113968" y="289620"/>
                  </a:lnTo>
                </a:path>
                <a:path w="173990" h="294639">
                  <a:moveTo>
                    <a:pt x="113968" y="289620"/>
                  </a:moveTo>
                  <a:lnTo>
                    <a:pt x="116320" y="289620"/>
                  </a:lnTo>
                </a:path>
                <a:path w="173990" h="294639">
                  <a:moveTo>
                    <a:pt x="116320" y="289620"/>
                  </a:moveTo>
                  <a:lnTo>
                    <a:pt x="118672" y="289620"/>
                  </a:lnTo>
                </a:path>
                <a:path w="173990" h="294639">
                  <a:moveTo>
                    <a:pt x="118672" y="289620"/>
                  </a:moveTo>
                  <a:lnTo>
                    <a:pt x="121024" y="289620"/>
                  </a:lnTo>
                </a:path>
                <a:path w="173990" h="294639">
                  <a:moveTo>
                    <a:pt x="121024" y="289620"/>
                  </a:moveTo>
                  <a:lnTo>
                    <a:pt x="123590" y="289620"/>
                  </a:lnTo>
                </a:path>
                <a:path w="173990" h="294639">
                  <a:moveTo>
                    <a:pt x="123590" y="289620"/>
                  </a:moveTo>
                  <a:lnTo>
                    <a:pt x="125942" y="289620"/>
                  </a:lnTo>
                </a:path>
                <a:path w="173990" h="294639">
                  <a:moveTo>
                    <a:pt x="125942" y="289620"/>
                  </a:moveTo>
                  <a:lnTo>
                    <a:pt x="128294" y="289620"/>
                  </a:lnTo>
                </a:path>
                <a:path w="173990" h="294639">
                  <a:moveTo>
                    <a:pt x="128294" y="289620"/>
                  </a:moveTo>
                  <a:lnTo>
                    <a:pt x="130646" y="289620"/>
                  </a:lnTo>
                </a:path>
                <a:path w="173990" h="294639">
                  <a:moveTo>
                    <a:pt x="130646" y="289620"/>
                  </a:moveTo>
                  <a:lnTo>
                    <a:pt x="132998" y="289620"/>
                  </a:lnTo>
                </a:path>
                <a:path w="173990" h="294639">
                  <a:moveTo>
                    <a:pt x="132998" y="289620"/>
                  </a:moveTo>
                  <a:lnTo>
                    <a:pt x="135350" y="289620"/>
                  </a:lnTo>
                </a:path>
                <a:path w="173990" h="294639">
                  <a:moveTo>
                    <a:pt x="135350" y="289620"/>
                  </a:moveTo>
                  <a:lnTo>
                    <a:pt x="137702" y="289620"/>
                  </a:lnTo>
                </a:path>
                <a:path w="173990" h="294639">
                  <a:moveTo>
                    <a:pt x="137702" y="289620"/>
                  </a:moveTo>
                  <a:lnTo>
                    <a:pt x="140054" y="289620"/>
                  </a:lnTo>
                </a:path>
                <a:path w="173990" h="294639">
                  <a:moveTo>
                    <a:pt x="140054" y="289620"/>
                  </a:moveTo>
                  <a:lnTo>
                    <a:pt x="142406" y="289620"/>
                  </a:lnTo>
                </a:path>
                <a:path w="173990" h="294639">
                  <a:moveTo>
                    <a:pt x="142406" y="289620"/>
                  </a:moveTo>
                  <a:lnTo>
                    <a:pt x="144758" y="289620"/>
                  </a:lnTo>
                </a:path>
                <a:path w="173990" h="294639">
                  <a:moveTo>
                    <a:pt x="144758" y="289620"/>
                  </a:moveTo>
                  <a:lnTo>
                    <a:pt x="147324" y="289620"/>
                  </a:lnTo>
                </a:path>
                <a:path w="173990" h="294639">
                  <a:moveTo>
                    <a:pt x="147324" y="289620"/>
                  </a:moveTo>
                  <a:lnTo>
                    <a:pt x="149676" y="289620"/>
                  </a:lnTo>
                </a:path>
                <a:path w="173990" h="294639">
                  <a:moveTo>
                    <a:pt x="149676" y="289620"/>
                  </a:moveTo>
                  <a:lnTo>
                    <a:pt x="152028" y="289620"/>
                  </a:lnTo>
                </a:path>
                <a:path w="173990" h="294639">
                  <a:moveTo>
                    <a:pt x="152028" y="289620"/>
                  </a:moveTo>
                  <a:lnTo>
                    <a:pt x="154380" y="289620"/>
                  </a:lnTo>
                </a:path>
                <a:path w="173990" h="294639">
                  <a:moveTo>
                    <a:pt x="154380" y="289620"/>
                  </a:moveTo>
                  <a:lnTo>
                    <a:pt x="156732" y="289620"/>
                  </a:lnTo>
                </a:path>
                <a:path w="173990" h="294639">
                  <a:moveTo>
                    <a:pt x="156732" y="289620"/>
                  </a:moveTo>
                  <a:lnTo>
                    <a:pt x="159085" y="289620"/>
                  </a:lnTo>
                </a:path>
                <a:path w="173990" h="294639">
                  <a:moveTo>
                    <a:pt x="159085" y="289620"/>
                  </a:moveTo>
                  <a:lnTo>
                    <a:pt x="161437" y="289620"/>
                  </a:lnTo>
                </a:path>
                <a:path w="173990" h="294639">
                  <a:moveTo>
                    <a:pt x="161437" y="289620"/>
                  </a:moveTo>
                  <a:lnTo>
                    <a:pt x="163789" y="289620"/>
                  </a:lnTo>
                </a:path>
                <a:path w="173990" h="294639">
                  <a:moveTo>
                    <a:pt x="163789" y="289620"/>
                  </a:moveTo>
                  <a:lnTo>
                    <a:pt x="166141" y="289620"/>
                  </a:lnTo>
                </a:path>
                <a:path w="173990" h="294639">
                  <a:moveTo>
                    <a:pt x="166141" y="289620"/>
                  </a:moveTo>
                  <a:lnTo>
                    <a:pt x="168707" y="289620"/>
                  </a:lnTo>
                </a:path>
                <a:path w="173990" h="294639">
                  <a:moveTo>
                    <a:pt x="168707" y="289620"/>
                  </a:moveTo>
                  <a:lnTo>
                    <a:pt x="171059" y="289620"/>
                  </a:lnTo>
                </a:path>
                <a:path w="173990" h="294639">
                  <a:moveTo>
                    <a:pt x="171059" y="289620"/>
                  </a:moveTo>
                  <a:lnTo>
                    <a:pt x="173411" y="289620"/>
                  </a:lnTo>
                </a:path>
                <a:path w="173990" h="294639">
                  <a:moveTo>
                    <a:pt x="84032" y="289620"/>
                  </a:moveTo>
                  <a:lnTo>
                    <a:pt x="84032" y="294551"/>
                  </a:lnTo>
                </a:path>
                <a:path w="173990" h="294639">
                  <a:moveTo>
                    <a:pt x="4704" y="289620"/>
                  </a:moveTo>
                  <a:lnTo>
                    <a:pt x="4704" y="287048"/>
                  </a:lnTo>
                </a:path>
                <a:path w="173990" h="294639">
                  <a:moveTo>
                    <a:pt x="4704" y="287048"/>
                  </a:moveTo>
                  <a:lnTo>
                    <a:pt x="4704" y="284475"/>
                  </a:lnTo>
                </a:path>
                <a:path w="173990" h="294639">
                  <a:moveTo>
                    <a:pt x="4704" y="284475"/>
                  </a:moveTo>
                  <a:lnTo>
                    <a:pt x="4704" y="281903"/>
                  </a:lnTo>
                </a:path>
                <a:path w="173990" h="294639">
                  <a:moveTo>
                    <a:pt x="4704" y="281903"/>
                  </a:moveTo>
                  <a:lnTo>
                    <a:pt x="4704" y="279330"/>
                  </a:lnTo>
                </a:path>
                <a:path w="173990" h="294639">
                  <a:moveTo>
                    <a:pt x="4704" y="279330"/>
                  </a:moveTo>
                  <a:lnTo>
                    <a:pt x="4704" y="276972"/>
                  </a:lnTo>
                </a:path>
                <a:path w="173990" h="294639">
                  <a:moveTo>
                    <a:pt x="4704" y="276972"/>
                  </a:moveTo>
                  <a:lnTo>
                    <a:pt x="4704" y="274400"/>
                  </a:lnTo>
                </a:path>
                <a:path w="173990" h="294639">
                  <a:moveTo>
                    <a:pt x="4704" y="274400"/>
                  </a:moveTo>
                  <a:lnTo>
                    <a:pt x="4704" y="271827"/>
                  </a:lnTo>
                </a:path>
                <a:path w="173990" h="294639">
                  <a:moveTo>
                    <a:pt x="4704" y="271827"/>
                  </a:moveTo>
                  <a:lnTo>
                    <a:pt x="4704" y="269255"/>
                  </a:lnTo>
                </a:path>
                <a:path w="173990" h="294639">
                  <a:moveTo>
                    <a:pt x="4704" y="269255"/>
                  </a:moveTo>
                  <a:lnTo>
                    <a:pt x="4704" y="266682"/>
                  </a:lnTo>
                </a:path>
                <a:path w="173990" h="294639">
                  <a:moveTo>
                    <a:pt x="4704" y="266682"/>
                  </a:moveTo>
                  <a:lnTo>
                    <a:pt x="4704" y="264110"/>
                  </a:lnTo>
                </a:path>
                <a:path w="173990" h="294639">
                  <a:moveTo>
                    <a:pt x="4704" y="264110"/>
                  </a:moveTo>
                  <a:lnTo>
                    <a:pt x="4704" y="261537"/>
                  </a:lnTo>
                </a:path>
                <a:path w="173990" h="294639">
                  <a:moveTo>
                    <a:pt x="4704" y="261537"/>
                  </a:moveTo>
                  <a:lnTo>
                    <a:pt x="4704" y="258965"/>
                  </a:lnTo>
                </a:path>
                <a:path w="173990" h="294639">
                  <a:moveTo>
                    <a:pt x="4704" y="258965"/>
                  </a:moveTo>
                  <a:lnTo>
                    <a:pt x="4704" y="256607"/>
                  </a:lnTo>
                </a:path>
                <a:path w="173990" h="294639">
                  <a:moveTo>
                    <a:pt x="4704" y="256607"/>
                  </a:moveTo>
                  <a:lnTo>
                    <a:pt x="4704" y="254034"/>
                  </a:lnTo>
                </a:path>
                <a:path w="173990" h="294639">
                  <a:moveTo>
                    <a:pt x="4704" y="254034"/>
                  </a:moveTo>
                  <a:lnTo>
                    <a:pt x="4704" y="251462"/>
                  </a:lnTo>
                </a:path>
                <a:path w="173990" h="294639">
                  <a:moveTo>
                    <a:pt x="4704" y="251462"/>
                  </a:moveTo>
                  <a:lnTo>
                    <a:pt x="4704" y="248889"/>
                  </a:lnTo>
                </a:path>
                <a:path w="173990" h="294639">
                  <a:moveTo>
                    <a:pt x="4704" y="248889"/>
                  </a:moveTo>
                  <a:lnTo>
                    <a:pt x="4704" y="246317"/>
                  </a:lnTo>
                </a:path>
                <a:path w="173990" h="294639">
                  <a:moveTo>
                    <a:pt x="4704" y="246317"/>
                  </a:moveTo>
                  <a:lnTo>
                    <a:pt x="4704" y="243744"/>
                  </a:lnTo>
                </a:path>
                <a:path w="173990" h="294639">
                  <a:moveTo>
                    <a:pt x="4704" y="243744"/>
                  </a:moveTo>
                  <a:lnTo>
                    <a:pt x="4704" y="241172"/>
                  </a:lnTo>
                </a:path>
                <a:path w="173990" h="294639">
                  <a:moveTo>
                    <a:pt x="4704" y="241172"/>
                  </a:moveTo>
                  <a:lnTo>
                    <a:pt x="4704" y="238813"/>
                  </a:lnTo>
                </a:path>
                <a:path w="173990" h="294639">
                  <a:moveTo>
                    <a:pt x="4704" y="238813"/>
                  </a:moveTo>
                  <a:lnTo>
                    <a:pt x="4704" y="236241"/>
                  </a:lnTo>
                </a:path>
                <a:path w="173990" h="294639">
                  <a:moveTo>
                    <a:pt x="4704" y="236241"/>
                  </a:moveTo>
                  <a:lnTo>
                    <a:pt x="4704" y="233668"/>
                  </a:lnTo>
                </a:path>
                <a:path w="173990" h="294639">
                  <a:moveTo>
                    <a:pt x="4704" y="233668"/>
                  </a:moveTo>
                  <a:lnTo>
                    <a:pt x="4704" y="231096"/>
                  </a:lnTo>
                </a:path>
                <a:path w="173990" h="294639">
                  <a:moveTo>
                    <a:pt x="4704" y="231096"/>
                  </a:moveTo>
                  <a:lnTo>
                    <a:pt x="4704" y="228523"/>
                  </a:lnTo>
                </a:path>
                <a:path w="173990" h="294639">
                  <a:moveTo>
                    <a:pt x="4704" y="228523"/>
                  </a:moveTo>
                  <a:lnTo>
                    <a:pt x="4704" y="225951"/>
                  </a:lnTo>
                </a:path>
                <a:path w="173990" h="294639">
                  <a:moveTo>
                    <a:pt x="4704" y="225951"/>
                  </a:moveTo>
                  <a:lnTo>
                    <a:pt x="4704" y="223378"/>
                  </a:lnTo>
                </a:path>
                <a:path w="173990" h="294639">
                  <a:moveTo>
                    <a:pt x="4704" y="223378"/>
                  </a:moveTo>
                  <a:lnTo>
                    <a:pt x="4704" y="220806"/>
                  </a:lnTo>
                </a:path>
                <a:path w="173990" h="294639">
                  <a:moveTo>
                    <a:pt x="4704" y="220806"/>
                  </a:moveTo>
                  <a:lnTo>
                    <a:pt x="4704" y="218448"/>
                  </a:lnTo>
                </a:path>
                <a:path w="173990" h="294639">
                  <a:moveTo>
                    <a:pt x="4704" y="218448"/>
                  </a:moveTo>
                  <a:lnTo>
                    <a:pt x="4704" y="215875"/>
                  </a:lnTo>
                </a:path>
                <a:path w="173990" h="294639">
                  <a:moveTo>
                    <a:pt x="4704" y="215875"/>
                  </a:moveTo>
                  <a:lnTo>
                    <a:pt x="4704" y="213303"/>
                  </a:lnTo>
                </a:path>
                <a:path w="173990" h="294639">
                  <a:moveTo>
                    <a:pt x="4704" y="213303"/>
                  </a:moveTo>
                  <a:lnTo>
                    <a:pt x="4704" y="210730"/>
                  </a:lnTo>
                </a:path>
                <a:path w="173990" h="294639">
                  <a:moveTo>
                    <a:pt x="4704" y="210730"/>
                  </a:moveTo>
                  <a:lnTo>
                    <a:pt x="4704" y="208158"/>
                  </a:lnTo>
                </a:path>
                <a:path w="173990" h="294639">
                  <a:moveTo>
                    <a:pt x="4704" y="208158"/>
                  </a:moveTo>
                  <a:lnTo>
                    <a:pt x="4704" y="205585"/>
                  </a:lnTo>
                </a:path>
                <a:path w="173990" h="294639">
                  <a:moveTo>
                    <a:pt x="4704" y="205585"/>
                  </a:moveTo>
                  <a:lnTo>
                    <a:pt x="4704" y="203013"/>
                  </a:lnTo>
                </a:path>
                <a:path w="173990" h="294639">
                  <a:moveTo>
                    <a:pt x="4704" y="203013"/>
                  </a:moveTo>
                  <a:lnTo>
                    <a:pt x="4704" y="200655"/>
                  </a:lnTo>
                </a:path>
                <a:path w="173990" h="294639">
                  <a:moveTo>
                    <a:pt x="4704" y="200655"/>
                  </a:moveTo>
                  <a:lnTo>
                    <a:pt x="4704" y="198082"/>
                  </a:lnTo>
                </a:path>
                <a:path w="173990" h="294639">
                  <a:moveTo>
                    <a:pt x="4704" y="198082"/>
                  </a:moveTo>
                  <a:lnTo>
                    <a:pt x="4704" y="195510"/>
                  </a:lnTo>
                </a:path>
                <a:path w="173990" h="294639">
                  <a:moveTo>
                    <a:pt x="4704" y="195510"/>
                  </a:moveTo>
                  <a:lnTo>
                    <a:pt x="4704" y="192937"/>
                  </a:lnTo>
                </a:path>
                <a:path w="173990" h="294639">
                  <a:moveTo>
                    <a:pt x="4704" y="192937"/>
                  </a:moveTo>
                  <a:lnTo>
                    <a:pt x="4704" y="190365"/>
                  </a:lnTo>
                </a:path>
                <a:path w="173990" h="294639">
                  <a:moveTo>
                    <a:pt x="4704" y="190365"/>
                  </a:moveTo>
                  <a:lnTo>
                    <a:pt x="4704" y="187792"/>
                  </a:lnTo>
                </a:path>
                <a:path w="173990" h="294639">
                  <a:moveTo>
                    <a:pt x="4704" y="187792"/>
                  </a:moveTo>
                  <a:lnTo>
                    <a:pt x="4704" y="185219"/>
                  </a:lnTo>
                </a:path>
                <a:path w="173990" h="294639">
                  <a:moveTo>
                    <a:pt x="4704" y="185219"/>
                  </a:moveTo>
                  <a:lnTo>
                    <a:pt x="4704" y="182647"/>
                  </a:lnTo>
                </a:path>
                <a:path w="173990" h="294639">
                  <a:moveTo>
                    <a:pt x="4704" y="182647"/>
                  </a:moveTo>
                  <a:lnTo>
                    <a:pt x="4704" y="180289"/>
                  </a:lnTo>
                </a:path>
                <a:path w="173990" h="294639">
                  <a:moveTo>
                    <a:pt x="4704" y="180289"/>
                  </a:moveTo>
                  <a:lnTo>
                    <a:pt x="4704" y="177716"/>
                  </a:lnTo>
                </a:path>
                <a:path w="173990" h="294639">
                  <a:moveTo>
                    <a:pt x="4704" y="177716"/>
                  </a:moveTo>
                  <a:lnTo>
                    <a:pt x="4704" y="175144"/>
                  </a:lnTo>
                </a:path>
                <a:path w="173990" h="294639">
                  <a:moveTo>
                    <a:pt x="4704" y="175144"/>
                  </a:moveTo>
                  <a:lnTo>
                    <a:pt x="4704" y="172571"/>
                  </a:lnTo>
                </a:path>
                <a:path w="173990" h="294639">
                  <a:moveTo>
                    <a:pt x="4704" y="172571"/>
                  </a:moveTo>
                  <a:lnTo>
                    <a:pt x="4704" y="169999"/>
                  </a:lnTo>
                </a:path>
                <a:path w="173990" h="294639">
                  <a:moveTo>
                    <a:pt x="4704" y="169999"/>
                  </a:moveTo>
                  <a:lnTo>
                    <a:pt x="4704" y="167426"/>
                  </a:lnTo>
                </a:path>
                <a:path w="173990" h="294639">
                  <a:moveTo>
                    <a:pt x="4704" y="167426"/>
                  </a:moveTo>
                  <a:lnTo>
                    <a:pt x="4704" y="164854"/>
                  </a:lnTo>
                </a:path>
                <a:path w="173990" h="294639">
                  <a:moveTo>
                    <a:pt x="4704" y="164854"/>
                  </a:moveTo>
                  <a:lnTo>
                    <a:pt x="4704" y="162281"/>
                  </a:lnTo>
                </a:path>
                <a:path w="173990" h="294639">
                  <a:moveTo>
                    <a:pt x="4704" y="162281"/>
                  </a:moveTo>
                  <a:lnTo>
                    <a:pt x="4704" y="159924"/>
                  </a:lnTo>
                </a:path>
                <a:path w="173990" h="294639">
                  <a:moveTo>
                    <a:pt x="4704" y="159924"/>
                  </a:moveTo>
                  <a:lnTo>
                    <a:pt x="4704" y="157351"/>
                  </a:lnTo>
                </a:path>
                <a:path w="173990" h="294639">
                  <a:moveTo>
                    <a:pt x="4704" y="157351"/>
                  </a:moveTo>
                  <a:lnTo>
                    <a:pt x="4704" y="154779"/>
                  </a:lnTo>
                </a:path>
                <a:path w="173990" h="294639">
                  <a:moveTo>
                    <a:pt x="4704" y="154779"/>
                  </a:moveTo>
                  <a:lnTo>
                    <a:pt x="4704" y="152206"/>
                  </a:lnTo>
                </a:path>
                <a:path w="173990" h="294639">
                  <a:moveTo>
                    <a:pt x="4704" y="152206"/>
                  </a:moveTo>
                  <a:lnTo>
                    <a:pt x="4704" y="149633"/>
                  </a:lnTo>
                </a:path>
                <a:path w="173990" h="294639">
                  <a:moveTo>
                    <a:pt x="4704" y="149633"/>
                  </a:moveTo>
                  <a:lnTo>
                    <a:pt x="4704" y="147061"/>
                  </a:lnTo>
                </a:path>
                <a:path w="173990" h="294639">
                  <a:moveTo>
                    <a:pt x="4704" y="147061"/>
                  </a:moveTo>
                  <a:lnTo>
                    <a:pt x="4704" y="144488"/>
                  </a:lnTo>
                </a:path>
                <a:path w="173990" h="294639">
                  <a:moveTo>
                    <a:pt x="4704" y="144488"/>
                  </a:moveTo>
                  <a:lnTo>
                    <a:pt x="4704" y="142130"/>
                  </a:lnTo>
                </a:path>
                <a:path w="173990" h="294639">
                  <a:moveTo>
                    <a:pt x="4704" y="142130"/>
                  </a:moveTo>
                  <a:lnTo>
                    <a:pt x="4704" y="139558"/>
                  </a:lnTo>
                </a:path>
                <a:path w="173990" h="294639">
                  <a:moveTo>
                    <a:pt x="4704" y="139558"/>
                  </a:moveTo>
                  <a:lnTo>
                    <a:pt x="4704" y="136985"/>
                  </a:lnTo>
                </a:path>
                <a:path w="173990" h="294639">
                  <a:moveTo>
                    <a:pt x="4704" y="136985"/>
                  </a:moveTo>
                  <a:lnTo>
                    <a:pt x="4704" y="134413"/>
                  </a:lnTo>
                </a:path>
                <a:path w="173990" h="294639">
                  <a:moveTo>
                    <a:pt x="4704" y="134413"/>
                  </a:moveTo>
                  <a:lnTo>
                    <a:pt x="4704" y="131840"/>
                  </a:lnTo>
                </a:path>
                <a:path w="173990" h="294639">
                  <a:moveTo>
                    <a:pt x="4704" y="131840"/>
                  </a:moveTo>
                  <a:lnTo>
                    <a:pt x="4704" y="129268"/>
                  </a:lnTo>
                </a:path>
                <a:path w="173990" h="294639">
                  <a:moveTo>
                    <a:pt x="4704" y="129268"/>
                  </a:moveTo>
                  <a:lnTo>
                    <a:pt x="4704" y="126695"/>
                  </a:lnTo>
                </a:path>
                <a:path w="173990" h="294639">
                  <a:moveTo>
                    <a:pt x="4704" y="126695"/>
                  </a:moveTo>
                  <a:lnTo>
                    <a:pt x="4704" y="124123"/>
                  </a:lnTo>
                </a:path>
                <a:path w="173990" h="294639">
                  <a:moveTo>
                    <a:pt x="4704" y="124123"/>
                  </a:moveTo>
                  <a:lnTo>
                    <a:pt x="4704" y="121764"/>
                  </a:lnTo>
                </a:path>
                <a:path w="173990" h="294639">
                  <a:moveTo>
                    <a:pt x="4704" y="121764"/>
                  </a:moveTo>
                  <a:lnTo>
                    <a:pt x="4704" y="119192"/>
                  </a:lnTo>
                </a:path>
                <a:path w="173990" h="294639">
                  <a:moveTo>
                    <a:pt x="4704" y="119192"/>
                  </a:moveTo>
                  <a:lnTo>
                    <a:pt x="4704" y="116619"/>
                  </a:lnTo>
                </a:path>
                <a:path w="173990" h="294639">
                  <a:moveTo>
                    <a:pt x="4704" y="116619"/>
                  </a:moveTo>
                  <a:lnTo>
                    <a:pt x="4704" y="114047"/>
                  </a:lnTo>
                </a:path>
                <a:path w="173990" h="294639">
                  <a:moveTo>
                    <a:pt x="4704" y="114047"/>
                  </a:moveTo>
                  <a:lnTo>
                    <a:pt x="4704" y="111474"/>
                  </a:lnTo>
                </a:path>
                <a:path w="173990" h="294639">
                  <a:moveTo>
                    <a:pt x="4704" y="111474"/>
                  </a:moveTo>
                  <a:lnTo>
                    <a:pt x="4704" y="108902"/>
                  </a:lnTo>
                </a:path>
                <a:path w="173990" h="294639">
                  <a:moveTo>
                    <a:pt x="4704" y="108902"/>
                  </a:moveTo>
                  <a:lnTo>
                    <a:pt x="4704" y="106329"/>
                  </a:lnTo>
                </a:path>
                <a:path w="173990" h="294639">
                  <a:moveTo>
                    <a:pt x="4704" y="106329"/>
                  </a:moveTo>
                  <a:lnTo>
                    <a:pt x="4704" y="103972"/>
                  </a:lnTo>
                </a:path>
                <a:path w="173990" h="294639">
                  <a:moveTo>
                    <a:pt x="4704" y="103972"/>
                  </a:moveTo>
                  <a:lnTo>
                    <a:pt x="4704" y="101399"/>
                  </a:lnTo>
                </a:path>
                <a:path w="173990" h="294639">
                  <a:moveTo>
                    <a:pt x="4704" y="101399"/>
                  </a:moveTo>
                  <a:lnTo>
                    <a:pt x="4704" y="98827"/>
                  </a:lnTo>
                </a:path>
                <a:path w="173990" h="294639">
                  <a:moveTo>
                    <a:pt x="4704" y="98827"/>
                  </a:moveTo>
                  <a:lnTo>
                    <a:pt x="4704" y="96254"/>
                  </a:lnTo>
                </a:path>
                <a:path w="173990" h="294639">
                  <a:moveTo>
                    <a:pt x="4704" y="96254"/>
                  </a:moveTo>
                  <a:lnTo>
                    <a:pt x="4704" y="93682"/>
                  </a:lnTo>
                </a:path>
                <a:path w="173990" h="294639">
                  <a:moveTo>
                    <a:pt x="4704" y="93682"/>
                  </a:moveTo>
                  <a:lnTo>
                    <a:pt x="4704" y="91109"/>
                  </a:lnTo>
                </a:path>
                <a:path w="173990" h="294639">
                  <a:moveTo>
                    <a:pt x="4704" y="91109"/>
                  </a:moveTo>
                  <a:lnTo>
                    <a:pt x="4704" y="88536"/>
                  </a:lnTo>
                </a:path>
                <a:path w="173990" h="294639">
                  <a:moveTo>
                    <a:pt x="4704" y="88536"/>
                  </a:moveTo>
                  <a:lnTo>
                    <a:pt x="4704" y="85964"/>
                  </a:lnTo>
                </a:path>
                <a:path w="173990" h="294639">
                  <a:moveTo>
                    <a:pt x="4704" y="85964"/>
                  </a:moveTo>
                  <a:lnTo>
                    <a:pt x="4704" y="83606"/>
                  </a:lnTo>
                </a:path>
                <a:path w="173990" h="294639">
                  <a:moveTo>
                    <a:pt x="4704" y="83606"/>
                  </a:moveTo>
                  <a:lnTo>
                    <a:pt x="4704" y="81033"/>
                  </a:lnTo>
                </a:path>
                <a:path w="173990" h="294639">
                  <a:moveTo>
                    <a:pt x="4704" y="81033"/>
                  </a:moveTo>
                  <a:lnTo>
                    <a:pt x="4704" y="78460"/>
                  </a:lnTo>
                </a:path>
                <a:path w="173990" h="294639">
                  <a:moveTo>
                    <a:pt x="4704" y="78460"/>
                  </a:moveTo>
                  <a:lnTo>
                    <a:pt x="4704" y="75888"/>
                  </a:lnTo>
                </a:path>
                <a:path w="173990" h="294639">
                  <a:moveTo>
                    <a:pt x="4704" y="75888"/>
                  </a:moveTo>
                  <a:lnTo>
                    <a:pt x="4704" y="73316"/>
                  </a:lnTo>
                </a:path>
                <a:path w="173990" h="294639">
                  <a:moveTo>
                    <a:pt x="4704" y="73316"/>
                  </a:moveTo>
                  <a:lnTo>
                    <a:pt x="4704" y="70743"/>
                  </a:lnTo>
                </a:path>
                <a:path w="173990" h="294639">
                  <a:moveTo>
                    <a:pt x="4704" y="70743"/>
                  </a:moveTo>
                  <a:lnTo>
                    <a:pt x="4704" y="68171"/>
                  </a:lnTo>
                </a:path>
                <a:path w="173990" h="294639">
                  <a:moveTo>
                    <a:pt x="4704" y="68171"/>
                  </a:moveTo>
                  <a:lnTo>
                    <a:pt x="4704" y="65598"/>
                  </a:lnTo>
                </a:path>
                <a:path w="173990" h="294639">
                  <a:moveTo>
                    <a:pt x="4704" y="65598"/>
                  </a:moveTo>
                  <a:lnTo>
                    <a:pt x="4704" y="63240"/>
                  </a:lnTo>
                </a:path>
                <a:path w="173990" h="294639">
                  <a:moveTo>
                    <a:pt x="4704" y="63240"/>
                  </a:moveTo>
                  <a:lnTo>
                    <a:pt x="4704" y="60668"/>
                  </a:lnTo>
                </a:path>
                <a:path w="173990" h="294639">
                  <a:moveTo>
                    <a:pt x="4704" y="60668"/>
                  </a:moveTo>
                  <a:lnTo>
                    <a:pt x="4704" y="58095"/>
                  </a:lnTo>
                </a:path>
                <a:path w="173990" h="294639">
                  <a:moveTo>
                    <a:pt x="4704" y="58095"/>
                  </a:moveTo>
                  <a:lnTo>
                    <a:pt x="4704" y="55523"/>
                  </a:lnTo>
                </a:path>
                <a:path w="173990" h="294639">
                  <a:moveTo>
                    <a:pt x="4704" y="55523"/>
                  </a:moveTo>
                  <a:lnTo>
                    <a:pt x="4704" y="52950"/>
                  </a:lnTo>
                </a:path>
                <a:path w="173990" h="294639">
                  <a:moveTo>
                    <a:pt x="4704" y="52950"/>
                  </a:moveTo>
                  <a:lnTo>
                    <a:pt x="4704" y="50377"/>
                  </a:lnTo>
                </a:path>
                <a:path w="173990" h="294639">
                  <a:moveTo>
                    <a:pt x="4704" y="50377"/>
                  </a:moveTo>
                  <a:lnTo>
                    <a:pt x="4704" y="47805"/>
                  </a:lnTo>
                </a:path>
                <a:path w="173990" h="294639">
                  <a:moveTo>
                    <a:pt x="4704" y="47805"/>
                  </a:moveTo>
                  <a:lnTo>
                    <a:pt x="4704" y="45447"/>
                  </a:lnTo>
                </a:path>
                <a:path w="173990" h="294639">
                  <a:moveTo>
                    <a:pt x="4704" y="45447"/>
                  </a:moveTo>
                  <a:lnTo>
                    <a:pt x="4704" y="42875"/>
                  </a:lnTo>
                </a:path>
                <a:path w="173990" h="294639">
                  <a:moveTo>
                    <a:pt x="4704" y="42875"/>
                  </a:moveTo>
                  <a:lnTo>
                    <a:pt x="4704" y="40302"/>
                  </a:lnTo>
                </a:path>
                <a:path w="173990" h="294639">
                  <a:moveTo>
                    <a:pt x="4704" y="40302"/>
                  </a:moveTo>
                  <a:lnTo>
                    <a:pt x="4704" y="37729"/>
                  </a:lnTo>
                </a:path>
                <a:path w="173990" h="294639">
                  <a:moveTo>
                    <a:pt x="4704" y="37729"/>
                  </a:moveTo>
                  <a:lnTo>
                    <a:pt x="4704" y="35157"/>
                  </a:lnTo>
                </a:path>
                <a:path w="173990" h="294639">
                  <a:moveTo>
                    <a:pt x="4704" y="35157"/>
                  </a:moveTo>
                  <a:lnTo>
                    <a:pt x="4704" y="32585"/>
                  </a:lnTo>
                </a:path>
                <a:path w="173990" h="294639">
                  <a:moveTo>
                    <a:pt x="4704" y="32585"/>
                  </a:moveTo>
                  <a:lnTo>
                    <a:pt x="4704" y="30012"/>
                  </a:lnTo>
                </a:path>
                <a:path w="173990" h="294639">
                  <a:moveTo>
                    <a:pt x="4704" y="30012"/>
                  </a:moveTo>
                  <a:lnTo>
                    <a:pt x="4704" y="27439"/>
                  </a:lnTo>
                </a:path>
                <a:path w="173990" h="294639">
                  <a:moveTo>
                    <a:pt x="4704" y="27439"/>
                  </a:moveTo>
                  <a:lnTo>
                    <a:pt x="4704" y="25081"/>
                  </a:lnTo>
                </a:path>
                <a:path w="173990" h="294639">
                  <a:moveTo>
                    <a:pt x="4704" y="25081"/>
                  </a:moveTo>
                  <a:lnTo>
                    <a:pt x="4704" y="22509"/>
                  </a:lnTo>
                </a:path>
                <a:path w="173990" h="294639">
                  <a:moveTo>
                    <a:pt x="4704" y="22509"/>
                  </a:moveTo>
                  <a:lnTo>
                    <a:pt x="4704" y="19936"/>
                  </a:lnTo>
                </a:path>
                <a:path w="173990" h="294639">
                  <a:moveTo>
                    <a:pt x="4704" y="19936"/>
                  </a:moveTo>
                  <a:lnTo>
                    <a:pt x="4704" y="17364"/>
                  </a:lnTo>
                </a:path>
                <a:path w="173990" h="294639">
                  <a:moveTo>
                    <a:pt x="4704" y="17364"/>
                  </a:moveTo>
                  <a:lnTo>
                    <a:pt x="4704" y="14791"/>
                  </a:lnTo>
                </a:path>
                <a:path w="173990" h="294639">
                  <a:moveTo>
                    <a:pt x="4704" y="14791"/>
                  </a:moveTo>
                  <a:lnTo>
                    <a:pt x="4704" y="12219"/>
                  </a:lnTo>
                </a:path>
                <a:path w="173990" h="294639">
                  <a:moveTo>
                    <a:pt x="4704" y="12219"/>
                  </a:moveTo>
                  <a:lnTo>
                    <a:pt x="4704" y="9646"/>
                  </a:lnTo>
                </a:path>
                <a:path w="173990" h="294639">
                  <a:moveTo>
                    <a:pt x="4704" y="9646"/>
                  </a:moveTo>
                  <a:lnTo>
                    <a:pt x="4704" y="7288"/>
                  </a:lnTo>
                </a:path>
                <a:path w="173990" h="294639">
                  <a:moveTo>
                    <a:pt x="4704" y="7288"/>
                  </a:moveTo>
                  <a:lnTo>
                    <a:pt x="4704" y="4716"/>
                  </a:lnTo>
                </a:path>
                <a:path w="173990" h="294639">
                  <a:moveTo>
                    <a:pt x="4704" y="4716"/>
                  </a:moveTo>
                  <a:lnTo>
                    <a:pt x="4704" y="2143"/>
                  </a:lnTo>
                </a:path>
                <a:path w="173990" h="294639">
                  <a:moveTo>
                    <a:pt x="4704" y="2143"/>
                  </a:moveTo>
                  <a:lnTo>
                    <a:pt x="4704" y="0"/>
                  </a:lnTo>
                </a:path>
                <a:path w="173990" h="294639">
                  <a:moveTo>
                    <a:pt x="4704" y="289620"/>
                  </a:moveTo>
                  <a:lnTo>
                    <a:pt x="0" y="289620"/>
                  </a:lnTo>
                </a:path>
                <a:path w="173990" h="294639">
                  <a:moveTo>
                    <a:pt x="4704" y="265610"/>
                  </a:moveTo>
                  <a:lnTo>
                    <a:pt x="0" y="265610"/>
                  </a:lnTo>
                </a:path>
                <a:path w="173990" h="294639">
                  <a:moveTo>
                    <a:pt x="4704" y="241386"/>
                  </a:moveTo>
                  <a:lnTo>
                    <a:pt x="0" y="241386"/>
                  </a:lnTo>
                </a:path>
                <a:path w="173990" h="294639">
                  <a:moveTo>
                    <a:pt x="4704" y="217162"/>
                  </a:moveTo>
                  <a:lnTo>
                    <a:pt x="0" y="217162"/>
                  </a:lnTo>
                </a:path>
                <a:path w="173990" h="294639">
                  <a:moveTo>
                    <a:pt x="4704" y="193151"/>
                  </a:moveTo>
                  <a:lnTo>
                    <a:pt x="0" y="193151"/>
                  </a:lnTo>
                </a:path>
                <a:path w="173990" h="294639">
                  <a:moveTo>
                    <a:pt x="4704" y="168927"/>
                  </a:moveTo>
                  <a:lnTo>
                    <a:pt x="0" y="168927"/>
                  </a:lnTo>
                </a:path>
                <a:path w="173990" h="294639">
                  <a:moveTo>
                    <a:pt x="4704" y="144917"/>
                  </a:moveTo>
                  <a:lnTo>
                    <a:pt x="0" y="144917"/>
                  </a:lnTo>
                </a:path>
                <a:path w="173990" h="294639">
                  <a:moveTo>
                    <a:pt x="4704" y="120693"/>
                  </a:moveTo>
                  <a:lnTo>
                    <a:pt x="0" y="120693"/>
                  </a:lnTo>
                </a:path>
                <a:path w="173990" h="294639">
                  <a:moveTo>
                    <a:pt x="4704" y="96468"/>
                  </a:moveTo>
                  <a:lnTo>
                    <a:pt x="0" y="96468"/>
                  </a:lnTo>
                </a:path>
                <a:path w="173990" h="294639">
                  <a:moveTo>
                    <a:pt x="4704" y="72458"/>
                  </a:moveTo>
                  <a:lnTo>
                    <a:pt x="0" y="72458"/>
                  </a:lnTo>
                </a:path>
                <a:path w="173990" h="294639">
                  <a:moveTo>
                    <a:pt x="4704" y="48234"/>
                  </a:moveTo>
                  <a:lnTo>
                    <a:pt x="0" y="48234"/>
                  </a:lnTo>
                </a:path>
                <a:path w="173990" h="294639">
                  <a:moveTo>
                    <a:pt x="4704" y="24224"/>
                  </a:moveTo>
                  <a:lnTo>
                    <a:pt x="0" y="24224"/>
                  </a:lnTo>
                </a:path>
                <a:path w="173990" h="294639">
                  <a:moveTo>
                    <a:pt x="4704" y="0"/>
                  </a:moveTo>
                  <a:lnTo>
                    <a:pt x="0" y="0"/>
                  </a:lnTo>
                </a:path>
              </a:pathLst>
            </a:custGeom>
            <a:ln w="3175">
              <a:solidFill>
                <a:srgbClr val="000000"/>
              </a:solidFill>
            </a:ln>
          </p:spPr>
          <p:txBody>
            <a:bodyPr wrap="square" lIns="0" tIns="0" rIns="0" bIns="0" rtlCol="0"/>
            <a:lstStyle/>
            <a:p>
              <a:endParaRPr/>
            </a:p>
          </p:txBody>
        </p:sp>
      </p:grpSp>
      <p:sp>
        <p:nvSpPr>
          <p:cNvPr id="642" name="object 642"/>
          <p:cNvSpPr txBox="1"/>
          <p:nvPr/>
        </p:nvSpPr>
        <p:spPr>
          <a:xfrm>
            <a:off x="7103404" y="5357410"/>
            <a:ext cx="38735" cy="339725"/>
          </a:xfrm>
          <a:prstGeom prst="rect">
            <a:avLst/>
          </a:prstGeom>
        </p:spPr>
        <p:txBody>
          <a:bodyPr vert="horz" wrap="square" lIns="0" tIns="6985" rIns="0" bIns="0" rtlCol="0">
            <a:spAutoFit/>
          </a:bodyPr>
          <a:lstStyle/>
          <a:p>
            <a:pPr>
              <a:lnSpc>
                <a:spcPct val="100000"/>
              </a:lnSpc>
              <a:spcBef>
                <a:spcPts val="55"/>
              </a:spcBef>
            </a:pPr>
            <a:endParaRPr sz="100">
              <a:latin typeface="Times New Roman"/>
              <a:cs typeface="Times New Roman"/>
            </a:endParaRPr>
          </a:p>
          <a:p>
            <a:pPr marL="12700">
              <a:lnSpc>
                <a:spcPct val="100000"/>
              </a:lnSpc>
            </a:pPr>
            <a:r>
              <a:rPr sz="100" b="1" spc="-25" dirty="0">
                <a:latin typeface="Arial"/>
                <a:cs typeface="Arial"/>
              </a:rPr>
              <a:t>04</a:t>
            </a:r>
            <a:endParaRPr sz="100">
              <a:latin typeface="Arial"/>
              <a:cs typeface="Arial"/>
            </a:endParaRPr>
          </a:p>
          <a:p>
            <a:pPr marL="12700">
              <a:lnSpc>
                <a:spcPct val="100000"/>
              </a:lnSpc>
              <a:spcBef>
                <a:spcPts val="70"/>
              </a:spcBef>
            </a:pPr>
            <a:r>
              <a:rPr sz="100" b="1" spc="-25" dirty="0">
                <a:latin typeface="Arial"/>
                <a:cs typeface="Arial"/>
              </a:rPr>
              <a:t>55</a:t>
            </a:r>
            <a:endParaRPr sz="100">
              <a:latin typeface="Arial"/>
              <a:cs typeface="Arial"/>
            </a:endParaRPr>
          </a:p>
          <a:p>
            <a:pPr marL="12700">
              <a:lnSpc>
                <a:spcPct val="100000"/>
              </a:lnSpc>
              <a:spcBef>
                <a:spcPts val="70"/>
              </a:spcBef>
            </a:pPr>
            <a:r>
              <a:rPr sz="100" b="1" spc="-25" dirty="0">
                <a:latin typeface="Arial"/>
                <a:cs typeface="Arial"/>
              </a:rPr>
              <a:t>54</a:t>
            </a:r>
            <a:endParaRPr sz="100">
              <a:latin typeface="Arial"/>
              <a:cs typeface="Arial"/>
            </a:endParaRPr>
          </a:p>
          <a:p>
            <a:pPr marL="12700">
              <a:lnSpc>
                <a:spcPct val="100000"/>
              </a:lnSpc>
              <a:spcBef>
                <a:spcPts val="70"/>
              </a:spcBef>
            </a:pPr>
            <a:r>
              <a:rPr sz="100" b="1" spc="-25" dirty="0">
                <a:latin typeface="Arial"/>
                <a:cs typeface="Arial"/>
              </a:rPr>
              <a:t>25</a:t>
            </a:r>
            <a:endParaRPr sz="100">
              <a:latin typeface="Arial"/>
              <a:cs typeface="Arial"/>
            </a:endParaRPr>
          </a:p>
          <a:p>
            <a:pPr marL="12700">
              <a:lnSpc>
                <a:spcPct val="100000"/>
              </a:lnSpc>
              <a:spcBef>
                <a:spcPts val="70"/>
              </a:spcBef>
            </a:pPr>
            <a:r>
              <a:rPr sz="100" b="1" spc="-25" dirty="0">
                <a:latin typeface="Arial"/>
                <a:cs typeface="Arial"/>
              </a:rPr>
              <a:t>24</a:t>
            </a:r>
            <a:endParaRPr sz="100">
              <a:latin typeface="Arial"/>
              <a:cs typeface="Arial"/>
            </a:endParaRPr>
          </a:p>
          <a:p>
            <a:pPr marL="12700">
              <a:lnSpc>
                <a:spcPct val="100000"/>
              </a:lnSpc>
              <a:spcBef>
                <a:spcPts val="70"/>
              </a:spcBef>
            </a:pP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2700" marR="5080" algn="just">
              <a:lnSpc>
                <a:spcPct val="158200"/>
              </a:lnSpc>
            </a:pPr>
            <a:r>
              <a:rPr sz="100" b="1" spc="-40" dirty="0">
                <a:latin typeface="Arial"/>
                <a:cs typeface="Arial"/>
              </a:rPr>
              <a:t>&amp;5</a:t>
            </a:r>
            <a:r>
              <a:rPr sz="100" b="1" spc="500" dirty="0">
                <a:latin typeface="Arial"/>
                <a:cs typeface="Arial"/>
              </a:rPr>
              <a:t> </a:t>
            </a:r>
            <a:r>
              <a:rPr sz="100" b="1" spc="-40" dirty="0">
                <a:latin typeface="Arial"/>
                <a:cs typeface="Arial"/>
              </a:rPr>
              <a:t>&amp;4</a:t>
            </a:r>
            <a:r>
              <a:rPr sz="100" b="1" spc="500" dirty="0">
                <a:latin typeface="Arial"/>
                <a:cs typeface="Arial"/>
              </a:rPr>
              <a:t> </a:t>
            </a: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9050">
              <a:lnSpc>
                <a:spcPct val="100000"/>
              </a:lnSpc>
              <a:spcBef>
                <a:spcPts val="70"/>
              </a:spcBef>
            </a:pPr>
            <a:r>
              <a:rPr sz="100" b="1" spc="-50" dirty="0">
                <a:latin typeface="Arial"/>
                <a:cs typeface="Arial"/>
              </a:rPr>
              <a:t>5</a:t>
            </a:r>
            <a:endParaRPr sz="100">
              <a:latin typeface="Arial"/>
              <a:cs typeface="Arial"/>
            </a:endParaRPr>
          </a:p>
          <a:p>
            <a:pPr marL="19050">
              <a:lnSpc>
                <a:spcPct val="100000"/>
              </a:lnSpc>
              <a:spcBef>
                <a:spcPts val="70"/>
              </a:spcBef>
            </a:pPr>
            <a:r>
              <a:rPr sz="100" b="1" spc="-50" dirty="0">
                <a:latin typeface="Arial"/>
                <a:cs typeface="Arial"/>
              </a:rPr>
              <a:t>4</a:t>
            </a:r>
            <a:endParaRPr sz="100">
              <a:latin typeface="Arial"/>
              <a:cs typeface="Arial"/>
            </a:endParaRPr>
          </a:p>
        </p:txBody>
      </p:sp>
      <p:sp>
        <p:nvSpPr>
          <p:cNvPr id="643" name="object 643"/>
          <p:cNvSpPr/>
          <p:nvPr/>
        </p:nvSpPr>
        <p:spPr>
          <a:xfrm>
            <a:off x="7065836" y="5370944"/>
            <a:ext cx="551815" cy="254000"/>
          </a:xfrm>
          <a:custGeom>
            <a:avLst/>
            <a:gdLst/>
            <a:ahLst/>
            <a:cxnLst/>
            <a:rect l="l" t="t" r="r" b="b"/>
            <a:pathLst>
              <a:path w="551815" h="254000">
                <a:moveTo>
                  <a:pt x="43230" y="99695"/>
                </a:moveTo>
                <a:lnTo>
                  <a:pt x="0" y="99695"/>
                </a:lnTo>
                <a:lnTo>
                  <a:pt x="0" y="253606"/>
                </a:lnTo>
                <a:lnTo>
                  <a:pt x="43230" y="253606"/>
                </a:lnTo>
                <a:lnTo>
                  <a:pt x="43230" y="99695"/>
                </a:lnTo>
                <a:close/>
              </a:path>
              <a:path w="551815" h="254000">
                <a:moveTo>
                  <a:pt x="551662" y="0"/>
                </a:moveTo>
                <a:lnTo>
                  <a:pt x="378726" y="0"/>
                </a:lnTo>
                <a:lnTo>
                  <a:pt x="378726" y="73748"/>
                </a:lnTo>
                <a:lnTo>
                  <a:pt x="551662" y="73748"/>
                </a:lnTo>
                <a:lnTo>
                  <a:pt x="551662" y="0"/>
                </a:lnTo>
                <a:close/>
              </a:path>
            </a:pathLst>
          </a:custGeom>
          <a:solidFill>
            <a:srgbClr val="FFFFFF"/>
          </a:solidFill>
        </p:spPr>
        <p:txBody>
          <a:bodyPr wrap="square" lIns="0" tIns="0" rIns="0" bIns="0" rtlCol="0"/>
          <a:lstStyle/>
          <a:p>
            <a:endParaRPr/>
          </a:p>
        </p:txBody>
      </p:sp>
      <p:sp>
        <p:nvSpPr>
          <p:cNvPr id="644" name="object 644"/>
          <p:cNvSpPr txBox="1"/>
          <p:nvPr/>
        </p:nvSpPr>
        <p:spPr>
          <a:xfrm>
            <a:off x="7065173" y="5485824"/>
            <a:ext cx="52705" cy="121920"/>
          </a:xfrm>
          <a:prstGeom prst="rect">
            <a:avLst/>
          </a:prstGeom>
        </p:spPr>
        <p:txBody>
          <a:bodyPr vert="vert270" wrap="square" lIns="0" tIns="10795" rIns="0" bIns="0" rtlCol="0">
            <a:spAutoFit/>
          </a:bodyPr>
          <a:lstStyle/>
          <a:p>
            <a:pPr marL="12700">
              <a:lnSpc>
                <a:spcPct val="100000"/>
              </a:lnSpc>
              <a:spcBef>
                <a:spcPts val="85"/>
              </a:spcBef>
            </a:pPr>
            <a:r>
              <a:rPr sz="300" b="1" spc="-37" baseline="13888" dirty="0">
                <a:latin typeface="Arial"/>
                <a:cs typeface="Arial"/>
              </a:rPr>
              <a:t>Mfi</a:t>
            </a:r>
            <a:r>
              <a:rPr sz="100" b="1" i="1" spc="-25" dirty="0">
                <a:latin typeface="Arial"/>
                <a:cs typeface="Arial"/>
              </a:rPr>
              <a:t>07</a:t>
            </a:r>
            <a:r>
              <a:rPr sz="300" b="1" spc="-37" baseline="13888" dirty="0">
                <a:latin typeface="Arial"/>
                <a:cs typeface="Arial"/>
              </a:rPr>
              <a:t>r</a:t>
            </a:r>
            <a:r>
              <a:rPr sz="100" b="1" i="1" spc="-25" dirty="0">
                <a:latin typeface="Arial"/>
                <a:cs typeface="Arial"/>
              </a:rPr>
              <a:t>81</a:t>
            </a:r>
            <a:r>
              <a:rPr sz="300" b="1" spc="-37" baseline="13888" dirty="0">
                <a:latin typeface="Arial"/>
                <a:cs typeface="Arial"/>
              </a:rPr>
              <a:t>a</a:t>
            </a:r>
            <a:r>
              <a:rPr sz="100" b="1" i="1" spc="-25" dirty="0">
                <a:latin typeface="Arial"/>
                <a:cs typeface="Arial"/>
              </a:rPr>
              <a:t>9</a:t>
            </a:r>
            <a:r>
              <a:rPr sz="300" b="1" spc="-37" baseline="13888" dirty="0">
                <a:latin typeface="Arial"/>
                <a:cs typeface="Arial"/>
              </a:rPr>
              <a:t>ti</a:t>
            </a:r>
            <a:r>
              <a:rPr sz="100" b="1" i="1" spc="-25" dirty="0">
                <a:latin typeface="Arial"/>
                <a:cs typeface="Arial"/>
              </a:rPr>
              <a:t>-</a:t>
            </a:r>
            <a:r>
              <a:rPr sz="100" b="1" i="1" spc="-40" dirty="0">
                <a:latin typeface="Arial"/>
                <a:cs typeface="Arial"/>
              </a:rPr>
              <a:t>+&amp;</a:t>
            </a:r>
            <a:r>
              <a:rPr sz="300" b="1" spc="-60" baseline="13888" dirty="0">
                <a:latin typeface="Arial"/>
                <a:cs typeface="Arial"/>
              </a:rPr>
              <a:t>o</a:t>
            </a:r>
            <a:r>
              <a:rPr sz="100" b="1" i="1" spc="-40" dirty="0">
                <a:latin typeface="Arial"/>
                <a:cs typeface="Arial"/>
              </a:rPr>
              <a:t>)</a:t>
            </a:r>
            <a:endParaRPr sz="100">
              <a:latin typeface="Arial"/>
              <a:cs typeface="Arial"/>
            </a:endParaRPr>
          </a:p>
        </p:txBody>
      </p:sp>
      <p:grpSp>
        <p:nvGrpSpPr>
          <p:cNvPr id="645" name="object 645"/>
          <p:cNvGrpSpPr/>
          <p:nvPr/>
        </p:nvGrpSpPr>
        <p:grpSpPr>
          <a:xfrm>
            <a:off x="7366000" y="5816600"/>
            <a:ext cx="838200" cy="469900"/>
            <a:chOff x="7366000" y="5816600"/>
            <a:chExt cx="838200" cy="469900"/>
          </a:xfrm>
        </p:grpSpPr>
        <p:pic>
          <p:nvPicPr>
            <p:cNvPr id="646" name="object 646"/>
            <p:cNvPicPr/>
            <p:nvPr/>
          </p:nvPicPr>
          <p:blipFill>
            <a:blip r:embed="rId64" cstate="print"/>
            <a:stretch>
              <a:fillRect/>
            </a:stretch>
          </p:blipFill>
          <p:spPr>
            <a:xfrm>
              <a:off x="7366000" y="5816600"/>
              <a:ext cx="838200" cy="469900"/>
            </a:xfrm>
            <a:prstGeom prst="rect">
              <a:avLst/>
            </a:prstGeom>
          </p:spPr>
        </p:pic>
        <p:sp>
          <p:nvSpPr>
            <p:cNvPr id="647" name="object 647"/>
            <p:cNvSpPr/>
            <p:nvPr/>
          </p:nvSpPr>
          <p:spPr>
            <a:xfrm>
              <a:off x="7376253" y="5817182"/>
              <a:ext cx="823594" cy="459105"/>
            </a:xfrm>
            <a:custGeom>
              <a:avLst/>
              <a:gdLst/>
              <a:ahLst/>
              <a:cxnLst/>
              <a:rect l="l" t="t" r="r" b="b"/>
              <a:pathLst>
                <a:path w="823595" h="459104">
                  <a:moveTo>
                    <a:pt x="823172" y="0"/>
                  </a:moveTo>
                  <a:lnTo>
                    <a:pt x="0" y="0"/>
                  </a:lnTo>
                  <a:lnTo>
                    <a:pt x="0" y="458653"/>
                  </a:lnTo>
                  <a:lnTo>
                    <a:pt x="823172" y="458653"/>
                  </a:lnTo>
                  <a:lnTo>
                    <a:pt x="823172" y="0"/>
                  </a:lnTo>
                  <a:close/>
                </a:path>
              </a:pathLst>
            </a:custGeom>
            <a:solidFill>
              <a:srgbClr val="FFFFFF"/>
            </a:solidFill>
          </p:spPr>
          <p:txBody>
            <a:bodyPr wrap="square" lIns="0" tIns="0" rIns="0" bIns="0" rtlCol="0"/>
            <a:lstStyle/>
            <a:p>
              <a:endParaRPr/>
            </a:p>
          </p:txBody>
        </p:sp>
        <p:pic>
          <p:nvPicPr>
            <p:cNvPr id="648" name="object 648"/>
            <p:cNvPicPr/>
            <p:nvPr/>
          </p:nvPicPr>
          <p:blipFill>
            <a:blip r:embed="rId65" cstate="print"/>
            <a:stretch>
              <a:fillRect/>
            </a:stretch>
          </p:blipFill>
          <p:spPr>
            <a:xfrm>
              <a:off x="7518023" y="5995662"/>
              <a:ext cx="95863" cy="232938"/>
            </a:xfrm>
            <a:prstGeom prst="rect">
              <a:avLst/>
            </a:prstGeom>
          </p:spPr>
        </p:pic>
        <p:sp>
          <p:nvSpPr>
            <p:cNvPr id="649" name="object 649"/>
            <p:cNvSpPr/>
            <p:nvPr/>
          </p:nvSpPr>
          <p:spPr>
            <a:xfrm>
              <a:off x="7889209" y="5968598"/>
              <a:ext cx="92710" cy="259079"/>
            </a:xfrm>
            <a:custGeom>
              <a:avLst/>
              <a:gdLst/>
              <a:ahLst/>
              <a:cxnLst/>
              <a:rect l="l" t="t" r="r" b="b"/>
              <a:pathLst>
                <a:path w="92709" h="259079">
                  <a:moveTo>
                    <a:pt x="92328" y="0"/>
                  </a:moveTo>
                  <a:lnTo>
                    <a:pt x="0" y="0"/>
                  </a:lnTo>
                  <a:lnTo>
                    <a:pt x="0" y="258959"/>
                  </a:lnTo>
                  <a:lnTo>
                    <a:pt x="92328" y="258959"/>
                  </a:lnTo>
                  <a:lnTo>
                    <a:pt x="92328" y="0"/>
                  </a:lnTo>
                  <a:close/>
                </a:path>
              </a:pathLst>
            </a:custGeom>
            <a:solidFill>
              <a:srgbClr val="D4D4D4"/>
            </a:solidFill>
          </p:spPr>
          <p:txBody>
            <a:bodyPr wrap="square" lIns="0" tIns="0" rIns="0" bIns="0" rtlCol="0"/>
            <a:lstStyle/>
            <a:p>
              <a:endParaRPr/>
            </a:p>
          </p:txBody>
        </p:sp>
        <p:pic>
          <p:nvPicPr>
            <p:cNvPr id="650" name="object 650"/>
            <p:cNvPicPr/>
            <p:nvPr/>
          </p:nvPicPr>
          <p:blipFill>
            <a:blip r:embed="rId66" cstate="print"/>
            <a:stretch>
              <a:fillRect/>
            </a:stretch>
          </p:blipFill>
          <p:spPr>
            <a:xfrm>
              <a:off x="7887338" y="5968600"/>
              <a:ext cx="92951" cy="259999"/>
            </a:xfrm>
            <a:prstGeom prst="rect">
              <a:avLst/>
            </a:prstGeom>
          </p:spPr>
        </p:pic>
        <p:sp>
          <p:nvSpPr>
            <p:cNvPr id="651" name="object 651"/>
            <p:cNvSpPr/>
            <p:nvPr/>
          </p:nvSpPr>
          <p:spPr>
            <a:xfrm>
              <a:off x="7889210" y="5968600"/>
              <a:ext cx="0" cy="258445"/>
            </a:xfrm>
            <a:custGeom>
              <a:avLst/>
              <a:gdLst/>
              <a:ahLst/>
              <a:cxnLst/>
              <a:rect l="l" t="t" r="r" b="b"/>
              <a:pathLst>
                <a:path h="258445">
                  <a:moveTo>
                    <a:pt x="0" y="258126"/>
                  </a:moveTo>
                  <a:lnTo>
                    <a:pt x="0" y="0"/>
                  </a:lnTo>
                </a:path>
              </a:pathLst>
            </a:custGeom>
            <a:ln w="3746">
              <a:solidFill>
                <a:srgbClr val="000000"/>
              </a:solidFill>
            </a:ln>
          </p:spPr>
          <p:txBody>
            <a:bodyPr wrap="square" lIns="0" tIns="0" rIns="0" bIns="0" rtlCol="0"/>
            <a:lstStyle/>
            <a:p>
              <a:endParaRPr/>
            </a:p>
          </p:txBody>
        </p:sp>
        <p:sp>
          <p:nvSpPr>
            <p:cNvPr id="652" name="object 652"/>
            <p:cNvSpPr/>
            <p:nvPr/>
          </p:nvSpPr>
          <p:spPr>
            <a:xfrm>
              <a:off x="7889210" y="5968600"/>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53" name="object 653"/>
            <p:cNvSpPr/>
            <p:nvPr/>
          </p:nvSpPr>
          <p:spPr>
            <a:xfrm>
              <a:off x="7981330" y="5968600"/>
              <a:ext cx="0" cy="258445"/>
            </a:xfrm>
            <a:custGeom>
              <a:avLst/>
              <a:gdLst/>
              <a:ahLst/>
              <a:cxnLst/>
              <a:rect l="l" t="t" r="r" b="b"/>
              <a:pathLst>
                <a:path h="258445">
                  <a:moveTo>
                    <a:pt x="0" y="0"/>
                  </a:moveTo>
                  <a:lnTo>
                    <a:pt x="0" y="258126"/>
                  </a:lnTo>
                </a:path>
              </a:pathLst>
            </a:custGeom>
            <a:ln w="3746">
              <a:solidFill>
                <a:srgbClr val="000000"/>
              </a:solidFill>
            </a:ln>
          </p:spPr>
          <p:txBody>
            <a:bodyPr wrap="square" lIns="0" tIns="0" rIns="0" bIns="0" rtlCol="0"/>
            <a:lstStyle/>
            <a:p>
              <a:endParaRPr/>
            </a:p>
          </p:txBody>
        </p:sp>
        <p:sp>
          <p:nvSpPr>
            <p:cNvPr id="654" name="object 654"/>
            <p:cNvSpPr/>
            <p:nvPr/>
          </p:nvSpPr>
          <p:spPr>
            <a:xfrm>
              <a:off x="7912292" y="5965477"/>
              <a:ext cx="46355" cy="3175"/>
            </a:xfrm>
            <a:custGeom>
              <a:avLst/>
              <a:gdLst/>
              <a:ahLst/>
              <a:cxnLst/>
              <a:rect l="l" t="t" r="r" b="b"/>
              <a:pathLst>
                <a:path w="46354" h="3175">
                  <a:moveTo>
                    <a:pt x="0" y="0"/>
                  </a:moveTo>
                  <a:lnTo>
                    <a:pt x="46164" y="0"/>
                  </a:lnTo>
                </a:path>
                <a:path w="46354" h="3175">
                  <a:moveTo>
                    <a:pt x="46164" y="0"/>
                  </a:moveTo>
                  <a:lnTo>
                    <a:pt x="0" y="0"/>
                  </a:lnTo>
                </a:path>
                <a:path w="46354" h="3175">
                  <a:moveTo>
                    <a:pt x="23082" y="0"/>
                  </a:moveTo>
                  <a:lnTo>
                    <a:pt x="23082" y="3122"/>
                  </a:lnTo>
                </a:path>
              </a:pathLst>
            </a:custGeom>
            <a:ln w="3175">
              <a:solidFill>
                <a:srgbClr val="000000"/>
              </a:solidFill>
            </a:ln>
          </p:spPr>
          <p:txBody>
            <a:bodyPr wrap="square" lIns="0" tIns="0" rIns="0" bIns="0" rtlCol="0"/>
            <a:lstStyle/>
            <a:p>
              <a:endParaRPr/>
            </a:p>
          </p:txBody>
        </p:sp>
        <p:pic>
          <p:nvPicPr>
            <p:cNvPr id="655" name="object 655"/>
            <p:cNvPicPr/>
            <p:nvPr/>
          </p:nvPicPr>
          <p:blipFill>
            <a:blip r:embed="rId67" cstate="print"/>
            <a:stretch>
              <a:fillRect/>
            </a:stretch>
          </p:blipFill>
          <p:spPr>
            <a:xfrm>
              <a:off x="7656516" y="6018352"/>
              <a:ext cx="95863" cy="210247"/>
            </a:xfrm>
            <a:prstGeom prst="rect">
              <a:avLst/>
            </a:prstGeom>
          </p:spPr>
        </p:pic>
        <p:sp>
          <p:nvSpPr>
            <p:cNvPr id="656" name="object 656"/>
            <p:cNvSpPr/>
            <p:nvPr/>
          </p:nvSpPr>
          <p:spPr>
            <a:xfrm>
              <a:off x="8027703" y="5898863"/>
              <a:ext cx="92710" cy="328930"/>
            </a:xfrm>
            <a:custGeom>
              <a:avLst/>
              <a:gdLst/>
              <a:ahLst/>
              <a:cxnLst/>
              <a:rect l="l" t="t" r="r" b="b"/>
              <a:pathLst>
                <a:path w="92709" h="328929">
                  <a:moveTo>
                    <a:pt x="92328" y="0"/>
                  </a:moveTo>
                  <a:lnTo>
                    <a:pt x="0" y="0"/>
                  </a:lnTo>
                  <a:lnTo>
                    <a:pt x="0" y="328694"/>
                  </a:lnTo>
                  <a:lnTo>
                    <a:pt x="92328" y="328694"/>
                  </a:lnTo>
                  <a:lnTo>
                    <a:pt x="92328" y="0"/>
                  </a:lnTo>
                  <a:close/>
                </a:path>
              </a:pathLst>
            </a:custGeom>
            <a:solidFill>
              <a:srgbClr val="A0A0A4"/>
            </a:solidFill>
          </p:spPr>
          <p:txBody>
            <a:bodyPr wrap="square" lIns="0" tIns="0" rIns="0" bIns="0" rtlCol="0"/>
            <a:lstStyle/>
            <a:p>
              <a:endParaRPr/>
            </a:p>
          </p:txBody>
        </p:sp>
        <p:pic>
          <p:nvPicPr>
            <p:cNvPr id="657" name="object 657"/>
            <p:cNvPicPr/>
            <p:nvPr/>
          </p:nvPicPr>
          <p:blipFill>
            <a:blip r:embed="rId68" cstate="print"/>
            <a:stretch>
              <a:fillRect/>
            </a:stretch>
          </p:blipFill>
          <p:spPr>
            <a:xfrm>
              <a:off x="8025831" y="5898863"/>
              <a:ext cx="92952" cy="329736"/>
            </a:xfrm>
            <a:prstGeom prst="rect">
              <a:avLst/>
            </a:prstGeom>
          </p:spPr>
        </p:pic>
        <p:sp>
          <p:nvSpPr>
            <p:cNvPr id="658" name="object 658"/>
            <p:cNvSpPr/>
            <p:nvPr/>
          </p:nvSpPr>
          <p:spPr>
            <a:xfrm>
              <a:off x="8027703" y="5898864"/>
              <a:ext cx="0" cy="328295"/>
            </a:xfrm>
            <a:custGeom>
              <a:avLst/>
              <a:gdLst/>
              <a:ahLst/>
              <a:cxnLst/>
              <a:rect l="l" t="t" r="r" b="b"/>
              <a:pathLst>
                <a:path h="328295">
                  <a:moveTo>
                    <a:pt x="0" y="327861"/>
                  </a:moveTo>
                  <a:lnTo>
                    <a:pt x="0" y="0"/>
                  </a:lnTo>
                </a:path>
              </a:pathLst>
            </a:custGeom>
            <a:ln w="3746">
              <a:solidFill>
                <a:srgbClr val="000000"/>
              </a:solidFill>
            </a:ln>
          </p:spPr>
          <p:txBody>
            <a:bodyPr wrap="square" lIns="0" tIns="0" rIns="0" bIns="0" rtlCol="0"/>
            <a:lstStyle/>
            <a:p>
              <a:endParaRPr/>
            </a:p>
          </p:txBody>
        </p:sp>
        <p:sp>
          <p:nvSpPr>
            <p:cNvPr id="659" name="object 659"/>
            <p:cNvSpPr/>
            <p:nvPr/>
          </p:nvSpPr>
          <p:spPr>
            <a:xfrm>
              <a:off x="8027703" y="5898864"/>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60" name="object 660"/>
            <p:cNvSpPr/>
            <p:nvPr/>
          </p:nvSpPr>
          <p:spPr>
            <a:xfrm>
              <a:off x="8119823" y="5898864"/>
              <a:ext cx="0" cy="328295"/>
            </a:xfrm>
            <a:custGeom>
              <a:avLst/>
              <a:gdLst/>
              <a:ahLst/>
              <a:cxnLst/>
              <a:rect l="l" t="t" r="r" b="b"/>
              <a:pathLst>
                <a:path h="328295">
                  <a:moveTo>
                    <a:pt x="0" y="0"/>
                  </a:moveTo>
                  <a:lnTo>
                    <a:pt x="0" y="327861"/>
                  </a:lnTo>
                </a:path>
              </a:pathLst>
            </a:custGeom>
            <a:ln w="3746">
              <a:solidFill>
                <a:srgbClr val="000000"/>
              </a:solidFill>
            </a:ln>
          </p:spPr>
          <p:txBody>
            <a:bodyPr wrap="square" lIns="0" tIns="0" rIns="0" bIns="0" rtlCol="0"/>
            <a:lstStyle/>
            <a:p>
              <a:endParaRPr/>
            </a:p>
          </p:txBody>
        </p:sp>
        <p:sp>
          <p:nvSpPr>
            <p:cNvPr id="661" name="object 661"/>
            <p:cNvSpPr/>
            <p:nvPr/>
          </p:nvSpPr>
          <p:spPr>
            <a:xfrm>
              <a:off x="8050785" y="5890746"/>
              <a:ext cx="46355" cy="8255"/>
            </a:xfrm>
            <a:custGeom>
              <a:avLst/>
              <a:gdLst/>
              <a:ahLst/>
              <a:cxnLst/>
              <a:rect l="l" t="t" r="r" b="b"/>
              <a:pathLst>
                <a:path w="46354" h="8254">
                  <a:moveTo>
                    <a:pt x="0" y="0"/>
                  </a:moveTo>
                  <a:lnTo>
                    <a:pt x="46164" y="0"/>
                  </a:lnTo>
                </a:path>
                <a:path w="46354" h="8254">
                  <a:moveTo>
                    <a:pt x="46164" y="0"/>
                  </a:moveTo>
                  <a:lnTo>
                    <a:pt x="0" y="0"/>
                  </a:lnTo>
                </a:path>
                <a:path w="46354" h="8254">
                  <a:moveTo>
                    <a:pt x="23082" y="0"/>
                  </a:moveTo>
                  <a:lnTo>
                    <a:pt x="23082" y="8118"/>
                  </a:lnTo>
                </a:path>
              </a:pathLst>
            </a:custGeom>
            <a:ln w="3175">
              <a:solidFill>
                <a:srgbClr val="000000"/>
              </a:solidFill>
            </a:ln>
          </p:spPr>
          <p:txBody>
            <a:bodyPr wrap="square" lIns="0" tIns="0" rIns="0" bIns="0" rtlCol="0"/>
            <a:lstStyle/>
            <a:p>
              <a:endParaRPr/>
            </a:p>
          </p:txBody>
        </p:sp>
        <p:sp>
          <p:nvSpPr>
            <p:cNvPr id="662" name="object 662"/>
            <p:cNvSpPr/>
            <p:nvPr/>
          </p:nvSpPr>
          <p:spPr>
            <a:xfrm>
              <a:off x="7450648" y="6227558"/>
              <a:ext cx="739140" cy="7620"/>
            </a:xfrm>
            <a:custGeom>
              <a:avLst/>
              <a:gdLst/>
              <a:ahLst/>
              <a:cxnLst/>
              <a:rect l="l" t="t" r="r" b="b"/>
              <a:pathLst>
                <a:path w="739140" h="7620">
                  <a:moveTo>
                    <a:pt x="0" y="0"/>
                  </a:moveTo>
                  <a:lnTo>
                    <a:pt x="3743" y="0"/>
                  </a:lnTo>
                </a:path>
                <a:path w="739140" h="7620">
                  <a:moveTo>
                    <a:pt x="3743" y="0"/>
                  </a:moveTo>
                  <a:lnTo>
                    <a:pt x="7486" y="0"/>
                  </a:lnTo>
                </a:path>
                <a:path w="739140" h="7620">
                  <a:moveTo>
                    <a:pt x="7486" y="0"/>
                  </a:moveTo>
                  <a:lnTo>
                    <a:pt x="11229" y="0"/>
                  </a:lnTo>
                </a:path>
                <a:path w="739140" h="7620">
                  <a:moveTo>
                    <a:pt x="11229" y="0"/>
                  </a:moveTo>
                  <a:lnTo>
                    <a:pt x="14972" y="0"/>
                  </a:lnTo>
                </a:path>
                <a:path w="739140" h="7620">
                  <a:moveTo>
                    <a:pt x="14972" y="0"/>
                  </a:moveTo>
                  <a:lnTo>
                    <a:pt x="18715" y="0"/>
                  </a:lnTo>
                </a:path>
                <a:path w="739140" h="7620">
                  <a:moveTo>
                    <a:pt x="18715" y="0"/>
                  </a:moveTo>
                  <a:lnTo>
                    <a:pt x="22458" y="0"/>
                  </a:lnTo>
                </a:path>
                <a:path w="739140" h="7620">
                  <a:moveTo>
                    <a:pt x="22458" y="0"/>
                  </a:moveTo>
                  <a:lnTo>
                    <a:pt x="26201" y="0"/>
                  </a:lnTo>
                </a:path>
                <a:path w="739140" h="7620">
                  <a:moveTo>
                    <a:pt x="26201" y="0"/>
                  </a:moveTo>
                  <a:lnTo>
                    <a:pt x="29944" y="0"/>
                  </a:lnTo>
                </a:path>
                <a:path w="739140" h="7620">
                  <a:moveTo>
                    <a:pt x="29944" y="0"/>
                  </a:moveTo>
                  <a:lnTo>
                    <a:pt x="33687" y="0"/>
                  </a:lnTo>
                </a:path>
                <a:path w="739140" h="7620">
                  <a:moveTo>
                    <a:pt x="33687" y="0"/>
                  </a:moveTo>
                  <a:lnTo>
                    <a:pt x="37430" y="0"/>
                  </a:lnTo>
                </a:path>
                <a:path w="739140" h="7620">
                  <a:moveTo>
                    <a:pt x="37430" y="0"/>
                  </a:moveTo>
                  <a:lnTo>
                    <a:pt x="41173" y="0"/>
                  </a:lnTo>
                </a:path>
                <a:path w="739140" h="7620">
                  <a:moveTo>
                    <a:pt x="41173" y="0"/>
                  </a:moveTo>
                  <a:lnTo>
                    <a:pt x="44916" y="0"/>
                  </a:lnTo>
                </a:path>
                <a:path w="739140" h="7620">
                  <a:moveTo>
                    <a:pt x="44916" y="0"/>
                  </a:moveTo>
                  <a:lnTo>
                    <a:pt x="48659" y="0"/>
                  </a:lnTo>
                </a:path>
                <a:path w="739140" h="7620">
                  <a:moveTo>
                    <a:pt x="48659" y="0"/>
                  </a:moveTo>
                  <a:lnTo>
                    <a:pt x="52402" y="0"/>
                  </a:lnTo>
                </a:path>
                <a:path w="739140" h="7620">
                  <a:moveTo>
                    <a:pt x="52402" y="0"/>
                  </a:moveTo>
                  <a:lnTo>
                    <a:pt x="56145" y="0"/>
                  </a:lnTo>
                </a:path>
                <a:path w="739140" h="7620">
                  <a:moveTo>
                    <a:pt x="56145" y="0"/>
                  </a:moveTo>
                  <a:lnTo>
                    <a:pt x="59888" y="0"/>
                  </a:lnTo>
                </a:path>
                <a:path w="739140" h="7620">
                  <a:moveTo>
                    <a:pt x="59888" y="0"/>
                  </a:moveTo>
                  <a:lnTo>
                    <a:pt x="63631" y="0"/>
                  </a:lnTo>
                </a:path>
                <a:path w="739140" h="7620">
                  <a:moveTo>
                    <a:pt x="63631" y="0"/>
                  </a:moveTo>
                  <a:lnTo>
                    <a:pt x="67374" y="0"/>
                  </a:lnTo>
                </a:path>
                <a:path w="739140" h="7620">
                  <a:moveTo>
                    <a:pt x="67374" y="0"/>
                  </a:moveTo>
                  <a:lnTo>
                    <a:pt x="71118" y="0"/>
                  </a:lnTo>
                </a:path>
                <a:path w="739140" h="7620">
                  <a:moveTo>
                    <a:pt x="71118" y="0"/>
                  </a:moveTo>
                  <a:lnTo>
                    <a:pt x="74861" y="0"/>
                  </a:lnTo>
                </a:path>
                <a:path w="739140" h="7620">
                  <a:moveTo>
                    <a:pt x="74861" y="0"/>
                  </a:moveTo>
                  <a:lnTo>
                    <a:pt x="78604" y="0"/>
                  </a:lnTo>
                </a:path>
                <a:path w="739140" h="7620">
                  <a:moveTo>
                    <a:pt x="78604" y="0"/>
                  </a:moveTo>
                  <a:lnTo>
                    <a:pt x="82347" y="0"/>
                  </a:lnTo>
                </a:path>
                <a:path w="739140" h="7620">
                  <a:moveTo>
                    <a:pt x="82347" y="0"/>
                  </a:moveTo>
                  <a:lnTo>
                    <a:pt x="86090" y="0"/>
                  </a:lnTo>
                </a:path>
                <a:path w="739140" h="7620">
                  <a:moveTo>
                    <a:pt x="86090" y="0"/>
                  </a:moveTo>
                  <a:lnTo>
                    <a:pt x="89833" y="0"/>
                  </a:lnTo>
                </a:path>
                <a:path w="739140" h="7620">
                  <a:moveTo>
                    <a:pt x="89833" y="0"/>
                  </a:moveTo>
                  <a:lnTo>
                    <a:pt x="93576" y="0"/>
                  </a:lnTo>
                </a:path>
                <a:path w="739140" h="7620">
                  <a:moveTo>
                    <a:pt x="93576" y="0"/>
                  </a:moveTo>
                  <a:lnTo>
                    <a:pt x="97319" y="0"/>
                  </a:lnTo>
                </a:path>
                <a:path w="739140" h="7620">
                  <a:moveTo>
                    <a:pt x="97319" y="0"/>
                  </a:moveTo>
                  <a:lnTo>
                    <a:pt x="101062" y="0"/>
                  </a:lnTo>
                </a:path>
                <a:path w="739140" h="7620">
                  <a:moveTo>
                    <a:pt x="101062" y="0"/>
                  </a:moveTo>
                  <a:lnTo>
                    <a:pt x="104805" y="0"/>
                  </a:lnTo>
                </a:path>
                <a:path w="739140" h="7620">
                  <a:moveTo>
                    <a:pt x="104805" y="0"/>
                  </a:moveTo>
                  <a:lnTo>
                    <a:pt x="108548" y="0"/>
                  </a:lnTo>
                </a:path>
                <a:path w="739140" h="7620">
                  <a:moveTo>
                    <a:pt x="108548" y="0"/>
                  </a:moveTo>
                  <a:lnTo>
                    <a:pt x="112291" y="0"/>
                  </a:lnTo>
                </a:path>
                <a:path w="739140" h="7620">
                  <a:moveTo>
                    <a:pt x="112291" y="0"/>
                  </a:moveTo>
                  <a:lnTo>
                    <a:pt x="116034" y="0"/>
                  </a:lnTo>
                </a:path>
                <a:path w="739140" h="7620">
                  <a:moveTo>
                    <a:pt x="116034" y="0"/>
                  </a:moveTo>
                  <a:lnTo>
                    <a:pt x="119777" y="0"/>
                  </a:lnTo>
                </a:path>
                <a:path w="739140" h="7620">
                  <a:moveTo>
                    <a:pt x="119777" y="0"/>
                  </a:moveTo>
                  <a:lnTo>
                    <a:pt x="123520" y="0"/>
                  </a:lnTo>
                </a:path>
                <a:path w="739140" h="7620">
                  <a:moveTo>
                    <a:pt x="123520" y="0"/>
                  </a:moveTo>
                  <a:lnTo>
                    <a:pt x="127263" y="0"/>
                  </a:lnTo>
                </a:path>
                <a:path w="739140" h="7620">
                  <a:moveTo>
                    <a:pt x="127263" y="0"/>
                  </a:moveTo>
                  <a:lnTo>
                    <a:pt x="131006" y="0"/>
                  </a:lnTo>
                </a:path>
                <a:path w="739140" h="7620">
                  <a:moveTo>
                    <a:pt x="131006" y="0"/>
                  </a:moveTo>
                  <a:lnTo>
                    <a:pt x="134749" y="0"/>
                  </a:lnTo>
                </a:path>
                <a:path w="739140" h="7620">
                  <a:moveTo>
                    <a:pt x="134749" y="0"/>
                  </a:moveTo>
                  <a:lnTo>
                    <a:pt x="138493" y="0"/>
                  </a:lnTo>
                </a:path>
                <a:path w="739140" h="7620">
                  <a:moveTo>
                    <a:pt x="138493" y="0"/>
                  </a:moveTo>
                  <a:lnTo>
                    <a:pt x="142236" y="0"/>
                  </a:lnTo>
                </a:path>
                <a:path w="739140" h="7620">
                  <a:moveTo>
                    <a:pt x="142236" y="0"/>
                  </a:moveTo>
                  <a:lnTo>
                    <a:pt x="145979" y="0"/>
                  </a:lnTo>
                </a:path>
                <a:path w="739140" h="7620">
                  <a:moveTo>
                    <a:pt x="145979" y="0"/>
                  </a:moveTo>
                  <a:lnTo>
                    <a:pt x="149722" y="0"/>
                  </a:lnTo>
                </a:path>
                <a:path w="739140" h="7620">
                  <a:moveTo>
                    <a:pt x="149722" y="0"/>
                  </a:moveTo>
                  <a:lnTo>
                    <a:pt x="153465" y="0"/>
                  </a:lnTo>
                </a:path>
                <a:path w="739140" h="7620">
                  <a:moveTo>
                    <a:pt x="153465" y="0"/>
                  </a:moveTo>
                  <a:lnTo>
                    <a:pt x="157208" y="0"/>
                  </a:lnTo>
                </a:path>
                <a:path w="739140" h="7620">
                  <a:moveTo>
                    <a:pt x="157208" y="0"/>
                  </a:moveTo>
                  <a:lnTo>
                    <a:pt x="160951" y="0"/>
                  </a:lnTo>
                </a:path>
                <a:path w="739140" h="7620">
                  <a:moveTo>
                    <a:pt x="160951" y="0"/>
                  </a:moveTo>
                  <a:lnTo>
                    <a:pt x="164694" y="0"/>
                  </a:lnTo>
                </a:path>
                <a:path w="739140" h="7620">
                  <a:moveTo>
                    <a:pt x="164694" y="0"/>
                  </a:moveTo>
                  <a:lnTo>
                    <a:pt x="168437" y="0"/>
                  </a:lnTo>
                </a:path>
                <a:path w="739140" h="7620">
                  <a:moveTo>
                    <a:pt x="168437" y="0"/>
                  </a:moveTo>
                  <a:lnTo>
                    <a:pt x="172180" y="0"/>
                  </a:lnTo>
                </a:path>
                <a:path w="739140" h="7620">
                  <a:moveTo>
                    <a:pt x="172180" y="0"/>
                  </a:moveTo>
                  <a:lnTo>
                    <a:pt x="175923" y="0"/>
                  </a:lnTo>
                </a:path>
                <a:path w="739140" h="7620">
                  <a:moveTo>
                    <a:pt x="175923" y="0"/>
                  </a:moveTo>
                  <a:lnTo>
                    <a:pt x="179666" y="0"/>
                  </a:lnTo>
                </a:path>
                <a:path w="739140" h="7620">
                  <a:moveTo>
                    <a:pt x="179666" y="0"/>
                  </a:moveTo>
                  <a:lnTo>
                    <a:pt x="183409" y="0"/>
                  </a:lnTo>
                </a:path>
                <a:path w="739140" h="7620">
                  <a:moveTo>
                    <a:pt x="183409" y="0"/>
                  </a:moveTo>
                  <a:lnTo>
                    <a:pt x="187152" y="0"/>
                  </a:lnTo>
                </a:path>
                <a:path w="739140" h="7620">
                  <a:moveTo>
                    <a:pt x="187152" y="0"/>
                  </a:moveTo>
                  <a:lnTo>
                    <a:pt x="190895" y="0"/>
                  </a:lnTo>
                </a:path>
                <a:path w="739140" h="7620">
                  <a:moveTo>
                    <a:pt x="190895" y="0"/>
                  </a:moveTo>
                  <a:lnTo>
                    <a:pt x="194638" y="0"/>
                  </a:lnTo>
                </a:path>
                <a:path w="739140" h="7620">
                  <a:moveTo>
                    <a:pt x="194638" y="0"/>
                  </a:moveTo>
                  <a:lnTo>
                    <a:pt x="198381" y="0"/>
                  </a:lnTo>
                </a:path>
                <a:path w="739140" h="7620">
                  <a:moveTo>
                    <a:pt x="198381" y="0"/>
                  </a:moveTo>
                  <a:lnTo>
                    <a:pt x="202124" y="0"/>
                  </a:lnTo>
                </a:path>
                <a:path w="739140" h="7620">
                  <a:moveTo>
                    <a:pt x="202124" y="0"/>
                  </a:moveTo>
                  <a:lnTo>
                    <a:pt x="205868" y="0"/>
                  </a:lnTo>
                </a:path>
                <a:path w="739140" h="7620">
                  <a:moveTo>
                    <a:pt x="205868" y="0"/>
                  </a:moveTo>
                  <a:lnTo>
                    <a:pt x="209611" y="0"/>
                  </a:lnTo>
                </a:path>
                <a:path w="739140" h="7620">
                  <a:moveTo>
                    <a:pt x="209611" y="0"/>
                  </a:moveTo>
                  <a:lnTo>
                    <a:pt x="213354" y="0"/>
                  </a:lnTo>
                </a:path>
                <a:path w="739140" h="7620">
                  <a:moveTo>
                    <a:pt x="213354" y="0"/>
                  </a:moveTo>
                  <a:lnTo>
                    <a:pt x="217097" y="0"/>
                  </a:lnTo>
                </a:path>
                <a:path w="739140" h="7620">
                  <a:moveTo>
                    <a:pt x="217097" y="0"/>
                  </a:moveTo>
                  <a:lnTo>
                    <a:pt x="220840" y="0"/>
                  </a:lnTo>
                </a:path>
                <a:path w="739140" h="7620">
                  <a:moveTo>
                    <a:pt x="220840" y="0"/>
                  </a:moveTo>
                  <a:lnTo>
                    <a:pt x="224583" y="0"/>
                  </a:lnTo>
                </a:path>
                <a:path w="739140" h="7620">
                  <a:moveTo>
                    <a:pt x="224583" y="0"/>
                  </a:moveTo>
                  <a:lnTo>
                    <a:pt x="228326" y="0"/>
                  </a:lnTo>
                </a:path>
                <a:path w="739140" h="7620">
                  <a:moveTo>
                    <a:pt x="228326" y="0"/>
                  </a:moveTo>
                  <a:lnTo>
                    <a:pt x="232069" y="0"/>
                  </a:lnTo>
                </a:path>
                <a:path w="739140" h="7620">
                  <a:moveTo>
                    <a:pt x="232069" y="0"/>
                  </a:moveTo>
                  <a:lnTo>
                    <a:pt x="235812" y="0"/>
                  </a:lnTo>
                </a:path>
                <a:path w="739140" h="7620">
                  <a:moveTo>
                    <a:pt x="235812" y="0"/>
                  </a:moveTo>
                  <a:lnTo>
                    <a:pt x="239555" y="0"/>
                  </a:lnTo>
                </a:path>
                <a:path w="739140" h="7620">
                  <a:moveTo>
                    <a:pt x="239555" y="0"/>
                  </a:moveTo>
                  <a:lnTo>
                    <a:pt x="243298" y="0"/>
                  </a:lnTo>
                </a:path>
                <a:path w="739140" h="7620">
                  <a:moveTo>
                    <a:pt x="243298" y="0"/>
                  </a:moveTo>
                  <a:lnTo>
                    <a:pt x="247041" y="0"/>
                  </a:lnTo>
                </a:path>
                <a:path w="739140" h="7620">
                  <a:moveTo>
                    <a:pt x="247041" y="0"/>
                  </a:moveTo>
                  <a:lnTo>
                    <a:pt x="250784" y="0"/>
                  </a:lnTo>
                </a:path>
                <a:path w="739140" h="7620">
                  <a:moveTo>
                    <a:pt x="250784" y="0"/>
                  </a:moveTo>
                  <a:lnTo>
                    <a:pt x="254527" y="0"/>
                  </a:lnTo>
                </a:path>
                <a:path w="739140" h="7620">
                  <a:moveTo>
                    <a:pt x="254527" y="0"/>
                  </a:moveTo>
                  <a:lnTo>
                    <a:pt x="258270" y="0"/>
                  </a:lnTo>
                </a:path>
                <a:path w="739140" h="7620">
                  <a:moveTo>
                    <a:pt x="258270" y="0"/>
                  </a:moveTo>
                  <a:lnTo>
                    <a:pt x="262013" y="0"/>
                  </a:lnTo>
                </a:path>
                <a:path w="739140" h="7620">
                  <a:moveTo>
                    <a:pt x="262013" y="0"/>
                  </a:moveTo>
                  <a:lnTo>
                    <a:pt x="265756" y="0"/>
                  </a:lnTo>
                </a:path>
                <a:path w="739140" h="7620">
                  <a:moveTo>
                    <a:pt x="265756" y="0"/>
                  </a:moveTo>
                  <a:lnTo>
                    <a:pt x="269499" y="0"/>
                  </a:lnTo>
                </a:path>
                <a:path w="739140" h="7620">
                  <a:moveTo>
                    <a:pt x="269499" y="0"/>
                  </a:moveTo>
                  <a:lnTo>
                    <a:pt x="273243" y="0"/>
                  </a:lnTo>
                </a:path>
                <a:path w="739140" h="7620">
                  <a:moveTo>
                    <a:pt x="273243" y="0"/>
                  </a:moveTo>
                  <a:lnTo>
                    <a:pt x="276986" y="0"/>
                  </a:lnTo>
                </a:path>
                <a:path w="739140" h="7620">
                  <a:moveTo>
                    <a:pt x="276986" y="0"/>
                  </a:moveTo>
                  <a:lnTo>
                    <a:pt x="280729" y="0"/>
                  </a:lnTo>
                </a:path>
                <a:path w="739140" h="7620">
                  <a:moveTo>
                    <a:pt x="280729" y="0"/>
                  </a:moveTo>
                  <a:lnTo>
                    <a:pt x="284472" y="0"/>
                  </a:lnTo>
                </a:path>
                <a:path w="739140" h="7620">
                  <a:moveTo>
                    <a:pt x="284472" y="0"/>
                  </a:moveTo>
                  <a:lnTo>
                    <a:pt x="288215" y="0"/>
                  </a:lnTo>
                </a:path>
                <a:path w="739140" h="7620">
                  <a:moveTo>
                    <a:pt x="288215" y="0"/>
                  </a:moveTo>
                  <a:lnTo>
                    <a:pt x="291958" y="0"/>
                  </a:lnTo>
                </a:path>
                <a:path w="739140" h="7620">
                  <a:moveTo>
                    <a:pt x="291958" y="0"/>
                  </a:moveTo>
                  <a:lnTo>
                    <a:pt x="295701" y="0"/>
                  </a:lnTo>
                </a:path>
                <a:path w="739140" h="7620">
                  <a:moveTo>
                    <a:pt x="295701" y="0"/>
                  </a:moveTo>
                  <a:lnTo>
                    <a:pt x="299444" y="0"/>
                  </a:lnTo>
                </a:path>
                <a:path w="739140" h="7620">
                  <a:moveTo>
                    <a:pt x="299444" y="0"/>
                  </a:moveTo>
                  <a:lnTo>
                    <a:pt x="303187" y="0"/>
                  </a:lnTo>
                </a:path>
                <a:path w="739140" h="7620">
                  <a:moveTo>
                    <a:pt x="303187" y="0"/>
                  </a:moveTo>
                  <a:lnTo>
                    <a:pt x="306930" y="0"/>
                  </a:lnTo>
                </a:path>
                <a:path w="739140" h="7620">
                  <a:moveTo>
                    <a:pt x="306930" y="0"/>
                  </a:moveTo>
                  <a:lnTo>
                    <a:pt x="310673" y="0"/>
                  </a:lnTo>
                </a:path>
                <a:path w="739140" h="7620">
                  <a:moveTo>
                    <a:pt x="310673" y="0"/>
                  </a:moveTo>
                  <a:lnTo>
                    <a:pt x="314416" y="0"/>
                  </a:lnTo>
                </a:path>
                <a:path w="739140" h="7620">
                  <a:moveTo>
                    <a:pt x="314416" y="0"/>
                  </a:moveTo>
                  <a:lnTo>
                    <a:pt x="318159" y="0"/>
                  </a:lnTo>
                </a:path>
                <a:path w="739140" h="7620">
                  <a:moveTo>
                    <a:pt x="318159" y="0"/>
                  </a:moveTo>
                  <a:lnTo>
                    <a:pt x="321902" y="0"/>
                  </a:lnTo>
                </a:path>
                <a:path w="739140" h="7620">
                  <a:moveTo>
                    <a:pt x="321902" y="0"/>
                  </a:moveTo>
                  <a:lnTo>
                    <a:pt x="325645" y="0"/>
                  </a:lnTo>
                </a:path>
                <a:path w="739140" h="7620">
                  <a:moveTo>
                    <a:pt x="325645" y="0"/>
                  </a:moveTo>
                  <a:lnTo>
                    <a:pt x="329388" y="0"/>
                  </a:lnTo>
                </a:path>
                <a:path w="739140" h="7620">
                  <a:moveTo>
                    <a:pt x="329388" y="0"/>
                  </a:moveTo>
                  <a:lnTo>
                    <a:pt x="333131" y="0"/>
                  </a:lnTo>
                </a:path>
                <a:path w="739140" h="7620">
                  <a:moveTo>
                    <a:pt x="333131" y="0"/>
                  </a:moveTo>
                  <a:lnTo>
                    <a:pt x="336874" y="0"/>
                  </a:lnTo>
                </a:path>
                <a:path w="739140" h="7620">
                  <a:moveTo>
                    <a:pt x="336874" y="0"/>
                  </a:moveTo>
                  <a:lnTo>
                    <a:pt x="340618" y="0"/>
                  </a:lnTo>
                </a:path>
                <a:path w="739140" h="7620">
                  <a:moveTo>
                    <a:pt x="340618" y="0"/>
                  </a:moveTo>
                  <a:lnTo>
                    <a:pt x="344361" y="0"/>
                  </a:lnTo>
                </a:path>
                <a:path w="739140" h="7620">
                  <a:moveTo>
                    <a:pt x="344361" y="0"/>
                  </a:moveTo>
                  <a:lnTo>
                    <a:pt x="348104" y="0"/>
                  </a:lnTo>
                </a:path>
                <a:path w="739140" h="7620">
                  <a:moveTo>
                    <a:pt x="348104" y="0"/>
                  </a:moveTo>
                  <a:lnTo>
                    <a:pt x="351847" y="0"/>
                  </a:lnTo>
                </a:path>
                <a:path w="739140" h="7620">
                  <a:moveTo>
                    <a:pt x="351847" y="0"/>
                  </a:moveTo>
                  <a:lnTo>
                    <a:pt x="355590" y="0"/>
                  </a:lnTo>
                </a:path>
                <a:path w="739140" h="7620">
                  <a:moveTo>
                    <a:pt x="355590" y="0"/>
                  </a:moveTo>
                  <a:lnTo>
                    <a:pt x="359333" y="0"/>
                  </a:lnTo>
                </a:path>
                <a:path w="739140" h="7620">
                  <a:moveTo>
                    <a:pt x="359333" y="0"/>
                  </a:moveTo>
                  <a:lnTo>
                    <a:pt x="363076" y="0"/>
                  </a:lnTo>
                </a:path>
                <a:path w="739140" h="7620">
                  <a:moveTo>
                    <a:pt x="363076" y="0"/>
                  </a:moveTo>
                  <a:lnTo>
                    <a:pt x="366819" y="0"/>
                  </a:lnTo>
                </a:path>
                <a:path w="739140" h="7620">
                  <a:moveTo>
                    <a:pt x="366819" y="0"/>
                  </a:moveTo>
                  <a:lnTo>
                    <a:pt x="370562" y="0"/>
                  </a:lnTo>
                </a:path>
                <a:path w="739140" h="7620">
                  <a:moveTo>
                    <a:pt x="370562" y="0"/>
                  </a:moveTo>
                  <a:lnTo>
                    <a:pt x="374305" y="0"/>
                  </a:lnTo>
                </a:path>
                <a:path w="739140" h="7620">
                  <a:moveTo>
                    <a:pt x="374305" y="0"/>
                  </a:moveTo>
                  <a:lnTo>
                    <a:pt x="378048" y="0"/>
                  </a:lnTo>
                </a:path>
                <a:path w="739140" h="7620">
                  <a:moveTo>
                    <a:pt x="378048" y="0"/>
                  </a:moveTo>
                  <a:lnTo>
                    <a:pt x="381791" y="0"/>
                  </a:lnTo>
                </a:path>
                <a:path w="739140" h="7620">
                  <a:moveTo>
                    <a:pt x="381791" y="0"/>
                  </a:moveTo>
                  <a:lnTo>
                    <a:pt x="385534" y="0"/>
                  </a:lnTo>
                </a:path>
                <a:path w="739140" h="7620">
                  <a:moveTo>
                    <a:pt x="385534" y="0"/>
                  </a:moveTo>
                  <a:lnTo>
                    <a:pt x="389277" y="0"/>
                  </a:lnTo>
                </a:path>
                <a:path w="739140" h="7620">
                  <a:moveTo>
                    <a:pt x="389277" y="0"/>
                  </a:moveTo>
                  <a:lnTo>
                    <a:pt x="393020" y="0"/>
                  </a:lnTo>
                </a:path>
                <a:path w="739140" h="7620">
                  <a:moveTo>
                    <a:pt x="393020" y="0"/>
                  </a:moveTo>
                  <a:lnTo>
                    <a:pt x="396763" y="0"/>
                  </a:lnTo>
                </a:path>
                <a:path w="739140" h="7620">
                  <a:moveTo>
                    <a:pt x="396763" y="0"/>
                  </a:moveTo>
                  <a:lnTo>
                    <a:pt x="400506" y="0"/>
                  </a:lnTo>
                </a:path>
                <a:path w="739140" h="7620">
                  <a:moveTo>
                    <a:pt x="400506" y="0"/>
                  </a:moveTo>
                  <a:lnTo>
                    <a:pt x="404249" y="0"/>
                  </a:lnTo>
                </a:path>
                <a:path w="739140" h="7620">
                  <a:moveTo>
                    <a:pt x="404249" y="0"/>
                  </a:moveTo>
                  <a:lnTo>
                    <a:pt x="407993" y="0"/>
                  </a:lnTo>
                </a:path>
                <a:path w="739140" h="7620">
                  <a:moveTo>
                    <a:pt x="407993" y="0"/>
                  </a:moveTo>
                  <a:lnTo>
                    <a:pt x="411736" y="0"/>
                  </a:lnTo>
                </a:path>
                <a:path w="739140" h="7620">
                  <a:moveTo>
                    <a:pt x="411736" y="0"/>
                  </a:moveTo>
                  <a:lnTo>
                    <a:pt x="415479" y="0"/>
                  </a:lnTo>
                </a:path>
                <a:path w="739140" h="7620">
                  <a:moveTo>
                    <a:pt x="415479" y="0"/>
                  </a:moveTo>
                  <a:lnTo>
                    <a:pt x="419222" y="0"/>
                  </a:lnTo>
                </a:path>
                <a:path w="739140" h="7620">
                  <a:moveTo>
                    <a:pt x="419222" y="0"/>
                  </a:moveTo>
                  <a:lnTo>
                    <a:pt x="422965" y="0"/>
                  </a:lnTo>
                </a:path>
                <a:path w="739140" h="7620">
                  <a:moveTo>
                    <a:pt x="422965" y="0"/>
                  </a:moveTo>
                  <a:lnTo>
                    <a:pt x="426708" y="0"/>
                  </a:lnTo>
                </a:path>
                <a:path w="739140" h="7620">
                  <a:moveTo>
                    <a:pt x="426708" y="0"/>
                  </a:moveTo>
                  <a:lnTo>
                    <a:pt x="430451" y="0"/>
                  </a:lnTo>
                </a:path>
                <a:path w="739140" h="7620">
                  <a:moveTo>
                    <a:pt x="430451" y="0"/>
                  </a:moveTo>
                  <a:lnTo>
                    <a:pt x="434194" y="0"/>
                  </a:lnTo>
                </a:path>
                <a:path w="739140" h="7620">
                  <a:moveTo>
                    <a:pt x="434194" y="0"/>
                  </a:moveTo>
                  <a:lnTo>
                    <a:pt x="437937" y="0"/>
                  </a:lnTo>
                </a:path>
                <a:path w="739140" h="7620">
                  <a:moveTo>
                    <a:pt x="437937" y="0"/>
                  </a:moveTo>
                  <a:lnTo>
                    <a:pt x="441680" y="0"/>
                  </a:lnTo>
                </a:path>
                <a:path w="739140" h="7620">
                  <a:moveTo>
                    <a:pt x="441680" y="0"/>
                  </a:moveTo>
                  <a:lnTo>
                    <a:pt x="445423" y="0"/>
                  </a:lnTo>
                </a:path>
                <a:path w="739140" h="7620">
                  <a:moveTo>
                    <a:pt x="445423" y="0"/>
                  </a:moveTo>
                  <a:lnTo>
                    <a:pt x="449166" y="0"/>
                  </a:lnTo>
                </a:path>
                <a:path w="739140" h="7620">
                  <a:moveTo>
                    <a:pt x="449166" y="0"/>
                  </a:moveTo>
                  <a:lnTo>
                    <a:pt x="452909" y="0"/>
                  </a:lnTo>
                </a:path>
                <a:path w="739140" h="7620">
                  <a:moveTo>
                    <a:pt x="452909" y="0"/>
                  </a:moveTo>
                  <a:lnTo>
                    <a:pt x="456652" y="0"/>
                  </a:lnTo>
                </a:path>
                <a:path w="739140" h="7620">
                  <a:moveTo>
                    <a:pt x="456652" y="0"/>
                  </a:moveTo>
                  <a:lnTo>
                    <a:pt x="460395" y="0"/>
                  </a:lnTo>
                </a:path>
                <a:path w="739140" h="7620">
                  <a:moveTo>
                    <a:pt x="460395" y="0"/>
                  </a:moveTo>
                  <a:lnTo>
                    <a:pt x="464138" y="0"/>
                  </a:lnTo>
                </a:path>
                <a:path w="739140" h="7620">
                  <a:moveTo>
                    <a:pt x="464138" y="0"/>
                  </a:moveTo>
                  <a:lnTo>
                    <a:pt x="467881" y="0"/>
                  </a:lnTo>
                </a:path>
                <a:path w="739140" h="7620">
                  <a:moveTo>
                    <a:pt x="467881" y="0"/>
                  </a:moveTo>
                  <a:lnTo>
                    <a:pt x="471624" y="0"/>
                  </a:lnTo>
                </a:path>
                <a:path w="739140" h="7620">
                  <a:moveTo>
                    <a:pt x="471624" y="0"/>
                  </a:moveTo>
                  <a:lnTo>
                    <a:pt x="475368" y="0"/>
                  </a:lnTo>
                </a:path>
                <a:path w="739140" h="7620">
                  <a:moveTo>
                    <a:pt x="475368" y="0"/>
                  </a:moveTo>
                  <a:lnTo>
                    <a:pt x="479111" y="0"/>
                  </a:lnTo>
                </a:path>
                <a:path w="739140" h="7620">
                  <a:moveTo>
                    <a:pt x="479111" y="0"/>
                  </a:moveTo>
                  <a:lnTo>
                    <a:pt x="482854" y="0"/>
                  </a:lnTo>
                </a:path>
                <a:path w="739140" h="7620">
                  <a:moveTo>
                    <a:pt x="482854" y="0"/>
                  </a:moveTo>
                  <a:lnTo>
                    <a:pt x="486597" y="0"/>
                  </a:lnTo>
                </a:path>
                <a:path w="739140" h="7620">
                  <a:moveTo>
                    <a:pt x="486597" y="0"/>
                  </a:moveTo>
                  <a:lnTo>
                    <a:pt x="490340" y="0"/>
                  </a:lnTo>
                </a:path>
                <a:path w="739140" h="7620">
                  <a:moveTo>
                    <a:pt x="490340" y="0"/>
                  </a:moveTo>
                  <a:lnTo>
                    <a:pt x="494083" y="0"/>
                  </a:lnTo>
                </a:path>
                <a:path w="739140" h="7620">
                  <a:moveTo>
                    <a:pt x="494083" y="0"/>
                  </a:moveTo>
                  <a:lnTo>
                    <a:pt x="497826" y="0"/>
                  </a:lnTo>
                </a:path>
                <a:path w="739140" h="7620">
                  <a:moveTo>
                    <a:pt x="497826" y="0"/>
                  </a:moveTo>
                  <a:lnTo>
                    <a:pt x="501569" y="0"/>
                  </a:lnTo>
                </a:path>
                <a:path w="739140" h="7620">
                  <a:moveTo>
                    <a:pt x="501569" y="0"/>
                  </a:moveTo>
                  <a:lnTo>
                    <a:pt x="505312" y="0"/>
                  </a:lnTo>
                </a:path>
                <a:path w="739140" h="7620">
                  <a:moveTo>
                    <a:pt x="505312" y="0"/>
                  </a:moveTo>
                  <a:lnTo>
                    <a:pt x="509055" y="0"/>
                  </a:lnTo>
                </a:path>
                <a:path w="739140" h="7620">
                  <a:moveTo>
                    <a:pt x="509055" y="0"/>
                  </a:moveTo>
                  <a:lnTo>
                    <a:pt x="512798" y="0"/>
                  </a:lnTo>
                </a:path>
                <a:path w="739140" h="7620">
                  <a:moveTo>
                    <a:pt x="512798" y="0"/>
                  </a:moveTo>
                  <a:lnTo>
                    <a:pt x="516541" y="0"/>
                  </a:lnTo>
                </a:path>
                <a:path w="739140" h="7620">
                  <a:moveTo>
                    <a:pt x="516541" y="0"/>
                  </a:moveTo>
                  <a:lnTo>
                    <a:pt x="520284" y="0"/>
                  </a:lnTo>
                </a:path>
                <a:path w="739140" h="7620">
                  <a:moveTo>
                    <a:pt x="520284" y="0"/>
                  </a:moveTo>
                  <a:lnTo>
                    <a:pt x="524027" y="0"/>
                  </a:lnTo>
                </a:path>
                <a:path w="739140" h="7620">
                  <a:moveTo>
                    <a:pt x="524027" y="0"/>
                  </a:moveTo>
                  <a:lnTo>
                    <a:pt x="527770" y="0"/>
                  </a:lnTo>
                </a:path>
                <a:path w="739140" h="7620">
                  <a:moveTo>
                    <a:pt x="527770" y="0"/>
                  </a:moveTo>
                  <a:lnTo>
                    <a:pt x="531513" y="0"/>
                  </a:lnTo>
                </a:path>
                <a:path w="739140" h="7620">
                  <a:moveTo>
                    <a:pt x="531513" y="0"/>
                  </a:moveTo>
                  <a:lnTo>
                    <a:pt x="535256" y="0"/>
                  </a:lnTo>
                </a:path>
                <a:path w="739140" h="7620">
                  <a:moveTo>
                    <a:pt x="535256" y="0"/>
                  </a:moveTo>
                  <a:lnTo>
                    <a:pt x="538999" y="0"/>
                  </a:lnTo>
                </a:path>
                <a:path w="739140" h="7620">
                  <a:moveTo>
                    <a:pt x="538999" y="0"/>
                  </a:moveTo>
                  <a:lnTo>
                    <a:pt x="542743" y="0"/>
                  </a:lnTo>
                </a:path>
                <a:path w="739140" h="7620">
                  <a:moveTo>
                    <a:pt x="542743" y="0"/>
                  </a:moveTo>
                  <a:lnTo>
                    <a:pt x="546486" y="0"/>
                  </a:lnTo>
                </a:path>
                <a:path w="739140" h="7620">
                  <a:moveTo>
                    <a:pt x="546486" y="0"/>
                  </a:moveTo>
                  <a:lnTo>
                    <a:pt x="550228" y="0"/>
                  </a:lnTo>
                </a:path>
                <a:path w="739140" h="7620">
                  <a:moveTo>
                    <a:pt x="550228" y="0"/>
                  </a:moveTo>
                  <a:lnTo>
                    <a:pt x="553972" y="0"/>
                  </a:lnTo>
                </a:path>
                <a:path w="739140" h="7620">
                  <a:moveTo>
                    <a:pt x="553972" y="0"/>
                  </a:moveTo>
                  <a:lnTo>
                    <a:pt x="557715" y="0"/>
                  </a:lnTo>
                </a:path>
                <a:path w="739140" h="7620">
                  <a:moveTo>
                    <a:pt x="557715" y="0"/>
                  </a:moveTo>
                  <a:lnTo>
                    <a:pt x="561458" y="0"/>
                  </a:lnTo>
                </a:path>
                <a:path w="739140" h="7620">
                  <a:moveTo>
                    <a:pt x="561458" y="0"/>
                  </a:moveTo>
                  <a:lnTo>
                    <a:pt x="565201" y="0"/>
                  </a:lnTo>
                </a:path>
                <a:path w="739140" h="7620">
                  <a:moveTo>
                    <a:pt x="565201" y="0"/>
                  </a:moveTo>
                  <a:lnTo>
                    <a:pt x="568944" y="0"/>
                  </a:lnTo>
                </a:path>
                <a:path w="739140" h="7620">
                  <a:moveTo>
                    <a:pt x="568944" y="0"/>
                  </a:moveTo>
                  <a:lnTo>
                    <a:pt x="572687" y="0"/>
                  </a:lnTo>
                </a:path>
                <a:path w="739140" h="7620">
                  <a:moveTo>
                    <a:pt x="572687" y="0"/>
                  </a:moveTo>
                  <a:lnTo>
                    <a:pt x="576430" y="0"/>
                  </a:lnTo>
                </a:path>
                <a:path w="739140" h="7620">
                  <a:moveTo>
                    <a:pt x="576430" y="0"/>
                  </a:moveTo>
                  <a:lnTo>
                    <a:pt x="580173" y="0"/>
                  </a:lnTo>
                </a:path>
                <a:path w="739140" h="7620">
                  <a:moveTo>
                    <a:pt x="580173" y="0"/>
                  </a:moveTo>
                  <a:lnTo>
                    <a:pt x="583916" y="0"/>
                  </a:lnTo>
                </a:path>
                <a:path w="739140" h="7620">
                  <a:moveTo>
                    <a:pt x="583916" y="0"/>
                  </a:moveTo>
                  <a:lnTo>
                    <a:pt x="587659" y="0"/>
                  </a:lnTo>
                </a:path>
                <a:path w="739140" h="7620">
                  <a:moveTo>
                    <a:pt x="587659" y="0"/>
                  </a:moveTo>
                  <a:lnTo>
                    <a:pt x="591402" y="0"/>
                  </a:lnTo>
                </a:path>
                <a:path w="739140" h="7620">
                  <a:moveTo>
                    <a:pt x="591402" y="0"/>
                  </a:moveTo>
                  <a:lnTo>
                    <a:pt x="595145" y="0"/>
                  </a:lnTo>
                </a:path>
                <a:path w="739140" h="7620">
                  <a:moveTo>
                    <a:pt x="595145" y="0"/>
                  </a:moveTo>
                  <a:lnTo>
                    <a:pt x="598888" y="0"/>
                  </a:lnTo>
                </a:path>
                <a:path w="739140" h="7620">
                  <a:moveTo>
                    <a:pt x="598888" y="0"/>
                  </a:moveTo>
                  <a:lnTo>
                    <a:pt x="602631" y="0"/>
                  </a:lnTo>
                </a:path>
                <a:path w="739140" h="7620">
                  <a:moveTo>
                    <a:pt x="602631" y="0"/>
                  </a:moveTo>
                  <a:lnTo>
                    <a:pt x="606374" y="0"/>
                  </a:lnTo>
                </a:path>
                <a:path w="739140" h="7620">
                  <a:moveTo>
                    <a:pt x="606374" y="0"/>
                  </a:moveTo>
                  <a:lnTo>
                    <a:pt x="610118" y="0"/>
                  </a:lnTo>
                </a:path>
                <a:path w="739140" h="7620">
                  <a:moveTo>
                    <a:pt x="610118" y="0"/>
                  </a:moveTo>
                  <a:lnTo>
                    <a:pt x="613861" y="0"/>
                  </a:lnTo>
                </a:path>
                <a:path w="739140" h="7620">
                  <a:moveTo>
                    <a:pt x="613861" y="0"/>
                  </a:moveTo>
                  <a:lnTo>
                    <a:pt x="617604" y="0"/>
                  </a:lnTo>
                </a:path>
                <a:path w="739140" h="7620">
                  <a:moveTo>
                    <a:pt x="617604" y="0"/>
                  </a:moveTo>
                  <a:lnTo>
                    <a:pt x="621347" y="0"/>
                  </a:lnTo>
                </a:path>
                <a:path w="739140" h="7620">
                  <a:moveTo>
                    <a:pt x="621347" y="0"/>
                  </a:moveTo>
                  <a:lnTo>
                    <a:pt x="625090" y="0"/>
                  </a:lnTo>
                </a:path>
                <a:path w="739140" h="7620">
                  <a:moveTo>
                    <a:pt x="625090" y="0"/>
                  </a:moveTo>
                  <a:lnTo>
                    <a:pt x="628833" y="0"/>
                  </a:lnTo>
                </a:path>
                <a:path w="739140" h="7620">
                  <a:moveTo>
                    <a:pt x="628833" y="0"/>
                  </a:moveTo>
                  <a:lnTo>
                    <a:pt x="632576" y="0"/>
                  </a:lnTo>
                </a:path>
                <a:path w="739140" h="7620">
                  <a:moveTo>
                    <a:pt x="632576" y="0"/>
                  </a:moveTo>
                  <a:lnTo>
                    <a:pt x="636319" y="0"/>
                  </a:lnTo>
                </a:path>
                <a:path w="739140" h="7620">
                  <a:moveTo>
                    <a:pt x="636319" y="0"/>
                  </a:moveTo>
                  <a:lnTo>
                    <a:pt x="640062" y="0"/>
                  </a:lnTo>
                </a:path>
                <a:path w="739140" h="7620">
                  <a:moveTo>
                    <a:pt x="640062" y="0"/>
                  </a:moveTo>
                  <a:lnTo>
                    <a:pt x="643805" y="0"/>
                  </a:lnTo>
                </a:path>
                <a:path w="739140" h="7620">
                  <a:moveTo>
                    <a:pt x="643805" y="0"/>
                  </a:moveTo>
                  <a:lnTo>
                    <a:pt x="647548" y="0"/>
                  </a:lnTo>
                </a:path>
                <a:path w="739140" h="7620">
                  <a:moveTo>
                    <a:pt x="647548" y="0"/>
                  </a:moveTo>
                  <a:lnTo>
                    <a:pt x="651291" y="0"/>
                  </a:lnTo>
                </a:path>
                <a:path w="739140" h="7620">
                  <a:moveTo>
                    <a:pt x="651291" y="0"/>
                  </a:moveTo>
                  <a:lnTo>
                    <a:pt x="655034" y="0"/>
                  </a:lnTo>
                </a:path>
                <a:path w="739140" h="7620">
                  <a:moveTo>
                    <a:pt x="655034" y="0"/>
                  </a:moveTo>
                  <a:lnTo>
                    <a:pt x="658777" y="0"/>
                  </a:lnTo>
                </a:path>
                <a:path w="739140" h="7620">
                  <a:moveTo>
                    <a:pt x="658777" y="0"/>
                  </a:moveTo>
                  <a:lnTo>
                    <a:pt x="662520" y="0"/>
                  </a:lnTo>
                </a:path>
                <a:path w="739140" h="7620">
                  <a:moveTo>
                    <a:pt x="662520" y="0"/>
                  </a:moveTo>
                  <a:lnTo>
                    <a:pt x="666263" y="0"/>
                  </a:lnTo>
                </a:path>
                <a:path w="739140" h="7620">
                  <a:moveTo>
                    <a:pt x="666263" y="0"/>
                  </a:moveTo>
                  <a:lnTo>
                    <a:pt x="670006" y="0"/>
                  </a:lnTo>
                </a:path>
                <a:path w="739140" h="7620">
                  <a:moveTo>
                    <a:pt x="670006" y="0"/>
                  </a:moveTo>
                  <a:lnTo>
                    <a:pt x="673749" y="0"/>
                  </a:lnTo>
                </a:path>
                <a:path w="739140" h="7620">
                  <a:moveTo>
                    <a:pt x="673749" y="0"/>
                  </a:moveTo>
                  <a:lnTo>
                    <a:pt x="677492" y="0"/>
                  </a:lnTo>
                </a:path>
                <a:path w="739140" h="7620">
                  <a:moveTo>
                    <a:pt x="677492" y="0"/>
                  </a:moveTo>
                  <a:lnTo>
                    <a:pt x="681236" y="0"/>
                  </a:lnTo>
                </a:path>
                <a:path w="739140" h="7620">
                  <a:moveTo>
                    <a:pt x="681236" y="0"/>
                  </a:moveTo>
                  <a:lnTo>
                    <a:pt x="684979" y="0"/>
                  </a:lnTo>
                </a:path>
                <a:path w="739140" h="7620">
                  <a:moveTo>
                    <a:pt x="684979" y="0"/>
                  </a:moveTo>
                  <a:lnTo>
                    <a:pt x="688722" y="0"/>
                  </a:lnTo>
                </a:path>
                <a:path w="739140" h="7620">
                  <a:moveTo>
                    <a:pt x="688722" y="0"/>
                  </a:moveTo>
                  <a:lnTo>
                    <a:pt x="692465" y="0"/>
                  </a:lnTo>
                </a:path>
                <a:path w="739140" h="7620">
                  <a:moveTo>
                    <a:pt x="692465" y="0"/>
                  </a:moveTo>
                  <a:lnTo>
                    <a:pt x="696208" y="0"/>
                  </a:lnTo>
                </a:path>
                <a:path w="739140" h="7620">
                  <a:moveTo>
                    <a:pt x="696208" y="0"/>
                  </a:moveTo>
                  <a:lnTo>
                    <a:pt x="699951" y="0"/>
                  </a:lnTo>
                </a:path>
                <a:path w="739140" h="7620">
                  <a:moveTo>
                    <a:pt x="699951" y="0"/>
                  </a:moveTo>
                  <a:lnTo>
                    <a:pt x="703694" y="0"/>
                  </a:lnTo>
                </a:path>
                <a:path w="739140" h="7620">
                  <a:moveTo>
                    <a:pt x="703694" y="0"/>
                  </a:moveTo>
                  <a:lnTo>
                    <a:pt x="707437" y="0"/>
                  </a:lnTo>
                </a:path>
                <a:path w="739140" h="7620">
                  <a:moveTo>
                    <a:pt x="707437" y="0"/>
                  </a:moveTo>
                  <a:lnTo>
                    <a:pt x="711180" y="0"/>
                  </a:lnTo>
                </a:path>
                <a:path w="739140" h="7620">
                  <a:moveTo>
                    <a:pt x="711180" y="0"/>
                  </a:moveTo>
                  <a:lnTo>
                    <a:pt x="714923" y="0"/>
                  </a:lnTo>
                </a:path>
                <a:path w="739140" h="7620">
                  <a:moveTo>
                    <a:pt x="714923" y="0"/>
                  </a:moveTo>
                  <a:lnTo>
                    <a:pt x="718666" y="0"/>
                  </a:lnTo>
                </a:path>
                <a:path w="739140" h="7620">
                  <a:moveTo>
                    <a:pt x="718666" y="0"/>
                  </a:moveTo>
                  <a:lnTo>
                    <a:pt x="722409" y="0"/>
                  </a:lnTo>
                </a:path>
                <a:path w="739140" h="7620">
                  <a:moveTo>
                    <a:pt x="722409" y="0"/>
                  </a:moveTo>
                  <a:lnTo>
                    <a:pt x="726152" y="0"/>
                  </a:lnTo>
                </a:path>
                <a:path w="739140" h="7620">
                  <a:moveTo>
                    <a:pt x="726152" y="0"/>
                  </a:moveTo>
                  <a:lnTo>
                    <a:pt x="729895" y="0"/>
                  </a:lnTo>
                </a:path>
                <a:path w="739140" h="7620">
                  <a:moveTo>
                    <a:pt x="729895" y="0"/>
                  </a:moveTo>
                  <a:lnTo>
                    <a:pt x="733638" y="0"/>
                  </a:lnTo>
                </a:path>
                <a:path w="739140" h="7620">
                  <a:moveTo>
                    <a:pt x="733638" y="0"/>
                  </a:moveTo>
                  <a:lnTo>
                    <a:pt x="737381" y="0"/>
                  </a:lnTo>
                </a:path>
                <a:path w="739140" h="7620">
                  <a:moveTo>
                    <a:pt x="737381" y="0"/>
                  </a:moveTo>
                  <a:lnTo>
                    <a:pt x="738629" y="0"/>
                  </a:lnTo>
                </a:path>
                <a:path w="739140" h="7620">
                  <a:moveTo>
                    <a:pt x="184657" y="0"/>
                  </a:moveTo>
                  <a:lnTo>
                    <a:pt x="184657" y="7285"/>
                  </a:lnTo>
                </a:path>
                <a:path w="739140" h="7620">
                  <a:moveTo>
                    <a:pt x="553972" y="0"/>
                  </a:moveTo>
                  <a:lnTo>
                    <a:pt x="553972" y="7285"/>
                  </a:lnTo>
                </a:path>
              </a:pathLst>
            </a:custGeom>
            <a:ln w="3745">
              <a:solidFill>
                <a:srgbClr val="000000"/>
              </a:solidFill>
            </a:ln>
          </p:spPr>
          <p:txBody>
            <a:bodyPr wrap="square" lIns="0" tIns="0" rIns="0" bIns="0" rtlCol="0"/>
            <a:lstStyle/>
            <a:p>
              <a:endParaRPr/>
            </a:p>
          </p:txBody>
        </p:sp>
      </p:grpSp>
      <p:sp>
        <p:nvSpPr>
          <p:cNvPr id="663" name="object 663"/>
          <p:cNvSpPr txBox="1"/>
          <p:nvPr/>
        </p:nvSpPr>
        <p:spPr>
          <a:xfrm>
            <a:off x="7547746" y="6221103"/>
            <a:ext cx="554355" cy="48260"/>
          </a:xfrm>
          <a:prstGeom prst="rect">
            <a:avLst/>
          </a:prstGeom>
        </p:spPr>
        <p:txBody>
          <a:bodyPr vert="horz" wrap="square" lIns="0" tIns="12700" rIns="0" bIns="0" rtlCol="0">
            <a:spAutoFit/>
          </a:bodyPr>
          <a:lstStyle/>
          <a:p>
            <a:pPr marL="12700">
              <a:lnSpc>
                <a:spcPct val="100000"/>
              </a:lnSpc>
              <a:spcBef>
                <a:spcPts val="100"/>
              </a:spcBef>
              <a:tabLst>
                <a:tab pos="372110" algn="l"/>
              </a:tabLst>
            </a:pPr>
            <a:r>
              <a:rPr sz="150" b="1" spc="-10" dirty="0">
                <a:latin typeface="Arial"/>
                <a:cs typeface="Arial"/>
              </a:rPr>
              <a:t>MDA-MB231</a:t>
            </a:r>
            <a:r>
              <a:rPr sz="150" b="1" spc="35" dirty="0">
                <a:latin typeface="Arial"/>
                <a:cs typeface="Arial"/>
              </a:rPr>
              <a:t> </a:t>
            </a:r>
            <a:r>
              <a:rPr sz="150" b="1" spc="-25" dirty="0">
                <a:latin typeface="Arial"/>
                <a:cs typeface="Arial"/>
              </a:rPr>
              <a:t>WT</a:t>
            </a:r>
            <a:r>
              <a:rPr sz="150" b="1" dirty="0">
                <a:latin typeface="Arial"/>
                <a:cs typeface="Arial"/>
              </a:rPr>
              <a:t>	</a:t>
            </a:r>
            <a:r>
              <a:rPr sz="150" b="1" spc="-10" dirty="0">
                <a:latin typeface="Arial"/>
                <a:cs typeface="Arial"/>
              </a:rPr>
              <a:t>MDA-MB231</a:t>
            </a:r>
            <a:r>
              <a:rPr sz="150" b="1" spc="35" dirty="0">
                <a:latin typeface="Arial"/>
                <a:cs typeface="Arial"/>
              </a:rPr>
              <a:t> </a:t>
            </a:r>
            <a:r>
              <a:rPr sz="150" b="1" spc="-10" dirty="0">
                <a:latin typeface="Arial"/>
                <a:cs typeface="Arial"/>
              </a:rPr>
              <a:t>R4.C1</a:t>
            </a:r>
            <a:endParaRPr sz="150">
              <a:latin typeface="Arial"/>
              <a:cs typeface="Arial"/>
            </a:endParaRPr>
          </a:p>
        </p:txBody>
      </p:sp>
      <p:sp>
        <p:nvSpPr>
          <p:cNvPr id="664" name="object 664"/>
          <p:cNvSpPr/>
          <p:nvPr/>
        </p:nvSpPr>
        <p:spPr>
          <a:xfrm>
            <a:off x="7443370" y="5849737"/>
            <a:ext cx="7620" cy="377825"/>
          </a:xfrm>
          <a:custGeom>
            <a:avLst/>
            <a:gdLst/>
            <a:ahLst/>
            <a:cxnLst/>
            <a:rect l="l" t="t" r="r" b="b"/>
            <a:pathLst>
              <a:path w="7620" h="377825">
                <a:moveTo>
                  <a:pt x="7278" y="377821"/>
                </a:moveTo>
                <a:lnTo>
                  <a:pt x="7278" y="374074"/>
                </a:lnTo>
              </a:path>
              <a:path w="7620" h="377825">
                <a:moveTo>
                  <a:pt x="7278" y="374074"/>
                </a:moveTo>
                <a:lnTo>
                  <a:pt x="7278" y="370327"/>
                </a:lnTo>
              </a:path>
              <a:path w="7620" h="377825">
                <a:moveTo>
                  <a:pt x="7278" y="370327"/>
                </a:moveTo>
                <a:lnTo>
                  <a:pt x="7278" y="366580"/>
                </a:lnTo>
              </a:path>
              <a:path w="7620" h="377825">
                <a:moveTo>
                  <a:pt x="7278" y="366580"/>
                </a:moveTo>
                <a:lnTo>
                  <a:pt x="7278" y="362833"/>
                </a:lnTo>
              </a:path>
              <a:path w="7620" h="377825">
                <a:moveTo>
                  <a:pt x="7278" y="362833"/>
                </a:moveTo>
                <a:lnTo>
                  <a:pt x="7278" y="359086"/>
                </a:lnTo>
              </a:path>
              <a:path w="7620" h="377825">
                <a:moveTo>
                  <a:pt x="7278" y="359086"/>
                </a:moveTo>
                <a:lnTo>
                  <a:pt x="7278" y="355339"/>
                </a:lnTo>
              </a:path>
              <a:path w="7620" h="377825">
                <a:moveTo>
                  <a:pt x="7278" y="355339"/>
                </a:moveTo>
                <a:lnTo>
                  <a:pt x="7278" y="351592"/>
                </a:lnTo>
              </a:path>
              <a:path w="7620" h="377825">
                <a:moveTo>
                  <a:pt x="7278" y="351592"/>
                </a:moveTo>
                <a:lnTo>
                  <a:pt x="7278" y="347845"/>
                </a:lnTo>
              </a:path>
              <a:path w="7620" h="377825">
                <a:moveTo>
                  <a:pt x="7278" y="347845"/>
                </a:moveTo>
                <a:lnTo>
                  <a:pt x="7278" y="344098"/>
                </a:lnTo>
              </a:path>
              <a:path w="7620" h="377825">
                <a:moveTo>
                  <a:pt x="7278" y="344098"/>
                </a:moveTo>
                <a:lnTo>
                  <a:pt x="7278" y="340351"/>
                </a:lnTo>
              </a:path>
              <a:path w="7620" h="377825">
                <a:moveTo>
                  <a:pt x="7278" y="340351"/>
                </a:moveTo>
                <a:lnTo>
                  <a:pt x="7278" y="336604"/>
                </a:lnTo>
              </a:path>
              <a:path w="7620" h="377825">
                <a:moveTo>
                  <a:pt x="7278" y="336604"/>
                </a:moveTo>
                <a:lnTo>
                  <a:pt x="7278" y="332858"/>
                </a:lnTo>
              </a:path>
              <a:path w="7620" h="377825">
                <a:moveTo>
                  <a:pt x="7278" y="332858"/>
                </a:moveTo>
                <a:lnTo>
                  <a:pt x="7278" y="329111"/>
                </a:lnTo>
              </a:path>
              <a:path w="7620" h="377825">
                <a:moveTo>
                  <a:pt x="7278" y="329111"/>
                </a:moveTo>
                <a:lnTo>
                  <a:pt x="7278" y="325364"/>
                </a:lnTo>
              </a:path>
              <a:path w="7620" h="377825">
                <a:moveTo>
                  <a:pt x="7278" y="325364"/>
                </a:moveTo>
                <a:lnTo>
                  <a:pt x="7278" y="321617"/>
                </a:lnTo>
              </a:path>
              <a:path w="7620" h="377825">
                <a:moveTo>
                  <a:pt x="7278" y="321617"/>
                </a:moveTo>
                <a:lnTo>
                  <a:pt x="7278" y="317870"/>
                </a:lnTo>
              </a:path>
              <a:path w="7620" h="377825">
                <a:moveTo>
                  <a:pt x="7278" y="317870"/>
                </a:moveTo>
                <a:lnTo>
                  <a:pt x="7278" y="314123"/>
                </a:lnTo>
              </a:path>
              <a:path w="7620" h="377825">
                <a:moveTo>
                  <a:pt x="7278" y="314123"/>
                </a:moveTo>
                <a:lnTo>
                  <a:pt x="7278" y="310376"/>
                </a:lnTo>
              </a:path>
              <a:path w="7620" h="377825">
                <a:moveTo>
                  <a:pt x="7278" y="310376"/>
                </a:moveTo>
                <a:lnTo>
                  <a:pt x="7278" y="306629"/>
                </a:lnTo>
              </a:path>
              <a:path w="7620" h="377825">
                <a:moveTo>
                  <a:pt x="7278" y="306629"/>
                </a:moveTo>
                <a:lnTo>
                  <a:pt x="7278" y="302882"/>
                </a:lnTo>
              </a:path>
              <a:path w="7620" h="377825">
                <a:moveTo>
                  <a:pt x="7278" y="302882"/>
                </a:moveTo>
                <a:lnTo>
                  <a:pt x="7278" y="299134"/>
                </a:lnTo>
              </a:path>
              <a:path w="7620" h="377825">
                <a:moveTo>
                  <a:pt x="7278" y="299134"/>
                </a:moveTo>
                <a:lnTo>
                  <a:pt x="7278" y="295387"/>
                </a:lnTo>
              </a:path>
              <a:path w="7620" h="377825">
                <a:moveTo>
                  <a:pt x="7278" y="295387"/>
                </a:moveTo>
                <a:lnTo>
                  <a:pt x="7278" y="291640"/>
                </a:lnTo>
              </a:path>
              <a:path w="7620" h="377825">
                <a:moveTo>
                  <a:pt x="7278" y="291640"/>
                </a:moveTo>
                <a:lnTo>
                  <a:pt x="7278" y="287893"/>
                </a:lnTo>
              </a:path>
              <a:path w="7620" h="377825">
                <a:moveTo>
                  <a:pt x="7278" y="287893"/>
                </a:moveTo>
                <a:lnTo>
                  <a:pt x="7278" y="284147"/>
                </a:lnTo>
              </a:path>
              <a:path w="7620" h="377825">
                <a:moveTo>
                  <a:pt x="7278" y="284147"/>
                </a:moveTo>
                <a:lnTo>
                  <a:pt x="7278" y="280400"/>
                </a:lnTo>
              </a:path>
              <a:path w="7620" h="377825">
                <a:moveTo>
                  <a:pt x="7278" y="280400"/>
                </a:moveTo>
                <a:lnTo>
                  <a:pt x="7278" y="276653"/>
                </a:lnTo>
              </a:path>
              <a:path w="7620" h="377825">
                <a:moveTo>
                  <a:pt x="7278" y="276653"/>
                </a:moveTo>
                <a:lnTo>
                  <a:pt x="7278" y="272905"/>
                </a:lnTo>
              </a:path>
              <a:path w="7620" h="377825">
                <a:moveTo>
                  <a:pt x="7278" y="272905"/>
                </a:moveTo>
                <a:lnTo>
                  <a:pt x="7278" y="269158"/>
                </a:lnTo>
              </a:path>
              <a:path w="7620" h="377825">
                <a:moveTo>
                  <a:pt x="7278" y="269158"/>
                </a:moveTo>
                <a:lnTo>
                  <a:pt x="7278" y="265411"/>
                </a:lnTo>
              </a:path>
              <a:path w="7620" h="377825">
                <a:moveTo>
                  <a:pt x="7278" y="265411"/>
                </a:moveTo>
                <a:lnTo>
                  <a:pt x="7278" y="261664"/>
                </a:lnTo>
              </a:path>
              <a:path w="7620" h="377825">
                <a:moveTo>
                  <a:pt x="7278" y="261664"/>
                </a:moveTo>
                <a:lnTo>
                  <a:pt x="7278" y="257918"/>
                </a:lnTo>
              </a:path>
              <a:path w="7620" h="377825">
                <a:moveTo>
                  <a:pt x="7278" y="257918"/>
                </a:moveTo>
                <a:lnTo>
                  <a:pt x="7278" y="254171"/>
                </a:lnTo>
              </a:path>
              <a:path w="7620" h="377825">
                <a:moveTo>
                  <a:pt x="7278" y="254171"/>
                </a:moveTo>
                <a:lnTo>
                  <a:pt x="7278" y="250424"/>
                </a:lnTo>
              </a:path>
              <a:path w="7620" h="377825">
                <a:moveTo>
                  <a:pt x="7278" y="250424"/>
                </a:moveTo>
                <a:lnTo>
                  <a:pt x="7278" y="246677"/>
                </a:lnTo>
              </a:path>
              <a:path w="7620" h="377825">
                <a:moveTo>
                  <a:pt x="7278" y="246677"/>
                </a:moveTo>
                <a:lnTo>
                  <a:pt x="7278" y="242930"/>
                </a:lnTo>
              </a:path>
              <a:path w="7620" h="377825">
                <a:moveTo>
                  <a:pt x="7278" y="242930"/>
                </a:moveTo>
                <a:lnTo>
                  <a:pt x="7278" y="239183"/>
                </a:lnTo>
              </a:path>
              <a:path w="7620" h="377825">
                <a:moveTo>
                  <a:pt x="7278" y="239183"/>
                </a:moveTo>
                <a:lnTo>
                  <a:pt x="7278" y="235436"/>
                </a:lnTo>
              </a:path>
              <a:path w="7620" h="377825">
                <a:moveTo>
                  <a:pt x="7278" y="235436"/>
                </a:moveTo>
                <a:lnTo>
                  <a:pt x="7278" y="231688"/>
                </a:lnTo>
              </a:path>
              <a:path w="7620" h="377825">
                <a:moveTo>
                  <a:pt x="7278" y="231688"/>
                </a:moveTo>
                <a:lnTo>
                  <a:pt x="7278" y="227942"/>
                </a:lnTo>
              </a:path>
              <a:path w="7620" h="377825">
                <a:moveTo>
                  <a:pt x="7278" y="227942"/>
                </a:moveTo>
                <a:lnTo>
                  <a:pt x="7278" y="224195"/>
                </a:lnTo>
              </a:path>
              <a:path w="7620" h="377825">
                <a:moveTo>
                  <a:pt x="7278" y="224195"/>
                </a:moveTo>
                <a:lnTo>
                  <a:pt x="7278" y="220448"/>
                </a:lnTo>
              </a:path>
              <a:path w="7620" h="377825">
                <a:moveTo>
                  <a:pt x="7278" y="220448"/>
                </a:moveTo>
                <a:lnTo>
                  <a:pt x="7278" y="216700"/>
                </a:lnTo>
              </a:path>
              <a:path w="7620" h="377825">
                <a:moveTo>
                  <a:pt x="7278" y="216700"/>
                </a:moveTo>
                <a:lnTo>
                  <a:pt x="7278" y="212953"/>
                </a:lnTo>
              </a:path>
              <a:path w="7620" h="377825">
                <a:moveTo>
                  <a:pt x="7278" y="212953"/>
                </a:moveTo>
                <a:lnTo>
                  <a:pt x="7278" y="209206"/>
                </a:lnTo>
              </a:path>
              <a:path w="7620" h="377825">
                <a:moveTo>
                  <a:pt x="7278" y="209206"/>
                </a:moveTo>
                <a:lnTo>
                  <a:pt x="7278" y="205459"/>
                </a:lnTo>
              </a:path>
              <a:path w="7620" h="377825">
                <a:moveTo>
                  <a:pt x="7278" y="205459"/>
                </a:moveTo>
                <a:lnTo>
                  <a:pt x="7278" y="201713"/>
                </a:lnTo>
              </a:path>
              <a:path w="7620" h="377825">
                <a:moveTo>
                  <a:pt x="7278" y="201713"/>
                </a:moveTo>
                <a:lnTo>
                  <a:pt x="7278" y="197966"/>
                </a:lnTo>
              </a:path>
              <a:path w="7620" h="377825">
                <a:moveTo>
                  <a:pt x="7278" y="197966"/>
                </a:moveTo>
                <a:lnTo>
                  <a:pt x="7278" y="194219"/>
                </a:lnTo>
              </a:path>
              <a:path w="7620" h="377825">
                <a:moveTo>
                  <a:pt x="7278" y="194219"/>
                </a:moveTo>
                <a:lnTo>
                  <a:pt x="7278" y="190471"/>
                </a:lnTo>
              </a:path>
              <a:path w="7620" h="377825">
                <a:moveTo>
                  <a:pt x="7278" y="190471"/>
                </a:moveTo>
                <a:lnTo>
                  <a:pt x="7278" y="186724"/>
                </a:lnTo>
              </a:path>
              <a:path w="7620" h="377825">
                <a:moveTo>
                  <a:pt x="7278" y="186724"/>
                </a:moveTo>
                <a:lnTo>
                  <a:pt x="7278" y="182978"/>
                </a:lnTo>
              </a:path>
              <a:path w="7620" h="377825">
                <a:moveTo>
                  <a:pt x="7278" y="182978"/>
                </a:moveTo>
                <a:lnTo>
                  <a:pt x="7278" y="179231"/>
                </a:lnTo>
              </a:path>
              <a:path w="7620" h="377825">
                <a:moveTo>
                  <a:pt x="7278" y="179231"/>
                </a:moveTo>
                <a:lnTo>
                  <a:pt x="7278" y="175484"/>
                </a:lnTo>
              </a:path>
              <a:path w="7620" h="377825">
                <a:moveTo>
                  <a:pt x="7278" y="175484"/>
                </a:moveTo>
                <a:lnTo>
                  <a:pt x="7278" y="171737"/>
                </a:lnTo>
              </a:path>
              <a:path w="7620" h="377825">
                <a:moveTo>
                  <a:pt x="7278" y="171737"/>
                </a:moveTo>
                <a:lnTo>
                  <a:pt x="7278" y="167990"/>
                </a:lnTo>
              </a:path>
              <a:path w="7620" h="377825">
                <a:moveTo>
                  <a:pt x="7278" y="167990"/>
                </a:moveTo>
                <a:lnTo>
                  <a:pt x="7278" y="164243"/>
                </a:lnTo>
              </a:path>
              <a:path w="7620" h="377825">
                <a:moveTo>
                  <a:pt x="7278" y="164243"/>
                </a:moveTo>
                <a:lnTo>
                  <a:pt x="7278" y="160496"/>
                </a:lnTo>
              </a:path>
              <a:path w="7620" h="377825">
                <a:moveTo>
                  <a:pt x="7278" y="160496"/>
                </a:moveTo>
                <a:lnTo>
                  <a:pt x="7278" y="156749"/>
                </a:lnTo>
              </a:path>
              <a:path w="7620" h="377825">
                <a:moveTo>
                  <a:pt x="7278" y="156749"/>
                </a:moveTo>
                <a:lnTo>
                  <a:pt x="7278" y="153002"/>
                </a:lnTo>
              </a:path>
              <a:path w="7620" h="377825">
                <a:moveTo>
                  <a:pt x="7278" y="153002"/>
                </a:moveTo>
                <a:lnTo>
                  <a:pt x="7278" y="149255"/>
                </a:lnTo>
              </a:path>
              <a:path w="7620" h="377825">
                <a:moveTo>
                  <a:pt x="7278" y="149255"/>
                </a:moveTo>
                <a:lnTo>
                  <a:pt x="7278" y="145508"/>
                </a:lnTo>
              </a:path>
              <a:path w="7620" h="377825">
                <a:moveTo>
                  <a:pt x="7278" y="145508"/>
                </a:moveTo>
                <a:lnTo>
                  <a:pt x="7278" y="141761"/>
                </a:lnTo>
              </a:path>
              <a:path w="7620" h="377825">
                <a:moveTo>
                  <a:pt x="7278" y="141761"/>
                </a:moveTo>
                <a:lnTo>
                  <a:pt x="7278" y="138014"/>
                </a:lnTo>
              </a:path>
              <a:path w="7620" h="377825">
                <a:moveTo>
                  <a:pt x="7278" y="138014"/>
                </a:moveTo>
                <a:lnTo>
                  <a:pt x="7278" y="134267"/>
                </a:lnTo>
              </a:path>
              <a:path w="7620" h="377825">
                <a:moveTo>
                  <a:pt x="7278" y="134267"/>
                </a:moveTo>
                <a:lnTo>
                  <a:pt x="7278" y="130520"/>
                </a:lnTo>
              </a:path>
              <a:path w="7620" h="377825">
                <a:moveTo>
                  <a:pt x="7278" y="130520"/>
                </a:moveTo>
                <a:lnTo>
                  <a:pt x="7278" y="126773"/>
                </a:lnTo>
              </a:path>
              <a:path w="7620" h="377825">
                <a:moveTo>
                  <a:pt x="7278" y="126773"/>
                </a:moveTo>
                <a:lnTo>
                  <a:pt x="7278" y="123026"/>
                </a:lnTo>
              </a:path>
              <a:path w="7620" h="377825">
                <a:moveTo>
                  <a:pt x="7278" y="123026"/>
                </a:moveTo>
                <a:lnTo>
                  <a:pt x="7278" y="119279"/>
                </a:lnTo>
              </a:path>
              <a:path w="7620" h="377825">
                <a:moveTo>
                  <a:pt x="7278" y="119279"/>
                </a:moveTo>
                <a:lnTo>
                  <a:pt x="7278" y="115532"/>
                </a:lnTo>
              </a:path>
              <a:path w="7620" h="377825">
                <a:moveTo>
                  <a:pt x="7278" y="115532"/>
                </a:moveTo>
                <a:lnTo>
                  <a:pt x="7278" y="111785"/>
                </a:lnTo>
              </a:path>
              <a:path w="7620" h="377825">
                <a:moveTo>
                  <a:pt x="7278" y="111785"/>
                </a:moveTo>
                <a:lnTo>
                  <a:pt x="7278" y="108038"/>
                </a:lnTo>
              </a:path>
              <a:path w="7620" h="377825">
                <a:moveTo>
                  <a:pt x="7278" y="108038"/>
                </a:moveTo>
                <a:lnTo>
                  <a:pt x="7278" y="104291"/>
                </a:lnTo>
              </a:path>
              <a:path w="7620" h="377825">
                <a:moveTo>
                  <a:pt x="7278" y="104291"/>
                </a:moveTo>
                <a:lnTo>
                  <a:pt x="7278" y="100544"/>
                </a:lnTo>
              </a:path>
              <a:path w="7620" h="377825">
                <a:moveTo>
                  <a:pt x="7278" y="100544"/>
                </a:moveTo>
                <a:lnTo>
                  <a:pt x="7278" y="96797"/>
                </a:lnTo>
              </a:path>
              <a:path w="7620" h="377825">
                <a:moveTo>
                  <a:pt x="7278" y="96797"/>
                </a:moveTo>
                <a:lnTo>
                  <a:pt x="7278" y="93050"/>
                </a:lnTo>
              </a:path>
              <a:path w="7620" h="377825">
                <a:moveTo>
                  <a:pt x="7278" y="93050"/>
                </a:moveTo>
                <a:lnTo>
                  <a:pt x="7278" y="89303"/>
                </a:lnTo>
              </a:path>
              <a:path w="7620" h="377825">
                <a:moveTo>
                  <a:pt x="7278" y="89303"/>
                </a:moveTo>
                <a:lnTo>
                  <a:pt x="7278" y="85556"/>
                </a:lnTo>
              </a:path>
              <a:path w="7620" h="377825">
                <a:moveTo>
                  <a:pt x="7278" y="85556"/>
                </a:moveTo>
                <a:lnTo>
                  <a:pt x="7278" y="81809"/>
                </a:lnTo>
              </a:path>
              <a:path w="7620" h="377825">
                <a:moveTo>
                  <a:pt x="7278" y="81809"/>
                </a:moveTo>
                <a:lnTo>
                  <a:pt x="7278" y="78062"/>
                </a:lnTo>
              </a:path>
              <a:path w="7620" h="377825">
                <a:moveTo>
                  <a:pt x="7278" y="78062"/>
                </a:moveTo>
                <a:lnTo>
                  <a:pt x="7278" y="74315"/>
                </a:lnTo>
              </a:path>
              <a:path w="7620" h="377825">
                <a:moveTo>
                  <a:pt x="7278" y="74315"/>
                </a:moveTo>
                <a:lnTo>
                  <a:pt x="7278" y="70568"/>
                </a:lnTo>
              </a:path>
              <a:path w="7620" h="377825">
                <a:moveTo>
                  <a:pt x="7278" y="70568"/>
                </a:moveTo>
                <a:lnTo>
                  <a:pt x="7278" y="66821"/>
                </a:lnTo>
              </a:path>
              <a:path w="7620" h="377825">
                <a:moveTo>
                  <a:pt x="7278" y="66821"/>
                </a:moveTo>
                <a:lnTo>
                  <a:pt x="7278" y="63074"/>
                </a:lnTo>
              </a:path>
              <a:path w="7620" h="377825">
                <a:moveTo>
                  <a:pt x="7278" y="63074"/>
                </a:moveTo>
                <a:lnTo>
                  <a:pt x="7278" y="59327"/>
                </a:lnTo>
              </a:path>
              <a:path w="7620" h="377825">
                <a:moveTo>
                  <a:pt x="7278" y="59327"/>
                </a:moveTo>
                <a:lnTo>
                  <a:pt x="7278" y="55580"/>
                </a:lnTo>
              </a:path>
              <a:path w="7620" h="377825">
                <a:moveTo>
                  <a:pt x="7278" y="55580"/>
                </a:moveTo>
                <a:lnTo>
                  <a:pt x="7278" y="51833"/>
                </a:lnTo>
              </a:path>
              <a:path w="7620" h="377825">
                <a:moveTo>
                  <a:pt x="7278" y="51833"/>
                </a:moveTo>
                <a:lnTo>
                  <a:pt x="7278" y="48086"/>
                </a:lnTo>
              </a:path>
              <a:path w="7620" h="377825">
                <a:moveTo>
                  <a:pt x="7278" y="48086"/>
                </a:moveTo>
                <a:lnTo>
                  <a:pt x="7278" y="44339"/>
                </a:lnTo>
              </a:path>
              <a:path w="7620" h="377825">
                <a:moveTo>
                  <a:pt x="7278" y="44339"/>
                </a:moveTo>
                <a:lnTo>
                  <a:pt x="7278" y="40592"/>
                </a:lnTo>
              </a:path>
              <a:path w="7620" h="377825">
                <a:moveTo>
                  <a:pt x="7278" y="40592"/>
                </a:moveTo>
                <a:lnTo>
                  <a:pt x="7278" y="36845"/>
                </a:lnTo>
              </a:path>
              <a:path w="7620" h="377825">
                <a:moveTo>
                  <a:pt x="7278" y="36845"/>
                </a:moveTo>
                <a:lnTo>
                  <a:pt x="7278" y="33098"/>
                </a:lnTo>
              </a:path>
              <a:path w="7620" h="377825">
                <a:moveTo>
                  <a:pt x="7278" y="33098"/>
                </a:moveTo>
                <a:lnTo>
                  <a:pt x="7278" y="29351"/>
                </a:lnTo>
              </a:path>
              <a:path w="7620" h="377825">
                <a:moveTo>
                  <a:pt x="7278" y="29351"/>
                </a:moveTo>
                <a:lnTo>
                  <a:pt x="7278" y="25604"/>
                </a:lnTo>
              </a:path>
              <a:path w="7620" h="377825">
                <a:moveTo>
                  <a:pt x="7278" y="25604"/>
                </a:moveTo>
                <a:lnTo>
                  <a:pt x="7278" y="21857"/>
                </a:lnTo>
              </a:path>
              <a:path w="7620" h="377825">
                <a:moveTo>
                  <a:pt x="7278" y="21857"/>
                </a:moveTo>
                <a:lnTo>
                  <a:pt x="7278" y="18110"/>
                </a:lnTo>
              </a:path>
              <a:path w="7620" h="377825">
                <a:moveTo>
                  <a:pt x="7278" y="18110"/>
                </a:moveTo>
                <a:lnTo>
                  <a:pt x="7278" y="14363"/>
                </a:lnTo>
              </a:path>
              <a:path w="7620" h="377825">
                <a:moveTo>
                  <a:pt x="7278" y="14363"/>
                </a:moveTo>
                <a:lnTo>
                  <a:pt x="7278" y="10616"/>
                </a:lnTo>
              </a:path>
              <a:path w="7620" h="377825">
                <a:moveTo>
                  <a:pt x="7278" y="10616"/>
                </a:moveTo>
                <a:lnTo>
                  <a:pt x="7278" y="6869"/>
                </a:lnTo>
              </a:path>
              <a:path w="7620" h="377825">
                <a:moveTo>
                  <a:pt x="7278" y="6869"/>
                </a:moveTo>
                <a:lnTo>
                  <a:pt x="7278" y="3122"/>
                </a:lnTo>
              </a:path>
              <a:path w="7620" h="377825">
                <a:moveTo>
                  <a:pt x="7278" y="3122"/>
                </a:moveTo>
                <a:lnTo>
                  <a:pt x="7278" y="0"/>
                </a:lnTo>
              </a:path>
              <a:path w="7620" h="377825">
                <a:moveTo>
                  <a:pt x="7278" y="377821"/>
                </a:moveTo>
                <a:lnTo>
                  <a:pt x="0" y="377821"/>
                </a:lnTo>
              </a:path>
            </a:pathLst>
          </a:custGeom>
          <a:ln w="3745">
            <a:solidFill>
              <a:srgbClr val="000000"/>
            </a:solidFill>
          </a:ln>
        </p:spPr>
        <p:txBody>
          <a:bodyPr wrap="square" lIns="0" tIns="0" rIns="0" bIns="0" rtlCol="0"/>
          <a:lstStyle/>
          <a:p>
            <a:endParaRPr/>
          </a:p>
        </p:txBody>
      </p:sp>
      <p:sp>
        <p:nvSpPr>
          <p:cNvPr id="665" name="object 665"/>
          <p:cNvSpPr txBox="1"/>
          <p:nvPr/>
        </p:nvSpPr>
        <p:spPr>
          <a:xfrm>
            <a:off x="7418195" y="6202160"/>
            <a:ext cx="36195" cy="48260"/>
          </a:xfrm>
          <a:prstGeom prst="rect">
            <a:avLst/>
          </a:prstGeom>
        </p:spPr>
        <p:txBody>
          <a:bodyPr vert="horz" wrap="square" lIns="0" tIns="12700" rIns="0" bIns="0" rtlCol="0">
            <a:spAutoFit/>
          </a:bodyPr>
          <a:lstStyle/>
          <a:p>
            <a:pPr algn="ctr">
              <a:lnSpc>
                <a:spcPct val="100000"/>
              </a:lnSpc>
              <a:spcBef>
                <a:spcPts val="100"/>
              </a:spcBef>
            </a:pPr>
            <a:r>
              <a:rPr sz="150" b="1" spc="-50" dirty="0">
                <a:latin typeface="Arial"/>
                <a:cs typeface="Arial"/>
              </a:rPr>
              <a:t>0</a:t>
            </a:r>
            <a:endParaRPr sz="150">
              <a:latin typeface="Arial"/>
              <a:cs typeface="Arial"/>
            </a:endParaRPr>
          </a:p>
        </p:txBody>
      </p:sp>
      <p:sp>
        <p:nvSpPr>
          <p:cNvPr id="666" name="object 666"/>
          <p:cNvSpPr/>
          <p:nvPr/>
        </p:nvSpPr>
        <p:spPr>
          <a:xfrm>
            <a:off x="7443370" y="6152202"/>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67" name="object 667"/>
          <p:cNvSpPr txBox="1"/>
          <p:nvPr/>
        </p:nvSpPr>
        <p:spPr>
          <a:xfrm>
            <a:off x="7378269" y="6126804"/>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30000</a:t>
            </a:r>
            <a:endParaRPr sz="150">
              <a:latin typeface="Arial"/>
              <a:cs typeface="Arial"/>
            </a:endParaRPr>
          </a:p>
        </p:txBody>
      </p:sp>
      <p:sp>
        <p:nvSpPr>
          <p:cNvPr id="668" name="object 668"/>
          <p:cNvSpPr/>
          <p:nvPr/>
        </p:nvSpPr>
        <p:spPr>
          <a:xfrm>
            <a:off x="7443370" y="6076638"/>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69" name="object 669"/>
          <p:cNvSpPr txBox="1"/>
          <p:nvPr/>
        </p:nvSpPr>
        <p:spPr>
          <a:xfrm>
            <a:off x="7378269" y="6051239"/>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60000</a:t>
            </a:r>
            <a:endParaRPr sz="150">
              <a:latin typeface="Arial"/>
              <a:cs typeface="Arial"/>
            </a:endParaRPr>
          </a:p>
        </p:txBody>
      </p:sp>
      <p:sp>
        <p:nvSpPr>
          <p:cNvPr id="670" name="object 670"/>
          <p:cNvSpPr/>
          <p:nvPr/>
        </p:nvSpPr>
        <p:spPr>
          <a:xfrm>
            <a:off x="7443370" y="6001074"/>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1" name="object 671"/>
          <p:cNvSpPr txBox="1"/>
          <p:nvPr/>
        </p:nvSpPr>
        <p:spPr>
          <a:xfrm>
            <a:off x="7378269" y="5975675"/>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90000</a:t>
            </a:r>
            <a:endParaRPr sz="150">
              <a:latin typeface="Arial"/>
              <a:cs typeface="Arial"/>
            </a:endParaRPr>
          </a:p>
        </p:txBody>
      </p:sp>
      <p:sp>
        <p:nvSpPr>
          <p:cNvPr id="672" name="object 672"/>
          <p:cNvSpPr/>
          <p:nvPr/>
        </p:nvSpPr>
        <p:spPr>
          <a:xfrm>
            <a:off x="7443370" y="5925509"/>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3" name="object 673"/>
          <p:cNvSpPr txBox="1"/>
          <p:nvPr/>
        </p:nvSpPr>
        <p:spPr>
          <a:xfrm>
            <a:off x="7368287" y="5900111"/>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120000</a:t>
            </a:r>
            <a:endParaRPr sz="150">
              <a:latin typeface="Arial"/>
              <a:cs typeface="Arial"/>
            </a:endParaRPr>
          </a:p>
        </p:txBody>
      </p:sp>
      <p:sp>
        <p:nvSpPr>
          <p:cNvPr id="674" name="object 674"/>
          <p:cNvSpPr/>
          <p:nvPr/>
        </p:nvSpPr>
        <p:spPr>
          <a:xfrm>
            <a:off x="7443370" y="5849945"/>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5" name="object 675"/>
          <p:cNvSpPr txBox="1"/>
          <p:nvPr/>
        </p:nvSpPr>
        <p:spPr>
          <a:xfrm>
            <a:off x="7368287" y="5824546"/>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150000</a:t>
            </a:r>
            <a:endParaRPr sz="150">
              <a:latin typeface="Arial"/>
              <a:cs typeface="Arial"/>
            </a:endParaRPr>
          </a:p>
        </p:txBody>
      </p:sp>
      <p:sp>
        <p:nvSpPr>
          <p:cNvPr id="676" name="object 676"/>
          <p:cNvSpPr/>
          <p:nvPr/>
        </p:nvSpPr>
        <p:spPr>
          <a:xfrm>
            <a:off x="7918530" y="5865141"/>
            <a:ext cx="157480" cy="14604"/>
          </a:xfrm>
          <a:custGeom>
            <a:avLst/>
            <a:gdLst/>
            <a:ahLst/>
            <a:cxnLst/>
            <a:rect l="l" t="t" r="r" b="b"/>
            <a:pathLst>
              <a:path w="157479" h="14604">
                <a:moveTo>
                  <a:pt x="0" y="7077"/>
                </a:moveTo>
                <a:lnTo>
                  <a:pt x="3743" y="7077"/>
                </a:lnTo>
              </a:path>
              <a:path w="157479" h="14604">
                <a:moveTo>
                  <a:pt x="3743" y="7077"/>
                </a:moveTo>
                <a:lnTo>
                  <a:pt x="7486" y="7077"/>
                </a:lnTo>
              </a:path>
              <a:path w="157479" h="14604">
                <a:moveTo>
                  <a:pt x="7486" y="7077"/>
                </a:moveTo>
                <a:lnTo>
                  <a:pt x="11229" y="7077"/>
                </a:lnTo>
              </a:path>
              <a:path w="157479" h="14604">
                <a:moveTo>
                  <a:pt x="11229" y="7077"/>
                </a:moveTo>
                <a:lnTo>
                  <a:pt x="14972" y="7077"/>
                </a:lnTo>
              </a:path>
              <a:path w="157479" h="14604">
                <a:moveTo>
                  <a:pt x="14972" y="7077"/>
                </a:moveTo>
                <a:lnTo>
                  <a:pt x="18715" y="7077"/>
                </a:lnTo>
              </a:path>
              <a:path w="157479" h="14604">
                <a:moveTo>
                  <a:pt x="18715" y="7077"/>
                </a:moveTo>
                <a:lnTo>
                  <a:pt x="22458" y="7077"/>
                </a:lnTo>
              </a:path>
              <a:path w="157479" h="14604">
                <a:moveTo>
                  <a:pt x="22458" y="7077"/>
                </a:moveTo>
                <a:lnTo>
                  <a:pt x="26201" y="7077"/>
                </a:lnTo>
              </a:path>
              <a:path w="157479" h="14604">
                <a:moveTo>
                  <a:pt x="26201" y="7077"/>
                </a:moveTo>
                <a:lnTo>
                  <a:pt x="29944" y="7077"/>
                </a:lnTo>
              </a:path>
              <a:path w="157479" h="14604">
                <a:moveTo>
                  <a:pt x="29944" y="7077"/>
                </a:moveTo>
                <a:lnTo>
                  <a:pt x="33687" y="7077"/>
                </a:lnTo>
              </a:path>
              <a:path w="157479" h="14604">
                <a:moveTo>
                  <a:pt x="33687" y="7077"/>
                </a:moveTo>
                <a:lnTo>
                  <a:pt x="37430" y="7077"/>
                </a:lnTo>
              </a:path>
              <a:path w="157479" h="14604">
                <a:moveTo>
                  <a:pt x="37430" y="7077"/>
                </a:moveTo>
                <a:lnTo>
                  <a:pt x="41173" y="7077"/>
                </a:lnTo>
              </a:path>
              <a:path w="157479" h="14604">
                <a:moveTo>
                  <a:pt x="41173" y="7077"/>
                </a:moveTo>
                <a:lnTo>
                  <a:pt x="44916" y="7077"/>
                </a:lnTo>
              </a:path>
              <a:path w="157479" h="14604">
                <a:moveTo>
                  <a:pt x="44916" y="7077"/>
                </a:moveTo>
                <a:lnTo>
                  <a:pt x="48659" y="7077"/>
                </a:lnTo>
              </a:path>
              <a:path w="157479" h="14604">
                <a:moveTo>
                  <a:pt x="48659" y="7077"/>
                </a:moveTo>
                <a:lnTo>
                  <a:pt x="52402" y="7077"/>
                </a:lnTo>
              </a:path>
              <a:path w="157479" h="14604">
                <a:moveTo>
                  <a:pt x="52402" y="7077"/>
                </a:moveTo>
                <a:lnTo>
                  <a:pt x="56145" y="7077"/>
                </a:lnTo>
              </a:path>
              <a:path w="157479" h="14604">
                <a:moveTo>
                  <a:pt x="56145" y="7077"/>
                </a:moveTo>
                <a:lnTo>
                  <a:pt x="59888" y="7077"/>
                </a:lnTo>
              </a:path>
              <a:path w="157479" h="14604">
                <a:moveTo>
                  <a:pt x="59888" y="7077"/>
                </a:moveTo>
                <a:lnTo>
                  <a:pt x="63631" y="7077"/>
                </a:lnTo>
              </a:path>
              <a:path w="157479" h="14604">
                <a:moveTo>
                  <a:pt x="63631" y="7077"/>
                </a:moveTo>
                <a:lnTo>
                  <a:pt x="67374" y="7077"/>
                </a:lnTo>
              </a:path>
              <a:path w="157479" h="14604">
                <a:moveTo>
                  <a:pt x="67374" y="7077"/>
                </a:moveTo>
                <a:lnTo>
                  <a:pt x="71118" y="7077"/>
                </a:lnTo>
              </a:path>
              <a:path w="157479" h="14604">
                <a:moveTo>
                  <a:pt x="71118" y="7077"/>
                </a:moveTo>
                <a:lnTo>
                  <a:pt x="74861" y="7077"/>
                </a:lnTo>
              </a:path>
              <a:path w="157479" h="14604">
                <a:moveTo>
                  <a:pt x="74861" y="7077"/>
                </a:moveTo>
                <a:lnTo>
                  <a:pt x="78604" y="7077"/>
                </a:lnTo>
              </a:path>
              <a:path w="157479" h="14604">
                <a:moveTo>
                  <a:pt x="78604" y="7077"/>
                </a:moveTo>
                <a:lnTo>
                  <a:pt x="82347" y="7077"/>
                </a:lnTo>
              </a:path>
              <a:path w="157479" h="14604">
                <a:moveTo>
                  <a:pt x="82347" y="7077"/>
                </a:moveTo>
                <a:lnTo>
                  <a:pt x="86090" y="7077"/>
                </a:lnTo>
              </a:path>
              <a:path w="157479" h="14604">
                <a:moveTo>
                  <a:pt x="86090" y="7077"/>
                </a:moveTo>
                <a:lnTo>
                  <a:pt x="89833" y="7077"/>
                </a:lnTo>
              </a:path>
              <a:path w="157479" h="14604">
                <a:moveTo>
                  <a:pt x="89833" y="7077"/>
                </a:moveTo>
                <a:lnTo>
                  <a:pt x="93576" y="7077"/>
                </a:lnTo>
              </a:path>
              <a:path w="157479" h="14604">
                <a:moveTo>
                  <a:pt x="93576" y="7077"/>
                </a:moveTo>
                <a:lnTo>
                  <a:pt x="97319" y="7077"/>
                </a:lnTo>
              </a:path>
              <a:path w="157479" h="14604">
                <a:moveTo>
                  <a:pt x="97319" y="7077"/>
                </a:moveTo>
                <a:lnTo>
                  <a:pt x="101062" y="7077"/>
                </a:lnTo>
              </a:path>
              <a:path w="157479" h="14604">
                <a:moveTo>
                  <a:pt x="101062" y="7077"/>
                </a:moveTo>
                <a:lnTo>
                  <a:pt x="104805" y="7077"/>
                </a:lnTo>
              </a:path>
              <a:path w="157479" h="14604">
                <a:moveTo>
                  <a:pt x="104805" y="7077"/>
                </a:moveTo>
                <a:lnTo>
                  <a:pt x="108548" y="7077"/>
                </a:lnTo>
              </a:path>
              <a:path w="157479" h="14604">
                <a:moveTo>
                  <a:pt x="108548" y="7077"/>
                </a:moveTo>
                <a:lnTo>
                  <a:pt x="112291" y="7077"/>
                </a:lnTo>
              </a:path>
              <a:path w="157479" h="14604">
                <a:moveTo>
                  <a:pt x="112291" y="7077"/>
                </a:moveTo>
                <a:lnTo>
                  <a:pt x="116034" y="7077"/>
                </a:lnTo>
              </a:path>
              <a:path w="157479" h="14604">
                <a:moveTo>
                  <a:pt x="116034" y="7077"/>
                </a:moveTo>
                <a:lnTo>
                  <a:pt x="119777" y="7077"/>
                </a:lnTo>
              </a:path>
              <a:path w="157479" h="14604">
                <a:moveTo>
                  <a:pt x="119777" y="7077"/>
                </a:moveTo>
                <a:lnTo>
                  <a:pt x="123520" y="7077"/>
                </a:lnTo>
              </a:path>
              <a:path w="157479" h="14604">
                <a:moveTo>
                  <a:pt x="123520" y="7077"/>
                </a:moveTo>
                <a:lnTo>
                  <a:pt x="127263" y="7077"/>
                </a:lnTo>
              </a:path>
              <a:path w="157479" h="14604">
                <a:moveTo>
                  <a:pt x="127263" y="7077"/>
                </a:moveTo>
                <a:lnTo>
                  <a:pt x="131006" y="7077"/>
                </a:lnTo>
              </a:path>
              <a:path w="157479" h="14604">
                <a:moveTo>
                  <a:pt x="131006" y="7077"/>
                </a:moveTo>
                <a:lnTo>
                  <a:pt x="134749" y="7077"/>
                </a:lnTo>
              </a:path>
              <a:path w="157479" h="14604">
                <a:moveTo>
                  <a:pt x="134749" y="7077"/>
                </a:moveTo>
                <a:lnTo>
                  <a:pt x="138492" y="7077"/>
                </a:lnTo>
              </a:path>
              <a:path w="157479" h="14604">
                <a:moveTo>
                  <a:pt x="138492" y="7077"/>
                </a:moveTo>
                <a:lnTo>
                  <a:pt x="142236" y="7077"/>
                </a:lnTo>
              </a:path>
              <a:path w="157479" h="14604">
                <a:moveTo>
                  <a:pt x="142236" y="7077"/>
                </a:moveTo>
                <a:lnTo>
                  <a:pt x="145979" y="7077"/>
                </a:lnTo>
              </a:path>
              <a:path w="157479" h="14604">
                <a:moveTo>
                  <a:pt x="145979" y="7077"/>
                </a:moveTo>
                <a:lnTo>
                  <a:pt x="149722" y="7077"/>
                </a:lnTo>
              </a:path>
              <a:path w="157479" h="14604">
                <a:moveTo>
                  <a:pt x="149722" y="7077"/>
                </a:moveTo>
                <a:lnTo>
                  <a:pt x="153465" y="7077"/>
                </a:lnTo>
              </a:path>
              <a:path w="157479" h="14604">
                <a:moveTo>
                  <a:pt x="153465" y="7077"/>
                </a:moveTo>
                <a:lnTo>
                  <a:pt x="157208" y="7077"/>
                </a:lnTo>
              </a:path>
              <a:path w="157479" h="14604">
                <a:moveTo>
                  <a:pt x="0" y="0"/>
                </a:moveTo>
                <a:lnTo>
                  <a:pt x="0" y="14155"/>
                </a:lnTo>
              </a:path>
              <a:path w="157479" h="14604">
                <a:moveTo>
                  <a:pt x="0" y="14155"/>
                </a:moveTo>
                <a:lnTo>
                  <a:pt x="0" y="0"/>
                </a:lnTo>
              </a:path>
              <a:path w="157479" h="14604">
                <a:moveTo>
                  <a:pt x="157208" y="0"/>
                </a:moveTo>
                <a:lnTo>
                  <a:pt x="157208" y="14155"/>
                </a:lnTo>
              </a:path>
              <a:path w="157479" h="14604">
                <a:moveTo>
                  <a:pt x="157208" y="14155"/>
                </a:moveTo>
                <a:lnTo>
                  <a:pt x="157208" y="0"/>
                </a:lnTo>
              </a:path>
            </a:pathLst>
          </a:custGeom>
          <a:ln w="3745">
            <a:solidFill>
              <a:srgbClr val="000000"/>
            </a:solidFill>
          </a:ln>
        </p:spPr>
        <p:txBody>
          <a:bodyPr wrap="square" lIns="0" tIns="0" rIns="0" bIns="0" rtlCol="0"/>
          <a:lstStyle/>
          <a:p>
            <a:endParaRPr/>
          </a:p>
        </p:txBody>
      </p:sp>
      <p:sp>
        <p:nvSpPr>
          <p:cNvPr id="677" name="object 677"/>
          <p:cNvSpPr txBox="1"/>
          <p:nvPr/>
        </p:nvSpPr>
        <p:spPr>
          <a:xfrm>
            <a:off x="7964472" y="5826212"/>
            <a:ext cx="39370" cy="67310"/>
          </a:xfrm>
          <a:prstGeom prst="rect">
            <a:avLst/>
          </a:prstGeom>
        </p:spPr>
        <p:txBody>
          <a:bodyPr vert="horz" wrap="square" lIns="0" tIns="15240" rIns="0" bIns="0" rtlCol="0">
            <a:spAutoFit/>
          </a:bodyPr>
          <a:lstStyle/>
          <a:p>
            <a:pPr marL="12700">
              <a:lnSpc>
                <a:spcPct val="100000"/>
              </a:lnSpc>
              <a:spcBef>
                <a:spcPts val="120"/>
              </a:spcBef>
            </a:pPr>
            <a:r>
              <a:rPr sz="250" b="1" spc="-50" dirty="0">
                <a:latin typeface="Arial"/>
                <a:cs typeface="Arial"/>
              </a:rPr>
              <a:t>*</a:t>
            </a:r>
            <a:endParaRPr sz="250">
              <a:latin typeface="Arial"/>
              <a:cs typeface="Arial"/>
            </a:endParaRPr>
          </a:p>
        </p:txBody>
      </p:sp>
      <p:sp>
        <p:nvSpPr>
          <p:cNvPr id="678" name="object 678"/>
          <p:cNvSpPr/>
          <p:nvPr/>
        </p:nvSpPr>
        <p:spPr>
          <a:xfrm>
            <a:off x="7556702" y="5966310"/>
            <a:ext cx="141605" cy="14604"/>
          </a:xfrm>
          <a:custGeom>
            <a:avLst/>
            <a:gdLst/>
            <a:ahLst/>
            <a:cxnLst/>
            <a:rect l="l" t="t" r="r" b="b"/>
            <a:pathLst>
              <a:path w="141604" h="14604">
                <a:moveTo>
                  <a:pt x="0" y="7077"/>
                </a:moveTo>
                <a:lnTo>
                  <a:pt x="3743" y="7077"/>
                </a:lnTo>
              </a:path>
              <a:path w="141604" h="14604">
                <a:moveTo>
                  <a:pt x="3743" y="7077"/>
                </a:moveTo>
                <a:lnTo>
                  <a:pt x="7486" y="7077"/>
                </a:lnTo>
              </a:path>
              <a:path w="141604" h="14604">
                <a:moveTo>
                  <a:pt x="7486" y="7077"/>
                </a:moveTo>
                <a:lnTo>
                  <a:pt x="11229" y="7077"/>
                </a:lnTo>
              </a:path>
              <a:path w="141604" h="14604">
                <a:moveTo>
                  <a:pt x="11229" y="7077"/>
                </a:moveTo>
                <a:lnTo>
                  <a:pt x="14972" y="7077"/>
                </a:lnTo>
              </a:path>
              <a:path w="141604" h="14604">
                <a:moveTo>
                  <a:pt x="14972" y="7077"/>
                </a:moveTo>
                <a:lnTo>
                  <a:pt x="18715" y="7077"/>
                </a:lnTo>
              </a:path>
              <a:path w="141604" h="14604">
                <a:moveTo>
                  <a:pt x="18715" y="7077"/>
                </a:moveTo>
                <a:lnTo>
                  <a:pt x="22458" y="7077"/>
                </a:lnTo>
              </a:path>
              <a:path w="141604" h="14604">
                <a:moveTo>
                  <a:pt x="22458" y="7077"/>
                </a:moveTo>
                <a:lnTo>
                  <a:pt x="26201" y="7077"/>
                </a:lnTo>
              </a:path>
              <a:path w="141604" h="14604">
                <a:moveTo>
                  <a:pt x="26201" y="7077"/>
                </a:moveTo>
                <a:lnTo>
                  <a:pt x="29944" y="7077"/>
                </a:lnTo>
              </a:path>
              <a:path w="141604" h="14604">
                <a:moveTo>
                  <a:pt x="29944" y="7077"/>
                </a:moveTo>
                <a:lnTo>
                  <a:pt x="33687" y="7077"/>
                </a:lnTo>
              </a:path>
              <a:path w="141604" h="14604">
                <a:moveTo>
                  <a:pt x="33687" y="7077"/>
                </a:moveTo>
                <a:lnTo>
                  <a:pt x="37430" y="7077"/>
                </a:lnTo>
              </a:path>
              <a:path w="141604" h="14604">
                <a:moveTo>
                  <a:pt x="37430" y="7077"/>
                </a:moveTo>
                <a:lnTo>
                  <a:pt x="41173" y="7077"/>
                </a:lnTo>
              </a:path>
              <a:path w="141604" h="14604">
                <a:moveTo>
                  <a:pt x="41173" y="7077"/>
                </a:moveTo>
                <a:lnTo>
                  <a:pt x="44916" y="7077"/>
                </a:lnTo>
              </a:path>
              <a:path w="141604" h="14604">
                <a:moveTo>
                  <a:pt x="44916" y="7077"/>
                </a:moveTo>
                <a:lnTo>
                  <a:pt x="48659" y="7077"/>
                </a:lnTo>
              </a:path>
              <a:path w="141604" h="14604">
                <a:moveTo>
                  <a:pt x="48659" y="7077"/>
                </a:moveTo>
                <a:lnTo>
                  <a:pt x="52402" y="7077"/>
                </a:lnTo>
              </a:path>
              <a:path w="141604" h="14604">
                <a:moveTo>
                  <a:pt x="52402" y="7077"/>
                </a:moveTo>
                <a:lnTo>
                  <a:pt x="56145" y="7077"/>
                </a:lnTo>
              </a:path>
              <a:path w="141604" h="14604">
                <a:moveTo>
                  <a:pt x="56145" y="7077"/>
                </a:moveTo>
                <a:lnTo>
                  <a:pt x="59888" y="7077"/>
                </a:lnTo>
              </a:path>
              <a:path w="141604" h="14604">
                <a:moveTo>
                  <a:pt x="59888" y="7077"/>
                </a:moveTo>
                <a:lnTo>
                  <a:pt x="63631" y="7077"/>
                </a:lnTo>
              </a:path>
              <a:path w="141604" h="14604">
                <a:moveTo>
                  <a:pt x="63631" y="7077"/>
                </a:moveTo>
                <a:lnTo>
                  <a:pt x="67374" y="7077"/>
                </a:lnTo>
              </a:path>
              <a:path w="141604" h="14604">
                <a:moveTo>
                  <a:pt x="67374" y="7077"/>
                </a:moveTo>
                <a:lnTo>
                  <a:pt x="71118" y="7077"/>
                </a:lnTo>
              </a:path>
              <a:path w="141604" h="14604">
                <a:moveTo>
                  <a:pt x="71118" y="7077"/>
                </a:moveTo>
                <a:lnTo>
                  <a:pt x="74861" y="7077"/>
                </a:lnTo>
              </a:path>
              <a:path w="141604" h="14604">
                <a:moveTo>
                  <a:pt x="74861" y="7077"/>
                </a:moveTo>
                <a:lnTo>
                  <a:pt x="78604" y="7077"/>
                </a:lnTo>
              </a:path>
              <a:path w="141604" h="14604">
                <a:moveTo>
                  <a:pt x="78604" y="7077"/>
                </a:moveTo>
                <a:lnTo>
                  <a:pt x="82347" y="7077"/>
                </a:lnTo>
              </a:path>
              <a:path w="141604" h="14604">
                <a:moveTo>
                  <a:pt x="82347" y="7077"/>
                </a:moveTo>
                <a:lnTo>
                  <a:pt x="86090" y="7077"/>
                </a:lnTo>
              </a:path>
              <a:path w="141604" h="14604">
                <a:moveTo>
                  <a:pt x="86090" y="7077"/>
                </a:moveTo>
                <a:lnTo>
                  <a:pt x="89833" y="7077"/>
                </a:lnTo>
              </a:path>
              <a:path w="141604" h="14604">
                <a:moveTo>
                  <a:pt x="89833" y="7077"/>
                </a:moveTo>
                <a:lnTo>
                  <a:pt x="93576" y="7077"/>
                </a:lnTo>
              </a:path>
              <a:path w="141604" h="14604">
                <a:moveTo>
                  <a:pt x="93576" y="7077"/>
                </a:moveTo>
                <a:lnTo>
                  <a:pt x="97319" y="7077"/>
                </a:lnTo>
              </a:path>
              <a:path w="141604" h="14604">
                <a:moveTo>
                  <a:pt x="97319" y="7077"/>
                </a:moveTo>
                <a:lnTo>
                  <a:pt x="101062" y="7077"/>
                </a:lnTo>
              </a:path>
              <a:path w="141604" h="14604">
                <a:moveTo>
                  <a:pt x="101062" y="7077"/>
                </a:moveTo>
                <a:lnTo>
                  <a:pt x="104805" y="7077"/>
                </a:lnTo>
              </a:path>
              <a:path w="141604" h="14604">
                <a:moveTo>
                  <a:pt x="104805" y="7077"/>
                </a:moveTo>
                <a:lnTo>
                  <a:pt x="108548" y="7077"/>
                </a:lnTo>
              </a:path>
              <a:path w="141604" h="14604">
                <a:moveTo>
                  <a:pt x="108548" y="7077"/>
                </a:moveTo>
                <a:lnTo>
                  <a:pt x="112291" y="7077"/>
                </a:lnTo>
              </a:path>
              <a:path w="141604" h="14604">
                <a:moveTo>
                  <a:pt x="112291" y="7077"/>
                </a:moveTo>
                <a:lnTo>
                  <a:pt x="116034" y="7077"/>
                </a:lnTo>
              </a:path>
              <a:path w="141604" h="14604">
                <a:moveTo>
                  <a:pt x="116034" y="7077"/>
                </a:moveTo>
                <a:lnTo>
                  <a:pt x="119777" y="7077"/>
                </a:lnTo>
              </a:path>
              <a:path w="141604" h="14604">
                <a:moveTo>
                  <a:pt x="119777" y="7077"/>
                </a:moveTo>
                <a:lnTo>
                  <a:pt x="123520" y="7077"/>
                </a:lnTo>
              </a:path>
              <a:path w="141604" h="14604">
                <a:moveTo>
                  <a:pt x="123520" y="7077"/>
                </a:moveTo>
                <a:lnTo>
                  <a:pt x="127263" y="7077"/>
                </a:lnTo>
              </a:path>
              <a:path w="141604" h="14604">
                <a:moveTo>
                  <a:pt x="127263" y="7077"/>
                </a:moveTo>
                <a:lnTo>
                  <a:pt x="131006" y="7077"/>
                </a:lnTo>
              </a:path>
              <a:path w="141604" h="14604">
                <a:moveTo>
                  <a:pt x="131006" y="7077"/>
                </a:moveTo>
                <a:lnTo>
                  <a:pt x="134749" y="7077"/>
                </a:lnTo>
              </a:path>
              <a:path w="141604" h="14604">
                <a:moveTo>
                  <a:pt x="134749" y="7077"/>
                </a:moveTo>
                <a:lnTo>
                  <a:pt x="138493" y="7077"/>
                </a:lnTo>
              </a:path>
              <a:path w="141604" h="14604">
                <a:moveTo>
                  <a:pt x="138493" y="7077"/>
                </a:moveTo>
                <a:lnTo>
                  <a:pt x="140988" y="7077"/>
                </a:lnTo>
              </a:path>
              <a:path w="141604" h="14604">
                <a:moveTo>
                  <a:pt x="0" y="0"/>
                </a:moveTo>
                <a:lnTo>
                  <a:pt x="0" y="14155"/>
                </a:lnTo>
              </a:path>
              <a:path w="141604" h="14604">
                <a:moveTo>
                  <a:pt x="0" y="14155"/>
                </a:moveTo>
                <a:lnTo>
                  <a:pt x="0" y="0"/>
                </a:lnTo>
              </a:path>
              <a:path w="141604" h="14604">
                <a:moveTo>
                  <a:pt x="140988" y="0"/>
                </a:moveTo>
                <a:lnTo>
                  <a:pt x="140988" y="14155"/>
                </a:lnTo>
              </a:path>
              <a:path w="141604" h="14604">
                <a:moveTo>
                  <a:pt x="140988" y="14155"/>
                </a:moveTo>
                <a:lnTo>
                  <a:pt x="140988" y="0"/>
                </a:lnTo>
              </a:path>
            </a:pathLst>
          </a:custGeom>
          <a:ln w="3745">
            <a:solidFill>
              <a:srgbClr val="000000"/>
            </a:solidFill>
          </a:ln>
        </p:spPr>
        <p:txBody>
          <a:bodyPr wrap="square" lIns="0" tIns="0" rIns="0" bIns="0" rtlCol="0"/>
          <a:lstStyle/>
          <a:p>
            <a:endParaRPr/>
          </a:p>
        </p:txBody>
      </p:sp>
      <p:sp>
        <p:nvSpPr>
          <p:cNvPr id="679" name="object 679"/>
          <p:cNvSpPr txBox="1"/>
          <p:nvPr/>
        </p:nvSpPr>
        <p:spPr>
          <a:xfrm>
            <a:off x="7600149" y="5927797"/>
            <a:ext cx="54610" cy="54610"/>
          </a:xfrm>
          <a:prstGeom prst="rect">
            <a:avLst/>
          </a:prstGeom>
        </p:spPr>
        <p:txBody>
          <a:bodyPr vert="horz" wrap="square" lIns="0" tIns="11430" rIns="0" bIns="0" rtlCol="0">
            <a:spAutoFit/>
          </a:bodyPr>
          <a:lstStyle/>
          <a:p>
            <a:pPr marL="12700">
              <a:lnSpc>
                <a:spcPct val="100000"/>
              </a:lnSpc>
              <a:spcBef>
                <a:spcPts val="90"/>
              </a:spcBef>
            </a:pPr>
            <a:r>
              <a:rPr sz="200" b="1" i="1" spc="-25" dirty="0">
                <a:latin typeface="Arial"/>
                <a:cs typeface="Arial"/>
              </a:rPr>
              <a:t>ns</a:t>
            </a:r>
            <a:endParaRPr sz="200">
              <a:latin typeface="Arial"/>
              <a:cs typeface="Arial"/>
            </a:endParaRPr>
          </a:p>
        </p:txBody>
      </p:sp>
      <p:sp>
        <p:nvSpPr>
          <p:cNvPr id="680" name="object 680"/>
          <p:cNvSpPr/>
          <p:nvPr/>
        </p:nvSpPr>
        <p:spPr>
          <a:xfrm>
            <a:off x="7345984" y="5944488"/>
            <a:ext cx="648970" cy="372110"/>
          </a:xfrm>
          <a:custGeom>
            <a:avLst/>
            <a:gdLst/>
            <a:ahLst/>
            <a:cxnLst/>
            <a:rect l="l" t="t" r="r" b="b"/>
            <a:pathLst>
              <a:path w="648970" h="372110">
                <a:moveTo>
                  <a:pt x="57073" y="0"/>
                </a:moveTo>
                <a:lnTo>
                  <a:pt x="0" y="0"/>
                </a:lnTo>
                <a:lnTo>
                  <a:pt x="0" y="89916"/>
                </a:lnTo>
                <a:lnTo>
                  <a:pt x="57073" y="89916"/>
                </a:lnTo>
                <a:lnTo>
                  <a:pt x="57073" y="0"/>
                </a:lnTo>
                <a:close/>
              </a:path>
              <a:path w="648970" h="372110">
                <a:moveTo>
                  <a:pt x="648512" y="326847"/>
                </a:moveTo>
                <a:lnTo>
                  <a:pt x="297446" y="326847"/>
                </a:lnTo>
                <a:lnTo>
                  <a:pt x="297446" y="371805"/>
                </a:lnTo>
                <a:lnTo>
                  <a:pt x="648512" y="371805"/>
                </a:lnTo>
                <a:lnTo>
                  <a:pt x="648512" y="326847"/>
                </a:lnTo>
                <a:close/>
              </a:path>
            </a:pathLst>
          </a:custGeom>
          <a:solidFill>
            <a:srgbClr val="FFFFFF"/>
          </a:solidFill>
        </p:spPr>
        <p:txBody>
          <a:bodyPr wrap="square" lIns="0" tIns="0" rIns="0" bIns="0" rtlCol="0"/>
          <a:lstStyle/>
          <a:p>
            <a:endParaRPr/>
          </a:p>
        </p:txBody>
      </p:sp>
      <p:sp>
        <p:nvSpPr>
          <p:cNvPr id="681" name="object 681"/>
          <p:cNvSpPr txBox="1"/>
          <p:nvPr/>
        </p:nvSpPr>
        <p:spPr>
          <a:xfrm>
            <a:off x="7348495" y="5940585"/>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grpSp>
        <p:nvGrpSpPr>
          <p:cNvPr id="682" name="object 682"/>
          <p:cNvGrpSpPr/>
          <p:nvPr/>
        </p:nvGrpSpPr>
        <p:grpSpPr>
          <a:xfrm>
            <a:off x="6515100" y="5410200"/>
            <a:ext cx="469900" cy="292100"/>
            <a:chOff x="6515100" y="5410200"/>
            <a:chExt cx="469900" cy="292100"/>
          </a:xfrm>
        </p:grpSpPr>
        <p:pic>
          <p:nvPicPr>
            <p:cNvPr id="683" name="object 683"/>
            <p:cNvPicPr/>
            <p:nvPr/>
          </p:nvPicPr>
          <p:blipFill>
            <a:blip r:embed="rId69" cstate="print"/>
            <a:stretch>
              <a:fillRect/>
            </a:stretch>
          </p:blipFill>
          <p:spPr>
            <a:xfrm>
              <a:off x="6515100" y="5410200"/>
              <a:ext cx="469900" cy="292100"/>
            </a:xfrm>
            <a:prstGeom prst="rect">
              <a:avLst/>
            </a:prstGeom>
          </p:spPr>
        </p:pic>
        <p:sp>
          <p:nvSpPr>
            <p:cNvPr id="684" name="object 684"/>
            <p:cNvSpPr/>
            <p:nvPr/>
          </p:nvSpPr>
          <p:spPr>
            <a:xfrm>
              <a:off x="6515898" y="5411502"/>
              <a:ext cx="469265" cy="282575"/>
            </a:xfrm>
            <a:custGeom>
              <a:avLst/>
              <a:gdLst/>
              <a:ahLst/>
              <a:cxnLst/>
              <a:rect l="l" t="t" r="r" b="b"/>
              <a:pathLst>
                <a:path w="469265" h="282575">
                  <a:moveTo>
                    <a:pt x="468664" y="0"/>
                  </a:moveTo>
                  <a:lnTo>
                    <a:pt x="0" y="0"/>
                  </a:lnTo>
                  <a:lnTo>
                    <a:pt x="0" y="282439"/>
                  </a:lnTo>
                  <a:lnTo>
                    <a:pt x="468664" y="282439"/>
                  </a:lnTo>
                  <a:lnTo>
                    <a:pt x="468664" y="0"/>
                  </a:lnTo>
                  <a:close/>
                </a:path>
              </a:pathLst>
            </a:custGeom>
            <a:solidFill>
              <a:srgbClr val="FFFFFF"/>
            </a:solidFill>
          </p:spPr>
          <p:txBody>
            <a:bodyPr wrap="square" lIns="0" tIns="0" rIns="0" bIns="0" rtlCol="0"/>
            <a:lstStyle/>
            <a:p>
              <a:endParaRPr/>
            </a:p>
          </p:txBody>
        </p:sp>
      </p:grpSp>
      <p:sp>
        <p:nvSpPr>
          <p:cNvPr id="685" name="object 685"/>
          <p:cNvSpPr txBox="1"/>
          <p:nvPr/>
        </p:nvSpPr>
        <p:spPr>
          <a:xfrm>
            <a:off x="6869321" y="5386230"/>
            <a:ext cx="102870" cy="51435"/>
          </a:xfrm>
          <a:prstGeom prst="rect">
            <a:avLst/>
          </a:prstGeom>
        </p:spPr>
        <p:txBody>
          <a:bodyPr vert="horz" wrap="square" lIns="0" tIns="14604" rIns="0" bIns="0" rtlCol="0">
            <a:spAutoFit/>
          </a:bodyPr>
          <a:lstStyle/>
          <a:p>
            <a:pPr marL="12700">
              <a:lnSpc>
                <a:spcPct val="100000"/>
              </a:lnSpc>
              <a:spcBef>
                <a:spcPts val="114"/>
              </a:spcBef>
            </a:pPr>
            <a:r>
              <a:rPr sz="150" b="1" spc="-10" dirty="0">
                <a:latin typeface="Arial"/>
                <a:cs typeface="Arial"/>
              </a:rPr>
              <a:t>Figure6</a:t>
            </a:r>
            <a:endParaRPr sz="150">
              <a:latin typeface="Arial"/>
              <a:cs typeface="Arial"/>
            </a:endParaRPr>
          </a:p>
        </p:txBody>
      </p:sp>
      <p:grpSp>
        <p:nvGrpSpPr>
          <p:cNvPr id="686" name="object 686"/>
          <p:cNvGrpSpPr/>
          <p:nvPr/>
        </p:nvGrpSpPr>
        <p:grpSpPr>
          <a:xfrm>
            <a:off x="6546340" y="5454123"/>
            <a:ext cx="425450" cy="220979"/>
            <a:chOff x="6546340" y="5454123"/>
            <a:chExt cx="425450" cy="220979"/>
          </a:xfrm>
        </p:grpSpPr>
        <p:sp>
          <p:nvSpPr>
            <p:cNvPr id="687" name="object 687"/>
            <p:cNvSpPr/>
            <p:nvPr/>
          </p:nvSpPr>
          <p:spPr>
            <a:xfrm>
              <a:off x="6565352" y="5594514"/>
              <a:ext cx="70485" cy="75565"/>
            </a:xfrm>
            <a:custGeom>
              <a:avLst/>
              <a:gdLst/>
              <a:ahLst/>
              <a:cxnLst/>
              <a:rect l="l" t="t" r="r" b="b"/>
              <a:pathLst>
                <a:path w="70484" h="75564">
                  <a:moveTo>
                    <a:pt x="70402" y="0"/>
                  </a:moveTo>
                  <a:lnTo>
                    <a:pt x="0" y="0"/>
                  </a:lnTo>
                  <a:lnTo>
                    <a:pt x="0" y="75334"/>
                  </a:lnTo>
                  <a:lnTo>
                    <a:pt x="70402" y="75334"/>
                  </a:lnTo>
                  <a:lnTo>
                    <a:pt x="70402" y="0"/>
                  </a:lnTo>
                  <a:close/>
                </a:path>
              </a:pathLst>
            </a:custGeom>
            <a:solidFill>
              <a:srgbClr val="A0A0A4"/>
            </a:solidFill>
          </p:spPr>
          <p:txBody>
            <a:bodyPr wrap="square" lIns="0" tIns="0" rIns="0" bIns="0" rtlCol="0"/>
            <a:lstStyle/>
            <a:p>
              <a:endParaRPr/>
            </a:p>
          </p:txBody>
        </p:sp>
        <p:sp>
          <p:nvSpPr>
            <p:cNvPr id="688" name="object 688"/>
            <p:cNvSpPr/>
            <p:nvPr/>
          </p:nvSpPr>
          <p:spPr>
            <a:xfrm>
              <a:off x="6564218"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89" name="object 689"/>
            <p:cNvSpPr/>
            <p:nvPr/>
          </p:nvSpPr>
          <p:spPr>
            <a:xfrm>
              <a:off x="6565210" y="5594515"/>
              <a:ext cx="0" cy="74930"/>
            </a:xfrm>
            <a:custGeom>
              <a:avLst/>
              <a:gdLst/>
              <a:ahLst/>
              <a:cxnLst/>
              <a:rect l="l" t="t" r="r" b="b"/>
              <a:pathLst>
                <a:path h="74929">
                  <a:moveTo>
                    <a:pt x="0" y="74765"/>
                  </a:moveTo>
                  <a:lnTo>
                    <a:pt x="0" y="0"/>
                  </a:lnTo>
                </a:path>
              </a:pathLst>
            </a:custGeom>
            <a:ln w="3175">
              <a:solidFill>
                <a:srgbClr val="000000"/>
              </a:solidFill>
            </a:ln>
          </p:spPr>
          <p:txBody>
            <a:bodyPr wrap="square" lIns="0" tIns="0" rIns="0" bIns="0" rtlCol="0"/>
            <a:lstStyle/>
            <a:p>
              <a:endParaRPr/>
            </a:p>
          </p:txBody>
        </p:sp>
        <p:sp>
          <p:nvSpPr>
            <p:cNvPr id="690" name="object 690"/>
            <p:cNvSpPr/>
            <p:nvPr/>
          </p:nvSpPr>
          <p:spPr>
            <a:xfrm>
              <a:off x="6565210" y="559451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691" name="object 691"/>
            <p:cNvSpPr/>
            <p:nvPr/>
          </p:nvSpPr>
          <p:spPr>
            <a:xfrm>
              <a:off x="6635613" y="5594515"/>
              <a:ext cx="0" cy="74930"/>
            </a:xfrm>
            <a:custGeom>
              <a:avLst/>
              <a:gdLst/>
              <a:ahLst/>
              <a:cxnLst/>
              <a:rect l="l" t="t" r="r" b="b"/>
              <a:pathLst>
                <a:path h="74929">
                  <a:moveTo>
                    <a:pt x="0" y="0"/>
                  </a:moveTo>
                  <a:lnTo>
                    <a:pt x="0" y="74765"/>
                  </a:lnTo>
                </a:path>
              </a:pathLst>
            </a:custGeom>
            <a:ln w="3175">
              <a:solidFill>
                <a:srgbClr val="000000"/>
              </a:solidFill>
            </a:ln>
          </p:spPr>
          <p:txBody>
            <a:bodyPr wrap="square" lIns="0" tIns="0" rIns="0" bIns="0" rtlCol="0"/>
            <a:lstStyle/>
            <a:p>
              <a:endParaRPr/>
            </a:p>
          </p:txBody>
        </p:sp>
        <p:sp>
          <p:nvSpPr>
            <p:cNvPr id="692" name="object 692"/>
            <p:cNvSpPr/>
            <p:nvPr/>
          </p:nvSpPr>
          <p:spPr>
            <a:xfrm>
              <a:off x="6582811" y="5578880"/>
              <a:ext cx="35560" cy="15875"/>
            </a:xfrm>
            <a:custGeom>
              <a:avLst/>
              <a:gdLst/>
              <a:ahLst/>
              <a:cxnLst/>
              <a:rect l="l" t="t" r="r" b="b"/>
              <a:pathLst>
                <a:path w="35559" h="15875">
                  <a:moveTo>
                    <a:pt x="0" y="0"/>
                  </a:moveTo>
                  <a:lnTo>
                    <a:pt x="35201" y="0"/>
                  </a:lnTo>
                </a:path>
                <a:path w="35559" h="15875">
                  <a:moveTo>
                    <a:pt x="35201" y="0"/>
                  </a:moveTo>
                  <a:lnTo>
                    <a:pt x="0" y="0"/>
                  </a:lnTo>
                </a:path>
                <a:path w="35559" h="15875">
                  <a:moveTo>
                    <a:pt x="17600" y="0"/>
                  </a:moveTo>
                  <a:lnTo>
                    <a:pt x="17600" y="15635"/>
                  </a:lnTo>
                </a:path>
              </a:pathLst>
            </a:custGeom>
            <a:ln w="3175">
              <a:solidFill>
                <a:srgbClr val="000000"/>
              </a:solidFill>
            </a:ln>
          </p:spPr>
          <p:txBody>
            <a:bodyPr wrap="square" lIns="0" tIns="0" rIns="0" bIns="0" rtlCol="0"/>
            <a:lstStyle/>
            <a:p>
              <a:endParaRPr/>
            </a:p>
          </p:txBody>
        </p:sp>
        <p:sp>
          <p:nvSpPr>
            <p:cNvPr id="693" name="object 693"/>
            <p:cNvSpPr/>
            <p:nvPr/>
          </p:nvSpPr>
          <p:spPr>
            <a:xfrm>
              <a:off x="6670955" y="5523871"/>
              <a:ext cx="70485" cy="146050"/>
            </a:xfrm>
            <a:custGeom>
              <a:avLst/>
              <a:gdLst/>
              <a:ahLst/>
              <a:cxnLst/>
              <a:rect l="l" t="t" r="r" b="b"/>
              <a:pathLst>
                <a:path w="70484" h="146050">
                  <a:moveTo>
                    <a:pt x="70402" y="0"/>
                  </a:moveTo>
                  <a:lnTo>
                    <a:pt x="0" y="0"/>
                  </a:lnTo>
                  <a:lnTo>
                    <a:pt x="0" y="145977"/>
                  </a:lnTo>
                  <a:lnTo>
                    <a:pt x="70402" y="145977"/>
                  </a:lnTo>
                  <a:lnTo>
                    <a:pt x="70402" y="0"/>
                  </a:lnTo>
                  <a:close/>
                </a:path>
              </a:pathLst>
            </a:custGeom>
            <a:solidFill>
              <a:srgbClr val="A0A0A4"/>
            </a:solidFill>
          </p:spPr>
          <p:txBody>
            <a:bodyPr wrap="square" lIns="0" tIns="0" rIns="0" bIns="0" rtlCol="0"/>
            <a:lstStyle/>
            <a:p>
              <a:endParaRPr/>
            </a:p>
          </p:txBody>
        </p:sp>
        <p:sp>
          <p:nvSpPr>
            <p:cNvPr id="694" name="object 694"/>
            <p:cNvSpPr/>
            <p:nvPr/>
          </p:nvSpPr>
          <p:spPr>
            <a:xfrm>
              <a:off x="6669963"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95" name="object 695"/>
            <p:cNvSpPr/>
            <p:nvPr/>
          </p:nvSpPr>
          <p:spPr>
            <a:xfrm>
              <a:off x="6670956" y="5523872"/>
              <a:ext cx="0" cy="145415"/>
            </a:xfrm>
            <a:custGeom>
              <a:avLst/>
              <a:gdLst/>
              <a:ahLst/>
              <a:cxnLst/>
              <a:rect l="l" t="t" r="r" b="b"/>
              <a:pathLst>
                <a:path h="145414">
                  <a:moveTo>
                    <a:pt x="0" y="145409"/>
                  </a:moveTo>
                  <a:lnTo>
                    <a:pt x="0" y="0"/>
                  </a:lnTo>
                </a:path>
              </a:pathLst>
            </a:custGeom>
            <a:ln w="3175">
              <a:solidFill>
                <a:srgbClr val="000000"/>
              </a:solidFill>
            </a:ln>
          </p:spPr>
          <p:txBody>
            <a:bodyPr wrap="square" lIns="0" tIns="0" rIns="0" bIns="0" rtlCol="0"/>
            <a:lstStyle/>
            <a:p>
              <a:endParaRPr/>
            </a:p>
          </p:txBody>
        </p:sp>
        <p:sp>
          <p:nvSpPr>
            <p:cNvPr id="696" name="object 696"/>
            <p:cNvSpPr/>
            <p:nvPr/>
          </p:nvSpPr>
          <p:spPr>
            <a:xfrm>
              <a:off x="6670956" y="5523872"/>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697" name="object 697"/>
            <p:cNvSpPr/>
            <p:nvPr/>
          </p:nvSpPr>
          <p:spPr>
            <a:xfrm>
              <a:off x="6741216" y="5523872"/>
              <a:ext cx="0" cy="145415"/>
            </a:xfrm>
            <a:custGeom>
              <a:avLst/>
              <a:gdLst/>
              <a:ahLst/>
              <a:cxnLst/>
              <a:rect l="l" t="t" r="r" b="b"/>
              <a:pathLst>
                <a:path h="145414">
                  <a:moveTo>
                    <a:pt x="0" y="0"/>
                  </a:moveTo>
                  <a:lnTo>
                    <a:pt x="0" y="145409"/>
                  </a:lnTo>
                </a:path>
              </a:pathLst>
            </a:custGeom>
            <a:ln w="3175">
              <a:solidFill>
                <a:srgbClr val="000000"/>
              </a:solidFill>
            </a:ln>
          </p:spPr>
          <p:txBody>
            <a:bodyPr wrap="square" lIns="0" tIns="0" rIns="0" bIns="0" rtlCol="0"/>
            <a:lstStyle/>
            <a:p>
              <a:endParaRPr/>
            </a:p>
          </p:txBody>
        </p:sp>
        <p:sp>
          <p:nvSpPr>
            <p:cNvPr id="698" name="object 698"/>
            <p:cNvSpPr/>
            <p:nvPr/>
          </p:nvSpPr>
          <p:spPr>
            <a:xfrm>
              <a:off x="6688556" y="5517475"/>
              <a:ext cx="35560" cy="6985"/>
            </a:xfrm>
            <a:custGeom>
              <a:avLst/>
              <a:gdLst/>
              <a:ahLst/>
              <a:cxnLst/>
              <a:rect l="l" t="t" r="r" b="b"/>
              <a:pathLst>
                <a:path w="35559" h="6985">
                  <a:moveTo>
                    <a:pt x="0" y="0"/>
                  </a:moveTo>
                  <a:lnTo>
                    <a:pt x="35201" y="0"/>
                  </a:lnTo>
                </a:path>
                <a:path w="35559" h="6985">
                  <a:moveTo>
                    <a:pt x="35201" y="0"/>
                  </a:moveTo>
                  <a:lnTo>
                    <a:pt x="0" y="0"/>
                  </a:lnTo>
                </a:path>
                <a:path w="35559" h="6985">
                  <a:moveTo>
                    <a:pt x="17600" y="0"/>
                  </a:moveTo>
                  <a:lnTo>
                    <a:pt x="17600" y="6396"/>
                  </a:lnTo>
                </a:path>
              </a:pathLst>
            </a:custGeom>
            <a:ln w="3175">
              <a:solidFill>
                <a:srgbClr val="000000"/>
              </a:solidFill>
            </a:ln>
          </p:spPr>
          <p:txBody>
            <a:bodyPr wrap="square" lIns="0" tIns="0" rIns="0" bIns="0" rtlCol="0"/>
            <a:lstStyle/>
            <a:p>
              <a:endParaRPr/>
            </a:p>
          </p:txBody>
        </p:sp>
        <p:sp>
          <p:nvSpPr>
            <p:cNvPr id="699" name="object 699"/>
            <p:cNvSpPr/>
            <p:nvPr/>
          </p:nvSpPr>
          <p:spPr>
            <a:xfrm>
              <a:off x="6776560" y="5470568"/>
              <a:ext cx="71120" cy="199390"/>
            </a:xfrm>
            <a:custGeom>
              <a:avLst/>
              <a:gdLst/>
              <a:ahLst/>
              <a:cxnLst/>
              <a:rect l="l" t="t" r="r" b="b"/>
              <a:pathLst>
                <a:path w="71120" h="199389">
                  <a:moveTo>
                    <a:pt x="70544" y="0"/>
                  </a:moveTo>
                  <a:lnTo>
                    <a:pt x="0" y="0"/>
                  </a:lnTo>
                  <a:lnTo>
                    <a:pt x="0" y="199280"/>
                  </a:lnTo>
                  <a:lnTo>
                    <a:pt x="70544" y="199280"/>
                  </a:lnTo>
                  <a:lnTo>
                    <a:pt x="70544" y="0"/>
                  </a:lnTo>
                  <a:close/>
                </a:path>
              </a:pathLst>
            </a:custGeom>
            <a:solidFill>
              <a:srgbClr val="A0A0A4"/>
            </a:solidFill>
          </p:spPr>
          <p:txBody>
            <a:bodyPr wrap="square" lIns="0" tIns="0" rIns="0" bIns="0" rtlCol="0"/>
            <a:lstStyle/>
            <a:p>
              <a:endParaRPr/>
            </a:p>
          </p:txBody>
        </p:sp>
        <p:sp>
          <p:nvSpPr>
            <p:cNvPr id="700" name="object 700"/>
            <p:cNvSpPr/>
            <p:nvPr/>
          </p:nvSpPr>
          <p:spPr>
            <a:xfrm>
              <a:off x="6775566"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01" name="object 701"/>
            <p:cNvSpPr/>
            <p:nvPr/>
          </p:nvSpPr>
          <p:spPr>
            <a:xfrm>
              <a:off x="6776559" y="5470569"/>
              <a:ext cx="0" cy="198755"/>
            </a:xfrm>
            <a:custGeom>
              <a:avLst/>
              <a:gdLst/>
              <a:ahLst/>
              <a:cxnLst/>
              <a:rect l="l" t="t" r="r" b="b"/>
              <a:pathLst>
                <a:path h="198754">
                  <a:moveTo>
                    <a:pt x="0" y="198711"/>
                  </a:moveTo>
                  <a:lnTo>
                    <a:pt x="0" y="0"/>
                  </a:lnTo>
                </a:path>
              </a:pathLst>
            </a:custGeom>
            <a:ln w="3175">
              <a:solidFill>
                <a:srgbClr val="000000"/>
              </a:solidFill>
            </a:ln>
          </p:spPr>
          <p:txBody>
            <a:bodyPr wrap="square" lIns="0" tIns="0" rIns="0" bIns="0" rtlCol="0"/>
            <a:lstStyle/>
            <a:p>
              <a:endParaRPr/>
            </a:p>
          </p:txBody>
        </p:sp>
        <p:sp>
          <p:nvSpPr>
            <p:cNvPr id="702" name="object 702"/>
            <p:cNvSpPr/>
            <p:nvPr/>
          </p:nvSpPr>
          <p:spPr>
            <a:xfrm>
              <a:off x="6776559" y="5470569"/>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703" name="object 703"/>
            <p:cNvSpPr/>
            <p:nvPr/>
          </p:nvSpPr>
          <p:spPr>
            <a:xfrm>
              <a:off x="6846819" y="5470569"/>
              <a:ext cx="0" cy="198755"/>
            </a:xfrm>
            <a:custGeom>
              <a:avLst/>
              <a:gdLst/>
              <a:ahLst/>
              <a:cxnLst/>
              <a:rect l="l" t="t" r="r" b="b"/>
              <a:pathLst>
                <a:path h="198754">
                  <a:moveTo>
                    <a:pt x="0" y="0"/>
                  </a:moveTo>
                  <a:lnTo>
                    <a:pt x="0" y="198711"/>
                  </a:lnTo>
                </a:path>
              </a:pathLst>
            </a:custGeom>
            <a:ln w="3175">
              <a:solidFill>
                <a:srgbClr val="000000"/>
              </a:solidFill>
            </a:ln>
          </p:spPr>
          <p:txBody>
            <a:bodyPr wrap="square" lIns="0" tIns="0" rIns="0" bIns="0" rtlCol="0"/>
            <a:lstStyle/>
            <a:p>
              <a:endParaRPr/>
            </a:p>
          </p:txBody>
        </p:sp>
        <p:sp>
          <p:nvSpPr>
            <p:cNvPr id="704" name="object 704"/>
            <p:cNvSpPr/>
            <p:nvPr/>
          </p:nvSpPr>
          <p:spPr>
            <a:xfrm>
              <a:off x="6882305" y="5480945"/>
              <a:ext cx="70485" cy="189230"/>
            </a:xfrm>
            <a:custGeom>
              <a:avLst/>
              <a:gdLst/>
              <a:ahLst/>
              <a:cxnLst/>
              <a:rect l="l" t="t" r="r" b="b"/>
              <a:pathLst>
                <a:path w="70484" h="189229">
                  <a:moveTo>
                    <a:pt x="70402" y="0"/>
                  </a:moveTo>
                  <a:lnTo>
                    <a:pt x="0" y="0"/>
                  </a:lnTo>
                  <a:lnTo>
                    <a:pt x="0" y="188904"/>
                  </a:lnTo>
                  <a:lnTo>
                    <a:pt x="70402" y="188904"/>
                  </a:lnTo>
                  <a:lnTo>
                    <a:pt x="70402" y="0"/>
                  </a:lnTo>
                  <a:close/>
                </a:path>
              </a:pathLst>
            </a:custGeom>
            <a:solidFill>
              <a:srgbClr val="A0A0A4"/>
            </a:solidFill>
          </p:spPr>
          <p:txBody>
            <a:bodyPr wrap="square" lIns="0" tIns="0" rIns="0" bIns="0" rtlCol="0"/>
            <a:lstStyle/>
            <a:p>
              <a:endParaRPr/>
            </a:p>
          </p:txBody>
        </p:sp>
        <p:sp>
          <p:nvSpPr>
            <p:cNvPr id="705" name="object 705"/>
            <p:cNvSpPr/>
            <p:nvPr/>
          </p:nvSpPr>
          <p:spPr>
            <a:xfrm>
              <a:off x="6881170"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06" name="object 706"/>
            <p:cNvSpPr/>
            <p:nvPr/>
          </p:nvSpPr>
          <p:spPr>
            <a:xfrm>
              <a:off x="6882162" y="5480945"/>
              <a:ext cx="0" cy="188595"/>
            </a:xfrm>
            <a:custGeom>
              <a:avLst/>
              <a:gdLst/>
              <a:ahLst/>
              <a:cxnLst/>
              <a:rect l="l" t="t" r="r" b="b"/>
              <a:pathLst>
                <a:path h="188595">
                  <a:moveTo>
                    <a:pt x="0" y="188335"/>
                  </a:moveTo>
                  <a:lnTo>
                    <a:pt x="0" y="0"/>
                  </a:lnTo>
                </a:path>
              </a:pathLst>
            </a:custGeom>
            <a:ln w="3175">
              <a:solidFill>
                <a:srgbClr val="000000"/>
              </a:solidFill>
            </a:ln>
          </p:spPr>
          <p:txBody>
            <a:bodyPr wrap="square" lIns="0" tIns="0" rIns="0" bIns="0" rtlCol="0"/>
            <a:lstStyle/>
            <a:p>
              <a:endParaRPr/>
            </a:p>
          </p:txBody>
        </p:sp>
        <p:sp>
          <p:nvSpPr>
            <p:cNvPr id="707" name="object 707"/>
            <p:cNvSpPr/>
            <p:nvPr/>
          </p:nvSpPr>
          <p:spPr>
            <a:xfrm>
              <a:off x="6882162" y="548094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708" name="object 708"/>
            <p:cNvSpPr/>
            <p:nvPr/>
          </p:nvSpPr>
          <p:spPr>
            <a:xfrm>
              <a:off x="6952564" y="5480945"/>
              <a:ext cx="0" cy="188595"/>
            </a:xfrm>
            <a:custGeom>
              <a:avLst/>
              <a:gdLst/>
              <a:ahLst/>
              <a:cxnLst/>
              <a:rect l="l" t="t" r="r" b="b"/>
              <a:pathLst>
                <a:path h="188595">
                  <a:moveTo>
                    <a:pt x="0" y="0"/>
                  </a:moveTo>
                  <a:lnTo>
                    <a:pt x="0" y="188335"/>
                  </a:lnTo>
                </a:path>
              </a:pathLst>
            </a:custGeom>
            <a:ln w="3175">
              <a:solidFill>
                <a:srgbClr val="000000"/>
              </a:solidFill>
            </a:ln>
          </p:spPr>
          <p:txBody>
            <a:bodyPr wrap="square" lIns="0" tIns="0" rIns="0" bIns="0" rtlCol="0"/>
            <a:lstStyle/>
            <a:p>
              <a:endParaRPr/>
            </a:p>
          </p:txBody>
        </p:sp>
        <p:sp>
          <p:nvSpPr>
            <p:cNvPr id="709" name="object 709"/>
            <p:cNvSpPr/>
            <p:nvPr/>
          </p:nvSpPr>
          <p:spPr>
            <a:xfrm>
              <a:off x="6899763" y="5455076"/>
              <a:ext cx="35560" cy="26034"/>
            </a:xfrm>
            <a:custGeom>
              <a:avLst/>
              <a:gdLst/>
              <a:ahLst/>
              <a:cxnLst/>
              <a:rect l="l" t="t" r="r" b="b"/>
              <a:pathLst>
                <a:path w="35559" h="26035">
                  <a:moveTo>
                    <a:pt x="0" y="0"/>
                  </a:moveTo>
                  <a:lnTo>
                    <a:pt x="35343" y="0"/>
                  </a:lnTo>
                </a:path>
                <a:path w="35559" h="26035">
                  <a:moveTo>
                    <a:pt x="35343" y="0"/>
                  </a:moveTo>
                  <a:lnTo>
                    <a:pt x="0" y="0"/>
                  </a:lnTo>
                </a:path>
                <a:path w="35559" h="26035">
                  <a:moveTo>
                    <a:pt x="17742" y="0"/>
                  </a:moveTo>
                  <a:lnTo>
                    <a:pt x="17742" y="25869"/>
                  </a:lnTo>
                </a:path>
              </a:pathLst>
            </a:custGeom>
            <a:ln w="3175">
              <a:solidFill>
                <a:srgbClr val="000000"/>
              </a:solidFill>
            </a:ln>
          </p:spPr>
          <p:txBody>
            <a:bodyPr wrap="square" lIns="0" tIns="0" rIns="0" bIns="0" rtlCol="0"/>
            <a:lstStyle/>
            <a:p>
              <a:endParaRPr/>
            </a:p>
          </p:txBody>
        </p:sp>
        <p:sp>
          <p:nvSpPr>
            <p:cNvPr id="710" name="object 710"/>
            <p:cNvSpPr/>
            <p:nvPr/>
          </p:nvSpPr>
          <p:spPr>
            <a:xfrm>
              <a:off x="6547610" y="5669707"/>
              <a:ext cx="422909" cy="4445"/>
            </a:xfrm>
            <a:custGeom>
              <a:avLst/>
              <a:gdLst/>
              <a:ahLst/>
              <a:cxnLst/>
              <a:rect l="l" t="t" r="r" b="b"/>
              <a:pathLst>
                <a:path w="422909" h="4445">
                  <a:moveTo>
                    <a:pt x="0" y="0"/>
                  </a:moveTo>
                  <a:lnTo>
                    <a:pt x="1987" y="0"/>
                  </a:lnTo>
                </a:path>
                <a:path w="422909" h="4445">
                  <a:moveTo>
                    <a:pt x="1987" y="0"/>
                  </a:moveTo>
                  <a:lnTo>
                    <a:pt x="3974" y="0"/>
                  </a:lnTo>
                </a:path>
                <a:path w="422909" h="4445">
                  <a:moveTo>
                    <a:pt x="3974" y="0"/>
                  </a:moveTo>
                  <a:lnTo>
                    <a:pt x="5961" y="0"/>
                  </a:lnTo>
                </a:path>
                <a:path w="422909" h="4445">
                  <a:moveTo>
                    <a:pt x="5961" y="0"/>
                  </a:moveTo>
                  <a:lnTo>
                    <a:pt x="7948" y="0"/>
                  </a:lnTo>
                </a:path>
                <a:path w="422909" h="4445">
                  <a:moveTo>
                    <a:pt x="7948" y="0"/>
                  </a:moveTo>
                  <a:lnTo>
                    <a:pt x="9935" y="0"/>
                  </a:lnTo>
                </a:path>
                <a:path w="422909" h="4445">
                  <a:moveTo>
                    <a:pt x="9935" y="0"/>
                  </a:moveTo>
                  <a:lnTo>
                    <a:pt x="11922" y="0"/>
                  </a:lnTo>
                </a:path>
                <a:path w="422909" h="4445">
                  <a:moveTo>
                    <a:pt x="11922" y="0"/>
                  </a:moveTo>
                  <a:lnTo>
                    <a:pt x="13909" y="0"/>
                  </a:lnTo>
                </a:path>
                <a:path w="422909" h="4445">
                  <a:moveTo>
                    <a:pt x="13909" y="0"/>
                  </a:moveTo>
                  <a:lnTo>
                    <a:pt x="15896" y="0"/>
                  </a:lnTo>
                </a:path>
                <a:path w="422909" h="4445">
                  <a:moveTo>
                    <a:pt x="15896" y="0"/>
                  </a:moveTo>
                  <a:lnTo>
                    <a:pt x="17884" y="0"/>
                  </a:lnTo>
                </a:path>
                <a:path w="422909" h="4445">
                  <a:moveTo>
                    <a:pt x="17884" y="0"/>
                  </a:moveTo>
                  <a:lnTo>
                    <a:pt x="20013" y="0"/>
                  </a:lnTo>
                </a:path>
                <a:path w="422909" h="4445">
                  <a:moveTo>
                    <a:pt x="20013" y="0"/>
                  </a:moveTo>
                  <a:lnTo>
                    <a:pt x="22000" y="0"/>
                  </a:lnTo>
                </a:path>
                <a:path w="422909" h="4445">
                  <a:moveTo>
                    <a:pt x="22000" y="0"/>
                  </a:moveTo>
                  <a:lnTo>
                    <a:pt x="23987" y="0"/>
                  </a:lnTo>
                </a:path>
                <a:path w="422909" h="4445">
                  <a:moveTo>
                    <a:pt x="23987" y="0"/>
                  </a:moveTo>
                  <a:lnTo>
                    <a:pt x="25974" y="0"/>
                  </a:lnTo>
                </a:path>
                <a:path w="422909" h="4445">
                  <a:moveTo>
                    <a:pt x="25974" y="0"/>
                  </a:moveTo>
                  <a:lnTo>
                    <a:pt x="27961" y="0"/>
                  </a:lnTo>
                </a:path>
                <a:path w="422909" h="4445">
                  <a:moveTo>
                    <a:pt x="27961" y="0"/>
                  </a:moveTo>
                  <a:lnTo>
                    <a:pt x="29949" y="0"/>
                  </a:lnTo>
                </a:path>
                <a:path w="422909" h="4445">
                  <a:moveTo>
                    <a:pt x="29949" y="0"/>
                  </a:moveTo>
                  <a:lnTo>
                    <a:pt x="31936" y="0"/>
                  </a:lnTo>
                </a:path>
                <a:path w="422909" h="4445">
                  <a:moveTo>
                    <a:pt x="31936" y="0"/>
                  </a:moveTo>
                  <a:lnTo>
                    <a:pt x="33923" y="0"/>
                  </a:lnTo>
                </a:path>
                <a:path w="422909" h="4445">
                  <a:moveTo>
                    <a:pt x="33923" y="0"/>
                  </a:moveTo>
                  <a:lnTo>
                    <a:pt x="35910" y="0"/>
                  </a:lnTo>
                </a:path>
                <a:path w="422909" h="4445">
                  <a:moveTo>
                    <a:pt x="35910" y="0"/>
                  </a:moveTo>
                  <a:lnTo>
                    <a:pt x="37897" y="0"/>
                  </a:lnTo>
                </a:path>
                <a:path w="422909" h="4445">
                  <a:moveTo>
                    <a:pt x="37897" y="0"/>
                  </a:moveTo>
                  <a:lnTo>
                    <a:pt x="39884" y="0"/>
                  </a:lnTo>
                </a:path>
                <a:path w="422909" h="4445">
                  <a:moveTo>
                    <a:pt x="39884" y="0"/>
                  </a:moveTo>
                  <a:lnTo>
                    <a:pt x="41871" y="0"/>
                  </a:lnTo>
                </a:path>
                <a:path w="422909" h="4445">
                  <a:moveTo>
                    <a:pt x="41871" y="0"/>
                  </a:moveTo>
                  <a:lnTo>
                    <a:pt x="43859" y="0"/>
                  </a:lnTo>
                </a:path>
                <a:path w="422909" h="4445">
                  <a:moveTo>
                    <a:pt x="43859" y="0"/>
                  </a:moveTo>
                  <a:lnTo>
                    <a:pt x="45846" y="0"/>
                  </a:lnTo>
                </a:path>
                <a:path w="422909" h="4445">
                  <a:moveTo>
                    <a:pt x="45846" y="0"/>
                  </a:moveTo>
                  <a:lnTo>
                    <a:pt x="47833" y="0"/>
                  </a:lnTo>
                </a:path>
                <a:path w="422909" h="4445">
                  <a:moveTo>
                    <a:pt x="47833" y="0"/>
                  </a:moveTo>
                  <a:lnTo>
                    <a:pt x="49820" y="0"/>
                  </a:lnTo>
                </a:path>
                <a:path w="422909" h="4445">
                  <a:moveTo>
                    <a:pt x="49820" y="0"/>
                  </a:moveTo>
                  <a:lnTo>
                    <a:pt x="51807" y="0"/>
                  </a:lnTo>
                </a:path>
                <a:path w="422909" h="4445">
                  <a:moveTo>
                    <a:pt x="51807" y="0"/>
                  </a:moveTo>
                  <a:lnTo>
                    <a:pt x="53794" y="0"/>
                  </a:lnTo>
                </a:path>
                <a:path w="422909" h="4445">
                  <a:moveTo>
                    <a:pt x="53794" y="0"/>
                  </a:moveTo>
                  <a:lnTo>
                    <a:pt x="55782" y="0"/>
                  </a:lnTo>
                </a:path>
                <a:path w="422909" h="4445">
                  <a:moveTo>
                    <a:pt x="55782" y="0"/>
                  </a:moveTo>
                  <a:lnTo>
                    <a:pt x="57769" y="0"/>
                  </a:lnTo>
                </a:path>
                <a:path w="422909" h="4445">
                  <a:moveTo>
                    <a:pt x="57769" y="0"/>
                  </a:moveTo>
                  <a:lnTo>
                    <a:pt x="59756" y="0"/>
                  </a:lnTo>
                </a:path>
                <a:path w="422909" h="4445">
                  <a:moveTo>
                    <a:pt x="59756" y="0"/>
                  </a:moveTo>
                  <a:lnTo>
                    <a:pt x="61743" y="0"/>
                  </a:lnTo>
                </a:path>
                <a:path w="422909" h="4445">
                  <a:moveTo>
                    <a:pt x="61743" y="0"/>
                  </a:moveTo>
                  <a:lnTo>
                    <a:pt x="63872" y="0"/>
                  </a:lnTo>
                </a:path>
                <a:path w="422909" h="4445">
                  <a:moveTo>
                    <a:pt x="63872" y="0"/>
                  </a:moveTo>
                  <a:lnTo>
                    <a:pt x="65859" y="0"/>
                  </a:lnTo>
                </a:path>
                <a:path w="422909" h="4445">
                  <a:moveTo>
                    <a:pt x="65859" y="0"/>
                  </a:moveTo>
                  <a:lnTo>
                    <a:pt x="67846" y="0"/>
                  </a:lnTo>
                </a:path>
                <a:path w="422909" h="4445">
                  <a:moveTo>
                    <a:pt x="67846" y="0"/>
                  </a:moveTo>
                  <a:lnTo>
                    <a:pt x="69834" y="0"/>
                  </a:lnTo>
                </a:path>
                <a:path w="422909" h="4445">
                  <a:moveTo>
                    <a:pt x="69834" y="0"/>
                  </a:moveTo>
                  <a:lnTo>
                    <a:pt x="71821" y="0"/>
                  </a:lnTo>
                </a:path>
                <a:path w="422909" h="4445">
                  <a:moveTo>
                    <a:pt x="71821" y="0"/>
                  </a:moveTo>
                  <a:lnTo>
                    <a:pt x="73808" y="0"/>
                  </a:lnTo>
                </a:path>
                <a:path w="422909" h="4445">
                  <a:moveTo>
                    <a:pt x="73808" y="0"/>
                  </a:moveTo>
                  <a:lnTo>
                    <a:pt x="75795" y="0"/>
                  </a:lnTo>
                </a:path>
                <a:path w="422909" h="4445">
                  <a:moveTo>
                    <a:pt x="75795" y="0"/>
                  </a:moveTo>
                  <a:lnTo>
                    <a:pt x="77782" y="0"/>
                  </a:lnTo>
                </a:path>
                <a:path w="422909" h="4445">
                  <a:moveTo>
                    <a:pt x="77782" y="0"/>
                  </a:moveTo>
                  <a:lnTo>
                    <a:pt x="79769" y="0"/>
                  </a:lnTo>
                </a:path>
                <a:path w="422909" h="4445">
                  <a:moveTo>
                    <a:pt x="79769" y="0"/>
                  </a:moveTo>
                  <a:lnTo>
                    <a:pt x="81757" y="0"/>
                  </a:lnTo>
                </a:path>
                <a:path w="422909" h="4445">
                  <a:moveTo>
                    <a:pt x="81757" y="0"/>
                  </a:moveTo>
                  <a:lnTo>
                    <a:pt x="83744" y="0"/>
                  </a:lnTo>
                </a:path>
                <a:path w="422909" h="4445">
                  <a:moveTo>
                    <a:pt x="83744" y="0"/>
                  </a:moveTo>
                  <a:lnTo>
                    <a:pt x="85731" y="0"/>
                  </a:lnTo>
                </a:path>
                <a:path w="422909" h="4445">
                  <a:moveTo>
                    <a:pt x="85731" y="0"/>
                  </a:moveTo>
                  <a:lnTo>
                    <a:pt x="87718" y="0"/>
                  </a:lnTo>
                </a:path>
                <a:path w="422909" h="4445">
                  <a:moveTo>
                    <a:pt x="87718" y="0"/>
                  </a:moveTo>
                  <a:lnTo>
                    <a:pt x="89705" y="0"/>
                  </a:lnTo>
                </a:path>
                <a:path w="422909" h="4445">
                  <a:moveTo>
                    <a:pt x="89705" y="0"/>
                  </a:moveTo>
                  <a:lnTo>
                    <a:pt x="91692" y="0"/>
                  </a:lnTo>
                </a:path>
                <a:path w="422909" h="4445">
                  <a:moveTo>
                    <a:pt x="91692" y="0"/>
                  </a:moveTo>
                  <a:lnTo>
                    <a:pt x="93680" y="0"/>
                  </a:lnTo>
                </a:path>
                <a:path w="422909" h="4445">
                  <a:moveTo>
                    <a:pt x="93680" y="0"/>
                  </a:moveTo>
                  <a:lnTo>
                    <a:pt x="95667" y="0"/>
                  </a:lnTo>
                </a:path>
                <a:path w="422909" h="4445">
                  <a:moveTo>
                    <a:pt x="95667" y="0"/>
                  </a:moveTo>
                  <a:lnTo>
                    <a:pt x="97654" y="0"/>
                  </a:lnTo>
                </a:path>
                <a:path w="422909" h="4445">
                  <a:moveTo>
                    <a:pt x="97654" y="0"/>
                  </a:moveTo>
                  <a:lnTo>
                    <a:pt x="99641" y="0"/>
                  </a:lnTo>
                </a:path>
                <a:path w="422909" h="4445">
                  <a:moveTo>
                    <a:pt x="99641" y="0"/>
                  </a:moveTo>
                  <a:lnTo>
                    <a:pt x="101628" y="0"/>
                  </a:lnTo>
                </a:path>
                <a:path w="422909" h="4445">
                  <a:moveTo>
                    <a:pt x="101628" y="0"/>
                  </a:moveTo>
                  <a:lnTo>
                    <a:pt x="103615" y="0"/>
                  </a:lnTo>
                </a:path>
                <a:path w="422909" h="4445">
                  <a:moveTo>
                    <a:pt x="103615" y="0"/>
                  </a:moveTo>
                  <a:lnTo>
                    <a:pt x="105602" y="0"/>
                  </a:lnTo>
                </a:path>
                <a:path w="422909" h="4445">
                  <a:moveTo>
                    <a:pt x="105602" y="0"/>
                  </a:moveTo>
                  <a:lnTo>
                    <a:pt x="107732" y="0"/>
                  </a:lnTo>
                </a:path>
                <a:path w="422909" h="4445">
                  <a:moveTo>
                    <a:pt x="107732" y="0"/>
                  </a:moveTo>
                  <a:lnTo>
                    <a:pt x="109719" y="0"/>
                  </a:lnTo>
                </a:path>
                <a:path w="422909" h="4445">
                  <a:moveTo>
                    <a:pt x="109719" y="0"/>
                  </a:moveTo>
                  <a:lnTo>
                    <a:pt x="111706" y="0"/>
                  </a:lnTo>
                </a:path>
                <a:path w="422909" h="4445">
                  <a:moveTo>
                    <a:pt x="111706" y="0"/>
                  </a:moveTo>
                  <a:lnTo>
                    <a:pt x="113693" y="0"/>
                  </a:lnTo>
                </a:path>
                <a:path w="422909" h="4445">
                  <a:moveTo>
                    <a:pt x="113693" y="0"/>
                  </a:moveTo>
                  <a:lnTo>
                    <a:pt x="115680" y="0"/>
                  </a:lnTo>
                </a:path>
                <a:path w="422909" h="4445">
                  <a:moveTo>
                    <a:pt x="115680" y="0"/>
                  </a:moveTo>
                  <a:lnTo>
                    <a:pt x="117667" y="0"/>
                  </a:lnTo>
                </a:path>
                <a:path w="422909" h="4445">
                  <a:moveTo>
                    <a:pt x="117667" y="0"/>
                  </a:moveTo>
                  <a:lnTo>
                    <a:pt x="119655" y="0"/>
                  </a:lnTo>
                </a:path>
                <a:path w="422909" h="4445">
                  <a:moveTo>
                    <a:pt x="119655" y="0"/>
                  </a:moveTo>
                  <a:lnTo>
                    <a:pt x="121642" y="0"/>
                  </a:lnTo>
                </a:path>
                <a:path w="422909" h="4445">
                  <a:moveTo>
                    <a:pt x="121642" y="0"/>
                  </a:moveTo>
                  <a:lnTo>
                    <a:pt x="123629" y="0"/>
                  </a:lnTo>
                </a:path>
                <a:path w="422909" h="4445">
                  <a:moveTo>
                    <a:pt x="123629" y="0"/>
                  </a:moveTo>
                  <a:lnTo>
                    <a:pt x="125616" y="0"/>
                  </a:lnTo>
                </a:path>
                <a:path w="422909" h="4445">
                  <a:moveTo>
                    <a:pt x="125616" y="0"/>
                  </a:moveTo>
                  <a:lnTo>
                    <a:pt x="127603" y="0"/>
                  </a:lnTo>
                </a:path>
                <a:path w="422909" h="4445">
                  <a:moveTo>
                    <a:pt x="127603" y="0"/>
                  </a:moveTo>
                  <a:lnTo>
                    <a:pt x="129590" y="0"/>
                  </a:lnTo>
                </a:path>
                <a:path w="422909" h="4445">
                  <a:moveTo>
                    <a:pt x="129590" y="0"/>
                  </a:moveTo>
                  <a:lnTo>
                    <a:pt x="131577" y="0"/>
                  </a:lnTo>
                </a:path>
                <a:path w="422909" h="4445">
                  <a:moveTo>
                    <a:pt x="131577" y="0"/>
                  </a:moveTo>
                  <a:lnTo>
                    <a:pt x="133565" y="0"/>
                  </a:lnTo>
                </a:path>
                <a:path w="422909" h="4445">
                  <a:moveTo>
                    <a:pt x="133565" y="0"/>
                  </a:moveTo>
                  <a:lnTo>
                    <a:pt x="135552" y="0"/>
                  </a:lnTo>
                </a:path>
                <a:path w="422909" h="4445">
                  <a:moveTo>
                    <a:pt x="135552" y="0"/>
                  </a:moveTo>
                  <a:lnTo>
                    <a:pt x="137539" y="0"/>
                  </a:lnTo>
                </a:path>
                <a:path w="422909" h="4445">
                  <a:moveTo>
                    <a:pt x="137539" y="0"/>
                  </a:moveTo>
                  <a:lnTo>
                    <a:pt x="139526" y="0"/>
                  </a:lnTo>
                </a:path>
                <a:path w="422909" h="4445">
                  <a:moveTo>
                    <a:pt x="139526" y="0"/>
                  </a:moveTo>
                  <a:lnTo>
                    <a:pt x="141513" y="0"/>
                  </a:lnTo>
                </a:path>
                <a:path w="422909" h="4445">
                  <a:moveTo>
                    <a:pt x="141513" y="0"/>
                  </a:moveTo>
                  <a:lnTo>
                    <a:pt x="143500" y="0"/>
                  </a:lnTo>
                </a:path>
                <a:path w="422909" h="4445">
                  <a:moveTo>
                    <a:pt x="143500" y="0"/>
                  </a:moveTo>
                  <a:lnTo>
                    <a:pt x="145488" y="0"/>
                  </a:lnTo>
                </a:path>
                <a:path w="422909" h="4445">
                  <a:moveTo>
                    <a:pt x="145488" y="0"/>
                  </a:moveTo>
                  <a:lnTo>
                    <a:pt x="147475" y="0"/>
                  </a:lnTo>
                </a:path>
                <a:path w="422909" h="4445">
                  <a:moveTo>
                    <a:pt x="147475" y="0"/>
                  </a:moveTo>
                  <a:lnTo>
                    <a:pt x="149462" y="0"/>
                  </a:lnTo>
                </a:path>
                <a:path w="422909" h="4445">
                  <a:moveTo>
                    <a:pt x="149462" y="0"/>
                  </a:moveTo>
                  <a:lnTo>
                    <a:pt x="151591" y="0"/>
                  </a:lnTo>
                </a:path>
                <a:path w="422909" h="4445">
                  <a:moveTo>
                    <a:pt x="151591" y="0"/>
                  </a:moveTo>
                  <a:lnTo>
                    <a:pt x="153578" y="0"/>
                  </a:lnTo>
                </a:path>
                <a:path w="422909" h="4445">
                  <a:moveTo>
                    <a:pt x="153578" y="0"/>
                  </a:moveTo>
                  <a:lnTo>
                    <a:pt x="155565" y="0"/>
                  </a:lnTo>
                </a:path>
                <a:path w="422909" h="4445">
                  <a:moveTo>
                    <a:pt x="155565" y="0"/>
                  </a:moveTo>
                  <a:lnTo>
                    <a:pt x="157552" y="0"/>
                  </a:lnTo>
                </a:path>
                <a:path w="422909" h="4445">
                  <a:moveTo>
                    <a:pt x="157552" y="0"/>
                  </a:moveTo>
                  <a:lnTo>
                    <a:pt x="159540" y="0"/>
                  </a:lnTo>
                </a:path>
                <a:path w="422909" h="4445">
                  <a:moveTo>
                    <a:pt x="159540" y="0"/>
                  </a:moveTo>
                  <a:lnTo>
                    <a:pt x="161527" y="0"/>
                  </a:lnTo>
                </a:path>
                <a:path w="422909" h="4445">
                  <a:moveTo>
                    <a:pt x="161527" y="0"/>
                  </a:moveTo>
                  <a:lnTo>
                    <a:pt x="163514" y="0"/>
                  </a:lnTo>
                </a:path>
                <a:path w="422909" h="4445">
                  <a:moveTo>
                    <a:pt x="163514" y="0"/>
                  </a:moveTo>
                  <a:lnTo>
                    <a:pt x="165501" y="0"/>
                  </a:lnTo>
                </a:path>
                <a:path w="422909" h="4445">
                  <a:moveTo>
                    <a:pt x="165501" y="0"/>
                  </a:moveTo>
                  <a:lnTo>
                    <a:pt x="167488" y="0"/>
                  </a:lnTo>
                </a:path>
                <a:path w="422909" h="4445">
                  <a:moveTo>
                    <a:pt x="167488" y="0"/>
                  </a:moveTo>
                  <a:lnTo>
                    <a:pt x="169475" y="0"/>
                  </a:lnTo>
                </a:path>
                <a:path w="422909" h="4445">
                  <a:moveTo>
                    <a:pt x="169475" y="0"/>
                  </a:moveTo>
                  <a:lnTo>
                    <a:pt x="171463" y="0"/>
                  </a:lnTo>
                </a:path>
                <a:path w="422909" h="4445">
                  <a:moveTo>
                    <a:pt x="171463" y="0"/>
                  </a:moveTo>
                  <a:lnTo>
                    <a:pt x="173450" y="0"/>
                  </a:lnTo>
                </a:path>
                <a:path w="422909" h="4445">
                  <a:moveTo>
                    <a:pt x="173450" y="0"/>
                  </a:moveTo>
                  <a:lnTo>
                    <a:pt x="175437" y="0"/>
                  </a:lnTo>
                </a:path>
                <a:path w="422909" h="4445">
                  <a:moveTo>
                    <a:pt x="175437" y="0"/>
                  </a:moveTo>
                  <a:lnTo>
                    <a:pt x="177424" y="0"/>
                  </a:lnTo>
                </a:path>
                <a:path w="422909" h="4445">
                  <a:moveTo>
                    <a:pt x="177424" y="0"/>
                  </a:moveTo>
                  <a:lnTo>
                    <a:pt x="179411" y="0"/>
                  </a:lnTo>
                </a:path>
                <a:path w="422909" h="4445">
                  <a:moveTo>
                    <a:pt x="179411" y="0"/>
                  </a:moveTo>
                  <a:lnTo>
                    <a:pt x="181398" y="0"/>
                  </a:lnTo>
                </a:path>
                <a:path w="422909" h="4445">
                  <a:moveTo>
                    <a:pt x="181398" y="0"/>
                  </a:moveTo>
                  <a:lnTo>
                    <a:pt x="183386" y="0"/>
                  </a:lnTo>
                </a:path>
                <a:path w="422909" h="4445">
                  <a:moveTo>
                    <a:pt x="183386" y="0"/>
                  </a:moveTo>
                  <a:lnTo>
                    <a:pt x="185373" y="0"/>
                  </a:lnTo>
                </a:path>
                <a:path w="422909" h="4445">
                  <a:moveTo>
                    <a:pt x="185373" y="0"/>
                  </a:moveTo>
                  <a:lnTo>
                    <a:pt x="187360" y="0"/>
                  </a:lnTo>
                </a:path>
                <a:path w="422909" h="4445">
                  <a:moveTo>
                    <a:pt x="187360" y="0"/>
                  </a:moveTo>
                  <a:lnTo>
                    <a:pt x="189347" y="0"/>
                  </a:lnTo>
                </a:path>
                <a:path w="422909" h="4445">
                  <a:moveTo>
                    <a:pt x="189347" y="0"/>
                  </a:moveTo>
                  <a:lnTo>
                    <a:pt x="191334" y="0"/>
                  </a:lnTo>
                </a:path>
                <a:path w="422909" h="4445">
                  <a:moveTo>
                    <a:pt x="191334" y="0"/>
                  </a:moveTo>
                  <a:lnTo>
                    <a:pt x="193321" y="0"/>
                  </a:lnTo>
                </a:path>
                <a:path w="422909" h="4445">
                  <a:moveTo>
                    <a:pt x="193321" y="0"/>
                  </a:moveTo>
                  <a:lnTo>
                    <a:pt x="195450" y="0"/>
                  </a:lnTo>
                </a:path>
                <a:path w="422909" h="4445">
                  <a:moveTo>
                    <a:pt x="195450" y="0"/>
                  </a:moveTo>
                  <a:lnTo>
                    <a:pt x="197438" y="0"/>
                  </a:lnTo>
                </a:path>
                <a:path w="422909" h="4445">
                  <a:moveTo>
                    <a:pt x="197438" y="0"/>
                  </a:moveTo>
                  <a:lnTo>
                    <a:pt x="199425" y="0"/>
                  </a:lnTo>
                </a:path>
                <a:path w="422909" h="4445">
                  <a:moveTo>
                    <a:pt x="199425" y="0"/>
                  </a:moveTo>
                  <a:lnTo>
                    <a:pt x="201412" y="0"/>
                  </a:lnTo>
                </a:path>
                <a:path w="422909" h="4445">
                  <a:moveTo>
                    <a:pt x="201412" y="0"/>
                  </a:moveTo>
                  <a:lnTo>
                    <a:pt x="203399" y="0"/>
                  </a:lnTo>
                </a:path>
                <a:path w="422909" h="4445">
                  <a:moveTo>
                    <a:pt x="203399" y="0"/>
                  </a:moveTo>
                  <a:lnTo>
                    <a:pt x="205386" y="0"/>
                  </a:lnTo>
                </a:path>
                <a:path w="422909" h="4445">
                  <a:moveTo>
                    <a:pt x="205386" y="0"/>
                  </a:moveTo>
                  <a:lnTo>
                    <a:pt x="207373" y="0"/>
                  </a:lnTo>
                </a:path>
                <a:path w="422909" h="4445">
                  <a:moveTo>
                    <a:pt x="207373" y="0"/>
                  </a:moveTo>
                  <a:lnTo>
                    <a:pt x="209361" y="0"/>
                  </a:lnTo>
                </a:path>
                <a:path w="422909" h="4445">
                  <a:moveTo>
                    <a:pt x="209361" y="0"/>
                  </a:moveTo>
                  <a:lnTo>
                    <a:pt x="211348" y="0"/>
                  </a:lnTo>
                </a:path>
                <a:path w="422909" h="4445">
                  <a:moveTo>
                    <a:pt x="211348" y="0"/>
                  </a:moveTo>
                  <a:lnTo>
                    <a:pt x="213335" y="0"/>
                  </a:lnTo>
                </a:path>
                <a:path w="422909" h="4445">
                  <a:moveTo>
                    <a:pt x="213335" y="0"/>
                  </a:moveTo>
                  <a:lnTo>
                    <a:pt x="215322" y="0"/>
                  </a:lnTo>
                </a:path>
                <a:path w="422909" h="4445">
                  <a:moveTo>
                    <a:pt x="215322" y="0"/>
                  </a:moveTo>
                  <a:lnTo>
                    <a:pt x="217309" y="0"/>
                  </a:lnTo>
                </a:path>
                <a:path w="422909" h="4445">
                  <a:moveTo>
                    <a:pt x="217309" y="0"/>
                  </a:moveTo>
                  <a:lnTo>
                    <a:pt x="219296" y="0"/>
                  </a:lnTo>
                </a:path>
                <a:path w="422909" h="4445">
                  <a:moveTo>
                    <a:pt x="219296" y="0"/>
                  </a:moveTo>
                  <a:lnTo>
                    <a:pt x="221284" y="0"/>
                  </a:lnTo>
                </a:path>
                <a:path w="422909" h="4445">
                  <a:moveTo>
                    <a:pt x="221284" y="0"/>
                  </a:moveTo>
                  <a:lnTo>
                    <a:pt x="223271" y="0"/>
                  </a:lnTo>
                </a:path>
                <a:path w="422909" h="4445">
                  <a:moveTo>
                    <a:pt x="223271" y="0"/>
                  </a:moveTo>
                  <a:lnTo>
                    <a:pt x="225258" y="0"/>
                  </a:lnTo>
                </a:path>
                <a:path w="422909" h="4445">
                  <a:moveTo>
                    <a:pt x="225258" y="0"/>
                  </a:moveTo>
                  <a:lnTo>
                    <a:pt x="227245" y="0"/>
                  </a:lnTo>
                </a:path>
                <a:path w="422909" h="4445">
                  <a:moveTo>
                    <a:pt x="227245" y="0"/>
                  </a:moveTo>
                  <a:lnTo>
                    <a:pt x="229232" y="0"/>
                  </a:lnTo>
                </a:path>
                <a:path w="422909" h="4445">
                  <a:moveTo>
                    <a:pt x="229232" y="0"/>
                  </a:moveTo>
                  <a:lnTo>
                    <a:pt x="231219" y="0"/>
                  </a:lnTo>
                </a:path>
                <a:path w="422909" h="4445">
                  <a:moveTo>
                    <a:pt x="231219" y="0"/>
                  </a:moveTo>
                  <a:lnTo>
                    <a:pt x="233206" y="0"/>
                  </a:lnTo>
                </a:path>
                <a:path w="422909" h="4445">
                  <a:moveTo>
                    <a:pt x="233206" y="0"/>
                  </a:moveTo>
                  <a:lnTo>
                    <a:pt x="235194" y="0"/>
                  </a:lnTo>
                </a:path>
                <a:path w="422909" h="4445">
                  <a:moveTo>
                    <a:pt x="235194" y="0"/>
                  </a:moveTo>
                  <a:lnTo>
                    <a:pt x="237181" y="0"/>
                  </a:lnTo>
                </a:path>
                <a:path w="422909" h="4445">
                  <a:moveTo>
                    <a:pt x="237181" y="0"/>
                  </a:moveTo>
                  <a:lnTo>
                    <a:pt x="239310" y="0"/>
                  </a:lnTo>
                </a:path>
                <a:path w="422909" h="4445">
                  <a:moveTo>
                    <a:pt x="239310" y="0"/>
                  </a:moveTo>
                  <a:lnTo>
                    <a:pt x="241297" y="0"/>
                  </a:lnTo>
                </a:path>
                <a:path w="422909" h="4445">
                  <a:moveTo>
                    <a:pt x="241297" y="0"/>
                  </a:moveTo>
                  <a:lnTo>
                    <a:pt x="243284" y="0"/>
                  </a:lnTo>
                </a:path>
                <a:path w="422909" h="4445">
                  <a:moveTo>
                    <a:pt x="243284" y="0"/>
                  </a:moveTo>
                  <a:lnTo>
                    <a:pt x="245271" y="0"/>
                  </a:lnTo>
                </a:path>
                <a:path w="422909" h="4445">
                  <a:moveTo>
                    <a:pt x="245271" y="0"/>
                  </a:moveTo>
                  <a:lnTo>
                    <a:pt x="247259" y="0"/>
                  </a:lnTo>
                </a:path>
                <a:path w="422909" h="4445">
                  <a:moveTo>
                    <a:pt x="247259" y="0"/>
                  </a:moveTo>
                  <a:lnTo>
                    <a:pt x="249246" y="0"/>
                  </a:lnTo>
                </a:path>
                <a:path w="422909" h="4445">
                  <a:moveTo>
                    <a:pt x="249246" y="0"/>
                  </a:moveTo>
                  <a:lnTo>
                    <a:pt x="251233" y="0"/>
                  </a:lnTo>
                </a:path>
                <a:path w="422909" h="4445">
                  <a:moveTo>
                    <a:pt x="251233" y="0"/>
                  </a:moveTo>
                  <a:lnTo>
                    <a:pt x="253220" y="0"/>
                  </a:lnTo>
                </a:path>
                <a:path w="422909" h="4445">
                  <a:moveTo>
                    <a:pt x="253220" y="0"/>
                  </a:moveTo>
                  <a:lnTo>
                    <a:pt x="255207" y="0"/>
                  </a:lnTo>
                </a:path>
                <a:path w="422909" h="4445">
                  <a:moveTo>
                    <a:pt x="255207" y="0"/>
                  </a:moveTo>
                  <a:lnTo>
                    <a:pt x="257194" y="0"/>
                  </a:lnTo>
                </a:path>
                <a:path w="422909" h="4445">
                  <a:moveTo>
                    <a:pt x="257194" y="0"/>
                  </a:moveTo>
                  <a:lnTo>
                    <a:pt x="259181" y="0"/>
                  </a:lnTo>
                </a:path>
                <a:path w="422909" h="4445">
                  <a:moveTo>
                    <a:pt x="259181" y="0"/>
                  </a:moveTo>
                  <a:lnTo>
                    <a:pt x="261169" y="0"/>
                  </a:lnTo>
                </a:path>
                <a:path w="422909" h="4445">
                  <a:moveTo>
                    <a:pt x="261169" y="0"/>
                  </a:moveTo>
                  <a:lnTo>
                    <a:pt x="263156" y="0"/>
                  </a:lnTo>
                </a:path>
                <a:path w="422909" h="4445">
                  <a:moveTo>
                    <a:pt x="263156" y="0"/>
                  </a:moveTo>
                  <a:lnTo>
                    <a:pt x="265143" y="0"/>
                  </a:lnTo>
                </a:path>
                <a:path w="422909" h="4445">
                  <a:moveTo>
                    <a:pt x="265143" y="0"/>
                  </a:moveTo>
                  <a:lnTo>
                    <a:pt x="267130" y="0"/>
                  </a:lnTo>
                </a:path>
                <a:path w="422909" h="4445">
                  <a:moveTo>
                    <a:pt x="267130" y="0"/>
                  </a:moveTo>
                  <a:lnTo>
                    <a:pt x="269117" y="0"/>
                  </a:lnTo>
                </a:path>
                <a:path w="422909" h="4445">
                  <a:moveTo>
                    <a:pt x="269117" y="0"/>
                  </a:moveTo>
                  <a:lnTo>
                    <a:pt x="271104" y="0"/>
                  </a:lnTo>
                </a:path>
                <a:path w="422909" h="4445">
                  <a:moveTo>
                    <a:pt x="271104" y="0"/>
                  </a:moveTo>
                  <a:lnTo>
                    <a:pt x="273092" y="0"/>
                  </a:lnTo>
                </a:path>
                <a:path w="422909" h="4445">
                  <a:moveTo>
                    <a:pt x="273092" y="0"/>
                  </a:moveTo>
                  <a:lnTo>
                    <a:pt x="275079" y="0"/>
                  </a:lnTo>
                </a:path>
                <a:path w="422909" h="4445">
                  <a:moveTo>
                    <a:pt x="275079" y="0"/>
                  </a:moveTo>
                  <a:lnTo>
                    <a:pt x="277066" y="0"/>
                  </a:lnTo>
                </a:path>
                <a:path w="422909" h="4445">
                  <a:moveTo>
                    <a:pt x="277066" y="0"/>
                  </a:moveTo>
                  <a:lnTo>
                    <a:pt x="279053" y="0"/>
                  </a:lnTo>
                </a:path>
                <a:path w="422909" h="4445">
                  <a:moveTo>
                    <a:pt x="279053" y="0"/>
                  </a:moveTo>
                  <a:lnTo>
                    <a:pt x="281040" y="0"/>
                  </a:lnTo>
                </a:path>
                <a:path w="422909" h="4445">
                  <a:moveTo>
                    <a:pt x="281040" y="0"/>
                  </a:moveTo>
                  <a:lnTo>
                    <a:pt x="283169" y="0"/>
                  </a:lnTo>
                </a:path>
                <a:path w="422909" h="4445">
                  <a:moveTo>
                    <a:pt x="283169" y="0"/>
                  </a:moveTo>
                  <a:lnTo>
                    <a:pt x="285156" y="0"/>
                  </a:lnTo>
                </a:path>
                <a:path w="422909" h="4445">
                  <a:moveTo>
                    <a:pt x="285156" y="0"/>
                  </a:moveTo>
                  <a:lnTo>
                    <a:pt x="287144" y="0"/>
                  </a:lnTo>
                </a:path>
                <a:path w="422909" h="4445">
                  <a:moveTo>
                    <a:pt x="287144" y="0"/>
                  </a:moveTo>
                  <a:lnTo>
                    <a:pt x="289131" y="0"/>
                  </a:lnTo>
                </a:path>
                <a:path w="422909" h="4445">
                  <a:moveTo>
                    <a:pt x="289131" y="0"/>
                  </a:moveTo>
                  <a:lnTo>
                    <a:pt x="291118" y="0"/>
                  </a:lnTo>
                </a:path>
                <a:path w="422909" h="4445">
                  <a:moveTo>
                    <a:pt x="291118" y="0"/>
                  </a:moveTo>
                  <a:lnTo>
                    <a:pt x="293105" y="0"/>
                  </a:lnTo>
                </a:path>
                <a:path w="422909" h="4445">
                  <a:moveTo>
                    <a:pt x="293105" y="0"/>
                  </a:moveTo>
                  <a:lnTo>
                    <a:pt x="295092" y="0"/>
                  </a:lnTo>
                </a:path>
                <a:path w="422909" h="4445">
                  <a:moveTo>
                    <a:pt x="295092" y="0"/>
                  </a:moveTo>
                  <a:lnTo>
                    <a:pt x="297079" y="0"/>
                  </a:lnTo>
                </a:path>
                <a:path w="422909" h="4445">
                  <a:moveTo>
                    <a:pt x="297079" y="0"/>
                  </a:moveTo>
                  <a:lnTo>
                    <a:pt x="299067" y="0"/>
                  </a:lnTo>
                </a:path>
                <a:path w="422909" h="4445">
                  <a:moveTo>
                    <a:pt x="299067" y="0"/>
                  </a:moveTo>
                  <a:lnTo>
                    <a:pt x="301054" y="0"/>
                  </a:lnTo>
                </a:path>
                <a:path w="422909" h="4445">
                  <a:moveTo>
                    <a:pt x="301054" y="0"/>
                  </a:moveTo>
                  <a:lnTo>
                    <a:pt x="303041" y="0"/>
                  </a:lnTo>
                </a:path>
                <a:path w="422909" h="4445">
                  <a:moveTo>
                    <a:pt x="303041" y="0"/>
                  </a:moveTo>
                  <a:lnTo>
                    <a:pt x="305028" y="0"/>
                  </a:lnTo>
                </a:path>
                <a:path w="422909" h="4445">
                  <a:moveTo>
                    <a:pt x="305028" y="0"/>
                  </a:moveTo>
                  <a:lnTo>
                    <a:pt x="307015" y="0"/>
                  </a:lnTo>
                </a:path>
                <a:path w="422909" h="4445">
                  <a:moveTo>
                    <a:pt x="307015" y="0"/>
                  </a:moveTo>
                  <a:lnTo>
                    <a:pt x="309002" y="0"/>
                  </a:lnTo>
                </a:path>
                <a:path w="422909" h="4445">
                  <a:moveTo>
                    <a:pt x="309002" y="0"/>
                  </a:moveTo>
                  <a:lnTo>
                    <a:pt x="310990" y="0"/>
                  </a:lnTo>
                </a:path>
                <a:path w="422909" h="4445">
                  <a:moveTo>
                    <a:pt x="310990" y="0"/>
                  </a:moveTo>
                  <a:lnTo>
                    <a:pt x="312977" y="0"/>
                  </a:lnTo>
                </a:path>
                <a:path w="422909" h="4445">
                  <a:moveTo>
                    <a:pt x="312977" y="0"/>
                  </a:moveTo>
                  <a:lnTo>
                    <a:pt x="314964" y="0"/>
                  </a:lnTo>
                </a:path>
                <a:path w="422909" h="4445">
                  <a:moveTo>
                    <a:pt x="314964" y="0"/>
                  </a:moveTo>
                  <a:lnTo>
                    <a:pt x="316951" y="0"/>
                  </a:lnTo>
                </a:path>
                <a:path w="422909" h="4445">
                  <a:moveTo>
                    <a:pt x="316951" y="0"/>
                  </a:moveTo>
                  <a:lnTo>
                    <a:pt x="318938" y="0"/>
                  </a:lnTo>
                </a:path>
                <a:path w="422909" h="4445">
                  <a:moveTo>
                    <a:pt x="318938" y="0"/>
                  </a:moveTo>
                  <a:lnTo>
                    <a:pt x="320925" y="0"/>
                  </a:lnTo>
                </a:path>
                <a:path w="422909" h="4445">
                  <a:moveTo>
                    <a:pt x="320925" y="0"/>
                  </a:moveTo>
                  <a:lnTo>
                    <a:pt x="322912" y="0"/>
                  </a:lnTo>
                </a:path>
                <a:path w="422909" h="4445">
                  <a:moveTo>
                    <a:pt x="322912" y="0"/>
                  </a:moveTo>
                  <a:lnTo>
                    <a:pt x="324900" y="0"/>
                  </a:lnTo>
                </a:path>
                <a:path w="422909" h="4445">
                  <a:moveTo>
                    <a:pt x="324900" y="0"/>
                  </a:moveTo>
                  <a:lnTo>
                    <a:pt x="327029" y="0"/>
                  </a:lnTo>
                </a:path>
                <a:path w="422909" h="4445">
                  <a:moveTo>
                    <a:pt x="327029" y="0"/>
                  </a:moveTo>
                  <a:lnTo>
                    <a:pt x="329016" y="0"/>
                  </a:lnTo>
                </a:path>
                <a:path w="422909" h="4445">
                  <a:moveTo>
                    <a:pt x="329016" y="0"/>
                  </a:moveTo>
                  <a:lnTo>
                    <a:pt x="331003" y="0"/>
                  </a:lnTo>
                </a:path>
                <a:path w="422909" h="4445">
                  <a:moveTo>
                    <a:pt x="331003" y="0"/>
                  </a:moveTo>
                  <a:lnTo>
                    <a:pt x="332990" y="0"/>
                  </a:lnTo>
                </a:path>
                <a:path w="422909" h="4445">
                  <a:moveTo>
                    <a:pt x="332990" y="0"/>
                  </a:moveTo>
                  <a:lnTo>
                    <a:pt x="334977" y="0"/>
                  </a:lnTo>
                </a:path>
                <a:path w="422909" h="4445">
                  <a:moveTo>
                    <a:pt x="334977" y="0"/>
                  </a:moveTo>
                  <a:lnTo>
                    <a:pt x="336965" y="0"/>
                  </a:lnTo>
                </a:path>
                <a:path w="422909" h="4445">
                  <a:moveTo>
                    <a:pt x="336965" y="0"/>
                  </a:moveTo>
                  <a:lnTo>
                    <a:pt x="338952" y="0"/>
                  </a:lnTo>
                </a:path>
                <a:path w="422909" h="4445">
                  <a:moveTo>
                    <a:pt x="338952" y="0"/>
                  </a:moveTo>
                  <a:lnTo>
                    <a:pt x="340939" y="0"/>
                  </a:lnTo>
                </a:path>
                <a:path w="422909" h="4445">
                  <a:moveTo>
                    <a:pt x="340939" y="0"/>
                  </a:moveTo>
                  <a:lnTo>
                    <a:pt x="342926" y="0"/>
                  </a:lnTo>
                </a:path>
                <a:path w="422909" h="4445">
                  <a:moveTo>
                    <a:pt x="342926" y="0"/>
                  </a:moveTo>
                  <a:lnTo>
                    <a:pt x="344913" y="0"/>
                  </a:lnTo>
                </a:path>
                <a:path w="422909" h="4445">
                  <a:moveTo>
                    <a:pt x="344913" y="0"/>
                  </a:moveTo>
                  <a:lnTo>
                    <a:pt x="346900" y="0"/>
                  </a:lnTo>
                </a:path>
                <a:path w="422909" h="4445">
                  <a:moveTo>
                    <a:pt x="346900" y="0"/>
                  </a:moveTo>
                  <a:lnTo>
                    <a:pt x="348887" y="0"/>
                  </a:lnTo>
                </a:path>
                <a:path w="422909" h="4445">
                  <a:moveTo>
                    <a:pt x="348887" y="0"/>
                  </a:moveTo>
                  <a:lnTo>
                    <a:pt x="350875" y="0"/>
                  </a:lnTo>
                </a:path>
                <a:path w="422909" h="4445">
                  <a:moveTo>
                    <a:pt x="350875" y="0"/>
                  </a:moveTo>
                  <a:lnTo>
                    <a:pt x="352862" y="0"/>
                  </a:lnTo>
                </a:path>
                <a:path w="422909" h="4445">
                  <a:moveTo>
                    <a:pt x="352862" y="0"/>
                  </a:moveTo>
                  <a:lnTo>
                    <a:pt x="354849" y="0"/>
                  </a:lnTo>
                </a:path>
                <a:path w="422909" h="4445">
                  <a:moveTo>
                    <a:pt x="354849" y="0"/>
                  </a:moveTo>
                  <a:lnTo>
                    <a:pt x="356836" y="0"/>
                  </a:lnTo>
                </a:path>
                <a:path w="422909" h="4445">
                  <a:moveTo>
                    <a:pt x="356836" y="0"/>
                  </a:moveTo>
                  <a:lnTo>
                    <a:pt x="358823" y="0"/>
                  </a:lnTo>
                </a:path>
                <a:path w="422909" h="4445">
                  <a:moveTo>
                    <a:pt x="358823" y="0"/>
                  </a:moveTo>
                  <a:lnTo>
                    <a:pt x="360810" y="0"/>
                  </a:lnTo>
                </a:path>
                <a:path w="422909" h="4445">
                  <a:moveTo>
                    <a:pt x="360810" y="0"/>
                  </a:moveTo>
                  <a:lnTo>
                    <a:pt x="362798" y="0"/>
                  </a:lnTo>
                </a:path>
                <a:path w="422909" h="4445">
                  <a:moveTo>
                    <a:pt x="362798" y="0"/>
                  </a:moveTo>
                  <a:lnTo>
                    <a:pt x="364785" y="0"/>
                  </a:lnTo>
                </a:path>
                <a:path w="422909" h="4445">
                  <a:moveTo>
                    <a:pt x="364785" y="0"/>
                  </a:moveTo>
                  <a:lnTo>
                    <a:pt x="366772" y="0"/>
                  </a:lnTo>
                </a:path>
                <a:path w="422909" h="4445">
                  <a:moveTo>
                    <a:pt x="366772" y="0"/>
                  </a:moveTo>
                  <a:lnTo>
                    <a:pt x="368759" y="0"/>
                  </a:lnTo>
                </a:path>
                <a:path w="422909" h="4445">
                  <a:moveTo>
                    <a:pt x="368759" y="0"/>
                  </a:moveTo>
                  <a:lnTo>
                    <a:pt x="370888" y="0"/>
                  </a:lnTo>
                </a:path>
                <a:path w="422909" h="4445">
                  <a:moveTo>
                    <a:pt x="370888" y="0"/>
                  </a:moveTo>
                  <a:lnTo>
                    <a:pt x="372875" y="0"/>
                  </a:lnTo>
                </a:path>
                <a:path w="422909" h="4445">
                  <a:moveTo>
                    <a:pt x="372875" y="0"/>
                  </a:moveTo>
                  <a:lnTo>
                    <a:pt x="374862" y="0"/>
                  </a:lnTo>
                </a:path>
                <a:path w="422909" h="4445">
                  <a:moveTo>
                    <a:pt x="374862" y="0"/>
                  </a:moveTo>
                  <a:lnTo>
                    <a:pt x="376850" y="0"/>
                  </a:lnTo>
                </a:path>
                <a:path w="422909" h="4445">
                  <a:moveTo>
                    <a:pt x="376850" y="0"/>
                  </a:moveTo>
                  <a:lnTo>
                    <a:pt x="378837" y="0"/>
                  </a:lnTo>
                </a:path>
                <a:path w="422909" h="4445">
                  <a:moveTo>
                    <a:pt x="378837" y="0"/>
                  </a:moveTo>
                  <a:lnTo>
                    <a:pt x="380824" y="0"/>
                  </a:lnTo>
                </a:path>
                <a:path w="422909" h="4445">
                  <a:moveTo>
                    <a:pt x="380824" y="0"/>
                  </a:moveTo>
                  <a:lnTo>
                    <a:pt x="382811" y="0"/>
                  </a:lnTo>
                </a:path>
                <a:path w="422909" h="4445">
                  <a:moveTo>
                    <a:pt x="382811" y="0"/>
                  </a:moveTo>
                  <a:lnTo>
                    <a:pt x="384798" y="0"/>
                  </a:lnTo>
                </a:path>
                <a:path w="422909" h="4445">
                  <a:moveTo>
                    <a:pt x="384798" y="0"/>
                  </a:moveTo>
                  <a:lnTo>
                    <a:pt x="386785" y="0"/>
                  </a:lnTo>
                </a:path>
                <a:path w="422909" h="4445">
                  <a:moveTo>
                    <a:pt x="386785" y="0"/>
                  </a:moveTo>
                  <a:lnTo>
                    <a:pt x="388773" y="0"/>
                  </a:lnTo>
                </a:path>
                <a:path w="422909" h="4445">
                  <a:moveTo>
                    <a:pt x="388773" y="0"/>
                  </a:moveTo>
                  <a:lnTo>
                    <a:pt x="390760" y="0"/>
                  </a:lnTo>
                </a:path>
                <a:path w="422909" h="4445">
                  <a:moveTo>
                    <a:pt x="390760" y="0"/>
                  </a:moveTo>
                  <a:lnTo>
                    <a:pt x="392747" y="0"/>
                  </a:lnTo>
                </a:path>
                <a:path w="422909" h="4445">
                  <a:moveTo>
                    <a:pt x="392747" y="0"/>
                  </a:moveTo>
                  <a:lnTo>
                    <a:pt x="394734" y="0"/>
                  </a:lnTo>
                </a:path>
                <a:path w="422909" h="4445">
                  <a:moveTo>
                    <a:pt x="394734" y="0"/>
                  </a:moveTo>
                  <a:lnTo>
                    <a:pt x="396721" y="0"/>
                  </a:lnTo>
                </a:path>
                <a:path w="422909" h="4445">
                  <a:moveTo>
                    <a:pt x="396721" y="0"/>
                  </a:moveTo>
                  <a:lnTo>
                    <a:pt x="398708" y="0"/>
                  </a:lnTo>
                </a:path>
                <a:path w="422909" h="4445">
                  <a:moveTo>
                    <a:pt x="398708" y="0"/>
                  </a:moveTo>
                  <a:lnTo>
                    <a:pt x="400696" y="0"/>
                  </a:lnTo>
                </a:path>
                <a:path w="422909" h="4445">
                  <a:moveTo>
                    <a:pt x="400696" y="0"/>
                  </a:moveTo>
                  <a:lnTo>
                    <a:pt x="402683" y="0"/>
                  </a:lnTo>
                </a:path>
                <a:path w="422909" h="4445">
                  <a:moveTo>
                    <a:pt x="402683" y="0"/>
                  </a:moveTo>
                  <a:lnTo>
                    <a:pt x="404670" y="0"/>
                  </a:lnTo>
                </a:path>
                <a:path w="422909" h="4445">
                  <a:moveTo>
                    <a:pt x="404670" y="0"/>
                  </a:moveTo>
                  <a:lnTo>
                    <a:pt x="406657" y="0"/>
                  </a:lnTo>
                </a:path>
                <a:path w="422909" h="4445">
                  <a:moveTo>
                    <a:pt x="406657" y="0"/>
                  </a:moveTo>
                  <a:lnTo>
                    <a:pt x="408644" y="0"/>
                  </a:lnTo>
                </a:path>
                <a:path w="422909" h="4445">
                  <a:moveTo>
                    <a:pt x="408644" y="0"/>
                  </a:moveTo>
                  <a:lnTo>
                    <a:pt x="410631" y="0"/>
                  </a:lnTo>
                </a:path>
                <a:path w="422909" h="4445">
                  <a:moveTo>
                    <a:pt x="410631" y="0"/>
                  </a:moveTo>
                  <a:lnTo>
                    <a:pt x="412618" y="0"/>
                  </a:lnTo>
                </a:path>
                <a:path w="422909" h="4445">
                  <a:moveTo>
                    <a:pt x="412618" y="0"/>
                  </a:moveTo>
                  <a:lnTo>
                    <a:pt x="414748" y="0"/>
                  </a:lnTo>
                </a:path>
                <a:path w="422909" h="4445">
                  <a:moveTo>
                    <a:pt x="414748" y="0"/>
                  </a:moveTo>
                  <a:lnTo>
                    <a:pt x="416735" y="0"/>
                  </a:lnTo>
                </a:path>
                <a:path w="422909" h="4445">
                  <a:moveTo>
                    <a:pt x="416735" y="0"/>
                  </a:moveTo>
                  <a:lnTo>
                    <a:pt x="418722" y="0"/>
                  </a:lnTo>
                </a:path>
                <a:path w="422909" h="4445">
                  <a:moveTo>
                    <a:pt x="418722" y="0"/>
                  </a:moveTo>
                  <a:lnTo>
                    <a:pt x="420709" y="0"/>
                  </a:lnTo>
                </a:path>
                <a:path w="422909" h="4445">
                  <a:moveTo>
                    <a:pt x="420709" y="0"/>
                  </a:moveTo>
                  <a:lnTo>
                    <a:pt x="422696" y="0"/>
                  </a:lnTo>
                </a:path>
                <a:path w="422909" h="4445">
                  <a:moveTo>
                    <a:pt x="52801" y="0"/>
                  </a:moveTo>
                  <a:lnTo>
                    <a:pt x="52801" y="3837"/>
                  </a:lnTo>
                </a:path>
                <a:path w="422909" h="4445">
                  <a:moveTo>
                    <a:pt x="158546" y="0"/>
                  </a:moveTo>
                  <a:lnTo>
                    <a:pt x="158546" y="3837"/>
                  </a:lnTo>
                </a:path>
                <a:path w="422909" h="4445">
                  <a:moveTo>
                    <a:pt x="264149" y="0"/>
                  </a:moveTo>
                  <a:lnTo>
                    <a:pt x="264149" y="3837"/>
                  </a:lnTo>
                </a:path>
                <a:path w="422909" h="4445">
                  <a:moveTo>
                    <a:pt x="369895" y="0"/>
                  </a:moveTo>
                  <a:lnTo>
                    <a:pt x="369895" y="3837"/>
                  </a:lnTo>
                </a:path>
              </a:pathLst>
            </a:custGeom>
            <a:ln w="3175">
              <a:solidFill>
                <a:srgbClr val="000000"/>
              </a:solidFill>
            </a:ln>
          </p:spPr>
          <p:txBody>
            <a:bodyPr wrap="square" lIns="0" tIns="0" rIns="0" bIns="0" rtlCol="0"/>
            <a:lstStyle/>
            <a:p>
              <a:endParaRPr/>
            </a:p>
          </p:txBody>
        </p:sp>
      </p:grpSp>
      <p:sp>
        <p:nvSpPr>
          <p:cNvPr id="711" name="object 711"/>
          <p:cNvSpPr txBox="1"/>
          <p:nvPr/>
        </p:nvSpPr>
        <p:spPr>
          <a:xfrm>
            <a:off x="6553362" y="5660423"/>
            <a:ext cx="39624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dirty="0">
                <a:latin typeface="Arial"/>
                <a:cs typeface="Arial"/>
              </a:rPr>
              <a:t>siRNA-Nec4#1</a:t>
            </a:r>
            <a:r>
              <a:rPr sz="100" b="1" spc="380" dirty="0">
                <a:latin typeface="Arial"/>
                <a:cs typeface="Arial"/>
              </a:rPr>
              <a:t> </a:t>
            </a:r>
            <a:r>
              <a:rPr sz="100" b="1" dirty="0">
                <a:latin typeface="Arial"/>
                <a:cs typeface="Arial"/>
              </a:rPr>
              <a:t>siRNA-Nec4#2</a:t>
            </a:r>
            <a:r>
              <a:rPr sz="100" b="1" spc="470" dirty="0">
                <a:latin typeface="Arial"/>
                <a:cs typeface="Arial"/>
              </a:rPr>
              <a:t> </a:t>
            </a:r>
            <a:r>
              <a:rPr sz="100" b="1" dirty="0">
                <a:latin typeface="Arial"/>
                <a:cs typeface="Arial"/>
              </a:rPr>
              <a:t>siRNA-Cntr</a:t>
            </a:r>
            <a:r>
              <a:rPr sz="100" b="1" spc="305" dirty="0">
                <a:latin typeface="Arial"/>
                <a:cs typeface="Arial"/>
              </a:rPr>
              <a:t>  </a:t>
            </a:r>
            <a:r>
              <a:rPr sz="100" b="1" spc="-10" dirty="0">
                <a:latin typeface="Arial"/>
                <a:cs typeface="Arial"/>
              </a:rPr>
              <a:t>Medium</a:t>
            </a:r>
            <a:endParaRPr sz="100">
              <a:latin typeface="Arial"/>
              <a:cs typeface="Arial"/>
            </a:endParaRPr>
          </a:p>
        </p:txBody>
      </p:sp>
      <p:sp>
        <p:nvSpPr>
          <p:cNvPr id="712" name="object 712"/>
          <p:cNvSpPr/>
          <p:nvPr/>
        </p:nvSpPr>
        <p:spPr>
          <a:xfrm>
            <a:off x="6543778" y="5420678"/>
            <a:ext cx="4445" cy="249554"/>
          </a:xfrm>
          <a:custGeom>
            <a:avLst/>
            <a:gdLst/>
            <a:ahLst/>
            <a:cxnLst/>
            <a:rect l="l" t="t" r="r" b="b"/>
            <a:pathLst>
              <a:path w="4445" h="249554">
                <a:moveTo>
                  <a:pt x="3832" y="249029"/>
                </a:moveTo>
                <a:lnTo>
                  <a:pt x="3832" y="247039"/>
                </a:lnTo>
              </a:path>
              <a:path w="4445" h="249554">
                <a:moveTo>
                  <a:pt x="3832" y="247039"/>
                </a:moveTo>
                <a:lnTo>
                  <a:pt x="3832" y="245049"/>
                </a:lnTo>
              </a:path>
              <a:path w="4445" h="249554">
                <a:moveTo>
                  <a:pt x="3832" y="245049"/>
                </a:moveTo>
                <a:lnTo>
                  <a:pt x="3832" y="243059"/>
                </a:lnTo>
              </a:path>
              <a:path w="4445" h="249554">
                <a:moveTo>
                  <a:pt x="3832" y="243059"/>
                </a:moveTo>
                <a:lnTo>
                  <a:pt x="3832" y="241069"/>
                </a:lnTo>
              </a:path>
              <a:path w="4445" h="249554">
                <a:moveTo>
                  <a:pt x="3832" y="241069"/>
                </a:moveTo>
                <a:lnTo>
                  <a:pt x="3832" y="239079"/>
                </a:lnTo>
              </a:path>
              <a:path w="4445" h="249554">
                <a:moveTo>
                  <a:pt x="3832" y="239079"/>
                </a:moveTo>
                <a:lnTo>
                  <a:pt x="3832" y="237089"/>
                </a:lnTo>
              </a:path>
              <a:path w="4445" h="249554">
                <a:moveTo>
                  <a:pt x="3832" y="237089"/>
                </a:moveTo>
                <a:lnTo>
                  <a:pt x="3832" y="235099"/>
                </a:lnTo>
              </a:path>
              <a:path w="4445" h="249554">
                <a:moveTo>
                  <a:pt x="3832" y="235099"/>
                </a:moveTo>
                <a:lnTo>
                  <a:pt x="3832" y="233109"/>
                </a:lnTo>
              </a:path>
              <a:path w="4445" h="249554">
                <a:moveTo>
                  <a:pt x="3832" y="233109"/>
                </a:moveTo>
                <a:lnTo>
                  <a:pt x="3832" y="231119"/>
                </a:lnTo>
              </a:path>
              <a:path w="4445" h="249554">
                <a:moveTo>
                  <a:pt x="3832" y="231119"/>
                </a:moveTo>
                <a:lnTo>
                  <a:pt x="3832" y="229129"/>
                </a:lnTo>
              </a:path>
              <a:path w="4445" h="249554">
                <a:moveTo>
                  <a:pt x="3832" y="229129"/>
                </a:moveTo>
                <a:lnTo>
                  <a:pt x="3832" y="227139"/>
                </a:lnTo>
              </a:path>
              <a:path w="4445" h="249554">
                <a:moveTo>
                  <a:pt x="3832" y="227139"/>
                </a:moveTo>
                <a:lnTo>
                  <a:pt x="3832" y="225149"/>
                </a:lnTo>
              </a:path>
              <a:path w="4445" h="249554">
                <a:moveTo>
                  <a:pt x="3832" y="225149"/>
                </a:moveTo>
                <a:lnTo>
                  <a:pt x="3832" y="223159"/>
                </a:lnTo>
              </a:path>
              <a:path w="4445" h="249554">
                <a:moveTo>
                  <a:pt x="3832" y="223159"/>
                </a:moveTo>
                <a:lnTo>
                  <a:pt x="3832" y="221169"/>
                </a:lnTo>
              </a:path>
              <a:path w="4445" h="249554">
                <a:moveTo>
                  <a:pt x="3832" y="221169"/>
                </a:moveTo>
                <a:lnTo>
                  <a:pt x="3832" y="219179"/>
                </a:lnTo>
              </a:path>
              <a:path w="4445" h="249554">
                <a:moveTo>
                  <a:pt x="3832" y="219179"/>
                </a:moveTo>
                <a:lnTo>
                  <a:pt x="3832" y="217189"/>
                </a:lnTo>
              </a:path>
              <a:path w="4445" h="249554">
                <a:moveTo>
                  <a:pt x="3832" y="217189"/>
                </a:moveTo>
                <a:lnTo>
                  <a:pt x="3832" y="215199"/>
                </a:lnTo>
              </a:path>
              <a:path w="4445" h="249554">
                <a:moveTo>
                  <a:pt x="3832" y="215199"/>
                </a:moveTo>
                <a:lnTo>
                  <a:pt x="3832" y="213067"/>
                </a:lnTo>
              </a:path>
              <a:path w="4445" h="249554">
                <a:moveTo>
                  <a:pt x="3832" y="213067"/>
                </a:moveTo>
                <a:lnTo>
                  <a:pt x="3832" y="211078"/>
                </a:lnTo>
              </a:path>
              <a:path w="4445" h="249554">
                <a:moveTo>
                  <a:pt x="3832" y="211078"/>
                </a:moveTo>
                <a:lnTo>
                  <a:pt x="3832" y="209088"/>
                </a:lnTo>
              </a:path>
              <a:path w="4445" h="249554">
                <a:moveTo>
                  <a:pt x="3832" y="209088"/>
                </a:moveTo>
                <a:lnTo>
                  <a:pt x="3832" y="207098"/>
                </a:lnTo>
              </a:path>
              <a:path w="4445" h="249554">
                <a:moveTo>
                  <a:pt x="3832" y="207098"/>
                </a:moveTo>
                <a:lnTo>
                  <a:pt x="3832" y="205108"/>
                </a:lnTo>
              </a:path>
              <a:path w="4445" h="249554">
                <a:moveTo>
                  <a:pt x="3832" y="205108"/>
                </a:moveTo>
                <a:lnTo>
                  <a:pt x="3832" y="203118"/>
                </a:lnTo>
              </a:path>
              <a:path w="4445" h="249554">
                <a:moveTo>
                  <a:pt x="3832" y="203118"/>
                </a:moveTo>
                <a:lnTo>
                  <a:pt x="3832" y="201128"/>
                </a:lnTo>
              </a:path>
              <a:path w="4445" h="249554">
                <a:moveTo>
                  <a:pt x="3832" y="201128"/>
                </a:moveTo>
                <a:lnTo>
                  <a:pt x="3832" y="199138"/>
                </a:lnTo>
              </a:path>
              <a:path w="4445" h="249554">
                <a:moveTo>
                  <a:pt x="3832" y="199138"/>
                </a:moveTo>
                <a:lnTo>
                  <a:pt x="3832" y="197148"/>
                </a:lnTo>
              </a:path>
              <a:path w="4445" h="249554">
                <a:moveTo>
                  <a:pt x="3832" y="197148"/>
                </a:moveTo>
                <a:lnTo>
                  <a:pt x="3832" y="195158"/>
                </a:lnTo>
              </a:path>
              <a:path w="4445" h="249554">
                <a:moveTo>
                  <a:pt x="3832" y="195158"/>
                </a:moveTo>
                <a:lnTo>
                  <a:pt x="3832" y="193168"/>
                </a:lnTo>
              </a:path>
              <a:path w="4445" h="249554">
                <a:moveTo>
                  <a:pt x="3832" y="193168"/>
                </a:moveTo>
                <a:lnTo>
                  <a:pt x="3832" y="191178"/>
                </a:lnTo>
              </a:path>
              <a:path w="4445" h="249554">
                <a:moveTo>
                  <a:pt x="3832" y="191178"/>
                </a:moveTo>
                <a:lnTo>
                  <a:pt x="3832" y="189188"/>
                </a:lnTo>
              </a:path>
              <a:path w="4445" h="249554">
                <a:moveTo>
                  <a:pt x="3832" y="189188"/>
                </a:moveTo>
                <a:lnTo>
                  <a:pt x="3832" y="187198"/>
                </a:lnTo>
              </a:path>
              <a:path w="4445" h="249554">
                <a:moveTo>
                  <a:pt x="3832" y="187198"/>
                </a:moveTo>
                <a:lnTo>
                  <a:pt x="3832" y="185208"/>
                </a:lnTo>
              </a:path>
              <a:path w="4445" h="249554">
                <a:moveTo>
                  <a:pt x="3832" y="185208"/>
                </a:moveTo>
                <a:lnTo>
                  <a:pt x="3832" y="183218"/>
                </a:lnTo>
              </a:path>
              <a:path w="4445" h="249554">
                <a:moveTo>
                  <a:pt x="3832" y="183218"/>
                </a:moveTo>
                <a:lnTo>
                  <a:pt x="3832" y="181228"/>
                </a:lnTo>
              </a:path>
              <a:path w="4445" h="249554">
                <a:moveTo>
                  <a:pt x="3832" y="181228"/>
                </a:moveTo>
                <a:lnTo>
                  <a:pt x="3832" y="179238"/>
                </a:lnTo>
              </a:path>
              <a:path w="4445" h="249554">
                <a:moveTo>
                  <a:pt x="3832" y="179238"/>
                </a:moveTo>
                <a:lnTo>
                  <a:pt x="3832" y="177248"/>
                </a:lnTo>
              </a:path>
              <a:path w="4445" h="249554">
                <a:moveTo>
                  <a:pt x="3832" y="177248"/>
                </a:moveTo>
                <a:lnTo>
                  <a:pt x="3832" y="175258"/>
                </a:lnTo>
              </a:path>
              <a:path w="4445" h="249554">
                <a:moveTo>
                  <a:pt x="3832" y="175258"/>
                </a:moveTo>
                <a:lnTo>
                  <a:pt x="3832" y="173268"/>
                </a:lnTo>
              </a:path>
              <a:path w="4445" h="249554">
                <a:moveTo>
                  <a:pt x="3832" y="173268"/>
                </a:moveTo>
                <a:lnTo>
                  <a:pt x="3832" y="171278"/>
                </a:lnTo>
              </a:path>
              <a:path w="4445" h="249554">
                <a:moveTo>
                  <a:pt x="3832" y="171278"/>
                </a:moveTo>
                <a:lnTo>
                  <a:pt x="3832" y="169288"/>
                </a:lnTo>
              </a:path>
              <a:path w="4445" h="249554">
                <a:moveTo>
                  <a:pt x="3832" y="169288"/>
                </a:moveTo>
                <a:lnTo>
                  <a:pt x="3832" y="167298"/>
                </a:lnTo>
              </a:path>
              <a:path w="4445" h="249554">
                <a:moveTo>
                  <a:pt x="3832" y="167298"/>
                </a:moveTo>
                <a:lnTo>
                  <a:pt x="3832" y="165308"/>
                </a:lnTo>
              </a:path>
              <a:path w="4445" h="249554">
                <a:moveTo>
                  <a:pt x="3832" y="165308"/>
                </a:moveTo>
                <a:lnTo>
                  <a:pt x="3832" y="163318"/>
                </a:lnTo>
              </a:path>
              <a:path w="4445" h="249554">
                <a:moveTo>
                  <a:pt x="3832" y="163318"/>
                </a:moveTo>
                <a:lnTo>
                  <a:pt x="3832" y="161186"/>
                </a:lnTo>
              </a:path>
              <a:path w="4445" h="249554">
                <a:moveTo>
                  <a:pt x="3832" y="161186"/>
                </a:moveTo>
                <a:lnTo>
                  <a:pt x="3832" y="159196"/>
                </a:lnTo>
              </a:path>
              <a:path w="4445" h="249554">
                <a:moveTo>
                  <a:pt x="3832" y="159196"/>
                </a:moveTo>
                <a:lnTo>
                  <a:pt x="3832" y="157206"/>
                </a:lnTo>
              </a:path>
              <a:path w="4445" h="249554">
                <a:moveTo>
                  <a:pt x="3832" y="157206"/>
                </a:moveTo>
                <a:lnTo>
                  <a:pt x="3832" y="155216"/>
                </a:lnTo>
              </a:path>
              <a:path w="4445" h="249554">
                <a:moveTo>
                  <a:pt x="3832" y="155216"/>
                </a:moveTo>
                <a:lnTo>
                  <a:pt x="3832" y="153227"/>
                </a:lnTo>
              </a:path>
              <a:path w="4445" h="249554">
                <a:moveTo>
                  <a:pt x="3832" y="153227"/>
                </a:moveTo>
                <a:lnTo>
                  <a:pt x="3832" y="151237"/>
                </a:lnTo>
              </a:path>
              <a:path w="4445" h="249554">
                <a:moveTo>
                  <a:pt x="3832" y="151237"/>
                </a:moveTo>
                <a:lnTo>
                  <a:pt x="3832" y="149247"/>
                </a:lnTo>
              </a:path>
              <a:path w="4445" h="249554">
                <a:moveTo>
                  <a:pt x="3832" y="149247"/>
                </a:moveTo>
                <a:lnTo>
                  <a:pt x="3832" y="147257"/>
                </a:lnTo>
              </a:path>
              <a:path w="4445" h="249554">
                <a:moveTo>
                  <a:pt x="3832" y="147257"/>
                </a:moveTo>
                <a:lnTo>
                  <a:pt x="3832" y="145267"/>
                </a:lnTo>
              </a:path>
              <a:path w="4445" h="249554">
                <a:moveTo>
                  <a:pt x="3832" y="145267"/>
                </a:moveTo>
                <a:lnTo>
                  <a:pt x="3832" y="143277"/>
                </a:lnTo>
              </a:path>
              <a:path w="4445" h="249554">
                <a:moveTo>
                  <a:pt x="3832" y="143277"/>
                </a:moveTo>
                <a:lnTo>
                  <a:pt x="3832" y="141287"/>
                </a:lnTo>
              </a:path>
              <a:path w="4445" h="249554">
                <a:moveTo>
                  <a:pt x="3832" y="141287"/>
                </a:moveTo>
                <a:lnTo>
                  <a:pt x="3832" y="139297"/>
                </a:lnTo>
              </a:path>
              <a:path w="4445" h="249554">
                <a:moveTo>
                  <a:pt x="3832" y="139297"/>
                </a:moveTo>
                <a:lnTo>
                  <a:pt x="3832" y="137307"/>
                </a:lnTo>
              </a:path>
              <a:path w="4445" h="249554">
                <a:moveTo>
                  <a:pt x="3832" y="137307"/>
                </a:moveTo>
                <a:lnTo>
                  <a:pt x="3832" y="135317"/>
                </a:lnTo>
              </a:path>
              <a:path w="4445" h="249554">
                <a:moveTo>
                  <a:pt x="3832" y="135317"/>
                </a:moveTo>
                <a:lnTo>
                  <a:pt x="3832" y="133327"/>
                </a:lnTo>
              </a:path>
              <a:path w="4445" h="249554">
                <a:moveTo>
                  <a:pt x="3832" y="133327"/>
                </a:moveTo>
                <a:lnTo>
                  <a:pt x="3832" y="131337"/>
                </a:lnTo>
              </a:path>
              <a:path w="4445" h="249554">
                <a:moveTo>
                  <a:pt x="3832" y="131337"/>
                </a:moveTo>
                <a:lnTo>
                  <a:pt x="3832" y="129347"/>
                </a:lnTo>
              </a:path>
              <a:path w="4445" h="249554">
                <a:moveTo>
                  <a:pt x="3832" y="129347"/>
                </a:moveTo>
                <a:lnTo>
                  <a:pt x="3832" y="127357"/>
                </a:lnTo>
              </a:path>
              <a:path w="4445" h="249554">
                <a:moveTo>
                  <a:pt x="3832" y="127357"/>
                </a:moveTo>
                <a:lnTo>
                  <a:pt x="3832" y="125367"/>
                </a:lnTo>
              </a:path>
              <a:path w="4445" h="249554">
                <a:moveTo>
                  <a:pt x="3832" y="125367"/>
                </a:moveTo>
                <a:lnTo>
                  <a:pt x="3832" y="123377"/>
                </a:lnTo>
              </a:path>
              <a:path w="4445" h="249554">
                <a:moveTo>
                  <a:pt x="3832" y="123377"/>
                </a:moveTo>
                <a:lnTo>
                  <a:pt x="3832" y="121387"/>
                </a:lnTo>
              </a:path>
              <a:path w="4445" h="249554">
                <a:moveTo>
                  <a:pt x="3832" y="121387"/>
                </a:moveTo>
                <a:lnTo>
                  <a:pt x="3832" y="119397"/>
                </a:lnTo>
              </a:path>
              <a:path w="4445" h="249554">
                <a:moveTo>
                  <a:pt x="3832" y="119397"/>
                </a:moveTo>
                <a:lnTo>
                  <a:pt x="3832" y="117407"/>
                </a:lnTo>
              </a:path>
              <a:path w="4445" h="249554">
                <a:moveTo>
                  <a:pt x="3832" y="117407"/>
                </a:moveTo>
                <a:lnTo>
                  <a:pt x="3832" y="115417"/>
                </a:lnTo>
              </a:path>
              <a:path w="4445" h="249554">
                <a:moveTo>
                  <a:pt x="3832" y="115417"/>
                </a:moveTo>
                <a:lnTo>
                  <a:pt x="3832" y="113427"/>
                </a:lnTo>
              </a:path>
              <a:path w="4445" h="249554">
                <a:moveTo>
                  <a:pt x="3832" y="113427"/>
                </a:moveTo>
                <a:lnTo>
                  <a:pt x="3832" y="111437"/>
                </a:lnTo>
              </a:path>
              <a:path w="4445" h="249554">
                <a:moveTo>
                  <a:pt x="3832" y="111437"/>
                </a:moveTo>
                <a:lnTo>
                  <a:pt x="3832" y="109305"/>
                </a:lnTo>
              </a:path>
              <a:path w="4445" h="249554">
                <a:moveTo>
                  <a:pt x="3832" y="109305"/>
                </a:moveTo>
                <a:lnTo>
                  <a:pt x="3832" y="107315"/>
                </a:lnTo>
              </a:path>
              <a:path w="4445" h="249554">
                <a:moveTo>
                  <a:pt x="3832" y="107315"/>
                </a:moveTo>
                <a:lnTo>
                  <a:pt x="3832" y="105325"/>
                </a:lnTo>
              </a:path>
              <a:path w="4445" h="249554">
                <a:moveTo>
                  <a:pt x="3832" y="105325"/>
                </a:moveTo>
                <a:lnTo>
                  <a:pt x="3832" y="103335"/>
                </a:lnTo>
              </a:path>
              <a:path w="4445" h="249554">
                <a:moveTo>
                  <a:pt x="3832" y="103335"/>
                </a:moveTo>
                <a:lnTo>
                  <a:pt x="3832" y="101345"/>
                </a:lnTo>
              </a:path>
              <a:path w="4445" h="249554">
                <a:moveTo>
                  <a:pt x="3832" y="101345"/>
                </a:moveTo>
                <a:lnTo>
                  <a:pt x="3832" y="99355"/>
                </a:lnTo>
              </a:path>
              <a:path w="4445" h="249554">
                <a:moveTo>
                  <a:pt x="3832" y="99355"/>
                </a:moveTo>
                <a:lnTo>
                  <a:pt x="3832" y="97365"/>
                </a:lnTo>
              </a:path>
              <a:path w="4445" h="249554">
                <a:moveTo>
                  <a:pt x="3832" y="97365"/>
                </a:moveTo>
                <a:lnTo>
                  <a:pt x="3832" y="95375"/>
                </a:lnTo>
              </a:path>
              <a:path w="4445" h="249554">
                <a:moveTo>
                  <a:pt x="3832" y="95375"/>
                </a:moveTo>
                <a:lnTo>
                  <a:pt x="3832" y="93385"/>
                </a:lnTo>
              </a:path>
              <a:path w="4445" h="249554">
                <a:moveTo>
                  <a:pt x="3832" y="93385"/>
                </a:moveTo>
                <a:lnTo>
                  <a:pt x="3832" y="91396"/>
                </a:lnTo>
              </a:path>
              <a:path w="4445" h="249554">
                <a:moveTo>
                  <a:pt x="3832" y="91396"/>
                </a:moveTo>
                <a:lnTo>
                  <a:pt x="3832" y="89406"/>
                </a:lnTo>
              </a:path>
              <a:path w="4445" h="249554">
                <a:moveTo>
                  <a:pt x="3832" y="89406"/>
                </a:moveTo>
                <a:lnTo>
                  <a:pt x="3832" y="87416"/>
                </a:lnTo>
              </a:path>
              <a:path w="4445" h="249554">
                <a:moveTo>
                  <a:pt x="3832" y="87416"/>
                </a:moveTo>
                <a:lnTo>
                  <a:pt x="3832" y="85426"/>
                </a:lnTo>
              </a:path>
              <a:path w="4445" h="249554">
                <a:moveTo>
                  <a:pt x="3832" y="85426"/>
                </a:moveTo>
                <a:lnTo>
                  <a:pt x="3832" y="83436"/>
                </a:lnTo>
              </a:path>
              <a:path w="4445" h="249554">
                <a:moveTo>
                  <a:pt x="3832" y="83436"/>
                </a:moveTo>
                <a:lnTo>
                  <a:pt x="3832" y="81446"/>
                </a:lnTo>
              </a:path>
              <a:path w="4445" h="249554">
                <a:moveTo>
                  <a:pt x="3832" y="81446"/>
                </a:moveTo>
                <a:lnTo>
                  <a:pt x="3832" y="79456"/>
                </a:lnTo>
              </a:path>
              <a:path w="4445" h="249554">
                <a:moveTo>
                  <a:pt x="3832" y="79456"/>
                </a:moveTo>
                <a:lnTo>
                  <a:pt x="3832" y="77466"/>
                </a:lnTo>
              </a:path>
              <a:path w="4445" h="249554">
                <a:moveTo>
                  <a:pt x="3832" y="77466"/>
                </a:moveTo>
                <a:lnTo>
                  <a:pt x="3832" y="75476"/>
                </a:lnTo>
              </a:path>
              <a:path w="4445" h="249554">
                <a:moveTo>
                  <a:pt x="3832" y="75476"/>
                </a:moveTo>
                <a:lnTo>
                  <a:pt x="3832" y="73486"/>
                </a:lnTo>
              </a:path>
              <a:path w="4445" h="249554">
                <a:moveTo>
                  <a:pt x="3832" y="73486"/>
                </a:moveTo>
                <a:lnTo>
                  <a:pt x="3832" y="71496"/>
                </a:lnTo>
              </a:path>
              <a:path w="4445" h="249554">
                <a:moveTo>
                  <a:pt x="3832" y="71496"/>
                </a:moveTo>
                <a:lnTo>
                  <a:pt x="3832" y="69506"/>
                </a:lnTo>
              </a:path>
              <a:path w="4445" h="249554">
                <a:moveTo>
                  <a:pt x="3832" y="69506"/>
                </a:moveTo>
                <a:lnTo>
                  <a:pt x="3832" y="67516"/>
                </a:lnTo>
              </a:path>
              <a:path w="4445" h="249554">
                <a:moveTo>
                  <a:pt x="3832" y="67516"/>
                </a:moveTo>
                <a:lnTo>
                  <a:pt x="3832" y="65526"/>
                </a:lnTo>
              </a:path>
              <a:path w="4445" h="249554">
                <a:moveTo>
                  <a:pt x="3832" y="65526"/>
                </a:moveTo>
                <a:lnTo>
                  <a:pt x="3832" y="63536"/>
                </a:lnTo>
              </a:path>
              <a:path w="4445" h="249554">
                <a:moveTo>
                  <a:pt x="3832" y="63536"/>
                </a:moveTo>
                <a:lnTo>
                  <a:pt x="3832" y="61546"/>
                </a:lnTo>
              </a:path>
              <a:path w="4445" h="249554">
                <a:moveTo>
                  <a:pt x="3832" y="61546"/>
                </a:moveTo>
                <a:lnTo>
                  <a:pt x="3832" y="59556"/>
                </a:lnTo>
              </a:path>
              <a:path w="4445" h="249554">
                <a:moveTo>
                  <a:pt x="3832" y="59556"/>
                </a:moveTo>
                <a:lnTo>
                  <a:pt x="3832" y="57424"/>
                </a:lnTo>
              </a:path>
              <a:path w="4445" h="249554">
                <a:moveTo>
                  <a:pt x="3832" y="57424"/>
                </a:moveTo>
                <a:lnTo>
                  <a:pt x="3832" y="55434"/>
                </a:lnTo>
              </a:path>
              <a:path w="4445" h="249554">
                <a:moveTo>
                  <a:pt x="3832" y="55434"/>
                </a:moveTo>
                <a:lnTo>
                  <a:pt x="3832" y="53444"/>
                </a:lnTo>
              </a:path>
              <a:path w="4445" h="249554">
                <a:moveTo>
                  <a:pt x="3832" y="53444"/>
                </a:moveTo>
                <a:lnTo>
                  <a:pt x="3832" y="51454"/>
                </a:lnTo>
              </a:path>
              <a:path w="4445" h="249554">
                <a:moveTo>
                  <a:pt x="3832" y="51454"/>
                </a:moveTo>
                <a:lnTo>
                  <a:pt x="3832" y="49464"/>
                </a:lnTo>
              </a:path>
              <a:path w="4445" h="249554">
                <a:moveTo>
                  <a:pt x="3832" y="49464"/>
                </a:moveTo>
                <a:lnTo>
                  <a:pt x="3832" y="47474"/>
                </a:lnTo>
              </a:path>
              <a:path w="4445" h="249554">
                <a:moveTo>
                  <a:pt x="3832" y="47474"/>
                </a:moveTo>
                <a:lnTo>
                  <a:pt x="3832" y="45484"/>
                </a:lnTo>
              </a:path>
              <a:path w="4445" h="249554">
                <a:moveTo>
                  <a:pt x="3832" y="45484"/>
                </a:moveTo>
                <a:lnTo>
                  <a:pt x="3832" y="43494"/>
                </a:lnTo>
              </a:path>
              <a:path w="4445" h="249554">
                <a:moveTo>
                  <a:pt x="3832" y="43494"/>
                </a:moveTo>
                <a:lnTo>
                  <a:pt x="3832" y="41504"/>
                </a:lnTo>
              </a:path>
              <a:path w="4445" h="249554">
                <a:moveTo>
                  <a:pt x="3832" y="41504"/>
                </a:moveTo>
                <a:lnTo>
                  <a:pt x="3832" y="39514"/>
                </a:lnTo>
              </a:path>
              <a:path w="4445" h="249554">
                <a:moveTo>
                  <a:pt x="3832" y="39514"/>
                </a:moveTo>
                <a:lnTo>
                  <a:pt x="3832" y="37524"/>
                </a:lnTo>
              </a:path>
              <a:path w="4445" h="249554">
                <a:moveTo>
                  <a:pt x="3832" y="37524"/>
                </a:moveTo>
                <a:lnTo>
                  <a:pt x="3832" y="35534"/>
                </a:lnTo>
              </a:path>
              <a:path w="4445" h="249554">
                <a:moveTo>
                  <a:pt x="3832" y="35534"/>
                </a:moveTo>
                <a:lnTo>
                  <a:pt x="3832" y="33545"/>
                </a:lnTo>
              </a:path>
              <a:path w="4445" h="249554">
                <a:moveTo>
                  <a:pt x="3832" y="33545"/>
                </a:moveTo>
                <a:lnTo>
                  <a:pt x="3832" y="31555"/>
                </a:lnTo>
              </a:path>
              <a:path w="4445" h="249554">
                <a:moveTo>
                  <a:pt x="3832" y="31555"/>
                </a:moveTo>
                <a:lnTo>
                  <a:pt x="3832" y="29564"/>
                </a:lnTo>
              </a:path>
              <a:path w="4445" h="249554">
                <a:moveTo>
                  <a:pt x="3832" y="29564"/>
                </a:moveTo>
                <a:lnTo>
                  <a:pt x="3832" y="27575"/>
                </a:lnTo>
              </a:path>
              <a:path w="4445" h="249554">
                <a:moveTo>
                  <a:pt x="3832" y="27575"/>
                </a:moveTo>
                <a:lnTo>
                  <a:pt x="3832" y="25585"/>
                </a:lnTo>
              </a:path>
              <a:path w="4445" h="249554">
                <a:moveTo>
                  <a:pt x="3832" y="25585"/>
                </a:moveTo>
                <a:lnTo>
                  <a:pt x="3832" y="23595"/>
                </a:lnTo>
              </a:path>
              <a:path w="4445" h="249554">
                <a:moveTo>
                  <a:pt x="3832" y="23595"/>
                </a:moveTo>
                <a:lnTo>
                  <a:pt x="3832" y="21605"/>
                </a:lnTo>
              </a:path>
              <a:path w="4445" h="249554">
                <a:moveTo>
                  <a:pt x="3832" y="21605"/>
                </a:moveTo>
                <a:lnTo>
                  <a:pt x="3832" y="19615"/>
                </a:lnTo>
              </a:path>
              <a:path w="4445" h="249554">
                <a:moveTo>
                  <a:pt x="3832" y="19615"/>
                </a:moveTo>
                <a:lnTo>
                  <a:pt x="3832" y="17625"/>
                </a:lnTo>
              </a:path>
              <a:path w="4445" h="249554">
                <a:moveTo>
                  <a:pt x="3832" y="17625"/>
                </a:moveTo>
                <a:lnTo>
                  <a:pt x="3832" y="15635"/>
                </a:lnTo>
              </a:path>
              <a:path w="4445" h="249554">
                <a:moveTo>
                  <a:pt x="3832" y="15635"/>
                </a:moveTo>
                <a:lnTo>
                  <a:pt x="3832" y="13645"/>
                </a:lnTo>
              </a:path>
              <a:path w="4445" h="249554">
                <a:moveTo>
                  <a:pt x="3832" y="13645"/>
                </a:moveTo>
                <a:lnTo>
                  <a:pt x="3832" y="11655"/>
                </a:lnTo>
              </a:path>
              <a:path w="4445" h="249554">
                <a:moveTo>
                  <a:pt x="3832" y="11655"/>
                </a:moveTo>
                <a:lnTo>
                  <a:pt x="3832" y="9665"/>
                </a:lnTo>
              </a:path>
              <a:path w="4445" h="249554">
                <a:moveTo>
                  <a:pt x="3832" y="9665"/>
                </a:moveTo>
                <a:lnTo>
                  <a:pt x="3832" y="7675"/>
                </a:lnTo>
              </a:path>
              <a:path w="4445" h="249554">
                <a:moveTo>
                  <a:pt x="3832" y="7675"/>
                </a:moveTo>
                <a:lnTo>
                  <a:pt x="3832" y="5543"/>
                </a:lnTo>
              </a:path>
              <a:path w="4445" h="249554">
                <a:moveTo>
                  <a:pt x="3832" y="5543"/>
                </a:moveTo>
                <a:lnTo>
                  <a:pt x="3832" y="3553"/>
                </a:lnTo>
              </a:path>
              <a:path w="4445" h="249554">
                <a:moveTo>
                  <a:pt x="3832" y="3553"/>
                </a:moveTo>
                <a:lnTo>
                  <a:pt x="3832" y="1563"/>
                </a:lnTo>
              </a:path>
              <a:path w="4445" h="249554">
                <a:moveTo>
                  <a:pt x="3832" y="1563"/>
                </a:moveTo>
                <a:lnTo>
                  <a:pt x="3832" y="0"/>
                </a:lnTo>
              </a:path>
              <a:path w="4445" h="249554">
                <a:moveTo>
                  <a:pt x="3832" y="249029"/>
                </a:moveTo>
                <a:lnTo>
                  <a:pt x="0" y="249029"/>
                </a:lnTo>
              </a:path>
            </a:pathLst>
          </a:custGeom>
          <a:ln w="3175">
            <a:solidFill>
              <a:srgbClr val="000000"/>
            </a:solidFill>
          </a:ln>
        </p:spPr>
        <p:txBody>
          <a:bodyPr wrap="square" lIns="0" tIns="0" rIns="0" bIns="0" rtlCol="0"/>
          <a:lstStyle/>
          <a:p>
            <a:endParaRPr/>
          </a:p>
        </p:txBody>
      </p:sp>
      <p:sp>
        <p:nvSpPr>
          <p:cNvPr id="713" name="object 713"/>
          <p:cNvSpPr txBox="1"/>
          <p:nvPr/>
        </p:nvSpPr>
        <p:spPr>
          <a:xfrm>
            <a:off x="6524549" y="5650331"/>
            <a:ext cx="3111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0</a:t>
            </a:r>
            <a:endParaRPr sz="100">
              <a:latin typeface="Arial"/>
              <a:cs typeface="Arial"/>
            </a:endParaRPr>
          </a:p>
        </p:txBody>
      </p:sp>
      <p:sp>
        <p:nvSpPr>
          <p:cNvPr id="714" name="object 714"/>
          <p:cNvSpPr/>
          <p:nvPr/>
        </p:nvSpPr>
        <p:spPr>
          <a:xfrm>
            <a:off x="6543778" y="561995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5" name="object 715"/>
          <p:cNvSpPr txBox="1"/>
          <p:nvPr/>
        </p:nvSpPr>
        <p:spPr>
          <a:xfrm>
            <a:off x="6519154" y="560044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25</a:t>
            </a:r>
            <a:endParaRPr sz="100">
              <a:latin typeface="Arial"/>
              <a:cs typeface="Arial"/>
            </a:endParaRPr>
          </a:p>
        </p:txBody>
      </p:sp>
      <p:sp>
        <p:nvSpPr>
          <p:cNvPr id="716" name="object 716"/>
          <p:cNvSpPr/>
          <p:nvPr/>
        </p:nvSpPr>
        <p:spPr>
          <a:xfrm>
            <a:off x="6543778" y="557020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7" name="object 717"/>
          <p:cNvSpPr txBox="1"/>
          <p:nvPr/>
        </p:nvSpPr>
        <p:spPr>
          <a:xfrm>
            <a:off x="6519154" y="5550691"/>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50</a:t>
            </a:r>
            <a:endParaRPr sz="100">
              <a:latin typeface="Arial"/>
              <a:cs typeface="Arial"/>
            </a:endParaRPr>
          </a:p>
        </p:txBody>
      </p:sp>
      <p:sp>
        <p:nvSpPr>
          <p:cNvPr id="718" name="object 718"/>
          <p:cNvSpPr/>
          <p:nvPr/>
        </p:nvSpPr>
        <p:spPr>
          <a:xfrm>
            <a:off x="6543778" y="552031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9" name="object 719"/>
          <p:cNvSpPr txBox="1"/>
          <p:nvPr/>
        </p:nvSpPr>
        <p:spPr>
          <a:xfrm>
            <a:off x="6519154" y="550080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75</a:t>
            </a:r>
            <a:endParaRPr sz="100">
              <a:latin typeface="Arial"/>
              <a:cs typeface="Arial"/>
            </a:endParaRPr>
          </a:p>
        </p:txBody>
      </p:sp>
      <p:sp>
        <p:nvSpPr>
          <p:cNvPr id="720" name="object 720"/>
          <p:cNvSpPr/>
          <p:nvPr/>
        </p:nvSpPr>
        <p:spPr>
          <a:xfrm>
            <a:off x="6543778" y="547056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1" name="object 721"/>
          <p:cNvSpPr txBox="1"/>
          <p:nvPr/>
        </p:nvSpPr>
        <p:spPr>
          <a:xfrm>
            <a:off x="6513903" y="5451050"/>
            <a:ext cx="4191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spc="-25" dirty="0">
                <a:latin typeface="Arial"/>
                <a:cs typeface="Arial"/>
              </a:rPr>
              <a:t>100</a:t>
            </a:r>
            <a:endParaRPr sz="100">
              <a:latin typeface="Arial"/>
              <a:cs typeface="Arial"/>
            </a:endParaRPr>
          </a:p>
        </p:txBody>
      </p:sp>
      <p:grpSp>
        <p:nvGrpSpPr>
          <p:cNvPr id="722" name="object 722"/>
          <p:cNvGrpSpPr/>
          <p:nvPr/>
        </p:nvGrpSpPr>
        <p:grpSpPr>
          <a:xfrm>
            <a:off x="6542508" y="5411502"/>
            <a:ext cx="426720" cy="17145"/>
            <a:chOff x="6542508" y="5411502"/>
            <a:chExt cx="426720" cy="17145"/>
          </a:xfrm>
        </p:grpSpPr>
        <p:sp>
          <p:nvSpPr>
            <p:cNvPr id="723" name="object 723"/>
            <p:cNvSpPr/>
            <p:nvPr/>
          </p:nvSpPr>
          <p:spPr>
            <a:xfrm>
              <a:off x="6543778" y="5420820"/>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4" name="object 724"/>
            <p:cNvSpPr/>
            <p:nvPr/>
          </p:nvSpPr>
          <p:spPr>
            <a:xfrm>
              <a:off x="6850379" y="5411502"/>
              <a:ext cx="118745" cy="17145"/>
            </a:xfrm>
            <a:custGeom>
              <a:avLst/>
              <a:gdLst/>
              <a:ahLst/>
              <a:cxnLst/>
              <a:rect l="l" t="t" r="r" b="b"/>
              <a:pathLst>
                <a:path w="118745" h="17145">
                  <a:moveTo>
                    <a:pt x="0" y="16641"/>
                  </a:moveTo>
                  <a:lnTo>
                    <a:pt x="118381" y="16641"/>
                  </a:lnTo>
                  <a:lnTo>
                    <a:pt x="118381" y="0"/>
                  </a:lnTo>
                  <a:lnTo>
                    <a:pt x="0" y="0"/>
                  </a:lnTo>
                  <a:lnTo>
                    <a:pt x="0" y="16641"/>
                  </a:lnTo>
                  <a:close/>
                </a:path>
              </a:pathLst>
            </a:custGeom>
            <a:solidFill>
              <a:srgbClr val="FFFFFF"/>
            </a:solidFill>
          </p:spPr>
          <p:txBody>
            <a:bodyPr wrap="square" lIns="0" tIns="0" rIns="0" bIns="0" rtlCol="0"/>
            <a:lstStyle/>
            <a:p>
              <a:endParaRPr/>
            </a:p>
          </p:txBody>
        </p:sp>
      </p:grpSp>
      <p:sp>
        <p:nvSpPr>
          <p:cNvPr id="725" name="object 725"/>
          <p:cNvSpPr txBox="1"/>
          <p:nvPr/>
        </p:nvSpPr>
        <p:spPr>
          <a:xfrm>
            <a:off x="6699687" y="5685435"/>
            <a:ext cx="152400" cy="54610"/>
          </a:xfrm>
          <a:prstGeom prst="rect">
            <a:avLst/>
          </a:prstGeom>
        </p:spPr>
        <p:txBody>
          <a:bodyPr vert="horz" wrap="square" lIns="0" tIns="11430" rIns="0" bIns="0" rtlCol="0">
            <a:spAutoFit/>
          </a:bodyPr>
          <a:lstStyle/>
          <a:p>
            <a:pPr marL="12700">
              <a:lnSpc>
                <a:spcPct val="100000"/>
              </a:lnSpc>
              <a:spcBef>
                <a:spcPts val="90"/>
              </a:spcBef>
            </a:pPr>
            <a:r>
              <a:rPr sz="200" b="1" spc="-10" dirty="0">
                <a:latin typeface="Arial"/>
                <a:cs typeface="Arial"/>
              </a:rPr>
              <a:t>Conditions</a:t>
            </a:r>
            <a:endParaRPr sz="200">
              <a:latin typeface="Arial"/>
              <a:cs typeface="Arial"/>
            </a:endParaRPr>
          </a:p>
        </p:txBody>
      </p:sp>
      <p:sp>
        <p:nvSpPr>
          <p:cNvPr id="726" name="object 726"/>
          <p:cNvSpPr/>
          <p:nvPr/>
        </p:nvSpPr>
        <p:spPr>
          <a:xfrm>
            <a:off x="6477852" y="5434315"/>
            <a:ext cx="43815" cy="228600"/>
          </a:xfrm>
          <a:custGeom>
            <a:avLst/>
            <a:gdLst/>
            <a:ahLst/>
            <a:cxnLst/>
            <a:rect l="l" t="t" r="r" b="b"/>
            <a:pathLst>
              <a:path w="43815" h="228600">
                <a:moveTo>
                  <a:pt x="0" y="228274"/>
                </a:moveTo>
                <a:lnTo>
                  <a:pt x="0" y="0"/>
                </a:lnTo>
                <a:lnTo>
                  <a:pt x="43234" y="0"/>
                </a:lnTo>
                <a:lnTo>
                  <a:pt x="43234" y="228274"/>
                </a:lnTo>
                <a:lnTo>
                  <a:pt x="0" y="228274"/>
                </a:lnTo>
                <a:close/>
              </a:path>
            </a:pathLst>
          </a:custGeom>
          <a:solidFill>
            <a:srgbClr val="FFFFFF"/>
          </a:solidFill>
        </p:spPr>
        <p:txBody>
          <a:bodyPr wrap="square" lIns="0" tIns="0" rIns="0" bIns="0" rtlCol="0"/>
          <a:lstStyle/>
          <a:p>
            <a:endParaRPr/>
          </a:p>
        </p:txBody>
      </p:sp>
      <p:sp>
        <p:nvSpPr>
          <p:cNvPr id="727" name="object 727"/>
          <p:cNvSpPr txBox="1"/>
          <p:nvPr/>
        </p:nvSpPr>
        <p:spPr>
          <a:xfrm>
            <a:off x="6477663" y="5442268"/>
            <a:ext cx="50165" cy="211454"/>
          </a:xfrm>
          <a:prstGeom prst="rect">
            <a:avLst/>
          </a:prstGeom>
        </p:spPr>
        <p:txBody>
          <a:bodyPr vert="vert270" wrap="square" lIns="0" tIns="5715" rIns="0" bIns="0" rtlCol="0">
            <a:spAutoFit/>
          </a:bodyPr>
          <a:lstStyle/>
          <a:p>
            <a:pPr marL="12700">
              <a:lnSpc>
                <a:spcPct val="100000"/>
              </a:lnSpc>
              <a:spcBef>
                <a:spcPts val="45"/>
              </a:spcBef>
            </a:pPr>
            <a:r>
              <a:rPr sz="200" b="1" dirty="0">
                <a:latin typeface="Arial"/>
                <a:cs typeface="Arial"/>
              </a:rPr>
              <a:t>%</a:t>
            </a:r>
            <a:r>
              <a:rPr sz="200" b="1" spc="-5" dirty="0">
                <a:latin typeface="Arial"/>
                <a:cs typeface="Arial"/>
              </a:rPr>
              <a:t> </a:t>
            </a:r>
            <a:r>
              <a:rPr sz="200" b="1" spc="-10" dirty="0">
                <a:latin typeface="Arial"/>
                <a:cs typeface="Arial"/>
              </a:rPr>
              <a:t>of</a:t>
            </a:r>
            <a:r>
              <a:rPr sz="200" b="1" spc="-5" dirty="0">
                <a:latin typeface="Arial"/>
                <a:cs typeface="Arial"/>
              </a:rPr>
              <a:t> </a:t>
            </a:r>
            <a:r>
              <a:rPr sz="200" b="1" spc="-10" dirty="0">
                <a:latin typeface="Arial"/>
                <a:cs typeface="Arial"/>
              </a:rPr>
              <a:t>expression</a:t>
            </a:r>
            <a:endParaRPr sz="200">
              <a:latin typeface="Arial"/>
              <a:cs typeface="Arial"/>
            </a:endParaRPr>
          </a:p>
        </p:txBody>
      </p:sp>
      <p:grpSp>
        <p:nvGrpSpPr>
          <p:cNvPr id="728" name="object 728"/>
          <p:cNvGrpSpPr/>
          <p:nvPr/>
        </p:nvGrpSpPr>
        <p:grpSpPr>
          <a:xfrm>
            <a:off x="6502400" y="5791200"/>
            <a:ext cx="825500" cy="482600"/>
            <a:chOff x="6502400" y="5791200"/>
            <a:chExt cx="825500" cy="482600"/>
          </a:xfrm>
        </p:grpSpPr>
        <p:pic>
          <p:nvPicPr>
            <p:cNvPr id="729" name="object 729"/>
            <p:cNvPicPr/>
            <p:nvPr/>
          </p:nvPicPr>
          <p:blipFill>
            <a:blip r:embed="rId70" cstate="print"/>
            <a:stretch>
              <a:fillRect/>
            </a:stretch>
          </p:blipFill>
          <p:spPr>
            <a:xfrm>
              <a:off x="6502400" y="5791200"/>
              <a:ext cx="825500" cy="482600"/>
            </a:xfrm>
            <a:prstGeom prst="rect">
              <a:avLst/>
            </a:prstGeom>
          </p:spPr>
        </p:pic>
        <p:sp>
          <p:nvSpPr>
            <p:cNvPr id="730" name="object 730"/>
            <p:cNvSpPr/>
            <p:nvPr/>
          </p:nvSpPr>
          <p:spPr>
            <a:xfrm>
              <a:off x="6502921" y="5803857"/>
              <a:ext cx="821690" cy="459740"/>
            </a:xfrm>
            <a:custGeom>
              <a:avLst/>
              <a:gdLst/>
              <a:ahLst/>
              <a:cxnLst/>
              <a:rect l="l" t="t" r="r" b="b"/>
              <a:pathLst>
                <a:path w="821690" h="459739">
                  <a:moveTo>
                    <a:pt x="821235" y="0"/>
                  </a:moveTo>
                  <a:lnTo>
                    <a:pt x="0" y="0"/>
                  </a:lnTo>
                  <a:lnTo>
                    <a:pt x="0" y="459695"/>
                  </a:lnTo>
                  <a:lnTo>
                    <a:pt x="821235" y="459695"/>
                  </a:lnTo>
                  <a:lnTo>
                    <a:pt x="821235" y="0"/>
                  </a:lnTo>
                  <a:close/>
                </a:path>
              </a:pathLst>
            </a:custGeom>
            <a:solidFill>
              <a:srgbClr val="FFFFFF"/>
            </a:solidFill>
          </p:spPr>
          <p:txBody>
            <a:bodyPr wrap="square" lIns="0" tIns="0" rIns="0" bIns="0" rtlCol="0"/>
            <a:lstStyle/>
            <a:p>
              <a:endParaRPr/>
            </a:p>
          </p:txBody>
        </p:sp>
        <p:pic>
          <p:nvPicPr>
            <p:cNvPr id="731" name="object 731"/>
            <p:cNvPicPr/>
            <p:nvPr/>
          </p:nvPicPr>
          <p:blipFill>
            <a:blip r:embed="rId71" cstate="print"/>
            <a:stretch>
              <a:fillRect/>
            </a:stretch>
          </p:blipFill>
          <p:spPr>
            <a:xfrm>
              <a:off x="6605245" y="6020430"/>
              <a:ext cx="171713" cy="208705"/>
            </a:xfrm>
            <a:prstGeom prst="rect">
              <a:avLst/>
            </a:prstGeom>
          </p:spPr>
        </p:pic>
        <p:sp>
          <p:nvSpPr>
            <p:cNvPr id="732" name="object 732"/>
            <p:cNvSpPr/>
            <p:nvPr/>
          </p:nvSpPr>
          <p:spPr>
            <a:xfrm>
              <a:off x="6860115" y="5884935"/>
              <a:ext cx="168910" cy="343535"/>
            </a:xfrm>
            <a:custGeom>
              <a:avLst/>
              <a:gdLst/>
              <a:ahLst/>
              <a:cxnLst/>
              <a:rect l="l" t="t" r="r" b="b"/>
              <a:pathLst>
                <a:path w="168909" h="343535">
                  <a:moveTo>
                    <a:pt x="168652" y="0"/>
                  </a:moveTo>
                  <a:lnTo>
                    <a:pt x="0" y="0"/>
                  </a:lnTo>
                  <a:lnTo>
                    <a:pt x="0" y="343389"/>
                  </a:lnTo>
                  <a:lnTo>
                    <a:pt x="168652" y="343389"/>
                  </a:lnTo>
                  <a:lnTo>
                    <a:pt x="168652" y="0"/>
                  </a:lnTo>
                  <a:close/>
                </a:path>
              </a:pathLst>
            </a:custGeom>
            <a:solidFill>
              <a:srgbClr val="A0A0A4"/>
            </a:solidFill>
          </p:spPr>
          <p:txBody>
            <a:bodyPr wrap="square" lIns="0" tIns="0" rIns="0" bIns="0" rtlCol="0"/>
            <a:lstStyle/>
            <a:p>
              <a:endParaRPr/>
            </a:p>
          </p:txBody>
        </p:sp>
        <p:sp>
          <p:nvSpPr>
            <p:cNvPr id="733" name="object 733"/>
            <p:cNvSpPr/>
            <p:nvPr/>
          </p:nvSpPr>
          <p:spPr>
            <a:xfrm>
              <a:off x="6858223"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34" name="object 734"/>
            <p:cNvSpPr/>
            <p:nvPr/>
          </p:nvSpPr>
          <p:spPr>
            <a:xfrm>
              <a:off x="6859934" y="5884756"/>
              <a:ext cx="0" cy="342900"/>
            </a:xfrm>
            <a:custGeom>
              <a:avLst/>
              <a:gdLst/>
              <a:ahLst/>
              <a:cxnLst/>
              <a:rect l="l" t="t" r="r" b="b"/>
              <a:pathLst>
                <a:path h="342900">
                  <a:moveTo>
                    <a:pt x="0" y="342668"/>
                  </a:moveTo>
                  <a:lnTo>
                    <a:pt x="0" y="0"/>
                  </a:lnTo>
                </a:path>
              </a:pathLst>
            </a:custGeom>
            <a:ln w="3423">
              <a:solidFill>
                <a:srgbClr val="000000"/>
              </a:solidFill>
            </a:ln>
          </p:spPr>
          <p:txBody>
            <a:bodyPr wrap="square" lIns="0" tIns="0" rIns="0" bIns="0" rtlCol="0"/>
            <a:lstStyle/>
            <a:p>
              <a:endParaRPr/>
            </a:p>
          </p:txBody>
        </p:sp>
        <p:sp>
          <p:nvSpPr>
            <p:cNvPr id="735" name="object 735"/>
            <p:cNvSpPr/>
            <p:nvPr/>
          </p:nvSpPr>
          <p:spPr>
            <a:xfrm>
              <a:off x="6859934" y="5884756"/>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36" name="object 736"/>
            <p:cNvSpPr/>
            <p:nvPr/>
          </p:nvSpPr>
          <p:spPr>
            <a:xfrm>
              <a:off x="7028406" y="5884756"/>
              <a:ext cx="0" cy="342900"/>
            </a:xfrm>
            <a:custGeom>
              <a:avLst/>
              <a:gdLst/>
              <a:ahLst/>
              <a:cxnLst/>
              <a:rect l="l" t="t" r="r" b="b"/>
              <a:pathLst>
                <a:path h="342900">
                  <a:moveTo>
                    <a:pt x="0" y="0"/>
                  </a:moveTo>
                  <a:lnTo>
                    <a:pt x="0" y="342668"/>
                  </a:lnTo>
                </a:path>
              </a:pathLst>
            </a:custGeom>
            <a:ln w="3423">
              <a:solidFill>
                <a:srgbClr val="000000"/>
              </a:solidFill>
            </a:ln>
          </p:spPr>
          <p:txBody>
            <a:bodyPr wrap="square" lIns="0" tIns="0" rIns="0" bIns="0" rtlCol="0"/>
            <a:lstStyle/>
            <a:p>
              <a:endParaRPr/>
            </a:p>
          </p:txBody>
        </p:sp>
        <p:sp>
          <p:nvSpPr>
            <p:cNvPr id="737" name="object 737"/>
            <p:cNvSpPr/>
            <p:nvPr/>
          </p:nvSpPr>
          <p:spPr>
            <a:xfrm>
              <a:off x="6902277" y="5880430"/>
              <a:ext cx="84455" cy="9525"/>
            </a:xfrm>
            <a:custGeom>
              <a:avLst/>
              <a:gdLst/>
              <a:ahLst/>
              <a:cxnLst/>
              <a:rect l="l" t="t" r="r" b="b"/>
              <a:pathLst>
                <a:path w="84454" h="9525">
                  <a:moveTo>
                    <a:pt x="0" y="0"/>
                  </a:moveTo>
                  <a:lnTo>
                    <a:pt x="84145" y="0"/>
                  </a:lnTo>
                </a:path>
                <a:path w="84454" h="9525">
                  <a:moveTo>
                    <a:pt x="84145" y="0"/>
                  </a:moveTo>
                  <a:lnTo>
                    <a:pt x="0" y="0"/>
                  </a:lnTo>
                </a:path>
                <a:path w="84454" h="9525">
                  <a:moveTo>
                    <a:pt x="41982" y="0"/>
                  </a:moveTo>
                  <a:lnTo>
                    <a:pt x="41982" y="9012"/>
                  </a:lnTo>
                </a:path>
                <a:path w="84454" h="9525">
                  <a:moveTo>
                    <a:pt x="0" y="9012"/>
                  </a:moveTo>
                  <a:lnTo>
                    <a:pt x="84145" y="9012"/>
                  </a:lnTo>
                </a:path>
                <a:path w="84454" h="9525">
                  <a:moveTo>
                    <a:pt x="84145" y="9012"/>
                  </a:moveTo>
                  <a:lnTo>
                    <a:pt x="0" y="9012"/>
                  </a:lnTo>
                </a:path>
              </a:pathLst>
            </a:custGeom>
            <a:ln w="3175">
              <a:solidFill>
                <a:srgbClr val="000000"/>
              </a:solidFill>
            </a:ln>
          </p:spPr>
          <p:txBody>
            <a:bodyPr wrap="square" lIns="0" tIns="0" rIns="0" bIns="0" rtlCol="0"/>
            <a:lstStyle/>
            <a:p>
              <a:endParaRPr/>
            </a:p>
          </p:txBody>
        </p:sp>
        <p:sp>
          <p:nvSpPr>
            <p:cNvPr id="738" name="object 738"/>
            <p:cNvSpPr/>
            <p:nvPr/>
          </p:nvSpPr>
          <p:spPr>
            <a:xfrm>
              <a:off x="7113273" y="5894309"/>
              <a:ext cx="168910" cy="334010"/>
            </a:xfrm>
            <a:custGeom>
              <a:avLst/>
              <a:gdLst/>
              <a:ahLst/>
              <a:cxnLst/>
              <a:rect l="l" t="t" r="r" b="b"/>
              <a:pathLst>
                <a:path w="168909" h="334010">
                  <a:moveTo>
                    <a:pt x="168652" y="0"/>
                  </a:moveTo>
                  <a:lnTo>
                    <a:pt x="0" y="0"/>
                  </a:lnTo>
                  <a:lnTo>
                    <a:pt x="0" y="334015"/>
                  </a:lnTo>
                  <a:lnTo>
                    <a:pt x="168652" y="334015"/>
                  </a:lnTo>
                  <a:lnTo>
                    <a:pt x="168652" y="0"/>
                  </a:lnTo>
                  <a:close/>
                </a:path>
              </a:pathLst>
            </a:custGeom>
            <a:solidFill>
              <a:srgbClr val="A0A0A4"/>
            </a:solidFill>
          </p:spPr>
          <p:txBody>
            <a:bodyPr wrap="square" lIns="0" tIns="0" rIns="0" bIns="0" rtlCol="0"/>
            <a:lstStyle/>
            <a:p>
              <a:endParaRPr/>
            </a:p>
          </p:txBody>
        </p:sp>
        <p:sp>
          <p:nvSpPr>
            <p:cNvPr id="739" name="object 739"/>
            <p:cNvSpPr/>
            <p:nvPr/>
          </p:nvSpPr>
          <p:spPr>
            <a:xfrm>
              <a:off x="7111382"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40" name="object 740"/>
            <p:cNvSpPr/>
            <p:nvPr/>
          </p:nvSpPr>
          <p:spPr>
            <a:xfrm>
              <a:off x="7113093" y="5894129"/>
              <a:ext cx="0" cy="333375"/>
            </a:xfrm>
            <a:custGeom>
              <a:avLst/>
              <a:gdLst/>
              <a:ahLst/>
              <a:cxnLst/>
              <a:rect l="l" t="t" r="r" b="b"/>
              <a:pathLst>
                <a:path h="333375">
                  <a:moveTo>
                    <a:pt x="0" y="333294"/>
                  </a:moveTo>
                  <a:lnTo>
                    <a:pt x="0" y="0"/>
                  </a:lnTo>
                </a:path>
              </a:pathLst>
            </a:custGeom>
            <a:ln w="3423">
              <a:solidFill>
                <a:srgbClr val="000000"/>
              </a:solidFill>
            </a:ln>
          </p:spPr>
          <p:txBody>
            <a:bodyPr wrap="square" lIns="0" tIns="0" rIns="0" bIns="0" rtlCol="0"/>
            <a:lstStyle/>
            <a:p>
              <a:endParaRPr/>
            </a:p>
          </p:txBody>
        </p:sp>
        <p:sp>
          <p:nvSpPr>
            <p:cNvPr id="741" name="object 741"/>
            <p:cNvSpPr/>
            <p:nvPr/>
          </p:nvSpPr>
          <p:spPr>
            <a:xfrm>
              <a:off x="7113093" y="5894129"/>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42" name="object 742"/>
            <p:cNvSpPr/>
            <p:nvPr/>
          </p:nvSpPr>
          <p:spPr>
            <a:xfrm>
              <a:off x="7281565" y="5894129"/>
              <a:ext cx="0" cy="333375"/>
            </a:xfrm>
            <a:custGeom>
              <a:avLst/>
              <a:gdLst/>
              <a:ahLst/>
              <a:cxnLst/>
              <a:rect l="l" t="t" r="r" b="b"/>
              <a:pathLst>
                <a:path h="333375">
                  <a:moveTo>
                    <a:pt x="0" y="0"/>
                  </a:moveTo>
                  <a:lnTo>
                    <a:pt x="0" y="333294"/>
                  </a:lnTo>
                </a:path>
              </a:pathLst>
            </a:custGeom>
            <a:ln w="3423">
              <a:solidFill>
                <a:srgbClr val="000000"/>
              </a:solidFill>
            </a:ln>
          </p:spPr>
          <p:txBody>
            <a:bodyPr wrap="square" lIns="0" tIns="0" rIns="0" bIns="0" rtlCol="0"/>
            <a:lstStyle/>
            <a:p>
              <a:endParaRPr/>
            </a:p>
          </p:txBody>
        </p:sp>
        <p:sp>
          <p:nvSpPr>
            <p:cNvPr id="743" name="object 743"/>
            <p:cNvSpPr/>
            <p:nvPr/>
          </p:nvSpPr>
          <p:spPr>
            <a:xfrm>
              <a:off x="7155436" y="5892507"/>
              <a:ext cx="84455" cy="3810"/>
            </a:xfrm>
            <a:custGeom>
              <a:avLst/>
              <a:gdLst/>
              <a:ahLst/>
              <a:cxnLst/>
              <a:rect l="l" t="t" r="r" b="b"/>
              <a:pathLst>
                <a:path w="84454" h="3810">
                  <a:moveTo>
                    <a:pt x="0" y="0"/>
                  </a:moveTo>
                  <a:lnTo>
                    <a:pt x="84145" y="0"/>
                  </a:lnTo>
                </a:path>
                <a:path w="84454" h="3810">
                  <a:moveTo>
                    <a:pt x="84145" y="0"/>
                  </a:moveTo>
                  <a:lnTo>
                    <a:pt x="0" y="0"/>
                  </a:lnTo>
                </a:path>
                <a:path w="84454" h="3810">
                  <a:moveTo>
                    <a:pt x="41982" y="0"/>
                  </a:moveTo>
                  <a:lnTo>
                    <a:pt x="41982" y="3244"/>
                  </a:lnTo>
                </a:path>
                <a:path w="84454" h="3810">
                  <a:moveTo>
                    <a:pt x="0" y="3244"/>
                  </a:moveTo>
                  <a:lnTo>
                    <a:pt x="84145" y="3244"/>
                  </a:lnTo>
                </a:path>
                <a:path w="84454" h="3810">
                  <a:moveTo>
                    <a:pt x="84145" y="3244"/>
                  </a:moveTo>
                  <a:lnTo>
                    <a:pt x="0" y="3244"/>
                  </a:lnTo>
                </a:path>
              </a:pathLst>
            </a:custGeom>
            <a:ln w="3175">
              <a:solidFill>
                <a:srgbClr val="000000"/>
              </a:solidFill>
            </a:ln>
          </p:spPr>
          <p:txBody>
            <a:bodyPr wrap="square" lIns="0" tIns="0" rIns="0" bIns="0" rtlCol="0"/>
            <a:lstStyle/>
            <a:p>
              <a:endParaRPr/>
            </a:p>
          </p:txBody>
        </p:sp>
        <p:sp>
          <p:nvSpPr>
            <p:cNvPr id="744" name="object 744"/>
            <p:cNvSpPr/>
            <p:nvPr/>
          </p:nvSpPr>
          <p:spPr>
            <a:xfrm>
              <a:off x="6564612" y="6228145"/>
              <a:ext cx="760095" cy="6985"/>
            </a:xfrm>
            <a:custGeom>
              <a:avLst/>
              <a:gdLst/>
              <a:ahLst/>
              <a:cxnLst/>
              <a:rect l="l" t="t" r="r" b="b"/>
              <a:pathLst>
                <a:path w="760095" h="6985">
                  <a:moveTo>
                    <a:pt x="0" y="0"/>
                  </a:moveTo>
                  <a:lnTo>
                    <a:pt x="3423" y="0"/>
                  </a:lnTo>
                </a:path>
                <a:path w="760095" h="6985">
                  <a:moveTo>
                    <a:pt x="3423" y="0"/>
                  </a:moveTo>
                  <a:lnTo>
                    <a:pt x="6846" y="0"/>
                  </a:lnTo>
                </a:path>
                <a:path w="760095" h="6985">
                  <a:moveTo>
                    <a:pt x="6846" y="0"/>
                  </a:moveTo>
                  <a:lnTo>
                    <a:pt x="10270" y="0"/>
                  </a:lnTo>
                </a:path>
                <a:path w="760095" h="6985">
                  <a:moveTo>
                    <a:pt x="10270" y="0"/>
                  </a:moveTo>
                  <a:lnTo>
                    <a:pt x="13693" y="0"/>
                  </a:lnTo>
                </a:path>
                <a:path w="760095" h="6985">
                  <a:moveTo>
                    <a:pt x="13693" y="0"/>
                  </a:moveTo>
                  <a:lnTo>
                    <a:pt x="17117" y="0"/>
                  </a:lnTo>
                </a:path>
                <a:path w="760095" h="6985">
                  <a:moveTo>
                    <a:pt x="17117" y="0"/>
                  </a:moveTo>
                  <a:lnTo>
                    <a:pt x="20540" y="0"/>
                  </a:lnTo>
                </a:path>
                <a:path w="760095" h="6985">
                  <a:moveTo>
                    <a:pt x="20540" y="0"/>
                  </a:moveTo>
                  <a:lnTo>
                    <a:pt x="23964" y="0"/>
                  </a:lnTo>
                </a:path>
                <a:path w="760095" h="6985">
                  <a:moveTo>
                    <a:pt x="23964" y="0"/>
                  </a:moveTo>
                  <a:lnTo>
                    <a:pt x="27387" y="0"/>
                  </a:lnTo>
                </a:path>
                <a:path w="760095" h="6985">
                  <a:moveTo>
                    <a:pt x="27387" y="0"/>
                  </a:moveTo>
                  <a:lnTo>
                    <a:pt x="30811" y="0"/>
                  </a:lnTo>
                </a:path>
                <a:path w="760095" h="6985">
                  <a:moveTo>
                    <a:pt x="30811" y="0"/>
                  </a:moveTo>
                  <a:lnTo>
                    <a:pt x="34234" y="0"/>
                  </a:lnTo>
                </a:path>
                <a:path w="760095" h="6985">
                  <a:moveTo>
                    <a:pt x="34234" y="0"/>
                  </a:moveTo>
                  <a:lnTo>
                    <a:pt x="37658" y="0"/>
                  </a:lnTo>
                </a:path>
                <a:path w="760095" h="6985">
                  <a:moveTo>
                    <a:pt x="37658" y="0"/>
                  </a:moveTo>
                  <a:lnTo>
                    <a:pt x="41081" y="0"/>
                  </a:lnTo>
                </a:path>
                <a:path w="760095" h="6985">
                  <a:moveTo>
                    <a:pt x="41081" y="0"/>
                  </a:moveTo>
                  <a:lnTo>
                    <a:pt x="44505" y="0"/>
                  </a:lnTo>
                </a:path>
                <a:path w="760095" h="6985">
                  <a:moveTo>
                    <a:pt x="44505" y="0"/>
                  </a:moveTo>
                  <a:lnTo>
                    <a:pt x="47928" y="0"/>
                  </a:lnTo>
                </a:path>
                <a:path w="760095" h="6985">
                  <a:moveTo>
                    <a:pt x="47928" y="0"/>
                  </a:moveTo>
                  <a:lnTo>
                    <a:pt x="51352" y="0"/>
                  </a:lnTo>
                </a:path>
                <a:path w="760095" h="6985">
                  <a:moveTo>
                    <a:pt x="51352" y="0"/>
                  </a:moveTo>
                  <a:lnTo>
                    <a:pt x="54775" y="0"/>
                  </a:lnTo>
                </a:path>
                <a:path w="760095" h="6985">
                  <a:moveTo>
                    <a:pt x="54775" y="0"/>
                  </a:moveTo>
                  <a:lnTo>
                    <a:pt x="58199" y="0"/>
                  </a:lnTo>
                </a:path>
                <a:path w="760095" h="6985">
                  <a:moveTo>
                    <a:pt x="58199" y="0"/>
                  </a:moveTo>
                  <a:lnTo>
                    <a:pt x="61622" y="0"/>
                  </a:lnTo>
                </a:path>
                <a:path w="760095" h="6985">
                  <a:moveTo>
                    <a:pt x="61622" y="0"/>
                  </a:moveTo>
                  <a:lnTo>
                    <a:pt x="65046" y="0"/>
                  </a:lnTo>
                </a:path>
                <a:path w="760095" h="6985">
                  <a:moveTo>
                    <a:pt x="65046" y="0"/>
                  </a:moveTo>
                  <a:lnTo>
                    <a:pt x="68469" y="0"/>
                  </a:lnTo>
                </a:path>
                <a:path w="760095" h="6985">
                  <a:moveTo>
                    <a:pt x="68469" y="0"/>
                  </a:moveTo>
                  <a:lnTo>
                    <a:pt x="71893" y="0"/>
                  </a:lnTo>
                </a:path>
                <a:path w="760095" h="6985">
                  <a:moveTo>
                    <a:pt x="71893" y="0"/>
                  </a:moveTo>
                  <a:lnTo>
                    <a:pt x="75316" y="0"/>
                  </a:lnTo>
                </a:path>
                <a:path w="760095" h="6985">
                  <a:moveTo>
                    <a:pt x="75316" y="0"/>
                  </a:moveTo>
                  <a:lnTo>
                    <a:pt x="78740" y="0"/>
                  </a:lnTo>
                </a:path>
                <a:path w="760095" h="6985">
                  <a:moveTo>
                    <a:pt x="78740" y="0"/>
                  </a:moveTo>
                  <a:lnTo>
                    <a:pt x="82163" y="0"/>
                  </a:lnTo>
                </a:path>
                <a:path w="760095" h="6985">
                  <a:moveTo>
                    <a:pt x="82163" y="0"/>
                  </a:moveTo>
                  <a:lnTo>
                    <a:pt x="85587" y="0"/>
                  </a:lnTo>
                </a:path>
                <a:path w="760095" h="6985">
                  <a:moveTo>
                    <a:pt x="85587" y="0"/>
                  </a:moveTo>
                  <a:lnTo>
                    <a:pt x="89010" y="0"/>
                  </a:lnTo>
                </a:path>
                <a:path w="760095" h="6985">
                  <a:moveTo>
                    <a:pt x="89010" y="0"/>
                  </a:moveTo>
                  <a:lnTo>
                    <a:pt x="92434" y="0"/>
                  </a:lnTo>
                </a:path>
                <a:path w="760095" h="6985">
                  <a:moveTo>
                    <a:pt x="92434" y="0"/>
                  </a:moveTo>
                  <a:lnTo>
                    <a:pt x="95857" y="0"/>
                  </a:lnTo>
                </a:path>
                <a:path w="760095" h="6985">
                  <a:moveTo>
                    <a:pt x="95857" y="0"/>
                  </a:moveTo>
                  <a:lnTo>
                    <a:pt x="99281" y="0"/>
                  </a:lnTo>
                </a:path>
                <a:path w="760095" h="6985">
                  <a:moveTo>
                    <a:pt x="99281" y="0"/>
                  </a:moveTo>
                  <a:lnTo>
                    <a:pt x="102885" y="0"/>
                  </a:lnTo>
                </a:path>
                <a:path w="760095" h="6985">
                  <a:moveTo>
                    <a:pt x="102885" y="0"/>
                  </a:moveTo>
                  <a:lnTo>
                    <a:pt x="106308" y="0"/>
                  </a:lnTo>
                </a:path>
                <a:path w="760095" h="6985">
                  <a:moveTo>
                    <a:pt x="106308" y="0"/>
                  </a:moveTo>
                  <a:lnTo>
                    <a:pt x="109732" y="0"/>
                  </a:lnTo>
                </a:path>
                <a:path w="760095" h="6985">
                  <a:moveTo>
                    <a:pt x="109732" y="0"/>
                  </a:moveTo>
                  <a:lnTo>
                    <a:pt x="113155" y="0"/>
                  </a:lnTo>
                </a:path>
                <a:path w="760095" h="6985">
                  <a:moveTo>
                    <a:pt x="113155" y="0"/>
                  </a:moveTo>
                  <a:lnTo>
                    <a:pt x="116579" y="0"/>
                  </a:lnTo>
                </a:path>
                <a:path w="760095" h="6985">
                  <a:moveTo>
                    <a:pt x="116579" y="0"/>
                  </a:moveTo>
                  <a:lnTo>
                    <a:pt x="120002" y="0"/>
                  </a:lnTo>
                </a:path>
                <a:path w="760095" h="6985">
                  <a:moveTo>
                    <a:pt x="120002" y="0"/>
                  </a:moveTo>
                  <a:lnTo>
                    <a:pt x="123426" y="0"/>
                  </a:lnTo>
                </a:path>
                <a:path w="760095" h="6985">
                  <a:moveTo>
                    <a:pt x="123426" y="0"/>
                  </a:moveTo>
                  <a:lnTo>
                    <a:pt x="126849" y="0"/>
                  </a:lnTo>
                </a:path>
                <a:path w="760095" h="6985">
                  <a:moveTo>
                    <a:pt x="126849" y="0"/>
                  </a:moveTo>
                  <a:lnTo>
                    <a:pt x="130273" y="0"/>
                  </a:lnTo>
                </a:path>
                <a:path w="760095" h="6985">
                  <a:moveTo>
                    <a:pt x="130273" y="0"/>
                  </a:moveTo>
                  <a:lnTo>
                    <a:pt x="133696" y="0"/>
                  </a:lnTo>
                </a:path>
                <a:path w="760095" h="6985">
                  <a:moveTo>
                    <a:pt x="133696" y="0"/>
                  </a:moveTo>
                  <a:lnTo>
                    <a:pt x="137120" y="0"/>
                  </a:lnTo>
                </a:path>
                <a:path w="760095" h="6985">
                  <a:moveTo>
                    <a:pt x="137120" y="0"/>
                  </a:moveTo>
                  <a:lnTo>
                    <a:pt x="140543" y="0"/>
                  </a:lnTo>
                </a:path>
                <a:path w="760095" h="6985">
                  <a:moveTo>
                    <a:pt x="140543" y="0"/>
                  </a:moveTo>
                  <a:lnTo>
                    <a:pt x="143967" y="0"/>
                  </a:lnTo>
                </a:path>
                <a:path w="760095" h="6985">
                  <a:moveTo>
                    <a:pt x="143967" y="0"/>
                  </a:moveTo>
                  <a:lnTo>
                    <a:pt x="147390" y="0"/>
                  </a:lnTo>
                </a:path>
                <a:path w="760095" h="6985">
                  <a:moveTo>
                    <a:pt x="147390" y="0"/>
                  </a:moveTo>
                  <a:lnTo>
                    <a:pt x="150814" y="0"/>
                  </a:lnTo>
                </a:path>
                <a:path w="760095" h="6985">
                  <a:moveTo>
                    <a:pt x="150814" y="0"/>
                  </a:moveTo>
                  <a:lnTo>
                    <a:pt x="154237" y="0"/>
                  </a:lnTo>
                </a:path>
                <a:path w="760095" h="6985">
                  <a:moveTo>
                    <a:pt x="154237" y="0"/>
                  </a:moveTo>
                  <a:lnTo>
                    <a:pt x="157661" y="0"/>
                  </a:lnTo>
                </a:path>
                <a:path w="760095" h="6985">
                  <a:moveTo>
                    <a:pt x="157661" y="0"/>
                  </a:moveTo>
                  <a:lnTo>
                    <a:pt x="161084" y="0"/>
                  </a:lnTo>
                </a:path>
                <a:path w="760095" h="6985">
                  <a:moveTo>
                    <a:pt x="161084" y="0"/>
                  </a:moveTo>
                  <a:lnTo>
                    <a:pt x="164508" y="0"/>
                  </a:lnTo>
                </a:path>
                <a:path w="760095" h="6985">
                  <a:moveTo>
                    <a:pt x="164508" y="0"/>
                  </a:moveTo>
                  <a:lnTo>
                    <a:pt x="167931" y="0"/>
                  </a:lnTo>
                </a:path>
                <a:path w="760095" h="6985">
                  <a:moveTo>
                    <a:pt x="167931" y="0"/>
                  </a:moveTo>
                  <a:lnTo>
                    <a:pt x="171355" y="0"/>
                  </a:lnTo>
                </a:path>
                <a:path w="760095" h="6985">
                  <a:moveTo>
                    <a:pt x="171355" y="0"/>
                  </a:moveTo>
                  <a:lnTo>
                    <a:pt x="174778" y="0"/>
                  </a:lnTo>
                </a:path>
                <a:path w="760095" h="6985">
                  <a:moveTo>
                    <a:pt x="174778" y="0"/>
                  </a:moveTo>
                  <a:lnTo>
                    <a:pt x="178202" y="0"/>
                  </a:lnTo>
                </a:path>
                <a:path w="760095" h="6985">
                  <a:moveTo>
                    <a:pt x="178202" y="0"/>
                  </a:moveTo>
                  <a:lnTo>
                    <a:pt x="181625" y="0"/>
                  </a:lnTo>
                </a:path>
                <a:path w="760095" h="6985">
                  <a:moveTo>
                    <a:pt x="181625" y="0"/>
                  </a:moveTo>
                  <a:lnTo>
                    <a:pt x="185049" y="0"/>
                  </a:lnTo>
                </a:path>
                <a:path w="760095" h="6985">
                  <a:moveTo>
                    <a:pt x="185049" y="0"/>
                  </a:moveTo>
                  <a:lnTo>
                    <a:pt x="188472" y="0"/>
                  </a:lnTo>
                </a:path>
                <a:path w="760095" h="6985">
                  <a:moveTo>
                    <a:pt x="188472" y="0"/>
                  </a:moveTo>
                  <a:lnTo>
                    <a:pt x="191896" y="0"/>
                  </a:lnTo>
                </a:path>
                <a:path w="760095" h="6985">
                  <a:moveTo>
                    <a:pt x="191896" y="0"/>
                  </a:moveTo>
                  <a:lnTo>
                    <a:pt x="195319" y="0"/>
                  </a:lnTo>
                </a:path>
                <a:path w="760095" h="6985">
                  <a:moveTo>
                    <a:pt x="195319" y="0"/>
                  </a:moveTo>
                  <a:lnTo>
                    <a:pt x="198742" y="0"/>
                  </a:lnTo>
                </a:path>
                <a:path w="760095" h="6985">
                  <a:moveTo>
                    <a:pt x="198742" y="0"/>
                  </a:moveTo>
                  <a:lnTo>
                    <a:pt x="202166" y="0"/>
                  </a:lnTo>
                </a:path>
                <a:path w="760095" h="6985">
                  <a:moveTo>
                    <a:pt x="202166" y="0"/>
                  </a:moveTo>
                  <a:lnTo>
                    <a:pt x="205589" y="0"/>
                  </a:lnTo>
                </a:path>
                <a:path w="760095" h="6985">
                  <a:moveTo>
                    <a:pt x="205589" y="0"/>
                  </a:moveTo>
                  <a:lnTo>
                    <a:pt x="209013" y="0"/>
                  </a:lnTo>
                </a:path>
                <a:path w="760095" h="6985">
                  <a:moveTo>
                    <a:pt x="209013" y="0"/>
                  </a:moveTo>
                  <a:lnTo>
                    <a:pt x="212436" y="0"/>
                  </a:lnTo>
                </a:path>
                <a:path w="760095" h="6985">
                  <a:moveTo>
                    <a:pt x="212436" y="0"/>
                  </a:moveTo>
                  <a:lnTo>
                    <a:pt x="215860" y="0"/>
                  </a:lnTo>
                </a:path>
                <a:path w="760095" h="6985">
                  <a:moveTo>
                    <a:pt x="215860" y="0"/>
                  </a:moveTo>
                  <a:lnTo>
                    <a:pt x="219283" y="0"/>
                  </a:lnTo>
                </a:path>
                <a:path w="760095" h="6985">
                  <a:moveTo>
                    <a:pt x="219283" y="0"/>
                  </a:moveTo>
                  <a:lnTo>
                    <a:pt x="222707" y="0"/>
                  </a:lnTo>
                </a:path>
                <a:path w="760095" h="6985">
                  <a:moveTo>
                    <a:pt x="222707" y="0"/>
                  </a:moveTo>
                  <a:lnTo>
                    <a:pt x="226130" y="0"/>
                  </a:lnTo>
                </a:path>
                <a:path w="760095" h="6985">
                  <a:moveTo>
                    <a:pt x="226130" y="0"/>
                  </a:moveTo>
                  <a:lnTo>
                    <a:pt x="229554" y="0"/>
                  </a:lnTo>
                </a:path>
                <a:path w="760095" h="6985">
                  <a:moveTo>
                    <a:pt x="229554" y="0"/>
                  </a:moveTo>
                  <a:lnTo>
                    <a:pt x="232977" y="0"/>
                  </a:lnTo>
                </a:path>
                <a:path w="760095" h="6985">
                  <a:moveTo>
                    <a:pt x="232977" y="0"/>
                  </a:moveTo>
                  <a:lnTo>
                    <a:pt x="236401" y="0"/>
                  </a:lnTo>
                </a:path>
                <a:path w="760095" h="6985">
                  <a:moveTo>
                    <a:pt x="236401" y="0"/>
                  </a:moveTo>
                  <a:lnTo>
                    <a:pt x="239824" y="0"/>
                  </a:lnTo>
                </a:path>
                <a:path w="760095" h="6985">
                  <a:moveTo>
                    <a:pt x="239824" y="0"/>
                  </a:moveTo>
                  <a:lnTo>
                    <a:pt x="243248" y="0"/>
                  </a:lnTo>
                </a:path>
                <a:path w="760095" h="6985">
                  <a:moveTo>
                    <a:pt x="243248" y="0"/>
                  </a:moveTo>
                  <a:lnTo>
                    <a:pt x="246671" y="0"/>
                  </a:lnTo>
                </a:path>
                <a:path w="760095" h="6985">
                  <a:moveTo>
                    <a:pt x="246671" y="0"/>
                  </a:moveTo>
                  <a:lnTo>
                    <a:pt x="250095" y="0"/>
                  </a:lnTo>
                </a:path>
                <a:path w="760095" h="6985">
                  <a:moveTo>
                    <a:pt x="250095" y="0"/>
                  </a:moveTo>
                  <a:lnTo>
                    <a:pt x="253518" y="0"/>
                  </a:lnTo>
                </a:path>
                <a:path w="760095" h="6985">
                  <a:moveTo>
                    <a:pt x="253518" y="0"/>
                  </a:moveTo>
                  <a:lnTo>
                    <a:pt x="256942" y="0"/>
                  </a:lnTo>
                </a:path>
                <a:path w="760095" h="6985">
                  <a:moveTo>
                    <a:pt x="256942" y="0"/>
                  </a:moveTo>
                  <a:lnTo>
                    <a:pt x="260365" y="0"/>
                  </a:lnTo>
                </a:path>
                <a:path w="760095" h="6985">
                  <a:moveTo>
                    <a:pt x="260365" y="0"/>
                  </a:moveTo>
                  <a:lnTo>
                    <a:pt x="263789" y="0"/>
                  </a:lnTo>
                </a:path>
                <a:path w="760095" h="6985">
                  <a:moveTo>
                    <a:pt x="263789" y="0"/>
                  </a:moveTo>
                  <a:lnTo>
                    <a:pt x="267212" y="0"/>
                  </a:lnTo>
                </a:path>
                <a:path w="760095" h="6985">
                  <a:moveTo>
                    <a:pt x="267212" y="0"/>
                  </a:moveTo>
                  <a:lnTo>
                    <a:pt x="270636" y="0"/>
                  </a:lnTo>
                </a:path>
                <a:path w="760095" h="6985">
                  <a:moveTo>
                    <a:pt x="270636" y="0"/>
                  </a:moveTo>
                  <a:lnTo>
                    <a:pt x="274059" y="0"/>
                  </a:lnTo>
                </a:path>
                <a:path w="760095" h="6985">
                  <a:moveTo>
                    <a:pt x="274059" y="0"/>
                  </a:moveTo>
                  <a:lnTo>
                    <a:pt x="277483" y="0"/>
                  </a:lnTo>
                </a:path>
                <a:path w="760095" h="6985">
                  <a:moveTo>
                    <a:pt x="277483" y="0"/>
                  </a:moveTo>
                  <a:lnTo>
                    <a:pt x="280906" y="0"/>
                  </a:lnTo>
                </a:path>
                <a:path w="760095" h="6985">
                  <a:moveTo>
                    <a:pt x="280906" y="0"/>
                  </a:moveTo>
                  <a:lnTo>
                    <a:pt x="284330" y="0"/>
                  </a:lnTo>
                </a:path>
                <a:path w="760095" h="6985">
                  <a:moveTo>
                    <a:pt x="284330" y="0"/>
                  </a:moveTo>
                  <a:lnTo>
                    <a:pt x="287753" y="0"/>
                  </a:lnTo>
                </a:path>
                <a:path w="760095" h="6985">
                  <a:moveTo>
                    <a:pt x="287753" y="0"/>
                  </a:moveTo>
                  <a:lnTo>
                    <a:pt x="291177" y="0"/>
                  </a:lnTo>
                </a:path>
                <a:path w="760095" h="6985">
                  <a:moveTo>
                    <a:pt x="291177" y="0"/>
                  </a:moveTo>
                  <a:lnTo>
                    <a:pt x="294600" y="0"/>
                  </a:lnTo>
                </a:path>
                <a:path w="760095" h="6985">
                  <a:moveTo>
                    <a:pt x="294600" y="0"/>
                  </a:moveTo>
                  <a:lnTo>
                    <a:pt x="298024" y="0"/>
                  </a:lnTo>
                </a:path>
                <a:path w="760095" h="6985">
                  <a:moveTo>
                    <a:pt x="298024" y="0"/>
                  </a:moveTo>
                  <a:lnTo>
                    <a:pt x="301447" y="0"/>
                  </a:lnTo>
                </a:path>
                <a:path w="760095" h="6985">
                  <a:moveTo>
                    <a:pt x="301447" y="0"/>
                  </a:moveTo>
                  <a:lnTo>
                    <a:pt x="304871" y="0"/>
                  </a:lnTo>
                </a:path>
                <a:path w="760095" h="6985">
                  <a:moveTo>
                    <a:pt x="304871" y="0"/>
                  </a:moveTo>
                  <a:lnTo>
                    <a:pt x="308294" y="0"/>
                  </a:lnTo>
                </a:path>
                <a:path w="760095" h="6985">
                  <a:moveTo>
                    <a:pt x="308294" y="0"/>
                  </a:moveTo>
                  <a:lnTo>
                    <a:pt x="311718" y="0"/>
                  </a:lnTo>
                </a:path>
                <a:path w="760095" h="6985">
                  <a:moveTo>
                    <a:pt x="311718" y="0"/>
                  </a:moveTo>
                  <a:lnTo>
                    <a:pt x="315141" y="0"/>
                  </a:lnTo>
                </a:path>
                <a:path w="760095" h="6985">
                  <a:moveTo>
                    <a:pt x="315141" y="0"/>
                  </a:moveTo>
                  <a:lnTo>
                    <a:pt x="318565" y="0"/>
                  </a:lnTo>
                </a:path>
                <a:path w="760095" h="6985">
                  <a:moveTo>
                    <a:pt x="318565" y="0"/>
                  </a:moveTo>
                  <a:lnTo>
                    <a:pt x="321988" y="0"/>
                  </a:lnTo>
                </a:path>
                <a:path w="760095" h="6985">
                  <a:moveTo>
                    <a:pt x="321988" y="0"/>
                  </a:moveTo>
                  <a:lnTo>
                    <a:pt x="325412" y="0"/>
                  </a:lnTo>
                </a:path>
                <a:path w="760095" h="6985">
                  <a:moveTo>
                    <a:pt x="325412" y="0"/>
                  </a:moveTo>
                  <a:lnTo>
                    <a:pt x="328835" y="0"/>
                  </a:lnTo>
                </a:path>
                <a:path w="760095" h="6985">
                  <a:moveTo>
                    <a:pt x="328835" y="0"/>
                  </a:moveTo>
                  <a:lnTo>
                    <a:pt x="332259" y="0"/>
                  </a:lnTo>
                </a:path>
                <a:path w="760095" h="6985">
                  <a:moveTo>
                    <a:pt x="332259" y="0"/>
                  </a:moveTo>
                  <a:lnTo>
                    <a:pt x="335682" y="0"/>
                  </a:lnTo>
                </a:path>
                <a:path w="760095" h="6985">
                  <a:moveTo>
                    <a:pt x="335682" y="0"/>
                  </a:moveTo>
                  <a:lnTo>
                    <a:pt x="339106" y="0"/>
                  </a:lnTo>
                </a:path>
                <a:path w="760095" h="6985">
                  <a:moveTo>
                    <a:pt x="339106" y="0"/>
                  </a:moveTo>
                  <a:lnTo>
                    <a:pt x="342529" y="0"/>
                  </a:lnTo>
                </a:path>
                <a:path w="760095" h="6985">
                  <a:moveTo>
                    <a:pt x="342529" y="0"/>
                  </a:moveTo>
                  <a:lnTo>
                    <a:pt x="345953" y="0"/>
                  </a:lnTo>
                </a:path>
                <a:path w="760095" h="6985">
                  <a:moveTo>
                    <a:pt x="345953" y="0"/>
                  </a:moveTo>
                  <a:lnTo>
                    <a:pt x="349376" y="0"/>
                  </a:lnTo>
                </a:path>
                <a:path w="760095" h="6985">
                  <a:moveTo>
                    <a:pt x="349376" y="0"/>
                  </a:moveTo>
                  <a:lnTo>
                    <a:pt x="352800" y="0"/>
                  </a:lnTo>
                </a:path>
                <a:path w="760095" h="6985">
                  <a:moveTo>
                    <a:pt x="352800" y="0"/>
                  </a:moveTo>
                  <a:lnTo>
                    <a:pt x="356223" y="0"/>
                  </a:lnTo>
                </a:path>
                <a:path w="760095" h="6985">
                  <a:moveTo>
                    <a:pt x="356223" y="0"/>
                  </a:moveTo>
                  <a:lnTo>
                    <a:pt x="359647" y="0"/>
                  </a:lnTo>
                </a:path>
                <a:path w="760095" h="6985">
                  <a:moveTo>
                    <a:pt x="359647" y="0"/>
                  </a:moveTo>
                  <a:lnTo>
                    <a:pt x="363070" y="0"/>
                  </a:lnTo>
                </a:path>
                <a:path w="760095" h="6985">
                  <a:moveTo>
                    <a:pt x="363070" y="0"/>
                  </a:moveTo>
                  <a:lnTo>
                    <a:pt x="366674" y="0"/>
                  </a:lnTo>
                </a:path>
                <a:path w="760095" h="6985">
                  <a:moveTo>
                    <a:pt x="366674" y="0"/>
                  </a:moveTo>
                  <a:lnTo>
                    <a:pt x="370098" y="0"/>
                  </a:lnTo>
                </a:path>
                <a:path w="760095" h="6985">
                  <a:moveTo>
                    <a:pt x="370098" y="0"/>
                  </a:moveTo>
                  <a:lnTo>
                    <a:pt x="373521" y="0"/>
                  </a:lnTo>
                </a:path>
                <a:path w="760095" h="6985">
                  <a:moveTo>
                    <a:pt x="373521" y="0"/>
                  </a:moveTo>
                  <a:lnTo>
                    <a:pt x="376945" y="0"/>
                  </a:lnTo>
                </a:path>
                <a:path w="760095" h="6985">
                  <a:moveTo>
                    <a:pt x="376945" y="0"/>
                  </a:moveTo>
                  <a:lnTo>
                    <a:pt x="380368" y="0"/>
                  </a:lnTo>
                </a:path>
                <a:path w="760095" h="6985">
                  <a:moveTo>
                    <a:pt x="380368" y="0"/>
                  </a:moveTo>
                  <a:lnTo>
                    <a:pt x="383792" y="0"/>
                  </a:lnTo>
                </a:path>
                <a:path w="760095" h="6985">
                  <a:moveTo>
                    <a:pt x="383792" y="0"/>
                  </a:moveTo>
                  <a:lnTo>
                    <a:pt x="387215" y="0"/>
                  </a:lnTo>
                </a:path>
                <a:path w="760095" h="6985">
                  <a:moveTo>
                    <a:pt x="387215" y="0"/>
                  </a:moveTo>
                  <a:lnTo>
                    <a:pt x="390638" y="0"/>
                  </a:lnTo>
                </a:path>
                <a:path w="760095" h="6985">
                  <a:moveTo>
                    <a:pt x="390638" y="0"/>
                  </a:moveTo>
                  <a:lnTo>
                    <a:pt x="394062" y="0"/>
                  </a:lnTo>
                </a:path>
                <a:path w="760095" h="6985">
                  <a:moveTo>
                    <a:pt x="394062" y="0"/>
                  </a:moveTo>
                  <a:lnTo>
                    <a:pt x="397485" y="0"/>
                  </a:lnTo>
                </a:path>
                <a:path w="760095" h="6985">
                  <a:moveTo>
                    <a:pt x="397485" y="0"/>
                  </a:moveTo>
                  <a:lnTo>
                    <a:pt x="400909" y="0"/>
                  </a:lnTo>
                </a:path>
                <a:path w="760095" h="6985">
                  <a:moveTo>
                    <a:pt x="400909" y="0"/>
                  </a:moveTo>
                  <a:lnTo>
                    <a:pt x="404332" y="0"/>
                  </a:lnTo>
                </a:path>
                <a:path w="760095" h="6985">
                  <a:moveTo>
                    <a:pt x="404332" y="0"/>
                  </a:moveTo>
                  <a:lnTo>
                    <a:pt x="407756" y="0"/>
                  </a:lnTo>
                </a:path>
                <a:path w="760095" h="6985">
                  <a:moveTo>
                    <a:pt x="407756" y="0"/>
                  </a:moveTo>
                  <a:lnTo>
                    <a:pt x="411179" y="0"/>
                  </a:lnTo>
                </a:path>
                <a:path w="760095" h="6985">
                  <a:moveTo>
                    <a:pt x="411179" y="0"/>
                  </a:moveTo>
                  <a:lnTo>
                    <a:pt x="414603" y="0"/>
                  </a:lnTo>
                </a:path>
                <a:path w="760095" h="6985">
                  <a:moveTo>
                    <a:pt x="414603" y="0"/>
                  </a:moveTo>
                  <a:lnTo>
                    <a:pt x="418026" y="0"/>
                  </a:lnTo>
                </a:path>
                <a:path w="760095" h="6985">
                  <a:moveTo>
                    <a:pt x="418026" y="0"/>
                  </a:moveTo>
                  <a:lnTo>
                    <a:pt x="421450" y="0"/>
                  </a:lnTo>
                </a:path>
                <a:path w="760095" h="6985">
                  <a:moveTo>
                    <a:pt x="421450" y="0"/>
                  </a:moveTo>
                  <a:lnTo>
                    <a:pt x="424873" y="0"/>
                  </a:lnTo>
                </a:path>
                <a:path w="760095" h="6985">
                  <a:moveTo>
                    <a:pt x="424873" y="0"/>
                  </a:moveTo>
                  <a:lnTo>
                    <a:pt x="428297" y="0"/>
                  </a:lnTo>
                </a:path>
                <a:path w="760095" h="6985">
                  <a:moveTo>
                    <a:pt x="428297" y="0"/>
                  </a:moveTo>
                  <a:lnTo>
                    <a:pt x="431720" y="0"/>
                  </a:lnTo>
                </a:path>
                <a:path w="760095" h="6985">
                  <a:moveTo>
                    <a:pt x="431720" y="0"/>
                  </a:moveTo>
                  <a:lnTo>
                    <a:pt x="435144" y="0"/>
                  </a:lnTo>
                </a:path>
                <a:path w="760095" h="6985">
                  <a:moveTo>
                    <a:pt x="435144" y="0"/>
                  </a:moveTo>
                  <a:lnTo>
                    <a:pt x="438567" y="0"/>
                  </a:lnTo>
                </a:path>
                <a:path w="760095" h="6985">
                  <a:moveTo>
                    <a:pt x="438567" y="0"/>
                  </a:moveTo>
                  <a:lnTo>
                    <a:pt x="441991" y="0"/>
                  </a:lnTo>
                </a:path>
                <a:path w="760095" h="6985">
                  <a:moveTo>
                    <a:pt x="441991" y="0"/>
                  </a:moveTo>
                  <a:lnTo>
                    <a:pt x="445414" y="0"/>
                  </a:lnTo>
                </a:path>
                <a:path w="760095" h="6985">
                  <a:moveTo>
                    <a:pt x="445414" y="0"/>
                  </a:moveTo>
                  <a:lnTo>
                    <a:pt x="448838" y="0"/>
                  </a:lnTo>
                </a:path>
                <a:path w="760095" h="6985">
                  <a:moveTo>
                    <a:pt x="448838" y="0"/>
                  </a:moveTo>
                  <a:lnTo>
                    <a:pt x="452261" y="0"/>
                  </a:lnTo>
                </a:path>
                <a:path w="760095" h="6985">
                  <a:moveTo>
                    <a:pt x="452261" y="0"/>
                  </a:moveTo>
                  <a:lnTo>
                    <a:pt x="455685" y="0"/>
                  </a:lnTo>
                </a:path>
                <a:path w="760095" h="6985">
                  <a:moveTo>
                    <a:pt x="455685" y="0"/>
                  </a:moveTo>
                  <a:lnTo>
                    <a:pt x="459108" y="0"/>
                  </a:lnTo>
                </a:path>
                <a:path w="760095" h="6985">
                  <a:moveTo>
                    <a:pt x="459108" y="0"/>
                  </a:moveTo>
                  <a:lnTo>
                    <a:pt x="462532" y="0"/>
                  </a:lnTo>
                </a:path>
                <a:path w="760095" h="6985">
                  <a:moveTo>
                    <a:pt x="462532" y="0"/>
                  </a:moveTo>
                  <a:lnTo>
                    <a:pt x="465955" y="0"/>
                  </a:lnTo>
                </a:path>
                <a:path w="760095" h="6985">
                  <a:moveTo>
                    <a:pt x="465955" y="0"/>
                  </a:moveTo>
                  <a:lnTo>
                    <a:pt x="469379" y="0"/>
                  </a:lnTo>
                </a:path>
                <a:path w="760095" h="6985">
                  <a:moveTo>
                    <a:pt x="469379" y="0"/>
                  </a:moveTo>
                  <a:lnTo>
                    <a:pt x="472802" y="0"/>
                  </a:lnTo>
                </a:path>
                <a:path w="760095" h="6985">
                  <a:moveTo>
                    <a:pt x="472802" y="0"/>
                  </a:moveTo>
                  <a:lnTo>
                    <a:pt x="476226" y="0"/>
                  </a:lnTo>
                </a:path>
                <a:path w="760095" h="6985">
                  <a:moveTo>
                    <a:pt x="476226" y="0"/>
                  </a:moveTo>
                  <a:lnTo>
                    <a:pt x="479649" y="0"/>
                  </a:lnTo>
                </a:path>
                <a:path w="760095" h="6985">
                  <a:moveTo>
                    <a:pt x="479649" y="0"/>
                  </a:moveTo>
                  <a:lnTo>
                    <a:pt x="483073" y="0"/>
                  </a:lnTo>
                </a:path>
                <a:path w="760095" h="6985">
                  <a:moveTo>
                    <a:pt x="483073" y="0"/>
                  </a:moveTo>
                  <a:lnTo>
                    <a:pt x="486496" y="0"/>
                  </a:lnTo>
                </a:path>
                <a:path w="760095" h="6985">
                  <a:moveTo>
                    <a:pt x="486496" y="0"/>
                  </a:moveTo>
                  <a:lnTo>
                    <a:pt x="489920" y="0"/>
                  </a:lnTo>
                </a:path>
                <a:path w="760095" h="6985">
                  <a:moveTo>
                    <a:pt x="489920" y="0"/>
                  </a:moveTo>
                  <a:lnTo>
                    <a:pt x="493343" y="0"/>
                  </a:lnTo>
                </a:path>
                <a:path w="760095" h="6985">
                  <a:moveTo>
                    <a:pt x="493343" y="0"/>
                  </a:moveTo>
                  <a:lnTo>
                    <a:pt x="496767" y="0"/>
                  </a:lnTo>
                </a:path>
                <a:path w="760095" h="6985">
                  <a:moveTo>
                    <a:pt x="496767" y="0"/>
                  </a:moveTo>
                  <a:lnTo>
                    <a:pt x="500190" y="0"/>
                  </a:lnTo>
                </a:path>
                <a:path w="760095" h="6985">
                  <a:moveTo>
                    <a:pt x="500190" y="0"/>
                  </a:moveTo>
                  <a:lnTo>
                    <a:pt x="503614" y="0"/>
                  </a:lnTo>
                </a:path>
                <a:path w="760095" h="6985">
                  <a:moveTo>
                    <a:pt x="503614" y="0"/>
                  </a:moveTo>
                  <a:lnTo>
                    <a:pt x="507037" y="0"/>
                  </a:lnTo>
                </a:path>
                <a:path w="760095" h="6985">
                  <a:moveTo>
                    <a:pt x="507037" y="0"/>
                  </a:moveTo>
                  <a:lnTo>
                    <a:pt x="510461" y="0"/>
                  </a:lnTo>
                </a:path>
                <a:path w="760095" h="6985">
                  <a:moveTo>
                    <a:pt x="510461" y="0"/>
                  </a:moveTo>
                  <a:lnTo>
                    <a:pt x="513884" y="0"/>
                  </a:lnTo>
                </a:path>
                <a:path w="760095" h="6985">
                  <a:moveTo>
                    <a:pt x="513884" y="0"/>
                  </a:moveTo>
                  <a:lnTo>
                    <a:pt x="517308" y="0"/>
                  </a:lnTo>
                </a:path>
                <a:path w="760095" h="6985">
                  <a:moveTo>
                    <a:pt x="517308" y="0"/>
                  </a:moveTo>
                  <a:lnTo>
                    <a:pt x="520731" y="0"/>
                  </a:lnTo>
                </a:path>
                <a:path w="760095" h="6985">
                  <a:moveTo>
                    <a:pt x="520731" y="0"/>
                  </a:moveTo>
                  <a:lnTo>
                    <a:pt x="524155" y="0"/>
                  </a:lnTo>
                </a:path>
                <a:path w="760095" h="6985">
                  <a:moveTo>
                    <a:pt x="524155" y="0"/>
                  </a:moveTo>
                  <a:lnTo>
                    <a:pt x="527578" y="0"/>
                  </a:lnTo>
                </a:path>
                <a:path w="760095" h="6985">
                  <a:moveTo>
                    <a:pt x="527578" y="0"/>
                  </a:moveTo>
                  <a:lnTo>
                    <a:pt x="531002" y="0"/>
                  </a:lnTo>
                </a:path>
                <a:path w="760095" h="6985">
                  <a:moveTo>
                    <a:pt x="531002" y="0"/>
                  </a:moveTo>
                  <a:lnTo>
                    <a:pt x="534425" y="0"/>
                  </a:lnTo>
                </a:path>
                <a:path w="760095" h="6985">
                  <a:moveTo>
                    <a:pt x="534425" y="0"/>
                  </a:moveTo>
                  <a:lnTo>
                    <a:pt x="537849" y="0"/>
                  </a:lnTo>
                </a:path>
                <a:path w="760095" h="6985">
                  <a:moveTo>
                    <a:pt x="537849" y="0"/>
                  </a:moveTo>
                  <a:lnTo>
                    <a:pt x="541272" y="0"/>
                  </a:lnTo>
                </a:path>
                <a:path w="760095" h="6985">
                  <a:moveTo>
                    <a:pt x="541272" y="0"/>
                  </a:moveTo>
                  <a:lnTo>
                    <a:pt x="544696" y="0"/>
                  </a:lnTo>
                </a:path>
                <a:path w="760095" h="6985">
                  <a:moveTo>
                    <a:pt x="544696" y="0"/>
                  </a:moveTo>
                  <a:lnTo>
                    <a:pt x="548119" y="0"/>
                  </a:lnTo>
                </a:path>
                <a:path w="760095" h="6985">
                  <a:moveTo>
                    <a:pt x="548119" y="0"/>
                  </a:moveTo>
                  <a:lnTo>
                    <a:pt x="551543" y="0"/>
                  </a:lnTo>
                </a:path>
                <a:path w="760095" h="6985">
                  <a:moveTo>
                    <a:pt x="551543" y="0"/>
                  </a:moveTo>
                  <a:lnTo>
                    <a:pt x="554966" y="0"/>
                  </a:lnTo>
                </a:path>
                <a:path w="760095" h="6985">
                  <a:moveTo>
                    <a:pt x="554966" y="0"/>
                  </a:moveTo>
                  <a:lnTo>
                    <a:pt x="558390" y="0"/>
                  </a:lnTo>
                </a:path>
                <a:path w="760095" h="6985">
                  <a:moveTo>
                    <a:pt x="558390" y="0"/>
                  </a:moveTo>
                  <a:lnTo>
                    <a:pt x="561813" y="0"/>
                  </a:lnTo>
                </a:path>
                <a:path w="760095" h="6985">
                  <a:moveTo>
                    <a:pt x="561813" y="0"/>
                  </a:moveTo>
                  <a:lnTo>
                    <a:pt x="565237" y="0"/>
                  </a:lnTo>
                </a:path>
                <a:path w="760095" h="6985">
                  <a:moveTo>
                    <a:pt x="565237" y="0"/>
                  </a:moveTo>
                  <a:lnTo>
                    <a:pt x="568660" y="0"/>
                  </a:lnTo>
                </a:path>
                <a:path w="760095" h="6985">
                  <a:moveTo>
                    <a:pt x="568660" y="0"/>
                  </a:moveTo>
                  <a:lnTo>
                    <a:pt x="572084" y="0"/>
                  </a:lnTo>
                </a:path>
                <a:path w="760095" h="6985">
                  <a:moveTo>
                    <a:pt x="572084" y="0"/>
                  </a:moveTo>
                  <a:lnTo>
                    <a:pt x="575507" y="0"/>
                  </a:lnTo>
                </a:path>
                <a:path w="760095" h="6985">
                  <a:moveTo>
                    <a:pt x="575507" y="0"/>
                  </a:moveTo>
                  <a:lnTo>
                    <a:pt x="578931" y="0"/>
                  </a:lnTo>
                </a:path>
                <a:path w="760095" h="6985">
                  <a:moveTo>
                    <a:pt x="578931" y="0"/>
                  </a:moveTo>
                  <a:lnTo>
                    <a:pt x="582354" y="0"/>
                  </a:lnTo>
                </a:path>
                <a:path w="760095" h="6985">
                  <a:moveTo>
                    <a:pt x="582354" y="0"/>
                  </a:moveTo>
                  <a:lnTo>
                    <a:pt x="585778" y="0"/>
                  </a:lnTo>
                </a:path>
                <a:path w="760095" h="6985">
                  <a:moveTo>
                    <a:pt x="585778" y="0"/>
                  </a:moveTo>
                  <a:lnTo>
                    <a:pt x="589201" y="0"/>
                  </a:lnTo>
                </a:path>
                <a:path w="760095" h="6985">
                  <a:moveTo>
                    <a:pt x="589201" y="0"/>
                  </a:moveTo>
                  <a:lnTo>
                    <a:pt x="592625" y="0"/>
                  </a:lnTo>
                </a:path>
                <a:path w="760095" h="6985">
                  <a:moveTo>
                    <a:pt x="592625" y="0"/>
                  </a:moveTo>
                  <a:lnTo>
                    <a:pt x="596048" y="0"/>
                  </a:lnTo>
                </a:path>
                <a:path w="760095" h="6985">
                  <a:moveTo>
                    <a:pt x="596048" y="0"/>
                  </a:moveTo>
                  <a:lnTo>
                    <a:pt x="599472" y="0"/>
                  </a:lnTo>
                </a:path>
                <a:path w="760095" h="6985">
                  <a:moveTo>
                    <a:pt x="599472" y="0"/>
                  </a:moveTo>
                  <a:lnTo>
                    <a:pt x="602895" y="0"/>
                  </a:lnTo>
                </a:path>
                <a:path w="760095" h="6985">
                  <a:moveTo>
                    <a:pt x="602895" y="0"/>
                  </a:moveTo>
                  <a:lnTo>
                    <a:pt x="606319" y="0"/>
                  </a:lnTo>
                </a:path>
                <a:path w="760095" h="6985">
                  <a:moveTo>
                    <a:pt x="606319" y="0"/>
                  </a:moveTo>
                  <a:lnTo>
                    <a:pt x="609742" y="0"/>
                  </a:lnTo>
                </a:path>
                <a:path w="760095" h="6985">
                  <a:moveTo>
                    <a:pt x="609742" y="0"/>
                  </a:moveTo>
                  <a:lnTo>
                    <a:pt x="613166" y="0"/>
                  </a:lnTo>
                </a:path>
                <a:path w="760095" h="6985">
                  <a:moveTo>
                    <a:pt x="613166" y="0"/>
                  </a:moveTo>
                  <a:lnTo>
                    <a:pt x="616589" y="0"/>
                  </a:lnTo>
                </a:path>
                <a:path w="760095" h="6985">
                  <a:moveTo>
                    <a:pt x="616589" y="0"/>
                  </a:moveTo>
                  <a:lnTo>
                    <a:pt x="620013" y="0"/>
                  </a:lnTo>
                </a:path>
                <a:path w="760095" h="6985">
                  <a:moveTo>
                    <a:pt x="620013" y="0"/>
                  </a:moveTo>
                  <a:lnTo>
                    <a:pt x="623436" y="0"/>
                  </a:lnTo>
                </a:path>
                <a:path w="760095" h="6985">
                  <a:moveTo>
                    <a:pt x="623436" y="0"/>
                  </a:moveTo>
                  <a:lnTo>
                    <a:pt x="626860" y="0"/>
                  </a:lnTo>
                </a:path>
                <a:path w="760095" h="6985">
                  <a:moveTo>
                    <a:pt x="626860" y="0"/>
                  </a:moveTo>
                  <a:lnTo>
                    <a:pt x="630463" y="0"/>
                  </a:lnTo>
                </a:path>
                <a:path w="760095" h="6985">
                  <a:moveTo>
                    <a:pt x="630463" y="0"/>
                  </a:moveTo>
                  <a:lnTo>
                    <a:pt x="633887" y="0"/>
                  </a:lnTo>
                </a:path>
                <a:path w="760095" h="6985">
                  <a:moveTo>
                    <a:pt x="633887" y="0"/>
                  </a:moveTo>
                  <a:lnTo>
                    <a:pt x="637310" y="0"/>
                  </a:lnTo>
                </a:path>
                <a:path w="760095" h="6985">
                  <a:moveTo>
                    <a:pt x="637310" y="0"/>
                  </a:moveTo>
                  <a:lnTo>
                    <a:pt x="640734" y="0"/>
                  </a:lnTo>
                </a:path>
                <a:path w="760095" h="6985">
                  <a:moveTo>
                    <a:pt x="640734" y="0"/>
                  </a:moveTo>
                  <a:lnTo>
                    <a:pt x="644157" y="0"/>
                  </a:lnTo>
                </a:path>
                <a:path w="760095" h="6985">
                  <a:moveTo>
                    <a:pt x="644157" y="0"/>
                  </a:moveTo>
                  <a:lnTo>
                    <a:pt x="647581" y="0"/>
                  </a:lnTo>
                </a:path>
                <a:path w="760095" h="6985">
                  <a:moveTo>
                    <a:pt x="647581" y="0"/>
                  </a:moveTo>
                  <a:lnTo>
                    <a:pt x="651004" y="0"/>
                  </a:lnTo>
                </a:path>
                <a:path w="760095" h="6985">
                  <a:moveTo>
                    <a:pt x="651004" y="0"/>
                  </a:moveTo>
                  <a:lnTo>
                    <a:pt x="654428" y="0"/>
                  </a:lnTo>
                </a:path>
                <a:path w="760095" h="6985">
                  <a:moveTo>
                    <a:pt x="654428" y="0"/>
                  </a:moveTo>
                  <a:lnTo>
                    <a:pt x="657851" y="0"/>
                  </a:lnTo>
                </a:path>
                <a:path w="760095" h="6985">
                  <a:moveTo>
                    <a:pt x="657851" y="0"/>
                  </a:moveTo>
                  <a:lnTo>
                    <a:pt x="661275" y="0"/>
                  </a:lnTo>
                </a:path>
                <a:path w="760095" h="6985">
                  <a:moveTo>
                    <a:pt x="661275" y="0"/>
                  </a:moveTo>
                  <a:lnTo>
                    <a:pt x="664698" y="0"/>
                  </a:lnTo>
                </a:path>
                <a:path w="760095" h="6985">
                  <a:moveTo>
                    <a:pt x="664698" y="0"/>
                  </a:moveTo>
                  <a:lnTo>
                    <a:pt x="668122" y="0"/>
                  </a:lnTo>
                </a:path>
                <a:path w="760095" h="6985">
                  <a:moveTo>
                    <a:pt x="668122" y="0"/>
                  </a:moveTo>
                  <a:lnTo>
                    <a:pt x="671545" y="0"/>
                  </a:lnTo>
                </a:path>
                <a:path w="760095" h="6985">
                  <a:moveTo>
                    <a:pt x="671545" y="0"/>
                  </a:moveTo>
                  <a:lnTo>
                    <a:pt x="674969" y="0"/>
                  </a:lnTo>
                </a:path>
                <a:path w="760095" h="6985">
                  <a:moveTo>
                    <a:pt x="674969" y="0"/>
                  </a:moveTo>
                  <a:lnTo>
                    <a:pt x="678392" y="0"/>
                  </a:lnTo>
                </a:path>
                <a:path w="760095" h="6985">
                  <a:moveTo>
                    <a:pt x="678392" y="0"/>
                  </a:moveTo>
                  <a:lnTo>
                    <a:pt x="681816" y="0"/>
                  </a:lnTo>
                </a:path>
                <a:path w="760095" h="6985">
                  <a:moveTo>
                    <a:pt x="681816" y="0"/>
                  </a:moveTo>
                  <a:lnTo>
                    <a:pt x="685239" y="0"/>
                  </a:lnTo>
                </a:path>
                <a:path w="760095" h="6985">
                  <a:moveTo>
                    <a:pt x="685239" y="0"/>
                  </a:moveTo>
                  <a:lnTo>
                    <a:pt x="688663" y="0"/>
                  </a:lnTo>
                </a:path>
                <a:path w="760095" h="6985">
                  <a:moveTo>
                    <a:pt x="688663" y="0"/>
                  </a:moveTo>
                  <a:lnTo>
                    <a:pt x="692086" y="0"/>
                  </a:lnTo>
                </a:path>
                <a:path w="760095" h="6985">
                  <a:moveTo>
                    <a:pt x="692086" y="0"/>
                  </a:moveTo>
                  <a:lnTo>
                    <a:pt x="695510" y="0"/>
                  </a:lnTo>
                </a:path>
                <a:path w="760095" h="6985">
                  <a:moveTo>
                    <a:pt x="695510" y="0"/>
                  </a:moveTo>
                  <a:lnTo>
                    <a:pt x="698933" y="0"/>
                  </a:lnTo>
                </a:path>
                <a:path w="760095" h="6985">
                  <a:moveTo>
                    <a:pt x="698933" y="0"/>
                  </a:moveTo>
                  <a:lnTo>
                    <a:pt x="702357" y="0"/>
                  </a:lnTo>
                </a:path>
                <a:path w="760095" h="6985">
                  <a:moveTo>
                    <a:pt x="702357" y="0"/>
                  </a:moveTo>
                  <a:lnTo>
                    <a:pt x="705780" y="0"/>
                  </a:lnTo>
                </a:path>
                <a:path w="760095" h="6985">
                  <a:moveTo>
                    <a:pt x="705780" y="0"/>
                  </a:moveTo>
                  <a:lnTo>
                    <a:pt x="709204" y="0"/>
                  </a:lnTo>
                </a:path>
                <a:path w="760095" h="6985">
                  <a:moveTo>
                    <a:pt x="709204" y="0"/>
                  </a:moveTo>
                  <a:lnTo>
                    <a:pt x="712627" y="0"/>
                  </a:lnTo>
                </a:path>
                <a:path w="760095" h="6985">
                  <a:moveTo>
                    <a:pt x="712627" y="0"/>
                  </a:moveTo>
                  <a:lnTo>
                    <a:pt x="716051" y="0"/>
                  </a:lnTo>
                </a:path>
                <a:path w="760095" h="6985">
                  <a:moveTo>
                    <a:pt x="716051" y="0"/>
                  </a:moveTo>
                  <a:lnTo>
                    <a:pt x="719474" y="0"/>
                  </a:lnTo>
                </a:path>
                <a:path w="760095" h="6985">
                  <a:moveTo>
                    <a:pt x="719474" y="0"/>
                  </a:moveTo>
                  <a:lnTo>
                    <a:pt x="722898" y="0"/>
                  </a:lnTo>
                </a:path>
                <a:path w="760095" h="6985">
                  <a:moveTo>
                    <a:pt x="722898" y="0"/>
                  </a:moveTo>
                  <a:lnTo>
                    <a:pt x="726321" y="0"/>
                  </a:lnTo>
                </a:path>
                <a:path w="760095" h="6985">
                  <a:moveTo>
                    <a:pt x="726321" y="0"/>
                  </a:moveTo>
                  <a:lnTo>
                    <a:pt x="729745" y="0"/>
                  </a:lnTo>
                </a:path>
                <a:path w="760095" h="6985">
                  <a:moveTo>
                    <a:pt x="729745" y="0"/>
                  </a:moveTo>
                  <a:lnTo>
                    <a:pt x="733168" y="0"/>
                  </a:lnTo>
                </a:path>
                <a:path w="760095" h="6985">
                  <a:moveTo>
                    <a:pt x="733168" y="0"/>
                  </a:moveTo>
                  <a:lnTo>
                    <a:pt x="736592" y="0"/>
                  </a:lnTo>
                </a:path>
                <a:path w="760095" h="6985">
                  <a:moveTo>
                    <a:pt x="736592" y="0"/>
                  </a:moveTo>
                  <a:lnTo>
                    <a:pt x="740015" y="0"/>
                  </a:lnTo>
                </a:path>
                <a:path w="760095" h="6985">
                  <a:moveTo>
                    <a:pt x="740015" y="0"/>
                  </a:moveTo>
                  <a:lnTo>
                    <a:pt x="743439" y="0"/>
                  </a:lnTo>
                </a:path>
                <a:path w="760095" h="6985">
                  <a:moveTo>
                    <a:pt x="743439" y="0"/>
                  </a:moveTo>
                  <a:lnTo>
                    <a:pt x="746862" y="0"/>
                  </a:lnTo>
                </a:path>
                <a:path w="760095" h="6985">
                  <a:moveTo>
                    <a:pt x="746862" y="0"/>
                  </a:moveTo>
                  <a:lnTo>
                    <a:pt x="750286" y="0"/>
                  </a:lnTo>
                </a:path>
                <a:path w="760095" h="6985">
                  <a:moveTo>
                    <a:pt x="750286" y="0"/>
                  </a:moveTo>
                  <a:lnTo>
                    <a:pt x="753709" y="0"/>
                  </a:lnTo>
                </a:path>
                <a:path w="760095" h="6985">
                  <a:moveTo>
                    <a:pt x="753709" y="0"/>
                  </a:moveTo>
                  <a:lnTo>
                    <a:pt x="757133" y="0"/>
                  </a:lnTo>
                </a:path>
                <a:path w="760095" h="6985">
                  <a:moveTo>
                    <a:pt x="757133" y="0"/>
                  </a:moveTo>
                  <a:lnTo>
                    <a:pt x="759475" y="0"/>
                  </a:lnTo>
                </a:path>
                <a:path w="760095" h="6985">
                  <a:moveTo>
                    <a:pt x="126669" y="0"/>
                  </a:moveTo>
                  <a:lnTo>
                    <a:pt x="126669" y="6669"/>
                  </a:lnTo>
                </a:path>
                <a:path w="760095" h="6985">
                  <a:moveTo>
                    <a:pt x="379647" y="0"/>
                  </a:moveTo>
                  <a:lnTo>
                    <a:pt x="379647" y="6669"/>
                  </a:lnTo>
                </a:path>
                <a:path w="760095" h="6985">
                  <a:moveTo>
                    <a:pt x="632806" y="0"/>
                  </a:moveTo>
                  <a:lnTo>
                    <a:pt x="632806" y="6669"/>
                  </a:lnTo>
                </a:path>
              </a:pathLst>
            </a:custGeom>
            <a:ln w="3422">
              <a:solidFill>
                <a:srgbClr val="000000"/>
              </a:solidFill>
            </a:ln>
          </p:spPr>
          <p:txBody>
            <a:bodyPr wrap="square" lIns="0" tIns="0" rIns="0" bIns="0" rtlCol="0"/>
            <a:lstStyle/>
            <a:p>
              <a:endParaRPr/>
            </a:p>
          </p:txBody>
        </p:sp>
      </p:grpSp>
      <p:sp>
        <p:nvSpPr>
          <p:cNvPr id="745" name="object 745"/>
          <p:cNvSpPr txBox="1"/>
          <p:nvPr/>
        </p:nvSpPr>
        <p:spPr>
          <a:xfrm>
            <a:off x="6619302" y="6221367"/>
            <a:ext cx="63754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tabLst>
                <a:tab pos="265430" algn="l"/>
                <a:tab pos="531495" algn="l"/>
              </a:tabLst>
            </a:pPr>
            <a:r>
              <a:rPr sz="100" b="1" dirty="0">
                <a:latin typeface="Arial"/>
                <a:cs typeface="Arial"/>
              </a:rPr>
              <a:t>siRNA-</a:t>
            </a:r>
            <a:r>
              <a:rPr sz="100" b="1" spc="-10" dirty="0">
                <a:latin typeface="Arial"/>
                <a:cs typeface="Arial"/>
              </a:rPr>
              <a:t>Nec4#1</a:t>
            </a:r>
            <a:r>
              <a:rPr sz="100" b="1" dirty="0">
                <a:latin typeface="Arial"/>
                <a:cs typeface="Arial"/>
              </a:rPr>
              <a:t>	siRNA-</a:t>
            </a:r>
            <a:r>
              <a:rPr sz="100" b="1" spc="-10" dirty="0">
                <a:latin typeface="Arial"/>
                <a:cs typeface="Arial"/>
              </a:rPr>
              <a:t>Nec4#2</a:t>
            </a:r>
            <a:r>
              <a:rPr sz="100" b="1" dirty="0">
                <a:latin typeface="Arial"/>
                <a:cs typeface="Arial"/>
              </a:rPr>
              <a:t>	siRNA-</a:t>
            </a:r>
            <a:r>
              <a:rPr sz="100" b="1" spc="-20" dirty="0">
                <a:latin typeface="Arial"/>
                <a:cs typeface="Arial"/>
              </a:rPr>
              <a:t>Cntr</a:t>
            </a:r>
            <a:endParaRPr sz="100">
              <a:latin typeface="Arial"/>
              <a:cs typeface="Arial"/>
            </a:endParaRPr>
          </a:p>
        </p:txBody>
      </p:sp>
      <p:sp>
        <p:nvSpPr>
          <p:cNvPr id="746" name="object 746"/>
          <p:cNvSpPr/>
          <p:nvPr/>
        </p:nvSpPr>
        <p:spPr>
          <a:xfrm>
            <a:off x="6557946" y="5820765"/>
            <a:ext cx="6985" cy="407670"/>
          </a:xfrm>
          <a:custGeom>
            <a:avLst/>
            <a:gdLst/>
            <a:ahLst/>
            <a:cxnLst/>
            <a:rect l="l" t="t" r="r" b="b"/>
            <a:pathLst>
              <a:path w="6984" h="407670">
                <a:moveTo>
                  <a:pt x="6666" y="407380"/>
                </a:moveTo>
                <a:lnTo>
                  <a:pt x="6666" y="403955"/>
                </a:lnTo>
              </a:path>
              <a:path w="6984" h="407670">
                <a:moveTo>
                  <a:pt x="6666" y="403955"/>
                </a:moveTo>
                <a:lnTo>
                  <a:pt x="6666" y="400530"/>
                </a:lnTo>
              </a:path>
              <a:path w="6984" h="407670">
                <a:moveTo>
                  <a:pt x="6666" y="400530"/>
                </a:moveTo>
                <a:lnTo>
                  <a:pt x="6666" y="397105"/>
                </a:lnTo>
              </a:path>
              <a:path w="6984" h="407670">
                <a:moveTo>
                  <a:pt x="6666" y="397105"/>
                </a:moveTo>
                <a:lnTo>
                  <a:pt x="6666" y="393680"/>
                </a:lnTo>
              </a:path>
              <a:path w="6984" h="407670">
                <a:moveTo>
                  <a:pt x="6666" y="393680"/>
                </a:moveTo>
                <a:lnTo>
                  <a:pt x="6666" y="390256"/>
                </a:lnTo>
              </a:path>
              <a:path w="6984" h="407670">
                <a:moveTo>
                  <a:pt x="6666" y="390256"/>
                </a:moveTo>
                <a:lnTo>
                  <a:pt x="6666" y="386831"/>
                </a:lnTo>
              </a:path>
              <a:path w="6984" h="407670">
                <a:moveTo>
                  <a:pt x="6666" y="386831"/>
                </a:moveTo>
                <a:lnTo>
                  <a:pt x="6666" y="383406"/>
                </a:lnTo>
              </a:path>
              <a:path w="6984" h="407670">
                <a:moveTo>
                  <a:pt x="6666" y="383406"/>
                </a:moveTo>
                <a:lnTo>
                  <a:pt x="6666" y="379981"/>
                </a:lnTo>
              </a:path>
              <a:path w="6984" h="407670">
                <a:moveTo>
                  <a:pt x="6666" y="379981"/>
                </a:moveTo>
                <a:lnTo>
                  <a:pt x="6666" y="376556"/>
                </a:lnTo>
              </a:path>
              <a:path w="6984" h="407670">
                <a:moveTo>
                  <a:pt x="6666" y="376556"/>
                </a:moveTo>
                <a:lnTo>
                  <a:pt x="6666" y="373131"/>
                </a:lnTo>
              </a:path>
              <a:path w="6984" h="407670">
                <a:moveTo>
                  <a:pt x="6666" y="373131"/>
                </a:moveTo>
                <a:lnTo>
                  <a:pt x="6666" y="369706"/>
                </a:lnTo>
              </a:path>
              <a:path w="6984" h="407670">
                <a:moveTo>
                  <a:pt x="6666" y="369706"/>
                </a:moveTo>
                <a:lnTo>
                  <a:pt x="6666" y="366281"/>
                </a:lnTo>
              </a:path>
              <a:path w="6984" h="407670">
                <a:moveTo>
                  <a:pt x="6666" y="366281"/>
                </a:moveTo>
                <a:lnTo>
                  <a:pt x="6666" y="362856"/>
                </a:lnTo>
              </a:path>
              <a:path w="6984" h="407670">
                <a:moveTo>
                  <a:pt x="6666" y="362856"/>
                </a:moveTo>
                <a:lnTo>
                  <a:pt x="6666" y="359432"/>
                </a:lnTo>
              </a:path>
              <a:path w="6984" h="407670">
                <a:moveTo>
                  <a:pt x="6666" y="359432"/>
                </a:moveTo>
                <a:lnTo>
                  <a:pt x="6666" y="356007"/>
                </a:lnTo>
              </a:path>
              <a:path w="6984" h="407670">
                <a:moveTo>
                  <a:pt x="6666" y="356007"/>
                </a:moveTo>
                <a:lnTo>
                  <a:pt x="6666" y="352582"/>
                </a:lnTo>
              </a:path>
              <a:path w="6984" h="407670">
                <a:moveTo>
                  <a:pt x="6666" y="352582"/>
                </a:moveTo>
                <a:lnTo>
                  <a:pt x="6666" y="349157"/>
                </a:lnTo>
              </a:path>
              <a:path w="6984" h="407670">
                <a:moveTo>
                  <a:pt x="6666" y="349157"/>
                </a:moveTo>
                <a:lnTo>
                  <a:pt x="6666" y="345732"/>
                </a:lnTo>
              </a:path>
              <a:path w="6984" h="407670">
                <a:moveTo>
                  <a:pt x="6666" y="345732"/>
                </a:moveTo>
                <a:lnTo>
                  <a:pt x="6666" y="342307"/>
                </a:lnTo>
              </a:path>
              <a:path w="6984" h="407670">
                <a:moveTo>
                  <a:pt x="6666" y="342307"/>
                </a:moveTo>
                <a:lnTo>
                  <a:pt x="6666" y="338882"/>
                </a:lnTo>
              </a:path>
              <a:path w="6984" h="407670">
                <a:moveTo>
                  <a:pt x="6666" y="338882"/>
                </a:moveTo>
                <a:lnTo>
                  <a:pt x="6666" y="335457"/>
                </a:lnTo>
              </a:path>
              <a:path w="6984" h="407670">
                <a:moveTo>
                  <a:pt x="6666" y="335457"/>
                </a:moveTo>
                <a:lnTo>
                  <a:pt x="6666" y="332033"/>
                </a:lnTo>
              </a:path>
              <a:path w="6984" h="407670">
                <a:moveTo>
                  <a:pt x="6666" y="332033"/>
                </a:moveTo>
                <a:lnTo>
                  <a:pt x="6666" y="328608"/>
                </a:lnTo>
              </a:path>
              <a:path w="6984" h="407670">
                <a:moveTo>
                  <a:pt x="6666" y="328608"/>
                </a:moveTo>
                <a:lnTo>
                  <a:pt x="6666" y="325183"/>
                </a:lnTo>
              </a:path>
              <a:path w="6984" h="407670">
                <a:moveTo>
                  <a:pt x="6666" y="325183"/>
                </a:moveTo>
                <a:lnTo>
                  <a:pt x="6666" y="321758"/>
                </a:lnTo>
              </a:path>
              <a:path w="6984" h="407670">
                <a:moveTo>
                  <a:pt x="6666" y="321758"/>
                </a:moveTo>
                <a:lnTo>
                  <a:pt x="6666" y="318333"/>
                </a:lnTo>
              </a:path>
              <a:path w="6984" h="407670">
                <a:moveTo>
                  <a:pt x="6666" y="318333"/>
                </a:moveTo>
                <a:lnTo>
                  <a:pt x="6666" y="314908"/>
                </a:lnTo>
              </a:path>
              <a:path w="6984" h="407670">
                <a:moveTo>
                  <a:pt x="6666" y="314908"/>
                </a:moveTo>
                <a:lnTo>
                  <a:pt x="6666" y="311483"/>
                </a:lnTo>
              </a:path>
              <a:path w="6984" h="407670">
                <a:moveTo>
                  <a:pt x="6666" y="311483"/>
                </a:moveTo>
                <a:lnTo>
                  <a:pt x="6666" y="308058"/>
                </a:lnTo>
              </a:path>
              <a:path w="6984" h="407670">
                <a:moveTo>
                  <a:pt x="6666" y="308058"/>
                </a:moveTo>
                <a:lnTo>
                  <a:pt x="6666" y="304634"/>
                </a:lnTo>
              </a:path>
              <a:path w="6984" h="407670">
                <a:moveTo>
                  <a:pt x="6666" y="304634"/>
                </a:moveTo>
                <a:lnTo>
                  <a:pt x="6666" y="301209"/>
                </a:lnTo>
              </a:path>
              <a:path w="6984" h="407670">
                <a:moveTo>
                  <a:pt x="6666" y="301209"/>
                </a:moveTo>
                <a:lnTo>
                  <a:pt x="6666" y="297784"/>
                </a:lnTo>
              </a:path>
              <a:path w="6984" h="407670">
                <a:moveTo>
                  <a:pt x="6666" y="297784"/>
                </a:moveTo>
                <a:lnTo>
                  <a:pt x="6666" y="294359"/>
                </a:lnTo>
              </a:path>
              <a:path w="6984" h="407670">
                <a:moveTo>
                  <a:pt x="6666" y="294359"/>
                </a:moveTo>
                <a:lnTo>
                  <a:pt x="6666" y="290934"/>
                </a:lnTo>
              </a:path>
              <a:path w="6984" h="407670">
                <a:moveTo>
                  <a:pt x="6666" y="290934"/>
                </a:moveTo>
                <a:lnTo>
                  <a:pt x="6666" y="287509"/>
                </a:lnTo>
              </a:path>
              <a:path w="6984" h="407670">
                <a:moveTo>
                  <a:pt x="6666" y="287509"/>
                </a:moveTo>
                <a:lnTo>
                  <a:pt x="6666" y="284084"/>
                </a:lnTo>
              </a:path>
              <a:path w="6984" h="407670">
                <a:moveTo>
                  <a:pt x="6666" y="284084"/>
                </a:moveTo>
                <a:lnTo>
                  <a:pt x="6666" y="280659"/>
                </a:lnTo>
              </a:path>
              <a:path w="6984" h="407670">
                <a:moveTo>
                  <a:pt x="6666" y="280659"/>
                </a:moveTo>
                <a:lnTo>
                  <a:pt x="6666" y="277234"/>
                </a:lnTo>
              </a:path>
              <a:path w="6984" h="407670">
                <a:moveTo>
                  <a:pt x="6666" y="277234"/>
                </a:moveTo>
                <a:lnTo>
                  <a:pt x="6666" y="273810"/>
                </a:lnTo>
              </a:path>
              <a:path w="6984" h="407670">
                <a:moveTo>
                  <a:pt x="6666" y="273810"/>
                </a:moveTo>
                <a:lnTo>
                  <a:pt x="6666" y="270385"/>
                </a:lnTo>
              </a:path>
              <a:path w="6984" h="407670">
                <a:moveTo>
                  <a:pt x="6666" y="270385"/>
                </a:moveTo>
                <a:lnTo>
                  <a:pt x="6666" y="266960"/>
                </a:lnTo>
              </a:path>
              <a:path w="6984" h="407670">
                <a:moveTo>
                  <a:pt x="6666" y="266960"/>
                </a:moveTo>
                <a:lnTo>
                  <a:pt x="6666" y="263535"/>
                </a:lnTo>
              </a:path>
              <a:path w="6984" h="407670">
                <a:moveTo>
                  <a:pt x="6666" y="263535"/>
                </a:moveTo>
                <a:lnTo>
                  <a:pt x="6666" y="260110"/>
                </a:lnTo>
              </a:path>
              <a:path w="6984" h="407670">
                <a:moveTo>
                  <a:pt x="6666" y="260110"/>
                </a:moveTo>
                <a:lnTo>
                  <a:pt x="6666" y="256685"/>
                </a:lnTo>
              </a:path>
              <a:path w="6984" h="407670">
                <a:moveTo>
                  <a:pt x="6666" y="256685"/>
                </a:moveTo>
                <a:lnTo>
                  <a:pt x="6666" y="253260"/>
                </a:lnTo>
              </a:path>
              <a:path w="6984" h="407670">
                <a:moveTo>
                  <a:pt x="6666" y="253260"/>
                </a:moveTo>
                <a:lnTo>
                  <a:pt x="6666" y="249655"/>
                </a:lnTo>
              </a:path>
              <a:path w="6984" h="407670">
                <a:moveTo>
                  <a:pt x="6666" y="249655"/>
                </a:moveTo>
                <a:lnTo>
                  <a:pt x="6666" y="246230"/>
                </a:lnTo>
              </a:path>
              <a:path w="6984" h="407670">
                <a:moveTo>
                  <a:pt x="6666" y="246230"/>
                </a:moveTo>
                <a:lnTo>
                  <a:pt x="6666" y="242805"/>
                </a:lnTo>
              </a:path>
              <a:path w="6984" h="407670">
                <a:moveTo>
                  <a:pt x="6666" y="242805"/>
                </a:moveTo>
                <a:lnTo>
                  <a:pt x="6666" y="239381"/>
                </a:lnTo>
              </a:path>
              <a:path w="6984" h="407670">
                <a:moveTo>
                  <a:pt x="6666" y="239381"/>
                </a:moveTo>
                <a:lnTo>
                  <a:pt x="6666" y="235956"/>
                </a:lnTo>
              </a:path>
              <a:path w="6984" h="407670">
                <a:moveTo>
                  <a:pt x="6666" y="235956"/>
                </a:moveTo>
                <a:lnTo>
                  <a:pt x="6666" y="232531"/>
                </a:lnTo>
              </a:path>
              <a:path w="6984" h="407670">
                <a:moveTo>
                  <a:pt x="6666" y="232531"/>
                </a:moveTo>
                <a:lnTo>
                  <a:pt x="6666" y="229106"/>
                </a:lnTo>
              </a:path>
              <a:path w="6984" h="407670">
                <a:moveTo>
                  <a:pt x="6666" y="229106"/>
                </a:moveTo>
                <a:lnTo>
                  <a:pt x="6666" y="225681"/>
                </a:lnTo>
              </a:path>
              <a:path w="6984" h="407670">
                <a:moveTo>
                  <a:pt x="6666" y="225681"/>
                </a:moveTo>
                <a:lnTo>
                  <a:pt x="6666" y="222256"/>
                </a:lnTo>
              </a:path>
              <a:path w="6984" h="407670">
                <a:moveTo>
                  <a:pt x="6666" y="222256"/>
                </a:moveTo>
                <a:lnTo>
                  <a:pt x="6666" y="218831"/>
                </a:lnTo>
              </a:path>
              <a:path w="6984" h="407670">
                <a:moveTo>
                  <a:pt x="6666" y="218831"/>
                </a:moveTo>
                <a:lnTo>
                  <a:pt x="6666" y="215406"/>
                </a:lnTo>
              </a:path>
              <a:path w="6984" h="407670">
                <a:moveTo>
                  <a:pt x="6666" y="215406"/>
                </a:moveTo>
                <a:lnTo>
                  <a:pt x="6666" y="211982"/>
                </a:lnTo>
              </a:path>
              <a:path w="6984" h="407670">
                <a:moveTo>
                  <a:pt x="6666" y="211982"/>
                </a:moveTo>
                <a:lnTo>
                  <a:pt x="6666" y="208557"/>
                </a:lnTo>
              </a:path>
              <a:path w="6984" h="407670">
                <a:moveTo>
                  <a:pt x="6666" y="208557"/>
                </a:moveTo>
                <a:lnTo>
                  <a:pt x="6666" y="205132"/>
                </a:lnTo>
              </a:path>
              <a:path w="6984" h="407670">
                <a:moveTo>
                  <a:pt x="6666" y="205132"/>
                </a:moveTo>
                <a:lnTo>
                  <a:pt x="6666" y="201707"/>
                </a:lnTo>
              </a:path>
              <a:path w="6984" h="407670">
                <a:moveTo>
                  <a:pt x="6666" y="201707"/>
                </a:moveTo>
                <a:lnTo>
                  <a:pt x="6666" y="198282"/>
                </a:lnTo>
              </a:path>
              <a:path w="6984" h="407670">
                <a:moveTo>
                  <a:pt x="6666" y="198282"/>
                </a:moveTo>
                <a:lnTo>
                  <a:pt x="6666" y="194857"/>
                </a:lnTo>
              </a:path>
              <a:path w="6984" h="407670">
                <a:moveTo>
                  <a:pt x="6666" y="194857"/>
                </a:moveTo>
                <a:lnTo>
                  <a:pt x="6666" y="191432"/>
                </a:lnTo>
              </a:path>
              <a:path w="6984" h="407670">
                <a:moveTo>
                  <a:pt x="6666" y="191432"/>
                </a:moveTo>
                <a:lnTo>
                  <a:pt x="6666" y="188007"/>
                </a:lnTo>
              </a:path>
              <a:path w="6984" h="407670">
                <a:moveTo>
                  <a:pt x="6666" y="188007"/>
                </a:moveTo>
                <a:lnTo>
                  <a:pt x="6666" y="184582"/>
                </a:lnTo>
              </a:path>
              <a:path w="6984" h="407670">
                <a:moveTo>
                  <a:pt x="6666" y="184582"/>
                </a:moveTo>
                <a:lnTo>
                  <a:pt x="6666" y="181158"/>
                </a:lnTo>
              </a:path>
              <a:path w="6984" h="407670">
                <a:moveTo>
                  <a:pt x="6666" y="181158"/>
                </a:moveTo>
                <a:lnTo>
                  <a:pt x="6666" y="177733"/>
                </a:lnTo>
              </a:path>
              <a:path w="6984" h="407670">
                <a:moveTo>
                  <a:pt x="6666" y="177733"/>
                </a:moveTo>
                <a:lnTo>
                  <a:pt x="6666" y="174308"/>
                </a:lnTo>
              </a:path>
              <a:path w="6984" h="407670">
                <a:moveTo>
                  <a:pt x="6666" y="174308"/>
                </a:moveTo>
                <a:lnTo>
                  <a:pt x="6666" y="170883"/>
                </a:lnTo>
              </a:path>
              <a:path w="6984" h="407670">
                <a:moveTo>
                  <a:pt x="6666" y="170883"/>
                </a:moveTo>
                <a:lnTo>
                  <a:pt x="6666" y="167458"/>
                </a:lnTo>
              </a:path>
              <a:path w="6984" h="407670">
                <a:moveTo>
                  <a:pt x="6666" y="167458"/>
                </a:moveTo>
                <a:lnTo>
                  <a:pt x="6666" y="164033"/>
                </a:lnTo>
              </a:path>
              <a:path w="6984" h="407670">
                <a:moveTo>
                  <a:pt x="6666" y="164033"/>
                </a:moveTo>
                <a:lnTo>
                  <a:pt x="6666" y="160608"/>
                </a:lnTo>
              </a:path>
              <a:path w="6984" h="407670">
                <a:moveTo>
                  <a:pt x="6666" y="160608"/>
                </a:moveTo>
                <a:lnTo>
                  <a:pt x="6666" y="157183"/>
                </a:lnTo>
              </a:path>
              <a:path w="6984" h="407670">
                <a:moveTo>
                  <a:pt x="6666" y="157183"/>
                </a:moveTo>
                <a:lnTo>
                  <a:pt x="6666" y="153759"/>
                </a:lnTo>
              </a:path>
              <a:path w="6984" h="407670">
                <a:moveTo>
                  <a:pt x="6666" y="153759"/>
                </a:moveTo>
                <a:lnTo>
                  <a:pt x="6666" y="150334"/>
                </a:lnTo>
              </a:path>
              <a:path w="6984" h="407670">
                <a:moveTo>
                  <a:pt x="6666" y="150334"/>
                </a:moveTo>
                <a:lnTo>
                  <a:pt x="6666" y="146909"/>
                </a:lnTo>
              </a:path>
              <a:path w="6984" h="407670">
                <a:moveTo>
                  <a:pt x="6666" y="146909"/>
                </a:moveTo>
                <a:lnTo>
                  <a:pt x="6666" y="143484"/>
                </a:lnTo>
              </a:path>
              <a:path w="6984" h="407670">
                <a:moveTo>
                  <a:pt x="6666" y="143484"/>
                </a:moveTo>
                <a:lnTo>
                  <a:pt x="6666" y="140059"/>
                </a:lnTo>
              </a:path>
              <a:path w="6984" h="407670">
                <a:moveTo>
                  <a:pt x="6666" y="140059"/>
                </a:moveTo>
                <a:lnTo>
                  <a:pt x="6666" y="136634"/>
                </a:lnTo>
              </a:path>
              <a:path w="6984" h="407670">
                <a:moveTo>
                  <a:pt x="6666" y="136634"/>
                </a:moveTo>
                <a:lnTo>
                  <a:pt x="6666" y="133209"/>
                </a:lnTo>
              </a:path>
              <a:path w="6984" h="407670">
                <a:moveTo>
                  <a:pt x="6666" y="133209"/>
                </a:moveTo>
                <a:lnTo>
                  <a:pt x="6666" y="129784"/>
                </a:lnTo>
              </a:path>
              <a:path w="6984" h="407670">
                <a:moveTo>
                  <a:pt x="6666" y="129784"/>
                </a:moveTo>
                <a:lnTo>
                  <a:pt x="6666" y="126360"/>
                </a:lnTo>
              </a:path>
              <a:path w="6984" h="407670">
                <a:moveTo>
                  <a:pt x="6666" y="126360"/>
                </a:moveTo>
                <a:lnTo>
                  <a:pt x="6666" y="122935"/>
                </a:lnTo>
              </a:path>
              <a:path w="6984" h="407670">
                <a:moveTo>
                  <a:pt x="6666" y="122935"/>
                </a:moveTo>
                <a:lnTo>
                  <a:pt x="6666" y="119510"/>
                </a:lnTo>
              </a:path>
              <a:path w="6984" h="407670">
                <a:moveTo>
                  <a:pt x="6666" y="119510"/>
                </a:moveTo>
                <a:lnTo>
                  <a:pt x="6666" y="116085"/>
                </a:lnTo>
              </a:path>
              <a:path w="6984" h="407670">
                <a:moveTo>
                  <a:pt x="6666" y="116085"/>
                </a:moveTo>
                <a:lnTo>
                  <a:pt x="6666" y="112660"/>
                </a:lnTo>
              </a:path>
              <a:path w="6984" h="407670">
                <a:moveTo>
                  <a:pt x="6666" y="112660"/>
                </a:moveTo>
                <a:lnTo>
                  <a:pt x="6666" y="109235"/>
                </a:lnTo>
              </a:path>
              <a:path w="6984" h="407670">
                <a:moveTo>
                  <a:pt x="6666" y="109235"/>
                </a:moveTo>
                <a:lnTo>
                  <a:pt x="6666" y="105810"/>
                </a:lnTo>
              </a:path>
              <a:path w="6984" h="407670">
                <a:moveTo>
                  <a:pt x="6666" y="105810"/>
                </a:moveTo>
                <a:lnTo>
                  <a:pt x="6666" y="102385"/>
                </a:lnTo>
              </a:path>
              <a:path w="6984" h="407670">
                <a:moveTo>
                  <a:pt x="6666" y="102385"/>
                </a:moveTo>
                <a:lnTo>
                  <a:pt x="6666" y="98960"/>
                </a:lnTo>
              </a:path>
              <a:path w="6984" h="407670">
                <a:moveTo>
                  <a:pt x="6666" y="98960"/>
                </a:moveTo>
                <a:lnTo>
                  <a:pt x="6666" y="95536"/>
                </a:lnTo>
              </a:path>
              <a:path w="6984" h="407670">
                <a:moveTo>
                  <a:pt x="6666" y="95536"/>
                </a:moveTo>
                <a:lnTo>
                  <a:pt x="6666" y="92111"/>
                </a:lnTo>
              </a:path>
              <a:path w="6984" h="407670">
                <a:moveTo>
                  <a:pt x="6666" y="92111"/>
                </a:moveTo>
                <a:lnTo>
                  <a:pt x="6666" y="88686"/>
                </a:lnTo>
              </a:path>
              <a:path w="6984" h="407670">
                <a:moveTo>
                  <a:pt x="6666" y="88686"/>
                </a:moveTo>
                <a:lnTo>
                  <a:pt x="6666" y="85261"/>
                </a:lnTo>
              </a:path>
              <a:path w="6984" h="407670">
                <a:moveTo>
                  <a:pt x="6666" y="85261"/>
                </a:moveTo>
                <a:lnTo>
                  <a:pt x="6666" y="81836"/>
                </a:lnTo>
              </a:path>
              <a:path w="6984" h="407670">
                <a:moveTo>
                  <a:pt x="6666" y="81836"/>
                </a:moveTo>
                <a:lnTo>
                  <a:pt x="6666" y="78411"/>
                </a:lnTo>
              </a:path>
              <a:path w="6984" h="407670">
                <a:moveTo>
                  <a:pt x="6666" y="78411"/>
                </a:moveTo>
                <a:lnTo>
                  <a:pt x="6666" y="74986"/>
                </a:lnTo>
              </a:path>
              <a:path w="6984" h="407670">
                <a:moveTo>
                  <a:pt x="6666" y="74986"/>
                </a:moveTo>
                <a:lnTo>
                  <a:pt x="6666" y="71561"/>
                </a:lnTo>
              </a:path>
              <a:path w="6984" h="407670">
                <a:moveTo>
                  <a:pt x="6666" y="71561"/>
                </a:moveTo>
                <a:lnTo>
                  <a:pt x="6666" y="67956"/>
                </a:lnTo>
              </a:path>
              <a:path w="6984" h="407670">
                <a:moveTo>
                  <a:pt x="6666" y="67956"/>
                </a:moveTo>
                <a:lnTo>
                  <a:pt x="6666" y="64531"/>
                </a:lnTo>
              </a:path>
              <a:path w="6984" h="407670">
                <a:moveTo>
                  <a:pt x="6666" y="64531"/>
                </a:moveTo>
                <a:lnTo>
                  <a:pt x="6666" y="61107"/>
                </a:lnTo>
              </a:path>
              <a:path w="6984" h="407670">
                <a:moveTo>
                  <a:pt x="6666" y="61107"/>
                </a:moveTo>
                <a:lnTo>
                  <a:pt x="6666" y="57682"/>
                </a:lnTo>
              </a:path>
              <a:path w="6984" h="407670">
                <a:moveTo>
                  <a:pt x="6666" y="57682"/>
                </a:moveTo>
                <a:lnTo>
                  <a:pt x="6666" y="54257"/>
                </a:lnTo>
              </a:path>
              <a:path w="6984" h="407670">
                <a:moveTo>
                  <a:pt x="6666" y="54257"/>
                </a:moveTo>
                <a:lnTo>
                  <a:pt x="6666" y="50832"/>
                </a:lnTo>
              </a:path>
              <a:path w="6984" h="407670">
                <a:moveTo>
                  <a:pt x="6666" y="50832"/>
                </a:moveTo>
                <a:lnTo>
                  <a:pt x="6666" y="47407"/>
                </a:lnTo>
              </a:path>
              <a:path w="6984" h="407670">
                <a:moveTo>
                  <a:pt x="6666" y="47407"/>
                </a:moveTo>
                <a:lnTo>
                  <a:pt x="6666" y="43982"/>
                </a:lnTo>
              </a:path>
              <a:path w="6984" h="407670">
                <a:moveTo>
                  <a:pt x="6666" y="43982"/>
                </a:moveTo>
                <a:lnTo>
                  <a:pt x="6666" y="40557"/>
                </a:lnTo>
              </a:path>
              <a:path w="6984" h="407670">
                <a:moveTo>
                  <a:pt x="6666" y="40557"/>
                </a:moveTo>
                <a:lnTo>
                  <a:pt x="6666" y="37132"/>
                </a:lnTo>
              </a:path>
              <a:path w="6984" h="407670">
                <a:moveTo>
                  <a:pt x="6666" y="37132"/>
                </a:moveTo>
                <a:lnTo>
                  <a:pt x="6666" y="33708"/>
                </a:lnTo>
              </a:path>
              <a:path w="6984" h="407670">
                <a:moveTo>
                  <a:pt x="6666" y="33708"/>
                </a:moveTo>
                <a:lnTo>
                  <a:pt x="6666" y="30283"/>
                </a:lnTo>
              </a:path>
              <a:path w="6984" h="407670">
                <a:moveTo>
                  <a:pt x="6666" y="30283"/>
                </a:moveTo>
                <a:lnTo>
                  <a:pt x="6666" y="26858"/>
                </a:lnTo>
              </a:path>
              <a:path w="6984" h="407670">
                <a:moveTo>
                  <a:pt x="6666" y="26858"/>
                </a:moveTo>
                <a:lnTo>
                  <a:pt x="6666" y="23433"/>
                </a:lnTo>
              </a:path>
              <a:path w="6984" h="407670">
                <a:moveTo>
                  <a:pt x="6666" y="23433"/>
                </a:moveTo>
                <a:lnTo>
                  <a:pt x="6666" y="20008"/>
                </a:lnTo>
              </a:path>
              <a:path w="6984" h="407670">
                <a:moveTo>
                  <a:pt x="6666" y="20008"/>
                </a:moveTo>
                <a:lnTo>
                  <a:pt x="6666" y="16583"/>
                </a:lnTo>
              </a:path>
              <a:path w="6984" h="407670">
                <a:moveTo>
                  <a:pt x="6666" y="16583"/>
                </a:moveTo>
                <a:lnTo>
                  <a:pt x="6666" y="13158"/>
                </a:lnTo>
              </a:path>
              <a:path w="6984" h="407670">
                <a:moveTo>
                  <a:pt x="6666" y="13158"/>
                </a:moveTo>
                <a:lnTo>
                  <a:pt x="6666" y="9733"/>
                </a:lnTo>
              </a:path>
              <a:path w="6984" h="407670">
                <a:moveTo>
                  <a:pt x="6666" y="9733"/>
                </a:moveTo>
                <a:lnTo>
                  <a:pt x="6666" y="6308"/>
                </a:lnTo>
              </a:path>
              <a:path w="6984" h="407670">
                <a:moveTo>
                  <a:pt x="6666" y="6308"/>
                </a:moveTo>
                <a:lnTo>
                  <a:pt x="6666" y="2884"/>
                </a:lnTo>
              </a:path>
              <a:path w="6984" h="407670">
                <a:moveTo>
                  <a:pt x="6666" y="2884"/>
                </a:moveTo>
                <a:lnTo>
                  <a:pt x="6666" y="0"/>
                </a:lnTo>
              </a:path>
              <a:path w="6984" h="407670">
                <a:moveTo>
                  <a:pt x="6666" y="407380"/>
                </a:moveTo>
                <a:lnTo>
                  <a:pt x="0" y="407380"/>
                </a:lnTo>
              </a:path>
            </a:pathLst>
          </a:custGeom>
          <a:ln w="3422">
            <a:solidFill>
              <a:srgbClr val="000000"/>
            </a:solidFill>
          </a:ln>
        </p:spPr>
        <p:txBody>
          <a:bodyPr wrap="square" lIns="0" tIns="0" rIns="0" bIns="0" rtlCol="0"/>
          <a:lstStyle/>
          <a:p>
            <a:endParaRPr/>
          </a:p>
        </p:txBody>
      </p:sp>
      <p:sp>
        <p:nvSpPr>
          <p:cNvPr id="747" name="object 747"/>
          <p:cNvSpPr txBox="1"/>
          <p:nvPr/>
        </p:nvSpPr>
        <p:spPr>
          <a:xfrm>
            <a:off x="6533894" y="6204062"/>
            <a:ext cx="3556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748" name="object 748"/>
          <p:cNvSpPr/>
          <p:nvPr/>
        </p:nvSpPr>
        <p:spPr>
          <a:xfrm>
            <a:off x="6557946" y="6146849"/>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49" name="object 749"/>
          <p:cNvSpPr txBox="1"/>
          <p:nvPr/>
        </p:nvSpPr>
        <p:spPr>
          <a:xfrm>
            <a:off x="6497318" y="6122766"/>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15000</a:t>
            </a:r>
            <a:endParaRPr sz="100">
              <a:latin typeface="Arial"/>
              <a:cs typeface="Arial"/>
            </a:endParaRPr>
          </a:p>
        </p:txBody>
      </p:sp>
      <p:sp>
        <p:nvSpPr>
          <p:cNvPr id="750" name="object 750"/>
          <p:cNvSpPr/>
          <p:nvPr/>
        </p:nvSpPr>
        <p:spPr>
          <a:xfrm>
            <a:off x="6557946" y="6065373"/>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1" name="object 751"/>
          <p:cNvSpPr txBox="1"/>
          <p:nvPr/>
        </p:nvSpPr>
        <p:spPr>
          <a:xfrm>
            <a:off x="6497318" y="6041110"/>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30000</a:t>
            </a:r>
            <a:endParaRPr sz="100">
              <a:latin typeface="Arial"/>
              <a:cs typeface="Arial"/>
            </a:endParaRPr>
          </a:p>
        </p:txBody>
      </p:sp>
      <p:sp>
        <p:nvSpPr>
          <p:cNvPr id="752" name="object 752"/>
          <p:cNvSpPr/>
          <p:nvPr/>
        </p:nvSpPr>
        <p:spPr>
          <a:xfrm>
            <a:off x="6557946" y="5983897"/>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3" name="object 753"/>
          <p:cNvSpPr txBox="1"/>
          <p:nvPr/>
        </p:nvSpPr>
        <p:spPr>
          <a:xfrm>
            <a:off x="6497318" y="5959634"/>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45000</a:t>
            </a:r>
            <a:endParaRPr sz="100">
              <a:latin typeface="Arial"/>
              <a:cs typeface="Arial"/>
            </a:endParaRPr>
          </a:p>
        </p:txBody>
      </p:sp>
      <p:sp>
        <p:nvSpPr>
          <p:cNvPr id="754" name="object 754"/>
          <p:cNvSpPr/>
          <p:nvPr/>
        </p:nvSpPr>
        <p:spPr>
          <a:xfrm>
            <a:off x="6557946" y="5902421"/>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5" name="object 755"/>
          <p:cNvSpPr txBox="1"/>
          <p:nvPr/>
        </p:nvSpPr>
        <p:spPr>
          <a:xfrm>
            <a:off x="6497318" y="5878158"/>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60000</a:t>
            </a:r>
            <a:endParaRPr sz="100">
              <a:latin typeface="Arial"/>
              <a:cs typeface="Arial"/>
            </a:endParaRPr>
          </a:p>
        </p:txBody>
      </p:sp>
      <p:sp>
        <p:nvSpPr>
          <p:cNvPr id="756" name="object 756"/>
          <p:cNvSpPr/>
          <p:nvPr/>
        </p:nvSpPr>
        <p:spPr>
          <a:xfrm>
            <a:off x="6557946" y="5820945"/>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7" name="object 757"/>
          <p:cNvSpPr txBox="1"/>
          <p:nvPr/>
        </p:nvSpPr>
        <p:spPr>
          <a:xfrm>
            <a:off x="6497318" y="5796862"/>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75000</a:t>
            </a:r>
            <a:endParaRPr sz="100">
              <a:latin typeface="Arial"/>
              <a:cs typeface="Arial"/>
            </a:endParaRPr>
          </a:p>
        </p:txBody>
      </p:sp>
      <p:sp>
        <p:nvSpPr>
          <p:cNvPr id="758" name="object 758"/>
          <p:cNvSpPr/>
          <p:nvPr/>
        </p:nvSpPr>
        <p:spPr>
          <a:xfrm>
            <a:off x="6457585" y="5996358"/>
            <a:ext cx="53340" cy="90170"/>
          </a:xfrm>
          <a:custGeom>
            <a:avLst/>
            <a:gdLst/>
            <a:ahLst/>
            <a:cxnLst/>
            <a:rect l="l" t="t" r="r" b="b"/>
            <a:pathLst>
              <a:path w="53340" h="90170">
                <a:moveTo>
                  <a:pt x="0" y="89926"/>
                </a:moveTo>
                <a:lnTo>
                  <a:pt x="0" y="0"/>
                </a:lnTo>
                <a:lnTo>
                  <a:pt x="53125" y="0"/>
                </a:lnTo>
                <a:lnTo>
                  <a:pt x="53125" y="89926"/>
                </a:lnTo>
                <a:lnTo>
                  <a:pt x="0" y="89926"/>
                </a:lnTo>
                <a:close/>
              </a:path>
            </a:pathLst>
          </a:custGeom>
          <a:solidFill>
            <a:srgbClr val="FFFFFF"/>
          </a:solidFill>
        </p:spPr>
        <p:txBody>
          <a:bodyPr wrap="square" lIns="0" tIns="0" rIns="0" bIns="0" rtlCol="0"/>
          <a:lstStyle/>
          <a:p>
            <a:endParaRPr/>
          </a:p>
        </p:txBody>
      </p:sp>
      <p:sp>
        <p:nvSpPr>
          <p:cNvPr id="759" name="object 759"/>
          <p:cNvSpPr txBox="1"/>
          <p:nvPr/>
        </p:nvSpPr>
        <p:spPr>
          <a:xfrm>
            <a:off x="6456848" y="5992701"/>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sp>
        <p:nvSpPr>
          <p:cNvPr id="760" name="object 760"/>
          <p:cNvSpPr/>
          <p:nvPr/>
        </p:nvSpPr>
        <p:spPr>
          <a:xfrm>
            <a:off x="8029089" y="5750788"/>
            <a:ext cx="173355" cy="106045"/>
          </a:xfrm>
          <a:custGeom>
            <a:avLst/>
            <a:gdLst/>
            <a:ahLst/>
            <a:cxnLst/>
            <a:rect l="l" t="t" r="r" b="b"/>
            <a:pathLst>
              <a:path w="173354" h="106045">
                <a:moveTo>
                  <a:pt x="0" y="0"/>
                </a:moveTo>
                <a:lnTo>
                  <a:pt x="172935" y="0"/>
                </a:lnTo>
                <a:lnTo>
                  <a:pt x="172935" y="105491"/>
                </a:lnTo>
                <a:lnTo>
                  <a:pt x="0" y="105491"/>
                </a:lnTo>
                <a:lnTo>
                  <a:pt x="0" y="0"/>
                </a:lnTo>
                <a:close/>
              </a:path>
            </a:pathLst>
          </a:custGeom>
          <a:solidFill>
            <a:srgbClr val="FFFFFF"/>
          </a:solidFill>
        </p:spPr>
        <p:txBody>
          <a:bodyPr wrap="square" lIns="0" tIns="0" rIns="0" bIns="0" rtlCol="0"/>
          <a:lstStyle/>
          <a:p>
            <a:endParaRPr/>
          </a:p>
        </p:txBody>
      </p:sp>
      <p:sp>
        <p:nvSpPr>
          <p:cNvPr id="761" name="object 761"/>
          <p:cNvSpPr txBox="1"/>
          <p:nvPr/>
        </p:nvSpPr>
        <p:spPr>
          <a:xfrm>
            <a:off x="6431077" y="5373343"/>
            <a:ext cx="150495" cy="71120"/>
          </a:xfrm>
          <a:prstGeom prst="rect">
            <a:avLst/>
          </a:prstGeom>
        </p:spPr>
        <p:txBody>
          <a:bodyPr vert="horz" wrap="square" lIns="0" tIns="12700" rIns="0" bIns="0" rtlCol="0">
            <a:spAutoFit/>
          </a:bodyPr>
          <a:lstStyle/>
          <a:p>
            <a:pPr marL="38100">
              <a:lnSpc>
                <a:spcPct val="100000"/>
              </a:lnSpc>
              <a:spcBef>
                <a:spcPts val="100"/>
              </a:spcBef>
            </a:pPr>
            <a:r>
              <a:rPr sz="450" b="1" baseline="-27777" dirty="0">
                <a:latin typeface="Arial"/>
                <a:cs typeface="Arial"/>
              </a:rPr>
              <a:t>A</a:t>
            </a:r>
            <a:r>
              <a:rPr sz="450" b="1" spc="240" baseline="-27777" dirty="0">
                <a:latin typeface="Arial"/>
                <a:cs typeface="Arial"/>
              </a:rPr>
              <a:t> </a:t>
            </a:r>
            <a:r>
              <a:rPr sz="100" b="1" spc="-25" dirty="0">
                <a:latin typeface="Arial"/>
                <a:cs typeface="Arial"/>
              </a:rPr>
              <a:t>125</a:t>
            </a:r>
            <a:endParaRPr sz="100">
              <a:latin typeface="Arial"/>
              <a:cs typeface="Arial"/>
            </a:endParaRPr>
          </a:p>
        </p:txBody>
      </p:sp>
      <p:sp>
        <p:nvSpPr>
          <p:cNvPr id="762" name="object 762"/>
          <p:cNvSpPr txBox="1"/>
          <p:nvPr/>
        </p:nvSpPr>
        <p:spPr>
          <a:xfrm>
            <a:off x="6456477" y="5734976"/>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C</a:t>
            </a:r>
            <a:endParaRPr sz="300">
              <a:latin typeface="Arial"/>
              <a:cs typeface="Arial"/>
            </a:endParaRPr>
          </a:p>
        </p:txBody>
      </p:sp>
      <p:sp>
        <p:nvSpPr>
          <p:cNvPr id="763" name="object 763"/>
          <p:cNvSpPr txBox="1"/>
          <p:nvPr/>
        </p:nvSpPr>
        <p:spPr>
          <a:xfrm>
            <a:off x="7036939" y="5381582"/>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B</a:t>
            </a:r>
            <a:endParaRPr sz="300">
              <a:latin typeface="Arial"/>
              <a:cs typeface="Arial"/>
            </a:endParaRPr>
          </a:p>
        </p:txBody>
      </p:sp>
      <p:sp>
        <p:nvSpPr>
          <p:cNvPr id="764" name="object 764"/>
          <p:cNvSpPr/>
          <p:nvPr/>
        </p:nvSpPr>
        <p:spPr>
          <a:xfrm>
            <a:off x="7100422" y="5709283"/>
            <a:ext cx="351155" cy="43815"/>
          </a:xfrm>
          <a:custGeom>
            <a:avLst/>
            <a:gdLst/>
            <a:ahLst/>
            <a:cxnLst/>
            <a:rect l="l" t="t" r="r" b="b"/>
            <a:pathLst>
              <a:path w="351154" h="43814">
                <a:moveTo>
                  <a:pt x="0" y="0"/>
                </a:moveTo>
                <a:lnTo>
                  <a:pt x="351061" y="0"/>
                </a:lnTo>
                <a:lnTo>
                  <a:pt x="351061" y="43234"/>
                </a:lnTo>
                <a:lnTo>
                  <a:pt x="0" y="43234"/>
                </a:lnTo>
                <a:lnTo>
                  <a:pt x="0" y="0"/>
                </a:lnTo>
                <a:close/>
              </a:path>
            </a:pathLst>
          </a:custGeom>
          <a:solidFill>
            <a:srgbClr val="FFFFFF"/>
          </a:solidFill>
        </p:spPr>
        <p:txBody>
          <a:bodyPr wrap="square" lIns="0" tIns="0" rIns="0" bIns="0" rtlCol="0"/>
          <a:lstStyle/>
          <a:p>
            <a:endParaRPr/>
          </a:p>
        </p:txBody>
      </p:sp>
      <p:sp>
        <p:nvSpPr>
          <p:cNvPr id="765" name="object 765"/>
          <p:cNvSpPr txBox="1"/>
          <p:nvPr/>
        </p:nvSpPr>
        <p:spPr>
          <a:xfrm>
            <a:off x="7128681" y="5669086"/>
            <a:ext cx="340360" cy="88900"/>
          </a:xfrm>
          <a:prstGeom prst="rect">
            <a:avLst/>
          </a:prstGeom>
        </p:spPr>
        <p:txBody>
          <a:bodyPr vert="horz" wrap="square" lIns="0" tIns="12700" rIns="0" bIns="0" rtlCol="0">
            <a:spAutoFit/>
          </a:bodyPr>
          <a:lstStyle/>
          <a:p>
            <a:pPr algn="ctr">
              <a:lnSpc>
                <a:spcPct val="100000"/>
              </a:lnSpc>
              <a:spcBef>
                <a:spcPts val="100"/>
              </a:spcBef>
            </a:pPr>
            <a:r>
              <a:rPr sz="100" b="1" dirty="0">
                <a:latin typeface="Arial"/>
                <a:cs typeface="Arial"/>
              </a:rPr>
              <a:t>!"#$!%&amp;'(</a:t>
            </a:r>
            <a:r>
              <a:rPr sz="100" b="1" spc="10" dirty="0">
                <a:latin typeface="Arial"/>
                <a:cs typeface="Arial"/>
              </a:rPr>
              <a:t> </a:t>
            </a:r>
            <a:r>
              <a:rPr sz="100" b="1" dirty="0">
                <a:latin typeface="Arial"/>
                <a:cs typeface="Arial"/>
              </a:rPr>
              <a:t>*+</a:t>
            </a:r>
            <a:r>
              <a:rPr sz="100" b="1" spc="290" dirty="0">
                <a:latin typeface="Arial"/>
                <a:cs typeface="Arial"/>
              </a:rPr>
              <a:t>  </a:t>
            </a:r>
            <a:r>
              <a:rPr sz="100" b="1" dirty="0">
                <a:latin typeface="Arial"/>
                <a:cs typeface="Arial"/>
              </a:rPr>
              <a:t>!"#$!%&amp;'( </a:t>
            </a:r>
            <a:r>
              <a:rPr sz="100" b="1" spc="-10" dirty="0">
                <a:latin typeface="Arial"/>
                <a:cs typeface="Arial"/>
              </a:rPr>
              <a:t>12/3(</a:t>
            </a:r>
            <a:endParaRPr sz="100">
              <a:latin typeface="Arial"/>
              <a:cs typeface="Arial"/>
            </a:endParaRPr>
          </a:p>
          <a:p>
            <a:pPr>
              <a:lnSpc>
                <a:spcPct val="100000"/>
              </a:lnSpc>
              <a:spcBef>
                <a:spcPts val="25"/>
              </a:spcBef>
            </a:pPr>
            <a:endParaRPr sz="100">
              <a:latin typeface="Arial"/>
              <a:cs typeface="Arial"/>
            </a:endParaRPr>
          </a:p>
          <a:p>
            <a:pPr marR="28575" algn="ctr">
              <a:lnSpc>
                <a:spcPct val="100000"/>
              </a:lnSpc>
            </a:pPr>
            <a:r>
              <a:rPr sz="225" b="1" i="1" spc="-15" baseline="18518" dirty="0">
                <a:latin typeface="Arial"/>
                <a:cs typeface="Arial"/>
              </a:rPr>
              <a:t>!</a:t>
            </a:r>
            <a:r>
              <a:rPr sz="200" b="1" spc="-10" dirty="0">
                <a:latin typeface="Arial"/>
                <a:cs typeface="Arial"/>
              </a:rPr>
              <a:t>C</a:t>
            </a:r>
            <a:r>
              <a:rPr sz="225" b="1" i="1" spc="-15" baseline="18518" dirty="0">
                <a:latin typeface="Arial"/>
                <a:cs typeface="Arial"/>
              </a:rPr>
              <a:t>"##</a:t>
            </a:r>
            <a:r>
              <a:rPr sz="200" b="1" spc="-10" dirty="0">
                <a:latin typeface="Arial"/>
                <a:cs typeface="Arial"/>
              </a:rPr>
              <a:t>e</a:t>
            </a:r>
            <a:r>
              <a:rPr sz="225" b="1" i="1" spc="-15" baseline="18518" dirty="0">
                <a:latin typeface="Arial"/>
                <a:cs typeface="Arial"/>
              </a:rPr>
              <a:t>%</a:t>
            </a:r>
            <a:r>
              <a:rPr sz="200" b="1" spc="-10" dirty="0">
                <a:latin typeface="Arial"/>
                <a:cs typeface="Arial"/>
              </a:rPr>
              <a:t>ll</a:t>
            </a:r>
            <a:r>
              <a:rPr sz="225" b="1" i="1" spc="-15" baseline="18518" dirty="0">
                <a:latin typeface="Arial"/>
                <a:cs typeface="Arial"/>
              </a:rPr>
              <a:t>&amp;'</a:t>
            </a:r>
            <a:r>
              <a:rPr sz="200" b="1" spc="-10" dirty="0">
                <a:latin typeface="Arial"/>
                <a:cs typeface="Arial"/>
              </a:rPr>
              <a:t>s</a:t>
            </a:r>
            <a:r>
              <a:rPr sz="225" b="1" i="1" spc="-15" baseline="18518" dirty="0">
                <a:latin typeface="Arial"/>
                <a:cs typeface="Arial"/>
              </a:rPr>
              <a:t>"(</a:t>
            </a:r>
            <a:endParaRPr sz="225" baseline="18518">
              <a:latin typeface="Arial"/>
              <a:cs typeface="Arial"/>
            </a:endParaRPr>
          </a:p>
        </p:txBody>
      </p:sp>
      <p:sp>
        <p:nvSpPr>
          <p:cNvPr id="766" name="object 766"/>
          <p:cNvSpPr txBox="1"/>
          <p:nvPr/>
        </p:nvSpPr>
        <p:spPr>
          <a:xfrm>
            <a:off x="7369991" y="5766434"/>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D</a:t>
            </a:r>
            <a:endParaRPr sz="300">
              <a:latin typeface="Arial"/>
              <a:cs typeface="Arial"/>
            </a:endParaRPr>
          </a:p>
        </p:txBody>
      </p:sp>
      <p:sp>
        <p:nvSpPr>
          <p:cNvPr id="767" name="object 767"/>
          <p:cNvSpPr txBox="1"/>
          <p:nvPr/>
        </p:nvSpPr>
        <p:spPr>
          <a:xfrm>
            <a:off x="6453134" y="6259218"/>
            <a:ext cx="1621790" cy="342900"/>
          </a:xfrm>
          <a:prstGeom prst="rect">
            <a:avLst/>
          </a:prstGeom>
        </p:spPr>
        <p:txBody>
          <a:bodyPr vert="horz" wrap="square" lIns="0" tIns="17780" rIns="0" bIns="0" rtlCol="0">
            <a:spAutoFit/>
          </a:bodyPr>
          <a:lstStyle/>
          <a:p>
            <a:pPr marL="446405">
              <a:lnSpc>
                <a:spcPct val="100000"/>
              </a:lnSpc>
              <a:spcBef>
                <a:spcPts val="140"/>
              </a:spcBef>
              <a:tabLst>
                <a:tab pos="1335405" algn="l"/>
              </a:tabLst>
            </a:pPr>
            <a:r>
              <a:rPr sz="200" b="1" spc="-10" dirty="0">
                <a:latin typeface="Arial"/>
                <a:cs typeface="Arial"/>
              </a:rPr>
              <a:t>Conditions</a:t>
            </a:r>
            <a:r>
              <a:rPr sz="200" b="1" dirty="0">
                <a:latin typeface="Arial"/>
                <a:cs typeface="Arial"/>
              </a:rPr>
              <a:t>	</a:t>
            </a:r>
            <a:r>
              <a:rPr sz="200" b="1" spc="-10" dirty="0">
                <a:latin typeface="Arial"/>
                <a:cs typeface="Arial"/>
              </a:rPr>
              <a:t>Cells</a:t>
            </a:r>
            <a:endParaRPr sz="200">
              <a:latin typeface="Arial"/>
              <a:cs typeface="Arial"/>
            </a:endParaRPr>
          </a:p>
          <a:p>
            <a:pPr marL="12700">
              <a:lnSpc>
                <a:spcPct val="100000"/>
              </a:lnSpc>
              <a:spcBef>
                <a:spcPts val="105"/>
              </a:spcBef>
            </a:pPr>
            <a:r>
              <a:rPr sz="350" b="1" dirty="0">
                <a:latin typeface="Times New Roman"/>
                <a:cs typeface="Times New Roman"/>
              </a:rPr>
              <a:t>Figure</a:t>
            </a:r>
            <a:r>
              <a:rPr sz="350" b="1" spc="10" dirty="0">
                <a:latin typeface="Times New Roman"/>
                <a:cs typeface="Times New Roman"/>
              </a:rPr>
              <a:t> 3:</a:t>
            </a:r>
            <a:r>
              <a:rPr sz="350" b="1" spc="15" dirty="0">
                <a:latin typeface="Times New Roman"/>
                <a:cs typeface="Times New Roman"/>
              </a:rPr>
              <a:t> </a:t>
            </a:r>
            <a:r>
              <a:rPr sz="300" b="1" spc="10" dirty="0">
                <a:latin typeface="Times New Roman"/>
                <a:cs typeface="Times New Roman"/>
              </a:rPr>
              <a:t>Effect</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level</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expression</a:t>
            </a:r>
            <a:r>
              <a:rPr sz="300" b="1" spc="15" dirty="0">
                <a:latin typeface="Times New Roman"/>
                <a:cs typeface="Times New Roman"/>
              </a:rPr>
              <a:t> </a:t>
            </a:r>
            <a:r>
              <a:rPr sz="300" b="1" spc="10" dirty="0">
                <a:latin typeface="Times New Roman"/>
                <a:cs typeface="Times New Roman"/>
              </a:rPr>
              <a:t>of</a:t>
            </a:r>
            <a:r>
              <a:rPr sz="300" b="1" spc="20" dirty="0">
                <a:latin typeface="Times New Roman"/>
                <a:cs typeface="Times New Roman"/>
              </a:rPr>
              <a:t> </a:t>
            </a:r>
            <a:r>
              <a:rPr sz="300" b="1" dirty="0">
                <a:latin typeface="Times New Roman"/>
                <a:cs typeface="Times New Roman"/>
              </a:rPr>
              <a:t>nectin-</a:t>
            </a:r>
            <a:r>
              <a:rPr sz="300" b="1" spc="10" dirty="0">
                <a:latin typeface="Times New Roman"/>
                <a:cs typeface="Times New Roman"/>
              </a:rPr>
              <a:t>4</a:t>
            </a:r>
            <a:r>
              <a:rPr sz="300" b="1" spc="15" dirty="0">
                <a:latin typeface="Times New Roman"/>
                <a:cs typeface="Times New Roman"/>
              </a:rPr>
              <a:t> </a:t>
            </a:r>
            <a:r>
              <a:rPr sz="300" b="1" spc="10" dirty="0">
                <a:latin typeface="Times New Roman"/>
                <a:cs typeface="Times New Roman"/>
              </a:rPr>
              <a:t>on</a:t>
            </a:r>
            <a:r>
              <a:rPr sz="300" b="1" spc="15" dirty="0">
                <a:latin typeface="Times New Roman"/>
                <a:cs typeface="Times New Roman"/>
              </a:rPr>
              <a:t> </a:t>
            </a:r>
            <a:r>
              <a:rPr sz="300" b="1" dirty="0">
                <a:latin typeface="Times New Roman"/>
                <a:cs typeface="Times New Roman"/>
              </a:rPr>
              <a:t>cellular</a:t>
            </a:r>
            <a:r>
              <a:rPr sz="300" b="1" spc="10"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marL="12700">
              <a:lnSpc>
                <a:spcPct val="100000"/>
              </a:lnSpc>
              <a:spcBef>
                <a:spcPts val="5"/>
              </a:spcBef>
            </a:pPr>
            <a:r>
              <a:rPr sz="300" b="1" i="1" dirty="0">
                <a:latin typeface="Times New Roman"/>
                <a:cs typeface="Times New Roman"/>
              </a:rPr>
              <a:t>A</a:t>
            </a:r>
            <a:r>
              <a:rPr sz="300" b="1" i="1" spc="25" dirty="0">
                <a:latin typeface="Times New Roman"/>
                <a:cs typeface="Times New Roman"/>
              </a:rPr>
              <a:t> </a:t>
            </a:r>
            <a:r>
              <a:rPr sz="300" b="1" i="1" dirty="0">
                <a:latin typeface="Times New Roman"/>
                <a:cs typeface="Times New Roman"/>
              </a:rPr>
              <a:t>:</a:t>
            </a:r>
            <a:r>
              <a:rPr sz="300" b="1" i="1" spc="55" dirty="0">
                <a:latin typeface="Times New Roman"/>
                <a:cs typeface="Times New Roman"/>
              </a:rPr>
              <a:t> </a:t>
            </a:r>
            <a:r>
              <a:rPr sz="200" b="1" i="1" dirty="0">
                <a:latin typeface="Times New Roman"/>
                <a:cs typeface="Times New Roman"/>
              </a:rPr>
              <a:t>Effect</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specific</a:t>
            </a:r>
            <a:r>
              <a:rPr sz="200" b="1" i="1" spc="40" dirty="0">
                <a:latin typeface="Times New Roman"/>
                <a:cs typeface="Times New Roman"/>
              </a:rPr>
              <a:t> </a:t>
            </a:r>
            <a:r>
              <a:rPr sz="200" b="1" i="1" dirty="0">
                <a:latin typeface="Times New Roman"/>
                <a:cs typeface="Times New Roman"/>
              </a:rPr>
              <a:t>siRNA</a:t>
            </a:r>
            <a:r>
              <a:rPr sz="200" b="1" i="1" spc="25" dirty="0">
                <a:latin typeface="Times New Roman"/>
                <a:cs typeface="Times New Roman"/>
              </a:rPr>
              <a:t> </a:t>
            </a:r>
            <a:r>
              <a:rPr sz="200" b="1" i="1" dirty="0">
                <a:latin typeface="Times New Roman"/>
                <a:cs typeface="Times New Roman"/>
              </a:rPr>
              <a:t>on</a:t>
            </a:r>
            <a:r>
              <a:rPr sz="200" b="1" i="1" spc="4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expression</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MCF-7</a:t>
            </a:r>
            <a:r>
              <a:rPr sz="200" b="1" i="1" spc="40" dirty="0">
                <a:latin typeface="Times New Roman"/>
                <a:cs typeface="Times New Roman"/>
              </a:rPr>
              <a:t> </a:t>
            </a:r>
            <a:r>
              <a:rPr sz="200" b="1" i="1" dirty="0">
                <a:latin typeface="Times New Roman"/>
                <a:cs typeface="Times New Roman"/>
              </a:rPr>
              <a:t>cell</a:t>
            </a:r>
            <a:r>
              <a:rPr sz="200" b="1" i="1" spc="4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40" dirty="0">
                <a:latin typeface="Times New Roman"/>
                <a:cs typeface="Times New Roman"/>
              </a:rPr>
              <a:t> </a:t>
            </a: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percentage</a:t>
            </a:r>
            <a:r>
              <a:rPr sz="200" i="1" spc="40"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dirty="0">
                <a:latin typeface="Times New Roman"/>
                <a:cs typeface="Times New Roman"/>
              </a:rPr>
              <a:t>expression</a:t>
            </a:r>
            <a:r>
              <a:rPr sz="200" i="1" spc="40" dirty="0">
                <a:latin typeface="Times New Roman"/>
                <a:cs typeface="Times New Roman"/>
              </a:rPr>
              <a:t> </a:t>
            </a:r>
            <a:r>
              <a:rPr sz="200" i="1" dirty="0">
                <a:latin typeface="Times New Roman"/>
                <a:cs typeface="Times New Roman"/>
              </a:rPr>
              <a:t>is</a:t>
            </a:r>
            <a:r>
              <a:rPr sz="200" i="1" spc="40" dirty="0">
                <a:latin typeface="Times New Roman"/>
                <a:cs typeface="Times New Roman"/>
              </a:rPr>
              <a:t> </a:t>
            </a:r>
            <a:r>
              <a:rPr sz="200" i="1" dirty="0">
                <a:latin typeface="Times New Roman"/>
                <a:cs typeface="Times New Roman"/>
              </a:rPr>
              <a:t>calculated</a:t>
            </a:r>
            <a:r>
              <a:rPr sz="200" i="1" spc="45" dirty="0">
                <a:latin typeface="Times New Roman"/>
                <a:cs typeface="Times New Roman"/>
              </a:rPr>
              <a:t> </a:t>
            </a:r>
            <a:r>
              <a:rPr sz="200" i="1" dirty="0">
                <a:latin typeface="Times New Roman"/>
                <a:cs typeface="Times New Roman"/>
              </a:rPr>
              <a:t>according</a:t>
            </a:r>
            <a:r>
              <a:rPr sz="200" i="1" spc="40" dirty="0">
                <a:latin typeface="Times New Roman"/>
                <a:cs typeface="Times New Roman"/>
              </a:rPr>
              <a:t> </a:t>
            </a:r>
            <a:r>
              <a:rPr sz="200" i="1" dirty="0">
                <a:latin typeface="Times New Roman"/>
                <a:cs typeface="Times New Roman"/>
              </a:rPr>
              <a:t>to</a:t>
            </a:r>
            <a:r>
              <a:rPr sz="200" i="1" spc="45" dirty="0">
                <a:latin typeface="Times New Roman"/>
                <a:cs typeface="Times New Roman"/>
              </a:rPr>
              <a:t> </a:t>
            </a:r>
            <a:r>
              <a:rPr sz="200" i="1" dirty="0">
                <a:latin typeface="Times New Roman"/>
                <a:cs typeface="Times New Roman"/>
              </a:rPr>
              <a:t>siRNA-</a:t>
            </a:r>
            <a:r>
              <a:rPr sz="200" i="1" spc="-10" dirty="0">
                <a:latin typeface="Times New Roman"/>
                <a:cs typeface="Times New Roman"/>
              </a:rPr>
              <a:t>control</a:t>
            </a:r>
            <a:endParaRPr sz="200">
              <a:latin typeface="Times New Roman"/>
              <a:cs typeface="Times New Roman"/>
            </a:endParaRPr>
          </a:p>
          <a:p>
            <a:pPr marL="12700" marR="398780">
              <a:lnSpc>
                <a:spcPts val="330"/>
              </a:lnSpc>
              <a:spcBef>
                <a:spcPts val="100"/>
              </a:spcBef>
            </a:pPr>
            <a:r>
              <a:rPr sz="300" b="1" i="1" dirty="0">
                <a:latin typeface="Times New Roman"/>
                <a:cs typeface="Times New Roman"/>
              </a:rPr>
              <a:t>B</a:t>
            </a:r>
            <a:r>
              <a:rPr sz="300" b="1" i="1" spc="40" dirty="0">
                <a:latin typeface="Times New Roman"/>
                <a:cs typeface="Times New Roman"/>
              </a:rPr>
              <a:t> </a:t>
            </a:r>
            <a:r>
              <a:rPr sz="300" b="1" i="1" dirty="0">
                <a:latin typeface="Times New Roman"/>
                <a:cs typeface="Times New Roman"/>
              </a:rPr>
              <a:t>:</a:t>
            </a:r>
            <a:r>
              <a:rPr sz="300" b="1" i="1" spc="45" dirty="0">
                <a:latin typeface="Times New Roman"/>
                <a:cs typeface="Times New Roman"/>
              </a:rPr>
              <a:t> </a:t>
            </a:r>
            <a:r>
              <a:rPr sz="200" b="1" i="1" dirty="0">
                <a:latin typeface="Times New Roman"/>
                <a:cs typeface="Times New Roman"/>
              </a:rPr>
              <a:t>Effect</a:t>
            </a:r>
            <a:r>
              <a:rPr sz="200" b="1" i="1" spc="35" dirty="0">
                <a:latin typeface="Times New Roman"/>
                <a:cs typeface="Times New Roman"/>
              </a:rPr>
              <a:t> </a:t>
            </a:r>
            <a:r>
              <a:rPr sz="200" b="1" i="1" dirty="0">
                <a:latin typeface="Times New Roman"/>
                <a:cs typeface="Times New Roman"/>
              </a:rPr>
              <a:t>of</a:t>
            </a:r>
            <a:r>
              <a:rPr sz="200" b="1" i="1" spc="40" dirty="0">
                <a:latin typeface="Times New Roman"/>
                <a:cs typeface="Times New Roman"/>
              </a:rPr>
              <a:t> </a:t>
            </a:r>
            <a:r>
              <a:rPr sz="200" b="1" i="1" dirty="0">
                <a:latin typeface="Times New Roman"/>
                <a:cs typeface="Times New Roman"/>
              </a:rPr>
              <a:t>specific</a:t>
            </a:r>
            <a:r>
              <a:rPr sz="200" b="1" i="1" spc="35" dirty="0">
                <a:latin typeface="Times New Roman"/>
                <a:cs typeface="Times New Roman"/>
              </a:rPr>
              <a:t> </a:t>
            </a:r>
            <a:r>
              <a:rPr sz="200" b="1" i="1" dirty="0">
                <a:latin typeface="Times New Roman"/>
                <a:cs typeface="Times New Roman"/>
              </a:rPr>
              <a:t>siRNA</a:t>
            </a:r>
            <a:r>
              <a:rPr sz="200" b="1" i="1" spc="15" dirty="0">
                <a:latin typeface="Times New Roman"/>
                <a:cs typeface="Times New Roman"/>
              </a:rPr>
              <a:t> </a:t>
            </a:r>
            <a:r>
              <a:rPr sz="200" b="1" i="1" dirty="0">
                <a:latin typeface="Times New Roman"/>
                <a:cs typeface="Times New Roman"/>
              </a:rPr>
              <a:t>on</a:t>
            </a:r>
            <a:r>
              <a:rPr sz="200" b="1" i="1" spc="3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expression</a:t>
            </a:r>
            <a:r>
              <a:rPr sz="200" b="1" i="1" spc="35"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MDA-MB</a:t>
            </a:r>
            <a:r>
              <a:rPr sz="200" b="1" i="1" spc="35" dirty="0">
                <a:latin typeface="Times New Roman"/>
                <a:cs typeface="Times New Roman"/>
              </a:rPr>
              <a:t> </a:t>
            </a:r>
            <a:r>
              <a:rPr sz="200" b="1" i="1" dirty="0">
                <a:latin typeface="Times New Roman"/>
                <a:cs typeface="Times New Roman"/>
              </a:rPr>
              <a:t>231</a:t>
            </a:r>
            <a:r>
              <a:rPr sz="200" b="1" i="1" spc="35" dirty="0">
                <a:latin typeface="Times New Roman"/>
                <a:cs typeface="Times New Roman"/>
              </a:rPr>
              <a:t> </a:t>
            </a:r>
            <a:r>
              <a:rPr sz="200" b="1" i="1" dirty="0">
                <a:latin typeface="Times New Roman"/>
                <a:cs typeface="Times New Roman"/>
              </a:rPr>
              <a:t>wt</a:t>
            </a:r>
            <a:r>
              <a:rPr sz="200" b="1" i="1" spc="35" dirty="0">
                <a:latin typeface="Times New Roman"/>
                <a:cs typeface="Times New Roman"/>
              </a:rPr>
              <a:t> </a:t>
            </a:r>
            <a:r>
              <a:rPr sz="200" b="1" i="1" dirty="0">
                <a:latin typeface="Times New Roman"/>
                <a:cs typeface="Times New Roman"/>
              </a:rPr>
              <a:t>&amp;</a:t>
            </a:r>
            <a:r>
              <a:rPr sz="200" b="1" i="1" spc="35" dirty="0">
                <a:latin typeface="Times New Roman"/>
                <a:cs typeface="Times New Roman"/>
              </a:rPr>
              <a:t> </a:t>
            </a:r>
            <a:r>
              <a:rPr sz="200" b="1" i="1" dirty="0">
                <a:latin typeface="Times New Roman"/>
                <a:cs typeface="Times New Roman"/>
              </a:rPr>
              <a:t>MDA-MB231</a:t>
            </a:r>
            <a:r>
              <a:rPr sz="200" b="1" i="1" spc="35" dirty="0">
                <a:latin typeface="Times New Roman"/>
                <a:cs typeface="Times New Roman"/>
              </a:rPr>
              <a:t> </a:t>
            </a:r>
            <a:r>
              <a:rPr sz="200" b="1" i="1" dirty="0">
                <a:latin typeface="Times New Roman"/>
                <a:cs typeface="Times New Roman"/>
              </a:rPr>
              <a:t>R4.C1</a:t>
            </a:r>
            <a:r>
              <a:rPr sz="200" b="1" i="1" spc="35" dirty="0">
                <a:latin typeface="Times New Roman"/>
                <a:cs typeface="Times New Roman"/>
              </a:rPr>
              <a:t> </a:t>
            </a:r>
            <a:r>
              <a:rPr sz="200" b="1" i="1" dirty="0">
                <a:latin typeface="Times New Roman"/>
                <a:cs typeface="Times New Roman"/>
              </a:rPr>
              <a:t>cell</a:t>
            </a:r>
            <a:r>
              <a:rPr sz="200" b="1" i="1" spc="35" dirty="0">
                <a:latin typeface="Times New Roman"/>
                <a:cs typeface="Times New Roman"/>
              </a:rPr>
              <a:t> </a:t>
            </a:r>
            <a:r>
              <a:rPr sz="200" b="1" i="1" spc="-10" dirty="0">
                <a:latin typeface="Times New Roman"/>
                <a:cs typeface="Times New Roman"/>
              </a:rPr>
              <a:t>lines</a:t>
            </a:r>
            <a:r>
              <a:rPr sz="200" i="1" spc="-10" dirty="0">
                <a:latin typeface="Times New Roman"/>
                <a:cs typeface="Times New Roman"/>
              </a:rPr>
              <a:t>.</a:t>
            </a:r>
            <a:r>
              <a:rPr sz="200" i="1" spc="500" dirty="0">
                <a:latin typeface="Times New Roman"/>
                <a:cs typeface="Times New Roman"/>
              </a:rPr>
              <a:t> </a:t>
            </a:r>
            <a:r>
              <a:rPr sz="200" i="1" dirty="0">
                <a:latin typeface="Times New Roman"/>
                <a:cs typeface="Times New Roman"/>
              </a:rPr>
              <a:t>The</a:t>
            </a:r>
            <a:r>
              <a:rPr sz="200" i="1" spc="30" dirty="0">
                <a:latin typeface="Times New Roman"/>
                <a:cs typeface="Times New Roman"/>
              </a:rPr>
              <a:t> </a:t>
            </a:r>
            <a:r>
              <a:rPr sz="200" i="1" dirty="0">
                <a:latin typeface="Times New Roman"/>
                <a:cs typeface="Times New Roman"/>
              </a:rPr>
              <a:t>tests</a:t>
            </a:r>
            <a:r>
              <a:rPr sz="200" i="1" spc="35" dirty="0">
                <a:latin typeface="Times New Roman"/>
                <a:cs typeface="Times New Roman"/>
              </a:rPr>
              <a:t> </a:t>
            </a:r>
            <a:r>
              <a:rPr sz="200" i="1" dirty="0">
                <a:latin typeface="Times New Roman"/>
                <a:cs typeface="Times New Roman"/>
              </a:rPr>
              <a:t>are</a:t>
            </a:r>
            <a:r>
              <a:rPr sz="200" i="1" spc="30" dirty="0">
                <a:latin typeface="Times New Roman"/>
                <a:cs typeface="Times New Roman"/>
              </a:rPr>
              <a:t> </a:t>
            </a:r>
            <a:r>
              <a:rPr sz="200" i="1" dirty="0">
                <a:latin typeface="Times New Roman"/>
                <a:cs typeface="Times New Roman"/>
              </a:rPr>
              <a:t>performed</a:t>
            </a:r>
            <a:r>
              <a:rPr sz="200" i="1" spc="35" dirty="0">
                <a:latin typeface="Times New Roman"/>
                <a:cs typeface="Times New Roman"/>
              </a:rPr>
              <a:t> </a:t>
            </a:r>
            <a:r>
              <a:rPr sz="200" i="1" dirty="0">
                <a:latin typeface="Times New Roman"/>
                <a:cs typeface="Times New Roman"/>
              </a:rPr>
              <a:t>4</a:t>
            </a:r>
            <a:r>
              <a:rPr sz="200" i="1" spc="30" dirty="0">
                <a:latin typeface="Times New Roman"/>
                <a:cs typeface="Times New Roman"/>
              </a:rPr>
              <a:t> </a:t>
            </a:r>
            <a:r>
              <a:rPr sz="200" i="1" dirty="0">
                <a:latin typeface="Times New Roman"/>
                <a:cs typeface="Times New Roman"/>
              </a:rPr>
              <a:t>fold</a:t>
            </a:r>
            <a:r>
              <a:rPr sz="200" i="1" spc="35" dirty="0">
                <a:latin typeface="Times New Roman"/>
                <a:cs typeface="Times New Roman"/>
              </a:rPr>
              <a:t> </a:t>
            </a:r>
            <a:r>
              <a:rPr sz="200" i="1" dirty="0">
                <a:latin typeface="Times New Roman"/>
                <a:cs typeface="Times New Roman"/>
              </a:rPr>
              <a:t>in</a:t>
            </a:r>
            <a:r>
              <a:rPr sz="200" i="1" spc="3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marL="12700">
              <a:lnSpc>
                <a:spcPct val="100000"/>
              </a:lnSpc>
              <a:spcBef>
                <a:spcPts val="30"/>
              </a:spcBef>
            </a:pP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RLU</a:t>
            </a:r>
            <a:r>
              <a:rPr sz="200" i="1" spc="45" dirty="0">
                <a:latin typeface="Times New Roman"/>
                <a:cs typeface="Times New Roman"/>
              </a:rPr>
              <a:t> </a:t>
            </a:r>
            <a:r>
              <a:rPr sz="200" i="1" dirty="0">
                <a:latin typeface="Times New Roman"/>
                <a:cs typeface="Times New Roman"/>
              </a:rPr>
              <a:t>detected</a:t>
            </a:r>
            <a:r>
              <a:rPr sz="200" i="1" spc="45" dirty="0">
                <a:latin typeface="Times New Roman"/>
                <a:cs typeface="Times New Roman"/>
              </a:rPr>
              <a:t> </a:t>
            </a:r>
            <a:r>
              <a:rPr sz="200" i="1" dirty="0">
                <a:latin typeface="Times New Roman"/>
                <a:cs typeface="Times New Roman"/>
              </a:rPr>
              <a:t>by</a:t>
            </a:r>
            <a:r>
              <a:rPr sz="200" i="1" spc="45" dirty="0">
                <a:latin typeface="Times New Roman"/>
                <a:cs typeface="Times New Roman"/>
              </a:rPr>
              <a:t> </a:t>
            </a:r>
            <a:r>
              <a:rPr sz="200" i="1" dirty="0">
                <a:latin typeface="Times New Roman"/>
                <a:cs typeface="Times New Roman"/>
              </a:rPr>
              <a:t>CellTiter-Glo®</a:t>
            </a:r>
            <a:r>
              <a:rPr sz="200" i="1" spc="45" dirty="0">
                <a:latin typeface="Times New Roman"/>
                <a:cs typeface="Times New Roman"/>
              </a:rPr>
              <a:t> </a:t>
            </a:r>
            <a:r>
              <a:rPr sz="200" i="1" dirty="0">
                <a:latin typeface="Times New Roman"/>
                <a:cs typeface="Times New Roman"/>
              </a:rPr>
              <a:t>is</a:t>
            </a:r>
            <a:r>
              <a:rPr sz="200" i="1" spc="45" dirty="0">
                <a:latin typeface="Times New Roman"/>
                <a:cs typeface="Times New Roman"/>
              </a:rPr>
              <a:t> </a:t>
            </a:r>
            <a:r>
              <a:rPr sz="200" i="1" dirty="0">
                <a:latin typeface="Times New Roman"/>
                <a:cs typeface="Times New Roman"/>
              </a:rPr>
              <a:t>correlated</a:t>
            </a:r>
            <a:r>
              <a:rPr sz="200" i="1" spc="45" dirty="0">
                <a:latin typeface="Times New Roman"/>
                <a:cs typeface="Times New Roman"/>
              </a:rPr>
              <a:t> </a:t>
            </a:r>
            <a:r>
              <a:rPr sz="200" i="1" dirty="0">
                <a:latin typeface="Times New Roman"/>
                <a:cs typeface="Times New Roman"/>
              </a:rPr>
              <a:t>with</a:t>
            </a:r>
            <a:r>
              <a:rPr sz="200" i="1" spc="45" dirty="0">
                <a:latin typeface="Times New Roman"/>
                <a:cs typeface="Times New Roman"/>
              </a:rPr>
              <a:t> </a:t>
            </a:r>
            <a:r>
              <a:rPr sz="200" i="1" dirty="0">
                <a:latin typeface="Times New Roman"/>
                <a:cs typeface="Times New Roman"/>
              </a:rPr>
              <a:t>number</a:t>
            </a:r>
            <a:r>
              <a:rPr sz="200" i="1" spc="45"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55"/>
              </a:spcBef>
            </a:pPr>
            <a:r>
              <a:rPr sz="200" i="1" dirty="0">
                <a:latin typeface="Times New Roman"/>
                <a:cs typeface="Times New Roman"/>
              </a:rPr>
              <a:t>*</a:t>
            </a:r>
            <a:r>
              <a:rPr sz="200" i="1" spc="5" dirty="0">
                <a:latin typeface="Times New Roman"/>
                <a:cs typeface="Times New Roman"/>
              </a:rPr>
              <a:t> </a:t>
            </a:r>
            <a:r>
              <a:rPr sz="200" i="1" spc="-10" dirty="0">
                <a:latin typeface="Times New Roman"/>
                <a:cs typeface="Times New Roman"/>
              </a:rPr>
              <a:t>p&gt;0.005</a:t>
            </a:r>
            <a:endParaRPr sz="200">
              <a:latin typeface="Times New Roman"/>
              <a:cs typeface="Times New Roman"/>
            </a:endParaRPr>
          </a:p>
        </p:txBody>
      </p:sp>
      <p:sp>
        <p:nvSpPr>
          <p:cNvPr id="768" name="object 768"/>
          <p:cNvSpPr/>
          <p:nvPr/>
        </p:nvSpPr>
        <p:spPr>
          <a:xfrm>
            <a:off x="6502903" y="7334118"/>
            <a:ext cx="31115" cy="46990"/>
          </a:xfrm>
          <a:custGeom>
            <a:avLst/>
            <a:gdLst/>
            <a:ahLst/>
            <a:cxnLst/>
            <a:rect l="l" t="t" r="r" b="b"/>
            <a:pathLst>
              <a:path w="31115" h="46990">
                <a:moveTo>
                  <a:pt x="0" y="0"/>
                </a:moveTo>
                <a:lnTo>
                  <a:pt x="30944" y="0"/>
                </a:lnTo>
                <a:lnTo>
                  <a:pt x="30944" y="46414"/>
                </a:lnTo>
                <a:lnTo>
                  <a:pt x="0" y="46414"/>
                </a:lnTo>
                <a:lnTo>
                  <a:pt x="0" y="0"/>
                </a:lnTo>
                <a:close/>
              </a:path>
            </a:pathLst>
          </a:custGeom>
          <a:solidFill>
            <a:srgbClr val="FFFFFF"/>
          </a:solidFill>
        </p:spPr>
        <p:txBody>
          <a:bodyPr wrap="square" lIns="0" tIns="0" rIns="0" bIns="0" rtlCol="0"/>
          <a:lstStyle/>
          <a:p>
            <a:endParaRPr/>
          </a:p>
        </p:txBody>
      </p:sp>
      <p:grpSp>
        <p:nvGrpSpPr>
          <p:cNvPr id="769" name="object 769"/>
          <p:cNvGrpSpPr/>
          <p:nvPr/>
        </p:nvGrpSpPr>
        <p:grpSpPr>
          <a:xfrm>
            <a:off x="3818520" y="5368720"/>
            <a:ext cx="4387215" cy="2282825"/>
            <a:chOff x="3818520" y="5368720"/>
            <a:chExt cx="4387215" cy="2282825"/>
          </a:xfrm>
        </p:grpSpPr>
        <p:sp>
          <p:nvSpPr>
            <p:cNvPr id="770" name="object 770"/>
            <p:cNvSpPr/>
            <p:nvPr/>
          </p:nvSpPr>
          <p:spPr>
            <a:xfrm>
              <a:off x="6457585" y="5370942"/>
              <a:ext cx="1746250" cy="1240790"/>
            </a:xfrm>
            <a:custGeom>
              <a:avLst/>
              <a:gdLst/>
              <a:ahLst/>
              <a:cxnLst/>
              <a:rect l="l" t="t" r="r" b="b"/>
              <a:pathLst>
                <a:path w="1746250" h="1240790">
                  <a:moveTo>
                    <a:pt x="0" y="0"/>
                  </a:moveTo>
                  <a:lnTo>
                    <a:pt x="1745877" y="0"/>
                  </a:lnTo>
                  <a:lnTo>
                    <a:pt x="1745877" y="1240627"/>
                  </a:lnTo>
                  <a:lnTo>
                    <a:pt x="0" y="1240627"/>
                  </a:lnTo>
                  <a:lnTo>
                    <a:pt x="0" y="0"/>
                  </a:lnTo>
                  <a:close/>
                </a:path>
              </a:pathLst>
            </a:custGeom>
            <a:ln w="3867">
              <a:solidFill>
                <a:srgbClr val="000000"/>
              </a:solidFill>
            </a:ln>
          </p:spPr>
          <p:txBody>
            <a:bodyPr wrap="square" lIns="0" tIns="0" rIns="0" bIns="0" rtlCol="0"/>
            <a:lstStyle/>
            <a:p>
              <a:endParaRPr/>
            </a:p>
          </p:txBody>
        </p:sp>
        <p:sp>
          <p:nvSpPr>
            <p:cNvPr id="771" name="object 771"/>
            <p:cNvSpPr/>
            <p:nvPr/>
          </p:nvSpPr>
          <p:spPr>
            <a:xfrm>
              <a:off x="3818509" y="5376925"/>
              <a:ext cx="4378960" cy="2274570"/>
            </a:xfrm>
            <a:custGeom>
              <a:avLst/>
              <a:gdLst/>
              <a:ahLst/>
              <a:cxnLst/>
              <a:rect l="l" t="t" r="r" b="b"/>
              <a:pathLst>
                <a:path w="4378959" h="2274570">
                  <a:moveTo>
                    <a:pt x="309448" y="2251164"/>
                  </a:moveTo>
                  <a:lnTo>
                    <a:pt x="38684" y="2251164"/>
                  </a:lnTo>
                  <a:lnTo>
                    <a:pt x="38684" y="1245489"/>
                  </a:lnTo>
                  <a:lnTo>
                    <a:pt x="30949" y="1245489"/>
                  </a:lnTo>
                  <a:lnTo>
                    <a:pt x="30949" y="2251164"/>
                  </a:lnTo>
                  <a:lnTo>
                    <a:pt x="0" y="2251164"/>
                  </a:lnTo>
                  <a:lnTo>
                    <a:pt x="0" y="2266632"/>
                  </a:lnTo>
                  <a:lnTo>
                    <a:pt x="309448" y="2266632"/>
                  </a:lnTo>
                  <a:lnTo>
                    <a:pt x="309448" y="2251164"/>
                  </a:lnTo>
                  <a:close/>
                </a:path>
                <a:path w="4378959" h="2274570">
                  <a:moveTo>
                    <a:pt x="835494" y="2251164"/>
                  </a:moveTo>
                  <a:lnTo>
                    <a:pt x="827760" y="2251164"/>
                  </a:lnTo>
                  <a:lnTo>
                    <a:pt x="595680" y="2251164"/>
                  </a:lnTo>
                  <a:lnTo>
                    <a:pt x="580199" y="2251164"/>
                  </a:lnTo>
                  <a:lnTo>
                    <a:pt x="580199" y="2274366"/>
                  </a:lnTo>
                  <a:lnTo>
                    <a:pt x="835494" y="2274366"/>
                  </a:lnTo>
                  <a:lnTo>
                    <a:pt x="835494" y="2251164"/>
                  </a:lnTo>
                  <a:close/>
                </a:path>
                <a:path w="4378959" h="2274570">
                  <a:moveTo>
                    <a:pt x="2692120" y="425475"/>
                  </a:moveTo>
                  <a:lnTo>
                    <a:pt x="2684386" y="425475"/>
                  </a:lnTo>
                  <a:lnTo>
                    <a:pt x="2684386" y="928306"/>
                  </a:lnTo>
                  <a:lnTo>
                    <a:pt x="2692120" y="928306"/>
                  </a:lnTo>
                  <a:lnTo>
                    <a:pt x="2692120" y="425475"/>
                  </a:lnTo>
                  <a:close/>
                </a:path>
                <a:path w="4378959" h="2274570">
                  <a:moveTo>
                    <a:pt x="2707602" y="15468"/>
                  </a:moveTo>
                  <a:lnTo>
                    <a:pt x="2676652" y="15468"/>
                  </a:lnTo>
                  <a:lnTo>
                    <a:pt x="2676652" y="61887"/>
                  </a:lnTo>
                  <a:lnTo>
                    <a:pt x="2707602" y="61887"/>
                  </a:lnTo>
                  <a:lnTo>
                    <a:pt x="2707602" y="15468"/>
                  </a:lnTo>
                  <a:close/>
                </a:path>
                <a:path w="4378959" h="2274570">
                  <a:moveTo>
                    <a:pt x="2823641" y="309435"/>
                  </a:moveTo>
                  <a:lnTo>
                    <a:pt x="2715336" y="309435"/>
                  </a:lnTo>
                  <a:lnTo>
                    <a:pt x="2715336" y="286219"/>
                  </a:lnTo>
                  <a:lnTo>
                    <a:pt x="2676652" y="286219"/>
                  </a:lnTo>
                  <a:lnTo>
                    <a:pt x="2676652" y="309435"/>
                  </a:lnTo>
                  <a:lnTo>
                    <a:pt x="2676652" y="332638"/>
                  </a:lnTo>
                  <a:lnTo>
                    <a:pt x="2676652" y="355854"/>
                  </a:lnTo>
                  <a:lnTo>
                    <a:pt x="2823641" y="355854"/>
                  </a:lnTo>
                  <a:lnTo>
                    <a:pt x="2823641" y="309435"/>
                  </a:lnTo>
                  <a:close/>
                </a:path>
                <a:path w="4378959" h="2274570">
                  <a:moveTo>
                    <a:pt x="3210433" y="309435"/>
                  </a:moveTo>
                  <a:lnTo>
                    <a:pt x="3125343" y="309435"/>
                  </a:lnTo>
                  <a:lnTo>
                    <a:pt x="3125343" y="355854"/>
                  </a:lnTo>
                  <a:lnTo>
                    <a:pt x="3210433" y="355854"/>
                  </a:lnTo>
                  <a:lnTo>
                    <a:pt x="3210433" y="309435"/>
                  </a:lnTo>
                  <a:close/>
                </a:path>
                <a:path w="4378959" h="2274570">
                  <a:moveTo>
                    <a:pt x="3272320" y="0"/>
                  </a:moveTo>
                  <a:lnTo>
                    <a:pt x="3264585" y="0"/>
                  </a:lnTo>
                  <a:lnTo>
                    <a:pt x="3264585" y="85090"/>
                  </a:lnTo>
                  <a:lnTo>
                    <a:pt x="3272320" y="85090"/>
                  </a:lnTo>
                  <a:lnTo>
                    <a:pt x="3272320" y="0"/>
                  </a:lnTo>
                  <a:close/>
                </a:path>
                <a:path w="4378959" h="2274570">
                  <a:moveTo>
                    <a:pt x="3519881" y="881900"/>
                  </a:moveTo>
                  <a:lnTo>
                    <a:pt x="3512134" y="881900"/>
                  </a:lnTo>
                  <a:lnTo>
                    <a:pt x="3512134" y="410006"/>
                  </a:lnTo>
                  <a:lnTo>
                    <a:pt x="3504400" y="410006"/>
                  </a:lnTo>
                  <a:lnTo>
                    <a:pt x="3504400" y="881900"/>
                  </a:lnTo>
                  <a:lnTo>
                    <a:pt x="2699867" y="881900"/>
                  </a:lnTo>
                  <a:lnTo>
                    <a:pt x="2699867" y="905103"/>
                  </a:lnTo>
                  <a:lnTo>
                    <a:pt x="3504400" y="905103"/>
                  </a:lnTo>
                  <a:lnTo>
                    <a:pt x="3512134" y="905103"/>
                  </a:lnTo>
                  <a:lnTo>
                    <a:pt x="3519881" y="905103"/>
                  </a:lnTo>
                  <a:lnTo>
                    <a:pt x="3519881" y="881900"/>
                  </a:lnTo>
                  <a:close/>
                </a:path>
                <a:path w="4378959" h="2274570">
                  <a:moveTo>
                    <a:pt x="3566287" y="657555"/>
                  </a:moveTo>
                  <a:lnTo>
                    <a:pt x="3527615" y="657555"/>
                  </a:lnTo>
                  <a:lnTo>
                    <a:pt x="3527615" y="858685"/>
                  </a:lnTo>
                  <a:lnTo>
                    <a:pt x="3566287" y="858685"/>
                  </a:lnTo>
                  <a:lnTo>
                    <a:pt x="3566287" y="657555"/>
                  </a:lnTo>
                  <a:close/>
                </a:path>
                <a:path w="4378959" h="2274570">
                  <a:moveTo>
                    <a:pt x="3798366" y="371322"/>
                  </a:moveTo>
                  <a:lnTo>
                    <a:pt x="3767429" y="371322"/>
                  </a:lnTo>
                  <a:lnTo>
                    <a:pt x="3767429" y="23202"/>
                  </a:lnTo>
                  <a:lnTo>
                    <a:pt x="3682327" y="23202"/>
                  </a:lnTo>
                  <a:lnTo>
                    <a:pt x="3682327" y="371322"/>
                  </a:lnTo>
                  <a:lnTo>
                    <a:pt x="3558552" y="371322"/>
                  </a:lnTo>
                  <a:lnTo>
                    <a:pt x="3558552" y="355854"/>
                  </a:lnTo>
                  <a:lnTo>
                    <a:pt x="3550818" y="355854"/>
                  </a:lnTo>
                  <a:lnTo>
                    <a:pt x="3550818" y="371322"/>
                  </a:lnTo>
                  <a:lnTo>
                    <a:pt x="3272320" y="371322"/>
                  </a:lnTo>
                  <a:lnTo>
                    <a:pt x="3272320" y="232079"/>
                  </a:lnTo>
                  <a:lnTo>
                    <a:pt x="3233648" y="232079"/>
                  </a:lnTo>
                  <a:lnTo>
                    <a:pt x="3233648" y="371322"/>
                  </a:lnTo>
                  <a:lnTo>
                    <a:pt x="3225914" y="371322"/>
                  </a:lnTo>
                  <a:lnTo>
                    <a:pt x="3225914" y="394525"/>
                  </a:lnTo>
                  <a:lnTo>
                    <a:pt x="3233648" y="394525"/>
                  </a:lnTo>
                  <a:lnTo>
                    <a:pt x="3233648" y="433209"/>
                  </a:lnTo>
                  <a:lnTo>
                    <a:pt x="3272320" y="433209"/>
                  </a:lnTo>
                  <a:lnTo>
                    <a:pt x="3272320" y="394525"/>
                  </a:lnTo>
                  <a:lnTo>
                    <a:pt x="3550818" y="394525"/>
                  </a:lnTo>
                  <a:lnTo>
                    <a:pt x="3550818" y="564718"/>
                  </a:lnTo>
                  <a:lnTo>
                    <a:pt x="3558552" y="564718"/>
                  </a:lnTo>
                  <a:lnTo>
                    <a:pt x="3558552" y="394525"/>
                  </a:lnTo>
                  <a:lnTo>
                    <a:pt x="3682327" y="394525"/>
                  </a:lnTo>
                  <a:lnTo>
                    <a:pt x="3682327" y="410006"/>
                  </a:lnTo>
                  <a:lnTo>
                    <a:pt x="3767429" y="410006"/>
                  </a:lnTo>
                  <a:lnTo>
                    <a:pt x="3767429" y="394525"/>
                  </a:lnTo>
                  <a:lnTo>
                    <a:pt x="3798366" y="394525"/>
                  </a:lnTo>
                  <a:lnTo>
                    <a:pt x="3798366" y="371322"/>
                  </a:lnTo>
                  <a:close/>
                </a:path>
                <a:path w="4378959" h="2274570">
                  <a:moveTo>
                    <a:pt x="3968559" y="881900"/>
                  </a:moveTo>
                  <a:lnTo>
                    <a:pt x="3550818" y="881900"/>
                  </a:lnTo>
                  <a:lnTo>
                    <a:pt x="3550818" y="905103"/>
                  </a:lnTo>
                  <a:lnTo>
                    <a:pt x="3968559" y="905103"/>
                  </a:lnTo>
                  <a:lnTo>
                    <a:pt x="3968559" y="881900"/>
                  </a:lnTo>
                  <a:close/>
                </a:path>
                <a:path w="4378959" h="2274570">
                  <a:moveTo>
                    <a:pt x="4355363" y="425475"/>
                  </a:moveTo>
                  <a:lnTo>
                    <a:pt x="3597237" y="425475"/>
                  </a:lnTo>
                  <a:lnTo>
                    <a:pt x="3597237" y="448678"/>
                  </a:lnTo>
                  <a:lnTo>
                    <a:pt x="4355363" y="448678"/>
                  </a:lnTo>
                  <a:lnTo>
                    <a:pt x="4355363" y="425475"/>
                  </a:lnTo>
                  <a:close/>
                </a:path>
                <a:path w="4378959" h="2274570">
                  <a:moveTo>
                    <a:pt x="4378566" y="881900"/>
                  </a:moveTo>
                  <a:lnTo>
                    <a:pt x="4045928" y="881900"/>
                  </a:lnTo>
                  <a:lnTo>
                    <a:pt x="4045928" y="905103"/>
                  </a:lnTo>
                  <a:lnTo>
                    <a:pt x="4378566" y="905103"/>
                  </a:lnTo>
                  <a:lnTo>
                    <a:pt x="4378566" y="881900"/>
                  </a:lnTo>
                  <a:close/>
                </a:path>
              </a:pathLst>
            </a:custGeom>
            <a:solidFill>
              <a:srgbClr val="FFFFFF"/>
            </a:solidFill>
          </p:spPr>
          <p:txBody>
            <a:bodyPr wrap="square" lIns="0" tIns="0" rIns="0" bIns="0" rtlCol="0"/>
            <a:lstStyle/>
            <a:p>
              <a:endParaRPr/>
            </a:p>
          </p:txBody>
        </p:sp>
        <p:sp>
          <p:nvSpPr>
            <p:cNvPr id="772" name="object 772"/>
            <p:cNvSpPr/>
            <p:nvPr/>
          </p:nvSpPr>
          <p:spPr>
            <a:xfrm>
              <a:off x="6514507" y="6676558"/>
              <a:ext cx="0" cy="193675"/>
            </a:xfrm>
            <a:custGeom>
              <a:avLst/>
              <a:gdLst/>
              <a:ahLst/>
              <a:cxnLst/>
              <a:rect l="l" t="t" r="r" b="b"/>
              <a:pathLst>
                <a:path h="193675">
                  <a:moveTo>
                    <a:pt x="0" y="193399"/>
                  </a:moveTo>
                  <a:lnTo>
                    <a:pt x="0" y="0"/>
                  </a:lnTo>
                </a:path>
              </a:pathLst>
            </a:custGeom>
            <a:ln w="7735">
              <a:solidFill>
                <a:srgbClr val="FFFFFF"/>
              </a:solidFill>
            </a:ln>
          </p:spPr>
          <p:txBody>
            <a:bodyPr wrap="square" lIns="0" tIns="0" rIns="0" bIns="0" rtlCol="0"/>
            <a:lstStyle/>
            <a:p>
              <a:endParaRPr/>
            </a:p>
          </p:txBody>
        </p:sp>
      </p:grpSp>
      <p:sp>
        <p:nvSpPr>
          <p:cNvPr id="773" name="object 773"/>
          <p:cNvSpPr txBox="1"/>
          <p:nvPr/>
        </p:nvSpPr>
        <p:spPr>
          <a:xfrm>
            <a:off x="2916850" y="8205272"/>
            <a:ext cx="5643245" cy="1068070"/>
          </a:xfrm>
          <a:prstGeom prst="rect">
            <a:avLst/>
          </a:prstGeom>
        </p:spPr>
        <p:txBody>
          <a:bodyPr vert="horz" wrap="square" lIns="0" tIns="21590" rIns="0" bIns="0" rtlCol="0">
            <a:spAutoFit/>
          </a:bodyPr>
          <a:lstStyle/>
          <a:p>
            <a:pPr marL="14604" marR="11430" algn="just">
              <a:lnSpc>
                <a:spcPts val="670"/>
              </a:lnSpc>
              <a:spcBef>
                <a:spcPts val="170"/>
              </a:spcBef>
            </a:pPr>
            <a:r>
              <a:rPr sz="600" i="1" dirty="0">
                <a:solidFill>
                  <a:srgbClr val="212121"/>
                </a:solidFill>
                <a:latin typeface="Arial"/>
                <a:cs typeface="Arial"/>
              </a:rPr>
              <a:t>de</a:t>
            </a:r>
            <a:r>
              <a:rPr sz="600" i="1" spc="60" dirty="0">
                <a:solidFill>
                  <a:srgbClr val="212121"/>
                </a:solidFill>
                <a:latin typeface="Arial"/>
                <a:cs typeface="Arial"/>
              </a:rPr>
              <a:t> </a:t>
            </a:r>
            <a:r>
              <a:rPr sz="600" i="1" dirty="0">
                <a:solidFill>
                  <a:srgbClr val="212121"/>
                </a:solidFill>
                <a:latin typeface="Arial"/>
                <a:cs typeface="Arial"/>
              </a:rPr>
              <a:t>novo</a:t>
            </a:r>
            <a:r>
              <a:rPr sz="600" i="1" spc="60" dirty="0">
                <a:solidFill>
                  <a:srgbClr val="212121"/>
                </a:solidFill>
                <a:latin typeface="Arial"/>
                <a:cs typeface="Arial"/>
              </a:rPr>
              <a:t> </a:t>
            </a:r>
            <a:r>
              <a:rPr sz="600" dirty="0">
                <a:solidFill>
                  <a:srgbClr val="212121"/>
                </a:solidFill>
                <a:latin typeface="Arial"/>
                <a:cs typeface="Arial"/>
              </a:rPr>
              <a:t>expression</a:t>
            </a:r>
            <a:r>
              <a:rPr sz="600" spc="60" dirty="0">
                <a:solidFill>
                  <a:srgbClr val="212121"/>
                </a:solidFill>
                <a:latin typeface="Arial"/>
                <a:cs typeface="Arial"/>
              </a:rPr>
              <a:t> </a:t>
            </a:r>
            <a:r>
              <a:rPr sz="600" dirty="0">
                <a:solidFill>
                  <a:srgbClr val="212121"/>
                </a:solidFill>
                <a:latin typeface="Arial"/>
                <a:cs typeface="Arial"/>
              </a:rPr>
              <a:t>of</a:t>
            </a:r>
            <a:r>
              <a:rPr sz="600" spc="60" dirty="0">
                <a:solidFill>
                  <a:srgbClr val="212121"/>
                </a:solidFill>
                <a:latin typeface="Arial"/>
                <a:cs typeface="Arial"/>
              </a:rPr>
              <a:t> </a:t>
            </a:r>
            <a:r>
              <a:rPr sz="600" dirty="0">
                <a:solidFill>
                  <a:srgbClr val="212121"/>
                </a:solidFill>
                <a:latin typeface="Arial"/>
                <a:cs typeface="Arial"/>
              </a:rPr>
              <a:t>nectin-4,</a:t>
            </a:r>
            <a:r>
              <a:rPr sz="600" spc="65" dirty="0">
                <a:solidFill>
                  <a:srgbClr val="212121"/>
                </a:solidFill>
                <a:latin typeface="Arial"/>
                <a:cs typeface="Arial"/>
              </a:rPr>
              <a:t> </a:t>
            </a:r>
            <a:r>
              <a:rPr sz="600" dirty="0">
                <a:solidFill>
                  <a:srgbClr val="212121"/>
                </a:solidFill>
                <a:latin typeface="Arial"/>
                <a:cs typeface="Arial"/>
              </a:rPr>
              <a:t>confers</a:t>
            </a:r>
            <a:r>
              <a:rPr sz="600" spc="60" dirty="0">
                <a:solidFill>
                  <a:srgbClr val="212121"/>
                </a:solidFill>
                <a:latin typeface="Arial"/>
                <a:cs typeface="Arial"/>
              </a:rPr>
              <a:t> </a:t>
            </a:r>
            <a:r>
              <a:rPr sz="600" dirty="0">
                <a:solidFill>
                  <a:srgbClr val="212121"/>
                </a:solidFill>
                <a:latin typeface="Arial"/>
                <a:cs typeface="Arial"/>
              </a:rPr>
              <a:t>high</a:t>
            </a:r>
            <a:r>
              <a:rPr sz="600" spc="60" dirty="0">
                <a:solidFill>
                  <a:srgbClr val="212121"/>
                </a:solidFill>
                <a:latin typeface="Arial"/>
                <a:cs typeface="Arial"/>
              </a:rPr>
              <a:t> </a:t>
            </a:r>
            <a:r>
              <a:rPr sz="600" dirty="0">
                <a:solidFill>
                  <a:srgbClr val="212121"/>
                </a:solidFill>
                <a:latin typeface="Arial"/>
                <a:cs typeface="Arial"/>
              </a:rPr>
              <a:t>proliferative,</a:t>
            </a:r>
            <a:r>
              <a:rPr sz="600" spc="60" dirty="0">
                <a:solidFill>
                  <a:srgbClr val="212121"/>
                </a:solidFill>
                <a:latin typeface="Arial"/>
                <a:cs typeface="Arial"/>
              </a:rPr>
              <a:t> </a:t>
            </a:r>
            <a:r>
              <a:rPr sz="600" dirty="0">
                <a:solidFill>
                  <a:srgbClr val="212121"/>
                </a:solidFill>
                <a:latin typeface="Arial"/>
                <a:cs typeface="Arial"/>
              </a:rPr>
              <a:t>migration</a:t>
            </a:r>
            <a:r>
              <a:rPr sz="600" spc="60" dirty="0">
                <a:solidFill>
                  <a:srgbClr val="212121"/>
                </a:solidFill>
                <a:latin typeface="Arial"/>
                <a:cs typeface="Arial"/>
              </a:rPr>
              <a:t> </a:t>
            </a:r>
            <a:r>
              <a:rPr sz="600" dirty="0">
                <a:solidFill>
                  <a:srgbClr val="212121"/>
                </a:solidFill>
                <a:latin typeface="Arial"/>
                <a:cs typeface="Arial"/>
              </a:rPr>
              <a:t>and</a:t>
            </a:r>
            <a:r>
              <a:rPr sz="600" spc="65" dirty="0">
                <a:solidFill>
                  <a:srgbClr val="212121"/>
                </a:solidFill>
                <a:latin typeface="Arial"/>
                <a:cs typeface="Arial"/>
              </a:rPr>
              <a:t> </a:t>
            </a:r>
            <a:r>
              <a:rPr sz="600" dirty="0">
                <a:solidFill>
                  <a:srgbClr val="212121"/>
                </a:solidFill>
                <a:latin typeface="Arial"/>
                <a:cs typeface="Arial"/>
              </a:rPr>
              <a:t>invasion</a:t>
            </a:r>
            <a:r>
              <a:rPr sz="600" spc="60" dirty="0">
                <a:solidFill>
                  <a:srgbClr val="212121"/>
                </a:solidFill>
                <a:latin typeface="Arial"/>
                <a:cs typeface="Arial"/>
              </a:rPr>
              <a:t> </a:t>
            </a:r>
            <a:r>
              <a:rPr sz="600" dirty="0">
                <a:solidFill>
                  <a:srgbClr val="212121"/>
                </a:solidFill>
                <a:latin typeface="Arial"/>
                <a:cs typeface="Arial"/>
              </a:rPr>
              <a:t>capacities</a:t>
            </a:r>
            <a:r>
              <a:rPr sz="600" spc="60" dirty="0">
                <a:solidFill>
                  <a:srgbClr val="212121"/>
                </a:solidFill>
                <a:latin typeface="Arial"/>
                <a:cs typeface="Arial"/>
              </a:rPr>
              <a:t> </a:t>
            </a:r>
            <a:r>
              <a:rPr sz="600" dirty="0">
                <a:solidFill>
                  <a:srgbClr val="212121"/>
                </a:solidFill>
                <a:latin typeface="Arial"/>
                <a:cs typeface="Arial"/>
              </a:rPr>
              <a:t>for</a:t>
            </a:r>
            <a:r>
              <a:rPr sz="600" spc="60" dirty="0">
                <a:solidFill>
                  <a:srgbClr val="212121"/>
                </a:solidFill>
                <a:latin typeface="Arial"/>
                <a:cs typeface="Arial"/>
              </a:rPr>
              <a:t> </a:t>
            </a:r>
            <a:r>
              <a:rPr sz="600" dirty="0">
                <a:solidFill>
                  <a:srgbClr val="212121"/>
                </a:solidFill>
                <a:latin typeface="Arial"/>
                <a:cs typeface="Arial"/>
              </a:rPr>
              <a:t>cells.</a:t>
            </a:r>
            <a:r>
              <a:rPr sz="600" spc="50" dirty="0">
                <a:solidFill>
                  <a:srgbClr val="212121"/>
                </a:solidFill>
                <a:latin typeface="Arial"/>
                <a:cs typeface="Arial"/>
              </a:rPr>
              <a:t> </a:t>
            </a:r>
            <a:r>
              <a:rPr sz="600" dirty="0">
                <a:solidFill>
                  <a:srgbClr val="212121"/>
                </a:solidFill>
                <a:latin typeface="Arial"/>
                <a:cs typeface="Arial"/>
              </a:rPr>
              <a:t>This</a:t>
            </a:r>
            <a:r>
              <a:rPr sz="600" spc="65" dirty="0">
                <a:solidFill>
                  <a:srgbClr val="212121"/>
                </a:solidFill>
                <a:latin typeface="Arial"/>
                <a:cs typeface="Arial"/>
              </a:rPr>
              <a:t> </a:t>
            </a:r>
            <a:r>
              <a:rPr sz="600" dirty="0">
                <a:solidFill>
                  <a:srgbClr val="212121"/>
                </a:solidFill>
                <a:latin typeface="Arial"/>
                <a:cs typeface="Arial"/>
              </a:rPr>
              <a:t>appears</a:t>
            </a:r>
            <a:r>
              <a:rPr sz="600" spc="60" dirty="0">
                <a:solidFill>
                  <a:srgbClr val="212121"/>
                </a:solidFill>
                <a:latin typeface="Arial"/>
                <a:cs typeface="Arial"/>
              </a:rPr>
              <a:t> </a:t>
            </a:r>
            <a:r>
              <a:rPr sz="600" dirty="0">
                <a:solidFill>
                  <a:srgbClr val="212121"/>
                </a:solidFill>
                <a:latin typeface="Arial"/>
                <a:cs typeface="Arial"/>
              </a:rPr>
              <a:t>to</a:t>
            </a:r>
            <a:r>
              <a:rPr sz="600" spc="60" dirty="0">
                <a:solidFill>
                  <a:srgbClr val="212121"/>
                </a:solidFill>
                <a:latin typeface="Arial"/>
                <a:cs typeface="Arial"/>
              </a:rPr>
              <a:t> </a:t>
            </a:r>
            <a:r>
              <a:rPr sz="600" dirty="0">
                <a:solidFill>
                  <a:srgbClr val="212121"/>
                </a:solidFill>
                <a:latin typeface="Arial"/>
                <a:cs typeface="Arial"/>
              </a:rPr>
              <a:t>be</a:t>
            </a:r>
            <a:r>
              <a:rPr sz="600" spc="60" dirty="0">
                <a:solidFill>
                  <a:srgbClr val="212121"/>
                </a:solidFill>
                <a:latin typeface="Arial"/>
                <a:cs typeface="Arial"/>
              </a:rPr>
              <a:t> </a:t>
            </a:r>
            <a:r>
              <a:rPr sz="600" dirty="0">
                <a:solidFill>
                  <a:srgbClr val="212121"/>
                </a:solidFill>
                <a:latin typeface="Arial"/>
                <a:cs typeface="Arial"/>
              </a:rPr>
              <a:t>due</a:t>
            </a:r>
            <a:r>
              <a:rPr sz="600" spc="60" dirty="0">
                <a:solidFill>
                  <a:srgbClr val="212121"/>
                </a:solidFill>
                <a:latin typeface="Arial"/>
                <a:cs typeface="Arial"/>
              </a:rPr>
              <a:t> </a:t>
            </a:r>
            <a:r>
              <a:rPr sz="600" dirty="0">
                <a:solidFill>
                  <a:srgbClr val="212121"/>
                </a:solidFill>
                <a:latin typeface="Arial"/>
                <a:cs typeface="Arial"/>
              </a:rPr>
              <a:t>to</a:t>
            </a:r>
            <a:r>
              <a:rPr sz="600" spc="65" dirty="0">
                <a:solidFill>
                  <a:srgbClr val="212121"/>
                </a:solidFill>
                <a:latin typeface="Arial"/>
                <a:cs typeface="Arial"/>
              </a:rPr>
              <a:t> </a:t>
            </a:r>
            <a:r>
              <a:rPr sz="600" dirty="0">
                <a:solidFill>
                  <a:srgbClr val="212121"/>
                </a:solidFill>
                <a:latin typeface="Arial"/>
                <a:cs typeface="Arial"/>
              </a:rPr>
              <a:t>the</a:t>
            </a:r>
            <a:r>
              <a:rPr sz="600" spc="60" dirty="0">
                <a:solidFill>
                  <a:srgbClr val="212121"/>
                </a:solidFill>
                <a:latin typeface="Arial"/>
                <a:cs typeface="Arial"/>
              </a:rPr>
              <a:t> </a:t>
            </a:r>
            <a:r>
              <a:rPr sz="600" dirty="0">
                <a:solidFill>
                  <a:srgbClr val="212121"/>
                </a:solidFill>
                <a:latin typeface="Arial"/>
                <a:cs typeface="Arial"/>
              </a:rPr>
              <a:t>activation</a:t>
            </a:r>
            <a:r>
              <a:rPr sz="600" spc="60" dirty="0">
                <a:solidFill>
                  <a:srgbClr val="212121"/>
                </a:solidFill>
                <a:latin typeface="Arial"/>
                <a:cs typeface="Arial"/>
              </a:rPr>
              <a:t> </a:t>
            </a:r>
            <a:r>
              <a:rPr sz="600" dirty="0">
                <a:solidFill>
                  <a:srgbClr val="212121"/>
                </a:solidFill>
                <a:latin typeface="Arial"/>
                <a:cs typeface="Arial"/>
              </a:rPr>
              <a:t>of</a:t>
            </a:r>
            <a:r>
              <a:rPr sz="600" spc="60" dirty="0">
                <a:solidFill>
                  <a:srgbClr val="212121"/>
                </a:solidFill>
                <a:latin typeface="Arial"/>
                <a:cs typeface="Arial"/>
              </a:rPr>
              <a:t> </a:t>
            </a:r>
            <a:r>
              <a:rPr sz="600" dirty="0">
                <a:solidFill>
                  <a:srgbClr val="212121"/>
                </a:solidFill>
                <a:latin typeface="Arial"/>
                <a:cs typeface="Arial"/>
              </a:rPr>
              <a:t>many</a:t>
            </a:r>
            <a:r>
              <a:rPr sz="600" spc="60" dirty="0">
                <a:solidFill>
                  <a:srgbClr val="212121"/>
                </a:solidFill>
                <a:latin typeface="Arial"/>
                <a:cs typeface="Arial"/>
              </a:rPr>
              <a:t> </a:t>
            </a:r>
            <a:r>
              <a:rPr sz="600" spc="-10" dirty="0">
                <a:solidFill>
                  <a:srgbClr val="212121"/>
                </a:solidFill>
                <a:latin typeface="Arial"/>
                <a:cs typeface="Arial"/>
              </a:rPr>
              <a:t>signaling</a:t>
            </a:r>
            <a:r>
              <a:rPr sz="600" spc="500" dirty="0">
                <a:solidFill>
                  <a:srgbClr val="212121"/>
                </a:solidFill>
                <a:latin typeface="Arial"/>
                <a:cs typeface="Arial"/>
              </a:rPr>
              <a:t> </a:t>
            </a:r>
            <a:r>
              <a:rPr sz="600" dirty="0">
                <a:solidFill>
                  <a:srgbClr val="212121"/>
                </a:solidFill>
                <a:latin typeface="Arial"/>
                <a:cs typeface="Arial"/>
              </a:rPr>
              <a:t>pathways</a:t>
            </a:r>
            <a:r>
              <a:rPr sz="600" spc="60" dirty="0">
                <a:solidFill>
                  <a:srgbClr val="212121"/>
                </a:solidFill>
                <a:latin typeface="Arial"/>
                <a:cs typeface="Arial"/>
              </a:rPr>
              <a:t> </a:t>
            </a:r>
            <a:r>
              <a:rPr sz="600" dirty="0">
                <a:solidFill>
                  <a:srgbClr val="212121"/>
                </a:solidFill>
                <a:latin typeface="Arial"/>
                <a:cs typeface="Arial"/>
              </a:rPr>
              <a:t>including</a:t>
            </a:r>
            <a:r>
              <a:rPr sz="600" spc="65" dirty="0">
                <a:solidFill>
                  <a:srgbClr val="212121"/>
                </a:solidFill>
                <a:latin typeface="Arial"/>
                <a:cs typeface="Arial"/>
              </a:rPr>
              <a:t> </a:t>
            </a:r>
            <a:r>
              <a:rPr sz="600" dirty="0">
                <a:solidFill>
                  <a:srgbClr val="212121"/>
                </a:solidFill>
                <a:latin typeface="Arial"/>
                <a:cs typeface="Arial"/>
              </a:rPr>
              <a:t>src</a:t>
            </a:r>
            <a:r>
              <a:rPr sz="600" spc="60" dirty="0">
                <a:solidFill>
                  <a:srgbClr val="212121"/>
                </a:solidFill>
                <a:latin typeface="Arial"/>
                <a:cs typeface="Arial"/>
              </a:rPr>
              <a:t> </a:t>
            </a:r>
            <a:r>
              <a:rPr sz="600" dirty="0">
                <a:solidFill>
                  <a:srgbClr val="212121"/>
                </a:solidFill>
                <a:latin typeface="Arial"/>
                <a:cs typeface="Arial"/>
              </a:rPr>
              <a:t>signaling</a:t>
            </a:r>
            <a:r>
              <a:rPr sz="600" spc="65" dirty="0">
                <a:solidFill>
                  <a:srgbClr val="212121"/>
                </a:solidFill>
                <a:latin typeface="Arial"/>
                <a:cs typeface="Arial"/>
              </a:rPr>
              <a:t> </a:t>
            </a:r>
            <a:r>
              <a:rPr sz="600" dirty="0">
                <a:solidFill>
                  <a:srgbClr val="212121"/>
                </a:solidFill>
                <a:latin typeface="Arial"/>
                <a:cs typeface="Arial"/>
              </a:rPr>
              <a:t>[16].</a:t>
            </a:r>
            <a:r>
              <a:rPr sz="600" spc="65" dirty="0">
                <a:solidFill>
                  <a:srgbClr val="212121"/>
                </a:solidFill>
                <a:latin typeface="Arial"/>
                <a:cs typeface="Arial"/>
              </a:rPr>
              <a:t> </a:t>
            </a:r>
            <a:r>
              <a:rPr sz="600" dirty="0">
                <a:solidFill>
                  <a:srgbClr val="212121"/>
                </a:solidFill>
                <a:latin typeface="Arial"/>
                <a:cs typeface="Arial"/>
              </a:rPr>
              <a:t>In</a:t>
            </a:r>
            <a:r>
              <a:rPr sz="600" spc="60" dirty="0">
                <a:solidFill>
                  <a:srgbClr val="212121"/>
                </a:solidFill>
                <a:latin typeface="Arial"/>
                <a:cs typeface="Arial"/>
              </a:rPr>
              <a:t> </a:t>
            </a:r>
            <a:r>
              <a:rPr sz="600" dirty="0">
                <a:solidFill>
                  <a:srgbClr val="212121"/>
                </a:solidFill>
                <a:latin typeface="Arial"/>
                <a:cs typeface="Arial"/>
              </a:rPr>
              <a:t>addition,</a:t>
            </a:r>
            <a:r>
              <a:rPr sz="600" spc="65" dirty="0">
                <a:solidFill>
                  <a:srgbClr val="212121"/>
                </a:solidFill>
                <a:latin typeface="Arial"/>
                <a:cs typeface="Arial"/>
              </a:rPr>
              <a:t> </a:t>
            </a:r>
            <a:r>
              <a:rPr sz="600" dirty="0">
                <a:solidFill>
                  <a:srgbClr val="212121"/>
                </a:solidFill>
                <a:latin typeface="Arial"/>
                <a:cs typeface="Arial"/>
              </a:rPr>
              <a:t>this</a:t>
            </a:r>
            <a:r>
              <a:rPr sz="600" spc="60" dirty="0">
                <a:solidFill>
                  <a:srgbClr val="212121"/>
                </a:solidFill>
                <a:latin typeface="Arial"/>
                <a:cs typeface="Arial"/>
              </a:rPr>
              <a:t> </a:t>
            </a:r>
            <a:r>
              <a:rPr sz="600" dirty="0">
                <a:solidFill>
                  <a:srgbClr val="212121"/>
                </a:solidFill>
                <a:latin typeface="Arial"/>
                <a:cs typeface="Arial"/>
              </a:rPr>
              <a:t>study</a:t>
            </a:r>
            <a:r>
              <a:rPr sz="600" spc="65" dirty="0">
                <a:solidFill>
                  <a:srgbClr val="212121"/>
                </a:solidFill>
                <a:latin typeface="Arial"/>
                <a:cs typeface="Arial"/>
              </a:rPr>
              <a:t> </a:t>
            </a:r>
            <a:r>
              <a:rPr sz="600" dirty="0">
                <a:solidFill>
                  <a:srgbClr val="212121"/>
                </a:solidFill>
                <a:latin typeface="Arial"/>
                <a:cs typeface="Arial"/>
              </a:rPr>
              <a:t>demonstrates</a:t>
            </a:r>
            <a:r>
              <a:rPr sz="600" spc="65" dirty="0">
                <a:solidFill>
                  <a:srgbClr val="212121"/>
                </a:solidFill>
                <a:latin typeface="Arial"/>
                <a:cs typeface="Arial"/>
              </a:rPr>
              <a:t> </a:t>
            </a:r>
            <a:r>
              <a:rPr sz="600" dirty="0">
                <a:solidFill>
                  <a:srgbClr val="212121"/>
                </a:solidFill>
                <a:latin typeface="Arial"/>
                <a:cs typeface="Arial"/>
              </a:rPr>
              <a:t>that</a:t>
            </a:r>
            <a:r>
              <a:rPr sz="600" spc="60" dirty="0">
                <a:solidFill>
                  <a:srgbClr val="212121"/>
                </a:solidFill>
                <a:latin typeface="Arial"/>
                <a:cs typeface="Arial"/>
              </a:rPr>
              <a:t> </a:t>
            </a:r>
            <a:r>
              <a:rPr sz="600" dirty="0">
                <a:solidFill>
                  <a:srgbClr val="212121"/>
                </a:solidFill>
                <a:latin typeface="Arial"/>
                <a:cs typeface="Arial"/>
              </a:rPr>
              <a:t>this</a:t>
            </a:r>
            <a:r>
              <a:rPr sz="600" spc="65" dirty="0">
                <a:solidFill>
                  <a:srgbClr val="212121"/>
                </a:solidFill>
                <a:latin typeface="Arial"/>
                <a:cs typeface="Arial"/>
              </a:rPr>
              <a:t> </a:t>
            </a:r>
            <a:r>
              <a:rPr sz="600" dirty="0">
                <a:solidFill>
                  <a:srgbClr val="212121"/>
                </a:solidFill>
                <a:latin typeface="Arial"/>
                <a:cs typeface="Arial"/>
              </a:rPr>
              <a:t>re-</a:t>
            </a:r>
            <a:r>
              <a:rPr sz="600" spc="65" dirty="0">
                <a:solidFill>
                  <a:srgbClr val="212121"/>
                </a:solidFill>
                <a:latin typeface="Arial"/>
                <a:cs typeface="Arial"/>
              </a:rPr>
              <a:t> </a:t>
            </a:r>
            <a:r>
              <a:rPr sz="600" dirty="0">
                <a:solidFill>
                  <a:srgbClr val="212121"/>
                </a:solidFill>
                <a:latin typeface="Arial"/>
                <a:cs typeface="Arial"/>
              </a:rPr>
              <a:t>expression</a:t>
            </a:r>
            <a:r>
              <a:rPr sz="600" spc="60" dirty="0">
                <a:solidFill>
                  <a:srgbClr val="212121"/>
                </a:solidFill>
                <a:latin typeface="Arial"/>
                <a:cs typeface="Arial"/>
              </a:rPr>
              <a:t> </a:t>
            </a:r>
            <a:r>
              <a:rPr sz="600" dirty="0">
                <a:solidFill>
                  <a:srgbClr val="212121"/>
                </a:solidFill>
                <a:latin typeface="Arial"/>
                <a:cs typeface="Arial"/>
              </a:rPr>
              <a:t>of</a:t>
            </a:r>
            <a:r>
              <a:rPr sz="600" spc="65" dirty="0">
                <a:solidFill>
                  <a:srgbClr val="212121"/>
                </a:solidFill>
                <a:latin typeface="Arial"/>
                <a:cs typeface="Arial"/>
              </a:rPr>
              <a:t> </a:t>
            </a:r>
            <a:r>
              <a:rPr sz="600" dirty="0">
                <a:solidFill>
                  <a:srgbClr val="212121"/>
                </a:solidFill>
                <a:latin typeface="Arial"/>
                <a:cs typeface="Arial"/>
              </a:rPr>
              <a:t>nectin-4</a:t>
            </a:r>
            <a:r>
              <a:rPr sz="600" spc="60" dirty="0">
                <a:solidFill>
                  <a:srgbClr val="212121"/>
                </a:solidFill>
                <a:latin typeface="Arial"/>
                <a:cs typeface="Arial"/>
              </a:rPr>
              <a:t> </a:t>
            </a:r>
            <a:r>
              <a:rPr sz="600" dirty="0">
                <a:solidFill>
                  <a:srgbClr val="212121"/>
                </a:solidFill>
                <a:latin typeface="Arial"/>
                <a:cs typeface="Arial"/>
              </a:rPr>
              <a:t>in</a:t>
            </a:r>
            <a:r>
              <a:rPr sz="600" spc="65" dirty="0">
                <a:solidFill>
                  <a:srgbClr val="212121"/>
                </a:solidFill>
                <a:latin typeface="Arial"/>
                <a:cs typeface="Arial"/>
              </a:rPr>
              <a:t> </a:t>
            </a:r>
            <a:r>
              <a:rPr sz="600" dirty="0">
                <a:solidFill>
                  <a:srgbClr val="212121"/>
                </a:solidFill>
                <a:latin typeface="Arial"/>
                <a:cs typeface="Arial"/>
              </a:rPr>
              <a:t>tumor</a:t>
            </a:r>
            <a:r>
              <a:rPr sz="600" spc="65" dirty="0">
                <a:solidFill>
                  <a:srgbClr val="212121"/>
                </a:solidFill>
                <a:latin typeface="Arial"/>
                <a:cs typeface="Arial"/>
              </a:rPr>
              <a:t> </a:t>
            </a:r>
            <a:r>
              <a:rPr sz="600" dirty="0">
                <a:solidFill>
                  <a:srgbClr val="212121"/>
                </a:solidFill>
                <a:latin typeface="Arial"/>
                <a:cs typeface="Arial"/>
              </a:rPr>
              <a:t>cells</a:t>
            </a:r>
            <a:r>
              <a:rPr sz="600" spc="60" dirty="0">
                <a:solidFill>
                  <a:srgbClr val="212121"/>
                </a:solidFill>
                <a:latin typeface="Arial"/>
                <a:cs typeface="Arial"/>
              </a:rPr>
              <a:t> </a:t>
            </a:r>
            <a:r>
              <a:rPr sz="600" dirty="0">
                <a:solidFill>
                  <a:srgbClr val="212121"/>
                </a:solidFill>
                <a:latin typeface="Arial"/>
                <a:cs typeface="Arial"/>
              </a:rPr>
              <a:t>is</a:t>
            </a:r>
            <a:r>
              <a:rPr sz="600" spc="65" dirty="0">
                <a:solidFill>
                  <a:srgbClr val="212121"/>
                </a:solidFill>
                <a:latin typeface="Arial"/>
                <a:cs typeface="Arial"/>
              </a:rPr>
              <a:t> </a:t>
            </a:r>
            <a:r>
              <a:rPr sz="600" dirty="0">
                <a:solidFill>
                  <a:srgbClr val="212121"/>
                </a:solidFill>
                <a:latin typeface="Arial"/>
                <a:cs typeface="Arial"/>
              </a:rPr>
              <a:t>a</a:t>
            </a:r>
            <a:r>
              <a:rPr sz="600" spc="65" dirty="0">
                <a:solidFill>
                  <a:srgbClr val="212121"/>
                </a:solidFill>
                <a:latin typeface="Arial"/>
                <a:cs typeface="Arial"/>
              </a:rPr>
              <a:t> </a:t>
            </a:r>
            <a:r>
              <a:rPr sz="600" dirty="0">
                <a:solidFill>
                  <a:srgbClr val="212121"/>
                </a:solidFill>
                <a:latin typeface="Arial"/>
                <a:cs typeface="Arial"/>
              </a:rPr>
              <a:t>mechanism</a:t>
            </a:r>
            <a:r>
              <a:rPr sz="600" spc="60" dirty="0">
                <a:solidFill>
                  <a:srgbClr val="212121"/>
                </a:solidFill>
                <a:latin typeface="Arial"/>
                <a:cs typeface="Arial"/>
              </a:rPr>
              <a:t> </a:t>
            </a:r>
            <a:r>
              <a:rPr sz="600" dirty="0">
                <a:solidFill>
                  <a:srgbClr val="212121"/>
                </a:solidFill>
                <a:latin typeface="Arial"/>
                <a:cs typeface="Arial"/>
              </a:rPr>
              <a:t>developed</a:t>
            </a:r>
            <a:r>
              <a:rPr sz="600" spc="65" dirty="0">
                <a:solidFill>
                  <a:srgbClr val="212121"/>
                </a:solidFill>
                <a:latin typeface="Arial"/>
                <a:cs typeface="Arial"/>
              </a:rPr>
              <a:t> </a:t>
            </a:r>
            <a:r>
              <a:rPr sz="600" dirty="0">
                <a:solidFill>
                  <a:srgbClr val="212121"/>
                </a:solidFill>
                <a:latin typeface="Arial"/>
                <a:cs typeface="Arial"/>
              </a:rPr>
              <a:t>by</a:t>
            </a:r>
            <a:r>
              <a:rPr sz="600" spc="60" dirty="0">
                <a:solidFill>
                  <a:srgbClr val="212121"/>
                </a:solidFill>
                <a:latin typeface="Arial"/>
                <a:cs typeface="Arial"/>
              </a:rPr>
              <a:t> </a:t>
            </a:r>
            <a:r>
              <a:rPr sz="600" spc="-10" dirty="0">
                <a:solidFill>
                  <a:srgbClr val="212121"/>
                </a:solidFill>
                <a:latin typeface="Arial"/>
                <a:cs typeface="Arial"/>
              </a:rPr>
              <a:t>these</a:t>
            </a:r>
            <a:r>
              <a:rPr sz="600" spc="500" dirty="0">
                <a:solidFill>
                  <a:srgbClr val="212121"/>
                </a:solidFill>
                <a:latin typeface="Arial"/>
                <a:cs typeface="Arial"/>
              </a:rPr>
              <a:t> </a:t>
            </a:r>
            <a:r>
              <a:rPr sz="600" dirty="0">
                <a:solidFill>
                  <a:srgbClr val="212121"/>
                </a:solidFill>
                <a:latin typeface="Arial"/>
                <a:cs typeface="Arial"/>
              </a:rPr>
              <a:t>tumors</a:t>
            </a:r>
            <a:r>
              <a:rPr sz="600" spc="40" dirty="0">
                <a:solidFill>
                  <a:srgbClr val="212121"/>
                </a:solidFill>
                <a:latin typeface="Arial"/>
                <a:cs typeface="Arial"/>
              </a:rPr>
              <a:t> </a:t>
            </a:r>
            <a:r>
              <a:rPr sz="600" dirty="0">
                <a:solidFill>
                  <a:srgbClr val="212121"/>
                </a:solidFill>
                <a:latin typeface="Arial"/>
                <a:cs typeface="Arial"/>
              </a:rPr>
              <a:t>to</a:t>
            </a:r>
            <a:r>
              <a:rPr sz="600" spc="45" dirty="0">
                <a:solidFill>
                  <a:srgbClr val="212121"/>
                </a:solidFill>
                <a:latin typeface="Arial"/>
                <a:cs typeface="Arial"/>
              </a:rPr>
              <a:t> </a:t>
            </a:r>
            <a:r>
              <a:rPr sz="600" dirty="0">
                <a:solidFill>
                  <a:srgbClr val="212121"/>
                </a:solidFill>
                <a:latin typeface="Arial"/>
                <a:cs typeface="Arial"/>
              </a:rPr>
              <a:t>increase</a:t>
            </a:r>
            <a:r>
              <a:rPr sz="600" spc="45" dirty="0">
                <a:solidFill>
                  <a:srgbClr val="212121"/>
                </a:solidFill>
                <a:latin typeface="Arial"/>
                <a:cs typeface="Arial"/>
              </a:rPr>
              <a:t> </a:t>
            </a:r>
            <a:r>
              <a:rPr sz="600" dirty="0">
                <a:solidFill>
                  <a:srgbClr val="212121"/>
                </a:solidFill>
                <a:latin typeface="Arial"/>
                <a:cs typeface="Arial"/>
              </a:rPr>
              <a:t>their</a:t>
            </a:r>
            <a:r>
              <a:rPr sz="600" spc="45" dirty="0">
                <a:solidFill>
                  <a:srgbClr val="212121"/>
                </a:solidFill>
                <a:latin typeface="Arial"/>
                <a:cs typeface="Arial"/>
              </a:rPr>
              <a:t> </a:t>
            </a:r>
            <a:r>
              <a:rPr sz="600" dirty="0">
                <a:solidFill>
                  <a:srgbClr val="212121"/>
                </a:solidFill>
                <a:latin typeface="Arial"/>
                <a:cs typeface="Arial"/>
              </a:rPr>
              <a:t>invasive</a:t>
            </a:r>
            <a:r>
              <a:rPr sz="600" spc="45" dirty="0">
                <a:solidFill>
                  <a:srgbClr val="212121"/>
                </a:solidFill>
                <a:latin typeface="Arial"/>
                <a:cs typeface="Arial"/>
              </a:rPr>
              <a:t> </a:t>
            </a:r>
            <a:r>
              <a:rPr sz="600" dirty="0">
                <a:solidFill>
                  <a:srgbClr val="212121"/>
                </a:solidFill>
                <a:latin typeface="Arial"/>
                <a:cs typeface="Arial"/>
              </a:rPr>
              <a:t>potential,</a:t>
            </a:r>
            <a:r>
              <a:rPr sz="600" spc="45" dirty="0">
                <a:solidFill>
                  <a:srgbClr val="212121"/>
                </a:solidFill>
                <a:latin typeface="Arial"/>
                <a:cs typeface="Arial"/>
              </a:rPr>
              <a:t> </a:t>
            </a:r>
            <a:r>
              <a:rPr sz="600" dirty="0">
                <a:solidFill>
                  <a:srgbClr val="212121"/>
                </a:solidFill>
                <a:latin typeface="Arial"/>
                <a:cs typeface="Arial"/>
              </a:rPr>
              <a:t>which</a:t>
            </a:r>
            <a:r>
              <a:rPr sz="600" spc="45" dirty="0">
                <a:solidFill>
                  <a:srgbClr val="212121"/>
                </a:solidFill>
                <a:latin typeface="Arial"/>
                <a:cs typeface="Arial"/>
              </a:rPr>
              <a:t> </a:t>
            </a:r>
            <a:r>
              <a:rPr sz="600" dirty="0">
                <a:solidFill>
                  <a:srgbClr val="212121"/>
                </a:solidFill>
                <a:latin typeface="Arial"/>
                <a:cs typeface="Arial"/>
              </a:rPr>
              <a:t>results</a:t>
            </a:r>
            <a:r>
              <a:rPr sz="600" spc="45" dirty="0">
                <a:solidFill>
                  <a:srgbClr val="212121"/>
                </a:solidFill>
                <a:latin typeface="Arial"/>
                <a:cs typeface="Arial"/>
              </a:rPr>
              <a:t> </a:t>
            </a:r>
            <a:r>
              <a:rPr sz="600" dirty="0">
                <a:solidFill>
                  <a:srgbClr val="212121"/>
                </a:solidFill>
                <a:latin typeface="Arial"/>
                <a:cs typeface="Arial"/>
              </a:rPr>
              <a:t>in</a:t>
            </a:r>
            <a:r>
              <a:rPr sz="600" spc="45" dirty="0">
                <a:solidFill>
                  <a:srgbClr val="212121"/>
                </a:solidFill>
                <a:latin typeface="Arial"/>
                <a:cs typeface="Arial"/>
              </a:rPr>
              <a:t> </a:t>
            </a:r>
            <a:r>
              <a:rPr sz="600" dirty="0">
                <a:solidFill>
                  <a:srgbClr val="212121"/>
                </a:solidFill>
                <a:latin typeface="Arial"/>
                <a:cs typeface="Arial"/>
              </a:rPr>
              <a:t>an</a:t>
            </a:r>
            <a:r>
              <a:rPr sz="600" spc="45" dirty="0">
                <a:solidFill>
                  <a:srgbClr val="212121"/>
                </a:solidFill>
                <a:latin typeface="Arial"/>
                <a:cs typeface="Arial"/>
              </a:rPr>
              <a:t> </a:t>
            </a:r>
            <a:r>
              <a:rPr sz="600" dirty="0">
                <a:solidFill>
                  <a:srgbClr val="212121"/>
                </a:solidFill>
                <a:latin typeface="Arial"/>
                <a:cs typeface="Arial"/>
              </a:rPr>
              <a:t>increase</a:t>
            </a:r>
            <a:r>
              <a:rPr sz="600" spc="45" dirty="0">
                <a:solidFill>
                  <a:srgbClr val="212121"/>
                </a:solidFill>
                <a:latin typeface="Arial"/>
                <a:cs typeface="Arial"/>
              </a:rPr>
              <a:t> </a:t>
            </a:r>
            <a:r>
              <a:rPr sz="600" dirty="0">
                <a:solidFill>
                  <a:srgbClr val="212121"/>
                </a:solidFill>
                <a:latin typeface="Arial"/>
                <a:cs typeface="Arial"/>
              </a:rPr>
              <a:t>in</a:t>
            </a:r>
            <a:r>
              <a:rPr sz="600" spc="45" dirty="0">
                <a:solidFill>
                  <a:srgbClr val="212121"/>
                </a:solidFill>
                <a:latin typeface="Arial"/>
                <a:cs typeface="Arial"/>
              </a:rPr>
              <a:t> </a:t>
            </a:r>
            <a:r>
              <a:rPr sz="600" dirty="0">
                <a:solidFill>
                  <a:srgbClr val="212121"/>
                </a:solidFill>
                <a:latin typeface="Arial"/>
                <a:cs typeface="Arial"/>
              </a:rPr>
              <a:t>the</a:t>
            </a:r>
            <a:r>
              <a:rPr sz="600" spc="45" dirty="0">
                <a:solidFill>
                  <a:srgbClr val="212121"/>
                </a:solidFill>
                <a:latin typeface="Arial"/>
                <a:cs typeface="Arial"/>
              </a:rPr>
              <a:t> </a:t>
            </a:r>
            <a:r>
              <a:rPr sz="600" dirty="0">
                <a:solidFill>
                  <a:srgbClr val="212121"/>
                </a:solidFill>
                <a:latin typeface="Arial"/>
                <a:cs typeface="Arial"/>
              </a:rPr>
              <a:t>potential</a:t>
            </a:r>
            <a:r>
              <a:rPr sz="600" spc="45" dirty="0">
                <a:solidFill>
                  <a:srgbClr val="212121"/>
                </a:solidFill>
                <a:latin typeface="Arial"/>
                <a:cs typeface="Arial"/>
              </a:rPr>
              <a:t> </a:t>
            </a:r>
            <a:r>
              <a:rPr sz="600" dirty="0">
                <a:solidFill>
                  <a:srgbClr val="212121"/>
                </a:solidFill>
                <a:latin typeface="Arial"/>
                <a:cs typeface="Arial"/>
              </a:rPr>
              <a:t>for</a:t>
            </a:r>
            <a:r>
              <a:rPr sz="600" spc="295" dirty="0">
                <a:solidFill>
                  <a:srgbClr val="212121"/>
                </a:solidFill>
                <a:latin typeface="Arial"/>
                <a:cs typeface="Arial"/>
              </a:rPr>
              <a:t> </a:t>
            </a:r>
            <a:r>
              <a:rPr sz="600" dirty="0">
                <a:solidFill>
                  <a:srgbClr val="212121"/>
                </a:solidFill>
                <a:latin typeface="Arial"/>
                <a:cs typeface="Arial"/>
              </a:rPr>
              <a:t>cellular</a:t>
            </a:r>
            <a:r>
              <a:rPr sz="600" spc="45" dirty="0">
                <a:solidFill>
                  <a:srgbClr val="212121"/>
                </a:solidFill>
                <a:latin typeface="Arial"/>
                <a:cs typeface="Arial"/>
              </a:rPr>
              <a:t> </a:t>
            </a:r>
            <a:r>
              <a:rPr sz="600" dirty="0">
                <a:solidFill>
                  <a:srgbClr val="212121"/>
                </a:solidFill>
                <a:latin typeface="Arial"/>
                <a:cs typeface="Arial"/>
              </a:rPr>
              <a:t>growth</a:t>
            </a:r>
            <a:r>
              <a:rPr sz="600" spc="45" dirty="0">
                <a:solidFill>
                  <a:srgbClr val="212121"/>
                </a:solidFill>
                <a:latin typeface="Arial"/>
                <a:cs typeface="Arial"/>
              </a:rPr>
              <a:t> </a:t>
            </a:r>
            <a:r>
              <a:rPr sz="600" dirty="0">
                <a:solidFill>
                  <a:srgbClr val="212121"/>
                </a:solidFill>
                <a:latin typeface="Arial"/>
                <a:cs typeface="Arial"/>
              </a:rPr>
              <a:t>and</a:t>
            </a:r>
            <a:r>
              <a:rPr sz="600" spc="40" dirty="0">
                <a:solidFill>
                  <a:srgbClr val="212121"/>
                </a:solidFill>
                <a:latin typeface="Arial"/>
                <a:cs typeface="Arial"/>
              </a:rPr>
              <a:t> </a:t>
            </a:r>
            <a:r>
              <a:rPr sz="600" dirty="0">
                <a:solidFill>
                  <a:srgbClr val="212121"/>
                </a:solidFill>
                <a:latin typeface="Arial"/>
                <a:cs typeface="Arial"/>
              </a:rPr>
              <a:t>migration.</a:t>
            </a:r>
            <a:r>
              <a:rPr sz="600" spc="35" dirty="0">
                <a:solidFill>
                  <a:srgbClr val="212121"/>
                </a:solidFill>
                <a:latin typeface="Arial"/>
                <a:cs typeface="Arial"/>
              </a:rPr>
              <a:t> </a:t>
            </a:r>
            <a:r>
              <a:rPr sz="600" dirty="0">
                <a:solidFill>
                  <a:srgbClr val="212121"/>
                </a:solidFill>
                <a:latin typeface="Arial"/>
                <a:cs typeface="Arial"/>
              </a:rPr>
              <a:t>This</a:t>
            </a:r>
            <a:r>
              <a:rPr sz="600" spc="45" dirty="0">
                <a:solidFill>
                  <a:srgbClr val="212121"/>
                </a:solidFill>
                <a:latin typeface="Arial"/>
                <a:cs typeface="Arial"/>
              </a:rPr>
              <a:t> </a:t>
            </a:r>
            <a:r>
              <a:rPr sz="600" dirty="0">
                <a:solidFill>
                  <a:srgbClr val="212121"/>
                </a:solidFill>
                <a:latin typeface="Arial"/>
                <a:cs typeface="Arial"/>
              </a:rPr>
              <a:t>aggressive</a:t>
            </a:r>
            <a:r>
              <a:rPr sz="600" spc="45" dirty="0">
                <a:solidFill>
                  <a:srgbClr val="212121"/>
                </a:solidFill>
                <a:latin typeface="Arial"/>
                <a:cs typeface="Arial"/>
              </a:rPr>
              <a:t> </a:t>
            </a:r>
            <a:r>
              <a:rPr sz="600" dirty="0">
                <a:solidFill>
                  <a:srgbClr val="212121"/>
                </a:solidFill>
                <a:latin typeface="Arial"/>
                <a:cs typeface="Arial"/>
              </a:rPr>
              <a:t>tumorigenic</a:t>
            </a:r>
            <a:r>
              <a:rPr sz="600" spc="45" dirty="0">
                <a:solidFill>
                  <a:srgbClr val="212121"/>
                </a:solidFill>
                <a:latin typeface="Arial"/>
                <a:cs typeface="Arial"/>
              </a:rPr>
              <a:t> </a:t>
            </a:r>
            <a:r>
              <a:rPr sz="600" spc="-10" dirty="0">
                <a:solidFill>
                  <a:srgbClr val="212121"/>
                </a:solidFill>
                <a:latin typeface="Arial"/>
                <a:cs typeface="Arial"/>
              </a:rPr>
              <a:t>phenotype</a:t>
            </a:r>
            <a:r>
              <a:rPr sz="600" spc="500" dirty="0">
                <a:solidFill>
                  <a:srgbClr val="212121"/>
                </a:solidFill>
                <a:latin typeface="Arial"/>
                <a:cs typeface="Arial"/>
              </a:rPr>
              <a:t> </a:t>
            </a:r>
            <a:r>
              <a:rPr sz="600" dirty="0">
                <a:solidFill>
                  <a:srgbClr val="212121"/>
                </a:solidFill>
                <a:latin typeface="Arial"/>
                <a:cs typeface="Arial"/>
              </a:rPr>
              <a:t>seems</a:t>
            </a:r>
            <a:r>
              <a:rPr sz="600" spc="20" dirty="0">
                <a:solidFill>
                  <a:srgbClr val="212121"/>
                </a:solidFill>
                <a:latin typeface="Arial"/>
                <a:cs typeface="Arial"/>
              </a:rPr>
              <a:t> </a:t>
            </a:r>
            <a:r>
              <a:rPr sz="600" dirty="0">
                <a:solidFill>
                  <a:srgbClr val="212121"/>
                </a:solidFill>
                <a:latin typeface="Arial"/>
                <a:cs typeface="Arial"/>
              </a:rPr>
              <a:t>to</a:t>
            </a:r>
            <a:r>
              <a:rPr sz="600" spc="20" dirty="0">
                <a:solidFill>
                  <a:srgbClr val="212121"/>
                </a:solidFill>
                <a:latin typeface="Arial"/>
                <a:cs typeface="Arial"/>
              </a:rPr>
              <a:t> </a:t>
            </a:r>
            <a:r>
              <a:rPr sz="600" dirty="0">
                <a:solidFill>
                  <a:srgbClr val="212121"/>
                </a:solidFill>
                <a:latin typeface="Arial"/>
                <a:cs typeface="Arial"/>
              </a:rPr>
              <a:t>be</a:t>
            </a:r>
            <a:r>
              <a:rPr sz="600" spc="20" dirty="0">
                <a:solidFill>
                  <a:srgbClr val="212121"/>
                </a:solidFill>
                <a:latin typeface="Arial"/>
                <a:cs typeface="Arial"/>
              </a:rPr>
              <a:t> </a:t>
            </a:r>
            <a:r>
              <a:rPr sz="600" dirty="0">
                <a:solidFill>
                  <a:srgbClr val="212121"/>
                </a:solidFill>
                <a:latin typeface="Arial"/>
                <a:cs typeface="Arial"/>
              </a:rPr>
              <a:t>increasing</a:t>
            </a:r>
            <a:r>
              <a:rPr sz="600" spc="20" dirty="0">
                <a:solidFill>
                  <a:srgbClr val="212121"/>
                </a:solidFill>
                <a:latin typeface="Arial"/>
                <a:cs typeface="Arial"/>
              </a:rPr>
              <a:t> </a:t>
            </a:r>
            <a:r>
              <a:rPr sz="600" dirty="0">
                <a:solidFill>
                  <a:srgbClr val="212121"/>
                </a:solidFill>
                <a:latin typeface="Arial"/>
                <a:cs typeface="Arial"/>
              </a:rPr>
              <a:t>by</a:t>
            </a:r>
            <a:r>
              <a:rPr sz="600" spc="20" dirty="0">
                <a:solidFill>
                  <a:srgbClr val="212121"/>
                </a:solidFill>
                <a:latin typeface="Arial"/>
                <a:cs typeface="Arial"/>
              </a:rPr>
              <a:t> </a:t>
            </a:r>
            <a:r>
              <a:rPr sz="600" dirty="0">
                <a:solidFill>
                  <a:srgbClr val="212121"/>
                </a:solidFill>
                <a:latin typeface="Arial"/>
                <a:cs typeface="Arial"/>
              </a:rPr>
              <a:t>the</a:t>
            </a:r>
            <a:r>
              <a:rPr sz="600" spc="25" dirty="0">
                <a:solidFill>
                  <a:srgbClr val="212121"/>
                </a:solidFill>
                <a:latin typeface="Arial"/>
                <a:cs typeface="Arial"/>
              </a:rPr>
              <a:t> </a:t>
            </a:r>
            <a:r>
              <a:rPr sz="600" dirty="0">
                <a:solidFill>
                  <a:srgbClr val="212121"/>
                </a:solidFill>
                <a:latin typeface="Arial"/>
                <a:cs typeface="Arial"/>
              </a:rPr>
              <a:t>production</a:t>
            </a:r>
            <a:r>
              <a:rPr sz="600" spc="20" dirty="0">
                <a:solidFill>
                  <a:srgbClr val="212121"/>
                </a:solidFill>
                <a:latin typeface="Arial"/>
                <a:cs typeface="Arial"/>
              </a:rPr>
              <a:t> </a:t>
            </a:r>
            <a:r>
              <a:rPr sz="600" dirty="0">
                <a:solidFill>
                  <a:srgbClr val="212121"/>
                </a:solidFill>
                <a:latin typeface="Arial"/>
                <a:cs typeface="Arial"/>
              </a:rPr>
              <a:t>of</a:t>
            </a:r>
            <a:r>
              <a:rPr sz="600" spc="20"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soluble</a:t>
            </a:r>
            <a:r>
              <a:rPr sz="600" spc="20" dirty="0">
                <a:solidFill>
                  <a:srgbClr val="212121"/>
                </a:solidFill>
                <a:latin typeface="Arial"/>
                <a:cs typeface="Arial"/>
              </a:rPr>
              <a:t> </a:t>
            </a:r>
            <a:r>
              <a:rPr sz="600" dirty="0">
                <a:solidFill>
                  <a:srgbClr val="212121"/>
                </a:solidFill>
                <a:latin typeface="Arial"/>
                <a:cs typeface="Arial"/>
              </a:rPr>
              <a:t>form</a:t>
            </a:r>
            <a:r>
              <a:rPr sz="600" spc="25" dirty="0">
                <a:solidFill>
                  <a:srgbClr val="212121"/>
                </a:solidFill>
                <a:latin typeface="Arial"/>
                <a:cs typeface="Arial"/>
              </a:rPr>
              <a:t> </a:t>
            </a:r>
            <a:r>
              <a:rPr sz="600" dirty="0">
                <a:solidFill>
                  <a:srgbClr val="212121"/>
                </a:solidFill>
                <a:latin typeface="Arial"/>
                <a:cs typeface="Arial"/>
              </a:rPr>
              <a:t>(43kDa)</a:t>
            </a:r>
            <a:r>
              <a:rPr sz="600" spc="20" dirty="0">
                <a:solidFill>
                  <a:srgbClr val="212121"/>
                </a:solidFill>
                <a:latin typeface="Arial"/>
                <a:cs typeface="Arial"/>
              </a:rPr>
              <a:t> </a:t>
            </a:r>
            <a:r>
              <a:rPr sz="600" dirty="0">
                <a:solidFill>
                  <a:srgbClr val="212121"/>
                </a:solidFill>
                <a:latin typeface="Arial"/>
                <a:cs typeface="Arial"/>
              </a:rPr>
              <a:t>of</a:t>
            </a:r>
            <a:r>
              <a:rPr sz="600" spc="20" dirty="0">
                <a:solidFill>
                  <a:srgbClr val="212121"/>
                </a:solidFill>
                <a:latin typeface="Arial"/>
                <a:cs typeface="Arial"/>
              </a:rPr>
              <a:t> </a:t>
            </a:r>
            <a:r>
              <a:rPr sz="600" dirty="0">
                <a:solidFill>
                  <a:srgbClr val="212121"/>
                </a:solidFill>
                <a:latin typeface="Arial"/>
                <a:cs typeface="Arial"/>
              </a:rPr>
              <a:t>nectin-4.</a:t>
            </a:r>
            <a:r>
              <a:rPr sz="600" spc="10" dirty="0">
                <a:solidFill>
                  <a:srgbClr val="212121"/>
                </a:solidFill>
                <a:latin typeface="Arial"/>
                <a:cs typeface="Arial"/>
              </a:rPr>
              <a:t> </a:t>
            </a:r>
            <a:r>
              <a:rPr sz="600" dirty="0">
                <a:solidFill>
                  <a:srgbClr val="212121"/>
                </a:solidFill>
                <a:latin typeface="Arial"/>
                <a:cs typeface="Arial"/>
              </a:rPr>
              <a:t>This</a:t>
            </a:r>
            <a:r>
              <a:rPr sz="600" spc="20" dirty="0">
                <a:solidFill>
                  <a:srgbClr val="212121"/>
                </a:solidFill>
                <a:latin typeface="Arial"/>
                <a:cs typeface="Arial"/>
              </a:rPr>
              <a:t> </a:t>
            </a:r>
            <a:r>
              <a:rPr sz="600" dirty="0">
                <a:solidFill>
                  <a:srgbClr val="212121"/>
                </a:solidFill>
                <a:latin typeface="Arial"/>
                <a:cs typeface="Arial"/>
              </a:rPr>
              <a:t>may</a:t>
            </a:r>
            <a:r>
              <a:rPr sz="600" spc="20" dirty="0">
                <a:solidFill>
                  <a:srgbClr val="212121"/>
                </a:solidFill>
                <a:latin typeface="Arial"/>
                <a:cs typeface="Arial"/>
              </a:rPr>
              <a:t> </a:t>
            </a:r>
            <a:r>
              <a:rPr sz="600" dirty="0">
                <a:solidFill>
                  <a:srgbClr val="212121"/>
                </a:solidFill>
                <a:latin typeface="Arial"/>
                <a:cs typeface="Arial"/>
              </a:rPr>
              <a:t>explain</a:t>
            </a:r>
            <a:r>
              <a:rPr sz="600" spc="25"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observations</a:t>
            </a:r>
            <a:r>
              <a:rPr sz="600" spc="20" dirty="0">
                <a:solidFill>
                  <a:srgbClr val="212121"/>
                </a:solidFill>
                <a:latin typeface="Arial"/>
                <a:cs typeface="Arial"/>
              </a:rPr>
              <a:t> </a:t>
            </a:r>
            <a:r>
              <a:rPr sz="600" dirty="0">
                <a:solidFill>
                  <a:srgbClr val="212121"/>
                </a:solidFill>
                <a:latin typeface="Arial"/>
                <a:cs typeface="Arial"/>
              </a:rPr>
              <a:t>according</a:t>
            </a:r>
            <a:r>
              <a:rPr sz="600" spc="20" dirty="0">
                <a:solidFill>
                  <a:srgbClr val="212121"/>
                </a:solidFill>
                <a:latin typeface="Arial"/>
                <a:cs typeface="Arial"/>
              </a:rPr>
              <a:t> </a:t>
            </a:r>
            <a:r>
              <a:rPr sz="600" dirty="0">
                <a:solidFill>
                  <a:srgbClr val="212121"/>
                </a:solidFill>
                <a:latin typeface="Arial"/>
                <a:cs typeface="Arial"/>
              </a:rPr>
              <a:t>to</a:t>
            </a:r>
            <a:r>
              <a:rPr sz="600" spc="20" dirty="0">
                <a:solidFill>
                  <a:srgbClr val="212121"/>
                </a:solidFill>
                <a:latin typeface="Arial"/>
                <a:cs typeface="Arial"/>
              </a:rPr>
              <a:t> </a:t>
            </a:r>
            <a:r>
              <a:rPr sz="600" dirty="0">
                <a:solidFill>
                  <a:srgbClr val="212121"/>
                </a:solidFill>
                <a:latin typeface="Arial"/>
                <a:cs typeface="Arial"/>
              </a:rPr>
              <a:t>which</a:t>
            </a:r>
            <a:r>
              <a:rPr sz="600" spc="25"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tissular</a:t>
            </a:r>
            <a:r>
              <a:rPr sz="600" spc="20" dirty="0">
                <a:solidFill>
                  <a:srgbClr val="212121"/>
                </a:solidFill>
                <a:latin typeface="Arial"/>
                <a:cs typeface="Arial"/>
              </a:rPr>
              <a:t> </a:t>
            </a:r>
            <a:r>
              <a:rPr sz="600" dirty="0">
                <a:solidFill>
                  <a:srgbClr val="212121"/>
                </a:solidFill>
                <a:latin typeface="Arial"/>
                <a:cs typeface="Arial"/>
              </a:rPr>
              <a:t>expression</a:t>
            </a:r>
            <a:r>
              <a:rPr sz="600" spc="20" dirty="0">
                <a:solidFill>
                  <a:srgbClr val="212121"/>
                </a:solidFill>
                <a:latin typeface="Arial"/>
                <a:cs typeface="Arial"/>
              </a:rPr>
              <a:t> </a:t>
            </a:r>
            <a:r>
              <a:rPr sz="600" spc="-25" dirty="0">
                <a:solidFill>
                  <a:srgbClr val="212121"/>
                </a:solidFill>
                <a:latin typeface="Arial"/>
                <a:cs typeface="Arial"/>
              </a:rPr>
              <a:t>but</a:t>
            </a:r>
            <a:r>
              <a:rPr sz="600" spc="500" dirty="0">
                <a:solidFill>
                  <a:srgbClr val="212121"/>
                </a:solidFill>
                <a:latin typeface="Arial"/>
                <a:cs typeface="Arial"/>
              </a:rPr>
              <a:t> </a:t>
            </a:r>
            <a:r>
              <a:rPr sz="600" dirty="0">
                <a:solidFill>
                  <a:srgbClr val="212121"/>
                </a:solidFill>
                <a:latin typeface="Arial"/>
                <a:cs typeface="Arial"/>
              </a:rPr>
              <a:t>also</a:t>
            </a:r>
            <a:r>
              <a:rPr sz="600" spc="25" dirty="0">
                <a:solidFill>
                  <a:srgbClr val="212121"/>
                </a:solidFill>
                <a:latin typeface="Arial"/>
                <a:cs typeface="Arial"/>
              </a:rPr>
              <a:t> </a:t>
            </a:r>
            <a:r>
              <a:rPr sz="600" dirty="0">
                <a:solidFill>
                  <a:srgbClr val="212121"/>
                </a:solidFill>
                <a:latin typeface="Arial"/>
                <a:cs typeface="Arial"/>
              </a:rPr>
              <a:t>serum</a:t>
            </a:r>
            <a:r>
              <a:rPr sz="600" spc="25" dirty="0">
                <a:solidFill>
                  <a:srgbClr val="212121"/>
                </a:solidFill>
                <a:latin typeface="Arial"/>
                <a:cs typeface="Arial"/>
              </a:rPr>
              <a:t> </a:t>
            </a:r>
            <a:r>
              <a:rPr sz="600" dirty="0">
                <a:solidFill>
                  <a:srgbClr val="212121"/>
                </a:solidFill>
                <a:latin typeface="Arial"/>
                <a:cs typeface="Arial"/>
              </a:rPr>
              <a:t>form</a:t>
            </a:r>
            <a:r>
              <a:rPr sz="600" spc="30" dirty="0">
                <a:solidFill>
                  <a:srgbClr val="212121"/>
                </a:solidFill>
                <a:latin typeface="Arial"/>
                <a:cs typeface="Arial"/>
              </a:rPr>
              <a:t> </a:t>
            </a:r>
            <a:r>
              <a:rPr sz="600" dirty="0">
                <a:solidFill>
                  <a:srgbClr val="212121"/>
                </a:solidFill>
                <a:latin typeface="Arial"/>
                <a:cs typeface="Arial"/>
              </a:rPr>
              <a:t>of</a:t>
            </a:r>
            <a:r>
              <a:rPr sz="600" spc="25" dirty="0">
                <a:solidFill>
                  <a:srgbClr val="212121"/>
                </a:solidFill>
                <a:latin typeface="Arial"/>
                <a:cs typeface="Arial"/>
              </a:rPr>
              <a:t> </a:t>
            </a:r>
            <a:r>
              <a:rPr sz="600" dirty="0">
                <a:solidFill>
                  <a:srgbClr val="212121"/>
                </a:solidFill>
                <a:latin typeface="Arial"/>
                <a:cs typeface="Arial"/>
              </a:rPr>
              <a:t>nectin</a:t>
            </a:r>
            <a:r>
              <a:rPr sz="600" spc="30" dirty="0">
                <a:solidFill>
                  <a:srgbClr val="212121"/>
                </a:solidFill>
                <a:latin typeface="Arial"/>
                <a:cs typeface="Arial"/>
              </a:rPr>
              <a:t> </a:t>
            </a:r>
            <a:r>
              <a:rPr sz="600" spc="-10" dirty="0">
                <a:solidFill>
                  <a:srgbClr val="212121"/>
                </a:solidFill>
                <a:latin typeface="Arial"/>
                <a:cs typeface="Arial"/>
              </a:rPr>
              <a:t>-</a:t>
            </a:r>
            <a:r>
              <a:rPr sz="600" dirty="0">
                <a:solidFill>
                  <a:srgbClr val="212121"/>
                </a:solidFill>
                <a:latin typeface="Arial"/>
                <a:cs typeface="Arial"/>
              </a:rPr>
              <a:t>4</a:t>
            </a:r>
            <a:r>
              <a:rPr sz="600" spc="25" dirty="0">
                <a:solidFill>
                  <a:srgbClr val="212121"/>
                </a:solidFill>
                <a:latin typeface="Arial"/>
                <a:cs typeface="Arial"/>
              </a:rPr>
              <a:t> </a:t>
            </a:r>
            <a:r>
              <a:rPr sz="600" dirty="0">
                <a:solidFill>
                  <a:srgbClr val="212121"/>
                </a:solidFill>
                <a:latin typeface="Arial"/>
                <a:cs typeface="Arial"/>
              </a:rPr>
              <a:t>are</a:t>
            </a:r>
            <a:r>
              <a:rPr sz="600" spc="30" dirty="0">
                <a:solidFill>
                  <a:srgbClr val="212121"/>
                </a:solidFill>
                <a:latin typeface="Arial"/>
                <a:cs typeface="Arial"/>
              </a:rPr>
              <a:t> </a:t>
            </a:r>
            <a:r>
              <a:rPr sz="600" dirty="0">
                <a:solidFill>
                  <a:srgbClr val="212121"/>
                </a:solidFill>
                <a:latin typeface="Arial"/>
                <a:cs typeface="Arial"/>
              </a:rPr>
              <a:t>more</a:t>
            </a:r>
            <a:r>
              <a:rPr sz="600" spc="25" dirty="0">
                <a:solidFill>
                  <a:srgbClr val="212121"/>
                </a:solidFill>
                <a:latin typeface="Arial"/>
                <a:cs typeface="Arial"/>
              </a:rPr>
              <a:t> </a:t>
            </a:r>
            <a:r>
              <a:rPr sz="600" dirty="0">
                <a:solidFill>
                  <a:srgbClr val="212121"/>
                </a:solidFill>
                <a:latin typeface="Arial"/>
                <a:cs typeface="Arial"/>
              </a:rPr>
              <a:t>important</a:t>
            </a:r>
            <a:r>
              <a:rPr sz="600" spc="30" dirty="0">
                <a:solidFill>
                  <a:srgbClr val="212121"/>
                </a:solidFill>
                <a:latin typeface="Arial"/>
                <a:cs typeface="Arial"/>
              </a:rPr>
              <a:t> </a:t>
            </a:r>
            <a:r>
              <a:rPr sz="600" dirty="0">
                <a:solidFill>
                  <a:srgbClr val="212121"/>
                </a:solidFill>
                <a:latin typeface="Arial"/>
                <a:cs typeface="Arial"/>
              </a:rPr>
              <a:t>in</a:t>
            </a:r>
            <a:r>
              <a:rPr sz="600" spc="25" dirty="0">
                <a:solidFill>
                  <a:srgbClr val="212121"/>
                </a:solidFill>
                <a:latin typeface="Arial"/>
                <a:cs typeface="Arial"/>
              </a:rPr>
              <a:t> </a:t>
            </a:r>
            <a:r>
              <a:rPr sz="600" dirty="0">
                <a:solidFill>
                  <a:srgbClr val="212121"/>
                </a:solidFill>
                <a:latin typeface="Arial"/>
                <a:cs typeface="Arial"/>
              </a:rPr>
              <a:t>the</a:t>
            </a:r>
            <a:r>
              <a:rPr sz="600" spc="30" dirty="0">
                <a:solidFill>
                  <a:srgbClr val="212121"/>
                </a:solidFill>
                <a:latin typeface="Arial"/>
                <a:cs typeface="Arial"/>
              </a:rPr>
              <a:t> </a:t>
            </a:r>
            <a:r>
              <a:rPr sz="600" dirty="0">
                <a:solidFill>
                  <a:srgbClr val="212121"/>
                </a:solidFill>
                <a:latin typeface="Arial"/>
                <a:cs typeface="Arial"/>
              </a:rPr>
              <a:t>advances</a:t>
            </a:r>
            <a:r>
              <a:rPr sz="600" spc="25" dirty="0">
                <a:solidFill>
                  <a:srgbClr val="212121"/>
                </a:solidFill>
                <a:latin typeface="Arial"/>
                <a:cs typeface="Arial"/>
              </a:rPr>
              <a:t> </a:t>
            </a:r>
            <a:r>
              <a:rPr sz="600" dirty="0">
                <a:solidFill>
                  <a:srgbClr val="212121"/>
                </a:solidFill>
                <a:latin typeface="Arial"/>
                <a:cs typeface="Arial"/>
              </a:rPr>
              <a:t>stages</a:t>
            </a:r>
            <a:r>
              <a:rPr sz="600" spc="25" dirty="0">
                <a:solidFill>
                  <a:srgbClr val="212121"/>
                </a:solidFill>
                <a:latin typeface="Arial"/>
                <a:cs typeface="Arial"/>
              </a:rPr>
              <a:t> </a:t>
            </a:r>
            <a:r>
              <a:rPr sz="600" dirty="0">
                <a:solidFill>
                  <a:srgbClr val="212121"/>
                </a:solidFill>
                <a:latin typeface="Arial"/>
                <a:cs typeface="Arial"/>
              </a:rPr>
              <a:t>of</a:t>
            </a:r>
            <a:r>
              <a:rPr sz="600" spc="30" dirty="0">
                <a:solidFill>
                  <a:srgbClr val="212121"/>
                </a:solidFill>
                <a:latin typeface="Arial"/>
                <a:cs typeface="Arial"/>
              </a:rPr>
              <a:t> </a:t>
            </a:r>
            <a:r>
              <a:rPr sz="600" dirty="0">
                <a:solidFill>
                  <a:srgbClr val="212121"/>
                </a:solidFill>
                <a:latin typeface="Arial"/>
                <a:cs typeface="Arial"/>
              </a:rPr>
              <a:t>breast,</a:t>
            </a:r>
            <a:r>
              <a:rPr sz="600" spc="25" dirty="0">
                <a:solidFill>
                  <a:srgbClr val="212121"/>
                </a:solidFill>
                <a:latin typeface="Arial"/>
                <a:cs typeface="Arial"/>
              </a:rPr>
              <a:t> </a:t>
            </a:r>
            <a:r>
              <a:rPr sz="600" dirty="0">
                <a:solidFill>
                  <a:srgbClr val="212121"/>
                </a:solidFill>
                <a:latin typeface="Arial"/>
                <a:cs typeface="Arial"/>
              </a:rPr>
              <a:t>lung</a:t>
            </a:r>
            <a:r>
              <a:rPr sz="600" spc="30" dirty="0">
                <a:solidFill>
                  <a:srgbClr val="212121"/>
                </a:solidFill>
                <a:latin typeface="Arial"/>
                <a:cs typeface="Arial"/>
              </a:rPr>
              <a:t> </a:t>
            </a:r>
            <a:r>
              <a:rPr sz="600" dirty="0">
                <a:solidFill>
                  <a:srgbClr val="212121"/>
                </a:solidFill>
                <a:latin typeface="Arial"/>
                <a:cs typeface="Arial"/>
              </a:rPr>
              <a:t>and</a:t>
            </a:r>
            <a:r>
              <a:rPr sz="600" spc="25" dirty="0">
                <a:solidFill>
                  <a:srgbClr val="212121"/>
                </a:solidFill>
                <a:latin typeface="Arial"/>
                <a:cs typeface="Arial"/>
              </a:rPr>
              <a:t> </a:t>
            </a:r>
            <a:r>
              <a:rPr sz="600" dirty="0">
                <a:solidFill>
                  <a:srgbClr val="212121"/>
                </a:solidFill>
                <a:latin typeface="Arial"/>
                <a:cs typeface="Arial"/>
              </a:rPr>
              <a:t>ovarian</a:t>
            </a:r>
            <a:r>
              <a:rPr sz="600" spc="30" dirty="0">
                <a:solidFill>
                  <a:srgbClr val="212121"/>
                </a:solidFill>
                <a:latin typeface="Arial"/>
                <a:cs typeface="Arial"/>
              </a:rPr>
              <a:t> </a:t>
            </a:r>
            <a:r>
              <a:rPr sz="600" dirty="0">
                <a:solidFill>
                  <a:srgbClr val="212121"/>
                </a:solidFill>
                <a:latin typeface="Arial"/>
                <a:cs typeface="Arial"/>
              </a:rPr>
              <a:t>cancers.</a:t>
            </a:r>
            <a:r>
              <a:rPr sz="600" spc="-10" dirty="0">
                <a:solidFill>
                  <a:srgbClr val="212121"/>
                </a:solidFill>
                <a:latin typeface="Arial"/>
                <a:cs typeface="Arial"/>
              </a:rPr>
              <a:t> </a:t>
            </a:r>
            <a:r>
              <a:rPr sz="600" dirty="0">
                <a:solidFill>
                  <a:srgbClr val="212121"/>
                </a:solidFill>
                <a:latin typeface="Arial"/>
                <a:cs typeface="Arial"/>
              </a:rPr>
              <a:t>An</a:t>
            </a:r>
            <a:r>
              <a:rPr sz="600" spc="30" dirty="0">
                <a:solidFill>
                  <a:srgbClr val="212121"/>
                </a:solidFill>
                <a:latin typeface="Arial"/>
                <a:cs typeface="Arial"/>
              </a:rPr>
              <a:t> </a:t>
            </a:r>
            <a:r>
              <a:rPr sz="600" dirty="0">
                <a:solidFill>
                  <a:srgbClr val="212121"/>
                </a:solidFill>
                <a:latin typeface="Arial"/>
                <a:cs typeface="Arial"/>
              </a:rPr>
              <a:t>antibody</a:t>
            </a:r>
            <a:r>
              <a:rPr sz="600" spc="25" dirty="0">
                <a:solidFill>
                  <a:srgbClr val="212121"/>
                </a:solidFill>
                <a:latin typeface="Arial"/>
                <a:cs typeface="Arial"/>
              </a:rPr>
              <a:t> </a:t>
            </a:r>
            <a:r>
              <a:rPr sz="600" dirty="0">
                <a:solidFill>
                  <a:srgbClr val="212121"/>
                </a:solidFill>
                <a:latin typeface="Arial"/>
                <a:cs typeface="Arial"/>
              </a:rPr>
              <a:t>developed</a:t>
            </a:r>
            <a:r>
              <a:rPr sz="600" spc="30" dirty="0">
                <a:solidFill>
                  <a:srgbClr val="212121"/>
                </a:solidFill>
                <a:latin typeface="Arial"/>
                <a:cs typeface="Arial"/>
              </a:rPr>
              <a:t> </a:t>
            </a:r>
            <a:r>
              <a:rPr sz="600" dirty="0">
                <a:solidFill>
                  <a:srgbClr val="212121"/>
                </a:solidFill>
                <a:latin typeface="Arial"/>
                <a:cs typeface="Arial"/>
              </a:rPr>
              <a:t>in</a:t>
            </a:r>
            <a:r>
              <a:rPr sz="600" spc="25" dirty="0">
                <a:solidFill>
                  <a:srgbClr val="212121"/>
                </a:solidFill>
                <a:latin typeface="Arial"/>
                <a:cs typeface="Arial"/>
              </a:rPr>
              <a:t> </a:t>
            </a:r>
            <a:r>
              <a:rPr sz="600" dirty="0">
                <a:solidFill>
                  <a:srgbClr val="212121"/>
                </a:solidFill>
                <a:latin typeface="Arial"/>
                <a:cs typeface="Arial"/>
              </a:rPr>
              <a:t>the</a:t>
            </a:r>
            <a:r>
              <a:rPr sz="600" spc="25" dirty="0">
                <a:solidFill>
                  <a:srgbClr val="212121"/>
                </a:solidFill>
                <a:latin typeface="Arial"/>
                <a:cs typeface="Arial"/>
              </a:rPr>
              <a:t> </a:t>
            </a:r>
            <a:r>
              <a:rPr sz="600" dirty="0">
                <a:solidFill>
                  <a:srgbClr val="212121"/>
                </a:solidFill>
                <a:latin typeface="Arial"/>
                <a:cs typeface="Arial"/>
              </a:rPr>
              <a:t>laboratory</a:t>
            </a:r>
            <a:r>
              <a:rPr sz="600" spc="30" dirty="0">
                <a:solidFill>
                  <a:srgbClr val="212121"/>
                </a:solidFill>
                <a:latin typeface="Arial"/>
                <a:cs typeface="Arial"/>
              </a:rPr>
              <a:t> </a:t>
            </a:r>
            <a:r>
              <a:rPr sz="600" dirty="0">
                <a:solidFill>
                  <a:srgbClr val="212121"/>
                </a:solidFill>
                <a:latin typeface="Arial"/>
                <a:cs typeface="Arial"/>
              </a:rPr>
              <a:t>seems</a:t>
            </a:r>
            <a:r>
              <a:rPr sz="600" spc="25" dirty="0">
                <a:solidFill>
                  <a:srgbClr val="212121"/>
                </a:solidFill>
                <a:latin typeface="Arial"/>
                <a:cs typeface="Arial"/>
              </a:rPr>
              <a:t> </a:t>
            </a:r>
            <a:r>
              <a:rPr sz="600" dirty="0">
                <a:solidFill>
                  <a:srgbClr val="212121"/>
                </a:solidFill>
                <a:latin typeface="Arial"/>
                <a:cs typeface="Arial"/>
              </a:rPr>
              <a:t>to</a:t>
            </a:r>
            <a:r>
              <a:rPr sz="600" spc="30" dirty="0">
                <a:solidFill>
                  <a:srgbClr val="212121"/>
                </a:solidFill>
                <a:latin typeface="Arial"/>
                <a:cs typeface="Arial"/>
              </a:rPr>
              <a:t> </a:t>
            </a:r>
            <a:r>
              <a:rPr sz="600" spc="-25" dirty="0">
                <a:solidFill>
                  <a:srgbClr val="212121"/>
                </a:solidFill>
                <a:latin typeface="Arial"/>
                <a:cs typeface="Arial"/>
              </a:rPr>
              <a:t>be</a:t>
            </a:r>
            <a:r>
              <a:rPr sz="600" spc="500" dirty="0">
                <a:solidFill>
                  <a:srgbClr val="212121"/>
                </a:solidFill>
                <a:latin typeface="Arial"/>
                <a:cs typeface="Arial"/>
              </a:rPr>
              <a:t> </a:t>
            </a:r>
            <a:r>
              <a:rPr sz="600" dirty="0">
                <a:solidFill>
                  <a:srgbClr val="212121"/>
                </a:solidFill>
                <a:latin typeface="Arial"/>
                <a:cs typeface="Arial"/>
              </a:rPr>
              <a:t>attenuate invasive effects</a:t>
            </a:r>
            <a:r>
              <a:rPr sz="600" spc="5" dirty="0">
                <a:solidFill>
                  <a:srgbClr val="212121"/>
                </a:solidFill>
                <a:latin typeface="Arial"/>
                <a:cs typeface="Arial"/>
              </a:rPr>
              <a:t> </a:t>
            </a:r>
            <a:r>
              <a:rPr sz="600" dirty="0">
                <a:solidFill>
                  <a:srgbClr val="212121"/>
                </a:solidFill>
                <a:latin typeface="Arial"/>
                <a:cs typeface="Arial"/>
              </a:rPr>
              <a:t>of tumors expressing</a:t>
            </a:r>
            <a:r>
              <a:rPr sz="600" spc="5" dirty="0">
                <a:solidFill>
                  <a:srgbClr val="212121"/>
                </a:solidFill>
                <a:latin typeface="Arial"/>
                <a:cs typeface="Arial"/>
              </a:rPr>
              <a:t> </a:t>
            </a:r>
            <a:r>
              <a:rPr sz="600" dirty="0">
                <a:solidFill>
                  <a:srgbClr val="212121"/>
                </a:solidFill>
                <a:latin typeface="Arial"/>
                <a:cs typeface="Arial"/>
              </a:rPr>
              <a:t>nectin-4, and</a:t>
            </a:r>
            <a:r>
              <a:rPr sz="600" spc="5" dirty="0">
                <a:solidFill>
                  <a:srgbClr val="212121"/>
                </a:solidFill>
                <a:latin typeface="Arial"/>
                <a:cs typeface="Arial"/>
              </a:rPr>
              <a:t> </a:t>
            </a:r>
            <a:r>
              <a:rPr sz="600" dirty="0">
                <a:solidFill>
                  <a:srgbClr val="212121"/>
                </a:solidFill>
                <a:latin typeface="Arial"/>
                <a:cs typeface="Arial"/>
              </a:rPr>
              <a:t>may represent a</a:t>
            </a:r>
            <a:r>
              <a:rPr sz="600" spc="5" dirty="0">
                <a:solidFill>
                  <a:srgbClr val="212121"/>
                </a:solidFill>
                <a:latin typeface="Arial"/>
                <a:cs typeface="Arial"/>
              </a:rPr>
              <a:t> </a:t>
            </a:r>
            <a:r>
              <a:rPr sz="600" dirty="0">
                <a:solidFill>
                  <a:srgbClr val="212121"/>
                </a:solidFill>
                <a:latin typeface="Arial"/>
                <a:cs typeface="Arial"/>
              </a:rPr>
              <a:t>promising therapeutic</a:t>
            </a:r>
            <a:r>
              <a:rPr sz="600" spc="5" dirty="0">
                <a:solidFill>
                  <a:srgbClr val="212121"/>
                </a:solidFill>
                <a:latin typeface="Arial"/>
                <a:cs typeface="Arial"/>
              </a:rPr>
              <a:t> </a:t>
            </a:r>
            <a:r>
              <a:rPr sz="600" dirty="0">
                <a:solidFill>
                  <a:srgbClr val="212121"/>
                </a:solidFill>
                <a:latin typeface="Arial"/>
                <a:cs typeface="Arial"/>
              </a:rPr>
              <a:t>tool for the</a:t>
            </a:r>
            <a:r>
              <a:rPr sz="600" spc="5" dirty="0">
                <a:solidFill>
                  <a:srgbClr val="212121"/>
                </a:solidFill>
                <a:latin typeface="Arial"/>
                <a:cs typeface="Arial"/>
              </a:rPr>
              <a:t> </a:t>
            </a:r>
            <a:r>
              <a:rPr sz="600" spc="-10" dirty="0">
                <a:solidFill>
                  <a:srgbClr val="212121"/>
                </a:solidFill>
                <a:latin typeface="Arial"/>
                <a:cs typeface="Arial"/>
              </a:rPr>
              <a:t>future.</a:t>
            </a:r>
            <a:endParaRPr sz="600">
              <a:latin typeface="Arial"/>
              <a:cs typeface="Arial"/>
            </a:endParaRPr>
          </a:p>
          <a:p>
            <a:pPr marL="12700">
              <a:lnSpc>
                <a:spcPts val="1095"/>
              </a:lnSpc>
            </a:pPr>
            <a:r>
              <a:rPr sz="1150" b="1" i="1" spc="-10" dirty="0">
                <a:latin typeface="Times New Roman"/>
                <a:cs typeface="Times New Roman"/>
              </a:rPr>
              <a:t>References</a:t>
            </a:r>
            <a:endParaRPr sz="1150">
              <a:latin typeface="Times New Roman"/>
              <a:cs typeface="Times New Roman"/>
            </a:endParaRPr>
          </a:p>
          <a:p>
            <a:pPr marL="19050" marR="5080" algn="just">
              <a:lnSpc>
                <a:spcPct val="100000"/>
              </a:lnSpc>
              <a:spcBef>
                <a:spcPts val="100"/>
              </a:spcBef>
            </a:pPr>
            <a:r>
              <a:rPr sz="300" b="1" dirty="0">
                <a:latin typeface="Arial"/>
                <a:cs typeface="Arial"/>
              </a:rPr>
              <a:t>[1]</a:t>
            </a:r>
            <a:r>
              <a:rPr sz="300" b="1" spc="15" dirty="0">
                <a:latin typeface="Arial"/>
                <a:cs typeface="Arial"/>
              </a:rPr>
              <a:t> </a:t>
            </a:r>
            <a:r>
              <a:rPr sz="300" spc="-10" dirty="0">
                <a:latin typeface="Arial"/>
                <a:cs typeface="Arial"/>
              </a:rPr>
              <a:t>Y.Takai</a:t>
            </a:r>
            <a:r>
              <a:rPr sz="300" spc="15" dirty="0">
                <a:latin typeface="Arial"/>
                <a:cs typeface="Arial"/>
              </a:rPr>
              <a:t> </a:t>
            </a:r>
            <a:r>
              <a:rPr sz="300" dirty="0">
                <a:latin typeface="Arial"/>
                <a:cs typeface="Arial"/>
              </a:rPr>
              <a:t>et</a:t>
            </a:r>
            <a:r>
              <a:rPr sz="300" spc="15" dirty="0">
                <a:latin typeface="Arial"/>
                <a:cs typeface="Arial"/>
              </a:rPr>
              <a:t> </a:t>
            </a:r>
            <a:r>
              <a:rPr sz="300" dirty="0">
                <a:latin typeface="Arial"/>
                <a:cs typeface="Arial"/>
              </a:rPr>
              <a:t>H.</a:t>
            </a:r>
            <a:r>
              <a:rPr sz="300" spc="15" dirty="0">
                <a:latin typeface="Arial"/>
                <a:cs typeface="Arial"/>
              </a:rPr>
              <a:t> </a:t>
            </a:r>
            <a:r>
              <a:rPr sz="300" dirty="0">
                <a:latin typeface="Arial"/>
                <a:cs typeface="Arial"/>
              </a:rPr>
              <a:t>Nakanishi,</a:t>
            </a:r>
            <a:r>
              <a:rPr sz="300" spc="15" dirty="0">
                <a:latin typeface="Arial"/>
                <a:cs typeface="Arial"/>
              </a:rPr>
              <a:t> </a:t>
            </a:r>
            <a:r>
              <a:rPr sz="300" dirty="0">
                <a:latin typeface="Arial"/>
                <a:cs typeface="Arial"/>
              </a:rPr>
              <a:t>“Nectin</a:t>
            </a:r>
            <a:r>
              <a:rPr sz="300" spc="20"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afadin:</a:t>
            </a:r>
            <a:r>
              <a:rPr sz="300" spc="15" dirty="0">
                <a:latin typeface="Arial"/>
                <a:cs typeface="Arial"/>
              </a:rPr>
              <a:t> </a:t>
            </a:r>
            <a:r>
              <a:rPr sz="300" dirty="0">
                <a:latin typeface="Arial"/>
                <a:cs typeface="Arial"/>
              </a:rPr>
              <a:t>novel</a:t>
            </a:r>
            <a:r>
              <a:rPr sz="300" spc="15" dirty="0">
                <a:latin typeface="Arial"/>
                <a:cs typeface="Arial"/>
              </a:rPr>
              <a:t> </a:t>
            </a:r>
            <a:r>
              <a:rPr sz="300" dirty="0">
                <a:latin typeface="Arial"/>
                <a:cs typeface="Arial"/>
              </a:rPr>
              <a:t>organizers</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intercellular</a:t>
            </a:r>
            <a:r>
              <a:rPr sz="300" spc="15" dirty="0">
                <a:latin typeface="Arial"/>
                <a:cs typeface="Arial"/>
              </a:rPr>
              <a:t> </a:t>
            </a:r>
            <a:r>
              <a:rPr sz="300" dirty="0">
                <a:latin typeface="Arial"/>
                <a:cs typeface="Arial"/>
              </a:rPr>
              <a:t>junctions,”</a:t>
            </a:r>
            <a:r>
              <a:rPr sz="300" spc="15" dirty="0">
                <a:latin typeface="Arial"/>
                <a:cs typeface="Arial"/>
              </a:rPr>
              <a:t> </a:t>
            </a:r>
            <a:r>
              <a:rPr sz="300" dirty="0">
                <a:latin typeface="Arial"/>
                <a:cs typeface="Arial"/>
              </a:rPr>
              <a:t>Journal</a:t>
            </a:r>
            <a:r>
              <a:rPr sz="300" spc="15"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Cell</a:t>
            </a:r>
            <a:r>
              <a:rPr sz="300" spc="20" dirty="0">
                <a:latin typeface="Arial"/>
                <a:cs typeface="Arial"/>
              </a:rPr>
              <a:t> </a:t>
            </a:r>
            <a:r>
              <a:rPr sz="300" dirty="0">
                <a:latin typeface="Arial"/>
                <a:cs typeface="Arial"/>
              </a:rPr>
              <a:t>Science,</a:t>
            </a:r>
            <a:r>
              <a:rPr sz="300" spc="15"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116,</a:t>
            </a:r>
            <a:r>
              <a:rPr sz="300" spc="15"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1,</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17-27,</a:t>
            </a:r>
            <a:r>
              <a:rPr sz="300" spc="15" dirty="0">
                <a:latin typeface="Arial"/>
                <a:cs typeface="Arial"/>
              </a:rPr>
              <a:t> </a:t>
            </a:r>
            <a:r>
              <a:rPr sz="300" dirty="0">
                <a:latin typeface="Arial"/>
                <a:cs typeface="Arial"/>
              </a:rPr>
              <a:t>Jan.</a:t>
            </a:r>
            <a:r>
              <a:rPr sz="300" spc="15" dirty="0">
                <a:latin typeface="Arial"/>
                <a:cs typeface="Arial"/>
              </a:rPr>
              <a:t> </a:t>
            </a:r>
            <a:r>
              <a:rPr sz="300" dirty="0">
                <a:latin typeface="Arial"/>
                <a:cs typeface="Arial"/>
              </a:rPr>
              <a:t>2003.</a:t>
            </a:r>
            <a:r>
              <a:rPr sz="300" spc="15" dirty="0">
                <a:latin typeface="Arial"/>
                <a:cs typeface="Arial"/>
              </a:rPr>
              <a:t> </a:t>
            </a:r>
            <a:r>
              <a:rPr sz="300" b="1" dirty="0">
                <a:latin typeface="Arial"/>
                <a:cs typeface="Arial"/>
              </a:rPr>
              <a:t>[2]</a:t>
            </a:r>
            <a:r>
              <a:rPr sz="300" b="1" spc="10" dirty="0">
                <a:latin typeface="Arial"/>
                <a:cs typeface="Arial"/>
              </a:rPr>
              <a:t> </a:t>
            </a:r>
            <a:r>
              <a:rPr sz="300" spc="-30" dirty="0">
                <a:latin typeface="Arial"/>
                <a:cs typeface="Arial"/>
              </a:rPr>
              <a:t>Y.</a:t>
            </a:r>
            <a:r>
              <a:rPr sz="300" spc="10" dirty="0">
                <a:latin typeface="Arial"/>
                <a:cs typeface="Arial"/>
              </a:rPr>
              <a:t> </a:t>
            </a:r>
            <a:r>
              <a:rPr sz="300" spc="-10" dirty="0">
                <a:latin typeface="Arial"/>
                <a:cs typeface="Arial"/>
              </a:rPr>
              <a:t>Takai,</a:t>
            </a:r>
            <a:r>
              <a:rPr sz="300" spc="15" dirty="0">
                <a:latin typeface="Arial"/>
                <a:cs typeface="Arial"/>
              </a:rPr>
              <a:t> </a:t>
            </a:r>
            <a:r>
              <a:rPr sz="300" dirty="0">
                <a:latin typeface="Arial"/>
                <a:cs typeface="Arial"/>
              </a:rPr>
              <a:t>K.</a:t>
            </a:r>
            <a:r>
              <a:rPr sz="300" spc="20" dirty="0">
                <a:latin typeface="Arial"/>
                <a:cs typeface="Arial"/>
              </a:rPr>
              <a:t> </a:t>
            </a:r>
            <a:r>
              <a:rPr sz="300" dirty="0">
                <a:latin typeface="Arial"/>
                <a:cs typeface="Arial"/>
              </a:rPr>
              <a:t>Irie,</a:t>
            </a:r>
            <a:r>
              <a:rPr sz="300" spc="15" dirty="0">
                <a:latin typeface="Arial"/>
                <a:cs typeface="Arial"/>
              </a:rPr>
              <a:t> </a:t>
            </a:r>
            <a:r>
              <a:rPr sz="300" dirty="0">
                <a:latin typeface="Arial"/>
                <a:cs typeface="Arial"/>
              </a:rPr>
              <a:t>K.</a:t>
            </a:r>
            <a:r>
              <a:rPr sz="300" spc="15" dirty="0">
                <a:latin typeface="Arial"/>
                <a:cs typeface="Arial"/>
              </a:rPr>
              <a:t> </a:t>
            </a:r>
            <a:r>
              <a:rPr sz="300" dirty="0">
                <a:latin typeface="Arial"/>
                <a:cs typeface="Arial"/>
              </a:rPr>
              <a:t>Shimizu,</a:t>
            </a:r>
            <a:r>
              <a:rPr sz="300" spc="10" dirty="0">
                <a:latin typeface="Arial"/>
                <a:cs typeface="Arial"/>
              </a:rPr>
              <a:t> </a:t>
            </a:r>
            <a:r>
              <a:rPr sz="300" spc="-20" dirty="0">
                <a:latin typeface="Arial"/>
                <a:cs typeface="Arial"/>
              </a:rPr>
              <a:t>T.</a:t>
            </a:r>
            <a:r>
              <a:rPr sz="300" spc="15" dirty="0">
                <a:latin typeface="Arial"/>
                <a:cs typeface="Arial"/>
              </a:rPr>
              <a:t> </a:t>
            </a:r>
            <a:r>
              <a:rPr sz="300" dirty="0">
                <a:latin typeface="Arial"/>
                <a:cs typeface="Arial"/>
              </a:rPr>
              <a:t>Sakisaka,</a:t>
            </a:r>
            <a:r>
              <a:rPr sz="300" spc="15" dirty="0">
                <a:latin typeface="Arial"/>
                <a:cs typeface="Arial"/>
              </a:rPr>
              <a:t> </a:t>
            </a:r>
            <a:r>
              <a:rPr sz="300" dirty="0">
                <a:latin typeface="Arial"/>
                <a:cs typeface="Arial"/>
              </a:rPr>
              <a:t>et</a:t>
            </a:r>
            <a:r>
              <a:rPr sz="300" spc="20" dirty="0">
                <a:latin typeface="Arial"/>
                <a:cs typeface="Arial"/>
              </a:rPr>
              <a:t> </a:t>
            </a:r>
            <a:r>
              <a:rPr sz="300" spc="-10" dirty="0">
                <a:latin typeface="Arial"/>
                <a:cs typeface="Arial"/>
              </a:rPr>
              <a:t>W.</a:t>
            </a:r>
            <a:r>
              <a:rPr sz="300" spc="15" dirty="0">
                <a:latin typeface="Arial"/>
                <a:cs typeface="Arial"/>
              </a:rPr>
              <a:t> </a:t>
            </a:r>
            <a:r>
              <a:rPr sz="300" dirty="0">
                <a:latin typeface="Arial"/>
                <a:cs typeface="Arial"/>
              </a:rPr>
              <a:t>Ikeda,</a:t>
            </a:r>
            <a:r>
              <a:rPr sz="300" spc="15" dirty="0">
                <a:latin typeface="Arial"/>
                <a:cs typeface="Arial"/>
              </a:rPr>
              <a:t> </a:t>
            </a:r>
            <a:r>
              <a:rPr sz="300" dirty="0">
                <a:latin typeface="Arial"/>
                <a:cs typeface="Arial"/>
              </a:rPr>
              <a:t>“Nectins</a:t>
            </a:r>
            <a:r>
              <a:rPr sz="300" spc="15"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nectin-like</a:t>
            </a:r>
            <a:r>
              <a:rPr sz="300" spc="20" dirty="0">
                <a:latin typeface="Arial"/>
                <a:cs typeface="Arial"/>
              </a:rPr>
              <a:t> </a:t>
            </a:r>
            <a:r>
              <a:rPr sz="300" dirty="0">
                <a:latin typeface="Arial"/>
                <a:cs typeface="Arial"/>
              </a:rPr>
              <a:t>molecules:</a:t>
            </a:r>
            <a:r>
              <a:rPr sz="300" spc="15" dirty="0">
                <a:latin typeface="Arial"/>
                <a:cs typeface="Arial"/>
              </a:rPr>
              <a:t> </a:t>
            </a:r>
            <a:r>
              <a:rPr sz="300" dirty="0">
                <a:latin typeface="Arial"/>
                <a:cs typeface="Arial"/>
              </a:rPr>
              <a:t>roles</a:t>
            </a:r>
            <a:r>
              <a:rPr sz="300" spc="15" dirty="0">
                <a:latin typeface="Arial"/>
                <a:cs typeface="Arial"/>
              </a:rPr>
              <a:t> </a:t>
            </a:r>
            <a:r>
              <a:rPr sz="300" dirty="0">
                <a:latin typeface="Arial"/>
                <a:cs typeface="Arial"/>
              </a:rPr>
              <a:t>in</a:t>
            </a:r>
            <a:r>
              <a:rPr sz="300" spc="15" dirty="0">
                <a:latin typeface="Arial"/>
                <a:cs typeface="Arial"/>
              </a:rPr>
              <a:t> </a:t>
            </a:r>
            <a:r>
              <a:rPr sz="300" dirty="0">
                <a:latin typeface="Arial"/>
                <a:cs typeface="Arial"/>
              </a:rPr>
              <a:t>cell</a:t>
            </a:r>
            <a:r>
              <a:rPr sz="300" spc="15" dirty="0">
                <a:latin typeface="Arial"/>
                <a:cs typeface="Arial"/>
              </a:rPr>
              <a:t> </a:t>
            </a:r>
            <a:r>
              <a:rPr sz="300" dirty="0">
                <a:latin typeface="Arial"/>
                <a:cs typeface="Arial"/>
              </a:rPr>
              <a:t>adhesion,</a:t>
            </a:r>
            <a:r>
              <a:rPr sz="300" spc="20" dirty="0">
                <a:latin typeface="Arial"/>
                <a:cs typeface="Arial"/>
              </a:rPr>
              <a:t> </a:t>
            </a:r>
            <a:r>
              <a:rPr sz="300" dirty="0">
                <a:latin typeface="Arial"/>
                <a:cs typeface="Arial"/>
              </a:rPr>
              <a:t>migration,</a:t>
            </a:r>
            <a:r>
              <a:rPr sz="300" spc="15"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polarization,”</a:t>
            </a:r>
            <a:r>
              <a:rPr sz="300" spc="15" dirty="0">
                <a:latin typeface="Arial"/>
                <a:cs typeface="Arial"/>
              </a:rPr>
              <a:t> </a:t>
            </a:r>
            <a:r>
              <a:rPr sz="300" i="1" dirty="0">
                <a:latin typeface="Arial"/>
                <a:cs typeface="Arial"/>
              </a:rPr>
              <a:t>Cancer</a:t>
            </a:r>
            <a:r>
              <a:rPr sz="300" i="1" spc="15" dirty="0">
                <a:latin typeface="Arial"/>
                <a:cs typeface="Arial"/>
              </a:rPr>
              <a:t> </a:t>
            </a:r>
            <a:r>
              <a:rPr sz="300" i="1" dirty="0">
                <a:latin typeface="Arial"/>
                <a:cs typeface="Arial"/>
              </a:rPr>
              <a:t>Science</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94,</a:t>
            </a:r>
            <a:r>
              <a:rPr sz="300" spc="15"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8,</a:t>
            </a:r>
            <a:r>
              <a:rPr sz="300" spc="15" dirty="0">
                <a:latin typeface="Arial"/>
                <a:cs typeface="Arial"/>
              </a:rPr>
              <a:t> </a:t>
            </a:r>
            <a:r>
              <a:rPr sz="300" spc="-25" dirty="0">
                <a:latin typeface="Arial"/>
                <a:cs typeface="Arial"/>
              </a:rPr>
              <a:t>p.</a:t>
            </a:r>
            <a:r>
              <a:rPr sz="300" spc="500" dirty="0">
                <a:latin typeface="Arial"/>
                <a:cs typeface="Arial"/>
              </a:rPr>
              <a:t> </a:t>
            </a:r>
            <a:r>
              <a:rPr sz="300" dirty="0">
                <a:latin typeface="Arial"/>
                <a:cs typeface="Arial"/>
              </a:rPr>
              <a:t>655-667,</a:t>
            </a:r>
            <a:r>
              <a:rPr sz="300" spc="-5" dirty="0">
                <a:latin typeface="Arial"/>
                <a:cs typeface="Arial"/>
              </a:rPr>
              <a:t> </a:t>
            </a:r>
            <a:r>
              <a:rPr sz="300" dirty="0">
                <a:latin typeface="Arial"/>
                <a:cs typeface="Arial"/>
              </a:rPr>
              <a:t>Aoû.</a:t>
            </a:r>
            <a:r>
              <a:rPr sz="300" spc="20" dirty="0">
                <a:latin typeface="Arial"/>
                <a:cs typeface="Arial"/>
              </a:rPr>
              <a:t> </a:t>
            </a:r>
            <a:r>
              <a:rPr sz="300" dirty="0">
                <a:latin typeface="Arial"/>
                <a:cs typeface="Arial"/>
              </a:rPr>
              <a:t>2003.</a:t>
            </a:r>
            <a:r>
              <a:rPr sz="300" spc="20" dirty="0">
                <a:latin typeface="Arial"/>
                <a:cs typeface="Arial"/>
              </a:rPr>
              <a:t> </a:t>
            </a:r>
            <a:r>
              <a:rPr sz="300" b="1" dirty="0">
                <a:latin typeface="Arial"/>
                <a:cs typeface="Arial"/>
              </a:rPr>
              <a:t>[3]</a:t>
            </a:r>
            <a:r>
              <a:rPr sz="300" b="1" spc="10" dirty="0">
                <a:latin typeface="Arial"/>
                <a:cs typeface="Arial"/>
              </a:rPr>
              <a:t> </a:t>
            </a:r>
            <a:r>
              <a:rPr sz="300" spc="-30" dirty="0">
                <a:latin typeface="Arial"/>
                <a:cs typeface="Arial"/>
              </a:rPr>
              <a:t>Y.</a:t>
            </a:r>
            <a:r>
              <a:rPr sz="300" spc="5" dirty="0">
                <a:latin typeface="Arial"/>
                <a:cs typeface="Arial"/>
              </a:rPr>
              <a:t> </a:t>
            </a:r>
            <a:r>
              <a:rPr sz="300" dirty="0">
                <a:latin typeface="Arial"/>
                <a:cs typeface="Arial"/>
              </a:rPr>
              <a:t>Takai,</a:t>
            </a:r>
            <a:r>
              <a:rPr sz="300" spc="20" dirty="0">
                <a:latin typeface="Arial"/>
                <a:cs typeface="Arial"/>
              </a:rPr>
              <a:t> </a:t>
            </a:r>
            <a:r>
              <a:rPr sz="300" dirty="0">
                <a:latin typeface="Arial"/>
                <a:cs typeface="Arial"/>
              </a:rPr>
              <a:t>J.</a:t>
            </a:r>
            <a:r>
              <a:rPr sz="300" spc="20" dirty="0">
                <a:latin typeface="Arial"/>
                <a:cs typeface="Arial"/>
              </a:rPr>
              <a:t> </a:t>
            </a:r>
            <a:r>
              <a:rPr sz="300" dirty="0">
                <a:latin typeface="Arial"/>
                <a:cs typeface="Arial"/>
              </a:rPr>
              <a:t>Miyoshi,</a:t>
            </a:r>
            <a:r>
              <a:rPr sz="300" spc="20" dirty="0">
                <a:latin typeface="Arial"/>
                <a:cs typeface="Arial"/>
              </a:rPr>
              <a:t> </a:t>
            </a:r>
            <a:r>
              <a:rPr sz="300" dirty="0">
                <a:latin typeface="Arial"/>
                <a:cs typeface="Arial"/>
              </a:rPr>
              <a:t>W.</a:t>
            </a:r>
            <a:r>
              <a:rPr sz="300" spc="25" dirty="0">
                <a:latin typeface="Arial"/>
                <a:cs typeface="Arial"/>
              </a:rPr>
              <a:t> </a:t>
            </a:r>
            <a:r>
              <a:rPr sz="300" dirty="0">
                <a:latin typeface="Arial"/>
                <a:cs typeface="Arial"/>
              </a:rPr>
              <a:t>Ikeda,</a:t>
            </a:r>
            <a:r>
              <a:rPr sz="300" spc="20"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H.</a:t>
            </a:r>
            <a:r>
              <a:rPr sz="300" spc="20" dirty="0">
                <a:latin typeface="Arial"/>
                <a:cs typeface="Arial"/>
              </a:rPr>
              <a:t> </a:t>
            </a:r>
            <a:r>
              <a:rPr sz="300" dirty="0">
                <a:latin typeface="Arial"/>
                <a:cs typeface="Arial"/>
              </a:rPr>
              <a:t>Ogita,</a:t>
            </a:r>
            <a:r>
              <a:rPr sz="300" spc="20" dirty="0">
                <a:latin typeface="Arial"/>
                <a:cs typeface="Arial"/>
              </a:rPr>
              <a:t> </a:t>
            </a:r>
            <a:r>
              <a:rPr sz="300" dirty="0">
                <a:latin typeface="Arial"/>
                <a:cs typeface="Arial"/>
              </a:rPr>
              <a:t>“Nectins</a:t>
            </a:r>
            <a:r>
              <a:rPr sz="300" spc="20" dirty="0">
                <a:latin typeface="Arial"/>
                <a:cs typeface="Arial"/>
              </a:rPr>
              <a:t> </a:t>
            </a:r>
            <a:r>
              <a:rPr sz="300" dirty="0">
                <a:latin typeface="Arial"/>
                <a:cs typeface="Arial"/>
              </a:rPr>
              <a:t>and</a:t>
            </a:r>
            <a:r>
              <a:rPr sz="300" spc="20" dirty="0">
                <a:latin typeface="Arial"/>
                <a:cs typeface="Arial"/>
              </a:rPr>
              <a:t> </a:t>
            </a:r>
            <a:r>
              <a:rPr sz="300" dirty="0">
                <a:latin typeface="Arial"/>
                <a:cs typeface="Arial"/>
              </a:rPr>
              <a:t>nectin-like</a:t>
            </a:r>
            <a:r>
              <a:rPr sz="300" spc="20" dirty="0">
                <a:latin typeface="Arial"/>
                <a:cs typeface="Arial"/>
              </a:rPr>
              <a:t> </a:t>
            </a:r>
            <a:r>
              <a:rPr sz="300" dirty="0">
                <a:latin typeface="Arial"/>
                <a:cs typeface="Arial"/>
              </a:rPr>
              <a:t>molecules:</a:t>
            </a:r>
            <a:r>
              <a:rPr sz="300" spc="20" dirty="0">
                <a:latin typeface="Arial"/>
                <a:cs typeface="Arial"/>
              </a:rPr>
              <a:t> </a:t>
            </a:r>
            <a:r>
              <a:rPr sz="300" dirty="0">
                <a:latin typeface="Arial"/>
                <a:cs typeface="Arial"/>
              </a:rPr>
              <a:t>roles</a:t>
            </a:r>
            <a:r>
              <a:rPr sz="300" spc="20" dirty="0">
                <a:latin typeface="Arial"/>
                <a:cs typeface="Arial"/>
              </a:rPr>
              <a:t> </a:t>
            </a:r>
            <a:r>
              <a:rPr sz="300" dirty="0">
                <a:latin typeface="Arial"/>
                <a:cs typeface="Arial"/>
              </a:rPr>
              <a:t>in</a:t>
            </a:r>
            <a:r>
              <a:rPr sz="300" spc="20" dirty="0">
                <a:latin typeface="Arial"/>
                <a:cs typeface="Arial"/>
              </a:rPr>
              <a:t> </a:t>
            </a:r>
            <a:r>
              <a:rPr sz="300" dirty="0">
                <a:latin typeface="Arial"/>
                <a:cs typeface="Arial"/>
              </a:rPr>
              <a:t>contact</a:t>
            </a:r>
            <a:r>
              <a:rPr sz="300" spc="20" dirty="0">
                <a:latin typeface="Arial"/>
                <a:cs typeface="Arial"/>
              </a:rPr>
              <a:t> </a:t>
            </a:r>
            <a:r>
              <a:rPr sz="300" dirty="0">
                <a:latin typeface="Arial"/>
                <a:cs typeface="Arial"/>
              </a:rPr>
              <a:t>inhibition</a:t>
            </a:r>
            <a:r>
              <a:rPr sz="300" spc="20"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cell</a:t>
            </a:r>
            <a:r>
              <a:rPr sz="300" spc="20" dirty="0">
                <a:latin typeface="Arial"/>
                <a:cs typeface="Arial"/>
              </a:rPr>
              <a:t> </a:t>
            </a:r>
            <a:r>
              <a:rPr sz="300" dirty="0">
                <a:latin typeface="Arial"/>
                <a:cs typeface="Arial"/>
              </a:rPr>
              <a:t>movement</a:t>
            </a:r>
            <a:r>
              <a:rPr sz="300" spc="20" dirty="0">
                <a:latin typeface="Arial"/>
                <a:cs typeface="Arial"/>
              </a:rPr>
              <a:t> </a:t>
            </a:r>
            <a:r>
              <a:rPr sz="300" dirty="0">
                <a:latin typeface="Arial"/>
                <a:cs typeface="Arial"/>
              </a:rPr>
              <a:t>and</a:t>
            </a:r>
            <a:r>
              <a:rPr sz="300" spc="20" dirty="0">
                <a:latin typeface="Arial"/>
                <a:cs typeface="Arial"/>
              </a:rPr>
              <a:t> </a:t>
            </a:r>
            <a:r>
              <a:rPr sz="300" dirty="0">
                <a:latin typeface="Arial"/>
                <a:cs typeface="Arial"/>
              </a:rPr>
              <a:t>proliferation,”</a:t>
            </a:r>
            <a:r>
              <a:rPr sz="300" spc="20" dirty="0">
                <a:latin typeface="Arial"/>
                <a:cs typeface="Arial"/>
              </a:rPr>
              <a:t> </a:t>
            </a:r>
            <a:r>
              <a:rPr sz="300" i="1" dirty="0">
                <a:latin typeface="Arial"/>
                <a:cs typeface="Arial"/>
              </a:rPr>
              <a:t>Nature</a:t>
            </a:r>
            <a:r>
              <a:rPr sz="300" i="1" spc="20" dirty="0">
                <a:latin typeface="Arial"/>
                <a:cs typeface="Arial"/>
              </a:rPr>
              <a:t> </a:t>
            </a:r>
            <a:r>
              <a:rPr sz="300" i="1" dirty="0">
                <a:latin typeface="Arial"/>
                <a:cs typeface="Arial"/>
              </a:rPr>
              <a:t>Reviews.</a:t>
            </a:r>
            <a:r>
              <a:rPr sz="300" i="1" spc="20" dirty="0">
                <a:latin typeface="Arial"/>
                <a:cs typeface="Arial"/>
              </a:rPr>
              <a:t> </a:t>
            </a:r>
            <a:r>
              <a:rPr sz="300" i="1" dirty="0">
                <a:latin typeface="Arial"/>
                <a:cs typeface="Arial"/>
              </a:rPr>
              <a:t>Molecular</a:t>
            </a:r>
            <a:r>
              <a:rPr sz="300" i="1" spc="20" dirty="0">
                <a:latin typeface="Arial"/>
                <a:cs typeface="Arial"/>
              </a:rPr>
              <a:t> </a:t>
            </a:r>
            <a:r>
              <a:rPr sz="300" i="1" dirty="0">
                <a:latin typeface="Arial"/>
                <a:cs typeface="Arial"/>
              </a:rPr>
              <a:t>Cell</a:t>
            </a:r>
            <a:r>
              <a:rPr sz="300" i="1" spc="20" dirty="0">
                <a:latin typeface="Arial"/>
                <a:cs typeface="Arial"/>
              </a:rPr>
              <a:t> </a:t>
            </a:r>
            <a:r>
              <a:rPr sz="300" i="1" dirty="0">
                <a:latin typeface="Arial"/>
                <a:cs typeface="Arial"/>
              </a:rPr>
              <a:t>Biology</a:t>
            </a:r>
            <a:r>
              <a:rPr sz="300" dirty="0">
                <a:latin typeface="Arial"/>
                <a:cs typeface="Arial"/>
              </a:rPr>
              <a:t>,</a:t>
            </a:r>
            <a:r>
              <a:rPr sz="300" spc="20" dirty="0">
                <a:latin typeface="Arial"/>
                <a:cs typeface="Arial"/>
              </a:rPr>
              <a:t> </a:t>
            </a:r>
            <a:r>
              <a:rPr sz="300" dirty="0">
                <a:latin typeface="Arial"/>
                <a:cs typeface="Arial"/>
              </a:rPr>
              <a:t>vol.</a:t>
            </a:r>
            <a:r>
              <a:rPr sz="300" spc="20" dirty="0">
                <a:latin typeface="Arial"/>
                <a:cs typeface="Arial"/>
              </a:rPr>
              <a:t> </a:t>
            </a:r>
            <a:r>
              <a:rPr sz="300" dirty="0">
                <a:latin typeface="Arial"/>
                <a:cs typeface="Arial"/>
              </a:rPr>
              <a:t>9,</a:t>
            </a:r>
            <a:r>
              <a:rPr sz="300"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8,</a:t>
            </a:r>
            <a:r>
              <a:rPr sz="300" spc="20" dirty="0">
                <a:latin typeface="Arial"/>
                <a:cs typeface="Arial"/>
              </a:rPr>
              <a:t> </a:t>
            </a:r>
            <a:r>
              <a:rPr sz="300" dirty="0">
                <a:latin typeface="Arial"/>
                <a:cs typeface="Arial"/>
              </a:rPr>
              <a:t>p.</a:t>
            </a:r>
            <a:r>
              <a:rPr sz="300" spc="25" dirty="0">
                <a:latin typeface="Arial"/>
                <a:cs typeface="Arial"/>
              </a:rPr>
              <a:t> </a:t>
            </a:r>
            <a:r>
              <a:rPr sz="300" dirty="0">
                <a:latin typeface="Arial"/>
                <a:cs typeface="Arial"/>
              </a:rPr>
              <a:t>603-615,</a:t>
            </a:r>
            <a:r>
              <a:rPr sz="300" spc="-5" dirty="0">
                <a:latin typeface="Arial"/>
                <a:cs typeface="Arial"/>
              </a:rPr>
              <a:t> </a:t>
            </a:r>
            <a:r>
              <a:rPr sz="300" dirty="0">
                <a:latin typeface="Arial"/>
                <a:cs typeface="Arial"/>
              </a:rPr>
              <a:t>Août.</a:t>
            </a:r>
            <a:r>
              <a:rPr sz="300" spc="20" dirty="0">
                <a:latin typeface="Arial"/>
                <a:cs typeface="Arial"/>
              </a:rPr>
              <a:t> </a:t>
            </a:r>
            <a:r>
              <a:rPr sz="300" dirty="0">
                <a:latin typeface="Arial"/>
                <a:cs typeface="Arial"/>
              </a:rPr>
              <a:t>2008.</a:t>
            </a:r>
            <a:r>
              <a:rPr sz="300" spc="20" dirty="0">
                <a:latin typeface="Arial"/>
                <a:cs typeface="Arial"/>
              </a:rPr>
              <a:t> </a:t>
            </a:r>
            <a:r>
              <a:rPr sz="300" b="1" dirty="0">
                <a:latin typeface="Arial"/>
                <a:cs typeface="Arial"/>
              </a:rPr>
              <a:t>[4]</a:t>
            </a:r>
            <a:r>
              <a:rPr sz="300" b="1"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Reymond,</a:t>
            </a:r>
            <a:r>
              <a:rPr sz="300" spc="20" dirty="0">
                <a:latin typeface="Arial"/>
                <a:cs typeface="Arial"/>
              </a:rPr>
              <a:t> </a:t>
            </a:r>
            <a:r>
              <a:rPr sz="300" dirty="0">
                <a:latin typeface="Arial"/>
                <a:cs typeface="Arial"/>
              </a:rPr>
              <a:t>S.</a:t>
            </a:r>
            <a:r>
              <a:rPr sz="300" spc="20" dirty="0">
                <a:latin typeface="Arial"/>
                <a:cs typeface="Arial"/>
              </a:rPr>
              <a:t> </a:t>
            </a:r>
            <a:r>
              <a:rPr sz="300" dirty="0">
                <a:latin typeface="Arial"/>
                <a:cs typeface="Arial"/>
              </a:rPr>
              <a:t>Fabre,</a:t>
            </a:r>
            <a:r>
              <a:rPr sz="300" spc="20" dirty="0">
                <a:latin typeface="Arial"/>
                <a:cs typeface="Arial"/>
              </a:rPr>
              <a:t> </a:t>
            </a:r>
            <a:r>
              <a:rPr sz="300" dirty="0">
                <a:latin typeface="Arial"/>
                <a:cs typeface="Arial"/>
              </a:rPr>
              <a:t>E.</a:t>
            </a:r>
            <a:r>
              <a:rPr sz="300" spc="20" dirty="0">
                <a:latin typeface="Arial"/>
                <a:cs typeface="Arial"/>
              </a:rPr>
              <a:t> </a:t>
            </a:r>
            <a:r>
              <a:rPr sz="300" dirty="0">
                <a:latin typeface="Arial"/>
                <a:cs typeface="Arial"/>
              </a:rPr>
              <a:t>Lecocq,</a:t>
            </a:r>
            <a:r>
              <a:rPr sz="300" spc="20" dirty="0">
                <a:latin typeface="Arial"/>
                <a:cs typeface="Arial"/>
              </a:rPr>
              <a:t> </a:t>
            </a:r>
            <a:r>
              <a:rPr sz="300" dirty="0">
                <a:latin typeface="Arial"/>
                <a:cs typeface="Arial"/>
              </a:rPr>
              <a:t>J. Adelaïde,</a:t>
            </a:r>
            <a:r>
              <a:rPr sz="300" spc="20" dirty="0">
                <a:latin typeface="Arial"/>
                <a:cs typeface="Arial"/>
              </a:rPr>
              <a:t> </a:t>
            </a:r>
            <a:r>
              <a:rPr sz="300" spc="-20" dirty="0">
                <a:latin typeface="Arial"/>
                <a:cs typeface="Arial"/>
              </a:rPr>
              <a:t>P.</a:t>
            </a:r>
            <a:r>
              <a:rPr sz="300" spc="20" dirty="0">
                <a:latin typeface="Arial"/>
                <a:cs typeface="Arial"/>
              </a:rPr>
              <a:t> </a:t>
            </a:r>
            <a:r>
              <a:rPr sz="300" dirty="0">
                <a:latin typeface="Arial"/>
                <a:cs typeface="Arial"/>
              </a:rPr>
              <a:t>Dubreuil,</a:t>
            </a:r>
            <a:r>
              <a:rPr sz="300" spc="20"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M.</a:t>
            </a:r>
            <a:r>
              <a:rPr sz="300" spc="20" dirty="0">
                <a:latin typeface="Arial"/>
                <a:cs typeface="Arial"/>
              </a:rPr>
              <a:t> </a:t>
            </a:r>
            <a:r>
              <a:rPr sz="300" dirty="0">
                <a:latin typeface="Arial"/>
                <a:cs typeface="Arial"/>
              </a:rPr>
              <a:t>Lopez,</a:t>
            </a:r>
            <a:r>
              <a:rPr sz="300" spc="20" dirty="0">
                <a:latin typeface="Arial"/>
                <a:cs typeface="Arial"/>
              </a:rPr>
              <a:t> </a:t>
            </a:r>
            <a:r>
              <a:rPr sz="300" spc="-10" dirty="0">
                <a:latin typeface="Arial"/>
                <a:cs typeface="Arial"/>
              </a:rPr>
              <a:t>“Nectin4/</a:t>
            </a:r>
            <a:r>
              <a:rPr sz="300" spc="500" dirty="0">
                <a:latin typeface="Arial"/>
                <a:cs typeface="Arial"/>
              </a:rPr>
              <a:t> </a:t>
            </a:r>
            <a:r>
              <a:rPr sz="300" dirty="0">
                <a:latin typeface="Arial"/>
                <a:cs typeface="Arial"/>
              </a:rPr>
              <a:t>PRR4,</a:t>
            </a:r>
            <a:r>
              <a:rPr sz="300" spc="15" dirty="0">
                <a:latin typeface="Arial"/>
                <a:cs typeface="Arial"/>
              </a:rPr>
              <a:t> </a:t>
            </a:r>
            <a:r>
              <a:rPr sz="300" dirty="0">
                <a:latin typeface="Arial"/>
                <a:cs typeface="Arial"/>
              </a:rPr>
              <a:t>a</a:t>
            </a:r>
            <a:r>
              <a:rPr sz="300" spc="15" dirty="0">
                <a:latin typeface="Arial"/>
                <a:cs typeface="Arial"/>
              </a:rPr>
              <a:t> </a:t>
            </a:r>
            <a:r>
              <a:rPr sz="300" dirty="0">
                <a:latin typeface="Arial"/>
                <a:cs typeface="Arial"/>
              </a:rPr>
              <a:t>new</a:t>
            </a:r>
            <a:r>
              <a:rPr sz="300" spc="20" dirty="0">
                <a:latin typeface="Arial"/>
                <a:cs typeface="Arial"/>
              </a:rPr>
              <a:t> </a:t>
            </a:r>
            <a:r>
              <a:rPr sz="300" dirty="0">
                <a:latin typeface="Arial"/>
                <a:cs typeface="Arial"/>
              </a:rPr>
              <a:t>afadin-associated</a:t>
            </a:r>
            <a:r>
              <a:rPr sz="300" spc="15" dirty="0">
                <a:latin typeface="Arial"/>
                <a:cs typeface="Arial"/>
              </a:rPr>
              <a:t> </a:t>
            </a:r>
            <a:r>
              <a:rPr sz="300" dirty="0">
                <a:latin typeface="Arial"/>
                <a:cs typeface="Arial"/>
              </a:rPr>
              <a:t>member</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nectin</a:t>
            </a:r>
            <a:r>
              <a:rPr sz="300" spc="15" dirty="0">
                <a:latin typeface="Arial"/>
                <a:cs typeface="Arial"/>
              </a:rPr>
              <a:t> </a:t>
            </a:r>
            <a:r>
              <a:rPr sz="300" dirty="0">
                <a:latin typeface="Arial"/>
                <a:cs typeface="Arial"/>
              </a:rPr>
              <a:t>family</a:t>
            </a:r>
            <a:r>
              <a:rPr sz="300" spc="20" dirty="0">
                <a:latin typeface="Arial"/>
                <a:cs typeface="Arial"/>
              </a:rPr>
              <a:t> </a:t>
            </a:r>
            <a:r>
              <a:rPr sz="300" dirty="0">
                <a:latin typeface="Arial"/>
                <a:cs typeface="Arial"/>
              </a:rPr>
              <a:t>that</a:t>
            </a:r>
            <a:r>
              <a:rPr sz="300" spc="15" dirty="0">
                <a:latin typeface="Arial"/>
                <a:cs typeface="Arial"/>
              </a:rPr>
              <a:t> </a:t>
            </a:r>
            <a:r>
              <a:rPr sz="300" dirty="0">
                <a:latin typeface="Arial"/>
                <a:cs typeface="Arial"/>
              </a:rPr>
              <a:t>trans-interacts</a:t>
            </a:r>
            <a:r>
              <a:rPr sz="300" spc="20" dirty="0">
                <a:latin typeface="Arial"/>
                <a:cs typeface="Arial"/>
              </a:rPr>
              <a:t> </a:t>
            </a:r>
            <a:r>
              <a:rPr sz="300" dirty="0">
                <a:latin typeface="Arial"/>
                <a:cs typeface="Arial"/>
              </a:rPr>
              <a:t>with</a:t>
            </a:r>
            <a:r>
              <a:rPr sz="300" spc="15" dirty="0">
                <a:latin typeface="Arial"/>
                <a:cs typeface="Arial"/>
              </a:rPr>
              <a:t> </a:t>
            </a:r>
            <a:r>
              <a:rPr sz="300" dirty="0">
                <a:latin typeface="Arial"/>
                <a:cs typeface="Arial"/>
              </a:rPr>
              <a:t>nectin1/PRR1</a:t>
            </a:r>
            <a:r>
              <a:rPr sz="300" spc="20" dirty="0">
                <a:latin typeface="Arial"/>
                <a:cs typeface="Arial"/>
              </a:rPr>
              <a:t> </a:t>
            </a:r>
            <a:r>
              <a:rPr sz="300" dirty="0">
                <a:latin typeface="Arial"/>
                <a:cs typeface="Arial"/>
              </a:rPr>
              <a:t>through</a:t>
            </a:r>
            <a:r>
              <a:rPr sz="300" spc="15" dirty="0">
                <a:latin typeface="Arial"/>
                <a:cs typeface="Arial"/>
              </a:rPr>
              <a:t> </a:t>
            </a:r>
            <a:r>
              <a:rPr sz="300" dirty="0">
                <a:latin typeface="Arial"/>
                <a:cs typeface="Arial"/>
              </a:rPr>
              <a:t>V</a:t>
            </a:r>
            <a:r>
              <a:rPr sz="300" spc="20" dirty="0">
                <a:latin typeface="Arial"/>
                <a:cs typeface="Arial"/>
              </a:rPr>
              <a:t> </a:t>
            </a:r>
            <a:r>
              <a:rPr sz="300" dirty="0">
                <a:latin typeface="Arial"/>
                <a:cs typeface="Arial"/>
              </a:rPr>
              <a:t>domain</a:t>
            </a:r>
            <a:r>
              <a:rPr sz="300" spc="15" dirty="0">
                <a:latin typeface="Arial"/>
                <a:cs typeface="Arial"/>
              </a:rPr>
              <a:t> </a:t>
            </a:r>
            <a:r>
              <a:rPr sz="300" dirty="0">
                <a:latin typeface="Arial"/>
                <a:cs typeface="Arial"/>
              </a:rPr>
              <a:t>interaction,”</a:t>
            </a:r>
            <a:r>
              <a:rPr sz="300" spc="20" dirty="0">
                <a:latin typeface="Arial"/>
                <a:cs typeface="Arial"/>
              </a:rPr>
              <a:t> </a:t>
            </a:r>
            <a:r>
              <a:rPr sz="300" i="1" dirty="0">
                <a:latin typeface="Arial"/>
                <a:cs typeface="Arial"/>
              </a:rPr>
              <a:t>The</a:t>
            </a:r>
            <a:r>
              <a:rPr sz="300" i="1" spc="15" dirty="0">
                <a:latin typeface="Arial"/>
                <a:cs typeface="Arial"/>
              </a:rPr>
              <a:t> </a:t>
            </a:r>
            <a:r>
              <a:rPr sz="300" i="1" dirty="0">
                <a:latin typeface="Arial"/>
                <a:cs typeface="Arial"/>
              </a:rPr>
              <a:t>Journal</a:t>
            </a:r>
            <a:r>
              <a:rPr sz="300" i="1" spc="20" dirty="0">
                <a:latin typeface="Arial"/>
                <a:cs typeface="Arial"/>
              </a:rPr>
              <a:t> </a:t>
            </a:r>
            <a:r>
              <a:rPr sz="300" i="1" dirty="0">
                <a:latin typeface="Arial"/>
                <a:cs typeface="Arial"/>
              </a:rPr>
              <a:t>of</a:t>
            </a:r>
            <a:r>
              <a:rPr sz="300" i="1" spc="15" dirty="0">
                <a:latin typeface="Arial"/>
                <a:cs typeface="Arial"/>
              </a:rPr>
              <a:t> </a:t>
            </a:r>
            <a:r>
              <a:rPr sz="300" i="1" dirty="0">
                <a:latin typeface="Arial"/>
                <a:cs typeface="Arial"/>
              </a:rPr>
              <a:t>Biological</a:t>
            </a:r>
            <a:r>
              <a:rPr sz="300" i="1" spc="15" dirty="0">
                <a:latin typeface="Arial"/>
                <a:cs typeface="Arial"/>
              </a:rPr>
              <a:t> </a:t>
            </a:r>
            <a:r>
              <a:rPr sz="300" i="1" dirty="0">
                <a:latin typeface="Arial"/>
                <a:cs typeface="Arial"/>
              </a:rPr>
              <a:t>Chemistry</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276,</a:t>
            </a:r>
            <a:r>
              <a:rPr sz="300" spc="20"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46,</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43205-43215,</a:t>
            </a:r>
            <a:r>
              <a:rPr sz="300" spc="20" dirty="0">
                <a:latin typeface="Arial"/>
                <a:cs typeface="Arial"/>
              </a:rPr>
              <a:t> </a:t>
            </a:r>
            <a:r>
              <a:rPr sz="300" dirty="0">
                <a:latin typeface="Arial"/>
                <a:cs typeface="Arial"/>
              </a:rPr>
              <a:t>Nov.</a:t>
            </a:r>
            <a:r>
              <a:rPr sz="300" spc="15" dirty="0">
                <a:latin typeface="Arial"/>
                <a:cs typeface="Arial"/>
              </a:rPr>
              <a:t> </a:t>
            </a:r>
            <a:r>
              <a:rPr sz="300" dirty="0">
                <a:latin typeface="Arial"/>
                <a:cs typeface="Arial"/>
              </a:rPr>
              <a:t>2001.</a:t>
            </a:r>
            <a:r>
              <a:rPr sz="300" spc="20" dirty="0">
                <a:latin typeface="Arial"/>
                <a:cs typeface="Arial"/>
              </a:rPr>
              <a:t> </a:t>
            </a:r>
            <a:r>
              <a:rPr sz="300" b="1" dirty="0">
                <a:latin typeface="Arial"/>
                <a:cs typeface="Arial"/>
              </a:rPr>
              <a:t>[5]</a:t>
            </a:r>
            <a:r>
              <a:rPr sz="300" b="1" spc="15" dirty="0">
                <a:latin typeface="Arial"/>
                <a:cs typeface="Arial"/>
              </a:rPr>
              <a:t> </a:t>
            </a:r>
            <a:r>
              <a:rPr sz="300" dirty="0">
                <a:latin typeface="Arial"/>
                <a:cs typeface="Arial"/>
              </a:rPr>
              <a:t>S.</a:t>
            </a:r>
            <a:r>
              <a:rPr sz="300" spc="20" dirty="0">
                <a:latin typeface="Arial"/>
                <a:cs typeface="Arial"/>
              </a:rPr>
              <a:t> </a:t>
            </a:r>
            <a:r>
              <a:rPr sz="300" dirty="0">
                <a:latin typeface="Arial"/>
                <a:cs typeface="Arial"/>
              </a:rPr>
              <a:t>Fabre</a:t>
            </a:r>
            <a:r>
              <a:rPr sz="300" spc="15"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al.,</a:t>
            </a:r>
            <a:r>
              <a:rPr sz="300" spc="15" dirty="0">
                <a:latin typeface="Arial"/>
                <a:cs typeface="Arial"/>
              </a:rPr>
              <a:t> </a:t>
            </a:r>
            <a:r>
              <a:rPr sz="300" dirty="0">
                <a:latin typeface="Arial"/>
                <a:cs typeface="Arial"/>
              </a:rPr>
              <a:t>“Prominent</a:t>
            </a:r>
            <a:r>
              <a:rPr sz="300" spc="20" dirty="0">
                <a:latin typeface="Arial"/>
                <a:cs typeface="Arial"/>
              </a:rPr>
              <a:t> </a:t>
            </a:r>
            <a:r>
              <a:rPr sz="300" dirty="0">
                <a:latin typeface="Arial"/>
                <a:cs typeface="Arial"/>
              </a:rPr>
              <a:t>role</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the</a:t>
            </a:r>
            <a:r>
              <a:rPr sz="300" spc="15" dirty="0">
                <a:latin typeface="Arial"/>
                <a:cs typeface="Arial"/>
              </a:rPr>
              <a:t> </a:t>
            </a:r>
            <a:r>
              <a:rPr sz="300" dirty="0">
                <a:latin typeface="Arial"/>
                <a:cs typeface="Arial"/>
              </a:rPr>
              <a:t>Ig-like</a:t>
            </a:r>
            <a:r>
              <a:rPr sz="300" spc="15" dirty="0">
                <a:latin typeface="Arial"/>
                <a:cs typeface="Arial"/>
              </a:rPr>
              <a:t> </a:t>
            </a:r>
            <a:r>
              <a:rPr sz="300" dirty="0">
                <a:latin typeface="Arial"/>
                <a:cs typeface="Arial"/>
              </a:rPr>
              <a:t>V</a:t>
            </a:r>
            <a:r>
              <a:rPr sz="300" spc="20" dirty="0">
                <a:latin typeface="Arial"/>
                <a:cs typeface="Arial"/>
              </a:rPr>
              <a:t> </a:t>
            </a:r>
            <a:r>
              <a:rPr sz="300" dirty="0">
                <a:latin typeface="Arial"/>
                <a:cs typeface="Arial"/>
              </a:rPr>
              <a:t>domain</a:t>
            </a:r>
            <a:r>
              <a:rPr sz="300" spc="15" dirty="0">
                <a:latin typeface="Arial"/>
                <a:cs typeface="Arial"/>
              </a:rPr>
              <a:t> </a:t>
            </a:r>
            <a:r>
              <a:rPr sz="300" dirty="0">
                <a:latin typeface="Arial"/>
                <a:cs typeface="Arial"/>
              </a:rPr>
              <a:t>in</a:t>
            </a:r>
            <a:r>
              <a:rPr sz="300" spc="20" dirty="0">
                <a:latin typeface="Arial"/>
                <a:cs typeface="Arial"/>
              </a:rPr>
              <a:t> </a:t>
            </a:r>
            <a:r>
              <a:rPr sz="300" dirty="0">
                <a:latin typeface="Arial"/>
                <a:cs typeface="Arial"/>
              </a:rPr>
              <a:t>trans-interactions</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nectins.</a:t>
            </a:r>
            <a:r>
              <a:rPr sz="300" spc="15" dirty="0">
                <a:latin typeface="Arial"/>
                <a:cs typeface="Arial"/>
              </a:rPr>
              <a:t> </a:t>
            </a:r>
            <a:r>
              <a:rPr sz="300" dirty="0">
                <a:latin typeface="Arial"/>
                <a:cs typeface="Arial"/>
              </a:rPr>
              <a:t>Nectin3</a:t>
            </a:r>
            <a:r>
              <a:rPr sz="300" spc="20"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nectin</a:t>
            </a:r>
            <a:r>
              <a:rPr sz="300" spc="20" dirty="0">
                <a:latin typeface="Arial"/>
                <a:cs typeface="Arial"/>
              </a:rPr>
              <a:t> </a:t>
            </a:r>
            <a:r>
              <a:rPr sz="300" dirty="0">
                <a:latin typeface="Arial"/>
                <a:cs typeface="Arial"/>
              </a:rPr>
              <a:t>4</a:t>
            </a:r>
            <a:r>
              <a:rPr sz="300" spc="15" dirty="0">
                <a:latin typeface="Arial"/>
                <a:cs typeface="Arial"/>
              </a:rPr>
              <a:t> </a:t>
            </a:r>
            <a:r>
              <a:rPr sz="300" spc="-20" dirty="0">
                <a:latin typeface="Arial"/>
                <a:cs typeface="Arial"/>
              </a:rPr>
              <a:t>bind</a:t>
            </a:r>
            <a:r>
              <a:rPr sz="300" spc="500" dirty="0">
                <a:latin typeface="Arial"/>
                <a:cs typeface="Arial"/>
              </a:rPr>
              <a:t> </a:t>
            </a:r>
            <a:r>
              <a:rPr sz="300" dirty="0">
                <a:latin typeface="Arial"/>
                <a:cs typeface="Arial"/>
              </a:rPr>
              <a:t>to</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predicted</a:t>
            </a:r>
            <a:r>
              <a:rPr sz="300" spc="15" dirty="0">
                <a:latin typeface="Arial"/>
                <a:cs typeface="Arial"/>
              </a:rPr>
              <a:t> </a:t>
            </a:r>
            <a:r>
              <a:rPr sz="300" dirty="0">
                <a:latin typeface="Arial"/>
                <a:cs typeface="Arial"/>
              </a:rPr>
              <a:t>C-</a:t>
            </a:r>
            <a:r>
              <a:rPr sz="300" spc="-10" dirty="0">
                <a:latin typeface="Arial"/>
                <a:cs typeface="Arial"/>
              </a:rPr>
              <a:t>C'-C"-</a:t>
            </a:r>
            <a:r>
              <a:rPr sz="300" dirty="0">
                <a:latin typeface="Arial"/>
                <a:cs typeface="Arial"/>
              </a:rPr>
              <a:t>D</a:t>
            </a:r>
            <a:r>
              <a:rPr sz="300" spc="20" dirty="0">
                <a:latin typeface="Arial"/>
                <a:cs typeface="Arial"/>
              </a:rPr>
              <a:t> </a:t>
            </a:r>
            <a:r>
              <a:rPr sz="300" dirty="0">
                <a:latin typeface="Arial"/>
                <a:cs typeface="Arial"/>
              </a:rPr>
              <a:t>beta-strands</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nectin1</a:t>
            </a:r>
            <a:r>
              <a:rPr sz="300" spc="20" dirty="0">
                <a:latin typeface="Arial"/>
                <a:cs typeface="Arial"/>
              </a:rPr>
              <a:t> </a:t>
            </a:r>
            <a:r>
              <a:rPr sz="300" dirty="0">
                <a:latin typeface="Arial"/>
                <a:cs typeface="Arial"/>
              </a:rPr>
              <a:t>V</a:t>
            </a:r>
            <a:r>
              <a:rPr sz="300" spc="15" dirty="0">
                <a:latin typeface="Arial"/>
                <a:cs typeface="Arial"/>
              </a:rPr>
              <a:t> </a:t>
            </a:r>
            <a:r>
              <a:rPr sz="300" dirty="0">
                <a:latin typeface="Arial"/>
                <a:cs typeface="Arial"/>
              </a:rPr>
              <a:t>domain,”</a:t>
            </a:r>
            <a:r>
              <a:rPr sz="300" spc="20" dirty="0">
                <a:latin typeface="Arial"/>
                <a:cs typeface="Arial"/>
              </a:rPr>
              <a:t> </a:t>
            </a:r>
            <a:r>
              <a:rPr sz="300" i="1" dirty="0">
                <a:latin typeface="Arial"/>
                <a:cs typeface="Arial"/>
              </a:rPr>
              <a:t>The</a:t>
            </a:r>
            <a:r>
              <a:rPr sz="300" i="1" spc="15" dirty="0">
                <a:latin typeface="Arial"/>
                <a:cs typeface="Arial"/>
              </a:rPr>
              <a:t> </a:t>
            </a:r>
            <a:r>
              <a:rPr sz="300" i="1" dirty="0">
                <a:latin typeface="Arial"/>
                <a:cs typeface="Arial"/>
              </a:rPr>
              <a:t>Journal</a:t>
            </a:r>
            <a:r>
              <a:rPr sz="300" i="1" spc="20" dirty="0">
                <a:latin typeface="Arial"/>
                <a:cs typeface="Arial"/>
              </a:rPr>
              <a:t> </a:t>
            </a:r>
            <a:r>
              <a:rPr sz="300" i="1" dirty="0">
                <a:latin typeface="Arial"/>
                <a:cs typeface="Arial"/>
              </a:rPr>
              <a:t>of</a:t>
            </a:r>
            <a:r>
              <a:rPr sz="300" i="1" spc="20" dirty="0">
                <a:latin typeface="Arial"/>
                <a:cs typeface="Arial"/>
              </a:rPr>
              <a:t> </a:t>
            </a:r>
            <a:r>
              <a:rPr sz="300" i="1" dirty="0">
                <a:latin typeface="Arial"/>
                <a:cs typeface="Arial"/>
              </a:rPr>
              <a:t>Biological</a:t>
            </a:r>
            <a:r>
              <a:rPr sz="300" i="1" spc="15" dirty="0">
                <a:latin typeface="Arial"/>
                <a:cs typeface="Arial"/>
              </a:rPr>
              <a:t> </a:t>
            </a:r>
            <a:r>
              <a:rPr sz="300" i="1" dirty="0">
                <a:latin typeface="Arial"/>
                <a:cs typeface="Arial"/>
              </a:rPr>
              <a:t>Chemistry</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277,</a:t>
            </a:r>
            <a:r>
              <a:rPr sz="300"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30,</a:t>
            </a:r>
            <a:r>
              <a:rPr sz="300" spc="15" dirty="0">
                <a:latin typeface="Arial"/>
                <a:cs typeface="Arial"/>
              </a:rPr>
              <a:t> </a:t>
            </a:r>
            <a:r>
              <a:rPr sz="300" dirty="0">
                <a:latin typeface="Arial"/>
                <a:cs typeface="Arial"/>
              </a:rPr>
              <a:t>p.</a:t>
            </a:r>
            <a:r>
              <a:rPr sz="300" spc="20" dirty="0">
                <a:latin typeface="Arial"/>
                <a:cs typeface="Arial"/>
              </a:rPr>
              <a:t> </a:t>
            </a:r>
            <a:r>
              <a:rPr sz="300" dirty="0">
                <a:latin typeface="Arial"/>
                <a:cs typeface="Arial"/>
              </a:rPr>
              <a:t>27006-27013,</a:t>
            </a:r>
            <a:r>
              <a:rPr sz="300" spc="20" dirty="0">
                <a:latin typeface="Arial"/>
                <a:cs typeface="Arial"/>
              </a:rPr>
              <a:t> </a:t>
            </a:r>
            <a:r>
              <a:rPr sz="300" dirty="0">
                <a:latin typeface="Arial"/>
                <a:cs typeface="Arial"/>
              </a:rPr>
              <a:t>Juil.</a:t>
            </a:r>
            <a:r>
              <a:rPr sz="300" spc="15" dirty="0">
                <a:latin typeface="Arial"/>
                <a:cs typeface="Arial"/>
              </a:rPr>
              <a:t> </a:t>
            </a:r>
            <a:r>
              <a:rPr sz="300" dirty="0">
                <a:latin typeface="Arial"/>
                <a:cs typeface="Arial"/>
              </a:rPr>
              <a:t>2002.</a:t>
            </a:r>
            <a:r>
              <a:rPr sz="300" spc="20" dirty="0">
                <a:latin typeface="Arial"/>
                <a:cs typeface="Arial"/>
              </a:rPr>
              <a:t> </a:t>
            </a:r>
            <a:r>
              <a:rPr sz="300" b="1" dirty="0">
                <a:latin typeface="Arial"/>
                <a:cs typeface="Arial"/>
              </a:rPr>
              <a:t>[6]</a:t>
            </a:r>
            <a:r>
              <a:rPr sz="300" b="1" spc="15" dirty="0">
                <a:latin typeface="Arial"/>
                <a:cs typeface="Arial"/>
              </a:rPr>
              <a:t> </a:t>
            </a:r>
            <a:r>
              <a:rPr sz="300" spc="-20" dirty="0">
                <a:latin typeface="Arial"/>
                <a:cs typeface="Arial"/>
              </a:rPr>
              <a:t>F.</a:t>
            </a:r>
            <a:r>
              <a:rPr sz="300" spc="20" dirty="0">
                <a:latin typeface="Arial"/>
                <a:cs typeface="Arial"/>
              </a:rPr>
              <a:t> </a:t>
            </a:r>
            <a:r>
              <a:rPr sz="300" dirty="0">
                <a:latin typeface="Arial"/>
                <a:cs typeface="Arial"/>
              </a:rPr>
              <a:t>Seals</a:t>
            </a:r>
            <a:r>
              <a:rPr sz="300" spc="20" dirty="0">
                <a:latin typeface="Arial"/>
                <a:cs typeface="Arial"/>
              </a:rPr>
              <a:t> </a:t>
            </a:r>
            <a:r>
              <a:rPr sz="300" dirty="0">
                <a:latin typeface="Arial"/>
                <a:cs typeface="Arial"/>
              </a:rPr>
              <a:t>et</a:t>
            </a:r>
            <a:r>
              <a:rPr sz="300" spc="15" dirty="0">
                <a:latin typeface="Arial"/>
                <a:cs typeface="Arial"/>
              </a:rPr>
              <a:t> </a:t>
            </a:r>
            <a:r>
              <a:rPr sz="300" dirty="0">
                <a:latin typeface="Arial"/>
                <a:cs typeface="Arial"/>
              </a:rPr>
              <a:t>S. A.</a:t>
            </a:r>
            <a:r>
              <a:rPr sz="300" spc="20" dirty="0">
                <a:latin typeface="Arial"/>
                <a:cs typeface="Arial"/>
              </a:rPr>
              <a:t> </a:t>
            </a:r>
            <a:r>
              <a:rPr sz="300" dirty="0">
                <a:latin typeface="Arial"/>
                <a:cs typeface="Arial"/>
              </a:rPr>
              <a:t>Courtneidge,</a:t>
            </a:r>
            <a:r>
              <a:rPr sz="300" spc="20" dirty="0">
                <a:latin typeface="Arial"/>
                <a:cs typeface="Arial"/>
              </a:rPr>
              <a:t> </a:t>
            </a:r>
            <a:r>
              <a:rPr sz="300" dirty="0">
                <a:latin typeface="Arial"/>
                <a:cs typeface="Arial"/>
              </a:rPr>
              <a:t>“The ADAMs</a:t>
            </a:r>
            <a:r>
              <a:rPr sz="300" spc="15" dirty="0">
                <a:latin typeface="Arial"/>
                <a:cs typeface="Arial"/>
              </a:rPr>
              <a:t> </a:t>
            </a:r>
            <a:r>
              <a:rPr sz="300" dirty="0">
                <a:latin typeface="Arial"/>
                <a:cs typeface="Arial"/>
              </a:rPr>
              <a:t>family</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metalloproteases:</a:t>
            </a:r>
            <a:r>
              <a:rPr sz="300" spc="20" dirty="0">
                <a:latin typeface="Arial"/>
                <a:cs typeface="Arial"/>
              </a:rPr>
              <a:t> </a:t>
            </a:r>
            <a:r>
              <a:rPr sz="300" dirty="0">
                <a:latin typeface="Arial"/>
                <a:cs typeface="Arial"/>
              </a:rPr>
              <a:t>multidomain</a:t>
            </a:r>
            <a:r>
              <a:rPr sz="300" spc="20" dirty="0">
                <a:latin typeface="Arial"/>
                <a:cs typeface="Arial"/>
              </a:rPr>
              <a:t> </a:t>
            </a:r>
            <a:r>
              <a:rPr sz="300" dirty="0">
                <a:latin typeface="Arial"/>
                <a:cs typeface="Arial"/>
              </a:rPr>
              <a:t>proteins</a:t>
            </a:r>
            <a:r>
              <a:rPr sz="300" spc="15" dirty="0">
                <a:latin typeface="Arial"/>
                <a:cs typeface="Arial"/>
              </a:rPr>
              <a:t> </a:t>
            </a:r>
            <a:r>
              <a:rPr sz="300" dirty="0">
                <a:latin typeface="Arial"/>
                <a:cs typeface="Arial"/>
              </a:rPr>
              <a:t>with</a:t>
            </a:r>
            <a:r>
              <a:rPr sz="300" spc="20" dirty="0">
                <a:latin typeface="Arial"/>
                <a:cs typeface="Arial"/>
              </a:rPr>
              <a:t> </a:t>
            </a:r>
            <a:r>
              <a:rPr sz="300" dirty="0">
                <a:latin typeface="Arial"/>
                <a:cs typeface="Arial"/>
              </a:rPr>
              <a:t>multiple</a:t>
            </a:r>
            <a:r>
              <a:rPr sz="300" spc="20" dirty="0">
                <a:latin typeface="Arial"/>
                <a:cs typeface="Arial"/>
              </a:rPr>
              <a:t> </a:t>
            </a:r>
            <a:r>
              <a:rPr sz="300" dirty="0">
                <a:latin typeface="Arial"/>
                <a:cs typeface="Arial"/>
              </a:rPr>
              <a:t>functions,”</a:t>
            </a:r>
            <a:r>
              <a:rPr sz="300" spc="15" dirty="0">
                <a:latin typeface="Arial"/>
                <a:cs typeface="Arial"/>
              </a:rPr>
              <a:t> </a:t>
            </a:r>
            <a:r>
              <a:rPr sz="300" i="1" dirty="0">
                <a:latin typeface="Arial"/>
                <a:cs typeface="Arial"/>
              </a:rPr>
              <a:t>Genes</a:t>
            </a:r>
            <a:r>
              <a:rPr sz="300" i="1" spc="20" dirty="0">
                <a:latin typeface="Arial"/>
                <a:cs typeface="Arial"/>
              </a:rPr>
              <a:t> </a:t>
            </a:r>
            <a:r>
              <a:rPr sz="300" i="1" dirty="0">
                <a:latin typeface="Arial"/>
                <a:cs typeface="Arial"/>
              </a:rPr>
              <a:t>&amp;</a:t>
            </a:r>
            <a:r>
              <a:rPr sz="300" i="1" spc="15" dirty="0">
                <a:latin typeface="Arial"/>
                <a:cs typeface="Arial"/>
              </a:rPr>
              <a:t> </a:t>
            </a:r>
            <a:r>
              <a:rPr sz="300" i="1" dirty="0">
                <a:latin typeface="Arial"/>
                <a:cs typeface="Arial"/>
              </a:rPr>
              <a:t>Development</a:t>
            </a:r>
            <a:r>
              <a:rPr sz="300" dirty="0">
                <a:latin typeface="Arial"/>
                <a:cs typeface="Arial"/>
              </a:rPr>
              <a:t>,</a:t>
            </a:r>
            <a:r>
              <a:rPr sz="300" spc="20" dirty="0">
                <a:latin typeface="Arial"/>
                <a:cs typeface="Arial"/>
              </a:rPr>
              <a:t> </a:t>
            </a:r>
            <a:r>
              <a:rPr sz="300" dirty="0">
                <a:latin typeface="Arial"/>
                <a:cs typeface="Arial"/>
              </a:rPr>
              <a:t>vol.</a:t>
            </a:r>
            <a:r>
              <a:rPr sz="300" spc="20" dirty="0">
                <a:latin typeface="Arial"/>
                <a:cs typeface="Arial"/>
              </a:rPr>
              <a:t> </a:t>
            </a:r>
            <a:r>
              <a:rPr sz="300" dirty="0">
                <a:latin typeface="Arial"/>
                <a:cs typeface="Arial"/>
              </a:rPr>
              <a:t>17,</a:t>
            </a:r>
            <a:r>
              <a:rPr sz="300" spc="15"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1,</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7-30,</a:t>
            </a:r>
            <a:r>
              <a:rPr sz="300" spc="20" dirty="0">
                <a:latin typeface="Arial"/>
                <a:cs typeface="Arial"/>
              </a:rPr>
              <a:t> </a:t>
            </a:r>
            <a:r>
              <a:rPr sz="300" dirty="0">
                <a:latin typeface="Arial"/>
                <a:cs typeface="Arial"/>
              </a:rPr>
              <a:t>Jan.</a:t>
            </a:r>
            <a:r>
              <a:rPr sz="300" spc="15" dirty="0">
                <a:latin typeface="Arial"/>
                <a:cs typeface="Arial"/>
              </a:rPr>
              <a:t> </a:t>
            </a:r>
            <a:r>
              <a:rPr sz="300" dirty="0">
                <a:latin typeface="Arial"/>
                <a:cs typeface="Arial"/>
              </a:rPr>
              <a:t>2003.</a:t>
            </a:r>
            <a:r>
              <a:rPr sz="300" spc="20" dirty="0">
                <a:latin typeface="Arial"/>
                <a:cs typeface="Arial"/>
              </a:rPr>
              <a:t> </a:t>
            </a:r>
            <a:r>
              <a:rPr sz="300" b="1" spc="-25" dirty="0">
                <a:latin typeface="Arial"/>
                <a:cs typeface="Arial"/>
              </a:rPr>
              <a:t>[7]</a:t>
            </a:r>
            <a:endParaRPr sz="300">
              <a:latin typeface="Arial"/>
              <a:cs typeface="Arial"/>
            </a:endParaRPr>
          </a:p>
          <a:p>
            <a:pPr marL="19050" marR="5080" algn="just">
              <a:lnSpc>
                <a:spcPct val="100000"/>
              </a:lnSpc>
              <a:spcBef>
                <a:spcPts val="20"/>
              </a:spcBef>
            </a:pPr>
            <a:r>
              <a:rPr sz="300" dirty="0">
                <a:latin typeface="Arial"/>
                <a:cs typeface="Arial"/>
              </a:rPr>
              <a:t>S.</a:t>
            </a:r>
            <a:r>
              <a:rPr sz="300" spc="25" dirty="0">
                <a:latin typeface="Arial"/>
                <a:cs typeface="Arial"/>
              </a:rPr>
              <a:t> </a:t>
            </a:r>
            <a:r>
              <a:rPr sz="300" dirty="0">
                <a:latin typeface="Arial"/>
                <a:cs typeface="Arial"/>
              </a:rPr>
              <a:t>Fabre-Lafay,</a:t>
            </a:r>
            <a:r>
              <a:rPr sz="300" spc="25"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Garrido-Urbani,</a:t>
            </a:r>
            <a:r>
              <a:rPr sz="300" spc="25" dirty="0">
                <a:latin typeface="Arial"/>
                <a:cs typeface="Arial"/>
              </a:rPr>
              <a:t> </a:t>
            </a:r>
            <a:r>
              <a:rPr sz="300" dirty="0">
                <a:latin typeface="Arial"/>
                <a:cs typeface="Arial"/>
              </a:rPr>
              <a:t>N.</a:t>
            </a:r>
            <a:r>
              <a:rPr sz="300" spc="25" dirty="0">
                <a:latin typeface="Arial"/>
                <a:cs typeface="Arial"/>
              </a:rPr>
              <a:t> </a:t>
            </a:r>
            <a:r>
              <a:rPr sz="300" dirty="0">
                <a:latin typeface="Arial"/>
                <a:cs typeface="Arial"/>
              </a:rPr>
              <a:t>Reymond,</a:t>
            </a:r>
            <a:r>
              <a:rPr sz="300" spc="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Gonçalves,</a:t>
            </a:r>
            <a:r>
              <a:rPr sz="300" spc="25" dirty="0">
                <a:latin typeface="Arial"/>
                <a:cs typeface="Arial"/>
              </a:rPr>
              <a:t> </a:t>
            </a:r>
            <a:r>
              <a:rPr sz="300" spc="-20" dirty="0">
                <a:latin typeface="Arial"/>
                <a:cs typeface="Arial"/>
              </a:rPr>
              <a:t>P.</a:t>
            </a:r>
            <a:r>
              <a:rPr sz="300" spc="25" dirty="0">
                <a:latin typeface="Arial"/>
                <a:cs typeface="Arial"/>
              </a:rPr>
              <a:t> </a:t>
            </a:r>
            <a:r>
              <a:rPr sz="300" dirty="0">
                <a:latin typeface="Arial"/>
                <a:cs typeface="Arial"/>
              </a:rPr>
              <a:t>Dubreuil,</a:t>
            </a:r>
            <a:r>
              <a:rPr sz="300" spc="25" dirty="0">
                <a:latin typeface="Arial"/>
                <a:cs typeface="Arial"/>
              </a:rPr>
              <a:t> </a:t>
            </a:r>
            <a:r>
              <a:rPr sz="300" dirty="0">
                <a:latin typeface="Arial"/>
                <a:cs typeface="Arial"/>
              </a:rPr>
              <a:t>et</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new</a:t>
            </a:r>
            <a:r>
              <a:rPr sz="300" spc="25" dirty="0">
                <a:latin typeface="Arial"/>
                <a:cs typeface="Arial"/>
              </a:rPr>
              <a:t> </a:t>
            </a:r>
            <a:r>
              <a:rPr sz="300" dirty="0">
                <a:latin typeface="Arial"/>
                <a:cs typeface="Arial"/>
              </a:rPr>
              <a:t>serological</a:t>
            </a:r>
            <a:r>
              <a:rPr sz="300" spc="30" dirty="0">
                <a:latin typeface="Arial"/>
                <a:cs typeface="Arial"/>
              </a:rPr>
              <a:t> </a:t>
            </a:r>
            <a:r>
              <a:rPr sz="300" dirty="0">
                <a:latin typeface="Arial"/>
                <a:cs typeface="Arial"/>
              </a:rPr>
              <a:t>breast</a:t>
            </a:r>
            <a:r>
              <a:rPr sz="300" spc="25" dirty="0">
                <a:latin typeface="Arial"/>
                <a:cs typeface="Arial"/>
              </a:rPr>
              <a:t> </a:t>
            </a:r>
            <a:r>
              <a:rPr sz="300" dirty="0">
                <a:latin typeface="Arial"/>
                <a:cs typeface="Arial"/>
              </a:rPr>
              <a:t>cancer</a:t>
            </a:r>
            <a:r>
              <a:rPr sz="300" spc="25" dirty="0">
                <a:latin typeface="Arial"/>
                <a:cs typeface="Arial"/>
              </a:rPr>
              <a:t> </a:t>
            </a:r>
            <a:r>
              <a:rPr sz="300" dirty="0">
                <a:latin typeface="Arial"/>
                <a:cs typeface="Arial"/>
              </a:rPr>
              <a:t>marker,</a:t>
            </a:r>
            <a:r>
              <a:rPr sz="300" spc="25" dirty="0">
                <a:latin typeface="Arial"/>
                <a:cs typeface="Arial"/>
              </a:rPr>
              <a:t> </a:t>
            </a:r>
            <a:r>
              <a:rPr sz="300" dirty="0">
                <a:latin typeface="Arial"/>
                <a:cs typeface="Arial"/>
              </a:rPr>
              <a:t>is</a:t>
            </a:r>
            <a:r>
              <a:rPr sz="300" spc="2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substrate</a:t>
            </a:r>
            <a:r>
              <a:rPr sz="300" spc="25" dirty="0">
                <a:latin typeface="Arial"/>
                <a:cs typeface="Arial"/>
              </a:rPr>
              <a:t> </a:t>
            </a:r>
            <a:r>
              <a:rPr sz="300" dirty="0">
                <a:latin typeface="Arial"/>
                <a:cs typeface="Arial"/>
              </a:rPr>
              <a:t>for</a:t>
            </a:r>
            <a:r>
              <a:rPr sz="300" spc="25" dirty="0">
                <a:latin typeface="Arial"/>
                <a:cs typeface="Arial"/>
              </a:rPr>
              <a:t> </a:t>
            </a:r>
            <a:r>
              <a:rPr sz="300" dirty="0">
                <a:latin typeface="Arial"/>
                <a:cs typeface="Arial"/>
              </a:rPr>
              <a:t>tumor</a:t>
            </a:r>
            <a:r>
              <a:rPr sz="300" spc="25" dirty="0">
                <a:latin typeface="Arial"/>
                <a:cs typeface="Arial"/>
              </a:rPr>
              <a:t> </a:t>
            </a:r>
            <a:r>
              <a:rPr sz="300" dirty="0">
                <a:latin typeface="Arial"/>
                <a:cs typeface="Arial"/>
              </a:rPr>
              <a:t>necrosis</a:t>
            </a:r>
            <a:r>
              <a:rPr sz="300" spc="25" dirty="0">
                <a:latin typeface="Arial"/>
                <a:cs typeface="Arial"/>
              </a:rPr>
              <a:t> </a:t>
            </a:r>
            <a:r>
              <a:rPr sz="300" dirty="0">
                <a:latin typeface="Arial"/>
                <a:cs typeface="Arial"/>
              </a:rPr>
              <a:t>factor-alpha-converting</a:t>
            </a:r>
            <a:r>
              <a:rPr sz="300" spc="25" dirty="0">
                <a:latin typeface="Arial"/>
                <a:cs typeface="Arial"/>
              </a:rPr>
              <a:t> </a:t>
            </a:r>
            <a:r>
              <a:rPr sz="300" dirty="0">
                <a:latin typeface="Arial"/>
                <a:cs typeface="Arial"/>
              </a:rPr>
              <a:t>enzyme</a:t>
            </a:r>
            <a:r>
              <a:rPr sz="300" spc="25" dirty="0">
                <a:latin typeface="Arial"/>
                <a:cs typeface="Arial"/>
              </a:rPr>
              <a:t> </a:t>
            </a:r>
            <a:r>
              <a:rPr sz="300" spc="-10" dirty="0">
                <a:latin typeface="Arial"/>
                <a:cs typeface="Arial"/>
              </a:rPr>
              <a:t>(TACE)/ADAM-</a:t>
            </a:r>
            <a:r>
              <a:rPr sz="300" dirty="0">
                <a:latin typeface="Arial"/>
                <a:cs typeface="Arial"/>
              </a:rPr>
              <a:t>17,”</a:t>
            </a:r>
            <a:r>
              <a:rPr sz="300" spc="25" dirty="0">
                <a:latin typeface="Arial"/>
                <a:cs typeface="Arial"/>
              </a:rPr>
              <a:t> </a:t>
            </a:r>
            <a:r>
              <a:rPr sz="300" i="1" dirty="0">
                <a:latin typeface="Arial"/>
                <a:cs typeface="Arial"/>
              </a:rPr>
              <a:t>The</a:t>
            </a:r>
            <a:r>
              <a:rPr sz="300" i="1" spc="25" dirty="0">
                <a:latin typeface="Arial"/>
                <a:cs typeface="Arial"/>
              </a:rPr>
              <a:t> </a:t>
            </a:r>
            <a:r>
              <a:rPr sz="300" i="1" dirty="0">
                <a:latin typeface="Arial"/>
                <a:cs typeface="Arial"/>
              </a:rPr>
              <a:t>Journal</a:t>
            </a:r>
            <a:r>
              <a:rPr sz="300" i="1" spc="25" dirty="0">
                <a:latin typeface="Arial"/>
                <a:cs typeface="Arial"/>
              </a:rPr>
              <a:t> </a:t>
            </a:r>
            <a:r>
              <a:rPr sz="300" i="1" dirty="0">
                <a:latin typeface="Arial"/>
                <a:cs typeface="Arial"/>
              </a:rPr>
              <a:t>of</a:t>
            </a:r>
            <a:r>
              <a:rPr sz="300" i="1" spc="25" dirty="0">
                <a:latin typeface="Arial"/>
                <a:cs typeface="Arial"/>
              </a:rPr>
              <a:t> </a:t>
            </a:r>
            <a:r>
              <a:rPr sz="300" i="1" dirty="0">
                <a:latin typeface="Arial"/>
                <a:cs typeface="Arial"/>
              </a:rPr>
              <a:t>Biological</a:t>
            </a:r>
            <a:r>
              <a:rPr sz="300" i="1" spc="25" dirty="0">
                <a:latin typeface="Arial"/>
                <a:cs typeface="Arial"/>
              </a:rPr>
              <a:t> </a:t>
            </a:r>
            <a:r>
              <a:rPr sz="300" i="1" dirty="0">
                <a:latin typeface="Arial"/>
                <a:cs typeface="Arial"/>
              </a:rPr>
              <a:t>Chemistry</a:t>
            </a:r>
            <a:r>
              <a:rPr sz="300" dirty="0">
                <a:latin typeface="Arial"/>
                <a:cs typeface="Arial"/>
              </a:rPr>
              <a:t>,</a:t>
            </a:r>
            <a:r>
              <a:rPr sz="300" spc="25" dirty="0">
                <a:latin typeface="Arial"/>
                <a:cs typeface="Arial"/>
              </a:rPr>
              <a:t> </a:t>
            </a:r>
            <a:r>
              <a:rPr sz="300" dirty="0">
                <a:latin typeface="Arial"/>
                <a:cs typeface="Arial"/>
              </a:rPr>
              <a:t>vol.</a:t>
            </a:r>
            <a:r>
              <a:rPr sz="300" spc="25" dirty="0">
                <a:latin typeface="Arial"/>
                <a:cs typeface="Arial"/>
              </a:rPr>
              <a:t> </a:t>
            </a:r>
            <a:r>
              <a:rPr sz="300" dirty="0">
                <a:latin typeface="Arial"/>
                <a:cs typeface="Arial"/>
              </a:rPr>
              <a:t>280,</a:t>
            </a:r>
            <a:r>
              <a:rPr sz="300" spc="25" dirty="0">
                <a:latin typeface="Arial"/>
                <a:cs typeface="Arial"/>
              </a:rPr>
              <a:t> </a:t>
            </a:r>
            <a:r>
              <a:rPr sz="300" dirty="0">
                <a:latin typeface="Arial"/>
                <a:cs typeface="Arial"/>
              </a:rPr>
              <a:t>n°.</a:t>
            </a:r>
            <a:r>
              <a:rPr sz="300" spc="25" dirty="0">
                <a:latin typeface="Arial"/>
                <a:cs typeface="Arial"/>
              </a:rPr>
              <a:t> </a:t>
            </a:r>
            <a:r>
              <a:rPr sz="300" dirty="0">
                <a:latin typeface="Arial"/>
                <a:cs typeface="Arial"/>
              </a:rPr>
              <a:t>20,</a:t>
            </a:r>
            <a:r>
              <a:rPr sz="300" spc="25" dirty="0">
                <a:latin typeface="Arial"/>
                <a:cs typeface="Arial"/>
              </a:rPr>
              <a:t> </a:t>
            </a:r>
            <a:r>
              <a:rPr sz="300" dirty="0">
                <a:latin typeface="Arial"/>
                <a:cs typeface="Arial"/>
              </a:rPr>
              <a:t>p.</a:t>
            </a:r>
            <a:r>
              <a:rPr sz="300" spc="25" dirty="0">
                <a:latin typeface="Arial"/>
                <a:cs typeface="Arial"/>
              </a:rPr>
              <a:t> </a:t>
            </a:r>
            <a:r>
              <a:rPr sz="300" dirty="0">
                <a:latin typeface="Arial"/>
                <a:cs typeface="Arial"/>
              </a:rPr>
              <a:t>19543-19550,</a:t>
            </a:r>
            <a:r>
              <a:rPr sz="300" spc="25" dirty="0">
                <a:latin typeface="Arial"/>
                <a:cs typeface="Arial"/>
              </a:rPr>
              <a:t> </a:t>
            </a:r>
            <a:r>
              <a:rPr sz="300" dirty="0">
                <a:latin typeface="Arial"/>
                <a:cs typeface="Arial"/>
              </a:rPr>
              <a:t>Mai.</a:t>
            </a:r>
            <a:r>
              <a:rPr sz="300" spc="25" dirty="0">
                <a:latin typeface="Arial"/>
                <a:cs typeface="Arial"/>
              </a:rPr>
              <a:t> </a:t>
            </a:r>
            <a:r>
              <a:rPr sz="300" dirty="0">
                <a:latin typeface="Arial"/>
                <a:cs typeface="Arial"/>
              </a:rPr>
              <a:t>2005.</a:t>
            </a:r>
            <a:r>
              <a:rPr sz="300" spc="30" dirty="0">
                <a:latin typeface="Arial"/>
                <a:cs typeface="Arial"/>
              </a:rPr>
              <a:t> </a:t>
            </a:r>
            <a:r>
              <a:rPr sz="300" b="1" dirty="0">
                <a:latin typeface="Arial"/>
                <a:cs typeface="Arial"/>
              </a:rPr>
              <a:t>[8]</a:t>
            </a:r>
            <a:r>
              <a:rPr sz="300" b="1" spc="25" dirty="0">
                <a:latin typeface="Arial"/>
                <a:cs typeface="Arial"/>
              </a:rPr>
              <a:t> </a:t>
            </a:r>
            <a:r>
              <a:rPr sz="300" dirty="0">
                <a:latin typeface="Arial"/>
                <a:cs typeface="Arial"/>
              </a:rPr>
              <a:t>Mühlebach</a:t>
            </a:r>
            <a:r>
              <a:rPr sz="300" spc="25" dirty="0">
                <a:latin typeface="Arial"/>
                <a:cs typeface="Arial"/>
              </a:rPr>
              <a:t> </a:t>
            </a:r>
            <a:r>
              <a:rPr sz="300" spc="-25" dirty="0">
                <a:latin typeface="Arial"/>
                <a:cs typeface="Arial"/>
              </a:rPr>
              <a:t>MD,</a:t>
            </a:r>
            <a:r>
              <a:rPr sz="300" spc="500" dirty="0">
                <a:latin typeface="Arial"/>
                <a:cs typeface="Arial"/>
              </a:rPr>
              <a:t> </a:t>
            </a:r>
            <a:r>
              <a:rPr sz="300" dirty="0">
                <a:latin typeface="Arial"/>
                <a:cs typeface="Arial"/>
              </a:rPr>
              <a:t>Mateo</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Sinn</a:t>
            </a:r>
            <a:r>
              <a:rPr sz="300" spc="25" dirty="0">
                <a:latin typeface="Arial"/>
                <a:cs typeface="Arial"/>
              </a:rPr>
              <a:t> </a:t>
            </a:r>
            <a:r>
              <a:rPr sz="300" dirty="0">
                <a:latin typeface="Arial"/>
                <a:cs typeface="Arial"/>
              </a:rPr>
              <a:t>PL,</a:t>
            </a:r>
            <a:r>
              <a:rPr sz="300" spc="25" dirty="0">
                <a:latin typeface="Arial"/>
                <a:cs typeface="Arial"/>
              </a:rPr>
              <a:t> </a:t>
            </a:r>
            <a:r>
              <a:rPr sz="300" dirty="0">
                <a:latin typeface="Arial"/>
                <a:cs typeface="Arial"/>
              </a:rPr>
              <a:t>Prüfer</a:t>
            </a:r>
            <a:r>
              <a:rPr sz="300" spc="25" dirty="0">
                <a:latin typeface="Arial"/>
                <a:cs typeface="Arial"/>
              </a:rPr>
              <a:t> </a:t>
            </a:r>
            <a:r>
              <a:rPr sz="300" dirty="0">
                <a:latin typeface="Arial"/>
                <a:cs typeface="Arial"/>
              </a:rPr>
              <a:t>S,</a:t>
            </a:r>
            <a:r>
              <a:rPr sz="300" spc="30" dirty="0">
                <a:latin typeface="Arial"/>
                <a:cs typeface="Arial"/>
              </a:rPr>
              <a:t> </a:t>
            </a:r>
            <a:r>
              <a:rPr sz="300" dirty="0">
                <a:latin typeface="Arial"/>
                <a:cs typeface="Arial"/>
              </a:rPr>
              <a:t>Uhlig</a:t>
            </a:r>
            <a:r>
              <a:rPr sz="300" spc="25" dirty="0">
                <a:latin typeface="Arial"/>
                <a:cs typeface="Arial"/>
              </a:rPr>
              <a:t> </a:t>
            </a:r>
            <a:r>
              <a:rPr sz="300" dirty="0">
                <a:latin typeface="Arial"/>
                <a:cs typeface="Arial"/>
              </a:rPr>
              <a:t>KM,</a:t>
            </a:r>
            <a:r>
              <a:rPr sz="300" spc="25" dirty="0">
                <a:latin typeface="Arial"/>
                <a:cs typeface="Arial"/>
              </a:rPr>
              <a:t> </a:t>
            </a:r>
            <a:r>
              <a:rPr sz="300" dirty="0">
                <a:latin typeface="Arial"/>
                <a:cs typeface="Arial"/>
              </a:rPr>
              <a:t>Leonard</a:t>
            </a:r>
            <a:r>
              <a:rPr sz="300" spc="25" dirty="0">
                <a:latin typeface="Arial"/>
                <a:cs typeface="Arial"/>
              </a:rPr>
              <a:t> </a:t>
            </a:r>
            <a:r>
              <a:rPr sz="300" dirty="0">
                <a:latin typeface="Arial"/>
                <a:cs typeface="Arial"/>
              </a:rPr>
              <a:t>VH,</a:t>
            </a:r>
            <a:r>
              <a:rPr sz="300" spc="25" dirty="0">
                <a:latin typeface="Arial"/>
                <a:cs typeface="Arial"/>
              </a:rPr>
              <a:t> </a:t>
            </a:r>
            <a:r>
              <a:rPr sz="300" dirty="0">
                <a:latin typeface="Arial"/>
                <a:cs typeface="Arial"/>
              </a:rPr>
              <a:t>Navaratnarajah</a:t>
            </a:r>
            <a:r>
              <a:rPr sz="300" spc="30" dirty="0">
                <a:latin typeface="Arial"/>
                <a:cs typeface="Arial"/>
              </a:rPr>
              <a:t> </a:t>
            </a:r>
            <a:r>
              <a:rPr sz="300" dirty="0">
                <a:latin typeface="Arial"/>
                <a:cs typeface="Arial"/>
              </a:rPr>
              <a:t>CK,</a:t>
            </a:r>
            <a:r>
              <a:rPr sz="300" spc="25" dirty="0">
                <a:latin typeface="Arial"/>
                <a:cs typeface="Arial"/>
              </a:rPr>
              <a:t> </a:t>
            </a:r>
            <a:r>
              <a:rPr sz="300" dirty="0">
                <a:latin typeface="Arial"/>
                <a:cs typeface="Arial"/>
              </a:rPr>
              <a:t>Frenzke</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Wong</a:t>
            </a:r>
            <a:r>
              <a:rPr sz="300" spc="25" dirty="0">
                <a:latin typeface="Arial"/>
                <a:cs typeface="Arial"/>
              </a:rPr>
              <a:t> </a:t>
            </a:r>
            <a:r>
              <a:rPr sz="300" dirty="0">
                <a:latin typeface="Arial"/>
                <a:cs typeface="Arial"/>
              </a:rPr>
              <a:t>XX,</a:t>
            </a:r>
            <a:r>
              <a:rPr sz="300" spc="25" dirty="0">
                <a:latin typeface="Arial"/>
                <a:cs typeface="Arial"/>
              </a:rPr>
              <a:t> </a:t>
            </a:r>
            <a:r>
              <a:rPr sz="300" dirty="0">
                <a:latin typeface="Arial"/>
                <a:cs typeface="Arial"/>
              </a:rPr>
              <a:t>Sawatsky</a:t>
            </a:r>
            <a:r>
              <a:rPr sz="300" spc="30" dirty="0">
                <a:latin typeface="Arial"/>
                <a:cs typeface="Arial"/>
              </a:rPr>
              <a:t> </a:t>
            </a:r>
            <a:r>
              <a:rPr sz="300" dirty="0">
                <a:latin typeface="Arial"/>
                <a:cs typeface="Arial"/>
              </a:rPr>
              <a:t>B,</a:t>
            </a:r>
            <a:r>
              <a:rPr sz="300" spc="25" dirty="0">
                <a:latin typeface="Arial"/>
                <a:cs typeface="Arial"/>
              </a:rPr>
              <a:t> </a:t>
            </a:r>
            <a:r>
              <a:rPr sz="300" dirty="0">
                <a:latin typeface="Arial"/>
                <a:cs typeface="Arial"/>
              </a:rPr>
              <a:t>Ramachandran</a:t>
            </a:r>
            <a:r>
              <a:rPr sz="300" spc="25"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McCray</a:t>
            </a:r>
            <a:r>
              <a:rPr sz="300" spc="25" dirty="0">
                <a:latin typeface="Arial"/>
                <a:cs typeface="Arial"/>
              </a:rPr>
              <a:t> </a:t>
            </a:r>
            <a:r>
              <a:rPr sz="300" dirty="0">
                <a:latin typeface="Arial"/>
                <a:cs typeface="Arial"/>
              </a:rPr>
              <a:t>PB</a:t>
            </a:r>
            <a:r>
              <a:rPr sz="300" spc="30" dirty="0">
                <a:latin typeface="Arial"/>
                <a:cs typeface="Arial"/>
              </a:rPr>
              <a:t> </a:t>
            </a:r>
            <a:r>
              <a:rPr sz="300" dirty="0">
                <a:latin typeface="Arial"/>
                <a:cs typeface="Arial"/>
              </a:rPr>
              <a:t>Jr,</a:t>
            </a:r>
            <a:r>
              <a:rPr sz="300" spc="25" dirty="0">
                <a:latin typeface="Arial"/>
                <a:cs typeface="Arial"/>
              </a:rPr>
              <a:t> </a:t>
            </a:r>
            <a:r>
              <a:rPr sz="300" dirty="0">
                <a:latin typeface="Arial"/>
                <a:cs typeface="Arial"/>
              </a:rPr>
              <a:t>Cichutek</a:t>
            </a:r>
            <a:r>
              <a:rPr sz="300" spc="25" dirty="0">
                <a:latin typeface="Arial"/>
                <a:cs typeface="Arial"/>
              </a:rPr>
              <a:t> </a:t>
            </a:r>
            <a:r>
              <a:rPr sz="300" dirty="0">
                <a:latin typeface="Arial"/>
                <a:cs typeface="Arial"/>
              </a:rPr>
              <a:t>K,</a:t>
            </a:r>
            <a:r>
              <a:rPr sz="300" spc="25" dirty="0">
                <a:latin typeface="Arial"/>
                <a:cs typeface="Arial"/>
              </a:rPr>
              <a:t> </a:t>
            </a:r>
            <a:r>
              <a:rPr sz="300" dirty="0">
                <a:latin typeface="Arial"/>
                <a:cs typeface="Arial"/>
              </a:rPr>
              <a:t>von</a:t>
            </a:r>
            <a:r>
              <a:rPr sz="300" spc="25" dirty="0">
                <a:latin typeface="Arial"/>
                <a:cs typeface="Arial"/>
              </a:rPr>
              <a:t> </a:t>
            </a:r>
            <a:r>
              <a:rPr sz="300" dirty="0">
                <a:latin typeface="Arial"/>
                <a:cs typeface="Arial"/>
              </a:rPr>
              <a:t>Messling</a:t>
            </a:r>
            <a:r>
              <a:rPr sz="300" spc="30" dirty="0">
                <a:latin typeface="Arial"/>
                <a:cs typeface="Arial"/>
              </a:rPr>
              <a:t> </a:t>
            </a:r>
            <a:r>
              <a:rPr sz="300" dirty="0">
                <a:latin typeface="Arial"/>
                <a:cs typeface="Arial"/>
              </a:rPr>
              <a:t>V,</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Cattaneo</a:t>
            </a:r>
            <a:r>
              <a:rPr sz="300" spc="25" dirty="0">
                <a:latin typeface="Arial"/>
                <a:cs typeface="Arial"/>
              </a:rPr>
              <a:t> </a:t>
            </a:r>
            <a:r>
              <a:rPr sz="300" dirty="0">
                <a:latin typeface="Arial"/>
                <a:cs typeface="Arial"/>
              </a:rPr>
              <a:t>R,</a:t>
            </a:r>
            <a:r>
              <a:rPr sz="300" spc="25" dirty="0">
                <a:latin typeface="Arial"/>
                <a:cs typeface="Arial"/>
              </a:rPr>
              <a:t> </a:t>
            </a:r>
            <a:r>
              <a:rPr sz="300" dirty="0">
                <a:latin typeface="Arial"/>
                <a:cs typeface="Arial"/>
              </a:rPr>
              <a:t>“Adherens</a:t>
            </a:r>
            <a:r>
              <a:rPr sz="300" spc="30" dirty="0">
                <a:latin typeface="Arial"/>
                <a:cs typeface="Arial"/>
              </a:rPr>
              <a:t> </a:t>
            </a:r>
            <a:r>
              <a:rPr sz="300" dirty="0">
                <a:latin typeface="Arial"/>
                <a:cs typeface="Arial"/>
              </a:rPr>
              <a:t>junction</a:t>
            </a:r>
            <a:r>
              <a:rPr sz="300" spc="25" dirty="0">
                <a:latin typeface="Arial"/>
                <a:cs typeface="Arial"/>
              </a:rPr>
              <a:t> </a:t>
            </a:r>
            <a:r>
              <a:rPr sz="300" dirty="0">
                <a:latin typeface="Arial"/>
                <a:cs typeface="Arial"/>
              </a:rPr>
              <a:t>protein</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is</a:t>
            </a:r>
            <a:r>
              <a:rPr sz="300" spc="25"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epithelial</a:t>
            </a:r>
            <a:r>
              <a:rPr sz="300" spc="25" dirty="0">
                <a:latin typeface="Arial"/>
                <a:cs typeface="Arial"/>
              </a:rPr>
              <a:t> </a:t>
            </a:r>
            <a:r>
              <a:rPr sz="300" dirty="0">
                <a:latin typeface="Arial"/>
                <a:cs typeface="Arial"/>
              </a:rPr>
              <a:t>receptor</a:t>
            </a:r>
            <a:r>
              <a:rPr sz="300" spc="25" dirty="0">
                <a:latin typeface="Arial"/>
                <a:cs typeface="Arial"/>
              </a:rPr>
              <a:t> </a:t>
            </a:r>
            <a:r>
              <a:rPr sz="300" dirty="0">
                <a:latin typeface="Arial"/>
                <a:cs typeface="Arial"/>
              </a:rPr>
              <a:t>for</a:t>
            </a:r>
            <a:r>
              <a:rPr sz="300" spc="25" dirty="0">
                <a:latin typeface="Arial"/>
                <a:cs typeface="Arial"/>
              </a:rPr>
              <a:t> </a:t>
            </a:r>
            <a:r>
              <a:rPr sz="300" dirty="0">
                <a:latin typeface="Arial"/>
                <a:cs typeface="Arial"/>
              </a:rPr>
              <a:t>measles</a:t>
            </a:r>
            <a:r>
              <a:rPr sz="300" spc="25" dirty="0">
                <a:latin typeface="Arial"/>
                <a:cs typeface="Arial"/>
              </a:rPr>
              <a:t> </a:t>
            </a:r>
            <a:r>
              <a:rPr sz="300" dirty="0">
                <a:latin typeface="Arial"/>
                <a:cs typeface="Arial"/>
              </a:rPr>
              <a:t>virus”</a:t>
            </a:r>
            <a:r>
              <a:rPr sz="300" spc="30" dirty="0">
                <a:latin typeface="Arial"/>
                <a:cs typeface="Arial"/>
              </a:rPr>
              <a:t> </a:t>
            </a:r>
            <a:r>
              <a:rPr sz="300" dirty="0">
                <a:latin typeface="Arial"/>
                <a:cs typeface="Arial"/>
              </a:rPr>
              <a:t>Nature,</a:t>
            </a:r>
            <a:r>
              <a:rPr sz="300" spc="25" dirty="0">
                <a:latin typeface="Arial"/>
                <a:cs typeface="Arial"/>
              </a:rPr>
              <a:t> </a:t>
            </a:r>
            <a:r>
              <a:rPr sz="300" dirty="0">
                <a:latin typeface="Arial"/>
                <a:cs typeface="Arial"/>
              </a:rPr>
              <a:t>2;480(7378):530-3,</a:t>
            </a:r>
            <a:r>
              <a:rPr sz="300" spc="25" dirty="0">
                <a:latin typeface="Arial"/>
                <a:cs typeface="Arial"/>
              </a:rPr>
              <a:t> </a:t>
            </a:r>
            <a:r>
              <a:rPr sz="300" dirty="0">
                <a:latin typeface="Arial"/>
                <a:cs typeface="Arial"/>
              </a:rPr>
              <a:t>Nov</a:t>
            </a:r>
            <a:r>
              <a:rPr sz="300" spc="25" dirty="0">
                <a:latin typeface="Arial"/>
                <a:cs typeface="Arial"/>
              </a:rPr>
              <a:t> </a:t>
            </a:r>
            <a:r>
              <a:rPr sz="300" dirty="0">
                <a:latin typeface="Arial"/>
                <a:cs typeface="Arial"/>
              </a:rPr>
              <a:t>2011.</a:t>
            </a:r>
            <a:r>
              <a:rPr sz="300" spc="25" dirty="0">
                <a:latin typeface="Arial"/>
                <a:cs typeface="Arial"/>
              </a:rPr>
              <a:t> </a:t>
            </a:r>
            <a:r>
              <a:rPr sz="300" b="1" dirty="0">
                <a:latin typeface="Arial"/>
                <a:cs typeface="Arial"/>
              </a:rPr>
              <a:t>[9]</a:t>
            </a:r>
            <a:r>
              <a:rPr sz="300" b="1" spc="25" dirty="0">
                <a:latin typeface="Arial"/>
                <a:cs typeface="Arial"/>
              </a:rPr>
              <a:t> </a:t>
            </a:r>
            <a:r>
              <a:rPr sz="300" dirty="0">
                <a:latin typeface="Arial"/>
                <a:cs typeface="Arial"/>
              </a:rPr>
              <a:t>Mateo</a:t>
            </a:r>
            <a:r>
              <a:rPr sz="300" spc="30" dirty="0">
                <a:latin typeface="Arial"/>
                <a:cs typeface="Arial"/>
              </a:rPr>
              <a:t> </a:t>
            </a:r>
            <a:r>
              <a:rPr sz="300" spc="-25" dirty="0">
                <a:latin typeface="Arial"/>
                <a:cs typeface="Arial"/>
              </a:rPr>
              <a:t>M,</a:t>
            </a:r>
            <a:r>
              <a:rPr sz="300" spc="500" dirty="0">
                <a:latin typeface="Arial"/>
                <a:cs typeface="Arial"/>
              </a:rPr>
              <a:t> </a:t>
            </a:r>
            <a:r>
              <a:rPr sz="300" dirty="0">
                <a:latin typeface="Arial"/>
                <a:cs typeface="Arial"/>
              </a:rPr>
              <a:t>Navaratnarajah</a:t>
            </a:r>
            <a:r>
              <a:rPr sz="300" spc="20" dirty="0">
                <a:latin typeface="Arial"/>
                <a:cs typeface="Arial"/>
              </a:rPr>
              <a:t> </a:t>
            </a:r>
            <a:r>
              <a:rPr sz="300" dirty="0">
                <a:latin typeface="Arial"/>
                <a:cs typeface="Arial"/>
              </a:rPr>
              <a:t>CK,</a:t>
            </a:r>
            <a:r>
              <a:rPr sz="300" spc="25" dirty="0">
                <a:latin typeface="Arial"/>
                <a:cs typeface="Arial"/>
              </a:rPr>
              <a:t> </a:t>
            </a:r>
            <a:r>
              <a:rPr sz="300" dirty="0">
                <a:latin typeface="Arial"/>
                <a:cs typeface="Arial"/>
              </a:rPr>
              <a:t>Willenbring</a:t>
            </a:r>
            <a:r>
              <a:rPr sz="300" spc="25" dirty="0">
                <a:latin typeface="Arial"/>
                <a:cs typeface="Arial"/>
              </a:rPr>
              <a:t> </a:t>
            </a:r>
            <a:r>
              <a:rPr sz="300" dirty="0">
                <a:latin typeface="Arial"/>
                <a:cs typeface="Arial"/>
              </a:rPr>
              <a:t>RC,</a:t>
            </a:r>
            <a:r>
              <a:rPr sz="300" spc="25" dirty="0">
                <a:latin typeface="Arial"/>
                <a:cs typeface="Arial"/>
              </a:rPr>
              <a:t> </a:t>
            </a:r>
            <a:r>
              <a:rPr sz="300" dirty="0">
                <a:latin typeface="Arial"/>
                <a:cs typeface="Arial"/>
              </a:rPr>
              <a:t>Maroun</a:t>
            </a:r>
            <a:r>
              <a:rPr sz="300" spc="25" dirty="0">
                <a:latin typeface="Arial"/>
                <a:cs typeface="Arial"/>
              </a:rPr>
              <a:t> </a:t>
            </a:r>
            <a:r>
              <a:rPr sz="300" dirty="0">
                <a:latin typeface="Arial"/>
                <a:cs typeface="Arial"/>
              </a:rPr>
              <a:t>JW,</a:t>
            </a:r>
            <a:r>
              <a:rPr sz="300" spc="20" dirty="0">
                <a:latin typeface="Arial"/>
                <a:cs typeface="Arial"/>
              </a:rPr>
              <a:t> </a:t>
            </a:r>
            <a:r>
              <a:rPr sz="300" dirty="0">
                <a:latin typeface="Arial"/>
                <a:cs typeface="Arial"/>
              </a:rPr>
              <a:t>Iankov</a:t>
            </a:r>
            <a:r>
              <a:rPr sz="300" spc="25" dirty="0">
                <a:latin typeface="Arial"/>
                <a:cs typeface="Arial"/>
              </a:rPr>
              <a:t> </a:t>
            </a:r>
            <a:r>
              <a:rPr sz="300" dirty="0">
                <a:latin typeface="Arial"/>
                <a:cs typeface="Arial"/>
              </a:rPr>
              <a:t>I,</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Sinn</a:t>
            </a:r>
            <a:r>
              <a:rPr sz="300" spc="25" dirty="0">
                <a:latin typeface="Arial"/>
                <a:cs typeface="Arial"/>
              </a:rPr>
              <a:t> </a:t>
            </a:r>
            <a:r>
              <a:rPr sz="300" dirty="0">
                <a:latin typeface="Arial"/>
                <a:cs typeface="Arial"/>
              </a:rPr>
              <a:t>PL,</a:t>
            </a:r>
            <a:r>
              <a:rPr sz="300" spc="20" dirty="0">
                <a:latin typeface="Arial"/>
                <a:cs typeface="Arial"/>
              </a:rPr>
              <a:t> </a:t>
            </a:r>
            <a:r>
              <a:rPr sz="300" dirty="0">
                <a:latin typeface="Arial"/>
                <a:cs typeface="Arial"/>
              </a:rPr>
              <a:t>Cattaneo</a:t>
            </a:r>
            <a:r>
              <a:rPr sz="300" spc="25" dirty="0">
                <a:latin typeface="Arial"/>
                <a:cs typeface="Arial"/>
              </a:rPr>
              <a:t> </a:t>
            </a:r>
            <a:r>
              <a:rPr sz="300" dirty="0">
                <a:latin typeface="Arial"/>
                <a:cs typeface="Arial"/>
              </a:rPr>
              <a:t>R.</a:t>
            </a:r>
            <a:r>
              <a:rPr sz="300" spc="25" dirty="0">
                <a:latin typeface="Arial"/>
                <a:cs typeface="Arial"/>
              </a:rPr>
              <a:t> </a:t>
            </a:r>
            <a:r>
              <a:rPr sz="300" dirty="0">
                <a:latin typeface="Arial"/>
                <a:cs typeface="Arial"/>
              </a:rPr>
              <a:t>“Different</a:t>
            </a:r>
            <a:r>
              <a:rPr sz="300" spc="25" dirty="0">
                <a:latin typeface="Arial"/>
                <a:cs typeface="Arial"/>
              </a:rPr>
              <a:t> </a:t>
            </a:r>
            <a:r>
              <a:rPr sz="300" dirty="0">
                <a:latin typeface="Arial"/>
                <a:cs typeface="Arial"/>
              </a:rPr>
              <a:t>roles</a:t>
            </a:r>
            <a:r>
              <a:rPr sz="300" spc="2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the</a:t>
            </a:r>
            <a:r>
              <a:rPr sz="300" spc="25" dirty="0">
                <a:latin typeface="Arial"/>
                <a:cs typeface="Arial"/>
              </a:rPr>
              <a:t> </a:t>
            </a:r>
            <a:r>
              <a:rPr sz="300" dirty="0">
                <a:latin typeface="Arial"/>
                <a:cs typeface="Arial"/>
              </a:rPr>
              <a:t>three</a:t>
            </a:r>
            <a:r>
              <a:rPr sz="300" spc="25" dirty="0">
                <a:latin typeface="Arial"/>
                <a:cs typeface="Arial"/>
              </a:rPr>
              <a:t> </a:t>
            </a:r>
            <a:r>
              <a:rPr sz="300" dirty="0">
                <a:latin typeface="Arial"/>
                <a:cs typeface="Arial"/>
              </a:rPr>
              <a:t>loops</a:t>
            </a:r>
            <a:r>
              <a:rPr sz="300" spc="25" dirty="0">
                <a:latin typeface="Arial"/>
                <a:cs typeface="Arial"/>
              </a:rPr>
              <a:t> </a:t>
            </a:r>
            <a:r>
              <a:rPr sz="300" dirty="0">
                <a:latin typeface="Arial"/>
                <a:cs typeface="Arial"/>
              </a:rPr>
              <a:t>forming</a:t>
            </a:r>
            <a:r>
              <a:rPr sz="300" spc="25" dirty="0">
                <a:latin typeface="Arial"/>
                <a:cs typeface="Arial"/>
              </a:rPr>
              <a:t> </a:t>
            </a:r>
            <a:r>
              <a:rPr sz="300" dirty="0">
                <a:latin typeface="Arial"/>
                <a:cs typeface="Arial"/>
              </a:rPr>
              <a:t>the</a:t>
            </a:r>
            <a:r>
              <a:rPr sz="300" spc="25" dirty="0">
                <a:latin typeface="Arial"/>
                <a:cs typeface="Arial"/>
              </a:rPr>
              <a:t> </a:t>
            </a:r>
            <a:r>
              <a:rPr sz="300" dirty="0">
                <a:latin typeface="Arial"/>
                <a:cs typeface="Arial"/>
              </a:rPr>
              <a:t>adhesive</a:t>
            </a:r>
            <a:r>
              <a:rPr sz="300" spc="20" dirty="0">
                <a:latin typeface="Arial"/>
                <a:cs typeface="Arial"/>
              </a:rPr>
              <a:t> </a:t>
            </a:r>
            <a:r>
              <a:rPr sz="300" dirty="0">
                <a:latin typeface="Arial"/>
                <a:cs typeface="Arial"/>
              </a:rPr>
              <a:t>interface</a:t>
            </a:r>
            <a:r>
              <a:rPr sz="300" spc="25" dirty="0">
                <a:latin typeface="Arial"/>
                <a:cs typeface="Arial"/>
              </a:rPr>
              <a:t> </a:t>
            </a:r>
            <a:r>
              <a:rPr sz="300" dirty="0">
                <a:latin typeface="Arial"/>
                <a:cs typeface="Arial"/>
              </a:rPr>
              <a:t>of</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in</a:t>
            </a:r>
            <a:r>
              <a:rPr sz="300" spc="25" dirty="0">
                <a:latin typeface="Arial"/>
                <a:cs typeface="Arial"/>
              </a:rPr>
              <a:t> </a:t>
            </a:r>
            <a:r>
              <a:rPr sz="300" dirty="0">
                <a:latin typeface="Arial"/>
                <a:cs typeface="Arial"/>
              </a:rPr>
              <a:t>measles</a:t>
            </a:r>
            <a:r>
              <a:rPr sz="300" spc="25" dirty="0">
                <a:latin typeface="Arial"/>
                <a:cs typeface="Arial"/>
              </a:rPr>
              <a:t> </a:t>
            </a:r>
            <a:r>
              <a:rPr sz="300" dirty="0">
                <a:latin typeface="Arial"/>
                <a:cs typeface="Arial"/>
              </a:rPr>
              <a:t>virus</a:t>
            </a:r>
            <a:r>
              <a:rPr sz="300" spc="20" dirty="0">
                <a:latin typeface="Arial"/>
                <a:cs typeface="Arial"/>
              </a:rPr>
              <a:t> </a:t>
            </a:r>
            <a:r>
              <a:rPr sz="300" dirty="0">
                <a:latin typeface="Arial"/>
                <a:cs typeface="Arial"/>
              </a:rPr>
              <a:t>binding</a:t>
            </a:r>
            <a:r>
              <a:rPr sz="300" spc="25" dirty="0">
                <a:latin typeface="Arial"/>
                <a:cs typeface="Arial"/>
              </a:rPr>
              <a:t> </a:t>
            </a:r>
            <a:r>
              <a:rPr sz="300" dirty="0">
                <a:latin typeface="Arial"/>
                <a:cs typeface="Arial"/>
              </a:rPr>
              <a:t>and</a:t>
            </a:r>
            <a:r>
              <a:rPr sz="300" spc="25" dirty="0">
                <a:latin typeface="Arial"/>
                <a:cs typeface="Arial"/>
              </a:rPr>
              <a:t> </a:t>
            </a:r>
            <a:r>
              <a:rPr sz="300" dirty="0">
                <a:latin typeface="Arial"/>
                <a:cs typeface="Arial"/>
              </a:rPr>
              <a:t>cell</a:t>
            </a:r>
            <a:r>
              <a:rPr sz="300" spc="25" dirty="0">
                <a:latin typeface="Arial"/>
                <a:cs typeface="Arial"/>
              </a:rPr>
              <a:t> </a:t>
            </a:r>
            <a:r>
              <a:rPr sz="300" dirty="0">
                <a:latin typeface="Arial"/>
                <a:cs typeface="Arial"/>
              </a:rPr>
              <a:t>entry,</a:t>
            </a:r>
            <a:r>
              <a:rPr sz="300" spc="25" dirty="0">
                <a:latin typeface="Arial"/>
                <a:cs typeface="Arial"/>
              </a:rPr>
              <a:t> </a:t>
            </a:r>
            <a:r>
              <a:rPr sz="300" dirty="0">
                <a:latin typeface="Arial"/>
                <a:cs typeface="Arial"/>
              </a:rPr>
              <a:t>nectin-4</a:t>
            </a:r>
            <a:r>
              <a:rPr sz="300" spc="20" dirty="0">
                <a:latin typeface="Arial"/>
                <a:cs typeface="Arial"/>
              </a:rPr>
              <a:t> </a:t>
            </a:r>
            <a:r>
              <a:rPr sz="300" dirty="0">
                <a:latin typeface="Arial"/>
                <a:cs typeface="Arial"/>
              </a:rPr>
              <a:t>homodimerization,</a:t>
            </a:r>
            <a:r>
              <a:rPr sz="300" spc="25" dirty="0">
                <a:latin typeface="Arial"/>
                <a:cs typeface="Arial"/>
              </a:rPr>
              <a:t> </a:t>
            </a:r>
            <a:r>
              <a:rPr sz="300" dirty="0">
                <a:latin typeface="Arial"/>
                <a:cs typeface="Arial"/>
              </a:rPr>
              <a:t>and</a:t>
            </a:r>
            <a:r>
              <a:rPr sz="300" spc="25" dirty="0">
                <a:latin typeface="Arial"/>
                <a:cs typeface="Arial"/>
              </a:rPr>
              <a:t> </a:t>
            </a:r>
            <a:r>
              <a:rPr sz="300" dirty="0">
                <a:latin typeface="Arial"/>
                <a:cs typeface="Arial"/>
              </a:rPr>
              <a:t>heterodimerization</a:t>
            </a:r>
            <a:r>
              <a:rPr sz="300" spc="25" dirty="0">
                <a:latin typeface="Arial"/>
                <a:cs typeface="Arial"/>
              </a:rPr>
              <a:t> </a:t>
            </a:r>
            <a:r>
              <a:rPr sz="300" dirty="0">
                <a:latin typeface="Arial"/>
                <a:cs typeface="Arial"/>
              </a:rPr>
              <a:t>with</a:t>
            </a:r>
            <a:r>
              <a:rPr sz="300" spc="25" dirty="0">
                <a:latin typeface="Arial"/>
                <a:cs typeface="Arial"/>
              </a:rPr>
              <a:t> </a:t>
            </a:r>
            <a:r>
              <a:rPr sz="300" dirty="0">
                <a:latin typeface="Arial"/>
                <a:cs typeface="Arial"/>
              </a:rPr>
              <a:t>nectin-1.”</a:t>
            </a:r>
            <a:r>
              <a:rPr sz="300" spc="25" dirty="0">
                <a:latin typeface="Arial"/>
                <a:cs typeface="Arial"/>
              </a:rPr>
              <a:t> </a:t>
            </a:r>
            <a:r>
              <a:rPr sz="300" dirty="0">
                <a:latin typeface="Arial"/>
                <a:cs typeface="Arial"/>
              </a:rPr>
              <a:t>J</a:t>
            </a:r>
            <a:r>
              <a:rPr sz="300" spc="20" dirty="0">
                <a:latin typeface="Arial"/>
                <a:cs typeface="Arial"/>
              </a:rPr>
              <a:t> </a:t>
            </a:r>
            <a:r>
              <a:rPr sz="300" dirty="0">
                <a:latin typeface="Arial"/>
                <a:cs typeface="Arial"/>
              </a:rPr>
              <a:t>Virol.</a:t>
            </a:r>
            <a:r>
              <a:rPr sz="300" spc="25" dirty="0">
                <a:latin typeface="Arial"/>
                <a:cs typeface="Arial"/>
              </a:rPr>
              <a:t> </a:t>
            </a:r>
            <a:r>
              <a:rPr sz="300" dirty="0">
                <a:latin typeface="Arial"/>
                <a:cs typeface="Arial"/>
              </a:rPr>
              <a:t>88(24):14161-71,</a:t>
            </a:r>
            <a:r>
              <a:rPr sz="300" spc="25" dirty="0">
                <a:latin typeface="Arial"/>
                <a:cs typeface="Arial"/>
              </a:rPr>
              <a:t> </a:t>
            </a:r>
            <a:r>
              <a:rPr sz="300" dirty="0">
                <a:latin typeface="Arial"/>
                <a:cs typeface="Arial"/>
              </a:rPr>
              <a:t>Dec</a:t>
            </a:r>
            <a:r>
              <a:rPr sz="300" spc="25" dirty="0">
                <a:latin typeface="Arial"/>
                <a:cs typeface="Arial"/>
              </a:rPr>
              <a:t> </a:t>
            </a:r>
            <a:r>
              <a:rPr sz="300" dirty="0">
                <a:latin typeface="Arial"/>
                <a:cs typeface="Arial"/>
              </a:rPr>
              <a:t>2014.</a:t>
            </a:r>
            <a:r>
              <a:rPr sz="300" spc="25" dirty="0">
                <a:latin typeface="Arial"/>
                <a:cs typeface="Arial"/>
              </a:rPr>
              <a:t> </a:t>
            </a:r>
            <a:r>
              <a:rPr sz="300" b="1" dirty="0">
                <a:latin typeface="Arial"/>
                <a:cs typeface="Arial"/>
              </a:rPr>
              <a:t>[10]</a:t>
            </a:r>
            <a:r>
              <a:rPr sz="300" b="1" spc="25" dirty="0">
                <a:latin typeface="Arial"/>
                <a:cs typeface="Arial"/>
              </a:rPr>
              <a:t> </a:t>
            </a:r>
            <a:r>
              <a:rPr sz="300" spc="-20" dirty="0">
                <a:latin typeface="Arial"/>
                <a:cs typeface="Arial"/>
              </a:rPr>
              <a:t>F.</a:t>
            </a:r>
            <a:r>
              <a:rPr sz="300" spc="20" dirty="0">
                <a:latin typeface="Arial"/>
                <a:cs typeface="Arial"/>
              </a:rPr>
              <a:t> </a:t>
            </a:r>
            <a:r>
              <a:rPr sz="300" dirty="0">
                <a:latin typeface="Arial"/>
                <a:cs typeface="Arial"/>
              </a:rPr>
              <a:t>Brancati</a:t>
            </a:r>
            <a:r>
              <a:rPr sz="300" spc="25" dirty="0">
                <a:latin typeface="Arial"/>
                <a:cs typeface="Arial"/>
              </a:rPr>
              <a:t> </a:t>
            </a:r>
            <a:r>
              <a:rPr sz="300" spc="-25" dirty="0">
                <a:latin typeface="Arial"/>
                <a:cs typeface="Arial"/>
              </a:rPr>
              <a:t>et</a:t>
            </a:r>
            <a:r>
              <a:rPr sz="300" spc="500" dirty="0">
                <a:latin typeface="Arial"/>
                <a:cs typeface="Arial"/>
              </a:rPr>
              <a:t> </a:t>
            </a:r>
            <a:r>
              <a:rPr sz="300" dirty="0">
                <a:latin typeface="Arial"/>
                <a:cs typeface="Arial"/>
              </a:rPr>
              <a:t>al.,</a:t>
            </a:r>
            <a:r>
              <a:rPr sz="300" spc="15" dirty="0">
                <a:latin typeface="Arial"/>
                <a:cs typeface="Arial"/>
              </a:rPr>
              <a:t> </a:t>
            </a:r>
            <a:r>
              <a:rPr sz="300" dirty="0">
                <a:latin typeface="Arial"/>
                <a:cs typeface="Arial"/>
              </a:rPr>
              <a:t>“Mutations</a:t>
            </a:r>
            <a:r>
              <a:rPr sz="300" spc="15" dirty="0">
                <a:latin typeface="Arial"/>
                <a:cs typeface="Arial"/>
              </a:rPr>
              <a:t> </a:t>
            </a:r>
            <a:r>
              <a:rPr sz="300" dirty="0">
                <a:latin typeface="Arial"/>
                <a:cs typeface="Arial"/>
              </a:rPr>
              <a:t>in</a:t>
            </a:r>
            <a:r>
              <a:rPr sz="300" spc="15" dirty="0">
                <a:latin typeface="Arial"/>
                <a:cs typeface="Arial"/>
              </a:rPr>
              <a:t> </a:t>
            </a:r>
            <a:r>
              <a:rPr sz="300" dirty="0">
                <a:latin typeface="Arial"/>
                <a:cs typeface="Arial"/>
              </a:rPr>
              <a:t>PVRL4,</a:t>
            </a:r>
            <a:r>
              <a:rPr sz="300" spc="20" dirty="0">
                <a:latin typeface="Arial"/>
                <a:cs typeface="Arial"/>
              </a:rPr>
              <a:t> </a:t>
            </a:r>
            <a:r>
              <a:rPr sz="300" dirty="0">
                <a:latin typeface="Arial"/>
                <a:cs typeface="Arial"/>
              </a:rPr>
              <a:t>encoding</a:t>
            </a:r>
            <a:r>
              <a:rPr sz="300" spc="15" dirty="0">
                <a:latin typeface="Arial"/>
                <a:cs typeface="Arial"/>
              </a:rPr>
              <a:t> </a:t>
            </a:r>
            <a:r>
              <a:rPr sz="300" dirty="0">
                <a:latin typeface="Arial"/>
                <a:cs typeface="Arial"/>
              </a:rPr>
              <a:t>cell</a:t>
            </a:r>
            <a:r>
              <a:rPr sz="300" spc="15" dirty="0">
                <a:latin typeface="Arial"/>
                <a:cs typeface="Arial"/>
              </a:rPr>
              <a:t> </a:t>
            </a:r>
            <a:r>
              <a:rPr sz="300" dirty="0">
                <a:latin typeface="Arial"/>
                <a:cs typeface="Arial"/>
              </a:rPr>
              <a:t>adhesion</a:t>
            </a:r>
            <a:r>
              <a:rPr sz="300" spc="15" dirty="0">
                <a:latin typeface="Arial"/>
                <a:cs typeface="Arial"/>
              </a:rPr>
              <a:t> </a:t>
            </a:r>
            <a:r>
              <a:rPr sz="300" dirty="0">
                <a:latin typeface="Arial"/>
                <a:cs typeface="Arial"/>
              </a:rPr>
              <a:t>molecule</a:t>
            </a:r>
            <a:r>
              <a:rPr sz="300" spc="20" dirty="0">
                <a:latin typeface="Arial"/>
                <a:cs typeface="Arial"/>
              </a:rPr>
              <a:t> </a:t>
            </a:r>
            <a:r>
              <a:rPr sz="300" dirty="0">
                <a:latin typeface="Arial"/>
                <a:cs typeface="Arial"/>
              </a:rPr>
              <a:t>nectin-4,</a:t>
            </a:r>
            <a:r>
              <a:rPr sz="300" spc="15" dirty="0">
                <a:latin typeface="Arial"/>
                <a:cs typeface="Arial"/>
              </a:rPr>
              <a:t> </a:t>
            </a:r>
            <a:r>
              <a:rPr sz="300" dirty="0">
                <a:latin typeface="Arial"/>
                <a:cs typeface="Arial"/>
              </a:rPr>
              <a:t>cause</a:t>
            </a:r>
            <a:r>
              <a:rPr sz="300" spc="15" dirty="0">
                <a:latin typeface="Arial"/>
                <a:cs typeface="Arial"/>
              </a:rPr>
              <a:t> </a:t>
            </a:r>
            <a:r>
              <a:rPr sz="300" dirty="0">
                <a:latin typeface="Arial"/>
                <a:cs typeface="Arial"/>
              </a:rPr>
              <a:t>ectodermal</a:t>
            </a:r>
            <a:r>
              <a:rPr sz="300" spc="15" dirty="0">
                <a:latin typeface="Arial"/>
                <a:cs typeface="Arial"/>
              </a:rPr>
              <a:t> </a:t>
            </a:r>
            <a:r>
              <a:rPr sz="300" dirty="0">
                <a:latin typeface="Arial"/>
                <a:cs typeface="Arial"/>
              </a:rPr>
              <a:t>dysplasia-syndactyly</a:t>
            </a:r>
            <a:r>
              <a:rPr sz="300" spc="20" dirty="0">
                <a:latin typeface="Arial"/>
                <a:cs typeface="Arial"/>
              </a:rPr>
              <a:t> </a:t>
            </a:r>
            <a:r>
              <a:rPr sz="300" dirty="0">
                <a:latin typeface="Arial"/>
                <a:cs typeface="Arial"/>
              </a:rPr>
              <a:t>syndrome,”</a:t>
            </a:r>
            <a:r>
              <a:rPr sz="300" spc="15" dirty="0">
                <a:latin typeface="Arial"/>
                <a:cs typeface="Arial"/>
              </a:rPr>
              <a:t> </a:t>
            </a:r>
            <a:r>
              <a:rPr sz="300" i="1" dirty="0">
                <a:latin typeface="Arial"/>
                <a:cs typeface="Arial"/>
              </a:rPr>
              <a:t>American</a:t>
            </a:r>
            <a:r>
              <a:rPr sz="300" i="1" spc="15" dirty="0">
                <a:latin typeface="Arial"/>
                <a:cs typeface="Arial"/>
              </a:rPr>
              <a:t> </a:t>
            </a:r>
            <a:r>
              <a:rPr sz="300" i="1" dirty="0">
                <a:latin typeface="Arial"/>
                <a:cs typeface="Arial"/>
              </a:rPr>
              <a:t>Journal</a:t>
            </a:r>
            <a:r>
              <a:rPr sz="300" i="1" spc="15" dirty="0">
                <a:latin typeface="Arial"/>
                <a:cs typeface="Arial"/>
              </a:rPr>
              <a:t> </a:t>
            </a:r>
            <a:r>
              <a:rPr sz="300" i="1" dirty="0">
                <a:latin typeface="Arial"/>
                <a:cs typeface="Arial"/>
              </a:rPr>
              <a:t>of</a:t>
            </a:r>
            <a:r>
              <a:rPr sz="300" i="1" spc="20" dirty="0">
                <a:latin typeface="Arial"/>
                <a:cs typeface="Arial"/>
              </a:rPr>
              <a:t> </a:t>
            </a:r>
            <a:r>
              <a:rPr sz="300" i="1" dirty="0">
                <a:latin typeface="Arial"/>
                <a:cs typeface="Arial"/>
              </a:rPr>
              <a:t>Human</a:t>
            </a:r>
            <a:r>
              <a:rPr sz="300" i="1" spc="15" dirty="0">
                <a:latin typeface="Arial"/>
                <a:cs typeface="Arial"/>
              </a:rPr>
              <a:t> </a:t>
            </a:r>
            <a:r>
              <a:rPr sz="300" i="1" dirty="0">
                <a:latin typeface="Arial"/>
                <a:cs typeface="Arial"/>
              </a:rPr>
              <a:t>Genetics</a:t>
            </a:r>
            <a:r>
              <a:rPr sz="300" dirty="0">
                <a:latin typeface="Arial"/>
                <a:cs typeface="Arial"/>
              </a:rPr>
              <a:t>,</a:t>
            </a:r>
            <a:r>
              <a:rPr sz="300" spc="15"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87,</a:t>
            </a:r>
            <a:r>
              <a:rPr sz="300" spc="20"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2,</a:t>
            </a:r>
            <a:r>
              <a:rPr sz="300" spc="15"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265-273,</a:t>
            </a:r>
            <a:r>
              <a:rPr sz="300" spc="-5" dirty="0">
                <a:latin typeface="Arial"/>
                <a:cs typeface="Arial"/>
              </a:rPr>
              <a:t> </a:t>
            </a:r>
            <a:r>
              <a:rPr sz="300" dirty="0">
                <a:latin typeface="Arial"/>
                <a:cs typeface="Arial"/>
              </a:rPr>
              <a:t>Aoû.</a:t>
            </a:r>
            <a:r>
              <a:rPr sz="300" spc="15" dirty="0">
                <a:latin typeface="Arial"/>
                <a:cs typeface="Arial"/>
              </a:rPr>
              <a:t> </a:t>
            </a:r>
            <a:r>
              <a:rPr sz="300" dirty="0">
                <a:latin typeface="Arial"/>
                <a:cs typeface="Arial"/>
              </a:rPr>
              <a:t>2010.</a:t>
            </a:r>
            <a:r>
              <a:rPr sz="300" spc="15" dirty="0">
                <a:latin typeface="Arial"/>
                <a:cs typeface="Arial"/>
              </a:rPr>
              <a:t> </a:t>
            </a:r>
            <a:r>
              <a:rPr sz="300" b="1" dirty="0">
                <a:latin typeface="Arial"/>
                <a:cs typeface="Arial"/>
              </a:rPr>
              <a:t>[11]</a:t>
            </a:r>
            <a:r>
              <a:rPr sz="300" b="1" spc="20" dirty="0">
                <a:latin typeface="Arial"/>
                <a:cs typeface="Arial"/>
              </a:rPr>
              <a:t> </a:t>
            </a:r>
            <a:r>
              <a:rPr sz="300" dirty="0">
                <a:latin typeface="Arial"/>
                <a:cs typeface="Arial"/>
              </a:rPr>
              <a:t>Fortugno</a:t>
            </a:r>
            <a:r>
              <a:rPr sz="300" spc="15" dirty="0">
                <a:latin typeface="Arial"/>
                <a:cs typeface="Arial"/>
              </a:rPr>
              <a:t> </a:t>
            </a:r>
            <a:r>
              <a:rPr sz="300" spc="-20" dirty="0">
                <a:latin typeface="Arial"/>
                <a:cs typeface="Arial"/>
              </a:rPr>
              <a:t>P,</a:t>
            </a:r>
            <a:r>
              <a:rPr sz="300" spc="15" dirty="0">
                <a:latin typeface="Arial"/>
                <a:cs typeface="Arial"/>
              </a:rPr>
              <a:t> </a:t>
            </a:r>
            <a:r>
              <a:rPr sz="300" dirty="0">
                <a:latin typeface="Arial"/>
                <a:cs typeface="Arial"/>
              </a:rPr>
              <a:t>Josselin</a:t>
            </a:r>
            <a:r>
              <a:rPr sz="300" spc="15" dirty="0">
                <a:latin typeface="Arial"/>
                <a:cs typeface="Arial"/>
              </a:rPr>
              <a:t> </a:t>
            </a:r>
            <a:r>
              <a:rPr sz="300" dirty="0">
                <a:latin typeface="Arial"/>
                <a:cs typeface="Arial"/>
              </a:rPr>
              <a:t>E,</a:t>
            </a:r>
            <a:r>
              <a:rPr sz="300" spc="10" dirty="0">
                <a:latin typeface="Arial"/>
                <a:cs typeface="Arial"/>
              </a:rPr>
              <a:t> </a:t>
            </a:r>
            <a:r>
              <a:rPr sz="300" dirty="0">
                <a:latin typeface="Arial"/>
                <a:cs typeface="Arial"/>
              </a:rPr>
              <a:t>Tsiakas</a:t>
            </a:r>
            <a:r>
              <a:rPr sz="300" spc="20" dirty="0">
                <a:latin typeface="Arial"/>
                <a:cs typeface="Arial"/>
              </a:rPr>
              <a:t> </a:t>
            </a:r>
            <a:r>
              <a:rPr sz="300" dirty="0">
                <a:latin typeface="Arial"/>
                <a:cs typeface="Arial"/>
              </a:rPr>
              <a:t>K,</a:t>
            </a:r>
            <a:r>
              <a:rPr sz="300" spc="-10" dirty="0">
                <a:latin typeface="Arial"/>
                <a:cs typeface="Arial"/>
              </a:rPr>
              <a:t> </a:t>
            </a:r>
            <a:r>
              <a:rPr sz="300" dirty="0">
                <a:latin typeface="Arial"/>
                <a:cs typeface="Arial"/>
              </a:rPr>
              <a:t>Agolini</a:t>
            </a:r>
            <a:r>
              <a:rPr sz="300" spc="20" dirty="0">
                <a:latin typeface="Arial"/>
                <a:cs typeface="Arial"/>
              </a:rPr>
              <a:t> </a:t>
            </a:r>
            <a:r>
              <a:rPr sz="300" dirty="0">
                <a:latin typeface="Arial"/>
                <a:cs typeface="Arial"/>
              </a:rPr>
              <a:t>E,</a:t>
            </a:r>
            <a:r>
              <a:rPr sz="300" spc="15" dirty="0">
                <a:latin typeface="Arial"/>
                <a:cs typeface="Arial"/>
              </a:rPr>
              <a:t> </a:t>
            </a:r>
            <a:r>
              <a:rPr sz="300" dirty="0">
                <a:latin typeface="Arial"/>
                <a:cs typeface="Arial"/>
              </a:rPr>
              <a:t>Cestra</a:t>
            </a:r>
            <a:r>
              <a:rPr sz="300" spc="15" dirty="0">
                <a:latin typeface="Arial"/>
                <a:cs typeface="Arial"/>
              </a:rPr>
              <a:t> </a:t>
            </a:r>
            <a:r>
              <a:rPr sz="300" dirty="0">
                <a:latin typeface="Arial"/>
                <a:cs typeface="Arial"/>
              </a:rPr>
              <a:t>G,</a:t>
            </a:r>
            <a:r>
              <a:rPr sz="300" spc="10" dirty="0">
                <a:latin typeface="Arial"/>
                <a:cs typeface="Arial"/>
              </a:rPr>
              <a:t> </a:t>
            </a:r>
            <a:r>
              <a:rPr sz="300" dirty="0">
                <a:latin typeface="Arial"/>
                <a:cs typeface="Arial"/>
              </a:rPr>
              <a:t>Teson</a:t>
            </a:r>
            <a:r>
              <a:rPr sz="300" spc="15" dirty="0">
                <a:latin typeface="Arial"/>
                <a:cs typeface="Arial"/>
              </a:rPr>
              <a:t> </a:t>
            </a:r>
            <a:r>
              <a:rPr sz="300" dirty="0">
                <a:latin typeface="Arial"/>
                <a:cs typeface="Arial"/>
              </a:rPr>
              <a:t>M,</a:t>
            </a:r>
            <a:r>
              <a:rPr sz="300" spc="20" dirty="0">
                <a:latin typeface="Arial"/>
                <a:cs typeface="Arial"/>
              </a:rPr>
              <a:t> </a:t>
            </a:r>
            <a:r>
              <a:rPr sz="300" dirty="0">
                <a:latin typeface="Arial"/>
                <a:cs typeface="Arial"/>
              </a:rPr>
              <a:t>Santer</a:t>
            </a:r>
            <a:r>
              <a:rPr sz="300" spc="15" dirty="0">
                <a:latin typeface="Arial"/>
                <a:cs typeface="Arial"/>
              </a:rPr>
              <a:t> </a:t>
            </a:r>
            <a:r>
              <a:rPr sz="300" dirty="0">
                <a:latin typeface="Arial"/>
                <a:cs typeface="Arial"/>
              </a:rPr>
              <a:t>R,</a:t>
            </a:r>
            <a:r>
              <a:rPr sz="300" spc="15" dirty="0">
                <a:latin typeface="Arial"/>
                <a:cs typeface="Arial"/>
              </a:rPr>
              <a:t> </a:t>
            </a:r>
            <a:r>
              <a:rPr sz="300" dirty="0">
                <a:latin typeface="Arial"/>
                <a:cs typeface="Arial"/>
              </a:rPr>
              <a:t>Castiglia</a:t>
            </a:r>
            <a:r>
              <a:rPr sz="300" spc="15" dirty="0">
                <a:latin typeface="Arial"/>
                <a:cs typeface="Arial"/>
              </a:rPr>
              <a:t> </a:t>
            </a:r>
            <a:r>
              <a:rPr sz="300" dirty="0">
                <a:latin typeface="Arial"/>
                <a:cs typeface="Arial"/>
              </a:rPr>
              <a:t>D,</a:t>
            </a:r>
            <a:r>
              <a:rPr sz="300" spc="20" dirty="0">
                <a:latin typeface="Arial"/>
                <a:cs typeface="Arial"/>
              </a:rPr>
              <a:t> </a:t>
            </a:r>
            <a:r>
              <a:rPr sz="300" dirty="0">
                <a:latin typeface="Arial"/>
                <a:cs typeface="Arial"/>
              </a:rPr>
              <a:t>Novelli</a:t>
            </a:r>
            <a:r>
              <a:rPr sz="300" spc="15" dirty="0">
                <a:latin typeface="Arial"/>
                <a:cs typeface="Arial"/>
              </a:rPr>
              <a:t> </a:t>
            </a:r>
            <a:r>
              <a:rPr sz="300" dirty="0">
                <a:latin typeface="Arial"/>
                <a:cs typeface="Arial"/>
              </a:rPr>
              <a:t>G,</a:t>
            </a:r>
            <a:r>
              <a:rPr sz="300" spc="15" dirty="0">
                <a:latin typeface="Arial"/>
                <a:cs typeface="Arial"/>
              </a:rPr>
              <a:t> </a:t>
            </a:r>
            <a:r>
              <a:rPr sz="300" dirty="0">
                <a:latin typeface="Arial"/>
                <a:cs typeface="Arial"/>
              </a:rPr>
              <a:t>Dallapiccola</a:t>
            </a:r>
            <a:r>
              <a:rPr sz="300" spc="15" dirty="0">
                <a:latin typeface="Arial"/>
                <a:cs typeface="Arial"/>
              </a:rPr>
              <a:t> </a:t>
            </a:r>
            <a:r>
              <a:rPr sz="300" dirty="0">
                <a:latin typeface="Arial"/>
                <a:cs typeface="Arial"/>
              </a:rPr>
              <a:t>B,</a:t>
            </a:r>
            <a:r>
              <a:rPr sz="300" spc="20" dirty="0">
                <a:latin typeface="Arial"/>
                <a:cs typeface="Arial"/>
              </a:rPr>
              <a:t> </a:t>
            </a:r>
            <a:r>
              <a:rPr sz="300" dirty="0">
                <a:latin typeface="Arial"/>
                <a:cs typeface="Arial"/>
              </a:rPr>
              <a:t>Kurth</a:t>
            </a:r>
            <a:r>
              <a:rPr sz="300" spc="15" dirty="0">
                <a:latin typeface="Arial"/>
                <a:cs typeface="Arial"/>
              </a:rPr>
              <a:t> </a:t>
            </a:r>
            <a:r>
              <a:rPr sz="300" dirty="0">
                <a:latin typeface="Arial"/>
                <a:cs typeface="Arial"/>
              </a:rPr>
              <a:t>I,</a:t>
            </a:r>
            <a:r>
              <a:rPr sz="300" spc="15" dirty="0">
                <a:latin typeface="Arial"/>
                <a:cs typeface="Arial"/>
              </a:rPr>
              <a:t> </a:t>
            </a:r>
            <a:r>
              <a:rPr sz="300" spc="-10" dirty="0">
                <a:latin typeface="Arial"/>
                <a:cs typeface="Arial"/>
              </a:rPr>
              <a:t>Lopez</a:t>
            </a:r>
            <a:endParaRPr sz="300">
              <a:latin typeface="Arial"/>
              <a:cs typeface="Arial"/>
            </a:endParaRPr>
          </a:p>
        </p:txBody>
      </p:sp>
      <p:sp>
        <p:nvSpPr>
          <p:cNvPr id="778" name="object 778"/>
          <p:cNvSpPr txBox="1"/>
          <p:nvPr/>
        </p:nvSpPr>
        <p:spPr>
          <a:xfrm>
            <a:off x="152673" y="924195"/>
            <a:ext cx="4265930" cy="574040"/>
          </a:xfrm>
          <a:prstGeom prst="rect">
            <a:avLst/>
          </a:prstGeom>
        </p:spPr>
        <p:txBody>
          <a:bodyPr vert="horz" wrap="square" lIns="0" tIns="12700" rIns="0" bIns="0" rtlCol="0">
            <a:spAutoFit/>
          </a:bodyPr>
          <a:lstStyle/>
          <a:p>
            <a:pPr marL="12700">
              <a:lnSpc>
                <a:spcPct val="100000"/>
              </a:lnSpc>
              <a:spcBef>
                <a:spcPts val="100"/>
              </a:spcBef>
            </a:pPr>
            <a:r>
              <a:rPr sz="3600" spc="-245" dirty="0">
                <a:solidFill>
                  <a:srgbClr val="773F9B"/>
                </a:solidFill>
                <a:latin typeface="Arial"/>
                <a:cs typeface="Arial"/>
              </a:rPr>
              <a:t>Communication</a:t>
            </a:r>
            <a:r>
              <a:rPr sz="3600" spc="-30" dirty="0">
                <a:solidFill>
                  <a:srgbClr val="773F9B"/>
                </a:solidFill>
                <a:latin typeface="Arial"/>
                <a:cs typeface="Arial"/>
              </a:rPr>
              <a:t> </a:t>
            </a:r>
            <a:r>
              <a:rPr sz="3600" spc="-285" dirty="0">
                <a:solidFill>
                  <a:srgbClr val="773F9B"/>
                </a:solidFill>
                <a:latin typeface="Arial"/>
                <a:cs typeface="Arial"/>
              </a:rPr>
              <a:t>affichée</a:t>
            </a:r>
            <a:endParaRPr sz="3600">
              <a:latin typeface="Arial"/>
              <a:cs typeface="Arial"/>
            </a:endParaRPr>
          </a:p>
        </p:txBody>
      </p:sp>
      <p:sp>
        <p:nvSpPr>
          <p:cNvPr id="779" name="object 779"/>
          <p:cNvSpPr txBox="1"/>
          <p:nvPr/>
        </p:nvSpPr>
        <p:spPr>
          <a:xfrm>
            <a:off x="8656170" y="909809"/>
            <a:ext cx="2219960" cy="934719"/>
          </a:xfrm>
          <a:prstGeom prst="rect">
            <a:avLst/>
          </a:prstGeom>
        </p:spPr>
        <p:txBody>
          <a:bodyPr vert="horz" wrap="square" lIns="0" tIns="186055" rIns="0" bIns="0" rtlCol="0">
            <a:spAutoFit/>
          </a:bodyPr>
          <a:lstStyle/>
          <a:p>
            <a:pPr marL="113030">
              <a:lnSpc>
                <a:spcPct val="100000"/>
              </a:lnSpc>
              <a:spcBef>
                <a:spcPts val="1465"/>
              </a:spcBef>
            </a:pPr>
            <a:r>
              <a:rPr sz="2500" i="1" spc="-10" dirty="0">
                <a:latin typeface="Cambria"/>
                <a:cs typeface="Cambria"/>
              </a:rPr>
              <a:t>Titre</a:t>
            </a:r>
            <a:endParaRPr sz="2500">
              <a:latin typeface="Cambria"/>
              <a:cs typeface="Cambria"/>
            </a:endParaRPr>
          </a:p>
          <a:p>
            <a:pPr marL="12700">
              <a:lnSpc>
                <a:spcPct val="100000"/>
              </a:lnSpc>
              <a:spcBef>
                <a:spcPts val="875"/>
              </a:spcBef>
            </a:pPr>
            <a:r>
              <a:rPr sz="1600" spc="-10" dirty="0">
                <a:latin typeface="Calibri"/>
                <a:cs typeface="Calibri"/>
              </a:rPr>
              <a:t>Succinct</a:t>
            </a:r>
            <a:r>
              <a:rPr sz="1600" spc="-30" dirty="0">
                <a:latin typeface="Calibri"/>
                <a:cs typeface="Calibri"/>
              </a:rPr>
              <a:t> </a:t>
            </a:r>
            <a:r>
              <a:rPr sz="1600" dirty="0">
                <a:latin typeface="Calibri"/>
                <a:cs typeface="Calibri"/>
              </a:rPr>
              <a:t>,</a:t>
            </a:r>
            <a:r>
              <a:rPr sz="1600" spc="-25" dirty="0">
                <a:latin typeface="Calibri"/>
                <a:cs typeface="Calibri"/>
              </a:rPr>
              <a:t> </a:t>
            </a:r>
            <a:r>
              <a:rPr sz="1600" spc="-60" dirty="0">
                <a:latin typeface="Calibri"/>
                <a:cs typeface="Calibri"/>
              </a:rPr>
              <a:t>visible</a:t>
            </a:r>
            <a:r>
              <a:rPr sz="1600" spc="-25" dirty="0">
                <a:latin typeface="Calibri"/>
                <a:cs typeface="Calibri"/>
              </a:rPr>
              <a:t> </a:t>
            </a:r>
            <a:r>
              <a:rPr sz="1600" spc="-45" dirty="0">
                <a:latin typeface="Calibri"/>
                <a:cs typeface="Calibri"/>
              </a:rPr>
              <a:t>et</a:t>
            </a:r>
            <a:r>
              <a:rPr sz="1600" spc="-25" dirty="0">
                <a:latin typeface="Calibri"/>
                <a:cs typeface="Calibri"/>
              </a:rPr>
              <a:t> </a:t>
            </a:r>
            <a:r>
              <a:rPr sz="1600" spc="-85" dirty="0">
                <a:latin typeface="Calibri"/>
                <a:cs typeface="Calibri"/>
              </a:rPr>
              <a:t>pertinent</a:t>
            </a:r>
            <a:endParaRPr sz="1600">
              <a:latin typeface="Calibri"/>
              <a:cs typeface="Calibri"/>
            </a:endParaRPr>
          </a:p>
        </p:txBody>
      </p:sp>
      <p:sp>
        <p:nvSpPr>
          <p:cNvPr id="783" name="object 783"/>
          <p:cNvSpPr txBox="1"/>
          <p:nvPr/>
        </p:nvSpPr>
        <p:spPr>
          <a:xfrm>
            <a:off x="8664899" y="2198070"/>
            <a:ext cx="4201795" cy="1713230"/>
          </a:xfrm>
          <a:prstGeom prst="rect">
            <a:avLst/>
          </a:prstGeom>
        </p:spPr>
        <p:txBody>
          <a:bodyPr vert="horz" wrap="square" lIns="0" tIns="80010" rIns="0" bIns="0" rtlCol="0">
            <a:spAutoFit/>
          </a:bodyPr>
          <a:lstStyle/>
          <a:p>
            <a:pPr marL="159385">
              <a:lnSpc>
                <a:spcPct val="100000"/>
              </a:lnSpc>
              <a:spcBef>
                <a:spcPts val="630"/>
              </a:spcBef>
            </a:pPr>
            <a:r>
              <a:rPr sz="2500" i="1" spc="-10" dirty="0">
                <a:latin typeface="Cambria"/>
                <a:cs typeface="Cambria"/>
              </a:rPr>
              <a:t>Auteurs</a:t>
            </a:r>
            <a:endParaRPr sz="2500">
              <a:latin typeface="Cambria"/>
              <a:cs typeface="Cambria"/>
            </a:endParaRPr>
          </a:p>
          <a:p>
            <a:pPr algn="ctr">
              <a:lnSpc>
                <a:spcPct val="100000"/>
              </a:lnSpc>
              <a:spcBef>
                <a:spcPts val="335"/>
              </a:spcBef>
            </a:pPr>
            <a:r>
              <a:rPr sz="1600" spc="-75" dirty="0">
                <a:latin typeface="Calibri"/>
                <a:cs typeface="Calibri"/>
              </a:rPr>
              <a:t>Ensemble</a:t>
            </a:r>
            <a:r>
              <a:rPr sz="1600" spc="-5" dirty="0">
                <a:latin typeface="Calibri"/>
                <a:cs typeface="Calibri"/>
              </a:rPr>
              <a:t> </a:t>
            </a:r>
            <a:r>
              <a:rPr sz="1600" spc="-20" dirty="0">
                <a:latin typeface="Calibri"/>
                <a:cs typeface="Calibri"/>
              </a:rPr>
              <a:t>des</a:t>
            </a:r>
            <a:r>
              <a:rPr sz="1600" dirty="0">
                <a:latin typeface="Calibri"/>
                <a:cs typeface="Calibri"/>
              </a:rPr>
              <a:t> </a:t>
            </a:r>
            <a:r>
              <a:rPr sz="1600" spc="-80" dirty="0">
                <a:latin typeface="Calibri"/>
                <a:cs typeface="Calibri"/>
              </a:rPr>
              <a:t>personnes</a:t>
            </a:r>
            <a:r>
              <a:rPr sz="1600" spc="-5" dirty="0">
                <a:latin typeface="Calibri"/>
                <a:cs typeface="Calibri"/>
              </a:rPr>
              <a:t> </a:t>
            </a:r>
            <a:r>
              <a:rPr sz="1600" spc="-20" dirty="0">
                <a:latin typeface="Calibri"/>
                <a:cs typeface="Calibri"/>
              </a:rPr>
              <a:t>ayant</a:t>
            </a:r>
            <a:r>
              <a:rPr sz="1600" dirty="0">
                <a:latin typeface="Calibri"/>
                <a:cs typeface="Calibri"/>
              </a:rPr>
              <a:t> </a:t>
            </a:r>
            <a:r>
              <a:rPr sz="1600" spc="-85" dirty="0">
                <a:latin typeface="Calibri"/>
                <a:cs typeface="Calibri"/>
              </a:rPr>
              <a:t>participé</a:t>
            </a:r>
            <a:r>
              <a:rPr sz="1600" spc="-5" dirty="0">
                <a:latin typeface="Calibri"/>
                <a:cs typeface="Calibri"/>
              </a:rPr>
              <a:t> </a:t>
            </a:r>
            <a:r>
              <a:rPr sz="1600" dirty="0">
                <a:latin typeface="Calibri"/>
                <a:cs typeface="Calibri"/>
              </a:rPr>
              <a:t>à </a:t>
            </a:r>
            <a:r>
              <a:rPr sz="1600" spc="-60" dirty="0">
                <a:latin typeface="Calibri"/>
                <a:cs typeface="Calibri"/>
              </a:rPr>
              <a:t>l’élaboration</a:t>
            </a:r>
            <a:endParaRPr sz="1600">
              <a:latin typeface="Calibri"/>
              <a:cs typeface="Calibri"/>
            </a:endParaRPr>
          </a:p>
          <a:p>
            <a:pPr marL="12700" marR="5080" indent="-635" algn="ctr">
              <a:lnSpc>
                <a:spcPct val="130200"/>
              </a:lnSpc>
            </a:pPr>
            <a:r>
              <a:rPr sz="1600" spc="-145" dirty="0">
                <a:latin typeface="Calibri"/>
                <a:cs typeface="Calibri"/>
              </a:rPr>
              <a:t>du</a:t>
            </a:r>
            <a:r>
              <a:rPr sz="1600" spc="50" dirty="0">
                <a:latin typeface="Calibri"/>
                <a:cs typeface="Calibri"/>
              </a:rPr>
              <a:t> </a:t>
            </a:r>
            <a:r>
              <a:rPr sz="1600" spc="-60" dirty="0">
                <a:latin typeface="Calibri"/>
                <a:cs typeface="Calibri"/>
              </a:rPr>
              <a:t>travail</a:t>
            </a:r>
            <a:r>
              <a:rPr sz="1600" spc="-30" dirty="0">
                <a:latin typeface="Calibri"/>
                <a:cs typeface="Calibri"/>
              </a:rPr>
              <a:t> </a:t>
            </a:r>
            <a:r>
              <a:rPr sz="1600" dirty="0">
                <a:latin typeface="Calibri"/>
                <a:cs typeface="Calibri"/>
              </a:rPr>
              <a:t>.</a:t>
            </a:r>
            <a:r>
              <a:rPr sz="1600" spc="-20" dirty="0">
                <a:latin typeface="Calibri"/>
                <a:cs typeface="Calibri"/>
              </a:rPr>
              <a:t> </a:t>
            </a:r>
            <a:r>
              <a:rPr sz="1600" dirty="0">
                <a:latin typeface="Calibri"/>
                <a:cs typeface="Calibri"/>
              </a:rPr>
              <a:t>La</a:t>
            </a:r>
            <a:r>
              <a:rPr sz="1600" spc="20" dirty="0">
                <a:latin typeface="Calibri"/>
                <a:cs typeface="Calibri"/>
              </a:rPr>
              <a:t> </a:t>
            </a:r>
            <a:r>
              <a:rPr sz="1600" spc="-475" dirty="0">
                <a:latin typeface="Calibri"/>
                <a:cs typeface="Calibri"/>
              </a:rPr>
              <a:t>1</a:t>
            </a:r>
            <a:r>
              <a:rPr sz="1600" spc="60" dirty="0">
                <a:latin typeface="Calibri"/>
                <a:cs typeface="Calibri"/>
              </a:rPr>
              <a:t> </a:t>
            </a:r>
            <a:r>
              <a:rPr sz="1600" spc="-105" dirty="0">
                <a:latin typeface="Calibri"/>
                <a:cs typeface="Calibri"/>
              </a:rPr>
              <a:t>ere</a:t>
            </a:r>
            <a:r>
              <a:rPr sz="1600" spc="15" dirty="0">
                <a:latin typeface="Calibri"/>
                <a:cs typeface="Calibri"/>
              </a:rPr>
              <a:t> </a:t>
            </a:r>
            <a:r>
              <a:rPr sz="1600" spc="-60" dirty="0">
                <a:latin typeface="Calibri"/>
                <a:cs typeface="Calibri"/>
              </a:rPr>
              <a:t>place</a:t>
            </a:r>
            <a:r>
              <a:rPr sz="1600" spc="15" dirty="0">
                <a:latin typeface="Calibri"/>
                <a:cs typeface="Calibri"/>
              </a:rPr>
              <a:t> </a:t>
            </a:r>
            <a:r>
              <a:rPr sz="1600" spc="-90" dirty="0">
                <a:latin typeface="Calibri"/>
                <a:cs typeface="Calibri"/>
              </a:rPr>
              <a:t>revient</a:t>
            </a:r>
            <a:r>
              <a:rPr sz="1600" spc="15" dirty="0">
                <a:latin typeface="Calibri"/>
                <a:cs typeface="Calibri"/>
              </a:rPr>
              <a:t> </a:t>
            </a:r>
            <a:r>
              <a:rPr sz="1600" dirty="0">
                <a:latin typeface="Calibri"/>
                <a:cs typeface="Calibri"/>
              </a:rPr>
              <a:t>à</a:t>
            </a:r>
            <a:r>
              <a:rPr sz="1600" spc="15" dirty="0">
                <a:latin typeface="Calibri"/>
                <a:cs typeface="Calibri"/>
              </a:rPr>
              <a:t> </a:t>
            </a:r>
            <a:r>
              <a:rPr sz="1600" spc="-35" dirty="0">
                <a:latin typeface="Calibri"/>
                <a:cs typeface="Calibri"/>
              </a:rPr>
              <a:t>la</a:t>
            </a:r>
            <a:r>
              <a:rPr sz="1600" spc="20" dirty="0">
                <a:latin typeface="Calibri"/>
                <a:cs typeface="Calibri"/>
              </a:rPr>
              <a:t> </a:t>
            </a:r>
            <a:r>
              <a:rPr sz="1600" spc="-95" dirty="0">
                <a:latin typeface="Calibri"/>
                <a:cs typeface="Calibri"/>
              </a:rPr>
              <a:t>personne</a:t>
            </a:r>
            <a:r>
              <a:rPr sz="1600" spc="15" dirty="0">
                <a:latin typeface="Calibri"/>
                <a:cs typeface="Calibri"/>
              </a:rPr>
              <a:t> </a:t>
            </a:r>
            <a:r>
              <a:rPr sz="1600" spc="-10" dirty="0">
                <a:latin typeface="Calibri"/>
                <a:cs typeface="Calibri"/>
              </a:rPr>
              <a:t>ayant </a:t>
            </a:r>
            <a:r>
              <a:rPr sz="1600" spc="-105" dirty="0">
                <a:latin typeface="Calibri"/>
                <a:cs typeface="Calibri"/>
              </a:rPr>
              <a:t>effectué</a:t>
            </a:r>
            <a:r>
              <a:rPr sz="1600" spc="10" dirty="0">
                <a:latin typeface="Calibri"/>
                <a:cs typeface="Calibri"/>
              </a:rPr>
              <a:t> </a:t>
            </a:r>
            <a:r>
              <a:rPr sz="1600" spc="-35" dirty="0">
                <a:latin typeface="Calibri"/>
                <a:cs typeface="Calibri"/>
              </a:rPr>
              <a:t>la</a:t>
            </a:r>
            <a:r>
              <a:rPr sz="1600" spc="-20" dirty="0">
                <a:latin typeface="Calibri"/>
                <a:cs typeface="Calibri"/>
              </a:rPr>
              <a:t> </a:t>
            </a:r>
            <a:r>
              <a:rPr sz="1600" spc="-110" dirty="0">
                <a:latin typeface="Calibri"/>
                <a:cs typeface="Calibri"/>
              </a:rPr>
              <a:t>majorité</a:t>
            </a:r>
            <a:r>
              <a:rPr sz="1600" spc="25" dirty="0">
                <a:latin typeface="Calibri"/>
                <a:cs typeface="Calibri"/>
              </a:rPr>
              <a:t> </a:t>
            </a:r>
            <a:r>
              <a:rPr sz="1600" spc="-140" dirty="0">
                <a:latin typeface="Calibri"/>
                <a:cs typeface="Calibri"/>
              </a:rPr>
              <a:t>du</a:t>
            </a:r>
            <a:r>
              <a:rPr sz="1600" spc="45" dirty="0">
                <a:latin typeface="Calibri"/>
                <a:cs typeface="Calibri"/>
              </a:rPr>
              <a:t> </a:t>
            </a:r>
            <a:r>
              <a:rPr sz="1600" spc="-80" dirty="0">
                <a:latin typeface="Calibri"/>
                <a:cs typeface="Calibri"/>
              </a:rPr>
              <a:t>travail.</a:t>
            </a:r>
            <a:r>
              <a:rPr sz="1600" spc="25" dirty="0">
                <a:latin typeface="Calibri"/>
                <a:cs typeface="Calibri"/>
              </a:rPr>
              <a:t> </a:t>
            </a:r>
            <a:r>
              <a:rPr sz="1600" dirty="0">
                <a:latin typeface="Calibri"/>
                <a:cs typeface="Calibri"/>
              </a:rPr>
              <a:t>Le</a:t>
            </a:r>
            <a:r>
              <a:rPr sz="1600" spc="25" dirty="0">
                <a:latin typeface="Calibri"/>
                <a:cs typeface="Calibri"/>
              </a:rPr>
              <a:t> </a:t>
            </a:r>
            <a:r>
              <a:rPr sz="1600" spc="-40" dirty="0">
                <a:latin typeface="Calibri"/>
                <a:cs typeface="Calibri"/>
              </a:rPr>
              <a:t>chef</a:t>
            </a:r>
            <a:r>
              <a:rPr sz="1600" spc="20" dirty="0">
                <a:latin typeface="Calibri"/>
                <a:cs typeface="Calibri"/>
              </a:rPr>
              <a:t> </a:t>
            </a:r>
            <a:r>
              <a:rPr sz="1600" spc="-140" dirty="0">
                <a:latin typeface="Calibri"/>
                <a:cs typeface="Calibri"/>
              </a:rPr>
              <a:t>du</a:t>
            </a:r>
            <a:r>
              <a:rPr sz="1600" spc="50" dirty="0">
                <a:latin typeface="Calibri"/>
                <a:cs typeface="Calibri"/>
              </a:rPr>
              <a:t> </a:t>
            </a:r>
            <a:r>
              <a:rPr sz="1600" spc="-95" dirty="0">
                <a:latin typeface="Calibri"/>
                <a:cs typeface="Calibri"/>
              </a:rPr>
              <a:t>projet</a:t>
            </a:r>
            <a:r>
              <a:rPr sz="1600" spc="25" dirty="0">
                <a:latin typeface="Calibri"/>
                <a:cs typeface="Calibri"/>
              </a:rPr>
              <a:t> </a:t>
            </a:r>
            <a:r>
              <a:rPr sz="1600" spc="-45" dirty="0">
                <a:latin typeface="Calibri"/>
                <a:cs typeface="Calibri"/>
              </a:rPr>
              <a:t>et</a:t>
            </a:r>
            <a:r>
              <a:rPr sz="1600" spc="20" dirty="0">
                <a:latin typeface="Calibri"/>
                <a:cs typeface="Calibri"/>
              </a:rPr>
              <a:t> </a:t>
            </a:r>
            <a:r>
              <a:rPr sz="1600" spc="-25" dirty="0">
                <a:latin typeface="Calibri"/>
                <a:cs typeface="Calibri"/>
              </a:rPr>
              <a:t>le </a:t>
            </a:r>
            <a:r>
              <a:rPr sz="1600" spc="-80" dirty="0">
                <a:latin typeface="Calibri"/>
                <a:cs typeface="Calibri"/>
              </a:rPr>
              <a:t>responsable</a:t>
            </a:r>
            <a:r>
              <a:rPr sz="1600" spc="35" dirty="0">
                <a:latin typeface="Calibri"/>
                <a:cs typeface="Calibri"/>
              </a:rPr>
              <a:t> </a:t>
            </a:r>
            <a:r>
              <a:rPr sz="1600" spc="-90" dirty="0">
                <a:latin typeface="Calibri"/>
                <a:cs typeface="Calibri"/>
              </a:rPr>
              <a:t>de</a:t>
            </a:r>
            <a:r>
              <a:rPr sz="1600" spc="35" dirty="0">
                <a:latin typeface="Calibri"/>
                <a:cs typeface="Calibri"/>
              </a:rPr>
              <a:t> </a:t>
            </a:r>
            <a:r>
              <a:rPr sz="1600" spc="-114" dirty="0">
                <a:latin typeface="Calibri"/>
                <a:cs typeface="Calibri"/>
              </a:rPr>
              <a:t>l’équipe</a:t>
            </a:r>
            <a:r>
              <a:rPr sz="1600" spc="35" dirty="0">
                <a:latin typeface="Calibri"/>
                <a:cs typeface="Calibri"/>
              </a:rPr>
              <a:t> </a:t>
            </a:r>
            <a:r>
              <a:rPr sz="1600" spc="-90" dirty="0">
                <a:latin typeface="Calibri"/>
                <a:cs typeface="Calibri"/>
              </a:rPr>
              <a:t>de</a:t>
            </a:r>
            <a:r>
              <a:rPr sz="1600" spc="35" dirty="0">
                <a:latin typeface="Calibri"/>
                <a:cs typeface="Calibri"/>
              </a:rPr>
              <a:t> </a:t>
            </a:r>
            <a:r>
              <a:rPr sz="1600" spc="-85" dirty="0">
                <a:latin typeface="Calibri"/>
                <a:cs typeface="Calibri"/>
              </a:rPr>
              <a:t>recherche</a:t>
            </a:r>
            <a:r>
              <a:rPr sz="1600" spc="35" dirty="0">
                <a:latin typeface="Calibri"/>
                <a:cs typeface="Calibri"/>
              </a:rPr>
              <a:t> </a:t>
            </a:r>
            <a:r>
              <a:rPr sz="1600" spc="-95" dirty="0">
                <a:latin typeface="Calibri"/>
                <a:cs typeface="Calibri"/>
              </a:rPr>
              <a:t>doivent</a:t>
            </a:r>
            <a:r>
              <a:rPr sz="1600" spc="35" dirty="0">
                <a:latin typeface="Calibri"/>
                <a:cs typeface="Calibri"/>
              </a:rPr>
              <a:t> </a:t>
            </a:r>
            <a:r>
              <a:rPr sz="1600" spc="-75" dirty="0">
                <a:latin typeface="Calibri"/>
                <a:cs typeface="Calibri"/>
              </a:rPr>
              <a:t>apparaitre</a:t>
            </a:r>
            <a:endParaRPr sz="1600">
              <a:latin typeface="Calibri"/>
              <a:cs typeface="Calibri"/>
            </a:endParaRPr>
          </a:p>
        </p:txBody>
      </p:sp>
      <p:sp>
        <p:nvSpPr>
          <p:cNvPr id="784" name="object 784"/>
          <p:cNvSpPr txBox="1"/>
          <p:nvPr/>
        </p:nvSpPr>
        <p:spPr>
          <a:xfrm>
            <a:off x="303543" y="1743796"/>
            <a:ext cx="2407285" cy="1949450"/>
          </a:xfrm>
          <a:prstGeom prst="rect">
            <a:avLst/>
          </a:prstGeom>
        </p:spPr>
        <p:txBody>
          <a:bodyPr vert="horz" wrap="square" lIns="0" tIns="12700" rIns="0" bIns="0" rtlCol="0">
            <a:spAutoFit/>
          </a:bodyPr>
          <a:lstStyle/>
          <a:p>
            <a:pPr marL="239395">
              <a:lnSpc>
                <a:spcPct val="100000"/>
              </a:lnSpc>
              <a:spcBef>
                <a:spcPts val="100"/>
              </a:spcBef>
            </a:pPr>
            <a:r>
              <a:rPr sz="2500" i="1" spc="-10" dirty="0">
                <a:latin typeface="Cambria"/>
                <a:cs typeface="Cambria"/>
              </a:rPr>
              <a:t>Affiliation</a:t>
            </a:r>
            <a:endParaRPr sz="2500">
              <a:latin typeface="Cambria"/>
              <a:cs typeface="Cambria"/>
            </a:endParaRPr>
          </a:p>
          <a:p>
            <a:pPr marL="12700" marR="5080" algn="ctr">
              <a:lnSpc>
                <a:spcPct val="130200"/>
              </a:lnSpc>
              <a:spcBef>
                <a:spcPts val="2145"/>
              </a:spcBef>
            </a:pPr>
            <a:r>
              <a:rPr sz="1600" spc="-45" dirty="0">
                <a:latin typeface="Calibri"/>
                <a:cs typeface="Calibri"/>
              </a:rPr>
              <a:t>Structure</a:t>
            </a:r>
            <a:r>
              <a:rPr sz="1600" spc="10" dirty="0">
                <a:latin typeface="Calibri"/>
                <a:cs typeface="Calibri"/>
              </a:rPr>
              <a:t> </a:t>
            </a:r>
            <a:r>
              <a:rPr sz="1600" spc="-105" dirty="0">
                <a:latin typeface="Calibri"/>
                <a:cs typeface="Calibri"/>
              </a:rPr>
              <a:t>académique</a:t>
            </a:r>
            <a:r>
              <a:rPr sz="1600" spc="15" dirty="0">
                <a:latin typeface="Calibri"/>
                <a:cs typeface="Calibri"/>
              </a:rPr>
              <a:t> </a:t>
            </a:r>
            <a:r>
              <a:rPr sz="1600" spc="-45" dirty="0">
                <a:latin typeface="Calibri"/>
                <a:cs typeface="Calibri"/>
              </a:rPr>
              <a:t>et</a:t>
            </a:r>
            <a:r>
              <a:rPr sz="1600" spc="15" dirty="0">
                <a:latin typeface="Calibri"/>
                <a:cs typeface="Calibri"/>
              </a:rPr>
              <a:t> </a:t>
            </a:r>
            <a:r>
              <a:rPr sz="1600" spc="-25" dirty="0">
                <a:latin typeface="Calibri"/>
                <a:cs typeface="Calibri"/>
              </a:rPr>
              <a:t>de </a:t>
            </a:r>
            <a:r>
              <a:rPr sz="1600" spc="-85" dirty="0">
                <a:latin typeface="Calibri"/>
                <a:cs typeface="Calibri"/>
              </a:rPr>
              <a:t>recherche</a:t>
            </a:r>
            <a:r>
              <a:rPr sz="1600" spc="15" dirty="0">
                <a:latin typeface="Calibri"/>
                <a:cs typeface="Calibri"/>
              </a:rPr>
              <a:t> </a:t>
            </a:r>
            <a:r>
              <a:rPr sz="1600" spc="-95" dirty="0">
                <a:latin typeface="Calibri"/>
                <a:cs typeface="Calibri"/>
              </a:rPr>
              <a:t>de</a:t>
            </a:r>
            <a:r>
              <a:rPr sz="1600" spc="15" dirty="0">
                <a:latin typeface="Calibri"/>
                <a:cs typeface="Calibri"/>
              </a:rPr>
              <a:t> </a:t>
            </a:r>
            <a:r>
              <a:rPr sz="1600" spc="-95" dirty="0">
                <a:latin typeface="Calibri"/>
                <a:cs typeface="Calibri"/>
              </a:rPr>
              <a:t>chaque</a:t>
            </a:r>
            <a:r>
              <a:rPr sz="1600" spc="20" dirty="0">
                <a:latin typeface="Calibri"/>
                <a:cs typeface="Calibri"/>
              </a:rPr>
              <a:t> </a:t>
            </a:r>
            <a:r>
              <a:rPr sz="1600" spc="-95" dirty="0">
                <a:latin typeface="Calibri"/>
                <a:cs typeface="Calibri"/>
              </a:rPr>
              <a:t>auteur.</a:t>
            </a:r>
            <a:r>
              <a:rPr sz="1600" spc="15" dirty="0">
                <a:latin typeface="Calibri"/>
                <a:cs typeface="Calibri"/>
              </a:rPr>
              <a:t> </a:t>
            </a:r>
            <a:r>
              <a:rPr sz="1600" spc="-85" dirty="0">
                <a:latin typeface="Calibri"/>
                <a:cs typeface="Calibri"/>
              </a:rPr>
              <a:t>Un auteur</a:t>
            </a:r>
            <a:r>
              <a:rPr sz="1600" dirty="0">
                <a:latin typeface="Calibri"/>
                <a:cs typeface="Calibri"/>
              </a:rPr>
              <a:t> </a:t>
            </a:r>
            <a:r>
              <a:rPr sz="1600" spc="-105" dirty="0">
                <a:latin typeface="Calibri"/>
                <a:cs typeface="Calibri"/>
              </a:rPr>
              <a:t>peut</a:t>
            </a:r>
            <a:r>
              <a:rPr sz="1600" spc="15" dirty="0">
                <a:latin typeface="Calibri"/>
                <a:cs typeface="Calibri"/>
              </a:rPr>
              <a:t> </a:t>
            </a:r>
            <a:r>
              <a:rPr sz="1600" spc="-50" dirty="0">
                <a:latin typeface="Calibri"/>
                <a:cs typeface="Calibri"/>
              </a:rPr>
              <a:t>avoir</a:t>
            </a:r>
            <a:r>
              <a:rPr sz="1600" spc="5" dirty="0">
                <a:latin typeface="Calibri"/>
                <a:cs typeface="Calibri"/>
              </a:rPr>
              <a:t> </a:t>
            </a:r>
            <a:r>
              <a:rPr sz="1600" spc="-10" dirty="0">
                <a:latin typeface="Calibri"/>
                <a:cs typeface="Calibri"/>
              </a:rPr>
              <a:t>plusieurs affiliations</a:t>
            </a:r>
            <a:endParaRPr sz="1600">
              <a:latin typeface="Calibri"/>
              <a:cs typeface="Calibri"/>
            </a:endParaRPr>
          </a:p>
        </p:txBody>
      </p:sp>
      <p:sp>
        <p:nvSpPr>
          <p:cNvPr id="791" name="object 791"/>
          <p:cNvSpPr txBox="1"/>
          <p:nvPr/>
        </p:nvSpPr>
        <p:spPr>
          <a:xfrm>
            <a:off x="2923739" y="9251240"/>
            <a:ext cx="5636260" cy="330835"/>
          </a:xfrm>
          <a:prstGeom prst="rect">
            <a:avLst/>
          </a:prstGeom>
        </p:spPr>
        <p:txBody>
          <a:bodyPr vert="horz" wrap="square" lIns="0" tIns="9525" rIns="0" bIns="0" rtlCol="0">
            <a:spAutoFit/>
          </a:bodyPr>
          <a:lstStyle/>
          <a:p>
            <a:pPr marL="12700" marR="5080" algn="just">
              <a:lnSpc>
                <a:spcPct val="100000"/>
              </a:lnSpc>
              <a:spcBef>
                <a:spcPts val="75"/>
              </a:spcBef>
            </a:pPr>
            <a:r>
              <a:rPr sz="300" dirty="0">
                <a:latin typeface="Arial"/>
                <a:cs typeface="Arial"/>
              </a:rPr>
              <a:t>M,</a:t>
            </a:r>
            <a:r>
              <a:rPr sz="300" spc="25" dirty="0">
                <a:latin typeface="Arial"/>
                <a:cs typeface="Arial"/>
              </a:rPr>
              <a:t> </a:t>
            </a:r>
            <a:r>
              <a:rPr sz="300" dirty="0">
                <a:latin typeface="Arial"/>
                <a:cs typeface="Arial"/>
              </a:rPr>
              <a:t>Zambruno</a:t>
            </a:r>
            <a:r>
              <a:rPr sz="300" spc="30" dirty="0">
                <a:latin typeface="Arial"/>
                <a:cs typeface="Arial"/>
              </a:rPr>
              <a:t> </a:t>
            </a:r>
            <a:r>
              <a:rPr sz="300" dirty="0">
                <a:latin typeface="Arial"/>
                <a:cs typeface="Arial"/>
              </a:rPr>
              <a:t>G,</a:t>
            </a:r>
            <a:r>
              <a:rPr sz="300" spc="30" dirty="0">
                <a:latin typeface="Arial"/>
                <a:cs typeface="Arial"/>
              </a:rPr>
              <a:t> </a:t>
            </a:r>
            <a:r>
              <a:rPr sz="300" dirty="0">
                <a:latin typeface="Arial"/>
                <a:cs typeface="Arial"/>
              </a:rPr>
              <a:t>Brancati</a:t>
            </a:r>
            <a:r>
              <a:rPr sz="300" spc="25" dirty="0">
                <a:latin typeface="Arial"/>
                <a:cs typeface="Arial"/>
              </a:rPr>
              <a:t> </a:t>
            </a:r>
            <a:r>
              <a:rPr sz="300" dirty="0">
                <a:latin typeface="Arial"/>
                <a:cs typeface="Arial"/>
              </a:rPr>
              <a:t>F</a:t>
            </a:r>
            <a:r>
              <a:rPr sz="300" spc="30" dirty="0">
                <a:latin typeface="Arial"/>
                <a:cs typeface="Arial"/>
              </a:rPr>
              <a:t> </a:t>
            </a:r>
            <a:r>
              <a:rPr sz="300" dirty="0">
                <a:latin typeface="Arial"/>
                <a:cs typeface="Arial"/>
              </a:rPr>
              <a:t>“Nectin-4</a:t>
            </a:r>
            <a:r>
              <a:rPr sz="300" spc="30" dirty="0">
                <a:latin typeface="Arial"/>
                <a:cs typeface="Arial"/>
              </a:rPr>
              <a:t> </a:t>
            </a:r>
            <a:r>
              <a:rPr sz="300" dirty="0">
                <a:latin typeface="Arial"/>
                <a:cs typeface="Arial"/>
              </a:rPr>
              <a:t>mutations</a:t>
            </a:r>
            <a:r>
              <a:rPr sz="300" spc="25" dirty="0">
                <a:latin typeface="Arial"/>
                <a:cs typeface="Arial"/>
              </a:rPr>
              <a:t> </a:t>
            </a:r>
            <a:r>
              <a:rPr sz="300" dirty="0">
                <a:latin typeface="Arial"/>
                <a:cs typeface="Arial"/>
              </a:rPr>
              <a:t>causing</a:t>
            </a:r>
            <a:r>
              <a:rPr sz="300" spc="30" dirty="0">
                <a:latin typeface="Arial"/>
                <a:cs typeface="Arial"/>
              </a:rPr>
              <a:t> </a:t>
            </a:r>
            <a:r>
              <a:rPr sz="300" dirty="0">
                <a:latin typeface="Arial"/>
                <a:cs typeface="Arial"/>
              </a:rPr>
              <a:t>ectodermal</a:t>
            </a:r>
            <a:r>
              <a:rPr sz="300" spc="30" dirty="0">
                <a:latin typeface="Arial"/>
                <a:cs typeface="Arial"/>
              </a:rPr>
              <a:t> </a:t>
            </a:r>
            <a:r>
              <a:rPr sz="300" dirty="0">
                <a:latin typeface="Arial"/>
                <a:cs typeface="Arial"/>
              </a:rPr>
              <a:t>dysplasia</a:t>
            </a:r>
            <a:r>
              <a:rPr sz="300" spc="25" dirty="0">
                <a:latin typeface="Arial"/>
                <a:cs typeface="Arial"/>
              </a:rPr>
              <a:t> </a:t>
            </a:r>
            <a:r>
              <a:rPr sz="300" dirty="0">
                <a:latin typeface="Arial"/>
                <a:cs typeface="Arial"/>
              </a:rPr>
              <a:t>with</a:t>
            </a:r>
            <a:r>
              <a:rPr sz="300" spc="30" dirty="0">
                <a:latin typeface="Arial"/>
                <a:cs typeface="Arial"/>
              </a:rPr>
              <a:t> </a:t>
            </a:r>
            <a:r>
              <a:rPr sz="300" dirty="0">
                <a:latin typeface="Arial"/>
                <a:cs typeface="Arial"/>
              </a:rPr>
              <a:t>syndactyly</a:t>
            </a:r>
            <a:r>
              <a:rPr sz="300" spc="30" dirty="0">
                <a:latin typeface="Arial"/>
                <a:cs typeface="Arial"/>
              </a:rPr>
              <a:t> </a:t>
            </a:r>
            <a:r>
              <a:rPr sz="300" dirty="0">
                <a:latin typeface="Arial"/>
                <a:cs typeface="Arial"/>
              </a:rPr>
              <a:t>perturb</a:t>
            </a:r>
            <a:r>
              <a:rPr sz="300" spc="25"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rac1</a:t>
            </a:r>
            <a:r>
              <a:rPr sz="300" spc="30" dirty="0">
                <a:latin typeface="Arial"/>
                <a:cs typeface="Arial"/>
              </a:rPr>
              <a:t> </a:t>
            </a:r>
            <a:r>
              <a:rPr sz="300" dirty="0">
                <a:latin typeface="Arial"/>
                <a:cs typeface="Arial"/>
              </a:rPr>
              <a:t>pathway</a:t>
            </a:r>
            <a:r>
              <a:rPr sz="300" spc="25" dirty="0">
                <a:latin typeface="Arial"/>
                <a:cs typeface="Arial"/>
              </a:rPr>
              <a:t> </a:t>
            </a:r>
            <a:r>
              <a:rPr sz="300" dirty="0">
                <a:latin typeface="Arial"/>
                <a:cs typeface="Arial"/>
              </a:rPr>
              <a:t>and</a:t>
            </a:r>
            <a:r>
              <a:rPr sz="300" spc="30"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kinetics</a:t>
            </a:r>
            <a:r>
              <a:rPr sz="300" spc="25" dirty="0">
                <a:latin typeface="Arial"/>
                <a:cs typeface="Arial"/>
              </a:rPr>
              <a:t> </a:t>
            </a:r>
            <a:r>
              <a:rPr sz="300" dirty="0">
                <a:latin typeface="Arial"/>
                <a:cs typeface="Arial"/>
              </a:rPr>
              <a:t>of</a:t>
            </a:r>
            <a:r>
              <a:rPr sz="300" spc="30" dirty="0">
                <a:latin typeface="Arial"/>
                <a:cs typeface="Arial"/>
              </a:rPr>
              <a:t> </a:t>
            </a:r>
            <a:r>
              <a:rPr sz="300" dirty="0">
                <a:latin typeface="Arial"/>
                <a:cs typeface="Arial"/>
              </a:rPr>
              <a:t>adherens</a:t>
            </a:r>
            <a:r>
              <a:rPr sz="300" spc="30" dirty="0">
                <a:latin typeface="Arial"/>
                <a:cs typeface="Arial"/>
              </a:rPr>
              <a:t> </a:t>
            </a:r>
            <a:r>
              <a:rPr sz="300" dirty="0">
                <a:latin typeface="Arial"/>
                <a:cs typeface="Arial"/>
              </a:rPr>
              <a:t>junction</a:t>
            </a:r>
            <a:r>
              <a:rPr sz="300" spc="30" dirty="0">
                <a:latin typeface="Arial"/>
                <a:cs typeface="Arial"/>
              </a:rPr>
              <a:t> </a:t>
            </a:r>
            <a:r>
              <a:rPr sz="300" dirty="0">
                <a:latin typeface="Arial"/>
                <a:cs typeface="Arial"/>
              </a:rPr>
              <a:t>formation.”J</a:t>
            </a:r>
            <a:r>
              <a:rPr sz="300" spc="25" dirty="0">
                <a:latin typeface="Arial"/>
                <a:cs typeface="Arial"/>
              </a:rPr>
              <a:t> </a:t>
            </a:r>
            <a:r>
              <a:rPr sz="300" dirty="0">
                <a:latin typeface="Arial"/>
                <a:cs typeface="Arial"/>
              </a:rPr>
              <a:t>Invest</a:t>
            </a:r>
            <a:r>
              <a:rPr sz="300" spc="30" dirty="0">
                <a:latin typeface="Arial"/>
                <a:cs typeface="Arial"/>
              </a:rPr>
              <a:t> </a:t>
            </a:r>
            <a:r>
              <a:rPr sz="300" dirty="0">
                <a:latin typeface="Arial"/>
                <a:cs typeface="Arial"/>
              </a:rPr>
              <a:t>Dermatol.</a:t>
            </a:r>
            <a:r>
              <a:rPr sz="300" spc="30" dirty="0">
                <a:latin typeface="Arial"/>
                <a:cs typeface="Arial"/>
              </a:rPr>
              <a:t> </a:t>
            </a:r>
            <a:r>
              <a:rPr sz="300" dirty="0">
                <a:latin typeface="Arial"/>
                <a:cs typeface="Arial"/>
              </a:rPr>
              <a:t>134(8):2146-53,</a:t>
            </a:r>
            <a:r>
              <a:rPr sz="300" spc="10" dirty="0">
                <a:latin typeface="Arial"/>
                <a:cs typeface="Arial"/>
              </a:rPr>
              <a:t> </a:t>
            </a:r>
            <a:r>
              <a:rPr sz="300" dirty="0">
                <a:latin typeface="Arial"/>
                <a:cs typeface="Arial"/>
              </a:rPr>
              <a:t>Aug</a:t>
            </a:r>
            <a:r>
              <a:rPr sz="300" spc="25" dirty="0">
                <a:latin typeface="Arial"/>
                <a:cs typeface="Arial"/>
              </a:rPr>
              <a:t> </a:t>
            </a:r>
            <a:r>
              <a:rPr sz="300" dirty="0">
                <a:latin typeface="Arial"/>
                <a:cs typeface="Arial"/>
              </a:rPr>
              <a:t>2014.</a:t>
            </a:r>
            <a:r>
              <a:rPr sz="300" spc="30" dirty="0">
                <a:latin typeface="Arial"/>
                <a:cs typeface="Arial"/>
              </a:rPr>
              <a:t> </a:t>
            </a:r>
            <a:r>
              <a:rPr sz="300" b="1" dirty="0">
                <a:latin typeface="Arial"/>
                <a:cs typeface="Arial"/>
              </a:rPr>
              <a:t>[12]</a:t>
            </a:r>
            <a:r>
              <a:rPr sz="300" b="1" spc="30"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Fabre-Lafay,</a:t>
            </a:r>
            <a:r>
              <a:rPr sz="300" spc="30" dirty="0">
                <a:latin typeface="Arial"/>
                <a:cs typeface="Arial"/>
              </a:rPr>
              <a:t> </a:t>
            </a:r>
            <a:r>
              <a:rPr sz="300" dirty="0">
                <a:latin typeface="Arial"/>
                <a:cs typeface="Arial"/>
              </a:rPr>
              <a:t>S.</a:t>
            </a:r>
            <a:r>
              <a:rPr sz="300" spc="30" dirty="0">
                <a:latin typeface="Arial"/>
                <a:cs typeface="Arial"/>
              </a:rPr>
              <a:t> </a:t>
            </a:r>
            <a:r>
              <a:rPr sz="300" dirty="0">
                <a:latin typeface="Arial"/>
                <a:cs typeface="Arial"/>
              </a:rPr>
              <a:t>Garrido-Urbani,</a:t>
            </a:r>
            <a:r>
              <a:rPr sz="300" spc="25" dirty="0">
                <a:latin typeface="Arial"/>
                <a:cs typeface="Arial"/>
              </a:rPr>
              <a:t> </a:t>
            </a:r>
            <a:r>
              <a:rPr sz="300" dirty="0">
                <a:latin typeface="Arial"/>
                <a:cs typeface="Arial"/>
              </a:rPr>
              <a:t>N.</a:t>
            </a:r>
            <a:r>
              <a:rPr sz="300" spc="30" dirty="0">
                <a:latin typeface="Arial"/>
                <a:cs typeface="Arial"/>
              </a:rPr>
              <a:t> </a:t>
            </a:r>
            <a:r>
              <a:rPr sz="300" dirty="0">
                <a:latin typeface="Arial"/>
                <a:cs typeface="Arial"/>
              </a:rPr>
              <a:t>Reymond,</a:t>
            </a:r>
            <a:r>
              <a:rPr sz="300" spc="10" dirty="0">
                <a:latin typeface="Arial"/>
                <a:cs typeface="Arial"/>
              </a:rPr>
              <a:t> </a:t>
            </a:r>
            <a:r>
              <a:rPr sz="300" dirty="0">
                <a:latin typeface="Arial"/>
                <a:cs typeface="Arial"/>
              </a:rPr>
              <a:t>A.</a:t>
            </a:r>
            <a:r>
              <a:rPr sz="300" spc="30" dirty="0">
                <a:latin typeface="Arial"/>
                <a:cs typeface="Arial"/>
              </a:rPr>
              <a:t> </a:t>
            </a:r>
            <a:r>
              <a:rPr sz="300" dirty="0">
                <a:latin typeface="Arial"/>
                <a:cs typeface="Arial"/>
              </a:rPr>
              <a:t>Gonçalves,</a:t>
            </a:r>
            <a:r>
              <a:rPr sz="300" spc="30" dirty="0">
                <a:latin typeface="Arial"/>
                <a:cs typeface="Arial"/>
              </a:rPr>
              <a:t> </a:t>
            </a:r>
            <a:r>
              <a:rPr sz="300" spc="-10" dirty="0">
                <a:latin typeface="Arial"/>
                <a:cs typeface="Arial"/>
              </a:rPr>
              <a:t>P.</a:t>
            </a:r>
            <a:r>
              <a:rPr sz="300" spc="25" dirty="0">
                <a:latin typeface="Arial"/>
                <a:cs typeface="Arial"/>
              </a:rPr>
              <a:t> </a:t>
            </a:r>
            <a:r>
              <a:rPr sz="300" dirty="0">
                <a:latin typeface="Arial"/>
                <a:cs typeface="Arial"/>
              </a:rPr>
              <a:t>Dubreuil,</a:t>
            </a:r>
            <a:r>
              <a:rPr sz="300" spc="30" dirty="0">
                <a:latin typeface="Arial"/>
                <a:cs typeface="Arial"/>
              </a:rPr>
              <a:t> </a:t>
            </a:r>
            <a:r>
              <a:rPr sz="300" dirty="0">
                <a:latin typeface="Arial"/>
                <a:cs typeface="Arial"/>
              </a:rPr>
              <a:t>et</a:t>
            </a:r>
            <a:r>
              <a:rPr sz="300" spc="30"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Lopez,</a:t>
            </a:r>
            <a:r>
              <a:rPr sz="300" spc="30" dirty="0">
                <a:latin typeface="Arial"/>
                <a:cs typeface="Arial"/>
              </a:rPr>
              <a:t> </a:t>
            </a:r>
            <a:r>
              <a:rPr sz="300" dirty="0">
                <a:latin typeface="Arial"/>
                <a:cs typeface="Arial"/>
              </a:rPr>
              <a:t>“Nectin-4,</a:t>
            </a:r>
            <a:r>
              <a:rPr sz="300" spc="30" dirty="0">
                <a:latin typeface="Arial"/>
                <a:cs typeface="Arial"/>
              </a:rPr>
              <a:t> </a:t>
            </a:r>
            <a:r>
              <a:rPr sz="300" dirty="0">
                <a:latin typeface="Arial"/>
                <a:cs typeface="Arial"/>
              </a:rPr>
              <a:t>a</a:t>
            </a:r>
            <a:r>
              <a:rPr sz="300" spc="25" dirty="0">
                <a:latin typeface="Arial"/>
                <a:cs typeface="Arial"/>
              </a:rPr>
              <a:t> </a:t>
            </a:r>
            <a:r>
              <a:rPr sz="300" spc="-25" dirty="0">
                <a:latin typeface="Arial"/>
                <a:cs typeface="Arial"/>
              </a:rPr>
              <a:t>new</a:t>
            </a:r>
            <a:r>
              <a:rPr sz="300" spc="500" dirty="0">
                <a:latin typeface="Arial"/>
                <a:cs typeface="Arial"/>
              </a:rPr>
              <a:t> </a:t>
            </a:r>
            <a:r>
              <a:rPr sz="300" dirty="0">
                <a:latin typeface="Arial"/>
                <a:cs typeface="Arial"/>
              </a:rPr>
              <a:t>serological</a:t>
            </a:r>
            <a:r>
              <a:rPr sz="300" spc="35" dirty="0">
                <a:latin typeface="Arial"/>
                <a:cs typeface="Arial"/>
              </a:rPr>
              <a:t> </a:t>
            </a:r>
            <a:r>
              <a:rPr sz="300" dirty="0">
                <a:latin typeface="Arial"/>
                <a:cs typeface="Arial"/>
              </a:rPr>
              <a:t>breast</a:t>
            </a:r>
            <a:r>
              <a:rPr sz="300" spc="35" dirty="0">
                <a:latin typeface="Arial"/>
                <a:cs typeface="Arial"/>
              </a:rPr>
              <a:t> </a:t>
            </a:r>
            <a:r>
              <a:rPr sz="300" dirty="0">
                <a:latin typeface="Arial"/>
                <a:cs typeface="Arial"/>
              </a:rPr>
              <a:t>cancer</a:t>
            </a:r>
            <a:r>
              <a:rPr sz="300" spc="35" dirty="0">
                <a:latin typeface="Arial"/>
                <a:cs typeface="Arial"/>
              </a:rPr>
              <a:t> </a:t>
            </a:r>
            <a:r>
              <a:rPr sz="300" dirty="0">
                <a:latin typeface="Arial"/>
                <a:cs typeface="Arial"/>
              </a:rPr>
              <a:t>marker,</a:t>
            </a:r>
            <a:r>
              <a:rPr sz="300" spc="35" dirty="0">
                <a:latin typeface="Arial"/>
                <a:cs typeface="Arial"/>
              </a:rPr>
              <a:t> </a:t>
            </a:r>
            <a:r>
              <a:rPr sz="300" dirty="0">
                <a:latin typeface="Arial"/>
                <a:cs typeface="Arial"/>
              </a:rPr>
              <a:t>is</a:t>
            </a:r>
            <a:r>
              <a:rPr sz="300" spc="40" dirty="0">
                <a:latin typeface="Arial"/>
                <a:cs typeface="Arial"/>
              </a:rPr>
              <a:t> </a:t>
            </a:r>
            <a:r>
              <a:rPr sz="300" dirty="0">
                <a:latin typeface="Arial"/>
                <a:cs typeface="Arial"/>
              </a:rPr>
              <a:t>a</a:t>
            </a:r>
            <a:r>
              <a:rPr sz="300" spc="35" dirty="0">
                <a:latin typeface="Arial"/>
                <a:cs typeface="Arial"/>
              </a:rPr>
              <a:t> </a:t>
            </a:r>
            <a:r>
              <a:rPr sz="300" dirty="0">
                <a:latin typeface="Arial"/>
                <a:cs typeface="Arial"/>
              </a:rPr>
              <a:t>substrate</a:t>
            </a:r>
            <a:r>
              <a:rPr sz="300" spc="35" dirty="0">
                <a:latin typeface="Arial"/>
                <a:cs typeface="Arial"/>
              </a:rPr>
              <a:t> </a:t>
            </a:r>
            <a:r>
              <a:rPr sz="300" dirty="0">
                <a:latin typeface="Arial"/>
                <a:cs typeface="Arial"/>
              </a:rPr>
              <a:t>for</a:t>
            </a:r>
            <a:r>
              <a:rPr sz="300" spc="35" dirty="0">
                <a:latin typeface="Arial"/>
                <a:cs typeface="Arial"/>
              </a:rPr>
              <a:t> </a:t>
            </a:r>
            <a:r>
              <a:rPr sz="300" dirty="0">
                <a:latin typeface="Arial"/>
                <a:cs typeface="Arial"/>
              </a:rPr>
              <a:t>tumor</a:t>
            </a:r>
            <a:r>
              <a:rPr sz="300" spc="40" dirty="0">
                <a:latin typeface="Arial"/>
                <a:cs typeface="Arial"/>
              </a:rPr>
              <a:t> </a:t>
            </a:r>
            <a:r>
              <a:rPr sz="300" dirty="0">
                <a:latin typeface="Arial"/>
                <a:cs typeface="Arial"/>
              </a:rPr>
              <a:t>necrosis</a:t>
            </a:r>
            <a:r>
              <a:rPr sz="300" spc="35" dirty="0">
                <a:latin typeface="Arial"/>
                <a:cs typeface="Arial"/>
              </a:rPr>
              <a:t> </a:t>
            </a:r>
            <a:r>
              <a:rPr sz="300" dirty="0">
                <a:latin typeface="Arial"/>
                <a:cs typeface="Arial"/>
              </a:rPr>
              <a:t>factor-alpha-converting</a:t>
            </a:r>
            <a:r>
              <a:rPr sz="300" spc="35" dirty="0">
                <a:latin typeface="Arial"/>
                <a:cs typeface="Arial"/>
              </a:rPr>
              <a:t> </a:t>
            </a:r>
            <a:r>
              <a:rPr sz="300" dirty="0">
                <a:latin typeface="Arial"/>
                <a:cs typeface="Arial"/>
              </a:rPr>
              <a:t>enzyme</a:t>
            </a:r>
            <a:r>
              <a:rPr sz="300" spc="35" dirty="0">
                <a:latin typeface="Arial"/>
                <a:cs typeface="Arial"/>
              </a:rPr>
              <a:t> </a:t>
            </a:r>
            <a:r>
              <a:rPr sz="300" spc="-10" dirty="0">
                <a:latin typeface="Arial"/>
                <a:cs typeface="Arial"/>
              </a:rPr>
              <a:t>(TACE)/ADAM-</a:t>
            </a:r>
            <a:r>
              <a:rPr sz="300" dirty="0">
                <a:latin typeface="Arial"/>
                <a:cs typeface="Arial"/>
              </a:rPr>
              <a:t>17,”</a:t>
            </a:r>
            <a:r>
              <a:rPr sz="300" spc="40" dirty="0">
                <a:latin typeface="Arial"/>
                <a:cs typeface="Arial"/>
              </a:rPr>
              <a:t> </a:t>
            </a:r>
            <a:r>
              <a:rPr sz="300" i="1" dirty="0">
                <a:latin typeface="Arial"/>
                <a:cs typeface="Arial"/>
              </a:rPr>
              <a:t>The</a:t>
            </a:r>
            <a:r>
              <a:rPr sz="300" i="1" spc="35" dirty="0">
                <a:latin typeface="Arial"/>
                <a:cs typeface="Arial"/>
              </a:rPr>
              <a:t> </a:t>
            </a:r>
            <a:r>
              <a:rPr sz="300" i="1" dirty="0">
                <a:latin typeface="Arial"/>
                <a:cs typeface="Arial"/>
              </a:rPr>
              <a:t>Journal</a:t>
            </a:r>
            <a:r>
              <a:rPr sz="300" i="1" spc="35" dirty="0">
                <a:latin typeface="Arial"/>
                <a:cs typeface="Arial"/>
              </a:rPr>
              <a:t> </a:t>
            </a:r>
            <a:r>
              <a:rPr sz="300" i="1" dirty="0">
                <a:latin typeface="Arial"/>
                <a:cs typeface="Arial"/>
              </a:rPr>
              <a:t>of</a:t>
            </a:r>
            <a:r>
              <a:rPr sz="300" i="1" spc="35" dirty="0">
                <a:latin typeface="Arial"/>
                <a:cs typeface="Arial"/>
              </a:rPr>
              <a:t> </a:t>
            </a:r>
            <a:r>
              <a:rPr sz="300" i="1" dirty="0">
                <a:latin typeface="Arial"/>
                <a:cs typeface="Arial"/>
              </a:rPr>
              <a:t>Biological</a:t>
            </a:r>
            <a:r>
              <a:rPr sz="300" i="1" spc="40" dirty="0">
                <a:latin typeface="Arial"/>
                <a:cs typeface="Arial"/>
              </a:rPr>
              <a:t> </a:t>
            </a:r>
            <a:r>
              <a:rPr sz="300" i="1" dirty="0">
                <a:latin typeface="Arial"/>
                <a:cs typeface="Arial"/>
              </a:rPr>
              <a:t>Chemistry</a:t>
            </a:r>
            <a:r>
              <a:rPr sz="300" dirty="0">
                <a:latin typeface="Arial"/>
                <a:cs typeface="Arial"/>
              </a:rPr>
              <a:t>,</a:t>
            </a:r>
            <a:r>
              <a:rPr sz="300" spc="35" dirty="0">
                <a:latin typeface="Arial"/>
                <a:cs typeface="Arial"/>
              </a:rPr>
              <a:t> </a:t>
            </a:r>
            <a:r>
              <a:rPr sz="300" dirty="0">
                <a:latin typeface="Arial"/>
                <a:cs typeface="Arial"/>
              </a:rPr>
              <a:t>vol.</a:t>
            </a:r>
            <a:r>
              <a:rPr sz="300" spc="35" dirty="0">
                <a:latin typeface="Arial"/>
                <a:cs typeface="Arial"/>
              </a:rPr>
              <a:t> </a:t>
            </a:r>
            <a:r>
              <a:rPr sz="300" dirty="0">
                <a:latin typeface="Arial"/>
                <a:cs typeface="Arial"/>
              </a:rPr>
              <a:t>280,</a:t>
            </a:r>
            <a:r>
              <a:rPr sz="300" spc="35" dirty="0">
                <a:latin typeface="Arial"/>
                <a:cs typeface="Arial"/>
              </a:rPr>
              <a:t> </a:t>
            </a:r>
            <a:r>
              <a:rPr sz="300" dirty="0">
                <a:latin typeface="Arial"/>
                <a:cs typeface="Arial"/>
              </a:rPr>
              <a:t>n°.</a:t>
            </a:r>
            <a:r>
              <a:rPr sz="300" spc="35" dirty="0">
                <a:latin typeface="Arial"/>
                <a:cs typeface="Arial"/>
              </a:rPr>
              <a:t> </a:t>
            </a:r>
            <a:r>
              <a:rPr sz="300" dirty="0">
                <a:latin typeface="Arial"/>
                <a:cs typeface="Arial"/>
              </a:rPr>
              <a:t>20,</a:t>
            </a:r>
            <a:r>
              <a:rPr sz="300" spc="40" dirty="0">
                <a:latin typeface="Arial"/>
                <a:cs typeface="Arial"/>
              </a:rPr>
              <a:t> </a:t>
            </a:r>
            <a:r>
              <a:rPr sz="300" dirty="0">
                <a:latin typeface="Arial"/>
                <a:cs typeface="Arial"/>
              </a:rPr>
              <a:t>p.</a:t>
            </a:r>
            <a:r>
              <a:rPr sz="300" spc="35" dirty="0">
                <a:latin typeface="Arial"/>
                <a:cs typeface="Arial"/>
              </a:rPr>
              <a:t> </a:t>
            </a:r>
            <a:r>
              <a:rPr sz="300" dirty="0">
                <a:latin typeface="Arial"/>
                <a:cs typeface="Arial"/>
              </a:rPr>
              <a:t>19543-19550,</a:t>
            </a:r>
            <a:r>
              <a:rPr sz="300" spc="35" dirty="0">
                <a:latin typeface="Arial"/>
                <a:cs typeface="Arial"/>
              </a:rPr>
              <a:t> </a:t>
            </a:r>
            <a:r>
              <a:rPr sz="300" dirty="0">
                <a:latin typeface="Arial"/>
                <a:cs typeface="Arial"/>
              </a:rPr>
              <a:t>Mai.</a:t>
            </a:r>
            <a:r>
              <a:rPr sz="300" spc="35" dirty="0">
                <a:latin typeface="Arial"/>
                <a:cs typeface="Arial"/>
              </a:rPr>
              <a:t> </a:t>
            </a:r>
            <a:r>
              <a:rPr sz="300" dirty="0">
                <a:latin typeface="Arial"/>
                <a:cs typeface="Arial"/>
              </a:rPr>
              <a:t>2005.</a:t>
            </a:r>
            <a:r>
              <a:rPr sz="300" spc="40" dirty="0">
                <a:latin typeface="Arial"/>
                <a:cs typeface="Arial"/>
              </a:rPr>
              <a:t> </a:t>
            </a:r>
            <a:r>
              <a:rPr sz="300" b="1" dirty="0">
                <a:latin typeface="Arial"/>
                <a:cs typeface="Arial"/>
              </a:rPr>
              <a:t>[13]</a:t>
            </a:r>
            <a:r>
              <a:rPr sz="300" b="1" spc="35" dirty="0">
                <a:latin typeface="Arial"/>
                <a:cs typeface="Arial"/>
              </a:rPr>
              <a:t> </a:t>
            </a:r>
            <a:r>
              <a:rPr sz="300" dirty="0">
                <a:latin typeface="Arial"/>
                <a:cs typeface="Arial"/>
              </a:rPr>
              <a:t>S.</a:t>
            </a:r>
            <a:r>
              <a:rPr sz="300" spc="35" dirty="0">
                <a:latin typeface="Arial"/>
                <a:cs typeface="Arial"/>
              </a:rPr>
              <a:t> </a:t>
            </a:r>
            <a:r>
              <a:rPr sz="300" dirty="0">
                <a:latin typeface="Arial"/>
                <a:cs typeface="Arial"/>
              </a:rPr>
              <a:t>Fabre-Lafay</a:t>
            </a:r>
            <a:r>
              <a:rPr sz="300" spc="35" dirty="0">
                <a:latin typeface="Arial"/>
                <a:cs typeface="Arial"/>
              </a:rPr>
              <a:t> </a:t>
            </a:r>
            <a:r>
              <a:rPr sz="300" dirty="0">
                <a:latin typeface="Arial"/>
                <a:cs typeface="Arial"/>
              </a:rPr>
              <a:t>et</a:t>
            </a:r>
            <a:r>
              <a:rPr sz="300" spc="40" dirty="0">
                <a:latin typeface="Arial"/>
                <a:cs typeface="Arial"/>
              </a:rPr>
              <a:t> </a:t>
            </a:r>
            <a:r>
              <a:rPr sz="300" dirty="0">
                <a:latin typeface="Arial"/>
                <a:cs typeface="Arial"/>
              </a:rPr>
              <a:t>al.,</a:t>
            </a:r>
            <a:r>
              <a:rPr sz="300" spc="35" dirty="0">
                <a:latin typeface="Arial"/>
                <a:cs typeface="Arial"/>
              </a:rPr>
              <a:t> </a:t>
            </a:r>
            <a:r>
              <a:rPr sz="300" dirty="0">
                <a:latin typeface="Arial"/>
                <a:cs typeface="Arial"/>
              </a:rPr>
              <a:t>“Nectin-4</a:t>
            </a:r>
            <a:r>
              <a:rPr sz="300" spc="35" dirty="0">
                <a:latin typeface="Arial"/>
                <a:cs typeface="Arial"/>
              </a:rPr>
              <a:t> </a:t>
            </a:r>
            <a:r>
              <a:rPr sz="300" dirty="0">
                <a:latin typeface="Arial"/>
                <a:cs typeface="Arial"/>
              </a:rPr>
              <a:t>is</a:t>
            </a:r>
            <a:r>
              <a:rPr sz="300" spc="35"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new</a:t>
            </a:r>
            <a:r>
              <a:rPr sz="300" spc="35" dirty="0">
                <a:latin typeface="Arial"/>
                <a:cs typeface="Arial"/>
              </a:rPr>
              <a:t> </a:t>
            </a:r>
            <a:r>
              <a:rPr sz="300" dirty="0">
                <a:latin typeface="Arial"/>
                <a:cs typeface="Arial"/>
              </a:rPr>
              <a:t>histological</a:t>
            </a:r>
            <a:r>
              <a:rPr sz="300" spc="35" dirty="0">
                <a:latin typeface="Arial"/>
                <a:cs typeface="Arial"/>
              </a:rPr>
              <a:t> </a:t>
            </a:r>
            <a:r>
              <a:rPr sz="300" dirty="0">
                <a:latin typeface="Arial"/>
                <a:cs typeface="Arial"/>
              </a:rPr>
              <a:t>and</a:t>
            </a:r>
            <a:r>
              <a:rPr sz="300" spc="35" dirty="0">
                <a:latin typeface="Arial"/>
                <a:cs typeface="Arial"/>
              </a:rPr>
              <a:t> </a:t>
            </a:r>
            <a:r>
              <a:rPr sz="300" dirty="0">
                <a:latin typeface="Arial"/>
                <a:cs typeface="Arial"/>
              </a:rPr>
              <a:t>serological</a:t>
            </a:r>
            <a:r>
              <a:rPr sz="300" spc="35" dirty="0">
                <a:latin typeface="Arial"/>
                <a:cs typeface="Arial"/>
              </a:rPr>
              <a:t> </a:t>
            </a:r>
            <a:r>
              <a:rPr sz="300" dirty="0">
                <a:latin typeface="Arial"/>
                <a:cs typeface="Arial"/>
              </a:rPr>
              <a:t>tumor</a:t>
            </a:r>
            <a:r>
              <a:rPr sz="300" spc="40" dirty="0">
                <a:latin typeface="Arial"/>
                <a:cs typeface="Arial"/>
              </a:rPr>
              <a:t> </a:t>
            </a:r>
            <a:r>
              <a:rPr sz="300" dirty="0">
                <a:latin typeface="Arial"/>
                <a:cs typeface="Arial"/>
              </a:rPr>
              <a:t>associated</a:t>
            </a:r>
            <a:r>
              <a:rPr sz="300" spc="35" dirty="0">
                <a:latin typeface="Arial"/>
                <a:cs typeface="Arial"/>
              </a:rPr>
              <a:t> </a:t>
            </a:r>
            <a:r>
              <a:rPr sz="300" dirty="0">
                <a:latin typeface="Arial"/>
                <a:cs typeface="Arial"/>
              </a:rPr>
              <a:t>marker</a:t>
            </a:r>
            <a:r>
              <a:rPr sz="300" spc="35" dirty="0">
                <a:latin typeface="Arial"/>
                <a:cs typeface="Arial"/>
              </a:rPr>
              <a:t> </a:t>
            </a:r>
            <a:r>
              <a:rPr sz="300" dirty="0">
                <a:latin typeface="Arial"/>
                <a:cs typeface="Arial"/>
              </a:rPr>
              <a:t>for</a:t>
            </a:r>
            <a:r>
              <a:rPr sz="300" spc="35" dirty="0">
                <a:latin typeface="Arial"/>
                <a:cs typeface="Arial"/>
              </a:rPr>
              <a:t> </a:t>
            </a:r>
            <a:r>
              <a:rPr sz="300" dirty="0">
                <a:latin typeface="Arial"/>
                <a:cs typeface="Arial"/>
              </a:rPr>
              <a:t>breast</a:t>
            </a:r>
            <a:r>
              <a:rPr sz="300" spc="40" dirty="0">
                <a:latin typeface="Arial"/>
                <a:cs typeface="Arial"/>
              </a:rPr>
              <a:t> </a:t>
            </a:r>
            <a:r>
              <a:rPr sz="300" dirty="0">
                <a:latin typeface="Arial"/>
                <a:cs typeface="Arial"/>
              </a:rPr>
              <a:t>cancer,”</a:t>
            </a:r>
            <a:r>
              <a:rPr sz="300" spc="35" dirty="0">
                <a:latin typeface="Arial"/>
                <a:cs typeface="Arial"/>
              </a:rPr>
              <a:t> </a:t>
            </a:r>
            <a:r>
              <a:rPr sz="300" i="1" spc="-25" dirty="0">
                <a:latin typeface="Arial"/>
                <a:cs typeface="Arial"/>
              </a:rPr>
              <a:t>BMC</a:t>
            </a:r>
            <a:r>
              <a:rPr sz="300" i="1" spc="500" dirty="0">
                <a:latin typeface="Arial"/>
                <a:cs typeface="Arial"/>
              </a:rPr>
              <a:t> </a:t>
            </a:r>
            <a:r>
              <a:rPr sz="300" i="1" dirty="0">
                <a:latin typeface="Arial"/>
                <a:cs typeface="Arial"/>
              </a:rPr>
              <a:t>Cancer</a:t>
            </a:r>
            <a:r>
              <a:rPr sz="300" dirty="0">
                <a:latin typeface="Arial"/>
                <a:cs typeface="Arial"/>
              </a:rPr>
              <a:t>,</a:t>
            </a:r>
            <a:r>
              <a:rPr sz="300" spc="40" dirty="0">
                <a:latin typeface="Arial"/>
                <a:cs typeface="Arial"/>
              </a:rPr>
              <a:t> </a:t>
            </a:r>
            <a:r>
              <a:rPr sz="300" dirty="0">
                <a:latin typeface="Arial"/>
                <a:cs typeface="Arial"/>
              </a:rPr>
              <a:t>vol.</a:t>
            </a:r>
            <a:r>
              <a:rPr sz="300" spc="40" dirty="0">
                <a:latin typeface="Arial"/>
                <a:cs typeface="Arial"/>
              </a:rPr>
              <a:t> </a:t>
            </a:r>
            <a:r>
              <a:rPr sz="300" dirty="0">
                <a:latin typeface="Arial"/>
                <a:cs typeface="Arial"/>
              </a:rPr>
              <a:t>7,</a:t>
            </a:r>
            <a:r>
              <a:rPr sz="300" spc="40" dirty="0">
                <a:latin typeface="Arial"/>
                <a:cs typeface="Arial"/>
              </a:rPr>
              <a:t> </a:t>
            </a:r>
            <a:r>
              <a:rPr sz="300" dirty="0">
                <a:latin typeface="Arial"/>
                <a:cs typeface="Arial"/>
              </a:rPr>
              <a:t>p.</a:t>
            </a:r>
            <a:r>
              <a:rPr sz="300" spc="40" dirty="0">
                <a:latin typeface="Arial"/>
                <a:cs typeface="Arial"/>
              </a:rPr>
              <a:t> </a:t>
            </a:r>
            <a:r>
              <a:rPr sz="300" dirty="0">
                <a:latin typeface="Arial"/>
                <a:cs typeface="Arial"/>
              </a:rPr>
              <a:t>73,</a:t>
            </a:r>
            <a:r>
              <a:rPr sz="300" spc="40" dirty="0">
                <a:latin typeface="Arial"/>
                <a:cs typeface="Arial"/>
              </a:rPr>
              <a:t> </a:t>
            </a:r>
            <a:r>
              <a:rPr sz="300" dirty="0">
                <a:latin typeface="Arial"/>
                <a:cs typeface="Arial"/>
              </a:rPr>
              <a:t>2007.</a:t>
            </a:r>
            <a:r>
              <a:rPr sz="300" spc="40" dirty="0">
                <a:latin typeface="Arial"/>
                <a:cs typeface="Arial"/>
              </a:rPr>
              <a:t> </a:t>
            </a:r>
            <a:r>
              <a:rPr sz="300" b="1" dirty="0">
                <a:latin typeface="Arial"/>
                <a:cs typeface="Arial"/>
              </a:rPr>
              <a:t>[14]</a:t>
            </a:r>
            <a:r>
              <a:rPr sz="300" b="1" spc="25" dirty="0">
                <a:latin typeface="Arial"/>
                <a:cs typeface="Arial"/>
              </a:rPr>
              <a:t> </a:t>
            </a:r>
            <a:r>
              <a:rPr sz="300" dirty="0">
                <a:latin typeface="Arial"/>
                <a:cs typeface="Arial"/>
              </a:rPr>
              <a:t>A.</a:t>
            </a:r>
            <a:r>
              <a:rPr sz="300" spc="35" dirty="0">
                <a:latin typeface="Arial"/>
                <a:cs typeface="Arial"/>
              </a:rPr>
              <a:t> </a:t>
            </a:r>
            <a:r>
              <a:rPr sz="300" dirty="0">
                <a:latin typeface="Arial"/>
                <a:cs typeface="Arial"/>
              </a:rPr>
              <a:t>Takano</a:t>
            </a:r>
            <a:r>
              <a:rPr sz="300" spc="40" dirty="0">
                <a:latin typeface="Arial"/>
                <a:cs typeface="Arial"/>
              </a:rPr>
              <a:t> </a:t>
            </a:r>
            <a:r>
              <a:rPr sz="300" dirty="0">
                <a:latin typeface="Arial"/>
                <a:cs typeface="Arial"/>
              </a:rPr>
              <a:t>et</a:t>
            </a:r>
            <a:r>
              <a:rPr sz="300" spc="40" dirty="0">
                <a:latin typeface="Arial"/>
                <a:cs typeface="Arial"/>
              </a:rPr>
              <a:t> </a:t>
            </a:r>
            <a:r>
              <a:rPr sz="300" dirty="0">
                <a:latin typeface="Arial"/>
                <a:cs typeface="Arial"/>
              </a:rPr>
              <a:t>al.,</a:t>
            </a:r>
            <a:r>
              <a:rPr sz="300" spc="40" dirty="0">
                <a:latin typeface="Arial"/>
                <a:cs typeface="Arial"/>
              </a:rPr>
              <a:t> </a:t>
            </a:r>
            <a:r>
              <a:rPr sz="300" dirty="0">
                <a:latin typeface="Arial"/>
                <a:cs typeface="Arial"/>
              </a:rPr>
              <a:t>“Identification</a:t>
            </a:r>
            <a:r>
              <a:rPr sz="300" spc="40" dirty="0">
                <a:latin typeface="Arial"/>
                <a:cs typeface="Arial"/>
              </a:rPr>
              <a:t> </a:t>
            </a:r>
            <a:r>
              <a:rPr sz="300" dirty="0">
                <a:latin typeface="Arial"/>
                <a:cs typeface="Arial"/>
              </a:rPr>
              <a:t>of</a:t>
            </a:r>
            <a:r>
              <a:rPr sz="300" spc="40" dirty="0">
                <a:latin typeface="Arial"/>
                <a:cs typeface="Arial"/>
              </a:rPr>
              <a:t> </a:t>
            </a:r>
            <a:r>
              <a:rPr sz="300" dirty="0">
                <a:latin typeface="Arial"/>
                <a:cs typeface="Arial"/>
              </a:rPr>
              <a:t>nectin-4</a:t>
            </a:r>
            <a:r>
              <a:rPr sz="300" spc="40" dirty="0">
                <a:latin typeface="Arial"/>
                <a:cs typeface="Arial"/>
              </a:rPr>
              <a:t> </a:t>
            </a:r>
            <a:r>
              <a:rPr sz="300" dirty="0">
                <a:latin typeface="Arial"/>
                <a:cs typeface="Arial"/>
              </a:rPr>
              <a:t>oncoprotein</a:t>
            </a:r>
            <a:r>
              <a:rPr sz="300" spc="40" dirty="0">
                <a:latin typeface="Arial"/>
                <a:cs typeface="Arial"/>
              </a:rPr>
              <a:t> </a:t>
            </a:r>
            <a:r>
              <a:rPr sz="300" dirty="0">
                <a:latin typeface="Arial"/>
                <a:cs typeface="Arial"/>
              </a:rPr>
              <a:t>as</a:t>
            </a:r>
            <a:r>
              <a:rPr sz="300" spc="40"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diagnostic</a:t>
            </a:r>
            <a:r>
              <a:rPr sz="300" spc="40" dirty="0">
                <a:latin typeface="Arial"/>
                <a:cs typeface="Arial"/>
              </a:rPr>
              <a:t> </a:t>
            </a:r>
            <a:r>
              <a:rPr sz="300" dirty="0">
                <a:latin typeface="Arial"/>
                <a:cs typeface="Arial"/>
              </a:rPr>
              <a:t>and</a:t>
            </a:r>
            <a:r>
              <a:rPr sz="300" spc="45" dirty="0">
                <a:latin typeface="Arial"/>
                <a:cs typeface="Arial"/>
              </a:rPr>
              <a:t> </a:t>
            </a:r>
            <a:r>
              <a:rPr sz="300" dirty="0">
                <a:latin typeface="Arial"/>
                <a:cs typeface="Arial"/>
              </a:rPr>
              <a:t>therapeutic</a:t>
            </a:r>
            <a:r>
              <a:rPr sz="300" spc="40" dirty="0">
                <a:latin typeface="Arial"/>
                <a:cs typeface="Arial"/>
              </a:rPr>
              <a:t> </a:t>
            </a:r>
            <a:r>
              <a:rPr sz="300" dirty="0">
                <a:latin typeface="Arial"/>
                <a:cs typeface="Arial"/>
              </a:rPr>
              <a:t>target</a:t>
            </a:r>
            <a:r>
              <a:rPr sz="300" spc="40" dirty="0">
                <a:latin typeface="Arial"/>
                <a:cs typeface="Arial"/>
              </a:rPr>
              <a:t> </a:t>
            </a:r>
            <a:r>
              <a:rPr sz="300" dirty="0">
                <a:latin typeface="Arial"/>
                <a:cs typeface="Arial"/>
              </a:rPr>
              <a:t>for</a:t>
            </a:r>
            <a:r>
              <a:rPr sz="300" spc="40" dirty="0">
                <a:latin typeface="Arial"/>
                <a:cs typeface="Arial"/>
              </a:rPr>
              <a:t> </a:t>
            </a:r>
            <a:r>
              <a:rPr sz="300" dirty="0">
                <a:latin typeface="Arial"/>
                <a:cs typeface="Arial"/>
              </a:rPr>
              <a:t>lung</a:t>
            </a:r>
            <a:r>
              <a:rPr sz="300" spc="40" dirty="0">
                <a:latin typeface="Arial"/>
                <a:cs typeface="Arial"/>
              </a:rPr>
              <a:t> </a:t>
            </a:r>
            <a:r>
              <a:rPr sz="300" dirty="0">
                <a:latin typeface="Arial"/>
                <a:cs typeface="Arial"/>
              </a:rPr>
              <a:t>cancer,”</a:t>
            </a:r>
            <a:r>
              <a:rPr sz="300" spc="40" dirty="0">
                <a:latin typeface="Arial"/>
                <a:cs typeface="Arial"/>
              </a:rPr>
              <a:t> </a:t>
            </a:r>
            <a:r>
              <a:rPr sz="300" i="1" dirty="0">
                <a:latin typeface="Arial"/>
                <a:cs typeface="Arial"/>
              </a:rPr>
              <a:t>Cancer</a:t>
            </a:r>
            <a:r>
              <a:rPr sz="300" i="1" spc="40" dirty="0">
                <a:latin typeface="Arial"/>
                <a:cs typeface="Arial"/>
              </a:rPr>
              <a:t> </a:t>
            </a:r>
            <a:r>
              <a:rPr sz="300" i="1" dirty="0">
                <a:latin typeface="Arial"/>
                <a:cs typeface="Arial"/>
              </a:rPr>
              <a:t>Research</a:t>
            </a:r>
            <a:r>
              <a:rPr sz="300" dirty="0">
                <a:latin typeface="Arial"/>
                <a:cs typeface="Arial"/>
              </a:rPr>
              <a:t>,</a:t>
            </a:r>
            <a:r>
              <a:rPr sz="300" spc="40" dirty="0">
                <a:latin typeface="Arial"/>
                <a:cs typeface="Arial"/>
              </a:rPr>
              <a:t> </a:t>
            </a:r>
            <a:r>
              <a:rPr sz="300" dirty="0">
                <a:latin typeface="Arial"/>
                <a:cs typeface="Arial"/>
              </a:rPr>
              <a:t>vol.</a:t>
            </a:r>
            <a:r>
              <a:rPr sz="300" spc="40" dirty="0">
                <a:latin typeface="Arial"/>
                <a:cs typeface="Arial"/>
              </a:rPr>
              <a:t> </a:t>
            </a:r>
            <a:r>
              <a:rPr sz="300" dirty="0">
                <a:latin typeface="Arial"/>
                <a:cs typeface="Arial"/>
              </a:rPr>
              <a:t>69,</a:t>
            </a:r>
            <a:r>
              <a:rPr sz="300" spc="40" dirty="0">
                <a:latin typeface="Arial"/>
                <a:cs typeface="Arial"/>
              </a:rPr>
              <a:t> </a:t>
            </a:r>
            <a:r>
              <a:rPr sz="300" dirty="0">
                <a:latin typeface="Arial"/>
                <a:cs typeface="Arial"/>
              </a:rPr>
              <a:t>n°.</a:t>
            </a:r>
            <a:r>
              <a:rPr sz="300" spc="40" dirty="0">
                <a:latin typeface="Arial"/>
                <a:cs typeface="Arial"/>
              </a:rPr>
              <a:t> </a:t>
            </a:r>
            <a:r>
              <a:rPr sz="300" dirty="0">
                <a:latin typeface="Arial"/>
                <a:cs typeface="Arial"/>
              </a:rPr>
              <a:t>16,</a:t>
            </a:r>
            <a:r>
              <a:rPr sz="300" spc="40" dirty="0">
                <a:latin typeface="Arial"/>
                <a:cs typeface="Arial"/>
              </a:rPr>
              <a:t> </a:t>
            </a:r>
            <a:r>
              <a:rPr sz="300" dirty="0">
                <a:latin typeface="Arial"/>
                <a:cs typeface="Arial"/>
              </a:rPr>
              <a:t>p.</a:t>
            </a:r>
            <a:r>
              <a:rPr sz="300" spc="45" dirty="0">
                <a:latin typeface="Arial"/>
                <a:cs typeface="Arial"/>
              </a:rPr>
              <a:t> </a:t>
            </a:r>
            <a:r>
              <a:rPr sz="300" dirty="0">
                <a:latin typeface="Arial"/>
                <a:cs typeface="Arial"/>
              </a:rPr>
              <a:t>6694-6703,</a:t>
            </a:r>
            <a:r>
              <a:rPr sz="300" spc="20" dirty="0">
                <a:latin typeface="Arial"/>
                <a:cs typeface="Arial"/>
              </a:rPr>
              <a:t> </a:t>
            </a:r>
            <a:r>
              <a:rPr sz="300" dirty="0">
                <a:latin typeface="Arial"/>
                <a:cs typeface="Arial"/>
              </a:rPr>
              <a:t>Aoû.</a:t>
            </a:r>
            <a:r>
              <a:rPr sz="300" spc="40" dirty="0">
                <a:latin typeface="Arial"/>
                <a:cs typeface="Arial"/>
              </a:rPr>
              <a:t> </a:t>
            </a:r>
            <a:r>
              <a:rPr sz="300" dirty="0">
                <a:latin typeface="Arial"/>
                <a:cs typeface="Arial"/>
              </a:rPr>
              <a:t>2009.</a:t>
            </a:r>
            <a:r>
              <a:rPr sz="300" spc="40" dirty="0">
                <a:latin typeface="Arial"/>
                <a:cs typeface="Arial"/>
              </a:rPr>
              <a:t> </a:t>
            </a:r>
            <a:r>
              <a:rPr sz="300" b="1" dirty="0">
                <a:latin typeface="Arial"/>
                <a:cs typeface="Arial"/>
              </a:rPr>
              <a:t>[15]</a:t>
            </a:r>
            <a:r>
              <a:rPr sz="300" b="1" spc="40" dirty="0">
                <a:latin typeface="Arial"/>
                <a:cs typeface="Arial"/>
              </a:rPr>
              <a:t> </a:t>
            </a:r>
            <a:r>
              <a:rPr sz="300" dirty="0">
                <a:latin typeface="Arial"/>
                <a:cs typeface="Arial"/>
              </a:rPr>
              <a:t>Derycke</a:t>
            </a:r>
            <a:r>
              <a:rPr sz="300" spc="45" dirty="0">
                <a:latin typeface="Arial"/>
                <a:cs typeface="Arial"/>
              </a:rPr>
              <a:t> </a:t>
            </a:r>
            <a:r>
              <a:rPr sz="300" dirty="0">
                <a:latin typeface="Arial"/>
                <a:cs typeface="Arial"/>
              </a:rPr>
              <a:t>MS,</a:t>
            </a:r>
            <a:r>
              <a:rPr sz="300" spc="40" dirty="0">
                <a:latin typeface="Arial"/>
                <a:cs typeface="Arial"/>
              </a:rPr>
              <a:t> </a:t>
            </a:r>
            <a:r>
              <a:rPr sz="300" dirty="0">
                <a:latin typeface="Arial"/>
                <a:cs typeface="Arial"/>
              </a:rPr>
              <a:t>Pambuccian</a:t>
            </a:r>
            <a:r>
              <a:rPr sz="300" spc="40" dirty="0">
                <a:latin typeface="Arial"/>
                <a:cs typeface="Arial"/>
              </a:rPr>
              <a:t> </a:t>
            </a:r>
            <a:r>
              <a:rPr sz="300" dirty="0">
                <a:latin typeface="Arial"/>
                <a:cs typeface="Arial"/>
              </a:rPr>
              <a:t>SE,</a:t>
            </a:r>
            <a:r>
              <a:rPr sz="300" spc="40" dirty="0">
                <a:latin typeface="Arial"/>
                <a:cs typeface="Arial"/>
              </a:rPr>
              <a:t> </a:t>
            </a:r>
            <a:r>
              <a:rPr sz="300" dirty="0">
                <a:latin typeface="Arial"/>
                <a:cs typeface="Arial"/>
              </a:rPr>
              <a:t>Gilks</a:t>
            </a:r>
            <a:r>
              <a:rPr sz="300" spc="40" dirty="0">
                <a:latin typeface="Arial"/>
                <a:cs typeface="Arial"/>
              </a:rPr>
              <a:t> </a:t>
            </a:r>
            <a:r>
              <a:rPr sz="300" dirty="0">
                <a:latin typeface="Arial"/>
                <a:cs typeface="Arial"/>
              </a:rPr>
              <a:t>CB,</a:t>
            </a:r>
            <a:r>
              <a:rPr sz="300" spc="40" dirty="0">
                <a:latin typeface="Arial"/>
                <a:cs typeface="Arial"/>
              </a:rPr>
              <a:t> </a:t>
            </a:r>
            <a:r>
              <a:rPr sz="300" dirty="0">
                <a:latin typeface="Arial"/>
                <a:cs typeface="Arial"/>
              </a:rPr>
              <a:t>Kalloger</a:t>
            </a:r>
            <a:r>
              <a:rPr sz="300" spc="40" dirty="0">
                <a:latin typeface="Arial"/>
                <a:cs typeface="Arial"/>
              </a:rPr>
              <a:t> </a:t>
            </a:r>
            <a:r>
              <a:rPr sz="300" dirty="0">
                <a:latin typeface="Arial"/>
                <a:cs typeface="Arial"/>
              </a:rPr>
              <a:t>SE,</a:t>
            </a:r>
            <a:r>
              <a:rPr sz="300" spc="40" dirty="0">
                <a:latin typeface="Arial"/>
                <a:cs typeface="Arial"/>
              </a:rPr>
              <a:t> </a:t>
            </a:r>
            <a:r>
              <a:rPr sz="300" dirty="0">
                <a:latin typeface="Arial"/>
                <a:cs typeface="Arial"/>
              </a:rPr>
              <a:t>Ghidouche</a:t>
            </a:r>
            <a:r>
              <a:rPr sz="300" spc="25"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Lopez</a:t>
            </a:r>
            <a:r>
              <a:rPr sz="300" spc="40" dirty="0">
                <a:latin typeface="Arial"/>
                <a:cs typeface="Arial"/>
              </a:rPr>
              <a:t> </a:t>
            </a:r>
            <a:r>
              <a:rPr sz="300" dirty="0">
                <a:latin typeface="Arial"/>
                <a:cs typeface="Arial"/>
              </a:rPr>
              <a:t>M,</a:t>
            </a:r>
            <a:r>
              <a:rPr sz="300" spc="40" dirty="0">
                <a:latin typeface="Arial"/>
                <a:cs typeface="Arial"/>
              </a:rPr>
              <a:t> </a:t>
            </a:r>
            <a:r>
              <a:rPr sz="300" dirty="0">
                <a:latin typeface="Arial"/>
                <a:cs typeface="Arial"/>
              </a:rPr>
              <a:t>Bliss</a:t>
            </a:r>
            <a:r>
              <a:rPr sz="300" spc="40" dirty="0">
                <a:latin typeface="Arial"/>
                <a:cs typeface="Arial"/>
              </a:rPr>
              <a:t> </a:t>
            </a:r>
            <a:r>
              <a:rPr sz="300" dirty="0">
                <a:latin typeface="Arial"/>
                <a:cs typeface="Arial"/>
              </a:rPr>
              <a:t>RL,</a:t>
            </a:r>
            <a:r>
              <a:rPr sz="300" spc="40" dirty="0">
                <a:latin typeface="Arial"/>
                <a:cs typeface="Arial"/>
              </a:rPr>
              <a:t> </a:t>
            </a:r>
            <a:r>
              <a:rPr sz="300" dirty="0">
                <a:latin typeface="Arial"/>
                <a:cs typeface="Arial"/>
              </a:rPr>
              <a:t>Geller</a:t>
            </a:r>
            <a:r>
              <a:rPr sz="300" spc="40" dirty="0">
                <a:latin typeface="Arial"/>
                <a:cs typeface="Arial"/>
              </a:rPr>
              <a:t> </a:t>
            </a:r>
            <a:r>
              <a:rPr sz="300" dirty="0">
                <a:latin typeface="Arial"/>
                <a:cs typeface="Arial"/>
              </a:rPr>
              <a:t>MA,</a:t>
            </a:r>
            <a:r>
              <a:rPr sz="300" spc="25" dirty="0">
                <a:latin typeface="Arial"/>
                <a:cs typeface="Arial"/>
              </a:rPr>
              <a:t> </a:t>
            </a:r>
            <a:r>
              <a:rPr sz="300" dirty="0">
                <a:latin typeface="Arial"/>
                <a:cs typeface="Arial"/>
              </a:rPr>
              <a:t>Argenta</a:t>
            </a:r>
            <a:r>
              <a:rPr sz="300" spc="40" dirty="0">
                <a:latin typeface="Arial"/>
                <a:cs typeface="Arial"/>
              </a:rPr>
              <a:t> </a:t>
            </a:r>
            <a:r>
              <a:rPr sz="300" spc="-25" dirty="0">
                <a:latin typeface="Arial"/>
                <a:cs typeface="Arial"/>
              </a:rPr>
              <a:t>PA,</a:t>
            </a:r>
            <a:r>
              <a:rPr sz="300" spc="500" dirty="0">
                <a:latin typeface="Arial"/>
                <a:cs typeface="Arial"/>
              </a:rPr>
              <a:t> </a:t>
            </a:r>
            <a:r>
              <a:rPr sz="300" dirty="0">
                <a:latin typeface="Arial"/>
                <a:cs typeface="Arial"/>
              </a:rPr>
              <a:t>Harrington</a:t>
            </a:r>
            <a:r>
              <a:rPr sz="300" spc="25" dirty="0">
                <a:latin typeface="Arial"/>
                <a:cs typeface="Arial"/>
              </a:rPr>
              <a:t> </a:t>
            </a:r>
            <a:r>
              <a:rPr sz="300" dirty="0">
                <a:latin typeface="Arial"/>
                <a:cs typeface="Arial"/>
              </a:rPr>
              <a:t>KM,</a:t>
            </a:r>
            <a:r>
              <a:rPr sz="300" spc="30" dirty="0">
                <a:latin typeface="Arial"/>
                <a:cs typeface="Arial"/>
              </a:rPr>
              <a:t> </a:t>
            </a:r>
            <a:r>
              <a:rPr sz="300" dirty="0">
                <a:latin typeface="Arial"/>
                <a:cs typeface="Arial"/>
              </a:rPr>
              <a:t>Skubitz</a:t>
            </a:r>
            <a:r>
              <a:rPr sz="300" spc="10" dirty="0">
                <a:latin typeface="Arial"/>
                <a:cs typeface="Arial"/>
              </a:rPr>
              <a:t> </a:t>
            </a:r>
            <a:r>
              <a:rPr sz="300" spc="-10" dirty="0">
                <a:latin typeface="Arial"/>
                <a:cs typeface="Arial"/>
              </a:rPr>
              <a:t>AP.</a:t>
            </a:r>
            <a:r>
              <a:rPr sz="300" spc="25" dirty="0">
                <a:latin typeface="Arial"/>
                <a:cs typeface="Arial"/>
              </a:rPr>
              <a:t> </a:t>
            </a:r>
            <a:r>
              <a:rPr sz="300" dirty="0">
                <a:latin typeface="Arial"/>
                <a:cs typeface="Arial"/>
              </a:rPr>
              <a:t>Nectin</a:t>
            </a:r>
            <a:r>
              <a:rPr sz="300" spc="30" dirty="0">
                <a:latin typeface="Arial"/>
                <a:cs typeface="Arial"/>
              </a:rPr>
              <a:t> </a:t>
            </a:r>
            <a:r>
              <a:rPr sz="300" dirty="0">
                <a:latin typeface="Arial"/>
                <a:cs typeface="Arial"/>
              </a:rPr>
              <a:t>4</a:t>
            </a:r>
            <a:r>
              <a:rPr sz="300" spc="25" dirty="0">
                <a:latin typeface="Arial"/>
                <a:cs typeface="Arial"/>
              </a:rPr>
              <a:t> </a:t>
            </a:r>
            <a:r>
              <a:rPr sz="300" dirty="0">
                <a:latin typeface="Arial"/>
                <a:cs typeface="Arial"/>
              </a:rPr>
              <a:t>overexpression</a:t>
            </a:r>
            <a:r>
              <a:rPr sz="300" spc="30" dirty="0">
                <a:latin typeface="Arial"/>
                <a:cs typeface="Arial"/>
              </a:rPr>
              <a:t> </a:t>
            </a:r>
            <a:r>
              <a:rPr sz="300" dirty="0">
                <a:latin typeface="Arial"/>
                <a:cs typeface="Arial"/>
              </a:rPr>
              <a:t>in</a:t>
            </a:r>
            <a:r>
              <a:rPr sz="300" spc="25" dirty="0">
                <a:latin typeface="Arial"/>
                <a:cs typeface="Arial"/>
              </a:rPr>
              <a:t> </a:t>
            </a:r>
            <a:r>
              <a:rPr sz="300" dirty="0">
                <a:latin typeface="Arial"/>
                <a:cs typeface="Arial"/>
              </a:rPr>
              <a:t>ovarian</a:t>
            </a:r>
            <a:r>
              <a:rPr sz="300" spc="30" dirty="0">
                <a:latin typeface="Arial"/>
                <a:cs typeface="Arial"/>
              </a:rPr>
              <a:t> </a:t>
            </a:r>
            <a:r>
              <a:rPr sz="300" dirty="0">
                <a:latin typeface="Arial"/>
                <a:cs typeface="Arial"/>
              </a:rPr>
              <a:t>cancer</a:t>
            </a:r>
            <a:r>
              <a:rPr sz="300" spc="25" dirty="0">
                <a:latin typeface="Arial"/>
                <a:cs typeface="Arial"/>
              </a:rPr>
              <a:t> </a:t>
            </a:r>
            <a:r>
              <a:rPr sz="300" dirty="0">
                <a:latin typeface="Arial"/>
                <a:cs typeface="Arial"/>
              </a:rPr>
              <a:t>tissues</a:t>
            </a:r>
            <a:r>
              <a:rPr sz="300" spc="30" dirty="0">
                <a:latin typeface="Arial"/>
                <a:cs typeface="Arial"/>
              </a:rPr>
              <a:t> </a:t>
            </a:r>
            <a:r>
              <a:rPr sz="300" dirty="0">
                <a:latin typeface="Arial"/>
                <a:cs typeface="Arial"/>
              </a:rPr>
              <a:t>and</a:t>
            </a:r>
            <a:r>
              <a:rPr sz="300" spc="30" dirty="0">
                <a:latin typeface="Arial"/>
                <a:cs typeface="Arial"/>
              </a:rPr>
              <a:t> </a:t>
            </a:r>
            <a:r>
              <a:rPr sz="300" dirty="0">
                <a:latin typeface="Arial"/>
                <a:cs typeface="Arial"/>
              </a:rPr>
              <a:t>serum:</a:t>
            </a:r>
            <a:r>
              <a:rPr sz="300" spc="25" dirty="0">
                <a:latin typeface="Arial"/>
                <a:cs typeface="Arial"/>
              </a:rPr>
              <a:t> </a:t>
            </a:r>
            <a:r>
              <a:rPr sz="300" dirty="0">
                <a:latin typeface="Arial"/>
                <a:cs typeface="Arial"/>
              </a:rPr>
              <a:t>potential</a:t>
            </a:r>
            <a:r>
              <a:rPr sz="300" spc="30" dirty="0">
                <a:latin typeface="Arial"/>
                <a:cs typeface="Arial"/>
              </a:rPr>
              <a:t> </a:t>
            </a:r>
            <a:r>
              <a:rPr sz="300" dirty="0">
                <a:latin typeface="Arial"/>
                <a:cs typeface="Arial"/>
              </a:rPr>
              <a:t>role</a:t>
            </a:r>
            <a:r>
              <a:rPr sz="300" spc="25" dirty="0">
                <a:latin typeface="Arial"/>
                <a:cs typeface="Arial"/>
              </a:rPr>
              <a:t> </a:t>
            </a:r>
            <a:r>
              <a:rPr sz="300" dirty="0">
                <a:latin typeface="Arial"/>
                <a:cs typeface="Arial"/>
              </a:rPr>
              <a:t>as</a:t>
            </a:r>
            <a:r>
              <a:rPr sz="300" spc="30"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serum</a:t>
            </a:r>
            <a:r>
              <a:rPr sz="300" spc="30" dirty="0">
                <a:latin typeface="Arial"/>
                <a:cs typeface="Arial"/>
              </a:rPr>
              <a:t> </a:t>
            </a:r>
            <a:r>
              <a:rPr sz="300" dirty="0">
                <a:latin typeface="Arial"/>
                <a:cs typeface="Arial"/>
              </a:rPr>
              <a:t>biomarker.</a:t>
            </a:r>
            <a:r>
              <a:rPr sz="300" spc="10" dirty="0">
                <a:latin typeface="Arial"/>
                <a:cs typeface="Arial"/>
              </a:rPr>
              <a:t> </a:t>
            </a:r>
            <a:r>
              <a:rPr sz="300" dirty="0">
                <a:latin typeface="Arial"/>
                <a:cs typeface="Arial"/>
              </a:rPr>
              <a:t>Am</a:t>
            </a:r>
            <a:r>
              <a:rPr sz="300" spc="25" dirty="0">
                <a:latin typeface="Arial"/>
                <a:cs typeface="Arial"/>
              </a:rPr>
              <a:t> </a:t>
            </a:r>
            <a:r>
              <a:rPr sz="300" dirty="0">
                <a:latin typeface="Arial"/>
                <a:cs typeface="Arial"/>
              </a:rPr>
              <a:t>J</a:t>
            </a:r>
            <a:r>
              <a:rPr sz="300" spc="30" dirty="0">
                <a:latin typeface="Arial"/>
                <a:cs typeface="Arial"/>
              </a:rPr>
              <a:t> </a:t>
            </a:r>
            <a:r>
              <a:rPr sz="300" dirty="0">
                <a:latin typeface="Arial"/>
                <a:cs typeface="Arial"/>
              </a:rPr>
              <a:t>Clin</a:t>
            </a:r>
            <a:r>
              <a:rPr sz="300" spc="25" dirty="0">
                <a:latin typeface="Arial"/>
                <a:cs typeface="Arial"/>
              </a:rPr>
              <a:t> </a:t>
            </a:r>
            <a:r>
              <a:rPr sz="300" dirty="0">
                <a:latin typeface="Arial"/>
                <a:cs typeface="Arial"/>
              </a:rPr>
              <a:t>Pathol;134:835-45.</a:t>
            </a:r>
            <a:r>
              <a:rPr sz="300" spc="30" dirty="0">
                <a:latin typeface="Arial"/>
                <a:cs typeface="Arial"/>
              </a:rPr>
              <a:t> </a:t>
            </a:r>
            <a:r>
              <a:rPr sz="300" b="1" dirty="0">
                <a:latin typeface="Arial"/>
                <a:cs typeface="Arial"/>
              </a:rPr>
              <a:t>[16]</a:t>
            </a:r>
            <a:r>
              <a:rPr sz="300" b="1" spc="30" dirty="0">
                <a:latin typeface="Arial"/>
                <a:cs typeface="Arial"/>
              </a:rPr>
              <a:t> </a:t>
            </a:r>
            <a:r>
              <a:rPr sz="300" dirty="0">
                <a:latin typeface="Arial"/>
                <a:cs typeface="Arial"/>
              </a:rPr>
              <a:t>Pavlova</a:t>
            </a:r>
            <a:r>
              <a:rPr sz="300" spc="25" dirty="0">
                <a:latin typeface="Arial"/>
                <a:cs typeface="Arial"/>
              </a:rPr>
              <a:t> </a:t>
            </a:r>
            <a:r>
              <a:rPr sz="300" dirty="0">
                <a:latin typeface="Arial"/>
                <a:cs typeface="Arial"/>
              </a:rPr>
              <a:t>NN,</a:t>
            </a:r>
            <a:r>
              <a:rPr sz="300" spc="30" dirty="0">
                <a:latin typeface="Arial"/>
                <a:cs typeface="Arial"/>
              </a:rPr>
              <a:t> </a:t>
            </a:r>
            <a:r>
              <a:rPr sz="300" dirty="0">
                <a:latin typeface="Arial"/>
                <a:cs typeface="Arial"/>
              </a:rPr>
              <a:t>Pallasch</a:t>
            </a:r>
            <a:r>
              <a:rPr sz="300" spc="25" dirty="0">
                <a:latin typeface="Arial"/>
                <a:cs typeface="Arial"/>
              </a:rPr>
              <a:t> </a:t>
            </a:r>
            <a:r>
              <a:rPr sz="300" dirty="0">
                <a:latin typeface="Arial"/>
                <a:cs typeface="Arial"/>
              </a:rPr>
              <a:t>C,</a:t>
            </a:r>
            <a:r>
              <a:rPr sz="300" spc="30" dirty="0">
                <a:latin typeface="Arial"/>
                <a:cs typeface="Arial"/>
              </a:rPr>
              <a:t> </a:t>
            </a:r>
            <a:r>
              <a:rPr sz="300" dirty="0">
                <a:latin typeface="Arial"/>
                <a:cs typeface="Arial"/>
              </a:rPr>
              <a:t>Elia</a:t>
            </a:r>
            <a:r>
              <a:rPr sz="300" spc="10" dirty="0">
                <a:latin typeface="Arial"/>
                <a:cs typeface="Arial"/>
              </a:rPr>
              <a:t> </a:t>
            </a:r>
            <a:r>
              <a:rPr sz="300" dirty="0">
                <a:latin typeface="Arial"/>
                <a:cs typeface="Arial"/>
              </a:rPr>
              <a:t>AE,</a:t>
            </a:r>
            <a:r>
              <a:rPr sz="300" spc="25" dirty="0">
                <a:latin typeface="Arial"/>
                <a:cs typeface="Arial"/>
              </a:rPr>
              <a:t> </a:t>
            </a:r>
            <a:r>
              <a:rPr sz="300" dirty="0">
                <a:latin typeface="Arial"/>
                <a:cs typeface="Arial"/>
              </a:rPr>
              <a:t>Braun</a:t>
            </a:r>
            <a:r>
              <a:rPr sz="300" spc="30" dirty="0">
                <a:latin typeface="Arial"/>
                <a:cs typeface="Arial"/>
              </a:rPr>
              <a:t> </a:t>
            </a:r>
            <a:r>
              <a:rPr sz="300" dirty="0">
                <a:latin typeface="Arial"/>
                <a:cs typeface="Arial"/>
              </a:rPr>
              <a:t>CJ,</a:t>
            </a:r>
            <a:r>
              <a:rPr sz="300" spc="25" dirty="0">
                <a:latin typeface="Arial"/>
                <a:cs typeface="Arial"/>
              </a:rPr>
              <a:t> </a:t>
            </a:r>
            <a:r>
              <a:rPr sz="300" dirty="0">
                <a:latin typeface="Arial"/>
                <a:cs typeface="Arial"/>
              </a:rPr>
              <a:t>Westbrook</a:t>
            </a:r>
            <a:r>
              <a:rPr sz="300" spc="25" dirty="0">
                <a:latin typeface="Arial"/>
                <a:cs typeface="Arial"/>
              </a:rPr>
              <a:t> </a:t>
            </a:r>
            <a:r>
              <a:rPr sz="300" spc="-10" dirty="0">
                <a:latin typeface="Arial"/>
                <a:cs typeface="Arial"/>
              </a:rPr>
              <a:t>TF,</a:t>
            </a:r>
            <a:r>
              <a:rPr sz="300" spc="25" dirty="0">
                <a:latin typeface="Arial"/>
                <a:cs typeface="Arial"/>
              </a:rPr>
              <a:t> </a:t>
            </a:r>
            <a:r>
              <a:rPr sz="300" dirty="0">
                <a:latin typeface="Arial"/>
                <a:cs typeface="Arial"/>
              </a:rPr>
              <a:t>Hemann</a:t>
            </a:r>
            <a:r>
              <a:rPr sz="300" spc="30"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Elledge</a:t>
            </a:r>
            <a:r>
              <a:rPr sz="300" spc="30" dirty="0">
                <a:latin typeface="Arial"/>
                <a:cs typeface="Arial"/>
              </a:rPr>
              <a:t> </a:t>
            </a:r>
            <a:r>
              <a:rPr sz="300" dirty="0">
                <a:latin typeface="Arial"/>
                <a:cs typeface="Arial"/>
              </a:rPr>
              <a:t>SJ.</a:t>
            </a:r>
            <a:r>
              <a:rPr sz="300" spc="25" dirty="0">
                <a:latin typeface="Arial"/>
                <a:cs typeface="Arial"/>
              </a:rPr>
              <a:t> </a:t>
            </a:r>
            <a:r>
              <a:rPr sz="300" dirty="0">
                <a:latin typeface="Arial"/>
                <a:cs typeface="Arial"/>
              </a:rPr>
              <a:t>“A</a:t>
            </a:r>
            <a:r>
              <a:rPr sz="300" spc="10" dirty="0">
                <a:latin typeface="Arial"/>
                <a:cs typeface="Arial"/>
              </a:rPr>
              <a:t> </a:t>
            </a:r>
            <a:r>
              <a:rPr sz="300" dirty="0">
                <a:latin typeface="Arial"/>
                <a:cs typeface="Arial"/>
              </a:rPr>
              <a:t>role</a:t>
            </a:r>
            <a:r>
              <a:rPr sz="300" spc="30" dirty="0">
                <a:latin typeface="Arial"/>
                <a:cs typeface="Arial"/>
              </a:rPr>
              <a:t> </a:t>
            </a:r>
            <a:r>
              <a:rPr sz="300" dirty="0">
                <a:latin typeface="Arial"/>
                <a:cs typeface="Arial"/>
              </a:rPr>
              <a:t>for</a:t>
            </a:r>
            <a:r>
              <a:rPr sz="300" spc="30" dirty="0">
                <a:latin typeface="Arial"/>
                <a:cs typeface="Arial"/>
              </a:rPr>
              <a:t> </a:t>
            </a:r>
            <a:r>
              <a:rPr sz="300" dirty="0">
                <a:latin typeface="Arial"/>
                <a:cs typeface="Arial"/>
              </a:rPr>
              <a:t>PVRL4-driven</a:t>
            </a:r>
            <a:r>
              <a:rPr sz="300" spc="25" dirty="0">
                <a:latin typeface="Arial"/>
                <a:cs typeface="Arial"/>
              </a:rPr>
              <a:t> </a:t>
            </a:r>
            <a:r>
              <a:rPr sz="300" dirty="0">
                <a:latin typeface="Arial"/>
                <a:cs typeface="Arial"/>
              </a:rPr>
              <a:t>cell-cell</a:t>
            </a:r>
            <a:r>
              <a:rPr sz="300" spc="30" dirty="0">
                <a:latin typeface="Arial"/>
                <a:cs typeface="Arial"/>
              </a:rPr>
              <a:t> </a:t>
            </a:r>
            <a:r>
              <a:rPr sz="300" dirty="0">
                <a:latin typeface="Arial"/>
                <a:cs typeface="Arial"/>
              </a:rPr>
              <a:t>interactions</a:t>
            </a:r>
            <a:r>
              <a:rPr sz="300" spc="25" dirty="0">
                <a:latin typeface="Arial"/>
                <a:cs typeface="Arial"/>
              </a:rPr>
              <a:t> </a:t>
            </a:r>
            <a:r>
              <a:rPr sz="300" dirty="0">
                <a:latin typeface="Arial"/>
                <a:cs typeface="Arial"/>
              </a:rPr>
              <a:t>in</a:t>
            </a:r>
            <a:r>
              <a:rPr sz="300" spc="30" dirty="0">
                <a:latin typeface="Arial"/>
                <a:cs typeface="Arial"/>
              </a:rPr>
              <a:t> </a:t>
            </a:r>
            <a:r>
              <a:rPr sz="300" dirty="0">
                <a:latin typeface="Arial"/>
                <a:cs typeface="Arial"/>
              </a:rPr>
              <a:t>tumorigenesis.”</a:t>
            </a:r>
            <a:r>
              <a:rPr sz="300" spc="25" dirty="0">
                <a:latin typeface="Arial"/>
                <a:cs typeface="Arial"/>
              </a:rPr>
              <a:t> </a:t>
            </a:r>
            <a:r>
              <a:rPr sz="300" dirty="0">
                <a:solidFill>
                  <a:srgbClr val="323332"/>
                </a:solidFill>
                <a:latin typeface="Arial"/>
                <a:cs typeface="Arial"/>
              </a:rPr>
              <a:t>Elife</a:t>
            </a:r>
            <a:r>
              <a:rPr sz="300" spc="30" dirty="0">
                <a:solidFill>
                  <a:srgbClr val="323332"/>
                </a:solidFill>
                <a:latin typeface="Arial"/>
                <a:cs typeface="Arial"/>
              </a:rPr>
              <a:t> </a:t>
            </a:r>
            <a:r>
              <a:rPr sz="300" dirty="0">
                <a:latin typeface="Arial"/>
                <a:cs typeface="Arial"/>
              </a:rPr>
              <a:t>2013</a:t>
            </a:r>
            <a:r>
              <a:rPr sz="300" spc="10" dirty="0">
                <a:latin typeface="Arial"/>
                <a:cs typeface="Arial"/>
              </a:rPr>
              <a:t> </a:t>
            </a:r>
            <a:r>
              <a:rPr sz="300" spc="-25" dirty="0">
                <a:latin typeface="Arial"/>
                <a:cs typeface="Arial"/>
              </a:rPr>
              <a:t>Apr</a:t>
            </a:r>
            <a:r>
              <a:rPr sz="300" spc="500" dirty="0">
                <a:latin typeface="Arial"/>
                <a:cs typeface="Arial"/>
              </a:rPr>
              <a:t> </a:t>
            </a:r>
            <a:r>
              <a:rPr sz="300" spc="-10" dirty="0">
                <a:latin typeface="Arial"/>
                <a:cs typeface="Arial"/>
              </a:rPr>
              <a:t>30;2:e00358.</a:t>
            </a:r>
            <a:endParaRPr sz="300">
              <a:latin typeface="Arial"/>
              <a:cs typeface="Arial"/>
            </a:endParaRPr>
          </a:p>
          <a:p>
            <a:pPr marR="27940" algn="r">
              <a:lnSpc>
                <a:spcPts val="615"/>
              </a:lnSpc>
            </a:pPr>
            <a:r>
              <a:rPr sz="600" b="1" i="1" dirty="0">
                <a:latin typeface="Times New Roman"/>
                <a:cs typeface="Times New Roman"/>
              </a:rPr>
              <a:t>E-mail</a:t>
            </a:r>
            <a:r>
              <a:rPr sz="600" b="1" i="1" spc="20" dirty="0">
                <a:latin typeface="Times New Roman"/>
                <a:cs typeface="Times New Roman"/>
              </a:rPr>
              <a:t> </a:t>
            </a:r>
            <a:r>
              <a:rPr sz="450" i="1" dirty="0">
                <a:latin typeface="Times New Roman"/>
                <a:cs typeface="Times New Roman"/>
              </a:rPr>
              <a:t>:</a:t>
            </a:r>
            <a:r>
              <a:rPr sz="450" i="1" spc="20" dirty="0">
                <a:latin typeface="Times New Roman"/>
                <a:cs typeface="Times New Roman"/>
              </a:rPr>
              <a:t> </a:t>
            </a:r>
            <a:r>
              <a:rPr sz="600" i="1" spc="-10" dirty="0">
                <a:latin typeface="Times New Roman"/>
                <a:cs typeface="Times New Roman"/>
                <a:hlinkClick r:id="rId72"/>
              </a:rPr>
              <a:t>cancerbioengineering@gmail.com</a:t>
            </a:r>
            <a:endParaRPr sz="600">
              <a:latin typeface="Times New Roman"/>
              <a:cs typeface="Times New Roman"/>
            </a:endParaRPr>
          </a:p>
        </p:txBody>
      </p:sp>
      <p:pic>
        <p:nvPicPr>
          <p:cNvPr id="1026" name="Picture 2"/>
          <p:cNvPicPr>
            <a:picLocks noChangeAspect="1" noChangeArrowheads="1"/>
          </p:cNvPicPr>
          <p:nvPr/>
        </p:nvPicPr>
        <p:blipFill>
          <a:blip r:embed="rId73"/>
          <a:srcRect/>
          <a:stretch>
            <a:fillRect/>
          </a:stretch>
        </p:blipFill>
        <p:spPr bwMode="auto">
          <a:xfrm>
            <a:off x="2692400" y="1676401"/>
            <a:ext cx="5864136" cy="8077200"/>
          </a:xfrm>
          <a:prstGeom prst="rect">
            <a:avLst/>
          </a:prstGeom>
          <a:noFill/>
          <a:ln w="9525">
            <a:noFill/>
            <a:miter lim="800000"/>
            <a:headEnd/>
            <a:tailEnd/>
          </a:ln>
          <a:effectLst/>
        </p:spPr>
      </p:pic>
      <p:grpSp>
        <p:nvGrpSpPr>
          <p:cNvPr id="788" name="object 788"/>
          <p:cNvGrpSpPr/>
          <p:nvPr/>
        </p:nvGrpSpPr>
        <p:grpSpPr>
          <a:xfrm flipV="1">
            <a:off x="2026490" y="2057400"/>
            <a:ext cx="1732710" cy="153995"/>
            <a:chOff x="2026490" y="2211395"/>
            <a:chExt cx="979169" cy="212725"/>
          </a:xfrm>
        </p:grpSpPr>
        <p:sp>
          <p:nvSpPr>
            <p:cNvPr id="789" name="object 789"/>
            <p:cNvSpPr/>
            <p:nvPr/>
          </p:nvSpPr>
          <p:spPr>
            <a:xfrm>
              <a:off x="2051890" y="2252686"/>
              <a:ext cx="766445" cy="67310"/>
            </a:xfrm>
            <a:custGeom>
              <a:avLst/>
              <a:gdLst/>
              <a:ahLst/>
              <a:cxnLst/>
              <a:rect l="l" t="t" r="r" b="b"/>
              <a:pathLst>
                <a:path w="766444" h="67310">
                  <a:moveTo>
                    <a:pt x="0" y="0"/>
                  </a:moveTo>
                  <a:lnTo>
                    <a:pt x="741097" y="64980"/>
                  </a:lnTo>
                  <a:lnTo>
                    <a:pt x="766400" y="67198"/>
                  </a:lnTo>
                </a:path>
              </a:pathLst>
            </a:custGeom>
            <a:ln w="50800">
              <a:solidFill>
                <a:srgbClr val="C82506"/>
              </a:solidFill>
            </a:ln>
          </p:spPr>
          <p:txBody>
            <a:bodyPr wrap="square" lIns="0" tIns="0" rIns="0" bIns="0" rtlCol="0"/>
            <a:lstStyle/>
            <a:p>
              <a:endParaRPr/>
            </a:p>
          </p:txBody>
        </p:sp>
        <p:sp>
          <p:nvSpPr>
            <p:cNvPr id="790" name="object 790"/>
            <p:cNvSpPr/>
            <p:nvPr/>
          </p:nvSpPr>
          <p:spPr>
            <a:xfrm>
              <a:off x="2783670" y="2211395"/>
              <a:ext cx="222250" cy="212725"/>
            </a:xfrm>
            <a:custGeom>
              <a:avLst/>
              <a:gdLst/>
              <a:ahLst/>
              <a:cxnLst/>
              <a:rect l="l" t="t" r="r" b="b"/>
              <a:pathLst>
                <a:path w="222250" h="212725">
                  <a:moveTo>
                    <a:pt x="18635" y="0"/>
                  </a:moveTo>
                  <a:lnTo>
                    <a:pt x="0" y="212543"/>
                  </a:lnTo>
                  <a:lnTo>
                    <a:pt x="221862" y="124908"/>
                  </a:lnTo>
                  <a:lnTo>
                    <a:pt x="18635" y="0"/>
                  </a:lnTo>
                  <a:close/>
                </a:path>
              </a:pathLst>
            </a:custGeom>
            <a:solidFill>
              <a:srgbClr val="C82506"/>
            </a:solidFill>
          </p:spPr>
          <p:txBody>
            <a:bodyPr wrap="square" lIns="0" tIns="0" rIns="0" bIns="0" rtlCol="0"/>
            <a:lstStyle/>
            <a:p>
              <a:endParaRPr/>
            </a:p>
          </p:txBody>
        </p:sp>
      </p:grpSp>
      <p:grpSp>
        <p:nvGrpSpPr>
          <p:cNvPr id="785" name="object 785"/>
          <p:cNvGrpSpPr/>
          <p:nvPr/>
        </p:nvGrpSpPr>
        <p:grpSpPr>
          <a:xfrm>
            <a:off x="6426200" y="2438401"/>
            <a:ext cx="2286000" cy="990600"/>
            <a:chOff x="7548571" y="3069780"/>
            <a:chExt cx="1579245" cy="1374775"/>
          </a:xfrm>
        </p:grpSpPr>
        <p:sp>
          <p:nvSpPr>
            <p:cNvPr id="786" name="object 786"/>
            <p:cNvSpPr/>
            <p:nvPr/>
          </p:nvSpPr>
          <p:spPr>
            <a:xfrm>
              <a:off x="7690465" y="3193050"/>
              <a:ext cx="1411605" cy="1226185"/>
            </a:xfrm>
            <a:custGeom>
              <a:avLst/>
              <a:gdLst/>
              <a:ahLst/>
              <a:cxnLst/>
              <a:rect l="l" t="t" r="r" b="b"/>
              <a:pathLst>
                <a:path w="1411604" h="1226185">
                  <a:moveTo>
                    <a:pt x="1411363" y="1226106"/>
                  </a:moveTo>
                  <a:lnTo>
                    <a:pt x="19174" y="16657"/>
                  </a:lnTo>
                  <a:lnTo>
                    <a:pt x="0" y="0"/>
                  </a:lnTo>
                </a:path>
              </a:pathLst>
            </a:custGeom>
            <a:ln w="50799">
              <a:solidFill>
                <a:srgbClr val="C82506"/>
              </a:solidFill>
            </a:ln>
          </p:spPr>
          <p:txBody>
            <a:bodyPr wrap="square" lIns="0" tIns="0" rIns="0" bIns="0" rtlCol="0"/>
            <a:lstStyle/>
            <a:p>
              <a:endParaRPr/>
            </a:p>
          </p:txBody>
        </p:sp>
        <p:sp>
          <p:nvSpPr>
            <p:cNvPr id="787" name="object 787"/>
            <p:cNvSpPr/>
            <p:nvPr/>
          </p:nvSpPr>
          <p:spPr>
            <a:xfrm>
              <a:off x="7548571" y="3069780"/>
              <a:ext cx="231140" cy="220979"/>
            </a:xfrm>
            <a:custGeom>
              <a:avLst/>
              <a:gdLst/>
              <a:ahLst/>
              <a:cxnLst/>
              <a:rect l="l" t="t" r="r" b="b"/>
              <a:pathLst>
                <a:path w="231140" h="220979">
                  <a:moveTo>
                    <a:pt x="0" y="0"/>
                  </a:moveTo>
                  <a:lnTo>
                    <a:pt x="91105" y="220461"/>
                  </a:lnTo>
                  <a:lnTo>
                    <a:pt x="231032" y="59392"/>
                  </a:lnTo>
                  <a:lnTo>
                    <a:pt x="0" y="0"/>
                  </a:lnTo>
                  <a:close/>
                </a:path>
              </a:pathLst>
            </a:custGeom>
            <a:solidFill>
              <a:srgbClr val="C82506"/>
            </a:solidFill>
          </p:spPr>
          <p:txBody>
            <a:bodyPr wrap="square" lIns="0" tIns="0" rIns="0" bIns="0" rtlCol="0"/>
            <a:lstStyle/>
            <a:p>
              <a:endParaRPr/>
            </a:p>
          </p:txBody>
        </p:sp>
      </p:grpSp>
      <p:grpSp>
        <p:nvGrpSpPr>
          <p:cNvPr id="774" name="object 774"/>
          <p:cNvGrpSpPr/>
          <p:nvPr/>
        </p:nvGrpSpPr>
        <p:grpSpPr>
          <a:xfrm>
            <a:off x="2868711" y="1330611"/>
            <a:ext cx="5871845" cy="8265159"/>
            <a:chOff x="2868711" y="1330611"/>
            <a:chExt cx="5871845" cy="8265159"/>
          </a:xfrm>
        </p:grpSpPr>
        <p:sp>
          <p:nvSpPr>
            <p:cNvPr id="775" name="object 775"/>
            <p:cNvSpPr/>
            <p:nvPr/>
          </p:nvSpPr>
          <p:spPr>
            <a:xfrm>
              <a:off x="2871886" y="1702076"/>
              <a:ext cx="5713730" cy="7890509"/>
            </a:xfrm>
            <a:custGeom>
              <a:avLst/>
              <a:gdLst/>
              <a:ahLst/>
              <a:cxnLst/>
              <a:rect l="l" t="t" r="r" b="b"/>
              <a:pathLst>
                <a:path w="5713730" h="7890509">
                  <a:moveTo>
                    <a:pt x="0" y="0"/>
                  </a:moveTo>
                  <a:lnTo>
                    <a:pt x="5713632" y="0"/>
                  </a:lnTo>
                  <a:lnTo>
                    <a:pt x="5713632" y="7889949"/>
                  </a:lnTo>
                  <a:lnTo>
                    <a:pt x="0" y="7889949"/>
                  </a:lnTo>
                  <a:lnTo>
                    <a:pt x="0" y="0"/>
                  </a:lnTo>
                  <a:close/>
                </a:path>
              </a:pathLst>
            </a:custGeom>
            <a:ln w="6350">
              <a:solidFill>
                <a:srgbClr val="000000"/>
              </a:solidFill>
            </a:ln>
          </p:spPr>
          <p:txBody>
            <a:bodyPr wrap="square" lIns="0" tIns="0" rIns="0" bIns="0" rtlCol="0"/>
            <a:lstStyle/>
            <a:p>
              <a:endParaRPr/>
            </a:p>
          </p:txBody>
        </p:sp>
        <p:sp>
          <p:nvSpPr>
            <p:cNvPr id="776" name="object 776"/>
            <p:cNvSpPr/>
            <p:nvPr/>
          </p:nvSpPr>
          <p:spPr>
            <a:xfrm>
              <a:off x="7828592" y="1356011"/>
              <a:ext cx="886460" cy="369570"/>
            </a:xfrm>
            <a:custGeom>
              <a:avLst/>
              <a:gdLst/>
              <a:ahLst/>
              <a:cxnLst/>
              <a:rect l="l" t="t" r="r" b="b"/>
              <a:pathLst>
                <a:path w="886459" h="369569">
                  <a:moveTo>
                    <a:pt x="886024" y="0"/>
                  </a:moveTo>
                  <a:lnTo>
                    <a:pt x="23448" y="359187"/>
                  </a:lnTo>
                  <a:lnTo>
                    <a:pt x="0" y="368952"/>
                  </a:lnTo>
                </a:path>
              </a:pathLst>
            </a:custGeom>
            <a:ln w="50799">
              <a:solidFill>
                <a:srgbClr val="C82506"/>
              </a:solidFill>
            </a:ln>
          </p:spPr>
          <p:txBody>
            <a:bodyPr wrap="square" lIns="0" tIns="0" rIns="0" bIns="0" rtlCol="0"/>
            <a:lstStyle/>
            <a:p>
              <a:endParaRPr/>
            </a:p>
          </p:txBody>
        </p:sp>
        <p:sp>
          <p:nvSpPr>
            <p:cNvPr id="777" name="object 777"/>
            <p:cNvSpPr/>
            <p:nvPr/>
          </p:nvSpPr>
          <p:spPr>
            <a:xfrm>
              <a:off x="7655075" y="1616716"/>
              <a:ext cx="238125" cy="197485"/>
            </a:xfrm>
            <a:custGeom>
              <a:avLst/>
              <a:gdLst/>
              <a:ahLst/>
              <a:cxnLst/>
              <a:rect l="l" t="t" r="r" b="b"/>
              <a:pathLst>
                <a:path w="238125" h="197485">
                  <a:moveTo>
                    <a:pt x="155956" y="0"/>
                  </a:moveTo>
                  <a:lnTo>
                    <a:pt x="0" y="180502"/>
                  </a:lnTo>
                  <a:lnTo>
                    <a:pt x="237975" y="196965"/>
                  </a:lnTo>
                  <a:lnTo>
                    <a:pt x="155956" y="0"/>
                  </a:lnTo>
                  <a:close/>
                </a:path>
              </a:pathLst>
            </a:custGeom>
            <a:solidFill>
              <a:srgbClr val="C82506"/>
            </a:solidFill>
          </p:spPr>
          <p:txBody>
            <a:bodyPr wrap="square" lIns="0" tIns="0" rIns="0" bIns="0" rtlCol="0"/>
            <a:lstStyle/>
            <a:p>
              <a:endParaRPr/>
            </a:p>
          </p:txBody>
        </p:sp>
      </p:grpSp>
      <p:grpSp>
        <p:nvGrpSpPr>
          <p:cNvPr id="780" name="object 780"/>
          <p:cNvGrpSpPr/>
          <p:nvPr/>
        </p:nvGrpSpPr>
        <p:grpSpPr>
          <a:xfrm>
            <a:off x="7193119" y="2049401"/>
            <a:ext cx="1590040" cy="426084"/>
            <a:chOff x="7193119" y="2049401"/>
            <a:chExt cx="1590040" cy="426084"/>
          </a:xfrm>
        </p:grpSpPr>
        <p:sp>
          <p:nvSpPr>
            <p:cNvPr id="781" name="object 781"/>
            <p:cNvSpPr/>
            <p:nvPr/>
          </p:nvSpPr>
          <p:spPr>
            <a:xfrm>
              <a:off x="7376750" y="2148205"/>
              <a:ext cx="1381125" cy="301625"/>
            </a:xfrm>
            <a:custGeom>
              <a:avLst/>
              <a:gdLst/>
              <a:ahLst/>
              <a:cxnLst/>
              <a:rect l="l" t="t" r="r" b="b"/>
              <a:pathLst>
                <a:path w="1381125" h="301625">
                  <a:moveTo>
                    <a:pt x="1380862" y="301584"/>
                  </a:moveTo>
                  <a:lnTo>
                    <a:pt x="24815" y="5419"/>
                  </a:lnTo>
                  <a:lnTo>
                    <a:pt x="0" y="0"/>
                  </a:lnTo>
                </a:path>
              </a:pathLst>
            </a:custGeom>
            <a:ln w="50800">
              <a:solidFill>
                <a:srgbClr val="C82506"/>
              </a:solidFill>
            </a:ln>
          </p:spPr>
          <p:txBody>
            <a:bodyPr wrap="square" lIns="0" tIns="0" rIns="0" bIns="0" rtlCol="0"/>
            <a:lstStyle/>
            <a:p>
              <a:endParaRPr/>
            </a:p>
          </p:txBody>
        </p:sp>
        <p:sp>
          <p:nvSpPr>
            <p:cNvPr id="782" name="object 782"/>
            <p:cNvSpPr/>
            <p:nvPr/>
          </p:nvSpPr>
          <p:spPr>
            <a:xfrm>
              <a:off x="7193119" y="2049401"/>
              <a:ext cx="231775" cy="208915"/>
            </a:xfrm>
            <a:custGeom>
              <a:avLst/>
              <a:gdLst/>
              <a:ahLst/>
              <a:cxnLst/>
              <a:rect l="l" t="t" r="r" b="b"/>
              <a:pathLst>
                <a:path w="231775" h="208914">
                  <a:moveTo>
                    <a:pt x="231208" y="0"/>
                  </a:moveTo>
                  <a:lnTo>
                    <a:pt x="0" y="58696"/>
                  </a:lnTo>
                  <a:lnTo>
                    <a:pt x="185682" y="208446"/>
                  </a:lnTo>
                  <a:lnTo>
                    <a:pt x="231208" y="0"/>
                  </a:lnTo>
                  <a:close/>
                </a:path>
              </a:pathLst>
            </a:custGeom>
            <a:solidFill>
              <a:srgbClr val="C82506"/>
            </a:solidFill>
          </p:spPr>
          <p:txBody>
            <a:bodyPr wrap="square" lIns="0" tIns="0" rIns="0" bIns="0" rtlCol="0"/>
            <a:lstStyle/>
            <a:p>
              <a:endParaRPr/>
            </a:p>
          </p:txBody>
        </p:sp>
      </p:grpSp>
      <p:sp>
        <p:nvSpPr>
          <p:cNvPr id="792" name="Rectangle 791"/>
          <p:cNvSpPr/>
          <p:nvPr/>
        </p:nvSpPr>
        <p:spPr>
          <a:xfrm>
            <a:off x="8864600" y="7315200"/>
            <a:ext cx="4140200" cy="2031325"/>
          </a:xfrm>
          <a:prstGeom prst="rect">
            <a:avLst/>
          </a:prstGeom>
        </p:spPr>
        <p:txBody>
          <a:bodyPr wrap="square">
            <a:spAutoFit/>
          </a:bodyPr>
          <a:lstStyle/>
          <a:p>
            <a:pPr>
              <a:buFont typeface="Arial" pitchFamily="34" charset="0"/>
              <a:buChar char="•"/>
            </a:pPr>
            <a:r>
              <a:rPr lang="fr-FR" dirty="0" smtClean="0"/>
              <a:t>Le titre résume l’objectif, les moyens et les résultats du travail présenté, le tout sur une à deux lignes. </a:t>
            </a:r>
          </a:p>
          <a:p>
            <a:pPr>
              <a:buFont typeface="Arial" pitchFamily="34" charset="0"/>
              <a:buChar char="•"/>
            </a:pPr>
            <a:r>
              <a:rPr lang="fr-FR" dirty="0" smtClean="0"/>
              <a:t>Il est important qu’il soit spécifique, afin de différencier votre poster de tous les autres travaux rédigés sur cette thématique.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2695"/>
              </a:lnSpc>
            </a:pPr>
            <a:r>
              <a:rPr dirty="0"/>
              <a:t>Année</a:t>
            </a:r>
            <a:r>
              <a:rPr spc="-100" dirty="0"/>
              <a:t> </a:t>
            </a:r>
            <a:r>
              <a:rPr spc="-20"/>
              <a:t>universitaire</a:t>
            </a:r>
            <a:r>
              <a:rPr spc="-95"/>
              <a:t> </a:t>
            </a:r>
            <a:r>
              <a:rPr smtClean="0"/>
              <a:t>20</a:t>
            </a:r>
            <a:r>
              <a:rPr lang="fr-FR" dirty="0" smtClean="0"/>
              <a:t>23</a:t>
            </a:r>
            <a:r>
              <a:rPr smtClean="0"/>
              <a:t>-</a:t>
            </a:r>
            <a:r>
              <a:rPr spc="-20" smtClean="0"/>
              <a:t>20</a:t>
            </a:r>
            <a:r>
              <a:rPr lang="fr-FR" spc="-20" dirty="0" smtClean="0"/>
              <a:t>24</a:t>
            </a:r>
            <a:endParaRPr spc="-20" dirty="0"/>
          </a:p>
        </p:txBody>
      </p:sp>
      <p:sp>
        <p:nvSpPr>
          <p:cNvPr id="2" name="object 2"/>
          <p:cNvSpPr txBox="1">
            <a:spLocks noGrp="1"/>
          </p:cNvSpPr>
          <p:nvPr>
            <p:ph type="title"/>
          </p:nvPr>
        </p:nvSpPr>
        <p:spPr>
          <a:xfrm>
            <a:off x="152673" y="87308"/>
            <a:ext cx="6377940" cy="909319"/>
          </a:xfrm>
          <a:prstGeom prst="rect">
            <a:avLst/>
          </a:prstGeom>
        </p:spPr>
        <p:txBody>
          <a:bodyPr vert="horz" wrap="square" lIns="0" tIns="12700" rIns="0" bIns="0" rtlCol="0">
            <a:spAutoFit/>
          </a:bodyPr>
          <a:lstStyle/>
          <a:p>
            <a:pPr marL="12700">
              <a:lnSpc>
                <a:spcPct val="100000"/>
              </a:lnSpc>
              <a:spcBef>
                <a:spcPts val="100"/>
              </a:spcBef>
            </a:pPr>
            <a:r>
              <a:rPr sz="5800" spc="-1275" dirty="0">
                <a:latin typeface="Times New Roman" pitchFamily="18" charset="0"/>
                <a:cs typeface="Times New Roman" pitchFamily="18" charset="0"/>
              </a:rPr>
              <a:t>De</a:t>
            </a:r>
            <a:r>
              <a:rPr sz="5800" spc="-155" dirty="0">
                <a:latin typeface="Times New Roman" pitchFamily="18" charset="0"/>
                <a:cs typeface="Times New Roman" pitchFamily="18" charset="0"/>
              </a:rPr>
              <a:t> </a:t>
            </a:r>
            <a:r>
              <a:rPr sz="5800" spc="-484" dirty="0">
                <a:latin typeface="Times New Roman" pitchFamily="18" charset="0"/>
                <a:cs typeface="Times New Roman" pitchFamily="18" charset="0"/>
              </a:rPr>
              <a:t>quoi</a:t>
            </a:r>
            <a:r>
              <a:rPr sz="5800" spc="-150" dirty="0">
                <a:latin typeface="Times New Roman" pitchFamily="18" charset="0"/>
                <a:cs typeface="Times New Roman" pitchFamily="18" charset="0"/>
              </a:rPr>
              <a:t> </a:t>
            </a:r>
            <a:r>
              <a:rPr sz="5800" spc="-245" dirty="0">
                <a:latin typeface="Times New Roman" pitchFamily="18" charset="0"/>
                <a:cs typeface="Times New Roman" pitchFamily="18" charset="0"/>
              </a:rPr>
              <a:t>parlons</a:t>
            </a:r>
            <a:r>
              <a:rPr sz="5800" spc="-150" dirty="0">
                <a:latin typeface="Times New Roman" pitchFamily="18" charset="0"/>
                <a:cs typeface="Times New Roman" pitchFamily="18" charset="0"/>
              </a:rPr>
              <a:t> </a:t>
            </a:r>
            <a:r>
              <a:rPr sz="5800" spc="-560" dirty="0">
                <a:latin typeface="Times New Roman" pitchFamily="18" charset="0"/>
                <a:cs typeface="Times New Roman" pitchFamily="18" charset="0"/>
              </a:rPr>
              <a:t>nous</a:t>
            </a:r>
            <a:r>
              <a:rPr sz="5800" spc="-150" dirty="0">
                <a:latin typeface="Times New Roman" pitchFamily="18" charset="0"/>
                <a:cs typeface="Times New Roman" pitchFamily="18" charset="0"/>
              </a:rPr>
              <a:t> </a:t>
            </a:r>
            <a:r>
              <a:rPr sz="5800" spc="-925" dirty="0">
                <a:latin typeface="Times New Roman" pitchFamily="18" charset="0"/>
                <a:cs typeface="Times New Roman" pitchFamily="18" charset="0"/>
              </a:rPr>
              <a:t>?</a:t>
            </a:r>
            <a:endParaRPr sz="5800">
              <a:latin typeface="Times New Roman" pitchFamily="18" charset="0"/>
              <a:cs typeface="Times New Roman" pitchFamily="18" charset="0"/>
            </a:endParaRPr>
          </a:p>
        </p:txBody>
      </p:sp>
      <p:sp>
        <p:nvSpPr>
          <p:cNvPr id="3" name="object 3"/>
          <p:cNvSpPr txBox="1"/>
          <p:nvPr/>
        </p:nvSpPr>
        <p:spPr>
          <a:xfrm>
            <a:off x="176314" y="959539"/>
            <a:ext cx="12161520" cy="5017912"/>
          </a:xfrm>
          <a:prstGeom prst="rect">
            <a:avLst/>
          </a:prstGeom>
        </p:spPr>
        <p:txBody>
          <a:bodyPr vert="horz" wrap="square" lIns="0" tIns="91440" rIns="0" bIns="0" rtlCol="0">
            <a:spAutoFit/>
          </a:bodyPr>
          <a:lstStyle/>
          <a:p>
            <a:pPr marL="240665" marR="493395" indent="-228600">
              <a:lnSpc>
                <a:spcPct val="122600"/>
              </a:lnSpc>
              <a:spcBef>
                <a:spcPts val="720"/>
              </a:spcBef>
              <a:buChar char="•"/>
              <a:tabLst>
                <a:tab pos="240665" algn="l"/>
              </a:tabLst>
            </a:pPr>
            <a:r>
              <a:rPr sz="3600" i="1" spc="-50" smtClean="0">
                <a:latin typeface="Cambria"/>
                <a:cs typeface="Cambria"/>
              </a:rPr>
              <a:t> </a:t>
            </a:r>
            <a:r>
              <a:rPr sz="3600" i="1" spc="-25" smtClean="0">
                <a:latin typeface="Times New Roman" pitchFamily="18" charset="0"/>
                <a:cs typeface="Times New Roman" pitchFamily="18" charset="0"/>
              </a:rPr>
              <a:t>Communication</a:t>
            </a:r>
            <a:r>
              <a:rPr sz="3600" i="1" spc="-10" smtClean="0">
                <a:latin typeface="Times New Roman" pitchFamily="18" charset="0"/>
                <a:cs typeface="Times New Roman" pitchFamily="18" charset="0"/>
              </a:rPr>
              <a:t> </a:t>
            </a:r>
            <a:r>
              <a:rPr sz="3600" i="1" spc="55" smtClean="0">
                <a:latin typeface="Times New Roman" pitchFamily="18" charset="0"/>
                <a:cs typeface="Times New Roman" pitchFamily="18" charset="0"/>
              </a:rPr>
              <a:t>:</a:t>
            </a:r>
            <a:r>
              <a:rPr sz="3600" i="1" spc="-195" smtClean="0">
                <a:latin typeface="Times New Roman" pitchFamily="18" charset="0"/>
                <a:cs typeface="Times New Roman" pitchFamily="18" charset="0"/>
              </a:rPr>
              <a:t> </a:t>
            </a:r>
            <a:r>
              <a:rPr sz="3600" spc="-35" smtClean="0">
                <a:latin typeface="Times New Roman" pitchFamily="18" charset="0"/>
                <a:cs typeface="Times New Roman" pitchFamily="18" charset="0"/>
              </a:rPr>
              <a:t>Échange</a:t>
            </a:r>
            <a:r>
              <a:rPr sz="3600" spc="30" smtClean="0">
                <a:latin typeface="Times New Roman" pitchFamily="18" charset="0"/>
                <a:cs typeface="Times New Roman" pitchFamily="18" charset="0"/>
              </a:rPr>
              <a:t> </a:t>
            </a:r>
            <a:r>
              <a:rPr sz="3600" spc="-114" smtClean="0">
                <a:latin typeface="Times New Roman" pitchFamily="18" charset="0"/>
                <a:cs typeface="Times New Roman" pitchFamily="18" charset="0"/>
              </a:rPr>
              <a:t>d’informations</a:t>
            </a:r>
            <a:r>
              <a:rPr sz="3600" spc="25" smtClean="0">
                <a:latin typeface="Times New Roman" pitchFamily="18" charset="0"/>
                <a:cs typeface="Times New Roman" pitchFamily="18" charset="0"/>
              </a:rPr>
              <a:t> </a:t>
            </a:r>
            <a:r>
              <a:rPr sz="3600" spc="-55" smtClean="0">
                <a:latin typeface="Times New Roman" pitchFamily="18" charset="0"/>
                <a:cs typeface="Times New Roman" pitchFamily="18" charset="0"/>
              </a:rPr>
              <a:t>et</a:t>
            </a:r>
            <a:r>
              <a:rPr sz="3600" spc="25" smtClean="0">
                <a:latin typeface="Times New Roman" pitchFamily="18" charset="0"/>
                <a:cs typeface="Times New Roman" pitchFamily="18" charset="0"/>
              </a:rPr>
              <a:t> </a:t>
            </a:r>
            <a:r>
              <a:rPr sz="3600" spc="-165" smtClean="0">
                <a:latin typeface="Times New Roman" pitchFamily="18" charset="0"/>
                <a:cs typeface="Times New Roman" pitchFamily="18" charset="0"/>
              </a:rPr>
              <a:t>une</a:t>
            </a:r>
            <a:r>
              <a:rPr sz="3600" spc="40" smtClean="0">
                <a:latin typeface="Times New Roman" pitchFamily="18" charset="0"/>
                <a:cs typeface="Times New Roman" pitchFamily="18" charset="0"/>
              </a:rPr>
              <a:t> </a:t>
            </a:r>
            <a:r>
              <a:rPr sz="3600" spc="-145" smtClean="0">
                <a:latin typeface="Times New Roman" pitchFamily="18" charset="0"/>
                <a:cs typeface="Times New Roman" pitchFamily="18" charset="0"/>
              </a:rPr>
              <a:t>mise</a:t>
            </a:r>
            <a:r>
              <a:rPr sz="3600" spc="25" smtClean="0">
                <a:latin typeface="Times New Roman" pitchFamily="18" charset="0"/>
                <a:cs typeface="Times New Roman" pitchFamily="18" charset="0"/>
              </a:rPr>
              <a:t> </a:t>
            </a:r>
            <a:r>
              <a:rPr sz="3600" spc="-125" smtClean="0">
                <a:latin typeface="Times New Roman" pitchFamily="18" charset="0"/>
                <a:cs typeface="Times New Roman" pitchFamily="18" charset="0"/>
              </a:rPr>
              <a:t>en</a:t>
            </a:r>
            <a:r>
              <a:rPr sz="3600" spc="25" smtClean="0">
                <a:latin typeface="Times New Roman" pitchFamily="18" charset="0"/>
                <a:cs typeface="Times New Roman" pitchFamily="18" charset="0"/>
              </a:rPr>
              <a:t> </a:t>
            </a:r>
            <a:r>
              <a:rPr sz="3600" spc="-175" smtClean="0">
                <a:latin typeface="Times New Roman" pitchFamily="18" charset="0"/>
                <a:cs typeface="Times New Roman" pitchFamily="18" charset="0"/>
              </a:rPr>
              <a:t>commun</a:t>
            </a:r>
            <a:r>
              <a:rPr sz="3600" spc="50" smtClean="0">
                <a:latin typeface="Times New Roman" pitchFamily="18" charset="0"/>
                <a:cs typeface="Times New Roman" pitchFamily="18" charset="0"/>
              </a:rPr>
              <a:t> </a:t>
            </a:r>
            <a:r>
              <a:rPr sz="3600" spc="-135" smtClean="0">
                <a:latin typeface="Times New Roman" pitchFamily="18" charset="0"/>
                <a:cs typeface="Times New Roman" pitchFamily="18" charset="0"/>
              </a:rPr>
              <a:t>de</a:t>
            </a:r>
            <a:r>
              <a:rPr sz="3600" spc="25" smtClean="0">
                <a:latin typeface="Times New Roman" pitchFamily="18" charset="0"/>
                <a:cs typeface="Times New Roman" pitchFamily="18" charset="0"/>
              </a:rPr>
              <a:t> </a:t>
            </a:r>
            <a:r>
              <a:rPr sz="3600" spc="-55" smtClean="0">
                <a:latin typeface="Times New Roman" pitchFamily="18" charset="0"/>
                <a:cs typeface="Times New Roman" pitchFamily="18" charset="0"/>
              </a:rPr>
              <a:t>connaissances.</a:t>
            </a:r>
            <a:r>
              <a:rPr sz="3600" spc="30" smtClean="0">
                <a:latin typeface="Times New Roman" pitchFamily="18" charset="0"/>
                <a:cs typeface="Times New Roman" pitchFamily="18" charset="0"/>
              </a:rPr>
              <a:t> </a:t>
            </a:r>
            <a:r>
              <a:rPr sz="3600" smtClean="0">
                <a:latin typeface="Times New Roman" pitchFamily="18" charset="0"/>
                <a:cs typeface="Times New Roman" pitchFamily="18" charset="0"/>
              </a:rPr>
              <a:t>La</a:t>
            </a:r>
            <a:r>
              <a:rPr sz="3600" spc="25" smtClean="0">
                <a:latin typeface="Times New Roman" pitchFamily="18" charset="0"/>
                <a:cs typeface="Times New Roman" pitchFamily="18" charset="0"/>
              </a:rPr>
              <a:t> </a:t>
            </a:r>
            <a:r>
              <a:rPr sz="3600" spc="-50" smtClean="0">
                <a:latin typeface="Times New Roman" pitchFamily="18" charset="0"/>
                <a:cs typeface="Times New Roman" pitchFamily="18" charset="0"/>
              </a:rPr>
              <a:t>notion </a:t>
            </a:r>
            <a:r>
              <a:rPr sz="3600" spc="-105" smtClean="0">
                <a:latin typeface="Times New Roman" pitchFamily="18" charset="0"/>
                <a:cs typeface="Times New Roman" pitchFamily="18" charset="0"/>
              </a:rPr>
              <a:t>d'aller-</a:t>
            </a:r>
            <a:r>
              <a:rPr sz="3600" spc="-114" smtClean="0">
                <a:latin typeface="Times New Roman" pitchFamily="18" charset="0"/>
                <a:cs typeface="Times New Roman" pitchFamily="18" charset="0"/>
              </a:rPr>
              <a:t>retour</a:t>
            </a:r>
            <a:r>
              <a:rPr sz="3600" spc="-10" smtClean="0">
                <a:latin typeface="Times New Roman" pitchFamily="18" charset="0"/>
                <a:cs typeface="Times New Roman" pitchFamily="18" charset="0"/>
              </a:rPr>
              <a:t> est</a:t>
            </a:r>
            <a:r>
              <a:rPr sz="3600" spc="-105" smtClean="0">
                <a:latin typeface="Times New Roman" pitchFamily="18" charset="0"/>
                <a:cs typeface="Times New Roman" pitchFamily="18" charset="0"/>
              </a:rPr>
              <a:t> </a:t>
            </a:r>
            <a:r>
              <a:rPr sz="3600" spc="-10" smtClean="0">
                <a:latin typeface="Times New Roman" pitchFamily="18" charset="0"/>
                <a:cs typeface="Times New Roman" pitchFamily="18" charset="0"/>
              </a:rPr>
              <a:t>ici</a:t>
            </a:r>
            <a:r>
              <a:rPr sz="3600" spc="-60" smtClean="0">
                <a:latin typeface="Times New Roman" pitchFamily="18" charset="0"/>
                <a:cs typeface="Times New Roman" pitchFamily="18" charset="0"/>
              </a:rPr>
              <a:t> </a:t>
            </a:r>
            <a:r>
              <a:rPr sz="3600" spc="-10" smtClean="0">
                <a:latin typeface="Times New Roman" pitchFamily="18" charset="0"/>
                <a:cs typeface="Times New Roman" pitchFamily="18" charset="0"/>
              </a:rPr>
              <a:t>centrale.</a:t>
            </a:r>
            <a:endParaRPr sz="3600" smtClean="0">
              <a:latin typeface="Times New Roman" pitchFamily="18" charset="0"/>
              <a:cs typeface="Times New Roman" pitchFamily="18" charset="0"/>
            </a:endParaRPr>
          </a:p>
          <a:p>
            <a:pPr marL="240665" marR="5080">
              <a:lnSpc>
                <a:spcPct val="132600"/>
              </a:lnSpc>
            </a:pPr>
            <a:r>
              <a:rPr sz="3600" smtClean="0">
                <a:latin typeface="Times New Roman" pitchFamily="18" charset="0"/>
                <a:cs typeface="Times New Roman" pitchFamily="18" charset="0"/>
              </a:rPr>
              <a:t>La</a:t>
            </a:r>
            <a:r>
              <a:rPr sz="3600" spc="-110" smtClean="0">
                <a:latin typeface="Times New Roman" pitchFamily="18" charset="0"/>
                <a:cs typeface="Times New Roman" pitchFamily="18" charset="0"/>
              </a:rPr>
              <a:t> </a:t>
            </a:r>
            <a:r>
              <a:rPr sz="3600" spc="-135" smtClean="0">
                <a:latin typeface="Times New Roman" pitchFamily="18" charset="0"/>
                <a:cs typeface="Times New Roman" pitchFamily="18" charset="0"/>
              </a:rPr>
              <a:t>communication</a:t>
            </a:r>
            <a:r>
              <a:rPr sz="3600" spc="10" smtClean="0">
                <a:latin typeface="Times New Roman" pitchFamily="18" charset="0"/>
                <a:cs typeface="Times New Roman" pitchFamily="18" charset="0"/>
              </a:rPr>
              <a:t> </a:t>
            </a:r>
            <a:r>
              <a:rPr sz="3600" spc="-10" smtClean="0">
                <a:latin typeface="Times New Roman" pitchFamily="18" charset="0"/>
                <a:cs typeface="Times New Roman" pitchFamily="18" charset="0"/>
              </a:rPr>
              <a:t>est</a:t>
            </a:r>
            <a:r>
              <a:rPr sz="3600" spc="10" smtClean="0">
                <a:latin typeface="Times New Roman" pitchFamily="18" charset="0"/>
                <a:cs typeface="Times New Roman" pitchFamily="18" charset="0"/>
              </a:rPr>
              <a:t> </a:t>
            </a:r>
            <a:r>
              <a:rPr sz="3600" spc="-155" smtClean="0">
                <a:latin typeface="Times New Roman" pitchFamily="18" charset="0"/>
                <a:cs typeface="Times New Roman" pitchFamily="18" charset="0"/>
              </a:rPr>
              <a:t>un</a:t>
            </a:r>
            <a:r>
              <a:rPr sz="3600" spc="30" smtClean="0">
                <a:latin typeface="Times New Roman" pitchFamily="18" charset="0"/>
                <a:cs typeface="Times New Roman" pitchFamily="18" charset="0"/>
              </a:rPr>
              <a:t> </a:t>
            </a:r>
            <a:r>
              <a:rPr sz="3600" spc="-70" smtClean="0">
                <a:latin typeface="Times New Roman" pitchFamily="18" charset="0"/>
                <a:cs typeface="Times New Roman" pitchFamily="18" charset="0"/>
              </a:rPr>
              <a:t>processus</a:t>
            </a:r>
            <a:r>
              <a:rPr sz="3600" spc="10" smtClean="0">
                <a:latin typeface="Times New Roman" pitchFamily="18" charset="0"/>
                <a:cs typeface="Times New Roman" pitchFamily="18" charset="0"/>
              </a:rPr>
              <a:t> </a:t>
            </a:r>
            <a:r>
              <a:rPr sz="3600" spc="-155" smtClean="0">
                <a:latin typeface="Times New Roman" pitchFamily="18" charset="0"/>
                <a:cs typeface="Times New Roman" pitchFamily="18" charset="0"/>
              </a:rPr>
              <a:t>impliquant</a:t>
            </a:r>
            <a:r>
              <a:rPr sz="3600" spc="30" smtClean="0">
                <a:latin typeface="Times New Roman" pitchFamily="18" charset="0"/>
                <a:cs typeface="Times New Roman" pitchFamily="18" charset="0"/>
              </a:rPr>
              <a:t> </a:t>
            </a:r>
            <a:r>
              <a:rPr sz="3600" smtClean="0">
                <a:latin typeface="Times New Roman" pitchFamily="18" charset="0"/>
                <a:cs typeface="Times New Roman" pitchFamily="18" charset="0"/>
              </a:rPr>
              <a:t>six</a:t>
            </a:r>
            <a:r>
              <a:rPr sz="3600" spc="10" smtClean="0">
                <a:latin typeface="Times New Roman" pitchFamily="18" charset="0"/>
                <a:cs typeface="Times New Roman" pitchFamily="18" charset="0"/>
              </a:rPr>
              <a:t> </a:t>
            </a:r>
            <a:r>
              <a:rPr sz="3600" spc="-150" smtClean="0">
                <a:latin typeface="Times New Roman" pitchFamily="18" charset="0"/>
                <a:cs typeface="Times New Roman" pitchFamily="18" charset="0"/>
              </a:rPr>
              <a:t>éléments</a:t>
            </a:r>
            <a:r>
              <a:rPr sz="3600" spc="25" smtClean="0">
                <a:latin typeface="Times New Roman" pitchFamily="18" charset="0"/>
                <a:cs typeface="Times New Roman" pitchFamily="18" charset="0"/>
              </a:rPr>
              <a:t> </a:t>
            </a:r>
            <a:r>
              <a:rPr sz="3600" smtClean="0">
                <a:latin typeface="Times New Roman" pitchFamily="18" charset="0"/>
                <a:cs typeface="Times New Roman" pitchFamily="18" charset="0"/>
              </a:rPr>
              <a:t>:</a:t>
            </a:r>
            <a:r>
              <a:rPr sz="3600" spc="10" smtClean="0">
                <a:latin typeface="Times New Roman" pitchFamily="18" charset="0"/>
                <a:cs typeface="Times New Roman" pitchFamily="18" charset="0"/>
              </a:rPr>
              <a:t> </a:t>
            </a:r>
            <a:r>
              <a:rPr sz="3600" spc="-140" smtClean="0">
                <a:latin typeface="Times New Roman" pitchFamily="18" charset="0"/>
                <a:cs typeface="Times New Roman" pitchFamily="18" charset="0"/>
              </a:rPr>
              <a:t>le</a:t>
            </a:r>
            <a:r>
              <a:rPr sz="3600" spc="15" smtClean="0">
                <a:latin typeface="Times New Roman" pitchFamily="18" charset="0"/>
                <a:cs typeface="Times New Roman" pitchFamily="18" charset="0"/>
              </a:rPr>
              <a:t> </a:t>
            </a:r>
            <a:r>
              <a:rPr sz="3600" spc="-95" smtClean="0">
                <a:latin typeface="Times New Roman" pitchFamily="18" charset="0"/>
                <a:cs typeface="Times New Roman" pitchFamily="18" charset="0"/>
              </a:rPr>
              <a:t>message,</a:t>
            </a:r>
            <a:r>
              <a:rPr sz="3600" spc="10" smtClean="0">
                <a:latin typeface="Times New Roman" pitchFamily="18" charset="0"/>
                <a:cs typeface="Times New Roman" pitchFamily="18" charset="0"/>
              </a:rPr>
              <a:t> </a:t>
            </a:r>
            <a:r>
              <a:rPr sz="3600" spc="-120" smtClean="0">
                <a:latin typeface="Times New Roman" pitchFamily="18" charset="0"/>
                <a:cs typeface="Times New Roman" pitchFamily="18" charset="0"/>
              </a:rPr>
              <a:t>envoyé</a:t>
            </a:r>
            <a:r>
              <a:rPr sz="3600" spc="10" smtClean="0">
                <a:latin typeface="Times New Roman" pitchFamily="18" charset="0"/>
                <a:cs typeface="Times New Roman" pitchFamily="18" charset="0"/>
              </a:rPr>
              <a:t> </a:t>
            </a:r>
            <a:r>
              <a:rPr sz="3600" spc="-45" smtClean="0">
                <a:latin typeface="Times New Roman" pitchFamily="18" charset="0"/>
                <a:cs typeface="Times New Roman" pitchFamily="18" charset="0"/>
              </a:rPr>
              <a:t>par</a:t>
            </a:r>
            <a:r>
              <a:rPr sz="3600" spc="10" smtClean="0">
                <a:latin typeface="Times New Roman" pitchFamily="18" charset="0"/>
                <a:cs typeface="Times New Roman" pitchFamily="18" charset="0"/>
              </a:rPr>
              <a:t> </a:t>
            </a:r>
            <a:r>
              <a:rPr sz="3600" spc="-155" smtClean="0">
                <a:latin typeface="Times New Roman" pitchFamily="18" charset="0"/>
                <a:cs typeface="Times New Roman" pitchFamily="18" charset="0"/>
              </a:rPr>
              <a:t>un</a:t>
            </a:r>
            <a:r>
              <a:rPr sz="3600" spc="30" smtClean="0">
                <a:latin typeface="Times New Roman" pitchFamily="18" charset="0"/>
                <a:cs typeface="Times New Roman" pitchFamily="18" charset="0"/>
              </a:rPr>
              <a:t> </a:t>
            </a:r>
            <a:r>
              <a:rPr sz="3600" spc="-175" smtClean="0">
                <a:latin typeface="Times New Roman" pitchFamily="18" charset="0"/>
                <a:cs typeface="Times New Roman" pitchFamily="18" charset="0"/>
              </a:rPr>
              <a:t>émetteur</a:t>
            </a:r>
            <a:r>
              <a:rPr sz="3600" spc="50" smtClean="0">
                <a:latin typeface="Times New Roman" pitchFamily="18" charset="0"/>
                <a:cs typeface="Times New Roman" pitchFamily="18" charset="0"/>
              </a:rPr>
              <a:t> </a:t>
            </a:r>
            <a:r>
              <a:rPr sz="3600" spc="-55" smtClean="0">
                <a:latin typeface="Times New Roman" pitchFamily="18" charset="0"/>
                <a:cs typeface="Times New Roman" pitchFamily="18" charset="0"/>
              </a:rPr>
              <a:t>et</a:t>
            </a:r>
            <a:r>
              <a:rPr sz="3600" spc="10" smtClean="0">
                <a:latin typeface="Times New Roman" pitchFamily="18" charset="0"/>
                <a:cs typeface="Times New Roman" pitchFamily="18" charset="0"/>
              </a:rPr>
              <a:t> </a:t>
            </a:r>
            <a:r>
              <a:rPr sz="3600" spc="-45" smtClean="0">
                <a:latin typeface="Times New Roman" pitchFamily="18" charset="0"/>
                <a:cs typeface="Times New Roman" pitchFamily="18" charset="0"/>
              </a:rPr>
              <a:t>écrit</a:t>
            </a:r>
            <a:r>
              <a:rPr sz="3600" spc="10" smtClean="0">
                <a:latin typeface="Times New Roman" pitchFamily="18" charset="0"/>
                <a:cs typeface="Times New Roman" pitchFamily="18" charset="0"/>
              </a:rPr>
              <a:t> </a:t>
            </a:r>
            <a:r>
              <a:rPr sz="3600" spc="-20" smtClean="0">
                <a:latin typeface="Times New Roman" pitchFamily="18" charset="0"/>
                <a:cs typeface="Times New Roman" pitchFamily="18" charset="0"/>
              </a:rPr>
              <a:t>dans</a:t>
            </a:r>
            <a:r>
              <a:rPr sz="3600" spc="10" smtClean="0">
                <a:latin typeface="Times New Roman" pitchFamily="18" charset="0"/>
                <a:cs typeface="Times New Roman" pitchFamily="18" charset="0"/>
              </a:rPr>
              <a:t> </a:t>
            </a:r>
            <a:r>
              <a:rPr sz="3600" spc="-25" smtClean="0">
                <a:latin typeface="Times New Roman" pitchFamily="18" charset="0"/>
                <a:cs typeface="Times New Roman" pitchFamily="18" charset="0"/>
              </a:rPr>
              <a:t>un </a:t>
            </a:r>
            <a:r>
              <a:rPr sz="3600" spc="-90" smtClean="0">
                <a:latin typeface="Times New Roman" pitchFamily="18" charset="0"/>
                <a:cs typeface="Times New Roman" pitchFamily="18" charset="0"/>
              </a:rPr>
              <a:t>langage,</a:t>
            </a:r>
            <a:r>
              <a:rPr sz="3600" spc="-35" smtClean="0">
                <a:latin typeface="Times New Roman" pitchFamily="18" charset="0"/>
                <a:cs typeface="Times New Roman" pitchFamily="18" charset="0"/>
              </a:rPr>
              <a:t> </a:t>
            </a:r>
            <a:r>
              <a:rPr sz="3600" spc="-10" smtClean="0">
                <a:latin typeface="Times New Roman" pitchFamily="18" charset="0"/>
                <a:cs typeface="Times New Roman" pitchFamily="18" charset="0"/>
              </a:rPr>
              <a:t>est</a:t>
            </a:r>
            <a:r>
              <a:rPr sz="3600" spc="-114" smtClean="0">
                <a:latin typeface="Times New Roman" pitchFamily="18" charset="0"/>
                <a:cs typeface="Times New Roman" pitchFamily="18" charset="0"/>
              </a:rPr>
              <a:t> </a:t>
            </a:r>
            <a:r>
              <a:rPr sz="3600" spc="-140" smtClean="0">
                <a:latin typeface="Times New Roman" pitchFamily="18" charset="0"/>
                <a:cs typeface="Times New Roman" pitchFamily="18" charset="0"/>
              </a:rPr>
              <a:t>acheminé</a:t>
            </a:r>
            <a:r>
              <a:rPr sz="3600" spc="15" smtClean="0">
                <a:latin typeface="Times New Roman" pitchFamily="18" charset="0"/>
                <a:cs typeface="Times New Roman" pitchFamily="18" charset="0"/>
              </a:rPr>
              <a:t> </a:t>
            </a:r>
            <a:r>
              <a:rPr sz="3600" spc="-40" smtClean="0">
                <a:latin typeface="Times New Roman" pitchFamily="18" charset="0"/>
                <a:cs typeface="Times New Roman" pitchFamily="18" charset="0"/>
              </a:rPr>
              <a:t>vers</a:t>
            </a:r>
            <a:r>
              <a:rPr sz="3600" spc="-85" smtClean="0">
                <a:latin typeface="Times New Roman" pitchFamily="18" charset="0"/>
                <a:cs typeface="Times New Roman" pitchFamily="18" charset="0"/>
              </a:rPr>
              <a:t> </a:t>
            </a:r>
            <a:r>
              <a:rPr sz="3600" spc="-35" smtClean="0">
                <a:latin typeface="Times New Roman" pitchFamily="18" charset="0"/>
                <a:cs typeface="Times New Roman" pitchFamily="18" charset="0"/>
              </a:rPr>
              <a:t>des</a:t>
            </a:r>
            <a:r>
              <a:rPr sz="3600" spc="-90" smtClean="0">
                <a:latin typeface="Times New Roman" pitchFamily="18" charset="0"/>
                <a:cs typeface="Times New Roman" pitchFamily="18" charset="0"/>
              </a:rPr>
              <a:t> </a:t>
            </a:r>
            <a:r>
              <a:rPr sz="3600" spc="-105" smtClean="0">
                <a:latin typeface="Times New Roman" pitchFamily="18" charset="0"/>
                <a:cs typeface="Times New Roman" pitchFamily="18" charset="0"/>
              </a:rPr>
              <a:t>récepteurs</a:t>
            </a:r>
            <a:r>
              <a:rPr sz="3600" spc="-20" smtClean="0">
                <a:latin typeface="Times New Roman" pitchFamily="18" charset="0"/>
                <a:cs typeface="Times New Roman" pitchFamily="18" charset="0"/>
              </a:rPr>
              <a:t> </a:t>
            </a:r>
            <a:r>
              <a:rPr sz="3600" spc="-10" smtClean="0">
                <a:latin typeface="Times New Roman" pitchFamily="18" charset="0"/>
                <a:cs typeface="Times New Roman" pitchFamily="18" charset="0"/>
              </a:rPr>
              <a:t>via</a:t>
            </a:r>
            <a:r>
              <a:rPr sz="3600" spc="-50" smtClean="0">
                <a:latin typeface="Times New Roman" pitchFamily="18" charset="0"/>
                <a:cs typeface="Times New Roman" pitchFamily="18" charset="0"/>
              </a:rPr>
              <a:t> </a:t>
            </a:r>
            <a:r>
              <a:rPr sz="3600" spc="-30" smtClean="0">
                <a:latin typeface="Times New Roman" pitchFamily="18" charset="0"/>
                <a:cs typeface="Times New Roman" pitchFamily="18" charset="0"/>
              </a:rPr>
              <a:t>des</a:t>
            </a:r>
            <a:r>
              <a:rPr sz="3600" spc="-20" smtClean="0">
                <a:latin typeface="Times New Roman" pitchFamily="18" charset="0"/>
                <a:cs typeface="Times New Roman" pitchFamily="18" charset="0"/>
              </a:rPr>
              <a:t> canaux dans</a:t>
            </a:r>
            <a:r>
              <a:rPr sz="3600" spc="-15" smtClean="0">
                <a:latin typeface="Times New Roman" pitchFamily="18" charset="0"/>
                <a:cs typeface="Times New Roman" pitchFamily="18" charset="0"/>
              </a:rPr>
              <a:t> </a:t>
            </a:r>
            <a:r>
              <a:rPr sz="3600" spc="-120" smtClean="0">
                <a:latin typeface="Times New Roman" pitchFamily="18" charset="0"/>
                <a:cs typeface="Times New Roman" pitchFamily="18" charset="0"/>
              </a:rPr>
              <a:t>lesquels</a:t>
            </a:r>
            <a:r>
              <a:rPr sz="3600" spc="-5" smtClean="0">
                <a:latin typeface="Times New Roman" pitchFamily="18" charset="0"/>
                <a:cs typeface="Times New Roman" pitchFamily="18" charset="0"/>
              </a:rPr>
              <a:t> </a:t>
            </a:r>
            <a:r>
              <a:rPr sz="3600" spc="-65" smtClean="0">
                <a:latin typeface="Times New Roman" pitchFamily="18" charset="0"/>
                <a:cs typeface="Times New Roman" pitchFamily="18" charset="0"/>
              </a:rPr>
              <a:t>circule</a:t>
            </a:r>
            <a:r>
              <a:rPr sz="3600" spc="-20" smtClean="0">
                <a:latin typeface="Times New Roman" pitchFamily="18" charset="0"/>
                <a:cs typeface="Times New Roman" pitchFamily="18" charset="0"/>
              </a:rPr>
              <a:t> </a:t>
            </a:r>
            <a:r>
              <a:rPr sz="3600" spc="-145" smtClean="0">
                <a:latin typeface="Times New Roman" pitchFamily="18" charset="0"/>
                <a:cs typeface="Times New Roman" pitchFamily="18" charset="0"/>
              </a:rPr>
              <a:t>également</a:t>
            </a:r>
            <a:r>
              <a:rPr sz="3600" spc="20" smtClean="0">
                <a:latin typeface="Times New Roman" pitchFamily="18" charset="0"/>
                <a:cs typeface="Times New Roman" pitchFamily="18" charset="0"/>
              </a:rPr>
              <a:t> </a:t>
            </a:r>
            <a:r>
              <a:rPr sz="3600" spc="-195" smtClean="0">
                <a:latin typeface="Times New Roman" pitchFamily="18" charset="0"/>
                <a:cs typeface="Times New Roman" pitchFamily="18" charset="0"/>
              </a:rPr>
              <a:t>du</a:t>
            </a:r>
            <a:r>
              <a:rPr sz="3600" spc="70" smtClean="0">
                <a:latin typeface="Times New Roman" pitchFamily="18" charset="0"/>
                <a:cs typeface="Times New Roman" pitchFamily="18" charset="0"/>
              </a:rPr>
              <a:t> </a:t>
            </a:r>
            <a:r>
              <a:rPr sz="3600" spc="-114" smtClean="0">
                <a:latin typeface="Times New Roman" pitchFamily="18" charset="0"/>
                <a:cs typeface="Times New Roman" pitchFamily="18" charset="0"/>
              </a:rPr>
              <a:t>bruit</a:t>
            </a:r>
            <a:r>
              <a:rPr sz="3600" spc="-10" smtClean="0">
                <a:latin typeface="Times New Roman" pitchFamily="18" charset="0"/>
                <a:cs typeface="Times New Roman" pitchFamily="18" charset="0"/>
              </a:rPr>
              <a:t> </a:t>
            </a:r>
            <a:r>
              <a:rPr sz="3600" b="1" spc="-105" smtClean="0">
                <a:latin typeface="Times New Roman" pitchFamily="18" charset="0"/>
                <a:cs typeface="Times New Roman" pitchFamily="18" charset="0"/>
              </a:rPr>
              <a:t>(Shannon</a:t>
            </a:r>
            <a:r>
              <a:rPr sz="3600" b="1" spc="-100" smtClean="0">
                <a:latin typeface="Times New Roman" pitchFamily="18" charset="0"/>
                <a:cs typeface="Times New Roman" pitchFamily="18" charset="0"/>
              </a:rPr>
              <a:t> </a:t>
            </a:r>
            <a:r>
              <a:rPr sz="3600" b="1" spc="-70" smtClean="0">
                <a:latin typeface="Times New Roman" pitchFamily="18" charset="0"/>
                <a:cs typeface="Times New Roman" pitchFamily="18" charset="0"/>
              </a:rPr>
              <a:t>et</a:t>
            </a:r>
            <a:r>
              <a:rPr sz="3600" b="1" spc="-100" smtClean="0">
                <a:latin typeface="Times New Roman" pitchFamily="18" charset="0"/>
                <a:cs typeface="Times New Roman" pitchFamily="18" charset="0"/>
              </a:rPr>
              <a:t> </a:t>
            </a:r>
            <a:r>
              <a:rPr sz="3600" b="1" spc="-35" smtClean="0">
                <a:latin typeface="Times New Roman" pitchFamily="18" charset="0"/>
                <a:cs typeface="Times New Roman" pitchFamily="18" charset="0"/>
              </a:rPr>
              <a:t>Weaver)</a:t>
            </a:r>
            <a:r>
              <a:rPr sz="3600" spc="-35" smtClean="0">
                <a:latin typeface="Times New Roman" pitchFamily="18" charset="0"/>
                <a:cs typeface="Times New Roman" pitchFamily="18" charset="0"/>
              </a:rPr>
              <a:t>.</a:t>
            </a:r>
            <a:endParaRPr sz="3600">
              <a:latin typeface="Times New Roman" pitchFamily="18" charset="0"/>
              <a:cs typeface="Times New Roman" pitchFamily="18" charset="0"/>
            </a:endParaRPr>
          </a:p>
        </p:txBody>
      </p:sp>
      <p:sp>
        <p:nvSpPr>
          <p:cNvPr id="5" name="Rectangle 4"/>
          <p:cNvSpPr/>
          <p:nvPr/>
        </p:nvSpPr>
        <p:spPr>
          <a:xfrm>
            <a:off x="254000" y="6324600"/>
            <a:ext cx="13004800" cy="2862322"/>
          </a:xfrm>
          <a:prstGeom prst="rect">
            <a:avLst/>
          </a:prstGeom>
        </p:spPr>
        <p:txBody>
          <a:bodyPr wrap="square">
            <a:spAutoFit/>
          </a:bodyPr>
          <a:lstStyle/>
          <a:p>
            <a:r>
              <a:rPr lang="fr-FR" sz="3600" b="1" dirty="0" smtClean="0">
                <a:latin typeface="Times New Roman" pitchFamily="18" charset="0"/>
                <a:cs typeface="Times New Roman" pitchFamily="18" charset="0"/>
              </a:rPr>
              <a:t>La « communication scientifique » est définie comme l’échange d’informations et de points de vue sur la science</a:t>
            </a:r>
            <a:r>
              <a:rPr lang="fr-FR" sz="3600" dirty="0" smtClean="0">
                <a:latin typeface="Times New Roman" pitchFamily="18" charset="0"/>
                <a:cs typeface="Times New Roman" pitchFamily="18" charset="0"/>
              </a:rPr>
              <a:t> pour favoriser une meilleure compréhension de ses résultats et de ses méthodes. Cela inclut une meilleure compréhension des diverses opinions et préoccupations du public à propos d’une controverse.</a:t>
            </a:r>
            <a:endParaRPr lang="fr-FR"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3792034" y="1639432"/>
            <a:ext cx="3921125" cy="313690"/>
          </a:xfrm>
          <a:prstGeom prst="rect">
            <a:avLst/>
          </a:prstGeom>
        </p:spPr>
        <p:txBody>
          <a:bodyPr vert="horz" wrap="square" lIns="0" tIns="17145" rIns="0" bIns="0" rtlCol="0">
            <a:spAutoFit/>
          </a:bodyPr>
          <a:lstStyle/>
          <a:p>
            <a:pPr marL="12700">
              <a:lnSpc>
                <a:spcPct val="100000"/>
              </a:lnSpc>
              <a:spcBef>
                <a:spcPts val="135"/>
              </a:spcBef>
            </a:pPr>
            <a:r>
              <a:rPr sz="1850" b="1" dirty="0">
                <a:latin typeface="Arial"/>
                <a:cs typeface="Arial"/>
              </a:rPr>
              <a:t>Nectin-4</a:t>
            </a:r>
            <a:r>
              <a:rPr sz="1850" b="1" spc="-25" dirty="0">
                <a:latin typeface="Arial"/>
                <a:cs typeface="Arial"/>
              </a:rPr>
              <a:t> </a:t>
            </a:r>
            <a:r>
              <a:rPr sz="1850" b="1" dirty="0">
                <a:latin typeface="Arial"/>
                <a:cs typeface="Arial"/>
              </a:rPr>
              <a:t>effect</a:t>
            </a:r>
            <a:r>
              <a:rPr sz="1850" b="1" spc="-25" dirty="0">
                <a:latin typeface="Arial"/>
                <a:cs typeface="Arial"/>
              </a:rPr>
              <a:t> </a:t>
            </a:r>
            <a:r>
              <a:rPr sz="1850" b="1" dirty="0">
                <a:latin typeface="Arial"/>
                <a:cs typeface="Arial"/>
              </a:rPr>
              <a:t>in</a:t>
            </a:r>
            <a:r>
              <a:rPr sz="1850" b="1" spc="-20" dirty="0">
                <a:latin typeface="Arial"/>
                <a:cs typeface="Arial"/>
              </a:rPr>
              <a:t> </a:t>
            </a:r>
            <a:r>
              <a:rPr sz="1850" b="1" dirty="0">
                <a:latin typeface="Arial"/>
                <a:cs typeface="Arial"/>
              </a:rPr>
              <a:t>tumor</a:t>
            </a:r>
            <a:r>
              <a:rPr sz="1850" b="1" spc="-25" dirty="0">
                <a:latin typeface="Arial"/>
                <a:cs typeface="Arial"/>
              </a:rPr>
              <a:t> </a:t>
            </a:r>
            <a:r>
              <a:rPr sz="1850" b="1" spc="-10" dirty="0">
                <a:latin typeface="Arial"/>
                <a:cs typeface="Arial"/>
              </a:rPr>
              <a:t>phenotype</a:t>
            </a:r>
            <a:endParaRPr sz="1850">
              <a:latin typeface="Arial"/>
              <a:cs typeface="Arial"/>
            </a:endParaRPr>
          </a:p>
        </p:txBody>
      </p:sp>
      <p:sp>
        <p:nvSpPr>
          <p:cNvPr id="5" name="object 5"/>
          <p:cNvSpPr txBox="1"/>
          <p:nvPr/>
        </p:nvSpPr>
        <p:spPr>
          <a:xfrm>
            <a:off x="2927619" y="1942309"/>
            <a:ext cx="4425315" cy="537210"/>
          </a:xfrm>
          <a:prstGeom prst="rect">
            <a:avLst/>
          </a:prstGeom>
        </p:spPr>
        <p:txBody>
          <a:bodyPr vert="horz" wrap="square" lIns="0" tIns="15875" rIns="0" bIns="0" rtlCol="0">
            <a:spAutoFit/>
          </a:bodyPr>
          <a:lstStyle/>
          <a:p>
            <a:pPr marL="1236980">
              <a:lnSpc>
                <a:spcPct val="100000"/>
              </a:lnSpc>
              <a:spcBef>
                <a:spcPts val="125"/>
              </a:spcBef>
            </a:pPr>
            <a:r>
              <a:rPr sz="950" i="1" spc="-20" dirty="0">
                <a:latin typeface="Verdana"/>
                <a:cs typeface="Verdana"/>
              </a:rPr>
              <a:t>A.Ghidouche</a:t>
            </a:r>
            <a:r>
              <a:rPr sz="950" i="1" spc="-20" dirty="0">
                <a:latin typeface="Palatino Linotype"/>
                <a:cs typeface="Palatino Linotype"/>
              </a:rPr>
              <a:t>¹∙²</a:t>
            </a:r>
            <a:r>
              <a:rPr sz="950" i="1" spc="-20" dirty="0">
                <a:latin typeface="Verdana"/>
                <a:cs typeface="Verdana"/>
              </a:rPr>
              <a:t>,</a:t>
            </a:r>
            <a:r>
              <a:rPr sz="950" i="1" spc="-75" dirty="0">
                <a:latin typeface="Verdana"/>
                <a:cs typeface="Verdana"/>
              </a:rPr>
              <a:t> </a:t>
            </a:r>
            <a:r>
              <a:rPr sz="950" i="1" spc="-30" dirty="0">
                <a:latin typeface="Verdana"/>
                <a:cs typeface="Verdana"/>
              </a:rPr>
              <a:t>M.Lopez</a:t>
            </a:r>
            <a:r>
              <a:rPr sz="950" i="1" spc="-45" dirty="0">
                <a:latin typeface="Verdana"/>
                <a:cs typeface="Verdana"/>
              </a:rPr>
              <a:t> </a:t>
            </a:r>
            <a:r>
              <a:rPr sz="950" i="1" dirty="0">
                <a:latin typeface="Palatino Linotype"/>
                <a:cs typeface="Palatino Linotype"/>
              </a:rPr>
              <a:t>³∙</a:t>
            </a:r>
            <a:r>
              <a:rPr sz="950" dirty="0">
                <a:latin typeface="Trebuchet MS"/>
                <a:cs typeface="Trebuchet MS"/>
              </a:rPr>
              <a:t>⁴</a:t>
            </a:r>
            <a:r>
              <a:rPr sz="950" i="1" dirty="0">
                <a:latin typeface="Verdana"/>
                <a:cs typeface="Verdana"/>
              </a:rPr>
              <a:t>,</a:t>
            </a:r>
            <a:r>
              <a:rPr sz="950" i="1" spc="-70" dirty="0">
                <a:latin typeface="Verdana"/>
                <a:cs typeface="Verdana"/>
              </a:rPr>
              <a:t> </a:t>
            </a:r>
            <a:r>
              <a:rPr sz="950" i="1" spc="-30" dirty="0">
                <a:latin typeface="Verdana"/>
                <a:cs typeface="Verdana"/>
              </a:rPr>
              <a:t>R.Castellano</a:t>
            </a:r>
            <a:r>
              <a:rPr sz="950" i="1" spc="-30" dirty="0">
                <a:latin typeface="Palatino Linotype"/>
                <a:cs typeface="Palatino Linotype"/>
              </a:rPr>
              <a:t>³∙</a:t>
            </a:r>
            <a:r>
              <a:rPr sz="950" spc="-30" dirty="0">
                <a:latin typeface="Trebuchet MS"/>
                <a:cs typeface="Trebuchet MS"/>
              </a:rPr>
              <a:t>⁴</a:t>
            </a:r>
            <a:r>
              <a:rPr sz="950" spc="5" dirty="0">
                <a:latin typeface="Trebuchet MS"/>
                <a:cs typeface="Trebuchet MS"/>
              </a:rPr>
              <a:t> </a:t>
            </a:r>
            <a:r>
              <a:rPr sz="950" i="1" spc="-10" dirty="0">
                <a:latin typeface="Verdana"/>
                <a:cs typeface="Verdana"/>
              </a:rPr>
              <a:t>&amp;</a:t>
            </a:r>
            <a:r>
              <a:rPr sz="950" i="1" spc="-40" dirty="0">
                <a:latin typeface="Verdana"/>
                <a:cs typeface="Verdana"/>
              </a:rPr>
              <a:t> D.Olive</a:t>
            </a:r>
            <a:r>
              <a:rPr sz="950" i="1" spc="-45" dirty="0">
                <a:latin typeface="Verdana"/>
                <a:cs typeface="Verdana"/>
              </a:rPr>
              <a:t> </a:t>
            </a:r>
            <a:r>
              <a:rPr sz="950" i="1" spc="-25" dirty="0">
                <a:latin typeface="Palatino Linotype"/>
                <a:cs typeface="Palatino Linotype"/>
              </a:rPr>
              <a:t>³∙</a:t>
            </a:r>
            <a:r>
              <a:rPr sz="950" spc="-25" dirty="0">
                <a:latin typeface="Trebuchet MS"/>
                <a:cs typeface="Trebuchet MS"/>
              </a:rPr>
              <a:t>⁴</a:t>
            </a:r>
            <a:endParaRPr sz="950">
              <a:latin typeface="Trebuchet MS"/>
              <a:cs typeface="Trebuchet MS"/>
            </a:endParaRPr>
          </a:p>
          <a:p>
            <a:pPr marL="12700">
              <a:lnSpc>
                <a:spcPts val="695"/>
              </a:lnSpc>
              <a:spcBef>
                <a:spcPts val="40"/>
              </a:spcBef>
            </a:pPr>
            <a:r>
              <a:rPr sz="600" i="1" dirty="0">
                <a:latin typeface="Times New Roman"/>
                <a:cs typeface="Times New Roman"/>
              </a:rPr>
              <a:t>¹</a:t>
            </a:r>
            <a:r>
              <a:rPr sz="600" i="1" spc="15" dirty="0">
                <a:latin typeface="Times New Roman"/>
                <a:cs typeface="Times New Roman"/>
              </a:rPr>
              <a:t> </a:t>
            </a:r>
            <a:r>
              <a:rPr sz="600" i="1" dirty="0">
                <a:latin typeface="Times New Roman"/>
                <a:cs typeface="Times New Roman"/>
              </a:rPr>
              <a:t>Laboratoire</a:t>
            </a:r>
            <a:r>
              <a:rPr sz="600" i="1" spc="2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Génie</a:t>
            </a:r>
            <a:r>
              <a:rPr sz="600" i="1" spc="20" dirty="0">
                <a:latin typeface="Times New Roman"/>
                <a:cs typeface="Times New Roman"/>
              </a:rPr>
              <a:t> </a:t>
            </a:r>
            <a:r>
              <a:rPr sz="600" i="1" dirty="0">
                <a:latin typeface="Times New Roman"/>
                <a:cs typeface="Times New Roman"/>
              </a:rPr>
              <a:t>Biologique</a:t>
            </a:r>
            <a:r>
              <a:rPr sz="600" i="1" spc="15" dirty="0">
                <a:latin typeface="Times New Roman"/>
                <a:cs typeface="Times New Roman"/>
              </a:rPr>
              <a:t> </a:t>
            </a:r>
            <a:r>
              <a:rPr sz="600" i="1" dirty="0">
                <a:latin typeface="Times New Roman"/>
                <a:cs typeface="Times New Roman"/>
              </a:rPr>
              <a:t>des</a:t>
            </a:r>
            <a:r>
              <a:rPr sz="600" i="1" spc="20" dirty="0">
                <a:latin typeface="Times New Roman"/>
                <a:cs typeface="Times New Roman"/>
              </a:rPr>
              <a:t> </a:t>
            </a:r>
            <a:r>
              <a:rPr sz="600" i="1" dirty="0">
                <a:latin typeface="Times New Roman"/>
                <a:cs typeface="Times New Roman"/>
              </a:rPr>
              <a:t>Cancers.</a:t>
            </a:r>
            <a:r>
              <a:rPr sz="600" i="1" spc="20" dirty="0">
                <a:latin typeface="Times New Roman"/>
                <a:cs typeface="Times New Roman"/>
              </a:rPr>
              <a:t> </a:t>
            </a:r>
            <a:r>
              <a:rPr sz="600" i="1" dirty="0">
                <a:latin typeface="Times New Roman"/>
                <a:cs typeface="Times New Roman"/>
              </a:rPr>
              <a:t>Université</a:t>
            </a:r>
            <a:r>
              <a:rPr sz="600" i="1" spc="15" dirty="0">
                <a:latin typeface="Times New Roman"/>
                <a:cs typeface="Times New Roman"/>
              </a:rPr>
              <a:t> </a:t>
            </a:r>
            <a:r>
              <a:rPr sz="600" i="1" dirty="0">
                <a:latin typeface="Times New Roman"/>
                <a:cs typeface="Times New Roman"/>
              </a:rPr>
              <a:t>de</a:t>
            </a:r>
            <a:r>
              <a:rPr sz="600" i="1" spc="20" dirty="0">
                <a:latin typeface="Times New Roman"/>
                <a:cs typeface="Times New Roman"/>
              </a:rPr>
              <a:t> </a:t>
            </a:r>
            <a:r>
              <a:rPr sz="600" i="1" dirty="0">
                <a:latin typeface="Times New Roman"/>
                <a:cs typeface="Times New Roman"/>
              </a:rPr>
              <a:t>Bejaia.</a:t>
            </a:r>
            <a:r>
              <a:rPr sz="600" i="1" spc="5" dirty="0">
                <a:latin typeface="Times New Roman"/>
                <a:cs typeface="Times New Roman"/>
              </a:rPr>
              <a:t> </a:t>
            </a:r>
            <a:r>
              <a:rPr sz="600" i="1" spc="-10" dirty="0">
                <a:latin typeface="Times New Roman"/>
                <a:cs typeface="Times New Roman"/>
              </a:rPr>
              <a:t>Algérie.</a:t>
            </a:r>
            <a:endParaRPr sz="600">
              <a:latin typeface="Times New Roman"/>
              <a:cs typeface="Times New Roman"/>
            </a:endParaRPr>
          </a:p>
          <a:p>
            <a:pPr marL="12700">
              <a:lnSpc>
                <a:spcPts val="670"/>
              </a:lnSpc>
            </a:pPr>
            <a:r>
              <a:rPr sz="600" i="1" dirty="0">
                <a:latin typeface="Times New Roman"/>
                <a:cs typeface="Times New Roman"/>
              </a:rPr>
              <a:t>²</a:t>
            </a:r>
            <a:r>
              <a:rPr sz="600" i="1" spc="10" dirty="0">
                <a:latin typeface="Times New Roman"/>
                <a:cs typeface="Times New Roman"/>
              </a:rPr>
              <a:t> </a:t>
            </a:r>
            <a:r>
              <a:rPr sz="600" i="1" dirty="0">
                <a:latin typeface="Times New Roman"/>
                <a:cs typeface="Times New Roman"/>
              </a:rPr>
              <a:t>Faculté</a:t>
            </a:r>
            <a:r>
              <a:rPr sz="600" i="1" spc="15" dirty="0">
                <a:latin typeface="Times New Roman"/>
                <a:cs typeface="Times New Roman"/>
              </a:rPr>
              <a:t> </a:t>
            </a:r>
            <a:r>
              <a:rPr sz="600" i="1" dirty="0">
                <a:latin typeface="Times New Roman"/>
                <a:cs typeface="Times New Roman"/>
              </a:rPr>
              <a:t>des</a:t>
            </a:r>
            <a:r>
              <a:rPr sz="600" i="1" spc="15" dirty="0">
                <a:latin typeface="Times New Roman"/>
                <a:cs typeface="Times New Roman"/>
              </a:rPr>
              <a:t> </a:t>
            </a:r>
            <a:r>
              <a:rPr sz="600" i="1" dirty="0">
                <a:latin typeface="Times New Roman"/>
                <a:cs typeface="Times New Roman"/>
              </a:rPr>
              <a:t>Sciences</a:t>
            </a:r>
            <a:r>
              <a:rPr sz="600" i="1" spc="1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la</a:t>
            </a:r>
            <a:r>
              <a:rPr sz="600" i="1" spc="15" dirty="0">
                <a:latin typeface="Times New Roman"/>
                <a:cs typeface="Times New Roman"/>
              </a:rPr>
              <a:t> </a:t>
            </a:r>
            <a:r>
              <a:rPr sz="600" i="1" dirty="0">
                <a:latin typeface="Times New Roman"/>
                <a:cs typeface="Times New Roman"/>
              </a:rPr>
              <a:t>Nature</a:t>
            </a:r>
            <a:r>
              <a:rPr sz="600" i="1" spc="10" dirty="0">
                <a:latin typeface="Times New Roman"/>
                <a:cs typeface="Times New Roman"/>
              </a:rPr>
              <a:t> </a:t>
            </a:r>
            <a:r>
              <a:rPr sz="600" i="1" dirty="0">
                <a:latin typeface="Times New Roman"/>
                <a:cs typeface="Times New Roman"/>
              </a:rPr>
              <a:t>et</a:t>
            </a:r>
            <a:r>
              <a:rPr sz="600" i="1" spc="15"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la</a:t>
            </a:r>
            <a:r>
              <a:rPr sz="600" i="1" spc="10" dirty="0">
                <a:latin typeface="Times New Roman"/>
                <a:cs typeface="Times New Roman"/>
              </a:rPr>
              <a:t> </a:t>
            </a:r>
            <a:r>
              <a:rPr sz="600" i="1" dirty="0">
                <a:latin typeface="Times New Roman"/>
                <a:cs typeface="Times New Roman"/>
              </a:rPr>
              <a:t>Vie.</a:t>
            </a:r>
            <a:r>
              <a:rPr sz="600" i="1" spc="15" dirty="0">
                <a:latin typeface="Times New Roman"/>
                <a:cs typeface="Times New Roman"/>
              </a:rPr>
              <a:t> </a:t>
            </a:r>
            <a:r>
              <a:rPr sz="600" i="1" dirty="0">
                <a:latin typeface="Times New Roman"/>
                <a:cs typeface="Times New Roman"/>
              </a:rPr>
              <a:t>Université</a:t>
            </a:r>
            <a:r>
              <a:rPr sz="600" i="1" spc="15" dirty="0">
                <a:latin typeface="Times New Roman"/>
                <a:cs typeface="Times New Roman"/>
              </a:rPr>
              <a:t> </a:t>
            </a:r>
            <a:r>
              <a:rPr sz="600" i="1" dirty="0">
                <a:latin typeface="Times New Roman"/>
                <a:cs typeface="Times New Roman"/>
              </a:rPr>
              <a:t>de</a:t>
            </a:r>
            <a:r>
              <a:rPr sz="600" i="1" spc="10" dirty="0">
                <a:latin typeface="Times New Roman"/>
                <a:cs typeface="Times New Roman"/>
              </a:rPr>
              <a:t> </a:t>
            </a:r>
            <a:r>
              <a:rPr sz="600" i="1" dirty="0">
                <a:latin typeface="Times New Roman"/>
                <a:cs typeface="Times New Roman"/>
              </a:rPr>
              <a:t>Bejaia.</a:t>
            </a:r>
            <a:r>
              <a:rPr sz="600" i="1" spc="5" dirty="0">
                <a:latin typeface="Times New Roman"/>
                <a:cs typeface="Times New Roman"/>
              </a:rPr>
              <a:t> </a:t>
            </a:r>
            <a:r>
              <a:rPr sz="600" i="1" spc="-10" dirty="0">
                <a:latin typeface="Times New Roman"/>
                <a:cs typeface="Times New Roman"/>
              </a:rPr>
              <a:t>Algérie</a:t>
            </a:r>
            <a:endParaRPr sz="600">
              <a:latin typeface="Times New Roman"/>
              <a:cs typeface="Times New Roman"/>
            </a:endParaRPr>
          </a:p>
          <a:p>
            <a:pPr marL="12700">
              <a:lnSpc>
                <a:spcPts val="695"/>
              </a:lnSpc>
            </a:pPr>
            <a:r>
              <a:rPr sz="600" i="1" dirty="0">
                <a:latin typeface="Times New Roman"/>
                <a:cs typeface="Times New Roman"/>
              </a:rPr>
              <a:t>³</a:t>
            </a:r>
            <a:r>
              <a:rPr sz="600" i="1" spc="10" dirty="0">
                <a:latin typeface="Times New Roman"/>
                <a:cs typeface="Times New Roman"/>
              </a:rPr>
              <a:t> </a:t>
            </a:r>
            <a:r>
              <a:rPr sz="600" i="1" dirty="0">
                <a:latin typeface="Times New Roman"/>
                <a:cs typeface="Times New Roman"/>
              </a:rPr>
              <a:t>Inserm,</a:t>
            </a:r>
            <a:r>
              <a:rPr sz="600" i="1" spc="15" dirty="0">
                <a:latin typeface="Times New Roman"/>
                <a:cs typeface="Times New Roman"/>
              </a:rPr>
              <a:t> </a:t>
            </a:r>
            <a:r>
              <a:rPr sz="600" i="1" dirty="0">
                <a:latin typeface="Times New Roman"/>
                <a:cs typeface="Times New Roman"/>
              </a:rPr>
              <a:t>U1068,</a:t>
            </a:r>
            <a:r>
              <a:rPr sz="600" i="1" spc="10" dirty="0">
                <a:latin typeface="Times New Roman"/>
                <a:cs typeface="Times New Roman"/>
              </a:rPr>
              <a:t> </a:t>
            </a:r>
            <a:r>
              <a:rPr sz="600" i="1" dirty="0">
                <a:latin typeface="Times New Roman"/>
                <a:cs typeface="Times New Roman"/>
              </a:rPr>
              <a:t>Centre</a:t>
            </a:r>
            <a:r>
              <a:rPr sz="600" i="1" spc="15"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Recherche</a:t>
            </a:r>
            <a:r>
              <a:rPr sz="600" i="1" spc="10" dirty="0">
                <a:latin typeface="Times New Roman"/>
                <a:cs typeface="Times New Roman"/>
              </a:rPr>
              <a:t> </a:t>
            </a:r>
            <a:r>
              <a:rPr sz="600" i="1" dirty="0">
                <a:latin typeface="Times New Roman"/>
                <a:cs typeface="Times New Roman"/>
              </a:rPr>
              <a:t>en</a:t>
            </a:r>
            <a:r>
              <a:rPr sz="600" i="1" spc="15" dirty="0">
                <a:latin typeface="Times New Roman"/>
                <a:cs typeface="Times New Roman"/>
              </a:rPr>
              <a:t> </a:t>
            </a:r>
            <a:r>
              <a:rPr sz="600" i="1" dirty="0">
                <a:latin typeface="Times New Roman"/>
                <a:cs typeface="Times New Roman"/>
              </a:rPr>
              <a:t>Cancérologie</a:t>
            </a:r>
            <a:r>
              <a:rPr sz="600" i="1" spc="1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Marseille,</a:t>
            </a:r>
            <a:r>
              <a:rPr sz="600" i="1" spc="15" dirty="0">
                <a:latin typeface="Times New Roman"/>
                <a:cs typeface="Times New Roman"/>
              </a:rPr>
              <a:t> </a:t>
            </a:r>
            <a:r>
              <a:rPr sz="600" i="1" dirty="0">
                <a:latin typeface="Times New Roman"/>
                <a:cs typeface="Times New Roman"/>
              </a:rPr>
              <a:t>Marseille,</a:t>
            </a:r>
            <a:r>
              <a:rPr sz="600" i="1" spc="10" dirty="0">
                <a:latin typeface="Times New Roman"/>
                <a:cs typeface="Times New Roman"/>
              </a:rPr>
              <a:t> </a:t>
            </a:r>
            <a:r>
              <a:rPr sz="600" i="1" spc="-10" dirty="0">
                <a:latin typeface="Times New Roman"/>
                <a:cs typeface="Times New Roman"/>
              </a:rPr>
              <a:t>France</a:t>
            </a:r>
            <a:endParaRPr sz="600">
              <a:latin typeface="Times New Roman"/>
              <a:cs typeface="Times New Roman"/>
            </a:endParaRPr>
          </a:p>
          <a:p>
            <a:pPr marL="12700">
              <a:lnSpc>
                <a:spcPct val="100000"/>
              </a:lnSpc>
              <a:spcBef>
                <a:spcPts val="40"/>
              </a:spcBef>
            </a:pPr>
            <a:r>
              <a:rPr sz="600" dirty="0">
                <a:latin typeface="Trebuchet MS"/>
                <a:cs typeface="Trebuchet MS"/>
              </a:rPr>
              <a:t>⁴ </a:t>
            </a:r>
            <a:r>
              <a:rPr sz="600" i="1" dirty="0">
                <a:latin typeface="Times New Roman"/>
                <a:cs typeface="Times New Roman"/>
              </a:rPr>
              <a:t>Institut</a:t>
            </a:r>
            <a:r>
              <a:rPr sz="600" i="1" spc="40" dirty="0">
                <a:latin typeface="Times New Roman"/>
                <a:cs typeface="Times New Roman"/>
              </a:rPr>
              <a:t> </a:t>
            </a:r>
            <a:r>
              <a:rPr sz="600" i="1" dirty="0">
                <a:latin typeface="Times New Roman"/>
                <a:cs typeface="Times New Roman"/>
              </a:rPr>
              <a:t>Paoli-Calmettes,</a:t>
            </a:r>
            <a:r>
              <a:rPr sz="600" i="1" spc="35" dirty="0">
                <a:latin typeface="Times New Roman"/>
                <a:cs typeface="Times New Roman"/>
              </a:rPr>
              <a:t> </a:t>
            </a:r>
            <a:r>
              <a:rPr sz="600" i="1" dirty="0">
                <a:latin typeface="Times New Roman"/>
                <a:cs typeface="Times New Roman"/>
              </a:rPr>
              <a:t>Marseille,</a:t>
            </a:r>
            <a:r>
              <a:rPr sz="600" i="1" spc="35" dirty="0">
                <a:latin typeface="Times New Roman"/>
                <a:cs typeface="Times New Roman"/>
              </a:rPr>
              <a:t> </a:t>
            </a:r>
            <a:r>
              <a:rPr sz="600" i="1" spc="-10" dirty="0">
                <a:latin typeface="Times New Roman"/>
                <a:cs typeface="Times New Roman"/>
              </a:rPr>
              <a:t>France</a:t>
            </a:r>
            <a:endParaRPr sz="600">
              <a:latin typeface="Times New Roman"/>
              <a:cs typeface="Times New Roman"/>
            </a:endParaRPr>
          </a:p>
        </p:txBody>
      </p:sp>
      <p:pic>
        <p:nvPicPr>
          <p:cNvPr id="6" name="object 6"/>
          <p:cNvPicPr/>
          <p:nvPr/>
        </p:nvPicPr>
        <p:blipFill>
          <a:blip r:embed="rId2" cstate="print"/>
          <a:stretch>
            <a:fillRect/>
          </a:stretch>
        </p:blipFill>
        <p:spPr>
          <a:xfrm>
            <a:off x="2905674" y="2491394"/>
            <a:ext cx="5679843" cy="193399"/>
          </a:xfrm>
          <a:prstGeom prst="rect">
            <a:avLst/>
          </a:prstGeom>
        </p:spPr>
      </p:pic>
      <p:sp>
        <p:nvSpPr>
          <p:cNvPr id="7" name="object 7"/>
          <p:cNvSpPr txBox="1"/>
          <p:nvPr/>
        </p:nvSpPr>
        <p:spPr>
          <a:xfrm>
            <a:off x="5312676" y="2488700"/>
            <a:ext cx="886460" cy="201930"/>
          </a:xfrm>
          <a:prstGeom prst="rect">
            <a:avLst/>
          </a:prstGeom>
        </p:spPr>
        <p:txBody>
          <a:bodyPr vert="horz" wrap="square" lIns="0" tIns="13335" rIns="0" bIns="0" rtlCol="0">
            <a:spAutoFit/>
          </a:bodyPr>
          <a:lstStyle/>
          <a:p>
            <a:pPr marL="12700">
              <a:lnSpc>
                <a:spcPct val="100000"/>
              </a:lnSpc>
              <a:spcBef>
                <a:spcPts val="105"/>
              </a:spcBef>
            </a:pPr>
            <a:r>
              <a:rPr sz="1150" b="1" spc="-10" dirty="0">
                <a:latin typeface="Times New Roman"/>
                <a:cs typeface="Times New Roman"/>
              </a:rPr>
              <a:t>Introduction</a:t>
            </a:r>
            <a:endParaRPr sz="1150">
              <a:latin typeface="Times New Roman"/>
              <a:cs typeface="Times New Roman"/>
            </a:endParaRPr>
          </a:p>
        </p:txBody>
      </p:sp>
      <p:grpSp>
        <p:nvGrpSpPr>
          <p:cNvPr id="8" name="object 8"/>
          <p:cNvGrpSpPr/>
          <p:nvPr/>
        </p:nvGrpSpPr>
        <p:grpSpPr>
          <a:xfrm>
            <a:off x="4823020" y="6763838"/>
            <a:ext cx="535305" cy="357505"/>
            <a:chOff x="4823020" y="6763838"/>
            <a:chExt cx="535305" cy="357505"/>
          </a:xfrm>
        </p:grpSpPr>
        <p:pic>
          <p:nvPicPr>
            <p:cNvPr id="9" name="object 9"/>
            <p:cNvPicPr/>
            <p:nvPr/>
          </p:nvPicPr>
          <p:blipFill>
            <a:blip r:embed="rId3" cstate="print"/>
            <a:stretch>
              <a:fillRect/>
            </a:stretch>
          </p:blipFill>
          <p:spPr>
            <a:xfrm>
              <a:off x="4845938" y="6892826"/>
              <a:ext cx="72611" cy="222221"/>
            </a:xfrm>
            <a:prstGeom prst="rect">
              <a:avLst/>
            </a:prstGeom>
          </p:spPr>
        </p:pic>
        <p:sp>
          <p:nvSpPr>
            <p:cNvPr id="10" name="object 10"/>
            <p:cNvSpPr/>
            <p:nvPr/>
          </p:nvSpPr>
          <p:spPr>
            <a:xfrm>
              <a:off x="4952591" y="6820945"/>
              <a:ext cx="70485" cy="293370"/>
            </a:xfrm>
            <a:custGeom>
              <a:avLst/>
              <a:gdLst/>
              <a:ahLst/>
              <a:cxnLst/>
              <a:rect l="l" t="t" r="r" b="b"/>
              <a:pathLst>
                <a:path w="70485" h="293370">
                  <a:moveTo>
                    <a:pt x="70127" y="0"/>
                  </a:moveTo>
                  <a:lnTo>
                    <a:pt x="0" y="0"/>
                  </a:lnTo>
                  <a:lnTo>
                    <a:pt x="0" y="293372"/>
                  </a:lnTo>
                  <a:lnTo>
                    <a:pt x="70127" y="293372"/>
                  </a:lnTo>
                  <a:lnTo>
                    <a:pt x="70127" y="0"/>
                  </a:lnTo>
                  <a:close/>
                </a:path>
              </a:pathLst>
            </a:custGeom>
            <a:solidFill>
              <a:srgbClr val="A0A0A4"/>
            </a:solidFill>
          </p:spPr>
          <p:txBody>
            <a:bodyPr wrap="square" lIns="0" tIns="0" rIns="0" bIns="0" rtlCol="0"/>
            <a:lstStyle/>
            <a:p>
              <a:endParaRPr/>
            </a:p>
          </p:txBody>
        </p:sp>
        <p:sp>
          <p:nvSpPr>
            <p:cNvPr id="11" name="object 11"/>
            <p:cNvSpPr/>
            <p:nvPr/>
          </p:nvSpPr>
          <p:spPr>
            <a:xfrm>
              <a:off x="4951276"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12" name="object 12"/>
            <p:cNvSpPr/>
            <p:nvPr/>
          </p:nvSpPr>
          <p:spPr>
            <a:xfrm>
              <a:off x="4952591" y="6820944"/>
              <a:ext cx="0" cy="293370"/>
            </a:xfrm>
            <a:custGeom>
              <a:avLst/>
              <a:gdLst/>
              <a:ahLst/>
              <a:cxnLst/>
              <a:rect l="l" t="t" r="r" b="b"/>
              <a:pathLst>
                <a:path h="293370">
                  <a:moveTo>
                    <a:pt x="0" y="292788"/>
                  </a:moveTo>
                  <a:lnTo>
                    <a:pt x="0" y="0"/>
                  </a:lnTo>
                </a:path>
              </a:pathLst>
            </a:custGeom>
            <a:ln w="3175">
              <a:solidFill>
                <a:srgbClr val="000000"/>
              </a:solidFill>
            </a:ln>
          </p:spPr>
          <p:txBody>
            <a:bodyPr wrap="square" lIns="0" tIns="0" rIns="0" bIns="0" rtlCol="0"/>
            <a:lstStyle/>
            <a:p>
              <a:endParaRPr/>
            </a:p>
          </p:txBody>
        </p:sp>
        <p:sp>
          <p:nvSpPr>
            <p:cNvPr id="13" name="object 13"/>
            <p:cNvSpPr/>
            <p:nvPr/>
          </p:nvSpPr>
          <p:spPr>
            <a:xfrm>
              <a:off x="4952591" y="6820944"/>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14" name="object 14"/>
            <p:cNvSpPr/>
            <p:nvPr/>
          </p:nvSpPr>
          <p:spPr>
            <a:xfrm>
              <a:off x="5022573" y="6820944"/>
              <a:ext cx="0" cy="293370"/>
            </a:xfrm>
            <a:custGeom>
              <a:avLst/>
              <a:gdLst/>
              <a:ahLst/>
              <a:cxnLst/>
              <a:rect l="l" t="t" r="r" b="b"/>
              <a:pathLst>
                <a:path h="293370">
                  <a:moveTo>
                    <a:pt x="0" y="0"/>
                  </a:moveTo>
                  <a:lnTo>
                    <a:pt x="0" y="292788"/>
                  </a:lnTo>
                </a:path>
              </a:pathLst>
            </a:custGeom>
            <a:ln w="3175">
              <a:solidFill>
                <a:srgbClr val="000000"/>
              </a:solidFill>
            </a:ln>
          </p:spPr>
          <p:txBody>
            <a:bodyPr wrap="square" lIns="0" tIns="0" rIns="0" bIns="0" rtlCol="0"/>
            <a:lstStyle/>
            <a:p>
              <a:endParaRPr/>
            </a:p>
          </p:txBody>
        </p:sp>
        <p:sp>
          <p:nvSpPr>
            <p:cNvPr id="15" name="object 15"/>
            <p:cNvSpPr/>
            <p:nvPr/>
          </p:nvSpPr>
          <p:spPr>
            <a:xfrm>
              <a:off x="4970123" y="6796837"/>
              <a:ext cx="35560" cy="24130"/>
            </a:xfrm>
            <a:custGeom>
              <a:avLst/>
              <a:gdLst/>
              <a:ahLst/>
              <a:cxnLst/>
              <a:rect l="l" t="t" r="r" b="b"/>
              <a:pathLst>
                <a:path w="35560" h="24129">
                  <a:moveTo>
                    <a:pt x="0" y="0"/>
                  </a:moveTo>
                  <a:lnTo>
                    <a:pt x="35063" y="0"/>
                  </a:lnTo>
                </a:path>
                <a:path w="35560" h="24129">
                  <a:moveTo>
                    <a:pt x="35063" y="0"/>
                  </a:moveTo>
                  <a:lnTo>
                    <a:pt x="0" y="0"/>
                  </a:lnTo>
                </a:path>
                <a:path w="35560" h="24129">
                  <a:moveTo>
                    <a:pt x="17531" y="0"/>
                  </a:moveTo>
                  <a:lnTo>
                    <a:pt x="17531" y="24106"/>
                  </a:lnTo>
                </a:path>
              </a:pathLst>
            </a:custGeom>
            <a:ln w="3175">
              <a:solidFill>
                <a:srgbClr val="000000"/>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5056614" y="6855570"/>
              <a:ext cx="72611" cy="259477"/>
            </a:xfrm>
            <a:prstGeom prst="rect">
              <a:avLst/>
            </a:prstGeom>
          </p:spPr>
        </p:pic>
        <p:sp>
          <p:nvSpPr>
            <p:cNvPr id="17" name="object 17"/>
            <p:cNvSpPr/>
            <p:nvPr/>
          </p:nvSpPr>
          <p:spPr>
            <a:xfrm>
              <a:off x="5163267" y="6792017"/>
              <a:ext cx="70485" cy="322580"/>
            </a:xfrm>
            <a:custGeom>
              <a:avLst/>
              <a:gdLst/>
              <a:ahLst/>
              <a:cxnLst/>
              <a:rect l="l" t="t" r="r" b="b"/>
              <a:pathLst>
                <a:path w="70485" h="322579">
                  <a:moveTo>
                    <a:pt x="70127" y="0"/>
                  </a:moveTo>
                  <a:lnTo>
                    <a:pt x="0" y="0"/>
                  </a:lnTo>
                  <a:lnTo>
                    <a:pt x="0" y="322300"/>
                  </a:lnTo>
                  <a:lnTo>
                    <a:pt x="70127" y="322300"/>
                  </a:lnTo>
                  <a:lnTo>
                    <a:pt x="70127" y="0"/>
                  </a:lnTo>
                  <a:close/>
                </a:path>
              </a:pathLst>
            </a:custGeom>
            <a:solidFill>
              <a:srgbClr val="A0A0A4"/>
            </a:solidFill>
          </p:spPr>
          <p:txBody>
            <a:bodyPr wrap="square" lIns="0" tIns="0" rIns="0" bIns="0" rtlCol="0"/>
            <a:lstStyle/>
            <a:p>
              <a:endParaRPr/>
            </a:p>
          </p:txBody>
        </p:sp>
        <p:sp>
          <p:nvSpPr>
            <p:cNvPr id="18" name="object 18"/>
            <p:cNvSpPr/>
            <p:nvPr/>
          </p:nvSpPr>
          <p:spPr>
            <a:xfrm>
              <a:off x="5161952"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19" name="object 19"/>
            <p:cNvSpPr/>
            <p:nvPr/>
          </p:nvSpPr>
          <p:spPr>
            <a:xfrm>
              <a:off x="5163267" y="6792016"/>
              <a:ext cx="0" cy="321945"/>
            </a:xfrm>
            <a:custGeom>
              <a:avLst/>
              <a:gdLst/>
              <a:ahLst/>
              <a:cxnLst/>
              <a:rect l="l" t="t" r="r" b="b"/>
              <a:pathLst>
                <a:path h="321945">
                  <a:moveTo>
                    <a:pt x="0" y="321716"/>
                  </a:moveTo>
                  <a:lnTo>
                    <a:pt x="0" y="0"/>
                  </a:lnTo>
                </a:path>
              </a:pathLst>
            </a:custGeom>
            <a:ln w="3175">
              <a:solidFill>
                <a:srgbClr val="000000"/>
              </a:solidFill>
            </a:ln>
          </p:spPr>
          <p:txBody>
            <a:bodyPr wrap="square" lIns="0" tIns="0" rIns="0" bIns="0" rtlCol="0"/>
            <a:lstStyle/>
            <a:p>
              <a:endParaRPr/>
            </a:p>
          </p:txBody>
        </p:sp>
        <p:sp>
          <p:nvSpPr>
            <p:cNvPr id="20" name="object 20"/>
            <p:cNvSpPr/>
            <p:nvPr/>
          </p:nvSpPr>
          <p:spPr>
            <a:xfrm>
              <a:off x="5163267" y="6792016"/>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21" name="object 21"/>
            <p:cNvSpPr/>
            <p:nvPr/>
          </p:nvSpPr>
          <p:spPr>
            <a:xfrm>
              <a:off x="5233249" y="6792016"/>
              <a:ext cx="0" cy="321945"/>
            </a:xfrm>
            <a:custGeom>
              <a:avLst/>
              <a:gdLst/>
              <a:ahLst/>
              <a:cxnLst/>
              <a:rect l="l" t="t" r="r" b="b"/>
              <a:pathLst>
                <a:path h="321945">
                  <a:moveTo>
                    <a:pt x="0" y="0"/>
                  </a:moveTo>
                  <a:lnTo>
                    <a:pt x="0" y="321716"/>
                  </a:lnTo>
                </a:path>
              </a:pathLst>
            </a:custGeom>
            <a:ln w="3175">
              <a:solidFill>
                <a:srgbClr val="000000"/>
              </a:solidFill>
            </a:ln>
          </p:spPr>
          <p:txBody>
            <a:bodyPr wrap="square" lIns="0" tIns="0" rIns="0" bIns="0" rtlCol="0"/>
            <a:lstStyle/>
            <a:p>
              <a:endParaRPr/>
            </a:p>
          </p:txBody>
        </p:sp>
        <p:sp>
          <p:nvSpPr>
            <p:cNvPr id="22" name="object 22"/>
            <p:cNvSpPr/>
            <p:nvPr/>
          </p:nvSpPr>
          <p:spPr>
            <a:xfrm>
              <a:off x="5180799" y="6786172"/>
              <a:ext cx="35560" cy="6350"/>
            </a:xfrm>
            <a:custGeom>
              <a:avLst/>
              <a:gdLst/>
              <a:ahLst/>
              <a:cxnLst/>
              <a:rect l="l" t="t" r="r" b="b"/>
              <a:pathLst>
                <a:path w="35560" h="6350">
                  <a:moveTo>
                    <a:pt x="0" y="0"/>
                  </a:moveTo>
                  <a:lnTo>
                    <a:pt x="35063" y="0"/>
                  </a:lnTo>
                </a:path>
                <a:path w="35560" h="6350">
                  <a:moveTo>
                    <a:pt x="35063" y="0"/>
                  </a:moveTo>
                  <a:lnTo>
                    <a:pt x="0" y="0"/>
                  </a:lnTo>
                </a:path>
                <a:path w="35560" h="6350">
                  <a:moveTo>
                    <a:pt x="17531" y="0"/>
                  </a:moveTo>
                  <a:lnTo>
                    <a:pt x="17531" y="5844"/>
                  </a:lnTo>
                </a:path>
              </a:pathLst>
            </a:custGeom>
            <a:ln w="3175">
              <a:solidFill>
                <a:srgbClr val="000000"/>
              </a:solidFill>
            </a:ln>
          </p:spPr>
          <p:txBody>
            <a:bodyPr wrap="square" lIns="0" tIns="0" rIns="0" bIns="0" rtlCol="0"/>
            <a:lstStyle/>
            <a:p>
              <a:endParaRPr/>
            </a:p>
          </p:txBody>
        </p:sp>
        <p:sp>
          <p:nvSpPr>
            <p:cNvPr id="23" name="object 23"/>
            <p:cNvSpPr/>
            <p:nvPr/>
          </p:nvSpPr>
          <p:spPr>
            <a:xfrm>
              <a:off x="5268605" y="6782082"/>
              <a:ext cx="70485" cy="332740"/>
            </a:xfrm>
            <a:custGeom>
              <a:avLst/>
              <a:gdLst/>
              <a:ahLst/>
              <a:cxnLst/>
              <a:rect l="l" t="t" r="r" b="b"/>
              <a:pathLst>
                <a:path w="70485" h="332740">
                  <a:moveTo>
                    <a:pt x="70127" y="0"/>
                  </a:moveTo>
                  <a:lnTo>
                    <a:pt x="0" y="0"/>
                  </a:lnTo>
                  <a:lnTo>
                    <a:pt x="0" y="332235"/>
                  </a:lnTo>
                  <a:lnTo>
                    <a:pt x="70127" y="332235"/>
                  </a:lnTo>
                  <a:lnTo>
                    <a:pt x="70127" y="0"/>
                  </a:lnTo>
                  <a:close/>
                </a:path>
              </a:pathLst>
            </a:custGeom>
            <a:solidFill>
              <a:srgbClr val="A0A0A4"/>
            </a:solidFill>
          </p:spPr>
          <p:txBody>
            <a:bodyPr wrap="square" lIns="0" tIns="0" rIns="0" bIns="0" rtlCol="0"/>
            <a:lstStyle/>
            <a:p>
              <a:endParaRPr/>
            </a:p>
          </p:txBody>
        </p:sp>
        <p:sp>
          <p:nvSpPr>
            <p:cNvPr id="24" name="object 24"/>
            <p:cNvSpPr/>
            <p:nvPr/>
          </p:nvSpPr>
          <p:spPr>
            <a:xfrm>
              <a:off x="5267290"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25" name="object 25"/>
            <p:cNvSpPr/>
            <p:nvPr/>
          </p:nvSpPr>
          <p:spPr>
            <a:xfrm>
              <a:off x="5268605" y="6782081"/>
              <a:ext cx="0" cy="332105"/>
            </a:xfrm>
            <a:custGeom>
              <a:avLst/>
              <a:gdLst/>
              <a:ahLst/>
              <a:cxnLst/>
              <a:rect l="l" t="t" r="r" b="b"/>
              <a:pathLst>
                <a:path h="332104">
                  <a:moveTo>
                    <a:pt x="0" y="331651"/>
                  </a:moveTo>
                  <a:lnTo>
                    <a:pt x="0" y="0"/>
                  </a:lnTo>
                </a:path>
              </a:pathLst>
            </a:custGeom>
            <a:ln w="3175">
              <a:solidFill>
                <a:srgbClr val="000000"/>
              </a:solidFill>
            </a:ln>
          </p:spPr>
          <p:txBody>
            <a:bodyPr wrap="square" lIns="0" tIns="0" rIns="0" bIns="0" rtlCol="0"/>
            <a:lstStyle/>
            <a:p>
              <a:endParaRPr/>
            </a:p>
          </p:txBody>
        </p:sp>
        <p:sp>
          <p:nvSpPr>
            <p:cNvPr id="26" name="object 26"/>
            <p:cNvSpPr/>
            <p:nvPr/>
          </p:nvSpPr>
          <p:spPr>
            <a:xfrm>
              <a:off x="5268605" y="6782081"/>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27" name="object 27"/>
            <p:cNvSpPr/>
            <p:nvPr/>
          </p:nvSpPr>
          <p:spPr>
            <a:xfrm>
              <a:off x="5338587" y="6782081"/>
              <a:ext cx="0" cy="332105"/>
            </a:xfrm>
            <a:custGeom>
              <a:avLst/>
              <a:gdLst/>
              <a:ahLst/>
              <a:cxnLst/>
              <a:rect l="l" t="t" r="r" b="b"/>
              <a:pathLst>
                <a:path h="332104">
                  <a:moveTo>
                    <a:pt x="0" y="0"/>
                  </a:moveTo>
                  <a:lnTo>
                    <a:pt x="0" y="331651"/>
                  </a:lnTo>
                </a:path>
              </a:pathLst>
            </a:custGeom>
            <a:ln w="3175">
              <a:solidFill>
                <a:srgbClr val="000000"/>
              </a:solidFill>
            </a:ln>
          </p:spPr>
          <p:txBody>
            <a:bodyPr wrap="square" lIns="0" tIns="0" rIns="0" bIns="0" rtlCol="0"/>
            <a:lstStyle/>
            <a:p>
              <a:endParaRPr/>
            </a:p>
          </p:txBody>
        </p:sp>
        <p:sp>
          <p:nvSpPr>
            <p:cNvPr id="28" name="object 28"/>
            <p:cNvSpPr/>
            <p:nvPr/>
          </p:nvSpPr>
          <p:spPr>
            <a:xfrm>
              <a:off x="5286137" y="6780182"/>
              <a:ext cx="35560" cy="1905"/>
            </a:xfrm>
            <a:custGeom>
              <a:avLst/>
              <a:gdLst/>
              <a:ahLst/>
              <a:cxnLst/>
              <a:rect l="l" t="t" r="r" b="b"/>
              <a:pathLst>
                <a:path w="35560" h="1904">
                  <a:moveTo>
                    <a:pt x="0" y="0"/>
                  </a:moveTo>
                  <a:lnTo>
                    <a:pt x="35063" y="0"/>
                  </a:lnTo>
                </a:path>
                <a:path w="35560" h="1904">
                  <a:moveTo>
                    <a:pt x="35063" y="0"/>
                  </a:moveTo>
                  <a:lnTo>
                    <a:pt x="0" y="0"/>
                  </a:lnTo>
                </a:path>
                <a:path w="35560" h="1904">
                  <a:moveTo>
                    <a:pt x="17531" y="0"/>
                  </a:moveTo>
                  <a:lnTo>
                    <a:pt x="17531" y="1899"/>
                  </a:lnTo>
                </a:path>
              </a:pathLst>
            </a:custGeom>
            <a:ln w="3175">
              <a:solidFill>
                <a:srgbClr val="000000"/>
              </a:solidFill>
            </a:ln>
          </p:spPr>
          <p:txBody>
            <a:bodyPr wrap="square" lIns="0" tIns="0" rIns="0" bIns="0" rtlCol="0"/>
            <a:lstStyle/>
            <a:p>
              <a:endParaRPr/>
            </a:p>
          </p:txBody>
        </p:sp>
        <p:sp>
          <p:nvSpPr>
            <p:cNvPr id="29" name="object 29"/>
            <p:cNvSpPr/>
            <p:nvPr/>
          </p:nvSpPr>
          <p:spPr>
            <a:xfrm>
              <a:off x="4824607" y="6765425"/>
              <a:ext cx="532130" cy="354330"/>
            </a:xfrm>
            <a:custGeom>
              <a:avLst/>
              <a:gdLst/>
              <a:ahLst/>
              <a:cxnLst/>
              <a:rect l="l" t="t" r="r" b="b"/>
              <a:pathLst>
                <a:path w="532129" h="354329">
                  <a:moveTo>
                    <a:pt x="5113" y="348891"/>
                  </a:moveTo>
                  <a:lnTo>
                    <a:pt x="7743" y="348891"/>
                  </a:lnTo>
                </a:path>
                <a:path w="532129" h="354329">
                  <a:moveTo>
                    <a:pt x="7743" y="348891"/>
                  </a:moveTo>
                  <a:lnTo>
                    <a:pt x="10373" y="348891"/>
                  </a:lnTo>
                </a:path>
                <a:path w="532129" h="354329">
                  <a:moveTo>
                    <a:pt x="10373" y="348891"/>
                  </a:moveTo>
                  <a:lnTo>
                    <a:pt x="13002" y="348891"/>
                  </a:lnTo>
                </a:path>
                <a:path w="532129" h="354329">
                  <a:moveTo>
                    <a:pt x="13002" y="348891"/>
                  </a:moveTo>
                  <a:lnTo>
                    <a:pt x="15632" y="348891"/>
                  </a:lnTo>
                </a:path>
                <a:path w="532129" h="354329">
                  <a:moveTo>
                    <a:pt x="15632" y="348891"/>
                  </a:moveTo>
                  <a:lnTo>
                    <a:pt x="18262" y="348891"/>
                  </a:lnTo>
                </a:path>
                <a:path w="532129" h="354329">
                  <a:moveTo>
                    <a:pt x="18262" y="348891"/>
                  </a:moveTo>
                  <a:lnTo>
                    <a:pt x="20892" y="348891"/>
                  </a:lnTo>
                </a:path>
                <a:path w="532129" h="354329">
                  <a:moveTo>
                    <a:pt x="20892" y="348891"/>
                  </a:moveTo>
                  <a:lnTo>
                    <a:pt x="23522" y="348891"/>
                  </a:lnTo>
                </a:path>
                <a:path w="532129" h="354329">
                  <a:moveTo>
                    <a:pt x="23522" y="348891"/>
                  </a:moveTo>
                  <a:lnTo>
                    <a:pt x="26151" y="348891"/>
                  </a:lnTo>
                </a:path>
                <a:path w="532129" h="354329">
                  <a:moveTo>
                    <a:pt x="26151" y="348891"/>
                  </a:moveTo>
                  <a:lnTo>
                    <a:pt x="28781" y="348891"/>
                  </a:lnTo>
                </a:path>
                <a:path w="532129" h="354329">
                  <a:moveTo>
                    <a:pt x="28781" y="348891"/>
                  </a:moveTo>
                  <a:lnTo>
                    <a:pt x="31411" y="348891"/>
                  </a:lnTo>
                </a:path>
                <a:path w="532129" h="354329">
                  <a:moveTo>
                    <a:pt x="31411" y="348891"/>
                  </a:moveTo>
                  <a:lnTo>
                    <a:pt x="34041" y="348891"/>
                  </a:lnTo>
                </a:path>
                <a:path w="532129" h="354329">
                  <a:moveTo>
                    <a:pt x="34041" y="348891"/>
                  </a:moveTo>
                  <a:lnTo>
                    <a:pt x="36671" y="348891"/>
                  </a:lnTo>
                </a:path>
                <a:path w="532129" h="354329">
                  <a:moveTo>
                    <a:pt x="36671" y="348891"/>
                  </a:moveTo>
                  <a:lnTo>
                    <a:pt x="39300" y="348891"/>
                  </a:lnTo>
                </a:path>
                <a:path w="532129" h="354329">
                  <a:moveTo>
                    <a:pt x="39300" y="348891"/>
                  </a:moveTo>
                  <a:lnTo>
                    <a:pt x="41930" y="348891"/>
                  </a:lnTo>
                </a:path>
                <a:path w="532129" h="354329">
                  <a:moveTo>
                    <a:pt x="41930" y="348891"/>
                  </a:moveTo>
                  <a:lnTo>
                    <a:pt x="44560" y="348891"/>
                  </a:lnTo>
                </a:path>
                <a:path w="532129" h="354329">
                  <a:moveTo>
                    <a:pt x="44560" y="348891"/>
                  </a:moveTo>
                  <a:lnTo>
                    <a:pt x="47190" y="348891"/>
                  </a:lnTo>
                </a:path>
                <a:path w="532129" h="354329">
                  <a:moveTo>
                    <a:pt x="47190" y="348891"/>
                  </a:moveTo>
                  <a:lnTo>
                    <a:pt x="49820" y="348891"/>
                  </a:lnTo>
                </a:path>
                <a:path w="532129" h="354329">
                  <a:moveTo>
                    <a:pt x="49820" y="348891"/>
                  </a:moveTo>
                  <a:lnTo>
                    <a:pt x="52449" y="348891"/>
                  </a:lnTo>
                </a:path>
                <a:path w="532129" h="354329">
                  <a:moveTo>
                    <a:pt x="52449" y="348891"/>
                  </a:moveTo>
                  <a:lnTo>
                    <a:pt x="55079" y="348891"/>
                  </a:lnTo>
                </a:path>
                <a:path w="532129" h="354329">
                  <a:moveTo>
                    <a:pt x="55079" y="348891"/>
                  </a:moveTo>
                  <a:lnTo>
                    <a:pt x="57709" y="348891"/>
                  </a:lnTo>
                </a:path>
                <a:path w="532129" h="354329">
                  <a:moveTo>
                    <a:pt x="57709" y="348891"/>
                  </a:moveTo>
                  <a:lnTo>
                    <a:pt x="60339" y="348891"/>
                  </a:lnTo>
                </a:path>
                <a:path w="532129" h="354329">
                  <a:moveTo>
                    <a:pt x="60339" y="348891"/>
                  </a:moveTo>
                  <a:lnTo>
                    <a:pt x="62969" y="348891"/>
                  </a:lnTo>
                </a:path>
                <a:path w="532129" h="354329">
                  <a:moveTo>
                    <a:pt x="62969" y="348891"/>
                  </a:moveTo>
                  <a:lnTo>
                    <a:pt x="65598" y="348891"/>
                  </a:lnTo>
                </a:path>
                <a:path w="532129" h="354329">
                  <a:moveTo>
                    <a:pt x="65598" y="348891"/>
                  </a:moveTo>
                  <a:lnTo>
                    <a:pt x="68228" y="348891"/>
                  </a:lnTo>
                </a:path>
                <a:path w="532129" h="354329">
                  <a:moveTo>
                    <a:pt x="68228" y="348891"/>
                  </a:moveTo>
                  <a:lnTo>
                    <a:pt x="70858" y="348891"/>
                  </a:lnTo>
                </a:path>
                <a:path w="532129" h="354329">
                  <a:moveTo>
                    <a:pt x="70858" y="348891"/>
                  </a:moveTo>
                  <a:lnTo>
                    <a:pt x="73488" y="348891"/>
                  </a:lnTo>
                </a:path>
                <a:path w="532129" h="354329">
                  <a:moveTo>
                    <a:pt x="73488" y="348891"/>
                  </a:moveTo>
                  <a:lnTo>
                    <a:pt x="76118" y="348891"/>
                  </a:lnTo>
                </a:path>
                <a:path w="532129" h="354329">
                  <a:moveTo>
                    <a:pt x="76118" y="348891"/>
                  </a:moveTo>
                  <a:lnTo>
                    <a:pt x="78747" y="348891"/>
                  </a:lnTo>
                </a:path>
                <a:path w="532129" h="354329">
                  <a:moveTo>
                    <a:pt x="78747" y="348891"/>
                  </a:moveTo>
                  <a:lnTo>
                    <a:pt x="81377" y="348891"/>
                  </a:lnTo>
                </a:path>
                <a:path w="532129" h="354329">
                  <a:moveTo>
                    <a:pt x="81377" y="348891"/>
                  </a:moveTo>
                  <a:lnTo>
                    <a:pt x="84007" y="348891"/>
                  </a:lnTo>
                </a:path>
                <a:path w="532129" h="354329">
                  <a:moveTo>
                    <a:pt x="84007" y="348891"/>
                  </a:moveTo>
                  <a:lnTo>
                    <a:pt x="86637" y="348891"/>
                  </a:lnTo>
                </a:path>
                <a:path w="532129" h="354329">
                  <a:moveTo>
                    <a:pt x="86637" y="348891"/>
                  </a:moveTo>
                  <a:lnTo>
                    <a:pt x="89267" y="348891"/>
                  </a:lnTo>
                </a:path>
                <a:path w="532129" h="354329">
                  <a:moveTo>
                    <a:pt x="89267" y="348891"/>
                  </a:moveTo>
                  <a:lnTo>
                    <a:pt x="91896" y="348891"/>
                  </a:lnTo>
                </a:path>
                <a:path w="532129" h="354329">
                  <a:moveTo>
                    <a:pt x="91896" y="348891"/>
                  </a:moveTo>
                  <a:lnTo>
                    <a:pt x="94526" y="348891"/>
                  </a:lnTo>
                </a:path>
                <a:path w="532129" h="354329">
                  <a:moveTo>
                    <a:pt x="94526" y="348891"/>
                  </a:moveTo>
                  <a:lnTo>
                    <a:pt x="97156" y="348891"/>
                  </a:lnTo>
                </a:path>
                <a:path w="532129" h="354329">
                  <a:moveTo>
                    <a:pt x="97156" y="348891"/>
                  </a:moveTo>
                  <a:lnTo>
                    <a:pt x="99786" y="348891"/>
                  </a:lnTo>
                </a:path>
                <a:path w="532129" h="354329">
                  <a:moveTo>
                    <a:pt x="99786" y="348891"/>
                  </a:moveTo>
                  <a:lnTo>
                    <a:pt x="102416" y="348891"/>
                  </a:lnTo>
                </a:path>
                <a:path w="532129" h="354329">
                  <a:moveTo>
                    <a:pt x="102416" y="348891"/>
                  </a:moveTo>
                  <a:lnTo>
                    <a:pt x="105045" y="348891"/>
                  </a:lnTo>
                </a:path>
                <a:path w="532129" h="354329">
                  <a:moveTo>
                    <a:pt x="105045" y="348891"/>
                  </a:moveTo>
                  <a:lnTo>
                    <a:pt x="107675" y="348891"/>
                  </a:lnTo>
                </a:path>
                <a:path w="532129" h="354329">
                  <a:moveTo>
                    <a:pt x="107675" y="348891"/>
                  </a:moveTo>
                  <a:lnTo>
                    <a:pt x="110305" y="348891"/>
                  </a:lnTo>
                </a:path>
                <a:path w="532129" h="354329">
                  <a:moveTo>
                    <a:pt x="110305" y="348891"/>
                  </a:moveTo>
                  <a:lnTo>
                    <a:pt x="112935" y="348891"/>
                  </a:lnTo>
                </a:path>
                <a:path w="532129" h="354329">
                  <a:moveTo>
                    <a:pt x="112935" y="348891"/>
                  </a:moveTo>
                  <a:lnTo>
                    <a:pt x="115565" y="348891"/>
                  </a:lnTo>
                </a:path>
                <a:path w="532129" h="354329">
                  <a:moveTo>
                    <a:pt x="115565" y="348891"/>
                  </a:moveTo>
                  <a:lnTo>
                    <a:pt x="118194" y="348891"/>
                  </a:lnTo>
                </a:path>
                <a:path w="532129" h="354329">
                  <a:moveTo>
                    <a:pt x="118194" y="348891"/>
                  </a:moveTo>
                  <a:lnTo>
                    <a:pt x="120824" y="348891"/>
                  </a:lnTo>
                </a:path>
                <a:path w="532129" h="354329">
                  <a:moveTo>
                    <a:pt x="120824" y="348891"/>
                  </a:moveTo>
                  <a:lnTo>
                    <a:pt x="123454" y="348891"/>
                  </a:lnTo>
                </a:path>
                <a:path w="532129" h="354329">
                  <a:moveTo>
                    <a:pt x="123454" y="348891"/>
                  </a:moveTo>
                  <a:lnTo>
                    <a:pt x="126084" y="348891"/>
                  </a:lnTo>
                </a:path>
                <a:path w="532129" h="354329">
                  <a:moveTo>
                    <a:pt x="126084" y="348891"/>
                  </a:moveTo>
                  <a:lnTo>
                    <a:pt x="128714" y="348891"/>
                  </a:lnTo>
                </a:path>
                <a:path w="532129" h="354329">
                  <a:moveTo>
                    <a:pt x="128714" y="348891"/>
                  </a:moveTo>
                  <a:lnTo>
                    <a:pt x="131343" y="348891"/>
                  </a:lnTo>
                </a:path>
                <a:path w="532129" h="354329">
                  <a:moveTo>
                    <a:pt x="131343" y="348891"/>
                  </a:moveTo>
                  <a:lnTo>
                    <a:pt x="133973" y="348891"/>
                  </a:lnTo>
                </a:path>
                <a:path w="532129" h="354329">
                  <a:moveTo>
                    <a:pt x="133973" y="348891"/>
                  </a:moveTo>
                  <a:lnTo>
                    <a:pt x="136603" y="348891"/>
                  </a:lnTo>
                </a:path>
                <a:path w="532129" h="354329">
                  <a:moveTo>
                    <a:pt x="136603" y="348891"/>
                  </a:moveTo>
                  <a:lnTo>
                    <a:pt x="139233" y="348891"/>
                  </a:lnTo>
                </a:path>
                <a:path w="532129" h="354329">
                  <a:moveTo>
                    <a:pt x="139233" y="348891"/>
                  </a:moveTo>
                  <a:lnTo>
                    <a:pt x="141863" y="348891"/>
                  </a:lnTo>
                </a:path>
                <a:path w="532129" h="354329">
                  <a:moveTo>
                    <a:pt x="141863" y="348891"/>
                  </a:moveTo>
                  <a:lnTo>
                    <a:pt x="144492" y="348891"/>
                  </a:lnTo>
                </a:path>
                <a:path w="532129" h="354329">
                  <a:moveTo>
                    <a:pt x="144492" y="348891"/>
                  </a:moveTo>
                  <a:lnTo>
                    <a:pt x="147122" y="348891"/>
                  </a:lnTo>
                </a:path>
                <a:path w="532129" h="354329">
                  <a:moveTo>
                    <a:pt x="147122" y="348891"/>
                  </a:moveTo>
                  <a:lnTo>
                    <a:pt x="149752" y="348891"/>
                  </a:lnTo>
                </a:path>
                <a:path w="532129" h="354329">
                  <a:moveTo>
                    <a:pt x="149752" y="348891"/>
                  </a:moveTo>
                  <a:lnTo>
                    <a:pt x="152382" y="348891"/>
                  </a:lnTo>
                </a:path>
                <a:path w="532129" h="354329">
                  <a:moveTo>
                    <a:pt x="152382" y="348891"/>
                  </a:moveTo>
                  <a:lnTo>
                    <a:pt x="155012" y="348891"/>
                  </a:lnTo>
                </a:path>
                <a:path w="532129" h="354329">
                  <a:moveTo>
                    <a:pt x="155012" y="348891"/>
                  </a:moveTo>
                  <a:lnTo>
                    <a:pt x="157641" y="348891"/>
                  </a:lnTo>
                </a:path>
                <a:path w="532129" h="354329">
                  <a:moveTo>
                    <a:pt x="157641" y="348891"/>
                  </a:moveTo>
                  <a:lnTo>
                    <a:pt x="160271" y="348891"/>
                  </a:lnTo>
                </a:path>
                <a:path w="532129" h="354329">
                  <a:moveTo>
                    <a:pt x="160271" y="348891"/>
                  </a:moveTo>
                  <a:lnTo>
                    <a:pt x="162901" y="348891"/>
                  </a:lnTo>
                </a:path>
                <a:path w="532129" h="354329">
                  <a:moveTo>
                    <a:pt x="162901" y="348891"/>
                  </a:moveTo>
                  <a:lnTo>
                    <a:pt x="165531" y="348891"/>
                  </a:lnTo>
                </a:path>
                <a:path w="532129" h="354329">
                  <a:moveTo>
                    <a:pt x="165531" y="348891"/>
                  </a:moveTo>
                  <a:lnTo>
                    <a:pt x="168161" y="348891"/>
                  </a:lnTo>
                </a:path>
                <a:path w="532129" h="354329">
                  <a:moveTo>
                    <a:pt x="168161" y="348891"/>
                  </a:moveTo>
                  <a:lnTo>
                    <a:pt x="170790" y="348891"/>
                  </a:lnTo>
                </a:path>
                <a:path w="532129" h="354329">
                  <a:moveTo>
                    <a:pt x="170790" y="348891"/>
                  </a:moveTo>
                  <a:lnTo>
                    <a:pt x="173420" y="348891"/>
                  </a:lnTo>
                </a:path>
                <a:path w="532129" h="354329">
                  <a:moveTo>
                    <a:pt x="173420" y="348891"/>
                  </a:moveTo>
                  <a:lnTo>
                    <a:pt x="176050" y="348891"/>
                  </a:lnTo>
                </a:path>
                <a:path w="532129" h="354329">
                  <a:moveTo>
                    <a:pt x="176050" y="348891"/>
                  </a:moveTo>
                  <a:lnTo>
                    <a:pt x="178680" y="348891"/>
                  </a:lnTo>
                </a:path>
                <a:path w="532129" h="354329">
                  <a:moveTo>
                    <a:pt x="178680" y="348891"/>
                  </a:moveTo>
                  <a:lnTo>
                    <a:pt x="181309" y="348891"/>
                  </a:lnTo>
                </a:path>
                <a:path w="532129" h="354329">
                  <a:moveTo>
                    <a:pt x="181309" y="348891"/>
                  </a:moveTo>
                  <a:lnTo>
                    <a:pt x="183939" y="348891"/>
                  </a:lnTo>
                </a:path>
                <a:path w="532129" h="354329">
                  <a:moveTo>
                    <a:pt x="183939" y="348891"/>
                  </a:moveTo>
                  <a:lnTo>
                    <a:pt x="186569" y="348891"/>
                  </a:lnTo>
                </a:path>
                <a:path w="532129" h="354329">
                  <a:moveTo>
                    <a:pt x="186569" y="348891"/>
                  </a:moveTo>
                  <a:lnTo>
                    <a:pt x="189199" y="348891"/>
                  </a:lnTo>
                </a:path>
                <a:path w="532129" h="354329">
                  <a:moveTo>
                    <a:pt x="189199" y="348891"/>
                  </a:moveTo>
                  <a:lnTo>
                    <a:pt x="191829" y="348891"/>
                  </a:lnTo>
                </a:path>
                <a:path w="532129" h="354329">
                  <a:moveTo>
                    <a:pt x="191829" y="348891"/>
                  </a:moveTo>
                  <a:lnTo>
                    <a:pt x="194458" y="348891"/>
                  </a:lnTo>
                </a:path>
                <a:path w="532129" h="354329">
                  <a:moveTo>
                    <a:pt x="194458" y="348891"/>
                  </a:moveTo>
                  <a:lnTo>
                    <a:pt x="197088" y="348891"/>
                  </a:lnTo>
                </a:path>
                <a:path w="532129" h="354329">
                  <a:moveTo>
                    <a:pt x="197088" y="348891"/>
                  </a:moveTo>
                  <a:lnTo>
                    <a:pt x="199718" y="348891"/>
                  </a:lnTo>
                </a:path>
                <a:path w="532129" h="354329">
                  <a:moveTo>
                    <a:pt x="199718" y="348891"/>
                  </a:moveTo>
                  <a:lnTo>
                    <a:pt x="202348" y="348891"/>
                  </a:lnTo>
                </a:path>
                <a:path w="532129" h="354329">
                  <a:moveTo>
                    <a:pt x="202348" y="348891"/>
                  </a:moveTo>
                  <a:lnTo>
                    <a:pt x="204978" y="348891"/>
                  </a:lnTo>
                </a:path>
                <a:path w="532129" h="354329">
                  <a:moveTo>
                    <a:pt x="204978" y="348891"/>
                  </a:moveTo>
                  <a:lnTo>
                    <a:pt x="207607" y="348891"/>
                  </a:lnTo>
                </a:path>
                <a:path w="532129" h="354329">
                  <a:moveTo>
                    <a:pt x="207607" y="348891"/>
                  </a:moveTo>
                  <a:lnTo>
                    <a:pt x="210237" y="348891"/>
                  </a:lnTo>
                </a:path>
                <a:path w="532129" h="354329">
                  <a:moveTo>
                    <a:pt x="210237" y="348891"/>
                  </a:moveTo>
                  <a:lnTo>
                    <a:pt x="212867" y="348891"/>
                  </a:lnTo>
                </a:path>
                <a:path w="532129" h="354329">
                  <a:moveTo>
                    <a:pt x="212867" y="348891"/>
                  </a:moveTo>
                  <a:lnTo>
                    <a:pt x="215497" y="348891"/>
                  </a:lnTo>
                </a:path>
                <a:path w="532129" h="354329">
                  <a:moveTo>
                    <a:pt x="215497" y="348891"/>
                  </a:moveTo>
                  <a:lnTo>
                    <a:pt x="218127" y="348891"/>
                  </a:lnTo>
                </a:path>
                <a:path w="532129" h="354329">
                  <a:moveTo>
                    <a:pt x="218127" y="348891"/>
                  </a:moveTo>
                  <a:lnTo>
                    <a:pt x="220756" y="348891"/>
                  </a:lnTo>
                </a:path>
                <a:path w="532129" h="354329">
                  <a:moveTo>
                    <a:pt x="220756" y="348891"/>
                  </a:moveTo>
                  <a:lnTo>
                    <a:pt x="223386" y="348891"/>
                  </a:lnTo>
                </a:path>
                <a:path w="532129" h="354329">
                  <a:moveTo>
                    <a:pt x="223386" y="348891"/>
                  </a:moveTo>
                  <a:lnTo>
                    <a:pt x="226016" y="348891"/>
                  </a:lnTo>
                </a:path>
                <a:path w="532129" h="354329">
                  <a:moveTo>
                    <a:pt x="226016" y="348891"/>
                  </a:moveTo>
                  <a:lnTo>
                    <a:pt x="228646" y="348891"/>
                  </a:lnTo>
                </a:path>
                <a:path w="532129" h="354329">
                  <a:moveTo>
                    <a:pt x="228646" y="348891"/>
                  </a:moveTo>
                  <a:lnTo>
                    <a:pt x="231276" y="348891"/>
                  </a:lnTo>
                </a:path>
                <a:path w="532129" h="354329">
                  <a:moveTo>
                    <a:pt x="231276" y="348891"/>
                  </a:moveTo>
                  <a:lnTo>
                    <a:pt x="233905" y="348891"/>
                  </a:lnTo>
                </a:path>
                <a:path w="532129" h="354329">
                  <a:moveTo>
                    <a:pt x="233905" y="348891"/>
                  </a:moveTo>
                  <a:lnTo>
                    <a:pt x="236535" y="348891"/>
                  </a:lnTo>
                </a:path>
                <a:path w="532129" h="354329">
                  <a:moveTo>
                    <a:pt x="236535" y="348891"/>
                  </a:moveTo>
                  <a:lnTo>
                    <a:pt x="239165" y="348891"/>
                  </a:lnTo>
                </a:path>
                <a:path w="532129" h="354329">
                  <a:moveTo>
                    <a:pt x="239165" y="348891"/>
                  </a:moveTo>
                  <a:lnTo>
                    <a:pt x="241795" y="348891"/>
                  </a:lnTo>
                </a:path>
                <a:path w="532129" h="354329">
                  <a:moveTo>
                    <a:pt x="241795" y="348891"/>
                  </a:moveTo>
                  <a:lnTo>
                    <a:pt x="244425" y="348891"/>
                  </a:lnTo>
                </a:path>
                <a:path w="532129" h="354329">
                  <a:moveTo>
                    <a:pt x="244425" y="348891"/>
                  </a:moveTo>
                  <a:lnTo>
                    <a:pt x="247054" y="348891"/>
                  </a:lnTo>
                </a:path>
                <a:path w="532129" h="354329">
                  <a:moveTo>
                    <a:pt x="247054" y="348891"/>
                  </a:moveTo>
                  <a:lnTo>
                    <a:pt x="249684" y="348891"/>
                  </a:lnTo>
                </a:path>
                <a:path w="532129" h="354329">
                  <a:moveTo>
                    <a:pt x="249684" y="348891"/>
                  </a:moveTo>
                  <a:lnTo>
                    <a:pt x="252314" y="348891"/>
                  </a:lnTo>
                </a:path>
                <a:path w="532129" h="354329">
                  <a:moveTo>
                    <a:pt x="252314" y="348891"/>
                  </a:moveTo>
                  <a:lnTo>
                    <a:pt x="254944" y="348891"/>
                  </a:lnTo>
                </a:path>
                <a:path w="532129" h="354329">
                  <a:moveTo>
                    <a:pt x="254944" y="348891"/>
                  </a:moveTo>
                  <a:lnTo>
                    <a:pt x="257574" y="348891"/>
                  </a:lnTo>
                </a:path>
                <a:path w="532129" h="354329">
                  <a:moveTo>
                    <a:pt x="257574" y="348891"/>
                  </a:moveTo>
                  <a:lnTo>
                    <a:pt x="260203" y="348891"/>
                  </a:lnTo>
                </a:path>
                <a:path w="532129" h="354329">
                  <a:moveTo>
                    <a:pt x="260203" y="348891"/>
                  </a:moveTo>
                  <a:lnTo>
                    <a:pt x="262833" y="348891"/>
                  </a:lnTo>
                </a:path>
                <a:path w="532129" h="354329">
                  <a:moveTo>
                    <a:pt x="262833" y="348891"/>
                  </a:moveTo>
                  <a:lnTo>
                    <a:pt x="265463" y="348891"/>
                  </a:lnTo>
                </a:path>
                <a:path w="532129" h="354329">
                  <a:moveTo>
                    <a:pt x="265463" y="348891"/>
                  </a:moveTo>
                  <a:lnTo>
                    <a:pt x="268093" y="348891"/>
                  </a:lnTo>
                </a:path>
                <a:path w="532129" h="354329">
                  <a:moveTo>
                    <a:pt x="268093" y="348891"/>
                  </a:moveTo>
                  <a:lnTo>
                    <a:pt x="270723" y="348891"/>
                  </a:lnTo>
                </a:path>
                <a:path w="532129" h="354329">
                  <a:moveTo>
                    <a:pt x="270723" y="348891"/>
                  </a:moveTo>
                  <a:lnTo>
                    <a:pt x="273352" y="348891"/>
                  </a:lnTo>
                </a:path>
                <a:path w="532129" h="354329">
                  <a:moveTo>
                    <a:pt x="273352" y="348891"/>
                  </a:moveTo>
                  <a:lnTo>
                    <a:pt x="275982" y="348891"/>
                  </a:lnTo>
                </a:path>
                <a:path w="532129" h="354329">
                  <a:moveTo>
                    <a:pt x="275982" y="348891"/>
                  </a:moveTo>
                  <a:lnTo>
                    <a:pt x="278612" y="348891"/>
                  </a:lnTo>
                </a:path>
                <a:path w="532129" h="354329">
                  <a:moveTo>
                    <a:pt x="278612" y="348891"/>
                  </a:moveTo>
                  <a:lnTo>
                    <a:pt x="281242" y="348891"/>
                  </a:lnTo>
                </a:path>
                <a:path w="532129" h="354329">
                  <a:moveTo>
                    <a:pt x="281242" y="348891"/>
                  </a:moveTo>
                  <a:lnTo>
                    <a:pt x="283872" y="348891"/>
                  </a:lnTo>
                </a:path>
                <a:path w="532129" h="354329">
                  <a:moveTo>
                    <a:pt x="283872" y="348891"/>
                  </a:moveTo>
                  <a:lnTo>
                    <a:pt x="286501" y="348891"/>
                  </a:lnTo>
                </a:path>
                <a:path w="532129" h="354329">
                  <a:moveTo>
                    <a:pt x="286501" y="348891"/>
                  </a:moveTo>
                  <a:lnTo>
                    <a:pt x="289131" y="348891"/>
                  </a:lnTo>
                </a:path>
                <a:path w="532129" h="354329">
                  <a:moveTo>
                    <a:pt x="289131" y="348891"/>
                  </a:moveTo>
                  <a:lnTo>
                    <a:pt x="291761" y="348891"/>
                  </a:lnTo>
                </a:path>
                <a:path w="532129" h="354329">
                  <a:moveTo>
                    <a:pt x="291761" y="348891"/>
                  </a:moveTo>
                  <a:lnTo>
                    <a:pt x="294391" y="348891"/>
                  </a:lnTo>
                </a:path>
                <a:path w="532129" h="354329">
                  <a:moveTo>
                    <a:pt x="294391" y="348891"/>
                  </a:moveTo>
                  <a:lnTo>
                    <a:pt x="297021" y="348891"/>
                  </a:lnTo>
                </a:path>
                <a:path w="532129" h="354329">
                  <a:moveTo>
                    <a:pt x="297021" y="348891"/>
                  </a:moveTo>
                  <a:lnTo>
                    <a:pt x="299650" y="348891"/>
                  </a:lnTo>
                </a:path>
                <a:path w="532129" h="354329">
                  <a:moveTo>
                    <a:pt x="299650" y="348891"/>
                  </a:moveTo>
                  <a:lnTo>
                    <a:pt x="302280" y="348891"/>
                  </a:lnTo>
                </a:path>
                <a:path w="532129" h="354329">
                  <a:moveTo>
                    <a:pt x="302280" y="348891"/>
                  </a:moveTo>
                  <a:lnTo>
                    <a:pt x="304910" y="348891"/>
                  </a:lnTo>
                </a:path>
                <a:path w="532129" h="354329">
                  <a:moveTo>
                    <a:pt x="304910" y="348891"/>
                  </a:moveTo>
                  <a:lnTo>
                    <a:pt x="307540" y="348891"/>
                  </a:lnTo>
                </a:path>
                <a:path w="532129" h="354329">
                  <a:moveTo>
                    <a:pt x="307540" y="348891"/>
                  </a:moveTo>
                  <a:lnTo>
                    <a:pt x="310170" y="348891"/>
                  </a:lnTo>
                </a:path>
                <a:path w="532129" h="354329">
                  <a:moveTo>
                    <a:pt x="310170" y="348891"/>
                  </a:moveTo>
                  <a:lnTo>
                    <a:pt x="312799" y="348891"/>
                  </a:lnTo>
                </a:path>
                <a:path w="532129" h="354329">
                  <a:moveTo>
                    <a:pt x="312799" y="348891"/>
                  </a:moveTo>
                  <a:lnTo>
                    <a:pt x="315429" y="348891"/>
                  </a:lnTo>
                </a:path>
                <a:path w="532129" h="354329">
                  <a:moveTo>
                    <a:pt x="315429" y="348891"/>
                  </a:moveTo>
                  <a:lnTo>
                    <a:pt x="318059" y="348891"/>
                  </a:lnTo>
                </a:path>
                <a:path w="532129" h="354329">
                  <a:moveTo>
                    <a:pt x="318059" y="348891"/>
                  </a:moveTo>
                  <a:lnTo>
                    <a:pt x="320689" y="348891"/>
                  </a:lnTo>
                </a:path>
                <a:path w="532129" h="354329">
                  <a:moveTo>
                    <a:pt x="320689" y="348891"/>
                  </a:moveTo>
                  <a:lnTo>
                    <a:pt x="323319" y="348891"/>
                  </a:lnTo>
                </a:path>
                <a:path w="532129" h="354329">
                  <a:moveTo>
                    <a:pt x="323319" y="348891"/>
                  </a:moveTo>
                  <a:lnTo>
                    <a:pt x="325948" y="348891"/>
                  </a:lnTo>
                </a:path>
                <a:path w="532129" h="354329">
                  <a:moveTo>
                    <a:pt x="325948" y="348891"/>
                  </a:moveTo>
                  <a:lnTo>
                    <a:pt x="328578" y="348891"/>
                  </a:lnTo>
                </a:path>
                <a:path w="532129" h="354329">
                  <a:moveTo>
                    <a:pt x="328578" y="348891"/>
                  </a:moveTo>
                  <a:lnTo>
                    <a:pt x="331208" y="348891"/>
                  </a:lnTo>
                </a:path>
                <a:path w="532129" h="354329">
                  <a:moveTo>
                    <a:pt x="331208" y="348891"/>
                  </a:moveTo>
                  <a:lnTo>
                    <a:pt x="333838" y="348891"/>
                  </a:lnTo>
                </a:path>
                <a:path w="532129" h="354329">
                  <a:moveTo>
                    <a:pt x="333838" y="348891"/>
                  </a:moveTo>
                  <a:lnTo>
                    <a:pt x="336468" y="348891"/>
                  </a:lnTo>
                </a:path>
                <a:path w="532129" h="354329">
                  <a:moveTo>
                    <a:pt x="336468" y="348891"/>
                  </a:moveTo>
                  <a:lnTo>
                    <a:pt x="339097" y="348891"/>
                  </a:lnTo>
                </a:path>
                <a:path w="532129" h="354329">
                  <a:moveTo>
                    <a:pt x="339097" y="348891"/>
                  </a:moveTo>
                  <a:lnTo>
                    <a:pt x="341727" y="348891"/>
                  </a:lnTo>
                </a:path>
                <a:path w="532129" h="354329">
                  <a:moveTo>
                    <a:pt x="341727" y="348891"/>
                  </a:moveTo>
                  <a:lnTo>
                    <a:pt x="344357" y="348891"/>
                  </a:lnTo>
                </a:path>
                <a:path w="532129" h="354329">
                  <a:moveTo>
                    <a:pt x="344357" y="348891"/>
                  </a:moveTo>
                  <a:lnTo>
                    <a:pt x="346987" y="348891"/>
                  </a:lnTo>
                </a:path>
                <a:path w="532129" h="354329">
                  <a:moveTo>
                    <a:pt x="346987" y="348891"/>
                  </a:moveTo>
                  <a:lnTo>
                    <a:pt x="349617" y="348891"/>
                  </a:lnTo>
                </a:path>
                <a:path w="532129" h="354329">
                  <a:moveTo>
                    <a:pt x="349617" y="348891"/>
                  </a:moveTo>
                  <a:lnTo>
                    <a:pt x="352246" y="348891"/>
                  </a:lnTo>
                </a:path>
                <a:path w="532129" h="354329">
                  <a:moveTo>
                    <a:pt x="352246" y="348891"/>
                  </a:moveTo>
                  <a:lnTo>
                    <a:pt x="354876" y="348891"/>
                  </a:lnTo>
                </a:path>
                <a:path w="532129" h="354329">
                  <a:moveTo>
                    <a:pt x="354876" y="348891"/>
                  </a:moveTo>
                  <a:lnTo>
                    <a:pt x="357506" y="348891"/>
                  </a:lnTo>
                </a:path>
                <a:path w="532129" h="354329">
                  <a:moveTo>
                    <a:pt x="357506" y="348891"/>
                  </a:moveTo>
                  <a:lnTo>
                    <a:pt x="360136" y="348891"/>
                  </a:lnTo>
                </a:path>
                <a:path w="532129" h="354329">
                  <a:moveTo>
                    <a:pt x="360136" y="348891"/>
                  </a:moveTo>
                  <a:lnTo>
                    <a:pt x="362766" y="348891"/>
                  </a:lnTo>
                </a:path>
                <a:path w="532129" h="354329">
                  <a:moveTo>
                    <a:pt x="362766" y="348891"/>
                  </a:moveTo>
                  <a:lnTo>
                    <a:pt x="365395" y="348891"/>
                  </a:lnTo>
                </a:path>
                <a:path w="532129" h="354329">
                  <a:moveTo>
                    <a:pt x="365395" y="348891"/>
                  </a:moveTo>
                  <a:lnTo>
                    <a:pt x="368025" y="348891"/>
                  </a:lnTo>
                </a:path>
                <a:path w="532129" h="354329">
                  <a:moveTo>
                    <a:pt x="368025" y="348891"/>
                  </a:moveTo>
                  <a:lnTo>
                    <a:pt x="370655" y="348891"/>
                  </a:lnTo>
                </a:path>
                <a:path w="532129" h="354329">
                  <a:moveTo>
                    <a:pt x="370655" y="348891"/>
                  </a:moveTo>
                  <a:lnTo>
                    <a:pt x="373285" y="348891"/>
                  </a:lnTo>
                </a:path>
                <a:path w="532129" h="354329">
                  <a:moveTo>
                    <a:pt x="373285" y="348891"/>
                  </a:moveTo>
                  <a:lnTo>
                    <a:pt x="375915" y="348891"/>
                  </a:lnTo>
                </a:path>
                <a:path w="532129" h="354329">
                  <a:moveTo>
                    <a:pt x="375915" y="348891"/>
                  </a:moveTo>
                  <a:lnTo>
                    <a:pt x="378544" y="348891"/>
                  </a:lnTo>
                </a:path>
                <a:path w="532129" h="354329">
                  <a:moveTo>
                    <a:pt x="378544" y="348891"/>
                  </a:moveTo>
                  <a:lnTo>
                    <a:pt x="381174" y="348891"/>
                  </a:lnTo>
                </a:path>
                <a:path w="532129" h="354329">
                  <a:moveTo>
                    <a:pt x="381174" y="348891"/>
                  </a:moveTo>
                  <a:lnTo>
                    <a:pt x="383804" y="348891"/>
                  </a:lnTo>
                </a:path>
                <a:path w="532129" h="354329">
                  <a:moveTo>
                    <a:pt x="383804" y="348891"/>
                  </a:moveTo>
                  <a:lnTo>
                    <a:pt x="386434" y="348891"/>
                  </a:lnTo>
                </a:path>
                <a:path w="532129" h="354329">
                  <a:moveTo>
                    <a:pt x="386434" y="348891"/>
                  </a:moveTo>
                  <a:lnTo>
                    <a:pt x="389064" y="348891"/>
                  </a:lnTo>
                </a:path>
                <a:path w="532129" h="354329">
                  <a:moveTo>
                    <a:pt x="389064" y="348891"/>
                  </a:moveTo>
                  <a:lnTo>
                    <a:pt x="391693" y="348891"/>
                  </a:lnTo>
                </a:path>
                <a:path w="532129" h="354329">
                  <a:moveTo>
                    <a:pt x="391693" y="348891"/>
                  </a:moveTo>
                  <a:lnTo>
                    <a:pt x="394323" y="348891"/>
                  </a:lnTo>
                </a:path>
                <a:path w="532129" h="354329">
                  <a:moveTo>
                    <a:pt x="394323" y="348891"/>
                  </a:moveTo>
                  <a:lnTo>
                    <a:pt x="396953" y="348891"/>
                  </a:lnTo>
                </a:path>
                <a:path w="532129" h="354329">
                  <a:moveTo>
                    <a:pt x="396953" y="348891"/>
                  </a:moveTo>
                  <a:lnTo>
                    <a:pt x="399583" y="348891"/>
                  </a:lnTo>
                </a:path>
                <a:path w="532129" h="354329">
                  <a:moveTo>
                    <a:pt x="399583" y="348891"/>
                  </a:moveTo>
                  <a:lnTo>
                    <a:pt x="402213" y="348891"/>
                  </a:lnTo>
                </a:path>
                <a:path w="532129" h="354329">
                  <a:moveTo>
                    <a:pt x="402213" y="348891"/>
                  </a:moveTo>
                  <a:lnTo>
                    <a:pt x="404842" y="348891"/>
                  </a:lnTo>
                </a:path>
                <a:path w="532129" h="354329">
                  <a:moveTo>
                    <a:pt x="404842" y="348891"/>
                  </a:moveTo>
                  <a:lnTo>
                    <a:pt x="407472" y="348891"/>
                  </a:lnTo>
                </a:path>
                <a:path w="532129" h="354329">
                  <a:moveTo>
                    <a:pt x="407472" y="348891"/>
                  </a:moveTo>
                  <a:lnTo>
                    <a:pt x="410102" y="348891"/>
                  </a:lnTo>
                </a:path>
                <a:path w="532129" h="354329">
                  <a:moveTo>
                    <a:pt x="410102" y="348891"/>
                  </a:moveTo>
                  <a:lnTo>
                    <a:pt x="412732" y="348891"/>
                  </a:lnTo>
                </a:path>
                <a:path w="532129" h="354329">
                  <a:moveTo>
                    <a:pt x="412732" y="348891"/>
                  </a:moveTo>
                  <a:lnTo>
                    <a:pt x="415362" y="348891"/>
                  </a:lnTo>
                </a:path>
                <a:path w="532129" h="354329">
                  <a:moveTo>
                    <a:pt x="415362" y="348891"/>
                  </a:moveTo>
                  <a:lnTo>
                    <a:pt x="417991" y="348891"/>
                  </a:lnTo>
                </a:path>
                <a:path w="532129" h="354329">
                  <a:moveTo>
                    <a:pt x="417991" y="348891"/>
                  </a:moveTo>
                  <a:lnTo>
                    <a:pt x="420621" y="348891"/>
                  </a:lnTo>
                </a:path>
                <a:path w="532129" h="354329">
                  <a:moveTo>
                    <a:pt x="420621" y="348891"/>
                  </a:moveTo>
                  <a:lnTo>
                    <a:pt x="423251" y="348891"/>
                  </a:lnTo>
                </a:path>
                <a:path w="532129" h="354329">
                  <a:moveTo>
                    <a:pt x="423251" y="348891"/>
                  </a:moveTo>
                  <a:lnTo>
                    <a:pt x="425881" y="348891"/>
                  </a:lnTo>
                </a:path>
                <a:path w="532129" h="354329">
                  <a:moveTo>
                    <a:pt x="425881" y="348891"/>
                  </a:moveTo>
                  <a:lnTo>
                    <a:pt x="428511" y="348891"/>
                  </a:lnTo>
                </a:path>
                <a:path w="532129" h="354329">
                  <a:moveTo>
                    <a:pt x="428511" y="348891"/>
                  </a:moveTo>
                  <a:lnTo>
                    <a:pt x="431140" y="348891"/>
                  </a:lnTo>
                </a:path>
                <a:path w="532129" h="354329">
                  <a:moveTo>
                    <a:pt x="431140" y="348891"/>
                  </a:moveTo>
                  <a:lnTo>
                    <a:pt x="433770" y="348891"/>
                  </a:lnTo>
                </a:path>
                <a:path w="532129" h="354329">
                  <a:moveTo>
                    <a:pt x="433770" y="348891"/>
                  </a:moveTo>
                  <a:lnTo>
                    <a:pt x="436400" y="348891"/>
                  </a:lnTo>
                </a:path>
                <a:path w="532129" h="354329">
                  <a:moveTo>
                    <a:pt x="436400" y="348891"/>
                  </a:moveTo>
                  <a:lnTo>
                    <a:pt x="439030" y="348891"/>
                  </a:lnTo>
                </a:path>
                <a:path w="532129" h="354329">
                  <a:moveTo>
                    <a:pt x="439030" y="348891"/>
                  </a:moveTo>
                  <a:lnTo>
                    <a:pt x="441660" y="348891"/>
                  </a:lnTo>
                </a:path>
                <a:path w="532129" h="354329">
                  <a:moveTo>
                    <a:pt x="441660" y="348891"/>
                  </a:moveTo>
                  <a:lnTo>
                    <a:pt x="444289" y="348891"/>
                  </a:lnTo>
                </a:path>
                <a:path w="532129" h="354329">
                  <a:moveTo>
                    <a:pt x="444289" y="348891"/>
                  </a:moveTo>
                  <a:lnTo>
                    <a:pt x="446919" y="348891"/>
                  </a:lnTo>
                </a:path>
                <a:path w="532129" h="354329">
                  <a:moveTo>
                    <a:pt x="446919" y="348891"/>
                  </a:moveTo>
                  <a:lnTo>
                    <a:pt x="449549" y="348891"/>
                  </a:lnTo>
                </a:path>
                <a:path w="532129" h="354329">
                  <a:moveTo>
                    <a:pt x="449549" y="348891"/>
                  </a:moveTo>
                  <a:lnTo>
                    <a:pt x="452179" y="348891"/>
                  </a:lnTo>
                </a:path>
                <a:path w="532129" h="354329">
                  <a:moveTo>
                    <a:pt x="452179" y="348891"/>
                  </a:moveTo>
                  <a:lnTo>
                    <a:pt x="454809" y="348891"/>
                  </a:lnTo>
                </a:path>
                <a:path w="532129" h="354329">
                  <a:moveTo>
                    <a:pt x="454809" y="348891"/>
                  </a:moveTo>
                  <a:lnTo>
                    <a:pt x="457438" y="348891"/>
                  </a:lnTo>
                </a:path>
                <a:path w="532129" h="354329">
                  <a:moveTo>
                    <a:pt x="457438" y="348891"/>
                  </a:moveTo>
                  <a:lnTo>
                    <a:pt x="460068" y="348891"/>
                  </a:lnTo>
                </a:path>
                <a:path w="532129" h="354329">
                  <a:moveTo>
                    <a:pt x="460068" y="348891"/>
                  </a:moveTo>
                  <a:lnTo>
                    <a:pt x="462698" y="348891"/>
                  </a:lnTo>
                </a:path>
                <a:path w="532129" h="354329">
                  <a:moveTo>
                    <a:pt x="462698" y="348891"/>
                  </a:moveTo>
                  <a:lnTo>
                    <a:pt x="465328" y="348891"/>
                  </a:lnTo>
                </a:path>
                <a:path w="532129" h="354329">
                  <a:moveTo>
                    <a:pt x="465328" y="348891"/>
                  </a:moveTo>
                  <a:lnTo>
                    <a:pt x="467958" y="348891"/>
                  </a:lnTo>
                </a:path>
                <a:path w="532129" h="354329">
                  <a:moveTo>
                    <a:pt x="467958" y="348891"/>
                  </a:moveTo>
                  <a:lnTo>
                    <a:pt x="470587" y="348891"/>
                  </a:lnTo>
                </a:path>
                <a:path w="532129" h="354329">
                  <a:moveTo>
                    <a:pt x="470587" y="348891"/>
                  </a:moveTo>
                  <a:lnTo>
                    <a:pt x="473217" y="348891"/>
                  </a:lnTo>
                </a:path>
                <a:path w="532129" h="354329">
                  <a:moveTo>
                    <a:pt x="473217" y="348891"/>
                  </a:moveTo>
                  <a:lnTo>
                    <a:pt x="475847" y="348891"/>
                  </a:lnTo>
                </a:path>
                <a:path w="532129" h="354329">
                  <a:moveTo>
                    <a:pt x="475847" y="348891"/>
                  </a:moveTo>
                  <a:lnTo>
                    <a:pt x="478477" y="348891"/>
                  </a:lnTo>
                </a:path>
                <a:path w="532129" h="354329">
                  <a:moveTo>
                    <a:pt x="478477" y="348891"/>
                  </a:moveTo>
                  <a:lnTo>
                    <a:pt x="481107" y="348891"/>
                  </a:lnTo>
                </a:path>
                <a:path w="532129" h="354329">
                  <a:moveTo>
                    <a:pt x="481107" y="348891"/>
                  </a:moveTo>
                  <a:lnTo>
                    <a:pt x="483736" y="348891"/>
                  </a:lnTo>
                </a:path>
                <a:path w="532129" h="354329">
                  <a:moveTo>
                    <a:pt x="483736" y="348891"/>
                  </a:moveTo>
                  <a:lnTo>
                    <a:pt x="486366" y="348891"/>
                  </a:lnTo>
                </a:path>
                <a:path w="532129" h="354329">
                  <a:moveTo>
                    <a:pt x="486366" y="348891"/>
                  </a:moveTo>
                  <a:lnTo>
                    <a:pt x="488996" y="348891"/>
                  </a:lnTo>
                </a:path>
                <a:path w="532129" h="354329">
                  <a:moveTo>
                    <a:pt x="488996" y="348891"/>
                  </a:moveTo>
                  <a:lnTo>
                    <a:pt x="491626" y="348891"/>
                  </a:lnTo>
                </a:path>
                <a:path w="532129" h="354329">
                  <a:moveTo>
                    <a:pt x="491626" y="348891"/>
                  </a:moveTo>
                  <a:lnTo>
                    <a:pt x="494256" y="348891"/>
                  </a:lnTo>
                </a:path>
                <a:path w="532129" h="354329">
                  <a:moveTo>
                    <a:pt x="494256" y="348891"/>
                  </a:moveTo>
                  <a:lnTo>
                    <a:pt x="496885" y="348891"/>
                  </a:lnTo>
                </a:path>
                <a:path w="532129" h="354329">
                  <a:moveTo>
                    <a:pt x="496885" y="348891"/>
                  </a:moveTo>
                  <a:lnTo>
                    <a:pt x="499515" y="348891"/>
                  </a:lnTo>
                </a:path>
                <a:path w="532129" h="354329">
                  <a:moveTo>
                    <a:pt x="499515" y="348891"/>
                  </a:moveTo>
                  <a:lnTo>
                    <a:pt x="502145" y="348891"/>
                  </a:lnTo>
                </a:path>
                <a:path w="532129" h="354329">
                  <a:moveTo>
                    <a:pt x="502145" y="348891"/>
                  </a:moveTo>
                  <a:lnTo>
                    <a:pt x="504775" y="348891"/>
                  </a:lnTo>
                </a:path>
                <a:path w="532129" h="354329">
                  <a:moveTo>
                    <a:pt x="504775" y="348891"/>
                  </a:moveTo>
                  <a:lnTo>
                    <a:pt x="507404" y="348891"/>
                  </a:lnTo>
                </a:path>
                <a:path w="532129" h="354329">
                  <a:moveTo>
                    <a:pt x="507404" y="348891"/>
                  </a:moveTo>
                  <a:lnTo>
                    <a:pt x="510034" y="348891"/>
                  </a:lnTo>
                </a:path>
                <a:path w="532129" h="354329">
                  <a:moveTo>
                    <a:pt x="510034" y="348891"/>
                  </a:moveTo>
                  <a:lnTo>
                    <a:pt x="512664" y="348891"/>
                  </a:lnTo>
                </a:path>
                <a:path w="532129" h="354329">
                  <a:moveTo>
                    <a:pt x="512664" y="348891"/>
                  </a:moveTo>
                  <a:lnTo>
                    <a:pt x="515294" y="348891"/>
                  </a:lnTo>
                </a:path>
                <a:path w="532129" h="354329">
                  <a:moveTo>
                    <a:pt x="515294" y="348891"/>
                  </a:moveTo>
                  <a:lnTo>
                    <a:pt x="517924" y="348891"/>
                  </a:lnTo>
                </a:path>
                <a:path w="532129" h="354329">
                  <a:moveTo>
                    <a:pt x="517924" y="348891"/>
                  </a:moveTo>
                  <a:lnTo>
                    <a:pt x="520553" y="348891"/>
                  </a:lnTo>
                </a:path>
                <a:path w="532129" h="354329">
                  <a:moveTo>
                    <a:pt x="520553" y="348891"/>
                  </a:moveTo>
                  <a:lnTo>
                    <a:pt x="523183" y="348891"/>
                  </a:lnTo>
                </a:path>
                <a:path w="532129" h="354329">
                  <a:moveTo>
                    <a:pt x="523183" y="348891"/>
                  </a:moveTo>
                  <a:lnTo>
                    <a:pt x="525813" y="348891"/>
                  </a:lnTo>
                </a:path>
                <a:path w="532129" h="354329">
                  <a:moveTo>
                    <a:pt x="525813" y="348891"/>
                  </a:moveTo>
                  <a:lnTo>
                    <a:pt x="528443" y="348891"/>
                  </a:lnTo>
                </a:path>
                <a:path w="532129" h="354329">
                  <a:moveTo>
                    <a:pt x="528443" y="348891"/>
                  </a:moveTo>
                  <a:lnTo>
                    <a:pt x="531073" y="348891"/>
                  </a:lnTo>
                </a:path>
                <a:path w="532129" h="354329">
                  <a:moveTo>
                    <a:pt x="531073" y="348891"/>
                  </a:moveTo>
                  <a:lnTo>
                    <a:pt x="531949" y="348891"/>
                  </a:lnTo>
                </a:path>
                <a:path w="532129" h="354329">
                  <a:moveTo>
                    <a:pt x="57709" y="348891"/>
                  </a:moveTo>
                  <a:lnTo>
                    <a:pt x="57709" y="354005"/>
                  </a:lnTo>
                </a:path>
                <a:path w="532129" h="354329">
                  <a:moveTo>
                    <a:pt x="163047" y="348891"/>
                  </a:moveTo>
                  <a:lnTo>
                    <a:pt x="163047" y="354005"/>
                  </a:lnTo>
                </a:path>
                <a:path w="532129" h="354329">
                  <a:moveTo>
                    <a:pt x="268385" y="348891"/>
                  </a:moveTo>
                  <a:lnTo>
                    <a:pt x="268385" y="354005"/>
                  </a:lnTo>
                </a:path>
                <a:path w="532129" h="354329">
                  <a:moveTo>
                    <a:pt x="373723" y="348891"/>
                  </a:moveTo>
                  <a:lnTo>
                    <a:pt x="373723" y="354005"/>
                  </a:lnTo>
                </a:path>
                <a:path w="532129" h="354329">
                  <a:moveTo>
                    <a:pt x="479061" y="348891"/>
                  </a:moveTo>
                  <a:lnTo>
                    <a:pt x="479061" y="354005"/>
                  </a:lnTo>
                </a:path>
                <a:path w="532129" h="354329">
                  <a:moveTo>
                    <a:pt x="5113" y="348891"/>
                  </a:moveTo>
                  <a:lnTo>
                    <a:pt x="5113" y="346261"/>
                  </a:lnTo>
                </a:path>
                <a:path w="532129" h="354329">
                  <a:moveTo>
                    <a:pt x="5113" y="346261"/>
                  </a:moveTo>
                  <a:lnTo>
                    <a:pt x="5113" y="343631"/>
                  </a:lnTo>
                </a:path>
                <a:path w="532129" h="354329">
                  <a:moveTo>
                    <a:pt x="5113" y="343631"/>
                  </a:moveTo>
                  <a:lnTo>
                    <a:pt x="5113" y="341001"/>
                  </a:lnTo>
                </a:path>
                <a:path w="532129" h="354329">
                  <a:moveTo>
                    <a:pt x="5113" y="341001"/>
                  </a:moveTo>
                  <a:lnTo>
                    <a:pt x="5113" y="338372"/>
                  </a:lnTo>
                </a:path>
                <a:path w="532129" h="354329">
                  <a:moveTo>
                    <a:pt x="5113" y="338372"/>
                  </a:moveTo>
                  <a:lnTo>
                    <a:pt x="5113" y="335742"/>
                  </a:lnTo>
                </a:path>
                <a:path w="532129" h="354329">
                  <a:moveTo>
                    <a:pt x="5113" y="335742"/>
                  </a:moveTo>
                  <a:lnTo>
                    <a:pt x="5113" y="333112"/>
                  </a:lnTo>
                </a:path>
                <a:path w="532129" h="354329">
                  <a:moveTo>
                    <a:pt x="5113" y="333112"/>
                  </a:moveTo>
                  <a:lnTo>
                    <a:pt x="5113" y="330482"/>
                  </a:lnTo>
                </a:path>
                <a:path w="532129" h="354329">
                  <a:moveTo>
                    <a:pt x="5113" y="330482"/>
                  </a:moveTo>
                  <a:lnTo>
                    <a:pt x="5113" y="327852"/>
                  </a:lnTo>
                </a:path>
                <a:path w="532129" h="354329">
                  <a:moveTo>
                    <a:pt x="5113" y="327852"/>
                  </a:moveTo>
                  <a:lnTo>
                    <a:pt x="5113" y="325222"/>
                  </a:lnTo>
                </a:path>
                <a:path w="532129" h="354329">
                  <a:moveTo>
                    <a:pt x="5113" y="325222"/>
                  </a:moveTo>
                  <a:lnTo>
                    <a:pt x="5113" y="322593"/>
                  </a:lnTo>
                </a:path>
                <a:path w="532129" h="354329">
                  <a:moveTo>
                    <a:pt x="5113" y="322593"/>
                  </a:moveTo>
                  <a:lnTo>
                    <a:pt x="5113" y="319963"/>
                  </a:lnTo>
                </a:path>
                <a:path w="532129" h="354329">
                  <a:moveTo>
                    <a:pt x="5113" y="319963"/>
                  </a:moveTo>
                  <a:lnTo>
                    <a:pt x="5113" y="317333"/>
                  </a:lnTo>
                </a:path>
                <a:path w="532129" h="354329">
                  <a:moveTo>
                    <a:pt x="5113" y="317333"/>
                  </a:moveTo>
                  <a:lnTo>
                    <a:pt x="5113" y="314703"/>
                  </a:lnTo>
                </a:path>
                <a:path w="532129" h="354329">
                  <a:moveTo>
                    <a:pt x="5113" y="314703"/>
                  </a:moveTo>
                  <a:lnTo>
                    <a:pt x="5113" y="312073"/>
                  </a:lnTo>
                </a:path>
                <a:path w="532129" h="354329">
                  <a:moveTo>
                    <a:pt x="5113" y="312073"/>
                  </a:moveTo>
                  <a:lnTo>
                    <a:pt x="5113" y="309443"/>
                  </a:lnTo>
                </a:path>
                <a:path w="532129" h="354329">
                  <a:moveTo>
                    <a:pt x="5113" y="309443"/>
                  </a:moveTo>
                  <a:lnTo>
                    <a:pt x="5113" y="306814"/>
                  </a:lnTo>
                </a:path>
                <a:path w="532129" h="354329">
                  <a:moveTo>
                    <a:pt x="5113" y="306814"/>
                  </a:moveTo>
                  <a:lnTo>
                    <a:pt x="5113" y="304184"/>
                  </a:lnTo>
                </a:path>
                <a:path w="532129" h="354329">
                  <a:moveTo>
                    <a:pt x="5113" y="304184"/>
                  </a:moveTo>
                  <a:lnTo>
                    <a:pt x="5113" y="301554"/>
                  </a:lnTo>
                </a:path>
                <a:path w="532129" h="354329">
                  <a:moveTo>
                    <a:pt x="5113" y="301554"/>
                  </a:moveTo>
                  <a:lnTo>
                    <a:pt x="5113" y="298924"/>
                  </a:lnTo>
                </a:path>
                <a:path w="532129" h="354329">
                  <a:moveTo>
                    <a:pt x="5113" y="298924"/>
                  </a:moveTo>
                  <a:lnTo>
                    <a:pt x="5113" y="296294"/>
                  </a:lnTo>
                </a:path>
                <a:path w="532129" h="354329">
                  <a:moveTo>
                    <a:pt x="5113" y="296294"/>
                  </a:moveTo>
                  <a:lnTo>
                    <a:pt x="5113" y="293664"/>
                  </a:lnTo>
                </a:path>
                <a:path w="532129" h="354329">
                  <a:moveTo>
                    <a:pt x="5113" y="293664"/>
                  </a:moveTo>
                  <a:lnTo>
                    <a:pt x="5113" y="291035"/>
                  </a:lnTo>
                </a:path>
                <a:path w="532129" h="354329">
                  <a:moveTo>
                    <a:pt x="5113" y="291035"/>
                  </a:moveTo>
                  <a:lnTo>
                    <a:pt x="5113" y="288405"/>
                  </a:lnTo>
                </a:path>
                <a:path w="532129" h="354329">
                  <a:moveTo>
                    <a:pt x="5113" y="288405"/>
                  </a:moveTo>
                  <a:lnTo>
                    <a:pt x="5113" y="285775"/>
                  </a:lnTo>
                </a:path>
                <a:path w="532129" h="354329">
                  <a:moveTo>
                    <a:pt x="5113" y="285775"/>
                  </a:moveTo>
                  <a:lnTo>
                    <a:pt x="5113" y="283145"/>
                  </a:lnTo>
                </a:path>
                <a:path w="532129" h="354329">
                  <a:moveTo>
                    <a:pt x="5113" y="283145"/>
                  </a:moveTo>
                  <a:lnTo>
                    <a:pt x="5113" y="280515"/>
                  </a:lnTo>
                </a:path>
                <a:path w="532129" h="354329">
                  <a:moveTo>
                    <a:pt x="5113" y="280515"/>
                  </a:moveTo>
                  <a:lnTo>
                    <a:pt x="5113" y="277885"/>
                  </a:lnTo>
                </a:path>
                <a:path w="532129" h="354329">
                  <a:moveTo>
                    <a:pt x="5113" y="277885"/>
                  </a:moveTo>
                  <a:lnTo>
                    <a:pt x="5113" y="275256"/>
                  </a:lnTo>
                </a:path>
                <a:path w="532129" h="354329">
                  <a:moveTo>
                    <a:pt x="5113" y="275256"/>
                  </a:moveTo>
                  <a:lnTo>
                    <a:pt x="5113" y="272626"/>
                  </a:lnTo>
                </a:path>
                <a:path w="532129" h="354329">
                  <a:moveTo>
                    <a:pt x="5113" y="272626"/>
                  </a:moveTo>
                  <a:lnTo>
                    <a:pt x="5113" y="269996"/>
                  </a:lnTo>
                </a:path>
                <a:path w="532129" h="354329">
                  <a:moveTo>
                    <a:pt x="5113" y="269996"/>
                  </a:moveTo>
                  <a:lnTo>
                    <a:pt x="5113" y="267366"/>
                  </a:lnTo>
                </a:path>
                <a:path w="532129" h="354329">
                  <a:moveTo>
                    <a:pt x="5113" y="267366"/>
                  </a:moveTo>
                  <a:lnTo>
                    <a:pt x="5113" y="264736"/>
                  </a:lnTo>
                </a:path>
                <a:path w="532129" h="354329">
                  <a:moveTo>
                    <a:pt x="5113" y="264736"/>
                  </a:moveTo>
                  <a:lnTo>
                    <a:pt x="5113" y="262106"/>
                  </a:lnTo>
                </a:path>
                <a:path w="532129" h="354329">
                  <a:moveTo>
                    <a:pt x="5113" y="262106"/>
                  </a:moveTo>
                  <a:lnTo>
                    <a:pt x="5113" y="259477"/>
                  </a:lnTo>
                </a:path>
                <a:path w="532129" h="354329">
                  <a:moveTo>
                    <a:pt x="5113" y="259477"/>
                  </a:moveTo>
                  <a:lnTo>
                    <a:pt x="5113" y="256847"/>
                  </a:lnTo>
                </a:path>
                <a:path w="532129" h="354329">
                  <a:moveTo>
                    <a:pt x="5113" y="256847"/>
                  </a:moveTo>
                  <a:lnTo>
                    <a:pt x="5113" y="254217"/>
                  </a:lnTo>
                </a:path>
                <a:path w="532129" h="354329">
                  <a:moveTo>
                    <a:pt x="5113" y="254217"/>
                  </a:moveTo>
                  <a:lnTo>
                    <a:pt x="5113" y="251587"/>
                  </a:lnTo>
                </a:path>
                <a:path w="532129" h="354329">
                  <a:moveTo>
                    <a:pt x="5113" y="251587"/>
                  </a:moveTo>
                  <a:lnTo>
                    <a:pt x="5113" y="248957"/>
                  </a:lnTo>
                </a:path>
                <a:path w="532129" h="354329">
                  <a:moveTo>
                    <a:pt x="5113" y="248957"/>
                  </a:moveTo>
                  <a:lnTo>
                    <a:pt x="5113" y="246327"/>
                  </a:lnTo>
                </a:path>
                <a:path w="532129" h="354329">
                  <a:moveTo>
                    <a:pt x="5113" y="246327"/>
                  </a:moveTo>
                  <a:lnTo>
                    <a:pt x="5113" y="243698"/>
                  </a:lnTo>
                </a:path>
                <a:path w="532129" h="354329">
                  <a:moveTo>
                    <a:pt x="5113" y="243698"/>
                  </a:moveTo>
                  <a:lnTo>
                    <a:pt x="5113" y="241068"/>
                  </a:lnTo>
                </a:path>
                <a:path w="532129" h="354329">
                  <a:moveTo>
                    <a:pt x="5113" y="241068"/>
                  </a:moveTo>
                  <a:lnTo>
                    <a:pt x="5113" y="238438"/>
                  </a:lnTo>
                </a:path>
                <a:path w="532129" h="354329">
                  <a:moveTo>
                    <a:pt x="5113" y="238438"/>
                  </a:moveTo>
                  <a:lnTo>
                    <a:pt x="5113" y="235808"/>
                  </a:lnTo>
                </a:path>
                <a:path w="532129" h="354329">
                  <a:moveTo>
                    <a:pt x="5113" y="235808"/>
                  </a:moveTo>
                  <a:lnTo>
                    <a:pt x="5113" y="233178"/>
                  </a:lnTo>
                </a:path>
                <a:path w="532129" h="354329">
                  <a:moveTo>
                    <a:pt x="5113" y="233178"/>
                  </a:moveTo>
                  <a:lnTo>
                    <a:pt x="5113" y="230548"/>
                  </a:lnTo>
                </a:path>
                <a:path w="532129" h="354329">
                  <a:moveTo>
                    <a:pt x="5113" y="230548"/>
                  </a:moveTo>
                  <a:lnTo>
                    <a:pt x="5113" y="227919"/>
                  </a:lnTo>
                </a:path>
                <a:path w="532129" h="354329">
                  <a:moveTo>
                    <a:pt x="5113" y="227919"/>
                  </a:moveTo>
                  <a:lnTo>
                    <a:pt x="5113" y="225289"/>
                  </a:lnTo>
                </a:path>
                <a:path w="532129" h="354329">
                  <a:moveTo>
                    <a:pt x="5113" y="225289"/>
                  </a:moveTo>
                  <a:lnTo>
                    <a:pt x="5113" y="222659"/>
                  </a:lnTo>
                </a:path>
                <a:path w="532129" h="354329">
                  <a:moveTo>
                    <a:pt x="5113" y="222659"/>
                  </a:moveTo>
                  <a:lnTo>
                    <a:pt x="5113" y="220029"/>
                  </a:lnTo>
                </a:path>
                <a:path w="532129" h="354329">
                  <a:moveTo>
                    <a:pt x="5113" y="220029"/>
                  </a:moveTo>
                  <a:lnTo>
                    <a:pt x="5113" y="217399"/>
                  </a:lnTo>
                </a:path>
                <a:path w="532129" h="354329">
                  <a:moveTo>
                    <a:pt x="5113" y="217399"/>
                  </a:moveTo>
                  <a:lnTo>
                    <a:pt x="5113" y="214769"/>
                  </a:lnTo>
                </a:path>
                <a:path w="532129" h="354329">
                  <a:moveTo>
                    <a:pt x="5113" y="214769"/>
                  </a:moveTo>
                  <a:lnTo>
                    <a:pt x="5113" y="212140"/>
                  </a:lnTo>
                </a:path>
                <a:path w="532129" h="354329">
                  <a:moveTo>
                    <a:pt x="5113" y="212140"/>
                  </a:moveTo>
                  <a:lnTo>
                    <a:pt x="5113" y="209510"/>
                  </a:lnTo>
                </a:path>
                <a:path w="532129" h="354329">
                  <a:moveTo>
                    <a:pt x="5113" y="209510"/>
                  </a:moveTo>
                  <a:lnTo>
                    <a:pt x="5113" y="206880"/>
                  </a:lnTo>
                </a:path>
                <a:path w="532129" h="354329">
                  <a:moveTo>
                    <a:pt x="5113" y="206880"/>
                  </a:moveTo>
                  <a:lnTo>
                    <a:pt x="5113" y="204250"/>
                  </a:lnTo>
                </a:path>
                <a:path w="532129" h="354329">
                  <a:moveTo>
                    <a:pt x="5113" y="204250"/>
                  </a:moveTo>
                  <a:lnTo>
                    <a:pt x="5113" y="201620"/>
                  </a:lnTo>
                </a:path>
                <a:path w="532129" h="354329">
                  <a:moveTo>
                    <a:pt x="5113" y="201620"/>
                  </a:moveTo>
                  <a:lnTo>
                    <a:pt x="5113" y="198990"/>
                  </a:lnTo>
                </a:path>
                <a:path w="532129" h="354329">
                  <a:moveTo>
                    <a:pt x="5113" y="198990"/>
                  </a:moveTo>
                  <a:lnTo>
                    <a:pt x="5113" y="196361"/>
                  </a:lnTo>
                </a:path>
                <a:path w="532129" h="354329">
                  <a:moveTo>
                    <a:pt x="5113" y="196361"/>
                  </a:moveTo>
                  <a:lnTo>
                    <a:pt x="5113" y="193731"/>
                  </a:lnTo>
                </a:path>
                <a:path w="532129" h="354329">
                  <a:moveTo>
                    <a:pt x="5113" y="193731"/>
                  </a:moveTo>
                  <a:lnTo>
                    <a:pt x="5113" y="191101"/>
                  </a:lnTo>
                </a:path>
                <a:path w="532129" h="354329">
                  <a:moveTo>
                    <a:pt x="5113" y="191101"/>
                  </a:moveTo>
                  <a:lnTo>
                    <a:pt x="5113" y="188471"/>
                  </a:lnTo>
                </a:path>
                <a:path w="532129" h="354329">
                  <a:moveTo>
                    <a:pt x="5113" y="188471"/>
                  </a:moveTo>
                  <a:lnTo>
                    <a:pt x="5113" y="185841"/>
                  </a:lnTo>
                </a:path>
                <a:path w="532129" h="354329">
                  <a:moveTo>
                    <a:pt x="5113" y="185841"/>
                  </a:moveTo>
                  <a:lnTo>
                    <a:pt x="5113" y="183211"/>
                  </a:lnTo>
                </a:path>
                <a:path w="532129" h="354329">
                  <a:moveTo>
                    <a:pt x="5113" y="183211"/>
                  </a:moveTo>
                  <a:lnTo>
                    <a:pt x="5113" y="180582"/>
                  </a:lnTo>
                </a:path>
                <a:path w="532129" h="354329">
                  <a:moveTo>
                    <a:pt x="5113" y="180582"/>
                  </a:moveTo>
                  <a:lnTo>
                    <a:pt x="5113" y="177952"/>
                  </a:lnTo>
                </a:path>
                <a:path w="532129" h="354329">
                  <a:moveTo>
                    <a:pt x="5113" y="177952"/>
                  </a:moveTo>
                  <a:lnTo>
                    <a:pt x="5113" y="175322"/>
                  </a:lnTo>
                </a:path>
                <a:path w="532129" h="354329">
                  <a:moveTo>
                    <a:pt x="5113" y="175322"/>
                  </a:moveTo>
                  <a:lnTo>
                    <a:pt x="5113" y="172692"/>
                  </a:lnTo>
                </a:path>
                <a:path w="532129" h="354329">
                  <a:moveTo>
                    <a:pt x="5113" y="172692"/>
                  </a:moveTo>
                  <a:lnTo>
                    <a:pt x="5113" y="170062"/>
                  </a:lnTo>
                </a:path>
                <a:path w="532129" h="354329">
                  <a:moveTo>
                    <a:pt x="5113" y="170062"/>
                  </a:moveTo>
                  <a:lnTo>
                    <a:pt x="5113" y="167432"/>
                  </a:lnTo>
                </a:path>
                <a:path w="532129" h="354329">
                  <a:moveTo>
                    <a:pt x="5113" y="167432"/>
                  </a:moveTo>
                  <a:lnTo>
                    <a:pt x="5113" y="164802"/>
                  </a:lnTo>
                </a:path>
                <a:path w="532129" h="354329">
                  <a:moveTo>
                    <a:pt x="5113" y="164802"/>
                  </a:moveTo>
                  <a:lnTo>
                    <a:pt x="5113" y="162173"/>
                  </a:lnTo>
                </a:path>
                <a:path w="532129" h="354329">
                  <a:moveTo>
                    <a:pt x="5113" y="162173"/>
                  </a:moveTo>
                  <a:lnTo>
                    <a:pt x="5113" y="159543"/>
                  </a:lnTo>
                </a:path>
                <a:path w="532129" h="354329">
                  <a:moveTo>
                    <a:pt x="5113" y="159543"/>
                  </a:moveTo>
                  <a:lnTo>
                    <a:pt x="5113" y="156913"/>
                  </a:lnTo>
                </a:path>
                <a:path w="532129" h="354329">
                  <a:moveTo>
                    <a:pt x="5113" y="156913"/>
                  </a:moveTo>
                  <a:lnTo>
                    <a:pt x="5113" y="154283"/>
                  </a:lnTo>
                </a:path>
                <a:path w="532129" h="354329">
                  <a:moveTo>
                    <a:pt x="5113" y="154283"/>
                  </a:moveTo>
                  <a:lnTo>
                    <a:pt x="5113" y="151653"/>
                  </a:lnTo>
                </a:path>
                <a:path w="532129" h="354329">
                  <a:moveTo>
                    <a:pt x="5113" y="151653"/>
                  </a:moveTo>
                  <a:lnTo>
                    <a:pt x="5113" y="149023"/>
                  </a:lnTo>
                </a:path>
                <a:path w="532129" h="354329">
                  <a:moveTo>
                    <a:pt x="5113" y="149023"/>
                  </a:moveTo>
                  <a:lnTo>
                    <a:pt x="5113" y="146394"/>
                  </a:lnTo>
                </a:path>
                <a:path w="532129" h="354329">
                  <a:moveTo>
                    <a:pt x="5113" y="146394"/>
                  </a:moveTo>
                  <a:lnTo>
                    <a:pt x="5113" y="143764"/>
                  </a:lnTo>
                </a:path>
                <a:path w="532129" h="354329">
                  <a:moveTo>
                    <a:pt x="5113" y="143764"/>
                  </a:moveTo>
                  <a:lnTo>
                    <a:pt x="5113" y="141134"/>
                  </a:lnTo>
                </a:path>
                <a:path w="532129" h="354329">
                  <a:moveTo>
                    <a:pt x="5113" y="141134"/>
                  </a:moveTo>
                  <a:lnTo>
                    <a:pt x="5113" y="138504"/>
                  </a:lnTo>
                </a:path>
                <a:path w="532129" h="354329">
                  <a:moveTo>
                    <a:pt x="5113" y="138504"/>
                  </a:moveTo>
                  <a:lnTo>
                    <a:pt x="5113" y="135874"/>
                  </a:lnTo>
                </a:path>
                <a:path w="532129" h="354329">
                  <a:moveTo>
                    <a:pt x="5113" y="135874"/>
                  </a:moveTo>
                  <a:lnTo>
                    <a:pt x="5113" y="133244"/>
                  </a:lnTo>
                </a:path>
                <a:path w="532129" h="354329">
                  <a:moveTo>
                    <a:pt x="5113" y="133244"/>
                  </a:moveTo>
                  <a:lnTo>
                    <a:pt x="5113" y="130615"/>
                  </a:lnTo>
                </a:path>
                <a:path w="532129" h="354329">
                  <a:moveTo>
                    <a:pt x="5113" y="130615"/>
                  </a:moveTo>
                  <a:lnTo>
                    <a:pt x="5113" y="127985"/>
                  </a:lnTo>
                </a:path>
                <a:path w="532129" h="354329">
                  <a:moveTo>
                    <a:pt x="5113" y="127985"/>
                  </a:moveTo>
                  <a:lnTo>
                    <a:pt x="5113" y="125355"/>
                  </a:lnTo>
                </a:path>
                <a:path w="532129" h="354329">
                  <a:moveTo>
                    <a:pt x="5113" y="125355"/>
                  </a:moveTo>
                  <a:lnTo>
                    <a:pt x="5113" y="122725"/>
                  </a:lnTo>
                </a:path>
                <a:path w="532129" h="354329">
                  <a:moveTo>
                    <a:pt x="5113" y="122725"/>
                  </a:moveTo>
                  <a:lnTo>
                    <a:pt x="5113" y="120095"/>
                  </a:lnTo>
                </a:path>
                <a:path w="532129" h="354329">
                  <a:moveTo>
                    <a:pt x="5113" y="120095"/>
                  </a:moveTo>
                  <a:lnTo>
                    <a:pt x="5113" y="117465"/>
                  </a:lnTo>
                </a:path>
                <a:path w="532129" h="354329">
                  <a:moveTo>
                    <a:pt x="5113" y="117465"/>
                  </a:moveTo>
                  <a:lnTo>
                    <a:pt x="5113" y="114836"/>
                  </a:lnTo>
                </a:path>
                <a:path w="532129" h="354329">
                  <a:moveTo>
                    <a:pt x="5113" y="114836"/>
                  </a:moveTo>
                  <a:lnTo>
                    <a:pt x="5113" y="112206"/>
                  </a:lnTo>
                </a:path>
                <a:path w="532129" h="354329">
                  <a:moveTo>
                    <a:pt x="5113" y="112206"/>
                  </a:moveTo>
                  <a:lnTo>
                    <a:pt x="5113" y="109576"/>
                  </a:lnTo>
                </a:path>
                <a:path w="532129" h="354329">
                  <a:moveTo>
                    <a:pt x="5113" y="109576"/>
                  </a:moveTo>
                  <a:lnTo>
                    <a:pt x="5113" y="106946"/>
                  </a:lnTo>
                </a:path>
                <a:path w="532129" h="354329">
                  <a:moveTo>
                    <a:pt x="5113" y="106946"/>
                  </a:moveTo>
                  <a:lnTo>
                    <a:pt x="5113" y="104316"/>
                  </a:lnTo>
                </a:path>
                <a:path w="532129" h="354329">
                  <a:moveTo>
                    <a:pt x="5113" y="104316"/>
                  </a:moveTo>
                  <a:lnTo>
                    <a:pt x="5113" y="101686"/>
                  </a:lnTo>
                </a:path>
                <a:path w="532129" h="354329">
                  <a:moveTo>
                    <a:pt x="5113" y="101686"/>
                  </a:moveTo>
                  <a:lnTo>
                    <a:pt x="5113" y="99057"/>
                  </a:lnTo>
                </a:path>
                <a:path w="532129" h="354329">
                  <a:moveTo>
                    <a:pt x="5113" y="99057"/>
                  </a:moveTo>
                  <a:lnTo>
                    <a:pt x="5113" y="96427"/>
                  </a:lnTo>
                </a:path>
                <a:path w="532129" h="354329">
                  <a:moveTo>
                    <a:pt x="5113" y="96427"/>
                  </a:moveTo>
                  <a:lnTo>
                    <a:pt x="5113" y="93797"/>
                  </a:lnTo>
                </a:path>
                <a:path w="532129" h="354329">
                  <a:moveTo>
                    <a:pt x="5113" y="93797"/>
                  </a:moveTo>
                  <a:lnTo>
                    <a:pt x="5113" y="91167"/>
                  </a:lnTo>
                </a:path>
                <a:path w="532129" h="354329">
                  <a:moveTo>
                    <a:pt x="5113" y="91167"/>
                  </a:moveTo>
                  <a:lnTo>
                    <a:pt x="5113" y="88537"/>
                  </a:lnTo>
                </a:path>
                <a:path w="532129" h="354329">
                  <a:moveTo>
                    <a:pt x="5113" y="88537"/>
                  </a:moveTo>
                  <a:lnTo>
                    <a:pt x="5113" y="85907"/>
                  </a:lnTo>
                </a:path>
                <a:path w="532129" h="354329">
                  <a:moveTo>
                    <a:pt x="5113" y="85907"/>
                  </a:moveTo>
                  <a:lnTo>
                    <a:pt x="5113" y="83278"/>
                  </a:lnTo>
                </a:path>
                <a:path w="532129" h="354329">
                  <a:moveTo>
                    <a:pt x="5113" y="83278"/>
                  </a:moveTo>
                  <a:lnTo>
                    <a:pt x="5113" y="80648"/>
                  </a:lnTo>
                </a:path>
                <a:path w="532129" h="354329">
                  <a:moveTo>
                    <a:pt x="5113" y="80648"/>
                  </a:moveTo>
                  <a:lnTo>
                    <a:pt x="5113" y="78018"/>
                  </a:lnTo>
                </a:path>
                <a:path w="532129" h="354329">
                  <a:moveTo>
                    <a:pt x="5113" y="78018"/>
                  </a:moveTo>
                  <a:lnTo>
                    <a:pt x="5113" y="75388"/>
                  </a:lnTo>
                </a:path>
                <a:path w="532129" h="354329">
                  <a:moveTo>
                    <a:pt x="5113" y="75388"/>
                  </a:moveTo>
                  <a:lnTo>
                    <a:pt x="5113" y="72758"/>
                  </a:lnTo>
                </a:path>
                <a:path w="532129" h="354329">
                  <a:moveTo>
                    <a:pt x="5113" y="72758"/>
                  </a:moveTo>
                  <a:lnTo>
                    <a:pt x="5113" y="70128"/>
                  </a:lnTo>
                </a:path>
                <a:path w="532129" h="354329">
                  <a:moveTo>
                    <a:pt x="5113" y="70128"/>
                  </a:moveTo>
                  <a:lnTo>
                    <a:pt x="5113" y="67499"/>
                  </a:lnTo>
                </a:path>
                <a:path w="532129" h="354329">
                  <a:moveTo>
                    <a:pt x="5113" y="67499"/>
                  </a:moveTo>
                  <a:lnTo>
                    <a:pt x="5113" y="64869"/>
                  </a:lnTo>
                </a:path>
                <a:path w="532129" h="354329">
                  <a:moveTo>
                    <a:pt x="5113" y="64869"/>
                  </a:moveTo>
                  <a:lnTo>
                    <a:pt x="5113" y="62239"/>
                  </a:lnTo>
                </a:path>
                <a:path w="532129" h="354329">
                  <a:moveTo>
                    <a:pt x="5113" y="62239"/>
                  </a:moveTo>
                  <a:lnTo>
                    <a:pt x="5113" y="59609"/>
                  </a:lnTo>
                </a:path>
                <a:path w="532129" h="354329">
                  <a:moveTo>
                    <a:pt x="5113" y="59609"/>
                  </a:moveTo>
                  <a:lnTo>
                    <a:pt x="5113" y="56979"/>
                  </a:lnTo>
                </a:path>
                <a:path w="532129" h="354329">
                  <a:moveTo>
                    <a:pt x="5113" y="56979"/>
                  </a:moveTo>
                  <a:lnTo>
                    <a:pt x="5113" y="54349"/>
                  </a:lnTo>
                </a:path>
                <a:path w="532129" h="354329">
                  <a:moveTo>
                    <a:pt x="5113" y="54349"/>
                  </a:moveTo>
                  <a:lnTo>
                    <a:pt x="5113" y="51720"/>
                  </a:lnTo>
                </a:path>
                <a:path w="532129" h="354329">
                  <a:moveTo>
                    <a:pt x="5113" y="51720"/>
                  </a:moveTo>
                  <a:lnTo>
                    <a:pt x="5113" y="49090"/>
                  </a:lnTo>
                </a:path>
                <a:path w="532129" h="354329">
                  <a:moveTo>
                    <a:pt x="5113" y="49090"/>
                  </a:moveTo>
                  <a:lnTo>
                    <a:pt x="5113" y="46460"/>
                  </a:lnTo>
                </a:path>
                <a:path w="532129" h="354329">
                  <a:moveTo>
                    <a:pt x="5113" y="46460"/>
                  </a:moveTo>
                  <a:lnTo>
                    <a:pt x="5113" y="43830"/>
                  </a:lnTo>
                </a:path>
                <a:path w="532129" h="354329">
                  <a:moveTo>
                    <a:pt x="5113" y="43830"/>
                  </a:moveTo>
                  <a:lnTo>
                    <a:pt x="5113" y="41200"/>
                  </a:lnTo>
                </a:path>
                <a:path w="532129" h="354329">
                  <a:moveTo>
                    <a:pt x="5113" y="41200"/>
                  </a:moveTo>
                  <a:lnTo>
                    <a:pt x="5113" y="38570"/>
                  </a:lnTo>
                </a:path>
                <a:path w="532129" h="354329">
                  <a:moveTo>
                    <a:pt x="5113" y="38570"/>
                  </a:moveTo>
                  <a:lnTo>
                    <a:pt x="5113" y="35941"/>
                  </a:lnTo>
                </a:path>
                <a:path w="532129" h="354329">
                  <a:moveTo>
                    <a:pt x="5113" y="35941"/>
                  </a:moveTo>
                  <a:lnTo>
                    <a:pt x="5113" y="33311"/>
                  </a:lnTo>
                </a:path>
                <a:path w="532129" h="354329">
                  <a:moveTo>
                    <a:pt x="5113" y="33311"/>
                  </a:moveTo>
                  <a:lnTo>
                    <a:pt x="5113" y="30681"/>
                  </a:lnTo>
                </a:path>
                <a:path w="532129" h="354329">
                  <a:moveTo>
                    <a:pt x="5113" y="30681"/>
                  </a:moveTo>
                  <a:lnTo>
                    <a:pt x="5113" y="28051"/>
                  </a:lnTo>
                </a:path>
                <a:path w="532129" h="354329">
                  <a:moveTo>
                    <a:pt x="5113" y="28051"/>
                  </a:moveTo>
                  <a:lnTo>
                    <a:pt x="5113" y="25421"/>
                  </a:lnTo>
                </a:path>
                <a:path w="532129" h="354329">
                  <a:moveTo>
                    <a:pt x="5113" y="25421"/>
                  </a:moveTo>
                  <a:lnTo>
                    <a:pt x="5113" y="22791"/>
                  </a:lnTo>
                </a:path>
                <a:path w="532129" h="354329">
                  <a:moveTo>
                    <a:pt x="5113" y="22791"/>
                  </a:moveTo>
                  <a:lnTo>
                    <a:pt x="5113" y="20162"/>
                  </a:lnTo>
                </a:path>
                <a:path w="532129" h="354329">
                  <a:moveTo>
                    <a:pt x="5113" y="20162"/>
                  </a:moveTo>
                  <a:lnTo>
                    <a:pt x="5113" y="17532"/>
                  </a:lnTo>
                </a:path>
                <a:path w="532129" h="354329">
                  <a:moveTo>
                    <a:pt x="5113" y="17532"/>
                  </a:moveTo>
                  <a:lnTo>
                    <a:pt x="5113" y="14902"/>
                  </a:lnTo>
                </a:path>
                <a:path w="532129" h="354329">
                  <a:moveTo>
                    <a:pt x="5113" y="14902"/>
                  </a:moveTo>
                  <a:lnTo>
                    <a:pt x="5113" y="12272"/>
                  </a:lnTo>
                </a:path>
                <a:path w="532129" h="354329">
                  <a:moveTo>
                    <a:pt x="5113" y="12272"/>
                  </a:moveTo>
                  <a:lnTo>
                    <a:pt x="5113" y="9642"/>
                  </a:lnTo>
                </a:path>
                <a:path w="532129" h="354329">
                  <a:moveTo>
                    <a:pt x="5113" y="9642"/>
                  </a:moveTo>
                  <a:lnTo>
                    <a:pt x="5113" y="7012"/>
                  </a:lnTo>
                </a:path>
                <a:path w="532129" h="354329">
                  <a:moveTo>
                    <a:pt x="5113" y="7012"/>
                  </a:moveTo>
                  <a:lnTo>
                    <a:pt x="5113" y="4383"/>
                  </a:lnTo>
                </a:path>
                <a:path w="532129" h="354329">
                  <a:moveTo>
                    <a:pt x="5113" y="4383"/>
                  </a:moveTo>
                  <a:lnTo>
                    <a:pt x="5113" y="1753"/>
                  </a:lnTo>
                </a:path>
                <a:path w="532129" h="354329">
                  <a:moveTo>
                    <a:pt x="5113" y="1753"/>
                  </a:moveTo>
                  <a:lnTo>
                    <a:pt x="5113" y="0"/>
                  </a:lnTo>
                </a:path>
                <a:path w="532129" h="354329">
                  <a:moveTo>
                    <a:pt x="5113" y="348891"/>
                  </a:moveTo>
                  <a:lnTo>
                    <a:pt x="0" y="348891"/>
                  </a:lnTo>
                </a:path>
              </a:pathLst>
            </a:custGeom>
            <a:ln w="3175">
              <a:solidFill>
                <a:srgbClr val="000000"/>
              </a:solidFill>
            </a:ln>
          </p:spPr>
          <p:txBody>
            <a:bodyPr wrap="square" lIns="0" tIns="0" rIns="0" bIns="0" rtlCol="0"/>
            <a:lstStyle/>
            <a:p>
              <a:endParaRPr/>
            </a:p>
          </p:txBody>
        </p:sp>
      </p:grpSp>
      <p:sp>
        <p:nvSpPr>
          <p:cNvPr id="30" name="object 30"/>
          <p:cNvSpPr txBox="1"/>
          <p:nvPr/>
        </p:nvSpPr>
        <p:spPr>
          <a:xfrm>
            <a:off x="4808829" y="7092705"/>
            <a:ext cx="20320" cy="41910"/>
          </a:xfrm>
          <a:prstGeom prst="rect">
            <a:avLst/>
          </a:prstGeom>
        </p:spPr>
        <p:txBody>
          <a:bodyPr vert="horz" wrap="square" lIns="0" tIns="13335" rIns="0" bIns="0" rtlCol="0">
            <a:spAutoFit/>
          </a:bodyPr>
          <a:lstStyle/>
          <a:p>
            <a:pPr>
              <a:lnSpc>
                <a:spcPct val="100000"/>
              </a:lnSpc>
              <a:spcBef>
                <a:spcPts val="105"/>
              </a:spcBef>
            </a:pPr>
            <a:r>
              <a:rPr sz="100" b="1" spc="-50" dirty="0">
                <a:latin typeface="Arial"/>
                <a:cs typeface="Arial"/>
              </a:rPr>
              <a:t>0</a:t>
            </a:r>
            <a:endParaRPr sz="100">
              <a:latin typeface="Arial"/>
              <a:cs typeface="Arial"/>
            </a:endParaRPr>
          </a:p>
        </p:txBody>
      </p:sp>
      <p:sp>
        <p:nvSpPr>
          <p:cNvPr id="31" name="object 31"/>
          <p:cNvSpPr/>
          <p:nvPr/>
        </p:nvSpPr>
        <p:spPr>
          <a:xfrm>
            <a:off x="4824607" y="6765571"/>
            <a:ext cx="5715" cy="299085"/>
          </a:xfrm>
          <a:custGeom>
            <a:avLst/>
            <a:gdLst/>
            <a:ahLst/>
            <a:cxnLst/>
            <a:rect l="l" t="t" r="r" b="b"/>
            <a:pathLst>
              <a:path w="5714" h="299084">
                <a:moveTo>
                  <a:pt x="5113" y="298924"/>
                </a:moveTo>
                <a:lnTo>
                  <a:pt x="0" y="298924"/>
                </a:lnTo>
              </a:path>
              <a:path w="5714" h="299084">
                <a:moveTo>
                  <a:pt x="5113" y="249103"/>
                </a:moveTo>
                <a:lnTo>
                  <a:pt x="0" y="249103"/>
                </a:lnTo>
              </a:path>
              <a:path w="5714" h="299084">
                <a:moveTo>
                  <a:pt x="5113" y="199283"/>
                </a:moveTo>
                <a:lnTo>
                  <a:pt x="0" y="199283"/>
                </a:lnTo>
              </a:path>
              <a:path w="5714" h="299084">
                <a:moveTo>
                  <a:pt x="5113" y="149462"/>
                </a:moveTo>
                <a:lnTo>
                  <a:pt x="0" y="149462"/>
                </a:lnTo>
              </a:path>
              <a:path w="5714" h="299084">
                <a:moveTo>
                  <a:pt x="5113" y="99641"/>
                </a:moveTo>
                <a:lnTo>
                  <a:pt x="0" y="99641"/>
                </a:lnTo>
              </a:path>
              <a:path w="5714" h="299084">
                <a:moveTo>
                  <a:pt x="5113" y="49820"/>
                </a:moveTo>
                <a:lnTo>
                  <a:pt x="0" y="49820"/>
                </a:lnTo>
              </a:path>
              <a:path w="5714" h="299084">
                <a:moveTo>
                  <a:pt x="5113" y="0"/>
                </a:moveTo>
                <a:lnTo>
                  <a:pt x="0" y="0"/>
                </a:lnTo>
              </a:path>
            </a:pathLst>
          </a:custGeom>
          <a:ln w="3175">
            <a:solidFill>
              <a:srgbClr val="000000"/>
            </a:solidFill>
          </a:ln>
        </p:spPr>
        <p:txBody>
          <a:bodyPr wrap="square" lIns="0" tIns="0" rIns="0" bIns="0" rtlCol="0"/>
          <a:lstStyle/>
          <a:p>
            <a:endParaRPr/>
          </a:p>
        </p:txBody>
      </p:sp>
      <p:sp>
        <p:nvSpPr>
          <p:cNvPr id="32" name="object 32"/>
          <p:cNvSpPr txBox="1"/>
          <p:nvPr/>
        </p:nvSpPr>
        <p:spPr>
          <a:xfrm>
            <a:off x="4794804" y="6743959"/>
            <a:ext cx="34290" cy="34036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105</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90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spcBef>
                <a:spcPts val="5"/>
              </a:spcBef>
            </a:pPr>
            <a:r>
              <a:rPr sz="100" b="1" spc="-25" dirty="0">
                <a:latin typeface="Arial"/>
                <a:cs typeface="Arial"/>
              </a:rPr>
              <a:t>75</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60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45</a:t>
            </a:r>
            <a:endParaRPr sz="100">
              <a:latin typeface="Arial"/>
              <a:cs typeface="Arial"/>
            </a:endParaRPr>
          </a:p>
          <a:p>
            <a:pPr>
              <a:lnSpc>
                <a:spcPct val="100000"/>
              </a:lnSpc>
            </a:pPr>
            <a:endParaRPr sz="100">
              <a:latin typeface="Arial"/>
              <a:cs typeface="Arial"/>
            </a:endParaRPr>
          </a:p>
          <a:p>
            <a:pPr>
              <a:lnSpc>
                <a:spcPct val="100000"/>
              </a:lnSpc>
              <a:spcBef>
                <a:spcPts val="45"/>
              </a:spcBef>
            </a:pPr>
            <a:endParaRPr sz="100">
              <a:latin typeface="Arial"/>
              <a:cs typeface="Arial"/>
            </a:endParaRPr>
          </a:p>
          <a:p>
            <a:pPr marL="6985">
              <a:lnSpc>
                <a:spcPct val="100000"/>
              </a:lnSpc>
            </a:pPr>
            <a:r>
              <a:rPr sz="100" b="1" spc="-25" dirty="0">
                <a:latin typeface="Arial"/>
                <a:cs typeface="Arial"/>
              </a:rPr>
              <a:t>30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15</a:t>
            </a:r>
            <a:endParaRPr sz="100">
              <a:latin typeface="Arial"/>
              <a:cs typeface="Arial"/>
            </a:endParaRPr>
          </a:p>
        </p:txBody>
      </p:sp>
      <p:sp>
        <p:nvSpPr>
          <p:cNvPr id="33" name="object 33"/>
          <p:cNvSpPr txBox="1"/>
          <p:nvPr/>
        </p:nvSpPr>
        <p:spPr>
          <a:xfrm>
            <a:off x="5062897" y="6667255"/>
            <a:ext cx="34290" cy="57785"/>
          </a:xfrm>
          <a:prstGeom prst="rect">
            <a:avLst/>
          </a:prstGeom>
        </p:spPr>
        <p:txBody>
          <a:bodyPr vert="horz" wrap="square" lIns="0" tIns="13970" rIns="0" bIns="0" rtlCol="0">
            <a:spAutoFit/>
          </a:bodyPr>
          <a:lstStyle/>
          <a:p>
            <a:pPr>
              <a:lnSpc>
                <a:spcPct val="100000"/>
              </a:lnSpc>
              <a:spcBef>
                <a:spcPts val="110"/>
              </a:spcBef>
            </a:pPr>
            <a:r>
              <a:rPr sz="200" b="1" spc="-25" dirty="0">
                <a:latin typeface="Arial"/>
                <a:cs typeface="Arial"/>
              </a:rPr>
              <a:t>**</a:t>
            </a:r>
            <a:endParaRPr sz="200">
              <a:latin typeface="Arial"/>
              <a:cs typeface="Arial"/>
            </a:endParaRPr>
          </a:p>
        </p:txBody>
      </p:sp>
      <p:sp>
        <p:nvSpPr>
          <p:cNvPr id="34" name="object 34"/>
          <p:cNvSpPr txBox="1"/>
          <p:nvPr/>
        </p:nvSpPr>
        <p:spPr>
          <a:xfrm>
            <a:off x="5175686" y="6723359"/>
            <a:ext cx="34290" cy="57785"/>
          </a:xfrm>
          <a:prstGeom prst="rect">
            <a:avLst/>
          </a:prstGeom>
        </p:spPr>
        <p:txBody>
          <a:bodyPr vert="horz" wrap="square" lIns="0" tIns="13970" rIns="0" bIns="0" rtlCol="0">
            <a:spAutoFit/>
          </a:bodyPr>
          <a:lstStyle/>
          <a:p>
            <a:pPr>
              <a:lnSpc>
                <a:spcPct val="100000"/>
              </a:lnSpc>
              <a:spcBef>
                <a:spcPts val="110"/>
              </a:spcBef>
            </a:pPr>
            <a:r>
              <a:rPr sz="200" b="1" spc="-25" dirty="0">
                <a:latin typeface="Arial"/>
                <a:cs typeface="Arial"/>
              </a:rPr>
              <a:t>**</a:t>
            </a:r>
            <a:endParaRPr sz="200">
              <a:latin typeface="Arial"/>
              <a:cs typeface="Arial"/>
            </a:endParaRPr>
          </a:p>
        </p:txBody>
      </p:sp>
      <p:grpSp>
        <p:nvGrpSpPr>
          <p:cNvPr id="35" name="object 35"/>
          <p:cNvGrpSpPr/>
          <p:nvPr/>
        </p:nvGrpSpPr>
        <p:grpSpPr>
          <a:xfrm>
            <a:off x="4742488" y="6697069"/>
            <a:ext cx="567690" cy="334645"/>
            <a:chOff x="4742488" y="6697069"/>
            <a:chExt cx="567690" cy="334645"/>
          </a:xfrm>
        </p:grpSpPr>
        <p:sp>
          <p:nvSpPr>
            <p:cNvPr id="36" name="object 36"/>
            <p:cNvSpPr/>
            <p:nvPr/>
          </p:nvSpPr>
          <p:spPr>
            <a:xfrm>
              <a:off x="4875450" y="6698657"/>
              <a:ext cx="433070" cy="69215"/>
            </a:xfrm>
            <a:custGeom>
              <a:avLst/>
              <a:gdLst/>
              <a:ahLst/>
              <a:cxnLst/>
              <a:rect l="l" t="t" r="r" b="b"/>
              <a:pathLst>
                <a:path w="433070" h="69215">
                  <a:moveTo>
                    <a:pt x="0" y="4967"/>
                  </a:moveTo>
                  <a:lnTo>
                    <a:pt x="2629" y="4967"/>
                  </a:lnTo>
                </a:path>
                <a:path w="433070" h="69215">
                  <a:moveTo>
                    <a:pt x="2629" y="4967"/>
                  </a:moveTo>
                  <a:lnTo>
                    <a:pt x="5259" y="4967"/>
                  </a:lnTo>
                </a:path>
                <a:path w="433070" h="69215">
                  <a:moveTo>
                    <a:pt x="5259" y="4967"/>
                  </a:moveTo>
                  <a:lnTo>
                    <a:pt x="7889" y="4967"/>
                  </a:lnTo>
                </a:path>
                <a:path w="433070" h="69215">
                  <a:moveTo>
                    <a:pt x="7889" y="4967"/>
                  </a:moveTo>
                  <a:lnTo>
                    <a:pt x="10519" y="4967"/>
                  </a:lnTo>
                </a:path>
                <a:path w="433070" h="69215">
                  <a:moveTo>
                    <a:pt x="10519" y="4967"/>
                  </a:moveTo>
                  <a:lnTo>
                    <a:pt x="13148" y="4967"/>
                  </a:lnTo>
                </a:path>
                <a:path w="433070" h="69215">
                  <a:moveTo>
                    <a:pt x="13148" y="4967"/>
                  </a:moveTo>
                  <a:lnTo>
                    <a:pt x="15778" y="4967"/>
                  </a:lnTo>
                </a:path>
                <a:path w="433070" h="69215">
                  <a:moveTo>
                    <a:pt x="15778" y="4967"/>
                  </a:moveTo>
                  <a:lnTo>
                    <a:pt x="18408" y="4967"/>
                  </a:lnTo>
                </a:path>
                <a:path w="433070" h="69215">
                  <a:moveTo>
                    <a:pt x="18408" y="4967"/>
                  </a:moveTo>
                  <a:lnTo>
                    <a:pt x="21038" y="4967"/>
                  </a:lnTo>
                </a:path>
                <a:path w="433070" h="69215">
                  <a:moveTo>
                    <a:pt x="21038" y="4967"/>
                  </a:moveTo>
                  <a:lnTo>
                    <a:pt x="23668" y="4967"/>
                  </a:lnTo>
                </a:path>
                <a:path w="433070" h="69215">
                  <a:moveTo>
                    <a:pt x="23668" y="4967"/>
                  </a:moveTo>
                  <a:lnTo>
                    <a:pt x="26297" y="4967"/>
                  </a:lnTo>
                </a:path>
                <a:path w="433070" h="69215">
                  <a:moveTo>
                    <a:pt x="26297" y="4967"/>
                  </a:moveTo>
                  <a:lnTo>
                    <a:pt x="28927" y="4967"/>
                  </a:lnTo>
                </a:path>
                <a:path w="433070" h="69215">
                  <a:moveTo>
                    <a:pt x="28927" y="4967"/>
                  </a:moveTo>
                  <a:lnTo>
                    <a:pt x="31557" y="4967"/>
                  </a:lnTo>
                </a:path>
                <a:path w="433070" h="69215">
                  <a:moveTo>
                    <a:pt x="31557" y="4967"/>
                  </a:moveTo>
                  <a:lnTo>
                    <a:pt x="34187" y="4967"/>
                  </a:lnTo>
                </a:path>
                <a:path w="433070" h="69215">
                  <a:moveTo>
                    <a:pt x="34187" y="4967"/>
                  </a:moveTo>
                  <a:lnTo>
                    <a:pt x="36817" y="4967"/>
                  </a:lnTo>
                </a:path>
                <a:path w="433070" h="69215">
                  <a:moveTo>
                    <a:pt x="36817" y="4967"/>
                  </a:moveTo>
                  <a:lnTo>
                    <a:pt x="39446" y="4967"/>
                  </a:lnTo>
                </a:path>
                <a:path w="433070" h="69215">
                  <a:moveTo>
                    <a:pt x="39446" y="4967"/>
                  </a:moveTo>
                  <a:lnTo>
                    <a:pt x="42076" y="4967"/>
                  </a:lnTo>
                </a:path>
                <a:path w="433070" h="69215">
                  <a:moveTo>
                    <a:pt x="42076" y="4967"/>
                  </a:moveTo>
                  <a:lnTo>
                    <a:pt x="44706" y="4967"/>
                  </a:lnTo>
                </a:path>
                <a:path w="433070" h="69215">
                  <a:moveTo>
                    <a:pt x="44706" y="4967"/>
                  </a:moveTo>
                  <a:lnTo>
                    <a:pt x="47336" y="4967"/>
                  </a:lnTo>
                </a:path>
                <a:path w="433070" h="69215">
                  <a:moveTo>
                    <a:pt x="47336" y="4967"/>
                  </a:moveTo>
                  <a:lnTo>
                    <a:pt x="49966" y="4967"/>
                  </a:lnTo>
                </a:path>
                <a:path w="433070" h="69215">
                  <a:moveTo>
                    <a:pt x="49966" y="4967"/>
                  </a:moveTo>
                  <a:lnTo>
                    <a:pt x="52595" y="4967"/>
                  </a:lnTo>
                </a:path>
                <a:path w="433070" h="69215">
                  <a:moveTo>
                    <a:pt x="52595" y="4967"/>
                  </a:moveTo>
                  <a:lnTo>
                    <a:pt x="55225" y="4967"/>
                  </a:lnTo>
                </a:path>
                <a:path w="433070" h="69215">
                  <a:moveTo>
                    <a:pt x="55225" y="4967"/>
                  </a:moveTo>
                  <a:lnTo>
                    <a:pt x="57855" y="4967"/>
                  </a:lnTo>
                </a:path>
                <a:path w="433070" h="69215">
                  <a:moveTo>
                    <a:pt x="57855" y="4967"/>
                  </a:moveTo>
                  <a:lnTo>
                    <a:pt x="60485" y="4967"/>
                  </a:lnTo>
                </a:path>
                <a:path w="433070" h="69215">
                  <a:moveTo>
                    <a:pt x="60485" y="4967"/>
                  </a:moveTo>
                  <a:lnTo>
                    <a:pt x="63115" y="4967"/>
                  </a:lnTo>
                </a:path>
                <a:path w="433070" h="69215">
                  <a:moveTo>
                    <a:pt x="63115" y="4967"/>
                  </a:moveTo>
                  <a:lnTo>
                    <a:pt x="65744" y="4967"/>
                  </a:lnTo>
                </a:path>
                <a:path w="433070" h="69215">
                  <a:moveTo>
                    <a:pt x="65744" y="4967"/>
                  </a:moveTo>
                  <a:lnTo>
                    <a:pt x="68374" y="4967"/>
                  </a:lnTo>
                </a:path>
                <a:path w="433070" h="69215">
                  <a:moveTo>
                    <a:pt x="68374" y="4967"/>
                  </a:moveTo>
                  <a:lnTo>
                    <a:pt x="71004" y="4967"/>
                  </a:lnTo>
                </a:path>
                <a:path w="433070" h="69215">
                  <a:moveTo>
                    <a:pt x="71004" y="4967"/>
                  </a:moveTo>
                  <a:lnTo>
                    <a:pt x="73634" y="4967"/>
                  </a:lnTo>
                </a:path>
                <a:path w="433070" h="69215">
                  <a:moveTo>
                    <a:pt x="73634" y="4967"/>
                  </a:moveTo>
                  <a:lnTo>
                    <a:pt x="76264" y="4967"/>
                  </a:lnTo>
                </a:path>
                <a:path w="433070" h="69215">
                  <a:moveTo>
                    <a:pt x="76264" y="4967"/>
                  </a:moveTo>
                  <a:lnTo>
                    <a:pt x="78893" y="4967"/>
                  </a:lnTo>
                </a:path>
                <a:path w="433070" h="69215">
                  <a:moveTo>
                    <a:pt x="78893" y="4967"/>
                  </a:moveTo>
                  <a:lnTo>
                    <a:pt x="81523" y="4967"/>
                  </a:lnTo>
                </a:path>
                <a:path w="433070" h="69215">
                  <a:moveTo>
                    <a:pt x="81523" y="4967"/>
                  </a:moveTo>
                  <a:lnTo>
                    <a:pt x="84153" y="4967"/>
                  </a:lnTo>
                </a:path>
                <a:path w="433070" h="69215">
                  <a:moveTo>
                    <a:pt x="84153" y="4967"/>
                  </a:moveTo>
                  <a:lnTo>
                    <a:pt x="86783" y="4967"/>
                  </a:lnTo>
                </a:path>
                <a:path w="433070" h="69215">
                  <a:moveTo>
                    <a:pt x="86783" y="4967"/>
                  </a:moveTo>
                  <a:lnTo>
                    <a:pt x="89413" y="4967"/>
                  </a:lnTo>
                </a:path>
                <a:path w="433070" h="69215">
                  <a:moveTo>
                    <a:pt x="89413" y="4967"/>
                  </a:moveTo>
                  <a:lnTo>
                    <a:pt x="92042" y="4967"/>
                  </a:lnTo>
                </a:path>
                <a:path w="433070" h="69215">
                  <a:moveTo>
                    <a:pt x="92042" y="4967"/>
                  </a:moveTo>
                  <a:lnTo>
                    <a:pt x="94672" y="4967"/>
                  </a:lnTo>
                </a:path>
                <a:path w="433070" h="69215">
                  <a:moveTo>
                    <a:pt x="94672" y="4967"/>
                  </a:moveTo>
                  <a:lnTo>
                    <a:pt x="97302" y="4967"/>
                  </a:lnTo>
                </a:path>
                <a:path w="433070" h="69215">
                  <a:moveTo>
                    <a:pt x="97302" y="4967"/>
                  </a:moveTo>
                  <a:lnTo>
                    <a:pt x="99932" y="4967"/>
                  </a:lnTo>
                </a:path>
                <a:path w="433070" h="69215">
                  <a:moveTo>
                    <a:pt x="99932" y="4967"/>
                  </a:moveTo>
                  <a:lnTo>
                    <a:pt x="102562" y="4967"/>
                  </a:lnTo>
                </a:path>
                <a:path w="433070" h="69215">
                  <a:moveTo>
                    <a:pt x="102562" y="4967"/>
                  </a:moveTo>
                  <a:lnTo>
                    <a:pt x="105191" y="4967"/>
                  </a:lnTo>
                </a:path>
                <a:path w="433070" h="69215">
                  <a:moveTo>
                    <a:pt x="105191" y="4967"/>
                  </a:moveTo>
                  <a:lnTo>
                    <a:pt x="107821" y="4967"/>
                  </a:lnTo>
                </a:path>
                <a:path w="433070" h="69215">
                  <a:moveTo>
                    <a:pt x="107821" y="4967"/>
                  </a:moveTo>
                  <a:lnTo>
                    <a:pt x="110451" y="4967"/>
                  </a:lnTo>
                </a:path>
                <a:path w="433070" h="69215">
                  <a:moveTo>
                    <a:pt x="110451" y="4967"/>
                  </a:moveTo>
                  <a:lnTo>
                    <a:pt x="113081" y="4967"/>
                  </a:lnTo>
                </a:path>
                <a:path w="433070" h="69215">
                  <a:moveTo>
                    <a:pt x="113081" y="4967"/>
                  </a:moveTo>
                  <a:lnTo>
                    <a:pt x="115711" y="4967"/>
                  </a:lnTo>
                </a:path>
                <a:path w="433070" h="69215">
                  <a:moveTo>
                    <a:pt x="115711" y="4967"/>
                  </a:moveTo>
                  <a:lnTo>
                    <a:pt x="118340" y="4967"/>
                  </a:lnTo>
                </a:path>
                <a:path w="433070" h="69215">
                  <a:moveTo>
                    <a:pt x="118340" y="4967"/>
                  </a:moveTo>
                  <a:lnTo>
                    <a:pt x="120970" y="4967"/>
                  </a:lnTo>
                </a:path>
                <a:path w="433070" h="69215">
                  <a:moveTo>
                    <a:pt x="120970" y="4967"/>
                  </a:moveTo>
                  <a:lnTo>
                    <a:pt x="123600" y="4967"/>
                  </a:lnTo>
                </a:path>
                <a:path w="433070" h="69215">
                  <a:moveTo>
                    <a:pt x="123600" y="4967"/>
                  </a:moveTo>
                  <a:lnTo>
                    <a:pt x="126230" y="4967"/>
                  </a:lnTo>
                </a:path>
                <a:path w="433070" h="69215">
                  <a:moveTo>
                    <a:pt x="126230" y="4967"/>
                  </a:moveTo>
                  <a:lnTo>
                    <a:pt x="128860" y="4967"/>
                  </a:lnTo>
                </a:path>
                <a:path w="433070" h="69215">
                  <a:moveTo>
                    <a:pt x="128860" y="4967"/>
                  </a:moveTo>
                  <a:lnTo>
                    <a:pt x="131489" y="4967"/>
                  </a:lnTo>
                </a:path>
                <a:path w="433070" h="69215">
                  <a:moveTo>
                    <a:pt x="131489" y="4967"/>
                  </a:moveTo>
                  <a:lnTo>
                    <a:pt x="134119" y="4967"/>
                  </a:lnTo>
                </a:path>
                <a:path w="433070" h="69215">
                  <a:moveTo>
                    <a:pt x="134119" y="4967"/>
                  </a:moveTo>
                  <a:lnTo>
                    <a:pt x="136749" y="4967"/>
                  </a:lnTo>
                </a:path>
                <a:path w="433070" h="69215">
                  <a:moveTo>
                    <a:pt x="136749" y="4967"/>
                  </a:moveTo>
                  <a:lnTo>
                    <a:pt x="139379" y="4967"/>
                  </a:lnTo>
                </a:path>
                <a:path w="433070" h="69215">
                  <a:moveTo>
                    <a:pt x="139379" y="4967"/>
                  </a:moveTo>
                  <a:lnTo>
                    <a:pt x="142009" y="4967"/>
                  </a:lnTo>
                </a:path>
                <a:path w="433070" h="69215">
                  <a:moveTo>
                    <a:pt x="142009" y="4967"/>
                  </a:moveTo>
                  <a:lnTo>
                    <a:pt x="144638" y="4967"/>
                  </a:lnTo>
                </a:path>
                <a:path w="433070" h="69215">
                  <a:moveTo>
                    <a:pt x="144638" y="4967"/>
                  </a:moveTo>
                  <a:lnTo>
                    <a:pt x="147268" y="4967"/>
                  </a:lnTo>
                </a:path>
                <a:path w="433070" h="69215">
                  <a:moveTo>
                    <a:pt x="147268" y="4967"/>
                  </a:moveTo>
                  <a:lnTo>
                    <a:pt x="149898" y="4967"/>
                  </a:lnTo>
                </a:path>
                <a:path w="433070" h="69215">
                  <a:moveTo>
                    <a:pt x="149898" y="4967"/>
                  </a:moveTo>
                  <a:lnTo>
                    <a:pt x="152528" y="4967"/>
                  </a:lnTo>
                </a:path>
                <a:path w="433070" h="69215">
                  <a:moveTo>
                    <a:pt x="152528" y="4967"/>
                  </a:moveTo>
                  <a:lnTo>
                    <a:pt x="155158" y="4967"/>
                  </a:lnTo>
                </a:path>
                <a:path w="433070" h="69215">
                  <a:moveTo>
                    <a:pt x="155158" y="4967"/>
                  </a:moveTo>
                  <a:lnTo>
                    <a:pt x="157787" y="4967"/>
                  </a:lnTo>
                </a:path>
                <a:path w="433070" h="69215">
                  <a:moveTo>
                    <a:pt x="157787" y="4967"/>
                  </a:moveTo>
                  <a:lnTo>
                    <a:pt x="160417" y="4967"/>
                  </a:lnTo>
                </a:path>
                <a:path w="433070" h="69215">
                  <a:moveTo>
                    <a:pt x="160417" y="4967"/>
                  </a:moveTo>
                  <a:lnTo>
                    <a:pt x="163047" y="4967"/>
                  </a:lnTo>
                </a:path>
                <a:path w="433070" h="69215">
                  <a:moveTo>
                    <a:pt x="163047" y="4967"/>
                  </a:moveTo>
                  <a:lnTo>
                    <a:pt x="165677" y="4967"/>
                  </a:lnTo>
                </a:path>
                <a:path w="433070" h="69215">
                  <a:moveTo>
                    <a:pt x="165677" y="4967"/>
                  </a:moveTo>
                  <a:lnTo>
                    <a:pt x="168307" y="4967"/>
                  </a:lnTo>
                </a:path>
                <a:path w="433070" h="69215">
                  <a:moveTo>
                    <a:pt x="168307" y="4967"/>
                  </a:moveTo>
                  <a:lnTo>
                    <a:pt x="170936" y="4967"/>
                  </a:lnTo>
                </a:path>
                <a:path w="433070" h="69215">
                  <a:moveTo>
                    <a:pt x="170936" y="4967"/>
                  </a:moveTo>
                  <a:lnTo>
                    <a:pt x="173566" y="4967"/>
                  </a:lnTo>
                </a:path>
                <a:path w="433070" h="69215">
                  <a:moveTo>
                    <a:pt x="173566" y="4967"/>
                  </a:moveTo>
                  <a:lnTo>
                    <a:pt x="176196" y="4967"/>
                  </a:lnTo>
                </a:path>
                <a:path w="433070" h="69215">
                  <a:moveTo>
                    <a:pt x="176196" y="4967"/>
                  </a:moveTo>
                  <a:lnTo>
                    <a:pt x="178826" y="4967"/>
                  </a:lnTo>
                </a:path>
                <a:path w="433070" h="69215">
                  <a:moveTo>
                    <a:pt x="178826" y="4967"/>
                  </a:moveTo>
                  <a:lnTo>
                    <a:pt x="181456" y="4967"/>
                  </a:lnTo>
                </a:path>
                <a:path w="433070" h="69215">
                  <a:moveTo>
                    <a:pt x="181456" y="4967"/>
                  </a:moveTo>
                  <a:lnTo>
                    <a:pt x="184085" y="4967"/>
                  </a:lnTo>
                </a:path>
                <a:path w="433070" h="69215">
                  <a:moveTo>
                    <a:pt x="184085" y="4967"/>
                  </a:moveTo>
                  <a:lnTo>
                    <a:pt x="186715" y="4967"/>
                  </a:lnTo>
                </a:path>
                <a:path w="433070" h="69215">
                  <a:moveTo>
                    <a:pt x="186715" y="4967"/>
                  </a:moveTo>
                  <a:lnTo>
                    <a:pt x="189345" y="4967"/>
                  </a:lnTo>
                </a:path>
                <a:path w="433070" h="69215">
                  <a:moveTo>
                    <a:pt x="189345" y="4967"/>
                  </a:moveTo>
                  <a:lnTo>
                    <a:pt x="191975" y="4967"/>
                  </a:lnTo>
                </a:path>
                <a:path w="433070" h="69215">
                  <a:moveTo>
                    <a:pt x="191975" y="4967"/>
                  </a:moveTo>
                  <a:lnTo>
                    <a:pt x="194605" y="4967"/>
                  </a:lnTo>
                </a:path>
                <a:path w="433070" h="69215">
                  <a:moveTo>
                    <a:pt x="194605" y="4967"/>
                  </a:moveTo>
                  <a:lnTo>
                    <a:pt x="197234" y="4967"/>
                  </a:lnTo>
                </a:path>
                <a:path w="433070" h="69215">
                  <a:moveTo>
                    <a:pt x="197234" y="4967"/>
                  </a:moveTo>
                  <a:lnTo>
                    <a:pt x="199864" y="4967"/>
                  </a:lnTo>
                </a:path>
                <a:path w="433070" h="69215">
                  <a:moveTo>
                    <a:pt x="199864" y="4967"/>
                  </a:moveTo>
                  <a:lnTo>
                    <a:pt x="202494" y="4967"/>
                  </a:lnTo>
                </a:path>
                <a:path w="433070" h="69215">
                  <a:moveTo>
                    <a:pt x="202494" y="4967"/>
                  </a:moveTo>
                  <a:lnTo>
                    <a:pt x="205124" y="4967"/>
                  </a:lnTo>
                </a:path>
                <a:path w="433070" h="69215">
                  <a:moveTo>
                    <a:pt x="205124" y="4967"/>
                  </a:moveTo>
                  <a:lnTo>
                    <a:pt x="207754" y="4967"/>
                  </a:lnTo>
                </a:path>
                <a:path w="433070" h="69215">
                  <a:moveTo>
                    <a:pt x="207754" y="4967"/>
                  </a:moveTo>
                  <a:lnTo>
                    <a:pt x="210383" y="4967"/>
                  </a:lnTo>
                </a:path>
                <a:path w="433070" h="69215">
                  <a:moveTo>
                    <a:pt x="210383" y="4967"/>
                  </a:moveTo>
                  <a:lnTo>
                    <a:pt x="213013" y="4967"/>
                  </a:lnTo>
                </a:path>
                <a:path w="433070" h="69215">
                  <a:moveTo>
                    <a:pt x="213013" y="4967"/>
                  </a:moveTo>
                  <a:lnTo>
                    <a:pt x="215643" y="4967"/>
                  </a:lnTo>
                </a:path>
                <a:path w="433070" h="69215">
                  <a:moveTo>
                    <a:pt x="215643" y="4967"/>
                  </a:moveTo>
                  <a:lnTo>
                    <a:pt x="218273" y="4967"/>
                  </a:lnTo>
                </a:path>
                <a:path w="433070" h="69215">
                  <a:moveTo>
                    <a:pt x="218273" y="4967"/>
                  </a:moveTo>
                  <a:lnTo>
                    <a:pt x="220903" y="4967"/>
                  </a:lnTo>
                </a:path>
                <a:path w="433070" h="69215">
                  <a:moveTo>
                    <a:pt x="220903" y="4967"/>
                  </a:moveTo>
                  <a:lnTo>
                    <a:pt x="223532" y="4967"/>
                  </a:lnTo>
                </a:path>
                <a:path w="433070" h="69215">
                  <a:moveTo>
                    <a:pt x="223532" y="4967"/>
                  </a:moveTo>
                  <a:lnTo>
                    <a:pt x="226162" y="4967"/>
                  </a:lnTo>
                </a:path>
                <a:path w="433070" h="69215">
                  <a:moveTo>
                    <a:pt x="226162" y="4967"/>
                  </a:moveTo>
                  <a:lnTo>
                    <a:pt x="228792" y="4967"/>
                  </a:lnTo>
                </a:path>
                <a:path w="433070" h="69215">
                  <a:moveTo>
                    <a:pt x="228792" y="4967"/>
                  </a:moveTo>
                  <a:lnTo>
                    <a:pt x="231422" y="4967"/>
                  </a:lnTo>
                </a:path>
                <a:path w="433070" h="69215">
                  <a:moveTo>
                    <a:pt x="231422" y="4967"/>
                  </a:moveTo>
                  <a:lnTo>
                    <a:pt x="234052" y="4967"/>
                  </a:lnTo>
                </a:path>
                <a:path w="433070" h="69215">
                  <a:moveTo>
                    <a:pt x="234052" y="4967"/>
                  </a:moveTo>
                  <a:lnTo>
                    <a:pt x="236681" y="4967"/>
                  </a:lnTo>
                </a:path>
                <a:path w="433070" h="69215">
                  <a:moveTo>
                    <a:pt x="236681" y="4967"/>
                  </a:moveTo>
                  <a:lnTo>
                    <a:pt x="239311" y="4967"/>
                  </a:lnTo>
                </a:path>
                <a:path w="433070" h="69215">
                  <a:moveTo>
                    <a:pt x="239311" y="4967"/>
                  </a:moveTo>
                  <a:lnTo>
                    <a:pt x="241941" y="4967"/>
                  </a:lnTo>
                </a:path>
                <a:path w="433070" h="69215">
                  <a:moveTo>
                    <a:pt x="241941" y="4967"/>
                  </a:moveTo>
                  <a:lnTo>
                    <a:pt x="244571" y="4967"/>
                  </a:lnTo>
                </a:path>
                <a:path w="433070" h="69215">
                  <a:moveTo>
                    <a:pt x="244571" y="4967"/>
                  </a:moveTo>
                  <a:lnTo>
                    <a:pt x="247201" y="4967"/>
                  </a:lnTo>
                </a:path>
                <a:path w="433070" h="69215">
                  <a:moveTo>
                    <a:pt x="247201" y="4967"/>
                  </a:moveTo>
                  <a:lnTo>
                    <a:pt x="249830" y="4967"/>
                  </a:lnTo>
                </a:path>
                <a:path w="433070" h="69215">
                  <a:moveTo>
                    <a:pt x="249830" y="4967"/>
                  </a:moveTo>
                  <a:lnTo>
                    <a:pt x="252460" y="4967"/>
                  </a:lnTo>
                </a:path>
                <a:path w="433070" h="69215">
                  <a:moveTo>
                    <a:pt x="252460" y="4967"/>
                  </a:moveTo>
                  <a:lnTo>
                    <a:pt x="255090" y="4967"/>
                  </a:lnTo>
                </a:path>
                <a:path w="433070" h="69215">
                  <a:moveTo>
                    <a:pt x="255090" y="4967"/>
                  </a:moveTo>
                  <a:lnTo>
                    <a:pt x="257720" y="4967"/>
                  </a:lnTo>
                </a:path>
                <a:path w="433070" h="69215">
                  <a:moveTo>
                    <a:pt x="257720" y="4967"/>
                  </a:moveTo>
                  <a:lnTo>
                    <a:pt x="260350" y="4967"/>
                  </a:lnTo>
                </a:path>
                <a:path w="433070" h="69215">
                  <a:moveTo>
                    <a:pt x="260350" y="4967"/>
                  </a:moveTo>
                  <a:lnTo>
                    <a:pt x="262979" y="4967"/>
                  </a:lnTo>
                </a:path>
                <a:path w="433070" h="69215">
                  <a:moveTo>
                    <a:pt x="262979" y="4967"/>
                  </a:moveTo>
                  <a:lnTo>
                    <a:pt x="265609" y="4967"/>
                  </a:lnTo>
                </a:path>
                <a:path w="433070" h="69215">
                  <a:moveTo>
                    <a:pt x="265609" y="4967"/>
                  </a:moveTo>
                  <a:lnTo>
                    <a:pt x="268239" y="4967"/>
                  </a:lnTo>
                </a:path>
                <a:path w="433070" h="69215">
                  <a:moveTo>
                    <a:pt x="268239" y="4967"/>
                  </a:moveTo>
                  <a:lnTo>
                    <a:pt x="270869" y="4967"/>
                  </a:lnTo>
                </a:path>
                <a:path w="433070" h="69215">
                  <a:moveTo>
                    <a:pt x="270869" y="4967"/>
                  </a:moveTo>
                  <a:lnTo>
                    <a:pt x="273499" y="4967"/>
                  </a:lnTo>
                </a:path>
                <a:path w="433070" h="69215">
                  <a:moveTo>
                    <a:pt x="273499" y="4967"/>
                  </a:moveTo>
                  <a:lnTo>
                    <a:pt x="276128" y="4967"/>
                  </a:lnTo>
                </a:path>
                <a:path w="433070" h="69215">
                  <a:moveTo>
                    <a:pt x="276128" y="4967"/>
                  </a:moveTo>
                  <a:lnTo>
                    <a:pt x="278758" y="4967"/>
                  </a:lnTo>
                </a:path>
                <a:path w="433070" h="69215">
                  <a:moveTo>
                    <a:pt x="278758" y="4967"/>
                  </a:moveTo>
                  <a:lnTo>
                    <a:pt x="281388" y="4967"/>
                  </a:lnTo>
                </a:path>
                <a:path w="433070" h="69215">
                  <a:moveTo>
                    <a:pt x="281388" y="4967"/>
                  </a:moveTo>
                  <a:lnTo>
                    <a:pt x="284018" y="4967"/>
                  </a:lnTo>
                </a:path>
                <a:path w="433070" h="69215">
                  <a:moveTo>
                    <a:pt x="284018" y="4967"/>
                  </a:moveTo>
                  <a:lnTo>
                    <a:pt x="286648" y="4967"/>
                  </a:lnTo>
                </a:path>
                <a:path w="433070" h="69215">
                  <a:moveTo>
                    <a:pt x="286648" y="4967"/>
                  </a:moveTo>
                  <a:lnTo>
                    <a:pt x="289277" y="4967"/>
                  </a:lnTo>
                </a:path>
                <a:path w="433070" h="69215">
                  <a:moveTo>
                    <a:pt x="289277" y="4967"/>
                  </a:moveTo>
                  <a:lnTo>
                    <a:pt x="291907" y="4967"/>
                  </a:lnTo>
                </a:path>
                <a:path w="433070" h="69215">
                  <a:moveTo>
                    <a:pt x="291907" y="4967"/>
                  </a:moveTo>
                  <a:lnTo>
                    <a:pt x="294537" y="4967"/>
                  </a:lnTo>
                </a:path>
                <a:path w="433070" h="69215">
                  <a:moveTo>
                    <a:pt x="294537" y="4967"/>
                  </a:moveTo>
                  <a:lnTo>
                    <a:pt x="297167" y="4967"/>
                  </a:lnTo>
                </a:path>
                <a:path w="433070" h="69215">
                  <a:moveTo>
                    <a:pt x="297167" y="4967"/>
                  </a:moveTo>
                  <a:lnTo>
                    <a:pt x="299797" y="4967"/>
                  </a:lnTo>
                </a:path>
                <a:path w="433070" h="69215">
                  <a:moveTo>
                    <a:pt x="299797" y="4967"/>
                  </a:moveTo>
                  <a:lnTo>
                    <a:pt x="302426" y="4967"/>
                  </a:lnTo>
                </a:path>
                <a:path w="433070" h="69215">
                  <a:moveTo>
                    <a:pt x="302426" y="4967"/>
                  </a:moveTo>
                  <a:lnTo>
                    <a:pt x="305056" y="4967"/>
                  </a:lnTo>
                </a:path>
                <a:path w="433070" h="69215">
                  <a:moveTo>
                    <a:pt x="305056" y="4967"/>
                  </a:moveTo>
                  <a:lnTo>
                    <a:pt x="307686" y="4967"/>
                  </a:lnTo>
                </a:path>
                <a:path w="433070" h="69215">
                  <a:moveTo>
                    <a:pt x="307686" y="4967"/>
                  </a:moveTo>
                  <a:lnTo>
                    <a:pt x="310316" y="4967"/>
                  </a:lnTo>
                </a:path>
                <a:path w="433070" h="69215">
                  <a:moveTo>
                    <a:pt x="310316" y="4967"/>
                  </a:moveTo>
                  <a:lnTo>
                    <a:pt x="312946" y="4967"/>
                  </a:lnTo>
                </a:path>
                <a:path w="433070" h="69215">
                  <a:moveTo>
                    <a:pt x="312946" y="4967"/>
                  </a:moveTo>
                  <a:lnTo>
                    <a:pt x="315575" y="4967"/>
                  </a:lnTo>
                </a:path>
                <a:path w="433070" h="69215">
                  <a:moveTo>
                    <a:pt x="315575" y="4967"/>
                  </a:moveTo>
                  <a:lnTo>
                    <a:pt x="318205" y="4967"/>
                  </a:lnTo>
                </a:path>
                <a:path w="433070" h="69215">
                  <a:moveTo>
                    <a:pt x="318205" y="4967"/>
                  </a:moveTo>
                  <a:lnTo>
                    <a:pt x="320835" y="4967"/>
                  </a:lnTo>
                </a:path>
                <a:path w="433070" h="69215">
                  <a:moveTo>
                    <a:pt x="320835" y="4967"/>
                  </a:moveTo>
                  <a:lnTo>
                    <a:pt x="323465" y="4967"/>
                  </a:lnTo>
                </a:path>
                <a:path w="433070" h="69215">
                  <a:moveTo>
                    <a:pt x="323465" y="4967"/>
                  </a:moveTo>
                  <a:lnTo>
                    <a:pt x="326095" y="4967"/>
                  </a:lnTo>
                </a:path>
                <a:path w="433070" h="69215">
                  <a:moveTo>
                    <a:pt x="326095" y="4967"/>
                  </a:moveTo>
                  <a:lnTo>
                    <a:pt x="328724" y="4967"/>
                  </a:lnTo>
                </a:path>
                <a:path w="433070" h="69215">
                  <a:moveTo>
                    <a:pt x="328724" y="4967"/>
                  </a:moveTo>
                  <a:lnTo>
                    <a:pt x="331354" y="4967"/>
                  </a:lnTo>
                </a:path>
                <a:path w="433070" h="69215">
                  <a:moveTo>
                    <a:pt x="331354" y="4967"/>
                  </a:moveTo>
                  <a:lnTo>
                    <a:pt x="333984" y="4967"/>
                  </a:lnTo>
                </a:path>
                <a:path w="433070" h="69215">
                  <a:moveTo>
                    <a:pt x="333984" y="4967"/>
                  </a:moveTo>
                  <a:lnTo>
                    <a:pt x="336614" y="4967"/>
                  </a:lnTo>
                </a:path>
                <a:path w="433070" h="69215">
                  <a:moveTo>
                    <a:pt x="336614" y="4967"/>
                  </a:moveTo>
                  <a:lnTo>
                    <a:pt x="339243" y="4967"/>
                  </a:lnTo>
                </a:path>
                <a:path w="433070" h="69215">
                  <a:moveTo>
                    <a:pt x="339243" y="4967"/>
                  </a:moveTo>
                  <a:lnTo>
                    <a:pt x="341873" y="4967"/>
                  </a:lnTo>
                </a:path>
                <a:path w="433070" h="69215">
                  <a:moveTo>
                    <a:pt x="341873" y="4967"/>
                  </a:moveTo>
                  <a:lnTo>
                    <a:pt x="344503" y="4967"/>
                  </a:lnTo>
                </a:path>
                <a:path w="433070" h="69215">
                  <a:moveTo>
                    <a:pt x="344503" y="4967"/>
                  </a:moveTo>
                  <a:lnTo>
                    <a:pt x="347133" y="4967"/>
                  </a:lnTo>
                </a:path>
                <a:path w="433070" h="69215">
                  <a:moveTo>
                    <a:pt x="347133" y="4967"/>
                  </a:moveTo>
                  <a:lnTo>
                    <a:pt x="349763" y="4967"/>
                  </a:lnTo>
                </a:path>
                <a:path w="433070" h="69215">
                  <a:moveTo>
                    <a:pt x="349763" y="4967"/>
                  </a:moveTo>
                  <a:lnTo>
                    <a:pt x="352392" y="4967"/>
                  </a:lnTo>
                </a:path>
                <a:path w="433070" h="69215">
                  <a:moveTo>
                    <a:pt x="352392" y="4967"/>
                  </a:moveTo>
                  <a:lnTo>
                    <a:pt x="355022" y="4967"/>
                  </a:lnTo>
                </a:path>
                <a:path w="433070" h="69215">
                  <a:moveTo>
                    <a:pt x="355022" y="4967"/>
                  </a:moveTo>
                  <a:lnTo>
                    <a:pt x="357652" y="4967"/>
                  </a:lnTo>
                </a:path>
                <a:path w="433070" h="69215">
                  <a:moveTo>
                    <a:pt x="357652" y="4967"/>
                  </a:moveTo>
                  <a:lnTo>
                    <a:pt x="360282" y="4967"/>
                  </a:lnTo>
                </a:path>
                <a:path w="433070" h="69215">
                  <a:moveTo>
                    <a:pt x="360282" y="4967"/>
                  </a:moveTo>
                  <a:lnTo>
                    <a:pt x="362912" y="4967"/>
                  </a:lnTo>
                </a:path>
                <a:path w="433070" h="69215">
                  <a:moveTo>
                    <a:pt x="362912" y="4967"/>
                  </a:moveTo>
                  <a:lnTo>
                    <a:pt x="365541" y="4967"/>
                  </a:lnTo>
                </a:path>
                <a:path w="433070" h="69215">
                  <a:moveTo>
                    <a:pt x="365541" y="4967"/>
                  </a:moveTo>
                  <a:lnTo>
                    <a:pt x="368171" y="4967"/>
                  </a:lnTo>
                </a:path>
                <a:path w="433070" h="69215">
                  <a:moveTo>
                    <a:pt x="368171" y="4967"/>
                  </a:moveTo>
                  <a:lnTo>
                    <a:pt x="370801" y="4967"/>
                  </a:lnTo>
                </a:path>
                <a:path w="433070" h="69215">
                  <a:moveTo>
                    <a:pt x="370801" y="4967"/>
                  </a:moveTo>
                  <a:lnTo>
                    <a:pt x="373431" y="4967"/>
                  </a:lnTo>
                </a:path>
                <a:path w="433070" h="69215">
                  <a:moveTo>
                    <a:pt x="373431" y="4967"/>
                  </a:moveTo>
                  <a:lnTo>
                    <a:pt x="376061" y="4967"/>
                  </a:lnTo>
                </a:path>
                <a:path w="433070" h="69215">
                  <a:moveTo>
                    <a:pt x="376061" y="4967"/>
                  </a:moveTo>
                  <a:lnTo>
                    <a:pt x="378690" y="4967"/>
                  </a:lnTo>
                </a:path>
                <a:path w="433070" h="69215">
                  <a:moveTo>
                    <a:pt x="378690" y="4967"/>
                  </a:moveTo>
                  <a:lnTo>
                    <a:pt x="381320" y="4967"/>
                  </a:lnTo>
                </a:path>
                <a:path w="433070" h="69215">
                  <a:moveTo>
                    <a:pt x="381320" y="4967"/>
                  </a:moveTo>
                  <a:lnTo>
                    <a:pt x="383950" y="4967"/>
                  </a:lnTo>
                </a:path>
                <a:path w="433070" h="69215">
                  <a:moveTo>
                    <a:pt x="383950" y="4967"/>
                  </a:moveTo>
                  <a:lnTo>
                    <a:pt x="386580" y="4967"/>
                  </a:lnTo>
                </a:path>
                <a:path w="433070" h="69215">
                  <a:moveTo>
                    <a:pt x="386580" y="4967"/>
                  </a:moveTo>
                  <a:lnTo>
                    <a:pt x="389210" y="4967"/>
                  </a:lnTo>
                </a:path>
                <a:path w="433070" h="69215">
                  <a:moveTo>
                    <a:pt x="389210" y="4967"/>
                  </a:moveTo>
                  <a:lnTo>
                    <a:pt x="391839" y="4967"/>
                  </a:lnTo>
                </a:path>
                <a:path w="433070" h="69215">
                  <a:moveTo>
                    <a:pt x="391839" y="4967"/>
                  </a:moveTo>
                  <a:lnTo>
                    <a:pt x="394469" y="4967"/>
                  </a:lnTo>
                </a:path>
                <a:path w="433070" h="69215">
                  <a:moveTo>
                    <a:pt x="394469" y="4967"/>
                  </a:moveTo>
                  <a:lnTo>
                    <a:pt x="397099" y="4967"/>
                  </a:lnTo>
                </a:path>
                <a:path w="433070" h="69215">
                  <a:moveTo>
                    <a:pt x="397099" y="4967"/>
                  </a:moveTo>
                  <a:lnTo>
                    <a:pt x="399729" y="4967"/>
                  </a:lnTo>
                </a:path>
                <a:path w="433070" h="69215">
                  <a:moveTo>
                    <a:pt x="399729" y="4967"/>
                  </a:moveTo>
                  <a:lnTo>
                    <a:pt x="402359" y="4967"/>
                  </a:lnTo>
                </a:path>
                <a:path w="433070" h="69215">
                  <a:moveTo>
                    <a:pt x="402359" y="4967"/>
                  </a:moveTo>
                  <a:lnTo>
                    <a:pt x="404988" y="4967"/>
                  </a:lnTo>
                </a:path>
                <a:path w="433070" h="69215">
                  <a:moveTo>
                    <a:pt x="404988" y="4967"/>
                  </a:moveTo>
                  <a:lnTo>
                    <a:pt x="407618" y="4967"/>
                  </a:lnTo>
                </a:path>
                <a:path w="433070" h="69215">
                  <a:moveTo>
                    <a:pt x="407618" y="4967"/>
                  </a:moveTo>
                  <a:lnTo>
                    <a:pt x="410248" y="4967"/>
                  </a:lnTo>
                </a:path>
                <a:path w="433070" h="69215">
                  <a:moveTo>
                    <a:pt x="410248" y="4967"/>
                  </a:moveTo>
                  <a:lnTo>
                    <a:pt x="412878" y="4967"/>
                  </a:lnTo>
                </a:path>
                <a:path w="433070" h="69215">
                  <a:moveTo>
                    <a:pt x="412878" y="4967"/>
                  </a:moveTo>
                  <a:lnTo>
                    <a:pt x="415508" y="4967"/>
                  </a:lnTo>
                </a:path>
                <a:path w="433070" h="69215">
                  <a:moveTo>
                    <a:pt x="415508" y="4967"/>
                  </a:moveTo>
                  <a:lnTo>
                    <a:pt x="418137" y="4967"/>
                  </a:lnTo>
                </a:path>
                <a:path w="433070" h="69215">
                  <a:moveTo>
                    <a:pt x="418137" y="4967"/>
                  </a:moveTo>
                  <a:lnTo>
                    <a:pt x="420767" y="4967"/>
                  </a:lnTo>
                </a:path>
                <a:path w="433070" h="69215">
                  <a:moveTo>
                    <a:pt x="420767" y="4967"/>
                  </a:moveTo>
                  <a:lnTo>
                    <a:pt x="423397" y="4967"/>
                  </a:lnTo>
                </a:path>
                <a:path w="433070" h="69215">
                  <a:moveTo>
                    <a:pt x="423397" y="4967"/>
                  </a:moveTo>
                  <a:lnTo>
                    <a:pt x="426027" y="4967"/>
                  </a:lnTo>
                </a:path>
                <a:path w="433070" h="69215">
                  <a:moveTo>
                    <a:pt x="426027" y="4967"/>
                  </a:moveTo>
                  <a:lnTo>
                    <a:pt x="428657" y="4967"/>
                  </a:lnTo>
                </a:path>
                <a:path w="433070" h="69215">
                  <a:moveTo>
                    <a:pt x="428657" y="4967"/>
                  </a:moveTo>
                  <a:lnTo>
                    <a:pt x="431286" y="4967"/>
                  </a:lnTo>
                </a:path>
                <a:path w="433070" h="69215">
                  <a:moveTo>
                    <a:pt x="431286" y="4967"/>
                  </a:moveTo>
                  <a:lnTo>
                    <a:pt x="433040" y="4967"/>
                  </a:lnTo>
                </a:path>
                <a:path w="433070" h="69215">
                  <a:moveTo>
                    <a:pt x="0" y="0"/>
                  </a:moveTo>
                  <a:lnTo>
                    <a:pt x="0" y="9934"/>
                  </a:lnTo>
                </a:path>
                <a:path w="433070" h="69215">
                  <a:moveTo>
                    <a:pt x="0" y="9934"/>
                  </a:moveTo>
                  <a:lnTo>
                    <a:pt x="0" y="0"/>
                  </a:lnTo>
                </a:path>
                <a:path w="433070" h="69215">
                  <a:moveTo>
                    <a:pt x="433040" y="0"/>
                  </a:moveTo>
                  <a:lnTo>
                    <a:pt x="433040" y="9934"/>
                  </a:lnTo>
                </a:path>
                <a:path w="433070" h="69215">
                  <a:moveTo>
                    <a:pt x="433040" y="9934"/>
                  </a:moveTo>
                  <a:lnTo>
                    <a:pt x="433040" y="0"/>
                  </a:lnTo>
                </a:path>
                <a:path w="433070" h="69215">
                  <a:moveTo>
                    <a:pt x="213013" y="64138"/>
                  </a:moveTo>
                  <a:lnTo>
                    <a:pt x="215643" y="64138"/>
                  </a:lnTo>
                </a:path>
                <a:path w="433070" h="69215">
                  <a:moveTo>
                    <a:pt x="215643" y="64138"/>
                  </a:moveTo>
                  <a:lnTo>
                    <a:pt x="218273" y="64138"/>
                  </a:lnTo>
                </a:path>
                <a:path w="433070" h="69215">
                  <a:moveTo>
                    <a:pt x="218273" y="64138"/>
                  </a:moveTo>
                  <a:lnTo>
                    <a:pt x="220903" y="64138"/>
                  </a:lnTo>
                </a:path>
                <a:path w="433070" h="69215">
                  <a:moveTo>
                    <a:pt x="220903" y="64138"/>
                  </a:moveTo>
                  <a:lnTo>
                    <a:pt x="223532" y="64138"/>
                  </a:lnTo>
                </a:path>
                <a:path w="433070" h="69215">
                  <a:moveTo>
                    <a:pt x="223532" y="64138"/>
                  </a:moveTo>
                  <a:lnTo>
                    <a:pt x="226162" y="64138"/>
                  </a:lnTo>
                </a:path>
                <a:path w="433070" h="69215">
                  <a:moveTo>
                    <a:pt x="226162" y="64138"/>
                  </a:moveTo>
                  <a:lnTo>
                    <a:pt x="228792" y="64138"/>
                  </a:lnTo>
                </a:path>
                <a:path w="433070" h="69215">
                  <a:moveTo>
                    <a:pt x="228792" y="64138"/>
                  </a:moveTo>
                  <a:lnTo>
                    <a:pt x="231422" y="64138"/>
                  </a:lnTo>
                </a:path>
                <a:path w="433070" h="69215">
                  <a:moveTo>
                    <a:pt x="231422" y="64138"/>
                  </a:moveTo>
                  <a:lnTo>
                    <a:pt x="234052" y="64138"/>
                  </a:lnTo>
                </a:path>
                <a:path w="433070" h="69215">
                  <a:moveTo>
                    <a:pt x="234052" y="64138"/>
                  </a:moveTo>
                  <a:lnTo>
                    <a:pt x="236681" y="64138"/>
                  </a:lnTo>
                </a:path>
                <a:path w="433070" h="69215">
                  <a:moveTo>
                    <a:pt x="236681" y="64138"/>
                  </a:moveTo>
                  <a:lnTo>
                    <a:pt x="239311" y="64138"/>
                  </a:lnTo>
                </a:path>
                <a:path w="433070" h="69215">
                  <a:moveTo>
                    <a:pt x="239311" y="64138"/>
                  </a:moveTo>
                  <a:lnTo>
                    <a:pt x="241941" y="64138"/>
                  </a:lnTo>
                </a:path>
                <a:path w="433070" h="69215">
                  <a:moveTo>
                    <a:pt x="241941" y="64138"/>
                  </a:moveTo>
                  <a:lnTo>
                    <a:pt x="244571" y="64138"/>
                  </a:lnTo>
                </a:path>
                <a:path w="433070" h="69215">
                  <a:moveTo>
                    <a:pt x="244571" y="64138"/>
                  </a:moveTo>
                  <a:lnTo>
                    <a:pt x="247201" y="64138"/>
                  </a:lnTo>
                </a:path>
                <a:path w="433070" h="69215">
                  <a:moveTo>
                    <a:pt x="247201" y="64138"/>
                  </a:moveTo>
                  <a:lnTo>
                    <a:pt x="249830" y="64138"/>
                  </a:lnTo>
                </a:path>
                <a:path w="433070" h="69215">
                  <a:moveTo>
                    <a:pt x="249830" y="64138"/>
                  </a:moveTo>
                  <a:lnTo>
                    <a:pt x="252460" y="64138"/>
                  </a:lnTo>
                </a:path>
                <a:path w="433070" h="69215">
                  <a:moveTo>
                    <a:pt x="252460" y="64138"/>
                  </a:moveTo>
                  <a:lnTo>
                    <a:pt x="255090" y="64138"/>
                  </a:lnTo>
                </a:path>
                <a:path w="433070" h="69215">
                  <a:moveTo>
                    <a:pt x="255090" y="64138"/>
                  </a:moveTo>
                  <a:lnTo>
                    <a:pt x="257720" y="64138"/>
                  </a:lnTo>
                </a:path>
                <a:path w="433070" h="69215">
                  <a:moveTo>
                    <a:pt x="257720" y="64138"/>
                  </a:moveTo>
                  <a:lnTo>
                    <a:pt x="260350" y="64138"/>
                  </a:lnTo>
                </a:path>
                <a:path w="433070" h="69215">
                  <a:moveTo>
                    <a:pt x="260350" y="64138"/>
                  </a:moveTo>
                  <a:lnTo>
                    <a:pt x="262979" y="64138"/>
                  </a:lnTo>
                </a:path>
                <a:path w="433070" h="69215">
                  <a:moveTo>
                    <a:pt x="262979" y="64138"/>
                  </a:moveTo>
                  <a:lnTo>
                    <a:pt x="265609" y="64138"/>
                  </a:lnTo>
                </a:path>
                <a:path w="433070" h="69215">
                  <a:moveTo>
                    <a:pt x="265609" y="64138"/>
                  </a:moveTo>
                  <a:lnTo>
                    <a:pt x="268239" y="64138"/>
                  </a:lnTo>
                </a:path>
                <a:path w="433070" h="69215">
                  <a:moveTo>
                    <a:pt x="268239" y="64138"/>
                  </a:moveTo>
                  <a:lnTo>
                    <a:pt x="270869" y="64138"/>
                  </a:lnTo>
                </a:path>
                <a:path w="433070" h="69215">
                  <a:moveTo>
                    <a:pt x="270869" y="64138"/>
                  </a:moveTo>
                  <a:lnTo>
                    <a:pt x="273499" y="64138"/>
                  </a:lnTo>
                </a:path>
                <a:path w="433070" h="69215">
                  <a:moveTo>
                    <a:pt x="273499" y="64138"/>
                  </a:moveTo>
                  <a:lnTo>
                    <a:pt x="276128" y="64138"/>
                  </a:lnTo>
                </a:path>
                <a:path w="433070" h="69215">
                  <a:moveTo>
                    <a:pt x="276128" y="64138"/>
                  </a:moveTo>
                  <a:lnTo>
                    <a:pt x="278758" y="64138"/>
                  </a:lnTo>
                </a:path>
                <a:path w="433070" h="69215">
                  <a:moveTo>
                    <a:pt x="278758" y="64138"/>
                  </a:moveTo>
                  <a:lnTo>
                    <a:pt x="281388" y="64138"/>
                  </a:lnTo>
                </a:path>
                <a:path w="433070" h="69215">
                  <a:moveTo>
                    <a:pt x="281388" y="64138"/>
                  </a:moveTo>
                  <a:lnTo>
                    <a:pt x="284018" y="64138"/>
                  </a:lnTo>
                </a:path>
                <a:path w="433070" h="69215">
                  <a:moveTo>
                    <a:pt x="284018" y="64138"/>
                  </a:moveTo>
                  <a:lnTo>
                    <a:pt x="286648" y="64138"/>
                  </a:lnTo>
                </a:path>
                <a:path w="433070" h="69215">
                  <a:moveTo>
                    <a:pt x="286648" y="64138"/>
                  </a:moveTo>
                  <a:lnTo>
                    <a:pt x="289277" y="64138"/>
                  </a:lnTo>
                </a:path>
                <a:path w="433070" h="69215">
                  <a:moveTo>
                    <a:pt x="289277" y="64138"/>
                  </a:moveTo>
                  <a:lnTo>
                    <a:pt x="291907" y="64138"/>
                  </a:lnTo>
                </a:path>
                <a:path w="433070" h="69215">
                  <a:moveTo>
                    <a:pt x="291907" y="64138"/>
                  </a:moveTo>
                  <a:lnTo>
                    <a:pt x="294537" y="64138"/>
                  </a:lnTo>
                </a:path>
                <a:path w="433070" h="69215">
                  <a:moveTo>
                    <a:pt x="294537" y="64138"/>
                  </a:moveTo>
                  <a:lnTo>
                    <a:pt x="297167" y="64138"/>
                  </a:lnTo>
                </a:path>
                <a:path w="433070" h="69215">
                  <a:moveTo>
                    <a:pt x="297167" y="64138"/>
                  </a:moveTo>
                  <a:lnTo>
                    <a:pt x="299797" y="64138"/>
                  </a:lnTo>
                </a:path>
                <a:path w="433070" h="69215">
                  <a:moveTo>
                    <a:pt x="299797" y="64138"/>
                  </a:moveTo>
                  <a:lnTo>
                    <a:pt x="302426" y="64138"/>
                  </a:lnTo>
                </a:path>
                <a:path w="433070" h="69215">
                  <a:moveTo>
                    <a:pt x="302426" y="64138"/>
                  </a:moveTo>
                  <a:lnTo>
                    <a:pt x="305056" y="64138"/>
                  </a:lnTo>
                </a:path>
                <a:path w="433070" h="69215">
                  <a:moveTo>
                    <a:pt x="305056" y="64138"/>
                  </a:moveTo>
                  <a:lnTo>
                    <a:pt x="307686" y="64138"/>
                  </a:lnTo>
                </a:path>
                <a:path w="433070" h="69215">
                  <a:moveTo>
                    <a:pt x="307686" y="64138"/>
                  </a:moveTo>
                  <a:lnTo>
                    <a:pt x="310316" y="64138"/>
                  </a:lnTo>
                </a:path>
                <a:path w="433070" h="69215">
                  <a:moveTo>
                    <a:pt x="310316" y="64138"/>
                  </a:moveTo>
                  <a:lnTo>
                    <a:pt x="312946" y="64138"/>
                  </a:lnTo>
                </a:path>
                <a:path w="433070" h="69215">
                  <a:moveTo>
                    <a:pt x="312946" y="64138"/>
                  </a:moveTo>
                  <a:lnTo>
                    <a:pt x="315575" y="64138"/>
                  </a:lnTo>
                </a:path>
                <a:path w="433070" h="69215">
                  <a:moveTo>
                    <a:pt x="315575" y="64138"/>
                  </a:moveTo>
                  <a:lnTo>
                    <a:pt x="318205" y="64138"/>
                  </a:lnTo>
                </a:path>
                <a:path w="433070" h="69215">
                  <a:moveTo>
                    <a:pt x="318205" y="64138"/>
                  </a:moveTo>
                  <a:lnTo>
                    <a:pt x="320835" y="64138"/>
                  </a:lnTo>
                </a:path>
                <a:path w="433070" h="69215">
                  <a:moveTo>
                    <a:pt x="320835" y="64138"/>
                  </a:moveTo>
                  <a:lnTo>
                    <a:pt x="323465" y="64138"/>
                  </a:lnTo>
                </a:path>
                <a:path w="433070" h="69215">
                  <a:moveTo>
                    <a:pt x="323465" y="64138"/>
                  </a:moveTo>
                  <a:lnTo>
                    <a:pt x="326095" y="64138"/>
                  </a:lnTo>
                </a:path>
                <a:path w="433070" h="69215">
                  <a:moveTo>
                    <a:pt x="326095" y="64138"/>
                  </a:moveTo>
                  <a:lnTo>
                    <a:pt x="328724" y="64138"/>
                  </a:lnTo>
                </a:path>
                <a:path w="433070" h="69215">
                  <a:moveTo>
                    <a:pt x="328724" y="64138"/>
                  </a:moveTo>
                  <a:lnTo>
                    <a:pt x="331354" y="64138"/>
                  </a:lnTo>
                </a:path>
                <a:path w="433070" h="69215">
                  <a:moveTo>
                    <a:pt x="331354" y="64138"/>
                  </a:moveTo>
                  <a:lnTo>
                    <a:pt x="333984" y="64138"/>
                  </a:lnTo>
                </a:path>
                <a:path w="433070" h="69215">
                  <a:moveTo>
                    <a:pt x="333984" y="64138"/>
                  </a:moveTo>
                  <a:lnTo>
                    <a:pt x="336614" y="64138"/>
                  </a:lnTo>
                </a:path>
                <a:path w="433070" h="69215">
                  <a:moveTo>
                    <a:pt x="336614" y="64138"/>
                  </a:moveTo>
                  <a:lnTo>
                    <a:pt x="339243" y="64138"/>
                  </a:lnTo>
                </a:path>
                <a:path w="433070" h="69215">
                  <a:moveTo>
                    <a:pt x="339243" y="64138"/>
                  </a:moveTo>
                  <a:lnTo>
                    <a:pt x="341873" y="64138"/>
                  </a:lnTo>
                </a:path>
                <a:path w="433070" h="69215">
                  <a:moveTo>
                    <a:pt x="341873" y="64138"/>
                  </a:moveTo>
                  <a:lnTo>
                    <a:pt x="344503" y="64138"/>
                  </a:lnTo>
                </a:path>
                <a:path w="433070" h="69215">
                  <a:moveTo>
                    <a:pt x="344503" y="64138"/>
                  </a:moveTo>
                  <a:lnTo>
                    <a:pt x="347133" y="64138"/>
                  </a:lnTo>
                </a:path>
                <a:path w="433070" h="69215">
                  <a:moveTo>
                    <a:pt x="347133" y="64138"/>
                  </a:moveTo>
                  <a:lnTo>
                    <a:pt x="349763" y="64138"/>
                  </a:lnTo>
                </a:path>
                <a:path w="433070" h="69215">
                  <a:moveTo>
                    <a:pt x="349763" y="64138"/>
                  </a:moveTo>
                  <a:lnTo>
                    <a:pt x="352392" y="64138"/>
                  </a:lnTo>
                </a:path>
                <a:path w="433070" h="69215">
                  <a:moveTo>
                    <a:pt x="352392" y="64138"/>
                  </a:moveTo>
                  <a:lnTo>
                    <a:pt x="355022" y="64138"/>
                  </a:lnTo>
                </a:path>
                <a:path w="433070" h="69215">
                  <a:moveTo>
                    <a:pt x="355022" y="64138"/>
                  </a:moveTo>
                  <a:lnTo>
                    <a:pt x="357652" y="64138"/>
                  </a:lnTo>
                </a:path>
                <a:path w="433070" h="69215">
                  <a:moveTo>
                    <a:pt x="357652" y="64138"/>
                  </a:moveTo>
                  <a:lnTo>
                    <a:pt x="360282" y="64138"/>
                  </a:lnTo>
                </a:path>
                <a:path w="433070" h="69215">
                  <a:moveTo>
                    <a:pt x="360282" y="64138"/>
                  </a:moveTo>
                  <a:lnTo>
                    <a:pt x="362912" y="64138"/>
                  </a:lnTo>
                </a:path>
                <a:path w="433070" h="69215">
                  <a:moveTo>
                    <a:pt x="362912" y="64138"/>
                  </a:moveTo>
                  <a:lnTo>
                    <a:pt x="365541" y="64138"/>
                  </a:lnTo>
                </a:path>
                <a:path w="433070" h="69215">
                  <a:moveTo>
                    <a:pt x="365541" y="64138"/>
                  </a:moveTo>
                  <a:lnTo>
                    <a:pt x="368171" y="64138"/>
                  </a:lnTo>
                </a:path>
                <a:path w="433070" h="69215">
                  <a:moveTo>
                    <a:pt x="368171" y="64138"/>
                  </a:moveTo>
                  <a:lnTo>
                    <a:pt x="370801" y="64138"/>
                  </a:lnTo>
                </a:path>
                <a:path w="433070" h="69215">
                  <a:moveTo>
                    <a:pt x="370801" y="64138"/>
                  </a:moveTo>
                  <a:lnTo>
                    <a:pt x="373431" y="64138"/>
                  </a:lnTo>
                </a:path>
                <a:path w="433070" h="69215">
                  <a:moveTo>
                    <a:pt x="373431" y="64138"/>
                  </a:moveTo>
                  <a:lnTo>
                    <a:pt x="376061" y="64138"/>
                  </a:lnTo>
                </a:path>
                <a:path w="433070" h="69215">
                  <a:moveTo>
                    <a:pt x="376061" y="64138"/>
                  </a:moveTo>
                  <a:lnTo>
                    <a:pt x="378690" y="64138"/>
                  </a:lnTo>
                </a:path>
                <a:path w="433070" h="69215">
                  <a:moveTo>
                    <a:pt x="378690" y="64138"/>
                  </a:moveTo>
                  <a:lnTo>
                    <a:pt x="381320" y="64138"/>
                  </a:lnTo>
                </a:path>
                <a:path w="433070" h="69215">
                  <a:moveTo>
                    <a:pt x="381320" y="64138"/>
                  </a:moveTo>
                  <a:lnTo>
                    <a:pt x="383950" y="64138"/>
                  </a:lnTo>
                </a:path>
                <a:path w="433070" h="69215">
                  <a:moveTo>
                    <a:pt x="383950" y="64138"/>
                  </a:moveTo>
                  <a:lnTo>
                    <a:pt x="386580" y="64138"/>
                  </a:lnTo>
                </a:path>
                <a:path w="433070" h="69215">
                  <a:moveTo>
                    <a:pt x="386580" y="64138"/>
                  </a:moveTo>
                  <a:lnTo>
                    <a:pt x="389210" y="64138"/>
                  </a:lnTo>
                </a:path>
                <a:path w="433070" h="69215">
                  <a:moveTo>
                    <a:pt x="389210" y="64138"/>
                  </a:moveTo>
                  <a:lnTo>
                    <a:pt x="391839" y="64138"/>
                  </a:lnTo>
                </a:path>
                <a:path w="433070" h="69215">
                  <a:moveTo>
                    <a:pt x="391839" y="64138"/>
                  </a:moveTo>
                  <a:lnTo>
                    <a:pt x="394469" y="64138"/>
                  </a:lnTo>
                </a:path>
                <a:path w="433070" h="69215">
                  <a:moveTo>
                    <a:pt x="394469" y="64138"/>
                  </a:moveTo>
                  <a:lnTo>
                    <a:pt x="397099" y="64138"/>
                  </a:lnTo>
                </a:path>
                <a:path w="433070" h="69215">
                  <a:moveTo>
                    <a:pt x="397099" y="64138"/>
                  </a:moveTo>
                  <a:lnTo>
                    <a:pt x="399729" y="64138"/>
                  </a:lnTo>
                </a:path>
                <a:path w="433070" h="69215">
                  <a:moveTo>
                    <a:pt x="399729" y="64138"/>
                  </a:moveTo>
                  <a:lnTo>
                    <a:pt x="402359" y="64138"/>
                  </a:lnTo>
                </a:path>
                <a:path w="433070" h="69215">
                  <a:moveTo>
                    <a:pt x="402359" y="64138"/>
                  </a:moveTo>
                  <a:lnTo>
                    <a:pt x="404988" y="64138"/>
                  </a:lnTo>
                </a:path>
                <a:path w="433070" h="69215">
                  <a:moveTo>
                    <a:pt x="404988" y="64138"/>
                  </a:moveTo>
                  <a:lnTo>
                    <a:pt x="407618" y="64138"/>
                  </a:lnTo>
                </a:path>
                <a:path w="433070" h="69215">
                  <a:moveTo>
                    <a:pt x="407618" y="64138"/>
                  </a:moveTo>
                  <a:lnTo>
                    <a:pt x="410248" y="64138"/>
                  </a:lnTo>
                </a:path>
                <a:path w="433070" h="69215">
                  <a:moveTo>
                    <a:pt x="410248" y="64138"/>
                  </a:moveTo>
                  <a:lnTo>
                    <a:pt x="412878" y="64138"/>
                  </a:lnTo>
                </a:path>
                <a:path w="433070" h="69215">
                  <a:moveTo>
                    <a:pt x="412878" y="64138"/>
                  </a:moveTo>
                  <a:lnTo>
                    <a:pt x="415508" y="64138"/>
                  </a:lnTo>
                </a:path>
                <a:path w="433070" h="69215">
                  <a:moveTo>
                    <a:pt x="415508" y="64138"/>
                  </a:moveTo>
                  <a:lnTo>
                    <a:pt x="418137" y="64138"/>
                  </a:lnTo>
                </a:path>
                <a:path w="433070" h="69215">
                  <a:moveTo>
                    <a:pt x="418137" y="64138"/>
                  </a:moveTo>
                  <a:lnTo>
                    <a:pt x="420767" y="64138"/>
                  </a:lnTo>
                </a:path>
                <a:path w="433070" h="69215">
                  <a:moveTo>
                    <a:pt x="420767" y="64138"/>
                  </a:moveTo>
                  <a:lnTo>
                    <a:pt x="423397" y="64138"/>
                  </a:lnTo>
                </a:path>
                <a:path w="433070" h="69215">
                  <a:moveTo>
                    <a:pt x="423397" y="64138"/>
                  </a:moveTo>
                  <a:lnTo>
                    <a:pt x="426027" y="64138"/>
                  </a:lnTo>
                </a:path>
                <a:path w="433070" h="69215">
                  <a:moveTo>
                    <a:pt x="426027" y="64138"/>
                  </a:moveTo>
                  <a:lnTo>
                    <a:pt x="428657" y="64138"/>
                  </a:lnTo>
                </a:path>
                <a:path w="433070" h="69215">
                  <a:moveTo>
                    <a:pt x="428657" y="64138"/>
                  </a:moveTo>
                  <a:lnTo>
                    <a:pt x="431286" y="64138"/>
                  </a:lnTo>
                </a:path>
                <a:path w="433070" h="69215">
                  <a:moveTo>
                    <a:pt x="431286" y="64138"/>
                  </a:moveTo>
                  <a:lnTo>
                    <a:pt x="433040" y="64138"/>
                  </a:lnTo>
                </a:path>
                <a:path w="433070" h="69215">
                  <a:moveTo>
                    <a:pt x="213013" y="59171"/>
                  </a:moveTo>
                  <a:lnTo>
                    <a:pt x="213013" y="69106"/>
                  </a:lnTo>
                </a:path>
                <a:path w="433070" h="69215">
                  <a:moveTo>
                    <a:pt x="213013" y="69106"/>
                  </a:moveTo>
                  <a:lnTo>
                    <a:pt x="213013" y="59171"/>
                  </a:lnTo>
                </a:path>
                <a:path w="433070" h="69215">
                  <a:moveTo>
                    <a:pt x="433040" y="59171"/>
                  </a:moveTo>
                  <a:lnTo>
                    <a:pt x="433040" y="69106"/>
                  </a:lnTo>
                </a:path>
                <a:path w="433070" h="69215">
                  <a:moveTo>
                    <a:pt x="433040" y="69106"/>
                  </a:moveTo>
                  <a:lnTo>
                    <a:pt x="433040" y="59171"/>
                  </a:lnTo>
                </a:path>
              </a:pathLst>
            </a:custGeom>
            <a:ln w="3175">
              <a:solidFill>
                <a:srgbClr val="000000"/>
              </a:solidFill>
            </a:ln>
          </p:spPr>
          <p:txBody>
            <a:bodyPr wrap="square" lIns="0" tIns="0" rIns="0" bIns="0" rtlCol="0"/>
            <a:lstStyle/>
            <a:p>
              <a:endParaRPr/>
            </a:p>
          </p:txBody>
        </p:sp>
        <p:sp>
          <p:nvSpPr>
            <p:cNvPr id="37" name="object 37"/>
            <p:cNvSpPr/>
            <p:nvPr/>
          </p:nvSpPr>
          <p:spPr>
            <a:xfrm>
              <a:off x="4742488" y="6832253"/>
              <a:ext cx="45720" cy="199390"/>
            </a:xfrm>
            <a:custGeom>
              <a:avLst/>
              <a:gdLst/>
              <a:ahLst/>
              <a:cxnLst/>
              <a:rect l="l" t="t" r="r" b="b"/>
              <a:pathLst>
                <a:path w="45720" h="199390">
                  <a:moveTo>
                    <a:pt x="0" y="199257"/>
                  </a:moveTo>
                  <a:lnTo>
                    <a:pt x="0" y="0"/>
                  </a:lnTo>
                  <a:lnTo>
                    <a:pt x="45594" y="0"/>
                  </a:lnTo>
                  <a:lnTo>
                    <a:pt x="45594" y="199257"/>
                  </a:lnTo>
                  <a:lnTo>
                    <a:pt x="0" y="199257"/>
                  </a:lnTo>
                  <a:close/>
                </a:path>
              </a:pathLst>
            </a:custGeom>
            <a:solidFill>
              <a:srgbClr val="FFFFFF"/>
            </a:solidFill>
          </p:spPr>
          <p:txBody>
            <a:bodyPr wrap="square" lIns="0" tIns="0" rIns="0" bIns="0" rtlCol="0"/>
            <a:lstStyle/>
            <a:p>
              <a:endParaRPr/>
            </a:p>
          </p:txBody>
        </p:sp>
      </p:grpSp>
      <p:sp>
        <p:nvSpPr>
          <p:cNvPr id="38" name="object 38"/>
          <p:cNvSpPr txBox="1"/>
          <p:nvPr/>
        </p:nvSpPr>
        <p:spPr>
          <a:xfrm>
            <a:off x="4741960" y="6857190"/>
            <a:ext cx="58419" cy="150495"/>
          </a:xfrm>
          <a:prstGeom prst="rect">
            <a:avLst/>
          </a:prstGeom>
        </p:spPr>
        <p:txBody>
          <a:bodyPr vert="vert270" wrap="square" lIns="0" tIns="15240" rIns="0" bIns="0" rtlCol="0">
            <a:spAutoFit/>
          </a:bodyPr>
          <a:lstStyle/>
          <a:p>
            <a:pPr marL="12700">
              <a:lnSpc>
                <a:spcPct val="100000"/>
              </a:lnSpc>
              <a:spcBef>
                <a:spcPts val="120"/>
              </a:spcBef>
            </a:pPr>
            <a:r>
              <a:rPr sz="300" b="1" spc="-89" baseline="13888" dirty="0">
                <a:latin typeface="Arial"/>
                <a:cs typeface="Arial"/>
              </a:rPr>
              <a:t>%</a:t>
            </a:r>
            <a:r>
              <a:rPr sz="150" b="1" i="1" spc="-60" dirty="0">
                <a:latin typeface="Arial"/>
                <a:cs typeface="Arial"/>
              </a:rPr>
              <a:t>%</a:t>
            </a:r>
            <a:r>
              <a:rPr sz="150" b="1" i="1" spc="5" dirty="0">
                <a:latin typeface="Arial"/>
                <a:cs typeface="Arial"/>
              </a:rPr>
              <a:t> </a:t>
            </a:r>
            <a:r>
              <a:rPr sz="300" b="1" spc="-44" baseline="13888" dirty="0">
                <a:latin typeface="Arial"/>
                <a:cs typeface="Arial"/>
              </a:rPr>
              <a:t>o</a:t>
            </a:r>
            <a:r>
              <a:rPr sz="150" b="1" i="1" spc="-30" dirty="0">
                <a:latin typeface="Arial"/>
                <a:cs typeface="Arial"/>
              </a:rPr>
              <a:t>of</a:t>
            </a:r>
            <a:r>
              <a:rPr sz="300" b="1" spc="-44" baseline="13888" dirty="0">
                <a:latin typeface="Arial"/>
                <a:cs typeface="Arial"/>
              </a:rPr>
              <a:t>f</a:t>
            </a:r>
            <a:r>
              <a:rPr sz="150" b="1" i="1" spc="-30" dirty="0">
                <a:latin typeface="Arial"/>
                <a:cs typeface="Arial"/>
              </a:rPr>
              <a:t>C</a:t>
            </a:r>
            <a:r>
              <a:rPr sz="300" b="1" spc="-44" baseline="13888" dirty="0">
                <a:latin typeface="Arial"/>
                <a:cs typeface="Arial"/>
              </a:rPr>
              <a:t>c</a:t>
            </a:r>
            <a:r>
              <a:rPr sz="150" b="1" i="1" spc="-30" dirty="0">
                <a:latin typeface="Arial"/>
                <a:cs typeface="Arial"/>
              </a:rPr>
              <a:t>el</a:t>
            </a:r>
            <a:r>
              <a:rPr sz="300" b="1" spc="-44" baseline="13888" dirty="0">
                <a:latin typeface="Arial"/>
                <a:cs typeface="Arial"/>
              </a:rPr>
              <a:t>e</a:t>
            </a:r>
            <a:r>
              <a:rPr sz="150" b="1" i="1" spc="-30" dirty="0">
                <a:latin typeface="Arial"/>
                <a:cs typeface="Arial"/>
              </a:rPr>
              <a:t>ls</a:t>
            </a:r>
            <a:r>
              <a:rPr sz="300" b="1" spc="-44" baseline="13888" dirty="0">
                <a:latin typeface="Arial"/>
                <a:cs typeface="Arial"/>
              </a:rPr>
              <a:t>lls</a:t>
            </a:r>
            <a:endParaRPr sz="300" baseline="13888">
              <a:latin typeface="Arial"/>
              <a:cs typeface="Arial"/>
            </a:endParaRPr>
          </a:p>
        </p:txBody>
      </p:sp>
      <p:grpSp>
        <p:nvGrpSpPr>
          <p:cNvPr id="39" name="object 39"/>
          <p:cNvGrpSpPr/>
          <p:nvPr/>
        </p:nvGrpSpPr>
        <p:grpSpPr>
          <a:xfrm>
            <a:off x="4796522" y="7132828"/>
            <a:ext cx="688340" cy="462915"/>
            <a:chOff x="4796522" y="7132828"/>
            <a:chExt cx="688340" cy="462915"/>
          </a:xfrm>
        </p:grpSpPr>
        <p:sp>
          <p:nvSpPr>
            <p:cNvPr id="40" name="object 40"/>
            <p:cNvSpPr/>
            <p:nvPr/>
          </p:nvSpPr>
          <p:spPr>
            <a:xfrm>
              <a:off x="4877579" y="7132828"/>
              <a:ext cx="342900" cy="44450"/>
            </a:xfrm>
            <a:custGeom>
              <a:avLst/>
              <a:gdLst/>
              <a:ahLst/>
              <a:cxnLst/>
              <a:rect l="l" t="t" r="r" b="b"/>
              <a:pathLst>
                <a:path w="342900" h="44450">
                  <a:moveTo>
                    <a:pt x="0" y="0"/>
                  </a:moveTo>
                  <a:lnTo>
                    <a:pt x="342792" y="0"/>
                  </a:lnTo>
                  <a:lnTo>
                    <a:pt x="342792" y="43905"/>
                  </a:lnTo>
                  <a:lnTo>
                    <a:pt x="0" y="43905"/>
                  </a:lnTo>
                  <a:lnTo>
                    <a:pt x="0" y="0"/>
                  </a:lnTo>
                  <a:close/>
                </a:path>
              </a:pathLst>
            </a:custGeom>
            <a:solidFill>
              <a:srgbClr val="FFFFFF"/>
            </a:solidFill>
          </p:spPr>
          <p:txBody>
            <a:bodyPr wrap="square" lIns="0" tIns="0" rIns="0" bIns="0" rtlCol="0"/>
            <a:lstStyle/>
            <a:p>
              <a:endParaRPr/>
            </a:p>
          </p:txBody>
        </p:sp>
        <p:sp>
          <p:nvSpPr>
            <p:cNvPr id="41" name="object 41"/>
            <p:cNvSpPr/>
            <p:nvPr/>
          </p:nvSpPr>
          <p:spPr>
            <a:xfrm>
              <a:off x="4826388" y="7281884"/>
              <a:ext cx="114300" cy="307975"/>
            </a:xfrm>
            <a:custGeom>
              <a:avLst/>
              <a:gdLst/>
              <a:ahLst/>
              <a:cxnLst/>
              <a:rect l="l" t="t" r="r" b="b"/>
              <a:pathLst>
                <a:path w="114300" h="307975">
                  <a:moveTo>
                    <a:pt x="114107" y="0"/>
                  </a:moveTo>
                  <a:lnTo>
                    <a:pt x="0" y="0"/>
                  </a:lnTo>
                  <a:lnTo>
                    <a:pt x="0" y="307513"/>
                  </a:lnTo>
                  <a:lnTo>
                    <a:pt x="114107" y="307513"/>
                  </a:lnTo>
                  <a:lnTo>
                    <a:pt x="114107" y="0"/>
                  </a:lnTo>
                  <a:close/>
                </a:path>
              </a:pathLst>
            </a:custGeom>
            <a:solidFill>
              <a:srgbClr val="7F807F"/>
            </a:solidFill>
          </p:spPr>
          <p:txBody>
            <a:bodyPr wrap="square" lIns="0" tIns="0" rIns="0" bIns="0" rtlCol="0"/>
            <a:lstStyle/>
            <a:p>
              <a:endParaRPr/>
            </a:p>
          </p:txBody>
        </p:sp>
        <p:sp>
          <p:nvSpPr>
            <p:cNvPr id="42" name="object 42"/>
            <p:cNvSpPr/>
            <p:nvPr/>
          </p:nvSpPr>
          <p:spPr>
            <a:xfrm>
              <a:off x="4825161" y="7587625"/>
              <a:ext cx="2540" cy="2540"/>
            </a:xfrm>
            <a:custGeom>
              <a:avLst/>
              <a:gdLst/>
              <a:ahLst/>
              <a:cxnLst/>
              <a:rect l="l" t="t" r="r" b="b"/>
              <a:pathLst>
                <a:path w="2539" h="2540">
                  <a:moveTo>
                    <a:pt x="1225" y="0"/>
                  </a:moveTo>
                  <a:lnTo>
                    <a:pt x="2092" y="359"/>
                  </a:lnTo>
                  <a:lnTo>
                    <a:pt x="2450" y="1226"/>
                  </a:lnTo>
                  <a:lnTo>
                    <a:pt x="2092" y="2093"/>
                  </a:lnTo>
                  <a:lnTo>
                    <a:pt x="1225" y="2452"/>
                  </a:lnTo>
                  <a:lnTo>
                    <a:pt x="358" y="2093"/>
                  </a:lnTo>
                  <a:lnTo>
                    <a:pt x="0" y="1226"/>
                  </a:lnTo>
                  <a:lnTo>
                    <a:pt x="358" y="359"/>
                  </a:lnTo>
                  <a:lnTo>
                    <a:pt x="1225" y="0"/>
                  </a:lnTo>
                  <a:close/>
                </a:path>
              </a:pathLst>
            </a:custGeom>
            <a:solidFill>
              <a:srgbClr val="000000"/>
            </a:solidFill>
          </p:spPr>
          <p:txBody>
            <a:bodyPr wrap="square" lIns="0" tIns="0" rIns="0" bIns="0" rtlCol="0"/>
            <a:lstStyle/>
            <a:p>
              <a:endParaRPr/>
            </a:p>
          </p:txBody>
        </p:sp>
        <p:sp>
          <p:nvSpPr>
            <p:cNvPr id="43" name="object 43"/>
            <p:cNvSpPr/>
            <p:nvPr/>
          </p:nvSpPr>
          <p:spPr>
            <a:xfrm>
              <a:off x="4826387" y="7281883"/>
              <a:ext cx="0" cy="307340"/>
            </a:xfrm>
            <a:custGeom>
              <a:avLst/>
              <a:gdLst/>
              <a:ahLst/>
              <a:cxnLst/>
              <a:rect l="l" t="t" r="r" b="b"/>
              <a:pathLst>
                <a:path h="307340">
                  <a:moveTo>
                    <a:pt x="0" y="306968"/>
                  </a:moveTo>
                  <a:lnTo>
                    <a:pt x="0" y="0"/>
                  </a:lnTo>
                </a:path>
              </a:pathLst>
            </a:custGeom>
            <a:ln w="3175">
              <a:solidFill>
                <a:srgbClr val="000000"/>
              </a:solidFill>
            </a:ln>
          </p:spPr>
          <p:txBody>
            <a:bodyPr wrap="square" lIns="0" tIns="0" rIns="0" bIns="0" rtlCol="0"/>
            <a:lstStyle/>
            <a:p>
              <a:endParaRPr/>
            </a:p>
          </p:txBody>
        </p:sp>
        <p:sp>
          <p:nvSpPr>
            <p:cNvPr id="44" name="object 44"/>
            <p:cNvSpPr/>
            <p:nvPr/>
          </p:nvSpPr>
          <p:spPr>
            <a:xfrm>
              <a:off x="4826387" y="7281883"/>
              <a:ext cx="114300" cy="0"/>
            </a:xfrm>
            <a:custGeom>
              <a:avLst/>
              <a:gdLst/>
              <a:ahLst/>
              <a:cxnLst/>
              <a:rect l="l" t="t" r="r" b="b"/>
              <a:pathLst>
                <a:path w="114300">
                  <a:moveTo>
                    <a:pt x="0" y="0"/>
                  </a:moveTo>
                  <a:lnTo>
                    <a:pt x="113970" y="0"/>
                  </a:lnTo>
                </a:path>
              </a:pathLst>
            </a:custGeom>
            <a:ln w="3175">
              <a:solidFill>
                <a:srgbClr val="000000"/>
              </a:solidFill>
            </a:ln>
          </p:spPr>
          <p:txBody>
            <a:bodyPr wrap="square" lIns="0" tIns="0" rIns="0" bIns="0" rtlCol="0"/>
            <a:lstStyle/>
            <a:p>
              <a:endParaRPr/>
            </a:p>
          </p:txBody>
        </p:sp>
        <p:sp>
          <p:nvSpPr>
            <p:cNvPr id="45" name="object 45"/>
            <p:cNvSpPr/>
            <p:nvPr/>
          </p:nvSpPr>
          <p:spPr>
            <a:xfrm>
              <a:off x="4940358" y="7281883"/>
              <a:ext cx="0" cy="307340"/>
            </a:xfrm>
            <a:custGeom>
              <a:avLst/>
              <a:gdLst/>
              <a:ahLst/>
              <a:cxnLst/>
              <a:rect l="l" t="t" r="r" b="b"/>
              <a:pathLst>
                <a:path h="307340">
                  <a:moveTo>
                    <a:pt x="0" y="0"/>
                  </a:moveTo>
                  <a:lnTo>
                    <a:pt x="0" y="306968"/>
                  </a:lnTo>
                </a:path>
              </a:pathLst>
            </a:custGeom>
            <a:ln w="3175">
              <a:solidFill>
                <a:srgbClr val="000000"/>
              </a:solidFill>
            </a:ln>
          </p:spPr>
          <p:txBody>
            <a:bodyPr wrap="square" lIns="0" tIns="0" rIns="0" bIns="0" rtlCol="0"/>
            <a:lstStyle/>
            <a:p>
              <a:endParaRPr/>
            </a:p>
          </p:txBody>
        </p:sp>
        <p:sp>
          <p:nvSpPr>
            <p:cNvPr id="46" name="object 46"/>
            <p:cNvSpPr/>
            <p:nvPr/>
          </p:nvSpPr>
          <p:spPr>
            <a:xfrm>
              <a:off x="4854982" y="7262536"/>
              <a:ext cx="57150" cy="19685"/>
            </a:xfrm>
            <a:custGeom>
              <a:avLst/>
              <a:gdLst/>
              <a:ahLst/>
              <a:cxnLst/>
              <a:rect l="l" t="t" r="r" b="b"/>
              <a:pathLst>
                <a:path w="57150" h="19684">
                  <a:moveTo>
                    <a:pt x="0" y="0"/>
                  </a:moveTo>
                  <a:lnTo>
                    <a:pt x="56917" y="0"/>
                  </a:lnTo>
                </a:path>
                <a:path w="57150" h="19684">
                  <a:moveTo>
                    <a:pt x="56917" y="0"/>
                  </a:moveTo>
                  <a:lnTo>
                    <a:pt x="0" y="0"/>
                  </a:lnTo>
                </a:path>
                <a:path w="57150" h="19684">
                  <a:moveTo>
                    <a:pt x="28458" y="0"/>
                  </a:moveTo>
                  <a:lnTo>
                    <a:pt x="28458" y="19347"/>
                  </a:lnTo>
                </a:path>
              </a:pathLst>
            </a:custGeom>
            <a:ln w="3175">
              <a:solidFill>
                <a:srgbClr val="000000"/>
              </a:solidFill>
            </a:ln>
          </p:spPr>
          <p:txBody>
            <a:bodyPr wrap="square" lIns="0" tIns="0" rIns="0" bIns="0" rtlCol="0"/>
            <a:lstStyle/>
            <a:p>
              <a:endParaRPr/>
            </a:p>
          </p:txBody>
        </p:sp>
        <p:pic>
          <p:nvPicPr>
            <p:cNvPr id="47" name="object 47"/>
            <p:cNvPicPr/>
            <p:nvPr/>
          </p:nvPicPr>
          <p:blipFill>
            <a:blip r:embed="rId5" cstate="print"/>
            <a:stretch>
              <a:fillRect/>
            </a:stretch>
          </p:blipFill>
          <p:spPr>
            <a:xfrm>
              <a:off x="4996594" y="7360090"/>
              <a:ext cx="116421" cy="229987"/>
            </a:xfrm>
            <a:prstGeom prst="rect">
              <a:avLst/>
            </a:prstGeom>
          </p:spPr>
        </p:pic>
        <p:pic>
          <p:nvPicPr>
            <p:cNvPr id="48" name="object 48"/>
            <p:cNvPicPr/>
            <p:nvPr/>
          </p:nvPicPr>
          <p:blipFill>
            <a:blip r:embed="rId6" cstate="print"/>
            <a:stretch>
              <a:fillRect/>
            </a:stretch>
          </p:blipFill>
          <p:spPr>
            <a:xfrm>
              <a:off x="5168027" y="7366221"/>
              <a:ext cx="116421" cy="223856"/>
            </a:xfrm>
            <a:prstGeom prst="rect">
              <a:avLst/>
            </a:prstGeom>
          </p:spPr>
        </p:pic>
        <p:sp>
          <p:nvSpPr>
            <p:cNvPr id="49" name="object 49"/>
            <p:cNvSpPr/>
            <p:nvPr/>
          </p:nvSpPr>
          <p:spPr>
            <a:xfrm>
              <a:off x="5340686" y="7258449"/>
              <a:ext cx="114300" cy="331470"/>
            </a:xfrm>
            <a:custGeom>
              <a:avLst/>
              <a:gdLst/>
              <a:ahLst/>
              <a:cxnLst/>
              <a:rect l="l" t="t" r="r" b="b"/>
              <a:pathLst>
                <a:path w="114300" h="331470">
                  <a:moveTo>
                    <a:pt x="114107" y="0"/>
                  </a:moveTo>
                  <a:lnTo>
                    <a:pt x="0" y="0"/>
                  </a:lnTo>
                  <a:lnTo>
                    <a:pt x="0" y="330947"/>
                  </a:lnTo>
                  <a:lnTo>
                    <a:pt x="114107" y="330947"/>
                  </a:lnTo>
                  <a:lnTo>
                    <a:pt x="114107" y="0"/>
                  </a:lnTo>
                  <a:close/>
                </a:path>
              </a:pathLst>
            </a:custGeom>
            <a:solidFill>
              <a:srgbClr val="7F7F7F"/>
            </a:solidFill>
          </p:spPr>
          <p:txBody>
            <a:bodyPr wrap="square" lIns="0" tIns="0" rIns="0" bIns="0" rtlCol="0"/>
            <a:lstStyle/>
            <a:p>
              <a:endParaRPr/>
            </a:p>
          </p:txBody>
        </p:sp>
        <p:sp>
          <p:nvSpPr>
            <p:cNvPr id="50" name="object 50"/>
            <p:cNvSpPr/>
            <p:nvPr/>
          </p:nvSpPr>
          <p:spPr>
            <a:xfrm>
              <a:off x="5339460" y="7587625"/>
              <a:ext cx="2540" cy="2540"/>
            </a:xfrm>
            <a:custGeom>
              <a:avLst/>
              <a:gdLst/>
              <a:ahLst/>
              <a:cxnLst/>
              <a:rect l="l" t="t" r="r" b="b"/>
              <a:pathLst>
                <a:path w="2539" h="2540">
                  <a:moveTo>
                    <a:pt x="1225" y="0"/>
                  </a:moveTo>
                  <a:lnTo>
                    <a:pt x="2092" y="359"/>
                  </a:lnTo>
                  <a:lnTo>
                    <a:pt x="2450" y="1226"/>
                  </a:lnTo>
                  <a:lnTo>
                    <a:pt x="2092" y="2093"/>
                  </a:lnTo>
                  <a:lnTo>
                    <a:pt x="1225" y="2452"/>
                  </a:lnTo>
                  <a:lnTo>
                    <a:pt x="358" y="2093"/>
                  </a:lnTo>
                  <a:lnTo>
                    <a:pt x="0" y="1226"/>
                  </a:lnTo>
                  <a:lnTo>
                    <a:pt x="358" y="359"/>
                  </a:lnTo>
                  <a:lnTo>
                    <a:pt x="1225" y="0"/>
                  </a:lnTo>
                  <a:close/>
                </a:path>
              </a:pathLst>
            </a:custGeom>
            <a:solidFill>
              <a:srgbClr val="000000"/>
            </a:solidFill>
          </p:spPr>
          <p:txBody>
            <a:bodyPr wrap="square" lIns="0" tIns="0" rIns="0" bIns="0" rtlCol="0"/>
            <a:lstStyle/>
            <a:p>
              <a:endParaRPr/>
            </a:p>
          </p:txBody>
        </p:sp>
        <p:sp>
          <p:nvSpPr>
            <p:cNvPr id="51" name="object 51"/>
            <p:cNvSpPr/>
            <p:nvPr/>
          </p:nvSpPr>
          <p:spPr>
            <a:xfrm>
              <a:off x="5340686" y="7258448"/>
              <a:ext cx="0" cy="330835"/>
            </a:xfrm>
            <a:custGeom>
              <a:avLst/>
              <a:gdLst/>
              <a:ahLst/>
              <a:cxnLst/>
              <a:rect l="l" t="t" r="r" b="b"/>
              <a:pathLst>
                <a:path h="330834">
                  <a:moveTo>
                    <a:pt x="0" y="330402"/>
                  </a:moveTo>
                  <a:lnTo>
                    <a:pt x="0" y="0"/>
                  </a:lnTo>
                </a:path>
              </a:pathLst>
            </a:custGeom>
            <a:ln w="3175">
              <a:solidFill>
                <a:srgbClr val="000000"/>
              </a:solidFill>
            </a:ln>
          </p:spPr>
          <p:txBody>
            <a:bodyPr wrap="square" lIns="0" tIns="0" rIns="0" bIns="0" rtlCol="0"/>
            <a:lstStyle/>
            <a:p>
              <a:endParaRPr/>
            </a:p>
          </p:txBody>
        </p:sp>
        <p:sp>
          <p:nvSpPr>
            <p:cNvPr id="52" name="object 52"/>
            <p:cNvSpPr/>
            <p:nvPr/>
          </p:nvSpPr>
          <p:spPr>
            <a:xfrm>
              <a:off x="5340686" y="7258448"/>
              <a:ext cx="114300" cy="0"/>
            </a:xfrm>
            <a:custGeom>
              <a:avLst/>
              <a:gdLst/>
              <a:ahLst/>
              <a:cxnLst/>
              <a:rect l="l" t="t" r="r" b="b"/>
              <a:pathLst>
                <a:path w="114300">
                  <a:moveTo>
                    <a:pt x="0" y="0"/>
                  </a:moveTo>
                  <a:lnTo>
                    <a:pt x="113970" y="0"/>
                  </a:lnTo>
                </a:path>
              </a:pathLst>
            </a:custGeom>
            <a:ln w="3175">
              <a:solidFill>
                <a:srgbClr val="000000"/>
              </a:solidFill>
            </a:ln>
          </p:spPr>
          <p:txBody>
            <a:bodyPr wrap="square" lIns="0" tIns="0" rIns="0" bIns="0" rtlCol="0"/>
            <a:lstStyle/>
            <a:p>
              <a:endParaRPr/>
            </a:p>
          </p:txBody>
        </p:sp>
        <p:sp>
          <p:nvSpPr>
            <p:cNvPr id="53" name="object 53"/>
            <p:cNvSpPr/>
            <p:nvPr/>
          </p:nvSpPr>
          <p:spPr>
            <a:xfrm>
              <a:off x="5454656" y="7258448"/>
              <a:ext cx="0" cy="330835"/>
            </a:xfrm>
            <a:custGeom>
              <a:avLst/>
              <a:gdLst/>
              <a:ahLst/>
              <a:cxnLst/>
              <a:rect l="l" t="t" r="r" b="b"/>
              <a:pathLst>
                <a:path h="330834">
                  <a:moveTo>
                    <a:pt x="0" y="0"/>
                  </a:moveTo>
                  <a:lnTo>
                    <a:pt x="0" y="330402"/>
                  </a:lnTo>
                </a:path>
              </a:pathLst>
            </a:custGeom>
            <a:ln w="3175">
              <a:solidFill>
                <a:srgbClr val="000000"/>
              </a:solidFill>
            </a:ln>
          </p:spPr>
          <p:txBody>
            <a:bodyPr wrap="square" lIns="0" tIns="0" rIns="0" bIns="0" rtlCol="0"/>
            <a:lstStyle/>
            <a:p>
              <a:endParaRPr/>
            </a:p>
          </p:txBody>
        </p:sp>
        <p:sp>
          <p:nvSpPr>
            <p:cNvPr id="54" name="object 54"/>
            <p:cNvSpPr/>
            <p:nvPr/>
          </p:nvSpPr>
          <p:spPr>
            <a:xfrm>
              <a:off x="5369280" y="7253952"/>
              <a:ext cx="57150" cy="5080"/>
            </a:xfrm>
            <a:custGeom>
              <a:avLst/>
              <a:gdLst/>
              <a:ahLst/>
              <a:cxnLst/>
              <a:rect l="l" t="t" r="r" b="b"/>
              <a:pathLst>
                <a:path w="57150" h="5079">
                  <a:moveTo>
                    <a:pt x="0" y="0"/>
                  </a:moveTo>
                  <a:lnTo>
                    <a:pt x="56917" y="0"/>
                  </a:lnTo>
                </a:path>
                <a:path w="57150" h="5079">
                  <a:moveTo>
                    <a:pt x="56917" y="0"/>
                  </a:moveTo>
                  <a:lnTo>
                    <a:pt x="0" y="0"/>
                  </a:lnTo>
                </a:path>
                <a:path w="57150" h="5079">
                  <a:moveTo>
                    <a:pt x="28458" y="0"/>
                  </a:moveTo>
                  <a:lnTo>
                    <a:pt x="28458" y="4496"/>
                  </a:lnTo>
                </a:path>
              </a:pathLst>
            </a:custGeom>
            <a:ln w="3175">
              <a:solidFill>
                <a:srgbClr val="000000"/>
              </a:solidFill>
            </a:ln>
          </p:spPr>
          <p:txBody>
            <a:bodyPr wrap="square" lIns="0" tIns="0" rIns="0" bIns="0" rtlCol="0"/>
            <a:lstStyle/>
            <a:p>
              <a:endParaRPr/>
            </a:p>
          </p:txBody>
        </p:sp>
        <p:sp>
          <p:nvSpPr>
            <p:cNvPr id="55" name="object 55"/>
            <p:cNvSpPr/>
            <p:nvPr/>
          </p:nvSpPr>
          <p:spPr>
            <a:xfrm>
              <a:off x="4797792" y="7589396"/>
              <a:ext cx="685800" cy="5080"/>
            </a:xfrm>
            <a:custGeom>
              <a:avLst/>
              <a:gdLst/>
              <a:ahLst/>
              <a:cxnLst/>
              <a:rect l="l" t="t" r="r" b="b"/>
              <a:pathLst>
                <a:path w="685800" h="5079">
                  <a:moveTo>
                    <a:pt x="0" y="0"/>
                  </a:moveTo>
                  <a:lnTo>
                    <a:pt x="2450" y="0"/>
                  </a:lnTo>
                </a:path>
                <a:path w="685800" h="5079">
                  <a:moveTo>
                    <a:pt x="2450" y="0"/>
                  </a:moveTo>
                  <a:lnTo>
                    <a:pt x="4901" y="0"/>
                  </a:lnTo>
                </a:path>
                <a:path w="685800" h="5079">
                  <a:moveTo>
                    <a:pt x="4901" y="0"/>
                  </a:moveTo>
                  <a:lnTo>
                    <a:pt x="7352" y="0"/>
                  </a:lnTo>
                </a:path>
                <a:path w="685800" h="5079">
                  <a:moveTo>
                    <a:pt x="7352" y="0"/>
                  </a:moveTo>
                  <a:lnTo>
                    <a:pt x="9803" y="0"/>
                  </a:lnTo>
                </a:path>
                <a:path w="685800" h="5079">
                  <a:moveTo>
                    <a:pt x="9803" y="0"/>
                  </a:moveTo>
                  <a:lnTo>
                    <a:pt x="12254" y="0"/>
                  </a:lnTo>
                </a:path>
                <a:path w="685800" h="5079">
                  <a:moveTo>
                    <a:pt x="12254" y="0"/>
                  </a:moveTo>
                  <a:lnTo>
                    <a:pt x="14705" y="0"/>
                  </a:lnTo>
                </a:path>
                <a:path w="685800" h="5079">
                  <a:moveTo>
                    <a:pt x="14705" y="0"/>
                  </a:moveTo>
                  <a:lnTo>
                    <a:pt x="17156" y="0"/>
                  </a:lnTo>
                </a:path>
                <a:path w="685800" h="5079">
                  <a:moveTo>
                    <a:pt x="17156" y="0"/>
                  </a:moveTo>
                  <a:lnTo>
                    <a:pt x="19607" y="0"/>
                  </a:lnTo>
                </a:path>
                <a:path w="685800" h="5079">
                  <a:moveTo>
                    <a:pt x="19607" y="0"/>
                  </a:moveTo>
                  <a:lnTo>
                    <a:pt x="22058" y="0"/>
                  </a:lnTo>
                </a:path>
                <a:path w="685800" h="5079">
                  <a:moveTo>
                    <a:pt x="22058" y="0"/>
                  </a:moveTo>
                  <a:lnTo>
                    <a:pt x="24509" y="0"/>
                  </a:lnTo>
                </a:path>
                <a:path w="685800" h="5079">
                  <a:moveTo>
                    <a:pt x="24509" y="0"/>
                  </a:moveTo>
                  <a:lnTo>
                    <a:pt x="26960" y="0"/>
                  </a:lnTo>
                </a:path>
                <a:path w="685800" h="5079">
                  <a:moveTo>
                    <a:pt x="26960" y="0"/>
                  </a:moveTo>
                  <a:lnTo>
                    <a:pt x="29411" y="0"/>
                  </a:lnTo>
                </a:path>
                <a:path w="685800" h="5079">
                  <a:moveTo>
                    <a:pt x="29411" y="0"/>
                  </a:moveTo>
                  <a:lnTo>
                    <a:pt x="31862" y="0"/>
                  </a:lnTo>
                </a:path>
                <a:path w="685800" h="5079">
                  <a:moveTo>
                    <a:pt x="31862" y="0"/>
                  </a:moveTo>
                  <a:lnTo>
                    <a:pt x="34313" y="0"/>
                  </a:lnTo>
                </a:path>
                <a:path w="685800" h="5079">
                  <a:moveTo>
                    <a:pt x="34313" y="0"/>
                  </a:moveTo>
                  <a:lnTo>
                    <a:pt x="36764" y="0"/>
                  </a:lnTo>
                </a:path>
                <a:path w="685800" h="5079">
                  <a:moveTo>
                    <a:pt x="36764" y="0"/>
                  </a:moveTo>
                  <a:lnTo>
                    <a:pt x="39215" y="0"/>
                  </a:lnTo>
                </a:path>
                <a:path w="685800" h="5079">
                  <a:moveTo>
                    <a:pt x="39215" y="0"/>
                  </a:moveTo>
                  <a:lnTo>
                    <a:pt x="41666" y="0"/>
                  </a:lnTo>
                </a:path>
                <a:path w="685800" h="5079">
                  <a:moveTo>
                    <a:pt x="41666" y="0"/>
                  </a:moveTo>
                  <a:lnTo>
                    <a:pt x="44117" y="0"/>
                  </a:lnTo>
                </a:path>
                <a:path w="685800" h="5079">
                  <a:moveTo>
                    <a:pt x="44117" y="0"/>
                  </a:moveTo>
                  <a:lnTo>
                    <a:pt x="46568" y="0"/>
                  </a:lnTo>
                </a:path>
                <a:path w="685800" h="5079">
                  <a:moveTo>
                    <a:pt x="46568" y="0"/>
                  </a:moveTo>
                  <a:lnTo>
                    <a:pt x="49019" y="0"/>
                  </a:lnTo>
                </a:path>
                <a:path w="685800" h="5079">
                  <a:moveTo>
                    <a:pt x="49019" y="0"/>
                  </a:moveTo>
                  <a:lnTo>
                    <a:pt x="51470" y="0"/>
                  </a:lnTo>
                </a:path>
                <a:path w="685800" h="5079">
                  <a:moveTo>
                    <a:pt x="51470" y="0"/>
                  </a:moveTo>
                  <a:lnTo>
                    <a:pt x="53921" y="0"/>
                  </a:lnTo>
                </a:path>
                <a:path w="685800" h="5079">
                  <a:moveTo>
                    <a:pt x="53921" y="0"/>
                  </a:moveTo>
                  <a:lnTo>
                    <a:pt x="56372" y="0"/>
                  </a:lnTo>
                </a:path>
                <a:path w="685800" h="5079">
                  <a:moveTo>
                    <a:pt x="56372" y="0"/>
                  </a:moveTo>
                  <a:lnTo>
                    <a:pt x="58823" y="0"/>
                  </a:lnTo>
                </a:path>
                <a:path w="685800" h="5079">
                  <a:moveTo>
                    <a:pt x="58823" y="0"/>
                  </a:moveTo>
                  <a:lnTo>
                    <a:pt x="61274" y="0"/>
                  </a:lnTo>
                </a:path>
                <a:path w="685800" h="5079">
                  <a:moveTo>
                    <a:pt x="61274" y="0"/>
                  </a:moveTo>
                  <a:lnTo>
                    <a:pt x="63725" y="0"/>
                  </a:lnTo>
                </a:path>
                <a:path w="685800" h="5079">
                  <a:moveTo>
                    <a:pt x="63725" y="0"/>
                  </a:moveTo>
                  <a:lnTo>
                    <a:pt x="66176" y="0"/>
                  </a:lnTo>
                </a:path>
                <a:path w="685800" h="5079">
                  <a:moveTo>
                    <a:pt x="66176" y="0"/>
                  </a:moveTo>
                  <a:lnTo>
                    <a:pt x="68627" y="0"/>
                  </a:lnTo>
                </a:path>
                <a:path w="685800" h="5079">
                  <a:moveTo>
                    <a:pt x="68627" y="0"/>
                  </a:moveTo>
                  <a:lnTo>
                    <a:pt x="71078" y="0"/>
                  </a:lnTo>
                </a:path>
                <a:path w="685800" h="5079">
                  <a:moveTo>
                    <a:pt x="71078" y="0"/>
                  </a:moveTo>
                  <a:lnTo>
                    <a:pt x="73529" y="0"/>
                  </a:lnTo>
                </a:path>
                <a:path w="685800" h="5079">
                  <a:moveTo>
                    <a:pt x="73529" y="0"/>
                  </a:moveTo>
                  <a:lnTo>
                    <a:pt x="75980" y="0"/>
                  </a:lnTo>
                </a:path>
                <a:path w="685800" h="5079">
                  <a:moveTo>
                    <a:pt x="75980" y="0"/>
                  </a:moveTo>
                  <a:lnTo>
                    <a:pt x="78431" y="0"/>
                  </a:lnTo>
                </a:path>
                <a:path w="685800" h="5079">
                  <a:moveTo>
                    <a:pt x="78431" y="0"/>
                  </a:moveTo>
                  <a:lnTo>
                    <a:pt x="80882" y="0"/>
                  </a:lnTo>
                </a:path>
                <a:path w="685800" h="5079">
                  <a:moveTo>
                    <a:pt x="80882" y="0"/>
                  </a:moveTo>
                  <a:lnTo>
                    <a:pt x="83333" y="0"/>
                  </a:lnTo>
                </a:path>
                <a:path w="685800" h="5079">
                  <a:moveTo>
                    <a:pt x="83333" y="0"/>
                  </a:moveTo>
                  <a:lnTo>
                    <a:pt x="85784" y="0"/>
                  </a:lnTo>
                </a:path>
                <a:path w="685800" h="5079">
                  <a:moveTo>
                    <a:pt x="85784" y="0"/>
                  </a:moveTo>
                  <a:lnTo>
                    <a:pt x="88235" y="0"/>
                  </a:lnTo>
                </a:path>
                <a:path w="685800" h="5079">
                  <a:moveTo>
                    <a:pt x="88235" y="0"/>
                  </a:moveTo>
                  <a:lnTo>
                    <a:pt x="90686" y="0"/>
                  </a:lnTo>
                </a:path>
                <a:path w="685800" h="5079">
                  <a:moveTo>
                    <a:pt x="90686" y="0"/>
                  </a:moveTo>
                  <a:lnTo>
                    <a:pt x="93137" y="0"/>
                  </a:lnTo>
                </a:path>
                <a:path w="685800" h="5079">
                  <a:moveTo>
                    <a:pt x="93137" y="0"/>
                  </a:moveTo>
                  <a:lnTo>
                    <a:pt x="95588" y="0"/>
                  </a:lnTo>
                </a:path>
                <a:path w="685800" h="5079">
                  <a:moveTo>
                    <a:pt x="95588" y="0"/>
                  </a:moveTo>
                  <a:lnTo>
                    <a:pt x="98039" y="0"/>
                  </a:lnTo>
                </a:path>
                <a:path w="685800" h="5079">
                  <a:moveTo>
                    <a:pt x="98039" y="0"/>
                  </a:moveTo>
                  <a:lnTo>
                    <a:pt x="100490" y="0"/>
                  </a:lnTo>
                </a:path>
                <a:path w="685800" h="5079">
                  <a:moveTo>
                    <a:pt x="100490" y="0"/>
                  </a:moveTo>
                  <a:lnTo>
                    <a:pt x="102941" y="0"/>
                  </a:lnTo>
                </a:path>
                <a:path w="685800" h="5079">
                  <a:moveTo>
                    <a:pt x="102941" y="0"/>
                  </a:moveTo>
                  <a:lnTo>
                    <a:pt x="105392" y="0"/>
                  </a:lnTo>
                </a:path>
                <a:path w="685800" h="5079">
                  <a:moveTo>
                    <a:pt x="105392" y="0"/>
                  </a:moveTo>
                  <a:lnTo>
                    <a:pt x="107843" y="0"/>
                  </a:lnTo>
                </a:path>
                <a:path w="685800" h="5079">
                  <a:moveTo>
                    <a:pt x="107843" y="0"/>
                  </a:moveTo>
                  <a:lnTo>
                    <a:pt x="110294" y="0"/>
                  </a:lnTo>
                </a:path>
                <a:path w="685800" h="5079">
                  <a:moveTo>
                    <a:pt x="110294" y="0"/>
                  </a:moveTo>
                  <a:lnTo>
                    <a:pt x="112745" y="0"/>
                  </a:lnTo>
                </a:path>
                <a:path w="685800" h="5079">
                  <a:moveTo>
                    <a:pt x="112745" y="0"/>
                  </a:moveTo>
                  <a:lnTo>
                    <a:pt x="115196" y="0"/>
                  </a:lnTo>
                </a:path>
                <a:path w="685800" h="5079">
                  <a:moveTo>
                    <a:pt x="115196" y="0"/>
                  </a:moveTo>
                  <a:lnTo>
                    <a:pt x="117647" y="0"/>
                  </a:lnTo>
                </a:path>
                <a:path w="685800" h="5079">
                  <a:moveTo>
                    <a:pt x="117647" y="0"/>
                  </a:moveTo>
                  <a:lnTo>
                    <a:pt x="120098" y="0"/>
                  </a:lnTo>
                </a:path>
                <a:path w="685800" h="5079">
                  <a:moveTo>
                    <a:pt x="120098" y="0"/>
                  </a:moveTo>
                  <a:lnTo>
                    <a:pt x="122549" y="0"/>
                  </a:lnTo>
                </a:path>
                <a:path w="685800" h="5079">
                  <a:moveTo>
                    <a:pt x="122549" y="0"/>
                  </a:moveTo>
                  <a:lnTo>
                    <a:pt x="125000" y="0"/>
                  </a:lnTo>
                </a:path>
                <a:path w="685800" h="5079">
                  <a:moveTo>
                    <a:pt x="125000" y="0"/>
                  </a:moveTo>
                  <a:lnTo>
                    <a:pt x="127451" y="0"/>
                  </a:lnTo>
                </a:path>
                <a:path w="685800" h="5079">
                  <a:moveTo>
                    <a:pt x="127451" y="0"/>
                  </a:moveTo>
                  <a:lnTo>
                    <a:pt x="129902" y="0"/>
                  </a:lnTo>
                </a:path>
                <a:path w="685800" h="5079">
                  <a:moveTo>
                    <a:pt x="129902" y="0"/>
                  </a:moveTo>
                  <a:lnTo>
                    <a:pt x="132353" y="0"/>
                  </a:lnTo>
                </a:path>
                <a:path w="685800" h="5079">
                  <a:moveTo>
                    <a:pt x="132353" y="0"/>
                  </a:moveTo>
                  <a:lnTo>
                    <a:pt x="134804" y="0"/>
                  </a:lnTo>
                </a:path>
                <a:path w="685800" h="5079">
                  <a:moveTo>
                    <a:pt x="134804" y="0"/>
                  </a:moveTo>
                  <a:lnTo>
                    <a:pt x="137255" y="0"/>
                  </a:lnTo>
                </a:path>
                <a:path w="685800" h="5079">
                  <a:moveTo>
                    <a:pt x="137255" y="0"/>
                  </a:moveTo>
                  <a:lnTo>
                    <a:pt x="139706" y="0"/>
                  </a:lnTo>
                </a:path>
                <a:path w="685800" h="5079">
                  <a:moveTo>
                    <a:pt x="139706" y="0"/>
                  </a:moveTo>
                  <a:lnTo>
                    <a:pt x="142157" y="0"/>
                  </a:lnTo>
                </a:path>
                <a:path w="685800" h="5079">
                  <a:moveTo>
                    <a:pt x="142157" y="0"/>
                  </a:moveTo>
                  <a:lnTo>
                    <a:pt x="144608" y="0"/>
                  </a:lnTo>
                </a:path>
                <a:path w="685800" h="5079">
                  <a:moveTo>
                    <a:pt x="144608" y="0"/>
                  </a:moveTo>
                  <a:lnTo>
                    <a:pt x="147059" y="0"/>
                  </a:lnTo>
                </a:path>
                <a:path w="685800" h="5079">
                  <a:moveTo>
                    <a:pt x="147059" y="0"/>
                  </a:moveTo>
                  <a:lnTo>
                    <a:pt x="149510" y="0"/>
                  </a:lnTo>
                </a:path>
                <a:path w="685800" h="5079">
                  <a:moveTo>
                    <a:pt x="149510" y="0"/>
                  </a:moveTo>
                  <a:lnTo>
                    <a:pt x="151961" y="0"/>
                  </a:lnTo>
                </a:path>
                <a:path w="685800" h="5079">
                  <a:moveTo>
                    <a:pt x="151961" y="0"/>
                  </a:moveTo>
                  <a:lnTo>
                    <a:pt x="154412" y="0"/>
                  </a:lnTo>
                </a:path>
                <a:path w="685800" h="5079">
                  <a:moveTo>
                    <a:pt x="154412" y="0"/>
                  </a:moveTo>
                  <a:lnTo>
                    <a:pt x="156863" y="0"/>
                  </a:lnTo>
                </a:path>
                <a:path w="685800" h="5079">
                  <a:moveTo>
                    <a:pt x="156863" y="0"/>
                  </a:moveTo>
                  <a:lnTo>
                    <a:pt x="159314" y="0"/>
                  </a:lnTo>
                </a:path>
                <a:path w="685800" h="5079">
                  <a:moveTo>
                    <a:pt x="159314" y="0"/>
                  </a:moveTo>
                  <a:lnTo>
                    <a:pt x="161765" y="0"/>
                  </a:lnTo>
                </a:path>
                <a:path w="685800" h="5079">
                  <a:moveTo>
                    <a:pt x="161765" y="0"/>
                  </a:moveTo>
                  <a:lnTo>
                    <a:pt x="164216" y="0"/>
                  </a:lnTo>
                </a:path>
                <a:path w="685800" h="5079">
                  <a:moveTo>
                    <a:pt x="164216" y="0"/>
                  </a:moveTo>
                  <a:lnTo>
                    <a:pt x="166667" y="0"/>
                  </a:lnTo>
                </a:path>
                <a:path w="685800" h="5079">
                  <a:moveTo>
                    <a:pt x="166667" y="0"/>
                  </a:moveTo>
                  <a:lnTo>
                    <a:pt x="169118" y="0"/>
                  </a:lnTo>
                </a:path>
                <a:path w="685800" h="5079">
                  <a:moveTo>
                    <a:pt x="169118" y="0"/>
                  </a:moveTo>
                  <a:lnTo>
                    <a:pt x="171569" y="0"/>
                  </a:lnTo>
                </a:path>
                <a:path w="685800" h="5079">
                  <a:moveTo>
                    <a:pt x="171569" y="0"/>
                  </a:moveTo>
                  <a:lnTo>
                    <a:pt x="174020" y="0"/>
                  </a:lnTo>
                </a:path>
                <a:path w="685800" h="5079">
                  <a:moveTo>
                    <a:pt x="174020" y="0"/>
                  </a:moveTo>
                  <a:lnTo>
                    <a:pt x="176471" y="0"/>
                  </a:lnTo>
                </a:path>
                <a:path w="685800" h="5079">
                  <a:moveTo>
                    <a:pt x="176471" y="0"/>
                  </a:moveTo>
                  <a:lnTo>
                    <a:pt x="178922" y="0"/>
                  </a:lnTo>
                </a:path>
                <a:path w="685800" h="5079">
                  <a:moveTo>
                    <a:pt x="178922" y="0"/>
                  </a:moveTo>
                  <a:lnTo>
                    <a:pt x="181373" y="0"/>
                  </a:lnTo>
                </a:path>
                <a:path w="685800" h="5079">
                  <a:moveTo>
                    <a:pt x="181373" y="0"/>
                  </a:moveTo>
                  <a:lnTo>
                    <a:pt x="183824" y="0"/>
                  </a:lnTo>
                </a:path>
                <a:path w="685800" h="5079">
                  <a:moveTo>
                    <a:pt x="183824" y="0"/>
                  </a:moveTo>
                  <a:lnTo>
                    <a:pt x="186275" y="0"/>
                  </a:lnTo>
                </a:path>
                <a:path w="685800" h="5079">
                  <a:moveTo>
                    <a:pt x="186275" y="0"/>
                  </a:moveTo>
                  <a:lnTo>
                    <a:pt x="188726" y="0"/>
                  </a:lnTo>
                </a:path>
                <a:path w="685800" h="5079">
                  <a:moveTo>
                    <a:pt x="188726" y="0"/>
                  </a:moveTo>
                  <a:lnTo>
                    <a:pt x="191177" y="0"/>
                  </a:lnTo>
                </a:path>
                <a:path w="685800" h="5079">
                  <a:moveTo>
                    <a:pt x="191177" y="0"/>
                  </a:moveTo>
                  <a:lnTo>
                    <a:pt x="193628" y="0"/>
                  </a:lnTo>
                </a:path>
                <a:path w="685800" h="5079">
                  <a:moveTo>
                    <a:pt x="193628" y="0"/>
                  </a:moveTo>
                  <a:lnTo>
                    <a:pt x="196078" y="0"/>
                  </a:lnTo>
                </a:path>
                <a:path w="685800" h="5079">
                  <a:moveTo>
                    <a:pt x="196078" y="0"/>
                  </a:moveTo>
                  <a:lnTo>
                    <a:pt x="198529" y="0"/>
                  </a:lnTo>
                </a:path>
                <a:path w="685800" h="5079">
                  <a:moveTo>
                    <a:pt x="198529" y="0"/>
                  </a:moveTo>
                  <a:lnTo>
                    <a:pt x="200980" y="0"/>
                  </a:lnTo>
                </a:path>
                <a:path w="685800" h="5079">
                  <a:moveTo>
                    <a:pt x="200980" y="0"/>
                  </a:moveTo>
                  <a:lnTo>
                    <a:pt x="203431" y="0"/>
                  </a:lnTo>
                </a:path>
                <a:path w="685800" h="5079">
                  <a:moveTo>
                    <a:pt x="203431" y="0"/>
                  </a:moveTo>
                  <a:lnTo>
                    <a:pt x="205882" y="0"/>
                  </a:lnTo>
                </a:path>
                <a:path w="685800" h="5079">
                  <a:moveTo>
                    <a:pt x="205882" y="0"/>
                  </a:moveTo>
                  <a:lnTo>
                    <a:pt x="208333" y="0"/>
                  </a:lnTo>
                </a:path>
                <a:path w="685800" h="5079">
                  <a:moveTo>
                    <a:pt x="208333" y="0"/>
                  </a:moveTo>
                  <a:lnTo>
                    <a:pt x="210784" y="0"/>
                  </a:lnTo>
                </a:path>
                <a:path w="685800" h="5079">
                  <a:moveTo>
                    <a:pt x="210784" y="0"/>
                  </a:moveTo>
                  <a:lnTo>
                    <a:pt x="213235" y="0"/>
                  </a:lnTo>
                </a:path>
                <a:path w="685800" h="5079">
                  <a:moveTo>
                    <a:pt x="213235" y="0"/>
                  </a:moveTo>
                  <a:lnTo>
                    <a:pt x="215686" y="0"/>
                  </a:lnTo>
                </a:path>
                <a:path w="685800" h="5079">
                  <a:moveTo>
                    <a:pt x="215686" y="0"/>
                  </a:moveTo>
                  <a:lnTo>
                    <a:pt x="218137" y="0"/>
                  </a:lnTo>
                </a:path>
                <a:path w="685800" h="5079">
                  <a:moveTo>
                    <a:pt x="218137" y="0"/>
                  </a:moveTo>
                  <a:lnTo>
                    <a:pt x="220588" y="0"/>
                  </a:lnTo>
                </a:path>
                <a:path w="685800" h="5079">
                  <a:moveTo>
                    <a:pt x="220588" y="0"/>
                  </a:moveTo>
                  <a:lnTo>
                    <a:pt x="223039" y="0"/>
                  </a:lnTo>
                </a:path>
                <a:path w="685800" h="5079">
                  <a:moveTo>
                    <a:pt x="223039" y="0"/>
                  </a:moveTo>
                  <a:lnTo>
                    <a:pt x="225490" y="0"/>
                  </a:lnTo>
                </a:path>
                <a:path w="685800" h="5079">
                  <a:moveTo>
                    <a:pt x="225490" y="0"/>
                  </a:moveTo>
                  <a:lnTo>
                    <a:pt x="227941" y="0"/>
                  </a:lnTo>
                </a:path>
                <a:path w="685800" h="5079">
                  <a:moveTo>
                    <a:pt x="227941" y="0"/>
                  </a:moveTo>
                  <a:lnTo>
                    <a:pt x="230392" y="0"/>
                  </a:lnTo>
                </a:path>
                <a:path w="685800" h="5079">
                  <a:moveTo>
                    <a:pt x="230392" y="0"/>
                  </a:moveTo>
                  <a:lnTo>
                    <a:pt x="232843" y="0"/>
                  </a:lnTo>
                </a:path>
                <a:path w="685800" h="5079">
                  <a:moveTo>
                    <a:pt x="232843" y="0"/>
                  </a:moveTo>
                  <a:lnTo>
                    <a:pt x="235294" y="0"/>
                  </a:lnTo>
                </a:path>
                <a:path w="685800" h="5079">
                  <a:moveTo>
                    <a:pt x="235294" y="0"/>
                  </a:moveTo>
                  <a:lnTo>
                    <a:pt x="237745" y="0"/>
                  </a:lnTo>
                </a:path>
                <a:path w="685800" h="5079">
                  <a:moveTo>
                    <a:pt x="237745" y="0"/>
                  </a:moveTo>
                  <a:lnTo>
                    <a:pt x="240196" y="0"/>
                  </a:lnTo>
                </a:path>
                <a:path w="685800" h="5079">
                  <a:moveTo>
                    <a:pt x="240196" y="0"/>
                  </a:moveTo>
                  <a:lnTo>
                    <a:pt x="242647" y="0"/>
                  </a:lnTo>
                </a:path>
                <a:path w="685800" h="5079">
                  <a:moveTo>
                    <a:pt x="242647" y="0"/>
                  </a:moveTo>
                  <a:lnTo>
                    <a:pt x="245098" y="0"/>
                  </a:lnTo>
                </a:path>
                <a:path w="685800" h="5079">
                  <a:moveTo>
                    <a:pt x="245098" y="0"/>
                  </a:moveTo>
                  <a:lnTo>
                    <a:pt x="247549" y="0"/>
                  </a:lnTo>
                </a:path>
                <a:path w="685800" h="5079">
                  <a:moveTo>
                    <a:pt x="247549" y="0"/>
                  </a:moveTo>
                  <a:lnTo>
                    <a:pt x="250000" y="0"/>
                  </a:lnTo>
                </a:path>
                <a:path w="685800" h="5079">
                  <a:moveTo>
                    <a:pt x="250000" y="0"/>
                  </a:moveTo>
                  <a:lnTo>
                    <a:pt x="252451" y="0"/>
                  </a:lnTo>
                </a:path>
                <a:path w="685800" h="5079">
                  <a:moveTo>
                    <a:pt x="252451" y="0"/>
                  </a:moveTo>
                  <a:lnTo>
                    <a:pt x="254902" y="0"/>
                  </a:lnTo>
                </a:path>
                <a:path w="685800" h="5079">
                  <a:moveTo>
                    <a:pt x="254902" y="0"/>
                  </a:moveTo>
                  <a:lnTo>
                    <a:pt x="257353" y="0"/>
                  </a:lnTo>
                </a:path>
                <a:path w="685800" h="5079">
                  <a:moveTo>
                    <a:pt x="257353" y="0"/>
                  </a:moveTo>
                  <a:lnTo>
                    <a:pt x="259804" y="0"/>
                  </a:lnTo>
                </a:path>
                <a:path w="685800" h="5079">
                  <a:moveTo>
                    <a:pt x="259804" y="0"/>
                  </a:moveTo>
                  <a:lnTo>
                    <a:pt x="262255" y="0"/>
                  </a:lnTo>
                </a:path>
                <a:path w="685800" h="5079">
                  <a:moveTo>
                    <a:pt x="262255" y="0"/>
                  </a:moveTo>
                  <a:lnTo>
                    <a:pt x="264706" y="0"/>
                  </a:lnTo>
                </a:path>
                <a:path w="685800" h="5079">
                  <a:moveTo>
                    <a:pt x="264706" y="0"/>
                  </a:moveTo>
                  <a:lnTo>
                    <a:pt x="267157" y="0"/>
                  </a:lnTo>
                </a:path>
                <a:path w="685800" h="5079">
                  <a:moveTo>
                    <a:pt x="267157" y="0"/>
                  </a:moveTo>
                  <a:lnTo>
                    <a:pt x="269608" y="0"/>
                  </a:lnTo>
                </a:path>
                <a:path w="685800" h="5079">
                  <a:moveTo>
                    <a:pt x="269608" y="0"/>
                  </a:moveTo>
                  <a:lnTo>
                    <a:pt x="272059" y="0"/>
                  </a:lnTo>
                </a:path>
                <a:path w="685800" h="5079">
                  <a:moveTo>
                    <a:pt x="272059" y="0"/>
                  </a:moveTo>
                  <a:lnTo>
                    <a:pt x="274510" y="0"/>
                  </a:lnTo>
                </a:path>
                <a:path w="685800" h="5079">
                  <a:moveTo>
                    <a:pt x="274510" y="0"/>
                  </a:moveTo>
                  <a:lnTo>
                    <a:pt x="276961" y="0"/>
                  </a:lnTo>
                </a:path>
                <a:path w="685800" h="5079">
                  <a:moveTo>
                    <a:pt x="276961" y="0"/>
                  </a:moveTo>
                  <a:lnTo>
                    <a:pt x="279412" y="0"/>
                  </a:lnTo>
                </a:path>
                <a:path w="685800" h="5079">
                  <a:moveTo>
                    <a:pt x="279412" y="0"/>
                  </a:moveTo>
                  <a:lnTo>
                    <a:pt x="281863" y="0"/>
                  </a:lnTo>
                </a:path>
                <a:path w="685800" h="5079">
                  <a:moveTo>
                    <a:pt x="281863" y="0"/>
                  </a:moveTo>
                  <a:lnTo>
                    <a:pt x="284314" y="0"/>
                  </a:lnTo>
                </a:path>
                <a:path w="685800" h="5079">
                  <a:moveTo>
                    <a:pt x="284314" y="0"/>
                  </a:moveTo>
                  <a:lnTo>
                    <a:pt x="286765" y="0"/>
                  </a:lnTo>
                </a:path>
                <a:path w="685800" h="5079">
                  <a:moveTo>
                    <a:pt x="286765" y="0"/>
                  </a:moveTo>
                  <a:lnTo>
                    <a:pt x="289216" y="0"/>
                  </a:lnTo>
                </a:path>
                <a:path w="685800" h="5079">
                  <a:moveTo>
                    <a:pt x="289216" y="0"/>
                  </a:moveTo>
                  <a:lnTo>
                    <a:pt x="291667" y="0"/>
                  </a:lnTo>
                </a:path>
                <a:path w="685800" h="5079">
                  <a:moveTo>
                    <a:pt x="291667" y="0"/>
                  </a:moveTo>
                  <a:lnTo>
                    <a:pt x="294118" y="0"/>
                  </a:lnTo>
                </a:path>
                <a:path w="685800" h="5079">
                  <a:moveTo>
                    <a:pt x="294118" y="0"/>
                  </a:moveTo>
                  <a:lnTo>
                    <a:pt x="296569" y="0"/>
                  </a:lnTo>
                </a:path>
                <a:path w="685800" h="5079">
                  <a:moveTo>
                    <a:pt x="296569" y="0"/>
                  </a:moveTo>
                  <a:lnTo>
                    <a:pt x="299020" y="0"/>
                  </a:lnTo>
                </a:path>
                <a:path w="685800" h="5079">
                  <a:moveTo>
                    <a:pt x="299020" y="0"/>
                  </a:moveTo>
                  <a:lnTo>
                    <a:pt x="301471" y="0"/>
                  </a:lnTo>
                </a:path>
                <a:path w="685800" h="5079">
                  <a:moveTo>
                    <a:pt x="301471" y="0"/>
                  </a:moveTo>
                  <a:lnTo>
                    <a:pt x="303922" y="0"/>
                  </a:lnTo>
                </a:path>
                <a:path w="685800" h="5079">
                  <a:moveTo>
                    <a:pt x="303922" y="0"/>
                  </a:moveTo>
                  <a:lnTo>
                    <a:pt x="306373" y="0"/>
                  </a:lnTo>
                </a:path>
                <a:path w="685800" h="5079">
                  <a:moveTo>
                    <a:pt x="306373" y="0"/>
                  </a:moveTo>
                  <a:lnTo>
                    <a:pt x="308824" y="0"/>
                  </a:lnTo>
                </a:path>
                <a:path w="685800" h="5079">
                  <a:moveTo>
                    <a:pt x="308824" y="0"/>
                  </a:moveTo>
                  <a:lnTo>
                    <a:pt x="311275" y="0"/>
                  </a:lnTo>
                </a:path>
                <a:path w="685800" h="5079">
                  <a:moveTo>
                    <a:pt x="311275" y="0"/>
                  </a:moveTo>
                  <a:lnTo>
                    <a:pt x="313726" y="0"/>
                  </a:lnTo>
                </a:path>
                <a:path w="685800" h="5079">
                  <a:moveTo>
                    <a:pt x="313726" y="0"/>
                  </a:moveTo>
                  <a:lnTo>
                    <a:pt x="316177" y="0"/>
                  </a:lnTo>
                </a:path>
                <a:path w="685800" h="5079">
                  <a:moveTo>
                    <a:pt x="316177" y="0"/>
                  </a:moveTo>
                  <a:lnTo>
                    <a:pt x="318628" y="0"/>
                  </a:lnTo>
                </a:path>
                <a:path w="685800" h="5079">
                  <a:moveTo>
                    <a:pt x="318628" y="0"/>
                  </a:moveTo>
                  <a:lnTo>
                    <a:pt x="321079" y="0"/>
                  </a:lnTo>
                </a:path>
                <a:path w="685800" h="5079">
                  <a:moveTo>
                    <a:pt x="321079" y="0"/>
                  </a:moveTo>
                  <a:lnTo>
                    <a:pt x="323530" y="0"/>
                  </a:lnTo>
                </a:path>
                <a:path w="685800" h="5079">
                  <a:moveTo>
                    <a:pt x="323530" y="0"/>
                  </a:moveTo>
                  <a:lnTo>
                    <a:pt x="325981" y="0"/>
                  </a:lnTo>
                </a:path>
                <a:path w="685800" h="5079">
                  <a:moveTo>
                    <a:pt x="325981" y="0"/>
                  </a:moveTo>
                  <a:lnTo>
                    <a:pt x="328432" y="0"/>
                  </a:lnTo>
                </a:path>
                <a:path w="685800" h="5079">
                  <a:moveTo>
                    <a:pt x="328432" y="0"/>
                  </a:moveTo>
                  <a:lnTo>
                    <a:pt x="330883" y="0"/>
                  </a:lnTo>
                </a:path>
                <a:path w="685800" h="5079">
                  <a:moveTo>
                    <a:pt x="330883" y="0"/>
                  </a:moveTo>
                  <a:lnTo>
                    <a:pt x="333334" y="0"/>
                  </a:lnTo>
                </a:path>
                <a:path w="685800" h="5079">
                  <a:moveTo>
                    <a:pt x="333334" y="0"/>
                  </a:moveTo>
                  <a:lnTo>
                    <a:pt x="335785" y="0"/>
                  </a:lnTo>
                </a:path>
                <a:path w="685800" h="5079">
                  <a:moveTo>
                    <a:pt x="335785" y="0"/>
                  </a:moveTo>
                  <a:lnTo>
                    <a:pt x="338236" y="0"/>
                  </a:lnTo>
                </a:path>
                <a:path w="685800" h="5079">
                  <a:moveTo>
                    <a:pt x="338236" y="0"/>
                  </a:moveTo>
                  <a:lnTo>
                    <a:pt x="340687" y="0"/>
                  </a:lnTo>
                </a:path>
                <a:path w="685800" h="5079">
                  <a:moveTo>
                    <a:pt x="340687" y="0"/>
                  </a:moveTo>
                  <a:lnTo>
                    <a:pt x="343138" y="0"/>
                  </a:lnTo>
                </a:path>
                <a:path w="685800" h="5079">
                  <a:moveTo>
                    <a:pt x="343138" y="0"/>
                  </a:moveTo>
                  <a:lnTo>
                    <a:pt x="345589" y="0"/>
                  </a:lnTo>
                </a:path>
                <a:path w="685800" h="5079">
                  <a:moveTo>
                    <a:pt x="345589" y="0"/>
                  </a:moveTo>
                  <a:lnTo>
                    <a:pt x="348040" y="0"/>
                  </a:lnTo>
                </a:path>
                <a:path w="685800" h="5079">
                  <a:moveTo>
                    <a:pt x="348040" y="0"/>
                  </a:moveTo>
                  <a:lnTo>
                    <a:pt x="350491" y="0"/>
                  </a:lnTo>
                </a:path>
                <a:path w="685800" h="5079">
                  <a:moveTo>
                    <a:pt x="350491" y="0"/>
                  </a:moveTo>
                  <a:lnTo>
                    <a:pt x="352942" y="0"/>
                  </a:lnTo>
                </a:path>
                <a:path w="685800" h="5079">
                  <a:moveTo>
                    <a:pt x="352942" y="0"/>
                  </a:moveTo>
                  <a:lnTo>
                    <a:pt x="355393" y="0"/>
                  </a:lnTo>
                </a:path>
                <a:path w="685800" h="5079">
                  <a:moveTo>
                    <a:pt x="355393" y="0"/>
                  </a:moveTo>
                  <a:lnTo>
                    <a:pt x="357844" y="0"/>
                  </a:lnTo>
                </a:path>
                <a:path w="685800" h="5079">
                  <a:moveTo>
                    <a:pt x="357844" y="0"/>
                  </a:moveTo>
                  <a:lnTo>
                    <a:pt x="360295" y="0"/>
                  </a:lnTo>
                </a:path>
                <a:path w="685800" h="5079">
                  <a:moveTo>
                    <a:pt x="360295" y="0"/>
                  </a:moveTo>
                  <a:lnTo>
                    <a:pt x="362746" y="0"/>
                  </a:lnTo>
                </a:path>
                <a:path w="685800" h="5079">
                  <a:moveTo>
                    <a:pt x="362746" y="0"/>
                  </a:moveTo>
                  <a:lnTo>
                    <a:pt x="365197" y="0"/>
                  </a:lnTo>
                </a:path>
                <a:path w="685800" h="5079">
                  <a:moveTo>
                    <a:pt x="365197" y="0"/>
                  </a:moveTo>
                  <a:lnTo>
                    <a:pt x="367648" y="0"/>
                  </a:lnTo>
                </a:path>
                <a:path w="685800" h="5079">
                  <a:moveTo>
                    <a:pt x="367648" y="0"/>
                  </a:moveTo>
                  <a:lnTo>
                    <a:pt x="370099" y="0"/>
                  </a:lnTo>
                </a:path>
                <a:path w="685800" h="5079">
                  <a:moveTo>
                    <a:pt x="370099" y="0"/>
                  </a:moveTo>
                  <a:lnTo>
                    <a:pt x="372550" y="0"/>
                  </a:lnTo>
                </a:path>
                <a:path w="685800" h="5079">
                  <a:moveTo>
                    <a:pt x="372550" y="0"/>
                  </a:moveTo>
                  <a:lnTo>
                    <a:pt x="375001" y="0"/>
                  </a:lnTo>
                </a:path>
                <a:path w="685800" h="5079">
                  <a:moveTo>
                    <a:pt x="375001" y="0"/>
                  </a:moveTo>
                  <a:lnTo>
                    <a:pt x="377452" y="0"/>
                  </a:lnTo>
                </a:path>
                <a:path w="685800" h="5079">
                  <a:moveTo>
                    <a:pt x="377452" y="0"/>
                  </a:moveTo>
                  <a:lnTo>
                    <a:pt x="379903" y="0"/>
                  </a:lnTo>
                </a:path>
                <a:path w="685800" h="5079">
                  <a:moveTo>
                    <a:pt x="379903" y="0"/>
                  </a:moveTo>
                  <a:lnTo>
                    <a:pt x="382354" y="0"/>
                  </a:lnTo>
                </a:path>
                <a:path w="685800" h="5079">
                  <a:moveTo>
                    <a:pt x="382354" y="0"/>
                  </a:moveTo>
                  <a:lnTo>
                    <a:pt x="384805" y="0"/>
                  </a:lnTo>
                </a:path>
                <a:path w="685800" h="5079">
                  <a:moveTo>
                    <a:pt x="384805" y="0"/>
                  </a:moveTo>
                  <a:lnTo>
                    <a:pt x="387256" y="0"/>
                  </a:lnTo>
                </a:path>
                <a:path w="685800" h="5079">
                  <a:moveTo>
                    <a:pt x="387256" y="0"/>
                  </a:moveTo>
                  <a:lnTo>
                    <a:pt x="389707" y="0"/>
                  </a:lnTo>
                </a:path>
                <a:path w="685800" h="5079">
                  <a:moveTo>
                    <a:pt x="389707" y="0"/>
                  </a:moveTo>
                  <a:lnTo>
                    <a:pt x="392157" y="0"/>
                  </a:lnTo>
                </a:path>
                <a:path w="685800" h="5079">
                  <a:moveTo>
                    <a:pt x="392157" y="0"/>
                  </a:moveTo>
                  <a:lnTo>
                    <a:pt x="394608" y="0"/>
                  </a:lnTo>
                </a:path>
                <a:path w="685800" h="5079">
                  <a:moveTo>
                    <a:pt x="394608" y="0"/>
                  </a:moveTo>
                  <a:lnTo>
                    <a:pt x="397059" y="0"/>
                  </a:lnTo>
                </a:path>
                <a:path w="685800" h="5079">
                  <a:moveTo>
                    <a:pt x="397059" y="0"/>
                  </a:moveTo>
                  <a:lnTo>
                    <a:pt x="399510" y="0"/>
                  </a:lnTo>
                </a:path>
                <a:path w="685800" h="5079">
                  <a:moveTo>
                    <a:pt x="399510" y="0"/>
                  </a:moveTo>
                  <a:lnTo>
                    <a:pt x="401961" y="0"/>
                  </a:lnTo>
                </a:path>
                <a:path w="685800" h="5079">
                  <a:moveTo>
                    <a:pt x="401961" y="0"/>
                  </a:moveTo>
                  <a:lnTo>
                    <a:pt x="404412" y="0"/>
                  </a:lnTo>
                </a:path>
                <a:path w="685800" h="5079">
                  <a:moveTo>
                    <a:pt x="404412" y="0"/>
                  </a:moveTo>
                  <a:lnTo>
                    <a:pt x="406863" y="0"/>
                  </a:lnTo>
                </a:path>
                <a:path w="685800" h="5079">
                  <a:moveTo>
                    <a:pt x="406863" y="0"/>
                  </a:moveTo>
                  <a:lnTo>
                    <a:pt x="409314" y="0"/>
                  </a:lnTo>
                </a:path>
                <a:path w="685800" h="5079">
                  <a:moveTo>
                    <a:pt x="409314" y="0"/>
                  </a:moveTo>
                  <a:lnTo>
                    <a:pt x="411765" y="0"/>
                  </a:lnTo>
                </a:path>
                <a:path w="685800" h="5079">
                  <a:moveTo>
                    <a:pt x="411765" y="0"/>
                  </a:moveTo>
                  <a:lnTo>
                    <a:pt x="414216" y="0"/>
                  </a:lnTo>
                </a:path>
                <a:path w="685800" h="5079">
                  <a:moveTo>
                    <a:pt x="414216" y="0"/>
                  </a:moveTo>
                  <a:lnTo>
                    <a:pt x="416667" y="0"/>
                  </a:lnTo>
                </a:path>
                <a:path w="685800" h="5079">
                  <a:moveTo>
                    <a:pt x="416667" y="0"/>
                  </a:moveTo>
                  <a:lnTo>
                    <a:pt x="419118" y="0"/>
                  </a:lnTo>
                </a:path>
                <a:path w="685800" h="5079">
                  <a:moveTo>
                    <a:pt x="419118" y="0"/>
                  </a:moveTo>
                  <a:lnTo>
                    <a:pt x="421569" y="0"/>
                  </a:lnTo>
                </a:path>
                <a:path w="685800" h="5079">
                  <a:moveTo>
                    <a:pt x="421569" y="0"/>
                  </a:moveTo>
                  <a:lnTo>
                    <a:pt x="424020" y="0"/>
                  </a:lnTo>
                </a:path>
                <a:path w="685800" h="5079">
                  <a:moveTo>
                    <a:pt x="424020" y="0"/>
                  </a:moveTo>
                  <a:lnTo>
                    <a:pt x="426471" y="0"/>
                  </a:lnTo>
                </a:path>
                <a:path w="685800" h="5079">
                  <a:moveTo>
                    <a:pt x="426471" y="0"/>
                  </a:moveTo>
                  <a:lnTo>
                    <a:pt x="428922" y="0"/>
                  </a:lnTo>
                </a:path>
                <a:path w="685800" h="5079">
                  <a:moveTo>
                    <a:pt x="428922" y="0"/>
                  </a:moveTo>
                  <a:lnTo>
                    <a:pt x="431373" y="0"/>
                  </a:lnTo>
                </a:path>
                <a:path w="685800" h="5079">
                  <a:moveTo>
                    <a:pt x="431373" y="0"/>
                  </a:moveTo>
                  <a:lnTo>
                    <a:pt x="433824" y="0"/>
                  </a:lnTo>
                </a:path>
                <a:path w="685800" h="5079">
                  <a:moveTo>
                    <a:pt x="433824" y="0"/>
                  </a:moveTo>
                  <a:lnTo>
                    <a:pt x="436275" y="0"/>
                  </a:lnTo>
                </a:path>
                <a:path w="685800" h="5079">
                  <a:moveTo>
                    <a:pt x="436275" y="0"/>
                  </a:moveTo>
                  <a:lnTo>
                    <a:pt x="438726" y="0"/>
                  </a:lnTo>
                </a:path>
                <a:path w="685800" h="5079">
                  <a:moveTo>
                    <a:pt x="438726" y="0"/>
                  </a:moveTo>
                  <a:lnTo>
                    <a:pt x="441177" y="0"/>
                  </a:lnTo>
                </a:path>
                <a:path w="685800" h="5079">
                  <a:moveTo>
                    <a:pt x="441177" y="0"/>
                  </a:moveTo>
                  <a:lnTo>
                    <a:pt x="443628" y="0"/>
                  </a:lnTo>
                </a:path>
                <a:path w="685800" h="5079">
                  <a:moveTo>
                    <a:pt x="443628" y="0"/>
                  </a:moveTo>
                  <a:lnTo>
                    <a:pt x="446079" y="0"/>
                  </a:lnTo>
                </a:path>
                <a:path w="685800" h="5079">
                  <a:moveTo>
                    <a:pt x="446079" y="0"/>
                  </a:moveTo>
                  <a:lnTo>
                    <a:pt x="448530" y="0"/>
                  </a:lnTo>
                </a:path>
                <a:path w="685800" h="5079">
                  <a:moveTo>
                    <a:pt x="448530" y="0"/>
                  </a:moveTo>
                  <a:lnTo>
                    <a:pt x="450981" y="0"/>
                  </a:lnTo>
                </a:path>
                <a:path w="685800" h="5079">
                  <a:moveTo>
                    <a:pt x="450981" y="0"/>
                  </a:moveTo>
                  <a:lnTo>
                    <a:pt x="453432" y="0"/>
                  </a:lnTo>
                </a:path>
                <a:path w="685800" h="5079">
                  <a:moveTo>
                    <a:pt x="453432" y="0"/>
                  </a:moveTo>
                  <a:lnTo>
                    <a:pt x="455883" y="0"/>
                  </a:lnTo>
                </a:path>
                <a:path w="685800" h="5079">
                  <a:moveTo>
                    <a:pt x="455883" y="0"/>
                  </a:moveTo>
                  <a:lnTo>
                    <a:pt x="458334" y="0"/>
                  </a:lnTo>
                </a:path>
                <a:path w="685800" h="5079">
                  <a:moveTo>
                    <a:pt x="458334" y="0"/>
                  </a:moveTo>
                  <a:lnTo>
                    <a:pt x="460785" y="0"/>
                  </a:lnTo>
                </a:path>
                <a:path w="685800" h="5079">
                  <a:moveTo>
                    <a:pt x="460785" y="0"/>
                  </a:moveTo>
                  <a:lnTo>
                    <a:pt x="463236" y="0"/>
                  </a:lnTo>
                </a:path>
                <a:path w="685800" h="5079">
                  <a:moveTo>
                    <a:pt x="463236" y="0"/>
                  </a:moveTo>
                  <a:lnTo>
                    <a:pt x="465687" y="0"/>
                  </a:lnTo>
                </a:path>
                <a:path w="685800" h="5079">
                  <a:moveTo>
                    <a:pt x="465687" y="0"/>
                  </a:moveTo>
                  <a:lnTo>
                    <a:pt x="468138" y="0"/>
                  </a:lnTo>
                </a:path>
                <a:path w="685800" h="5079">
                  <a:moveTo>
                    <a:pt x="468138" y="0"/>
                  </a:moveTo>
                  <a:lnTo>
                    <a:pt x="470589" y="0"/>
                  </a:lnTo>
                </a:path>
                <a:path w="685800" h="5079">
                  <a:moveTo>
                    <a:pt x="470589" y="0"/>
                  </a:moveTo>
                  <a:lnTo>
                    <a:pt x="473040" y="0"/>
                  </a:lnTo>
                </a:path>
                <a:path w="685800" h="5079">
                  <a:moveTo>
                    <a:pt x="473040" y="0"/>
                  </a:moveTo>
                  <a:lnTo>
                    <a:pt x="475491" y="0"/>
                  </a:lnTo>
                </a:path>
                <a:path w="685800" h="5079">
                  <a:moveTo>
                    <a:pt x="475491" y="0"/>
                  </a:moveTo>
                  <a:lnTo>
                    <a:pt x="477942" y="0"/>
                  </a:lnTo>
                </a:path>
                <a:path w="685800" h="5079">
                  <a:moveTo>
                    <a:pt x="477942" y="0"/>
                  </a:moveTo>
                  <a:lnTo>
                    <a:pt x="480393" y="0"/>
                  </a:lnTo>
                </a:path>
                <a:path w="685800" h="5079">
                  <a:moveTo>
                    <a:pt x="480393" y="0"/>
                  </a:moveTo>
                  <a:lnTo>
                    <a:pt x="482844" y="0"/>
                  </a:lnTo>
                </a:path>
                <a:path w="685800" h="5079">
                  <a:moveTo>
                    <a:pt x="482844" y="0"/>
                  </a:moveTo>
                  <a:lnTo>
                    <a:pt x="485295" y="0"/>
                  </a:lnTo>
                </a:path>
                <a:path w="685800" h="5079">
                  <a:moveTo>
                    <a:pt x="485295" y="0"/>
                  </a:moveTo>
                  <a:lnTo>
                    <a:pt x="487746" y="0"/>
                  </a:lnTo>
                </a:path>
                <a:path w="685800" h="5079">
                  <a:moveTo>
                    <a:pt x="487746" y="0"/>
                  </a:moveTo>
                  <a:lnTo>
                    <a:pt x="490197" y="0"/>
                  </a:lnTo>
                </a:path>
                <a:path w="685800" h="5079">
                  <a:moveTo>
                    <a:pt x="490197" y="0"/>
                  </a:moveTo>
                  <a:lnTo>
                    <a:pt x="492648" y="0"/>
                  </a:lnTo>
                </a:path>
                <a:path w="685800" h="5079">
                  <a:moveTo>
                    <a:pt x="492648" y="0"/>
                  </a:moveTo>
                  <a:lnTo>
                    <a:pt x="495099" y="0"/>
                  </a:lnTo>
                </a:path>
                <a:path w="685800" h="5079">
                  <a:moveTo>
                    <a:pt x="495099" y="0"/>
                  </a:moveTo>
                  <a:lnTo>
                    <a:pt x="497550" y="0"/>
                  </a:lnTo>
                </a:path>
                <a:path w="685800" h="5079">
                  <a:moveTo>
                    <a:pt x="497550" y="0"/>
                  </a:moveTo>
                  <a:lnTo>
                    <a:pt x="500001" y="0"/>
                  </a:lnTo>
                </a:path>
                <a:path w="685800" h="5079">
                  <a:moveTo>
                    <a:pt x="500001" y="0"/>
                  </a:moveTo>
                  <a:lnTo>
                    <a:pt x="502452" y="0"/>
                  </a:lnTo>
                </a:path>
                <a:path w="685800" h="5079">
                  <a:moveTo>
                    <a:pt x="502452" y="0"/>
                  </a:moveTo>
                  <a:lnTo>
                    <a:pt x="504903" y="0"/>
                  </a:lnTo>
                </a:path>
                <a:path w="685800" h="5079">
                  <a:moveTo>
                    <a:pt x="504903" y="0"/>
                  </a:moveTo>
                  <a:lnTo>
                    <a:pt x="507354" y="0"/>
                  </a:lnTo>
                </a:path>
                <a:path w="685800" h="5079">
                  <a:moveTo>
                    <a:pt x="507354" y="0"/>
                  </a:moveTo>
                  <a:lnTo>
                    <a:pt x="509805" y="0"/>
                  </a:lnTo>
                </a:path>
                <a:path w="685800" h="5079">
                  <a:moveTo>
                    <a:pt x="509805" y="0"/>
                  </a:moveTo>
                  <a:lnTo>
                    <a:pt x="512256" y="0"/>
                  </a:lnTo>
                </a:path>
                <a:path w="685800" h="5079">
                  <a:moveTo>
                    <a:pt x="512256" y="0"/>
                  </a:moveTo>
                  <a:lnTo>
                    <a:pt x="514707" y="0"/>
                  </a:lnTo>
                </a:path>
                <a:path w="685800" h="5079">
                  <a:moveTo>
                    <a:pt x="514707" y="0"/>
                  </a:moveTo>
                  <a:lnTo>
                    <a:pt x="517158" y="0"/>
                  </a:lnTo>
                </a:path>
                <a:path w="685800" h="5079">
                  <a:moveTo>
                    <a:pt x="517158" y="0"/>
                  </a:moveTo>
                  <a:lnTo>
                    <a:pt x="519609" y="0"/>
                  </a:lnTo>
                </a:path>
                <a:path w="685800" h="5079">
                  <a:moveTo>
                    <a:pt x="519609" y="0"/>
                  </a:moveTo>
                  <a:lnTo>
                    <a:pt x="522060" y="0"/>
                  </a:lnTo>
                </a:path>
                <a:path w="685800" h="5079">
                  <a:moveTo>
                    <a:pt x="522060" y="0"/>
                  </a:moveTo>
                  <a:lnTo>
                    <a:pt x="524511" y="0"/>
                  </a:lnTo>
                </a:path>
                <a:path w="685800" h="5079">
                  <a:moveTo>
                    <a:pt x="524511" y="0"/>
                  </a:moveTo>
                  <a:lnTo>
                    <a:pt x="526962" y="0"/>
                  </a:lnTo>
                </a:path>
                <a:path w="685800" h="5079">
                  <a:moveTo>
                    <a:pt x="526962" y="0"/>
                  </a:moveTo>
                  <a:lnTo>
                    <a:pt x="529413" y="0"/>
                  </a:lnTo>
                </a:path>
                <a:path w="685800" h="5079">
                  <a:moveTo>
                    <a:pt x="529413" y="0"/>
                  </a:moveTo>
                  <a:lnTo>
                    <a:pt x="531864" y="0"/>
                  </a:lnTo>
                </a:path>
                <a:path w="685800" h="5079">
                  <a:moveTo>
                    <a:pt x="531864" y="0"/>
                  </a:moveTo>
                  <a:lnTo>
                    <a:pt x="534315" y="0"/>
                  </a:lnTo>
                </a:path>
                <a:path w="685800" h="5079">
                  <a:moveTo>
                    <a:pt x="534315" y="0"/>
                  </a:moveTo>
                  <a:lnTo>
                    <a:pt x="536766" y="0"/>
                  </a:lnTo>
                </a:path>
                <a:path w="685800" h="5079">
                  <a:moveTo>
                    <a:pt x="536766" y="0"/>
                  </a:moveTo>
                  <a:lnTo>
                    <a:pt x="539217" y="0"/>
                  </a:lnTo>
                </a:path>
                <a:path w="685800" h="5079">
                  <a:moveTo>
                    <a:pt x="539217" y="0"/>
                  </a:moveTo>
                  <a:lnTo>
                    <a:pt x="541668" y="0"/>
                  </a:lnTo>
                </a:path>
                <a:path w="685800" h="5079">
                  <a:moveTo>
                    <a:pt x="541668" y="0"/>
                  </a:moveTo>
                  <a:lnTo>
                    <a:pt x="544119" y="0"/>
                  </a:lnTo>
                </a:path>
                <a:path w="685800" h="5079">
                  <a:moveTo>
                    <a:pt x="544119" y="0"/>
                  </a:moveTo>
                  <a:lnTo>
                    <a:pt x="546570" y="0"/>
                  </a:lnTo>
                </a:path>
                <a:path w="685800" h="5079">
                  <a:moveTo>
                    <a:pt x="546570" y="0"/>
                  </a:moveTo>
                  <a:lnTo>
                    <a:pt x="549021" y="0"/>
                  </a:lnTo>
                </a:path>
                <a:path w="685800" h="5079">
                  <a:moveTo>
                    <a:pt x="549021" y="0"/>
                  </a:moveTo>
                  <a:lnTo>
                    <a:pt x="551472" y="0"/>
                  </a:lnTo>
                </a:path>
                <a:path w="685800" h="5079">
                  <a:moveTo>
                    <a:pt x="551472" y="0"/>
                  </a:moveTo>
                  <a:lnTo>
                    <a:pt x="553923" y="0"/>
                  </a:lnTo>
                </a:path>
                <a:path w="685800" h="5079">
                  <a:moveTo>
                    <a:pt x="553923" y="0"/>
                  </a:moveTo>
                  <a:lnTo>
                    <a:pt x="556374" y="0"/>
                  </a:lnTo>
                </a:path>
                <a:path w="685800" h="5079">
                  <a:moveTo>
                    <a:pt x="556374" y="0"/>
                  </a:moveTo>
                  <a:lnTo>
                    <a:pt x="558825" y="0"/>
                  </a:lnTo>
                </a:path>
                <a:path w="685800" h="5079">
                  <a:moveTo>
                    <a:pt x="558825" y="0"/>
                  </a:moveTo>
                  <a:lnTo>
                    <a:pt x="561276" y="0"/>
                  </a:lnTo>
                </a:path>
                <a:path w="685800" h="5079">
                  <a:moveTo>
                    <a:pt x="561276" y="0"/>
                  </a:moveTo>
                  <a:lnTo>
                    <a:pt x="563727" y="0"/>
                  </a:lnTo>
                </a:path>
                <a:path w="685800" h="5079">
                  <a:moveTo>
                    <a:pt x="563727" y="0"/>
                  </a:moveTo>
                  <a:lnTo>
                    <a:pt x="566178" y="0"/>
                  </a:lnTo>
                </a:path>
                <a:path w="685800" h="5079">
                  <a:moveTo>
                    <a:pt x="566178" y="0"/>
                  </a:moveTo>
                  <a:lnTo>
                    <a:pt x="568629" y="0"/>
                  </a:lnTo>
                </a:path>
                <a:path w="685800" h="5079">
                  <a:moveTo>
                    <a:pt x="568629" y="0"/>
                  </a:moveTo>
                  <a:lnTo>
                    <a:pt x="571080" y="0"/>
                  </a:lnTo>
                </a:path>
                <a:path w="685800" h="5079">
                  <a:moveTo>
                    <a:pt x="571080" y="0"/>
                  </a:moveTo>
                  <a:lnTo>
                    <a:pt x="573531" y="0"/>
                  </a:lnTo>
                </a:path>
                <a:path w="685800" h="5079">
                  <a:moveTo>
                    <a:pt x="573531" y="0"/>
                  </a:moveTo>
                  <a:lnTo>
                    <a:pt x="575982" y="0"/>
                  </a:lnTo>
                </a:path>
                <a:path w="685800" h="5079">
                  <a:moveTo>
                    <a:pt x="575982" y="0"/>
                  </a:moveTo>
                  <a:lnTo>
                    <a:pt x="578433" y="0"/>
                  </a:lnTo>
                </a:path>
                <a:path w="685800" h="5079">
                  <a:moveTo>
                    <a:pt x="578433" y="0"/>
                  </a:moveTo>
                  <a:lnTo>
                    <a:pt x="580884" y="0"/>
                  </a:lnTo>
                </a:path>
                <a:path w="685800" h="5079">
                  <a:moveTo>
                    <a:pt x="580884" y="0"/>
                  </a:moveTo>
                  <a:lnTo>
                    <a:pt x="583335" y="0"/>
                  </a:lnTo>
                </a:path>
                <a:path w="685800" h="5079">
                  <a:moveTo>
                    <a:pt x="583335" y="0"/>
                  </a:moveTo>
                  <a:lnTo>
                    <a:pt x="585786" y="0"/>
                  </a:lnTo>
                </a:path>
                <a:path w="685800" h="5079">
                  <a:moveTo>
                    <a:pt x="585786" y="0"/>
                  </a:moveTo>
                  <a:lnTo>
                    <a:pt x="588236" y="0"/>
                  </a:lnTo>
                </a:path>
                <a:path w="685800" h="5079">
                  <a:moveTo>
                    <a:pt x="588236" y="0"/>
                  </a:moveTo>
                  <a:lnTo>
                    <a:pt x="590687" y="0"/>
                  </a:lnTo>
                </a:path>
                <a:path w="685800" h="5079">
                  <a:moveTo>
                    <a:pt x="590687" y="0"/>
                  </a:moveTo>
                  <a:lnTo>
                    <a:pt x="593138" y="0"/>
                  </a:lnTo>
                </a:path>
                <a:path w="685800" h="5079">
                  <a:moveTo>
                    <a:pt x="593138" y="0"/>
                  </a:moveTo>
                  <a:lnTo>
                    <a:pt x="595589" y="0"/>
                  </a:lnTo>
                </a:path>
                <a:path w="685800" h="5079">
                  <a:moveTo>
                    <a:pt x="595589" y="0"/>
                  </a:moveTo>
                  <a:lnTo>
                    <a:pt x="598040" y="0"/>
                  </a:lnTo>
                </a:path>
                <a:path w="685800" h="5079">
                  <a:moveTo>
                    <a:pt x="598040" y="0"/>
                  </a:moveTo>
                  <a:lnTo>
                    <a:pt x="600491" y="0"/>
                  </a:lnTo>
                </a:path>
                <a:path w="685800" h="5079">
                  <a:moveTo>
                    <a:pt x="600491" y="0"/>
                  </a:moveTo>
                  <a:lnTo>
                    <a:pt x="602942" y="0"/>
                  </a:lnTo>
                </a:path>
                <a:path w="685800" h="5079">
                  <a:moveTo>
                    <a:pt x="602942" y="0"/>
                  </a:moveTo>
                  <a:lnTo>
                    <a:pt x="605393" y="0"/>
                  </a:lnTo>
                </a:path>
                <a:path w="685800" h="5079">
                  <a:moveTo>
                    <a:pt x="605393" y="0"/>
                  </a:moveTo>
                  <a:lnTo>
                    <a:pt x="607844" y="0"/>
                  </a:lnTo>
                </a:path>
                <a:path w="685800" h="5079">
                  <a:moveTo>
                    <a:pt x="607844" y="0"/>
                  </a:moveTo>
                  <a:lnTo>
                    <a:pt x="610295" y="0"/>
                  </a:lnTo>
                </a:path>
                <a:path w="685800" h="5079">
                  <a:moveTo>
                    <a:pt x="610295" y="0"/>
                  </a:moveTo>
                  <a:lnTo>
                    <a:pt x="612746" y="0"/>
                  </a:lnTo>
                </a:path>
                <a:path w="685800" h="5079">
                  <a:moveTo>
                    <a:pt x="612746" y="0"/>
                  </a:moveTo>
                  <a:lnTo>
                    <a:pt x="615197" y="0"/>
                  </a:lnTo>
                </a:path>
                <a:path w="685800" h="5079">
                  <a:moveTo>
                    <a:pt x="615197" y="0"/>
                  </a:moveTo>
                  <a:lnTo>
                    <a:pt x="617648" y="0"/>
                  </a:lnTo>
                </a:path>
                <a:path w="685800" h="5079">
                  <a:moveTo>
                    <a:pt x="617648" y="0"/>
                  </a:moveTo>
                  <a:lnTo>
                    <a:pt x="620099" y="0"/>
                  </a:lnTo>
                </a:path>
                <a:path w="685800" h="5079">
                  <a:moveTo>
                    <a:pt x="620099" y="0"/>
                  </a:moveTo>
                  <a:lnTo>
                    <a:pt x="622550" y="0"/>
                  </a:lnTo>
                </a:path>
                <a:path w="685800" h="5079">
                  <a:moveTo>
                    <a:pt x="622550" y="0"/>
                  </a:moveTo>
                  <a:lnTo>
                    <a:pt x="625001" y="0"/>
                  </a:lnTo>
                </a:path>
                <a:path w="685800" h="5079">
                  <a:moveTo>
                    <a:pt x="625001" y="0"/>
                  </a:moveTo>
                  <a:lnTo>
                    <a:pt x="627452" y="0"/>
                  </a:lnTo>
                </a:path>
                <a:path w="685800" h="5079">
                  <a:moveTo>
                    <a:pt x="627452" y="0"/>
                  </a:moveTo>
                  <a:lnTo>
                    <a:pt x="629903" y="0"/>
                  </a:lnTo>
                </a:path>
                <a:path w="685800" h="5079">
                  <a:moveTo>
                    <a:pt x="629903" y="0"/>
                  </a:moveTo>
                  <a:lnTo>
                    <a:pt x="632354" y="0"/>
                  </a:lnTo>
                </a:path>
                <a:path w="685800" h="5079">
                  <a:moveTo>
                    <a:pt x="632354" y="0"/>
                  </a:moveTo>
                  <a:lnTo>
                    <a:pt x="634805" y="0"/>
                  </a:lnTo>
                </a:path>
                <a:path w="685800" h="5079">
                  <a:moveTo>
                    <a:pt x="634805" y="0"/>
                  </a:moveTo>
                  <a:lnTo>
                    <a:pt x="637256" y="0"/>
                  </a:lnTo>
                </a:path>
                <a:path w="685800" h="5079">
                  <a:moveTo>
                    <a:pt x="637256" y="0"/>
                  </a:moveTo>
                  <a:lnTo>
                    <a:pt x="639707" y="0"/>
                  </a:lnTo>
                </a:path>
                <a:path w="685800" h="5079">
                  <a:moveTo>
                    <a:pt x="639707" y="0"/>
                  </a:moveTo>
                  <a:lnTo>
                    <a:pt x="642158" y="0"/>
                  </a:lnTo>
                </a:path>
                <a:path w="685800" h="5079">
                  <a:moveTo>
                    <a:pt x="642158" y="0"/>
                  </a:moveTo>
                  <a:lnTo>
                    <a:pt x="644609" y="0"/>
                  </a:lnTo>
                </a:path>
                <a:path w="685800" h="5079">
                  <a:moveTo>
                    <a:pt x="644609" y="0"/>
                  </a:moveTo>
                  <a:lnTo>
                    <a:pt x="647060" y="0"/>
                  </a:lnTo>
                </a:path>
                <a:path w="685800" h="5079">
                  <a:moveTo>
                    <a:pt x="647060" y="0"/>
                  </a:moveTo>
                  <a:lnTo>
                    <a:pt x="649511" y="0"/>
                  </a:lnTo>
                </a:path>
                <a:path w="685800" h="5079">
                  <a:moveTo>
                    <a:pt x="649511" y="0"/>
                  </a:moveTo>
                  <a:lnTo>
                    <a:pt x="651962" y="0"/>
                  </a:lnTo>
                </a:path>
                <a:path w="685800" h="5079">
                  <a:moveTo>
                    <a:pt x="651962" y="0"/>
                  </a:moveTo>
                  <a:lnTo>
                    <a:pt x="654413" y="0"/>
                  </a:lnTo>
                </a:path>
                <a:path w="685800" h="5079">
                  <a:moveTo>
                    <a:pt x="654413" y="0"/>
                  </a:moveTo>
                  <a:lnTo>
                    <a:pt x="656864" y="0"/>
                  </a:lnTo>
                </a:path>
                <a:path w="685800" h="5079">
                  <a:moveTo>
                    <a:pt x="656864" y="0"/>
                  </a:moveTo>
                  <a:lnTo>
                    <a:pt x="659315" y="0"/>
                  </a:lnTo>
                </a:path>
                <a:path w="685800" h="5079">
                  <a:moveTo>
                    <a:pt x="659315" y="0"/>
                  </a:moveTo>
                  <a:lnTo>
                    <a:pt x="661766" y="0"/>
                  </a:lnTo>
                </a:path>
                <a:path w="685800" h="5079">
                  <a:moveTo>
                    <a:pt x="661766" y="0"/>
                  </a:moveTo>
                  <a:lnTo>
                    <a:pt x="664217" y="0"/>
                  </a:lnTo>
                </a:path>
                <a:path w="685800" h="5079">
                  <a:moveTo>
                    <a:pt x="664217" y="0"/>
                  </a:moveTo>
                  <a:lnTo>
                    <a:pt x="666668" y="0"/>
                  </a:lnTo>
                </a:path>
                <a:path w="685800" h="5079">
                  <a:moveTo>
                    <a:pt x="666668" y="0"/>
                  </a:moveTo>
                  <a:lnTo>
                    <a:pt x="669119" y="0"/>
                  </a:lnTo>
                </a:path>
                <a:path w="685800" h="5079">
                  <a:moveTo>
                    <a:pt x="669119" y="0"/>
                  </a:moveTo>
                  <a:lnTo>
                    <a:pt x="671570" y="0"/>
                  </a:lnTo>
                </a:path>
                <a:path w="685800" h="5079">
                  <a:moveTo>
                    <a:pt x="671570" y="0"/>
                  </a:moveTo>
                  <a:lnTo>
                    <a:pt x="674021" y="0"/>
                  </a:lnTo>
                </a:path>
                <a:path w="685800" h="5079">
                  <a:moveTo>
                    <a:pt x="674021" y="0"/>
                  </a:moveTo>
                  <a:lnTo>
                    <a:pt x="676472" y="0"/>
                  </a:lnTo>
                </a:path>
                <a:path w="685800" h="5079">
                  <a:moveTo>
                    <a:pt x="676472" y="0"/>
                  </a:moveTo>
                  <a:lnTo>
                    <a:pt x="678923" y="0"/>
                  </a:lnTo>
                </a:path>
                <a:path w="685800" h="5079">
                  <a:moveTo>
                    <a:pt x="678923" y="0"/>
                  </a:moveTo>
                  <a:lnTo>
                    <a:pt x="681374" y="0"/>
                  </a:lnTo>
                </a:path>
                <a:path w="685800" h="5079">
                  <a:moveTo>
                    <a:pt x="681374" y="0"/>
                  </a:moveTo>
                  <a:lnTo>
                    <a:pt x="683825" y="0"/>
                  </a:lnTo>
                </a:path>
                <a:path w="685800" h="5079">
                  <a:moveTo>
                    <a:pt x="683825" y="0"/>
                  </a:moveTo>
                  <a:lnTo>
                    <a:pt x="685459" y="0"/>
                  </a:lnTo>
                </a:path>
                <a:path w="685800" h="5079">
                  <a:moveTo>
                    <a:pt x="85648" y="0"/>
                  </a:moveTo>
                  <a:lnTo>
                    <a:pt x="85648" y="4768"/>
                  </a:lnTo>
                </a:path>
                <a:path w="685800" h="5079">
                  <a:moveTo>
                    <a:pt x="257081" y="0"/>
                  </a:moveTo>
                  <a:lnTo>
                    <a:pt x="257081" y="4768"/>
                  </a:lnTo>
                </a:path>
                <a:path w="685800" h="5079">
                  <a:moveTo>
                    <a:pt x="428514" y="0"/>
                  </a:moveTo>
                  <a:lnTo>
                    <a:pt x="428514" y="4768"/>
                  </a:lnTo>
                </a:path>
                <a:path w="685800" h="5079">
                  <a:moveTo>
                    <a:pt x="599947" y="0"/>
                  </a:moveTo>
                  <a:lnTo>
                    <a:pt x="599947" y="4768"/>
                  </a:lnTo>
                </a:path>
              </a:pathLst>
            </a:custGeom>
            <a:ln w="3175">
              <a:solidFill>
                <a:srgbClr val="000000"/>
              </a:solidFill>
            </a:ln>
          </p:spPr>
          <p:txBody>
            <a:bodyPr wrap="square" lIns="0" tIns="0" rIns="0" bIns="0" rtlCol="0"/>
            <a:lstStyle/>
            <a:p>
              <a:endParaRPr/>
            </a:p>
          </p:txBody>
        </p:sp>
      </p:grpSp>
      <p:sp>
        <p:nvSpPr>
          <p:cNvPr id="56" name="object 56"/>
          <p:cNvSpPr txBox="1"/>
          <p:nvPr/>
        </p:nvSpPr>
        <p:spPr>
          <a:xfrm>
            <a:off x="5381127" y="7580784"/>
            <a:ext cx="46355" cy="40640"/>
          </a:xfrm>
          <a:prstGeom prst="rect">
            <a:avLst/>
          </a:prstGeom>
        </p:spPr>
        <p:txBody>
          <a:bodyPr vert="horz" wrap="square" lIns="0" tIns="12065" rIns="0" bIns="0" rtlCol="0">
            <a:spAutoFit/>
          </a:bodyPr>
          <a:lstStyle/>
          <a:p>
            <a:pPr>
              <a:lnSpc>
                <a:spcPct val="100000"/>
              </a:lnSpc>
              <a:spcBef>
                <a:spcPts val="95"/>
              </a:spcBef>
            </a:pPr>
            <a:r>
              <a:rPr sz="100" b="1" spc="-10" dirty="0">
                <a:latin typeface="Arial"/>
                <a:cs typeface="Arial"/>
              </a:rPr>
              <a:t>N3.82</a:t>
            </a:r>
            <a:endParaRPr sz="100">
              <a:latin typeface="Arial"/>
              <a:cs typeface="Arial"/>
            </a:endParaRPr>
          </a:p>
        </p:txBody>
      </p:sp>
      <p:sp>
        <p:nvSpPr>
          <p:cNvPr id="57" name="object 57"/>
          <p:cNvSpPr/>
          <p:nvPr/>
        </p:nvSpPr>
        <p:spPr>
          <a:xfrm>
            <a:off x="4793026" y="7241554"/>
            <a:ext cx="5080" cy="347980"/>
          </a:xfrm>
          <a:custGeom>
            <a:avLst/>
            <a:gdLst/>
            <a:ahLst/>
            <a:cxnLst/>
            <a:rect l="l" t="t" r="r" b="b"/>
            <a:pathLst>
              <a:path w="5079" h="347979">
                <a:moveTo>
                  <a:pt x="4765" y="347842"/>
                </a:moveTo>
                <a:lnTo>
                  <a:pt x="4765" y="345390"/>
                </a:lnTo>
              </a:path>
              <a:path w="5079" h="347979">
                <a:moveTo>
                  <a:pt x="4765" y="345390"/>
                </a:moveTo>
                <a:lnTo>
                  <a:pt x="4765" y="342937"/>
                </a:lnTo>
              </a:path>
              <a:path w="5079" h="347979">
                <a:moveTo>
                  <a:pt x="4765" y="342937"/>
                </a:moveTo>
                <a:lnTo>
                  <a:pt x="4765" y="340485"/>
                </a:lnTo>
              </a:path>
              <a:path w="5079" h="347979">
                <a:moveTo>
                  <a:pt x="4765" y="340485"/>
                </a:moveTo>
                <a:lnTo>
                  <a:pt x="4765" y="338032"/>
                </a:lnTo>
              </a:path>
              <a:path w="5079" h="347979">
                <a:moveTo>
                  <a:pt x="4765" y="338032"/>
                </a:moveTo>
                <a:lnTo>
                  <a:pt x="4765" y="335580"/>
                </a:lnTo>
              </a:path>
              <a:path w="5079" h="347979">
                <a:moveTo>
                  <a:pt x="4765" y="335580"/>
                </a:moveTo>
                <a:lnTo>
                  <a:pt x="4765" y="333127"/>
                </a:lnTo>
              </a:path>
              <a:path w="5079" h="347979">
                <a:moveTo>
                  <a:pt x="4765" y="333127"/>
                </a:moveTo>
                <a:lnTo>
                  <a:pt x="4765" y="330675"/>
                </a:lnTo>
              </a:path>
              <a:path w="5079" h="347979">
                <a:moveTo>
                  <a:pt x="4765" y="330675"/>
                </a:moveTo>
                <a:lnTo>
                  <a:pt x="4765" y="328222"/>
                </a:lnTo>
              </a:path>
              <a:path w="5079" h="347979">
                <a:moveTo>
                  <a:pt x="4765" y="328222"/>
                </a:moveTo>
                <a:lnTo>
                  <a:pt x="4765" y="325770"/>
                </a:lnTo>
              </a:path>
              <a:path w="5079" h="347979">
                <a:moveTo>
                  <a:pt x="4765" y="325770"/>
                </a:moveTo>
                <a:lnTo>
                  <a:pt x="4765" y="323318"/>
                </a:lnTo>
              </a:path>
              <a:path w="5079" h="347979">
                <a:moveTo>
                  <a:pt x="4765" y="323318"/>
                </a:moveTo>
                <a:lnTo>
                  <a:pt x="4765" y="320865"/>
                </a:lnTo>
              </a:path>
              <a:path w="5079" h="347979">
                <a:moveTo>
                  <a:pt x="4765" y="320865"/>
                </a:moveTo>
                <a:lnTo>
                  <a:pt x="4765" y="318413"/>
                </a:lnTo>
              </a:path>
              <a:path w="5079" h="347979">
                <a:moveTo>
                  <a:pt x="4765" y="318413"/>
                </a:moveTo>
                <a:lnTo>
                  <a:pt x="4765" y="315960"/>
                </a:lnTo>
              </a:path>
              <a:path w="5079" h="347979">
                <a:moveTo>
                  <a:pt x="4765" y="315960"/>
                </a:moveTo>
                <a:lnTo>
                  <a:pt x="4765" y="313508"/>
                </a:lnTo>
              </a:path>
              <a:path w="5079" h="347979">
                <a:moveTo>
                  <a:pt x="4765" y="313508"/>
                </a:moveTo>
                <a:lnTo>
                  <a:pt x="4765" y="311055"/>
                </a:lnTo>
              </a:path>
              <a:path w="5079" h="347979">
                <a:moveTo>
                  <a:pt x="4765" y="311055"/>
                </a:moveTo>
                <a:lnTo>
                  <a:pt x="4765" y="308603"/>
                </a:lnTo>
              </a:path>
              <a:path w="5079" h="347979">
                <a:moveTo>
                  <a:pt x="4765" y="308603"/>
                </a:moveTo>
                <a:lnTo>
                  <a:pt x="4765" y="306150"/>
                </a:lnTo>
              </a:path>
              <a:path w="5079" h="347979">
                <a:moveTo>
                  <a:pt x="4765" y="306150"/>
                </a:moveTo>
                <a:lnTo>
                  <a:pt x="4765" y="303698"/>
                </a:lnTo>
              </a:path>
              <a:path w="5079" h="347979">
                <a:moveTo>
                  <a:pt x="4765" y="303698"/>
                </a:moveTo>
                <a:lnTo>
                  <a:pt x="4765" y="301245"/>
                </a:lnTo>
              </a:path>
              <a:path w="5079" h="347979">
                <a:moveTo>
                  <a:pt x="4765" y="301245"/>
                </a:moveTo>
                <a:lnTo>
                  <a:pt x="4765" y="298793"/>
                </a:lnTo>
              </a:path>
              <a:path w="5079" h="347979">
                <a:moveTo>
                  <a:pt x="4765" y="298793"/>
                </a:moveTo>
                <a:lnTo>
                  <a:pt x="4765" y="296340"/>
                </a:lnTo>
              </a:path>
              <a:path w="5079" h="347979">
                <a:moveTo>
                  <a:pt x="4765" y="296340"/>
                </a:moveTo>
                <a:lnTo>
                  <a:pt x="4765" y="293888"/>
                </a:lnTo>
              </a:path>
              <a:path w="5079" h="347979">
                <a:moveTo>
                  <a:pt x="4765" y="293888"/>
                </a:moveTo>
                <a:lnTo>
                  <a:pt x="4765" y="291435"/>
                </a:lnTo>
              </a:path>
              <a:path w="5079" h="347979">
                <a:moveTo>
                  <a:pt x="4765" y="291435"/>
                </a:moveTo>
                <a:lnTo>
                  <a:pt x="4765" y="288983"/>
                </a:lnTo>
              </a:path>
              <a:path w="5079" h="347979">
                <a:moveTo>
                  <a:pt x="4765" y="288983"/>
                </a:moveTo>
                <a:lnTo>
                  <a:pt x="4765" y="286530"/>
                </a:lnTo>
              </a:path>
              <a:path w="5079" h="347979">
                <a:moveTo>
                  <a:pt x="4765" y="286530"/>
                </a:moveTo>
                <a:lnTo>
                  <a:pt x="4765" y="284078"/>
                </a:lnTo>
              </a:path>
              <a:path w="5079" h="347979">
                <a:moveTo>
                  <a:pt x="4765" y="284078"/>
                </a:moveTo>
                <a:lnTo>
                  <a:pt x="4765" y="281625"/>
                </a:lnTo>
              </a:path>
              <a:path w="5079" h="347979">
                <a:moveTo>
                  <a:pt x="4765" y="281625"/>
                </a:moveTo>
                <a:lnTo>
                  <a:pt x="4765" y="279173"/>
                </a:lnTo>
              </a:path>
              <a:path w="5079" h="347979">
                <a:moveTo>
                  <a:pt x="4765" y="279173"/>
                </a:moveTo>
                <a:lnTo>
                  <a:pt x="4765" y="276721"/>
                </a:lnTo>
              </a:path>
              <a:path w="5079" h="347979">
                <a:moveTo>
                  <a:pt x="4765" y="276721"/>
                </a:moveTo>
                <a:lnTo>
                  <a:pt x="4765" y="274268"/>
                </a:lnTo>
              </a:path>
              <a:path w="5079" h="347979">
                <a:moveTo>
                  <a:pt x="4765" y="274268"/>
                </a:moveTo>
                <a:lnTo>
                  <a:pt x="4765" y="271816"/>
                </a:lnTo>
              </a:path>
              <a:path w="5079" h="347979">
                <a:moveTo>
                  <a:pt x="4765" y="271816"/>
                </a:moveTo>
                <a:lnTo>
                  <a:pt x="4765" y="269363"/>
                </a:lnTo>
              </a:path>
              <a:path w="5079" h="347979">
                <a:moveTo>
                  <a:pt x="4765" y="269363"/>
                </a:moveTo>
                <a:lnTo>
                  <a:pt x="4765" y="266911"/>
                </a:lnTo>
              </a:path>
              <a:path w="5079" h="347979">
                <a:moveTo>
                  <a:pt x="4765" y="266911"/>
                </a:moveTo>
                <a:lnTo>
                  <a:pt x="4765" y="264458"/>
                </a:lnTo>
              </a:path>
              <a:path w="5079" h="347979">
                <a:moveTo>
                  <a:pt x="4765" y="264458"/>
                </a:moveTo>
                <a:lnTo>
                  <a:pt x="4765" y="262006"/>
                </a:lnTo>
              </a:path>
              <a:path w="5079" h="347979">
                <a:moveTo>
                  <a:pt x="4765" y="262006"/>
                </a:moveTo>
                <a:lnTo>
                  <a:pt x="4765" y="259553"/>
                </a:lnTo>
              </a:path>
              <a:path w="5079" h="347979">
                <a:moveTo>
                  <a:pt x="4765" y="259553"/>
                </a:moveTo>
                <a:lnTo>
                  <a:pt x="4765" y="257101"/>
                </a:lnTo>
              </a:path>
              <a:path w="5079" h="347979">
                <a:moveTo>
                  <a:pt x="4765" y="257101"/>
                </a:moveTo>
                <a:lnTo>
                  <a:pt x="4765" y="254648"/>
                </a:lnTo>
              </a:path>
              <a:path w="5079" h="347979">
                <a:moveTo>
                  <a:pt x="4765" y="254648"/>
                </a:moveTo>
                <a:lnTo>
                  <a:pt x="4765" y="252196"/>
                </a:lnTo>
              </a:path>
              <a:path w="5079" h="347979">
                <a:moveTo>
                  <a:pt x="4765" y="252196"/>
                </a:moveTo>
                <a:lnTo>
                  <a:pt x="4765" y="249743"/>
                </a:lnTo>
              </a:path>
              <a:path w="5079" h="347979">
                <a:moveTo>
                  <a:pt x="4765" y="249743"/>
                </a:moveTo>
                <a:lnTo>
                  <a:pt x="4765" y="247291"/>
                </a:lnTo>
              </a:path>
              <a:path w="5079" h="347979">
                <a:moveTo>
                  <a:pt x="4765" y="247291"/>
                </a:moveTo>
                <a:lnTo>
                  <a:pt x="4765" y="244838"/>
                </a:lnTo>
              </a:path>
              <a:path w="5079" h="347979">
                <a:moveTo>
                  <a:pt x="4765" y="244838"/>
                </a:moveTo>
                <a:lnTo>
                  <a:pt x="4765" y="242386"/>
                </a:lnTo>
              </a:path>
              <a:path w="5079" h="347979">
                <a:moveTo>
                  <a:pt x="4765" y="242386"/>
                </a:moveTo>
                <a:lnTo>
                  <a:pt x="4765" y="239933"/>
                </a:lnTo>
              </a:path>
              <a:path w="5079" h="347979">
                <a:moveTo>
                  <a:pt x="4765" y="239933"/>
                </a:moveTo>
                <a:lnTo>
                  <a:pt x="4765" y="237481"/>
                </a:lnTo>
              </a:path>
              <a:path w="5079" h="347979">
                <a:moveTo>
                  <a:pt x="4765" y="237481"/>
                </a:moveTo>
                <a:lnTo>
                  <a:pt x="4765" y="235028"/>
                </a:lnTo>
              </a:path>
              <a:path w="5079" h="347979">
                <a:moveTo>
                  <a:pt x="4765" y="235028"/>
                </a:moveTo>
                <a:lnTo>
                  <a:pt x="4765" y="232576"/>
                </a:lnTo>
              </a:path>
              <a:path w="5079" h="347979">
                <a:moveTo>
                  <a:pt x="4765" y="232576"/>
                </a:moveTo>
                <a:lnTo>
                  <a:pt x="4765" y="230123"/>
                </a:lnTo>
              </a:path>
              <a:path w="5079" h="347979">
                <a:moveTo>
                  <a:pt x="4765" y="230123"/>
                </a:moveTo>
                <a:lnTo>
                  <a:pt x="4765" y="227671"/>
                </a:lnTo>
              </a:path>
              <a:path w="5079" h="347979">
                <a:moveTo>
                  <a:pt x="4765" y="227671"/>
                </a:moveTo>
                <a:lnTo>
                  <a:pt x="4765" y="225219"/>
                </a:lnTo>
              </a:path>
              <a:path w="5079" h="347979">
                <a:moveTo>
                  <a:pt x="4765" y="225219"/>
                </a:moveTo>
                <a:lnTo>
                  <a:pt x="4765" y="222766"/>
                </a:lnTo>
              </a:path>
              <a:path w="5079" h="347979">
                <a:moveTo>
                  <a:pt x="4765" y="222766"/>
                </a:moveTo>
                <a:lnTo>
                  <a:pt x="4765" y="220314"/>
                </a:lnTo>
              </a:path>
              <a:path w="5079" h="347979">
                <a:moveTo>
                  <a:pt x="4765" y="220314"/>
                </a:moveTo>
                <a:lnTo>
                  <a:pt x="4765" y="217861"/>
                </a:lnTo>
              </a:path>
              <a:path w="5079" h="347979">
                <a:moveTo>
                  <a:pt x="4765" y="217861"/>
                </a:moveTo>
                <a:lnTo>
                  <a:pt x="4765" y="215409"/>
                </a:lnTo>
              </a:path>
              <a:path w="5079" h="347979">
                <a:moveTo>
                  <a:pt x="4765" y="215409"/>
                </a:moveTo>
                <a:lnTo>
                  <a:pt x="4765" y="212956"/>
                </a:lnTo>
              </a:path>
              <a:path w="5079" h="347979">
                <a:moveTo>
                  <a:pt x="4765" y="212956"/>
                </a:moveTo>
                <a:lnTo>
                  <a:pt x="4765" y="210504"/>
                </a:lnTo>
              </a:path>
              <a:path w="5079" h="347979">
                <a:moveTo>
                  <a:pt x="4765" y="210504"/>
                </a:moveTo>
                <a:lnTo>
                  <a:pt x="4765" y="208051"/>
                </a:lnTo>
              </a:path>
              <a:path w="5079" h="347979">
                <a:moveTo>
                  <a:pt x="4765" y="208051"/>
                </a:moveTo>
                <a:lnTo>
                  <a:pt x="4765" y="205599"/>
                </a:lnTo>
              </a:path>
              <a:path w="5079" h="347979">
                <a:moveTo>
                  <a:pt x="4765" y="205599"/>
                </a:moveTo>
                <a:lnTo>
                  <a:pt x="4765" y="203146"/>
                </a:lnTo>
              </a:path>
              <a:path w="5079" h="347979">
                <a:moveTo>
                  <a:pt x="4765" y="203146"/>
                </a:moveTo>
                <a:lnTo>
                  <a:pt x="4765" y="200694"/>
                </a:lnTo>
              </a:path>
              <a:path w="5079" h="347979">
                <a:moveTo>
                  <a:pt x="4765" y="200694"/>
                </a:moveTo>
                <a:lnTo>
                  <a:pt x="4765" y="198241"/>
                </a:lnTo>
              </a:path>
              <a:path w="5079" h="347979">
                <a:moveTo>
                  <a:pt x="4765" y="198241"/>
                </a:moveTo>
                <a:lnTo>
                  <a:pt x="4765" y="195789"/>
                </a:lnTo>
              </a:path>
              <a:path w="5079" h="347979">
                <a:moveTo>
                  <a:pt x="4765" y="195789"/>
                </a:moveTo>
                <a:lnTo>
                  <a:pt x="4765" y="193336"/>
                </a:lnTo>
              </a:path>
              <a:path w="5079" h="347979">
                <a:moveTo>
                  <a:pt x="4765" y="193336"/>
                </a:moveTo>
                <a:lnTo>
                  <a:pt x="4765" y="190884"/>
                </a:lnTo>
              </a:path>
              <a:path w="5079" h="347979">
                <a:moveTo>
                  <a:pt x="4765" y="190884"/>
                </a:moveTo>
                <a:lnTo>
                  <a:pt x="4765" y="188431"/>
                </a:lnTo>
              </a:path>
              <a:path w="5079" h="347979">
                <a:moveTo>
                  <a:pt x="4765" y="188431"/>
                </a:moveTo>
                <a:lnTo>
                  <a:pt x="4765" y="185979"/>
                </a:lnTo>
              </a:path>
              <a:path w="5079" h="347979">
                <a:moveTo>
                  <a:pt x="4765" y="185979"/>
                </a:moveTo>
                <a:lnTo>
                  <a:pt x="4765" y="183526"/>
                </a:lnTo>
              </a:path>
              <a:path w="5079" h="347979">
                <a:moveTo>
                  <a:pt x="4765" y="183526"/>
                </a:moveTo>
                <a:lnTo>
                  <a:pt x="4765" y="181074"/>
                </a:lnTo>
              </a:path>
              <a:path w="5079" h="347979">
                <a:moveTo>
                  <a:pt x="4765" y="181074"/>
                </a:moveTo>
                <a:lnTo>
                  <a:pt x="4765" y="178621"/>
                </a:lnTo>
              </a:path>
              <a:path w="5079" h="347979">
                <a:moveTo>
                  <a:pt x="4765" y="178621"/>
                </a:moveTo>
                <a:lnTo>
                  <a:pt x="4765" y="176169"/>
                </a:lnTo>
              </a:path>
              <a:path w="5079" h="347979">
                <a:moveTo>
                  <a:pt x="4765" y="176169"/>
                </a:moveTo>
                <a:lnTo>
                  <a:pt x="4765" y="173717"/>
                </a:lnTo>
              </a:path>
              <a:path w="5079" h="347979">
                <a:moveTo>
                  <a:pt x="4765" y="173717"/>
                </a:moveTo>
                <a:lnTo>
                  <a:pt x="4765" y="171264"/>
                </a:lnTo>
              </a:path>
              <a:path w="5079" h="347979">
                <a:moveTo>
                  <a:pt x="4765" y="171264"/>
                </a:moveTo>
                <a:lnTo>
                  <a:pt x="4765" y="168812"/>
                </a:lnTo>
              </a:path>
              <a:path w="5079" h="347979">
                <a:moveTo>
                  <a:pt x="4765" y="168812"/>
                </a:moveTo>
                <a:lnTo>
                  <a:pt x="4765" y="166359"/>
                </a:lnTo>
              </a:path>
              <a:path w="5079" h="347979">
                <a:moveTo>
                  <a:pt x="4765" y="166359"/>
                </a:moveTo>
                <a:lnTo>
                  <a:pt x="4765" y="163907"/>
                </a:lnTo>
              </a:path>
              <a:path w="5079" h="347979">
                <a:moveTo>
                  <a:pt x="4765" y="163907"/>
                </a:moveTo>
                <a:lnTo>
                  <a:pt x="4765" y="161454"/>
                </a:lnTo>
              </a:path>
              <a:path w="5079" h="347979">
                <a:moveTo>
                  <a:pt x="4765" y="161454"/>
                </a:moveTo>
                <a:lnTo>
                  <a:pt x="4765" y="159002"/>
                </a:lnTo>
              </a:path>
              <a:path w="5079" h="347979">
                <a:moveTo>
                  <a:pt x="4765" y="159002"/>
                </a:moveTo>
                <a:lnTo>
                  <a:pt x="4765" y="156549"/>
                </a:lnTo>
              </a:path>
              <a:path w="5079" h="347979">
                <a:moveTo>
                  <a:pt x="4765" y="156549"/>
                </a:moveTo>
                <a:lnTo>
                  <a:pt x="4765" y="154097"/>
                </a:lnTo>
              </a:path>
              <a:path w="5079" h="347979">
                <a:moveTo>
                  <a:pt x="4765" y="154097"/>
                </a:moveTo>
                <a:lnTo>
                  <a:pt x="4765" y="151644"/>
                </a:lnTo>
              </a:path>
              <a:path w="5079" h="347979">
                <a:moveTo>
                  <a:pt x="4765" y="151644"/>
                </a:moveTo>
                <a:lnTo>
                  <a:pt x="4765" y="149192"/>
                </a:lnTo>
              </a:path>
              <a:path w="5079" h="347979">
                <a:moveTo>
                  <a:pt x="4765" y="149192"/>
                </a:moveTo>
                <a:lnTo>
                  <a:pt x="4765" y="146739"/>
                </a:lnTo>
              </a:path>
              <a:path w="5079" h="347979">
                <a:moveTo>
                  <a:pt x="4765" y="146739"/>
                </a:moveTo>
                <a:lnTo>
                  <a:pt x="4765" y="144287"/>
                </a:lnTo>
              </a:path>
              <a:path w="5079" h="347979">
                <a:moveTo>
                  <a:pt x="4765" y="144287"/>
                </a:moveTo>
                <a:lnTo>
                  <a:pt x="4765" y="141834"/>
                </a:lnTo>
              </a:path>
              <a:path w="5079" h="347979">
                <a:moveTo>
                  <a:pt x="4765" y="141834"/>
                </a:moveTo>
                <a:lnTo>
                  <a:pt x="4765" y="139382"/>
                </a:lnTo>
              </a:path>
              <a:path w="5079" h="347979">
                <a:moveTo>
                  <a:pt x="4765" y="139382"/>
                </a:moveTo>
                <a:lnTo>
                  <a:pt x="4765" y="136929"/>
                </a:lnTo>
              </a:path>
              <a:path w="5079" h="347979">
                <a:moveTo>
                  <a:pt x="4765" y="136929"/>
                </a:moveTo>
                <a:lnTo>
                  <a:pt x="4765" y="134477"/>
                </a:lnTo>
              </a:path>
              <a:path w="5079" h="347979">
                <a:moveTo>
                  <a:pt x="4765" y="134477"/>
                </a:moveTo>
                <a:lnTo>
                  <a:pt x="4765" y="132024"/>
                </a:lnTo>
              </a:path>
              <a:path w="5079" h="347979">
                <a:moveTo>
                  <a:pt x="4765" y="132024"/>
                </a:moveTo>
                <a:lnTo>
                  <a:pt x="4765" y="129572"/>
                </a:lnTo>
              </a:path>
              <a:path w="5079" h="347979">
                <a:moveTo>
                  <a:pt x="4765" y="129572"/>
                </a:moveTo>
                <a:lnTo>
                  <a:pt x="4765" y="127119"/>
                </a:lnTo>
              </a:path>
              <a:path w="5079" h="347979">
                <a:moveTo>
                  <a:pt x="4765" y="127119"/>
                </a:moveTo>
                <a:lnTo>
                  <a:pt x="4765" y="124667"/>
                </a:lnTo>
              </a:path>
              <a:path w="5079" h="347979">
                <a:moveTo>
                  <a:pt x="4765" y="124667"/>
                </a:moveTo>
                <a:lnTo>
                  <a:pt x="4765" y="122215"/>
                </a:lnTo>
              </a:path>
              <a:path w="5079" h="347979">
                <a:moveTo>
                  <a:pt x="4765" y="122215"/>
                </a:moveTo>
                <a:lnTo>
                  <a:pt x="4765" y="119762"/>
                </a:lnTo>
              </a:path>
              <a:path w="5079" h="347979">
                <a:moveTo>
                  <a:pt x="4765" y="119762"/>
                </a:moveTo>
                <a:lnTo>
                  <a:pt x="4765" y="117310"/>
                </a:lnTo>
              </a:path>
              <a:path w="5079" h="347979">
                <a:moveTo>
                  <a:pt x="4765" y="117310"/>
                </a:moveTo>
                <a:lnTo>
                  <a:pt x="4765" y="114857"/>
                </a:lnTo>
              </a:path>
              <a:path w="5079" h="347979">
                <a:moveTo>
                  <a:pt x="4765" y="114857"/>
                </a:moveTo>
                <a:lnTo>
                  <a:pt x="4765" y="112405"/>
                </a:lnTo>
              </a:path>
              <a:path w="5079" h="347979">
                <a:moveTo>
                  <a:pt x="4765" y="112405"/>
                </a:moveTo>
                <a:lnTo>
                  <a:pt x="4765" y="109952"/>
                </a:lnTo>
              </a:path>
              <a:path w="5079" h="347979">
                <a:moveTo>
                  <a:pt x="4765" y="109952"/>
                </a:moveTo>
                <a:lnTo>
                  <a:pt x="4765" y="107500"/>
                </a:lnTo>
              </a:path>
              <a:path w="5079" h="347979">
                <a:moveTo>
                  <a:pt x="4765" y="107500"/>
                </a:moveTo>
                <a:lnTo>
                  <a:pt x="4765" y="105047"/>
                </a:lnTo>
              </a:path>
              <a:path w="5079" h="347979">
                <a:moveTo>
                  <a:pt x="4765" y="105047"/>
                </a:moveTo>
                <a:lnTo>
                  <a:pt x="4765" y="102595"/>
                </a:lnTo>
              </a:path>
              <a:path w="5079" h="347979">
                <a:moveTo>
                  <a:pt x="4765" y="102595"/>
                </a:moveTo>
                <a:lnTo>
                  <a:pt x="4765" y="100142"/>
                </a:lnTo>
              </a:path>
              <a:path w="5079" h="347979">
                <a:moveTo>
                  <a:pt x="4765" y="100142"/>
                </a:moveTo>
                <a:lnTo>
                  <a:pt x="4765" y="97690"/>
                </a:lnTo>
              </a:path>
              <a:path w="5079" h="347979">
                <a:moveTo>
                  <a:pt x="4765" y="97690"/>
                </a:moveTo>
                <a:lnTo>
                  <a:pt x="4765" y="95237"/>
                </a:lnTo>
              </a:path>
              <a:path w="5079" h="347979">
                <a:moveTo>
                  <a:pt x="4765" y="95237"/>
                </a:moveTo>
                <a:lnTo>
                  <a:pt x="4765" y="92785"/>
                </a:lnTo>
              </a:path>
              <a:path w="5079" h="347979">
                <a:moveTo>
                  <a:pt x="4765" y="92785"/>
                </a:moveTo>
                <a:lnTo>
                  <a:pt x="4765" y="90332"/>
                </a:lnTo>
              </a:path>
              <a:path w="5079" h="347979">
                <a:moveTo>
                  <a:pt x="4765" y="90332"/>
                </a:moveTo>
                <a:lnTo>
                  <a:pt x="4765" y="87880"/>
                </a:lnTo>
              </a:path>
              <a:path w="5079" h="347979">
                <a:moveTo>
                  <a:pt x="4765" y="87880"/>
                </a:moveTo>
                <a:lnTo>
                  <a:pt x="4765" y="85427"/>
                </a:lnTo>
              </a:path>
              <a:path w="5079" h="347979">
                <a:moveTo>
                  <a:pt x="4765" y="85427"/>
                </a:moveTo>
                <a:lnTo>
                  <a:pt x="4765" y="82975"/>
                </a:lnTo>
              </a:path>
              <a:path w="5079" h="347979">
                <a:moveTo>
                  <a:pt x="4765" y="82975"/>
                </a:moveTo>
                <a:lnTo>
                  <a:pt x="4765" y="80522"/>
                </a:lnTo>
              </a:path>
              <a:path w="5079" h="347979">
                <a:moveTo>
                  <a:pt x="4765" y="80522"/>
                </a:moveTo>
                <a:lnTo>
                  <a:pt x="4765" y="78070"/>
                </a:lnTo>
              </a:path>
              <a:path w="5079" h="347979">
                <a:moveTo>
                  <a:pt x="4765" y="78070"/>
                </a:moveTo>
                <a:lnTo>
                  <a:pt x="4765" y="75617"/>
                </a:lnTo>
              </a:path>
              <a:path w="5079" h="347979">
                <a:moveTo>
                  <a:pt x="4765" y="75617"/>
                </a:moveTo>
                <a:lnTo>
                  <a:pt x="4765" y="73165"/>
                </a:lnTo>
              </a:path>
              <a:path w="5079" h="347979">
                <a:moveTo>
                  <a:pt x="4765" y="73165"/>
                </a:moveTo>
                <a:lnTo>
                  <a:pt x="4765" y="70713"/>
                </a:lnTo>
              </a:path>
              <a:path w="5079" h="347979">
                <a:moveTo>
                  <a:pt x="4765" y="70713"/>
                </a:moveTo>
                <a:lnTo>
                  <a:pt x="4765" y="68260"/>
                </a:lnTo>
              </a:path>
              <a:path w="5079" h="347979">
                <a:moveTo>
                  <a:pt x="4765" y="68260"/>
                </a:moveTo>
                <a:lnTo>
                  <a:pt x="4765" y="65808"/>
                </a:lnTo>
              </a:path>
              <a:path w="5079" h="347979">
                <a:moveTo>
                  <a:pt x="4765" y="65808"/>
                </a:moveTo>
                <a:lnTo>
                  <a:pt x="4765" y="63355"/>
                </a:lnTo>
              </a:path>
              <a:path w="5079" h="347979">
                <a:moveTo>
                  <a:pt x="4765" y="63355"/>
                </a:moveTo>
                <a:lnTo>
                  <a:pt x="4765" y="60903"/>
                </a:lnTo>
              </a:path>
              <a:path w="5079" h="347979">
                <a:moveTo>
                  <a:pt x="4765" y="60903"/>
                </a:moveTo>
                <a:lnTo>
                  <a:pt x="4765" y="58450"/>
                </a:lnTo>
              </a:path>
              <a:path w="5079" h="347979">
                <a:moveTo>
                  <a:pt x="4765" y="58450"/>
                </a:moveTo>
                <a:lnTo>
                  <a:pt x="4765" y="55998"/>
                </a:lnTo>
              </a:path>
              <a:path w="5079" h="347979">
                <a:moveTo>
                  <a:pt x="4765" y="55998"/>
                </a:moveTo>
                <a:lnTo>
                  <a:pt x="4765" y="53545"/>
                </a:lnTo>
              </a:path>
              <a:path w="5079" h="347979">
                <a:moveTo>
                  <a:pt x="4765" y="53545"/>
                </a:moveTo>
                <a:lnTo>
                  <a:pt x="4765" y="51093"/>
                </a:lnTo>
              </a:path>
              <a:path w="5079" h="347979">
                <a:moveTo>
                  <a:pt x="4765" y="51093"/>
                </a:moveTo>
                <a:lnTo>
                  <a:pt x="4765" y="48640"/>
                </a:lnTo>
              </a:path>
              <a:path w="5079" h="347979">
                <a:moveTo>
                  <a:pt x="4765" y="48640"/>
                </a:moveTo>
                <a:lnTo>
                  <a:pt x="4765" y="46188"/>
                </a:lnTo>
              </a:path>
              <a:path w="5079" h="347979">
                <a:moveTo>
                  <a:pt x="4765" y="46188"/>
                </a:moveTo>
                <a:lnTo>
                  <a:pt x="4765" y="43735"/>
                </a:lnTo>
              </a:path>
              <a:path w="5079" h="347979">
                <a:moveTo>
                  <a:pt x="4765" y="43735"/>
                </a:moveTo>
                <a:lnTo>
                  <a:pt x="4765" y="41283"/>
                </a:lnTo>
              </a:path>
              <a:path w="5079" h="347979">
                <a:moveTo>
                  <a:pt x="4765" y="41283"/>
                </a:moveTo>
                <a:lnTo>
                  <a:pt x="4765" y="38830"/>
                </a:lnTo>
              </a:path>
              <a:path w="5079" h="347979">
                <a:moveTo>
                  <a:pt x="4765" y="38830"/>
                </a:moveTo>
                <a:lnTo>
                  <a:pt x="4765" y="36378"/>
                </a:lnTo>
              </a:path>
              <a:path w="5079" h="347979">
                <a:moveTo>
                  <a:pt x="4765" y="36378"/>
                </a:moveTo>
                <a:lnTo>
                  <a:pt x="4765" y="33925"/>
                </a:lnTo>
              </a:path>
              <a:path w="5079" h="347979">
                <a:moveTo>
                  <a:pt x="4765" y="33925"/>
                </a:moveTo>
                <a:lnTo>
                  <a:pt x="4765" y="31473"/>
                </a:lnTo>
              </a:path>
              <a:path w="5079" h="347979">
                <a:moveTo>
                  <a:pt x="4765" y="31473"/>
                </a:moveTo>
                <a:lnTo>
                  <a:pt x="4765" y="29020"/>
                </a:lnTo>
              </a:path>
              <a:path w="5079" h="347979">
                <a:moveTo>
                  <a:pt x="4765" y="29020"/>
                </a:moveTo>
                <a:lnTo>
                  <a:pt x="4765" y="26568"/>
                </a:lnTo>
              </a:path>
              <a:path w="5079" h="347979">
                <a:moveTo>
                  <a:pt x="4765" y="26568"/>
                </a:moveTo>
                <a:lnTo>
                  <a:pt x="4765" y="24116"/>
                </a:lnTo>
              </a:path>
              <a:path w="5079" h="347979">
                <a:moveTo>
                  <a:pt x="4765" y="24116"/>
                </a:moveTo>
                <a:lnTo>
                  <a:pt x="4765" y="21663"/>
                </a:lnTo>
              </a:path>
              <a:path w="5079" h="347979">
                <a:moveTo>
                  <a:pt x="4765" y="21663"/>
                </a:moveTo>
                <a:lnTo>
                  <a:pt x="4765" y="19211"/>
                </a:lnTo>
              </a:path>
              <a:path w="5079" h="347979">
                <a:moveTo>
                  <a:pt x="4765" y="19211"/>
                </a:moveTo>
                <a:lnTo>
                  <a:pt x="4765" y="16758"/>
                </a:lnTo>
              </a:path>
              <a:path w="5079" h="347979">
                <a:moveTo>
                  <a:pt x="4765" y="16758"/>
                </a:moveTo>
                <a:lnTo>
                  <a:pt x="4765" y="14306"/>
                </a:lnTo>
              </a:path>
              <a:path w="5079" h="347979">
                <a:moveTo>
                  <a:pt x="4765" y="14306"/>
                </a:moveTo>
                <a:lnTo>
                  <a:pt x="4765" y="11853"/>
                </a:lnTo>
              </a:path>
              <a:path w="5079" h="347979">
                <a:moveTo>
                  <a:pt x="4765" y="11853"/>
                </a:moveTo>
                <a:lnTo>
                  <a:pt x="4765" y="9401"/>
                </a:lnTo>
              </a:path>
              <a:path w="5079" h="347979">
                <a:moveTo>
                  <a:pt x="4765" y="9401"/>
                </a:moveTo>
                <a:lnTo>
                  <a:pt x="4765" y="6948"/>
                </a:lnTo>
              </a:path>
              <a:path w="5079" h="347979">
                <a:moveTo>
                  <a:pt x="4765" y="6948"/>
                </a:moveTo>
                <a:lnTo>
                  <a:pt x="4765" y="4496"/>
                </a:lnTo>
              </a:path>
              <a:path w="5079" h="347979">
                <a:moveTo>
                  <a:pt x="4765" y="4496"/>
                </a:moveTo>
                <a:lnTo>
                  <a:pt x="4765" y="2043"/>
                </a:lnTo>
              </a:path>
              <a:path w="5079" h="347979">
                <a:moveTo>
                  <a:pt x="4765" y="2043"/>
                </a:moveTo>
                <a:lnTo>
                  <a:pt x="4765" y="0"/>
                </a:lnTo>
              </a:path>
              <a:path w="5079" h="347979">
                <a:moveTo>
                  <a:pt x="4765" y="347842"/>
                </a:moveTo>
                <a:lnTo>
                  <a:pt x="0" y="347842"/>
                </a:lnTo>
              </a:path>
            </a:pathLst>
          </a:custGeom>
          <a:ln w="3175">
            <a:solidFill>
              <a:srgbClr val="000000"/>
            </a:solidFill>
          </a:ln>
        </p:spPr>
        <p:txBody>
          <a:bodyPr wrap="square" lIns="0" tIns="0" rIns="0" bIns="0" rtlCol="0"/>
          <a:lstStyle/>
          <a:p>
            <a:endParaRPr/>
          </a:p>
        </p:txBody>
      </p:sp>
      <p:sp>
        <p:nvSpPr>
          <p:cNvPr id="58" name="object 58"/>
          <p:cNvSpPr txBox="1"/>
          <p:nvPr/>
        </p:nvSpPr>
        <p:spPr>
          <a:xfrm>
            <a:off x="4784857" y="7568386"/>
            <a:ext cx="19685" cy="40640"/>
          </a:xfrm>
          <a:prstGeom prst="rect">
            <a:avLst/>
          </a:prstGeom>
        </p:spPr>
        <p:txBody>
          <a:bodyPr vert="horz" wrap="square" lIns="0" tIns="12065" rIns="0" bIns="0" rtlCol="0">
            <a:spAutoFit/>
          </a:bodyPr>
          <a:lstStyle/>
          <a:p>
            <a:pPr>
              <a:lnSpc>
                <a:spcPct val="100000"/>
              </a:lnSpc>
              <a:spcBef>
                <a:spcPts val="95"/>
              </a:spcBef>
            </a:pPr>
            <a:r>
              <a:rPr sz="100" b="1" spc="-50" dirty="0">
                <a:latin typeface="Arial"/>
                <a:cs typeface="Arial"/>
              </a:rPr>
              <a:t>0</a:t>
            </a:r>
            <a:endParaRPr sz="100">
              <a:latin typeface="Arial"/>
              <a:cs typeface="Arial"/>
            </a:endParaRPr>
          </a:p>
        </p:txBody>
      </p:sp>
      <p:sp>
        <p:nvSpPr>
          <p:cNvPr id="59" name="object 59"/>
          <p:cNvSpPr/>
          <p:nvPr/>
        </p:nvSpPr>
        <p:spPr>
          <a:xfrm>
            <a:off x="4793026" y="7539802"/>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0" name="object 60"/>
          <p:cNvSpPr txBox="1"/>
          <p:nvPr/>
        </p:nvSpPr>
        <p:spPr>
          <a:xfrm>
            <a:off x="4778321" y="7518791"/>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15</a:t>
            </a:r>
            <a:endParaRPr sz="100">
              <a:latin typeface="Arial"/>
              <a:cs typeface="Arial"/>
            </a:endParaRPr>
          </a:p>
        </p:txBody>
      </p:sp>
      <p:sp>
        <p:nvSpPr>
          <p:cNvPr id="61" name="object 61"/>
          <p:cNvSpPr/>
          <p:nvPr/>
        </p:nvSpPr>
        <p:spPr>
          <a:xfrm>
            <a:off x="4793026" y="7490071"/>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2" name="object 62"/>
          <p:cNvSpPr txBox="1"/>
          <p:nvPr/>
        </p:nvSpPr>
        <p:spPr>
          <a:xfrm>
            <a:off x="4778321" y="7469061"/>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30</a:t>
            </a:r>
            <a:endParaRPr sz="100">
              <a:latin typeface="Arial"/>
              <a:cs typeface="Arial"/>
            </a:endParaRPr>
          </a:p>
        </p:txBody>
      </p:sp>
      <p:sp>
        <p:nvSpPr>
          <p:cNvPr id="63" name="object 63"/>
          <p:cNvSpPr/>
          <p:nvPr/>
        </p:nvSpPr>
        <p:spPr>
          <a:xfrm>
            <a:off x="4793026" y="7440341"/>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4" name="object 64"/>
          <p:cNvSpPr txBox="1"/>
          <p:nvPr/>
        </p:nvSpPr>
        <p:spPr>
          <a:xfrm>
            <a:off x="4778321" y="7419330"/>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45</a:t>
            </a:r>
            <a:endParaRPr sz="100">
              <a:latin typeface="Arial"/>
              <a:cs typeface="Arial"/>
            </a:endParaRPr>
          </a:p>
        </p:txBody>
      </p:sp>
      <p:sp>
        <p:nvSpPr>
          <p:cNvPr id="65" name="object 65"/>
          <p:cNvSpPr/>
          <p:nvPr/>
        </p:nvSpPr>
        <p:spPr>
          <a:xfrm>
            <a:off x="4793026" y="7390746"/>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6" name="object 66"/>
          <p:cNvSpPr txBox="1"/>
          <p:nvPr/>
        </p:nvSpPr>
        <p:spPr>
          <a:xfrm>
            <a:off x="4778321" y="7369735"/>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60</a:t>
            </a:r>
            <a:endParaRPr sz="100">
              <a:latin typeface="Arial"/>
              <a:cs typeface="Arial"/>
            </a:endParaRPr>
          </a:p>
        </p:txBody>
      </p:sp>
      <p:sp>
        <p:nvSpPr>
          <p:cNvPr id="67" name="object 67"/>
          <p:cNvSpPr/>
          <p:nvPr/>
        </p:nvSpPr>
        <p:spPr>
          <a:xfrm>
            <a:off x="4793026" y="7341015"/>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8" name="object 68"/>
          <p:cNvSpPr txBox="1"/>
          <p:nvPr/>
        </p:nvSpPr>
        <p:spPr>
          <a:xfrm>
            <a:off x="4778321" y="7320005"/>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75</a:t>
            </a:r>
            <a:endParaRPr sz="100">
              <a:latin typeface="Arial"/>
              <a:cs typeface="Arial"/>
            </a:endParaRPr>
          </a:p>
        </p:txBody>
      </p:sp>
      <p:sp>
        <p:nvSpPr>
          <p:cNvPr id="69" name="object 69"/>
          <p:cNvSpPr/>
          <p:nvPr/>
        </p:nvSpPr>
        <p:spPr>
          <a:xfrm>
            <a:off x="4793026" y="7291285"/>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70" name="object 70"/>
          <p:cNvSpPr txBox="1"/>
          <p:nvPr/>
        </p:nvSpPr>
        <p:spPr>
          <a:xfrm>
            <a:off x="4778321" y="7270274"/>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90</a:t>
            </a:r>
            <a:endParaRPr sz="100">
              <a:latin typeface="Arial"/>
              <a:cs typeface="Arial"/>
            </a:endParaRPr>
          </a:p>
        </p:txBody>
      </p:sp>
      <p:sp>
        <p:nvSpPr>
          <p:cNvPr id="71" name="object 71"/>
          <p:cNvSpPr/>
          <p:nvPr/>
        </p:nvSpPr>
        <p:spPr>
          <a:xfrm>
            <a:off x="4793026" y="7241690"/>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72" name="object 72"/>
          <p:cNvSpPr txBox="1"/>
          <p:nvPr/>
        </p:nvSpPr>
        <p:spPr>
          <a:xfrm>
            <a:off x="4771785" y="7220679"/>
            <a:ext cx="3238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105</a:t>
            </a:r>
            <a:endParaRPr sz="100">
              <a:latin typeface="Arial"/>
              <a:cs typeface="Arial"/>
            </a:endParaRPr>
          </a:p>
        </p:txBody>
      </p:sp>
      <p:sp>
        <p:nvSpPr>
          <p:cNvPr id="73" name="object 73"/>
          <p:cNvSpPr/>
          <p:nvPr/>
        </p:nvSpPr>
        <p:spPr>
          <a:xfrm>
            <a:off x="5027367" y="7199317"/>
            <a:ext cx="375920" cy="41275"/>
          </a:xfrm>
          <a:custGeom>
            <a:avLst/>
            <a:gdLst/>
            <a:ahLst/>
            <a:cxnLst/>
            <a:rect l="l" t="t" r="r" b="b"/>
            <a:pathLst>
              <a:path w="375920" h="41275">
                <a:moveTo>
                  <a:pt x="0" y="4632"/>
                </a:moveTo>
                <a:lnTo>
                  <a:pt x="2450" y="4632"/>
                </a:lnTo>
              </a:path>
              <a:path w="375920" h="41275">
                <a:moveTo>
                  <a:pt x="2450" y="4632"/>
                </a:moveTo>
                <a:lnTo>
                  <a:pt x="4901" y="4632"/>
                </a:lnTo>
              </a:path>
              <a:path w="375920" h="41275">
                <a:moveTo>
                  <a:pt x="4901" y="4632"/>
                </a:moveTo>
                <a:lnTo>
                  <a:pt x="7352" y="4632"/>
                </a:lnTo>
              </a:path>
              <a:path w="375920" h="41275">
                <a:moveTo>
                  <a:pt x="7352" y="4632"/>
                </a:moveTo>
                <a:lnTo>
                  <a:pt x="9803" y="4632"/>
                </a:lnTo>
              </a:path>
              <a:path w="375920" h="41275">
                <a:moveTo>
                  <a:pt x="9803" y="4632"/>
                </a:moveTo>
                <a:lnTo>
                  <a:pt x="12254" y="4632"/>
                </a:lnTo>
              </a:path>
              <a:path w="375920" h="41275">
                <a:moveTo>
                  <a:pt x="12254" y="4632"/>
                </a:moveTo>
                <a:lnTo>
                  <a:pt x="14705" y="4632"/>
                </a:lnTo>
              </a:path>
              <a:path w="375920" h="41275">
                <a:moveTo>
                  <a:pt x="14705" y="4632"/>
                </a:moveTo>
                <a:lnTo>
                  <a:pt x="17156" y="4632"/>
                </a:lnTo>
              </a:path>
              <a:path w="375920" h="41275">
                <a:moveTo>
                  <a:pt x="17156" y="4632"/>
                </a:moveTo>
                <a:lnTo>
                  <a:pt x="19607" y="4632"/>
                </a:lnTo>
              </a:path>
              <a:path w="375920" h="41275">
                <a:moveTo>
                  <a:pt x="19607" y="4632"/>
                </a:moveTo>
                <a:lnTo>
                  <a:pt x="22058" y="4632"/>
                </a:lnTo>
              </a:path>
              <a:path w="375920" h="41275">
                <a:moveTo>
                  <a:pt x="22058" y="4632"/>
                </a:moveTo>
                <a:lnTo>
                  <a:pt x="24509" y="4632"/>
                </a:lnTo>
              </a:path>
              <a:path w="375920" h="41275">
                <a:moveTo>
                  <a:pt x="24509" y="4632"/>
                </a:moveTo>
                <a:lnTo>
                  <a:pt x="26960" y="4632"/>
                </a:lnTo>
              </a:path>
              <a:path w="375920" h="41275">
                <a:moveTo>
                  <a:pt x="26960" y="4632"/>
                </a:moveTo>
                <a:lnTo>
                  <a:pt x="29411" y="4632"/>
                </a:lnTo>
              </a:path>
              <a:path w="375920" h="41275">
                <a:moveTo>
                  <a:pt x="29411" y="4632"/>
                </a:moveTo>
                <a:lnTo>
                  <a:pt x="31862" y="4632"/>
                </a:lnTo>
              </a:path>
              <a:path w="375920" h="41275">
                <a:moveTo>
                  <a:pt x="31862" y="4632"/>
                </a:moveTo>
                <a:lnTo>
                  <a:pt x="34313" y="4632"/>
                </a:lnTo>
              </a:path>
              <a:path w="375920" h="41275">
                <a:moveTo>
                  <a:pt x="34313" y="4632"/>
                </a:moveTo>
                <a:lnTo>
                  <a:pt x="36764" y="4632"/>
                </a:lnTo>
              </a:path>
              <a:path w="375920" h="41275">
                <a:moveTo>
                  <a:pt x="36764" y="4632"/>
                </a:moveTo>
                <a:lnTo>
                  <a:pt x="39215" y="4632"/>
                </a:lnTo>
              </a:path>
              <a:path w="375920" h="41275">
                <a:moveTo>
                  <a:pt x="39215" y="4632"/>
                </a:moveTo>
                <a:lnTo>
                  <a:pt x="41666" y="4632"/>
                </a:lnTo>
              </a:path>
              <a:path w="375920" h="41275">
                <a:moveTo>
                  <a:pt x="41666" y="4632"/>
                </a:moveTo>
                <a:lnTo>
                  <a:pt x="44117" y="4632"/>
                </a:lnTo>
              </a:path>
              <a:path w="375920" h="41275">
                <a:moveTo>
                  <a:pt x="44117" y="4632"/>
                </a:moveTo>
                <a:lnTo>
                  <a:pt x="46568" y="4632"/>
                </a:lnTo>
              </a:path>
              <a:path w="375920" h="41275">
                <a:moveTo>
                  <a:pt x="46568" y="4632"/>
                </a:moveTo>
                <a:lnTo>
                  <a:pt x="49019" y="4632"/>
                </a:lnTo>
              </a:path>
              <a:path w="375920" h="41275">
                <a:moveTo>
                  <a:pt x="49019" y="4632"/>
                </a:moveTo>
                <a:lnTo>
                  <a:pt x="51470" y="4632"/>
                </a:lnTo>
              </a:path>
              <a:path w="375920" h="41275">
                <a:moveTo>
                  <a:pt x="51470" y="4632"/>
                </a:moveTo>
                <a:lnTo>
                  <a:pt x="53921" y="4632"/>
                </a:lnTo>
              </a:path>
              <a:path w="375920" h="41275">
                <a:moveTo>
                  <a:pt x="53921" y="4632"/>
                </a:moveTo>
                <a:lnTo>
                  <a:pt x="56372" y="4632"/>
                </a:lnTo>
              </a:path>
              <a:path w="375920" h="41275">
                <a:moveTo>
                  <a:pt x="56372" y="4632"/>
                </a:moveTo>
                <a:lnTo>
                  <a:pt x="58823" y="4632"/>
                </a:lnTo>
              </a:path>
              <a:path w="375920" h="41275">
                <a:moveTo>
                  <a:pt x="58823" y="4632"/>
                </a:moveTo>
                <a:lnTo>
                  <a:pt x="61274" y="4632"/>
                </a:lnTo>
              </a:path>
              <a:path w="375920" h="41275">
                <a:moveTo>
                  <a:pt x="61274" y="4632"/>
                </a:moveTo>
                <a:lnTo>
                  <a:pt x="63725" y="4632"/>
                </a:lnTo>
              </a:path>
              <a:path w="375920" h="41275">
                <a:moveTo>
                  <a:pt x="63725" y="4632"/>
                </a:moveTo>
                <a:lnTo>
                  <a:pt x="66176" y="4632"/>
                </a:lnTo>
              </a:path>
              <a:path w="375920" h="41275">
                <a:moveTo>
                  <a:pt x="66176" y="4632"/>
                </a:moveTo>
                <a:lnTo>
                  <a:pt x="68627" y="4632"/>
                </a:lnTo>
              </a:path>
              <a:path w="375920" h="41275">
                <a:moveTo>
                  <a:pt x="68627" y="4632"/>
                </a:moveTo>
                <a:lnTo>
                  <a:pt x="71078" y="4632"/>
                </a:lnTo>
              </a:path>
              <a:path w="375920" h="41275">
                <a:moveTo>
                  <a:pt x="71078" y="4632"/>
                </a:moveTo>
                <a:lnTo>
                  <a:pt x="73529" y="4632"/>
                </a:lnTo>
              </a:path>
              <a:path w="375920" h="41275">
                <a:moveTo>
                  <a:pt x="73529" y="4632"/>
                </a:moveTo>
                <a:lnTo>
                  <a:pt x="75980" y="4632"/>
                </a:lnTo>
              </a:path>
              <a:path w="375920" h="41275">
                <a:moveTo>
                  <a:pt x="75980" y="4632"/>
                </a:moveTo>
                <a:lnTo>
                  <a:pt x="78431" y="4632"/>
                </a:lnTo>
              </a:path>
              <a:path w="375920" h="41275">
                <a:moveTo>
                  <a:pt x="78431" y="4632"/>
                </a:moveTo>
                <a:lnTo>
                  <a:pt x="80882" y="4632"/>
                </a:lnTo>
              </a:path>
              <a:path w="375920" h="41275">
                <a:moveTo>
                  <a:pt x="80882" y="4632"/>
                </a:moveTo>
                <a:lnTo>
                  <a:pt x="83333" y="4632"/>
                </a:lnTo>
              </a:path>
              <a:path w="375920" h="41275">
                <a:moveTo>
                  <a:pt x="83333" y="4632"/>
                </a:moveTo>
                <a:lnTo>
                  <a:pt x="85784" y="4632"/>
                </a:lnTo>
              </a:path>
              <a:path w="375920" h="41275">
                <a:moveTo>
                  <a:pt x="85784" y="4632"/>
                </a:moveTo>
                <a:lnTo>
                  <a:pt x="88235" y="4632"/>
                </a:lnTo>
              </a:path>
              <a:path w="375920" h="41275">
                <a:moveTo>
                  <a:pt x="88235" y="4632"/>
                </a:moveTo>
                <a:lnTo>
                  <a:pt x="90686" y="4632"/>
                </a:lnTo>
              </a:path>
              <a:path w="375920" h="41275">
                <a:moveTo>
                  <a:pt x="90686" y="4632"/>
                </a:moveTo>
                <a:lnTo>
                  <a:pt x="93137" y="4632"/>
                </a:lnTo>
              </a:path>
              <a:path w="375920" h="41275">
                <a:moveTo>
                  <a:pt x="93137" y="4632"/>
                </a:moveTo>
                <a:lnTo>
                  <a:pt x="95588" y="4632"/>
                </a:lnTo>
              </a:path>
              <a:path w="375920" h="41275">
                <a:moveTo>
                  <a:pt x="95588" y="4632"/>
                </a:moveTo>
                <a:lnTo>
                  <a:pt x="98039" y="4632"/>
                </a:lnTo>
              </a:path>
              <a:path w="375920" h="41275">
                <a:moveTo>
                  <a:pt x="98039" y="4632"/>
                </a:moveTo>
                <a:lnTo>
                  <a:pt x="100490" y="4632"/>
                </a:lnTo>
              </a:path>
              <a:path w="375920" h="41275">
                <a:moveTo>
                  <a:pt x="100490" y="4632"/>
                </a:moveTo>
                <a:lnTo>
                  <a:pt x="102941" y="4632"/>
                </a:lnTo>
              </a:path>
              <a:path w="375920" h="41275">
                <a:moveTo>
                  <a:pt x="102941" y="4632"/>
                </a:moveTo>
                <a:lnTo>
                  <a:pt x="105392" y="4632"/>
                </a:lnTo>
              </a:path>
              <a:path w="375920" h="41275">
                <a:moveTo>
                  <a:pt x="105392" y="4632"/>
                </a:moveTo>
                <a:lnTo>
                  <a:pt x="107843" y="4632"/>
                </a:lnTo>
              </a:path>
              <a:path w="375920" h="41275">
                <a:moveTo>
                  <a:pt x="107843" y="4632"/>
                </a:moveTo>
                <a:lnTo>
                  <a:pt x="110294" y="4632"/>
                </a:lnTo>
              </a:path>
              <a:path w="375920" h="41275">
                <a:moveTo>
                  <a:pt x="110294" y="4632"/>
                </a:moveTo>
                <a:lnTo>
                  <a:pt x="112745" y="4632"/>
                </a:lnTo>
              </a:path>
              <a:path w="375920" h="41275">
                <a:moveTo>
                  <a:pt x="112745" y="4632"/>
                </a:moveTo>
                <a:lnTo>
                  <a:pt x="115196" y="4632"/>
                </a:lnTo>
              </a:path>
              <a:path w="375920" h="41275">
                <a:moveTo>
                  <a:pt x="115196" y="4632"/>
                </a:moveTo>
                <a:lnTo>
                  <a:pt x="117647" y="4632"/>
                </a:lnTo>
              </a:path>
              <a:path w="375920" h="41275">
                <a:moveTo>
                  <a:pt x="117647" y="4632"/>
                </a:moveTo>
                <a:lnTo>
                  <a:pt x="120098" y="4632"/>
                </a:lnTo>
              </a:path>
              <a:path w="375920" h="41275">
                <a:moveTo>
                  <a:pt x="120098" y="4632"/>
                </a:moveTo>
                <a:lnTo>
                  <a:pt x="122549" y="4632"/>
                </a:lnTo>
              </a:path>
              <a:path w="375920" h="41275">
                <a:moveTo>
                  <a:pt x="122549" y="4632"/>
                </a:moveTo>
                <a:lnTo>
                  <a:pt x="125000" y="4632"/>
                </a:lnTo>
              </a:path>
              <a:path w="375920" h="41275">
                <a:moveTo>
                  <a:pt x="125000" y="4632"/>
                </a:moveTo>
                <a:lnTo>
                  <a:pt x="127451" y="4632"/>
                </a:lnTo>
              </a:path>
              <a:path w="375920" h="41275">
                <a:moveTo>
                  <a:pt x="127451" y="4632"/>
                </a:moveTo>
                <a:lnTo>
                  <a:pt x="129902" y="4632"/>
                </a:lnTo>
              </a:path>
              <a:path w="375920" h="41275">
                <a:moveTo>
                  <a:pt x="129902" y="4632"/>
                </a:moveTo>
                <a:lnTo>
                  <a:pt x="132353" y="4632"/>
                </a:lnTo>
              </a:path>
              <a:path w="375920" h="41275">
                <a:moveTo>
                  <a:pt x="132353" y="4632"/>
                </a:moveTo>
                <a:lnTo>
                  <a:pt x="134804" y="4632"/>
                </a:lnTo>
              </a:path>
              <a:path w="375920" h="41275">
                <a:moveTo>
                  <a:pt x="134804" y="4632"/>
                </a:moveTo>
                <a:lnTo>
                  <a:pt x="137255" y="4632"/>
                </a:lnTo>
              </a:path>
              <a:path w="375920" h="41275">
                <a:moveTo>
                  <a:pt x="137255" y="4632"/>
                </a:moveTo>
                <a:lnTo>
                  <a:pt x="139706" y="4632"/>
                </a:lnTo>
              </a:path>
              <a:path w="375920" h="41275">
                <a:moveTo>
                  <a:pt x="139706" y="4632"/>
                </a:moveTo>
                <a:lnTo>
                  <a:pt x="142157" y="4632"/>
                </a:lnTo>
              </a:path>
              <a:path w="375920" h="41275">
                <a:moveTo>
                  <a:pt x="142157" y="4632"/>
                </a:moveTo>
                <a:lnTo>
                  <a:pt x="144608" y="4632"/>
                </a:lnTo>
              </a:path>
              <a:path w="375920" h="41275">
                <a:moveTo>
                  <a:pt x="144608" y="4632"/>
                </a:moveTo>
                <a:lnTo>
                  <a:pt x="147059" y="4632"/>
                </a:lnTo>
              </a:path>
              <a:path w="375920" h="41275">
                <a:moveTo>
                  <a:pt x="147059" y="4632"/>
                </a:moveTo>
                <a:lnTo>
                  <a:pt x="149510" y="4632"/>
                </a:lnTo>
              </a:path>
              <a:path w="375920" h="41275">
                <a:moveTo>
                  <a:pt x="149510" y="4632"/>
                </a:moveTo>
                <a:lnTo>
                  <a:pt x="151961" y="4632"/>
                </a:lnTo>
              </a:path>
              <a:path w="375920" h="41275">
                <a:moveTo>
                  <a:pt x="151961" y="4632"/>
                </a:moveTo>
                <a:lnTo>
                  <a:pt x="154412" y="4632"/>
                </a:lnTo>
              </a:path>
              <a:path w="375920" h="41275">
                <a:moveTo>
                  <a:pt x="154412" y="4632"/>
                </a:moveTo>
                <a:lnTo>
                  <a:pt x="156863" y="4632"/>
                </a:lnTo>
              </a:path>
              <a:path w="375920" h="41275">
                <a:moveTo>
                  <a:pt x="156863" y="4632"/>
                </a:moveTo>
                <a:lnTo>
                  <a:pt x="159314" y="4632"/>
                </a:lnTo>
              </a:path>
              <a:path w="375920" h="41275">
                <a:moveTo>
                  <a:pt x="159314" y="4632"/>
                </a:moveTo>
                <a:lnTo>
                  <a:pt x="161765" y="4632"/>
                </a:lnTo>
              </a:path>
              <a:path w="375920" h="41275">
                <a:moveTo>
                  <a:pt x="161765" y="4632"/>
                </a:moveTo>
                <a:lnTo>
                  <a:pt x="164216" y="4632"/>
                </a:lnTo>
              </a:path>
              <a:path w="375920" h="41275">
                <a:moveTo>
                  <a:pt x="164216" y="4632"/>
                </a:moveTo>
                <a:lnTo>
                  <a:pt x="166667" y="4632"/>
                </a:lnTo>
              </a:path>
              <a:path w="375920" h="41275">
                <a:moveTo>
                  <a:pt x="166667" y="4632"/>
                </a:moveTo>
                <a:lnTo>
                  <a:pt x="169118" y="4632"/>
                </a:lnTo>
              </a:path>
              <a:path w="375920" h="41275">
                <a:moveTo>
                  <a:pt x="169118" y="4632"/>
                </a:moveTo>
                <a:lnTo>
                  <a:pt x="171569" y="4632"/>
                </a:lnTo>
              </a:path>
              <a:path w="375920" h="41275">
                <a:moveTo>
                  <a:pt x="171569" y="4632"/>
                </a:moveTo>
                <a:lnTo>
                  <a:pt x="174020" y="4632"/>
                </a:lnTo>
              </a:path>
              <a:path w="375920" h="41275">
                <a:moveTo>
                  <a:pt x="174020" y="4632"/>
                </a:moveTo>
                <a:lnTo>
                  <a:pt x="176471" y="4632"/>
                </a:lnTo>
              </a:path>
              <a:path w="375920" h="41275">
                <a:moveTo>
                  <a:pt x="176471" y="4632"/>
                </a:moveTo>
                <a:lnTo>
                  <a:pt x="178922" y="4632"/>
                </a:lnTo>
              </a:path>
              <a:path w="375920" h="41275">
                <a:moveTo>
                  <a:pt x="178922" y="4632"/>
                </a:moveTo>
                <a:lnTo>
                  <a:pt x="181373" y="4632"/>
                </a:lnTo>
              </a:path>
              <a:path w="375920" h="41275">
                <a:moveTo>
                  <a:pt x="181373" y="4632"/>
                </a:moveTo>
                <a:lnTo>
                  <a:pt x="183824" y="4632"/>
                </a:lnTo>
              </a:path>
              <a:path w="375920" h="41275">
                <a:moveTo>
                  <a:pt x="183824" y="4632"/>
                </a:moveTo>
                <a:lnTo>
                  <a:pt x="186275" y="4632"/>
                </a:lnTo>
              </a:path>
              <a:path w="375920" h="41275">
                <a:moveTo>
                  <a:pt x="186275" y="4632"/>
                </a:moveTo>
                <a:lnTo>
                  <a:pt x="188726" y="4632"/>
                </a:lnTo>
              </a:path>
              <a:path w="375920" h="41275">
                <a:moveTo>
                  <a:pt x="188726" y="4632"/>
                </a:moveTo>
                <a:lnTo>
                  <a:pt x="191177" y="4632"/>
                </a:lnTo>
              </a:path>
              <a:path w="375920" h="41275">
                <a:moveTo>
                  <a:pt x="191177" y="4632"/>
                </a:moveTo>
                <a:lnTo>
                  <a:pt x="193628" y="4632"/>
                </a:lnTo>
              </a:path>
              <a:path w="375920" h="41275">
                <a:moveTo>
                  <a:pt x="193628" y="4632"/>
                </a:moveTo>
                <a:lnTo>
                  <a:pt x="196078" y="4632"/>
                </a:lnTo>
              </a:path>
              <a:path w="375920" h="41275">
                <a:moveTo>
                  <a:pt x="196078" y="4632"/>
                </a:moveTo>
                <a:lnTo>
                  <a:pt x="198529" y="4632"/>
                </a:lnTo>
              </a:path>
              <a:path w="375920" h="41275">
                <a:moveTo>
                  <a:pt x="198529" y="4632"/>
                </a:moveTo>
                <a:lnTo>
                  <a:pt x="200980" y="4632"/>
                </a:lnTo>
              </a:path>
              <a:path w="375920" h="41275">
                <a:moveTo>
                  <a:pt x="200980" y="4632"/>
                </a:moveTo>
                <a:lnTo>
                  <a:pt x="203431" y="4632"/>
                </a:lnTo>
              </a:path>
              <a:path w="375920" h="41275">
                <a:moveTo>
                  <a:pt x="203431" y="4632"/>
                </a:moveTo>
                <a:lnTo>
                  <a:pt x="205882" y="4632"/>
                </a:lnTo>
              </a:path>
              <a:path w="375920" h="41275">
                <a:moveTo>
                  <a:pt x="205882" y="4632"/>
                </a:moveTo>
                <a:lnTo>
                  <a:pt x="208333" y="4632"/>
                </a:lnTo>
              </a:path>
              <a:path w="375920" h="41275">
                <a:moveTo>
                  <a:pt x="208333" y="4632"/>
                </a:moveTo>
                <a:lnTo>
                  <a:pt x="210784" y="4632"/>
                </a:lnTo>
              </a:path>
              <a:path w="375920" h="41275">
                <a:moveTo>
                  <a:pt x="210784" y="4632"/>
                </a:moveTo>
                <a:lnTo>
                  <a:pt x="213235" y="4632"/>
                </a:lnTo>
              </a:path>
              <a:path w="375920" h="41275">
                <a:moveTo>
                  <a:pt x="213235" y="4632"/>
                </a:moveTo>
                <a:lnTo>
                  <a:pt x="215686" y="4632"/>
                </a:lnTo>
              </a:path>
              <a:path w="375920" h="41275">
                <a:moveTo>
                  <a:pt x="215686" y="4632"/>
                </a:moveTo>
                <a:lnTo>
                  <a:pt x="218137" y="4632"/>
                </a:lnTo>
              </a:path>
              <a:path w="375920" h="41275">
                <a:moveTo>
                  <a:pt x="218137" y="4632"/>
                </a:moveTo>
                <a:lnTo>
                  <a:pt x="220588" y="4632"/>
                </a:lnTo>
              </a:path>
              <a:path w="375920" h="41275">
                <a:moveTo>
                  <a:pt x="220588" y="4632"/>
                </a:moveTo>
                <a:lnTo>
                  <a:pt x="223039" y="4632"/>
                </a:lnTo>
              </a:path>
              <a:path w="375920" h="41275">
                <a:moveTo>
                  <a:pt x="223039" y="4632"/>
                </a:moveTo>
                <a:lnTo>
                  <a:pt x="225490" y="4632"/>
                </a:lnTo>
              </a:path>
              <a:path w="375920" h="41275">
                <a:moveTo>
                  <a:pt x="225490" y="4632"/>
                </a:moveTo>
                <a:lnTo>
                  <a:pt x="227941" y="4632"/>
                </a:lnTo>
              </a:path>
              <a:path w="375920" h="41275">
                <a:moveTo>
                  <a:pt x="227941" y="4632"/>
                </a:moveTo>
                <a:lnTo>
                  <a:pt x="230392" y="4632"/>
                </a:lnTo>
              </a:path>
              <a:path w="375920" h="41275">
                <a:moveTo>
                  <a:pt x="230392" y="4632"/>
                </a:moveTo>
                <a:lnTo>
                  <a:pt x="232843" y="4632"/>
                </a:lnTo>
              </a:path>
              <a:path w="375920" h="41275">
                <a:moveTo>
                  <a:pt x="232843" y="4632"/>
                </a:moveTo>
                <a:lnTo>
                  <a:pt x="235294" y="4632"/>
                </a:lnTo>
              </a:path>
              <a:path w="375920" h="41275">
                <a:moveTo>
                  <a:pt x="235294" y="4632"/>
                </a:moveTo>
                <a:lnTo>
                  <a:pt x="237745" y="4632"/>
                </a:lnTo>
              </a:path>
              <a:path w="375920" h="41275">
                <a:moveTo>
                  <a:pt x="237745" y="4632"/>
                </a:moveTo>
                <a:lnTo>
                  <a:pt x="240196" y="4632"/>
                </a:lnTo>
              </a:path>
              <a:path w="375920" h="41275">
                <a:moveTo>
                  <a:pt x="240196" y="4632"/>
                </a:moveTo>
                <a:lnTo>
                  <a:pt x="242647" y="4632"/>
                </a:lnTo>
              </a:path>
              <a:path w="375920" h="41275">
                <a:moveTo>
                  <a:pt x="242647" y="4632"/>
                </a:moveTo>
                <a:lnTo>
                  <a:pt x="245098" y="4632"/>
                </a:lnTo>
              </a:path>
              <a:path w="375920" h="41275">
                <a:moveTo>
                  <a:pt x="245098" y="4632"/>
                </a:moveTo>
                <a:lnTo>
                  <a:pt x="247549" y="4632"/>
                </a:lnTo>
              </a:path>
              <a:path w="375920" h="41275">
                <a:moveTo>
                  <a:pt x="247549" y="4632"/>
                </a:moveTo>
                <a:lnTo>
                  <a:pt x="250000" y="4632"/>
                </a:lnTo>
              </a:path>
              <a:path w="375920" h="41275">
                <a:moveTo>
                  <a:pt x="250000" y="4632"/>
                </a:moveTo>
                <a:lnTo>
                  <a:pt x="252451" y="4632"/>
                </a:lnTo>
              </a:path>
              <a:path w="375920" h="41275">
                <a:moveTo>
                  <a:pt x="252451" y="4632"/>
                </a:moveTo>
                <a:lnTo>
                  <a:pt x="254902" y="4632"/>
                </a:lnTo>
              </a:path>
              <a:path w="375920" h="41275">
                <a:moveTo>
                  <a:pt x="254902" y="4632"/>
                </a:moveTo>
                <a:lnTo>
                  <a:pt x="257353" y="4632"/>
                </a:lnTo>
              </a:path>
              <a:path w="375920" h="41275">
                <a:moveTo>
                  <a:pt x="257353" y="4632"/>
                </a:moveTo>
                <a:lnTo>
                  <a:pt x="259804" y="4632"/>
                </a:lnTo>
              </a:path>
              <a:path w="375920" h="41275">
                <a:moveTo>
                  <a:pt x="259804" y="4632"/>
                </a:moveTo>
                <a:lnTo>
                  <a:pt x="262255" y="4632"/>
                </a:lnTo>
              </a:path>
              <a:path w="375920" h="41275">
                <a:moveTo>
                  <a:pt x="262255" y="4632"/>
                </a:moveTo>
                <a:lnTo>
                  <a:pt x="264706" y="4632"/>
                </a:lnTo>
              </a:path>
              <a:path w="375920" h="41275">
                <a:moveTo>
                  <a:pt x="264706" y="4632"/>
                </a:moveTo>
                <a:lnTo>
                  <a:pt x="267157" y="4632"/>
                </a:lnTo>
              </a:path>
              <a:path w="375920" h="41275">
                <a:moveTo>
                  <a:pt x="267157" y="4632"/>
                </a:moveTo>
                <a:lnTo>
                  <a:pt x="269608" y="4632"/>
                </a:lnTo>
              </a:path>
              <a:path w="375920" h="41275">
                <a:moveTo>
                  <a:pt x="269608" y="4632"/>
                </a:moveTo>
                <a:lnTo>
                  <a:pt x="272059" y="4632"/>
                </a:lnTo>
              </a:path>
              <a:path w="375920" h="41275">
                <a:moveTo>
                  <a:pt x="272059" y="4632"/>
                </a:moveTo>
                <a:lnTo>
                  <a:pt x="274510" y="4632"/>
                </a:lnTo>
              </a:path>
              <a:path w="375920" h="41275">
                <a:moveTo>
                  <a:pt x="274510" y="4632"/>
                </a:moveTo>
                <a:lnTo>
                  <a:pt x="276961" y="4632"/>
                </a:lnTo>
              </a:path>
              <a:path w="375920" h="41275">
                <a:moveTo>
                  <a:pt x="276961" y="4632"/>
                </a:moveTo>
                <a:lnTo>
                  <a:pt x="279412" y="4632"/>
                </a:lnTo>
              </a:path>
              <a:path w="375920" h="41275">
                <a:moveTo>
                  <a:pt x="279412" y="4632"/>
                </a:moveTo>
                <a:lnTo>
                  <a:pt x="281863" y="4632"/>
                </a:lnTo>
              </a:path>
              <a:path w="375920" h="41275">
                <a:moveTo>
                  <a:pt x="281863" y="4632"/>
                </a:moveTo>
                <a:lnTo>
                  <a:pt x="284314" y="4632"/>
                </a:lnTo>
              </a:path>
              <a:path w="375920" h="41275">
                <a:moveTo>
                  <a:pt x="284314" y="4632"/>
                </a:moveTo>
                <a:lnTo>
                  <a:pt x="286765" y="4632"/>
                </a:lnTo>
              </a:path>
              <a:path w="375920" h="41275">
                <a:moveTo>
                  <a:pt x="286765" y="4632"/>
                </a:moveTo>
                <a:lnTo>
                  <a:pt x="289216" y="4632"/>
                </a:lnTo>
              </a:path>
              <a:path w="375920" h="41275">
                <a:moveTo>
                  <a:pt x="289216" y="4632"/>
                </a:moveTo>
                <a:lnTo>
                  <a:pt x="291667" y="4632"/>
                </a:lnTo>
              </a:path>
              <a:path w="375920" h="41275">
                <a:moveTo>
                  <a:pt x="291667" y="4632"/>
                </a:moveTo>
                <a:lnTo>
                  <a:pt x="294118" y="4632"/>
                </a:lnTo>
              </a:path>
              <a:path w="375920" h="41275">
                <a:moveTo>
                  <a:pt x="294118" y="4632"/>
                </a:moveTo>
                <a:lnTo>
                  <a:pt x="296569" y="4632"/>
                </a:lnTo>
              </a:path>
              <a:path w="375920" h="41275">
                <a:moveTo>
                  <a:pt x="296569" y="4632"/>
                </a:moveTo>
                <a:lnTo>
                  <a:pt x="299020" y="4632"/>
                </a:lnTo>
              </a:path>
              <a:path w="375920" h="41275">
                <a:moveTo>
                  <a:pt x="299020" y="4632"/>
                </a:moveTo>
                <a:lnTo>
                  <a:pt x="301471" y="4632"/>
                </a:lnTo>
              </a:path>
              <a:path w="375920" h="41275">
                <a:moveTo>
                  <a:pt x="301471" y="4632"/>
                </a:moveTo>
                <a:lnTo>
                  <a:pt x="303922" y="4632"/>
                </a:lnTo>
              </a:path>
              <a:path w="375920" h="41275">
                <a:moveTo>
                  <a:pt x="303922" y="4632"/>
                </a:moveTo>
                <a:lnTo>
                  <a:pt x="306373" y="4632"/>
                </a:lnTo>
              </a:path>
              <a:path w="375920" h="41275">
                <a:moveTo>
                  <a:pt x="306373" y="4632"/>
                </a:moveTo>
                <a:lnTo>
                  <a:pt x="308824" y="4632"/>
                </a:lnTo>
              </a:path>
              <a:path w="375920" h="41275">
                <a:moveTo>
                  <a:pt x="308824" y="4632"/>
                </a:moveTo>
                <a:lnTo>
                  <a:pt x="311275" y="4632"/>
                </a:lnTo>
              </a:path>
              <a:path w="375920" h="41275">
                <a:moveTo>
                  <a:pt x="311275" y="4632"/>
                </a:moveTo>
                <a:lnTo>
                  <a:pt x="313726" y="4632"/>
                </a:lnTo>
              </a:path>
              <a:path w="375920" h="41275">
                <a:moveTo>
                  <a:pt x="313726" y="4632"/>
                </a:moveTo>
                <a:lnTo>
                  <a:pt x="316177" y="4632"/>
                </a:lnTo>
              </a:path>
              <a:path w="375920" h="41275">
                <a:moveTo>
                  <a:pt x="316177" y="4632"/>
                </a:moveTo>
                <a:lnTo>
                  <a:pt x="318628" y="4632"/>
                </a:lnTo>
              </a:path>
              <a:path w="375920" h="41275">
                <a:moveTo>
                  <a:pt x="318628" y="4632"/>
                </a:moveTo>
                <a:lnTo>
                  <a:pt x="321079" y="4632"/>
                </a:lnTo>
              </a:path>
              <a:path w="375920" h="41275">
                <a:moveTo>
                  <a:pt x="321079" y="4632"/>
                </a:moveTo>
                <a:lnTo>
                  <a:pt x="323530" y="4632"/>
                </a:lnTo>
              </a:path>
              <a:path w="375920" h="41275">
                <a:moveTo>
                  <a:pt x="323530" y="4632"/>
                </a:moveTo>
                <a:lnTo>
                  <a:pt x="325981" y="4632"/>
                </a:lnTo>
              </a:path>
              <a:path w="375920" h="41275">
                <a:moveTo>
                  <a:pt x="325981" y="4632"/>
                </a:moveTo>
                <a:lnTo>
                  <a:pt x="328432" y="4632"/>
                </a:lnTo>
              </a:path>
              <a:path w="375920" h="41275">
                <a:moveTo>
                  <a:pt x="328432" y="4632"/>
                </a:moveTo>
                <a:lnTo>
                  <a:pt x="330883" y="4632"/>
                </a:lnTo>
              </a:path>
              <a:path w="375920" h="41275">
                <a:moveTo>
                  <a:pt x="330883" y="4632"/>
                </a:moveTo>
                <a:lnTo>
                  <a:pt x="333334" y="4632"/>
                </a:lnTo>
              </a:path>
              <a:path w="375920" h="41275">
                <a:moveTo>
                  <a:pt x="333334" y="4632"/>
                </a:moveTo>
                <a:lnTo>
                  <a:pt x="335785" y="4632"/>
                </a:lnTo>
              </a:path>
              <a:path w="375920" h="41275">
                <a:moveTo>
                  <a:pt x="335785" y="4632"/>
                </a:moveTo>
                <a:lnTo>
                  <a:pt x="338236" y="4632"/>
                </a:lnTo>
              </a:path>
              <a:path w="375920" h="41275">
                <a:moveTo>
                  <a:pt x="338236" y="4632"/>
                </a:moveTo>
                <a:lnTo>
                  <a:pt x="340687" y="4632"/>
                </a:lnTo>
              </a:path>
              <a:path w="375920" h="41275">
                <a:moveTo>
                  <a:pt x="340687" y="4632"/>
                </a:moveTo>
                <a:lnTo>
                  <a:pt x="343138" y="4632"/>
                </a:lnTo>
              </a:path>
              <a:path w="375920" h="41275">
                <a:moveTo>
                  <a:pt x="343138" y="4632"/>
                </a:moveTo>
                <a:lnTo>
                  <a:pt x="345589" y="4632"/>
                </a:lnTo>
              </a:path>
              <a:path w="375920" h="41275">
                <a:moveTo>
                  <a:pt x="345589" y="4632"/>
                </a:moveTo>
                <a:lnTo>
                  <a:pt x="348040" y="4632"/>
                </a:lnTo>
              </a:path>
              <a:path w="375920" h="41275">
                <a:moveTo>
                  <a:pt x="348040" y="4632"/>
                </a:moveTo>
                <a:lnTo>
                  <a:pt x="350491" y="4632"/>
                </a:lnTo>
              </a:path>
              <a:path w="375920" h="41275">
                <a:moveTo>
                  <a:pt x="350491" y="4632"/>
                </a:moveTo>
                <a:lnTo>
                  <a:pt x="352942" y="4632"/>
                </a:lnTo>
              </a:path>
              <a:path w="375920" h="41275">
                <a:moveTo>
                  <a:pt x="352942" y="4632"/>
                </a:moveTo>
                <a:lnTo>
                  <a:pt x="355393" y="4632"/>
                </a:lnTo>
              </a:path>
              <a:path w="375920" h="41275">
                <a:moveTo>
                  <a:pt x="355393" y="4632"/>
                </a:moveTo>
                <a:lnTo>
                  <a:pt x="357844" y="4632"/>
                </a:lnTo>
              </a:path>
              <a:path w="375920" h="41275">
                <a:moveTo>
                  <a:pt x="357844" y="4632"/>
                </a:moveTo>
                <a:lnTo>
                  <a:pt x="360295" y="4632"/>
                </a:lnTo>
              </a:path>
              <a:path w="375920" h="41275">
                <a:moveTo>
                  <a:pt x="360295" y="4632"/>
                </a:moveTo>
                <a:lnTo>
                  <a:pt x="362746" y="4632"/>
                </a:lnTo>
              </a:path>
              <a:path w="375920" h="41275">
                <a:moveTo>
                  <a:pt x="362746" y="4632"/>
                </a:moveTo>
                <a:lnTo>
                  <a:pt x="365197" y="4632"/>
                </a:lnTo>
              </a:path>
              <a:path w="375920" h="41275">
                <a:moveTo>
                  <a:pt x="365197" y="4632"/>
                </a:moveTo>
                <a:lnTo>
                  <a:pt x="367648" y="4632"/>
                </a:lnTo>
              </a:path>
              <a:path w="375920" h="41275">
                <a:moveTo>
                  <a:pt x="367648" y="4632"/>
                </a:moveTo>
                <a:lnTo>
                  <a:pt x="370099" y="4632"/>
                </a:lnTo>
              </a:path>
              <a:path w="375920" h="41275">
                <a:moveTo>
                  <a:pt x="370099" y="4632"/>
                </a:moveTo>
                <a:lnTo>
                  <a:pt x="372550" y="4632"/>
                </a:lnTo>
              </a:path>
              <a:path w="375920" h="41275">
                <a:moveTo>
                  <a:pt x="372550" y="4632"/>
                </a:moveTo>
                <a:lnTo>
                  <a:pt x="375001" y="4632"/>
                </a:lnTo>
              </a:path>
              <a:path w="375920" h="41275">
                <a:moveTo>
                  <a:pt x="375001" y="4632"/>
                </a:moveTo>
                <a:lnTo>
                  <a:pt x="375818" y="4632"/>
                </a:lnTo>
              </a:path>
              <a:path w="375920" h="41275">
                <a:moveTo>
                  <a:pt x="0" y="0"/>
                </a:moveTo>
                <a:lnTo>
                  <a:pt x="0" y="9264"/>
                </a:lnTo>
              </a:path>
              <a:path w="375920" h="41275">
                <a:moveTo>
                  <a:pt x="0" y="9264"/>
                </a:moveTo>
                <a:lnTo>
                  <a:pt x="0" y="0"/>
                </a:lnTo>
              </a:path>
              <a:path w="375920" h="41275">
                <a:moveTo>
                  <a:pt x="375818" y="0"/>
                </a:moveTo>
                <a:lnTo>
                  <a:pt x="375818" y="9264"/>
                </a:lnTo>
              </a:path>
              <a:path w="375920" h="41275">
                <a:moveTo>
                  <a:pt x="375818" y="9264"/>
                </a:moveTo>
                <a:lnTo>
                  <a:pt x="375818" y="0"/>
                </a:lnTo>
              </a:path>
              <a:path w="375920" h="41275">
                <a:moveTo>
                  <a:pt x="183007" y="36105"/>
                </a:moveTo>
                <a:lnTo>
                  <a:pt x="185458" y="36105"/>
                </a:lnTo>
              </a:path>
              <a:path w="375920" h="41275">
                <a:moveTo>
                  <a:pt x="185458" y="36105"/>
                </a:moveTo>
                <a:lnTo>
                  <a:pt x="187909" y="36105"/>
                </a:lnTo>
              </a:path>
              <a:path w="375920" h="41275">
                <a:moveTo>
                  <a:pt x="187909" y="36105"/>
                </a:moveTo>
                <a:lnTo>
                  <a:pt x="190360" y="36105"/>
                </a:lnTo>
              </a:path>
              <a:path w="375920" h="41275">
                <a:moveTo>
                  <a:pt x="190360" y="36105"/>
                </a:moveTo>
                <a:lnTo>
                  <a:pt x="192811" y="36105"/>
                </a:lnTo>
              </a:path>
              <a:path w="375920" h="41275">
                <a:moveTo>
                  <a:pt x="192811" y="36105"/>
                </a:moveTo>
                <a:lnTo>
                  <a:pt x="195262" y="36105"/>
                </a:lnTo>
              </a:path>
              <a:path w="375920" h="41275">
                <a:moveTo>
                  <a:pt x="195262" y="36105"/>
                </a:moveTo>
                <a:lnTo>
                  <a:pt x="197712" y="36105"/>
                </a:lnTo>
              </a:path>
              <a:path w="375920" h="41275">
                <a:moveTo>
                  <a:pt x="197712" y="36105"/>
                </a:moveTo>
                <a:lnTo>
                  <a:pt x="200163" y="36105"/>
                </a:lnTo>
              </a:path>
              <a:path w="375920" h="41275">
                <a:moveTo>
                  <a:pt x="200163" y="36105"/>
                </a:moveTo>
                <a:lnTo>
                  <a:pt x="202614" y="36105"/>
                </a:lnTo>
              </a:path>
              <a:path w="375920" h="41275">
                <a:moveTo>
                  <a:pt x="202614" y="36105"/>
                </a:moveTo>
                <a:lnTo>
                  <a:pt x="205065" y="36105"/>
                </a:lnTo>
              </a:path>
              <a:path w="375920" h="41275">
                <a:moveTo>
                  <a:pt x="205065" y="36105"/>
                </a:moveTo>
                <a:lnTo>
                  <a:pt x="207516" y="36105"/>
                </a:lnTo>
              </a:path>
              <a:path w="375920" h="41275">
                <a:moveTo>
                  <a:pt x="207516" y="36105"/>
                </a:moveTo>
                <a:lnTo>
                  <a:pt x="209967" y="36105"/>
                </a:lnTo>
              </a:path>
              <a:path w="375920" h="41275">
                <a:moveTo>
                  <a:pt x="209967" y="36105"/>
                </a:moveTo>
                <a:lnTo>
                  <a:pt x="212418" y="36105"/>
                </a:lnTo>
              </a:path>
              <a:path w="375920" h="41275">
                <a:moveTo>
                  <a:pt x="212418" y="36105"/>
                </a:moveTo>
                <a:lnTo>
                  <a:pt x="214869" y="36105"/>
                </a:lnTo>
              </a:path>
              <a:path w="375920" h="41275">
                <a:moveTo>
                  <a:pt x="214869" y="36105"/>
                </a:moveTo>
                <a:lnTo>
                  <a:pt x="217320" y="36105"/>
                </a:lnTo>
              </a:path>
              <a:path w="375920" h="41275">
                <a:moveTo>
                  <a:pt x="217320" y="36105"/>
                </a:moveTo>
                <a:lnTo>
                  <a:pt x="219771" y="36105"/>
                </a:lnTo>
              </a:path>
              <a:path w="375920" h="41275">
                <a:moveTo>
                  <a:pt x="219771" y="36105"/>
                </a:moveTo>
                <a:lnTo>
                  <a:pt x="222222" y="36105"/>
                </a:lnTo>
              </a:path>
              <a:path w="375920" h="41275">
                <a:moveTo>
                  <a:pt x="222222" y="36105"/>
                </a:moveTo>
                <a:lnTo>
                  <a:pt x="224673" y="36105"/>
                </a:lnTo>
              </a:path>
              <a:path w="375920" h="41275">
                <a:moveTo>
                  <a:pt x="224673" y="36105"/>
                </a:moveTo>
                <a:lnTo>
                  <a:pt x="227124" y="36105"/>
                </a:lnTo>
              </a:path>
              <a:path w="375920" h="41275">
                <a:moveTo>
                  <a:pt x="227124" y="36105"/>
                </a:moveTo>
                <a:lnTo>
                  <a:pt x="229575" y="36105"/>
                </a:lnTo>
              </a:path>
              <a:path w="375920" h="41275">
                <a:moveTo>
                  <a:pt x="229575" y="36105"/>
                </a:moveTo>
                <a:lnTo>
                  <a:pt x="232026" y="36105"/>
                </a:lnTo>
              </a:path>
              <a:path w="375920" h="41275">
                <a:moveTo>
                  <a:pt x="232026" y="36105"/>
                </a:moveTo>
                <a:lnTo>
                  <a:pt x="234477" y="36105"/>
                </a:lnTo>
              </a:path>
              <a:path w="375920" h="41275">
                <a:moveTo>
                  <a:pt x="234477" y="36105"/>
                </a:moveTo>
                <a:lnTo>
                  <a:pt x="236928" y="36105"/>
                </a:lnTo>
              </a:path>
              <a:path w="375920" h="41275">
                <a:moveTo>
                  <a:pt x="236928" y="36105"/>
                </a:moveTo>
                <a:lnTo>
                  <a:pt x="239379" y="36105"/>
                </a:lnTo>
              </a:path>
              <a:path w="375920" h="41275">
                <a:moveTo>
                  <a:pt x="239379" y="36105"/>
                </a:moveTo>
                <a:lnTo>
                  <a:pt x="241830" y="36105"/>
                </a:lnTo>
              </a:path>
              <a:path w="375920" h="41275">
                <a:moveTo>
                  <a:pt x="241830" y="36105"/>
                </a:moveTo>
                <a:lnTo>
                  <a:pt x="244281" y="36105"/>
                </a:lnTo>
              </a:path>
              <a:path w="375920" h="41275">
                <a:moveTo>
                  <a:pt x="244281" y="36105"/>
                </a:moveTo>
                <a:lnTo>
                  <a:pt x="246732" y="36105"/>
                </a:lnTo>
              </a:path>
              <a:path w="375920" h="41275">
                <a:moveTo>
                  <a:pt x="246732" y="36105"/>
                </a:moveTo>
                <a:lnTo>
                  <a:pt x="249183" y="36105"/>
                </a:lnTo>
              </a:path>
              <a:path w="375920" h="41275">
                <a:moveTo>
                  <a:pt x="249183" y="36105"/>
                </a:moveTo>
                <a:lnTo>
                  <a:pt x="251634" y="36105"/>
                </a:lnTo>
              </a:path>
              <a:path w="375920" h="41275">
                <a:moveTo>
                  <a:pt x="251634" y="36105"/>
                </a:moveTo>
                <a:lnTo>
                  <a:pt x="254085" y="36105"/>
                </a:lnTo>
              </a:path>
              <a:path w="375920" h="41275">
                <a:moveTo>
                  <a:pt x="254085" y="36105"/>
                </a:moveTo>
                <a:lnTo>
                  <a:pt x="256536" y="36105"/>
                </a:lnTo>
              </a:path>
              <a:path w="375920" h="41275">
                <a:moveTo>
                  <a:pt x="256536" y="36105"/>
                </a:moveTo>
                <a:lnTo>
                  <a:pt x="258987" y="36105"/>
                </a:lnTo>
              </a:path>
              <a:path w="375920" h="41275">
                <a:moveTo>
                  <a:pt x="258987" y="36105"/>
                </a:moveTo>
                <a:lnTo>
                  <a:pt x="261438" y="36105"/>
                </a:lnTo>
              </a:path>
              <a:path w="375920" h="41275">
                <a:moveTo>
                  <a:pt x="261438" y="36105"/>
                </a:moveTo>
                <a:lnTo>
                  <a:pt x="263889" y="36105"/>
                </a:lnTo>
              </a:path>
              <a:path w="375920" h="41275">
                <a:moveTo>
                  <a:pt x="263889" y="36105"/>
                </a:moveTo>
                <a:lnTo>
                  <a:pt x="266340" y="36105"/>
                </a:lnTo>
              </a:path>
              <a:path w="375920" h="41275">
                <a:moveTo>
                  <a:pt x="266340" y="36105"/>
                </a:moveTo>
                <a:lnTo>
                  <a:pt x="268791" y="36105"/>
                </a:lnTo>
              </a:path>
              <a:path w="375920" h="41275">
                <a:moveTo>
                  <a:pt x="268791" y="36105"/>
                </a:moveTo>
                <a:lnTo>
                  <a:pt x="271242" y="36105"/>
                </a:lnTo>
              </a:path>
              <a:path w="375920" h="41275">
                <a:moveTo>
                  <a:pt x="271242" y="36105"/>
                </a:moveTo>
                <a:lnTo>
                  <a:pt x="273693" y="36105"/>
                </a:lnTo>
              </a:path>
              <a:path w="375920" h="41275">
                <a:moveTo>
                  <a:pt x="273693" y="36105"/>
                </a:moveTo>
                <a:lnTo>
                  <a:pt x="276144" y="36105"/>
                </a:lnTo>
              </a:path>
              <a:path w="375920" h="41275">
                <a:moveTo>
                  <a:pt x="276144" y="36105"/>
                </a:moveTo>
                <a:lnTo>
                  <a:pt x="278595" y="36105"/>
                </a:lnTo>
              </a:path>
              <a:path w="375920" h="41275">
                <a:moveTo>
                  <a:pt x="278595" y="36105"/>
                </a:moveTo>
                <a:lnTo>
                  <a:pt x="281046" y="36105"/>
                </a:lnTo>
              </a:path>
              <a:path w="375920" h="41275">
                <a:moveTo>
                  <a:pt x="281046" y="36105"/>
                </a:moveTo>
                <a:lnTo>
                  <a:pt x="283497" y="36105"/>
                </a:lnTo>
              </a:path>
              <a:path w="375920" h="41275">
                <a:moveTo>
                  <a:pt x="283497" y="36105"/>
                </a:moveTo>
                <a:lnTo>
                  <a:pt x="285948" y="36105"/>
                </a:lnTo>
              </a:path>
              <a:path w="375920" h="41275">
                <a:moveTo>
                  <a:pt x="285948" y="36105"/>
                </a:moveTo>
                <a:lnTo>
                  <a:pt x="288399" y="36105"/>
                </a:lnTo>
              </a:path>
              <a:path w="375920" h="41275">
                <a:moveTo>
                  <a:pt x="288399" y="36105"/>
                </a:moveTo>
                <a:lnTo>
                  <a:pt x="290850" y="36105"/>
                </a:lnTo>
              </a:path>
              <a:path w="375920" h="41275">
                <a:moveTo>
                  <a:pt x="290850" y="36105"/>
                </a:moveTo>
                <a:lnTo>
                  <a:pt x="293301" y="36105"/>
                </a:lnTo>
              </a:path>
              <a:path w="375920" h="41275">
                <a:moveTo>
                  <a:pt x="293301" y="36105"/>
                </a:moveTo>
                <a:lnTo>
                  <a:pt x="295752" y="36105"/>
                </a:lnTo>
              </a:path>
              <a:path w="375920" h="41275">
                <a:moveTo>
                  <a:pt x="295752" y="36105"/>
                </a:moveTo>
                <a:lnTo>
                  <a:pt x="298203" y="36105"/>
                </a:lnTo>
              </a:path>
              <a:path w="375920" h="41275">
                <a:moveTo>
                  <a:pt x="298203" y="36105"/>
                </a:moveTo>
                <a:lnTo>
                  <a:pt x="300654" y="36105"/>
                </a:lnTo>
              </a:path>
              <a:path w="375920" h="41275">
                <a:moveTo>
                  <a:pt x="300654" y="36105"/>
                </a:moveTo>
                <a:lnTo>
                  <a:pt x="303105" y="36105"/>
                </a:lnTo>
              </a:path>
              <a:path w="375920" h="41275">
                <a:moveTo>
                  <a:pt x="303105" y="36105"/>
                </a:moveTo>
                <a:lnTo>
                  <a:pt x="305556" y="36105"/>
                </a:lnTo>
              </a:path>
              <a:path w="375920" h="41275">
                <a:moveTo>
                  <a:pt x="305556" y="36105"/>
                </a:moveTo>
                <a:lnTo>
                  <a:pt x="308007" y="36105"/>
                </a:lnTo>
              </a:path>
              <a:path w="375920" h="41275">
                <a:moveTo>
                  <a:pt x="308007" y="36105"/>
                </a:moveTo>
                <a:lnTo>
                  <a:pt x="310458" y="36105"/>
                </a:lnTo>
              </a:path>
              <a:path w="375920" h="41275">
                <a:moveTo>
                  <a:pt x="310458" y="36105"/>
                </a:moveTo>
                <a:lnTo>
                  <a:pt x="312909" y="36105"/>
                </a:lnTo>
              </a:path>
              <a:path w="375920" h="41275">
                <a:moveTo>
                  <a:pt x="312909" y="36105"/>
                </a:moveTo>
                <a:lnTo>
                  <a:pt x="315360" y="36105"/>
                </a:lnTo>
              </a:path>
              <a:path w="375920" h="41275">
                <a:moveTo>
                  <a:pt x="315360" y="36105"/>
                </a:moveTo>
                <a:lnTo>
                  <a:pt x="317811" y="36105"/>
                </a:lnTo>
              </a:path>
              <a:path w="375920" h="41275">
                <a:moveTo>
                  <a:pt x="317811" y="36105"/>
                </a:moveTo>
                <a:lnTo>
                  <a:pt x="320262" y="36105"/>
                </a:lnTo>
              </a:path>
              <a:path w="375920" h="41275">
                <a:moveTo>
                  <a:pt x="320262" y="36105"/>
                </a:moveTo>
                <a:lnTo>
                  <a:pt x="322713" y="36105"/>
                </a:lnTo>
              </a:path>
              <a:path w="375920" h="41275">
                <a:moveTo>
                  <a:pt x="322713" y="36105"/>
                </a:moveTo>
                <a:lnTo>
                  <a:pt x="325164" y="36105"/>
                </a:lnTo>
              </a:path>
              <a:path w="375920" h="41275">
                <a:moveTo>
                  <a:pt x="325164" y="36105"/>
                </a:moveTo>
                <a:lnTo>
                  <a:pt x="327615" y="36105"/>
                </a:lnTo>
              </a:path>
              <a:path w="375920" h="41275">
                <a:moveTo>
                  <a:pt x="327615" y="36105"/>
                </a:moveTo>
                <a:lnTo>
                  <a:pt x="330066" y="36105"/>
                </a:lnTo>
              </a:path>
              <a:path w="375920" h="41275">
                <a:moveTo>
                  <a:pt x="330066" y="36105"/>
                </a:moveTo>
                <a:lnTo>
                  <a:pt x="332517" y="36105"/>
                </a:lnTo>
              </a:path>
              <a:path w="375920" h="41275">
                <a:moveTo>
                  <a:pt x="332517" y="36105"/>
                </a:moveTo>
                <a:lnTo>
                  <a:pt x="334968" y="36105"/>
                </a:lnTo>
              </a:path>
              <a:path w="375920" h="41275">
                <a:moveTo>
                  <a:pt x="334968" y="36105"/>
                </a:moveTo>
                <a:lnTo>
                  <a:pt x="337419" y="36105"/>
                </a:lnTo>
              </a:path>
              <a:path w="375920" h="41275">
                <a:moveTo>
                  <a:pt x="337419" y="36105"/>
                </a:moveTo>
                <a:lnTo>
                  <a:pt x="339870" y="36105"/>
                </a:lnTo>
              </a:path>
              <a:path w="375920" h="41275">
                <a:moveTo>
                  <a:pt x="339870" y="36105"/>
                </a:moveTo>
                <a:lnTo>
                  <a:pt x="342321" y="36105"/>
                </a:lnTo>
              </a:path>
              <a:path w="375920" h="41275">
                <a:moveTo>
                  <a:pt x="342321" y="36105"/>
                </a:moveTo>
                <a:lnTo>
                  <a:pt x="344772" y="36105"/>
                </a:lnTo>
              </a:path>
              <a:path w="375920" h="41275">
                <a:moveTo>
                  <a:pt x="344772" y="36105"/>
                </a:moveTo>
                <a:lnTo>
                  <a:pt x="347223" y="36105"/>
                </a:lnTo>
              </a:path>
              <a:path w="375920" h="41275">
                <a:moveTo>
                  <a:pt x="347223" y="36105"/>
                </a:moveTo>
                <a:lnTo>
                  <a:pt x="349674" y="36105"/>
                </a:lnTo>
              </a:path>
              <a:path w="375920" h="41275">
                <a:moveTo>
                  <a:pt x="349674" y="36105"/>
                </a:moveTo>
                <a:lnTo>
                  <a:pt x="352125" y="36105"/>
                </a:lnTo>
              </a:path>
              <a:path w="375920" h="41275">
                <a:moveTo>
                  <a:pt x="352125" y="36105"/>
                </a:moveTo>
                <a:lnTo>
                  <a:pt x="354576" y="36105"/>
                </a:lnTo>
              </a:path>
              <a:path w="375920" h="41275">
                <a:moveTo>
                  <a:pt x="354576" y="36105"/>
                </a:moveTo>
                <a:lnTo>
                  <a:pt x="357027" y="36105"/>
                </a:lnTo>
              </a:path>
              <a:path w="375920" h="41275">
                <a:moveTo>
                  <a:pt x="357027" y="36105"/>
                </a:moveTo>
                <a:lnTo>
                  <a:pt x="359478" y="36105"/>
                </a:lnTo>
              </a:path>
              <a:path w="375920" h="41275">
                <a:moveTo>
                  <a:pt x="359478" y="36105"/>
                </a:moveTo>
                <a:lnTo>
                  <a:pt x="361929" y="36105"/>
                </a:lnTo>
              </a:path>
              <a:path w="375920" h="41275">
                <a:moveTo>
                  <a:pt x="361929" y="36105"/>
                </a:moveTo>
                <a:lnTo>
                  <a:pt x="364380" y="36105"/>
                </a:lnTo>
              </a:path>
              <a:path w="375920" h="41275">
                <a:moveTo>
                  <a:pt x="364380" y="36105"/>
                </a:moveTo>
                <a:lnTo>
                  <a:pt x="366831" y="36105"/>
                </a:lnTo>
              </a:path>
              <a:path w="375920" h="41275">
                <a:moveTo>
                  <a:pt x="366831" y="36105"/>
                </a:moveTo>
                <a:lnTo>
                  <a:pt x="369282" y="36105"/>
                </a:lnTo>
              </a:path>
              <a:path w="375920" h="41275">
                <a:moveTo>
                  <a:pt x="369282" y="36105"/>
                </a:moveTo>
                <a:lnTo>
                  <a:pt x="371733" y="36105"/>
                </a:lnTo>
              </a:path>
              <a:path w="375920" h="41275">
                <a:moveTo>
                  <a:pt x="371733" y="36105"/>
                </a:moveTo>
                <a:lnTo>
                  <a:pt x="374184" y="36105"/>
                </a:lnTo>
              </a:path>
              <a:path w="375920" h="41275">
                <a:moveTo>
                  <a:pt x="374184" y="36105"/>
                </a:moveTo>
                <a:lnTo>
                  <a:pt x="375818" y="36105"/>
                </a:lnTo>
              </a:path>
              <a:path w="375920" h="41275">
                <a:moveTo>
                  <a:pt x="183007" y="31473"/>
                </a:moveTo>
                <a:lnTo>
                  <a:pt x="183007" y="40738"/>
                </a:lnTo>
              </a:path>
              <a:path w="375920" h="41275">
                <a:moveTo>
                  <a:pt x="183007" y="40738"/>
                </a:moveTo>
                <a:lnTo>
                  <a:pt x="183007" y="31473"/>
                </a:lnTo>
              </a:path>
              <a:path w="375920" h="41275">
                <a:moveTo>
                  <a:pt x="375818" y="31473"/>
                </a:moveTo>
                <a:lnTo>
                  <a:pt x="375818" y="40738"/>
                </a:lnTo>
              </a:path>
              <a:path w="375920" h="41275">
                <a:moveTo>
                  <a:pt x="375818" y="40738"/>
                </a:moveTo>
                <a:lnTo>
                  <a:pt x="375818" y="31473"/>
                </a:lnTo>
              </a:path>
            </a:pathLst>
          </a:custGeom>
          <a:ln w="3175">
            <a:solidFill>
              <a:srgbClr val="000000"/>
            </a:solidFill>
          </a:ln>
        </p:spPr>
        <p:txBody>
          <a:bodyPr wrap="square" lIns="0" tIns="0" rIns="0" bIns="0" rtlCol="0"/>
          <a:lstStyle/>
          <a:p>
            <a:endParaRPr/>
          </a:p>
        </p:txBody>
      </p:sp>
      <p:sp>
        <p:nvSpPr>
          <p:cNvPr id="74" name="object 74"/>
          <p:cNvSpPr txBox="1"/>
          <p:nvPr/>
        </p:nvSpPr>
        <p:spPr>
          <a:xfrm>
            <a:off x="4851490" y="7102362"/>
            <a:ext cx="490220" cy="15621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nSpc>
                <a:spcPct val="100000"/>
              </a:lnSpc>
            </a:pPr>
            <a:r>
              <a:rPr sz="100" b="1" dirty="0">
                <a:latin typeface="Arial"/>
                <a:cs typeface="Arial"/>
              </a:rPr>
              <a:t>Herceptin</a:t>
            </a:r>
            <a:r>
              <a:rPr sz="100" b="1" spc="390" dirty="0">
                <a:latin typeface="Arial"/>
                <a:cs typeface="Arial"/>
              </a:rPr>
              <a:t> </a:t>
            </a:r>
            <a:r>
              <a:rPr sz="100" b="1" dirty="0">
                <a:latin typeface="Arial"/>
                <a:cs typeface="Arial"/>
              </a:rPr>
              <a:t>N4.40</a:t>
            </a:r>
            <a:r>
              <a:rPr sz="100" b="1" spc="490" dirty="0">
                <a:latin typeface="Arial"/>
                <a:cs typeface="Arial"/>
              </a:rPr>
              <a:t> </a:t>
            </a:r>
            <a:r>
              <a:rPr sz="100" b="1" dirty="0">
                <a:latin typeface="Arial"/>
                <a:cs typeface="Arial"/>
              </a:rPr>
              <a:t>N4.61</a:t>
            </a:r>
            <a:r>
              <a:rPr sz="100" b="1" spc="490" dirty="0">
                <a:latin typeface="Arial"/>
                <a:cs typeface="Arial"/>
              </a:rPr>
              <a:t> </a:t>
            </a:r>
            <a:r>
              <a:rPr sz="100" b="1" dirty="0">
                <a:latin typeface="Arial"/>
                <a:cs typeface="Arial"/>
              </a:rPr>
              <a:t>N3.82</a:t>
            </a:r>
            <a:r>
              <a:rPr sz="100" b="1" spc="434" dirty="0">
                <a:latin typeface="Arial"/>
                <a:cs typeface="Arial"/>
              </a:rPr>
              <a:t> </a:t>
            </a:r>
            <a:r>
              <a:rPr sz="100" b="1" spc="-10" dirty="0">
                <a:latin typeface="Arial"/>
                <a:cs typeface="Arial"/>
              </a:rPr>
              <a:t>Medium</a:t>
            </a:r>
            <a:endParaRPr sz="100">
              <a:latin typeface="Arial"/>
              <a:cs typeface="Arial"/>
            </a:endParaRPr>
          </a:p>
          <a:p>
            <a:pPr marR="144145" algn="r">
              <a:lnSpc>
                <a:spcPct val="100000"/>
              </a:lnSpc>
              <a:spcBef>
                <a:spcPts val="55"/>
              </a:spcBef>
            </a:pPr>
            <a:r>
              <a:rPr sz="200" b="1" spc="-25" dirty="0">
                <a:latin typeface="Arial"/>
                <a:cs typeface="Arial"/>
              </a:rPr>
              <a:t>A</a:t>
            </a:r>
            <a:r>
              <a:rPr sz="150" b="1" i="1" spc="-25" dirty="0">
                <a:latin typeface="Arial"/>
                <a:cs typeface="Arial"/>
              </a:rPr>
              <a:t>A</a:t>
            </a:r>
            <a:r>
              <a:rPr sz="200" b="1" spc="-25" dirty="0">
                <a:latin typeface="Arial"/>
                <a:cs typeface="Arial"/>
              </a:rPr>
              <a:t>n</a:t>
            </a:r>
            <a:r>
              <a:rPr sz="150" b="1" i="1" spc="-25" dirty="0">
                <a:latin typeface="Arial"/>
                <a:cs typeface="Arial"/>
              </a:rPr>
              <a:t>n</a:t>
            </a:r>
            <a:r>
              <a:rPr sz="200" b="1" spc="-25" dirty="0">
                <a:latin typeface="Arial"/>
                <a:cs typeface="Arial"/>
              </a:rPr>
              <a:t>t</a:t>
            </a:r>
            <a:r>
              <a:rPr sz="150" b="1" i="1" spc="-25" dirty="0">
                <a:latin typeface="Arial"/>
                <a:cs typeface="Arial"/>
              </a:rPr>
              <a:t>ti</a:t>
            </a:r>
            <a:r>
              <a:rPr sz="200" b="1" spc="-25" dirty="0">
                <a:latin typeface="Arial"/>
                <a:cs typeface="Arial"/>
              </a:rPr>
              <a:t>i</a:t>
            </a:r>
            <a:r>
              <a:rPr sz="150" b="1" i="1" spc="-25" dirty="0">
                <a:latin typeface="Arial"/>
                <a:cs typeface="Arial"/>
              </a:rPr>
              <a:t>b</a:t>
            </a:r>
            <a:r>
              <a:rPr sz="200" b="1" spc="-25" dirty="0">
                <a:latin typeface="Arial"/>
                <a:cs typeface="Arial"/>
              </a:rPr>
              <a:t>b</a:t>
            </a:r>
            <a:r>
              <a:rPr sz="150" b="1" i="1" spc="-25" dirty="0">
                <a:latin typeface="Arial"/>
                <a:cs typeface="Arial"/>
              </a:rPr>
              <a:t>o</a:t>
            </a:r>
            <a:r>
              <a:rPr sz="200" b="1" spc="-25" dirty="0">
                <a:latin typeface="Arial"/>
                <a:cs typeface="Arial"/>
              </a:rPr>
              <a:t>o</a:t>
            </a:r>
            <a:r>
              <a:rPr sz="150" b="1" i="1" spc="-25" dirty="0">
                <a:latin typeface="Arial"/>
                <a:cs typeface="Arial"/>
              </a:rPr>
              <a:t>di</a:t>
            </a:r>
            <a:r>
              <a:rPr sz="200" b="1" spc="-25" dirty="0">
                <a:latin typeface="Arial"/>
                <a:cs typeface="Arial"/>
              </a:rPr>
              <a:t>d</a:t>
            </a:r>
            <a:r>
              <a:rPr sz="150" b="1" i="1" spc="-25" dirty="0">
                <a:latin typeface="Arial"/>
                <a:cs typeface="Arial"/>
              </a:rPr>
              <a:t>e</a:t>
            </a:r>
            <a:r>
              <a:rPr sz="200" b="1" spc="-25" dirty="0">
                <a:latin typeface="Arial"/>
                <a:cs typeface="Arial"/>
              </a:rPr>
              <a:t>i</a:t>
            </a:r>
            <a:r>
              <a:rPr sz="150" b="1" i="1" spc="-25" dirty="0">
                <a:latin typeface="Arial"/>
                <a:cs typeface="Arial"/>
              </a:rPr>
              <a:t>s</a:t>
            </a:r>
            <a:r>
              <a:rPr sz="200" b="1" spc="-25" dirty="0">
                <a:latin typeface="Arial"/>
                <a:cs typeface="Arial"/>
              </a:rPr>
              <a:t>e</a:t>
            </a:r>
            <a:r>
              <a:rPr sz="150" b="1" i="1" spc="-25" dirty="0">
                <a:latin typeface="Arial"/>
                <a:cs typeface="Arial"/>
              </a:rPr>
              <a:t>(</a:t>
            </a:r>
            <a:r>
              <a:rPr sz="200" b="1" spc="-25" dirty="0">
                <a:latin typeface="Arial"/>
                <a:cs typeface="Arial"/>
              </a:rPr>
              <a:t>s</a:t>
            </a:r>
            <a:r>
              <a:rPr sz="150" b="1" i="1" spc="-25" dirty="0">
                <a:latin typeface="Arial"/>
                <a:cs typeface="Arial"/>
              </a:rPr>
              <a:t>100µg/ml)</a:t>
            </a:r>
            <a:endParaRPr sz="150">
              <a:latin typeface="Arial"/>
              <a:cs typeface="Arial"/>
            </a:endParaRPr>
          </a:p>
          <a:p>
            <a:pPr marR="93980" algn="r">
              <a:lnSpc>
                <a:spcPct val="100000"/>
              </a:lnSpc>
              <a:spcBef>
                <a:spcPts val="55"/>
              </a:spcBef>
            </a:pPr>
            <a:r>
              <a:rPr sz="200" b="1" spc="-25" dirty="0">
                <a:latin typeface="Arial"/>
                <a:cs typeface="Arial"/>
              </a:rPr>
              <a:t>**</a:t>
            </a:r>
            <a:endParaRPr sz="200">
              <a:latin typeface="Arial"/>
              <a:cs typeface="Arial"/>
            </a:endParaRPr>
          </a:p>
          <a:p>
            <a:pPr marR="27940" algn="r">
              <a:lnSpc>
                <a:spcPct val="100000"/>
              </a:lnSpc>
              <a:spcBef>
                <a:spcPts val="50"/>
              </a:spcBef>
            </a:pPr>
            <a:r>
              <a:rPr sz="200" b="1" spc="-25" dirty="0">
                <a:latin typeface="Arial"/>
                <a:cs typeface="Arial"/>
              </a:rPr>
              <a:t>**</a:t>
            </a:r>
            <a:endParaRPr sz="200">
              <a:latin typeface="Arial"/>
              <a:cs typeface="Arial"/>
            </a:endParaRPr>
          </a:p>
        </p:txBody>
      </p:sp>
      <p:grpSp>
        <p:nvGrpSpPr>
          <p:cNvPr id="75" name="object 75"/>
          <p:cNvGrpSpPr/>
          <p:nvPr/>
        </p:nvGrpSpPr>
        <p:grpSpPr>
          <a:xfrm>
            <a:off x="5613481" y="7226334"/>
            <a:ext cx="718185" cy="368300"/>
            <a:chOff x="5613481" y="7226334"/>
            <a:chExt cx="718185" cy="368300"/>
          </a:xfrm>
        </p:grpSpPr>
        <p:sp>
          <p:nvSpPr>
            <p:cNvPr id="76" name="object 76"/>
            <p:cNvSpPr/>
            <p:nvPr/>
          </p:nvSpPr>
          <p:spPr>
            <a:xfrm>
              <a:off x="5649310" y="7269382"/>
              <a:ext cx="118745" cy="318770"/>
            </a:xfrm>
            <a:custGeom>
              <a:avLst/>
              <a:gdLst/>
              <a:ahLst/>
              <a:cxnLst/>
              <a:rect l="l" t="t" r="r" b="b"/>
              <a:pathLst>
                <a:path w="118745" h="318770">
                  <a:moveTo>
                    <a:pt x="118207" y="0"/>
                  </a:moveTo>
                  <a:lnTo>
                    <a:pt x="0" y="0"/>
                  </a:lnTo>
                  <a:lnTo>
                    <a:pt x="0" y="318562"/>
                  </a:lnTo>
                  <a:lnTo>
                    <a:pt x="118207" y="318562"/>
                  </a:lnTo>
                  <a:lnTo>
                    <a:pt x="118207" y="0"/>
                  </a:lnTo>
                  <a:close/>
                </a:path>
              </a:pathLst>
            </a:custGeom>
            <a:solidFill>
              <a:srgbClr val="7F807F"/>
            </a:solidFill>
          </p:spPr>
          <p:txBody>
            <a:bodyPr wrap="square" lIns="0" tIns="0" rIns="0" bIns="0" rtlCol="0"/>
            <a:lstStyle/>
            <a:p>
              <a:endParaRPr/>
            </a:p>
          </p:txBody>
        </p:sp>
        <p:sp>
          <p:nvSpPr>
            <p:cNvPr id="77" name="object 77"/>
            <p:cNvSpPr/>
            <p:nvPr/>
          </p:nvSpPr>
          <p:spPr>
            <a:xfrm>
              <a:off x="5648041"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78" name="object 78"/>
            <p:cNvSpPr/>
            <p:nvPr/>
          </p:nvSpPr>
          <p:spPr>
            <a:xfrm>
              <a:off x="5649310" y="7269382"/>
              <a:ext cx="0" cy="318135"/>
            </a:xfrm>
            <a:custGeom>
              <a:avLst/>
              <a:gdLst/>
              <a:ahLst/>
              <a:cxnLst/>
              <a:rect l="l" t="t" r="r" b="b"/>
              <a:pathLst>
                <a:path h="318134">
                  <a:moveTo>
                    <a:pt x="0" y="317998"/>
                  </a:moveTo>
                  <a:lnTo>
                    <a:pt x="0" y="0"/>
                  </a:lnTo>
                </a:path>
              </a:pathLst>
            </a:custGeom>
            <a:ln w="3175">
              <a:solidFill>
                <a:srgbClr val="000000"/>
              </a:solidFill>
            </a:ln>
          </p:spPr>
          <p:txBody>
            <a:bodyPr wrap="square" lIns="0" tIns="0" rIns="0" bIns="0" rtlCol="0"/>
            <a:lstStyle/>
            <a:p>
              <a:endParaRPr/>
            </a:p>
          </p:txBody>
        </p:sp>
        <p:sp>
          <p:nvSpPr>
            <p:cNvPr id="79" name="object 79"/>
            <p:cNvSpPr/>
            <p:nvPr/>
          </p:nvSpPr>
          <p:spPr>
            <a:xfrm>
              <a:off x="5649310" y="7269382"/>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0" name="object 80"/>
            <p:cNvSpPr/>
            <p:nvPr/>
          </p:nvSpPr>
          <p:spPr>
            <a:xfrm>
              <a:off x="5767376" y="7269382"/>
              <a:ext cx="0" cy="318135"/>
            </a:xfrm>
            <a:custGeom>
              <a:avLst/>
              <a:gdLst/>
              <a:ahLst/>
              <a:cxnLst/>
              <a:rect l="l" t="t" r="r" b="b"/>
              <a:pathLst>
                <a:path h="318134">
                  <a:moveTo>
                    <a:pt x="0" y="0"/>
                  </a:moveTo>
                  <a:lnTo>
                    <a:pt x="0" y="317998"/>
                  </a:lnTo>
                </a:path>
              </a:pathLst>
            </a:custGeom>
            <a:ln w="3175">
              <a:solidFill>
                <a:srgbClr val="000000"/>
              </a:solidFill>
            </a:ln>
          </p:spPr>
          <p:txBody>
            <a:bodyPr wrap="square" lIns="0" tIns="0" rIns="0" bIns="0" rtlCol="0"/>
            <a:lstStyle/>
            <a:p>
              <a:endParaRPr/>
            </a:p>
          </p:txBody>
        </p:sp>
        <p:sp>
          <p:nvSpPr>
            <p:cNvPr id="81" name="object 81"/>
            <p:cNvSpPr/>
            <p:nvPr/>
          </p:nvSpPr>
          <p:spPr>
            <a:xfrm>
              <a:off x="5678933" y="7249340"/>
              <a:ext cx="59055" cy="20320"/>
            </a:xfrm>
            <a:custGeom>
              <a:avLst/>
              <a:gdLst/>
              <a:ahLst/>
              <a:cxnLst/>
              <a:rect l="l" t="t" r="r" b="b"/>
              <a:pathLst>
                <a:path w="59054" h="20320">
                  <a:moveTo>
                    <a:pt x="0" y="0"/>
                  </a:moveTo>
                  <a:lnTo>
                    <a:pt x="58962" y="0"/>
                  </a:lnTo>
                </a:path>
                <a:path w="59054" h="20320">
                  <a:moveTo>
                    <a:pt x="58962" y="0"/>
                  </a:moveTo>
                  <a:lnTo>
                    <a:pt x="0" y="0"/>
                  </a:lnTo>
                </a:path>
                <a:path w="59054" h="20320">
                  <a:moveTo>
                    <a:pt x="29481" y="0"/>
                  </a:moveTo>
                  <a:lnTo>
                    <a:pt x="29481" y="20042"/>
                  </a:lnTo>
                </a:path>
              </a:pathLst>
            </a:custGeom>
            <a:ln w="3175">
              <a:solidFill>
                <a:srgbClr val="000000"/>
              </a:solidFill>
            </a:ln>
          </p:spPr>
          <p:txBody>
            <a:bodyPr wrap="square" lIns="0" tIns="0" rIns="0" bIns="0" rtlCol="0"/>
            <a:lstStyle/>
            <a:p>
              <a:endParaRPr/>
            </a:p>
          </p:txBody>
        </p:sp>
        <p:pic>
          <p:nvPicPr>
            <p:cNvPr id="82" name="object 82"/>
            <p:cNvPicPr/>
            <p:nvPr/>
          </p:nvPicPr>
          <p:blipFill>
            <a:blip r:embed="rId7" cstate="print"/>
            <a:stretch>
              <a:fillRect/>
            </a:stretch>
          </p:blipFill>
          <p:spPr>
            <a:xfrm>
              <a:off x="5825634" y="7350399"/>
              <a:ext cx="120605" cy="238251"/>
            </a:xfrm>
            <a:prstGeom prst="rect">
              <a:avLst/>
            </a:prstGeom>
          </p:spPr>
        </p:pic>
        <p:pic>
          <p:nvPicPr>
            <p:cNvPr id="83" name="object 83"/>
            <p:cNvPicPr/>
            <p:nvPr/>
          </p:nvPicPr>
          <p:blipFill>
            <a:blip r:embed="rId8" cstate="print"/>
            <a:stretch>
              <a:fillRect/>
            </a:stretch>
          </p:blipFill>
          <p:spPr>
            <a:xfrm>
              <a:off x="6003227" y="7356751"/>
              <a:ext cx="120605" cy="231900"/>
            </a:xfrm>
            <a:prstGeom prst="rect">
              <a:avLst/>
            </a:prstGeom>
          </p:spPr>
        </p:pic>
        <p:sp>
          <p:nvSpPr>
            <p:cNvPr id="84" name="object 84"/>
            <p:cNvSpPr/>
            <p:nvPr/>
          </p:nvSpPr>
          <p:spPr>
            <a:xfrm>
              <a:off x="6182089" y="7245105"/>
              <a:ext cx="118745" cy="342900"/>
            </a:xfrm>
            <a:custGeom>
              <a:avLst/>
              <a:gdLst/>
              <a:ahLst/>
              <a:cxnLst/>
              <a:rect l="l" t="t" r="r" b="b"/>
              <a:pathLst>
                <a:path w="118745" h="342900">
                  <a:moveTo>
                    <a:pt x="118207" y="0"/>
                  </a:moveTo>
                  <a:lnTo>
                    <a:pt x="0" y="0"/>
                  </a:lnTo>
                  <a:lnTo>
                    <a:pt x="0" y="342839"/>
                  </a:lnTo>
                  <a:lnTo>
                    <a:pt x="118207" y="342839"/>
                  </a:lnTo>
                  <a:lnTo>
                    <a:pt x="118207" y="0"/>
                  </a:lnTo>
                  <a:close/>
                </a:path>
              </a:pathLst>
            </a:custGeom>
            <a:solidFill>
              <a:srgbClr val="7F7F7F"/>
            </a:solidFill>
          </p:spPr>
          <p:txBody>
            <a:bodyPr wrap="square" lIns="0" tIns="0" rIns="0" bIns="0" rtlCol="0"/>
            <a:lstStyle/>
            <a:p>
              <a:endParaRPr/>
            </a:p>
          </p:txBody>
        </p:sp>
        <p:sp>
          <p:nvSpPr>
            <p:cNvPr id="85" name="object 85"/>
            <p:cNvSpPr/>
            <p:nvPr/>
          </p:nvSpPr>
          <p:spPr>
            <a:xfrm>
              <a:off x="6180820"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86" name="object 86"/>
            <p:cNvSpPr/>
            <p:nvPr/>
          </p:nvSpPr>
          <p:spPr>
            <a:xfrm>
              <a:off x="6182089" y="7245106"/>
              <a:ext cx="0" cy="342900"/>
            </a:xfrm>
            <a:custGeom>
              <a:avLst/>
              <a:gdLst/>
              <a:ahLst/>
              <a:cxnLst/>
              <a:rect l="l" t="t" r="r" b="b"/>
              <a:pathLst>
                <a:path h="342900">
                  <a:moveTo>
                    <a:pt x="0" y="342275"/>
                  </a:moveTo>
                  <a:lnTo>
                    <a:pt x="0" y="0"/>
                  </a:lnTo>
                </a:path>
              </a:pathLst>
            </a:custGeom>
            <a:ln w="3175">
              <a:solidFill>
                <a:srgbClr val="000000"/>
              </a:solidFill>
            </a:ln>
          </p:spPr>
          <p:txBody>
            <a:bodyPr wrap="square" lIns="0" tIns="0" rIns="0" bIns="0" rtlCol="0"/>
            <a:lstStyle/>
            <a:p>
              <a:endParaRPr/>
            </a:p>
          </p:txBody>
        </p:sp>
        <p:sp>
          <p:nvSpPr>
            <p:cNvPr id="87" name="object 87"/>
            <p:cNvSpPr/>
            <p:nvPr/>
          </p:nvSpPr>
          <p:spPr>
            <a:xfrm>
              <a:off x="6182089" y="7245106"/>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8" name="object 88"/>
            <p:cNvSpPr/>
            <p:nvPr/>
          </p:nvSpPr>
          <p:spPr>
            <a:xfrm>
              <a:off x="6300155" y="7245106"/>
              <a:ext cx="0" cy="342900"/>
            </a:xfrm>
            <a:custGeom>
              <a:avLst/>
              <a:gdLst/>
              <a:ahLst/>
              <a:cxnLst/>
              <a:rect l="l" t="t" r="r" b="b"/>
              <a:pathLst>
                <a:path h="342900">
                  <a:moveTo>
                    <a:pt x="0" y="0"/>
                  </a:moveTo>
                  <a:lnTo>
                    <a:pt x="0" y="342275"/>
                  </a:lnTo>
                </a:path>
              </a:pathLst>
            </a:custGeom>
            <a:ln w="3175">
              <a:solidFill>
                <a:srgbClr val="000000"/>
              </a:solidFill>
            </a:ln>
          </p:spPr>
          <p:txBody>
            <a:bodyPr wrap="square" lIns="0" tIns="0" rIns="0" bIns="0" rtlCol="0"/>
            <a:lstStyle/>
            <a:p>
              <a:endParaRPr/>
            </a:p>
          </p:txBody>
        </p:sp>
        <p:sp>
          <p:nvSpPr>
            <p:cNvPr id="89" name="object 89"/>
            <p:cNvSpPr/>
            <p:nvPr/>
          </p:nvSpPr>
          <p:spPr>
            <a:xfrm>
              <a:off x="6211712" y="7240448"/>
              <a:ext cx="59055" cy="5080"/>
            </a:xfrm>
            <a:custGeom>
              <a:avLst/>
              <a:gdLst/>
              <a:ahLst/>
              <a:cxnLst/>
              <a:rect l="l" t="t" r="r" b="b"/>
              <a:pathLst>
                <a:path w="59054" h="5079">
                  <a:moveTo>
                    <a:pt x="0" y="0"/>
                  </a:moveTo>
                  <a:lnTo>
                    <a:pt x="58962" y="0"/>
                  </a:lnTo>
                </a:path>
                <a:path w="59054" h="5079">
                  <a:moveTo>
                    <a:pt x="58962" y="0"/>
                  </a:moveTo>
                  <a:lnTo>
                    <a:pt x="0" y="0"/>
                  </a:lnTo>
                </a:path>
                <a:path w="59054" h="5079">
                  <a:moveTo>
                    <a:pt x="29481" y="0"/>
                  </a:moveTo>
                  <a:lnTo>
                    <a:pt x="29481" y="4657"/>
                  </a:lnTo>
                </a:path>
              </a:pathLst>
            </a:custGeom>
            <a:ln w="3175">
              <a:solidFill>
                <a:srgbClr val="000000"/>
              </a:solidFill>
            </a:ln>
          </p:spPr>
          <p:txBody>
            <a:bodyPr wrap="square" lIns="0" tIns="0" rIns="0" bIns="0" rtlCol="0"/>
            <a:lstStyle/>
            <a:p>
              <a:endParaRPr/>
            </a:p>
          </p:txBody>
        </p:sp>
        <p:sp>
          <p:nvSpPr>
            <p:cNvPr id="90" name="object 90"/>
            <p:cNvSpPr/>
            <p:nvPr/>
          </p:nvSpPr>
          <p:spPr>
            <a:xfrm>
              <a:off x="5614751" y="7227604"/>
              <a:ext cx="715645" cy="365760"/>
            </a:xfrm>
            <a:custGeom>
              <a:avLst/>
              <a:gdLst/>
              <a:ahLst/>
              <a:cxnLst/>
              <a:rect l="l" t="t" r="r" b="b"/>
              <a:pathLst>
                <a:path w="715645" h="365759">
                  <a:moveTo>
                    <a:pt x="4937" y="360341"/>
                  </a:moveTo>
                  <a:lnTo>
                    <a:pt x="7476" y="360341"/>
                  </a:lnTo>
                </a:path>
                <a:path w="715645" h="365759">
                  <a:moveTo>
                    <a:pt x="7476" y="360341"/>
                  </a:moveTo>
                  <a:lnTo>
                    <a:pt x="10015" y="360341"/>
                  </a:lnTo>
                </a:path>
                <a:path w="715645" h="365759">
                  <a:moveTo>
                    <a:pt x="10015" y="360341"/>
                  </a:moveTo>
                  <a:lnTo>
                    <a:pt x="12554" y="360341"/>
                  </a:lnTo>
                </a:path>
                <a:path w="715645" h="365759">
                  <a:moveTo>
                    <a:pt x="12554" y="360341"/>
                  </a:moveTo>
                  <a:lnTo>
                    <a:pt x="15093" y="360341"/>
                  </a:lnTo>
                </a:path>
                <a:path w="715645" h="365759">
                  <a:moveTo>
                    <a:pt x="15093" y="360341"/>
                  </a:moveTo>
                  <a:lnTo>
                    <a:pt x="17632" y="360341"/>
                  </a:lnTo>
                </a:path>
                <a:path w="715645" h="365759">
                  <a:moveTo>
                    <a:pt x="17632" y="360341"/>
                  </a:moveTo>
                  <a:lnTo>
                    <a:pt x="20171" y="360341"/>
                  </a:lnTo>
                </a:path>
                <a:path w="715645" h="365759">
                  <a:moveTo>
                    <a:pt x="20171" y="360341"/>
                  </a:moveTo>
                  <a:lnTo>
                    <a:pt x="22710" y="360341"/>
                  </a:lnTo>
                </a:path>
                <a:path w="715645" h="365759">
                  <a:moveTo>
                    <a:pt x="22710" y="360341"/>
                  </a:moveTo>
                  <a:lnTo>
                    <a:pt x="25249" y="360341"/>
                  </a:lnTo>
                </a:path>
                <a:path w="715645" h="365759">
                  <a:moveTo>
                    <a:pt x="25249" y="360341"/>
                  </a:moveTo>
                  <a:lnTo>
                    <a:pt x="27788" y="360341"/>
                  </a:lnTo>
                </a:path>
                <a:path w="715645" h="365759">
                  <a:moveTo>
                    <a:pt x="27788" y="360341"/>
                  </a:moveTo>
                  <a:lnTo>
                    <a:pt x="30327" y="360341"/>
                  </a:lnTo>
                </a:path>
                <a:path w="715645" h="365759">
                  <a:moveTo>
                    <a:pt x="30327" y="360341"/>
                  </a:moveTo>
                  <a:lnTo>
                    <a:pt x="32866" y="360341"/>
                  </a:lnTo>
                </a:path>
                <a:path w="715645" h="365759">
                  <a:moveTo>
                    <a:pt x="32866" y="360341"/>
                  </a:moveTo>
                  <a:lnTo>
                    <a:pt x="35405" y="360341"/>
                  </a:lnTo>
                </a:path>
                <a:path w="715645" h="365759">
                  <a:moveTo>
                    <a:pt x="35405" y="360341"/>
                  </a:moveTo>
                  <a:lnTo>
                    <a:pt x="37944" y="360341"/>
                  </a:lnTo>
                </a:path>
                <a:path w="715645" h="365759">
                  <a:moveTo>
                    <a:pt x="37944" y="360341"/>
                  </a:moveTo>
                  <a:lnTo>
                    <a:pt x="40483" y="360341"/>
                  </a:lnTo>
                </a:path>
                <a:path w="715645" h="365759">
                  <a:moveTo>
                    <a:pt x="40483" y="360341"/>
                  </a:moveTo>
                  <a:lnTo>
                    <a:pt x="43022" y="360341"/>
                  </a:lnTo>
                </a:path>
                <a:path w="715645" h="365759">
                  <a:moveTo>
                    <a:pt x="43022" y="360341"/>
                  </a:moveTo>
                  <a:lnTo>
                    <a:pt x="45561" y="360341"/>
                  </a:lnTo>
                </a:path>
                <a:path w="715645" h="365759">
                  <a:moveTo>
                    <a:pt x="45561" y="360341"/>
                  </a:moveTo>
                  <a:lnTo>
                    <a:pt x="48101" y="360341"/>
                  </a:lnTo>
                </a:path>
                <a:path w="715645" h="365759">
                  <a:moveTo>
                    <a:pt x="48101" y="360341"/>
                  </a:moveTo>
                  <a:lnTo>
                    <a:pt x="50640" y="360341"/>
                  </a:lnTo>
                </a:path>
                <a:path w="715645" h="365759">
                  <a:moveTo>
                    <a:pt x="50640" y="360341"/>
                  </a:moveTo>
                  <a:lnTo>
                    <a:pt x="53179" y="360341"/>
                  </a:lnTo>
                </a:path>
                <a:path w="715645" h="365759">
                  <a:moveTo>
                    <a:pt x="53179" y="360341"/>
                  </a:moveTo>
                  <a:lnTo>
                    <a:pt x="55718" y="360341"/>
                  </a:lnTo>
                </a:path>
                <a:path w="715645" h="365759">
                  <a:moveTo>
                    <a:pt x="55718" y="360341"/>
                  </a:moveTo>
                  <a:lnTo>
                    <a:pt x="58257" y="360341"/>
                  </a:lnTo>
                </a:path>
                <a:path w="715645" h="365759">
                  <a:moveTo>
                    <a:pt x="58257" y="360341"/>
                  </a:moveTo>
                  <a:lnTo>
                    <a:pt x="60796" y="360341"/>
                  </a:lnTo>
                </a:path>
                <a:path w="715645" h="365759">
                  <a:moveTo>
                    <a:pt x="60796" y="360341"/>
                  </a:moveTo>
                  <a:lnTo>
                    <a:pt x="63335" y="360341"/>
                  </a:lnTo>
                </a:path>
                <a:path w="715645" h="365759">
                  <a:moveTo>
                    <a:pt x="63335" y="360341"/>
                  </a:moveTo>
                  <a:lnTo>
                    <a:pt x="65874" y="360341"/>
                  </a:lnTo>
                </a:path>
                <a:path w="715645" h="365759">
                  <a:moveTo>
                    <a:pt x="65874" y="360341"/>
                  </a:moveTo>
                  <a:lnTo>
                    <a:pt x="68413" y="360341"/>
                  </a:lnTo>
                </a:path>
                <a:path w="715645" h="365759">
                  <a:moveTo>
                    <a:pt x="68413" y="360341"/>
                  </a:moveTo>
                  <a:lnTo>
                    <a:pt x="70952" y="360341"/>
                  </a:lnTo>
                </a:path>
                <a:path w="715645" h="365759">
                  <a:moveTo>
                    <a:pt x="70952" y="360341"/>
                  </a:moveTo>
                  <a:lnTo>
                    <a:pt x="73491" y="360341"/>
                  </a:lnTo>
                </a:path>
                <a:path w="715645" h="365759">
                  <a:moveTo>
                    <a:pt x="73491" y="360341"/>
                  </a:moveTo>
                  <a:lnTo>
                    <a:pt x="76030" y="360341"/>
                  </a:lnTo>
                </a:path>
                <a:path w="715645" h="365759">
                  <a:moveTo>
                    <a:pt x="76030" y="360341"/>
                  </a:moveTo>
                  <a:lnTo>
                    <a:pt x="78569" y="360341"/>
                  </a:lnTo>
                </a:path>
                <a:path w="715645" h="365759">
                  <a:moveTo>
                    <a:pt x="78569" y="360341"/>
                  </a:moveTo>
                  <a:lnTo>
                    <a:pt x="81108" y="360341"/>
                  </a:lnTo>
                </a:path>
                <a:path w="715645" h="365759">
                  <a:moveTo>
                    <a:pt x="81108" y="360341"/>
                  </a:moveTo>
                  <a:lnTo>
                    <a:pt x="83647" y="360341"/>
                  </a:lnTo>
                </a:path>
                <a:path w="715645" h="365759">
                  <a:moveTo>
                    <a:pt x="83647" y="360341"/>
                  </a:moveTo>
                  <a:lnTo>
                    <a:pt x="86186" y="360341"/>
                  </a:lnTo>
                </a:path>
                <a:path w="715645" h="365759">
                  <a:moveTo>
                    <a:pt x="86186" y="360341"/>
                  </a:moveTo>
                  <a:lnTo>
                    <a:pt x="88725" y="360341"/>
                  </a:lnTo>
                </a:path>
                <a:path w="715645" h="365759">
                  <a:moveTo>
                    <a:pt x="88725" y="360341"/>
                  </a:moveTo>
                  <a:lnTo>
                    <a:pt x="91265" y="360341"/>
                  </a:lnTo>
                </a:path>
                <a:path w="715645" h="365759">
                  <a:moveTo>
                    <a:pt x="91265" y="360341"/>
                  </a:moveTo>
                  <a:lnTo>
                    <a:pt x="93804" y="360341"/>
                  </a:lnTo>
                </a:path>
                <a:path w="715645" h="365759">
                  <a:moveTo>
                    <a:pt x="93804" y="360341"/>
                  </a:moveTo>
                  <a:lnTo>
                    <a:pt x="96343" y="360341"/>
                  </a:lnTo>
                </a:path>
                <a:path w="715645" h="365759">
                  <a:moveTo>
                    <a:pt x="96343" y="360341"/>
                  </a:moveTo>
                  <a:lnTo>
                    <a:pt x="98882" y="360341"/>
                  </a:lnTo>
                </a:path>
                <a:path w="715645" h="365759">
                  <a:moveTo>
                    <a:pt x="98882" y="360341"/>
                  </a:moveTo>
                  <a:lnTo>
                    <a:pt x="101421" y="360341"/>
                  </a:lnTo>
                </a:path>
                <a:path w="715645" h="365759">
                  <a:moveTo>
                    <a:pt x="101421" y="360341"/>
                  </a:moveTo>
                  <a:lnTo>
                    <a:pt x="103960" y="360341"/>
                  </a:lnTo>
                </a:path>
                <a:path w="715645" h="365759">
                  <a:moveTo>
                    <a:pt x="103960" y="360341"/>
                  </a:moveTo>
                  <a:lnTo>
                    <a:pt x="106499" y="360341"/>
                  </a:lnTo>
                </a:path>
                <a:path w="715645" h="365759">
                  <a:moveTo>
                    <a:pt x="106499" y="360341"/>
                  </a:moveTo>
                  <a:lnTo>
                    <a:pt x="109038" y="360341"/>
                  </a:lnTo>
                </a:path>
                <a:path w="715645" h="365759">
                  <a:moveTo>
                    <a:pt x="109038" y="360341"/>
                  </a:moveTo>
                  <a:lnTo>
                    <a:pt x="111577" y="360341"/>
                  </a:lnTo>
                </a:path>
                <a:path w="715645" h="365759">
                  <a:moveTo>
                    <a:pt x="111577" y="360341"/>
                  </a:moveTo>
                  <a:lnTo>
                    <a:pt x="114116" y="360341"/>
                  </a:lnTo>
                </a:path>
                <a:path w="715645" h="365759">
                  <a:moveTo>
                    <a:pt x="114116" y="360341"/>
                  </a:moveTo>
                  <a:lnTo>
                    <a:pt x="116655" y="360341"/>
                  </a:lnTo>
                </a:path>
                <a:path w="715645" h="365759">
                  <a:moveTo>
                    <a:pt x="116655" y="360341"/>
                  </a:moveTo>
                  <a:lnTo>
                    <a:pt x="119194" y="360341"/>
                  </a:lnTo>
                </a:path>
                <a:path w="715645" h="365759">
                  <a:moveTo>
                    <a:pt x="119194" y="360341"/>
                  </a:moveTo>
                  <a:lnTo>
                    <a:pt x="121733" y="360341"/>
                  </a:lnTo>
                </a:path>
                <a:path w="715645" h="365759">
                  <a:moveTo>
                    <a:pt x="121733" y="360341"/>
                  </a:moveTo>
                  <a:lnTo>
                    <a:pt x="124272" y="360341"/>
                  </a:lnTo>
                </a:path>
                <a:path w="715645" h="365759">
                  <a:moveTo>
                    <a:pt x="124272" y="360341"/>
                  </a:moveTo>
                  <a:lnTo>
                    <a:pt x="126811" y="360341"/>
                  </a:lnTo>
                </a:path>
                <a:path w="715645" h="365759">
                  <a:moveTo>
                    <a:pt x="126811" y="360341"/>
                  </a:moveTo>
                  <a:lnTo>
                    <a:pt x="129350" y="360341"/>
                  </a:lnTo>
                </a:path>
                <a:path w="715645" h="365759">
                  <a:moveTo>
                    <a:pt x="129350" y="360341"/>
                  </a:moveTo>
                  <a:lnTo>
                    <a:pt x="131889" y="360341"/>
                  </a:lnTo>
                </a:path>
                <a:path w="715645" h="365759">
                  <a:moveTo>
                    <a:pt x="131889" y="360341"/>
                  </a:moveTo>
                  <a:lnTo>
                    <a:pt x="134429" y="360341"/>
                  </a:lnTo>
                </a:path>
                <a:path w="715645" h="365759">
                  <a:moveTo>
                    <a:pt x="134429" y="360341"/>
                  </a:moveTo>
                  <a:lnTo>
                    <a:pt x="136968" y="360341"/>
                  </a:lnTo>
                </a:path>
                <a:path w="715645" h="365759">
                  <a:moveTo>
                    <a:pt x="136968" y="360341"/>
                  </a:moveTo>
                  <a:lnTo>
                    <a:pt x="139507" y="360341"/>
                  </a:lnTo>
                </a:path>
                <a:path w="715645" h="365759">
                  <a:moveTo>
                    <a:pt x="139507" y="360341"/>
                  </a:moveTo>
                  <a:lnTo>
                    <a:pt x="142046" y="360341"/>
                  </a:lnTo>
                </a:path>
                <a:path w="715645" h="365759">
                  <a:moveTo>
                    <a:pt x="142046" y="360341"/>
                  </a:moveTo>
                  <a:lnTo>
                    <a:pt x="144585" y="360341"/>
                  </a:lnTo>
                </a:path>
                <a:path w="715645" h="365759">
                  <a:moveTo>
                    <a:pt x="144585" y="360341"/>
                  </a:moveTo>
                  <a:lnTo>
                    <a:pt x="147124" y="360341"/>
                  </a:lnTo>
                </a:path>
                <a:path w="715645" h="365759">
                  <a:moveTo>
                    <a:pt x="147124" y="360341"/>
                  </a:moveTo>
                  <a:lnTo>
                    <a:pt x="149663" y="360341"/>
                  </a:lnTo>
                </a:path>
                <a:path w="715645" h="365759">
                  <a:moveTo>
                    <a:pt x="149663" y="360341"/>
                  </a:moveTo>
                  <a:lnTo>
                    <a:pt x="152202" y="360341"/>
                  </a:lnTo>
                </a:path>
                <a:path w="715645" h="365759">
                  <a:moveTo>
                    <a:pt x="152202" y="360341"/>
                  </a:moveTo>
                  <a:lnTo>
                    <a:pt x="154741" y="360341"/>
                  </a:lnTo>
                </a:path>
                <a:path w="715645" h="365759">
                  <a:moveTo>
                    <a:pt x="154741" y="360341"/>
                  </a:moveTo>
                  <a:lnTo>
                    <a:pt x="157280" y="360341"/>
                  </a:lnTo>
                </a:path>
                <a:path w="715645" h="365759">
                  <a:moveTo>
                    <a:pt x="157280" y="360341"/>
                  </a:moveTo>
                  <a:lnTo>
                    <a:pt x="159819" y="360341"/>
                  </a:lnTo>
                </a:path>
                <a:path w="715645" h="365759">
                  <a:moveTo>
                    <a:pt x="159819" y="360341"/>
                  </a:moveTo>
                  <a:lnTo>
                    <a:pt x="162358" y="360341"/>
                  </a:lnTo>
                </a:path>
                <a:path w="715645" h="365759">
                  <a:moveTo>
                    <a:pt x="162358" y="360341"/>
                  </a:moveTo>
                  <a:lnTo>
                    <a:pt x="164897" y="360341"/>
                  </a:lnTo>
                </a:path>
                <a:path w="715645" h="365759">
                  <a:moveTo>
                    <a:pt x="164897" y="360341"/>
                  </a:moveTo>
                  <a:lnTo>
                    <a:pt x="167436" y="360341"/>
                  </a:lnTo>
                </a:path>
                <a:path w="715645" h="365759">
                  <a:moveTo>
                    <a:pt x="167436" y="360341"/>
                  </a:moveTo>
                  <a:lnTo>
                    <a:pt x="169975" y="360341"/>
                  </a:lnTo>
                </a:path>
                <a:path w="715645" h="365759">
                  <a:moveTo>
                    <a:pt x="169975" y="360341"/>
                  </a:moveTo>
                  <a:lnTo>
                    <a:pt x="172514" y="360341"/>
                  </a:lnTo>
                </a:path>
                <a:path w="715645" h="365759">
                  <a:moveTo>
                    <a:pt x="172514" y="360341"/>
                  </a:moveTo>
                  <a:lnTo>
                    <a:pt x="175053" y="360341"/>
                  </a:lnTo>
                </a:path>
                <a:path w="715645" h="365759">
                  <a:moveTo>
                    <a:pt x="175053" y="360341"/>
                  </a:moveTo>
                  <a:lnTo>
                    <a:pt x="177592" y="360341"/>
                  </a:lnTo>
                </a:path>
                <a:path w="715645" h="365759">
                  <a:moveTo>
                    <a:pt x="177592" y="360341"/>
                  </a:moveTo>
                  <a:lnTo>
                    <a:pt x="180132" y="360341"/>
                  </a:lnTo>
                </a:path>
                <a:path w="715645" h="365759">
                  <a:moveTo>
                    <a:pt x="180132" y="360341"/>
                  </a:moveTo>
                  <a:lnTo>
                    <a:pt x="182671" y="360341"/>
                  </a:lnTo>
                </a:path>
                <a:path w="715645" h="365759">
                  <a:moveTo>
                    <a:pt x="182671" y="360341"/>
                  </a:moveTo>
                  <a:lnTo>
                    <a:pt x="185210" y="360341"/>
                  </a:lnTo>
                </a:path>
                <a:path w="715645" h="365759">
                  <a:moveTo>
                    <a:pt x="185210" y="360341"/>
                  </a:moveTo>
                  <a:lnTo>
                    <a:pt x="187749" y="360341"/>
                  </a:lnTo>
                </a:path>
                <a:path w="715645" h="365759">
                  <a:moveTo>
                    <a:pt x="187749" y="360341"/>
                  </a:moveTo>
                  <a:lnTo>
                    <a:pt x="190288" y="360341"/>
                  </a:lnTo>
                </a:path>
                <a:path w="715645" h="365759">
                  <a:moveTo>
                    <a:pt x="190288" y="360341"/>
                  </a:moveTo>
                  <a:lnTo>
                    <a:pt x="192827" y="360341"/>
                  </a:lnTo>
                </a:path>
                <a:path w="715645" h="365759">
                  <a:moveTo>
                    <a:pt x="192827" y="360341"/>
                  </a:moveTo>
                  <a:lnTo>
                    <a:pt x="195366" y="360341"/>
                  </a:lnTo>
                </a:path>
                <a:path w="715645" h="365759">
                  <a:moveTo>
                    <a:pt x="195366" y="360341"/>
                  </a:moveTo>
                  <a:lnTo>
                    <a:pt x="197905" y="360341"/>
                  </a:lnTo>
                </a:path>
                <a:path w="715645" h="365759">
                  <a:moveTo>
                    <a:pt x="197905" y="360341"/>
                  </a:moveTo>
                  <a:lnTo>
                    <a:pt x="200444" y="360341"/>
                  </a:lnTo>
                </a:path>
                <a:path w="715645" h="365759">
                  <a:moveTo>
                    <a:pt x="200444" y="360341"/>
                  </a:moveTo>
                  <a:lnTo>
                    <a:pt x="202983" y="360341"/>
                  </a:lnTo>
                </a:path>
                <a:path w="715645" h="365759">
                  <a:moveTo>
                    <a:pt x="202983" y="360341"/>
                  </a:moveTo>
                  <a:lnTo>
                    <a:pt x="205522" y="360341"/>
                  </a:lnTo>
                </a:path>
                <a:path w="715645" h="365759">
                  <a:moveTo>
                    <a:pt x="205522" y="360341"/>
                  </a:moveTo>
                  <a:lnTo>
                    <a:pt x="208061" y="360341"/>
                  </a:lnTo>
                </a:path>
                <a:path w="715645" h="365759">
                  <a:moveTo>
                    <a:pt x="208061" y="360341"/>
                  </a:moveTo>
                  <a:lnTo>
                    <a:pt x="210600" y="360341"/>
                  </a:lnTo>
                </a:path>
                <a:path w="715645" h="365759">
                  <a:moveTo>
                    <a:pt x="210600" y="360341"/>
                  </a:moveTo>
                  <a:lnTo>
                    <a:pt x="213139" y="360341"/>
                  </a:lnTo>
                </a:path>
                <a:path w="715645" h="365759">
                  <a:moveTo>
                    <a:pt x="213139" y="360341"/>
                  </a:moveTo>
                  <a:lnTo>
                    <a:pt x="215678" y="360341"/>
                  </a:lnTo>
                </a:path>
                <a:path w="715645" h="365759">
                  <a:moveTo>
                    <a:pt x="215678" y="360341"/>
                  </a:moveTo>
                  <a:lnTo>
                    <a:pt x="218217" y="360341"/>
                  </a:lnTo>
                </a:path>
                <a:path w="715645" h="365759">
                  <a:moveTo>
                    <a:pt x="218217" y="360341"/>
                  </a:moveTo>
                  <a:lnTo>
                    <a:pt x="220756" y="360341"/>
                  </a:lnTo>
                </a:path>
                <a:path w="715645" h="365759">
                  <a:moveTo>
                    <a:pt x="220756" y="360341"/>
                  </a:moveTo>
                  <a:lnTo>
                    <a:pt x="223296" y="360341"/>
                  </a:lnTo>
                </a:path>
                <a:path w="715645" h="365759">
                  <a:moveTo>
                    <a:pt x="223296" y="360341"/>
                  </a:moveTo>
                  <a:lnTo>
                    <a:pt x="225835" y="360341"/>
                  </a:lnTo>
                </a:path>
                <a:path w="715645" h="365759">
                  <a:moveTo>
                    <a:pt x="225835" y="360341"/>
                  </a:moveTo>
                  <a:lnTo>
                    <a:pt x="228374" y="360341"/>
                  </a:lnTo>
                </a:path>
                <a:path w="715645" h="365759">
                  <a:moveTo>
                    <a:pt x="228374" y="360341"/>
                  </a:moveTo>
                  <a:lnTo>
                    <a:pt x="230913" y="360341"/>
                  </a:lnTo>
                </a:path>
                <a:path w="715645" h="365759">
                  <a:moveTo>
                    <a:pt x="230913" y="360341"/>
                  </a:moveTo>
                  <a:lnTo>
                    <a:pt x="233452" y="360341"/>
                  </a:lnTo>
                </a:path>
                <a:path w="715645" h="365759">
                  <a:moveTo>
                    <a:pt x="233452" y="360341"/>
                  </a:moveTo>
                  <a:lnTo>
                    <a:pt x="235991" y="360341"/>
                  </a:lnTo>
                </a:path>
                <a:path w="715645" h="365759">
                  <a:moveTo>
                    <a:pt x="235991" y="360341"/>
                  </a:moveTo>
                  <a:lnTo>
                    <a:pt x="238530" y="360341"/>
                  </a:lnTo>
                </a:path>
                <a:path w="715645" h="365759">
                  <a:moveTo>
                    <a:pt x="238530" y="360341"/>
                  </a:moveTo>
                  <a:lnTo>
                    <a:pt x="241069" y="360341"/>
                  </a:lnTo>
                </a:path>
                <a:path w="715645" h="365759">
                  <a:moveTo>
                    <a:pt x="241069" y="360341"/>
                  </a:moveTo>
                  <a:lnTo>
                    <a:pt x="243608" y="360341"/>
                  </a:lnTo>
                </a:path>
                <a:path w="715645" h="365759">
                  <a:moveTo>
                    <a:pt x="243608" y="360341"/>
                  </a:moveTo>
                  <a:lnTo>
                    <a:pt x="246147" y="360341"/>
                  </a:lnTo>
                </a:path>
                <a:path w="715645" h="365759">
                  <a:moveTo>
                    <a:pt x="246147" y="360341"/>
                  </a:moveTo>
                  <a:lnTo>
                    <a:pt x="248686" y="360341"/>
                  </a:lnTo>
                </a:path>
                <a:path w="715645" h="365759">
                  <a:moveTo>
                    <a:pt x="248686" y="360341"/>
                  </a:moveTo>
                  <a:lnTo>
                    <a:pt x="251225" y="360341"/>
                  </a:lnTo>
                </a:path>
                <a:path w="715645" h="365759">
                  <a:moveTo>
                    <a:pt x="251225" y="360341"/>
                  </a:moveTo>
                  <a:lnTo>
                    <a:pt x="253764" y="360341"/>
                  </a:lnTo>
                </a:path>
                <a:path w="715645" h="365759">
                  <a:moveTo>
                    <a:pt x="253764" y="360341"/>
                  </a:moveTo>
                  <a:lnTo>
                    <a:pt x="256303" y="360341"/>
                  </a:lnTo>
                </a:path>
                <a:path w="715645" h="365759">
                  <a:moveTo>
                    <a:pt x="256303" y="360341"/>
                  </a:moveTo>
                  <a:lnTo>
                    <a:pt x="258842" y="360341"/>
                  </a:lnTo>
                </a:path>
                <a:path w="715645" h="365759">
                  <a:moveTo>
                    <a:pt x="258842" y="360341"/>
                  </a:moveTo>
                  <a:lnTo>
                    <a:pt x="261381" y="360341"/>
                  </a:lnTo>
                </a:path>
                <a:path w="715645" h="365759">
                  <a:moveTo>
                    <a:pt x="261381" y="360341"/>
                  </a:moveTo>
                  <a:lnTo>
                    <a:pt x="263920" y="360341"/>
                  </a:lnTo>
                </a:path>
                <a:path w="715645" h="365759">
                  <a:moveTo>
                    <a:pt x="263920" y="360341"/>
                  </a:moveTo>
                  <a:lnTo>
                    <a:pt x="266460" y="360341"/>
                  </a:lnTo>
                </a:path>
                <a:path w="715645" h="365759">
                  <a:moveTo>
                    <a:pt x="266460" y="360341"/>
                  </a:moveTo>
                  <a:lnTo>
                    <a:pt x="268999" y="360341"/>
                  </a:lnTo>
                </a:path>
                <a:path w="715645" h="365759">
                  <a:moveTo>
                    <a:pt x="268999" y="360341"/>
                  </a:moveTo>
                  <a:lnTo>
                    <a:pt x="271538" y="360341"/>
                  </a:lnTo>
                </a:path>
                <a:path w="715645" h="365759">
                  <a:moveTo>
                    <a:pt x="271538" y="360341"/>
                  </a:moveTo>
                  <a:lnTo>
                    <a:pt x="274077" y="360341"/>
                  </a:lnTo>
                </a:path>
                <a:path w="715645" h="365759">
                  <a:moveTo>
                    <a:pt x="274077" y="360341"/>
                  </a:moveTo>
                  <a:lnTo>
                    <a:pt x="276616" y="360341"/>
                  </a:lnTo>
                </a:path>
                <a:path w="715645" h="365759">
                  <a:moveTo>
                    <a:pt x="276616" y="360341"/>
                  </a:moveTo>
                  <a:lnTo>
                    <a:pt x="279155" y="360341"/>
                  </a:lnTo>
                </a:path>
                <a:path w="715645" h="365759">
                  <a:moveTo>
                    <a:pt x="279155" y="360341"/>
                  </a:moveTo>
                  <a:lnTo>
                    <a:pt x="281694" y="360341"/>
                  </a:lnTo>
                </a:path>
                <a:path w="715645" h="365759">
                  <a:moveTo>
                    <a:pt x="281694" y="360341"/>
                  </a:moveTo>
                  <a:lnTo>
                    <a:pt x="284233" y="360341"/>
                  </a:lnTo>
                </a:path>
                <a:path w="715645" h="365759">
                  <a:moveTo>
                    <a:pt x="284233" y="360341"/>
                  </a:moveTo>
                  <a:lnTo>
                    <a:pt x="286772" y="360341"/>
                  </a:lnTo>
                </a:path>
                <a:path w="715645" h="365759">
                  <a:moveTo>
                    <a:pt x="286772" y="360341"/>
                  </a:moveTo>
                  <a:lnTo>
                    <a:pt x="289311" y="360341"/>
                  </a:lnTo>
                </a:path>
                <a:path w="715645" h="365759">
                  <a:moveTo>
                    <a:pt x="289311" y="360341"/>
                  </a:moveTo>
                  <a:lnTo>
                    <a:pt x="291850" y="360341"/>
                  </a:lnTo>
                </a:path>
                <a:path w="715645" h="365759">
                  <a:moveTo>
                    <a:pt x="291850" y="360341"/>
                  </a:moveTo>
                  <a:lnTo>
                    <a:pt x="294389" y="360341"/>
                  </a:lnTo>
                </a:path>
                <a:path w="715645" h="365759">
                  <a:moveTo>
                    <a:pt x="294389" y="360341"/>
                  </a:moveTo>
                  <a:lnTo>
                    <a:pt x="296928" y="360341"/>
                  </a:lnTo>
                </a:path>
                <a:path w="715645" h="365759">
                  <a:moveTo>
                    <a:pt x="296928" y="360341"/>
                  </a:moveTo>
                  <a:lnTo>
                    <a:pt x="299467" y="360341"/>
                  </a:lnTo>
                </a:path>
                <a:path w="715645" h="365759">
                  <a:moveTo>
                    <a:pt x="299467" y="360341"/>
                  </a:moveTo>
                  <a:lnTo>
                    <a:pt x="302006" y="360341"/>
                  </a:lnTo>
                </a:path>
                <a:path w="715645" h="365759">
                  <a:moveTo>
                    <a:pt x="302006" y="360341"/>
                  </a:moveTo>
                  <a:lnTo>
                    <a:pt x="304545" y="360341"/>
                  </a:lnTo>
                </a:path>
                <a:path w="715645" h="365759">
                  <a:moveTo>
                    <a:pt x="304545" y="360341"/>
                  </a:moveTo>
                  <a:lnTo>
                    <a:pt x="307084" y="360341"/>
                  </a:lnTo>
                </a:path>
                <a:path w="715645" h="365759">
                  <a:moveTo>
                    <a:pt x="307084" y="360341"/>
                  </a:moveTo>
                  <a:lnTo>
                    <a:pt x="309624" y="360341"/>
                  </a:lnTo>
                </a:path>
                <a:path w="715645" h="365759">
                  <a:moveTo>
                    <a:pt x="309624" y="360341"/>
                  </a:moveTo>
                  <a:lnTo>
                    <a:pt x="312163" y="360341"/>
                  </a:lnTo>
                </a:path>
                <a:path w="715645" h="365759">
                  <a:moveTo>
                    <a:pt x="312163" y="360341"/>
                  </a:moveTo>
                  <a:lnTo>
                    <a:pt x="314702" y="360341"/>
                  </a:lnTo>
                </a:path>
                <a:path w="715645" h="365759">
                  <a:moveTo>
                    <a:pt x="314702" y="360341"/>
                  </a:moveTo>
                  <a:lnTo>
                    <a:pt x="317241" y="360341"/>
                  </a:lnTo>
                </a:path>
                <a:path w="715645" h="365759">
                  <a:moveTo>
                    <a:pt x="317241" y="360341"/>
                  </a:moveTo>
                  <a:lnTo>
                    <a:pt x="319780" y="360341"/>
                  </a:lnTo>
                </a:path>
                <a:path w="715645" h="365759">
                  <a:moveTo>
                    <a:pt x="319780" y="360341"/>
                  </a:moveTo>
                  <a:lnTo>
                    <a:pt x="322319" y="360341"/>
                  </a:lnTo>
                </a:path>
                <a:path w="715645" h="365759">
                  <a:moveTo>
                    <a:pt x="322319" y="360341"/>
                  </a:moveTo>
                  <a:lnTo>
                    <a:pt x="324858" y="360341"/>
                  </a:lnTo>
                </a:path>
                <a:path w="715645" h="365759">
                  <a:moveTo>
                    <a:pt x="324858" y="360341"/>
                  </a:moveTo>
                  <a:lnTo>
                    <a:pt x="327397" y="360341"/>
                  </a:lnTo>
                </a:path>
                <a:path w="715645" h="365759">
                  <a:moveTo>
                    <a:pt x="327397" y="360341"/>
                  </a:moveTo>
                  <a:lnTo>
                    <a:pt x="329936" y="360341"/>
                  </a:lnTo>
                </a:path>
                <a:path w="715645" h="365759">
                  <a:moveTo>
                    <a:pt x="329936" y="360341"/>
                  </a:moveTo>
                  <a:lnTo>
                    <a:pt x="332475" y="360341"/>
                  </a:lnTo>
                </a:path>
                <a:path w="715645" h="365759">
                  <a:moveTo>
                    <a:pt x="332475" y="360341"/>
                  </a:moveTo>
                  <a:lnTo>
                    <a:pt x="335014" y="360341"/>
                  </a:lnTo>
                </a:path>
                <a:path w="715645" h="365759">
                  <a:moveTo>
                    <a:pt x="335014" y="360341"/>
                  </a:moveTo>
                  <a:lnTo>
                    <a:pt x="337553" y="360341"/>
                  </a:lnTo>
                </a:path>
                <a:path w="715645" h="365759">
                  <a:moveTo>
                    <a:pt x="337553" y="360341"/>
                  </a:moveTo>
                  <a:lnTo>
                    <a:pt x="340092" y="360341"/>
                  </a:lnTo>
                </a:path>
                <a:path w="715645" h="365759">
                  <a:moveTo>
                    <a:pt x="340092" y="360341"/>
                  </a:moveTo>
                  <a:lnTo>
                    <a:pt x="342631" y="360341"/>
                  </a:lnTo>
                </a:path>
                <a:path w="715645" h="365759">
                  <a:moveTo>
                    <a:pt x="342631" y="360341"/>
                  </a:moveTo>
                  <a:lnTo>
                    <a:pt x="345170" y="360341"/>
                  </a:lnTo>
                </a:path>
                <a:path w="715645" h="365759">
                  <a:moveTo>
                    <a:pt x="345170" y="360341"/>
                  </a:moveTo>
                  <a:lnTo>
                    <a:pt x="347709" y="360341"/>
                  </a:lnTo>
                </a:path>
                <a:path w="715645" h="365759">
                  <a:moveTo>
                    <a:pt x="347709" y="360341"/>
                  </a:moveTo>
                  <a:lnTo>
                    <a:pt x="350248" y="360341"/>
                  </a:lnTo>
                </a:path>
                <a:path w="715645" h="365759">
                  <a:moveTo>
                    <a:pt x="350248" y="360341"/>
                  </a:moveTo>
                  <a:lnTo>
                    <a:pt x="352788" y="360341"/>
                  </a:lnTo>
                </a:path>
                <a:path w="715645" h="365759">
                  <a:moveTo>
                    <a:pt x="352788" y="360341"/>
                  </a:moveTo>
                  <a:lnTo>
                    <a:pt x="355327" y="360341"/>
                  </a:lnTo>
                </a:path>
                <a:path w="715645" h="365759">
                  <a:moveTo>
                    <a:pt x="355327" y="360341"/>
                  </a:moveTo>
                  <a:lnTo>
                    <a:pt x="357866" y="360341"/>
                  </a:lnTo>
                </a:path>
                <a:path w="715645" h="365759">
                  <a:moveTo>
                    <a:pt x="357866" y="360341"/>
                  </a:moveTo>
                  <a:lnTo>
                    <a:pt x="360405" y="360341"/>
                  </a:lnTo>
                </a:path>
                <a:path w="715645" h="365759">
                  <a:moveTo>
                    <a:pt x="360405" y="360341"/>
                  </a:moveTo>
                  <a:lnTo>
                    <a:pt x="362944" y="360341"/>
                  </a:lnTo>
                </a:path>
                <a:path w="715645" h="365759">
                  <a:moveTo>
                    <a:pt x="362944" y="360341"/>
                  </a:moveTo>
                  <a:lnTo>
                    <a:pt x="365483" y="360341"/>
                  </a:lnTo>
                </a:path>
                <a:path w="715645" h="365759">
                  <a:moveTo>
                    <a:pt x="365483" y="360341"/>
                  </a:moveTo>
                  <a:lnTo>
                    <a:pt x="368022" y="360341"/>
                  </a:lnTo>
                </a:path>
                <a:path w="715645" h="365759">
                  <a:moveTo>
                    <a:pt x="368022" y="360341"/>
                  </a:moveTo>
                  <a:lnTo>
                    <a:pt x="370561" y="360341"/>
                  </a:lnTo>
                </a:path>
                <a:path w="715645" h="365759">
                  <a:moveTo>
                    <a:pt x="370561" y="360341"/>
                  </a:moveTo>
                  <a:lnTo>
                    <a:pt x="373100" y="360341"/>
                  </a:lnTo>
                </a:path>
                <a:path w="715645" h="365759">
                  <a:moveTo>
                    <a:pt x="373100" y="360341"/>
                  </a:moveTo>
                  <a:lnTo>
                    <a:pt x="375639" y="360341"/>
                  </a:lnTo>
                </a:path>
                <a:path w="715645" h="365759">
                  <a:moveTo>
                    <a:pt x="375639" y="360341"/>
                  </a:moveTo>
                  <a:lnTo>
                    <a:pt x="378178" y="360341"/>
                  </a:lnTo>
                </a:path>
                <a:path w="715645" h="365759">
                  <a:moveTo>
                    <a:pt x="378178" y="360341"/>
                  </a:moveTo>
                  <a:lnTo>
                    <a:pt x="380717" y="360341"/>
                  </a:lnTo>
                </a:path>
                <a:path w="715645" h="365759">
                  <a:moveTo>
                    <a:pt x="380717" y="360341"/>
                  </a:moveTo>
                  <a:lnTo>
                    <a:pt x="383256" y="360341"/>
                  </a:lnTo>
                </a:path>
                <a:path w="715645" h="365759">
                  <a:moveTo>
                    <a:pt x="383256" y="360341"/>
                  </a:moveTo>
                  <a:lnTo>
                    <a:pt x="385795" y="360341"/>
                  </a:lnTo>
                </a:path>
                <a:path w="715645" h="365759">
                  <a:moveTo>
                    <a:pt x="385795" y="360341"/>
                  </a:moveTo>
                  <a:lnTo>
                    <a:pt x="388334" y="360341"/>
                  </a:lnTo>
                </a:path>
                <a:path w="715645" h="365759">
                  <a:moveTo>
                    <a:pt x="388334" y="360341"/>
                  </a:moveTo>
                  <a:lnTo>
                    <a:pt x="390873" y="360341"/>
                  </a:lnTo>
                </a:path>
                <a:path w="715645" h="365759">
                  <a:moveTo>
                    <a:pt x="390873" y="360341"/>
                  </a:moveTo>
                  <a:lnTo>
                    <a:pt x="393412" y="360341"/>
                  </a:lnTo>
                </a:path>
                <a:path w="715645" h="365759">
                  <a:moveTo>
                    <a:pt x="393412" y="360341"/>
                  </a:moveTo>
                  <a:lnTo>
                    <a:pt x="395951" y="360341"/>
                  </a:lnTo>
                </a:path>
                <a:path w="715645" h="365759">
                  <a:moveTo>
                    <a:pt x="395951" y="360341"/>
                  </a:moveTo>
                  <a:lnTo>
                    <a:pt x="398491" y="360341"/>
                  </a:lnTo>
                </a:path>
                <a:path w="715645" h="365759">
                  <a:moveTo>
                    <a:pt x="398491" y="360341"/>
                  </a:moveTo>
                  <a:lnTo>
                    <a:pt x="401030" y="360341"/>
                  </a:lnTo>
                </a:path>
                <a:path w="715645" h="365759">
                  <a:moveTo>
                    <a:pt x="401030" y="360341"/>
                  </a:moveTo>
                  <a:lnTo>
                    <a:pt x="403569" y="360341"/>
                  </a:lnTo>
                </a:path>
                <a:path w="715645" h="365759">
                  <a:moveTo>
                    <a:pt x="403569" y="360341"/>
                  </a:moveTo>
                  <a:lnTo>
                    <a:pt x="406108" y="360341"/>
                  </a:lnTo>
                </a:path>
                <a:path w="715645" h="365759">
                  <a:moveTo>
                    <a:pt x="406108" y="360341"/>
                  </a:moveTo>
                  <a:lnTo>
                    <a:pt x="408647" y="360341"/>
                  </a:lnTo>
                </a:path>
                <a:path w="715645" h="365759">
                  <a:moveTo>
                    <a:pt x="408647" y="360341"/>
                  </a:moveTo>
                  <a:lnTo>
                    <a:pt x="411186" y="360341"/>
                  </a:lnTo>
                </a:path>
                <a:path w="715645" h="365759">
                  <a:moveTo>
                    <a:pt x="411186" y="360341"/>
                  </a:moveTo>
                  <a:lnTo>
                    <a:pt x="413725" y="360341"/>
                  </a:lnTo>
                </a:path>
                <a:path w="715645" h="365759">
                  <a:moveTo>
                    <a:pt x="413725" y="360341"/>
                  </a:moveTo>
                  <a:lnTo>
                    <a:pt x="416264" y="360341"/>
                  </a:lnTo>
                </a:path>
                <a:path w="715645" h="365759">
                  <a:moveTo>
                    <a:pt x="416264" y="360341"/>
                  </a:moveTo>
                  <a:lnTo>
                    <a:pt x="418803" y="360341"/>
                  </a:lnTo>
                </a:path>
                <a:path w="715645" h="365759">
                  <a:moveTo>
                    <a:pt x="418803" y="360341"/>
                  </a:moveTo>
                  <a:lnTo>
                    <a:pt x="421342" y="360341"/>
                  </a:lnTo>
                </a:path>
                <a:path w="715645" h="365759">
                  <a:moveTo>
                    <a:pt x="421342" y="360341"/>
                  </a:moveTo>
                  <a:lnTo>
                    <a:pt x="423881" y="360341"/>
                  </a:lnTo>
                </a:path>
                <a:path w="715645" h="365759">
                  <a:moveTo>
                    <a:pt x="423881" y="360341"/>
                  </a:moveTo>
                  <a:lnTo>
                    <a:pt x="426420" y="360341"/>
                  </a:lnTo>
                </a:path>
                <a:path w="715645" h="365759">
                  <a:moveTo>
                    <a:pt x="426420" y="360341"/>
                  </a:moveTo>
                  <a:lnTo>
                    <a:pt x="428959" y="360341"/>
                  </a:lnTo>
                </a:path>
                <a:path w="715645" h="365759">
                  <a:moveTo>
                    <a:pt x="428959" y="360341"/>
                  </a:moveTo>
                  <a:lnTo>
                    <a:pt x="431498" y="360341"/>
                  </a:lnTo>
                </a:path>
                <a:path w="715645" h="365759">
                  <a:moveTo>
                    <a:pt x="431498" y="360341"/>
                  </a:moveTo>
                  <a:lnTo>
                    <a:pt x="434037" y="360341"/>
                  </a:lnTo>
                </a:path>
                <a:path w="715645" h="365759">
                  <a:moveTo>
                    <a:pt x="434037" y="360341"/>
                  </a:moveTo>
                  <a:lnTo>
                    <a:pt x="436576" y="360341"/>
                  </a:lnTo>
                </a:path>
                <a:path w="715645" h="365759">
                  <a:moveTo>
                    <a:pt x="436576" y="360341"/>
                  </a:moveTo>
                  <a:lnTo>
                    <a:pt x="439115" y="360341"/>
                  </a:lnTo>
                </a:path>
                <a:path w="715645" h="365759">
                  <a:moveTo>
                    <a:pt x="439115" y="360341"/>
                  </a:moveTo>
                  <a:lnTo>
                    <a:pt x="441655" y="360341"/>
                  </a:lnTo>
                </a:path>
                <a:path w="715645" h="365759">
                  <a:moveTo>
                    <a:pt x="441655" y="360341"/>
                  </a:moveTo>
                  <a:lnTo>
                    <a:pt x="444194" y="360341"/>
                  </a:lnTo>
                </a:path>
                <a:path w="715645" h="365759">
                  <a:moveTo>
                    <a:pt x="444194" y="360341"/>
                  </a:moveTo>
                  <a:lnTo>
                    <a:pt x="446733" y="360341"/>
                  </a:lnTo>
                </a:path>
                <a:path w="715645" h="365759">
                  <a:moveTo>
                    <a:pt x="446733" y="360341"/>
                  </a:moveTo>
                  <a:lnTo>
                    <a:pt x="449272" y="360341"/>
                  </a:lnTo>
                </a:path>
                <a:path w="715645" h="365759">
                  <a:moveTo>
                    <a:pt x="449272" y="360341"/>
                  </a:moveTo>
                  <a:lnTo>
                    <a:pt x="451811" y="360341"/>
                  </a:lnTo>
                </a:path>
                <a:path w="715645" h="365759">
                  <a:moveTo>
                    <a:pt x="451811" y="360341"/>
                  </a:moveTo>
                  <a:lnTo>
                    <a:pt x="454350" y="360341"/>
                  </a:lnTo>
                </a:path>
                <a:path w="715645" h="365759">
                  <a:moveTo>
                    <a:pt x="454350" y="360341"/>
                  </a:moveTo>
                  <a:lnTo>
                    <a:pt x="456889" y="360341"/>
                  </a:lnTo>
                </a:path>
                <a:path w="715645" h="365759">
                  <a:moveTo>
                    <a:pt x="456889" y="360341"/>
                  </a:moveTo>
                  <a:lnTo>
                    <a:pt x="459428" y="360341"/>
                  </a:lnTo>
                </a:path>
                <a:path w="715645" h="365759">
                  <a:moveTo>
                    <a:pt x="459428" y="360341"/>
                  </a:moveTo>
                  <a:lnTo>
                    <a:pt x="461967" y="360341"/>
                  </a:lnTo>
                </a:path>
                <a:path w="715645" h="365759">
                  <a:moveTo>
                    <a:pt x="461967" y="360341"/>
                  </a:moveTo>
                  <a:lnTo>
                    <a:pt x="464506" y="360341"/>
                  </a:lnTo>
                </a:path>
                <a:path w="715645" h="365759">
                  <a:moveTo>
                    <a:pt x="464506" y="360341"/>
                  </a:moveTo>
                  <a:lnTo>
                    <a:pt x="467045" y="360341"/>
                  </a:lnTo>
                </a:path>
                <a:path w="715645" h="365759">
                  <a:moveTo>
                    <a:pt x="467045" y="360341"/>
                  </a:moveTo>
                  <a:lnTo>
                    <a:pt x="469584" y="360341"/>
                  </a:lnTo>
                </a:path>
                <a:path w="715645" h="365759">
                  <a:moveTo>
                    <a:pt x="469584" y="360341"/>
                  </a:moveTo>
                  <a:lnTo>
                    <a:pt x="472123" y="360341"/>
                  </a:lnTo>
                </a:path>
                <a:path w="715645" h="365759">
                  <a:moveTo>
                    <a:pt x="472123" y="360341"/>
                  </a:moveTo>
                  <a:lnTo>
                    <a:pt x="474662" y="360341"/>
                  </a:lnTo>
                </a:path>
                <a:path w="715645" h="365759">
                  <a:moveTo>
                    <a:pt x="474662" y="360341"/>
                  </a:moveTo>
                  <a:lnTo>
                    <a:pt x="477201" y="360341"/>
                  </a:lnTo>
                </a:path>
                <a:path w="715645" h="365759">
                  <a:moveTo>
                    <a:pt x="477201" y="360341"/>
                  </a:moveTo>
                  <a:lnTo>
                    <a:pt x="479740" y="360341"/>
                  </a:lnTo>
                </a:path>
                <a:path w="715645" h="365759">
                  <a:moveTo>
                    <a:pt x="479740" y="360341"/>
                  </a:moveTo>
                  <a:lnTo>
                    <a:pt x="482279" y="360341"/>
                  </a:lnTo>
                </a:path>
                <a:path w="715645" h="365759">
                  <a:moveTo>
                    <a:pt x="482279" y="360341"/>
                  </a:moveTo>
                  <a:lnTo>
                    <a:pt x="484819" y="360341"/>
                  </a:lnTo>
                </a:path>
                <a:path w="715645" h="365759">
                  <a:moveTo>
                    <a:pt x="484819" y="360341"/>
                  </a:moveTo>
                  <a:lnTo>
                    <a:pt x="487358" y="360341"/>
                  </a:lnTo>
                </a:path>
                <a:path w="715645" h="365759">
                  <a:moveTo>
                    <a:pt x="487358" y="360341"/>
                  </a:moveTo>
                  <a:lnTo>
                    <a:pt x="489897" y="360341"/>
                  </a:lnTo>
                </a:path>
                <a:path w="715645" h="365759">
                  <a:moveTo>
                    <a:pt x="489897" y="360341"/>
                  </a:moveTo>
                  <a:lnTo>
                    <a:pt x="492436" y="360341"/>
                  </a:lnTo>
                </a:path>
                <a:path w="715645" h="365759">
                  <a:moveTo>
                    <a:pt x="492436" y="360341"/>
                  </a:moveTo>
                  <a:lnTo>
                    <a:pt x="494975" y="360341"/>
                  </a:lnTo>
                </a:path>
                <a:path w="715645" h="365759">
                  <a:moveTo>
                    <a:pt x="494975" y="360341"/>
                  </a:moveTo>
                  <a:lnTo>
                    <a:pt x="497514" y="360341"/>
                  </a:lnTo>
                </a:path>
                <a:path w="715645" h="365759">
                  <a:moveTo>
                    <a:pt x="497514" y="360341"/>
                  </a:moveTo>
                  <a:lnTo>
                    <a:pt x="500053" y="360341"/>
                  </a:lnTo>
                </a:path>
                <a:path w="715645" h="365759">
                  <a:moveTo>
                    <a:pt x="500053" y="360341"/>
                  </a:moveTo>
                  <a:lnTo>
                    <a:pt x="502592" y="360341"/>
                  </a:lnTo>
                </a:path>
                <a:path w="715645" h="365759">
                  <a:moveTo>
                    <a:pt x="502592" y="360341"/>
                  </a:moveTo>
                  <a:lnTo>
                    <a:pt x="505131" y="360341"/>
                  </a:lnTo>
                </a:path>
                <a:path w="715645" h="365759">
                  <a:moveTo>
                    <a:pt x="505131" y="360341"/>
                  </a:moveTo>
                  <a:lnTo>
                    <a:pt x="507670" y="360341"/>
                  </a:lnTo>
                </a:path>
                <a:path w="715645" h="365759">
                  <a:moveTo>
                    <a:pt x="507670" y="360341"/>
                  </a:moveTo>
                  <a:lnTo>
                    <a:pt x="510209" y="360341"/>
                  </a:lnTo>
                </a:path>
                <a:path w="715645" h="365759">
                  <a:moveTo>
                    <a:pt x="510209" y="360341"/>
                  </a:moveTo>
                  <a:lnTo>
                    <a:pt x="512748" y="360341"/>
                  </a:lnTo>
                </a:path>
                <a:path w="715645" h="365759">
                  <a:moveTo>
                    <a:pt x="512748" y="360341"/>
                  </a:moveTo>
                  <a:lnTo>
                    <a:pt x="515287" y="360341"/>
                  </a:lnTo>
                </a:path>
                <a:path w="715645" h="365759">
                  <a:moveTo>
                    <a:pt x="515287" y="360341"/>
                  </a:moveTo>
                  <a:lnTo>
                    <a:pt x="517826" y="360341"/>
                  </a:lnTo>
                </a:path>
                <a:path w="715645" h="365759">
                  <a:moveTo>
                    <a:pt x="517826" y="360341"/>
                  </a:moveTo>
                  <a:lnTo>
                    <a:pt x="520365" y="360341"/>
                  </a:lnTo>
                </a:path>
                <a:path w="715645" h="365759">
                  <a:moveTo>
                    <a:pt x="520365" y="360341"/>
                  </a:moveTo>
                  <a:lnTo>
                    <a:pt x="522904" y="360341"/>
                  </a:lnTo>
                </a:path>
                <a:path w="715645" h="365759">
                  <a:moveTo>
                    <a:pt x="522904" y="360341"/>
                  </a:moveTo>
                  <a:lnTo>
                    <a:pt x="525443" y="360341"/>
                  </a:lnTo>
                </a:path>
                <a:path w="715645" h="365759">
                  <a:moveTo>
                    <a:pt x="525443" y="360341"/>
                  </a:moveTo>
                  <a:lnTo>
                    <a:pt x="527983" y="360341"/>
                  </a:lnTo>
                </a:path>
                <a:path w="715645" h="365759">
                  <a:moveTo>
                    <a:pt x="527983" y="360341"/>
                  </a:moveTo>
                  <a:lnTo>
                    <a:pt x="530522" y="360341"/>
                  </a:lnTo>
                </a:path>
                <a:path w="715645" h="365759">
                  <a:moveTo>
                    <a:pt x="530522" y="360341"/>
                  </a:moveTo>
                  <a:lnTo>
                    <a:pt x="533061" y="360341"/>
                  </a:lnTo>
                </a:path>
                <a:path w="715645" h="365759">
                  <a:moveTo>
                    <a:pt x="533061" y="360341"/>
                  </a:moveTo>
                  <a:lnTo>
                    <a:pt x="535600" y="360341"/>
                  </a:lnTo>
                </a:path>
                <a:path w="715645" h="365759">
                  <a:moveTo>
                    <a:pt x="535600" y="360341"/>
                  </a:moveTo>
                  <a:lnTo>
                    <a:pt x="538139" y="360341"/>
                  </a:lnTo>
                </a:path>
                <a:path w="715645" h="365759">
                  <a:moveTo>
                    <a:pt x="538139" y="360341"/>
                  </a:moveTo>
                  <a:lnTo>
                    <a:pt x="540678" y="360341"/>
                  </a:lnTo>
                </a:path>
                <a:path w="715645" h="365759">
                  <a:moveTo>
                    <a:pt x="540678" y="360341"/>
                  </a:moveTo>
                  <a:lnTo>
                    <a:pt x="543217" y="360341"/>
                  </a:lnTo>
                </a:path>
                <a:path w="715645" h="365759">
                  <a:moveTo>
                    <a:pt x="543217" y="360341"/>
                  </a:moveTo>
                  <a:lnTo>
                    <a:pt x="545756" y="360341"/>
                  </a:lnTo>
                </a:path>
                <a:path w="715645" h="365759">
                  <a:moveTo>
                    <a:pt x="545756" y="360341"/>
                  </a:moveTo>
                  <a:lnTo>
                    <a:pt x="548295" y="360341"/>
                  </a:lnTo>
                </a:path>
                <a:path w="715645" h="365759">
                  <a:moveTo>
                    <a:pt x="548295" y="360341"/>
                  </a:moveTo>
                  <a:lnTo>
                    <a:pt x="550834" y="360341"/>
                  </a:lnTo>
                </a:path>
                <a:path w="715645" h="365759">
                  <a:moveTo>
                    <a:pt x="550834" y="360341"/>
                  </a:moveTo>
                  <a:lnTo>
                    <a:pt x="553373" y="360341"/>
                  </a:lnTo>
                </a:path>
                <a:path w="715645" h="365759">
                  <a:moveTo>
                    <a:pt x="553373" y="360341"/>
                  </a:moveTo>
                  <a:lnTo>
                    <a:pt x="555912" y="360341"/>
                  </a:lnTo>
                </a:path>
                <a:path w="715645" h="365759">
                  <a:moveTo>
                    <a:pt x="555912" y="360341"/>
                  </a:moveTo>
                  <a:lnTo>
                    <a:pt x="558451" y="360341"/>
                  </a:lnTo>
                </a:path>
                <a:path w="715645" h="365759">
                  <a:moveTo>
                    <a:pt x="558451" y="360341"/>
                  </a:moveTo>
                  <a:lnTo>
                    <a:pt x="560990" y="360341"/>
                  </a:lnTo>
                </a:path>
                <a:path w="715645" h="365759">
                  <a:moveTo>
                    <a:pt x="560990" y="360341"/>
                  </a:moveTo>
                  <a:lnTo>
                    <a:pt x="563529" y="360341"/>
                  </a:lnTo>
                </a:path>
                <a:path w="715645" h="365759">
                  <a:moveTo>
                    <a:pt x="563529" y="360341"/>
                  </a:moveTo>
                  <a:lnTo>
                    <a:pt x="566068" y="360341"/>
                  </a:lnTo>
                </a:path>
                <a:path w="715645" h="365759">
                  <a:moveTo>
                    <a:pt x="566068" y="360341"/>
                  </a:moveTo>
                  <a:lnTo>
                    <a:pt x="568607" y="360341"/>
                  </a:lnTo>
                </a:path>
                <a:path w="715645" h="365759">
                  <a:moveTo>
                    <a:pt x="568607" y="360341"/>
                  </a:moveTo>
                  <a:lnTo>
                    <a:pt x="571146" y="360341"/>
                  </a:lnTo>
                </a:path>
                <a:path w="715645" h="365759">
                  <a:moveTo>
                    <a:pt x="571146" y="360341"/>
                  </a:moveTo>
                  <a:lnTo>
                    <a:pt x="573686" y="360341"/>
                  </a:lnTo>
                </a:path>
                <a:path w="715645" h="365759">
                  <a:moveTo>
                    <a:pt x="573686" y="360341"/>
                  </a:moveTo>
                  <a:lnTo>
                    <a:pt x="576225" y="360341"/>
                  </a:lnTo>
                </a:path>
                <a:path w="715645" h="365759">
                  <a:moveTo>
                    <a:pt x="576225" y="360341"/>
                  </a:moveTo>
                  <a:lnTo>
                    <a:pt x="578764" y="360341"/>
                  </a:lnTo>
                </a:path>
                <a:path w="715645" h="365759">
                  <a:moveTo>
                    <a:pt x="578764" y="360341"/>
                  </a:moveTo>
                  <a:lnTo>
                    <a:pt x="581303" y="360341"/>
                  </a:lnTo>
                </a:path>
                <a:path w="715645" h="365759">
                  <a:moveTo>
                    <a:pt x="581303" y="360341"/>
                  </a:moveTo>
                  <a:lnTo>
                    <a:pt x="583842" y="360341"/>
                  </a:lnTo>
                </a:path>
                <a:path w="715645" h="365759">
                  <a:moveTo>
                    <a:pt x="583842" y="360341"/>
                  </a:moveTo>
                  <a:lnTo>
                    <a:pt x="586381" y="360341"/>
                  </a:lnTo>
                </a:path>
                <a:path w="715645" h="365759">
                  <a:moveTo>
                    <a:pt x="586381" y="360341"/>
                  </a:moveTo>
                  <a:lnTo>
                    <a:pt x="588920" y="360341"/>
                  </a:lnTo>
                </a:path>
                <a:path w="715645" h="365759">
                  <a:moveTo>
                    <a:pt x="588920" y="360341"/>
                  </a:moveTo>
                  <a:lnTo>
                    <a:pt x="591459" y="360341"/>
                  </a:lnTo>
                </a:path>
                <a:path w="715645" h="365759">
                  <a:moveTo>
                    <a:pt x="591459" y="360341"/>
                  </a:moveTo>
                  <a:lnTo>
                    <a:pt x="593998" y="360341"/>
                  </a:lnTo>
                </a:path>
                <a:path w="715645" h="365759">
                  <a:moveTo>
                    <a:pt x="593998" y="360341"/>
                  </a:moveTo>
                  <a:lnTo>
                    <a:pt x="596537" y="360341"/>
                  </a:lnTo>
                </a:path>
                <a:path w="715645" h="365759">
                  <a:moveTo>
                    <a:pt x="596537" y="360341"/>
                  </a:moveTo>
                  <a:lnTo>
                    <a:pt x="599076" y="360341"/>
                  </a:lnTo>
                </a:path>
                <a:path w="715645" h="365759">
                  <a:moveTo>
                    <a:pt x="599076" y="360341"/>
                  </a:moveTo>
                  <a:lnTo>
                    <a:pt x="601615" y="360341"/>
                  </a:lnTo>
                </a:path>
                <a:path w="715645" h="365759">
                  <a:moveTo>
                    <a:pt x="601615" y="360341"/>
                  </a:moveTo>
                  <a:lnTo>
                    <a:pt x="604154" y="360341"/>
                  </a:lnTo>
                </a:path>
                <a:path w="715645" h="365759">
                  <a:moveTo>
                    <a:pt x="604154" y="360341"/>
                  </a:moveTo>
                  <a:lnTo>
                    <a:pt x="606693" y="360341"/>
                  </a:lnTo>
                </a:path>
                <a:path w="715645" h="365759">
                  <a:moveTo>
                    <a:pt x="606693" y="360341"/>
                  </a:moveTo>
                  <a:lnTo>
                    <a:pt x="609232" y="360341"/>
                  </a:lnTo>
                </a:path>
                <a:path w="715645" h="365759">
                  <a:moveTo>
                    <a:pt x="609232" y="360341"/>
                  </a:moveTo>
                  <a:lnTo>
                    <a:pt x="611771" y="360341"/>
                  </a:lnTo>
                </a:path>
                <a:path w="715645" h="365759">
                  <a:moveTo>
                    <a:pt x="611771" y="360341"/>
                  </a:moveTo>
                  <a:lnTo>
                    <a:pt x="614310" y="360341"/>
                  </a:lnTo>
                </a:path>
                <a:path w="715645" h="365759">
                  <a:moveTo>
                    <a:pt x="614310" y="360341"/>
                  </a:moveTo>
                  <a:lnTo>
                    <a:pt x="616850" y="360341"/>
                  </a:lnTo>
                </a:path>
                <a:path w="715645" h="365759">
                  <a:moveTo>
                    <a:pt x="616850" y="360341"/>
                  </a:moveTo>
                  <a:lnTo>
                    <a:pt x="619389" y="360341"/>
                  </a:lnTo>
                </a:path>
                <a:path w="715645" h="365759">
                  <a:moveTo>
                    <a:pt x="619389" y="360341"/>
                  </a:moveTo>
                  <a:lnTo>
                    <a:pt x="621928" y="360341"/>
                  </a:lnTo>
                </a:path>
                <a:path w="715645" h="365759">
                  <a:moveTo>
                    <a:pt x="621928" y="360341"/>
                  </a:moveTo>
                  <a:lnTo>
                    <a:pt x="624467" y="360341"/>
                  </a:lnTo>
                </a:path>
                <a:path w="715645" h="365759">
                  <a:moveTo>
                    <a:pt x="624467" y="360341"/>
                  </a:moveTo>
                  <a:lnTo>
                    <a:pt x="627006" y="360341"/>
                  </a:lnTo>
                </a:path>
                <a:path w="715645" h="365759">
                  <a:moveTo>
                    <a:pt x="627006" y="360341"/>
                  </a:moveTo>
                  <a:lnTo>
                    <a:pt x="629545" y="360341"/>
                  </a:lnTo>
                </a:path>
                <a:path w="715645" h="365759">
                  <a:moveTo>
                    <a:pt x="629545" y="360341"/>
                  </a:moveTo>
                  <a:lnTo>
                    <a:pt x="632084" y="360341"/>
                  </a:lnTo>
                </a:path>
                <a:path w="715645" h="365759">
                  <a:moveTo>
                    <a:pt x="632084" y="360341"/>
                  </a:moveTo>
                  <a:lnTo>
                    <a:pt x="634623" y="360341"/>
                  </a:lnTo>
                </a:path>
                <a:path w="715645" h="365759">
                  <a:moveTo>
                    <a:pt x="634623" y="360341"/>
                  </a:moveTo>
                  <a:lnTo>
                    <a:pt x="637162" y="360341"/>
                  </a:lnTo>
                </a:path>
                <a:path w="715645" h="365759">
                  <a:moveTo>
                    <a:pt x="637162" y="360341"/>
                  </a:moveTo>
                  <a:lnTo>
                    <a:pt x="639701" y="360341"/>
                  </a:lnTo>
                </a:path>
                <a:path w="715645" h="365759">
                  <a:moveTo>
                    <a:pt x="639701" y="360341"/>
                  </a:moveTo>
                  <a:lnTo>
                    <a:pt x="642240" y="360341"/>
                  </a:lnTo>
                </a:path>
                <a:path w="715645" h="365759">
                  <a:moveTo>
                    <a:pt x="642240" y="360341"/>
                  </a:moveTo>
                  <a:lnTo>
                    <a:pt x="644779" y="360341"/>
                  </a:lnTo>
                </a:path>
                <a:path w="715645" h="365759">
                  <a:moveTo>
                    <a:pt x="644779" y="360341"/>
                  </a:moveTo>
                  <a:lnTo>
                    <a:pt x="647318" y="360341"/>
                  </a:lnTo>
                </a:path>
                <a:path w="715645" h="365759">
                  <a:moveTo>
                    <a:pt x="647318" y="360341"/>
                  </a:moveTo>
                  <a:lnTo>
                    <a:pt x="649857" y="360341"/>
                  </a:lnTo>
                </a:path>
                <a:path w="715645" h="365759">
                  <a:moveTo>
                    <a:pt x="649857" y="360341"/>
                  </a:moveTo>
                  <a:lnTo>
                    <a:pt x="652396" y="360341"/>
                  </a:lnTo>
                </a:path>
                <a:path w="715645" h="365759">
                  <a:moveTo>
                    <a:pt x="652396" y="360341"/>
                  </a:moveTo>
                  <a:lnTo>
                    <a:pt x="654935" y="360341"/>
                  </a:lnTo>
                </a:path>
                <a:path w="715645" h="365759">
                  <a:moveTo>
                    <a:pt x="654935" y="360341"/>
                  </a:moveTo>
                  <a:lnTo>
                    <a:pt x="657474" y="360341"/>
                  </a:lnTo>
                </a:path>
                <a:path w="715645" h="365759">
                  <a:moveTo>
                    <a:pt x="657474" y="360341"/>
                  </a:moveTo>
                  <a:lnTo>
                    <a:pt x="660014" y="360341"/>
                  </a:lnTo>
                </a:path>
                <a:path w="715645" h="365759">
                  <a:moveTo>
                    <a:pt x="660014" y="360341"/>
                  </a:moveTo>
                  <a:lnTo>
                    <a:pt x="662553" y="360341"/>
                  </a:lnTo>
                </a:path>
                <a:path w="715645" h="365759">
                  <a:moveTo>
                    <a:pt x="662553" y="360341"/>
                  </a:moveTo>
                  <a:lnTo>
                    <a:pt x="665092" y="360341"/>
                  </a:lnTo>
                </a:path>
                <a:path w="715645" h="365759">
                  <a:moveTo>
                    <a:pt x="665092" y="360341"/>
                  </a:moveTo>
                  <a:lnTo>
                    <a:pt x="667631" y="360341"/>
                  </a:lnTo>
                </a:path>
                <a:path w="715645" h="365759">
                  <a:moveTo>
                    <a:pt x="667631" y="360341"/>
                  </a:moveTo>
                  <a:lnTo>
                    <a:pt x="670170" y="360341"/>
                  </a:lnTo>
                </a:path>
                <a:path w="715645" h="365759">
                  <a:moveTo>
                    <a:pt x="670170" y="360341"/>
                  </a:moveTo>
                  <a:lnTo>
                    <a:pt x="672709" y="360341"/>
                  </a:lnTo>
                </a:path>
                <a:path w="715645" h="365759">
                  <a:moveTo>
                    <a:pt x="672709" y="360341"/>
                  </a:moveTo>
                  <a:lnTo>
                    <a:pt x="675248" y="360341"/>
                  </a:lnTo>
                </a:path>
                <a:path w="715645" h="365759">
                  <a:moveTo>
                    <a:pt x="675248" y="360341"/>
                  </a:moveTo>
                  <a:lnTo>
                    <a:pt x="677787" y="360341"/>
                  </a:lnTo>
                </a:path>
                <a:path w="715645" h="365759">
                  <a:moveTo>
                    <a:pt x="677787" y="360341"/>
                  </a:moveTo>
                  <a:lnTo>
                    <a:pt x="680326" y="360341"/>
                  </a:lnTo>
                </a:path>
                <a:path w="715645" h="365759">
                  <a:moveTo>
                    <a:pt x="680326" y="360341"/>
                  </a:moveTo>
                  <a:lnTo>
                    <a:pt x="682865" y="360341"/>
                  </a:lnTo>
                </a:path>
                <a:path w="715645" h="365759">
                  <a:moveTo>
                    <a:pt x="682865" y="360341"/>
                  </a:moveTo>
                  <a:lnTo>
                    <a:pt x="685404" y="360341"/>
                  </a:lnTo>
                </a:path>
                <a:path w="715645" h="365759">
                  <a:moveTo>
                    <a:pt x="685404" y="360341"/>
                  </a:moveTo>
                  <a:lnTo>
                    <a:pt x="687943" y="360341"/>
                  </a:lnTo>
                </a:path>
                <a:path w="715645" h="365759">
                  <a:moveTo>
                    <a:pt x="687943" y="360341"/>
                  </a:moveTo>
                  <a:lnTo>
                    <a:pt x="690482" y="360341"/>
                  </a:lnTo>
                </a:path>
                <a:path w="715645" h="365759">
                  <a:moveTo>
                    <a:pt x="690482" y="360341"/>
                  </a:moveTo>
                  <a:lnTo>
                    <a:pt x="693021" y="360341"/>
                  </a:lnTo>
                </a:path>
                <a:path w="715645" h="365759">
                  <a:moveTo>
                    <a:pt x="693021" y="360341"/>
                  </a:moveTo>
                  <a:lnTo>
                    <a:pt x="695560" y="360341"/>
                  </a:lnTo>
                </a:path>
                <a:path w="715645" h="365759">
                  <a:moveTo>
                    <a:pt x="695560" y="360341"/>
                  </a:moveTo>
                  <a:lnTo>
                    <a:pt x="698099" y="360341"/>
                  </a:lnTo>
                </a:path>
                <a:path w="715645" h="365759">
                  <a:moveTo>
                    <a:pt x="698099" y="360341"/>
                  </a:moveTo>
                  <a:lnTo>
                    <a:pt x="700638" y="360341"/>
                  </a:lnTo>
                </a:path>
                <a:path w="715645" h="365759">
                  <a:moveTo>
                    <a:pt x="700638" y="360341"/>
                  </a:moveTo>
                  <a:lnTo>
                    <a:pt x="703178" y="360341"/>
                  </a:lnTo>
                </a:path>
                <a:path w="715645" h="365759">
                  <a:moveTo>
                    <a:pt x="703178" y="360341"/>
                  </a:moveTo>
                  <a:lnTo>
                    <a:pt x="705717" y="360341"/>
                  </a:lnTo>
                </a:path>
                <a:path w="715645" h="365759">
                  <a:moveTo>
                    <a:pt x="705717" y="360341"/>
                  </a:moveTo>
                  <a:lnTo>
                    <a:pt x="708256" y="360341"/>
                  </a:lnTo>
                </a:path>
                <a:path w="715645" h="365759">
                  <a:moveTo>
                    <a:pt x="708256" y="360341"/>
                  </a:moveTo>
                  <a:lnTo>
                    <a:pt x="710795" y="360341"/>
                  </a:lnTo>
                </a:path>
                <a:path w="715645" h="365759">
                  <a:moveTo>
                    <a:pt x="710795" y="360341"/>
                  </a:moveTo>
                  <a:lnTo>
                    <a:pt x="713334" y="360341"/>
                  </a:lnTo>
                </a:path>
                <a:path w="715645" h="365759">
                  <a:moveTo>
                    <a:pt x="713334" y="360341"/>
                  </a:moveTo>
                  <a:lnTo>
                    <a:pt x="715026" y="360341"/>
                  </a:lnTo>
                </a:path>
                <a:path w="715645" h="365759">
                  <a:moveTo>
                    <a:pt x="93663" y="360341"/>
                  </a:moveTo>
                  <a:lnTo>
                    <a:pt x="93663" y="365281"/>
                  </a:lnTo>
                </a:path>
                <a:path w="715645" h="365759">
                  <a:moveTo>
                    <a:pt x="271256" y="360341"/>
                  </a:moveTo>
                  <a:lnTo>
                    <a:pt x="271256" y="365281"/>
                  </a:lnTo>
                </a:path>
                <a:path w="715645" h="365759">
                  <a:moveTo>
                    <a:pt x="448849" y="360341"/>
                  </a:moveTo>
                  <a:lnTo>
                    <a:pt x="448849" y="365281"/>
                  </a:lnTo>
                </a:path>
                <a:path w="715645" h="365759">
                  <a:moveTo>
                    <a:pt x="626442" y="360341"/>
                  </a:moveTo>
                  <a:lnTo>
                    <a:pt x="626442" y="365281"/>
                  </a:lnTo>
                </a:path>
                <a:path w="715645" h="365759">
                  <a:moveTo>
                    <a:pt x="4937" y="360341"/>
                  </a:moveTo>
                  <a:lnTo>
                    <a:pt x="4937" y="357801"/>
                  </a:lnTo>
                </a:path>
                <a:path w="715645" h="365759">
                  <a:moveTo>
                    <a:pt x="4937" y="357801"/>
                  </a:moveTo>
                  <a:lnTo>
                    <a:pt x="4937" y="355260"/>
                  </a:lnTo>
                </a:path>
                <a:path w="715645" h="365759">
                  <a:moveTo>
                    <a:pt x="4937" y="355260"/>
                  </a:moveTo>
                  <a:lnTo>
                    <a:pt x="4937" y="352720"/>
                  </a:lnTo>
                </a:path>
                <a:path w="715645" h="365759">
                  <a:moveTo>
                    <a:pt x="4937" y="352720"/>
                  </a:moveTo>
                  <a:lnTo>
                    <a:pt x="4937" y="350179"/>
                  </a:lnTo>
                </a:path>
                <a:path w="715645" h="365759">
                  <a:moveTo>
                    <a:pt x="4937" y="350179"/>
                  </a:moveTo>
                  <a:lnTo>
                    <a:pt x="4937" y="347638"/>
                  </a:lnTo>
                </a:path>
                <a:path w="715645" h="365759">
                  <a:moveTo>
                    <a:pt x="4937" y="347638"/>
                  </a:moveTo>
                  <a:lnTo>
                    <a:pt x="4937" y="345098"/>
                  </a:lnTo>
                </a:path>
                <a:path w="715645" h="365759">
                  <a:moveTo>
                    <a:pt x="4937" y="345098"/>
                  </a:moveTo>
                  <a:lnTo>
                    <a:pt x="4937" y="342557"/>
                  </a:lnTo>
                </a:path>
                <a:path w="715645" h="365759">
                  <a:moveTo>
                    <a:pt x="4937" y="342557"/>
                  </a:moveTo>
                  <a:lnTo>
                    <a:pt x="4937" y="340017"/>
                  </a:lnTo>
                </a:path>
                <a:path w="715645" h="365759">
                  <a:moveTo>
                    <a:pt x="4937" y="340017"/>
                  </a:moveTo>
                  <a:lnTo>
                    <a:pt x="4937" y="337476"/>
                  </a:lnTo>
                </a:path>
                <a:path w="715645" h="365759">
                  <a:moveTo>
                    <a:pt x="4937" y="337476"/>
                  </a:moveTo>
                  <a:lnTo>
                    <a:pt x="4937" y="334935"/>
                  </a:lnTo>
                </a:path>
                <a:path w="715645" h="365759">
                  <a:moveTo>
                    <a:pt x="4937" y="334935"/>
                  </a:moveTo>
                  <a:lnTo>
                    <a:pt x="4937" y="332395"/>
                  </a:lnTo>
                </a:path>
                <a:path w="715645" h="365759">
                  <a:moveTo>
                    <a:pt x="4937" y="332395"/>
                  </a:moveTo>
                  <a:lnTo>
                    <a:pt x="4937" y="329854"/>
                  </a:lnTo>
                </a:path>
                <a:path w="715645" h="365759">
                  <a:moveTo>
                    <a:pt x="4937" y="329854"/>
                  </a:moveTo>
                  <a:lnTo>
                    <a:pt x="4937" y="327314"/>
                  </a:lnTo>
                </a:path>
                <a:path w="715645" h="365759">
                  <a:moveTo>
                    <a:pt x="4937" y="327314"/>
                  </a:moveTo>
                  <a:lnTo>
                    <a:pt x="4937" y="324773"/>
                  </a:lnTo>
                </a:path>
                <a:path w="715645" h="365759">
                  <a:moveTo>
                    <a:pt x="4937" y="324773"/>
                  </a:moveTo>
                  <a:lnTo>
                    <a:pt x="4937" y="322232"/>
                  </a:lnTo>
                </a:path>
                <a:path w="715645" h="365759">
                  <a:moveTo>
                    <a:pt x="4937" y="322232"/>
                  </a:moveTo>
                  <a:lnTo>
                    <a:pt x="4937" y="319692"/>
                  </a:lnTo>
                </a:path>
                <a:path w="715645" h="365759">
                  <a:moveTo>
                    <a:pt x="4937" y="319692"/>
                  </a:moveTo>
                  <a:lnTo>
                    <a:pt x="4937" y="317151"/>
                  </a:lnTo>
                </a:path>
                <a:path w="715645" h="365759">
                  <a:moveTo>
                    <a:pt x="4937" y="317151"/>
                  </a:moveTo>
                  <a:lnTo>
                    <a:pt x="4937" y="314611"/>
                  </a:lnTo>
                </a:path>
                <a:path w="715645" h="365759">
                  <a:moveTo>
                    <a:pt x="4937" y="314611"/>
                  </a:moveTo>
                  <a:lnTo>
                    <a:pt x="4937" y="312070"/>
                  </a:lnTo>
                </a:path>
                <a:path w="715645" h="365759">
                  <a:moveTo>
                    <a:pt x="4937" y="312070"/>
                  </a:moveTo>
                  <a:lnTo>
                    <a:pt x="4937" y="309529"/>
                  </a:lnTo>
                </a:path>
                <a:path w="715645" h="365759">
                  <a:moveTo>
                    <a:pt x="4937" y="309529"/>
                  </a:moveTo>
                  <a:lnTo>
                    <a:pt x="4937" y="306989"/>
                  </a:lnTo>
                </a:path>
                <a:path w="715645" h="365759">
                  <a:moveTo>
                    <a:pt x="4937" y="306989"/>
                  </a:moveTo>
                  <a:lnTo>
                    <a:pt x="4937" y="304448"/>
                  </a:lnTo>
                </a:path>
                <a:path w="715645" h="365759">
                  <a:moveTo>
                    <a:pt x="4937" y="304448"/>
                  </a:moveTo>
                  <a:lnTo>
                    <a:pt x="4937" y="301908"/>
                  </a:lnTo>
                </a:path>
                <a:path w="715645" h="365759">
                  <a:moveTo>
                    <a:pt x="4937" y="301908"/>
                  </a:moveTo>
                  <a:lnTo>
                    <a:pt x="4937" y="299367"/>
                  </a:lnTo>
                </a:path>
                <a:path w="715645" h="365759">
                  <a:moveTo>
                    <a:pt x="4937" y="299367"/>
                  </a:moveTo>
                  <a:lnTo>
                    <a:pt x="4937" y="296826"/>
                  </a:lnTo>
                </a:path>
                <a:path w="715645" h="365759">
                  <a:moveTo>
                    <a:pt x="4937" y="296826"/>
                  </a:moveTo>
                  <a:lnTo>
                    <a:pt x="4937" y="294286"/>
                  </a:lnTo>
                </a:path>
                <a:path w="715645" h="365759">
                  <a:moveTo>
                    <a:pt x="4937" y="294286"/>
                  </a:moveTo>
                  <a:lnTo>
                    <a:pt x="4937" y="291745"/>
                  </a:lnTo>
                </a:path>
                <a:path w="715645" h="365759">
                  <a:moveTo>
                    <a:pt x="4937" y="291745"/>
                  </a:moveTo>
                  <a:lnTo>
                    <a:pt x="4937" y="289205"/>
                  </a:lnTo>
                </a:path>
                <a:path w="715645" h="365759">
                  <a:moveTo>
                    <a:pt x="4937" y="289205"/>
                  </a:moveTo>
                  <a:lnTo>
                    <a:pt x="4937" y="286664"/>
                  </a:lnTo>
                </a:path>
                <a:path w="715645" h="365759">
                  <a:moveTo>
                    <a:pt x="4937" y="286664"/>
                  </a:moveTo>
                  <a:lnTo>
                    <a:pt x="4937" y="284123"/>
                  </a:lnTo>
                </a:path>
                <a:path w="715645" h="365759">
                  <a:moveTo>
                    <a:pt x="4937" y="284123"/>
                  </a:moveTo>
                  <a:lnTo>
                    <a:pt x="4937" y="281583"/>
                  </a:lnTo>
                </a:path>
                <a:path w="715645" h="365759">
                  <a:moveTo>
                    <a:pt x="4937" y="281583"/>
                  </a:moveTo>
                  <a:lnTo>
                    <a:pt x="4937" y="279042"/>
                  </a:lnTo>
                </a:path>
                <a:path w="715645" h="365759">
                  <a:moveTo>
                    <a:pt x="4937" y="279042"/>
                  </a:moveTo>
                  <a:lnTo>
                    <a:pt x="4937" y="276502"/>
                  </a:lnTo>
                </a:path>
                <a:path w="715645" h="365759">
                  <a:moveTo>
                    <a:pt x="4937" y="276502"/>
                  </a:moveTo>
                  <a:lnTo>
                    <a:pt x="4937" y="273961"/>
                  </a:lnTo>
                </a:path>
                <a:path w="715645" h="365759">
                  <a:moveTo>
                    <a:pt x="4937" y="273961"/>
                  </a:moveTo>
                  <a:lnTo>
                    <a:pt x="4937" y="271420"/>
                  </a:lnTo>
                </a:path>
                <a:path w="715645" h="365759">
                  <a:moveTo>
                    <a:pt x="4937" y="271420"/>
                  </a:moveTo>
                  <a:lnTo>
                    <a:pt x="4937" y="268880"/>
                  </a:lnTo>
                </a:path>
                <a:path w="715645" h="365759">
                  <a:moveTo>
                    <a:pt x="4937" y="268880"/>
                  </a:moveTo>
                  <a:lnTo>
                    <a:pt x="4937" y="266339"/>
                  </a:lnTo>
                </a:path>
                <a:path w="715645" h="365759">
                  <a:moveTo>
                    <a:pt x="4937" y="266339"/>
                  </a:moveTo>
                  <a:lnTo>
                    <a:pt x="4937" y="263799"/>
                  </a:lnTo>
                </a:path>
                <a:path w="715645" h="365759">
                  <a:moveTo>
                    <a:pt x="4937" y="263799"/>
                  </a:moveTo>
                  <a:lnTo>
                    <a:pt x="4937" y="261258"/>
                  </a:lnTo>
                </a:path>
                <a:path w="715645" h="365759">
                  <a:moveTo>
                    <a:pt x="4937" y="261258"/>
                  </a:moveTo>
                  <a:lnTo>
                    <a:pt x="4937" y="258717"/>
                  </a:lnTo>
                </a:path>
                <a:path w="715645" h="365759">
                  <a:moveTo>
                    <a:pt x="4937" y="258717"/>
                  </a:moveTo>
                  <a:lnTo>
                    <a:pt x="4937" y="256177"/>
                  </a:lnTo>
                </a:path>
                <a:path w="715645" h="365759">
                  <a:moveTo>
                    <a:pt x="4937" y="256177"/>
                  </a:moveTo>
                  <a:lnTo>
                    <a:pt x="4937" y="253636"/>
                  </a:lnTo>
                </a:path>
                <a:path w="715645" h="365759">
                  <a:moveTo>
                    <a:pt x="4937" y="253636"/>
                  </a:moveTo>
                  <a:lnTo>
                    <a:pt x="4937" y="251096"/>
                  </a:lnTo>
                </a:path>
                <a:path w="715645" h="365759">
                  <a:moveTo>
                    <a:pt x="4937" y="251096"/>
                  </a:moveTo>
                  <a:lnTo>
                    <a:pt x="4937" y="248555"/>
                  </a:lnTo>
                </a:path>
                <a:path w="715645" h="365759">
                  <a:moveTo>
                    <a:pt x="4937" y="248555"/>
                  </a:moveTo>
                  <a:lnTo>
                    <a:pt x="4937" y="246014"/>
                  </a:lnTo>
                </a:path>
                <a:path w="715645" h="365759">
                  <a:moveTo>
                    <a:pt x="4937" y="246014"/>
                  </a:moveTo>
                  <a:lnTo>
                    <a:pt x="4937" y="243474"/>
                  </a:lnTo>
                </a:path>
                <a:path w="715645" h="365759">
                  <a:moveTo>
                    <a:pt x="4937" y="243474"/>
                  </a:moveTo>
                  <a:lnTo>
                    <a:pt x="4937" y="240933"/>
                  </a:lnTo>
                </a:path>
                <a:path w="715645" h="365759">
                  <a:moveTo>
                    <a:pt x="4937" y="240933"/>
                  </a:moveTo>
                  <a:lnTo>
                    <a:pt x="4937" y="238393"/>
                  </a:lnTo>
                </a:path>
                <a:path w="715645" h="365759">
                  <a:moveTo>
                    <a:pt x="4937" y="238393"/>
                  </a:moveTo>
                  <a:lnTo>
                    <a:pt x="4937" y="235852"/>
                  </a:lnTo>
                </a:path>
                <a:path w="715645" h="365759">
                  <a:moveTo>
                    <a:pt x="4937" y="235852"/>
                  </a:moveTo>
                  <a:lnTo>
                    <a:pt x="4937" y="233311"/>
                  </a:lnTo>
                </a:path>
                <a:path w="715645" h="365759">
                  <a:moveTo>
                    <a:pt x="4937" y="233311"/>
                  </a:moveTo>
                  <a:lnTo>
                    <a:pt x="4937" y="230771"/>
                  </a:lnTo>
                </a:path>
                <a:path w="715645" h="365759">
                  <a:moveTo>
                    <a:pt x="4937" y="230771"/>
                  </a:moveTo>
                  <a:lnTo>
                    <a:pt x="4937" y="228230"/>
                  </a:lnTo>
                </a:path>
                <a:path w="715645" h="365759">
                  <a:moveTo>
                    <a:pt x="4937" y="228230"/>
                  </a:moveTo>
                  <a:lnTo>
                    <a:pt x="4937" y="225690"/>
                  </a:lnTo>
                </a:path>
                <a:path w="715645" h="365759">
                  <a:moveTo>
                    <a:pt x="4937" y="225690"/>
                  </a:moveTo>
                  <a:lnTo>
                    <a:pt x="4937" y="223149"/>
                  </a:lnTo>
                </a:path>
                <a:path w="715645" h="365759">
                  <a:moveTo>
                    <a:pt x="4937" y="223149"/>
                  </a:moveTo>
                  <a:lnTo>
                    <a:pt x="4937" y="220608"/>
                  </a:lnTo>
                </a:path>
                <a:path w="715645" h="365759">
                  <a:moveTo>
                    <a:pt x="4937" y="220608"/>
                  </a:moveTo>
                  <a:lnTo>
                    <a:pt x="4937" y="218068"/>
                  </a:lnTo>
                </a:path>
                <a:path w="715645" h="365759">
                  <a:moveTo>
                    <a:pt x="4937" y="218068"/>
                  </a:moveTo>
                  <a:lnTo>
                    <a:pt x="4937" y="215527"/>
                  </a:lnTo>
                </a:path>
                <a:path w="715645" h="365759">
                  <a:moveTo>
                    <a:pt x="4937" y="215527"/>
                  </a:moveTo>
                  <a:lnTo>
                    <a:pt x="4937" y="212987"/>
                  </a:lnTo>
                </a:path>
                <a:path w="715645" h="365759">
                  <a:moveTo>
                    <a:pt x="4937" y="212987"/>
                  </a:moveTo>
                  <a:lnTo>
                    <a:pt x="4937" y="210446"/>
                  </a:lnTo>
                </a:path>
                <a:path w="715645" h="365759">
                  <a:moveTo>
                    <a:pt x="4937" y="210446"/>
                  </a:moveTo>
                  <a:lnTo>
                    <a:pt x="4937" y="207905"/>
                  </a:lnTo>
                </a:path>
                <a:path w="715645" h="365759">
                  <a:moveTo>
                    <a:pt x="4937" y="207905"/>
                  </a:moveTo>
                  <a:lnTo>
                    <a:pt x="4937" y="205365"/>
                  </a:lnTo>
                </a:path>
                <a:path w="715645" h="365759">
                  <a:moveTo>
                    <a:pt x="4937" y="205365"/>
                  </a:moveTo>
                  <a:lnTo>
                    <a:pt x="4937" y="202824"/>
                  </a:lnTo>
                </a:path>
                <a:path w="715645" h="365759">
                  <a:moveTo>
                    <a:pt x="4937" y="202824"/>
                  </a:moveTo>
                  <a:lnTo>
                    <a:pt x="4937" y="200284"/>
                  </a:lnTo>
                </a:path>
                <a:path w="715645" h="365759">
                  <a:moveTo>
                    <a:pt x="4937" y="200284"/>
                  </a:moveTo>
                  <a:lnTo>
                    <a:pt x="4937" y="197743"/>
                  </a:lnTo>
                </a:path>
                <a:path w="715645" h="365759">
                  <a:moveTo>
                    <a:pt x="4937" y="197743"/>
                  </a:moveTo>
                  <a:lnTo>
                    <a:pt x="4937" y="195202"/>
                  </a:lnTo>
                </a:path>
                <a:path w="715645" h="365759">
                  <a:moveTo>
                    <a:pt x="4937" y="195202"/>
                  </a:moveTo>
                  <a:lnTo>
                    <a:pt x="4937" y="192662"/>
                  </a:lnTo>
                </a:path>
                <a:path w="715645" h="365759">
                  <a:moveTo>
                    <a:pt x="4937" y="192662"/>
                  </a:moveTo>
                  <a:lnTo>
                    <a:pt x="4937" y="190121"/>
                  </a:lnTo>
                </a:path>
                <a:path w="715645" h="365759">
                  <a:moveTo>
                    <a:pt x="4937" y="190121"/>
                  </a:moveTo>
                  <a:lnTo>
                    <a:pt x="4937" y="187581"/>
                  </a:lnTo>
                </a:path>
                <a:path w="715645" h="365759">
                  <a:moveTo>
                    <a:pt x="4937" y="187581"/>
                  </a:moveTo>
                  <a:lnTo>
                    <a:pt x="4937" y="185040"/>
                  </a:lnTo>
                </a:path>
                <a:path w="715645" h="365759">
                  <a:moveTo>
                    <a:pt x="4937" y="185040"/>
                  </a:moveTo>
                  <a:lnTo>
                    <a:pt x="4937" y="182499"/>
                  </a:lnTo>
                </a:path>
                <a:path w="715645" h="365759">
                  <a:moveTo>
                    <a:pt x="4937" y="182499"/>
                  </a:moveTo>
                  <a:lnTo>
                    <a:pt x="4937" y="179959"/>
                  </a:lnTo>
                </a:path>
                <a:path w="715645" h="365759">
                  <a:moveTo>
                    <a:pt x="4937" y="179959"/>
                  </a:moveTo>
                  <a:lnTo>
                    <a:pt x="4937" y="177418"/>
                  </a:lnTo>
                </a:path>
                <a:path w="715645" h="365759">
                  <a:moveTo>
                    <a:pt x="4937" y="177418"/>
                  </a:moveTo>
                  <a:lnTo>
                    <a:pt x="4937" y="174878"/>
                  </a:lnTo>
                </a:path>
                <a:path w="715645" h="365759">
                  <a:moveTo>
                    <a:pt x="4937" y="174878"/>
                  </a:moveTo>
                  <a:lnTo>
                    <a:pt x="4937" y="172337"/>
                  </a:lnTo>
                </a:path>
                <a:path w="715645" h="365759">
                  <a:moveTo>
                    <a:pt x="4937" y="172337"/>
                  </a:moveTo>
                  <a:lnTo>
                    <a:pt x="4937" y="169796"/>
                  </a:lnTo>
                </a:path>
                <a:path w="715645" h="365759">
                  <a:moveTo>
                    <a:pt x="4937" y="169796"/>
                  </a:moveTo>
                  <a:lnTo>
                    <a:pt x="4937" y="167256"/>
                  </a:lnTo>
                </a:path>
                <a:path w="715645" h="365759">
                  <a:moveTo>
                    <a:pt x="4937" y="167256"/>
                  </a:moveTo>
                  <a:lnTo>
                    <a:pt x="4937" y="164715"/>
                  </a:lnTo>
                </a:path>
                <a:path w="715645" h="365759">
                  <a:moveTo>
                    <a:pt x="4937" y="164715"/>
                  </a:moveTo>
                  <a:lnTo>
                    <a:pt x="4937" y="162175"/>
                  </a:lnTo>
                </a:path>
                <a:path w="715645" h="365759">
                  <a:moveTo>
                    <a:pt x="4937" y="162175"/>
                  </a:moveTo>
                  <a:lnTo>
                    <a:pt x="4937" y="159634"/>
                  </a:lnTo>
                </a:path>
                <a:path w="715645" h="365759">
                  <a:moveTo>
                    <a:pt x="4937" y="159634"/>
                  </a:moveTo>
                  <a:lnTo>
                    <a:pt x="4937" y="157093"/>
                  </a:lnTo>
                </a:path>
                <a:path w="715645" h="365759">
                  <a:moveTo>
                    <a:pt x="4937" y="157093"/>
                  </a:moveTo>
                  <a:lnTo>
                    <a:pt x="4937" y="154553"/>
                  </a:lnTo>
                </a:path>
                <a:path w="715645" h="365759">
                  <a:moveTo>
                    <a:pt x="4937" y="154553"/>
                  </a:moveTo>
                  <a:lnTo>
                    <a:pt x="4937" y="152012"/>
                  </a:lnTo>
                </a:path>
                <a:path w="715645" h="365759">
                  <a:moveTo>
                    <a:pt x="4937" y="152012"/>
                  </a:moveTo>
                  <a:lnTo>
                    <a:pt x="4937" y="149472"/>
                  </a:lnTo>
                </a:path>
                <a:path w="715645" h="365759">
                  <a:moveTo>
                    <a:pt x="4937" y="149472"/>
                  </a:moveTo>
                  <a:lnTo>
                    <a:pt x="4937" y="146931"/>
                  </a:lnTo>
                </a:path>
                <a:path w="715645" h="365759">
                  <a:moveTo>
                    <a:pt x="4937" y="146931"/>
                  </a:moveTo>
                  <a:lnTo>
                    <a:pt x="4937" y="144390"/>
                  </a:lnTo>
                </a:path>
                <a:path w="715645" h="365759">
                  <a:moveTo>
                    <a:pt x="4937" y="144390"/>
                  </a:moveTo>
                  <a:lnTo>
                    <a:pt x="4937" y="141850"/>
                  </a:lnTo>
                </a:path>
                <a:path w="715645" h="365759">
                  <a:moveTo>
                    <a:pt x="4937" y="141850"/>
                  </a:moveTo>
                  <a:lnTo>
                    <a:pt x="4937" y="139309"/>
                  </a:lnTo>
                </a:path>
                <a:path w="715645" h="365759">
                  <a:moveTo>
                    <a:pt x="4937" y="139309"/>
                  </a:moveTo>
                  <a:lnTo>
                    <a:pt x="4937" y="136769"/>
                  </a:lnTo>
                </a:path>
                <a:path w="715645" h="365759">
                  <a:moveTo>
                    <a:pt x="4937" y="136769"/>
                  </a:moveTo>
                  <a:lnTo>
                    <a:pt x="4937" y="134228"/>
                  </a:lnTo>
                </a:path>
                <a:path w="715645" h="365759">
                  <a:moveTo>
                    <a:pt x="4937" y="134228"/>
                  </a:moveTo>
                  <a:lnTo>
                    <a:pt x="4937" y="131687"/>
                  </a:lnTo>
                </a:path>
                <a:path w="715645" h="365759">
                  <a:moveTo>
                    <a:pt x="4937" y="131687"/>
                  </a:moveTo>
                  <a:lnTo>
                    <a:pt x="4937" y="129147"/>
                  </a:lnTo>
                </a:path>
                <a:path w="715645" h="365759">
                  <a:moveTo>
                    <a:pt x="4937" y="129147"/>
                  </a:moveTo>
                  <a:lnTo>
                    <a:pt x="4937" y="126606"/>
                  </a:lnTo>
                </a:path>
                <a:path w="715645" h="365759">
                  <a:moveTo>
                    <a:pt x="4937" y="126606"/>
                  </a:moveTo>
                  <a:lnTo>
                    <a:pt x="4937" y="124066"/>
                  </a:lnTo>
                </a:path>
                <a:path w="715645" h="365759">
                  <a:moveTo>
                    <a:pt x="4937" y="124066"/>
                  </a:moveTo>
                  <a:lnTo>
                    <a:pt x="4937" y="121525"/>
                  </a:lnTo>
                </a:path>
                <a:path w="715645" h="365759">
                  <a:moveTo>
                    <a:pt x="4937" y="121525"/>
                  </a:moveTo>
                  <a:lnTo>
                    <a:pt x="4937" y="118984"/>
                  </a:lnTo>
                </a:path>
                <a:path w="715645" h="365759">
                  <a:moveTo>
                    <a:pt x="4937" y="118984"/>
                  </a:moveTo>
                  <a:lnTo>
                    <a:pt x="4937" y="116444"/>
                  </a:lnTo>
                </a:path>
                <a:path w="715645" h="365759">
                  <a:moveTo>
                    <a:pt x="4937" y="116444"/>
                  </a:moveTo>
                  <a:lnTo>
                    <a:pt x="4937" y="113903"/>
                  </a:lnTo>
                </a:path>
                <a:path w="715645" h="365759">
                  <a:moveTo>
                    <a:pt x="4937" y="113903"/>
                  </a:moveTo>
                  <a:lnTo>
                    <a:pt x="4937" y="111363"/>
                  </a:lnTo>
                </a:path>
                <a:path w="715645" h="365759">
                  <a:moveTo>
                    <a:pt x="4937" y="111363"/>
                  </a:moveTo>
                  <a:lnTo>
                    <a:pt x="4937" y="108822"/>
                  </a:lnTo>
                </a:path>
                <a:path w="715645" h="365759">
                  <a:moveTo>
                    <a:pt x="4937" y="108822"/>
                  </a:moveTo>
                  <a:lnTo>
                    <a:pt x="4937" y="106281"/>
                  </a:lnTo>
                </a:path>
                <a:path w="715645" h="365759">
                  <a:moveTo>
                    <a:pt x="4937" y="106281"/>
                  </a:moveTo>
                  <a:lnTo>
                    <a:pt x="4937" y="103741"/>
                  </a:lnTo>
                </a:path>
                <a:path w="715645" h="365759">
                  <a:moveTo>
                    <a:pt x="4937" y="103741"/>
                  </a:moveTo>
                  <a:lnTo>
                    <a:pt x="4937" y="101200"/>
                  </a:lnTo>
                </a:path>
                <a:path w="715645" h="365759">
                  <a:moveTo>
                    <a:pt x="4937" y="101200"/>
                  </a:moveTo>
                  <a:lnTo>
                    <a:pt x="4937" y="98660"/>
                  </a:lnTo>
                </a:path>
                <a:path w="715645" h="365759">
                  <a:moveTo>
                    <a:pt x="4937" y="98660"/>
                  </a:moveTo>
                  <a:lnTo>
                    <a:pt x="4937" y="96119"/>
                  </a:lnTo>
                </a:path>
                <a:path w="715645" h="365759">
                  <a:moveTo>
                    <a:pt x="4937" y="96119"/>
                  </a:moveTo>
                  <a:lnTo>
                    <a:pt x="4937" y="93578"/>
                  </a:lnTo>
                </a:path>
                <a:path w="715645" h="365759">
                  <a:moveTo>
                    <a:pt x="4937" y="93578"/>
                  </a:moveTo>
                  <a:lnTo>
                    <a:pt x="4937" y="91038"/>
                  </a:lnTo>
                </a:path>
                <a:path w="715645" h="365759">
                  <a:moveTo>
                    <a:pt x="4937" y="91038"/>
                  </a:moveTo>
                  <a:lnTo>
                    <a:pt x="4937" y="88497"/>
                  </a:lnTo>
                </a:path>
                <a:path w="715645" h="365759">
                  <a:moveTo>
                    <a:pt x="4937" y="88497"/>
                  </a:moveTo>
                  <a:lnTo>
                    <a:pt x="4937" y="85956"/>
                  </a:lnTo>
                </a:path>
                <a:path w="715645" h="365759">
                  <a:moveTo>
                    <a:pt x="4937" y="85956"/>
                  </a:moveTo>
                  <a:lnTo>
                    <a:pt x="4937" y="83416"/>
                  </a:lnTo>
                </a:path>
                <a:path w="715645" h="365759">
                  <a:moveTo>
                    <a:pt x="4937" y="83416"/>
                  </a:moveTo>
                  <a:lnTo>
                    <a:pt x="4937" y="80875"/>
                  </a:lnTo>
                </a:path>
                <a:path w="715645" h="365759">
                  <a:moveTo>
                    <a:pt x="4937" y="80875"/>
                  </a:moveTo>
                  <a:lnTo>
                    <a:pt x="4937" y="78335"/>
                  </a:lnTo>
                </a:path>
                <a:path w="715645" h="365759">
                  <a:moveTo>
                    <a:pt x="4937" y="78335"/>
                  </a:moveTo>
                  <a:lnTo>
                    <a:pt x="4937" y="75794"/>
                  </a:lnTo>
                </a:path>
                <a:path w="715645" h="365759">
                  <a:moveTo>
                    <a:pt x="4937" y="75794"/>
                  </a:moveTo>
                  <a:lnTo>
                    <a:pt x="4937" y="73253"/>
                  </a:lnTo>
                </a:path>
                <a:path w="715645" h="365759">
                  <a:moveTo>
                    <a:pt x="4937" y="73253"/>
                  </a:moveTo>
                  <a:lnTo>
                    <a:pt x="4937" y="70713"/>
                  </a:lnTo>
                </a:path>
                <a:path w="715645" h="365759">
                  <a:moveTo>
                    <a:pt x="4937" y="70713"/>
                  </a:moveTo>
                  <a:lnTo>
                    <a:pt x="4937" y="68172"/>
                  </a:lnTo>
                </a:path>
                <a:path w="715645" h="365759">
                  <a:moveTo>
                    <a:pt x="4937" y="68172"/>
                  </a:moveTo>
                  <a:lnTo>
                    <a:pt x="4937" y="65632"/>
                  </a:lnTo>
                </a:path>
                <a:path w="715645" h="365759">
                  <a:moveTo>
                    <a:pt x="4937" y="65632"/>
                  </a:moveTo>
                  <a:lnTo>
                    <a:pt x="4937" y="63091"/>
                  </a:lnTo>
                </a:path>
                <a:path w="715645" h="365759">
                  <a:moveTo>
                    <a:pt x="4937" y="63091"/>
                  </a:moveTo>
                  <a:lnTo>
                    <a:pt x="4937" y="60550"/>
                  </a:lnTo>
                </a:path>
                <a:path w="715645" h="365759">
                  <a:moveTo>
                    <a:pt x="4937" y="60550"/>
                  </a:moveTo>
                  <a:lnTo>
                    <a:pt x="4937" y="58010"/>
                  </a:lnTo>
                </a:path>
                <a:path w="715645" h="365759">
                  <a:moveTo>
                    <a:pt x="4937" y="58010"/>
                  </a:moveTo>
                  <a:lnTo>
                    <a:pt x="4937" y="55469"/>
                  </a:lnTo>
                </a:path>
                <a:path w="715645" h="365759">
                  <a:moveTo>
                    <a:pt x="4937" y="55469"/>
                  </a:moveTo>
                  <a:lnTo>
                    <a:pt x="4937" y="52929"/>
                  </a:lnTo>
                </a:path>
                <a:path w="715645" h="365759">
                  <a:moveTo>
                    <a:pt x="4937" y="52929"/>
                  </a:moveTo>
                  <a:lnTo>
                    <a:pt x="4937" y="50388"/>
                  </a:lnTo>
                </a:path>
                <a:path w="715645" h="365759">
                  <a:moveTo>
                    <a:pt x="4937" y="50388"/>
                  </a:moveTo>
                  <a:lnTo>
                    <a:pt x="4937" y="47847"/>
                  </a:lnTo>
                </a:path>
                <a:path w="715645" h="365759">
                  <a:moveTo>
                    <a:pt x="4937" y="47847"/>
                  </a:moveTo>
                  <a:lnTo>
                    <a:pt x="4937" y="45307"/>
                  </a:lnTo>
                </a:path>
                <a:path w="715645" h="365759">
                  <a:moveTo>
                    <a:pt x="4937" y="45307"/>
                  </a:moveTo>
                  <a:lnTo>
                    <a:pt x="4937" y="42766"/>
                  </a:lnTo>
                </a:path>
                <a:path w="715645" h="365759">
                  <a:moveTo>
                    <a:pt x="4937" y="42766"/>
                  </a:moveTo>
                  <a:lnTo>
                    <a:pt x="4937" y="40226"/>
                  </a:lnTo>
                </a:path>
                <a:path w="715645" h="365759">
                  <a:moveTo>
                    <a:pt x="4937" y="40226"/>
                  </a:moveTo>
                  <a:lnTo>
                    <a:pt x="4937" y="37685"/>
                  </a:lnTo>
                </a:path>
                <a:path w="715645" h="365759">
                  <a:moveTo>
                    <a:pt x="4937" y="37685"/>
                  </a:moveTo>
                  <a:lnTo>
                    <a:pt x="4937" y="35144"/>
                  </a:lnTo>
                </a:path>
                <a:path w="715645" h="365759">
                  <a:moveTo>
                    <a:pt x="4937" y="35144"/>
                  </a:moveTo>
                  <a:lnTo>
                    <a:pt x="4937" y="32604"/>
                  </a:lnTo>
                </a:path>
                <a:path w="715645" h="365759">
                  <a:moveTo>
                    <a:pt x="4937" y="32604"/>
                  </a:moveTo>
                  <a:lnTo>
                    <a:pt x="4937" y="30063"/>
                  </a:lnTo>
                </a:path>
                <a:path w="715645" h="365759">
                  <a:moveTo>
                    <a:pt x="4937" y="30063"/>
                  </a:moveTo>
                  <a:lnTo>
                    <a:pt x="4937" y="27523"/>
                  </a:lnTo>
                </a:path>
                <a:path w="715645" h="365759">
                  <a:moveTo>
                    <a:pt x="4937" y="27523"/>
                  </a:moveTo>
                  <a:lnTo>
                    <a:pt x="4937" y="24982"/>
                  </a:lnTo>
                </a:path>
                <a:path w="715645" h="365759">
                  <a:moveTo>
                    <a:pt x="4937" y="24982"/>
                  </a:moveTo>
                  <a:lnTo>
                    <a:pt x="4937" y="22441"/>
                  </a:lnTo>
                </a:path>
                <a:path w="715645" h="365759">
                  <a:moveTo>
                    <a:pt x="4937" y="22441"/>
                  </a:moveTo>
                  <a:lnTo>
                    <a:pt x="4937" y="19901"/>
                  </a:lnTo>
                </a:path>
                <a:path w="715645" h="365759">
                  <a:moveTo>
                    <a:pt x="4937" y="19901"/>
                  </a:moveTo>
                  <a:lnTo>
                    <a:pt x="4937" y="17360"/>
                  </a:lnTo>
                </a:path>
                <a:path w="715645" h="365759">
                  <a:moveTo>
                    <a:pt x="4937" y="17360"/>
                  </a:moveTo>
                  <a:lnTo>
                    <a:pt x="4937" y="14820"/>
                  </a:lnTo>
                </a:path>
                <a:path w="715645" h="365759">
                  <a:moveTo>
                    <a:pt x="4937" y="14820"/>
                  </a:moveTo>
                  <a:lnTo>
                    <a:pt x="4937" y="12279"/>
                  </a:lnTo>
                </a:path>
                <a:path w="715645" h="365759">
                  <a:moveTo>
                    <a:pt x="4937" y="12279"/>
                  </a:moveTo>
                  <a:lnTo>
                    <a:pt x="4937" y="9738"/>
                  </a:lnTo>
                </a:path>
                <a:path w="715645" h="365759">
                  <a:moveTo>
                    <a:pt x="4937" y="9738"/>
                  </a:moveTo>
                  <a:lnTo>
                    <a:pt x="4937" y="7198"/>
                  </a:lnTo>
                </a:path>
                <a:path w="715645" h="365759">
                  <a:moveTo>
                    <a:pt x="4937" y="7198"/>
                  </a:moveTo>
                  <a:lnTo>
                    <a:pt x="4937" y="4657"/>
                  </a:lnTo>
                </a:path>
                <a:path w="715645" h="365759">
                  <a:moveTo>
                    <a:pt x="4937" y="4657"/>
                  </a:moveTo>
                  <a:lnTo>
                    <a:pt x="4937" y="2117"/>
                  </a:lnTo>
                </a:path>
                <a:path w="715645" h="365759">
                  <a:moveTo>
                    <a:pt x="4937" y="2117"/>
                  </a:moveTo>
                  <a:lnTo>
                    <a:pt x="4937" y="0"/>
                  </a:lnTo>
                </a:path>
                <a:path w="715645" h="365759">
                  <a:moveTo>
                    <a:pt x="4937" y="360341"/>
                  </a:moveTo>
                  <a:lnTo>
                    <a:pt x="0" y="360341"/>
                  </a:lnTo>
                </a:path>
              </a:pathLst>
            </a:custGeom>
            <a:ln w="3175">
              <a:solidFill>
                <a:srgbClr val="000000"/>
              </a:solidFill>
            </a:ln>
          </p:spPr>
          <p:txBody>
            <a:bodyPr wrap="square" lIns="0" tIns="0" rIns="0" bIns="0" rtlCol="0"/>
            <a:lstStyle/>
            <a:p>
              <a:endParaRPr/>
            </a:p>
          </p:txBody>
        </p:sp>
      </p:grpSp>
      <p:sp>
        <p:nvSpPr>
          <p:cNvPr id="91" name="object 91"/>
          <p:cNvSpPr txBox="1"/>
          <p:nvPr/>
        </p:nvSpPr>
        <p:spPr>
          <a:xfrm>
            <a:off x="5606288" y="7566635"/>
            <a:ext cx="20320" cy="41275"/>
          </a:xfrm>
          <a:prstGeom prst="rect">
            <a:avLst/>
          </a:prstGeom>
        </p:spPr>
        <p:txBody>
          <a:bodyPr vert="horz" wrap="square" lIns="0" tIns="12700" rIns="0" bIns="0" rtlCol="0">
            <a:spAutoFit/>
          </a:bodyPr>
          <a:lstStyle/>
          <a:p>
            <a:pPr>
              <a:lnSpc>
                <a:spcPct val="100000"/>
              </a:lnSpc>
              <a:spcBef>
                <a:spcPts val="100"/>
              </a:spcBef>
            </a:pPr>
            <a:r>
              <a:rPr sz="100" b="1" spc="-50" dirty="0">
                <a:latin typeface="Arial"/>
                <a:cs typeface="Arial"/>
              </a:rPr>
              <a:t>0</a:t>
            </a:r>
            <a:endParaRPr sz="100">
              <a:latin typeface="Arial"/>
              <a:cs typeface="Arial"/>
            </a:endParaRPr>
          </a:p>
        </p:txBody>
      </p:sp>
      <p:sp>
        <p:nvSpPr>
          <p:cNvPr id="92" name="object 92"/>
          <p:cNvSpPr/>
          <p:nvPr/>
        </p:nvSpPr>
        <p:spPr>
          <a:xfrm>
            <a:off x="5614751" y="7536569"/>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3" name="object 93"/>
          <p:cNvSpPr txBox="1"/>
          <p:nvPr/>
        </p:nvSpPr>
        <p:spPr>
          <a:xfrm>
            <a:off x="5599517" y="7515259"/>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15</a:t>
            </a:r>
            <a:endParaRPr sz="100">
              <a:latin typeface="Arial"/>
              <a:cs typeface="Arial"/>
            </a:endParaRPr>
          </a:p>
        </p:txBody>
      </p:sp>
      <p:sp>
        <p:nvSpPr>
          <p:cNvPr id="94" name="object 94"/>
          <p:cNvSpPr/>
          <p:nvPr/>
        </p:nvSpPr>
        <p:spPr>
          <a:xfrm>
            <a:off x="5614751" y="7485051"/>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5" name="object 95"/>
          <p:cNvSpPr txBox="1"/>
          <p:nvPr/>
        </p:nvSpPr>
        <p:spPr>
          <a:xfrm>
            <a:off x="5599517" y="7463742"/>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30</a:t>
            </a:r>
            <a:endParaRPr sz="100">
              <a:latin typeface="Arial"/>
              <a:cs typeface="Arial"/>
            </a:endParaRPr>
          </a:p>
        </p:txBody>
      </p:sp>
      <p:sp>
        <p:nvSpPr>
          <p:cNvPr id="96" name="object 96"/>
          <p:cNvSpPr/>
          <p:nvPr/>
        </p:nvSpPr>
        <p:spPr>
          <a:xfrm>
            <a:off x="5614751" y="7433533"/>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7" name="object 97"/>
          <p:cNvSpPr txBox="1"/>
          <p:nvPr/>
        </p:nvSpPr>
        <p:spPr>
          <a:xfrm>
            <a:off x="5599517" y="7412224"/>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45</a:t>
            </a:r>
            <a:endParaRPr sz="100">
              <a:latin typeface="Arial"/>
              <a:cs typeface="Arial"/>
            </a:endParaRPr>
          </a:p>
        </p:txBody>
      </p:sp>
      <p:sp>
        <p:nvSpPr>
          <p:cNvPr id="98" name="object 98"/>
          <p:cNvSpPr/>
          <p:nvPr/>
        </p:nvSpPr>
        <p:spPr>
          <a:xfrm>
            <a:off x="5614751" y="7382157"/>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9" name="object 99"/>
          <p:cNvSpPr txBox="1"/>
          <p:nvPr/>
        </p:nvSpPr>
        <p:spPr>
          <a:xfrm>
            <a:off x="5599517" y="7360847"/>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60</a:t>
            </a:r>
            <a:endParaRPr sz="100">
              <a:latin typeface="Arial"/>
              <a:cs typeface="Arial"/>
            </a:endParaRPr>
          </a:p>
        </p:txBody>
      </p:sp>
      <p:sp>
        <p:nvSpPr>
          <p:cNvPr id="100" name="object 100"/>
          <p:cNvSpPr/>
          <p:nvPr/>
        </p:nvSpPr>
        <p:spPr>
          <a:xfrm>
            <a:off x="5614751" y="7330639"/>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1" name="object 101"/>
          <p:cNvSpPr txBox="1"/>
          <p:nvPr/>
        </p:nvSpPr>
        <p:spPr>
          <a:xfrm>
            <a:off x="5599517" y="7309329"/>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75</a:t>
            </a:r>
            <a:endParaRPr sz="100">
              <a:latin typeface="Arial"/>
              <a:cs typeface="Arial"/>
            </a:endParaRPr>
          </a:p>
        </p:txBody>
      </p:sp>
      <p:sp>
        <p:nvSpPr>
          <p:cNvPr id="102" name="object 102"/>
          <p:cNvSpPr/>
          <p:nvPr/>
        </p:nvSpPr>
        <p:spPr>
          <a:xfrm>
            <a:off x="5614751" y="7279121"/>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3" name="object 103"/>
          <p:cNvSpPr txBox="1"/>
          <p:nvPr/>
        </p:nvSpPr>
        <p:spPr>
          <a:xfrm>
            <a:off x="5599517" y="7257812"/>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90</a:t>
            </a:r>
            <a:endParaRPr sz="100">
              <a:latin typeface="Arial"/>
              <a:cs typeface="Arial"/>
            </a:endParaRPr>
          </a:p>
        </p:txBody>
      </p:sp>
      <p:sp>
        <p:nvSpPr>
          <p:cNvPr id="104" name="object 104"/>
          <p:cNvSpPr/>
          <p:nvPr/>
        </p:nvSpPr>
        <p:spPr>
          <a:xfrm>
            <a:off x="5614751" y="7227744"/>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5" name="object 105"/>
          <p:cNvSpPr txBox="1"/>
          <p:nvPr/>
        </p:nvSpPr>
        <p:spPr>
          <a:xfrm>
            <a:off x="5592746" y="7206435"/>
            <a:ext cx="3302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105</a:t>
            </a:r>
            <a:endParaRPr sz="100">
              <a:latin typeface="Arial"/>
              <a:cs typeface="Arial"/>
            </a:endParaRPr>
          </a:p>
        </p:txBody>
      </p:sp>
      <p:sp>
        <p:nvSpPr>
          <p:cNvPr id="106" name="object 106"/>
          <p:cNvSpPr/>
          <p:nvPr/>
        </p:nvSpPr>
        <p:spPr>
          <a:xfrm>
            <a:off x="5857513" y="7183849"/>
            <a:ext cx="389890" cy="42545"/>
          </a:xfrm>
          <a:custGeom>
            <a:avLst/>
            <a:gdLst/>
            <a:ahLst/>
            <a:cxnLst/>
            <a:rect l="l" t="t" r="r" b="b"/>
            <a:pathLst>
              <a:path w="389889" h="42545">
                <a:moveTo>
                  <a:pt x="0" y="4798"/>
                </a:moveTo>
                <a:lnTo>
                  <a:pt x="2539" y="4798"/>
                </a:lnTo>
              </a:path>
              <a:path w="389889" h="42545">
                <a:moveTo>
                  <a:pt x="2539" y="4798"/>
                </a:moveTo>
                <a:lnTo>
                  <a:pt x="5078" y="4798"/>
                </a:lnTo>
              </a:path>
              <a:path w="389889" h="42545">
                <a:moveTo>
                  <a:pt x="5078" y="4798"/>
                </a:moveTo>
                <a:lnTo>
                  <a:pt x="7617" y="4798"/>
                </a:lnTo>
              </a:path>
              <a:path w="389889" h="42545">
                <a:moveTo>
                  <a:pt x="7617" y="4798"/>
                </a:moveTo>
                <a:lnTo>
                  <a:pt x="10156" y="4798"/>
                </a:lnTo>
              </a:path>
              <a:path w="389889" h="42545">
                <a:moveTo>
                  <a:pt x="10156" y="4798"/>
                </a:moveTo>
                <a:lnTo>
                  <a:pt x="12695" y="4798"/>
                </a:lnTo>
              </a:path>
              <a:path w="389889" h="42545">
                <a:moveTo>
                  <a:pt x="12695" y="4798"/>
                </a:moveTo>
                <a:lnTo>
                  <a:pt x="15234" y="4798"/>
                </a:lnTo>
              </a:path>
              <a:path w="389889" h="42545">
                <a:moveTo>
                  <a:pt x="15234" y="4798"/>
                </a:moveTo>
                <a:lnTo>
                  <a:pt x="17773" y="4798"/>
                </a:lnTo>
              </a:path>
              <a:path w="389889" h="42545">
                <a:moveTo>
                  <a:pt x="17773" y="4798"/>
                </a:moveTo>
                <a:lnTo>
                  <a:pt x="20312" y="4798"/>
                </a:lnTo>
              </a:path>
              <a:path w="389889" h="42545">
                <a:moveTo>
                  <a:pt x="20312" y="4798"/>
                </a:moveTo>
                <a:lnTo>
                  <a:pt x="22851" y="4798"/>
                </a:lnTo>
              </a:path>
              <a:path w="389889" h="42545">
                <a:moveTo>
                  <a:pt x="22851" y="4798"/>
                </a:moveTo>
                <a:lnTo>
                  <a:pt x="25390" y="4798"/>
                </a:lnTo>
              </a:path>
              <a:path w="389889" h="42545">
                <a:moveTo>
                  <a:pt x="25390" y="4798"/>
                </a:moveTo>
                <a:lnTo>
                  <a:pt x="27929" y="4798"/>
                </a:lnTo>
              </a:path>
              <a:path w="389889" h="42545">
                <a:moveTo>
                  <a:pt x="27929" y="4798"/>
                </a:moveTo>
                <a:lnTo>
                  <a:pt x="30468" y="4798"/>
                </a:lnTo>
              </a:path>
              <a:path w="389889" h="42545">
                <a:moveTo>
                  <a:pt x="30468" y="4798"/>
                </a:moveTo>
                <a:lnTo>
                  <a:pt x="33007" y="4798"/>
                </a:lnTo>
              </a:path>
              <a:path w="389889" h="42545">
                <a:moveTo>
                  <a:pt x="33007" y="4798"/>
                </a:moveTo>
                <a:lnTo>
                  <a:pt x="35546" y="4798"/>
                </a:lnTo>
              </a:path>
              <a:path w="389889" h="42545">
                <a:moveTo>
                  <a:pt x="35546" y="4798"/>
                </a:moveTo>
                <a:lnTo>
                  <a:pt x="38085" y="4798"/>
                </a:lnTo>
              </a:path>
              <a:path w="389889" h="42545">
                <a:moveTo>
                  <a:pt x="38085" y="4798"/>
                </a:moveTo>
                <a:lnTo>
                  <a:pt x="40624" y="4798"/>
                </a:lnTo>
              </a:path>
              <a:path w="389889" h="42545">
                <a:moveTo>
                  <a:pt x="40624" y="4798"/>
                </a:moveTo>
                <a:lnTo>
                  <a:pt x="43163" y="4798"/>
                </a:lnTo>
              </a:path>
              <a:path w="389889" h="42545">
                <a:moveTo>
                  <a:pt x="43163" y="4798"/>
                </a:moveTo>
                <a:lnTo>
                  <a:pt x="45703" y="4798"/>
                </a:lnTo>
              </a:path>
              <a:path w="389889" h="42545">
                <a:moveTo>
                  <a:pt x="45703" y="4798"/>
                </a:moveTo>
                <a:lnTo>
                  <a:pt x="48242" y="4798"/>
                </a:lnTo>
              </a:path>
              <a:path w="389889" h="42545">
                <a:moveTo>
                  <a:pt x="48242" y="4798"/>
                </a:moveTo>
                <a:lnTo>
                  <a:pt x="50781" y="4798"/>
                </a:lnTo>
              </a:path>
              <a:path w="389889" h="42545">
                <a:moveTo>
                  <a:pt x="50781" y="4798"/>
                </a:moveTo>
                <a:lnTo>
                  <a:pt x="53320" y="4798"/>
                </a:lnTo>
              </a:path>
              <a:path w="389889" h="42545">
                <a:moveTo>
                  <a:pt x="53320" y="4798"/>
                </a:moveTo>
                <a:lnTo>
                  <a:pt x="55859" y="4798"/>
                </a:lnTo>
              </a:path>
              <a:path w="389889" h="42545">
                <a:moveTo>
                  <a:pt x="55859" y="4798"/>
                </a:moveTo>
                <a:lnTo>
                  <a:pt x="58398" y="4798"/>
                </a:lnTo>
              </a:path>
              <a:path w="389889" h="42545">
                <a:moveTo>
                  <a:pt x="58398" y="4798"/>
                </a:moveTo>
                <a:lnTo>
                  <a:pt x="60937" y="4798"/>
                </a:lnTo>
              </a:path>
              <a:path w="389889" h="42545">
                <a:moveTo>
                  <a:pt x="60937" y="4798"/>
                </a:moveTo>
                <a:lnTo>
                  <a:pt x="63476" y="4798"/>
                </a:lnTo>
              </a:path>
              <a:path w="389889" h="42545">
                <a:moveTo>
                  <a:pt x="63476" y="4798"/>
                </a:moveTo>
                <a:lnTo>
                  <a:pt x="66015" y="4798"/>
                </a:lnTo>
              </a:path>
              <a:path w="389889" h="42545">
                <a:moveTo>
                  <a:pt x="66015" y="4798"/>
                </a:moveTo>
                <a:lnTo>
                  <a:pt x="68554" y="4798"/>
                </a:lnTo>
              </a:path>
              <a:path w="389889" h="42545">
                <a:moveTo>
                  <a:pt x="68554" y="4798"/>
                </a:moveTo>
                <a:lnTo>
                  <a:pt x="71093" y="4798"/>
                </a:lnTo>
              </a:path>
              <a:path w="389889" h="42545">
                <a:moveTo>
                  <a:pt x="71093" y="4798"/>
                </a:moveTo>
                <a:lnTo>
                  <a:pt x="73632" y="4798"/>
                </a:lnTo>
              </a:path>
              <a:path w="389889" h="42545">
                <a:moveTo>
                  <a:pt x="73632" y="4798"/>
                </a:moveTo>
                <a:lnTo>
                  <a:pt x="76171" y="4798"/>
                </a:lnTo>
              </a:path>
              <a:path w="389889" h="42545">
                <a:moveTo>
                  <a:pt x="76171" y="4798"/>
                </a:moveTo>
                <a:lnTo>
                  <a:pt x="78710" y="4798"/>
                </a:lnTo>
              </a:path>
              <a:path w="389889" h="42545">
                <a:moveTo>
                  <a:pt x="78710" y="4798"/>
                </a:moveTo>
                <a:lnTo>
                  <a:pt x="81249" y="4798"/>
                </a:lnTo>
              </a:path>
              <a:path w="389889" h="42545">
                <a:moveTo>
                  <a:pt x="81249" y="4798"/>
                </a:moveTo>
                <a:lnTo>
                  <a:pt x="83788" y="4798"/>
                </a:lnTo>
              </a:path>
              <a:path w="389889" h="42545">
                <a:moveTo>
                  <a:pt x="83788" y="4798"/>
                </a:moveTo>
                <a:lnTo>
                  <a:pt x="86327" y="4798"/>
                </a:lnTo>
              </a:path>
              <a:path w="389889" h="42545">
                <a:moveTo>
                  <a:pt x="86327" y="4798"/>
                </a:moveTo>
                <a:lnTo>
                  <a:pt x="88867" y="4798"/>
                </a:lnTo>
              </a:path>
              <a:path w="389889" h="42545">
                <a:moveTo>
                  <a:pt x="88867" y="4798"/>
                </a:moveTo>
                <a:lnTo>
                  <a:pt x="91406" y="4798"/>
                </a:lnTo>
              </a:path>
              <a:path w="389889" h="42545">
                <a:moveTo>
                  <a:pt x="91406" y="4798"/>
                </a:moveTo>
                <a:lnTo>
                  <a:pt x="93945" y="4798"/>
                </a:lnTo>
              </a:path>
              <a:path w="389889" h="42545">
                <a:moveTo>
                  <a:pt x="93945" y="4798"/>
                </a:moveTo>
                <a:lnTo>
                  <a:pt x="96484" y="4798"/>
                </a:lnTo>
              </a:path>
              <a:path w="389889" h="42545">
                <a:moveTo>
                  <a:pt x="96484" y="4798"/>
                </a:moveTo>
                <a:lnTo>
                  <a:pt x="99023" y="4798"/>
                </a:lnTo>
              </a:path>
              <a:path w="389889" h="42545">
                <a:moveTo>
                  <a:pt x="99023" y="4798"/>
                </a:moveTo>
                <a:lnTo>
                  <a:pt x="101562" y="4798"/>
                </a:lnTo>
              </a:path>
              <a:path w="389889" h="42545">
                <a:moveTo>
                  <a:pt x="101562" y="4798"/>
                </a:moveTo>
                <a:lnTo>
                  <a:pt x="104101" y="4798"/>
                </a:lnTo>
              </a:path>
              <a:path w="389889" h="42545">
                <a:moveTo>
                  <a:pt x="104101" y="4798"/>
                </a:moveTo>
                <a:lnTo>
                  <a:pt x="106640" y="4798"/>
                </a:lnTo>
              </a:path>
              <a:path w="389889" h="42545">
                <a:moveTo>
                  <a:pt x="106640" y="4798"/>
                </a:moveTo>
                <a:lnTo>
                  <a:pt x="109179" y="4798"/>
                </a:lnTo>
              </a:path>
              <a:path w="389889" h="42545">
                <a:moveTo>
                  <a:pt x="109179" y="4798"/>
                </a:moveTo>
                <a:lnTo>
                  <a:pt x="111718" y="4798"/>
                </a:lnTo>
              </a:path>
              <a:path w="389889" h="42545">
                <a:moveTo>
                  <a:pt x="111718" y="4798"/>
                </a:moveTo>
                <a:lnTo>
                  <a:pt x="114257" y="4798"/>
                </a:lnTo>
              </a:path>
              <a:path w="389889" h="42545">
                <a:moveTo>
                  <a:pt x="114257" y="4798"/>
                </a:moveTo>
                <a:lnTo>
                  <a:pt x="116796" y="4798"/>
                </a:lnTo>
              </a:path>
              <a:path w="389889" h="42545">
                <a:moveTo>
                  <a:pt x="116796" y="4798"/>
                </a:moveTo>
                <a:lnTo>
                  <a:pt x="119335" y="4798"/>
                </a:lnTo>
              </a:path>
              <a:path w="389889" h="42545">
                <a:moveTo>
                  <a:pt x="119335" y="4798"/>
                </a:moveTo>
                <a:lnTo>
                  <a:pt x="121874" y="4798"/>
                </a:lnTo>
              </a:path>
              <a:path w="389889" h="42545">
                <a:moveTo>
                  <a:pt x="121874" y="4798"/>
                </a:moveTo>
                <a:lnTo>
                  <a:pt x="124413" y="4798"/>
                </a:lnTo>
              </a:path>
              <a:path w="389889" h="42545">
                <a:moveTo>
                  <a:pt x="124413" y="4798"/>
                </a:moveTo>
                <a:lnTo>
                  <a:pt x="126952" y="4798"/>
                </a:lnTo>
              </a:path>
              <a:path w="389889" h="42545">
                <a:moveTo>
                  <a:pt x="126952" y="4798"/>
                </a:moveTo>
                <a:lnTo>
                  <a:pt x="129491" y="4798"/>
                </a:lnTo>
              </a:path>
              <a:path w="389889" h="42545">
                <a:moveTo>
                  <a:pt x="129491" y="4798"/>
                </a:moveTo>
                <a:lnTo>
                  <a:pt x="132031" y="4798"/>
                </a:lnTo>
              </a:path>
              <a:path w="389889" h="42545">
                <a:moveTo>
                  <a:pt x="132031" y="4798"/>
                </a:moveTo>
                <a:lnTo>
                  <a:pt x="134570" y="4798"/>
                </a:lnTo>
              </a:path>
              <a:path w="389889" h="42545">
                <a:moveTo>
                  <a:pt x="134570" y="4798"/>
                </a:moveTo>
                <a:lnTo>
                  <a:pt x="137109" y="4798"/>
                </a:lnTo>
              </a:path>
              <a:path w="389889" h="42545">
                <a:moveTo>
                  <a:pt x="137109" y="4798"/>
                </a:moveTo>
                <a:lnTo>
                  <a:pt x="139648" y="4798"/>
                </a:lnTo>
              </a:path>
              <a:path w="389889" h="42545">
                <a:moveTo>
                  <a:pt x="139648" y="4798"/>
                </a:moveTo>
                <a:lnTo>
                  <a:pt x="142187" y="4798"/>
                </a:lnTo>
              </a:path>
              <a:path w="389889" h="42545">
                <a:moveTo>
                  <a:pt x="142187" y="4798"/>
                </a:moveTo>
                <a:lnTo>
                  <a:pt x="144726" y="4798"/>
                </a:lnTo>
              </a:path>
              <a:path w="389889" h="42545">
                <a:moveTo>
                  <a:pt x="144726" y="4798"/>
                </a:moveTo>
                <a:lnTo>
                  <a:pt x="147265" y="4798"/>
                </a:lnTo>
              </a:path>
              <a:path w="389889" h="42545">
                <a:moveTo>
                  <a:pt x="147265" y="4798"/>
                </a:moveTo>
                <a:lnTo>
                  <a:pt x="149804" y="4798"/>
                </a:lnTo>
              </a:path>
              <a:path w="389889" h="42545">
                <a:moveTo>
                  <a:pt x="149804" y="4798"/>
                </a:moveTo>
                <a:lnTo>
                  <a:pt x="152343" y="4798"/>
                </a:lnTo>
              </a:path>
              <a:path w="389889" h="42545">
                <a:moveTo>
                  <a:pt x="152343" y="4798"/>
                </a:moveTo>
                <a:lnTo>
                  <a:pt x="154882" y="4798"/>
                </a:lnTo>
              </a:path>
              <a:path w="389889" h="42545">
                <a:moveTo>
                  <a:pt x="154882" y="4798"/>
                </a:moveTo>
                <a:lnTo>
                  <a:pt x="157421" y="4798"/>
                </a:lnTo>
              </a:path>
              <a:path w="389889" h="42545">
                <a:moveTo>
                  <a:pt x="157421" y="4798"/>
                </a:moveTo>
                <a:lnTo>
                  <a:pt x="159960" y="4798"/>
                </a:lnTo>
              </a:path>
              <a:path w="389889" h="42545">
                <a:moveTo>
                  <a:pt x="159960" y="4798"/>
                </a:moveTo>
                <a:lnTo>
                  <a:pt x="162499" y="4798"/>
                </a:lnTo>
              </a:path>
              <a:path w="389889" h="42545">
                <a:moveTo>
                  <a:pt x="162499" y="4798"/>
                </a:moveTo>
                <a:lnTo>
                  <a:pt x="165038" y="4798"/>
                </a:lnTo>
              </a:path>
              <a:path w="389889" h="42545">
                <a:moveTo>
                  <a:pt x="165038" y="4798"/>
                </a:moveTo>
                <a:lnTo>
                  <a:pt x="167577" y="4798"/>
                </a:lnTo>
              </a:path>
              <a:path w="389889" h="42545">
                <a:moveTo>
                  <a:pt x="167577" y="4798"/>
                </a:moveTo>
                <a:lnTo>
                  <a:pt x="170116" y="4798"/>
                </a:lnTo>
              </a:path>
              <a:path w="389889" h="42545">
                <a:moveTo>
                  <a:pt x="170116" y="4798"/>
                </a:moveTo>
                <a:lnTo>
                  <a:pt x="172655" y="4798"/>
                </a:lnTo>
              </a:path>
              <a:path w="389889" h="42545">
                <a:moveTo>
                  <a:pt x="172655" y="4798"/>
                </a:moveTo>
                <a:lnTo>
                  <a:pt x="175195" y="4798"/>
                </a:lnTo>
              </a:path>
              <a:path w="389889" h="42545">
                <a:moveTo>
                  <a:pt x="175195" y="4798"/>
                </a:moveTo>
                <a:lnTo>
                  <a:pt x="177734" y="4798"/>
                </a:lnTo>
              </a:path>
              <a:path w="389889" h="42545">
                <a:moveTo>
                  <a:pt x="177734" y="4798"/>
                </a:moveTo>
                <a:lnTo>
                  <a:pt x="180273" y="4798"/>
                </a:lnTo>
              </a:path>
              <a:path w="389889" h="42545">
                <a:moveTo>
                  <a:pt x="180273" y="4798"/>
                </a:moveTo>
                <a:lnTo>
                  <a:pt x="182812" y="4798"/>
                </a:lnTo>
              </a:path>
              <a:path w="389889" h="42545">
                <a:moveTo>
                  <a:pt x="182812" y="4798"/>
                </a:moveTo>
                <a:lnTo>
                  <a:pt x="185351" y="4798"/>
                </a:lnTo>
              </a:path>
              <a:path w="389889" h="42545">
                <a:moveTo>
                  <a:pt x="185351" y="4798"/>
                </a:moveTo>
                <a:lnTo>
                  <a:pt x="187890" y="4798"/>
                </a:lnTo>
              </a:path>
              <a:path w="389889" h="42545">
                <a:moveTo>
                  <a:pt x="187890" y="4798"/>
                </a:moveTo>
                <a:lnTo>
                  <a:pt x="190429" y="4798"/>
                </a:lnTo>
              </a:path>
              <a:path w="389889" h="42545">
                <a:moveTo>
                  <a:pt x="190429" y="4798"/>
                </a:moveTo>
                <a:lnTo>
                  <a:pt x="192968" y="4798"/>
                </a:lnTo>
              </a:path>
              <a:path w="389889" h="42545">
                <a:moveTo>
                  <a:pt x="192968" y="4798"/>
                </a:moveTo>
                <a:lnTo>
                  <a:pt x="195507" y="4798"/>
                </a:lnTo>
              </a:path>
              <a:path w="389889" h="42545">
                <a:moveTo>
                  <a:pt x="195507" y="4798"/>
                </a:moveTo>
                <a:lnTo>
                  <a:pt x="198046" y="4798"/>
                </a:lnTo>
              </a:path>
              <a:path w="389889" h="42545">
                <a:moveTo>
                  <a:pt x="198046" y="4798"/>
                </a:moveTo>
                <a:lnTo>
                  <a:pt x="200585" y="4798"/>
                </a:lnTo>
              </a:path>
              <a:path w="389889" h="42545">
                <a:moveTo>
                  <a:pt x="200585" y="4798"/>
                </a:moveTo>
                <a:lnTo>
                  <a:pt x="203124" y="4798"/>
                </a:lnTo>
              </a:path>
              <a:path w="389889" h="42545">
                <a:moveTo>
                  <a:pt x="203124" y="4798"/>
                </a:moveTo>
                <a:lnTo>
                  <a:pt x="205663" y="4798"/>
                </a:lnTo>
              </a:path>
              <a:path w="389889" h="42545">
                <a:moveTo>
                  <a:pt x="205663" y="4798"/>
                </a:moveTo>
                <a:lnTo>
                  <a:pt x="208202" y="4798"/>
                </a:lnTo>
              </a:path>
              <a:path w="389889" h="42545">
                <a:moveTo>
                  <a:pt x="208202" y="4798"/>
                </a:moveTo>
                <a:lnTo>
                  <a:pt x="210741" y="4798"/>
                </a:lnTo>
              </a:path>
              <a:path w="389889" h="42545">
                <a:moveTo>
                  <a:pt x="210741" y="4798"/>
                </a:moveTo>
                <a:lnTo>
                  <a:pt x="213280" y="4798"/>
                </a:lnTo>
              </a:path>
              <a:path w="389889" h="42545">
                <a:moveTo>
                  <a:pt x="213280" y="4798"/>
                </a:moveTo>
                <a:lnTo>
                  <a:pt x="215819" y="4798"/>
                </a:lnTo>
              </a:path>
              <a:path w="389889" h="42545">
                <a:moveTo>
                  <a:pt x="215819" y="4798"/>
                </a:moveTo>
                <a:lnTo>
                  <a:pt x="218358" y="4798"/>
                </a:lnTo>
              </a:path>
              <a:path w="389889" h="42545">
                <a:moveTo>
                  <a:pt x="218358" y="4798"/>
                </a:moveTo>
                <a:lnTo>
                  <a:pt x="220898" y="4798"/>
                </a:lnTo>
              </a:path>
              <a:path w="389889" h="42545">
                <a:moveTo>
                  <a:pt x="220898" y="4798"/>
                </a:moveTo>
                <a:lnTo>
                  <a:pt x="223437" y="4798"/>
                </a:lnTo>
              </a:path>
              <a:path w="389889" h="42545">
                <a:moveTo>
                  <a:pt x="223437" y="4798"/>
                </a:moveTo>
                <a:lnTo>
                  <a:pt x="225976" y="4798"/>
                </a:lnTo>
              </a:path>
              <a:path w="389889" h="42545">
                <a:moveTo>
                  <a:pt x="225976" y="4798"/>
                </a:moveTo>
                <a:lnTo>
                  <a:pt x="228515" y="4798"/>
                </a:lnTo>
              </a:path>
              <a:path w="389889" h="42545">
                <a:moveTo>
                  <a:pt x="228515" y="4798"/>
                </a:moveTo>
                <a:lnTo>
                  <a:pt x="231054" y="4798"/>
                </a:lnTo>
              </a:path>
              <a:path w="389889" h="42545">
                <a:moveTo>
                  <a:pt x="231054" y="4798"/>
                </a:moveTo>
                <a:lnTo>
                  <a:pt x="233593" y="4798"/>
                </a:lnTo>
              </a:path>
              <a:path w="389889" h="42545">
                <a:moveTo>
                  <a:pt x="233593" y="4798"/>
                </a:moveTo>
                <a:lnTo>
                  <a:pt x="236132" y="4798"/>
                </a:lnTo>
              </a:path>
              <a:path w="389889" h="42545">
                <a:moveTo>
                  <a:pt x="236132" y="4798"/>
                </a:moveTo>
                <a:lnTo>
                  <a:pt x="238671" y="4798"/>
                </a:lnTo>
              </a:path>
              <a:path w="389889" h="42545">
                <a:moveTo>
                  <a:pt x="238671" y="4798"/>
                </a:moveTo>
                <a:lnTo>
                  <a:pt x="241210" y="4798"/>
                </a:lnTo>
              </a:path>
              <a:path w="389889" h="42545">
                <a:moveTo>
                  <a:pt x="241210" y="4798"/>
                </a:moveTo>
                <a:lnTo>
                  <a:pt x="243749" y="4798"/>
                </a:lnTo>
              </a:path>
              <a:path w="389889" h="42545">
                <a:moveTo>
                  <a:pt x="243749" y="4798"/>
                </a:moveTo>
                <a:lnTo>
                  <a:pt x="246288" y="4798"/>
                </a:lnTo>
              </a:path>
              <a:path w="389889" h="42545">
                <a:moveTo>
                  <a:pt x="246288" y="4798"/>
                </a:moveTo>
                <a:lnTo>
                  <a:pt x="248827" y="4798"/>
                </a:lnTo>
              </a:path>
              <a:path w="389889" h="42545">
                <a:moveTo>
                  <a:pt x="248827" y="4798"/>
                </a:moveTo>
                <a:lnTo>
                  <a:pt x="251366" y="4798"/>
                </a:lnTo>
              </a:path>
              <a:path w="389889" h="42545">
                <a:moveTo>
                  <a:pt x="251366" y="4798"/>
                </a:moveTo>
                <a:lnTo>
                  <a:pt x="253905" y="4798"/>
                </a:lnTo>
              </a:path>
              <a:path w="389889" h="42545">
                <a:moveTo>
                  <a:pt x="253905" y="4798"/>
                </a:moveTo>
                <a:lnTo>
                  <a:pt x="256444" y="4798"/>
                </a:lnTo>
              </a:path>
              <a:path w="389889" h="42545">
                <a:moveTo>
                  <a:pt x="256444" y="4798"/>
                </a:moveTo>
                <a:lnTo>
                  <a:pt x="258983" y="4798"/>
                </a:lnTo>
              </a:path>
              <a:path w="389889" h="42545">
                <a:moveTo>
                  <a:pt x="258983" y="4798"/>
                </a:moveTo>
                <a:lnTo>
                  <a:pt x="261522" y="4798"/>
                </a:lnTo>
              </a:path>
              <a:path w="389889" h="42545">
                <a:moveTo>
                  <a:pt x="261522" y="4798"/>
                </a:moveTo>
                <a:lnTo>
                  <a:pt x="264062" y="4798"/>
                </a:lnTo>
              </a:path>
              <a:path w="389889" h="42545">
                <a:moveTo>
                  <a:pt x="264062" y="4798"/>
                </a:moveTo>
                <a:lnTo>
                  <a:pt x="266601" y="4798"/>
                </a:lnTo>
              </a:path>
              <a:path w="389889" h="42545">
                <a:moveTo>
                  <a:pt x="266601" y="4798"/>
                </a:moveTo>
                <a:lnTo>
                  <a:pt x="269140" y="4798"/>
                </a:lnTo>
              </a:path>
              <a:path w="389889" h="42545">
                <a:moveTo>
                  <a:pt x="269140" y="4798"/>
                </a:moveTo>
                <a:lnTo>
                  <a:pt x="271679" y="4798"/>
                </a:lnTo>
              </a:path>
              <a:path w="389889" h="42545">
                <a:moveTo>
                  <a:pt x="271679" y="4798"/>
                </a:moveTo>
                <a:lnTo>
                  <a:pt x="274218" y="4798"/>
                </a:lnTo>
              </a:path>
              <a:path w="389889" h="42545">
                <a:moveTo>
                  <a:pt x="274218" y="4798"/>
                </a:moveTo>
                <a:lnTo>
                  <a:pt x="276757" y="4798"/>
                </a:lnTo>
              </a:path>
              <a:path w="389889" h="42545">
                <a:moveTo>
                  <a:pt x="276757" y="4798"/>
                </a:moveTo>
                <a:lnTo>
                  <a:pt x="279296" y="4798"/>
                </a:lnTo>
              </a:path>
              <a:path w="389889" h="42545">
                <a:moveTo>
                  <a:pt x="279296" y="4798"/>
                </a:moveTo>
                <a:lnTo>
                  <a:pt x="281835" y="4798"/>
                </a:lnTo>
              </a:path>
              <a:path w="389889" h="42545">
                <a:moveTo>
                  <a:pt x="281835" y="4798"/>
                </a:moveTo>
                <a:lnTo>
                  <a:pt x="284374" y="4798"/>
                </a:lnTo>
              </a:path>
              <a:path w="389889" h="42545">
                <a:moveTo>
                  <a:pt x="284374" y="4798"/>
                </a:moveTo>
                <a:lnTo>
                  <a:pt x="286913" y="4798"/>
                </a:lnTo>
              </a:path>
              <a:path w="389889" h="42545">
                <a:moveTo>
                  <a:pt x="286913" y="4798"/>
                </a:moveTo>
                <a:lnTo>
                  <a:pt x="289452" y="4798"/>
                </a:lnTo>
              </a:path>
              <a:path w="389889" h="42545">
                <a:moveTo>
                  <a:pt x="289452" y="4798"/>
                </a:moveTo>
                <a:lnTo>
                  <a:pt x="291991" y="4798"/>
                </a:lnTo>
              </a:path>
              <a:path w="389889" h="42545">
                <a:moveTo>
                  <a:pt x="291991" y="4798"/>
                </a:moveTo>
                <a:lnTo>
                  <a:pt x="294530" y="4798"/>
                </a:lnTo>
              </a:path>
              <a:path w="389889" h="42545">
                <a:moveTo>
                  <a:pt x="294530" y="4798"/>
                </a:moveTo>
                <a:lnTo>
                  <a:pt x="297069" y="4798"/>
                </a:lnTo>
              </a:path>
              <a:path w="389889" h="42545">
                <a:moveTo>
                  <a:pt x="297069" y="4798"/>
                </a:moveTo>
                <a:lnTo>
                  <a:pt x="299608" y="4798"/>
                </a:lnTo>
              </a:path>
              <a:path w="389889" h="42545">
                <a:moveTo>
                  <a:pt x="299608" y="4798"/>
                </a:moveTo>
                <a:lnTo>
                  <a:pt x="302147" y="4798"/>
                </a:lnTo>
              </a:path>
              <a:path w="389889" h="42545">
                <a:moveTo>
                  <a:pt x="302147" y="4798"/>
                </a:moveTo>
                <a:lnTo>
                  <a:pt x="304686" y="4798"/>
                </a:lnTo>
              </a:path>
              <a:path w="389889" h="42545">
                <a:moveTo>
                  <a:pt x="304686" y="4798"/>
                </a:moveTo>
                <a:lnTo>
                  <a:pt x="307226" y="4798"/>
                </a:lnTo>
              </a:path>
              <a:path w="389889" h="42545">
                <a:moveTo>
                  <a:pt x="307226" y="4798"/>
                </a:moveTo>
                <a:lnTo>
                  <a:pt x="309765" y="4798"/>
                </a:lnTo>
              </a:path>
              <a:path w="389889" h="42545">
                <a:moveTo>
                  <a:pt x="309765" y="4798"/>
                </a:moveTo>
                <a:lnTo>
                  <a:pt x="312304" y="4798"/>
                </a:lnTo>
              </a:path>
              <a:path w="389889" h="42545">
                <a:moveTo>
                  <a:pt x="312304" y="4798"/>
                </a:moveTo>
                <a:lnTo>
                  <a:pt x="314843" y="4798"/>
                </a:lnTo>
              </a:path>
              <a:path w="389889" h="42545">
                <a:moveTo>
                  <a:pt x="314843" y="4798"/>
                </a:moveTo>
                <a:lnTo>
                  <a:pt x="317382" y="4798"/>
                </a:lnTo>
              </a:path>
              <a:path w="389889" h="42545">
                <a:moveTo>
                  <a:pt x="317382" y="4798"/>
                </a:moveTo>
                <a:lnTo>
                  <a:pt x="319921" y="4798"/>
                </a:lnTo>
              </a:path>
              <a:path w="389889" h="42545">
                <a:moveTo>
                  <a:pt x="319921" y="4798"/>
                </a:moveTo>
                <a:lnTo>
                  <a:pt x="322460" y="4798"/>
                </a:lnTo>
              </a:path>
              <a:path w="389889" h="42545">
                <a:moveTo>
                  <a:pt x="322460" y="4798"/>
                </a:moveTo>
                <a:lnTo>
                  <a:pt x="324999" y="4798"/>
                </a:lnTo>
              </a:path>
              <a:path w="389889" h="42545">
                <a:moveTo>
                  <a:pt x="324999" y="4798"/>
                </a:moveTo>
                <a:lnTo>
                  <a:pt x="327538" y="4798"/>
                </a:lnTo>
              </a:path>
              <a:path w="389889" h="42545">
                <a:moveTo>
                  <a:pt x="327538" y="4798"/>
                </a:moveTo>
                <a:lnTo>
                  <a:pt x="330077" y="4798"/>
                </a:lnTo>
              </a:path>
              <a:path w="389889" h="42545">
                <a:moveTo>
                  <a:pt x="330077" y="4798"/>
                </a:moveTo>
                <a:lnTo>
                  <a:pt x="332616" y="4798"/>
                </a:lnTo>
              </a:path>
              <a:path w="389889" h="42545">
                <a:moveTo>
                  <a:pt x="332616" y="4798"/>
                </a:moveTo>
                <a:lnTo>
                  <a:pt x="335155" y="4798"/>
                </a:lnTo>
              </a:path>
              <a:path w="389889" h="42545">
                <a:moveTo>
                  <a:pt x="335155" y="4798"/>
                </a:moveTo>
                <a:lnTo>
                  <a:pt x="337694" y="4798"/>
                </a:lnTo>
              </a:path>
              <a:path w="389889" h="42545">
                <a:moveTo>
                  <a:pt x="337694" y="4798"/>
                </a:moveTo>
                <a:lnTo>
                  <a:pt x="340233" y="4798"/>
                </a:lnTo>
              </a:path>
              <a:path w="389889" h="42545">
                <a:moveTo>
                  <a:pt x="340233" y="4798"/>
                </a:moveTo>
                <a:lnTo>
                  <a:pt x="342772" y="4798"/>
                </a:lnTo>
              </a:path>
              <a:path w="389889" h="42545">
                <a:moveTo>
                  <a:pt x="342772" y="4798"/>
                </a:moveTo>
                <a:lnTo>
                  <a:pt x="345311" y="4798"/>
                </a:lnTo>
              </a:path>
              <a:path w="389889" h="42545">
                <a:moveTo>
                  <a:pt x="345311" y="4798"/>
                </a:moveTo>
                <a:lnTo>
                  <a:pt x="347850" y="4798"/>
                </a:lnTo>
              </a:path>
              <a:path w="389889" h="42545">
                <a:moveTo>
                  <a:pt x="347850" y="4798"/>
                </a:moveTo>
                <a:lnTo>
                  <a:pt x="350390" y="4798"/>
                </a:lnTo>
              </a:path>
              <a:path w="389889" h="42545">
                <a:moveTo>
                  <a:pt x="350390" y="4798"/>
                </a:moveTo>
                <a:lnTo>
                  <a:pt x="352929" y="4798"/>
                </a:lnTo>
              </a:path>
              <a:path w="389889" h="42545">
                <a:moveTo>
                  <a:pt x="352929" y="4798"/>
                </a:moveTo>
                <a:lnTo>
                  <a:pt x="355468" y="4798"/>
                </a:lnTo>
              </a:path>
              <a:path w="389889" h="42545">
                <a:moveTo>
                  <a:pt x="355468" y="4798"/>
                </a:moveTo>
                <a:lnTo>
                  <a:pt x="358007" y="4798"/>
                </a:lnTo>
              </a:path>
              <a:path w="389889" h="42545">
                <a:moveTo>
                  <a:pt x="358007" y="4798"/>
                </a:moveTo>
                <a:lnTo>
                  <a:pt x="360546" y="4798"/>
                </a:lnTo>
              </a:path>
              <a:path w="389889" h="42545">
                <a:moveTo>
                  <a:pt x="360546" y="4798"/>
                </a:moveTo>
                <a:lnTo>
                  <a:pt x="363085" y="4798"/>
                </a:lnTo>
              </a:path>
              <a:path w="389889" h="42545">
                <a:moveTo>
                  <a:pt x="363085" y="4798"/>
                </a:moveTo>
                <a:lnTo>
                  <a:pt x="365624" y="4798"/>
                </a:lnTo>
              </a:path>
              <a:path w="389889" h="42545">
                <a:moveTo>
                  <a:pt x="365624" y="4798"/>
                </a:moveTo>
                <a:lnTo>
                  <a:pt x="368163" y="4798"/>
                </a:lnTo>
              </a:path>
              <a:path w="389889" h="42545">
                <a:moveTo>
                  <a:pt x="368163" y="4798"/>
                </a:moveTo>
                <a:lnTo>
                  <a:pt x="370702" y="4798"/>
                </a:lnTo>
              </a:path>
              <a:path w="389889" h="42545">
                <a:moveTo>
                  <a:pt x="370702" y="4798"/>
                </a:moveTo>
                <a:lnTo>
                  <a:pt x="373241" y="4798"/>
                </a:lnTo>
              </a:path>
              <a:path w="389889" h="42545">
                <a:moveTo>
                  <a:pt x="373241" y="4798"/>
                </a:moveTo>
                <a:lnTo>
                  <a:pt x="375780" y="4798"/>
                </a:lnTo>
              </a:path>
              <a:path w="389889" h="42545">
                <a:moveTo>
                  <a:pt x="375780" y="4798"/>
                </a:moveTo>
                <a:lnTo>
                  <a:pt x="378319" y="4798"/>
                </a:lnTo>
              </a:path>
              <a:path w="389889" h="42545">
                <a:moveTo>
                  <a:pt x="378319" y="4798"/>
                </a:moveTo>
                <a:lnTo>
                  <a:pt x="380858" y="4798"/>
                </a:lnTo>
              </a:path>
              <a:path w="389889" h="42545">
                <a:moveTo>
                  <a:pt x="380858" y="4798"/>
                </a:moveTo>
                <a:lnTo>
                  <a:pt x="383397" y="4798"/>
                </a:lnTo>
              </a:path>
              <a:path w="389889" h="42545">
                <a:moveTo>
                  <a:pt x="383397" y="4798"/>
                </a:moveTo>
                <a:lnTo>
                  <a:pt x="385936" y="4798"/>
                </a:lnTo>
              </a:path>
              <a:path w="389889" h="42545">
                <a:moveTo>
                  <a:pt x="385936" y="4798"/>
                </a:moveTo>
                <a:lnTo>
                  <a:pt x="388475" y="4798"/>
                </a:lnTo>
              </a:path>
              <a:path w="389889" h="42545">
                <a:moveTo>
                  <a:pt x="388475" y="4798"/>
                </a:moveTo>
                <a:lnTo>
                  <a:pt x="389322" y="4798"/>
                </a:lnTo>
              </a:path>
              <a:path w="389889" h="42545">
                <a:moveTo>
                  <a:pt x="0" y="0"/>
                </a:moveTo>
                <a:lnTo>
                  <a:pt x="0" y="9597"/>
                </a:lnTo>
              </a:path>
              <a:path w="389889" h="42545">
                <a:moveTo>
                  <a:pt x="0" y="9597"/>
                </a:moveTo>
                <a:lnTo>
                  <a:pt x="0" y="0"/>
                </a:lnTo>
              </a:path>
              <a:path w="389889" h="42545">
                <a:moveTo>
                  <a:pt x="389322" y="0"/>
                </a:moveTo>
                <a:lnTo>
                  <a:pt x="389322" y="9597"/>
                </a:lnTo>
              </a:path>
              <a:path w="389889" h="42545">
                <a:moveTo>
                  <a:pt x="389322" y="9597"/>
                </a:moveTo>
                <a:lnTo>
                  <a:pt x="389322" y="0"/>
                </a:lnTo>
              </a:path>
              <a:path w="389889" h="42545">
                <a:moveTo>
                  <a:pt x="189582" y="37403"/>
                </a:moveTo>
                <a:lnTo>
                  <a:pt x="192122" y="37403"/>
                </a:lnTo>
              </a:path>
              <a:path w="389889" h="42545">
                <a:moveTo>
                  <a:pt x="192122" y="37403"/>
                </a:moveTo>
                <a:lnTo>
                  <a:pt x="194661" y="37403"/>
                </a:lnTo>
              </a:path>
              <a:path w="389889" h="42545">
                <a:moveTo>
                  <a:pt x="194661" y="37403"/>
                </a:moveTo>
                <a:lnTo>
                  <a:pt x="197200" y="37403"/>
                </a:lnTo>
              </a:path>
              <a:path w="389889" h="42545">
                <a:moveTo>
                  <a:pt x="197200" y="37403"/>
                </a:moveTo>
                <a:lnTo>
                  <a:pt x="199739" y="37403"/>
                </a:lnTo>
              </a:path>
              <a:path w="389889" h="42545">
                <a:moveTo>
                  <a:pt x="199739" y="37403"/>
                </a:moveTo>
                <a:lnTo>
                  <a:pt x="202278" y="37403"/>
                </a:lnTo>
              </a:path>
              <a:path w="389889" h="42545">
                <a:moveTo>
                  <a:pt x="202278" y="37403"/>
                </a:moveTo>
                <a:lnTo>
                  <a:pt x="204817" y="37403"/>
                </a:lnTo>
              </a:path>
              <a:path w="389889" h="42545">
                <a:moveTo>
                  <a:pt x="204817" y="37403"/>
                </a:moveTo>
                <a:lnTo>
                  <a:pt x="207356" y="37403"/>
                </a:lnTo>
              </a:path>
              <a:path w="389889" h="42545">
                <a:moveTo>
                  <a:pt x="207356" y="37403"/>
                </a:moveTo>
                <a:lnTo>
                  <a:pt x="209895" y="37403"/>
                </a:lnTo>
              </a:path>
              <a:path w="389889" h="42545">
                <a:moveTo>
                  <a:pt x="209895" y="37403"/>
                </a:moveTo>
                <a:lnTo>
                  <a:pt x="212434" y="37403"/>
                </a:lnTo>
              </a:path>
              <a:path w="389889" h="42545">
                <a:moveTo>
                  <a:pt x="212434" y="37403"/>
                </a:moveTo>
                <a:lnTo>
                  <a:pt x="214973" y="37403"/>
                </a:lnTo>
              </a:path>
              <a:path w="389889" h="42545">
                <a:moveTo>
                  <a:pt x="214973" y="37403"/>
                </a:moveTo>
                <a:lnTo>
                  <a:pt x="217512" y="37403"/>
                </a:lnTo>
              </a:path>
              <a:path w="389889" h="42545">
                <a:moveTo>
                  <a:pt x="217512" y="37403"/>
                </a:moveTo>
                <a:lnTo>
                  <a:pt x="220051" y="37403"/>
                </a:lnTo>
              </a:path>
              <a:path w="389889" h="42545">
                <a:moveTo>
                  <a:pt x="220051" y="37403"/>
                </a:moveTo>
                <a:lnTo>
                  <a:pt x="222590" y="37403"/>
                </a:lnTo>
              </a:path>
              <a:path w="389889" h="42545">
                <a:moveTo>
                  <a:pt x="222590" y="37403"/>
                </a:moveTo>
                <a:lnTo>
                  <a:pt x="225129" y="37403"/>
                </a:lnTo>
              </a:path>
              <a:path w="389889" h="42545">
                <a:moveTo>
                  <a:pt x="225129" y="37403"/>
                </a:moveTo>
                <a:lnTo>
                  <a:pt x="227668" y="37403"/>
                </a:lnTo>
              </a:path>
              <a:path w="389889" h="42545">
                <a:moveTo>
                  <a:pt x="227668" y="37403"/>
                </a:moveTo>
                <a:lnTo>
                  <a:pt x="230207" y="37403"/>
                </a:lnTo>
              </a:path>
              <a:path w="389889" h="42545">
                <a:moveTo>
                  <a:pt x="230207" y="37403"/>
                </a:moveTo>
                <a:lnTo>
                  <a:pt x="232746" y="37403"/>
                </a:lnTo>
              </a:path>
              <a:path w="389889" h="42545">
                <a:moveTo>
                  <a:pt x="232746" y="37403"/>
                </a:moveTo>
                <a:lnTo>
                  <a:pt x="235286" y="37403"/>
                </a:lnTo>
              </a:path>
              <a:path w="389889" h="42545">
                <a:moveTo>
                  <a:pt x="235286" y="37403"/>
                </a:moveTo>
                <a:lnTo>
                  <a:pt x="237825" y="37403"/>
                </a:lnTo>
              </a:path>
              <a:path w="389889" h="42545">
                <a:moveTo>
                  <a:pt x="237825" y="37403"/>
                </a:moveTo>
                <a:lnTo>
                  <a:pt x="240364" y="37403"/>
                </a:lnTo>
              </a:path>
              <a:path w="389889" h="42545">
                <a:moveTo>
                  <a:pt x="240364" y="37403"/>
                </a:moveTo>
                <a:lnTo>
                  <a:pt x="242903" y="37403"/>
                </a:lnTo>
              </a:path>
              <a:path w="389889" h="42545">
                <a:moveTo>
                  <a:pt x="242903" y="37403"/>
                </a:moveTo>
                <a:lnTo>
                  <a:pt x="245442" y="37403"/>
                </a:lnTo>
              </a:path>
              <a:path w="389889" h="42545">
                <a:moveTo>
                  <a:pt x="245442" y="37403"/>
                </a:moveTo>
                <a:lnTo>
                  <a:pt x="247981" y="37403"/>
                </a:lnTo>
              </a:path>
              <a:path w="389889" h="42545">
                <a:moveTo>
                  <a:pt x="247981" y="37403"/>
                </a:moveTo>
                <a:lnTo>
                  <a:pt x="250520" y="37403"/>
                </a:lnTo>
              </a:path>
              <a:path w="389889" h="42545">
                <a:moveTo>
                  <a:pt x="250520" y="37403"/>
                </a:moveTo>
                <a:lnTo>
                  <a:pt x="253059" y="37403"/>
                </a:lnTo>
              </a:path>
              <a:path w="389889" h="42545">
                <a:moveTo>
                  <a:pt x="253059" y="37403"/>
                </a:moveTo>
                <a:lnTo>
                  <a:pt x="255598" y="37403"/>
                </a:lnTo>
              </a:path>
              <a:path w="389889" h="42545">
                <a:moveTo>
                  <a:pt x="255598" y="37403"/>
                </a:moveTo>
                <a:lnTo>
                  <a:pt x="258137" y="37403"/>
                </a:lnTo>
              </a:path>
              <a:path w="389889" h="42545">
                <a:moveTo>
                  <a:pt x="258137" y="37403"/>
                </a:moveTo>
                <a:lnTo>
                  <a:pt x="260676" y="37403"/>
                </a:lnTo>
              </a:path>
              <a:path w="389889" h="42545">
                <a:moveTo>
                  <a:pt x="260676" y="37403"/>
                </a:moveTo>
                <a:lnTo>
                  <a:pt x="263215" y="37403"/>
                </a:lnTo>
              </a:path>
              <a:path w="389889" h="42545">
                <a:moveTo>
                  <a:pt x="263215" y="37403"/>
                </a:moveTo>
                <a:lnTo>
                  <a:pt x="265754" y="37403"/>
                </a:lnTo>
              </a:path>
              <a:path w="389889" h="42545">
                <a:moveTo>
                  <a:pt x="265754" y="37403"/>
                </a:moveTo>
                <a:lnTo>
                  <a:pt x="268293" y="37403"/>
                </a:lnTo>
              </a:path>
              <a:path w="389889" h="42545">
                <a:moveTo>
                  <a:pt x="268293" y="37403"/>
                </a:moveTo>
                <a:lnTo>
                  <a:pt x="270832" y="37403"/>
                </a:lnTo>
              </a:path>
              <a:path w="389889" h="42545">
                <a:moveTo>
                  <a:pt x="270832" y="37403"/>
                </a:moveTo>
                <a:lnTo>
                  <a:pt x="273371" y="37403"/>
                </a:lnTo>
              </a:path>
              <a:path w="389889" h="42545">
                <a:moveTo>
                  <a:pt x="273371" y="37403"/>
                </a:moveTo>
                <a:lnTo>
                  <a:pt x="275910" y="37403"/>
                </a:lnTo>
              </a:path>
              <a:path w="389889" h="42545">
                <a:moveTo>
                  <a:pt x="275910" y="37403"/>
                </a:moveTo>
                <a:lnTo>
                  <a:pt x="278450" y="37403"/>
                </a:lnTo>
              </a:path>
              <a:path w="389889" h="42545">
                <a:moveTo>
                  <a:pt x="278450" y="37403"/>
                </a:moveTo>
                <a:lnTo>
                  <a:pt x="280989" y="37403"/>
                </a:lnTo>
              </a:path>
              <a:path w="389889" h="42545">
                <a:moveTo>
                  <a:pt x="280989" y="37403"/>
                </a:moveTo>
                <a:lnTo>
                  <a:pt x="283528" y="37403"/>
                </a:lnTo>
              </a:path>
              <a:path w="389889" h="42545">
                <a:moveTo>
                  <a:pt x="283528" y="37403"/>
                </a:moveTo>
                <a:lnTo>
                  <a:pt x="286067" y="37403"/>
                </a:lnTo>
              </a:path>
              <a:path w="389889" h="42545">
                <a:moveTo>
                  <a:pt x="286067" y="37403"/>
                </a:moveTo>
                <a:lnTo>
                  <a:pt x="288606" y="37403"/>
                </a:lnTo>
              </a:path>
              <a:path w="389889" h="42545">
                <a:moveTo>
                  <a:pt x="288606" y="37403"/>
                </a:moveTo>
                <a:lnTo>
                  <a:pt x="291145" y="37403"/>
                </a:lnTo>
              </a:path>
              <a:path w="389889" h="42545">
                <a:moveTo>
                  <a:pt x="291145" y="37403"/>
                </a:moveTo>
                <a:lnTo>
                  <a:pt x="293684" y="37403"/>
                </a:lnTo>
              </a:path>
              <a:path w="389889" h="42545">
                <a:moveTo>
                  <a:pt x="293684" y="37403"/>
                </a:moveTo>
                <a:lnTo>
                  <a:pt x="296223" y="37403"/>
                </a:lnTo>
              </a:path>
              <a:path w="389889" h="42545">
                <a:moveTo>
                  <a:pt x="296223" y="37403"/>
                </a:moveTo>
                <a:lnTo>
                  <a:pt x="298762" y="37403"/>
                </a:lnTo>
              </a:path>
              <a:path w="389889" h="42545">
                <a:moveTo>
                  <a:pt x="298762" y="37403"/>
                </a:moveTo>
                <a:lnTo>
                  <a:pt x="301301" y="37403"/>
                </a:lnTo>
              </a:path>
              <a:path w="389889" h="42545">
                <a:moveTo>
                  <a:pt x="301301" y="37403"/>
                </a:moveTo>
                <a:lnTo>
                  <a:pt x="303840" y="37403"/>
                </a:lnTo>
              </a:path>
              <a:path w="389889" h="42545">
                <a:moveTo>
                  <a:pt x="303840" y="37403"/>
                </a:moveTo>
                <a:lnTo>
                  <a:pt x="306379" y="37403"/>
                </a:lnTo>
              </a:path>
              <a:path w="389889" h="42545">
                <a:moveTo>
                  <a:pt x="306379" y="37403"/>
                </a:moveTo>
                <a:lnTo>
                  <a:pt x="308918" y="37403"/>
                </a:lnTo>
              </a:path>
              <a:path w="389889" h="42545">
                <a:moveTo>
                  <a:pt x="308918" y="37403"/>
                </a:moveTo>
                <a:lnTo>
                  <a:pt x="311457" y="37403"/>
                </a:lnTo>
              </a:path>
              <a:path w="389889" h="42545">
                <a:moveTo>
                  <a:pt x="311457" y="37403"/>
                </a:moveTo>
                <a:lnTo>
                  <a:pt x="313996" y="37403"/>
                </a:lnTo>
              </a:path>
              <a:path w="389889" h="42545">
                <a:moveTo>
                  <a:pt x="313996" y="37403"/>
                </a:moveTo>
                <a:lnTo>
                  <a:pt x="316535" y="37403"/>
                </a:lnTo>
              </a:path>
              <a:path w="389889" h="42545">
                <a:moveTo>
                  <a:pt x="316535" y="37403"/>
                </a:moveTo>
                <a:lnTo>
                  <a:pt x="319074" y="37403"/>
                </a:lnTo>
              </a:path>
              <a:path w="389889" h="42545">
                <a:moveTo>
                  <a:pt x="319074" y="37403"/>
                </a:moveTo>
                <a:lnTo>
                  <a:pt x="321614" y="37403"/>
                </a:lnTo>
              </a:path>
              <a:path w="389889" h="42545">
                <a:moveTo>
                  <a:pt x="321614" y="37403"/>
                </a:moveTo>
                <a:lnTo>
                  <a:pt x="324153" y="37403"/>
                </a:lnTo>
              </a:path>
              <a:path w="389889" h="42545">
                <a:moveTo>
                  <a:pt x="324153" y="37403"/>
                </a:moveTo>
                <a:lnTo>
                  <a:pt x="326692" y="37403"/>
                </a:lnTo>
              </a:path>
              <a:path w="389889" h="42545">
                <a:moveTo>
                  <a:pt x="326692" y="37403"/>
                </a:moveTo>
                <a:lnTo>
                  <a:pt x="329231" y="37403"/>
                </a:lnTo>
              </a:path>
              <a:path w="389889" h="42545">
                <a:moveTo>
                  <a:pt x="329231" y="37403"/>
                </a:moveTo>
                <a:lnTo>
                  <a:pt x="331770" y="37403"/>
                </a:lnTo>
              </a:path>
              <a:path w="389889" h="42545">
                <a:moveTo>
                  <a:pt x="331770" y="37403"/>
                </a:moveTo>
                <a:lnTo>
                  <a:pt x="334309" y="37403"/>
                </a:lnTo>
              </a:path>
              <a:path w="389889" h="42545">
                <a:moveTo>
                  <a:pt x="334309" y="37403"/>
                </a:moveTo>
                <a:lnTo>
                  <a:pt x="336848" y="37403"/>
                </a:lnTo>
              </a:path>
              <a:path w="389889" h="42545">
                <a:moveTo>
                  <a:pt x="336848" y="37403"/>
                </a:moveTo>
                <a:lnTo>
                  <a:pt x="339387" y="37403"/>
                </a:lnTo>
              </a:path>
              <a:path w="389889" h="42545">
                <a:moveTo>
                  <a:pt x="339387" y="37403"/>
                </a:moveTo>
                <a:lnTo>
                  <a:pt x="341926" y="37403"/>
                </a:lnTo>
              </a:path>
              <a:path w="389889" h="42545">
                <a:moveTo>
                  <a:pt x="341926" y="37403"/>
                </a:moveTo>
                <a:lnTo>
                  <a:pt x="344465" y="37403"/>
                </a:lnTo>
              </a:path>
              <a:path w="389889" h="42545">
                <a:moveTo>
                  <a:pt x="344465" y="37403"/>
                </a:moveTo>
                <a:lnTo>
                  <a:pt x="347004" y="37403"/>
                </a:lnTo>
              </a:path>
              <a:path w="389889" h="42545">
                <a:moveTo>
                  <a:pt x="347004" y="37403"/>
                </a:moveTo>
                <a:lnTo>
                  <a:pt x="349543" y="37403"/>
                </a:lnTo>
              </a:path>
              <a:path w="389889" h="42545">
                <a:moveTo>
                  <a:pt x="349543" y="37403"/>
                </a:moveTo>
                <a:lnTo>
                  <a:pt x="352082" y="37403"/>
                </a:lnTo>
              </a:path>
              <a:path w="389889" h="42545">
                <a:moveTo>
                  <a:pt x="352082" y="37403"/>
                </a:moveTo>
                <a:lnTo>
                  <a:pt x="354621" y="37403"/>
                </a:lnTo>
              </a:path>
              <a:path w="389889" h="42545">
                <a:moveTo>
                  <a:pt x="354621" y="37403"/>
                </a:moveTo>
                <a:lnTo>
                  <a:pt x="357160" y="37403"/>
                </a:lnTo>
              </a:path>
              <a:path w="389889" h="42545">
                <a:moveTo>
                  <a:pt x="357160" y="37403"/>
                </a:moveTo>
                <a:lnTo>
                  <a:pt x="359699" y="37403"/>
                </a:lnTo>
              </a:path>
              <a:path w="389889" h="42545">
                <a:moveTo>
                  <a:pt x="359699" y="37403"/>
                </a:moveTo>
                <a:lnTo>
                  <a:pt x="362238" y="37403"/>
                </a:lnTo>
              </a:path>
              <a:path w="389889" h="42545">
                <a:moveTo>
                  <a:pt x="362238" y="37403"/>
                </a:moveTo>
                <a:lnTo>
                  <a:pt x="364777" y="37403"/>
                </a:lnTo>
              </a:path>
              <a:path w="389889" h="42545">
                <a:moveTo>
                  <a:pt x="364777" y="37403"/>
                </a:moveTo>
                <a:lnTo>
                  <a:pt x="367317" y="37403"/>
                </a:lnTo>
              </a:path>
              <a:path w="389889" h="42545">
                <a:moveTo>
                  <a:pt x="367317" y="37403"/>
                </a:moveTo>
                <a:lnTo>
                  <a:pt x="369856" y="37403"/>
                </a:lnTo>
              </a:path>
              <a:path w="389889" h="42545">
                <a:moveTo>
                  <a:pt x="369856" y="37403"/>
                </a:moveTo>
                <a:lnTo>
                  <a:pt x="372395" y="37403"/>
                </a:lnTo>
              </a:path>
              <a:path w="389889" h="42545">
                <a:moveTo>
                  <a:pt x="372395" y="37403"/>
                </a:moveTo>
                <a:lnTo>
                  <a:pt x="374934" y="37403"/>
                </a:lnTo>
              </a:path>
              <a:path w="389889" h="42545">
                <a:moveTo>
                  <a:pt x="374934" y="37403"/>
                </a:moveTo>
                <a:lnTo>
                  <a:pt x="377473" y="37403"/>
                </a:lnTo>
              </a:path>
              <a:path w="389889" h="42545">
                <a:moveTo>
                  <a:pt x="377473" y="37403"/>
                </a:moveTo>
                <a:lnTo>
                  <a:pt x="380012" y="37403"/>
                </a:lnTo>
              </a:path>
              <a:path w="389889" h="42545">
                <a:moveTo>
                  <a:pt x="380012" y="37403"/>
                </a:moveTo>
                <a:lnTo>
                  <a:pt x="382551" y="37403"/>
                </a:lnTo>
              </a:path>
              <a:path w="389889" h="42545">
                <a:moveTo>
                  <a:pt x="382551" y="37403"/>
                </a:moveTo>
                <a:lnTo>
                  <a:pt x="385090" y="37403"/>
                </a:lnTo>
              </a:path>
              <a:path w="389889" h="42545">
                <a:moveTo>
                  <a:pt x="385090" y="37403"/>
                </a:moveTo>
                <a:lnTo>
                  <a:pt x="387629" y="37403"/>
                </a:lnTo>
              </a:path>
              <a:path w="389889" h="42545">
                <a:moveTo>
                  <a:pt x="387629" y="37403"/>
                </a:moveTo>
                <a:lnTo>
                  <a:pt x="389322" y="37403"/>
                </a:lnTo>
              </a:path>
              <a:path w="389889" h="42545">
                <a:moveTo>
                  <a:pt x="189582" y="32604"/>
                </a:moveTo>
                <a:lnTo>
                  <a:pt x="189582" y="42202"/>
                </a:lnTo>
              </a:path>
              <a:path w="389889" h="42545">
                <a:moveTo>
                  <a:pt x="189582" y="42202"/>
                </a:moveTo>
                <a:lnTo>
                  <a:pt x="189582" y="32604"/>
                </a:lnTo>
              </a:path>
              <a:path w="389889" h="42545">
                <a:moveTo>
                  <a:pt x="389322" y="32604"/>
                </a:moveTo>
                <a:lnTo>
                  <a:pt x="389322" y="42202"/>
                </a:lnTo>
              </a:path>
              <a:path w="389889" h="42545">
                <a:moveTo>
                  <a:pt x="389322" y="42202"/>
                </a:moveTo>
                <a:lnTo>
                  <a:pt x="389322" y="32604"/>
                </a:lnTo>
              </a:path>
            </a:pathLst>
          </a:custGeom>
          <a:ln w="3175">
            <a:solidFill>
              <a:srgbClr val="000000"/>
            </a:solidFill>
          </a:ln>
        </p:spPr>
        <p:txBody>
          <a:bodyPr wrap="square" lIns="0" tIns="0" rIns="0" bIns="0" rtlCol="0"/>
          <a:lstStyle/>
          <a:p>
            <a:endParaRPr/>
          </a:p>
        </p:txBody>
      </p:sp>
      <p:sp>
        <p:nvSpPr>
          <p:cNvPr id="107" name="object 107"/>
          <p:cNvSpPr txBox="1"/>
          <p:nvPr/>
        </p:nvSpPr>
        <p:spPr>
          <a:xfrm>
            <a:off x="6056830" y="7150118"/>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8" name="object 108"/>
          <p:cNvSpPr txBox="1"/>
          <p:nvPr/>
        </p:nvSpPr>
        <p:spPr>
          <a:xfrm>
            <a:off x="6125385" y="7188227"/>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9" name="object 109"/>
          <p:cNvSpPr txBox="1"/>
          <p:nvPr/>
        </p:nvSpPr>
        <p:spPr>
          <a:xfrm>
            <a:off x="5555726" y="7350175"/>
            <a:ext cx="44450" cy="114300"/>
          </a:xfrm>
          <a:prstGeom prst="rect">
            <a:avLst/>
          </a:prstGeom>
        </p:spPr>
        <p:txBody>
          <a:bodyPr vert="vert270" wrap="square" lIns="0" tIns="7620" rIns="0" bIns="0" rtlCol="0">
            <a:spAutoFit/>
          </a:bodyPr>
          <a:lstStyle/>
          <a:p>
            <a:pPr marL="12700">
              <a:lnSpc>
                <a:spcPct val="100000"/>
              </a:lnSpc>
              <a:spcBef>
                <a:spcPts val="60"/>
              </a:spcBef>
            </a:pPr>
            <a:r>
              <a:rPr sz="150" b="1" i="1" dirty="0">
                <a:latin typeface="Arial"/>
                <a:cs typeface="Arial"/>
              </a:rPr>
              <a:t>%</a:t>
            </a:r>
            <a:r>
              <a:rPr sz="150" b="1" i="1" spc="-10" dirty="0">
                <a:latin typeface="Arial"/>
                <a:cs typeface="Arial"/>
              </a:rPr>
              <a:t> </a:t>
            </a:r>
            <a:r>
              <a:rPr sz="150" b="1" i="1" dirty="0">
                <a:latin typeface="Arial"/>
                <a:cs typeface="Arial"/>
              </a:rPr>
              <a:t>of</a:t>
            </a:r>
            <a:r>
              <a:rPr sz="150" b="1" i="1" spc="-10" dirty="0">
                <a:latin typeface="Arial"/>
                <a:cs typeface="Arial"/>
              </a:rPr>
              <a:t> </a:t>
            </a:r>
            <a:r>
              <a:rPr sz="150" b="1" i="1" spc="-20" dirty="0">
                <a:latin typeface="Arial"/>
                <a:cs typeface="Arial"/>
              </a:rPr>
              <a:t>Cells</a:t>
            </a:r>
            <a:endParaRPr sz="150">
              <a:latin typeface="Arial"/>
              <a:cs typeface="Arial"/>
            </a:endParaRPr>
          </a:p>
        </p:txBody>
      </p:sp>
      <p:sp>
        <p:nvSpPr>
          <p:cNvPr id="110" name="object 110"/>
          <p:cNvSpPr/>
          <p:nvPr/>
        </p:nvSpPr>
        <p:spPr>
          <a:xfrm>
            <a:off x="5797884" y="7610712"/>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1" name="object 111"/>
          <p:cNvSpPr txBox="1"/>
          <p:nvPr/>
        </p:nvSpPr>
        <p:spPr>
          <a:xfrm>
            <a:off x="5653251" y="7575174"/>
            <a:ext cx="643255" cy="844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R="5080" algn="ctr">
              <a:lnSpc>
                <a:spcPct val="100000"/>
              </a:lnSpc>
              <a:tabLst>
                <a:tab pos="189865" algn="l"/>
                <a:tab pos="367665" algn="l"/>
                <a:tab pos="544830" algn="l"/>
              </a:tabLst>
            </a:pPr>
            <a:r>
              <a:rPr sz="100" b="1" spc="-10" dirty="0">
                <a:latin typeface="Arial"/>
                <a:cs typeface="Arial"/>
              </a:rPr>
              <a:t>Herceptin</a:t>
            </a:r>
            <a:r>
              <a:rPr sz="100" b="1" dirty="0">
                <a:latin typeface="Arial"/>
                <a:cs typeface="Arial"/>
              </a:rPr>
              <a:t>	</a:t>
            </a:r>
            <a:r>
              <a:rPr sz="100" b="1" spc="-10" dirty="0">
                <a:latin typeface="Arial"/>
                <a:cs typeface="Arial"/>
              </a:rPr>
              <a:t>N4.40</a:t>
            </a:r>
            <a:r>
              <a:rPr sz="100" b="1" dirty="0">
                <a:latin typeface="Arial"/>
                <a:cs typeface="Arial"/>
              </a:rPr>
              <a:t>	</a:t>
            </a:r>
            <a:r>
              <a:rPr sz="100" b="1" spc="-10" dirty="0">
                <a:latin typeface="Arial"/>
                <a:cs typeface="Arial"/>
              </a:rPr>
              <a:t>N4.61</a:t>
            </a:r>
            <a:r>
              <a:rPr sz="100" b="1" dirty="0">
                <a:latin typeface="Arial"/>
                <a:cs typeface="Arial"/>
              </a:rPr>
              <a:t>	</a:t>
            </a:r>
            <a:r>
              <a:rPr sz="100" b="1" spc="-10" dirty="0">
                <a:latin typeface="Arial"/>
                <a:cs typeface="Arial"/>
              </a:rPr>
              <a:t>N3.82</a:t>
            </a:r>
            <a:endParaRPr sz="100">
              <a:latin typeface="Arial"/>
              <a:cs typeface="Arial"/>
            </a:endParaRPr>
          </a:p>
          <a:p>
            <a:pPr algn="ctr">
              <a:lnSpc>
                <a:spcPct val="100000"/>
              </a:lnSpc>
              <a:spcBef>
                <a:spcPts val="65"/>
              </a:spcBef>
            </a:pPr>
            <a:r>
              <a:rPr sz="225" b="1" i="1" spc="-44" baseline="37037" dirty="0">
                <a:latin typeface="Arial"/>
                <a:cs typeface="Arial"/>
              </a:rPr>
              <a:t>Ant</a:t>
            </a:r>
            <a:r>
              <a:rPr sz="200" b="1" spc="-30" dirty="0">
                <a:latin typeface="Arial"/>
                <a:cs typeface="Arial"/>
              </a:rPr>
              <a:t>A</a:t>
            </a:r>
            <a:r>
              <a:rPr sz="225" b="1" i="1" spc="-44" baseline="37037" dirty="0">
                <a:latin typeface="Arial"/>
                <a:cs typeface="Arial"/>
              </a:rPr>
              <a:t>ib</a:t>
            </a:r>
            <a:r>
              <a:rPr sz="200" b="1" spc="-30" dirty="0">
                <a:latin typeface="Arial"/>
                <a:cs typeface="Arial"/>
              </a:rPr>
              <a:t>n</a:t>
            </a:r>
            <a:r>
              <a:rPr sz="225" b="1" i="1" spc="-44" baseline="37037" dirty="0">
                <a:latin typeface="Arial"/>
                <a:cs typeface="Arial"/>
              </a:rPr>
              <a:t>od</a:t>
            </a:r>
            <a:r>
              <a:rPr sz="200" b="1" spc="-30" dirty="0">
                <a:latin typeface="Arial"/>
                <a:cs typeface="Arial"/>
              </a:rPr>
              <a:t>ti</a:t>
            </a:r>
            <a:r>
              <a:rPr sz="225" b="1" i="1" spc="-44" baseline="37037" dirty="0">
                <a:latin typeface="Arial"/>
                <a:cs typeface="Arial"/>
              </a:rPr>
              <a:t>i</a:t>
            </a:r>
            <a:r>
              <a:rPr sz="200" b="1" spc="-30" dirty="0">
                <a:latin typeface="Arial"/>
                <a:cs typeface="Arial"/>
              </a:rPr>
              <a:t>b</a:t>
            </a:r>
            <a:r>
              <a:rPr sz="225" b="1" i="1" spc="-44" baseline="37037" dirty="0">
                <a:latin typeface="Arial"/>
                <a:cs typeface="Arial"/>
              </a:rPr>
              <a:t>es</a:t>
            </a:r>
            <a:r>
              <a:rPr sz="200" b="1" spc="-30" dirty="0">
                <a:latin typeface="Arial"/>
                <a:cs typeface="Arial"/>
              </a:rPr>
              <a:t>o</a:t>
            </a:r>
            <a:r>
              <a:rPr sz="225" b="1" i="1" spc="-44" baseline="37037" dirty="0">
                <a:latin typeface="Arial"/>
                <a:cs typeface="Arial"/>
              </a:rPr>
              <a:t>(</a:t>
            </a:r>
            <a:r>
              <a:rPr sz="200" b="1" spc="-30" dirty="0">
                <a:latin typeface="Arial"/>
                <a:cs typeface="Arial"/>
              </a:rPr>
              <a:t>d</a:t>
            </a:r>
            <a:r>
              <a:rPr sz="225" b="1" i="1" spc="-44" baseline="37037" dirty="0">
                <a:latin typeface="Arial"/>
                <a:cs typeface="Arial"/>
              </a:rPr>
              <a:t>10</a:t>
            </a:r>
            <a:r>
              <a:rPr sz="200" b="1" spc="-30" dirty="0">
                <a:latin typeface="Arial"/>
                <a:cs typeface="Arial"/>
              </a:rPr>
              <a:t>i</a:t>
            </a:r>
            <a:r>
              <a:rPr sz="225" b="1" i="1" spc="-44" baseline="37037" dirty="0">
                <a:latin typeface="Arial"/>
                <a:cs typeface="Arial"/>
              </a:rPr>
              <a:t>0</a:t>
            </a:r>
            <a:r>
              <a:rPr sz="200" b="1" spc="-30" dirty="0">
                <a:latin typeface="Arial"/>
                <a:cs typeface="Arial"/>
              </a:rPr>
              <a:t>e</a:t>
            </a:r>
            <a:r>
              <a:rPr sz="225" b="1" i="1" spc="-44" baseline="37037" dirty="0">
                <a:latin typeface="Arial"/>
                <a:cs typeface="Arial"/>
              </a:rPr>
              <a:t>µ</a:t>
            </a:r>
            <a:r>
              <a:rPr sz="200" b="1" spc="-30" dirty="0">
                <a:latin typeface="Arial"/>
                <a:cs typeface="Arial"/>
              </a:rPr>
              <a:t>s</a:t>
            </a:r>
            <a:r>
              <a:rPr sz="225" b="1" i="1" spc="-44" baseline="37037" dirty="0">
                <a:latin typeface="Arial"/>
                <a:cs typeface="Arial"/>
              </a:rPr>
              <a:t>g/ml)</a:t>
            </a:r>
            <a:endParaRPr sz="225" baseline="37037">
              <a:latin typeface="Arial"/>
              <a:cs typeface="Arial"/>
            </a:endParaRPr>
          </a:p>
        </p:txBody>
      </p:sp>
      <p:sp>
        <p:nvSpPr>
          <p:cNvPr id="112" name="object 112"/>
          <p:cNvSpPr/>
          <p:nvPr/>
        </p:nvSpPr>
        <p:spPr>
          <a:xfrm>
            <a:off x="4958634" y="7609023"/>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3" name="object 113"/>
          <p:cNvSpPr txBox="1"/>
          <p:nvPr/>
        </p:nvSpPr>
        <p:spPr>
          <a:xfrm>
            <a:off x="4829310" y="7577322"/>
            <a:ext cx="452120" cy="8128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25400">
              <a:lnSpc>
                <a:spcPct val="100000"/>
              </a:lnSpc>
              <a:spcBef>
                <a:spcPts val="5"/>
              </a:spcBef>
              <a:tabLst>
                <a:tab pos="379730" algn="l"/>
              </a:tabLst>
            </a:pPr>
            <a:r>
              <a:rPr sz="100" b="1" dirty="0">
                <a:latin typeface="Arial"/>
                <a:cs typeface="Arial"/>
              </a:rPr>
              <a:t>Herceptin</a:t>
            </a:r>
            <a:r>
              <a:rPr sz="100" b="1" spc="409" dirty="0">
                <a:latin typeface="Arial"/>
                <a:cs typeface="Arial"/>
              </a:rPr>
              <a:t>  </a:t>
            </a:r>
            <a:r>
              <a:rPr sz="100" b="1" spc="-20" dirty="0">
                <a:latin typeface="Arial"/>
                <a:cs typeface="Arial"/>
              </a:rPr>
              <a:t>N4.40</a:t>
            </a:r>
            <a:r>
              <a:rPr sz="100" b="1" dirty="0">
                <a:latin typeface="Arial"/>
                <a:cs typeface="Arial"/>
              </a:rPr>
              <a:t>	</a:t>
            </a:r>
            <a:r>
              <a:rPr sz="100" b="1" spc="-10" dirty="0">
                <a:latin typeface="Arial"/>
                <a:cs typeface="Arial"/>
              </a:rPr>
              <a:t>N4.61</a:t>
            </a:r>
            <a:endParaRPr sz="100">
              <a:latin typeface="Arial"/>
              <a:cs typeface="Arial"/>
            </a:endParaRPr>
          </a:p>
          <a:p>
            <a:pPr marL="219075">
              <a:lnSpc>
                <a:spcPct val="100000"/>
              </a:lnSpc>
              <a:spcBef>
                <a:spcPts val="55"/>
              </a:spcBef>
            </a:pPr>
            <a:r>
              <a:rPr sz="225" b="1" i="1" spc="-75" baseline="37037" dirty="0">
                <a:latin typeface="Arial"/>
                <a:cs typeface="Arial"/>
              </a:rPr>
              <a:t>An</a:t>
            </a:r>
            <a:r>
              <a:rPr sz="200" b="1" spc="-50" dirty="0">
                <a:latin typeface="Arial"/>
                <a:cs typeface="Arial"/>
              </a:rPr>
              <a:t>A</a:t>
            </a:r>
            <a:r>
              <a:rPr sz="225" b="1" i="1" spc="-75" baseline="37037" dirty="0">
                <a:latin typeface="Arial"/>
                <a:cs typeface="Arial"/>
              </a:rPr>
              <a:t>ti</a:t>
            </a:r>
            <a:r>
              <a:rPr sz="200" b="1" spc="-50" dirty="0">
                <a:latin typeface="Arial"/>
                <a:cs typeface="Arial"/>
              </a:rPr>
              <a:t>n</a:t>
            </a:r>
            <a:r>
              <a:rPr sz="225" b="1" i="1" spc="-75" baseline="37037" dirty="0">
                <a:latin typeface="Arial"/>
                <a:cs typeface="Arial"/>
              </a:rPr>
              <a:t>bo</a:t>
            </a:r>
            <a:r>
              <a:rPr sz="200" b="1" spc="-50" dirty="0">
                <a:latin typeface="Arial"/>
                <a:cs typeface="Arial"/>
              </a:rPr>
              <a:t>ti</a:t>
            </a:r>
            <a:r>
              <a:rPr sz="225" b="1" i="1" spc="-75" baseline="37037" dirty="0">
                <a:latin typeface="Arial"/>
                <a:cs typeface="Arial"/>
              </a:rPr>
              <a:t>di</a:t>
            </a:r>
            <a:r>
              <a:rPr sz="200" b="1" spc="-50" dirty="0">
                <a:latin typeface="Arial"/>
                <a:cs typeface="Arial"/>
              </a:rPr>
              <a:t>b</a:t>
            </a:r>
            <a:r>
              <a:rPr sz="225" b="1" i="1" spc="-75" baseline="37037" dirty="0">
                <a:latin typeface="Arial"/>
                <a:cs typeface="Arial"/>
              </a:rPr>
              <a:t>e</a:t>
            </a:r>
            <a:r>
              <a:rPr sz="200" b="1" spc="-50" dirty="0">
                <a:latin typeface="Arial"/>
                <a:cs typeface="Arial"/>
              </a:rPr>
              <a:t>o</a:t>
            </a:r>
            <a:r>
              <a:rPr sz="225" b="1" i="1" spc="-75" baseline="37037" dirty="0">
                <a:latin typeface="Arial"/>
                <a:cs typeface="Arial"/>
              </a:rPr>
              <a:t>s</a:t>
            </a:r>
            <a:r>
              <a:rPr sz="225" b="1" i="1" spc="104" baseline="37037" dirty="0">
                <a:latin typeface="Arial"/>
                <a:cs typeface="Arial"/>
              </a:rPr>
              <a:t> </a:t>
            </a:r>
            <a:r>
              <a:rPr sz="225" b="1" i="1" spc="-15" baseline="37037" dirty="0">
                <a:latin typeface="Arial"/>
                <a:cs typeface="Arial"/>
              </a:rPr>
              <a:t>(</a:t>
            </a:r>
            <a:r>
              <a:rPr sz="200" b="1" spc="-10" dirty="0">
                <a:latin typeface="Arial"/>
                <a:cs typeface="Arial"/>
              </a:rPr>
              <a:t>d</a:t>
            </a:r>
            <a:r>
              <a:rPr sz="225" b="1" i="1" spc="-15" baseline="37037" dirty="0">
                <a:latin typeface="Arial"/>
                <a:cs typeface="Arial"/>
              </a:rPr>
              <a:t>10</a:t>
            </a:r>
            <a:r>
              <a:rPr sz="200" b="1" spc="-10" dirty="0">
                <a:latin typeface="Arial"/>
                <a:cs typeface="Arial"/>
              </a:rPr>
              <a:t>ie</a:t>
            </a:r>
            <a:r>
              <a:rPr sz="225" b="1" i="1" spc="-15" baseline="37037" dirty="0">
                <a:latin typeface="Arial"/>
                <a:cs typeface="Arial"/>
              </a:rPr>
              <a:t>0µ</a:t>
            </a:r>
            <a:r>
              <a:rPr sz="200" b="1" spc="-10" dirty="0">
                <a:latin typeface="Arial"/>
                <a:cs typeface="Arial"/>
              </a:rPr>
              <a:t>s</a:t>
            </a:r>
            <a:r>
              <a:rPr sz="225" b="1" i="1" spc="-15" baseline="37037" dirty="0">
                <a:latin typeface="Arial"/>
                <a:cs typeface="Arial"/>
              </a:rPr>
              <a:t>g/ml)</a:t>
            </a:r>
            <a:endParaRPr sz="225" baseline="37037">
              <a:latin typeface="Arial"/>
              <a:cs typeface="Arial"/>
            </a:endParaRPr>
          </a:p>
        </p:txBody>
      </p:sp>
      <p:sp>
        <p:nvSpPr>
          <p:cNvPr id="114" name="object 114"/>
          <p:cNvSpPr/>
          <p:nvPr/>
        </p:nvSpPr>
        <p:spPr>
          <a:xfrm>
            <a:off x="5537834" y="7264543"/>
            <a:ext cx="45720" cy="201295"/>
          </a:xfrm>
          <a:custGeom>
            <a:avLst/>
            <a:gdLst/>
            <a:ahLst/>
            <a:cxnLst/>
            <a:rect l="l" t="t" r="r" b="b"/>
            <a:pathLst>
              <a:path w="45720" h="201295">
                <a:moveTo>
                  <a:pt x="0" y="200945"/>
                </a:moveTo>
                <a:lnTo>
                  <a:pt x="0" y="0"/>
                </a:lnTo>
                <a:lnTo>
                  <a:pt x="45592" y="0"/>
                </a:lnTo>
                <a:lnTo>
                  <a:pt x="45592" y="200945"/>
                </a:lnTo>
                <a:lnTo>
                  <a:pt x="0" y="200945"/>
                </a:lnTo>
                <a:close/>
              </a:path>
            </a:pathLst>
          </a:custGeom>
          <a:solidFill>
            <a:srgbClr val="FFFFFF"/>
          </a:solidFill>
        </p:spPr>
        <p:txBody>
          <a:bodyPr wrap="square" lIns="0" tIns="0" rIns="0" bIns="0" rtlCol="0"/>
          <a:lstStyle/>
          <a:p>
            <a:endParaRPr/>
          </a:p>
        </p:txBody>
      </p:sp>
      <p:sp>
        <p:nvSpPr>
          <p:cNvPr id="115" name="object 115"/>
          <p:cNvSpPr txBox="1"/>
          <p:nvPr/>
        </p:nvSpPr>
        <p:spPr>
          <a:xfrm>
            <a:off x="5537045" y="7290112"/>
            <a:ext cx="52705" cy="150495"/>
          </a:xfrm>
          <a:prstGeom prst="rect">
            <a:avLst/>
          </a:prstGeom>
        </p:spPr>
        <p:txBody>
          <a:bodyPr vert="vert270" wrap="square" lIns="0" tIns="7620" rIns="0" bIns="0" rtlCol="0">
            <a:spAutoFit/>
          </a:bodyPr>
          <a:lstStyle/>
          <a:p>
            <a:pPr marL="12700">
              <a:lnSpc>
                <a:spcPct val="100000"/>
              </a:lnSpc>
              <a:spcBef>
                <a:spcPts val="60"/>
              </a:spcBef>
            </a:pPr>
            <a:r>
              <a:rPr sz="200" b="1" dirty="0">
                <a:latin typeface="Arial"/>
                <a:cs typeface="Arial"/>
              </a:rPr>
              <a:t>%</a:t>
            </a:r>
            <a:r>
              <a:rPr sz="200" b="1" spc="10" dirty="0">
                <a:latin typeface="Arial"/>
                <a:cs typeface="Arial"/>
              </a:rPr>
              <a:t> </a:t>
            </a:r>
            <a:r>
              <a:rPr sz="200" b="1" dirty="0">
                <a:latin typeface="Arial"/>
                <a:cs typeface="Arial"/>
              </a:rPr>
              <a:t>of</a:t>
            </a:r>
            <a:r>
              <a:rPr sz="200" b="1" spc="15" dirty="0">
                <a:latin typeface="Arial"/>
                <a:cs typeface="Arial"/>
              </a:rPr>
              <a:t> </a:t>
            </a:r>
            <a:r>
              <a:rPr sz="200" b="1" spc="-10" dirty="0">
                <a:latin typeface="Arial"/>
                <a:cs typeface="Arial"/>
              </a:rPr>
              <a:t>cells</a:t>
            </a:r>
            <a:endParaRPr sz="200">
              <a:latin typeface="Arial"/>
              <a:cs typeface="Arial"/>
            </a:endParaRPr>
          </a:p>
        </p:txBody>
      </p:sp>
      <p:sp>
        <p:nvSpPr>
          <p:cNvPr id="116" name="object 116"/>
          <p:cNvSpPr/>
          <p:nvPr/>
        </p:nvSpPr>
        <p:spPr>
          <a:xfrm>
            <a:off x="4723913" y="7301692"/>
            <a:ext cx="45720" cy="201295"/>
          </a:xfrm>
          <a:custGeom>
            <a:avLst/>
            <a:gdLst/>
            <a:ahLst/>
            <a:cxnLst/>
            <a:rect l="l" t="t" r="r" b="b"/>
            <a:pathLst>
              <a:path w="45720" h="201295">
                <a:moveTo>
                  <a:pt x="0" y="200948"/>
                </a:moveTo>
                <a:lnTo>
                  <a:pt x="0" y="0"/>
                </a:lnTo>
                <a:lnTo>
                  <a:pt x="45594" y="0"/>
                </a:lnTo>
                <a:lnTo>
                  <a:pt x="45594" y="200948"/>
                </a:lnTo>
                <a:lnTo>
                  <a:pt x="0" y="200948"/>
                </a:lnTo>
                <a:close/>
              </a:path>
            </a:pathLst>
          </a:custGeom>
          <a:solidFill>
            <a:srgbClr val="FFFFFF"/>
          </a:solidFill>
        </p:spPr>
        <p:txBody>
          <a:bodyPr wrap="square" lIns="0" tIns="0" rIns="0" bIns="0" rtlCol="0"/>
          <a:lstStyle/>
          <a:p>
            <a:endParaRPr/>
          </a:p>
        </p:txBody>
      </p:sp>
      <p:sp>
        <p:nvSpPr>
          <p:cNvPr id="117" name="object 117"/>
          <p:cNvSpPr txBox="1"/>
          <p:nvPr/>
        </p:nvSpPr>
        <p:spPr>
          <a:xfrm>
            <a:off x="4723512" y="7327262"/>
            <a:ext cx="55880" cy="150495"/>
          </a:xfrm>
          <a:prstGeom prst="rect">
            <a:avLst/>
          </a:prstGeom>
        </p:spPr>
        <p:txBody>
          <a:bodyPr vert="vert270" wrap="square" lIns="0" tIns="13335" rIns="0" bIns="0" rtlCol="0">
            <a:spAutoFit/>
          </a:bodyPr>
          <a:lstStyle/>
          <a:p>
            <a:pPr marL="12700">
              <a:lnSpc>
                <a:spcPct val="100000"/>
              </a:lnSpc>
              <a:spcBef>
                <a:spcPts val="105"/>
              </a:spcBef>
            </a:pPr>
            <a:r>
              <a:rPr sz="300" b="1" spc="-104" baseline="13888" dirty="0">
                <a:latin typeface="Arial"/>
                <a:cs typeface="Arial"/>
              </a:rPr>
              <a:t>%</a:t>
            </a:r>
            <a:r>
              <a:rPr sz="150" b="1" i="1" spc="-70" dirty="0">
                <a:latin typeface="Arial"/>
                <a:cs typeface="Arial"/>
              </a:rPr>
              <a:t>%</a:t>
            </a:r>
            <a:r>
              <a:rPr sz="150" b="1" i="1" spc="35" dirty="0">
                <a:latin typeface="Arial"/>
                <a:cs typeface="Arial"/>
              </a:rPr>
              <a:t> </a:t>
            </a:r>
            <a:r>
              <a:rPr sz="150" b="1" i="1" spc="-55" dirty="0">
                <a:latin typeface="Arial"/>
                <a:cs typeface="Arial"/>
              </a:rPr>
              <a:t>o</a:t>
            </a:r>
            <a:r>
              <a:rPr sz="300" b="1" spc="-82" baseline="13888" dirty="0">
                <a:latin typeface="Arial"/>
                <a:cs typeface="Arial"/>
              </a:rPr>
              <a:t>o</a:t>
            </a:r>
            <a:r>
              <a:rPr sz="150" b="1" i="1" spc="-55" dirty="0">
                <a:latin typeface="Arial"/>
                <a:cs typeface="Arial"/>
              </a:rPr>
              <a:t>f</a:t>
            </a:r>
            <a:r>
              <a:rPr sz="150" b="1" i="1" dirty="0">
                <a:latin typeface="Arial"/>
                <a:cs typeface="Arial"/>
              </a:rPr>
              <a:t> </a:t>
            </a:r>
            <a:r>
              <a:rPr sz="300" b="1" spc="-75" baseline="13888" dirty="0">
                <a:latin typeface="Arial"/>
                <a:cs typeface="Arial"/>
              </a:rPr>
              <a:t>f</a:t>
            </a:r>
            <a:r>
              <a:rPr sz="150" b="1" i="1" spc="-50" dirty="0">
                <a:latin typeface="Arial"/>
                <a:cs typeface="Arial"/>
              </a:rPr>
              <a:t>Ce</a:t>
            </a:r>
            <a:r>
              <a:rPr sz="300" b="1" spc="-75" baseline="13888" dirty="0">
                <a:latin typeface="Arial"/>
                <a:cs typeface="Arial"/>
              </a:rPr>
              <a:t>c</a:t>
            </a:r>
            <a:r>
              <a:rPr sz="150" b="1" i="1" spc="-50" dirty="0">
                <a:latin typeface="Arial"/>
                <a:cs typeface="Arial"/>
              </a:rPr>
              <a:t>ll</a:t>
            </a:r>
            <a:r>
              <a:rPr sz="300" b="1" spc="-75" baseline="13888" dirty="0">
                <a:latin typeface="Arial"/>
                <a:cs typeface="Arial"/>
              </a:rPr>
              <a:t>e</a:t>
            </a:r>
            <a:r>
              <a:rPr sz="150" b="1" i="1" spc="-50" dirty="0">
                <a:latin typeface="Arial"/>
                <a:cs typeface="Arial"/>
              </a:rPr>
              <a:t>s</a:t>
            </a:r>
            <a:r>
              <a:rPr sz="150" b="1" i="1" spc="-10" dirty="0">
                <a:latin typeface="Arial"/>
                <a:cs typeface="Arial"/>
              </a:rPr>
              <a:t> </a:t>
            </a:r>
            <a:r>
              <a:rPr sz="300" b="1" spc="-37" baseline="13888" dirty="0">
                <a:latin typeface="Arial"/>
                <a:cs typeface="Arial"/>
              </a:rPr>
              <a:t>lls</a:t>
            </a:r>
            <a:endParaRPr sz="300" baseline="13888">
              <a:latin typeface="Arial"/>
              <a:cs typeface="Arial"/>
            </a:endParaRPr>
          </a:p>
        </p:txBody>
      </p:sp>
      <p:sp>
        <p:nvSpPr>
          <p:cNvPr id="118" name="object 118"/>
          <p:cNvSpPr txBox="1"/>
          <p:nvPr/>
        </p:nvSpPr>
        <p:spPr>
          <a:xfrm>
            <a:off x="4733773" y="6695544"/>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A</a:t>
            </a:r>
            <a:endParaRPr sz="300">
              <a:latin typeface="Arial"/>
              <a:cs typeface="Arial"/>
            </a:endParaRPr>
          </a:p>
        </p:txBody>
      </p:sp>
      <p:sp>
        <p:nvSpPr>
          <p:cNvPr id="119" name="object 119"/>
          <p:cNvSpPr txBox="1"/>
          <p:nvPr/>
        </p:nvSpPr>
        <p:spPr>
          <a:xfrm>
            <a:off x="4731960" y="7145318"/>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B</a:t>
            </a:r>
            <a:endParaRPr sz="300">
              <a:latin typeface="Arial"/>
              <a:cs typeface="Arial"/>
            </a:endParaRPr>
          </a:p>
        </p:txBody>
      </p:sp>
      <p:sp>
        <p:nvSpPr>
          <p:cNvPr id="120" name="object 120"/>
          <p:cNvSpPr txBox="1"/>
          <p:nvPr/>
        </p:nvSpPr>
        <p:spPr>
          <a:xfrm>
            <a:off x="5545523" y="7145318"/>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C</a:t>
            </a:r>
            <a:endParaRPr sz="300">
              <a:latin typeface="Arial"/>
              <a:cs typeface="Arial"/>
            </a:endParaRPr>
          </a:p>
        </p:txBody>
      </p:sp>
      <p:sp>
        <p:nvSpPr>
          <p:cNvPr id="121" name="object 121"/>
          <p:cNvSpPr txBox="1"/>
          <p:nvPr/>
        </p:nvSpPr>
        <p:spPr>
          <a:xfrm>
            <a:off x="4718696" y="7644336"/>
            <a:ext cx="1691639" cy="316230"/>
          </a:xfrm>
          <a:prstGeom prst="rect">
            <a:avLst/>
          </a:prstGeom>
        </p:spPr>
        <p:txBody>
          <a:bodyPr vert="horz" wrap="square" lIns="0" tIns="19685" rIns="0" bIns="0" rtlCol="0">
            <a:spAutoFit/>
          </a:bodyPr>
          <a:lstStyle/>
          <a:p>
            <a:pPr>
              <a:lnSpc>
                <a:spcPct val="100000"/>
              </a:lnSpc>
              <a:spcBef>
                <a:spcPts val="155"/>
              </a:spcBef>
            </a:pPr>
            <a:r>
              <a:rPr sz="350" b="1" spc="-10" dirty="0">
                <a:latin typeface="Times New Roman"/>
                <a:cs typeface="Times New Roman"/>
              </a:rPr>
              <a:t>Figure</a:t>
            </a:r>
            <a:r>
              <a:rPr sz="350" b="1" spc="30" dirty="0">
                <a:latin typeface="Times New Roman"/>
                <a:cs typeface="Times New Roman"/>
              </a:rPr>
              <a:t> </a:t>
            </a:r>
            <a:r>
              <a:rPr sz="350" b="1" dirty="0">
                <a:latin typeface="Times New Roman"/>
                <a:cs typeface="Times New Roman"/>
              </a:rPr>
              <a:t>4:</a:t>
            </a:r>
            <a:r>
              <a:rPr sz="350" b="1" spc="45" dirty="0">
                <a:latin typeface="Times New Roman"/>
                <a:cs typeface="Times New Roman"/>
              </a:rPr>
              <a:t> </a:t>
            </a:r>
            <a:r>
              <a:rPr sz="300" b="1" dirty="0">
                <a:latin typeface="Times New Roman"/>
                <a:cs typeface="Times New Roman"/>
              </a:rPr>
              <a:t>Effect</a:t>
            </a:r>
            <a:r>
              <a:rPr sz="300" b="1" spc="35" dirty="0">
                <a:latin typeface="Times New Roman"/>
                <a:cs typeface="Times New Roman"/>
              </a:rPr>
              <a:t> </a:t>
            </a:r>
            <a:r>
              <a:rPr sz="300" b="1" dirty="0">
                <a:latin typeface="Times New Roman"/>
                <a:cs typeface="Times New Roman"/>
              </a:rPr>
              <a:t>of</a:t>
            </a:r>
            <a:r>
              <a:rPr sz="300" b="1" spc="35" dirty="0">
                <a:latin typeface="Times New Roman"/>
                <a:cs typeface="Times New Roman"/>
              </a:rPr>
              <a:t> </a:t>
            </a:r>
            <a:r>
              <a:rPr sz="300" b="1" dirty="0">
                <a:latin typeface="Times New Roman"/>
                <a:cs typeface="Times New Roman"/>
              </a:rPr>
              <a:t>specific</a:t>
            </a:r>
            <a:r>
              <a:rPr sz="300" b="1" spc="30" dirty="0">
                <a:latin typeface="Times New Roman"/>
                <a:cs typeface="Times New Roman"/>
              </a:rPr>
              <a:t> </a:t>
            </a:r>
            <a:r>
              <a:rPr sz="300" b="1" dirty="0">
                <a:latin typeface="Times New Roman"/>
                <a:cs typeface="Times New Roman"/>
              </a:rPr>
              <a:t>antibodies</a:t>
            </a:r>
            <a:r>
              <a:rPr sz="300" b="1" spc="35" dirty="0">
                <a:latin typeface="Times New Roman"/>
                <a:cs typeface="Times New Roman"/>
              </a:rPr>
              <a:t> </a:t>
            </a:r>
            <a:r>
              <a:rPr sz="300" b="1" dirty="0">
                <a:latin typeface="Times New Roman"/>
                <a:cs typeface="Times New Roman"/>
              </a:rPr>
              <a:t>on</a:t>
            </a:r>
            <a:r>
              <a:rPr sz="300" b="1" spc="35" dirty="0">
                <a:latin typeface="Times New Roman"/>
                <a:cs typeface="Times New Roman"/>
              </a:rPr>
              <a:t> </a:t>
            </a:r>
            <a:r>
              <a:rPr sz="300" b="1" dirty="0">
                <a:latin typeface="Times New Roman"/>
                <a:cs typeface="Times New Roman"/>
              </a:rPr>
              <a:t>cellular</a:t>
            </a:r>
            <a:r>
              <a:rPr sz="300" b="1" spc="25"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a:lnSpc>
                <a:spcPct val="100000"/>
              </a:lnSpc>
              <a:spcBef>
                <a:spcPts val="50"/>
              </a:spcBef>
            </a:pPr>
            <a:r>
              <a:rPr sz="250" b="1" i="1" dirty="0">
                <a:latin typeface="Times New Roman"/>
                <a:cs typeface="Times New Roman"/>
              </a:rPr>
              <a:t>A</a:t>
            </a:r>
            <a:r>
              <a:rPr sz="250" b="1" i="1" spc="5" dirty="0">
                <a:latin typeface="Times New Roman"/>
                <a:cs typeface="Times New Roman"/>
              </a:rPr>
              <a:t> </a:t>
            </a:r>
            <a:r>
              <a:rPr sz="250" b="1" i="1" dirty="0">
                <a:latin typeface="Times New Roman"/>
                <a:cs typeface="Times New Roman"/>
              </a:rPr>
              <a:t>:</a:t>
            </a:r>
            <a:r>
              <a:rPr sz="250" b="1" i="1" spc="45" dirty="0">
                <a:latin typeface="Times New Roman"/>
                <a:cs typeface="Times New Roman"/>
              </a:rPr>
              <a:t> </a:t>
            </a:r>
            <a:r>
              <a:rPr sz="200" b="1" i="1" spc="-10" dirty="0">
                <a:latin typeface="Times New Roman"/>
                <a:cs typeface="Times New Roman"/>
              </a:rPr>
              <a:t>BT-</a:t>
            </a:r>
            <a:r>
              <a:rPr sz="200" b="1" i="1" dirty="0">
                <a:latin typeface="Times New Roman"/>
                <a:cs typeface="Times New Roman"/>
              </a:rPr>
              <a:t>474</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B</a:t>
            </a:r>
            <a:r>
              <a:rPr sz="250" b="1" i="1" spc="30" dirty="0">
                <a:latin typeface="Times New Roman"/>
                <a:cs typeface="Times New Roman"/>
              </a:rPr>
              <a:t> </a:t>
            </a:r>
            <a:r>
              <a:rPr sz="250" b="1" i="1" dirty="0">
                <a:latin typeface="Times New Roman"/>
                <a:cs typeface="Times New Roman"/>
              </a:rPr>
              <a:t>:</a:t>
            </a:r>
            <a:r>
              <a:rPr sz="250" b="1" i="1" spc="40" dirty="0">
                <a:latin typeface="Times New Roman"/>
                <a:cs typeface="Times New Roman"/>
              </a:rPr>
              <a:t> </a:t>
            </a:r>
            <a:r>
              <a:rPr sz="200" b="1" i="1" dirty="0">
                <a:latin typeface="Times New Roman"/>
                <a:cs typeface="Times New Roman"/>
              </a:rPr>
              <a:t>MDA-MB</a:t>
            </a:r>
            <a:r>
              <a:rPr sz="200" b="1" i="1" spc="25" dirty="0">
                <a:latin typeface="Times New Roman"/>
                <a:cs typeface="Times New Roman"/>
              </a:rPr>
              <a:t> </a:t>
            </a:r>
            <a:r>
              <a:rPr sz="200" b="1" i="1" dirty="0">
                <a:latin typeface="Times New Roman"/>
                <a:cs typeface="Times New Roman"/>
              </a:rPr>
              <a:t>231</a:t>
            </a:r>
            <a:r>
              <a:rPr sz="200" b="1" i="1" spc="25" dirty="0">
                <a:latin typeface="Times New Roman"/>
                <a:cs typeface="Times New Roman"/>
              </a:rPr>
              <a:t> </a:t>
            </a:r>
            <a:r>
              <a:rPr sz="200" b="1" i="1" dirty="0">
                <a:latin typeface="Times New Roman"/>
                <a:cs typeface="Times New Roman"/>
              </a:rPr>
              <a:t>Del8.6</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C</a:t>
            </a:r>
            <a:r>
              <a:rPr sz="250" b="1" i="1" spc="30" dirty="0">
                <a:latin typeface="Times New Roman"/>
                <a:cs typeface="Times New Roman"/>
              </a:rPr>
              <a:t> </a:t>
            </a:r>
            <a:r>
              <a:rPr sz="250" b="1" i="1" dirty="0">
                <a:latin typeface="Times New Roman"/>
                <a:cs typeface="Times New Roman"/>
              </a:rPr>
              <a:t>:</a:t>
            </a:r>
            <a:r>
              <a:rPr sz="250" b="1" i="1" spc="15" dirty="0">
                <a:latin typeface="Times New Roman"/>
                <a:cs typeface="Times New Roman"/>
              </a:rPr>
              <a:t> </a:t>
            </a:r>
            <a:r>
              <a:rPr sz="200" b="1" i="1" dirty="0">
                <a:latin typeface="Times New Roman"/>
                <a:cs typeface="Times New Roman"/>
              </a:rPr>
              <a:t>MDA-MB231</a:t>
            </a:r>
            <a:r>
              <a:rPr sz="200" b="1" i="1" spc="20" dirty="0">
                <a:latin typeface="Times New Roman"/>
                <a:cs typeface="Times New Roman"/>
              </a:rPr>
              <a:t> </a:t>
            </a:r>
            <a:r>
              <a:rPr sz="200" b="1" i="1" dirty="0">
                <a:latin typeface="Times New Roman"/>
                <a:cs typeface="Times New Roman"/>
              </a:rPr>
              <a:t>R4.C1</a:t>
            </a:r>
            <a:r>
              <a:rPr sz="200" b="1" i="1" spc="25"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spc="-20" dirty="0">
                <a:latin typeface="Times New Roman"/>
                <a:cs typeface="Times New Roman"/>
              </a:rPr>
              <a:t>line</a:t>
            </a:r>
            <a:r>
              <a:rPr sz="200" i="1" spc="-20" dirty="0">
                <a:latin typeface="Times New Roman"/>
                <a:cs typeface="Times New Roman"/>
              </a:rPr>
              <a:t>.</a:t>
            </a:r>
            <a:endParaRPr sz="200">
              <a:latin typeface="Times New Roman"/>
              <a:cs typeface="Times New Roman"/>
            </a:endParaRPr>
          </a:p>
          <a:p>
            <a:pPr marR="5080">
              <a:lnSpc>
                <a:spcPct val="118900"/>
              </a:lnSpc>
              <a:spcBef>
                <a:spcPts val="30"/>
              </a:spcBef>
            </a:pPr>
            <a:r>
              <a:rPr sz="200" i="1" dirty="0">
                <a:latin typeface="Times New Roman"/>
                <a:cs typeface="Times New Roman"/>
              </a:rPr>
              <a:t>Herceptin</a:t>
            </a:r>
            <a:r>
              <a:rPr sz="150" i="1" dirty="0">
                <a:latin typeface="Times New Roman"/>
                <a:cs typeface="Times New Roman"/>
              </a:rPr>
              <a:t>®</a:t>
            </a:r>
            <a:r>
              <a:rPr sz="150" i="1" spc="60"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Erbb2.</a:t>
            </a:r>
            <a:r>
              <a:rPr sz="200" i="1" spc="40" dirty="0">
                <a:latin typeface="Times New Roman"/>
                <a:cs typeface="Times New Roman"/>
              </a:rPr>
              <a:t> </a:t>
            </a:r>
            <a:r>
              <a:rPr sz="200" i="1" dirty="0">
                <a:latin typeface="Times New Roman"/>
                <a:cs typeface="Times New Roman"/>
              </a:rPr>
              <a:t>N4.40</a:t>
            </a:r>
            <a:r>
              <a:rPr sz="200" i="1" spc="45" dirty="0">
                <a:latin typeface="Times New Roman"/>
                <a:cs typeface="Times New Roman"/>
              </a:rPr>
              <a:t> </a:t>
            </a:r>
            <a:r>
              <a:rPr sz="200" i="1" dirty="0">
                <a:latin typeface="Times New Roman"/>
                <a:cs typeface="Times New Roman"/>
              </a:rPr>
              <a:t>&amp;</a:t>
            </a:r>
            <a:r>
              <a:rPr sz="200" i="1" spc="45" dirty="0">
                <a:latin typeface="Times New Roman"/>
                <a:cs typeface="Times New Roman"/>
              </a:rPr>
              <a:t> </a:t>
            </a:r>
            <a:r>
              <a:rPr sz="200" i="1" dirty="0">
                <a:latin typeface="Times New Roman"/>
                <a:cs typeface="Times New Roman"/>
              </a:rPr>
              <a:t>N4.61</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antibodies</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nectin-4.</a:t>
            </a:r>
            <a:r>
              <a:rPr sz="200" i="1" spc="45" dirty="0">
                <a:latin typeface="Times New Roman"/>
                <a:cs typeface="Times New Roman"/>
              </a:rPr>
              <a:t> </a:t>
            </a:r>
            <a:r>
              <a:rPr sz="200" i="1" dirty="0">
                <a:latin typeface="Times New Roman"/>
                <a:cs typeface="Times New Roman"/>
              </a:rPr>
              <a:t>N3.82</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0"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a:t>
            </a:r>
            <a:r>
              <a:rPr sz="200" i="1" spc="-50" dirty="0">
                <a:latin typeface="Times New Roman"/>
                <a:cs typeface="Times New Roman"/>
              </a:rPr>
              <a:t>3</a:t>
            </a:r>
            <a:r>
              <a:rPr sz="200" i="1" spc="500" dirty="0">
                <a:latin typeface="Times New Roman"/>
                <a:cs typeface="Times New Roman"/>
              </a:rPr>
              <a:t> </a:t>
            </a:r>
            <a:r>
              <a:rPr sz="200" i="1" dirty="0">
                <a:latin typeface="Times New Roman"/>
                <a:cs typeface="Times New Roman"/>
              </a:rPr>
              <a:t>used</a:t>
            </a:r>
            <a:r>
              <a:rPr sz="200" i="1" spc="30" dirty="0">
                <a:latin typeface="Times New Roman"/>
                <a:cs typeface="Times New Roman"/>
              </a:rPr>
              <a:t> </a:t>
            </a:r>
            <a:r>
              <a:rPr sz="200" i="1" dirty="0">
                <a:latin typeface="Times New Roman"/>
                <a:cs typeface="Times New Roman"/>
              </a:rPr>
              <a:t>as</a:t>
            </a:r>
            <a:r>
              <a:rPr sz="200" i="1" spc="30" dirty="0">
                <a:latin typeface="Times New Roman"/>
                <a:cs typeface="Times New Roman"/>
              </a:rPr>
              <a:t> </a:t>
            </a:r>
            <a:r>
              <a:rPr sz="200" i="1" dirty="0">
                <a:latin typeface="Times New Roman"/>
                <a:cs typeface="Times New Roman"/>
              </a:rPr>
              <a:t>negative</a:t>
            </a:r>
            <a:r>
              <a:rPr sz="200" i="1" spc="30" dirty="0">
                <a:latin typeface="Times New Roman"/>
                <a:cs typeface="Times New Roman"/>
              </a:rPr>
              <a:t> </a:t>
            </a:r>
            <a:r>
              <a:rPr sz="200" i="1" spc="-10" dirty="0">
                <a:latin typeface="Times New Roman"/>
                <a:cs typeface="Times New Roman"/>
              </a:rPr>
              <a:t>control</a:t>
            </a:r>
            <a:endParaRPr sz="200">
              <a:latin typeface="Times New Roman"/>
              <a:cs typeface="Times New Roman"/>
            </a:endParaRPr>
          </a:p>
          <a:p>
            <a:pPr marR="613410">
              <a:lnSpc>
                <a:spcPct val="118900"/>
              </a:lnSpc>
            </a:pPr>
            <a:r>
              <a:rPr sz="200" i="1" dirty="0">
                <a:latin typeface="Times New Roman"/>
                <a:cs typeface="Times New Roman"/>
              </a:rPr>
              <a:t>Percentage</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cells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dirty="0">
                <a:latin typeface="Times New Roman"/>
                <a:cs typeface="Times New Roman"/>
              </a:rPr>
              <a:t>measured</a:t>
            </a:r>
            <a:r>
              <a:rPr sz="200" i="1" spc="35" dirty="0">
                <a:latin typeface="Times New Roman"/>
                <a:cs typeface="Times New Roman"/>
              </a:rPr>
              <a:t> </a:t>
            </a:r>
            <a:r>
              <a:rPr sz="200" i="1" dirty="0">
                <a:latin typeface="Times New Roman"/>
                <a:cs typeface="Times New Roman"/>
              </a:rPr>
              <a:t>after</a:t>
            </a:r>
            <a:r>
              <a:rPr sz="200" i="1" spc="35" dirty="0">
                <a:latin typeface="Times New Roman"/>
                <a:cs typeface="Times New Roman"/>
              </a:rPr>
              <a:t> </a:t>
            </a:r>
            <a:r>
              <a:rPr sz="200" i="1" dirty="0">
                <a:latin typeface="Times New Roman"/>
                <a:cs typeface="Times New Roman"/>
              </a:rPr>
              <a:t>four</a:t>
            </a:r>
            <a:r>
              <a:rPr sz="200" i="1" spc="35" dirty="0">
                <a:latin typeface="Times New Roman"/>
                <a:cs typeface="Times New Roman"/>
              </a:rPr>
              <a:t> </a:t>
            </a:r>
            <a:r>
              <a:rPr sz="200" i="1" dirty="0">
                <a:latin typeface="Times New Roman"/>
                <a:cs typeface="Times New Roman"/>
              </a:rPr>
              <a:t>days</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culture.</a:t>
            </a:r>
            <a:r>
              <a:rPr sz="200" i="1" spc="40" dirty="0">
                <a:latin typeface="Times New Roman"/>
                <a:cs typeface="Times New Roman"/>
              </a:rPr>
              <a:t> </a:t>
            </a:r>
            <a:r>
              <a:rPr sz="200" i="1" dirty="0">
                <a:latin typeface="Times New Roman"/>
                <a:cs typeface="Times New Roman"/>
              </a:rPr>
              <a:t>Concentration</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antibodies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spc="-10" dirty="0">
                <a:latin typeface="Times New Roman"/>
                <a:cs typeface="Times New Roman"/>
              </a:rPr>
              <a:t>100µg/ml</a:t>
            </a:r>
            <a:r>
              <a:rPr sz="200" i="1" spc="500" dirty="0">
                <a:latin typeface="Times New Roman"/>
                <a:cs typeface="Times New Roman"/>
              </a:rPr>
              <a:t> </a:t>
            </a:r>
            <a:r>
              <a:rPr sz="200" i="1" dirty="0">
                <a:latin typeface="Times New Roman"/>
                <a:cs typeface="Times New Roman"/>
              </a:rPr>
              <a:t>The</a:t>
            </a:r>
            <a:r>
              <a:rPr sz="200" i="1" spc="25" dirty="0">
                <a:latin typeface="Times New Roman"/>
                <a:cs typeface="Times New Roman"/>
              </a:rPr>
              <a:t> </a:t>
            </a:r>
            <a:r>
              <a:rPr sz="200" i="1" dirty="0">
                <a:latin typeface="Times New Roman"/>
                <a:cs typeface="Times New Roman"/>
              </a:rPr>
              <a:t>tests</a:t>
            </a:r>
            <a:r>
              <a:rPr sz="200" i="1" spc="25" dirty="0">
                <a:latin typeface="Times New Roman"/>
                <a:cs typeface="Times New Roman"/>
              </a:rPr>
              <a:t> </a:t>
            </a:r>
            <a:r>
              <a:rPr sz="200" i="1" dirty="0">
                <a:latin typeface="Times New Roman"/>
                <a:cs typeface="Times New Roman"/>
              </a:rPr>
              <a:t>are</a:t>
            </a:r>
            <a:r>
              <a:rPr sz="200" i="1" spc="25" dirty="0">
                <a:latin typeface="Times New Roman"/>
                <a:cs typeface="Times New Roman"/>
              </a:rPr>
              <a:t> </a:t>
            </a:r>
            <a:r>
              <a:rPr sz="200" i="1" dirty="0">
                <a:latin typeface="Times New Roman"/>
                <a:cs typeface="Times New Roman"/>
              </a:rPr>
              <a:t>performed</a:t>
            </a:r>
            <a:r>
              <a:rPr sz="200" i="1" spc="25" dirty="0">
                <a:latin typeface="Times New Roman"/>
                <a:cs typeface="Times New Roman"/>
              </a:rPr>
              <a:t> </a:t>
            </a:r>
            <a:r>
              <a:rPr sz="200" i="1" dirty="0">
                <a:latin typeface="Times New Roman"/>
                <a:cs typeface="Times New Roman"/>
              </a:rPr>
              <a:t>4</a:t>
            </a:r>
            <a:r>
              <a:rPr sz="200" i="1" spc="25" dirty="0">
                <a:latin typeface="Times New Roman"/>
                <a:cs typeface="Times New Roman"/>
              </a:rPr>
              <a:t> </a:t>
            </a:r>
            <a:r>
              <a:rPr sz="200" i="1" dirty="0">
                <a:latin typeface="Times New Roman"/>
                <a:cs typeface="Times New Roman"/>
              </a:rPr>
              <a:t>fold</a:t>
            </a:r>
            <a:r>
              <a:rPr sz="200" i="1" spc="25" dirty="0">
                <a:latin typeface="Times New Roman"/>
                <a:cs typeface="Times New Roman"/>
              </a:rPr>
              <a:t> </a:t>
            </a:r>
            <a:r>
              <a:rPr sz="200" i="1" dirty="0">
                <a:latin typeface="Times New Roman"/>
                <a:cs typeface="Times New Roman"/>
              </a:rPr>
              <a:t>in</a:t>
            </a:r>
            <a:r>
              <a:rPr sz="200" i="1" spc="2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a:lnSpc>
                <a:spcPct val="100000"/>
              </a:lnSpc>
              <a:spcBef>
                <a:spcPts val="45"/>
              </a:spcBef>
            </a:pPr>
            <a:r>
              <a:rPr sz="200" i="1" dirty="0">
                <a:latin typeface="Times New Roman"/>
                <a:cs typeface="Times New Roman"/>
              </a:rPr>
              <a:t>**</a:t>
            </a:r>
            <a:r>
              <a:rPr sz="200" i="1" spc="1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sp>
        <p:nvSpPr>
          <p:cNvPr id="122" name="object 122"/>
          <p:cNvSpPr/>
          <p:nvPr/>
        </p:nvSpPr>
        <p:spPr>
          <a:xfrm>
            <a:off x="4709395" y="6681179"/>
            <a:ext cx="1690370" cy="1278255"/>
          </a:xfrm>
          <a:custGeom>
            <a:avLst/>
            <a:gdLst/>
            <a:ahLst/>
            <a:cxnLst/>
            <a:rect l="l" t="t" r="r" b="b"/>
            <a:pathLst>
              <a:path w="1690370" h="1278254">
                <a:moveTo>
                  <a:pt x="0" y="0"/>
                </a:moveTo>
                <a:lnTo>
                  <a:pt x="0" y="1277644"/>
                </a:lnTo>
                <a:lnTo>
                  <a:pt x="1690311" y="1277644"/>
                </a:lnTo>
                <a:lnTo>
                  <a:pt x="1690311" y="0"/>
                </a:lnTo>
                <a:lnTo>
                  <a:pt x="0" y="0"/>
                </a:lnTo>
                <a:close/>
              </a:path>
            </a:pathLst>
          </a:custGeom>
          <a:ln w="3867">
            <a:solidFill>
              <a:srgbClr val="000000"/>
            </a:solidFill>
          </a:ln>
        </p:spPr>
        <p:txBody>
          <a:bodyPr wrap="square" lIns="0" tIns="0" rIns="0" bIns="0" rtlCol="0"/>
          <a:lstStyle/>
          <a:p>
            <a:endParaRPr/>
          </a:p>
        </p:txBody>
      </p:sp>
      <p:sp>
        <p:nvSpPr>
          <p:cNvPr id="123" name="object 123"/>
          <p:cNvSpPr txBox="1"/>
          <p:nvPr/>
        </p:nvSpPr>
        <p:spPr>
          <a:xfrm>
            <a:off x="3795756" y="6766972"/>
            <a:ext cx="58419" cy="141605"/>
          </a:xfrm>
          <a:prstGeom prst="rect">
            <a:avLst/>
          </a:prstGeom>
        </p:spPr>
        <p:txBody>
          <a:bodyPr vert="vert270" wrap="square" lIns="0" tIns="5715" rIns="0" bIns="0" rtlCol="0">
            <a:spAutoFit/>
          </a:bodyPr>
          <a:lstStyle/>
          <a:p>
            <a:pPr marL="12700">
              <a:lnSpc>
                <a:spcPct val="100000"/>
              </a:lnSpc>
              <a:spcBef>
                <a:spcPts val="45"/>
              </a:spcBef>
            </a:pPr>
            <a:r>
              <a:rPr sz="250" b="1" spc="-10" dirty="0">
                <a:latin typeface="Arial"/>
                <a:cs typeface="Arial"/>
              </a:rPr>
              <a:t>nm/min</a:t>
            </a:r>
            <a:endParaRPr sz="250">
              <a:latin typeface="Arial"/>
              <a:cs typeface="Arial"/>
            </a:endParaRPr>
          </a:p>
        </p:txBody>
      </p:sp>
      <p:sp>
        <p:nvSpPr>
          <p:cNvPr id="124" name="object 124"/>
          <p:cNvSpPr txBox="1"/>
          <p:nvPr/>
        </p:nvSpPr>
        <p:spPr>
          <a:xfrm>
            <a:off x="2927643" y="6622357"/>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A</a:t>
            </a:r>
            <a:endParaRPr sz="300">
              <a:latin typeface="Arial"/>
              <a:cs typeface="Arial"/>
            </a:endParaRPr>
          </a:p>
        </p:txBody>
      </p:sp>
      <p:grpSp>
        <p:nvGrpSpPr>
          <p:cNvPr id="125" name="object 125"/>
          <p:cNvGrpSpPr/>
          <p:nvPr/>
        </p:nvGrpSpPr>
        <p:grpSpPr>
          <a:xfrm>
            <a:off x="3835400" y="6616700"/>
            <a:ext cx="812800" cy="508000"/>
            <a:chOff x="3835400" y="6616700"/>
            <a:chExt cx="812800" cy="508000"/>
          </a:xfrm>
        </p:grpSpPr>
        <p:pic>
          <p:nvPicPr>
            <p:cNvPr id="126" name="object 126"/>
            <p:cNvPicPr/>
            <p:nvPr/>
          </p:nvPicPr>
          <p:blipFill>
            <a:blip r:embed="rId9" cstate="print"/>
            <a:stretch>
              <a:fillRect/>
            </a:stretch>
          </p:blipFill>
          <p:spPr>
            <a:xfrm>
              <a:off x="3835400" y="6616700"/>
              <a:ext cx="812800" cy="508000"/>
            </a:xfrm>
            <a:prstGeom prst="rect">
              <a:avLst/>
            </a:prstGeom>
          </p:spPr>
        </p:pic>
        <p:sp>
          <p:nvSpPr>
            <p:cNvPr id="127" name="object 127"/>
            <p:cNvSpPr/>
            <p:nvPr/>
          </p:nvSpPr>
          <p:spPr>
            <a:xfrm>
              <a:off x="3847191" y="6619491"/>
              <a:ext cx="789940" cy="494030"/>
            </a:xfrm>
            <a:custGeom>
              <a:avLst/>
              <a:gdLst/>
              <a:ahLst/>
              <a:cxnLst/>
              <a:rect l="l" t="t" r="r" b="b"/>
              <a:pathLst>
                <a:path w="789939" h="494029">
                  <a:moveTo>
                    <a:pt x="789611" y="0"/>
                  </a:moveTo>
                  <a:lnTo>
                    <a:pt x="0" y="0"/>
                  </a:lnTo>
                  <a:lnTo>
                    <a:pt x="0" y="493646"/>
                  </a:lnTo>
                  <a:lnTo>
                    <a:pt x="789611" y="493646"/>
                  </a:lnTo>
                  <a:lnTo>
                    <a:pt x="789611" y="0"/>
                  </a:lnTo>
                  <a:close/>
                </a:path>
              </a:pathLst>
            </a:custGeom>
            <a:solidFill>
              <a:srgbClr val="FFFFFF"/>
            </a:solidFill>
          </p:spPr>
          <p:txBody>
            <a:bodyPr wrap="square" lIns="0" tIns="0" rIns="0" bIns="0" rtlCol="0"/>
            <a:lstStyle/>
            <a:p>
              <a:endParaRPr/>
            </a:p>
          </p:txBody>
        </p:sp>
        <p:pic>
          <p:nvPicPr>
            <p:cNvPr id="128" name="object 128"/>
            <p:cNvPicPr/>
            <p:nvPr/>
          </p:nvPicPr>
          <p:blipFill>
            <a:blip r:embed="rId10" cstate="print"/>
            <a:stretch>
              <a:fillRect/>
            </a:stretch>
          </p:blipFill>
          <p:spPr>
            <a:xfrm>
              <a:off x="3934154" y="6837055"/>
              <a:ext cx="167549" cy="235398"/>
            </a:xfrm>
            <a:prstGeom prst="rect">
              <a:avLst/>
            </a:prstGeom>
          </p:spPr>
        </p:pic>
        <p:sp>
          <p:nvSpPr>
            <p:cNvPr id="129" name="object 129"/>
            <p:cNvSpPr/>
            <p:nvPr/>
          </p:nvSpPr>
          <p:spPr>
            <a:xfrm>
              <a:off x="4182920" y="6767483"/>
              <a:ext cx="165100" cy="304800"/>
            </a:xfrm>
            <a:custGeom>
              <a:avLst/>
              <a:gdLst/>
              <a:ahLst/>
              <a:cxnLst/>
              <a:rect l="l" t="t" r="r" b="b"/>
              <a:pathLst>
                <a:path w="165100" h="304800">
                  <a:moveTo>
                    <a:pt x="164818" y="0"/>
                  </a:moveTo>
                  <a:lnTo>
                    <a:pt x="0" y="0"/>
                  </a:lnTo>
                  <a:lnTo>
                    <a:pt x="0" y="304376"/>
                  </a:lnTo>
                  <a:lnTo>
                    <a:pt x="164818" y="304376"/>
                  </a:lnTo>
                  <a:lnTo>
                    <a:pt x="164818" y="0"/>
                  </a:lnTo>
                  <a:close/>
                </a:path>
              </a:pathLst>
            </a:custGeom>
            <a:solidFill>
              <a:srgbClr val="7F7F7F"/>
            </a:solidFill>
          </p:spPr>
          <p:txBody>
            <a:bodyPr wrap="square" lIns="0" tIns="0" rIns="0" bIns="0" rtlCol="0"/>
            <a:lstStyle/>
            <a:p>
              <a:endParaRPr/>
            </a:p>
          </p:txBody>
        </p:sp>
        <p:sp>
          <p:nvSpPr>
            <p:cNvPr id="130" name="object 130"/>
            <p:cNvSpPr/>
            <p:nvPr/>
          </p:nvSpPr>
          <p:spPr>
            <a:xfrm>
              <a:off x="4181379" y="7069184"/>
              <a:ext cx="3175" cy="3810"/>
            </a:xfrm>
            <a:custGeom>
              <a:avLst/>
              <a:gdLst/>
              <a:ahLst/>
              <a:cxnLst/>
              <a:rect l="l" t="t" r="r" b="b"/>
              <a:pathLst>
                <a:path w="3175" h="3809">
                  <a:moveTo>
                    <a:pt x="0" y="1634"/>
                  </a:moveTo>
                  <a:lnTo>
                    <a:pt x="450" y="2791"/>
                  </a:lnTo>
                  <a:lnTo>
                    <a:pt x="1539" y="3269"/>
                  </a:lnTo>
                  <a:lnTo>
                    <a:pt x="2627" y="2791"/>
                  </a:lnTo>
                  <a:lnTo>
                    <a:pt x="3078" y="1634"/>
                  </a:lnTo>
                  <a:lnTo>
                    <a:pt x="2627" y="478"/>
                  </a:lnTo>
                  <a:lnTo>
                    <a:pt x="1539" y="0"/>
                  </a:lnTo>
                  <a:lnTo>
                    <a:pt x="450" y="478"/>
                  </a:lnTo>
                  <a:lnTo>
                    <a:pt x="0" y="1634"/>
                  </a:lnTo>
                  <a:close/>
                </a:path>
              </a:pathLst>
            </a:custGeom>
            <a:solidFill>
              <a:srgbClr val="000000"/>
            </a:solidFill>
          </p:spPr>
          <p:txBody>
            <a:bodyPr wrap="square" lIns="0" tIns="0" rIns="0" bIns="0" rtlCol="0"/>
            <a:lstStyle/>
            <a:p>
              <a:endParaRPr/>
            </a:p>
          </p:txBody>
        </p:sp>
        <p:sp>
          <p:nvSpPr>
            <p:cNvPr id="131" name="object 131"/>
            <p:cNvSpPr/>
            <p:nvPr/>
          </p:nvSpPr>
          <p:spPr>
            <a:xfrm>
              <a:off x="4182918" y="6767133"/>
              <a:ext cx="0" cy="304165"/>
            </a:xfrm>
            <a:custGeom>
              <a:avLst/>
              <a:gdLst/>
              <a:ahLst/>
              <a:cxnLst/>
              <a:rect l="l" t="t" r="r" b="b"/>
              <a:pathLst>
                <a:path h="304165">
                  <a:moveTo>
                    <a:pt x="0" y="303686"/>
                  </a:moveTo>
                  <a:lnTo>
                    <a:pt x="0" y="0"/>
                  </a:lnTo>
                </a:path>
              </a:pathLst>
            </a:custGeom>
            <a:ln w="3175">
              <a:solidFill>
                <a:srgbClr val="000000"/>
              </a:solidFill>
            </a:ln>
          </p:spPr>
          <p:txBody>
            <a:bodyPr wrap="square" lIns="0" tIns="0" rIns="0" bIns="0" rtlCol="0"/>
            <a:lstStyle/>
            <a:p>
              <a:endParaRPr/>
            </a:p>
          </p:txBody>
        </p:sp>
        <p:sp>
          <p:nvSpPr>
            <p:cNvPr id="132" name="object 132"/>
            <p:cNvSpPr/>
            <p:nvPr/>
          </p:nvSpPr>
          <p:spPr>
            <a:xfrm>
              <a:off x="4182918" y="6767133"/>
              <a:ext cx="165100" cy="0"/>
            </a:xfrm>
            <a:custGeom>
              <a:avLst/>
              <a:gdLst/>
              <a:ahLst/>
              <a:cxnLst/>
              <a:rect l="l" t="t" r="r" b="b"/>
              <a:pathLst>
                <a:path w="165100">
                  <a:moveTo>
                    <a:pt x="0" y="0"/>
                  </a:moveTo>
                  <a:lnTo>
                    <a:pt x="164474" y="0"/>
                  </a:lnTo>
                </a:path>
              </a:pathLst>
            </a:custGeom>
            <a:ln w="3269">
              <a:solidFill>
                <a:srgbClr val="000000"/>
              </a:solidFill>
            </a:ln>
          </p:spPr>
          <p:txBody>
            <a:bodyPr wrap="square" lIns="0" tIns="0" rIns="0" bIns="0" rtlCol="0"/>
            <a:lstStyle/>
            <a:p>
              <a:endParaRPr/>
            </a:p>
          </p:txBody>
        </p:sp>
        <p:sp>
          <p:nvSpPr>
            <p:cNvPr id="133" name="object 133"/>
            <p:cNvSpPr/>
            <p:nvPr/>
          </p:nvSpPr>
          <p:spPr>
            <a:xfrm>
              <a:off x="4347393" y="6767133"/>
              <a:ext cx="0" cy="304165"/>
            </a:xfrm>
            <a:custGeom>
              <a:avLst/>
              <a:gdLst/>
              <a:ahLst/>
              <a:cxnLst/>
              <a:rect l="l" t="t" r="r" b="b"/>
              <a:pathLst>
                <a:path h="304165">
                  <a:moveTo>
                    <a:pt x="0" y="0"/>
                  </a:moveTo>
                  <a:lnTo>
                    <a:pt x="0" y="303686"/>
                  </a:lnTo>
                </a:path>
              </a:pathLst>
            </a:custGeom>
            <a:ln w="3175">
              <a:solidFill>
                <a:srgbClr val="000000"/>
              </a:solidFill>
            </a:ln>
          </p:spPr>
          <p:txBody>
            <a:bodyPr wrap="square" lIns="0" tIns="0" rIns="0" bIns="0" rtlCol="0"/>
            <a:lstStyle/>
            <a:p>
              <a:endParaRPr/>
            </a:p>
          </p:txBody>
        </p:sp>
        <p:sp>
          <p:nvSpPr>
            <p:cNvPr id="134" name="object 134"/>
            <p:cNvSpPr/>
            <p:nvPr/>
          </p:nvSpPr>
          <p:spPr>
            <a:xfrm>
              <a:off x="4223951" y="6754035"/>
              <a:ext cx="82550" cy="13335"/>
            </a:xfrm>
            <a:custGeom>
              <a:avLst/>
              <a:gdLst/>
              <a:ahLst/>
              <a:cxnLst/>
              <a:rect l="l" t="t" r="r" b="b"/>
              <a:pathLst>
                <a:path w="82550" h="13334">
                  <a:moveTo>
                    <a:pt x="0" y="0"/>
                  </a:moveTo>
                  <a:lnTo>
                    <a:pt x="82409" y="0"/>
                  </a:lnTo>
                </a:path>
                <a:path w="82550" h="13334">
                  <a:moveTo>
                    <a:pt x="82409" y="0"/>
                  </a:moveTo>
                  <a:lnTo>
                    <a:pt x="0" y="0"/>
                  </a:lnTo>
                </a:path>
                <a:path w="82550" h="13334">
                  <a:moveTo>
                    <a:pt x="41376" y="0"/>
                  </a:moveTo>
                  <a:lnTo>
                    <a:pt x="41376" y="13097"/>
                  </a:lnTo>
                </a:path>
              </a:pathLst>
            </a:custGeom>
            <a:ln w="3175">
              <a:solidFill>
                <a:srgbClr val="000000"/>
              </a:solidFill>
            </a:ln>
          </p:spPr>
          <p:txBody>
            <a:bodyPr wrap="square" lIns="0" tIns="0" rIns="0" bIns="0" rtlCol="0"/>
            <a:lstStyle/>
            <a:p>
              <a:endParaRPr/>
            </a:p>
          </p:txBody>
        </p:sp>
        <p:sp>
          <p:nvSpPr>
            <p:cNvPr id="135" name="object 135"/>
            <p:cNvSpPr/>
            <p:nvPr/>
          </p:nvSpPr>
          <p:spPr>
            <a:xfrm>
              <a:off x="4430147" y="6710261"/>
              <a:ext cx="165100" cy="361950"/>
            </a:xfrm>
            <a:custGeom>
              <a:avLst/>
              <a:gdLst/>
              <a:ahLst/>
              <a:cxnLst/>
              <a:rect l="l" t="t" r="r" b="b"/>
              <a:pathLst>
                <a:path w="165100" h="361950">
                  <a:moveTo>
                    <a:pt x="164818" y="0"/>
                  </a:moveTo>
                  <a:lnTo>
                    <a:pt x="0" y="0"/>
                  </a:lnTo>
                  <a:lnTo>
                    <a:pt x="0" y="361597"/>
                  </a:lnTo>
                  <a:lnTo>
                    <a:pt x="164818" y="361597"/>
                  </a:lnTo>
                  <a:lnTo>
                    <a:pt x="164818" y="0"/>
                  </a:lnTo>
                  <a:close/>
                </a:path>
              </a:pathLst>
            </a:custGeom>
            <a:solidFill>
              <a:srgbClr val="313131"/>
            </a:solidFill>
          </p:spPr>
          <p:txBody>
            <a:bodyPr wrap="square" lIns="0" tIns="0" rIns="0" bIns="0" rtlCol="0"/>
            <a:lstStyle/>
            <a:p>
              <a:endParaRPr/>
            </a:p>
          </p:txBody>
        </p:sp>
        <p:sp>
          <p:nvSpPr>
            <p:cNvPr id="136" name="object 136"/>
            <p:cNvSpPr/>
            <p:nvPr/>
          </p:nvSpPr>
          <p:spPr>
            <a:xfrm>
              <a:off x="4428607" y="7069184"/>
              <a:ext cx="3175" cy="3810"/>
            </a:xfrm>
            <a:custGeom>
              <a:avLst/>
              <a:gdLst/>
              <a:ahLst/>
              <a:cxnLst/>
              <a:rect l="l" t="t" r="r" b="b"/>
              <a:pathLst>
                <a:path w="3175" h="3809">
                  <a:moveTo>
                    <a:pt x="0" y="1634"/>
                  </a:moveTo>
                  <a:lnTo>
                    <a:pt x="450" y="2791"/>
                  </a:lnTo>
                  <a:lnTo>
                    <a:pt x="1539" y="3269"/>
                  </a:lnTo>
                  <a:lnTo>
                    <a:pt x="2627" y="2791"/>
                  </a:lnTo>
                  <a:lnTo>
                    <a:pt x="3078" y="1634"/>
                  </a:lnTo>
                  <a:lnTo>
                    <a:pt x="2627" y="478"/>
                  </a:lnTo>
                  <a:lnTo>
                    <a:pt x="1539" y="0"/>
                  </a:lnTo>
                  <a:lnTo>
                    <a:pt x="450" y="478"/>
                  </a:lnTo>
                  <a:lnTo>
                    <a:pt x="0" y="1634"/>
                  </a:lnTo>
                  <a:close/>
                </a:path>
              </a:pathLst>
            </a:custGeom>
            <a:solidFill>
              <a:srgbClr val="000000"/>
            </a:solidFill>
          </p:spPr>
          <p:txBody>
            <a:bodyPr wrap="square" lIns="0" tIns="0" rIns="0" bIns="0" rtlCol="0"/>
            <a:lstStyle/>
            <a:p>
              <a:endParaRPr/>
            </a:p>
          </p:txBody>
        </p:sp>
        <p:sp>
          <p:nvSpPr>
            <p:cNvPr id="137" name="object 137"/>
            <p:cNvSpPr/>
            <p:nvPr/>
          </p:nvSpPr>
          <p:spPr>
            <a:xfrm>
              <a:off x="4430147" y="6710259"/>
              <a:ext cx="0" cy="360680"/>
            </a:xfrm>
            <a:custGeom>
              <a:avLst/>
              <a:gdLst/>
              <a:ahLst/>
              <a:cxnLst/>
              <a:rect l="l" t="t" r="r" b="b"/>
              <a:pathLst>
                <a:path h="360679">
                  <a:moveTo>
                    <a:pt x="0" y="360560"/>
                  </a:moveTo>
                  <a:lnTo>
                    <a:pt x="0" y="0"/>
                  </a:lnTo>
                </a:path>
              </a:pathLst>
            </a:custGeom>
            <a:ln w="3175">
              <a:solidFill>
                <a:srgbClr val="000000"/>
              </a:solidFill>
            </a:ln>
          </p:spPr>
          <p:txBody>
            <a:bodyPr wrap="square" lIns="0" tIns="0" rIns="0" bIns="0" rtlCol="0"/>
            <a:lstStyle/>
            <a:p>
              <a:endParaRPr/>
            </a:p>
          </p:txBody>
        </p:sp>
        <p:sp>
          <p:nvSpPr>
            <p:cNvPr id="138" name="object 138"/>
            <p:cNvSpPr/>
            <p:nvPr/>
          </p:nvSpPr>
          <p:spPr>
            <a:xfrm>
              <a:off x="4430147" y="6710259"/>
              <a:ext cx="165100" cy="0"/>
            </a:xfrm>
            <a:custGeom>
              <a:avLst/>
              <a:gdLst/>
              <a:ahLst/>
              <a:cxnLst/>
              <a:rect l="l" t="t" r="r" b="b"/>
              <a:pathLst>
                <a:path w="165100">
                  <a:moveTo>
                    <a:pt x="0" y="0"/>
                  </a:moveTo>
                  <a:lnTo>
                    <a:pt x="164474" y="0"/>
                  </a:lnTo>
                </a:path>
              </a:pathLst>
            </a:custGeom>
            <a:ln w="3269">
              <a:solidFill>
                <a:srgbClr val="000000"/>
              </a:solidFill>
            </a:ln>
          </p:spPr>
          <p:txBody>
            <a:bodyPr wrap="square" lIns="0" tIns="0" rIns="0" bIns="0" rtlCol="0"/>
            <a:lstStyle/>
            <a:p>
              <a:endParaRPr/>
            </a:p>
          </p:txBody>
        </p:sp>
        <p:sp>
          <p:nvSpPr>
            <p:cNvPr id="139" name="object 139"/>
            <p:cNvSpPr/>
            <p:nvPr/>
          </p:nvSpPr>
          <p:spPr>
            <a:xfrm>
              <a:off x="4594621" y="6710259"/>
              <a:ext cx="0" cy="360680"/>
            </a:xfrm>
            <a:custGeom>
              <a:avLst/>
              <a:gdLst/>
              <a:ahLst/>
              <a:cxnLst/>
              <a:rect l="l" t="t" r="r" b="b"/>
              <a:pathLst>
                <a:path h="360679">
                  <a:moveTo>
                    <a:pt x="0" y="0"/>
                  </a:moveTo>
                  <a:lnTo>
                    <a:pt x="0" y="360560"/>
                  </a:lnTo>
                </a:path>
              </a:pathLst>
            </a:custGeom>
            <a:ln w="3175">
              <a:solidFill>
                <a:srgbClr val="000000"/>
              </a:solidFill>
            </a:ln>
          </p:spPr>
          <p:txBody>
            <a:bodyPr wrap="square" lIns="0" tIns="0" rIns="0" bIns="0" rtlCol="0"/>
            <a:lstStyle/>
            <a:p>
              <a:endParaRPr/>
            </a:p>
          </p:txBody>
        </p:sp>
        <p:sp>
          <p:nvSpPr>
            <p:cNvPr id="140" name="object 140"/>
            <p:cNvSpPr/>
            <p:nvPr/>
          </p:nvSpPr>
          <p:spPr>
            <a:xfrm>
              <a:off x="4471179" y="6687852"/>
              <a:ext cx="82550" cy="22860"/>
            </a:xfrm>
            <a:custGeom>
              <a:avLst/>
              <a:gdLst/>
              <a:ahLst/>
              <a:cxnLst/>
              <a:rect l="l" t="t" r="r" b="b"/>
              <a:pathLst>
                <a:path w="82550" h="22859">
                  <a:moveTo>
                    <a:pt x="0" y="0"/>
                  </a:moveTo>
                  <a:lnTo>
                    <a:pt x="82409" y="0"/>
                  </a:lnTo>
                </a:path>
                <a:path w="82550" h="22859">
                  <a:moveTo>
                    <a:pt x="82409" y="0"/>
                  </a:moveTo>
                  <a:lnTo>
                    <a:pt x="0" y="0"/>
                  </a:lnTo>
                </a:path>
                <a:path w="82550" h="22859">
                  <a:moveTo>
                    <a:pt x="41376" y="0"/>
                  </a:moveTo>
                  <a:lnTo>
                    <a:pt x="41376" y="22406"/>
                  </a:lnTo>
                </a:path>
              </a:pathLst>
            </a:custGeom>
            <a:ln w="3175">
              <a:solidFill>
                <a:srgbClr val="000000"/>
              </a:solidFill>
            </a:ln>
          </p:spPr>
          <p:txBody>
            <a:bodyPr wrap="square" lIns="0" tIns="0" rIns="0" bIns="0" rtlCol="0"/>
            <a:lstStyle/>
            <a:p>
              <a:endParaRPr/>
            </a:p>
          </p:txBody>
        </p:sp>
        <p:sp>
          <p:nvSpPr>
            <p:cNvPr id="141" name="object 141"/>
            <p:cNvSpPr/>
            <p:nvPr/>
          </p:nvSpPr>
          <p:spPr>
            <a:xfrm>
              <a:off x="3894316" y="7071508"/>
              <a:ext cx="727075" cy="0"/>
            </a:xfrm>
            <a:custGeom>
              <a:avLst/>
              <a:gdLst/>
              <a:ahLst/>
              <a:cxnLst/>
              <a:rect l="l" t="t" r="r" b="b"/>
              <a:pathLst>
                <a:path w="727075">
                  <a:moveTo>
                    <a:pt x="0" y="0"/>
                  </a:moveTo>
                  <a:lnTo>
                    <a:pt x="3102" y="0"/>
                  </a:lnTo>
                </a:path>
                <a:path w="727075">
                  <a:moveTo>
                    <a:pt x="3102" y="0"/>
                  </a:moveTo>
                  <a:lnTo>
                    <a:pt x="6205" y="0"/>
                  </a:lnTo>
                </a:path>
                <a:path w="727075">
                  <a:moveTo>
                    <a:pt x="6205" y="0"/>
                  </a:moveTo>
                  <a:lnTo>
                    <a:pt x="9308" y="0"/>
                  </a:lnTo>
                </a:path>
                <a:path w="727075">
                  <a:moveTo>
                    <a:pt x="9308" y="0"/>
                  </a:moveTo>
                  <a:lnTo>
                    <a:pt x="12411" y="0"/>
                  </a:lnTo>
                </a:path>
                <a:path w="727075">
                  <a:moveTo>
                    <a:pt x="12411" y="0"/>
                  </a:moveTo>
                  <a:lnTo>
                    <a:pt x="15514" y="0"/>
                  </a:lnTo>
                </a:path>
                <a:path w="727075">
                  <a:moveTo>
                    <a:pt x="15514" y="0"/>
                  </a:moveTo>
                  <a:lnTo>
                    <a:pt x="18620" y="0"/>
                  </a:lnTo>
                </a:path>
                <a:path w="727075">
                  <a:moveTo>
                    <a:pt x="18620" y="0"/>
                  </a:moveTo>
                  <a:lnTo>
                    <a:pt x="21723" y="0"/>
                  </a:lnTo>
                </a:path>
                <a:path w="727075">
                  <a:moveTo>
                    <a:pt x="21723" y="0"/>
                  </a:moveTo>
                  <a:lnTo>
                    <a:pt x="24826" y="0"/>
                  </a:lnTo>
                </a:path>
                <a:path w="727075">
                  <a:moveTo>
                    <a:pt x="24826" y="0"/>
                  </a:moveTo>
                  <a:lnTo>
                    <a:pt x="27929" y="0"/>
                  </a:lnTo>
                </a:path>
                <a:path w="727075">
                  <a:moveTo>
                    <a:pt x="27929" y="0"/>
                  </a:moveTo>
                  <a:lnTo>
                    <a:pt x="31031" y="0"/>
                  </a:lnTo>
                </a:path>
                <a:path w="727075">
                  <a:moveTo>
                    <a:pt x="31031" y="0"/>
                  </a:moveTo>
                  <a:lnTo>
                    <a:pt x="34134" y="0"/>
                  </a:lnTo>
                </a:path>
                <a:path w="727075">
                  <a:moveTo>
                    <a:pt x="34134" y="0"/>
                  </a:moveTo>
                  <a:lnTo>
                    <a:pt x="37237" y="0"/>
                  </a:lnTo>
                </a:path>
                <a:path w="727075">
                  <a:moveTo>
                    <a:pt x="37237" y="0"/>
                  </a:moveTo>
                  <a:lnTo>
                    <a:pt x="40340" y="0"/>
                  </a:lnTo>
                </a:path>
                <a:path w="727075">
                  <a:moveTo>
                    <a:pt x="40340" y="0"/>
                  </a:moveTo>
                  <a:lnTo>
                    <a:pt x="43098" y="0"/>
                  </a:lnTo>
                </a:path>
                <a:path w="727075">
                  <a:moveTo>
                    <a:pt x="43098" y="0"/>
                  </a:moveTo>
                  <a:lnTo>
                    <a:pt x="46205" y="0"/>
                  </a:lnTo>
                </a:path>
                <a:path w="727075">
                  <a:moveTo>
                    <a:pt x="46205" y="0"/>
                  </a:moveTo>
                  <a:lnTo>
                    <a:pt x="49307" y="0"/>
                  </a:lnTo>
                </a:path>
                <a:path w="727075">
                  <a:moveTo>
                    <a:pt x="49307" y="0"/>
                  </a:moveTo>
                  <a:lnTo>
                    <a:pt x="52410" y="0"/>
                  </a:lnTo>
                </a:path>
                <a:path w="727075">
                  <a:moveTo>
                    <a:pt x="52410" y="0"/>
                  </a:moveTo>
                  <a:lnTo>
                    <a:pt x="55513" y="0"/>
                  </a:lnTo>
                </a:path>
                <a:path w="727075">
                  <a:moveTo>
                    <a:pt x="55513" y="0"/>
                  </a:moveTo>
                  <a:lnTo>
                    <a:pt x="58616" y="0"/>
                  </a:lnTo>
                </a:path>
                <a:path w="727075">
                  <a:moveTo>
                    <a:pt x="58616" y="0"/>
                  </a:moveTo>
                  <a:lnTo>
                    <a:pt x="61719" y="0"/>
                  </a:lnTo>
                </a:path>
                <a:path w="727075">
                  <a:moveTo>
                    <a:pt x="61719" y="0"/>
                  </a:moveTo>
                  <a:lnTo>
                    <a:pt x="64822" y="0"/>
                  </a:lnTo>
                </a:path>
                <a:path w="727075">
                  <a:moveTo>
                    <a:pt x="64822" y="0"/>
                  </a:moveTo>
                  <a:lnTo>
                    <a:pt x="67925" y="0"/>
                  </a:lnTo>
                </a:path>
                <a:path w="727075">
                  <a:moveTo>
                    <a:pt x="67925" y="0"/>
                  </a:moveTo>
                  <a:lnTo>
                    <a:pt x="71031" y="0"/>
                  </a:lnTo>
                </a:path>
                <a:path w="727075">
                  <a:moveTo>
                    <a:pt x="71031" y="0"/>
                  </a:moveTo>
                  <a:lnTo>
                    <a:pt x="74134" y="0"/>
                  </a:lnTo>
                </a:path>
                <a:path w="727075">
                  <a:moveTo>
                    <a:pt x="74134" y="0"/>
                  </a:moveTo>
                  <a:lnTo>
                    <a:pt x="77236" y="0"/>
                  </a:lnTo>
                </a:path>
                <a:path w="727075">
                  <a:moveTo>
                    <a:pt x="77236" y="0"/>
                  </a:moveTo>
                  <a:lnTo>
                    <a:pt x="80339" y="0"/>
                  </a:lnTo>
                </a:path>
                <a:path w="727075">
                  <a:moveTo>
                    <a:pt x="80339" y="0"/>
                  </a:moveTo>
                  <a:lnTo>
                    <a:pt x="83442" y="0"/>
                  </a:lnTo>
                </a:path>
                <a:path w="727075">
                  <a:moveTo>
                    <a:pt x="83442" y="0"/>
                  </a:moveTo>
                  <a:lnTo>
                    <a:pt x="86545" y="0"/>
                  </a:lnTo>
                </a:path>
                <a:path w="727075">
                  <a:moveTo>
                    <a:pt x="86545" y="0"/>
                  </a:moveTo>
                  <a:lnTo>
                    <a:pt x="89648" y="0"/>
                  </a:lnTo>
                </a:path>
                <a:path w="727075">
                  <a:moveTo>
                    <a:pt x="89648" y="0"/>
                  </a:moveTo>
                  <a:lnTo>
                    <a:pt x="92751" y="0"/>
                  </a:lnTo>
                </a:path>
                <a:path w="727075">
                  <a:moveTo>
                    <a:pt x="92751" y="0"/>
                  </a:moveTo>
                  <a:lnTo>
                    <a:pt x="95857" y="0"/>
                  </a:lnTo>
                </a:path>
                <a:path w="727075">
                  <a:moveTo>
                    <a:pt x="95857" y="0"/>
                  </a:moveTo>
                  <a:lnTo>
                    <a:pt x="98960" y="0"/>
                  </a:lnTo>
                </a:path>
                <a:path w="727075">
                  <a:moveTo>
                    <a:pt x="98960" y="0"/>
                  </a:moveTo>
                  <a:lnTo>
                    <a:pt x="102063" y="0"/>
                  </a:lnTo>
                </a:path>
                <a:path w="727075">
                  <a:moveTo>
                    <a:pt x="102063" y="0"/>
                  </a:moveTo>
                  <a:lnTo>
                    <a:pt x="105165" y="0"/>
                  </a:lnTo>
                </a:path>
                <a:path w="727075">
                  <a:moveTo>
                    <a:pt x="105165" y="0"/>
                  </a:moveTo>
                  <a:lnTo>
                    <a:pt x="108268" y="0"/>
                  </a:lnTo>
                </a:path>
                <a:path w="727075">
                  <a:moveTo>
                    <a:pt x="108268" y="0"/>
                  </a:moveTo>
                  <a:lnTo>
                    <a:pt x="111371" y="0"/>
                  </a:lnTo>
                </a:path>
                <a:path w="727075">
                  <a:moveTo>
                    <a:pt x="111371" y="0"/>
                  </a:moveTo>
                  <a:lnTo>
                    <a:pt x="114474" y="0"/>
                  </a:lnTo>
                </a:path>
                <a:path w="727075">
                  <a:moveTo>
                    <a:pt x="114474" y="0"/>
                  </a:moveTo>
                  <a:lnTo>
                    <a:pt x="117577" y="0"/>
                  </a:lnTo>
                </a:path>
                <a:path w="727075">
                  <a:moveTo>
                    <a:pt x="117577" y="0"/>
                  </a:moveTo>
                  <a:lnTo>
                    <a:pt x="120683" y="0"/>
                  </a:lnTo>
                </a:path>
                <a:path w="727075">
                  <a:moveTo>
                    <a:pt x="120683" y="0"/>
                  </a:moveTo>
                  <a:lnTo>
                    <a:pt x="123786" y="0"/>
                  </a:lnTo>
                </a:path>
                <a:path w="727075">
                  <a:moveTo>
                    <a:pt x="123786" y="0"/>
                  </a:moveTo>
                  <a:lnTo>
                    <a:pt x="126889" y="0"/>
                  </a:lnTo>
                </a:path>
                <a:path w="727075">
                  <a:moveTo>
                    <a:pt x="126889" y="0"/>
                  </a:moveTo>
                  <a:lnTo>
                    <a:pt x="129647" y="0"/>
                  </a:lnTo>
                </a:path>
                <a:path w="727075">
                  <a:moveTo>
                    <a:pt x="129647" y="0"/>
                  </a:moveTo>
                  <a:lnTo>
                    <a:pt x="132750" y="0"/>
                  </a:lnTo>
                </a:path>
                <a:path w="727075">
                  <a:moveTo>
                    <a:pt x="132750" y="0"/>
                  </a:moveTo>
                  <a:lnTo>
                    <a:pt x="135853" y="0"/>
                  </a:lnTo>
                </a:path>
                <a:path w="727075">
                  <a:moveTo>
                    <a:pt x="135853" y="0"/>
                  </a:moveTo>
                  <a:lnTo>
                    <a:pt x="138956" y="0"/>
                  </a:lnTo>
                </a:path>
                <a:path w="727075">
                  <a:moveTo>
                    <a:pt x="138956" y="0"/>
                  </a:moveTo>
                  <a:lnTo>
                    <a:pt x="142059" y="0"/>
                  </a:lnTo>
                </a:path>
                <a:path w="727075">
                  <a:moveTo>
                    <a:pt x="142059" y="0"/>
                  </a:moveTo>
                  <a:lnTo>
                    <a:pt x="145161" y="0"/>
                  </a:lnTo>
                </a:path>
                <a:path w="727075">
                  <a:moveTo>
                    <a:pt x="145161" y="0"/>
                  </a:moveTo>
                  <a:lnTo>
                    <a:pt x="148268" y="0"/>
                  </a:lnTo>
                </a:path>
                <a:path w="727075">
                  <a:moveTo>
                    <a:pt x="148268" y="0"/>
                  </a:moveTo>
                  <a:lnTo>
                    <a:pt x="151371" y="0"/>
                  </a:lnTo>
                </a:path>
                <a:path w="727075">
                  <a:moveTo>
                    <a:pt x="151371" y="0"/>
                  </a:moveTo>
                  <a:lnTo>
                    <a:pt x="154473" y="0"/>
                  </a:lnTo>
                </a:path>
                <a:path w="727075">
                  <a:moveTo>
                    <a:pt x="154473" y="0"/>
                  </a:moveTo>
                  <a:lnTo>
                    <a:pt x="157576" y="0"/>
                  </a:lnTo>
                </a:path>
                <a:path w="727075">
                  <a:moveTo>
                    <a:pt x="157576" y="0"/>
                  </a:moveTo>
                  <a:lnTo>
                    <a:pt x="160679" y="0"/>
                  </a:lnTo>
                </a:path>
                <a:path w="727075">
                  <a:moveTo>
                    <a:pt x="160679" y="0"/>
                  </a:moveTo>
                  <a:lnTo>
                    <a:pt x="163782" y="0"/>
                  </a:lnTo>
                </a:path>
                <a:path w="727075">
                  <a:moveTo>
                    <a:pt x="163782" y="0"/>
                  </a:moveTo>
                  <a:lnTo>
                    <a:pt x="166885" y="0"/>
                  </a:lnTo>
                </a:path>
                <a:path w="727075">
                  <a:moveTo>
                    <a:pt x="166885" y="0"/>
                  </a:moveTo>
                  <a:lnTo>
                    <a:pt x="169988" y="0"/>
                  </a:lnTo>
                </a:path>
                <a:path w="727075">
                  <a:moveTo>
                    <a:pt x="169988" y="0"/>
                  </a:moveTo>
                  <a:lnTo>
                    <a:pt x="173094" y="0"/>
                  </a:lnTo>
                </a:path>
                <a:path w="727075">
                  <a:moveTo>
                    <a:pt x="173094" y="0"/>
                  </a:moveTo>
                  <a:lnTo>
                    <a:pt x="176197" y="0"/>
                  </a:lnTo>
                </a:path>
                <a:path w="727075">
                  <a:moveTo>
                    <a:pt x="176197" y="0"/>
                  </a:moveTo>
                  <a:lnTo>
                    <a:pt x="179300" y="0"/>
                  </a:lnTo>
                </a:path>
                <a:path w="727075">
                  <a:moveTo>
                    <a:pt x="179300" y="0"/>
                  </a:moveTo>
                  <a:lnTo>
                    <a:pt x="182402" y="0"/>
                  </a:lnTo>
                </a:path>
                <a:path w="727075">
                  <a:moveTo>
                    <a:pt x="182402" y="0"/>
                  </a:moveTo>
                  <a:lnTo>
                    <a:pt x="185505" y="0"/>
                  </a:lnTo>
                </a:path>
                <a:path w="727075">
                  <a:moveTo>
                    <a:pt x="185505" y="0"/>
                  </a:moveTo>
                  <a:lnTo>
                    <a:pt x="188608" y="0"/>
                  </a:lnTo>
                </a:path>
                <a:path w="727075">
                  <a:moveTo>
                    <a:pt x="188608" y="0"/>
                  </a:moveTo>
                  <a:lnTo>
                    <a:pt x="191711" y="0"/>
                  </a:lnTo>
                </a:path>
                <a:path w="727075">
                  <a:moveTo>
                    <a:pt x="191711" y="0"/>
                  </a:moveTo>
                  <a:lnTo>
                    <a:pt x="194814" y="0"/>
                  </a:lnTo>
                </a:path>
                <a:path w="727075">
                  <a:moveTo>
                    <a:pt x="194814" y="0"/>
                  </a:moveTo>
                  <a:lnTo>
                    <a:pt x="197920" y="0"/>
                  </a:lnTo>
                </a:path>
                <a:path w="727075">
                  <a:moveTo>
                    <a:pt x="197920" y="0"/>
                  </a:moveTo>
                  <a:lnTo>
                    <a:pt x="201023" y="0"/>
                  </a:lnTo>
                </a:path>
                <a:path w="727075">
                  <a:moveTo>
                    <a:pt x="201023" y="0"/>
                  </a:moveTo>
                  <a:lnTo>
                    <a:pt x="204126" y="0"/>
                  </a:lnTo>
                </a:path>
                <a:path w="727075">
                  <a:moveTo>
                    <a:pt x="204126" y="0"/>
                  </a:moveTo>
                  <a:lnTo>
                    <a:pt x="207229" y="0"/>
                  </a:lnTo>
                </a:path>
                <a:path w="727075">
                  <a:moveTo>
                    <a:pt x="207229" y="0"/>
                  </a:moveTo>
                  <a:lnTo>
                    <a:pt x="210331" y="0"/>
                  </a:lnTo>
                </a:path>
                <a:path w="727075">
                  <a:moveTo>
                    <a:pt x="210331" y="0"/>
                  </a:moveTo>
                  <a:lnTo>
                    <a:pt x="213434" y="0"/>
                  </a:lnTo>
                </a:path>
                <a:path w="727075">
                  <a:moveTo>
                    <a:pt x="213434" y="0"/>
                  </a:moveTo>
                  <a:lnTo>
                    <a:pt x="216193" y="0"/>
                  </a:lnTo>
                </a:path>
                <a:path w="727075">
                  <a:moveTo>
                    <a:pt x="216193" y="0"/>
                  </a:moveTo>
                  <a:lnTo>
                    <a:pt x="219296" y="0"/>
                  </a:lnTo>
                </a:path>
                <a:path w="727075">
                  <a:moveTo>
                    <a:pt x="219296" y="0"/>
                  </a:moveTo>
                  <a:lnTo>
                    <a:pt x="222398" y="0"/>
                  </a:lnTo>
                </a:path>
                <a:path w="727075">
                  <a:moveTo>
                    <a:pt x="222398" y="0"/>
                  </a:moveTo>
                  <a:lnTo>
                    <a:pt x="225505" y="0"/>
                  </a:lnTo>
                </a:path>
                <a:path w="727075">
                  <a:moveTo>
                    <a:pt x="225505" y="0"/>
                  </a:moveTo>
                  <a:lnTo>
                    <a:pt x="228607" y="0"/>
                  </a:lnTo>
                </a:path>
                <a:path w="727075">
                  <a:moveTo>
                    <a:pt x="228607" y="0"/>
                  </a:moveTo>
                  <a:lnTo>
                    <a:pt x="231710" y="0"/>
                  </a:lnTo>
                </a:path>
                <a:path w="727075">
                  <a:moveTo>
                    <a:pt x="231710" y="0"/>
                  </a:moveTo>
                  <a:lnTo>
                    <a:pt x="234813" y="0"/>
                  </a:lnTo>
                </a:path>
                <a:path w="727075">
                  <a:moveTo>
                    <a:pt x="234813" y="0"/>
                  </a:moveTo>
                  <a:lnTo>
                    <a:pt x="237916" y="0"/>
                  </a:lnTo>
                </a:path>
                <a:path w="727075">
                  <a:moveTo>
                    <a:pt x="237916" y="0"/>
                  </a:moveTo>
                  <a:lnTo>
                    <a:pt x="241019" y="0"/>
                  </a:lnTo>
                </a:path>
                <a:path w="727075">
                  <a:moveTo>
                    <a:pt x="241019" y="0"/>
                  </a:moveTo>
                  <a:lnTo>
                    <a:pt x="244122" y="0"/>
                  </a:lnTo>
                </a:path>
                <a:path w="727075">
                  <a:moveTo>
                    <a:pt x="244122" y="0"/>
                  </a:moveTo>
                  <a:lnTo>
                    <a:pt x="247225" y="0"/>
                  </a:lnTo>
                </a:path>
                <a:path w="727075">
                  <a:moveTo>
                    <a:pt x="247225" y="0"/>
                  </a:moveTo>
                  <a:lnTo>
                    <a:pt x="250331" y="0"/>
                  </a:lnTo>
                </a:path>
                <a:path w="727075">
                  <a:moveTo>
                    <a:pt x="250331" y="0"/>
                  </a:moveTo>
                  <a:lnTo>
                    <a:pt x="253434" y="0"/>
                  </a:lnTo>
                </a:path>
                <a:path w="727075">
                  <a:moveTo>
                    <a:pt x="253434" y="0"/>
                  </a:moveTo>
                  <a:lnTo>
                    <a:pt x="256536" y="0"/>
                  </a:lnTo>
                </a:path>
                <a:path w="727075">
                  <a:moveTo>
                    <a:pt x="256536" y="0"/>
                  </a:moveTo>
                  <a:lnTo>
                    <a:pt x="259639" y="0"/>
                  </a:lnTo>
                </a:path>
                <a:path w="727075">
                  <a:moveTo>
                    <a:pt x="259639" y="0"/>
                  </a:moveTo>
                  <a:lnTo>
                    <a:pt x="262742" y="0"/>
                  </a:lnTo>
                </a:path>
                <a:path w="727075">
                  <a:moveTo>
                    <a:pt x="262742" y="0"/>
                  </a:moveTo>
                  <a:lnTo>
                    <a:pt x="265845" y="0"/>
                  </a:lnTo>
                </a:path>
                <a:path w="727075">
                  <a:moveTo>
                    <a:pt x="265845" y="0"/>
                  </a:moveTo>
                  <a:lnTo>
                    <a:pt x="268948" y="0"/>
                  </a:lnTo>
                </a:path>
                <a:path w="727075">
                  <a:moveTo>
                    <a:pt x="268948" y="0"/>
                  </a:moveTo>
                  <a:lnTo>
                    <a:pt x="272051" y="0"/>
                  </a:lnTo>
                </a:path>
                <a:path w="727075">
                  <a:moveTo>
                    <a:pt x="272051" y="0"/>
                  </a:moveTo>
                  <a:lnTo>
                    <a:pt x="275157" y="0"/>
                  </a:lnTo>
                </a:path>
                <a:path w="727075">
                  <a:moveTo>
                    <a:pt x="275157" y="0"/>
                  </a:moveTo>
                  <a:lnTo>
                    <a:pt x="278260" y="0"/>
                  </a:lnTo>
                </a:path>
                <a:path w="727075">
                  <a:moveTo>
                    <a:pt x="278260" y="0"/>
                  </a:moveTo>
                  <a:lnTo>
                    <a:pt x="281363" y="0"/>
                  </a:lnTo>
                </a:path>
                <a:path w="727075">
                  <a:moveTo>
                    <a:pt x="281363" y="0"/>
                  </a:moveTo>
                  <a:lnTo>
                    <a:pt x="284465" y="0"/>
                  </a:lnTo>
                </a:path>
                <a:path w="727075">
                  <a:moveTo>
                    <a:pt x="284465" y="0"/>
                  </a:moveTo>
                  <a:lnTo>
                    <a:pt x="287568" y="0"/>
                  </a:lnTo>
                </a:path>
                <a:path w="727075">
                  <a:moveTo>
                    <a:pt x="287568" y="0"/>
                  </a:moveTo>
                  <a:lnTo>
                    <a:pt x="290671" y="0"/>
                  </a:lnTo>
                </a:path>
                <a:path w="727075">
                  <a:moveTo>
                    <a:pt x="290671" y="0"/>
                  </a:moveTo>
                  <a:lnTo>
                    <a:pt x="293774" y="0"/>
                  </a:lnTo>
                </a:path>
                <a:path w="727075">
                  <a:moveTo>
                    <a:pt x="293774" y="0"/>
                  </a:moveTo>
                  <a:lnTo>
                    <a:pt x="296877" y="0"/>
                  </a:lnTo>
                </a:path>
                <a:path w="727075">
                  <a:moveTo>
                    <a:pt x="296877" y="0"/>
                  </a:moveTo>
                  <a:lnTo>
                    <a:pt x="299983" y="0"/>
                  </a:lnTo>
                </a:path>
                <a:path w="727075">
                  <a:moveTo>
                    <a:pt x="299983" y="0"/>
                  </a:moveTo>
                  <a:lnTo>
                    <a:pt x="302742" y="0"/>
                  </a:lnTo>
                </a:path>
                <a:path w="727075">
                  <a:moveTo>
                    <a:pt x="302742" y="0"/>
                  </a:moveTo>
                  <a:lnTo>
                    <a:pt x="305844" y="0"/>
                  </a:lnTo>
                </a:path>
                <a:path w="727075">
                  <a:moveTo>
                    <a:pt x="305844" y="0"/>
                  </a:moveTo>
                  <a:lnTo>
                    <a:pt x="308947" y="0"/>
                  </a:lnTo>
                </a:path>
                <a:path w="727075">
                  <a:moveTo>
                    <a:pt x="308947" y="0"/>
                  </a:moveTo>
                  <a:lnTo>
                    <a:pt x="312050" y="0"/>
                  </a:lnTo>
                </a:path>
                <a:path w="727075">
                  <a:moveTo>
                    <a:pt x="312050" y="0"/>
                  </a:moveTo>
                  <a:lnTo>
                    <a:pt x="315153" y="0"/>
                  </a:lnTo>
                </a:path>
                <a:path w="727075">
                  <a:moveTo>
                    <a:pt x="315153" y="0"/>
                  </a:moveTo>
                  <a:lnTo>
                    <a:pt x="318256" y="0"/>
                  </a:lnTo>
                </a:path>
                <a:path w="727075">
                  <a:moveTo>
                    <a:pt x="318256" y="0"/>
                  </a:moveTo>
                  <a:lnTo>
                    <a:pt x="321359" y="0"/>
                  </a:lnTo>
                </a:path>
                <a:path w="727075">
                  <a:moveTo>
                    <a:pt x="321359" y="0"/>
                  </a:moveTo>
                  <a:lnTo>
                    <a:pt x="324461" y="0"/>
                  </a:lnTo>
                </a:path>
                <a:path w="727075">
                  <a:moveTo>
                    <a:pt x="324461" y="0"/>
                  </a:moveTo>
                  <a:lnTo>
                    <a:pt x="327568" y="0"/>
                  </a:lnTo>
                </a:path>
                <a:path w="727075">
                  <a:moveTo>
                    <a:pt x="327568" y="0"/>
                  </a:moveTo>
                  <a:lnTo>
                    <a:pt x="330671" y="0"/>
                  </a:lnTo>
                </a:path>
                <a:path w="727075">
                  <a:moveTo>
                    <a:pt x="330671" y="0"/>
                  </a:moveTo>
                  <a:lnTo>
                    <a:pt x="333773" y="0"/>
                  </a:lnTo>
                </a:path>
                <a:path w="727075">
                  <a:moveTo>
                    <a:pt x="333773" y="0"/>
                  </a:moveTo>
                  <a:lnTo>
                    <a:pt x="336876" y="0"/>
                  </a:lnTo>
                </a:path>
                <a:path w="727075">
                  <a:moveTo>
                    <a:pt x="336876" y="0"/>
                  </a:moveTo>
                  <a:lnTo>
                    <a:pt x="339979" y="0"/>
                  </a:lnTo>
                </a:path>
                <a:path w="727075">
                  <a:moveTo>
                    <a:pt x="339979" y="0"/>
                  </a:moveTo>
                  <a:lnTo>
                    <a:pt x="343082" y="0"/>
                  </a:lnTo>
                </a:path>
                <a:path w="727075">
                  <a:moveTo>
                    <a:pt x="343082" y="0"/>
                  </a:moveTo>
                  <a:lnTo>
                    <a:pt x="346185" y="0"/>
                  </a:lnTo>
                </a:path>
                <a:path w="727075">
                  <a:moveTo>
                    <a:pt x="346185" y="0"/>
                  </a:moveTo>
                  <a:lnTo>
                    <a:pt x="349288" y="0"/>
                  </a:lnTo>
                </a:path>
                <a:path w="727075">
                  <a:moveTo>
                    <a:pt x="349288" y="0"/>
                  </a:moveTo>
                  <a:lnTo>
                    <a:pt x="352394" y="0"/>
                  </a:lnTo>
                </a:path>
                <a:path w="727075">
                  <a:moveTo>
                    <a:pt x="352394" y="0"/>
                  </a:moveTo>
                  <a:lnTo>
                    <a:pt x="355497" y="0"/>
                  </a:lnTo>
                </a:path>
                <a:path w="727075">
                  <a:moveTo>
                    <a:pt x="355497" y="0"/>
                  </a:moveTo>
                  <a:lnTo>
                    <a:pt x="358600" y="0"/>
                  </a:lnTo>
                </a:path>
                <a:path w="727075">
                  <a:moveTo>
                    <a:pt x="358600" y="0"/>
                  </a:moveTo>
                  <a:lnTo>
                    <a:pt x="361702" y="0"/>
                  </a:lnTo>
                </a:path>
                <a:path w="727075">
                  <a:moveTo>
                    <a:pt x="361702" y="0"/>
                  </a:moveTo>
                  <a:lnTo>
                    <a:pt x="364805" y="0"/>
                  </a:lnTo>
                </a:path>
                <a:path w="727075">
                  <a:moveTo>
                    <a:pt x="364805" y="0"/>
                  </a:moveTo>
                  <a:lnTo>
                    <a:pt x="367908" y="0"/>
                  </a:lnTo>
                </a:path>
                <a:path w="727075">
                  <a:moveTo>
                    <a:pt x="367908" y="0"/>
                  </a:moveTo>
                  <a:lnTo>
                    <a:pt x="371011" y="0"/>
                  </a:lnTo>
                </a:path>
                <a:path w="727075">
                  <a:moveTo>
                    <a:pt x="371011" y="0"/>
                  </a:moveTo>
                  <a:lnTo>
                    <a:pt x="374114" y="0"/>
                  </a:lnTo>
                </a:path>
                <a:path w="727075">
                  <a:moveTo>
                    <a:pt x="374114" y="0"/>
                  </a:moveTo>
                  <a:lnTo>
                    <a:pt x="377220" y="0"/>
                  </a:lnTo>
                </a:path>
                <a:path w="727075">
                  <a:moveTo>
                    <a:pt x="377220" y="0"/>
                  </a:moveTo>
                  <a:lnTo>
                    <a:pt x="380323" y="0"/>
                  </a:lnTo>
                </a:path>
                <a:path w="727075">
                  <a:moveTo>
                    <a:pt x="380323" y="0"/>
                  </a:moveTo>
                  <a:lnTo>
                    <a:pt x="383426" y="0"/>
                  </a:lnTo>
                </a:path>
                <a:path w="727075">
                  <a:moveTo>
                    <a:pt x="383426" y="0"/>
                  </a:moveTo>
                  <a:lnTo>
                    <a:pt x="386529" y="0"/>
                  </a:lnTo>
                </a:path>
                <a:path w="727075">
                  <a:moveTo>
                    <a:pt x="386529" y="0"/>
                  </a:moveTo>
                  <a:lnTo>
                    <a:pt x="389631" y="0"/>
                  </a:lnTo>
                </a:path>
                <a:path w="727075">
                  <a:moveTo>
                    <a:pt x="389631" y="0"/>
                  </a:moveTo>
                  <a:lnTo>
                    <a:pt x="392390" y="0"/>
                  </a:lnTo>
                </a:path>
                <a:path w="727075">
                  <a:moveTo>
                    <a:pt x="392390" y="0"/>
                  </a:moveTo>
                  <a:lnTo>
                    <a:pt x="395493" y="0"/>
                  </a:lnTo>
                </a:path>
                <a:path w="727075">
                  <a:moveTo>
                    <a:pt x="395493" y="0"/>
                  </a:moveTo>
                  <a:lnTo>
                    <a:pt x="398596" y="0"/>
                  </a:lnTo>
                </a:path>
                <a:path w="727075">
                  <a:moveTo>
                    <a:pt x="398596" y="0"/>
                  </a:moveTo>
                  <a:lnTo>
                    <a:pt x="401698" y="0"/>
                  </a:lnTo>
                </a:path>
                <a:path w="727075">
                  <a:moveTo>
                    <a:pt x="401698" y="0"/>
                  </a:moveTo>
                  <a:lnTo>
                    <a:pt x="404805" y="0"/>
                  </a:lnTo>
                </a:path>
                <a:path w="727075">
                  <a:moveTo>
                    <a:pt x="404805" y="0"/>
                  </a:moveTo>
                  <a:lnTo>
                    <a:pt x="407907" y="0"/>
                  </a:lnTo>
                </a:path>
                <a:path w="727075">
                  <a:moveTo>
                    <a:pt x="407907" y="0"/>
                  </a:moveTo>
                  <a:lnTo>
                    <a:pt x="411010" y="0"/>
                  </a:lnTo>
                </a:path>
                <a:path w="727075">
                  <a:moveTo>
                    <a:pt x="411010" y="0"/>
                  </a:moveTo>
                  <a:lnTo>
                    <a:pt x="414113" y="0"/>
                  </a:lnTo>
                </a:path>
                <a:path w="727075">
                  <a:moveTo>
                    <a:pt x="414113" y="0"/>
                  </a:moveTo>
                  <a:lnTo>
                    <a:pt x="417216" y="0"/>
                  </a:lnTo>
                </a:path>
                <a:path w="727075">
                  <a:moveTo>
                    <a:pt x="417216" y="0"/>
                  </a:moveTo>
                  <a:lnTo>
                    <a:pt x="420319" y="0"/>
                  </a:lnTo>
                </a:path>
                <a:path w="727075">
                  <a:moveTo>
                    <a:pt x="420319" y="0"/>
                  </a:moveTo>
                  <a:lnTo>
                    <a:pt x="423422" y="0"/>
                  </a:lnTo>
                </a:path>
                <a:path w="727075">
                  <a:moveTo>
                    <a:pt x="423422" y="0"/>
                  </a:moveTo>
                  <a:lnTo>
                    <a:pt x="426525" y="0"/>
                  </a:lnTo>
                </a:path>
                <a:path w="727075">
                  <a:moveTo>
                    <a:pt x="426525" y="0"/>
                  </a:moveTo>
                  <a:lnTo>
                    <a:pt x="429631" y="0"/>
                  </a:lnTo>
                </a:path>
                <a:path w="727075">
                  <a:moveTo>
                    <a:pt x="429631" y="0"/>
                  </a:moveTo>
                  <a:lnTo>
                    <a:pt x="432734" y="0"/>
                  </a:lnTo>
                </a:path>
                <a:path w="727075">
                  <a:moveTo>
                    <a:pt x="432734" y="0"/>
                  </a:moveTo>
                  <a:lnTo>
                    <a:pt x="435836" y="0"/>
                  </a:lnTo>
                </a:path>
                <a:path w="727075">
                  <a:moveTo>
                    <a:pt x="435836" y="0"/>
                  </a:moveTo>
                  <a:lnTo>
                    <a:pt x="438939" y="0"/>
                  </a:lnTo>
                </a:path>
                <a:path w="727075">
                  <a:moveTo>
                    <a:pt x="438939" y="0"/>
                  </a:moveTo>
                  <a:lnTo>
                    <a:pt x="442042" y="0"/>
                  </a:lnTo>
                </a:path>
                <a:path w="727075">
                  <a:moveTo>
                    <a:pt x="442042" y="0"/>
                  </a:moveTo>
                  <a:lnTo>
                    <a:pt x="445145" y="0"/>
                  </a:lnTo>
                </a:path>
                <a:path w="727075">
                  <a:moveTo>
                    <a:pt x="445145" y="0"/>
                  </a:moveTo>
                  <a:lnTo>
                    <a:pt x="448248" y="0"/>
                  </a:lnTo>
                </a:path>
                <a:path w="727075">
                  <a:moveTo>
                    <a:pt x="448248" y="0"/>
                  </a:moveTo>
                  <a:lnTo>
                    <a:pt x="451351" y="0"/>
                  </a:lnTo>
                </a:path>
                <a:path w="727075">
                  <a:moveTo>
                    <a:pt x="451351" y="0"/>
                  </a:moveTo>
                  <a:lnTo>
                    <a:pt x="454457" y="0"/>
                  </a:lnTo>
                </a:path>
                <a:path w="727075">
                  <a:moveTo>
                    <a:pt x="454457" y="0"/>
                  </a:moveTo>
                  <a:lnTo>
                    <a:pt x="457560" y="0"/>
                  </a:lnTo>
                </a:path>
                <a:path w="727075">
                  <a:moveTo>
                    <a:pt x="457560" y="0"/>
                  </a:moveTo>
                  <a:lnTo>
                    <a:pt x="460663" y="0"/>
                  </a:lnTo>
                </a:path>
                <a:path w="727075">
                  <a:moveTo>
                    <a:pt x="460663" y="0"/>
                  </a:moveTo>
                  <a:lnTo>
                    <a:pt x="463765" y="0"/>
                  </a:lnTo>
                </a:path>
                <a:path w="727075">
                  <a:moveTo>
                    <a:pt x="463765" y="0"/>
                  </a:moveTo>
                  <a:lnTo>
                    <a:pt x="466868" y="0"/>
                  </a:lnTo>
                </a:path>
                <a:path w="727075">
                  <a:moveTo>
                    <a:pt x="466868" y="0"/>
                  </a:moveTo>
                  <a:lnTo>
                    <a:pt x="469971" y="0"/>
                  </a:lnTo>
                </a:path>
                <a:path w="727075">
                  <a:moveTo>
                    <a:pt x="469971" y="0"/>
                  </a:moveTo>
                  <a:lnTo>
                    <a:pt x="473074" y="0"/>
                  </a:lnTo>
                </a:path>
                <a:path w="727075">
                  <a:moveTo>
                    <a:pt x="473074" y="0"/>
                  </a:moveTo>
                  <a:lnTo>
                    <a:pt x="476177" y="0"/>
                  </a:lnTo>
                </a:path>
                <a:path w="727075">
                  <a:moveTo>
                    <a:pt x="476177" y="0"/>
                  </a:moveTo>
                  <a:lnTo>
                    <a:pt x="478936" y="0"/>
                  </a:lnTo>
                </a:path>
                <a:path w="727075">
                  <a:moveTo>
                    <a:pt x="478936" y="0"/>
                  </a:moveTo>
                  <a:lnTo>
                    <a:pt x="482042" y="0"/>
                  </a:lnTo>
                </a:path>
                <a:path w="727075">
                  <a:moveTo>
                    <a:pt x="482042" y="0"/>
                  </a:moveTo>
                  <a:lnTo>
                    <a:pt x="485144" y="0"/>
                  </a:lnTo>
                </a:path>
                <a:path w="727075">
                  <a:moveTo>
                    <a:pt x="485144" y="0"/>
                  </a:moveTo>
                  <a:lnTo>
                    <a:pt x="488247" y="0"/>
                  </a:lnTo>
                </a:path>
                <a:path w="727075">
                  <a:moveTo>
                    <a:pt x="488247" y="0"/>
                  </a:moveTo>
                  <a:lnTo>
                    <a:pt x="491350" y="0"/>
                  </a:lnTo>
                </a:path>
                <a:path w="727075">
                  <a:moveTo>
                    <a:pt x="491350" y="0"/>
                  </a:moveTo>
                  <a:lnTo>
                    <a:pt x="494453" y="0"/>
                  </a:lnTo>
                </a:path>
                <a:path w="727075">
                  <a:moveTo>
                    <a:pt x="494453" y="0"/>
                  </a:moveTo>
                  <a:lnTo>
                    <a:pt x="497556" y="0"/>
                  </a:lnTo>
                </a:path>
                <a:path w="727075">
                  <a:moveTo>
                    <a:pt x="497556" y="0"/>
                  </a:moveTo>
                  <a:lnTo>
                    <a:pt x="500659" y="0"/>
                  </a:lnTo>
                </a:path>
                <a:path w="727075">
                  <a:moveTo>
                    <a:pt x="500659" y="0"/>
                  </a:moveTo>
                  <a:lnTo>
                    <a:pt x="503761" y="0"/>
                  </a:lnTo>
                </a:path>
                <a:path w="727075">
                  <a:moveTo>
                    <a:pt x="503761" y="0"/>
                  </a:moveTo>
                  <a:lnTo>
                    <a:pt x="506868" y="0"/>
                  </a:lnTo>
                </a:path>
                <a:path w="727075">
                  <a:moveTo>
                    <a:pt x="506868" y="0"/>
                  </a:moveTo>
                  <a:lnTo>
                    <a:pt x="509971" y="0"/>
                  </a:lnTo>
                </a:path>
                <a:path w="727075">
                  <a:moveTo>
                    <a:pt x="509971" y="0"/>
                  </a:moveTo>
                  <a:lnTo>
                    <a:pt x="513073" y="0"/>
                  </a:lnTo>
                </a:path>
                <a:path w="727075">
                  <a:moveTo>
                    <a:pt x="513073" y="0"/>
                  </a:moveTo>
                  <a:lnTo>
                    <a:pt x="516176" y="0"/>
                  </a:lnTo>
                </a:path>
                <a:path w="727075">
                  <a:moveTo>
                    <a:pt x="516176" y="0"/>
                  </a:moveTo>
                  <a:lnTo>
                    <a:pt x="519279" y="0"/>
                  </a:lnTo>
                </a:path>
                <a:path w="727075">
                  <a:moveTo>
                    <a:pt x="519279" y="0"/>
                  </a:moveTo>
                  <a:lnTo>
                    <a:pt x="522382" y="0"/>
                  </a:lnTo>
                </a:path>
                <a:path w="727075">
                  <a:moveTo>
                    <a:pt x="522382" y="0"/>
                  </a:moveTo>
                  <a:lnTo>
                    <a:pt x="525485" y="0"/>
                  </a:lnTo>
                </a:path>
                <a:path w="727075">
                  <a:moveTo>
                    <a:pt x="525485" y="0"/>
                  </a:moveTo>
                  <a:lnTo>
                    <a:pt x="528588" y="0"/>
                  </a:lnTo>
                </a:path>
                <a:path w="727075">
                  <a:moveTo>
                    <a:pt x="528588" y="0"/>
                  </a:moveTo>
                  <a:lnTo>
                    <a:pt x="531694" y="0"/>
                  </a:lnTo>
                </a:path>
                <a:path w="727075">
                  <a:moveTo>
                    <a:pt x="531694" y="0"/>
                  </a:moveTo>
                  <a:lnTo>
                    <a:pt x="534797" y="0"/>
                  </a:lnTo>
                </a:path>
                <a:path w="727075">
                  <a:moveTo>
                    <a:pt x="534797" y="0"/>
                  </a:moveTo>
                  <a:lnTo>
                    <a:pt x="537900" y="0"/>
                  </a:lnTo>
                </a:path>
                <a:path w="727075">
                  <a:moveTo>
                    <a:pt x="537900" y="0"/>
                  </a:moveTo>
                  <a:lnTo>
                    <a:pt x="541002" y="0"/>
                  </a:lnTo>
                </a:path>
                <a:path w="727075">
                  <a:moveTo>
                    <a:pt x="541002" y="0"/>
                  </a:moveTo>
                  <a:lnTo>
                    <a:pt x="544105" y="0"/>
                  </a:lnTo>
                </a:path>
                <a:path w="727075">
                  <a:moveTo>
                    <a:pt x="544105" y="0"/>
                  </a:moveTo>
                  <a:lnTo>
                    <a:pt x="547208" y="0"/>
                  </a:lnTo>
                </a:path>
                <a:path w="727075">
                  <a:moveTo>
                    <a:pt x="547208" y="0"/>
                  </a:moveTo>
                  <a:lnTo>
                    <a:pt x="550311" y="0"/>
                  </a:lnTo>
                </a:path>
                <a:path w="727075">
                  <a:moveTo>
                    <a:pt x="550311" y="0"/>
                  </a:moveTo>
                  <a:lnTo>
                    <a:pt x="553414" y="0"/>
                  </a:lnTo>
                </a:path>
                <a:path w="727075">
                  <a:moveTo>
                    <a:pt x="553414" y="0"/>
                  </a:moveTo>
                  <a:lnTo>
                    <a:pt x="556520" y="0"/>
                  </a:lnTo>
                </a:path>
                <a:path w="727075">
                  <a:moveTo>
                    <a:pt x="556520" y="0"/>
                  </a:moveTo>
                  <a:lnTo>
                    <a:pt x="559623" y="0"/>
                  </a:lnTo>
                </a:path>
                <a:path w="727075">
                  <a:moveTo>
                    <a:pt x="559623" y="0"/>
                  </a:moveTo>
                  <a:lnTo>
                    <a:pt x="562726" y="0"/>
                  </a:lnTo>
                </a:path>
                <a:path w="727075">
                  <a:moveTo>
                    <a:pt x="562726" y="0"/>
                  </a:moveTo>
                  <a:lnTo>
                    <a:pt x="565484" y="0"/>
                  </a:lnTo>
                </a:path>
                <a:path w="727075">
                  <a:moveTo>
                    <a:pt x="565484" y="0"/>
                  </a:moveTo>
                  <a:lnTo>
                    <a:pt x="568587" y="0"/>
                  </a:lnTo>
                </a:path>
                <a:path w="727075">
                  <a:moveTo>
                    <a:pt x="568587" y="0"/>
                  </a:moveTo>
                  <a:lnTo>
                    <a:pt x="571690" y="0"/>
                  </a:lnTo>
                </a:path>
                <a:path w="727075">
                  <a:moveTo>
                    <a:pt x="571690" y="0"/>
                  </a:moveTo>
                  <a:lnTo>
                    <a:pt x="574793" y="0"/>
                  </a:lnTo>
                </a:path>
                <a:path w="727075">
                  <a:moveTo>
                    <a:pt x="574793" y="0"/>
                  </a:moveTo>
                  <a:lnTo>
                    <a:pt x="577896" y="0"/>
                  </a:lnTo>
                </a:path>
                <a:path w="727075">
                  <a:moveTo>
                    <a:pt x="577896" y="0"/>
                  </a:moveTo>
                  <a:lnTo>
                    <a:pt x="580999" y="0"/>
                  </a:lnTo>
                </a:path>
                <a:path w="727075">
                  <a:moveTo>
                    <a:pt x="580999" y="0"/>
                  </a:moveTo>
                  <a:lnTo>
                    <a:pt x="584105" y="0"/>
                  </a:lnTo>
                </a:path>
                <a:path w="727075">
                  <a:moveTo>
                    <a:pt x="584105" y="0"/>
                  </a:moveTo>
                  <a:lnTo>
                    <a:pt x="587207" y="0"/>
                  </a:lnTo>
                </a:path>
                <a:path w="727075">
                  <a:moveTo>
                    <a:pt x="587207" y="0"/>
                  </a:moveTo>
                  <a:lnTo>
                    <a:pt x="590310" y="0"/>
                  </a:lnTo>
                </a:path>
                <a:path w="727075">
                  <a:moveTo>
                    <a:pt x="590310" y="0"/>
                  </a:moveTo>
                  <a:lnTo>
                    <a:pt x="593413" y="0"/>
                  </a:lnTo>
                </a:path>
                <a:path w="727075">
                  <a:moveTo>
                    <a:pt x="593413" y="0"/>
                  </a:moveTo>
                  <a:lnTo>
                    <a:pt x="596516" y="0"/>
                  </a:lnTo>
                </a:path>
                <a:path w="727075">
                  <a:moveTo>
                    <a:pt x="596516" y="0"/>
                  </a:moveTo>
                  <a:lnTo>
                    <a:pt x="599619" y="0"/>
                  </a:lnTo>
                </a:path>
                <a:path w="727075">
                  <a:moveTo>
                    <a:pt x="599619" y="0"/>
                  </a:moveTo>
                  <a:lnTo>
                    <a:pt x="602722" y="0"/>
                  </a:lnTo>
                </a:path>
                <a:path w="727075">
                  <a:moveTo>
                    <a:pt x="602722" y="0"/>
                  </a:moveTo>
                  <a:lnTo>
                    <a:pt x="605825" y="0"/>
                  </a:lnTo>
                </a:path>
                <a:path w="727075">
                  <a:moveTo>
                    <a:pt x="605825" y="0"/>
                  </a:moveTo>
                  <a:lnTo>
                    <a:pt x="608931" y="0"/>
                  </a:lnTo>
                </a:path>
                <a:path w="727075">
                  <a:moveTo>
                    <a:pt x="608931" y="0"/>
                  </a:moveTo>
                  <a:lnTo>
                    <a:pt x="612034" y="0"/>
                  </a:lnTo>
                </a:path>
                <a:path w="727075">
                  <a:moveTo>
                    <a:pt x="612034" y="0"/>
                  </a:moveTo>
                  <a:lnTo>
                    <a:pt x="615136" y="0"/>
                  </a:lnTo>
                </a:path>
                <a:path w="727075">
                  <a:moveTo>
                    <a:pt x="615136" y="0"/>
                  </a:moveTo>
                  <a:lnTo>
                    <a:pt x="618239" y="0"/>
                  </a:lnTo>
                </a:path>
                <a:path w="727075">
                  <a:moveTo>
                    <a:pt x="618239" y="0"/>
                  </a:moveTo>
                  <a:lnTo>
                    <a:pt x="621342" y="0"/>
                  </a:lnTo>
                </a:path>
                <a:path w="727075">
                  <a:moveTo>
                    <a:pt x="621342" y="0"/>
                  </a:moveTo>
                  <a:lnTo>
                    <a:pt x="624445" y="0"/>
                  </a:lnTo>
                </a:path>
                <a:path w="727075">
                  <a:moveTo>
                    <a:pt x="624445" y="0"/>
                  </a:moveTo>
                  <a:lnTo>
                    <a:pt x="627548" y="0"/>
                  </a:lnTo>
                </a:path>
                <a:path w="727075">
                  <a:moveTo>
                    <a:pt x="627548" y="0"/>
                  </a:moveTo>
                  <a:lnTo>
                    <a:pt x="630651" y="0"/>
                  </a:lnTo>
                </a:path>
                <a:path w="727075">
                  <a:moveTo>
                    <a:pt x="630651" y="0"/>
                  </a:moveTo>
                  <a:lnTo>
                    <a:pt x="633757" y="0"/>
                  </a:lnTo>
                </a:path>
                <a:path w="727075">
                  <a:moveTo>
                    <a:pt x="633757" y="0"/>
                  </a:moveTo>
                  <a:lnTo>
                    <a:pt x="636860" y="0"/>
                  </a:lnTo>
                </a:path>
                <a:path w="727075">
                  <a:moveTo>
                    <a:pt x="636860" y="0"/>
                  </a:moveTo>
                  <a:lnTo>
                    <a:pt x="639963" y="0"/>
                  </a:lnTo>
                </a:path>
                <a:path w="727075">
                  <a:moveTo>
                    <a:pt x="639963" y="0"/>
                  </a:moveTo>
                  <a:lnTo>
                    <a:pt x="643065" y="0"/>
                  </a:lnTo>
                </a:path>
                <a:path w="727075">
                  <a:moveTo>
                    <a:pt x="643065" y="0"/>
                  </a:moveTo>
                  <a:lnTo>
                    <a:pt x="646168" y="0"/>
                  </a:lnTo>
                </a:path>
                <a:path w="727075">
                  <a:moveTo>
                    <a:pt x="646168" y="0"/>
                  </a:moveTo>
                  <a:lnTo>
                    <a:pt x="649271" y="0"/>
                  </a:lnTo>
                </a:path>
                <a:path w="727075">
                  <a:moveTo>
                    <a:pt x="649271" y="0"/>
                  </a:moveTo>
                  <a:lnTo>
                    <a:pt x="652030" y="0"/>
                  </a:lnTo>
                </a:path>
                <a:path w="727075">
                  <a:moveTo>
                    <a:pt x="652030" y="0"/>
                  </a:moveTo>
                  <a:lnTo>
                    <a:pt x="655132" y="0"/>
                  </a:lnTo>
                </a:path>
                <a:path w="727075">
                  <a:moveTo>
                    <a:pt x="655132" y="0"/>
                  </a:moveTo>
                  <a:lnTo>
                    <a:pt x="658235" y="0"/>
                  </a:lnTo>
                </a:path>
                <a:path w="727075">
                  <a:moveTo>
                    <a:pt x="658235" y="0"/>
                  </a:moveTo>
                  <a:lnTo>
                    <a:pt x="661342" y="0"/>
                  </a:lnTo>
                </a:path>
                <a:path w="727075">
                  <a:moveTo>
                    <a:pt x="661342" y="0"/>
                  </a:moveTo>
                  <a:lnTo>
                    <a:pt x="664444" y="0"/>
                  </a:lnTo>
                </a:path>
                <a:path w="727075">
                  <a:moveTo>
                    <a:pt x="664444" y="0"/>
                  </a:moveTo>
                  <a:lnTo>
                    <a:pt x="667547" y="0"/>
                  </a:lnTo>
                </a:path>
                <a:path w="727075">
                  <a:moveTo>
                    <a:pt x="667547" y="0"/>
                  </a:moveTo>
                  <a:lnTo>
                    <a:pt x="670650" y="0"/>
                  </a:lnTo>
                </a:path>
                <a:path w="727075">
                  <a:moveTo>
                    <a:pt x="670650" y="0"/>
                  </a:moveTo>
                  <a:lnTo>
                    <a:pt x="673753" y="0"/>
                  </a:lnTo>
                </a:path>
                <a:path w="727075">
                  <a:moveTo>
                    <a:pt x="673753" y="0"/>
                  </a:moveTo>
                  <a:lnTo>
                    <a:pt x="676856" y="0"/>
                  </a:lnTo>
                </a:path>
                <a:path w="727075">
                  <a:moveTo>
                    <a:pt x="676856" y="0"/>
                  </a:moveTo>
                  <a:lnTo>
                    <a:pt x="679959" y="0"/>
                  </a:lnTo>
                </a:path>
                <a:path w="727075">
                  <a:moveTo>
                    <a:pt x="679959" y="0"/>
                  </a:moveTo>
                  <a:lnTo>
                    <a:pt x="683062" y="0"/>
                  </a:lnTo>
                </a:path>
                <a:path w="727075">
                  <a:moveTo>
                    <a:pt x="683062" y="0"/>
                  </a:moveTo>
                  <a:lnTo>
                    <a:pt x="686168" y="0"/>
                  </a:lnTo>
                </a:path>
                <a:path w="727075">
                  <a:moveTo>
                    <a:pt x="686168" y="0"/>
                  </a:moveTo>
                  <a:lnTo>
                    <a:pt x="689271" y="0"/>
                  </a:lnTo>
                </a:path>
                <a:path w="727075">
                  <a:moveTo>
                    <a:pt x="689271" y="0"/>
                  </a:moveTo>
                  <a:lnTo>
                    <a:pt x="692373" y="0"/>
                  </a:lnTo>
                </a:path>
                <a:path w="727075">
                  <a:moveTo>
                    <a:pt x="692373" y="0"/>
                  </a:moveTo>
                  <a:lnTo>
                    <a:pt x="695476" y="0"/>
                  </a:lnTo>
                </a:path>
                <a:path w="727075">
                  <a:moveTo>
                    <a:pt x="695476" y="0"/>
                  </a:moveTo>
                  <a:lnTo>
                    <a:pt x="698579" y="0"/>
                  </a:lnTo>
                </a:path>
                <a:path w="727075">
                  <a:moveTo>
                    <a:pt x="698579" y="0"/>
                  </a:moveTo>
                  <a:lnTo>
                    <a:pt x="701682" y="0"/>
                  </a:lnTo>
                </a:path>
                <a:path w="727075">
                  <a:moveTo>
                    <a:pt x="701682" y="0"/>
                  </a:moveTo>
                  <a:lnTo>
                    <a:pt x="704785" y="0"/>
                  </a:lnTo>
                </a:path>
                <a:path w="727075">
                  <a:moveTo>
                    <a:pt x="704785" y="0"/>
                  </a:moveTo>
                  <a:lnTo>
                    <a:pt x="707888" y="0"/>
                  </a:lnTo>
                </a:path>
                <a:path w="727075">
                  <a:moveTo>
                    <a:pt x="707888" y="0"/>
                  </a:moveTo>
                  <a:lnTo>
                    <a:pt x="710994" y="0"/>
                  </a:lnTo>
                </a:path>
                <a:path w="727075">
                  <a:moveTo>
                    <a:pt x="710994" y="0"/>
                  </a:moveTo>
                  <a:lnTo>
                    <a:pt x="714097" y="0"/>
                  </a:lnTo>
                </a:path>
                <a:path w="727075">
                  <a:moveTo>
                    <a:pt x="714097" y="0"/>
                  </a:moveTo>
                  <a:lnTo>
                    <a:pt x="717200" y="0"/>
                  </a:lnTo>
                </a:path>
                <a:path w="727075">
                  <a:moveTo>
                    <a:pt x="717200" y="0"/>
                  </a:moveTo>
                  <a:lnTo>
                    <a:pt x="720302" y="0"/>
                  </a:lnTo>
                </a:path>
                <a:path w="727075">
                  <a:moveTo>
                    <a:pt x="720302" y="0"/>
                  </a:moveTo>
                  <a:lnTo>
                    <a:pt x="723406" y="0"/>
                  </a:lnTo>
                </a:path>
                <a:path w="727075">
                  <a:moveTo>
                    <a:pt x="723406" y="0"/>
                  </a:moveTo>
                  <a:lnTo>
                    <a:pt x="726508" y="0"/>
                  </a:lnTo>
                </a:path>
              </a:pathLst>
            </a:custGeom>
            <a:ln w="3175">
              <a:solidFill>
                <a:srgbClr val="000000"/>
              </a:solidFill>
            </a:ln>
          </p:spPr>
          <p:txBody>
            <a:bodyPr wrap="square" lIns="0" tIns="0" rIns="0" bIns="0" rtlCol="0"/>
            <a:lstStyle/>
            <a:p>
              <a:endParaRPr/>
            </a:p>
          </p:txBody>
        </p:sp>
        <p:sp>
          <p:nvSpPr>
            <p:cNvPr id="142" name="object 142"/>
            <p:cNvSpPr/>
            <p:nvPr/>
          </p:nvSpPr>
          <p:spPr>
            <a:xfrm>
              <a:off x="4621943" y="7069873"/>
              <a:ext cx="0" cy="3810"/>
            </a:xfrm>
            <a:custGeom>
              <a:avLst/>
              <a:gdLst/>
              <a:ahLst/>
              <a:cxnLst/>
              <a:rect l="l" t="t" r="r" b="b"/>
              <a:pathLst>
                <a:path h="3809">
                  <a:moveTo>
                    <a:pt x="0" y="0"/>
                  </a:moveTo>
                  <a:lnTo>
                    <a:pt x="0" y="3269"/>
                  </a:lnTo>
                </a:path>
              </a:pathLst>
            </a:custGeom>
            <a:ln w="3175">
              <a:solidFill>
                <a:srgbClr val="000000"/>
              </a:solidFill>
            </a:ln>
          </p:spPr>
          <p:txBody>
            <a:bodyPr wrap="square" lIns="0" tIns="0" rIns="0" bIns="0" rtlCol="0"/>
            <a:lstStyle/>
            <a:p>
              <a:endParaRPr/>
            </a:p>
          </p:txBody>
        </p:sp>
        <p:sp>
          <p:nvSpPr>
            <p:cNvPr id="143" name="object 143"/>
            <p:cNvSpPr/>
            <p:nvPr/>
          </p:nvSpPr>
          <p:spPr>
            <a:xfrm>
              <a:off x="4018103"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grpSp>
      <p:sp>
        <p:nvSpPr>
          <p:cNvPr id="144" name="object 144"/>
          <p:cNvSpPr txBox="1"/>
          <p:nvPr/>
        </p:nvSpPr>
        <p:spPr>
          <a:xfrm>
            <a:off x="3943684" y="7064657"/>
            <a:ext cx="14541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50" dirty="0">
                <a:latin typeface="Arial"/>
                <a:cs typeface="Arial"/>
              </a:rPr>
              <a:t> </a:t>
            </a:r>
            <a:r>
              <a:rPr sz="100" b="1" spc="-25" dirty="0">
                <a:latin typeface="Arial"/>
                <a:cs typeface="Arial"/>
              </a:rPr>
              <a:t>WT</a:t>
            </a:r>
            <a:endParaRPr sz="100">
              <a:latin typeface="Arial"/>
              <a:cs typeface="Arial"/>
            </a:endParaRPr>
          </a:p>
        </p:txBody>
      </p:sp>
      <p:sp>
        <p:nvSpPr>
          <p:cNvPr id="145" name="object 145"/>
          <p:cNvSpPr/>
          <p:nvPr/>
        </p:nvSpPr>
        <p:spPr>
          <a:xfrm>
            <a:off x="4265328"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sp>
        <p:nvSpPr>
          <p:cNvPr id="146" name="object 146"/>
          <p:cNvSpPr txBox="1"/>
          <p:nvPr/>
        </p:nvSpPr>
        <p:spPr>
          <a:xfrm>
            <a:off x="4181946" y="7064657"/>
            <a:ext cx="16700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55" dirty="0">
                <a:latin typeface="Arial"/>
                <a:cs typeface="Arial"/>
              </a:rPr>
              <a:t> </a:t>
            </a:r>
            <a:r>
              <a:rPr sz="100" b="1" spc="-10" dirty="0">
                <a:latin typeface="Arial"/>
                <a:cs typeface="Arial"/>
              </a:rPr>
              <a:t>Del8.6</a:t>
            </a:r>
            <a:endParaRPr sz="100">
              <a:latin typeface="Arial"/>
              <a:cs typeface="Arial"/>
            </a:endParaRPr>
          </a:p>
        </p:txBody>
      </p:sp>
      <p:sp>
        <p:nvSpPr>
          <p:cNvPr id="147" name="object 147"/>
          <p:cNvSpPr/>
          <p:nvPr/>
        </p:nvSpPr>
        <p:spPr>
          <a:xfrm>
            <a:off x="4512556"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sp>
        <p:nvSpPr>
          <p:cNvPr id="148" name="object 148"/>
          <p:cNvSpPr txBox="1"/>
          <p:nvPr/>
        </p:nvSpPr>
        <p:spPr>
          <a:xfrm>
            <a:off x="4430208" y="7064657"/>
            <a:ext cx="1651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60" dirty="0">
                <a:latin typeface="Arial"/>
                <a:cs typeface="Arial"/>
              </a:rPr>
              <a:t> </a:t>
            </a:r>
            <a:r>
              <a:rPr sz="100" b="1" spc="-20" dirty="0">
                <a:latin typeface="Arial"/>
                <a:cs typeface="Arial"/>
              </a:rPr>
              <a:t>R4.C1</a:t>
            </a:r>
            <a:endParaRPr sz="100">
              <a:latin typeface="Arial"/>
              <a:cs typeface="Arial"/>
            </a:endParaRPr>
          </a:p>
        </p:txBody>
      </p:sp>
      <p:sp>
        <p:nvSpPr>
          <p:cNvPr id="149" name="object 149"/>
          <p:cNvSpPr/>
          <p:nvPr/>
        </p:nvSpPr>
        <p:spPr>
          <a:xfrm>
            <a:off x="3888455" y="6644073"/>
            <a:ext cx="6350" cy="427990"/>
          </a:xfrm>
          <a:custGeom>
            <a:avLst/>
            <a:gdLst/>
            <a:ahLst/>
            <a:cxnLst/>
            <a:rect l="l" t="t" r="r" b="b"/>
            <a:pathLst>
              <a:path w="6350" h="427990">
                <a:moveTo>
                  <a:pt x="5861" y="427435"/>
                </a:moveTo>
                <a:lnTo>
                  <a:pt x="5861" y="424335"/>
                </a:lnTo>
              </a:path>
              <a:path w="6350" h="427990">
                <a:moveTo>
                  <a:pt x="5861" y="424335"/>
                </a:moveTo>
                <a:lnTo>
                  <a:pt x="5861" y="420886"/>
                </a:lnTo>
              </a:path>
              <a:path w="6350" h="427990">
                <a:moveTo>
                  <a:pt x="5861" y="420886"/>
                </a:moveTo>
                <a:lnTo>
                  <a:pt x="5861" y="417786"/>
                </a:lnTo>
              </a:path>
              <a:path w="6350" h="427990">
                <a:moveTo>
                  <a:pt x="5861" y="417786"/>
                </a:moveTo>
                <a:lnTo>
                  <a:pt x="5861" y="414337"/>
                </a:lnTo>
              </a:path>
              <a:path w="6350" h="427990">
                <a:moveTo>
                  <a:pt x="5861" y="414337"/>
                </a:moveTo>
                <a:lnTo>
                  <a:pt x="5861" y="411237"/>
                </a:lnTo>
              </a:path>
              <a:path w="6350" h="427990">
                <a:moveTo>
                  <a:pt x="5861" y="411237"/>
                </a:moveTo>
                <a:lnTo>
                  <a:pt x="5861" y="407788"/>
                </a:lnTo>
              </a:path>
              <a:path w="6350" h="427990">
                <a:moveTo>
                  <a:pt x="5861" y="407788"/>
                </a:moveTo>
                <a:lnTo>
                  <a:pt x="5861" y="404684"/>
                </a:lnTo>
              </a:path>
              <a:path w="6350" h="427990">
                <a:moveTo>
                  <a:pt x="5861" y="404684"/>
                </a:moveTo>
                <a:lnTo>
                  <a:pt x="5861" y="401239"/>
                </a:lnTo>
              </a:path>
              <a:path w="6350" h="427990">
                <a:moveTo>
                  <a:pt x="5861" y="401239"/>
                </a:moveTo>
                <a:lnTo>
                  <a:pt x="5861" y="398135"/>
                </a:lnTo>
              </a:path>
              <a:path w="6350" h="427990">
                <a:moveTo>
                  <a:pt x="5861" y="398135"/>
                </a:moveTo>
                <a:lnTo>
                  <a:pt x="5861" y="394690"/>
                </a:lnTo>
              </a:path>
              <a:path w="6350" h="427990">
                <a:moveTo>
                  <a:pt x="5861" y="394690"/>
                </a:moveTo>
                <a:lnTo>
                  <a:pt x="5861" y="391586"/>
                </a:lnTo>
              </a:path>
              <a:path w="6350" h="427990">
                <a:moveTo>
                  <a:pt x="5861" y="391586"/>
                </a:moveTo>
                <a:lnTo>
                  <a:pt x="5861" y="388141"/>
                </a:lnTo>
              </a:path>
              <a:path w="6350" h="427990">
                <a:moveTo>
                  <a:pt x="5861" y="388141"/>
                </a:moveTo>
                <a:lnTo>
                  <a:pt x="5861" y="385037"/>
                </a:lnTo>
              </a:path>
              <a:path w="6350" h="427990">
                <a:moveTo>
                  <a:pt x="5861" y="385037"/>
                </a:moveTo>
                <a:lnTo>
                  <a:pt x="5861" y="381592"/>
                </a:lnTo>
              </a:path>
              <a:path w="6350" h="427990">
                <a:moveTo>
                  <a:pt x="5861" y="381592"/>
                </a:moveTo>
                <a:lnTo>
                  <a:pt x="5861" y="378488"/>
                </a:lnTo>
              </a:path>
              <a:path w="6350" h="427990">
                <a:moveTo>
                  <a:pt x="5861" y="378488"/>
                </a:moveTo>
                <a:lnTo>
                  <a:pt x="5861" y="375040"/>
                </a:lnTo>
              </a:path>
              <a:path w="6350" h="427990">
                <a:moveTo>
                  <a:pt x="5861" y="375040"/>
                </a:moveTo>
                <a:lnTo>
                  <a:pt x="5861" y="371939"/>
                </a:lnTo>
              </a:path>
              <a:path w="6350" h="427990">
                <a:moveTo>
                  <a:pt x="5861" y="371939"/>
                </a:moveTo>
                <a:lnTo>
                  <a:pt x="5861" y="368491"/>
                </a:lnTo>
              </a:path>
              <a:path w="6350" h="427990">
                <a:moveTo>
                  <a:pt x="5861" y="368491"/>
                </a:moveTo>
                <a:lnTo>
                  <a:pt x="5861" y="365390"/>
                </a:lnTo>
              </a:path>
              <a:path w="6350" h="427990">
                <a:moveTo>
                  <a:pt x="5861" y="365390"/>
                </a:moveTo>
                <a:lnTo>
                  <a:pt x="5861" y="361942"/>
                </a:lnTo>
              </a:path>
              <a:path w="6350" h="427990">
                <a:moveTo>
                  <a:pt x="5861" y="361942"/>
                </a:moveTo>
                <a:lnTo>
                  <a:pt x="5861" y="358841"/>
                </a:lnTo>
              </a:path>
              <a:path w="6350" h="427990">
                <a:moveTo>
                  <a:pt x="5861" y="358841"/>
                </a:moveTo>
                <a:lnTo>
                  <a:pt x="5861" y="355393"/>
                </a:lnTo>
              </a:path>
              <a:path w="6350" h="427990">
                <a:moveTo>
                  <a:pt x="5861" y="355393"/>
                </a:moveTo>
                <a:lnTo>
                  <a:pt x="5861" y="352292"/>
                </a:lnTo>
              </a:path>
              <a:path w="6350" h="427990">
                <a:moveTo>
                  <a:pt x="5861" y="352292"/>
                </a:moveTo>
                <a:lnTo>
                  <a:pt x="5861" y="348844"/>
                </a:lnTo>
              </a:path>
              <a:path w="6350" h="427990">
                <a:moveTo>
                  <a:pt x="5861" y="348844"/>
                </a:moveTo>
                <a:lnTo>
                  <a:pt x="5861" y="345395"/>
                </a:lnTo>
              </a:path>
              <a:path w="6350" h="427990">
                <a:moveTo>
                  <a:pt x="5861" y="345395"/>
                </a:moveTo>
                <a:lnTo>
                  <a:pt x="5861" y="342295"/>
                </a:lnTo>
              </a:path>
              <a:path w="6350" h="427990">
                <a:moveTo>
                  <a:pt x="5861" y="342295"/>
                </a:moveTo>
                <a:lnTo>
                  <a:pt x="5861" y="338846"/>
                </a:lnTo>
              </a:path>
              <a:path w="6350" h="427990">
                <a:moveTo>
                  <a:pt x="5861" y="338846"/>
                </a:moveTo>
                <a:lnTo>
                  <a:pt x="5861" y="335746"/>
                </a:lnTo>
              </a:path>
              <a:path w="6350" h="427990">
                <a:moveTo>
                  <a:pt x="5861" y="335746"/>
                </a:moveTo>
                <a:lnTo>
                  <a:pt x="5861" y="332297"/>
                </a:lnTo>
              </a:path>
              <a:path w="6350" h="427990">
                <a:moveTo>
                  <a:pt x="5861" y="332297"/>
                </a:moveTo>
                <a:lnTo>
                  <a:pt x="5861" y="329197"/>
                </a:lnTo>
              </a:path>
              <a:path w="6350" h="427990">
                <a:moveTo>
                  <a:pt x="5861" y="329197"/>
                </a:moveTo>
                <a:lnTo>
                  <a:pt x="5861" y="325748"/>
                </a:lnTo>
              </a:path>
              <a:path w="6350" h="427990">
                <a:moveTo>
                  <a:pt x="5861" y="325748"/>
                </a:moveTo>
                <a:lnTo>
                  <a:pt x="5861" y="322644"/>
                </a:lnTo>
              </a:path>
              <a:path w="6350" h="427990">
                <a:moveTo>
                  <a:pt x="5861" y="322644"/>
                </a:moveTo>
                <a:lnTo>
                  <a:pt x="5861" y="319199"/>
                </a:lnTo>
              </a:path>
              <a:path w="6350" h="427990">
                <a:moveTo>
                  <a:pt x="5861" y="319199"/>
                </a:moveTo>
                <a:lnTo>
                  <a:pt x="5861" y="316095"/>
                </a:lnTo>
              </a:path>
              <a:path w="6350" h="427990">
                <a:moveTo>
                  <a:pt x="5861" y="316095"/>
                </a:moveTo>
                <a:lnTo>
                  <a:pt x="5861" y="312650"/>
                </a:lnTo>
              </a:path>
              <a:path w="6350" h="427990">
                <a:moveTo>
                  <a:pt x="5861" y="312650"/>
                </a:moveTo>
                <a:lnTo>
                  <a:pt x="5861" y="309546"/>
                </a:lnTo>
              </a:path>
              <a:path w="6350" h="427990">
                <a:moveTo>
                  <a:pt x="5861" y="309546"/>
                </a:moveTo>
                <a:lnTo>
                  <a:pt x="5861" y="306101"/>
                </a:lnTo>
              </a:path>
              <a:path w="6350" h="427990">
                <a:moveTo>
                  <a:pt x="5861" y="306101"/>
                </a:moveTo>
                <a:lnTo>
                  <a:pt x="5861" y="302997"/>
                </a:lnTo>
              </a:path>
              <a:path w="6350" h="427990">
                <a:moveTo>
                  <a:pt x="5861" y="302997"/>
                </a:moveTo>
                <a:lnTo>
                  <a:pt x="5861" y="299552"/>
                </a:lnTo>
              </a:path>
              <a:path w="6350" h="427990">
                <a:moveTo>
                  <a:pt x="5861" y="299552"/>
                </a:moveTo>
                <a:lnTo>
                  <a:pt x="5861" y="296448"/>
                </a:lnTo>
              </a:path>
              <a:path w="6350" h="427990">
                <a:moveTo>
                  <a:pt x="5861" y="296448"/>
                </a:moveTo>
                <a:lnTo>
                  <a:pt x="5861" y="293000"/>
                </a:lnTo>
              </a:path>
              <a:path w="6350" h="427990">
                <a:moveTo>
                  <a:pt x="5861" y="293000"/>
                </a:moveTo>
                <a:lnTo>
                  <a:pt x="5861" y="289899"/>
                </a:lnTo>
              </a:path>
              <a:path w="6350" h="427990">
                <a:moveTo>
                  <a:pt x="5861" y="289899"/>
                </a:moveTo>
                <a:lnTo>
                  <a:pt x="5861" y="286451"/>
                </a:lnTo>
              </a:path>
              <a:path w="6350" h="427990">
                <a:moveTo>
                  <a:pt x="5861" y="286451"/>
                </a:moveTo>
                <a:lnTo>
                  <a:pt x="5861" y="283350"/>
                </a:lnTo>
              </a:path>
              <a:path w="6350" h="427990">
                <a:moveTo>
                  <a:pt x="5861" y="283350"/>
                </a:moveTo>
                <a:lnTo>
                  <a:pt x="5861" y="279902"/>
                </a:lnTo>
              </a:path>
              <a:path w="6350" h="427990">
                <a:moveTo>
                  <a:pt x="5861" y="279902"/>
                </a:moveTo>
                <a:lnTo>
                  <a:pt x="5861" y="276801"/>
                </a:lnTo>
              </a:path>
              <a:path w="6350" h="427990">
                <a:moveTo>
                  <a:pt x="5861" y="276801"/>
                </a:moveTo>
                <a:lnTo>
                  <a:pt x="5861" y="273353"/>
                </a:lnTo>
              </a:path>
              <a:path w="6350" h="427990">
                <a:moveTo>
                  <a:pt x="5861" y="273353"/>
                </a:moveTo>
                <a:lnTo>
                  <a:pt x="5861" y="270252"/>
                </a:lnTo>
              </a:path>
              <a:path w="6350" h="427990">
                <a:moveTo>
                  <a:pt x="5861" y="270252"/>
                </a:moveTo>
                <a:lnTo>
                  <a:pt x="5861" y="266804"/>
                </a:lnTo>
              </a:path>
              <a:path w="6350" h="427990">
                <a:moveTo>
                  <a:pt x="5861" y="266804"/>
                </a:moveTo>
                <a:lnTo>
                  <a:pt x="5861" y="263700"/>
                </a:lnTo>
              </a:path>
              <a:path w="6350" h="427990">
                <a:moveTo>
                  <a:pt x="5861" y="263700"/>
                </a:moveTo>
                <a:lnTo>
                  <a:pt x="5861" y="260255"/>
                </a:lnTo>
              </a:path>
              <a:path w="6350" h="427990">
                <a:moveTo>
                  <a:pt x="5861" y="260255"/>
                </a:moveTo>
                <a:lnTo>
                  <a:pt x="5861" y="257151"/>
                </a:lnTo>
              </a:path>
              <a:path w="6350" h="427990">
                <a:moveTo>
                  <a:pt x="5861" y="257151"/>
                </a:moveTo>
                <a:lnTo>
                  <a:pt x="5861" y="253706"/>
                </a:lnTo>
              </a:path>
              <a:path w="6350" h="427990">
                <a:moveTo>
                  <a:pt x="5861" y="253706"/>
                </a:moveTo>
                <a:lnTo>
                  <a:pt x="5861" y="250602"/>
                </a:lnTo>
              </a:path>
              <a:path w="6350" h="427990">
                <a:moveTo>
                  <a:pt x="5861" y="250602"/>
                </a:moveTo>
                <a:lnTo>
                  <a:pt x="5861" y="247157"/>
                </a:lnTo>
              </a:path>
              <a:path w="6350" h="427990">
                <a:moveTo>
                  <a:pt x="5861" y="247157"/>
                </a:moveTo>
                <a:lnTo>
                  <a:pt x="5861" y="244053"/>
                </a:lnTo>
              </a:path>
              <a:path w="6350" h="427990">
                <a:moveTo>
                  <a:pt x="5861" y="244053"/>
                </a:moveTo>
                <a:lnTo>
                  <a:pt x="5861" y="240604"/>
                </a:lnTo>
              </a:path>
              <a:path w="6350" h="427990">
                <a:moveTo>
                  <a:pt x="5861" y="240604"/>
                </a:moveTo>
                <a:lnTo>
                  <a:pt x="5861" y="237504"/>
                </a:lnTo>
              </a:path>
              <a:path w="6350" h="427990">
                <a:moveTo>
                  <a:pt x="5861" y="237504"/>
                </a:moveTo>
                <a:lnTo>
                  <a:pt x="5861" y="234055"/>
                </a:lnTo>
              </a:path>
              <a:path w="6350" h="427990">
                <a:moveTo>
                  <a:pt x="5861" y="234055"/>
                </a:moveTo>
                <a:lnTo>
                  <a:pt x="5861" y="230955"/>
                </a:lnTo>
              </a:path>
              <a:path w="6350" h="427990">
                <a:moveTo>
                  <a:pt x="5861" y="230955"/>
                </a:moveTo>
                <a:lnTo>
                  <a:pt x="5861" y="227506"/>
                </a:lnTo>
              </a:path>
              <a:path w="6350" h="427990">
                <a:moveTo>
                  <a:pt x="5861" y="227506"/>
                </a:moveTo>
                <a:lnTo>
                  <a:pt x="5861" y="224406"/>
                </a:lnTo>
              </a:path>
              <a:path w="6350" h="427990">
                <a:moveTo>
                  <a:pt x="5861" y="224406"/>
                </a:moveTo>
                <a:lnTo>
                  <a:pt x="5861" y="220957"/>
                </a:lnTo>
              </a:path>
              <a:path w="6350" h="427990">
                <a:moveTo>
                  <a:pt x="5861" y="220957"/>
                </a:moveTo>
                <a:lnTo>
                  <a:pt x="5861" y="217857"/>
                </a:lnTo>
              </a:path>
              <a:path w="6350" h="427990">
                <a:moveTo>
                  <a:pt x="5861" y="217857"/>
                </a:moveTo>
                <a:lnTo>
                  <a:pt x="5861" y="214408"/>
                </a:lnTo>
              </a:path>
              <a:path w="6350" h="427990">
                <a:moveTo>
                  <a:pt x="5861" y="214408"/>
                </a:moveTo>
                <a:lnTo>
                  <a:pt x="5861" y="211304"/>
                </a:lnTo>
              </a:path>
              <a:path w="6350" h="427990">
                <a:moveTo>
                  <a:pt x="5861" y="211304"/>
                </a:moveTo>
                <a:lnTo>
                  <a:pt x="5861" y="207859"/>
                </a:lnTo>
              </a:path>
              <a:path w="6350" h="427990">
                <a:moveTo>
                  <a:pt x="5861" y="207859"/>
                </a:moveTo>
                <a:lnTo>
                  <a:pt x="5861" y="204755"/>
                </a:lnTo>
              </a:path>
              <a:path w="6350" h="427990">
                <a:moveTo>
                  <a:pt x="5861" y="204755"/>
                </a:moveTo>
                <a:lnTo>
                  <a:pt x="5861" y="201310"/>
                </a:lnTo>
              </a:path>
              <a:path w="6350" h="427990">
                <a:moveTo>
                  <a:pt x="5861" y="201310"/>
                </a:moveTo>
                <a:lnTo>
                  <a:pt x="5861" y="198206"/>
                </a:lnTo>
              </a:path>
              <a:path w="6350" h="427990">
                <a:moveTo>
                  <a:pt x="5861" y="198206"/>
                </a:moveTo>
                <a:lnTo>
                  <a:pt x="5861" y="194761"/>
                </a:lnTo>
              </a:path>
              <a:path w="6350" h="427990">
                <a:moveTo>
                  <a:pt x="5861" y="194761"/>
                </a:moveTo>
                <a:lnTo>
                  <a:pt x="5861" y="191657"/>
                </a:lnTo>
              </a:path>
              <a:path w="6350" h="427990">
                <a:moveTo>
                  <a:pt x="5861" y="191657"/>
                </a:moveTo>
                <a:lnTo>
                  <a:pt x="5861" y="188212"/>
                </a:lnTo>
              </a:path>
              <a:path w="6350" h="427990">
                <a:moveTo>
                  <a:pt x="5861" y="188212"/>
                </a:moveTo>
                <a:lnTo>
                  <a:pt x="5861" y="185108"/>
                </a:lnTo>
              </a:path>
              <a:path w="6350" h="427990">
                <a:moveTo>
                  <a:pt x="5861" y="185108"/>
                </a:moveTo>
                <a:lnTo>
                  <a:pt x="5861" y="181660"/>
                </a:lnTo>
              </a:path>
              <a:path w="6350" h="427990">
                <a:moveTo>
                  <a:pt x="5861" y="181660"/>
                </a:moveTo>
                <a:lnTo>
                  <a:pt x="5861" y="178559"/>
                </a:lnTo>
              </a:path>
              <a:path w="6350" h="427990">
                <a:moveTo>
                  <a:pt x="5861" y="178559"/>
                </a:moveTo>
                <a:lnTo>
                  <a:pt x="5861" y="175111"/>
                </a:lnTo>
              </a:path>
              <a:path w="6350" h="427990">
                <a:moveTo>
                  <a:pt x="5861" y="175111"/>
                </a:moveTo>
                <a:lnTo>
                  <a:pt x="5861" y="172010"/>
                </a:lnTo>
              </a:path>
              <a:path w="6350" h="427990">
                <a:moveTo>
                  <a:pt x="5861" y="172010"/>
                </a:moveTo>
                <a:lnTo>
                  <a:pt x="5861" y="168562"/>
                </a:lnTo>
              </a:path>
              <a:path w="6350" h="427990">
                <a:moveTo>
                  <a:pt x="5861" y="168562"/>
                </a:moveTo>
                <a:lnTo>
                  <a:pt x="5861" y="165461"/>
                </a:lnTo>
              </a:path>
              <a:path w="6350" h="427990">
                <a:moveTo>
                  <a:pt x="5861" y="165461"/>
                </a:moveTo>
                <a:lnTo>
                  <a:pt x="5861" y="162013"/>
                </a:lnTo>
              </a:path>
              <a:path w="6350" h="427990">
                <a:moveTo>
                  <a:pt x="5861" y="162013"/>
                </a:moveTo>
                <a:lnTo>
                  <a:pt x="5861" y="158912"/>
                </a:lnTo>
              </a:path>
              <a:path w="6350" h="427990">
                <a:moveTo>
                  <a:pt x="5861" y="158912"/>
                </a:moveTo>
                <a:lnTo>
                  <a:pt x="5861" y="155464"/>
                </a:lnTo>
              </a:path>
              <a:path w="6350" h="427990">
                <a:moveTo>
                  <a:pt x="5861" y="155464"/>
                </a:moveTo>
                <a:lnTo>
                  <a:pt x="5861" y="152360"/>
                </a:lnTo>
              </a:path>
              <a:path w="6350" h="427990">
                <a:moveTo>
                  <a:pt x="5861" y="152360"/>
                </a:moveTo>
                <a:lnTo>
                  <a:pt x="5861" y="148915"/>
                </a:lnTo>
              </a:path>
              <a:path w="6350" h="427990">
                <a:moveTo>
                  <a:pt x="5861" y="148915"/>
                </a:moveTo>
                <a:lnTo>
                  <a:pt x="5861" y="145811"/>
                </a:lnTo>
              </a:path>
              <a:path w="6350" h="427990">
                <a:moveTo>
                  <a:pt x="5861" y="145811"/>
                </a:moveTo>
                <a:lnTo>
                  <a:pt x="5861" y="142366"/>
                </a:lnTo>
              </a:path>
              <a:path w="6350" h="427990">
                <a:moveTo>
                  <a:pt x="5861" y="142366"/>
                </a:moveTo>
                <a:lnTo>
                  <a:pt x="5861" y="139262"/>
                </a:lnTo>
              </a:path>
              <a:path w="6350" h="427990">
                <a:moveTo>
                  <a:pt x="5861" y="139262"/>
                </a:moveTo>
                <a:lnTo>
                  <a:pt x="5861" y="135817"/>
                </a:lnTo>
              </a:path>
              <a:path w="6350" h="427990">
                <a:moveTo>
                  <a:pt x="5861" y="135817"/>
                </a:moveTo>
                <a:lnTo>
                  <a:pt x="5861" y="132713"/>
                </a:lnTo>
              </a:path>
              <a:path w="6350" h="427990">
                <a:moveTo>
                  <a:pt x="5861" y="132713"/>
                </a:moveTo>
                <a:lnTo>
                  <a:pt x="5861" y="129264"/>
                </a:lnTo>
              </a:path>
              <a:path w="6350" h="427990">
                <a:moveTo>
                  <a:pt x="5861" y="129264"/>
                </a:moveTo>
                <a:lnTo>
                  <a:pt x="5861" y="126164"/>
                </a:lnTo>
              </a:path>
              <a:path w="6350" h="427990">
                <a:moveTo>
                  <a:pt x="5861" y="126164"/>
                </a:moveTo>
                <a:lnTo>
                  <a:pt x="5861" y="122715"/>
                </a:lnTo>
              </a:path>
              <a:path w="6350" h="427990">
                <a:moveTo>
                  <a:pt x="5861" y="122715"/>
                </a:moveTo>
                <a:lnTo>
                  <a:pt x="5861" y="119615"/>
                </a:lnTo>
              </a:path>
              <a:path w="6350" h="427990">
                <a:moveTo>
                  <a:pt x="5861" y="119615"/>
                </a:moveTo>
                <a:lnTo>
                  <a:pt x="5861" y="116166"/>
                </a:lnTo>
              </a:path>
              <a:path w="6350" h="427990">
                <a:moveTo>
                  <a:pt x="5861" y="116166"/>
                </a:moveTo>
                <a:lnTo>
                  <a:pt x="5861" y="113066"/>
                </a:lnTo>
              </a:path>
              <a:path w="6350" h="427990">
                <a:moveTo>
                  <a:pt x="5861" y="113066"/>
                </a:moveTo>
                <a:lnTo>
                  <a:pt x="5861" y="109617"/>
                </a:lnTo>
              </a:path>
              <a:path w="6350" h="427990">
                <a:moveTo>
                  <a:pt x="5861" y="109617"/>
                </a:moveTo>
                <a:lnTo>
                  <a:pt x="5861" y="106517"/>
                </a:lnTo>
              </a:path>
              <a:path w="6350" h="427990">
                <a:moveTo>
                  <a:pt x="5861" y="106517"/>
                </a:moveTo>
                <a:lnTo>
                  <a:pt x="5861" y="103068"/>
                </a:lnTo>
              </a:path>
              <a:path w="6350" h="427990">
                <a:moveTo>
                  <a:pt x="5861" y="103068"/>
                </a:moveTo>
                <a:lnTo>
                  <a:pt x="5861" y="99964"/>
                </a:lnTo>
              </a:path>
              <a:path w="6350" h="427990">
                <a:moveTo>
                  <a:pt x="5861" y="99964"/>
                </a:moveTo>
                <a:lnTo>
                  <a:pt x="5861" y="96519"/>
                </a:lnTo>
              </a:path>
              <a:path w="6350" h="427990">
                <a:moveTo>
                  <a:pt x="5861" y="96519"/>
                </a:moveTo>
                <a:lnTo>
                  <a:pt x="5861" y="93415"/>
                </a:lnTo>
              </a:path>
              <a:path w="6350" h="427990">
                <a:moveTo>
                  <a:pt x="5861" y="93415"/>
                </a:moveTo>
                <a:lnTo>
                  <a:pt x="5861" y="89970"/>
                </a:lnTo>
              </a:path>
              <a:path w="6350" h="427990">
                <a:moveTo>
                  <a:pt x="5861" y="89970"/>
                </a:moveTo>
                <a:lnTo>
                  <a:pt x="5861" y="86866"/>
                </a:lnTo>
              </a:path>
              <a:path w="6350" h="427990">
                <a:moveTo>
                  <a:pt x="5861" y="86866"/>
                </a:moveTo>
                <a:lnTo>
                  <a:pt x="5861" y="83421"/>
                </a:lnTo>
              </a:path>
              <a:path w="6350" h="427990">
                <a:moveTo>
                  <a:pt x="5861" y="83421"/>
                </a:moveTo>
                <a:lnTo>
                  <a:pt x="5861" y="80317"/>
                </a:lnTo>
              </a:path>
              <a:path w="6350" h="427990">
                <a:moveTo>
                  <a:pt x="5861" y="80317"/>
                </a:moveTo>
                <a:lnTo>
                  <a:pt x="5861" y="76872"/>
                </a:lnTo>
              </a:path>
              <a:path w="6350" h="427990">
                <a:moveTo>
                  <a:pt x="5861" y="76872"/>
                </a:moveTo>
                <a:lnTo>
                  <a:pt x="5861" y="73768"/>
                </a:lnTo>
              </a:path>
              <a:path w="6350" h="427990">
                <a:moveTo>
                  <a:pt x="5861" y="73768"/>
                </a:moveTo>
                <a:lnTo>
                  <a:pt x="5861" y="70320"/>
                </a:lnTo>
              </a:path>
              <a:path w="6350" h="427990">
                <a:moveTo>
                  <a:pt x="5861" y="70320"/>
                </a:moveTo>
                <a:lnTo>
                  <a:pt x="5861" y="67219"/>
                </a:lnTo>
              </a:path>
              <a:path w="6350" h="427990">
                <a:moveTo>
                  <a:pt x="5861" y="67219"/>
                </a:moveTo>
                <a:lnTo>
                  <a:pt x="5861" y="63771"/>
                </a:lnTo>
              </a:path>
              <a:path w="6350" h="427990">
                <a:moveTo>
                  <a:pt x="5861" y="63771"/>
                </a:moveTo>
                <a:lnTo>
                  <a:pt x="5861" y="60670"/>
                </a:lnTo>
              </a:path>
              <a:path w="6350" h="427990">
                <a:moveTo>
                  <a:pt x="5861" y="60670"/>
                </a:moveTo>
                <a:lnTo>
                  <a:pt x="5861" y="57222"/>
                </a:lnTo>
              </a:path>
              <a:path w="6350" h="427990">
                <a:moveTo>
                  <a:pt x="5861" y="57222"/>
                </a:moveTo>
                <a:lnTo>
                  <a:pt x="5861" y="54121"/>
                </a:lnTo>
              </a:path>
              <a:path w="6350" h="427990">
                <a:moveTo>
                  <a:pt x="5861" y="54121"/>
                </a:moveTo>
                <a:lnTo>
                  <a:pt x="5861" y="50673"/>
                </a:lnTo>
              </a:path>
              <a:path w="6350" h="427990">
                <a:moveTo>
                  <a:pt x="5861" y="50673"/>
                </a:moveTo>
                <a:lnTo>
                  <a:pt x="5861" y="47572"/>
                </a:lnTo>
              </a:path>
              <a:path w="6350" h="427990">
                <a:moveTo>
                  <a:pt x="5861" y="47572"/>
                </a:moveTo>
                <a:lnTo>
                  <a:pt x="5861" y="44124"/>
                </a:lnTo>
              </a:path>
              <a:path w="6350" h="427990">
                <a:moveTo>
                  <a:pt x="5861" y="44124"/>
                </a:moveTo>
                <a:lnTo>
                  <a:pt x="5861" y="41020"/>
                </a:lnTo>
              </a:path>
              <a:path w="6350" h="427990">
                <a:moveTo>
                  <a:pt x="5861" y="41020"/>
                </a:moveTo>
                <a:lnTo>
                  <a:pt x="5861" y="37575"/>
                </a:lnTo>
              </a:path>
              <a:path w="6350" h="427990">
                <a:moveTo>
                  <a:pt x="5861" y="37575"/>
                </a:moveTo>
                <a:lnTo>
                  <a:pt x="5861" y="34471"/>
                </a:lnTo>
              </a:path>
              <a:path w="6350" h="427990">
                <a:moveTo>
                  <a:pt x="5861" y="34471"/>
                </a:moveTo>
                <a:lnTo>
                  <a:pt x="5861" y="31026"/>
                </a:lnTo>
              </a:path>
              <a:path w="6350" h="427990">
                <a:moveTo>
                  <a:pt x="5861" y="31026"/>
                </a:moveTo>
                <a:lnTo>
                  <a:pt x="5861" y="27922"/>
                </a:lnTo>
              </a:path>
              <a:path w="6350" h="427990">
                <a:moveTo>
                  <a:pt x="5861" y="27922"/>
                </a:moveTo>
                <a:lnTo>
                  <a:pt x="5861" y="24477"/>
                </a:lnTo>
              </a:path>
              <a:path w="6350" h="427990">
                <a:moveTo>
                  <a:pt x="5861" y="24477"/>
                </a:moveTo>
                <a:lnTo>
                  <a:pt x="5861" y="21373"/>
                </a:lnTo>
              </a:path>
              <a:path w="6350" h="427990">
                <a:moveTo>
                  <a:pt x="5861" y="21373"/>
                </a:moveTo>
                <a:lnTo>
                  <a:pt x="5861" y="17924"/>
                </a:lnTo>
              </a:path>
              <a:path w="6350" h="427990">
                <a:moveTo>
                  <a:pt x="5861" y="17924"/>
                </a:moveTo>
                <a:lnTo>
                  <a:pt x="5861" y="14824"/>
                </a:lnTo>
              </a:path>
              <a:path w="6350" h="427990">
                <a:moveTo>
                  <a:pt x="5861" y="14824"/>
                </a:moveTo>
                <a:lnTo>
                  <a:pt x="5861" y="11375"/>
                </a:lnTo>
              </a:path>
              <a:path w="6350" h="427990">
                <a:moveTo>
                  <a:pt x="5861" y="11375"/>
                </a:moveTo>
                <a:lnTo>
                  <a:pt x="5861" y="8275"/>
                </a:lnTo>
              </a:path>
              <a:path w="6350" h="427990">
                <a:moveTo>
                  <a:pt x="5861" y="8275"/>
                </a:moveTo>
                <a:lnTo>
                  <a:pt x="5861" y="4826"/>
                </a:lnTo>
              </a:path>
              <a:path w="6350" h="427990">
                <a:moveTo>
                  <a:pt x="5861" y="4826"/>
                </a:moveTo>
                <a:lnTo>
                  <a:pt x="5861" y="1381"/>
                </a:lnTo>
              </a:path>
              <a:path w="6350" h="427990">
                <a:moveTo>
                  <a:pt x="5861" y="1381"/>
                </a:moveTo>
                <a:lnTo>
                  <a:pt x="5861" y="0"/>
                </a:lnTo>
              </a:path>
              <a:path w="6350" h="427990">
                <a:moveTo>
                  <a:pt x="5861" y="427435"/>
                </a:moveTo>
                <a:lnTo>
                  <a:pt x="0" y="427435"/>
                </a:lnTo>
              </a:path>
            </a:pathLst>
          </a:custGeom>
          <a:ln w="3175">
            <a:solidFill>
              <a:srgbClr val="000000"/>
            </a:solidFill>
          </a:ln>
        </p:spPr>
        <p:txBody>
          <a:bodyPr wrap="square" lIns="0" tIns="0" rIns="0" bIns="0" rtlCol="0"/>
          <a:lstStyle/>
          <a:p>
            <a:endParaRPr/>
          </a:p>
        </p:txBody>
      </p:sp>
      <p:sp>
        <p:nvSpPr>
          <p:cNvPr id="150" name="object 150"/>
          <p:cNvSpPr txBox="1"/>
          <p:nvPr/>
        </p:nvSpPr>
        <p:spPr>
          <a:xfrm>
            <a:off x="3865412" y="7048111"/>
            <a:ext cx="3429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151" name="object 151"/>
          <p:cNvSpPr/>
          <p:nvPr/>
        </p:nvSpPr>
        <p:spPr>
          <a:xfrm>
            <a:off x="3888455" y="7029110"/>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2" name="object 152"/>
          <p:cNvSpPr txBox="1"/>
          <p:nvPr/>
        </p:nvSpPr>
        <p:spPr>
          <a:xfrm>
            <a:off x="3857137" y="7005712"/>
            <a:ext cx="4254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50</a:t>
            </a:r>
            <a:endParaRPr sz="100">
              <a:latin typeface="Arial"/>
              <a:cs typeface="Arial"/>
            </a:endParaRPr>
          </a:p>
        </p:txBody>
      </p:sp>
      <p:sp>
        <p:nvSpPr>
          <p:cNvPr id="153" name="object 153"/>
          <p:cNvSpPr/>
          <p:nvPr/>
        </p:nvSpPr>
        <p:spPr>
          <a:xfrm>
            <a:off x="3888455" y="6986023"/>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4" name="object 154"/>
          <p:cNvSpPr txBox="1"/>
          <p:nvPr/>
        </p:nvSpPr>
        <p:spPr>
          <a:xfrm>
            <a:off x="3848861" y="6962623"/>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100</a:t>
            </a:r>
            <a:endParaRPr sz="100">
              <a:latin typeface="Arial"/>
              <a:cs typeface="Arial"/>
            </a:endParaRPr>
          </a:p>
        </p:txBody>
      </p:sp>
      <p:sp>
        <p:nvSpPr>
          <p:cNvPr id="155" name="object 155"/>
          <p:cNvSpPr/>
          <p:nvPr/>
        </p:nvSpPr>
        <p:spPr>
          <a:xfrm>
            <a:off x="3888455" y="6943277"/>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6" name="object 156"/>
          <p:cNvSpPr txBox="1"/>
          <p:nvPr/>
        </p:nvSpPr>
        <p:spPr>
          <a:xfrm>
            <a:off x="3848861" y="6919880"/>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150</a:t>
            </a:r>
            <a:endParaRPr sz="100">
              <a:latin typeface="Arial"/>
              <a:cs typeface="Arial"/>
            </a:endParaRPr>
          </a:p>
        </p:txBody>
      </p:sp>
      <p:sp>
        <p:nvSpPr>
          <p:cNvPr id="157" name="object 157"/>
          <p:cNvSpPr/>
          <p:nvPr/>
        </p:nvSpPr>
        <p:spPr>
          <a:xfrm>
            <a:off x="3888455" y="6900535"/>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8" name="object 158"/>
          <p:cNvSpPr txBox="1"/>
          <p:nvPr/>
        </p:nvSpPr>
        <p:spPr>
          <a:xfrm>
            <a:off x="3848861" y="6877136"/>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200</a:t>
            </a:r>
            <a:endParaRPr sz="100">
              <a:latin typeface="Arial"/>
              <a:cs typeface="Arial"/>
            </a:endParaRPr>
          </a:p>
        </p:txBody>
      </p:sp>
      <p:sp>
        <p:nvSpPr>
          <p:cNvPr id="159" name="object 159"/>
          <p:cNvSpPr/>
          <p:nvPr/>
        </p:nvSpPr>
        <p:spPr>
          <a:xfrm>
            <a:off x="3888455" y="6857793"/>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0" name="object 160"/>
          <p:cNvSpPr txBox="1"/>
          <p:nvPr/>
        </p:nvSpPr>
        <p:spPr>
          <a:xfrm>
            <a:off x="3848861" y="6834392"/>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250</a:t>
            </a:r>
            <a:endParaRPr sz="100">
              <a:latin typeface="Arial"/>
              <a:cs typeface="Arial"/>
            </a:endParaRPr>
          </a:p>
        </p:txBody>
      </p:sp>
      <p:sp>
        <p:nvSpPr>
          <p:cNvPr id="161" name="object 161"/>
          <p:cNvSpPr/>
          <p:nvPr/>
        </p:nvSpPr>
        <p:spPr>
          <a:xfrm>
            <a:off x="3888455" y="6815049"/>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2" name="object 162"/>
          <p:cNvSpPr txBox="1"/>
          <p:nvPr/>
        </p:nvSpPr>
        <p:spPr>
          <a:xfrm>
            <a:off x="3848861" y="6791649"/>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300</a:t>
            </a:r>
            <a:endParaRPr sz="100">
              <a:latin typeface="Arial"/>
              <a:cs typeface="Arial"/>
            </a:endParaRPr>
          </a:p>
        </p:txBody>
      </p:sp>
      <p:sp>
        <p:nvSpPr>
          <p:cNvPr id="163" name="object 163"/>
          <p:cNvSpPr/>
          <p:nvPr/>
        </p:nvSpPr>
        <p:spPr>
          <a:xfrm>
            <a:off x="3888455" y="6772304"/>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4" name="object 164"/>
          <p:cNvSpPr txBox="1"/>
          <p:nvPr/>
        </p:nvSpPr>
        <p:spPr>
          <a:xfrm>
            <a:off x="3848861" y="6748905"/>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350</a:t>
            </a:r>
            <a:endParaRPr sz="100">
              <a:latin typeface="Arial"/>
              <a:cs typeface="Arial"/>
            </a:endParaRPr>
          </a:p>
        </p:txBody>
      </p:sp>
      <p:sp>
        <p:nvSpPr>
          <p:cNvPr id="165" name="object 165"/>
          <p:cNvSpPr/>
          <p:nvPr/>
        </p:nvSpPr>
        <p:spPr>
          <a:xfrm>
            <a:off x="3888455" y="6729561"/>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6" name="object 166"/>
          <p:cNvSpPr txBox="1"/>
          <p:nvPr/>
        </p:nvSpPr>
        <p:spPr>
          <a:xfrm>
            <a:off x="3848861" y="6706161"/>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400</a:t>
            </a:r>
            <a:endParaRPr sz="100">
              <a:latin typeface="Arial"/>
              <a:cs typeface="Arial"/>
            </a:endParaRPr>
          </a:p>
        </p:txBody>
      </p:sp>
      <p:sp>
        <p:nvSpPr>
          <p:cNvPr id="167" name="object 167"/>
          <p:cNvSpPr/>
          <p:nvPr/>
        </p:nvSpPr>
        <p:spPr>
          <a:xfrm>
            <a:off x="3888455" y="6644073"/>
            <a:ext cx="6350" cy="43180"/>
          </a:xfrm>
          <a:custGeom>
            <a:avLst/>
            <a:gdLst/>
            <a:ahLst/>
            <a:cxnLst/>
            <a:rect l="l" t="t" r="r" b="b"/>
            <a:pathLst>
              <a:path w="6350" h="43179">
                <a:moveTo>
                  <a:pt x="5861" y="42746"/>
                </a:moveTo>
                <a:lnTo>
                  <a:pt x="0" y="42746"/>
                </a:lnTo>
              </a:path>
              <a:path w="6350" h="43179">
                <a:moveTo>
                  <a:pt x="5861" y="0"/>
                </a:moveTo>
                <a:lnTo>
                  <a:pt x="0" y="0"/>
                </a:lnTo>
              </a:path>
            </a:pathLst>
          </a:custGeom>
          <a:ln w="3175">
            <a:solidFill>
              <a:srgbClr val="000000"/>
            </a:solidFill>
          </a:ln>
        </p:spPr>
        <p:txBody>
          <a:bodyPr wrap="square" lIns="0" tIns="0" rIns="0" bIns="0" rtlCol="0"/>
          <a:lstStyle/>
          <a:p>
            <a:endParaRPr/>
          </a:p>
        </p:txBody>
      </p:sp>
      <p:sp>
        <p:nvSpPr>
          <p:cNvPr id="168" name="object 168"/>
          <p:cNvSpPr txBox="1"/>
          <p:nvPr/>
        </p:nvSpPr>
        <p:spPr>
          <a:xfrm>
            <a:off x="3848861" y="6620674"/>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500</a:t>
            </a:r>
            <a:endParaRPr sz="100">
              <a:latin typeface="Arial"/>
              <a:cs typeface="Arial"/>
            </a:endParaRPr>
          </a:p>
        </p:txBody>
      </p:sp>
      <p:sp>
        <p:nvSpPr>
          <p:cNvPr id="169" name="object 169"/>
          <p:cNvSpPr txBox="1"/>
          <p:nvPr/>
        </p:nvSpPr>
        <p:spPr>
          <a:xfrm>
            <a:off x="4367453" y="6641787"/>
            <a:ext cx="49530" cy="47625"/>
          </a:xfrm>
          <a:prstGeom prst="rect">
            <a:avLst/>
          </a:prstGeom>
        </p:spPr>
        <p:txBody>
          <a:bodyPr vert="horz" wrap="square" lIns="0" tIns="11430" rIns="0" bIns="0" rtlCol="0">
            <a:spAutoFit/>
          </a:bodyPr>
          <a:lstStyle/>
          <a:p>
            <a:pPr marL="12700">
              <a:lnSpc>
                <a:spcPct val="100000"/>
              </a:lnSpc>
              <a:spcBef>
                <a:spcPts val="90"/>
              </a:spcBef>
            </a:pPr>
            <a:r>
              <a:rPr sz="150" b="1" i="1" spc="-25" dirty="0">
                <a:latin typeface="Arial"/>
                <a:cs typeface="Arial"/>
              </a:rPr>
              <a:t>NS</a:t>
            </a:r>
            <a:endParaRPr sz="150">
              <a:latin typeface="Arial"/>
              <a:cs typeface="Arial"/>
            </a:endParaRPr>
          </a:p>
        </p:txBody>
      </p:sp>
      <p:sp>
        <p:nvSpPr>
          <p:cNvPr id="170" name="object 170"/>
          <p:cNvSpPr txBox="1"/>
          <p:nvPr/>
        </p:nvSpPr>
        <p:spPr>
          <a:xfrm>
            <a:off x="4235736" y="6612194"/>
            <a:ext cx="48260" cy="62230"/>
          </a:xfrm>
          <a:prstGeom prst="rect">
            <a:avLst/>
          </a:prstGeom>
        </p:spPr>
        <p:txBody>
          <a:bodyPr vert="horz" wrap="square" lIns="0" tIns="17145" rIns="0" bIns="0" rtlCol="0">
            <a:spAutoFit/>
          </a:bodyPr>
          <a:lstStyle/>
          <a:p>
            <a:pPr marL="12700">
              <a:lnSpc>
                <a:spcPct val="100000"/>
              </a:lnSpc>
              <a:spcBef>
                <a:spcPts val="135"/>
              </a:spcBef>
            </a:pPr>
            <a:r>
              <a:rPr sz="200" b="1" spc="-25" dirty="0">
                <a:latin typeface="Arial"/>
                <a:cs typeface="Arial"/>
              </a:rPr>
              <a:t>**</a:t>
            </a:r>
            <a:endParaRPr sz="200">
              <a:latin typeface="Arial"/>
              <a:cs typeface="Arial"/>
            </a:endParaRPr>
          </a:p>
        </p:txBody>
      </p:sp>
      <p:sp>
        <p:nvSpPr>
          <p:cNvPr id="171" name="object 171"/>
          <p:cNvSpPr txBox="1"/>
          <p:nvPr/>
        </p:nvSpPr>
        <p:spPr>
          <a:xfrm>
            <a:off x="4071263" y="6707334"/>
            <a:ext cx="48260" cy="62230"/>
          </a:xfrm>
          <a:prstGeom prst="rect">
            <a:avLst/>
          </a:prstGeom>
        </p:spPr>
        <p:txBody>
          <a:bodyPr vert="horz" wrap="square" lIns="0" tIns="17145" rIns="0" bIns="0" rtlCol="0">
            <a:spAutoFit/>
          </a:bodyPr>
          <a:lstStyle/>
          <a:p>
            <a:pPr marL="12700">
              <a:lnSpc>
                <a:spcPct val="100000"/>
              </a:lnSpc>
              <a:spcBef>
                <a:spcPts val="135"/>
              </a:spcBef>
            </a:pPr>
            <a:r>
              <a:rPr sz="200" b="1" spc="-25" dirty="0">
                <a:latin typeface="Arial"/>
                <a:cs typeface="Arial"/>
              </a:rPr>
              <a:t>**</a:t>
            </a:r>
            <a:endParaRPr sz="200">
              <a:latin typeface="Arial"/>
              <a:cs typeface="Arial"/>
            </a:endParaRPr>
          </a:p>
        </p:txBody>
      </p:sp>
      <p:sp>
        <p:nvSpPr>
          <p:cNvPr id="172" name="object 172"/>
          <p:cNvSpPr/>
          <p:nvPr/>
        </p:nvSpPr>
        <p:spPr>
          <a:xfrm>
            <a:off x="3975689" y="6644417"/>
            <a:ext cx="537210" cy="104775"/>
          </a:xfrm>
          <a:custGeom>
            <a:avLst/>
            <a:gdLst/>
            <a:ahLst/>
            <a:cxnLst/>
            <a:rect l="l" t="t" r="r" b="b"/>
            <a:pathLst>
              <a:path w="537210" h="104775">
                <a:moveTo>
                  <a:pt x="27929" y="6208"/>
                </a:moveTo>
                <a:lnTo>
                  <a:pt x="31035" y="6208"/>
                </a:lnTo>
              </a:path>
              <a:path w="537210" h="104775">
                <a:moveTo>
                  <a:pt x="31035" y="6208"/>
                </a:moveTo>
                <a:lnTo>
                  <a:pt x="34138" y="6208"/>
                </a:lnTo>
              </a:path>
              <a:path w="537210" h="104775">
                <a:moveTo>
                  <a:pt x="34138" y="6208"/>
                </a:moveTo>
                <a:lnTo>
                  <a:pt x="37240" y="6208"/>
                </a:lnTo>
              </a:path>
              <a:path w="537210" h="104775">
                <a:moveTo>
                  <a:pt x="37240" y="6208"/>
                </a:moveTo>
                <a:lnTo>
                  <a:pt x="40343" y="6208"/>
                </a:lnTo>
              </a:path>
              <a:path w="537210" h="104775">
                <a:moveTo>
                  <a:pt x="40343" y="6208"/>
                </a:moveTo>
                <a:lnTo>
                  <a:pt x="43446" y="6208"/>
                </a:lnTo>
              </a:path>
              <a:path w="537210" h="104775">
                <a:moveTo>
                  <a:pt x="43446" y="6208"/>
                </a:moveTo>
                <a:lnTo>
                  <a:pt x="46549" y="6208"/>
                </a:lnTo>
              </a:path>
              <a:path w="537210" h="104775">
                <a:moveTo>
                  <a:pt x="46549" y="6208"/>
                </a:moveTo>
                <a:lnTo>
                  <a:pt x="49307" y="6208"/>
                </a:lnTo>
              </a:path>
              <a:path w="537210" h="104775">
                <a:moveTo>
                  <a:pt x="49307" y="6208"/>
                </a:moveTo>
                <a:lnTo>
                  <a:pt x="52410" y="6208"/>
                </a:lnTo>
              </a:path>
              <a:path w="537210" h="104775">
                <a:moveTo>
                  <a:pt x="52410" y="6208"/>
                </a:moveTo>
                <a:lnTo>
                  <a:pt x="55513" y="6208"/>
                </a:lnTo>
              </a:path>
              <a:path w="537210" h="104775">
                <a:moveTo>
                  <a:pt x="55513" y="6208"/>
                </a:moveTo>
                <a:lnTo>
                  <a:pt x="58619" y="6208"/>
                </a:lnTo>
              </a:path>
              <a:path w="537210" h="104775">
                <a:moveTo>
                  <a:pt x="58619" y="6208"/>
                </a:moveTo>
                <a:lnTo>
                  <a:pt x="61722" y="6208"/>
                </a:lnTo>
              </a:path>
              <a:path w="537210" h="104775">
                <a:moveTo>
                  <a:pt x="61722" y="6208"/>
                </a:moveTo>
                <a:lnTo>
                  <a:pt x="64825" y="6208"/>
                </a:lnTo>
              </a:path>
              <a:path w="537210" h="104775">
                <a:moveTo>
                  <a:pt x="64825" y="6208"/>
                </a:moveTo>
                <a:lnTo>
                  <a:pt x="67928" y="6208"/>
                </a:lnTo>
              </a:path>
              <a:path w="537210" h="104775">
                <a:moveTo>
                  <a:pt x="67928" y="6208"/>
                </a:moveTo>
                <a:lnTo>
                  <a:pt x="71031" y="6208"/>
                </a:lnTo>
              </a:path>
              <a:path w="537210" h="104775">
                <a:moveTo>
                  <a:pt x="71031" y="6208"/>
                </a:moveTo>
                <a:lnTo>
                  <a:pt x="74134" y="6208"/>
                </a:lnTo>
              </a:path>
              <a:path w="537210" h="104775">
                <a:moveTo>
                  <a:pt x="74134" y="6208"/>
                </a:moveTo>
                <a:lnTo>
                  <a:pt x="77236" y="6208"/>
                </a:lnTo>
              </a:path>
              <a:path w="537210" h="104775">
                <a:moveTo>
                  <a:pt x="77236" y="6208"/>
                </a:moveTo>
                <a:lnTo>
                  <a:pt x="80339" y="6208"/>
                </a:lnTo>
              </a:path>
              <a:path w="537210" h="104775">
                <a:moveTo>
                  <a:pt x="80339" y="6208"/>
                </a:moveTo>
                <a:lnTo>
                  <a:pt x="83445" y="6208"/>
                </a:lnTo>
              </a:path>
              <a:path w="537210" h="104775">
                <a:moveTo>
                  <a:pt x="83445" y="6208"/>
                </a:moveTo>
                <a:lnTo>
                  <a:pt x="86548" y="6208"/>
                </a:lnTo>
              </a:path>
              <a:path w="537210" h="104775">
                <a:moveTo>
                  <a:pt x="86548" y="6208"/>
                </a:moveTo>
                <a:lnTo>
                  <a:pt x="89651" y="6208"/>
                </a:lnTo>
              </a:path>
              <a:path w="537210" h="104775">
                <a:moveTo>
                  <a:pt x="89651" y="6208"/>
                </a:moveTo>
                <a:lnTo>
                  <a:pt x="92754" y="6208"/>
                </a:lnTo>
              </a:path>
              <a:path w="537210" h="104775">
                <a:moveTo>
                  <a:pt x="92754" y="6208"/>
                </a:moveTo>
                <a:lnTo>
                  <a:pt x="95857" y="6208"/>
                </a:lnTo>
              </a:path>
              <a:path w="537210" h="104775">
                <a:moveTo>
                  <a:pt x="95857" y="6208"/>
                </a:moveTo>
                <a:lnTo>
                  <a:pt x="98960" y="6208"/>
                </a:lnTo>
              </a:path>
              <a:path w="537210" h="104775">
                <a:moveTo>
                  <a:pt x="98960" y="6208"/>
                </a:moveTo>
                <a:lnTo>
                  <a:pt x="102063" y="6208"/>
                </a:lnTo>
              </a:path>
              <a:path w="537210" h="104775">
                <a:moveTo>
                  <a:pt x="102063" y="6208"/>
                </a:moveTo>
                <a:lnTo>
                  <a:pt x="105165" y="6208"/>
                </a:lnTo>
              </a:path>
              <a:path w="537210" h="104775">
                <a:moveTo>
                  <a:pt x="105165" y="6208"/>
                </a:moveTo>
                <a:lnTo>
                  <a:pt x="108272" y="6208"/>
                </a:lnTo>
              </a:path>
              <a:path w="537210" h="104775">
                <a:moveTo>
                  <a:pt x="108272" y="6208"/>
                </a:moveTo>
                <a:lnTo>
                  <a:pt x="111374" y="6208"/>
                </a:lnTo>
              </a:path>
              <a:path w="537210" h="104775">
                <a:moveTo>
                  <a:pt x="111374" y="6208"/>
                </a:moveTo>
                <a:lnTo>
                  <a:pt x="114477" y="6208"/>
                </a:lnTo>
              </a:path>
              <a:path w="537210" h="104775">
                <a:moveTo>
                  <a:pt x="114477" y="6208"/>
                </a:moveTo>
                <a:lnTo>
                  <a:pt x="117580" y="6208"/>
                </a:lnTo>
              </a:path>
              <a:path w="537210" h="104775">
                <a:moveTo>
                  <a:pt x="117580" y="6208"/>
                </a:moveTo>
                <a:lnTo>
                  <a:pt x="120683" y="6208"/>
                </a:lnTo>
              </a:path>
              <a:path w="537210" h="104775">
                <a:moveTo>
                  <a:pt x="120683" y="6208"/>
                </a:moveTo>
                <a:lnTo>
                  <a:pt x="123786" y="6208"/>
                </a:lnTo>
              </a:path>
              <a:path w="537210" h="104775">
                <a:moveTo>
                  <a:pt x="123786" y="6208"/>
                </a:moveTo>
                <a:lnTo>
                  <a:pt x="126889" y="6208"/>
                </a:lnTo>
              </a:path>
              <a:path w="537210" h="104775">
                <a:moveTo>
                  <a:pt x="126889" y="6208"/>
                </a:moveTo>
                <a:lnTo>
                  <a:pt x="129992" y="6208"/>
                </a:lnTo>
              </a:path>
              <a:path w="537210" h="104775">
                <a:moveTo>
                  <a:pt x="129992" y="6208"/>
                </a:moveTo>
                <a:lnTo>
                  <a:pt x="133098" y="6208"/>
                </a:lnTo>
              </a:path>
              <a:path w="537210" h="104775">
                <a:moveTo>
                  <a:pt x="133098" y="6208"/>
                </a:moveTo>
                <a:lnTo>
                  <a:pt x="135856" y="6208"/>
                </a:lnTo>
              </a:path>
              <a:path w="537210" h="104775">
                <a:moveTo>
                  <a:pt x="135856" y="6208"/>
                </a:moveTo>
                <a:lnTo>
                  <a:pt x="138959" y="6208"/>
                </a:lnTo>
              </a:path>
              <a:path w="537210" h="104775">
                <a:moveTo>
                  <a:pt x="138959" y="6208"/>
                </a:moveTo>
                <a:lnTo>
                  <a:pt x="142062" y="6208"/>
                </a:lnTo>
              </a:path>
              <a:path w="537210" h="104775">
                <a:moveTo>
                  <a:pt x="142062" y="6208"/>
                </a:moveTo>
                <a:lnTo>
                  <a:pt x="145165" y="6208"/>
                </a:lnTo>
              </a:path>
              <a:path w="537210" h="104775">
                <a:moveTo>
                  <a:pt x="145165" y="6208"/>
                </a:moveTo>
                <a:lnTo>
                  <a:pt x="148268" y="6208"/>
                </a:lnTo>
              </a:path>
              <a:path w="537210" h="104775">
                <a:moveTo>
                  <a:pt x="148268" y="6208"/>
                </a:moveTo>
                <a:lnTo>
                  <a:pt x="151371" y="6208"/>
                </a:lnTo>
              </a:path>
              <a:path w="537210" h="104775">
                <a:moveTo>
                  <a:pt x="151371" y="6208"/>
                </a:moveTo>
                <a:lnTo>
                  <a:pt x="154473" y="6208"/>
                </a:lnTo>
              </a:path>
              <a:path w="537210" h="104775">
                <a:moveTo>
                  <a:pt x="154473" y="6208"/>
                </a:moveTo>
                <a:lnTo>
                  <a:pt x="157576" y="6208"/>
                </a:lnTo>
              </a:path>
              <a:path w="537210" h="104775">
                <a:moveTo>
                  <a:pt x="157576" y="6208"/>
                </a:moveTo>
                <a:lnTo>
                  <a:pt x="160682" y="6208"/>
                </a:lnTo>
              </a:path>
              <a:path w="537210" h="104775">
                <a:moveTo>
                  <a:pt x="160682" y="6208"/>
                </a:moveTo>
                <a:lnTo>
                  <a:pt x="163785" y="6208"/>
                </a:lnTo>
              </a:path>
              <a:path w="537210" h="104775">
                <a:moveTo>
                  <a:pt x="163785" y="6208"/>
                </a:moveTo>
                <a:lnTo>
                  <a:pt x="166888" y="6208"/>
                </a:lnTo>
              </a:path>
              <a:path w="537210" h="104775">
                <a:moveTo>
                  <a:pt x="166888" y="6208"/>
                </a:moveTo>
                <a:lnTo>
                  <a:pt x="169991" y="6208"/>
                </a:lnTo>
              </a:path>
              <a:path w="537210" h="104775">
                <a:moveTo>
                  <a:pt x="169991" y="6208"/>
                </a:moveTo>
                <a:lnTo>
                  <a:pt x="173094" y="6208"/>
                </a:lnTo>
              </a:path>
              <a:path w="537210" h="104775">
                <a:moveTo>
                  <a:pt x="173094" y="6208"/>
                </a:moveTo>
                <a:lnTo>
                  <a:pt x="176197" y="6208"/>
                </a:lnTo>
              </a:path>
              <a:path w="537210" h="104775">
                <a:moveTo>
                  <a:pt x="176197" y="6208"/>
                </a:moveTo>
                <a:lnTo>
                  <a:pt x="179300" y="6208"/>
                </a:lnTo>
              </a:path>
              <a:path w="537210" h="104775">
                <a:moveTo>
                  <a:pt x="179300" y="6208"/>
                </a:moveTo>
                <a:lnTo>
                  <a:pt x="182402" y="6208"/>
                </a:lnTo>
              </a:path>
              <a:path w="537210" h="104775">
                <a:moveTo>
                  <a:pt x="182402" y="6208"/>
                </a:moveTo>
                <a:lnTo>
                  <a:pt x="185509" y="6208"/>
                </a:lnTo>
              </a:path>
              <a:path w="537210" h="104775">
                <a:moveTo>
                  <a:pt x="185509" y="6208"/>
                </a:moveTo>
                <a:lnTo>
                  <a:pt x="188611" y="6208"/>
                </a:lnTo>
              </a:path>
              <a:path w="537210" h="104775">
                <a:moveTo>
                  <a:pt x="188611" y="6208"/>
                </a:moveTo>
                <a:lnTo>
                  <a:pt x="191714" y="6208"/>
                </a:lnTo>
              </a:path>
              <a:path w="537210" h="104775">
                <a:moveTo>
                  <a:pt x="191714" y="6208"/>
                </a:moveTo>
                <a:lnTo>
                  <a:pt x="194817" y="6208"/>
                </a:lnTo>
              </a:path>
              <a:path w="537210" h="104775">
                <a:moveTo>
                  <a:pt x="194817" y="6208"/>
                </a:moveTo>
                <a:lnTo>
                  <a:pt x="197920" y="6208"/>
                </a:lnTo>
              </a:path>
              <a:path w="537210" h="104775">
                <a:moveTo>
                  <a:pt x="197920" y="6208"/>
                </a:moveTo>
                <a:lnTo>
                  <a:pt x="201023" y="6208"/>
                </a:lnTo>
              </a:path>
              <a:path w="537210" h="104775">
                <a:moveTo>
                  <a:pt x="201023" y="6208"/>
                </a:moveTo>
                <a:lnTo>
                  <a:pt x="204126" y="6208"/>
                </a:lnTo>
              </a:path>
              <a:path w="537210" h="104775">
                <a:moveTo>
                  <a:pt x="204126" y="6208"/>
                </a:moveTo>
                <a:lnTo>
                  <a:pt x="207229" y="6208"/>
                </a:lnTo>
              </a:path>
              <a:path w="537210" h="104775">
                <a:moveTo>
                  <a:pt x="207229" y="6208"/>
                </a:moveTo>
                <a:lnTo>
                  <a:pt x="210335" y="6208"/>
                </a:lnTo>
              </a:path>
              <a:path w="537210" h="104775">
                <a:moveTo>
                  <a:pt x="210335" y="6208"/>
                </a:moveTo>
                <a:lnTo>
                  <a:pt x="213438" y="6208"/>
                </a:lnTo>
              </a:path>
              <a:path w="537210" h="104775">
                <a:moveTo>
                  <a:pt x="213438" y="6208"/>
                </a:moveTo>
                <a:lnTo>
                  <a:pt x="216540" y="6208"/>
                </a:lnTo>
              </a:path>
              <a:path w="537210" h="104775">
                <a:moveTo>
                  <a:pt x="216540" y="6208"/>
                </a:moveTo>
                <a:lnTo>
                  <a:pt x="219643" y="6208"/>
                </a:lnTo>
              </a:path>
              <a:path w="537210" h="104775">
                <a:moveTo>
                  <a:pt x="219643" y="6208"/>
                </a:moveTo>
                <a:lnTo>
                  <a:pt x="222402" y="6208"/>
                </a:lnTo>
              </a:path>
              <a:path w="537210" h="104775">
                <a:moveTo>
                  <a:pt x="222402" y="6208"/>
                </a:moveTo>
                <a:lnTo>
                  <a:pt x="225505" y="6208"/>
                </a:lnTo>
              </a:path>
              <a:path w="537210" h="104775">
                <a:moveTo>
                  <a:pt x="225505" y="6208"/>
                </a:moveTo>
                <a:lnTo>
                  <a:pt x="228607" y="6208"/>
                </a:lnTo>
              </a:path>
              <a:path w="537210" h="104775">
                <a:moveTo>
                  <a:pt x="228607" y="6208"/>
                </a:moveTo>
                <a:lnTo>
                  <a:pt x="231710" y="6208"/>
                </a:lnTo>
              </a:path>
              <a:path w="537210" h="104775">
                <a:moveTo>
                  <a:pt x="231710" y="6208"/>
                </a:moveTo>
                <a:lnTo>
                  <a:pt x="234813" y="6208"/>
                </a:lnTo>
              </a:path>
              <a:path w="537210" h="104775">
                <a:moveTo>
                  <a:pt x="234813" y="6208"/>
                </a:moveTo>
                <a:lnTo>
                  <a:pt x="237919" y="6208"/>
                </a:lnTo>
              </a:path>
              <a:path w="537210" h="104775">
                <a:moveTo>
                  <a:pt x="237919" y="6208"/>
                </a:moveTo>
                <a:lnTo>
                  <a:pt x="241022" y="6208"/>
                </a:lnTo>
              </a:path>
              <a:path w="537210" h="104775">
                <a:moveTo>
                  <a:pt x="241022" y="6208"/>
                </a:moveTo>
                <a:lnTo>
                  <a:pt x="244125" y="6208"/>
                </a:lnTo>
              </a:path>
              <a:path w="537210" h="104775">
                <a:moveTo>
                  <a:pt x="244125" y="6208"/>
                </a:moveTo>
                <a:lnTo>
                  <a:pt x="247228" y="6208"/>
                </a:lnTo>
              </a:path>
              <a:path w="537210" h="104775">
                <a:moveTo>
                  <a:pt x="247228" y="6208"/>
                </a:moveTo>
                <a:lnTo>
                  <a:pt x="250331" y="6208"/>
                </a:lnTo>
              </a:path>
              <a:path w="537210" h="104775">
                <a:moveTo>
                  <a:pt x="250331" y="6208"/>
                </a:moveTo>
                <a:lnTo>
                  <a:pt x="253434" y="6208"/>
                </a:lnTo>
              </a:path>
              <a:path w="537210" h="104775">
                <a:moveTo>
                  <a:pt x="253434" y="6208"/>
                </a:moveTo>
                <a:lnTo>
                  <a:pt x="256536" y="6208"/>
                </a:lnTo>
              </a:path>
              <a:path w="537210" h="104775">
                <a:moveTo>
                  <a:pt x="256536" y="6208"/>
                </a:moveTo>
                <a:lnTo>
                  <a:pt x="259639" y="6208"/>
                </a:lnTo>
              </a:path>
              <a:path w="537210" h="104775">
                <a:moveTo>
                  <a:pt x="259639" y="6208"/>
                </a:moveTo>
                <a:lnTo>
                  <a:pt x="262745" y="6208"/>
                </a:lnTo>
              </a:path>
              <a:path w="537210" h="104775">
                <a:moveTo>
                  <a:pt x="262745" y="6208"/>
                </a:moveTo>
                <a:lnTo>
                  <a:pt x="265848" y="6208"/>
                </a:lnTo>
              </a:path>
              <a:path w="537210" h="104775">
                <a:moveTo>
                  <a:pt x="265848" y="6208"/>
                </a:moveTo>
                <a:lnTo>
                  <a:pt x="268951" y="6208"/>
                </a:lnTo>
              </a:path>
              <a:path w="537210" h="104775">
                <a:moveTo>
                  <a:pt x="268951" y="6208"/>
                </a:moveTo>
                <a:lnTo>
                  <a:pt x="272054" y="6208"/>
                </a:lnTo>
              </a:path>
              <a:path w="537210" h="104775">
                <a:moveTo>
                  <a:pt x="272054" y="6208"/>
                </a:moveTo>
                <a:lnTo>
                  <a:pt x="275157" y="6208"/>
                </a:lnTo>
              </a:path>
              <a:path w="537210" h="104775">
                <a:moveTo>
                  <a:pt x="275157" y="6208"/>
                </a:moveTo>
                <a:lnTo>
                  <a:pt x="278260" y="6208"/>
                </a:lnTo>
              </a:path>
              <a:path w="537210" h="104775">
                <a:moveTo>
                  <a:pt x="278260" y="6208"/>
                </a:moveTo>
                <a:lnTo>
                  <a:pt x="281363" y="6208"/>
                </a:lnTo>
              </a:path>
              <a:path w="537210" h="104775">
                <a:moveTo>
                  <a:pt x="281363" y="6208"/>
                </a:moveTo>
                <a:lnTo>
                  <a:pt x="284465" y="6208"/>
                </a:lnTo>
              </a:path>
              <a:path w="537210" h="104775">
                <a:moveTo>
                  <a:pt x="284465" y="6208"/>
                </a:moveTo>
                <a:lnTo>
                  <a:pt x="287572" y="6208"/>
                </a:lnTo>
              </a:path>
              <a:path w="537210" h="104775">
                <a:moveTo>
                  <a:pt x="287572" y="6208"/>
                </a:moveTo>
                <a:lnTo>
                  <a:pt x="290674" y="6208"/>
                </a:lnTo>
              </a:path>
              <a:path w="537210" h="104775">
                <a:moveTo>
                  <a:pt x="290674" y="6208"/>
                </a:moveTo>
                <a:lnTo>
                  <a:pt x="293777" y="6208"/>
                </a:lnTo>
              </a:path>
              <a:path w="537210" h="104775">
                <a:moveTo>
                  <a:pt x="293777" y="6208"/>
                </a:moveTo>
                <a:lnTo>
                  <a:pt x="296880" y="6208"/>
                </a:lnTo>
              </a:path>
              <a:path w="537210" h="104775">
                <a:moveTo>
                  <a:pt x="296880" y="6208"/>
                </a:moveTo>
                <a:lnTo>
                  <a:pt x="299983" y="6208"/>
                </a:lnTo>
              </a:path>
              <a:path w="537210" h="104775">
                <a:moveTo>
                  <a:pt x="299983" y="6208"/>
                </a:moveTo>
                <a:lnTo>
                  <a:pt x="303086" y="6208"/>
                </a:lnTo>
              </a:path>
              <a:path w="537210" h="104775">
                <a:moveTo>
                  <a:pt x="303086" y="6208"/>
                </a:moveTo>
                <a:lnTo>
                  <a:pt x="306189" y="6208"/>
                </a:lnTo>
              </a:path>
              <a:path w="537210" h="104775">
                <a:moveTo>
                  <a:pt x="306189" y="6208"/>
                </a:moveTo>
                <a:lnTo>
                  <a:pt x="308947" y="6208"/>
                </a:lnTo>
              </a:path>
              <a:path w="537210" h="104775">
                <a:moveTo>
                  <a:pt x="308947" y="6208"/>
                </a:moveTo>
                <a:lnTo>
                  <a:pt x="312050" y="6208"/>
                </a:lnTo>
              </a:path>
              <a:path w="537210" h="104775">
                <a:moveTo>
                  <a:pt x="312050" y="6208"/>
                </a:moveTo>
                <a:lnTo>
                  <a:pt x="315156" y="6208"/>
                </a:lnTo>
              </a:path>
              <a:path w="537210" h="104775">
                <a:moveTo>
                  <a:pt x="315156" y="6208"/>
                </a:moveTo>
                <a:lnTo>
                  <a:pt x="318259" y="6208"/>
                </a:lnTo>
              </a:path>
              <a:path w="537210" h="104775">
                <a:moveTo>
                  <a:pt x="318259" y="6208"/>
                </a:moveTo>
                <a:lnTo>
                  <a:pt x="321362" y="6208"/>
                </a:lnTo>
              </a:path>
              <a:path w="537210" h="104775">
                <a:moveTo>
                  <a:pt x="321362" y="6208"/>
                </a:moveTo>
                <a:lnTo>
                  <a:pt x="324465" y="6208"/>
                </a:lnTo>
              </a:path>
              <a:path w="537210" h="104775">
                <a:moveTo>
                  <a:pt x="324465" y="6208"/>
                </a:moveTo>
                <a:lnTo>
                  <a:pt x="327568" y="6208"/>
                </a:lnTo>
              </a:path>
              <a:path w="537210" h="104775">
                <a:moveTo>
                  <a:pt x="327568" y="6208"/>
                </a:moveTo>
                <a:lnTo>
                  <a:pt x="330671" y="6208"/>
                </a:lnTo>
              </a:path>
              <a:path w="537210" h="104775">
                <a:moveTo>
                  <a:pt x="330671" y="6208"/>
                </a:moveTo>
                <a:lnTo>
                  <a:pt x="333773" y="6208"/>
                </a:lnTo>
              </a:path>
              <a:path w="537210" h="104775">
                <a:moveTo>
                  <a:pt x="333773" y="6208"/>
                </a:moveTo>
                <a:lnTo>
                  <a:pt x="336876" y="6208"/>
                </a:lnTo>
              </a:path>
              <a:path w="537210" h="104775">
                <a:moveTo>
                  <a:pt x="336876" y="6208"/>
                </a:moveTo>
                <a:lnTo>
                  <a:pt x="339982" y="6208"/>
                </a:lnTo>
              </a:path>
              <a:path w="537210" h="104775">
                <a:moveTo>
                  <a:pt x="339982" y="6208"/>
                </a:moveTo>
                <a:lnTo>
                  <a:pt x="343085" y="6208"/>
                </a:lnTo>
              </a:path>
              <a:path w="537210" h="104775">
                <a:moveTo>
                  <a:pt x="343085" y="6208"/>
                </a:moveTo>
                <a:lnTo>
                  <a:pt x="346188" y="6208"/>
                </a:lnTo>
              </a:path>
              <a:path w="537210" h="104775">
                <a:moveTo>
                  <a:pt x="346188" y="6208"/>
                </a:moveTo>
                <a:lnTo>
                  <a:pt x="349291" y="6208"/>
                </a:lnTo>
              </a:path>
              <a:path w="537210" h="104775">
                <a:moveTo>
                  <a:pt x="349291" y="6208"/>
                </a:moveTo>
                <a:lnTo>
                  <a:pt x="352394" y="6208"/>
                </a:lnTo>
              </a:path>
              <a:path w="537210" h="104775">
                <a:moveTo>
                  <a:pt x="352394" y="6208"/>
                </a:moveTo>
                <a:lnTo>
                  <a:pt x="355497" y="6208"/>
                </a:lnTo>
              </a:path>
              <a:path w="537210" h="104775">
                <a:moveTo>
                  <a:pt x="355497" y="6208"/>
                </a:moveTo>
                <a:lnTo>
                  <a:pt x="358600" y="6208"/>
                </a:lnTo>
              </a:path>
              <a:path w="537210" h="104775">
                <a:moveTo>
                  <a:pt x="358600" y="6208"/>
                </a:moveTo>
                <a:lnTo>
                  <a:pt x="361702" y="6208"/>
                </a:lnTo>
              </a:path>
              <a:path w="537210" h="104775">
                <a:moveTo>
                  <a:pt x="361702" y="6208"/>
                </a:moveTo>
                <a:lnTo>
                  <a:pt x="364809" y="6208"/>
                </a:lnTo>
              </a:path>
              <a:path w="537210" h="104775">
                <a:moveTo>
                  <a:pt x="364809" y="6208"/>
                </a:moveTo>
                <a:lnTo>
                  <a:pt x="367911" y="6208"/>
                </a:lnTo>
              </a:path>
              <a:path w="537210" h="104775">
                <a:moveTo>
                  <a:pt x="367911" y="6208"/>
                </a:moveTo>
                <a:lnTo>
                  <a:pt x="371014" y="6208"/>
                </a:lnTo>
              </a:path>
              <a:path w="537210" h="104775">
                <a:moveTo>
                  <a:pt x="371014" y="6208"/>
                </a:moveTo>
                <a:lnTo>
                  <a:pt x="374117" y="6208"/>
                </a:lnTo>
              </a:path>
              <a:path w="537210" h="104775">
                <a:moveTo>
                  <a:pt x="374117" y="6208"/>
                </a:moveTo>
                <a:lnTo>
                  <a:pt x="377220" y="6208"/>
                </a:lnTo>
              </a:path>
              <a:path w="537210" h="104775">
                <a:moveTo>
                  <a:pt x="377220" y="6208"/>
                </a:moveTo>
                <a:lnTo>
                  <a:pt x="380323" y="6208"/>
                </a:lnTo>
              </a:path>
              <a:path w="537210" h="104775">
                <a:moveTo>
                  <a:pt x="380323" y="6208"/>
                </a:moveTo>
                <a:lnTo>
                  <a:pt x="383426" y="6208"/>
                </a:lnTo>
              </a:path>
              <a:path w="537210" h="104775">
                <a:moveTo>
                  <a:pt x="383426" y="6208"/>
                </a:moveTo>
                <a:lnTo>
                  <a:pt x="386529" y="6208"/>
                </a:lnTo>
              </a:path>
              <a:path w="537210" h="104775">
                <a:moveTo>
                  <a:pt x="386529" y="6208"/>
                </a:moveTo>
                <a:lnTo>
                  <a:pt x="389635" y="6208"/>
                </a:lnTo>
              </a:path>
              <a:path w="537210" h="104775">
                <a:moveTo>
                  <a:pt x="389635" y="6208"/>
                </a:moveTo>
                <a:lnTo>
                  <a:pt x="392738" y="6208"/>
                </a:lnTo>
              </a:path>
              <a:path w="537210" h="104775">
                <a:moveTo>
                  <a:pt x="392738" y="6208"/>
                </a:moveTo>
                <a:lnTo>
                  <a:pt x="395496" y="6208"/>
                </a:lnTo>
              </a:path>
              <a:path w="537210" h="104775">
                <a:moveTo>
                  <a:pt x="395496" y="6208"/>
                </a:moveTo>
                <a:lnTo>
                  <a:pt x="398599" y="6208"/>
                </a:lnTo>
              </a:path>
              <a:path w="537210" h="104775">
                <a:moveTo>
                  <a:pt x="398599" y="6208"/>
                </a:moveTo>
                <a:lnTo>
                  <a:pt x="401702" y="6208"/>
                </a:lnTo>
              </a:path>
              <a:path w="537210" h="104775">
                <a:moveTo>
                  <a:pt x="401702" y="6208"/>
                </a:moveTo>
                <a:lnTo>
                  <a:pt x="404805" y="6208"/>
                </a:lnTo>
              </a:path>
              <a:path w="537210" h="104775">
                <a:moveTo>
                  <a:pt x="404805" y="6208"/>
                </a:moveTo>
                <a:lnTo>
                  <a:pt x="407907" y="6208"/>
                </a:lnTo>
              </a:path>
              <a:path w="537210" h="104775">
                <a:moveTo>
                  <a:pt x="407907" y="6208"/>
                </a:moveTo>
                <a:lnTo>
                  <a:pt x="411010" y="6208"/>
                </a:lnTo>
              </a:path>
              <a:path w="537210" h="104775">
                <a:moveTo>
                  <a:pt x="411010" y="6208"/>
                </a:moveTo>
                <a:lnTo>
                  <a:pt x="414113" y="6208"/>
                </a:lnTo>
              </a:path>
              <a:path w="537210" h="104775">
                <a:moveTo>
                  <a:pt x="414113" y="6208"/>
                </a:moveTo>
                <a:lnTo>
                  <a:pt x="417219" y="6208"/>
                </a:lnTo>
              </a:path>
              <a:path w="537210" h="104775">
                <a:moveTo>
                  <a:pt x="417219" y="6208"/>
                </a:moveTo>
                <a:lnTo>
                  <a:pt x="420322" y="6208"/>
                </a:lnTo>
              </a:path>
              <a:path w="537210" h="104775">
                <a:moveTo>
                  <a:pt x="420322" y="6208"/>
                </a:moveTo>
                <a:lnTo>
                  <a:pt x="423425" y="6208"/>
                </a:lnTo>
              </a:path>
              <a:path w="537210" h="104775">
                <a:moveTo>
                  <a:pt x="423425" y="6208"/>
                </a:moveTo>
                <a:lnTo>
                  <a:pt x="426528" y="6208"/>
                </a:lnTo>
              </a:path>
              <a:path w="537210" h="104775">
                <a:moveTo>
                  <a:pt x="426528" y="6208"/>
                </a:moveTo>
                <a:lnTo>
                  <a:pt x="429631" y="6208"/>
                </a:lnTo>
              </a:path>
              <a:path w="537210" h="104775">
                <a:moveTo>
                  <a:pt x="429631" y="6208"/>
                </a:moveTo>
                <a:lnTo>
                  <a:pt x="432734" y="6208"/>
                </a:lnTo>
              </a:path>
              <a:path w="537210" h="104775">
                <a:moveTo>
                  <a:pt x="432734" y="6208"/>
                </a:moveTo>
                <a:lnTo>
                  <a:pt x="435836" y="6208"/>
                </a:lnTo>
              </a:path>
              <a:path w="537210" h="104775">
                <a:moveTo>
                  <a:pt x="435836" y="6208"/>
                </a:moveTo>
                <a:lnTo>
                  <a:pt x="438939" y="6208"/>
                </a:lnTo>
              </a:path>
              <a:path w="537210" h="104775">
                <a:moveTo>
                  <a:pt x="438939" y="6208"/>
                </a:moveTo>
                <a:lnTo>
                  <a:pt x="442045" y="6208"/>
                </a:lnTo>
              </a:path>
              <a:path w="537210" h="104775">
                <a:moveTo>
                  <a:pt x="442045" y="6208"/>
                </a:moveTo>
                <a:lnTo>
                  <a:pt x="445148" y="6208"/>
                </a:lnTo>
              </a:path>
              <a:path w="537210" h="104775">
                <a:moveTo>
                  <a:pt x="445148" y="6208"/>
                </a:moveTo>
                <a:lnTo>
                  <a:pt x="448251" y="6208"/>
                </a:lnTo>
              </a:path>
              <a:path w="537210" h="104775">
                <a:moveTo>
                  <a:pt x="448251" y="6208"/>
                </a:moveTo>
                <a:lnTo>
                  <a:pt x="451354" y="6208"/>
                </a:lnTo>
              </a:path>
              <a:path w="537210" h="104775">
                <a:moveTo>
                  <a:pt x="451354" y="6208"/>
                </a:moveTo>
                <a:lnTo>
                  <a:pt x="454457" y="6208"/>
                </a:lnTo>
              </a:path>
              <a:path w="537210" h="104775">
                <a:moveTo>
                  <a:pt x="454457" y="6208"/>
                </a:moveTo>
                <a:lnTo>
                  <a:pt x="457560" y="6208"/>
                </a:lnTo>
              </a:path>
              <a:path w="537210" h="104775">
                <a:moveTo>
                  <a:pt x="457560" y="6208"/>
                </a:moveTo>
                <a:lnTo>
                  <a:pt x="460663" y="6208"/>
                </a:lnTo>
              </a:path>
              <a:path w="537210" h="104775">
                <a:moveTo>
                  <a:pt x="460663" y="6208"/>
                </a:moveTo>
                <a:lnTo>
                  <a:pt x="463765" y="6208"/>
                </a:lnTo>
              </a:path>
              <a:path w="537210" h="104775">
                <a:moveTo>
                  <a:pt x="463765" y="6208"/>
                </a:moveTo>
                <a:lnTo>
                  <a:pt x="466872" y="6208"/>
                </a:lnTo>
              </a:path>
              <a:path w="537210" h="104775">
                <a:moveTo>
                  <a:pt x="466872" y="6208"/>
                </a:moveTo>
                <a:lnTo>
                  <a:pt x="469974" y="6208"/>
                </a:lnTo>
              </a:path>
              <a:path w="537210" h="104775">
                <a:moveTo>
                  <a:pt x="469974" y="6208"/>
                </a:moveTo>
                <a:lnTo>
                  <a:pt x="473077" y="6208"/>
                </a:lnTo>
              </a:path>
              <a:path w="537210" h="104775">
                <a:moveTo>
                  <a:pt x="473077" y="6208"/>
                </a:moveTo>
                <a:lnTo>
                  <a:pt x="476180" y="6208"/>
                </a:lnTo>
              </a:path>
              <a:path w="537210" h="104775">
                <a:moveTo>
                  <a:pt x="476180" y="6208"/>
                </a:moveTo>
                <a:lnTo>
                  <a:pt x="479283" y="6208"/>
                </a:lnTo>
              </a:path>
              <a:path w="537210" h="104775">
                <a:moveTo>
                  <a:pt x="479283" y="6208"/>
                </a:moveTo>
                <a:lnTo>
                  <a:pt x="482386" y="6208"/>
                </a:lnTo>
              </a:path>
              <a:path w="537210" h="104775">
                <a:moveTo>
                  <a:pt x="482386" y="6208"/>
                </a:moveTo>
                <a:lnTo>
                  <a:pt x="485144" y="6208"/>
                </a:lnTo>
              </a:path>
              <a:path w="537210" h="104775">
                <a:moveTo>
                  <a:pt x="485144" y="6208"/>
                </a:moveTo>
                <a:lnTo>
                  <a:pt x="488247" y="6208"/>
                </a:lnTo>
              </a:path>
              <a:path w="537210" h="104775">
                <a:moveTo>
                  <a:pt x="488247" y="6208"/>
                </a:moveTo>
                <a:lnTo>
                  <a:pt x="491350" y="6208"/>
                </a:lnTo>
              </a:path>
              <a:path w="537210" h="104775">
                <a:moveTo>
                  <a:pt x="491350" y="6208"/>
                </a:moveTo>
                <a:lnTo>
                  <a:pt x="494456" y="6208"/>
                </a:lnTo>
              </a:path>
              <a:path w="537210" h="104775">
                <a:moveTo>
                  <a:pt x="494456" y="6208"/>
                </a:moveTo>
                <a:lnTo>
                  <a:pt x="497559" y="6208"/>
                </a:lnTo>
              </a:path>
              <a:path w="537210" h="104775">
                <a:moveTo>
                  <a:pt x="497559" y="6208"/>
                </a:moveTo>
                <a:lnTo>
                  <a:pt x="500662" y="6208"/>
                </a:lnTo>
              </a:path>
              <a:path w="537210" h="104775">
                <a:moveTo>
                  <a:pt x="500662" y="6208"/>
                </a:moveTo>
                <a:lnTo>
                  <a:pt x="503765" y="6208"/>
                </a:lnTo>
              </a:path>
              <a:path w="537210" h="104775">
                <a:moveTo>
                  <a:pt x="503765" y="6208"/>
                </a:moveTo>
                <a:lnTo>
                  <a:pt x="506868" y="6208"/>
                </a:lnTo>
              </a:path>
              <a:path w="537210" h="104775">
                <a:moveTo>
                  <a:pt x="506868" y="6208"/>
                </a:moveTo>
                <a:lnTo>
                  <a:pt x="509971" y="6208"/>
                </a:lnTo>
              </a:path>
              <a:path w="537210" h="104775">
                <a:moveTo>
                  <a:pt x="509971" y="6208"/>
                </a:moveTo>
                <a:lnTo>
                  <a:pt x="513073" y="6208"/>
                </a:lnTo>
              </a:path>
              <a:path w="537210" h="104775">
                <a:moveTo>
                  <a:pt x="513073" y="6208"/>
                </a:moveTo>
                <a:lnTo>
                  <a:pt x="516176" y="6208"/>
                </a:lnTo>
              </a:path>
              <a:path w="537210" h="104775">
                <a:moveTo>
                  <a:pt x="516176" y="6208"/>
                </a:moveTo>
                <a:lnTo>
                  <a:pt x="519282" y="6208"/>
                </a:lnTo>
              </a:path>
              <a:path w="537210" h="104775">
                <a:moveTo>
                  <a:pt x="519282" y="6208"/>
                </a:moveTo>
                <a:lnTo>
                  <a:pt x="522385" y="6208"/>
                </a:lnTo>
              </a:path>
              <a:path w="537210" h="104775">
                <a:moveTo>
                  <a:pt x="522385" y="6208"/>
                </a:moveTo>
                <a:lnTo>
                  <a:pt x="525488" y="6208"/>
                </a:lnTo>
              </a:path>
              <a:path w="537210" h="104775">
                <a:moveTo>
                  <a:pt x="525488" y="6208"/>
                </a:moveTo>
                <a:lnTo>
                  <a:pt x="528591" y="6208"/>
                </a:lnTo>
              </a:path>
              <a:path w="537210" h="104775">
                <a:moveTo>
                  <a:pt x="528591" y="6208"/>
                </a:moveTo>
                <a:lnTo>
                  <a:pt x="531694" y="6208"/>
                </a:lnTo>
              </a:path>
              <a:path w="537210" h="104775">
                <a:moveTo>
                  <a:pt x="531694" y="6208"/>
                </a:moveTo>
                <a:lnTo>
                  <a:pt x="534797" y="6208"/>
                </a:lnTo>
              </a:path>
              <a:path w="537210" h="104775">
                <a:moveTo>
                  <a:pt x="534797" y="6208"/>
                </a:moveTo>
                <a:lnTo>
                  <a:pt x="536866" y="6208"/>
                </a:lnTo>
              </a:path>
              <a:path w="537210" h="104775">
                <a:moveTo>
                  <a:pt x="27929" y="0"/>
                </a:moveTo>
                <a:lnTo>
                  <a:pt x="27929" y="12412"/>
                </a:lnTo>
              </a:path>
              <a:path w="537210" h="104775">
                <a:moveTo>
                  <a:pt x="27929" y="12412"/>
                </a:moveTo>
                <a:lnTo>
                  <a:pt x="27929" y="0"/>
                </a:lnTo>
              </a:path>
              <a:path w="537210" h="104775">
                <a:moveTo>
                  <a:pt x="536866" y="0"/>
                </a:moveTo>
                <a:lnTo>
                  <a:pt x="536866" y="12412"/>
                </a:lnTo>
              </a:path>
              <a:path w="537210" h="104775">
                <a:moveTo>
                  <a:pt x="536866" y="12412"/>
                </a:moveTo>
                <a:lnTo>
                  <a:pt x="536866" y="0"/>
                </a:lnTo>
              </a:path>
              <a:path w="537210" h="104775">
                <a:moveTo>
                  <a:pt x="0" y="98242"/>
                </a:moveTo>
                <a:lnTo>
                  <a:pt x="3102" y="98242"/>
                </a:lnTo>
              </a:path>
              <a:path w="537210" h="104775">
                <a:moveTo>
                  <a:pt x="3102" y="98242"/>
                </a:moveTo>
                <a:lnTo>
                  <a:pt x="6209" y="98242"/>
                </a:lnTo>
              </a:path>
              <a:path w="537210" h="104775">
                <a:moveTo>
                  <a:pt x="6209" y="98242"/>
                </a:moveTo>
                <a:lnTo>
                  <a:pt x="9311" y="98242"/>
                </a:lnTo>
              </a:path>
              <a:path w="537210" h="104775">
                <a:moveTo>
                  <a:pt x="9311" y="98242"/>
                </a:moveTo>
                <a:lnTo>
                  <a:pt x="12414" y="98242"/>
                </a:lnTo>
              </a:path>
              <a:path w="537210" h="104775">
                <a:moveTo>
                  <a:pt x="12414" y="98242"/>
                </a:moveTo>
                <a:lnTo>
                  <a:pt x="15517" y="98242"/>
                </a:lnTo>
              </a:path>
              <a:path w="537210" h="104775">
                <a:moveTo>
                  <a:pt x="15517" y="98242"/>
                </a:moveTo>
                <a:lnTo>
                  <a:pt x="18620" y="98242"/>
                </a:lnTo>
              </a:path>
              <a:path w="537210" h="104775">
                <a:moveTo>
                  <a:pt x="18620" y="98242"/>
                </a:moveTo>
                <a:lnTo>
                  <a:pt x="21723" y="98242"/>
                </a:lnTo>
              </a:path>
              <a:path w="537210" h="104775">
                <a:moveTo>
                  <a:pt x="21723" y="98242"/>
                </a:moveTo>
                <a:lnTo>
                  <a:pt x="24826" y="98242"/>
                </a:lnTo>
              </a:path>
              <a:path w="537210" h="104775">
                <a:moveTo>
                  <a:pt x="24826" y="98242"/>
                </a:moveTo>
                <a:lnTo>
                  <a:pt x="27929" y="98242"/>
                </a:lnTo>
              </a:path>
              <a:path w="537210" h="104775">
                <a:moveTo>
                  <a:pt x="27929" y="98242"/>
                </a:moveTo>
                <a:lnTo>
                  <a:pt x="31035" y="98242"/>
                </a:lnTo>
              </a:path>
              <a:path w="537210" h="104775">
                <a:moveTo>
                  <a:pt x="31035" y="98242"/>
                </a:moveTo>
                <a:lnTo>
                  <a:pt x="34138" y="98242"/>
                </a:lnTo>
              </a:path>
              <a:path w="537210" h="104775">
                <a:moveTo>
                  <a:pt x="34138" y="98242"/>
                </a:moveTo>
                <a:lnTo>
                  <a:pt x="37240" y="98242"/>
                </a:lnTo>
              </a:path>
              <a:path w="537210" h="104775">
                <a:moveTo>
                  <a:pt x="37240" y="98242"/>
                </a:moveTo>
                <a:lnTo>
                  <a:pt x="40343" y="98242"/>
                </a:lnTo>
              </a:path>
              <a:path w="537210" h="104775">
                <a:moveTo>
                  <a:pt x="40343" y="98242"/>
                </a:moveTo>
                <a:lnTo>
                  <a:pt x="43446" y="98242"/>
                </a:lnTo>
              </a:path>
              <a:path w="537210" h="104775">
                <a:moveTo>
                  <a:pt x="43446" y="98242"/>
                </a:moveTo>
                <a:lnTo>
                  <a:pt x="46549" y="98242"/>
                </a:lnTo>
              </a:path>
              <a:path w="537210" h="104775">
                <a:moveTo>
                  <a:pt x="46549" y="98242"/>
                </a:moveTo>
                <a:lnTo>
                  <a:pt x="49307" y="98242"/>
                </a:lnTo>
              </a:path>
              <a:path w="537210" h="104775">
                <a:moveTo>
                  <a:pt x="49307" y="98242"/>
                </a:moveTo>
                <a:lnTo>
                  <a:pt x="52410" y="98242"/>
                </a:lnTo>
              </a:path>
              <a:path w="537210" h="104775">
                <a:moveTo>
                  <a:pt x="52410" y="98242"/>
                </a:moveTo>
                <a:lnTo>
                  <a:pt x="55513" y="98242"/>
                </a:lnTo>
              </a:path>
              <a:path w="537210" h="104775">
                <a:moveTo>
                  <a:pt x="55513" y="98242"/>
                </a:moveTo>
                <a:lnTo>
                  <a:pt x="58619" y="98242"/>
                </a:lnTo>
              </a:path>
              <a:path w="537210" h="104775">
                <a:moveTo>
                  <a:pt x="58619" y="98242"/>
                </a:moveTo>
                <a:lnTo>
                  <a:pt x="61722" y="98242"/>
                </a:lnTo>
              </a:path>
              <a:path w="537210" h="104775">
                <a:moveTo>
                  <a:pt x="61722" y="98242"/>
                </a:moveTo>
                <a:lnTo>
                  <a:pt x="64825" y="98242"/>
                </a:lnTo>
              </a:path>
              <a:path w="537210" h="104775">
                <a:moveTo>
                  <a:pt x="64825" y="98242"/>
                </a:moveTo>
                <a:lnTo>
                  <a:pt x="67928" y="98242"/>
                </a:lnTo>
              </a:path>
              <a:path w="537210" h="104775">
                <a:moveTo>
                  <a:pt x="67928" y="98242"/>
                </a:moveTo>
                <a:lnTo>
                  <a:pt x="71031" y="98242"/>
                </a:lnTo>
              </a:path>
              <a:path w="537210" h="104775">
                <a:moveTo>
                  <a:pt x="71031" y="98242"/>
                </a:moveTo>
                <a:lnTo>
                  <a:pt x="74134" y="98242"/>
                </a:lnTo>
              </a:path>
              <a:path w="537210" h="104775">
                <a:moveTo>
                  <a:pt x="74134" y="98242"/>
                </a:moveTo>
                <a:lnTo>
                  <a:pt x="77236" y="98242"/>
                </a:lnTo>
              </a:path>
              <a:path w="537210" h="104775">
                <a:moveTo>
                  <a:pt x="77236" y="98242"/>
                </a:moveTo>
                <a:lnTo>
                  <a:pt x="80339" y="98242"/>
                </a:lnTo>
              </a:path>
              <a:path w="537210" h="104775">
                <a:moveTo>
                  <a:pt x="80339" y="98242"/>
                </a:moveTo>
                <a:lnTo>
                  <a:pt x="83445" y="98242"/>
                </a:lnTo>
              </a:path>
              <a:path w="537210" h="104775">
                <a:moveTo>
                  <a:pt x="83445" y="98242"/>
                </a:moveTo>
                <a:lnTo>
                  <a:pt x="86548" y="98242"/>
                </a:lnTo>
              </a:path>
              <a:path w="537210" h="104775">
                <a:moveTo>
                  <a:pt x="86548" y="98242"/>
                </a:moveTo>
                <a:lnTo>
                  <a:pt x="89651" y="98242"/>
                </a:lnTo>
              </a:path>
              <a:path w="537210" h="104775">
                <a:moveTo>
                  <a:pt x="89651" y="98242"/>
                </a:moveTo>
                <a:lnTo>
                  <a:pt x="92754" y="98242"/>
                </a:lnTo>
              </a:path>
              <a:path w="537210" h="104775">
                <a:moveTo>
                  <a:pt x="92754" y="98242"/>
                </a:moveTo>
                <a:lnTo>
                  <a:pt x="95857" y="98242"/>
                </a:lnTo>
              </a:path>
              <a:path w="537210" h="104775">
                <a:moveTo>
                  <a:pt x="95857" y="98242"/>
                </a:moveTo>
                <a:lnTo>
                  <a:pt x="98960" y="98242"/>
                </a:lnTo>
              </a:path>
              <a:path w="537210" h="104775">
                <a:moveTo>
                  <a:pt x="98960" y="98242"/>
                </a:moveTo>
                <a:lnTo>
                  <a:pt x="102063" y="98242"/>
                </a:lnTo>
              </a:path>
              <a:path w="537210" h="104775">
                <a:moveTo>
                  <a:pt x="102063" y="98242"/>
                </a:moveTo>
                <a:lnTo>
                  <a:pt x="105165" y="98242"/>
                </a:lnTo>
              </a:path>
              <a:path w="537210" h="104775">
                <a:moveTo>
                  <a:pt x="105165" y="98242"/>
                </a:moveTo>
                <a:lnTo>
                  <a:pt x="108272" y="98242"/>
                </a:lnTo>
              </a:path>
              <a:path w="537210" h="104775">
                <a:moveTo>
                  <a:pt x="108272" y="98242"/>
                </a:moveTo>
                <a:lnTo>
                  <a:pt x="111374" y="98242"/>
                </a:lnTo>
              </a:path>
              <a:path w="537210" h="104775">
                <a:moveTo>
                  <a:pt x="111374" y="98242"/>
                </a:moveTo>
                <a:lnTo>
                  <a:pt x="114477" y="98242"/>
                </a:lnTo>
              </a:path>
              <a:path w="537210" h="104775">
                <a:moveTo>
                  <a:pt x="114477" y="98242"/>
                </a:moveTo>
                <a:lnTo>
                  <a:pt x="117580" y="98242"/>
                </a:lnTo>
              </a:path>
              <a:path w="537210" h="104775">
                <a:moveTo>
                  <a:pt x="117580" y="98242"/>
                </a:moveTo>
                <a:lnTo>
                  <a:pt x="120683" y="98242"/>
                </a:lnTo>
              </a:path>
              <a:path w="537210" h="104775">
                <a:moveTo>
                  <a:pt x="120683" y="98242"/>
                </a:moveTo>
                <a:lnTo>
                  <a:pt x="123786" y="98242"/>
                </a:lnTo>
              </a:path>
              <a:path w="537210" h="104775">
                <a:moveTo>
                  <a:pt x="123786" y="98242"/>
                </a:moveTo>
                <a:lnTo>
                  <a:pt x="126889" y="98242"/>
                </a:lnTo>
              </a:path>
              <a:path w="537210" h="104775">
                <a:moveTo>
                  <a:pt x="126889" y="98242"/>
                </a:moveTo>
                <a:lnTo>
                  <a:pt x="129992" y="98242"/>
                </a:lnTo>
              </a:path>
              <a:path w="537210" h="104775">
                <a:moveTo>
                  <a:pt x="129992" y="98242"/>
                </a:moveTo>
                <a:lnTo>
                  <a:pt x="133098" y="98242"/>
                </a:lnTo>
              </a:path>
              <a:path w="537210" h="104775">
                <a:moveTo>
                  <a:pt x="133098" y="98242"/>
                </a:moveTo>
                <a:lnTo>
                  <a:pt x="135856" y="98242"/>
                </a:lnTo>
              </a:path>
              <a:path w="537210" h="104775">
                <a:moveTo>
                  <a:pt x="135856" y="98242"/>
                </a:moveTo>
                <a:lnTo>
                  <a:pt x="138959" y="98242"/>
                </a:lnTo>
              </a:path>
              <a:path w="537210" h="104775">
                <a:moveTo>
                  <a:pt x="138959" y="98242"/>
                </a:moveTo>
                <a:lnTo>
                  <a:pt x="142062" y="98242"/>
                </a:lnTo>
              </a:path>
              <a:path w="537210" h="104775">
                <a:moveTo>
                  <a:pt x="142062" y="98242"/>
                </a:moveTo>
                <a:lnTo>
                  <a:pt x="145165" y="98242"/>
                </a:lnTo>
              </a:path>
              <a:path w="537210" h="104775">
                <a:moveTo>
                  <a:pt x="145165" y="98242"/>
                </a:moveTo>
                <a:lnTo>
                  <a:pt x="148268" y="98242"/>
                </a:lnTo>
              </a:path>
              <a:path w="537210" h="104775">
                <a:moveTo>
                  <a:pt x="148268" y="98242"/>
                </a:moveTo>
                <a:lnTo>
                  <a:pt x="151371" y="98242"/>
                </a:lnTo>
              </a:path>
              <a:path w="537210" h="104775">
                <a:moveTo>
                  <a:pt x="151371" y="98242"/>
                </a:moveTo>
                <a:lnTo>
                  <a:pt x="154473" y="98242"/>
                </a:lnTo>
              </a:path>
              <a:path w="537210" h="104775">
                <a:moveTo>
                  <a:pt x="154473" y="98242"/>
                </a:moveTo>
                <a:lnTo>
                  <a:pt x="157576" y="98242"/>
                </a:lnTo>
              </a:path>
              <a:path w="537210" h="104775">
                <a:moveTo>
                  <a:pt x="157576" y="98242"/>
                </a:moveTo>
                <a:lnTo>
                  <a:pt x="160682" y="98242"/>
                </a:lnTo>
              </a:path>
              <a:path w="537210" h="104775">
                <a:moveTo>
                  <a:pt x="160682" y="98242"/>
                </a:moveTo>
                <a:lnTo>
                  <a:pt x="163785" y="98242"/>
                </a:lnTo>
              </a:path>
              <a:path w="537210" h="104775">
                <a:moveTo>
                  <a:pt x="163785" y="98242"/>
                </a:moveTo>
                <a:lnTo>
                  <a:pt x="166888" y="98242"/>
                </a:lnTo>
              </a:path>
              <a:path w="537210" h="104775">
                <a:moveTo>
                  <a:pt x="166888" y="98242"/>
                </a:moveTo>
                <a:lnTo>
                  <a:pt x="169991" y="98242"/>
                </a:lnTo>
              </a:path>
              <a:path w="537210" h="104775">
                <a:moveTo>
                  <a:pt x="169991" y="98242"/>
                </a:moveTo>
                <a:lnTo>
                  <a:pt x="173094" y="98242"/>
                </a:lnTo>
              </a:path>
              <a:path w="537210" h="104775">
                <a:moveTo>
                  <a:pt x="173094" y="98242"/>
                </a:moveTo>
                <a:lnTo>
                  <a:pt x="176197" y="98242"/>
                </a:lnTo>
              </a:path>
              <a:path w="537210" h="104775">
                <a:moveTo>
                  <a:pt x="176197" y="98242"/>
                </a:moveTo>
                <a:lnTo>
                  <a:pt x="179300" y="98242"/>
                </a:lnTo>
              </a:path>
              <a:path w="537210" h="104775">
                <a:moveTo>
                  <a:pt x="179300" y="98242"/>
                </a:moveTo>
                <a:lnTo>
                  <a:pt x="182402" y="98242"/>
                </a:lnTo>
              </a:path>
              <a:path w="537210" h="104775">
                <a:moveTo>
                  <a:pt x="182402" y="98242"/>
                </a:moveTo>
                <a:lnTo>
                  <a:pt x="185509" y="98242"/>
                </a:lnTo>
              </a:path>
              <a:path w="537210" h="104775">
                <a:moveTo>
                  <a:pt x="185509" y="98242"/>
                </a:moveTo>
                <a:lnTo>
                  <a:pt x="188611" y="98242"/>
                </a:lnTo>
              </a:path>
              <a:path w="537210" h="104775">
                <a:moveTo>
                  <a:pt x="188611" y="98242"/>
                </a:moveTo>
                <a:lnTo>
                  <a:pt x="191714" y="98242"/>
                </a:lnTo>
              </a:path>
              <a:path w="537210" h="104775">
                <a:moveTo>
                  <a:pt x="191714" y="98242"/>
                </a:moveTo>
                <a:lnTo>
                  <a:pt x="194817" y="98242"/>
                </a:lnTo>
              </a:path>
              <a:path w="537210" h="104775">
                <a:moveTo>
                  <a:pt x="194817" y="98242"/>
                </a:moveTo>
                <a:lnTo>
                  <a:pt x="197920" y="98242"/>
                </a:lnTo>
              </a:path>
              <a:path w="537210" h="104775">
                <a:moveTo>
                  <a:pt x="197920" y="98242"/>
                </a:moveTo>
                <a:lnTo>
                  <a:pt x="201023" y="98242"/>
                </a:lnTo>
              </a:path>
              <a:path w="537210" h="104775">
                <a:moveTo>
                  <a:pt x="201023" y="98242"/>
                </a:moveTo>
                <a:lnTo>
                  <a:pt x="204126" y="98242"/>
                </a:lnTo>
              </a:path>
              <a:path w="537210" h="104775">
                <a:moveTo>
                  <a:pt x="204126" y="98242"/>
                </a:moveTo>
                <a:lnTo>
                  <a:pt x="207229" y="98242"/>
                </a:lnTo>
              </a:path>
              <a:path w="537210" h="104775">
                <a:moveTo>
                  <a:pt x="207229" y="98242"/>
                </a:moveTo>
                <a:lnTo>
                  <a:pt x="210335" y="98242"/>
                </a:lnTo>
              </a:path>
              <a:path w="537210" h="104775">
                <a:moveTo>
                  <a:pt x="210335" y="98242"/>
                </a:moveTo>
                <a:lnTo>
                  <a:pt x="213438" y="98242"/>
                </a:lnTo>
              </a:path>
              <a:path w="537210" h="104775">
                <a:moveTo>
                  <a:pt x="213438" y="98242"/>
                </a:moveTo>
                <a:lnTo>
                  <a:pt x="216540" y="98242"/>
                </a:lnTo>
              </a:path>
              <a:path w="537210" h="104775">
                <a:moveTo>
                  <a:pt x="216540" y="98242"/>
                </a:moveTo>
                <a:lnTo>
                  <a:pt x="219643" y="98242"/>
                </a:lnTo>
              </a:path>
              <a:path w="537210" h="104775">
                <a:moveTo>
                  <a:pt x="219643" y="98242"/>
                </a:moveTo>
                <a:lnTo>
                  <a:pt x="222402" y="98242"/>
                </a:lnTo>
              </a:path>
              <a:path w="537210" h="104775">
                <a:moveTo>
                  <a:pt x="222402" y="98242"/>
                </a:moveTo>
                <a:lnTo>
                  <a:pt x="225505" y="98242"/>
                </a:lnTo>
              </a:path>
              <a:path w="537210" h="104775">
                <a:moveTo>
                  <a:pt x="225505" y="98242"/>
                </a:moveTo>
                <a:lnTo>
                  <a:pt x="228607" y="98242"/>
                </a:lnTo>
              </a:path>
              <a:path w="537210" h="104775">
                <a:moveTo>
                  <a:pt x="228607" y="98242"/>
                </a:moveTo>
                <a:lnTo>
                  <a:pt x="231710" y="98242"/>
                </a:lnTo>
              </a:path>
              <a:path w="537210" h="104775">
                <a:moveTo>
                  <a:pt x="231710" y="98242"/>
                </a:moveTo>
                <a:lnTo>
                  <a:pt x="234813" y="98242"/>
                </a:lnTo>
              </a:path>
              <a:path w="537210" h="104775">
                <a:moveTo>
                  <a:pt x="234813" y="98242"/>
                </a:moveTo>
                <a:lnTo>
                  <a:pt x="237919" y="98242"/>
                </a:lnTo>
              </a:path>
              <a:path w="537210" h="104775">
                <a:moveTo>
                  <a:pt x="237919" y="98242"/>
                </a:moveTo>
                <a:lnTo>
                  <a:pt x="241022" y="98242"/>
                </a:lnTo>
              </a:path>
              <a:path w="537210" h="104775">
                <a:moveTo>
                  <a:pt x="241022" y="98242"/>
                </a:moveTo>
                <a:lnTo>
                  <a:pt x="244125" y="98242"/>
                </a:lnTo>
              </a:path>
              <a:path w="537210" h="104775">
                <a:moveTo>
                  <a:pt x="244125" y="98242"/>
                </a:moveTo>
                <a:lnTo>
                  <a:pt x="247228" y="98242"/>
                </a:lnTo>
              </a:path>
              <a:path w="537210" h="104775">
                <a:moveTo>
                  <a:pt x="247228" y="98242"/>
                </a:moveTo>
                <a:lnTo>
                  <a:pt x="250331" y="98242"/>
                </a:lnTo>
              </a:path>
              <a:path w="537210" h="104775">
                <a:moveTo>
                  <a:pt x="250331" y="98242"/>
                </a:moveTo>
                <a:lnTo>
                  <a:pt x="253434" y="98242"/>
                </a:lnTo>
              </a:path>
              <a:path w="537210" h="104775">
                <a:moveTo>
                  <a:pt x="253434" y="98242"/>
                </a:moveTo>
                <a:lnTo>
                  <a:pt x="256536" y="98242"/>
                </a:lnTo>
              </a:path>
              <a:path w="537210" h="104775">
                <a:moveTo>
                  <a:pt x="256536" y="98242"/>
                </a:moveTo>
                <a:lnTo>
                  <a:pt x="259639" y="98242"/>
                </a:lnTo>
              </a:path>
              <a:path w="537210" h="104775">
                <a:moveTo>
                  <a:pt x="259639" y="98242"/>
                </a:moveTo>
                <a:lnTo>
                  <a:pt x="262745" y="98242"/>
                </a:lnTo>
              </a:path>
              <a:path w="537210" h="104775">
                <a:moveTo>
                  <a:pt x="262745" y="98242"/>
                </a:moveTo>
                <a:lnTo>
                  <a:pt x="265848" y="98242"/>
                </a:lnTo>
              </a:path>
              <a:path w="537210" h="104775">
                <a:moveTo>
                  <a:pt x="265848" y="98242"/>
                </a:moveTo>
                <a:lnTo>
                  <a:pt x="268951" y="98242"/>
                </a:lnTo>
              </a:path>
              <a:path w="537210" h="104775">
                <a:moveTo>
                  <a:pt x="268951" y="98242"/>
                </a:moveTo>
                <a:lnTo>
                  <a:pt x="272054" y="98242"/>
                </a:lnTo>
              </a:path>
              <a:path w="537210" h="104775">
                <a:moveTo>
                  <a:pt x="272054" y="98242"/>
                </a:moveTo>
                <a:lnTo>
                  <a:pt x="275157" y="98242"/>
                </a:lnTo>
              </a:path>
              <a:path w="537210" h="104775">
                <a:moveTo>
                  <a:pt x="275157" y="98242"/>
                </a:moveTo>
                <a:lnTo>
                  <a:pt x="278260" y="98242"/>
                </a:lnTo>
              </a:path>
              <a:path w="537210" h="104775">
                <a:moveTo>
                  <a:pt x="278260" y="98242"/>
                </a:moveTo>
                <a:lnTo>
                  <a:pt x="281363" y="98242"/>
                </a:lnTo>
              </a:path>
              <a:path w="537210" h="104775">
                <a:moveTo>
                  <a:pt x="281363" y="98242"/>
                </a:moveTo>
                <a:lnTo>
                  <a:pt x="284465" y="98242"/>
                </a:lnTo>
              </a:path>
              <a:path w="537210" h="104775">
                <a:moveTo>
                  <a:pt x="284465" y="98242"/>
                </a:moveTo>
                <a:lnTo>
                  <a:pt x="287572" y="98242"/>
                </a:lnTo>
              </a:path>
              <a:path w="537210" h="104775">
                <a:moveTo>
                  <a:pt x="287572" y="98242"/>
                </a:moveTo>
                <a:lnTo>
                  <a:pt x="290674" y="98242"/>
                </a:lnTo>
              </a:path>
              <a:path w="537210" h="104775">
                <a:moveTo>
                  <a:pt x="290674" y="98242"/>
                </a:moveTo>
                <a:lnTo>
                  <a:pt x="292741" y="98242"/>
                </a:lnTo>
              </a:path>
              <a:path w="537210" h="104775">
                <a:moveTo>
                  <a:pt x="0" y="92382"/>
                </a:moveTo>
                <a:lnTo>
                  <a:pt x="0" y="104446"/>
                </a:lnTo>
              </a:path>
              <a:path w="537210" h="104775">
                <a:moveTo>
                  <a:pt x="0" y="104446"/>
                </a:moveTo>
                <a:lnTo>
                  <a:pt x="0" y="92382"/>
                </a:lnTo>
              </a:path>
              <a:path w="537210" h="104775">
                <a:moveTo>
                  <a:pt x="292741" y="92382"/>
                </a:moveTo>
                <a:lnTo>
                  <a:pt x="292741" y="104446"/>
                </a:lnTo>
              </a:path>
              <a:path w="537210" h="104775">
                <a:moveTo>
                  <a:pt x="292741" y="104446"/>
                </a:moveTo>
                <a:lnTo>
                  <a:pt x="292741" y="92382"/>
                </a:lnTo>
              </a:path>
              <a:path w="537210" h="104775">
                <a:moveTo>
                  <a:pt x="293777" y="31370"/>
                </a:moveTo>
                <a:lnTo>
                  <a:pt x="296880" y="31370"/>
                </a:lnTo>
              </a:path>
              <a:path w="537210" h="104775">
                <a:moveTo>
                  <a:pt x="296880" y="31370"/>
                </a:moveTo>
                <a:lnTo>
                  <a:pt x="299983" y="31370"/>
                </a:lnTo>
              </a:path>
              <a:path w="537210" h="104775">
                <a:moveTo>
                  <a:pt x="299983" y="31370"/>
                </a:moveTo>
                <a:lnTo>
                  <a:pt x="303086" y="31370"/>
                </a:lnTo>
              </a:path>
              <a:path w="537210" h="104775">
                <a:moveTo>
                  <a:pt x="303086" y="31370"/>
                </a:moveTo>
                <a:lnTo>
                  <a:pt x="306189" y="31370"/>
                </a:lnTo>
              </a:path>
              <a:path w="537210" h="104775">
                <a:moveTo>
                  <a:pt x="306189" y="31370"/>
                </a:moveTo>
                <a:lnTo>
                  <a:pt x="308947" y="31370"/>
                </a:lnTo>
              </a:path>
              <a:path w="537210" h="104775">
                <a:moveTo>
                  <a:pt x="308947" y="31370"/>
                </a:moveTo>
                <a:lnTo>
                  <a:pt x="312050" y="31370"/>
                </a:lnTo>
              </a:path>
              <a:path w="537210" h="104775">
                <a:moveTo>
                  <a:pt x="312050" y="31370"/>
                </a:moveTo>
                <a:lnTo>
                  <a:pt x="315156" y="31370"/>
                </a:lnTo>
              </a:path>
              <a:path w="537210" h="104775">
                <a:moveTo>
                  <a:pt x="315156" y="31370"/>
                </a:moveTo>
                <a:lnTo>
                  <a:pt x="318259" y="31370"/>
                </a:lnTo>
              </a:path>
              <a:path w="537210" h="104775">
                <a:moveTo>
                  <a:pt x="318259" y="31370"/>
                </a:moveTo>
                <a:lnTo>
                  <a:pt x="321362" y="31370"/>
                </a:lnTo>
              </a:path>
              <a:path w="537210" h="104775">
                <a:moveTo>
                  <a:pt x="321362" y="31370"/>
                </a:moveTo>
                <a:lnTo>
                  <a:pt x="324465" y="31370"/>
                </a:lnTo>
              </a:path>
              <a:path w="537210" h="104775">
                <a:moveTo>
                  <a:pt x="324465" y="31370"/>
                </a:moveTo>
                <a:lnTo>
                  <a:pt x="327568" y="31370"/>
                </a:lnTo>
              </a:path>
              <a:path w="537210" h="104775">
                <a:moveTo>
                  <a:pt x="327568" y="31370"/>
                </a:moveTo>
                <a:lnTo>
                  <a:pt x="330671" y="31370"/>
                </a:lnTo>
              </a:path>
              <a:path w="537210" h="104775">
                <a:moveTo>
                  <a:pt x="330671" y="31370"/>
                </a:moveTo>
                <a:lnTo>
                  <a:pt x="333773" y="31370"/>
                </a:lnTo>
              </a:path>
              <a:path w="537210" h="104775">
                <a:moveTo>
                  <a:pt x="333773" y="31370"/>
                </a:moveTo>
                <a:lnTo>
                  <a:pt x="336876" y="31370"/>
                </a:lnTo>
              </a:path>
              <a:path w="537210" h="104775">
                <a:moveTo>
                  <a:pt x="336876" y="31370"/>
                </a:moveTo>
                <a:lnTo>
                  <a:pt x="339982" y="31370"/>
                </a:lnTo>
              </a:path>
              <a:path w="537210" h="104775">
                <a:moveTo>
                  <a:pt x="339982" y="31370"/>
                </a:moveTo>
                <a:lnTo>
                  <a:pt x="343085" y="31370"/>
                </a:lnTo>
              </a:path>
              <a:path w="537210" h="104775">
                <a:moveTo>
                  <a:pt x="343085" y="31370"/>
                </a:moveTo>
                <a:lnTo>
                  <a:pt x="346188" y="31370"/>
                </a:lnTo>
              </a:path>
              <a:path w="537210" h="104775">
                <a:moveTo>
                  <a:pt x="346188" y="31370"/>
                </a:moveTo>
                <a:lnTo>
                  <a:pt x="349291" y="31370"/>
                </a:lnTo>
              </a:path>
              <a:path w="537210" h="104775">
                <a:moveTo>
                  <a:pt x="349291" y="31370"/>
                </a:moveTo>
                <a:lnTo>
                  <a:pt x="352394" y="31370"/>
                </a:lnTo>
              </a:path>
              <a:path w="537210" h="104775">
                <a:moveTo>
                  <a:pt x="352394" y="31370"/>
                </a:moveTo>
                <a:lnTo>
                  <a:pt x="355497" y="31370"/>
                </a:lnTo>
              </a:path>
              <a:path w="537210" h="104775">
                <a:moveTo>
                  <a:pt x="355497" y="31370"/>
                </a:moveTo>
                <a:lnTo>
                  <a:pt x="358600" y="31370"/>
                </a:lnTo>
              </a:path>
              <a:path w="537210" h="104775">
                <a:moveTo>
                  <a:pt x="358600" y="31370"/>
                </a:moveTo>
                <a:lnTo>
                  <a:pt x="361702" y="31370"/>
                </a:lnTo>
              </a:path>
              <a:path w="537210" h="104775">
                <a:moveTo>
                  <a:pt x="361702" y="31370"/>
                </a:moveTo>
                <a:lnTo>
                  <a:pt x="364809" y="31370"/>
                </a:lnTo>
              </a:path>
              <a:path w="537210" h="104775">
                <a:moveTo>
                  <a:pt x="364809" y="31370"/>
                </a:moveTo>
                <a:lnTo>
                  <a:pt x="367911" y="31370"/>
                </a:lnTo>
              </a:path>
              <a:path w="537210" h="104775">
                <a:moveTo>
                  <a:pt x="367911" y="31370"/>
                </a:moveTo>
                <a:lnTo>
                  <a:pt x="371014" y="31370"/>
                </a:lnTo>
              </a:path>
              <a:path w="537210" h="104775">
                <a:moveTo>
                  <a:pt x="371014" y="31370"/>
                </a:moveTo>
                <a:lnTo>
                  <a:pt x="374117" y="31370"/>
                </a:lnTo>
              </a:path>
              <a:path w="537210" h="104775">
                <a:moveTo>
                  <a:pt x="374117" y="31370"/>
                </a:moveTo>
                <a:lnTo>
                  <a:pt x="377220" y="31370"/>
                </a:lnTo>
              </a:path>
              <a:path w="537210" h="104775">
                <a:moveTo>
                  <a:pt x="377220" y="31370"/>
                </a:moveTo>
                <a:lnTo>
                  <a:pt x="380323" y="31370"/>
                </a:lnTo>
              </a:path>
              <a:path w="537210" h="104775">
                <a:moveTo>
                  <a:pt x="380323" y="31370"/>
                </a:moveTo>
                <a:lnTo>
                  <a:pt x="383426" y="31370"/>
                </a:lnTo>
              </a:path>
              <a:path w="537210" h="104775">
                <a:moveTo>
                  <a:pt x="383426" y="31370"/>
                </a:moveTo>
                <a:lnTo>
                  <a:pt x="386529" y="31370"/>
                </a:lnTo>
              </a:path>
              <a:path w="537210" h="104775">
                <a:moveTo>
                  <a:pt x="386529" y="31370"/>
                </a:moveTo>
                <a:lnTo>
                  <a:pt x="389635" y="31370"/>
                </a:lnTo>
              </a:path>
              <a:path w="537210" h="104775">
                <a:moveTo>
                  <a:pt x="389635" y="31370"/>
                </a:moveTo>
                <a:lnTo>
                  <a:pt x="392738" y="31370"/>
                </a:lnTo>
              </a:path>
              <a:path w="537210" h="104775">
                <a:moveTo>
                  <a:pt x="392738" y="31370"/>
                </a:moveTo>
                <a:lnTo>
                  <a:pt x="395496" y="31370"/>
                </a:lnTo>
              </a:path>
              <a:path w="537210" h="104775">
                <a:moveTo>
                  <a:pt x="395496" y="31370"/>
                </a:moveTo>
                <a:lnTo>
                  <a:pt x="398599" y="31370"/>
                </a:lnTo>
              </a:path>
              <a:path w="537210" h="104775">
                <a:moveTo>
                  <a:pt x="398599" y="31370"/>
                </a:moveTo>
                <a:lnTo>
                  <a:pt x="401702" y="31370"/>
                </a:lnTo>
              </a:path>
              <a:path w="537210" h="104775">
                <a:moveTo>
                  <a:pt x="401702" y="31370"/>
                </a:moveTo>
                <a:lnTo>
                  <a:pt x="404805" y="31370"/>
                </a:lnTo>
              </a:path>
              <a:path w="537210" h="104775">
                <a:moveTo>
                  <a:pt x="404805" y="31370"/>
                </a:moveTo>
                <a:lnTo>
                  <a:pt x="407907" y="31370"/>
                </a:lnTo>
              </a:path>
              <a:path w="537210" h="104775">
                <a:moveTo>
                  <a:pt x="407907" y="31370"/>
                </a:moveTo>
                <a:lnTo>
                  <a:pt x="411010" y="31370"/>
                </a:lnTo>
              </a:path>
              <a:path w="537210" h="104775">
                <a:moveTo>
                  <a:pt x="411010" y="31370"/>
                </a:moveTo>
                <a:lnTo>
                  <a:pt x="414113" y="31370"/>
                </a:lnTo>
              </a:path>
              <a:path w="537210" h="104775">
                <a:moveTo>
                  <a:pt x="414113" y="31370"/>
                </a:moveTo>
                <a:lnTo>
                  <a:pt x="417219" y="31370"/>
                </a:lnTo>
              </a:path>
              <a:path w="537210" h="104775">
                <a:moveTo>
                  <a:pt x="417219" y="31370"/>
                </a:moveTo>
                <a:lnTo>
                  <a:pt x="420322" y="31370"/>
                </a:lnTo>
              </a:path>
              <a:path w="537210" h="104775">
                <a:moveTo>
                  <a:pt x="420322" y="31370"/>
                </a:moveTo>
                <a:lnTo>
                  <a:pt x="423425" y="31370"/>
                </a:lnTo>
              </a:path>
              <a:path w="537210" h="104775">
                <a:moveTo>
                  <a:pt x="423425" y="31370"/>
                </a:moveTo>
                <a:lnTo>
                  <a:pt x="426528" y="31370"/>
                </a:lnTo>
              </a:path>
              <a:path w="537210" h="104775">
                <a:moveTo>
                  <a:pt x="426528" y="31370"/>
                </a:moveTo>
                <a:lnTo>
                  <a:pt x="429631" y="31370"/>
                </a:lnTo>
              </a:path>
              <a:path w="537210" h="104775">
                <a:moveTo>
                  <a:pt x="429631" y="31370"/>
                </a:moveTo>
                <a:lnTo>
                  <a:pt x="432734" y="31370"/>
                </a:lnTo>
              </a:path>
              <a:path w="537210" h="104775">
                <a:moveTo>
                  <a:pt x="432734" y="31370"/>
                </a:moveTo>
                <a:lnTo>
                  <a:pt x="435836" y="31370"/>
                </a:lnTo>
              </a:path>
              <a:path w="537210" h="104775">
                <a:moveTo>
                  <a:pt x="435836" y="31370"/>
                </a:moveTo>
                <a:lnTo>
                  <a:pt x="438939" y="31370"/>
                </a:lnTo>
              </a:path>
              <a:path w="537210" h="104775">
                <a:moveTo>
                  <a:pt x="438939" y="31370"/>
                </a:moveTo>
                <a:lnTo>
                  <a:pt x="442045" y="31370"/>
                </a:lnTo>
              </a:path>
              <a:path w="537210" h="104775">
                <a:moveTo>
                  <a:pt x="442045" y="31370"/>
                </a:moveTo>
                <a:lnTo>
                  <a:pt x="445148" y="31370"/>
                </a:lnTo>
              </a:path>
              <a:path w="537210" h="104775">
                <a:moveTo>
                  <a:pt x="445148" y="31370"/>
                </a:moveTo>
                <a:lnTo>
                  <a:pt x="448251" y="31370"/>
                </a:lnTo>
              </a:path>
              <a:path w="537210" h="104775">
                <a:moveTo>
                  <a:pt x="448251" y="31370"/>
                </a:moveTo>
                <a:lnTo>
                  <a:pt x="451354" y="31370"/>
                </a:lnTo>
              </a:path>
              <a:path w="537210" h="104775">
                <a:moveTo>
                  <a:pt x="451354" y="31370"/>
                </a:moveTo>
                <a:lnTo>
                  <a:pt x="454457" y="31370"/>
                </a:lnTo>
              </a:path>
              <a:path w="537210" h="104775">
                <a:moveTo>
                  <a:pt x="454457" y="31370"/>
                </a:moveTo>
                <a:lnTo>
                  <a:pt x="457560" y="31370"/>
                </a:lnTo>
              </a:path>
              <a:path w="537210" h="104775">
                <a:moveTo>
                  <a:pt x="457560" y="31370"/>
                </a:moveTo>
                <a:lnTo>
                  <a:pt x="460663" y="31370"/>
                </a:lnTo>
              </a:path>
              <a:path w="537210" h="104775">
                <a:moveTo>
                  <a:pt x="460663" y="31370"/>
                </a:moveTo>
                <a:lnTo>
                  <a:pt x="463765" y="31370"/>
                </a:lnTo>
              </a:path>
              <a:path w="537210" h="104775">
                <a:moveTo>
                  <a:pt x="463765" y="31370"/>
                </a:moveTo>
                <a:lnTo>
                  <a:pt x="466872" y="31370"/>
                </a:lnTo>
              </a:path>
              <a:path w="537210" h="104775">
                <a:moveTo>
                  <a:pt x="466872" y="31370"/>
                </a:moveTo>
                <a:lnTo>
                  <a:pt x="469974" y="31370"/>
                </a:lnTo>
              </a:path>
              <a:path w="537210" h="104775">
                <a:moveTo>
                  <a:pt x="469974" y="31370"/>
                </a:moveTo>
                <a:lnTo>
                  <a:pt x="473077" y="31370"/>
                </a:lnTo>
              </a:path>
              <a:path w="537210" h="104775">
                <a:moveTo>
                  <a:pt x="473077" y="31370"/>
                </a:moveTo>
                <a:lnTo>
                  <a:pt x="476180" y="31370"/>
                </a:lnTo>
              </a:path>
              <a:path w="537210" h="104775">
                <a:moveTo>
                  <a:pt x="476180" y="31370"/>
                </a:moveTo>
                <a:lnTo>
                  <a:pt x="479283" y="31370"/>
                </a:lnTo>
              </a:path>
              <a:path w="537210" h="104775">
                <a:moveTo>
                  <a:pt x="479283" y="31370"/>
                </a:moveTo>
                <a:lnTo>
                  <a:pt x="482386" y="31370"/>
                </a:lnTo>
              </a:path>
              <a:path w="537210" h="104775">
                <a:moveTo>
                  <a:pt x="482386" y="31370"/>
                </a:moveTo>
                <a:lnTo>
                  <a:pt x="485144" y="31370"/>
                </a:lnTo>
              </a:path>
              <a:path w="537210" h="104775">
                <a:moveTo>
                  <a:pt x="485144" y="31370"/>
                </a:moveTo>
                <a:lnTo>
                  <a:pt x="488247" y="31370"/>
                </a:lnTo>
              </a:path>
              <a:path w="537210" h="104775">
                <a:moveTo>
                  <a:pt x="488247" y="31370"/>
                </a:moveTo>
                <a:lnTo>
                  <a:pt x="491350" y="31370"/>
                </a:lnTo>
              </a:path>
              <a:path w="537210" h="104775">
                <a:moveTo>
                  <a:pt x="491350" y="31370"/>
                </a:moveTo>
                <a:lnTo>
                  <a:pt x="494456" y="31370"/>
                </a:lnTo>
              </a:path>
              <a:path w="537210" h="104775">
                <a:moveTo>
                  <a:pt x="494456" y="31370"/>
                </a:moveTo>
                <a:lnTo>
                  <a:pt x="497559" y="31370"/>
                </a:lnTo>
              </a:path>
              <a:path w="537210" h="104775">
                <a:moveTo>
                  <a:pt x="497559" y="31370"/>
                </a:moveTo>
                <a:lnTo>
                  <a:pt x="500662" y="31370"/>
                </a:lnTo>
              </a:path>
              <a:path w="537210" h="104775">
                <a:moveTo>
                  <a:pt x="500662" y="31370"/>
                </a:moveTo>
                <a:lnTo>
                  <a:pt x="503765" y="31370"/>
                </a:lnTo>
              </a:path>
              <a:path w="537210" h="104775">
                <a:moveTo>
                  <a:pt x="503765" y="31370"/>
                </a:moveTo>
                <a:lnTo>
                  <a:pt x="506868" y="31370"/>
                </a:lnTo>
              </a:path>
              <a:path w="537210" h="104775">
                <a:moveTo>
                  <a:pt x="506868" y="31370"/>
                </a:moveTo>
                <a:lnTo>
                  <a:pt x="509971" y="31370"/>
                </a:lnTo>
              </a:path>
              <a:path w="537210" h="104775">
                <a:moveTo>
                  <a:pt x="509971" y="31370"/>
                </a:moveTo>
                <a:lnTo>
                  <a:pt x="513073" y="31370"/>
                </a:lnTo>
              </a:path>
              <a:path w="537210" h="104775">
                <a:moveTo>
                  <a:pt x="513073" y="31370"/>
                </a:moveTo>
                <a:lnTo>
                  <a:pt x="516176" y="31370"/>
                </a:lnTo>
              </a:path>
              <a:path w="537210" h="104775">
                <a:moveTo>
                  <a:pt x="516176" y="31370"/>
                </a:moveTo>
                <a:lnTo>
                  <a:pt x="519282" y="31370"/>
                </a:lnTo>
              </a:path>
              <a:path w="537210" h="104775">
                <a:moveTo>
                  <a:pt x="519282" y="31370"/>
                </a:moveTo>
                <a:lnTo>
                  <a:pt x="522385" y="31370"/>
                </a:lnTo>
              </a:path>
              <a:path w="537210" h="104775">
                <a:moveTo>
                  <a:pt x="522385" y="31370"/>
                </a:moveTo>
                <a:lnTo>
                  <a:pt x="525488" y="31370"/>
                </a:lnTo>
              </a:path>
              <a:path w="537210" h="104775">
                <a:moveTo>
                  <a:pt x="525488" y="31370"/>
                </a:moveTo>
                <a:lnTo>
                  <a:pt x="528591" y="31370"/>
                </a:lnTo>
              </a:path>
              <a:path w="537210" h="104775">
                <a:moveTo>
                  <a:pt x="528591" y="31370"/>
                </a:moveTo>
                <a:lnTo>
                  <a:pt x="531694" y="31370"/>
                </a:lnTo>
              </a:path>
              <a:path w="537210" h="104775">
                <a:moveTo>
                  <a:pt x="531694" y="31370"/>
                </a:moveTo>
                <a:lnTo>
                  <a:pt x="534797" y="31370"/>
                </a:lnTo>
              </a:path>
              <a:path w="537210" h="104775">
                <a:moveTo>
                  <a:pt x="534797" y="31370"/>
                </a:moveTo>
                <a:lnTo>
                  <a:pt x="536866" y="31370"/>
                </a:lnTo>
              </a:path>
              <a:path w="537210" h="104775">
                <a:moveTo>
                  <a:pt x="293777" y="25166"/>
                </a:moveTo>
                <a:lnTo>
                  <a:pt x="293777" y="37575"/>
                </a:lnTo>
              </a:path>
              <a:path w="537210" h="104775">
                <a:moveTo>
                  <a:pt x="293777" y="37575"/>
                </a:moveTo>
                <a:lnTo>
                  <a:pt x="293777" y="25166"/>
                </a:lnTo>
              </a:path>
              <a:path w="537210" h="104775">
                <a:moveTo>
                  <a:pt x="536866" y="25166"/>
                </a:moveTo>
                <a:lnTo>
                  <a:pt x="536866" y="37575"/>
                </a:lnTo>
              </a:path>
              <a:path w="537210" h="104775">
                <a:moveTo>
                  <a:pt x="536866" y="37575"/>
                </a:moveTo>
                <a:lnTo>
                  <a:pt x="536866" y="25166"/>
                </a:lnTo>
              </a:path>
            </a:pathLst>
          </a:custGeom>
          <a:ln w="3175">
            <a:solidFill>
              <a:srgbClr val="000000"/>
            </a:solidFill>
          </a:ln>
        </p:spPr>
        <p:txBody>
          <a:bodyPr wrap="square" lIns="0" tIns="0" rIns="0" bIns="0" rtlCol="0"/>
          <a:lstStyle/>
          <a:p>
            <a:endParaRPr/>
          </a:p>
        </p:txBody>
      </p:sp>
      <p:sp>
        <p:nvSpPr>
          <p:cNvPr id="173" name="object 173"/>
          <p:cNvSpPr txBox="1"/>
          <p:nvPr/>
        </p:nvSpPr>
        <p:spPr>
          <a:xfrm>
            <a:off x="3067637" y="6663994"/>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₀</a:t>
            </a:r>
            <a:endParaRPr sz="150">
              <a:latin typeface="Trebuchet MS"/>
              <a:cs typeface="Trebuchet MS"/>
            </a:endParaRPr>
          </a:p>
        </p:txBody>
      </p:sp>
      <p:grpSp>
        <p:nvGrpSpPr>
          <p:cNvPr id="174" name="object 174"/>
          <p:cNvGrpSpPr/>
          <p:nvPr/>
        </p:nvGrpSpPr>
        <p:grpSpPr>
          <a:xfrm>
            <a:off x="2997200" y="6680200"/>
            <a:ext cx="406400" cy="330200"/>
            <a:chOff x="2997200" y="6680200"/>
            <a:chExt cx="406400" cy="330200"/>
          </a:xfrm>
        </p:grpSpPr>
        <p:pic>
          <p:nvPicPr>
            <p:cNvPr id="175" name="object 175"/>
            <p:cNvPicPr/>
            <p:nvPr/>
          </p:nvPicPr>
          <p:blipFill>
            <a:blip r:embed="rId11" cstate="print"/>
            <a:stretch>
              <a:fillRect/>
            </a:stretch>
          </p:blipFill>
          <p:spPr>
            <a:xfrm>
              <a:off x="2997200" y="6680200"/>
              <a:ext cx="203200" cy="152400"/>
            </a:xfrm>
            <a:prstGeom prst="rect">
              <a:avLst/>
            </a:prstGeom>
          </p:spPr>
        </p:pic>
        <p:pic>
          <p:nvPicPr>
            <p:cNvPr id="176" name="object 176"/>
            <p:cNvPicPr/>
            <p:nvPr/>
          </p:nvPicPr>
          <p:blipFill>
            <a:blip r:embed="rId12" cstate="print"/>
            <a:stretch>
              <a:fillRect/>
            </a:stretch>
          </p:blipFill>
          <p:spPr>
            <a:xfrm>
              <a:off x="2998315" y="6683898"/>
              <a:ext cx="190898" cy="148501"/>
            </a:xfrm>
            <a:prstGeom prst="rect">
              <a:avLst/>
            </a:prstGeom>
          </p:spPr>
        </p:pic>
        <p:pic>
          <p:nvPicPr>
            <p:cNvPr id="177" name="object 177"/>
            <p:cNvPicPr/>
            <p:nvPr/>
          </p:nvPicPr>
          <p:blipFill>
            <a:blip r:embed="rId13" cstate="print"/>
            <a:stretch>
              <a:fillRect/>
            </a:stretch>
          </p:blipFill>
          <p:spPr>
            <a:xfrm>
              <a:off x="2997200" y="6845300"/>
              <a:ext cx="203200" cy="165100"/>
            </a:xfrm>
            <a:prstGeom prst="rect">
              <a:avLst/>
            </a:prstGeom>
          </p:spPr>
        </p:pic>
        <p:pic>
          <p:nvPicPr>
            <p:cNvPr id="178" name="object 178"/>
            <p:cNvPicPr/>
            <p:nvPr/>
          </p:nvPicPr>
          <p:blipFill>
            <a:blip r:embed="rId14" cstate="print"/>
            <a:stretch>
              <a:fillRect/>
            </a:stretch>
          </p:blipFill>
          <p:spPr>
            <a:xfrm>
              <a:off x="2998315" y="6852221"/>
              <a:ext cx="190898" cy="148501"/>
            </a:xfrm>
            <a:prstGeom prst="rect">
              <a:avLst/>
            </a:prstGeom>
          </p:spPr>
        </p:pic>
        <p:pic>
          <p:nvPicPr>
            <p:cNvPr id="179" name="object 179"/>
            <p:cNvPicPr/>
            <p:nvPr/>
          </p:nvPicPr>
          <p:blipFill>
            <a:blip r:embed="rId15" cstate="print"/>
            <a:stretch>
              <a:fillRect/>
            </a:stretch>
          </p:blipFill>
          <p:spPr>
            <a:xfrm>
              <a:off x="3200400" y="6845300"/>
              <a:ext cx="203200" cy="165100"/>
            </a:xfrm>
            <a:prstGeom prst="rect">
              <a:avLst/>
            </a:prstGeom>
          </p:spPr>
        </p:pic>
        <p:pic>
          <p:nvPicPr>
            <p:cNvPr id="180" name="object 180"/>
            <p:cNvPicPr/>
            <p:nvPr/>
          </p:nvPicPr>
          <p:blipFill>
            <a:blip r:embed="rId16" cstate="print"/>
            <a:stretch>
              <a:fillRect/>
            </a:stretch>
          </p:blipFill>
          <p:spPr>
            <a:xfrm>
              <a:off x="3210506" y="6852221"/>
              <a:ext cx="190898" cy="148501"/>
            </a:xfrm>
            <a:prstGeom prst="rect">
              <a:avLst/>
            </a:prstGeom>
          </p:spPr>
        </p:pic>
      </p:grpSp>
      <p:sp>
        <p:nvSpPr>
          <p:cNvPr id="181" name="object 181"/>
          <p:cNvSpPr txBox="1"/>
          <p:nvPr/>
        </p:nvSpPr>
        <p:spPr>
          <a:xfrm>
            <a:off x="3266870" y="6661401"/>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₁</a:t>
            </a:r>
            <a:endParaRPr sz="150">
              <a:latin typeface="Trebuchet MS"/>
              <a:cs typeface="Trebuchet MS"/>
            </a:endParaRPr>
          </a:p>
        </p:txBody>
      </p:sp>
      <p:grpSp>
        <p:nvGrpSpPr>
          <p:cNvPr id="182" name="object 182"/>
          <p:cNvGrpSpPr/>
          <p:nvPr/>
        </p:nvGrpSpPr>
        <p:grpSpPr>
          <a:xfrm>
            <a:off x="3200400" y="6680200"/>
            <a:ext cx="203200" cy="152400"/>
            <a:chOff x="3200400" y="6680200"/>
            <a:chExt cx="203200" cy="152400"/>
          </a:xfrm>
        </p:grpSpPr>
        <p:pic>
          <p:nvPicPr>
            <p:cNvPr id="183" name="object 183"/>
            <p:cNvPicPr/>
            <p:nvPr/>
          </p:nvPicPr>
          <p:blipFill>
            <a:blip r:embed="rId17" cstate="print"/>
            <a:stretch>
              <a:fillRect/>
            </a:stretch>
          </p:blipFill>
          <p:spPr>
            <a:xfrm>
              <a:off x="3200400" y="6680200"/>
              <a:ext cx="203200" cy="152400"/>
            </a:xfrm>
            <a:prstGeom prst="rect">
              <a:avLst/>
            </a:prstGeom>
          </p:spPr>
        </p:pic>
        <p:pic>
          <p:nvPicPr>
            <p:cNvPr id="184" name="object 184"/>
            <p:cNvPicPr/>
            <p:nvPr/>
          </p:nvPicPr>
          <p:blipFill>
            <a:blip r:embed="rId18" cstate="print"/>
            <a:stretch>
              <a:fillRect/>
            </a:stretch>
          </p:blipFill>
          <p:spPr>
            <a:xfrm>
              <a:off x="3210506" y="6683571"/>
              <a:ext cx="190898" cy="148501"/>
            </a:xfrm>
            <a:prstGeom prst="rect">
              <a:avLst/>
            </a:prstGeom>
          </p:spPr>
        </p:pic>
      </p:grpSp>
      <p:sp>
        <p:nvSpPr>
          <p:cNvPr id="185" name="object 185"/>
          <p:cNvSpPr txBox="1"/>
          <p:nvPr/>
        </p:nvSpPr>
        <p:spPr>
          <a:xfrm>
            <a:off x="3478717" y="6664573"/>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₂</a:t>
            </a:r>
            <a:endParaRPr sz="150">
              <a:latin typeface="Trebuchet MS"/>
              <a:cs typeface="Trebuchet MS"/>
            </a:endParaRPr>
          </a:p>
        </p:txBody>
      </p:sp>
      <p:grpSp>
        <p:nvGrpSpPr>
          <p:cNvPr id="186" name="object 186"/>
          <p:cNvGrpSpPr/>
          <p:nvPr/>
        </p:nvGrpSpPr>
        <p:grpSpPr>
          <a:xfrm>
            <a:off x="3416300" y="6680200"/>
            <a:ext cx="203200" cy="330200"/>
            <a:chOff x="3416300" y="6680200"/>
            <a:chExt cx="203200" cy="330200"/>
          </a:xfrm>
        </p:grpSpPr>
        <p:pic>
          <p:nvPicPr>
            <p:cNvPr id="187" name="object 187"/>
            <p:cNvPicPr/>
            <p:nvPr/>
          </p:nvPicPr>
          <p:blipFill>
            <a:blip r:embed="rId19" cstate="print"/>
            <a:stretch>
              <a:fillRect/>
            </a:stretch>
          </p:blipFill>
          <p:spPr>
            <a:xfrm>
              <a:off x="3416300" y="6680200"/>
              <a:ext cx="203200" cy="152400"/>
            </a:xfrm>
            <a:prstGeom prst="rect">
              <a:avLst/>
            </a:prstGeom>
          </p:spPr>
        </p:pic>
        <p:pic>
          <p:nvPicPr>
            <p:cNvPr id="188" name="object 188"/>
            <p:cNvPicPr/>
            <p:nvPr/>
          </p:nvPicPr>
          <p:blipFill>
            <a:blip r:embed="rId20" cstate="print"/>
            <a:stretch>
              <a:fillRect/>
            </a:stretch>
          </p:blipFill>
          <p:spPr>
            <a:xfrm>
              <a:off x="3422699" y="6683571"/>
              <a:ext cx="190710" cy="148501"/>
            </a:xfrm>
            <a:prstGeom prst="rect">
              <a:avLst/>
            </a:prstGeom>
          </p:spPr>
        </p:pic>
        <p:pic>
          <p:nvPicPr>
            <p:cNvPr id="189" name="object 189"/>
            <p:cNvPicPr/>
            <p:nvPr/>
          </p:nvPicPr>
          <p:blipFill>
            <a:blip r:embed="rId21" cstate="print"/>
            <a:stretch>
              <a:fillRect/>
            </a:stretch>
          </p:blipFill>
          <p:spPr>
            <a:xfrm>
              <a:off x="3416300" y="6845300"/>
              <a:ext cx="203200" cy="165100"/>
            </a:xfrm>
            <a:prstGeom prst="rect">
              <a:avLst/>
            </a:prstGeom>
          </p:spPr>
        </p:pic>
        <p:pic>
          <p:nvPicPr>
            <p:cNvPr id="190" name="object 190"/>
            <p:cNvPicPr/>
            <p:nvPr/>
          </p:nvPicPr>
          <p:blipFill>
            <a:blip r:embed="rId22" cstate="print"/>
            <a:stretch>
              <a:fillRect/>
            </a:stretch>
          </p:blipFill>
          <p:spPr>
            <a:xfrm>
              <a:off x="3422699" y="6852221"/>
              <a:ext cx="190898" cy="148501"/>
            </a:xfrm>
            <a:prstGeom prst="rect">
              <a:avLst/>
            </a:prstGeom>
          </p:spPr>
        </p:pic>
      </p:grpSp>
      <p:sp>
        <p:nvSpPr>
          <p:cNvPr id="191" name="object 191"/>
          <p:cNvSpPr txBox="1"/>
          <p:nvPr/>
        </p:nvSpPr>
        <p:spPr>
          <a:xfrm>
            <a:off x="3771575" y="6622357"/>
            <a:ext cx="127635" cy="86360"/>
          </a:xfrm>
          <a:prstGeom prst="rect">
            <a:avLst/>
          </a:prstGeom>
        </p:spPr>
        <p:txBody>
          <a:bodyPr vert="horz" wrap="square" lIns="0" tIns="13970" rIns="0" bIns="0" rtlCol="0">
            <a:spAutoFit/>
          </a:bodyPr>
          <a:lstStyle/>
          <a:p>
            <a:pPr marL="12700">
              <a:lnSpc>
                <a:spcPts val="350"/>
              </a:lnSpc>
              <a:spcBef>
                <a:spcPts val="110"/>
              </a:spcBef>
            </a:pPr>
            <a:r>
              <a:rPr sz="300" b="1" spc="-50" dirty="0">
                <a:latin typeface="Arial"/>
                <a:cs typeface="Arial"/>
              </a:rPr>
              <a:t>B</a:t>
            </a:r>
            <a:endParaRPr sz="300">
              <a:latin typeface="Arial"/>
              <a:cs typeface="Arial"/>
            </a:endParaRPr>
          </a:p>
          <a:p>
            <a:pPr marR="5080" algn="r">
              <a:lnSpc>
                <a:spcPts val="110"/>
              </a:lnSpc>
            </a:pPr>
            <a:r>
              <a:rPr sz="100" b="1" spc="-25" dirty="0">
                <a:latin typeface="Arial"/>
                <a:cs typeface="Arial"/>
              </a:rPr>
              <a:t>450</a:t>
            </a:r>
            <a:endParaRPr sz="100">
              <a:latin typeface="Arial"/>
              <a:cs typeface="Arial"/>
            </a:endParaRPr>
          </a:p>
        </p:txBody>
      </p:sp>
      <p:grpSp>
        <p:nvGrpSpPr>
          <p:cNvPr id="192" name="object 192"/>
          <p:cNvGrpSpPr/>
          <p:nvPr/>
        </p:nvGrpSpPr>
        <p:grpSpPr>
          <a:xfrm>
            <a:off x="2989977" y="7112000"/>
            <a:ext cx="1671320" cy="520700"/>
            <a:chOff x="2989977" y="7112000"/>
            <a:chExt cx="1671320" cy="520700"/>
          </a:xfrm>
        </p:grpSpPr>
        <p:pic>
          <p:nvPicPr>
            <p:cNvPr id="193" name="object 193"/>
            <p:cNvPicPr/>
            <p:nvPr/>
          </p:nvPicPr>
          <p:blipFill>
            <a:blip r:embed="rId23" cstate="print"/>
            <a:stretch>
              <a:fillRect/>
            </a:stretch>
          </p:blipFill>
          <p:spPr>
            <a:xfrm>
              <a:off x="2989977" y="7173750"/>
              <a:ext cx="298106" cy="289565"/>
            </a:xfrm>
            <a:prstGeom prst="rect">
              <a:avLst/>
            </a:prstGeom>
          </p:spPr>
        </p:pic>
        <p:pic>
          <p:nvPicPr>
            <p:cNvPr id="194" name="object 194"/>
            <p:cNvPicPr/>
            <p:nvPr/>
          </p:nvPicPr>
          <p:blipFill>
            <a:blip r:embed="rId24" cstate="print"/>
            <a:stretch>
              <a:fillRect/>
            </a:stretch>
          </p:blipFill>
          <p:spPr>
            <a:xfrm>
              <a:off x="3326474" y="7173750"/>
              <a:ext cx="295460" cy="289565"/>
            </a:xfrm>
            <a:prstGeom prst="rect">
              <a:avLst/>
            </a:prstGeom>
          </p:spPr>
        </p:pic>
        <p:pic>
          <p:nvPicPr>
            <p:cNvPr id="195" name="object 195"/>
            <p:cNvPicPr/>
            <p:nvPr/>
          </p:nvPicPr>
          <p:blipFill>
            <a:blip r:embed="rId25" cstate="print"/>
            <a:stretch>
              <a:fillRect/>
            </a:stretch>
          </p:blipFill>
          <p:spPr>
            <a:xfrm>
              <a:off x="3835400" y="7112000"/>
              <a:ext cx="825500" cy="520700"/>
            </a:xfrm>
            <a:prstGeom prst="rect">
              <a:avLst/>
            </a:prstGeom>
          </p:spPr>
        </p:pic>
        <p:sp>
          <p:nvSpPr>
            <p:cNvPr id="196" name="object 196"/>
            <p:cNvSpPr/>
            <p:nvPr/>
          </p:nvSpPr>
          <p:spPr>
            <a:xfrm>
              <a:off x="3847192" y="7114119"/>
              <a:ext cx="813435" cy="518159"/>
            </a:xfrm>
            <a:custGeom>
              <a:avLst/>
              <a:gdLst/>
              <a:ahLst/>
              <a:cxnLst/>
              <a:rect l="l" t="t" r="r" b="b"/>
              <a:pathLst>
                <a:path w="813435" h="518159">
                  <a:moveTo>
                    <a:pt x="813311" y="0"/>
                  </a:moveTo>
                  <a:lnTo>
                    <a:pt x="0" y="0"/>
                  </a:lnTo>
                  <a:lnTo>
                    <a:pt x="0" y="517565"/>
                  </a:lnTo>
                  <a:lnTo>
                    <a:pt x="813311" y="517565"/>
                  </a:lnTo>
                  <a:lnTo>
                    <a:pt x="813311" y="0"/>
                  </a:lnTo>
                  <a:close/>
                </a:path>
              </a:pathLst>
            </a:custGeom>
            <a:solidFill>
              <a:srgbClr val="FFFFFF"/>
            </a:solidFill>
          </p:spPr>
          <p:txBody>
            <a:bodyPr wrap="square" lIns="0" tIns="0" rIns="0" bIns="0" rtlCol="0"/>
            <a:lstStyle/>
            <a:p>
              <a:endParaRPr/>
            </a:p>
          </p:txBody>
        </p:sp>
        <p:sp>
          <p:nvSpPr>
            <p:cNvPr id="197" name="object 197"/>
            <p:cNvSpPr/>
            <p:nvPr/>
          </p:nvSpPr>
          <p:spPr>
            <a:xfrm>
              <a:off x="3958565" y="7590212"/>
              <a:ext cx="66675" cy="8890"/>
            </a:xfrm>
            <a:custGeom>
              <a:avLst/>
              <a:gdLst/>
              <a:ahLst/>
              <a:cxnLst/>
              <a:rect l="l" t="t" r="r" b="b"/>
              <a:pathLst>
                <a:path w="66675" h="8890">
                  <a:moveTo>
                    <a:pt x="66456" y="0"/>
                  </a:moveTo>
                  <a:lnTo>
                    <a:pt x="0" y="0"/>
                  </a:lnTo>
                  <a:lnTo>
                    <a:pt x="0" y="8494"/>
                  </a:lnTo>
                  <a:lnTo>
                    <a:pt x="66456" y="8494"/>
                  </a:lnTo>
                  <a:lnTo>
                    <a:pt x="66456" y="0"/>
                  </a:lnTo>
                  <a:close/>
                </a:path>
              </a:pathLst>
            </a:custGeom>
            <a:solidFill>
              <a:srgbClr val="D4D4D4"/>
            </a:solidFill>
          </p:spPr>
          <p:txBody>
            <a:bodyPr wrap="square" lIns="0" tIns="0" rIns="0" bIns="0" rtlCol="0"/>
            <a:lstStyle/>
            <a:p>
              <a:endParaRPr/>
            </a:p>
          </p:txBody>
        </p:sp>
        <p:sp>
          <p:nvSpPr>
            <p:cNvPr id="198" name="object 198"/>
            <p:cNvSpPr/>
            <p:nvPr/>
          </p:nvSpPr>
          <p:spPr>
            <a:xfrm>
              <a:off x="3956523"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199" name="object 199"/>
            <p:cNvSpPr/>
            <p:nvPr/>
          </p:nvSpPr>
          <p:spPr>
            <a:xfrm>
              <a:off x="3958213" y="7589859"/>
              <a:ext cx="0" cy="8255"/>
            </a:xfrm>
            <a:custGeom>
              <a:avLst/>
              <a:gdLst/>
              <a:ahLst/>
              <a:cxnLst/>
              <a:rect l="l" t="t" r="r" b="b"/>
              <a:pathLst>
                <a:path h="8254">
                  <a:moveTo>
                    <a:pt x="0" y="7786"/>
                  </a:moveTo>
                  <a:lnTo>
                    <a:pt x="0" y="0"/>
                  </a:lnTo>
                </a:path>
              </a:pathLst>
            </a:custGeom>
            <a:ln w="3383">
              <a:solidFill>
                <a:srgbClr val="000000"/>
              </a:solidFill>
            </a:ln>
          </p:spPr>
          <p:txBody>
            <a:bodyPr wrap="square" lIns="0" tIns="0" rIns="0" bIns="0" rtlCol="0"/>
            <a:lstStyle/>
            <a:p>
              <a:endParaRPr/>
            </a:p>
          </p:txBody>
        </p:sp>
        <p:sp>
          <p:nvSpPr>
            <p:cNvPr id="200" name="object 200"/>
            <p:cNvSpPr/>
            <p:nvPr/>
          </p:nvSpPr>
          <p:spPr>
            <a:xfrm>
              <a:off x="3958213" y="7589859"/>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01" name="object 201"/>
            <p:cNvSpPr/>
            <p:nvPr/>
          </p:nvSpPr>
          <p:spPr>
            <a:xfrm>
              <a:off x="4024669" y="7589859"/>
              <a:ext cx="0" cy="8255"/>
            </a:xfrm>
            <a:custGeom>
              <a:avLst/>
              <a:gdLst/>
              <a:ahLst/>
              <a:cxnLst/>
              <a:rect l="l" t="t" r="r" b="b"/>
              <a:pathLst>
                <a:path h="8254">
                  <a:moveTo>
                    <a:pt x="0" y="0"/>
                  </a:moveTo>
                  <a:lnTo>
                    <a:pt x="0" y="7786"/>
                  </a:lnTo>
                </a:path>
              </a:pathLst>
            </a:custGeom>
            <a:ln w="3383">
              <a:solidFill>
                <a:srgbClr val="000000"/>
              </a:solidFill>
            </a:ln>
          </p:spPr>
          <p:txBody>
            <a:bodyPr wrap="square" lIns="0" tIns="0" rIns="0" bIns="0" rtlCol="0"/>
            <a:lstStyle/>
            <a:p>
              <a:endParaRPr/>
            </a:p>
          </p:txBody>
        </p:sp>
        <p:sp>
          <p:nvSpPr>
            <p:cNvPr id="202" name="object 202"/>
            <p:cNvSpPr/>
            <p:nvPr/>
          </p:nvSpPr>
          <p:spPr>
            <a:xfrm>
              <a:off x="3974827" y="7589505"/>
              <a:ext cx="33655" cy="635"/>
            </a:xfrm>
            <a:custGeom>
              <a:avLst/>
              <a:gdLst/>
              <a:ahLst/>
              <a:cxnLst/>
              <a:rect l="l" t="t" r="r" b="b"/>
              <a:pathLst>
                <a:path w="33654" h="634">
                  <a:moveTo>
                    <a:pt x="0" y="0"/>
                  </a:moveTo>
                  <a:lnTo>
                    <a:pt x="33228" y="0"/>
                  </a:lnTo>
                </a:path>
                <a:path w="33654" h="634">
                  <a:moveTo>
                    <a:pt x="33228" y="0"/>
                  </a:moveTo>
                  <a:lnTo>
                    <a:pt x="0" y="0"/>
                  </a:lnTo>
                </a:path>
                <a:path w="33654" h="634">
                  <a:moveTo>
                    <a:pt x="16614" y="0"/>
                  </a:moveTo>
                  <a:lnTo>
                    <a:pt x="16614" y="353"/>
                  </a:lnTo>
                </a:path>
              </a:pathLst>
            </a:custGeom>
            <a:ln w="3175">
              <a:solidFill>
                <a:srgbClr val="000000"/>
              </a:solidFill>
            </a:ln>
          </p:spPr>
          <p:txBody>
            <a:bodyPr wrap="square" lIns="0" tIns="0" rIns="0" bIns="0" rtlCol="0"/>
            <a:lstStyle/>
            <a:p>
              <a:endParaRPr/>
            </a:p>
          </p:txBody>
        </p:sp>
        <p:sp>
          <p:nvSpPr>
            <p:cNvPr id="203" name="object 203"/>
            <p:cNvSpPr/>
            <p:nvPr/>
          </p:nvSpPr>
          <p:spPr>
            <a:xfrm>
              <a:off x="4324784" y="7595521"/>
              <a:ext cx="66675" cy="3810"/>
            </a:xfrm>
            <a:custGeom>
              <a:avLst/>
              <a:gdLst/>
              <a:ahLst/>
              <a:cxnLst/>
              <a:rect l="l" t="t" r="r" b="b"/>
              <a:pathLst>
                <a:path w="66675" h="3809">
                  <a:moveTo>
                    <a:pt x="66456" y="0"/>
                  </a:moveTo>
                  <a:lnTo>
                    <a:pt x="0" y="0"/>
                  </a:lnTo>
                  <a:lnTo>
                    <a:pt x="0" y="3185"/>
                  </a:lnTo>
                  <a:lnTo>
                    <a:pt x="66456" y="3185"/>
                  </a:lnTo>
                  <a:lnTo>
                    <a:pt x="66456" y="0"/>
                  </a:lnTo>
                  <a:close/>
                </a:path>
              </a:pathLst>
            </a:custGeom>
            <a:solidFill>
              <a:srgbClr val="D4D4D4"/>
            </a:solidFill>
          </p:spPr>
          <p:txBody>
            <a:bodyPr wrap="square" lIns="0" tIns="0" rIns="0" bIns="0" rtlCol="0"/>
            <a:lstStyle/>
            <a:p>
              <a:endParaRPr/>
            </a:p>
          </p:txBody>
        </p:sp>
        <p:sp>
          <p:nvSpPr>
            <p:cNvPr id="204" name="object 204"/>
            <p:cNvSpPr/>
            <p:nvPr/>
          </p:nvSpPr>
          <p:spPr>
            <a:xfrm>
              <a:off x="4322741"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05" name="object 205"/>
            <p:cNvSpPr/>
            <p:nvPr/>
          </p:nvSpPr>
          <p:spPr>
            <a:xfrm>
              <a:off x="4324431" y="7595169"/>
              <a:ext cx="0" cy="2540"/>
            </a:xfrm>
            <a:custGeom>
              <a:avLst/>
              <a:gdLst/>
              <a:ahLst/>
              <a:cxnLst/>
              <a:rect l="l" t="t" r="r" b="b"/>
              <a:pathLst>
                <a:path h="2540">
                  <a:moveTo>
                    <a:pt x="0" y="2477"/>
                  </a:moveTo>
                  <a:lnTo>
                    <a:pt x="0" y="0"/>
                  </a:lnTo>
                </a:path>
              </a:pathLst>
            </a:custGeom>
            <a:ln w="3383">
              <a:solidFill>
                <a:srgbClr val="000000"/>
              </a:solidFill>
            </a:ln>
          </p:spPr>
          <p:txBody>
            <a:bodyPr wrap="square" lIns="0" tIns="0" rIns="0" bIns="0" rtlCol="0"/>
            <a:lstStyle/>
            <a:p>
              <a:endParaRPr/>
            </a:p>
          </p:txBody>
        </p:sp>
        <p:sp>
          <p:nvSpPr>
            <p:cNvPr id="206" name="object 206"/>
            <p:cNvSpPr/>
            <p:nvPr/>
          </p:nvSpPr>
          <p:spPr>
            <a:xfrm>
              <a:off x="4324431" y="7595169"/>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07" name="object 207"/>
            <p:cNvSpPr/>
            <p:nvPr/>
          </p:nvSpPr>
          <p:spPr>
            <a:xfrm>
              <a:off x="4390887" y="7595169"/>
              <a:ext cx="0" cy="2540"/>
            </a:xfrm>
            <a:custGeom>
              <a:avLst/>
              <a:gdLst/>
              <a:ahLst/>
              <a:cxnLst/>
              <a:rect l="l" t="t" r="r" b="b"/>
              <a:pathLst>
                <a:path h="2540">
                  <a:moveTo>
                    <a:pt x="0" y="0"/>
                  </a:moveTo>
                  <a:lnTo>
                    <a:pt x="0" y="2477"/>
                  </a:lnTo>
                </a:path>
              </a:pathLst>
            </a:custGeom>
            <a:ln w="3383">
              <a:solidFill>
                <a:srgbClr val="000000"/>
              </a:solidFill>
            </a:ln>
          </p:spPr>
          <p:txBody>
            <a:bodyPr wrap="square" lIns="0" tIns="0" rIns="0" bIns="0" rtlCol="0"/>
            <a:lstStyle/>
            <a:p>
              <a:endParaRPr/>
            </a:p>
          </p:txBody>
        </p:sp>
        <p:sp>
          <p:nvSpPr>
            <p:cNvPr id="208" name="object 208"/>
            <p:cNvSpPr/>
            <p:nvPr/>
          </p:nvSpPr>
          <p:spPr>
            <a:xfrm>
              <a:off x="4341045" y="7594107"/>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09" name="object 209"/>
            <p:cNvSpPr/>
            <p:nvPr/>
          </p:nvSpPr>
          <p:spPr>
            <a:xfrm>
              <a:off x="4058250" y="7588796"/>
              <a:ext cx="66675" cy="10160"/>
            </a:xfrm>
            <a:custGeom>
              <a:avLst/>
              <a:gdLst/>
              <a:ahLst/>
              <a:cxnLst/>
              <a:rect l="l" t="t" r="r" b="b"/>
              <a:pathLst>
                <a:path w="66675" h="10159">
                  <a:moveTo>
                    <a:pt x="66456" y="0"/>
                  </a:moveTo>
                  <a:lnTo>
                    <a:pt x="0" y="0"/>
                  </a:lnTo>
                  <a:lnTo>
                    <a:pt x="0" y="9910"/>
                  </a:lnTo>
                  <a:lnTo>
                    <a:pt x="66456" y="9910"/>
                  </a:lnTo>
                  <a:lnTo>
                    <a:pt x="66456" y="0"/>
                  </a:lnTo>
                  <a:close/>
                </a:path>
              </a:pathLst>
            </a:custGeom>
            <a:solidFill>
              <a:srgbClr val="A0A0A4"/>
            </a:solidFill>
          </p:spPr>
          <p:txBody>
            <a:bodyPr wrap="square" lIns="0" tIns="0" rIns="0" bIns="0" rtlCol="0"/>
            <a:lstStyle/>
            <a:p>
              <a:endParaRPr/>
            </a:p>
          </p:txBody>
        </p:sp>
        <p:sp>
          <p:nvSpPr>
            <p:cNvPr id="210" name="object 210"/>
            <p:cNvSpPr/>
            <p:nvPr/>
          </p:nvSpPr>
          <p:spPr>
            <a:xfrm>
              <a:off x="4056562"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11" name="object 211"/>
            <p:cNvSpPr/>
            <p:nvPr/>
          </p:nvSpPr>
          <p:spPr>
            <a:xfrm>
              <a:off x="4058251" y="7588444"/>
              <a:ext cx="0" cy="9525"/>
            </a:xfrm>
            <a:custGeom>
              <a:avLst/>
              <a:gdLst/>
              <a:ahLst/>
              <a:cxnLst/>
              <a:rect l="l" t="t" r="r" b="b"/>
              <a:pathLst>
                <a:path h="9525">
                  <a:moveTo>
                    <a:pt x="0" y="9202"/>
                  </a:moveTo>
                  <a:lnTo>
                    <a:pt x="0" y="0"/>
                  </a:lnTo>
                </a:path>
              </a:pathLst>
            </a:custGeom>
            <a:ln w="3383">
              <a:solidFill>
                <a:srgbClr val="000000"/>
              </a:solidFill>
            </a:ln>
          </p:spPr>
          <p:txBody>
            <a:bodyPr wrap="square" lIns="0" tIns="0" rIns="0" bIns="0" rtlCol="0"/>
            <a:lstStyle/>
            <a:p>
              <a:endParaRPr/>
            </a:p>
          </p:txBody>
        </p:sp>
        <p:sp>
          <p:nvSpPr>
            <p:cNvPr id="212" name="object 212"/>
            <p:cNvSpPr/>
            <p:nvPr/>
          </p:nvSpPr>
          <p:spPr>
            <a:xfrm>
              <a:off x="4058251" y="7588444"/>
              <a:ext cx="66675" cy="0"/>
            </a:xfrm>
            <a:custGeom>
              <a:avLst/>
              <a:gdLst/>
              <a:ahLst/>
              <a:cxnLst/>
              <a:rect l="l" t="t" r="r" b="b"/>
              <a:pathLst>
                <a:path w="66675">
                  <a:moveTo>
                    <a:pt x="0" y="0"/>
                  </a:moveTo>
                  <a:lnTo>
                    <a:pt x="66103" y="0"/>
                  </a:lnTo>
                </a:path>
              </a:pathLst>
            </a:custGeom>
            <a:ln w="3378">
              <a:solidFill>
                <a:srgbClr val="000000"/>
              </a:solidFill>
            </a:ln>
          </p:spPr>
          <p:txBody>
            <a:bodyPr wrap="square" lIns="0" tIns="0" rIns="0" bIns="0" rtlCol="0"/>
            <a:lstStyle/>
            <a:p>
              <a:endParaRPr/>
            </a:p>
          </p:txBody>
        </p:sp>
        <p:sp>
          <p:nvSpPr>
            <p:cNvPr id="213" name="object 213"/>
            <p:cNvSpPr/>
            <p:nvPr/>
          </p:nvSpPr>
          <p:spPr>
            <a:xfrm>
              <a:off x="4124354" y="7588444"/>
              <a:ext cx="0" cy="9525"/>
            </a:xfrm>
            <a:custGeom>
              <a:avLst/>
              <a:gdLst/>
              <a:ahLst/>
              <a:cxnLst/>
              <a:rect l="l" t="t" r="r" b="b"/>
              <a:pathLst>
                <a:path h="9525">
                  <a:moveTo>
                    <a:pt x="0" y="0"/>
                  </a:moveTo>
                  <a:lnTo>
                    <a:pt x="0" y="9202"/>
                  </a:lnTo>
                </a:path>
              </a:pathLst>
            </a:custGeom>
            <a:ln w="3383">
              <a:solidFill>
                <a:srgbClr val="000000"/>
              </a:solidFill>
            </a:ln>
          </p:spPr>
          <p:txBody>
            <a:bodyPr wrap="square" lIns="0" tIns="0" rIns="0" bIns="0" rtlCol="0"/>
            <a:lstStyle/>
            <a:p>
              <a:endParaRPr/>
            </a:p>
          </p:txBody>
        </p:sp>
        <p:sp>
          <p:nvSpPr>
            <p:cNvPr id="214" name="object 214"/>
            <p:cNvSpPr/>
            <p:nvPr/>
          </p:nvSpPr>
          <p:spPr>
            <a:xfrm>
              <a:off x="4074865" y="7587382"/>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15" name="object 215"/>
            <p:cNvSpPr/>
            <p:nvPr/>
          </p:nvSpPr>
          <p:spPr>
            <a:xfrm>
              <a:off x="4424823" y="7595875"/>
              <a:ext cx="66675" cy="3175"/>
            </a:xfrm>
            <a:custGeom>
              <a:avLst/>
              <a:gdLst/>
              <a:ahLst/>
              <a:cxnLst/>
              <a:rect l="l" t="t" r="r" b="b"/>
              <a:pathLst>
                <a:path w="66675" h="3175">
                  <a:moveTo>
                    <a:pt x="66456" y="0"/>
                  </a:moveTo>
                  <a:lnTo>
                    <a:pt x="0" y="0"/>
                  </a:lnTo>
                  <a:lnTo>
                    <a:pt x="0" y="2831"/>
                  </a:lnTo>
                  <a:lnTo>
                    <a:pt x="66456" y="2831"/>
                  </a:lnTo>
                  <a:lnTo>
                    <a:pt x="66456" y="0"/>
                  </a:lnTo>
                  <a:close/>
                </a:path>
              </a:pathLst>
            </a:custGeom>
            <a:solidFill>
              <a:srgbClr val="A0A0A4"/>
            </a:solidFill>
          </p:spPr>
          <p:txBody>
            <a:bodyPr wrap="square" lIns="0" tIns="0" rIns="0" bIns="0" rtlCol="0"/>
            <a:lstStyle/>
            <a:p>
              <a:endParaRPr/>
            </a:p>
          </p:txBody>
        </p:sp>
        <p:sp>
          <p:nvSpPr>
            <p:cNvPr id="216" name="object 216"/>
            <p:cNvSpPr/>
            <p:nvPr/>
          </p:nvSpPr>
          <p:spPr>
            <a:xfrm>
              <a:off x="4422780"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17" name="object 217"/>
            <p:cNvSpPr/>
            <p:nvPr/>
          </p:nvSpPr>
          <p:spPr>
            <a:xfrm>
              <a:off x="4424469" y="7595877"/>
              <a:ext cx="0" cy="1905"/>
            </a:xfrm>
            <a:custGeom>
              <a:avLst/>
              <a:gdLst/>
              <a:ahLst/>
              <a:cxnLst/>
              <a:rect l="l" t="t" r="r" b="b"/>
              <a:pathLst>
                <a:path h="1904">
                  <a:moveTo>
                    <a:pt x="0" y="1769"/>
                  </a:moveTo>
                  <a:lnTo>
                    <a:pt x="0" y="0"/>
                  </a:lnTo>
                </a:path>
              </a:pathLst>
            </a:custGeom>
            <a:ln w="3383">
              <a:solidFill>
                <a:srgbClr val="000000"/>
              </a:solidFill>
            </a:ln>
          </p:spPr>
          <p:txBody>
            <a:bodyPr wrap="square" lIns="0" tIns="0" rIns="0" bIns="0" rtlCol="0"/>
            <a:lstStyle/>
            <a:p>
              <a:endParaRPr/>
            </a:p>
          </p:txBody>
        </p:sp>
        <p:sp>
          <p:nvSpPr>
            <p:cNvPr id="218" name="object 218"/>
            <p:cNvSpPr/>
            <p:nvPr/>
          </p:nvSpPr>
          <p:spPr>
            <a:xfrm>
              <a:off x="4424469" y="7595877"/>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19" name="object 219"/>
            <p:cNvSpPr/>
            <p:nvPr/>
          </p:nvSpPr>
          <p:spPr>
            <a:xfrm>
              <a:off x="4490926" y="7595877"/>
              <a:ext cx="0" cy="1905"/>
            </a:xfrm>
            <a:custGeom>
              <a:avLst/>
              <a:gdLst/>
              <a:ahLst/>
              <a:cxnLst/>
              <a:rect l="l" t="t" r="r" b="b"/>
              <a:pathLst>
                <a:path h="1904">
                  <a:moveTo>
                    <a:pt x="0" y="0"/>
                  </a:moveTo>
                  <a:lnTo>
                    <a:pt x="0" y="1769"/>
                  </a:lnTo>
                </a:path>
              </a:pathLst>
            </a:custGeom>
            <a:ln w="3383">
              <a:solidFill>
                <a:srgbClr val="000000"/>
              </a:solidFill>
            </a:ln>
          </p:spPr>
          <p:txBody>
            <a:bodyPr wrap="square" lIns="0" tIns="0" rIns="0" bIns="0" rtlCol="0"/>
            <a:lstStyle/>
            <a:p>
              <a:endParaRPr/>
            </a:p>
          </p:txBody>
        </p:sp>
        <p:sp>
          <p:nvSpPr>
            <p:cNvPr id="220" name="object 220"/>
            <p:cNvSpPr/>
            <p:nvPr/>
          </p:nvSpPr>
          <p:spPr>
            <a:xfrm>
              <a:off x="4441083" y="7594815"/>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21" name="object 221"/>
            <p:cNvSpPr/>
            <p:nvPr/>
          </p:nvSpPr>
          <p:spPr>
            <a:xfrm>
              <a:off x="4158289" y="7229889"/>
              <a:ext cx="66675" cy="368935"/>
            </a:xfrm>
            <a:custGeom>
              <a:avLst/>
              <a:gdLst/>
              <a:ahLst/>
              <a:cxnLst/>
              <a:rect l="l" t="t" r="r" b="b"/>
              <a:pathLst>
                <a:path w="66675" h="368934">
                  <a:moveTo>
                    <a:pt x="66456" y="0"/>
                  </a:moveTo>
                  <a:lnTo>
                    <a:pt x="0" y="0"/>
                  </a:lnTo>
                  <a:lnTo>
                    <a:pt x="0" y="368817"/>
                  </a:lnTo>
                  <a:lnTo>
                    <a:pt x="66456" y="368817"/>
                  </a:lnTo>
                  <a:lnTo>
                    <a:pt x="66456" y="0"/>
                  </a:lnTo>
                  <a:close/>
                </a:path>
              </a:pathLst>
            </a:custGeom>
            <a:solidFill>
              <a:srgbClr val="5F5F5F"/>
            </a:solidFill>
          </p:spPr>
          <p:txBody>
            <a:bodyPr wrap="square" lIns="0" tIns="0" rIns="0" bIns="0" rtlCol="0"/>
            <a:lstStyle/>
            <a:p>
              <a:endParaRPr/>
            </a:p>
          </p:txBody>
        </p:sp>
        <p:sp>
          <p:nvSpPr>
            <p:cNvPr id="222" name="object 222"/>
            <p:cNvSpPr/>
            <p:nvPr/>
          </p:nvSpPr>
          <p:spPr>
            <a:xfrm>
              <a:off x="4156600"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23" name="object 223"/>
            <p:cNvSpPr/>
            <p:nvPr/>
          </p:nvSpPr>
          <p:spPr>
            <a:xfrm>
              <a:off x="4158289" y="7229536"/>
              <a:ext cx="0" cy="368300"/>
            </a:xfrm>
            <a:custGeom>
              <a:avLst/>
              <a:gdLst/>
              <a:ahLst/>
              <a:cxnLst/>
              <a:rect l="l" t="t" r="r" b="b"/>
              <a:pathLst>
                <a:path h="368300">
                  <a:moveTo>
                    <a:pt x="0" y="368109"/>
                  </a:moveTo>
                  <a:lnTo>
                    <a:pt x="0" y="0"/>
                  </a:lnTo>
                </a:path>
              </a:pathLst>
            </a:custGeom>
            <a:ln w="3383">
              <a:solidFill>
                <a:srgbClr val="000000"/>
              </a:solidFill>
            </a:ln>
          </p:spPr>
          <p:txBody>
            <a:bodyPr wrap="square" lIns="0" tIns="0" rIns="0" bIns="0" rtlCol="0"/>
            <a:lstStyle/>
            <a:p>
              <a:endParaRPr/>
            </a:p>
          </p:txBody>
        </p:sp>
        <p:sp>
          <p:nvSpPr>
            <p:cNvPr id="224" name="object 224"/>
            <p:cNvSpPr/>
            <p:nvPr/>
          </p:nvSpPr>
          <p:spPr>
            <a:xfrm>
              <a:off x="4158289" y="7229536"/>
              <a:ext cx="66675" cy="0"/>
            </a:xfrm>
            <a:custGeom>
              <a:avLst/>
              <a:gdLst/>
              <a:ahLst/>
              <a:cxnLst/>
              <a:rect l="l" t="t" r="r" b="b"/>
              <a:pathLst>
                <a:path w="66675">
                  <a:moveTo>
                    <a:pt x="0" y="0"/>
                  </a:moveTo>
                  <a:lnTo>
                    <a:pt x="66103" y="0"/>
                  </a:lnTo>
                </a:path>
              </a:pathLst>
            </a:custGeom>
            <a:ln w="3378">
              <a:solidFill>
                <a:srgbClr val="000000"/>
              </a:solidFill>
            </a:ln>
          </p:spPr>
          <p:txBody>
            <a:bodyPr wrap="square" lIns="0" tIns="0" rIns="0" bIns="0" rtlCol="0"/>
            <a:lstStyle/>
            <a:p>
              <a:endParaRPr/>
            </a:p>
          </p:txBody>
        </p:sp>
        <p:sp>
          <p:nvSpPr>
            <p:cNvPr id="225" name="object 225"/>
            <p:cNvSpPr/>
            <p:nvPr/>
          </p:nvSpPr>
          <p:spPr>
            <a:xfrm>
              <a:off x="4224392" y="7229536"/>
              <a:ext cx="0" cy="368300"/>
            </a:xfrm>
            <a:custGeom>
              <a:avLst/>
              <a:gdLst/>
              <a:ahLst/>
              <a:cxnLst/>
              <a:rect l="l" t="t" r="r" b="b"/>
              <a:pathLst>
                <a:path h="368300">
                  <a:moveTo>
                    <a:pt x="0" y="0"/>
                  </a:moveTo>
                  <a:lnTo>
                    <a:pt x="0" y="368109"/>
                  </a:lnTo>
                </a:path>
              </a:pathLst>
            </a:custGeom>
            <a:ln w="3383">
              <a:solidFill>
                <a:srgbClr val="000000"/>
              </a:solidFill>
            </a:ln>
          </p:spPr>
          <p:txBody>
            <a:bodyPr wrap="square" lIns="0" tIns="0" rIns="0" bIns="0" rtlCol="0"/>
            <a:lstStyle/>
            <a:p>
              <a:endParaRPr/>
            </a:p>
          </p:txBody>
        </p:sp>
        <p:sp>
          <p:nvSpPr>
            <p:cNvPr id="226" name="object 226"/>
            <p:cNvSpPr/>
            <p:nvPr/>
          </p:nvSpPr>
          <p:spPr>
            <a:xfrm>
              <a:off x="4174903" y="7210777"/>
              <a:ext cx="33655" cy="19050"/>
            </a:xfrm>
            <a:custGeom>
              <a:avLst/>
              <a:gdLst/>
              <a:ahLst/>
              <a:cxnLst/>
              <a:rect l="l" t="t" r="r" b="b"/>
              <a:pathLst>
                <a:path w="33654" h="19050">
                  <a:moveTo>
                    <a:pt x="0" y="0"/>
                  </a:moveTo>
                  <a:lnTo>
                    <a:pt x="33228" y="0"/>
                  </a:lnTo>
                </a:path>
                <a:path w="33654" h="19050">
                  <a:moveTo>
                    <a:pt x="33228" y="0"/>
                  </a:moveTo>
                  <a:lnTo>
                    <a:pt x="0" y="0"/>
                  </a:lnTo>
                </a:path>
                <a:path w="33654" h="19050">
                  <a:moveTo>
                    <a:pt x="16614" y="0"/>
                  </a:moveTo>
                  <a:lnTo>
                    <a:pt x="16614" y="18759"/>
                  </a:lnTo>
                </a:path>
              </a:pathLst>
            </a:custGeom>
            <a:ln w="3175">
              <a:solidFill>
                <a:srgbClr val="000000"/>
              </a:solidFill>
            </a:ln>
          </p:spPr>
          <p:txBody>
            <a:bodyPr wrap="square" lIns="0" tIns="0" rIns="0" bIns="0" rtlCol="0"/>
            <a:lstStyle/>
            <a:p>
              <a:endParaRPr/>
            </a:p>
          </p:txBody>
        </p:sp>
        <p:pic>
          <p:nvPicPr>
            <p:cNvPr id="227" name="object 227"/>
            <p:cNvPicPr/>
            <p:nvPr/>
          </p:nvPicPr>
          <p:blipFill>
            <a:blip r:embed="rId26" cstate="print"/>
            <a:stretch>
              <a:fillRect/>
            </a:stretch>
          </p:blipFill>
          <p:spPr>
            <a:xfrm>
              <a:off x="4522818" y="7448567"/>
              <a:ext cx="69481" cy="150771"/>
            </a:xfrm>
            <a:prstGeom prst="rect">
              <a:avLst/>
            </a:prstGeom>
          </p:spPr>
        </p:pic>
        <p:sp>
          <p:nvSpPr>
            <p:cNvPr id="228" name="object 228"/>
            <p:cNvSpPr/>
            <p:nvPr/>
          </p:nvSpPr>
          <p:spPr>
            <a:xfrm>
              <a:off x="3908370" y="7598354"/>
              <a:ext cx="732790" cy="6985"/>
            </a:xfrm>
            <a:custGeom>
              <a:avLst/>
              <a:gdLst/>
              <a:ahLst/>
              <a:cxnLst/>
              <a:rect l="l" t="t" r="r" b="b"/>
              <a:pathLst>
                <a:path w="732789" h="6984">
                  <a:moveTo>
                    <a:pt x="0" y="0"/>
                  </a:moveTo>
                  <a:lnTo>
                    <a:pt x="3534" y="0"/>
                  </a:lnTo>
                </a:path>
                <a:path w="732789" h="6984">
                  <a:moveTo>
                    <a:pt x="3534" y="0"/>
                  </a:moveTo>
                  <a:lnTo>
                    <a:pt x="6716" y="0"/>
                  </a:lnTo>
                </a:path>
                <a:path w="732789" h="6984">
                  <a:moveTo>
                    <a:pt x="6716" y="0"/>
                  </a:moveTo>
                  <a:lnTo>
                    <a:pt x="10251" y="0"/>
                  </a:lnTo>
                </a:path>
                <a:path w="732789" h="6984">
                  <a:moveTo>
                    <a:pt x="10251" y="0"/>
                  </a:moveTo>
                  <a:lnTo>
                    <a:pt x="13432" y="0"/>
                  </a:lnTo>
                </a:path>
                <a:path w="732789" h="6984">
                  <a:moveTo>
                    <a:pt x="13432" y="0"/>
                  </a:moveTo>
                  <a:lnTo>
                    <a:pt x="16967" y="0"/>
                  </a:lnTo>
                </a:path>
                <a:path w="732789" h="6984">
                  <a:moveTo>
                    <a:pt x="16967" y="0"/>
                  </a:moveTo>
                  <a:lnTo>
                    <a:pt x="20502" y="0"/>
                  </a:lnTo>
                </a:path>
                <a:path w="732789" h="6984">
                  <a:moveTo>
                    <a:pt x="20502" y="0"/>
                  </a:moveTo>
                  <a:lnTo>
                    <a:pt x="23683" y="0"/>
                  </a:lnTo>
                </a:path>
                <a:path w="732789" h="6984">
                  <a:moveTo>
                    <a:pt x="23683" y="0"/>
                  </a:moveTo>
                  <a:lnTo>
                    <a:pt x="27218" y="0"/>
                  </a:lnTo>
                </a:path>
                <a:path w="732789" h="6984">
                  <a:moveTo>
                    <a:pt x="27218" y="0"/>
                  </a:moveTo>
                  <a:lnTo>
                    <a:pt x="30400" y="0"/>
                  </a:lnTo>
                </a:path>
                <a:path w="732789" h="6984">
                  <a:moveTo>
                    <a:pt x="30400" y="0"/>
                  </a:moveTo>
                  <a:lnTo>
                    <a:pt x="33935" y="0"/>
                  </a:lnTo>
                </a:path>
                <a:path w="732789" h="6984">
                  <a:moveTo>
                    <a:pt x="33935" y="0"/>
                  </a:moveTo>
                  <a:lnTo>
                    <a:pt x="37470" y="0"/>
                  </a:lnTo>
                </a:path>
                <a:path w="732789" h="6984">
                  <a:moveTo>
                    <a:pt x="37470" y="0"/>
                  </a:moveTo>
                  <a:lnTo>
                    <a:pt x="40651" y="0"/>
                  </a:lnTo>
                </a:path>
                <a:path w="732789" h="6984">
                  <a:moveTo>
                    <a:pt x="40651" y="0"/>
                  </a:moveTo>
                  <a:lnTo>
                    <a:pt x="44186" y="0"/>
                  </a:lnTo>
                </a:path>
                <a:path w="732789" h="6984">
                  <a:moveTo>
                    <a:pt x="44186" y="0"/>
                  </a:moveTo>
                  <a:lnTo>
                    <a:pt x="47721" y="0"/>
                  </a:lnTo>
                </a:path>
                <a:path w="732789" h="6984">
                  <a:moveTo>
                    <a:pt x="47721" y="0"/>
                  </a:moveTo>
                  <a:lnTo>
                    <a:pt x="50902" y="0"/>
                  </a:lnTo>
                </a:path>
                <a:path w="732789" h="6984">
                  <a:moveTo>
                    <a:pt x="50902" y="0"/>
                  </a:moveTo>
                  <a:lnTo>
                    <a:pt x="54437" y="0"/>
                  </a:lnTo>
                </a:path>
                <a:path w="732789" h="6984">
                  <a:moveTo>
                    <a:pt x="54437" y="0"/>
                  </a:moveTo>
                  <a:lnTo>
                    <a:pt x="57619" y="0"/>
                  </a:lnTo>
                </a:path>
                <a:path w="732789" h="6984">
                  <a:moveTo>
                    <a:pt x="57619" y="0"/>
                  </a:moveTo>
                  <a:lnTo>
                    <a:pt x="61154" y="0"/>
                  </a:lnTo>
                </a:path>
                <a:path w="732789" h="6984">
                  <a:moveTo>
                    <a:pt x="61154" y="0"/>
                  </a:moveTo>
                  <a:lnTo>
                    <a:pt x="64689" y="0"/>
                  </a:lnTo>
                </a:path>
                <a:path w="732789" h="6984">
                  <a:moveTo>
                    <a:pt x="64689" y="0"/>
                  </a:moveTo>
                  <a:lnTo>
                    <a:pt x="67870" y="0"/>
                  </a:lnTo>
                </a:path>
                <a:path w="732789" h="6984">
                  <a:moveTo>
                    <a:pt x="67870" y="0"/>
                  </a:moveTo>
                  <a:lnTo>
                    <a:pt x="71405" y="0"/>
                  </a:lnTo>
                </a:path>
                <a:path w="732789" h="6984">
                  <a:moveTo>
                    <a:pt x="71405" y="0"/>
                  </a:moveTo>
                  <a:lnTo>
                    <a:pt x="74586" y="0"/>
                  </a:lnTo>
                </a:path>
                <a:path w="732789" h="6984">
                  <a:moveTo>
                    <a:pt x="74586" y="0"/>
                  </a:moveTo>
                  <a:lnTo>
                    <a:pt x="78121" y="0"/>
                  </a:lnTo>
                </a:path>
                <a:path w="732789" h="6984">
                  <a:moveTo>
                    <a:pt x="78121" y="0"/>
                  </a:moveTo>
                  <a:lnTo>
                    <a:pt x="81656" y="0"/>
                  </a:lnTo>
                </a:path>
                <a:path w="732789" h="6984">
                  <a:moveTo>
                    <a:pt x="81656" y="0"/>
                  </a:moveTo>
                  <a:lnTo>
                    <a:pt x="84838" y="0"/>
                  </a:lnTo>
                </a:path>
                <a:path w="732789" h="6984">
                  <a:moveTo>
                    <a:pt x="84838" y="0"/>
                  </a:moveTo>
                  <a:lnTo>
                    <a:pt x="88373" y="0"/>
                  </a:lnTo>
                </a:path>
                <a:path w="732789" h="6984">
                  <a:moveTo>
                    <a:pt x="88373" y="0"/>
                  </a:moveTo>
                  <a:lnTo>
                    <a:pt x="91554" y="0"/>
                  </a:lnTo>
                </a:path>
                <a:path w="732789" h="6984">
                  <a:moveTo>
                    <a:pt x="91554" y="0"/>
                  </a:moveTo>
                  <a:lnTo>
                    <a:pt x="95089" y="0"/>
                  </a:lnTo>
                </a:path>
                <a:path w="732789" h="6984">
                  <a:moveTo>
                    <a:pt x="95089" y="0"/>
                  </a:moveTo>
                  <a:lnTo>
                    <a:pt x="98624" y="0"/>
                  </a:lnTo>
                </a:path>
                <a:path w="732789" h="6984">
                  <a:moveTo>
                    <a:pt x="98624" y="0"/>
                  </a:moveTo>
                  <a:lnTo>
                    <a:pt x="101805" y="0"/>
                  </a:lnTo>
                </a:path>
                <a:path w="732789" h="6984">
                  <a:moveTo>
                    <a:pt x="101805" y="0"/>
                  </a:moveTo>
                  <a:lnTo>
                    <a:pt x="105340" y="0"/>
                  </a:lnTo>
                </a:path>
                <a:path w="732789" h="6984">
                  <a:moveTo>
                    <a:pt x="105340" y="0"/>
                  </a:moveTo>
                  <a:lnTo>
                    <a:pt x="108522" y="0"/>
                  </a:lnTo>
                </a:path>
                <a:path w="732789" h="6984">
                  <a:moveTo>
                    <a:pt x="108522" y="0"/>
                  </a:moveTo>
                  <a:lnTo>
                    <a:pt x="112057" y="0"/>
                  </a:lnTo>
                </a:path>
                <a:path w="732789" h="6984">
                  <a:moveTo>
                    <a:pt x="112057" y="0"/>
                  </a:moveTo>
                  <a:lnTo>
                    <a:pt x="115592" y="0"/>
                  </a:lnTo>
                </a:path>
                <a:path w="732789" h="6984">
                  <a:moveTo>
                    <a:pt x="115592" y="0"/>
                  </a:moveTo>
                  <a:lnTo>
                    <a:pt x="118773" y="0"/>
                  </a:lnTo>
                </a:path>
                <a:path w="732789" h="6984">
                  <a:moveTo>
                    <a:pt x="118773" y="0"/>
                  </a:moveTo>
                  <a:lnTo>
                    <a:pt x="122308" y="0"/>
                  </a:lnTo>
                </a:path>
                <a:path w="732789" h="6984">
                  <a:moveTo>
                    <a:pt x="122308" y="0"/>
                  </a:moveTo>
                  <a:lnTo>
                    <a:pt x="125489" y="0"/>
                  </a:lnTo>
                </a:path>
                <a:path w="732789" h="6984">
                  <a:moveTo>
                    <a:pt x="125489" y="0"/>
                  </a:moveTo>
                  <a:lnTo>
                    <a:pt x="129024" y="0"/>
                  </a:lnTo>
                </a:path>
                <a:path w="732789" h="6984">
                  <a:moveTo>
                    <a:pt x="129024" y="0"/>
                  </a:moveTo>
                  <a:lnTo>
                    <a:pt x="132559" y="0"/>
                  </a:lnTo>
                </a:path>
                <a:path w="732789" h="6984">
                  <a:moveTo>
                    <a:pt x="132559" y="0"/>
                  </a:moveTo>
                  <a:lnTo>
                    <a:pt x="135741" y="0"/>
                  </a:lnTo>
                </a:path>
                <a:path w="732789" h="6984">
                  <a:moveTo>
                    <a:pt x="135741" y="0"/>
                  </a:moveTo>
                  <a:lnTo>
                    <a:pt x="139276" y="0"/>
                  </a:lnTo>
                </a:path>
                <a:path w="732789" h="6984">
                  <a:moveTo>
                    <a:pt x="139276" y="0"/>
                  </a:moveTo>
                  <a:lnTo>
                    <a:pt x="142810" y="0"/>
                  </a:lnTo>
                </a:path>
                <a:path w="732789" h="6984">
                  <a:moveTo>
                    <a:pt x="142810" y="0"/>
                  </a:moveTo>
                  <a:lnTo>
                    <a:pt x="145992" y="0"/>
                  </a:lnTo>
                </a:path>
                <a:path w="732789" h="6984">
                  <a:moveTo>
                    <a:pt x="145992" y="0"/>
                  </a:moveTo>
                  <a:lnTo>
                    <a:pt x="149527" y="0"/>
                  </a:lnTo>
                </a:path>
                <a:path w="732789" h="6984">
                  <a:moveTo>
                    <a:pt x="149527" y="0"/>
                  </a:moveTo>
                  <a:lnTo>
                    <a:pt x="152708" y="0"/>
                  </a:lnTo>
                </a:path>
                <a:path w="732789" h="6984">
                  <a:moveTo>
                    <a:pt x="152708" y="0"/>
                  </a:moveTo>
                  <a:lnTo>
                    <a:pt x="156243" y="0"/>
                  </a:lnTo>
                </a:path>
                <a:path w="732789" h="6984">
                  <a:moveTo>
                    <a:pt x="156243" y="0"/>
                  </a:moveTo>
                  <a:lnTo>
                    <a:pt x="159778" y="0"/>
                  </a:lnTo>
                </a:path>
                <a:path w="732789" h="6984">
                  <a:moveTo>
                    <a:pt x="159778" y="0"/>
                  </a:moveTo>
                  <a:lnTo>
                    <a:pt x="162960" y="0"/>
                  </a:lnTo>
                </a:path>
                <a:path w="732789" h="6984">
                  <a:moveTo>
                    <a:pt x="162960" y="0"/>
                  </a:moveTo>
                  <a:lnTo>
                    <a:pt x="166494" y="0"/>
                  </a:lnTo>
                </a:path>
                <a:path w="732789" h="6984">
                  <a:moveTo>
                    <a:pt x="166494" y="0"/>
                  </a:moveTo>
                  <a:lnTo>
                    <a:pt x="169676" y="0"/>
                  </a:lnTo>
                </a:path>
                <a:path w="732789" h="6984">
                  <a:moveTo>
                    <a:pt x="169676" y="0"/>
                  </a:moveTo>
                  <a:lnTo>
                    <a:pt x="173211" y="0"/>
                  </a:lnTo>
                </a:path>
                <a:path w="732789" h="6984">
                  <a:moveTo>
                    <a:pt x="173211" y="0"/>
                  </a:moveTo>
                  <a:lnTo>
                    <a:pt x="176746" y="0"/>
                  </a:lnTo>
                </a:path>
                <a:path w="732789" h="6984">
                  <a:moveTo>
                    <a:pt x="176746" y="0"/>
                  </a:moveTo>
                  <a:lnTo>
                    <a:pt x="179927" y="0"/>
                  </a:lnTo>
                </a:path>
                <a:path w="732789" h="6984">
                  <a:moveTo>
                    <a:pt x="179927" y="0"/>
                  </a:moveTo>
                  <a:lnTo>
                    <a:pt x="183462" y="0"/>
                  </a:lnTo>
                </a:path>
                <a:path w="732789" h="6984">
                  <a:moveTo>
                    <a:pt x="183462" y="0"/>
                  </a:moveTo>
                  <a:lnTo>
                    <a:pt x="186644" y="0"/>
                  </a:lnTo>
                </a:path>
                <a:path w="732789" h="6984">
                  <a:moveTo>
                    <a:pt x="186644" y="0"/>
                  </a:moveTo>
                  <a:lnTo>
                    <a:pt x="190178" y="0"/>
                  </a:lnTo>
                </a:path>
                <a:path w="732789" h="6984">
                  <a:moveTo>
                    <a:pt x="190178" y="0"/>
                  </a:moveTo>
                  <a:lnTo>
                    <a:pt x="193713" y="0"/>
                  </a:lnTo>
                </a:path>
                <a:path w="732789" h="6984">
                  <a:moveTo>
                    <a:pt x="193713" y="0"/>
                  </a:moveTo>
                  <a:lnTo>
                    <a:pt x="196895" y="0"/>
                  </a:lnTo>
                </a:path>
                <a:path w="732789" h="6984">
                  <a:moveTo>
                    <a:pt x="196895" y="0"/>
                  </a:moveTo>
                  <a:lnTo>
                    <a:pt x="200430" y="0"/>
                  </a:lnTo>
                </a:path>
                <a:path w="732789" h="6984">
                  <a:moveTo>
                    <a:pt x="200430" y="0"/>
                  </a:moveTo>
                  <a:lnTo>
                    <a:pt x="203611" y="0"/>
                  </a:lnTo>
                </a:path>
                <a:path w="732789" h="6984">
                  <a:moveTo>
                    <a:pt x="203611" y="0"/>
                  </a:moveTo>
                  <a:lnTo>
                    <a:pt x="207146" y="0"/>
                  </a:lnTo>
                </a:path>
                <a:path w="732789" h="6984">
                  <a:moveTo>
                    <a:pt x="207146" y="0"/>
                  </a:moveTo>
                  <a:lnTo>
                    <a:pt x="210681" y="0"/>
                  </a:lnTo>
                </a:path>
                <a:path w="732789" h="6984">
                  <a:moveTo>
                    <a:pt x="210681" y="0"/>
                  </a:moveTo>
                  <a:lnTo>
                    <a:pt x="213862" y="0"/>
                  </a:lnTo>
                </a:path>
                <a:path w="732789" h="6984">
                  <a:moveTo>
                    <a:pt x="213862" y="0"/>
                  </a:moveTo>
                  <a:lnTo>
                    <a:pt x="217397" y="0"/>
                  </a:lnTo>
                </a:path>
                <a:path w="732789" h="6984">
                  <a:moveTo>
                    <a:pt x="217397" y="0"/>
                  </a:moveTo>
                  <a:lnTo>
                    <a:pt x="220579" y="0"/>
                  </a:lnTo>
                </a:path>
                <a:path w="732789" h="6984">
                  <a:moveTo>
                    <a:pt x="220579" y="0"/>
                  </a:moveTo>
                  <a:lnTo>
                    <a:pt x="224114" y="0"/>
                  </a:lnTo>
                </a:path>
                <a:path w="732789" h="6984">
                  <a:moveTo>
                    <a:pt x="224114" y="0"/>
                  </a:moveTo>
                  <a:lnTo>
                    <a:pt x="227649" y="0"/>
                  </a:lnTo>
                </a:path>
                <a:path w="732789" h="6984">
                  <a:moveTo>
                    <a:pt x="227649" y="0"/>
                  </a:moveTo>
                  <a:lnTo>
                    <a:pt x="230830" y="0"/>
                  </a:lnTo>
                </a:path>
                <a:path w="732789" h="6984">
                  <a:moveTo>
                    <a:pt x="230830" y="0"/>
                  </a:moveTo>
                  <a:lnTo>
                    <a:pt x="234365" y="0"/>
                  </a:lnTo>
                </a:path>
                <a:path w="732789" h="6984">
                  <a:moveTo>
                    <a:pt x="234365" y="0"/>
                  </a:moveTo>
                  <a:lnTo>
                    <a:pt x="237900" y="0"/>
                  </a:lnTo>
                </a:path>
                <a:path w="732789" h="6984">
                  <a:moveTo>
                    <a:pt x="237900" y="0"/>
                  </a:moveTo>
                  <a:lnTo>
                    <a:pt x="241081" y="0"/>
                  </a:lnTo>
                </a:path>
                <a:path w="732789" h="6984">
                  <a:moveTo>
                    <a:pt x="241081" y="0"/>
                  </a:moveTo>
                  <a:lnTo>
                    <a:pt x="244616" y="0"/>
                  </a:lnTo>
                </a:path>
                <a:path w="732789" h="6984">
                  <a:moveTo>
                    <a:pt x="244616" y="0"/>
                  </a:moveTo>
                  <a:lnTo>
                    <a:pt x="247798" y="0"/>
                  </a:lnTo>
                </a:path>
                <a:path w="732789" h="6984">
                  <a:moveTo>
                    <a:pt x="247798" y="0"/>
                  </a:moveTo>
                  <a:lnTo>
                    <a:pt x="251333" y="0"/>
                  </a:lnTo>
                </a:path>
                <a:path w="732789" h="6984">
                  <a:moveTo>
                    <a:pt x="251333" y="0"/>
                  </a:moveTo>
                  <a:lnTo>
                    <a:pt x="254868" y="0"/>
                  </a:lnTo>
                </a:path>
                <a:path w="732789" h="6984">
                  <a:moveTo>
                    <a:pt x="254868" y="0"/>
                  </a:moveTo>
                  <a:lnTo>
                    <a:pt x="258049" y="0"/>
                  </a:lnTo>
                </a:path>
                <a:path w="732789" h="6984">
                  <a:moveTo>
                    <a:pt x="258049" y="0"/>
                  </a:moveTo>
                  <a:lnTo>
                    <a:pt x="261584" y="0"/>
                  </a:lnTo>
                </a:path>
                <a:path w="732789" h="6984">
                  <a:moveTo>
                    <a:pt x="261584" y="0"/>
                  </a:moveTo>
                  <a:lnTo>
                    <a:pt x="264765" y="0"/>
                  </a:lnTo>
                </a:path>
                <a:path w="732789" h="6984">
                  <a:moveTo>
                    <a:pt x="264765" y="0"/>
                  </a:moveTo>
                  <a:lnTo>
                    <a:pt x="268300" y="0"/>
                  </a:lnTo>
                </a:path>
                <a:path w="732789" h="6984">
                  <a:moveTo>
                    <a:pt x="268300" y="0"/>
                  </a:moveTo>
                  <a:lnTo>
                    <a:pt x="271835" y="0"/>
                  </a:lnTo>
                </a:path>
                <a:path w="732789" h="6984">
                  <a:moveTo>
                    <a:pt x="271835" y="0"/>
                  </a:moveTo>
                  <a:lnTo>
                    <a:pt x="275017" y="0"/>
                  </a:lnTo>
                </a:path>
                <a:path w="732789" h="6984">
                  <a:moveTo>
                    <a:pt x="275017" y="0"/>
                  </a:moveTo>
                  <a:lnTo>
                    <a:pt x="278552" y="0"/>
                  </a:lnTo>
                </a:path>
                <a:path w="732789" h="6984">
                  <a:moveTo>
                    <a:pt x="278552" y="0"/>
                  </a:moveTo>
                  <a:lnTo>
                    <a:pt x="281733" y="0"/>
                  </a:lnTo>
                </a:path>
                <a:path w="732789" h="6984">
                  <a:moveTo>
                    <a:pt x="281733" y="0"/>
                  </a:moveTo>
                  <a:lnTo>
                    <a:pt x="285268" y="0"/>
                  </a:lnTo>
                </a:path>
                <a:path w="732789" h="6984">
                  <a:moveTo>
                    <a:pt x="285268" y="0"/>
                  </a:moveTo>
                  <a:lnTo>
                    <a:pt x="288803" y="0"/>
                  </a:lnTo>
                </a:path>
                <a:path w="732789" h="6984">
                  <a:moveTo>
                    <a:pt x="288803" y="0"/>
                  </a:moveTo>
                  <a:lnTo>
                    <a:pt x="291984" y="0"/>
                  </a:lnTo>
                </a:path>
                <a:path w="732789" h="6984">
                  <a:moveTo>
                    <a:pt x="291984" y="0"/>
                  </a:moveTo>
                  <a:lnTo>
                    <a:pt x="295519" y="0"/>
                  </a:lnTo>
                </a:path>
                <a:path w="732789" h="6984">
                  <a:moveTo>
                    <a:pt x="295519" y="0"/>
                  </a:moveTo>
                  <a:lnTo>
                    <a:pt x="298701" y="0"/>
                  </a:lnTo>
                </a:path>
                <a:path w="732789" h="6984">
                  <a:moveTo>
                    <a:pt x="298701" y="0"/>
                  </a:moveTo>
                  <a:lnTo>
                    <a:pt x="302236" y="0"/>
                  </a:lnTo>
                </a:path>
                <a:path w="732789" h="6984">
                  <a:moveTo>
                    <a:pt x="302236" y="0"/>
                  </a:moveTo>
                  <a:lnTo>
                    <a:pt x="305770" y="0"/>
                  </a:lnTo>
                </a:path>
                <a:path w="732789" h="6984">
                  <a:moveTo>
                    <a:pt x="305770" y="0"/>
                  </a:moveTo>
                  <a:lnTo>
                    <a:pt x="308952" y="0"/>
                  </a:lnTo>
                </a:path>
                <a:path w="732789" h="6984">
                  <a:moveTo>
                    <a:pt x="308952" y="0"/>
                  </a:moveTo>
                  <a:lnTo>
                    <a:pt x="312487" y="0"/>
                  </a:lnTo>
                </a:path>
                <a:path w="732789" h="6984">
                  <a:moveTo>
                    <a:pt x="312487" y="0"/>
                  </a:moveTo>
                  <a:lnTo>
                    <a:pt x="315668" y="0"/>
                  </a:lnTo>
                </a:path>
                <a:path w="732789" h="6984">
                  <a:moveTo>
                    <a:pt x="315668" y="0"/>
                  </a:moveTo>
                  <a:lnTo>
                    <a:pt x="319203" y="0"/>
                  </a:lnTo>
                </a:path>
                <a:path w="732789" h="6984">
                  <a:moveTo>
                    <a:pt x="319203" y="0"/>
                  </a:moveTo>
                  <a:lnTo>
                    <a:pt x="322738" y="0"/>
                  </a:lnTo>
                </a:path>
                <a:path w="732789" h="6984">
                  <a:moveTo>
                    <a:pt x="322738" y="0"/>
                  </a:moveTo>
                  <a:lnTo>
                    <a:pt x="325920" y="0"/>
                  </a:lnTo>
                </a:path>
                <a:path w="732789" h="6984">
                  <a:moveTo>
                    <a:pt x="325920" y="0"/>
                  </a:moveTo>
                  <a:lnTo>
                    <a:pt x="329454" y="0"/>
                  </a:lnTo>
                </a:path>
                <a:path w="732789" h="6984">
                  <a:moveTo>
                    <a:pt x="329454" y="0"/>
                  </a:moveTo>
                  <a:lnTo>
                    <a:pt x="332989" y="0"/>
                  </a:lnTo>
                </a:path>
                <a:path w="732789" h="6984">
                  <a:moveTo>
                    <a:pt x="332989" y="0"/>
                  </a:moveTo>
                  <a:lnTo>
                    <a:pt x="336171" y="0"/>
                  </a:lnTo>
                </a:path>
                <a:path w="732789" h="6984">
                  <a:moveTo>
                    <a:pt x="336171" y="0"/>
                  </a:moveTo>
                  <a:lnTo>
                    <a:pt x="339706" y="0"/>
                  </a:lnTo>
                </a:path>
                <a:path w="732789" h="6984">
                  <a:moveTo>
                    <a:pt x="339706" y="0"/>
                  </a:moveTo>
                  <a:lnTo>
                    <a:pt x="342887" y="0"/>
                  </a:lnTo>
                </a:path>
                <a:path w="732789" h="6984">
                  <a:moveTo>
                    <a:pt x="342887" y="0"/>
                  </a:moveTo>
                  <a:lnTo>
                    <a:pt x="346422" y="0"/>
                  </a:lnTo>
                </a:path>
                <a:path w="732789" h="6984">
                  <a:moveTo>
                    <a:pt x="346422" y="0"/>
                  </a:moveTo>
                  <a:lnTo>
                    <a:pt x="349957" y="0"/>
                  </a:lnTo>
                </a:path>
                <a:path w="732789" h="6984">
                  <a:moveTo>
                    <a:pt x="349957" y="0"/>
                  </a:moveTo>
                  <a:lnTo>
                    <a:pt x="353138" y="0"/>
                  </a:lnTo>
                </a:path>
                <a:path w="732789" h="6984">
                  <a:moveTo>
                    <a:pt x="353138" y="0"/>
                  </a:moveTo>
                  <a:lnTo>
                    <a:pt x="356673" y="0"/>
                  </a:lnTo>
                </a:path>
                <a:path w="732789" h="6984">
                  <a:moveTo>
                    <a:pt x="356673" y="0"/>
                  </a:moveTo>
                  <a:lnTo>
                    <a:pt x="359855" y="0"/>
                  </a:lnTo>
                </a:path>
                <a:path w="732789" h="6984">
                  <a:moveTo>
                    <a:pt x="359855" y="0"/>
                  </a:moveTo>
                  <a:lnTo>
                    <a:pt x="363390" y="0"/>
                  </a:lnTo>
                </a:path>
                <a:path w="732789" h="6984">
                  <a:moveTo>
                    <a:pt x="363390" y="0"/>
                  </a:moveTo>
                  <a:lnTo>
                    <a:pt x="366925" y="0"/>
                  </a:lnTo>
                </a:path>
                <a:path w="732789" h="6984">
                  <a:moveTo>
                    <a:pt x="366925" y="0"/>
                  </a:moveTo>
                  <a:lnTo>
                    <a:pt x="370106" y="0"/>
                  </a:lnTo>
                </a:path>
                <a:path w="732789" h="6984">
                  <a:moveTo>
                    <a:pt x="370106" y="0"/>
                  </a:moveTo>
                  <a:lnTo>
                    <a:pt x="373641" y="0"/>
                  </a:lnTo>
                </a:path>
                <a:path w="732789" h="6984">
                  <a:moveTo>
                    <a:pt x="373641" y="0"/>
                  </a:moveTo>
                  <a:lnTo>
                    <a:pt x="376822" y="0"/>
                  </a:lnTo>
                </a:path>
                <a:path w="732789" h="6984">
                  <a:moveTo>
                    <a:pt x="376822" y="0"/>
                  </a:moveTo>
                  <a:lnTo>
                    <a:pt x="380357" y="0"/>
                  </a:lnTo>
                </a:path>
                <a:path w="732789" h="6984">
                  <a:moveTo>
                    <a:pt x="380357" y="0"/>
                  </a:moveTo>
                  <a:lnTo>
                    <a:pt x="383892" y="0"/>
                  </a:lnTo>
                </a:path>
                <a:path w="732789" h="6984">
                  <a:moveTo>
                    <a:pt x="383892" y="0"/>
                  </a:moveTo>
                  <a:lnTo>
                    <a:pt x="387074" y="0"/>
                  </a:lnTo>
                </a:path>
                <a:path w="732789" h="6984">
                  <a:moveTo>
                    <a:pt x="387074" y="0"/>
                  </a:moveTo>
                  <a:lnTo>
                    <a:pt x="390609" y="0"/>
                  </a:lnTo>
                </a:path>
                <a:path w="732789" h="6984">
                  <a:moveTo>
                    <a:pt x="390609" y="0"/>
                  </a:moveTo>
                  <a:lnTo>
                    <a:pt x="393790" y="0"/>
                  </a:lnTo>
                </a:path>
                <a:path w="732789" h="6984">
                  <a:moveTo>
                    <a:pt x="393790" y="0"/>
                  </a:moveTo>
                  <a:lnTo>
                    <a:pt x="397325" y="0"/>
                  </a:lnTo>
                </a:path>
                <a:path w="732789" h="6984">
                  <a:moveTo>
                    <a:pt x="397325" y="0"/>
                  </a:moveTo>
                  <a:lnTo>
                    <a:pt x="400860" y="0"/>
                  </a:lnTo>
                </a:path>
                <a:path w="732789" h="6984">
                  <a:moveTo>
                    <a:pt x="400860" y="0"/>
                  </a:moveTo>
                  <a:lnTo>
                    <a:pt x="404041" y="0"/>
                  </a:lnTo>
                </a:path>
                <a:path w="732789" h="6984">
                  <a:moveTo>
                    <a:pt x="404041" y="0"/>
                  </a:moveTo>
                  <a:lnTo>
                    <a:pt x="407576" y="0"/>
                  </a:lnTo>
                </a:path>
                <a:path w="732789" h="6984">
                  <a:moveTo>
                    <a:pt x="407576" y="0"/>
                  </a:moveTo>
                  <a:lnTo>
                    <a:pt x="411111" y="0"/>
                  </a:lnTo>
                </a:path>
                <a:path w="732789" h="6984">
                  <a:moveTo>
                    <a:pt x="411111" y="0"/>
                  </a:moveTo>
                  <a:lnTo>
                    <a:pt x="414293" y="0"/>
                  </a:lnTo>
                </a:path>
                <a:path w="732789" h="6984">
                  <a:moveTo>
                    <a:pt x="414293" y="0"/>
                  </a:moveTo>
                  <a:lnTo>
                    <a:pt x="417828" y="0"/>
                  </a:lnTo>
                </a:path>
                <a:path w="732789" h="6984">
                  <a:moveTo>
                    <a:pt x="417828" y="0"/>
                  </a:moveTo>
                  <a:lnTo>
                    <a:pt x="421009" y="0"/>
                  </a:lnTo>
                </a:path>
                <a:path w="732789" h="6984">
                  <a:moveTo>
                    <a:pt x="421009" y="0"/>
                  </a:moveTo>
                  <a:lnTo>
                    <a:pt x="424544" y="0"/>
                  </a:lnTo>
                </a:path>
                <a:path w="732789" h="6984">
                  <a:moveTo>
                    <a:pt x="424544" y="0"/>
                  </a:moveTo>
                  <a:lnTo>
                    <a:pt x="428079" y="0"/>
                  </a:lnTo>
                </a:path>
                <a:path w="732789" h="6984">
                  <a:moveTo>
                    <a:pt x="428079" y="0"/>
                  </a:moveTo>
                  <a:lnTo>
                    <a:pt x="431260" y="0"/>
                  </a:lnTo>
                </a:path>
                <a:path w="732789" h="6984">
                  <a:moveTo>
                    <a:pt x="431260" y="0"/>
                  </a:moveTo>
                  <a:lnTo>
                    <a:pt x="434795" y="0"/>
                  </a:lnTo>
                </a:path>
                <a:path w="732789" h="6984">
                  <a:moveTo>
                    <a:pt x="434795" y="0"/>
                  </a:moveTo>
                  <a:lnTo>
                    <a:pt x="437977" y="0"/>
                  </a:lnTo>
                </a:path>
                <a:path w="732789" h="6984">
                  <a:moveTo>
                    <a:pt x="437977" y="0"/>
                  </a:moveTo>
                  <a:lnTo>
                    <a:pt x="441512" y="0"/>
                  </a:lnTo>
                </a:path>
                <a:path w="732789" h="6984">
                  <a:moveTo>
                    <a:pt x="441512" y="0"/>
                  </a:moveTo>
                  <a:lnTo>
                    <a:pt x="445046" y="0"/>
                  </a:lnTo>
                </a:path>
                <a:path w="732789" h="6984">
                  <a:moveTo>
                    <a:pt x="445046" y="0"/>
                  </a:moveTo>
                  <a:lnTo>
                    <a:pt x="448228" y="0"/>
                  </a:lnTo>
                </a:path>
                <a:path w="732789" h="6984">
                  <a:moveTo>
                    <a:pt x="448228" y="0"/>
                  </a:moveTo>
                  <a:lnTo>
                    <a:pt x="451763" y="0"/>
                  </a:lnTo>
                </a:path>
                <a:path w="732789" h="6984">
                  <a:moveTo>
                    <a:pt x="451763" y="0"/>
                  </a:moveTo>
                  <a:lnTo>
                    <a:pt x="454944" y="0"/>
                  </a:lnTo>
                </a:path>
                <a:path w="732789" h="6984">
                  <a:moveTo>
                    <a:pt x="454944" y="0"/>
                  </a:moveTo>
                  <a:lnTo>
                    <a:pt x="458479" y="0"/>
                  </a:lnTo>
                </a:path>
                <a:path w="732789" h="6984">
                  <a:moveTo>
                    <a:pt x="458479" y="0"/>
                  </a:moveTo>
                  <a:lnTo>
                    <a:pt x="462014" y="0"/>
                  </a:lnTo>
                </a:path>
                <a:path w="732789" h="6984">
                  <a:moveTo>
                    <a:pt x="462014" y="0"/>
                  </a:moveTo>
                  <a:lnTo>
                    <a:pt x="465196" y="0"/>
                  </a:lnTo>
                </a:path>
                <a:path w="732789" h="6984">
                  <a:moveTo>
                    <a:pt x="465196" y="0"/>
                  </a:moveTo>
                  <a:lnTo>
                    <a:pt x="468730" y="0"/>
                  </a:lnTo>
                </a:path>
                <a:path w="732789" h="6984">
                  <a:moveTo>
                    <a:pt x="468730" y="0"/>
                  </a:moveTo>
                  <a:lnTo>
                    <a:pt x="471912" y="0"/>
                  </a:lnTo>
                </a:path>
                <a:path w="732789" h="6984">
                  <a:moveTo>
                    <a:pt x="471912" y="0"/>
                  </a:moveTo>
                  <a:lnTo>
                    <a:pt x="475447" y="0"/>
                  </a:lnTo>
                </a:path>
                <a:path w="732789" h="6984">
                  <a:moveTo>
                    <a:pt x="475447" y="0"/>
                  </a:moveTo>
                  <a:lnTo>
                    <a:pt x="478982" y="0"/>
                  </a:lnTo>
                </a:path>
                <a:path w="732789" h="6984">
                  <a:moveTo>
                    <a:pt x="478982" y="0"/>
                  </a:moveTo>
                  <a:lnTo>
                    <a:pt x="482163" y="0"/>
                  </a:lnTo>
                </a:path>
                <a:path w="732789" h="6984">
                  <a:moveTo>
                    <a:pt x="482163" y="0"/>
                  </a:moveTo>
                  <a:lnTo>
                    <a:pt x="485698" y="0"/>
                  </a:lnTo>
                </a:path>
                <a:path w="732789" h="6984">
                  <a:moveTo>
                    <a:pt x="485698" y="0"/>
                  </a:moveTo>
                  <a:lnTo>
                    <a:pt x="488880" y="0"/>
                  </a:lnTo>
                </a:path>
                <a:path w="732789" h="6984">
                  <a:moveTo>
                    <a:pt x="488880" y="0"/>
                  </a:moveTo>
                  <a:lnTo>
                    <a:pt x="492414" y="0"/>
                  </a:lnTo>
                </a:path>
                <a:path w="732789" h="6984">
                  <a:moveTo>
                    <a:pt x="492414" y="0"/>
                  </a:moveTo>
                  <a:lnTo>
                    <a:pt x="495949" y="0"/>
                  </a:lnTo>
                </a:path>
                <a:path w="732789" h="6984">
                  <a:moveTo>
                    <a:pt x="495949" y="0"/>
                  </a:moveTo>
                  <a:lnTo>
                    <a:pt x="499131" y="0"/>
                  </a:lnTo>
                </a:path>
                <a:path w="732789" h="6984">
                  <a:moveTo>
                    <a:pt x="499131" y="0"/>
                  </a:moveTo>
                  <a:lnTo>
                    <a:pt x="502666" y="0"/>
                  </a:lnTo>
                </a:path>
                <a:path w="732789" h="6984">
                  <a:moveTo>
                    <a:pt x="502666" y="0"/>
                  </a:moveTo>
                  <a:lnTo>
                    <a:pt x="506201" y="0"/>
                  </a:lnTo>
                </a:path>
                <a:path w="732789" h="6984">
                  <a:moveTo>
                    <a:pt x="506201" y="0"/>
                  </a:moveTo>
                  <a:lnTo>
                    <a:pt x="509382" y="0"/>
                  </a:lnTo>
                </a:path>
                <a:path w="732789" h="6984">
                  <a:moveTo>
                    <a:pt x="509382" y="0"/>
                  </a:moveTo>
                  <a:lnTo>
                    <a:pt x="512917" y="0"/>
                  </a:lnTo>
                </a:path>
                <a:path w="732789" h="6984">
                  <a:moveTo>
                    <a:pt x="512917" y="0"/>
                  </a:moveTo>
                  <a:lnTo>
                    <a:pt x="516098" y="0"/>
                  </a:lnTo>
                </a:path>
                <a:path w="732789" h="6984">
                  <a:moveTo>
                    <a:pt x="516098" y="0"/>
                  </a:moveTo>
                  <a:lnTo>
                    <a:pt x="519633" y="0"/>
                  </a:lnTo>
                </a:path>
                <a:path w="732789" h="6984">
                  <a:moveTo>
                    <a:pt x="519633" y="0"/>
                  </a:moveTo>
                  <a:lnTo>
                    <a:pt x="523168" y="0"/>
                  </a:lnTo>
                </a:path>
                <a:path w="732789" h="6984">
                  <a:moveTo>
                    <a:pt x="523168" y="0"/>
                  </a:moveTo>
                  <a:lnTo>
                    <a:pt x="526350" y="0"/>
                  </a:lnTo>
                </a:path>
                <a:path w="732789" h="6984">
                  <a:moveTo>
                    <a:pt x="526350" y="0"/>
                  </a:moveTo>
                  <a:lnTo>
                    <a:pt x="529885" y="0"/>
                  </a:lnTo>
                </a:path>
                <a:path w="732789" h="6984">
                  <a:moveTo>
                    <a:pt x="529885" y="0"/>
                  </a:moveTo>
                  <a:lnTo>
                    <a:pt x="533066" y="0"/>
                  </a:lnTo>
                </a:path>
                <a:path w="732789" h="6984">
                  <a:moveTo>
                    <a:pt x="533066" y="0"/>
                  </a:moveTo>
                  <a:lnTo>
                    <a:pt x="536601" y="0"/>
                  </a:lnTo>
                </a:path>
                <a:path w="732789" h="6984">
                  <a:moveTo>
                    <a:pt x="536601" y="0"/>
                  </a:moveTo>
                  <a:lnTo>
                    <a:pt x="540136" y="0"/>
                  </a:lnTo>
                </a:path>
                <a:path w="732789" h="6984">
                  <a:moveTo>
                    <a:pt x="540136" y="0"/>
                  </a:moveTo>
                  <a:lnTo>
                    <a:pt x="543317" y="0"/>
                  </a:lnTo>
                </a:path>
                <a:path w="732789" h="6984">
                  <a:moveTo>
                    <a:pt x="543317" y="0"/>
                  </a:moveTo>
                  <a:lnTo>
                    <a:pt x="546852" y="0"/>
                  </a:lnTo>
                </a:path>
                <a:path w="732789" h="6984">
                  <a:moveTo>
                    <a:pt x="546852" y="0"/>
                  </a:moveTo>
                  <a:lnTo>
                    <a:pt x="550034" y="0"/>
                  </a:lnTo>
                </a:path>
                <a:path w="732789" h="6984">
                  <a:moveTo>
                    <a:pt x="550034" y="0"/>
                  </a:moveTo>
                  <a:lnTo>
                    <a:pt x="553569" y="0"/>
                  </a:lnTo>
                </a:path>
                <a:path w="732789" h="6984">
                  <a:moveTo>
                    <a:pt x="553569" y="0"/>
                  </a:moveTo>
                  <a:lnTo>
                    <a:pt x="557104" y="0"/>
                  </a:lnTo>
                </a:path>
                <a:path w="732789" h="6984">
                  <a:moveTo>
                    <a:pt x="557104" y="0"/>
                  </a:moveTo>
                  <a:lnTo>
                    <a:pt x="560285" y="0"/>
                  </a:lnTo>
                </a:path>
                <a:path w="732789" h="6984">
                  <a:moveTo>
                    <a:pt x="560285" y="0"/>
                  </a:moveTo>
                  <a:lnTo>
                    <a:pt x="563820" y="0"/>
                  </a:lnTo>
                </a:path>
                <a:path w="732789" h="6984">
                  <a:moveTo>
                    <a:pt x="563820" y="0"/>
                  </a:moveTo>
                  <a:lnTo>
                    <a:pt x="567001" y="0"/>
                  </a:lnTo>
                </a:path>
                <a:path w="732789" h="6984">
                  <a:moveTo>
                    <a:pt x="567001" y="0"/>
                  </a:moveTo>
                  <a:lnTo>
                    <a:pt x="570536" y="0"/>
                  </a:lnTo>
                </a:path>
                <a:path w="732789" h="6984">
                  <a:moveTo>
                    <a:pt x="570536" y="0"/>
                  </a:moveTo>
                  <a:lnTo>
                    <a:pt x="574071" y="0"/>
                  </a:lnTo>
                </a:path>
                <a:path w="732789" h="6984">
                  <a:moveTo>
                    <a:pt x="574071" y="0"/>
                  </a:moveTo>
                  <a:lnTo>
                    <a:pt x="577253" y="0"/>
                  </a:lnTo>
                </a:path>
                <a:path w="732789" h="6984">
                  <a:moveTo>
                    <a:pt x="577253" y="0"/>
                  </a:moveTo>
                  <a:lnTo>
                    <a:pt x="580788" y="0"/>
                  </a:lnTo>
                </a:path>
                <a:path w="732789" h="6984">
                  <a:moveTo>
                    <a:pt x="580788" y="0"/>
                  </a:moveTo>
                  <a:lnTo>
                    <a:pt x="583969" y="0"/>
                  </a:lnTo>
                </a:path>
                <a:path w="732789" h="6984">
                  <a:moveTo>
                    <a:pt x="583969" y="0"/>
                  </a:moveTo>
                  <a:lnTo>
                    <a:pt x="587504" y="0"/>
                  </a:lnTo>
                </a:path>
                <a:path w="732789" h="6984">
                  <a:moveTo>
                    <a:pt x="587504" y="0"/>
                  </a:moveTo>
                  <a:lnTo>
                    <a:pt x="591039" y="0"/>
                  </a:lnTo>
                </a:path>
                <a:path w="732789" h="6984">
                  <a:moveTo>
                    <a:pt x="591039" y="0"/>
                  </a:moveTo>
                  <a:lnTo>
                    <a:pt x="594220" y="0"/>
                  </a:lnTo>
                </a:path>
                <a:path w="732789" h="6984">
                  <a:moveTo>
                    <a:pt x="594220" y="0"/>
                  </a:moveTo>
                  <a:lnTo>
                    <a:pt x="597755" y="0"/>
                  </a:lnTo>
                </a:path>
                <a:path w="732789" h="6984">
                  <a:moveTo>
                    <a:pt x="597755" y="0"/>
                  </a:moveTo>
                  <a:lnTo>
                    <a:pt x="601290" y="0"/>
                  </a:lnTo>
                </a:path>
                <a:path w="732789" h="6984">
                  <a:moveTo>
                    <a:pt x="601290" y="0"/>
                  </a:moveTo>
                  <a:lnTo>
                    <a:pt x="604472" y="0"/>
                  </a:lnTo>
                </a:path>
                <a:path w="732789" h="6984">
                  <a:moveTo>
                    <a:pt x="604472" y="0"/>
                  </a:moveTo>
                  <a:lnTo>
                    <a:pt x="608006" y="0"/>
                  </a:lnTo>
                </a:path>
                <a:path w="732789" h="6984">
                  <a:moveTo>
                    <a:pt x="608006" y="0"/>
                  </a:moveTo>
                  <a:lnTo>
                    <a:pt x="611188" y="0"/>
                  </a:lnTo>
                </a:path>
                <a:path w="732789" h="6984">
                  <a:moveTo>
                    <a:pt x="611188" y="0"/>
                  </a:moveTo>
                  <a:lnTo>
                    <a:pt x="614723" y="0"/>
                  </a:lnTo>
                </a:path>
                <a:path w="732789" h="6984">
                  <a:moveTo>
                    <a:pt x="614723" y="0"/>
                  </a:moveTo>
                  <a:lnTo>
                    <a:pt x="618258" y="0"/>
                  </a:lnTo>
                </a:path>
                <a:path w="732789" h="6984">
                  <a:moveTo>
                    <a:pt x="618258" y="0"/>
                  </a:moveTo>
                  <a:lnTo>
                    <a:pt x="621439" y="0"/>
                  </a:lnTo>
                </a:path>
                <a:path w="732789" h="6984">
                  <a:moveTo>
                    <a:pt x="621439" y="0"/>
                  </a:moveTo>
                  <a:lnTo>
                    <a:pt x="624974" y="0"/>
                  </a:lnTo>
                </a:path>
                <a:path w="732789" h="6984">
                  <a:moveTo>
                    <a:pt x="624974" y="0"/>
                  </a:moveTo>
                  <a:lnTo>
                    <a:pt x="628156" y="0"/>
                  </a:lnTo>
                </a:path>
                <a:path w="732789" h="6984">
                  <a:moveTo>
                    <a:pt x="628156" y="0"/>
                  </a:moveTo>
                  <a:lnTo>
                    <a:pt x="631690" y="0"/>
                  </a:lnTo>
                </a:path>
                <a:path w="732789" h="6984">
                  <a:moveTo>
                    <a:pt x="631690" y="0"/>
                  </a:moveTo>
                  <a:lnTo>
                    <a:pt x="635225" y="0"/>
                  </a:lnTo>
                </a:path>
                <a:path w="732789" h="6984">
                  <a:moveTo>
                    <a:pt x="635225" y="0"/>
                  </a:moveTo>
                  <a:lnTo>
                    <a:pt x="638407" y="0"/>
                  </a:lnTo>
                </a:path>
                <a:path w="732789" h="6984">
                  <a:moveTo>
                    <a:pt x="638407" y="0"/>
                  </a:moveTo>
                  <a:lnTo>
                    <a:pt x="641942" y="0"/>
                  </a:lnTo>
                </a:path>
                <a:path w="732789" h="6984">
                  <a:moveTo>
                    <a:pt x="641942" y="0"/>
                  </a:moveTo>
                  <a:lnTo>
                    <a:pt x="645123" y="0"/>
                  </a:lnTo>
                </a:path>
                <a:path w="732789" h="6984">
                  <a:moveTo>
                    <a:pt x="645123" y="0"/>
                  </a:moveTo>
                  <a:lnTo>
                    <a:pt x="648658" y="0"/>
                  </a:lnTo>
                </a:path>
                <a:path w="732789" h="6984">
                  <a:moveTo>
                    <a:pt x="648658" y="0"/>
                  </a:moveTo>
                  <a:lnTo>
                    <a:pt x="652193" y="0"/>
                  </a:lnTo>
                </a:path>
                <a:path w="732789" h="6984">
                  <a:moveTo>
                    <a:pt x="652193" y="0"/>
                  </a:moveTo>
                  <a:lnTo>
                    <a:pt x="655374" y="0"/>
                  </a:lnTo>
                </a:path>
                <a:path w="732789" h="6984">
                  <a:moveTo>
                    <a:pt x="655374" y="0"/>
                  </a:moveTo>
                  <a:lnTo>
                    <a:pt x="658909" y="0"/>
                  </a:lnTo>
                </a:path>
                <a:path w="732789" h="6984">
                  <a:moveTo>
                    <a:pt x="658909" y="0"/>
                  </a:moveTo>
                  <a:lnTo>
                    <a:pt x="662091" y="0"/>
                  </a:lnTo>
                </a:path>
                <a:path w="732789" h="6984">
                  <a:moveTo>
                    <a:pt x="662091" y="0"/>
                  </a:moveTo>
                  <a:lnTo>
                    <a:pt x="665626" y="0"/>
                  </a:lnTo>
                </a:path>
                <a:path w="732789" h="6984">
                  <a:moveTo>
                    <a:pt x="665626" y="0"/>
                  </a:moveTo>
                  <a:lnTo>
                    <a:pt x="669161" y="0"/>
                  </a:lnTo>
                </a:path>
                <a:path w="732789" h="6984">
                  <a:moveTo>
                    <a:pt x="669161" y="0"/>
                  </a:moveTo>
                  <a:lnTo>
                    <a:pt x="672342" y="0"/>
                  </a:lnTo>
                </a:path>
                <a:path w="732789" h="6984">
                  <a:moveTo>
                    <a:pt x="672342" y="0"/>
                  </a:moveTo>
                  <a:lnTo>
                    <a:pt x="675877" y="0"/>
                  </a:lnTo>
                </a:path>
                <a:path w="732789" h="6984">
                  <a:moveTo>
                    <a:pt x="675877" y="0"/>
                  </a:moveTo>
                  <a:lnTo>
                    <a:pt x="679058" y="0"/>
                  </a:lnTo>
                </a:path>
                <a:path w="732789" h="6984">
                  <a:moveTo>
                    <a:pt x="679058" y="0"/>
                  </a:moveTo>
                  <a:lnTo>
                    <a:pt x="682593" y="0"/>
                  </a:lnTo>
                </a:path>
                <a:path w="732789" h="6984">
                  <a:moveTo>
                    <a:pt x="682593" y="0"/>
                  </a:moveTo>
                  <a:lnTo>
                    <a:pt x="686128" y="0"/>
                  </a:lnTo>
                </a:path>
                <a:path w="732789" h="6984">
                  <a:moveTo>
                    <a:pt x="686128" y="0"/>
                  </a:moveTo>
                  <a:lnTo>
                    <a:pt x="689310" y="0"/>
                  </a:lnTo>
                </a:path>
                <a:path w="732789" h="6984">
                  <a:moveTo>
                    <a:pt x="689310" y="0"/>
                  </a:moveTo>
                  <a:lnTo>
                    <a:pt x="692845" y="0"/>
                  </a:lnTo>
                </a:path>
                <a:path w="732789" h="6984">
                  <a:moveTo>
                    <a:pt x="692845" y="0"/>
                  </a:moveTo>
                  <a:lnTo>
                    <a:pt x="696380" y="0"/>
                  </a:lnTo>
                </a:path>
                <a:path w="732789" h="6984">
                  <a:moveTo>
                    <a:pt x="696380" y="0"/>
                  </a:moveTo>
                  <a:lnTo>
                    <a:pt x="699561" y="0"/>
                  </a:lnTo>
                </a:path>
                <a:path w="732789" h="6984">
                  <a:moveTo>
                    <a:pt x="699561" y="0"/>
                  </a:moveTo>
                  <a:lnTo>
                    <a:pt x="703096" y="0"/>
                  </a:lnTo>
                </a:path>
                <a:path w="732789" h="6984">
                  <a:moveTo>
                    <a:pt x="703096" y="0"/>
                  </a:moveTo>
                  <a:lnTo>
                    <a:pt x="706277" y="0"/>
                  </a:lnTo>
                </a:path>
                <a:path w="732789" h="6984">
                  <a:moveTo>
                    <a:pt x="706277" y="0"/>
                  </a:moveTo>
                  <a:lnTo>
                    <a:pt x="709812" y="0"/>
                  </a:lnTo>
                </a:path>
                <a:path w="732789" h="6984">
                  <a:moveTo>
                    <a:pt x="709812" y="0"/>
                  </a:moveTo>
                  <a:lnTo>
                    <a:pt x="713347" y="0"/>
                  </a:lnTo>
                </a:path>
                <a:path w="732789" h="6984">
                  <a:moveTo>
                    <a:pt x="713347" y="0"/>
                  </a:moveTo>
                  <a:lnTo>
                    <a:pt x="716529" y="0"/>
                  </a:lnTo>
                </a:path>
                <a:path w="732789" h="6984">
                  <a:moveTo>
                    <a:pt x="716529" y="0"/>
                  </a:moveTo>
                  <a:lnTo>
                    <a:pt x="720064" y="0"/>
                  </a:lnTo>
                </a:path>
                <a:path w="732789" h="6984">
                  <a:moveTo>
                    <a:pt x="720064" y="0"/>
                  </a:moveTo>
                  <a:lnTo>
                    <a:pt x="723245" y="0"/>
                  </a:lnTo>
                </a:path>
                <a:path w="732789" h="6984">
                  <a:moveTo>
                    <a:pt x="723245" y="0"/>
                  </a:moveTo>
                  <a:lnTo>
                    <a:pt x="726780" y="0"/>
                  </a:lnTo>
                </a:path>
                <a:path w="732789" h="6984">
                  <a:moveTo>
                    <a:pt x="726780" y="0"/>
                  </a:moveTo>
                  <a:lnTo>
                    <a:pt x="730315" y="0"/>
                  </a:lnTo>
                </a:path>
                <a:path w="732789" h="6984">
                  <a:moveTo>
                    <a:pt x="730315" y="0"/>
                  </a:moveTo>
                  <a:lnTo>
                    <a:pt x="732436" y="0"/>
                  </a:lnTo>
                </a:path>
                <a:path w="732789" h="6984">
                  <a:moveTo>
                    <a:pt x="182755" y="0"/>
                  </a:moveTo>
                  <a:lnTo>
                    <a:pt x="182755" y="6725"/>
                  </a:lnTo>
                </a:path>
              </a:pathLst>
            </a:custGeom>
            <a:ln w="3380">
              <a:solidFill>
                <a:srgbClr val="000000"/>
              </a:solidFill>
            </a:ln>
          </p:spPr>
          <p:txBody>
            <a:bodyPr wrap="square" lIns="0" tIns="0" rIns="0" bIns="0" rtlCol="0"/>
            <a:lstStyle/>
            <a:p>
              <a:endParaRPr/>
            </a:p>
          </p:txBody>
        </p:sp>
      </p:grpSp>
      <p:sp>
        <p:nvSpPr>
          <p:cNvPr id="229" name="object 229"/>
          <p:cNvSpPr txBox="1"/>
          <p:nvPr/>
        </p:nvSpPr>
        <p:spPr>
          <a:xfrm>
            <a:off x="4059692" y="7591531"/>
            <a:ext cx="64135"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0" dirty="0">
                <a:latin typeface="Arial"/>
                <a:cs typeface="Arial"/>
              </a:rPr>
              <a:t>1000</a:t>
            </a:r>
            <a:endParaRPr sz="100">
              <a:latin typeface="Arial"/>
              <a:cs typeface="Arial"/>
            </a:endParaRPr>
          </a:p>
        </p:txBody>
      </p:sp>
      <p:sp>
        <p:nvSpPr>
          <p:cNvPr id="230" name="object 230"/>
          <p:cNvSpPr/>
          <p:nvPr/>
        </p:nvSpPr>
        <p:spPr>
          <a:xfrm>
            <a:off x="4457697" y="7598354"/>
            <a:ext cx="0" cy="6985"/>
          </a:xfrm>
          <a:custGeom>
            <a:avLst/>
            <a:gdLst/>
            <a:ahLst/>
            <a:cxnLst/>
            <a:rect l="l" t="t" r="r" b="b"/>
            <a:pathLst>
              <a:path h="6984">
                <a:moveTo>
                  <a:pt x="0" y="0"/>
                </a:moveTo>
                <a:lnTo>
                  <a:pt x="0" y="6725"/>
                </a:lnTo>
              </a:path>
            </a:pathLst>
          </a:custGeom>
          <a:ln w="3383">
            <a:solidFill>
              <a:srgbClr val="000000"/>
            </a:solidFill>
          </a:ln>
        </p:spPr>
        <p:txBody>
          <a:bodyPr wrap="square" lIns="0" tIns="0" rIns="0" bIns="0" rtlCol="0"/>
          <a:lstStyle/>
          <a:p>
            <a:endParaRPr/>
          </a:p>
        </p:txBody>
      </p:sp>
      <p:sp>
        <p:nvSpPr>
          <p:cNvPr id="231" name="object 231"/>
          <p:cNvSpPr txBox="1"/>
          <p:nvPr/>
        </p:nvSpPr>
        <p:spPr>
          <a:xfrm>
            <a:off x="4430505" y="7591531"/>
            <a:ext cx="5461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5" dirty="0">
                <a:latin typeface="Arial"/>
                <a:cs typeface="Arial"/>
              </a:rPr>
              <a:t>500</a:t>
            </a:r>
            <a:endParaRPr sz="100">
              <a:latin typeface="Arial"/>
              <a:cs typeface="Arial"/>
            </a:endParaRPr>
          </a:p>
        </p:txBody>
      </p:sp>
      <p:sp>
        <p:nvSpPr>
          <p:cNvPr id="232" name="object 232"/>
          <p:cNvSpPr/>
          <p:nvPr/>
        </p:nvSpPr>
        <p:spPr>
          <a:xfrm>
            <a:off x="3901654" y="7181045"/>
            <a:ext cx="6985" cy="417830"/>
          </a:xfrm>
          <a:custGeom>
            <a:avLst/>
            <a:gdLst/>
            <a:ahLst/>
            <a:cxnLst/>
            <a:rect l="l" t="t" r="r" b="b"/>
            <a:pathLst>
              <a:path w="6985" h="417829">
                <a:moveTo>
                  <a:pt x="6716" y="417309"/>
                </a:moveTo>
                <a:lnTo>
                  <a:pt x="6716" y="414123"/>
                </a:lnTo>
              </a:path>
              <a:path w="6985" h="417829">
                <a:moveTo>
                  <a:pt x="6716" y="414123"/>
                </a:moveTo>
                <a:lnTo>
                  <a:pt x="6716" y="410584"/>
                </a:lnTo>
              </a:path>
              <a:path w="6985" h="417829">
                <a:moveTo>
                  <a:pt x="6716" y="410584"/>
                </a:moveTo>
                <a:lnTo>
                  <a:pt x="6716" y="407398"/>
                </a:lnTo>
              </a:path>
              <a:path w="6985" h="417829">
                <a:moveTo>
                  <a:pt x="6716" y="407398"/>
                </a:moveTo>
                <a:lnTo>
                  <a:pt x="6716" y="403858"/>
                </a:lnTo>
              </a:path>
              <a:path w="6985" h="417829">
                <a:moveTo>
                  <a:pt x="6716" y="403858"/>
                </a:moveTo>
                <a:lnTo>
                  <a:pt x="6716" y="400319"/>
                </a:lnTo>
              </a:path>
              <a:path w="6985" h="417829">
                <a:moveTo>
                  <a:pt x="6716" y="400319"/>
                </a:moveTo>
                <a:lnTo>
                  <a:pt x="6716" y="397133"/>
                </a:lnTo>
              </a:path>
              <a:path w="6985" h="417829">
                <a:moveTo>
                  <a:pt x="6716" y="397133"/>
                </a:moveTo>
                <a:lnTo>
                  <a:pt x="6716" y="393594"/>
                </a:lnTo>
              </a:path>
              <a:path w="6985" h="417829">
                <a:moveTo>
                  <a:pt x="6716" y="393594"/>
                </a:moveTo>
                <a:lnTo>
                  <a:pt x="6716" y="390408"/>
                </a:lnTo>
              </a:path>
              <a:path w="6985" h="417829">
                <a:moveTo>
                  <a:pt x="6716" y="390408"/>
                </a:moveTo>
                <a:lnTo>
                  <a:pt x="6716" y="386869"/>
                </a:lnTo>
              </a:path>
              <a:path w="6985" h="417829">
                <a:moveTo>
                  <a:pt x="6716" y="386869"/>
                </a:moveTo>
                <a:lnTo>
                  <a:pt x="6716" y="383683"/>
                </a:lnTo>
              </a:path>
              <a:path w="6985" h="417829">
                <a:moveTo>
                  <a:pt x="6716" y="383683"/>
                </a:moveTo>
                <a:lnTo>
                  <a:pt x="6716" y="380144"/>
                </a:lnTo>
              </a:path>
              <a:path w="6985" h="417829">
                <a:moveTo>
                  <a:pt x="6716" y="380144"/>
                </a:moveTo>
                <a:lnTo>
                  <a:pt x="6716" y="376604"/>
                </a:lnTo>
              </a:path>
              <a:path w="6985" h="417829">
                <a:moveTo>
                  <a:pt x="6716" y="376604"/>
                </a:moveTo>
                <a:lnTo>
                  <a:pt x="6716" y="373419"/>
                </a:lnTo>
              </a:path>
              <a:path w="6985" h="417829">
                <a:moveTo>
                  <a:pt x="6716" y="373419"/>
                </a:moveTo>
                <a:lnTo>
                  <a:pt x="6716" y="369879"/>
                </a:lnTo>
              </a:path>
              <a:path w="6985" h="417829">
                <a:moveTo>
                  <a:pt x="6716" y="369879"/>
                </a:moveTo>
                <a:lnTo>
                  <a:pt x="6716" y="366694"/>
                </a:lnTo>
              </a:path>
              <a:path w="6985" h="417829">
                <a:moveTo>
                  <a:pt x="6716" y="366694"/>
                </a:moveTo>
                <a:lnTo>
                  <a:pt x="6716" y="363154"/>
                </a:lnTo>
              </a:path>
              <a:path w="6985" h="417829">
                <a:moveTo>
                  <a:pt x="6716" y="363154"/>
                </a:moveTo>
                <a:lnTo>
                  <a:pt x="6716" y="359968"/>
                </a:lnTo>
              </a:path>
              <a:path w="6985" h="417829">
                <a:moveTo>
                  <a:pt x="6716" y="359968"/>
                </a:moveTo>
                <a:lnTo>
                  <a:pt x="6716" y="356429"/>
                </a:lnTo>
              </a:path>
              <a:path w="6985" h="417829">
                <a:moveTo>
                  <a:pt x="6716" y="356429"/>
                </a:moveTo>
                <a:lnTo>
                  <a:pt x="6716" y="352889"/>
                </a:lnTo>
              </a:path>
              <a:path w="6985" h="417829">
                <a:moveTo>
                  <a:pt x="6716" y="352889"/>
                </a:moveTo>
                <a:lnTo>
                  <a:pt x="6716" y="349704"/>
                </a:lnTo>
              </a:path>
              <a:path w="6985" h="417829">
                <a:moveTo>
                  <a:pt x="6716" y="349704"/>
                </a:moveTo>
                <a:lnTo>
                  <a:pt x="6716" y="346164"/>
                </a:lnTo>
              </a:path>
              <a:path w="6985" h="417829">
                <a:moveTo>
                  <a:pt x="6716" y="346164"/>
                </a:moveTo>
                <a:lnTo>
                  <a:pt x="6716" y="342979"/>
                </a:lnTo>
              </a:path>
              <a:path w="6985" h="417829">
                <a:moveTo>
                  <a:pt x="6716" y="342979"/>
                </a:moveTo>
                <a:lnTo>
                  <a:pt x="6716" y="339439"/>
                </a:lnTo>
              </a:path>
              <a:path w="6985" h="417829">
                <a:moveTo>
                  <a:pt x="6716" y="339439"/>
                </a:moveTo>
                <a:lnTo>
                  <a:pt x="6716" y="336254"/>
                </a:lnTo>
              </a:path>
              <a:path w="6985" h="417829">
                <a:moveTo>
                  <a:pt x="6716" y="336254"/>
                </a:moveTo>
                <a:lnTo>
                  <a:pt x="6716" y="332714"/>
                </a:lnTo>
              </a:path>
              <a:path w="6985" h="417829">
                <a:moveTo>
                  <a:pt x="6716" y="332714"/>
                </a:moveTo>
                <a:lnTo>
                  <a:pt x="6716" y="329175"/>
                </a:lnTo>
              </a:path>
              <a:path w="6985" h="417829">
                <a:moveTo>
                  <a:pt x="6716" y="329175"/>
                </a:moveTo>
                <a:lnTo>
                  <a:pt x="6716" y="325989"/>
                </a:lnTo>
              </a:path>
              <a:path w="6985" h="417829">
                <a:moveTo>
                  <a:pt x="6716" y="325989"/>
                </a:moveTo>
                <a:lnTo>
                  <a:pt x="6716" y="322450"/>
                </a:lnTo>
              </a:path>
              <a:path w="6985" h="417829">
                <a:moveTo>
                  <a:pt x="6716" y="322450"/>
                </a:moveTo>
                <a:lnTo>
                  <a:pt x="6716" y="319264"/>
                </a:lnTo>
              </a:path>
              <a:path w="6985" h="417829">
                <a:moveTo>
                  <a:pt x="6716" y="319264"/>
                </a:moveTo>
                <a:lnTo>
                  <a:pt x="6716" y="315724"/>
                </a:lnTo>
              </a:path>
              <a:path w="6985" h="417829">
                <a:moveTo>
                  <a:pt x="6716" y="315724"/>
                </a:moveTo>
                <a:lnTo>
                  <a:pt x="6716" y="312539"/>
                </a:lnTo>
              </a:path>
              <a:path w="6985" h="417829">
                <a:moveTo>
                  <a:pt x="6716" y="312539"/>
                </a:moveTo>
                <a:lnTo>
                  <a:pt x="6716" y="308999"/>
                </a:lnTo>
              </a:path>
              <a:path w="6985" h="417829">
                <a:moveTo>
                  <a:pt x="6716" y="308999"/>
                </a:moveTo>
                <a:lnTo>
                  <a:pt x="6716" y="305460"/>
                </a:lnTo>
              </a:path>
              <a:path w="6985" h="417829">
                <a:moveTo>
                  <a:pt x="6716" y="305460"/>
                </a:moveTo>
                <a:lnTo>
                  <a:pt x="6716" y="302274"/>
                </a:lnTo>
              </a:path>
              <a:path w="6985" h="417829">
                <a:moveTo>
                  <a:pt x="6716" y="302274"/>
                </a:moveTo>
                <a:lnTo>
                  <a:pt x="6716" y="298735"/>
                </a:lnTo>
              </a:path>
              <a:path w="6985" h="417829">
                <a:moveTo>
                  <a:pt x="6716" y="298735"/>
                </a:moveTo>
                <a:lnTo>
                  <a:pt x="6716" y="295549"/>
                </a:lnTo>
              </a:path>
              <a:path w="6985" h="417829">
                <a:moveTo>
                  <a:pt x="6716" y="295549"/>
                </a:moveTo>
                <a:lnTo>
                  <a:pt x="6716" y="292010"/>
                </a:lnTo>
              </a:path>
              <a:path w="6985" h="417829">
                <a:moveTo>
                  <a:pt x="6716" y="292010"/>
                </a:moveTo>
                <a:lnTo>
                  <a:pt x="6716" y="288824"/>
                </a:lnTo>
              </a:path>
              <a:path w="6985" h="417829">
                <a:moveTo>
                  <a:pt x="6716" y="288824"/>
                </a:moveTo>
                <a:lnTo>
                  <a:pt x="6716" y="285285"/>
                </a:lnTo>
              </a:path>
              <a:path w="6985" h="417829">
                <a:moveTo>
                  <a:pt x="6716" y="285285"/>
                </a:moveTo>
                <a:lnTo>
                  <a:pt x="6716" y="281745"/>
                </a:lnTo>
              </a:path>
              <a:path w="6985" h="417829">
                <a:moveTo>
                  <a:pt x="6716" y="281745"/>
                </a:moveTo>
                <a:lnTo>
                  <a:pt x="6716" y="278560"/>
                </a:lnTo>
              </a:path>
              <a:path w="6985" h="417829">
                <a:moveTo>
                  <a:pt x="6716" y="278560"/>
                </a:moveTo>
                <a:lnTo>
                  <a:pt x="6716" y="275020"/>
                </a:lnTo>
              </a:path>
              <a:path w="6985" h="417829">
                <a:moveTo>
                  <a:pt x="6716" y="275020"/>
                </a:moveTo>
                <a:lnTo>
                  <a:pt x="6716" y="271834"/>
                </a:lnTo>
              </a:path>
              <a:path w="6985" h="417829">
                <a:moveTo>
                  <a:pt x="6716" y="271834"/>
                </a:moveTo>
                <a:lnTo>
                  <a:pt x="6716" y="268295"/>
                </a:lnTo>
              </a:path>
              <a:path w="6985" h="417829">
                <a:moveTo>
                  <a:pt x="6716" y="268295"/>
                </a:moveTo>
                <a:lnTo>
                  <a:pt x="6716" y="265109"/>
                </a:lnTo>
              </a:path>
              <a:path w="6985" h="417829">
                <a:moveTo>
                  <a:pt x="6716" y="265109"/>
                </a:moveTo>
                <a:lnTo>
                  <a:pt x="6716" y="261570"/>
                </a:lnTo>
              </a:path>
              <a:path w="6985" h="417829">
                <a:moveTo>
                  <a:pt x="6716" y="261570"/>
                </a:moveTo>
                <a:lnTo>
                  <a:pt x="6716" y="258030"/>
                </a:lnTo>
              </a:path>
              <a:path w="6985" h="417829">
                <a:moveTo>
                  <a:pt x="6716" y="258030"/>
                </a:moveTo>
                <a:lnTo>
                  <a:pt x="6716" y="254845"/>
                </a:lnTo>
              </a:path>
              <a:path w="6985" h="417829">
                <a:moveTo>
                  <a:pt x="6716" y="254845"/>
                </a:moveTo>
                <a:lnTo>
                  <a:pt x="6716" y="251305"/>
                </a:lnTo>
              </a:path>
              <a:path w="6985" h="417829">
                <a:moveTo>
                  <a:pt x="6716" y="251305"/>
                </a:moveTo>
                <a:lnTo>
                  <a:pt x="6716" y="248120"/>
                </a:lnTo>
              </a:path>
              <a:path w="6985" h="417829">
                <a:moveTo>
                  <a:pt x="6716" y="248120"/>
                </a:moveTo>
                <a:lnTo>
                  <a:pt x="6716" y="244580"/>
                </a:lnTo>
              </a:path>
              <a:path w="6985" h="417829">
                <a:moveTo>
                  <a:pt x="6716" y="244580"/>
                </a:moveTo>
                <a:lnTo>
                  <a:pt x="6716" y="241041"/>
                </a:lnTo>
              </a:path>
              <a:path w="6985" h="417829">
                <a:moveTo>
                  <a:pt x="6716" y="241041"/>
                </a:moveTo>
                <a:lnTo>
                  <a:pt x="6716" y="237855"/>
                </a:lnTo>
              </a:path>
              <a:path w="6985" h="417829">
                <a:moveTo>
                  <a:pt x="6716" y="237855"/>
                </a:moveTo>
                <a:lnTo>
                  <a:pt x="6716" y="234316"/>
                </a:lnTo>
              </a:path>
              <a:path w="6985" h="417829">
                <a:moveTo>
                  <a:pt x="6716" y="234316"/>
                </a:moveTo>
                <a:lnTo>
                  <a:pt x="6716" y="231130"/>
                </a:lnTo>
              </a:path>
              <a:path w="6985" h="417829">
                <a:moveTo>
                  <a:pt x="6716" y="231130"/>
                </a:moveTo>
                <a:lnTo>
                  <a:pt x="6716" y="227590"/>
                </a:lnTo>
              </a:path>
              <a:path w="6985" h="417829">
                <a:moveTo>
                  <a:pt x="6716" y="227590"/>
                </a:moveTo>
                <a:lnTo>
                  <a:pt x="6716" y="224405"/>
                </a:lnTo>
              </a:path>
              <a:path w="6985" h="417829">
                <a:moveTo>
                  <a:pt x="6716" y="224405"/>
                </a:moveTo>
                <a:lnTo>
                  <a:pt x="6716" y="220865"/>
                </a:lnTo>
              </a:path>
              <a:path w="6985" h="417829">
                <a:moveTo>
                  <a:pt x="6716" y="220865"/>
                </a:moveTo>
                <a:lnTo>
                  <a:pt x="6716" y="217326"/>
                </a:lnTo>
              </a:path>
              <a:path w="6985" h="417829">
                <a:moveTo>
                  <a:pt x="6716" y="217326"/>
                </a:moveTo>
                <a:lnTo>
                  <a:pt x="6716" y="214140"/>
                </a:lnTo>
              </a:path>
              <a:path w="6985" h="417829">
                <a:moveTo>
                  <a:pt x="6716" y="214140"/>
                </a:moveTo>
                <a:lnTo>
                  <a:pt x="6716" y="210601"/>
                </a:lnTo>
              </a:path>
              <a:path w="6985" h="417829">
                <a:moveTo>
                  <a:pt x="6716" y="210601"/>
                </a:moveTo>
                <a:lnTo>
                  <a:pt x="6716" y="207415"/>
                </a:lnTo>
              </a:path>
              <a:path w="6985" h="417829">
                <a:moveTo>
                  <a:pt x="6716" y="207415"/>
                </a:moveTo>
                <a:lnTo>
                  <a:pt x="6716" y="203876"/>
                </a:lnTo>
              </a:path>
              <a:path w="6985" h="417829">
                <a:moveTo>
                  <a:pt x="6716" y="203876"/>
                </a:moveTo>
                <a:lnTo>
                  <a:pt x="6716" y="200690"/>
                </a:lnTo>
              </a:path>
              <a:path w="6985" h="417829">
                <a:moveTo>
                  <a:pt x="6716" y="200690"/>
                </a:moveTo>
                <a:lnTo>
                  <a:pt x="6716" y="197151"/>
                </a:lnTo>
              </a:path>
              <a:path w="6985" h="417829">
                <a:moveTo>
                  <a:pt x="6716" y="197151"/>
                </a:moveTo>
                <a:lnTo>
                  <a:pt x="6716" y="193611"/>
                </a:lnTo>
              </a:path>
              <a:path w="6985" h="417829">
                <a:moveTo>
                  <a:pt x="6716" y="193611"/>
                </a:moveTo>
                <a:lnTo>
                  <a:pt x="6716" y="190426"/>
                </a:lnTo>
              </a:path>
              <a:path w="6985" h="417829">
                <a:moveTo>
                  <a:pt x="6716" y="190426"/>
                </a:moveTo>
                <a:lnTo>
                  <a:pt x="6716" y="186886"/>
                </a:lnTo>
              </a:path>
              <a:path w="6985" h="417829">
                <a:moveTo>
                  <a:pt x="6716" y="186886"/>
                </a:moveTo>
                <a:lnTo>
                  <a:pt x="6716" y="183700"/>
                </a:lnTo>
              </a:path>
              <a:path w="6985" h="417829">
                <a:moveTo>
                  <a:pt x="6716" y="183700"/>
                </a:moveTo>
                <a:lnTo>
                  <a:pt x="6716" y="180161"/>
                </a:lnTo>
              </a:path>
              <a:path w="6985" h="417829">
                <a:moveTo>
                  <a:pt x="6716" y="180161"/>
                </a:moveTo>
                <a:lnTo>
                  <a:pt x="6716" y="176975"/>
                </a:lnTo>
              </a:path>
              <a:path w="6985" h="417829">
                <a:moveTo>
                  <a:pt x="6716" y="176975"/>
                </a:moveTo>
                <a:lnTo>
                  <a:pt x="6716" y="173436"/>
                </a:lnTo>
              </a:path>
              <a:path w="6985" h="417829">
                <a:moveTo>
                  <a:pt x="6716" y="173436"/>
                </a:moveTo>
                <a:lnTo>
                  <a:pt x="6716" y="169896"/>
                </a:lnTo>
              </a:path>
              <a:path w="6985" h="417829">
                <a:moveTo>
                  <a:pt x="6716" y="169896"/>
                </a:moveTo>
                <a:lnTo>
                  <a:pt x="6716" y="166711"/>
                </a:lnTo>
              </a:path>
              <a:path w="6985" h="417829">
                <a:moveTo>
                  <a:pt x="6716" y="166711"/>
                </a:moveTo>
                <a:lnTo>
                  <a:pt x="6716" y="163171"/>
                </a:lnTo>
              </a:path>
              <a:path w="6985" h="417829">
                <a:moveTo>
                  <a:pt x="6716" y="163171"/>
                </a:moveTo>
                <a:lnTo>
                  <a:pt x="6716" y="159986"/>
                </a:lnTo>
              </a:path>
              <a:path w="6985" h="417829">
                <a:moveTo>
                  <a:pt x="6716" y="159986"/>
                </a:moveTo>
                <a:lnTo>
                  <a:pt x="6716" y="156446"/>
                </a:lnTo>
              </a:path>
              <a:path w="6985" h="417829">
                <a:moveTo>
                  <a:pt x="6716" y="156446"/>
                </a:moveTo>
                <a:lnTo>
                  <a:pt x="6716" y="153261"/>
                </a:lnTo>
              </a:path>
              <a:path w="6985" h="417829">
                <a:moveTo>
                  <a:pt x="6716" y="153261"/>
                </a:moveTo>
                <a:lnTo>
                  <a:pt x="6716" y="149721"/>
                </a:lnTo>
              </a:path>
              <a:path w="6985" h="417829">
                <a:moveTo>
                  <a:pt x="6716" y="149721"/>
                </a:moveTo>
                <a:lnTo>
                  <a:pt x="6716" y="146182"/>
                </a:lnTo>
              </a:path>
              <a:path w="6985" h="417829">
                <a:moveTo>
                  <a:pt x="6716" y="146182"/>
                </a:moveTo>
                <a:lnTo>
                  <a:pt x="6716" y="142996"/>
                </a:lnTo>
              </a:path>
              <a:path w="6985" h="417829">
                <a:moveTo>
                  <a:pt x="6716" y="142996"/>
                </a:moveTo>
                <a:lnTo>
                  <a:pt x="6716" y="139457"/>
                </a:lnTo>
              </a:path>
              <a:path w="6985" h="417829">
                <a:moveTo>
                  <a:pt x="6716" y="139457"/>
                </a:moveTo>
                <a:lnTo>
                  <a:pt x="6716" y="136271"/>
                </a:lnTo>
              </a:path>
              <a:path w="6985" h="417829">
                <a:moveTo>
                  <a:pt x="6716" y="136271"/>
                </a:moveTo>
                <a:lnTo>
                  <a:pt x="6716" y="132731"/>
                </a:lnTo>
              </a:path>
              <a:path w="6985" h="417829">
                <a:moveTo>
                  <a:pt x="6716" y="132731"/>
                </a:moveTo>
                <a:lnTo>
                  <a:pt x="6716" y="129546"/>
                </a:lnTo>
              </a:path>
              <a:path w="6985" h="417829">
                <a:moveTo>
                  <a:pt x="6716" y="129546"/>
                </a:moveTo>
                <a:lnTo>
                  <a:pt x="6716" y="126006"/>
                </a:lnTo>
              </a:path>
              <a:path w="6985" h="417829">
                <a:moveTo>
                  <a:pt x="6716" y="126006"/>
                </a:moveTo>
                <a:lnTo>
                  <a:pt x="6716" y="122467"/>
                </a:lnTo>
              </a:path>
              <a:path w="6985" h="417829">
                <a:moveTo>
                  <a:pt x="6716" y="122467"/>
                </a:moveTo>
                <a:lnTo>
                  <a:pt x="6716" y="119281"/>
                </a:lnTo>
              </a:path>
              <a:path w="6985" h="417829">
                <a:moveTo>
                  <a:pt x="6716" y="119281"/>
                </a:moveTo>
                <a:lnTo>
                  <a:pt x="6716" y="115742"/>
                </a:lnTo>
              </a:path>
              <a:path w="6985" h="417829">
                <a:moveTo>
                  <a:pt x="6716" y="115742"/>
                </a:moveTo>
                <a:lnTo>
                  <a:pt x="6716" y="112556"/>
                </a:lnTo>
              </a:path>
              <a:path w="6985" h="417829">
                <a:moveTo>
                  <a:pt x="6716" y="112556"/>
                </a:moveTo>
                <a:lnTo>
                  <a:pt x="6716" y="109017"/>
                </a:lnTo>
              </a:path>
              <a:path w="6985" h="417829">
                <a:moveTo>
                  <a:pt x="6716" y="109017"/>
                </a:moveTo>
                <a:lnTo>
                  <a:pt x="6716" y="105831"/>
                </a:lnTo>
              </a:path>
              <a:path w="6985" h="417829">
                <a:moveTo>
                  <a:pt x="6716" y="105831"/>
                </a:moveTo>
                <a:lnTo>
                  <a:pt x="6716" y="102292"/>
                </a:lnTo>
              </a:path>
              <a:path w="6985" h="417829">
                <a:moveTo>
                  <a:pt x="6716" y="102292"/>
                </a:moveTo>
                <a:lnTo>
                  <a:pt x="6716" y="98752"/>
                </a:lnTo>
              </a:path>
              <a:path w="6985" h="417829">
                <a:moveTo>
                  <a:pt x="6716" y="98752"/>
                </a:moveTo>
                <a:lnTo>
                  <a:pt x="6716" y="95566"/>
                </a:lnTo>
              </a:path>
              <a:path w="6985" h="417829">
                <a:moveTo>
                  <a:pt x="6716" y="95566"/>
                </a:moveTo>
                <a:lnTo>
                  <a:pt x="6716" y="92027"/>
                </a:lnTo>
              </a:path>
              <a:path w="6985" h="417829">
                <a:moveTo>
                  <a:pt x="6716" y="92027"/>
                </a:moveTo>
                <a:lnTo>
                  <a:pt x="6716" y="88841"/>
                </a:lnTo>
              </a:path>
              <a:path w="6985" h="417829">
                <a:moveTo>
                  <a:pt x="6716" y="88841"/>
                </a:moveTo>
                <a:lnTo>
                  <a:pt x="6716" y="85302"/>
                </a:lnTo>
              </a:path>
              <a:path w="6985" h="417829">
                <a:moveTo>
                  <a:pt x="6716" y="85302"/>
                </a:moveTo>
                <a:lnTo>
                  <a:pt x="6716" y="82116"/>
                </a:lnTo>
              </a:path>
              <a:path w="6985" h="417829">
                <a:moveTo>
                  <a:pt x="6716" y="82116"/>
                </a:moveTo>
                <a:lnTo>
                  <a:pt x="6716" y="78577"/>
                </a:lnTo>
              </a:path>
              <a:path w="6985" h="417829">
                <a:moveTo>
                  <a:pt x="6716" y="78577"/>
                </a:moveTo>
                <a:lnTo>
                  <a:pt x="6716" y="75037"/>
                </a:lnTo>
              </a:path>
              <a:path w="6985" h="417829">
                <a:moveTo>
                  <a:pt x="6716" y="75037"/>
                </a:moveTo>
                <a:lnTo>
                  <a:pt x="6716" y="71852"/>
                </a:lnTo>
              </a:path>
              <a:path w="6985" h="417829">
                <a:moveTo>
                  <a:pt x="6716" y="71852"/>
                </a:moveTo>
                <a:lnTo>
                  <a:pt x="6716" y="68312"/>
                </a:lnTo>
              </a:path>
              <a:path w="6985" h="417829">
                <a:moveTo>
                  <a:pt x="6716" y="68312"/>
                </a:moveTo>
                <a:lnTo>
                  <a:pt x="6716" y="65127"/>
                </a:lnTo>
              </a:path>
              <a:path w="6985" h="417829">
                <a:moveTo>
                  <a:pt x="6716" y="65127"/>
                </a:moveTo>
                <a:lnTo>
                  <a:pt x="6716" y="61587"/>
                </a:lnTo>
              </a:path>
              <a:path w="6985" h="417829">
                <a:moveTo>
                  <a:pt x="6716" y="61587"/>
                </a:moveTo>
                <a:lnTo>
                  <a:pt x="6716" y="58402"/>
                </a:lnTo>
              </a:path>
              <a:path w="6985" h="417829">
                <a:moveTo>
                  <a:pt x="6716" y="58402"/>
                </a:moveTo>
                <a:lnTo>
                  <a:pt x="6716" y="54862"/>
                </a:lnTo>
              </a:path>
              <a:path w="6985" h="417829">
                <a:moveTo>
                  <a:pt x="6716" y="54862"/>
                </a:moveTo>
                <a:lnTo>
                  <a:pt x="6716" y="51323"/>
                </a:lnTo>
              </a:path>
              <a:path w="6985" h="417829">
                <a:moveTo>
                  <a:pt x="6716" y="51323"/>
                </a:moveTo>
                <a:lnTo>
                  <a:pt x="6716" y="48137"/>
                </a:lnTo>
              </a:path>
              <a:path w="6985" h="417829">
                <a:moveTo>
                  <a:pt x="6716" y="48137"/>
                </a:moveTo>
                <a:lnTo>
                  <a:pt x="6716" y="44597"/>
                </a:lnTo>
              </a:path>
              <a:path w="6985" h="417829">
                <a:moveTo>
                  <a:pt x="6716" y="44597"/>
                </a:moveTo>
                <a:lnTo>
                  <a:pt x="6716" y="41412"/>
                </a:lnTo>
              </a:path>
              <a:path w="6985" h="417829">
                <a:moveTo>
                  <a:pt x="6716" y="41412"/>
                </a:moveTo>
                <a:lnTo>
                  <a:pt x="6716" y="37872"/>
                </a:lnTo>
              </a:path>
              <a:path w="6985" h="417829">
                <a:moveTo>
                  <a:pt x="6716" y="37872"/>
                </a:moveTo>
                <a:lnTo>
                  <a:pt x="6716" y="34687"/>
                </a:lnTo>
              </a:path>
              <a:path w="6985" h="417829">
                <a:moveTo>
                  <a:pt x="6716" y="34687"/>
                </a:moveTo>
                <a:lnTo>
                  <a:pt x="6716" y="31147"/>
                </a:lnTo>
              </a:path>
              <a:path w="6985" h="417829">
                <a:moveTo>
                  <a:pt x="6716" y="31147"/>
                </a:moveTo>
                <a:lnTo>
                  <a:pt x="6716" y="27608"/>
                </a:lnTo>
              </a:path>
              <a:path w="6985" h="417829">
                <a:moveTo>
                  <a:pt x="6716" y="27608"/>
                </a:moveTo>
                <a:lnTo>
                  <a:pt x="6716" y="24422"/>
                </a:lnTo>
              </a:path>
              <a:path w="6985" h="417829">
                <a:moveTo>
                  <a:pt x="6716" y="24422"/>
                </a:moveTo>
                <a:lnTo>
                  <a:pt x="6716" y="20883"/>
                </a:lnTo>
              </a:path>
              <a:path w="6985" h="417829">
                <a:moveTo>
                  <a:pt x="6716" y="20883"/>
                </a:moveTo>
                <a:lnTo>
                  <a:pt x="6716" y="17697"/>
                </a:lnTo>
              </a:path>
              <a:path w="6985" h="417829">
                <a:moveTo>
                  <a:pt x="6716" y="17697"/>
                </a:moveTo>
                <a:lnTo>
                  <a:pt x="6716" y="14158"/>
                </a:lnTo>
              </a:path>
              <a:path w="6985" h="417829">
                <a:moveTo>
                  <a:pt x="6716" y="14158"/>
                </a:moveTo>
                <a:lnTo>
                  <a:pt x="6716" y="10972"/>
                </a:lnTo>
              </a:path>
              <a:path w="6985" h="417829">
                <a:moveTo>
                  <a:pt x="6716" y="10972"/>
                </a:moveTo>
                <a:lnTo>
                  <a:pt x="6716" y="7432"/>
                </a:lnTo>
              </a:path>
              <a:path w="6985" h="417829">
                <a:moveTo>
                  <a:pt x="6716" y="7432"/>
                </a:moveTo>
                <a:lnTo>
                  <a:pt x="6716" y="3893"/>
                </a:lnTo>
              </a:path>
              <a:path w="6985" h="417829">
                <a:moveTo>
                  <a:pt x="6716" y="3893"/>
                </a:moveTo>
                <a:lnTo>
                  <a:pt x="6716" y="707"/>
                </a:lnTo>
              </a:path>
              <a:path w="6985" h="417829">
                <a:moveTo>
                  <a:pt x="6716" y="707"/>
                </a:moveTo>
                <a:lnTo>
                  <a:pt x="6716" y="0"/>
                </a:lnTo>
              </a:path>
              <a:path w="6985" h="417829">
                <a:moveTo>
                  <a:pt x="6716" y="417309"/>
                </a:moveTo>
                <a:lnTo>
                  <a:pt x="0" y="417309"/>
                </a:lnTo>
              </a:path>
            </a:pathLst>
          </a:custGeom>
          <a:ln w="3380">
            <a:solidFill>
              <a:srgbClr val="000000"/>
            </a:solidFill>
          </a:ln>
        </p:spPr>
        <p:txBody>
          <a:bodyPr wrap="square" lIns="0" tIns="0" rIns="0" bIns="0" rtlCol="0"/>
          <a:lstStyle/>
          <a:p>
            <a:endParaRPr/>
          </a:p>
        </p:txBody>
      </p:sp>
      <p:sp>
        <p:nvSpPr>
          <p:cNvPr id="233" name="object 233"/>
          <p:cNvSpPr txBox="1"/>
          <p:nvPr/>
        </p:nvSpPr>
        <p:spPr>
          <a:xfrm>
            <a:off x="3877643" y="7574541"/>
            <a:ext cx="3556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gn="ctr">
              <a:lnSpc>
                <a:spcPct val="100000"/>
              </a:lnSpc>
              <a:spcBef>
                <a:spcPts val="5"/>
              </a:spcBef>
            </a:pPr>
            <a:r>
              <a:rPr sz="100" b="1" spc="-50" dirty="0">
                <a:latin typeface="Arial"/>
                <a:cs typeface="Arial"/>
              </a:rPr>
              <a:t>0</a:t>
            </a:r>
            <a:endParaRPr sz="100">
              <a:latin typeface="Arial"/>
              <a:cs typeface="Arial"/>
            </a:endParaRPr>
          </a:p>
        </p:txBody>
      </p:sp>
      <p:sp>
        <p:nvSpPr>
          <p:cNvPr id="234" name="object 234"/>
          <p:cNvSpPr/>
          <p:nvPr/>
        </p:nvSpPr>
        <p:spPr>
          <a:xfrm>
            <a:off x="3901654" y="7528979"/>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5" name="object 235"/>
          <p:cNvSpPr txBox="1"/>
          <p:nvPr/>
        </p:nvSpPr>
        <p:spPr>
          <a:xfrm>
            <a:off x="3850424" y="7505167"/>
            <a:ext cx="6223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0" dirty="0">
                <a:latin typeface="Arial"/>
                <a:cs typeface="Arial"/>
              </a:rPr>
              <a:t>5000</a:t>
            </a:r>
            <a:endParaRPr sz="100">
              <a:latin typeface="Arial"/>
              <a:cs typeface="Arial"/>
            </a:endParaRPr>
          </a:p>
        </p:txBody>
      </p:sp>
      <p:sp>
        <p:nvSpPr>
          <p:cNvPr id="236" name="object 236"/>
          <p:cNvSpPr/>
          <p:nvPr/>
        </p:nvSpPr>
        <p:spPr>
          <a:xfrm>
            <a:off x="3901654" y="7459605"/>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7" name="object 237"/>
          <p:cNvSpPr txBox="1"/>
          <p:nvPr/>
        </p:nvSpPr>
        <p:spPr>
          <a:xfrm>
            <a:off x="3841587" y="7435792"/>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10000</a:t>
            </a:r>
            <a:endParaRPr sz="100">
              <a:latin typeface="Arial"/>
              <a:cs typeface="Arial"/>
            </a:endParaRPr>
          </a:p>
        </p:txBody>
      </p:sp>
      <p:sp>
        <p:nvSpPr>
          <p:cNvPr id="238" name="object 238"/>
          <p:cNvSpPr/>
          <p:nvPr/>
        </p:nvSpPr>
        <p:spPr>
          <a:xfrm>
            <a:off x="3901654" y="7389876"/>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9" name="object 239"/>
          <p:cNvSpPr txBox="1"/>
          <p:nvPr/>
        </p:nvSpPr>
        <p:spPr>
          <a:xfrm>
            <a:off x="3841587" y="7366064"/>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15000</a:t>
            </a:r>
            <a:endParaRPr sz="100">
              <a:latin typeface="Arial"/>
              <a:cs typeface="Arial"/>
            </a:endParaRPr>
          </a:p>
        </p:txBody>
      </p:sp>
      <p:sp>
        <p:nvSpPr>
          <p:cNvPr id="240" name="object 240"/>
          <p:cNvSpPr/>
          <p:nvPr/>
        </p:nvSpPr>
        <p:spPr>
          <a:xfrm>
            <a:off x="3901654" y="7320502"/>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1" name="object 241"/>
          <p:cNvSpPr txBox="1"/>
          <p:nvPr/>
        </p:nvSpPr>
        <p:spPr>
          <a:xfrm>
            <a:off x="3841587" y="7296689"/>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20000</a:t>
            </a:r>
            <a:endParaRPr sz="100">
              <a:latin typeface="Arial"/>
              <a:cs typeface="Arial"/>
            </a:endParaRPr>
          </a:p>
        </p:txBody>
      </p:sp>
      <p:sp>
        <p:nvSpPr>
          <p:cNvPr id="242" name="object 242"/>
          <p:cNvSpPr/>
          <p:nvPr/>
        </p:nvSpPr>
        <p:spPr>
          <a:xfrm>
            <a:off x="3901654" y="7250773"/>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3" name="object 243"/>
          <p:cNvSpPr txBox="1"/>
          <p:nvPr/>
        </p:nvSpPr>
        <p:spPr>
          <a:xfrm>
            <a:off x="3841587" y="7226961"/>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25000</a:t>
            </a:r>
            <a:endParaRPr sz="100">
              <a:latin typeface="Arial"/>
              <a:cs typeface="Arial"/>
            </a:endParaRPr>
          </a:p>
        </p:txBody>
      </p:sp>
      <p:sp>
        <p:nvSpPr>
          <p:cNvPr id="244" name="object 244"/>
          <p:cNvSpPr/>
          <p:nvPr/>
        </p:nvSpPr>
        <p:spPr>
          <a:xfrm>
            <a:off x="3901654" y="7181399"/>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5" name="object 245"/>
          <p:cNvSpPr txBox="1"/>
          <p:nvPr/>
        </p:nvSpPr>
        <p:spPr>
          <a:xfrm>
            <a:off x="3841587" y="7157587"/>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30000</a:t>
            </a:r>
            <a:endParaRPr sz="100">
              <a:latin typeface="Arial"/>
              <a:cs typeface="Arial"/>
            </a:endParaRPr>
          </a:p>
        </p:txBody>
      </p:sp>
      <p:sp>
        <p:nvSpPr>
          <p:cNvPr id="246" name="object 246"/>
          <p:cNvSpPr txBox="1"/>
          <p:nvPr/>
        </p:nvSpPr>
        <p:spPr>
          <a:xfrm>
            <a:off x="4497668" y="7118726"/>
            <a:ext cx="169545" cy="48260"/>
          </a:xfrm>
          <a:prstGeom prst="rect">
            <a:avLst/>
          </a:prstGeom>
        </p:spPr>
        <p:txBody>
          <a:bodyPr vert="horz" wrap="square" lIns="0" tIns="12065" rIns="0" bIns="0" rtlCol="0">
            <a:spAutoFit/>
          </a:bodyPr>
          <a:lstStyle/>
          <a:p>
            <a:pPr marL="12700">
              <a:lnSpc>
                <a:spcPct val="100000"/>
              </a:lnSpc>
              <a:spcBef>
                <a:spcPts val="95"/>
              </a:spcBef>
            </a:pPr>
            <a:r>
              <a:rPr sz="150" i="1" spc="-10" dirty="0">
                <a:latin typeface="Arial"/>
                <a:cs typeface="Arial"/>
              </a:rPr>
              <a:t>MDA-MB231</a:t>
            </a:r>
            <a:r>
              <a:rPr sz="150" i="1" spc="35" dirty="0">
                <a:latin typeface="Arial"/>
                <a:cs typeface="Arial"/>
              </a:rPr>
              <a:t> </a:t>
            </a:r>
            <a:r>
              <a:rPr sz="150" i="1" spc="-25" dirty="0">
                <a:latin typeface="Arial"/>
                <a:cs typeface="Arial"/>
              </a:rPr>
              <a:t>WT</a:t>
            </a:r>
            <a:endParaRPr sz="150">
              <a:latin typeface="Arial"/>
              <a:cs typeface="Arial"/>
            </a:endParaRPr>
          </a:p>
        </p:txBody>
      </p:sp>
      <p:sp>
        <p:nvSpPr>
          <p:cNvPr id="247" name="object 247"/>
          <p:cNvSpPr txBox="1"/>
          <p:nvPr/>
        </p:nvSpPr>
        <p:spPr>
          <a:xfrm>
            <a:off x="4510368" y="7187786"/>
            <a:ext cx="142240" cy="19050"/>
          </a:xfrm>
          <a:prstGeom prst="rect">
            <a:avLst/>
          </a:prstGeom>
        </p:spPr>
        <p:txBody>
          <a:bodyPr vert="horz" wrap="square" lIns="0" tIns="0" rIns="0" bIns="0" rtlCol="0">
            <a:spAutoFit/>
          </a:bodyPr>
          <a:lstStyle/>
          <a:p>
            <a:pPr>
              <a:lnSpc>
                <a:spcPts val="145"/>
              </a:lnSpc>
            </a:pPr>
            <a:r>
              <a:rPr sz="150" i="1" spc="-10" dirty="0">
                <a:latin typeface="Arial"/>
                <a:cs typeface="Arial"/>
              </a:rPr>
              <a:t>MDA-MB231</a:t>
            </a:r>
            <a:r>
              <a:rPr sz="150" i="1" spc="35" dirty="0">
                <a:latin typeface="Arial"/>
                <a:cs typeface="Arial"/>
              </a:rPr>
              <a:t> </a:t>
            </a:r>
            <a:r>
              <a:rPr sz="150" i="1" spc="-25" dirty="0">
                <a:latin typeface="Arial"/>
                <a:cs typeface="Arial"/>
              </a:rPr>
              <a:t>R4.</a:t>
            </a:r>
            <a:endParaRPr sz="150">
              <a:latin typeface="Arial"/>
              <a:cs typeface="Arial"/>
            </a:endParaRPr>
          </a:p>
        </p:txBody>
      </p:sp>
      <p:sp>
        <p:nvSpPr>
          <p:cNvPr id="248" name="object 248"/>
          <p:cNvSpPr txBox="1"/>
          <p:nvPr/>
        </p:nvSpPr>
        <p:spPr>
          <a:xfrm>
            <a:off x="4497668" y="7140962"/>
            <a:ext cx="181610" cy="78105"/>
          </a:xfrm>
          <a:prstGeom prst="rect">
            <a:avLst/>
          </a:prstGeom>
        </p:spPr>
        <p:txBody>
          <a:bodyPr vert="horz" wrap="square" lIns="0" tIns="15875" rIns="0" bIns="0" rtlCol="0">
            <a:spAutoFit/>
          </a:bodyPr>
          <a:lstStyle/>
          <a:p>
            <a:pPr marR="8890" algn="r">
              <a:lnSpc>
                <a:spcPct val="100000"/>
              </a:lnSpc>
              <a:spcBef>
                <a:spcPts val="125"/>
              </a:spcBef>
            </a:pPr>
            <a:r>
              <a:rPr sz="150" i="1" spc="-10" dirty="0">
                <a:latin typeface="Arial"/>
                <a:cs typeface="Arial"/>
              </a:rPr>
              <a:t>MDA-MB231</a:t>
            </a:r>
            <a:r>
              <a:rPr sz="150" i="1" spc="35" dirty="0">
                <a:latin typeface="Arial"/>
                <a:cs typeface="Arial"/>
              </a:rPr>
              <a:t> </a:t>
            </a:r>
            <a:r>
              <a:rPr sz="150" i="1" spc="-20" dirty="0">
                <a:latin typeface="Arial"/>
                <a:cs typeface="Arial"/>
              </a:rPr>
              <a:t>Del8</a:t>
            </a:r>
            <a:endParaRPr sz="150">
              <a:latin typeface="Arial"/>
              <a:cs typeface="Arial"/>
            </a:endParaRPr>
          </a:p>
          <a:p>
            <a:pPr marR="5080" algn="r">
              <a:lnSpc>
                <a:spcPct val="100000"/>
              </a:lnSpc>
              <a:spcBef>
                <a:spcPts val="25"/>
              </a:spcBef>
            </a:pPr>
            <a:r>
              <a:rPr sz="150" i="1" spc="-50" dirty="0">
                <a:latin typeface="Arial"/>
                <a:cs typeface="Arial"/>
              </a:rPr>
              <a:t>C</a:t>
            </a:r>
            <a:endParaRPr sz="150">
              <a:latin typeface="Arial"/>
              <a:cs typeface="Arial"/>
            </a:endParaRPr>
          </a:p>
        </p:txBody>
      </p:sp>
      <p:sp>
        <p:nvSpPr>
          <p:cNvPr id="249" name="object 249"/>
          <p:cNvSpPr/>
          <p:nvPr/>
        </p:nvSpPr>
        <p:spPr>
          <a:xfrm>
            <a:off x="4095784" y="7108202"/>
            <a:ext cx="367030" cy="46990"/>
          </a:xfrm>
          <a:custGeom>
            <a:avLst/>
            <a:gdLst/>
            <a:ahLst/>
            <a:cxnLst/>
            <a:rect l="l" t="t" r="r" b="b"/>
            <a:pathLst>
              <a:path w="367029" h="46990">
                <a:moveTo>
                  <a:pt x="0" y="0"/>
                </a:moveTo>
                <a:lnTo>
                  <a:pt x="366655" y="0"/>
                </a:lnTo>
                <a:lnTo>
                  <a:pt x="366655" y="46960"/>
                </a:lnTo>
                <a:lnTo>
                  <a:pt x="0" y="46960"/>
                </a:lnTo>
                <a:lnTo>
                  <a:pt x="0" y="0"/>
                </a:lnTo>
                <a:close/>
              </a:path>
            </a:pathLst>
          </a:custGeom>
          <a:solidFill>
            <a:srgbClr val="FFFFFF"/>
          </a:solidFill>
        </p:spPr>
        <p:txBody>
          <a:bodyPr wrap="square" lIns="0" tIns="0" rIns="0" bIns="0" rtlCol="0"/>
          <a:lstStyle/>
          <a:p>
            <a:endParaRPr/>
          </a:p>
        </p:txBody>
      </p:sp>
      <p:sp>
        <p:nvSpPr>
          <p:cNvPr id="250" name="object 250"/>
          <p:cNvSpPr txBox="1"/>
          <p:nvPr/>
        </p:nvSpPr>
        <p:spPr>
          <a:xfrm>
            <a:off x="4233450" y="7102502"/>
            <a:ext cx="90170" cy="58419"/>
          </a:xfrm>
          <a:prstGeom prst="rect">
            <a:avLst/>
          </a:prstGeom>
        </p:spPr>
        <p:txBody>
          <a:bodyPr vert="horz" wrap="square" lIns="0" tIns="13970" rIns="0" bIns="0" rtlCol="0">
            <a:spAutoFit/>
          </a:bodyPr>
          <a:lstStyle/>
          <a:p>
            <a:pPr marL="12700">
              <a:lnSpc>
                <a:spcPct val="100000"/>
              </a:lnSpc>
              <a:spcBef>
                <a:spcPts val="110"/>
              </a:spcBef>
            </a:pPr>
            <a:r>
              <a:rPr sz="200" b="1" spc="-10" dirty="0">
                <a:latin typeface="Arial"/>
                <a:cs typeface="Arial"/>
              </a:rPr>
              <a:t>Cells</a:t>
            </a:r>
            <a:endParaRPr sz="200">
              <a:latin typeface="Arial"/>
              <a:cs typeface="Arial"/>
            </a:endParaRPr>
          </a:p>
        </p:txBody>
      </p:sp>
      <p:sp>
        <p:nvSpPr>
          <p:cNvPr id="251" name="object 251"/>
          <p:cNvSpPr txBox="1"/>
          <p:nvPr/>
        </p:nvSpPr>
        <p:spPr>
          <a:xfrm>
            <a:off x="4161955" y="7624443"/>
            <a:ext cx="233679" cy="58419"/>
          </a:xfrm>
          <a:prstGeom prst="rect">
            <a:avLst/>
          </a:prstGeom>
        </p:spPr>
        <p:txBody>
          <a:bodyPr vert="horz" wrap="square" lIns="0" tIns="13970" rIns="0" bIns="0" rtlCol="0">
            <a:spAutoFit/>
          </a:bodyPr>
          <a:lstStyle/>
          <a:p>
            <a:pPr marL="12700">
              <a:lnSpc>
                <a:spcPct val="100000"/>
              </a:lnSpc>
              <a:spcBef>
                <a:spcPts val="110"/>
              </a:spcBef>
            </a:pPr>
            <a:r>
              <a:rPr sz="200" b="1" dirty="0">
                <a:latin typeface="Arial"/>
                <a:cs typeface="Arial"/>
              </a:rPr>
              <a:t>Number</a:t>
            </a:r>
            <a:r>
              <a:rPr sz="200" b="1" spc="25" dirty="0">
                <a:latin typeface="Arial"/>
                <a:cs typeface="Arial"/>
              </a:rPr>
              <a:t> </a:t>
            </a:r>
            <a:r>
              <a:rPr sz="200" b="1" dirty="0">
                <a:latin typeface="Arial"/>
                <a:cs typeface="Arial"/>
              </a:rPr>
              <a:t>of</a:t>
            </a:r>
            <a:r>
              <a:rPr sz="200" b="1" spc="25" dirty="0">
                <a:latin typeface="Arial"/>
                <a:cs typeface="Arial"/>
              </a:rPr>
              <a:t> </a:t>
            </a:r>
            <a:r>
              <a:rPr sz="200" b="1" spc="-20" dirty="0">
                <a:latin typeface="Arial"/>
                <a:cs typeface="Arial"/>
              </a:rPr>
              <a:t>Cells</a:t>
            </a:r>
            <a:endParaRPr sz="200">
              <a:latin typeface="Arial"/>
              <a:cs typeface="Arial"/>
            </a:endParaRPr>
          </a:p>
        </p:txBody>
      </p:sp>
      <p:sp>
        <p:nvSpPr>
          <p:cNvPr id="252" name="object 252"/>
          <p:cNvSpPr/>
          <p:nvPr/>
        </p:nvSpPr>
        <p:spPr>
          <a:xfrm>
            <a:off x="3794152" y="7344812"/>
            <a:ext cx="54610" cy="92710"/>
          </a:xfrm>
          <a:custGeom>
            <a:avLst/>
            <a:gdLst/>
            <a:ahLst/>
            <a:cxnLst/>
            <a:rect l="l" t="t" r="r" b="b"/>
            <a:pathLst>
              <a:path w="54610" h="92709">
                <a:moveTo>
                  <a:pt x="0" y="92115"/>
                </a:moveTo>
                <a:lnTo>
                  <a:pt x="0" y="0"/>
                </a:lnTo>
                <a:lnTo>
                  <a:pt x="54184" y="0"/>
                </a:lnTo>
                <a:lnTo>
                  <a:pt x="54184" y="92115"/>
                </a:lnTo>
                <a:lnTo>
                  <a:pt x="0" y="92115"/>
                </a:lnTo>
                <a:close/>
              </a:path>
            </a:pathLst>
          </a:custGeom>
          <a:solidFill>
            <a:srgbClr val="FFFFFF"/>
          </a:solidFill>
        </p:spPr>
        <p:txBody>
          <a:bodyPr wrap="square" lIns="0" tIns="0" rIns="0" bIns="0" rtlCol="0"/>
          <a:lstStyle/>
          <a:p>
            <a:endParaRPr/>
          </a:p>
        </p:txBody>
      </p:sp>
      <p:sp>
        <p:nvSpPr>
          <p:cNvPr id="253" name="object 253"/>
          <p:cNvSpPr txBox="1"/>
          <p:nvPr/>
        </p:nvSpPr>
        <p:spPr>
          <a:xfrm>
            <a:off x="3795756" y="7344853"/>
            <a:ext cx="58419" cy="92710"/>
          </a:xfrm>
          <a:prstGeom prst="rect">
            <a:avLst/>
          </a:prstGeom>
        </p:spPr>
        <p:txBody>
          <a:bodyPr vert="vert270" wrap="square" lIns="0" tIns="5715" rIns="0" bIns="0" rtlCol="0">
            <a:spAutoFit/>
          </a:bodyPr>
          <a:lstStyle/>
          <a:p>
            <a:pPr marL="12700">
              <a:lnSpc>
                <a:spcPct val="100000"/>
              </a:lnSpc>
              <a:spcBef>
                <a:spcPts val="45"/>
              </a:spcBef>
            </a:pPr>
            <a:r>
              <a:rPr sz="250" b="1" spc="-25" dirty="0">
                <a:latin typeface="Arial"/>
                <a:cs typeface="Arial"/>
              </a:rPr>
              <a:t>RLU</a:t>
            </a:r>
            <a:endParaRPr sz="250">
              <a:latin typeface="Arial"/>
              <a:cs typeface="Arial"/>
            </a:endParaRPr>
          </a:p>
        </p:txBody>
      </p:sp>
      <p:sp>
        <p:nvSpPr>
          <p:cNvPr id="254" name="object 254"/>
          <p:cNvSpPr txBox="1"/>
          <p:nvPr/>
        </p:nvSpPr>
        <p:spPr>
          <a:xfrm>
            <a:off x="2927643" y="7101825"/>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C</a:t>
            </a:r>
            <a:endParaRPr sz="300">
              <a:latin typeface="Arial"/>
              <a:cs typeface="Arial"/>
            </a:endParaRPr>
          </a:p>
        </p:txBody>
      </p:sp>
      <p:sp>
        <p:nvSpPr>
          <p:cNvPr id="255" name="object 255"/>
          <p:cNvSpPr/>
          <p:nvPr/>
        </p:nvSpPr>
        <p:spPr>
          <a:xfrm>
            <a:off x="4390193" y="7131682"/>
            <a:ext cx="270510" cy="133985"/>
          </a:xfrm>
          <a:custGeom>
            <a:avLst/>
            <a:gdLst/>
            <a:ahLst/>
            <a:cxnLst/>
            <a:rect l="l" t="t" r="r" b="b"/>
            <a:pathLst>
              <a:path w="270510" h="133984">
                <a:moveTo>
                  <a:pt x="0" y="0"/>
                </a:moveTo>
                <a:lnTo>
                  <a:pt x="270310" y="0"/>
                </a:lnTo>
                <a:lnTo>
                  <a:pt x="270310" y="133658"/>
                </a:lnTo>
                <a:lnTo>
                  <a:pt x="0" y="133658"/>
                </a:lnTo>
                <a:lnTo>
                  <a:pt x="0" y="0"/>
                </a:lnTo>
                <a:close/>
              </a:path>
            </a:pathLst>
          </a:custGeom>
          <a:solidFill>
            <a:srgbClr val="FFFFFF"/>
          </a:solidFill>
        </p:spPr>
        <p:txBody>
          <a:bodyPr wrap="square" lIns="0" tIns="0" rIns="0" bIns="0" rtlCol="0"/>
          <a:lstStyle/>
          <a:p>
            <a:endParaRPr/>
          </a:p>
        </p:txBody>
      </p:sp>
      <p:sp>
        <p:nvSpPr>
          <p:cNvPr id="256" name="object 256"/>
          <p:cNvSpPr txBox="1"/>
          <p:nvPr/>
        </p:nvSpPr>
        <p:spPr>
          <a:xfrm>
            <a:off x="3771575" y="7121314"/>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D</a:t>
            </a:r>
            <a:endParaRPr sz="300">
              <a:latin typeface="Arial"/>
              <a:cs typeface="Arial"/>
            </a:endParaRPr>
          </a:p>
        </p:txBody>
      </p:sp>
      <p:sp>
        <p:nvSpPr>
          <p:cNvPr id="257" name="object 257"/>
          <p:cNvSpPr txBox="1"/>
          <p:nvPr/>
        </p:nvSpPr>
        <p:spPr>
          <a:xfrm>
            <a:off x="3024075"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0h</a:t>
            </a:r>
            <a:endParaRPr sz="200">
              <a:latin typeface="Arial"/>
              <a:cs typeface="Arial"/>
            </a:endParaRPr>
          </a:p>
        </p:txBody>
      </p:sp>
      <p:sp>
        <p:nvSpPr>
          <p:cNvPr id="258" name="object 258"/>
          <p:cNvSpPr txBox="1"/>
          <p:nvPr/>
        </p:nvSpPr>
        <p:spPr>
          <a:xfrm>
            <a:off x="3256370"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4h</a:t>
            </a:r>
            <a:endParaRPr sz="200">
              <a:latin typeface="Arial"/>
              <a:cs typeface="Arial"/>
            </a:endParaRPr>
          </a:p>
        </p:txBody>
      </p:sp>
      <p:sp>
        <p:nvSpPr>
          <p:cNvPr id="259" name="object 259"/>
          <p:cNvSpPr txBox="1"/>
          <p:nvPr/>
        </p:nvSpPr>
        <p:spPr>
          <a:xfrm>
            <a:off x="3454904"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8h</a:t>
            </a:r>
            <a:endParaRPr sz="200">
              <a:latin typeface="Arial"/>
              <a:cs typeface="Arial"/>
            </a:endParaRPr>
          </a:p>
        </p:txBody>
      </p:sp>
      <p:sp>
        <p:nvSpPr>
          <p:cNvPr id="260" name="object 260"/>
          <p:cNvSpPr txBox="1"/>
          <p:nvPr/>
        </p:nvSpPr>
        <p:spPr>
          <a:xfrm>
            <a:off x="3039491" y="7453564"/>
            <a:ext cx="556260" cy="55880"/>
          </a:xfrm>
          <a:prstGeom prst="rect">
            <a:avLst/>
          </a:prstGeom>
        </p:spPr>
        <p:txBody>
          <a:bodyPr vert="horz" wrap="square" lIns="0" tIns="12700" rIns="0" bIns="0" rtlCol="0">
            <a:spAutoFit/>
          </a:bodyPr>
          <a:lstStyle/>
          <a:p>
            <a:pPr marL="12700">
              <a:lnSpc>
                <a:spcPct val="100000"/>
              </a:lnSpc>
              <a:spcBef>
                <a:spcPts val="100"/>
              </a:spcBef>
              <a:tabLst>
                <a:tab pos="325755" algn="l"/>
              </a:tabLst>
            </a:pPr>
            <a:r>
              <a:rPr sz="200" spc="-10" dirty="0">
                <a:latin typeface="Times New Roman"/>
                <a:cs typeface="Times New Roman"/>
              </a:rPr>
              <a:t>MDA-</a:t>
            </a:r>
            <a:r>
              <a:rPr sz="200" dirty="0">
                <a:latin typeface="Times New Roman"/>
                <a:cs typeface="Times New Roman"/>
              </a:rPr>
              <a:t>MB231</a:t>
            </a:r>
            <a:r>
              <a:rPr sz="200" spc="5" dirty="0">
                <a:latin typeface="Times New Roman"/>
                <a:cs typeface="Times New Roman"/>
              </a:rPr>
              <a:t> </a:t>
            </a:r>
            <a:r>
              <a:rPr sz="200" spc="-25" dirty="0">
                <a:latin typeface="Times New Roman"/>
                <a:cs typeface="Times New Roman"/>
              </a:rPr>
              <a:t>wt</a:t>
            </a:r>
            <a:r>
              <a:rPr sz="200" dirty="0">
                <a:latin typeface="Times New Roman"/>
                <a:cs typeface="Times New Roman"/>
              </a:rPr>
              <a:t>	</a:t>
            </a:r>
            <a:r>
              <a:rPr sz="200" spc="-10" dirty="0">
                <a:latin typeface="Times New Roman"/>
                <a:cs typeface="Times New Roman"/>
              </a:rPr>
              <a:t>MDA-</a:t>
            </a:r>
            <a:r>
              <a:rPr sz="200" dirty="0">
                <a:latin typeface="Times New Roman"/>
                <a:cs typeface="Times New Roman"/>
              </a:rPr>
              <a:t>MB231</a:t>
            </a:r>
            <a:r>
              <a:rPr sz="200" spc="5" dirty="0">
                <a:latin typeface="Times New Roman"/>
                <a:cs typeface="Times New Roman"/>
              </a:rPr>
              <a:t> </a:t>
            </a:r>
            <a:r>
              <a:rPr sz="200" spc="-10" dirty="0">
                <a:latin typeface="Times New Roman"/>
                <a:cs typeface="Times New Roman"/>
              </a:rPr>
              <a:t>R4.C1</a:t>
            </a:r>
            <a:endParaRPr sz="200">
              <a:latin typeface="Times New Roman"/>
              <a:cs typeface="Times New Roman"/>
            </a:endParaRPr>
          </a:p>
        </p:txBody>
      </p:sp>
      <p:sp>
        <p:nvSpPr>
          <p:cNvPr id="261" name="object 261"/>
          <p:cNvSpPr txBox="1"/>
          <p:nvPr/>
        </p:nvSpPr>
        <p:spPr>
          <a:xfrm>
            <a:off x="2919244" y="7676822"/>
            <a:ext cx="1699895" cy="278765"/>
          </a:xfrm>
          <a:prstGeom prst="rect">
            <a:avLst/>
          </a:prstGeom>
        </p:spPr>
        <p:txBody>
          <a:bodyPr vert="horz" wrap="square" lIns="0" tIns="17145" rIns="0" bIns="0" rtlCol="0">
            <a:spAutoFit/>
          </a:bodyPr>
          <a:lstStyle/>
          <a:p>
            <a:pPr marL="12700">
              <a:lnSpc>
                <a:spcPct val="100000"/>
              </a:lnSpc>
              <a:spcBef>
                <a:spcPts val="135"/>
              </a:spcBef>
            </a:pPr>
            <a:r>
              <a:rPr sz="350" b="1" dirty="0">
                <a:latin typeface="Times New Roman"/>
                <a:cs typeface="Times New Roman"/>
              </a:rPr>
              <a:t>Figure</a:t>
            </a:r>
            <a:r>
              <a:rPr sz="350" b="1" spc="20" dirty="0">
                <a:latin typeface="Times New Roman"/>
                <a:cs typeface="Times New Roman"/>
              </a:rPr>
              <a:t> </a:t>
            </a:r>
            <a:r>
              <a:rPr sz="350" b="1" dirty="0">
                <a:latin typeface="Times New Roman"/>
                <a:cs typeface="Times New Roman"/>
              </a:rPr>
              <a:t>5</a:t>
            </a:r>
            <a:r>
              <a:rPr sz="400" b="1" dirty="0">
                <a:latin typeface="Times New Roman"/>
                <a:cs typeface="Times New Roman"/>
              </a:rPr>
              <a:t>:</a:t>
            </a:r>
            <a:r>
              <a:rPr sz="400" b="1" spc="20" dirty="0">
                <a:latin typeface="Times New Roman"/>
                <a:cs typeface="Times New Roman"/>
              </a:rPr>
              <a:t> </a:t>
            </a:r>
            <a:r>
              <a:rPr sz="350" b="1" spc="-10" dirty="0">
                <a:latin typeface="Times New Roman"/>
                <a:cs typeface="Times New Roman"/>
              </a:rPr>
              <a:t>Tumorogeneicity</a:t>
            </a:r>
            <a:r>
              <a:rPr sz="350" b="1" spc="20" dirty="0">
                <a:latin typeface="Times New Roman"/>
                <a:cs typeface="Times New Roman"/>
              </a:rPr>
              <a:t> </a:t>
            </a:r>
            <a:r>
              <a:rPr sz="350" b="1" spc="-10" dirty="0">
                <a:latin typeface="Times New Roman"/>
                <a:cs typeface="Times New Roman"/>
              </a:rPr>
              <a:t>properties</a:t>
            </a:r>
            <a:r>
              <a:rPr sz="350" b="1" spc="15" dirty="0">
                <a:latin typeface="Times New Roman"/>
                <a:cs typeface="Times New Roman"/>
              </a:rPr>
              <a:t> </a:t>
            </a:r>
            <a:r>
              <a:rPr sz="350" b="1" dirty="0">
                <a:latin typeface="Times New Roman"/>
                <a:cs typeface="Times New Roman"/>
              </a:rPr>
              <a:t>of</a:t>
            </a:r>
            <a:r>
              <a:rPr sz="350" b="1" spc="20" dirty="0">
                <a:latin typeface="Times New Roman"/>
                <a:cs typeface="Times New Roman"/>
              </a:rPr>
              <a:t> </a:t>
            </a:r>
            <a:r>
              <a:rPr sz="350" b="1" spc="-10" dirty="0">
                <a:latin typeface="Times New Roman"/>
                <a:cs typeface="Times New Roman"/>
              </a:rPr>
              <a:t>MDA-MB231</a:t>
            </a:r>
            <a:r>
              <a:rPr sz="350" b="1" spc="15" dirty="0">
                <a:latin typeface="Times New Roman"/>
                <a:cs typeface="Times New Roman"/>
              </a:rPr>
              <a:t> </a:t>
            </a:r>
            <a:r>
              <a:rPr sz="350" b="1" dirty="0">
                <a:latin typeface="Times New Roman"/>
                <a:cs typeface="Times New Roman"/>
              </a:rPr>
              <a:t>cell</a:t>
            </a:r>
            <a:r>
              <a:rPr sz="350" b="1" spc="20" dirty="0">
                <a:latin typeface="Times New Roman"/>
                <a:cs typeface="Times New Roman"/>
              </a:rPr>
              <a:t> </a:t>
            </a:r>
            <a:r>
              <a:rPr sz="350" b="1" spc="-20" dirty="0">
                <a:latin typeface="Times New Roman"/>
                <a:cs typeface="Times New Roman"/>
              </a:rPr>
              <a:t>lines</a:t>
            </a:r>
            <a:endParaRPr sz="350">
              <a:latin typeface="Times New Roman"/>
              <a:cs typeface="Times New Roman"/>
            </a:endParaRPr>
          </a:p>
          <a:p>
            <a:pPr marL="12700" marR="5080">
              <a:lnSpc>
                <a:spcPct val="109200"/>
              </a:lnSpc>
              <a:spcBef>
                <a:spcPts val="35"/>
              </a:spcBef>
            </a:pPr>
            <a:r>
              <a:rPr sz="250" b="1" i="1" spc="10" dirty="0">
                <a:latin typeface="Times New Roman"/>
                <a:cs typeface="Times New Roman"/>
              </a:rPr>
              <a:t>A</a:t>
            </a:r>
            <a:r>
              <a:rPr sz="250" b="1" i="1" spc="5" dirty="0">
                <a:latin typeface="Times New Roman"/>
                <a:cs typeface="Times New Roman"/>
              </a:rPr>
              <a:t> </a:t>
            </a:r>
            <a:r>
              <a:rPr sz="250" b="1" i="1" spc="10" dirty="0">
                <a:latin typeface="Times New Roman"/>
                <a:cs typeface="Times New Roman"/>
              </a:rPr>
              <a:t>:</a:t>
            </a:r>
            <a:r>
              <a:rPr sz="250" b="1" i="1" spc="3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migration</a:t>
            </a:r>
            <a:r>
              <a:rPr sz="200" b="1" i="1" spc="20" dirty="0">
                <a:latin typeface="Times New Roman"/>
                <a:cs typeface="Times New Roman"/>
              </a:rPr>
              <a:t> </a:t>
            </a:r>
            <a:r>
              <a:rPr sz="200" b="1" i="1" spc="10" dirty="0">
                <a:latin typeface="Times New Roman"/>
                <a:cs typeface="Times New Roman"/>
              </a:rPr>
              <a:t>assay</a:t>
            </a:r>
            <a:r>
              <a:rPr sz="200" b="1" i="1" spc="20" dirty="0">
                <a:latin typeface="Times New Roman"/>
                <a:cs typeface="Times New Roman"/>
              </a:rPr>
              <a:t> </a:t>
            </a:r>
            <a:r>
              <a:rPr sz="200" b="1" i="1" spc="10" dirty="0">
                <a:latin typeface="Times New Roman"/>
                <a:cs typeface="Times New Roman"/>
              </a:rPr>
              <a:t>pics</a:t>
            </a:r>
            <a:r>
              <a:rPr sz="200" i="1" spc="10" dirty="0">
                <a:latin typeface="Times New Roman"/>
                <a:cs typeface="Times New Roman"/>
              </a:rPr>
              <a:t>.</a:t>
            </a:r>
            <a:r>
              <a:rPr sz="200" i="1" spc="25" dirty="0">
                <a:latin typeface="Times New Roman"/>
                <a:cs typeface="Times New Roman"/>
              </a:rPr>
              <a:t> </a:t>
            </a:r>
            <a:r>
              <a:rPr sz="200" i="1" spc="10" dirty="0">
                <a:latin typeface="Times New Roman"/>
                <a:cs typeface="Times New Roman"/>
              </a:rPr>
              <a:t>Up</a:t>
            </a:r>
            <a:r>
              <a:rPr sz="200" i="1" spc="20" dirty="0">
                <a:latin typeface="Times New Roman"/>
                <a:cs typeface="Times New Roman"/>
              </a:rPr>
              <a:t> </a:t>
            </a:r>
            <a:r>
              <a:rPr sz="200" i="1" spc="10" dirty="0">
                <a:latin typeface="Times New Roman"/>
                <a:cs typeface="Times New Roman"/>
              </a:rPr>
              <a:t>:MDA-MB231</a:t>
            </a:r>
            <a:r>
              <a:rPr sz="200" i="1" spc="20" dirty="0">
                <a:latin typeface="Times New Roman"/>
                <a:cs typeface="Times New Roman"/>
              </a:rPr>
              <a:t> </a:t>
            </a:r>
            <a:r>
              <a:rPr sz="200" i="1" spc="10" dirty="0">
                <a:latin typeface="Times New Roman"/>
                <a:cs typeface="Times New Roman"/>
              </a:rPr>
              <a:t>wt,</a:t>
            </a:r>
            <a:r>
              <a:rPr sz="200" i="1" spc="20" dirty="0">
                <a:latin typeface="Times New Roman"/>
                <a:cs typeface="Times New Roman"/>
              </a:rPr>
              <a:t> </a:t>
            </a:r>
            <a:r>
              <a:rPr sz="200" i="1" spc="10" dirty="0">
                <a:latin typeface="Times New Roman"/>
                <a:cs typeface="Times New Roman"/>
              </a:rPr>
              <a:t>Bottom</a:t>
            </a:r>
            <a:r>
              <a:rPr sz="200" i="1" spc="20" dirty="0">
                <a:latin typeface="Times New Roman"/>
                <a:cs typeface="Times New Roman"/>
              </a:rPr>
              <a:t> </a:t>
            </a:r>
            <a:r>
              <a:rPr sz="200" i="1" spc="10" dirty="0">
                <a:latin typeface="Times New Roman"/>
                <a:cs typeface="Times New Roman"/>
              </a:rPr>
              <a:t>:</a:t>
            </a:r>
            <a:r>
              <a:rPr sz="200" i="1" spc="20" dirty="0">
                <a:latin typeface="Times New Roman"/>
                <a:cs typeface="Times New Roman"/>
              </a:rPr>
              <a:t> </a:t>
            </a:r>
            <a:r>
              <a:rPr sz="200" i="1" spc="10" dirty="0">
                <a:latin typeface="Times New Roman"/>
                <a:cs typeface="Times New Roman"/>
              </a:rPr>
              <a:t>MDA-MB231</a:t>
            </a:r>
            <a:r>
              <a:rPr sz="200" i="1" spc="25" dirty="0">
                <a:latin typeface="Times New Roman"/>
                <a:cs typeface="Times New Roman"/>
              </a:rPr>
              <a:t> </a:t>
            </a:r>
            <a:r>
              <a:rPr sz="200" i="1" spc="10" dirty="0">
                <a:latin typeface="Times New Roman"/>
                <a:cs typeface="Times New Roman"/>
              </a:rPr>
              <a:t>R4.C1.</a:t>
            </a:r>
            <a:r>
              <a:rPr sz="200" i="1" spc="20" dirty="0">
                <a:latin typeface="Times New Roman"/>
                <a:cs typeface="Times New Roman"/>
              </a:rPr>
              <a:t> </a:t>
            </a:r>
            <a:r>
              <a:rPr sz="250" b="1" i="1" spc="10" dirty="0">
                <a:latin typeface="Times New Roman"/>
                <a:cs typeface="Times New Roman"/>
              </a:rPr>
              <a:t>B</a:t>
            </a:r>
            <a:r>
              <a:rPr sz="250" b="1" i="1" spc="25" dirty="0">
                <a:latin typeface="Times New Roman"/>
                <a:cs typeface="Times New Roman"/>
              </a:rPr>
              <a:t> </a:t>
            </a:r>
            <a:r>
              <a:rPr sz="250" b="1" i="1" spc="10" dirty="0">
                <a:latin typeface="Times New Roman"/>
                <a:cs typeface="Times New Roman"/>
              </a:rPr>
              <a:t>:</a:t>
            </a:r>
            <a:r>
              <a:rPr sz="250" b="1" i="1" spc="3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migration</a:t>
            </a:r>
            <a:r>
              <a:rPr sz="200" b="1" i="1" spc="20" dirty="0">
                <a:latin typeface="Times New Roman"/>
                <a:cs typeface="Times New Roman"/>
              </a:rPr>
              <a:t> </a:t>
            </a:r>
            <a:r>
              <a:rPr sz="200" b="1" i="1" spc="10" dirty="0">
                <a:latin typeface="Times New Roman"/>
                <a:cs typeface="Times New Roman"/>
              </a:rPr>
              <a:t>speed</a:t>
            </a:r>
            <a:r>
              <a:rPr sz="200" i="1" spc="10" dirty="0">
                <a:latin typeface="Times New Roman"/>
                <a:cs typeface="Times New Roman"/>
              </a:rPr>
              <a:t>.</a:t>
            </a:r>
            <a:r>
              <a:rPr sz="200" i="1" spc="25" dirty="0">
                <a:latin typeface="Times New Roman"/>
                <a:cs typeface="Times New Roman"/>
              </a:rPr>
              <a:t> </a:t>
            </a:r>
            <a:r>
              <a:rPr sz="200" i="1" spc="10" dirty="0">
                <a:latin typeface="Times New Roman"/>
                <a:cs typeface="Times New Roman"/>
              </a:rPr>
              <a:t>The</a:t>
            </a:r>
            <a:r>
              <a:rPr sz="200" i="1" spc="20" dirty="0">
                <a:latin typeface="Times New Roman"/>
                <a:cs typeface="Times New Roman"/>
              </a:rPr>
              <a:t> </a:t>
            </a:r>
            <a:r>
              <a:rPr sz="200" i="1" spc="10" dirty="0">
                <a:latin typeface="Times New Roman"/>
                <a:cs typeface="Times New Roman"/>
              </a:rPr>
              <a:t>test</a:t>
            </a:r>
            <a:r>
              <a:rPr sz="200" i="1" spc="20"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performed</a:t>
            </a:r>
            <a:r>
              <a:rPr sz="200" i="1" spc="20" dirty="0">
                <a:latin typeface="Times New Roman"/>
                <a:cs typeface="Times New Roman"/>
              </a:rPr>
              <a:t> </a:t>
            </a:r>
            <a:r>
              <a:rPr sz="200" i="1" spc="10" dirty="0">
                <a:latin typeface="Times New Roman"/>
                <a:cs typeface="Times New Roman"/>
              </a:rPr>
              <a:t>3</a:t>
            </a:r>
            <a:r>
              <a:rPr sz="200" i="1" spc="20" dirty="0">
                <a:latin typeface="Times New Roman"/>
                <a:cs typeface="Times New Roman"/>
              </a:rPr>
              <a:t> </a:t>
            </a:r>
            <a:r>
              <a:rPr sz="200" i="1" spc="10" dirty="0">
                <a:latin typeface="Times New Roman"/>
                <a:cs typeface="Times New Roman"/>
              </a:rPr>
              <a:t>fold</a:t>
            </a:r>
            <a:r>
              <a:rPr sz="200" i="1" spc="20" dirty="0">
                <a:latin typeface="Times New Roman"/>
                <a:cs typeface="Times New Roman"/>
              </a:rPr>
              <a:t> </a:t>
            </a:r>
            <a:r>
              <a:rPr sz="200" i="1" spc="-20" dirty="0">
                <a:latin typeface="Times New Roman"/>
                <a:cs typeface="Times New Roman"/>
              </a:rPr>
              <a:t>with</a:t>
            </a:r>
            <a:r>
              <a:rPr sz="200" i="1" spc="500" dirty="0">
                <a:latin typeface="Times New Roman"/>
                <a:cs typeface="Times New Roman"/>
              </a:rPr>
              <a:t> </a:t>
            </a:r>
            <a:r>
              <a:rPr sz="200" i="1" spc="10" dirty="0">
                <a:latin typeface="Times New Roman"/>
                <a:cs typeface="Times New Roman"/>
              </a:rPr>
              <a:t>4</a:t>
            </a:r>
            <a:r>
              <a:rPr sz="200" i="1" spc="15" dirty="0">
                <a:latin typeface="Times New Roman"/>
                <a:cs typeface="Times New Roman"/>
              </a:rPr>
              <a:t> </a:t>
            </a:r>
            <a:r>
              <a:rPr sz="200" i="1" spc="10" dirty="0">
                <a:latin typeface="Times New Roman"/>
                <a:cs typeface="Times New Roman"/>
              </a:rPr>
              <a:t>inserts</a:t>
            </a:r>
            <a:r>
              <a:rPr sz="200" i="1" spc="15" dirty="0">
                <a:latin typeface="Times New Roman"/>
                <a:cs typeface="Times New Roman"/>
              </a:rPr>
              <a:t> </a:t>
            </a:r>
            <a:r>
              <a:rPr sz="200" i="1" spc="10" dirty="0">
                <a:latin typeface="Times New Roman"/>
                <a:cs typeface="Times New Roman"/>
              </a:rPr>
              <a:t>for</a:t>
            </a:r>
            <a:r>
              <a:rPr sz="200" i="1" spc="20" dirty="0">
                <a:latin typeface="Times New Roman"/>
                <a:cs typeface="Times New Roman"/>
              </a:rPr>
              <a:t> </a:t>
            </a:r>
            <a:r>
              <a:rPr sz="200" i="1" spc="10" dirty="0">
                <a:latin typeface="Times New Roman"/>
                <a:cs typeface="Times New Roman"/>
              </a:rPr>
              <a:t>each</a:t>
            </a:r>
            <a:r>
              <a:rPr sz="200" i="1" spc="15" dirty="0">
                <a:latin typeface="Times New Roman"/>
                <a:cs typeface="Times New Roman"/>
              </a:rPr>
              <a:t> </a:t>
            </a:r>
            <a:r>
              <a:rPr sz="200" i="1" spc="10" dirty="0">
                <a:latin typeface="Times New Roman"/>
                <a:cs typeface="Times New Roman"/>
              </a:rPr>
              <a:t>test.</a:t>
            </a:r>
            <a:r>
              <a:rPr sz="200" i="1" spc="15" dirty="0">
                <a:latin typeface="Times New Roman"/>
                <a:cs typeface="Times New Roman"/>
              </a:rPr>
              <a:t> </a:t>
            </a:r>
            <a:r>
              <a:rPr sz="250" b="1" i="1" spc="10" dirty="0">
                <a:latin typeface="Times New Roman"/>
                <a:cs typeface="Times New Roman"/>
              </a:rPr>
              <a:t>C</a:t>
            </a:r>
            <a:r>
              <a:rPr sz="250" b="1" i="1" spc="20" dirty="0">
                <a:latin typeface="Times New Roman"/>
                <a:cs typeface="Times New Roman"/>
              </a:rPr>
              <a:t> </a:t>
            </a:r>
            <a:r>
              <a:rPr sz="250" b="1" i="1" spc="10" dirty="0">
                <a:latin typeface="Times New Roman"/>
                <a:cs typeface="Times New Roman"/>
              </a:rPr>
              <a:t>:</a:t>
            </a:r>
            <a:r>
              <a:rPr sz="250" b="1" i="1" spc="5" dirty="0">
                <a:latin typeface="Times New Roman"/>
                <a:cs typeface="Times New Roman"/>
              </a:rPr>
              <a:t> </a:t>
            </a:r>
            <a:r>
              <a:rPr sz="200" b="1" i="1" spc="10" dirty="0">
                <a:latin typeface="Times New Roman"/>
                <a:cs typeface="Times New Roman"/>
              </a:rPr>
              <a:t>Clonogenicity</a:t>
            </a:r>
            <a:r>
              <a:rPr sz="200" b="1" i="1" spc="15" dirty="0">
                <a:latin typeface="Times New Roman"/>
                <a:cs typeface="Times New Roman"/>
              </a:rPr>
              <a:t> </a:t>
            </a:r>
            <a:r>
              <a:rPr sz="200" b="1" i="1" spc="10" dirty="0">
                <a:latin typeface="Times New Roman"/>
                <a:cs typeface="Times New Roman"/>
              </a:rPr>
              <a:t>assay</a:t>
            </a:r>
            <a:r>
              <a:rPr sz="200" b="1" i="1" spc="15" dirty="0">
                <a:latin typeface="Times New Roman"/>
                <a:cs typeface="Times New Roman"/>
              </a:rPr>
              <a:t> </a:t>
            </a:r>
            <a:r>
              <a:rPr sz="200" b="1" i="1" spc="10" dirty="0">
                <a:latin typeface="Times New Roman"/>
                <a:cs typeface="Times New Roman"/>
              </a:rPr>
              <a:t>pics</a:t>
            </a:r>
            <a:r>
              <a:rPr sz="200" i="1" spc="10" dirty="0">
                <a:latin typeface="Times New Roman"/>
                <a:cs typeface="Times New Roman"/>
              </a:rPr>
              <a:t>.</a:t>
            </a:r>
            <a:r>
              <a:rPr sz="200" i="1" spc="20" dirty="0">
                <a:latin typeface="Times New Roman"/>
                <a:cs typeface="Times New Roman"/>
              </a:rPr>
              <a:t> </a:t>
            </a:r>
            <a:r>
              <a:rPr sz="250" b="1" i="1" spc="10" dirty="0">
                <a:latin typeface="Times New Roman"/>
                <a:cs typeface="Times New Roman"/>
              </a:rPr>
              <a:t>D</a:t>
            </a:r>
            <a:r>
              <a:rPr sz="250" b="1" i="1" spc="20" dirty="0">
                <a:latin typeface="Times New Roman"/>
                <a:cs typeface="Times New Roman"/>
              </a:rPr>
              <a:t> </a:t>
            </a:r>
            <a:r>
              <a:rPr sz="250" b="1" i="1" spc="10" dirty="0">
                <a:latin typeface="Times New Roman"/>
                <a:cs typeface="Times New Roman"/>
              </a:rPr>
              <a:t>:</a:t>
            </a:r>
            <a:r>
              <a:rPr sz="250" b="1" i="1" spc="20" dirty="0">
                <a:latin typeface="Times New Roman"/>
                <a:cs typeface="Times New Roman"/>
              </a:rPr>
              <a:t> </a:t>
            </a:r>
            <a:r>
              <a:rPr sz="200" b="1" i="1" spc="10" dirty="0">
                <a:latin typeface="Times New Roman"/>
                <a:cs typeface="Times New Roman"/>
              </a:rPr>
              <a:t>Colony</a:t>
            </a:r>
            <a:r>
              <a:rPr sz="200" b="1" i="1" spc="15" dirty="0">
                <a:latin typeface="Times New Roman"/>
                <a:cs typeface="Times New Roman"/>
              </a:rPr>
              <a:t> </a:t>
            </a:r>
            <a:r>
              <a:rPr sz="200" b="1" i="1" spc="10" dirty="0">
                <a:latin typeface="Times New Roman"/>
                <a:cs typeface="Times New Roman"/>
              </a:rPr>
              <a:t>and</a:t>
            </a:r>
            <a:r>
              <a:rPr sz="200" b="1" i="1" spc="1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growth</a:t>
            </a:r>
            <a:r>
              <a:rPr sz="200" i="1" spc="10" dirty="0">
                <a:latin typeface="Times New Roman"/>
                <a:cs typeface="Times New Roman"/>
              </a:rPr>
              <a:t>.</a:t>
            </a:r>
            <a:r>
              <a:rPr sz="200" i="1" spc="15" dirty="0">
                <a:latin typeface="Times New Roman"/>
                <a:cs typeface="Times New Roman"/>
              </a:rPr>
              <a:t> </a:t>
            </a:r>
            <a:r>
              <a:rPr sz="200" i="1" spc="10" dirty="0">
                <a:latin typeface="Times New Roman"/>
                <a:cs typeface="Times New Roman"/>
              </a:rPr>
              <a:t>Number</a:t>
            </a:r>
            <a:r>
              <a:rPr sz="200" i="1" spc="15"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cells</a:t>
            </a:r>
            <a:r>
              <a:rPr sz="200" i="1" spc="15"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the</a:t>
            </a:r>
            <a:r>
              <a:rPr sz="200" i="1" spc="15" dirty="0">
                <a:latin typeface="Times New Roman"/>
                <a:cs typeface="Times New Roman"/>
              </a:rPr>
              <a:t> </a:t>
            </a:r>
            <a:r>
              <a:rPr sz="200" i="1" spc="10" dirty="0">
                <a:latin typeface="Times New Roman"/>
                <a:cs typeface="Times New Roman"/>
              </a:rPr>
              <a:t>cells</a:t>
            </a:r>
            <a:r>
              <a:rPr sz="200" i="1" spc="15" dirty="0">
                <a:latin typeface="Times New Roman"/>
                <a:cs typeface="Times New Roman"/>
              </a:rPr>
              <a:t> </a:t>
            </a:r>
            <a:r>
              <a:rPr sz="200" i="1" spc="10" dirty="0">
                <a:latin typeface="Times New Roman"/>
                <a:cs typeface="Times New Roman"/>
              </a:rPr>
              <a:t>cultured</a:t>
            </a:r>
            <a:r>
              <a:rPr sz="200" i="1" spc="20" dirty="0">
                <a:latin typeface="Times New Roman"/>
                <a:cs typeface="Times New Roman"/>
              </a:rPr>
              <a:t> </a:t>
            </a:r>
            <a:r>
              <a:rPr sz="200" i="1" spc="10" dirty="0">
                <a:latin typeface="Times New Roman"/>
                <a:cs typeface="Times New Roman"/>
              </a:rPr>
              <a:t>in</a:t>
            </a:r>
            <a:r>
              <a:rPr sz="200" i="1" spc="15" dirty="0">
                <a:latin typeface="Times New Roman"/>
                <a:cs typeface="Times New Roman"/>
              </a:rPr>
              <a:t> </a:t>
            </a:r>
            <a:r>
              <a:rPr sz="200" i="1" spc="10" dirty="0">
                <a:latin typeface="Times New Roman"/>
                <a:cs typeface="Times New Roman"/>
              </a:rPr>
              <a:t>each</a:t>
            </a:r>
            <a:r>
              <a:rPr sz="200" i="1" spc="15" dirty="0">
                <a:latin typeface="Times New Roman"/>
                <a:cs typeface="Times New Roman"/>
              </a:rPr>
              <a:t> </a:t>
            </a:r>
            <a:r>
              <a:rPr sz="200" i="1" spc="10" dirty="0">
                <a:latin typeface="Times New Roman"/>
                <a:cs typeface="Times New Roman"/>
              </a:rPr>
              <a:t>well</a:t>
            </a:r>
            <a:r>
              <a:rPr sz="200" i="1" spc="20" dirty="0">
                <a:latin typeface="Times New Roman"/>
                <a:cs typeface="Times New Roman"/>
              </a:rPr>
              <a:t> </a:t>
            </a:r>
            <a:r>
              <a:rPr sz="200" i="1" spc="10" dirty="0">
                <a:latin typeface="Times New Roman"/>
                <a:cs typeface="Times New Roman"/>
              </a:rPr>
              <a:t>at</a:t>
            </a:r>
            <a:r>
              <a:rPr sz="200" i="1" spc="15" dirty="0">
                <a:latin typeface="Times New Roman"/>
                <a:cs typeface="Times New Roman"/>
              </a:rPr>
              <a:t> </a:t>
            </a:r>
            <a:r>
              <a:rPr sz="200" i="1" spc="10" dirty="0">
                <a:latin typeface="Times New Roman"/>
                <a:cs typeface="Times New Roman"/>
              </a:rPr>
              <a:t>Day</a:t>
            </a:r>
            <a:r>
              <a:rPr sz="200" i="1" spc="20" dirty="0">
                <a:latin typeface="Times New Roman"/>
                <a:cs typeface="Times New Roman"/>
              </a:rPr>
              <a:t> </a:t>
            </a:r>
            <a:r>
              <a:rPr sz="200" i="1" spc="-25" dirty="0">
                <a:latin typeface="Times New Roman"/>
                <a:cs typeface="Times New Roman"/>
              </a:rPr>
              <a:t>0.</a:t>
            </a:r>
            <a:r>
              <a:rPr sz="200" i="1" spc="500" dirty="0">
                <a:latin typeface="Times New Roman"/>
                <a:cs typeface="Times New Roman"/>
              </a:rPr>
              <a:t> </a:t>
            </a:r>
            <a:r>
              <a:rPr sz="200" i="1" spc="10" dirty="0">
                <a:latin typeface="Times New Roman"/>
                <a:cs typeface="Times New Roman"/>
              </a:rPr>
              <a:t>The</a:t>
            </a:r>
            <a:r>
              <a:rPr sz="200" i="1" spc="5" dirty="0">
                <a:latin typeface="Times New Roman"/>
                <a:cs typeface="Times New Roman"/>
              </a:rPr>
              <a:t> </a:t>
            </a:r>
            <a:r>
              <a:rPr sz="200" i="1" spc="10" dirty="0">
                <a:latin typeface="Times New Roman"/>
                <a:cs typeface="Times New Roman"/>
              </a:rPr>
              <a:t>photography</a:t>
            </a:r>
            <a:r>
              <a:rPr sz="200" i="1" spc="20" dirty="0">
                <a:latin typeface="Times New Roman"/>
                <a:cs typeface="Times New Roman"/>
              </a:rPr>
              <a:t> </a:t>
            </a:r>
            <a:r>
              <a:rPr sz="200" i="1" spc="10" dirty="0">
                <a:latin typeface="Times New Roman"/>
                <a:cs typeface="Times New Roman"/>
              </a:rPr>
              <a:t>and</a:t>
            </a:r>
            <a:r>
              <a:rPr sz="200" i="1" spc="20" dirty="0">
                <a:latin typeface="Times New Roman"/>
                <a:cs typeface="Times New Roman"/>
              </a:rPr>
              <a:t> </a:t>
            </a:r>
            <a:r>
              <a:rPr sz="200" i="1" spc="10" dirty="0">
                <a:latin typeface="Times New Roman"/>
                <a:cs typeface="Times New Roman"/>
              </a:rPr>
              <a:t>count</a:t>
            </a:r>
            <a:r>
              <a:rPr sz="200" i="1" spc="20" dirty="0">
                <a:latin typeface="Times New Roman"/>
                <a:cs typeface="Times New Roman"/>
              </a:rPr>
              <a:t> </a:t>
            </a:r>
            <a:r>
              <a:rPr sz="200" i="1" spc="10" dirty="0">
                <a:latin typeface="Times New Roman"/>
                <a:cs typeface="Times New Roman"/>
              </a:rPr>
              <a:t>were</a:t>
            </a:r>
            <a:r>
              <a:rPr sz="200" i="1" spc="20" dirty="0">
                <a:latin typeface="Times New Roman"/>
                <a:cs typeface="Times New Roman"/>
              </a:rPr>
              <a:t> </a:t>
            </a:r>
            <a:r>
              <a:rPr sz="200" i="1" spc="10" dirty="0">
                <a:latin typeface="Times New Roman"/>
                <a:cs typeface="Times New Roman"/>
              </a:rPr>
              <a:t>performed</a:t>
            </a:r>
            <a:r>
              <a:rPr sz="200" i="1" spc="20" dirty="0">
                <a:latin typeface="Times New Roman"/>
                <a:cs typeface="Times New Roman"/>
              </a:rPr>
              <a:t> </a:t>
            </a:r>
            <a:r>
              <a:rPr sz="200" i="1" spc="10" dirty="0">
                <a:latin typeface="Times New Roman"/>
                <a:cs typeface="Times New Roman"/>
              </a:rPr>
              <a:t>after</a:t>
            </a:r>
            <a:r>
              <a:rPr sz="200" i="1" spc="20" dirty="0">
                <a:latin typeface="Times New Roman"/>
                <a:cs typeface="Times New Roman"/>
              </a:rPr>
              <a:t> </a:t>
            </a:r>
            <a:r>
              <a:rPr sz="200" i="1" spc="10" dirty="0">
                <a:latin typeface="Times New Roman"/>
                <a:cs typeface="Times New Roman"/>
              </a:rPr>
              <a:t>four</a:t>
            </a:r>
            <a:r>
              <a:rPr sz="200" i="1" spc="20" dirty="0">
                <a:latin typeface="Times New Roman"/>
                <a:cs typeface="Times New Roman"/>
              </a:rPr>
              <a:t> </a:t>
            </a:r>
            <a:r>
              <a:rPr sz="200" i="1" spc="10" dirty="0">
                <a:latin typeface="Times New Roman"/>
                <a:cs typeface="Times New Roman"/>
              </a:rPr>
              <a:t>days</a:t>
            </a:r>
            <a:r>
              <a:rPr sz="200" i="1" spc="20"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a:t>
            </a:r>
            <a:r>
              <a:rPr sz="200" i="1" spc="20" dirty="0">
                <a:latin typeface="Times New Roman"/>
                <a:cs typeface="Times New Roman"/>
              </a:rPr>
              <a:t> </a:t>
            </a:r>
            <a:r>
              <a:rPr sz="200" i="1" spc="-10" dirty="0">
                <a:latin typeface="Times New Roman"/>
                <a:cs typeface="Times New Roman"/>
              </a:rPr>
              <a:t>culture.</a:t>
            </a:r>
            <a:endParaRPr sz="200">
              <a:latin typeface="Times New Roman"/>
              <a:cs typeface="Times New Roman"/>
            </a:endParaRPr>
          </a:p>
          <a:p>
            <a:pPr marL="12700">
              <a:lnSpc>
                <a:spcPct val="100000"/>
              </a:lnSpc>
              <a:spcBef>
                <a:spcPts val="15"/>
              </a:spcBef>
            </a:pPr>
            <a:r>
              <a:rPr sz="200" i="1" spc="10" dirty="0">
                <a:latin typeface="Times New Roman"/>
                <a:cs typeface="Times New Roman"/>
              </a:rPr>
              <a:t>The</a:t>
            </a:r>
            <a:r>
              <a:rPr sz="200" i="1" spc="15" dirty="0">
                <a:latin typeface="Times New Roman"/>
                <a:cs typeface="Times New Roman"/>
              </a:rPr>
              <a:t> </a:t>
            </a:r>
            <a:r>
              <a:rPr sz="200" i="1" spc="10" dirty="0">
                <a:latin typeface="Times New Roman"/>
                <a:cs typeface="Times New Roman"/>
              </a:rPr>
              <a:t>RLU</a:t>
            </a:r>
            <a:r>
              <a:rPr sz="200" i="1" spc="20" dirty="0">
                <a:latin typeface="Times New Roman"/>
                <a:cs typeface="Times New Roman"/>
              </a:rPr>
              <a:t> </a:t>
            </a:r>
            <a:r>
              <a:rPr sz="200" i="1" spc="10" dirty="0">
                <a:latin typeface="Times New Roman"/>
                <a:cs typeface="Times New Roman"/>
              </a:rPr>
              <a:t>detected</a:t>
            </a:r>
            <a:r>
              <a:rPr sz="200" i="1" spc="20" dirty="0">
                <a:latin typeface="Times New Roman"/>
                <a:cs typeface="Times New Roman"/>
              </a:rPr>
              <a:t> </a:t>
            </a:r>
            <a:r>
              <a:rPr sz="200" i="1" spc="10" dirty="0">
                <a:latin typeface="Times New Roman"/>
                <a:cs typeface="Times New Roman"/>
              </a:rPr>
              <a:t>by</a:t>
            </a:r>
            <a:r>
              <a:rPr sz="200" i="1" spc="20" dirty="0">
                <a:latin typeface="Times New Roman"/>
                <a:cs typeface="Times New Roman"/>
              </a:rPr>
              <a:t> </a:t>
            </a:r>
            <a:r>
              <a:rPr sz="200" i="1" spc="10" dirty="0">
                <a:latin typeface="Times New Roman"/>
                <a:cs typeface="Times New Roman"/>
              </a:rPr>
              <a:t>CellTiter-Glo®</a:t>
            </a:r>
            <a:r>
              <a:rPr sz="200" i="1" spc="20"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correlated</a:t>
            </a:r>
            <a:r>
              <a:rPr sz="200" i="1" spc="20" dirty="0">
                <a:latin typeface="Times New Roman"/>
                <a:cs typeface="Times New Roman"/>
              </a:rPr>
              <a:t> </a:t>
            </a:r>
            <a:r>
              <a:rPr sz="200" i="1" spc="10" dirty="0">
                <a:latin typeface="Times New Roman"/>
                <a:cs typeface="Times New Roman"/>
              </a:rPr>
              <a:t>with</a:t>
            </a:r>
            <a:r>
              <a:rPr sz="200" i="1" spc="20" dirty="0">
                <a:latin typeface="Times New Roman"/>
                <a:cs typeface="Times New Roman"/>
              </a:rPr>
              <a:t> </a:t>
            </a:r>
            <a:r>
              <a:rPr sz="200" i="1" spc="10" dirty="0">
                <a:latin typeface="Times New Roman"/>
                <a:cs typeface="Times New Roman"/>
              </a:rPr>
              <a:t>number</a:t>
            </a:r>
            <a:r>
              <a:rPr sz="200" i="1" spc="20"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15"/>
              </a:spcBef>
            </a:pPr>
            <a:r>
              <a:rPr sz="200" i="1" dirty="0">
                <a:latin typeface="Times New Roman"/>
                <a:cs typeface="Times New Roman"/>
              </a:rPr>
              <a:t>**</a:t>
            </a:r>
            <a:r>
              <a:rPr sz="200" i="1" spc="3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grpSp>
        <p:nvGrpSpPr>
          <p:cNvPr id="262" name="object 262"/>
          <p:cNvGrpSpPr/>
          <p:nvPr/>
        </p:nvGrpSpPr>
        <p:grpSpPr>
          <a:xfrm>
            <a:off x="2912403" y="6613137"/>
            <a:ext cx="4733290" cy="1350645"/>
            <a:chOff x="2912403" y="6613137"/>
            <a:chExt cx="4733290" cy="1350645"/>
          </a:xfrm>
        </p:grpSpPr>
        <p:sp>
          <p:nvSpPr>
            <p:cNvPr id="263" name="object 263"/>
            <p:cNvSpPr/>
            <p:nvPr/>
          </p:nvSpPr>
          <p:spPr>
            <a:xfrm>
              <a:off x="2914625" y="6615359"/>
              <a:ext cx="1746250" cy="1346200"/>
            </a:xfrm>
            <a:custGeom>
              <a:avLst/>
              <a:gdLst/>
              <a:ahLst/>
              <a:cxnLst/>
              <a:rect l="l" t="t" r="r" b="b"/>
              <a:pathLst>
                <a:path w="1746250" h="1346200">
                  <a:moveTo>
                    <a:pt x="0" y="0"/>
                  </a:moveTo>
                  <a:lnTo>
                    <a:pt x="1745877" y="0"/>
                  </a:lnTo>
                  <a:lnTo>
                    <a:pt x="1745877" y="1346044"/>
                  </a:lnTo>
                  <a:lnTo>
                    <a:pt x="0" y="1346044"/>
                  </a:lnTo>
                  <a:lnTo>
                    <a:pt x="0" y="0"/>
                  </a:lnTo>
                  <a:close/>
                </a:path>
              </a:pathLst>
            </a:custGeom>
            <a:ln w="3867">
              <a:solidFill>
                <a:srgbClr val="000000"/>
              </a:solidFill>
            </a:ln>
          </p:spPr>
          <p:txBody>
            <a:bodyPr wrap="square" lIns="0" tIns="0" rIns="0" bIns="0" rtlCol="0"/>
            <a:lstStyle/>
            <a:p>
              <a:endParaRPr/>
            </a:p>
          </p:txBody>
        </p:sp>
        <p:pic>
          <p:nvPicPr>
            <p:cNvPr id="264" name="object 264"/>
            <p:cNvPicPr/>
            <p:nvPr/>
          </p:nvPicPr>
          <p:blipFill>
            <a:blip r:embed="rId27" cstate="print"/>
            <a:stretch>
              <a:fillRect/>
            </a:stretch>
          </p:blipFill>
          <p:spPr>
            <a:xfrm>
              <a:off x="6515100" y="6680199"/>
              <a:ext cx="1130300" cy="711200"/>
            </a:xfrm>
            <a:prstGeom prst="rect">
              <a:avLst/>
            </a:prstGeom>
          </p:spPr>
        </p:pic>
        <p:sp>
          <p:nvSpPr>
            <p:cNvPr id="265" name="object 265"/>
            <p:cNvSpPr/>
            <p:nvPr/>
          </p:nvSpPr>
          <p:spPr>
            <a:xfrm>
              <a:off x="6515124" y="6680461"/>
              <a:ext cx="1122680" cy="701675"/>
            </a:xfrm>
            <a:custGeom>
              <a:avLst/>
              <a:gdLst/>
              <a:ahLst/>
              <a:cxnLst/>
              <a:rect l="l" t="t" r="r" b="b"/>
              <a:pathLst>
                <a:path w="1122679" h="701675">
                  <a:moveTo>
                    <a:pt x="1122400" y="0"/>
                  </a:moveTo>
                  <a:lnTo>
                    <a:pt x="0" y="0"/>
                  </a:lnTo>
                  <a:lnTo>
                    <a:pt x="0" y="701227"/>
                  </a:lnTo>
                  <a:lnTo>
                    <a:pt x="1122400" y="701227"/>
                  </a:lnTo>
                  <a:lnTo>
                    <a:pt x="1122400" y="0"/>
                  </a:lnTo>
                  <a:close/>
                </a:path>
              </a:pathLst>
            </a:custGeom>
            <a:solidFill>
              <a:srgbClr val="FFFFFF"/>
            </a:solidFill>
          </p:spPr>
          <p:txBody>
            <a:bodyPr wrap="square" lIns="0" tIns="0" rIns="0" bIns="0" rtlCol="0"/>
            <a:lstStyle/>
            <a:p>
              <a:endParaRPr/>
            </a:p>
          </p:txBody>
        </p:sp>
        <p:sp>
          <p:nvSpPr>
            <p:cNvPr id="266" name="object 266"/>
            <p:cNvSpPr/>
            <p:nvPr/>
          </p:nvSpPr>
          <p:spPr>
            <a:xfrm>
              <a:off x="6574927" y="6738139"/>
              <a:ext cx="1040765" cy="605155"/>
            </a:xfrm>
            <a:custGeom>
              <a:avLst/>
              <a:gdLst/>
              <a:ahLst/>
              <a:cxnLst/>
              <a:rect l="l" t="t" r="r" b="b"/>
              <a:pathLst>
                <a:path w="1040765" h="605154">
                  <a:moveTo>
                    <a:pt x="8754" y="595879"/>
                  </a:moveTo>
                  <a:lnTo>
                    <a:pt x="13374" y="595879"/>
                  </a:lnTo>
                </a:path>
                <a:path w="1040765" h="605154">
                  <a:moveTo>
                    <a:pt x="13374" y="595879"/>
                  </a:moveTo>
                  <a:lnTo>
                    <a:pt x="17751" y="595879"/>
                  </a:lnTo>
                </a:path>
                <a:path w="1040765" h="605154">
                  <a:moveTo>
                    <a:pt x="17751" y="595879"/>
                  </a:moveTo>
                  <a:lnTo>
                    <a:pt x="22371" y="595879"/>
                  </a:lnTo>
                </a:path>
                <a:path w="1040765" h="605154">
                  <a:moveTo>
                    <a:pt x="22371" y="595879"/>
                  </a:moveTo>
                  <a:lnTo>
                    <a:pt x="26992" y="595879"/>
                  </a:lnTo>
                </a:path>
                <a:path w="1040765" h="605154">
                  <a:moveTo>
                    <a:pt x="26992" y="595879"/>
                  </a:moveTo>
                  <a:lnTo>
                    <a:pt x="31369" y="595879"/>
                  </a:lnTo>
                </a:path>
                <a:path w="1040765" h="605154">
                  <a:moveTo>
                    <a:pt x="31369" y="595879"/>
                  </a:moveTo>
                  <a:lnTo>
                    <a:pt x="35989" y="595879"/>
                  </a:lnTo>
                </a:path>
                <a:path w="1040765" h="605154">
                  <a:moveTo>
                    <a:pt x="35989" y="595879"/>
                  </a:moveTo>
                  <a:lnTo>
                    <a:pt x="40609" y="595879"/>
                  </a:lnTo>
                </a:path>
                <a:path w="1040765" h="605154">
                  <a:moveTo>
                    <a:pt x="40609" y="595879"/>
                  </a:moveTo>
                  <a:lnTo>
                    <a:pt x="44986" y="595879"/>
                  </a:lnTo>
                </a:path>
                <a:path w="1040765" h="605154">
                  <a:moveTo>
                    <a:pt x="44986" y="595879"/>
                  </a:moveTo>
                  <a:lnTo>
                    <a:pt x="49607" y="595879"/>
                  </a:lnTo>
                </a:path>
                <a:path w="1040765" h="605154">
                  <a:moveTo>
                    <a:pt x="49607" y="595879"/>
                  </a:moveTo>
                  <a:lnTo>
                    <a:pt x="54227" y="595879"/>
                  </a:lnTo>
                </a:path>
                <a:path w="1040765" h="605154">
                  <a:moveTo>
                    <a:pt x="54227" y="595879"/>
                  </a:moveTo>
                  <a:lnTo>
                    <a:pt x="58604" y="595879"/>
                  </a:lnTo>
                </a:path>
                <a:path w="1040765" h="605154">
                  <a:moveTo>
                    <a:pt x="58604" y="595879"/>
                  </a:moveTo>
                  <a:lnTo>
                    <a:pt x="63224" y="595879"/>
                  </a:lnTo>
                </a:path>
                <a:path w="1040765" h="605154">
                  <a:moveTo>
                    <a:pt x="63224" y="595879"/>
                  </a:moveTo>
                  <a:lnTo>
                    <a:pt x="67601" y="595879"/>
                  </a:lnTo>
                </a:path>
                <a:path w="1040765" h="605154">
                  <a:moveTo>
                    <a:pt x="67601" y="595879"/>
                  </a:moveTo>
                  <a:lnTo>
                    <a:pt x="72221" y="595879"/>
                  </a:lnTo>
                </a:path>
                <a:path w="1040765" h="605154">
                  <a:moveTo>
                    <a:pt x="72221" y="595879"/>
                  </a:moveTo>
                  <a:lnTo>
                    <a:pt x="76842" y="595879"/>
                  </a:lnTo>
                </a:path>
                <a:path w="1040765" h="605154">
                  <a:moveTo>
                    <a:pt x="76842" y="595879"/>
                  </a:moveTo>
                  <a:lnTo>
                    <a:pt x="81219" y="595879"/>
                  </a:lnTo>
                </a:path>
                <a:path w="1040765" h="605154">
                  <a:moveTo>
                    <a:pt x="81219" y="595879"/>
                  </a:moveTo>
                  <a:lnTo>
                    <a:pt x="85839" y="595879"/>
                  </a:lnTo>
                </a:path>
                <a:path w="1040765" h="605154">
                  <a:moveTo>
                    <a:pt x="85839" y="595879"/>
                  </a:moveTo>
                  <a:lnTo>
                    <a:pt x="90459" y="595879"/>
                  </a:lnTo>
                </a:path>
                <a:path w="1040765" h="605154">
                  <a:moveTo>
                    <a:pt x="90459" y="595879"/>
                  </a:moveTo>
                  <a:lnTo>
                    <a:pt x="94836" y="595879"/>
                  </a:lnTo>
                </a:path>
                <a:path w="1040765" h="605154">
                  <a:moveTo>
                    <a:pt x="94836" y="595879"/>
                  </a:moveTo>
                  <a:lnTo>
                    <a:pt x="99457" y="595879"/>
                  </a:lnTo>
                </a:path>
                <a:path w="1040765" h="605154">
                  <a:moveTo>
                    <a:pt x="99457" y="595879"/>
                  </a:moveTo>
                  <a:lnTo>
                    <a:pt x="104077" y="595879"/>
                  </a:lnTo>
                </a:path>
                <a:path w="1040765" h="605154">
                  <a:moveTo>
                    <a:pt x="104077" y="595879"/>
                  </a:moveTo>
                  <a:lnTo>
                    <a:pt x="108454" y="595879"/>
                  </a:lnTo>
                </a:path>
                <a:path w="1040765" h="605154">
                  <a:moveTo>
                    <a:pt x="108454" y="595879"/>
                  </a:moveTo>
                  <a:lnTo>
                    <a:pt x="113074" y="595879"/>
                  </a:lnTo>
                </a:path>
                <a:path w="1040765" h="605154">
                  <a:moveTo>
                    <a:pt x="113074" y="595879"/>
                  </a:moveTo>
                  <a:lnTo>
                    <a:pt x="117451" y="595879"/>
                  </a:lnTo>
                </a:path>
                <a:path w="1040765" h="605154">
                  <a:moveTo>
                    <a:pt x="117451" y="595879"/>
                  </a:moveTo>
                  <a:lnTo>
                    <a:pt x="122072" y="595879"/>
                  </a:lnTo>
                </a:path>
                <a:path w="1040765" h="605154">
                  <a:moveTo>
                    <a:pt x="122072" y="595879"/>
                  </a:moveTo>
                  <a:lnTo>
                    <a:pt x="126692" y="595879"/>
                  </a:lnTo>
                </a:path>
                <a:path w="1040765" h="605154">
                  <a:moveTo>
                    <a:pt x="126692" y="595879"/>
                  </a:moveTo>
                  <a:lnTo>
                    <a:pt x="131069" y="595879"/>
                  </a:lnTo>
                </a:path>
                <a:path w="1040765" h="605154">
                  <a:moveTo>
                    <a:pt x="131069" y="595879"/>
                  </a:moveTo>
                  <a:lnTo>
                    <a:pt x="135689" y="595879"/>
                  </a:lnTo>
                </a:path>
                <a:path w="1040765" h="605154">
                  <a:moveTo>
                    <a:pt x="135689" y="595879"/>
                  </a:moveTo>
                  <a:lnTo>
                    <a:pt x="140310" y="595879"/>
                  </a:lnTo>
                </a:path>
                <a:path w="1040765" h="605154">
                  <a:moveTo>
                    <a:pt x="140310" y="595879"/>
                  </a:moveTo>
                  <a:lnTo>
                    <a:pt x="144687" y="595879"/>
                  </a:lnTo>
                </a:path>
                <a:path w="1040765" h="605154">
                  <a:moveTo>
                    <a:pt x="144687" y="595879"/>
                  </a:moveTo>
                  <a:lnTo>
                    <a:pt x="149307" y="595879"/>
                  </a:lnTo>
                </a:path>
                <a:path w="1040765" h="605154">
                  <a:moveTo>
                    <a:pt x="149307" y="595879"/>
                  </a:moveTo>
                  <a:lnTo>
                    <a:pt x="153927" y="595879"/>
                  </a:lnTo>
                </a:path>
                <a:path w="1040765" h="605154">
                  <a:moveTo>
                    <a:pt x="153927" y="595879"/>
                  </a:moveTo>
                  <a:lnTo>
                    <a:pt x="158304" y="595879"/>
                  </a:lnTo>
                </a:path>
                <a:path w="1040765" h="605154">
                  <a:moveTo>
                    <a:pt x="158304" y="595879"/>
                  </a:moveTo>
                  <a:lnTo>
                    <a:pt x="162924" y="595879"/>
                  </a:lnTo>
                </a:path>
                <a:path w="1040765" h="605154">
                  <a:moveTo>
                    <a:pt x="162924" y="595879"/>
                  </a:moveTo>
                  <a:lnTo>
                    <a:pt x="167302" y="595879"/>
                  </a:lnTo>
                </a:path>
                <a:path w="1040765" h="605154">
                  <a:moveTo>
                    <a:pt x="167302" y="595879"/>
                  </a:moveTo>
                  <a:lnTo>
                    <a:pt x="171922" y="595879"/>
                  </a:lnTo>
                </a:path>
                <a:path w="1040765" h="605154">
                  <a:moveTo>
                    <a:pt x="171922" y="595879"/>
                  </a:moveTo>
                  <a:lnTo>
                    <a:pt x="176542" y="595879"/>
                  </a:lnTo>
                </a:path>
                <a:path w="1040765" h="605154">
                  <a:moveTo>
                    <a:pt x="176542" y="595879"/>
                  </a:moveTo>
                  <a:lnTo>
                    <a:pt x="180919" y="595879"/>
                  </a:lnTo>
                </a:path>
                <a:path w="1040765" h="605154">
                  <a:moveTo>
                    <a:pt x="180919" y="595879"/>
                  </a:moveTo>
                  <a:lnTo>
                    <a:pt x="185539" y="595879"/>
                  </a:lnTo>
                </a:path>
                <a:path w="1040765" h="605154">
                  <a:moveTo>
                    <a:pt x="185539" y="595879"/>
                  </a:moveTo>
                  <a:lnTo>
                    <a:pt x="190160" y="595879"/>
                  </a:lnTo>
                </a:path>
                <a:path w="1040765" h="605154">
                  <a:moveTo>
                    <a:pt x="190160" y="595879"/>
                  </a:moveTo>
                  <a:lnTo>
                    <a:pt x="194537" y="595879"/>
                  </a:lnTo>
                </a:path>
                <a:path w="1040765" h="605154">
                  <a:moveTo>
                    <a:pt x="194537" y="595879"/>
                  </a:moveTo>
                  <a:lnTo>
                    <a:pt x="199157" y="595879"/>
                  </a:lnTo>
                </a:path>
                <a:path w="1040765" h="605154">
                  <a:moveTo>
                    <a:pt x="199157" y="595879"/>
                  </a:moveTo>
                  <a:lnTo>
                    <a:pt x="203777" y="595879"/>
                  </a:lnTo>
                </a:path>
                <a:path w="1040765" h="605154">
                  <a:moveTo>
                    <a:pt x="203777" y="595879"/>
                  </a:moveTo>
                  <a:lnTo>
                    <a:pt x="208154" y="595879"/>
                  </a:lnTo>
                </a:path>
                <a:path w="1040765" h="605154">
                  <a:moveTo>
                    <a:pt x="208154" y="595879"/>
                  </a:moveTo>
                  <a:lnTo>
                    <a:pt x="212775" y="595879"/>
                  </a:lnTo>
                </a:path>
                <a:path w="1040765" h="605154">
                  <a:moveTo>
                    <a:pt x="212775" y="595879"/>
                  </a:moveTo>
                  <a:lnTo>
                    <a:pt x="217152" y="595879"/>
                  </a:lnTo>
                </a:path>
                <a:path w="1040765" h="605154">
                  <a:moveTo>
                    <a:pt x="217152" y="595879"/>
                  </a:moveTo>
                  <a:lnTo>
                    <a:pt x="221772" y="595879"/>
                  </a:lnTo>
                </a:path>
                <a:path w="1040765" h="605154">
                  <a:moveTo>
                    <a:pt x="221772" y="595879"/>
                  </a:moveTo>
                  <a:lnTo>
                    <a:pt x="226392" y="595879"/>
                  </a:lnTo>
                </a:path>
                <a:path w="1040765" h="605154">
                  <a:moveTo>
                    <a:pt x="226392" y="595879"/>
                  </a:moveTo>
                  <a:lnTo>
                    <a:pt x="230769" y="595879"/>
                  </a:lnTo>
                </a:path>
                <a:path w="1040765" h="605154">
                  <a:moveTo>
                    <a:pt x="230769" y="595879"/>
                  </a:moveTo>
                  <a:lnTo>
                    <a:pt x="235390" y="595879"/>
                  </a:lnTo>
                </a:path>
                <a:path w="1040765" h="605154">
                  <a:moveTo>
                    <a:pt x="235390" y="595879"/>
                  </a:moveTo>
                  <a:lnTo>
                    <a:pt x="240010" y="595879"/>
                  </a:lnTo>
                </a:path>
                <a:path w="1040765" h="605154">
                  <a:moveTo>
                    <a:pt x="240010" y="595879"/>
                  </a:moveTo>
                  <a:lnTo>
                    <a:pt x="244387" y="595879"/>
                  </a:lnTo>
                </a:path>
                <a:path w="1040765" h="605154">
                  <a:moveTo>
                    <a:pt x="244387" y="595879"/>
                  </a:moveTo>
                  <a:lnTo>
                    <a:pt x="249007" y="595879"/>
                  </a:lnTo>
                </a:path>
                <a:path w="1040765" h="605154">
                  <a:moveTo>
                    <a:pt x="249007" y="595879"/>
                  </a:moveTo>
                  <a:lnTo>
                    <a:pt x="253627" y="595879"/>
                  </a:lnTo>
                </a:path>
                <a:path w="1040765" h="605154">
                  <a:moveTo>
                    <a:pt x="253627" y="595879"/>
                  </a:moveTo>
                  <a:lnTo>
                    <a:pt x="258005" y="595879"/>
                  </a:lnTo>
                </a:path>
                <a:path w="1040765" h="605154">
                  <a:moveTo>
                    <a:pt x="258005" y="595879"/>
                  </a:moveTo>
                  <a:lnTo>
                    <a:pt x="262625" y="595879"/>
                  </a:lnTo>
                </a:path>
                <a:path w="1040765" h="605154">
                  <a:moveTo>
                    <a:pt x="262625" y="595879"/>
                  </a:moveTo>
                  <a:lnTo>
                    <a:pt x="267002" y="595879"/>
                  </a:lnTo>
                </a:path>
                <a:path w="1040765" h="605154">
                  <a:moveTo>
                    <a:pt x="267002" y="595879"/>
                  </a:moveTo>
                  <a:lnTo>
                    <a:pt x="271622" y="595879"/>
                  </a:lnTo>
                </a:path>
                <a:path w="1040765" h="605154">
                  <a:moveTo>
                    <a:pt x="271622" y="595879"/>
                  </a:moveTo>
                  <a:lnTo>
                    <a:pt x="276242" y="595879"/>
                  </a:lnTo>
                </a:path>
                <a:path w="1040765" h="605154">
                  <a:moveTo>
                    <a:pt x="276242" y="595879"/>
                  </a:moveTo>
                  <a:lnTo>
                    <a:pt x="280620" y="595879"/>
                  </a:lnTo>
                </a:path>
                <a:path w="1040765" h="605154">
                  <a:moveTo>
                    <a:pt x="280620" y="595879"/>
                  </a:moveTo>
                  <a:lnTo>
                    <a:pt x="285240" y="595879"/>
                  </a:lnTo>
                </a:path>
                <a:path w="1040765" h="605154">
                  <a:moveTo>
                    <a:pt x="285240" y="595879"/>
                  </a:moveTo>
                  <a:lnTo>
                    <a:pt x="289860" y="595879"/>
                  </a:lnTo>
                </a:path>
                <a:path w="1040765" h="605154">
                  <a:moveTo>
                    <a:pt x="289860" y="595879"/>
                  </a:moveTo>
                  <a:lnTo>
                    <a:pt x="294237" y="595879"/>
                  </a:lnTo>
                </a:path>
                <a:path w="1040765" h="605154">
                  <a:moveTo>
                    <a:pt x="294237" y="595879"/>
                  </a:moveTo>
                  <a:lnTo>
                    <a:pt x="298857" y="595879"/>
                  </a:lnTo>
                </a:path>
                <a:path w="1040765" h="605154">
                  <a:moveTo>
                    <a:pt x="298857" y="595879"/>
                  </a:moveTo>
                  <a:lnTo>
                    <a:pt x="303478" y="595879"/>
                  </a:lnTo>
                </a:path>
                <a:path w="1040765" h="605154">
                  <a:moveTo>
                    <a:pt x="303478" y="595879"/>
                  </a:moveTo>
                  <a:lnTo>
                    <a:pt x="307855" y="595879"/>
                  </a:lnTo>
                </a:path>
                <a:path w="1040765" h="605154">
                  <a:moveTo>
                    <a:pt x="307855" y="595879"/>
                  </a:moveTo>
                  <a:lnTo>
                    <a:pt x="312475" y="595879"/>
                  </a:lnTo>
                </a:path>
                <a:path w="1040765" h="605154">
                  <a:moveTo>
                    <a:pt x="312475" y="595879"/>
                  </a:moveTo>
                  <a:lnTo>
                    <a:pt x="316852" y="595879"/>
                  </a:lnTo>
                </a:path>
                <a:path w="1040765" h="605154">
                  <a:moveTo>
                    <a:pt x="316852" y="595879"/>
                  </a:moveTo>
                  <a:lnTo>
                    <a:pt x="321472" y="595879"/>
                  </a:lnTo>
                </a:path>
                <a:path w="1040765" h="605154">
                  <a:moveTo>
                    <a:pt x="321472" y="595879"/>
                  </a:moveTo>
                  <a:lnTo>
                    <a:pt x="326093" y="595879"/>
                  </a:lnTo>
                </a:path>
                <a:path w="1040765" h="605154">
                  <a:moveTo>
                    <a:pt x="326093" y="595879"/>
                  </a:moveTo>
                  <a:lnTo>
                    <a:pt x="330470" y="595879"/>
                  </a:lnTo>
                </a:path>
                <a:path w="1040765" h="605154">
                  <a:moveTo>
                    <a:pt x="330470" y="595879"/>
                  </a:moveTo>
                  <a:lnTo>
                    <a:pt x="335090" y="595879"/>
                  </a:lnTo>
                </a:path>
                <a:path w="1040765" h="605154">
                  <a:moveTo>
                    <a:pt x="335090" y="595879"/>
                  </a:moveTo>
                  <a:lnTo>
                    <a:pt x="339710" y="595879"/>
                  </a:lnTo>
                </a:path>
                <a:path w="1040765" h="605154">
                  <a:moveTo>
                    <a:pt x="339710" y="595879"/>
                  </a:moveTo>
                  <a:lnTo>
                    <a:pt x="344087" y="595879"/>
                  </a:lnTo>
                </a:path>
                <a:path w="1040765" h="605154">
                  <a:moveTo>
                    <a:pt x="344087" y="595879"/>
                  </a:moveTo>
                  <a:lnTo>
                    <a:pt x="348708" y="595879"/>
                  </a:lnTo>
                </a:path>
                <a:path w="1040765" h="605154">
                  <a:moveTo>
                    <a:pt x="348708" y="595879"/>
                  </a:moveTo>
                  <a:lnTo>
                    <a:pt x="353328" y="595879"/>
                  </a:lnTo>
                </a:path>
                <a:path w="1040765" h="605154">
                  <a:moveTo>
                    <a:pt x="353328" y="595879"/>
                  </a:moveTo>
                  <a:lnTo>
                    <a:pt x="357705" y="595879"/>
                  </a:lnTo>
                </a:path>
                <a:path w="1040765" h="605154">
                  <a:moveTo>
                    <a:pt x="357705" y="595879"/>
                  </a:moveTo>
                  <a:lnTo>
                    <a:pt x="362325" y="595879"/>
                  </a:lnTo>
                </a:path>
                <a:path w="1040765" h="605154">
                  <a:moveTo>
                    <a:pt x="362325" y="595879"/>
                  </a:moveTo>
                  <a:lnTo>
                    <a:pt x="366945" y="595879"/>
                  </a:lnTo>
                </a:path>
                <a:path w="1040765" h="605154">
                  <a:moveTo>
                    <a:pt x="366945" y="595879"/>
                  </a:moveTo>
                  <a:lnTo>
                    <a:pt x="371323" y="595879"/>
                  </a:lnTo>
                </a:path>
                <a:path w="1040765" h="605154">
                  <a:moveTo>
                    <a:pt x="371323" y="595879"/>
                  </a:moveTo>
                  <a:lnTo>
                    <a:pt x="375943" y="595879"/>
                  </a:lnTo>
                </a:path>
                <a:path w="1040765" h="605154">
                  <a:moveTo>
                    <a:pt x="375943" y="595879"/>
                  </a:moveTo>
                  <a:lnTo>
                    <a:pt x="380320" y="595879"/>
                  </a:lnTo>
                </a:path>
                <a:path w="1040765" h="605154">
                  <a:moveTo>
                    <a:pt x="380320" y="595879"/>
                  </a:moveTo>
                  <a:lnTo>
                    <a:pt x="384940" y="595879"/>
                  </a:lnTo>
                </a:path>
                <a:path w="1040765" h="605154">
                  <a:moveTo>
                    <a:pt x="384940" y="595879"/>
                  </a:moveTo>
                  <a:lnTo>
                    <a:pt x="389560" y="595879"/>
                  </a:lnTo>
                </a:path>
                <a:path w="1040765" h="605154">
                  <a:moveTo>
                    <a:pt x="389560" y="595879"/>
                  </a:moveTo>
                  <a:lnTo>
                    <a:pt x="393937" y="595879"/>
                  </a:lnTo>
                </a:path>
                <a:path w="1040765" h="605154">
                  <a:moveTo>
                    <a:pt x="393937" y="595879"/>
                  </a:moveTo>
                  <a:lnTo>
                    <a:pt x="398558" y="595879"/>
                  </a:lnTo>
                </a:path>
                <a:path w="1040765" h="605154">
                  <a:moveTo>
                    <a:pt x="398558" y="595879"/>
                  </a:moveTo>
                  <a:lnTo>
                    <a:pt x="403178" y="595879"/>
                  </a:lnTo>
                </a:path>
                <a:path w="1040765" h="605154">
                  <a:moveTo>
                    <a:pt x="403178" y="595879"/>
                  </a:moveTo>
                  <a:lnTo>
                    <a:pt x="407555" y="595879"/>
                  </a:lnTo>
                </a:path>
                <a:path w="1040765" h="605154">
                  <a:moveTo>
                    <a:pt x="407555" y="595879"/>
                  </a:moveTo>
                  <a:lnTo>
                    <a:pt x="412175" y="595879"/>
                  </a:lnTo>
                </a:path>
                <a:path w="1040765" h="605154">
                  <a:moveTo>
                    <a:pt x="412175" y="595879"/>
                  </a:moveTo>
                  <a:lnTo>
                    <a:pt x="416796" y="595879"/>
                  </a:lnTo>
                </a:path>
                <a:path w="1040765" h="605154">
                  <a:moveTo>
                    <a:pt x="416796" y="595879"/>
                  </a:moveTo>
                  <a:lnTo>
                    <a:pt x="421173" y="595879"/>
                  </a:lnTo>
                </a:path>
                <a:path w="1040765" h="605154">
                  <a:moveTo>
                    <a:pt x="421173" y="595879"/>
                  </a:moveTo>
                  <a:lnTo>
                    <a:pt x="425793" y="595879"/>
                  </a:lnTo>
                </a:path>
                <a:path w="1040765" h="605154">
                  <a:moveTo>
                    <a:pt x="425793" y="595879"/>
                  </a:moveTo>
                  <a:lnTo>
                    <a:pt x="430170" y="595879"/>
                  </a:lnTo>
                </a:path>
                <a:path w="1040765" h="605154">
                  <a:moveTo>
                    <a:pt x="430170" y="595879"/>
                  </a:moveTo>
                  <a:lnTo>
                    <a:pt x="434790" y="595879"/>
                  </a:lnTo>
                </a:path>
                <a:path w="1040765" h="605154">
                  <a:moveTo>
                    <a:pt x="434790" y="595879"/>
                  </a:moveTo>
                  <a:lnTo>
                    <a:pt x="439411" y="595879"/>
                  </a:lnTo>
                </a:path>
                <a:path w="1040765" h="605154">
                  <a:moveTo>
                    <a:pt x="439411" y="595879"/>
                  </a:moveTo>
                  <a:lnTo>
                    <a:pt x="443788" y="595879"/>
                  </a:lnTo>
                </a:path>
                <a:path w="1040765" h="605154">
                  <a:moveTo>
                    <a:pt x="443788" y="595879"/>
                  </a:moveTo>
                  <a:lnTo>
                    <a:pt x="448408" y="595879"/>
                  </a:lnTo>
                </a:path>
                <a:path w="1040765" h="605154">
                  <a:moveTo>
                    <a:pt x="448408" y="595879"/>
                  </a:moveTo>
                  <a:lnTo>
                    <a:pt x="453028" y="595879"/>
                  </a:lnTo>
                </a:path>
                <a:path w="1040765" h="605154">
                  <a:moveTo>
                    <a:pt x="453028" y="595879"/>
                  </a:moveTo>
                  <a:lnTo>
                    <a:pt x="457405" y="595879"/>
                  </a:lnTo>
                </a:path>
                <a:path w="1040765" h="605154">
                  <a:moveTo>
                    <a:pt x="457405" y="595879"/>
                  </a:moveTo>
                  <a:lnTo>
                    <a:pt x="462026" y="595879"/>
                  </a:lnTo>
                </a:path>
                <a:path w="1040765" h="605154">
                  <a:moveTo>
                    <a:pt x="462026" y="595879"/>
                  </a:moveTo>
                  <a:lnTo>
                    <a:pt x="466646" y="595879"/>
                  </a:lnTo>
                </a:path>
                <a:path w="1040765" h="605154">
                  <a:moveTo>
                    <a:pt x="466646" y="595879"/>
                  </a:moveTo>
                  <a:lnTo>
                    <a:pt x="471023" y="595879"/>
                  </a:lnTo>
                </a:path>
                <a:path w="1040765" h="605154">
                  <a:moveTo>
                    <a:pt x="471023" y="595879"/>
                  </a:moveTo>
                  <a:lnTo>
                    <a:pt x="475643" y="595879"/>
                  </a:lnTo>
                </a:path>
                <a:path w="1040765" h="605154">
                  <a:moveTo>
                    <a:pt x="475643" y="595879"/>
                  </a:moveTo>
                  <a:lnTo>
                    <a:pt x="480020" y="595879"/>
                  </a:lnTo>
                </a:path>
                <a:path w="1040765" h="605154">
                  <a:moveTo>
                    <a:pt x="480020" y="595879"/>
                  </a:moveTo>
                  <a:lnTo>
                    <a:pt x="484640" y="595879"/>
                  </a:lnTo>
                </a:path>
                <a:path w="1040765" h="605154">
                  <a:moveTo>
                    <a:pt x="484640" y="595879"/>
                  </a:moveTo>
                  <a:lnTo>
                    <a:pt x="489261" y="595879"/>
                  </a:lnTo>
                </a:path>
                <a:path w="1040765" h="605154">
                  <a:moveTo>
                    <a:pt x="489261" y="595879"/>
                  </a:moveTo>
                  <a:lnTo>
                    <a:pt x="493638" y="595879"/>
                  </a:lnTo>
                </a:path>
                <a:path w="1040765" h="605154">
                  <a:moveTo>
                    <a:pt x="493638" y="595879"/>
                  </a:moveTo>
                  <a:lnTo>
                    <a:pt x="498258" y="595879"/>
                  </a:lnTo>
                </a:path>
                <a:path w="1040765" h="605154">
                  <a:moveTo>
                    <a:pt x="498258" y="595879"/>
                  </a:moveTo>
                  <a:lnTo>
                    <a:pt x="502878" y="595879"/>
                  </a:lnTo>
                </a:path>
                <a:path w="1040765" h="605154">
                  <a:moveTo>
                    <a:pt x="502878" y="595879"/>
                  </a:moveTo>
                  <a:lnTo>
                    <a:pt x="507255" y="595879"/>
                  </a:lnTo>
                </a:path>
                <a:path w="1040765" h="605154">
                  <a:moveTo>
                    <a:pt x="507255" y="595879"/>
                  </a:moveTo>
                  <a:lnTo>
                    <a:pt x="511876" y="595879"/>
                  </a:lnTo>
                </a:path>
                <a:path w="1040765" h="605154">
                  <a:moveTo>
                    <a:pt x="511876" y="595879"/>
                  </a:moveTo>
                  <a:lnTo>
                    <a:pt x="516496" y="595879"/>
                  </a:lnTo>
                </a:path>
                <a:path w="1040765" h="605154">
                  <a:moveTo>
                    <a:pt x="516496" y="595879"/>
                  </a:moveTo>
                  <a:lnTo>
                    <a:pt x="520873" y="595879"/>
                  </a:lnTo>
                </a:path>
                <a:path w="1040765" h="605154">
                  <a:moveTo>
                    <a:pt x="520873" y="595879"/>
                  </a:moveTo>
                  <a:lnTo>
                    <a:pt x="525493" y="595879"/>
                  </a:lnTo>
                </a:path>
                <a:path w="1040765" h="605154">
                  <a:moveTo>
                    <a:pt x="525493" y="595879"/>
                  </a:moveTo>
                  <a:lnTo>
                    <a:pt x="529870" y="595879"/>
                  </a:lnTo>
                </a:path>
                <a:path w="1040765" h="605154">
                  <a:moveTo>
                    <a:pt x="529870" y="595879"/>
                  </a:moveTo>
                  <a:lnTo>
                    <a:pt x="534491" y="595879"/>
                  </a:lnTo>
                </a:path>
                <a:path w="1040765" h="605154">
                  <a:moveTo>
                    <a:pt x="534491" y="595879"/>
                  </a:moveTo>
                  <a:lnTo>
                    <a:pt x="539111" y="595879"/>
                  </a:lnTo>
                </a:path>
                <a:path w="1040765" h="605154">
                  <a:moveTo>
                    <a:pt x="539111" y="595879"/>
                  </a:moveTo>
                  <a:lnTo>
                    <a:pt x="543488" y="595879"/>
                  </a:lnTo>
                </a:path>
                <a:path w="1040765" h="605154">
                  <a:moveTo>
                    <a:pt x="543488" y="595879"/>
                  </a:moveTo>
                  <a:lnTo>
                    <a:pt x="548108" y="595879"/>
                  </a:lnTo>
                </a:path>
                <a:path w="1040765" h="605154">
                  <a:moveTo>
                    <a:pt x="548108" y="595879"/>
                  </a:moveTo>
                  <a:lnTo>
                    <a:pt x="552729" y="595879"/>
                  </a:lnTo>
                </a:path>
                <a:path w="1040765" h="605154">
                  <a:moveTo>
                    <a:pt x="552729" y="595879"/>
                  </a:moveTo>
                  <a:lnTo>
                    <a:pt x="557106" y="595879"/>
                  </a:lnTo>
                </a:path>
                <a:path w="1040765" h="605154">
                  <a:moveTo>
                    <a:pt x="557106" y="595879"/>
                  </a:moveTo>
                  <a:lnTo>
                    <a:pt x="561726" y="595879"/>
                  </a:lnTo>
                </a:path>
                <a:path w="1040765" h="605154">
                  <a:moveTo>
                    <a:pt x="561726" y="595879"/>
                  </a:moveTo>
                  <a:lnTo>
                    <a:pt x="566346" y="595879"/>
                  </a:lnTo>
                </a:path>
                <a:path w="1040765" h="605154">
                  <a:moveTo>
                    <a:pt x="566346" y="595879"/>
                  </a:moveTo>
                  <a:lnTo>
                    <a:pt x="570723" y="595879"/>
                  </a:lnTo>
                </a:path>
                <a:path w="1040765" h="605154">
                  <a:moveTo>
                    <a:pt x="570723" y="595879"/>
                  </a:moveTo>
                  <a:lnTo>
                    <a:pt x="575344" y="595879"/>
                  </a:lnTo>
                </a:path>
                <a:path w="1040765" h="605154">
                  <a:moveTo>
                    <a:pt x="575344" y="595879"/>
                  </a:moveTo>
                  <a:lnTo>
                    <a:pt x="579721" y="595879"/>
                  </a:lnTo>
                </a:path>
                <a:path w="1040765" h="605154">
                  <a:moveTo>
                    <a:pt x="579721" y="595879"/>
                  </a:moveTo>
                  <a:lnTo>
                    <a:pt x="584341" y="595879"/>
                  </a:lnTo>
                </a:path>
                <a:path w="1040765" h="605154">
                  <a:moveTo>
                    <a:pt x="584341" y="595879"/>
                  </a:moveTo>
                  <a:lnTo>
                    <a:pt x="588961" y="595879"/>
                  </a:lnTo>
                </a:path>
                <a:path w="1040765" h="605154">
                  <a:moveTo>
                    <a:pt x="588961" y="595879"/>
                  </a:moveTo>
                  <a:lnTo>
                    <a:pt x="593338" y="595879"/>
                  </a:lnTo>
                </a:path>
                <a:path w="1040765" h="605154">
                  <a:moveTo>
                    <a:pt x="593338" y="595879"/>
                  </a:moveTo>
                  <a:lnTo>
                    <a:pt x="597958" y="595879"/>
                  </a:lnTo>
                </a:path>
                <a:path w="1040765" h="605154">
                  <a:moveTo>
                    <a:pt x="597958" y="595879"/>
                  </a:moveTo>
                  <a:lnTo>
                    <a:pt x="602579" y="595879"/>
                  </a:lnTo>
                </a:path>
                <a:path w="1040765" h="605154">
                  <a:moveTo>
                    <a:pt x="602579" y="595879"/>
                  </a:moveTo>
                  <a:lnTo>
                    <a:pt x="606956" y="595879"/>
                  </a:lnTo>
                </a:path>
                <a:path w="1040765" h="605154">
                  <a:moveTo>
                    <a:pt x="606956" y="595879"/>
                  </a:moveTo>
                  <a:lnTo>
                    <a:pt x="611576" y="595879"/>
                  </a:lnTo>
                </a:path>
                <a:path w="1040765" h="605154">
                  <a:moveTo>
                    <a:pt x="611576" y="595879"/>
                  </a:moveTo>
                  <a:lnTo>
                    <a:pt x="616196" y="595879"/>
                  </a:lnTo>
                </a:path>
                <a:path w="1040765" h="605154">
                  <a:moveTo>
                    <a:pt x="616196" y="595879"/>
                  </a:moveTo>
                  <a:lnTo>
                    <a:pt x="620573" y="595879"/>
                  </a:lnTo>
                </a:path>
                <a:path w="1040765" h="605154">
                  <a:moveTo>
                    <a:pt x="620573" y="595879"/>
                  </a:moveTo>
                  <a:lnTo>
                    <a:pt x="625194" y="595879"/>
                  </a:lnTo>
                </a:path>
                <a:path w="1040765" h="605154">
                  <a:moveTo>
                    <a:pt x="625194" y="595879"/>
                  </a:moveTo>
                  <a:lnTo>
                    <a:pt x="629571" y="595879"/>
                  </a:lnTo>
                </a:path>
                <a:path w="1040765" h="605154">
                  <a:moveTo>
                    <a:pt x="629571" y="595879"/>
                  </a:moveTo>
                  <a:lnTo>
                    <a:pt x="634191" y="595879"/>
                  </a:lnTo>
                </a:path>
                <a:path w="1040765" h="605154">
                  <a:moveTo>
                    <a:pt x="634191" y="595879"/>
                  </a:moveTo>
                  <a:lnTo>
                    <a:pt x="638811" y="595879"/>
                  </a:lnTo>
                </a:path>
                <a:path w="1040765" h="605154">
                  <a:moveTo>
                    <a:pt x="638811" y="595879"/>
                  </a:moveTo>
                  <a:lnTo>
                    <a:pt x="643188" y="595879"/>
                  </a:lnTo>
                </a:path>
                <a:path w="1040765" h="605154">
                  <a:moveTo>
                    <a:pt x="643188" y="595879"/>
                  </a:moveTo>
                  <a:lnTo>
                    <a:pt x="647809" y="595879"/>
                  </a:lnTo>
                </a:path>
                <a:path w="1040765" h="605154">
                  <a:moveTo>
                    <a:pt x="647809" y="595879"/>
                  </a:moveTo>
                  <a:lnTo>
                    <a:pt x="652429" y="595879"/>
                  </a:lnTo>
                </a:path>
                <a:path w="1040765" h="605154">
                  <a:moveTo>
                    <a:pt x="652429" y="595879"/>
                  </a:moveTo>
                  <a:lnTo>
                    <a:pt x="656806" y="595879"/>
                  </a:lnTo>
                </a:path>
                <a:path w="1040765" h="605154">
                  <a:moveTo>
                    <a:pt x="656806" y="595879"/>
                  </a:moveTo>
                  <a:lnTo>
                    <a:pt x="661426" y="595879"/>
                  </a:lnTo>
                </a:path>
                <a:path w="1040765" h="605154">
                  <a:moveTo>
                    <a:pt x="661426" y="595879"/>
                  </a:moveTo>
                  <a:lnTo>
                    <a:pt x="666047" y="595879"/>
                  </a:lnTo>
                </a:path>
                <a:path w="1040765" h="605154">
                  <a:moveTo>
                    <a:pt x="666047" y="595879"/>
                  </a:moveTo>
                  <a:lnTo>
                    <a:pt x="670424" y="595879"/>
                  </a:lnTo>
                </a:path>
                <a:path w="1040765" h="605154">
                  <a:moveTo>
                    <a:pt x="670424" y="595879"/>
                  </a:moveTo>
                  <a:lnTo>
                    <a:pt x="675044" y="595879"/>
                  </a:lnTo>
                </a:path>
                <a:path w="1040765" h="605154">
                  <a:moveTo>
                    <a:pt x="675044" y="595879"/>
                  </a:moveTo>
                  <a:lnTo>
                    <a:pt x="679421" y="595879"/>
                  </a:lnTo>
                </a:path>
                <a:path w="1040765" h="605154">
                  <a:moveTo>
                    <a:pt x="679421" y="595879"/>
                  </a:moveTo>
                  <a:lnTo>
                    <a:pt x="684041" y="595879"/>
                  </a:lnTo>
                </a:path>
                <a:path w="1040765" h="605154">
                  <a:moveTo>
                    <a:pt x="684041" y="595879"/>
                  </a:moveTo>
                  <a:lnTo>
                    <a:pt x="688661" y="595879"/>
                  </a:lnTo>
                </a:path>
                <a:path w="1040765" h="605154">
                  <a:moveTo>
                    <a:pt x="688661" y="595879"/>
                  </a:moveTo>
                  <a:lnTo>
                    <a:pt x="693039" y="595879"/>
                  </a:lnTo>
                </a:path>
                <a:path w="1040765" h="605154">
                  <a:moveTo>
                    <a:pt x="693039" y="595879"/>
                  </a:moveTo>
                  <a:lnTo>
                    <a:pt x="697659" y="595879"/>
                  </a:lnTo>
                </a:path>
                <a:path w="1040765" h="605154">
                  <a:moveTo>
                    <a:pt x="697659" y="595879"/>
                  </a:moveTo>
                  <a:lnTo>
                    <a:pt x="702279" y="595879"/>
                  </a:lnTo>
                </a:path>
                <a:path w="1040765" h="605154">
                  <a:moveTo>
                    <a:pt x="702279" y="595879"/>
                  </a:moveTo>
                  <a:lnTo>
                    <a:pt x="706656" y="595879"/>
                  </a:lnTo>
                </a:path>
                <a:path w="1040765" h="605154">
                  <a:moveTo>
                    <a:pt x="706656" y="595879"/>
                  </a:moveTo>
                  <a:lnTo>
                    <a:pt x="711276" y="595879"/>
                  </a:lnTo>
                </a:path>
                <a:path w="1040765" h="605154">
                  <a:moveTo>
                    <a:pt x="711276" y="595879"/>
                  </a:moveTo>
                  <a:lnTo>
                    <a:pt x="715897" y="595879"/>
                  </a:lnTo>
                </a:path>
                <a:path w="1040765" h="605154">
                  <a:moveTo>
                    <a:pt x="715897" y="595879"/>
                  </a:moveTo>
                  <a:lnTo>
                    <a:pt x="720274" y="595879"/>
                  </a:lnTo>
                </a:path>
                <a:path w="1040765" h="605154">
                  <a:moveTo>
                    <a:pt x="720274" y="595879"/>
                  </a:moveTo>
                  <a:lnTo>
                    <a:pt x="724894" y="595879"/>
                  </a:lnTo>
                </a:path>
                <a:path w="1040765" h="605154">
                  <a:moveTo>
                    <a:pt x="724894" y="595879"/>
                  </a:moveTo>
                  <a:lnTo>
                    <a:pt x="729271" y="595879"/>
                  </a:lnTo>
                </a:path>
                <a:path w="1040765" h="605154">
                  <a:moveTo>
                    <a:pt x="729271" y="595879"/>
                  </a:moveTo>
                  <a:lnTo>
                    <a:pt x="733891" y="595879"/>
                  </a:lnTo>
                </a:path>
                <a:path w="1040765" h="605154">
                  <a:moveTo>
                    <a:pt x="733891" y="595879"/>
                  </a:moveTo>
                  <a:lnTo>
                    <a:pt x="738512" y="595879"/>
                  </a:lnTo>
                </a:path>
                <a:path w="1040765" h="605154">
                  <a:moveTo>
                    <a:pt x="738512" y="595879"/>
                  </a:moveTo>
                  <a:lnTo>
                    <a:pt x="742889" y="595879"/>
                  </a:lnTo>
                </a:path>
                <a:path w="1040765" h="605154">
                  <a:moveTo>
                    <a:pt x="742889" y="595879"/>
                  </a:moveTo>
                  <a:lnTo>
                    <a:pt x="747509" y="595879"/>
                  </a:lnTo>
                </a:path>
                <a:path w="1040765" h="605154">
                  <a:moveTo>
                    <a:pt x="747509" y="595879"/>
                  </a:moveTo>
                  <a:lnTo>
                    <a:pt x="752129" y="595879"/>
                  </a:lnTo>
                </a:path>
                <a:path w="1040765" h="605154">
                  <a:moveTo>
                    <a:pt x="752129" y="595879"/>
                  </a:moveTo>
                  <a:lnTo>
                    <a:pt x="756506" y="595879"/>
                  </a:lnTo>
                </a:path>
                <a:path w="1040765" h="605154">
                  <a:moveTo>
                    <a:pt x="756506" y="595879"/>
                  </a:moveTo>
                  <a:lnTo>
                    <a:pt x="761127" y="595879"/>
                  </a:lnTo>
                </a:path>
                <a:path w="1040765" h="605154">
                  <a:moveTo>
                    <a:pt x="761127" y="595879"/>
                  </a:moveTo>
                  <a:lnTo>
                    <a:pt x="765747" y="595879"/>
                  </a:lnTo>
                </a:path>
                <a:path w="1040765" h="605154">
                  <a:moveTo>
                    <a:pt x="765747" y="595879"/>
                  </a:moveTo>
                  <a:lnTo>
                    <a:pt x="770124" y="595879"/>
                  </a:lnTo>
                </a:path>
                <a:path w="1040765" h="605154">
                  <a:moveTo>
                    <a:pt x="770124" y="595879"/>
                  </a:moveTo>
                  <a:lnTo>
                    <a:pt x="774744" y="595879"/>
                  </a:lnTo>
                </a:path>
                <a:path w="1040765" h="605154">
                  <a:moveTo>
                    <a:pt x="774744" y="595879"/>
                  </a:moveTo>
                  <a:lnTo>
                    <a:pt x="779121" y="595879"/>
                  </a:lnTo>
                </a:path>
                <a:path w="1040765" h="605154">
                  <a:moveTo>
                    <a:pt x="779121" y="595879"/>
                  </a:moveTo>
                  <a:lnTo>
                    <a:pt x="783742" y="595879"/>
                  </a:lnTo>
                </a:path>
                <a:path w="1040765" h="605154">
                  <a:moveTo>
                    <a:pt x="783742" y="595879"/>
                  </a:moveTo>
                  <a:lnTo>
                    <a:pt x="788362" y="595879"/>
                  </a:lnTo>
                </a:path>
                <a:path w="1040765" h="605154">
                  <a:moveTo>
                    <a:pt x="788362" y="595879"/>
                  </a:moveTo>
                  <a:lnTo>
                    <a:pt x="792739" y="595879"/>
                  </a:lnTo>
                </a:path>
                <a:path w="1040765" h="605154">
                  <a:moveTo>
                    <a:pt x="792739" y="595879"/>
                  </a:moveTo>
                  <a:lnTo>
                    <a:pt x="797359" y="595879"/>
                  </a:lnTo>
                </a:path>
                <a:path w="1040765" h="605154">
                  <a:moveTo>
                    <a:pt x="797359" y="595879"/>
                  </a:moveTo>
                  <a:lnTo>
                    <a:pt x="801979" y="595879"/>
                  </a:lnTo>
                </a:path>
                <a:path w="1040765" h="605154">
                  <a:moveTo>
                    <a:pt x="801979" y="595879"/>
                  </a:moveTo>
                  <a:lnTo>
                    <a:pt x="806357" y="595879"/>
                  </a:lnTo>
                </a:path>
                <a:path w="1040765" h="605154">
                  <a:moveTo>
                    <a:pt x="806357" y="595879"/>
                  </a:moveTo>
                  <a:lnTo>
                    <a:pt x="810977" y="595879"/>
                  </a:lnTo>
                </a:path>
                <a:path w="1040765" h="605154">
                  <a:moveTo>
                    <a:pt x="810977" y="595879"/>
                  </a:moveTo>
                  <a:lnTo>
                    <a:pt x="815597" y="595879"/>
                  </a:lnTo>
                </a:path>
                <a:path w="1040765" h="605154">
                  <a:moveTo>
                    <a:pt x="815597" y="595879"/>
                  </a:moveTo>
                  <a:lnTo>
                    <a:pt x="819974" y="595879"/>
                  </a:lnTo>
                </a:path>
                <a:path w="1040765" h="605154">
                  <a:moveTo>
                    <a:pt x="819974" y="595879"/>
                  </a:moveTo>
                  <a:lnTo>
                    <a:pt x="824594" y="595879"/>
                  </a:lnTo>
                </a:path>
                <a:path w="1040765" h="605154">
                  <a:moveTo>
                    <a:pt x="824594" y="595879"/>
                  </a:moveTo>
                  <a:lnTo>
                    <a:pt x="828971" y="595879"/>
                  </a:lnTo>
                </a:path>
                <a:path w="1040765" h="605154">
                  <a:moveTo>
                    <a:pt x="828971" y="595879"/>
                  </a:moveTo>
                  <a:lnTo>
                    <a:pt x="833592" y="595879"/>
                  </a:lnTo>
                </a:path>
                <a:path w="1040765" h="605154">
                  <a:moveTo>
                    <a:pt x="833592" y="595879"/>
                  </a:moveTo>
                  <a:lnTo>
                    <a:pt x="838212" y="595879"/>
                  </a:lnTo>
                </a:path>
                <a:path w="1040765" h="605154">
                  <a:moveTo>
                    <a:pt x="838212" y="595879"/>
                  </a:moveTo>
                  <a:lnTo>
                    <a:pt x="842589" y="595879"/>
                  </a:lnTo>
                </a:path>
                <a:path w="1040765" h="605154">
                  <a:moveTo>
                    <a:pt x="842589" y="595879"/>
                  </a:moveTo>
                  <a:lnTo>
                    <a:pt x="847209" y="595879"/>
                  </a:lnTo>
                </a:path>
                <a:path w="1040765" h="605154">
                  <a:moveTo>
                    <a:pt x="847209" y="595879"/>
                  </a:moveTo>
                  <a:lnTo>
                    <a:pt x="851830" y="595879"/>
                  </a:lnTo>
                </a:path>
                <a:path w="1040765" h="605154">
                  <a:moveTo>
                    <a:pt x="851830" y="595879"/>
                  </a:moveTo>
                  <a:lnTo>
                    <a:pt x="856207" y="595879"/>
                  </a:lnTo>
                </a:path>
                <a:path w="1040765" h="605154">
                  <a:moveTo>
                    <a:pt x="856207" y="595879"/>
                  </a:moveTo>
                  <a:lnTo>
                    <a:pt x="860827" y="595879"/>
                  </a:lnTo>
                </a:path>
                <a:path w="1040765" h="605154">
                  <a:moveTo>
                    <a:pt x="860827" y="595879"/>
                  </a:moveTo>
                  <a:lnTo>
                    <a:pt x="865447" y="595879"/>
                  </a:lnTo>
                </a:path>
                <a:path w="1040765" h="605154">
                  <a:moveTo>
                    <a:pt x="865447" y="595879"/>
                  </a:moveTo>
                  <a:lnTo>
                    <a:pt x="869824" y="595879"/>
                  </a:lnTo>
                </a:path>
                <a:path w="1040765" h="605154">
                  <a:moveTo>
                    <a:pt x="869824" y="595879"/>
                  </a:moveTo>
                  <a:lnTo>
                    <a:pt x="874445" y="595879"/>
                  </a:lnTo>
                </a:path>
                <a:path w="1040765" h="605154">
                  <a:moveTo>
                    <a:pt x="874445" y="595879"/>
                  </a:moveTo>
                  <a:lnTo>
                    <a:pt x="879065" y="595879"/>
                  </a:lnTo>
                </a:path>
                <a:path w="1040765" h="605154">
                  <a:moveTo>
                    <a:pt x="879065" y="595879"/>
                  </a:moveTo>
                  <a:lnTo>
                    <a:pt x="883442" y="595879"/>
                  </a:lnTo>
                </a:path>
                <a:path w="1040765" h="605154">
                  <a:moveTo>
                    <a:pt x="883442" y="595879"/>
                  </a:moveTo>
                  <a:lnTo>
                    <a:pt x="888062" y="595879"/>
                  </a:lnTo>
                </a:path>
                <a:path w="1040765" h="605154">
                  <a:moveTo>
                    <a:pt x="888062" y="595879"/>
                  </a:moveTo>
                  <a:lnTo>
                    <a:pt x="892439" y="595879"/>
                  </a:lnTo>
                </a:path>
                <a:path w="1040765" h="605154">
                  <a:moveTo>
                    <a:pt x="892439" y="595879"/>
                  </a:moveTo>
                  <a:lnTo>
                    <a:pt x="897060" y="595879"/>
                  </a:lnTo>
                </a:path>
                <a:path w="1040765" h="605154">
                  <a:moveTo>
                    <a:pt x="897060" y="595879"/>
                  </a:moveTo>
                  <a:lnTo>
                    <a:pt x="901680" y="595879"/>
                  </a:lnTo>
                </a:path>
                <a:path w="1040765" h="605154">
                  <a:moveTo>
                    <a:pt x="901680" y="595879"/>
                  </a:moveTo>
                  <a:lnTo>
                    <a:pt x="906057" y="595879"/>
                  </a:lnTo>
                </a:path>
                <a:path w="1040765" h="605154">
                  <a:moveTo>
                    <a:pt x="906057" y="595879"/>
                  </a:moveTo>
                  <a:lnTo>
                    <a:pt x="910677" y="595879"/>
                  </a:lnTo>
                </a:path>
                <a:path w="1040765" h="605154">
                  <a:moveTo>
                    <a:pt x="910677" y="595879"/>
                  </a:moveTo>
                  <a:lnTo>
                    <a:pt x="915297" y="595879"/>
                  </a:lnTo>
                </a:path>
                <a:path w="1040765" h="605154">
                  <a:moveTo>
                    <a:pt x="915297" y="595879"/>
                  </a:moveTo>
                  <a:lnTo>
                    <a:pt x="919674" y="595879"/>
                  </a:lnTo>
                </a:path>
                <a:path w="1040765" h="605154">
                  <a:moveTo>
                    <a:pt x="919674" y="595879"/>
                  </a:moveTo>
                  <a:lnTo>
                    <a:pt x="924295" y="595879"/>
                  </a:lnTo>
                </a:path>
                <a:path w="1040765" h="605154">
                  <a:moveTo>
                    <a:pt x="924295" y="595879"/>
                  </a:moveTo>
                  <a:lnTo>
                    <a:pt x="928915" y="595879"/>
                  </a:lnTo>
                </a:path>
                <a:path w="1040765" h="605154">
                  <a:moveTo>
                    <a:pt x="928915" y="595879"/>
                  </a:moveTo>
                  <a:lnTo>
                    <a:pt x="933292" y="595879"/>
                  </a:lnTo>
                </a:path>
                <a:path w="1040765" h="605154">
                  <a:moveTo>
                    <a:pt x="933292" y="595879"/>
                  </a:moveTo>
                  <a:lnTo>
                    <a:pt x="937912" y="595879"/>
                  </a:lnTo>
                </a:path>
                <a:path w="1040765" h="605154">
                  <a:moveTo>
                    <a:pt x="937912" y="595879"/>
                  </a:moveTo>
                  <a:lnTo>
                    <a:pt x="942289" y="595879"/>
                  </a:lnTo>
                </a:path>
                <a:path w="1040765" h="605154">
                  <a:moveTo>
                    <a:pt x="942289" y="595879"/>
                  </a:moveTo>
                  <a:lnTo>
                    <a:pt x="946910" y="595879"/>
                  </a:lnTo>
                </a:path>
                <a:path w="1040765" h="605154">
                  <a:moveTo>
                    <a:pt x="946910" y="595879"/>
                  </a:moveTo>
                  <a:lnTo>
                    <a:pt x="951530" y="595879"/>
                  </a:lnTo>
                </a:path>
                <a:path w="1040765" h="605154">
                  <a:moveTo>
                    <a:pt x="951530" y="595879"/>
                  </a:moveTo>
                  <a:lnTo>
                    <a:pt x="955907" y="595879"/>
                  </a:lnTo>
                </a:path>
                <a:path w="1040765" h="605154">
                  <a:moveTo>
                    <a:pt x="955907" y="595879"/>
                  </a:moveTo>
                  <a:lnTo>
                    <a:pt x="960527" y="595879"/>
                  </a:lnTo>
                </a:path>
                <a:path w="1040765" h="605154">
                  <a:moveTo>
                    <a:pt x="960527" y="595879"/>
                  </a:moveTo>
                  <a:lnTo>
                    <a:pt x="965148" y="595879"/>
                  </a:lnTo>
                </a:path>
                <a:path w="1040765" h="605154">
                  <a:moveTo>
                    <a:pt x="965148" y="595879"/>
                  </a:moveTo>
                  <a:lnTo>
                    <a:pt x="969525" y="595879"/>
                  </a:lnTo>
                </a:path>
                <a:path w="1040765" h="605154">
                  <a:moveTo>
                    <a:pt x="969525" y="595879"/>
                  </a:moveTo>
                  <a:lnTo>
                    <a:pt x="974145" y="595879"/>
                  </a:lnTo>
                </a:path>
                <a:path w="1040765" h="605154">
                  <a:moveTo>
                    <a:pt x="974145" y="595879"/>
                  </a:moveTo>
                  <a:lnTo>
                    <a:pt x="978765" y="595879"/>
                  </a:lnTo>
                </a:path>
                <a:path w="1040765" h="605154">
                  <a:moveTo>
                    <a:pt x="978765" y="595879"/>
                  </a:moveTo>
                  <a:lnTo>
                    <a:pt x="983142" y="595879"/>
                  </a:lnTo>
                </a:path>
                <a:path w="1040765" h="605154">
                  <a:moveTo>
                    <a:pt x="983142" y="595879"/>
                  </a:moveTo>
                  <a:lnTo>
                    <a:pt x="987763" y="595879"/>
                  </a:lnTo>
                </a:path>
                <a:path w="1040765" h="605154">
                  <a:moveTo>
                    <a:pt x="987763" y="595879"/>
                  </a:moveTo>
                  <a:lnTo>
                    <a:pt x="992140" y="595879"/>
                  </a:lnTo>
                </a:path>
                <a:path w="1040765" h="605154">
                  <a:moveTo>
                    <a:pt x="992140" y="595879"/>
                  </a:moveTo>
                  <a:lnTo>
                    <a:pt x="996760" y="595879"/>
                  </a:lnTo>
                </a:path>
                <a:path w="1040765" h="605154">
                  <a:moveTo>
                    <a:pt x="996760" y="595879"/>
                  </a:moveTo>
                  <a:lnTo>
                    <a:pt x="1001380" y="595879"/>
                  </a:lnTo>
                </a:path>
                <a:path w="1040765" h="605154">
                  <a:moveTo>
                    <a:pt x="1001380" y="595879"/>
                  </a:moveTo>
                  <a:lnTo>
                    <a:pt x="1005757" y="595879"/>
                  </a:lnTo>
                </a:path>
                <a:path w="1040765" h="605154">
                  <a:moveTo>
                    <a:pt x="1005757" y="595879"/>
                  </a:moveTo>
                  <a:lnTo>
                    <a:pt x="1010377" y="595879"/>
                  </a:lnTo>
                </a:path>
                <a:path w="1040765" h="605154">
                  <a:moveTo>
                    <a:pt x="1010377" y="595879"/>
                  </a:moveTo>
                  <a:lnTo>
                    <a:pt x="1014998" y="595879"/>
                  </a:lnTo>
                </a:path>
                <a:path w="1040765" h="605154">
                  <a:moveTo>
                    <a:pt x="1014998" y="595879"/>
                  </a:moveTo>
                  <a:lnTo>
                    <a:pt x="1019375" y="595879"/>
                  </a:lnTo>
                </a:path>
                <a:path w="1040765" h="605154">
                  <a:moveTo>
                    <a:pt x="1019375" y="595879"/>
                  </a:moveTo>
                  <a:lnTo>
                    <a:pt x="1023995" y="595879"/>
                  </a:lnTo>
                </a:path>
                <a:path w="1040765" h="605154">
                  <a:moveTo>
                    <a:pt x="1023995" y="595879"/>
                  </a:moveTo>
                  <a:lnTo>
                    <a:pt x="1028615" y="595879"/>
                  </a:lnTo>
                </a:path>
                <a:path w="1040765" h="605154">
                  <a:moveTo>
                    <a:pt x="1028615" y="595879"/>
                  </a:moveTo>
                  <a:lnTo>
                    <a:pt x="1032992" y="595879"/>
                  </a:lnTo>
                </a:path>
                <a:path w="1040765" h="605154">
                  <a:moveTo>
                    <a:pt x="1032992" y="595879"/>
                  </a:moveTo>
                  <a:lnTo>
                    <a:pt x="1037613" y="595879"/>
                  </a:lnTo>
                </a:path>
                <a:path w="1040765" h="605154">
                  <a:moveTo>
                    <a:pt x="1037613" y="595879"/>
                  </a:moveTo>
                  <a:lnTo>
                    <a:pt x="1040531" y="595879"/>
                  </a:lnTo>
                </a:path>
                <a:path w="1040765" h="605154">
                  <a:moveTo>
                    <a:pt x="45473" y="595879"/>
                  </a:moveTo>
                  <a:lnTo>
                    <a:pt x="45473" y="604631"/>
                  </a:lnTo>
                </a:path>
                <a:path w="1040765" h="605154">
                  <a:moveTo>
                    <a:pt x="119397" y="595879"/>
                  </a:moveTo>
                  <a:lnTo>
                    <a:pt x="119397" y="604631"/>
                  </a:lnTo>
                </a:path>
                <a:path w="1040765" h="605154">
                  <a:moveTo>
                    <a:pt x="192835" y="595879"/>
                  </a:moveTo>
                  <a:lnTo>
                    <a:pt x="192835" y="604631"/>
                  </a:lnTo>
                </a:path>
                <a:path w="1040765" h="605154">
                  <a:moveTo>
                    <a:pt x="266516" y="595879"/>
                  </a:moveTo>
                  <a:lnTo>
                    <a:pt x="266516" y="604631"/>
                  </a:lnTo>
                </a:path>
                <a:path w="1040765" h="605154">
                  <a:moveTo>
                    <a:pt x="340440" y="595879"/>
                  </a:moveTo>
                  <a:lnTo>
                    <a:pt x="340440" y="604631"/>
                  </a:lnTo>
                </a:path>
                <a:path w="1040765" h="605154">
                  <a:moveTo>
                    <a:pt x="413878" y="595879"/>
                  </a:moveTo>
                  <a:lnTo>
                    <a:pt x="413878" y="604631"/>
                  </a:lnTo>
                </a:path>
                <a:path w="1040765" h="605154">
                  <a:moveTo>
                    <a:pt x="487559" y="595879"/>
                  </a:moveTo>
                  <a:lnTo>
                    <a:pt x="487559" y="604631"/>
                  </a:lnTo>
                </a:path>
                <a:path w="1040765" h="605154">
                  <a:moveTo>
                    <a:pt x="561483" y="595879"/>
                  </a:moveTo>
                  <a:lnTo>
                    <a:pt x="561483" y="604631"/>
                  </a:lnTo>
                </a:path>
                <a:path w="1040765" h="605154">
                  <a:moveTo>
                    <a:pt x="635164" y="595879"/>
                  </a:moveTo>
                  <a:lnTo>
                    <a:pt x="635164" y="604631"/>
                  </a:lnTo>
                </a:path>
                <a:path w="1040765" h="605154">
                  <a:moveTo>
                    <a:pt x="708845" y="595879"/>
                  </a:moveTo>
                  <a:lnTo>
                    <a:pt x="708845" y="604631"/>
                  </a:lnTo>
                </a:path>
                <a:path w="1040765" h="605154">
                  <a:moveTo>
                    <a:pt x="782526" y="595879"/>
                  </a:moveTo>
                  <a:lnTo>
                    <a:pt x="782526" y="604631"/>
                  </a:lnTo>
                </a:path>
                <a:path w="1040765" h="605154">
                  <a:moveTo>
                    <a:pt x="856207" y="595879"/>
                  </a:moveTo>
                  <a:lnTo>
                    <a:pt x="856207" y="604631"/>
                  </a:lnTo>
                </a:path>
                <a:path w="1040765" h="605154">
                  <a:moveTo>
                    <a:pt x="929888" y="595879"/>
                  </a:moveTo>
                  <a:lnTo>
                    <a:pt x="929888" y="604631"/>
                  </a:lnTo>
                </a:path>
                <a:path w="1040765" h="605154">
                  <a:moveTo>
                    <a:pt x="1003569" y="595879"/>
                  </a:moveTo>
                  <a:lnTo>
                    <a:pt x="1003569" y="604631"/>
                  </a:lnTo>
                </a:path>
                <a:path w="1040765" h="605154">
                  <a:moveTo>
                    <a:pt x="8754" y="595879"/>
                  </a:moveTo>
                  <a:lnTo>
                    <a:pt x="8754" y="591260"/>
                  </a:lnTo>
                </a:path>
                <a:path w="1040765" h="605154">
                  <a:moveTo>
                    <a:pt x="8754" y="591260"/>
                  </a:moveTo>
                  <a:lnTo>
                    <a:pt x="8754" y="586884"/>
                  </a:lnTo>
                </a:path>
                <a:path w="1040765" h="605154">
                  <a:moveTo>
                    <a:pt x="8754" y="586884"/>
                  </a:moveTo>
                  <a:lnTo>
                    <a:pt x="8754" y="582264"/>
                  </a:lnTo>
                </a:path>
                <a:path w="1040765" h="605154">
                  <a:moveTo>
                    <a:pt x="8754" y="582264"/>
                  </a:moveTo>
                  <a:lnTo>
                    <a:pt x="8754" y="577645"/>
                  </a:lnTo>
                </a:path>
                <a:path w="1040765" h="605154">
                  <a:moveTo>
                    <a:pt x="8754" y="577645"/>
                  </a:moveTo>
                  <a:lnTo>
                    <a:pt x="8754" y="573269"/>
                  </a:lnTo>
                </a:path>
                <a:path w="1040765" h="605154">
                  <a:moveTo>
                    <a:pt x="8754" y="573269"/>
                  </a:moveTo>
                  <a:lnTo>
                    <a:pt x="8754" y="568650"/>
                  </a:lnTo>
                </a:path>
                <a:path w="1040765" h="605154">
                  <a:moveTo>
                    <a:pt x="8754" y="568650"/>
                  </a:moveTo>
                  <a:lnTo>
                    <a:pt x="8754" y="564031"/>
                  </a:lnTo>
                </a:path>
                <a:path w="1040765" h="605154">
                  <a:moveTo>
                    <a:pt x="8754" y="564031"/>
                  </a:moveTo>
                  <a:lnTo>
                    <a:pt x="8754" y="559655"/>
                  </a:lnTo>
                </a:path>
                <a:path w="1040765" h="605154">
                  <a:moveTo>
                    <a:pt x="8754" y="559655"/>
                  </a:moveTo>
                  <a:lnTo>
                    <a:pt x="8754" y="555035"/>
                  </a:lnTo>
                </a:path>
                <a:path w="1040765" h="605154">
                  <a:moveTo>
                    <a:pt x="8754" y="555035"/>
                  </a:moveTo>
                  <a:lnTo>
                    <a:pt x="8754" y="550659"/>
                  </a:lnTo>
                </a:path>
                <a:path w="1040765" h="605154">
                  <a:moveTo>
                    <a:pt x="8754" y="550659"/>
                  </a:moveTo>
                  <a:lnTo>
                    <a:pt x="8754" y="546040"/>
                  </a:lnTo>
                </a:path>
                <a:path w="1040765" h="605154">
                  <a:moveTo>
                    <a:pt x="8754" y="546040"/>
                  </a:moveTo>
                  <a:lnTo>
                    <a:pt x="8754" y="541421"/>
                  </a:lnTo>
                </a:path>
                <a:path w="1040765" h="605154">
                  <a:moveTo>
                    <a:pt x="8754" y="541421"/>
                  </a:moveTo>
                  <a:lnTo>
                    <a:pt x="8754" y="537045"/>
                  </a:lnTo>
                </a:path>
                <a:path w="1040765" h="605154">
                  <a:moveTo>
                    <a:pt x="8754" y="537045"/>
                  </a:moveTo>
                  <a:lnTo>
                    <a:pt x="8754" y="532425"/>
                  </a:lnTo>
                </a:path>
                <a:path w="1040765" h="605154">
                  <a:moveTo>
                    <a:pt x="8754" y="532425"/>
                  </a:moveTo>
                  <a:lnTo>
                    <a:pt x="8754" y="527806"/>
                  </a:lnTo>
                </a:path>
                <a:path w="1040765" h="605154">
                  <a:moveTo>
                    <a:pt x="8754" y="527806"/>
                  </a:moveTo>
                  <a:lnTo>
                    <a:pt x="8754" y="523430"/>
                  </a:lnTo>
                </a:path>
                <a:path w="1040765" h="605154">
                  <a:moveTo>
                    <a:pt x="8754" y="523430"/>
                  </a:moveTo>
                  <a:lnTo>
                    <a:pt x="8754" y="518811"/>
                  </a:lnTo>
                </a:path>
                <a:path w="1040765" h="605154">
                  <a:moveTo>
                    <a:pt x="8754" y="518811"/>
                  </a:moveTo>
                  <a:lnTo>
                    <a:pt x="8754" y="514192"/>
                  </a:lnTo>
                </a:path>
                <a:path w="1040765" h="605154">
                  <a:moveTo>
                    <a:pt x="8754" y="514192"/>
                  </a:moveTo>
                  <a:lnTo>
                    <a:pt x="8754" y="509816"/>
                  </a:lnTo>
                </a:path>
                <a:path w="1040765" h="605154">
                  <a:moveTo>
                    <a:pt x="8754" y="509816"/>
                  </a:moveTo>
                  <a:lnTo>
                    <a:pt x="8754" y="505196"/>
                  </a:lnTo>
                </a:path>
                <a:path w="1040765" h="605154">
                  <a:moveTo>
                    <a:pt x="8754" y="505196"/>
                  </a:moveTo>
                  <a:lnTo>
                    <a:pt x="8754" y="500820"/>
                  </a:lnTo>
                </a:path>
                <a:path w="1040765" h="605154">
                  <a:moveTo>
                    <a:pt x="8754" y="500820"/>
                  </a:moveTo>
                  <a:lnTo>
                    <a:pt x="8754" y="496201"/>
                  </a:lnTo>
                </a:path>
                <a:path w="1040765" h="605154">
                  <a:moveTo>
                    <a:pt x="8754" y="496201"/>
                  </a:moveTo>
                  <a:lnTo>
                    <a:pt x="8754" y="491582"/>
                  </a:lnTo>
                </a:path>
                <a:path w="1040765" h="605154">
                  <a:moveTo>
                    <a:pt x="8754" y="491582"/>
                  </a:moveTo>
                  <a:lnTo>
                    <a:pt x="8754" y="487206"/>
                  </a:lnTo>
                </a:path>
                <a:path w="1040765" h="605154">
                  <a:moveTo>
                    <a:pt x="8754" y="487206"/>
                  </a:moveTo>
                  <a:lnTo>
                    <a:pt x="8754" y="482586"/>
                  </a:lnTo>
                </a:path>
                <a:path w="1040765" h="605154">
                  <a:moveTo>
                    <a:pt x="8754" y="482586"/>
                  </a:moveTo>
                  <a:lnTo>
                    <a:pt x="8754" y="477967"/>
                  </a:lnTo>
                </a:path>
                <a:path w="1040765" h="605154">
                  <a:moveTo>
                    <a:pt x="8754" y="477967"/>
                  </a:moveTo>
                  <a:lnTo>
                    <a:pt x="8754" y="473591"/>
                  </a:lnTo>
                </a:path>
                <a:path w="1040765" h="605154">
                  <a:moveTo>
                    <a:pt x="8754" y="473591"/>
                  </a:moveTo>
                  <a:lnTo>
                    <a:pt x="8754" y="468972"/>
                  </a:lnTo>
                </a:path>
                <a:path w="1040765" h="605154">
                  <a:moveTo>
                    <a:pt x="8754" y="468972"/>
                  </a:moveTo>
                  <a:lnTo>
                    <a:pt x="8754" y="464353"/>
                  </a:lnTo>
                </a:path>
                <a:path w="1040765" h="605154">
                  <a:moveTo>
                    <a:pt x="8754" y="464353"/>
                  </a:moveTo>
                  <a:lnTo>
                    <a:pt x="8754" y="459977"/>
                  </a:lnTo>
                </a:path>
                <a:path w="1040765" h="605154">
                  <a:moveTo>
                    <a:pt x="8754" y="459977"/>
                  </a:moveTo>
                  <a:lnTo>
                    <a:pt x="8754" y="455357"/>
                  </a:lnTo>
                </a:path>
                <a:path w="1040765" h="605154">
                  <a:moveTo>
                    <a:pt x="8754" y="455357"/>
                  </a:moveTo>
                  <a:lnTo>
                    <a:pt x="8754" y="450981"/>
                  </a:lnTo>
                </a:path>
                <a:path w="1040765" h="605154">
                  <a:moveTo>
                    <a:pt x="8754" y="450981"/>
                  </a:moveTo>
                  <a:lnTo>
                    <a:pt x="8754" y="446362"/>
                  </a:lnTo>
                </a:path>
                <a:path w="1040765" h="605154">
                  <a:moveTo>
                    <a:pt x="8754" y="446362"/>
                  </a:moveTo>
                  <a:lnTo>
                    <a:pt x="8754" y="441743"/>
                  </a:lnTo>
                </a:path>
                <a:path w="1040765" h="605154">
                  <a:moveTo>
                    <a:pt x="8754" y="441743"/>
                  </a:moveTo>
                  <a:lnTo>
                    <a:pt x="8754" y="437367"/>
                  </a:lnTo>
                </a:path>
                <a:path w="1040765" h="605154">
                  <a:moveTo>
                    <a:pt x="8754" y="437367"/>
                  </a:moveTo>
                  <a:lnTo>
                    <a:pt x="8754" y="432748"/>
                  </a:lnTo>
                </a:path>
                <a:path w="1040765" h="605154">
                  <a:moveTo>
                    <a:pt x="8754" y="432748"/>
                  </a:moveTo>
                  <a:lnTo>
                    <a:pt x="8754" y="428128"/>
                  </a:lnTo>
                </a:path>
                <a:path w="1040765" h="605154">
                  <a:moveTo>
                    <a:pt x="8754" y="428128"/>
                  </a:moveTo>
                  <a:lnTo>
                    <a:pt x="8754" y="423752"/>
                  </a:lnTo>
                </a:path>
                <a:path w="1040765" h="605154">
                  <a:moveTo>
                    <a:pt x="8754" y="423752"/>
                  </a:moveTo>
                  <a:lnTo>
                    <a:pt x="8754" y="419133"/>
                  </a:lnTo>
                </a:path>
                <a:path w="1040765" h="605154">
                  <a:moveTo>
                    <a:pt x="8754" y="419133"/>
                  </a:moveTo>
                  <a:lnTo>
                    <a:pt x="8754" y="414514"/>
                  </a:lnTo>
                </a:path>
                <a:path w="1040765" h="605154">
                  <a:moveTo>
                    <a:pt x="8754" y="414514"/>
                  </a:moveTo>
                  <a:lnTo>
                    <a:pt x="8754" y="410138"/>
                  </a:lnTo>
                </a:path>
                <a:path w="1040765" h="605154">
                  <a:moveTo>
                    <a:pt x="8754" y="410138"/>
                  </a:moveTo>
                  <a:lnTo>
                    <a:pt x="8754" y="405518"/>
                  </a:lnTo>
                </a:path>
                <a:path w="1040765" h="605154">
                  <a:moveTo>
                    <a:pt x="8754" y="405518"/>
                  </a:moveTo>
                  <a:lnTo>
                    <a:pt x="8754" y="401142"/>
                  </a:lnTo>
                </a:path>
                <a:path w="1040765" h="605154">
                  <a:moveTo>
                    <a:pt x="8754" y="401142"/>
                  </a:moveTo>
                  <a:lnTo>
                    <a:pt x="8754" y="396523"/>
                  </a:lnTo>
                </a:path>
                <a:path w="1040765" h="605154">
                  <a:moveTo>
                    <a:pt x="8754" y="396523"/>
                  </a:moveTo>
                  <a:lnTo>
                    <a:pt x="8754" y="391904"/>
                  </a:lnTo>
                </a:path>
                <a:path w="1040765" h="605154">
                  <a:moveTo>
                    <a:pt x="8754" y="391904"/>
                  </a:moveTo>
                  <a:lnTo>
                    <a:pt x="8754" y="387528"/>
                  </a:lnTo>
                </a:path>
                <a:path w="1040765" h="605154">
                  <a:moveTo>
                    <a:pt x="8754" y="387528"/>
                  </a:moveTo>
                  <a:lnTo>
                    <a:pt x="8754" y="382909"/>
                  </a:lnTo>
                </a:path>
                <a:path w="1040765" h="605154">
                  <a:moveTo>
                    <a:pt x="8754" y="382909"/>
                  </a:moveTo>
                  <a:lnTo>
                    <a:pt x="8754" y="378289"/>
                  </a:lnTo>
                </a:path>
                <a:path w="1040765" h="605154">
                  <a:moveTo>
                    <a:pt x="8754" y="378289"/>
                  </a:moveTo>
                  <a:lnTo>
                    <a:pt x="8754" y="373913"/>
                  </a:lnTo>
                </a:path>
                <a:path w="1040765" h="605154">
                  <a:moveTo>
                    <a:pt x="8754" y="373913"/>
                  </a:moveTo>
                  <a:lnTo>
                    <a:pt x="8754" y="369294"/>
                  </a:lnTo>
                </a:path>
                <a:path w="1040765" h="605154">
                  <a:moveTo>
                    <a:pt x="8754" y="369294"/>
                  </a:moveTo>
                  <a:lnTo>
                    <a:pt x="8754" y="364675"/>
                  </a:lnTo>
                </a:path>
                <a:path w="1040765" h="605154">
                  <a:moveTo>
                    <a:pt x="8754" y="364675"/>
                  </a:moveTo>
                  <a:lnTo>
                    <a:pt x="8754" y="360299"/>
                  </a:lnTo>
                </a:path>
                <a:path w="1040765" h="605154">
                  <a:moveTo>
                    <a:pt x="8754" y="360299"/>
                  </a:moveTo>
                  <a:lnTo>
                    <a:pt x="8754" y="355679"/>
                  </a:lnTo>
                </a:path>
                <a:path w="1040765" h="605154">
                  <a:moveTo>
                    <a:pt x="8754" y="355679"/>
                  </a:moveTo>
                  <a:lnTo>
                    <a:pt x="8754" y="351303"/>
                  </a:lnTo>
                </a:path>
                <a:path w="1040765" h="605154">
                  <a:moveTo>
                    <a:pt x="8754" y="351303"/>
                  </a:moveTo>
                  <a:lnTo>
                    <a:pt x="8754" y="346684"/>
                  </a:lnTo>
                </a:path>
                <a:path w="1040765" h="605154">
                  <a:moveTo>
                    <a:pt x="8754" y="346684"/>
                  </a:moveTo>
                  <a:lnTo>
                    <a:pt x="8754" y="342065"/>
                  </a:lnTo>
                </a:path>
                <a:path w="1040765" h="605154">
                  <a:moveTo>
                    <a:pt x="8754" y="342065"/>
                  </a:moveTo>
                  <a:lnTo>
                    <a:pt x="8754" y="337689"/>
                  </a:lnTo>
                </a:path>
                <a:path w="1040765" h="605154">
                  <a:moveTo>
                    <a:pt x="8754" y="337689"/>
                  </a:moveTo>
                  <a:lnTo>
                    <a:pt x="8754" y="333070"/>
                  </a:lnTo>
                </a:path>
                <a:path w="1040765" h="605154">
                  <a:moveTo>
                    <a:pt x="8754" y="333070"/>
                  </a:moveTo>
                  <a:lnTo>
                    <a:pt x="8754" y="328450"/>
                  </a:lnTo>
                </a:path>
                <a:path w="1040765" h="605154">
                  <a:moveTo>
                    <a:pt x="8754" y="328450"/>
                  </a:moveTo>
                  <a:lnTo>
                    <a:pt x="8754" y="324074"/>
                  </a:lnTo>
                </a:path>
                <a:path w="1040765" h="605154">
                  <a:moveTo>
                    <a:pt x="8754" y="324074"/>
                  </a:moveTo>
                  <a:lnTo>
                    <a:pt x="8754" y="319455"/>
                  </a:lnTo>
                </a:path>
                <a:path w="1040765" h="605154">
                  <a:moveTo>
                    <a:pt x="8754" y="319455"/>
                  </a:moveTo>
                  <a:lnTo>
                    <a:pt x="8754" y="314836"/>
                  </a:lnTo>
                </a:path>
                <a:path w="1040765" h="605154">
                  <a:moveTo>
                    <a:pt x="8754" y="314836"/>
                  </a:moveTo>
                  <a:lnTo>
                    <a:pt x="8754" y="310460"/>
                  </a:lnTo>
                </a:path>
                <a:path w="1040765" h="605154">
                  <a:moveTo>
                    <a:pt x="8754" y="310460"/>
                  </a:moveTo>
                  <a:lnTo>
                    <a:pt x="8754" y="305841"/>
                  </a:lnTo>
                </a:path>
                <a:path w="1040765" h="605154">
                  <a:moveTo>
                    <a:pt x="8754" y="305841"/>
                  </a:moveTo>
                  <a:lnTo>
                    <a:pt x="8754" y="301221"/>
                  </a:lnTo>
                </a:path>
                <a:path w="1040765" h="605154">
                  <a:moveTo>
                    <a:pt x="8754" y="301221"/>
                  </a:moveTo>
                  <a:lnTo>
                    <a:pt x="8754" y="296845"/>
                  </a:lnTo>
                </a:path>
                <a:path w="1040765" h="605154">
                  <a:moveTo>
                    <a:pt x="8754" y="296845"/>
                  </a:moveTo>
                  <a:lnTo>
                    <a:pt x="8754" y="292226"/>
                  </a:lnTo>
                </a:path>
                <a:path w="1040765" h="605154">
                  <a:moveTo>
                    <a:pt x="8754" y="292226"/>
                  </a:moveTo>
                  <a:lnTo>
                    <a:pt x="8754" y="287850"/>
                  </a:lnTo>
                </a:path>
                <a:path w="1040765" h="605154">
                  <a:moveTo>
                    <a:pt x="8754" y="287850"/>
                  </a:moveTo>
                  <a:lnTo>
                    <a:pt x="8754" y="283231"/>
                  </a:lnTo>
                </a:path>
                <a:path w="1040765" h="605154">
                  <a:moveTo>
                    <a:pt x="8754" y="283231"/>
                  </a:moveTo>
                  <a:lnTo>
                    <a:pt x="8754" y="278611"/>
                  </a:lnTo>
                </a:path>
                <a:path w="1040765" h="605154">
                  <a:moveTo>
                    <a:pt x="8754" y="278611"/>
                  </a:moveTo>
                  <a:lnTo>
                    <a:pt x="8754" y="274235"/>
                  </a:lnTo>
                </a:path>
                <a:path w="1040765" h="605154">
                  <a:moveTo>
                    <a:pt x="8754" y="274235"/>
                  </a:moveTo>
                  <a:lnTo>
                    <a:pt x="8754" y="269616"/>
                  </a:lnTo>
                </a:path>
                <a:path w="1040765" h="605154">
                  <a:moveTo>
                    <a:pt x="8754" y="269616"/>
                  </a:moveTo>
                  <a:lnTo>
                    <a:pt x="8754" y="264997"/>
                  </a:lnTo>
                </a:path>
                <a:path w="1040765" h="605154">
                  <a:moveTo>
                    <a:pt x="8754" y="264997"/>
                  </a:moveTo>
                  <a:lnTo>
                    <a:pt x="8754" y="260621"/>
                  </a:lnTo>
                </a:path>
                <a:path w="1040765" h="605154">
                  <a:moveTo>
                    <a:pt x="8754" y="260621"/>
                  </a:moveTo>
                  <a:lnTo>
                    <a:pt x="8754" y="256002"/>
                  </a:lnTo>
                </a:path>
                <a:path w="1040765" h="605154">
                  <a:moveTo>
                    <a:pt x="8754" y="256002"/>
                  </a:moveTo>
                  <a:lnTo>
                    <a:pt x="8754" y="251382"/>
                  </a:lnTo>
                </a:path>
                <a:path w="1040765" h="605154">
                  <a:moveTo>
                    <a:pt x="8754" y="251382"/>
                  </a:moveTo>
                  <a:lnTo>
                    <a:pt x="8754" y="247006"/>
                  </a:lnTo>
                </a:path>
                <a:path w="1040765" h="605154">
                  <a:moveTo>
                    <a:pt x="8754" y="247006"/>
                  </a:moveTo>
                  <a:lnTo>
                    <a:pt x="8754" y="242387"/>
                  </a:lnTo>
                </a:path>
                <a:path w="1040765" h="605154">
                  <a:moveTo>
                    <a:pt x="8754" y="242387"/>
                  </a:moveTo>
                  <a:lnTo>
                    <a:pt x="8754" y="238011"/>
                  </a:lnTo>
                </a:path>
                <a:path w="1040765" h="605154">
                  <a:moveTo>
                    <a:pt x="8754" y="238011"/>
                  </a:moveTo>
                  <a:lnTo>
                    <a:pt x="8754" y="233392"/>
                  </a:lnTo>
                </a:path>
                <a:path w="1040765" h="605154">
                  <a:moveTo>
                    <a:pt x="8754" y="233392"/>
                  </a:moveTo>
                  <a:lnTo>
                    <a:pt x="8754" y="228772"/>
                  </a:lnTo>
                </a:path>
                <a:path w="1040765" h="605154">
                  <a:moveTo>
                    <a:pt x="8754" y="228772"/>
                  </a:moveTo>
                  <a:lnTo>
                    <a:pt x="8754" y="224396"/>
                  </a:lnTo>
                </a:path>
                <a:path w="1040765" h="605154">
                  <a:moveTo>
                    <a:pt x="8754" y="224396"/>
                  </a:moveTo>
                  <a:lnTo>
                    <a:pt x="8754" y="219777"/>
                  </a:lnTo>
                </a:path>
                <a:path w="1040765" h="605154">
                  <a:moveTo>
                    <a:pt x="8754" y="219777"/>
                  </a:moveTo>
                  <a:lnTo>
                    <a:pt x="8754" y="215158"/>
                  </a:lnTo>
                </a:path>
                <a:path w="1040765" h="605154">
                  <a:moveTo>
                    <a:pt x="8754" y="215158"/>
                  </a:moveTo>
                  <a:lnTo>
                    <a:pt x="8754" y="210782"/>
                  </a:lnTo>
                </a:path>
                <a:path w="1040765" h="605154">
                  <a:moveTo>
                    <a:pt x="8754" y="210782"/>
                  </a:moveTo>
                  <a:lnTo>
                    <a:pt x="8754" y="206163"/>
                  </a:lnTo>
                </a:path>
                <a:path w="1040765" h="605154">
                  <a:moveTo>
                    <a:pt x="8754" y="206163"/>
                  </a:moveTo>
                  <a:lnTo>
                    <a:pt x="8754" y="201543"/>
                  </a:lnTo>
                </a:path>
                <a:path w="1040765" h="605154">
                  <a:moveTo>
                    <a:pt x="8754" y="201543"/>
                  </a:moveTo>
                  <a:lnTo>
                    <a:pt x="8754" y="197167"/>
                  </a:lnTo>
                </a:path>
                <a:path w="1040765" h="605154">
                  <a:moveTo>
                    <a:pt x="8754" y="197167"/>
                  </a:moveTo>
                  <a:lnTo>
                    <a:pt x="8754" y="192548"/>
                  </a:lnTo>
                </a:path>
                <a:path w="1040765" h="605154">
                  <a:moveTo>
                    <a:pt x="8754" y="192548"/>
                  </a:moveTo>
                  <a:lnTo>
                    <a:pt x="8754" y="188172"/>
                  </a:lnTo>
                </a:path>
                <a:path w="1040765" h="605154">
                  <a:moveTo>
                    <a:pt x="8754" y="188172"/>
                  </a:moveTo>
                  <a:lnTo>
                    <a:pt x="8754" y="183553"/>
                  </a:lnTo>
                </a:path>
                <a:path w="1040765" h="605154">
                  <a:moveTo>
                    <a:pt x="8754" y="183553"/>
                  </a:moveTo>
                  <a:lnTo>
                    <a:pt x="8754" y="178934"/>
                  </a:lnTo>
                </a:path>
                <a:path w="1040765" h="605154">
                  <a:moveTo>
                    <a:pt x="8754" y="178934"/>
                  </a:moveTo>
                  <a:lnTo>
                    <a:pt x="8754" y="174557"/>
                  </a:lnTo>
                </a:path>
                <a:path w="1040765" h="605154">
                  <a:moveTo>
                    <a:pt x="8754" y="174557"/>
                  </a:moveTo>
                  <a:lnTo>
                    <a:pt x="8754" y="169938"/>
                  </a:lnTo>
                </a:path>
                <a:path w="1040765" h="605154">
                  <a:moveTo>
                    <a:pt x="8754" y="169938"/>
                  </a:moveTo>
                  <a:lnTo>
                    <a:pt x="8754" y="165319"/>
                  </a:lnTo>
                </a:path>
                <a:path w="1040765" h="605154">
                  <a:moveTo>
                    <a:pt x="8754" y="165319"/>
                  </a:moveTo>
                  <a:lnTo>
                    <a:pt x="8754" y="160943"/>
                  </a:lnTo>
                </a:path>
                <a:path w="1040765" h="605154">
                  <a:moveTo>
                    <a:pt x="8754" y="160943"/>
                  </a:moveTo>
                  <a:lnTo>
                    <a:pt x="8754" y="156324"/>
                  </a:lnTo>
                </a:path>
                <a:path w="1040765" h="605154">
                  <a:moveTo>
                    <a:pt x="8754" y="156324"/>
                  </a:moveTo>
                  <a:lnTo>
                    <a:pt x="8754" y="151704"/>
                  </a:lnTo>
                </a:path>
                <a:path w="1040765" h="605154">
                  <a:moveTo>
                    <a:pt x="8754" y="151704"/>
                  </a:moveTo>
                  <a:lnTo>
                    <a:pt x="8754" y="147328"/>
                  </a:lnTo>
                </a:path>
                <a:path w="1040765" h="605154">
                  <a:moveTo>
                    <a:pt x="8754" y="147328"/>
                  </a:moveTo>
                  <a:lnTo>
                    <a:pt x="8754" y="142709"/>
                  </a:lnTo>
                </a:path>
                <a:path w="1040765" h="605154">
                  <a:moveTo>
                    <a:pt x="8754" y="142709"/>
                  </a:moveTo>
                  <a:lnTo>
                    <a:pt x="8754" y="138333"/>
                  </a:lnTo>
                </a:path>
                <a:path w="1040765" h="605154">
                  <a:moveTo>
                    <a:pt x="8754" y="138333"/>
                  </a:moveTo>
                  <a:lnTo>
                    <a:pt x="8754" y="133714"/>
                  </a:lnTo>
                </a:path>
                <a:path w="1040765" h="605154">
                  <a:moveTo>
                    <a:pt x="8754" y="133714"/>
                  </a:moveTo>
                  <a:lnTo>
                    <a:pt x="8754" y="129095"/>
                  </a:lnTo>
                </a:path>
                <a:path w="1040765" h="605154">
                  <a:moveTo>
                    <a:pt x="8754" y="129095"/>
                  </a:moveTo>
                  <a:lnTo>
                    <a:pt x="8754" y="124718"/>
                  </a:lnTo>
                </a:path>
                <a:path w="1040765" h="605154">
                  <a:moveTo>
                    <a:pt x="8754" y="124718"/>
                  </a:moveTo>
                  <a:lnTo>
                    <a:pt x="8754" y="120099"/>
                  </a:lnTo>
                </a:path>
                <a:path w="1040765" h="605154">
                  <a:moveTo>
                    <a:pt x="8754" y="120099"/>
                  </a:moveTo>
                  <a:lnTo>
                    <a:pt x="8754" y="115480"/>
                  </a:lnTo>
                </a:path>
                <a:path w="1040765" h="605154">
                  <a:moveTo>
                    <a:pt x="8754" y="115480"/>
                  </a:moveTo>
                  <a:lnTo>
                    <a:pt x="8754" y="111104"/>
                  </a:lnTo>
                </a:path>
                <a:path w="1040765" h="605154">
                  <a:moveTo>
                    <a:pt x="8754" y="111104"/>
                  </a:moveTo>
                  <a:lnTo>
                    <a:pt x="8754" y="106485"/>
                  </a:lnTo>
                </a:path>
                <a:path w="1040765" h="605154">
                  <a:moveTo>
                    <a:pt x="8754" y="106485"/>
                  </a:moveTo>
                  <a:lnTo>
                    <a:pt x="8754" y="101865"/>
                  </a:lnTo>
                </a:path>
                <a:path w="1040765" h="605154">
                  <a:moveTo>
                    <a:pt x="8754" y="101865"/>
                  </a:moveTo>
                  <a:lnTo>
                    <a:pt x="8754" y="97489"/>
                  </a:lnTo>
                </a:path>
                <a:path w="1040765" h="605154">
                  <a:moveTo>
                    <a:pt x="8754" y="97489"/>
                  </a:moveTo>
                  <a:lnTo>
                    <a:pt x="8754" y="92870"/>
                  </a:lnTo>
                </a:path>
                <a:path w="1040765" h="605154">
                  <a:moveTo>
                    <a:pt x="8754" y="92870"/>
                  </a:moveTo>
                  <a:lnTo>
                    <a:pt x="8754" y="88494"/>
                  </a:lnTo>
                </a:path>
                <a:path w="1040765" h="605154">
                  <a:moveTo>
                    <a:pt x="8754" y="88494"/>
                  </a:moveTo>
                  <a:lnTo>
                    <a:pt x="8754" y="83875"/>
                  </a:lnTo>
                </a:path>
                <a:path w="1040765" h="605154">
                  <a:moveTo>
                    <a:pt x="8754" y="83875"/>
                  </a:moveTo>
                  <a:lnTo>
                    <a:pt x="8754" y="79256"/>
                  </a:lnTo>
                </a:path>
                <a:path w="1040765" h="605154">
                  <a:moveTo>
                    <a:pt x="8754" y="79256"/>
                  </a:moveTo>
                  <a:lnTo>
                    <a:pt x="8754" y="74879"/>
                  </a:lnTo>
                </a:path>
                <a:path w="1040765" h="605154">
                  <a:moveTo>
                    <a:pt x="8754" y="74879"/>
                  </a:moveTo>
                  <a:lnTo>
                    <a:pt x="8754" y="70260"/>
                  </a:lnTo>
                </a:path>
                <a:path w="1040765" h="605154">
                  <a:moveTo>
                    <a:pt x="8754" y="70260"/>
                  </a:moveTo>
                  <a:lnTo>
                    <a:pt x="8754" y="65641"/>
                  </a:lnTo>
                </a:path>
                <a:path w="1040765" h="605154">
                  <a:moveTo>
                    <a:pt x="8754" y="65641"/>
                  </a:moveTo>
                  <a:lnTo>
                    <a:pt x="8754" y="61265"/>
                  </a:lnTo>
                </a:path>
                <a:path w="1040765" h="605154">
                  <a:moveTo>
                    <a:pt x="8754" y="61265"/>
                  </a:moveTo>
                  <a:lnTo>
                    <a:pt x="8754" y="56646"/>
                  </a:lnTo>
                </a:path>
                <a:path w="1040765" h="605154">
                  <a:moveTo>
                    <a:pt x="8754" y="56646"/>
                  </a:moveTo>
                  <a:lnTo>
                    <a:pt x="8754" y="52027"/>
                  </a:lnTo>
                </a:path>
                <a:path w="1040765" h="605154">
                  <a:moveTo>
                    <a:pt x="8754" y="52027"/>
                  </a:moveTo>
                  <a:lnTo>
                    <a:pt x="8754" y="47650"/>
                  </a:lnTo>
                </a:path>
                <a:path w="1040765" h="605154">
                  <a:moveTo>
                    <a:pt x="8754" y="47650"/>
                  </a:moveTo>
                  <a:lnTo>
                    <a:pt x="8754" y="43031"/>
                  </a:lnTo>
                </a:path>
                <a:path w="1040765" h="605154">
                  <a:moveTo>
                    <a:pt x="8754" y="43031"/>
                  </a:moveTo>
                  <a:lnTo>
                    <a:pt x="8754" y="38655"/>
                  </a:lnTo>
                </a:path>
                <a:path w="1040765" h="605154">
                  <a:moveTo>
                    <a:pt x="8754" y="38655"/>
                  </a:moveTo>
                  <a:lnTo>
                    <a:pt x="8754" y="34036"/>
                  </a:lnTo>
                </a:path>
                <a:path w="1040765" h="605154">
                  <a:moveTo>
                    <a:pt x="8754" y="34036"/>
                  </a:moveTo>
                  <a:lnTo>
                    <a:pt x="8754" y="29417"/>
                  </a:lnTo>
                </a:path>
                <a:path w="1040765" h="605154">
                  <a:moveTo>
                    <a:pt x="8754" y="29417"/>
                  </a:moveTo>
                  <a:lnTo>
                    <a:pt x="8754" y="25041"/>
                  </a:lnTo>
                </a:path>
                <a:path w="1040765" h="605154">
                  <a:moveTo>
                    <a:pt x="8754" y="25041"/>
                  </a:moveTo>
                  <a:lnTo>
                    <a:pt x="8754" y="20421"/>
                  </a:lnTo>
                </a:path>
                <a:path w="1040765" h="605154">
                  <a:moveTo>
                    <a:pt x="8754" y="20421"/>
                  </a:moveTo>
                  <a:lnTo>
                    <a:pt x="8754" y="15802"/>
                  </a:lnTo>
                </a:path>
                <a:path w="1040765" h="605154">
                  <a:moveTo>
                    <a:pt x="8754" y="15802"/>
                  </a:moveTo>
                  <a:lnTo>
                    <a:pt x="8754" y="11426"/>
                  </a:lnTo>
                </a:path>
                <a:path w="1040765" h="605154">
                  <a:moveTo>
                    <a:pt x="8754" y="11426"/>
                  </a:moveTo>
                  <a:lnTo>
                    <a:pt x="8754" y="6807"/>
                  </a:lnTo>
                </a:path>
                <a:path w="1040765" h="605154">
                  <a:moveTo>
                    <a:pt x="8754" y="6807"/>
                  </a:moveTo>
                  <a:lnTo>
                    <a:pt x="8754" y="2188"/>
                  </a:lnTo>
                </a:path>
                <a:path w="1040765" h="605154">
                  <a:moveTo>
                    <a:pt x="8754" y="2188"/>
                  </a:moveTo>
                  <a:lnTo>
                    <a:pt x="8754" y="0"/>
                  </a:lnTo>
                </a:path>
                <a:path w="1040765" h="605154">
                  <a:moveTo>
                    <a:pt x="8754" y="595879"/>
                  </a:moveTo>
                  <a:lnTo>
                    <a:pt x="0" y="595879"/>
                  </a:lnTo>
                </a:path>
                <a:path w="1040765" h="605154">
                  <a:moveTo>
                    <a:pt x="8754" y="521485"/>
                  </a:moveTo>
                  <a:lnTo>
                    <a:pt x="0" y="521485"/>
                  </a:lnTo>
                </a:path>
                <a:path w="1040765" h="605154">
                  <a:moveTo>
                    <a:pt x="8754" y="447091"/>
                  </a:moveTo>
                  <a:lnTo>
                    <a:pt x="0" y="447091"/>
                  </a:lnTo>
                </a:path>
                <a:path w="1040765" h="605154">
                  <a:moveTo>
                    <a:pt x="8754" y="372698"/>
                  </a:moveTo>
                  <a:lnTo>
                    <a:pt x="0" y="372698"/>
                  </a:lnTo>
                </a:path>
                <a:path w="1040765" h="605154">
                  <a:moveTo>
                    <a:pt x="8754" y="298061"/>
                  </a:moveTo>
                  <a:lnTo>
                    <a:pt x="0" y="298061"/>
                  </a:lnTo>
                </a:path>
                <a:path w="1040765" h="605154">
                  <a:moveTo>
                    <a:pt x="8754" y="223667"/>
                  </a:moveTo>
                  <a:lnTo>
                    <a:pt x="0" y="223667"/>
                  </a:lnTo>
                </a:path>
                <a:path w="1040765" h="605154">
                  <a:moveTo>
                    <a:pt x="8754" y="149030"/>
                  </a:moveTo>
                  <a:lnTo>
                    <a:pt x="0" y="149030"/>
                  </a:lnTo>
                </a:path>
                <a:path w="1040765" h="605154">
                  <a:moveTo>
                    <a:pt x="8754" y="74636"/>
                  </a:moveTo>
                  <a:lnTo>
                    <a:pt x="0" y="74636"/>
                  </a:lnTo>
                </a:path>
                <a:path w="1040765" h="605154">
                  <a:moveTo>
                    <a:pt x="8754" y="0"/>
                  </a:moveTo>
                  <a:lnTo>
                    <a:pt x="0" y="0"/>
                  </a:lnTo>
                </a:path>
              </a:pathLst>
            </a:custGeom>
            <a:ln w="4529">
              <a:solidFill>
                <a:srgbClr val="000000"/>
              </a:solidFill>
            </a:ln>
          </p:spPr>
          <p:txBody>
            <a:bodyPr wrap="square" lIns="0" tIns="0" rIns="0" bIns="0" rtlCol="0"/>
            <a:lstStyle/>
            <a:p>
              <a:endParaRPr/>
            </a:p>
          </p:txBody>
        </p:sp>
      </p:grpSp>
      <p:sp>
        <p:nvSpPr>
          <p:cNvPr id="267" name="object 267"/>
          <p:cNvSpPr txBox="1"/>
          <p:nvPr/>
        </p:nvSpPr>
        <p:spPr>
          <a:xfrm>
            <a:off x="6523619" y="6710312"/>
            <a:ext cx="61594" cy="53340"/>
          </a:xfrm>
          <a:prstGeom prst="rect">
            <a:avLst/>
          </a:prstGeom>
        </p:spPr>
        <p:txBody>
          <a:bodyPr vert="horz" wrap="square" lIns="0" tIns="16510" rIns="0" bIns="0" rtlCol="0">
            <a:spAutoFit/>
          </a:bodyPr>
          <a:lstStyle/>
          <a:p>
            <a:pPr>
              <a:lnSpc>
                <a:spcPct val="100000"/>
              </a:lnSpc>
              <a:spcBef>
                <a:spcPts val="130"/>
              </a:spcBef>
            </a:pPr>
            <a:r>
              <a:rPr sz="150" b="1" spc="-20" dirty="0">
                <a:latin typeface="Arial"/>
                <a:cs typeface="Arial"/>
              </a:rPr>
              <a:t>2000</a:t>
            </a:r>
            <a:endParaRPr sz="150">
              <a:latin typeface="Arial"/>
              <a:cs typeface="Arial"/>
            </a:endParaRPr>
          </a:p>
        </p:txBody>
      </p:sp>
      <p:grpSp>
        <p:nvGrpSpPr>
          <p:cNvPr id="268" name="object 268"/>
          <p:cNvGrpSpPr/>
          <p:nvPr/>
        </p:nvGrpSpPr>
        <p:grpSpPr>
          <a:xfrm>
            <a:off x="6610842" y="6808028"/>
            <a:ext cx="977265" cy="535940"/>
            <a:chOff x="6610842" y="6808028"/>
            <a:chExt cx="977265" cy="535940"/>
          </a:xfrm>
        </p:grpSpPr>
        <p:sp>
          <p:nvSpPr>
            <p:cNvPr id="269" name="object 269"/>
            <p:cNvSpPr/>
            <p:nvPr/>
          </p:nvSpPr>
          <p:spPr>
            <a:xfrm>
              <a:off x="6620400" y="7332317"/>
              <a:ext cx="74295" cy="1905"/>
            </a:xfrm>
            <a:custGeom>
              <a:avLst/>
              <a:gdLst/>
              <a:ahLst/>
              <a:cxnLst/>
              <a:rect l="l" t="t" r="r" b="b"/>
              <a:pathLst>
                <a:path w="74295" h="1904">
                  <a:moveTo>
                    <a:pt x="0" y="1701"/>
                  </a:moveTo>
                  <a:lnTo>
                    <a:pt x="73924" y="0"/>
                  </a:lnTo>
                </a:path>
              </a:pathLst>
            </a:custGeom>
            <a:ln w="4530">
              <a:solidFill>
                <a:srgbClr val="A0A0A4"/>
              </a:solidFill>
            </a:ln>
          </p:spPr>
          <p:txBody>
            <a:bodyPr wrap="square" lIns="0" tIns="0" rIns="0" bIns="0" rtlCol="0"/>
            <a:lstStyle/>
            <a:p>
              <a:endParaRPr/>
            </a:p>
          </p:txBody>
        </p:sp>
        <p:sp>
          <p:nvSpPr>
            <p:cNvPr id="270" name="object 270"/>
            <p:cNvSpPr/>
            <p:nvPr/>
          </p:nvSpPr>
          <p:spPr>
            <a:xfrm>
              <a:off x="6694324" y="7325996"/>
              <a:ext cx="73660" cy="6350"/>
            </a:xfrm>
            <a:custGeom>
              <a:avLst/>
              <a:gdLst/>
              <a:ahLst/>
              <a:cxnLst/>
              <a:rect l="l" t="t" r="r" b="b"/>
              <a:pathLst>
                <a:path w="73659" h="6350">
                  <a:moveTo>
                    <a:pt x="0" y="6321"/>
                  </a:moveTo>
                  <a:lnTo>
                    <a:pt x="73437" y="0"/>
                  </a:lnTo>
                </a:path>
              </a:pathLst>
            </a:custGeom>
            <a:ln w="4530">
              <a:solidFill>
                <a:srgbClr val="A0A0A4"/>
              </a:solidFill>
            </a:ln>
          </p:spPr>
          <p:txBody>
            <a:bodyPr wrap="square" lIns="0" tIns="0" rIns="0" bIns="0" rtlCol="0"/>
            <a:lstStyle/>
            <a:p>
              <a:endParaRPr/>
            </a:p>
          </p:txBody>
        </p:sp>
        <p:sp>
          <p:nvSpPr>
            <p:cNvPr id="271" name="object 271"/>
            <p:cNvSpPr/>
            <p:nvPr/>
          </p:nvSpPr>
          <p:spPr>
            <a:xfrm>
              <a:off x="6767762" y="7306303"/>
              <a:ext cx="368935" cy="22225"/>
            </a:xfrm>
            <a:custGeom>
              <a:avLst/>
              <a:gdLst/>
              <a:ahLst/>
              <a:cxnLst/>
              <a:rect l="l" t="t" r="r" b="b"/>
              <a:pathLst>
                <a:path w="368934" h="22225">
                  <a:moveTo>
                    <a:pt x="0" y="19692"/>
                  </a:moveTo>
                  <a:lnTo>
                    <a:pt x="73680" y="22123"/>
                  </a:lnTo>
                </a:path>
                <a:path w="368934" h="22225">
                  <a:moveTo>
                    <a:pt x="73680" y="22123"/>
                  </a:moveTo>
                  <a:lnTo>
                    <a:pt x="147605" y="19692"/>
                  </a:lnTo>
                </a:path>
                <a:path w="368934" h="22225">
                  <a:moveTo>
                    <a:pt x="147605" y="19692"/>
                  </a:moveTo>
                  <a:lnTo>
                    <a:pt x="221042" y="10940"/>
                  </a:lnTo>
                </a:path>
                <a:path w="368934" h="22225">
                  <a:moveTo>
                    <a:pt x="221042" y="10940"/>
                  </a:moveTo>
                  <a:lnTo>
                    <a:pt x="294723" y="0"/>
                  </a:lnTo>
                </a:path>
                <a:path w="368934" h="22225">
                  <a:moveTo>
                    <a:pt x="294723" y="0"/>
                  </a:moveTo>
                  <a:lnTo>
                    <a:pt x="368648" y="5348"/>
                  </a:lnTo>
                </a:path>
              </a:pathLst>
            </a:custGeom>
            <a:ln w="4529">
              <a:solidFill>
                <a:srgbClr val="A0A0A4"/>
              </a:solidFill>
            </a:ln>
          </p:spPr>
          <p:txBody>
            <a:bodyPr wrap="square" lIns="0" tIns="0" rIns="0" bIns="0" rtlCol="0"/>
            <a:lstStyle/>
            <a:p>
              <a:endParaRPr/>
            </a:p>
          </p:txBody>
        </p:sp>
        <p:sp>
          <p:nvSpPr>
            <p:cNvPr id="272" name="object 272"/>
            <p:cNvSpPr/>
            <p:nvPr/>
          </p:nvSpPr>
          <p:spPr>
            <a:xfrm>
              <a:off x="7128872" y="7301684"/>
              <a:ext cx="15240" cy="20320"/>
            </a:xfrm>
            <a:custGeom>
              <a:avLst/>
              <a:gdLst/>
              <a:ahLst/>
              <a:cxnLst/>
              <a:rect l="l" t="t" r="r" b="b"/>
              <a:pathLst>
                <a:path w="15240" h="20320">
                  <a:moveTo>
                    <a:pt x="7538" y="0"/>
                  </a:moveTo>
                  <a:lnTo>
                    <a:pt x="7538" y="19935"/>
                  </a:lnTo>
                </a:path>
                <a:path w="15240" h="20320">
                  <a:moveTo>
                    <a:pt x="0" y="0"/>
                  </a:moveTo>
                  <a:lnTo>
                    <a:pt x="15076" y="0"/>
                  </a:lnTo>
                </a:path>
                <a:path w="15240" h="20320">
                  <a:moveTo>
                    <a:pt x="15076" y="0"/>
                  </a:moveTo>
                  <a:lnTo>
                    <a:pt x="0" y="0"/>
                  </a:lnTo>
                </a:path>
                <a:path w="15240" h="20320">
                  <a:moveTo>
                    <a:pt x="0" y="19935"/>
                  </a:moveTo>
                  <a:lnTo>
                    <a:pt x="15076" y="19935"/>
                  </a:lnTo>
                </a:path>
                <a:path w="15240" h="20320">
                  <a:moveTo>
                    <a:pt x="15076" y="19935"/>
                  </a:moveTo>
                  <a:lnTo>
                    <a:pt x="0" y="19935"/>
                  </a:lnTo>
                </a:path>
              </a:pathLst>
            </a:custGeom>
            <a:ln w="3175">
              <a:solidFill>
                <a:srgbClr val="A0A0A4"/>
              </a:solidFill>
            </a:ln>
          </p:spPr>
          <p:txBody>
            <a:bodyPr wrap="square" lIns="0" tIns="0" rIns="0" bIns="0" rtlCol="0"/>
            <a:lstStyle/>
            <a:p>
              <a:endParaRPr/>
            </a:p>
          </p:txBody>
        </p:sp>
        <p:sp>
          <p:nvSpPr>
            <p:cNvPr id="273" name="object 273"/>
            <p:cNvSpPr/>
            <p:nvPr/>
          </p:nvSpPr>
          <p:spPr>
            <a:xfrm>
              <a:off x="7136410" y="7296579"/>
              <a:ext cx="74295" cy="15240"/>
            </a:xfrm>
            <a:custGeom>
              <a:avLst/>
              <a:gdLst/>
              <a:ahLst/>
              <a:cxnLst/>
              <a:rect l="l" t="t" r="r" b="b"/>
              <a:pathLst>
                <a:path w="74295" h="15240">
                  <a:moveTo>
                    <a:pt x="0" y="15073"/>
                  </a:moveTo>
                  <a:lnTo>
                    <a:pt x="73680" y="0"/>
                  </a:lnTo>
                </a:path>
              </a:pathLst>
            </a:custGeom>
            <a:ln w="4530">
              <a:solidFill>
                <a:srgbClr val="A0A0A4"/>
              </a:solidFill>
            </a:ln>
          </p:spPr>
          <p:txBody>
            <a:bodyPr wrap="square" lIns="0" tIns="0" rIns="0" bIns="0" rtlCol="0"/>
            <a:lstStyle/>
            <a:p>
              <a:endParaRPr/>
            </a:p>
          </p:txBody>
        </p:sp>
        <p:sp>
          <p:nvSpPr>
            <p:cNvPr id="274" name="object 274"/>
            <p:cNvSpPr/>
            <p:nvPr/>
          </p:nvSpPr>
          <p:spPr>
            <a:xfrm>
              <a:off x="7202553" y="7282721"/>
              <a:ext cx="15240" cy="27940"/>
            </a:xfrm>
            <a:custGeom>
              <a:avLst/>
              <a:gdLst/>
              <a:ahLst/>
              <a:cxnLst/>
              <a:rect l="l" t="t" r="r" b="b"/>
              <a:pathLst>
                <a:path w="15240" h="27940">
                  <a:moveTo>
                    <a:pt x="7538" y="0"/>
                  </a:moveTo>
                  <a:lnTo>
                    <a:pt x="7538" y="27472"/>
                  </a:lnTo>
                </a:path>
                <a:path w="15240" h="27940">
                  <a:moveTo>
                    <a:pt x="0" y="0"/>
                  </a:moveTo>
                  <a:lnTo>
                    <a:pt x="15076" y="0"/>
                  </a:lnTo>
                </a:path>
                <a:path w="15240" h="27940">
                  <a:moveTo>
                    <a:pt x="15076" y="0"/>
                  </a:moveTo>
                  <a:lnTo>
                    <a:pt x="0" y="0"/>
                  </a:lnTo>
                </a:path>
                <a:path w="15240" h="27940">
                  <a:moveTo>
                    <a:pt x="0" y="27472"/>
                  </a:moveTo>
                  <a:lnTo>
                    <a:pt x="15076" y="27472"/>
                  </a:lnTo>
                </a:path>
                <a:path w="15240" h="27940">
                  <a:moveTo>
                    <a:pt x="15076" y="27472"/>
                  </a:moveTo>
                  <a:lnTo>
                    <a:pt x="0" y="27472"/>
                  </a:lnTo>
                </a:path>
              </a:pathLst>
            </a:custGeom>
            <a:ln w="3175">
              <a:solidFill>
                <a:srgbClr val="A0A0A4"/>
              </a:solidFill>
            </a:ln>
          </p:spPr>
          <p:txBody>
            <a:bodyPr wrap="square" lIns="0" tIns="0" rIns="0" bIns="0" rtlCol="0"/>
            <a:lstStyle/>
            <a:p>
              <a:endParaRPr/>
            </a:p>
          </p:txBody>
        </p:sp>
        <p:sp>
          <p:nvSpPr>
            <p:cNvPr id="275" name="object 275"/>
            <p:cNvSpPr/>
            <p:nvPr/>
          </p:nvSpPr>
          <p:spPr>
            <a:xfrm>
              <a:off x="7210091" y="7282235"/>
              <a:ext cx="74295" cy="14604"/>
            </a:xfrm>
            <a:custGeom>
              <a:avLst/>
              <a:gdLst/>
              <a:ahLst/>
              <a:cxnLst/>
              <a:rect l="l" t="t" r="r" b="b"/>
              <a:pathLst>
                <a:path w="74295" h="14604">
                  <a:moveTo>
                    <a:pt x="0" y="14343"/>
                  </a:moveTo>
                  <a:lnTo>
                    <a:pt x="73680" y="0"/>
                  </a:lnTo>
                </a:path>
              </a:pathLst>
            </a:custGeom>
            <a:ln w="4530">
              <a:solidFill>
                <a:srgbClr val="A0A0A4"/>
              </a:solidFill>
            </a:ln>
          </p:spPr>
          <p:txBody>
            <a:bodyPr wrap="square" lIns="0" tIns="0" rIns="0" bIns="0" rtlCol="0"/>
            <a:lstStyle/>
            <a:p>
              <a:endParaRPr/>
            </a:p>
          </p:txBody>
        </p:sp>
        <p:sp>
          <p:nvSpPr>
            <p:cNvPr id="276" name="object 276"/>
            <p:cNvSpPr/>
            <p:nvPr/>
          </p:nvSpPr>
          <p:spPr>
            <a:xfrm>
              <a:off x="7276234" y="7264001"/>
              <a:ext cx="15240" cy="36830"/>
            </a:xfrm>
            <a:custGeom>
              <a:avLst/>
              <a:gdLst/>
              <a:ahLst/>
              <a:cxnLst/>
              <a:rect l="l" t="t" r="r" b="b"/>
              <a:pathLst>
                <a:path w="15240" h="36829">
                  <a:moveTo>
                    <a:pt x="7538" y="0"/>
                  </a:moveTo>
                  <a:lnTo>
                    <a:pt x="7538" y="36224"/>
                  </a:lnTo>
                </a:path>
                <a:path w="15240" h="36829">
                  <a:moveTo>
                    <a:pt x="0" y="0"/>
                  </a:moveTo>
                  <a:lnTo>
                    <a:pt x="15076" y="0"/>
                  </a:lnTo>
                </a:path>
                <a:path w="15240" h="36829">
                  <a:moveTo>
                    <a:pt x="15076" y="0"/>
                  </a:moveTo>
                  <a:lnTo>
                    <a:pt x="0" y="0"/>
                  </a:lnTo>
                </a:path>
                <a:path w="15240" h="36829">
                  <a:moveTo>
                    <a:pt x="0" y="36224"/>
                  </a:moveTo>
                  <a:lnTo>
                    <a:pt x="15076" y="36224"/>
                  </a:lnTo>
                </a:path>
                <a:path w="15240" h="36829">
                  <a:moveTo>
                    <a:pt x="15076" y="36224"/>
                  </a:moveTo>
                  <a:lnTo>
                    <a:pt x="0" y="36224"/>
                  </a:lnTo>
                </a:path>
              </a:pathLst>
            </a:custGeom>
            <a:ln w="3175">
              <a:solidFill>
                <a:srgbClr val="A0A0A4"/>
              </a:solidFill>
            </a:ln>
          </p:spPr>
          <p:txBody>
            <a:bodyPr wrap="square" lIns="0" tIns="0" rIns="0" bIns="0" rtlCol="0"/>
            <a:lstStyle/>
            <a:p>
              <a:endParaRPr/>
            </a:p>
          </p:txBody>
        </p:sp>
        <p:sp>
          <p:nvSpPr>
            <p:cNvPr id="277" name="object 277"/>
            <p:cNvSpPr/>
            <p:nvPr/>
          </p:nvSpPr>
          <p:spPr>
            <a:xfrm>
              <a:off x="7283772" y="7282235"/>
              <a:ext cx="74295" cy="0"/>
            </a:xfrm>
            <a:custGeom>
              <a:avLst/>
              <a:gdLst/>
              <a:ahLst/>
              <a:cxnLst/>
              <a:rect l="l" t="t" r="r" b="b"/>
              <a:pathLst>
                <a:path w="74295">
                  <a:moveTo>
                    <a:pt x="0" y="0"/>
                  </a:moveTo>
                  <a:lnTo>
                    <a:pt x="73680" y="0"/>
                  </a:lnTo>
                </a:path>
              </a:pathLst>
            </a:custGeom>
            <a:ln w="4530">
              <a:solidFill>
                <a:srgbClr val="A0A0A4"/>
              </a:solidFill>
            </a:ln>
          </p:spPr>
          <p:txBody>
            <a:bodyPr wrap="square" lIns="0" tIns="0" rIns="0" bIns="0" rtlCol="0"/>
            <a:lstStyle/>
            <a:p>
              <a:endParaRPr/>
            </a:p>
          </p:txBody>
        </p:sp>
        <p:sp>
          <p:nvSpPr>
            <p:cNvPr id="278" name="object 278"/>
            <p:cNvSpPr/>
            <p:nvPr/>
          </p:nvSpPr>
          <p:spPr>
            <a:xfrm>
              <a:off x="7349915" y="7265946"/>
              <a:ext cx="15240" cy="32384"/>
            </a:xfrm>
            <a:custGeom>
              <a:avLst/>
              <a:gdLst/>
              <a:ahLst/>
              <a:cxnLst/>
              <a:rect l="l" t="t" r="r" b="b"/>
              <a:pathLst>
                <a:path w="15240" h="32384">
                  <a:moveTo>
                    <a:pt x="7538" y="0"/>
                  </a:moveTo>
                  <a:lnTo>
                    <a:pt x="7538" y="32091"/>
                  </a:lnTo>
                </a:path>
                <a:path w="15240" h="32384">
                  <a:moveTo>
                    <a:pt x="0" y="0"/>
                  </a:moveTo>
                  <a:lnTo>
                    <a:pt x="15076" y="0"/>
                  </a:lnTo>
                </a:path>
                <a:path w="15240" h="32384">
                  <a:moveTo>
                    <a:pt x="15076" y="0"/>
                  </a:moveTo>
                  <a:lnTo>
                    <a:pt x="0" y="0"/>
                  </a:lnTo>
                </a:path>
                <a:path w="15240" h="32384">
                  <a:moveTo>
                    <a:pt x="0" y="32091"/>
                  </a:moveTo>
                  <a:lnTo>
                    <a:pt x="15076" y="32091"/>
                  </a:lnTo>
                </a:path>
                <a:path w="15240" h="32384">
                  <a:moveTo>
                    <a:pt x="15076" y="32091"/>
                  </a:moveTo>
                  <a:lnTo>
                    <a:pt x="0" y="32091"/>
                  </a:lnTo>
                </a:path>
              </a:pathLst>
            </a:custGeom>
            <a:ln w="3175">
              <a:solidFill>
                <a:srgbClr val="A0A0A4"/>
              </a:solidFill>
            </a:ln>
          </p:spPr>
          <p:txBody>
            <a:bodyPr wrap="square" lIns="0" tIns="0" rIns="0" bIns="0" rtlCol="0"/>
            <a:lstStyle/>
            <a:p>
              <a:endParaRPr/>
            </a:p>
          </p:txBody>
        </p:sp>
        <p:sp>
          <p:nvSpPr>
            <p:cNvPr id="279" name="object 279"/>
            <p:cNvSpPr/>
            <p:nvPr/>
          </p:nvSpPr>
          <p:spPr>
            <a:xfrm>
              <a:off x="7357453" y="7260841"/>
              <a:ext cx="74295" cy="21590"/>
            </a:xfrm>
            <a:custGeom>
              <a:avLst/>
              <a:gdLst/>
              <a:ahLst/>
              <a:cxnLst/>
              <a:rect l="l" t="t" r="r" b="b"/>
              <a:pathLst>
                <a:path w="74295" h="21590">
                  <a:moveTo>
                    <a:pt x="0" y="21394"/>
                  </a:moveTo>
                  <a:lnTo>
                    <a:pt x="73680" y="0"/>
                  </a:lnTo>
                </a:path>
              </a:pathLst>
            </a:custGeom>
            <a:ln w="4530">
              <a:solidFill>
                <a:srgbClr val="A0A0A4"/>
              </a:solidFill>
            </a:ln>
          </p:spPr>
          <p:txBody>
            <a:bodyPr wrap="square" lIns="0" tIns="0" rIns="0" bIns="0" rtlCol="0"/>
            <a:lstStyle/>
            <a:p>
              <a:endParaRPr/>
            </a:p>
          </p:txBody>
        </p:sp>
        <p:sp>
          <p:nvSpPr>
            <p:cNvPr id="280" name="object 280"/>
            <p:cNvSpPr/>
            <p:nvPr/>
          </p:nvSpPr>
          <p:spPr>
            <a:xfrm>
              <a:off x="7423596" y="7238960"/>
              <a:ext cx="15240" cy="43815"/>
            </a:xfrm>
            <a:custGeom>
              <a:avLst/>
              <a:gdLst/>
              <a:ahLst/>
              <a:cxnLst/>
              <a:rect l="l" t="t" r="r" b="b"/>
              <a:pathLst>
                <a:path w="15240" h="43815">
                  <a:moveTo>
                    <a:pt x="7538" y="0"/>
                  </a:moveTo>
                  <a:lnTo>
                    <a:pt x="7538" y="43761"/>
                  </a:lnTo>
                </a:path>
                <a:path w="15240" h="43815">
                  <a:moveTo>
                    <a:pt x="0" y="0"/>
                  </a:moveTo>
                  <a:lnTo>
                    <a:pt x="15076" y="0"/>
                  </a:lnTo>
                </a:path>
                <a:path w="15240" h="43815">
                  <a:moveTo>
                    <a:pt x="15076" y="0"/>
                  </a:moveTo>
                  <a:lnTo>
                    <a:pt x="0" y="0"/>
                  </a:lnTo>
                </a:path>
                <a:path w="15240" h="43815">
                  <a:moveTo>
                    <a:pt x="0" y="43761"/>
                  </a:moveTo>
                  <a:lnTo>
                    <a:pt x="15076" y="43761"/>
                  </a:lnTo>
                </a:path>
                <a:path w="15240" h="43815">
                  <a:moveTo>
                    <a:pt x="15076" y="43761"/>
                  </a:moveTo>
                  <a:lnTo>
                    <a:pt x="0" y="43761"/>
                  </a:lnTo>
                </a:path>
              </a:pathLst>
            </a:custGeom>
            <a:ln w="3175">
              <a:solidFill>
                <a:srgbClr val="A0A0A4"/>
              </a:solidFill>
            </a:ln>
          </p:spPr>
          <p:txBody>
            <a:bodyPr wrap="square" lIns="0" tIns="0" rIns="0" bIns="0" rtlCol="0"/>
            <a:lstStyle/>
            <a:p>
              <a:endParaRPr/>
            </a:p>
          </p:txBody>
        </p:sp>
        <p:sp>
          <p:nvSpPr>
            <p:cNvPr id="281" name="object 281"/>
            <p:cNvSpPr/>
            <p:nvPr/>
          </p:nvSpPr>
          <p:spPr>
            <a:xfrm>
              <a:off x="7431134" y="7237015"/>
              <a:ext cx="74295" cy="24130"/>
            </a:xfrm>
            <a:custGeom>
              <a:avLst/>
              <a:gdLst/>
              <a:ahLst/>
              <a:cxnLst/>
              <a:rect l="l" t="t" r="r" b="b"/>
              <a:pathLst>
                <a:path w="74295" h="24129">
                  <a:moveTo>
                    <a:pt x="0" y="23825"/>
                  </a:moveTo>
                  <a:lnTo>
                    <a:pt x="73680" y="0"/>
                  </a:lnTo>
                </a:path>
              </a:pathLst>
            </a:custGeom>
            <a:ln w="4530">
              <a:solidFill>
                <a:srgbClr val="A0A0A4"/>
              </a:solidFill>
            </a:ln>
          </p:spPr>
          <p:txBody>
            <a:bodyPr wrap="square" lIns="0" tIns="0" rIns="0" bIns="0" rtlCol="0"/>
            <a:lstStyle/>
            <a:p>
              <a:endParaRPr/>
            </a:p>
          </p:txBody>
        </p:sp>
        <p:sp>
          <p:nvSpPr>
            <p:cNvPr id="282" name="object 282"/>
            <p:cNvSpPr/>
            <p:nvPr/>
          </p:nvSpPr>
          <p:spPr>
            <a:xfrm>
              <a:off x="7497277" y="7205167"/>
              <a:ext cx="15240" cy="64135"/>
            </a:xfrm>
            <a:custGeom>
              <a:avLst/>
              <a:gdLst/>
              <a:ahLst/>
              <a:cxnLst/>
              <a:rect l="l" t="t" r="r" b="b"/>
              <a:pathLst>
                <a:path w="15240" h="64134">
                  <a:moveTo>
                    <a:pt x="7538" y="0"/>
                  </a:moveTo>
                  <a:lnTo>
                    <a:pt x="7538" y="63939"/>
                  </a:lnTo>
                </a:path>
                <a:path w="15240" h="64134">
                  <a:moveTo>
                    <a:pt x="0" y="0"/>
                  </a:moveTo>
                  <a:lnTo>
                    <a:pt x="15076" y="0"/>
                  </a:lnTo>
                </a:path>
                <a:path w="15240" h="64134">
                  <a:moveTo>
                    <a:pt x="15076" y="0"/>
                  </a:moveTo>
                  <a:lnTo>
                    <a:pt x="0" y="0"/>
                  </a:lnTo>
                </a:path>
                <a:path w="15240" h="64134">
                  <a:moveTo>
                    <a:pt x="0" y="63939"/>
                  </a:moveTo>
                  <a:lnTo>
                    <a:pt x="15076" y="63939"/>
                  </a:lnTo>
                </a:path>
                <a:path w="15240" h="64134">
                  <a:moveTo>
                    <a:pt x="15076" y="63939"/>
                  </a:moveTo>
                  <a:lnTo>
                    <a:pt x="0" y="63939"/>
                  </a:lnTo>
                </a:path>
              </a:pathLst>
            </a:custGeom>
            <a:ln w="3175">
              <a:solidFill>
                <a:srgbClr val="A0A0A4"/>
              </a:solidFill>
            </a:ln>
          </p:spPr>
          <p:txBody>
            <a:bodyPr wrap="square" lIns="0" tIns="0" rIns="0" bIns="0" rtlCol="0"/>
            <a:lstStyle/>
            <a:p>
              <a:endParaRPr/>
            </a:p>
          </p:txBody>
        </p:sp>
        <p:sp>
          <p:nvSpPr>
            <p:cNvPr id="283" name="object 283"/>
            <p:cNvSpPr/>
            <p:nvPr/>
          </p:nvSpPr>
          <p:spPr>
            <a:xfrm>
              <a:off x="7504815" y="7190094"/>
              <a:ext cx="74295" cy="46990"/>
            </a:xfrm>
            <a:custGeom>
              <a:avLst/>
              <a:gdLst/>
              <a:ahLst/>
              <a:cxnLst/>
              <a:rect l="l" t="t" r="r" b="b"/>
              <a:pathLst>
                <a:path w="74295" h="46990">
                  <a:moveTo>
                    <a:pt x="0" y="46921"/>
                  </a:moveTo>
                  <a:lnTo>
                    <a:pt x="73680" y="0"/>
                  </a:lnTo>
                </a:path>
              </a:pathLst>
            </a:custGeom>
            <a:ln w="4529">
              <a:solidFill>
                <a:srgbClr val="A0A0A4"/>
              </a:solidFill>
            </a:ln>
          </p:spPr>
          <p:txBody>
            <a:bodyPr wrap="square" lIns="0" tIns="0" rIns="0" bIns="0" rtlCol="0"/>
            <a:lstStyle/>
            <a:p>
              <a:endParaRPr/>
            </a:p>
          </p:txBody>
        </p:sp>
        <p:sp>
          <p:nvSpPr>
            <p:cNvPr id="284" name="object 284"/>
            <p:cNvSpPr/>
            <p:nvPr/>
          </p:nvSpPr>
          <p:spPr>
            <a:xfrm>
              <a:off x="7570958" y="7141470"/>
              <a:ext cx="15240" cy="97790"/>
            </a:xfrm>
            <a:custGeom>
              <a:avLst/>
              <a:gdLst/>
              <a:ahLst/>
              <a:cxnLst/>
              <a:rect l="l" t="t" r="r" b="b"/>
              <a:pathLst>
                <a:path w="15240" h="97790">
                  <a:moveTo>
                    <a:pt x="7538" y="0"/>
                  </a:moveTo>
                  <a:lnTo>
                    <a:pt x="7538" y="97246"/>
                  </a:lnTo>
                </a:path>
                <a:path w="15240" h="97790">
                  <a:moveTo>
                    <a:pt x="0" y="0"/>
                  </a:moveTo>
                  <a:lnTo>
                    <a:pt x="15076" y="0"/>
                  </a:lnTo>
                </a:path>
                <a:path w="15240" h="97790">
                  <a:moveTo>
                    <a:pt x="15076" y="0"/>
                  </a:moveTo>
                  <a:lnTo>
                    <a:pt x="0" y="0"/>
                  </a:lnTo>
                </a:path>
                <a:path w="15240" h="97790">
                  <a:moveTo>
                    <a:pt x="0" y="97246"/>
                  </a:moveTo>
                  <a:lnTo>
                    <a:pt x="15076" y="97246"/>
                  </a:lnTo>
                </a:path>
                <a:path w="15240" h="97790">
                  <a:moveTo>
                    <a:pt x="15076" y="97246"/>
                  </a:moveTo>
                  <a:lnTo>
                    <a:pt x="0" y="97246"/>
                  </a:lnTo>
                </a:path>
              </a:pathLst>
            </a:custGeom>
            <a:ln w="3175">
              <a:solidFill>
                <a:srgbClr val="A0A0A4"/>
              </a:solidFill>
            </a:ln>
          </p:spPr>
          <p:txBody>
            <a:bodyPr wrap="square" lIns="0" tIns="0" rIns="0" bIns="0" rtlCol="0"/>
            <a:lstStyle/>
            <a:p>
              <a:endParaRPr/>
            </a:p>
          </p:txBody>
        </p:sp>
        <p:sp>
          <p:nvSpPr>
            <p:cNvPr id="285" name="object 285"/>
            <p:cNvSpPr/>
            <p:nvPr/>
          </p:nvSpPr>
          <p:spPr>
            <a:xfrm>
              <a:off x="6612861" y="7326483"/>
              <a:ext cx="15240" cy="15240"/>
            </a:xfrm>
            <a:custGeom>
              <a:avLst/>
              <a:gdLst/>
              <a:ahLst/>
              <a:cxnLst/>
              <a:rect l="l" t="t" r="r" b="b"/>
              <a:pathLst>
                <a:path w="15240" h="15240">
                  <a:moveTo>
                    <a:pt x="11916" y="0"/>
                  </a:moveTo>
                  <a:lnTo>
                    <a:pt x="3404" y="0"/>
                  </a:lnTo>
                  <a:lnTo>
                    <a:pt x="0" y="3403"/>
                  </a:lnTo>
                  <a:lnTo>
                    <a:pt x="0" y="11668"/>
                  </a:lnTo>
                  <a:lnTo>
                    <a:pt x="3404" y="15072"/>
                  </a:lnTo>
                  <a:lnTo>
                    <a:pt x="11916" y="15072"/>
                  </a:lnTo>
                  <a:lnTo>
                    <a:pt x="15076" y="11668"/>
                  </a:lnTo>
                  <a:lnTo>
                    <a:pt x="15076" y="7536"/>
                  </a:lnTo>
                  <a:lnTo>
                    <a:pt x="15076" y="3403"/>
                  </a:lnTo>
                  <a:lnTo>
                    <a:pt x="11916" y="0"/>
                  </a:lnTo>
                  <a:close/>
                </a:path>
              </a:pathLst>
            </a:custGeom>
            <a:solidFill>
              <a:srgbClr val="A0A0A4"/>
            </a:solidFill>
          </p:spPr>
          <p:txBody>
            <a:bodyPr wrap="square" lIns="0" tIns="0" rIns="0" bIns="0" rtlCol="0"/>
            <a:lstStyle/>
            <a:p>
              <a:endParaRPr/>
            </a:p>
          </p:txBody>
        </p:sp>
        <p:sp>
          <p:nvSpPr>
            <p:cNvPr id="286" name="object 286"/>
            <p:cNvSpPr/>
            <p:nvPr/>
          </p:nvSpPr>
          <p:spPr>
            <a:xfrm>
              <a:off x="6612861" y="7326482"/>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87" name="object 287"/>
            <p:cNvSpPr/>
            <p:nvPr/>
          </p:nvSpPr>
          <p:spPr>
            <a:xfrm>
              <a:off x="6686787" y="7324781"/>
              <a:ext cx="15240" cy="15240"/>
            </a:xfrm>
            <a:custGeom>
              <a:avLst/>
              <a:gdLst/>
              <a:ahLst/>
              <a:cxnLst/>
              <a:rect l="l" t="t" r="r" b="b"/>
              <a:pathLst>
                <a:path w="15240" h="15240">
                  <a:moveTo>
                    <a:pt x="11671" y="0"/>
                  </a:moveTo>
                  <a:lnTo>
                    <a:pt x="3403" y="0"/>
                  </a:lnTo>
                  <a:lnTo>
                    <a:pt x="0" y="3403"/>
                  </a:lnTo>
                  <a:lnTo>
                    <a:pt x="0" y="11668"/>
                  </a:lnTo>
                  <a:lnTo>
                    <a:pt x="3403" y="15072"/>
                  </a:lnTo>
                  <a:lnTo>
                    <a:pt x="11671" y="15072"/>
                  </a:lnTo>
                  <a:lnTo>
                    <a:pt x="15076" y="11668"/>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288" name="object 288"/>
            <p:cNvSpPr/>
            <p:nvPr/>
          </p:nvSpPr>
          <p:spPr>
            <a:xfrm>
              <a:off x="6686786" y="7324780"/>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89" name="object 289"/>
            <p:cNvSpPr/>
            <p:nvPr/>
          </p:nvSpPr>
          <p:spPr>
            <a:xfrm>
              <a:off x="6760224" y="7318459"/>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6"/>
                  </a:lnTo>
                  <a:lnTo>
                    <a:pt x="15076" y="3404"/>
                  </a:lnTo>
                  <a:lnTo>
                    <a:pt x="11671" y="0"/>
                  </a:lnTo>
                  <a:close/>
                </a:path>
              </a:pathLst>
            </a:custGeom>
            <a:solidFill>
              <a:srgbClr val="A0A0A4"/>
            </a:solidFill>
          </p:spPr>
          <p:txBody>
            <a:bodyPr wrap="square" lIns="0" tIns="0" rIns="0" bIns="0" rtlCol="0"/>
            <a:lstStyle/>
            <a:p>
              <a:endParaRPr/>
            </a:p>
          </p:txBody>
        </p:sp>
        <p:sp>
          <p:nvSpPr>
            <p:cNvPr id="290" name="object 290"/>
            <p:cNvSpPr/>
            <p:nvPr/>
          </p:nvSpPr>
          <p:spPr>
            <a:xfrm>
              <a:off x="6760223"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1" name="object 291"/>
            <p:cNvSpPr/>
            <p:nvPr/>
          </p:nvSpPr>
          <p:spPr>
            <a:xfrm>
              <a:off x="6833905" y="7320891"/>
              <a:ext cx="15240" cy="15240"/>
            </a:xfrm>
            <a:custGeom>
              <a:avLst/>
              <a:gdLst/>
              <a:ahLst/>
              <a:cxnLst/>
              <a:rect l="l" t="t" r="r" b="b"/>
              <a:pathLst>
                <a:path w="15240" h="15240">
                  <a:moveTo>
                    <a:pt x="11915" y="0"/>
                  </a:moveTo>
                  <a:lnTo>
                    <a:pt x="3404" y="0"/>
                  </a:lnTo>
                  <a:lnTo>
                    <a:pt x="0" y="3402"/>
                  </a:lnTo>
                  <a:lnTo>
                    <a:pt x="0" y="11668"/>
                  </a:lnTo>
                  <a:lnTo>
                    <a:pt x="3404" y="15072"/>
                  </a:lnTo>
                  <a:lnTo>
                    <a:pt x="11915" y="15072"/>
                  </a:lnTo>
                  <a:lnTo>
                    <a:pt x="15076" y="11668"/>
                  </a:lnTo>
                  <a:lnTo>
                    <a:pt x="15076" y="7536"/>
                  </a:lnTo>
                  <a:lnTo>
                    <a:pt x="15076" y="3402"/>
                  </a:lnTo>
                  <a:lnTo>
                    <a:pt x="11915" y="0"/>
                  </a:lnTo>
                  <a:close/>
                </a:path>
              </a:pathLst>
            </a:custGeom>
            <a:solidFill>
              <a:srgbClr val="A0A0A4"/>
            </a:solidFill>
          </p:spPr>
          <p:txBody>
            <a:bodyPr wrap="square" lIns="0" tIns="0" rIns="0" bIns="0" rtlCol="0"/>
            <a:lstStyle/>
            <a:p>
              <a:endParaRPr/>
            </a:p>
          </p:txBody>
        </p:sp>
        <p:sp>
          <p:nvSpPr>
            <p:cNvPr id="292" name="object 292"/>
            <p:cNvSpPr/>
            <p:nvPr/>
          </p:nvSpPr>
          <p:spPr>
            <a:xfrm>
              <a:off x="6833904" y="7320890"/>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3" name="object 293"/>
            <p:cNvSpPr/>
            <p:nvPr/>
          </p:nvSpPr>
          <p:spPr>
            <a:xfrm>
              <a:off x="6907829" y="7318459"/>
              <a:ext cx="15240" cy="15240"/>
            </a:xfrm>
            <a:custGeom>
              <a:avLst/>
              <a:gdLst/>
              <a:ahLst/>
              <a:cxnLst/>
              <a:rect l="l" t="t" r="r" b="b"/>
              <a:pathLst>
                <a:path w="15240" h="15240">
                  <a:moveTo>
                    <a:pt x="11672" y="0"/>
                  </a:moveTo>
                  <a:lnTo>
                    <a:pt x="3403" y="0"/>
                  </a:lnTo>
                  <a:lnTo>
                    <a:pt x="0" y="3404"/>
                  </a:lnTo>
                  <a:lnTo>
                    <a:pt x="0" y="11670"/>
                  </a:lnTo>
                  <a:lnTo>
                    <a:pt x="3403" y="15073"/>
                  </a:lnTo>
                  <a:lnTo>
                    <a:pt x="11672" y="15073"/>
                  </a:lnTo>
                  <a:lnTo>
                    <a:pt x="15076" y="11670"/>
                  </a:lnTo>
                  <a:lnTo>
                    <a:pt x="15076" y="7536"/>
                  </a:lnTo>
                  <a:lnTo>
                    <a:pt x="15076" y="3404"/>
                  </a:lnTo>
                  <a:lnTo>
                    <a:pt x="11672" y="0"/>
                  </a:lnTo>
                  <a:close/>
                </a:path>
              </a:pathLst>
            </a:custGeom>
            <a:solidFill>
              <a:srgbClr val="A0A0A4"/>
            </a:solidFill>
          </p:spPr>
          <p:txBody>
            <a:bodyPr wrap="square" lIns="0" tIns="0" rIns="0" bIns="0" rtlCol="0"/>
            <a:lstStyle/>
            <a:p>
              <a:endParaRPr/>
            </a:p>
          </p:txBody>
        </p:sp>
        <p:sp>
          <p:nvSpPr>
            <p:cNvPr id="294" name="object 294"/>
            <p:cNvSpPr/>
            <p:nvPr/>
          </p:nvSpPr>
          <p:spPr>
            <a:xfrm>
              <a:off x="6907829"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5" name="object 295"/>
            <p:cNvSpPr/>
            <p:nvPr/>
          </p:nvSpPr>
          <p:spPr>
            <a:xfrm>
              <a:off x="6981267" y="7309708"/>
              <a:ext cx="15240" cy="15240"/>
            </a:xfrm>
            <a:custGeom>
              <a:avLst/>
              <a:gdLst/>
              <a:ahLst/>
              <a:cxnLst/>
              <a:rect l="l" t="t" r="r" b="b"/>
              <a:pathLst>
                <a:path w="15240" h="15240">
                  <a:moveTo>
                    <a:pt x="11671" y="0"/>
                  </a:moveTo>
                  <a:lnTo>
                    <a:pt x="3404" y="0"/>
                  </a:lnTo>
                  <a:lnTo>
                    <a:pt x="0" y="3161"/>
                  </a:lnTo>
                  <a:lnTo>
                    <a:pt x="0" y="11668"/>
                  </a:lnTo>
                  <a:lnTo>
                    <a:pt x="3404" y="15073"/>
                  </a:lnTo>
                  <a:lnTo>
                    <a:pt x="11671" y="15073"/>
                  </a:lnTo>
                  <a:lnTo>
                    <a:pt x="15076" y="11668"/>
                  </a:lnTo>
                  <a:lnTo>
                    <a:pt x="15076" y="7536"/>
                  </a:lnTo>
                  <a:lnTo>
                    <a:pt x="15076" y="3161"/>
                  </a:lnTo>
                  <a:lnTo>
                    <a:pt x="11671" y="0"/>
                  </a:lnTo>
                  <a:close/>
                </a:path>
              </a:pathLst>
            </a:custGeom>
            <a:solidFill>
              <a:srgbClr val="A0A0A4"/>
            </a:solidFill>
          </p:spPr>
          <p:txBody>
            <a:bodyPr wrap="square" lIns="0" tIns="0" rIns="0" bIns="0" rtlCol="0"/>
            <a:lstStyle/>
            <a:p>
              <a:endParaRPr/>
            </a:p>
          </p:txBody>
        </p:sp>
        <p:sp>
          <p:nvSpPr>
            <p:cNvPr id="296" name="object 296"/>
            <p:cNvSpPr/>
            <p:nvPr/>
          </p:nvSpPr>
          <p:spPr>
            <a:xfrm>
              <a:off x="6981266" y="7309707"/>
              <a:ext cx="15240" cy="15240"/>
            </a:xfrm>
            <a:custGeom>
              <a:avLst/>
              <a:gdLst/>
              <a:ahLst/>
              <a:cxnLst/>
              <a:rect l="l" t="t" r="r" b="b"/>
              <a:pathLst>
                <a:path w="15240" h="15240">
                  <a:moveTo>
                    <a:pt x="15076" y="7536"/>
                  </a:moveTo>
                  <a:lnTo>
                    <a:pt x="15076" y="3160"/>
                  </a:lnTo>
                  <a:lnTo>
                    <a:pt x="11672" y="0"/>
                  </a:lnTo>
                  <a:lnTo>
                    <a:pt x="7538" y="0"/>
                  </a:lnTo>
                  <a:lnTo>
                    <a:pt x="3404" y="0"/>
                  </a:lnTo>
                  <a:lnTo>
                    <a:pt x="0" y="3160"/>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7" name="object 297"/>
            <p:cNvSpPr/>
            <p:nvPr/>
          </p:nvSpPr>
          <p:spPr>
            <a:xfrm>
              <a:off x="7054948" y="7298767"/>
              <a:ext cx="15875" cy="15240"/>
            </a:xfrm>
            <a:custGeom>
              <a:avLst/>
              <a:gdLst/>
              <a:ahLst/>
              <a:cxnLst/>
              <a:rect l="l" t="t" r="r" b="b"/>
              <a:pathLst>
                <a:path w="15875" h="15240">
                  <a:moveTo>
                    <a:pt x="11915" y="0"/>
                  </a:moveTo>
                  <a:lnTo>
                    <a:pt x="3403" y="0"/>
                  </a:lnTo>
                  <a:lnTo>
                    <a:pt x="0" y="3403"/>
                  </a:lnTo>
                  <a:lnTo>
                    <a:pt x="0" y="11670"/>
                  </a:lnTo>
                  <a:lnTo>
                    <a:pt x="3403" y="15073"/>
                  </a:lnTo>
                  <a:lnTo>
                    <a:pt x="11915" y="15073"/>
                  </a:lnTo>
                  <a:lnTo>
                    <a:pt x="15318" y="11670"/>
                  </a:lnTo>
                  <a:lnTo>
                    <a:pt x="15318" y="7537"/>
                  </a:lnTo>
                  <a:lnTo>
                    <a:pt x="15318" y="3403"/>
                  </a:lnTo>
                  <a:lnTo>
                    <a:pt x="11915" y="0"/>
                  </a:lnTo>
                  <a:close/>
                </a:path>
              </a:pathLst>
            </a:custGeom>
            <a:solidFill>
              <a:srgbClr val="A0A0A4"/>
            </a:solidFill>
          </p:spPr>
          <p:txBody>
            <a:bodyPr wrap="square" lIns="0" tIns="0" rIns="0" bIns="0" rtlCol="0"/>
            <a:lstStyle/>
            <a:p>
              <a:endParaRPr/>
            </a:p>
          </p:txBody>
        </p:sp>
        <p:sp>
          <p:nvSpPr>
            <p:cNvPr id="298" name="object 298"/>
            <p:cNvSpPr/>
            <p:nvPr/>
          </p:nvSpPr>
          <p:spPr>
            <a:xfrm>
              <a:off x="7054947" y="7298767"/>
              <a:ext cx="15875" cy="15240"/>
            </a:xfrm>
            <a:custGeom>
              <a:avLst/>
              <a:gdLst/>
              <a:ahLst/>
              <a:cxnLst/>
              <a:rect l="l" t="t" r="r" b="b"/>
              <a:pathLst>
                <a:path w="15875" h="15240">
                  <a:moveTo>
                    <a:pt x="15319" y="7536"/>
                  </a:moveTo>
                  <a:lnTo>
                    <a:pt x="15319" y="3403"/>
                  </a:lnTo>
                  <a:lnTo>
                    <a:pt x="11915" y="0"/>
                  </a:lnTo>
                  <a:lnTo>
                    <a:pt x="7538" y="0"/>
                  </a:lnTo>
                  <a:lnTo>
                    <a:pt x="3404" y="0"/>
                  </a:lnTo>
                  <a:lnTo>
                    <a:pt x="0" y="3403"/>
                  </a:lnTo>
                  <a:lnTo>
                    <a:pt x="0" y="7536"/>
                  </a:lnTo>
                  <a:lnTo>
                    <a:pt x="0" y="11669"/>
                  </a:lnTo>
                  <a:lnTo>
                    <a:pt x="3404" y="15073"/>
                  </a:lnTo>
                  <a:lnTo>
                    <a:pt x="7538" y="15073"/>
                  </a:lnTo>
                  <a:lnTo>
                    <a:pt x="11915" y="15073"/>
                  </a:lnTo>
                  <a:lnTo>
                    <a:pt x="15319" y="11669"/>
                  </a:lnTo>
                  <a:lnTo>
                    <a:pt x="15319" y="7536"/>
                  </a:lnTo>
                  <a:close/>
                </a:path>
              </a:pathLst>
            </a:custGeom>
            <a:ln w="3175">
              <a:solidFill>
                <a:srgbClr val="A0A0A4"/>
              </a:solidFill>
            </a:ln>
          </p:spPr>
          <p:txBody>
            <a:bodyPr wrap="square" lIns="0" tIns="0" rIns="0" bIns="0" rtlCol="0"/>
            <a:lstStyle/>
            <a:p>
              <a:endParaRPr/>
            </a:p>
          </p:txBody>
        </p:sp>
        <p:sp>
          <p:nvSpPr>
            <p:cNvPr id="299" name="object 299"/>
            <p:cNvSpPr/>
            <p:nvPr/>
          </p:nvSpPr>
          <p:spPr>
            <a:xfrm>
              <a:off x="7128871" y="7304116"/>
              <a:ext cx="15240" cy="15240"/>
            </a:xfrm>
            <a:custGeom>
              <a:avLst/>
              <a:gdLst/>
              <a:ahLst/>
              <a:cxnLst/>
              <a:rect l="l" t="t" r="r" b="b"/>
              <a:pathLst>
                <a:path w="15240" h="15240">
                  <a:moveTo>
                    <a:pt x="11672" y="0"/>
                  </a:moveTo>
                  <a:lnTo>
                    <a:pt x="3406" y="0"/>
                  </a:lnTo>
                  <a:lnTo>
                    <a:pt x="0" y="3403"/>
                  </a:lnTo>
                  <a:lnTo>
                    <a:pt x="0" y="11670"/>
                  </a:lnTo>
                  <a:lnTo>
                    <a:pt x="3406" y="15073"/>
                  </a:lnTo>
                  <a:lnTo>
                    <a:pt x="11672" y="15073"/>
                  </a:lnTo>
                  <a:lnTo>
                    <a:pt x="15077" y="11670"/>
                  </a:lnTo>
                  <a:lnTo>
                    <a:pt x="15077" y="7537"/>
                  </a:lnTo>
                  <a:lnTo>
                    <a:pt x="15077" y="3403"/>
                  </a:lnTo>
                  <a:lnTo>
                    <a:pt x="11672" y="0"/>
                  </a:lnTo>
                  <a:close/>
                </a:path>
              </a:pathLst>
            </a:custGeom>
            <a:solidFill>
              <a:srgbClr val="A0A0A4"/>
            </a:solidFill>
          </p:spPr>
          <p:txBody>
            <a:bodyPr wrap="square" lIns="0" tIns="0" rIns="0" bIns="0" rtlCol="0"/>
            <a:lstStyle/>
            <a:p>
              <a:endParaRPr/>
            </a:p>
          </p:txBody>
        </p:sp>
        <p:sp>
          <p:nvSpPr>
            <p:cNvPr id="300" name="object 300"/>
            <p:cNvSpPr/>
            <p:nvPr/>
          </p:nvSpPr>
          <p:spPr>
            <a:xfrm>
              <a:off x="7128872" y="7304115"/>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1" name="object 301"/>
            <p:cNvSpPr/>
            <p:nvPr/>
          </p:nvSpPr>
          <p:spPr>
            <a:xfrm>
              <a:off x="7202553" y="7289042"/>
              <a:ext cx="15240" cy="15240"/>
            </a:xfrm>
            <a:custGeom>
              <a:avLst/>
              <a:gdLst/>
              <a:ahLst/>
              <a:cxnLst/>
              <a:rect l="l" t="t" r="r" b="b"/>
              <a:pathLst>
                <a:path w="15240" h="15240">
                  <a:moveTo>
                    <a:pt x="11671" y="0"/>
                  </a:moveTo>
                  <a:lnTo>
                    <a:pt x="3404" y="0"/>
                  </a:lnTo>
                  <a:lnTo>
                    <a:pt x="0" y="3403"/>
                  </a:lnTo>
                  <a:lnTo>
                    <a:pt x="0" y="11670"/>
                  </a:lnTo>
                  <a:lnTo>
                    <a:pt x="3404" y="15073"/>
                  </a:lnTo>
                  <a:lnTo>
                    <a:pt x="11671" y="15073"/>
                  </a:lnTo>
                  <a:lnTo>
                    <a:pt x="15076" y="11670"/>
                  </a:lnTo>
                  <a:lnTo>
                    <a:pt x="15076" y="7537"/>
                  </a:lnTo>
                  <a:lnTo>
                    <a:pt x="15076" y="3403"/>
                  </a:lnTo>
                  <a:lnTo>
                    <a:pt x="11671" y="0"/>
                  </a:lnTo>
                  <a:close/>
                </a:path>
              </a:pathLst>
            </a:custGeom>
            <a:solidFill>
              <a:srgbClr val="A0A0A4"/>
            </a:solidFill>
          </p:spPr>
          <p:txBody>
            <a:bodyPr wrap="square" lIns="0" tIns="0" rIns="0" bIns="0" rtlCol="0"/>
            <a:lstStyle/>
            <a:p>
              <a:endParaRPr/>
            </a:p>
          </p:txBody>
        </p:sp>
        <p:sp>
          <p:nvSpPr>
            <p:cNvPr id="302" name="object 302"/>
            <p:cNvSpPr/>
            <p:nvPr/>
          </p:nvSpPr>
          <p:spPr>
            <a:xfrm>
              <a:off x="7202553" y="7289042"/>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3" name="object 303"/>
            <p:cNvSpPr/>
            <p:nvPr/>
          </p:nvSpPr>
          <p:spPr>
            <a:xfrm>
              <a:off x="7276234" y="7274699"/>
              <a:ext cx="15240" cy="15240"/>
            </a:xfrm>
            <a:custGeom>
              <a:avLst/>
              <a:gdLst/>
              <a:ahLst/>
              <a:cxnLst/>
              <a:rect l="l" t="t" r="r" b="b"/>
              <a:pathLst>
                <a:path w="15240" h="15240">
                  <a:moveTo>
                    <a:pt x="11671" y="0"/>
                  </a:moveTo>
                  <a:lnTo>
                    <a:pt x="3161" y="0"/>
                  </a:lnTo>
                  <a:lnTo>
                    <a:pt x="0" y="3403"/>
                  </a:lnTo>
                  <a:lnTo>
                    <a:pt x="0" y="11670"/>
                  </a:lnTo>
                  <a:lnTo>
                    <a:pt x="3161"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04" name="object 304"/>
            <p:cNvSpPr/>
            <p:nvPr/>
          </p:nvSpPr>
          <p:spPr>
            <a:xfrm>
              <a:off x="7276234" y="727469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5" name="object 305"/>
            <p:cNvSpPr/>
            <p:nvPr/>
          </p:nvSpPr>
          <p:spPr>
            <a:xfrm>
              <a:off x="7349915" y="7274699"/>
              <a:ext cx="15240" cy="15240"/>
            </a:xfrm>
            <a:custGeom>
              <a:avLst/>
              <a:gdLst/>
              <a:ahLst/>
              <a:cxnLst/>
              <a:rect l="l" t="t" r="r" b="b"/>
              <a:pathLst>
                <a:path w="15240" h="15240">
                  <a:moveTo>
                    <a:pt x="11671" y="0"/>
                  </a:moveTo>
                  <a:lnTo>
                    <a:pt x="3404" y="0"/>
                  </a:lnTo>
                  <a:lnTo>
                    <a:pt x="0" y="3403"/>
                  </a:lnTo>
                  <a:lnTo>
                    <a:pt x="0" y="11670"/>
                  </a:lnTo>
                  <a:lnTo>
                    <a:pt x="3404"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06" name="object 306"/>
            <p:cNvSpPr/>
            <p:nvPr/>
          </p:nvSpPr>
          <p:spPr>
            <a:xfrm>
              <a:off x="7349915" y="7274698"/>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7" name="object 307"/>
            <p:cNvSpPr/>
            <p:nvPr/>
          </p:nvSpPr>
          <p:spPr>
            <a:xfrm>
              <a:off x="7423596" y="7253304"/>
              <a:ext cx="15240" cy="15240"/>
            </a:xfrm>
            <a:custGeom>
              <a:avLst/>
              <a:gdLst/>
              <a:ahLst/>
              <a:cxnLst/>
              <a:rect l="l" t="t" r="r" b="b"/>
              <a:pathLst>
                <a:path w="15240" h="15240">
                  <a:moveTo>
                    <a:pt x="11915" y="0"/>
                  </a:moveTo>
                  <a:lnTo>
                    <a:pt x="3403" y="0"/>
                  </a:lnTo>
                  <a:lnTo>
                    <a:pt x="0" y="3403"/>
                  </a:lnTo>
                  <a:lnTo>
                    <a:pt x="0" y="11670"/>
                  </a:lnTo>
                  <a:lnTo>
                    <a:pt x="3403" y="15073"/>
                  </a:lnTo>
                  <a:lnTo>
                    <a:pt x="11915" y="15073"/>
                  </a:lnTo>
                  <a:lnTo>
                    <a:pt x="15076" y="11670"/>
                  </a:lnTo>
                  <a:lnTo>
                    <a:pt x="15076" y="7537"/>
                  </a:lnTo>
                  <a:lnTo>
                    <a:pt x="15076" y="3403"/>
                  </a:lnTo>
                  <a:lnTo>
                    <a:pt x="11915" y="0"/>
                  </a:lnTo>
                  <a:close/>
                </a:path>
              </a:pathLst>
            </a:custGeom>
            <a:solidFill>
              <a:srgbClr val="A0A0A4"/>
            </a:solidFill>
          </p:spPr>
          <p:txBody>
            <a:bodyPr wrap="square" lIns="0" tIns="0" rIns="0" bIns="0" rtlCol="0"/>
            <a:lstStyle/>
            <a:p>
              <a:endParaRPr/>
            </a:p>
          </p:txBody>
        </p:sp>
        <p:sp>
          <p:nvSpPr>
            <p:cNvPr id="308" name="object 308"/>
            <p:cNvSpPr/>
            <p:nvPr/>
          </p:nvSpPr>
          <p:spPr>
            <a:xfrm>
              <a:off x="7423596" y="7253304"/>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9" name="object 309"/>
            <p:cNvSpPr/>
            <p:nvPr/>
          </p:nvSpPr>
          <p:spPr>
            <a:xfrm>
              <a:off x="7497276" y="7229479"/>
              <a:ext cx="15240" cy="15240"/>
            </a:xfrm>
            <a:custGeom>
              <a:avLst/>
              <a:gdLst/>
              <a:ahLst/>
              <a:cxnLst/>
              <a:rect l="l" t="t" r="r" b="b"/>
              <a:pathLst>
                <a:path w="15240" h="15240">
                  <a:moveTo>
                    <a:pt x="11672" y="0"/>
                  </a:moveTo>
                  <a:lnTo>
                    <a:pt x="3161" y="0"/>
                  </a:lnTo>
                  <a:lnTo>
                    <a:pt x="0" y="3403"/>
                  </a:lnTo>
                  <a:lnTo>
                    <a:pt x="0" y="11668"/>
                  </a:lnTo>
                  <a:lnTo>
                    <a:pt x="3161" y="15072"/>
                  </a:lnTo>
                  <a:lnTo>
                    <a:pt x="11672" y="15072"/>
                  </a:lnTo>
                  <a:lnTo>
                    <a:pt x="15076" y="11668"/>
                  </a:lnTo>
                  <a:lnTo>
                    <a:pt x="15076" y="7536"/>
                  </a:lnTo>
                  <a:lnTo>
                    <a:pt x="15076" y="3403"/>
                  </a:lnTo>
                  <a:lnTo>
                    <a:pt x="11672" y="0"/>
                  </a:lnTo>
                  <a:close/>
                </a:path>
              </a:pathLst>
            </a:custGeom>
            <a:solidFill>
              <a:srgbClr val="A0A0A4"/>
            </a:solidFill>
          </p:spPr>
          <p:txBody>
            <a:bodyPr wrap="square" lIns="0" tIns="0" rIns="0" bIns="0" rtlCol="0"/>
            <a:lstStyle/>
            <a:p>
              <a:endParaRPr/>
            </a:p>
          </p:txBody>
        </p:sp>
        <p:sp>
          <p:nvSpPr>
            <p:cNvPr id="310" name="object 310"/>
            <p:cNvSpPr/>
            <p:nvPr/>
          </p:nvSpPr>
          <p:spPr>
            <a:xfrm>
              <a:off x="7497277" y="722947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1" name="object 311"/>
            <p:cNvSpPr/>
            <p:nvPr/>
          </p:nvSpPr>
          <p:spPr>
            <a:xfrm>
              <a:off x="7570958" y="7182557"/>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7"/>
                  </a:lnTo>
                  <a:lnTo>
                    <a:pt x="15076" y="3404"/>
                  </a:lnTo>
                  <a:lnTo>
                    <a:pt x="11671" y="0"/>
                  </a:lnTo>
                  <a:close/>
                </a:path>
              </a:pathLst>
            </a:custGeom>
            <a:solidFill>
              <a:srgbClr val="A0A0A4"/>
            </a:solidFill>
          </p:spPr>
          <p:txBody>
            <a:bodyPr wrap="square" lIns="0" tIns="0" rIns="0" bIns="0" rtlCol="0"/>
            <a:lstStyle/>
            <a:p>
              <a:endParaRPr/>
            </a:p>
          </p:txBody>
        </p:sp>
        <p:sp>
          <p:nvSpPr>
            <p:cNvPr id="312" name="object 312"/>
            <p:cNvSpPr/>
            <p:nvPr/>
          </p:nvSpPr>
          <p:spPr>
            <a:xfrm>
              <a:off x="7570958" y="7182557"/>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3" name="object 313"/>
            <p:cNvSpPr/>
            <p:nvPr/>
          </p:nvSpPr>
          <p:spPr>
            <a:xfrm>
              <a:off x="6620400" y="7329156"/>
              <a:ext cx="74295" cy="5080"/>
            </a:xfrm>
            <a:custGeom>
              <a:avLst/>
              <a:gdLst/>
              <a:ahLst/>
              <a:cxnLst/>
              <a:rect l="l" t="t" r="r" b="b"/>
              <a:pathLst>
                <a:path w="74295" h="5079">
                  <a:moveTo>
                    <a:pt x="0" y="4862"/>
                  </a:moveTo>
                  <a:lnTo>
                    <a:pt x="73924" y="0"/>
                  </a:lnTo>
                </a:path>
              </a:pathLst>
            </a:custGeom>
            <a:ln w="4530">
              <a:solidFill>
                <a:srgbClr val="000000"/>
              </a:solidFill>
            </a:ln>
          </p:spPr>
          <p:txBody>
            <a:bodyPr wrap="square" lIns="0" tIns="0" rIns="0" bIns="0" rtlCol="0"/>
            <a:lstStyle/>
            <a:p>
              <a:endParaRPr/>
            </a:p>
          </p:txBody>
        </p:sp>
        <p:sp>
          <p:nvSpPr>
            <p:cNvPr id="314" name="object 314"/>
            <p:cNvSpPr/>
            <p:nvPr/>
          </p:nvSpPr>
          <p:spPr>
            <a:xfrm>
              <a:off x="6694324" y="7306303"/>
              <a:ext cx="368300" cy="22860"/>
            </a:xfrm>
            <a:custGeom>
              <a:avLst/>
              <a:gdLst/>
              <a:ahLst/>
              <a:cxnLst/>
              <a:rect l="l" t="t" r="r" b="b"/>
              <a:pathLst>
                <a:path w="368300" h="22859">
                  <a:moveTo>
                    <a:pt x="0" y="22852"/>
                  </a:moveTo>
                  <a:lnTo>
                    <a:pt x="73437" y="20664"/>
                  </a:lnTo>
                </a:path>
                <a:path w="368300" h="22859">
                  <a:moveTo>
                    <a:pt x="73437" y="20664"/>
                  </a:moveTo>
                  <a:lnTo>
                    <a:pt x="147118" y="17261"/>
                  </a:lnTo>
                </a:path>
                <a:path w="368300" h="22859">
                  <a:moveTo>
                    <a:pt x="147118" y="17261"/>
                  </a:moveTo>
                  <a:lnTo>
                    <a:pt x="221042" y="14343"/>
                  </a:lnTo>
                </a:path>
                <a:path w="368300" h="22859">
                  <a:moveTo>
                    <a:pt x="221042" y="14343"/>
                  </a:moveTo>
                  <a:lnTo>
                    <a:pt x="294480" y="5348"/>
                  </a:lnTo>
                </a:path>
                <a:path w="368300" h="22859">
                  <a:moveTo>
                    <a:pt x="294480" y="5348"/>
                  </a:moveTo>
                  <a:lnTo>
                    <a:pt x="368161" y="0"/>
                  </a:lnTo>
                </a:path>
              </a:pathLst>
            </a:custGeom>
            <a:ln w="4529">
              <a:solidFill>
                <a:srgbClr val="000000"/>
              </a:solidFill>
            </a:ln>
          </p:spPr>
          <p:txBody>
            <a:bodyPr wrap="square" lIns="0" tIns="0" rIns="0" bIns="0" rtlCol="0"/>
            <a:lstStyle/>
            <a:p>
              <a:endParaRPr/>
            </a:p>
          </p:txBody>
        </p:sp>
        <p:sp>
          <p:nvSpPr>
            <p:cNvPr id="315" name="object 315"/>
            <p:cNvSpPr/>
            <p:nvPr/>
          </p:nvSpPr>
          <p:spPr>
            <a:xfrm>
              <a:off x="7054947" y="7297794"/>
              <a:ext cx="15875" cy="17145"/>
            </a:xfrm>
            <a:custGeom>
              <a:avLst/>
              <a:gdLst/>
              <a:ahLst/>
              <a:cxnLst/>
              <a:rect l="l" t="t" r="r" b="b"/>
              <a:pathLst>
                <a:path w="15875" h="17145">
                  <a:moveTo>
                    <a:pt x="7538" y="0"/>
                  </a:moveTo>
                  <a:lnTo>
                    <a:pt x="7538" y="17018"/>
                  </a:lnTo>
                </a:path>
                <a:path w="15875" h="17145">
                  <a:moveTo>
                    <a:pt x="0" y="0"/>
                  </a:moveTo>
                  <a:lnTo>
                    <a:pt x="15319" y="0"/>
                  </a:lnTo>
                </a:path>
                <a:path w="15875" h="17145">
                  <a:moveTo>
                    <a:pt x="15319" y="0"/>
                  </a:moveTo>
                  <a:lnTo>
                    <a:pt x="0" y="0"/>
                  </a:lnTo>
                </a:path>
                <a:path w="15875" h="17145">
                  <a:moveTo>
                    <a:pt x="0" y="17018"/>
                  </a:moveTo>
                  <a:lnTo>
                    <a:pt x="15319" y="17018"/>
                  </a:lnTo>
                </a:path>
                <a:path w="15875" h="17145">
                  <a:moveTo>
                    <a:pt x="15319" y="17018"/>
                  </a:moveTo>
                  <a:lnTo>
                    <a:pt x="0" y="17018"/>
                  </a:lnTo>
                </a:path>
              </a:pathLst>
            </a:custGeom>
            <a:ln w="3175">
              <a:solidFill>
                <a:srgbClr val="000000"/>
              </a:solidFill>
            </a:ln>
          </p:spPr>
          <p:txBody>
            <a:bodyPr wrap="square" lIns="0" tIns="0" rIns="0" bIns="0" rtlCol="0"/>
            <a:lstStyle/>
            <a:p>
              <a:endParaRPr/>
            </a:p>
          </p:txBody>
        </p:sp>
        <p:sp>
          <p:nvSpPr>
            <p:cNvPr id="316" name="object 316"/>
            <p:cNvSpPr/>
            <p:nvPr/>
          </p:nvSpPr>
          <p:spPr>
            <a:xfrm>
              <a:off x="7062486" y="7288799"/>
              <a:ext cx="74295" cy="17780"/>
            </a:xfrm>
            <a:custGeom>
              <a:avLst/>
              <a:gdLst/>
              <a:ahLst/>
              <a:cxnLst/>
              <a:rect l="l" t="t" r="r" b="b"/>
              <a:pathLst>
                <a:path w="74295" h="17779">
                  <a:moveTo>
                    <a:pt x="0" y="17504"/>
                  </a:moveTo>
                  <a:lnTo>
                    <a:pt x="73924" y="0"/>
                  </a:lnTo>
                </a:path>
              </a:pathLst>
            </a:custGeom>
            <a:ln w="4530">
              <a:solidFill>
                <a:srgbClr val="000000"/>
              </a:solidFill>
            </a:ln>
          </p:spPr>
          <p:txBody>
            <a:bodyPr wrap="square" lIns="0" tIns="0" rIns="0" bIns="0" rtlCol="0"/>
            <a:lstStyle/>
            <a:p>
              <a:endParaRPr/>
            </a:p>
          </p:txBody>
        </p:sp>
        <p:sp>
          <p:nvSpPr>
            <p:cNvPr id="317" name="object 317"/>
            <p:cNvSpPr/>
            <p:nvPr/>
          </p:nvSpPr>
          <p:spPr>
            <a:xfrm>
              <a:off x="7128872" y="7278588"/>
              <a:ext cx="15240" cy="20320"/>
            </a:xfrm>
            <a:custGeom>
              <a:avLst/>
              <a:gdLst/>
              <a:ahLst/>
              <a:cxnLst/>
              <a:rect l="l" t="t" r="r" b="b"/>
              <a:pathLst>
                <a:path w="15240" h="20320">
                  <a:moveTo>
                    <a:pt x="7538" y="0"/>
                  </a:moveTo>
                  <a:lnTo>
                    <a:pt x="7538" y="20178"/>
                  </a:lnTo>
                </a:path>
                <a:path w="15240" h="20320">
                  <a:moveTo>
                    <a:pt x="0" y="0"/>
                  </a:moveTo>
                  <a:lnTo>
                    <a:pt x="15076" y="0"/>
                  </a:lnTo>
                </a:path>
                <a:path w="15240" h="20320">
                  <a:moveTo>
                    <a:pt x="15076" y="0"/>
                  </a:moveTo>
                  <a:lnTo>
                    <a:pt x="0" y="0"/>
                  </a:lnTo>
                </a:path>
                <a:path w="15240" h="20320">
                  <a:moveTo>
                    <a:pt x="0" y="20178"/>
                  </a:moveTo>
                  <a:lnTo>
                    <a:pt x="15076" y="20178"/>
                  </a:lnTo>
                </a:path>
                <a:path w="15240" h="20320">
                  <a:moveTo>
                    <a:pt x="15076" y="20178"/>
                  </a:moveTo>
                  <a:lnTo>
                    <a:pt x="0" y="20178"/>
                  </a:lnTo>
                </a:path>
              </a:pathLst>
            </a:custGeom>
            <a:ln w="3175">
              <a:solidFill>
                <a:srgbClr val="000000"/>
              </a:solidFill>
            </a:ln>
          </p:spPr>
          <p:txBody>
            <a:bodyPr wrap="square" lIns="0" tIns="0" rIns="0" bIns="0" rtlCol="0"/>
            <a:lstStyle/>
            <a:p>
              <a:endParaRPr/>
            </a:p>
          </p:txBody>
        </p:sp>
        <p:sp>
          <p:nvSpPr>
            <p:cNvPr id="318" name="object 318"/>
            <p:cNvSpPr/>
            <p:nvPr/>
          </p:nvSpPr>
          <p:spPr>
            <a:xfrm>
              <a:off x="7136410" y="7270079"/>
              <a:ext cx="74295" cy="19050"/>
            </a:xfrm>
            <a:custGeom>
              <a:avLst/>
              <a:gdLst/>
              <a:ahLst/>
              <a:cxnLst/>
              <a:rect l="l" t="t" r="r" b="b"/>
              <a:pathLst>
                <a:path w="74295" h="19050">
                  <a:moveTo>
                    <a:pt x="0" y="18719"/>
                  </a:moveTo>
                  <a:lnTo>
                    <a:pt x="73680" y="0"/>
                  </a:lnTo>
                </a:path>
              </a:pathLst>
            </a:custGeom>
            <a:ln w="4530">
              <a:solidFill>
                <a:srgbClr val="000000"/>
              </a:solidFill>
            </a:ln>
          </p:spPr>
          <p:txBody>
            <a:bodyPr wrap="square" lIns="0" tIns="0" rIns="0" bIns="0" rtlCol="0"/>
            <a:lstStyle/>
            <a:p>
              <a:endParaRPr/>
            </a:p>
          </p:txBody>
        </p:sp>
        <p:sp>
          <p:nvSpPr>
            <p:cNvPr id="319" name="object 319"/>
            <p:cNvSpPr/>
            <p:nvPr/>
          </p:nvSpPr>
          <p:spPr>
            <a:xfrm>
              <a:off x="7202553" y="7256221"/>
              <a:ext cx="15240" cy="27940"/>
            </a:xfrm>
            <a:custGeom>
              <a:avLst/>
              <a:gdLst/>
              <a:ahLst/>
              <a:cxnLst/>
              <a:rect l="l" t="t" r="r" b="b"/>
              <a:pathLst>
                <a:path w="15240" h="27940">
                  <a:moveTo>
                    <a:pt x="7538" y="0"/>
                  </a:moveTo>
                  <a:lnTo>
                    <a:pt x="7538" y="27715"/>
                  </a:lnTo>
                </a:path>
                <a:path w="15240" h="27940">
                  <a:moveTo>
                    <a:pt x="0" y="0"/>
                  </a:moveTo>
                  <a:lnTo>
                    <a:pt x="15076" y="0"/>
                  </a:lnTo>
                </a:path>
                <a:path w="15240" h="27940">
                  <a:moveTo>
                    <a:pt x="15076" y="0"/>
                  </a:moveTo>
                  <a:lnTo>
                    <a:pt x="0" y="0"/>
                  </a:lnTo>
                </a:path>
                <a:path w="15240" h="27940">
                  <a:moveTo>
                    <a:pt x="0" y="27715"/>
                  </a:moveTo>
                  <a:lnTo>
                    <a:pt x="15076" y="27715"/>
                  </a:lnTo>
                </a:path>
                <a:path w="15240" h="27940">
                  <a:moveTo>
                    <a:pt x="15076" y="27715"/>
                  </a:moveTo>
                  <a:lnTo>
                    <a:pt x="0" y="27715"/>
                  </a:lnTo>
                </a:path>
              </a:pathLst>
            </a:custGeom>
            <a:ln w="3175">
              <a:solidFill>
                <a:srgbClr val="000000"/>
              </a:solidFill>
            </a:ln>
          </p:spPr>
          <p:txBody>
            <a:bodyPr wrap="square" lIns="0" tIns="0" rIns="0" bIns="0" rtlCol="0"/>
            <a:lstStyle/>
            <a:p>
              <a:endParaRPr/>
            </a:p>
          </p:txBody>
        </p:sp>
        <p:sp>
          <p:nvSpPr>
            <p:cNvPr id="320" name="object 320"/>
            <p:cNvSpPr/>
            <p:nvPr/>
          </p:nvSpPr>
          <p:spPr>
            <a:xfrm>
              <a:off x="7210091" y="7247226"/>
              <a:ext cx="74295" cy="22860"/>
            </a:xfrm>
            <a:custGeom>
              <a:avLst/>
              <a:gdLst/>
              <a:ahLst/>
              <a:cxnLst/>
              <a:rect l="l" t="t" r="r" b="b"/>
              <a:pathLst>
                <a:path w="74295" h="22859">
                  <a:moveTo>
                    <a:pt x="0" y="22852"/>
                  </a:moveTo>
                  <a:lnTo>
                    <a:pt x="73680" y="0"/>
                  </a:lnTo>
                </a:path>
              </a:pathLst>
            </a:custGeom>
            <a:ln w="4530">
              <a:solidFill>
                <a:srgbClr val="000000"/>
              </a:solidFill>
            </a:ln>
          </p:spPr>
          <p:txBody>
            <a:bodyPr wrap="square" lIns="0" tIns="0" rIns="0" bIns="0" rtlCol="0"/>
            <a:lstStyle/>
            <a:p>
              <a:endParaRPr/>
            </a:p>
          </p:txBody>
        </p:sp>
        <p:sp>
          <p:nvSpPr>
            <p:cNvPr id="321" name="object 321"/>
            <p:cNvSpPr/>
            <p:nvPr/>
          </p:nvSpPr>
          <p:spPr>
            <a:xfrm>
              <a:off x="7276234" y="7229478"/>
              <a:ext cx="15240" cy="35560"/>
            </a:xfrm>
            <a:custGeom>
              <a:avLst/>
              <a:gdLst/>
              <a:ahLst/>
              <a:cxnLst/>
              <a:rect l="l" t="t" r="r" b="b"/>
              <a:pathLst>
                <a:path w="15240" h="35559">
                  <a:moveTo>
                    <a:pt x="7538" y="0"/>
                  </a:moveTo>
                  <a:lnTo>
                    <a:pt x="7538" y="35251"/>
                  </a:lnTo>
                </a:path>
                <a:path w="15240" h="35559">
                  <a:moveTo>
                    <a:pt x="0" y="0"/>
                  </a:moveTo>
                  <a:lnTo>
                    <a:pt x="15076" y="0"/>
                  </a:lnTo>
                </a:path>
                <a:path w="15240" h="35559">
                  <a:moveTo>
                    <a:pt x="15076" y="0"/>
                  </a:moveTo>
                  <a:lnTo>
                    <a:pt x="0" y="0"/>
                  </a:lnTo>
                </a:path>
                <a:path w="15240" h="35559">
                  <a:moveTo>
                    <a:pt x="0" y="35251"/>
                  </a:moveTo>
                  <a:lnTo>
                    <a:pt x="15076" y="35251"/>
                  </a:lnTo>
                </a:path>
                <a:path w="15240" h="35559">
                  <a:moveTo>
                    <a:pt x="15076" y="35251"/>
                  </a:moveTo>
                  <a:lnTo>
                    <a:pt x="0" y="35251"/>
                  </a:lnTo>
                </a:path>
              </a:pathLst>
            </a:custGeom>
            <a:ln w="3175">
              <a:solidFill>
                <a:srgbClr val="000000"/>
              </a:solidFill>
            </a:ln>
          </p:spPr>
          <p:txBody>
            <a:bodyPr wrap="square" lIns="0" tIns="0" rIns="0" bIns="0" rtlCol="0"/>
            <a:lstStyle/>
            <a:p>
              <a:endParaRPr/>
            </a:p>
          </p:txBody>
        </p:sp>
        <p:sp>
          <p:nvSpPr>
            <p:cNvPr id="322" name="object 322"/>
            <p:cNvSpPr/>
            <p:nvPr/>
          </p:nvSpPr>
          <p:spPr>
            <a:xfrm>
              <a:off x="7283772" y="7202249"/>
              <a:ext cx="74295" cy="45085"/>
            </a:xfrm>
            <a:custGeom>
              <a:avLst/>
              <a:gdLst/>
              <a:ahLst/>
              <a:cxnLst/>
              <a:rect l="l" t="t" r="r" b="b"/>
              <a:pathLst>
                <a:path w="74295" h="45084">
                  <a:moveTo>
                    <a:pt x="0" y="44976"/>
                  </a:moveTo>
                  <a:lnTo>
                    <a:pt x="73680" y="0"/>
                  </a:lnTo>
                </a:path>
              </a:pathLst>
            </a:custGeom>
            <a:ln w="4530">
              <a:solidFill>
                <a:srgbClr val="000000"/>
              </a:solidFill>
            </a:ln>
          </p:spPr>
          <p:txBody>
            <a:bodyPr wrap="square" lIns="0" tIns="0" rIns="0" bIns="0" rtlCol="0"/>
            <a:lstStyle/>
            <a:p>
              <a:endParaRPr/>
            </a:p>
          </p:txBody>
        </p:sp>
        <p:sp>
          <p:nvSpPr>
            <p:cNvPr id="323" name="object 323"/>
            <p:cNvSpPr/>
            <p:nvPr/>
          </p:nvSpPr>
          <p:spPr>
            <a:xfrm>
              <a:off x="7349915" y="7173075"/>
              <a:ext cx="15240" cy="59055"/>
            </a:xfrm>
            <a:custGeom>
              <a:avLst/>
              <a:gdLst/>
              <a:ahLst/>
              <a:cxnLst/>
              <a:rect l="l" t="t" r="r" b="b"/>
              <a:pathLst>
                <a:path w="15240" h="59054">
                  <a:moveTo>
                    <a:pt x="7538" y="0"/>
                  </a:moveTo>
                  <a:lnTo>
                    <a:pt x="7538" y="58591"/>
                  </a:lnTo>
                </a:path>
                <a:path w="15240" h="59054">
                  <a:moveTo>
                    <a:pt x="0" y="0"/>
                  </a:moveTo>
                  <a:lnTo>
                    <a:pt x="15076" y="0"/>
                  </a:lnTo>
                </a:path>
                <a:path w="15240" h="59054">
                  <a:moveTo>
                    <a:pt x="15076" y="0"/>
                  </a:moveTo>
                  <a:lnTo>
                    <a:pt x="0" y="0"/>
                  </a:lnTo>
                </a:path>
                <a:path w="15240" h="59054">
                  <a:moveTo>
                    <a:pt x="0" y="58591"/>
                  </a:moveTo>
                  <a:lnTo>
                    <a:pt x="15076" y="58591"/>
                  </a:lnTo>
                </a:path>
                <a:path w="15240" h="59054">
                  <a:moveTo>
                    <a:pt x="15076" y="58591"/>
                  </a:moveTo>
                  <a:lnTo>
                    <a:pt x="0" y="58591"/>
                  </a:lnTo>
                </a:path>
              </a:pathLst>
            </a:custGeom>
            <a:ln w="3175">
              <a:solidFill>
                <a:srgbClr val="000000"/>
              </a:solidFill>
            </a:ln>
          </p:spPr>
          <p:txBody>
            <a:bodyPr wrap="square" lIns="0" tIns="0" rIns="0" bIns="0" rtlCol="0"/>
            <a:lstStyle/>
            <a:p>
              <a:endParaRPr/>
            </a:p>
          </p:txBody>
        </p:sp>
        <p:sp>
          <p:nvSpPr>
            <p:cNvPr id="324" name="object 324"/>
            <p:cNvSpPr/>
            <p:nvPr/>
          </p:nvSpPr>
          <p:spPr>
            <a:xfrm>
              <a:off x="7357453" y="7147305"/>
              <a:ext cx="74295" cy="55244"/>
            </a:xfrm>
            <a:custGeom>
              <a:avLst/>
              <a:gdLst/>
              <a:ahLst/>
              <a:cxnLst/>
              <a:rect l="l" t="t" r="r" b="b"/>
              <a:pathLst>
                <a:path w="74295" h="55245">
                  <a:moveTo>
                    <a:pt x="0" y="54944"/>
                  </a:moveTo>
                  <a:lnTo>
                    <a:pt x="73680" y="0"/>
                  </a:lnTo>
                </a:path>
              </a:pathLst>
            </a:custGeom>
            <a:ln w="4529">
              <a:solidFill>
                <a:srgbClr val="000000"/>
              </a:solidFill>
            </a:ln>
          </p:spPr>
          <p:txBody>
            <a:bodyPr wrap="square" lIns="0" tIns="0" rIns="0" bIns="0" rtlCol="0"/>
            <a:lstStyle/>
            <a:p>
              <a:endParaRPr/>
            </a:p>
          </p:txBody>
        </p:sp>
        <p:sp>
          <p:nvSpPr>
            <p:cNvPr id="325" name="object 325"/>
            <p:cNvSpPr/>
            <p:nvPr/>
          </p:nvSpPr>
          <p:spPr>
            <a:xfrm>
              <a:off x="7423596" y="7109136"/>
              <a:ext cx="15240" cy="76200"/>
            </a:xfrm>
            <a:custGeom>
              <a:avLst/>
              <a:gdLst/>
              <a:ahLst/>
              <a:cxnLst/>
              <a:rect l="l" t="t" r="r" b="b"/>
              <a:pathLst>
                <a:path w="15240" h="76200">
                  <a:moveTo>
                    <a:pt x="7538" y="0"/>
                  </a:moveTo>
                  <a:lnTo>
                    <a:pt x="7538" y="76095"/>
                  </a:lnTo>
                </a:path>
                <a:path w="15240" h="76200">
                  <a:moveTo>
                    <a:pt x="0" y="0"/>
                  </a:moveTo>
                  <a:lnTo>
                    <a:pt x="15076" y="0"/>
                  </a:lnTo>
                </a:path>
                <a:path w="15240" h="76200">
                  <a:moveTo>
                    <a:pt x="15076" y="0"/>
                  </a:moveTo>
                  <a:lnTo>
                    <a:pt x="0" y="0"/>
                  </a:lnTo>
                </a:path>
                <a:path w="15240" h="76200">
                  <a:moveTo>
                    <a:pt x="0" y="76095"/>
                  </a:moveTo>
                  <a:lnTo>
                    <a:pt x="15076" y="76095"/>
                  </a:lnTo>
                </a:path>
                <a:path w="15240" h="76200">
                  <a:moveTo>
                    <a:pt x="15076" y="76095"/>
                  </a:moveTo>
                  <a:lnTo>
                    <a:pt x="0" y="76095"/>
                  </a:lnTo>
                </a:path>
              </a:pathLst>
            </a:custGeom>
            <a:ln w="3175">
              <a:solidFill>
                <a:srgbClr val="000000"/>
              </a:solidFill>
            </a:ln>
          </p:spPr>
          <p:txBody>
            <a:bodyPr wrap="square" lIns="0" tIns="0" rIns="0" bIns="0" rtlCol="0"/>
            <a:lstStyle/>
            <a:p>
              <a:endParaRPr/>
            </a:p>
          </p:txBody>
        </p:sp>
        <p:sp>
          <p:nvSpPr>
            <p:cNvPr id="326" name="object 326"/>
            <p:cNvSpPr/>
            <p:nvPr/>
          </p:nvSpPr>
          <p:spPr>
            <a:xfrm>
              <a:off x="7431134" y="7045196"/>
              <a:ext cx="74295" cy="102235"/>
            </a:xfrm>
            <a:custGeom>
              <a:avLst/>
              <a:gdLst/>
              <a:ahLst/>
              <a:cxnLst/>
              <a:rect l="l" t="t" r="r" b="b"/>
              <a:pathLst>
                <a:path w="74295" h="102234">
                  <a:moveTo>
                    <a:pt x="0" y="102109"/>
                  </a:moveTo>
                  <a:lnTo>
                    <a:pt x="73680" y="0"/>
                  </a:lnTo>
                </a:path>
              </a:pathLst>
            </a:custGeom>
            <a:ln w="4529">
              <a:solidFill>
                <a:srgbClr val="000000"/>
              </a:solidFill>
            </a:ln>
          </p:spPr>
          <p:txBody>
            <a:bodyPr wrap="square" lIns="0" tIns="0" rIns="0" bIns="0" rtlCol="0"/>
            <a:lstStyle/>
            <a:p>
              <a:endParaRPr/>
            </a:p>
          </p:txBody>
        </p:sp>
        <p:sp>
          <p:nvSpPr>
            <p:cNvPr id="327" name="object 327"/>
            <p:cNvSpPr/>
            <p:nvPr/>
          </p:nvSpPr>
          <p:spPr>
            <a:xfrm>
              <a:off x="7497277" y="6980284"/>
              <a:ext cx="15240" cy="130175"/>
            </a:xfrm>
            <a:custGeom>
              <a:avLst/>
              <a:gdLst/>
              <a:ahLst/>
              <a:cxnLst/>
              <a:rect l="l" t="t" r="r" b="b"/>
              <a:pathLst>
                <a:path w="15240" h="130175">
                  <a:moveTo>
                    <a:pt x="7538" y="0"/>
                  </a:moveTo>
                  <a:lnTo>
                    <a:pt x="7538" y="129824"/>
                  </a:lnTo>
                </a:path>
                <a:path w="15240" h="130175">
                  <a:moveTo>
                    <a:pt x="0" y="0"/>
                  </a:moveTo>
                  <a:lnTo>
                    <a:pt x="15076" y="0"/>
                  </a:lnTo>
                </a:path>
                <a:path w="15240" h="130175">
                  <a:moveTo>
                    <a:pt x="15076" y="0"/>
                  </a:moveTo>
                  <a:lnTo>
                    <a:pt x="0" y="0"/>
                  </a:lnTo>
                </a:path>
                <a:path w="15240" h="130175">
                  <a:moveTo>
                    <a:pt x="0" y="129824"/>
                  </a:moveTo>
                  <a:lnTo>
                    <a:pt x="15076" y="129824"/>
                  </a:lnTo>
                </a:path>
                <a:path w="15240" h="130175">
                  <a:moveTo>
                    <a:pt x="15076" y="129824"/>
                  </a:moveTo>
                  <a:lnTo>
                    <a:pt x="0" y="129824"/>
                  </a:lnTo>
                </a:path>
              </a:pathLst>
            </a:custGeom>
            <a:ln w="3175">
              <a:solidFill>
                <a:srgbClr val="000000"/>
              </a:solidFill>
            </a:ln>
          </p:spPr>
          <p:txBody>
            <a:bodyPr wrap="square" lIns="0" tIns="0" rIns="0" bIns="0" rtlCol="0"/>
            <a:lstStyle/>
            <a:p>
              <a:endParaRPr/>
            </a:p>
          </p:txBody>
        </p:sp>
        <p:sp>
          <p:nvSpPr>
            <p:cNvPr id="328" name="object 328"/>
            <p:cNvSpPr/>
            <p:nvPr/>
          </p:nvSpPr>
          <p:spPr>
            <a:xfrm>
              <a:off x="7504815" y="6913913"/>
              <a:ext cx="74295" cy="131445"/>
            </a:xfrm>
            <a:custGeom>
              <a:avLst/>
              <a:gdLst/>
              <a:ahLst/>
              <a:cxnLst/>
              <a:rect l="l" t="t" r="r" b="b"/>
              <a:pathLst>
                <a:path w="74295" h="131445">
                  <a:moveTo>
                    <a:pt x="0" y="131283"/>
                  </a:moveTo>
                  <a:lnTo>
                    <a:pt x="73680" y="0"/>
                  </a:lnTo>
                </a:path>
              </a:pathLst>
            </a:custGeom>
            <a:ln w="4529">
              <a:solidFill>
                <a:srgbClr val="000000"/>
              </a:solidFill>
            </a:ln>
          </p:spPr>
          <p:txBody>
            <a:bodyPr wrap="square" lIns="0" tIns="0" rIns="0" bIns="0" rtlCol="0"/>
            <a:lstStyle/>
            <a:p>
              <a:endParaRPr/>
            </a:p>
          </p:txBody>
        </p:sp>
        <p:sp>
          <p:nvSpPr>
            <p:cNvPr id="329" name="object 329"/>
            <p:cNvSpPr/>
            <p:nvPr/>
          </p:nvSpPr>
          <p:spPr>
            <a:xfrm>
              <a:off x="7570958" y="6809616"/>
              <a:ext cx="15240" cy="208915"/>
            </a:xfrm>
            <a:custGeom>
              <a:avLst/>
              <a:gdLst/>
              <a:ahLst/>
              <a:cxnLst/>
              <a:rect l="l" t="t" r="r" b="b"/>
              <a:pathLst>
                <a:path w="15240" h="208915">
                  <a:moveTo>
                    <a:pt x="7538" y="0"/>
                  </a:moveTo>
                  <a:lnTo>
                    <a:pt x="7538" y="208351"/>
                  </a:lnTo>
                </a:path>
                <a:path w="15240" h="208915">
                  <a:moveTo>
                    <a:pt x="0" y="0"/>
                  </a:moveTo>
                  <a:lnTo>
                    <a:pt x="15076" y="0"/>
                  </a:lnTo>
                </a:path>
                <a:path w="15240" h="208915">
                  <a:moveTo>
                    <a:pt x="15076" y="0"/>
                  </a:moveTo>
                  <a:lnTo>
                    <a:pt x="0" y="0"/>
                  </a:lnTo>
                </a:path>
                <a:path w="15240" h="208915">
                  <a:moveTo>
                    <a:pt x="0" y="208351"/>
                  </a:moveTo>
                  <a:lnTo>
                    <a:pt x="15076" y="208351"/>
                  </a:lnTo>
                </a:path>
                <a:path w="15240" h="208915">
                  <a:moveTo>
                    <a:pt x="15076" y="208351"/>
                  </a:moveTo>
                  <a:lnTo>
                    <a:pt x="0" y="208351"/>
                  </a:lnTo>
                </a:path>
              </a:pathLst>
            </a:custGeom>
            <a:ln w="3175">
              <a:solidFill>
                <a:srgbClr val="000000"/>
              </a:solidFill>
            </a:ln>
          </p:spPr>
          <p:txBody>
            <a:bodyPr wrap="square" lIns="0" tIns="0" rIns="0" bIns="0" rtlCol="0"/>
            <a:lstStyle/>
            <a:p>
              <a:endParaRPr/>
            </a:p>
          </p:txBody>
        </p:sp>
        <p:sp>
          <p:nvSpPr>
            <p:cNvPr id="330" name="object 330"/>
            <p:cNvSpPr/>
            <p:nvPr/>
          </p:nvSpPr>
          <p:spPr>
            <a:xfrm>
              <a:off x="6612861" y="7326483"/>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31" name="object 331"/>
            <p:cNvSpPr/>
            <p:nvPr/>
          </p:nvSpPr>
          <p:spPr>
            <a:xfrm>
              <a:off x="6612861" y="732648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2" name="object 332"/>
            <p:cNvSpPr/>
            <p:nvPr/>
          </p:nvSpPr>
          <p:spPr>
            <a:xfrm>
              <a:off x="6686787" y="732162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33" name="object 333"/>
            <p:cNvSpPr/>
            <p:nvPr/>
          </p:nvSpPr>
          <p:spPr>
            <a:xfrm>
              <a:off x="6686786" y="7321620"/>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4" name="object 334"/>
            <p:cNvSpPr/>
            <p:nvPr/>
          </p:nvSpPr>
          <p:spPr>
            <a:xfrm>
              <a:off x="6760224" y="7319432"/>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35" name="object 335"/>
            <p:cNvSpPr/>
            <p:nvPr/>
          </p:nvSpPr>
          <p:spPr>
            <a:xfrm>
              <a:off x="6760223" y="731943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6" name="object 336"/>
            <p:cNvSpPr/>
            <p:nvPr/>
          </p:nvSpPr>
          <p:spPr>
            <a:xfrm>
              <a:off x="6833905" y="7316028"/>
              <a:ext cx="15240" cy="15875"/>
            </a:xfrm>
            <a:custGeom>
              <a:avLst/>
              <a:gdLst/>
              <a:ahLst/>
              <a:cxnLst/>
              <a:rect l="l" t="t" r="r" b="b"/>
              <a:pathLst>
                <a:path w="15240" h="15875">
                  <a:moveTo>
                    <a:pt x="7537" y="0"/>
                  </a:moveTo>
                  <a:lnTo>
                    <a:pt x="0" y="15316"/>
                  </a:lnTo>
                  <a:lnTo>
                    <a:pt x="15076" y="15316"/>
                  </a:lnTo>
                  <a:lnTo>
                    <a:pt x="7537" y="0"/>
                  </a:lnTo>
                  <a:close/>
                </a:path>
              </a:pathLst>
            </a:custGeom>
            <a:solidFill>
              <a:srgbClr val="000000"/>
            </a:solidFill>
          </p:spPr>
          <p:txBody>
            <a:bodyPr wrap="square" lIns="0" tIns="0" rIns="0" bIns="0" rtlCol="0"/>
            <a:lstStyle/>
            <a:p>
              <a:endParaRPr/>
            </a:p>
          </p:txBody>
        </p:sp>
        <p:sp>
          <p:nvSpPr>
            <p:cNvPr id="337" name="object 337"/>
            <p:cNvSpPr/>
            <p:nvPr/>
          </p:nvSpPr>
          <p:spPr>
            <a:xfrm>
              <a:off x="6833904" y="7316028"/>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38" name="object 338"/>
            <p:cNvSpPr/>
            <p:nvPr/>
          </p:nvSpPr>
          <p:spPr>
            <a:xfrm>
              <a:off x="6907829" y="7313111"/>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39" name="object 339"/>
            <p:cNvSpPr/>
            <p:nvPr/>
          </p:nvSpPr>
          <p:spPr>
            <a:xfrm>
              <a:off x="6907829" y="7313111"/>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0" name="object 340"/>
            <p:cNvSpPr/>
            <p:nvPr/>
          </p:nvSpPr>
          <p:spPr>
            <a:xfrm>
              <a:off x="6981267" y="730411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41" name="object 341"/>
            <p:cNvSpPr/>
            <p:nvPr/>
          </p:nvSpPr>
          <p:spPr>
            <a:xfrm>
              <a:off x="6981266" y="7304115"/>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2" name="object 342"/>
            <p:cNvSpPr/>
            <p:nvPr/>
          </p:nvSpPr>
          <p:spPr>
            <a:xfrm>
              <a:off x="7054948" y="7298767"/>
              <a:ext cx="15875" cy="15240"/>
            </a:xfrm>
            <a:custGeom>
              <a:avLst/>
              <a:gdLst/>
              <a:ahLst/>
              <a:cxnLst/>
              <a:rect l="l" t="t" r="r" b="b"/>
              <a:pathLst>
                <a:path w="15875" h="15240">
                  <a:moveTo>
                    <a:pt x="7537" y="0"/>
                  </a:moveTo>
                  <a:lnTo>
                    <a:pt x="0" y="15073"/>
                  </a:lnTo>
                  <a:lnTo>
                    <a:pt x="15318" y="15073"/>
                  </a:lnTo>
                  <a:lnTo>
                    <a:pt x="7537" y="0"/>
                  </a:lnTo>
                  <a:close/>
                </a:path>
              </a:pathLst>
            </a:custGeom>
            <a:solidFill>
              <a:srgbClr val="000000"/>
            </a:solidFill>
          </p:spPr>
          <p:txBody>
            <a:bodyPr wrap="square" lIns="0" tIns="0" rIns="0" bIns="0" rtlCol="0"/>
            <a:lstStyle/>
            <a:p>
              <a:endParaRPr/>
            </a:p>
          </p:txBody>
        </p:sp>
        <p:sp>
          <p:nvSpPr>
            <p:cNvPr id="343" name="object 343"/>
            <p:cNvSpPr/>
            <p:nvPr/>
          </p:nvSpPr>
          <p:spPr>
            <a:xfrm>
              <a:off x="7054947" y="7298767"/>
              <a:ext cx="15875" cy="15240"/>
            </a:xfrm>
            <a:custGeom>
              <a:avLst/>
              <a:gdLst/>
              <a:ahLst/>
              <a:cxnLst/>
              <a:rect l="l" t="t" r="r" b="b"/>
              <a:pathLst>
                <a:path w="15875" h="15240">
                  <a:moveTo>
                    <a:pt x="0" y="15073"/>
                  </a:moveTo>
                  <a:lnTo>
                    <a:pt x="15319"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4" name="object 344"/>
            <p:cNvSpPr/>
            <p:nvPr/>
          </p:nvSpPr>
          <p:spPr>
            <a:xfrm>
              <a:off x="7128871" y="7281020"/>
              <a:ext cx="15240" cy="15875"/>
            </a:xfrm>
            <a:custGeom>
              <a:avLst/>
              <a:gdLst/>
              <a:ahLst/>
              <a:cxnLst/>
              <a:rect l="l" t="t" r="r" b="b"/>
              <a:pathLst>
                <a:path w="15240" h="15875">
                  <a:moveTo>
                    <a:pt x="7538" y="0"/>
                  </a:moveTo>
                  <a:lnTo>
                    <a:pt x="0" y="15316"/>
                  </a:lnTo>
                  <a:lnTo>
                    <a:pt x="15077" y="15316"/>
                  </a:lnTo>
                  <a:lnTo>
                    <a:pt x="7538" y="0"/>
                  </a:lnTo>
                  <a:close/>
                </a:path>
              </a:pathLst>
            </a:custGeom>
            <a:solidFill>
              <a:srgbClr val="000000"/>
            </a:solidFill>
          </p:spPr>
          <p:txBody>
            <a:bodyPr wrap="square" lIns="0" tIns="0" rIns="0" bIns="0" rtlCol="0"/>
            <a:lstStyle/>
            <a:p>
              <a:endParaRPr/>
            </a:p>
          </p:txBody>
        </p:sp>
        <p:sp>
          <p:nvSpPr>
            <p:cNvPr id="345" name="object 345"/>
            <p:cNvSpPr/>
            <p:nvPr/>
          </p:nvSpPr>
          <p:spPr>
            <a:xfrm>
              <a:off x="7128872" y="7281019"/>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46" name="object 346"/>
            <p:cNvSpPr/>
            <p:nvPr/>
          </p:nvSpPr>
          <p:spPr>
            <a:xfrm>
              <a:off x="7202553" y="7262544"/>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47" name="object 347"/>
            <p:cNvSpPr/>
            <p:nvPr/>
          </p:nvSpPr>
          <p:spPr>
            <a:xfrm>
              <a:off x="7202553" y="726254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8" name="object 348"/>
            <p:cNvSpPr/>
            <p:nvPr/>
          </p:nvSpPr>
          <p:spPr>
            <a:xfrm>
              <a:off x="7276234" y="723969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49" name="object 349"/>
            <p:cNvSpPr/>
            <p:nvPr/>
          </p:nvSpPr>
          <p:spPr>
            <a:xfrm>
              <a:off x="7276234" y="723968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0" name="object 350"/>
            <p:cNvSpPr/>
            <p:nvPr/>
          </p:nvSpPr>
          <p:spPr>
            <a:xfrm>
              <a:off x="7349915" y="7194713"/>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1" name="object 351"/>
            <p:cNvSpPr/>
            <p:nvPr/>
          </p:nvSpPr>
          <p:spPr>
            <a:xfrm>
              <a:off x="7349915" y="7194713"/>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2" name="object 352"/>
            <p:cNvSpPr/>
            <p:nvPr/>
          </p:nvSpPr>
          <p:spPr>
            <a:xfrm>
              <a:off x="7423596" y="7139769"/>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53" name="object 353"/>
            <p:cNvSpPr/>
            <p:nvPr/>
          </p:nvSpPr>
          <p:spPr>
            <a:xfrm>
              <a:off x="7423596" y="7139768"/>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4" name="object 354"/>
            <p:cNvSpPr/>
            <p:nvPr/>
          </p:nvSpPr>
          <p:spPr>
            <a:xfrm>
              <a:off x="7497276" y="7037660"/>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55" name="object 355"/>
            <p:cNvSpPr/>
            <p:nvPr/>
          </p:nvSpPr>
          <p:spPr>
            <a:xfrm>
              <a:off x="7497277" y="703765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6" name="object 356"/>
            <p:cNvSpPr/>
            <p:nvPr/>
          </p:nvSpPr>
          <p:spPr>
            <a:xfrm>
              <a:off x="7570958" y="690637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7" name="object 357"/>
            <p:cNvSpPr/>
            <p:nvPr/>
          </p:nvSpPr>
          <p:spPr>
            <a:xfrm>
              <a:off x="7570958" y="6906376"/>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8" name="object 358"/>
            <p:cNvSpPr/>
            <p:nvPr/>
          </p:nvSpPr>
          <p:spPr>
            <a:xfrm>
              <a:off x="6620400" y="7331344"/>
              <a:ext cx="74295" cy="3175"/>
            </a:xfrm>
            <a:custGeom>
              <a:avLst/>
              <a:gdLst/>
              <a:ahLst/>
              <a:cxnLst/>
              <a:rect l="l" t="t" r="r" b="b"/>
              <a:pathLst>
                <a:path w="74295" h="3175">
                  <a:moveTo>
                    <a:pt x="0" y="2674"/>
                  </a:moveTo>
                  <a:lnTo>
                    <a:pt x="73924" y="0"/>
                  </a:lnTo>
                </a:path>
              </a:pathLst>
            </a:custGeom>
            <a:ln w="4530">
              <a:solidFill>
                <a:srgbClr val="A0A0A4"/>
              </a:solidFill>
            </a:ln>
          </p:spPr>
          <p:txBody>
            <a:bodyPr wrap="square" lIns="0" tIns="0" rIns="0" bIns="0" rtlCol="0"/>
            <a:lstStyle/>
            <a:p>
              <a:endParaRPr/>
            </a:p>
          </p:txBody>
        </p:sp>
        <p:sp>
          <p:nvSpPr>
            <p:cNvPr id="359" name="object 359"/>
            <p:cNvSpPr/>
            <p:nvPr/>
          </p:nvSpPr>
          <p:spPr>
            <a:xfrm>
              <a:off x="6694324" y="7312138"/>
              <a:ext cx="442595" cy="19685"/>
            </a:xfrm>
            <a:custGeom>
              <a:avLst/>
              <a:gdLst/>
              <a:ahLst/>
              <a:cxnLst/>
              <a:rect l="l" t="t" r="r" b="b"/>
              <a:pathLst>
                <a:path w="442595" h="19684">
                  <a:moveTo>
                    <a:pt x="0" y="19206"/>
                  </a:moveTo>
                  <a:lnTo>
                    <a:pt x="73437" y="18476"/>
                  </a:lnTo>
                </a:path>
                <a:path w="442595" h="19684">
                  <a:moveTo>
                    <a:pt x="73437" y="18476"/>
                  </a:moveTo>
                  <a:lnTo>
                    <a:pt x="147118" y="14343"/>
                  </a:lnTo>
                </a:path>
                <a:path w="442595" h="19684">
                  <a:moveTo>
                    <a:pt x="147118" y="14343"/>
                  </a:moveTo>
                  <a:lnTo>
                    <a:pt x="221042" y="14100"/>
                  </a:lnTo>
                </a:path>
                <a:path w="442595" h="19684">
                  <a:moveTo>
                    <a:pt x="221042" y="14100"/>
                  </a:moveTo>
                  <a:lnTo>
                    <a:pt x="294480" y="12398"/>
                  </a:lnTo>
                </a:path>
                <a:path w="442595" h="19684">
                  <a:moveTo>
                    <a:pt x="294480" y="12398"/>
                  </a:moveTo>
                  <a:lnTo>
                    <a:pt x="368161" y="6564"/>
                  </a:lnTo>
                </a:path>
                <a:path w="442595" h="19684">
                  <a:moveTo>
                    <a:pt x="368161" y="6564"/>
                  </a:moveTo>
                  <a:lnTo>
                    <a:pt x="442085" y="0"/>
                  </a:lnTo>
                </a:path>
              </a:pathLst>
            </a:custGeom>
            <a:ln w="4529">
              <a:solidFill>
                <a:srgbClr val="A0A0A4"/>
              </a:solidFill>
            </a:ln>
          </p:spPr>
          <p:txBody>
            <a:bodyPr wrap="square" lIns="0" tIns="0" rIns="0" bIns="0" rtlCol="0"/>
            <a:lstStyle/>
            <a:p>
              <a:endParaRPr/>
            </a:p>
          </p:txBody>
        </p:sp>
        <p:sp>
          <p:nvSpPr>
            <p:cNvPr id="360" name="object 360"/>
            <p:cNvSpPr/>
            <p:nvPr/>
          </p:nvSpPr>
          <p:spPr>
            <a:xfrm>
              <a:off x="7128872" y="7303386"/>
              <a:ext cx="15240" cy="17780"/>
            </a:xfrm>
            <a:custGeom>
              <a:avLst/>
              <a:gdLst/>
              <a:ahLst/>
              <a:cxnLst/>
              <a:rect l="l" t="t" r="r" b="b"/>
              <a:pathLst>
                <a:path w="15240" h="17779">
                  <a:moveTo>
                    <a:pt x="7538" y="0"/>
                  </a:moveTo>
                  <a:lnTo>
                    <a:pt x="7538" y="17504"/>
                  </a:lnTo>
                </a:path>
                <a:path w="15240" h="17779">
                  <a:moveTo>
                    <a:pt x="0" y="0"/>
                  </a:moveTo>
                  <a:lnTo>
                    <a:pt x="15076" y="0"/>
                  </a:lnTo>
                </a:path>
                <a:path w="15240" h="17779">
                  <a:moveTo>
                    <a:pt x="15076" y="0"/>
                  </a:moveTo>
                  <a:lnTo>
                    <a:pt x="0" y="0"/>
                  </a:lnTo>
                </a:path>
                <a:path w="15240" h="17779">
                  <a:moveTo>
                    <a:pt x="0" y="17504"/>
                  </a:moveTo>
                  <a:lnTo>
                    <a:pt x="15076" y="17504"/>
                  </a:lnTo>
                </a:path>
                <a:path w="15240" h="17779">
                  <a:moveTo>
                    <a:pt x="15076" y="17504"/>
                  </a:moveTo>
                  <a:lnTo>
                    <a:pt x="0" y="17504"/>
                  </a:lnTo>
                </a:path>
              </a:pathLst>
            </a:custGeom>
            <a:ln w="3175">
              <a:solidFill>
                <a:srgbClr val="A0A0A4"/>
              </a:solidFill>
            </a:ln>
          </p:spPr>
          <p:txBody>
            <a:bodyPr wrap="square" lIns="0" tIns="0" rIns="0" bIns="0" rtlCol="0"/>
            <a:lstStyle/>
            <a:p>
              <a:endParaRPr/>
            </a:p>
          </p:txBody>
        </p:sp>
        <p:sp>
          <p:nvSpPr>
            <p:cNvPr id="361" name="object 361"/>
            <p:cNvSpPr/>
            <p:nvPr/>
          </p:nvSpPr>
          <p:spPr>
            <a:xfrm>
              <a:off x="7136410" y="7310436"/>
              <a:ext cx="74295" cy="1905"/>
            </a:xfrm>
            <a:custGeom>
              <a:avLst/>
              <a:gdLst/>
              <a:ahLst/>
              <a:cxnLst/>
              <a:rect l="l" t="t" r="r" b="b"/>
              <a:pathLst>
                <a:path w="74295" h="1904">
                  <a:moveTo>
                    <a:pt x="0" y="1701"/>
                  </a:moveTo>
                  <a:lnTo>
                    <a:pt x="73680" y="0"/>
                  </a:lnTo>
                </a:path>
              </a:pathLst>
            </a:custGeom>
            <a:ln w="4530">
              <a:solidFill>
                <a:srgbClr val="A0A0A4"/>
              </a:solidFill>
            </a:ln>
          </p:spPr>
          <p:txBody>
            <a:bodyPr wrap="square" lIns="0" tIns="0" rIns="0" bIns="0" rtlCol="0"/>
            <a:lstStyle/>
            <a:p>
              <a:endParaRPr/>
            </a:p>
          </p:txBody>
        </p:sp>
        <p:sp>
          <p:nvSpPr>
            <p:cNvPr id="362" name="object 362"/>
            <p:cNvSpPr/>
            <p:nvPr/>
          </p:nvSpPr>
          <p:spPr>
            <a:xfrm>
              <a:off x="7202553" y="7301684"/>
              <a:ext cx="15240" cy="17780"/>
            </a:xfrm>
            <a:custGeom>
              <a:avLst/>
              <a:gdLst/>
              <a:ahLst/>
              <a:cxnLst/>
              <a:rect l="l" t="t" r="r" b="b"/>
              <a:pathLst>
                <a:path w="15240" h="17779">
                  <a:moveTo>
                    <a:pt x="7538" y="0"/>
                  </a:moveTo>
                  <a:lnTo>
                    <a:pt x="7538" y="17261"/>
                  </a:lnTo>
                </a:path>
                <a:path w="15240" h="17779">
                  <a:moveTo>
                    <a:pt x="0" y="0"/>
                  </a:moveTo>
                  <a:lnTo>
                    <a:pt x="15076" y="0"/>
                  </a:lnTo>
                </a:path>
                <a:path w="15240" h="17779">
                  <a:moveTo>
                    <a:pt x="15076" y="0"/>
                  </a:moveTo>
                  <a:lnTo>
                    <a:pt x="0" y="0"/>
                  </a:lnTo>
                </a:path>
                <a:path w="15240" h="17779">
                  <a:moveTo>
                    <a:pt x="0" y="17261"/>
                  </a:moveTo>
                  <a:lnTo>
                    <a:pt x="15076" y="17261"/>
                  </a:lnTo>
                </a:path>
                <a:path w="15240" h="17779">
                  <a:moveTo>
                    <a:pt x="15076" y="17261"/>
                  </a:moveTo>
                  <a:lnTo>
                    <a:pt x="0" y="17261"/>
                  </a:lnTo>
                </a:path>
              </a:pathLst>
            </a:custGeom>
            <a:ln w="3175">
              <a:solidFill>
                <a:srgbClr val="A0A0A4"/>
              </a:solidFill>
            </a:ln>
          </p:spPr>
          <p:txBody>
            <a:bodyPr wrap="square" lIns="0" tIns="0" rIns="0" bIns="0" rtlCol="0"/>
            <a:lstStyle/>
            <a:p>
              <a:endParaRPr/>
            </a:p>
          </p:txBody>
        </p:sp>
        <p:sp>
          <p:nvSpPr>
            <p:cNvPr id="363" name="object 363"/>
            <p:cNvSpPr/>
            <p:nvPr/>
          </p:nvSpPr>
          <p:spPr>
            <a:xfrm>
              <a:off x="7210091" y="7305088"/>
              <a:ext cx="74295" cy="5715"/>
            </a:xfrm>
            <a:custGeom>
              <a:avLst/>
              <a:gdLst/>
              <a:ahLst/>
              <a:cxnLst/>
              <a:rect l="l" t="t" r="r" b="b"/>
              <a:pathLst>
                <a:path w="74295" h="5715">
                  <a:moveTo>
                    <a:pt x="0" y="5348"/>
                  </a:moveTo>
                  <a:lnTo>
                    <a:pt x="73680" y="0"/>
                  </a:lnTo>
                </a:path>
              </a:pathLst>
            </a:custGeom>
            <a:ln w="4530">
              <a:solidFill>
                <a:srgbClr val="A0A0A4"/>
              </a:solidFill>
            </a:ln>
          </p:spPr>
          <p:txBody>
            <a:bodyPr wrap="square" lIns="0" tIns="0" rIns="0" bIns="0" rtlCol="0"/>
            <a:lstStyle/>
            <a:p>
              <a:endParaRPr/>
            </a:p>
          </p:txBody>
        </p:sp>
        <p:sp>
          <p:nvSpPr>
            <p:cNvPr id="364" name="object 364"/>
            <p:cNvSpPr/>
            <p:nvPr/>
          </p:nvSpPr>
          <p:spPr>
            <a:xfrm>
              <a:off x="7276234" y="7294391"/>
              <a:ext cx="15240" cy="21590"/>
            </a:xfrm>
            <a:custGeom>
              <a:avLst/>
              <a:gdLst/>
              <a:ahLst/>
              <a:cxnLst/>
              <a:rect l="l" t="t" r="r" b="b"/>
              <a:pathLst>
                <a:path w="15240" h="21590">
                  <a:moveTo>
                    <a:pt x="7538" y="0"/>
                  </a:moveTo>
                  <a:lnTo>
                    <a:pt x="7538" y="21151"/>
                  </a:lnTo>
                </a:path>
                <a:path w="15240" h="21590">
                  <a:moveTo>
                    <a:pt x="0" y="0"/>
                  </a:moveTo>
                  <a:lnTo>
                    <a:pt x="15076" y="0"/>
                  </a:lnTo>
                </a:path>
                <a:path w="15240" h="21590">
                  <a:moveTo>
                    <a:pt x="15076" y="0"/>
                  </a:moveTo>
                  <a:lnTo>
                    <a:pt x="0" y="0"/>
                  </a:lnTo>
                </a:path>
                <a:path w="15240" h="21590">
                  <a:moveTo>
                    <a:pt x="0" y="21151"/>
                  </a:moveTo>
                  <a:lnTo>
                    <a:pt x="15076" y="21151"/>
                  </a:lnTo>
                </a:path>
                <a:path w="15240" h="21590">
                  <a:moveTo>
                    <a:pt x="15076" y="21151"/>
                  </a:moveTo>
                  <a:lnTo>
                    <a:pt x="0" y="21151"/>
                  </a:lnTo>
                </a:path>
              </a:pathLst>
            </a:custGeom>
            <a:ln w="3175">
              <a:solidFill>
                <a:srgbClr val="A0A0A4"/>
              </a:solidFill>
            </a:ln>
          </p:spPr>
          <p:txBody>
            <a:bodyPr wrap="square" lIns="0" tIns="0" rIns="0" bIns="0" rtlCol="0"/>
            <a:lstStyle/>
            <a:p>
              <a:endParaRPr/>
            </a:p>
          </p:txBody>
        </p:sp>
        <p:sp>
          <p:nvSpPr>
            <p:cNvPr id="365" name="object 365"/>
            <p:cNvSpPr/>
            <p:nvPr/>
          </p:nvSpPr>
          <p:spPr>
            <a:xfrm>
              <a:off x="7283772" y="7293175"/>
              <a:ext cx="74295" cy="12065"/>
            </a:xfrm>
            <a:custGeom>
              <a:avLst/>
              <a:gdLst/>
              <a:ahLst/>
              <a:cxnLst/>
              <a:rect l="l" t="t" r="r" b="b"/>
              <a:pathLst>
                <a:path w="74295" h="12065">
                  <a:moveTo>
                    <a:pt x="0" y="11912"/>
                  </a:moveTo>
                  <a:lnTo>
                    <a:pt x="73680" y="0"/>
                  </a:lnTo>
                </a:path>
              </a:pathLst>
            </a:custGeom>
            <a:ln w="4530">
              <a:solidFill>
                <a:srgbClr val="A0A0A4"/>
              </a:solidFill>
            </a:ln>
          </p:spPr>
          <p:txBody>
            <a:bodyPr wrap="square" lIns="0" tIns="0" rIns="0" bIns="0" rtlCol="0"/>
            <a:lstStyle/>
            <a:p>
              <a:endParaRPr/>
            </a:p>
          </p:txBody>
        </p:sp>
        <p:sp>
          <p:nvSpPr>
            <p:cNvPr id="366" name="object 366"/>
            <p:cNvSpPr/>
            <p:nvPr/>
          </p:nvSpPr>
          <p:spPr>
            <a:xfrm>
              <a:off x="7349915" y="7277372"/>
              <a:ext cx="15240" cy="31750"/>
            </a:xfrm>
            <a:custGeom>
              <a:avLst/>
              <a:gdLst/>
              <a:ahLst/>
              <a:cxnLst/>
              <a:rect l="l" t="t" r="r" b="b"/>
              <a:pathLst>
                <a:path w="15240" h="31750">
                  <a:moveTo>
                    <a:pt x="7538" y="0"/>
                  </a:moveTo>
                  <a:lnTo>
                    <a:pt x="7538" y="31362"/>
                  </a:lnTo>
                </a:path>
                <a:path w="15240" h="31750">
                  <a:moveTo>
                    <a:pt x="0" y="0"/>
                  </a:moveTo>
                  <a:lnTo>
                    <a:pt x="15076" y="0"/>
                  </a:lnTo>
                </a:path>
                <a:path w="15240" h="31750">
                  <a:moveTo>
                    <a:pt x="15076" y="0"/>
                  </a:moveTo>
                  <a:lnTo>
                    <a:pt x="0" y="0"/>
                  </a:lnTo>
                </a:path>
                <a:path w="15240" h="31750">
                  <a:moveTo>
                    <a:pt x="0" y="31362"/>
                  </a:moveTo>
                  <a:lnTo>
                    <a:pt x="15076" y="31362"/>
                  </a:lnTo>
                </a:path>
                <a:path w="15240" h="31750">
                  <a:moveTo>
                    <a:pt x="15076" y="31362"/>
                  </a:moveTo>
                  <a:lnTo>
                    <a:pt x="0" y="31362"/>
                  </a:lnTo>
                </a:path>
              </a:pathLst>
            </a:custGeom>
            <a:ln w="3175">
              <a:solidFill>
                <a:srgbClr val="A0A0A4"/>
              </a:solidFill>
            </a:ln>
          </p:spPr>
          <p:txBody>
            <a:bodyPr wrap="square" lIns="0" tIns="0" rIns="0" bIns="0" rtlCol="0"/>
            <a:lstStyle/>
            <a:p>
              <a:endParaRPr/>
            </a:p>
          </p:txBody>
        </p:sp>
        <p:sp>
          <p:nvSpPr>
            <p:cNvPr id="367" name="object 367"/>
            <p:cNvSpPr/>
            <p:nvPr/>
          </p:nvSpPr>
          <p:spPr>
            <a:xfrm>
              <a:off x="7357453" y="7286368"/>
              <a:ext cx="74295" cy="6985"/>
            </a:xfrm>
            <a:custGeom>
              <a:avLst/>
              <a:gdLst/>
              <a:ahLst/>
              <a:cxnLst/>
              <a:rect l="l" t="t" r="r" b="b"/>
              <a:pathLst>
                <a:path w="74295" h="6984">
                  <a:moveTo>
                    <a:pt x="0" y="6807"/>
                  </a:moveTo>
                  <a:lnTo>
                    <a:pt x="73680" y="0"/>
                  </a:lnTo>
                </a:path>
              </a:pathLst>
            </a:custGeom>
            <a:ln w="4530">
              <a:solidFill>
                <a:srgbClr val="A0A0A4"/>
              </a:solidFill>
            </a:ln>
          </p:spPr>
          <p:txBody>
            <a:bodyPr wrap="square" lIns="0" tIns="0" rIns="0" bIns="0" rtlCol="0"/>
            <a:lstStyle/>
            <a:p>
              <a:endParaRPr/>
            </a:p>
          </p:txBody>
        </p:sp>
        <p:sp>
          <p:nvSpPr>
            <p:cNvPr id="368" name="object 368"/>
            <p:cNvSpPr/>
            <p:nvPr/>
          </p:nvSpPr>
          <p:spPr>
            <a:xfrm>
              <a:off x="7423596" y="7269836"/>
              <a:ext cx="15240" cy="33655"/>
            </a:xfrm>
            <a:custGeom>
              <a:avLst/>
              <a:gdLst/>
              <a:ahLst/>
              <a:cxnLst/>
              <a:rect l="l" t="t" r="r" b="b"/>
              <a:pathLst>
                <a:path w="15240" h="33654">
                  <a:moveTo>
                    <a:pt x="7538" y="0"/>
                  </a:moveTo>
                  <a:lnTo>
                    <a:pt x="7538" y="33307"/>
                  </a:lnTo>
                </a:path>
                <a:path w="15240" h="33654">
                  <a:moveTo>
                    <a:pt x="0" y="0"/>
                  </a:moveTo>
                  <a:lnTo>
                    <a:pt x="15076" y="0"/>
                  </a:lnTo>
                </a:path>
                <a:path w="15240" h="33654">
                  <a:moveTo>
                    <a:pt x="15076" y="0"/>
                  </a:moveTo>
                  <a:lnTo>
                    <a:pt x="0" y="0"/>
                  </a:lnTo>
                </a:path>
                <a:path w="15240" h="33654">
                  <a:moveTo>
                    <a:pt x="0" y="33307"/>
                  </a:moveTo>
                  <a:lnTo>
                    <a:pt x="15076" y="33307"/>
                  </a:lnTo>
                </a:path>
                <a:path w="15240" h="33654">
                  <a:moveTo>
                    <a:pt x="15076" y="33307"/>
                  </a:moveTo>
                  <a:lnTo>
                    <a:pt x="0" y="33307"/>
                  </a:lnTo>
                </a:path>
              </a:pathLst>
            </a:custGeom>
            <a:ln w="3175">
              <a:solidFill>
                <a:srgbClr val="A0A0A4"/>
              </a:solidFill>
            </a:ln>
          </p:spPr>
          <p:txBody>
            <a:bodyPr wrap="square" lIns="0" tIns="0" rIns="0" bIns="0" rtlCol="0"/>
            <a:lstStyle/>
            <a:p>
              <a:endParaRPr/>
            </a:p>
          </p:txBody>
        </p:sp>
        <p:sp>
          <p:nvSpPr>
            <p:cNvPr id="369" name="object 369"/>
            <p:cNvSpPr/>
            <p:nvPr/>
          </p:nvSpPr>
          <p:spPr>
            <a:xfrm>
              <a:off x="7431134" y="7268620"/>
              <a:ext cx="74295" cy="17780"/>
            </a:xfrm>
            <a:custGeom>
              <a:avLst/>
              <a:gdLst/>
              <a:ahLst/>
              <a:cxnLst/>
              <a:rect l="l" t="t" r="r" b="b"/>
              <a:pathLst>
                <a:path w="74295" h="17779">
                  <a:moveTo>
                    <a:pt x="0" y="17747"/>
                  </a:moveTo>
                  <a:lnTo>
                    <a:pt x="73680" y="0"/>
                  </a:lnTo>
                </a:path>
              </a:pathLst>
            </a:custGeom>
            <a:ln w="4530">
              <a:solidFill>
                <a:srgbClr val="A0A0A4"/>
              </a:solidFill>
            </a:ln>
          </p:spPr>
          <p:txBody>
            <a:bodyPr wrap="square" lIns="0" tIns="0" rIns="0" bIns="0" rtlCol="0"/>
            <a:lstStyle/>
            <a:p>
              <a:endParaRPr/>
            </a:p>
          </p:txBody>
        </p:sp>
        <p:sp>
          <p:nvSpPr>
            <p:cNvPr id="370" name="object 370"/>
            <p:cNvSpPr/>
            <p:nvPr/>
          </p:nvSpPr>
          <p:spPr>
            <a:xfrm>
              <a:off x="7497277" y="7242850"/>
              <a:ext cx="15240" cy="51435"/>
            </a:xfrm>
            <a:custGeom>
              <a:avLst/>
              <a:gdLst/>
              <a:ahLst/>
              <a:cxnLst/>
              <a:rect l="l" t="t" r="r" b="b"/>
              <a:pathLst>
                <a:path w="15240" h="51434">
                  <a:moveTo>
                    <a:pt x="7538" y="0"/>
                  </a:moveTo>
                  <a:lnTo>
                    <a:pt x="7538" y="51297"/>
                  </a:lnTo>
                </a:path>
                <a:path w="15240" h="51434">
                  <a:moveTo>
                    <a:pt x="0" y="0"/>
                  </a:moveTo>
                  <a:lnTo>
                    <a:pt x="15076" y="0"/>
                  </a:lnTo>
                </a:path>
                <a:path w="15240" h="51434">
                  <a:moveTo>
                    <a:pt x="15076" y="0"/>
                  </a:moveTo>
                  <a:lnTo>
                    <a:pt x="0" y="0"/>
                  </a:lnTo>
                </a:path>
                <a:path w="15240" h="51434">
                  <a:moveTo>
                    <a:pt x="0" y="51297"/>
                  </a:moveTo>
                  <a:lnTo>
                    <a:pt x="15076" y="51297"/>
                  </a:lnTo>
                </a:path>
                <a:path w="15240" h="51434">
                  <a:moveTo>
                    <a:pt x="15076" y="51297"/>
                  </a:moveTo>
                  <a:lnTo>
                    <a:pt x="0" y="51297"/>
                  </a:lnTo>
                </a:path>
              </a:pathLst>
            </a:custGeom>
            <a:ln w="3175">
              <a:solidFill>
                <a:srgbClr val="A0A0A4"/>
              </a:solidFill>
            </a:ln>
          </p:spPr>
          <p:txBody>
            <a:bodyPr wrap="square" lIns="0" tIns="0" rIns="0" bIns="0" rtlCol="0"/>
            <a:lstStyle/>
            <a:p>
              <a:endParaRPr/>
            </a:p>
          </p:txBody>
        </p:sp>
        <p:sp>
          <p:nvSpPr>
            <p:cNvPr id="371" name="object 371"/>
            <p:cNvSpPr/>
            <p:nvPr/>
          </p:nvSpPr>
          <p:spPr>
            <a:xfrm>
              <a:off x="7504815" y="7268620"/>
              <a:ext cx="74295" cy="25400"/>
            </a:xfrm>
            <a:custGeom>
              <a:avLst/>
              <a:gdLst/>
              <a:ahLst/>
              <a:cxnLst/>
              <a:rect l="l" t="t" r="r" b="b"/>
              <a:pathLst>
                <a:path w="74295" h="25400">
                  <a:moveTo>
                    <a:pt x="0" y="0"/>
                  </a:moveTo>
                  <a:lnTo>
                    <a:pt x="73680" y="25284"/>
                  </a:lnTo>
                </a:path>
              </a:pathLst>
            </a:custGeom>
            <a:ln w="4530">
              <a:solidFill>
                <a:srgbClr val="A0A0A4"/>
              </a:solidFill>
            </a:ln>
          </p:spPr>
          <p:txBody>
            <a:bodyPr wrap="square" lIns="0" tIns="0" rIns="0" bIns="0" rtlCol="0"/>
            <a:lstStyle/>
            <a:p>
              <a:endParaRPr/>
            </a:p>
          </p:txBody>
        </p:sp>
        <p:sp>
          <p:nvSpPr>
            <p:cNvPr id="372" name="object 372"/>
            <p:cNvSpPr/>
            <p:nvPr/>
          </p:nvSpPr>
          <p:spPr>
            <a:xfrm>
              <a:off x="6611159" y="7324781"/>
              <a:ext cx="19050" cy="19050"/>
            </a:xfrm>
            <a:custGeom>
              <a:avLst/>
              <a:gdLst/>
              <a:ahLst/>
              <a:cxnLst/>
              <a:rect l="l" t="t" r="r" b="b"/>
              <a:pathLst>
                <a:path w="19050" h="19050">
                  <a:moveTo>
                    <a:pt x="9240" y="0"/>
                  </a:moveTo>
                  <a:lnTo>
                    <a:pt x="0" y="9237"/>
                  </a:lnTo>
                  <a:lnTo>
                    <a:pt x="9240" y="18475"/>
                  </a:lnTo>
                  <a:lnTo>
                    <a:pt x="18723" y="9237"/>
                  </a:lnTo>
                  <a:lnTo>
                    <a:pt x="9240" y="0"/>
                  </a:lnTo>
                  <a:close/>
                </a:path>
              </a:pathLst>
            </a:custGeom>
            <a:solidFill>
              <a:srgbClr val="A0A0A4"/>
            </a:solidFill>
          </p:spPr>
          <p:txBody>
            <a:bodyPr wrap="square" lIns="0" tIns="0" rIns="0" bIns="0" rtlCol="0"/>
            <a:lstStyle/>
            <a:p>
              <a:endParaRPr/>
            </a:p>
          </p:txBody>
        </p:sp>
        <p:sp>
          <p:nvSpPr>
            <p:cNvPr id="373" name="object 373"/>
            <p:cNvSpPr/>
            <p:nvPr/>
          </p:nvSpPr>
          <p:spPr>
            <a:xfrm>
              <a:off x="6611159" y="7324780"/>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74" name="object 374"/>
            <p:cNvSpPr/>
            <p:nvPr/>
          </p:nvSpPr>
          <p:spPr>
            <a:xfrm>
              <a:off x="6684841" y="7321864"/>
              <a:ext cx="19050" cy="19050"/>
            </a:xfrm>
            <a:custGeom>
              <a:avLst/>
              <a:gdLst/>
              <a:ahLst/>
              <a:cxnLst/>
              <a:rect l="l" t="t" r="r" b="b"/>
              <a:pathLst>
                <a:path w="19050" h="19050">
                  <a:moveTo>
                    <a:pt x="9483" y="0"/>
                  </a:moveTo>
                  <a:lnTo>
                    <a:pt x="0" y="9480"/>
                  </a:lnTo>
                  <a:lnTo>
                    <a:pt x="9483" y="18718"/>
                  </a:lnTo>
                  <a:lnTo>
                    <a:pt x="18723" y="9480"/>
                  </a:lnTo>
                  <a:lnTo>
                    <a:pt x="9483" y="0"/>
                  </a:lnTo>
                  <a:close/>
                </a:path>
              </a:pathLst>
            </a:custGeom>
            <a:solidFill>
              <a:srgbClr val="A0A0A4"/>
            </a:solidFill>
          </p:spPr>
          <p:txBody>
            <a:bodyPr wrap="square" lIns="0" tIns="0" rIns="0" bIns="0" rtlCol="0"/>
            <a:lstStyle/>
            <a:p>
              <a:endParaRPr/>
            </a:p>
          </p:txBody>
        </p:sp>
        <p:sp>
          <p:nvSpPr>
            <p:cNvPr id="375" name="object 375"/>
            <p:cNvSpPr/>
            <p:nvPr/>
          </p:nvSpPr>
          <p:spPr>
            <a:xfrm>
              <a:off x="6684840" y="7321863"/>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376" name="object 376"/>
            <p:cNvSpPr/>
            <p:nvPr/>
          </p:nvSpPr>
          <p:spPr>
            <a:xfrm>
              <a:off x="6758521" y="7321376"/>
              <a:ext cx="19050" cy="19050"/>
            </a:xfrm>
            <a:custGeom>
              <a:avLst/>
              <a:gdLst/>
              <a:ahLst/>
              <a:cxnLst/>
              <a:rect l="l" t="t" r="r" b="b"/>
              <a:pathLst>
                <a:path w="19050" h="19050">
                  <a:moveTo>
                    <a:pt x="9240" y="0"/>
                  </a:moveTo>
                  <a:lnTo>
                    <a:pt x="0" y="9239"/>
                  </a:lnTo>
                  <a:lnTo>
                    <a:pt x="9240" y="18721"/>
                  </a:lnTo>
                  <a:lnTo>
                    <a:pt x="18481" y="9239"/>
                  </a:lnTo>
                  <a:lnTo>
                    <a:pt x="9240" y="0"/>
                  </a:lnTo>
                  <a:close/>
                </a:path>
              </a:pathLst>
            </a:custGeom>
            <a:solidFill>
              <a:srgbClr val="A0A0A4"/>
            </a:solidFill>
          </p:spPr>
          <p:txBody>
            <a:bodyPr wrap="square" lIns="0" tIns="0" rIns="0" bIns="0" rtlCol="0"/>
            <a:lstStyle/>
            <a:p>
              <a:endParaRPr/>
            </a:p>
          </p:txBody>
        </p:sp>
        <p:sp>
          <p:nvSpPr>
            <p:cNvPr id="377" name="object 377"/>
            <p:cNvSpPr/>
            <p:nvPr/>
          </p:nvSpPr>
          <p:spPr>
            <a:xfrm>
              <a:off x="6758521" y="732137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78" name="object 378"/>
            <p:cNvSpPr/>
            <p:nvPr/>
          </p:nvSpPr>
          <p:spPr>
            <a:xfrm>
              <a:off x="6832203" y="7317244"/>
              <a:ext cx="19050" cy="19050"/>
            </a:xfrm>
            <a:custGeom>
              <a:avLst/>
              <a:gdLst/>
              <a:ahLst/>
              <a:cxnLst/>
              <a:rect l="l" t="t" r="r" b="b"/>
              <a:pathLst>
                <a:path w="19050" h="19050">
                  <a:moveTo>
                    <a:pt x="9239" y="0"/>
                  </a:moveTo>
                  <a:lnTo>
                    <a:pt x="0" y="9239"/>
                  </a:lnTo>
                  <a:lnTo>
                    <a:pt x="9239" y="18477"/>
                  </a:lnTo>
                  <a:lnTo>
                    <a:pt x="18723" y="9239"/>
                  </a:lnTo>
                  <a:lnTo>
                    <a:pt x="9239" y="0"/>
                  </a:lnTo>
                  <a:close/>
                </a:path>
              </a:pathLst>
            </a:custGeom>
            <a:solidFill>
              <a:srgbClr val="A0A0A4"/>
            </a:solidFill>
          </p:spPr>
          <p:txBody>
            <a:bodyPr wrap="square" lIns="0" tIns="0" rIns="0" bIns="0" rtlCol="0"/>
            <a:lstStyle/>
            <a:p>
              <a:endParaRPr/>
            </a:p>
          </p:txBody>
        </p:sp>
        <p:sp>
          <p:nvSpPr>
            <p:cNvPr id="379" name="object 379"/>
            <p:cNvSpPr/>
            <p:nvPr/>
          </p:nvSpPr>
          <p:spPr>
            <a:xfrm>
              <a:off x="6832202" y="7317244"/>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80" name="object 380"/>
            <p:cNvSpPr/>
            <p:nvPr/>
          </p:nvSpPr>
          <p:spPr>
            <a:xfrm>
              <a:off x="6905883" y="7317001"/>
              <a:ext cx="19050" cy="19050"/>
            </a:xfrm>
            <a:custGeom>
              <a:avLst/>
              <a:gdLst/>
              <a:ahLst/>
              <a:cxnLst/>
              <a:rect l="l" t="t" r="r" b="b"/>
              <a:pathLst>
                <a:path w="19050" h="19050">
                  <a:moveTo>
                    <a:pt x="9484" y="0"/>
                  </a:moveTo>
                  <a:lnTo>
                    <a:pt x="0" y="9237"/>
                  </a:lnTo>
                  <a:lnTo>
                    <a:pt x="9484" y="18477"/>
                  </a:lnTo>
                  <a:lnTo>
                    <a:pt x="18723" y="9237"/>
                  </a:lnTo>
                  <a:lnTo>
                    <a:pt x="9484" y="0"/>
                  </a:lnTo>
                  <a:close/>
                </a:path>
              </a:pathLst>
            </a:custGeom>
            <a:solidFill>
              <a:srgbClr val="A0A0A4"/>
            </a:solidFill>
          </p:spPr>
          <p:txBody>
            <a:bodyPr wrap="square" lIns="0" tIns="0" rIns="0" bIns="0" rtlCol="0"/>
            <a:lstStyle/>
            <a:p>
              <a:endParaRPr/>
            </a:p>
          </p:txBody>
        </p:sp>
        <p:sp>
          <p:nvSpPr>
            <p:cNvPr id="381" name="object 381"/>
            <p:cNvSpPr/>
            <p:nvPr/>
          </p:nvSpPr>
          <p:spPr>
            <a:xfrm>
              <a:off x="6905883" y="7317001"/>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82" name="object 382"/>
            <p:cNvSpPr/>
            <p:nvPr/>
          </p:nvSpPr>
          <p:spPr>
            <a:xfrm>
              <a:off x="6979564" y="7315057"/>
              <a:ext cx="19050" cy="19050"/>
            </a:xfrm>
            <a:custGeom>
              <a:avLst/>
              <a:gdLst/>
              <a:ahLst/>
              <a:cxnLst/>
              <a:rect l="l" t="t" r="r" b="b"/>
              <a:pathLst>
                <a:path w="19050" h="19050">
                  <a:moveTo>
                    <a:pt x="9241" y="0"/>
                  </a:moveTo>
                  <a:lnTo>
                    <a:pt x="0" y="9480"/>
                  </a:lnTo>
                  <a:lnTo>
                    <a:pt x="9241" y="18719"/>
                  </a:lnTo>
                  <a:lnTo>
                    <a:pt x="18482" y="9480"/>
                  </a:lnTo>
                  <a:lnTo>
                    <a:pt x="9241" y="0"/>
                  </a:lnTo>
                  <a:close/>
                </a:path>
              </a:pathLst>
            </a:custGeom>
            <a:solidFill>
              <a:srgbClr val="A0A0A4"/>
            </a:solidFill>
          </p:spPr>
          <p:txBody>
            <a:bodyPr wrap="square" lIns="0" tIns="0" rIns="0" bIns="0" rtlCol="0"/>
            <a:lstStyle/>
            <a:p>
              <a:endParaRPr/>
            </a:p>
          </p:txBody>
        </p:sp>
        <p:sp>
          <p:nvSpPr>
            <p:cNvPr id="383" name="object 383"/>
            <p:cNvSpPr/>
            <p:nvPr/>
          </p:nvSpPr>
          <p:spPr>
            <a:xfrm>
              <a:off x="6979564" y="7315056"/>
              <a:ext cx="19050" cy="19050"/>
            </a:xfrm>
            <a:custGeom>
              <a:avLst/>
              <a:gdLst/>
              <a:ahLst/>
              <a:cxnLst/>
              <a:rect l="l" t="t" r="r" b="b"/>
              <a:pathLst>
                <a:path w="19050" h="19050">
                  <a:moveTo>
                    <a:pt x="0" y="9481"/>
                  </a:moveTo>
                  <a:lnTo>
                    <a:pt x="9240" y="18719"/>
                  </a:lnTo>
                  <a:lnTo>
                    <a:pt x="18481" y="9481"/>
                  </a:lnTo>
                  <a:lnTo>
                    <a:pt x="9240" y="0"/>
                  </a:lnTo>
                  <a:lnTo>
                    <a:pt x="0" y="9481"/>
                  </a:lnTo>
                  <a:close/>
                </a:path>
              </a:pathLst>
            </a:custGeom>
            <a:ln w="3175">
              <a:solidFill>
                <a:srgbClr val="A0A0A4"/>
              </a:solidFill>
            </a:ln>
          </p:spPr>
          <p:txBody>
            <a:bodyPr wrap="square" lIns="0" tIns="0" rIns="0" bIns="0" rtlCol="0"/>
            <a:lstStyle/>
            <a:p>
              <a:endParaRPr/>
            </a:p>
          </p:txBody>
        </p:sp>
        <p:sp>
          <p:nvSpPr>
            <p:cNvPr id="384" name="object 384"/>
            <p:cNvSpPr/>
            <p:nvPr/>
          </p:nvSpPr>
          <p:spPr>
            <a:xfrm>
              <a:off x="7053245" y="7309221"/>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85" name="object 385"/>
            <p:cNvSpPr/>
            <p:nvPr/>
          </p:nvSpPr>
          <p:spPr>
            <a:xfrm>
              <a:off x="7053245" y="7309221"/>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86" name="object 386"/>
            <p:cNvSpPr/>
            <p:nvPr/>
          </p:nvSpPr>
          <p:spPr>
            <a:xfrm>
              <a:off x="7127169" y="7302900"/>
              <a:ext cx="19050" cy="19050"/>
            </a:xfrm>
            <a:custGeom>
              <a:avLst/>
              <a:gdLst/>
              <a:ahLst/>
              <a:cxnLst/>
              <a:rect l="l" t="t" r="r" b="b"/>
              <a:pathLst>
                <a:path w="19050" h="19050">
                  <a:moveTo>
                    <a:pt x="9240" y="0"/>
                  </a:moveTo>
                  <a:lnTo>
                    <a:pt x="0" y="9237"/>
                  </a:lnTo>
                  <a:lnTo>
                    <a:pt x="9240" y="18475"/>
                  </a:lnTo>
                  <a:lnTo>
                    <a:pt x="18481" y="9237"/>
                  </a:lnTo>
                  <a:lnTo>
                    <a:pt x="9240" y="0"/>
                  </a:lnTo>
                  <a:close/>
                </a:path>
              </a:pathLst>
            </a:custGeom>
            <a:solidFill>
              <a:srgbClr val="A0A0A4"/>
            </a:solidFill>
          </p:spPr>
          <p:txBody>
            <a:bodyPr wrap="square" lIns="0" tIns="0" rIns="0" bIns="0" rtlCol="0"/>
            <a:lstStyle/>
            <a:p>
              <a:endParaRPr/>
            </a:p>
          </p:txBody>
        </p:sp>
        <p:sp>
          <p:nvSpPr>
            <p:cNvPr id="387" name="object 387"/>
            <p:cNvSpPr/>
            <p:nvPr/>
          </p:nvSpPr>
          <p:spPr>
            <a:xfrm>
              <a:off x="7127169" y="7302900"/>
              <a:ext cx="19050" cy="19050"/>
            </a:xfrm>
            <a:custGeom>
              <a:avLst/>
              <a:gdLst/>
              <a:ahLst/>
              <a:cxnLst/>
              <a:rect l="l" t="t" r="r" b="b"/>
              <a:pathLst>
                <a:path w="19050" h="19050">
                  <a:moveTo>
                    <a:pt x="0" y="9238"/>
                  </a:moveTo>
                  <a:lnTo>
                    <a:pt x="9240" y="18476"/>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88" name="object 388"/>
            <p:cNvSpPr/>
            <p:nvPr/>
          </p:nvSpPr>
          <p:spPr>
            <a:xfrm>
              <a:off x="7200851" y="7300955"/>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89" name="object 389"/>
            <p:cNvSpPr/>
            <p:nvPr/>
          </p:nvSpPr>
          <p:spPr>
            <a:xfrm>
              <a:off x="7200850" y="7300955"/>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90" name="object 390"/>
            <p:cNvSpPr/>
            <p:nvPr/>
          </p:nvSpPr>
          <p:spPr>
            <a:xfrm>
              <a:off x="7274289" y="7295849"/>
              <a:ext cx="19050" cy="19050"/>
            </a:xfrm>
            <a:custGeom>
              <a:avLst/>
              <a:gdLst/>
              <a:ahLst/>
              <a:cxnLst/>
              <a:rect l="l" t="t" r="r" b="b"/>
              <a:pathLst>
                <a:path w="19050" h="19050">
                  <a:moveTo>
                    <a:pt x="9483" y="0"/>
                  </a:moveTo>
                  <a:lnTo>
                    <a:pt x="0" y="9239"/>
                  </a:lnTo>
                  <a:lnTo>
                    <a:pt x="9483" y="18477"/>
                  </a:lnTo>
                  <a:lnTo>
                    <a:pt x="18723" y="9239"/>
                  </a:lnTo>
                  <a:lnTo>
                    <a:pt x="9483" y="0"/>
                  </a:lnTo>
                  <a:close/>
                </a:path>
              </a:pathLst>
            </a:custGeom>
            <a:solidFill>
              <a:srgbClr val="A0A0A4"/>
            </a:solidFill>
          </p:spPr>
          <p:txBody>
            <a:bodyPr wrap="square" lIns="0" tIns="0" rIns="0" bIns="0" rtlCol="0"/>
            <a:lstStyle/>
            <a:p>
              <a:endParaRPr/>
            </a:p>
          </p:txBody>
        </p:sp>
        <p:sp>
          <p:nvSpPr>
            <p:cNvPr id="391" name="object 391"/>
            <p:cNvSpPr/>
            <p:nvPr/>
          </p:nvSpPr>
          <p:spPr>
            <a:xfrm>
              <a:off x="7274288" y="7295849"/>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92" name="object 392"/>
            <p:cNvSpPr/>
            <p:nvPr/>
          </p:nvSpPr>
          <p:spPr>
            <a:xfrm>
              <a:off x="7348213" y="7283937"/>
              <a:ext cx="19050" cy="19050"/>
            </a:xfrm>
            <a:custGeom>
              <a:avLst/>
              <a:gdLst/>
              <a:ahLst/>
              <a:cxnLst/>
              <a:rect l="l" t="t" r="r" b="b"/>
              <a:pathLst>
                <a:path w="19050" h="19050">
                  <a:moveTo>
                    <a:pt x="9240" y="0"/>
                  </a:moveTo>
                  <a:lnTo>
                    <a:pt x="0" y="9237"/>
                  </a:lnTo>
                  <a:lnTo>
                    <a:pt x="9240" y="18721"/>
                  </a:lnTo>
                  <a:lnTo>
                    <a:pt x="18479" y="9237"/>
                  </a:lnTo>
                  <a:lnTo>
                    <a:pt x="9240" y="0"/>
                  </a:lnTo>
                  <a:close/>
                </a:path>
              </a:pathLst>
            </a:custGeom>
            <a:solidFill>
              <a:srgbClr val="A0A0A4"/>
            </a:solidFill>
          </p:spPr>
          <p:txBody>
            <a:bodyPr wrap="square" lIns="0" tIns="0" rIns="0" bIns="0" rtlCol="0"/>
            <a:lstStyle/>
            <a:p>
              <a:endParaRPr/>
            </a:p>
          </p:txBody>
        </p:sp>
        <p:sp>
          <p:nvSpPr>
            <p:cNvPr id="393" name="object 393"/>
            <p:cNvSpPr/>
            <p:nvPr/>
          </p:nvSpPr>
          <p:spPr>
            <a:xfrm>
              <a:off x="7348212" y="728393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94" name="object 394"/>
            <p:cNvSpPr/>
            <p:nvPr/>
          </p:nvSpPr>
          <p:spPr>
            <a:xfrm>
              <a:off x="7421894" y="7277130"/>
              <a:ext cx="19050" cy="19050"/>
            </a:xfrm>
            <a:custGeom>
              <a:avLst/>
              <a:gdLst/>
              <a:ahLst/>
              <a:cxnLst/>
              <a:rect l="l" t="t" r="r" b="b"/>
              <a:pathLst>
                <a:path w="19050" h="19050">
                  <a:moveTo>
                    <a:pt x="9239" y="0"/>
                  </a:moveTo>
                  <a:lnTo>
                    <a:pt x="0" y="9239"/>
                  </a:lnTo>
                  <a:lnTo>
                    <a:pt x="9239" y="18719"/>
                  </a:lnTo>
                  <a:lnTo>
                    <a:pt x="18722" y="9239"/>
                  </a:lnTo>
                  <a:lnTo>
                    <a:pt x="9239" y="0"/>
                  </a:lnTo>
                  <a:close/>
                </a:path>
              </a:pathLst>
            </a:custGeom>
            <a:solidFill>
              <a:srgbClr val="A0A0A4"/>
            </a:solidFill>
          </p:spPr>
          <p:txBody>
            <a:bodyPr wrap="square" lIns="0" tIns="0" rIns="0" bIns="0" rtlCol="0"/>
            <a:lstStyle/>
            <a:p>
              <a:endParaRPr/>
            </a:p>
          </p:txBody>
        </p:sp>
        <p:sp>
          <p:nvSpPr>
            <p:cNvPr id="395" name="object 395"/>
            <p:cNvSpPr/>
            <p:nvPr/>
          </p:nvSpPr>
          <p:spPr>
            <a:xfrm>
              <a:off x="7421893" y="7277129"/>
              <a:ext cx="19050" cy="19050"/>
            </a:xfrm>
            <a:custGeom>
              <a:avLst/>
              <a:gdLst/>
              <a:ahLst/>
              <a:cxnLst/>
              <a:rect l="l" t="t" r="r" b="b"/>
              <a:pathLst>
                <a:path w="19050" h="19050">
                  <a:moveTo>
                    <a:pt x="0" y="9238"/>
                  </a:moveTo>
                  <a:lnTo>
                    <a:pt x="9240" y="18719"/>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96" name="object 396"/>
            <p:cNvSpPr/>
            <p:nvPr/>
          </p:nvSpPr>
          <p:spPr>
            <a:xfrm>
              <a:off x="7495332" y="7259139"/>
              <a:ext cx="19050" cy="19050"/>
            </a:xfrm>
            <a:custGeom>
              <a:avLst/>
              <a:gdLst/>
              <a:ahLst/>
              <a:cxnLst/>
              <a:rect l="l" t="t" r="r" b="b"/>
              <a:pathLst>
                <a:path w="19050" h="19050">
                  <a:moveTo>
                    <a:pt x="9483" y="0"/>
                  </a:moveTo>
                  <a:lnTo>
                    <a:pt x="0" y="9481"/>
                  </a:lnTo>
                  <a:lnTo>
                    <a:pt x="9483" y="18719"/>
                  </a:lnTo>
                  <a:lnTo>
                    <a:pt x="18723" y="9481"/>
                  </a:lnTo>
                  <a:lnTo>
                    <a:pt x="9483" y="0"/>
                  </a:lnTo>
                  <a:close/>
                </a:path>
              </a:pathLst>
            </a:custGeom>
            <a:solidFill>
              <a:srgbClr val="A0A0A4"/>
            </a:solidFill>
          </p:spPr>
          <p:txBody>
            <a:bodyPr wrap="square" lIns="0" tIns="0" rIns="0" bIns="0" rtlCol="0"/>
            <a:lstStyle/>
            <a:p>
              <a:endParaRPr/>
            </a:p>
          </p:txBody>
        </p:sp>
        <p:sp>
          <p:nvSpPr>
            <p:cNvPr id="397" name="object 397"/>
            <p:cNvSpPr/>
            <p:nvPr/>
          </p:nvSpPr>
          <p:spPr>
            <a:xfrm>
              <a:off x="7495331" y="7259139"/>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398" name="object 398"/>
            <p:cNvSpPr/>
            <p:nvPr/>
          </p:nvSpPr>
          <p:spPr>
            <a:xfrm>
              <a:off x="7569255" y="7284667"/>
              <a:ext cx="19050" cy="19050"/>
            </a:xfrm>
            <a:custGeom>
              <a:avLst/>
              <a:gdLst/>
              <a:ahLst/>
              <a:cxnLst/>
              <a:rect l="l" t="t" r="r" b="b"/>
              <a:pathLst>
                <a:path w="19050" h="19050">
                  <a:moveTo>
                    <a:pt x="9241" y="0"/>
                  </a:moveTo>
                  <a:lnTo>
                    <a:pt x="0" y="9237"/>
                  </a:lnTo>
                  <a:lnTo>
                    <a:pt x="9241" y="18719"/>
                  </a:lnTo>
                  <a:lnTo>
                    <a:pt x="18481" y="9237"/>
                  </a:lnTo>
                  <a:lnTo>
                    <a:pt x="9241" y="0"/>
                  </a:lnTo>
                  <a:close/>
                </a:path>
              </a:pathLst>
            </a:custGeom>
            <a:solidFill>
              <a:srgbClr val="A0A0A4"/>
            </a:solidFill>
          </p:spPr>
          <p:txBody>
            <a:bodyPr wrap="square" lIns="0" tIns="0" rIns="0" bIns="0" rtlCol="0"/>
            <a:lstStyle/>
            <a:p>
              <a:endParaRPr/>
            </a:p>
          </p:txBody>
        </p:sp>
        <p:sp>
          <p:nvSpPr>
            <p:cNvPr id="399" name="object 399"/>
            <p:cNvSpPr/>
            <p:nvPr/>
          </p:nvSpPr>
          <p:spPr>
            <a:xfrm>
              <a:off x="7569255" y="7284666"/>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400" name="object 400"/>
            <p:cNvSpPr/>
            <p:nvPr/>
          </p:nvSpPr>
          <p:spPr>
            <a:xfrm>
              <a:off x="6620400" y="7327455"/>
              <a:ext cx="74295" cy="6985"/>
            </a:xfrm>
            <a:custGeom>
              <a:avLst/>
              <a:gdLst/>
              <a:ahLst/>
              <a:cxnLst/>
              <a:rect l="l" t="t" r="r" b="b"/>
              <a:pathLst>
                <a:path w="74295" h="6984">
                  <a:moveTo>
                    <a:pt x="0" y="6564"/>
                  </a:moveTo>
                  <a:lnTo>
                    <a:pt x="73924" y="0"/>
                  </a:lnTo>
                </a:path>
              </a:pathLst>
            </a:custGeom>
            <a:ln w="4530">
              <a:solidFill>
                <a:srgbClr val="000000"/>
              </a:solidFill>
            </a:ln>
          </p:spPr>
          <p:txBody>
            <a:bodyPr wrap="square" lIns="0" tIns="0" rIns="0" bIns="0" rtlCol="0"/>
            <a:lstStyle/>
            <a:p>
              <a:endParaRPr/>
            </a:p>
          </p:txBody>
        </p:sp>
        <p:sp>
          <p:nvSpPr>
            <p:cNvPr id="401" name="object 401"/>
            <p:cNvSpPr/>
            <p:nvPr/>
          </p:nvSpPr>
          <p:spPr>
            <a:xfrm>
              <a:off x="6694324" y="7274698"/>
              <a:ext cx="516255" cy="54610"/>
            </a:xfrm>
            <a:custGeom>
              <a:avLst/>
              <a:gdLst/>
              <a:ahLst/>
              <a:cxnLst/>
              <a:rect l="l" t="t" r="r" b="b"/>
              <a:pathLst>
                <a:path w="516254" h="54609">
                  <a:moveTo>
                    <a:pt x="0" y="52756"/>
                  </a:moveTo>
                  <a:lnTo>
                    <a:pt x="73437" y="54458"/>
                  </a:lnTo>
                </a:path>
                <a:path w="516254" h="54609">
                  <a:moveTo>
                    <a:pt x="73437" y="54458"/>
                  </a:moveTo>
                  <a:lnTo>
                    <a:pt x="147118" y="49838"/>
                  </a:lnTo>
                </a:path>
                <a:path w="516254" h="54609">
                  <a:moveTo>
                    <a:pt x="147118" y="49838"/>
                  </a:moveTo>
                  <a:lnTo>
                    <a:pt x="221042" y="47407"/>
                  </a:lnTo>
                </a:path>
                <a:path w="516254" h="54609">
                  <a:moveTo>
                    <a:pt x="221042" y="47407"/>
                  </a:moveTo>
                  <a:lnTo>
                    <a:pt x="294480" y="40600"/>
                  </a:lnTo>
                </a:path>
                <a:path w="516254" h="54609">
                  <a:moveTo>
                    <a:pt x="294480" y="40600"/>
                  </a:moveTo>
                  <a:lnTo>
                    <a:pt x="368161" y="30389"/>
                  </a:lnTo>
                </a:path>
                <a:path w="516254" h="54609">
                  <a:moveTo>
                    <a:pt x="368161" y="30389"/>
                  </a:moveTo>
                  <a:lnTo>
                    <a:pt x="442085" y="19449"/>
                  </a:lnTo>
                </a:path>
                <a:path w="516254" h="54609">
                  <a:moveTo>
                    <a:pt x="442085" y="19449"/>
                  </a:moveTo>
                  <a:lnTo>
                    <a:pt x="515766" y="0"/>
                  </a:lnTo>
                </a:path>
              </a:pathLst>
            </a:custGeom>
            <a:ln w="4529">
              <a:solidFill>
                <a:srgbClr val="000000"/>
              </a:solidFill>
            </a:ln>
          </p:spPr>
          <p:txBody>
            <a:bodyPr wrap="square" lIns="0" tIns="0" rIns="0" bIns="0" rtlCol="0"/>
            <a:lstStyle/>
            <a:p>
              <a:endParaRPr/>
            </a:p>
          </p:txBody>
        </p:sp>
        <p:sp>
          <p:nvSpPr>
            <p:cNvPr id="402" name="object 402"/>
            <p:cNvSpPr/>
            <p:nvPr/>
          </p:nvSpPr>
          <p:spPr>
            <a:xfrm>
              <a:off x="7202553" y="7265703"/>
              <a:ext cx="15240" cy="17780"/>
            </a:xfrm>
            <a:custGeom>
              <a:avLst/>
              <a:gdLst/>
              <a:ahLst/>
              <a:cxnLst/>
              <a:rect l="l" t="t" r="r" b="b"/>
              <a:pathLst>
                <a:path w="15240" h="17779">
                  <a:moveTo>
                    <a:pt x="7538" y="0"/>
                  </a:moveTo>
                  <a:lnTo>
                    <a:pt x="7538" y="17747"/>
                  </a:lnTo>
                </a:path>
                <a:path w="15240" h="17779">
                  <a:moveTo>
                    <a:pt x="0" y="0"/>
                  </a:moveTo>
                  <a:lnTo>
                    <a:pt x="15076" y="0"/>
                  </a:lnTo>
                </a:path>
                <a:path w="15240" h="17779">
                  <a:moveTo>
                    <a:pt x="15076" y="0"/>
                  </a:moveTo>
                  <a:lnTo>
                    <a:pt x="0" y="0"/>
                  </a:lnTo>
                </a:path>
                <a:path w="15240" h="17779">
                  <a:moveTo>
                    <a:pt x="0" y="17747"/>
                  </a:moveTo>
                  <a:lnTo>
                    <a:pt x="15076" y="17747"/>
                  </a:lnTo>
                </a:path>
                <a:path w="15240" h="17779">
                  <a:moveTo>
                    <a:pt x="15076" y="17747"/>
                  </a:moveTo>
                  <a:lnTo>
                    <a:pt x="0" y="17747"/>
                  </a:lnTo>
                </a:path>
              </a:pathLst>
            </a:custGeom>
            <a:ln w="3175">
              <a:solidFill>
                <a:srgbClr val="000000"/>
              </a:solidFill>
            </a:ln>
          </p:spPr>
          <p:txBody>
            <a:bodyPr wrap="square" lIns="0" tIns="0" rIns="0" bIns="0" rtlCol="0"/>
            <a:lstStyle/>
            <a:p>
              <a:endParaRPr/>
            </a:p>
          </p:txBody>
        </p:sp>
        <p:sp>
          <p:nvSpPr>
            <p:cNvPr id="403" name="object 403"/>
            <p:cNvSpPr/>
            <p:nvPr/>
          </p:nvSpPr>
          <p:spPr>
            <a:xfrm>
              <a:off x="7210091" y="7256221"/>
              <a:ext cx="74295" cy="19050"/>
            </a:xfrm>
            <a:custGeom>
              <a:avLst/>
              <a:gdLst/>
              <a:ahLst/>
              <a:cxnLst/>
              <a:rect l="l" t="t" r="r" b="b"/>
              <a:pathLst>
                <a:path w="74295" h="19050">
                  <a:moveTo>
                    <a:pt x="0" y="18476"/>
                  </a:moveTo>
                  <a:lnTo>
                    <a:pt x="73680" y="0"/>
                  </a:lnTo>
                </a:path>
              </a:pathLst>
            </a:custGeom>
            <a:ln w="4530">
              <a:solidFill>
                <a:srgbClr val="000000"/>
              </a:solidFill>
            </a:ln>
          </p:spPr>
          <p:txBody>
            <a:bodyPr wrap="square" lIns="0" tIns="0" rIns="0" bIns="0" rtlCol="0"/>
            <a:lstStyle/>
            <a:p>
              <a:endParaRPr/>
            </a:p>
          </p:txBody>
        </p:sp>
        <p:sp>
          <p:nvSpPr>
            <p:cNvPr id="404" name="object 404"/>
            <p:cNvSpPr/>
            <p:nvPr/>
          </p:nvSpPr>
          <p:spPr>
            <a:xfrm>
              <a:off x="7276234" y="7245281"/>
              <a:ext cx="15240" cy="22225"/>
            </a:xfrm>
            <a:custGeom>
              <a:avLst/>
              <a:gdLst/>
              <a:ahLst/>
              <a:cxnLst/>
              <a:rect l="l" t="t" r="r" b="b"/>
              <a:pathLst>
                <a:path w="15240" h="22225">
                  <a:moveTo>
                    <a:pt x="7538" y="0"/>
                  </a:moveTo>
                  <a:lnTo>
                    <a:pt x="7538" y="22123"/>
                  </a:lnTo>
                </a:path>
                <a:path w="15240" h="22225">
                  <a:moveTo>
                    <a:pt x="0" y="0"/>
                  </a:moveTo>
                  <a:lnTo>
                    <a:pt x="15076" y="0"/>
                  </a:lnTo>
                </a:path>
                <a:path w="15240" h="22225">
                  <a:moveTo>
                    <a:pt x="15076" y="0"/>
                  </a:moveTo>
                  <a:lnTo>
                    <a:pt x="0" y="0"/>
                  </a:lnTo>
                </a:path>
                <a:path w="15240" h="22225">
                  <a:moveTo>
                    <a:pt x="0" y="22123"/>
                  </a:moveTo>
                  <a:lnTo>
                    <a:pt x="15076" y="22123"/>
                  </a:lnTo>
                </a:path>
                <a:path w="15240" h="22225">
                  <a:moveTo>
                    <a:pt x="15076" y="22123"/>
                  </a:moveTo>
                  <a:lnTo>
                    <a:pt x="0" y="22123"/>
                  </a:lnTo>
                </a:path>
              </a:pathLst>
            </a:custGeom>
            <a:ln w="3175">
              <a:solidFill>
                <a:srgbClr val="000000"/>
              </a:solidFill>
            </a:ln>
          </p:spPr>
          <p:txBody>
            <a:bodyPr wrap="square" lIns="0" tIns="0" rIns="0" bIns="0" rtlCol="0"/>
            <a:lstStyle/>
            <a:p>
              <a:endParaRPr/>
            </a:p>
          </p:txBody>
        </p:sp>
        <p:sp>
          <p:nvSpPr>
            <p:cNvPr id="405" name="object 405"/>
            <p:cNvSpPr/>
            <p:nvPr/>
          </p:nvSpPr>
          <p:spPr>
            <a:xfrm>
              <a:off x="7283772" y="7207598"/>
              <a:ext cx="74295" cy="48895"/>
            </a:xfrm>
            <a:custGeom>
              <a:avLst/>
              <a:gdLst/>
              <a:ahLst/>
              <a:cxnLst/>
              <a:rect l="l" t="t" r="r" b="b"/>
              <a:pathLst>
                <a:path w="74295" h="48895">
                  <a:moveTo>
                    <a:pt x="0" y="48623"/>
                  </a:moveTo>
                  <a:lnTo>
                    <a:pt x="73680" y="0"/>
                  </a:lnTo>
                </a:path>
              </a:pathLst>
            </a:custGeom>
            <a:ln w="4529">
              <a:solidFill>
                <a:srgbClr val="000000"/>
              </a:solidFill>
            </a:ln>
          </p:spPr>
          <p:txBody>
            <a:bodyPr wrap="square" lIns="0" tIns="0" rIns="0" bIns="0" rtlCol="0"/>
            <a:lstStyle/>
            <a:p>
              <a:endParaRPr/>
            </a:p>
          </p:txBody>
        </p:sp>
        <p:sp>
          <p:nvSpPr>
            <p:cNvPr id="406" name="object 406"/>
            <p:cNvSpPr/>
            <p:nvPr/>
          </p:nvSpPr>
          <p:spPr>
            <a:xfrm>
              <a:off x="7349915" y="7187419"/>
              <a:ext cx="15240" cy="40640"/>
            </a:xfrm>
            <a:custGeom>
              <a:avLst/>
              <a:gdLst/>
              <a:ahLst/>
              <a:cxnLst/>
              <a:rect l="l" t="t" r="r" b="b"/>
              <a:pathLst>
                <a:path w="15240" h="40640">
                  <a:moveTo>
                    <a:pt x="7538" y="0"/>
                  </a:moveTo>
                  <a:lnTo>
                    <a:pt x="7538" y="40357"/>
                  </a:lnTo>
                </a:path>
                <a:path w="15240" h="40640">
                  <a:moveTo>
                    <a:pt x="0" y="0"/>
                  </a:moveTo>
                  <a:lnTo>
                    <a:pt x="15076" y="0"/>
                  </a:lnTo>
                </a:path>
                <a:path w="15240" h="40640">
                  <a:moveTo>
                    <a:pt x="15076" y="0"/>
                  </a:moveTo>
                  <a:lnTo>
                    <a:pt x="0" y="0"/>
                  </a:lnTo>
                </a:path>
                <a:path w="15240" h="40640">
                  <a:moveTo>
                    <a:pt x="0" y="40357"/>
                  </a:moveTo>
                  <a:lnTo>
                    <a:pt x="15076" y="40357"/>
                  </a:lnTo>
                </a:path>
                <a:path w="15240" h="40640">
                  <a:moveTo>
                    <a:pt x="15076" y="40357"/>
                  </a:moveTo>
                  <a:lnTo>
                    <a:pt x="0" y="40357"/>
                  </a:lnTo>
                </a:path>
              </a:pathLst>
            </a:custGeom>
            <a:ln w="3175">
              <a:solidFill>
                <a:srgbClr val="000000"/>
              </a:solidFill>
            </a:ln>
          </p:spPr>
          <p:txBody>
            <a:bodyPr wrap="square" lIns="0" tIns="0" rIns="0" bIns="0" rtlCol="0"/>
            <a:lstStyle/>
            <a:p>
              <a:endParaRPr/>
            </a:p>
          </p:txBody>
        </p:sp>
        <p:sp>
          <p:nvSpPr>
            <p:cNvPr id="407" name="object 407"/>
            <p:cNvSpPr/>
            <p:nvPr/>
          </p:nvSpPr>
          <p:spPr>
            <a:xfrm>
              <a:off x="7357453" y="7166025"/>
              <a:ext cx="74295" cy="41910"/>
            </a:xfrm>
            <a:custGeom>
              <a:avLst/>
              <a:gdLst/>
              <a:ahLst/>
              <a:cxnLst/>
              <a:rect l="l" t="t" r="r" b="b"/>
              <a:pathLst>
                <a:path w="74295" h="41909">
                  <a:moveTo>
                    <a:pt x="0" y="41572"/>
                  </a:moveTo>
                  <a:lnTo>
                    <a:pt x="73680" y="0"/>
                  </a:lnTo>
                </a:path>
              </a:pathLst>
            </a:custGeom>
            <a:ln w="4530">
              <a:solidFill>
                <a:srgbClr val="000000"/>
              </a:solidFill>
            </a:ln>
          </p:spPr>
          <p:txBody>
            <a:bodyPr wrap="square" lIns="0" tIns="0" rIns="0" bIns="0" rtlCol="0"/>
            <a:lstStyle/>
            <a:p>
              <a:endParaRPr/>
            </a:p>
          </p:txBody>
        </p:sp>
        <p:sp>
          <p:nvSpPr>
            <p:cNvPr id="408" name="object 408"/>
            <p:cNvSpPr/>
            <p:nvPr/>
          </p:nvSpPr>
          <p:spPr>
            <a:xfrm>
              <a:off x="7423596" y="7132475"/>
              <a:ext cx="15240" cy="67945"/>
            </a:xfrm>
            <a:custGeom>
              <a:avLst/>
              <a:gdLst/>
              <a:ahLst/>
              <a:cxnLst/>
              <a:rect l="l" t="t" r="r" b="b"/>
              <a:pathLst>
                <a:path w="15240" h="67945">
                  <a:moveTo>
                    <a:pt x="7538" y="0"/>
                  </a:moveTo>
                  <a:lnTo>
                    <a:pt x="7538" y="67343"/>
                  </a:lnTo>
                </a:path>
                <a:path w="15240" h="67945">
                  <a:moveTo>
                    <a:pt x="0" y="0"/>
                  </a:moveTo>
                  <a:lnTo>
                    <a:pt x="15076" y="0"/>
                  </a:lnTo>
                </a:path>
                <a:path w="15240" h="67945">
                  <a:moveTo>
                    <a:pt x="15076" y="0"/>
                  </a:moveTo>
                  <a:lnTo>
                    <a:pt x="0" y="0"/>
                  </a:lnTo>
                </a:path>
                <a:path w="15240" h="67945">
                  <a:moveTo>
                    <a:pt x="0" y="67343"/>
                  </a:moveTo>
                  <a:lnTo>
                    <a:pt x="15076" y="67343"/>
                  </a:lnTo>
                </a:path>
                <a:path w="15240" h="67945">
                  <a:moveTo>
                    <a:pt x="15076" y="67343"/>
                  </a:moveTo>
                  <a:lnTo>
                    <a:pt x="0" y="67343"/>
                  </a:lnTo>
                </a:path>
              </a:pathLst>
            </a:custGeom>
            <a:ln w="3175">
              <a:solidFill>
                <a:srgbClr val="000000"/>
              </a:solidFill>
            </a:ln>
          </p:spPr>
          <p:txBody>
            <a:bodyPr wrap="square" lIns="0" tIns="0" rIns="0" bIns="0" rtlCol="0"/>
            <a:lstStyle/>
            <a:p>
              <a:endParaRPr/>
            </a:p>
          </p:txBody>
        </p:sp>
        <p:sp>
          <p:nvSpPr>
            <p:cNvPr id="409" name="object 409"/>
            <p:cNvSpPr/>
            <p:nvPr/>
          </p:nvSpPr>
          <p:spPr>
            <a:xfrm>
              <a:off x="7431134" y="7070723"/>
              <a:ext cx="74295" cy="95885"/>
            </a:xfrm>
            <a:custGeom>
              <a:avLst/>
              <a:gdLst/>
              <a:ahLst/>
              <a:cxnLst/>
              <a:rect l="l" t="t" r="r" b="b"/>
              <a:pathLst>
                <a:path w="74295" h="95884">
                  <a:moveTo>
                    <a:pt x="0" y="95301"/>
                  </a:moveTo>
                  <a:lnTo>
                    <a:pt x="73680" y="0"/>
                  </a:lnTo>
                </a:path>
              </a:pathLst>
            </a:custGeom>
            <a:ln w="4529">
              <a:solidFill>
                <a:srgbClr val="000000"/>
              </a:solidFill>
            </a:ln>
          </p:spPr>
          <p:txBody>
            <a:bodyPr wrap="square" lIns="0" tIns="0" rIns="0" bIns="0" rtlCol="0"/>
            <a:lstStyle/>
            <a:p>
              <a:endParaRPr/>
            </a:p>
          </p:txBody>
        </p:sp>
        <p:sp>
          <p:nvSpPr>
            <p:cNvPr id="410" name="object 410"/>
            <p:cNvSpPr/>
            <p:nvPr/>
          </p:nvSpPr>
          <p:spPr>
            <a:xfrm>
              <a:off x="7497277" y="7024288"/>
              <a:ext cx="15240" cy="92710"/>
            </a:xfrm>
            <a:custGeom>
              <a:avLst/>
              <a:gdLst/>
              <a:ahLst/>
              <a:cxnLst/>
              <a:rect l="l" t="t" r="r" b="b"/>
              <a:pathLst>
                <a:path w="15240" h="92709">
                  <a:moveTo>
                    <a:pt x="7538" y="0"/>
                  </a:moveTo>
                  <a:lnTo>
                    <a:pt x="7538" y="92627"/>
                  </a:lnTo>
                </a:path>
                <a:path w="15240" h="92709">
                  <a:moveTo>
                    <a:pt x="0" y="0"/>
                  </a:moveTo>
                  <a:lnTo>
                    <a:pt x="15076" y="0"/>
                  </a:lnTo>
                </a:path>
                <a:path w="15240" h="92709">
                  <a:moveTo>
                    <a:pt x="15076" y="0"/>
                  </a:moveTo>
                  <a:lnTo>
                    <a:pt x="0" y="0"/>
                  </a:lnTo>
                </a:path>
                <a:path w="15240" h="92709">
                  <a:moveTo>
                    <a:pt x="0" y="92627"/>
                  </a:moveTo>
                  <a:lnTo>
                    <a:pt x="15076" y="92627"/>
                  </a:lnTo>
                </a:path>
                <a:path w="15240" h="92709">
                  <a:moveTo>
                    <a:pt x="15076" y="92627"/>
                  </a:moveTo>
                  <a:lnTo>
                    <a:pt x="0" y="92627"/>
                  </a:lnTo>
                </a:path>
              </a:pathLst>
            </a:custGeom>
            <a:ln w="3175">
              <a:solidFill>
                <a:srgbClr val="000000"/>
              </a:solidFill>
            </a:ln>
          </p:spPr>
          <p:txBody>
            <a:bodyPr wrap="square" lIns="0" tIns="0" rIns="0" bIns="0" rtlCol="0"/>
            <a:lstStyle/>
            <a:p>
              <a:endParaRPr/>
            </a:p>
          </p:txBody>
        </p:sp>
        <p:sp>
          <p:nvSpPr>
            <p:cNvPr id="411" name="object 411"/>
            <p:cNvSpPr/>
            <p:nvPr/>
          </p:nvSpPr>
          <p:spPr>
            <a:xfrm>
              <a:off x="7504815" y="6995357"/>
              <a:ext cx="74295" cy="75565"/>
            </a:xfrm>
            <a:custGeom>
              <a:avLst/>
              <a:gdLst/>
              <a:ahLst/>
              <a:cxnLst/>
              <a:rect l="l" t="t" r="r" b="b"/>
              <a:pathLst>
                <a:path w="74295" h="75565">
                  <a:moveTo>
                    <a:pt x="0" y="75366"/>
                  </a:moveTo>
                  <a:lnTo>
                    <a:pt x="73680" y="0"/>
                  </a:lnTo>
                </a:path>
              </a:pathLst>
            </a:custGeom>
            <a:ln w="4529">
              <a:solidFill>
                <a:srgbClr val="000000"/>
              </a:solidFill>
            </a:ln>
          </p:spPr>
          <p:txBody>
            <a:bodyPr wrap="square" lIns="0" tIns="0" rIns="0" bIns="0" rtlCol="0"/>
            <a:lstStyle/>
            <a:p>
              <a:endParaRPr/>
            </a:p>
          </p:txBody>
        </p:sp>
        <p:sp>
          <p:nvSpPr>
            <p:cNvPr id="412" name="object 412"/>
            <p:cNvSpPr/>
            <p:nvPr/>
          </p:nvSpPr>
          <p:spPr>
            <a:xfrm>
              <a:off x="7570958" y="6923637"/>
              <a:ext cx="15240" cy="144145"/>
            </a:xfrm>
            <a:custGeom>
              <a:avLst/>
              <a:gdLst/>
              <a:ahLst/>
              <a:cxnLst/>
              <a:rect l="l" t="t" r="r" b="b"/>
              <a:pathLst>
                <a:path w="15240" h="144145">
                  <a:moveTo>
                    <a:pt x="7538" y="0"/>
                  </a:moveTo>
                  <a:lnTo>
                    <a:pt x="7538" y="143682"/>
                  </a:lnTo>
                </a:path>
                <a:path w="15240" h="144145">
                  <a:moveTo>
                    <a:pt x="0" y="0"/>
                  </a:moveTo>
                  <a:lnTo>
                    <a:pt x="15076" y="0"/>
                  </a:lnTo>
                </a:path>
                <a:path w="15240" h="144145">
                  <a:moveTo>
                    <a:pt x="15076" y="0"/>
                  </a:moveTo>
                  <a:lnTo>
                    <a:pt x="0" y="0"/>
                  </a:lnTo>
                </a:path>
                <a:path w="15240" h="144145">
                  <a:moveTo>
                    <a:pt x="0" y="143682"/>
                  </a:moveTo>
                  <a:lnTo>
                    <a:pt x="15076" y="143682"/>
                  </a:lnTo>
                </a:path>
                <a:path w="15240" h="144145">
                  <a:moveTo>
                    <a:pt x="15076" y="143682"/>
                  </a:moveTo>
                  <a:lnTo>
                    <a:pt x="0" y="143682"/>
                  </a:lnTo>
                </a:path>
              </a:pathLst>
            </a:custGeom>
            <a:ln w="3175">
              <a:solidFill>
                <a:srgbClr val="000000"/>
              </a:solidFill>
            </a:ln>
          </p:spPr>
          <p:txBody>
            <a:bodyPr wrap="square" lIns="0" tIns="0" rIns="0" bIns="0" rtlCol="0"/>
            <a:lstStyle/>
            <a:p>
              <a:endParaRPr/>
            </a:p>
          </p:txBody>
        </p:sp>
        <p:sp>
          <p:nvSpPr>
            <p:cNvPr id="413" name="object 413"/>
            <p:cNvSpPr/>
            <p:nvPr/>
          </p:nvSpPr>
          <p:spPr>
            <a:xfrm>
              <a:off x="6612861" y="7326483"/>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14" name="object 414"/>
            <p:cNvSpPr/>
            <p:nvPr/>
          </p:nvSpPr>
          <p:spPr>
            <a:xfrm>
              <a:off x="6612861" y="732648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5" name="object 415"/>
            <p:cNvSpPr/>
            <p:nvPr/>
          </p:nvSpPr>
          <p:spPr>
            <a:xfrm>
              <a:off x="6686787" y="7319918"/>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16" name="object 416"/>
            <p:cNvSpPr/>
            <p:nvPr/>
          </p:nvSpPr>
          <p:spPr>
            <a:xfrm>
              <a:off x="6686786" y="731991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7" name="object 417"/>
            <p:cNvSpPr/>
            <p:nvPr/>
          </p:nvSpPr>
          <p:spPr>
            <a:xfrm>
              <a:off x="6760224" y="7321620"/>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18" name="object 418"/>
            <p:cNvSpPr/>
            <p:nvPr/>
          </p:nvSpPr>
          <p:spPr>
            <a:xfrm>
              <a:off x="6760223" y="73216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9" name="object 419"/>
            <p:cNvSpPr/>
            <p:nvPr/>
          </p:nvSpPr>
          <p:spPr>
            <a:xfrm>
              <a:off x="6833905" y="7317001"/>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20" name="object 420"/>
            <p:cNvSpPr/>
            <p:nvPr/>
          </p:nvSpPr>
          <p:spPr>
            <a:xfrm>
              <a:off x="6833904" y="731700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1" name="object 421"/>
            <p:cNvSpPr/>
            <p:nvPr/>
          </p:nvSpPr>
          <p:spPr>
            <a:xfrm>
              <a:off x="6907829" y="7314569"/>
              <a:ext cx="15240" cy="15240"/>
            </a:xfrm>
            <a:custGeom>
              <a:avLst/>
              <a:gdLst/>
              <a:ahLst/>
              <a:cxnLst/>
              <a:rect l="l" t="t" r="r" b="b"/>
              <a:pathLst>
                <a:path w="15240" h="15240">
                  <a:moveTo>
                    <a:pt x="15076" y="0"/>
                  </a:moveTo>
                  <a:lnTo>
                    <a:pt x="0" y="0"/>
                  </a:lnTo>
                  <a:lnTo>
                    <a:pt x="7538" y="15074"/>
                  </a:lnTo>
                  <a:lnTo>
                    <a:pt x="15076" y="0"/>
                  </a:lnTo>
                  <a:close/>
                </a:path>
              </a:pathLst>
            </a:custGeom>
            <a:solidFill>
              <a:srgbClr val="000000"/>
            </a:solidFill>
          </p:spPr>
          <p:txBody>
            <a:bodyPr wrap="square" lIns="0" tIns="0" rIns="0" bIns="0" rtlCol="0"/>
            <a:lstStyle/>
            <a:p>
              <a:endParaRPr/>
            </a:p>
          </p:txBody>
        </p:sp>
        <p:sp>
          <p:nvSpPr>
            <p:cNvPr id="422" name="object 422"/>
            <p:cNvSpPr/>
            <p:nvPr/>
          </p:nvSpPr>
          <p:spPr>
            <a:xfrm>
              <a:off x="6907829" y="7314569"/>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3" name="object 423"/>
            <p:cNvSpPr/>
            <p:nvPr/>
          </p:nvSpPr>
          <p:spPr>
            <a:xfrm>
              <a:off x="6981267" y="7307762"/>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24" name="object 424"/>
            <p:cNvSpPr/>
            <p:nvPr/>
          </p:nvSpPr>
          <p:spPr>
            <a:xfrm>
              <a:off x="6981266" y="73077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5" name="object 425"/>
            <p:cNvSpPr/>
            <p:nvPr/>
          </p:nvSpPr>
          <p:spPr>
            <a:xfrm>
              <a:off x="7054948" y="7297551"/>
              <a:ext cx="15875" cy="15240"/>
            </a:xfrm>
            <a:custGeom>
              <a:avLst/>
              <a:gdLst/>
              <a:ahLst/>
              <a:cxnLst/>
              <a:rect l="l" t="t" r="r" b="b"/>
              <a:pathLst>
                <a:path w="15875" h="15240">
                  <a:moveTo>
                    <a:pt x="15318" y="0"/>
                  </a:moveTo>
                  <a:lnTo>
                    <a:pt x="0" y="0"/>
                  </a:lnTo>
                  <a:lnTo>
                    <a:pt x="7537" y="15073"/>
                  </a:lnTo>
                  <a:lnTo>
                    <a:pt x="15318" y="0"/>
                  </a:lnTo>
                  <a:close/>
                </a:path>
              </a:pathLst>
            </a:custGeom>
            <a:solidFill>
              <a:srgbClr val="000000"/>
            </a:solidFill>
          </p:spPr>
          <p:txBody>
            <a:bodyPr wrap="square" lIns="0" tIns="0" rIns="0" bIns="0" rtlCol="0"/>
            <a:lstStyle/>
            <a:p>
              <a:endParaRPr/>
            </a:p>
          </p:txBody>
        </p:sp>
        <p:sp>
          <p:nvSpPr>
            <p:cNvPr id="426" name="object 426"/>
            <p:cNvSpPr/>
            <p:nvPr/>
          </p:nvSpPr>
          <p:spPr>
            <a:xfrm>
              <a:off x="7054947" y="7297551"/>
              <a:ext cx="15875" cy="15240"/>
            </a:xfrm>
            <a:custGeom>
              <a:avLst/>
              <a:gdLst/>
              <a:ahLst/>
              <a:cxnLst/>
              <a:rect l="l" t="t" r="r" b="b"/>
              <a:pathLst>
                <a:path w="15875" h="15240">
                  <a:moveTo>
                    <a:pt x="7538" y="15073"/>
                  </a:moveTo>
                  <a:lnTo>
                    <a:pt x="15319" y="0"/>
                  </a:lnTo>
                  <a:lnTo>
                    <a:pt x="0" y="0"/>
                  </a:lnTo>
                  <a:lnTo>
                    <a:pt x="7538" y="15073"/>
                  </a:lnTo>
                  <a:close/>
                </a:path>
              </a:pathLst>
            </a:custGeom>
            <a:ln w="3175">
              <a:solidFill>
                <a:srgbClr val="000000"/>
              </a:solidFill>
            </a:ln>
          </p:spPr>
          <p:txBody>
            <a:bodyPr wrap="square" lIns="0" tIns="0" rIns="0" bIns="0" rtlCol="0"/>
            <a:lstStyle/>
            <a:p>
              <a:endParaRPr/>
            </a:p>
          </p:txBody>
        </p:sp>
        <p:sp>
          <p:nvSpPr>
            <p:cNvPr id="427" name="object 427"/>
            <p:cNvSpPr/>
            <p:nvPr/>
          </p:nvSpPr>
          <p:spPr>
            <a:xfrm>
              <a:off x="7128871" y="7286611"/>
              <a:ext cx="15240" cy="15240"/>
            </a:xfrm>
            <a:custGeom>
              <a:avLst/>
              <a:gdLst/>
              <a:ahLst/>
              <a:cxnLst/>
              <a:rect l="l" t="t" r="r" b="b"/>
              <a:pathLst>
                <a:path w="15240" h="15240">
                  <a:moveTo>
                    <a:pt x="15077" y="0"/>
                  </a:moveTo>
                  <a:lnTo>
                    <a:pt x="0" y="0"/>
                  </a:lnTo>
                  <a:lnTo>
                    <a:pt x="7538" y="15073"/>
                  </a:lnTo>
                  <a:lnTo>
                    <a:pt x="15077" y="0"/>
                  </a:lnTo>
                  <a:close/>
                </a:path>
              </a:pathLst>
            </a:custGeom>
            <a:solidFill>
              <a:srgbClr val="000000"/>
            </a:solidFill>
          </p:spPr>
          <p:txBody>
            <a:bodyPr wrap="square" lIns="0" tIns="0" rIns="0" bIns="0" rtlCol="0"/>
            <a:lstStyle/>
            <a:p>
              <a:endParaRPr/>
            </a:p>
          </p:txBody>
        </p:sp>
        <p:sp>
          <p:nvSpPr>
            <p:cNvPr id="428" name="object 428"/>
            <p:cNvSpPr/>
            <p:nvPr/>
          </p:nvSpPr>
          <p:spPr>
            <a:xfrm>
              <a:off x="7128872" y="728661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9" name="object 429"/>
            <p:cNvSpPr/>
            <p:nvPr/>
          </p:nvSpPr>
          <p:spPr>
            <a:xfrm>
              <a:off x="7202553" y="726716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30" name="object 430"/>
            <p:cNvSpPr/>
            <p:nvPr/>
          </p:nvSpPr>
          <p:spPr>
            <a:xfrm>
              <a:off x="7202553" y="72671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1" name="object 431"/>
            <p:cNvSpPr/>
            <p:nvPr/>
          </p:nvSpPr>
          <p:spPr>
            <a:xfrm>
              <a:off x="7276234" y="7248685"/>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2" name="object 432"/>
            <p:cNvSpPr/>
            <p:nvPr/>
          </p:nvSpPr>
          <p:spPr>
            <a:xfrm>
              <a:off x="7276234" y="7248685"/>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3" name="object 433"/>
            <p:cNvSpPr/>
            <p:nvPr/>
          </p:nvSpPr>
          <p:spPr>
            <a:xfrm>
              <a:off x="7349915" y="7200062"/>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34" name="object 434"/>
            <p:cNvSpPr/>
            <p:nvPr/>
          </p:nvSpPr>
          <p:spPr>
            <a:xfrm>
              <a:off x="7349915" y="720006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5" name="object 435"/>
            <p:cNvSpPr/>
            <p:nvPr/>
          </p:nvSpPr>
          <p:spPr>
            <a:xfrm>
              <a:off x="7423596" y="7158489"/>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6" name="object 436"/>
            <p:cNvSpPr/>
            <p:nvPr/>
          </p:nvSpPr>
          <p:spPr>
            <a:xfrm>
              <a:off x="7423596" y="715848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7" name="object 437"/>
            <p:cNvSpPr/>
            <p:nvPr/>
          </p:nvSpPr>
          <p:spPr>
            <a:xfrm>
              <a:off x="7497276" y="7063187"/>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38" name="object 438"/>
            <p:cNvSpPr/>
            <p:nvPr/>
          </p:nvSpPr>
          <p:spPr>
            <a:xfrm>
              <a:off x="7497277" y="7063187"/>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9" name="object 439"/>
            <p:cNvSpPr/>
            <p:nvPr/>
          </p:nvSpPr>
          <p:spPr>
            <a:xfrm>
              <a:off x="7570958" y="698782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40" name="object 440"/>
            <p:cNvSpPr/>
            <p:nvPr/>
          </p:nvSpPr>
          <p:spPr>
            <a:xfrm>
              <a:off x="7570958" y="69878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grpSp>
      <p:sp>
        <p:nvSpPr>
          <p:cNvPr id="441" name="object 441"/>
          <p:cNvSpPr txBox="1"/>
          <p:nvPr/>
        </p:nvSpPr>
        <p:spPr>
          <a:xfrm>
            <a:off x="7514057" y="6701495"/>
            <a:ext cx="123189" cy="25400"/>
          </a:xfrm>
          <a:prstGeom prst="rect">
            <a:avLst/>
          </a:prstGeom>
        </p:spPr>
        <p:txBody>
          <a:bodyPr vert="horz" wrap="square" lIns="0" tIns="0" rIns="0" bIns="0" rtlCol="0">
            <a:spAutoFit/>
          </a:bodyPr>
          <a:lstStyle/>
          <a:p>
            <a:pPr>
              <a:lnSpc>
                <a:spcPts val="195"/>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42" name="object 442"/>
          <p:cNvSpPr/>
          <p:nvPr/>
        </p:nvSpPr>
        <p:spPr>
          <a:xfrm>
            <a:off x="7369843" y="6661087"/>
            <a:ext cx="271780" cy="120650"/>
          </a:xfrm>
          <a:custGeom>
            <a:avLst/>
            <a:gdLst/>
            <a:ahLst/>
            <a:cxnLst/>
            <a:rect l="l" t="t" r="r" b="b"/>
            <a:pathLst>
              <a:path w="271779" h="120650">
                <a:moveTo>
                  <a:pt x="271645" y="0"/>
                </a:moveTo>
                <a:lnTo>
                  <a:pt x="0" y="0"/>
                </a:lnTo>
                <a:lnTo>
                  <a:pt x="0" y="120039"/>
                </a:lnTo>
                <a:lnTo>
                  <a:pt x="271645" y="120039"/>
                </a:lnTo>
                <a:lnTo>
                  <a:pt x="271645" y="0"/>
                </a:lnTo>
                <a:close/>
              </a:path>
            </a:pathLst>
          </a:custGeom>
          <a:solidFill>
            <a:srgbClr val="FFFFFF"/>
          </a:solidFill>
        </p:spPr>
        <p:txBody>
          <a:bodyPr wrap="square" lIns="0" tIns="0" rIns="0" bIns="0" rtlCol="0"/>
          <a:lstStyle/>
          <a:p>
            <a:endParaRPr/>
          </a:p>
        </p:txBody>
      </p:sp>
      <p:sp>
        <p:nvSpPr>
          <p:cNvPr id="443" name="object 443"/>
          <p:cNvSpPr txBox="1"/>
          <p:nvPr/>
        </p:nvSpPr>
        <p:spPr>
          <a:xfrm>
            <a:off x="6462462" y="6871038"/>
            <a:ext cx="59690" cy="363220"/>
          </a:xfrm>
          <a:prstGeom prst="rect">
            <a:avLst/>
          </a:prstGeom>
        </p:spPr>
        <p:txBody>
          <a:bodyPr vert="vert270" wrap="square" lIns="0" tIns="6985" rIns="0" bIns="0" rtlCol="0">
            <a:spAutoFit/>
          </a:bodyPr>
          <a:lstStyle/>
          <a:p>
            <a:pPr marL="12700">
              <a:lnSpc>
                <a:spcPct val="100000"/>
              </a:lnSpc>
              <a:spcBef>
                <a:spcPts val="55"/>
              </a:spcBef>
            </a:pPr>
            <a:r>
              <a:rPr sz="250" b="1" dirty="0">
                <a:latin typeface="Arial"/>
                <a:cs typeface="Arial"/>
              </a:rPr>
              <a:t>Tumor</a:t>
            </a:r>
            <a:r>
              <a:rPr sz="250" b="1" spc="50" dirty="0">
                <a:latin typeface="Arial"/>
                <a:cs typeface="Arial"/>
              </a:rPr>
              <a:t> </a:t>
            </a:r>
            <a:r>
              <a:rPr sz="250" b="1" dirty="0">
                <a:latin typeface="Arial"/>
                <a:cs typeface="Arial"/>
              </a:rPr>
              <a:t>volume</a:t>
            </a:r>
            <a:r>
              <a:rPr sz="250" b="1" spc="55" dirty="0">
                <a:latin typeface="Arial"/>
                <a:cs typeface="Arial"/>
              </a:rPr>
              <a:t> </a:t>
            </a:r>
            <a:r>
              <a:rPr sz="250" b="1" spc="-10" dirty="0">
                <a:latin typeface="Arial"/>
                <a:cs typeface="Arial"/>
              </a:rPr>
              <a:t>(mm³)</a:t>
            </a:r>
            <a:endParaRPr sz="250">
              <a:latin typeface="Arial"/>
              <a:cs typeface="Arial"/>
            </a:endParaRPr>
          </a:p>
        </p:txBody>
      </p:sp>
      <p:sp>
        <p:nvSpPr>
          <p:cNvPr id="444" name="object 444"/>
          <p:cNvSpPr/>
          <p:nvPr/>
        </p:nvSpPr>
        <p:spPr>
          <a:xfrm>
            <a:off x="6954325" y="7167469"/>
            <a:ext cx="0" cy="40640"/>
          </a:xfrm>
          <a:custGeom>
            <a:avLst/>
            <a:gdLst/>
            <a:ahLst/>
            <a:cxnLst/>
            <a:rect l="l" t="t" r="r" b="b"/>
            <a:pathLst>
              <a:path h="40640">
                <a:moveTo>
                  <a:pt x="0" y="0"/>
                </a:moveTo>
                <a:lnTo>
                  <a:pt x="0" y="36825"/>
                </a:lnTo>
                <a:lnTo>
                  <a:pt x="0" y="40243"/>
                </a:lnTo>
              </a:path>
            </a:pathLst>
          </a:custGeom>
          <a:ln w="6036">
            <a:solidFill>
              <a:srgbClr val="000000"/>
            </a:solidFill>
          </a:ln>
        </p:spPr>
        <p:txBody>
          <a:bodyPr wrap="square" lIns="0" tIns="0" rIns="0" bIns="0" rtlCol="0"/>
          <a:lstStyle/>
          <a:p>
            <a:endParaRPr/>
          </a:p>
        </p:txBody>
      </p:sp>
      <p:grpSp>
        <p:nvGrpSpPr>
          <p:cNvPr id="445" name="object 445"/>
          <p:cNvGrpSpPr/>
          <p:nvPr/>
        </p:nvGrpSpPr>
        <p:grpSpPr>
          <a:xfrm>
            <a:off x="6941045" y="6667500"/>
            <a:ext cx="1441450" cy="876300"/>
            <a:chOff x="6941045" y="6667500"/>
            <a:chExt cx="1441450" cy="876300"/>
          </a:xfrm>
        </p:grpSpPr>
        <p:sp>
          <p:nvSpPr>
            <p:cNvPr id="446" name="object 446"/>
            <p:cNvSpPr/>
            <p:nvPr/>
          </p:nvSpPr>
          <p:spPr>
            <a:xfrm>
              <a:off x="6941045" y="7204694"/>
              <a:ext cx="26670" cy="26670"/>
            </a:xfrm>
            <a:custGeom>
              <a:avLst/>
              <a:gdLst/>
              <a:ahLst/>
              <a:cxnLst/>
              <a:rect l="l" t="t" r="r" b="b"/>
              <a:pathLst>
                <a:path w="26670" h="26670">
                  <a:moveTo>
                    <a:pt x="26560" y="0"/>
                  </a:moveTo>
                  <a:lnTo>
                    <a:pt x="0" y="0"/>
                  </a:lnTo>
                  <a:lnTo>
                    <a:pt x="13280" y="26560"/>
                  </a:lnTo>
                  <a:lnTo>
                    <a:pt x="26560" y="0"/>
                  </a:lnTo>
                  <a:close/>
                </a:path>
              </a:pathLst>
            </a:custGeom>
            <a:solidFill>
              <a:srgbClr val="000000"/>
            </a:solidFill>
          </p:spPr>
          <p:txBody>
            <a:bodyPr wrap="square" lIns="0" tIns="0" rIns="0" bIns="0" rtlCol="0"/>
            <a:lstStyle/>
            <a:p>
              <a:endParaRPr/>
            </a:p>
          </p:txBody>
        </p:sp>
        <p:pic>
          <p:nvPicPr>
            <p:cNvPr id="447" name="object 447"/>
            <p:cNvPicPr/>
            <p:nvPr/>
          </p:nvPicPr>
          <p:blipFill>
            <a:blip r:embed="rId28" cstate="print"/>
            <a:stretch>
              <a:fillRect/>
            </a:stretch>
          </p:blipFill>
          <p:spPr>
            <a:xfrm>
              <a:off x="7721600" y="6667500"/>
              <a:ext cx="165100" cy="152400"/>
            </a:xfrm>
            <a:prstGeom prst="rect">
              <a:avLst/>
            </a:prstGeom>
          </p:spPr>
        </p:pic>
        <p:sp>
          <p:nvSpPr>
            <p:cNvPr id="448" name="object 448"/>
            <p:cNvSpPr/>
            <p:nvPr/>
          </p:nvSpPr>
          <p:spPr>
            <a:xfrm>
              <a:off x="7725065" y="6680379"/>
              <a:ext cx="158750" cy="132715"/>
            </a:xfrm>
            <a:custGeom>
              <a:avLst/>
              <a:gdLst/>
              <a:ahLst/>
              <a:cxnLst/>
              <a:rect l="l" t="t" r="r" b="b"/>
              <a:pathLst>
                <a:path w="158750" h="132715">
                  <a:moveTo>
                    <a:pt x="158493" y="0"/>
                  </a:moveTo>
                  <a:lnTo>
                    <a:pt x="0" y="0"/>
                  </a:lnTo>
                  <a:lnTo>
                    <a:pt x="0" y="132511"/>
                  </a:lnTo>
                  <a:lnTo>
                    <a:pt x="158493" y="132511"/>
                  </a:lnTo>
                  <a:lnTo>
                    <a:pt x="158493" y="0"/>
                  </a:lnTo>
                  <a:close/>
                </a:path>
              </a:pathLst>
            </a:custGeom>
            <a:solidFill>
              <a:srgbClr val="FFFFFF"/>
            </a:solidFill>
          </p:spPr>
          <p:txBody>
            <a:bodyPr wrap="square" lIns="0" tIns="0" rIns="0" bIns="0" rtlCol="0"/>
            <a:lstStyle/>
            <a:p>
              <a:endParaRPr/>
            </a:p>
          </p:txBody>
        </p:sp>
        <p:pic>
          <p:nvPicPr>
            <p:cNvPr id="449" name="object 449"/>
            <p:cNvPicPr/>
            <p:nvPr/>
          </p:nvPicPr>
          <p:blipFill>
            <a:blip r:embed="rId29" cstate="print"/>
            <a:stretch>
              <a:fillRect/>
            </a:stretch>
          </p:blipFill>
          <p:spPr>
            <a:xfrm>
              <a:off x="7726290" y="6682442"/>
              <a:ext cx="18962" cy="127176"/>
            </a:xfrm>
            <a:prstGeom prst="rect">
              <a:avLst/>
            </a:prstGeom>
          </p:spPr>
        </p:pic>
        <p:pic>
          <p:nvPicPr>
            <p:cNvPr id="450" name="object 450"/>
            <p:cNvPicPr/>
            <p:nvPr/>
          </p:nvPicPr>
          <p:blipFill>
            <a:blip r:embed="rId30" cstate="print"/>
            <a:stretch>
              <a:fillRect/>
            </a:stretch>
          </p:blipFill>
          <p:spPr>
            <a:xfrm>
              <a:off x="7759159" y="6683744"/>
              <a:ext cx="121278" cy="125450"/>
            </a:xfrm>
            <a:prstGeom prst="rect">
              <a:avLst/>
            </a:prstGeom>
          </p:spPr>
        </p:pic>
        <p:sp>
          <p:nvSpPr>
            <p:cNvPr id="451" name="object 451"/>
            <p:cNvSpPr/>
            <p:nvPr/>
          </p:nvSpPr>
          <p:spPr>
            <a:xfrm>
              <a:off x="7724618" y="6677630"/>
              <a:ext cx="162560" cy="137795"/>
            </a:xfrm>
            <a:custGeom>
              <a:avLst/>
              <a:gdLst/>
              <a:ahLst/>
              <a:cxnLst/>
              <a:rect l="l" t="t" r="r" b="b"/>
              <a:pathLst>
                <a:path w="162559" h="137795">
                  <a:moveTo>
                    <a:pt x="0" y="0"/>
                  </a:moveTo>
                  <a:lnTo>
                    <a:pt x="161996" y="0"/>
                  </a:lnTo>
                  <a:lnTo>
                    <a:pt x="161996" y="137682"/>
                  </a:lnTo>
                  <a:lnTo>
                    <a:pt x="0" y="137682"/>
                  </a:lnTo>
                  <a:lnTo>
                    <a:pt x="0" y="0"/>
                  </a:lnTo>
                  <a:close/>
                </a:path>
              </a:pathLst>
            </a:custGeom>
            <a:ln w="4024">
              <a:solidFill>
                <a:srgbClr val="000000"/>
              </a:solidFill>
            </a:ln>
          </p:spPr>
          <p:txBody>
            <a:bodyPr wrap="square" lIns="0" tIns="0" rIns="0" bIns="0" rtlCol="0"/>
            <a:lstStyle/>
            <a:p>
              <a:endParaRPr/>
            </a:p>
          </p:txBody>
        </p:sp>
        <p:pic>
          <p:nvPicPr>
            <p:cNvPr id="452" name="object 452"/>
            <p:cNvPicPr/>
            <p:nvPr/>
          </p:nvPicPr>
          <p:blipFill>
            <a:blip r:embed="rId31" cstate="print"/>
            <a:stretch>
              <a:fillRect/>
            </a:stretch>
          </p:blipFill>
          <p:spPr>
            <a:xfrm>
              <a:off x="7708900" y="6845300"/>
              <a:ext cx="673100" cy="330200"/>
            </a:xfrm>
            <a:prstGeom prst="rect">
              <a:avLst/>
            </a:prstGeom>
          </p:spPr>
        </p:pic>
        <p:sp>
          <p:nvSpPr>
            <p:cNvPr id="453" name="object 453"/>
            <p:cNvSpPr/>
            <p:nvPr/>
          </p:nvSpPr>
          <p:spPr>
            <a:xfrm>
              <a:off x="7719390" y="6846653"/>
              <a:ext cx="657860" cy="327660"/>
            </a:xfrm>
            <a:custGeom>
              <a:avLst/>
              <a:gdLst/>
              <a:ahLst/>
              <a:cxnLst/>
              <a:rect l="l" t="t" r="r" b="b"/>
              <a:pathLst>
                <a:path w="657859" h="327659">
                  <a:moveTo>
                    <a:pt x="657632" y="0"/>
                  </a:moveTo>
                  <a:lnTo>
                    <a:pt x="0" y="0"/>
                  </a:lnTo>
                  <a:lnTo>
                    <a:pt x="0" y="327569"/>
                  </a:lnTo>
                  <a:lnTo>
                    <a:pt x="657632" y="327569"/>
                  </a:lnTo>
                  <a:lnTo>
                    <a:pt x="657632" y="0"/>
                  </a:lnTo>
                  <a:close/>
                </a:path>
              </a:pathLst>
            </a:custGeom>
            <a:solidFill>
              <a:srgbClr val="FFFFFF"/>
            </a:solidFill>
          </p:spPr>
          <p:txBody>
            <a:bodyPr wrap="square" lIns="0" tIns="0" rIns="0" bIns="0" rtlCol="0"/>
            <a:lstStyle/>
            <a:p>
              <a:endParaRPr/>
            </a:p>
          </p:txBody>
        </p:sp>
        <p:pic>
          <p:nvPicPr>
            <p:cNvPr id="454" name="object 454"/>
            <p:cNvPicPr/>
            <p:nvPr/>
          </p:nvPicPr>
          <p:blipFill>
            <a:blip r:embed="rId32" cstate="print"/>
            <a:stretch>
              <a:fillRect/>
            </a:stretch>
          </p:blipFill>
          <p:spPr>
            <a:xfrm>
              <a:off x="7719390" y="7021487"/>
              <a:ext cx="147362" cy="152736"/>
            </a:xfrm>
            <a:prstGeom prst="rect">
              <a:avLst/>
            </a:prstGeom>
          </p:spPr>
        </p:pic>
        <p:pic>
          <p:nvPicPr>
            <p:cNvPr id="455" name="object 455"/>
            <p:cNvPicPr/>
            <p:nvPr/>
          </p:nvPicPr>
          <p:blipFill>
            <a:blip r:embed="rId33" cstate="print"/>
            <a:stretch>
              <a:fillRect/>
            </a:stretch>
          </p:blipFill>
          <p:spPr>
            <a:xfrm>
              <a:off x="7888122" y="6846653"/>
              <a:ext cx="149582" cy="152616"/>
            </a:xfrm>
            <a:prstGeom prst="rect">
              <a:avLst/>
            </a:prstGeom>
          </p:spPr>
        </p:pic>
        <p:pic>
          <p:nvPicPr>
            <p:cNvPr id="456" name="object 456"/>
            <p:cNvPicPr/>
            <p:nvPr/>
          </p:nvPicPr>
          <p:blipFill>
            <a:blip r:embed="rId34" cstate="print"/>
            <a:stretch>
              <a:fillRect/>
            </a:stretch>
          </p:blipFill>
          <p:spPr>
            <a:xfrm>
              <a:off x="7888122" y="7021487"/>
              <a:ext cx="149582" cy="152736"/>
            </a:xfrm>
            <a:prstGeom prst="rect">
              <a:avLst/>
            </a:prstGeom>
          </p:spPr>
        </p:pic>
        <p:pic>
          <p:nvPicPr>
            <p:cNvPr id="457" name="object 457"/>
            <p:cNvPicPr/>
            <p:nvPr/>
          </p:nvPicPr>
          <p:blipFill>
            <a:blip r:embed="rId35" cstate="print"/>
            <a:stretch>
              <a:fillRect/>
            </a:stretch>
          </p:blipFill>
          <p:spPr>
            <a:xfrm>
              <a:off x="7719390" y="6846653"/>
              <a:ext cx="147362" cy="152616"/>
            </a:xfrm>
            <a:prstGeom prst="rect">
              <a:avLst/>
            </a:prstGeom>
          </p:spPr>
        </p:pic>
        <p:pic>
          <p:nvPicPr>
            <p:cNvPr id="458" name="object 458"/>
            <p:cNvPicPr/>
            <p:nvPr/>
          </p:nvPicPr>
          <p:blipFill>
            <a:blip r:embed="rId36" cstate="print"/>
            <a:stretch>
              <a:fillRect/>
            </a:stretch>
          </p:blipFill>
          <p:spPr>
            <a:xfrm>
              <a:off x="8059260" y="7021487"/>
              <a:ext cx="149582" cy="152736"/>
            </a:xfrm>
            <a:prstGeom prst="rect">
              <a:avLst/>
            </a:prstGeom>
          </p:spPr>
        </p:pic>
        <p:pic>
          <p:nvPicPr>
            <p:cNvPr id="459" name="object 459"/>
            <p:cNvPicPr/>
            <p:nvPr/>
          </p:nvPicPr>
          <p:blipFill>
            <a:blip r:embed="rId37" cstate="print"/>
            <a:stretch>
              <a:fillRect/>
            </a:stretch>
          </p:blipFill>
          <p:spPr>
            <a:xfrm>
              <a:off x="8059260" y="6846653"/>
              <a:ext cx="149582" cy="152616"/>
            </a:xfrm>
            <a:prstGeom prst="rect">
              <a:avLst/>
            </a:prstGeom>
          </p:spPr>
        </p:pic>
        <p:pic>
          <p:nvPicPr>
            <p:cNvPr id="460" name="object 460"/>
            <p:cNvPicPr/>
            <p:nvPr/>
          </p:nvPicPr>
          <p:blipFill>
            <a:blip r:embed="rId38" cstate="print"/>
            <a:stretch>
              <a:fillRect/>
            </a:stretch>
          </p:blipFill>
          <p:spPr>
            <a:xfrm>
              <a:off x="8226651" y="6847826"/>
              <a:ext cx="148738" cy="155335"/>
            </a:xfrm>
            <a:prstGeom prst="rect">
              <a:avLst/>
            </a:prstGeom>
          </p:spPr>
        </p:pic>
        <p:sp>
          <p:nvSpPr>
            <p:cNvPr id="461" name="object 461"/>
            <p:cNvSpPr/>
            <p:nvPr/>
          </p:nvSpPr>
          <p:spPr>
            <a:xfrm>
              <a:off x="7719390" y="6846653"/>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pic>
          <p:nvPicPr>
            <p:cNvPr id="462" name="object 462"/>
            <p:cNvPicPr/>
            <p:nvPr/>
          </p:nvPicPr>
          <p:blipFill>
            <a:blip r:embed="rId39" cstate="print"/>
            <a:stretch>
              <a:fillRect/>
            </a:stretch>
          </p:blipFill>
          <p:spPr>
            <a:xfrm>
              <a:off x="7708900" y="7200900"/>
              <a:ext cx="673100" cy="342900"/>
            </a:xfrm>
            <a:prstGeom prst="rect">
              <a:avLst/>
            </a:prstGeom>
          </p:spPr>
        </p:pic>
        <p:sp>
          <p:nvSpPr>
            <p:cNvPr id="463" name="object 463"/>
            <p:cNvSpPr/>
            <p:nvPr/>
          </p:nvSpPr>
          <p:spPr>
            <a:xfrm>
              <a:off x="7719390" y="7208246"/>
              <a:ext cx="657860" cy="325120"/>
            </a:xfrm>
            <a:custGeom>
              <a:avLst/>
              <a:gdLst/>
              <a:ahLst/>
              <a:cxnLst/>
              <a:rect l="l" t="t" r="r" b="b"/>
              <a:pathLst>
                <a:path w="657859" h="325120">
                  <a:moveTo>
                    <a:pt x="657632" y="0"/>
                  </a:moveTo>
                  <a:lnTo>
                    <a:pt x="0" y="0"/>
                  </a:lnTo>
                  <a:lnTo>
                    <a:pt x="0" y="324888"/>
                  </a:lnTo>
                  <a:lnTo>
                    <a:pt x="657632" y="324888"/>
                  </a:lnTo>
                  <a:lnTo>
                    <a:pt x="657632" y="0"/>
                  </a:lnTo>
                  <a:close/>
                </a:path>
              </a:pathLst>
            </a:custGeom>
            <a:solidFill>
              <a:srgbClr val="FFFFFF"/>
            </a:solidFill>
          </p:spPr>
          <p:txBody>
            <a:bodyPr wrap="square" lIns="0" tIns="0" rIns="0" bIns="0" rtlCol="0"/>
            <a:lstStyle/>
            <a:p>
              <a:endParaRPr/>
            </a:p>
          </p:txBody>
        </p:sp>
        <p:pic>
          <p:nvPicPr>
            <p:cNvPr id="464" name="object 464"/>
            <p:cNvPicPr/>
            <p:nvPr/>
          </p:nvPicPr>
          <p:blipFill>
            <a:blip r:embed="rId40" cstate="print"/>
            <a:stretch>
              <a:fillRect/>
            </a:stretch>
          </p:blipFill>
          <p:spPr>
            <a:xfrm>
              <a:off x="8059393" y="7208502"/>
              <a:ext cx="149947" cy="154758"/>
            </a:xfrm>
            <a:prstGeom prst="rect">
              <a:avLst/>
            </a:prstGeom>
          </p:spPr>
        </p:pic>
        <p:pic>
          <p:nvPicPr>
            <p:cNvPr id="465" name="object 465"/>
            <p:cNvPicPr/>
            <p:nvPr/>
          </p:nvPicPr>
          <p:blipFill>
            <a:blip r:embed="rId41" cstate="print"/>
            <a:stretch>
              <a:fillRect/>
            </a:stretch>
          </p:blipFill>
          <p:spPr>
            <a:xfrm>
              <a:off x="7887839" y="7208502"/>
              <a:ext cx="149947" cy="154758"/>
            </a:xfrm>
            <a:prstGeom prst="rect">
              <a:avLst/>
            </a:prstGeom>
          </p:spPr>
        </p:pic>
        <p:pic>
          <p:nvPicPr>
            <p:cNvPr id="466" name="object 466"/>
            <p:cNvPicPr/>
            <p:nvPr/>
          </p:nvPicPr>
          <p:blipFill>
            <a:blip r:embed="rId42" cstate="print"/>
            <a:stretch>
              <a:fillRect/>
            </a:stretch>
          </p:blipFill>
          <p:spPr>
            <a:xfrm>
              <a:off x="7719390" y="7208502"/>
              <a:ext cx="147027" cy="154758"/>
            </a:xfrm>
            <a:prstGeom prst="rect">
              <a:avLst/>
            </a:prstGeom>
          </p:spPr>
        </p:pic>
        <p:pic>
          <p:nvPicPr>
            <p:cNvPr id="467" name="object 467"/>
            <p:cNvPicPr/>
            <p:nvPr/>
          </p:nvPicPr>
          <p:blipFill>
            <a:blip r:embed="rId43" cstate="print"/>
            <a:stretch>
              <a:fillRect/>
            </a:stretch>
          </p:blipFill>
          <p:spPr>
            <a:xfrm>
              <a:off x="7719390" y="7385422"/>
              <a:ext cx="147027" cy="147712"/>
            </a:xfrm>
            <a:prstGeom prst="rect">
              <a:avLst/>
            </a:prstGeom>
          </p:spPr>
        </p:pic>
        <p:pic>
          <p:nvPicPr>
            <p:cNvPr id="468" name="object 468"/>
            <p:cNvPicPr/>
            <p:nvPr/>
          </p:nvPicPr>
          <p:blipFill>
            <a:blip r:embed="rId44" cstate="print"/>
            <a:stretch>
              <a:fillRect/>
            </a:stretch>
          </p:blipFill>
          <p:spPr>
            <a:xfrm>
              <a:off x="7887839" y="7385422"/>
              <a:ext cx="149947" cy="147712"/>
            </a:xfrm>
            <a:prstGeom prst="rect">
              <a:avLst/>
            </a:prstGeom>
          </p:spPr>
        </p:pic>
        <p:pic>
          <p:nvPicPr>
            <p:cNvPr id="469" name="object 469"/>
            <p:cNvPicPr/>
            <p:nvPr/>
          </p:nvPicPr>
          <p:blipFill>
            <a:blip r:embed="rId45" cstate="print"/>
            <a:stretch>
              <a:fillRect/>
            </a:stretch>
          </p:blipFill>
          <p:spPr>
            <a:xfrm>
              <a:off x="8230762" y="7385422"/>
              <a:ext cx="146260" cy="147712"/>
            </a:xfrm>
            <a:prstGeom prst="rect">
              <a:avLst/>
            </a:prstGeom>
          </p:spPr>
        </p:pic>
        <p:pic>
          <p:nvPicPr>
            <p:cNvPr id="470" name="object 470"/>
            <p:cNvPicPr/>
            <p:nvPr/>
          </p:nvPicPr>
          <p:blipFill>
            <a:blip r:embed="rId46" cstate="print"/>
            <a:stretch>
              <a:fillRect/>
            </a:stretch>
          </p:blipFill>
          <p:spPr>
            <a:xfrm>
              <a:off x="8059393" y="7385422"/>
              <a:ext cx="149947" cy="147712"/>
            </a:xfrm>
            <a:prstGeom prst="rect">
              <a:avLst/>
            </a:prstGeom>
          </p:spPr>
        </p:pic>
        <p:pic>
          <p:nvPicPr>
            <p:cNvPr id="471" name="object 471"/>
            <p:cNvPicPr/>
            <p:nvPr/>
          </p:nvPicPr>
          <p:blipFill>
            <a:blip r:embed="rId47" cstate="print"/>
            <a:stretch>
              <a:fillRect/>
            </a:stretch>
          </p:blipFill>
          <p:spPr>
            <a:xfrm>
              <a:off x="8230762" y="7208502"/>
              <a:ext cx="146260" cy="154758"/>
            </a:xfrm>
            <a:prstGeom prst="rect">
              <a:avLst/>
            </a:prstGeom>
          </p:spPr>
        </p:pic>
        <p:sp>
          <p:nvSpPr>
            <p:cNvPr id="472" name="object 472"/>
            <p:cNvSpPr/>
            <p:nvPr/>
          </p:nvSpPr>
          <p:spPr>
            <a:xfrm>
              <a:off x="7719390" y="7205564"/>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grpSp>
      <p:sp>
        <p:nvSpPr>
          <p:cNvPr id="473" name="object 473"/>
          <p:cNvSpPr txBox="1"/>
          <p:nvPr/>
        </p:nvSpPr>
        <p:spPr>
          <a:xfrm>
            <a:off x="6473263" y="6653066"/>
            <a:ext cx="45085" cy="78740"/>
          </a:xfrm>
          <a:prstGeom prst="rect">
            <a:avLst/>
          </a:prstGeom>
        </p:spPr>
        <p:txBody>
          <a:bodyPr vert="horz" wrap="square" lIns="0" tIns="12065" rIns="0" bIns="0" rtlCol="0">
            <a:spAutoFit/>
          </a:bodyPr>
          <a:lstStyle/>
          <a:p>
            <a:pPr>
              <a:lnSpc>
                <a:spcPct val="100000"/>
              </a:lnSpc>
              <a:spcBef>
                <a:spcPts val="95"/>
              </a:spcBef>
            </a:pPr>
            <a:r>
              <a:rPr sz="350" b="1" spc="-50" dirty="0">
                <a:latin typeface="Arial"/>
                <a:cs typeface="Arial"/>
              </a:rPr>
              <a:t>A</a:t>
            </a:r>
            <a:endParaRPr sz="350">
              <a:latin typeface="Arial"/>
              <a:cs typeface="Arial"/>
            </a:endParaRPr>
          </a:p>
        </p:txBody>
      </p:sp>
      <p:sp>
        <p:nvSpPr>
          <p:cNvPr id="474" name="object 474"/>
          <p:cNvSpPr txBox="1"/>
          <p:nvPr/>
        </p:nvSpPr>
        <p:spPr>
          <a:xfrm>
            <a:off x="7486468" y="6630603"/>
            <a:ext cx="234950" cy="141605"/>
          </a:xfrm>
          <a:prstGeom prst="rect">
            <a:avLst/>
          </a:prstGeom>
        </p:spPr>
        <p:txBody>
          <a:bodyPr vert="horz" wrap="square" lIns="0" tIns="12065" rIns="0" bIns="0" rtlCol="0">
            <a:spAutoFit/>
          </a:bodyPr>
          <a:lstStyle/>
          <a:p>
            <a:pPr marL="31115">
              <a:lnSpc>
                <a:spcPct val="100000"/>
              </a:lnSpc>
              <a:spcBef>
                <a:spcPts val="95"/>
              </a:spcBef>
            </a:pPr>
            <a:r>
              <a:rPr sz="200" b="1" i="1" spc="-10" dirty="0">
                <a:latin typeface="Arial"/>
                <a:cs typeface="Arial"/>
              </a:rPr>
              <a:t>MDA-</a:t>
            </a:r>
            <a:r>
              <a:rPr sz="200" b="1" i="1" dirty="0">
                <a:latin typeface="Arial"/>
                <a:cs typeface="Arial"/>
              </a:rPr>
              <a:t>MB</a:t>
            </a:r>
            <a:r>
              <a:rPr sz="200" b="1" i="1" spc="160" dirty="0">
                <a:latin typeface="Arial"/>
                <a:cs typeface="Arial"/>
              </a:rPr>
              <a:t> </a:t>
            </a:r>
            <a:r>
              <a:rPr sz="525" b="1" spc="-75" baseline="-31746" dirty="0">
                <a:latin typeface="Arial"/>
                <a:cs typeface="Arial"/>
              </a:rPr>
              <a:t>B</a:t>
            </a:r>
            <a:endParaRPr sz="525" baseline="-31746">
              <a:latin typeface="Arial"/>
              <a:cs typeface="Arial"/>
            </a:endParaRPr>
          </a:p>
          <a:p>
            <a:pPr>
              <a:lnSpc>
                <a:spcPct val="100000"/>
              </a:lnSpc>
              <a:spcBef>
                <a:spcPts val="25"/>
              </a:spcBef>
            </a:pPr>
            <a:endParaRPr sz="200">
              <a:latin typeface="Arial"/>
              <a:cs typeface="Arial"/>
            </a:endParaRPr>
          </a:p>
          <a:p>
            <a:pPr marL="25400">
              <a:lnSpc>
                <a:spcPct val="100000"/>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75" name="object 475"/>
          <p:cNvSpPr txBox="1"/>
          <p:nvPr/>
        </p:nvSpPr>
        <p:spPr>
          <a:xfrm>
            <a:off x="6480016" y="6784706"/>
            <a:ext cx="1979295" cy="1170940"/>
          </a:xfrm>
          <a:prstGeom prst="rect">
            <a:avLst/>
          </a:prstGeom>
        </p:spPr>
        <p:txBody>
          <a:bodyPr vert="horz" wrap="square" lIns="0" tIns="16510" rIns="0" bIns="0" rtlCol="0">
            <a:spAutoFit/>
          </a:bodyPr>
          <a:lstStyle/>
          <a:p>
            <a:pPr marL="43180">
              <a:lnSpc>
                <a:spcPct val="100000"/>
              </a:lnSpc>
              <a:spcBef>
                <a:spcPts val="130"/>
              </a:spcBef>
            </a:pPr>
            <a:r>
              <a:rPr sz="150" b="1" spc="-20" dirty="0">
                <a:latin typeface="Arial"/>
                <a:cs typeface="Arial"/>
              </a:rPr>
              <a:t>1750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43180">
              <a:lnSpc>
                <a:spcPct val="100000"/>
              </a:lnSpc>
            </a:pPr>
            <a:r>
              <a:rPr sz="150" b="1" spc="-20" dirty="0">
                <a:latin typeface="Arial"/>
                <a:cs typeface="Arial"/>
              </a:rPr>
              <a:t>1500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43180">
              <a:lnSpc>
                <a:spcPct val="100000"/>
              </a:lnSpc>
            </a:pPr>
            <a:r>
              <a:rPr sz="150" b="1" spc="-20" dirty="0">
                <a:latin typeface="Arial"/>
                <a:cs typeface="Arial"/>
              </a:rPr>
              <a:t>1250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43180">
              <a:lnSpc>
                <a:spcPct val="100000"/>
              </a:lnSpc>
            </a:pPr>
            <a:r>
              <a:rPr sz="150" b="1" spc="-20" dirty="0">
                <a:latin typeface="Arial"/>
                <a:cs typeface="Arial"/>
              </a:rPr>
              <a:t>1000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55244">
              <a:lnSpc>
                <a:spcPct val="100000"/>
              </a:lnSpc>
            </a:pPr>
            <a:r>
              <a:rPr sz="150" b="1" spc="-25" dirty="0">
                <a:latin typeface="Arial"/>
                <a:cs typeface="Arial"/>
              </a:rPr>
              <a:t>750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55244">
              <a:lnSpc>
                <a:spcPct val="100000"/>
              </a:lnSpc>
            </a:pPr>
            <a:r>
              <a:rPr sz="150" b="1" spc="-25" dirty="0">
                <a:latin typeface="Arial"/>
                <a:cs typeface="Arial"/>
              </a:rPr>
              <a:t>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55244">
              <a:lnSpc>
                <a:spcPct val="100000"/>
              </a:lnSpc>
            </a:pPr>
            <a:r>
              <a:rPr sz="150" b="1" spc="-25" dirty="0">
                <a:latin typeface="Arial"/>
                <a:cs typeface="Arial"/>
              </a:rPr>
              <a:t>250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79375">
              <a:lnSpc>
                <a:spcPct val="100000"/>
              </a:lnSpc>
            </a:pPr>
            <a:r>
              <a:rPr sz="150" b="1" spc="-50" dirty="0">
                <a:latin typeface="Arial"/>
                <a:cs typeface="Arial"/>
              </a:rPr>
              <a:t>0</a:t>
            </a:r>
            <a:endParaRPr sz="150">
              <a:latin typeface="Arial"/>
              <a:cs typeface="Arial"/>
            </a:endParaRPr>
          </a:p>
          <a:p>
            <a:pPr marL="133985">
              <a:lnSpc>
                <a:spcPct val="100000"/>
              </a:lnSpc>
            </a:pPr>
            <a:r>
              <a:rPr sz="150" b="1" dirty="0">
                <a:latin typeface="Arial"/>
                <a:cs typeface="Arial"/>
              </a:rPr>
              <a:t>0</a:t>
            </a:r>
            <a:r>
              <a:rPr sz="150" b="1" spc="409" dirty="0">
                <a:latin typeface="Arial"/>
                <a:cs typeface="Arial"/>
              </a:rPr>
              <a:t> </a:t>
            </a:r>
            <a:r>
              <a:rPr sz="150" b="1" dirty="0">
                <a:latin typeface="Arial"/>
                <a:cs typeface="Arial"/>
              </a:rPr>
              <a:t>7</a:t>
            </a:r>
            <a:r>
              <a:rPr sz="150" b="1" spc="370" dirty="0">
                <a:latin typeface="Arial"/>
                <a:cs typeface="Arial"/>
              </a:rPr>
              <a:t> </a:t>
            </a:r>
            <a:r>
              <a:rPr sz="150" b="1" dirty="0">
                <a:latin typeface="Arial"/>
                <a:cs typeface="Arial"/>
              </a:rPr>
              <a:t>14</a:t>
            </a:r>
            <a:r>
              <a:rPr sz="150" b="1" spc="325" dirty="0">
                <a:latin typeface="Arial"/>
                <a:cs typeface="Arial"/>
              </a:rPr>
              <a:t> </a:t>
            </a:r>
            <a:r>
              <a:rPr sz="150" b="1" dirty="0">
                <a:latin typeface="Arial"/>
                <a:cs typeface="Arial"/>
              </a:rPr>
              <a:t>17</a:t>
            </a:r>
            <a:r>
              <a:rPr sz="150" b="1" spc="320" dirty="0">
                <a:latin typeface="Arial"/>
                <a:cs typeface="Arial"/>
              </a:rPr>
              <a:t> </a:t>
            </a:r>
            <a:r>
              <a:rPr sz="150" b="1" dirty="0">
                <a:latin typeface="Arial"/>
                <a:cs typeface="Arial"/>
              </a:rPr>
              <a:t>21</a:t>
            </a:r>
            <a:r>
              <a:rPr sz="150" b="1" spc="320" dirty="0">
                <a:latin typeface="Arial"/>
                <a:cs typeface="Arial"/>
              </a:rPr>
              <a:t> </a:t>
            </a:r>
            <a:r>
              <a:rPr sz="150" b="1" dirty="0">
                <a:latin typeface="Arial"/>
                <a:cs typeface="Arial"/>
              </a:rPr>
              <a:t>24</a:t>
            </a:r>
            <a:r>
              <a:rPr sz="150" b="1" spc="330" dirty="0">
                <a:latin typeface="Arial"/>
                <a:cs typeface="Arial"/>
              </a:rPr>
              <a:t> </a:t>
            </a:r>
            <a:r>
              <a:rPr sz="150" b="1" dirty="0">
                <a:latin typeface="Arial"/>
                <a:cs typeface="Arial"/>
              </a:rPr>
              <a:t>27</a:t>
            </a:r>
            <a:r>
              <a:rPr sz="150" b="1" spc="320" dirty="0">
                <a:latin typeface="Arial"/>
                <a:cs typeface="Arial"/>
              </a:rPr>
              <a:t> </a:t>
            </a:r>
            <a:r>
              <a:rPr sz="150" b="1" dirty="0">
                <a:latin typeface="Arial"/>
                <a:cs typeface="Arial"/>
              </a:rPr>
              <a:t>31</a:t>
            </a:r>
            <a:r>
              <a:rPr sz="150" b="1" spc="325" dirty="0">
                <a:latin typeface="Arial"/>
                <a:cs typeface="Arial"/>
              </a:rPr>
              <a:t> </a:t>
            </a:r>
            <a:r>
              <a:rPr sz="150" b="1" dirty="0">
                <a:latin typeface="Arial"/>
                <a:cs typeface="Arial"/>
              </a:rPr>
              <a:t>34</a:t>
            </a:r>
            <a:r>
              <a:rPr sz="150" b="1" spc="320" dirty="0">
                <a:latin typeface="Arial"/>
                <a:cs typeface="Arial"/>
              </a:rPr>
              <a:t> </a:t>
            </a:r>
            <a:r>
              <a:rPr sz="150" b="1" dirty="0">
                <a:latin typeface="Arial"/>
                <a:cs typeface="Arial"/>
              </a:rPr>
              <a:t>38</a:t>
            </a:r>
            <a:r>
              <a:rPr sz="150" b="1" spc="325" dirty="0">
                <a:latin typeface="Arial"/>
                <a:cs typeface="Arial"/>
              </a:rPr>
              <a:t> </a:t>
            </a:r>
            <a:r>
              <a:rPr sz="150" b="1" dirty="0">
                <a:latin typeface="Arial"/>
                <a:cs typeface="Arial"/>
              </a:rPr>
              <a:t>41</a:t>
            </a:r>
            <a:r>
              <a:rPr sz="150" b="1" spc="325" dirty="0">
                <a:latin typeface="Arial"/>
                <a:cs typeface="Arial"/>
              </a:rPr>
              <a:t> </a:t>
            </a:r>
            <a:r>
              <a:rPr sz="150" b="1" dirty="0">
                <a:latin typeface="Arial"/>
                <a:cs typeface="Arial"/>
              </a:rPr>
              <a:t>45</a:t>
            </a:r>
            <a:r>
              <a:rPr sz="150" b="1" spc="320" dirty="0">
                <a:latin typeface="Arial"/>
                <a:cs typeface="Arial"/>
              </a:rPr>
              <a:t> </a:t>
            </a:r>
            <a:r>
              <a:rPr sz="150" b="1" dirty="0">
                <a:latin typeface="Arial"/>
                <a:cs typeface="Arial"/>
              </a:rPr>
              <a:t>49</a:t>
            </a:r>
            <a:r>
              <a:rPr sz="150" b="1" spc="325" dirty="0">
                <a:latin typeface="Arial"/>
                <a:cs typeface="Arial"/>
              </a:rPr>
              <a:t> </a:t>
            </a:r>
            <a:r>
              <a:rPr sz="150" b="1" spc="-25" dirty="0">
                <a:latin typeface="Arial"/>
                <a:cs typeface="Arial"/>
              </a:rPr>
              <a:t>52</a:t>
            </a:r>
            <a:endParaRPr sz="150">
              <a:latin typeface="Arial"/>
              <a:cs typeface="Arial"/>
            </a:endParaRPr>
          </a:p>
          <a:p>
            <a:pPr>
              <a:lnSpc>
                <a:spcPct val="100000"/>
              </a:lnSpc>
              <a:spcBef>
                <a:spcPts val="85"/>
              </a:spcBef>
            </a:pPr>
            <a:endParaRPr sz="150">
              <a:latin typeface="Arial"/>
              <a:cs typeface="Arial"/>
            </a:endParaRPr>
          </a:p>
          <a:p>
            <a:pPr marL="487045">
              <a:lnSpc>
                <a:spcPct val="100000"/>
              </a:lnSpc>
            </a:pPr>
            <a:r>
              <a:rPr sz="250" b="1" dirty="0">
                <a:latin typeface="Arial"/>
                <a:cs typeface="Arial"/>
              </a:rPr>
              <a:t>Days</a:t>
            </a:r>
            <a:r>
              <a:rPr sz="250" b="1" spc="100" dirty="0">
                <a:latin typeface="Arial"/>
                <a:cs typeface="Arial"/>
              </a:rPr>
              <a:t> </a:t>
            </a:r>
            <a:r>
              <a:rPr sz="250" b="1" dirty="0">
                <a:latin typeface="Arial"/>
                <a:cs typeface="Arial"/>
              </a:rPr>
              <a:t>post-</a:t>
            </a:r>
            <a:r>
              <a:rPr sz="250" b="1" spc="-10" dirty="0">
                <a:latin typeface="Arial"/>
                <a:cs typeface="Arial"/>
              </a:rPr>
              <a:t>xenograft</a:t>
            </a:r>
            <a:endParaRPr sz="250">
              <a:latin typeface="Arial"/>
              <a:cs typeface="Arial"/>
            </a:endParaRPr>
          </a:p>
          <a:p>
            <a:pPr>
              <a:lnSpc>
                <a:spcPct val="100000"/>
              </a:lnSpc>
            </a:pPr>
            <a:endParaRPr sz="250">
              <a:latin typeface="Arial"/>
              <a:cs typeface="Arial"/>
            </a:endParaRPr>
          </a:p>
          <a:p>
            <a:pPr>
              <a:lnSpc>
                <a:spcPct val="100000"/>
              </a:lnSpc>
              <a:spcBef>
                <a:spcPts val="195"/>
              </a:spcBef>
            </a:pPr>
            <a:endParaRPr sz="250">
              <a:latin typeface="Arial"/>
              <a:cs typeface="Arial"/>
            </a:endParaRPr>
          </a:p>
          <a:p>
            <a:pPr>
              <a:lnSpc>
                <a:spcPct val="100000"/>
              </a:lnSpc>
            </a:pPr>
            <a:r>
              <a:rPr sz="400" b="1" dirty="0">
                <a:latin typeface="Times New Roman"/>
                <a:cs typeface="Times New Roman"/>
              </a:rPr>
              <a:t>Figure</a:t>
            </a:r>
            <a:r>
              <a:rPr sz="400" b="1" spc="5" dirty="0">
                <a:latin typeface="Times New Roman"/>
                <a:cs typeface="Times New Roman"/>
              </a:rPr>
              <a:t> </a:t>
            </a:r>
            <a:r>
              <a:rPr sz="400" b="1" dirty="0">
                <a:latin typeface="Times New Roman"/>
                <a:cs typeface="Times New Roman"/>
              </a:rPr>
              <a:t>5</a:t>
            </a:r>
            <a:r>
              <a:rPr sz="450" b="1" dirty="0">
                <a:latin typeface="Times New Roman"/>
                <a:cs typeface="Times New Roman"/>
              </a:rPr>
              <a:t>:</a:t>
            </a:r>
            <a:r>
              <a:rPr sz="450" b="1" spc="5" dirty="0">
                <a:latin typeface="Times New Roman"/>
                <a:cs typeface="Times New Roman"/>
              </a:rPr>
              <a:t> </a:t>
            </a:r>
            <a:r>
              <a:rPr sz="450" b="1" spc="-10" dirty="0">
                <a:latin typeface="Times New Roman"/>
                <a:cs typeface="Times New Roman"/>
              </a:rPr>
              <a:t>Impact</a:t>
            </a:r>
            <a:r>
              <a:rPr sz="450" b="1" spc="10" dirty="0">
                <a:latin typeface="Times New Roman"/>
                <a:cs typeface="Times New Roman"/>
              </a:rPr>
              <a:t> </a:t>
            </a:r>
            <a:r>
              <a:rPr sz="450" b="1" dirty="0">
                <a:latin typeface="Times New Roman"/>
                <a:cs typeface="Times New Roman"/>
              </a:rPr>
              <a:t>of</a:t>
            </a:r>
            <a:r>
              <a:rPr sz="450" b="1" spc="5" dirty="0">
                <a:latin typeface="Times New Roman"/>
                <a:cs typeface="Times New Roman"/>
              </a:rPr>
              <a:t> </a:t>
            </a:r>
            <a:r>
              <a:rPr sz="450" b="1" spc="-10" dirty="0">
                <a:latin typeface="Times New Roman"/>
                <a:cs typeface="Times New Roman"/>
              </a:rPr>
              <a:t>nectin-</a:t>
            </a:r>
            <a:r>
              <a:rPr sz="450" b="1" dirty="0">
                <a:latin typeface="Times New Roman"/>
                <a:cs typeface="Times New Roman"/>
              </a:rPr>
              <a:t>4</a:t>
            </a:r>
            <a:r>
              <a:rPr sz="450" b="1" spc="5" dirty="0">
                <a:latin typeface="Times New Roman"/>
                <a:cs typeface="Times New Roman"/>
              </a:rPr>
              <a:t> </a:t>
            </a:r>
            <a:r>
              <a:rPr sz="450" b="1" dirty="0">
                <a:latin typeface="Times New Roman"/>
                <a:cs typeface="Times New Roman"/>
              </a:rPr>
              <a:t>in</a:t>
            </a:r>
            <a:r>
              <a:rPr sz="450" b="1" spc="5" dirty="0">
                <a:latin typeface="Times New Roman"/>
                <a:cs typeface="Times New Roman"/>
              </a:rPr>
              <a:t> </a:t>
            </a:r>
            <a:r>
              <a:rPr sz="450" b="1" spc="-20" dirty="0">
                <a:latin typeface="Times New Roman"/>
                <a:cs typeface="Times New Roman"/>
              </a:rPr>
              <a:t>vivo</a:t>
            </a:r>
            <a:endParaRPr sz="450">
              <a:latin typeface="Times New Roman"/>
              <a:cs typeface="Times New Roman"/>
            </a:endParaRPr>
          </a:p>
          <a:p>
            <a:pPr>
              <a:lnSpc>
                <a:spcPct val="100000"/>
              </a:lnSpc>
              <a:spcBef>
                <a:spcPts val="45"/>
              </a:spcBef>
            </a:pPr>
            <a:r>
              <a:rPr sz="300" b="1" i="1" dirty="0">
                <a:latin typeface="Times New Roman"/>
                <a:cs typeface="Times New Roman"/>
              </a:rPr>
              <a:t>A</a:t>
            </a:r>
            <a:r>
              <a:rPr sz="300" b="1" i="1" spc="-5" dirty="0">
                <a:latin typeface="Times New Roman"/>
                <a:cs typeface="Times New Roman"/>
              </a:rPr>
              <a:t> </a:t>
            </a:r>
            <a:r>
              <a:rPr sz="300" b="1" i="1" dirty="0">
                <a:latin typeface="Times New Roman"/>
                <a:cs typeface="Times New Roman"/>
              </a:rPr>
              <a:t>:</a:t>
            </a:r>
            <a:r>
              <a:rPr sz="300" b="1" i="1" spc="20" dirty="0">
                <a:latin typeface="Times New Roman"/>
                <a:cs typeface="Times New Roman"/>
              </a:rPr>
              <a:t> </a:t>
            </a:r>
            <a:r>
              <a:rPr sz="250" b="1" i="1" spc="-10" dirty="0">
                <a:latin typeface="Times New Roman"/>
                <a:cs typeface="Times New Roman"/>
              </a:rPr>
              <a:t>effects</a:t>
            </a:r>
            <a:r>
              <a:rPr sz="250" b="1" i="1" spc="10" dirty="0">
                <a:latin typeface="Times New Roman"/>
                <a:cs typeface="Times New Roman"/>
              </a:rPr>
              <a:t> </a:t>
            </a:r>
            <a:r>
              <a:rPr sz="250" b="1" i="1" dirty="0">
                <a:latin typeface="Times New Roman"/>
                <a:cs typeface="Times New Roman"/>
              </a:rPr>
              <a:t>of</a:t>
            </a:r>
            <a:r>
              <a:rPr sz="250" b="1" i="1" spc="15" dirty="0">
                <a:latin typeface="Times New Roman"/>
                <a:cs typeface="Times New Roman"/>
              </a:rPr>
              <a:t> </a:t>
            </a:r>
            <a:r>
              <a:rPr sz="250" b="1" i="1" dirty="0">
                <a:latin typeface="Times New Roman"/>
                <a:cs typeface="Times New Roman"/>
              </a:rPr>
              <a:t>the</a:t>
            </a:r>
            <a:r>
              <a:rPr sz="250" b="1" i="1" spc="10" dirty="0">
                <a:latin typeface="Times New Roman"/>
                <a:cs typeface="Times New Roman"/>
              </a:rPr>
              <a:t> </a:t>
            </a:r>
            <a:r>
              <a:rPr sz="250" b="1" i="1" dirty="0">
                <a:latin typeface="Times New Roman"/>
                <a:cs typeface="Times New Roman"/>
              </a:rPr>
              <a:t>expression</a:t>
            </a:r>
            <a:r>
              <a:rPr sz="250" b="1" i="1" spc="10" dirty="0">
                <a:latin typeface="Times New Roman"/>
                <a:cs typeface="Times New Roman"/>
              </a:rPr>
              <a:t> </a:t>
            </a:r>
            <a:r>
              <a:rPr sz="250" b="1" i="1" dirty="0">
                <a:latin typeface="Times New Roman"/>
                <a:cs typeface="Times New Roman"/>
              </a:rPr>
              <a:t>of</a:t>
            </a:r>
            <a:r>
              <a:rPr sz="250" b="1" i="1" spc="85" dirty="0">
                <a:latin typeface="Times New Roman"/>
                <a:cs typeface="Times New Roman"/>
              </a:rPr>
              <a:t> </a:t>
            </a:r>
            <a:r>
              <a:rPr sz="250" b="1" i="1" spc="-10" dirty="0">
                <a:latin typeface="Times New Roman"/>
                <a:cs typeface="Times New Roman"/>
              </a:rPr>
              <a:t>nectin-</a:t>
            </a:r>
            <a:r>
              <a:rPr sz="250" b="1" i="1" dirty="0">
                <a:latin typeface="Times New Roman"/>
                <a:cs typeface="Times New Roman"/>
              </a:rPr>
              <a:t>4</a:t>
            </a:r>
            <a:r>
              <a:rPr sz="250" b="1" i="1" spc="10" dirty="0">
                <a:latin typeface="Times New Roman"/>
                <a:cs typeface="Times New Roman"/>
              </a:rPr>
              <a:t> </a:t>
            </a:r>
            <a:r>
              <a:rPr sz="250" b="1" i="1" dirty="0">
                <a:latin typeface="Times New Roman"/>
                <a:cs typeface="Times New Roman"/>
              </a:rPr>
              <a:t>&amp;</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80" dirty="0">
                <a:latin typeface="Times New Roman"/>
                <a:cs typeface="Times New Roman"/>
              </a:rPr>
              <a:t> </a:t>
            </a:r>
            <a:r>
              <a:rPr sz="250" b="1" i="1" dirty="0">
                <a:latin typeface="Times New Roman"/>
                <a:cs typeface="Times New Roman"/>
              </a:rPr>
              <a:t>antibody</a:t>
            </a:r>
            <a:r>
              <a:rPr sz="250" b="1" i="1" spc="15"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tumor</a:t>
            </a:r>
            <a:r>
              <a:rPr sz="250" b="1" i="1" spc="10" dirty="0">
                <a:latin typeface="Times New Roman"/>
                <a:cs typeface="Times New Roman"/>
              </a:rPr>
              <a:t> </a:t>
            </a:r>
            <a:r>
              <a:rPr sz="250" b="1" i="1" dirty="0">
                <a:latin typeface="Times New Roman"/>
                <a:cs typeface="Times New Roman"/>
              </a:rPr>
              <a:t>volume</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xenograft</a:t>
            </a:r>
            <a:r>
              <a:rPr sz="250" b="1" i="1" spc="10" dirty="0">
                <a:latin typeface="Times New Roman"/>
                <a:cs typeface="Times New Roman"/>
              </a:rPr>
              <a:t> </a:t>
            </a:r>
            <a:r>
              <a:rPr sz="250" b="1" i="1" dirty="0">
                <a:latin typeface="Times New Roman"/>
                <a:cs typeface="Times New Roman"/>
              </a:rPr>
              <a:t>nude</a:t>
            </a:r>
            <a:r>
              <a:rPr sz="250" b="1" i="1" spc="10" dirty="0">
                <a:latin typeface="Times New Roman"/>
                <a:cs typeface="Times New Roman"/>
              </a:rPr>
              <a:t> </a:t>
            </a:r>
            <a:r>
              <a:rPr sz="250" b="1" i="1" spc="-20" dirty="0">
                <a:latin typeface="Times New Roman"/>
                <a:cs typeface="Times New Roman"/>
              </a:rPr>
              <a:t>mice</a:t>
            </a:r>
            <a:r>
              <a:rPr sz="250" i="1" spc="-20" dirty="0">
                <a:latin typeface="Times New Roman"/>
                <a:cs typeface="Times New Roman"/>
              </a:rPr>
              <a:t>.</a:t>
            </a:r>
            <a:endParaRPr sz="250">
              <a:latin typeface="Times New Roman"/>
              <a:cs typeface="Times New Roman"/>
            </a:endParaRPr>
          </a:p>
          <a:p>
            <a:pPr marL="80010">
              <a:lnSpc>
                <a:spcPct val="100000"/>
              </a:lnSpc>
              <a:spcBef>
                <a:spcPts val="80"/>
              </a:spcBef>
            </a:pPr>
            <a:r>
              <a:rPr sz="250" i="1" dirty="0">
                <a:latin typeface="Times New Roman"/>
                <a:cs typeface="Times New Roman"/>
              </a:rPr>
              <a:t>MDA-MB231 wt</a:t>
            </a:r>
            <a:r>
              <a:rPr sz="250" i="1" spc="5" dirty="0">
                <a:latin typeface="Times New Roman"/>
                <a:cs typeface="Times New Roman"/>
              </a:rPr>
              <a:t> </a:t>
            </a:r>
            <a:r>
              <a:rPr sz="250" i="1" dirty="0">
                <a:latin typeface="Times New Roman"/>
                <a:cs typeface="Times New Roman"/>
              </a:rPr>
              <a:t>+</a:t>
            </a:r>
            <a:r>
              <a:rPr sz="250" i="1" spc="5" dirty="0">
                <a:latin typeface="Times New Roman"/>
                <a:cs typeface="Times New Roman"/>
              </a:rPr>
              <a:t> </a:t>
            </a:r>
            <a:r>
              <a:rPr sz="250" i="1" dirty="0">
                <a:latin typeface="Times New Roman"/>
                <a:cs typeface="Times New Roman"/>
              </a:rPr>
              <a:t>PBS</a:t>
            </a:r>
            <a:r>
              <a:rPr sz="250" i="1" spc="235" dirty="0">
                <a:latin typeface="Times New Roman"/>
                <a:cs typeface="Times New Roman"/>
              </a:rPr>
              <a:t>  </a:t>
            </a:r>
            <a:r>
              <a:rPr sz="250" i="1" dirty="0">
                <a:latin typeface="Times New Roman"/>
                <a:cs typeface="Times New Roman"/>
              </a:rPr>
              <a:t>MDA-MB231</a:t>
            </a:r>
            <a:r>
              <a:rPr sz="250" i="1" spc="5" dirty="0">
                <a:latin typeface="Times New Roman"/>
                <a:cs typeface="Times New Roman"/>
              </a:rPr>
              <a:t> </a:t>
            </a:r>
            <a:r>
              <a:rPr sz="250" i="1" dirty="0">
                <a:latin typeface="Times New Roman"/>
                <a:cs typeface="Times New Roman"/>
              </a:rPr>
              <a:t>wt +</a:t>
            </a:r>
            <a:r>
              <a:rPr sz="250" i="1" spc="5" dirty="0">
                <a:latin typeface="Times New Roman"/>
                <a:cs typeface="Times New Roman"/>
              </a:rPr>
              <a:t> </a:t>
            </a:r>
            <a:r>
              <a:rPr sz="250" i="1" dirty="0">
                <a:latin typeface="Times New Roman"/>
                <a:cs typeface="Times New Roman"/>
              </a:rPr>
              <a:t>N4.61</a:t>
            </a:r>
            <a:r>
              <a:rPr sz="250" i="1" spc="300"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 +</a:t>
            </a:r>
            <a:r>
              <a:rPr sz="250" i="1" spc="5" dirty="0">
                <a:latin typeface="Times New Roman"/>
                <a:cs typeface="Times New Roman"/>
              </a:rPr>
              <a:t> </a:t>
            </a:r>
            <a:r>
              <a:rPr sz="250" i="1" dirty="0">
                <a:latin typeface="Times New Roman"/>
                <a:cs typeface="Times New Roman"/>
              </a:rPr>
              <a:t>PBS</a:t>
            </a:r>
            <a:r>
              <a:rPr sz="250" i="1" spc="265"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a:t>
            </a:r>
            <a:r>
              <a:rPr sz="250" i="1" spc="5" dirty="0">
                <a:latin typeface="Times New Roman"/>
                <a:cs typeface="Times New Roman"/>
              </a:rPr>
              <a:t> </a:t>
            </a:r>
            <a:r>
              <a:rPr sz="250" i="1"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L="7620">
              <a:lnSpc>
                <a:spcPct val="100000"/>
              </a:lnSpc>
              <a:spcBef>
                <a:spcPts val="40"/>
              </a:spcBef>
            </a:pPr>
            <a:r>
              <a:rPr sz="250" i="1" dirty="0">
                <a:latin typeface="Times New Roman"/>
                <a:cs typeface="Times New Roman"/>
              </a:rPr>
              <a:t>Black</a:t>
            </a:r>
            <a:r>
              <a:rPr sz="250" i="1" spc="5" dirty="0">
                <a:latin typeface="Times New Roman"/>
                <a:cs typeface="Times New Roman"/>
              </a:rPr>
              <a:t> </a:t>
            </a:r>
            <a:r>
              <a:rPr sz="250" i="1" dirty="0">
                <a:latin typeface="Times New Roman"/>
                <a:cs typeface="Times New Roman"/>
              </a:rPr>
              <a:t>arrow</a:t>
            </a:r>
            <a:r>
              <a:rPr sz="250" i="1" spc="10" dirty="0">
                <a:latin typeface="Times New Roman"/>
                <a:cs typeface="Times New Roman"/>
              </a:rPr>
              <a:t> </a:t>
            </a:r>
            <a:r>
              <a:rPr sz="250" i="1" dirty="0">
                <a:latin typeface="Times New Roman"/>
                <a:cs typeface="Times New Roman"/>
              </a:rPr>
              <a:t>corresponds</a:t>
            </a:r>
            <a:r>
              <a:rPr sz="250" i="1" spc="10" dirty="0">
                <a:latin typeface="Times New Roman"/>
                <a:cs typeface="Times New Roman"/>
              </a:rPr>
              <a:t> </a:t>
            </a:r>
            <a:r>
              <a:rPr sz="250" i="1" dirty="0">
                <a:latin typeface="Times New Roman"/>
                <a:cs typeface="Times New Roman"/>
              </a:rPr>
              <a:t>to</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start</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spc="-10" dirty="0">
                <a:latin typeface="Times New Roman"/>
                <a:cs typeface="Times New Roman"/>
              </a:rPr>
              <a:t>treatment</a:t>
            </a:r>
            <a:r>
              <a:rPr sz="250" i="1" spc="10" dirty="0">
                <a:latin typeface="Times New Roman"/>
                <a:cs typeface="Times New Roman"/>
              </a:rPr>
              <a:t> </a:t>
            </a:r>
            <a:r>
              <a:rPr sz="250" i="1" spc="-10" dirty="0">
                <a:latin typeface="Times New Roman"/>
                <a:cs typeface="Times New Roman"/>
              </a:rPr>
              <a:t>injection</a:t>
            </a:r>
            <a:r>
              <a:rPr sz="250" i="1" spc="5"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or</a:t>
            </a:r>
            <a:r>
              <a:rPr sz="250" i="1" spc="10"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R="5080">
              <a:lnSpc>
                <a:spcPct val="122000"/>
              </a:lnSpc>
              <a:spcBef>
                <a:spcPts val="15"/>
              </a:spcBef>
            </a:pPr>
            <a:r>
              <a:rPr sz="300" b="1" i="1" dirty="0">
                <a:latin typeface="Times New Roman"/>
                <a:cs typeface="Times New Roman"/>
              </a:rPr>
              <a:t>B</a:t>
            </a:r>
            <a:r>
              <a:rPr sz="300" b="1" i="1" spc="10" dirty="0">
                <a:latin typeface="Times New Roman"/>
                <a:cs typeface="Times New Roman"/>
              </a:rPr>
              <a:t> </a:t>
            </a:r>
            <a:r>
              <a:rPr sz="300" b="1" i="1" dirty="0">
                <a:latin typeface="Times New Roman"/>
                <a:cs typeface="Times New Roman"/>
              </a:rPr>
              <a:t>:</a:t>
            </a:r>
            <a:r>
              <a:rPr sz="300" b="1" i="1" spc="30" dirty="0">
                <a:latin typeface="Times New Roman"/>
                <a:cs typeface="Times New Roman"/>
              </a:rPr>
              <a:t> </a:t>
            </a:r>
            <a:r>
              <a:rPr sz="250" b="1" i="1" dirty="0">
                <a:latin typeface="Times New Roman"/>
                <a:cs typeface="Times New Roman"/>
              </a:rPr>
              <a:t>Effect</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15" dirty="0">
                <a:latin typeface="Times New Roman"/>
                <a:cs typeface="Times New Roman"/>
              </a:rPr>
              <a:t> </a:t>
            </a:r>
            <a:r>
              <a:rPr sz="250" b="1" i="1" dirty="0">
                <a:latin typeface="Times New Roman"/>
                <a:cs typeface="Times New Roman"/>
              </a:rPr>
              <a:t>antibody</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the</a:t>
            </a:r>
            <a:r>
              <a:rPr sz="250" b="1" i="1" spc="15" dirty="0">
                <a:latin typeface="Times New Roman"/>
                <a:cs typeface="Times New Roman"/>
              </a:rPr>
              <a:t> </a:t>
            </a:r>
            <a:r>
              <a:rPr sz="250" b="1" i="1" dirty="0">
                <a:latin typeface="Times New Roman"/>
                <a:cs typeface="Times New Roman"/>
              </a:rPr>
              <a:t>formation</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dirty="0">
                <a:latin typeface="Times New Roman"/>
                <a:cs typeface="Times New Roman"/>
              </a:rPr>
              <a:t>pulmonary</a:t>
            </a:r>
            <a:r>
              <a:rPr sz="250" b="1" i="1" spc="15" dirty="0">
                <a:latin typeface="Times New Roman"/>
                <a:cs typeface="Times New Roman"/>
              </a:rPr>
              <a:t> </a:t>
            </a:r>
            <a:r>
              <a:rPr sz="250" b="1" i="1" spc="-10" dirty="0">
                <a:latin typeface="Times New Roman"/>
                <a:cs typeface="Times New Roman"/>
              </a:rPr>
              <a:t>metastasis</a:t>
            </a:r>
            <a:r>
              <a:rPr sz="250" i="1" spc="-10" dirty="0">
                <a:latin typeface="Times New Roman"/>
                <a:cs typeface="Times New Roman"/>
              </a:rPr>
              <a:t>.</a:t>
            </a:r>
            <a:r>
              <a:rPr sz="250" i="1" spc="10" dirty="0">
                <a:latin typeface="Times New Roman"/>
                <a:cs typeface="Times New Roman"/>
              </a:rPr>
              <a:t> </a:t>
            </a:r>
            <a:r>
              <a:rPr sz="250" i="1" dirty="0">
                <a:latin typeface="Times New Roman"/>
                <a:cs typeface="Times New Roman"/>
              </a:rPr>
              <a:t>Up</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photography</a:t>
            </a:r>
            <a:r>
              <a:rPr sz="250" i="1" spc="10" dirty="0">
                <a:latin typeface="Times New Roman"/>
                <a:cs typeface="Times New Roman"/>
              </a:rPr>
              <a:t> </a:t>
            </a:r>
            <a:r>
              <a:rPr sz="250" i="1" dirty="0">
                <a:latin typeface="Times New Roman"/>
                <a:cs typeface="Times New Roman"/>
              </a:rPr>
              <a:t>of</a:t>
            </a:r>
            <a:r>
              <a:rPr sz="250" i="1" spc="9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spc="-10" dirty="0">
                <a:latin typeface="Times New Roman"/>
                <a:cs typeface="Times New Roman"/>
              </a:rPr>
              <a:t>control.</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5" dirty="0">
                <a:latin typeface="Times New Roman"/>
                <a:cs typeface="Times New Roman"/>
              </a:rPr>
              <a:t> </a:t>
            </a:r>
            <a:r>
              <a:rPr sz="250" i="1" dirty="0">
                <a:latin typeface="Times New Roman"/>
                <a:cs typeface="Times New Roman"/>
              </a:rPr>
              <a:t>middle</a:t>
            </a:r>
            <a:r>
              <a:rPr sz="250" i="1" spc="10" dirty="0">
                <a:latin typeface="Times New Roman"/>
                <a:cs typeface="Times New Roman"/>
              </a:rPr>
              <a:t> </a:t>
            </a:r>
            <a:r>
              <a:rPr sz="250" i="1" spc="-50" dirty="0">
                <a:latin typeface="Times New Roman"/>
                <a:cs typeface="Times New Roman"/>
              </a:rPr>
              <a:t>:</a:t>
            </a:r>
            <a:r>
              <a:rPr sz="250" i="1" spc="50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Bottom</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5"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N4.61</a:t>
            </a:r>
            <a:r>
              <a:rPr sz="250" i="1" spc="15" dirty="0">
                <a:latin typeface="Times New Roman"/>
                <a:cs typeface="Times New Roman"/>
              </a:rPr>
              <a:t> </a:t>
            </a:r>
            <a:r>
              <a:rPr sz="250" i="1" spc="-10" dirty="0">
                <a:latin typeface="Times New Roman"/>
                <a:cs typeface="Times New Roman"/>
              </a:rPr>
              <a:t>antibody</a:t>
            </a:r>
            <a:endParaRPr sz="250">
              <a:latin typeface="Times New Roman"/>
              <a:cs typeface="Times New Roman"/>
            </a:endParaRPr>
          </a:p>
          <a:p>
            <a:pPr marR="89535">
              <a:lnSpc>
                <a:spcPct val="114199"/>
              </a:lnSpc>
              <a:spcBef>
                <a:spcPts val="10"/>
              </a:spcBef>
            </a:pP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used</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this</a:t>
            </a:r>
            <a:r>
              <a:rPr sz="250" i="1" spc="15" dirty="0">
                <a:latin typeface="Times New Roman"/>
                <a:cs typeface="Times New Roman"/>
              </a:rPr>
              <a:t> </a:t>
            </a:r>
            <a:r>
              <a:rPr sz="250" i="1" dirty="0">
                <a:latin typeface="Times New Roman"/>
                <a:cs typeface="Times New Roman"/>
              </a:rPr>
              <a:t>test</a:t>
            </a:r>
            <a:r>
              <a:rPr sz="250" i="1" spc="10" dirty="0">
                <a:latin typeface="Times New Roman"/>
                <a:cs typeface="Times New Roman"/>
              </a:rPr>
              <a:t> </a:t>
            </a:r>
            <a:r>
              <a:rPr sz="250" i="1" dirty="0">
                <a:latin typeface="Times New Roman"/>
                <a:cs typeface="Times New Roman"/>
              </a:rPr>
              <a:t>were</a:t>
            </a:r>
            <a:r>
              <a:rPr sz="250" i="1" spc="10" dirty="0">
                <a:latin typeface="Times New Roman"/>
                <a:cs typeface="Times New Roman"/>
              </a:rPr>
              <a:t> </a:t>
            </a:r>
            <a:r>
              <a:rPr sz="250" i="1" spc="-10" dirty="0">
                <a:latin typeface="Times New Roman"/>
                <a:cs typeface="Times New Roman"/>
              </a:rPr>
              <a:t>previously</a:t>
            </a:r>
            <a:r>
              <a:rPr sz="250" i="1" spc="10" dirty="0">
                <a:latin typeface="Times New Roman"/>
                <a:cs typeface="Times New Roman"/>
              </a:rPr>
              <a:t> </a:t>
            </a:r>
            <a:r>
              <a:rPr sz="250" i="1" spc="-10" dirty="0">
                <a:latin typeface="Times New Roman"/>
                <a:cs typeface="Times New Roman"/>
              </a:rPr>
              <a:t>transfected</a:t>
            </a:r>
            <a:r>
              <a:rPr sz="250" i="1" spc="15"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spc="-10" dirty="0">
                <a:latin typeface="Times New Roman"/>
                <a:cs typeface="Times New Roman"/>
              </a:rPr>
              <a:t>luciferase</a:t>
            </a:r>
            <a:r>
              <a:rPr sz="250" i="1" spc="10" dirty="0">
                <a:latin typeface="Times New Roman"/>
                <a:cs typeface="Times New Roman"/>
              </a:rPr>
              <a:t> </a:t>
            </a:r>
            <a:r>
              <a:rPr sz="250" i="1" spc="-10" dirty="0">
                <a:latin typeface="Times New Roman"/>
                <a:cs typeface="Times New Roman"/>
              </a:rPr>
              <a:t>lentivirus.</a:t>
            </a:r>
            <a:r>
              <a:rPr sz="250" i="1" spc="10" dirty="0">
                <a:latin typeface="Times New Roman"/>
                <a:cs typeface="Times New Roman"/>
              </a:rPr>
              <a:t> </a:t>
            </a:r>
            <a:r>
              <a:rPr sz="250" i="1" dirty="0">
                <a:latin typeface="Times New Roman"/>
                <a:cs typeface="Times New Roman"/>
              </a:rPr>
              <a:t>2x10</a:t>
            </a:r>
            <a:r>
              <a:rPr sz="250" dirty="0">
                <a:latin typeface="Trebuchet MS"/>
                <a:cs typeface="Trebuchet MS"/>
              </a:rPr>
              <a:t>⁶ </a:t>
            </a: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are</a:t>
            </a:r>
            <a:r>
              <a:rPr sz="250" i="1" spc="10" dirty="0">
                <a:latin typeface="Times New Roman"/>
                <a:cs typeface="Times New Roman"/>
              </a:rPr>
              <a:t> </a:t>
            </a:r>
            <a:r>
              <a:rPr sz="250" i="1" dirty="0">
                <a:latin typeface="Times New Roman"/>
                <a:cs typeface="Times New Roman"/>
              </a:rPr>
              <a:t>injected</a:t>
            </a:r>
            <a:r>
              <a:rPr sz="250" i="1" spc="10" dirty="0">
                <a:latin typeface="Times New Roman"/>
                <a:cs typeface="Times New Roman"/>
              </a:rPr>
              <a:t> </a:t>
            </a:r>
            <a:r>
              <a:rPr sz="250" i="1" dirty="0">
                <a:latin typeface="Times New Roman"/>
                <a:cs typeface="Times New Roman"/>
              </a:rPr>
              <a:t>without</a:t>
            </a:r>
            <a:r>
              <a:rPr sz="250" i="1" spc="15" dirty="0">
                <a:latin typeface="Times New Roman"/>
                <a:cs typeface="Times New Roman"/>
              </a:rPr>
              <a:t> </a:t>
            </a:r>
            <a:r>
              <a:rPr sz="250" i="1" dirty="0">
                <a:latin typeface="Times New Roman"/>
                <a:cs typeface="Times New Roman"/>
              </a:rPr>
              <a:t>Matrigel</a:t>
            </a:r>
            <a:r>
              <a:rPr sz="200" i="1" dirty="0">
                <a:latin typeface="Times New Roman"/>
                <a:cs typeface="Times New Roman"/>
              </a:rPr>
              <a:t>®</a:t>
            </a:r>
            <a:r>
              <a:rPr sz="200" i="1" spc="15"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flank</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nude</a:t>
            </a:r>
            <a:r>
              <a:rPr sz="250" i="1" spc="10" dirty="0">
                <a:latin typeface="Times New Roman"/>
                <a:cs typeface="Times New Roman"/>
              </a:rPr>
              <a:t> </a:t>
            </a:r>
            <a:r>
              <a:rPr sz="250" i="1" spc="-10" dirty="0">
                <a:latin typeface="Times New Roman"/>
                <a:cs typeface="Times New Roman"/>
              </a:rPr>
              <a:t>mices.</a:t>
            </a:r>
            <a:r>
              <a:rPr sz="250" i="1" spc="500" dirty="0">
                <a:latin typeface="Times New Roman"/>
                <a:cs typeface="Times New Roman"/>
              </a:rPr>
              <a:t> </a:t>
            </a:r>
            <a:r>
              <a:rPr sz="250" i="1" dirty="0">
                <a:latin typeface="Times New Roman"/>
                <a:cs typeface="Times New Roman"/>
              </a:rPr>
              <a:t>The</a:t>
            </a:r>
            <a:r>
              <a:rPr sz="250" i="1" spc="-5" dirty="0">
                <a:latin typeface="Times New Roman"/>
                <a:cs typeface="Times New Roman"/>
              </a:rPr>
              <a:t> </a:t>
            </a:r>
            <a:r>
              <a:rPr sz="250" i="1" dirty="0">
                <a:latin typeface="Times New Roman"/>
                <a:cs typeface="Times New Roman"/>
              </a:rPr>
              <a:t>N4.61 was</a:t>
            </a:r>
            <a:r>
              <a:rPr sz="250" i="1" spc="-5" dirty="0">
                <a:latin typeface="Times New Roman"/>
                <a:cs typeface="Times New Roman"/>
              </a:rPr>
              <a:t> </a:t>
            </a:r>
            <a:r>
              <a:rPr sz="250" i="1" dirty="0">
                <a:latin typeface="Times New Roman"/>
                <a:cs typeface="Times New Roman"/>
              </a:rPr>
              <a:t>injected at</a:t>
            </a:r>
            <a:r>
              <a:rPr sz="250" i="1" spc="-5" dirty="0">
                <a:latin typeface="Times New Roman"/>
                <a:cs typeface="Times New Roman"/>
              </a:rPr>
              <a:t> </a:t>
            </a:r>
            <a:r>
              <a:rPr sz="250" i="1" dirty="0">
                <a:latin typeface="Times New Roman"/>
                <a:cs typeface="Times New Roman"/>
              </a:rPr>
              <a:t>concentration of</a:t>
            </a:r>
            <a:r>
              <a:rPr sz="250" i="1" spc="-5" dirty="0">
                <a:latin typeface="Times New Roman"/>
                <a:cs typeface="Times New Roman"/>
              </a:rPr>
              <a:t> </a:t>
            </a:r>
            <a:r>
              <a:rPr sz="250" i="1" spc="-10" dirty="0">
                <a:latin typeface="Times New Roman"/>
                <a:cs typeface="Times New Roman"/>
              </a:rPr>
              <a:t>500µg/week/mice.</a:t>
            </a:r>
            <a:endParaRPr sz="250">
              <a:latin typeface="Times New Roman"/>
              <a:cs typeface="Times New Roman"/>
            </a:endParaRPr>
          </a:p>
        </p:txBody>
      </p:sp>
      <p:grpSp>
        <p:nvGrpSpPr>
          <p:cNvPr id="476" name="object 476"/>
          <p:cNvGrpSpPr/>
          <p:nvPr/>
        </p:nvGrpSpPr>
        <p:grpSpPr>
          <a:xfrm>
            <a:off x="2905674" y="5144834"/>
            <a:ext cx="5680075" cy="2823210"/>
            <a:chOff x="2905674" y="5144834"/>
            <a:chExt cx="5680075" cy="2823210"/>
          </a:xfrm>
        </p:grpSpPr>
        <p:pic>
          <p:nvPicPr>
            <p:cNvPr id="477" name="object 477"/>
            <p:cNvPicPr/>
            <p:nvPr/>
          </p:nvPicPr>
          <p:blipFill>
            <a:blip r:embed="rId48" cstate="print"/>
            <a:stretch>
              <a:fillRect/>
            </a:stretch>
          </p:blipFill>
          <p:spPr>
            <a:xfrm>
              <a:off x="6489700" y="7670800"/>
              <a:ext cx="63500" cy="38100"/>
            </a:xfrm>
            <a:prstGeom prst="rect">
              <a:avLst/>
            </a:prstGeom>
          </p:spPr>
        </p:pic>
        <p:sp>
          <p:nvSpPr>
            <p:cNvPr id="478" name="object 478"/>
            <p:cNvSpPr/>
            <p:nvPr/>
          </p:nvSpPr>
          <p:spPr>
            <a:xfrm>
              <a:off x="6493148" y="7675172"/>
              <a:ext cx="56515" cy="27305"/>
            </a:xfrm>
            <a:custGeom>
              <a:avLst/>
              <a:gdLst/>
              <a:ahLst/>
              <a:cxnLst/>
              <a:rect l="l" t="t" r="r" b="b"/>
              <a:pathLst>
                <a:path w="56515" h="27304">
                  <a:moveTo>
                    <a:pt x="56341" y="0"/>
                  </a:moveTo>
                  <a:lnTo>
                    <a:pt x="0" y="0"/>
                  </a:lnTo>
                  <a:lnTo>
                    <a:pt x="0" y="27088"/>
                  </a:lnTo>
                  <a:lnTo>
                    <a:pt x="56341" y="27088"/>
                  </a:lnTo>
                  <a:lnTo>
                    <a:pt x="56341" y="0"/>
                  </a:lnTo>
                  <a:close/>
                </a:path>
              </a:pathLst>
            </a:custGeom>
            <a:solidFill>
              <a:srgbClr val="FFFFFF"/>
            </a:solidFill>
          </p:spPr>
          <p:txBody>
            <a:bodyPr wrap="square" lIns="0" tIns="0" rIns="0" bIns="0" rtlCol="0"/>
            <a:lstStyle/>
            <a:p>
              <a:endParaRPr/>
            </a:p>
          </p:txBody>
        </p:sp>
        <p:sp>
          <p:nvSpPr>
            <p:cNvPr id="479" name="object 479"/>
            <p:cNvSpPr/>
            <p:nvPr/>
          </p:nvSpPr>
          <p:spPr>
            <a:xfrm>
              <a:off x="6499986" y="768867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0" name="object 480"/>
            <p:cNvSpPr/>
            <p:nvPr/>
          </p:nvSpPr>
          <p:spPr>
            <a:xfrm>
              <a:off x="6506379" y="7688671"/>
              <a:ext cx="31750" cy="0"/>
            </a:xfrm>
            <a:custGeom>
              <a:avLst/>
              <a:gdLst/>
              <a:ahLst/>
              <a:cxnLst/>
              <a:rect l="l" t="t" r="r" b="b"/>
              <a:pathLst>
                <a:path w="31750">
                  <a:moveTo>
                    <a:pt x="0" y="0"/>
                  </a:moveTo>
                  <a:lnTo>
                    <a:pt x="6392" y="0"/>
                  </a:lnTo>
                </a:path>
                <a:path w="31750">
                  <a:moveTo>
                    <a:pt x="6392" y="0"/>
                  </a:moveTo>
                  <a:lnTo>
                    <a:pt x="12448" y="0"/>
                  </a:lnTo>
                </a:path>
                <a:path w="31750">
                  <a:moveTo>
                    <a:pt x="12448" y="0"/>
                  </a:moveTo>
                  <a:lnTo>
                    <a:pt x="18841" y="0"/>
                  </a:lnTo>
                </a:path>
                <a:path w="31750">
                  <a:moveTo>
                    <a:pt x="18841" y="0"/>
                  </a:moveTo>
                  <a:lnTo>
                    <a:pt x="25234" y="0"/>
                  </a:lnTo>
                </a:path>
                <a:path w="31750">
                  <a:moveTo>
                    <a:pt x="25234" y="0"/>
                  </a:moveTo>
                  <a:lnTo>
                    <a:pt x="31290" y="0"/>
                  </a:lnTo>
                </a:path>
              </a:pathLst>
            </a:custGeom>
            <a:ln w="6267">
              <a:solidFill>
                <a:srgbClr val="A0A0A4"/>
              </a:solidFill>
            </a:ln>
          </p:spPr>
          <p:txBody>
            <a:bodyPr wrap="square" lIns="0" tIns="0" rIns="0" bIns="0" rtlCol="0"/>
            <a:lstStyle/>
            <a:p>
              <a:endParaRPr/>
            </a:p>
          </p:txBody>
        </p:sp>
        <p:sp>
          <p:nvSpPr>
            <p:cNvPr id="481" name="object 481"/>
            <p:cNvSpPr/>
            <p:nvPr/>
          </p:nvSpPr>
          <p:spPr>
            <a:xfrm>
              <a:off x="6537670" y="768867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2" name="object 482"/>
            <p:cNvSpPr/>
            <p:nvPr/>
          </p:nvSpPr>
          <p:spPr>
            <a:xfrm>
              <a:off x="6544062" y="7685537"/>
              <a:ext cx="1905" cy="6350"/>
            </a:xfrm>
            <a:custGeom>
              <a:avLst/>
              <a:gdLst/>
              <a:ahLst/>
              <a:cxnLst/>
              <a:rect l="l" t="t" r="r" b="b"/>
              <a:pathLst>
                <a:path w="1904" h="6350">
                  <a:moveTo>
                    <a:pt x="0" y="0"/>
                  </a:moveTo>
                  <a:lnTo>
                    <a:pt x="0" y="6266"/>
                  </a:lnTo>
                  <a:lnTo>
                    <a:pt x="1681" y="6266"/>
                  </a:lnTo>
                  <a:lnTo>
                    <a:pt x="1681" y="0"/>
                  </a:lnTo>
                  <a:lnTo>
                    <a:pt x="0" y="0"/>
                  </a:lnTo>
                  <a:close/>
                </a:path>
              </a:pathLst>
            </a:custGeom>
            <a:solidFill>
              <a:srgbClr val="A0A0A4"/>
            </a:solidFill>
          </p:spPr>
          <p:txBody>
            <a:bodyPr wrap="square" lIns="0" tIns="0" rIns="0" bIns="0" rtlCol="0"/>
            <a:lstStyle/>
            <a:p>
              <a:endParaRPr/>
            </a:p>
          </p:txBody>
        </p:sp>
        <p:sp>
          <p:nvSpPr>
            <p:cNvPr id="483" name="object 483"/>
            <p:cNvSpPr/>
            <p:nvPr/>
          </p:nvSpPr>
          <p:spPr>
            <a:xfrm>
              <a:off x="6512097" y="7678243"/>
              <a:ext cx="20955" cy="20955"/>
            </a:xfrm>
            <a:custGeom>
              <a:avLst/>
              <a:gdLst/>
              <a:ahLst/>
              <a:cxnLst/>
              <a:rect l="l" t="t" r="r" b="b"/>
              <a:pathLst>
                <a:path w="20954" h="20954">
                  <a:moveTo>
                    <a:pt x="16150" y="0"/>
                  </a:moveTo>
                  <a:lnTo>
                    <a:pt x="4711" y="0"/>
                  </a:lnTo>
                  <a:lnTo>
                    <a:pt x="0" y="4707"/>
                  </a:lnTo>
                  <a:lnTo>
                    <a:pt x="0" y="16146"/>
                  </a:lnTo>
                  <a:lnTo>
                    <a:pt x="4711" y="20854"/>
                  </a:lnTo>
                  <a:lnTo>
                    <a:pt x="16150" y="20854"/>
                  </a:lnTo>
                  <a:lnTo>
                    <a:pt x="20861" y="16146"/>
                  </a:lnTo>
                  <a:lnTo>
                    <a:pt x="20861" y="10427"/>
                  </a:lnTo>
                  <a:lnTo>
                    <a:pt x="20861" y="4707"/>
                  </a:lnTo>
                  <a:lnTo>
                    <a:pt x="16150" y="0"/>
                  </a:lnTo>
                  <a:close/>
                </a:path>
              </a:pathLst>
            </a:custGeom>
            <a:solidFill>
              <a:srgbClr val="A0A0A4"/>
            </a:solidFill>
          </p:spPr>
          <p:txBody>
            <a:bodyPr wrap="square" lIns="0" tIns="0" rIns="0" bIns="0" rtlCol="0"/>
            <a:lstStyle/>
            <a:p>
              <a:endParaRPr/>
            </a:p>
          </p:txBody>
        </p:sp>
        <p:sp>
          <p:nvSpPr>
            <p:cNvPr id="484" name="object 484"/>
            <p:cNvSpPr/>
            <p:nvPr/>
          </p:nvSpPr>
          <p:spPr>
            <a:xfrm>
              <a:off x="6512099" y="7678243"/>
              <a:ext cx="20955" cy="20955"/>
            </a:xfrm>
            <a:custGeom>
              <a:avLst/>
              <a:gdLst/>
              <a:ahLst/>
              <a:cxnLst/>
              <a:rect l="l" t="t" r="r" b="b"/>
              <a:pathLst>
                <a:path w="20954" h="20954">
                  <a:moveTo>
                    <a:pt x="20860" y="10427"/>
                  </a:moveTo>
                  <a:lnTo>
                    <a:pt x="20860" y="4709"/>
                  </a:lnTo>
                  <a:lnTo>
                    <a:pt x="16149" y="0"/>
                  </a:lnTo>
                  <a:lnTo>
                    <a:pt x="10430" y="0"/>
                  </a:lnTo>
                  <a:lnTo>
                    <a:pt x="4710" y="0"/>
                  </a:lnTo>
                  <a:lnTo>
                    <a:pt x="0" y="4709"/>
                  </a:lnTo>
                  <a:lnTo>
                    <a:pt x="0" y="10427"/>
                  </a:lnTo>
                  <a:lnTo>
                    <a:pt x="0" y="16146"/>
                  </a:lnTo>
                  <a:lnTo>
                    <a:pt x="4710" y="20855"/>
                  </a:lnTo>
                  <a:lnTo>
                    <a:pt x="10430" y="20855"/>
                  </a:lnTo>
                  <a:lnTo>
                    <a:pt x="16149" y="20855"/>
                  </a:lnTo>
                  <a:lnTo>
                    <a:pt x="20860" y="16146"/>
                  </a:lnTo>
                  <a:lnTo>
                    <a:pt x="20860" y="10427"/>
                  </a:lnTo>
                  <a:close/>
                </a:path>
              </a:pathLst>
            </a:custGeom>
            <a:ln w="3175">
              <a:solidFill>
                <a:srgbClr val="A0A0A4"/>
              </a:solidFill>
            </a:ln>
          </p:spPr>
          <p:txBody>
            <a:bodyPr wrap="square" lIns="0" tIns="0" rIns="0" bIns="0" rtlCol="0"/>
            <a:lstStyle/>
            <a:p>
              <a:endParaRPr/>
            </a:p>
          </p:txBody>
        </p:sp>
        <p:pic>
          <p:nvPicPr>
            <p:cNvPr id="485" name="object 485"/>
            <p:cNvPicPr/>
            <p:nvPr/>
          </p:nvPicPr>
          <p:blipFill>
            <a:blip r:embed="rId49" cstate="print"/>
            <a:stretch>
              <a:fillRect/>
            </a:stretch>
          </p:blipFill>
          <p:spPr>
            <a:xfrm>
              <a:off x="6883400" y="7670800"/>
              <a:ext cx="63500" cy="38100"/>
            </a:xfrm>
            <a:prstGeom prst="rect">
              <a:avLst/>
            </a:prstGeom>
          </p:spPr>
        </p:pic>
        <p:sp>
          <p:nvSpPr>
            <p:cNvPr id="486" name="object 486"/>
            <p:cNvSpPr/>
            <p:nvPr/>
          </p:nvSpPr>
          <p:spPr>
            <a:xfrm>
              <a:off x="6885261" y="7677184"/>
              <a:ext cx="56515" cy="27305"/>
            </a:xfrm>
            <a:custGeom>
              <a:avLst/>
              <a:gdLst/>
              <a:ahLst/>
              <a:cxnLst/>
              <a:rect l="l" t="t" r="r" b="b"/>
              <a:pathLst>
                <a:path w="56515" h="27304">
                  <a:moveTo>
                    <a:pt x="56341" y="0"/>
                  </a:moveTo>
                  <a:lnTo>
                    <a:pt x="0" y="0"/>
                  </a:lnTo>
                  <a:lnTo>
                    <a:pt x="0" y="27088"/>
                  </a:lnTo>
                  <a:lnTo>
                    <a:pt x="56341" y="27088"/>
                  </a:lnTo>
                  <a:lnTo>
                    <a:pt x="56341" y="0"/>
                  </a:lnTo>
                  <a:close/>
                </a:path>
              </a:pathLst>
            </a:custGeom>
            <a:solidFill>
              <a:srgbClr val="FFFFFF"/>
            </a:solidFill>
          </p:spPr>
          <p:txBody>
            <a:bodyPr wrap="square" lIns="0" tIns="0" rIns="0" bIns="0" rtlCol="0"/>
            <a:lstStyle/>
            <a:p>
              <a:endParaRPr/>
            </a:p>
          </p:txBody>
        </p:sp>
        <p:sp>
          <p:nvSpPr>
            <p:cNvPr id="487" name="object 487"/>
            <p:cNvSpPr/>
            <p:nvPr/>
          </p:nvSpPr>
          <p:spPr>
            <a:xfrm>
              <a:off x="6892560" y="768998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8" name="object 488"/>
            <p:cNvSpPr/>
            <p:nvPr/>
          </p:nvSpPr>
          <p:spPr>
            <a:xfrm>
              <a:off x="6898953" y="7689981"/>
              <a:ext cx="31750" cy="0"/>
            </a:xfrm>
            <a:custGeom>
              <a:avLst/>
              <a:gdLst/>
              <a:ahLst/>
              <a:cxnLst/>
              <a:rect l="l" t="t" r="r" b="b"/>
              <a:pathLst>
                <a:path w="31750">
                  <a:moveTo>
                    <a:pt x="0" y="0"/>
                  </a:moveTo>
                  <a:lnTo>
                    <a:pt x="6392" y="0"/>
                  </a:lnTo>
                </a:path>
                <a:path w="31750">
                  <a:moveTo>
                    <a:pt x="6392" y="0"/>
                  </a:moveTo>
                  <a:lnTo>
                    <a:pt x="12448" y="0"/>
                  </a:lnTo>
                </a:path>
                <a:path w="31750">
                  <a:moveTo>
                    <a:pt x="12448" y="0"/>
                  </a:moveTo>
                  <a:lnTo>
                    <a:pt x="18841" y="0"/>
                  </a:lnTo>
                </a:path>
                <a:path w="31750">
                  <a:moveTo>
                    <a:pt x="18841" y="0"/>
                  </a:moveTo>
                  <a:lnTo>
                    <a:pt x="25234" y="0"/>
                  </a:lnTo>
                </a:path>
                <a:path w="31750">
                  <a:moveTo>
                    <a:pt x="25234" y="0"/>
                  </a:moveTo>
                  <a:lnTo>
                    <a:pt x="31290" y="0"/>
                  </a:lnTo>
                </a:path>
              </a:pathLst>
            </a:custGeom>
            <a:ln w="6267">
              <a:solidFill>
                <a:srgbClr val="A0A0A4"/>
              </a:solidFill>
            </a:ln>
          </p:spPr>
          <p:txBody>
            <a:bodyPr wrap="square" lIns="0" tIns="0" rIns="0" bIns="0" rtlCol="0"/>
            <a:lstStyle/>
            <a:p>
              <a:endParaRPr/>
            </a:p>
          </p:txBody>
        </p:sp>
        <p:sp>
          <p:nvSpPr>
            <p:cNvPr id="489" name="object 489"/>
            <p:cNvSpPr/>
            <p:nvPr/>
          </p:nvSpPr>
          <p:spPr>
            <a:xfrm>
              <a:off x="6930243" y="768998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90" name="object 490"/>
            <p:cNvSpPr/>
            <p:nvPr/>
          </p:nvSpPr>
          <p:spPr>
            <a:xfrm>
              <a:off x="6936636" y="7686847"/>
              <a:ext cx="1905" cy="6350"/>
            </a:xfrm>
            <a:custGeom>
              <a:avLst/>
              <a:gdLst/>
              <a:ahLst/>
              <a:cxnLst/>
              <a:rect l="l" t="t" r="r" b="b"/>
              <a:pathLst>
                <a:path w="1904" h="6350">
                  <a:moveTo>
                    <a:pt x="0" y="0"/>
                  </a:moveTo>
                  <a:lnTo>
                    <a:pt x="0" y="6266"/>
                  </a:lnTo>
                  <a:lnTo>
                    <a:pt x="1681" y="6266"/>
                  </a:lnTo>
                  <a:lnTo>
                    <a:pt x="1681" y="0"/>
                  </a:lnTo>
                  <a:lnTo>
                    <a:pt x="0" y="0"/>
                  </a:lnTo>
                  <a:close/>
                </a:path>
              </a:pathLst>
            </a:custGeom>
            <a:solidFill>
              <a:srgbClr val="A0A0A4"/>
            </a:solidFill>
          </p:spPr>
          <p:txBody>
            <a:bodyPr wrap="square" lIns="0" tIns="0" rIns="0" bIns="0" rtlCol="0"/>
            <a:lstStyle/>
            <a:p>
              <a:endParaRPr/>
            </a:p>
          </p:txBody>
        </p:sp>
        <p:sp>
          <p:nvSpPr>
            <p:cNvPr id="491" name="object 491"/>
            <p:cNvSpPr/>
            <p:nvPr/>
          </p:nvSpPr>
          <p:spPr>
            <a:xfrm>
              <a:off x="6901980" y="7676861"/>
              <a:ext cx="26034" cy="26034"/>
            </a:xfrm>
            <a:custGeom>
              <a:avLst/>
              <a:gdLst/>
              <a:ahLst/>
              <a:cxnLst/>
              <a:rect l="l" t="t" r="r" b="b"/>
              <a:pathLst>
                <a:path w="26034" h="26034">
                  <a:moveTo>
                    <a:pt x="13122" y="0"/>
                  </a:moveTo>
                  <a:lnTo>
                    <a:pt x="0" y="13119"/>
                  </a:lnTo>
                  <a:lnTo>
                    <a:pt x="13122" y="25901"/>
                  </a:lnTo>
                  <a:lnTo>
                    <a:pt x="25908" y="13119"/>
                  </a:lnTo>
                  <a:lnTo>
                    <a:pt x="13122" y="0"/>
                  </a:lnTo>
                  <a:close/>
                </a:path>
              </a:pathLst>
            </a:custGeom>
            <a:solidFill>
              <a:srgbClr val="A0A0A4"/>
            </a:solidFill>
          </p:spPr>
          <p:txBody>
            <a:bodyPr wrap="square" lIns="0" tIns="0" rIns="0" bIns="0" rtlCol="0"/>
            <a:lstStyle/>
            <a:p>
              <a:endParaRPr/>
            </a:p>
          </p:txBody>
        </p:sp>
        <p:sp>
          <p:nvSpPr>
            <p:cNvPr id="492" name="object 492"/>
            <p:cNvSpPr/>
            <p:nvPr/>
          </p:nvSpPr>
          <p:spPr>
            <a:xfrm>
              <a:off x="6901981" y="7676862"/>
              <a:ext cx="26034" cy="26034"/>
            </a:xfrm>
            <a:custGeom>
              <a:avLst/>
              <a:gdLst/>
              <a:ahLst/>
              <a:cxnLst/>
              <a:rect l="l" t="t" r="r" b="b"/>
              <a:pathLst>
                <a:path w="26034" h="26034">
                  <a:moveTo>
                    <a:pt x="0" y="13118"/>
                  </a:moveTo>
                  <a:lnTo>
                    <a:pt x="13121" y="25901"/>
                  </a:lnTo>
                  <a:lnTo>
                    <a:pt x="25907" y="13118"/>
                  </a:lnTo>
                  <a:lnTo>
                    <a:pt x="13121" y="0"/>
                  </a:lnTo>
                  <a:lnTo>
                    <a:pt x="0" y="13118"/>
                  </a:lnTo>
                  <a:close/>
                </a:path>
              </a:pathLst>
            </a:custGeom>
            <a:ln w="3175">
              <a:solidFill>
                <a:srgbClr val="A0A0A4"/>
              </a:solidFill>
            </a:ln>
          </p:spPr>
          <p:txBody>
            <a:bodyPr wrap="square" lIns="0" tIns="0" rIns="0" bIns="0" rtlCol="0"/>
            <a:lstStyle/>
            <a:p>
              <a:endParaRPr/>
            </a:p>
          </p:txBody>
        </p:sp>
        <p:pic>
          <p:nvPicPr>
            <p:cNvPr id="493" name="object 493"/>
            <p:cNvPicPr/>
            <p:nvPr/>
          </p:nvPicPr>
          <p:blipFill>
            <a:blip r:embed="rId50" cstate="print"/>
            <a:stretch>
              <a:fillRect/>
            </a:stretch>
          </p:blipFill>
          <p:spPr>
            <a:xfrm>
              <a:off x="7277100" y="7670800"/>
              <a:ext cx="76200" cy="38100"/>
            </a:xfrm>
            <a:prstGeom prst="rect">
              <a:avLst/>
            </a:prstGeom>
          </p:spPr>
        </p:pic>
        <p:sp>
          <p:nvSpPr>
            <p:cNvPr id="494" name="object 494"/>
            <p:cNvSpPr/>
            <p:nvPr/>
          </p:nvSpPr>
          <p:spPr>
            <a:xfrm>
              <a:off x="7289448" y="7674113"/>
              <a:ext cx="56515" cy="33655"/>
            </a:xfrm>
            <a:custGeom>
              <a:avLst/>
              <a:gdLst/>
              <a:ahLst/>
              <a:cxnLst/>
              <a:rect l="l" t="t" r="r" b="b"/>
              <a:pathLst>
                <a:path w="56515" h="33654">
                  <a:moveTo>
                    <a:pt x="56341" y="0"/>
                  </a:moveTo>
                  <a:lnTo>
                    <a:pt x="0" y="0"/>
                  </a:lnTo>
                  <a:lnTo>
                    <a:pt x="0" y="33227"/>
                  </a:lnTo>
                  <a:lnTo>
                    <a:pt x="56341" y="33227"/>
                  </a:lnTo>
                  <a:lnTo>
                    <a:pt x="56341" y="0"/>
                  </a:lnTo>
                  <a:close/>
                </a:path>
              </a:pathLst>
            </a:custGeom>
            <a:solidFill>
              <a:srgbClr val="FFFFFF"/>
            </a:solidFill>
          </p:spPr>
          <p:txBody>
            <a:bodyPr wrap="square" lIns="0" tIns="0" rIns="0" bIns="0" rtlCol="0"/>
            <a:lstStyle/>
            <a:p>
              <a:endParaRPr/>
            </a:p>
          </p:txBody>
        </p:sp>
        <p:sp>
          <p:nvSpPr>
            <p:cNvPr id="495" name="object 495"/>
            <p:cNvSpPr/>
            <p:nvPr/>
          </p:nvSpPr>
          <p:spPr>
            <a:xfrm>
              <a:off x="7293409" y="7688218"/>
              <a:ext cx="6985" cy="0"/>
            </a:xfrm>
            <a:custGeom>
              <a:avLst/>
              <a:gdLst/>
              <a:ahLst/>
              <a:cxnLst/>
              <a:rect l="l" t="t" r="r" b="b"/>
              <a:pathLst>
                <a:path w="6984">
                  <a:moveTo>
                    <a:pt x="0" y="0"/>
                  </a:moveTo>
                  <a:lnTo>
                    <a:pt x="6705" y="0"/>
                  </a:lnTo>
                </a:path>
              </a:pathLst>
            </a:custGeom>
            <a:ln w="6574">
              <a:solidFill>
                <a:srgbClr val="000000"/>
              </a:solidFill>
            </a:ln>
          </p:spPr>
          <p:txBody>
            <a:bodyPr wrap="square" lIns="0" tIns="0" rIns="0" bIns="0" rtlCol="0"/>
            <a:lstStyle/>
            <a:p>
              <a:endParaRPr/>
            </a:p>
          </p:txBody>
        </p:sp>
        <p:sp>
          <p:nvSpPr>
            <p:cNvPr id="496" name="object 496"/>
            <p:cNvSpPr/>
            <p:nvPr/>
          </p:nvSpPr>
          <p:spPr>
            <a:xfrm>
              <a:off x="7300115" y="7688218"/>
              <a:ext cx="33020" cy="0"/>
            </a:xfrm>
            <a:custGeom>
              <a:avLst/>
              <a:gdLst/>
              <a:ahLst/>
              <a:cxnLst/>
              <a:rect l="l" t="t" r="r" b="b"/>
              <a:pathLst>
                <a:path w="33020">
                  <a:moveTo>
                    <a:pt x="0" y="0"/>
                  </a:moveTo>
                  <a:lnTo>
                    <a:pt x="6352" y="0"/>
                  </a:lnTo>
                </a:path>
                <a:path w="33020">
                  <a:moveTo>
                    <a:pt x="6352" y="0"/>
                  </a:moveTo>
                  <a:lnTo>
                    <a:pt x="13058" y="0"/>
                  </a:lnTo>
                </a:path>
                <a:path w="33020">
                  <a:moveTo>
                    <a:pt x="13058" y="0"/>
                  </a:moveTo>
                  <a:lnTo>
                    <a:pt x="19410" y="0"/>
                  </a:lnTo>
                </a:path>
                <a:path w="33020">
                  <a:moveTo>
                    <a:pt x="19410" y="0"/>
                  </a:moveTo>
                  <a:lnTo>
                    <a:pt x="26116" y="0"/>
                  </a:lnTo>
                </a:path>
                <a:path w="33020">
                  <a:moveTo>
                    <a:pt x="26116" y="0"/>
                  </a:moveTo>
                  <a:lnTo>
                    <a:pt x="32821" y="0"/>
                  </a:lnTo>
                </a:path>
              </a:pathLst>
            </a:custGeom>
            <a:ln w="6574">
              <a:solidFill>
                <a:srgbClr val="000000"/>
              </a:solidFill>
            </a:ln>
          </p:spPr>
          <p:txBody>
            <a:bodyPr wrap="square" lIns="0" tIns="0" rIns="0" bIns="0" rtlCol="0"/>
            <a:lstStyle/>
            <a:p>
              <a:endParaRPr/>
            </a:p>
          </p:txBody>
        </p:sp>
        <p:sp>
          <p:nvSpPr>
            <p:cNvPr id="497" name="object 497"/>
            <p:cNvSpPr/>
            <p:nvPr/>
          </p:nvSpPr>
          <p:spPr>
            <a:xfrm>
              <a:off x="7332937" y="7688218"/>
              <a:ext cx="6350" cy="0"/>
            </a:xfrm>
            <a:custGeom>
              <a:avLst/>
              <a:gdLst/>
              <a:ahLst/>
              <a:cxnLst/>
              <a:rect l="l" t="t" r="r" b="b"/>
              <a:pathLst>
                <a:path w="6350">
                  <a:moveTo>
                    <a:pt x="0" y="0"/>
                  </a:moveTo>
                  <a:lnTo>
                    <a:pt x="6352" y="0"/>
                  </a:lnTo>
                </a:path>
              </a:pathLst>
            </a:custGeom>
            <a:ln w="6574">
              <a:solidFill>
                <a:srgbClr val="000000"/>
              </a:solidFill>
            </a:ln>
          </p:spPr>
          <p:txBody>
            <a:bodyPr wrap="square" lIns="0" tIns="0" rIns="0" bIns="0" rtlCol="0"/>
            <a:lstStyle/>
            <a:p>
              <a:endParaRPr/>
            </a:p>
          </p:txBody>
        </p:sp>
        <p:sp>
          <p:nvSpPr>
            <p:cNvPr id="498" name="object 498"/>
            <p:cNvSpPr/>
            <p:nvPr/>
          </p:nvSpPr>
          <p:spPr>
            <a:xfrm>
              <a:off x="7339289" y="7684931"/>
              <a:ext cx="1905" cy="6985"/>
            </a:xfrm>
            <a:custGeom>
              <a:avLst/>
              <a:gdLst/>
              <a:ahLst/>
              <a:cxnLst/>
              <a:rect l="l" t="t" r="r" b="b"/>
              <a:pathLst>
                <a:path w="1904" h="6984">
                  <a:moveTo>
                    <a:pt x="0" y="0"/>
                  </a:moveTo>
                  <a:lnTo>
                    <a:pt x="0" y="6573"/>
                  </a:lnTo>
                  <a:lnTo>
                    <a:pt x="1765" y="6573"/>
                  </a:lnTo>
                  <a:lnTo>
                    <a:pt x="1765" y="0"/>
                  </a:lnTo>
                  <a:lnTo>
                    <a:pt x="0" y="0"/>
                  </a:lnTo>
                  <a:close/>
                </a:path>
              </a:pathLst>
            </a:custGeom>
            <a:solidFill>
              <a:srgbClr val="000000"/>
            </a:solidFill>
          </p:spPr>
          <p:txBody>
            <a:bodyPr wrap="square" lIns="0" tIns="0" rIns="0" bIns="0" rtlCol="0"/>
            <a:lstStyle/>
            <a:p>
              <a:endParaRPr/>
            </a:p>
          </p:txBody>
        </p:sp>
        <p:sp>
          <p:nvSpPr>
            <p:cNvPr id="499" name="object 499"/>
            <p:cNvSpPr/>
            <p:nvPr/>
          </p:nvSpPr>
          <p:spPr>
            <a:xfrm>
              <a:off x="7305762" y="7677282"/>
              <a:ext cx="22225" cy="22225"/>
            </a:xfrm>
            <a:custGeom>
              <a:avLst/>
              <a:gdLst/>
              <a:ahLst/>
              <a:cxnLst/>
              <a:rect l="l" t="t" r="r" b="b"/>
              <a:pathLst>
                <a:path w="22225" h="22225">
                  <a:moveTo>
                    <a:pt x="10941" y="0"/>
                  </a:moveTo>
                  <a:lnTo>
                    <a:pt x="0" y="22228"/>
                  </a:lnTo>
                  <a:lnTo>
                    <a:pt x="21880" y="22228"/>
                  </a:lnTo>
                  <a:lnTo>
                    <a:pt x="10941" y="0"/>
                  </a:lnTo>
                  <a:close/>
                </a:path>
              </a:pathLst>
            </a:custGeom>
            <a:solidFill>
              <a:srgbClr val="000000"/>
            </a:solidFill>
          </p:spPr>
          <p:txBody>
            <a:bodyPr wrap="square" lIns="0" tIns="0" rIns="0" bIns="0" rtlCol="0"/>
            <a:lstStyle/>
            <a:p>
              <a:endParaRPr/>
            </a:p>
          </p:txBody>
        </p:sp>
        <p:sp>
          <p:nvSpPr>
            <p:cNvPr id="500" name="object 500"/>
            <p:cNvSpPr/>
            <p:nvPr/>
          </p:nvSpPr>
          <p:spPr>
            <a:xfrm>
              <a:off x="7305762" y="7677280"/>
              <a:ext cx="22225" cy="22225"/>
            </a:xfrm>
            <a:custGeom>
              <a:avLst/>
              <a:gdLst/>
              <a:ahLst/>
              <a:cxnLst/>
              <a:rect l="l" t="t" r="r" b="b"/>
              <a:pathLst>
                <a:path w="22225" h="22225">
                  <a:moveTo>
                    <a:pt x="0" y="22229"/>
                  </a:moveTo>
                  <a:lnTo>
                    <a:pt x="21881" y="22229"/>
                  </a:lnTo>
                  <a:lnTo>
                    <a:pt x="10940" y="0"/>
                  </a:lnTo>
                  <a:lnTo>
                    <a:pt x="0" y="22229"/>
                  </a:lnTo>
                  <a:close/>
                </a:path>
              </a:pathLst>
            </a:custGeom>
            <a:ln w="3175">
              <a:solidFill>
                <a:srgbClr val="000000"/>
              </a:solidFill>
            </a:ln>
          </p:spPr>
          <p:txBody>
            <a:bodyPr wrap="square" lIns="0" tIns="0" rIns="0" bIns="0" rtlCol="0"/>
            <a:lstStyle/>
            <a:p>
              <a:endParaRPr/>
            </a:p>
          </p:txBody>
        </p:sp>
        <p:pic>
          <p:nvPicPr>
            <p:cNvPr id="501" name="object 501"/>
            <p:cNvPicPr/>
            <p:nvPr/>
          </p:nvPicPr>
          <p:blipFill>
            <a:blip r:embed="rId51" cstate="print"/>
            <a:stretch>
              <a:fillRect/>
            </a:stretch>
          </p:blipFill>
          <p:spPr>
            <a:xfrm>
              <a:off x="7721600" y="7670800"/>
              <a:ext cx="63500" cy="38100"/>
            </a:xfrm>
            <a:prstGeom prst="rect">
              <a:avLst/>
            </a:prstGeom>
          </p:spPr>
        </p:pic>
        <p:sp>
          <p:nvSpPr>
            <p:cNvPr id="502" name="object 502"/>
            <p:cNvSpPr/>
            <p:nvPr/>
          </p:nvSpPr>
          <p:spPr>
            <a:xfrm>
              <a:off x="7728333" y="7674113"/>
              <a:ext cx="56515" cy="33655"/>
            </a:xfrm>
            <a:custGeom>
              <a:avLst/>
              <a:gdLst/>
              <a:ahLst/>
              <a:cxnLst/>
              <a:rect l="l" t="t" r="r" b="b"/>
              <a:pathLst>
                <a:path w="56515" h="33654">
                  <a:moveTo>
                    <a:pt x="56340" y="0"/>
                  </a:moveTo>
                  <a:lnTo>
                    <a:pt x="0" y="0"/>
                  </a:lnTo>
                  <a:lnTo>
                    <a:pt x="0" y="33227"/>
                  </a:lnTo>
                  <a:lnTo>
                    <a:pt x="56340" y="33227"/>
                  </a:lnTo>
                  <a:lnTo>
                    <a:pt x="56340" y="0"/>
                  </a:lnTo>
                  <a:close/>
                </a:path>
              </a:pathLst>
            </a:custGeom>
            <a:solidFill>
              <a:srgbClr val="FFFFFF"/>
            </a:solidFill>
          </p:spPr>
          <p:txBody>
            <a:bodyPr wrap="square" lIns="0" tIns="0" rIns="0" bIns="0" rtlCol="0"/>
            <a:lstStyle/>
            <a:p>
              <a:endParaRPr/>
            </a:p>
          </p:txBody>
        </p:sp>
        <p:sp>
          <p:nvSpPr>
            <p:cNvPr id="503" name="object 503"/>
            <p:cNvSpPr/>
            <p:nvPr/>
          </p:nvSpPr>
          <p:spPr>
            <a:xfrm>
              <a:off x="7733067" y="7692988"/>
              <a:ext cx="6350" cy="0"/>
            </a:xfrm>
            <a:custGeom>
              <a:avLst/>
              <a:gdLst/>
              <a:ahLst/>
              <a:cxnLst/>
              <a:rect l="l" t="t" r="r" b="b"/>
              <a:pathLst>
                <a:path w="6350">
                  <a:moveTo>
                    <a:pt x="0" y="0"/>
                  </a:moveTo>
                  <a:lnTo>
                    <a:pt x="6352" y="0"/>
                  </a:lnTo>
                </a:path>
              </a:pathLst>
            </a:custGeom>
            <a:ln w="6574">
              <a:solidFill>
                <a:srgbClr val="000000"/>
              </a:solidFill>
            </a:ln>
          </p:spPr>
          <p:txBody>
            <a:bodyPr wrap="square" lIns="0" tIns="0" rIns="0" bIns="0" rtlCol="0"/>
            <a:lstStyle/>
            <a:p>
              <a:endParaRPr/>
            </a:p>
          </p:txBody>
        </p:sp>
        <p:sp>
          <p:nvSpPr>
            <p:cNvPr id="504" name="object 504"/>
            <p:cNvSpPr/>
            <p:nvPr/>
          </p:nvSpPr>
          <p:spPr>
            <a:xfrm>
              <a:off x="7739420" y="7692988"/>
              <a:ext cx="33020" cy="0"/>
            </a:xfrm>
            <a:custGeom>
              <a:avLst/>
              <a:gdLst/>
              <a:ahLst/>
              <a:cxnLst/>
              <a:rect l="l" t="t" r="r" b="b"/>
              <a:pathLst>
                <a:path w="33020">
                  <a:moveTo>
                    <a:pt x="0" y="0"/>
                  </a:moveTo>
                  <a:lnTo>
                    <a:pt x="6705" y="0"/>
                  </a:lnTo>
                </a:path>
                <a:path w="33020">
                  <a:moveTo>
                    <a:pt x="6705" y="0"/>
                  </a:moveTo>
                  <a:lnTo>
                    <a:pt x="13057" y="0"/>
                  </a:lnTo>
                </a:path>
                <a:path w="33020">
                  <a:moveTo>
                    <a:pt x="13057" y="0"/>
                  </a:moveTo>
                  <a:lnTo>
                    <a:pt x="19763" y="0"/>
                  </a:lnTo>
                </a:path>
                <a:path w="33020">
                  <a:moveTo>
                    <a:pt x="19763" y="0"/>
                  </a:moveTo>
                  <a:lnTo>
                    <a:pt x="26468" y="0"/>
                  </a:lnTo>
                </a:path>
                <a:path w="33020">
                  <a:moveTo>
                    <a:pt x="26468" y="0"/>
                  </a:moveTo>
                  <a:lnTo>
                    <a:pt x="32821" y="0"/>
                  </a:lnTo>
                </a:path>
              </a:pathLst>
            </a:custGeom>
            <a:ln w="6574">
              <a:solidFill>
                <a:srgbClr val="000000"/>
              </a:solidFill>
            </a:ln>
          </p:spPr>
          <p:txBody>
            <a:bodyPr wrap="square" lIns="0" tIns="0" rIns="0" bIns="0" rtlCol="0"/>
            <a:lstStyle/>
            <a:p>
              <a:endParaRPr/>
            </a:p>
          </p:txBody>
        </p:sp>
        <p:sp>
          <p:nvSpPr>
            <p:cNvPr id="505" name="object 505"/>
            <p:cNvSpPr/>
            <p:nvPr/>
          </p:nvSpPr>
          <p:spPr>
            <a:xfrm>
              <a:off x="7772241" y="7692988"/>
              <a:ext cx="6985" cy="0"/>
            </a:xfrm>
            <a:custGeom>
              <a:avLst/>
              <a:gdLst/>
              <a:ahLst/>
              <a:cxnLst/>
              <a:rect l="l" t="t" r="r" b="b"/>
              <a:pathLst>
                <a:path w="6984">
                  <a:moveTo>
                    <a:pt x="0" y="0"/>
                  </a:moveTo>
                  <a:lnTo>
                    <a:pt x="6705" y="0"/>
                  </a:lnTo>
                </a:path>
              </a:pathLst>
            </a:custGeom>
            <a:ln w="6574">
              <a:solidFill>
                <a:srgbClr val="000000"/>
              </a:solidFill>
            </a:ln>
          </p:spPr>
          <p:txBody>
            <a:bodyPr wrap="square" lIns="0" tIns="0" rIns="0" bIns="0" rtlCol="0"/>
            <a:lstStyle/>
            <a:p>
              <a:endParaRPr/>
            </a:p>
          </p:txBody>
        </p:sp>
        <p:sp>
          <p:nvSpPr>
            <p:cNvPr id="506" name="object 506"/>
            <p:cNvSpPr/>
            <p:nvPr/>
          </p:nvSpPr>
          <p:spPr>
            <a:xfrm>
              <a:off x="7778947" y="7689701"/>
              <a:ext cx="1905" cy="6985"/>
            </a:xfrm>
            <a:custGeom>
              <a:avLst/>
              <a:gdLst/>
              <a:ahLst/>
              <a:cxnLst/>
              <a:rect l="l" t="t" r="r" b="b"/>
              <a:pathLst>
                <a:path w="1904" h="6984">
                  <a:moveTo>
                    <a:pt x="0" y="0"/>
                  </a:moveTo>
                  <a:lnTo>
                    <a:pt x="0" y="6573"/>
                  </a:lnTo>
                  <a:lnTo>
                    <a:pt x="1764" y="6573"/>
                  </a:lnTo>
                  <a:lnTo>
                    <a:pt x="1764" y="0"/>
                  </a:lnTo>
                  <a:lnTo>
                    <a:pt x="0" y="0"/>
                  </a:lnTo>
                  <a:close/>
                </a:path>
              </a:pathLst>
            </a:custGeom>
            <a:solidFill>
              <a:srgbClr val="000000"/>
            </a:solidFill>
          </p:spPr>
          <p:txBody>
            <a:bodyPr wrap="square" lIns="0" tIns="0" rIns="0" bIns="0" rtlCol="0"/>
            <a:lstStyle/>
            <a:p>
              <a:endParaRPr/>
            </a:p>
          </p:txBody>
        </p:sp>
        <p:sp>
          <p:nvSpPr>
            <p:cNvPr id="507" name="object 507"/>
            <p:cNvSpPr/>
            <p:nvPr/>
          </p:nvSpPr>
          <p:spPr>
            <a:xfrm>
              <a:off x="7745420" y="7682049"/>
              <a:ext cx="22225" cy="22225"/>
            </a:xfrm>
            <a:custGeom>
              <a:avLst/>
              <a:gdLst/>
              <a:ahLst/>
              <a:cxnLst/>
              <a:rect l="l" t="t" r="r" b="b"/>
              <a:pathLst>
                <a:path w="22225" h="22225">
                  <a:moveTo>
                    <a:pt x="21880" y="0"/>
                  </a:moveTo>
                  <a:lnTo>
                    <a:pt x="0" y="0"/>
                  </a:lnTo>
                  <a:lnTo>
                    <a:pt x="10939" y="21875"/>
                  </a:lnTo>
                  <a:lnTo>
                    <a:pt x="21880" y="0"/>
                  </a:lnTo>
                  <a:close/>
                </a:path>
              </a:pathLst>
            </a:custGeom>
            <a:solidFill>
              <a:srgbClr val="000000"/>
            </a:solidFill>
          </p:spPr>
          <p:txBody>
            <a:bodyPr wrap="square" lIns="0" tIns="0" rIns="0" bIns="0" rtlCol="0"/>
            <a:lstStyle/>
            <a:p>
              <a:endParaRPr/>
            </a:p>
          </p:txBody>
        </p:sp>
        <p:sp>
          <p:nvSpPr>
            <p:cNvPr id="508" name="object 508"/>
            <p:cNvSpPr/>
            <p:nvPr/>
          </p:nvSpPr>
          <p:spPr>
            <a:xfrm>
              <a:off x="7745419" y="7682050"/>
              <a:ext cx="22225" cy="22225"/>
            </a:xfrm>
            <a:custGeom>
              <a:avLst/>
              <a:gdLst/>
              <a:ahLst/>
              <a:cxnLst/>
              <a:rect l="l" t="t" r="r" b="b"/>
              <a:pathLst>
                <a:path w="22225" h="22225">
                  <a:moveTo>
                    <a:pt x="10940" y="21876"/>
                  </a:moveTo>
                  <a:lnTo>
                    <a:pt x="21880" y="0"/>
                  </a:lnTo>
                  <a:lnTo>
                    <a:pt x="0" y="0"/>
                  </a:lnTo>
                  <a:lnTo>
                    <a:pt x="10940" y="21876"/>
                  </a:lnTo>
                  <a:close/>
                </a:path>
              </a:pathLst>
            </a:custGeom>
            <a:ln w="3175">
              <a:solidFill>
                <a:srgbClr val="000000"/>
              </a:solidFill>
            </a:ln>
          </p:spPr>
          <p:txBody>
            <a:bodyPr wrap="square" lIns="0" tIns="0" rIns="0" bIns="0" rtlCol="0"/>
            <a:lstStyle/>
            <a:p>
              <a:endParaRPr/>
            </a:p>
          </p:txBody>
        </p:sp>
        <p:sp>
          <p:nvSpPr>
            <p:cNvPr id="509" name="object 509"/>
            <p:cNvSpPr/>
            <p:nvPr/>
          </p:nvSpPr>
          <p:spPr>
            <a:xfrm>
              <a:off x="6459296" y="6659001"/>
              <a:ext cx="2017395" cy="1306830"/>
            </a:xfrm>
            <a:custGeom>
              <a:avLst/>
              <a:gdLst/>
              <a:ahLst/>
              <a:cxnLst/>
              <a:rect l="l" t="t" r="r" b="b"/>
              <a:pathLst>
                <a:path w="2017395" h="1306829">
                  <a:moveTo>
                    <a:pt x="0" y="0"/>
                  </a:moveTo>
                  <a:lnTo>
                    <a:pt x="0" y="1306654"/>
                  </a:lnTo>
                  <a:lnTo>
                    <a:pt x="2016915" y="1306654"/>
                  </a:lnTo>
                  <a:lnTo>
                    <a:pt x="2016915" y="0"/>
                  </a:lnTo>
                  <a:lnTo>
                    <a:pt x="0" y="0"/>
                  </a:lnTo>
                  <a:close/>
                </a:path>
              </a:pathLst>
            </a:custGeom>
            <a:ln w="3867">
              <a:solidFill>
                <a:srgbClr val="000000"/>
              </a:solidFill>
            </a:ln>
          </p:spPr>
          <p:txBody>
            <a:bodyPr wrap="square" lIns="0" tIns="0" rIns="0" bIns="0" rtlCol="0"/>
            <a:lstStyle/>
            <a:p>
              <a:endParaRPr/>
            </a:p>
          </p:txBody>
        </p:sp>
        <p:pic>
          <p:nvPicPr>
            <p:cNvPr id="510" name="object 510"/>
            <p:cNvPicPr/>
            <p:nvPr/>
          </p:nvPicPr>
          <p:blipFill>
            <a:blip r:embed="rId2" cstate="print"/>
            <a:stretch>
              <a:fillRect/>
            </a:stretch>
          </p:blipFill>
          <p:spPr>
            <a:xfrm>
              <a:off x="2905674" y="5144834"/>
              <a:ext cx="5679843" cy="193399"/>
            </a:xfrm>
            <a:prstGeom prst="rect">
              <a:avLst/>
            </a:prstGeom>
          </p:spPr>
        </p:pic>
      </p:grpSp>
      <p:sp>
        <p:nvSpPr>
          <p:cNvPr id="511" name="object 511"/>
          <p:cNvSpPr txBox="1"/>
          <p:nvPr/>
        </p:nvSpPr>
        <p:spPr>
          <a:xfrm>
            <a:off x="5485355" y="5144654"/>
            <a:ext cx="534670" cy="201930"/>
          </a:xfrm>
          <a:prstGeom prst="rect">
            <a:avLst/>
          </a:prstGeom>
        </p:spPr>
        <p:txBody>
          <a:bodyPr vert="horz" wrap="square" lIns="0" tIns="13335" rIns="0" bIns="0" rtlCol="0">
            <a:spAutoFit/>
          </a:bodyPr>
          <a:lstStyle/>
          <a:p>
            <a:pPr marL="12700">
              <a:lnSpc>
                <a:spcPct val="100000"/>
              </a:lnSpc>
              <a:spcBef>
                <a:spcPts val="105"/>
              </a:spcBef>
            </a:pPr>
            <a:r>
              <a:rPr sz="1150" b="1" spc="45" dirty="0">
                <a:latin typeface="Times New Roman"/>
                <a:cs typeface="Times New Roman"/>
              </a:rPr>
              <a:t>Results</a:t>
            </a:r>
            <a:endParaRPr sz="1150">
              <a:latin typeface="Times New Roman"/>
              <a:cs typeface="Times New Roman"/>
            </a:endParaRPr>
          </a:p>
        </p:txBody>
      </p:sp>
      <p:pic>
        <p:nvPicPr>
          <p:cNvPr id="512" name="object 512"/>
          <p:cNvPicPr/>
          <p:nvPr/>
        </p:nvPicPr>
        <p:blipFill>
          <a:blip r:embed="rId52" cstate="print"/>
          <a:stretch>
            <a:fillRect/>
          </a:stretch>
        </p:blipFill>
        <p:spPr>
          <a:xfrm>
            <a:off x="2905675" y="8022619"/>
            <a:ext cx="5662735" cy="193399"/>
          </a:xfrm>
          <a:prstGeom prst="rect">
            <a:avLst/>
          </a:prstGeom>
        </p:spPr>
      </p:pic>
      <p:sp>
        <p:nvSpPr>
          <p:cNvPr id="513" name="object 513"/>
          <p:cNvSpPr txBox="1"/>
          <p:nvPr/>
        </p:nvSpPr>
        <p:spPr>
          <a:xfrm>
            <a:off x="5351372" y="8018894"/>
            <a:ext cx="771525" cy="201930"/>
          </a:xfrm>
          <a:prstGeom prst="rect">
            <a:avLst/>
          </a:prstGeom>
        </p:spPr>
        <p:txBody>
          <a:bodyPr vert="horz" wrap="square" lIns="0" tIns="13335" rIns="0" bIns="0" rtlCol="0">
            <a:spAutoFit/>
          </a:bodyPr>
          <a:lstStyle/>
          <a:p>
            <a:pPr marL="12700">
              <a:lnSpc>
                <a:spcPct val="100000"/>
              </a:lnSpc>
              <a:spcBef>
                <a:spcPts val="105"/>
              </a:spcBef>
            </a:pPr>
            <a:r>
              <a:rPr sz="1150" b="1" spc="50" dirty="0">
                <a:latin typeface="Times New Roman"/>
                <a:cs typeface="Times New Roman"/>
              </a:rPr>
              <a:t>Discussion</a:t>
            </a:r>
            <a:endParaRPr sz="1150">
              <a:latin typeface="Times New Roman"/>
              <a:cs typeface="Times New Roman"/>
            </a:endParaRPr>
          </a:p>
        </p:txBody>
      </p:sp>
      <p:sp>
        <p:nvSpPr>
          <p:cNvPr id="514" name="object 514"/>
          <p:cNvSpPr/>
          <p:nvPr/>
        </p:nvSpPr>
        <p:spPr>
          <a:xfrm>
            <a:off x="3833990" y="6622415"/>
            <a:ext cx="4332605" cy="1021715"/>
          </a:xfrm>
          <a:custGeom>
            <a:avLst/>
            <a:gdLst/>
            <a:ahLst/>
            <a:cxnLst/>
            <a:rect l="l" t="t" r="r" b="b"/>
            <a:pathLst>
              <a:path w="4332605" h="1021715">
                <a:moveTo>
                  <a:pt x="317169" y="487362"/>
                </a:moveTo>
                <a:lnTo>
                  <a:pt x="23202" y="487362"/>
                </a:lnTo>
                <a:lnTo>
                  <a:pt x="23202" y="0"/>
                </a:lnTo>
                <a:lnTo>
                  <a:pt x="0" y="0"/>
                </a:lnTo>
                <a:lnTo>
                  <a:pt x="0" y="1021143"/>
                </a:lnTo>
                <a:lnTo>
                  <a:pt x="23202" y="1021143"/>
                </a:lnTo>
                <a:lnTo>
                  <a:pt x="23202" y="510578"/>
                </a:lnTo>
                <a:lnTo>
                  <a:pt x="317169" y="510578"/>
                </a:lnTo>
                <a:lnTo>
                  <a:pt x="317169" y="487362"/>
                </a:lnTo>
                <a:close/>
              </a:path>
              <a:path w="4332605" h="1021715">
                <a:moveTo>
                  <a:pt x="820013" y="0"/>
                </a:moveTo>
                <a:lnTo>
                  <a:pt x="789063" y="0"/>
                </a:lnTo>
                <a:lnTo>
                  <a:pt x="789063" y="471893"/>
                </a:lnTo>
                <a:lnTo>
                  <a:pt x="595668" y="471893"/>
                </a:lnTo>
                <a:lnTo>
                  <a:pt x="595668" y="495096"/>
                </a:lnTo>
                <a:lnTo>
                  <a:pt x="820013" y="495096"/>
                </a:lnTo>
                <a:lnTo>
                  <a:pt x="820013" y="471893"/>
                </a:lnTo>
                <a:lnTo>
                  <a:pt x="820013" y="0"/>
                </a:lnTo>
                <a:close/>
              </a:path>
              <a:path w="4332605" h="1021715">
                <a:moveTo>
                  <a:pt x="3744214" y="54152"/>
                </a:moveTo>
                <a:lnTo>
                  <a:pt x="2684386" y="54152"/>
                </a:lnTo>
                <a:lnTo>
                  <a:pt x="2684386" y="100571"/>
                </a:lnTo>
                <a:lnTo>
                  <a:pt x="3744214" y="100571"/>
                </a:lnTo>
                <a:lnTo>
                  <a:pt x="3744214" y="54152"/>
                </a:lnTo>
                <a:close/>
              </a:path>
              <a:path w="4332605" h="1021715">
                <a:moveTo>
                  <a:pt x="3813835" y="108305"/>
                </a:moveTo>
                <a:lnTo>
                  <a:pt x="3782885" y="108305"/>
                </a:lnTo>
                <a:lnTo>
                  <a:pt x="3782885" y="750392"/>
                </a:lnTo>
                <a:lnTo>
                  <a:pt x="2668905" y="750392"/>
                </a:lnTo>
                <a:lnTo>
                  <a:pt x="2668905" y="765860"/>
                </a:lnTo>
                <a:lnTo>
                  <a:pt x="3782885" y="765860"/>
                </a:lnTo>
                <a:lnTo>
                  <a:pt x="3782885" y="858697"/>
                </a:lnTo>
                <a:lnTo>
                  <a:pt x="3813835" y="858697"/>
                </a:lnTo>
                <a:lnTo>
                  <a:pt x="3813835" y="108305"/>
                </a:lnTo>
                <a:close/>
              </a:path>
              <a:path w="4332605" h="1021715">
                <a:moveTo>
                  <a:pt x="4332148" y="974737"/>
                </a:moveTo>
                <a:lnTo>
                  <a:pt x="3210433" y="974737"/>
                </a:lnTo>
                <a:lnTo>
                  <a:pt x="3210433" y="990206"/>
                </a:lnTo>
                <a:lnTo>
                  <a:pt x="4332148" y="990206"/>
                </a:lnTo>
                <a:lnTo>
                  <a:pt x="4332148" y="974737"/>
                </a:lnTo>
                <a:close/>
              </a:path>
            </a:pathLst>
          </a:custGeom>
          <a:solidFill>
            <a:srgbClr val="FFFFFF"/>
          </a:solidFill>
        </p:spPr>
        <p:txBody>
          <a:bodyPr wrap="square" lIns="0" tIns="0" rIns="0" bIns="0" rtlCol="0"/>
          <a:lstStyle/>
          <a:p>
            <a:endParaRPr/>
          </a:p>
        </p:txBody>
      </p:sp>
      <p:sp>
        <p:nvSpPr>
          <p:cNvPr id="515" name="object 515"/>
          <p:cNvSpPr txBox="1"/>
          <p:nvPr/>
        </p:nvSpPr>
        <p:spPr>
          <a:xfrm>
            <a:off x="2929327" y="2677241"/>
            <a:ext cx="5647055" cy="737235"/>
          </a:xfrm>
          <a:prstGeom prst="rect">
            <a:avLst/>
          </a:prstGeom>
        </p:spPr>
        <p:txBody>
          <a:bodyPr vert="horz" wrap="square" lIns="0" tIns="12065" rIns="0" bIns="0" rtlCol="0">
            <a:spAutoFit/>
          </a:bodyPr>
          <a:lstStyle/>
          <a:p>
            <a:pPr marL="12700" marR="5080" algn="just">
              <a:lnSpc>
                <a:spcPct val="111100"/>
              </a:lnSpc>
              <a:spcBef>
                <a:spcPts val="95"/>
              </a:spcBef>
            </a:pPr>
            <a:r>
              <a:rPr sz="600" dirty="0">
                <a:latin typeface="Arial"/>
                <a:cs typeface="Arial"/>
              </a:rPr>
              <a:t>Nectins</a:t>
            </a:r>
            <a:r>
              <a:rPr sz="600" spc="35" dirty="0">
                <a:latin typeface="Arial"/>
                <a:cs typeface="Arial"/>
              </a:rPr>
              <a:t> </a:t>
            </a:r>
            <a:r>
              <a:rPr sz="600" dirty="0">
                <a:latin typeface="Arial"/>
                <a:cs typeface="Arial"/>
              </a:rPr>
              <a:t>are</a:t>
            </a:r>
            <a:r>
              <a:rPr sz="600" spc="40" dirty="0">
                <a:latin typeface="Arial"/>
                <a:cs typeface="Arial"/>
              </a:rPr>
              <a:t> </a:t>
            </a:r>
            <a:r>
              <a:rPr sz="600" dirty="0">
                <a:latin typeface="Arial"/>
                <a:cs typeface="Arial"/>
              </a:rPr>
              <a:t>transmembranary</a:t>
            </a:r>
            <a:r>
              <a:rPr sz="600" spc="40"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adhesion</a:t>
            </a:r>
            <a:r>
              <a:rPr sz="600" spc="40" dirty="0">
                <a:latin typeface="Arial"/>
                <a:cs typeface="Arial"/>
              </a:rPr>
              <a:t> </a:t>
            </a:r>
            <a:r>
              <a:rPr sz="600" dirty="0">
                <a:latin typeface="Arial"/>
                <a:cs typeface="Arial"/>
              </a:rPr>
              <a:t>molecules</a:t>
            </a:r>
            <a:r>
              <a:rPr sz="600" spc="35" dirty="0">
                <a:latin typeface="Arial"/>
                <a:cs typeface="Arial"/>
              </a:rPr>
              <a:t> </a:t>
            </a:r>
            <a:r>
              <a:rPr sz="600" dirty="0">
                <a:latin typeface="Arial"/>
                <a:cs typeface="Arial"/>
              </a:rPr>
              <a:t>widely</a:t>
            </a:r>
            <a:r>
              <a:rPr sz="600" spc="40" dirty="0">
                <a:latin typeface="Arial"/>
                <a:cs typeface="Arial"/>
              </a:rPr>
              <a:t> </a:t>
            </a:r>
            <a:r>
              <a:rPr sz="600" dirty="0">
                <a:latin typeface="Arial"/>
                <a:cs typeface="Arial"/>
              </a:rPr>
              <a:t>expressed</a:t>
            </a:r>
            <a:r>
              <a:rPr sz="600" spc="40" dirty="0">
                <a:latin typeface="Arial"/>
                <a:cs typeface="Arial"/>
              </a:rPr>
              <a:t> </a:t>
            </a:r>
            <a:r>
              <a:rPr sz="600" dirty="0">
                <a:latin typeface="Arial"/>
                <a:cs typeface="Arial"/>
              </a:rPr>
              <a:t>in</a:t>
            </a:r>
            <a:r>
              <a:rPr sz="600" spc="40" dirty="0">
                <a:latin typeface="Arial"/>
                <a:cs typeface="Arial"/>
              </a:rPr>
              <a:t> </a:t>
            </a:r>
            <a:r>
              <a:rPr sz="600" dirty="0">
                <a:latin typeface="Arial"/>
                <a:cs typeface="Arial"/>
              </a:rPr>
              <a:t>tissues</a:t>
            </a:r>
            <a:r>
              <a:rPr sz="600" spc="40" dirty="0">
                <a:latin typeface="Arial"/>
                <a:cs typeface="Arial"/>
              </a:rPr>
              <a:t> </a:t>
            </a:r>
            <a:r>
              <a:rPr sz="600" dirty="0">
                <a:latin typeface="Arial"/>
                <a:cs typeface="Arial"/>
              </a:rPr>
              <a:t>and</a:t>
            </a:r>
            <a:r>
              <a:rPr sz="600" spc="40" dirty="0">
                <a:latin typeface="Arial"/>
                <a:cs typeface="Arial"/>
              </a:rPr>
              <a:t> </a:t>
            </a:r>
            <a:r>
              <a:rPr sz="600" dirty="0">
                <a:latin typeface="Arial"/>
                <a:cs typeface="Arial"/>
              </a:rPr>
              <a:t>play</a:t>
            </a:r>
            <a:r>
              <a:rPr sz="600" spc="35" dirty="0">
                <a:latin typeface="Arial"/>
                <a:cs typeface="Arial"/>
              </a:rPr>
              <a:t> </a:t>
            </a:r>
            <a:r>
              <a:rPr sz="600" dirty="0">
                <a:latin typeface="Arial"/>
                <a:cs typeface="Arial"/>
              </a:rPr>
              <a:t>an</a:t>
            </a:r>
            <a:r>
              <a:rPr sz="600" spc="40" dirty="0">
                <a:latin typeface="Arial"/>
                <a:cs typeface="Arial"/>
              </a:rPr>
              <a:t> </a:t>
            </a:r>
            <a:r>
              <a:rPr sz="600" dirty="0">
                <a:latin typeface="Arial"/>
                <a:cs typeface="Arial"/>
              </a:rPr>
              <a:t>essential</a:t>
            </a:r>
            <a:r>
              <a:rPr sz="600" spc="40" dirty="0">
                <a:latin typeface="Arial"/>
                <a:cs typeface="Arial"/>
              </a:rPr>
              <a:t> </a:t>
            </a:r>
            <a:r>
              <a:rPr sz="600" dirty="0">
                <a:latin typeface="Arial"/>
                <a:cs typeface="Arial"/>
              </a:rPr>
              <a:t>role</a:t>
            </a:r>
            <a:r>
              <a:rPr sz="600" spc="40" dirty="0">
                <a:latin typeface="Arial"/>
                <a:cs typeface="Arial"/>
              </a:rPr>
              <a:t> </a:t>
            </a:r>
            <a:r>
              <a:rPr sz="600" dirty="0">
                <a:latin typeface="Arial"/>
                <a:cs typeface="Arial"/>
              </a:rPr>
              <a:t>in</a:t>
            </a:r>
            <a:r>
              <a:rPr sz="600" spc="40" dirty="0">
                <a:latin typeface="Arial"/>
                <a:cs typeface="Arial"/>
              </a:rPr>
              <a:t> </a:t>
            </a:r>
            <a:r>
              <a:rPr sz="600" dirty="0">
                <a:latin typeface="Arial"/>
                <a:cs typeface="Arial"/>
              </a:rPr>
              <a:t>most</a:t>
            </a:r>
            <a:r>
              <a:rPr sz="600" spc="35" dirty="0">
                <a:latin typeface="Arial"/>
                <a:cs typeface="Arial"/>
              </a:rPr>
              <a:t> </a:t>
            </a:r>
            <a:r>
              <a:rPr sz="600" dirty="0">
                <a:latin typeface="Arial"/>
                <a:cs typeface="Arial"/>
              </a:rPr>
              <a:t>biological</a:t>
            </a:r>
            <a:r>
              <a:rPr sz="600" spc="40" dirty="0">
                <a:latin typeface="Arial"/>
                <a:cs typeface="Arial"/>
              </a:rPr>
              <a:t> </a:t>
            </a:r>
            <a:r>
              <a:rPr sz="600" dirty="0">
                <a:latin typeface="Arial"/>
                <a:cs typeface="Arial"/>
              </a:rPr>
              <a:t>functions</a:t>
            </a:r>
            <a:r>
              <a:rPr sz="600" spc="40" dirty="0">
                <a:latin typeface="Arial"/>
                <a:cs typeface="Arial"/>
              </a:rPr>
              <a:t> </a:t>
            </a:r>
            <a:r>
              <a:rPr sz="600" dirty="0">
                <a:latin typeface="Arial"/>
                <a:cs typeface="Arial"/>
              </a:rPr>
              <a:t>during</a:t>
            </a:r>
            <a:r>
              <a:rPr sz="600" spc="40" dirty="0">
                <a:latin typeface="Arial"/>
                <a:cs typeface="Arial"/>
              </a:rPr>
              <a:t> </a:t>
            </a:r>
            <a:r>
              <a:rPr sz="600" dirty="0">
                <a:latin typeface="Arial"/>
                <a:cs typeface="Arial"/>
              </a:rPr>
              <a:t>development</a:t>
            </a:r>
            <a:r>
              <a:rPr sz="600" spc="40" dirty="0">
                <a:latin typeface="Arial"/>
                <a:cs typeface="Arial"/>
              </a:rPr>
              <a:t> </a:t>
            </a:r>
            <a:r>
              <a:rPr sz="600" spc="-25" dirty="0">
                <a:latin typeface="Arial"/>
                <a:cs typeface="Arial"/>
              </a:rPr>
              <a:t>and</a:t>
            </a:r>
            <a:r>
              <a:rPr sz="600" spc="500" dirty="0">
                <a:latin typeface="Arial"/>
                <a:cs typeface="Arial"/>
              </a:rPr>
              <a:t> </a:t>
            </a:r>
            <a:r>
              <a:rPr sz="600" dirty="0">
                <a:latin typeface="Arial"/>
                <a:cs typeface="Arial"/>
              </a:rPr>
              <a:t>adult</a:t>
            </a:r>
            <a:r>
              <a:rPr sz="600" spc="40" dirty="0">
                <a:latin typeface="Arial"/>
                <a:cs typeface="Arial"/>
              </a:rPr>
              <a:t> </a:t>
            </a:r>
            <a:r>
              <a:rPr sz="600" dirty="0">
                <a:latin typeface="Arial"/>
                <a:cs typeface="Arial"/>
              </a:rPr>
              <a:t>life</a:t>
            </a:r>
            <a:r>
              <a:rPr sz="600" spc="40" dirty="0">
                <a:latin typeface="Arial"/>
                <a:cs typeface="Arial"/>
              </a:rPr>
              <a:t> </a:t>
            </a:r>
            <a:r>
              <a:rPr sz="600" dirty="0">
                <a:latin typeface="Arial"/>
                <a:cs typeface="Arial"/>
              </a:rPr>
              <a:t>[1][2][3].</a:t>
            </a:r>
            <a:r>
              <a:rPr sz="600" spc="45" dirty="0">
                <a:latin typeface="Arial"/>
                <a:cs typeface="Arial"/>
              </a:rPr>
              <a:t> </a:t>
            </a:r>
            <a:r>
              <a:rPr sz="600" dirty="0">
                <a:latin typeface="Arial"/>
                <a:cs typeface="Arial"/>
              </a:rPr>
              <a:t>Nectin-4</a:t>
            </a:r>
            <a:r>
              <a:rPr sz="600" spc="40" dirty="0">
                <a:latin typeface="Arial"/>
                <a:cs typeface="Arial"/>
              </a:rPr>
              <a:t> </a:t>
            </a:r>
            <a:r>
              <a:rPr sz="600" dirty="0">
                <a:latin typeface="Arial"/>
                <a:cs typeface="Arial"/>
              </a:rPr>
              <a:t>is</a:t>
            </a:r>
            <a:r>
              <a:rPr sz="600" spc="45" dirty="0">
                <a:latin typeface="Arial"/>
                <a:cs typeface="Arial"/>
              </a:rPr>
              <a:t> </a:t>
            </a:r>
            <a:r>
              <a:rPr sz="600" dirty="0">
                <a:latin typeface="Arial"/>
                <a:cs typeface="Arial"/>
              </a:rPr>
              <a:t>a</a:t>
            </a:r>
            <a:r>
              <a:rPr sz="600" spc="40" dirty="0">
                <a:latin typeface="Arial"/>
                <a:cs typeface="Arial"/>
              </a:rPr>
              <a:t> </a:t>
            </a:r>
            <a:r>
              <a:rPr sz="600" dirty="0">
                <a:latin typeface="Arial"/>
                <a:cs typeface="Arial"/>
              </a:rPr>
              <a:t>transmembrane</a:t>
            </a:r>
            <a:r>
              <a:rPr sz="600" spc="45" dirty="0">
                <a:latin typeface="Arial"/>
                <a:cs typeface="Arial"/>
              </a:rPr>
              <a:t> </a:t>
            </a:r>
            <a:r>
              <a:rPr sz="600" dirty="0">
                <a:latin typeface="Arial"/>
                <a:cs typeface="Arial"/>
              </a:rPr>
              <a:t>glycoprotein</a:t>
            </a:r>
            <a:r>
              <a:rPr sz="600" spc="40" dirty="0">
                <a:latin typeface="Arial"/>
                <a:cs typeface="Arial"/>
              </a:rPr>
              <a:t> </a:t>
            </a:r>
            <a:r>
              <a:rPr sz="600" dirty="0">
                <a:latin typeface="Arial"/>
                <a:cs typeface="Arial"/>
              </a:rPr>
              <a:t>of</a:t>
            </a:r>
            <a:r>
              <a:rPr sz="600" spc="45" dirty="0">
                <a:latin typeface="Arial"/>
                <a:cs typeface="Arial"/>
              </a:rPr>
              <a:t> </a:t>
            </a:r>
            <a:r>
              <a:rPr sz="600" dirty="0">
                <a:latin typeface="Arial"/>
                <a:cs typeface="Arial"/>
              </a:rPr>
              <a:t>66kDa</a:t>
            </a:r>
            <a:r>
              <a:rPr sz="600" spc="40" dirty="0">
                <a:latin typeface="Arial"/>
                <a:cs typeface="Arial"/>
              </a:rPr>
              <a:t> </a:t>
            </a:r>
            <a:r>
              <a:rPr sz="600" dirty="0">
                <a:latin typeface="Arial"/>
                <a:cs typeface="Arial"/>
              </a:rPr>
              <a:t>localized</a:t>
            </a:r>
            <a:r>
              <a:rPr sz="600" spc="45" dirty="0">
                <a:latin typeface="Arial"/>
                <a:cs typeface="Arial"/>
              </a:rPr>
              <a:t> </a:t>
            </a:r>
            <a:r>
              <a:rPr sz="600" dirty="0">
                <a:latin typeface="Arial"/>
                <a:cs typeface="Arial"/>
              </a:rPr>
              <a:t>at</a:t>
            </a:r>
            <a:r>
              <a:rPr sz="600" spc="40" dirty="0">
                <a:latin typeface="Arial"/>
                <a:cs typeface="Arial"/>
              </a:rPr>
              <a:t> </a:t>
            </a:r>
            <a:r>
              <a:rPr sz="600" dirty="0">
                <a:latin typeface="Arial"/>
                <a:cs typeface="Arial"/>
              </a:rPr>
              <a:t>the</a:t>
            </a:r>
            <a:r>
              <a:rPr sz="600" spc="45" dirty="0">
                <a:latin typeface="Arial"/>
                <a:cs typeface="Arial"/>
              </a:rPr>
              <a:t> </a:t>
            </a:r>
            <a:r>
              <a:rPr sz="600" dirty="0">
                <a:latin typeface="Arial"/>
                <a:cs typeface="Arial"/>
              </a:rPr>
              <a:t>adherens</a:t>
            </a:r>
            <a:r>
              <a:rPr sz="600" spc="40" dirty="0">
                <a:latin typeface="Arial"/>
                <a:cs typeface="Arial"/>
              </a:rPr>
              <a:t> </a:t>
            </a:r>
            <a:r>
              <a:rPr sz="600" dirty="0">
                <a:latin typeface="Arial"/>
                <a:cs typeface="Arial"/>
              </a:rPr>
              <a:t>junctions</a:t>
            </a:r>
            <a:r>
              <a:rPr sz="600" spc="45" dirty="0">
                <a:latin typeface="Arial"/>
                <a:cs typeface="Arial"/>
              </a:rPr>
              <a:t> </a:t>
            </a:r>
            <a:r>
              <a:rPr sz="600" dirty="0">
                <a:latin typeface="Arial"/>
                <a:cs typeface="Arial"/>
              </a:rPr>
              <a:t>[4][5].</a:t>
            </a:r>
            <a:r>
              <a:rPr sz="600" spc="30" dirty="0">
                <a:latin typeface="Arial"/>
                <a:cs typeface="Arial"/>
              </a:rPr>
              <a:t> </a:t>
            </a:r>
            <a:r>
              <a:rPr sz="600" spc="-10" dirty="0">
                <a:latin typeface="Arial"/>
                <a:cs typeface="Arial"/>
              </a:rPr>
              <a:t>TACE/ADAM-</a:t>
            </a:r>
            <a:r>
              <a:rPr sz="600" dirty="0">
                <a:latin typeface="Arial"/>
                <a:cs typeface="Arial"/>
              </a:rPr>
              <a:t>17,</a:t>
            </a:r>
            <a:r>
              <a:rPr sz="600" spc="40" dirty="0">
                <a:latin typeface="Arial"/>
                <a:cs typeface="Arial"/>
              </a:rPr>
              <a:t> </a:t>
            </a:r>
            <a:r>
              <a:rPr sz="600" dirty="0">
                <a:latin typeface="Arial"/>
                <a:cs typeface="Arial"/>
              </a:rPr>
              <a:t>a</a:t>
            </a:r>
            <a:r>
              <a:rPr sz="600" spc="45" dirty="0">
                <a:latin typeface="Arial"/>
                <a:cs typeface="Arial"/>
              </a:rPr>
              <a:t> </a:t>
            </a:r>
            <a:r>
              <a:rPr sz="600" dirty="0">
                <a:latin typeface="Arial"/>
                <a:cs typeface="Arial"/>
              </a:rPr>
              <a:t>metalloprotease</a:t>
            </a:r>
            <a:r>
              <a:rPr sz="600" spc="40" dirty="0">
                <a:latin typeface="Arial"/>
                <a:cs typeface="Arial"/>
              </a:rPr>
              <a:t> </a:t>
            </a:r>
            <a:r>
              <a:rPr sz="600" dirty="0">
                <a:latin typeface="Arial"/>
                <a:cs typeface="Arial"/>
              </a:rPr>
              <a:t>responsible</a:t>
            </a:r>
            <a:r>
              <a:rPr sz="600" spc="45" dirty="0">
                <a:latin typeface="Arial"/>
                <a:cs typeface="Arial"/>
              </a:rPr>
              <a:t> </a:t>
            </a:r>
            <a:r>
              <a:rPr sz="600" spc="-25" dirty="0">
                <a:latin typeface="Arial"/>
                <a:cs typeface="Arial"/>
              </a:rPr>
              <a:t>of</a:t>
            </a:r>
            <a:r>
              <a:rPr sz="600" spc="500" dirty="0">
                <a:latin typeface="Arial"/>
                <a:cs typeface="Arial"/>
              </a:rPr>
              <a:t> </a:t>
            </a:r>
            <a:r>
              <a:rPr sz="600" dirty="0">
                <a:latin typeface="Arial"/>
                <a:cs typeface="Arial"/>
              </a:rPr>
              <a:t>the</a:t>
            </a:r>
            <a:r>
              <a:rPr sz="600" spc="20" dirty="0">
                <a:latin typeface="Arial"/>
                <a:cs typeface="Arial"/>
              </a:rPr>
              <a:t> </a:t>
            </a:r>
            <a:r>
              <a:rPr sz="600" dirty="0">
                <a:latin typeface="Arial"/>
                <a:cs typeface="Arial"/>
              </a:rPr>
              <a:t>cleavage</a:t>
            </a:r>
            <a:r>
              <a:rPr sz="600" spc="35" dirty="0">
                <a:latin typeface="Arial"/>
                <a:cs typeface="Arial"/>
              </a:rPr>
              <a:t> </a:t>
            </a:r>
            <a:r>
              <a:rPr sz="600" dirty="0">
                <a:latin typeface="Arial"/>
                <a:cs typeface="Arial"/>
              </a:rPr>
              <a:t>of</a:t>
            </a:r>
            <a:r>
              <a:rPr sz="600" spc="30" dirty="0">
                <a:latin typeface="Arial"/>
                <a:cs typeface="Arial"/>
              </a:rPr>
              <a:t> </a:t>
            </a:r>
            <a:r>
              <a:rPr sz="600" dirty="0">
                <a:latin typeface="Arial"/>
                <a:cs typeface="Arial"/>
              </a:rPr>
              <a:t>nectin-4</a:t>
            </a:r>
            <a:r>
              <a:rPr sz="600" spc="35" dirty="0">
                <a:latin typeface="Arial"/>
                <a:cs typeface="Arial"/>
              </a:rPr>
              <a:t> </a:t>
            </a:r>
            <a:r>
              <a:rPr sz="600" dirty="0">
                <a:latin typeface="Arial"/>
                <a:cs typeface="Arial"/>
              </a:rPr>
              <a:t>extracellular</a:t>
            </a:r>
            <a:r>
              <a:rPr sz="600" spc="30" dirty="0">
                <a:latin typeface="Arial"/>
                <a:cs typeface="Arial"/>
              </a:rPr>
              <a:t> </a:t>
            </a:r>
            <a:r>
              <a:rPr sz="600" dirty="0">
                <a:latin typeface="Arial"/>
                <a:cs typeface="Arial"/>
              </a:rPr>
              <a:t>region</a:t>
            </a:r>
            <a:r>
              <a:rPr sz="600" spc="35" dirty="0">
                <a:latin typeface="Arial"/>
                <a:cs typeface="Arial"/>
              </a:rPr>
              <a:t> </a:t>
            </a:r>
            <a:r>
              <a:rPr sz="600" dirty="0">
                <a:latin typeface="Arial"/>
                <a:cs typeface="Arial"/>
              </a:rPr>
              <a:t>and</a:t>
            </a:r>
            <a:r>
              <a:rPr sz="600" spc="30" dirty="0">
                <a:latin typeface="Arial"/>
                <a:cs typeface="Arial"/>
              </a:rPr>
              <a:t> </a:t>
            </a:r>
            <a:r>
              <a:rPr sz="600" dirty="0">
                <a:latin typeface="Arial"/>
                <a:cs typeface="Arial"/>
              </a:rPr>
              <a:t>the</a:t>
            </a:r>
            <a:r>
              <a:rPr sz="600" spc="35" dirty="0">
                <a:latin typeface="Arial"/>
                <a:cs typeface="Arial"/>
              </a:rPr>
              <a:t> </a:t>
            </a:r>
            <a:r>
              <a:rPr sz="600" dirty="0">
                <a:latin typeface="Arial"/>
                <a:cs typeface="Arial"/>
              </a:rPr>
              <a:t>production</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a</a:t>
            </a:r>
            <a:r>
              <a:rPr sz="600" spc="30" dirty="0">
                <a:latin typeface="Arial"/>
                <a:cs typeface="Arial"/>
              </a:rPr>
              <a:t> </a:t>
            </a:r>
            <a:r>
              <a:rPr sz="600" dirty="0">
                <a:latin typeface="Arial"/>
                <a:cs typeface="Arial"/>
              </a:rPr>
              <a:t>soluble</a:t>
            </a:r>
            <a:r>
              <a:rPr sz="600" spc="35" dirty="0">
                <a:latin typeface="Arial"/>
                <a:cs typeface="Arial"/>
              </a:rPr>
              <a:t> </a:t>
            </a:r>
            <a:r>
              <a:rPr sz="600" dirty="0">
                <a:latin typeface="Arial"/>
                <a:cs typeface="Arial"/>
              </a:rPr>
              <a:t>form</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43kDa</a:t>
            </a:r>
            <a:r>
              <a:rPr sz="600" spc="30" dirty="0">
                <a:latin typeface="Arial"/>
                <a:cs typeface="Arial"/>
              </a:rPr>
              <a:t> </a:t>
            </a:r>
            <a:r>
              <a:rPr sz="600" dirty="0">
                <a:latin typeface="Arial"/>
                <a:cs typeface="Arial"/>
              </a:rPr>
              <a:t>[6][7].</a:t>
            </a:r>
            <a:r>
              <a:rPr sz="600" spc="35" dirty="0">
                <a:latin typeface="Arial"/>
                <a:cs typeface="Arial"/>
              </a:rPr>
              <a:t> </a:t>
            </a:r>
            <a:r>
              <a:rPr sz="600" dirty="0">
                <a:latin typeface="Arial"/>
                <a:cs typeface="Arial"/>
              </a:rPr>
              <a:t>Several</a:t>
            </a:r>
            <a:r>
              <a:rPr sz="600" spc="30" dirty="0">
                <a:latin typeface="Arial"/>
                <a:cs typeface="Arial"/>
              </a:rPr>
              <a:t> </a:t>
            </a:r>
            <a:r>
              <a:rPr sz="600" dirty="0">
                <a:latin typeface="Arial"/>
                <a:cs typeface="Arial"/>
              </a:rPr>
              <a:t>studies</a:t>
            </a:r>
            <a:r>
              <a:rPr sz="600" spc="35" dirty="0">
                <a:latin typeface="Arial"/>
                <a:cs typeface="Arial"/>
              </a:rPr>
              <a:t> </a:t>
            </a:r>
            <a:r>
              <a:rPr sz="600" dirty="0">
                <a:latin typeface="Arial"/>
                <a:cs typeface="Arial"/>
              </a:rPr>
              <a:t>demonstrated</a:t>
            </a:r>
            <a:r>
              <a:rPr sz="600" spc="30" dirty="0">
                <a:latin typeface="Arial"/>
                <a:cs typeface="Arial"/>
              </a:rPr>
              <a:t> </a:t>
            </a:r>
            <a:r>
              <a:rPr sz="600" dirty="0">
                <a:latin typeface="Arial"/>
                <a:cs typeface="Arial"/>
              </a:rPr>
              <a:t>the</a:t>
            </a:r>
            <a:r>
              <a:rPr sz="600" spc="35" dirty="0">
                <a:latin typeface="Arial"/>
                <a:cs typeface="Arial"/>
              </a:rPr>
              <a:t> </a:t>
            </a:r>
            <a:r>
              <a:rPr sz="600" dirty="0">
                <a:latin typeface="Arial"/>
                <a:cs typeface="Arial"/>
              </a:rPr>
              <a:t>role</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nectin-4</a:t>
            </a:r>
            <a:r>
              <a:rPr sz="600" spc="30" dirty="0">
                <a:latin typeface="Arial"/>
                <a:cs typeface="Arial"/>
              </a:rPr>
              <a:t> </a:t>
            </a:r>
            <a:r>
              <a:rPr sz="600" dirty="0">
                <a:latin typeface="Arial"/>
                <a:cs typeface="Arial"/>
              </a:rPr>
              <a:t>in</a:t>
            </a:r>
            <a:r>
              <a:rPr sz="600" spc="35" dirty="0">
                <a:latin typeface="Arial"/>
                <a:cs typeface="Arial"/>
              </a:rPr>
              <a:t> </a:t>
            </a:r>
            <a:r>
              <a:rPr sz="600" dirty="0">
                <a:latin typeface="Arial"/>
                <a:cs typeface="Arial"/>
              </a:rPr>
              <a:t>the</a:t>
            </a:r>
            <a:r>
              <a:rPr sz="600" spc="35" dirty="0">
                <a:latin typeface="Arial"/>
                <a:cs typeface="Arial"/>
              </a:rPr>
              <a:t> </a:t>
            </a:r>
            <a:r>
              <a:rPr sz="600" spc="-10" dirty="0">
                <a:latin typeface="Arial"/>
                <a:cs typeface="Arial"/>
              </a:rPr>
              <a:t>infection</a:t>
            </a:r>
            <a:r>
              <a:rPr sz="600" spc="500" dirty="0">
                <a:latin typeface="Arial"/>
                <a:cs typeface="Arial"/>
              </a:rPr>
              <a:t> </a:t>
            </a:r>
            <a:r>
              <a:rPr sz="600" dirty="0">
                <a:latin typeface="Arial"/>
                <a:cs typeface="Arial"/>
              </a:rPr>
              <a:t>by</a:t>
            </a:r>
            <a:r>
              <a:rPr sz="600" spc="5" dirty="0">
                <a:latin typeface="Arial"/>
                <a:cs typeface="Arial"/>
              </a:rPr>
              <a:t> </a:t>
            </a:r>
            <a:r>
              <a:rPr sz="600" dirty="0">
                <a:latin typeface="Arial"/>
                <a:cs typeface="Arial"/>
              </a:rPr>
              <a:t>measles</a:t>
            </a:r>
            <a:r>
              <a:rPr sz="600" spc="5" dirty="0">
                <a:latin typeface="Arial"/>
                <a:cs typeface="Arial"/>
              </a:rPr>
              <a:t> </a:t>
            </a:r>
            <a:r>
              <a:rPr sz="600" dirty="0">
                <a:latin typeface="Arial"/>
                <a:cs typeface="Arial"/>
              </a:rPr>
              <a:t>virus</a:t>
            </a:r>
            <a:r>
              <a:rPr sz="600" spc="10" dirty="0">
                <a:latin typeface="Arial"/>
                <a:cs typeface="Arial"/>
              </a:rPr>
              <a:t> </a:t>
            </a:r>
            <a:r>
              <a:rPr sz="600" dirty="0">
                <a:latin typeface="Arial"/>
                <a:cs typeface="Arial"/>
              </a:rPr>
              <a:t>[8][9].</a:t>
            </a:r>
            <a:r>
              <a:rPr sz="600" spc="5" dirty="0">
                <a:latin typeface="Arial"/>
                <a:cs typeface="Arial"/>
              </a:rPr>
              <a:t> </a:t>
            </a:r>
            <a:r>
              <a:rPr sz="600" dirty="0">
                <a:latin typeface="Arial"/>
                <a:cs typeface="Arial"/>
              </a:rPr>
              <a:t>Moreover,</a:t>
            </a:r>
            <a:r>
              <a:rPr sz="600" spc="10" dirty="0">
                <a:latin typeface="Arial"/>
                <a:cs typeface="Arial"/>
              </a:rPr>
              <a:t> </a:t>
            </a:r>
            <a:r>
              <a:rPr sz="600" dirty="0">
                <a:latin typeface="Arial"/>
                <a:cs typeface="Arial"/>
              </a:rPr>
              <a:t>nectin-4</a:t>
            </a:r>
            <a:r>
              <a:rPr sz="600" spc="5" dirty="0">
                <a:latin typeface="Arial"/>
                <a:cs typeface="Arial"/>
              </a:rPr>
              <a:t> </a:t>
            </a:r>
            <a:r>
              <a:rPr sz="600" dirty="0">
                <a:latin typeface="Arial"/>
                <a:cs typeface="Arial"/>
              </a:rPr>
              <a:t>mutations</a:t>
            </a:r>
            <a:r>
              <a:rPr sz="600" spc="10" dirty="0">
                <a:latin typeface="Arial"/>
                <a:cs typeface="Arial"/>
              </a:rPr>
              <a:t> </a:t>
            </a:r>
            <a:r>
              <a:rPr sz="600" dirty="0">
                <a:latin typeface="Arial"/>
                <a:cs typeface="Arial"/>
              </a:rPr>
              <a:t>are</a:t>
            </a:r>
            <a:r>
              <a:rPr sz="600" spc="5" dirty="0">
                <a:latin typeface="Arial"/>
                <a:cs typeface="Arial"/>
              </a:rPr>
              <a:t> </a:t>
            </a:r>
            <a:r>
              <a:rPr sz="600" dirty="0">
                <a:latin typeface="Arial"/>
                <a:cs typeface="Arial"/>
              </a:rPr>
              <a:t>involved</a:t>
            </a:r>
            <a:r>
              <a:rPr sz="600" spc="10" dirty="0">
                <a:latin typeface="Arial"/>
                <a:cs typeface="Arial"/>
              </a:rPr>
              <a:t> </a:t>
            </a:r>
            <a:r>
              <a:rPr sz="600" dirty="0">
                <a:latin typeface="Arial"/>
                <a:cs typeface="Arial"/>
              </a:rPr>
              <a:t>in</a:t>
            </a:r>
            <a:r>
              <a:rPr sz="600" spc="5" dirty="0">
                <a:latin typeface="Arial"/>
                <a:cs typeface="Arial"/>
              </a:rPr>
              <a:t> </a:t>
            </a:r>
            <a:r>
              <a:rPr sz="600" dirty="0">
                <a:latin typeface="Arial"/>
                <a:cs typeface="Arial"/>
              </a:rPr>
              <a:t>Ectodermal</a:t>
            </a:r>
            <a:r>
              <a:rPr sz="600" spc="5" dirty="0">
                <a:latin typeface="Arial"/>
                <a:cs typeface="Arial"/>
              </a:rPr>
              <a:t> </a:t>
            </a:r>
            <a:r>
              <a:rPr sz="600" dirty="0">
                <a:latin typeface="Arial"/>
                <a:cs typeface="Arial"/>
              </a:rPr>
              <a:t>Dysplasia</a:t>
            </a:r>
            <a:r>
              <a:rPr sz="600" spc="10" dirty="0">
                <a:latin typeface="Arial"/>
                <a:cs typeface="Arial"/>
              </a:rPr>
              <a:t> </a:t>
            </a:r>
            <a:r>
              <a:rPr sz="600" dirty="0">
                <a:latin typeface="Arial"/>
                <a:cs typeface="Arial"/>
              </a:rPr>
              <a:t>Syndactyly</a:t>
            </a:r>
            <a:r>
              <a:rPr sz="600" spc="5" dirty="0">
                <a:latin typeface="Arial"/>
                <a:cs typeface="Arial"/>
              </a:rPr>
              <a:t> </a:t>
            </a:r>
            <a:r>
              <a:rPr sz="600" dirty="0">
                <a:latin typeface="Arial"/>
                <a:cs typeface="Arial"/>
              </a:rPr>
              <a:t>Syndrome</a:t>
            </a:r>
            <a:r>
              <a:rPr sz="600" spc="10" dirty="0">
                <a:latin typeface="Arial"/>
                <a:cs typeface="Arial"/>
              </a:rPr>
              <a:t> </a:t>
            </a:r>
            <a:r>
              <a:rPr sz="600" dirty="0">
                <a:latin typeface="Arial"/>
                <a:cs typeface="Arial"/>
              </a:rPr>
              <a:t>[10][11].</a:t>
            </a:r>
            <a:r>
              <a:rPr sz="600" spc="5" dirty="0">
                <a:latin typeface="Arial"/>
                <a:cs typeface="Arial"/>
              </a:rPr>
              <a:t> </a:t>
            </a:r>
            <a:r>
              <a:rPr sz="600" dirty="0">
                <a:latin typeface="Arial"/>
                <a:cs typeface="Arial"/>
              </a:rPr>
              <a:t>However,</a:t>
            </a:r>
            <a:r>
              <a:rPr sz="600" spc="10" dirty="0">
                <a:latin typeface="Arial"/>
                <a:cs typeface="Arial"/>
              </a:rPr>
              <a:t> </a:t>
            </a:r>
            <a:r>
              <a:rPr sz="600" dirty="0">
                <a:latin typeface="Arial"/>
                <a:cs typeface="Arial"/>
              </a:rPr>
              <a:t>nectin-4</a:t>
            </a:r>
            <a:r>
              <a:rPr sz="600" spc="5" dirty="0">
                <a:latin typeface="Arial"/>
                <a:cs typeface="Arial"/>
              </a:rPr>
              <a:t> </a:t>
            </a:r>
            <a:r>
              <a:rPr sz="600" dirty="0">
                <a:latin typeface="Arial"/>
                <a:cs typeface="Arial"/>
              </a:rPr>
              <a:t>is</a:t>
            </a:r>
            <a:r>
              <a:rPr sz="600" spc="10" dirty="0">
                <a:latin typeface="Arial"/>
                <a:cs typeface="Arial"/>
              </a:rPr>
              <a:t> </a:t>
            </a:r>
            <a:r>
              <a:rPr sz="600" dirty="0">
                <a:latin typeface="Arial"/>
                <a:cs typeface="Arial"/>
              </a:rPr>
              <a:t>weakly</a:t>
            </a:r>
            <a:r>
              <a:rPr sz="600" spc="5" dirty="0">
                <a:latin typeface="Arial"/>
                <a:cs typeface="Arial"/>
              </a:rPr>
              <a:t> </a:t>
            </a:r>
            <a:r>
              <a:rPr sz="600" dirty="0">
                <a:latin typeface="Arial"/>
                <a:cs typeface="Arial"/>
              </a:rPr>
              <a:t>expressed</a:t>
            </a:r>
            <a:r>
              <a:rPr sz="600" spc="5" dirty="0">
                <a:latin typeface="Arial"/>
                <a:cs typeface="Arial"/>
              </a:rPr>
              <a:t> </a:t>
            </a:r>
            <a:r>
              <a:rPr sz="600" spc="-25" dirty="0">
                <a:latin typeface="Arial"/>
                <a:cs typeface="Arial"/>
              </a:rPr>
              <a:t>in</a:t>
            </a:r>
            <a:r>
              <a:rPr sz="600" spc="500" dirty="0">
                <a:latin typeface="Arial"/>
                <a:cs typeface="Arial"/>
              </a:rPr>
              <a:t> </a:t>
            </a:r>
            <a:r>
              <a:rPr sz="600" dirty="0">
                <a:latin typeface="Arial"/>
                <a:cs typeface="Arial"/>
              </a:rPr>
              <a:t>healthy</a:t>
            </a:r>
            <a:r>
              <a:rPr sz="600" spc="50" dirty="0">
                <a:latin typeface="Arial"/>
                <a:cs typeface="Arial"/>
              </a:rPr>
              <a:t> </a:t>
            </a:r>
            <a:r>
              <a:rPr sz="600" dirty="0">
                <a:latin typeface="Arial"/>
                <a:cs typeface="Arial"/>
              </a:rPr>
              <a:t>tissues,</a:t>
            </a:r>
            <a:r>
              <a:rPr sz="600" spc="50" dirty="0">
                <a:latin typeface="Arial"/>
                <a:cs typeface="Arial"/>
              </a:rPr>
              <a:t> </a:t>
            </a:r>
            <a:r>
              <a:rPr sz="600" dirty="0">
                <a:latin typeface="Arial"/>
                <a:cs typeface="Arial"/>
              </a:rPr>
              <a:t>in</a:t>
            </a:r>
            <a:r>
              <a:rPr sz="600" spc="55" dirty="0">
                <a:latin typeface="Arial"/>
                <a:cs typeface="Arial"/>
              </a:rPr>
              <a:t> </a:t>
            </a:r>
            <a:r>
              <a:rPr sz="600" dirty="0">
                <a:latin typeface="Arial"/>
                <a:cs typeface="Arial"/>
              </a:rPr>
              <a:t>contrast</a:t>
            </a:r>
            <a:r>
              <a:rPr sz="600" spc="50" dirty="0">
                <a:latin typeface="Arial"/>
                <a:cs typeface="Arial"/>
              </a:rPr>
              <a:t> </a:t>
            </a:r>
            <a:r>
              <a:rPr sz="600" dirty="0">
                <a:latin typeface="Arial"/>
                <a:cs typeface="Arial"/>
              </a:rPr>
              <a:t>with</a:t>
            </a:r>
            <a:r>
              <a:rPr sz="600" spc="55" dirty="0">
                <a:latin typeface="Arial"/>
                <a:cs typeface="Arial"/>
              </a:rPr>
              <a:t> </a:t>
            </a:r>
            <a:r>
              <a:rPr sz="600" dirty="0">
                <a:latin typeface="Arial"/>
                <a:cs typeface="Arial"/>
              </a:rPr>
              <a:t>embryonic</a:t>
            </a:r>
            <a:r>
              <a:rPr sz="600" spc="50" dirty="0">
                <a:latin typeface="Arial"/>
                <a:cs typeface="Arial"/>
              </a:rPr>
              <a:t> </a:t>
            </a:r>
            <a:r>
              <a:rPr sz="600" dirty="0">
                <a:latin typeface="Arial"/>
                <a:cs typeface="Arial"/>
              </a:rPr>
              <a:t>stage.</a:t>
            </a:r>
            <a:r>
              <a:rPr sz="600" spc="55" dirty="0">
                <a:latin typeface="Arial"/>
                <a:cs typeface="Arial"/>
              </a:rPr>
              <a:t> </a:t>
            </a:r>
            <a:r>
              <a:rPr sz="600" dirty="0">
                <a:latin typeface="Arial"/>
                <a:cs typeface="Arial"/>
              </a:rPr>
              <a:t>Interestingly,</a:t>
            </a:r>
            <a:r>
              <a:rPr sz="600" spc="50" dirty="0">
                <a:latin typeface="Arial"/>
                <a:cs typeface="Arial"/>
              </a:rPr>
              <a:t> </a:t>
            </a:r>
            <a:r>
              <a:rPr sz="600" dirty="0">
                <a:latin typeface="Arial"/>
                <a:cs typeface="Arial"/>
              </a:rPr>
              <a:t>an</a:t>
            </a:r>
            <a:r>
              <a:rPr sz="600" spc="55" dirty="0">
                <a:latin typeface="Arial"/>
                <a:cs typeface="Arial"/>
              </a:rPr>
              <a:t> </a:t>
            </a:r>
            <a:r>
              <a:rPr sz="600" dirty="0">
                <a:latin typeface="Arial"/>
                <a:cs typeface="Arial"/>
              </a:rPr>
              <a:t>expression</a:t>
            </a:r>
            <a:r>
              <a:rPr sz="600" spc="50" dirty="0">
                <a:latin typeface="Arial"/>
                <a:cs typeface="Arial"/>
              </a:rPr>
              <a:t> </a:t>
            </a:r>
            <a:r>
              <a:rPr sz="600" dirty="0">
                <a:latin typeface="Arial"/>
                <a:cs typeface="Arial"/>
              </a:rPr>
              <a:t>of</a:t>
            </a:r>
            <a:r>
              <a:rPr sz="600" spc="55" dirty="0">
                <a:latin typeface="Arial"/>
                <a:cs typeface="Arial"/>
              </a:rPr>
              <a:t> </a:t>
            </a:r>
            <a:r>
              <a:rPr sz="600" dirty="0">
                <a:latin typeface="Arial"/>
                <a:cs typeface="Arial"/>
              </a:rPr>
              <a:t>nectin-4</a:t>
            </a:r>
            <a:r>
              <a:rPr sz="600" spc="50" dirty="0">
                <a:latin typeface="Arial"/>
                <a:cs typeface="Arial"/>
              </a:rPr>
              <a:t> </a:t>
            </a:r>
            <a:r>
              <a:rPr sz="600" dirty="0">
                <a:latin typeface="Arial"/>
                <a:cs typeface="Arial"/>
              </a:rPr>
              <a:t>is</a:t>
            </a:r>
            <a:r>
              <a:rPr sz="600" spc="55" dirty="0">
                <a:latin typeface="Arial"/>
                <a:cs typeface="Arial"/>
              </a:rPr>
              <a:t> </a:t>
            </a:r>
            <a:r>
              <a:rPr sz="600" dirty="0">
                <a:latin typeface="Arial"/>
                <a:cs typeface="Arial"/>
              </a:rPr>
              <a:t>found</a:t>
            </a:r>
            <a:r>
              <a:rPr sz="600" spc="50" dirty="0">
                <a:latin typeface="Arial"/>
                <a:cs typeface="Arial"/>
              </a:rPr>
              <a:t> </a:t>
            </a:r>
            <a:r>
              <a:rPr sz="600" dirty="0">
                <a:latin typeface="Arial"/>
                <a:cs typeface="Arial"/>
              </a:rPr>
              <a:t>in</a:t>
            </a:r>
            <a:r>
              <a:rPr sz="600" spc="55" dirty="0">
                <a:latin typeface="Arial"/>
                <a:cs typeface="Arial"/>
              </a:rPr>
              <a:t> </a:t>
            </a:r>
            <a:r>
              <a:rPr sz="600" dirty="0">
                <a:latin typeface="Arial"/>
                <a:cs typeface="Arial"/>
              </a:rPr>
              <a:t>the</a:t>
            </a:r>
            <a:r>
              <a:rPr sz="600" spc="50" dirty="0">
                <a:latin typeface="Arial"/>
                <a:cs typeface="Arial"/>
              </a:rPr>
              <a:t> </a:t>
            </a:r>
            <a:r>
              <a:rPr sz="600" dirty="0">
                <a:latin typeface="Arial"/>
                <a:cs typeface="Arial"/>
              </a:rPr>
              <a:t>breast,</a:t>
            </a:r>
            <a:r>
              <a:rPr sz="600" spc="55" dirty="0">
                <a:latin typeface="Arial"/>
                <a:cs typeface="Arial"/>
              </a:rPr>
              <a:t> </a:t>
            </a:r>
            <a:r>
              <a:rPr sz="600" dirty="0">
                <a:latin typeface="Arial"/>
                <a:cs typeface="Arial"/>
              </a:rPr>
              <a:t>ovarian</a:t>
            </a:r>
            <a:r>
              <a:rPr sz="600" spc="50" dirty="0">
                <a:latin typeface="Arial"/>
                <a:cs typeface="Arial"/>
              </a:rPr>
              <a:t> </a:t>
            </a:r>
            <a:r>
              <a:rPr sz="600" dirty="0">
                <a:latin typeface="Arial"/>
                <a:cs typeface="Arial"/>
              </a:rPr>
              <a:t>and</a:t>
            </a:r>
            <a:r>
              <a:rPr sz="600" spc="50" dirty="0">
                <a:latin typeface="Arial"/>
                <a:cs typeface="Arial"/>
              </a:rPr>
              <a:t> </a:t>
            </a:r>
            <a:r>
              <a:rPr sz="600" dirty="0">
                <a:latin typeface="Arial"/>
                <a:cs typeface="Arial"/>
              </a:rPr>
              <a:t>lung</a:t>
            </a:r>
            <a:r>
              <a:rPr sz="600" spc="55" dirty="0">
                <a:latin typeface="Arial"/>
                <a:cs typeface="Arial"/>
              </a:rPr>
              <a:t> </a:t>
            </a:r>
            <a:r>
              <a:rPr sz="600" dirty="0">
                <a:latin typeface="Arial"/>
                <a:cs typeface="Arial"/>
              </a:rPr>
              <a:t>tumors.</a:t>
            </a:r>
            <a:r>
              <a:rPr sz="600" spc="40" dirty="0">
                <a:latin typeface="Arial"/>
                <a:cs typeface="Arial"/>
              </a:rPr>
              <a:t> </a:t>
            </a:r>
            <a:r>
              <a:rPr sz="600" dirty="0">
                <a:latin typeface="Arial"/>
                <a:cs typeface="Arial"/>
              </a:rPr>
              <a:t>The</a:t>
            </a:r>
            <a:r>
              <a:rPr sz="600" spc="55" dirty="0">
                <a:latin typeface="Arial"/>
                <a:cs typeface="Arial"/>
              </a:rPr>
              <a:t> </a:t>
            </a:r>
            <a:r>
              <a:rPr sz="600" dirty="0">
                <a:latin typeface="Arial"/>
                <a:cs typeface="Arial"/>
              </a:rPr>
              <a:t>intensity</a:t>
            </a:r>
            <a:r>
              <a:rPr sz="600" spc="50" dirty="0">
                <a:latin typeface="Arial"/>
                <a:cs typeface="Arial"/>
              </a:rPr>
              <a:t> </a:t>
            </a:r>
            <a:r>
              <a:rPr sz="600" dirty="0">
                <a:latin typeface="Arial"/>
                <a:cs typeface="Arial"/>
              </a:rPr>
              <a:t>of</a:t>
            </a:r>
            <a:r>
              <a:rPr sz="600" spc="55" dirty="0">
                <a:latin typeface="Arial"/>
                <a:cs typeface="Arial"/>
              </a:rPr>
              <a:t> </a:t>
            </a:r>
            <a:r>
              <a:rPr sz="600" spc="-10" dirty="0">
                <a:latin typeface="Arial"/>
                <a:cs typeface="Arial"/>
              </a:rPr>
              <a:t>tissular</a:t>
            </a:r>
            <a:r>
              <a:rPr sz="600" spc="500" dirty="0">
                <a:latin typeface="Arial"/>
                <a:cs typeface="Arial"/>
              </a:rPr>
              <a:t> </a:t>
            </a:r>
            <a:r>
              <a:rPr sz="600" dirty="0">
                <a:latin typeface="Arial"/>
                <a:cs typeface="Arial"/>
              </a:rPr>
              <a:t>expression</a:t>
            </a:r>
            <a:r>
              <a:rPr sz="600" spc="10" dirty="0">
                <a:latin typeface="Arial"/>
                <a:cs typeface="Arial"/>
              </a:rPr>
              <a:t> </a:t>
            </a:r>
            <a:r>
              <a:rPr sz="600" dirty="0">
                <a:latin typeface="Arial"/>
                <a:cs typeface="Arial"/>
              </a:rPr>
              <a:t>of</a:t>
            </a:r>
            <a:r>
              <a:rPr sz="600" spc="10" dirty="0">
                <a:latin typeface="Arial"/>
                <a:cs typeface="Arial"/>
              </a:rPr>
              <a:t> </a:t>
            </a:r>
            <a:r>
              <a:rPr sz="600" dirty="0">
                <a:latin typeface="Arial"/>
                <a:cs typeface="Arial"/>
              </a:rPr>
              <a:t>nectin-4</a:t>
            </a:r>
            <a:r>
              <a:rPr sz="600" spc="10" dirty="0">
                <a:latin typeface="Arial"/>
                <a:cs typeface="Arial"/>
              </a:rPr>
              <a:t> </a:t>
            </a:r>
            <a:r>
              <a:rPr sz="600" dirty="0">
                <a:latin typeface="Arial"/>
                <a:cs typeface="Arial"/>
              </a:rPr>
              <a:t>is</a:t>
            </a:r>
            <a:r>
              <a:rPr sz="600" spc="15" dirty="0">
                <a:latin typeface="Arial"/>
                <a:cs typeface="Arial"/>
              </a:rPr>
              <a:t> </a:t>
            </a:r>
            <a:r>
              <a:rPr sz="600" dirty="0">
                <a:latin typeface="Arial"/>
                <a:cs typeface="Arial"/>
              </a:rPr>
              <a:t>correlated</a:t>
            </a:r>
            <a:r>
              <a:rPr sz="600" spc="10" dirty="0">
                <a:latin typeface="Arial"/>
                <a:cs typeface="Arial"/>
              </a:rPr>
              <a:t> </a:t>
            </a:r>
            <a:r>
              <a:rPr sz="600" dirty="0">
                <a:latin typeface="Arial"/>
                <a:cs typeface="Arial"/>
              </a:rPr>
              <a:t>to</a:t>
            </a:r>
            <a:r>
              <a:rPr sz="600" spc="10" dirty="0">
                <a:latin typeface="Arial"/>
                <a:cs typeface="Arial"/>
              </a:rPr>
              <a:t> </a:t>
            </a:r>
            <a:r>
              <a:rPr sz="600" dirty="0">
                <a:latin typeface="Arial"/>
                <a:cs typeface="Arial"/>
              </a:rPr>
              <a:t>the</a:t>
            </a:r>
            <a:r>
              <a:rPr sz="600" spc="15" dirty="0">
                <a:latin typeface="Arial"/>
                <a:cs typeface="Arial"/>
              </a:rPr>
              <a:t> </a:t>
            </a:r>
            <a:r>
              <a:rPr sz="600" dirty="0">
                <a:latin typeface="Arial"/>
                <a:cs typeface="Arial"/>
              </a:rPr>
              <a:t>advanced</a:t>
            </a:r>
            <a:r>
              <a:rPr sz="600" spc="10" dirty="0">
                <a:latin typeface="Arial"/>
                <a:cs typeface="Arial"/>
              </a:rPr>
              <a:t> </a:t>
            </a:r>
            <a:r>
              <a:rPr sz="600" dirty="0">
                <a:latin typeface="Arial"/>
                <a:cs typeface="Arial"/>
              </a:rPr>
              <a:t>stages</a:t>
            </a:r>
            <a:r>
              <a:rPr sz="600" spc="10" dirty="0">
                <a:latin typeface="Arial"/>
                <a:cs typeface="Arial"/>
              </a:rPr>
              <a:t> </a:t>
            </a:r>
            <a:r>
              <a:rPr sz="600" dirty="0">
                <a:latin typeface="Arial"/>
                <a:cs typeface="Arial"/>
              </a:rPr>
              <a:t>of</a:t>
            </a:r>
            <a:r>
              <a:rPr sz="600" spc="10" dirty="0">
                <a:latin typeface="Arial"/>
                <a:cs typeface="Arial"/>
              </a:rPr>
              <a:t> </a:t>
            </a:r>
            <a:r>
              <a:rPr sz="600" dirty="0">
                <a:latin typeface="Arial"/>
                <a:cs typeface="Arial"/>
              </a:rPr>
              <a:t>these</a:t>
            </a:r>
            <a:r>
              <a:rPr sz="600" spc="15" dirty="0">
                <a:latin typeface="Arial"/>
                <a:cs typeface="Arial"/>
              </a:rPr>
              <a:t> </a:t>
            </a:r>
            <a:r>
              <a:rPr sz="600" dirty="0">
                <a:latin typeface="Arial"/>
                <a:cs typeface="Arial"/>
              </a:rPr>
              <a:t>cancerous</a:t>
            </a:r>
            <a:r>
              <a:rPr sz="600" spc="10" dirty="0">
                <a:latin typeface="Arial"/>
                <a:cs typeface="Arial"/>
              </a:rPr>
              <a:t> </a:t>
            </a:r>
            <a:r>
              <a:rPr sz="600" dirty="0">
                <a:latin typeface="Arial"/>
                <a:cs typeface="Arial"/>
              </a:rPr>
              <a:t>pathologies.</a:t>
            </a:r>
            <a:r>
              <a:rPr sz="600" spc="10" dirty="0">
                <a:latin typeface="Arial"/>
                <a:cs typeface="Arial"/>
              </a:rPr>
              <a:t> </a:t>
            </a:r>
            <a:r>
              <a:rPr sz="600" dirty="0">
                <a:latin typeface="Arial"/>
                <a:cs typeface="Arial"/>
              </a:rPr>
              <a:t>Furthermore,</a:t>
            </a:r>
            <a:r>
              <a:rPr sz="600" spc="15" dirty="0">
                <a:latin typeface="Arial"/>
                <a:cs typeface="Arial"/>
              </a:rPr>
              <a:t> </a:t>
            </a:r>
            <a:r>
              <a:rPr sz="600" dirty="0">
                <a:latin typeface="Arial"/>
                <a:cs typeface="Arial"/>
              </a:rPr>
              <a:t>high</a:t>
            </a:r>
            <a:r>
              <a:rPr sz="600" spc="10" dirty="0">
                <a:latin typeface="Arial"/>
                <a:cs typeface="Arial"/>
              </a:rPr>
              <a:t> </a:t>
            </a:r>
            <a:r>
              <a:rPr sz="600" dirty="0">
                <a:latin typeface="Arial"/>
                <a:cs typeface="Arial"/>
              </a:rPr>
              <a:t>levels</a:t>
            </a:r>
            <a:r>
              <a:rPr sz="600" spc="10" dirty="0">
                <a:latin typeface="Arial"/>
                <a:cs typeface="Arial"/>
              </a:rPr>
              <a:t> </a:t>
            </a:r>
            <a:r>
              <a:rPr sz="600" dirty="0">
                <a:latin typeface="Arial"/>
                <a:cs typeface="Arial"/>
              </a:rPr>
              <a:t>of</a:t>
            </a:r>
            <a:r>
              <a:rPr sz="600" spc="15" dirty="0">
                <a:latin typeface="Arial"/>
                <a:cs typeface="Arial"/>
              </a:rPr>
              <a:t> </a:t>
            </a:r>
            <a:r>
              <a:rPr sz="600" dirty="0">
                <a:latin typeface="Arial"/>
                <a:cs typeface="Arial"/>
              </a:rPr>
              <a:t>plasmatic</a:t>
            </a:r>
            <a:r>
              <a:rPr sz="600" spc="10" dirty="0">
                <a:latin typeface="Arial"/>
                <a:cs typeface="Arial"/>
              </a:rPr>
              <a:t> </a:t>
            </a:r>
            <a:r>
              <a:rPr sz="600" dirty="0">
                <a:latin typeface="Arial"/>
                <a:cs typeface="Arial"/>
              </a:rPr>
              <a:t>form</a:t>
            </a:r>
            <a:r>
              <a:rPr sz="600" spc="10" dirty="0">
                <a:latin typeface="Arial"/>
                <a:cs typeface="Arial"/>
              </a:rPr>
              <a:t> </a:t>
            </a:r>
            <a:r>
              <a:rPr sz="600" dirty="0">
                <a:latin typeface="Arial"/>
                <a:cs typeface="Arial"/>
              </a:rPr>
              <a:t>is</a:t>
            </a:r>
            <a:r>
              <a:rPr sz="600" spc="10" dirty="0">
                <a:latin typeface="Arial"/>
                <a:cs typeface="Arial"/>
              </a:rPr>
              <a:t> </a:t>
            </a:r>
            <a:r>
              <a:rPr sz="600" dirty="0">
                <a:latin typeface="Arial"/>
                <a:cs typeface="Arial"/>
              </a:rPr>
              <a:t>also</a:t>
            </a:r>
            <a:r>
              <a:rPr sz="600" spc="15" dirty="0">
                <a:latin typeface="Arial"/>
                <a:cs typeface="Arial"/>
              </a:rPr>
              <a:t> </a:t>
            </a:r>
            <a:r>
              <a:rPr sz="600" dirty="0">
                <a:latin typeface="Arial"/>
                <a:cs typeface="Arial"/>
              </a:rPr>
              <a:t>found</a:t>
            </a:r>
            <a:r>
              <a:rPr sz="600" spc="10" dirty="0">
                <a:latin typeface="Arial"/>
                <a:cs typeface="Arial"/>
              </a:rPr>
              <a:t> </a:t>
            </a:r>
            <a:r>
              <a:rPr sz="600" dirty="0">
                <a:latin typeface="Arial"/>
                <a:cs typeface="Arial"/>
              </a:rPr>
              <a:t>at</a:t>
            </a:r>
            <a:r>
              <a:rPr sz="600" spc="10" dirty="0">
                <a:latin typeface="Arial"/>
                <a:cs typeface="Arial"/>
              </a:rPr>
              <a:t> </a:t>
            </a:r>
            <a:r>
              <a:rPr sz="600" dirty="0">
                <a:latin typeface="Arial"/>
                <a:cs typeface="Arial"/>
              </a:rPr>
              <a:t>an</a:t>
            </a:r>
            <a:r>
              <a:rPr sz="600" spc="15" dirty="0">
                <a:latin typeface="Arial"/>
                <a:cs typeface="Arial"/>
              </a:rPr>
              <a:t> </a:t>
            </a:r>
            <a:r>
              <a:rPr sz="600" spc="-10" dirty="0">
                <a:latin typeface="Arial"/>
                <a:cs typeface="Arial"/>
              </a:rPr>
              <a:t>important</a:t>
            </a:r>
            <a:r>
              <a:rPr sz="600" spc="500" dirty="0">
                <a:latin typeface="Arial"/>
                <a:cs typeface="Arial"/>
              </a:rPr>
              <a:t> </a:t>
            </a:r>
            <a:r>
              <a:rPr sz="600" dirty="0">
                <a:latin typeface="Arial"/>
                <a:cs typeface="Arial"/>
              </a:rPr>
              <a:t>rate in the advanced stages of breast, ovarian and lung carcinomas </a:t>
            </a:r>
            <a:r>
              <a:rPr sz="600" spc="-10" dirty="0">
                <a:latin typeface="Arial"/>
                <a:cs typeface="Arial"/>
              </a:rPr>
              <a:t>[12][13][14][15].</a:t>
            </a:r>
            <a:endParaRPr sz="600">
              <a:latin typeface="Arial"/>
              <a:cs typeface="Arial"/>
            </a:endParaRPr>
          </a:p>
        </p:txBody>
      </p:sp>
      <p:pic>
        <p:nvPicPr>
          <p:cNvPr id="516" name="object 516"/>
          <p:cNvPicPr/>
          <p:nvPr/>
        </p:nvPicPr>
        <p:blipFill>
          <a:blip r:embed="rId53" cstate="print"/>
          <a:stretch>
            <a:fillRect/>
          </a:stretch>
        </p:blipFill>
        <p:spPr>
          <a:xfrm>
            <a:off x="2913410" y="3458392"/>
            <a:ext cx="5672108" cy="185663"/>
          </a:xfrm>
          <a:prstGeom prst="rect">
            <a:avLst/>
          </a:prstGeom>
        </p:spPr>
      </p:pic>
      <p:sp>
        <p:nvSpPr>
          <p:cNvPr id="517" name="object 517"/>
          <p:cNvSpPr txBox="1"/>
          <p:nvPr/>
        </p:nvSpPr>
        <p:spPr>
          <a:xfrm>
            <a:off x="5057575" y="3451979"/>
            <a:ext cx="1390015" cy="201930"/>
          </a:xfrm>
          <a:prstGeom prst="rect">
            <a:avLst/>
          </a:prstGeom>
        </p:spPr>
        <p:txBody>
          <a:bodyPr vert="horz" wrap="square" lIns="0" tIns="13335" rIns="0" bIns="0" rtlCol="0">
            <a:spAutoFit/>
          </a:bodyPr>
          <a:lstStyle/>
          <a:p>
            <a:pPr marL="12700">
              <a:lnSpc>
                <a:spcPct val="100000"/>
              </a:lnSpc>
              <a:spcBef>
                <a:spcPts val="105"/>
              </a:spcBef>
            </a:pPr>
            <a:r>
              <a:rPr sz="1150" b="1" dirty="0">
                <a:latin typeface="Times New Roman"/>
                <a:cs typeface="Times New Roman"/>
              </a:rPr>
              <a:t>Materiel</a:t>
            </a:r>
            <a:r>
              <a:rPr sz="1150" b="1" spc="170" dirty="0">
                <a:latin typeface="Times New Roman"/>
                <a:cs typeface="Times New Roman"/>
              </a:rPr>
              <a:t> </a:t>
            </a:r>
            <a:r>
              <a:rPr sz="1150" b="1" spc="-105" dirty="0">
                <a:latin typeface="Times New Roman"/>
                <a:cs typeface="Times New Roman"/>
              </a:rPr>
              <a:t>&amp;</a:t>
            </a:r>
            <a:r>
              <a:rPr sz="1150" b="1" spc="170" dirty="0">
                <a:latin typeface="Times New Roman"/>
                <a:cs typeface="Times New Roman"/>
              </a:rPr>
              <a:t> </a:t>
            </a:r>
            <a:r>
              <a:rPr sz="1150" b="1" spc="50" dirty="0">
                <a:latin typeface="Times New Roman"/>
                <a:cs typeface="Times New Roman"/>
              </a:rPr>
              <a:t>Methods</a:t>
            </a:r>
            <a:endParaRPr sz="1150">
              <a:latin typeface="Times New Roman"/>
              <a:cs typeface="Times New Roman"/>
            </a:endParaRPr>
          </a:p>
        </p:txBody>
      </p:sp>
      <p:sp>
        <p:nvSpPr>
          <p:cNvPr id="518" name="object 518"/>
          <p:cNvSpPr txBox="1"/>
          <p:nvPr/>
        </p:nvSpPr>
        <p:spPr>
          <a:xfrm>
            <a:off x="2932090" y="3647953"/>
            <a:ext cx="5641340" cy="1460500"/>
          </a:xfrm>
          <a:prstGeom prst="rect">
            <a:avLst/>
          </a:prstGeom>
        </p:spPr>
        <p:txBody>
          <a:bodyPr vert="horz" wrap="square" lIns="0" tIns="10795" rIns="0" bIns="0" rtlCol="0">
            <a:spAutoFit/>
          </a:bodyPr>
          <a:lstStyle/>
          <a:p>
            <a:pPr marL="12700" marR="5080" algn="just">
              <a:lnSpc>
                <a:spcPct val="112500"/>
              </a:lnSpc>
              <a:spcBef>
                <a:spcPts val="85"/>
              </a:spcBef>
            </a:pPr>
            <a:r>
              <a:rPr sz="600" b="1" dirty="0">
                <a:latin typeface="Arial"/>
                <a:cs typeface="Arial"/>
              </a:rPr>
              <a:t>Cell</a:t>
            </a:r>
            <a:r>
              <a:rPr sz="600" b="1" spc="10" dirty="0">
                <a:latin typeface="Arial"/>
                <a:cs typeface="Arial"/>
              </a:rPr>
              <a:t> </a:t>
            </a:r>
            <a:r>
              <a:rPr sz="600" b="1" dirty="0">
                <a:latin typeface="Arial"/>
                <a:cs typeface="Arial"/>
              </a:rPr>
              <a:t>lines</a:t>
            </a:r>
            <a:r>
              <a:rPr sz="600" b="1" spc="10" dirty="0">
                <a:latin typeface="Arial"/>
                <a:cs typeface="Arial"/>
              </a:rPr>
              <a:t> </a:t>
            </a:r>
            <a:r>
              <a:rPr sz="600" b="1" dirty="0">
                <a:latin typeface="Arial"/>
                <a:cs typeface="Arial"/>
              </a:rPr>
              <a:t>:</a:t>
            </a:r>
            <a:r>
              <a:rPr sz="600" b="1" spc="10" dirty="0">
                <a:latin typeface="Arial"/>
                <a:cs typeface="Arial"/>
              </a:rPr>
              <a:t> </a:t>
            </a:r>
            <a:r>
              <a:rPr sz="600" dirty="0">
                <a:latin typeface="Arial"/>
                <a:cs typeface="Arial"/>
              </a:rPr>
              <a:t>MCF-7</a:t>
            </a:r>
            <a:r>
              <a:rPr sz="600" spc="15" dirty="0">
                <a:latin typeface="Arial"/>
                <a:cs typeface="Arial"/>
              </a:rPr>
              <a:t> </a:t>
            </a:r>
            <a:r>
              <a:rPr sz="600" dirty="0">
                <a:latin typeface="Arial"/>
                <a:cs typeface="Arial"/>
              </a:rPr>
              <a:t>and</a:t>
            </a:r>
            <a:r>
              <a:rPr sz="600" spc="10" dirty="0">
                <a:latin typeface="Arial"/>
                <a:cs typeface="Arial"/>
              </a:rPr>
              <a:t> </a:t>
            </a:r>
            <a:r>
              <a:rPr sz="600" spc="-10" dirty="0">
                <a:latin typeface="Arial"/>
                <a:cs typeface="Arial"/>
              </a:rPr>
              <a:t>BT-</a:t>
            </a:r>
            <a:r>
              <a:rPr sz="600" dirty="0">
                <a:latin typeface="Arial"/>
                <a:cs typeface="Arial"/>
              </a:rPr>
              <a:t>474</a:t>
            </a:r>
            <a:r>
              <a:rPr sz="600" spc="10" dirty="0">
                <a:latin typeface="Arial"/>
                <a:cs typeface="Arial"/>
              </a:rPr>
              <a:t> </a:t>
            </a:r>
            <a:r>
              <a:rPr sz="600" dirty="0">
                <a:latin typeface="Arial"/>
                <a:cs typeface="Arial"/>
              </a:rPr>
              <a:t>cell</a:t>
            </a:r>
            <a:r>
              <a:rPr sz="600" spc="10" dirty="0">
                <a:latin typeface="Arial"/>
                <a:cs typeface="Arial"/>
              </a:rPr>
              <a:t> </a:t>
            </a:r>
            <a:r>
              <a:rPr sz="600" dirty="0">
                <a:latin typeface="Arial"/>
                <a:cs typeface="Arial"/>
              </a:rPr>
              <a:t>lignes</a:t>
            </a:r>
            <a:r>
              <a:rPr sz="600" spc="15"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provided</a:t>
            </a:r>
            <a:r>
              <a:rPr sz="600" spc="10" dirty="0">
                <a:latin typeface="Arial"/>
                <a:cs typeface="Arial"/>
              </a:rPr>
              <a:t> </a:t>
            </a:r>
            <a:r>
              <a:rPr sz="600" dirty="0">
                <a:latin typeface="Arial"/>
                <a:cs typeface="Arial"/>
              </a:rPr>
              <a:t>from</a:t>
            </a:r>
            <a:r>
              <a:rPr sz="600" spc="-25" dirty="0">
                <a:latin typeface="Arial"/>
                <a:cs typeface="Arial"/>
              </a:rPr>
              <a:t> </a:t>
            </a:r>
            <a:r>
              <a:rPr sz="600" dirty="0">
                <a:latin typeface="Arial"/>
                <a:cs typeface="Arial"/>
              </a:rPr>
              <a:t>ATCC®.</a:t>
            </a:r>
            <a:r>
              <a:rPr sz="600" spc="10" dirty="0">
                <a:latin typeface="Arial"/>
                <a:cs typeface="Arial"/>
              </a:rPr>
              <a:t> </a:t>
            </a:r>
            <a:r>
              <a:rPr sz="600" dirty="0">
                <a:latin typeface="Arial"/>
                <a:cs typeface="Arial"/>
              </a:rPr>
              <a:t>MDA-MB231</a:t>
            </a:r>
            <a:r>
              <a:rPr sz="600" spc="15" dirty="0">
                <a:latin typeface="Arial"/>
                <a:cs typeface="Arial"/>
              </a:rPr>
              <a:t> </a:t>
            </a:r>
            <a:r>
              <a:rPr sz="600" dirty="0">
                <a:latin typeface="Arial"/>
                <a:cs typeface="Arial"/>
              </a:rPr>
              <a:t>wt</a:t>
            </a:r>
            <a:r>
              <a:rPr sz="600" spc="10" dirty="0">
                <a:latin typeface="Arial"/>
                <a:cs typeface="Arial"/>
              </a:rPr>
              <a:t> </a:t>
            </a:r>
            <a:r>
              <a:rPr sz="600" dirty="0">
                <a:latin typeface="Arial"/>
                <a:cs typeface="Arial"/>
              </a:rPr>
              <a:t>cell</a:t>
            </a:r>
            <a:r>
              <a:rPr sz="600" spc="10" dirty="0">
                <a:latin typeface="Arial"/>
                <a:cs typeface="Arial"/>
              </a:rPr>
              <a:t> </a:t>
            </a:r>
            <a:r>
              <a:rPr sz="600" dirty="0">
                <a:latin typeface="Arial"/>
                <a:cs typeface="Arial"/>
              </a:rPr>
              <a:t>ligne</a:t>
            </a:r>
            <a:r>
              <a:rPr sz="600" spc="10" dirty="0">
                <a:latin typeface="Arial"/>
                <a:cs typeface="Arial"/>
              </a:rPr>
              <a:t> </a:t>
            </a:r>
            <a:r>
              <a:rPr sz="600" dirty="0">
                <a:latin typeface="Arial"/>
                <a:cs typeface="Arial"/>
              </a:rPr>
              <a:t>was</a:t>
            </a:r>
            <a:r>
              <a:rPr sz="600" spc="15" dirty="0">
                <a:latin typeface="Arial"/>
                <a:cs typeface="Arial"/>
              </a:rPr>
              <a:t> </a:t>
            </a:r>
            <a:r>
              <a:rPr sz="600" dirty="0">
                <a:latin typeface="Arial"/>
                <a:cs typeface="Arial"/>
              </a:rPr>
              <a:t>transfected</a:t>
            </a:r>
            <a:r>
              <a:rPr sz="600" spc="10" dirty="0">
                <a:latin typeface="Arial"/>
                <a:cs typeface="Arial"/>
              </a:rPr>
              <a:t> </a:t>
            </a:r>
            <a:r>
              <a:rPr sz="600" dirty="0">
                <a:latin typeface="Arial"/>
                <a:cs typeface="Arial"/>
              </a:rPr>
              <a:t>with</a:t>
            </a:r>
            <a:r>
              <a:rPr sz="600" spc="10" dirty="0">
                <a:latin typeface="Arial"/>
                <a:cs typeface="Arial"/>
              </a:rPr>
              <a:t> </a:t>
            </a:r>
            <a:r>
              <a:rPr sz="600" dirty="0">
                <a:latin typeface="Arial"/>
                <a:cs typeface="Arial"/>
              </a:rPr>
              <a:t>an</a:t>
            </a:r>
            <a:r>
              <a:rPr sz="600" spc="10" dirty="0">
                <a:latin typeface="Arial"/>
                <a:cs typeface="Arial"/>
              </a:rPr>
              <a:t> </a:t>
            </a:r>
            <a:r>
              <a:rPr sz="600" dirty="0">
                <a:latin typeface="Arial"/>
                <a:cs typeface="Arial"/>
              </a:rPr>
              <a:t>empty</a:t>
            </a:r>
            <a:r>
              <a:rPr sz="600" spc="15" dirty="0">
                <a:latin typeface="Arial"/>
                <a:cs typeface="Arial"/>
              </a:rPr>
              <a:t> </a:t>
            </a:r>
            <a:r>
              <a:rPr sz="600" dirty="0">
                <a:latin typeface="Arial"/>
                <a:cs typeface="Arial"/>
              </a:rPr>
              <a:t>p3XFL</a:t>
            </a:r>
            <a:r>
              <a:rPr sz="600" spc="-15" dirty="0">
                <a:latin typeface="Arial"/>
                <a:cs typeface="Arial"/>
              </a:rPr>
              <a:t> </a:t>
            </a:r>
            <a:r>
              <a:rPr sz="600" dirty="0">
                <a:latin typeface="Arial"/>
                <a:cs typeface="Arial"/>
              </a:rPr>
              <a:t>vector.</a:t>
            </a:r>
            <a:r>
              <a:rPr sz="600" spc="190" dirty="0">
                <a:latin typeface="Arial"/>
                <a:cs typeface="Arial"/>
              </a:rPr>
              <a:t> </a:t>
            </a:r>
            <a:r>
              <a:rPr sz="600" dirty="0">
                <a:latin typeface="Arial"/>
                <a:cs typeface="Arial"/>
              </a:rPr>
              <a:t>MDA-MB231</a:t>
            </a:r>
            <a:r>
              <a:rPr sz="600" spc="15" dirty="0">
                <a:latin typeface="Arial"/>
                <a:cs typeface="Arial"/>
              </a:rPr>
              <a:t> </a:t>
            </a:r>
            <a:r>
              <a:rPr sz="600" spc="-10" dirty="0">
                <a:latin typeface="Arial"/>
                <a:cs typeface="Arial"/>
              </a:rPr>
              <a:t>Del8.6</a:t>
            </a:r>
            <a:r>
              <a:rPr sz="600" spc="500" dirty="0">
                <a:latin typeface="Arial"/>
                <a:cs typeface="Arial"/>
              </a:rPr>
              <a:t> </a:t>
            </a:r>
            <a:r>
              <a:rPr sz="600" dirty="0">
                <a:latin typeface="Arial"/>
                <a:cs typeface="Arial"/>
              </a:rPr>
              <a:t>&amp;</a:t>
            </a:r>
            <a:r>
              <a:rPr sz="600" spc="40" dirty="0">
                <a:latin typeface="Arial"/>
                <a:cs typeface="Arial"/>
              </a:rPr>
              <a:t> </a:t>
            </a:r>
            <a:r>
              <a:rPr sz="600" dirty="0">
                <a:latin typeface="Arial"/>
                <a:cs typeface="Arial"/>
              </a:rPr>
              <a:t>MDA-MB231</a:t>
            </a:r>
            <a:r>
              <a:rPr sz="600" spc="40" dirty="0">
                <a:latin typeface="Arial"/>
                <a:cs typeface="Arial"/>
              </a:rPr>
              <a:t> </a:t>
            </a:r>
            <a:r>
              <a:rPr sz="600" dirty="0">
                <a:latin typeface="Arial"/>
                <a:cs typeface="Arial"/>
              </a:rPr>
              <a:t>R4.C1</a:t>
            </a:r>
            <a:r>
              <a:rPr sz="600" spc="45"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ligne</a:t>
            </a:r>
            <a:r>
              <a:rPr sz="600" spc="45" dirty="0">
                <a:latin typeface="Arial"/>
                <a:cs typeface="Arial"/>
              </a:rPr>
              <a:t> </a:t>
            </a:r>
            <a:r>
              <a:rPr sz="600" dirty="0">
                <a:latin typeface="Arial"/>
                <a:cs typeface="Arial"/>
              </a:rPr>
              <a:t>are</a:t>
            </a:r>
            <a:r>
              <a:rPr sz="600" spc="40" dirty="0">
                <a:latin typeface="Arial"/>
                <a:cs typeface="Arial"/>
              </a:rPr>
              <a:t> </a:t>
            </a:r>
            <a:r>
              <a:rPr sz="600" dirty="0">
                <a:latin typeface="Arial"/>
                <a:cs typeface="Arial"/>
              </a:rPr>
              <a:t>a</a:t>
            </a:r>
            <a:r>
              <a:rPr sz="600" spc="45" dirty="0">
                <a:latin typeface="Arial"/>
                <a:cs typeface="Arial"/>
              </a:rPr>
              <a:t> </a:t>
            </a:r>
            <a:r>
              <a:rPr sz="600" dirty="0">
                <a:latin typeface="Arial"/>
                <a:cs typeface="Arial"/>
              </a:rPr>
              <a:t>MDA-MB</a:t>
            </a:r>
            <a:r>
              <a:rPr sz="600" spc="40" dirty="0">
                <a:latin typeface="Arial"/>
                <a:cs typeface="Arial"/>
              </a:rPr>
              <a:t> </a:t>
            </a:r>
            <a:r>
              <a:rPr sz="600" dirty="0">
                <a:latin typeface="Arial"/>
                <a:cs typeface="Arial"/>
              </a:rPr>
              <a:t>231</a:t>
            </a:r>
            <a:r>
              <a:rPr sz="600" spc="45"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lignes</a:t>
            </a:r>
            <a:r>
              <a:rPr sz="600" spc="40" dirty="0">
                <a:latin typeface="Arial"/>
                <a:cs typeface="Arial"/>
              </a:rPr>
              <a:t> </a:t>
            </a:r>
            <a:r>
              <a:rPr sz="600" dirty="0">
                <a:latin typeface="Arial"/>
                <a:cs typeface="Arial"/>
              </a:rPr>
              <a:t>transfected</a:t>
            </a:r>
            <a:r>
              <a:rPr sz="600" spc="45" dirty="0">
                <a:latin typeface="Arial"/>
                <a:cs typeface="Arial"/>
              </a:rPr>
              <a:t> </a:t>
            </a:r>
            <a:r>
              <a:rPr sz="600" dirty="0">
                <a:latin typeface="Arial"/>
                <a:cs typeface="Arial"/>
              </a:rPr>
              <a:t>with</a:t>
            </a:r>
            <a:r>
              <a:rPr sz="600" spc="40" dirty="0">
                <a:latin typeface="Arial"/>
                <a:cs typeface="Arial"/>
              </a:rPr>
              <a:t> </a:t>
            </a:r>
            <a:r>
              <a:rPr sz="600" dirty="0">
                <a:latin typeface="Arial"/>
                <a:cs typeface="Arial"/>
              </a:rPr>
              <a:t>p3XFL</a:t>
            </a:r>
            <a:r>
              <a:rPr sz="600" spc="25" dirty="0">
                <a:latin typeface="Arial"/>
                <a:cs typeface="Arial"/>
              </a:rPr>
              <a:t> </a:t>
            </a:r>
            <a:r>
              <a:rPr sz="600" dirty="0">
                <a:latin typeface="Arial"/>
                <a:cs typeface="Arial"/>
              </a:rPr>
              <a:t>vector</a:t>
            </a:r>
            <a:r>
              <a:rPr sz="600" spc="40" dirty="0">
                <a:latin typeface="Arial"/>
                <a:cs typeface="Arial"/>
              </a:rPr>
              <a:t> </a:t>
            </a:r>
            <a:r>
              <a:rPr sz="600" dirty="0">
                <a:latin typeface="Arial"/>
                <a:cs typeface="Arial"/>
              </a:rPr>
              <a:t>containing</a:t>
            </a:r>
            <a:r>
              <a:rPr sz="600" spc="45" dirty="0">
                <a:latin typeface="Arial"/>
                <a:cs typeface="Arial"/>
              </a:rPr>
              <a:t> </a:t>
            </a:r>
            <a:r>
              <a:rPr sz="600" dirty="0">
                <a:latin typeface="Arial"/>
                <a:cs typeface="Arial"/>
              </a:rPr>
              <a:t>sequence</a:t>
            </a:r>
            <a:r>
              <a:rPr sz="600" spc="40" dirty="0">
                <a:latin typeface="Arial"/>
                <a:cs typeface="Arial"/>
              </a:rPr>
              <a:t> </a:t>
            </a:r>
            <a:r>
              <a:rPr sz="600" dirty="0">
                <a:latin typeface="Arial"/>
                <a:cs typeface="Arial"/>
              </a:rPr>
              <a:t>of</a:t>
            </a:r>
            <a:r>
              <a:rPr sz="600" spc="40" dirty="0">
                <a:latin typeface="Arial"/>
                <a:cs typeface="Arial"/>
              </a:rPr>
              <a:t> </a:t>
            </a:r>
            <a:r>
              <a:rPr sz="600" dirty="0">
                <a:latin typeface="Arial"/>
                <a:cs typeface="Arial"/>
              </a:rPr>
              <a:t>nectin-4</a:t>
            </a:r>
            <a:r>
              <a:rPr sz="600" spc="45" dirty="0">
                <a:latin typeface="Arial"/>
                <a:cs typeface="Arial"/>
              </a:rPr>
              <a:t> </a:t>
            </a:r>
            <a:r>
              <a:rPr sz="600" dirty="0">
                <a:latin typeface="Arial"/>
                <a:cs typeface="Arial"/>
              </a:rPr>
              <a:t>deleted</a:t>
            </a:r>
            <a:r>
              <a:rPr sz="600" spc="40" dirty="0">
                <a:latin typeface="Arial"/>
                <a:cs typeface="Arial"/>
              </a:rPr>
              <a:t> </a:t>
            </a:r>
            <a:r>
              <a:rPr sz="600" dirty="0">
                <a:latin typeface="Arial"/>
                <a:cs typeface="Arial"/>
              </a:rPr>
              <a:t>on</a:t>
            </a:r>
            <a:r>
              <a:rPr sz="600" spc="45" dirty="0">
                <a:latin typeface="Arial"/>
                <a:cs typeface="Arial"/>
              </a:rPr>
              <a:t> </a:t>
            </a:r>
            <a:r>
              <a:rPr sz="600" dirty="0">
                <a:latin typeface="Arial"/>
                <a:cs typeface="Arial"/>
              </a:rPr>
              <a:t>eight</a:t>
            </a:r>
            <a:r>
              <a:rPr sz="600" spc="40" dirty="0">
                <a:latin typeface="Arial"/>
                <a:cs typeface="Arial"/>
              </a:rPr>
              <a:t> </a:t>
            </a:r>
            <a:r>
              <a:rPr sz="600" dirty="0">
                <a:latin typeface="Arial"/>
                <a:cs typeface="Arial"/>
              </a:rPr>
              <a:t>juxta-</a:t>
            </a:r>
            <a:r>
              <a:rPr sz="600" spc="-10" dirty="0">
                <a:latin typeface="Arial"/>
                <a:cs typeface="Arial"/>
              </a:rPr>
              <a:t>membranare</a:t>
            </a:r>
            <a:r>
              <a:rPr sz="600" spc="500" dirty="0">
                <a:latin typeface="Arial"/>
                <a:cs typeface="Arial"/>
              </a:rPr>
              <a:t> </a:t>
            </a:r>
            <a:r>
              <a:rPr sz="600" spc="-10" dirty="0">
                <a:latin typeface="Arial"/>
                <a:cs typeface="Arial"/>
              </a:rPr>
              <a:t>amino-</a:t>
            </a:r>
            <a:r>
              <a:rPr sz="600" dirty="0">
                <a:latin typeface="Arial"/>
                <a:cs typeface="Arial"/>
              </a:rPr>
              <a:t>acids</a:t>
            </a:r>
            <a:r>
              <a:rPr sz="600" spc="15" dirty="0">
                <a:latin typeface="Arial"/>
                <a:cs typeface="Arial"/>
              </a:rPr>
              <a:t> </a:t>
            </a:r>
            <a:r>
              <a:rPr sz="600" dirty="0">
                <a:latin typeface="Arial"/>
                <a:cs typeface="Arial"/>
              </a:rPr>
              <a:t>and</a:t>
            </a:r>
            <a:r>
              <a:rPr sz="600" spc="15" dirty="0">
                <a:latin typeface="Arial"/>
                <a:cs typeface="Arial"/>
              </a:rPr>
              <a:t> </a:t>
            </a:r>
            <a:r>
              <a:rPr sz="600" dirty="0">
                <a:latin typeface="Arial"/>
                <a:cs typeface="Arial"/>
              </a:rPr>
              <a:t>p3XFL</a:t>
            </a:r>
            <a:r>
              <a:rPr sz="600" spc="-15" dirty="0">
                <a:latin typeface="Arial"/>
                <a:cs typeface="Arial"/>
              </a:rPr>
              <a:t> </a:t>
            </a:r>
            <a:r>
              <a:rPr sz="600" dirty="0">
                <a:latin typeface="Arial"/>
                <a:cs typeface="Arial"/>
              </a:rPr>
              <a:t>vector</a:t>
            </a:r>
            <a:r>
              <a:rPr sz="600" spc="15" dirty="0">
                <a:latin typeface="Arial"/>
                <a:cs typeface="Arial"/>
              </a:rPr>
              <a:t> </a:t>
            </a:r>
            <a:r>
              <a:rPr sz="600" dirty="0">
                <a:latin typeface="Arial"/>
                <a:cs typeface="Arial"/>
              </a:rPr>
              <a:t>containing</a:t>
            </a:r>
            <a:r>
              <a:rPr sz="600" spc="15" dirty="0">
                <a:latin typeface="Arial"/>
                <a:cs typeface="Arial"/>
              </a:rPr>
              <a:t> </a:t>
            </a:r>
            <a:r>
              <a:rPr sz="600" dirty="0">
                <a:latin typeface="Arial"/>
                <a:cs typeface="Arial"/>
              </a:rPr>
              <a:t>native</a:t>
            </a:r>
            <a:r>
              <a:rPr sz="600" spc="15" dirty="0">
                <a:latin typeface="Arial"/>
                <a:cs typeface="Arial"/>
              </a:rPr>
              <a:t> </a:t>
            </a:r>
            <a:r>
              <a:rPr sz="600" dirty="0">
                <a:latin typeface="Arial"/>
                <a:cs typeface="Arial"/>
              </a:rPr>
              <a:t>sequence</a:t>
            </a:r>
            <a:r>
              <a:rPr sz="600" spc="15" dirty="0">
                <a:latin typeface="Arial"/>
                <a:cs typeface="Arial"/>
              </a:rPr>
              <a:t> </a:t>
            </a:r>
            <a:r>
              <a:rPr sz="600" dirty="0">
                <a:latin typeface="Arial"/>
                <a:cs typeface="Arial"/>
              </a:rPr>
              <a:t>of</a:t>
            </a:r>
            <a:r>
              <a:rPr sz="600" spc="15" dirty="0">
                <a:latin typeface="Arial"/>
                <a:cs typeface="Arial"/>
              </a:rPr>
              <a:t> </a:t>
            </a:r>
            <a:r>
              <a:rPr sz="600" dirty="0">
                <a:latin typeface="Arial"/>
                <a:cs typeface="Arial"/>
              </a:rPr>
              <a:t>nectin-4,</a:t>
            </a:r>
            <a:r>
              <a:rPr sz="600" spc="15" dirty="0">
                <a:latin typeface="Arial"/>
                <a:cs typeface="Arial"/>
              </a:rPr>
              <a:t> </a:t>
            </a:r>
            <a:r>
              <a:rPr sz="600" spc="-10" dirty="0">
                <a:latin typeface="Arial"/>
                <a:cs typeface="Arial"/>
              </a:rPr>
              <a:t>respectively.</a:t>
            </a:r>
            <a:r>
              <a:rPr sz="600" spc="15" dirty="0">
                <a:latin typeface="Arial"/>
                <a:cs typeface="Arial"/>
              </a:rPr>
              <a:t> </a:t>
            </a:r>
            <a:r>
              <a:rPr sz="600" b="1" dirty="0">
                <a:latin typeface="Arial"/>
                <a:cs typeface="Arial"/>
              </a:rPr>
              <a:t>Flow</a:t>
            </a:r>
            <a:r>
              <a:rPr sz="600" b="1" spc="15" dirty="0">
                <a:latin typeface="Arial"/>
                <a:cs typeface="Arial"/>
              </a:rPr>
              <a:t> </a:t>
            </a:r>
            <a:r>
              <a:rPr sz="600" b="1" dirty="0">
                <a:latin typeface="Arial"/>
                <a:cs typeface="Arial"/>
              </a:rPr>
              <a:t>Cytometry</a:t>
            </a:r>
            <a:r>
              <a:rPr sz="600" b="1" spc="15" dirty="0">
                <a:latin typeface="Arial"/>
                <a:cs typeface="Arial"/>
              </a:rPr>
              <a:t> </a:t>
            </a:r>
            <a:r>
              <a:rPr sz="600" b="1" dirty="0">
                <a:latin typeface="Arial"/>
                <a:cs typeface="Arial"/>
              </a:rPr>
              <a:t>:</a:t>
            </a:r>
            <a:r>
              <a:rPr sz="600" b="1" spc="15" dirty="0">
                <a:latin typeface="Arial"/>
                <a:cs typeface="Arial"/>
              </a:rPr>
              <a:t> </a:t>
            </a:r>
            <a:r>
              <a:rPr sz="600" dirty="0">
                <a:latin typeface="Arial"/>
                <a:cs typeface="Arial"/>
              </a:rPr>
              <a:t>1x10</a:t>
            </a:r>
            <a:r>
              <a:rPr sz="600" dirty="0">
                <a:latin typeface="Trebuchet MS"/>
                <a:cs typeface="Trebuchet MS"/>
              </a:rPr>
              <a:t>⁶ </a:t>
            </a:r>
            <a:r>
              <a:rPr sz="600" dirty="0">
                <a:latin typeface="Arial"/>
                <a:cs typeface="Arial"/>
              </a:rPr>
              <a:t>cells</a:t>
            </a:r>
            <a:r>
              <a:rPr sz="600" spc="15" dirty="0">
                <a:latin typeface="Arial"/>
                <a:cs typeface="Arial"/>
              </a:rPr>
              <a:t> </a:t>
            </a:r>
            <a:r>
              <a:rPr sz="600" dirty="0">
                <a:latin typeface="Arial"/>
                <a:cs typeface="Arial"/>
              </a:rPr>
              <a:t>were</a:t>
            </a:r>
            <a:r>
              <a:rPr sz="600" spc="15" dirty="0">
                <a:latin typeface="Arial"/>
                <a:cs typeface="Arial"/>
              </a:rPr>
              <a:t> </a:t>
            </a:r>
            <a:r>
              <a:rPr sz="600" dirty="0">
                <a:latin typeface="Arial"/>
                <a:cs typeface="Arial"/>
              </a:rPr>
              <a:t>analyzed</a:t>
            </a:r>
            <a:r>
              <a:rPr sz="600" spc="15" dirty="0">
                <a:latin typeface="Arial"/>
                <a:cs typeface="Arial"/>
              </a:rPr>
              <a:t> </a:t>
            </a:r>
            <a:r>
              <a:rPr sz="600" dirty="0">
                <a:latin typeface="Arial"/>
                <a:cs typeface="Arial"/>
              </a:rPr>
              <a:t>by</a:t>
            </a:r>
            <a:r>
              <a:rPr sz="600" spc="15" dirty="0">
                <a:latin typeface="Arial"/>
                <a:cs typeface="Arial"/>
              </a:rPr>
              <a:t> </a:t>
            </a:r>
            <a:r>
              <a:rPr sz="600" dirty="0">
                <a:latin typeface="Arial"/>
                <a:cs typeface="Arial"/>
              </a:rPr>
              <a:t>BD</a:t>
            </a:r>
            <a:r>
              <a:rPr sz="600" spc="15" dirty="0">
                <a:latin typeface="Arial"/>
                <a:cs typeface="Arial"/>
              </a:rPr>
              <a:t> </a:t>
            </a:r>
            <a:r>
              <a:rPr sz="600" dirty="0">
                <a:latin typeface="Arial"/>
                <a:cs typeface="Arial"/>
              </a:rPr>
              <a:t>FACScan™.</a:t>
            </a:r>
            <a:r>
              <a:rPr sz="600" spc="15" dirty="0">
                <a:latin typeface="Arial"/>
                <a:cs typeface="Arial"/>
              </a:rPr>
              <a:t> </a:t>
            </a:r>
            <a:r>
              <a:rPr sz="600" dirty="0">
                <a:latin typeface="Arial"/>
                <a:cs typeface="Arial"/>
              </a:rPr>
              <a:t>IgG1</a:t>
            </a:r>
            <a:r>
              <a:rPr sz="600" spc="15" dirty="0">
                <a:latin typeface="Arial"/>
                <a:cs typeface="Arial"/>
              </a:rPr>
              <a:t> </a:t>
            </a:r>
            <a:r>
              <a:rPr sz="600" spc="-10" dirty="0">
                <a:latin typeface="Arial"/>
                <a:cs typeface="Arial"/>
              </a:rPr>
              <a:t>antibody</a:t>
            </a:r>
            <a:r>
              <a:rPr sz="600" spc="500" dirty="0">
                <a:latin typeface="Arial"/>
                <a:cs typeface="Arial"/>
              </a:rPr>
              <a:t> </a:t>
            </a:r>
            <a:r>
              <a:rPr sz="600" dirty="0">
                <a:latin typeface="Arial"/>
                <a:cs typeface="Arial"/>
              </a:rPr>
              <a:t>was</a:t>
            </a:r>
            <a:r>
              <a:rPr sz="600" spc="65" dirty="0">
                <a:latin typeface="Arial"/>
                <a:cs typeface="Arial"/>
              </a:rPr>
              <a:t> </a:t>
            </a:r>
            <a:r>
              <a:rPr sz="600" dirty="0">
                <a:latin typeface="Arial"/>
                <a:cs typeface="Arial"/>
              </a:rPr>
              <a:t>used</a:t>
            </a:r>
            <a:r>
              <a:rPr sz="600" spc="65" dirty="0">
                <a:latin typeface="Arial"/>
                <a:cs typeface="Arial"/>
              </a:rPr>
              <a:t> </a:t>
            </a:r>
            <a:r>
              <a:rPr sz="600" dirty="0">
                <a:latin typeface="Arial"/>
                <a:cs typeface="Arial"/>
              </a:rPr>
              <a:t>as</a:t>
            </a:r>
            <a:r>
              <a:rPr sz="600" spc="70" dirty="0">
                <a:latin typeface="Arial"/>
                <a:cs typeface="Arial"/>
              </a:rPr>
              <a:t> </a:t>
            </a:r>
            <a:r>
              <a:rPr sz="600" dirty="0">
                <a:latin typeface="Arial"/>
                <a:cs typeface="Arial"/>
              </a:rPr>
              <a:t>isotype</a:t>
            </a:r>
            <a:r>
              <a:rPr sz="600" spc="65" dirty="0">
                <a:latin typeface="Arial"/>
                <a:cs typeface="Arial"/>
              </a:rPr>
              <a:t> </a:t>
            </a:r>
            <a:r>
              <a:rPr sz="600" dirty="0">
                <a:latin typeface="Arial"/>
                <a:cs typeface="Arial"/>
              </a:rPr>
              <a:t>control.</a:t>
            </a:r>
            <a:r>
              <a:rPr sz="600" spc="70" dirty="0">
                <a:latin typeface="Arial"/>
                <a:cs typeface="Arial"/>
              </a:rPr>
              <a:t> </a:t>
            </a:r>
            <a:r>
              <a:rPr sz="600" dirty="0">
                <a:latin typeface="Arial"/>
                <a:cs typeface="Arial"/>
              </a:rPr>
              <a:t>Mouse</a:t>
            </a:r>
            <a:r>
              <a:rPr sz="600" spc="65" dirty="0">
                <a:latin typeface="Arial"/>
                <a:cs typeface="Arial"/>
              </a:rPr>
              <a:t> </a:t>
            </a:r>
            <a:r>
              <a:rPr sz="600" dirty="0">
                <a:latin typeface="Arial"/>
                <a:cs typeface="Arial"/>
              </a:rPr>
              <a:t>antihuman</a:t>
            </a:r>
            <a:r>
              <a:rPr sz="600" spc="65" dirty="0">
                <a:latin typeface="Arial"/>
                <a:cs typeface="Arial"/>
              </a:rPr>
              <a:t> </a:t>
            </a:r>
            <a:r>
              <a:rPr sz="600" dirty="0">
                <a:latin typeface="Arial"/>
                <a:cs typeface="Arial"/>
              </a:rPr>
              <a:t>nectin</a:t>
            </a:r>
            <a:r>
              <a:rPr sz="600" spc="70" dirty="0">
                <a:latin typeface="Arial"/>
                <a:cs typeface="Arial"/>
              </a:rPr>
              <a:t> </a:t>
            </a:r>
            <a:r>
              <a:rPr sz="600" dirty="0">
                <a:latin typeface="Arial"/>
                <a:cs typeface="Arial"/>
              </a:rPr>
              <a:t>N4.61clone</a:t>
            </a:r>
            <a:r>
              <a:rPr sz="600" spc="65" dirty="0">
                <a:latin typeface="Arial"/>
                <a:cs typeface="Arial"/>
              </a:rPr>
              <a:t> </a:t>
            </a:r>
            <a:r>
              <a:rPr sz="600" dirty="0">
                <a:latin typeface="Arial"/>
                <a:cs typeface="Arial"/>
              </a:rPr>
              <a:t>was</a:t>
            </a:r>
            <a:r>
              <a:rPr sz="600" spc="70" dirty="0">
                <a:latin typeface="Arial"/>
                <a:cs typeface="Arial"/>
              </a:rPr>
              <a:t> </a:t>
            </a:r>
            <a:r>
              <a:rPr sz="600" dirty="0">
                <a:latin typeface="Arial"/>
                <a:cs typeface="Arial"/>
              </a:rPr>
              <a:t>used</a:t>
            </a:r>
            <a:r>
              <a:rPr sz="600" spc="65" dirty="0">
                <a:latin typeface="Arial"/>
                <a:cs typeface="Arial"/>
              </a:rPr>
              <a:t> </a:t>
            </a:r>
            <a:r>
              <a:rPr sz="600" dirty="0">
                <a:latin typeface="Arial"/>
                <a:cs typeface="Arial"/>
              </a:rPr>
              <a:t>for</a:t>
            </a:r>
            <a:r>
              <a:rPr sz="600" spc="65" dirty="0">
                <a:latin typeface="Arial"/>
                <a:cs typeface="Arial"/>
              </a:rPr>
              <a:t> </a:t>
            </a:r>
            <a:r>
              <a:rPr sz="600" dirty="0">
                <a:latin typeface="Arial"/>
                <a:cs typeface="Arial"/>
              </a:rPr>
              <a:t>the</a:t>
            </a:r>
            <a:r>
              <a:rPr sz="600" spc="70" dirty="0">
                <a:latin typeface="Arial"/>
                <a:cs typeface="Arial"/>
              </a:rPr>
              <a:t> </a:t>
            </a:r>
            <a:r>
              <a:rPr sz="600" dirty="0">
                <a:latin typeface="Arial"/>
                <a:cs typeface="Arial"/>
              </a:rPr>
              <a:t>detection</a:t>
            </a:r>
            <a:r>
              <a:rPr sz="600" spc="65" dirty="0">
                <a:latin typeface="Arial"/>
                <a:cs typeface="Arial"/>
              </a:rPr>
              <a:t> </a:t>
            </a:r>
            <a:r>
              <a:rPr sz="600" dirty="0">
                <a:latin typeface="Arial"/>
                <a:cs typeface="Arial"/>
              </a:rPr>
              <a:t>of</a:t>
            </a:r>
            <a:r>
              <a:rPr sz="600" spc="70" dirty="0">
                <a:latin typeface="Arial"/>
                <a:cs typeface="Arial"/>
              </a:rPr>
              <a:t> </a:t>
            </a:r>
            <a:r>
              <a:rPr sz="600" dirty="0">
                <a:latin typeface="Arial"/>
                <a:cs typeface="Arial"/>
              </a:rPr>
              <a:t>nectin-4</a:t>
            </a:r>
            <a:r>
              <a:rPr sz="600" spc="65" dirty="0">
                <a:latin typeface="Arial"/>
                <a:cs typeface="Arial"/>
              </a:rPr>
              <a:t> </a:t>
            </a:r>
            <a:r>
              <a:rPr sz="600" dirty="0">
                <a:latin typeface="Arial"/>
                <a:cs typeface="Arial"/>
              </a:rPr>
              <a:t>expression.</a:t>
            </a:r>
            <a:r>
              <a:rPr sz="600" spc="70" dirty="0">
                <a:latin typeface="Arial"/>
                <a:cs typeface="Arial"/>
              </a:rPr>
              <a:t> </a:t>
            </a:r>
            <a:r>
              <a:rPr sz="600" dirty="0">
                <a:latin typeface="Arial"/>
                <a:cs typeface="Arial"/>
              </a:rPr>
              <a:t>PE</a:t>
            </a:r>
            <a:r>
              <a:rPr sz="600" spc="65" dirty="0">
                <a:latin typeface="Arial"/>
                <a:cs typeface="Arial"/>
              </a:rPr>
              <a:t> </a:t>
            </a:r>
            <a:r>
              <a:rPr sz="600" dirty="0">
                <a:latin typeface="Arial"/>
                <a:cs typeface="Arial"/>
              </a:rPr>
              <a:t>goat</a:t>
            </a:r>
            <a:r>
              <a:rPr sz="600" spc="65" dirty="0">
                <a:latin typeface="Arial"/>
                <a:cs typeface="Arial"/>
              </a:rPr>
              <a:t> </a:t>
            </a:r>
            <a:r>
              <a:rPr sz="600" dirty="0">
                <a:latin typeface="Arial"/>
                <a:cs typeface="Arial"/>
              </a:rPr>
              <a:t>anti-mouse</a:t>
            </a:r>
            <a:r>
              <a:rPr sz="600" spc="70" dirty="0">
                <a:latin typeface="Arial"/>
                <a:cs typeface="Arial"/>
              </a:rPr>
              <a:t> </a:t>
            </a:r>
            <a:r>
              <a:rPr sz="600" dirty="0">
                <a:latin typeface="Arial"/>
                <a:cs typeface="Arial"/>
              </a:rPr>
              <a:t>antibody</a:t>
            </a:r>
            <a:r>
              <a:rPr sz="600" spc="65" dirty="0">
                <a:latin typeface="Arial"/>
                <a:cs typeface="Arial"/>
              </a:rPr>
              <a:t> </a:t>
            </a:r>
            <a:r>
              <a:rPr sz="600" dirty="0">
                <a:latin typeface="Arial"/>
                <a:cs typeface="Arial"/>
              </a:rPr>
              <a:t>was</a:t>
            </a:r>
            <a:r>
              <a:rPr sz="600" spc="70" dirty="0">
                <a:latin typeface="Arial"/>
                <a:cs typeface="Arial"/>
              </a:rPr>
              <a:t> </a:t>
            </a:r>
            <a:r>
              <a:rPr sz="600" dirty="0">
                <a:latin typeface="Arial"/>
                <a:cs typeface="Arial"/>
              </a:rPr>
              <a:t>used</a:t>
            </a:r>
            <a:r>
              <a:rPr sz="600" spc="65" dirty="0">
                <a:latin typeface="Arial"/>
                <a:cs typeface="Arial"/>
              </a:rPr>
              <a:t> </a:t>
            </a:r>
            <a:r>
              <a:rPr sz="600" spc="-25" dirty="0">
                <a:latin typeface="Arial"/>
                <a:cs typeface="Arial"/>
              </a:rPr>
              <a:t>to</a:t>
            </a:r>
            <a:r>
              <a:rPr sz="600" spc="500" dirty="0">
                <a:latin typeface="Arial"/>
                <a:cs typeface="Arial"/>
              </a:rPr>
              <a:t> </a:t>
            </a:r>
            <a:r>
              <a:rPr sz="600" dirty="0">
                <a:latin typeface="Arial"/>
                <a:cs typeface="Arial"/>
              </a:rPr>
              <a:t>detect</a:t>
            </a:r>
            <a:r>
              <a:rPr sz="600" spc="45" dirty="0">
                <a:latin typeface="Arial"/>
                <a:cs typeface="Arial"/>
              </a:rPr>
              <a:t> </a:t>
            </a:r>
            <a:r>
              <a:rPr sz="600" dirty="0">
                <a:latin typeface="Arial"/>
                <a:cs typeface="Arial"/>
              </a:rPr>
              <a:t>N4.61</a:t>
            </a:r>
            <a:r>
              <a:rPr sz="600" spc="60" dirty="0">
                <a:latin typeface="Arial"/>
                <a:cs typeface="Arial"/>
              </a:rPr>
              <a:t> </a:t>
            </a:r>
            <a:r>
              <a:rPr sz="600" dirty="0">
                <a:latin typeface="Arial"/>
                <a:cs typeface="Arial"/>
              </a:rPr>
              <a:t>antibody.</a:t>
            </a:r>
            <a:r>
              <a:rPr sz="600" spc="55" dirty="0">
                <a:latin typeface="Arial"/>
                <a:cs typeface="Arial"/>
              </a:rPr>
              <a:t> </a:t>
            </a:r>
            <a:r>
              <a:rPr sz="600" b="1" dirty="0">
                <a:latin typeface="Arial"/>
                <a:cs typeface="Arial"/>
              </a:rPr>
              <a:t>ELISA</a:t>
            </a:r>
            <a:r>
              <a:rPr sz="600" b="1" spc="30" dirty="0">
                <a:latin typeface="Arial"/>
                <a:cs typeface="Arial"/>
              </a:rPr>
              <a:t> </a:t>
            </a:r>
            <a:r>
              <a:rPr sz="600" b="1" dirty="0">
                <a:latin typeface="Arial"/>
                <a:cs typeface="Arial"/>
              </a:rPr>
              <a:t>assay</a:t>
            </a:r>
            <a:r>
              <a:rPr sz="600" b="1" spc="60" dirty="0">
                <a:latin typeface="Arial"/>
                <a:cs typeface="Arial"/>
              </a:rPr>
              <a:t> </a:t>
            </a:r>
            <a:r>
              <a:rPr sz="600" b="1" dirty="0">
                <a:latin typeface="Arial"/>
                <a:cs typeface="Arial"/>
              </a:rPr>
              <a:t>:</a:t>
            </a:r>
            <a:r>
              <a:rPr sz="600" b="1" spc="55" dirty="0">
                <a:latin typeface="Arial"/>
                <a:cs typeface="Arial"/>
              </a:rPr>
              <a:t> </a:t>
            </a:r>
            <a:r>
              <a:rPr sz="600" dirty="0">
                <a:latin typeface="Arial"/>
                <a:cs typeface="Arial"/>
              </a:rPr>
              <a:t>Performed</a:t>
            </a:r>
            <a:r>
              <a:rPr sz="600" spc="60" dirty="0">
                <a:latin typeface="Arial"/>
                <a:cs typeface="Arial"/>
              </a:rPr>
              <a:t> </a:t>
            </a:r>
            <a:r>
              <a:rPr sz="600" dirty="0">
                <a:latin typeface="Arial"/>
                <a:cs typeface="Arial"/>
              </a:rPr>
              <a:t>as</a:t>
            </a:r>
            <a:r>
              <a:rPr sz="600" spc="55" dirty="0">
                <a:latin typeface="Arial"/>
                <a:cs typeface="Arial"/>
              </a:rPr>
              <a:t> </a:t>
            </a:r>
            <a:r>
              <a:rPr sz="600" dirty="0">
                <a:latin typeface="Arial"/>
                <a:cs typeface="Arial"/>
              </a:rPr>
              <a:t>described</a:t>
            </a:r>
            <a:r>
              <a:rPr sz="600" spc="60" dirty="0">
                <a:latin typeface="Arial"/>
                <a:cs typeface="Arial"/>
              </a:rPr>
              <a:t> </a:t>
            </a:r>
            <a:r>
              <a:rPr sz="600" dirty="0">
                <a:latin typeface="Arial"/>
                <a:cs typeface="Arial"/>
              </a:rPr>
              <a:t>previously</a:t>
            </a:r>
            <a:r>
              <a:rPr sz="600" spc="55" dirty="0">
                <a:latin typeface="Arial"/>
                <a:cs typeface="Arial"/>
              </a:rPr>
              <a:t> </a:t>
            </a:r>
            <a:r>
              <a:rPr sz="600" dirty="0">
                <a:latin typeface="Arial"/>
                <a:cs typeface="Arial"/>
              </a:rPr>
              <a:t>by</a:t>
            </a:r>
            <a:r>
              <a:rPr sz="600" spc="60" dirty="0">
                <a:latin typeface="Arial"/>
                <a:cs typeface="Arial"/>
              </a:rPr>
              <a:t> </a:t>
            </a:r>
            <a:r>
              <a:rPr sz="600" i="1" dirty="0">
                <a:latin typeface="Arial"/>
                <a:cs typeface="Arial"/>
              </a:rPr>
              <a:t>DeRycke</a:t>
            </a:r>
            <a:r>
              <a:rPr sz="600" i="1" spc="55" dirty="0">
                <a:latin typeface="Arial"/>
                <a:cs typeface="Arial"/>
              </a:rPr>
              <a:t> </a:t>
            </a:r>
            <a:r>
              <a:rPr sz="600" i="1" dirty="0">
                <a:latin typeface="Arial"/>
                <a:cs typeface="Arial"/>
              </a:rPr>
              <a:t>et</a:t>
            </a:r>
            <a:r>
              <a:rPr sz="600" i="1" spc="60" dirty="0">
                <a:latin typeface="Arial"/>
                <a:cs typeface="Arial"/>
              </a:rPr>
              <a:t> </a:t>
            </a:r>
            <a:r>
              <a:rPr sz="600" i="1" dirty="0">
                <a:latin typeface="Arial"/>
                <a:cs typeface="Arial"/>
              </a:rPr>
              <a:t>al</a:t>
            </a:r>
            <a:r>
              <a:rPr sz="600" i="1" spc="55" dirty="0">
                <a:latin typeface="Arial"/>
                <a:cs typeface="Arial"/>
              </a:rPr>
              <a:t> </a:t>
            </a:r>
            <a:r>
              <a:rPr sz="600" dirty="0">
                <a:latin typeface="Arial"/>
                <a:cs typeface="Arial"/>
              </a:rPr>
              <a:t>[15]</a:t>
            </a:r>
            <a:r>
              <a:rPr sz="600" i="1" dirty="0">
                <a:latin typeface="Arial"/>
                <a:cs typeface="Arial"/>
              </a:rPr>
              <a:t>.</a:t>
            </a:r>
            <a:r>
              <a:rPr sz="600" i="1" spc="60" dirty="0">
                <a:latin typeface="Arial"/>
                <a:cs typeface="Arial"/>
              </a:rPr>
              <a:t> </a:t>
            </a:r>
            <a:r>
              <a:rPr sz="600" b="1" dirty="0">
                <a:latin typeface="Arial"/>
                <a:cs typeface="Arial"/>
              </a:rPr>
              <a:t>Proliferation</a:t>
            </a:r>
            <a:r>
              <a:rPr sz="600" b="1" spc="55" dirty="0">
                <a:latin typeface="Arial"/>
                <a:cs typeface="Arial"/>
              </a:rPr>
              <a:t> </a:t>
            </a:r>
            <a:r>
              <a:rPr sz="600" b="1" dirty="0">
                <a:latin typeface="Arial"/>
                <a:cs typeface="Arial"/>
              </a:rPr>
              <a:t>assay</a:t>
            </a:r>
            <a:r>
              <a:rPr sz="600" b="1" spc="60" dirty="0">
                <a:latin typeface="Arial"/>
                <a:cs typeface="Arial"/>
              </a:rPr>
              <a:t> </a:t>
            </a:r>
            <a:r>
              <a:rPr sz="600" b="1" dirty="0">
                <a:latin typeface="Arial"/>
                <a:cs typeface="Arial"/>
              </a:rPr>
              <a:t>:</a:t>
            </a:r>
            <a:r>
              <a:rPr sz="600" b="1" spc="55" dirty="0">
                <a:latin typeface="Arial"/>
                <a:cs typeface="Arial"/>
              </a:rPr>
              <a:t> </a:t>
            </a:r>
            <a:r>
              <a:rPr sz="600" dirty="0">
                <a:latin typeface="Arial"/>
                <a:cs typeface="Arial"/>
              </a:rPr>
              <a:t>Cells</a:t>
            </a:r>
            <a:r>
              <a:rPr sz="600" spc="60" dirty="0">
                <a:latin typeface="Arial"/>
                <a:cs typeface="Arial"/>
              </a:rPr>
              <a:t> </a:t>
            </a:r>
            <a:r>
              <a:rPr sz="600" dirty="0">
                <a:latin typeface="Arial"/>
                <a:cs typeface="Arial"/>
              </a:rPr>
              <a:t>were</a:t>
            </a:r>
            <a:r>
              <a:rPr sz="600" spc="60" dirty="0">
                <a:latin typeface="Arial"/>
                <a:cs typeface="Arial"/>
              </a:rPr>
              <a:t> </a:t>
            </a:r>
            <a:r>
              <a:rPr sz="600" dirty="0">
                <a:latin typeface="Arial"/>
                <a:cs typeface="Arial"/>
              </a:rPr>
              <a:t>incubated</a:t>
            </a:r>
            <a:r>
              <a:rPr sz="600" spc="55" dirty="0">
                <a:latin typeface="Arial"/>
                <a:cs typeface="Arial"/>
              </a:rPr>
              <a:t> </a:t>
            </a:r>
            <a:r>
              <a:rPr sz="600" dirty="0">
                <a:latin typeface="Arial"/>
                <a:cs typeface="Arial"/>
              </a:rPr>
              <a:t>at</a:t>
            </a:r>
            <a:r>
              <a:rPr sz="600" spc="60" dirty="0">
                <a:latin typeface="Arial"/>
                <a:cs typeface="Arial"/>
              </a:rPr>
              <a:t> </a:t>
            </a:r>
            <a:r>
              <a:rPr sz="600" dirty="0">
                <a:latin typeface="Arial"/>
                <a:cs typeface="Arial"/>
              </a:rPr>
              <a:t>37°C</a:t>
            </a:r>
            <a:r>
              <a:rPr sz="600" spc="55" dirty="0">
                <a:latin typeface="Arial"/>
                <a:cs typeface="Arial"/>
              </a:rPr>
              <a:t> </a:t>
            </a:r>
            <a:r>
              <a:rPr sz="600" dirty="0">
                <a:latin typeface="Arial"/>
                <a:cs typeface="Arial"/>
              </a:rPr>
              <a:t>in</a:t>
            </a:r>
            <a:r>
              <a:rPr sz="600" spc="60" dirty="0">
                <a:latin typeface="Arial"/>
                <a:cs typeface="Arial"/>
              </a:rPr>
              <a:t> </a:t>
            </a:r>
            <a:r>
              <a:rPr sz="600" spc="-10" dirty="0">
                <a:latin typeface="Arial"/>
                <a:cs typeface="Arial"/>
              </a:rPr>
              <a:t>medium</a:t>
            </a:r>
            <a:r>
              <a:rPr sz="600" spc="500" dirty="0">
                <a:latin typeface="Arial"/>
                <a:cs typeface="Arial"/>
              </a:rPr>
              <a:t> </a:t>
            </a:r>
            <a:r>
              <a:rPr sz="600" dirty="0">
                <a:latin typeface="Arial"/>
                <a:cs typeface="Arial"/>
              </a:rPr>
              <a:t>containing</a:t>
            </a:r>
            <a:r>
              <a:rPr sz="600" spc="20" dirty="0">
                <a:latin typeface="Arial"/>
                <a:cs typeface="Arial"/>
              </a:rPr>
              <a:t> </a:t>
            </a:r>
            <a:r>
              <a:rPr sz="600" dirty="0">
                <a:latin typeface="Arial"/>
                <a:cs typeface="Arial"/>
              </a:rPr>
              <a:t>RPMI®</a:t>
            </a:r>
            <a:r>
              <a:rPr sz="600" spc="25" dirty="0">
                <a:latin typeface="Arial"/>
                <a:cs typeface="Arial"/>
              </a:rPr>
              <a:t> </a:t>
            </a:r>
            <a:r>
              <a:rPr sz="600" dirty="0">
                <a:latin typeface="Arial"/>
                <a:cs typeface="Arial"/>
              </a:rPr>
              <a:t>without</a:t>
            </a:r>
            <a:r>
              <a:rPr sz="600" spc="25" dirty="0">
                <a:latin typeface="Arial"/>
                <a:cs typeface="Arial"/>
              </a:rPr>
              <a:t> </a:t>
            </a:r>
            <a:r>
              <a:rPr sz="600" dirty="0">
                <a:latin typeface="Arial"/>
                <a:cs typeface="Arial"/>
              </a:rPr>
              <a:t>FBS</a:t>
            </a:r>
            <a:r>
              <a:rPr sz="600" spc="20" dirty="0">
                <a:latin typeface="Arial"/>
                <a:cs typeface="Arial"/>
              </a:rPr>
              <a:t> </a:t>
            </a:r>
            <a:r>
              <a:rPr sz="600" dirty="0">
                <a:latin typeface="Arial"/>
                <a:cs typeface="Arial"/>
              </a:rPr>
              <a:t>or</a:t>
            </a:r>
            <a:r>
              <a:rPr sz="600" spc="25" dirty="0">
                <a:latin typeface="Arial"/>
                <a:cs typeface="Arial"/>
              </a:rPr>
              <a:t> </a:t>
            </a:r>
            <a:r>
              <a:rPr sz="600" dirty="0">
                <a:latin typeface="Arial"/>
                <a:cs typeface="Arial"/>
              </a:rPr>
              <a:t>supplemented</a:t>
            </a:r>
            <a:r>
              <a:rPr sz="600" spc="229" dirty="0">
                <a:latin typeface="Arial"/>
                <a:cs typeface="Arial"/>
              </a:rPr>
              <a:t> </a:t>
            </a:r>
            <a:r>
              <a:rPr sz="600" dirty="0">
                <a:latin typeface="Arial"/>
                <a:cs typeface="Arial"/>
              </a:rPr>
              <a:t>with</a:t>
            </a:r>
            <a:r>
              <a:rPr sz="600" spc="20" dirty="0">
                <a:latin typeface="Arial"/>
                <a:cs typeface="Arial"/>
              </a:rPr>
              <a:t> </a:t>
            </a:r>
            <a:r>
              <a:rPr sz="600" dirty="0">
                <a:latin typeface="Arial"/>
                <a:cs typeface="Arial"/>
              </a:rPr>
              <a:t>10%</a:t>
            </a:r>
            <a:r>
              <a:rPr sz="600" spc="25" dirty="0">
                <a:latin typeface="Arial"/>
                <a:cs typeface="Arial"/>
              </a:rPr>
              <a:t> </a:t>
            </a:r>
            <a:r>
              <a:rPr sz="600" dirty="0">
                <a:latin typeface="Arial"/>
                <a:cs typeface="Arial"/>
              </a:rPr>
              <a:t>FBS.</a:t>
            </a:r>
            <a:r>
              <a:rPr sz="600" spc="25" dirty="0">
                <a:latin typeface="Arial"/>
                <a:cs typeface="Arial"/>
              </a:rPr>
              <a:t> </a:t>
            </a:r>
            <a:r>
              <a:rPr sz="600" dirty="0">
                <a:latin typeface="Arial"/>
                <a:cs typeface="Arial"/>
              </a:rPr>
              <a:t>Cell</a:t>
            </a:r>
            <a:r>
              <a:rPr sz="600" spc="25" dirty="0">
                <a:latin typeface="Arial"/>
                <a:cs typeface="Arial"/>
              </a:rPr>
              <a:t> </a:t>
            </a:r>
            <a:r>
              <a:rPr sz="600" dirty="0">
                <a:latin typeface="Arial"/>
                <a:cs typeface="Arial"/>
              </a:rPr>
              <a:t>number</a:t>
            </a:r>
            <a:r>
              <a:rPr sz="600" spc="20" dirty="0">
                <a:latin typeface="Arial"/>
                <a:cs typeface="Arial"/>
              </a:rPr>
              <a:t> </a:t>
            </a:r>
            <a:r>
              <a:rPr sz="600" dirty="0">
                <a:latin typeface="Arial"/>
                <a:cs typeface="Arial"/>
              </a:rPr>
              <a:t>was</a:t>
            </a:r>
            <a:r>
              <a:rPr sz="600" spc="25" dirty="0">
                <a:latin typeface="Arial"/>
                <a:cs typeface="Arial"/>
              </a:rPr>
              <a:t> </a:t>
            </a:r>
            <a:r>
              <a:rPr sz="600" dirty="0">
                <a:latin typeface="Arial"/>
                <a:cs typeface="Arial"/>
              </a:rPr>
              <a:t>measured</a:t>
            </a:r>
            <a:r>
              <a:rPr sz="600" spc="25" dirty="0">
                <a:latin typeface="Arial"/>
                <a:cs typeface="Arial"/>
              </a:rPr>
              <a:t> </a:t>
            </a:r>
            <a:r>
              <a:rPr sz="600" dirty="0">
                <a:latin typeface="Arial"/>
                <a:cs typeface="Arial"/>
              </a:rPr>
              <a:t>by</a:t>
            </a:r>
            <a:r>
              <a:rPr sz="600" spc="20" dirty="0">
                <a:latin typeface="Arial"/>
                <a:cs typeface="Arial"/>
              </a:rPr>
              <a:t> </a:t>
            </a:r>
            <a:r>
              <a:rPr sz="600" dirty="0">
                <a:latin typeface="Arial"/>
                <a:cs typeface="Arial"/>
              </a:rPr>
              <a:t>using</a:t>
            </a:r>
            <a:r>
              <a:rPr sz="600" spc="25" dirty="0">
                <a:latin typeface="Arial"/>
                <a:cs typeface="Arial"/>
              </a:rPr>
              <a:t> </a:t>
            </a:r>
            <a:r>
              <a:rPr sz="600" spc="-10" dirty="0">
                <a:latin typeface="Arial"/>
                <a:cs typeface="Arial"/>
              </a:rPr>
              <a:t>CellTiter-</a:t>
            </a:r>
            <a:r>
              <a:rPr sz="600" dirty="0">
                <a:latin typeface="Arial"/>
                <a:cs typeface="Arial"/>
              </a:rPr>
              <a:t>Glo®</a:t>
            </a:r>
            <a:r>
              <a:rPr sz="600" spc="25" dirty="0">
                <a:latin typeface="Arial"/>
                <a:cs typeface="Arial"/>
              </a:rPr>
              <a:t> </a:t>
            </a:r>
            <a:r>
              <a:rPr sz="600" dirty="0">
                <a:latin typeface="Arial"/>
                <a:cs typeface="Arial"/>
              </a:rPr>
              <a:t>assay</a:t>
            </a:r>
            <a:r>
              <a:rPr sz="600" spc="25" dirty="0">
                <a:latin typeface="Arial"/>
                <a:cs typeface="Arial"/>
              </a:rPr>
              <a:t> </a:t>
            </a:r>
            <a:r>
              <a:rPr sz="600" dirty="0">
                <a:latin typeface="Arial"/>
                <a:cs typeface="Arial"/>
              </a:rPr>
              <a:t>according</a:t>
            </a:r>
            <a:r>
              <a:rPr sz="600" spc="20" dirty="0">
                <a:latin typeface="Arial"/>
                <a:cs typeface="Arial"/>
              </a:rPr>
              <a:t> </a:t>
            </a:r>
            <a:r>
              <a:rPr sz="600" dirty="0">
                <a:latin typeface="Arial"/>
                <a:cs typeface="Arial"/>
              </a:rPr>
              <a:t>to</a:t>
            </a:r>
            <a:r>
              <a:rPr sz="600" spc="25" dirty="0">
                <a:latin typeface="Arial"/>
                <a:cs typeface="Arial"/>
              </a:rPr>
              <a:t> </a:t>
            </a:r>
            <a:r>
              <a:rPr sz="600" dirty="0">
                <a:latin typeface="Arial"/>
                <a:cs typeface="Arial"/>
              </a:rPr>
              <a:t>manufacturer</a:t>
            </a:r>
            <a:r>
              <a:rPr sz="600" spc="25" dirty="0">
                <a:latin typeface="Arial"/>
                <a:cs typeface="Arial"/>
              </a:rPr>
              <a:t> </a:t>
            </a:r>
            <a:r>
              <a:rPr sz="600" spc="-10" dirty="0">
                <a:latin typeface="Arial"/>
                <a:cs typeface="Arial"/>
              </a:rPr>
              <a:t>instructions.</a:t>
            </a:r>
            <a:r>
              <a:rPr sz="600" spc="500" dirty="0">
                <a:latin typeface="Arial"/>
                <a:cs typeface="Arial"/>
              </a:rPr>
              <a:t> </a:t>
            </a:r>
            <a:r>
              <a:rPr sz="600" dirty="0">
                <a:latin typeface="Arial"/>
                <a:cs typeface="Arial"/>
              </a:rPr>
              <a:t>Nectin-4</a:t>
            </a:r>
            <a:r>
              <a:rPr sz="600" spc="35" dirty="0">
                <a:latin typeface="Arial"/>
                <a:cs typeface="Arial"/>
              </a:rPr>
              <a:t> </a:t>
            </a:r>
            <a:r>
              <a:rPr sz="600" dirty="0">
                <a:latin typeface="Arial"/>
                <a:cs typeface="Arial"/>
              </a:rPr>
              <a:t>siRNAs</a:t>
            </a:r>
            <a:r>
              <a:rPr sz="600" spc="40" dirty="0">
                <a:latin typeface="Arial"/>
                <a:cs typeface="Arial"/>
              </a:rPr>
              <a:t> </a:t>
            </a:r>
            <a:r>
              <a:rPr sz="600" dirty="0">
                <a:latin typeface="Arial"/>
                <a:cs typeface="Arial"/>
              </a:rPr>
              <a:t>used</a:t>
            </a:r>
            <a:r>
              <a:rPr sz="600" spc="40" dirty="0">
                <a:latin typeface="Arial"/>
                <a:cs typeface="Arial"/>
              </a:rPr>
              <a:t> </a:t>
            </a:r>
            <a:r>
              <a:rPr sz="600" dirty="0">
                <a:latin typeface="Arial"/>
                <a:cs typeface="Arial"/>
              </a:rPr>
              <a:t>are</a:t>
            </a:r>
            <a:r>
              <a:rPr sz="600" spc="35" dirty="0">
                <a:latin typeface="Arial"/>
                <a:cs typeface="Arial"/>
              </a:rPr>
              <a:t> </a:t>
            </a:r>
            <a:r>
              <a:rPr sz="600" dirty="0">
                <a:latin typeface="Arial"/>
                <a:cs typeface="Arial"/>
              </a:rPr>
              <a:t>previously</a:t>
            </a:r>
            <a:r>
              <a:rPr sz="600" spc="40" dirty="0">
                <a:latin typeface="Arial"/>
                <a:cs typeface="Arial"/>
              </a:rPr>
              <a:t> </a:t>
            </a:r>
            <a:r>
              <a:rPr sz="600" dirty="0">
                <a:latin typeface="Arial"/>
                <a:cs typeface="Arial"/>
              </a:rPr>
              <a:t>described</a:t>
            </a:r>
            <a:r>
              <a:rPr sz="600" spc="40" dirty="0">
                <a:latin typeface="Arial"/>
                <a:cs typeface="Arial"/>
              </a:rPr>
              <a:t> </a:t>
            </a:r>
            <a:r>
              <a:rPr sz="600" dirty="0">
                <a:latin typeface="Arial"/>
                <a:cs typeface="Arial"/>
              </a:rPr>
              <a:t>by</a:t>
            </a:r>
            <a:r>
              <a:rPr sz="600" spc="35" dirty="0">
                <a:latin typeface="Arial"/>
                <a:cs typeface="Arial"/>
              </a:rPr>
              <a:t> </a:t>
            </a:r>
            <a:r>
              <a:rPr sz="600" i="1" dirty="0">
                <a:latin typeface="Arial"/>
                <a:cs typeface="Arial"/>
              </a:rPr>
              <a:t>Takano</a:t>
            </a:r>
            <a:r>
              <a:rPr sz="600" i="1" spc="40" dirty="0">
                <a:latin typeface="Arial"/>
                <a:cs typeface="Arial"/>
              </a:rPr>
              <a:t> </a:t>
            </a:r>
            <a:r>
              <a:rPr sz="600" i="1" dirty="0">
                <a:latin typeface="Arial"/>
                <a:cs typeface="Arial"/>
              </a:rPr>
              <a:t>et</a:t>
            </a:r>
            <a:r>
              <a:rPr sz="600" i="1" spc="40" dirty="0">
                <a:latin typeface="Arial"/>
                <a:cs typeface="Arial"/>
              </a:rPr>
              <a:t> </a:t>
            </a:r>
            <a:r>
              <a:rPr sz="600" i="1" dirty="0">
                <a:latin typeface="Arial"/>
                <a:cs typeface="Arial"/>
              </a:rPr>
              <a:t>al</a:t>
            </a:r>
            <a:r>
              <a:rPr sz="600" i="1" spc="35" dirty="0">
                <a:latin typeface="Arial"/>
                <a:cs typeface="Arial"/>
              </a:rPr>
              <a:t> </a:t>
            </a:r>
            <a:r>
              <a:rPr sz="600" dirty="0">
                <a:latin typeface="Arial"/>
                <a:cs typeface="Arial"/>
              </a:rPr>
              <a:t>[14]</a:t>
            </a:r>
            <a:r>
              <a:rPr sz="600" i="1" dirty="0">
                <a:latin typeface="Arial"/>
                <a:cs typeface="Arial"/>
              </a:rPr>
              <a:t>.</a:t>
            </a:r>
            <a:r>
              <a:rPr sz="600" i="1" spc="40" dirty="0">
                <a:latin typeface="Arial"/>
                <a:cs typeface="Arial"/>
              </a:rPr>
              <a:t> </a:t>
            </a:r>
            <a:r>
              <a:rPr sz="600" i="1" spc="-10" dirty="0">
                <a:latin typeface="Arial"/>
                <a:cs typeface="Arial"/>
              </a:rPr>
              <a:t>si-</a:t>
            </a:r>
            <a:r>
              <a:rPr sz="600" i="1" dirty="0">
                <a:latin typeface="Arial"/>
                <a:cs typeface="Arial"/>
              </a:rPr>
              <a:t>RNA</a:t>
            </a:r>
            <a:r>
              <a:rPr sz="600" i="1" spc="15" dirty="0">
                <a:latin typeface="Arial"/>
                <a:cs typeface="Arial"/>
              </a:rPr>
              <a:t> </a:t>
            </a:r>
            <a:r>
              <a:rPr sz="600" i="1" dirty="0">
                <a:latin typeface="Arial"/>
                <a:cs typeface="Arial"/>
              </a:rPr>
              <a:t>control</a:t>
            </a:r>
            <a:r>
              <a:rPr sz="600" i="1" spc="40" dirty="0">
                <a:latin typeface="Arial"/>
                <a:cs typeface="Arial"/>
              </a:rPr>
              <a:t> </a:t>
            </a:r>
            <a:r>
              <a:rPr sz="600" i="1" dirty="0">
                <a:latin typeface="Arial"/>
                <a:cs typeface="Arial"/>
              </a:rPr>
              <a:t>is</a:t>
            </a:r>
            <a:r>
              <a:rPr sz="600" i="1" spc="35" dirty="0">
                <a:latin typeface="Arial"/>
                <a:cs typeface="Arial"/>
              </a:rPr>
              <a:t> </a:t>
            </a:r>
            <a:r>
              <a:rPr sz="600" i="1" dirty="0">
                <a:latin typeface="Arial"/>
                <a:cs typeface="Arial"/>
              </a:rPr>
              <a:t>siRNA</a:t>
            </a:r>
            <a:r>
              <a:rPr sz="600" i="1" spc="15" dirty="0">
                <a:latin typeface="Arial"/>
                <a:cs typeface="Arial"/>
              </a:rPr>
              <a:t> </a:t>
            </a:r>
            <a:r>
              <a:rPr sz="600" i="1" dirty="0">
                <a:latin typeface="Arial"/>
                <a:cs typeface="Arial"/>
              </a:rPr>
              <a:t>against</a:t>
            </a:r>
            <a:r>
              <a:rPr sz="600" i="1" spc="40" dirty="0">
                <a:latin typeface="Arial"/>
                <a:cs typeface="Arial"/>
              </a:rPr>
              <a:t> </a:t>
            </a:r>
            <a:r>
              <a:rPr sz="600" i="1" dirty="0">
                <a:latin typeface="Arial"/>
                <a:cs typeface="Arial"/>
              </a:rPr>
              <a:t>luciferase.</a:t>
            </a:r>
            <a:r>
              <a:rPr sz="600" i="1" spc="35" dirty="0">
                <a:latin typeface="Arial"/>
                <a:cs typeface="Arial"/>
              </a:rPr>
              <a:t> </a:t>
            </a:r>
            <a:r>
              <a:rPr sz="600" i="1" dirty="0">
                <a:latin typeface="Arial"/>
                <a:cs typeface="Arial"/>
              </a:rPr>
              <a:t>N4.40</a:t>
            </a:r>
            <a:r>
              <a:rPr sz="600" i="1" spc="40" dirty="0">
                <a:latin typeface="Arial"/>
                <a:cs typeface="Arial"/>
              </a:rPr>
              <a:t> </a:t>
            </a:r>
            <a:r>
              <a:rPr sz="600" i="1" dirty="0">
                <a:latin typeface="Arial"/>
                <a:cs typeface="Arial"/>
              </a:rPr>
              <a:t>clone</a:t>
            </a:r>
            <a:r>
              <a:rPr sz="600" i="1" spc="40" dirty="0">
                <a:latin typeface="Arial"/>
                <a:cs typeface="Arial"/>
              </a:rPr>
              <a:t> </a:t>
            </a:r>
            <a:r>
              <a:rPr sz="600" i="1" dirty="0">
                <a:latin typeface="Arial"/>
                <a:cs typeface="Arial"/>
              </a:rPr>
              <a:t>is</a:t>
            </a:r>
            <a:r>
              <a:rPr sz="600" i="1" spc="40" dirty="0">
                <a:latin typeface="Arial"/>
                <a:cs typeface="Arial"/>
              </a:rPr>
              <a:t> </a:t>
            </a:r>
            <a:r>
              <a:rPr sz="600" i="1" dirty="0">
                <a:latin typeface="Arial"/>
                <a:cs typeface="Arial"/>
              </a:rPr>
              <a:t>nectin-4</a:t>
            </a:r>
            <a:r>
              <a:rPr sz="600" i="1" spc="35" dirty="0">
                <a:latin typeface="Arial"/>
                <a:cs typeface="Arial"/>
              </a:rPr>
              <a:t> </a:t>
            </a:r>
            <a:r>
              <a:rPr sz="600" i="1" dirty="0">
                <a:latin typeface="Arial"/>
                <a:cs typeface="Arial"/>
              </a:rPr>
              <a:t>monoclonal</a:t>
            </a:r>
            <a:r>
              <a:rPr sz="600" i="1" spc="40" dirty="0">
                <a:latin typeface="Arial"/>
                <a:cs typeface="Arial"/>
              </a:rPr>
              <a:t> </a:t>
            </a:r>
            <a:r>
              <a:rPr sz="600" i="1" dirty="0">
                <a:latin typeface="Arial"/>
                <a:cs typeface="Arial"/>
              </a:rPr>
              <a:t>antibody</a:t>
            </a:r>
            <a:r>
              <a:rPr sz="600" i="1" spc="40" dirty="0">
                <a:latin typeface="Arial"/>
                <a:cs typeface="Arial"/>
              </a:rPr>
              <a:t> </a:t>
            </a:r>
            <a:r>
              <a:rPr sz="600" i="1" spc="-20" dirty="0">
                <a:latin typeface="Arial"/>
                <a:cs typeface="Arial"/>
              </a:rPr>
              <a:t>that</a:t>
            </a:r>
            <a:r>
              <a:rPr sz="600" i="1" spc="500" dirty="0">
                <a:latin typeface="Arial"/>
                <a:cs typeface="Arial"/>
              </a:rPr>
              <a:t> </a:t>
            </a:r>
            <a:r>
              <a:rPr sz="600" i="1" dirty="0">
                <a:latin typeface="Arial"/>
                <a:cs typeface="Arial"/>
              </a:rPr>
              <a:t>target</a:t>
            </a:r>
            <a:r>
              <a:rPr sz="600" i="1" spc="50" dirty="0">
                <a:latin typeface="Arial"/>
                <a:cs typeface="Arial"/>
              </a:rPr>
              <a:t> </a:t>
            </a:r>
            <a:r>
              <a:rPr sz="600" i="1" dirty="0">
                <a:latin typeface="Arial"/>
                <a:cs typeface="Arial"/>
              </a:rPr>
              <a:t>different</a:t>
            </a:r>
            <a:r>
              <a:rPr sz="600" i="1" spc="50" dirty="0">
                <a:latin typeface="Arial"/>
                <a:cs typeface="Arial"/>
              </a:rPr>
              <a:t> </a:t>
            </a:r>
            <a:r>
              <a:rPr sz="600" i="1" dirty="0">
                <a:latin typeface="Arial"/>
                <a:cs typeface="Arial"/>
              </a:rPr>
              <a:t>epitope</a:t>
            </a:r>
            <a:r>
              <a:rPr sz="600" i="1" spc="55" dirty="0">
                <a:latin typeface="Arial"/>
                <a:cs typeface="Arial"/>
              </a:rPr>
              <a:t> </a:t>
            </a:r>
            <a:r>
              <a:rPr sz="600" i="1" dirty="0">
                <a:latin typeface="Arial"/>
                <a:cs typeface="Arial"/>
              </a:rPr>
              <a:t>regarding</a:t>
            </a:r>
            <a:r>
              <a:rPr sz="600" i="1" spc="55" dirty="0">
                <a:latin typeface="Arial"/>
                <a:cs typeface="Arial"/>
              </a:rPr>
              <a:t> </a:t>
            </a:r>
            <a:r>
              <a:rPr sz="600" i="1" dirty="0">
                <a:latin typeface="Arial"/>
                <a:cs typeface="Arial"/>
              </a:rPr>
              <a:t>to</a:t>
            </a:r>
            <a:r>
              <a:rPr sz="600" i="1" spc="55" dirty="0">
                <a:latin typeface="Arial"/>
                <a:cs typeface="Arial"/>
              </a:rPr>
              <a:t> </a:t>
            </a:r>
            <a:r>
              <a:rPr sz="600" i="1" dirty="0">
                <a:latin typeface="Arial"/>
                <a:cs typeface="Arial"/>
              </a:rPr>
              <a:t>N4.61</a:t>
            </a:r>
            <a:r>
              <a:rPr sz="600" i="1" spc="60" dirty="0">
                <a:latin typeface="Arial"/>
                <a:cs typeface="Arial"/>
              </a:rPr>
              <a:t> </a:t>
            </a:r>
            <a:r>
              <a:rPr sz="600" i="1" dirty="0">
                <a:latin typeface="Arial"/>
                <a:cs typeface="Arial"/>
              </a:rPr>
              <a:t>antibody.</a:t>
            </a:r>
            <a:r>
              <a:rPr sz="600" i="1" spc="50" dirty="0">
                <a:latin typeface="Arial"/>
                <a:cs typeface="Arial"/>
              </a:rPr>
              <a:t> </a:t>
            </a:r>
            <a:r>
              <a:rPr sz="600" i="1" dirty="0">
                <a:latin typeface="Arial"/>
                <a:cs typeface="Arial"/>
              </a:rPr>
              <a:t>N3.81</a:t>
            </a:r>
            <a:r>
              <a:rPr sz="600" i="1" spc="55" dirty="0">
                <a:latin typeface="Arial"/>
                <a:cs typeface="Arial"/>
              </a:rPr>
              <a:t> </a:t>
            </a:r>
            <a:r>
              <a:rPr sz="600" i="1" dirty="0">
                <a:latin typeface="Arial"/>
                <a:cs typeface="Arial"/>
              </a:rPr>
              <a:t>clone</a:t>
            </a:r>
            <a:r>
              <a:rPr sz="600" i="1" spc="55" dirty="0">
                <a:latin typeface="Arial"/>
                <a:cs typeface="Arial"/>
              </a:rPr>
              <a:t> </a:t>
            </a:r>
            <a:r>
              <a:rPr sz="600" i="1" dirty="0">
                <a:latin typeface="Arial"/>
                <a:cs typeface="Arial"/>
              </a:rPr>
              <a:t>is</a:t>
            </a:r>
            <a:r>
              <a:rPr sz="600" i="1" spc="55" dirty="0">
                <a:latin typeface="Arial"/>
                <a:cs typeface="Arial"/>
              </a:rPr>
              <a:t> </a:t>
            </a:r>
            <a:r>
              <a:rPr sz="600" i="1" dirty="0">
                <a:latin typeface="Arial"/>
                <a:cs typeface="Arial"/>
              </a:rPr>
              <a:t>nectin-3</a:t>
            </a:r>
            <a:r>
              <a:rPr sz="600" i="1" spc="55" dirty="0">
                <a:latin typeface="Arial"/>
                <a:cs typeface="Arial"/>
              </a:rPr>
              <a:t> </a:t>
            </a:r>
            <a:r>
              <a:rPr sz="600" i="1" dirty="0">
                <a:latin typeface="Arial"/>
                <a:cs typeface="Arial"/>
              </a:rPr>
              <a:t>monoclonal</a:t>
            </a:r>
            <a:r>
              <a:rPr sz="600" i="1" spc="60" dirty="0">
                <a:latin typeface="Arial"/>
                <a:cs typeface="Arial"/>
              </a:rPr>
              <a:t> </a:t>
            </a:r>
            <a:r>
              <a:rPr sz="600" i="1" dirty="0">
                <a:latin typeface="Arial"/>
                <a:cs typeface="Arial"/>
              </a:rPr>
              <a:t>antibody.</a:t>
            </a:r>
            <a:r>
              <a:rPr sz="600" i="1" spc="50" dirty="0">
                <a:latin typeface="Arial"/>
                <a:cs typeface="Arial"/>
              </a:rPr>
              <a:t> </a:t>
            </a:r>
            <a:r>
              <a:rPr sz="600" b="1" dirty="0">
                <a:latin typeface="Arial"/>
                <a:cs typeface="Arial"/>
              </a:rPr>
              <a:t>Cell</a:t>
            </a:r>
            <a:r>
              <a:rPr sz="600" b="1" spc="50" dirty="0">
                <a:latin typeface="Arial"/>
                <a:cs typeface="Arial"/>
              </a:rPr>
              <a:t> </a:t>
            </a:r>
            <a:r>
              <a:rPr sz="600" b="1" dirty="0">
                <a:latin typeface="Arial"/>
                <a:cs typeface="Arial"/>
              </a:rPr>
              <a:t>migration</a:t>
            </a:r>
            <a:r>
              <a:rPr sz="600" b="1" spc="50" dirty="0">
                <a:latin typeface="Arial"/>
                <a:cs typeface="Arial"/>
              </a:rPr>
              <a:t> </a:t>
            </a:r>
            <a:r>
              <a:rPr sz="600" b="1" dirty="0">
                <a:latin typeface="Arial"/>
                <a:cs typeface="Arial"/>
              </a:rPr>
              <a:t>assay</a:t>
            </a:r>
            <a:r>
              <a:rPr sz="600" b="1" spc="55" dirty="0">
                <a:latin typeface="Arial"/>
                <a:cs typeface="Arial"/>
              </a:rPr>
              <a:t> </a:t>
            </a:r>
            <a:r>
              <a:rPr sz="600" b="1" dirty="0">
                <a:latin typeface="Arial"/>
                <a:cs typeface="Arial"/>
              </a:rPr>
              <a:t>:</a:t>
            </a:r>
            <a:r>
              <a:rPr sz="600" b="1" spc="50" dirty="0">
                <a:latin typeface="Arial"/>
                <a:cs typeface="Arial"/>
              </a:rPr>
              <a:t> </a:t>
            </a:r>
            <a:r>
              <a:rPr sz="600" dirty="0">
                <a:latin typeface="Arial"/>
                <a:cs typeface="Arial"/>
              </a:rPr>
              <a:t>The</a:t>
            </a:r>
            <a:r>
              <a:rPr sz="600" spc="60" dirty="0">
                <a:latin typeface="Arial"/>
                <a:cs typeface="Arial"/>
              </a:rPr>
              <a:t> </a:t>
            </a:r>
            <a:r>
              <a:rPr sz="600" dirty="0">
                <a:latin typeface="Arial"/>
                <a:cs typeface="Arial"/>
              </a:rPr>
              <a:t>woundhealing</a:t>
            </a:r>
            <a:r>
              <a:rPr sz="600" spc="55" dirty="0">
                <a:latin typeface="Arial"/>
                <a:cs typeface="Arial"/>
              </a:rPr>
              <a:t> </a:t>
            </a:r>
            <a:r>
              <a:rPr sz="600" dirty="0">
                <a:latin typeface="Arial"/>
                <a:cs typeface="Arial"/>
              </a:rPr>
              <a:t>test</a:t>
            </a:r>
            <a:r>
              <a:rPr sz="600" spc="50" dirty="0">
                <a:latin typeface="Arial"/>
                <a:cs typeface="Arial"/>
              </a:rPr>
              <a:t> </a:t>
            </a:r>
            <a:r>
              <a:rPr sz="600" dirty="0">
                <a:latin typeface="Arial"/>
                <a:cs typeface="Arial"/>
              </a:rPr>
              <a:t>was</a:t>
            </a:r>
            <a:r>
              <a:rPr sz="600" spc="55" dirty="0">
                <a:latin typeface="Arial"/>
                <a:cs typeface="Arial"/>
              </a:rPr>
              <a:t> </a:t>
            </a:r>
            <a:r>
              <a:rPr sz="600" spc="-10" dirty="0">
                <a:latin typeface="Arial"/>
                <a:cs typeface="Arial"/>
              </a:rPr>
              <a:t>performed</a:t>
            </a:r>
            <a:r>
              <a:rPr sz="600" spc="500" dirty="0">
                <a:latin typeface="Arial"/>
                <a:cs typeface="Arial"/>
              </a:rPr>
              <a:t> </a:t>
            </a:r>
            <a:r>
              <a:rPr sz="600" dirty="0">
                <a:latin typeface="Arial"/>
                <a:cs typeface="Arial"/>
              </a:rPr>
              <a:t>using</a:t>
            </a:r>
            <a:r>
              <a:rPr sz="600" spc="50" dirty="0">
                <a:latin typeface="Arial"/>
                <a:cs typeface="Arial"/>
              </a:rPr>
              <a:t> </a:t>
            </a:r>
            <a:r>
              <a:rPr sz="600" dirty="0">
                <a:latin typeface="Arial"/>
                <a:cs typeface="Arial"/>
              </a:rPr>
              <a:t>ibidi®</a:t>
            </a:r>
            <a:r>
              <a:rPr sz="600" spc="50" dirty="0">
                <a:latin typeface="Arial"/>
                <a:cs typeface="Arial"/>
              </a:rPr>
              <a:t> </a:t>
            </a:r>
            <a:r>
              <a:rPr sz="600" dirty="0">
                <a:latin typeface="Arial"/>
                <a:cs typeface="Arial"/>
              </a:rPr>
              <a:t>insert.</a:t>
            </a:r>
            <a:r>
              <a:rPr sz="600" spc="50" dirty="0">
                <a:latin typeface="Arial"/>
                <a:cs typeface="Arial"/>
              </a:rPr>
              <a:t> </a:t>
            </a:r>
            <a:r>
              <a:rPr sz="600" dirty="0">
                <a:latin typeface="Arial"/>
                <a:cs typeface="Arial"/>
              </a:rPr>
              <a:t>Each</a:t>
            </a:r>
            <a:r>
              <a:rPr sz="600" spc="50" dirty="0">
                <a:latin typeface="Arial"/>
                <a:cs typeface="Arial"/>
              </a:rPr>
              <a:t> </a:t>
            </a:r>
            <a:r>
              <a:rPr sz="600" dirty="0">
                <a:latin typeface="Arial"/>
                <a:cs typeface="Arial"/>
              </a:rPr>
              <a:t>insert</a:t>
            </a:r>
            <a:r>
              <a:rPr sz="600" spc="50" dirty="0">
                <a:latin typeface="Arial"/>
                <a:cs typeface="Arial"/>
              </a:rPr>
              <a:t> </a:t>
            </a:r>
            <a:r>
              <a:rPr sz="600" dirty="0">
                <a:latin typeface="Arial"/>
                <a:cs typeface="Arial"/>
              </a:rPr>
              <a:t>contain</a:t>
            </a:r>
            <a:r>
              <a:rPr sz="600" spc="50" dirty="0">
                <a:latin typeface="Arial"/>
                <a:cs typeface="Arial"/>
              </a:rPr>
              <a:t> </a:t>
            </a:r>
            <a:r>
              <a:rPr sz="600" dirty="0">
                <a:latin typeface="Arial"/>
                <a:cs typeface="Arial"/>
              </a:rPr>
              <a:t>5000</a:t>
            </a:r>
            <a:r>
              <a:rPr sz="600" spc="55" dirty="0">
                <a:latin typeface="Arial"/>
                <a:cs typeface="Arial"/>
              </a:rPr>
              <a:t> </a:t>
            </a:r>
            <a:r>
              <a:rPr sz="600" dirty="0">
                <a:latin typeface="Arial"/>
                <a:cs typeface="Arial"/>
              </a:rPr>
              <a:t>cells</a:t>
            </a:r>
            <a:r>
              <a:rPr sz="600" spc="50" dirty="0">
                <a:latin typeface="Arial"/>
                <a:cs typeface="Arial"/>
              </a:rPr>
              <a:t> </a:t>
            </a:r>
            <a:r>
              <a:rPr sz="600" dirty="0">
                <a:latin typeface="Arial"/>
                <a:cs typeface="Arial"/>
              </a:rPr>
              <a:t>incubated</a:t>
            </a:r>
            <a:r>
              <a:rPr sz="600" spc="50" dirty="0">
                <a:latin typeface="Arial"/>
                <a:cs typeface="Arial"/>
              </a:rPr>
              <a:t> </a:t>
            </a:r>
            <a:r>
              <a:rPr sz="600" dirty="0">
                <a:latin typeface="Arial"/>
                <a:cs typeface="Arial"/>
              </a:rPr>
              <a:t>in</a:t>
            </a:r>
            <a:r>
              <a:rPr sz="600" spc="50" dirty="0">
                <a:latin typeface="Arial"/>
                <a:cs typeface="Arial"/>
              </a:rPr>
              <a:t> </a:t>
            </a:r>
            <a:r>
              <a:rPr sz="600" dirty="0">
                <a:latin typeface="Arial"/>
                <a:cs typeface="Arial"/>
              </a:rPr>
              <a:t>medium</a:t>
            </a:r>
            <a:r>
              <a:rPr sz="600" spc="50" dirty="0">
                <a:latin typeface="Arial"/>
                <a:cs typeface="Arial"/>
              </a:rPr>
              <a:t> </a:t>
            </a:r>
            <a:r>
              <a:rPr sz="600" dirty="0">
                <a:latin typeface="Arial"/>
                <a:cs typeface="Arial"/>
              </a:rPr>
              <a:t>containing</a:t>
            </a:r>
            <a:r>
              <a:rPr sz="600" spc="50" dirty="0">
                <a:latin typeface="Arial"/>
                <a:cs typeface="Arial"/>
              </a:rPr>
              <a:t> </a:t>
            </a:r>
            <a:r>
              <a:rPr sz="600" dirty="0">
                <a:latin typeface="Arial"/>
                <a:cs typeface="Arial"/>
              </a:rPr>
              <a:t>10%FCS.</a:t>
            </a:r>
            <a:r>
              <a:rPr sz="600" spc="15" dirty="0">
                <a:latin typeface="Arial"/>
                <a:cs typeface="Arial"/>
              </a:rPr>
              <a:t> </a:t>
            </a:r>
            <a:r>
              <a:rPr sz="600" dirty="0">
                <a:latin typeface="Arial"/>
                <a:cs typeface="Arial"/>
              </a:rPr>
              <a:t>After</a:t>
            </a:r>
            <a:r>
              <a:rPr sz="600" spc="55" dirty="0">
                <a:latin typeface="Arial"/>
                <a:cs typeface="Arial"/>
              </a:rPr>
              <a:t> </a:t>
            </a:r>
            <a:r>
              <a:rPr sz="600" dirty="0">
                <a:latin typeface="Arial"/>
                <a:cs typeface="Arial"/>
              </a:rPr>
              <a:t>removing</a:t>
            </a:r>
            <a:r>
              <a:rPr sz="600" spc="50" dirty="0">
                <a:latin typeface="Arial"/>
                <a:cs typeface="Arial"/>
              </a:rPr>
              <a:t> </a:t>
            </a:r>
            <a:r>
              <a:rPr sz="600" dirty="0">
                <a:latin typeface="Arial"/>
                <a:cs typeface="Arial"/>
              </a:rPr>
              <a:t>the</a:t>
            </a:r>
            <a:r>
              <a:rPr sz="600" spc="50" dirty="0">
                <a:latin typeface="Arial"/>
                <a:cs typeface="Arial"/>
              </a:rPr>
              <a:t> </a:t>
            </a:r>
            <a:r>
              <a:rPr sz="600" dirty="0">
                <a:latin typeface="Arial"/>
                <a:cs typeface="Arial"/>
              </a:rPr>
              <a:t>insertion</a:t>
            </a:r>
            <a:r>
              <a:rPr sz="600" spc="50" dirty="0">
                <a:latin typeface="Arial"/>
                <a:cs typeface="Arial"/>
              </a:rPr>
              <a:t> </a:t>
            </a:r>
            <a:r>
              <a:rPr sz="600" dirty="0">
                <a:latin typeface="Arial"/>
                <a:cs typeface="Arial"/>
              </a:rPr>
              <a:t>image</a:t>
            </a:r>
            <a:r>
              <a:rPr sz="600" spc="50" dirty="0">
                <a:latin typeface="Arial"/>
                <a:cs typeface="Arial"/>
              </a:rPr>
              <a:t> </a:t>
            </a:r>
            <a:r>
              <a:rPr sz="600" dirty="0">
                <a:latin typeface="Arial"/>
                <a:cs typeface="Arial"/>
              </a:rPr>
              <a:t>acquisition</a:t>
            </a:r>
            <a:r>
              <a:rPr sz="600" spc="50" dirty="0">
                <a:latin typeface="Arial"/>
                <a:cs typeface="Arial"/>
              </a:rPr>
              <a:t> </a:t>
            </a:r>
            <a:r>
              <a:rPr sz="600" dirty="0">
                <a:latin typeface="Arial"/>
                <a:cs typeface="Arial"/>
              </a:rPr>
              <a:t>is</a:t>
            </a:r>
            <a:r>
              <a:rPr sz="600" spc="55" dirty="0">
                <a:latin typeface="Arial"/>
                <a:cs typeface="Arial"/>
              </a:rPr>
              <a:t> </a:t>
            </a:r>
            <a:r>
              <a:rPr sz="600" dirty="0">
                <a:latin typeface="Arial"/>
                <a:cs typeface="Arial"/>
              </a:rPr>
              <a:t>performed</a:t>
            </a:r>
            <a:r>
              <a:rPr sz="600" spc="50" dirty="0">
                <a:latin typeface="Arial"/>
                <a:cs typeface="Arial"/>
              </a:rPr>
              <a:t> </a:t>
            </a:r>
            <a:r>
              <a:rPr sz="600" dirty="0">
                <a:latin typeface="Arial"/>
                <a:cs typeface="Arial"/>
              </a:rPr>
              <a:t>during</a:t>
            </a:r>
            <a:r>
              <a:rPr sz="600" spc="50" dirty="0">
                <a:latin typeface="Arial"/>
                <a:cs typeface="Arial"/>
              </a:rPr>
              <a:t> </a:t>
            </a:r>
            <a:r>
              <a:rPr sz="600" spc="-50" dirty="0">
                <a:latin typeface="Arial"/>
                <a:cs typeface="Arial"/>
              </a:rPr>
              <a:t>9</a:t>
            </a:r>
            <a:r>
              <a:rPr sz="600" spc="500" dirty="0">
                <a:latin typeface="Arial"/>
                <a:cs typeface="Arial"/>
              </a:rPr>
              <a:t> </a:t>
            </a:r>
            <a:r>
              <a:rPr sz="600" dirty="0">
                <a:latin typeface="Arial"/>
                <a:cs typeface="Arial"/>
              </a:rPr>
              <a:t>hours</a:t>
            </a:r>
            <a:r>
              <a:rPr sz="600" spc="60" dirty="0">
                <a:latin typeface="Arial"/>
                <a:cs typeface="Arial"/>
              </a:rPr>
              <a:t> </a:t>
            </a:r>
            <a:r>
              <a:rPr sz="600" dirty="0">
                <a:latin typeface="Arial"/>
                <a:cs typeface="Arial"/>
              </a:rPr>
              <a:t>(5minutes</a:t>
            </a:r>
            <a:r>
              <a:rPr sz="600" spc="60" dirty="0">
                <a:latin typeface="Arial"/>
                <a:cs typeface="Arial"/>
              </a:rPr>
              <a:t> </a:t>
            </a:r>
            <a:r>
              <a:rPr sz="600" dirty="0">
                <a:latin typeface="Arial"/>
                <a:cs typeface="Arial"/>
              </a:rPr>
              <a:t>interval</a:t>
            </a:r>
            <a:r>
              <a:rPr sz="600" spc="60" dirty="0">
                <a:latin typeface="Arial"/>
                <a:cs typeface="Arial"/>
              </a:rPr>
              <a:t> </a:t>
            </a:r>
            <a:r>
              <a:rPr sz="600" dirty="0">
                <a:latin typeface="Arial"/>
                <a:cs typeface="Arial"/>
              </a:rPr>
              <a:t>between</a:t>
            </a:r>
            <a:r>
              <a:rPr sz="600" spc="60" dirty="0">
                <a:latin typeface="Arial"/>
                <a:cs typeface="Arial"/>
              </a:rPr>
              <a:t> </a:t>
            </a:r>
            <a:r>
              <a:rPr sz="600" dirty="0">
                <a:latin typeface="Arial"/>
                <a:cs typeface="Arial"/>
              </a:rPr>
              <a:t>two</a:t>
            </a:r>
            <a:r>
              <a:rPr sz="600" spc="60" dirty="0">
                <a:latin typeface="Arial"/>
                <a:cs typeface="Arial"/>
              </a:rPr>
              <a:t> </a:t>
            </a:r>
            <a:r>
              <a:rPr sz="600" dirty="0">
                <a:latin typeface="Arial"/>
                <a:cs typeface="Arial"/>
              </a:rPr>
              <a:t>successive</a:t>
            </a:r>
            <a:r>
              <a:rPr sz="600" spc="65" dirty="0">
                <a:latin typeface="Arial"/>
                <a:cs typeface="Arial"/>
              </a:rPr>
              <a:t> </a:t>
            </a:r>
            <a:r>
              <a:rPr sz="600" dirty="0">
                <a:latin typeface="Arial"/>
                <a:cs typeface="Arial"/>
              </a:rPr>
              <a:t>images</a:t>
            </a:r>
            <a:r>
              <a:rPr sz="600" spc="60" dirty="0">
                <a:latin typeface="Arial"/>
                <a:cs typeface="Arial"/>
              </a:rPr>
              <a:t> </a:t>
            </a:r>
            <a:r>
              <a:rPr sz="600" dirty="0">
                <a:latin typeface="Arial"/>
                <a:cs typeface="Arial"/>
              </a:rPr>
              <a:t>at</a:t>
            </a:r>
            <a:r>
              <a:rPr sz="600" spc="60" dirty="0">
                <a:latin typeface="Arial"/>
                <a:cs typeface="Arial"/>
              </a:rPr>
              <a:t> </a:t>
            </a:r>
            <a:r>
              <a:rPr sz="600" dirty="0">
                <a:latin typeface="Arial"/>
                <a:cs typeface="Arial"/>
              </a:rPr>
              <a:t>the</a:t>
            </a:r>
            <a:r>
              <a:rPr sz="600" spc="60" dirty="0">
                <a:latin typeface="Arial"/>
                <a:cs typeface="Arial"/>
              </a:rPr>
              <a:t> </a:t>
            </a:r>
            <a:r>
              <a:rPr sz="600" dirty="0">
                <a:latin typeface="Arial"/>
                <a:cs typeface="Arial"/>
              </a:rPr>
              <a:t>same</a:t>
            </a:r>
            <a:r>
              <a:rPr sz="600" spc="60" dirty="0">
                <a:latin typeface="Arial"/>
                <a:cs typeface="Arial"/>
              </a:rPr>
              <a:t> </a:t>
            </a:r>
            <a:r>
              <a:rPr sz="600" dirty="0">
                <a:latin typeface="Arial"/>
                <a:cs typeface="Arial"/>
              </a:rPr>
              <a:t>position)</a:t>
            </a:r>
            <a:r>
              <a:rPr sz="600" spc="65" dirty="0">
                <a:latin typeface="Arial"/>
                <a:cs typeface="Arial"/>
              </a:rPr>
              <a:t> </a:t>
            </a:r>
            <a:r>
              <a:rPr sz="600" dirty="0">
                <a:latin typeface="Arial"/>
                <a:cs typeface="Arial"/>
              </a:rPr>
              <a:t>by</a:t>
            </a:r>
            <a:r>
              <a:rPr sz="600" spc="50" dirty="0">
                <a:latin typeface="Arial"/>
                <a:cs typeface="Arial"/>
              </a:rPr>
              <a:t> </a:t>
            </a:r>
            <a:r>
              <a:rPr sz="600" spc="-10" dirty="0">
                <a:latin typeface="Arial"/>
                <a:cs typeface="Arial"/>
              </a:rPr>
              <a:t>Time-</a:t>
            </a:r>
            <a:r>
              <a:rPr sz="600" dirty="0">
                <a:latin typeface="Arial"/>
                <a:cs typeface="Arial"/>
              </a:rPr>
              <a:t>Laps</a:t>
            </a:r>
            <a:r>
              <a:rPr sz="600" spc="60" dirty="0">
                <a:latin typeface="Arial"/>
                <a:cs typeface="Arial"/>
              </a:rPr>
              <a:t> </a:t>
            </a:r>
            <a:r>
              <a:rPr sz="600" dirty="0">
                <a:latin typeface="Arial"/>
                <a:cs typeface="Arial"/>
              </a:rPr>
              <a:t>digital</a:t>
            </a:r>
            <a:r>
              <a:rPr sz="600" spc="60" dirty="0">
                <a:latin typeface="Arial"/>
                <a:cs typeface="Arial"/>
              </a:rPr>
              <a:t> </a:t>
            </a:r>
            <a:r>
              <a:rPr sz="600" dirty="0">
                <a:latin typeface="Arial"/>
                <a:cs typeface="Arial"/>
              </a:rPr>
              <a:t>camera.</a:t>
            </a:r>
            <a:r>
              <a:rPr sz="600" spc="60" dirty="0">
                <a:latin typeface="Arial"/>
                <a:cs typeface="Arial"/>
              </a:rPr>
              <a:t> </a:t>
            </a:r>
            <a:r>
              <a:rPr sz="600" dirty="0">
                <a:latin typeface="Arial"/>
                <a:cs typeface="Arial"/>
              </a:rPr>
              <a:t>Pics</a:t>
            </a:r>
            <a:r>
              <a:rPr sz="600" spc="60" dirty="0">
                <a:latin typeface="Arial"/>
                <a:cs typeface="Arial"/>
              </a:rPr>
              <a:t> </a:t>
            </a:r>
            <a:r>
              <a:rPr sz="600" dirty="0">
                <a:latin typeface="Arial"/>
                <a:cs typeface="Arial"/>
              </a:rPr>
              <a:t>analysis</a:t>
            </a:r>
            <a:r>
              <a:rPr sz="600" spc="65" dirty="0">
                <a:latin typeface="Arial"/>
                <a:cs typeface="Arial"/>
              </a:rPr>
              <a:t> </a:t>
            </a:r>
            <a:r>
              <a:rPr sz="600" dirty="0">
                <a:latin typeface="Arial"/>
                <a:cs typeface="Arial"/>
              </a:rPr>
              <a:t>and</a:t>
            </a:r>
            <a:r>
              <a:rPr sz="600" spc="60" dirty="0">
                <a:latin typeface="Arial"/>
                <a:cs typeface="Arial"/>
              </a:rPr>
              <a:t> </a:t>
            </a:r>
            <a:r>
              <a:rPr sz="600" dirty="0">
                <a:latin typeface="Arial"/>
                <a:cs typeface="Arial"/>
              </a:rPr>
              <a:t>migration</a:t>
            </a:r>
            <a:r>
              <a:rPr sz="600" spc="60" dirty="0">
                <a:latin typeface="Arial"/>
                <a:cs typeface="Arial"/>
              </a:rPr>
              <a:t> </a:t>
            </a:r>
            <a:r>
              <a:rPr sz="600" dirty="0">
                <a:latin typeface="Arial"/>
                <a:cs typeface="Arial"/>
              </a:rPr>
              <a:t>speed</a:t>
            </a:r>
            <a:r>
              <a:rPr sz="600" spc="60" dirty="0">
                <a:latin typeface="Arial"/>
                <a:cs typeface="Arial"/>
              </a:rPr>
              <a:t> </a:t>
            </a:r>
            <a:r>
              <a:rPr sz="600" dirty="0">
                <a:latin typeface="Arial"/>
                <a:cs typeface="Arial"/>
              </a:rPr>
              <a:t>were</a:t>
            </a:r>
            <a:r>
              <a:rPr sz="600" spc="60" dirty="0">
                <a:latin typeface="Arial"/>
                <a:cs typeface="Arial"/>
              </a:rPr>
              <a:t> </a:t>
            </a:r>
            <a:r>
              <a:rPr sz="600" spc="-10" dirty="0">
                <a:latin typeface="Arial"/>
                <a:cs typeface="Arial"/>
              </a:rPr>
              <a:t>performed</a:t>
            </a:r>
            <a:r>
              <a:rPr sz="600" spc="500" dirty="0">
                <a:latin typeface="Arial"/>
                <a:cs typeface="Arial"/>
              </a:rPr>
              <a:t> </a:t>
            </a:r>
            <a:r>
              <a:rPr sz="600" dirty="0">
                <a:latin typeface="Arial"/>
                <a:cs typeface="Arial"/>
              </a:rPr>
              <a:t>using</a:t>
            </a:r>
            <a:r>
              <a:rPr sz="600" spc="75" dirty="0">
                <a:latin typeface="Arial"/>
                <a:cs typeface="Arial"/>
              </a:rPr>
              <a:t> </a:t>
            </a:r>
            <a:r>
              <a:rPr sz="600" dirty="0">
                <a:latin typeface="Arial"/>
                <a:cs typeface="Arial"/>
              </a:rPr>
              <a:t>Metamorph®</a:t>
            </a:r>
            <a:r>
              <a:rPr sz="600" spc="80" dirty="0">
                <a:latin typeface="Arial"/>
                <a:cs typeface="Arial"/>
              </a:rPr>
              <a:t> </a:t>
            </a:r>
            <a:r>
              <a:rPr sz="600" dirty="0">
                <a:latin typeface="Arial"/>
                <a:cs typeface="Arial"/>
              </a:rPr>
              <a:t>software.</a:t>
            </a:r>
            <a:r>
              <a:rPr sz="600" spc="80" dirty="0">
                <a:latin typeface="Arial"/>
                <a:cs typeface="Arial"/>
              </a:rPr>
              <a:t> </a:t>
            </a:r>
            <a:r>
              <a:rPr sz="600" b="1" dirty="0">
                <a:latin typeface="Arial"/>
                <a:cs typeface="Arial"/>
              </a:rPr>
              <a:t>Colonogenic</a:t>
            </a:r>
            <a:r>
              <a:rPr sz="600" b="1" spc="75" dirty="0">
                <a:latin typeface="Arial"/>
                <a:cs typeface="Arial"/>
              </a:rPr>
              <a:t> </a:t>
            </a:r>
            <a:r>
              <a:rPr sz="600" b="1" dirty="0">
                <a:latin typeface="Arial"/>
                <a:cs typeface="Arial"/>
              </a:rPr>
              <a:t>power</a:t>
            </a:r>
            <a:r>
              <a:rPr sz="600" b="1" spc="80" dirty="0">
                <a:latin typeface="Arial"/>
                <a:cs typeface="Arial"/>
              </a:rPr>
              <a:t> </a:t>
            </a:r>
            <a:r>
              <a:rPr sz="600" b="1" dirty="0">
                <a:latin typeface="Arial"/>
                <a:cs typeface="Arial"/>
              </a:rPr>
              <a:t>assay</a:t>
            </a:r>
            <a:r>
              <a:rPr sz="600" b="1" spc="80" dirty="0">
                <a:latin typeface="Arial"/>
                <a:cs typeface="Arial"/>
              </a:rPr>
              <a:t> </a:t>
            </a:r>
            <a:r>
              <a:rPr sz="600" b="1" dirty="0">
                <a:latin typeface="Arial"/>
                <a:cs typeface="Arial"/>
              </a:rPr>
              <a:t>:</a:t>
            </a:r>
            <a:r>
              <a:rPr sz="600" b="1" spc="80" dirty="0">
                <a:latin typeface="Arial"/>
                <a:cs typeface="Arial"/>
              </a:rPr>
              <a:t> </a:t>
            </a:r>
            <a:r>
              <a:rPr sz="600" dirty="0">
                <a:latin typeface="Arial"/>
                <a:cs typeface="Arial"/>
              </a:rPr>
              <a:t>in</a:t>
            </a:r>
            <a:r>
              <a:rPr sz="600" spc="75" dirty="0">
                <a:latin typeface="Arial"/>
                <a:cs typeface="Arial"/>
              </a:rPr>
              <a:t> </a:t>
            </a:r>
            <a:r>
              <a:rPr sz="600" dirty="0">
                <a:latin typeface="Arial"/>
                <a:cs typeface="Arial"/>
              </a:rPr>
              <a:t>soft</a:t>
            </a:r>
            <a:r>
              <a:rPr sz="600" spc="80" dirty="0">
                <a:latin typeface="Arial"/>
                <a:cs typeface="Arial"/>
              </a:rPr>
              <a:t> </a:t>
            </a:r>
            <a:r>
              <a:rPr sz="600" dirty="0">
                <a:latin typeface="Arial"/>
                <a:cs typeface="Arial"/>
              </a:rPr>
              <a:t>agar</a:t>
            </a:r>
            <a:r>
              <a:rPr sz="600" spc="80" dirty="0">
                <a:latin typeface="Arial"/>
                <a:cs typeface="Arial"/>
              </a:rPr>
              <a:t> </a:t>
            </a:r>
            <a:r>
              <a:rPr sz="600" dirty="0">
                <a:latin typeface="Arial"/>
                <a:cs typeface="Arial"/>
              </a:rPr>
              <a:t>colony</a:t>
            </a:r>
            <a:r>
              <a:rPr sz="600" spc="75" dirty="0">
                <a:latin typeface="Arial"/>
                <a:cs typeface="Arial"/>
              </a:rPr>
              <a:t> </a:t>
            </a:r>
            <a:r>
              <a:rPr sz="600" dirty="0">
                <a:latin typeface="Arial"/>
                <a:cs typeface="Arial"/>
              </a:rPr>
              <a:t>formation</a:t>
            </a:r>
            <a:r>
              <a:rPr sz="600" spc="80" dirty="0">
                <a:latin typeface="Arial"/>
                <a:cs typeface="Arial"/>
              </a:rPr>
              <a:t> </a:t>
            </a:r>
            <a:r>
              <a:rPr sz="600" dirty="0">
                <a:latin typeface="Arial"/>
                <a:cs typeface="Arial"/>
              </a:rPr>
              <a:t>assay,</a:t>
            </a:r>
            <a:r>
              <a:rPr sz="600" spc="80" dirty="0">
                <a:latin typeface="Arial"/>
                <a:cs typeface="Arial"/>
              </a:rPr>
              <a:t> </a:t>
            </a:r>
            <a:r>
              <a:rPr sz="600" dirty="0">
                <a:latin typeface="Arial"/>
                <a:cs typeface="Arial"/>
              </a:rPr>
              <a:t>medium</a:t>
            </a:r>
            <a:r>
              <a:rPr sz="600" spc="80" dirty="0">
                <a:latin typeface="Arial"/>
                <a:cs typeface="Arial"/>
              </a:rPr>
              <a:t> </a:t>
            </a:r>
            <a:r>
              <a:rPr sz="600" dirty="0">
                <a:latin typeface="Arial"/>
                <a:cs typeface="Arial"/>
              </a:rPr>
              <a:t>were</a:t>
            </a:r>
            <a:r>
              <a:rPr sz="600" spc="75" dirty="0">
                <a:latin typeface="Arial"/>
                <a:cs typeface="Arial"/>
              </a:rPr>
              <a:t> </a:t>
            </a:r>
            <a:r>
              <a:rPr sz="600" dirty="0">
                <a:latin typeface="Arial"/>
                <a:cs typeface="Arial"/>
              </a:rPr>
              <a:t>cultured</a:t>
            </a:r>
            <a:r>
              <a:rPr sz="600" spc="80" dirty="0">
                <a:latin typeface="Arial"/>
                <a:cs typeface="Arial"/>
              </a:rPr>
              <a:t> </a:t>
            </a:r>
            <a:r>
              <a:rPr sz="600" dirty="0">
                <a:latin typeface="Arial"/>
                <a:cs typeface="Arial"/>
              </a:rPr>
              <a:t>at</a:t>
            </a:r>
            <a:r>
              <a:rPr sz="600" spc="80" dirty="0">
                <a:latin typeface="Arial"/>
                <a:cs typeface="Arial"/>
              </a:rPr>
              <a:t> </a:t>
            </a:r>
            <a:r>
              <a:rPr sz="600" dirty="0">
                <a:latin typeface="Arial"/>
                <a:cs typeface="Arial"/>
              </a:rPr>
              <a:t>37°C</a:t>
            </a:r>
            <a:r>
              <a:rPr sz="600" spc="80" dirty="0">
                <a:latin typeface="Arial"/>
                <a:cs typeface="Arial"/>
              </a:rPr>
              <a:t> </a:t>
            </a:r>
            <a:r>
              <a:rPr sz="600" dirty="0">
                <a:latin typeface="Arial"/>
                <a:cs typeface="Arial"/>
              </a:rPr>
              <a:t>in</a:t>
            </a:r>
            <a:r>
              <a:rPr sz="600" spc="75" dirty="0">
                <a:latin typeface="Arial"/>
                <a:cs typeface="Arial"/>
              </a:rPr>
              <a:t> </a:t>
            </a:r>
            <a:r>
              <a:rPr sz="600" dirty="0">
                <a:latin typeface="Arial"/>
                <a:cs typeface="Arial"/>
              </a:rPr>
              <a:t>medium</a:t>
            </a:r>
            <a:r>
              <a:rPr sz="600" spc="80" dirty="0">
                <a:latin typeface="Arial"/>
                <a:cs typeface="Arial"/>
              </a:rPr>
              <a:t> </a:t>
            </a:r>
            <a:r>
              <a:rPr sz="600" dirty="0">
                <a:latin typeface="Arial"/>
                <a:cs typeface="Arial"/>
              </a:rPr>
              <a:t>containing</a:t>
            </a:r>
            <a:r>
              <a:rPr sz="600" spc="80" dirty="0">
                <a:latin typeface="Arial"/>
                <a:cs typeface="Arial"/>
              </a:rPr>
              <a:t> </a:t>
            </a:r>
            <a:r>
              <a:rPr sz="600" dirty="0">
                <a:latin typeface="Arial"/>
                <a:cs typeface="Arial"/>
              </a:rPr>
              <a:t>agar</a:t>
            </a:r>
            <a:r>
              <a:rPr sz="600" spc="75" dirty="0">
                <a:latin typeface="Arial"/>
                <a:cs typeface="Arial"/>
              </a:rPr>
              <a:t> </a:t>
            </a:r>
            <a:r>
              <a:rPr sz="600" spc="-25" dirty="0">
                <a:latin typeface="Arial"/>
                <a:cs typeface="Arial"/>
              </a:rPr>
              <a:t>and</a:t>
            </a:r>
            <a:endParaRPr sz="600">
              <a:latin typeface="Arial"/>
              <a:cs typeface="Arial"/>
            </a:endParaRPr>
          </a:p>
          <a:p>
            <a:pPr marL="12700" marR="5080" algn="just">
              <a:lnSpc>
                <a:spcPct val="111100"/>
              </a:lnSpc>
            </a:pPr>
            <a:r>
              <a:rPr sz="600" dirty="0">
                <a:latin typeface="Arial"/>
                <a:cs typeface="Arial"/>
              </a:rPr>
              <a:t>agarose</a:t>
            </a:r>
            <a:r>
              <a:rPr sz="600" spc="5" dirty="0">
                <a:latin typeface="Arial"/>
                <a:cs typeface="Arial"/>
              </a:rPr>
              <a:t> </a:t>
            </a:r>
            <a:r>
              <a:rPr sz="600" dirty="0">
                <a:latin typeface="Arial"/>
                <a:cs typeface="Arial"/>
              </a:rPr>
              <a:t>and</a:t>
            </a:r>
            <a:r>
              <a:rPr sz="600" spc="10" dirty="0">
                <a:latin typeface="Arial"/>
                <a:cs typeface="Arial"/>
              </a:rPr>
              <a:t> </a:t>
            </a:r>
            <a:r>
              <a:rPr sz="600" dirty="0">
                <a:latin typeface="Arial"/>
                <a:cs typeface="Arial"/>
              </a:rPr>
              <a:t>RPMI</a:t>
            </a:r>
            <a:r>
              <a:rPr sz="600" spc="10" dirty="0">
                <a:latin typeface="Arial"/>
                <a:cs typeface="Arial"/>
              </a:rPr>
              <a:t> </a:t>
            </a:r>
            <a:r>
              <a:rPr sz="600" dirty="0">
                <a:latin typeface="Arial"/>
                <a:cs typeface="Arial"/>
              </a:rPr>
              <a:t>supplemented</a:t>
            </a:r>
            <a:r>
              <a:rPr sz="600" spc="10" dirty="0">
                <a:latin typeface="Arial"/>
                <a:cs typeface="Arial"/>
              </a:rPr>
              <a:t> </a:t>
            </a:r>
            <a:r>
              <a:rPr sz="600" dirty="0">
                <a:latin typeface="Arial"/>
                <a:cs typeface="Arial"/>
              </a:rPr>
              <a:t>with</a:t>
            </a:r>
            <a:r>
              <a:rPr sz="600" spc="10" dirty="0">
                <a:latin typeface="Arial"/>
                <a:cs typeface="Arial"/>
              </a:rPr>
              <a:t> </a:t>
            </a:r>
            <a:r>
              <a:rPr sz="600" dirty="0">
                <a:latin typeface="Arial"/>
                <a:cs typeface="Arial"/>
              </a:rPr>
              <a:t>10%FBS.</a:t>
            </a:r>
            <a:r>
              <a:rPr sz="600" spc="10" dirty="0">
                <a:latin typeface="Arial"/>
                <a:cs typeface="Arial"/>
              </a:rPr>
              <a:t> </a:t>
            </a:r>
            <a:r>
              <a:rPr sz="600" b="1" dirty="0">
                <a:latin typeface="Arial"/>
                <a:cs typeface="Arial"/>
              </a:rPr>
              <a:t>Xenograft</a:t>
            </a:r>
            <a:r>
              <a:rPr sz="600" b="1" spc="10" dirty="0">
                <a:latin typeface="Arial"/>
                <a:cs typeface="Arial"/>
              </a:rPr>
              <a:t> </a:t>
            </a:r>
            <a:r>
              <a:rPr sz="600" b="1" dirty="0">
                <a:latin typeface="Arial"/>
                <a:cs typeface="Arial"/>
              </a:rPr>
              <a:t>tumor</a:t>
            </a:r>
            <a:r>
              <a:rPr sz="600" b="1" spc="10" dirty="0">
                <a:latin typeface="Arial"/>
                <a:cs typeface="Arial"/>
              </a:rPr>
              <a:t> </a:t>
            </a:r>
            <a:r>
              <a:rPr sz="600" b="1" dirty="0">
                <a:latin typeface="Arial"/>
                <a:cs typeface="Arial"/>
              </a:rPr>
              <a:t>:</a:t>
            </a:r>
            <a:r>
              <a:rPr sz="600" b="1" spc="5" dirty="0">
                <a:latin typeface="Arial"/>
                <a:cs typeface="Arial"/>
              </a:rPr>
              <a:t> </a:t>
            </a:r>
            <a:r>
              <a:rPr sz="600" dirty="0">
                <a:latin typeface="Arial"/>
                <a:cs typeface="Arial"/>
              </a:rPr>
              <a:t>Female</a:t>
            </a:r>
            <a:r>
              <a:rPr sz="600" spc="10" dirty="0">
                <a:latin typeface="Arial"/>
                <a:cs typeface="Arial"/>
              </a:rPr>
              <a:t> </a:t>
            </a:r>
            <a:r>
              <a:rPr sz="600" dirty="0">
                <a:latin typeface="Arial"/>
                <a:cs typeface="Arial"/>
              </a:rPr>
              <a:t>immunodeficient</a:t>
            </a:r>
            <a:r>
              <a:rPr sz="600" spc="10" dirty="0">
                <a:latin typeface="Arial"/>
                <a:cs typeface="Arial"/>
              </a:rPr>
              <a:t> </a:t>
            </a:r>
            <a:r>
              <a:rPr sz="600" dirty="0">
                <a:latin typeface="Arial"/>
                <a:cs typeface="Arial"/>
              </a:rPr>
              <a:t>nude</a:t>
            </a:r>
            <a:r>
              <a:rPr sz="600" spc="10" dirty="0">
                <a:latin typeface="Arial"/>
                <a:cs typeface="Arial"/>
              </a:rPr>
              <a:t> </a:t>
            </a:r>
            <a:r>
              <a:rPr sz="600" dirty="0">
                <a:latin typeface="Arial"/>
                <a:cs typeface="Arial"/>
              </a:rPr>
              <a:t>mice</a:t>
            </a:r>
            <a:r>
              <a:rPr sz="600" spc="10" dirty="0">
                <a:latin typeface="Arial"/>
                <a:cs typeface="Arial"/>
              </a:rPr>
              <a:t> </a:t>
            </a:r>
            <a:r>
              <a:rPr sz="600" dirty="0">
                <a:latin typeface="Arial"/>
                <a:cs typeface="Arial"/>
              </a:rPr>
              <a:t>that</a:t>
            </a:r>
            <a:r>
              <a:rPr sz="600" spc="10"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6</a:t>
            </a:r>
            <a:r>
              <a:rPr sz="600" spc="10" dirty="0">
                <a:latin typeface="Arial"/>
                <a:cs typeface="Arial"/>
              </a:rPr>
              <a:t> </a:t>
            </a:r>
            <a:r>
              <a:rPr sz="600" dirty="0">
                <a:latin typeface="Arial"/>
                <a:cs typeface="Arial"/>
              </a:rPr>
              <a:t>to</a:t>
            </a:r>
            <a:r>
              <a:rPr sz="600" spc="10" dirty="0">
                <a:latin typeface="Arial"/>
                <a:cs typeface="Arial"/>
              </a:rPr>
              <a:t> </a:t>
            </a:r>
            <a:r>
              <a:rPr sz="600" dirty="0">
                <a:latin typeface="Arial"/>
                <a:cs typeface="Arial"/>
              </a:rPr>
              <a:t>8</a:t>
            </a:r>
            <a:r>
              <a:rPr sz="600" spc="5" dirty="0">
                <a:latin typeface="Arial"/>
                <a:cs typeface="Arial"/>
              </a:rPr>
              <a:t> </a:t>
            </a:r>
            <a:r>
              <a:rPr sz="600" dirty="0">
                <a:latin typeface="Arial"/>
                <a:cs typeface="Arial"/>
              </a:rPr>
              <a:t>weeks</a:t>
            </a:r>
            <a:r>
              <a:rPr sz="600" spc="10" dirty="0">
                <a:latin typeface="Arial"/>
                <a:cs typeface="Arial"/>
              </a:rPr>
              <a:t> </a:t>
            </a:r>
            <a:r>
              <a:rPr sz="600" dirty="0">
                <a:latin typeface="Arial"/>
                <a:cs typeface="Arial"/>
              </a:rPr>
              <a:t>old</a:t>
            </a:r>
            <a:r>
              <a:rPr sz="600" spc="10"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injected</a:t>
            </a:r>
            <a:r>
              <a:rPr sz="600" spc="10" dirty="0">
                <a:latin typeface="Arial"/>
                <a:cs typeface="Arial"/>
              </a:rPr>
              <a:t> </a:t>
            </a:r>
            <a:r>
              <a:rPr sz="600" dirty="0">
                <a:latin typeface="Arial"/>
                <a:cs typeface="Arial"/>
              </a:rPr>
              <a:t>(subcutaneous)</a:t>
            </a:r>
            <a:r>
              <a:rPr sz="600" spc="10" dirty="0">
                <a:latin typeface="Arial"/>
                <a:cs typeface="Arial"/>
              </a:rPr>
              <a:t> </a:t>
            </a:r>
            <a:r>
              <a:rPr sz="600" spc="-25" dirty="0">
                <a:latin typeface="Arial"/>
                <a:cs typeface="Arial"/>
              </a:rPr>
              <a:t>in</a:t>
            </a:r>
            <a:r>
              <a:rPr sz="600" spc="500" dirty="0">
                <a:latin typeface="Arial"/>
                <a:cs typeface="Arial"/>
              </a:rPr>
              <a:t> </a:t>
            </a:r>
            <a:r>
              <a:rPr sz="600" dirty="0">
                <a:latin typeface="Arial"/>
                <a:cs typeface="Arial"/>
              </a:rPr>
              <a:t>flank</a:t>
            </a:r>
            <a:r>
              <a:rPr sz="600" spc="55" dirty="0">
                <a:latin typeface="Arial"/>
                <a:cs typeface="Arial"/>
              </a:rPr>
              <a:t> </a:t>
            </a:r>
            <a:r>
              <a:rPr sz="600" dirty="0">
                <a:latin typeface="Arial"/>
                <a:cs typeface="Arial"/>
              </a:rPr>
              <a:t>with</a:t>
            </a:r>
            <a:r>
              <a:rPr sz="600" spc="60" dirty="0">
                <a:latin typeface="Arial"/>
                <a:cs typeface="Arial"/>
              </a:rPr>
              <a:t> </a:t>
            </a:r>
            <a:r>
              <a:rPr sz="600" dirty="0">
                <a:latin typeface="Arial"/>
                <a:cs typeface="Arial"/>
              </a:rPr>
              <a:t>2x10E06</a:t>
            </a:r>
            <a:r>
              <a:rPr sz="600" spc="55" dirty="0">
                <a:latin typeface="Arial"/>
                <a:cs typeface="Arial"/>
              </a:rPr>
              <a:t> </a:t>
            </a:r>
            <a:r>
              <a:rPr sz="600" dirty="0">
                <a:latin typeface="Arial"/>
                <a:cs typeface="Arial"/>
              </a:rPr>
              <a:t>cells</a:t>
            </a:r>
            <a:r>
              <a:rPr sz="600" spc="60" dirty="0">
                <a:latin typeface="Arial"/>
                <a:cs typeface="Arial"/>
              </a:rPr>
              <a:t> </a:t>
            </a:r>
            <a:r>
              <a:rPr sz="600" dirty="0">
                <a:latin typeface="Arial"/>
                <a:cs typeface="Arial"/>
              </a:rPr>
              <a:t>previously</a:t>
            </a:r>
            <a:r>
              <a:rPr sz="600" spc="60" dirty="0">
                <a:latin typeface="Arial"/>
                <a:cs typeface="Arial"/>
              </a:rPr>
              <a:t> </a:t>
            </a:r>
            <a:r>
              <a:rPr sz="600" dirty="0">
                <a:latin typeface="Arial"/>
                <a:cs typeface="Arial"/>
              </a:rPr>
              <a:t>transfects</a:t>
            </a:r>
            <a:r>
              <a:rPr sz="600" spc="55" dirty="0">
                <a:latin typeface="Arial"/>
                <a:cs typeface="Arial"/>
              </a:rPr>
              <a:t> </a:t>
            </a:r>
            <a:r>
              <a:rPr sz="600" dirty="0">
                <a:latin typeface="Arial"/>
                <a:cs typeface="Arial"/>
              </a:rPr>
              <a:t>with</a:t>
            </a:r>
            <a:r>
              <a:rPr sz="600" spc="60" dirty="0">
                <a:latin typeface="Arial"/>
                <a:cs typeface="Arial"/>
              </a:rPr>
              <a:t> </a:t>
            </a:r>
            <a:r>
              <a:rPr sz="600" dirty="0">
                <a:latin typeface="Arial"/>
                <a:cs typeface="Arial"/>
              </a:rPr>
              <a:t>luciferase</a:t>
            </a:r>
            <a:r>
              <a:rPr sz="600" spc="60" dirty="0">
                <a:latin typeface="Arial"/>
                <a:cs typeface="Arial"/>
              </a:rPr>
              <a:t> </a:t>
            </a:r>
            <a:r>
              <a:rPr sz="600" dirty="0">
                <a:latin typeface="Arial"/>
                <a:cs typeface="Arial"/>
              </a:rPr>
              <a:t>lentivirus</a:t>
            </a:r>
            <a:r>
              <a:rPr sz="600" spc="55" dirty="0">
                <a:latin typeface="Arial"/>
                <a:cs typeface="Arial"/>
              </a:rPr>
              <a:t> </a:t>
            </a:r>
            <a:r>
              <a:rPr sz="600" dirty="0">
                <a:latin typeface="Arial"/>
                <a:cs typeface="Arial"/>
              </a:rPr>
              <a:t>without</a:t>
            </a:r>
            <a:r>
              <a:rPr sz="600" spc="60" dirty="0">
                <a:latin typeface="Arial"/>
                <a:cs typeface="Arial"/>
              </a:rPr>
              <a:t> </a:t>
            </a:r>
            <a:r>
              <a:rPr sz="600" dirty="0">
                <a:latin typeface="Arial"/>
                <a:cs typeface="Arial"/>
              </a:rPr>
              <a:t>Matrigel®.</a:t>
            </a:r>
            <a:r>
              <a:rPr sz="600" spc="60" dirty="0">
                <a:latin typeface="Arial"/>
                <a:cs typeface="Arial"/>
              </a:rPr>
              <a:t> </a:t>
            </a:r>
            <a:r>
              <a:rPr sz="600" dirty="0">
                <a:latin typeface="Arial"/>
                <a:cs typeface="Arial"/>
              </a:rPr>
              <a:t>Concentration</a:t>
            </a:r>
            <a:r>
              <a:rPr sz="600" spc="55" dirty="0">
                <a:latin typeface="Arial"/>
                <a:cs typeface="Arial"/>
              </a:rPr>
              <a:t> </a:t>
            </a:r>
            <a:r>
              <a:rPr sz="600" dirty="0">
                <a:latin typeface="Arial"/>
                <a:cs typeface="Arial"/>
              </a:rPr>
              <a:t>of</a:t>
            </a:r>
            <a:r>
              <a:rPr sz="600" spc="60" dirty="0">
                <a:latin typeface="Arial"/>
                <a:cs typeface="Arial"/>
              </a:rPr>
              <a:t> </a:t>
            </a:r>
            <a:r>
              <a:rPr sz="600" dirty="0">
                <a:latin typeface="Arial"/>
                <a:cs typeface="Arial"/>
              </a:rPr>
              <a:t>500µg/week/mice</a:t>
            </a:r>
            <a:r>
              <a:rPr sz="600" spc="60" dirty="0">
                <a:latin typeface="Arial"/>
                <a:cs typeface="Arial"/>
              </a:rPr>
              <a:t> </a:t>
            </a:r>
            <a:r>
              <a:rPr sz="600" dirty="0">
                <a:latin typeface="Arial"/>
                <a:cs typeface="Arial"/>
              </a:rPr>
              <a:t>of</a:t>
            </a:r>
            <a:r>
              <a:rPr sz="600" spc="55" dirty="0">
                <a:latin typeface="Arial"/>
                <a:cs typeface="Arial"/>
              </a:rPr>
              <a:t> </a:t>
            </a:r>
            <a:r>
              <a:rPr sz="600" dirty="0">
                <a:latin typeface="Arial"/>
                <a:cs typeface="Arial"/>
              </a:rPr>
              <a:t>N4.61</a:t>
            </a:r>
            <a:r>
              <a:rPr sz="600" spc="60" dirty="0">
                <a:latin typeface="Arial"/>
                <a:cs typeface="Arial"/>
              </a:rPr>
              <a:t> </a:t>
            </a:r>
            <a:r>
              <a:rPr sz="600" dirty="0">
                <a:latin typeface="Arial"/>
                <a:cs typeface="Arial"/>
              </a:rPr>
              <a:t>was</a:t>
            </a:r>
            <a:r>
              <a:rPr sz="600" spc="55" dirty="0">
                <a:latin typeface="Arial"/>
                <a:cs typeface="Arial"/>
              </a:rPr>
              <a:t> </a:t>
            </a:r>
            <a:r>
              <a:rPr sz="600" dirty="0">
                <a:latin typeface="Arial"/>
                <a:cs typeface="Arial"/>
              </a:rPr>
              <a:t>injected</a:t>
            </a:r>
            <a:r>
              <a:rPr sz="600" spc="60" dirty="0">
                <a:latin typeface="Arial"/>
                <a:cs typeface="Arial"/>
              </a:rPr>
              <a:t> </a:t>
            </a:r>
            <a:r>
              <a:rPr sz="600" dirty="0">
                <a:latin typeface="Arial"/>
                <a:cs typeface="Arial"/>
              </a:rPr>
              <a:t>from</a:t>
            </a:r>
            <a:r>
              <a:rPr sz="600" spc="60" dirty="0">
                <a:latin typeface="Arial"/>
                <a:cs typeface="Arial"/>
              </a:rPr>
              <a:t> </a:t>
            </a:r>
            <a:r>
              <a:rPr sz="600" dirty="0">
                <a:latin typeface="Arial"/>
                <a:cs typeface="Arial"/>
              </a:rPr>
              <a:t>21</a:t>
            </a:r>
            <a:r>
              <a:rPr sz="600" spc="55" dirty="0">
                <a:latin typeface="Arial"/>
                <a:cs typeface="Arial"/>
              </a:rPr>
              <a:t> </a:t>
            </a:r>
            <a:r>
              <a:rPr sz="600" spc="-20" dirty="0">
                <a:latin typeface="Arial"/>
                <a:cs typeface="Arial"/>
              </a:rPr>
              <a:t>days</a:t>
            </a:r>
            <a:r>
              <a:rPr sz="600" spc="500" dirty="0">
                <a:latin typeface="Arial"/>
                <a:cs typeface="Arial"/>
              </a:rPr>
              <a:t> </a:t>
            </a:r>
            <a:r>
              <a:rPr sz="600" dirty="0">
                <a:latin typeface="Arial"/>
                <a:cs typeface="Arial"/>
              </a:rPr>
              <a:t>pots-</a:t>
            </a:r>
            <a:r>
              <a:rPr sz="600" spc="-10" dirty="0">
                <a:latin typeface="Arial"/>
                <a:cs typeface="Arial"/>
              </a:rPr>
              <a:t>xenograft.</a:t>
            </a:r>
            <a:endParaRPr sz="600">
              <a:latin typeface="Arial"/>
              <a:cs typeface="Arial"/>
            </a:endParaRPr>
          </a:p>
        </p:txBody>
      </p:sp>
      <p:grpSp>
        <p:nvGrpSpPr>
          <p:cNvPr id="519" name="object 519"/>
          <p:cNvGrpSpPr/>
          <p:nvPr/>
        </p:nvGrpSpPr>
        <p:grpSpPr>
          <a:xfrm>
            <a:off x="2987224" y="5451792"/>
            <a:ext cx="318770" cy="678815"/>
            <a:chOff x="2987224" y="5451792"/>
            <a:chExt cx="318770" cy="678815"/>
          </a:xfrm>
        </p:grpSpPr>
        <p:sp>
          <p:nvSpPr>
            <p:cNvPr id="520" name="object 520"/>
            <p:cNvSpPr/>
            <p:nvPr/>
          </p:nvSpPr>
          <p:spPr>
            <a:xfrm>
              <a:off x="2992114" y="6124326"/>
              <a:ext cx="302895" cy="0"/>
            </a:xfrm>
            <a:custGeom>
              <a:avLst/>
              <a:gdLst/>
              <a:ahLst/>
              <a:cxnLst/>
              <a:rect l="l" t="t" r="r" b="b"/>
              <a:pathLst>
                <a:path w="302895">
                  <a:moveTo>
                    <a:pt x="0" y="0"/>
                  </a:moveTo>
                  <a:lnTo>
                    <a:pt x="300610" y="0"/>
                  </a:lnTo>
                  <a:lnTo>
                    <a:pt x="302421" y="0"/>
                  </a:lnTo>
                </a:path>
              </a:pathLst>
            </a:custGeom>
            <a:ln w="3175">
              <a:solidFill>
                <a:srgbClr val="000000"/>
              </a:solidFill>
            </a:ln>
          </p:spPr>
          <p:txBody>
            <a:bodyPr wrap="square" lIns="0" tIns="0" rIns="0" bIns="0" rtlCol="0"/>
            <a:lstStyle/>
            <a:p>
              <a:endParaRPr/>
            </a:p>
          </p:txBody>
        </p:sp>
        <p:sp>
          <p:nvSpPr>
            <p:cNvPr id="521" name="object 521"/>
            <p:cNvSpPr/>
            <p:nvPr/>
          </p:nvSpPr>
          <p:spPr>
            <a:xfrm>
              <a:off x="3293249" y="6118150"/>
              <a:ext cx="12700" cy="12700"/>
            </a:xfrm>
            <a:custGeom>
              <a:avLst/>
              <a:gdLst/>
              <a:ahLst/>
              <a:cxnLst/>
              <a:rect l="l" t="t" r="r" b="b"/>
              <a:pathLst>
                <a:path w="12700" h="12700">
                  <a:moveTo>
                    <a:pt x="0" y="0"/>
                  </a:moveTo>
                  <a:lnTo>
                    <a:pt x="0" y="12354"/>
                  </a:lnTo>
                  <a:lnTo>
                    <a:pt x="12354" y="6177"/>
                  </a:lnTo>
                  <a:lnTo>
                    <a:pt x="0" y="0"/>
                  </a:lnTo>
                  <a:close/>
                </a:path>
              </a:pathLst>
            </a:custGeom>
            <a:solidFill>
              <a:srgbClr val="000000"/>
            </a:solidFill>
          </p:spPr>
          <p:txBody>
            <a:bodyPr wrap="square" lIns="0" tIns="0" rIns="0" bIns="0" rtlCol="0"/>
            <a:lstStyle/>
            <a:p>
              <a:endParaRPr/>
            </a:p>
          </p:txBody>
        </p:sp>
        <p:sp>
          <p:nvSpPr>
            <p:cNvPr id="522" name="object 522"/>
            <p:cNvSpPr/>
            <p:nvPr/>
          </p:nvSpPr>
          <p:spPr>
            <a:xfrm>
              <a:off x="2993402" y="5462860"/>
              <a:ext cx="0" cy="662940"/>
            </a:xfrm>
            <a:custGeom>
              <a:avLst/>
              <a:gdLst/>
              <a:ahLst/>
              <a:cxnLst/>
              <a:rect l="l" t="t" r="r" b="b"/>
              <a:pathLst>
                <a:path h="662939">
                  <a:moveTo>
                    <a:pt x="0" y="662754"/>
                  </a:moveTo>
                  <a:lnTo>
                    <a:pt x="0" y="1145"/>
                  </a:lnTo>
                  <a:lnTo>
                    <a:pt x="0" y="0"/>
                  </a:lnTo>
                </a:path>
              </a:pathLst>
            </a:custGeom>
            <a:ln w="3175">
              <a:solidFill>
                <a:srgbClr val="000000"/>
              </a:solidFill>
            </a:ln>
          </p:spPr>
          <p:txBody>
            <a:bodyPr wrap="square" lIns="0" tIns="0" rIns="0" bIns="0" rtlCol="0"/>
            <a:lstStyle/>
            <a:p>
              <a:endParaRPr/>
            </a:p>
          </p:txBody>
        </p:sp>
        <p:sp>
          <p:nvSpPr>
            <p:cNvPr id="523" name="object 523"/>
            <p:cNvSpPr/>
            <p:nvPr/>
          </p:nvSpPr>
          <p:spPr>
            <a:xfrm>
              <a:off x="2987224" y="5451792"/>
              <a:ext cx="12700" cy="12700"/>
            </a:xfrm>
            <a:custGeom>
              <a:avLst/>
              <a:gdLst/>
              <a:ahLst/>
              <a:cxnLst/>
              <a:rect l="l" t="t" r="r" b="b"/>
              <a:pathLst>
                <a:path w="12700" h="12700">
                  <a:moveTo>
                    <a:pt x="6177" y="0"/>
                  </a:moveTo>
                  <a:lnTo>
                    <a:pt x="0" y="12354"/>
                  </a:lnTo>
                  <a:lnTo>
                    <a:pt x="12354" y="12354"/>
                  </a:lnTo>
                  <a:lnTo>
                    <a:pt x="6177" y="0"/>
                  </a:lnTo>
                  <a:close/>
                </a:path>
              </a:pathLst>
            </a:custGeom>
            <a:solidFill>
              <a:srgbClr val="000000"/>
            </a:solidFill>
          </p:spPr>
          <p:txBody>
            <a:bodyPr wrap="square" lIns="0" tIns="0" rIns="0" bIns="0" rtlCol="0"/>
            <a:lstStyle/>
            <a:p>
              <a:endParaRPr/>
            </a:p>
          </p:txBody>
        </p:sp>
      </p:grpSp>
      <p:sp>
        <p:nvSpPr>
          <p:cNvPr id="524" name="object 524"/>
          <p:cNvSpPr txBox="1"/>
          <p:nvPr/>
        </p:nvSpPr>
        <p:spPr>
          <a:xfrm>
            <a:off x="3092470" y="6121494"/>
            <a:ext cx="124460" cy="59690"/>
          </a:xfrm>
          <a:prstGeom prst="rect">
            <a:avLst/>
          </a:prstGeom>
        </p:spPr>
        <p:txBody>
          <a:bodyPr vert="horz" wrap="square" lIns="0" tIns="15240" rIns="0" bIns="0" rtlCol="0">
            <a:spAutoFit/>
          </a:bodyPr>
          <a:lstStyle/>
          <a:p>
            <a:pPr>
              <a:lnSpc>
                <a:spcPct val="100000"/>
              </a:lnSpc>
              <a:spcBef>
                <a:spcPts val="120"/>
              </a:spcBef>
            </a:pPr>
            <a:r>
              <a:rPr sz="200" b="1" dirty="0">
                <a:latin typeface="Arial"/>
                <a:cs typeface="Arial"/>
              </a:rPr>
              <a:t>Nectin-</a:t>
            </a:r>
            <a:r>
              <a:rPr sz="200" b="1" spc="-50" dirty="0">
                <a:latin typeface="Arial"/>
                <a:cs typeface="Arial"/>
              </a:rPr>
              <a:t>4</a:t>
            </a:r>
            <a:endParaRPr sz="200">
              <a:latin typeface="Arial"/>
              <a:cs typeface="Arial"/>
            </a:endParaRPr>
          </a:p>
        </p:txBody>
      </p:sp>
      <p:sp>
        <p:nvSpPr>
          <p:cNvPr id="525" name="object 525"/>
          <p:cNvSpPr txBox="1"/>
          <p:nvPr/>
        </p:nvSpPr>
        <p:spPr>
          <a:xfrm>
            <a:off x="2924165" y="5750223"/>
            <a:ext cx="56515" cy="99695"/>
          </a:xfrm>
          <a:prstGeom prst="rect">
            <a:avLst/>
          </a:prstGeom>
        </p:spPr>
        <p:txBody>
          <a:bodyPr vert="vert270" wrap="square" lIns="0" tIns="4445" rIns="0" bIns="0" rtlCol="0">
            <a:spAutoFit/>
          </a:bodyPr>
          <a:lstStyle/>
          <a:p>
            <a:pPr marL="12700">
              <a:lnSpc>
                <a:spcPct val="100000"/>
              </a:lnSpc>
              <a:spcBef>
                <a:spcPts val="35"/>
              </a:spcBef>
            </a:pPr>
            <a:r>
              <a:rPr sz="250" b="1" spc="-10" dirty="0">
                <a:latin typeface="Arial"/>
                <a:cs typeface="Arial"/>
              </a:rPr>
              <a:t>Cells</a:t>
            </a:r>
            <a:endParaRPr sz="250">
              <a:latin typeface="Arial"/>
              <a:cs typeface="Arial"/>
            </a:endParaRPr>
          </a:p>
        </p:txBody>
      </p:sp>
      <p:grpSp>
        <p:nvGrpSpPr>
          <p:cNvPr id="526" name="object 526"/>
          <p:cNvGrpSpPr/>
          <p:nvPr/>
        </p:nvGrpSpPr>
        <p:grpSpPr>
          <a:xfrm>
            <a:off x="3350760" y="5430194"/>
            <a:ext cx="610235" cy="420370"/>
            <a:chOff x="3350760" y="5430194"/>
            <a:chExt cx="610235" cy="420370"/>
          </a:xfrm>
        </p:grpSpPr>
        <p:pic>
          <p:nvPicPr>
            <p:cNvPr id="527" name="object 527"/>
            <p:cNvPicPr/>
            <p:nvPr/>
          </p:nvPicPr>
          <p:blipFill>
            <a:blip r:embed="rId54" cstate="print"/>
            <a:stretch>
              <a:fillRect/>
            </a:stretch>
          </p:blipFill>
          <p:spPr>
            <a:xfrm>
              <a:off x="3350760" y="5430194"/>
              <a:ext cx="609989" cy="404246"/>
            </a:xfrm>
            <a:prstGeom prst="rect">
              <a:avLst/>
            </a:prstGeom>
          </p:spPr>
        </p:pic>
        <p:sp>
          <p:nvSpPr>
            <p:cNvPr id="528" name="object 528"/>
            <p:cNvSpPr/>
            <p:nvPr/>
          </p:nvSpPr>
          <p:spPr>
            <a:xfrm>
              <a:off x="3613688" y="5788446"/>
              <a:ext cx="147320" cy="62230"/>
            </a:xfrm>
            <a:custGeom>
              <a:avLst/>
              <a:gdLst/>
              <a:ahLst/>
              <a:cxnLst/>
              <a:rect l="l" t="t" r="r" b="b"/>
              <a:pathLst>
                <a:path w="147320" h="62229">
                  <a:moveTo>
                    <a:pt x="0" y="0"/>
                  </a:moveTo>
                  <a:lnTo>
                    <a:pt x="146706" y="0"/>
                  </a:lnTo>
                  <a:lnTo>
                    <a:pt x="146706" y="61770"/>
                  </a:lnTo>
                  <a:lnTo>
                    <a:pt x="0" y="61770"/>
                  </a:lnTo>
                  <a:lnTo>
                    <a:pt x="0" y="0"/>
                  </a:lnTo>
                  <a:close/>
                </a:path>
              </a:pathLst>
            </a:custGeom>
            <a:solidFill>
              <a:srgbClr val="FFFFFF"/>
            </a:solidFill>
          </p:spPr>
          <p:txBody>
            <a:bodyPr wrap="square" lIns="0" tIns="0" rIns="0" bIns="0" rtlCol="0"/>
            <a:lstStyle/>
            <a:p>
              <a:endParaRPr/>
            </a:p>
          </p:txBody>
        </p:sp>
      </p:grpSp>
      <p:sp>
        <p:nvSpPr>
          <p:cNvPr id="529" name="object 529"/>
          <p:cNvSpPr txBox="1"/>
          <p:nvPr/>
        </p:nvSpPr>
        <p:spPr>
          <a:xfrm>
            <a:off x="3660899" y="5779296"/>
            <a:ext cx="65405" cy="52069"/>
          </a:xfrm>
          <a:prstGeom prst="rect">
            <a:avLst/>
          </a:prstGeom>
        </p:spPr>
        <p:txBody>
          <a:bodyPr vert="horz" wrap="square" lIns="0" tIns="15240" rIns="0" bIns="0" rtlCol="0">
            <a:spAutoFit/>
          </a:bodyPr>
          <a:lstStyle/>
          <a:p>
            <a:pPr>
              <a:lnSpc>
                <a:spcPct val="100000"/>
              </a:lnSpc>
              <a:spcBef>
                <a:spcPts val="120"/>
              </a:spcBef>
            </a:pPr>
            <a:r>
              <a:rPr sz="150" b="1" spc="-10" dirty="0">
                <a:latin typeface="Arial"/>
                <a:cs typeface="Arial"/>
              </a:rPr>
              <a:t>Cells</a:t>
            </a:r>
            <a:endParaRPr sz="150">
              <a:latin typeface="Arial"/>
              <a:cs typeface="Arial"/>
            </a:endParaRPr>
          </a:p>
        </p:txBody>
      </p:sp>
      <p:sp>
        <p:nvSpPr>
          <p:cNvPr id="530" name="object 530"/>
          <p:cNvSpPr txBox="1"/>
          <p:nvPr/>
        </p:nvSpPr>
        <p:spPr>
          <a:xfrm>
            <a:off x="3332321" y="5399971"/>
            <a:ext cx="46355" cy="433705"/>
          </a:xfrm>
          <a:prstGeom prst="rect">
            <a:avLst/>
          </a:prstGeom>
        </p:spPr>
        <p:txBody>
          <a:bodyPr vert="vert270" wrap="square" lIns="0" tIns="9525" rIns="0" bIns="0" rtlCol="0">
            <a:spAutoFit/>
          </a:bodyPr>
          <a:lstStyle/>
          <a:p>
            <a:pPr marL="12700">
              <a:lnSpc>
                <a:spcPct val="100000"/>
              </a:lnSpc>
              <a:spcBef>
                <a:spcPts val="75"/>
              </a:spcBef>
            </a:pPr>
            <a:r>
              <a:rPr sz="150" b="1" spc="425" dirty="0">
                <a:latin typeface="Arial"/>
                <a:cs typeface="Arial"/>
              </a:rPr>
              <a:t> </a:t>
            </a:r>
            <a:r>
              <a:rPr sz="150" b="1" dirty="0">
                <a:latin typeface="Arial"/>
                <a:cs typeface="Arial"/>
              </a:rPr>
              <a:t>Concentration</a:t>
            </a:r>
            <a:r>
              <a:rPr sz="150" b="1" spc="10" dirty="0">
                <a:latin typeface="Arial"/>
                <a:cs typeface="Arial"/>
              </a:rPr>
              <a:t> </a:t>
            </a:r>
            <a:r>
              <a:rPr sz="150" b="1" dirty="0">
                <a:latin typeface="Arial"/>
                <a:cs typeface="Arial"/>
              </a:rPr>
              <a:t>(pM/10E06</a:t>
            </a:r>
            <a:r>
              <a:rPr sz="150" b="1" spc="10" dirty="0">
                <a:latin typeface="Arial"/>
                <a:cs typeface="Arial"/>
              </a:rPr>
              <a:t> </a:t>
            </a:r>
            <a:r>
              <a:rPr sz="150" b="1" spc="-10" dirty="0">
                <a:latin typeface="Arial"/>
                <a:cs typeface="Arial"/>
              </a:rPr>
              <a:t>Cells)</a:t>
            </a:r>
            <a:r>
              <a:rPr sz="150" b="1" spc="500" dirty="0">
                <a:latin typeface="Arial"/>
                <a:cs typeface="Arial"/>
              </a:rPr>
              <a:t> </a:t>
            </a:r>
            <a:endParaRPr sz="150">
              <a:latin typeface="Arial"/>
              <a:cs typeface="Arial"/>
            </a:endParaRPr>
          </a:p>
        </p:txBody>
      </p:sp>
      <p:grpSp>
        <p:nvGrpSpPr>
          <p:cNvPr id="531" name="object 531"/>
          <p:cNvGrpSpPr/>
          <p:nvPr/>
        </p:nvGrpSpPr>
        <p:grpSpPr>
          <a:xfrm>
            <a:off x="3015279" y="5403662"/>
            <a:ext cx="254000" cy="694690"/>
            <a:chOff x="3015279" y="5403662"/>
            <a:chExt cx="254000" cy="694690"/>
          </a:xfrm>
        </p:grpSpPr>
        <p:pic>
          <p:nvPicPr>
            <p:cNvPr id="532" name="object 532"/>
            <p:cNvPicPr/>
            <p:nvPr/>
          </p:nvPicPr>
          <p:blipFill>
            <a:blip r:embed="rId55" cstate="print"/>
            <a:stretch>
              <a:fillRect/>
            </a:stretch>
          </p:blipFill>
          <p:spPr>
            <a:xfrm>
              <a:off x="3034385" y="5441846"/>
              <a:ext cx="203674" cy="182612"/>
            </a:xfrm>
            <a:prstGeom prst="rect">
              <a:avLst/>
            </a:prstGeom>
          </p:spPr>
        </p:pic>
        <p:sp>
          <p:nvSpPr>
            <p:cNvPr id="533" name="object 533"/>
            <p:cNvSpPr/>
            <p:nvPr/>
          </p:nvSpPr>
          <p:spPr>
            <a:xfrm>
              <a:off x="3038443" y="5403662"/>
              <a:ext cx="210185" cy="41275"/>
            </a:xfrm>
            <a:custGeom>
              <a:avLst/>
              <a:gdLst/>
              <a:ahLst/>
              <a:cxnLst/>
              <a:rect l="l" t="t" r="r" b="b"/>
              <a:pathLst>
                <a:path w="210185" h="41275">
                  <a:moveTo>
                    <a:pt x="0" y="0"/>
                  </a:moveTo>
                  <a:lnTo>
                    <a:pt x="209764" y="0"/>
                  </a:lnTo>
                  <a:lnTo>
                    <a:pt x="209764" y="41181"/>
                  </a:lnTo>
                  <a:lnTo>
                    <a:pt x="0" y="41181"/>
                  </a:lnTo>
                  <a:lnTo>
                    <a:pt x="0" y="0"/>
                  </a:lnTo>
                  <a:close/>
                </a:path>
              </a:pathLst>
            </a:custGeom>
            <a:solidFill>
              <a:srgbClr val="FFFFFF"/>
            </a:solidFill>
          </p:spPr>
          <p:txBody>
            <a:bodyPr wrap="square" lIns="0" tIns="0" rIns="0" bIns="0" rtlCol="0"/>
            <a:lstStyle/>
            <a:p>
              <a:endParaRPr/>
            </a:p>
          </p:txBody>
        </p:sp>
        <p:pic>
          <p:nvPicPr>
            <p:cNvPr id="534" name="object 534"/>
            <p:cNvPicPr/>
            <p:nvPr/>
          </p:nvPicPr>
          <p:blipFill>
            <a:blip r:embed="rId56" cstate="print"/>
            <a:stretch>
              <a:fillRect/>
            </a:stretch>
          </p:blipFill>
          <p:spPr>
            <a:xfrm>
              <a:off x="3033682" y="5676794"/>
              <a:ext cx="204962" cy="183756"/>
            </a:xfrm>
            <a:prstGeom prst="rect">
              <a:avLst/>
            </a:prstGeom>
          </p:spPr>
        </p:pic>
        <p:sp>
          <p:nvSpPr>
            <p:cNvPr id="535" name="object 535"/>
            <p:cNvSpPr/>
            <p:nvPr/>
          </p:nvSpPr>
          <p:spPr>
            <a:xfrm>
              <a:off x="3015279" y="5630157"/>
              <a:ext cx="241935" cy="41275"/>
            </a:xfrm>
            <a:custGeom>
              <a:avLst/>
              <a:gdLst/>
              <a:ahLst/>
              <a:cxnLst/>
              <a:rect l="l" t="t" r="r" b="b"/>
              <a:pathLst>
                <a:path w="241935" h="41275">
                  <a:moveTo>
                    <a:pt x="0" y="0"/>
                  </a:moveTo>
                  <a:lnTo>
                    <a:pt x="241936" y="0"/>
                  </a:lnTo>
                  <a:lnTo>
                    <a:pt x="241936" y="41181"/>
                  </a:lnTo>
                  <a:lnTo>
                    <a:pt x="0" y="41181"/>
                  </a:lnTo>
                  <a:lnTo>
                    <a:pt x="0" y="0"/>
                  </a:lnTo>
                  <a:close/>
                </a:path>
              </a:pathLst>
            </a:custGeom>
            <a:solidFill>
              <a:srgbClr val="FFFFFF"/>
            </a:solidFill>
          </p:spPr>
          <p:txBody>
            <a:bodyPr wrap="square" lIns="0" tIns="0" rIns="0" bIns="0" rtlCol="0"/>
            <a:lstStyle/>
            <a:p>
              <a:endParaRPr/>
            </a:p>
          </p:txBody>
        </p:sp>
        <p:pic>
          <p:nvPicPr>
            <p:cNvPr id="536" name="object 536"/>
            <p:cNvPicPr/>
            <p:nvPr/>
          </p:nvPicPr>
          <p:blipFill>
            <a:blip r:embed="rId57" cstate="print"/>
            <a:stretch>
              <a:fillRect/>
            </a:stretch>
          </p:blipFill>
          <p:spPr>
            <a:xfrm>
              <a:off x="3031224" y="5907719"/>
              <a:ext cx="209315" cy="190376"/>
            </a:xfrm>
            <a:prstGeom prst="rect">
              <a:avLst/>
            </a:prstGeom>
          </p:spPr>
        </p:pic>
        <p:sp>
          <p:nvSpPr>
            <p:cNvPr id="537" name="object 537"/>
            <p:cNvSpPr/>
            <p:nvPr/>
          </p:nvSpPr>
          <p:spPr>
            <a:xfrm>
              <a:off x="3026860" y="5870807"/>
              <a:ext cx="241935" cy="31115"/>
            </a:xfrm>
            <a:custGeom>
              <a:avLst/>
              <a:gdLst/>
              <a:ahLst/>
              <a:cxnLst/>
              <a:rect l="l" t="t" r="r" b="b"/>
              <a:pathLst>
                <a:path w="241935" h="31114">
                  <a:moveTo>
                    <a:pt x="0" y="0"/>
                  </a:moveTo>
                  <a:lnTo>
                    <a:pt x="241937" y="0"/>
                  </a:lnTo>
                  <a:lnTo>
                    <a:pt x="241937" y="30886"/>
                  </a:lnTo>
                  <a:lnTo>
                    <a:pt x="0" y="30886"/>
                  </a:lnTo>
                  <a:lnTo>
                    <a:pt x="0" y="0"/>
                  </a:lnTo>
                  <a:close/>
                </a:path>
              </a:pathLst>
            </a:custGeom>
            <a:solidFill>
              <a:srgbClr val="FFFFFF"/>
            </a:solidFill>
          </p:spPr>
          <p:txBody>
            <a:bodyPr wrap="square" lIns="0" tIns="0" rIns="0" bIns="0" rtlCol="0"/>
            <a:lstStyle/>
            <a:p>
              <a:endParaRPr/>
            </a:p>
          </p:txBody>
        </p:sp>
      </p:grpSp>
      <p:sp>
        <p:nvSpPr>
          <p:cNvPr id="538" name="object 538"/>
          <p:cNvSpPr txBox="1"/>
          <p:nvPr/>
        </p:nvSpPr>
        <p:spPr>
          <a:xfrm>
            <a:off x="3361883" y="5822935"/>
            <a:ext cx="634365" cy="298450"/>
          </a:xfrm>
          <a:prstGeom prst="rect">
            <a:avLst/>
          </a:prstGeom>
        </p:spPr>
        <p:txBody>
          <a:bodyPr vert="horz" wrap="square" lIns="0" tIns="13970" rIns="0" bIns="0" rtlCol="0">
            <a:spAutoFit/>
          </a:bodyPr>
          <a:lstStyle/>
          <a:p>
            <a:pPr marR="13970">
              <a:lnSpc>
                <a:spcPct val="126299"/>
              </a:lnSpc>
              <a:spcBef>
                <a:spcPts val="110"/>
              </a:spcBef>
            </a:pPr>
            <a:r>
              <a:rPr sz="250" b="1" dirty="0">
                <a:latin typeface="Times New Roman"/>
                <a:cs typeface="Times New Roman"/>
              </a:rPr>
              <a:t>Figure</a:t>
            </a:r>
            <a:r>
              <a:rPr sz="250" b="1" spc="5" dirty="0">
                <a:latin typeface="Times New Roman"/>
                <a:cs typeface="Times New Roman"/>
              </a:rPr>
              <a:t> </a:t>
            </a:r>
            <a:r>
              <a:rPr sz="250" b="1" spc="10" dirty="0">
                <a:latin typeface="Times New Roman"/>
                <a:cs typeface="Times New Roman"/>
              </a:rPr>
              <a:t>1 :</a:t>
            </a:r>
            <a:r>
              <a:rPr sz="250" b="1" spc="15" dirty="0">
                <a:latin typeface="Times New Roman"/>
                <a:cs typeface="Times New Roman"/>
              </a:rPr>
              <a:t> </a:t>
            </a:r>
            <a:r>
              <a:rPr sz="200" b="1" spc="10" dirty="0">
                <a:latin typeface="Times New Roman"/>
                <a:cs typeface="Times New Roman"/>
              </a:rPr>
              <a:t>Phenotype</a:t>
            </a:r>
            <a:r>
              <a:rPr sz="200" b="1" spc="15" dirty="0">
                <a:latin typeface="Times New Roman"/>
                <a:cs typeface="Times New Roman"/>
              </a:rPr>
              <a:t> </a:t>
            </a:r>
            <a:r>
              <a:rPr sz="200" b="1" spc="10" dirty="0">
                <a:latin typeface="Times New Roman"/>
                <a:cs typeface="Times New Roman"/>
              </a:rPr>
              <a:t>of MDA-MB231</a:t>
            </a:r>
            <a:r>
              <a:rPr sz="200" b="1" spc="15" dirty="0">
                <a:latin typeface="Times New Roman"/>
                <a:cs typeface="Times New Roman"/>
              </a:rPr>
              <a:t> </a:t>
            </a:r>
            <a:r>
              <a:rPr sz="200" b="1" spc="10" dirty="0">
                <a:latin typeface="Times New Roman"/>
                <a:cs typeface="Times New Roman"/>
              </a:rPr>
              <a:t>cell</a:t>
            </a:r>
            <a:r>
              <a:rPr sz="200" b="1" spc="15" dirty="0">
                <a:latin typeface="Times New Roman"/>
                <a:cs typeface="Times New Roman"/>
              </a:rPr>
              <a:t> </a:t>
            </a:r>
            <a:r>
              <a:rPr sz="200" b="1" spc="-10" dirty="0">
                <a:latin typeface="Times New Roman"/>
                <a:cs typeface="Times New Roman"/>
              </a:rPr>
              <a:t>lines</a:t>
            </a:r>
            <a:r>
              <a:rPr sz="200" b="1" spc="500" dirty="0">
                <a:latin typeface="Times New Roman"/>
                <a:cs typeface="Times New Roman"/>
              </a:rPr>
              <a:t> </a:t>
            </a:r>
            <a:r>
              <a:rPr sz="200" b="1" i="1" dirty="0">
                <a:latin typeface="Times New Roman"/>
                <a:cs typeface="Times New Roman"/>
              </a:rPr>
              <a:t>A</a:t>
            </a:r>
            <a:r>
              <a:rPr sz="200" b="1" i="1" spc="15" dirty="0">
                <a:latin typeface="Times New Roman"/>
                <a:cs typeface="Times New Roman"/>
              </a:rPr>
              <a:t> </a:t>
            </a:r>
            <a:r>
              <a:rPr sz="200" b="1" i="1" dirty="0">
                <a:latin typeface="Times New Roman"/>
                <a:cs typeface="Times New Roman"/>
              </a:rPr>
              <a:t>:</a:t>
            </a:r>
            <a:r>
              <a:rPr sz="200" b="1" i="1" spc="45" dirty="0">
                <a:latin typeface="Times New Roman"/>
                <a:cs typeface="Times New Roman"/>
              </a:rPr>
              <a:t> </a:t>
            </a:r>
            <a:r>
              <a:rPr sz="150" b="1" i="1" dirty="0">
                <a:latin typeface="Times New Roman"/>
                <a:cs typeface="Times New Roman"/>
              </a:rPr>
              <a:t>Cell</a:t>
            </a:r>
            <a:r>
              <a:rPr sz="150" b="1" i="1" spc="30" dirty="0">
                <a:latin typeface="Times New Roman"/>
                <a:cs typeface="Times New Roman"/>
              </a:rPr>
              <a:t> </a:t>
            </a:r>
            <a:r>
              <a:rPr sz="150" b="1" i="1" dirty="0">
                <a:latin typeface="Times New Roman"/>
                <a:cs typeface="Times New Roman"/>
              </a:rPr>
              <a:t>surface</a:t>
            </a:r>
            <a:r>
              <a:rPr sz="150" b="1" i="1" spc="25" dirty="0">
                <a:latin typeface="Times New Roman"/>
                <a:cs typeface="Times New Roman"/>
              </a:rPr>
              <a:t> </a:t>
            </a:r>
            <a:r>
              <a:rPr sz="150" b="1" i="1" dirty="0">
                <a:latin typeface="Times New Roman"/>
                <a:cs typeface="Times New Roman"/>
              </a:rPr>
              <a:t>expression</a:t>
            </a:r>
            <a:r>
              <a:rPr sz="150" b="1" i="1" spc="25" dirty="0">
                <a:latin typeface="Times New Roman"/>
                <a:cs typeface="Times New Roman"/>
              </a:rPr>
              <a:t> </a:t>
            </a:r>
            <a:r>
              <a:rPr sz="150" b="1" i="1" dirty="0">
                <a:latin typeface="Times New Roman"/>
                <a:cs typeface="Times New Roman"/>
              </a:rPr>
              <a:t>of</a:t>
            </a:r>
            <a:r>
              <a:rPr sz="150" b="1" i="1" spc="30" dirty="0">
                <a:latin typeface="Times New Roman"/>
                <a:cs typeface="Times New Roman"/>
              </a:rPr>
              <a:t> </a:t>
            </a:r>
            <a:r>
              <a:rPr sz="150" b="1" i="1" dirty="0">
                <a:latin typeface="Times New Roman"/>
                <a:cs typeface="Times New Roman"/>
              </a:rPr>
              <a:t>nectin-4</a:t>
            </a:r>
            <a:r>
              <a:rPr sz="150" b="1" i="1" spc="25" dirty="0">
                <a:latin typeface="Times New Roman"/>
                <a:cs typeface="Times New Roman"/>
              </a:rPr>
              <a:t> </a:t>
            </a:r>
            <a:r>
              <a:rPr sz="150" b="1" i="1" dirty="0">
                <a:latin typeface="Times New Roman"/>
                <a:cs typeface="Times New Roman"/>
              </a:rPr>
              <a:t>on</a:t>
            </a:r>
            <a:r>
              <a:rPr sz="150" b="1" i="1" spc="25" dirty="0">
                <a:latin typeface="Times New Roman"/>
                <a:cs typeface="Times New Roman"/>
              </a:rPr>
              <a:t> </a:t>
            </a:r>
            <a:r>
              <a:rPr sz="150" b="1" i="1" dirty="0">
                <a:latin typeface="Times New Roman"/>
                <a:cs typeface="Times New Roman"/>
              </a:rPr>
              <a:t>MDA-MB231</a:t>
            </a:r>
            <a:r>
              <a:rPr sz="150" b="1" i="1" spc="30" dirty="0">
                <a:latin typeface="Times New Roman"/>
                <a:cs typeface="Times New Roman"/>
              </a:rPr>
              <a:t> </a:t>
            </a:r>
            <a:r>
              <a:rPr sz="150" b="1" i="1" dirty="0">
                <a:latin typeface="Times New Roman"/>
                <a:cs typeface="Times New Roman"/>
              </a:rPr>
              <a:t>cell</a:t>
            </a:r>
            <a:r>
              <a:rPr sz="150" b="1" i="1" spc="25" dirty="0">
                <a:latin typeface="Times New Roman"/>
                <a:cs typeface="Times New Roman"/>
              </a:rPr>
              <a:t> </a:t>
            </a:r>
            <a:r>
              <a:rPr sz="150" b="1" i="1" dirty="0">
                <a:latin typeface="Times New Roman"/>
                <a:cs typeface="Times New Roman"/>
              </a:rPr>
              <a:t>lines</a:t>
            </a:r>
            <a:r>
              <a:rPr sz="150" b="1" i="1" spc="30" dirty="0">
                <a:latin typeface="Times New Roman"/>
                <a:cs typeface="Times New Roman"/>
              </a:rPr>
              <a:t> </a:t>
            </a:r>
            <a:r>
              <a:rPr sz="150" i="1" spc="-20" dirty="0">
                <a:latin typeface="Times New Roman"/>
                <a:cs typeface="Times New Roman"/>
              </a:rPr>
              <a:t>Gray</a:t>
            </a:r>
            <a:r>
              <a:rPr sz="150" i="1" spc="500" dirty="0">
                <a:latin typeface="Times New Roman"/>
                <a:cs typeface="Times New Roman"/>
              </a:rPr>
              <a:t> </a:t>
            </a:r>
            <a:r>
              <a:rPr sz="150" i="1" dirty="0">
                <a:latin typeface="Times New Roman"/>
                <a:cs typeface="Times New Roman"/>
              </a:rPr>
              <a:t>histogramme</a:t>
            </a:r>
            <a:r>
              <a:rPr sz="150" i="1" spc="20" dirty="0">
                <a:latin typeface="Times New Roman"/>
                <a:cs typeface="Times New Roman"/>
              </a:rPr>
              <a:t> </a:t>
            </a:r>
            <a:r>
              <a:rPr sz="150" i="1" dirty="0">
                <a:latin typeface="Times New Roman"/>
                <a:cs typeface="Times New Roman"/>
              </a:rPr>
              <a:t>correspond</a:t>
            </a:r>
            <a:r>
              <a:rPr sz="150" i="1" spc="35" dirty="0">
                <a:latin typeface="Times New Roman"/>
                <a:cs typeface="Times New Roman"/>
              </a:rPr>
              <a:t> </a:t>
            </a:r>
            <a:r>
              <a:rPr sz="150" i="1" dirty="0">
                <a:latin typeface="Times New Roman"/>
                <a:cs typeface="Times New Roman"/>
              </a:rPr>
              <a:t>to</a:t>
            </a:r>
            <a:r>
              <a:rPr sz="150" i="1" spc="35" dirty="0">
                <a:latin typeface="Times New Roman"/>
                <a:cs typeface="Times New Roman"/>
              </a:rPr>
              <a:t> </a:t>
            </a:r>
            <a:r>
              <a:rPr sz="150" i="1" dirty="0">
                <a:latin typeface="Times New Roman"/>
                <a:cs typeface="Times New Roman"/>
              </a:rPr>
              <a:t>isotype</a:t>
            </a:r>
            <a:r>
              <a:rPr sz="150" i="1" spc="30" dirty="0">
                <a:latin typeface="Times New Roman"/>
                <a:cs typeface="Times New Roman"/>
              </a:rPr>
              <a:t> </a:t>
            </a:r>
            <a:r>
              <a:rPr sz="150" i="1" dirty="0">
                <a:latin typeface="Times New Roman"/>
                <a:cs typeface="Times New Roman"/>
              </a:rPr>
              <a:t>control</a:t>
            </a:r>
            <a:r>
              <a:rPr sz="150" i="1" spc="35" dirty="0">
                <a:latin typeface="Times New Roman"/>
                <a:cs typeface="Times New Roman"/>
              </a:rPr>
              <a:t> </a:t>
            </a:r>
            <a:r>
              <a:rPr sz="150" i="1" dirty="0">
                <a:latin typeface="Times New Roman"/>
                <a:cs typeface="Times New Roman"/>
              </a:rPr>
              <a:t>&amp;</a:t>
            </a:r>
            <a:r>
              <a:rPr sz="150" i="1" spc="35" dirty="0">
                <a:latin typeface="Times New Roman"/>
                <a:cs typeface="Times New Roman"/>
              </a:rPr>
              <a:t> </a:t>
            </a:r>
            <a:r>
              <a:rPr sz="150" i="1" dirty="0">
                <a:latin typeface="Times New Roman"/>
                <a:cs typeface="Times New Roman"/>
              </a:rPr>
              <a:t>withe</a:t>
            </a:r>
            <a:r>
              <a:rPr sz="150" i="1" spc="35" dirty="0">
                <a:latin typeface="Times New Roman"/>
                <a:cs typeface="Times New Roman"/>
              </a:rPr>
              <a:t> </a:t>
            </a:r>
            <a:r>
              <a:rPr sz="150" i="1" spc="-10" dirty="0">
                <a:latin typeface="Times New Roman"/>
                <a:cs typeface="Times New Roman"/>
              </a:rPr>
              <a:t>histogramme</a:t>
            </a:r>
            <a:r>
              <a:rPr sz="150" i="1" spc="500" dirty="0">
                <a:latin typeface="Times New Roman"/>
                <a:cs typeface="Times New Roman"/>
              </a:rPr>
              <a:t> </a:t>
            </a:r>
            <a:r>
              <a:rPr sz="150" i="1" dirty="0">
                <a:latin typeface="Times New Roman"/>
                <a:cs typeface="Times New Roman"/>
              </a:rPr>
              <a:t>correspond</a:t>
            </a:r>
            <a:r>
              <a:rPr sz="150" i="1" spc="35" dirty="0">
                <a:latin typeface="Times New Roman"/>
                <a:cs typeface="Times New Roman"/>
              </a:rPr>
              <a:t> </a:t>
            </a:r>
            <a:r>
              <a:rPr sz="150" i="1" dirty="0">
                <a:latin typeface="Times New Roman"/>
                <a:cs typeface="Times New Roman"/>
              </a:rPr>
              <a:t>to</a:t>
            </a:r>
            <a:r>
              <a:rPr sz="150" i="1" spc="35" dirty="0">
                <a:latin typeface="Times New Roman"/>
                <a:cs typeface="Times New Roman"/>
              </a:rPr>
              <a:t> </a:t>
            </a:r>
            <a:r>
              <a:rPr sz="150" i="1" dirty="0">
                <a:latin typeface="Times New Roman"/>
                <a:cs typeface="Times New Roman"/>
              </a:rPr>
              <a:t>nectin-4</a:t>
            </a:r>
            <a:r>
              <a:rPr sz="150" i="1" spc="40" dirty="0">
                <a:latin typeface="Times New Roman"/>
                <a:cs typeface="Times New Roman"/>
              </a:rPr>
              <a:t> </a:t>
            </a:r>
            <a:r>
              <a:rPr sz="150" i="1" dirty="0">
                <a:latin typeface="Times New Roman"/>
                <a:cs typeface="Times New Roman"/>
              </a:rPr>
              <a:t>expression</a:t>
            </a:r>
            <a:r>
              <a:rPr sz="150" i="1" spc="35" dirty="0">
                <a:latin typeface="Times New Roman"/>
                <a:cs typeface="Times New Roman"/>
              </a:rPr>
              <a:t> </a:t>
            </a:r>
            <a:r>
              <a:rPr sz="150" i="1" dirty="0">
                <a:latin typeface="Times New Roman"/>
                <a:cs typeface="Times New Roman"/>
              </a:rPr>
              <a:t>using</a:t>
            </a:r>
            <a:r>
              <a:rPr sz="150" i="1" spc="40" dirty="0">
                <a:latin typeface="Times New Roman"/>
                <a:cs typeface="Times New Roman"/>
              </a:rPr>
              <a:t> </a:t>
            </a:r>
            <a:r>
              <a:rPr sz="150" i="1" dirty="0">
                <a:latin typeface="Times New Roman"/>
                <a:cs typeface="Times New Roman"/>
              </a:rPr>
              <a:t>a</a:t>
            </a:r>
            <a:r>
              <a:rPr sz="150" i="1" spc="35" dirty="0">
                <a:latin typeface="Times New Roman"/>
                <a:cs typeface="Times New Roman"/>
              </a:rPr>
              <a:t> </a:t>
            </a:r>
            <a:r>
              <a:rPr sz="150" i="1" dirty="0">
                <a:latin typeface="Times New Roman"/>
                <a:cs typeface="Times New Roman"/>
              </a:rPr>
              <a:t>specific</a:t>
            </a:r>
            <a:r>
              <a:rPr sz="150" i="1" spc="40" dirty="0">
                <a:latin typeface="Times New Roman"/>
                <a:cs typeface="Times New Roman"/>
              </a:rPr>
              <a:t> </a:t>
            </a:r>
            <a:r>
              <a:rPr sz="150" i="1" dirty="0">
                <a:latin typeface="Times New Roman"/>
                <a:cs typeface="Times New Roman"/>
              </a:rPr>
              <a:t>monoclonal</a:t>
            </a:r>
            <a:r>
              <a:rPr sz="150" i="1" spc="35" dirty="0">
                <a:latin typeface="Times New Roman"/>
                <a:cs typeface="Times New Roman"/>
              </a:rPr>
              <a:t> </a:t>
            </a:r>
            <a:r>
              <a:rPr sz="150" i="1" spc="-10" dirty="0">
                <a:latin typeface="Times New Roman"/>
                <a:cs typeface="Times New Roman"/>
              </a:rPr>
              <a:t>antibody</a:t>
            </a:r>
            <a:r>
              <a:rPr sz="150" i="1" spc="500" dirty="0">
                <a:latin typeface="Times New Roman"/>
                <a:cs typeface="Times New Roman"/>
              </a:rPr>
              <a:t> </a:t>
            </a:r>
            <a:r>
              <a:rPr sz="200" b="1" i="1" dirty="0">
                <a:latin typeface="Times New Roman"/>
                <a:cs typeface="Times New Roman"/>
              </a:rPr>
              <a:t>B</a:t>
            </a:r>
            <a:r>
              <a:rPr sz="200" b="1" i="1" spc="45" dirty="0">
                <a:latin typeface="Times New Roman"/>
                <a:cs typeface="Times New Roman"/>
              </a:rPr>
              <a:t> </a:t>
            </a:r>
            <a:r>
              <a:rPr sz="200" b="1" i="1" dirty="0">
                <a:latin typeface="Times New Roman"/>
                <a:cs typeface="Times New Roman"/>
              </a:rPr>
              <a:t>:</a:t>
            </a:r>
            <a:r>
              <a:rPr sz="200" b="1" i="1" spc="45" dirty="0">
                <a:latin typeface="Times New Roman"/>
                <a:cs typeface="Times New Roman"/>
              </a:rPr>
              <a:t> </a:t>
            </a:r>
            <a:r>
              <a:rPr sz="150" b="1" i="1" dirty="0">
                <a:latin typeface="Times New Roman"/>
                <a:cs typeface="Times New Roman"/>
              </a:rPr>
              <a:t>Concentration</a:t>
            </a:r>
            <a:r>
              <a:rPr sz="150" b="1" i="1" spc="30" dirty="0">
                <a:latin typeface="Times New Roman"/>
                <a:cs typeface="Times New Roman"/>
              </a:rPr>
              <a:t> </a:t>
            </a:r>
            <a:r>
              <a:rPr sz="150" b="1" i="1" dirty="0">
                <a:latin typeface="Times New Roman"/>
                <a:cs typeface="Times New Roman"/>
              </a:rPr>
              <a:t>of</a:t>
            </a:r>
            <a:r>
              <a:rPr sz="150" b="1" i="1" spc="25" dirty="0">
                <a:latin typeface="Times New Roman"/>
                <a:cs typeface="Times New Roman"/>
              </a:rPr>
              <a:t> </a:t>
            </a:r>
            <a:r>
              <a:rPr sz="150" b="1" i="1" dirty="0">
                <a:latin typeface="Times New Roman"/>
                <a:cs typeface="Times New Roman"/>
              </a:rPr>
              <a:t>nectin-4</a:t>
            </a:r>
            <a:r>
              <a:rPr sz="150" b="1" i="1" spc="30" dirty="0">
                <a:latin typeface="Times New Roman"/>
                <a:cs typeface="Times New Roman"/>
              </a:rPr>
              <a:t> </a:t>
            </a:r>
            <a:r>
              <a:rPr sz="150" b="1" i="1" dirty="0">
                <a:latin typeface="Times New Roman"/>
                <a:cs typeface="Times New Roman"/>
              </a:rPr>
              <a:t>soluble</a:t>
            </a:r>
            <a:r>
              <a:rPr sz="150" b="1" i="1" spc="25" dirty="0">
                <a:latin typeface="Times New Roman"/>
                <a:cs typeface="Times New Roman"/>
              </a:rPr>
              <a:t> </a:t>
            </a:r>
            <a:r>
              <a:rPr sz="150" b="1" i="1" spc="-10" dirty="0">
                <a:latin typeface="Times New Roman"/>
                <a:cs typeface="Times New Roman"/>
              </a:rPr>
              <a:t>form</a:t>
            </a:r>
            <a:r>
              <a:rPr sz="150" i="1" spc="-10" dirty="0">
                <a:latin typeface="Times New Roman"/>
                <a:cs typeface="Times New Roman"/>
              </a:rPr>
              <a:t>.</a:t>
            </a:r>
            <a:endParaRPr sz="150">
              <a:latin typeface="Times New Roman"/>
              <a:cs typeface="Times New Roman"/>
            </a:endParaRPr>
          </a:p>
          <a:p>
            <a:pPr marR="5080">
              <a:lnSpc>
                <a:spcPct val="120800"/>
              </a:lnSpc>
              <a:spcBef>
                <a:spcPts val="25"/>
              </a:spcBef>
            </a:pPr>
            <a:r>
              <a:rPr sz="150" i="1" dirty="0">
                <a:latin typeface="Times New Roman"/>
                <a:cs typeface="Times New Roman"/>
              </a:rPr>
              <a:t>The</a:t>
            </a:r>
            <a:r>
              <a:rPr sz="150" i="1" spc="30" dirty="0">
                <a:latin typeface="Times New Roman"/>
                <a:cs typeface="Times New Roman"/>
              </a:rPr>
              <a:t> </a:t>
            </a:r>
            <a:r>
              <a:rPr sz="150" i="1" dirty="0">
                <a:latin typeface="Times New Roman"/>
                <a:cs typeface="Times New Roman"/>
              </a:rPr>
              <a:t>soluble</a:t>
            </a:r>
            <a:r>
              <a:rPr sz="150" i="1" spc="35" dirty="0">
                <a:latin typeface="Times New Roman"/>
                <a:cs typeface="Times New Roman"/>
              </a:rPr>
              <a:t> </a:t>
            </a:r>
            <a:r>
              <a:rPr sz="150" i="1" dirty="0">
                <a:latin typeface="Times New Roman"/>
                <a:cs typeface="Times New Roman"/>
              </a:rPr>
              <a:t>forme</a:t>
            </a:r>
            <a:r>
              <a:rPr sz="150" i="1" spc="35" dirty="0">
                <a:latin typeface="Times New Roman"/>
                <a:cs typeface="Times New Roman"/>
              </a:rPr>
              <a:t> </a:t>
            </a:r>
            <a:r>
              <a:rPr sz="150" i="1" dirty="0">
                <a:latin typeface="Times New Roman"/>
                <a:cs typeface="Times New Roman"/>
              </a:rPr>
              <a:t>resulting</a:t>
            </a:r>
            <a:r>
              <a:rPr sz="150" i="1" spc="30" dirty="0">
                <a:latin typeface="Times New Roman"/>
                <a:cs typeface="Times New Roman"/>
              </a:rPr>
              <a:t> </a:t>
            </a:r>
            <a:r>
              <a:rPr sz="150" i="1" dirty="0">
                <a:latin typeface="Times New Roman"/>
                <a:cs typeface="Times New Roman"/>
              </a:rPr>
              <a:t>on</a:t>
            </a:r>
            <a:r>
              <a:rPr sz="150" i="1" spc="35" dirty="0">
                <a:latin typeface="Times New Roman"/>
                <a:cs typeface="Times New Roman"/>
              </a:rPr>
              <a:t> </a:t>
            </a:r>
            <a:r>
              <a:rPr sz="150" i="1" dirty="0">
                <a:latin typeface="Times New Roman"/>
                <a:cs typeface="Times New Roman"/>
              </a:rPr>
              <a:t>shedding</a:t>
            </a:r>
            <a:r>
              <a:rPr sz="150" i="1" spc="35" dirty="0">
                <a:latin typeface="Times New Roman"/>
                <a:cs typeface="Times New Roman"/>
              </a:rPr>
              <a:t> </a:t>
            </a:r>
            <a:r>
              <a:rPr sz="150" i="1" dirty="0">
                <a:latin typeface="Times New Roman"/>
                <a:cs typeface="Times New Roman"/>
              </a:rPr>
              <a:t>of</a:t>
            </a:r>
            <a:r>
              <a:rPr sz="150" i="1" spc="105" dirty="0">
                <a:latin typeface="Times New Roman"/>
                <a:cs typeface="Times New Roman"/>
              </a:rPr>
              <a:t> </a:t>
            </a:r>
            <a:r>
              <a:rPr sz="150" i="1" dirty="0">
                <a:latin typeface="Times New Roman"/>
                <a:cs typeface="Times New Roman"/>
              </a:rPr>
              <a:t>extracellular</a:t>
            </a:r>
            <a:r>
              <a:rPr sz="150" i="1" spc="35" dirty="0">
                <a:latin typeface="Times New Roman"/>
                <a:cs typeface="Times New Roman"/>
              </a:rPr>
              <a:t> </a:t>
            </a:r>
            <a:r>
              <a:rPr sz="150" i="1" dirty="0">
                <a:latin typeface="Times New Roman"/>
                <a:cs typeface="Times New Roman"/>
              </a:rPr>
              <a:t>region</a:t>
            </a:r>
            <a:r>
              <a:rPr sz="150" i="1" spc="35" dirty="0">
                <a:latin typeface="Times New Roman"/>
                <a:cs typeface="Times New Roman"/>
              </a:rPr>
              <a:t> </a:t>
            </a:r>
            <a:r>
              <a:rPr sz="150" i="1" dirty="0">
                <a:latin typeface="Times New Roman"/>
                <a:cs typeface="Times New Roman"/>
              </a:rPr>
              <a:t>of</a:t>
            </a:r>
            <a:r>
              <a:rPr sz="150" i="1" spc="35" dirty="0">
                <a:latin typeface="Times New Roman"/>
                <a:cs typeface="Times New Roman"/>
              </a:rPr>
              <a:t> </a:t>
            </a:r>
            <a:r>
              <a:rPr sz="150" i="1" dirty="0">
                <a:latin typeface="Times New Roman"/>
                <a:cs typeface="Times New Roman"/>
              </a:rPr>
              <a:t>nectin-</a:t>
            </a:r>
            <a:r>
              <a:rPr sz="150" i="1" spc="-50" dirty="0">
                <a:latin typeface="Times New Roman"/>
                <a:cs typeface="Times New Roman"/>
              </a:rPr>
              <a:t>4</a:t>
            </a:r>
            <a:r>
              <a:rPr sz="150" i="1" spc="500" dirty="0">
                <a:latin typeface="Times New Roman"/>
                <a:cs typeface="Times New Roman"/>
              </a:rPr>
              <a:t> </a:t>
            </a:r>
            <a:r>
              <a:rPr sz="150" i="1" dirty="0">
                <a:latin typeface="Times New Roman"/>
                <a:cs typeface="Times New Roman"/>
              </a:rPr>
              <a:t>by</a:t>
            </a:r>
            <a:r>
              <a:rPr sz="150" i="1" spc="45" dirty="0">
                <a:latin typeface="Times New Roman"/>
                <a:cs typeface="Times New Roman"/>
              </a:rPr>
              <a:t> </a:t>
            </a:r>
            <a:r>
              <a:rPr sz="150" i="1" dirty="0">
                <a:latin typeface="Times New Roman"/>
                <a:cs typeface="Times New Roman"/>
              </a:rPr>
              <a:t>metalloprotease</a:t>
            </a:r>
            <a:r>
              <a:rPr sz="150" i="1" spc="50" dirty="0">
                <a:latin typeface="Times New Roman"/>
                <a:cs typeface="Times New Roman"/>
              </a:rPr>
              <a:t> </a:t>
            </a:r>
            <a:r>
              <a:rPr sz="150" i="1" dirty="0">
                <a:latin typeface="Times New Roman"/>
                <a:cs typeface="Times New Roman"/>
              </a:rPr>
              <a:t>TACE/ADAM10.</a:t>
            </a:r>
            <a:r>
              <a:rPr sz="150" i="1" spc="50" dirty="0">
                <a:latin typeface="Times New Roman"/>
                <a:cs typeface="Times New Roman"/>
              </a:rPr>
              <a:t> </a:t>
            </a:r>
            <a:r>
              <a:rPr sz="150" i="1" dirty="0">
                <a:latin typeface="Times New Roman"/>
                <a:cs typeface="Times New Roman"/>
              </a:rPr>
              <a:t>The</a:t>
            </a:r>
            <a:r>
              <a:rPr sz="150" i="1" spc="45" dirty="0">
                <a:latin typeface="Times New Roman"/>
                <a:cs typeface="Times New Roman"/>
              </a:rPr>
              <a:t> </a:t>
            </a:r>
            <a:r>
              <a:rPr sz="150" i="1" dirty="0">
                <a:latin typeface="Times New Roman"/>
                <a:cs typeface="Times New Roman"/>
              </a:rPr>
              <a:t>concentration</a:t>
            </a:r>
            <a:r>
              <a:rPr sz="150" i="1" spc="50" dirty="0">
                <a:latin typeface="Times New Roman"/>
                <a:cs typeface="Times New Roman"/>
              </a:rPr>
              <a:t> </a:t>
            </a:r>
            <a:r>
              <a:rPr sz="150" i="1" dirty="0">
                <a:latin typeface="Times New Roman"/>
                <a:cs typeface="Times New Roman"/>
              </a:rPr>
              <a:t>was</a:t>
            </a:r>
            <a:r>
              <a:rPr sz="150" i="1" spc="50" dirty="0">
                <a:latin typeface="Times New Roman"/>
                <a:cs typeface="Times New Roman"/>
              </a:rPr>
              <a:t> </a:t>
            </a:r>
            <a:r>
              <a:rPr sz="150" i="1" spc="-10" dirty="0">
                <a:latin typeface="Times New Roman"/>
                <a:cs typeface="Times New Roman"/>
              </a:rPr>
              <a:t>measured</a:t>
            </a:r>
            <a:endParaRPr sz="150">
              <a:latin typeface="Times New Roman"/>
              <a:cs typeface="Times New Roman"/>
            </a:endParaRPr>
          </a:p>
          <a:p>
            <a:pPr>
              <a:lnSpc>
                <a:spcPct val="100000"/>
              </a:lnSpc>
              <a:spcBef>
                <a:spcPts val="35"/>
              </a:spcBef>
            </a:pPr>
            <a:r>
              <a:rPr sz="150" i="1" dirty="0">
                <a:latin typeface="Times New Roman"/>
                <a:cs typeface="Times New Roman"/>
              </a:rPr>
              <a:t>after</a:t>
            </a:r>
            <a:r>
              <a:rPr sz="150" i="1" spc="25" dirty="0">
                <a:latin typeface="Times New Roman"/>
                <a:cs typeface="Times New Roman"/>
              </a:rPr>
              <a:t> </a:t>
            </a:r>
            <a:r>
              <a:rPr sz="150" i="1" dirty="0">
                <a:latin typeface="Times New Roman"/>
                <a:cs typeface="Times New Roman"/>
              </a:rPr>
              <a:t>48Hours</a:t>
            </a:r>
            <a:r>
              <a:rPr sz="150" i="1" spc="30" dirty="0">
                <a:latin typeface="Times New Roman"/>
                <a:cs typeface="Times New Roman"/>
              </a:rPr>
              <a:t> </a:t>
            </a:r>
            <a:r>
              <a:rPr sz="150" i="1" spc="-10" dirty="0">
                <a:latin typeface="Times New Roman"/>
                <a:cs typeface="Times New Roman"/>
              </a:rPr>
              <a:t>incubation</a:t>
            </a:r>
            <a:endParaRPr sz="150">
              <a:latin typeface="Times New Roman"/>
              <a:cs typeface="Times New Roman"/>
            </a:endParaRPr>
          </a:p>
        </p:txBody>
      </p:sp>
      <p:sp>
        <p:nvSpPr>
          <p:cNvPr id="539" name="object 539"/>
          <p:cNvSpPr txBox="1"/>
          <p:nvPr/>
        </p:nvSpPr>
        <p:spPr>
          <a:xfrm>
            <a:off x="2913468" y="5397128"/>
            <a:ext cx="473075" cy="59690"/>
          </a:xfrm>
          <a:prstGeom prst="rect">
            <a:avLst/>
          </a:prstGeom>
        </p:spPr>
        <p:txBody>
          <a:bodyPr vert="horz" wrap="square" lIns="0" tIns="15240" rIns="0" bIns="0" rtlCol="0">
            <a:spAutoFit/>
          </a:bodyPr>
          <a:lstStyle/>
          <a:p>
            <a:pPr marL="25400">
              <a:lnSpc>
                <a:spcPct val="100000"/>
              </a:lnSpc>
              <a:spcBef>
                <a:spcPts val="120"/>
              </a:spcBef>
            </a:pPr>
            <a:r>
              <a:rPr sz="300" b="1" baseline="13888" dirty="0">
                <a:latin typeface="Arial"/>
                <a:cs typeface="Arial"/>
              </a:rPr>
              <a:t>A</a:t>
            </a:r>
            <a:r>
              <a:rPr sz="300" b="1" spc="509" baseline="13888" dirty="0">
                <a:latin typeface="Arial"/>
                <a:cs typeface="Arial"/>
              </a:rPr>
              <a:t>  </a:t>
            </a:r>
            <a:r>
              <a:rPr sz="150" spc="-55" dirty="0">
                <a:latin typeface="Times New Roman"/>
                <a:cs typeface="Times New Roman"/>
              </a:rPr>
              <a:t>M</a:t>
            </a:r>
            <a:r>
              <a:rPr sz="225" spc="-82" baseline="37037" dirty="0">
                <a:latin typeface="Times New Roman"/>
                <a:cs typeface="Times New Roman"/>
              </a:rPr>
              <a:t>M</a:t>
            </a:r>
            <a:r>
              <a:rPr sz="150" spc="-55" dirty="0">
                <a:latin typeface="Times New Roman"/>
                <a:cs typeface="Times New Roman"/>
              </a:rPr>
              <a:t>D</a:t>
            </a:r>
            <a:r>
              <a:rPr sz="225" spc="-82" baseline="37037" dirty="0">
                <a:latin typeface="Times New Roman"/>
                <a:cs typeface="Times New Roman"/>
              </a:rPr>
              <a:t>D</a:t>
            </a:r>
            <a:r>
              <a:rPr sz="150" spc="-55" dirty="0">
                <a:latin typeface="Times New Roman"/>
                <a:cs typeface="Times New Roman"/>
              </a:rPr>
              <a:t>A</a:t>
            </a:r>
            <a:r>
              <a:rPr sz="225" spc="-82" baseline="37037" dirty="0">
                <a:latin typeface="Times New Roman"/>
                <a:cs typeface="Times New Roman"/>
              </a:rPr>
              <a:t>A</a:t>
            </a:r>
            <a:r>
              <a:rPr sz="150" spc="-55" dirty="0">
                <a:latin typeface="Times New Roman"/>
                <a:cs typeface="Times New Roman"/>
              </a:rPr>
              <a:t>-</a:t>
            </a:r>
            <a:r>
              <a:rPr sz="225" spc="-75" baseline="37037" dirty="0">
                <a:latin typeface="Times New Roman"/>
                <a:cs typeface="Times New Roman"/>
              </a:rPr>
              <a:t>-</a:t>
            </a:r>
            <a:r>
              <a:rPr sz="150" spc="-50" dirty="0">
                <a:latin typeface="Times New Roman"/>
                <a:cs typeface="Times New Roman"/>
              </a:rPr>
              <a:t>M</a:t>
            </a:r>
            <a:r>
              <a:rPr sz="225" spc="-75" baseline="37037" dirty="0">
                <a:latin typeface="Times New Roman"/>
                <a:cs typeface="Times New Roman"/>
              </a:rPr>
              <a:t>M</a:t>
            </a:r>
            <a:r>
              <a:rPr sz="150" spc="-50" dirty="0">
                <a:latin typeface="Times New Roman"/>
                <a:cs typeface="Times New Roman"/>
              </a:rPr>
              <a:t>B</a:t>
            </a:r>
            <a:r>
              <a:rPr sz="225" spc="-75" baseline="37037" dirty="0">
                <a:latin typeface="Times New Roman"/>
                <a:cs typeface="Times New Roman"/>
              </a:rPr>
              <a:t>B2</a:t>
            </a:r>
            <a:r>
              <a:rPr sz="150" spc="-50" dirty="0">
                <a:latin typeface="Times New Roman"/>
                <a:cs typeface="Times New Roman"/>
              </a:rPr>
              <a:t>2</a:t>
            </a:r>
            <a:r>
              <a:rPr sz="225" spc="-75" baseline="37037" dirty="0">
                <a:latin typeface="Times New Roman"/>
                <a:cs typeface="Times New Roman"/>
              </a:rPr>
              <a:t>3</a:t>
            </a:r>
            <a:r>
              <a:rPr sz="150" spc="-50" dirty="0">
                <a:latin typeface="Times New Roman"/>
                <a:cs typeface="Times New Roman"/>
              </a:rPr>
              <a:t>3</a:t>
            </a:r>
            <a:r>
              <a:rPr sz="225" spc="-75" baseline="37037" dirty="0">
                <a:latin typeface="Times New Roman"/>
                <a:cs typeface="Times New Roman"/>
              </a:rPr>
              <a:t>1</a:t>
            </a:r>
            <a:r>
              <a:rPr sz="150" spc="-50" dirty="0">
                <a:latin typeface="Times New Roman"/>
                <a:cs typeface="Times New Roman"/>
              </a:rPr>
              <a:t>1</a:t>
            </a:r>
            <a:r>
              <a:rPr sz="225" spc="-75" baseline="37037" dirty="0">
                <a:latin typeface="Times New Roman"/>
                <a:cs typeface="Times New Roman"/>
              </a:rPr>
              <a:t>w</a:t>
            </a:r>
            <a:r>
              <a:rPr sz="150" spc="-50" dirty="0">
                <a:latin typeface="Times New Roman"/>
                <a:cs typeface="Times New Roman"/>
              </a:rPr>
              <a:t>W</a:t>
            </a:r>
            <a:r>
              <a:rPr sz="225" spc="-75" baseline="37037" dirty="0">
                <a:latin typeface="Times New Roman"/>
                <a:cs typeface="Times New Roman"/>
              </a:rPr>
              <a:t>t</a:t>
            </a:r>
            <a:r>
              <a:rPr sz="225" spc="82" baseline="37037" dirty="0">
                <a:latin typeface="Times New Roman"/>
                <a:cs typeface="Times New Roman"/>
              </a:rPr>
              <a:t> </a:t>
            </a:r>
            <a:r>
              <a:rPr sz="150" dirty="0">
                <a:latin typeface="Times New Roman"/>
                <a:cs typeface="Times New Roman"/>
              </a:rPr>
              <a:t>T</a:t>
            </a:r>
            <a:r>
              <a:rPr sz="150" spc="375" dirty="0">
                <a:latin typeface="Times New Roman"/>
                <a:cs typeface="Times New Roman"/>
              </a:rPr>
              <a:t>  </a:t>
            </a:r>
            <a:r>
              <a:rPr sz="300" b="1" spc="-75" baseline="13888" dirty="0">
                <a:latin typeface="Arial"/>
                <a:cs typeface="Arial"/>
              </a:rPr>
              <a:t>B</a:t>
            </a:r>
            <a:endParaRPr sz="300" baseline="13888">
              <a:latin typeface="Arial"/>
              <a:cs typeface="Arial"/>
            </a:endParaRPr>
          </a:p>
        </p:txBody>
      </p:sp>
      <p:sp>
        <p:nvSpPr>
          <p:cNvPr id="540" name="object 540"/>
          <p:cNvSpPr txBox="1"/>
          <p:nvPr/>
        </p:nvSpPr>
        <p:spPr>
          <a:xfrm>
            <a:off x="3020001" y="5634360"/>
            <a:ext cx="254635" cy="52069"/>
          </a:xfrm>
          <a:prstGeom prst="rect">
            <a:avLst/>
          </a:prstGeom>
        </p:spPr>
        <p:txBody>
          <a:bodyPr vert="horz" wrap="square" lIns="0" tIns="15240" rIns="0" bIns="0" rtlCol="0">
            <a:spAutoFit/>
          </a:bodyPr>
          <a:lstStyle/>
          <a:p>
            <a:pPr marL="25400">
              <a:lnSpc>
                <a:spcPct val="100000"/>
              </a:lnSpc>
              <a:spcBef>
                <a:spcPts val="120"/>
              </a:spcBef>
            </a:pPr>
            <a:r>
              <a:rPr sz="150" spc="-55" dirty="0">
                <a:latin typeface="Times New Roman"/>
                <a:cs typeface="Times New Roman"/>
              </a:rPr>
              <a:t>MMDDAA--</a:t>
            </a:r>
            <a:r>
              <a:rPr sz="150" spc="-25" dirty="0">
                <a:latin typeface="Times New Roman"/>
                <a:cs typeface="Times New Roman"/>
              </a:rPr>
              <a:t>MMBB223311DDele8l.68.6</a:t>
            </a:r>
            <a:endParaRPr sz="150">
              <a:latin typeface="Times New Roman"/>
              <a:cs typeface="Times New Roman"/>
            </a:endParaRPr>
          </a:p>
        </p:txBody>
      </p:sp>
      <p:sp>
        <p:nvSpPr>
          <p:cNvPr id="541" name="object 541"/>
          <p:cNvSpPr txBox="1"/>
          <p:nvPr/>
        </p:nvSpPr>
        <p:spPr>
          <a:xfrm>
            <a:off x="3025820" y="5863662"/>
            <a:ext cx="257175" cy="52705"/>
          </a:xfrm>
          <a:prstGeom prst="rect">
            <a:avLst/>
          </a:prstGeom>
        </p:spPr>
        <p:txBody>
          <a:bodyPr vert="horz" wrap="square" lIns="0" tIns="15875" rIns="0" bIns="0" rtlCol="0">
            <a:spAutoFit/>
          </a:bodyPr>
          <a:lstStyle/>
          <a:p>
            <a:pPr marL="25400">
              <a:lnSpc>
                <a:spcPct val="100000"/>
              </a:lnSpc>
              <a:spcBef>
                <a:spcPts val="125"/>
              </a:spcBef>
            </a:pPr>
            <a:r>
              <a:rPr sz="150" spc="-55" dirty="0">
                <a:latin typeface="Times New Roman"/>
                <a:cs typeface="Times New Roman"/>
              </a:rPr>
              <a:t>MMDDAA--</a:t>
            </a:r>
            <a:r>
              <a:rPr sz="150" spc="-25" dirty="0">
                <a:latin typeface="Times New Roman"/>
                <a:cs typeface="Times New Roman"/>
              </a:rPr>
              <a:t>MMBB223311RR4.4C.1C1</a:t>
            </a:r>
            <a:endParaRPr sz="150">
              <a:latin typeface="Times New Roman"/>
              <a:cs typeface="Times New Roman"/>
            </a:endParaRPr>
          </a:p>
        </p:txBody>
      </p:sp>
      <p:grpSp>
        <p:nvGrpSpPr>
          <p:cNvPr id="542" name="object 542"/>
          <p:cNvGrpSpPr/>
          <p:nvPr/>
        </p:nvGrpSpPr>
        <p:grpSpPr>
          <a:xfrm>
            <a:off x="2926843" y="5393354"/>
            <a:ext cx="3375660" cy="784860"/>
            <a:chOff x="2926843" y="5393354"/>
            <a:chExt cx="3375660" cy="784860"/>
          </a:xfrm>
        </p:grpSpPr>
        <p:sp>
          <p:nvSpPr>
            <p:cNvPr id="543" name="object 543"/>
            <p:cNvSpPr/>
            <p:nvPr/>
          </p:nvSpPr>
          <p:spPr>
            <a:xfrm>
              <a:off x="2929065" y="5395577"/>
              <a:ext cx="1065530" cy="780415"/>
            </a:xfrm>
            <a:custGeom>
              <a:avLst/>
              <a:gdLst/>
              <a:ahLst/>
              <a:cxnLst/>
              <a:rect l="l" t="t" r="r" b="b"/>
              <a:pathLst>
                <a:path w="1065529" h="780414">
                  <a:moveTo>
                    <a:pt x="0" y="0"/>
                  </a:moveTo>
                  <a:lnTo>
                    <a:pt x="1065402" y="0"/>
                  </a:lnTo>
                  <a:lnTo>
                    <a:pt x="1065402" y="779813"/>
                  </a:lnTo>
                  <a:lnTo>
                    <a:pt x="0" y="779813"/>
                  </a:lnTo>
                  <a:lnTo>
                    <a:pt x="0" y="0"/>
                  </a:lnTo>
                  <a:close/>
                </a:path>
              </a:pathLst>
            </a:custGeom>
            <a:ln w="3867">
              <a:solidFill>
                <a:srgbClr val="000000"/>
              </a:solidFill>
            </a:ln>
          </p:spPr>
          <p:txBody>
            <a:bodyPr wrap="square" lIns="0" tIns="0" rIns="0" bIns="0" rtlCol="0"/>
            <a:lstStyle/>
            <a:p>
              <a:endParaRPr/>
            </a:p>
          </p:txBody>
        </p:sp>
        <p:pic>
          <p:nvPicPr>
            <p:cNvPr id="544" name="object 544"/>
            <p:cNvPicPr/>
            <p:nvPr/>
          </p:nvPicPr>
          <p:blipFill>
            <a:blip r:embed="rId58" cstate="print"/>
            <a:stretch>
              <a:fillRect/>
            </a:stretch>
          </p:blipFill>
          <p:spPr>
            <a:xfrm>
              <a:off x="5247490" y="5408186"/>
              <a:ext cx="1054810" cy="703825"/>
            </a:xfrm>
            <a:prstGeom prst="rect">
              <a:avLst/>
            </a:prstGeom>
          </p:spPr>
        </p:pic>
        <p:pic>
          <p:nvPicPr>
            <p:cNvPr id="545" name="object 545"/>
            <p:cNvPicPr/>
            <p:nvPr/>
          </p:nvPicPr>
          <p:blipFill>
            <a:blip r:embed="rId59" cstate="print"/>
            <a:stretch>
              <a:fillRect/>
            </a:stretch>
          </p:blipFill>
          <p:spPr>
            <a:xfrm>
              <a:off x="4172691" y="5408186"/>
              <a:ext cx="1028655" cy="705785"/>
            </a:xfrm>
            <a:prstGeom prst="rect">
              <a:avLst/>
            </a:prstGeom>
          </p:spPr>
        </p:pic>
      </p:grpSp>
      <p:sp>
        <p:nvSpPr>
          <p:cNvPr id="546" name="object 546"/>
          <p:cNvSpPr txBox="1"/>
          <p:nvPr/>
        </p:nvSpPr>
        <p:spPr>
          <a:xfrm>
            <a:off x="4154422" y="5401228"/>
            <a:ext cx="66040" cy="92710"/>
          </a:xfrm>
          <a:prstGeom prst="rect">
            <a:avLst/>
          </a:prstGeom>
        </p:spPr>
        <p:txBody>
          <a:bodyPr vert="horz" wrap="square" lIns="0" tIns="17780" rIns="0" bIns="0" rtlCol="0">
            <a:spAutoFit/>
          </a:bodyPr>
          <a:lstStyle/>
          <a:p>
            <a:pPr marL="12700">
              <a:lnSpc>
                <a:spcPct val="100000"/>
              </a:lnSpc>
              <a:spcBef>
                <a:spcPts val="140"/>
              </a:spcBef>
            </a:pPr>
            <a:r>
              <a:rPr sz="400" b="1" spc="-50" dirty="0">
                <a:latin typeface="Arial"/>
                <a:cs typeface="Arial"/>
              </a:rPr>
              <a:t>A</a:t>
            </a:r>
            <a:endParaRPr sz="400">
              <a:latin typeface="Arial"/>
              <a:cs typeface="Arial"/>
            </a:endParaRPr>
          </a:p>
        </p:txBody>
      </p:sp>
      <p:sp>
        <p:nvSpPr>
          <p:cNvPr id="547" name="object 547"/>
          <p:cNvSpPr/>
          <p:nvPr/>
        </p:nvSpPr>
        <p:spPr>
          <a:xfrm>
            <a:off x="5199748" y="5697159"/>
            <a:ext cx="71120" cy="111760"/>
          </a:xfrm>
          <a:custGeom>
            <a:avLst/>
            <a:gdLst/>
            <a:ahLst/>
            <a:cxnLst/>
            <a:rect l="l" t="t" r="r" b="b"/>
            <a:pathLst>
              <a:path w="71120" h="111760">
                <a:moveTo>
                  <a:pt x="0" y="111598"/>
                </a:moveTo>
                <a:lnTo>
                  <a:pt x="0" y="0"/>
                </a:lnTo>
                <a:lnTo>
                  <a:pt x="70821" y="0"/>
                </a:lnTo>
                <a:lnTo>
                  <a:pt x="70821" y="111598"/>
                </a:lnTo>
                <a:lnTo>
                  <a:pt x="0" y="111598"/>
                </a:lnTo>
                <a:close/>
              </a:path>
            </a:pathLst>
          </a:custGeom>
          <a:solidFill>
            <a:srgbClr val="FFFFFF"/>
          </a:solidFill>
        </p:spPr>
        <p:txBody>
          <a:bodyPr wrap="square" lIns="0" tIns="0" rIns="0" bIns="0" rtlCol="0"/>
          <a:lstStyle/>
          <a:p>
            <a:endParaRPr/>
          </a:p>
        </p:txBody>
      </p:sp>
      <p:sp>
        <p:nvSpPr>
          <p:cNvPr id="548" name="object 548"/>
          <p:cNvSpPr txBox="1"/>
          <p:nvPr/>
        </p:nvSpPr>
        <p:spPr>
          <a:xfrm>
            <a:off x="5204797" y="5696456"/>
            <a:ext cx="68580" cy="113664"/>
          </a:xfrm>
          <a:prstGeom prst="rect">
            <a:avLst/>
          </a:prstGeom>
        </p:spPr>
        <p:txBody>
          <a:bodyPr vert="vert270" wrap="square" lIns="0" tIns="7620" rIns="0" bIns="0" rtlCol="0">
            <a:spAutoFit/>
          </a:bodyPr>
          <a:lstStyle/>
          <a:p>
            <a:pPr marL="12700">
              <a:lnSpc>
                <a:spcPct val="100000"/>
              </a:lnSpc>
              <a:spcBef>
                <a:spcPts val="60"/>
              </a:spcBef>
            </a:pPr>
            <a:r>
              <a:rPr sz="300" b="1" spc="-25" dirty="0">
                <a:latin typeface="Arial"/>
                <a:cs typeface="Arial"/>
              </a:rPr>
              <a:t>RLU</a:t>
            </a:r>
            <a:endParaRPr sz="300">
              <a:latin typeface="Arial"/>
              <a:cs typeface="Arial"/>
            </a:endParaRPr>
          </a:p>
        </p:txBody>
      </p:sp>
      <p:sp>
        <p:nvSpPr>
          <p:cNvPr id="549" name="object 549"/>
          <p:cNvSpPr/>
          <p:nvPr/>
        </p:nvSpPr>
        <p:spPr>
          <a:xfrm>
            <a:off x="4135695" y="5697159"/>
            <a:ext cx="59690" cy="111760"/>
          </a:xfrm>
          <a:custGeom>
            <a:avLst/>
            <a:gdLst/>
            <a:ahLst/>
            <a:cxnLst/>
            <a:rect l="l" t="t" r="r" b="b"/>
            <a:pathLst>
              <a:path w="59689" h="111760">
                <a:moveTo>
                  <a:pt x="59668" y="0"/>
                </a:moveTo>
                <a:lnTo>
                  <a:pt x="0" y="0"/>
                </a:lnTo>
                <a:lnTo>
                  <a:pt x="0" y="111598"/>
                </a:lnTo>
                <a:lnTo>
                  <a:pt x="59668" y="111598"/>
                </a:lnTo>
                <a:lnTo>
                  <a:pt x="59668" y="0"/>
                </a:lnTo>
                <a:close/>
              </a:path>
            </a:pathLst>
          </a:custGeom>
          <a:solidFill>
            <a:srgbClr val="FFFFFF"/>
          </a:solidFill>
        </p:spPr>
        <p:txBody>
          <a:bodyPr wrap="square" lIns="0" tIns="0" rIns="0" bIns="0" rtlCol="0"/>
          <a:lstStyle/>
          <a:p>
            <a:endParaRPr/>
          </a:p>
        </p:txBody>
      </p:sp>
      <p:sp>
        <p:nvSpPr>
          <p:cNvPr id="550" name="object 550"/>
          <p:cNvSpPr txBox="1"/>
          <p:nvPr/>
        </p:nvSpPr>
        <p:spPr>
          <a:xfrm>
            <a:off x="4130337" y="5696456"/>
            <a:ext cx="68580" cy="113664"/>
          </a:xfrm>
          <a:prstGeom prst="rect">
            <a:avLst/>
          </a:prstGeom>
        </p:spPr>
        <p:txBody>
          <a:bodyPr vert="vert270" wrap="square" lIns="0" tIns="7620" rIns="0" bIns="0" rtlCol="0">
            <a:spAutoFit/>
          </a:bodyPr>
          <a:lstStyle/>
          <a:p>
            <a:pPr marL="12700">
              <a:lnSpc>
                <a:spcPct val="100000"/>
              </a:lnSpc>
              <a:spcBef>
                <a:spcPts val="60"/>
              </a:spcBef>
            </a:pPr>
            <a:r>
              <a:rPr sz="300" b="1" spc="-25" dirty="0">
                <a:latin typeface="Arial"/>
                <a:cs typeface="Arial"/>
              </a:rPr>
              <a:t>RLU</a:t>
            </a:r>
            <a:endParaRPr sz="300">
              <a:latin typeface="Arial"/>
              <a:cs typeface="Arial"/>
            </a:endParaRPr>
          </a:p>
        </p:txBody>
      </p:sp>
      <p:sp>
        <p:nvSpPr>
          <p:cNvPr id="551" name="object 551"/>
          <p:cNvSpPr/>
          <p:nvPr/>
        </p:nvSpPr>
        <p:spPr>
          <a:xfrm>
            <a:off x="4673943" y="6081318"/>
            <a:ext cx="1229995" cy="71120"/>
          </a:xfrm>
          <a:custGeom>
            <a:avLst/>
            <a:gdLst/>
            <a:ahLst/>
            <a:cxnLst/>
            <a:rect l="l" t="t" r="r" b="b"/>
            <a:pathLst>
              <a:path w="1229995" h="71120">
                <a:moveTo>
                  <a:pt x="137350" y="0"/>
                </a:moveTo>
                <a:lnTo>
                  <a:pt x="0" y="0"/>
                </a:lnTo>
                <a:lnTo>
                  <a:pt x="0" y="70827"/>
                </a:lnTo>
                <a:lnTo>
                  <a:pt x="137350" y="70827"/>
                </a:lnTo>
                <a:lnTo>
                  <a:pt x="137350" y="0"/>
                </a:lnTo>
                <a:close/>
              </a:path>
              <a:path w="1229995" h="71120">
                <a:moveTo>
                  <a:pt x="1229728" y="0"/>
                </a:moveTo>
                <a:lnTo>
                  <a:pt x="1094524" y="0"/>
                </a:lnTo>
                <a:lnTo>
                  <a:pt x="1094524" y="70827"/>
                </a:lnTo>
                <a:lnTo>
                  <a:pt x="1229728" y="70827"/>
                </a:lnTo>
                <a:lnTo>
                  <a:pt x="1229728" y="0"/>
                </a:lnTo>
                <a:close/>
              </a:path>
            </a:pathLst>
          </a:custGeom>
          <a:solidFill>
            <a:srgbClr val="FFFFFF"/>
          </a:solidFill>
        </p:spPr>
        <p:txBody>
          <a:bodyPr wrap="square" lIns="0" tIns="0" rIns="0" bIns="0" rtlCol="0"/>
          <a:lstStyle/>
          <a:p>
            <a:endParaRPr/>
          </a:p>
        </p:txBody>
      </p:sp>
      <p:sp>
        <p:nvSpPr>
          <p:cNvPr id="552" name="object 552"/>
          <p:cNvSpPr txBox="1"/>
          <p:nvPr/>
        </p:nvSpPr>
        <p:spPr>
          <a:xfrm>
            <a:off x="5784320" y="6078587"/>
            <a:ext cx="115570" cy="77470"/>
          </a:xfrm>
          <a:prstGeom prst="rect">
            <a:avLst/>
          </a:prstGeom>
        </p:spPr>
        <p:txBody>
          <a:bodyPr vert="horz" wrap="square" lIns="0" tIns="17145" rIns="0" bIns="0" rtlCol="0">
            <a:spAutoFit/>
          </a:bodyPr>
          <a:lstStyle/>
          <a:p>
            <a:pPr>
              <a:lnSpc>
                <a:spcPct val="100000"/>
              </a:lnSpc>
              <a:spcBef>
                <a:spcPts val="135"/>
              </a:spcBef>
            </a:pPr>
            <a:r>
              <a:rPr sz="300" b="1" spc="-20" dirty="0">
                <a:latin typeface="Arial"/>
                <a:cs typeface="Arial"/>
              </a:rPr>
              <a:t>Days</a:t>
            </a:r>
            <a:endParaRPr sz="300">
              <a:latin typeface="Arial"/>
              <a:cs typeface="Arial"/>
            </a:endParaRPr>
          </a:p>
        </p:txBody>
      </p:sp>
      <p:sp>
        <p:nvSpPr>
          <p:cNvPr id="553" name="object 553"/>
          <p:cNvSpPr txBox="1"/>
          <p:nvPr/>
        </p:nvSpPr>
        <p:spPr>
          <a:xfrm>
            <a:off x="4155946" y="6065817"/>
            <a:ext cx="1318895" cy="411480"/>
          </a:xfrm>
          <a:prstGeom prst="rect">
            <a:avLst/>
          </a:prstGeom>
        </p:spPr>
        <p:txBody>
          <a:bodyPr vert="horz" wrap="square" lIns="0" tIns="29845" rIns="0" bIns="0" rtlCol="0">
            <a:spAutoFit/>
          </a:bodyPr>
          <a:lstStyle/>
          <a:p>
            <a:pPr marR="137160" algn="ctr">
              <a:lnSpc>
                <a:spcPct val="100000"/>
              </a:lnSpc>
              <a:spcBef>
                <a:spcPts val="235"/>
              </a:spcBef>
            </a:pPr>
            <a:r>
              <a:rPr sz="300" b="1" spc="-20" dirty="0">
                <a:latin typeface="Arial"/>
                <a:cs typeface="Arial"/>
              </a:rPr>
              <a:t>Days</a:t>
            </a:r>
            <a:endParaRPr sz="300">
              <a:latin typeface="Arial"/>
              <a:cs typeface="Arial"/>
            </a:endParaRPr>
          </a:p>
          <a:p>
            <a:pPr>
              <a:lnSpc>
                <a:spcPct val="100000"/>
              </a:lnSpc>
              <a:spcBef>
                <a:spcPts val="165"/>
              </a:spcBef>
            </a:pPr>
            <a:r>
              <a:rPr sz="400" b="1" dirty="0">
                <a:latin typeface="Times New Roman"/>
                <a:cs typeface="Times New Roman"/>
              </a:rPr>
              <a:t>Figure</a:t>
            </a:r>
            <a:r>
              <a:rPr sz="400" b="1" spc="25" dirty="0">
                <a:latin typeface="Times New Roman"/>
                <a:cs typeface="Times New Roman"/>
              </a:rPr>
              <a:t> </a:t>
            </a:r>
            <a:r>
              <a:rPr sz="400" b="1" dirty="0">
                <a:latin typeface="Times New Roman"/>
                <a:cs typeface="Times New Roman"/>
              </a:rPr>
              <a:t>2</a:t>
            </a:r>
            <a:r>
              <a:rPr sz="450" b="1" dirty="0">
                <a:latin typeface="Times New Roman"/>
                <a:cs typeface="Times New Roman"/>
              </a:rPr>
              <a:t>:</a:t>
            </a:r>
            <a:r>
              <a:rPr sz="450" b="1" spc="25" dirty="0">
                <a:latin typeface="Times New Roman"/>
                <a:cs typeface="Times New Roman"/>
              </a:rPr>
              <a:t> </a:t>
            </a:r>
            <a:r>
              <a:rPr sz="400" b="1" dirty="0">
                <a:latin typeface="Times New Roman"/>
                <a:cs typeface="Times New Roman"/>
              </a:rPr>
              <a:t>Effect</a:t>
            </a:r>
            <a:r>
              <a:rPr sz="400" b="1" spc="20" dirty="0">
                <a:latin typeface="Times New Roman"/>
                <a:cs typeface="Times New Roman"/>
              </a:rPr>
              <a:t> </a:t>
            </a:r>
            <a:r>
              <a:rPr sz="400" b="1" dirty="0">
                <a:latin typeface="Times New Roman"/>
                <a:cs typeface="Times New Roman"/>
              </a:rPr>
              <a:t>of</a:t>
            </a:r>
            <a:r>
              <a:rPr sz="400" b="1" spc="20" dirty="0">
                <a:latin typeface="Times New Roman"/>
                <a:cs typeface="Times New Roman"/>
              </a:rPr>
              <a:t> </a:t>
            </a:r>
            <a:r>
              <a:rPr sz="400" b="1" dirty="0">
                <a:latin typeface="Times New Roman"/>
                <a:cs typeface="Times New Roman"/>
              </a:rPr>
              <a:t>nectin-4</a:t>
            </a:r>
            <a:r>
              <a:rPr sz="400" b="1" spc="15" dirty="0">
                <a:latin typeface="Times New Roman"/>
                <a:cs typeface="Times New Roman"/>
              </a:rPr>
              <a:t> </a:t>
            </a:r>
            <a:r>
              <a:rPr sz="400" b="1" dirty="0">
                <a:latin typeface="Times New Roman"/>
                <a:cs typeface="Times New Roman"/>
              </a:rPr>
              <a:t>on</a:t>
            </a:r>
            <a:r>
              <a:rPr sz="400" b="1" spc="20" dirty="0">
                <a:latin typeface="Times New Roman"/>
                <a:cs typeface="Times New Roman"/>
              </a:rPr>
              <a:t> </a:t>
            </a:r>
            <a:r>
              <a:rPr sz="400" b="1" dirty="0">
                <a:latin typeface="Times New Roman"/>
                <a:cs typeface="Times New Roman"/>
              </a:rPr>
              <a:t>cellular</a:t>
            </a:r>
            <a:r>
              <a:rPr sz="400" b="1" spc="10" dirty="0">
                <a:latin typeface="Times New Roman"/>
                <a:cs typeface="Times New Roman"/>
              </a:rPr>
              <a:t> </a:t>
            </a:r>
            <a:r>
              <a:rPr sz="400" b="1" spc="-10" dirty="0">
                <a:latin typeface="Times New Roman"/>
                <a:cs typeface="Times New Roman"/>
              </a:rPr>
              <a:t>growth</a:t>
            </a:r>
            <a:endParaRPr sz="400">
              <a:latin typeface="Times New Roman"/>
              <a:cs typeface="Times New Roman"/>
            </a:endParaRPr>
          </a:p>
          <a:p>
            <a:pPr>
              <a:lnSpc>
                <a:spcPct val="100000"/>
              </a:lnSpc>
              <a:spcBef>
                <a:spcPts val="130"/>
              </a:spcBef>
            </a:pPr>
            <a:r>
              <a:rPr sz="350" b="1" i="1" dirty="0">
                <a:latin typeface="Times New Roman"/>
                <a:cs typeface="Times New Roman"/>
              </a:rPr>
              <a:t>A</a:t>
            </a:r>
            <a:r>
              <a:rPr sz="350" b="1" i="1" spc="15" dirty="0">
                <a:latin typeface="Times New Roman"/>
                <a:cs typeface="Times New Roman"/>
              </a:rPr>
              <a:t> </a:t>
            </a:r>
            <a:r>
              <a:rPr sz="350" b="1" i="1" dirty="0">
                <a:latin typeface="Times New Roman"/>
                <a:cs typeface="Times New Roman"/>
              </a:rPr>
              <a:t>:</a:t>
            </a:r>
            <a:r>
              <a:rPr sz="350" b="1" i="1" spc="50" dirty="0">
                <a:latin typeface="Times New Roman"/>
                <a:cs typeface="Times New Roman"/>
              </a:rPr>
              <a:t> </a:t>
            </a:r>
            <a:r>
              <a:rPr sz="250" b="1" i="1" dirty="0">
                <a:latin typeface="Times New Roman"/>
                <a:cs typeface="Times New Roman"/>
              </a:rPr>
              <a:t>Cell</a:t>
            </a:r>
            <a:r>
              <a:rPr sz="250" b="1" i="1" spc="40" dirty="0">
                <a:latin typeface="Times New Roman"/>
                <a:cs typeface="Times New Roman"/>
              </a:rPr>
              <a:t> </a:t>
            </a:r>
            <a:r>
              <a:rPr sz="250" b="1" i="1" dirty="0">
                <a:latin typeface="Times New Roman"/>
                <a:cs typeface="Times New Roman"/>
              </a:rPr>
              <a:t>medium</a:t>
            </a:r>
            <a:r>
              <a:rPr sz="250" b="1" i="1" spc="40" dirty="0">
                <a:latin typeface="Times New Roman"/>
                <a:cs typeface="Times New Roman"/>
              </a:rPr>
              <a:t> </a:t>
            </a:r>
            <a:r>
              <a:rPr sz="250" b="1" i="1" dirty="0">
                <a:latin typeface="Times New Roman"/>
                <a:cs typeface="Times New Roman"/>
              </a:rPr>
              <a:t>culture</a:t>
            </a:r>
            <a:r>
              <a:rPr sz="250" b="1" i="1" spc="40" dirty="0">
                <a:latin typeface="Times New Roman"/>
                <a:cs typeface="Times New Roman"/>
              </a:rPr>
              <a:t> </a:t>
            </a:r>
            <a:r>
              <a:rPr sz="250" b="1" i="1" dirty="0">
                <a:latin typeface="Times New Roman"/>
                <a:cs typeface="Times New Roman"/>
              </a:rPr>
              <a:t>containing</a:t>
            </a:r>
            <a:r>
              <a:rPr sz="250" b="1" i="1" spc="40" dirty="0">
                <a:latin typeface="Times New Roman"/>
                <a:cs typeface="Times New Roman"/>
              </a:rPr>
              <a:t> </a:t>
            </a:r>
            <a:r>
              <a:rPr sz="250" b="1" i="1" dirty="0">
                <a:latin typeface="Times New Roman"/>
                <a:cs typeface="Times New Roman"/>
              </a:rPr>
              <a:t>10%FCS</a:t>
            </a:r>
            <a:r>
              <a:rPr sz="250" b="1" i="1" spc="40" dirty="0">
                <a:latin typeface="Times New Roman"/>
                <a:cs typeface="Times New Roman"/>
              </a:rPr>
              <a:t> </a:t>
            </a:r>
            <a:r>
              <a:rPr sz="350" b="1" i="1" dirty="0">
                <a:latin typeface="Times New Roman"/>
                <a:cs typeface="Times New Roman"/>
              </a:rPr>
              <a:t>B</a:t>
            </a:r>
            <a:r>
              <a:rPr sz="350" b="1" i="1" spc="55" dirty="0">
                <a:latin typeface="Times New Roman"/>
                <a:cs typeface="Times New Roman"/>
              </a:rPr>
              <a:t> </a:t>
            </a:r>
            <a:r>
              <a:rPr sz="350" b="1" i="1" dirty="0">
                <a:latin typeface="Times New Roman"/>
                <a:cs typeface="Times New Roman"/>
              </a:rPr>
              <a:t>:</a:t>
            </a:r>
            <a:r>
              <a:rPr sz="350" b="1" i="1" spc="50" dirty="0">
                <a:latin typeface="Times New Roman"/>
                <a:cs typeface="Times New Roman"/>
              </a:rPr>
              <a:t> </a:t>
            </a:r>
            <a:r>
              <a:rPr sz="250" b="1" i="1" dirty="0">
                <a:latin typeface="Times New Roman"/>
                <a:cs typeface="Times New Roman"/>
              </a:rPr>
              <a:t>Cell</a:t>
            </a:r>
            <a:r>
              <a:rPr sz="250" b="1" i="1" spc="40" dirty="0">
                <a:latin typeface="Times New Roman"/>
                <a:cs typeface="Times New Roman"/>
              </a:rPr>
              <a:t> </a:t>
            </a:r>
            <a:r>
              <a:rPr sz="250" b="1" i="1" dirty="0">
                <a:latin typeface="Times New Roman"/>
                <a:cs typeface="Times New Roman"/>
              </a:rPr>
              <a:t>medium</a:t>
            </a:r>
            <a:r>
              <a:rPr sz="250" b="1" i="1" spc="40" dirty="0">
                <a:latin typeface="Times New Roman"/>
                <a:cs typeface="Times New Roman"/>
              </a:rPr>
              <a:t> </a:t>
            </a:r>
            <a:r>
              <a:rPr sz="250" b="1" i="1" dirty="0">
                <a:latin typeface="Times New Roman"/>
                <a:cs typeface="Times New Roman"/>
              </a:rPr>
              <a:t>culture</a:t>
            </a:r>
            <a:r>
              <a:rPr sz="250" b="1" i="1" spc="40" dirty="0">
                <a:latin typeface="Times New Roman"/>
                <a:cs typeface="Times New Roman"/>
              </a:rPr>
              <a:t> </a:t>
            </a:r>
            <a:r>
              <a:rPr sz="250" b="1" i="1" dirty="0">
                <a:latin typeface="Times New Roman"/>
                <a:cs typeface="Times New Roman"/>
              </a:rPr>
              <a:t>containing</a:t>
            </a:r>
            <a:r>
              <a:rPr sz="250" b="1" i="1" spc="40" dirty="0">
                <a:latin typeface="Times New Roman"/>
                <a:cs typeface="Times New Roman"/>
              </a:rPr>
              <a:t> </a:t>
            </a:r>
            <a:r>
              <a:rPr sz="250" b="1" i="1" spc="-10" dirty="0">
                <a:latin typeface="Times New Roman"/>
                <a:cs typeface="Times New Roman"/>
              </a:rPr>
              <a:t>0%FCS</a:t>
            </a:r>
            <a:endParaRPr sz="250">
              <a:latin typeface="Times New Roman"/>
              <a:cs typeface="Times New Roman"/>
            </a:endParaRPr>
          </a:p>
          <a:p>
            <a:pPr marR="106680" algn="ctr">
              <a:lnSpc>
                <a:spcPct val="100000"/>
              </a:lnSpc>
              <a:spcBef>
                <a:spcPts val="204"/>
              </a:spcBef>
            </a:pPr>
            <a:r>
              <a:rPr sz="250" i="1" dirty="0">
                <a:latin typeface="Times New Roman"/>
                <a:cs typeface="Times New Roman"/>
              </a:rPr>
              <a:t>:</a:t>
            </a:r>
            <a:r>
              <a:rPr sz="250" i="1" spc="15"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dirty="0">
                <a:latin typeface="Times New Roman"/>
                <a:cs typeface="Times New Roman"/>
              </a:rPr>
              <a:t>wt</a:t>
            </a:r>
            <a:r>
              <a:rPr sz="250" i="1" spc="305" dirty="0">
                <a:latin typeface="Times New Roman"/>
                <a:cs typeface="Times New Roman"/>
              </a:rPr>
              <a:t>  </a:t>
            </a:r>
            <a:r>
              <a:rPr sz="250" i="1" dirty="0">
                <a:latin typeface="Times New Roman"/>
                <a:cs typeface="Times New Roman"/>
              </a:rPr>
              <a:t>:</a:t>
            </a:r>
            <a:r>
              <a:rPr sz="250" i="1" spc="20"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dirty="0">
                <a:latin typeface="Times New Roman"/>
                <a:cs typeface="Times New Roman"/>
              </a:rPr>
              <a:t>Del8.6</a:t>
            </a:r>
            <a:r>
              <a:rPr sz="250" i="1" spc="385" dirty="0">
                <a:latin typeface="Times New Roman"/>
                <a:cs typeface="Times New Roman"/>
              </a:rPr>
              <a:t>  </a:t>
            </a:r>
            <a:r>
              <a:rPr sz="250" i="1" dirty="0">
                <a:latin typeface="Times New Roman"/>
                <a:cs typeface="Times New Roman"/>
              </a:rPr>
              <a:t>:</a:t>
            </a:r>
            <a:r>
              <a:rPr sz="250" i="1" spc="25"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spc="-10" dirty="0">
                <a:latin typeface="Times New Roman"/>
                <a:cs typeface="Times New Roman"/>
              </a:rPr>
              <a:t>R4.C1.</a:t>
            </a:r>
            <a:endParaRPr sz="250">
              <a:latin typeface="Times New Roman"/>
              <a:cs typeface="Times New Roman"/>
            </a:endParaRPr>
          </a:p>
          <a:p>
            <a:pPr>
              <a:lnSpc>
                <a:spcPct val="100000"/>
              </a:lnSpc>
              <a:spcBef>
                <a:spcPts val="114"/>
              </a:spcBef>
            </a:pPr>
            <a:r>
              <a:rPr sz="250" i="1" spc="10" dirty="0">
                <a:latin typeface="Times New Roman"/>
                <a:cs typeface="Times New Roman"/>
              </a:rPr>
              <a:t>The</a:t>
            </a:r>
            <a:r>
              <a:rPr sz="250" i="1" spc="-5" dirty="0">
                <a:latin typeface="Times New Roman"/>
                <a:cs typeface="Times New Roman"/>
              </a:rPr>
              <a:t> </a:t>
            </a:r>
            <a:r>
              <a:rPr sz="250" i="1" dirty="0">
                <a:latin typeface="Times New Roman"/>
                <a:cs typeface="Times New Roman"/>
              </a:rPr>
              <a:t>test</a:t>
            </a:r>
            <a:r>
              <a:rPr sz="250" i="1" spc="-5" dirty="0">
                <a:latin typeface="Times New Roman"/>
                <a:cs typeface="Times New Roman"/>
              </a:rPr>
              <a:t> </a:t>
            </a:r>
            <a:r>
              <a:rPr sz="250" i="1" spc="10" dirty="0">
                <a:latin typeface="Times New Roman"/>
                <a:cs typeface="Times New Roman"/>
              </a:rPr>
              <a:t>is</a:t>
            </a:r>
            <a:r>
              <a:rPr sz="250" i="1" dirty="0">
                <a:latin typeface="Times New Roman"/>
                <a:cs typeface="Times New Roman"/>
              </a:rPr>
              <a:t> </a:t>
            </a:r>
            <a:r>
              <a:rPr sz="250" i="1" spc="10" dirty="0">
                <a:latin typeface="Times New Roman"/>
                <a:cs typeface="Times New Roman"/>
              </a:rPr>
              <a:t>performed</a:t>
            </a:r>
            <a:r>
              <a:rPr sz="250" i="1" spc="-5" dirty="0">
                <a:latin typeface="Times New Roman"/>
                <a:cs typeface="Times New Roman"/>
              </a:rPr>
              <a:t> </a:t>
            </a:r>
            <a:r>
              <a:rPr sz="250" i="1" spc="10" dirty="0">
                <a:latin typeface="Times New Roman"/>
                <a:cs typeface="Times New Roman"/>
              </a:rPr>
              <a:t>4</a:t>
            </a:r>
            <a:r>
              <a:rPr sz="250" i="1" dirty="0">
                <a:latin typeface="Times New Roman"/>
                <a:cs typeface="Times New Roman"/>
              </a:rPr>
              <a:t> </a:t>
            </a:r>
            <a:r>
              <a:rPr sz="250" i="1" spc="10" dirty="0">
                <a:latin typeface="Times New Roman"/>
                <a:cs typeface="Times New Roman"/>
              </a:rPr>
              <a:t>fold</a:t>
            </a:r>
            <a:r>
              <a:rPr sz="250" i="1" spc="-5" dirty="0">
                <a:latin typeface="Times New Roman"/>
                <a:cs typeface="Times New Roman"/>
              </a:rPr>
              <a:t> </a:t>
            </a:r>
            <a:r>
              <a:rPr sz="250" i="1" spc="10" dirty="0">
                <a:latin typeface="Times New Roman"/>
                <a:cs typeface="Times New Roman"/>
              </a:rPr>
              <a:t>in</a:t>
            </a:r>
            <a:r>
              <a:rPr sz="250" i="1" dirty="0">
                <a:latin typeface="Times New Roman"/>
                <a:cs typeface="Times New Roman"/>
              </a:rPr>
              <a:t> </a:t>
            </a:r>
            <a:r>
              <a:rPr sz="250" i="1" spc="-10" dirty="0">
                <a:latin typeface="Times New Roman"/>
                <a:cs typeface="Times New Roman"/>
              </a:rPr>
              <a:t>triplicate</a:t>
            </a:r>
            <a:endParaRPr sz="250">
              <a:latin typeface="Times New Roman"/>
              <a:cs typeface="Times New Roman"/>
            </a:endParaRPr>
          </a:p>
          <a:p>
            <a:pPr>
              <a:lnSpc>
                <a:spcPct val="100000"/>
              </a:lnSpc>
              <a:spcBef>
                <a:spcPts val="65"/>
              </a:spcBef>
            </a:pPr>
            <a:r>
              <a:rPr sz="250" i="1" dirty="0">
                <a:latin typeface="Times New Roman"/>
                <a:cs typeface="Times New Roman"/>
              </a:rPr>
              <a:t>The</a:t>
            </a:r>
            <a:r>
              <a:rPr sz="250" i="1" spc="40" dirty="0">
                <a:latin typeface="Times New Roman"/>
                <a:cs typeface="Times New Roman"/>
              </a:rPr>
              <a:t> </a:t>
            </a:r>
            <a:r>
              <a:rPr sz="250" i="1" dirty="0">
                <a:latin typeface="Times New Roman"/>
                <a:cs typeface="Times New Roman"/>
              </a:rPr>
              <a:t>RLU</a:t>
            </a:r>
            <a:r>
              <a:rPr sz="250" i="1" spc="40" dirty="0">
                <a:latin typeface="Times New Roman"/>
                <a:cs typeface="Times New Roman"/>
              </a:rPr>
              <a:t> </a:t>
            </a:r>
            <a:r>
              <a:rPr sz="250" i="1" dirty="0">
                <a:latin typeface="Times New Roman"/>
                <a:cs typeface="Times New Roman"/>
              </a:rPr>
              <a:t>detected</a:t>
            </a:r>
            <a:r>
              <a:rPr sz="250" i="1" spc="40" dirty="0">
                <a:latin typeface="Times New Roman"/>
                <a:cs typeface="Times New Roman"/>
              </a:rPr>
              <a:t> </a:t>
            </a:r>
            <a:r>
              <a:rPr sz="250" i="1" dirty="0">
                <a:latin typeface="Times New Roman"/>
                <a:cs typeface="Times New Roman"/>
              </a:rPr>
              <a:t>by</a:t>
            </a:r>
            <a:r>
              <a:rPr sz="250" i="1" spc="40" dirty="0">
                <a:latin typeface="Times New Roman"/>
                <a:cs typeface="Times New Roman"/>
              </a:rPr>
              <a:t> </a:t>
            </a:r>
            <a:r>
              <a:rPr sz="250" i="1" dirty="0">
                <a:latin typeface="Times New Roman"/>
                <a:cs typeface="Times New Roman"/>
              </a:rPr>
              <a:t>CellTiter-Glo®</a:t>
            </a:r>
            <a:r>
              <a:rPr sz="250" i="1" spc="40" dirty="0">
                <a:latin typeface="Times New Roman"/>
                <a:cs typeface="Times New Roman"/>
              </a:rPr>
              <a:t> </a:t>
            </a:r>
            <a:r>
              <a:rPr sz="250" i="1" dirty="0">
                <a:latin typeface="Times New Roman"/>
                <a:cs typeface="Times New Roman"/>
              </a:rPr>
              <a:t>is</a:t>
            </a:r>
            <a:r>
              <a:rPr sz="250" i="1" spc="45" dirty="0">
                <a:latin typeface="Times New Roman"/>
                <a:cs typeface="Times New Roman"/>
              </a:rPr>
              <a:t> </a:t>
            </a:r>
            <a:r>
              <a:rPr sz="250" i="1" dirty="0">
                <a:latin typeface="Times New Roman"/>
                <a:cs typeface="Times New Roman"/>
              </a:rPr>
              <a:t>correlated</a:t>
            </a:r>
            <a:r>
              <a:rPr sz="250" i="1" spc="40" dirty="0">
                <a:latin typeface="Times New Roman"/>
                <a:cs typeface="Times New Roman"/>
              </a:rPr>
              <a:t> </a:t>
            </a:r>
            <a:r>
              <a:rPr sz="250" i="1" dirty="0">
                <a:latin typeface="Times New Roman"/>
                <a:cs typeface="Times New Roman"/>
              </a:rPr>
              <a:t>with</a:t>
            </a:r>
            <a:r>
              <a:rPr sz="250" i="1" spc="40" dirty="0">
                <a:latin typeface="Times New Roman"/>
                <a:cs typeface="Times New Roman"/>
              </a:rPr>
              <a:t> </a:t>
            </a:r>
            <a:r>
              <a:rPr sz="250" i="1" dirty="0">
                <a:latin typeface="Times New Roman"/>
                <a:cs typeface="Times New Roman"/>
              </a:rPr>
              <a:t>number</a:t>
            </a:r>
            <a:r>
              <a:rPr sz="250" i="1" spc="40" dirty="0">
                <a:latin typeface="Times New Roman"/>
                <a:cs typeface="Times New Roman"/>
              </a:rPr>
              <a:t> </a:t>
            </a:r>
            <a:r>
              <a:rPr sz="250" i="1" dirty="0">
                <a:latin typeface="Times New Roman"/>
                <a:cs typeface="Times New Roman"/>
              </a:rPr>
              <a:t>of</a:t>
            </a:r>
            <a:r>
              <a:rPr sz="250" i="1" spc="40" dirty="0">
                <a:latin typeface="Times New Roman"/>
                <a:cs typeface="Times New Roman"/>
              </a:rPr>
              <a:t> </a:t>
            </a:r>
            <a:r>
              <a:rPr sz="250" i="1" spc="-10" dirty="0">
                <a:latin typeface="Times New Roman"/>
                <a:cs typeface="Times New Roman"/>
              </a:rPr>
              <a:t>cells.</a:t>
            </a:r>
            <a:endParaRPr sz="250">
              <a:latin typeface="Times New Roman"/>
              <a:cs typeface="Times New Roman"/>
            </a:endParaRPr>
          </a:p>
        </p:txBody>
      </p:sp>
      <p:grpSp>
        <p:nvGrpSpPr>
          <p:cNvPr id="554" name="object 554"/>
          <p:cNvGrpSpPr/>
          <p:nvPr/>
        </p:nvGrpSpPr>
        <p:grpSpPr>
          <a:xfrm>
            <a:off x="4152900" y="5408186"/>
            <a:ext cx="2145665" cy="967740"/>
            <a:chOff x="4152900" y="5408186"/>
            <a:chExt cx="2145665" cy="967740"/>
          </a:xfrm>
        </p:grpSpPr>
        <p:pic>
          <p:nvPicPr>
            <p:cNvPr id="555" name="object 555"/>
            <p:cNvPicPr/>
            <p:nvPr/>
          </p:nvPicPr>
          <p:blipFill>
            <a:blip r:embed="rId60" cstate="print"/>
            <a:stretch>
              <a:fillRect/>
            </a:stretch>
          </p:blipFill>
          <p:spPr>
            <a:xfrm>
              <a:off x="4152900" y="6311900"/>
              <a:ext cx="76200" cy="63500"/>
            </a:xfrm>
            <a:prstGeom prst="rect">
              <a:avLst/>
            </a:prstGeom>
          </p:spPr>
        </p:pic>
        <p:sp>
          <p:nvSpPr>
            <p:cNvPr id="556" name="object 556"/>
            <p:cNvSpPr/>
            <p:nvPr/>
          </p:nvSpPr>
          <p:spPr>
            <a:xfrm>
              <a:off x="4164567" y="6324164"/>
              <a:ext cx="59690" cy="40640"/>
            </a:xfrm>
            <a:custGeom>
              <a:avLst/>
              <a:gdLst/>
              <a:ahLst/>
              <a:cxnLst/>
              <a:rect l="l" t="t" r="r" b="b"/>
              <a:pathLst>
                <a:path w="59689" h="40639">
                  <a:moveTo>
                    <a:pt x="59611" y="0"/>
                  </a:moveTo>
                  <a:lnTo>
                    <a:pt x="0" y="0"/>
                  </a:lnTo>
                  <a:lnTo>
                    <a:pt x="0" y="40264"/>
                  </a:lnTo>
                  <a:lnTo>
                    <a:pt x="59611" y="40264"/>
                  </a:lnTo>
                  <a:lnTo>
                    <a:pt x="59611" y="0"/>
                  </a:lnTo>
                  <a:close/>
                </a:path>
              </a:pathLst>
            </a:custGeom>
            <a:solidFill>
              <a:srgbClr val="FFFFFF"/>
            </a:solidFill>
          </p:spPr>
          <p:txBody>
            <a:bodyPr wrap="square" lIns="0" tIns="0" rIns="0" bIns="0" rtlCol="0"/>
            <a:lstStyle/>
            <a:p>
              <a:endParaRPr/>
            </a:p>
          </p:txBody>
        </p:sp>
        <p:sp>
          <p:nvSpPr>
            <p:cNvPr id="557" name="object 557"/>
            <p:cNvSpPr/>
            <p:nvPr/>
          </p:nvSpPr>
          <p:spPr>
            <a:xfrm>
              <a:off x="4172554" y="6344867"/>
              <a:ext cx="6985" cy="0"/>
            </a:xfrm>
            <a:custGeom>
              <a:avLst/>
              <a:gdLst/>
              <a:ahLst/>
              <a:cxnLst/>
              <a:rect l="l" t="t" r="r" b="b"/>
              <a:pathLst>
                <a:path w="6985">
                  <a:moveTo>
                    <a:pt x="0" y="0"/>
                  </a:moveTo>
                  <a:lnTo>
                    <a:pt x="6729" y="0"/>
                  </a:lnTo>
                </a:path>
              </a:pathLst>
            </a:custGeom>
            <a:ln w="6593">
              <a:solidFill>
                <a:srgbClr val="A0A0A4"/>
              </a:solidFill>
            </a:ln>
          </p:spPr>
          <p:txBody>
            <a:bodyPr wrap="square" lIns="0" tIns="0" rIns="0" bIns="0" rtlCol="0"/>
            <a:lstStyle/>
            <a:p>
              <a:endParaRPr/>
            </a:p>
          </p:txBody>
        </p:sp>
        <p:sp>
          <p:nvSpPr>
            <p:cNvPr id="558" name="object 558"/>
            <p:cNvSpPr/>
            <p:nvPr/>
          </p:nvSpPr>
          <p:spPr>
            <a:xfrm>
              <a:off x="4179284" y="6344867"/>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8" y="0"/>
                  </a:lnTo>
                </a:path>
                <a:path w="33020">
                  <a:moveTo>
                    <a:pt x="19708" y="0"/>
                  </a:moveTo>
                  <a:lnTo>
                    <a:pt x="25958" y="0"/>
                  </a:lnTo>
                </a:path>
                <a:path w="33020">
                  <a:moveTo>
                    <a:pt x="25958" y="0"/>
                  </a:moveTo>
                  <a:lnTo>
                    <a:pt x="32687" y="0"/>
                  </a:lnTo>
                </a:path>
              </a:pathLst>
            </a:custGeom>
            <a:ln w="6593">
              <a:solidFill>
                <a:srgbClr val="A0A0A4"/>
              </a:solidFill>
            </a:ln>
          </p:spPr>
          <p:txBody>
            <a:bodyPr wrap="square" lIns="0" tIns="0" rIns="0" bIns="0" rtlCol="0"/>
            <a:lstStyle/>
            <a:p>
              <a:endParaRPr/>
            </a:p>
          </p:txBody>
        </p:sp>
        <p:sp>
          <p:nvSpPr>
            <p:cNvPr id="559" name="object 559"/>
            <p:cNvSpPr/>
            <p:nvPr/>
          </p:nvSpPr>
          <p:spPr>
            <a:xfrm>
              <a:off x="4211972" y="6344867"/>
              <a:ext cx="6985" cy="0"/>
            </a:xfrm>
            <a:custGeom>
              <a:avLst/>
              <a:gdLst/>
              <a:ahLst/>
              <a:cxnLst/>
              <a:rect l="l" t="t" r="r" b="b"/>
              <a:pathLst>
                <a:path w="6985">
                  <a:moveTo>
                    <a:pt x="0" y="0"/>
                  </a:moveTo>
                  <a:lnTo>
                    <a:pt x="6729" y="0"/>
                  </a:lnTo>
                </a:path>
              </a:pathLst>
            </a:custGeom>
            <a:ln w="6593">
              <a:solidFill>
                <a:srgbClr val="A0A0A4"/>
              </a:solidFill>
            </a:ln>
          </p:spPr>
          <p:txBody>
            <a:bodyPr wrap="square" lIns="0" tIns="0" rIns="0" bIns="0" rtlCol="0"/>
            <a:lstStyle/>
            <a:p>
              <a:endParaRPr/>
            </a:p>
          </p:txBody>
        </p:sp>
        <p:sp>
          <p:nvSpPr>
            <p:cNvPr id="560" name="object 560"/>
            <p:cNvSpPr/>
            <p:nvPr/>
          </p:nvSpPr>
          <p:spPr>
            <a:xfrm>
              <a:off x="4218702" y="6341570"/>
              <a:ext cx="1905" cy="6985"/>
            </a:xfrm>
            <a:custGeom>
              <a:avLst/>
              <a:gdLst/>
              <a:ahLst/>
              <a:cxnLst/>
              <a:rect l="l" t="t" r="r" b="b"/>
              <a:pathLst>
                <a:path w="1904" h="6985">
                  <a:moveTo>
                    <a:pt x="0" y="0"/>
                  </a:moveTo>
                  <a:lnTo>
                    <a:pt x="0" y="6593"/>
                  </a:lnTo>
                  <a:lnTo>
                    <a:pt x="1442" y="6593"/>
                  </a:lnTo>
                  <a:lnTo>
                    <a:pt x="1442" y="0"/>
                  </a:lnTo>
                  <a:lnTo>
                    <a:pt x="0" y="0"/>
                  </a:lnTo>
                  <a:close/>
                </a:path>
              </a:pathLst>
            </a:custGeom>
            <a:solidFill>
              <a:srgbClr val="A0A0A4"/>
            </a:solidFill>
          </p:spPr>
          <p:txBody>
            <a:bodyPr wrap="square" lIns="0" tIns="0" rIns="0" bIns="0" rtlCol="0"/>
            <a:lstStyle/>
            <a:p>
              <a:endParaRPr/>
            </a:p>
          </p:txBody>
        </p:sp>
        <p:sp>
          <p:nvSpPr>
            <p:cNvPr id="561" name="object 561"/>
            <p:cNvSpPr/>
            <p:nvPr/>
          </p:nvSpPr>
          <p:spPr>
            <a:xfrm>
              <a:off x="4185053" y="6333811"/>
              <a:ext cx="22225" cy="22225"/>
            </a:xfrm>
            <a:custGeom>
              <a:avLst/>
              <a:gdLst/>
              <a:ahLst/>
              <a:cxnLst/>
              <a:rect l="l" t="t" r="r" b="b"/>
              <a:pathLst>
                <a:path w="22225" h="22225">
                  <a:moveTo>
                    <a:pt x="16824" y="0"/>
                  </a:moveTo>
                  <a:lnTo>
                    <a:pt x="4806" y="0"/>
                  </a:lnTo>
                  <a:lnTo>
                    <a:pt x="0" y="4806"/>
                  </a:lnTo>
                  <a:lnTo>
                    <a:pt x="0" y="17306"/>
                  </a:lnTo>
                  <a:lnTo>
                    <a:pt x="4806" y="22111"/>
                  </a:lnTo>
                  <a:lnTo>
                    <a:pt x="16824" y="22111"/>
                  </a:lnTo>
                  <a:lnTo>
                    <a:pt x="21630" y="17306"/>
                  </a:lnTo>
                  <a:lnTo>
                    <a:pt x="21630" y="11056"/>
                  </a:lnTo>
                  <a:lnTo>
                    <a:pt x="21630" y="4806"/>
                  </a:lnTo>
                  <a:lnTo>
                    <a:pt x="16824" y="0"/>
                  </a:lnTo>
                  <a:close/>
                </a:path>
              </a:pathLst>
            </a:custGeom>
            <a:solidFill>
              <a:srgbClr val="A0A0A4"/>
            </a:solidFill>
          </p:spPr>
          <p:txBody>
            <a:bodyPr wrap="square" lIns="0" tIns="0" rIns="0" bIns="0" rtlCol="0"/>
            <a:lstStyle/>
            <a:p>
              <a:endParaRPr/>
            </a:p>
          </p:txBody>
        </p:sp>
        <p:sp>
          <p:nvSpPr>
            <p:cNvPr id="562" name="object 562"/>
            <p:cNvSpPr/>
            <p:nvPr/>
          </p:nvSpPr>
          <p:spPr>
            <a:xfrm>
              <a:off x="4185052" y="6333810"/>
              <a:ext cx="22225" cy="22225"/>
            </a:xfrm>
            <a:custGeom>
              <a:avLst/>
              <a:gdLst/>
              <a:ahLst/>
              <a:cxnLst/>
              <a:rect l="l" t="t" r="r" b="b"/>
              <a:pathLst>
                <a:path w="22225" h="22225">
                  <a:moveTo>
                    <a:pt x="21631" y="11056"/>
                  </a:moveTo>
                  <a:lnTo>
                    <a:pt x="21631" y="4807"/>
                  </a:lnTo>
                  <a:lnTo>
                    <a:pt x="16824" y="0"/>
                  </a:lnTo>
                  <a:lnTo>
                    <a:pt x="11055" y="0"/>
                  </a:lnTo>
                  <a:lnTo>
                    <a:pt x="4806" y="0"/>
                  </a:lnTo>
                  <a:lnTo>
                    <a:pt x="0" y="4807"/>
                  </a:lnTo>
                  <a:lnTo>
                    <a:pt x="0" y="11056"/>
                  </a:lnTo>
                  <a:lnTo>
                    <a:pt x="0" y="17305"/>
                  </a:lnTo>
                  <a:lnTo>
                    <a:pt x="4806" y="22112"/>
                  </a:lnTo>
                  <a:lnTo>
                    <a:pt x="11055" y="22112"/>
                  </a:lnTo>
                  <a:lnTo>
                    <a:pt x="16824" y="22112"/>
                  </a:lnTo>
                  <a:lnTo>
                    <a:pt x="21631" y="17305"/>
                  </a:lnTo>
                  <a:lnTo>
                    <a:pt x="21631" y="11056"/>
                  </a:lnTo>
                  <a:close/>
                </a:path>
              </a:pathLst>
            </a:custGeom>
            <a:ln w="3175">
              <a:solidFill>
                <a:srgbClr val="A0A0A4"/>
              </a:solidFill>
            </a:ln>
          </p:spPr>
          <p:txBody>
            <a:bodyPr wrap="square" lIns="0" tIns="0" rIns="0" bIns="0" rtlCol="0"/>
            <a:lstStyle/>
            <a:p>
              <a:endParaRPr/>
            </a:p>
          </p:txBody>
        </p:sp>
        <p:pic>
          <p:nvPicPr>
            <p:cNvPr id="563" name="object 563"/>
            <p:cNvPicPr/>
            <p:nvPr/>
          </p:nvPicPr>
          <p:blipFill>
            <a:blip r:embed="rId61" cstate="print"/>
            <a:stretch>
              <a:fillRect/>
            </a:stretch>
          </p:blipFill>
          <p:spPr>
            <a:xfrm>
              <a:off x="4495800" y="6311900"/>
              <a:ext cx="76200" cy="63500"/>
            </a:xfrm>
            <a:prstGeom prst="rect">
              <a:avLst/>
            </a:prstGeom>
          </p:spPr>
        </p:pic>
        <p:sp>
          <p:nvSpPr>
            <p:cNvPr id="564" name="object 564"/>
            <p:cNvSpPr/>
            <p:nvPr/>
          </p:nvSpPr>
          <p:spPr>
            <a:xfrm>
              <a:off x="4500924" y="6324164"/>
              <a:ext cx="59690" cy="40640"/>
            </a:xfrm>
            <a:custGeom>
              <a:avLst/>
              <a:gdLst/>
              <a:ahLst/>
              <a:cxnLst/>
              <a:rect l="l" t="t" r="r" b="b"/>
              <a:pathLst>
                <a:path w="59689" h="40639">
                  <a:moveTo>
                    <a:pt x="59611" y="0"/>
                  </a:moveTo>
                  <a:lnTo>
                    <a:pt x="0" y="0"/>
                  </a:lnTo>
                  <a:lnTo>
                    <a:pt x="0" y="40264"/>
                  </a:lnTo>
                  <a:lnTo>
                    <a:pt x="59611" y="40264"/>
                  </a:lnTo>
                  <a:lnTo>
                    <a:pt x="59611" y="0"/>
                  </a:lnTo>
                  <a:close/>
                </a:path>
              </a:pathLst>
            </a:custGeom>
            <a:solidFill>
              <a:srgbClr val="FFFFFF"/>
            </a:solidFill>
          </p:spPr>
          <p:txBody>
            <a:bodyPr wrap="square" lIns="0" tIns="0" rIns="0" bIns="0" rtlCol="0"/>
            <a:lstStyle/>
            <a:p>
              <a:endParaRPr/>
            </a:p>
          </p:txBody>
        </p:sp>
        <p:sp>
          <p:nvSpPr>
            <p:cNvPr id="565" name="object 565"/>
            <p:cNvSpPr/>
            <p:nvPr/>
          </p:nvSpPr>
          <p:spPr>
            <a:xfrm>
              <a:off x="4507616" y="6343445"/>
              <a:ext cx="6985" cy="0"/>
            </a:xfrm>
            <a:custGeom>
              <a:avLst/>
              <a:gdLst/>
              <a:ahLst/>
              <a:cxnLst/>
              <a:rect l="l" t="t" r="r" b="b"/>
              <a:pathLst>
                <a:path w="6985">
                  <a:moveTo>
                    <a:pt x="0" y="0"/>
                  </a:moveTo>
                  <a:lnTo>
                    <a:pt x="6729" y="0"/>
                  </a:lnTo>
                </a:path>
              </a:pathLst>
            </a:custGeom>
            <a:ln w="6593">
              <a:solidFill>
                <a:srgbClr val="5F5F5F"/>
              </a:solidFill>
            </a:ln>
          </p:spPr>
          <p:txBody>
            <a:bodyPr wrap="square" lIns="0" tIns="0" rIns="0" bIns="0" rtlCol="0"/>
            <a:lstStyle/>
            <a:p>
              <a:endParaRPr/>
            </a:p>
          </p:txBody>
        </p:sp>
        <p:sp>
          <p:nvSpPr>
            <p:cNvPr id="566" name="object 566"/>
            <p:cNvSpPr/>
            <p:nvPr/>
          </p:nvSpPr>
          <p:spPr>
            <a:xfrm>
              <a:off x="4514345" y="6343445"/>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8" y="0"/>
                  </a:lnTo>
                </a:path>
                <a:path w="33020">
                  <a:moveTo>
                    <a:pt x="19708" y="0"/>
                  </a:moveTo>
                  <a:lnTo>
                    <a:pt x="25958" y="0"/>
                  </a:lnTo>
                </a:path>
                <a:path w="33020">
                  <a:moveTo>
                    <a:pt x="25958" y="0"/>
                  </a:moveTo>
                  <a:lnTo>
                    <a:pt x="32687" y="0"/>
                  </a:lnTo>
                </a:path>
              </a:pathLst>
            </a:custGeom>
            <a:ln w="6593">
              <a:solidFill>
                <a:srgbClr val="5F5F5F"/>
              </a:solidFill>
            </a:ln>
          </p:spPr>
          <p:txBody>
            <a:bodyPr wrap="square" lIns="0" tIns="0" rIns="0" bIns="0" rtlCol="0"/>
            <a:lstStyle/>
            <a:p>
              <a:endParaRPr/>
            </a:p>
          </p:txBody>
        </p:sp>
        <p:sp>
          <p:nvSpPr>
            <p:cNvPr id="567" name="object 567"/>
            <p:cNvSpPr/>
            <p:nvPr/>
          </p:nvSpPr>
          <p:spPr>
            <a:xfrm>
              <a:off x="4547033" y="6343445"/>
              <a:ext cx="6985" cy="0"/>
            </a:xfrm>
            <a:custGeom>
              <a:avLst/>
              <a:gdLst/>
              <a:ahLst/>
              <a:cxnLst/>
              <a:rect l="l" t="t" r="r" b="b"/>
              <a:pathLst>
                <a:path w="6985">
                  <a:moveTo>
                    <a:pt x="0" y="0"/>
                  </a:moveTo>
                  <a:lnTo>
                    <a:pt x="6729" y="0"/>
                  </a:lnTo>
                </a:path>
              </a:pathLst>
            </a:custGeom>
            <a:ln w="6593">
              <a:solidFill>
                <a:srgbClr val="5F5F5F"/>
              </a:solidFill>
            </a:ln>
          </p:spPr>
          <p:txBody>
            <a:bodyPr wrap="square" lIns="0" tIns="0" rIns="0" bIns="0" rtlCol="0"/>
            <a:lstStyle/>
            <a:p>
              <a:endParaRPr/>
            </a:p>
          </p:txBody>
        </p:sp>
        <p:sp>
          <p:nvSpPr>
            <p:cNvPr id="568" name="object 568"/>
            <p:cNvSpPr/>
            <p:nvPr/>
          </p:nvSpPr>
          <p:spPr>
            <a:xfrm>
              <a:off x="4553764" y="6340148"/>
              <a:ext cx="1905" cy="6985"/>
            </a:xfrm>
            <a:custGeom>
              <a:avLst/>
              <a:gdLst/>
              <a:ahLst/>
              <a:cxnLst/>
              <a:rect l="l" t="t" r="r" b="b"/>
              <a:pathLst>
                <a:path w="1904" h="6985">
                  <a:moveTo>
                    <a:pt x="0" y="0"/>
                  </a:moveTo>
                  <a:lnTo>
                    <a:pt x="0" y="6593"/>
                  </a:lnTo>
                  <a:lnTo>
                    <a:pt x="1441" y="6593"/>
                  </a:lnTo>
                  <a:lnTo>
                    <a:pt x="1441" y="0"/>
                  </a:lnTo>
                  <a:lnTo>
                    <a:pt x="0" y="0"/>
                  </a:lnTo>
                  <a:close/>
                </a:path>
              </a:pathLst>
            </a:custGeom>
            <a:solidFill>
              <a:srgbClr val="5F5F5F"/>
            </a:solidFill>
          </p:spPr>
          <p:txBody>
            <a:bodyPr wrap="square" lIns="0" tIns="0" rIns="0" bIns="0" rtlCol="0"/>
            <a:lstStyle/>
            <a:p>
              <a:endParaRPr/>
            </a:p>
          </p:txBody>
        </p:sp>
        <p:sp>
          <p:nvSpPr>
            <p:cNvPr id="569" name="object 569"/>
            <p:cNvSpPr/>
            <p:nvPr/>
          </p:nvSpPr>
          <p:spPr>
            <a:xfrm>
              <a:off x="4521074" y="6333349"/>
              <a:ext cx="21590" cy="22225"/>
            </a:xfrm>
            <a:custGeom>
              <a:avLst/>
              <a:gdLst/>
              <a:ahLst/>
              <a:cxnLst/>
              <a:rect l="l" t="t" r="r" b="b"/>
              <a:pathLst>
                <a:path w="21589" h="22225">
                  <a:moveTo>
                    <a:pt x="21151" y="0"/>
                  </a:moveTo>
                  <a:lnTo>
                    <a:pt x="0" y="0"/>
                  </a:lnTo>
                  <a:lnTo>
                    <a:pt x="0" y="21631"/>
                  </a:lnTo>
                  <a:lnTo>
                    <a:pt x="21151" y="21631"/>
                  </a:lnTo>
                  <a:lnTo>
                    <a:pt x="21151" y="0"/>
                  </a:lnTo>
                  <a:close/>
                </a:path>
              </a:pathLst>
            </a:custGeom>
            <a:solidFill>
              <a:srgbClr val="5F5F5F"/>
            </a:solidFill>
          </p:spPr>
          <p:txBody>
            <a:bodyPr wrap="square" lIns="0" tIns="0" rIns="0" bIns="0" rtlCol="0"/>
            <a:lstStyle/>
            <a:p>
              <a:endParaRPr/>
            </a:p>
          </p:txBody>
        </p:sp>
        <p:sp>
          <p:nvSpPr>
            <p:cNvPr id="570" name="object 570"/>
            <p:cNvSpPr/>
            <p:nvPr/>
          </p:nvSpPr>
          <p:spPr>
            <a:xfrm>
              <a:off x="4520595" y="6332869"/>
              <a:ext cx="22225" cy="22225"/>
            </a:xfrm>
            <a:custGeom>
              <a:avLst/>
              <a:gdLst/>
              <a:ahLst/>
              <a:cxnLst/>
              <a:rect l="l" t="t" r="r" b="b"/>
              <a:pathLst>
                <a:path w="22225" h="22225">
                  <a:moveTo>
                    <a:pt x="0" y="0"/>
                  </a:moveTo>
                  <a:lnTo>
                    <a:pt x="0" y="22112"/>
                  </a:lnTo>
                  <a:lnTo>
                    <a:pt x="21631" y="22112"/>
                  </a:lnTo>
                  <a:lnTo>
                    <a:pt x="21631" y="0"/>
                  </a:lnTo>
                  <a:lnTo>
                    <a:pt x="0" y="0"/>
                  </a:lnTo>
                  <a:close/>
                </a:path>
              </a:pathLst>
            </a:custGeom>
            <a:ln w="3175">
              <a:solidFill>
                <a:srgbClr val="5F5F5F"/>
              </a:solidFill>
            </a:ln>
          </p:spPr>
          <p:txBody>
            <a:bodyPr wrap="square" lIns="0" tIns="0" rIns="0" bIns="0" rtlCol="0"/>
            <a:lstStyle/>
            <a:p>
              <a:endParaRPr/>
            </a:p>
          </p:txBody>
        </p:sp>
        <p:pic>
          <p:nvPicPr>
            <p:cNvPr id="571" name="object 571"/>
            <p:cNvPicPr/>
            <p:nvPr/>
          </p:nvPicPr>
          <p:blipFill>
            <a:blip r:embed="rId62" cstate="print"/>
            <a:stretch>
              <a:fillRect/>
            </a:stretch>
          </p:blipFill>
          <p:spPr>
            <a:xfrm>
              <a:off x="4889500" y="6311900"/>
              <a:ext cx="76200" cy="63500"/>
            </a:xfrm>
            <a:prstGeom prst="rect">
              <a:avLst/>
            </a:prstGeom>
          </p:spPr>
        </p:pic>
        <p:sp>
          <p:nvSpPr>
            <p:cNvPr id="572" name="object 572"/>
            <p:cNvSpPr/>
            <p:nvPr/>
          </p:nvSpPr>
          <p:spPr>
            <a:xfrm>
              <a:off x="4895504" y="6324164"/>
              <a:ext cx="59690" cy="40640"/>
            </a:xfrm>
            <a:custGeom>
              <a:avLst/>
              <a:gdLst/>
              <a:ahLst/>
              <a:cxnLst/>
              <a:rect l="l" t="t" r="r" b="b"/>
              <a:pathLst>
                <a:path w="59689" h="40639">
                  <a:moveTo>
                    <a:pt x="59612" y="0"/>
                  </a:moveTo>
                  <a:lnTo>
                    <a:pt x="0" y="0"/>
                  </a:lnTo>
                  <a:lnTo>
                    <a:pt x="0" y="40264"/>
                  </a:lnTo>
                  <a:lnTo>
                    <a:pt x="59612" y="40264"/>
                  </a:lnTo>
                  <a:lnTo>
                    <a:pt x="59612" y="0"/>
                  </a:lnTo>
                  <a:close/>
                </a:path>
              </a:pathLst>
            </a:custGeom>
            <a:solidFill>
              <a:srgbClr val="FFFFFF"/>
            </a:solidFill>
          </p:spPr>
          <p:txBody>
            <a:bodyPr wrap="square" lIns="0" tIns="0" rIns="0" bIns="0" rtlCol="0"/>
            <a:lstStyle/>
            <a:p>
              <a:endParaRPr/>
            </a:p>
          </p:txBody>
        </p:sp>
        <p:sp>
          <p:nvSpPr>
            <p:cNvPr id="573" name="object 573"/>
            <p:cNvSpPr/>
            <p:nvPr/>
          </p:nvSpPr>
          <p:spPr>
            <a:xfrm>
              <a:off x="4902194" y="6343377"/>
              <a:ext cx="6985" cy="0"/>
            </a:xfrm>
            <a:custGeom>
              <a:avLst/>
              <a:gdLst/>
              <a:ahLst/>
              <a:cxnLst/>
              <a:rect l="l" t="t" r="r" b="b"/>
              <a:pathLst>
                <a:path w="6985">
                  <a:moveTo>
                    <a:pt x="0" y="0"/>
                  </a:moveTo>
                  <a:lnTo>
                    <a:pt x="6729" y="0"/>
                  </a:lnTo>
                </a:path>
              </a:pathLst>
            </a:custGeom>
            <a:ln w="6593">
              <a:solidFill>
                <a:srgbClr val="000000"/>
              </a:solidFill>
            </a:ln>
          </p:spPr>
          <p:txBody>
            <a:bodyPr wrap="square" lIns="0" tIns="0" rIns="0" bIns="0" rtlCol="0"/>
            <a:lstStyle/>
            <a:p>
              <a:endParaRPr/>
            </a:p>
          </p:txBody>
        </p:sp>
        <p:sp>
          <p:nvSpPr>
            <p:cNvPr id="574" name="object 574"/>
            <p:cNvSpPr/>
            <p:nvPr/>
          </p:nvSpPr>
          <p:spPr>
            <a:xfrm>
              <a:off x="4908924" y="6343377"/>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9" y="0"/>
                  </a:lnTo>
                </a:path>
                <a:path w="33020">
                  <a:moveTo>
                    <a:pt x="19709" y="0"/>
                  </a:moveTo>
                  <a:lnTo>
                    <a:pt x="25958" y="0"/>
                  </a:lnTo>
                </a:path>
                <a:path w="33020">
                  <a:moveTo>
                    <a:pt x="25958" y="0"/>
                  </a:moveTo>
                  <a:lnTo>
                    <a:pt x="32688" y="0"/>
                  </a:lnTo>
                </a:path>
              </a:pathLst>
            </a:custGeom>
            <a:ln w="6593">
              <a:solidFill>
                <a:srgbClr val="000000"/>
              </a:solidFill>
            </a:ln>
          </p:spPr>
          <p:txBody>
            <a:bodyPr wrap="square" lIns="0" tIns="0" rIns="0" bIns="0" rtlCol="0"/>
            <a:lstStyle/>
            <a:p>
              <a:endParaRPr/>
            </a:p>
          </p:txBody>
        </p:sp>
        <p:sp>
          <p:nvSpPr>
            <p:cNvPr id="575" name="object 575"/>
            <p:cNvSpPr/>
            <p:nvPr/>
          </p:nvSpPr>
          <p:spPr>
            <a:xfrm>
              <a:off x="4941613" y="6343377"/>
              <a:ext cx="6985" cy="0"/>
            </a:xfrm>
            <a:custGeom>
              <a:avLst/>
              <a:gdLst/>
              <a:ahLst/>
              <a:cxnLst/>
              <a:rect l="l" t="t" r="r" b="b"/>
              <a:pathLst>
                <a:path w="6985">
                  <a:moveTo>
                    <a:pt x="0" y="0"/>
                  </a:moveTo>
                  <a:lnTo>
                    <a:pt x="6729" y="0"/>
                  </a:lnTo>
                </a:path>
              </a:pathLst>
            </a:custGeom>
            <a:ln w="6593">
              <a:solidFill>
                <a:srgbClr val="000000"/>
              </a:solidFill>
            </a:ln>
          </p:spPr>
          <p:txBody>
            <a:bodyPr wrap="square" lIns="0" tIns="0" rIns="0" bIns="0" rtlCol="0"/>
            <a:lstStyle/>
            <a:p>
              <a:endParaRPr/>
            </a:p>
          </p:txBody>
        </p:sp>
        <p:sp>
          <p:nvSpPr>
            <p:cNvPr id="576" name="object 576"/>
            <p:cNvSpPr/>
            <p:nvPr/>
          </p:nvSpPr>
          <p:spPr>
            <a:xfrm>
              <a:off x="4948343" y="6340081"/>
              <a:ext cx="1905" cy="6985"/>
            </a:xfrm>
            <a:custGeom>
              <a:avLst/>
              <a:gdLst/>
              <a:ahLst/>
              <a:cxnLst/>
              <a:rect l="l" t="t" r="r" b="b"/>
              <a:pathLst>
                <a:path w="1904" h="6985">
                  <a:moveTo>
                    <a:pt x="0" y="0"/>
                  </a:moveTo>
                  <a:lnTo>
                    <a:pt x="0" y="6593"/>
                  </a:lnTo>
                  <a:lnTo>
                    <a:pt x="1443" y="6593"/>
                  </a:lnTo>
                  <a:lnTo>
                    <a:pt x="1443" y="0"/>
                  </a:lnTo>
                  <a:lnTo>
                    <a:pt x="0" y="0"/>
                  </a:lnTo>
                  <a:close/>
                </a:path>
              </a:pathLst>
            </a:custGeom>
            <a:solidFill>
              <a:srgbClr val="000000"/>
            </a:solidFill>
          </p:spPr>
          <p:txBody>
            <a:bodyPr wrap="square" lIns="0" tIns="0" rIns="0" bIns="0" rtlCol="0"/>
            <a:lstStyle/>
            <a:p>
              <a:endParaRPr/>
            </a:p>
          </p:txBody>
        </p:sp>
        <p:sp>
          <p:nvSpPr>
            <p:cNvPr id="577" name="object 577"/>
            <p:cNvSpPr/>
            <p:nvPr/>
          </p:nvSpPr>
          <p:spPr>
            <a:xfrm>
              <a:off x="4914694" y="6332803"/>
              <a:ext cx="22225" cy="22225"/>
            </a:xfrm>
            <a:custGeom>
              <a:avLst/>
              <a:gdLst/>
              <a:ahLst/>
              <a:cxnLst/>
              <a:rect l="l" t="t" r="r" b="b"/>
              <a:pathLst>
                <a:path w="22225" h="22225">
                  <a:moveTo>
                    <a:pt x="11056" y="0"/>
                  </a:moveTo>
                  <a:lnTo>
                    <a:pt x="0" y="21631"/>
                  </a:lnTo>
                  <a:lnTo>
                    <a:pt x="21631" y="21631"/>
                  </a:lnTo>
                  <a:lnTo>
                    <a:pt x="11056" y="0"/>
                  </a:lnTo>
                  <a:close/>
                </a:path>
              </a:pathLst>
            </a:custGeom>
            <a:solidFill>
              <a:srgbClr val="000000"/>
            </a:solidFill>
          </p:spPr>
          <p:txBody>
            <a:bodyPr wrap="square" lIns="0" tIns="0" rIns="0" bIns="0" rtlCol="0"/>
            <a:lstStyle/>
            <a:p>
              <a:endParaRPr/>
            </a:p>
          </p:txBody>
        </p:sp>
        <p:sp>
          <p:nvSpPr>
            <p:cNvPr id="578" name="object 578"/>
            <p:cNvSpPr/>
            <p:nvPr/>
          </p:nvSpPr>
          <p:spPr>
            <a:xfrm>
              <a:off x="4914693" y="6332802"/>
              <a:ext cx="22225" cy="22225"/>
            </a:xfrm>
            <a:custGeom>
              <a:avLst/>
              <a:gdLst/>
              <a:ahLst/>
              <a:cxnLst/>
              <a:rect l="l" t="t" r="r" b="b"/>
              <a:pathLst>
                <a:path w="22225" h="22225">
                  <a:moveTo>
                    <a:pt x="0" y="21631"/>
                  </a:moveTo>
                  <a:lnTo>
                    <a:pt x="21632" y="21631"/>
                  </a:lnTo>
                  <a:lnTo>
                    <a:pt x="11055" y="0"/>
                  </a:lnTo>
                  <a:lnTo>
                    <a:pt x="0" y="21631"/>
                  </a:lnTo>
                  <a:close/>
                </a:path>
              </a:pathLst>
            </a:custGeom>
            <a:ln w="3175">
              <a:solidFill>
                <a:srgbClr val="000000"/>
              </a:solidFill>
            </a:ln>
          </p:spPr>
          <p:txBody>
            <a:bodyPr wrap="square" lIns="0" tIns="0" rIns="0" bIns="0" rtlCol="0"/>
            <a:lstStyle/>
            <a:p>
              <a:endParaRPr/>
            </a:p>
          </p:txBody>
        </p:sp>
        <p:sp>
          <p:nvSpPr>
            <p:cNvPr id="579" name="object 579"/>
            <p:cNvSpPr/>
            <p:nvPr/>
          </p:nvSpPr>
          <p:spPr>
            <a:xfrm>
              <a:off x="4959375" y="5408193"/>
              <a:ext cx="1339215" cy="95885"/>
            </a:xfrm>
            <a:custGeom>
              <a:avLst/>
              <a:gdLst/>
              <a:ahLst/>
              <a:cxnLst/>
              <a:rect l="l" t="t" r="r" b="b"/>
              <a:pathLst>
                <a:path w="1339214" h="95885">
                  <a:moveTo>
                    <a:pt x="276847" y="0"/>
                  </a:moveTo>
                  <a:lnTo>
                    <a:pt x="0" y="0"/>
                  </a:lnTo>
                  <a:lnTo>
                    <a:pt x="0" y="95821"/>
                  </a:lnTo>
                  <a:lnTo>
                    <a:pt x="276847" y="95821"/>
                  </a:lnTo>
                  <a:lnTo>
                    <a:pt x="276847" y="0"/>
                  </a:lnTo>
                  <a:close/>
                </a:path>
                <a:path w="1339214" h="95885">
                  <a:moveTo>
                    <a:pt x="1339176" y="0"/>
                  </a:moveTo>
                  <a:lnTo>
                    <a:pt x="1060183" y="0"/>
                  </a:lnTo>
                  <a:lnTo>
                    <a:pt x="1060183" y="95821"/>
                  </a:lnTo>
                  <a:lnTo>
                    <a:pt x="1339176" y="95821"/>
                  </a:lnTo>
                  <a:lnTo>
                    <a:pt x="1339176" y="0"/>
                  </a:lnTo>
                  <a:close/>
                </a:path>
              </a:pathLst>
            </a:custGeom>
            <a:solidFill>
              <a:srgbClr val="FFFFFF"/>
            </a:solidFill>
          </p:spPr>
          <p:txBody>
            <a:bodyPr wrap="square" lIns="0" tIns="0" rIns="0" bIns="0" rtlCol="0"/>
            <a:lstStyle/>
            <a:p>
              <a:endParaRPr/>
            </a:p>
          </p:txBody>
        </p:sp>
      </p:grpSp>
      <p:sp>
        <p:nvSpPr>
          <p:cNvPr id="580" name="object 580"/>
          <p:cNvSpPr txBox="1"/>
          <p:nvPr/>
        </p:nvSpPr>
        <p:spPr>
          <a:xfrm>
            <a:off x="5201237" y="5401228"/>
            <a:ext cx="66040" cy="92710"/>
          </a:xfrm>
          <a:prstGeom prst="rect">
            <a:avLst/>
          </a:prstGeom>
        </p:spPr>
        <p:txBody>
          <a:bodyPr vert="horz" wrap="square" lIns="0" tIns="17780" rIns="0" bIns="0" rtlCol="0">
            <a:spAutoFit/>
          </a:bodyPr>
          <a:lstStyle/>
          <a:p>
            <a:pPr marL="12700">
              <a:lnSpc>
                <a:spcPct val="100000"/>
              </a:lnSpc>
              <a:spcBef>
                <a:spcPts val="140"/>
              </a:spcBef>
            </a:pPr>
            <a:r>
              <a:rPr sz="400" b="1" spc="-50" dirty="0">
                <a:latin typeface="Arial"/>
                <a:cs typeface="Arial"/>
              </a:rPr>
              <a:t>B</a:t>
            </a:r>
            <a:endParaRPr sz="400">
              <a:latin typeface="Arial"/>
              <a:cs typeface="Arial"/>
            </a:endParaRPr>
          </a:p>
        </p:txBody>
      </p:sp>
      <p:grpSp>
        <p:nvGrpSpPr>
          <p:cNvPr id="581" name="object 581"/>
          <p:cNvGrpSpPr/>
          <p:nvPr/>
        </p:nvGrpSpPr>
        <p:grpSpPr>
          <a:xfrm>
            <a:off x="4132207" y="5359400"/>
            <a:ext cx="3462654" cy="1141095"/>
            <a:chOff x="4132207" y="5359400"/>
            <a:chExt cx="3462654" cy="1141095"/>
          </a:xfrm>
        </p:grpSpPr>
        <p:sp>
          <p:nvSpPr>
            <p:cNvPr id="582" name="object 582"/>
            <p:cNvSpPr/>
            <p:nvPr/>
          </p:nvSpPr>
          <p:spPr>
            <a:xfrm>
              <a:off x="4134430" y="5408187"/>
              <a:ext cx="2173605" cy="1090295"/>
            </a:xfrm>
            <a:custGeom>
              <a:avLst/>
              <a:gdLst/>
              <a:ahLst/>
              <a:cxnLst/>
              <a:rect l="l" t="t" r="r" b="b"/>
              <a:pathLst>
                <a:path w="2173604" h="1090295">
                  <a:moveTo>
                    <a:pt x="0" y="0"/>
                  </a:moveTo>
                  <a:lnTo>
                    <a:pt x="0" y="1089805"/>
                  </a:lnTo>
                  <a:lnTo>
                    <a:pt x="2173326" y="1089805"/>
                  </a:lnTo>
                  <a:lnTo>
                    <a:pt x="2173326" y="0"/>
                  </a:lnTo>
                  <a:lnTo>
                    <a:pt x="0" y="0"/>
                  </a:lnTo>
                  <a:close/>
                </a:path>
              </a:pathLst>
            </a:custGeom>
            <a:ln w="3867">
              <a:solidFill>
                <a:srgbClr val="000000"/>
              </a:solidFill>
            </a:ln>
          </p:spPr>
          <p:txBody>
            <a:bodyPr wrap="square" lIns="0" tIns="0" rIns="0" bIns="0" rtlCol="0"/>
            <a:lstStyle/>
            <a:p>
              <a:endParaRPr/>
            </a:p>
          </p:txBody>
        </p:sp>
        <p:pic>
          <p:nvPicPr>
            <p:cNvPr id="583" name="object 583"/>
            <p:cNvPicPr/>
            <p:nvPr/>
          </p:nvPicPr>
          <p:blipFill>
            <a:blip r:embed="rId63" cstate="print"/>
            <a:stretch>
              <a:fillRect/>
            </a:stretch>
          </p:blipFill>
          <p:spPr>
            <a:xfrm>
              <a:off x="7073900" y="5359400"/>
              <a:ext cx="520700" cy="393700"/>
            </a:xfrm>
            <a:prstGeom prst="rect">
              <a:avLst/>
            </a:prstGeom>
          </p:spPr>
        </p:pic>
        <p:sp>
          <p:nvSpPr>
            <p:cNvPr id="584" name="object 584"/>
            <p:cNvSpPr/>
            <p:nvPr/>
          </p:nvSpPr>
          <p:spPr>
            <a:xfrm>
              <a:off x="7081885" y="5370943"/>
              <a:ext cx="501015" cy="381635"/>
            </a:xfrm>
            <a:custGeom>
              <a:avLst/>
              <a:gdLst/>
              <a:ahLst/>
              <a:cxnLst/>
              <a:rect l="l" t="t" r="r" b="b"/>
              <a:pathLst>
                <a:path w="501015" h="381635">
                  <a:moveTo>
                    <a:pt x="500515" y="0"/>
                  </a:moveTo>
                  <a:lnTo>
                    <a:pt x="0" y="0"/>
                  </a:lnTo>
                  <a:lnTo>
                    <a:pt x="0" y="381574"/>
                  </a:lnTo>
                  <a:lnTo>
                    <a:pt x="500515" y="381574"/>
                  </a:lnTo>
                  <a:lnTo>
                    <a:pt x="500515" y="0"/>
                  </a:lnTo>
                  <a:close/>
                </a:path>
              </a:pathLst>
            </a:custGeom>
            <a:solidFill>
              <a:srgbClr val="FFFFFF"/>
            </a:solidFill>
          </p:spPr>
          <p:txBody>
            <a:bodyPr wrap="square" lIns="0" tIns="0" rIns="0" bIns="0" rtlCol="0"/>
            <a:lstStyle/>
            <a:p>
              <a:endParaRPr/>
            </a:p>
          </p:txBody>
        </p:sp>
        <p:sp>
          <p:nvSpPr>
            <p:cNvPr id="585" name="object 585"/>
            <p:cNvSpPr/>
            <p:nvPr/>
          </p:nvSpPr>
          <p:spPr>
            <a:xfrm>
              <a:off x="7318750" y="5483468"/>
              <a:ext cx="29209" cy="194945"/>
            </a:xfrm>
            <a:custGeom>
              <a:avLst/>
              <a:gdLst/>
              <a:ahLst/>
              <a:cxnLst/>
              <a:rect l="l" t="t" r="r" b="b"/>
              <a:pathLst>
                <a:path w="29209" h="194945">
                  <a:moveTo>
                    <a:pt x="29149" y="0"/>
                  </a:moveTo>
                  <a:lnTo>
                    <a:pt x="0" y="0"/>
                  </a:lnTo>
                  <a:lnTo>
                    <a:pt x="0" y="194645"/>
                  </a:lnTo>
                  <a:lnTo>
                    <a:pt x="29149" y="194645"/>
                  </a:lnTo>
                  <a:lnTo>
                    <a:pt x="29149" y="0"/>
                  </a:lnTo>
                  <a:close/>
                </a:path>
              </a:pathLst>
            </a:custGeom>
            <a:solidFill>
              <a:srgbClr val="D4D4D4"/>
            </a:solidFill>
          </p:spPr>
          <p:txBody>
            <a:bodyPr wrap="square" lIns="0" tIns="0" rIns="0" bIns="0" rtlCol="0"/>
            <a:lstStyle/>
            <a:p>
              <a:endParaRPr/>
            </a:p>
          </p:txBody>
        </p:sp>
        <p:sp>
          <p:nvSpPr>
            <p:cNvPr id="586" name="object 586"/>
            <p:cNvSpPr/>
            <p:nvPr/>
          </p:nvSpPr>
          <p:spPr>
            <a:xfrm>
              <a:off x="7318743" y="5483262"/>
              <a:ext cx="29209" cy="24765"/>
            </a:xfrm>
            <a:custGeom>
              <a:avLst/>
              <a:gdLst/>
              <a:ahLst/>
              <a:cxnLst/>
              <a:rect l="l" t="t" r="r" b="b"/>
              <a:pathLst>
                <a:path w="29209" h="24764">
                  <a:moveTo>
                    <a:pt x="863" y="23761"/>
                  </a:moveTo>
                  <a:lnTo>
                    <a:pt x="0" y="23761"/>
                  </a:lnTo>
                  <a:lnTo>
                    <a:pt x="0" y="24625"/>
                  </a:lnTo>
                  <a:lnTo>
                    <a:pt x="863" y="24625"/>
                  </a:lnTo>
                  <a:lnTo>
                    <a:pt x="863" y="23761"/>
                  </a:lnTo>
                  <a:close/>
                </a:path>
                <a:path w="29209" h="24764">
                  <a:moveTo>
                    <a:pt x="863" y="17056"/>
                  </a:moveTo>
                  <a:lnTo>
                    <a:pt x="0" y="17056"/>
                  </a:lnTo>
                  <a:lnTo>
                    <a:pt x="0" y="17919"/>
                  </a:lnTo>
                  <a:lnTo>
                    <a:pt x="863" y="17919"/>
                  </a:lnTo>
                  <a:lnTo>
                    <a:pt x="863" y="17056"/>
                  </a:lnTo>
                  <a:close/>
                </a:path>
                <a:path w="29209" h="24764">
                  <a:moveTo>
                    <a:pt x="863" y="10147"/>
                  </a:moveTo>
                  <a:lnTo>
                    <a:pt x="0" y="10147"/>
                  </a:lnTo>
                  <a:lnTo>
                    <a:pt x="0" y="11010"/>
                  </a:lnTo>
                  <a:lnTo>
                    <a:pt x="863" y="11010"/>
                  </a:lnTo>
                  <a:lnTo>
                    <a:pt x="863" y="10147"/>
                  </a:lnTo>
                  <a:close/>
                </a:path>
                <a:path w="29209" h="24764">
                  <a:moveTo>
                    <a:pt x="863" y="3238"/>
                  </a:moveTo>
                  <a:lnTo>
                    <a:pt x="0" y="3238"/>
                  </a:lnTo>
                  <a:lnTo>
                    <a:pt x="0" y="4102"/>
                  </a:lnTo>
                  <a:lnTo>
                    <a:pt x="863" y="4102"/>
                  </a:lnTo>
                  <a:lnTo>
                    <a:pt x="863" y="3238"/>
                  </a:lnTo>
                  <a:close/>
                </a:path>
                <a:path w="29209" h="24764">
                  <a:moveTo>
                    <a:pt x="2374" y="20523"/>
                  </a:moveTo>
                  <a:lnTo>
                    <a:pt x="1511" y="20523"/>
                  </a:lnTo>
                  <a:lnTo>
                    <a:pt x="1511" y="21386"/>
                  </a:lnTo>
                  <a:lnTo>
                    <a:pt x="2374" y="21386"/>
                  </a:lnTo>
                  <a:lnTo>
                    <a:pt x="2374" y="20523"/>
                  </a:lnTo>
                  <a:close/>
                </a:path>
                <a:path w="29209" h="24764">
                  <a:moveTo>
                    <a:pt x="2374" y="13601"/>
                  </a:moveTo>
                  <a:lnTo>
                    <a:pt x="1511" y="13601"/>
                  </a:lnTo>
                  <a:lnTo>
                    <a:pt x="1511" y="14465"/>
                  </a:lnTo>
                  <a:lnTo>
                    <a:pt x="2374" y="14465"/>
                  </a:lnTo>
                  <a:lnTo>
                    <a:pt x="2374" y="13601"/>
                  </a:lnTo>
                  <a:close/>
                </a:path>
                <a:path w="29209" h="24764">
                  <a:moveTo>
                    <a:pt x="2374" y="6692"/>
                  </a:moveTo>
                  <a:lnTo>
                    <a:pt x="1511" y="6692"/>
                  </a:lnTo>
                  <a:lnTo>
                    <a:pt x="1511" y="7556"/>
                  </a:lnTo>
                  <a:lnTo>
                    <a:pt x="2374" y="7556"/>
                  </a:lnTo>
                  <a:lnTo>
                    <a:pt x="2374" y="6692"/>
                  </a:lnTo>
                  <a:close/>
                </a:path>
                <a:path w="29209" h="24764">
                  <a:moveTo>
                    <a:pt x="2374" y="0"/>
                  </a:moveTo>
                  <a:lnTo>
                    <a:pt x="1511" y="0"/>
                  </a:lnTo>
                  <a:lnTo>
                    <a:pt x="1511" y="863"/>
                  </a:lnTo>
                  <a:lnTo>
                    <a:pt x="2374" y="863"/>
                  </a:lnTo>
                  <a:lnTo>
                    <a:pt x="2374" y="0"/>
                  </a:lnTo>
                  <a:close/>
                </a:path>
                <a:path w="29209" h="24764">
                  <a:moveTo>
                    <a:pt x="3886" y="23761"/>
                  </a:moveTo>
                  <a:lnTo>
                    <a:pt x="3022" y="23761"/>
                  </a:lnTo>
                  <a:lnTo>
                    <a:pt x="3022" y="24625"/>
                  </a:lnTo>
                  <a:lnTo>
                    <a:pt x="3886" y="24625"/>
                  </a:lnTo>
                  <a:lnTo>
                    <a:pt x="3886" y="23761"/>
                  </a:lnTo>
                  <a:close/>
                </a:path>
                <a:path w="29209" h="24764">
                  <a:moveTo>
                    <a:pt x="3886" y="17056"/>
                  </a:moveTo>
                  <a:lnTo>
                    <a:pt x="3022" y="17056"/>
                  </a:lnTo>
                  <a:lnTo>
                    <a:pt x="3022" y="17919"/>
                  </a:lnTo>
                  <a:lnTo>
                    <a:pt x="3886" y="17919"/>
                  </a:lnTo>
                  <a:lnTo>
                    <a:pt x="3886" y="17056"/>
                  </a:lnTo>
                  <a:close/>
                </a:path>
                <a:path w="29209" h="24764">
                  <a:moveTo>
                    <a:pt x="3886" y="10147"/>
                  </a:moveTo>
                  <a:lnTo>
                    <a:pt x="3022" y="10147"/>
                  </a:lnTo>
                  <a:lnTo>
                    <a:pt x="3022" y="11010"/>
                  </a:lnTo>
                  <a:lnTo>
                    <a:pt x="3886" y="11010"/>
                  </a:lnTo>
                  <a:lnTo>
                    <a:pt x="3886" y="10147"/>
                  </a:lnTo>
                  <a:close/>
                </a:path>
                <a:path w="29209" h="24764">
                  <a:moveTo>
                    <a:pt x="3886" y="3238"/>
                  </a:moveTo>
                  <a:lnTo>
                    <a:pt x="3022" y="3238"/>
                  </a:lnTo>
                  <a:lnTo>
                    <a:pt x="3022" y="4102"/>
                  </a:lnTo>
                  <a:lnTo>
                    <a:pt x="3886" y="4102"/>
                  </a:lnTo>
                  <a:lnTo>
                    <a:pt x="3886" y="3238"/>
                  </a:lnTo>
                  <a:close/>
                </a:path>
                <a:path w="29209" h="24764">
                  <a:moveTo>
                    <a:pt x="5613" y="20523"/>
                  </a:moveTo>
                  <a:lnTo>
                    <a:pt x="4749" y="20523"/>
                  </a:lnTo>
                  <a:lnTo>
                    <a:pt x="4749" y="21386"/>
                  </a:lnTo>
                  <a:lnTo>
                    <a:pt x="5613" y="21386"/>
                  </a:lnTo>
                  <a:lnTo>
                    <a:pt x="5613" y="20523"/>
                  </a:lnTo>
                  <a:close/>
                </a:path>
                <a:path w="29209" h="24764">
                  <a:moveTo>
                    <a:pt x="5613" y="13601"/>
                  </a:moveTo>
                  <a:lnTo>
                    <a:pt x="4749" y="13601"/>
                  </a:lnTo>
                  <a:lnTo>
                    <a:pt x="4749" y="14465"/>
                  </a:lnTo>
                  <a:lnTo>
                    <a:pt x="5613" y="14465"/>
                  </a:lnTo>
                  <a:lnTo>
                    <a:pt x="5613" y="13601"/>
                  </a:lnTo>
                  <a:close/>
                </a:path>
                <a:path w="29209" h="24764">
                  <a:moveTo>
                    <a:pt x="5613" y="6692"/>
                  </a:moveTo>
                  <a:lnTo>
                    <a:pt x="4749" y="6692"/>
                  </a:lnTo>
                  <a:lnTo>
                    <a:pt x="4749" y="7556"/>
                  </a:lnTo>
                  <a:lnTo>
                    <a:pt x="5613" y="7556"/>
                  </a:lnTo>
                  <a:lnTo>
                    <a:pt x="5613" y="6692"/>
                  </a:lnTo>
                  <a:close/>
                </a:path>
                <a:path w="29209" h="24764">
                  <a:moveTo>
                    <a:pt x="5613" y="0"/>
                  </a:moveTo>
                  <a:lnTo>
                    <a:pt x="4749" y="0"/>
                  </a:lnTo>
                  <a:lnTo>
                    <a:pt x="4749" y="863"/>
                  </a:lnTo>
                  <a:lnTo>
                    <a:pt x="5613" y="863"/>
                  </a:lnTo>
                  <a:lnTo>
                    <a:pt x="5613" y="0"/>
                  </a:lnTo>
                  <a:close/>
                </a:path>
                <a:path w="29209" h="24764">
                  <a:moveTo>
                    <a:pt x="7124" y="23761"/>
                  </a:moveTo>
                  <a:lnTo>
                    <a:pt x="6261" y="23761"/>
                  </a:lnTo>
                  <a:lnTo>
                    <a:pt x="6261" y="24625"/>
                  </a:lnTo>
                  <a:lnTo>
                    <a:pt x="7124" y="24625"/>
                  </a:lnTo>
                  <a:lnTo>
                    <a:pt x="7124" y="23761"/>
                  </a:lnTo>
                  <a:close/>
                </a:path>
                <a:path w="29209" h="24764">
                  <a:moveTo>
                    <a:pt x="7124" y="17056"/>
                  </a:moveTo>
                  <a:lnTo>
                    <a:pt x="6261" y="17056"/>
                  </a:lnTo>
                  <a:lnTo>
                    <a:pt x="6261" y="17919"/>
                  </a:lnTo>
                  <a:lnTo>
                    <a:pt x="7124" y="17919"/>
                  </a:lnTo>
                  <a:lnTo>
                    <a:pt x="7124" y="17056"/>
                  </a:lnTo>
                  <a:close/>
                </a:path>
                <a:path w="29209" h="24764">
                  <a:moveTo>
                    <a:pt x="7124" y="10147"/>
                  </a:moveTo>
                  <a:lnTo>
                    <a:pt x="6261" y="10147"/>
                  </a:lnTo>
                  <a:lnTo>
                    <a:pt x="6261" y="11010"/>
                  </a:lnTo>
                  <a:lnTo>
                    <a:pt x="7124" y="11010"/>
                  </a:lnTo>
                  <a:lnTo>
                    <a:pt x="7124" y="10147"/>
                  </a:lnTo>
                  <a:close/>
                </a:path>
                <a:path w="29209" h="24764">
                  <a:moveTo>
                    <a:pt x="7124" y="3238"/>
                  </a:moveTo>
                  <a:lnTo>
                    <a:pt x="6261" y="3238"/>
                  </a:lnTo>
                  <a:lnTo>
                    <a:pt x="6261" y="4102"/>
                  </a:lnTo>
                  <a:lnTo>
                    <a:pt x="7124" y="4102"/>
                  </a:lnTo>
                  <a:lnTo>
                    <a:pt x="7124" y="3238"/>
                  </a:lnTo>
                  <a:close/>
                </a:path>
                <a:path w="29209" h="24764">
                  <a:moveTo>
                    <a:pt x="8851" y="20523"/>
                  </a:moveTo>
                  <a:lnTo>
                    <a:pt x="7988" y="20523"/>
                  </a:lnTo>
                  <a:lnTo>
                    <a:pt x="7988" y="21386"/>
                  </a:lnTo>
                  <a:lnTo>
                    <a:pt x="8851" y="21386"/>
                  </a:lnTo>
                  <a:lnTo>
                    <a:pt x="8851" y="20523"/>
                  </a:lnTo>
                  <a:close/>
                </a:path>
                <a:path w="29209" h="24764">
                  <a:moveTo>
                    <a:pt x="8851" y="13601"/>
                  </a:moveTo>
                  <a:lnTo>
                    <a:pt x="7988" y="13601"/>
                  </a:lnTo>
                  <a:lnTo>
                    <a:pt x="7988" y="14465"/>
                  </a:lnTo>
                  <a:lnTo>
                    <a:pt x="8851" y="14465"/>
                  </a:lnTo>
                  <a:lnTo>
                    <a:pt x="8851" y="13601"/>
                  </a:lnTo>
                  <a:close/>
                </a:path>
                <a:path w="29209" h="24764">
                  <a:moveTo>
                    <a:pt x="8851" y="6692"/>
                  </a:moveTo>
                  <a:lnTo>
                    <a:pt x="7988" y="6692"/>
                  </a:lnTo>
                  <a:lnTo>
                    <a:pt x="7988" y="7556"/>
                  </a:lnTo>
                  <a:lnTo>
                    <a:pt x="8851" y="7556"/>
                  </a:lnTo>
                  <a:lnTo>
                    <a:pt x="8851" y="6692"/>
                  </a:lnTo>
                  <a:close/>
                </a:path>
                <a:path w="29209" h="24764">
                  <a:moveTo>
                    <a:pt x="8851" y="0"/>
                  </a:moveTo>
                  <a:lnTo>
                    <a:pt x="7988" y="0"/>
                  </a:lnTo>
                  <a:lnTo>
                    <a:pt x="7988" y="863"/>
                  </a:lnTo>
                  <a:lnTo>
                    <a:pt x="8851" y="863"/>
                  </a:lnTo>
                  <a:lnTo>
                    <a:pt x="8851" y="0"/>
                  </a:lnTo>
                  <a:close/>
                </a:path>
                <a:path w="29209" h="24764">
                  <a:moveTo>
                    <a:pt x="10363" y="23761"/>
                  </a:moveTo>
                  <a:lnTo>
                    <a:pt x="9499" y="23761"/>
                  </a:lnTo>
                  <a:lnTo>
                    <a:pt x="9499" y="24625"/>
                  </a:lnTo>
                  <a:lnTo>
                    <a:pt x="10363" y="24625"/>
                  </a:lnTo>
                  <a:lnTo>
                    <a:pt x="10363" y="23761"/>
                  </a:lnTo>
                  <a:close/>
                </a:path>
                <a:path w="29209" h="24764">
                  <a:moveTo>
                    <a:pt x="10363" y="17056"/>
                  </a:moveTo>
                  <a:lnTo>
                    <a:pt x="9499" y="17056"/>
                  </a:lnTo>
                  <a:lnTo>
                    <a:pt x="9499" y="17919"/>
                  </a:lnTo>
                  <a:lnTo>
                    <a:pt x="10363" y="17919"/>
                  </a:lnTo>
                  <a:lnTo>
                    <a:pt x="10363" y="17056"/>
                  </a:lnTo>
                  <a:close/>
                </a:path>
                <a:path w="29209" h="24764">
                  <a:moveTo>
                    <a:pt x="10363" y="10147"/>
                  </a:moveTo>
                  <a:lnTo>
                    <a:pt x="9499" y="10147"/>
                  </a:lnTo>
                  <a:lnTo>
                    <a:pt x="9499" y="11010"/>
                  </a:lnTo>
                  <a:lnTo>
                    <a:pt x="10363" y="11010"/>
                  </a:lnTo>
                  <a:lnTo>
                    <a:pt x="10363" y="10147"/>
                  </a:lnTo>
                  <a:close/>
                </a:path>
                <a:path w="29209" h="24764">
                  <a:moveTo>
                    <a:pt x="10363" y="3238"/>
                  </a:moveTo>
                  <a:lnTo>
                    <a:pt x="9499" y="3238"/>
                  </a:lnTo>
                  <a:lnTo>
                    <a:pt x="9499" y="4102"/>
                  </a:lnTo>
                  <a:lnTo>
                    <a:pt x="10363" y="4102"/>
                  </a:lnTo>
                  <a:lnTo>
                    <a:pt x="10363" y="3238"/>
                  </a:lnTo>
                  <a:close/>
                </a:path>
                <a:path w="29209" h="24764">
                  <a:moveTo>
                    <a:pt x="11874" y="20523"/>
                  </a:moveTo>
                  <a:lnTo>
                    <a:pt x="11010" y="20523"/>
                  </a:lnTo>
                  <a:lnTo>
                    <a:pt x="11010" y="21386"/>
                  </a:lnTo>
                  <a:lnTo>
                    <a:pt x="11874" y="21386"/>
                  </a:lnTo>
                  <a:lnTo>
                    <a:pt x="11874" y="20523"/>
                  </a:lnTo>
                  <a:close/>
                </a:path>
                <a:path w="29209" h="24764">
                  <a:moveTo>
                    <a:pt x="11874" y="13601"/>
                  </a:moveTo>
                  <a:lnTo>
                    <a:pt x="11010" y="13601"/>
                  </a:lnTo>
                  <a:lnTo>
                    <a:pt x="11010" y="14465"/>
                  </a:lnTo>
                  <a:lnTo>
                    <a:pt x="11874" y="14465"/>
                  </a:lnTo>
                  <a:lnTo>
                    <a:pt x="11874" y="13601"/>
                  </a:lnTo>
                  <a:close/>
                </a:path>
                <a:path w="29209" h="24764">
                  <a:moveTo>
                    <a:pt x="11874" y="6692"/>
                  </a:moveTo>
                  <a:lnTo>
                    <a:pt x="11010" y="6692"/>
                  </a:lnTo>
                  <a:lnTo>
                    <a:pt x="11010" y="7556"/>
                  </a:lnTo>
                  <a:lnTo>
                    <a:pt x="11874" y="7556"/>
                  </a:lnTo>
                  <a:lnTo>
                    <a:pt x="11874" y="6692"/>
                  </a:lnTo>
                  <a:close/>
                </a:path>
                <a:path w="29209" h="24764">
                  <a:moveTo>
                    <a:pt x="11874" y="0"/>
                  </a:moveTo>
                  <a:lnTo>
                    <a:pt x="11010" y="0"/>
                  </a:lnTo>
                  <a:lnTo>
                    <a:pt x="11010" y="863"/>
                  </a:lnTo>
                  <a:lnTo>
                    <a:pt x="11874" y="863"/>
                  </a:lnTo>
                  <a:lnTo>
                    <a:pt x="11874" y="0"/>
                  </a:lnTo>
                  <a:close/>
                </a:path>
                <a:path w="29209" h="24764">
                  <a:moveTo>
                    <a:pt x="13601" y="23761"/>
                  </a:moveTo>
                  <a:lnTo>
                    <a:pt x="12738" y="23761"/>
                  </a:lnTo>
                  <a:lnTo>
                    <a:pt x="12738" y="24625"/>
                  </a:lnTo>
                  <a:lnTo>
                    <a:pt x="13601" y="24625"/>
                  </a:lnTo>
                  <a:lnTo>
                    <a:pt x="13601" y="23761"/>
                  </a:lnTo>
                  <a:close/>
                </a:path>
                <a:path w="29209" h="24764">
                  <a:moveTo>
                    <a:pt x="13601" y="17056"/>
                  </a:moveTo>
                  <a:lnTo>
                    <a:pt x="12738" y="17056"/>
                  </a:lnTo>
                  <a:lnTo>
                    <a:pt x="12738" y="17919"/>
                  </a:lnTo>
                  <a:lnTo>
                    <a:pt x="13601" y="17919"/>
                  </a:lnTo>
                  <a:lnTo>
                    <a:pt x="13601" y="17056"/>
                  </a:lnTo>
                  <a:close/>
                </a:path>
                <a:path w="29209" h="24764">
                  <a:moveTo>
                    <a:pt x="13601" y="10147"/>
                  </a:moveTo>
                  <a:lnTo>
                    <a:pt x="12738" y="10147"/>
                  </a:lnTo>
                  <a:lnTo>
                    <a:pt x="12738" y="11010"/>
                  </a:lnTo>
                  <a:lnTo>
                    <a:pt x="13601" y="11010"/>
                  </a:lnTo>
                  <a:lnTo>
                    <a:pt x="13601" y="10147"/>
                  </a:lnTo>
                  <a:close/>
                </a:path>
                <a:path w="29209" h="24764">
                  <a:moveTo>
                    <a:pt x="13601" y="3238"/>
                  </a:moveTo>
                  <a:lnTo>
                    <a:pt x="12738" y="3238"/>
                  </a:lnTo>
                  <a:lnTo>
                    <a:pt x="12738" y="4102"/>
                  </a:lnTo>
                  <a:lnTo>
                    <a:pt x="13601" y="4102"/>
                  </a:lnTo>
                  <a:lnTo>
                    <a:pt x="13601" y="3238"/>
                  </a:lnTo>
                  <a:close/>
                </a:path>
                <a:path w="29209" h="24764">
                  <a:moveTo>
                    <a:pt x="15113" y="20523"/>
                  </a:moveTo>
                  <a:lnTo>
                    <a:pt x="14249" y="20523"/>
                  </a:lnTo>
                  <a:lnTo>
                    <a:pt x="14249" y="21386"/>
                  </a:lnTo>
                  <a:lnTo>
                    <a:pt x="15113" y="21386"/>
                  </a:lnTo>
                  <a:lnTo>
                    <a:pt x="15113" y="20523"/>
                  </a:lnTo>
                  <a:close/>
                </a:path>
                <a:path w="29209" h="24764">
                  <a:moveTo>
                    <a:pt x="15113" y="13601"/>
                  </a:moveTo>
                  <a:lnTo>
                    <a:pt x="14249" y="13601"/>
                  </a:lnTo>
                  <a:lnTo>
                    <a:pt x="14249" y="14465"/>
                  </a:lnTo>
                  <a:lnTo>
                    <a:pt x="15113" y="14465"/>
                  </a:lnTo>
                  <a:lnTo>
                    <a:pt x="15113" y="13601"/>
                  </a:lnTo>
                  <a:close/>
                </a:path>
                <a:path w="29209" h="24764">
                  <a:moveTo>
                    <a:pt x="15113" y="6692"/>
                  </a:moveTo>
                  <a:lnTo>
                    <a:pt x="14249" y="6692"/>
                  </a:lnTo>
                  <a:lnTo>
                    <a:pt x="14249" y="7556"/>
                  </a:lnTo>
                  <a:lnTo>
                    <a:pt x="15113" y="7556"/>
                  </a:lnTo>
                  <a:lnTo>
                    <a:pt x="15113" y="6692"/>
                  </a:lnTo>
                  <a:close/>
                </a:path>
                <a:path w="29209" h="24764">
                  <a:moveTo>
                    <a:pt x="15113" y="0"/>
                  </a:moveTo>
                  <a:lnTo>
                    <a:pt x="14249" y="0"/>
                  </a:lnTo>
                  <a:lnTo>
                    <a:pt x="14249" y="863"/>
                  </a:lnTo>
                  <a:lnTo>
                    <a:pt x="15113" y="863"/>
                  </a:lnTo>
                  <a:lnTo>
                    <a:pt x="15113" y="0"/>
                  </a:lnTo>
                  <a:close/>
                </a:path>
                <a:path w="29209" h="24764">
                  <a:moveTo>
                    <a:pt x="16840" y="17056"/>
                  </a:moveTo>
                  <a:lnTo>
                    <a:pt x="15976" y="17056"/>
                  </a:lnTo>
                  <a:lnTo>
                    <a:pt x="15976" y="17919"/>
                  </a:lnTo>
                  <a:lnTo>
                    <a:pt x="16840" y="17919"/>
                  </a:lnTo>
                  <a:lnTo>
                    <a:pt x="16840" y="17056"/>
                  </a:lnTo>
                  <a:close/>
                </a:path>
                <a:path w="29209" h="24764">
                  <a:moveTo>
                    <a:pt x="16840" y="10147"/>
                  </a:moveTo>
                  <a:lnTo>
                    <a:pt x="15976" y="10147"/>
                  </a:lnTo>
                  <a:lnTo>
                    <a:pt x="15976" y="11010"/>
                  </a:lnTo>
                  <a:lnTo>
                    <a:pt x="16840" y="11010"/>
                  </a:lnTo>
                  <a:lnTo>
                    <a:pt x="16840" y="10147"/>
                  </a:lnTo>
                  <a:close/>
                </a:path>
                <a:path w="29209" h="24764">
                  <a:moveTo>
                    <a:pt x="16840" y="3238"/>
                  </a:moveTo>
                  <a:lnTo>
                    <a:pt x="15976" y="3238"/>
                  </a:lnTo>
                  <a:lnTo>
                    <a:pt x="15976" y="4102"/>
                  </a:lnTo>
                  <a:lnTo>
                    <a:pt x="16840" y="4102"/>
                  </a:lnTo>
                  <a:lnTo>
                    <a:pt x="16840" y="3238"/>
                  </a:lnTo>
                  <a:close/>
                </a:path>
                <a:path w="29209" h="24764">
                  <a:moveTo>
                    <a:pt x="18351" y="20523"/>
                  </a:moveTo>
                  <a:lnTo>
                    <a:pt x="17487" y="20523"/>
                  </a:lnTo>
                  <a:lnTo>
                    <a:pt x="17487" y="21386"/>
                  </a:lnTo>
                  <a:lnTo>
                    <a:pt x="18351" y="21386"/>
                  </a:lnTo>
                  <a:lnTo>
                    <a:pt x="18351" y="20523"/>
                  </a:lnTo>
                  <a:close/>
                </a:path>
                <a:path w="29209" h="24764">
                  <a:moveTo>
                    <a:pt x="18351" y="13601"/>
                  </a:moveTo>
                  <a:lnTo>
                    <a:pt x="17487" y="13601"/>
                  </a:lnTo>
                  <a:lnTo>
                    <a:pt x="17487" y="14465"/>
                  </a:lnTo>
                  <a:lnTo>
                    <a:pt x="18351" y="14465"/>
                  </a:lnTo>
                  <a:lnTo>
                    <a:pt x="18351" y="13601"/>
                  </a:lnTo>
                  <a:close/>
                </a:path>
                <a:path w="29209" h="24764">
                  <a:moveTo>
                    <a:pt x="18351" y="6692"/>
                  </a:moveTo>
                  <a:lnTo>
                    <a:pt x="17487" y="6692"/>
                  </a:lnTo>
                  <a:lnTo>
                    <a:pt x="17487" y="7556"/>
                  </a:lnTo>
                  <a:lnTo>
                    <a:pt x="18351" y="7556"/>
                  </a:lnTo>
                  <a:lnTo>
                    <a:pt x="18351" y="6692"/>
                  </a:lnTo>
                  <a:close/>
                </a:path>
                <a:path w="29209" h="24764">
                  <a:moveTo>
                    <a:pt x="18351" y="0"/>
                  </a:moveTo>
                  <a:lnTo>
                    <a:pt x="17487" y="0"/>
                  </a:lnTo>
                  <a:lnTo>
                    <a:pt x="17487" y="863"/>
                  </a:lnTo>
                  <a:lnTo>
                    <a:pt x="18351" y="863"/>
                  </a:lnTo>
                  <a:lnTo>
                    <a:pt x="18351" y="0"/>
                  </a:lnTo>
                  <a:close/>
                </a:path>
                <a:path w="29209" h="24764">
                  <a:moveTo>
                    <a:pt x="19862" y="17056"/>
                  </a:moveTo>
                  <a:lnTo>
                    <a:pt x="18999" y="17056"/>
                  </a:lnTo>
                  <a:lnTo>
                    <a:pt x="18999" y="17919"/>
                  </a:lnTo>
                  <a:lnTo>
                    <a:pt x="19862" y="17919"/>
                  </a:lnTo>
                  <a:lnTo>
                    <a:pt x="19862" y="17056"/>
                  </a:lnTo>
                  <a:close/>
                </a:path>
                <a:path w="29209" h="24764">
                  <a:moveTo>
                    <a:pt x="19862" y="10147"/>
                  </a:moveTo>
                  <a:lnTo>
                    <a:pt x="18999" y="10147"/>
                  </a:lnTo>
                  <a:lnTo>
                    <a:pt x="18999" y="11010"/>
                  </a:lnTo>
                  <a:lnTo>
                    <a:pt x="19862" y="11010"/>
                  </a:lnTo>
                  <a:lnTo>
                    <a:pt x="19862" y="10147"/>
                  </a:lnTo>
                  <a:close/>
                </a:path>
                <a:path w="29209" h="24764">
                  <a:moveTo>
                    <a:pt x="19862" y="3238"/>
                  </a:moveTo>
                  <a:lnTo>
                    <a:pt x="18999" y="3238"/>
                  </a:lnTo>
                  <a:lnTo>
                    <a:pt x="18999" y="4102"/>
                  </a:lnTo>
                  <a:lnTo>
                    <a:pt x="19862" y="4102"/>
                  </a:lnTo>
                  <a:lnTo>
                    <a:pt x="19862" y="3238"/>
                  </a:lnTo>
                  <a:close/>
                </a:path>
                <a:path w="29209" h="24764">
                  <a:moveTo>
                    <a:pt x="21590" y="20523"/>
                  </a:moveTo>
                  <a:lnTo>
                    <a:pt x="20726" y="20523"/>
                  </a:lnTo>
                  <a:lnTo>
                    <a:pt x="20726" y="21386"/>
                  </a:lnTo>
                  <a:lnTo>
                    <a:pt x="21590" y="21386"/>
                  </a:lnTo>
                  <a:lnTo>
                    <a:pt x="21590" y="20523"/>
                  </a:lnTo>
                  <a:close/>
                </a:path>
                <a:path w="29209" h="24764">
                  <a:moveTo>
                    <a:pt x="21590" y="13601"/>
                  </a:moveTo>
                  <a:lnTo>
                    <a:pt x="20726" y="13601"/>
                  </a:lnTo>
                  <a:lnTo>
                    <a:pt x="20726" y="14465"/>
                  </a:lnTo>
                  <a:lnTo>
                    <a:pt x="21590" y="14465"/>
                  </a:lnTo>
                  <a:lnTo>
                    <a:pt x="21590" y="13601"/>
                  </a:lnTo>
                  <a:close/>
                </a:path>
                <a:path w="29209" h="24764">
                  <a:moveTo>
                    <a:pt x="21590" y="6692"/>
                  </a:moveTo>
                  <a:lnTo>
                    <a:pt x="20726" y="6692"/>
                  </a:lnTo>
                  <a:lnTo>
                    <a:pt x="20726" y="7556"/>
                  </a:lnTo>
                  <a:lnTo>
                    <a:pt x="21590" y="7556"/>
                  </a:lnTo>
                  <a:lnTo>
                    <a:pt x="21590" y="6692"/>
                  </a:lnTo>
                  <a:close/>
                </a:path>
                <a:path w="29209" h="24764">
                  <a:moveTo>
                    <a:pt x="21590" y="0"/>
                  </a:moveTo>
                  <a:lnTo>
                    <a:pt x="20726" y="0"/>
                  </a:lnTo>
                  <a:lnTo>
                    <a:pt x="20726" y="863"/>
                  </a:lnTo>
                  <a:lnTo>
                    <a:pt x="21590" y="863"/>
                  </a:lnTo>
                  <a:lnTo>
                    <a:pt x="21590" y="0"/>
                  </a:lnTo>
                  <a:close/>
                </a:path>
                <a:path w="29209" h="24764">
                  <a:moveTo>
                    <a:pt x="23101" y="17056"/>
                  </a:moveTo>
                  <a:lnTo>
                    <a:pt x="22237" y="17056"/>
                  </a:lnTo>
                  <a:lnTo>
                    <a:pt x="22237" y="17919"/>
                  </a:lnTo>
                  <a:lnTo>
                    <a:pt x="23101" y="17919"/>
                  </a:lnTo>
                  <a:lnTo>
                    <a:pt x="23101" y="17056"/>
                  </a:lnTo>
                  <a:close/>
                </a:path>
                <a:path w="29209" h="24764">
                  <a:moveTo>
                    <a:pt x="23101" y="10147"/>
                  </a:moveTo>
                  <a:lnTo>
                    <a:pt x="22237" y="10147"/>
                  </a:lnTo>
                  <a:lnTo>
                    <a:pt x="22237" y="11010"/>
                  </a:lnTo>
                  <a:lnTo>
                    <a:pt x="23101" y="11010"/>
                  </a:lnTo>
                  <a:lnTo>
                    <a:pt x="23101" y="10147"/>
                  </a:lnTo>
                  <a:close/>
                </a:path>
                <a:path w="29209" h="24764">
                  <a:moveTo>
                    <a:pt x="23101" y="3238"/>
                  </a:moveTo>
                  <a:lnTo>
                    <a:pt x="22237" y="3238"/>
                  </a:lnTo>
                  <a:lnTo>
                    <a:pt x="22237" y="4102"/>
                  </a:lnTo>
                  <a:lnTo>
                    <a:pt x="23101" y="4102"/>
                  </a:lnTo>
                  <a:lnTo>
                    <a:pt x="23101" y="3238"/>
                  </a:lnTo>
                  <a:close/>
                </a:path>
                <a:path w="29209" h="24764">
                  <a:moveTo>
                    <a:pt x="24828" y="20523"/>
                  </a:moveTo>
                  <a:lnTo>
                    <a:pt x="23964" y="20523"/>
                  </a:lnTo>
                  <a:lnTo>
                    <a:pt x="23964" y="21386"/>
                  </a:lnTo>
                  <a:lnTo>
                    <a:pt x="24828" y="21386"/>
                  </a:lnTo>
                  <a:lnTo>
                    <a:pt x="24828" y="20523"/>
                  </a:lnTo>
                  <a:close/>
                </a:path>
                <a:path w="29209" h="24764">
                  <a:moveTo>
                    <a:pt x="24828" y="13601"/>
                  </a:moveTo>
                  <a:lnTo>
                    <a:pt x="23964" y="13601"/>
                  </a:lnTo>
                  <a:lnTo>
                    <a:pt x="23964" y="14465"/>
                  </a:lnTo>
                  <a:lnTo>
                    <a:pt x="24828" y="14465"/>
                  </a:lnTo>
                  <a:lnTo>
                    <a:pt x="24828" y="13601"/>
                  </a:lnTo>
                  <a:close/>
                </a:path>
                <a:path w="29209" h="24764">
                  <a:moveTo>
                    <a:pt x="24828" y="6692"/>
                  </a:moveTo>
                  <a:lnTo>
                    <a:pt x="23964" y="6692"/>
                  </a:lnTo>
                  <a:lnTo>
                    <a:pt x="23964" y="7556"/>
                  </a:lnTo>
                  <a:lnTo>
                    <a:pt x="24828" y="7556"/>
                  </a:lnTo>
                  <a:lnTo>
                    <a:pt x="24828" y="6692"/>
                  </a:lnTo>
                  <a:close/>
                </a:path>
                <a:path w="29209" h="24764">
                  <a:moveTo>
                    <a:pt x="24828" y="0"/>
                  </a:moveTo>
                  <a:lnTo>
                    <a:pt x="23964" y="0"/>
                  </a:lnTo>
                  <a:lnTo>
                    <a:pt x="23964" y="863"/>
                  </a:lnTo>
                  <a:lnTo>
                    <a:pt x="24828" y="863"/>
                  </a:lnTo>
                  <a:lnTo>
                    <a:pt x="24828" y="0"/>
                  </a:lnTo>
                  <a:close/>
                </a:path>
                <a:path w="29209" h="24764">
                  <a:moveTo>
                    <a:pt x="26339" y="17056"/>
                  </a:moveTo>
                  <a:lnTo>
                    <a:pt x="25476" y="17056"/>
                  </a:lnTo>
                  <a:lnTo>
                    <a:pt x="25476" y="17919"/>
                  </a:lnTo>
                  <a:lnTo>
                    <a:pt x="26339" y="17919"/>
                  </a:lnTo>
                  <a:lnTo>
                    <a:pt x="26339" y="17056"/>
                  </a:lnTo>
                  <a:close/>
                </a:path>
                <a:path w="29209" h="24764">
                  <a:moveTo>
                    <a:pt x="26339" y="10147"/>
                  </a:moveTo>
                  <a:lnTo>
                    <a:pt x="25476" y="10147"/>
                  </a:lnTo>
                  <a:lnTo>
                    <a:pt x="25476" y="11010"/>
                  </a:lnTo>
                  <a:lnTo>
                    <a:pt x="26339" y="11010"/>
                  </a:lnTo>
                  <a:lnTo>
                    <a:pt x="26339" y="10147"/>
                  </a:lnTo>
                  <a:close/>
                </a:path>
                <a:path w="29209" h="24764">
                  <a:moveTo>
                    <a:pt x="26339" y="3238"/>
                  </a:moveTo>
                  <a:lnTo>
                    <a:pt x="25476" y="3238"/>
                  </a:lnTo>
                  <a:lnTo>
                    <a:pt x="25476" y="4102"/>
                  </a:lnTo>
                  <a:lnTo>
                    <a:pt x="26339" y="4102"/>
                  </a:lnTo>
                  <a:lnTo>
                    <a:pt x="26339" y="3238"/>
                  </a:lnTo>
                  <a:close/>
                </a:path>
                <a:path w="29209" h="24764">
                  <a:moveTo>
                    <a:pt x="27851" y="20523"/>
                  </a:moveTo>
                  <a:lnTo>
                    <a:pt x="26987" y="20523"/>
                  </a:lnTo>
                  <a:lnTo>
                    <a:pt x="26987" y="21386"/>
                  </a:lnTo>
                  <a:lnTo>
                    <a:pt x="27851" y="21386"/>
                  </a:lnTo>
                  <a:lnTo>
                    <a:pt x="27851" y="20523"/>
                  </a:lnTo>
                  <a:close/>
                </a:path>
                <a:path w="29209" h="24764">
                  <a:moveTo>
                    <a:pt x="27851" y="13601"/>
                  </a:moveTo>
                  <a:lnTo>
                    <a:pt x="26987" y="13601"/>
                  </a:lnTo>
                  <a:lnTo>
                    <a:pt x="26987" y="14465"/>
                  </a:lnTo>
                  <a:lnTo>
                    <a:pt x="27851" y="14465"/>
                  </a:lnTo>
                  <a:lnTo>
                    <a:pt x="27851" y="13601"/>
                  </a:lnTo>
                  <a:close/>
                </a:path>
                <a:path w="29209" h="24764">
                  <a:moveTo>
                    <a:pt x="27851" y="6692"/>
                  </a:moveTo>
                  <a:lnTo>
                    <a:pt x="26987" y="6692"/>
                  </a:lnTo>
                  <a:lnTo>
                    <a:pt x="26987" y="7556"/>
                  </a:lnTo>
                  <a:lnTo>
                    <a:pt x="27851" y="7556"/>
                  </a:lnTo>
                  <a:lnTo>
                    <a:pt x="27851" y="6692"/>
                  </a:lnTo>
                  <a:close/>
                </a:path>
                <a:path w="29209" h="24764">
                  <a:moveTo>
                    <a:pt x="27851" y="0"/>
                  </a:moveTo>
                  <a:lnTo>
                    <a:pt x="26987" y="0"/>
                  </a:lnTo>
                  <a:lnTo>
                    <a:pt x="26987" y="863"/>
                  </a:lnTo>
                  <a:lnTo>
                    <a:pt x="27851" y="863"/>
                  </a:lnTo>
                  <a:lnTo>
                    <a:pt x="27851" y="0"/>
                  </a:lnTo>
                  <a:close/>
                </a:path>
                <a:path w="29209" h="24764">
                  <a:moveTo>
                    <a:pt x="29146" y="17056"/>
                  </a:moveTo>
                  <a:lnTo>
                    <a:pt x="28714" y="17056"/>
                  </a:lnTo>
                  <a:lnTo>
                    <a:pt x="28714" y="17919"/>
                  </a:lnTo>
                  <a:lnTo>
                    <a:pt x="29146" y="17919"/>
                  </a:lnTo>
                  <a:lnTo>
                    <a:pt x="29146" y="17056"/>
                  </a:lnTo>
                  <a:close/>
                </a:path>
                <a:path w="29209" h="24764">
                  <a:moveTo>
                    <a:pt x="29146" y="10147"/>
                  </a:moveTo>
                  <a:lnTo>
                    <a:pt x="28714" y="10147"/>
                  </a:lnTo>
                  <a:lnTo>
                    <a:pt x="28714" y="11010"/>
                  </a:lnTo>
                  <a:lnTo>
                    <a:pt x="29146" y="11010"/>
                  </a:lnTo>
                  <a:lnTo>
                    <a:pt x="29146" y="10147"/>
                  </a:lnTo>
                  <a:close/>
                </a:path>
                <a:path w="29209" h="24764">
                  <a:moveTo>
                    <a:pt x="29146" y="3238"/>
                  </a:moveTo>
                  <a:lnTo>
                    <a:pt x="28714" y="3238"/>
                  </a:lnTo>
                  <a:lnTo>
                    <a:pt x="28714" y="4102"/>
                  </a:lnTo>
                  <a:lnTo>
                    <a:pt x="29146" y="4102"/>
                  </a:lnTo>
                  <a:lnTo>
                    <a:pt x="29146" y="3238"/>
                  </a:lnTo>
                  <a:close/>
                </a:path>
              </a:pathLst>
            </a:custGeom>
            <a:solidFill>
              <a:srgbClr val="000000"/>
            </a:solidFill>
          </p:spPr>
          <p:txBody>
            <a:bodyPr wrap="square" lIns="0" tIns="0" rIns="0" bIns="0" rtlCol="0"/>
            <a:lstStyle/>
            <a:p>
              <a:endParaRPr/>
            </a:p>
          </p:txBody>
        </p:sp>
        <p:sp>
          <p:nvSpPr>
            <p:cNvPr id="587" name="object 587"/>
            <p:cNvSpPr/>
            <p:nvPr/>
          </p:nvSpPr>
          <p:spPr>
            <a:xfrm>
              <a:off x="7318743" y="5507024"/>
              <a:ext cx="29209" cy="25400"/>
            </a:xfrm>
            <a:custGeom>
              <a:avLst/>
              <a:gdLst/>
              <a:ahLst/>
              <a:cxnLst/>
              <a:rect l="l" t="t" r="r" b="b"/>
              <a:pathLst>
                <a:path w="29209" h="25400">
                  <a:moveTo>
                    <a:pt x="863" y="20523"/>
                  </a:moveTo>
                  <a:lnTo>
                    <a:pt x="0" y="20523"/>
                  </a:lnTo>
                  <a:lnTo>
                    <a:pt x="0" y="21386"/>
                  </a:lnTo>
                  <a:lnTo>
                    <a:pt x="863" y="21386"/>
                  </a:lnTo>
                  <a:lnTo>
                    <a:pt x="863" y="20523"/>
                  </a:lnTo>
                  <a:close/>
                </a:path>
                <a:path w="29209" h="25400">
                  <a:moveTo>
                    <a:pt x="863" y="13817"/>
                  </a:moveTo>
                  <a:lnTo>
                    <a:pt x="0" y="13817"/>
                  </a:lnTo>
                  <a:lnTo>
                    <a:pt x="0" y="14681"/>
                  </a:lnTo>
                  <a:lnTo>
                    <a:pt x="863" y="14681"/>
                  </a:lnTo>
                  <a:lnTo>
                    <a:pt x="863" y="13817"/>
                  </a:lnTo>
                  <a:close/>
                </a:path>
                <a:path w="29209" h="25400">
                  <a:moveTo>
                    <a:pt x="863" y="6908"/>
                  </a:moveTo>
                  <a:lnTo>
                    <a:pt x="0" y="6908"/>
                  </a:lnTo>
                  <a:lnTo>
                    <a:pt x="0" y="7772"/>
                  </a:lnTo>
                  <a:lnTo>
                    <a:pt x="863" y="7772"/>
                  </a:lnTo>
                  <a:lnTo>
                    <a:pt x="863" y="6908"/>
                  </a:lnTo>
                  <a:close/>
                </a:path>
                <a:path w="29209" h="25400">
                  <a:moveTo>
                    <a:pt x="2374" y="23977"/>
                  </a:moveTo>
                  <a:lnTo>
                    <a:pt x="1511" y="23977"/>
                  </a:lnTo>
                  <a:lnTo>
                    <a:pt x="1511" y="24841"/>
                  </a:lnTo>
                  <a:lnTo>
                    <a:pt x="2374" y="24841"/>
                  </a:lnTo>
                  <a:lnTo>
                    <a:pt x="2374" y="23977"/>
                  </a:lnTo>
                  <a:close/>
                </a:path>
                <a:path w="29209" h="25400">
                  <a:moveTo>
                    <a:pt x="2374" y="17284"/>
                  </a:moveTo>
                  <a:lnTo>
                    <a:pt x="1511" y="17284"/>
                  </a:lnTo>
                  <a:lnTo>
                    <a:pt x="1511" y="18148"/>
                  </a:lnTo>
                  <a:lnTo>
                    <a:pt x="2374" y="18148"/>
                  </a:lnTo>
                  <a:lnTo>
                    <a:pt x="2374" y="17284"/>
                  </a:lnTo>
                  <a:close/>
                </a:path>
                <a:path w="29209" h="25400">
                  <a:moveTo>
                    <a:pt x="2374" y="10363"/>
                  </a:moveTo>
                  <a:lnTo>
                    <a:pt x="1511" y="10363"/>
                  </a:lnTo>
                  <a:lnTo>
                    <a:pt x="1511" y="11226"/>
                  </a:lnTo>
                  <a:lnTo>
                    <a:pt x="2374" y="11226"/>
                  </a:lnTo>
                  <a:lnTo>
                    <a:pt x="2374" y="10363"/>
                  </a:lnTo>
                  <a:close/>
                </a:path>
                <a:path w="29209" h="25400">
                  <a:moveTo>
                    <a:pt x="2374" y="3454"/>
                  </a:moveTo>
                  <a:lnTo>
                    <a:pt x="1511" y="3454"/>
                  </a:lnTo>
                  <a:lnTo>
                    <a:pt x="1511" y="4318"/>
                  </a:lnTo>
                  <a:lnTo>
                    <a:pt x="2374" y="4318"/>
                  </a:lnTo>
                  <a:lnTo>
                    <a:pt x="2374" y="3454"/>
                  </a:lnTo>
                  <a:close/>
                </a:path>
                <a:path w="29209" h="25400">
                  <a:moveTo>
                    <a:pt x="3886" y="20523"/>
                  </a:moveTo>
                  <a:lnTo>
                    <a:pt x="3022" y="20523"/>
                  </a:lnTo>
                  <a:lnTo>
                    <a:pt x="3022" y="21386"/>
                  </a:lnTo>
                  <a:lnTo>
                    <a:pt x="3886" y="21386"/>
                  </a:lnTo>
                  <a:lnTo>
                    <a:pt x="3886" y="20523"/>
                  </a:lnTo>
                  <a:close/>
                </a:path>
                <a:path w="29209" h="25400">
                  <a:moveTo>
                    <a:pt x="3886" y="13817"/>
                  </a:moveTo>
                  <a:lnTo>
                    <a:pt x="3022" y="13817"/>
                  </a:lnTo>
                  <a:lnTo>
                    <a:pt x="3022" y="14681"/>
                  </a:lnTo>
                  <a:lnTo>
                    <a:pt x="3886" y="14681"/>
                  </a:lnTo>
                  <a:lnTo>
                    <a:pt x="3886" y="13817"/>
                  </a:lnTo>
                  <a:close/>
                </a:path>
                <a:path w="29209" h="25400">
                  <a:moveTo>
                    <a:pt x="3886" y="6908"/>
                  </a:moveTo>
                  <a:lnTo>
                    <a:pt x="3022" y="6908"/>
                  </a:lnTo>
                  <a:lnTo>
                    <a:pt x="3022" y="7772"/>
                  </a:lnTo>
                  <a:lnTo>
                    <a:pt x="3886" y="7772"/>
                  </a:lnTo>
                  <a:lnTo>
                    <a:pt x="3886" y="6908"/>
                  </a:lnTo>
                  <a:close/>
                </a:path>
                <a:path w="29209" h="25400">
                  <a:moveTo>
                    <a:pt x="5613" y="23977"/>
                  </a:moveTo>
                  <a:lnTo>
                    <a:pt x="4749" y="23977"/>
                  </a:lnTo>
                  <a:lnTo>
                    <a:pt x="4749" y="24841"/>
                  </a:lnTo>
                  <a:lnTo>
                    <a:pt x="5613" y="24841"/>
                  </a:lnTo>
                  <a:lnTo>
                    <a:pt x="5613" y="23977"/>
                  </a:lnTo>
                  <a:close/>
                </a:path>
                <a:path w="29209" h="25400">
                  <a:moveTo>
                    <a:pt x="5613" y="17284"/>
                  </a:moveTo>
                  <a:lnTo>
                    <a:pt x="4749" y="17284"/>
                  </a:lnTo>
                  <a:lnTo>
                    <a:pt x="4749" y="18148"/>
                  </a:lnTo>
                  <a:lnTo>
                    <a:pt x="5613" y="18148"/>
                  </a:lnTo>
                  <a:lnTo>
                    <a:pt x="5613" y="17284"/>
                  </a:lnTo>
                  <a:close/>
                </a:path>
                <a:path w="29209" h="25400">
                  <a:moveTo>
                    <a:pt x="5613" y="10363"/>
                  </a:moveTo>
                  <a:lnTo>
                    <a:pt x="4749" y="10363"/>
                  </a:lnTo>
                  <a:lnTo>
                    <a:pt x="4749" y="11226"/>
                  </a:lnTo>
                  <a:lnTo>
                    <a:pt x="5613" y="11226"/>
                  </a:lnTo>
                  <a:lnTo>
                    <a:pt x="5613" y="10363"/>
                  </a:lnTo>
                  <a:close/>
                </a:path>
                <a:path w="29209" h="25400">
                  <a:moveTo>
                    <a:pt x="5613" y="3454"/>
                  </a:moveTo>
                  <a:lnTo>
                    <a:pt x="4749" y="3454"/>
                  </a:lnTo>
                  <a:lnTo>
                    <a:pt x="4749" y="4318"/>
                  </a:lnTo>
                  <a:lnTo>
                    <a:pt x="5613" y="4318"/>
                  </a:lnTo>
                  <a:lnTo>
                    <a:pt x="5613" y="3454"/>
                  </a:lnTo>
                  <a:close/>
                </a:path>
                <a:path w="29209" h="25400">
                  <a:moveTo>
                    <a:pt x="7124" y="20523"/>
                  </a:moveTo>
                  <a:lnTo>
                    <a:pt x="6261" y="20523"/>
                  </a:lnTo>
                  <a:lnTo>
                    <a:pt x="6261" y="21386"/>
                  </a:lnTo>
                  <a:lnTo>
                    <a:pt x="7124" y="21386"/>
                  </a:lnTo>
                  <a:lnTo>
                    <a:pt x="7124" y="20523"/>
                  </a:lnTo>
                  <a:close/>
                </a:path>
                <a:path w="29209" h="25400">
                  <a:moveTo>
                    <a:pt x="7124" y="13817"/>
                  </a:moveTo>
                  <a:lnTo>
                    <a:pt x="6261" y="13817"/>
                  </a:lnTo>
                  <a:lnTo>
                    <a:pt x="6261" y="14681"/>
                  </a:lnTo>
                  <a:lnTo>
                    <a:pt x="7124" y="14681"/>
                  </a:lnTo>
                  <a:lnTo>
                    <a:pt x="7124" y="13817"/>
                  </a:lnTo>
                  <a:close/>
                </a:path>
                <a:path w="29209" h="25400">
                  <a:moveTo>
                    <a:pt x="7124" y="6908"/>
                  </a:moveTo>
                  <a:lnTo>
                    <a:pt x="6261" y="6908"/>
                  </a:lnTo>
                  <a:lnTo>
                    <a:pt x="6261" y="7772"/>
                  </a:lnTo>
                  <a:lnTo>
                    <a:pt x="7124" y="7772"/>
                  </a:lnTo>
                  <a:lnTo>
                    <a:pt x="7124" y="6908"/>
                  </a:lnTo>
                  <a:close/>
                </a:path>
                <a:path w="29209" h="25400">
                  <a:moveTo>
                    <a:pt x="8851" y="23977"/>
                  </a:moveTo>
                  <a:lnTo>
                    <a:pt x="7988" y="23977"/>
                  </a:lnTo>
                  <a:lnTo>
                    <a:pt x="7988" y="24841"/>
                  </a:lnTo>
                  <a:lnTo>
                    <a:pt x="8851" y="24841"/>
                  </a:lnTo>
                  <a:lnTo>
                    <a:pt x="8851" y="23977"/>
                  </a:lnTo>
                  <a:close/>
                </a:path>
                <a:path w="29209" h="25400">
                  <a:moveTo>
                    <a:pt x="8851" y="17284"/>
                  </a:moveTo>
                  <a:lnTo>
                    <a:pt x="7988" y="17284"/>
                  </a:lnTo>
                  <a:lnTo>
                    <a:pt x="7988" y="18148"/>
                  </a:lnTo>
                  <a:lnTo>
                    <a:pt x="8851" y="18148"/>
                  </a:lnTo>
                  <a:lnTo>
                    <a:pt x="8851" y="17284"/>
                  </a:lnTo>
                  <a:close/>
                </a:path>
                <a:path w="29209" h="25400">
                  <a:moveTo>
                    <a:pt x="8851" y="10363"/>
                  </a:moveTo>
                  <a:lnTo>
                    <a:pt x="7988" y="10363"/>
                  </a:lnTo>
                  <a:lnTo>
                    <a:pt x="7988" y="11226"/>
                  </a:lnTo>
                  <a:lnTo>
                    <a:pt x="8851" y="11226"/>
                  </a:lnTo>
                  <a:lnTo>
                    <a:pt x="8851" y="10363"/>
                  </a:lnTo>
                  <a:close/>
                </a:path>
                <a:path w="29209" h="25400">
                  <a:moveTo>
                    <a:pt x="8851" y="3454"/>
                  </a:moveTo>
                  <a:lnTo>
                    <a:pt x="7988" y="3454"/>
                  </a:lnTo>
                  <a:lnTo>
                    <a:pt x="7988" y="4318"/>
                  </a:lnTo>
                  <a:lnTo>
                    <a:pt x="8851" y="4318"/>
                  </a:lnTo>
                  <a:lnTo>
                    <a:pt x="8851" y="3454"/>
                  </a:lnTo>
                  <a:close/>
                </a:path>
                <a:path w="29209" h="25400">
                  <a:moveTo>
                    <a:pt x="10363" y="20523"/>
                  </a:moveTo>
                  <a:lnTo>
                    <a:pt x="9499" y="20523"/>
                  </a:lnTo>
                  <a:lnTo>
                    <a:pt x="9499" y="21386"/>
                  </a:lnTo>
                  <a:lnTo>
                    <a:pt x="10363" y="21386"/>
                  </a:lnTo>
                  <a:lnTo>
                    <a:pt x="10363" y="20523"/>
                  </a:lnTo>
                  <a:close/>
                </a:path>
                <a:path w="29209" h="25400">
                  <a:moveTo>
                    <a:pt x="10363" y="13817"/>
                  </a:moveTo>
                  <a:lnTo>
                    <a:pt x="9499" y="13817"/>
                  </a:lnTo>
                  <a:lnTo>
                    <a:pt x="9499" y="14681"/>
                  </a:lnTo>
                  <a:lnTo>
                    <a:pt x="10363" y="14681"/>
                  </a:lnTo>
                  <a:lnTo>
                    <a:pt x="10363" y="13817"/>
                  </a:lnTo>
                  <a:close/>
                </a:path>
                <a:path w="29209" h="25400">
                  <a:moveTo>
                    <a:pt x="10363" y="6908"/>
                  </a:moveTo>
                  <a:lnTo>
                    <a:pt x="9499" y="6908"/>
                  </a:lnTo>
                  <a:lnTo>
                    <a:pt x="9499" y="7772"/>
                  </a:lnTo>
                  <a:lnTo>
                    <a:pt x="10363" y="7772"/>
                  </a:lnTo>
                  <a:lnTo>
                    <a:pt x="10363" y="6908"/>
                  </a:lnTo>
                  <a:close/>
                </a:path>
                <a:path w="29209" h="25400">
                  <a:moveTo>
                    <a:pt x="11874" y="23977"/>
                  </a:moveTo>
                  <a:lnTo>
                    <a:pt x="11010" y="23977"/>
                  </a:lnTo>
                  <a:lnTo>
                    <a:pt x="11010" y="24841"/>
                  </a:lnTo>
                  <a:lnTo>
                    <a:pt x="11874" y="24841"/>
                  </a:lnTo>
                  <a:lnTo>
                    <a:pt x="11874" y="23977"/>
                  </a:lnTo>
                  <a:close/>
                </a:path>
                <a:path w="29209" h="25400">
                  <a:moveTo>
                    <a:pt x="11874" y="17284"/>
                  </a:moveTo>
                  <a:lnTo>
                    <a:pt x="11010" y="17284"/>
                  </a:lnTo>
                  <a:lnTo>
                    <a:pt x="11010" y="18148"/>
                  </a:lnTo>
                  <a:lnTo>
                    <a:pt x="11874" y="18148"/>
                  </a:lnTo>
                  <a:lnTo>
                    <a:pt x="11874" y="17284"/>
                  </a:lnTo>
                  <a:close/>
                </a:path>
                <a:path w="29209" h="25400">
                  <a:moveTo>
                    <a:pt x="11874" y="10363"/>
                  </a:moveTo>
                  <a:lnTo>
                    <a:pt x="11010" y="10363"/>
                  </a:lnTo>
                  <a:lnTo>
                    <a:pt x="11010" y="11226"/>
                  </a:lnTo>
                  <a:lnTo>
                    <a:pt x="11874" y="11226"/>
                  </a:lnTo>
                  <a:lnTo>
                    <a:pt x="11874" y="10363"/>
                  </a:lnTo>
                  <a:close/>
                </a:path>
                <a:path w="29209" h="25400">
                  <a:moveTo>
                    <a:pt x="11874" y="3454"/>
                  </a:moveTo>
                  <a:lnTo>
                    <a:pt x="11010" y="3454"/>
                  </a:lnTo>
                  <a:lnTo>
                    <a:pt x="11010" y="4318"/>
                  </a:lnTo>
                  <a:lnTo>
                    <a:pt x="11874" y="4318"/>
                  </a:lnTo>
                  <a:lnTo>
                    <a:pt x="11874" y="3454"/>
                  </a:lnTo>
                  <a:close/>
                </a:path>
                <a:path w="29209" h="25400">
                  <a:moveTo>
                    <a:pt x="13601" y="20523"/>
                  </a:moveTo>
                  <a:lnTo>
                    <a:pt x="12738" y="20523"/>
                  </a:lnTo>
                  <a:lnTo>
                    <a:pt x="12738" y="21386"/>
                  </a:lnTo>
                  <a:lnTo>
                    <a:pt x="13601" y="21386"/>
                  </a:lnTo>
                  <a:lnTo>
                    <a:pt x="13601" y="20523"/>
                  </a:lnTo>
                  <a:close/>
                </a:path>
                <a:path w="29209" h="25400">
                  <a:moveTo>
                    <a:pt x="13601" y="13817"/>
                  </a:moveTo>
                  <a:lnTo>
                    <a:pt x="12738" y="13817"/>
                  </a:lnTo>
                  <a:lnTo>
                    <a:pt x="12738" y="14681"/>
                  </a:lnTo>
                  <a:lnTo>
                    <a:pt x="13601" y="14681"/>
                  </a:lnTo>
                  <a:lnTo>
                    <a:pt x="13601" y="13817"/>
                  </a:lnTo>
                  <a:close/>
                </a:path>
                <a:path w="29209" h="25400">
                  <a:moveTo>
                    <a:pt x="13601" y="6908"/>
                  </a:moveTo>
                  <a:lnTo>
                    <a:pt x="12738" y="6908"/>
                  </a:lnTo>
                  <a:lnTo>
                    <a:pt x="12738" y="7772"/>
                  </a:lnTo>
                  <a:lnTo>
                    <a:pt x="13601" y="7772"/>
                  </a:lnTo>
                  <a:lnTo>
                    <a:pt x="13601" y="6908"/>
                  </a:lnTo>
                  <a:close/>
                </a:path>
                <a:path w="29209" h="25400">
                  <a:moveTo>
                    <a:pt x="13601" y="0"/>
                  </a:moveTo>
                  <a:lnTo>
                    <a:pt x="12738" y="0"/>
                  </a:lnTo>
                  <a:lnTo>
                    <a:pt x="12738" y="863"/>
                  </a:lnTo>
                  <a:lnTo>
                    <a:pt x="13601" y="863"/>
                  </a:lnTo>
                  <a:lnTo>
                    <a:pt x="13601" y="0"/>
                  </a:lnTo>
                  <a:close/>
                </a:path>
                <a:path w="29209" h="25400">
                  <a:moveTo>
                    <a:pt x="15113" y="23977"/>
                  </a:moveTo>
                  <a:lnTo>
                    <a:pt x="14249" y="23977"/>
                  </a:lnTo>
                  <a:lnTo>
                    <a:pt x="14249" y="24841"/>
                  </a:lnTo>
                  <a:lnTo>
                    <a:pt x="15113" y="24841"/>
                  </a:lnTo>
                  <a:lnTo>
                    <a:pt x="15113" y="23977"/>
                  </a:lnTo>
                  <a:close/>
                </a:path>
                <a:path w="29209" h="25400">
                  <a:moveTo>
                    <a:pt x="15113" y="17284"/>
                  </a:moveTo>
                  <a:lnTo>
                    <a:pt x="14249" y="17284"/>
                  </a:lnTo>
                  <a:lnTo>
                    <a:pt x="14249" y="18148"/>
                  </a:lnTo>
                  <a:lnTo>
                    <a:pt x="15113" y="18148"/>
                  </a:lnTo>
                  <a:lnTo>
                    <a:pt x="15113" y="17284"/>
                  </a:lnTo>
                  <a:close/>
                </a:path>
                <a:path w="29209" h="25400">
                  <a:moveTo>
                    <a:pt x="15113" y="10363"/>
                  </a:moveTo>
                  <a:lnTo>
                    <a:pt x="14249" y="10363"/>
                  </a:lnTo>
                  <a:lnTo>
                    <a:pt x="14249" y="11226"/>
                  </a:lnTo>
                  <a:lnTo>
                    <a:pt x="15113" y="11226"/>
                  </a:lnTo>
                  <a:lnTo>
                    <a:pt x="15113" y="10363"/>
                  </a:lnTo>
                  <a:close/>
                </a:path>
                <a:path w="29209" h="25400">
                  <a:moveTo>
                    <a:pt x="15113" y="3454"/>
                  </a:moveTo>
                  <a:lnTo>
                    <a:pt x="14249" y="3454"/>
                  </a:lnTo>
                  <a:lnTo>
                    <a:pt x="14249" y="4318"/>
                  </a:lnTo>
                  <a:lnTo>
                    <a:pt x="15113" y="4318"/>
                  </a:lnTo>
                  <a:lnTo>
                    <a:pt x="15113" y="3454"/>
                  </a:lnTo>
                  <a:close/>
                </a:path>
                <a:path w="29209" h="25400">
                  <a:moveTo>
                    <a:pt x="16840" y="20523"/>
                  </a:moveTo>
                  <a:lnTo>
                    <a:pt x="15976" y="20523"/>
                  </a:lnTo>
                  <a:lnTo>
                    <a:pt x="15976" y="21386"/>
                  </a:lnTo>
                  <a:lnTo>
                    <a:pt x="16840" y="21386"/>
                  </a:lnTo>
                  <a:lnTo>
                    <a:pt x="16840" y="20523"/>
                  </a:lnTo>
                  <a:close/>
                </a:path>
                <a:path w="29209" h="25400">
                  <a:moveTo>
                    <a:pt x="16840" y="13817"/>
                  </a:moveTo>
                  <a:lnTo>
                    <a:pt x="15976" y="13817"/>
                  </a:lnTo>
                  <a:lnTo>
                    <a:pt x="15976" y="14681"/>
                  </a:lnTo>
                  <a:lnTo>
                    <a:pt x="16840" y="14681"/>
                  </a:lnTo>
                  <a:lnTo>
                    <a:pt x="16840" y="13817"/>
                  </a:lnTo>
                  <a:close/>
                </a:path>
                <a:path w="29209" h="25400">
                  <a:moveTo>
                    <a:pt x="16840" y="6908"/>
                  </a:moveTo>
                  <a:lnTo>
                    <a:pt x="15976" y="6908"/>
                  </a:lnTo>
                  <a:lnTo>
                    <a:pt x="15976" y="7772"/>
                  </a:lnTo>
                  <a:lnTo>
                    <a:pt x="16840" y="7772"/>
                  </a:lnTo>
                  <a:lnTo>
                    <a:pt x="16840" y="6908"/>
                  </a:lnTo>
                  <a:close/>
                </a:path>
                <a:path w="29209" h="25400">
                  <a:moveTo>
                    <a:pt x="16840" y="0"/>
                  </a:moveTo>
                  <a:lnTo>
                    <a:pt x="15976" y="0"/>
                  </a:lnTo>
                  <a:lnTo>
                    <a:pt x="15976" y="863"/>
                  </a:lnTo>
                  <a:lnTo>
                    <a:pt x="16840" y="863"/>
                  </a:lnTo>
                  <a:lnTo>
                    <a:pt x="16840" y="0"/>
                  </a:lnTo>
                  <a:close/>
                </a:path>
                <a:path w="29209" h="25400">
                  <a:moveTo>
                    <a:pt x="18351" y="23977"/>
                  </a:moveTo>
                  <a:lnTo>
                    <a:pt x="17487" y="23977"/>
                  </a:lnTo>
                  <a:lnTo>
                    <a:pt x="17487" y="24841"/>
                  </a:lnTo>
                  <a:lnTo>
                    <a:pt x="18351" y="24841"/>
                  </a:lnTo>
                  <a:lnTo>
                    <a:pt x="18351" y="23977"/>
                  </a:lnTo>
                  <a:close/>
                </a:path>
                <a:path w="29209" h="25400">
                  <a:moveTo>
                    <a:pt x="18351" y="17284"/>
                  </a:moveTo>
                  <a:lnTo>
                    <a:pt x="17487" y="17284"/>
                  </a:lnTo>
                  <a:lnTo>
                    <a:pt x="17487" y="18148"/>
                  </a:lnTo>
                  <a:lnTo>
                    <a:pt x="18351" y="18148"/>
                  </a:lnTo>
                  <a:lnTo>
                    <a:pt x="18351" y="17284"/>
                  </a:lnTo>
                  <a:close/>
                </a:path>
                <a:path w="29209" h="25400">
                  <a:moveTo>
                    <a:pt x="18351" y="10363"/>
                  </a:moveTo>
                  <a:lnTo>
                    <a:pt x="17487" y="10363"/>
                  </a:lnTo>
                  <a:lnTo>
                    <a:pt x="17487" y="11226"/>
                  </a:lnTo>
                  <a:lnTo>
                    <a:pt x="18351" y="11226"/>
                  </a:lnTo>
                  <a:lnTo>
                    <a:pt x="18351" y="10363"/>
                  </a:lnTo>
                  <a:close/>
                </a:path>
                <a:path w="29209" h="25400">
                  <a:moveTo>
                    <a:pt x="18351" y="3454"/>
                  </a:moveTo>
                  <a:lnTo>
                    <a:pt x="17487" y="3454"/>
                  </a:lnTo>
                  <a:lnTo>
                    <a:pt x="17487" y="4318"/>
                  </a:lnTo>
                  <a:lnTo>
                    <a:pt x="18351" y="4318"/>
                  </a:lnTo>
                  <a:lnTo>
                    <a:pt x="18351" y="3454"/>
                  </a:lnTo>
                  <a:close/>
                </a:path>
                <a:path w="29209" h="25400">
                  <a:moveTo>
                    <a:pt x="19862" y="20523"/>
                  </a:moveTo>
                  <a:lnTo>
                    <a:pt x="18999" y="20523"/>
                  </a:lnTo>
                  <a:lnTo>
                    <a:pt x="18999" y="21386"/>
                  </a:lnTo>
                  <a:lnTo>
                    <a:pt x="19862" y="21386"/>
                  </a:lnTo>
                  <a:lnTo>
                    <a:pt x="19862" y="20523"/>
                  </a:lnTo>
                  <a:close/>
                </a:path>
                <a:path w="29209" h="25400">
                  <a:moveTo>
                    <a:pt x="19862" y="13817"/>
                  </a:moveTo>
                  <a:lnTo>
                    <a:pt x="18999" y="13817"/>
                  </a:lnTo>
                  <a:lnTo>
                    <a:pt x="18999" y="14681"/>
                  </a:lnTo>
                  <a:lnTo>
                    <a:pt x="19862" y="14681"/>
                  </a:lnTo>
                  <a:lnTo>
                    <a:pt x="19862" y="13817"/>
                  </a:lnTo>
                  <a:close/>
                </a:path>
                <a:path w="29209" h="25400">
                  <a:moveTo>
                    <a:pt x="19862" y="6908"/>
                  </a:moveTo>
                  <a:lnTo>
                    <a:pt x="18999" y="6908"/>
                  </a:lnTo>
                  <a:lnTo>
                    <a:pt x="18999" y="7772"/>
                  </a:lnTo>
                  <a:lnTo>
                    <a:pt x="19862" y="7772"/>
                  </a:lnTo>
                  <a:lnTo>
                    <a:pt x="19862" y="6908"/>
                  </a:lnTo>
                  <a:close/>
                </a:path>
                <a:path w="29209" h="25400">
                  <a:moveTo>
                    <a:pt x="19862" y="0"/>
                  </a:moveTo>
                  <a:lnTo>
                    <a:pt x="18999" y="0"/>
                  </a:lnTo>
                  <a:lnTo>
                    <a:pt x="18999" y="863"/>
                  </a:lnTo>
                  <a:lnTo>
                    <a:pt x="19862" y="863"/>
                  </a:lnTo>
                  <a:lnTo>
                    <a:pt x="19862" y="0"/>
                  </a:lnTo>
                  <a:close/>
                </a:path>
                <a:path w="29209" h="25400">
                  <a:moveTo>
                    <a:pt x="21590" y="23977"/>
                  </a:moveTo>
                  <a:lnTo>
                    <a:pt x="20726" y="23977"/>
                  </a:lnTo>
                  <a:lnTo>
                    <a:pt x="20726" y="24841"/>
                  </a:lnTo>
                  <a:lnTo>
                    <a:pt x="21590" y="24841"/>
                  </a:lnTo>
                  <a:lnTo>
                    <a:pt x="21590" y="23977"/>
                  </a:lnTo>
                  <a:close/>
                </a:path>
                <a:path w="29209" h="25400">
                  <a:moveTo>
                    <a:pt x="21590" y="17284"/>
                  </a:moveTo>
                  <a:lnTo>
                    <a:pt x="20726" y="17284"/>
                  </a:lnTo>
                  <a:lnTo>
                    <a:pt x="20726" y="18148"/>
                  </a:lnTo>
                  <a:lnTo>
                    <a:pt x="21590" y="18148"/>
                  </a:lnTo>
                  <a:lnTo>
                    <a:pt x="21590" y="17284"/>
                  </a:lnTo>
                  <a:close/>
                </a:path>
                <a:path w="29209" h="25400">
                  <a:moveTo>
                    <a:pt x="21590" y="10363"/>
                  </a:moveTo>
                  <a:lnTo>
                    <a:pt x="20726" y="10363"/>
                  </a:lnTo>
                  <a:lnTo>
                    <a:pt x="20726" y="11226"/>
                  </a:lnTo>
                  <a:lnTo>
                    <a:pt x="21590" y="11226"/>
                  </a:lnTo>
                  <a:lnTo>
                    <a:pt x="21590" y="10363"/>
                  </a:lnTo>
                  <a:close/>
                </a:path>
                <a:path w="29209" h="25400">
                  <a:moveTo>
                    <a:pt x="21590" y="3454"/>
                  </a:moveTo>
                  <a:lnTo>
                    <a:pt x="20726" y="3454"/>
                  </a:lnTo>
                  <a:lnTo>
                    <a:pt x="20726" y="4318"/>
                  </a:lnTo>
                  <a:lnTo>
                    <a:pt x="21590" y="4318"/>
                  </a:lnTo>
                  <a:lnTo>
                    <a:pt x="21590" y="3454"/>
                  </a:lnTo>
                  <a:close/>
                </a:path>
                <a:path w="29209" h="25400">
                  <a:moveTo>
                    <a:pt x="23101" y="20523"/>
                  </a:moveTo>
                  <a:lnTo>
                    <a:pt x="22237" y="20523"/>
                  </a:lnTo>
                  <a:lnTo>
                    <a:pt x="22237" y="21386"/>
                  </a:lnTo>
                  <a:lnTo>
                    <a:pt x="23101" y="21386"/>
                  </a:lnTo>
                  <a:lnTo>
                    <a:pt x="23101" y="20523"/>
                  </a:lnTo>
                  <a:close/>
                </a:path>
                <a:path w="29209" h="25400">
                  <a:moveTo>
                    <a:pt x="23101" y="13817"/>
                  </a:moveTo>
                  <a:lnTo>
                    <a:pt x="22237" y="13817"/>
                  </a:lnTo>
                  <a:lnTo>
                    <a:pt x="22237" y="14681"/>
                  </a:lnTo>
                  <a:lnTo>
                    <a:pt x="23101" y="14681"/>
                  </a:lnTo>
                  <a:lnTo>
                    <a:pt x="23101" y="13817"/>
                  </a:lnTo>
                  <a:close/>
                </a:path>
                <a:path w="29209" h="25400">
                  <a:moveTo>
                    <a:pt x="23101" y="6908"/>
                  </a:moveTo>
                  <a:lnTo>
                    <a:pt x="22237" y="6908"/>
                  </a:lnTo>
                  <a:lnTo>
                    <a:pt x="22237" y="7772"/>
                  </a:lnTo>
                  <a:lnTo>
                    <a:pt x="23101" y="7772"/>
                  </a:lnTo>
                  <a:lnTo>
                    <a:pt x="23101" y="6908"/>
                  </a:lnTo>
                  <a:close/>
                </a:path>
                <a:path w="29209" h="25400">
                  <a:moveTo>
                    <a:pt x="23101" y="0"/>
                  </a:moveTo>
                  <a:lnTo>
                    <a:pt x="22237" y="0"/>
                  </a:lnTo>
                  <a:lnTo>
                    <a:pt x="22237" y="863"/>
                  </a:lnTo>
                  <a:lnTo>
                    <a:pt x="23101" y="863"/>
                  </a:lnTo>
                  <a:lnTo>
                    <a:pt x="23101" y="0"/>
                  </a:lnTo>
                  <a:close/>
                </a:path>
                <a:path w="29209" h="25400">
                  <a:moveTo>
                    <a:pt x="24828" y="23977"/>
                  </a:moveTo>
                  <a:lnTo>
                    <a:pt x="23964" y="23977"/>
                  </a:lnTo>
                  <a:lnTo>
                    <a:pt x="23964" y="24841"/>
                  </a:lnTo>
                  <a:lnTo>
                    <a:pt x="24828" y="24841"/>
                  </a:lnTo>
                  <a:lnTo>
                    <a:pt x="24828" y="23977"/>
                  </a:lnTo>
                  <a:close/>
                </a:path>
                <a:path w="29209" h="25400">
                  <a:moveTo>
                    <a:pt x="24828" y="17284"/>
                  </a:moveTo>
                  <a:lnTo>
                    <a:pt x="23964" y="17284"/>
                  </a:lnTo>
                  <a:lnTo>
                    <a:pt x="23964" y="18148"/>
                  </a:lnTo>
                  <a:lnTo>
                    <a:pt x="24828" y="18148"/>
                  </a:lnTo>
                  <a:lnTo>
                    <a:pt x="24828" y="17284"/>
                  </a:lnTo>
                  <a:close/>
                </a:path>
                <a:path w="29209" h="25400">
                  <a:moveTo>
                    <a:pt x="24828" y="10363"/>
                  </a:moveTo>
                  <a:lnTo>
                    <a:pt x="23964" y="10363"/>
                  </a:lnTo>
                  <a:lnTo>
                    <a:pt x="23964" y="11226"/>
                  </a:lnTo>
                  <a:lnTo>
                    <a:pt x="24828" y="11226"/>
                  </a:lnTo>
                  <a:lnTo>
                    <a:pt x="24828" y="10363"/>
                  </a:lnTo>
                  <a:close/>
                </a:path>
                <a:path w="29209" h="25400">
                  <a:moveTo>
                    <a:pt x="24828" y="3454"/>
                  </a:moveTo>
                  <a:lnTo>
                    <a:pt x="23964" y="3454"/>
                  </a:lnTo>
                  <a:lnTo>
                    <a:pt x="23964" y="4318"/>
                  </a:lnTo>
                  <a:lnTo>
                    <a:pt x="24828" y="4318"/>
                  </a:lnTo>
                  <a:lnTo>
                    <a:pt x="24828" y="3454"/>
                  </a:lnTo>
                  <a:close/>
                </a:path>
                <a:path w="29209" h="25400">
                  <a:moveTo>
                    <a:pt x="26339" y="20523"/>
                  </a:moveTo>
                  <a:lnTo>
                    <a:pt x="25476" y="20523"/>
                  </a:lnTo>
                  <a:lnTo>
                    <a:pt x="25476" y="21386"/>
                  </a:lnTo>
                  <a:lnTo>
                    <a:pt x="26339" y="21386"/>
                  </a:lnTo>
                  <a:lnTo>
                    <a:pt x="26339" y="20523"/>
                  </a:lnTo>
                  <a:close/>
                </a:path>
                <a:path w="29209" h="25400">
                  <a:moveTo>
                    <a:pt x="26339" y="13817"/>
                  </a:moveTo>
                  <a:lnTo>
                    <a:pt x="25476" y="13817"/>
                  </a:lnTo>
                  <a:lnTo>
                    <a:pt x="25476" y="14681"/>
                  </a:lnTo>
                  <a:lnTo>
                    <a:pt x="26339" y="14681"/>
                  </a:lnTo>
                  <a:lnTo>
                    <a:pt x="26339" y="13817"/>
                  </a:lnTo>
                  <a:close/>
                </a:path>
                <a:path w="29209" h="25400">
                  <a:moveTo>
                    <a:pt x="26339" y="6908"/>
                  </a:moveTo>
                  <a:lnTo>
                    <a:pt x="25476" y="6908"/>
                  </a:lnTo>
                  <a:lnTo>
                    <a:pt x="25476" y="7772"/>
                  </a:lnTo>
                  <a:lnTo>
                    <a:pt x="26339" y="7772"/>
                  </a:lnTo>
                  <a:lnTo>
                    <a:pt x="26339" y="6908"/>
                  </a:lnTo>
                  <a:close/>
                </a:path>
                <a:path w="29209" h="25400">
                  <a:moveTo>
                    <a:pt x="26339" y="0"/>
                  </a:moveTo>
                  <a:lnTo>
                    <a:pt x="25476" y="0"/>
                  </a:lnTo>
                  <a:lnTo>
                    <a:pt x="25476" y="863"/>
                  </a:lnTo>
                  <a:lnTo>
                    <a:pt x="26339" y="863"/>
                  </a:lnTo>
                  <a:lnTo>
                    <a:pt x="26339" y="0"/>
                  </a:lnTo>
                  <a:close/>
                </a:path>
                <a:path w="29209" h="25400">
                  <a:moveTo>
                    <a:pt x="27851" y="17284"/>
                  </a:moveTo>
                  <a:lnTo>
                    <a:pt x="26987" y="17284"/>
                  </a:lnTo>
                  <a:lnTo>
                    <a:pt x="26987" y="18148"/>
                  </a:lnTo>
                  <a:lnTo>
                    <a:pt x="27851" y="18148"/>
                  </a:lnTo>
                  <a:lnTo>
                    <a:pt x="27851" y="17284"/>
                  </a:lnTo>
                  <a:close/>
                </a:path>
                <a:path w="29209" h="25400">
                  <a:moveTo>
                    <a:pt x="27851" y="10363"/>
                  </a:moveTo>
                  <a:lnTo>
                    <a:pt x="26987" y="10363"/>
                  </a:lnTo>
                  <a:lnTo>
                    <a:pt x="26987" y="11226"/>
                  </a:lnTo>
                  <a:lnTo>
                    <a:pt x="27851" y="11226"/>
                  </a:lnTo>
                  <a:lnTo>
                    <a:pt x="27851" y="10363"/>
                  </a:lnTo>
                  <a:close/>
                </a:path>
                <a:path w="29209" h="25400">
                  <a:moveTo>
                    <a:pt x="27851" y="3454"/>
                  </a:moveTo>
                  <a:lnTo>
                    <a:pt x="26987" y="3454"/>
                  </a:lnTo>
                  <a:lnTo>
                    <a:pt x="26987" y="4318"/>
                  </a:lnTo>
                  <a:lnTo>
                    <a:pt x="27851" y="4318"/>
                  </a:lnTo>
                  <a:lnTo>
                    <a:pt x="27851" y="3454"/>
                  </a:lnTo>
                  <a:close/>
                </a:path>
                <a:path w="29209" h="25400">
                  <a:moveTo>
                    <a:pt x="29146" y="20523"/>
                  </a:moveTo>
                  <a:lnTo>
                    <a:pt x="28714" y="20523"/>
                  </a:lnTo>
                  <a:lnTo>
                    <a:pt x="28714" y="21386"/>
                  </a:lnTo>
                  <a:lnTo>
                    <a:pt x="29146" y="21386"/>
                  </a:lnTo>
                  <a:lnTo>
                    <a:pt x="29146" y="20523"/>
                  </a:lnTo>
                  <a:close/>
                </a:path>
                <a:path w="29209" h="25400">
                  <a:moveTo>
                    <a:pt x="29146" y="13817"/>
                  </a:moveTo>
                  <a:lnTo>
                    <a:pt x="28714" y="13817"/>
                  </a:lnTo>
                  <a:lnTo>
                    <a:pt x="28714" y="14681"/>
                  </a:lnTo>
                  <a:lnTo>
                    <a:pt x="29146" y="14681"/>
                  </a:lnTo>
                  <a:lnTo>
                    <a:pt x="29146" y="13817"/>
                  </a:lnTo>
                  <a:close/>
                </a:path>
                <a:path w="29209" h="25400">
                  <a:moveTo>
                    <a:pt x="29146" y="6908"/>
                  </a:moveTo>
                  <a:lnTo>
                    <a:pt x="28714" y="6908"/>
                  </a:lnTo>
                  <a:lnTo>
                    <a:pt x="28714" y="7772"/>
                  </a:lnTo>
                  <a:lnTo>
                    <a:pt x="29146" y="7772"/>
                  </a:lnTo>
                  <a:lnTo>
                    <a:pt x="29146" y="6908"/>
                  </a:lnTo>
                  <a:close/>
                </a:path>
                <a:path w="29209" h="25400">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88" name="object 588"/>
            <p:cNvSpPr/>
            <p:nvPr/>
          </p:nvSpPr>
          <p:spPr>
            <a:xfrm>
              <a:off x="7318743" y="5531002"/>
              <a:ext cx="29209" cy="28575"/>
            </a:xfrm>
            <a:custGeom>
              <a:avLst/>
              <a:gdLst/>
              <a:ahLst/>
              <a:cxnLst/>
              <a:rect l="l" t="t" r="r" b="b"/>
              <a:pathLst>
                <a:path w="29209" h="28575">
                  <a:moveTo>
                    <a:pt x="863" y="23977"/>
                  </a:moveTo>
                  <a:lnTo>
                    <a:pt x="0" y="23977"/>
                  </a:lnTo>
                  <a:lnTo>
                    <a:pt x="0" y="24841"/>
                  </a:lnTo>
                  <a:lnTo>
                    <a:pt x="863" y="24841"/>
                  </a:lnTo>
                  <a:lnTo>
                    <a:pt x="863" y="23977"/>
                  </a:lnTo>
                  <a:close/>
                </a:path>
                <a:path w="29209" h="28575">
                  <a:moveTo>
                    <a:pt x="863" y="17068"/>
                  </a:moveTo>
                  <a:lnTo>
                    <a:pt x="0" y="17068"/>
                  </a:lnTo>
                  <a:lnTo>
                    <a:pt x="0" y="17932"/>
                  </a:lnTo>
                  <a:lnTo>
                    <a:pt x="863" y="17932"/>
                  </a:lnTo>
                  <a:lnTo>
                    <a:pt x="863" y="17068"/>
                  </a:lnTo>
                  <a:close/>
                </a:path>
                <a:path w="29209" h="28575">
                  <a:moveTo>
                    <a:pt x="863" y="10363"/>
                  </a:moveTo>
                  <a:lnTo>
                    <a:pt x="0" y="10363"/>
                  </a:lnTo>
                  <a:lnTo>
                    <a:pt x="0" y="11226"/>
                  </a:lnTo>
                  <a:lnTo>
                    <a:pt x="863" y="11226"/>
                  </a:lnTo>
                  <a:lnTo>
                    <a:pt x="863" y="10363"/>
                  </a:lnTo>
                  <a:close/>
                </a:path>
                <a:path w="29209" h="28575">
                  <a:moveTo>
                    <a:pt x="863" y="3454"/>
                  </a:moveTo>
                  <a:lnTo>
                    <a:pt x="0" y="3454"/>
                  </a:lnTo>
                  <a:lnTo>
                    <a:pt x="0" y="4318"/>
                  </a:lnTo>
                  <a:lnTo>
                    <a:pt x="863" y="4318"/>
                  </a:lnTo>
                  <a:lnTo>
                    <a:pt x="863" y="3454"/>
                  </a:lnTo>
                  <a:close/>
                </a:path>
                <a:path w="29209" h="28575">
                  <a:moveTo>
                    <a:pt x="2374" y="27432"/>
                  </a:moveTo>
                  <a:lnTo>
                    <a:pt x="1511" y="27432"/>
                  </a:lnTo>
                  <a:lnTo>
                    <a:pt x="1511" y="28295"/>
                  </a:lnTo>
                  <a:lnTo>
                    <a:pt x="2374" y="28295"/>
                  </a:lnTo>
                  <a:lnTo>
                    <a:pt x="2374" y="27432"/>
                  </a:lnTo>
                  <a:close/>
                </a:path>
                <a:path w="29209" h="28575">
                  <a:moveTo>
                    <a:pt x="2374" y="20523"/>
                  </a:moveTo>
                  <a:lnTo>
                    <a:pt x="1511" y="20523"/>
                  </a:lnTo>
                  <a:lnTo>
                    <a:pt x="1511" y="21386"/>
                  </a:lnTo>
                  <a:lnTo>
                    <a:pt x="2374" y="21386"/>
                  </a:lnTo>
                  <a:lnTo>
                    <a:pt x="2374" y="20523"/>
                  </a:lnTo>
                  <a:close/>
                </a:path>
                <a:path w="29209" h="28575">
                  <a:moveTo>
                    <a:pt x="2374" y="13830"/>
                  </a:moveTo>
                  <a:lnTo>
                    <a:pt x="1511" y="13830"/>
                  </a:lnTo>
                  <a:lnTo>
                    <a:pt x="1511" y="14693"/>
                  </a:lnTo>
                  <a:lnTo>
                    <a:pt x="2374" y="14693"/>
                  </a:lnTo>
                  <a:lnTo>
                    <a:pt x="2374" y="13830"/>
                  </a:lnTo>
                  <a:close/>
                </a:path>
                <a:path w="29209" h="28575">
                  <a:moveTo>
                    <a:pt x="2374" y="6908"/>
                  </a:moveTo>
                  <a:lnTo>
                    <a:pt x="1511" y="6908"/>
                  </a:lnTo>
                  <a:lnTo>
                    <a:pt x="1511" y="7772"/>
                  </a:lnTo>
                  <a:lnTo>
                    <a:pt x="2374" y="7772"/>
                  </a:lnTo>
                  <a:lnTo>
                    <a:pt x="2374" y="6908"/>
                  </a:lnTo>
                  <a:close/>
                </a:path>
                <a:path w="29209" h="28575">
                  <a:moveTo>
                    <a:pt x="3886" y="23977"/>
                  </a:moveTo>
                  <a:lnTo>
                    <a:pt x="3022" y="23977"/>
                  </a:lnTo>
                  <a:lnTo>
                    <a:pt x="3022" y="24841"/>
                  </a:lnTo>
                  <a:lnTo>
                    <a:pt x="3886" y="24841"/>
                  </a:lnTo>
                  <a:lnTo>
                    <a:pt x="3886" y="23977"/>
                  </a:lnTo>
                  <a:close/>
                </a:path>
                <a:path w="29209" h="28575">
                  <a:moveTo>
                    <a:pt x="3886" y="17068"/>
                  </a:moveTo>
                  <a:lnTo>
                    <a:pt x="3022" y="17068"/>
                  </a:lnTo>
                  <a:lnTo>
                    <a:pt x="3022" y="17932"/>
                  </a:lnTo>
                  <a:lnTo>
                    <a:pt x="3886" y="17932"/>
                  </a:lnTo>
                  <a:lnTo>
                    <a:pt x="3886" y="17068"/>
                  </a:lnTo>
                  <a:close/>
                </a:path>
                <a:path w="29209" h="28575">
                  <a:moveTo>
                    <a:pt x="3886" y="10363"/>
                  </a:moveTo>
                  <a:lnTo>
                    <a:pt x="3022" y="10363"/>
                  </a:lnTo>
                  <a:lnTo>
                    <a:pt x="3022" y="11226"/>
                  </a:lnTo>
                  <a:lnTo>
                    <a:pt x="3886" y="11226"/>
                  </a:lnTo>
                  <a:lnTo>
                    <a:pt x="3886" y="10363"/>
                  </a:lnTo>
                  <a:close/>
                </a:path>
                <a:path w="29209" h="28575">
                  <a:moveTo>
                    <a:pt x="3886" y="3454"/>
                  </a:moveTo>
                  <a:lnTo>
                    <a:pt x="3022" y="3454"/>
                  </a:lnTo>
                  <a:lnTo>
                    <a:pt x="3022" y="4318"/>
                  </a:lnTo>
                  <a:lnTo>
                    <a:pt x="3886" y="4318"/>
                  </a:lnTo>
                  <a:lnTo>
                    <a:pt x="3886" y="3454"/>
                  </a:lnTo>
                  <a:close/>
                </a:path>
                <a:path w="29209" h="28575">
                  <a:moveTo>
                    <a:pt x="5613" y="27432"/>
                  </a:moveTo>
                  <a:lnTo>
                    <a:pt x="4749" y="27432"/>
                  </a:lnTo>
                  <a:lnTo>
                    <a:pt x="4749" y="28295"/>
                  </a:lnTo>
                  <a:lnTo>
                    <a:pt x="5613" y="28295"/>
                  </a:lnTo>
                  <a:lnTo>
                    <a:pt x="5613" y="27432"/>
                  </a:lnTo>
                  <a:close/>
                </a:path>
                <a:path w="29209" h="28575">
                  <a:moveTo>
                    <a:pt x="5613" y="20523"/>
                  </a:moveTo>
                  <a:lnTo>
                    <a:pt x="4749" y="20523"/>
                  </a:lnTo>
                  <a:lnTo>
                    <a:pt x="4749" y="21386"/>
                  </a:lnTo>
                  <a:lnTo>
                    <a:pt x="5613" y="21386"/>
                  </a:lnTo>
                  <a:lnTo>
                    <a:pt x="5613" y="20523"/>
                  </a:lnTo>
                  <a:close/>
                </a:path>
                <a:path w="29209" h="28575">
                  <a:moveTo>
                    <a:pt x="5613" y="13830"/>
                  </a:moveTo>
                  <a:lnTo>
                    <a:pt x="4749" y="13830"/>
                  </a:lnTo>
                  <a:lnTo>
                    <a:pt x="4749" y="14693"/>
                  </a:lnTo>
                  <a:lnTo>
                    <a:pt x="5613" y="14693"/>
                  </a:lnTo>
                  <a:lnTo>
                    <a:pt x="5613" y="13830"/>
                  </a:lnTo>
                  <a:close/>
                </a:path>
                <a:path w="29209" h="28575">
                  <a:moveTo>
                    <a:pt x="5613" y="6908"/>
                  </a:moveTo>
                  <a:lnTo>
                    <a:pt x="4749" y="6908"/>
                  </a:lnTo>
                  <a:lnTo>
                    <a:pt x="4749" y="7772"/>
                  </a:lnTo>
                  <a:lnTo>
                    <a:pt x="5613" y="7772"/>
                  </a:lnTo>
                  <a:lnTo>
                    <a:pt x="5613" y="6908"/>
                  </a:lnTo>
                  <a:close/>
                </a:path>
                <a:path w="29209" h="28575">
                  <a:moveTo>
                    <a:pt x="7124" y="23977"/>
                  </a:moveTo>
                  <a:lnTo>
                    <a:pt x="6261" y="23977"/>
                  </a:lnTo>
                  <a:lnTo>
                    <a:pt x="6261" y="24841"/>
                  </a:lnTo>
                  <a:lnTo>
                    <a:pt x="7124" y="24841"/>
                  </a:lnTo>
                  <a:lnTo>
                    <a:pt x="7124" y="23977"/>
                  </a:lnTo>
                  <a:close/>
                </a:path>
                <a:path w="29209" h="28575">
                  <a:moveTo>
                    <a:pt x="7124" y="17068"/>
                  </a:moveTo>
                  <a:lnTo>
                    <a:pt x="6261" y="17068"/>
                  </a:lnTo>
                  <a:lnTo>
                    <a:pt x="6261" y="17932"/>
                  </a:lnTo>
                  <a:lnTo>
                    <a:pt x="7124" y="17932"/>
                  </a:lnTo>
                  <a:lnTo>
                    <a:pt x="7124" y="17068"/>
                  </a:lnTo>
                  <a:close/>
                </a:path>
                <a:path w="29209" h="28575">
                  <a:moveTo>
                    <a:pt x="7124" y="10363"/>
                  </a:moveTo>
                  <a:lnTo>
                    <a:pt x="6261" y="10363"/>
                  </a:lnTo>
                  <a:lnTo>
                    <a:pt x="6261" y="11226"/>
                  </a:lnTo>
                  <a:lnTo>
                    <a:pt x="7124" y="11226"/>
                  </a:lnTo>
                  <a:lnTo>
                    <a:pt x="7124" y="10363"/>
                  </a:lnTo>
                  <a:close/>
                </a:path>
                <a:path w="29209" h="28575">
                  <a:moveTo>
                    <a:pt x="7124" y="3454"/>
                  </a:moveTo>
                  <a:lnTo>
                    <a:pt x="6261" y="3454"/>
                  </a:lnTo>
                  <a:lnTo>
                    <a:pt x="6261" y="4318"/>
                  </a:lnTo>
                  <a:lnTo>
                    <a:pt x="7124" y="4318"/>
                  </a:lnTo>
                  <a:lnTo>
                    <a:pt x="7124" y="3454"/>
                  </a:lnTo>
                  <a:close/>
                </a:path>
                <a:path w="29209" h="28575">
                  <a:moveTo>
                    <a:pt x="8851" y="20523"/>
                  </a:moveTo>
                  <a:lnTo>
                    <a:pt x="7988" y="20523"/>
                  </a:lnTo>
                  <a:lnTo>
                    <a:pt x="7988" y="21386"/>
                  </a:lnTo>
                  <a:lnTo>
                    <a:pt x="8851" y="21386"/>
                  </a:lnTo>
                  <a:lnTo>
                    <a:pt x="8851" y="20523"/>
                  </a:lnTo>
                  <a:close/>
                </a:path>
                <a:path w="29209" h="28575">
                  <a:moveTo>
                    <a:pt x="8851" y="13830"/>
                  </a:moveTo>
                  <a:lnTo>
                    <a:pt x="7988" y="13830"/>
                  </a:lnTo>
                  <a:lnTo>
                    <a:pt x="7988" y="14693"/>
                  </a:lnTo>
                  <a:lnTo>
                    <a:pt x="8851" y="14693"/>
                  </a:lnTo>
                  <a:lnTo>
                    <a:pt x="8851" y="13830"/>
                  </a:lnTo>
                  <a:close/>
                </a:path>
                <a:path w="29209" h="28575">
                  <a:moveTo>
                    <a:pt x="8851" y="6908"/>
                  </a:moveTo>
                  <a:lnTo>
                    <a:pt x="7988" y="6908"/>
                  </a:lnTo>
                  <a:lnTo>
                    <a:pt x="7988" y="7772"/>
                  </a:lnTo>
                  <a:lnTo>
                    <a:pt x="8851" y="7772"/>
                  </a:lnTo>
                  <a:lnTo>
                    <a:pt x="8851" y="6908"/>
                  </a:lnTo>
                  <a:close/>
                </a:path>
                <a:path w="29209" h="28575">
                  <a:moveTo>
                    <a:pt x="10363" y="23977"/>
                  </a:moveTo>
                  <a:lnTo>
                    <a:pt x="9499" y="23977"/>
                  </a:lnTo>
                  <a:lnTo>
                    <a:pt x="9499" y="24841"/>
                  </a:lnTo>
                  <a:lnTo>
                    <a:pt x="10363" y="24841"/>
                  </a:lnTo>
                  <a:lnTo>
                    <a:pt x="10363" y="23977"/>
                  </a:lnTo>
                  <a:close/>
                </a:path>
                <a:path w="29209" h="28575">
                  <a:moveTo>
                    <a:pt x="10363" y="17068"/>
                  </a:moveTo>
                  <a:lnTo>
                    <a:pt x="9499" y="17068"/>
                  </a:lnTo>
                  <a:lnTo>
                    <a:pt x="9499" y="17932"/>
                  </a:lnTo>
                  <a:lnTo>
                    <a:pt x="10363" y="17932"/>
                  </a:lnTo>
                  <a:lnTo>
                    <a:pt x="10363" y="17068"/>
                  </a:lnTo>
                  <a:close/>
                </a:path>
                <a:path w="29209" h="28575">
                  <a:moveTo>
                    <a:pt x="10363" y="10363"/>
                  </a:moveTo>
                  <a:lnTo>
                    <a:pt x="9499" y="10363"/>
                  </a:lnTo>
                  <a:lnTo>
                    <a:pt x="9499" y="11226"/>
                  </a:lnTo>
                  <a:lnTo>
                    <a:pt x="10363" y="11226"/>
                  </a:lnTo>
                  <a:lnTo>
                    <a:pt x="10363" y="10363"/>
                  </a:lnTo>
                  <a:close/>
                </a:path>
                <a:path w="29209" h="28575">
                  <a:moveTo>
                    <a:pt x="10363" y="3454"/>
                  </a:moveTo>
                  <a:lnTo>
                    <a:pt x="9499" y="3454"/>
                  </a:lnTo>
                  <a:lnTo>
                    <a:pt x="9499" y="4318"/>
                  </a:lnTo>
                  <a:lnTo>
                    <a:pt x="10363" y="4318"/>
                  </a:lnTo>
                  <a:lnTo>
                    <a:pt x="10363" y="3454"/>
                  </a:lnTo>
                  <a:close/>
                </a:path>
                <a:path w="29209" h="28575">
                  <a:moveTo>
                    <a:pt x="11874" y="20523"/>
                  </a:moveTo>
                  <a:lnTo>
                    <a:pt x="11010" y="20523"/>
                  </a:lnTo>
                  <a:lnTo>
                    <a:pt x="11010" y="21386"/>
                  </a:lnTo>
                  <a:lnTo>
                    <a:pt x="11874" y="21386"/>
                  </a:lnTo>
                  <a:lnTo>
                    <a:pt x="11874" y="20523"/>
                  </a:lnTo>
                  <a:close/>
                </a:path>
                <a:path w="29209" h="28575">
                  <a:moveTo>
                    <a:pt x="11874" y="13830"/>
                  </a:moveTo>
                  <a:lnTo>
                    <a:pt x="11010" y="13830"/>
                  </a:lnTo>
                  <a:lnTo>
                    <a:pt x="11010" y="14693"/>
                  </a:lnTo>
                  <a:lnTo>
                    <a:pt x="11874" y="14693"/>
                  </a:lnTo>
                  <a:lnTo>
                    <a:pt x="11874" y="13830"/>
                  </a:lnTo>
                  <a:close/>
                </a:path>
                <a:path w="29209" h="28575">
                  <a:moveTo>
                    <a:pt x="11874" y="6908"/>
                  </a:moveTo>
                  <a:lnTo>
                    <a:pt x="11010" y="6908"/>
                  </a:lnTo>
                  <a:lnTo>
                    <a:pt x="11010" y="7772"/>
                  </a:lnTo>
                  <a:lnTo>
                    <a:pt x="11874" y="7772"/>
                  </a:lnTo>
                  <a:lnTo>
                    <a:pt x="11874" y="6908"/>
                  </a:lnTo>
                  <a:close/>
                </a:path>
                <a:path w="29209" h="28575">
                  <a:moveTo>
                    <a:pt x="13601" y="23977"/>
                  </a:moveTo>
                  <a:lnTo>
                    <a:pt x="12738" y="23977"/>
                  </a:lnTo>
                  <a:lnTo>
                    <a:pt x="12738" y="24841"/>
                  </a:lnTo>
                  <a:lnTo>
                    <a:pt x="13601" y="24841"/>
                  </a:lnTo>
                  <a:lnTo>
                    <a:pt x="13601" y="23977"/>
                  </a:lnTo>
                  <a:close/>
                </a:path>
                <a:path w="29209" h="28575">
                  <a:moveTo>
                    <a:pt x="13601" y="17068"/>
                  </a:moveTo>
                  <a:lnTo>
                    <a:pt x="12738" y="17068"/>
                  </a:lnTo>
                  <a:lnTo>
                    <a:pt x="12738" y="17932"/>
                  </a:lnTo>
                  <a:lnTo>
                    <a:pt x="13601" y="17932"/>
                  </a:lnTo>
                  <a:lnTo>
                    <a:pt x="13601" y="17068"/>
                  </a:lnTo>
                  <a:close/>
                </a:path>
                <a:path w="29209" h="28575">
                  <a:moveTo>
                    <a:pt x="13601" y="10363"/>
                  </a:moveTo>
                  <a:lnTo>
                    <a:pt x="12738" y="10363"/>
                  </a:lnTo>
                  <a:lnTo>
                    <a:pt x="12738" y="11226"/>
                  </a:lnTo>
                  <a:lnTo>
                    <a:pt x="13601" y="11226"/>
                  </a:lnTo>
                  <a:lnTo>
                    <a:pt x="13601" y="10363"/>
                  </a:lnTo>
                  <a:close/>
                </a:path>
                <a:path w="29209" h="28575">
                  <a:moveTo>
                    <a:pt x="13601" y="3454"/>
                  </a:moveTo>
                  <a:lnTo>
                    <a:pt x="12738" y="3454"/>
                  </a:lnTo>
                  <a:lnTo>
                    <a:pt x="12738" y="4318"/>
                  </a:lnTo>
                  <a:lnTo>
                    <a:pt x="13601" y="4318"/>
                  </a:lnTo>
                  <a:lnTo>
                    <a:pt x="13601" y="3454"/>
                  </a:lnTo>
                  <a:close/>
                </a:path>
                <a:path w="29209" h="28575">
                  <a:moveTo>
                    <a:pt x="15113" y="20523"/>
                  </a:moveTo>
                  <a:lnTo>
                    <a:pt x="14249" y="20523"/>
                  </a:lnTo>
                  <a:lnTo>
                    <a:pt x="14249" y="21386"/>
                  </a:lnTo>
                  <a:lnTo>
                    <a:pt x="15113" y="21386"/>
                  </a:lnTo>
                  <a:lnTo>
                    <a:pt x="15113" y="20523"/>
                  </a:lnTo>
                  <a:close/>
                </a:path>
                <a:path w="29209" h="28575">
                  <a:moveTo>
                    <a:pt x="15113" y="13830"/>
                  </a:moveTo>
                  <a:lnTo>
                    <a:pt x="14249" y="13830"/>
                  </a:lnTo>
                  <a:lnTo>
                    <a:pt x="14249" y="14693"/>
                  </a:lnTo>
                  <a:lnTo>
                    <a:pt x="15113" y="14693"/>
                  </a:lnTo>
                  <a:lnTo>
                    <a:pt x="15113" y="13830"/>
                  </a:lnTo>
                  <a:close/>
                </a:path>
                <a:path w="29209" h="28575">
                  <a:moveTo>
                    <a:pt x="15113" y="6908"/>
                  </a:moveTo>
                  <a:lnTo>
                    <a:pt x="14249" y="6908"/>
                  </a:lnTo>
                  <a:lnTo>
                    <a:pt x="14249" y="7772"/>
                  </a:lnTo>
                  <a:lnTo>
                    <a:pt x="15113" y="7772"/>
                  </a:lnTo>
                  <a:lnTo>
                    <a:pt x="15113" y="6908"/>
                  </a:lnTo>
                  <a:close/>
                </a:path>
                <a:path w="29209" h="28575">
                  <a:moveTo>
                    <a:pt x="16840" y="23977"/>
                  </a:moveTo>
                  <a:lnTo>
                    <a:pt x="15976" y="23977"/>
                  </a:lnTo>
                  <a:lnTo>
                    <a:pt x="15976" y="24841"/>
                  </a:lnTo>
                  <a:lnTo>
                    <a:pt x="16840" y="24841"/>
                  </a:lnTo>
                  <a:lnTo>
                    <a:pt x="16840" y="23977"/>
                  </a:lnTo>
                  <a:close/>
                </a:path>
                <a:path w="29209" h="28575">
                  <a:moveTo>
                    <a:pt x="16840" y="17068"/>
                  </a:moveTo>
                  <a:lnTo>
                    <a:pt x="15976" y="17068"/>
                  </a:lnTo>
                  <a:lnTo>
                    <a:pt x="15976" y="17932"/>
                  </a:lnTo>
                  <a:lnTo>
                    <a:pt x="16840" y="17932"/>
                  </a:lnTo>
                  <a:lnTo>
                    <a:pt x="16840" y="17068"/>
                  </a:lnTo>
                  <a:close/>
                </a:path>
                <a:path w="29209" h="28575">
                  <a:moveTo>
                    <a:pt x="16840" y="10363"/>
                  </a:moveTo>
                  <a:lnTo>
                    <a:pt x="15976" y="10363"/>
                  </a:lnTo>
                  <a:lnTo>
                    <a:pt x="15976" y="11226"/>
                  </a:lnTo>
                  <a:lnTo>
                    <a:pt x="16840" y="11226"/>
                  </a:lnTo>
                  <a:lnTo>
                    <a:pt x="16840" y="10363"/>
                  </a:lnTo>
                  <a:close/>
                </a:path>
                <a:path w="29209" h="28575">
                  <a:moveTo>
                    <a:pt x="16840" y="3454"/>
                  </a:moveTo>
                  <a:lnTo>
                    <a:pt x="15976" y="3454"/>
                  </a:lnTo>
                  <a:lnTo>
                    <a:pt x="15976" y="4318"/>
                  </a:lnTo>
                  <a:lnTo>
                    <a:pt x="16840" y="4318"/>
                  </a:lnTo>
                  <a:lnTo>
                    <a:pt x="16840" y="3454"/>
                  </a:lnTo>
                  <a:close/>
                </a:path>
                <a:path w="29209" h="28575">
                  <a:moveTo>
                    <a:pt x="18351" y="20523"/>
                  </a:moveTo>
                  <a:lnTo>
                    <a:pt x="17487" y="20523"/>
                  </a:lnTo>
                  <a:lnTo>
                    <a:pt x="17487" y="21386"/>
                  </a:lnTo>
                  <a:lnTo>
                    <a:pt x="18351" y="21386"/>
                  </a:lnTo>
                  <a:lnTo>
                    <a:pt x="18351" y="20523"/>
                  </a:lnTo>
                  <a:close/>
                </a:path>
                <a:path w="29209" h="28575">
                  <a:moveTo>
                    <a:pt x="18351" y="13830"/>
                  </a:moveTo>
                  <a:lnTo>
                    <a:pt x="17487" y="13830"/>
                  </a:lnTo>
                  <a:lnTo>
                    <a:pt x="17487" y="14693"/>
                  </a:lnTo>
                  <a:lnTo>
                    <a:pt x="18351" y="14693"/>
                  </a:lnTo>
                  <a:lnTo>
                    <a:pt x="18351" y="13830"/>
                  </a:lnTo>
                  <a:close/>
                </a:path>
                <a:path w="29209" h="28575">
                  <a:moveTo>
                    <a:pt x="18351" y="6908"/>
                  </a:moveTo>
                  <a:lnTo>
                    <a:pt x="17487" y="6908"/>
                  </a:lnTo>
                  <a:lnTo>
                    <a:pt x="17487" y="7772"/>
                  </a:lnTo>
                  <a:lnTo>
                    <a:pt x="18351" y="7772"/>
                  </a:lnTo>
                  <a:lnTo>
                    <a:pt x="18351" y="6908"/>
                  </a:lnTo>
                  <a:close/>
                </a:path>
                <a:path w="29209" h="28575">
                  <a:moveTo>
                    <a:pt x="19862" y="23977"/>
                  </a:moveTo>
                  <a:lnTo>
                    <a:pt x="18999" y="23977"/>
                  </a:lnTo>
                  <a:lnTo>
                    <a:pt x="18999" y="24841"/>
                  </a:lnTo>
                  <a:lnTo>
                    <a:pt x="19862" y="24841"/>
                  </a:lnTo>
                  <a:lnTo>
                    <a:pt x="19862" y="23977"/>
                  </a:lnTo>
                  <a:close/>
                </a:path>
                <a:path w="29209" h="28575">
                  <a:moveTo>
                    <a:pt x="19862" y="17068"/>
                  </a:moveTo>
                  <a:lnTo>
                    <a:pt x="18999" y="17068"/>
                  </a:lnTo>
                  <a:lnTo>
                    <a:pt x="18999" y="17932"/>
                  </a:lnTo>
                  <a:lnTo>
                    <a:pt x="19862" y="17932"/>
                  </a:lnTo>
                  <a:lnTo>
                    <a:pt x="19862" y="17068"/>
                  </a:lnTo>
                  <a:close/>
                </a:path>
                <a:path w="29209" h="28575">
                  <a:moveTo>
                    <a:pt x="19862" y="10363"/>
                  </a:moveTo>
                  <a:lnTo>
                    <a:pt x="18999" y="10363"/>
                  </a:lnTo>
                  <a:lnTo>
                    <a:pt x="18999" y="11226"/>
                  </a:lnTo>
                  <a:lnTo>
                    <a:pt x="19862" y="11226"/>
                  </a:lnTo>
                  <a:lnTo>
                    <a:pt x="19862" y="10363"/>
                  </a:lnTo>
                  <a:close/>
                </a:path>
                <a:path w="29209" h="28575">
                  <a:moveTo>
                    <a:pt x="19862" y="3454"/>
                  </a:moveTo>
                  <a:lnTo>
                    <a:pt x="18999" y="3454"/>
                  </a:lnTo>
                  <a:lnTo>
                    <a:pt x="18999" y="4318"/>
                  </a:lnTo>
                  <a:lnTo>
                    <a:pt x="19862" y="4318"/>
                  </a:lnTo>
                  <a:lnTo>
                    <a:pt x="19862" y="3454"/>
                  </a:lnTo>
                  <a:close/>
                </a:path>
                <a:path w="29209" h="28575">
                  <a:moveTo>
                    <a:pt x="21590" y="20523"/>
                  </a:moveTo>
                  <a:lnTo>
                    <a:pt x="20726" y="20523"/>
                  </a:lnTo>
                  <a:lnTo>
                    <a:pt x="20726" y="21386"/>
                  </a:lnTo>
                  <a:lnTo>
                    <a:pt x="21590" y="21386"/>
                  </a:lnTo>
                  <a:lnTo>
                    <a:pt x="21590" y="20523"/>
                  </a:lnTo>
                  <a:close/>
                </a:path>
                <a:path w="29209" h="28575">
                  <a:moveTo>
                    <a:pt x="21590" y="13830"/>
                  </a:moveTo>
                  <a:lnTo>
                    <a:pt x="20726" y="13830"/>
                  </a:lnTo>
                  <a:lnTo>
                    <a:pt x="20726" y="14693"/>
                  </a:lnTo>
                  <a:lnTo>
                    <a:pt x="21590" y="14693"/>
                  </a:lnTo>
                  <a:lnTo>
                    <a:pt x="21590" y="13830"/>
                  </a:lnTo>
                  <a:close/>
                </a:path>
                <a:path w="29209" h="28575">
                  <a:moveTo>
                    <a:pt x="21590" y="6908"/>
                  </a:moveTo>
                  <a:lnTo>
                    <a:pt x="20726" y="6908"/>
                  </a:lnTo>
                  <a:lnTo>
                    <a:pt x="20726" y="7772"/>
                  </a:lnTo>
                  <a:lnTo>
                    <a:pt x="21590" y="7772"/>
                  </a:lnTo>
                  <a:lnTo>
                    <a:pt x="21590" y="6908"/>
                  </a:lnTo>
                  <a:close/>
                </a:path>
                <a:path w="29209" h="28575">
                  <a:moveTo>
                    <a:pt x="23101" y="23977"/>
                  </a:moveTo>
                  <a:lnTo>
                    <a:pt x="22237" y="23977"/>
                  </a:lnTo>
                  <a:lnTo>
                    <a:pt x="22237" y="24841"/>
                  </a:lnTo>
                  <a:lnTo>
                    <a:pt x="23101" y="24841"/>
                  </a:lnTo>
                  <a:lnTo>
                    <a:pt x="23101" y="23977"/>
                  </a:lnTo>
                  <a:close/>
                </a:path>
                <a:path w="29209" h="28575">
                  <a:moveTo>
                    <a:pt x="23101" y="17068"/>
                  </a:moveTo>
                  <a:lnTo>
                    <a:pt x="22237" y="17068"/>
                  </a:lnTo>
                  <a:lnTo>
                    <a:pt x="22237" y="17932"/>
                  </a:lnTo>
                  <a:lnTo>
                    <a:pt x="23101" y="17932"/>
                  </a:lnTo>
                  <a:lnTo>
                    <a:pt x="23101" y="17068"/>
                  </a:lnTo>
                  <a:close/>
                </a:path>
                <a:path w="29209" h="28575">
                  <a:moveTo>
                    <a:pt x="23101" y="10363"/>
                  </a:moveTo>
                  <a:lnTo>
                    <a:pt x="22237" y="10363"/>
                  </a:lnTo>
                  <a:lnTo>
                    <a:pt x="22237" y="11226"/>
                  </a:lnTo>
                  <a:lnTo>
                    <a:pt x="23101" y="11226"/>
                  </a:lnTo>
                  <a:lnTo>
                    <a:pt x="23101" y="10363"/>
                  </a:lnTo>
                  <a:close/>
                </a:path>
                <a:path w="29209" h="28575">
                  <a:moveTo>
                    <a:pt x="23101" y="3454"/>
                  </a:moveTo>
                  <a:lnTo>
                    <a:pt x="22237" y="3454"/>
                  </a:lnTo>
                  <a:lnTo>
                    <a:pt x="22237" y="4318"/>
                  </a:lnTo>
                  <a:lnTo>
                    <a:pt x="23101" y="4318"/>
                  </a:lnTo>
                  <a:lnTo>
                    <a:pt x="23101" y="3454"/>
                  </a:lnTo>
                  <a:close/>
                </a:path>
                <a:path w="29209" h="28575">
                  <a:moveTo>
                    <a:pt x="24828" y="20523"/>
                  </a:moveTo>
                  <a:lnTo>
                    <a:pt x="23964" y="20523"/>
                  </a:lnTo>
                  <a:lnTo>
                    <a:pt x="23964" y="21386"/>
                  </a:lnTo>
                  <a:lnTo>
                    <a:pt x="24828" y="21386"/>
                  </a:lnTo>
                  <a:lnTo>
                    <a:pt x="24828" y="20523"/>
                  </a:lnTo>
                  <a:close/>
                </a:path>
                <a:path w="29209" h="28575">
                  <a:moveTo>
                    <a:pt x="24828" y="13830"/>
                  </a:moveTo>
                  <a:lnTo>
                    <a:pt x="23964" y="13830"/>
                  </a:lnTo>
                  <a:lnTo>
                    <a:pt x="23964" y="14693"/>
                  </a:lnTo>
                  <a:lnTo>
                    <a:pt x="24828" y="14693"/>
                  </a:lnTo>
                  <a:lnTo>
                    <a:pt x="24828" y="13830"/>
                  </a:lnTo>
                  <a:close/>
                </a:path>
                <a:path w="29209" h="28575">
                  <a:moveTo>
                    <a:pt x="24828" y="6908"/>
                  </a:moveTo>
                  <a:lnTo>
                    <a:pt x="23964" y="6908"/>
                  </a:lnTo>
                  <a:lnTo>
                    <a:pt x="23964" y="7772"/>
                  </a:lnTo>
                  <a:lnTo>
                    <a:pt x="24828" y="7772"/>
                  </a:lnTo>
                  <a:lnTo>
                    <a:pt x="24828" y="6908"/>
                  </a:lnTo>
                  <a:close/>
                </a:path>
                <a:path w="29209" h="28575">
                  <a:moveTo>
                    <a:pt x="24828" y="0"/>
                  </a:moveTo>
                  <a:lnTo>
                    <a:pt x="23964" y="0"/>
                  </a:lnTo>
                  <a:lnTo>
                    <a:pt x="23964" y="863"/>
                  </a:lnTo>
                  <a:lnTo>
                    <a:pt x="24828" y="863"/>
                  </a:lnTo>
                  <a:lnTo>
                    <a:pt x="24828" y="0"/>
                  </a:lnTo>
                  <a:close/>
                </a:path>
                <a:path w="29209" h="28575">
                  <a:moveTo>
                    <a:pt x="26339" y="23977"/>
                  </a:moveTo>
                  <a:lnTo>
                    <a:pt x="25476" y="23977"/>
                  </a:lnTo>
                  <a:lnTo>
                    <a:pt x="25476" y="24841"/>
                  </a:lnTo>
                  <a:lnTo>
                    <a:pt x="26339" y="24841"/>
                  </a:lnTo>
                  <a:lnTo>
                    <a:pt x="26339" y="23977"/>
                  </a:lnTo>
                  <a:close/>
                </a:path>
                <a:path w="29209" h="28575">
                  <a:moveTo>
                    <a:pt x="26339" y="17068"/>
                  </a:moveTo>
                  <a:lnTo>
                    <a:pt x="25476" y="17068"/>
                  </a:lnTo>
                  <a:lnTo>
                    <a:pt x="25476" y="17932"/>
                  </a:lnTo>
                  <a:lnTo>
                    <a:pt x="26339" y="17932"/>
                  </a:lnTo>
                  <a:lnTo>
                    <a:pt x="26339" y="17068"/>
                  </a:lnTo>
                  <a:close/>
                </a:path>
                <a:path w="29209" h="28575">
                  <a:moveTo>
                    <a:pt x="26339" y="10363"/>
                  </a:moveTo>
                  <a:lnTo>
                    <a:pt x="25476" y="10363"/>
                  </a:lnTo>
                  <a:lnTo>
                    <a:pt x="25476" y="11226"/>
                  </a:lnTo>
                  <a:lnTo>
                    <a:pt x="26339" y="11226"/>
                  </a:lnTo>
                  <a:lnTo>
                    <a:pt x="26339" y="10363"/>
                  </a:lnTo>
                  <a:close/>
                </a:path>
                <a:path w="29209" h="28575">
                  <a:moveTo>
                    <a:pt x="26339" y="3454"/>
                  </a:moveTo>
                  <a:lnTo>
                    <a:pt x="25476" y="3454"/>
                  </a:lnTo>
                  <a:lnTo>
                    <a:pt x="25476" y="4318"/>
                  </a:lnTo>
                  <a:lnTo>
                    <a:pt x="26339" y="4318"/>
                  </a:lnTo>
                  <a:lnTo>
                    <a:pt x="26339" y="3454"/>
                  </a:lnTo>
                  <a:close/>
                </a:path>
                <a:path w="29209" h="28575">
                  <a:moveTo>
                    <a:pt x="27851" y="20523"/>
                  </a:moveTo>
                  <a:lnTo>
                    <a:pt x="26987" y="20523"/>
                  </a:lnTo>
                  <a:lnTo>
                    <a:pt x="26987" y="21386"/>
                  </a:lnTo>
                  <a:lnTo>
                    <a:pt x="27851" y="21386"/>
                  </a:lnTo>
                  <a:lnTo>
                    <a:pt x="27851" y="20523"/>
                  </a:lnTo>
                  <a:close/>
                </a:path>
                <a:path w="29209" h="28575">
                  <a:moveTo>
                    <a:pt x="27851" y="13830"/>
                  </a:moveTo>
                  <a:lnTo>
                    <a:pt x="26987" y="13830"/>
                  </a:lnTo>
                  <a:lnTo>
                    <a:pt x="26987" y="14693"/>
                  </a:lnTo>
                  <a:lnTo>
                    <a:pt x="27851" y="14693"/>
                  </a:lnTo>
                  <a:lnTo>
                    <a:pt x="27851" y="13830"/>
                  </a:lnTo>
                  <a:close/>
                </a:path>
                <a:path w="29209" h="28575">
                  <a:moveTo>
                    <a:pt x="27851" y="6908"/>
                  </a:moveTo>
                  <a:lnTo>
                    <a:pt x="26987" y="6908"/>
                  </a:lnTo>
                  <a:lnTo>
                    <a:pt x="26987" y="7772"/>
                  </a:lnTo>
                  <a:lnTo>
                    <a:pt x="27851" y="7772"/>
                  </a:lnTo>
                  <a:lnTo>
                    <a:pt x="27851" y="6908"/>
                  </a:lnTo>
                  <a:close/>
                </a:path>
                <a:path w="29209" h="28575">
                  <a:moveTo>
                    <a:pt x="27851" y="0"/>
                  </a:moveTo>
                  <a:lnTo>
                    <a:pt x="26987" y="0"/>
                  </a:lnTo>
                  <a:lnTo>
                    <a:pt x="26987" y="863"/>
                  </a:lnTo>
                  <a:lnTo>
                    <a:pt x="27851" y="863"/>
                  </a:lnTo>
                  <a:lnTo>
                    <a:pt x="27851" y="0"/>
                  </a:lnTo>
                  <a:close/>
                </a:path>
                <a:path w="29209" h="28575">
                  <a:moveTo>
                    <a:pt x="29146" y="23977"/>
                  </a:moveTo>
                  <a:lnTo>
                    <a:pt x="28714" y="23977"/>
                  </a:lnTo>
                  <a:lnTo>
                    <a:pt x="28714" y="24841"/>
                  </a:lnTo>
                  <a:lnTo>
                    <a:pt x="29146" y="24841"/>
                  </a:lnTo>
                  <a:lnTo>
                    <a:pt x="29146" y="23977"/>
                  </a:lnTo>
                  <a:close/>
                </a:path>
                <a:path w="29209" h="28575">
                  <a:moveTo>
                    <a:pt x="29146" y="17068"/>
                  </a:moveTo>
                  <a:lnTo>
                    <a:pt x="28714" y="17068"/>
                  </a:lnTo>
                  <a:lnTo>
                    <a:pt x="28714" y="17932"/>
                  </a:lnTo>
                  <a:lnTo>
                    <a:pt x="29146" y="17932"/>
                  </a:lnTo>
                  <a:lnTo>
                    <a:pt x="29146" y="17068"/>
                  </a:lnTo>
                  <a:close/>
                </a:path>
                <a:path w="29209" h="28575">
                  <a:moveTo>
                    <a:pt x="29146" y="10363"/>
                  </a:moveTo>
                  <a:lnTo>
                    <a:pt x="28714" y="10363"/>
                  </a:lnTo>
                  <a:lnTo>
                    <a:pt x="28714" y="11226"/>
                  </a:lnTo>
                  <a:lnTo>
                    <a:pt x="29146" y="11226"/>
                  </a:lnTo>
                  <a:lnTo>
                    <a:pt x="29146" y="10363"/>
                  </a:lnTo>
                  <a:close/>
                </a:path>
                <a:path w="29209" h="28575">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89" name="object 589"/>
            <p:cNvSpPr/>
            <p:nvPr/>
          </p:nvSpPr>
          <p:spPr>
            <a:xfrm>
              <a:off x="7318743" y="5558434"/>
              <a:ext cx="29209" cy="25400"/>
            </a:xfrm>
            <a:custGeom>
              <a:avLst/>
              <a:gdLst/>
              <a:ahLst/>
              <a:cxnLst/>
              <a:rect l="l" t="t" r="r" b="b"/>
              <a:pathLst>
                <a:path w="29209" h="25400">
                  <a:moveTo>
                    <a:pt x="863" y="23977"/>
                  </a:moveTo>
                  <a:lnTo>
                    <a:pt x="0" y="23977"/>
                  </a:lnTo>
                  <a:lnTo>
                    <a:pt x="0" y="24841"/>
                  </a:lnTo>
                  <a:lnTo>
                    <a:pt x="863" y="24841"/>
                  </a:lnTo>
                  <a:lnTo>
                    <a:pt x="863" y="23977"/>
                  </a:lnTo>
                  <a:close/>
                </a:path>
                <a:path w="29209" h="25400">
                  <a:moveTo>
                    <a:pt x="863" y="17068"/>
                  </a:moveTo>
                  <a:lnTo>
                    <a:pt x="0" y="17068"/>
                  </a:lnTo>
                  <a:lnTo>
                    <a:pt x="0" y="17932"/>
                  </a:lnTo>
                  <a:lnTo>
                    <a:pt x="863" y="17932"/>
                  </a:lnTo>
                  <a:lnTo>
                    <a:pt x="863" y="17068"/>
                  </a:lnTo>
                  <a:close/>
                </a:path>
                <a:path w="29209" h="25400">
                  <a:moveTo>
                    <a:pt x="863" y="10160"/>
                  </a:moveTo>
                  <a:lnTo>
                    <a:pt x="0" y="10160"/>
                  </a:lnTo>
                  <a:lnTo>
                    <a:pt x="0" y="11023"/>
                  </a:lnTo>
                  <a:lnTo>
                    <a:pt x="863" y="11023"/>
                  </a:lnTo>
                  <a:lnTo>
                    <a:pt x="863" y="10160"/>
                  </a:lnTo>
                  <a:close/>
                </a:path>
                <a:path w="29209" h="25400">
                  <a:moveTo>
                    <a:pt x="863" y="3454"/>
                  </a:moveTo>
                  <a:lnTo>
                    <a:pt x="0" y="3454"/>
                  </a:lnTo>
                  <a:lnTo>
                    <a:pt x="0" y="4318"/>
                  </a:lnTo>
                  <a:lnTo>
                    <a:pt x="863" y="4318"/>
                  </a:lnTo>
                  <a:lnTo>
                    <a:pt x="863" y="3454"/>
                  </a:lnTo>
                  <a:close/>
                </a:path>
                <a:path w="29209" h="25400">
                  <a:moveTo>
                    <a:pt x="2374" y="20523"/>
                  </a:moveTo>
                  <a:lnTo>
                    <a:pt x="1511" y="20523"/>
                  </a:lnTo>
                  <a:lnTo>
                    <a:pt x="1511" y="21386"/>
                  </a:lnTo>
                  <a:lnTo>
                    <a:pt x="2374" y="21386"/>
                  </a:lnTo>
                  <a:lnTo>
                    <a:pt x="2374" y="20523"/>
                  </a:lnTo>
                  <a:close/>
                </a:path>
                <a:path w="29209" h="25400">
                  <a:moveTo>
                    <a:pt x="2374" y="13614"/>
                  </a:moveTo>
                  <a:lnTo>
                    <a:pt x="1511" y="13614"/>
                  </a:lnTo>
                  <a:lnTo>
                    <a:pt x="1511" y="14478"/>
                  </a:lnTo>
                  <a:lnTo>
                    <a:pt x="2374" y="14478"/>
                  </a:lnTo>
                  <a:lnTo>
                    <a:pt x="2374" y="13614"/>
                  </a:lnTo>
                  <a:close/>
                </a:path>
                <a:path w="29209" h="25400">
                  <a:moveTo>
                    <a:pt x="2374" y="6705"/>
                  </a:moveTo>
                  <a:lnTo>
                    <a:pt x="1511" y="6705"/>
                  </a:lnTo>
                  <a:lnTo>
                    <a:pt x="1511" y="7569"/>
                  </a:lnTo>
                  <a:lnTo>
                    <a:pt x="2374" y="7569"/>
                  </a:lnTo>
                  <a:lnTo>
                    <a:pt x="2374" y="6705"/>
                  </a:lnTo>
                  <a:close/>
                </a:path>
                <a:path w="29209" h="25400">
                  <a:moveTo>
                    <a:pt x="3886" y="23977"/>
                  </a:moveTo>
                  <a:lnTo>
                    <a:pt x="3022" y="23977"/>
                  </a:lnTo>
                  <a:lnTo>
                    <a:pt x="3022" y="24841"/>
                  </a:lnTo>
                  <a:lnTo>
                    <a:pt x="3886" y="24841"/>
                  </a:lnTo>
                  <a:lnTo>
                    <a:pt x="3886" y="23977"/>
                  </a:lnTo>
                  <a:close/>
                </a:path>
                <a:path w="29209" h="25400">
                  <a:moveTo>
                    <a:pt x="3886" y="17068"/>
                  </a:moveTo>
                  <a:lnTo>
                    <a:pt x="3022" y="17068"/>
                  </a:lnTo>
                  <a:lnTo>
                    <a:pt x="3022" y="17932"/>
                  </a:lnTo>
                  <a:lnTo>
                    <a:pt x="3886" y="17932"/>
                  </a:lnTo>
                  <a:lnTo>
                    <a:pt x="3886" y="17068"/>
                  </a:lnTo>
                  <a:close/>
                </a:path>
                <a:path w="29209" h="25400">
                  <a:moveTo>
                    <a:pt x="3886" y="10160"/>
                  </a:moveTo>
                  <a:lnTo>
                    <a:pt x="3022" y="10160"/>
                  </a:lnTo>
                  <a:lnTo>
                    <a:pt x="3022" y="11023"/>
                  </a:lnTo>
                  <a:lnTo>
                    <a:pt x="3886" y="11023"/>
                  </a:lnTo>
                  <a:lnTo>
                    <a:pt x="3886" y="10160"/>
                  </a:lnTo>
                  <a:close/>
                </a:path>
                <a:path w="29209" h="25400">
                  <a:moveTo>
                    <a:pt x="3886" y="3454"/>
                  </a:moveTo>
                  <a:lnTo>
                    <a:pt x="3022" y="3454"/>
                  </a:lnTo>
                  <a:lnTo>
                    <a:pt x="3022" y="4318"/>
                  </a:lnTo>
                  <a:lnTo>
                    <a:pt x="3886" y="4318"/>
                  </a:lnTo>
                  <a:lnTo>
                    <a:pt x="3886" y="3454"/>
                  </a:lnTo>
                  <a:close/>
                </a:path>
                <a:path w="29209" h="25400">
                  <a:moveTo>
                    <a:pt x="5613" y="20523"/>
                  </a:moveTo>
                  <a:lnTo>
                    <a:pt x="4749" y="20523"/>
                  </a:lnTo>
                  <a:lnTo>
                    <a:pt x="4749" y="21386"/>
                  </a:lnTo>
                  <a:lnTo>
                    <a:pt x="5613" y="21386"/>
                  </a:lnTo>
                  <a:lnTo>
                    <a:pt x="5613" y="20523"/>
                  </a:lnTo>
                  <a:close/>
                </a:path>
                <a:path w="29209" h="25400">
                  <a:moveTo>
                    <a:pt x="5613" y="13614"/>
                  </a:moveTo>
                  <a:lnTo>
                    <a:pt x="4749" y="13614"/>
                  </a:lnTo>
                  <a:lnTo>
                    <a:pt x="4749" y="14478"/>
                  </a:lnTo>
                  <a:lnTo>
                    <a:pt x="5613" y="14478"/>
                  </a:lnTo>
                  <a:lnTo>
                    <a:pt x="5613" y="13614"/>
                  </a:lnTo>
                  <a:close/>
                </a:path>
                <a:path w="29209" h="25400">
                  <a:moveTo>
                    <a:pt x="5613" y="6705"/>
                  </a:moveTo>
                  <a:lnTo>
                    <a:pt x="4749" y="6705"/>
                  </a:lnTo>
                  <a:lnTo>
                    <a:pt x="4749" y="7569"/>
                  </a:lnTo>
                  <a:lnTo>
                    <a:pt x="5613" y="7569"/>
                  </a:lnTo>
                  <a:lnTo>
                    <a:pt x="5613" y="6705"/>
                  </a:lnTo>
                  <a:close/>
                </a:path>
                <a:path w="29209" h="25400">
                  <a:moveTo>
                    <a:pt x="5613" y="0"/>
                  </a:moveTo>
                  <a:lnTo>
                    <a:pt x="4749" y="0"/>
                  </a:lnTo>
                  <a:lnTo>
                    <a:pt x="4749" y="863"/>
                  </a:lnTo>
                  <a:lnTo>
                    <a:pt x="5613" y="863"/>
                  </a:lnTo>
                  <a:lnTo>
                    <a:pt x="5613" y="0"/>
                  </a:lnTo>
                  <a:close/>
                </a:path>
                <a:path w="29209" h="25400">
                  <a:moveTo>
                    <a:pt x="7124" y="23977"/>
                  </a:moveTo>
                  <a:lnTo>
                    <a:pt x="6261" y="23977"/>
                  </a:lnTo>
                  <a:lnTo>
                    <a:pt x="6261" y="24841"/>
                  </a:lnTo>
                  <a:lnTo>
                    <a:pt x="7124" y="24841"/>
                  </a:lnTo>
                  <a:lnTo>
                    <a:pt x="7124" y="23977"/>
                  </a:lnTo>
                  <a:close/>
                </a:path>
                <a:path w="29209" h="25400">
                  <a:moveTo>
                    <a:pt x="7124" y="17068"/>
                  </a:moveTo>
                  <a:lnTo>
                    <a:pt x="6261" y="17068"/>
                  </a:lnTo>
                  <a:lnTo>
                    <a:pt x="6261" y="17932"/>
                  </a:lnTo>
                  <a:lnTo>
                    <a:pt x="7124" y="17932"/>
                  </a:lnTo>
                  <a:lnTo>
                    <a:pt x="7124" y="17068"/>
                  </a:lnTo>
                  <a:close/>
                </a:path>
                <a:path w="29209" h="25400">
                  <a:moveTo>
                    <a:pt x="7124" y="10160"/>
                  </a:moveTo>
                  <a:lnTo>
                    <a:pt x="6261" y="10160"/>
                  </a:lnTo>
                  <a:lnTo>
                    <a:pt x="6261" y="11023"/>
                  </a:lnTo>
                  <a:lnTo>
                    <a:pt x="7124" y="11023"/>
                  </a:lnTo>
                  <a:lnTo>
                    <a:pt x="7124" y="10160"/>
                  </a:lnTo>
                  <a:close/>
                </a:path>
                <a:path w="29209" h="25400">
                  <a:moveTo>
                    <a:pt x="7124" y="3454"/>
                  </a:moveTo>
                  <a:lnTo>
                    <a:pt x="6261" y="3454"/>
                  </a:lnTo>
                  <a:lnTo>
                    <a:pt x="6261" y="4318"/>
                  </a:lnTo>
                  <a:lnTo>
                    <a:pt x="7124" y="4318"/>
                  </a:lnTo>
                  <a:lnTo>
                    <a:pt x="7124" y="3454"/>
                  </a:lnTo>
                  <a:close/>
                </a:path>
                <a:path w="29209" h="25400">
                  <a:moveTo>
                    <a:pt x="8851" y="20523"/>
                  </a:moveTo>
                  <a:lnTo>
                    <a:pt x="7988" y="20523"/>
                  </a:lnTo>
                  <a:lnTo>
                    <a:pt x="7988" y="21386"/>
                  </a:lnTo>
                  <a:lnTo>
                    <a:pt x="8851" y="21386"/>
                  </a:lnTo>
                  <a:lnTo>
                    <a:pt x="8851" y="20523"/>
                  </a:lnTo>
                  <a:close/>
                </a:path>
                <a:path w="29209" h="25400">
                  <a:moveTo>
                    <a:pt x="8851" y="13614"/>
                  </a:moveTo>
                  <a:lnTo>
                    <a:pt x="7988" y="13614"/>
                  </a:lnTo>
                  <a:lnTo>
                    <a:pt x="7988" y="14478"/>
                  </a:lnTo>
                  <a:lnTo>
                    <a:pt x="8851" y="14478"/>
                  </a:lnTo>
                  <a:lnTo>
                    <a:pt x="8851" y="13614"/>
                  </a:lnTo>
                  <a:close/>
                </a:path>
                <a:path w="29209" h="25400">
                  <a:moveTo>
                    <a:pt x="8851" y="6705"/>
                  </a:moveTo>
                  <a:lnTo>
                    <a:pt x="7988" y="6705"/>
                  </a:lnTo>
                  <a:lnTo>
                    <a:pt x="7988" y="7569"/>
                  </a:lnTo>
                  <a:lnTo>
                    <a:pt x="8851" y="7569"/>
                  </a:lnTo>
                  <a:lnTo>
                    <a:pt x="8851" y="6705"/>
                  </a:lnTo>
                  <a:close/>
                </a:path>
                <a:path w="29209" h="25400">
                  <a:moveTo>
                    <a:pt x="8851" y="0"/>
                  </a:moveTo>
                  <a:lnTo>
                    <a:pt x="7988" y="0"/>
                  </a:lnTo>
                  <a:lnTo>
                    <a:pt x="7988" y="863"/>
                  </a:lnTo>
                  <a:lnTo>
                    <a:pt x="8851" y="863"/>
                  </a:lnTo>
                  <a:lnTo>
                    <a:pt x="8851" y="0"/>
                  </a:lnTo>
                  <a:close/>
                </a:path>
                <a:path w="29209" h="25400">
                  <a:moveTo>
                    <a:pt x="10363" y="23977"/>
                  </a:moveTo>
                  <a:lnTo>
                    <a:pt x="9499" y="23977"/>
                  </a:lnTo>
                  <a:lnTo>
                    <a:pt x="9499" y="24841"/>
                  </a:lnTo>
                  <a:lnTo>
                    <a:pt x="10363" y="24841"/>
                  </a:lnTo>
                  <a:lnTo>
                    <a:pt x="10363" y="23977"/>
                  </a:lnTo>
                  <a:close/>
                </a:path>
                <a:path w="29209" h="25400">
                  <a:moveTo>
                    <a:pt x="10363" y="17068"/>
                  </a:moveTo>
                  <a:lnTo>
                    <a:pt x="9499" y="17068"/>
                  </a:lnTo>
                  <a:lnTo>
                    <a:pt x="9499" y="17932"/>
                  </a:lnTo>
                  <a:lnTo>
                    <a:pt x="10363" y="17932"/>
                  </a:lnTo>
                  <a:lnTo>
                    <a:pt x="10363" y="17068"/>
                  </a:lnTo>
                  <a:close/>
                </a:path>
                <a:path w="29209" h="25400">
                  <a:moveTo>
                    <a:pt x="10363" y="10160"/>
                  </a:moveTo>
                  <a:lnTo>
                    <a:pt x="9499" y="10160"/>
                  </a:lnTo>
                  <a:lnTo>
                    <a:pt x="9499" y="11023"/>
                  </a:lnTo>
                  <a:lnTo>
                    <a:pt x="10363" y="11023"/>
                  </a:lnTo>
                  <a:lnTo>
                    <a:pt x="10363" y="10160"/>
                  </a:lnTo>
                  <a:close/>
                </a:path>
                <a:path w="29209" h="25400">
                  <a:moveTo>
                    <a:pt x="10363" y="3454"/>
                  </a:moveTo>
                  <a:lnTo>
                    <a:pt x="9499" y="3454"/>
                  </a:lnTo>
                  <a:lnTo>
                    <a:pt x="9499" y="4318"/>
                  </a:lnTo>
                  <a:lnTo>
                    <a:pt x="10363" y="4318"/>
                  </a:lnTo>
                  <a:lnTo>
                    <a:pt x="10363" y="3454"/>
                  </a:lnTo>
                  <a:close/>
                </a:path>
                <a:path w="29209" h="25400">
                  <a:moveTo>
                    <a:pt x="11874" y="20523"/>
                  </a:moveTo>
                  <a:lnTo>
                    <a:pt x="11010" y="20523"/>
                  </a:lnTo>
                  <a:lnTo>
                    <a:pt x="11010" y="21386"/>
                  </a:lnTo>
                  <a:lnTo>
                    <a:pt x="11874" y="21386"/>
                  </a:lnTo>
                  <a:lnTo>
                    <a:pt x="11874" y="20523"/>
                  </a:lnTo>
                  <a:close/>
                </a:path>
                <a:path w="29209" h="25400">
                  <a:moveTo>
                    <a:pt x="11874" y="13614"/>
                  </a:moveTo>
                  <a:lnTo>
                    <a:pt x="11010" y="13614"/>
                  </a:lnTo>
                  <a:lnTo>
                    <a:pt x="11010" y="14478"/>
                  </a:lnTo>
                  <a:lnTo>
                    <a:pt x="11874" y="14478"/>
                  </a:lnTo>
                  <a:lnTo>
                    <a:pt x="11874" y="13614"/>
                  </a:lnTo>
                  <a:close/>
                </a:path>
                <a:path w="29209" h="25400">
                  <a:moveTo>
                    <a:pt x="11874" y="6705"/>
                  </a:moveTo>
                  <a:lnTo>
                    <a:pt x="11010" y="6705"/>
                  </a:lnTo>
                  <a:lnTo>
                    <a:pt x="11010" y="7569"/>
                  </a:lnTo>
                  <a:lnTo>
                    <a:pt x="11874" y="7569"/>
                  </a:lnTo>
                  <a:lnTo>
                    <a:pt x="11874" y="6705"/>
                  </a:lnTo>
                  <a:close/>
                </a:path>
                <a:path w="29209" h="25400">
                  <a:moveTo>
                    <a:pt x="11874" y="0"/>
                  </a:moveTo>
                  <a:lnTo>
                    <a:pt x="11010" y="0"/>
                  </a:lnTo>
                  <a:lnTo>
                    <a:pt x="11010" y="863"/>
                  </a:lnTo>
                  <a:lnTo>
                    <a:pt x="11874" y="863"/>
                  </a:lnTo>
                  <a:lnTo>
                    <a:pt x="11874" y="0"/>
                  </a:lnTo>
                  <a:close/>
                </a:path>
                <a:path w="29209" h="25400">
                  <a:moveTo>
                    <a:pt x="13601" y="23977"/>
                  </a:moveTo>
                  <a:lnTo>
                    <a:pt x="12738" y="23977"/>
                  </a:lnTo>
                  <a:lnTo>
                    <a:pt x="12738" y="24841"/>
                  </a:lnTo>
                  <a:lnTo>
                    <a:pt x="13601" y="24841"/>
                  </a:lnTo>
                  <a:lnTo>
                    <a:pt x="13601" y="23977"/>
                  </a:lnTo>
                  <a:close/>
                </a:path>
                <a:path w="29209" h="25400">
                  <a:moveTo>
                    <a:pt x="13601" y="17068"/>
                  </a:moveTo>
                  <a:lnTo>
                    <a:pt x="12738" y="17068"/>
                  </a:lnTo>
                  <a:lnTo>
                    <a:pt x="12738" y="17932"/>
                  </a:lnTo>
                  <a:lnTo>
                    <a:pt x="13601" y="17932"/>
                  </a:lnTo>
                  <a:lnTo>
                    <a:pt x="13601" y="17068"/>
                  </a:lnTo>
                  <a:close/>
                </a:path>
                <a:path w="29209" h="25400">
                  <a:moveTo>
                    <a:pt x="13601" y="10160"/>
                  </a:moveTo>
                  <a:lnTo>
                    <a:pt x="12738" y="10160"/>
                  </a:lnTo>
                  <a:lnTo>
                    <a:pt x="12738" y="11023"/>
                  </a:lnTo>
                  <a:lnTo>
                    <a:pt x="13601" y="11023"/>
                  </a:lnTo>
                  <a:lnTo>
                    <a:pt x="13601" y="10160"/>
                  </a:lnTo>
                  <a:close/>
                </a:path>
                <a:path w="29209" h="25400">
                  <a:moveTo>
                    <a:pt x="13601" y="3454"/>
                  </a:moveTo>
                  <a:lnTo>
                    <a:pt x="12738" y="3454"/>
                  </a:lnTo>
                  <a:lnTo>
                    <a:pt x="12738" y="4318"/>
                  </a:lnTo>
                  <a:lnTo>
                    <a:pt x="13601" y="4318"/>
                  </a:lnTo>
                  <a:lnTo>
                    <a:pt x="13601" y="3454"/>
                  </a:lnTo>
                  <a:close/>
                </a:path>
                <a:path w="29209" h="25400">
                  <a:moveTo>
                    <a:pt x="15113" y="20523"/>
                  </a:moveTo>
                  <a:lnTo>
                    <a:pt x="14249" y="20523"/>
                  </a:lnTo>
                  <a:lnTo>
                    <a:pt x="14249" y="21386"/>
                  </a:lnTo>
                  <a:lnTo>
                    <a:pt x="15113" y="21386"/>
                  </a:lnTo>
                  <a:lnTo>
                    <a:pt x="15113" y="20523"/>
                  </a:lnTo>
                  <a:close/>
                </a:path>
                <a:path w="29209" h="25400">
                  <a:moveTo>
                    <a:pt x="15113" y="13614"/>
                  </a:moveTo>
                  <a:lnTo>
                    <a:pt x="14249" y="13614"/>
                  </a:lnTo>
                  <a:lnTo>
                    <a:pt x="14249" y="14478"/>
                  </a:lnTo>
                  <a:lnTo>
                    <a:pt x="15113" y="14478"/>
                  </a:lnTo>
                  <a:lnTo>
                    <a:pt x="15113" y="13614"/>
                  </a:lnTo>
                  <a:close/>
                </a:path>
                <a:path w="29209" h="25400">
                  <a:moveTo>
                    <a:pt x="15113" y="6705"/>
                  </a:moveTo>
                  <a:lnTo>
                    <a:pt x="14249" y="6705"/>
                  </a:lnTo>
                  <a:lnTo>
                    <a:pt x="14249" y="7569"/>
                  </a:lnTo>
                  <a:lnTo>
                    <a:pt x="15113" y="7569"/>
                  </a:lnTo>
                  <a:lnTo>
                    <a:pt x="15113" y="6705"/>
                  </a:lnTo>
                  <a:close/>
                </a:path>
                <a:path w="29209" h="25400">
                  <a:moveTo>
                    <a:pt x="15113" y="0"/>
                  </a:moveTo>
                  <a:lnTo>
                    <a:pt x="14249" y="0"/>
                  </a:lnTo>
                  <a:lnTo>
                    <a:pt x="14249" y="863"/>
                  </a:lnTo>
                  <a:lnTo>
                    <a:pt x="15113" y="863"/>
                  </a:lnTo>
                  <a:lnTo>
                    <a:pt x="15113" y="0"/>
                  </a:lnTo>
                  <a:close/>
                </a:path>
                <a:path w="29209" h="25400">
                  <a:moveTo>
                    <a:pt x="16840" y="23977"/>
                  </a:moveTo>
                  <a:lnTo>
                    <a:pt x="15976" y="23977"/>
                  </a:lnTo>
                  <a:lnTo>
                    <a:pt x="15976" y="24841"/>
                  </a:lnTo>
                  <a:lnTo>
                    <a:pt x="16840" y="24841"/>
                  </a:lnTo>
                  <a:lnTo>
                    <a:pt x="16840" y="23977"/>
                  </a:lnTo>
                  <a:close/>
                </a:path>
                <a:path w="29209" h="25400">
                  <a:moveTo>
                    <a:pt x="16840" y="17068"/>
                  </a:moveTo>
                  <a:lnTo>
                    <a:pt x="15976" y="17068"/>
                  </a:lnTo>
                  <a:lnTo>
                    <a:pt x="15976" y="17932"/>
                  </a:lnTo>
                  <a:lnTo>
                    <a:pt x="16840" y="17932"/>
                  </a:lnTo>
                  <a:lnTo>
                    <a:pt x="16840" y="17068"/>
                  </a:lnTo>
                  <a:close/>
                </a:path>
                <a:path w="29209" h="25400">
                  <a:moveTo>
                    <a:pt x="16840" y="10160"/>
                  </a:moveTo>
                  <a:lnTo>
                    <a:pt x="15976" y="10160"/>
                  </a:lnTo>
                  <a:lnTo>
                    <a:pt x="15976" y="11023"/>
                  </a:lnTo>
                  <a:lnTo>
                    <a:pt x="16840" y="11023"/>
                  </a:lnTo>
                  <a:lnTo>
                    <a:pt x="16840" y="10160"/>
                  </a:lnTo>
                  <a:close/>
                </a:path>
                <a:path w="29209" h="25400">
                  <a:moveTo>
                    <a:pt x="16840" y="3454"/>
                  </a:moveTo>
                  <a:lnTo>
                    <a:pt x="15976" y="3454"/>
                  </a:lnTo>
                  <a:lnTo>
                    <a:pt x="15976" y="4318"/>
                  </a:lnTo>
                  <a:lnTo>
                    <a:pt x="16840" y="4318"/>
                  </a:lnTo>
                  <a:lnTo>
                    <a:pt x="16840" y="3454"/>
                  </a:lnTo>
                  <a:close/>
                </a:path>
                <a:path w="29209" h="25400">
                  <a:moveTo>
                    <a:pt x="18351" y="20523"/>
                  </a:moveTo>
                  <a:lnTo>
                    <a:pt x="17487" y="20523"/>
                  </a:lnTo>
                  <a:lnTo>
                    <a:pt x="17487" y="21386"/>
                  </a:lnTo>
                  <a:lnTo>
                    <a:pt x="18351" y="21386"/>
                  </a:lnTo>
                  <a:lnTo>
                    <a:pt x="18351" y="20523"/>
                  </a:lnTo>
                  <a:close/>
                </a:path>
                <a:path w="29209" h="25400">
                  <a:moveTo>
                    <a:pt x="18351" y="13614"/>
                  </a:moveTo>
                  <a:lnTo>
                    <a:pt x="17487" y="13614"/>
                  </a:lnTo>
                  <a:lnTo>
                    <a:pt x="17487" y="14478"/>
                  </a:lnTo>
                  <a:lnTo>
                    <a:pt x="18351" y="14478"/>
                  </a:lnTo>
                  <a:lnTo>
                    <a:pt x="18351" y="13614"/>
                  </a:lnTo>
                  <a:close/>
                </a:path>
                <a:path w="29209" h="25400">
                  <a:moveTo>
                    <a:pt x="18351" y="6705"/>
                  </a:moveTo>
                  <a:lnTo>
                    <a:pt x="17487" y="6705"/>
                  </a:lnTo>
                  <a:lnTo>
                    <a:pt x="17487" y="7569"/>
                  </a:lnTo>
                  <a:lnTo>
                    <a:pt x="18351" y="7569"/>
                  </a:lnTo>
                  <a:lnTo>
                    <a:pt x="18351" y="6705"/>
                  </a:lnTo>
                  <a:close/>
                </a:path>
                <a:path w="29209" h="25400">
                  <a:moveTo>
                    <a:pt x="18351" y="0"/>
                  </a:moveTo>
                  <a:lnTo>
                    <a:pt x="17487" y="0"/>
                  </a:lnTo>
                  <a:lnTo>
                    <a:pt x="17487" y="863"/>
                  </a:lnTo>
                  <a:lnTo>
                    <a:pt x="18351" y="863"/>
                  </a:lnTo>
                  <a:lnTo>
                    <a:pt x="18351" y="0"/>
                  </a:lnTo>
                  <a:close/>
                </a:path>
                <a:path w="29209" h="25400">
                  <a:moveTo>
                    <a:pt x="19862" y="17068"/>
                  </a:moveTo>
                  <a:lnTo>
                    <a:pt x="18999" y="17068"/>
                  </a:lnTo>
                  <a:lnTo>
                    <a:pt x="18999" y="17932"/>
                  </a:lnTo>
                  <a:lnTo>
                    <a:pt x="19862" y="17932"/>
                  </a:lnTo>
                  <a:lnTo>
                    <a:pt x="19862" y="17068"/>
                  </a:lnTo>
                  <a:close/>
                </a:path>
                <a:path w="29209" h="25400">
                  <a:moveTo>
                    <a:pt x="19862" y="10160"/>
                  </a:moveTo>
                  <a:lnTo>
                    <a:pt x="18999" y="10160"/>
                  </a:lnTo>
                  <a:lnTo>
                    <a:pt x="18999" y="11023"/>
                  </a:lnTo>
                  <a:lnTo>
                    <a:pt x="19862" y="11023"/>
                  </a:lnTo>
                  <a:lnTo>
                    <a:pt x="19862" y="10160"/>
                  </a:lnTo>
                  <a:close/>
                </a:path>
                <a:path w="29209" h="25400">
                  <a:moveTo>
                    <a:pt x="19862" y="3454"/>
                  </a:moveTo>
                  <a:lnTo>
                    <a:pt x="18999" y="3454"/>
                  </a:lnTo>
                  <a:lnTo>
                    <a:pt x="18999" y="4318"/>
                  </a:lnTo>
                  <a:lnTo>
                    <a:pt x="19862" y="4318"/>
                  </a:lnTo>
                  <a:lnTo>
                    <a:pt x="19862" y="3454"/>
                  </a:lnTo>
                  <a:close/>
                </a:path>
                <a:path w="29209" h="25400">
                  <a:moveTo>
                    <a:pt x="21590" y="20523"/>
                  </a:moveTo>
                  <a:lnTo>
                    <a:pt x="20726" y="20523"/>
                  </a:lnTo>
                  <a:lnTo>
                    <a:pt x="20726" y="21386"/>
                  </a:lnTo>
                  <a:lnTo>
                    <a:pt x="21590" y="21386"/>
                  </a:lnTo>
                  <a:lnTo>
                    <a:pt x="21590" y="20523"/>
                  </a:lnTo>
                  <a:close/>
                </a:path>
                <a:path w="29209" h="25400">
                  <a:moveTo>
                    <a:pt x="21590" y="13614"/>
                  </a:moveTo>
                  <a:lnTo>
                    <a:pt x="20726" y="13614"/>
                  </a:lnTo>
                  <a:lnTo>
                    <a:pt x="20726" y="14478"/>
                  </a:lnTo>
                  <a:lnTo>
                    <a:pt x="21590" y="14478"/>
                  </a:lnTo>
                  <a:lnTo>
                    <a:pt x="21590" y="13614"/>
                  </a:lnTo>
                  <a:close/>
                </a:path>
                <a:path w="29209" h="25400">
                  <a:moveTo>
                    <a:pt x="21590" y="6705"/>
                  </a:moveTo>
                  <a:lnTo>
                    <a:pt x="20726" y="6705"/>
                  </a:lnTo>
                  <a:lnTo>
                    <a:pt x="20726" y="7569"/>
                  </a:lnTo>
                  <a:lnTo>
                    <a:pt x="21590" y="7569"/>
                  </a:lnTo>
                  <a:lnTo>
                    <a:pt x="21590" y="6705"/>
                  </a:lnTo>
                  <a:close/>
                </a:path>
                <a:path w="29209" h="25400">
                  <a:moveTo>
                    <a:pt x="21590" y="0"/>
                  </a:moveTo>
                  <a:lnTo>
                    <a:pt x="20726" y="0"/>
                  </a:lnTo>
                  <a:lnTo>
                    <a:pt x="20726" y="863"/>
                  </a:lnTo>
                  <a:lnTo>
                    <a:pt x="21590" y="863"/>
                  </a:lnTo>
                  <a:lnTo>
                    <a:pt x="21590" y="0"/>
                  </a:lnTo>
                  <a:close/>
                </a:path>
                <a:path w="29209" h="25400">
                  <a:moveTo>
                    <a:pt x="23101" y="17068"/>
                  </a:moveTo>
                  <a:lnTo>
                    <a:pt x="22237" y="17068"/>
                  </a:lnTo>
                  <a:lnTo>
                    <a:pt x="22237" y="17932"/>
                  </a:lnTo>
                  <a:lnTo>
                    <a:pt x="23101" y="17932"/>
                  </a:lnTo>
                  <a:lnTo>
                    <a:pt x="23101" y="17068"/>
                  </a:lnTo>
                  <a:close/>
                </a:path>
                <a:path w="29209" h="25400">
                  <a:moveTo>
                    <a:pt x="23101" y="10160"/>
                  </a:moveTo>
                  <a:lnTo>
                    <a:pt x="22237" y="10160"/>
                  </a:lnTo>
                  <a:lnTo>
                    <a:pt x="22237" y="11023"/>
                  </a:lnTo>
                  <a:lnTo>
                    <a:pt x="23101" y="11023"/>
                  </a:lnTo>
                  <a:lnTo>
                    <a:pt x="23101" y="10160"/>
                  </a:lnTo>
                  <a:close/>
                </a:path>
                <a:path w="29209" h="25400">
                  <a:moveTo>
                    <a:pt x="23101" y="3454"/>
                  </a:moveTo>
                  <a:lnTo>
                    <a:pt x="22237" y="3454"/>
                  </a:lnTo>
                  <a:lnTo>
                    <a:pt x="22237" y="4318"/>
                  </a:lnTo>
                  <a:lnTo>
                    <a:pt x="23101" y="4318"/>
                  </a:lnTo>
                  <a:lnTo>
                    <a:pt x="23101" y="3454"/>
                  </a:lnTo>
                  <a:close/>
                </a:path>
                <a:path w="29209" h="25400">
                  <a:moveTo>
                    <a:pt x="24828" y="20523"/>
                  </a:moveTo>
                  <a:lnTo>
                    <a:pt x="23964" y="20523"/>
                  </a:lnTo>
                  <a:lnTo>
                    <a:pt x="23964" y="21386"/>
                  </a:lnTo>
                  <a:lnTo>
                    <a:pt x="24828" y="21386"/>
                  </a:lnTo>
                  <a:lnTo>
                    <a:pt x="24828" y="20523"/>
                  </a:lnTo>
                  <a:close/>
                </a:path>
                <a:path w="29209" h="25400">
                  <a:moveTo>
                    <a:pt x="24828" y="13614"/>
                  </a:moveTo>
                  <a:lnTo>
                    <a:pt x="23964" y="13614"/>
                  </a:lnTo>
                  <a:lnTo>
                    <a:pt x="23964" y="14478"/>
                  </a:lnTo>
                  <a:lnTo>
                    <a:pt x="24828" y="14478"/>
                  </a:lnTo>
                  <a:lnTo>
                    <a:pt x="24828" y="13614"/>
                  </a:lnTo>
                  <a:close/>
                </a:path>
                <a:path w="29209" h="25400">
                  <a:moveTo>
                    <a:pt x="24828" y="6705"/>
                  </a:moveTo>
                  <a:lnTo>
                    <a:pt x="23964" y="6705"/>
                  </a:lnTo>
                  <a:lnTo>
                    <a:pt x="23964" y="7569"/>
                  </a:lnTo>
                  <a:lnTo>
                    <a:pt x="24828" y="7569"/>
                  </a:lnTo>
                  <a:lnTo>
                    <a:pt x="24828" y="6705"/>
                  </a:lnTo>
                  <a:close/>
                </a:path>
                <a:path w="29209" h="25400">
                  <a:moveTo>
                    <a:pt x="24828" y="0"/>
                  </a:moveTo>
                  <a:lnTo>
                    <a:pt x="23964" y="0"/>
                  </a:lnTo>
                  <a:lnTo>
                    <a:pt x="23964" y="863"/>
                  </a:lnTo>
                  <a:lnTo>
                    <a:pt x="24828" y="863"/>
                  </a:lnTo>
                  <a:lnTo>
                    <a:pt x="24828" y="0"/>
                  </a:lnTo>
                  <a:close/>
                </a:path>
                <a:path w="29209" h="25400">
                  <a:moveTo>
                    <a:pt x="26339" y="17068"/>
                  </a:moveTo>
                  <a:lnTo>
                    <a:pt x="25476" y="17068"/>
                  </a:lnTo>
                  <a:lnTo>
                    <a:pt x="25476" y="17932"/>
                  </a:lnTo>
                  <a:lnTo>
                    <a:pt x="26339" y="17932"/>
                  </a:lnTo>
                  <a:lnTo>
                    <a:pt x="26339" y="17068"/>
                  </a:lnTo>
                  <a:close/>
                </a:path>
                <a:path w="29209" h="25400">
                  <a:moveTo>
                    <a:pt x="26339" y="10160"/>
                  </a:moveTo>
                  <a:lnTo>
                    <a:pt x="25476" y="10160"/>
                  </a:lnTo>
                  <a:lnTo>
                    <a:pt x="25476" y="11023"/>
                  </a:lnTo>
                  <a:lnTo>
                    <a:pt x="26339" y="11023"/>
                  </a:lnTo>
                  <a:lnTo>
                    <a:pt x="26339" y="10160"/>
                  </a:lnTo>
                  <a:close/>
                </a:path>
                <a:path w="29209" h="25400">
                  <a:moveTo>
                    <a:pt x="26339" y="3454"/>
                  </a:moveTo>
                  <a:lnTo>
                    <a:pt x="25476" y="3454"/>
                  </a:lnTo>
                  <a:lnTo>
                    <a:pt x="25476" y="4318"/>
                  </a:lnTo>
                  <a:lnTo>
                    <a:pt x="26339" y="4318"/>
                  </a:lnTo>
                  <a:lnTo>
                    <a:pt x="26339" y="3454"/>
                  </a:lnTo>
                  <a:close/>
                </a:path>
                <a:path w="29209" h="25400">
                  <a:moveTo>
                    <a:pt x="27851" y="20523"/>
                  </a:moveTo>
                  <a:lnTo>
                    <a:pt x="26987" y="20523"/>
                  </a:lnTo>
                  <a:lnTo>
                    <a:pt x="26987" y="21386"/>
                  </a:lnTo>
                  <a:lnTo>
                    <a:pt x="27851" y="21386"/>
                  </a:lnTo>
                  <a:lnTo>
                    <a:pt x="27851" y="20523"/>
                  </a:lnTo>
                  <a:close/>
                </a:path>
                <a:path w="29209" h="25400">
                  <a:moveTo>
                    <a:pt x="27851" y="13614"/>
                  </a:moveTo>
                  <a:lnTo>
                    <a:pt x="26987" y="13614"/>
                  </a:lnTo>
                  <a:lnTo>
                    <a:pt x="26987" y="14478"/>
                  </a:lnTo>
                  <a:lnTo>
                    <a:pt x="27851" y="14478"/>
                  </a:lnTo>
                  <a:lnTo>
                    <a:pt x="27851" y="13614"/>
                  </a:lnTo>
                  <a:close/>
                </a:path>
                <a:path w="29209" h="25400">
                  <a:moveTo>
                    <a:pt x="27851" y="6705"/>
                  </a:moveTo>
                  <a:lnTo>
                    <a:pt x="26987" y="6705"/>
                  </a:lnTo>
                  <a:lnTo>
                    <a:pt x="26987" y="7569"/>
                  </a:lnTo>
                  <a:lnTo>
                    <a:pt x="27851" y="7569"/>
                  </a:lnTo>
                  <a:lnTo>
                    <a:pt x="27851" y="6705"/>
                  </a:lnTo>
                  <a:close/>
                </a:path>
                <a:path w="29209" h="25400">
                  <a:moveTo>
                    <a:pt x="27851" y="0"/>
                  </a:moveTo>
                  <a:lnTo>
                    <a:pt x="26987" y="0"/>
                  </a:lnTo>
                  <a:lnTo>
                    <a:pt x="26987" y="863"/>
                  </a:lnTo>
                  <a:lnTo>
                    <a:pt x="27851" y="863"/>
                  </a:lnTo>
                  <a:lnTo>
                    <a:pt x="27851" y="0"/>
                  </a:lnTo>
                  <a:close/>
                </a:path>
                <a:path w="29209" h="25400">
                  <a:moveTo>
                    <a:pt x="29146" y="17068"/>
                  </a:moveTo>
                  <a:lnTo>
                    <a:pt x="28714" y="17068"/>
                  </a:lnTo>
                  <a:lnTo>
                    <a:pt x="28714" y="17932"/>
                  </a:lnTo>
                  <a:lnTo>
                    <a:pt x="29146" y="17932"/>
                  </a:lnTo>
                  <a:lnTo>
                    <a:pt x="29146" y="17068"/>
                  </a:lnTo>
                  <a:close/>
                </a:path>
                <a:path w="29209" h="25400">
                  <a:moveTo>
                    <a:pt x="29146" y="10160"/>
                  </a:moveTo>
                  <a:lnTo>
                    <a:pt x="28714" y="10160"/>
                  </a:lnTo>
                  <a:lnTo>
                    <a:pt x="28714" y="11023"/>
                  </a:lnTo>
                  <a:lnTo>
                    <a:pt x="29146" y="11023"/>
                  </a:lnTo>
                  <a:lnTo>
                    <a:pt x="29146" y="10160"/>
                  </a:lnTo>
                  <a:close/>
                </a:path>
                <a:path w="29209" h="25400">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0" name="object 590"/>
            <p:cNvSpPr/>
            <p:nvPr/>
          </p:nvSpPr>
          <p:spPr>
            <a:xfrm>
              <a:off x="7318743" y="5582411"/>
              <a:ext cx="29209" cy="24765"/>
            </a:xfrm>
            <a:custGeom>
              <a:avLst/>
              <a:gdLst/>
              <a:ahLst/>
              <a:cxnLst/>
              <a:rect l="l" t="t" r="r" b="b"/>
              <a:pathLst>
                <a:path w="29209" h="24764">
                  <a:moveTo>
                    <a:pt x="863" y="20523"/>
                  </a:moveTo>
                  <a:lnTo>
                    <a:pt x="0" y="20523"/>
                  </a:lnTo>
                  <a:lnTo>
                    <a:pt x="0" y="21386"/>
                  </a:lnTo>
                  <a:lnTo>
                    <a:pt x="863" y="21386"/>
                  </a:lnTo>
                  <a:lnTo>
                    <a:pt x="863" y="20523"/>
                  </a:lnTo>
                  <a:close/>
                </a:path>
                <a:path w="29209" h="24764">
                  <a:moveTo>
                    <a:pt x="863" y="13614"/>
                  </a:moveTo>
                  <a:lnTo>
                    <a:pt x="0" y="13614"/>
                  </a:lnTo>
                  <a:lnTo>
                    <a:pt x="0" y="14478"/>
                  </a:lnTo>
                  <a:lnTo>
                    <a:pt x="863" y="14478"/>
                  </a:lnTo>
                  <a:lnTo>
                    <a:pt x="863" y="13614"/>
                  </a:lnTo>
                  <a:close/>
                </a:path>
                <a:path w="29209" h="24764">
                  <a:moveTo>
                    <a:pt x="863" y="6705"/>
                  </a:moveTo>
                  <a:lnTo>
                    <a:pt x="0" y="6705"/>
                  </a:lnTo>
                  <a:lnTo>
                    <a:pt x="0" y="7569"/>
                  </a:lnTo>
                  <a:lnTo>
                    <a:pt x="863" y="7569"/>
                  </a:lnTo>
                  <a:lnTo>
                    <a:pt x="863" y="6705"/>
                  </a:lnTo>
                  <a:close/>
                </a:path>
                <a:path w="29209" h="24764">
                  <a:moveTo>
                    <a:pt x="2374" y="23774"/>
                  </a:moveTo>
                  <a:lnTo>
                    <a:pt x="1511" y="23774"/>
                  </a:lnTo>
                  <a:lnTo>
                    <a:pt x="1511" y="24638"/>
                  </a:lnTo>
                  <a:lnTo>
                    <a:pt x="2374" y="24638"/>
                  </a:lnTo>
                  <a:lnTo>
                    <a:pt x="2374" y="23774"/>
                  </a:lnTo>
                  <a:close/>
                </a:path>
                <a:path w="29209" h="24764">
                  <a:moveTo>
                    <a:pt x="2374" y="17068"/>
                  </a:moveTo>
                  <a:lnTo>
                    <a:pt x="1511" y="17068"/>
                  </a:lnTo>
                  <a:lnTo>
                    <a:pt x="1511" y="17932"/>
                  </a:lnTo>
                  <a:lnTo>
                    <a:pt x="2374" y="17932"/>
                  </a:lnTo>
                  <a:lnTo>
                    <a:pt x="2374" y="17068"/>
                  </a:lnTo>
                  <a:close/>
                </a:path>
                <a:path w="29209" h="24764">
                  <a:moveTo>
                    <a:pt x="2374" y="10160"/>
                  </a:moveTo>
                  <a:lnTo>
                    <a:pt x="1511" y="10160"/>
                  </a:lnTo>
                  <a:lnTo>
                    <a:pt x="1511" y="11023"/>
                  </a:lnTo>
                  <a:lnTo>
                    <a:pt x="2374" y="11023"/>
                  </a:lnTo>
                  <a:lnTo>
                    <a:pt x="2374" y="10160"/>
                  </a:lnTo>
                  <a:close/>
                </a:path>
                <a:path w="29209" h="24764">
                  <a:moveTo>
                    <a:pt x="2374" y="3251"/>
                  </a:moveTo>
                  <a:lnTo>
                    <a:pt x="1511" y="3251"/>
                  </a:lnTo>
                  <a:lnTo>
                    <a:pt x="1511" y="4114"/>
                  </a:lnTo>
                  <a:lnTo>
                    <a:pt x="2374" y="4114"/>
                  </a:lnTo>
                  <a:lnTo>
                    <a:pt x="2374" y="3251"/>
                  </a:lnTo>
                  <a:close/>
                </a:path>
                <a:path w="29209" h="24764">
                  <a:moveTo>
                    <a:pt x="3886" y="20523"/>
                  </a:moveTo>
                  <a:lnTo>
                    <a:pt x="3022" y="20523"/>
                  </a:lnTo>
                  <a:lnTo>
                    <a:pt x="3022" y="21386"/>
                  </a:lnTo>
                  <a:lnTo>
                    <a:pt x="3886" y="21386"/>
                  </a:lnTo>
                  <a:lnTo>
                    <a:pt x="3886" y="20523"/>
                  </a:lnTo>
                  <a:close/>
                </a:path>
                <a:path w="29209" h="24764">
                  <a:moveTo>
                    <a:pt x="3886" y="13614"/>
                  </a:moveTo>
                  <a:lnTo>
                    <a:pt x="3022" y="13614"/>
                  </a:lnTo>
                  <a:lnTo>
                    <a:pt x="3022" y="14478"/>
                  </a:lnTo>
                  <a:lnTo>
                    <a:pt x="3886" y="14478"/>
                  </a:lnTo>
                  <a:lnTo>
                    <a:pt x="3886" y="13614"/>
                  </a:lnTo>
                  <a:close/>
                </a:path>
                <a:path w="29209" h="24764">
                  <a:moveTo>
                    <a:pt x="3886" y="6705"/>
                  </a:moveTo>
                  <a:lnTo>
                    <a:pt x="3022" y="6705"/>
                  </a:lnTo>
                  <a:lnTo>
                    <a:pt x="3022" y="7569"/>
                  </a:lnTo>
                  <a:lnTo>
                    <a:pt x="3886" y="7569"/>
                  </a:lnTo>
                  <a:lnTo>
                    <a:pt x="3886" y="6705"/>
                  </a:lnTo>
                  <a:close/>
                </a:path>
                <a:path w="29209" h="24764">
                  <a:moveTo>
                    <a:pt x="5613" y="23774"/>
                  </a:moveTo>
                  <a:lnTo>
                    <a:pt x="4749" y="23774"/>
                  </a:lnTo>
                  <a:lnTo>
                    <a:pt x="4749" y="24638"/>
                  </a:lnTo>
                  <a:lnTo>
                    <a:pt x="5613" y="24638"/>
                  </a:lnTo>
                  <a:lnTo>
                    <a:pt x="5613" y="23774"/>
                  </a:lnTo>
                  <a:close/>
                </a:path>
                <a:path w="29209" h="24764">
                  <a:moveTo>
                    <a:pt x="5613" y="17068"/>
                  </a:moveTo>
                  <a:lnTo>
                    <a:pt x="4749" y="17068"/>
                  </a:lnTo>
                  <a:lnTo>
                    <a:pt x="4749" y="17932"/>
                  </a:lnTo>
                  <a:lnTo>
                    <a:pt x="5613" y="17932"/>
                  </a:lnTo>
                  <a:lnTo>
                    <a:pt x="5613" y="17068"/>
                  </a:lnTo>
                  <a:close/>
                </a:path>
                <a:path w="29209" h="24764">
                  <a:moveTo>
                    <a:pt x="5613" y="10160"/>
                  </a:moveTo>
                  <a:lnTo>
                    <a:pt x="4749" y="10160"/>
                  </a:lnTo>
                  <a:lnTo>
                    <a:pt x="4749" y="11023"/>
                  </a:lnTo>
                  <a:lnTo>
                    <a:pt x="5613" y="11023"/>
                  </a:lnTo>
                  <a:lnTo>
                    <a:pt x="5613" y="10160"/>
                  </a:lnTo>
                  <a:close/>
                </a:path>
                <a:path w="29209" h="24764">
                  <a:moveTo>
                    <a:pt x="5613" y="3251"/>
                  </a:moveTo>
                  <a:lnTo>
                    <a:pt x="4749" y="3251"/>
                  </a:lnTo>
                  <a:lnTo>
                    <a:pt x="4749" y="4114"/>
                  </a:lnTo>
                  <a:lnTo>
                    <a:pt x="5613" y="4114"/>
                  </a:lnTo>
                  <a:lnTo>
                    <a:pt x="5613" y="3251"/>
                  </a:lnTo>
                  <a:close/>
                </a:path>
                <a:path w="29209" h="24764">
                  <a:moveTo>
                    <a:pt x="7124" y="20523"/>
                  </a:moveTo>
                  <a:lnTo>
                    <a:pt x="6261" y="20523"/>
                  </a:lnTo>
                  <a:lnTo>
                    <a:pt x="6261" y="21386"/>
                  </a:lnTo>
                  <a:lnTo>
                    <a:pt x="7124" y="21386"/>
                  </a:lnTo>
                  <a:lnTo>
                    <a:pt x="7124" y="20523"/>
                  </a:lnTo>
                  <a:close/>
                </a:path>
                <a:path w="29209" h="24764">
                  <a:moveTo>
                    <a:pt x="7124" y="13614"/>
                  </a:moveTo>
                  <a:lnTo>
                    <a:pt x="6261" y="13614"/>
                  </a:lnTo>
                  <a:lnTo>
                    <a:pt x="6261" y="14478"/>
                  </a:lnTo>
                  <a:lnTo>
                    <a:pt x="7124" y="14478"/>
                  </a:lnTo>
                  <a:lnTo>
                    <a:pt x="7124" y="13614"/>
                  </a:lnTo>
                  <a:close/>
                </a:path>
                <a:path w="29209" h="24764">
                  <a:moveTo>
                    <a:pt x="7124" y="6705"/>
                  </a:moveTo>
                  <a:lnTo>
                    <a:pt x="6261" y="6705"/>
                  </a:lnTo>
                  <a:lnTo>
                    <a:pt x="6261" y="7569"/>
                  </a:lnTo>
                  <a:lnTo>
                    <a:pt x="7124" y="7569"/>
                  </a:lnTo>
                  <a:lnTo>
                    <a:pt x="7124" y="6705"/>
                  </a:lnTo>
                  <a:close/>
                </a:path>
                <a:path w="29209" h="24764">
                  <a:moveTo>
                    <a:pt x="8851" y="23774"/>
                  </a:moveTo>
                  <a:lnTo>
                    <a:pt x="7988" y="23774"/>
                  </a:lnTo>
                  <a:lnTo>
                    <a:pt x="7988" y="24638"/>
                  </a:lnTo>
                  <a:lnTo>
                    <a:pt x="8851" y="24638"/>
                  </a:lnTo>
                  <a:lnTo>
                    <a:pt x="8851" y="23774"/>
                  </a:lnTo>
                  <a:close/>
                </a:path>
                <a:path w="29209" h="24764">
                  <a:moveTo>
                    <a:pt x="8851" y="17068"/>
                  </a:moveTo>
                  <a:lnTo>
                    <a:pt x="7988" y="17068"/>
                  </a:lnTo>
                  <a:lnTo>
                    <a:pt x="7988" y="17932"/>
                  </a:lnTo>
                  <a:lnTo>
                    <a:pt x="8851" y="17932"/>
                  </a:lnTo>
                  <a:lnTo>
                    <a:pt x="8851" y="17068"/>
                  </a:lnTo>
                  <a:close/>
                </a:path>
                <a:path w="29209" h="24764">
                  <a:moveTo>
                    <a:pt x="8851" y="10160"/>
                  </a:moveTo>
                  <a:lnTo>
                    <a:pt x="7988" y="10160"/>
                  </a:lnTo>
                  <a:lnTo>
                    <a:pt x="7988" y="11023"/>
                  </a:lnTo>
                  <a:lnTo>
                    <a:pt x="8851" y="11023"/>
                  </a:lnTo>
                  <a:lnTo>
                    <a:pt x="8851" y="10160"/>
                  </a:lnTo>
                  <a:close/>
                </a:path>
                <a:path w="29209" h="24764">
                  <a:moveTo>
                    <a:pt x="8851" y="3251"/>
                  </a:moveTo>
                  <a:lnTo>
                    <a:pt x="7988" y="3251"/>
                  </a:lnTo>
                  <a:lnTo>
                    <a:pt x="7988" y="4114"/>
                  </a:lnTo>
                  <a:lnTo>
                    <a:pt x="8851" y="4114"/>
                  </a:lnTo>
                  <a:lnTo>
                    <a:pt x="8851" y="3251"/>
                  </a:lnTo>
                  <a:close/>
                </a:path>
                <a:path w="29209" h="24764">
                  <a:moveTo>
                    <a:pt x="10363" y="20523"/>
                  </a:moveTo>
                  <a:lnTo>
                    <a:pt x="9499" y="20523"/>
                  </a:lnTo>
                  <a:lnTo>
                    <a:pt x="9499" y="21386"/>
                  </a:lnTo>
                  <a:lnTo>
                    <a:pt x="10363" y="21386"/>
                  </a:lnTo>
                  <a:lnTo>
                    <a:pt x="10363" y="20523"/>
                  </a:lnTo>
                  <a:close/>
                </a:path>
                <a:path w="29209" h="24764">
                  <a:moveTo>
                    <a:pt x="10363" y="13614"/>
                  </a:moveTo>
                  <a:lnTo>
                    <a:pt x="9499" y="13614"/>
                  </a:lnTo>
                  <a:lnTo>
                    <a:pt x="9499" y="14478"/>
                  </a:lnTo>
                  <a:lnTo>
                    <a:pt x="10363" y="14478"/>
                  </a:lnTo>
                  <a:lnTo>
                    <a:pt x="10363" y="13614"/>
                  </a:lnTo>
                  <a:close/>
                </a:path>
                <a:path w="29209" h="24764">
                  <a:moveTo>
                    <a:pt x="10363" y="6705"/>
                  </a:moveTo>
                  <a:lnTo>
                    <a:pt x="9499" y="6705"/>
                  </a:lnTo>
                  <a:lnTo>
                    <a:pt x="9499" y="7569"/>
                  </a:lnTo>
                  <a:lnTo>
                    <a:pt x="10363" y="7569"/>
                  </a:lnTo>
                  <a:lnTo>
                    <a:pt x="10363" y="6705"/>
                  </a:lnTo>
                  <a:close/>
                </a:path>
                <a:path w="29209" h="24764">
                  <a:moveTo>
                    <a:pt x="11874" y="23774"/>
                  </a:moveTo>
                  <a:lnTo>
                    <a:pt x="11010" y="23774"/>
                  </a:lnTo>
                  <a:lnTo>
                    <a:pt x="11010" y="24638"/>
                  </a:lnTo>
                  <a:lnTo>
                    <a:pt x="11874" y="24638"/>
                  </a:lnTo>
                  <a:lnTo>
                    <a:pt x="11874" y="23774"/>
                  </a:lnTo>
                  <a:close/>
                </a:path>
                <a:path w="29209" h="24764">
                  <a:moveTo>
                    <a:pt x="11874" y="17068"/>
                  </a:moveTo>
                  <a:lnTo>
                    <a:pt x="11010" y="17068"/>
                  </a:lnTo>
                  <a:lnTo>
                    <a:pt x="11010" y="17932"/>
                  </a:lnTo>
                  <a:lnTo>
                    <a:pt x="11874" y="17932"/>
                  </a:lnTo>
                  <a:lnTo>
                    <a:pt x="11874" y="17068"/>
                  </a:lnTo>
                  <a:close/>
                </a:path>
                <a:path w="29209" h="24764">
                  <a:moveTo>
                    <a:pt x="11874" y="10160"/>
                  </a:moveTo>
                  <a:lnTo>
                    <a:pt x="11010" y="10160"/>
                  </a:lnTo>
                  <a:lnTo>
                    <a:pt x="11010" y="11023"/>
                  </a:lnTo>
                  <a:lnTo>
                    <a:pt x="11874" y="11023"/>
                  </a:lnTo>
                  <a:lnTo>
                    <a:pt x="11874" y="10160"/>
                  </a:lnTo>
                  <a:close/>
                </a:path>
                <a:path w="29209" h="24764">
                  <a:moveTo>
                    <a:pt x="11874" y="3251"/>
                  </a:moveTo>
                  <a:lnTo>
                    <a:pt x="11010" y="3251"/>
                  </a:lnTo>
                  <a:lnTo>
                    <a:pt x="11010" y="4114"/>
                  </a:lnTo>
                  <a:lnTo>
                    <a:pt x="11874" y="4114"/>
                  </a:lnTo>
                  <a:lnTo>
                    <a:pt x="11874" y="3251"/>
                  </a:lnTo>
                  <a:close/>
                </a:path>
                <a:path w="29209" h="24764">
                  <a:moveTo>
                    <a:pt x="13601" y="20523"/>
                  </a:moveTo>
                  <a:lnTo>
                    <a:pt x="12738" y="20523"/>
                  </a:lnTo>
                  <a:lnTo>
                    <a:pt x="12738" y="21386"/>
                  </a:lnTo>
                  <a:lnTo>
                    <a:pt x="13601" y="21386"/>
                  </a:lnTo>
                  <a:lnTo>
                    <a:pt x="13601" y="20523"/>
                  </a:lnTo>
                  <a:close/>
                </a:path>
                <a:path w="29209" h="24764">
                  <a:moveTo>
                    <a:pt x="13601" y="13614"/>
                  </a:moveTo>
                  <a:lnTo>
                    <a:pt x="12738" y="13614"/>
                  </a:lnTo>
                  <a:lnTo>
                    <a:pt x="12738" y="14478"/>
                  </a:lnTo>
                  <a:lnTo>
                    <a:pt x="13601" y="14478"/>
                  </a:lnTo>
                  <a:lnTo>
                    <a:pt x="13601" y="13614"/>
                  </a:lnTo>
                  <a:close/>
                </a:path>
                <a:path w="29209" h="24764">
                  <a:moveTo>
                    <a:pt x="13601" y="6705"/>
                  </a:moveTo>
                  <a:lnTo>
                    <a:pt x="12738" y="6705"/>
                  </a:lnTo>
                  <a:lnTo>
                    <a:pt x="12738" y="7569"/>
                  </a:lnTo>
                  <a:lnTo>
                    <a:pt x="13601" y="7569"/>
                  </a:lnTo>
                  <a:lnTo>
                    <a:pt x="13601" y="6705"/>
                  </a:lnTo>
                  <a:close/>
                </a:path>
                <a:path w="29209" h="24764">
                  <a:moveTo>
                    <a:pt x="15113" y="23774"/>
                  </a:moveTo>
                  <a:lnTo>
                    <a:pt x="14249" y="23774"/>
                  </a:lnTo>
                  <a:lnTo>
                    <a:pt x="14249" y="24638"/>
                  </a:lnTo>
                  <a:lnTo>
                    <a:pt x="15113" y="24638"/>
                  </a:lnTo>
                  <a:lnTo>
                    <a:pt x="15113" y="23774"/>
                  </a:lnTo>
                  <a:close/>
                </a:path>
                <a:path w="29209" h="24764">
                  <a:moveTo>
                    <a:pt x="15113" y="17068"/>
                  </a:moveTo>
                  <a:lnTo>
                    <a:pt x="14249" y="17068"/>
                  </a:lnTo>
                  <a:lnTo>
                    <a:pt x="14249" y="17932"/>
                  </a:lnTo>
                  <a:lnTo>
                    <a:pt x="15113" y="17932"/>
                  </a:lnTo>
                  <a:lnTo>
                    <a:pt x="15113" y="17068"/>
                  </a:lnTo>
                  <a:close/>
                </a:path>
                <a:path w="29209" h="24764">
                  <a:moveTo>
                    <a:pt x="15113" y="10160"/>
                  </a:moveTo>
                  <a:lnTo>
                    <a:pt x="14249" y="10160"/>
                  </a:lnTo>
                  <a:lnTo>
                    <a:pt x="14249" y="11023"/>
                  </a:lnTo>
                  <a:lnTo>
                    <a:pt x="15113" y="11023"/>
                  </a:lnTo>
                  <a:lnTo>
                    <a:pt x="15113" y="10160"/>
                  </a:lnTo>
                  <a:close/>
                </a:path>
                <a:path w="29209" h="24764">
                  <a:moveTo>
                    <a:pt x="15113" y="3251"/>
                  </a:moveTo>
                  <a:lnTo>
                    <a:pt x="14249" y="3251"/>
                  </a:lnTo>
                  <a:lnTo>
                    <a:pt x="14249" y="4114"/>
                  </a:lnTo>
                  <a:lnTo>
                    <a:pt x="15113" y="4114"/>
                  </a:lnTo>
                  <a:lnTo>
                    <a:pt x="15113" y="3251"/>
                  </a:lnTo>
                  <a:close/>
                </a:path>
                <a:path w="29209" h="24764">
                  <a:moveTo>
                    <a:pt x="16840" y="20523"/>
                  </a:moveTo>
                  <a:lnTo>
                    <a:pt x="15976" y="20523"/>
                  </a:lnTo>
                  <a:lnTo>
                    <a:pt x="15976" y="21386"/>
                  </a:lnTo>
                  <a:lnTo>
                    <a:pt x="16840" y="21386"/>
                  </a:lnTo>
                  <a:lnTo>
                    <a:pt x="16840" y="20523"/>
                  </a:lnTo>
                  <a:close/>
                </a:path>
                <a:path w="29209" h="24764">
                  <a:moveTo>
                    <a:pt x="16840" y="13614"/>
                  </a:moveTo>
                  <a:lnTo>
                    <a:pt x="15976" y="13614"/>
                  </a:lnTo>
                  <a:lnTo>
                    <a:pt x="15976" y="14478"/>
                  </a:lnTo>
                  <a:lnTo>
                    <a:pt x="16840" y="14478"/>
                  </a:lnTo>
                  <a:lnTo>
                    <a:pt x="16840" y="13614"/>
                  </a:lnTo>
                  <a:close/>
                </a:path>
                <a:path w="29209" h="24764">
                  <a:moveTo>
                    <a:pt x="16840" y="6705"/>
                  </a:moveTo>
                  <a:lnTo>
                    <a:pt x="15976" y="6705"/>
                  </a:lnTo>
                  <a:lnTo>
                    <a:pt x="15976" y="7569"/>
                  </a:lnTo>
                  <a:lnTo>
                    <a:pt x="16840" y="7569"/>
                  </a:lnTo>
                  <a:lnTo>
                    <a:pt x="16840" y="6705"/>
                  </a:lnTo>
                  <a:close/>
                </a:path>
                <a:path w="29209" h="24764">
                  <a:moveTo>
                    <a:pt x="16840" y="0"/>
                  </a:moveTo>
                  <a:lnTo>
                    <a:pt x="15976" y="0"/>
                  </a:lnTo>
                  <a:lnTo>
                    <a:pt x="15976" y="863"/>
                  </a:lnTo>
                  <a:lnTo>
                    <a:pt x="16840" y="863"/>
                  </a:lnTo>
                  <a:lnTo>
                    <a:pt x="16840" y="0"/>
                  </a:lnTo>
                  <a:close/>
                </a:path>
                <a:path w="29209" h="24764">
                  <a:moveTo>
                    <a:pt x="18351" y="23774"/>
                  </a:moveTo>
                  <a:lnTo>
                    <a:pt x="17487" y="23774"/>
                  </a:lnTo>
                  <a:lnTo>
                    <a:pt x="17487" y="24638"/>
                  </a:lnTo>
                  <a:lnTo>
                    <a:pt x="18351" y="24638"/>
                  </a:lnTo>
                  <a:lnTo>
                    <a:pt x="18351" y="23774"/>
                  </a:lnTo>
                  <a:close/>
                </a:path>
                <a:path w="29209" h="24764">
                  <a:moveTo>
                    <a:pt x="18351" y="17068"/>
                  </a:moveTo>
                  <a:lnTo>
                    <a:pt x="17487" y="17068"/>
                  </a:lnTo>
                  <a:lnTo>
                    <a:pt x="17487" y="17932"/>
                  </a:lnTo>
                  <a:lnTo>
                    <a:pt x="18351" y="17932"/>
                  </a:lnTo>
                  <a:lnTo>
                    <a:pt x="18351" y="17068"/>
                  </a:lnTo>
                  <a:close/>
                </a:path>
                <a:path w="29209" h="24764">
                  <a:moveTo>
                    <a:pt x="18351" y="10160"/>
                  </a:moveTo>
                  <a:lnTo>
                    <a:pt x="17487" y="10160"/>
                  </a:lnTo>
                  <a:lnTo>
                    <a:pt x="17487" y="11023"/>
                  </a:lnTo>
                  <a:lnTo>
                    <a:pt x="18351" y="11023"/>
                  </a:lnTo>
                  <a:lnTo>
                    <a:pt x="18351" y="10160"/>
                  </a:lnTo>
                  <a:close/>
                </a:path>
                <a:path w="29209" h="24764">
                  <a:moveTo>
                    <a:pt x="18351" y="3251"/>
                  </a:moveTo>
                  <a:lnTo>
                    <a:pt x="17487" y="3251"/>
                  </a:lnTo>
                  <a:lnTo>
                    <a:pt x="17487" y="4114"/>
                  </a:lnTo>
                  <a:lnTo>
                    <a:pt x="18351" y="4114"/>
                  </a:lnTo>
                  <a:lnTo>
                    <a:pt x="18351" y="3251"/>
                  </a:lnTo>
                  <a:close/>
                </a:path>
                <a:path w="29209" h="24764">
                  <a:moveTo>
                    <a:pt x="19862" y="20523"/>
                  </a:moveTo>
                  <a:lnTo>
                    <a:pt x="18999" y="20523"/>
                  </a:lnTo>
                  <a:lnTo>
                    <a:pt x="18999" y="21386"/>
                  </a:lnTo>
                  <a:lnTo>
                    <a:pt x="19862" y="21386"/>
                  </a:lnTo>
                  <a:lnTo>
                    <a:pt x="19862" y="20523"/>
                  </a:lnTo>
                  <a:close/>
                </a:path>
                <a:path w="29209" h="24764">
                  <a:moveTo>
                    <a:pt x="19862" y="13614"/>
                  </a:moveTo>
                  <a:lnTo>
                    <a:pt x="18999" y="13614"/>
                  </a:lnTo>
                  <a:lnTo>
                    <a:pt x="18999" y="14478"/>
                  </a:lnTo>
                  <a:lnTo>
                    <a:pt x="19862" y="14478"/>
                  </a:lnTo>
                  <a:lnTo>
                    <a:pt x="19862" y="13614"/>
                  </a:lnTo>
                  <a:close/>
                </a:path>
                <a:path w="29209" h="24764">
                  <a:moveTo>
                    <a:pt x="19862" y="6705"/>
                  </a:moveTo>
                  <a:lnTo>
                    <a:pt x="18999" y="6705"/>
                  </a:lnTo>
                  <a:lnTo>
                    <a:pt x="18999" y="7569"/>
                  </a:lnTo>
                  <a:lnTo>
                    <a:pt x="19862" y="7569"/>
                  </a:lnTo>
                  <a:lnTo>
                    <a:pt x="19862" y="6705"/>
                  </a:lnTo>
                  <a:close/>
                </a:path>
                <a:path w="29209" h="24764">
                  <a:moveTo>
                    <a:pt x="19862" y="0"/>
                  </a:moveTo>
                  <a:lnTo>
                    <a:pt x="18999" y="0"/>
                  </a:lnTo>
                  <a:lnTo>
                    <a:pt x="18999" y="863"/>
                  </a:lnTo>
                  <a:lnTo>
                    <a:pt x="19862" y="863"/>
                  </a:lnTo>
                  <a:lnTo>
                    <a:pt x="19862" y="0"/>
                  </a:lnTo>
                  <a:close/>
                </a:path>
                <a:path w="29209" h="24764">
                  <a:moveTo>
                    <a:pt x="21590" y="23774"/>
                  </a:moveTo>
                  <a:lnTo>
                    <a:pt x="20726" y="23774"/>
                  </a:lnTo>
                  <a:lnTo>
                    <a:pt x="20726" y="24638"/>
                  </a:lnTo>
                  <a:lnTo>
                    <a:pt x="21590" y="24638"/>
                  </a:lnTo>
                  <a:lnTo>
                    <a:pt x="21590" y="23774"/>
                  </a:lnTo>
                  <a:close/>
                </a:path>
                <a:path w="29209" h="24764">
                  <a:moveTo>
                    <a:pt x="21590" y="17068"/>
                  </a:moveTo>
                  <a:lnTo>
                    <a:pt x="20726" y="17068"/>
                  </a:lnTo>
                  <a:lnTo>
                    <a:pt x="20726" y="17932"/>
                  </a:lnTo>
                  <a:lnTo>
                    <a:pt x="21590" y="17932"/>
                  </a:lnTo>
                  <a:lnTo>
                    <a:pt x="21590" y="17068"/>
                  </a:lnTo>
                  <a:close/>
                </a:path>
                <a:path w="29209" h="24764">
                  <a:moveTo>
                    <a:pt x="21590" y="10160"/>
                  </a:moveTo>
                  <a:lnTo>
                    <a:pt x="20726" y="10160"/>
                  </a:lnTo>
                  <a:lnTo>
                    <a:pt x="20726" y="11023"/>
                  </a:lnTo>
                  <a:lnTo>
                    <a:pt x="21590" y="11023"/>
                  </a:lnTo>
                  <a:lnTo>
                    <a:pt x="21590" y="10160"/>
                  </a:lnTo>
                  <a:close/>
                </a:path>
                <a:path w="29209" h="24764">
                  <a:moveTo>
                    <a:pt x="21590" y="3251"/>
                  </a:moveTo>
                  <a:lnTo>
                    <a:pt x="20726" y="3251"/>
                  </a:lnTo>
                  <a:lnTo>
                    <a:pt x="20726" y="4114"/>
                  </a:lnTo>
                  <a:lnTo>
                    <a:pt x="21590" y="4114"/>
                  </a:lnTo>
                  <a:lnTo>
                    <a:pt x="21590" y="3251"/>
                  </a:lnTo>
                  <a:close/>
                </a:path>
                <a:path w="29209" h="24764">
                  <a:moveTo>
                    <a:pt x="23101" y="20523"/>
                  </a:moveTo>
                  <a:lnTo>
                    <a:pt x="22237" y="20523"/>
                  </a:lnTo>
                  <a:lnTo>
                    <a:pt x="22237" y="21386"/>
                  </a:lnTo>
                  <a:lnTo>
                    <a:pt x="23101" y="21386"/>
                  </a:lnTo>
                  <a:lnTo>
                    <a:pt x="23101" y="20523"/>
                  </a:lnTo>
                  <a:close/>
                </a:path>
                <a:path w="29209" h="24764">
                  <a:moveTo>
                    <a:pt x="23101" y="13614"/>
                  </a:moveTo>
                  <a:lnTo>
                    <a:pt x="22237" y="13614"/>
                  </a:lnTo>
                  <a:lnTo>
                    <a:pt x="22237" y="14478"/>
                  </a:lnTo>
                  <a:lnTo>
                    <a:pt x="23101" y="14478"/>
                  </a:lnTo>
                  <a:lnTo>
                    <a:pt x="23101" y="13614"/>
                  </a:lnTo>
                  <a:close/>
                </a:path>
                <a:path w="29209" h="24764">
                  <a:moveTo>
                    <a:pt x="23101" y="6705"/>
                  </a:moveTo>
                  <a:lnTo>
                    <a:pt x="22237" y="6705"/>
                  </a:lnTo>
                  <a:lnTo>
                    <a:pt x="22237" y="7569"/>
                  </a:lnTo>
                  <a:lnTo>
                    <a:pt x="23101" y="7569"/>
                  </a:lnTo>
                  <a:lnTo>
                    <a:pt x="23101" y="6705"/>
                  </a:lnTo>
                  <a:close/>
                </a:path>
                <a:path w="29209" h="24764">
                  <a:moveTo>
                    <a:pt x="23101" y="0"/>
                  </a:moveTo>
                  <a:lnTo>
                    <a:pt x="22237" y="0"/>
                  </a:lnTo>
                  <a:lnTo>
                    <a:pt x="22237" y="863"/>
                  </a:lnTo>
                  <a:lnTo>
                    <a:pt x="23101" y="863"/>
                  </a:lnTo>
                  <a:lnTo>
                    <a:pt x="23101" y="0"/>
                  </a:lnTo>
                  <a:close/>
                </a:path>
                <a:path w="29209" h="24764">
                  <a:moveTo>
                    <a:pt x="24828" y="23774"/>
                  </a:moveTo>
                  <a:lnTo>
                    <a:pt x="23964" y="23774"/>
                  </a:lnTo>
                  <a:lnTo>
                    <a:pt x="23964" y="24638"/>
                  </a:lnTo>
                  <a:lnTo>
                    <a:pt x="24828" y="24638"/>
                  </a:lnTo>
                  <a:lnTo>
                    <a:pt x="24828" y="23774"/>
                  </a:lnTo>
                  <a:close/>
                </a:path>
                <a:path w="29209" h="24764">
                  <a:moveTo>
                    <a:pt x="24828" y="17068"/>
                  </a:moveTo>
                  <a:lnTo>
                    <a:pt x="23964" y="17068"/>
                  </a:lnTo>
                  <a:lnTo>
                    <a:pt x="23964" y="17932"/>
                  </a:lnTo>
                  <a:lnTo>
                    <a:pt x="24828" y="17932"/>
                  </a:lnTo>
                  <a:lnTo>
                    <a:pt x="24828" y="17068"/>
                  </a:lnTo>
                  <a:close/>
                </a:path>
                <a:path w="29209" h="24764">
                  <a:moveTo>
                    <a:pt x="24828" y="10160"/>
                  </a:moveTo>
                  <a:lnTo>
                    <a:pt x="23964" y="10160"/>
                  </a:lnTo>
                  <a:lnTo>
                    <a:pt x="23964" y="11023"/>
                  </a:lnTo>
                  <a:lnTo>
                    <a:pt x="24828" y="11023"/>
                  </a:lnTo>
                  <a:lnTo>
                    <a:pt x="24828" y="10160"/>
                  </a:lnTo>
                  <a:close/>
                </a:path>
                <a:path w="29209" h="24764">
                  <a:moveTo>
                    <a:pt x="24828" y="3251"/>
                  </a:moveTo>
                  <a:lnTo>
                    <a:pt x="23964" y="3251"/>
                  </a:lnTo>
                  <a:lnTo>
                    <a:pt x="23964" y="4114"/>
                  </a:lnTo>
                  <a:lnTo>
                    <a:pt x="24828" y="4114"/>
                  </a:lnTo>
                  <a:lnTo>
                    <a:pt x="24828" y="3251"/>
                  </a:lnTo>
                  <a:close/>
                </a:path>
                <a:path w="29209" h="24764">
                  <a:moveTo>
                    <a:pt x="26339" y="20523"/>
                  </a:moveTo>
                  <a:lnTo>
                    <a:pt x="25476" y="20523"/>
                  </a:lnTo>
                  <a:lnTo>
                    <a:pt x="25476" y="21386"/>
                  </a:lnTo>
                  <a:lnTo>
                    <a:pt x="26339" y="21386"/>
                  </a:lnTo>
                  <a:lnTo>
                    <a:pt x="26339" y="20523"/>
                  </a:lnTo>
                  <a:close/>
                </a:path>
                <a:path w="29209" h="24764">
                  <a:moveTo>
                    <a:pt x="26339" y="13614"/>
                  </a:moveTo>
                  <a:lnTo>
                    <a:pt x="25476" y="13614"/>
                  </a:lnTo>
                  <a:lnTo>
                    <a:pt x="25476" y="14478"/>
                  </a:lnTo>
                  <a:lnTo>
                    <a:pt x="26339" y="14478"/>
                  </a:lnTo>
                  <a:lnTo>
                    <a:pt x="26339" y="13614"/>
                  </a:lnTo>
                  <a:close/>
                </a:path>
                <a:path w="29209" h="24764">
                  <a:moveTo>
                    <a:pt x="26339" y="6705"/>
                  </a:moveTo>
                  <a:lnTo>
                    <a:pt x="25476" y="6705"/>
                  </a:lnTo>
                  <a:lnTo>
                    <a:pt x="25476" y="7569"/>
                  </a:lnTo>
                  <a:lnTo>
                    <a:pt x="26339" y="7569"/>
                  </a:lnTo>
                  <a:lnTo>
                    <a:pt x="26339" y="6705"/>
                  </a:lnTo>
                  <a:close/>
                </a:path>
                <a:path w="29209" h="24764">
                  <a:moveTo>
                    <a:pt x="26339" y="0"/>
                  </a:moveTo>
                  <a:lnTo>
                    <a:pt x="25476" y="0"/>
                  </a:lnTo>
                  <a:lnTo>
                    <a:pt x="25476" y="863"/>
                  </a:lnTo>
                  <a:lnTo>
                    <a:pt x="26339" y="863"/>
                  </a:lnTo>
                  <a:lnTo>
                    <a:pt x="26339" y="0"/>
                  </a:lnTo>
                  <a:close/>
                </a:path>
                <a:path w="29209" h="24764">
                  <a:moveTo>
                    <a:pt x="27851" y="23774"/>
                  </a:moveTo>
                  <a:lnTo>
                    <a:pt x="26987" y="23774"/>
                  </a:lnTo>
                  <a:lnTo>
                    <a:pt x="26987" y="24638"/>
                  </a:lnTo>
                  <a:lnTo>
                    <a:pt x="27851" y="24638"/>
                  </a:lnTo>
                  <a:lnTo>
                    <a:pt x="27851" y="23774"/>
                  </a:lnTo>
                  <a:close/>
                </a:path>
                <a:path w="29209" h="24764">
                  <a:moveTo>
                    <a:pt x="27851" y="17068"/>
                  </a:moveTo>
                  <a:lnTo>
                    <a:pt x="26987" y="17068"/>
                  </a:lnTo>
                  <a:lnTo>
                    <a:pt x="26987" y="17932"/>
                  </a:lnTo>
                  <a:lnTo>
                    <a:pt x="27851" y="17932"/>
                  </a:lnTo>
                  <a:lnTo>
                    <a:pt x="27851" y="17068"/>
                  </a:lnTo>
                  <a:close/>
                </a:path>
                <a:path w="29209" h="24764">
                  <a:moveTo>
                    <a:pt x="27851" y="10160"/>
                  </a:moveTo>
                  <a:lnTo>
                    <a:pt x="26987" y="10160"/>
                  </a:lnTo>
                  <a:lnTo>
                    <a:pt x="26987" y="11023"/>
                  </a:lnTo>
                  <a:lnTo>
                    <a:pt x="27851" y="11023"/>
                  </a:lnTo>
                  <a:lnTo>
                    <a:pt x="27851" y="10160"/>
                  </a:lnTo>
                  <a:close/>
                </a:path>
                <a:path w="29209" h="24764">
                  <a:moveTo>
                    <a:pt x="27851" y="3251"/>
                  </a:moveTo>
                  <a:lnTo>
                    <a:pt x="26987" y="3251"/>
                  </a:lnTo>
                  <a:lnTo>
                    <a:pt x="26987" y="4114"/>
                  </a:lnTo>
                  <a:lnTo>
                    <a:pt x="27851" y="4114"/>
                  </a:lnTo>
                  <a:lnTo>
                    <a:pt x="27851" y="3251"/>
                  </a:lnTo>
                  <a:close/>
                </a:path>
                <a:path w="29209" h="24764">
                  <a:moveTo>
                    <a:pt x="29146" y="20523"/>
                  </a:moveTo>
                  <a:lnTo>
                    <a:pt x="28714" y="20523"/>
                  </a:lnTo>
                  <a:lnTo>
                    <a:pt x="28714" y="21386"/>
                  </a:lnTo>
                  <a:lnTo>
                    <a:pt x="29146" y="21386"/>
                  </a:lnTo>
                  <a:lnTo>
                    <a:pt x="29146" y="20523"/>
                  </a:lnTo>
                  <a:close/>
                </a:path>
                <a:path w="29209" h="24764">
                  <a:moveTo>
                    <a:pt x="29146" y="13614"/>
                  </a:moveTo>
                  <a:lnTo>
                    <a:pt x="28714" y="13614"/>
                  </a:lnTo>
                  <a:lnTo>
                    <a:pt x="28714" y="14478"/>
                  </a:lnTo>
                  <a:lnTo>
                    <a:pt x="29146" y="14478"/>
                  </a:lnTo>
                  <a:lnTo>
                    <a:pt x="29146" y="13614"/>
                  </a:lnTo>
                  <a:close/>
                </a:path>
                <a:path w="29209" h="24764">
                  <a:moveTo>
                    <a:pt x="29146" y="6705"/>
                  </a:moveTo>
                  <a:lnTo>
                    <a:pt x="28714" y="6705"/>
                  </a:lnTo>
                  <a:lnTo>
                    <a:pt x="28714" y="7569"/>
                  </a:lnTo>
                  <a:lnTo>
                    <a:pt x="29146" y="7569"/>
                  </a:lnTo>
                  <a:lnTo>
                    <a:pt x="29146" y="6705"/>
                  </a:lnTo>
                  <a:close/>
                </a:path>
                <a:path w="29209" h="24764">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1" name="object 591"/>
            <p:cNvSpPr/>
            <p:nvPr/>
          </p:nvSpPr>
          <p:spPr>
            <a:xfrm>
              <a:off x="7318743" y="5606186"/>
              <a:ext cx="29209" cy="28575"/>
            </a:xfrm>
            <a:custGeom>
              <a:avLst/>
              <a:gdLst/>
              <a:ahLst/>
              <a:cxnLst/>
              <a:rect l="l" t="t" r="r" b="b"/>
              <a:pathLst>
                <a:path w="29209" h="28575">
                  <a:moveTo>
                    <a:pt x="863" y="23977"/>
                  </a:moveTo>
                  <a:lnTo>
                    <a:pt x="0" y="23977"/>
                  </a:lnTo>
                  <a:lnTo>
                    <a:pt x="0" y="24841"/>
                  </a:lnTo>
                  <a:lnTo>
                    <a:pt x="863" y="24841"/>
                  </a:lnTo>
                  <a:lnTo>
                    <a:pt x="863" y="23977"/>
                  </a:lnTo>
                  <a:close/>
                </a:path>
                <a:path w="29209" h="28575">
                  <a:moveTo>
                    <a:pt x="863" y="17272"/>
                  </a:moveTo>
                  <a:lnTo>
                    <a:pt x="0" y="17272"/>
                  </a:lnTo>
                  <a:lnTo>
                    <a:pt x="0" y="18135"/>
                  </a:lnTo>
                  <a:lnTo>
                    <a:pt x="863" y="18135"/>
                  </a:lnTo>
                  <a:lnTo>
                    <a:pt x="863" y="17272"/>
                  </a:lnTo>
                  <a:close/>
                </a:path>
                <a:path w="29209" h="28575">
                  <a:moveTo>
                    <a:pt x="863" y="10363"/>
                  </a:moveTo>
                  <a:lnTo>
                    <a:pt x="0" y="10363"/>
                  </a:lnTo>
                  <a:lnTo>
                    <a:pt x="0" y="11226"/>
                  </a:lnTo>
                  <a:lnTo>
                    <a:pt x="863" y="11226"/>
                  </a:lnTo>
                  <a:lnTo>
                    <a:pt x="863" y="10363"/>
                  </a:lnTo>
                  <a:close/>
                </a:path>
                <a:path w="29209" h="28575">
                  <a:moveTo>
                    <a:pt x="863" y="3454"/>
                  </a:moveTo>
                  <a:lnTo>
                    <a:pt x="0" y="3454"/>
                  </a:lnTo>
                  <a:lnTo>
                    <a:pt x="0" y="4318"/>
                  </a:lnTo>
                  <a:lnTo>
                    <a:pt x="863" y="4318"/>
                  </a:lnTo>
                  <a:lnTo>
                    <a:pt x="863" y="3454"/>
                  </a:lnTo>
                  <a:close/>
                </a:path>
                <a:path w="29209" h="28575">
                  <a:moveTo>
                    <a:pt x="2374" y="27432"/>
                  </a:moveTo>
                  <a:lnTo>
                    <a:pt x="1511" y="27432"/>
                  </a:lnTo>
                  <a:lnTo>
                    <a:pt x="1511" y="28295"/>
                  </a:lnTo>
                  <a:lnTo>
                    <a:pt x="2374" y="28295"/>
                  </a:lnTo>
                  <a:lnTo>
                    <a:pt x="2374" y="27432"/>
                  </a:lnTo>
                  <a:close/>
                </a:path>
                <a:path w="29209" h="28575">
                  <a:moveTo>
                    <a:pt x="2374" y="20523"/>
                  </a:moveTo>
                  <a:lnTo>
                    <a:pt x="1511" y="20523"/>
                  </a:lnTo>
                  <a:lnTo>
                    <a:pt x="1511" y="21386"/>
                  </a:lnTo>
                  <a:lnTo>
                    <a:pt x="2374" y="21386"/>
                  </a:lnTo>
                  <a:lnTo>
                    <a:pt x="2374" y="20523"/>
                  </a:lnTo>
                  <a:close/>
                </a:path>
                <a:path w="29209" h="28575">
                  <a:moveTo>
                    <a:pt x="2374" y="13817"/>
                  </a:moveTo>
                  <a:lnTo>
                    <a:pt x="1511" y="13817"/>
                  </a:lnTo>
                  <a:lnTo>
                    <a:pt x="1511" y="14681"/>
                  </a:lnTo>
                  <a:lnTo>
                    <a:pt x="2374" y="14681"/>
                  </a:lnTo>
                  <a:lnTo>
                    <a:pt x="2374" y="13817"/>
                  </a:lnTo>
                  <a:close/>
                </a:path>
                <a:path w="29209" h="28575">
                  <a:moveTo>
                    <a:pt x="2374" y="6908"/>
                  </a:moveTo>
                  <a:lnTo>
                    <a:pt x="1511" y="6908"/>
                  </a:lnTo>
                  <a:lnTo>
                    <a:pt x="1511" y="7772"/>
                  </a:lnTo>
                  <a:lnTo>
                    <a:pt x="2374" y="7772"/>
                  </a:lnTo>
                  <a:lnTo>
                    <a:pt x="2374" y="6908"/>
                  </a:lnTo>
                  <a:close/>
                </a:path>
                <a:path w="29209" h="28575">
                  <a:moveTo>
                    <a:pt x="3886" y="23977"/>
                  </a:moveTo>
                  <a:lnTo>
                    <a:pt x="3022" y="23977"/>
                  </a:lnTo>
                  <a:lnTo>
                    <a:pt x="3022" y="24841"/>
                  </a:lnTo>
                  <a:lnTo>
                    <a:pt x="3886" y="24841"/>
                  </a:lnTo>
                  <a:lnTo>
                    <a:pt x="3886" y="23977"/>
                  </a:lnTo>
                  <a:close/>
                </a:path>
                <a:path w="29209" h="28575">
                  <a:moveTo>
                    <a:pt x="3886" y="17272"/>
                  </a:moveTo>
                  <a:lnTo>
                    <a:pt x="3022" y="17272"/>
                  </a:lnTo>
                  <a:lnTo>
                    <a:pt x="3022" y="18135"/>
                  </a:lnTo>
                  <a:lnTo>
                    <a:pt x="3886" y="18135"/>
                  </a:lnTo>
                  <a:lnTo>
                    <a:pt x="3886" y="17272"/>
                  </a:lnTo>
                  <a:close/>
                </a:path>
                <a:path w="29209" h="28575">
                  <a:moveTo>
                    <a:pt x="3886" y="10363"/>
                  </a:moveTo>
                  <a:lnTo>
                    <a:pt x="3022" y="10363"/>
                  </a:lnTo>
                  <a:lnTo>
                    <a:pt x="3022" y="11226"/>
                  </a:lnTo>
                  <a:lnTo>
                    <a:pt x="3886" y="11226"/>
                  </a:lnTo>
                  <a:lnTo>
                    <a:pt x="3886" y="10363"/>
                  </a:lnTo>
                  <a:close/>
                </a:path>
                <a:path w="29209" h="28575">
                  <a:moveTo>
                    <a:pt x="3886" y="3454"/>
                  </a:moveTo>
                  <a:lnTo>
                    <a:pt x="3022" y="3454"/>
                  </a:lnTo>
                  <a:lnTo>
                    <a:pt x="3022" y="4318"/>
                  </a:lnTo>
                  <a:lnTo>
                    <a:pt x="3886" y="4318"/>
                  </a:lnTo>
                  <a:lnTo>
                    <a:pt x="3886" y="3454"/>
                  </a:lnTo>
                  <a:close/>
                </a:path>
                <a:path w="29209" h="28575">
                  <a:moveTo>
                    <a:pt x="5613" y="27432"/>
                  </a:moveTo>
                  <a:lnTo>
                    <a:pt x="4749" y="27432"/>
                  </a:lnTo>
                  <a:lnTo>
                    <a:pt x="4749" y="28295"/>
                  </a:lnTo>
                  <a:lnTo>
                    <a:pt x="5613" y="28295"/>
                  </a:lnTo>
                  <a:lnTo>
                    <a:pt x="5613" y="27432"/>
                  </a:lnTo>
                  <a:close/>
                </a:path>
                <a:path w="29209" h="28575">
                  <a:moveTo>
                    <a:pt x="5613" y="20523"/>
                  </a:moveTo>
                  <a:lnTo>
                    <a:pt x="4749" y="20523"/>
                  </a:lnTo>
                  <a:lnTo>
                    <a:pt x="4749" y="21386"/>
                  </a:lnTo>
                  <a:lnTo>
                    <a:pt x="5613" y="21386"/>
                  </a:lnTo>
                  <a:lnTo>
                    <a:pt x="5613" y="20523"/>
                  </a:lnTo>
                  <a:close/>
                </a:path>
                <a:path w="29209" h="28575">
                  <a:moveTo>
                    <a:pt x="5613" y="13817"/>
                  </a:moveTo>
                  <a:lnTo>
                    <a:pt x="4749" y="13817"/>
                  </a:lnTo>
                  <a:lnTo>
                    <a:pt x="4749" y="14681"/>
                  </a:lnTo>
                  <a:lnTo>
                    <a:pt x="5613" y="14681"/>
                  </a:lnTo>
                  <a:lnTo>
                    <a:pt x="5613" y="13817"/>
                  </a:lnTo>
                  <a:close/>
                </a:path>
                <a:path w="29209" h="28575">
                  <a:moveTo>
                    <a:pt x="5613" y="6908"/>
                  </a:moveTo>
                  <a:lnTo>
                    <a:pt x="4749" y="6908"/>
                  </a:lnTo>
                  <a:lnTo>
                    <a:pt x="4749" y="7772"/>
                  </a:lnTo>
                  <a:lnTo>
                    <a:pt x="5613" y="7772"/>
                  </a:lnTo>
                  <a:lnTo>
                    <a:pt x="5613" y="6908"/>
                  </a:lnTo>
                  <a:close/>
                </a:path>
                <a:path w="29209" h="28575">
                  <a:moveTo>
                    <a:pt x="7124" y="23977"/>
                  </a:moveTo>
                  <a:lnTo>
                    <a:pt x="6261" y="23977"/>
                  </a:lnTo>
                  <a:lnTo>
                    <a:pt x="6261" y="24841"/>
                  </a:lnTo>
                  <a:lnTo>
                    <a:pt x="7124" y="24841"/>
                  </a:lnTo>
                  <a:lnTo>
                    <a:pt x="7124" y="23977"/>
                  </a:lnTo>
                  <a:close/>
                </a:path>
                <a:path w="29209" h="28575">
                  <a:moveTo>
                    <a:pt x="7124" y="17272"/>
                  </a:moveTo>
                  <a:lnTo>
                    <a:pt x="6261" y="17272"/>
                  </a:lnTo>
                  <a:lnTo>
                    <a:pt x="6261" y="18135"/>
                  </a:lnTo>
                  <a:lnTo>
                    <a:pt x="7124" y="18135"/>
                  </a:lnTo>
                  <a:lnTo>
                    <a:pt x="7124" y="17272"/>
                  </a:lnTo>
                  <a:close/>
                </a:path>
                <a:path w="29209" h="28575">
                  <a:moveTo>
                    <a:pt x="7124" y="10363"/>
                  </a:moveTo>
                  <a:lnTo>
                    <a:pt x="6261" y="10363"/>
                  </a:lnTo>
                  <a:lnTo>
                    <a:pt x="6261" y="11226"/>
                  </a:lnTo>
                  <a:lnTo>
                    <a:pt x="7124" y="11226"/>
                  </a:lnTo>
                  <a:lnTo>
                    <a:pt x="7124" y="10363"/>
                  </a:lnTo>
                  <a:close/>
                </a:path>
                <a:path w="29209" h="28575">
                  <a:moveTo>
                    <a:pt x="7124" y="3454"/>
                  </a:moveTo>
                  <a:lnTo>
                    <a:pt x="6261" y="3454"/>
                  </a:lnTo>
                  <a:lnTo>
                    <a:pt x="6261" y="4318"/>
                  </a:lnTo>
                  <a:lnTo>
                    <a:pt x="7124" y="4318"/>
                  </a:lnTo>
                  <a:lnTo>
                    <a:pt x="7124" y="3454"/>
                  </a:lnTo>
                  <a:close/>
                </a:path>
                <a:path w="29209" h="28575">
                  <a:moveTo>
                    <a:pt x="8851" y="27432"/>
                  </a:moveTo>
                  <a:lnTo>
                    <a:pt x="7988" y="27432"/>
                  </a:lnTo>
                  <a:lnTo>
                    <a:pt x="7988" y="28295"/>
                  </a:lnTo>
                  <a:lnTo>
                    <a:pt x="8851" y="28295"/>
                  </a:lnTo>
                  <a:lnTo>
                    <a:pt x="8851" y="27432"/>
                  </a:lnTo>
                  <a:close/>
                </a:path>
                <a:path w="29209" h="28575">
                  <a:moveTo>
                    <a:pt x="8851" y="20523"/>
                  </a:moveTo>
                  <a:lnTo>
                    <a:pt x="7988" y="20523"/>
                  </a:lnTo>
                  <a:lnTo>
                    <a:pt x="7988" y="21386"/>
                  </a:lnTo>
                  <a:lnTo>
                    <a:pt x="8851" y="21386"/>
                  </a:lnTo>
                  <a:lnTo>
                    <a:pt x="8851" y="20523"/>
                  </a:lnTo>
                  <a:close/>
                </a:path>
                <a:path w="29209" h="28575">
                  <a:moveTo>
                    <a:pt x="8851" y="13817"/>
                  </a:moveTo>
                  <a:lnTo>
                    <a:pt x="7988" y="13817"/>
                  </a:lnTo>
                  <a:lnTo>
                    <a:pt x="7988" y="14681"/>
                  </a:lnTo>
                  <a:lnTo>
                    <a:pt x="8851" y="14681"/>
                  </a:lnTo>
                  <a:lnTo>
                    <a:pt x="8851" y="13817"/>
                  </a:lnTo>
                  <a:close/>
                </a:path>
                <a:path w="29209" h="28575">
                  <a:moveTo>
                    <a:pt x="8851" y="6908"/>
                  </a:moveTo>
                  <a:lnTo>
                    <a:pt x="7988" y="6908"/>
                  </a:lnTo>
                  <a:lnTo>
                    <a:pt x="7988" y="7772"/>
                  </a:lnTo>
                  <a:lnTo>
                    <a:pt x="8851" y="7772"/>
                  </a:lnTo>
                  <a:lnTo>
                    <a:pt x="8851" y="6908"/>
                  </a:lnTo>
                  <a:close/>
                </a:path>
                <a:path w="29209" h="28575">
                  <a:moveTo>
                    <a:pt x="10363" y="23977"/>
                  </a:moveTo>
                  <a:lnTo>
                    <a:pt x="9499" y="23977"/>
                  </a:lnTo>
                  <a:lnTo>
                    <a:pt x="9499" y="24841"/>
                  </a:lnTo>
                  <a:lnTo>
                    <a:pt x="10363" y="24841"/>
                  </a:lnTo>
                  <a:lnTo>
                    <a:pt x="10363" y="23977"/>
                  </a:lnTo>
                  <a:close/>
                </a:path>
                <a:path w="29209" h="28575">
                  <a:moveTo>
                    <a:pt x="10363" y="17272"/>
                  </a:moveTo>
                  <a:lnTo>
                    <a:pt x="9499" y="17272"/>
                  </a:lnTo>
                  <a:lnTo>
                    <a:pt x="9499" y="18135"/>
                  </a:lnTo>
                  <a:lnTo>
                    <a:pt x="10363" y="18135"/>
                  </a:lnTo>
                  <a:lnTo>
                    <a:pt x="10363" y="17272"/>
                  </a:lnTo>
                  <a:close/>
                </a:path>
                <a:path w="29209" h="28575">
                  <a:moveTo>
                    <a:pt x="10363" y="10363"/>
                  </a:moveTo>
                  <a:lnTo>
                    <a:pt x="9499" y="10363"/>
                  </a:lnTo>
                  <a:lnTo>
                    <a:pt x="9499" y="11226"/>
                  </a:lnTo>
                  <a:lnTo>
                    <a:pt x="10363" y="11226"/>
                  </a:lnTo>
                  <a:lnTo>
                    <a:pt x="10363" y="10363"/>
                  </a:lnTo>
                  <a:close/>
                </a:path>
                <a:path w="29209" h="28575">
                  <a:moveTo>
                    <a:pt x="10363" y="3454"/>
                  </a:moveTo>
                  <a:lnTo>
                    <a:pt x="9499" y="3454"/>
                  </a:lnTo>
                  <a:lnTo>
                    <a:pt x="9499" y="4318"/>
                  </a:lnTo>
                  <a:lnTo>
                    <a:pt x="10363" y="4318"/>
                  </a:lnTo>
                  <a:lnTo>
                    <a:pt x="10363" y="3454"/>
                  </a:lnTo>
                  <a:close/>
                </a:path>
                <a:path w="29209" h="28575">
                  <a:moveTo>
                    <a:pt x="11874" y="20523"/>
                  </a:moveTo>
                  <a:lnTo>
                    <a:pt x="11010" y="20523"/>
                  </a:lnTo>
                  <a:lnTo>
                    <a:pt x="11010" y="21386"/>
                  </a:lnTo>
                  <a:lnTo>
                    <a:pt x="11874" y="21386"/>
                  </a:lnTo>
                  <a:lnTo>
                    <a:pt x="11874" y="20523"/>
                  </a:lnTo>
                  <a:close/>
                </a:path>
                <a:path w="29209" h="28575">
                  <a:moveTo>
                    <a:pt x="11874" y="13817"/>
                  </a:moveTo>
                  <a:lnTo>
                    <a:pt x="11010" y="13817"/>
                  </a:lnTo>
                  <a:lnTo>
                    <a:pt x="11010" y="14681"/>
                  </a:lnTo>
                  <a:lnTo>
                    <a:pt x="11874" y="14681"/>
                  </a:lnTo>
                  <a:lnTo>
                    <a:pt x="11874" y="13817"/>
                  </a:lnTo>
                  <a:close/>
                </a:path>
                <a:path w="29209" h="28575">
                  <a:moveTo>
                    <a:pt x="11874" y="6908"/>
                  </a:moveTo>
                  <a:lnTo>
                    <a:pt x="11010" y="6908"/>
                  </a:lnTo>
                  <a:lnTo>
                    <a:pt x="11010" y="7772"/>
                  </a:lnTo>
                  <a:lnTo>
                    <a:pt x="11874" y="7772"/>
                  </a:lnTo>
                  <a:lnTo>
                    <a:pt x="11874" y="6908"/>
                  </a:lnTo>
                  <a:close/>
                </a:path>
                <a:path w="29209" h="28575">
                  <a:moveTo>
                    <a:pt x="13601" y="23977"/>
                  </a:moveTo>
                  <a:lnTo>
                    <a:pt x="12738" y="23977"/>
                  </a:lnTo>
                  <a:lnTo>
                    <a:pt x="12738" y="24841"/>
                  </a:lnTo>
                  <a:lnTo>
                    <a:pt x="13601" y="24841"/>
                  </a:lnTo>
                  <a:lnTo>
                    <a:pt x="13601" y="23977"/>
                  </a:lnTo>
                  <a:close/>
                </a:path>
                <a:path w="29209" h="28575">
                  <a:moveTo>
                    <a:pt x="13601" y="17272"/>
                  </a:moveTo>
                  <a:lnTo>
                    <a:pt x="12738" y="17272"/>
                  </a:lnTo>
                  <a:lnTo>
                    <a:pt x="12738" y="18135"/>
                  </a:lnTo>
                  <a:lnTo>
                    <a:pt x="13601" y="18135"/>
                  </a:lnTo>
                  <a:lnTo>
                    <a:pt x="13601" y="17272"/>
                  </a:lnTo>
                  <a:close/>
                </a:path>
                <a:path w="29209" h="28575">
                  <a:moveTo>
                    <a:pt x="13601" y="10363"/>
                  </a:moveTo>
                  <a:lnTo>
                    <a:pt x="12738" y="10363"/>
                  </a:lnTo>
                  <a:lnTo>
                    <a:pt x="12738" y="11226"/>
                  </a:lnTo>
                  <a:lnTo>
                    <a:pt x="13601" y="11226"/>
                  </a:lnTo>
                  <a:lnTo>
                    <a:pt x="13601" y="10363"/>
                  </a:lnTo>
                  <a:close/>
                </a:path>
                <a:path w="29209" h="28575">
                  <a:moveTo>
                    <a:pt x="13601" y="3454"/>
                  </a:moveTo>
                  <a:lnTo>
                    <a:pt x="12738" y="3454"/>
                  </a:lnTo>
                  <a:lnTo>
                    <a:pt x="12738" y="4318"/>
                  </a:lnTo>
                  <a:lnTo>
                    <a:pt x="13601" y="4318"/>
                  </a:lnTo>
                  <a:lnTo>
                    <a:pt x="13601" y="3454"/>
                  </a:lnTo>
                  <a:close/>
                </a:path>
                <a:path w="29209" h="28575">
                  <a:moveTo>
                    <a:pt x="15113" y="20523"/>
                  </a:moveTo>
                  <a:lnTo>
                    <a:pt x="14249" y="20523"/>
                  </a:lnTo>
                  <a:lnTo>
                    <a:pt x="14249" y="21386"/>
                  </a:lnTo>
                  <a:lnTo>
                    <a:pt x="15113" y="21386"/>
                  </a:lnTo>
                  <a:lnTo>
                    <a:pt x="15113" y="20523"/>
                  </a:lnTo>
                  <a:close/>
                </a:path>
                <a:path w="29209" h="28575">
                  <a:moveTo>
                    <a:pt x="15113" y="13817"/>
                  </a:moveTo>
                  <a:lnTo>
                    <a:pt x="14249" y="13817"/>
                  </a:lnTo>
                  <a:lnTo>
                    <a:pt x="14249" y="14681"/>
                  </a:lnTo>
                  <a:lnTo>
                    <a:pt x="15113" y="14681"/>
                  </a:lnTo>
                  <a:lnTo>
                    <a:pt x="15113" y="13817"/>
                  </a:lnTo>
                  <a:close/>
                </a:path>
                <a:path w="29209" h="28575">
                  <a:moveTo>
                    <a:pt x="15113" y="6908"/>
                  </a:moveTo>
                  <a:lnTo>
                    <a:pt x="14249" y="6908"/>
                  </a:lnTo>
                  <a:lnTo>
                    <a:pt x="14249" y="7772"/>
                  </a:lnTo>
                  <a:lnTo>
                    <a:pt x="15113" y="7772"/>
                  </a:lnTo>
                  <a:lnTo>
                    <a:pt x="15113" y="6908"/>
                  </a:lnTo>
                  <a:close/>
                </a:path>
                <a:path w="29209" h="28575">
                  <a:moveTo>
                    <a:pt x="16840" y="23977"/>
                  </a:moveTo>
                  <a:lnTo>
                    <a:pt x="15976" y="23977"/>
                  </a:lnTo>
                  <a:lnTo>
                    <a:pt x="15976" y="24841"/>
                  </a:lnTo>
                  <a:lnTo>
                    <a:pt x="16840" y="24841"/>
                  </a:lnTo>
                  <a:lnTo>
                    <a:pt x="16840" y="23977"/>
                  </a:lnTo>
                  <a:close/>
                </a:path>
                <a:path w="29209" h="28575">
                  <a:moveTo>
                    <a:pt x="16840" y="17272"/>
                  </a:moveTo>
                  <a:lnTo>
                    <a:pt x="15976" y="17272"/>
                  </a:lnTo>
                  <a:lnTo>
                    <a:pt x="15976" y="18135"/>
                  </a:lnTo>
                  <a:lnTo>
                    <a:pt x="16840" y="18135"/>
                  </a:lnTo>
                  <a:lnTo>
                    <a:pt x="16840" y="17272"/>
                  </a:lnTo>
                  <a:close/>
                </a:path>
                <a:path w="29209" h="28575">
                  <a:moveTo>
                    <a:pt x="16840" y="10363"/>
                  </a:moveTo>
                  <a:lnTo>
                    <a:pt x="15976" y="10363"/>
                  </a:lnTo>
                  <a:lnTo>
                    <a:pt x="15976" y="11226"/>
                  </a:lnTo>
                  <a:lnTo>
                    <a:pt x="16840" y="11226"/>
                  </a:lnTo>
                  <a:lnTo>
                    <a:pt x="16840" y="10363"/>
                  </a:lnTo>
                  <a:close/>
                </a:path>
                <a:path w="29209" h="28575">
                  <a:moveTo>
                    <a:pt x="16840" y="3454"/>
                  </a:moveTo>
                  <a:lnTo>
                    <a:pt x="15976" y="3454"/>
                  </a:lnTo>
                  <a:lnTo>
                    <a:pt x="15976" y="4318"/>
                  </a:lnTo>
                  <a:lnTo>
                    <a:pt x="16840" y="4318"/>
                  </a:lnTo>
                  <a:lnTo>
                    <a:pt x="16840" y="3454"/>
                  </a:lnTo>
                  <a:close/>
                </a:path>
                <a:path w="29209" h="28575">
                  <a:moveTo>
                    <a:pt x="18351" y="20523"/>
                  </a:moveTo>
                  <a:lnTo>
                    <a:pt x="17487" y="20523"/>
                  </a:lnTo>
                  <a:lnTo>
                    <a:pt x="17487" y="21386"/>
                  </a:lnTo>
                  <a:lnTo>
                    <a:pt x="18351" y="21386"/>
                  </a:lnTo>
                  <a:lnTo>
                    <a:pt x="18351" y="20523"/>
                  </a:lnTo>
                  <a:close/>
                </a:path>
                <a:path w="29209" h="28575">
                  <a:moveTo>
                    <a:pt x="18351" y="13817"/>
                  </a:moveTo>
                  <a:lnTo>
                    <a:pt x="17487" y="13817"/>
                  </a:lnTo>
                  <a:lnTo>
                    <a:pt x="17487" y="14681"/>
                  </a:lnTo>
                  <a:lnTo>
                    <a:pt x="18351" y="14681"/>
                  </a:lnTo>
                  <a:lnTo>
                    <a:pt x="18351" y="13817"/>
                  </a:lnTo>
                  <a:close/>
                </a:path>
                <a:path w="29209" h="28575">
                  <a:moveTo>
                    <a:pt x="18351" y="6908"/>
                  </a:moveTo>
                  <a:lnTo>
                    <a:pt x="17487" y="6908"/>
                  </a:lnTo>
                  <a:lnTo>
                    <a:pt x="17487" y="7772"/>
                  </a:lnTo>
                  <a:lnTo>
                    <a:pt x="18351" y="7772"/>
                  </a:lnTo>
                  <a:lnTo>
                    <a:pt x="18351" y="6908"/>
                  </a:lnTo>
                  <a:close/>
                </a:path>
                <a:path w="29209" h="28575">
                  <a:moveTo>
                    <a:pt x="19862" y="23977"/>
                  </a:moveTo>
                  <a:lnTo>
                    <a:pt x="18999" y="23977"/>
                  </a:lnTo>
                  <a:lnTo>
                    <a:pt x="18999" y="24841"/>
                  </a:lnTo>
                  <a:lnTo>
                    <a:pt x="19862" y="24841"/>
                  </a:lnTo>
                  <a:lnTo>
                    <a:pt x="19862" y="23977"/>
                  </a:lnTo>
                  <a:close/>
                </a:path>
                <a:path w="29209" h="28575">
                  <a:moveTo>
                    <a:pt x="19862" y="17272"/>
                  </a:moveTo>
                  <a:lnTo>
                    <a:pt x="18999" y="17272"/>
                  </a:lnTo>
                  <a:lnTo>
                    <a:pt x="18999" y="18135"/>
                  </a:lnTo>
                  <a:lnTo>
                    <a:pt x="19862" y="18135"/>
                  </a:lnTo>
                  <a:lnTo>
                    <a:pt x="19862" y="17272"/>
                  </a:lnTo>
                  <a:close/>
                </a:path>
                <a:path w="29209" h="28575">
                  <a:moveTo>
                    <a:pt x="19862" y="10363"/>
                  </a:moveTo>
                  <a:lnTo>
                    <a:pt x="18999" y="10363"/>
                  </a:lnTo>
                  <a:lnTo>
                    <a:pt x="18999" y="11226"/>
                  </a:lnTo>
                  <a:lnTo>
                    <a:pt x="19862" y="11226"/>
                  </a:lnTo>
                  <a:lnTo>
                    <a:pt x="19862" y="10363"/>
                  </a:lnTo>
                  <a:close/>
                </a:path>
                <a:path w="29209" h="28575">
                  <a:moveTo>
                    <a:pt x="19862" y="3454"/>
                  </a:moveTo>
                  <a:lnTo>
                    <a:pt x="18999" y="3454"/>
                  </a:lnTo>
                  <a:lnTo>
                    <a:pt x="18999" y="4318"/>
                  </a:lnTo>
                  <a:lnTo>
                    <a:pt x="19862" y="4318"/>
                  </a:lnTo>
                  <a:lnTo>
                    <a:pt x="19862" y="3454"/>
                  </a:lnTo>
                  <a:close/>
                </a:path>
                <a:path w="29209" h="28575">
                  <a:moveTo>
                    <a:pt x="21590" y="20523"/>
                  </a:moveTo>
                  <a:lnTo>
                    <a:pt x="20726" y="20523"/>
                  </a:lnTo>
                  <a:lnTo>
                    <a:pt x="20726" y="21386"/>
                  </a:lnTo>
                  <a:lnTo>
                    <a:pt x="21590" y="21386"/>
                  </a:lnTo>
                  <a:lnTo>
                    <a:pt x="21590" y="20523"/>
                  </a:lnTo>
                  <a:close/>
                </a:path>
                <a:path w="29209" h="28575">
                  <a:moveTo>
                    <a:pt x="21590" y="13817"/>
                  </a:moveTo>
                  <a:lnTo>
                    <a:pt x="20726" y="13817"/>
                  </a:lnTo>
                  <a:lnTo>
                    <a:pt x="20726" y="14681"/>
                  </a:lnTo>
                  <a:lnTo>
                    <a:pt x="21590" y="14681"/>
                  </a:lnTo>
                  <a:lnTo>
                    <a:pt x="21590" y="13817"/>
                  </a:lnTo>
                  <a:close/>
                </a:path>
                <a:path w="29209" h="28575">
                  <a:moveTo>
                    <a:pt x="21590" y="6908"/>
                  </a:moveTo>
                  <a:lnTo>
                    <a:pt x="20726" y="6908"/>
                  </a:lnTo>
                  <a:lnTo>
                    <a:pt x="20726" y="7772"/>
                  </a:lnTo>
                  <a:lnTo>
                    <a:pt x="21590" y="7772"/>
                  </a:lnTo>
                  <a:lnTo>
                    <a:pt x="21590" y="6908"/>
                  </a:lnTo>
                  <a:close/>
                </a:path>
                <a:path w="29209" h="28575">
                  <a:moveTo>
                    <a:pt x="23101" y="23977"/>
                  </a:moveTo>
                  <a:lnTo>
                    <a:pt x="22237" y="23977"/>
                  </a:lnTo>
                  <a:lnTo>
                    <a:pt x="22237" y="24841"/>
                  </a:lnTo>
                  <a:lnTo>
                    <a:pt x="23101" y="24841"/>
                  </a:lnTo>
                  <a:lnTo>
                    <a:pt x="23101" y="23977"/>
                  </a:lnTo>
                  <a:close/>
                </a:path>
                <a:path w="29209" h="28575">
                  <a:moveTo>
                    <a:pt x="23101" y="17272"/>
                  </a:moveTo>
                  <a:lnTo>
                    <a:pt x="22237" y="17272"/>
                  </a:lnTo>
                  <a:lnTo>
                    <a:pt x="22237" y="18135"/>
                  </a:lnTo>
                  <a:lnTo>
                    <a:pt x="23101" y="18135"/>
                  </a:lnTo>
                  <a:lnTo>
                    <a:pt x="23101" y="17272"/>
                  </a:lnTo>
                  <a:close/>
                </a:path>
                <a:path w="29209" h="28575">
                  <a:moveTo>
                    <a:pt x="23101" y="10363"/>
                  </a:moveTo>
                  <a:lnTo>
                    <a:pt x="22237" y="10363"/>
                  </a:lnTo>
                  <a:lnTo>
                    <a:pt x="22237" y="11226"/>
                  </a:lnTo>
                  <a:lnTo>
                    <a:pt x="23101" y="11226"/>
                  </a:lnTo>
                  <a:lnTo>
                    <a:pt x="23101" y="10363"/>
                  </a:lnTo>
                  <a:close/>
                </a:path>
                <a:path w="29209" h="28575">
                  <a:moveTo>
                    <a:pt x="23101" y="3454"/>
                  </a:moveTo>
                  <a:lnTo>
                    <a:pt x="22237" y="3454"/>
                  </a:lnTo>
                  <a:lnTo>
                    <a:pt x="22237" y="4318"/>
                  </a:lnTo>
                  <a:lnTo>
                    <a:pt x="23101" y="4318"/>
                  </a:lnTo>
                  <a:lnTo>
                    <a:pt x="23101" y="3454"/>
                  </a:lnTo>
                  <a:close/>
                </a:path>
                <a:path w="29209" h="28575">
                  <a:moveTo>
                    <a:pt x="24828" y="20523"/>
                  </a:moveTo>
                  <a:lnTo>
                    <a:pt x="23964" y="20523"/>
                  </a:lnTo>
                  <a:lnTo>
                    <a:pt x="23964" y="21386"/>
                  </a:lnTo>
                  <a:lnTo>
                    <a:pt x="24828" y="21386"/>
                  </a:lnTo>
                  <a:lnTo>
                    <a:pt x="24828" y="20523"/>
                  </a:lnTo>
                  <a:close/>
                </a:path>
                <a:path w="29209" h="28575">
                  <a:moveTo>
                    <a:pt x="24828" y="13817"/>
                  </a:moveTo>
                  <a:lnTo>
                    <a:pt x="23964" y="13817"/>
                  </a:lnTo>
                  <a:lnTo>
                    <a:pt x="23964" y="14681"/>
                  </a:lnTo>
                  <a:lnTo>
                    <a:pt x="24828" y="14681"/>
                  </a:lnTo>
                  <a:lnTo>
                    <a:pt x="24828" y="13817"/>
                  </a:lnTo>
                  <a:close/>
                </a:path>
                <a:path w="29209" h="28575">
                  <a:moveTo>
                    <a:pt x="24828" y="6908"/>
                  </a:moveTo>
                  <a:lnTo>
                    <a:pt x="23964" y="6908"/>
                  </a:lnTo>
                  <a:lnTo>
                    <a:pt x="23964" y="7772"/>
                  </a:lnTo>
                  <a:lnTo>
                    <a:pt x="24828" y="7772"/>
                  </a:lnTo>
                  <a:lnTo>
                    <a:pt x="24828" y="6908"/>
                  </a:lnTo>
                  <a:close/>
                </a:path>
                <a:path w="29209" h="28575">
                  <a:moveTo>
                    <a:pt x="26339" y="23977"/>
                  </a:moveTo>
                  <a:lnTo>
                    <a:pt x="25476" y="23977"/>
                  </a:lnTo>
                  <a:lnTo>
                    <a:pt x="25476" y="24841"/>
                  </a:lnTo>
                  <a:lnTo>
                    <a:pt x="26339" y="24841"/>
                  </a:lnTo>
                  <a:lnTo>
                    <a:pt x="26339" y="23977"/>
                  </a:lnTo>
                  <a:close/>
                </a:path>
                <a:path w="29209" h="28575">
                  <a:moveTo>
                    <a:pt x="26339" y="17272"/>
                  </a:moveTo>
                  <a:lnTo>
                    <a:pt x="25476" y="17272"/>
                  </a:lnTo>
                  <a:lnTo>
                    <a:pt x="25476" y="18135"/>
                  </a:lnTo>
                  <a:lnTo>
                    <a:pt x="26339" y="18135"/>
                  </a:lnTo>
                  <a:lnTo>
                    <a:pt x="26339" y="17272"/>
                  </a:lnTo>
                  <a:close/>
                </a:path>
                <a:path w="29209" h="28575">
                  <a:moveTo>
                    <a:pt x="26339" y="10363"/>
                  </a:moveTo>
                  <a:lnTo>
                    <a:pt x="25476" y="10363"/>
                  </a:lnTo>
                  <a:lnTo>
                    <a:pt x="25476" y="11226"/>
                  </a:lnTo>
                  <a:lnTo>
                    <a:pt x="26339" y="11226"/>
                  </a:lnTo>
                  <a:lnTo>
                    <a:pt x="26339" y="10363"/>
                  </a:lnTo>
                  <a:close/>
                </a:path>
                <a:path w="29209" h="28575">
                  <a:moveTo>
                    <a:pt x="26339" y="3454"/>
                  </a:moveTo>
                  <a:lnTo>
                    <a:pt x="25476" y="3454"/>
                  </a:lnTo>
                  <a:lnTo>
                    <a:pt x="25476" y="4318"/>
                  </a:lnTo>
                  <a:lnTo>
                    <a:pt x="26339" y="4318"/>
                  </a:lnTo>
                  <a:lnTo>
                    <a:pt x="26339" y="3454"/>
                  </a:lnTo>
                  <a:close/>
                </a:path>
                <a:path w="29209" h="28575">
                  <a:moveTo>
                    <a:pt x="27851" y="20523"/>
                  </a:moveTo>
                  <a:lnTo>
                    <a:pt x="26987" y="20523"/>
                  </a:lnTo>
                  <a:lnTo>
                    <a:pt x="26987" y="21386"/>
                  </a:lnTo>
                  <a:lnTo>
                    <a:pt x="27851" y="21386"/>
                  </a:lnTo>
                  <a:lnTo>
                    <a:pt x="27851" y="20523"/>
                  </a:lnTo>
                  <a:close/>
                </a:path>
                <a:path w="29209" h="28575">
                  <a:moveTo>
                    <a:pt x="27851" y="13817"/>
                  </a:moveTo>
                  <a:lnTo>
                    <a:pt x="26987" y="13817"/>
                  </a:lnTo>
                  <a:lnTo>
                    <a:pt x="26987" y="14681"/>
                  </a:lnTo>
                  <a:lnTo>
                    <a:pt x="27851" y="14681"/>
                  </a:lnTo>
                  <a:lnTo>
                    <a:pt x="27851" y="13817"/>
                  </a:lnTo>
                  <a:close/>
                </a:path>
                <a:path w="29209" h="28575">
                  <a:moveTo>
                    <a:pt x="27851" y="6908"/>
                  </a:moveTo>
                  <a:lnTo>
                    <a:pt x="26987" y="6908"/>
                  </a:lnTo>
                  <a:lnTo>
                    <a:pt x="26987" y="7772"/>
                  </a:lnTo>
                  <a:lnTo>
                    <a:pt x="27851" y="7772"/>
                  </a:lnTo>
                  <a:lnTo>
                    <a:pt x="27851" y="6908"/>
                  </a:lnTo>
                  <a:close/>
                </a:path>
                <a:path w="29209" h="28575">
                  <a:moveTo>
                    <a:pt x="27851" y="0"/>
                  </a:moveTo>
                  <a:lnTo>
                    <a:pt x="26987" y="0"/>
                  </a:lnTo>
                  <a:lnTo>
                    <a:pt x="26987" y="863"/>
                  </a:lnTo>
                  <a:lnTo>
                    <a:pt x="27851" y="863"/>
                  </a:lnTo>
                  <a:lnTo>
                    <a:pt x="27851" y="0"/>
                  </a:lnTo>
                  <a:close/>
                </a:path>
                <a:path w="29209" h="28575">
                  <a:moveTo>
                    <a:pt x="29146" y="23977"/>
                  </a:moveTo>
                  <a:lnTo>
                    <a:pt x="28714" y="23977"/>
                  </a:lnTo>
                  <a:lnTo>
                    <a:pt x="28714" y="24841"/>
                  </a:lnTo>
                  <a:lnTo>
                    <a:pt x="29146" y="24841"/>
                  </a:lnTo>
                  <a:lnTo>
                    <a:pt x="29146" y="23977"/>
                  </a:lnTo>
                  <a:close/>
                </a:path>
                <a:path w="29209" h="28575">
                  <a:moveTo>
                    <a:pt x="29146" y="17272"/>
                  </a:moveTo>
                  <a:lnTo>
                    <a:pt x="28714" y="17272"/>
                  </a:lnTo>
                  <a:lnTo>
                    <a:pt x="28714" y="18135"/>
                  </a:lnTo>
                  <a:lnTo>
                    <a:pt x="29146" y="18135"/>
                  </a:lnTo>
                  <a:lnTo>
                    <a:pt x="29146" y="17272"/>
                  </a:lnTo>
                  <a:close/>
                </a:path>
                <a:path w="29209" h="28575">
                  <a:moveTo>
                    <a:pt x="29146" y="10363"/>
                  </a:moveTo>
                  <a:lnTo>
                    <a:pt x="28714" y="10363"/>
                  </a:lnTo>
                  <a:lnTo>
                    <a:pt x="28714" y="11226"/>
                  </a:lnTo>
                  <a:lnTo>
                    <a:pt x="29146" y="11226"/>
                  </a:lnTo>
                  <a:lnTo>
                    <a:pt x="29146" y="10363"/>
                  </a:lnTo>
                  <a:close/>
                </a:path>
                <a:path w="29209" h="28575">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2" name="object 592"/>
            <p:cNvSpPr/>
            <p:nvPr/>
          </p:nvSpPr>
          <p:spPr>
            <a:xfrm>
              <a:off x="7318743" y="5633618"/>
              <a:ext cx="29209" cy="25400"/>
            </a:xfrm>
            <a:custGeom>
              <a:avLst/>
              <a:gdLst/>
              <a:ahLst/>
              <a:cxnLst/>
              <a:rect l="l" t="t" r="r" b="b"/>
              <a:pathLst>
                <a:path w="29209" h="25400">
                  <a:moveTo>
                    <a:pt x="863" y="23977"/>
                  </a:moveTo>
                  <a:lnTo>
                    <a:pt x="0" y="23977"/>
                  </a:lnTo>
                  <a:lnTo>
                    <a:pt x="0" y="24841"/>
                  </a:lnTo>
                  <a:lnTo>
                    <a:pt x="863" y="24841"/>
                  </a:lnTo>
                  <a:lnTo>
                    <a:pt x="863" y="23977"/>
                  </a:lnTo>
                  <a:close/>
                </a:path>
                <a:path w="29209" h="25400">
                  <a:moveTo>
                    <a:pt x="863" y="17068"/>
                  </a:moveTo>
                  <a:lnTo>
                    <a:pt x="0" y="17068"/>
                  </a:lnTo>
                  <a:lnTo>
                    <a:pt x="0" y="17932"/>
                  </a:lnTo>
                  <a:lnTo>
                    <a:pt x="863" y="17932"/>
                  </a:lnTo>
                  <a:lnTo>
                    <a:pt x="863" y="17068"/>
                  </a:lnTo>
                  <a:close/>
                </a:path>
                <a:path w="29209" h="25400">
                  <a:moveTo>
                    <a:pt x="863" y="10147"/>
                  </a:moveTo>
                  <a:lnTo>
                    <a:pt x="0" y="10147"/>
                  </a:lnTo>
                  <a:lnTo>
                    <a:pt x="0" y="11010"/>
                  </a:lnTo>
                  <a:lnTo>
                    <a:pt x="863" y="11010"/>
                  </a:lnTo>
                  <a:lnTo>
                    <a:pt x="863" y="10147"/>
                  </a:lnTo>
                  <a:close/>
                </a:path>
                <a:path w="29209" h="25400">
                  <a:moveTo>
                    <a:pt x="863" y="3454"/>
                  </a:moveTo>
                  <a:lnTo>
                    <a:pt x="0" y="3454"/>
                  </a:lnTo>
                  <a:lnTo>
                    <a:pt x="0" y="4318"/>
                  </a:lnTo>
                  <a:lnTo>
                    <a:pt x="863" y="4318"/>
                  </a:lnTo>
                  <a:lnTo>
                    <a:pt x="863" y="3454"/>
                  </a:lnTo>
                  <a:close/>
                </a:path>
                <a:path w="29209" h="25400">
                  <a:moveTo>
                    <a:pt x="2374" y="20523"/>
                  </a:moveTo>
                  <a:lnTo>
                    <a:pt x="1511" y="20523"/>
                  </a:lnTo>
                  <a:lnTo>
                    <a:pt x="1511" y="21386"/>
                  </a:lnTo>
                  <a:lnTo>
                    <a:pt x="2374" y="21386"/>
                  </a:lnTo>
                  <a:lnTo>
                    <a:pt x="2374" y="20523"/>
                  </a:lnTo>
                  <a:close/>
                </a:path>
                <a:path w="29209" h="25400">
                  <a:moveTo>
                    <a:pt x="2374" y="13614"/>
                  </a:moveTo>
                  <a:lnTo>
                    <a:pt x="1511" y="13614"/>
                  </a:lnTo>
                  <a:lnTo>
                    <a:pt x="1511" y="14478"/>
                  </a:lnTo>
                  <a:lnTo>
                    <a:pt x="2374" y="14478"/>
                  </a:lnTo>
                  <a:lnTo>
                    <a:pt x="2374" y="13614"/>
                  </a:lnTo>
                  <a:close/>
                </a:path>
                <a:path w="29209" h="25400">
                  <a:moveTo>
                    <a:pt x="2374" y="6908"/>
                  </a:moveTo>
                  <a:lnTo>
                    <a:pt x="1511" y="6908"/>
                  </a:lnTo>
                  <a:lnTo>
                    <a:pt x="1511" y="7772"/>
                  </a:lnTo>
                  <a:lnTo>
                    <a:pt x="2374" y="7772"/>
                  </a:lnTo>
                  <a:lnTo>
                    <a:pt x="2374" y="6908"/>
                  </a:lnTo>
                  <a:close/>
                </a:path>
                <a:path w="29209" h="25400">
                  <a:moveTo>
                    <a:pt x="3886" y="23977"/>
                  </a:moveTo>
                  <a:lnTo>
                    <a:pt x="3022" y="23977"/>
                  </a:lnTo>
                  <a:lnTo>
                    <a:pt x="3022" y="24841"/>
                  </a:lnTo>
                  <a:lnTo>
                    <a:pt x="3886" y="24841"/>
                  </a:lnTo>
                  <a:lnTo>
                    <a:pt x="3886" y="23977"/>
                  </a:lnTo>
                  <a:close/>
                </a:path>
                <a:path w="29209" h="25400">
                  <a:moveTo>
                    <a:pt x="3886" y="17068"/>
                  </a:moveTo>
                  <a:lnTo>
                    <a:pt x="3022" y="17068"/>
                  </a:lnTo>
                  <a:lnTo>
                    <a:pt x="3022" y="17932"/>
                  </a:lnTo>
                  <a:lnTo>
                    <a:pt x="3886" y="17932"/>
                  </a:lnTo>
                  <a:lnTo>
                    <a:pt x="3886" y="17068"/>
                  </a:lnTo>
                  <a:close/>
                </a:path>
                <a:path w="29209" h="25400">
                  <a:moveTo>
                    <a:pt x="3886" y="10147"/>
                  </a:moveTo>
                  <a:lnTo>
                    <a:pt x="3022" y="10147"/>
                  </a:lnTo>
                  <a:lnTo>
                    <a:pt x="3022" y="11010"/>
                  </a:lnTo>
                  <a:lnTo>
                    <a:pt x="3886" y="11010"/>
                  </a:lnTo>
                  <a:lnTo>
                    <a:pt x="3886" y="10147"/>
                  </a:lnTo>
                  <a:close/>
                </a:path>
                <a:path w="29209" h="25400">
                  <a:moveTo>
                    <a:pt x="3886" y="3454"/>
                  </a:moveTo>
                  <a:lnTo>
                    <a:pt x="3022" y="3454"/>
                  </a:lnTo>
                  <a:lnTo>
                    <a:pt x="3022" y="4318"/>
                  </a:lnTo>
                  <a:lnTo>
                    <a:pt x="3886" y="4318"/>
                  </a:lnTo>
                  <a:lnTo>
                    <a:pt x="3886" y="3454"/>
                  </a:lnTo>
                  <a:close/>
                </a:path>
                <a:path w="29209" h="25400">
                  <a:moveTo>
                    <a:pt x="5613" y="20523"/>
                  </a:moveTo>
                  <a:lnTo>
                    <a:pt x="4749" y="20523"/>
                  </a:lnTo>
                  <a:lnTo>
                    <a:pt x="4749" y="21386"/>
                  </a:lnTo>
                  <a:lnTo>
                    <a:pt x="5613" y="21386"/>
                  </a:lnTo>
                  <a:lnTo>
                    <a:pt x="5613" y="20523"/>
                  </a:lnTo>
                  <a:close/>
                </a:path>
                <a:path w="29209" h="25400">
                  <a:moveTo>
                    <a:pt x="5613" y="13614"/>
                  </a:moveTo>
                  <a:lnTo>
                    <a:pt x="4749" y="13614"/>
                  </a:lnTo>
                  <a:lnTo>
                    <a:pt x="4749" y="14478"/>
                  </a:lnTo>
                  <a:lnTo>
                    <a:pt x="5613" y="14478"/>
                  </a:lnTo>
                  <a:lnTo>
                    <a:pt x="5613" y="13614"/>
                  </a:lnTo>
                  <a:close/>
                </a:path>
                <a:path w="29209" h="25400">
                  <a:moveTo>
                    <a:pt x="5613" y="6908"/>
                  </a:moveTo>
                  <a:lnTo>
                    <a:pt x="4749" y="6908"/>
                  </a:lnTo>
                  <a:lnTo>
                    <a:pt x="4749" y="7772"/>
                  </a:lnTo>
                  <a:lnTo>
                    <a:pt x="5613" y="7772"/>
                  </a:lnTo>
                  <a:lnTo>
                    <a:pt x="5613" y="6908"/>
                  </a:lnTo>
                  <a:close/>
                </a:path>
                <a:path w="29209" h="25400">
                  <a:moveTo>
                    <a:pt x="7124" y="23977"/>
                  </a:moveTo>
                  <a:lnTo>
                    <a:pt x="6261" y="23977"/>
                  </a:lnTo>
                  <a:lnTo>
                    <a:pt x="6261" y="24841"/>
                  </a:lnTo>
                  <a:lnTo>
                    <a:pt x="7124" y="24841"/>
                  </a:lnTo>
                  <a:lnTo>
                    <a:pt x="7124" y="23977"/>
                  </a:lnTo>
                  <a:close/>
                </a:path>
                <a:path w="29209" h="25400">
                  <a:moveTo>
                    <a:pt x="7124" y="17068"/>
                  </a:moveTo>
                  <a:lnTo>
                    <a:pt x="6261" y="17068"/>
                  </a:lnTo>
                  <a:lnTo>
                    <a:pt x="6261" y="17932"/>
                  </a:lnTo>
                  <a:lnTo>
                    <a:pt x="7124" y="17932"/>
                  </a:lnTo>
                  <a:lnTo>
                    <a:pt x="7124" y="17068"/>
                  </a:lnTo>
                  <a:close/>
                </a:path>
                <a:path w="29209" h="25400">
                  <a:moveTo>
                    <a:pt x="7124" y="10147"/>
                  </a:moveTo>
                  <a:lnTo>
                    <a:pt x="6261" y="10147"/>
                  </a:lnTo>
                  <a:lnTo>
                    <a:pt x="6261" y="11010"/>
                  </a:lnTo>
                  <a:lnTo>
                    <a:pt x="7124" y="11010"/>
                  </a:lnTo>
                  <a:lnTo>
                    <a:pt x="7124" y="10147"/>
                  </a:lnTo>
                  <a:close/>
                </a:path>
                <a:path w="29209" h="25400">
                  <a:moveTo>
                    <a:pt x="7124" y="3454"/>
                  </a:moveTo>
                  <a:lnTo>
                    <a:pt x="6261" y="3454"/>
                  </a:lnTo>
                  <a:lnTo>
                    <a:pt x="6261" y="4318"/>
                  </a:lnTo>
                  <a:lnTo>
                    <a:pt x="7124" y="4318"/>
                  </a:lnTo>
                  <a:lnTo>
                    <a:pt x="7124" y="3454"/>
                  </a:lnTo>
                  <a:close/>
                </a:path>
                <a:path w="29209" h="25400">
                  <a:moveTo>
                    <a:pt x="8851" y="20523"/>
                  </a:moveTo>
                  <a:lnTo>
                    <a:pt x="7988" y="20523"/>
                  </a:lnTo>
                  <a:lnTo>
                    <a:pt x="7988" y="21386"/>
                  </a:lnTo>
                  <a:lnTo>
                    <a:pt x="8851" y="21386"/>
                  </a:lnTo>
                  <a:lnTo>
                    <a:pt x="8851" y="20523"/>
                  </a:lnTo>
                  <a:close/>
                </a:path>
                <a:path w="29209" h="25400">
                  <a:moveTo>
                    <a:pt x="8851" y="13614"/>
                  </a:moveTo>
                  <a:lnTo>
                    <a:pt x="7988" y="13614"/>
                  </a:lnTo>
                  <a:lnTo>
                    <a:pt x="7988" y="14478"/>
                  </a:lnTo>
                  <a:lnTo>
                    <a:pt x="8851" y="14478"/>
                  </a:lnTo>
                  <a:lnTo>
                    <a:pt x="8851" y="13614"/>
                  </a:lnTo>
                  <a:close/>
                </a:path>
                <a:path w="29209" h="25400">
                  <a:moveTo>
                    <a:pt x="8851" y="6908"/>
                  </a:moveTo>
                  <a:lnTo>
                    <a:pt x="7988" y="6908"/>
                  </a:lnTo>
                  <a:lnTo>
                    <a:pt x="7988" y="7772"/>
                  </a:lnTo>
                  <a:lnTo>
                    <a:pt x="8851" y="7772"/>
                  </a:lnTo>
                  <a:lnTo>
                    <a:pt x="8851" y="6908"/>
                  </a:lnTo>
                  <a:close/>
                </a:path>
                <a:path w="29209" h="25400">
                  <a:moveTo>
                    <a:pt x="8851" y="0"/>
                  </a:moveTo>
                  <a:lnTo>
                    <a:pt x="7988" y="0"/>
                  </a:lnTo>
                  <a:lnTo>
                    <a:pt x="7988" y="863"/>
                  </a:lnTo>
                  <a:lnTo>
                    <a:pt x="8851" y="863"/>
                  </a:lnTo>
                  <a:lnTo>
                    <a:pt x="8851" y="0"/>
                  </a:lnTo>
                  <a:close/>
                </a:path>
                <a:path w="29209" h="25400">
                  <a:moveTo>
                    <a:pt x="10363" y="23977"/>
                  </a:moveTo>
                  <a:lnTo>
                    <a:pt x="9499" y="23977"/>
                  </a:lnTo>
                  <a:lnTo>
                    <a:pt x="9499" y="24841"/>
                  </a:lnTo>
                  <a:lnTo>
                    <a:pt x="10363" y="24841"/>
                  </a:lnTo>
                  <a:lnTo>
                    <a:pt x="10363" y="23977"/>
                  </a:lnTo>
                  <a:close/>
                </a:path>
                <a:path w="29209" h="25400">
                  <a:moveTo>
                    <a:pt x="10363" y="17068"/>
                  </a:moveTo>
                  <a:lnTo>
                    <a:pt x="9499" y="17068"/>
                  </a:lnTo>
                  <a:lnTo>
                    <a:pt x="9499" y="17932"/>
                  </a:lnTo>
                  <a:lnTo>
                    <a:pt x="10363" y="17932"/>
                  </a:lnTo>
                  <a:lnTo>
                    <a:pt x="10363" y="17068"/>
                  </a:lnTo>
                  <a:close/>
                </a:path>
                <a:path w="29209" h="25400">
                  <a:moveTo>
                    <a:pt x="10363" y="10147"/>
                  </a:moveTo>
                  <a:lnTo>
                    <a:pt x="9499" y="10147"/>
                  </a:lnTo>
                  <a:lnTo>
                    <a:pt x="9499" y="11010"/>
                  </a:lnTo>
                  <a:lnTo>
                    <a:pt x="10363" y="11010"/>
                  </a:lnTo>
                  <a:lnTo>
                    <a:pt x="10363" y="10147"/>
                  </a:lnTo>
                  <a:close/>
                </a:path>
                <a:path w="29209" h="25400">
                  <a:moveTo>
                    <a:pt x="10363" y="3454"/>
                  </a:moveTo>
                  <a:lnTo>
                    <a:pt x="9499" y="3454"/>
                  </a:lnTo>
                  <a:lnTo>
                    <a:pt x="9499" y="4318"/>
                  </a:lnTo>
                  <a:lnTo>
                    <a:pt x="10363" y="4318"/>
                  </a:lnTo>
                  <a:lnTo>
                    <a:pt x="10363" y="3454"/>
                  </a:lnTo>
                  <a:close/>
                </a:path>
                <a:path w="29209" h="25400">
                  <a:moveTo>
                    <a:pt x="11874" y="20523"/>
                  </a:moveTo>
                  <a:lnTo>
                    <a:pt x="11010" y="20523"/>
                  </a:lnTo>
                  <a:lnTo>
                    <a:pt x="11010" y="21386"/>
                  </a:lnTo>
                  <a:lnTo>
                    <a:pt x="11874" y="21386"/>
                  </a:lnTo>
                  <a:lnTo>
                    <a:pt x="11874" y="20523"/>
                  </a:lnTo>
                  <a:close/>
                </a:path>
                <a:path w="29209" h="25400">
                  <a:moveTo>
                    <a:pt x="11874" y="13614"/>
                  </a:moveTo>
                  <a:lnTo>
                    <a:pt x="11010" y="13614"/>
                  </a:lnTo>
                  <a:lnTo>
                    <a:pt x="11010" y="14478"/>
                  </a:lnTo>
                  <a:lnTo>
                    <a:pt x="11874" y="14478"/>
                  </a:lnTo>
                  <a:lnTo>
                    <a:pt x="11874" y="13614"/>
                  </a:lnTo>
                  <a:close/>
                </a:path>
                <a:path w="29209" h="25400">
                  <a:moveTo>
                    <a:pt x="11874" y="6908"/>
                  </a:moveTo>
                  <a:lnTo>
                    <a:pt x="11010" y="6908"/>
                  </a:lnTo>
                  <a:lnTo>
                    <a:pt x="11010" y="7772"/>
                  </a:lnTo>
                  <a:lnTo>
                    <a:pt x="11874" y="7772"/>
                  </a:lnTo>
                  <a:lnTo>
                    <a:pt x="11874" y="6908"/>
                  </a:lnTo>
                  <a:close/>
                </a:path>
                <a:path w="29209" h="25400">
                  <a:moveTo>
                    <a:pt x="11874" y="0"/>
                  </a:moveTo>
                  <a:lnTo>
                    <a:pt x="11010" y="0"/>
                  </a:lnTo>
                  <a:lnTo>
                    <a:pt x="11010" y="863"/>
                  </a:lnTo>
                  <a:lnTo>
                    <a:pt x="11874" y="863"/>
                  </a:lnTo>
                  <a:lnTo>
                    <a:pt x="11874" y="0"/>
                  </a:lnTo>
                  <a:close/>
                </a:path>
                <a:path w="29209" h="25400">
                  <a:moveTo>
                    <a:pt x="13601" y="23977"/>
                  </a:moveTo>
                  <a:lnTo>
                    <a:pt x="12738" y="23977"/>
                  </a:lnTo>
                  <a:lnTo>
                    <a:pt x="12738" y="24841"/>
                  </a:lnTo>
                  <a:lnTo>
                    <a:pt x="13601" y="24841"/>
                  </a:lnTo>
                  <a:lnTo>
                    <a:pt x="13601" y="23977"/>
                  </a:lnTo>
                  <a:close/>
                </a:path>
                <a:path w="29209" h="25400">
                  <a:moveTo>
                    <a:pt x="13601" y="17068"/>
                  </a:moveTo>
                  <a:lnTo>
                    <a:pt x="12738" y="17068"/>
                  </a:lnTo>
                  <a:lnTo>
                    <a:pt x="12738" y="17932"/>
                  </a:lnTo>
                  <a:lnTo>
                    <a:pt x="13601" y="17932"/>
                  </a:lnTo>
                  <a:lnTo>
                    <a:pt x="13601" y="17068"/>
                  </a:lnTo>
                  <a:close/>
                </a:path>
                <a:path w="29209" h="25400">
                  <a:moveTo>
                    <a:pt x="13601" y="10147"/>
                  </a:moveTo>
                  <a:lnTo>
                    <a:pt x="12738" y="10147"/>
                  </a:lnTo>
                  <a:lnTo>
                    <a:pt x="12738" y="11010"/>
                  </a:lnTo>
                  <a:lnTo>
                    <a:pt x="13601" y="11010"/>
                  </a:lnTo>
                  <a:lnTo>
                    <a:pt x="13601" y="10147"/>
                  </a:lnTo>
                  <a:close/>
                </a:path>
                <a:path w="29209" h="25400">
                  <a:moveTo>
                    <a:pt x="13601" y="3454"/>
                  </a:moveTo>
                  <a:lnTo>
                    <a:pt x="12738" y="3454"/>
                  </a:lnTo>
                  <a:lnTo>
                    <a:pt x="12738" y="4318"/>
                  </a:lnTo>
                  <a:lnTo>
                    <a:pt x="13601" y="4318"/>
                  </a:lnTo>
                  <a:lnTo>
                    <a:pt x="13601" y="3454"/>
                  </a:lnTo>
                  <a:close/>
                </a:path>
                <a:path w="29209" h="25400">
                  <a:moveTo>
                    <a:pt x="15113" y="20523"/>
                  </a:moveTo>
                  <a:lnTo>
                    <a:pt x="14249" y="20523"/>
                  </a:lnTo>
                  <a:lnTo>
                    <a:pt x="14249" y="21386"/>
                  </a:lnTo>
                  <a:lnTo>
                    <a:pt x="15113" y="21386"/>
                  </a:lnTo>
                  <a:lnTo>
                    <a:pt x="15113" y="20523"/>
                  </a:lnTo>
                  <a:close/>
                </a:path>
                <a:path w="29209" h="25400">
                  <a:moveTo>
                    <a:pt x="15113" y="13614"/>
                  </a:moveTo>
                  <a:lnTo>
                    <a:pt x="14249" y="13614"/>
                  </a:lnTo>
                  <a:lnTo>
                    <a:pt x="14249" y="14478"/>
                  </a:lnTo>
                  <a:lnTo>
                    <a:pt x="15113" y="14478"/>
                  </a:lnTo>
                  <a:lnTo>
                    <a:pt x="15113" y="13614"/>
                  </a:lnTo>
                  <a:close/>
                </a:path>
                <a:path w="29209" h="25400">
                  <a:moveTo>
                    <a:pt x="15113" y="6908"/>
                  </a:moveTo>
                  <a:lnTo>
                    <a:pt x="14249" y="6908"/>
                  </a:lnTo>
                  <a:lnTo>
                    <a:pt x="14249" y="7772"/>
                  </a:lnTo>
                  <a:lnTo>
                    <a:pt x="15113" y="7772"/>
                  </a:lnTo>
                  <a:lnTo>
                    <a:pt x="15113" y="6908"/>
                  </a:lnTo>
                  <a:close/>
                </a:path>
                <a:path w="29209" h="25400">
                  <a:moveTo>
                    <a:pt x="15113" y="0"/>
                  </a:moveTo>
                  <a:lnTo>
                    <a:pt x="14249" y="0"/>
                  </a:lnTo>
                  <a:lnTo>
                    <a:pt x="14249" y="863"/>
                  </a:lnTo>
                  <a:lnTo>
                    <a:pt x="15113" y="863"/>
                  </a:lnTo>
                  <a:lnTo>
                    <a:pt x="15113" y="0"/>
                  </a:lnTo>
                  <a:close/>
                </a:path>
                <a:path w="29209" h="25400">
                  <a:moveTo>
                    <a:pt x="16840" y="23977"/>
                  </a:moveTo>
                  <a:lnTo>
                    <a:pt x="15976" y="23977"/>
                  </a:lnTo>
                  <a:lnTo>
                    <a:pt x="15976" y="24841"/>
                  </a:lnTo>
                  <a:lnTo>
                    <a:pt x="16840" y="24841"/>
                  </a:lnTo>
                  <a:lnTo>
                    <a:pt x="16840" y="23977"/>
                  </a:lnTo>
                  <a:close/>
                </a:path>
                <a:path w="29209" h="25400">
                  <a:moveTo>
                    <a:pt x="16840" y="17068"/>
                  </a:moveTo>
                  <a:lnTo>
                    <a:pt x="15976" y="17068"/>
                  </a:lnTo>
                  <a:lnTo>
                    <a:pt x="15976" y="17932"/>
                  </a:lnTo>
                  <a:lnTo>
                    <a:pt x="16840" y="17932"/>
                  </a:lnTo>
                  <a:lnTo>
                    <a:pt x="16840" y="17068"/>
                  </a:lnTo>
                  <a:close/>
                </a:path>
                <a:path w="29209" h="25400">
                  <a:moveTo>
                    <a:pt x="16840" y="10147"/>
                  </a:moveTo>
                  <a:lnTo>
                    <a:pt x="15976" y="10147"/>
                  </a:lnTo>
                  <a:lnTo>
                    <a:pt x="15976" y="11010"/>
                  </a:lnTo>
                  <a:lnTo>
                    <a:pt x="16840" y="11010"/>
                  </a:lnTo>
                  <a:lnTo>
                    <a:pt x="16840" y="10147"/>
                  </a:lnTo>
                  <a:close/>
                </a:path>
                <a:path w="29209" h="25400">
                  <a:moveTo>
                    <a:pt x="16840" y="3454"/>
                  </a:moveTo>
                  <a:lnTo>
                    <a:pt x="15976" y="3454"/>
                  </a:lnTo>
                  <a:lnTo>
                    <a:pt x="15976" y="4318"/>
                  </a:lnTo>
                  <a:lnTo>
                    <a:pt x="16840" y="4318"/>
                  </a:lnTo>
                  <a:lnTo>
                    <a:pt x="16840" y="3454"/>
                  </a:lnTo>
                  <a:close/>
                </a:path>
                <a:path w="29209" h="25400">
                  <a:moveTo>
                    <a:pt x="18351" y="20523"/>
                  </a:moveTo>
                  <a:lnTo>
                    <a:pt x="17487" y="20523"/>
                  </a:lnTo>
                  <a:lnTo>
                    <a:pt x="17487" y="21386"/>
                  </a:lnTo>
                  <a:lnTo>
                    <a:pt x="18351" y="21386"/>
                  </a:lnTo>
                  <a:lnTo>
                    <a:pt x="18351" y="20523"/>
                  </a:lnTo>
                  <a:close/>
                </a:path>
                <a:path w="29209" h="25400">
                  <a:moveTo>
                    <a:pt x="18351" y="13614"/>
                  </a:moveTo>
                  <a:lnTo>
                    <a:pt x="17487" y="13614"/>
                  </a:lnTo>
                  <a:lnTo>
                    <a:pt x="17487" y="14478"/>
                  </a:lnTo>
                  <a:lnTo>
                    <a:pt x="18351" y="14478"/>
                  </a:lnTo>
                  <a:lnTo>
                    <a:pt x="18351" y="13614"/>
                  </a:lnTo>
                  <a:close/>
                </a:path>
                <a:path w="29209" h="25400">
                  <a:moveTo>
                    <a:pt x="18351" y="6908"/>
                  </a:moveTo>
                  <a:lnTo>
                    <a:pt x="17487" y="6908"/>
                  </a:lnTo>
                  <a:lnTo>
                    <a:pt x="17487" y="7772"/>
                  </a:lnTo>
                  <a:lnTo>
                    <a:pt x="18351" y="7772"/>
                  </a:lnTo>
                  <a:lnTo>
                    <a:pt x="18351" y="6908"/>
                  </a:lnTo>
                  <a:close/>
                </a:path>
                <a:path w="29209" h="25400">
                  <a:moveTo>
                    <a:pt x="18351" y="0"/>
                  </a:moveTo>
                  <a:lnTo>
                    <a:pt x="17487" y="0"/>
                  </a:lnTo>
                  <a:lnTo>
                    <a:pt x="17487" y="863"/>
                  </a:lnTo>
                  <a:lnTo>
                    <a:pt x="18351" y="863"/>
                  </a:lnTo>
                  <a:lnTo>
                    <a:pt x="18351" y="0"/>
                  </a:lnTo>
                  <a:close/>
                </a:path>
                <a:path w="29209" h="25400">
                  <a:moveTo>
                    <a:pt x="19862" y="23977"/>
                  </a:moveTo>
                  <a:lnTo>
                    <a:pt x="18999" y="23977"/>
                  </a:lnTo>
                  <a:lnTo>
                    <a:pt x="18999" y="24841"/>
                  </a:lnTo>
                  <a:lnTo>
                    <a:pt x="19862" y="24841"/>
                  </a:lnTo>
                  <a:lnTo>
                    <a:pt x="19862" y="23977"/>
                  </a:lnTo>
                  <a:close/>
                </a:path>
                <a:path w="29209" h="25400">
                  <a:moveTo>
                    <a:pt x="19862" y="17068"/>
                  </a:moveTo>
                  <a:lnTo>
                    <a:pt x="18999" y="17068"/>
                  </a:lnTo>
                  <a:lnTo>
                    <a:pt x="18999" y="17932"/>
                  </a:lnTo>
                  <a:lnTo>
                    <a:pt x="19862" y="17932"/>
                  </a:lnTo>
                  <a:lnTo>
                    <a:pt x="19862" y="17068"/>
                  </a:lnTo>
                  <a:close/>
                </a:path>
                <a:path w="29209" h="25400">
                  <a:moveTo>
                    <a:pt x="19862" y="10147"/>
                  </a:moveTo>
                  <a:lnTo>
                    <a:pt x="18999" y="10147"/>
                  </a:lnTo>
                  <a:lnTo>
                    <a:pt x="18999" y="11010"/>
                  </a:lnTo>
                  <a:lnTo>
                    <a:pt x="19862" y="11010"/>
                  </a:lnTo>
                  <a:lnTo>
                    <a:pt x="19862" y="10147"/>
                  </a:lnTo>
                  <a:close/>
                </a:path>
                <a:path w="29209" h="25400">
                  <a:moveTo>
                    <a:pt x="19862" y="3454"/>
                  </a:moveTo>
                  <a:lnTo>
                    <a:pt x="18999" y="3454"/>
                  </a:lnTo>
                  <a:lnTo>
                    <a:pt x="18999" y="4318"/>
                  </a:lnTo>
                  <a:lnTo>
                    <a:pt x="19862" y="4318"/>
                  </a:lnTo>
                  <a:lnTo>
                    <a:pt x="19862" y="3454"/>
                  </a:lnTo>
                  <a:close/>
                </a:path>
                <a:path w="29209" h="25400">
                  <a:moveTo>
                    <a:pt x="21590" y="20523"/>
                  </a:moveTo>
                  <a:lnTo>
                    <a:pt x="20726" y="20523"/>
                  </a:lnTo>
                  <a:lnTo>
                    <a:pt x="20726" y="21386"/>
                  </a:lnTo>
                  <a:lnTo>
                    <a:pt x="21590" y="21386"/>
                  </a:lnTo>
                  <a:lnTo>
                    <a:pt x="21590" y="20523"/>
                  </a:lnTo>
                  <a:close/>
                </a:path>
                <a:path w="29209" h="25400">
                  <a:moveTo>
                    <a:pt x="21590" y="13614"/>
                  </a:moveTo>
                  <a:lnTo>
                    <a:pt x="20726" y="13614"/>
                  </a:lnTo>
                  <a:lnTo>
                    <a:pt x="20726" y="14478"/>
                  </a:lnTo>
                  <a:lnTo>
                    <a:pt x="21590" y="14478"/>
                  </a:lnTo>
                  <a:lnTo>
                    <a:pt x="21590" y="13614"/>
                  </a:lnTo>
                  <a:close/>
                </a:path>
                <a:path w="29209" h="25400">
                  <a:moveTo>
                    <a:pt x="21590" y="6908"/>
                  </a:moveTo>
                  <a:lnTo>
                    <a:pt x="20726" y="6908"/>
                  </a:lnTo>
                  <a:lnTo>
                    <a:pt x="20726" y="7772"/>
                  </a:lnTo>
                  <a:lnTo>
                    <a:pt x="21590" y="7772"/>
                  </a:lnTo>
                  <a:lnTo>
                    <a:pt x="21590" y="6908"/>
                  </a:lnTo>
                  <a:close/>
                </a:path>
                <a:path w="29209" h="25400">
                  <a:moveTo>
                    <a:pt x="21590" y="0"/>
                  </a:moveTo>
                  <a:lnTo>
                    <a:pt x="20726" y="0"/>
                  </a:lnTo>
                  <a:lnTo>
                    <a:pt x="20726" y="863"/>
                  </a:lnTo>
                  <a:lnTo>
                    <a:pt x="21590" y="863"/>
                  </a:lnTo>
                  <a:lnTo>
                    <a:pt x="21590" y="0"/>
                  </a:lnTo>
                  <a:close/>
                </a:path>
                <a:path w="29209" h="25400">
                  <a:moveTo>
                    <a:pt x="23101" y="17068"/>
                  </a:moveTo>
                  <a:lnTo>
                    <a:pt x="22237" y="17068"/>
                  </a:lnTo>
                  <a:lnTo>
                    <a:pt x="22237" y="17932"/>
                  </a:lnTo>
                  <a:lnTo>
                    <a:pt x="23101" y="17932"/>
                  </a:lnTo>
                  <a:lnTo>
                    <a:pt x="23101" y="17068"/>
                  </a:lnTo>
                  <a:close/>
                </a:path>
                <a:path w="29209" h="25400">
                  <a:moveTo>
                    <a:pt x="23101" y="10147"/>
                  </a:moveTo>
                  <a:lnTo>
                    <a:pt x="22237" y="10147"/>
                  </a:lnTo>
                  <a:lnTo>
                    <a:pt x="22237" y="11010"/>
                  </a:lnTo>
                  <a:lnTo>
                    <a:pt x="23101" y="11010"/>
                  </a:lnTo>
                  <a:lnTo>
                    <a:pt x="23101" y="10147"/>
                  </a:lnTo>
                  <a:close/>
                </a:path>
                <a:path w="29209" h="25400">
                  <a:moveTo>
                    <a:pt x="23101" y="3454"/>
                  </a:moveTo>
                  <a:lnTo>
                    <a:pt x="22237" y="3454"/>
                  </a:lnTo>
                  <a:lnTo>
                    <a:pt x="22237" y="4318"/>
                  </a:lnTo>
                  <a:lnTo>
                    <a:pt x="23101" y="4318"/>
                  </a:lnTo>
                  <a:lnTo>
                    <a:pt x="23101" y="3454"/>
                  </a:lnTo>
                  <a:close/>
                </a:path>
                <a:path w="29209" h="25400">
                  <a:moveTo>
                    <a:pt x="24828" y="20523"/>
                  </a:moveTo>
                  <a:lnTo>
                    <a:pt x="23964" y="20523"/>
                  </a:lnTo>
                  <a:lnTo>
                    <a:pt x="23964" y="21386"/>
                  </a:lnTo>
                  <a:lnTo>
                    <a:pt x="24828" y="21386"/>
                  </a:lnTo>
                  <a:lnTo>
                    <a:pt x="24828" y="20523"/>
                  </a:lnTo>
                  <a:close/>
                </a:path>
                <a:path w="29209" h="25400">
                  <a:moveTo>
                    <a:pt x="24828" y="13614"/>
                  </a:moveTo>
                  <a:lnTo>
                    <a:pt x="23964" y="13614"/>
                  </a:lnTo>
                  <a:lnTo>
                    <a:pt x="23964" y="14478"/>
                  </a:lnTo>
                  <a:lnTo>
                    <a:pt x="24828" y="14478"/>
                  </a:lnTo>
                  <a:lnTo>
                    <a:pt x="24828" y="13614"/>
                  </a:lnTo>
                  <a:close/>
                </a:path>
                <a:path w="29209" h="25400">
                  <a:moveTo>
                    <a:pt x="24828" y="6908"/>
                  </a:moveTo>
                  <a:lnTo>
                    <a:pt x="23964" y="6908"/>
                  </a:lnTo>
                  <a:lnTo>
                    <a:pt x="23964" y="7772"/>
                  </a:lnTo>
                  <a:lnTo>
                    <a:pt x="24828" y="7772"/>
                  </a:lnTo>
                  <a:lnTo>
                    <a:pt x="24828" y="6908"/>
                  </a:lnTo>
                  <a:close/>
                </a:path>
                <a:path w="29209" h="25400">
                  <a:moveTo>
                    <a:pt x="24828" y="0"/>
                  </a:moveTo>
                  <a:lnTo>
                    <a:pt x="23964" y="0"/>
                  </a:lnTo>
                  <a:lnTo>
                    <a:pt x="23964" y="863"/>
                  </a:lnTo>
                  <a:lnTo>
                    <a:pt x="24828" y="863"/>
                  </a:lnTo>
                  <a:lnTo>
                    <a:pt x="24828" y="0"/>
                  </a:lnTo>
                  <a:close/>
                </a:path>
                <a:path w="29209" h="25400">
                  <a:moveTo>
                    <a:pt x="26339" y="17068"/>
                  </a:moveTo>
                  <a:lnTo>
                    <a:pt x="25476" y="17068"/>
                  </a:lnTo>
                  <a:lnTo>
                    <a:pt x="25476" y="17932"/>
                  </a:lnTo>
                  <a:lnTo>
                    <a:pt x="26339" y="17932"/>
                  </a:lnTo>
                  <a:lnTo>
                    <a:pt x="26339" y="17068"/>
                  </a:lnTo>
                  <a:close/>
                </a:path>
                <a:path w="29209" h="25400">
                  <a:moveTo>
                    <a:pt x="26339" y="10147"/>
                  </a:moveTo>
                  <a:lnTo>
                    <a:pt x="25476" y="10147"/>
                  </a:lnTo>
                  <a:lnTo>
                    <a:pt x="25476" y="11010"/>
                  </a:lnTo>
                  <a:lnTo>
                    <a:pt x="26339" y="11010"/>
                  </a:lnTo>
                  <a:lnTo>
                    <a:pt x="26339" y="10147"/>
                  </a:lnTo>
                  <a:close/>
                </a:path>
                <a:path w="29209" h="25400">
                  <a:moveTo>
                    <a:pt x="26339" y="3454"/>
                  </a:moveTo>
                  <a:lnTo>
                    <a:pt x="25476" y="3454"/>
                  </a:lnTo>
                  <a:lnTo>
                    <a:pt x="25476" y="4318"/>
                  </a:lnTo>
                  <a:lnTo>
                    <a:pt x="26339" y="4318"/>
                  </a:lnTo>
                  <a:lnTo>
                    <a:pt x="26339" y="3454"/>
                  </a:lnTo>
                  <a:close/>
                </a:path>
                <a:path w="29209" h="25400">
                  <a:moveTo>
                    <a:pt x="27851" y="20523"/>
                  </a:moveTo>
                  <a:lnTo>
                    <a:pt x="26987" y="20523"/>
                  </a:lnTo>
                  <a:lnTo>
                    <a:pt x="26987" y="21386"/>
                  </a:lnTo>
                  <a:lnTo>
                    <a:pt x="27851" y="21386"/>
                  </a:lnTo>
                  <a:lnTo>
                    <a:pt x="27851" y="20523"/>
                  </a:lnTo>
                  <a:close/>
                </a:path>
                <a:path w="29209" h="25400">
                  <a:moveTo>
                    <a:pt x="27851" y="13614"/>
                  </a:moveTo>
                  <a:lnTo>
                    <a:pt x="26987" y="13614"/>
                  </a:lnTo>
                  <a:lnTo>
                    <a:pt x="26987" y="14478"/>
                  </a:lnTo>
                  <a:lnTo>
                    <a:pt x="27851" y="14478"/>
                  </a:lnTo>
                  <a:lnTo>
                    <a:pt x="27851" y="13614"/>
                  </a:lnTo>
                  <a:close/>
                </a:path>
                <a:path w="29209" h="25400">
                  <a:moveTo>
                    <a:pt x="27851" y="6908"/>
                  </a:moveTo>
                  <a:lnTo>
                    <a:pt x="26987" y="6908"/>
                  </a:lnTo>
                  <a:lnTo>
                    <a:pt x="26987" y="7772"/>
                  </a:lnTo>
                  <a:lnTo>
                    <a:pt x="27851" y="7772"/>
                  </a:lnTo>
                  <a:lnTo>
                    <a:pt x="27851" y="6908"/>
                  </a:lnTo>
                  <a:close/>
                </a:path>
                <a:path w="29209" h="25400">
                  <a:moveTo>
                    <a:pt x="27851" y="0"/>
                  </a:moveTo>
                  <a:lnTo>
                    <a:pt x="26987" y="0"/>
                  </a:lnTo>
                  <a:lnTo>
                    <a:pt x="26987" y="863"/>
                  </a:lnTo>
                  <a:lnTo>
                    <a:pt x="27851" y="863"/>
                  </a:lnTo>
                  <a:lnTo>
                    <a:pt x="27851" y="0"/>
                  </a:lnTo>
                  <a:close/>
                </a:path>
                <a:path w="29209" h="25400">
                  <a:moveTo>
                    <a:pt x="29146" y="17068"/>
                  </a:moveTo>
                  <a:lnTo>
                    <a:pt x="28714" y="17068"/>
                  </a:lnTo>
                  <a:lnTo>
                    <a:pt x="28714" y="17932"/>
                  </a:lnTo>
                  <a:lnTo>
                    <a:pt x="29146" y="17932"/>
                  </a:lnTo>
                  <a:lnTo>
                    <a:pt x="29146" y="17068"/>
                  </a:lnTo>
                  <a:close/>
                </a:path>
                <a:path w="29209" h="25400">
                  <a:moveTo>
                    <a:pt x="29146" y="10147"/>
                  </a:moveTo>
                  <a:lnTo>
                    <a:pt x="28714" y="10147"/>
                  </a:lnTo>
                  <a:lnTo>
                    <a:pt x="28714" y="11010"/>
                  </a:lnTo>
                  <a:lnTo>
                    <a:pt x="29146" y="11010"/>
                  </a:lnTo>
                  <a:lnTo>
                    <a:pt x="29146" y="10147"/>
                  </a:lnTo>
                  <a:close/>
                </a:path>
                <a:path w="29209" h="25400">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3" name="object 593"/>
            <p:cNvSpPr/>
            <p:nvPr/>
          </p:nvSpPr>
          <p:spPr>
            <a:xfrm>
              <a:off x="7318743" y="5657595"/>
              <a:ext cx="29209" cy="18415"/>
            </a:xfrm>
            <a:custGeom>
              <a:avLst/>
              <a:gdLst/>
              <a:ahLst/>
              <a:cxnLst/>
              <a:rect l="l" t="t" r="r" b="b"/>
              <a:pathLst>
                <a:path w="29209" h="18414">
                  <a:moveTo>
                    <a:pt x="863" y="13614"/>
                  </a:moveTo>
                  <a:lnTo>
                    <a:pt x="0" y="13614"/>
                  </a:lnTo>
                  <a:lnTo>
                    <a:pt x="0" y="14478"/>
                  </a:lnTo>
                  <a:lnTo>
                    <a:pt x="863" y="14478"/>
                  </a:lnTo>
                  <a:lnTo>
                    <a:pt x="863" y="13614"/>
                  </a:lnTo>
                  <a:close/>
                </a:path>
                <a:path w="29209" h="18414">
                  <a:moveTo>
                    <a:pt x="863" y="6692"/>
                  </a:moveTo>
                  <a:lnTo>
                    <a:pt x="0" y="6692"/>
                  </a:lnTo>
                  <a:lnTo>
                    <a:pt x="0" y="7556"/>
                  </a:lnTo>
                  <a:lnTo>
                    <a:pt x="863" y="7556"/>
                  </a:lnTo>
                  <a:lnTo>
                    <a:pt x="863" y="6692"/>
                  </a:lnTo>
                  <a:close/>
                </a:path>
                <a:path w="29209" h="18414">
                  <a:moveTo>
                    <a:pt x="2374" y="17068"/>
                  </a:moveTo>
                  <a:lnTo>
                    <a:pt x="1511" y="17068"/>
                  </a:lnTo>
                  <a:lnTo>
                    <a:pt x="1511" y="17932"/>
                  </a:lnTo>
                  <a:lnTo>
                    <a:pt x="2374" y="17932"/>
                  </a:lnTo>
                  <a:lnTo>
                    <a:pt x="2374" y="17068"/>
                  </a:lnTo>
                  <a:close/>
                </a:path>
                <a:path w="29209" h="18414">
                  <a:moveTo>
                    <a:pt x="2374" y="10160"/>
                  </a:moveTo>
                  <a:lnTo>
                    <a:pt x="1511" y="10160"/>
                  </a:lnTo>
                  <a:lnTo>
                    <a:pt x="1511" y="11023"/>
                  </a:lnTo>
                  <a:lnTo>
                    <a:pt x="2374" y="11023"/>
                  </a:lnTo>
                  <a:lnTo>
                    <a:pt x="2374" y="10160"/>
                  </a:lnTo>
                  <a:close/>
                </a:path>
                <a:path w="29209" h="18414">
                  <a:moveTo>
                    <a:pt x="2374" y="3238"/>
                  </a:moveTo>
                  <a:lnTo>
                    <a:pt x="1511" y="3238"/>
                  </a:lnTo>
                  <a:lnTo>
                    <a:pt x="1511" y="4102"/>
                  </a:lnTo>
                  <a:lnTo>
                    <a:pt x="2374" y="4102"/>
                  </a:lnTo>
                  <a:lnTo>
                    <a:pt x="2374" y="3238"/>
                  </a:lnTo>
                  <a:close/>
                </a:path>
                <a:path w="29209" h="18414">
                  <a:moveTo>
                    <a:pt x="3886" y="13614"/>
                  </a:moveTo>
                  <a:lnTo>
                    <a:pt x="3022" y="13614"/>
                  </a:lnTo>
                  <a:lnTo>
                    <a:pt x="3022" y="14478"/>
                  </a:lnTo>
                  <a:lnTo>
                    <a:pt x="3886" y="14478"/>
                  </a:lnTo>
                  <a:lnTo>
                    <a:pt x="3886" y="13614"/>
                  </a:lnTo>
                  <a:close/>
                </a:path>
                <a:path w="29209" h="18414">
                  <a:moveTo>
                    <a:pt x="3886" y="6692"/>
                  </a:moveTo>
                  <a:lnTo>
                    <a:pt x="3022" y="6692"/>
                  </a:lnTo>
                  <a:lnTo>
                    <a:pt x="3022" y="7556"/>
                  </a:lnTo>
                  <a:lnTo>
                    <a:pt x="3886" y="7556"/>
                  </a:lnTo>
                  <a:lnTo>
                    <a:pt x="3886" y="6692"/>
                  </a:lnTo>
                  <a:close/>
                </a:path>
                <a:path w="29209" h="18414">
                  <a:moveTo>
                    <a:pt x="5613" y="17068"/>
                  </a:moveTo>
                  <a:lnTo>
                    <a:pt x="4749" y="17068"/>
                  </a:lnTo>
                  <a:lnTo>
                    <a:pt x="4749" y="17932"/>
                  </a:lnTo>
                  <a:lnTo>
                    <a:pt x="5613" y="17932"/>
                  </a:lnTo>
                  <a:lnTo>
                    <a:pt x="5613" y="17068"/>
                  </a:lnTo>
                  <a:close/>
                </a:path>
                <a:path w="29209" h="18414">
                  <a:moveTo>
                    <a:pt x="5613" y="10160"/>
                  </a:moveTo>
                  <a:lnTo>
                    <a:pt x="4749" y="10160"/>
                  </a:lnTo>
                  <a:lnTo>
                    <a:pt x="4749" y="11023"/>
                  </a:lnTo>
                  <a:lnTo>
                    <a:pt x="5613" y="11023"/>
                  </a:lnTo>
                  <a:lnTo>
                    <a:pt x="5613" y="10160"/>
                  </a:lnTo>
                  <a:close/>
                </a:path>
                <a:path w="29209" h="18414">
                  <a:moveTo>
                    <a:pt x="5613" y="3238"/>
                  </a:moveTo>
                  <a:lnTo>
                    <a:pt x="4749" y="3238"/>
                  </a:lnTo>
                  <a:lnTo>
                    <a:pt x="4749" y="4102"/>
                  </a:lnTo>
                  <a:lnTo>
                    <a:pt x="5613" y="4102"/>
                  </a:lnTo>
                  <a:lnTo>
                    <a:pt x="5613" y="3238"/>
                  </a:lnTo>
                  <a:close/>
                </a:path>
                <a:path w="29209" h="18414">
                  <a:moveTo>
                    <a:pt x="7124" y="13614"/>
                  </a:moveTo>
                  <a:lnTo>
                    <a:pt x="6261" y="13614"/>
                  </a:lnTo>
                  <a:lnTo>
                    <a:pt x="6261" y="14478"/>
                  </a:lnTo>
                  <a:lnTo>
                    <a:pt x="7124" y="14478"/>
                  </a:lnTo>
                  <a:lnTo>
                    <a:pt x="7124" y="13614"/>
                  </a:lnTo>
                  <a:close/>
                </a:path>
                <a:path w="29209" h="18414">
                  <a:moveTo>
                    <a:pt x="7124" y="6692"/>
                  </a:moveTo>
                  <a:lnTo>
                    <a:pt x="6261" y="6692"/>
                  </a:lnTo>
                  <a:lnTo>
                    <a:pt x="6261" y="7556"/>
                  </a:lnTo>
                  <a:lnTo>
                    <a:pt x="7124" y="7556"/>
                  </a:lnTo>
                  <a:lnTo>
                    <a:pt x="7124" y="6692"/>
                  </a:lnTo>
                  <a:close/>
                </a:path>
                <a:path w="29209" h="18414">
                  <a:moveTo>
                    <a:pt x="8851" y="17068"/>
                  </a:moveTo>
                  <a:lnTo>
                    <a:pt x="7988" y="17068"/>
                  </a:lnTo>
                  <a:lnTo>
                    <a:pt x="7988" y="17932"/>
                  </a:lnTo>
                  <a:lnTo>
                    <a:pt x="8851" y="17932"/>
                  </a:lnTo>
                  <a:lnTo>
                    <a:pt x="8851" y="17068"/>
                  </a:lnTo>
                  <a:close/>
                </a:path>
                <a:path w="29209" h="18414">
                  <a:moveTo>
                    <a:pt x="8851" y="10160"/>
                  </a:moveTo>
                  <a:lnTo>
                    <a:pt x="7988" y="10160"/>
                  </a:lnTo>
                  <a:lnTo>
                    <a:pt x="7988" y="11023"/>
                  </a:lnTo>
                  <a:lnTo>
                    <a:pt x="8851" y="11023"/>
                  </a:lnTo>
                  <a:lnTo>
                    <a:pt x="8851" y="10160"/>
                  </a:lnTo>
                  <a:close/>
                </a:path>
                <a:path w="29209" h="18414">
                  <a:moveTo>
                    <a:pt x="8851" y="3238"/>
                  </a:moveTo>
                  <a:lnTo>
                    <a:pt x="7988" y="3238"/>
                  </a:lnTo>
                  <a:lnTo>
                    <a:pt x="7988" y="4102"/>
                  </a:lnTo>
                  <a:lnTo>
                    <a:pt x="8851" y="4102"/>
                  </a:lnTo>
                  <a:lnTo>
                    <a:pt x="8851" y="3238"/>
                  </a:lnTo>
                  <a:close/>
                </a:path>
                <a:path w="29209" h="18414">
                  <a:moveTo>
                    <a:pt x="10363" y="13614"/>
                  </a:moveTo>
                  <a:lnTo>
                    <a:pt x="9499" y="13614"/>
                  </a:lnTo>
                  <a:lnTo>
                    <a:pt x="9499" y="14478"/>
                  </a:lnTo>
                  <a:lnTo>
                    <a:pt x="10363" y="14478"/>
                  </a:lnTo>
                  <a:lnTo>
                    <a:pt x="10363" y="13614"/>
                  </a:lnTo>
                  <a:close/>
                </a:path>
                <a:path w="29209" h="18414">
                  <a:moveTo>
                    <a:pt x="10363" y="6692"/>
                  </a:moveTo>
                  <a:lnTo>
                    <a:pt x="9499" y="6692"/>
                  </a:lnTo>
                  <a:lnTo>
                    <a:pt x="9499" y="7556"/>
                  </a:lnTo>
                  <a:lnTo>
                    <a:pt x="10363" y="7556"/>
                  </a:lnTo>
                  <a:lnTo>
                    <a:pt x="10363" y="6692"/>
                  </a:lnTo>
                  <a:close/>
                </a:path>
                <a:path w="29209" h="18414">
                  <a:moveTo>
                    <a:pt x="11874" y="17068"/>
                  </a:moveTo>
                  <a:lnTo>
                    <a:pt x="11010" y="17068"/>
                  </a:lnTo>
                  <a:lnTo>
                    <a:pt x="11010" y="17932"/>
                  </a:lnTo>
                  <a:lnTo>
                    <a:pt x="11874" y="17932"/>
                  </a:lnTo>
                  <a:lnTo>
                    <a:pt x="11874" y="17068"/>
                  </a:lnTo>
                  <a:close/>
                </a:path>
                <a:path w="29209" h="18414">
                  <a:moveTo>
                    <a:pt x="11874" y="10160"/>
                  </a:moveTo>
                  <a:lnTo>
                    <a:pt x="11010" y="10160"/>
                  </a:lnTo>
                  <a:lnTo>
                    <a:pt x="11010" y="11023"/>
                  </a:lnTo>
                  <a:lnTo>
                    <a:pt x="11874" y="11023"/>
                  </a:lnTo>
                  <a:lnTo>
                    <a:pt x="11874" y="10160"/>
                  </a:lnTo>
                  <a:close/>
                </a:path>
                <a:path w="29209" h="18414">
                  <a:moveTo>
                    <a:pt x="11874" y="3238"/>
                  </a:moveTo>
                  <a:lnTo>
                    <a:pt x="11010" y="3238"/>
                  </a:lnTo>
                  <a:lnTo>
                    <a:pt x="11010" y="4102"/>
                  </a:lnTo>
                  <a:lnTo>
                    <a:pt x="11874" y="4102"/>
                  </a:lnTo>
                  <a:lnTo>
                    <a:pt x="11874" y="3238"/>
                  </a:lnTo>
                  <a:close/>
                </a:path>
                <a:path w="29209" h="18414">
                  <a:moveTo>
                    <a:pt x="13601" y="13614"/>
                  </a:moveTo>
                  <a:lnTo>
                    <a:pt x="12738" y="13614"/>
                  </a:lnTo>
                  <a:lnTo>
                    <a:pt x="12738" y="14478"/>
                  </a:lnTo>
                  <a:lnTo>
                    <a:pt x="13601" y="14478"/>
                  </a:lnTo>
                  <a:lnTo>
                    <a:pt x="13601" y="13614"/>
                  </a:lnTo>
                  <a:close/>
                </a:path>
                <a:path w="29209" h="18414">
                  <a:moveTo>
                    <a:pt x="13601" y="6692"/>
                  </a:moveTo>
                  <a:lnTo>
                    <a:pt x="12738" y="6692"/>
                  </a:lnTo>
                  <a:lnTo>
                    <a:pt x="12738" y="7556"/>
                  </a:lnTo>
                  <a:lnTo>
                    <a:pt x="13601" y="7556"/>
                  </a:lnTo>
                  <a:lnTo>
                    <a:pt x="13601" y="6692"/>
                  </a:lnTo>
                  <a:close/>
                </a:path>
                <a:path w="29209" h="18414">
                  <a:moveTo>
                    <a:pt x="15113" y="17068"/>
                  </a:moveTo>
                  <a:lnTo>
                    <a:pt x="14249" y="17068"/>
                  </a:lnTo>
                  <a:lnTo>
                    <a:pt x="14249" y="17932"/>
                  </a:lnTo>
                  <a:lnTo>
                    <a:pt x="15113" y="17932"/>
                  </a:lnTo>
                  <a:lnTo>
                    <a:pt x="15113" y="17068"/>
                  </a:lnTo>
                  <a:close/>
                </a:path>
                <a:path w="29209" h="18414">
                  <a:moveTo>
                    <a:pt x="15113" y="10160"/>
                  </a:moveTo>
                  <a:lnTo>
                    <a:pt x="14249" y="10160"/>
                  </a:lnTo>
                  <a:lnTo>
                    <a:pt x="14249" y="11023"/>
                  </a:lnTo>
                  <a:lnTo>
                    <a:pt x="15113" y="11023"/>
                  </a:lnTo>
                  <a:lnTo>
                    <a:pt x="15113" y="10160"/>
                  </a:lnTo>
                  <a:close/>
                </a:path>
                <a:path w="29209" h="18414">
                  <a:moveTo>
                    <a:pt x="15113" y="3238"/>
                  </a:moveTo>
                  <a:lnTo>
                    <a:pt x="14249" y="3238"/>
                  </a:lnTo>
                  <a:lnTo>
                    <a:pt x="14249" y="4102"/>
                  </a:lnTo>
                  <a:lnTo>
                    <a:pt x="15113" y="4102"/>
                  </a:lnTo>
                  <a:lnTo>
                    <a:pt x="15113" y="3238"/>
                  </a:lnTo>
                  <a:close/>
                </a:path>
                <a:path w="29209" h="18414">
                  <a:moveTo>
                    <a:pt x="16840" y="13614"/>
                  </a:moveTo>
                  <a:lnTo>
                    <a:pt x="15976" y="13614"/>
                  </a:lnTo>
                  <a:lnTo>
                    <a:pt x="15976" y="14478"/>
                  </a:lnTo>
                  <a:lnTo>
                    <a:pt x="16840" y="14478"/>
                  </a:lnTo>
                  <a:lnTo>
                    <a:pt x="16840" y="13614"/>
                  </a:lnTo>
                  <a:close/>
                </a:path>
                <a:path w="29209" h="18414">
                  <a:moveTo>
                    <a:pt x="16840" y="6692"/>
                  </a:moveTo>
                  <a:lnTo>
                    <a:pt x="15976" y="6692"/>
                  </a:lnTo>
                  <a:lnTo>
                    <a:pt x="15976" y="7556"/>
                  </a:lnTo>
                  <a:lnTo>
                    <a:pt x="16840" y="7556"/>
                  </a:lnTo>
                  <a:lnTo>
                    <a:pt x="16840" y="6692"/>
                  </a:lnTo>
                  <a:close/>
                </a:path>
                <a:path w="29209" h="18414">
                  <a:moveTo>
                    <a:pt x="18351" y="17068"/>
                  </a:moveTo>
                  <a:lnTo>
                    <a:pt x="17487" y="17068"/>
                  </a:lnTo>
                  <a:lnTo>
                    <a:pt x="17487" y="17932"/>
                  </a:lnTo>
                  <a:lnTo>
                    <a:pt x="18351" y="17932"/>
                  </a:lnTo>
                  <a:lnTo>
                    <a:pt x="18351" y="17068"/>
                  </a:lnTo>
                  <a:close/>
                </a:path>
                <a:path w="29209" h="18414">
                  <a:moveTo>
                    <a:pt x="18351" y="10160"/>
                  </a:moveTo>
                  <a:lnTo>
                    <a:pt x="17487" y="10160"/>
                  </a:lnTo>
                  <a:lnTo>
                    <a:pt x="17487" y="11023"/>
                  </a:lnTo>
                  <a:lnTo>
                    <a:pt x="18351" y="11023"/>
                  </a:lnTo>
                  <a:lnTo>
                    <a:pt x="18351" y="10160"/>
                  </a:lnTo>
                  <a:close/>
                </a:path>
                <a:path w="29209" h="18414">
                  <a:moveTo>
                    <a:pt x="18351" y="3238"/>
                  </a:moveTo>
                  <a:lnTo>
                    <a:pt x="17487" y="3238"/>
                  </a:lnTo>
                  <a:lnTo>
                    <a:pt x="17487" y="4102"/>
                  </a:lnTo>
                  <a:lnTo>
                    <a:pt x="18351" y="4102"/>
                  </a:lnTo>
                  <a:lnTo>
                    <a:pt x="18351" y="3238"/>
                  </a:lnTo>
                  <a:close/>
                </a:path>
                <a:path w="29209" h="18414">
                  <a:moveTo>
                    <a:pt x="19862" y="13614"/>
                  </a:moveTo>
                  <a:lnTo>
                    <a:pt x="18999" y="13614"/>
                  </a:lnTo>
                  <a:lnTo>
                    <a:pt x="18999" y="14478"/>
                  </a:lnTo>
                  <a:lnTo>
                    <a:pt x="19862" y="14478"/>
                  </a:lnTo>
                  <a:lnTo>
                    <a:pt x="19862" y="13614"/>
                  </a:lnTo>
                  <a:close/>
                </a:path>
                <a:path w="29209" h="18414">
                  <a:moveTo>
                    <a:pt x="19862" y="6692"/>
                  </a:moveTo>
                  <a:lnTo>
                    <a:pt x="18999" y="6692"/>
                  </a:lnTo>
                  <a:lnTo>
                    <a:pt x="18999" y="7556"/>
                  </a:lnTo>
                  <a:lnTo>
                    <a:pt x="19862" y="7556"/>
                  </a:lnTo>
                  <a:lnTo>
                    <a:pt x="19862" y="6692"/>
                  </a:lnTo>
                  <a:close/>
                </a:path>
                <a:path w="29209" h="18414">
                  <a:moveTo>
                    <a:pt x="19862" y="0"/>
                  </a:moveTo>
                  <a:lnTo>
                    <a:pt x="18999" y="0"/>
                  </a:lnTo>
                  <a:lnTo>
                    <a:pt x="18999" y="863"/>
                  </a:lnTo>
                  <a:lnTo>
                    <a:pt x="19862" y="863"/>
                  </a:lnTo>
                  <a:lnTo>
                    <a:pt x="19862" y="0"/>
                  </a:lnTo>
                  <a:close/>
                </a:path>
                <a:path w="29209" h="18414">
                  <a:moveTo>
                    <a:pt x="21590" y="17068"/>
                  </a:moveTo>
                  <a:lnTo>
                    <a:pt x="20726" y="17068"/>
                  </a:lnTo>
                  <a:lnTo>
                    <a:pt x="20726" y="17932"/>
                  </a:lnTo>
                  <a:lnTo>
                    <a:pt x="21590" y="17932"/>
                  </a:lnTo>
                  <a:lnTo>
                    <a:pt x="21590" y="17068"/>
                  </a:lnTo>
                  <a:close/>
                </a:path>
                <a:path w="29209" h="18414">
                  <a:moveTo>
                    <a:pt x="21590" y="10160"/>
                  </a:moveTo>
                  <a:lnTo>
                    <a:pt x="20726" y="10160"/>
                  </a:lnTo>
                  <a:lnTo>
                    <a:pt x="20726" y="11023"/>
                  </a:lnTo>
                  <a:lnTo>
                    <a:pt x="21590" y="11023"/>
                  </a:lnTo>
                  <a:lnTo>
                    <a:pt x="21590" y="10160"/>
                  </a:lnTo>
                  <a:close/>
                </a:path>
                <a:path w="29209" h="18414">
                  <a:moveTo>
                    <a:pt x="21590" y="3238"/>
                  </a:moveTo>
                  <a:lnTo>
                    <a:pt x="20726" y="3238"/>
                  </a:lnTo>
                  <a:lnTo>
                    <a:pt x="20726" y="4102"/>
                  </a:lnTo>
                  <a:lnTo>
                    <a:pt x="21590" y="4102"/>
                  </a:lnTo>
                  <a:lnTo>
                    <a:pt x="21590" y="3238"/>
                  </a:lnTo>
                  <a:close/>
                </a:path>
                <a:path w="29209" h="18414">
                  <a:moveTo>
                    <a:pt x="23101" y="13614"/>
                  </a:moveTo>
                  <a:lnTo>
                    <a:pt x="22237" y="13614"/>
                  </a:lnTo>
                  <a:lnTo>
                    <a:pt x="22237" y="14478"/>
                  </a:lnTo>
                  <a:lnTo>
                    <a:pt x="23101" y="14478"/>
                  </a:lnTo>
                  <a:lnTo>
                    <a:pt x="23101" y="13614"/>
                  </a:lnTo>
                  <a:close/>
                </a:path>
                <a:path w="29209" h="18414">
                  <a:moveTo>
                    <a:pt x="23101" y="6692"/>
                  </a:moveTo>
                  <a:lnTo>
                    <a:pt x="22237" y="6692"/>
                  </a:lnTo>
                  <a:lnTo>
                    <a:pt x="22237" y="7556"/>
                  </a:lnTo>
                  <a:lnTo>
                    <a:pt x="23101" y="7556"/>
                  </a:lnTo>
                  <a:lnTo>
                    <a:pt x="23101" y="6692"/>
                  </a:lnTo>
                  <a:close/>
                </a:path>
                <a:path w="29209" h="18414">
                  <a:moveTo>
                    <a:pt x="23101" y="0"/>
                  </a:moveTo>
                  <a:lnTo>
                    <a:pt x="22237" y="0"/>
                  </a:lnTo>
                  <a:lnTo>
                    <a:pt x="22237" y="863"/>
                  </a:lnTo>
                  <a:lnTo>
                    <a:pt x="23101" y="863"/>
                  </a:lnTo>
                  <a:lnTo>
                    <a:pt x="23101" y="0"/>
                  </a:lnTo>
                  <a:close/>
                </a:path>
                <a:path w="29209" h="18414">
                  <a:moveTo>
                    <a:pt x="24828" y="17068"/>
                  </a:moveTo>
                  <a:lnTo>
                    <a:pt x="23964" y="17068"/>
                  </a:lnTo>
                  <a:lnTo>
                    <a:pt x="23964" y="17932"/>
                  </a:lnTo>
                  <a:lnTo>
                    <a:pt x="24828" y="17932"/>
                  </a:lnTo>
                  <a:lnTo>
                    <a:pt x="24828" y="17068"/>
                  </a:lnTo>
                  <a:close/>
                </a:path>
                <a:path w="29209" h="18414">
                  <a:moveTo>
                    <a:pt x="24828" y="10160"/>
                  </a:moveTo>
                  <a:lnTo>
                    <a:pt x="23964" y="10160"/>
                  </a:lnTo>
                  <a:lnTo>
                    <a:pt x="23964" y="11023"/>
                  </a:lnTo>
                  <a:lnTo>
                    <a:pt x="24828" y="11023"/>
                  </a:lnTo>
                  <a:lnTo>
                    <a:pt x="24828" y="10160"/>
                  </a:lnTo>
                  <a:close/>
                </a:path>
                <a:path w="29209" h="18414">
                  <a:moveTo>
                    <a:pt x="24828" y="3238"/>
                  </a:moveTo>
                  <a:lnTo>
                    <a:pt x="23964" y="3238"/>
                  </a:lnTo>
                  <a:lnTo>
                    <a:pt x="23964" y="4102"/>
                  </a:lnTo>
                  <a:lnTo>
                    <a:pt x="24828" y="4102"/>
                  </a:lnTo>
                  <a:lnTo>
                    <a:pt x="24828" y="3238"/>
                  </a:lnTo>
                  <a:close/>
                </a:path>
                <a:path w="29209" h="18414">
                  <a:moveTo>
                    <a:pt x="26339" y="13614"/>
                  </a:moveTo>
                  <a:lnTo>
                    <a:pt x="25476" y="13614"/>
                  </a:lnTo>
                  <a:lnTo>
                    <a:pt x="25476" y="14478"/>
                  </a:lnTo>
                  <a:lnTo>
                    <a:pt x="26339" y="14478"/>
                  </a:lnTo>
                  <a:lnTo>
                    <a:pt x="26339" y="13614"/>
                  </a:lnTo>
                  <a:close/>
                </a:path>
                <a:path w="29209" h="18414">
                  <a:moveTo>
                    <a:pt x="26339" y="6692"/>
                  </a:moveTo>
                  <a:lnTo>
                    <a:pt x="25476" y="6692"/>
                  </a:lnTo>
                  <a:lnTo>
                    <a:pt x="25476" y="7556"/>
                  </a:lnTo>
                  <a:lnTo>
                    <a:pt x="26339" y="7556"/>
                  </a:lnTo>
                  <a:lnTo>
                    <a:pt x="26339" y="6692"/>
                  </a:lnTo>
                  <a:close/>
                </a:path>
                <a:path w="29209" h="18414">
                  <a:moveTo>
                    <a:pt x="26339" y="0"/>
                  </a:moveTo>
                  <a:lnTo>
                    <a:pt x="25476" y="0"/>
                  </a:lnTo>
                  <a:lnTo>
                    <a:pt x="25476" y="863"/>
                  </a:lnTo>
                  <a:lnTo>
                    <a:pt x="26339" y="863"/>
                  </a:lnTo>
                  <a:lnTo>
                    <a:pt x="26339" y="0"/>
                  </a:lnTo>
                  <a:close/>
                </a:path>
                <a:path w="29209" h="18414">
                  <a:moveTo>
                    <a:pt x="27851" y="17068"/>
                  </a:moveTo>
                  <a:lnTo>
                    <a:pt x="26987" y="17068"/>
                  </a:lnTo>
                  <a:lnTo>
                    <a:pt x="26987" y="17932"/>
                  </a:lnTo>
                  <a:lnTo>
                    <a:pt x="27851" y="17932"/>
                  </a:lnTo>
                  <a:lnTo>
                    <a:pt x="27851" y="17068"/>
                  </a:lnTo>
                  <a:close/>
                </a:path>
                <a:path w="29209" h="18414">
                  <a:moveTo>
                    <a:pt x="27851" y="10160"/>
                  </a:moveTo>
                  <a:lnTo>
                    <a:pt x="26987" y="10160"/>
                  </a:lnTo>
                  <a:lnTo>
                    <a:pt x="26987" y="11023"/>
                  </a:lnTo>
                  <a:lnTo>
                    <a:pt x="27851" y="11023"/>
                  </a:lnTo>
                  <a:lnTo>
                    <a:pt x="27851" y="10160"/>
                  </a:lnTo>
                  <a:close/>
                </a:path>
                <a:path w="29209" h="18414">
                  <a:moveTo>
                    <a:pt x="27851" y="3238"/>
                  </a:moveTo>
                  <a:lnTo>
                    <a:pt x="26987" y="3238"/>
                  </a:lnTo>
                  <a:lnTo>
                    <a:pt x="26987" y="4102"/>
                  </a:lnTo>
                  <a:lnTo>
                    <a:pt x="27851" y="4102"/>
                  </a:lnTo>
                  <a:lnTo>
                    <a:pt x="27851" y="3238"/>
                  </a:lnTo>
                  <a:close/>
                </a:path>
                <a:path w="29209" h="18414">
                  <a:moveTo>
                    <a:pt x="29146" y="13614"/>
                  </a:moveTo>
                  <a:lnTo>
                    <a:pt x="28714" y="13614"/>
                  </a:lnTo>
                  <a:lnTo>
                    <a:pt x="28714" y="14478"/>
                  </a:lnTo>
                  <a:lnTo>
                    <a:pt x="29146" y="14478"/>
                  </a:lnTo>
                  <a:lnTo>
                    <a:pt x="29146" y="13614"/>
                  </a:lnTo>
                  <a:close/>
                </a:path>
                <a:path w="29209" h="18414">
                  <a:moveTo>
                    <a:pt x="29146" y="6692"/>
                  </a:moveTo>
                  <a:lnTo>
                    <a:pt x="28714" y="6692"/>
                  </a:lnTo>
                  <a:lnTo>
                    <a:pt x="28714" y="7556"/>
                  </a:lnTo>
                  <a:lnTo>
                    <a:pt x="29146" y="7556"/>
                  </a:lnTo>
                  <a:lnTo>
                    <a:pt x="29146" y="6692"/>
                  </a:lnTo>
                  <a:close/>
                </a:path>
                <a:path w="29209" h="18414">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4" name="object 594"/>
            <p:cNvSpPr/>
            <p:nvPr/>
          </p:nvSpPr>
          <p:spPr>
            <a:xfrm>
              <a:off x="7317454"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595" name="object 595"/>
            <p:cNvSpPr/>
            <p:nvPr/>
          </p:nvSpPr>
          <p:spPr>
            <a:xfrm>
              <a:off x="7318750" y="5483251"/>
              <a:ext cx="29209" cy="194310"/>
            </a:xfrm>
            <a:custGeom>
              <a:avLst/>
              <a:gdLst/>
              <a:ahLst/>
              <a:cxnLst/>
              <a:rect l="l" t="t" r="r" b="b"/>
              <a:pathLst>
                <a:path w="29209" h="194310">
                  <a:moveTo>
                    <a:pt x="0" y="193997"/>
                  </a:moveTo>
                  <a:lnTo>
                    <a:pt x="0" y="0"/>
                  </a:lnTo>
                </a:path>
                <a:path w="29209" h="194310">
                  <a:moveTo>
                    <a:pt x="0" y="0"/>
                  </a:moveTo>
                  <a:lnTo>
                    <a:pt x="28934" y="0"/>
                  </a:lnTo>
                </a:path>
                <a:path w="29209" h="194310">
                  <a:moveTo>
                    <a:pt x="28934" y="0"/>
                  </a:moveTo>
                  <a:lnTo>
                    <a:pt x="28934" y="193997"/>
                  </a:lnTo>
                </a:path>
              </a:pathLst>
            </a:custGeom>
            <a:ln w="3175">
              <a:solidFill>
                <a:srgbClr val="000000"/>
              </a:solidFill>
            </a:ln>
          </p:spPr>
          <p:txBody>
            <a:bodyPr wrap="square" lIns="0" tIns="0" rIns="0" bIns="0" rtlCol="0"/>
            <a:lstStyle/>
            <a:p>
              <a:endParaRPr/>
            </a:p>
          </p:txBody>
        </p:sp>
        <p:sp>
          <p:nvSpPr>
            <p:cNvPr id="596" name="object 596"/>
            <p:cNvSpPr/>
            <p:nvPr/>
          </p:nvSpPr>
          <p:spPr>
            <a:xfrm>
              <a:off x="7362366" y="5458408"/>
              <a:ext cx="29209" cy="219710"/>
            </a:xfrm>
            <a:custGeom>
              <a:avLst/>
              <a:gdLst/>
              <a:ahLst/>
              <a:cxnLst/>
              <a:rect l="l" t="t" r="r" b="b"/>
              <a:pathLst>
                <a:path w="29209" h="219710">
                  <a:moveTo>
                    <a:pt x="29149" y="0"/>
                  </a:moveTo>
                  <a:lnTo>
                    <a:pt x="0" y="0"/>
                  </a:lnTo>
                  <a:lnTo>
                    <a:pt x="0" y="219705"/>
                  </a:lnTo>
                  <a:lnTo>
                    <a:pt x="29149" y="219705"/>
                  </a:lnTo>
                  <a:lnTo>
                    <a:pt x="29149" y="0"/>
                  </a:lnTo>
                  <a:close/>
                </a:path>
              </a:pathLst>
            </a:custGeom>
            <a:solidFill>
              <a:srgbClr val="A0A0A4"/>
            </a:solidFill>
          </p:spPr>
          <p:txBody>
            <a:bodyPr wrap="square" lIns="0" tIns="0" rIns="0" bIns="0" rtlCol="0"/>
            <a:lstStyle/>
            <a:p>
              <a:endParaRPr/>
            </a:p>
          </p:txBody>
        </p:sp>
        <p:sp>
          <p:nvSpPr>
            <p:cNvPr id="597" name="object 597"/>
            <p:cNvSpPr/>
            <p:nvPr/>
          </p:nvSpPr>
          <p:spPr>
            <a:xfrm>
              <a:off x="7362355" y="5458193"/>
              <a:ext cx="29209" cy="15875"/>
            </a:xfrm>
            <a:custGeom>
              <a:avLst/>
              <a:gdLst/>
              <a:ahLst/>
              <a:cxnLst/>
              <a:rect l="l" t="t" r="r" b="b"/>
              <a:pathLst>
                <a:path w="29209" h="15875">
                  <a:moveTo>
                    <a:pt x="3251" y="3251"/>
                  </a:moveTo>
                  <a:lnTo>
                    <a:pt x="1524" y="3251"/>
                  </a:lnTo>
                  <a:lnTo>
                    <a:pt x="1524" y="4978"/>
                  </a:lnTo>
                  <a:lnTo>
                    <a:pt x="0" y="4978"/>
                  </a:lnTo>
                  <a:lnTo>
                    <a:pt x="0" y="6705"/>
                  </a:lnTo>
                  <a:lnTo>
                    <a:pt x="1524" y="6705"/>
                  </a:lnTo>
                  <a:lnTo>
                    <a:pt x="1524" y="8432"/>
                  </a:lnTo>
                  <a:lnTo>
                    <a:pt x="0" y="8432"/>
                  </a:lnTo>
                  <a:lnTo>
                    <a:pt x="0" y="10160"/>
                  </a:lnTo>
                  <a:lnTo>
                    <a:pt x="1524" y="10160"/>
                  </a:lnTo>
                  <a:lnTo>
                    <a:pt x="1524" y="11887"/>
                  </a:lnTo>
                  <a:lnTo>
                    <a:pt x="0" y="11887"/>
                  </a:lnTo>
                  <a:lnTo>
                    <a:pt x="0" y="13614"/>
                  </a:lnTo>
                  <a:lnTo>
                    <a:pt x="1524" y="13614"/>
                  </a:lnTo>
                  <a:lnTo>
                    <a:pt x="1524" y="15341"/>
                  </a:lnTo>
                  <a:lnTo>
                    <a:pt x="3251" y="15341"/>
                  </a:lnTo>
                  <a:lnTo>
                    <a:pt x="3251" y="13614"/>
                  </a:lnTo>
                  <a:lnTo>
                    <a:pt x="1727" y="13614"/>
                  </a:lnTo>
                  <a:lnTo>
                    <a:pt x="1727" y="11887"/>
                  </a:lnTo>
                  <a:lnTo>
                    <a:pt x="3251" y="11887"/>
                  </a:lnTo>
                  <a:lnTo>
                    <a:pt x="3251" y="10160"/>
                  </a:lnTo>
                  <a:lnTo>
                    <a:pt x="1727" y="10160"/>
                  </a:lnTo>
                  <a:lnTo>
                    <a:pt x="1727" y="8432"/>
                  </a:lnTo>
                  <a:lnTo>
                    <a:pt x="3251" y="8432"/>
                  </a:lnTo>
                  <a:lnTo>
                    <a:pt x="3251" y="6705"/>
                  </a:lnTo>
                  <a:lnTo>
                    <a:pt x="1727" y="6705"/>
                  </a:lnTo>
                  <a:lnTo>
                    <a:pt x="1727" y="4978"/>
                  </a:lnTo>
                  <a:lnTo>
                    <a:pt x="3251" y="4978"/>
                  </a:lnTo>
                  <a:lnTo>
                    <a:pt x="3251" y="3251"/>
                  </a:lnTo>
                  <a:close/>
                </a:path>
                <a:path w="29209" h="15875">
                  <a:moveTo>
                    <a:pt x="3251" y="0"/>
                  </a:moveTo>
                  <a:lnTo>
                    <a:pt x="1524" y="0"/>
                  </a:lnTo>
                  <a:lnTo>
                    <a:pt x="1524" y="1727"/>
                  </a:lnTo>
                  <a:lnTo>
                    <a:pt x="3251" y="1727"/>
                  </a:lnTo>
                  <a:lnTo>
                    <a:pt x="3251" y="0"/>
                  </a:lnTo>
                  <a:close/>
                </a:path>
                <a:path w="29209" h="15875">
                  <a:moveTo>
                    <a:pt x="6489" y="3251"/>
                  </a:moveTo>
                  <a:lnTo>
                    <a:pt x="4762" y="3251"/>
                  </a:lnTo>
                  <a:lnTo>
                    <a:pt x="4762" y="4978"/>
                  </a:lnTo>
                  <a:lnTo>
                    <a:pt x="3251" y="4978"/>
                  </a:lnTo>
                  <a:lnTo>
                    <a:pt x="3251" y="6705"/>
                  </a:lnTo>
                  <a:lnTo>
                    <a:pt x="4762" y="6705"/>
                  </a:lnTo>
                  <a:lnTo>
                    <a:pt x="4762" y="8432"/>
                  </a:lnTo>
                  <a:lnTo>
                    <a:pt x="3251" y="8432"/>
                  </a:lnTo>
                  <a:lnTo>
                    <a:pt x="3251" y="10160"/>
                  </a:lnTo>
                  <a:lnTo>
                    <a:pt x="4762" y="10160"/>
                  </a:lnTo>
                  <a:lnTo>
                    <a:pt x="4762" y="11887"/>
                  </a:lnTo>
                  <a:lnTo>
                    <a:pt x="3251" y="11887"/>
                  </a:lnTo>
                  <a:lnTo>
                    <a:pt x="3251" y="13614"/>
                  </a:lnTo>
                  <a:lnTo>
                    <a:pt x="4762" y="13614"/>
                  </a:lnTo>
                  <a:lnTo>
                    <a:pt x="4762" y="15341"/>
                  </a:lnTo>
                  <a:lnTo>
                    <a:pt x="6489" y="15341"/>
                  </a:lnTo>
                  <a:lnTo>
                    <a:pt x="6489" y="13614"/>
                  </a:lnTo>
                  <a:lnTo>
                    <a:pt x="4978" y="13614"/>
                  </a:lnTo>
                  <a:lnTo>
                    <a:pt x="4978" y="11887"/>
                  </a:lnTo>
                  <a:lnTo>
                    <a:pt x="6489" y="11887"/>
                  </a:lnTo>
                  <a:lnTo>
                    <a:pt x="6489" y="10160"/>
                  </a:lnTo>
                  <a:lnTo>
                    <a:pt x="4978" y="10160"/>
                  </a:lnTo>
                  <a:lnTo>
                    <a:pt x="4978" y="8432"/>
                  </a:lnTo>
                  <a:lnTo>
                    <a:pt x="6489" y="8432"/>
                  </a:lnTo>
                  <a:lnTo>
                    <a:pt x="6489" y="6705"/>
                  </a:lnTo>
                  <a:lnTo>
                    <a:pt x="4978" y="6705"/>
                  </a:lnTo>
                  <a:lnTo>
                    <a:pt x="4978" y="4978"/>
                  </a:lnTo>
                  <a:lnTo>
                    <a:pt x="6489" y="4978"/>
                  </a:lnTo>
                  <a:lnTo>
                    <a:pt x="6489" y="3251"/>
                  </a:lnTo>
                  <a:close/>
                </a:path>
                <a:path w="29209" h="15875">
                  <a:moveTo>
                    <a:pt x="6489" y="0"/>
                  </a:moveTo>
                  <a:lnTo>
                    <a:pt x="4762" y="0"/>
                  </a:lnTo>
                  <a:lnTo>
                    <a:pt x="4762" y="1727"/>
                  </a:lnTo>
                  <a:lnTo>
                    <a:pt x="6489" y="1727"/>
                  </a:lnTo>
                  <a:lnTo>
                    <a:pt x="6489" y="0"/>
                  </a:lnTo>
                  <a:close/>
                </a:path>
                <a:path w="29209" h="15875">
                  <a:moveTo>
                    <a:pt x="9728" y="0"/>
                  </a:moveTo>
                  <a:lnTo>
                    <a:pt x="8001" y="0"/>
                  </a:lnTo>
                  <a:lnTo>
                    <a:pt x="8001" y="1727"/>
                  </a:lnTo>
                  <a:lnTo>
                    <a:pt x="9728" y="1727"/>
                  </a:lnTo>
                  <a:lnTo>
                    <a:pt x="9728" y="0"/>
                  </a:lnTo>
                  <a:close/>
                </a:path>
                <a:path w="29209" h="15875">
                  <a:moveTo>
                    <a:pt x="11239" y="4978"/>
                  </a:moveTo>
                  <a:lnTo>
                    <a:pt x="9728" y="4978"/>
                  </a:lnTo>
                  <a:lnTo>
                    <a:pt x="9728" y="3251"/>
                  </a:lnTo>
                  <a:lnTo>
                    <a:pt x="9512" y="3251"/>
                  </a:lnTo>
                  <a:lnTo>
                    <a:pt x="9512" y="13614"/>
                  </a:lnTo>
                  <a:lnTo>
                    <a:pt x="8216" y="13614"/>
                  </a:lnTo>
                  <a:lnTo>
                    <a:pt x="8216" y="11887"/>
                  </a:lnTo>
                  <a:lnTo>
                    <a:pt x="9512" y="11887"/>
                  </a:lnTo>
                  <a:lnTo>
                    <a:pt x="9512" y="10160"/>
                  </a:lnTo>
                  <a:lnTo>
                    <a:pt x="8216" y="10160"/>
                  </a:lnTo>
                  <a:lnTo>
                    <a:pt x="8216" y="8432"/>
                  </a:lnTo>
                  <a:lnTo>
                    <a:pt x="9512" y="8432"/>
                  </a:lnTo>
                  <a:lnTo>
                    <a:pt x="9512" y="6705"/>
                  </a:lnTo>
                  <a:lnTo>
                    <a:pt x="8216" y="6705"/>
                  </a:lnTo>
                  <a:lnTo>
                    <a:pt x="8216" y="4978"/>
                  </a:lnTo>
                  <a:lnTo>
                    <a:pt x="9512" y="4978"/>
                  </a:lnTo>
                  <a:lnTo>
                    <a:pt x="9512" y="3251"/>
                  </a:lnTo>
                  <a:lnTo>
                    <a:pt x="8001" y="3251"/>
                  </a:lnTo>
                  <a:lnTo>
                    <a:pt x="8001" y="4978"/>
                  </a:lnTo>
                  <a:lnTo>
                    <a:pt x="6489" y="4978"/>
                  </a:lnTo>
                  <a:lnTo>
                    <a:pt x="6489" y="6705"/>
                  </a:lnTo>
                  <a:lnTo>
                    <a:pt x="8001" y="6705"/>
                  </a:lnTo>
                  <a:lnTo>
                    <a:pt x="8001" y="8432"/>
                  </a:lnTo>
                  <a:lnTo>
                    <a:pt x="6489" y="8432"/>
                  </a:lnTo>
                  <a:lnTo>
                    <a:pt x="6489" y="10160"/>
                  </a:lnTo>
                  <a:lnTo>
                    <a:pt x="8001" y="10160"/>
                  </a:lnTo>
                  <a:lnTo>
                    <a:pt x="8001" y="11887"/>
                  </a:lnTo>
                  <a:lnTo>
                    <a:pt x="6489" y="11887"/>
                  </a:lnTo>
                  <a:lnTo>
                    <a:pt x="6489" y="13614"/>
                  </a:lnTo>
                  <a:lnTo>
                    <a:pt x="8001" y="13614"/>
                  </a:lnTo>
                  <a:lnTo>
                    <a:pt x="8001" y="15341"/>
                  </a:lnTo>
                  <a:lnTo>
                    <a:pt x="9728" y="15341"/>
                  </a:lnTo>
                  <a:lnTo>
                    <a:pt x="9728" y="13614"/>
                  </a:lnTo>
                  <a:lnTo>
                    <a:pt x="11239" y="13614"/>
                  </a:lnTo>
                  <a:lnTo>
                    <a:pt x="11239" y="11887"/>
                  </a:lnTo>
                  <a:lnTo>
                    <a:pt x="9728" y="11887"/>
                  </a:lnTo>
                  <a:lnTo>
                    <a:pt x="9728" y="10160"/>
                  </a:lnTo>
                  <a:lnTo>
                    <a:pt x="11239" y="10160"/>
                  </a:lnTo>
                  <a:lnTo>
                    <a:pt x="11239" y="8432"/>
                  </a:lnTo>
                  <a:lnTo>
                    <a:pt x="9728" y="8432"/>
                  </a:lnTo>
                  <a:lnTo>
                    <a:pt x="9728" y="6705"/>
                  </a:lnTo>
                  <a:lnTo>
                    <a:pt x="11239" y="6705"/>
                  </a:lnTo>
                  <a:lnTo>
                    <a:pt x="11239" y="4978"/>
                  </a:lnTo>
                  <a:close/>
                </a:path>
                <a:path w="29209" h="15875">
                  <a:moveTo>
                    <a:pt x="12966" y="0"/>
                  </a:moveTo>
                  <a:lnTo>
                    <a:pt x="11239" y="0"/>
                  </a:lnTo>
                  <a:lnTo>
                    <a:pt x="11239" y="1727"/>
                  </a:lnTo>
                  <a:lnTo>
                    <a:pt x="12966" y="1727"/>
                  </a:lnTo>
                  <a:lnTo>
                    <a:pt x="12966" y="0"/>
                  </a:lnTo>
                  <a:close/>
                </a:path>
                <a:path w="29209" h="15875">
                  <a:moveTo>
                    <a:pt x="14478" y="4978"/>
                  </a:moveTo>
                  <a:lnTo>
                    <a:pt x="12966" y="4978"/>
                  </a:lnTo>
                  <a:lnTo>
                    <a:pt x="12966" y="3251"/>
                  </a:lnTo>
                  <a:lnTo>
                    <a:pt x="11239" y="3251"/>
                  </a:lnTo>
                  <a:lnTo>
                    <a:pt x="11239" y="4978"/>
                  </a:lnTo>
                  <a:lnTo>
                    <a:pt x="12750" y="4978"/>
                  </a:lnTo>
                  <a:lnTo>
                    <a:pt x="12750" y="6705"/>
                  </a:lnTo>
                  <a:lnTo>
                    <a:pt x="11239" y="6705"/>
                  </a:lnTo>
                  <a:lnTo>
                    <a:pt x="11239" y="8432"/>
                  </a:lnTo>
                  <a:lnTo>
                    <a:pt x="12750" y="8432"/>
                  </a:lnTo>
                  <a:lnTo>
                    <a:pt x="12750" y="10160"/>
                  </a:lnTo>
                  <a:lnTo>
                    <a:pt x="11239" y="10160"/>
                  </a:lnTo>
                  <a:lnTo>
                    <a:pt x="11239" y="11887"/>
                  </a:lnTo>
                  <a:lnTo>
                    <a:pt x="12750" y="11887"/>
                  </a:lnTo>
                  <a:lnTo>
                    <a:pt x="12750" y="13614"/>
                  </a:lnTo>
                  <a:lnTo>
                    <a:pt x="11239" y="13614"/>
                  </a:lnTo>
                  <a:lnTo>
                    <a:pt x="11239" y="15341"/>
                  </a:lnTo>
                  <a:lnTo>
                    <a:pt x="12966" y="15341"/>
                  </a:lnTo>
                  <a:lnTo>
                    <a:pt x="12966" y="13614"/>
                  </a:lnTo>
                  <a:lnTo>
                    <a:pt x="14478" y="13614"/>
                  </a:lnTo>
                  <a:lnTo>
                    <a:pt x="14478" y="11887"/>
                  </a:lnTo>
                  <a:lnTo>
                    <a:pt x="12966" y="11887"/>
                  </a:lnTo>
                  <a:lnTo>
                    <a:pt x="12966" y="10160"/>
                  </a:lnTo>
                  <a:lnTo>
                    <a:pt x="14478" y="10160"/>
                  </a:lnTo>
                  <a:lnTo>
                    <a:pt x="14478" y="8432"/>
                  </a:lnTo>
                  <a:lnTo>
                    <a:pt x="12966" y="8432"/>
                  </a:lnTo>
                  <a:lnTo>
                    <a:pt x="12966" y="6705"/>
                  </a:lnTo>
                  <a:lnTo>
                    <a:pt x="14478" y="6705"/>
                  </a:lnTo>
                  <a:lnTo>
                    <a:pt x="14478" y="4978"/>
                  </a:lnTo>
                  <a:close/>
                </a:path>
                <a:path w="29209" h="15875">
                  <a:moveTo>
                    <a:pt x="16205" y="0"/>
                  </a:moveTo>
                  <a:lnTo>
                    <a:pt x="14478" y="0"/>
                  </a:lnTo>
                  <a:lnTo>
                    <a:pt x="14478" y="1727"/>
                  </a:lnTo>
                  <a:lnTo>
                    <a:pt x="16205" y="1727"/>
                  </a:lnTo>
                  <a:lnTo>
                    <a:pt x="16205" y="0"/>
                  </a:lnTo>
                  <a:close/>
                </a:path>
                <a:path w="29209" h="15875">
                  <a:moveTo>
                    <a:pt x="19227" y="3251"/>
                  </a:moveTo>
                  <a:lnTo>
                    <a:pt x="17500" y="3251"/>
                  </a:lnTo>
                  <a:lnTo>
                    <a:pt x="17500" y="4978"/>
                  </a:lnTo>
                  <a:lnTo>
                    <a:pt x="17500" y="6705"/>
                  </a:lnTo>
                  <a:lnTo>
                    <a:pt x="17500" y="8432"/>
                  </a:lnTo>
                  <a:lnTo>
                    <a:pt x="17500" y="10160"/>
                  </a:lnTo>
                  <a:lnTo>
                    <a:pt x="17500" y="11887"/>
                  </a:lnTo>
                  <a:lnTo>
                    <a:pt x="16205" y="11887"/>
                  </a:lnTo>
                  <a:lnTo>
                    <a:pt x="16205" y="10160"/>
                  </a:lnTo>
                  <a:lnTo>
                    <a:pt x="17500" y="10160"/>
                  </a:lnTo>
                  <a:lnTo>
                    <a:pt x="17500" y="8432"/>
                  </a:lnTo>
                  <a:lnTo>
                    <a:pt x="16205" y="8432"/>
                  </a:lnTo>
                  <a:lnTo>
                    <a:pt x="16205" y="6705"/>
                  </a:lnTo>
                  <a:lnTo>
                    <a:pt x="17500" y="6705"/>
                  </a:lnTo>
                  <a:lnTo>
                    <a:pt x="17500" y="4978"/>
                  </a:lnTo>
                  <a:lnTo>
                    <a:pt x="16205" y="4978"/>
                  </a:lnTo>
                  <a:lnTo>
                    <a:pt x="16205" y="3251"/>
                  </a:lnTo>
                  <a:lnTo>
                    <a:pt x="14478" y="3251"/>
                  </a:lnTo>
                  <a:lnTo>
                    <a:pt x="14478" y="4978"/>
                  </a:lnTo>
                  <a:lnTo>
                    <a:pt x="15989" y="4978"/>
                  </a:lnTo>
                  <a:lnTo>
                    <a:pt x="15989" y="6705"/>
                  </a:lnTo>
                  <a:lnTo>
                    <a:pt x="14478" y="6705"/>
                  </a:lnTo>
                  <a:lnTo>
                    <a:pt x="14478" y="8432"/>
                  </a:lnTo>
                  <a:lnTo>
                    <a:pt x="15989" y="8432"/>
                  </a:lnTo>
                  <a:lnTo>
                    <a:pt x="15989" y="10160"/>
                  </a:lnTo>
                  <a:lnTo>
                    <a:pt x="14478" y="10160"/>
                  </a:lnTo>
                  <a:lnTo>
                    <a:pt x="14478" y="11887"/>
                  </a:lnTo>
                  <a:lnTo>
                    <a:pt x="15989" y="11887"/>
                  </a:lnTo>
                  <a:lnTo>
                    <a:pt x="15989" y="13614"/>
                  </a:lnTo>
                  <a:lnTo>
                    <a:pt x="17716" y="13614"/>
                  </a:lnTo>
                  <a:lnTo>
                    <a:pt x="17716" y="11887"/>
                  </a:lnTo>
                  <a:lnTo>
                    <a:pt x="19227" y="11887"/>
                  </a:lnTo>
                  <a:lnTo>
                    <a:pt x="19227" y="10160"/>
                  </a:lnTo>
                  <a:lnTo>
                    <a:pt x="17716" y="10160"/>
                  </a:lnTo>
                  <a:lnTo>
                    <a:pt x="17716" y="8432"/>
                  </a:lnTo>
                  <a:lnTo>
                    <a:pt x="19227" y="8432"/>
                  </a:lnTo>
                  <a:lnTo>
                    <a:pt x="19227" y="6705"/>
                  </a:lnTo>
                  <a:lnTo>
                    <a:pt x="17716" y="6705"/>
                  </a:lnTo>
                  <a:lnTo>
                    <a:pt x="17716" y="4978"/>
                  </a:lnTo>
                  <a:lnTo>
                    <a:pt x="19227" y="4978"/>
                  </a:lnTo>
                  <a:lnTo>
                    <a:pt x="19227" y="3251"/>
                  </a:lnTo>
                  <a:close/>
                </a:path>
                <a:path w="29209" h="15875">
                  <a:moveTo>
                    <a:pt x="19227" y="0"/>
                  </a:moveTo>
                  <a:lnTo>
                    <a:pt x="17500" y="0"/>
                  </a:lnTo>
                  <a:lnTo>
                    <a:pt x="17500" y="1727"/>
                  </a:lnTo>
                  <a:lnTo>
                    <a:pt x="19227" y="1727"/>
                  </a:lnTo>
                  <a:lnTo>
                    <a:pt x="19227" y="0"/>
                  </a:lnTo>
                  <a:close/>
                </a:path>
                <a:path w="29209" h="15875">
                  <a:moveTo>
                    <a:pt x="22466" y="3251"/>
                  </a:moveTo>
                  <a:lnTo>
                    <a:pt x="20739" y="3251"/>
                  </a:lnTo>
                  <a:lnTo>
                    <a:pt x="20739" y="4978"/>
                  </a:lnTo>
                  <a:lnTo>
                    <a:pt x="19227" y="4978"/>
                  </a:lnTo>
                  <a:lnTo>
                    <a:pt x="19227" y="6705"/>
                  </a:lnTo>
                  <a:lnTo>
                    <a:pt x="20739" y="6705"/>
                  </a:lnTo>
                  <a:lnTo>
                    <a:pt x="20739" y="8432"/>
                  </a:lnTo>
                  <a:lnTo>
                    <a:pt x="19227" y="8432"/>
                  </a:lnTo>
                  <a:lnTo>
                    <a:pt x="19227" y="10160"/>
                  </a:lnTo>
                  <a:lnTo>
                    <a:pt x="20739" y="10160"/>
                  </a:lnTo>
                  <a:lnTo>
                    <a:pt x="20739" y="11887"/>
                  </a:lnTo>
                  <a:lnTo>
                    <a:pt x="19227" y="11887"/>
                  </a:lnTo>
                  <a:lnTo>
                    <a:pt x="19227" y="13614"/>
                  </a:lnTo>
                  <a:lnTo>
                    <a:pt x="20955" y="13614"/>
                  </a:lnTo>
                  <a:lnTo>
                    <a:pt x="20955" y="11887"/>
                  </a:lnTo>
                  <a:lnTo>
                    <a:pt x="22466" y="11887"/>
                  </a:lnTo>
                  <a:lnTo>
                    <a:pt x="22466" y="10160"/>
                  </a:lnTo>
                  <a:lnTo>
                    <a:pt x="20955" y="10160"/>
                  </a:lnTo>
                  <a:lnTo>
                    <a:pt x="20955" y="8432"/>
                  </a:lnTo>
                  <a:lnTo>
                    <a:pt x="22466" y="8432"/>
                  </a:lnTo>
                  <a:lnTo>
                    <a:pt x="22466" y="6705"/>
                  </a:lnTo>
                  <a:lnTo>
                    <a:pt x="20955" y="6705"/>
                  </a:lnTo>
                  <a:lnTo>
                    <a:pt x="20955" y="4978"/>
                  </a:lnTo>
                  <a:lnTo>
                    <a:pt x="22466" y="4978"/>
                  </a:lnTo>
                  <a:lnTo>
                    <a:pt x="22466" y="3251"/>
                  </a:lnTo>
                  <a:close/>
                </a:path>
                <a:path w="29209" h="15875">
                  <a:moveTo>
                    <a:pt x="22466" y="0"/>
                  </a:moveTo>
                  <a:lnTo>
                    <a:pt x="20739" y="0"/>
                  </a:lnTo>
                  <a:lnTo>
                    <a:pt x="20739" y="1727"/>
                  </a:lnTo>
                  <a:lnTo>
                    <a:pt x="22466" y="1727"/>
                  </a:lnTo>
                  <a:lnTo>
                    <a:pt x="22466" y="0"/>
                  </a:lnTo>
                  <a:close/>
                </a:path>
                <a:path w="29209" h="15875">
                  <a:moveTo>
                    <a:pt x="25704" y="3251"/>
                  </a:moveTo>
                  <a:lnTo>
                    <a:pt x="23977" y="3251"/>
                  </a:lnTo>
                  <a:lnTo>
                    <a:pt x="23977" y="4978"/>
                  </a:lnTo>
                  <a:lnTo>
                    <a:pt x="22466" y="4978"/>
                  </a:lnTo>
                  <a:lnTo>
                    <a:pt x="22466" y="6705"/>
                  </a:lnTo>
                  <a:lnTo>
                    <a:pt x="23977" y="6705"/>
                  </a:lnTo>
                  <a:lnTo>
                    <a:pt x="23977" y="8432"/>
                  </a:lnTo>
                  <a:lnTo>
                    <a:pt x="22466" y="8432"/>
                  </a:lnTo>
                  <a:lnTo>
                    <a:pt x="22466" y="10160"/>
                  </a:lnTo>
                  <a:lnTo>
                    <a:pt x="23977" y="10160"/>
                  </a:lnTo>
                  <a:lnTo>
                    <a:pt x="23977" y="11887"/>
                  </a:lnTo>
                  <a:lnTo>
                    <a:pt x="22466" y="11887"/>
                  </a:lnTo>
                  <a:lnTo>
                    <a:pt x="22466" y="13614"/>
                  </a:lnTo>
                  <a:lnTo>
                    <a:pt x="24193" y="13614"/>
                  </a:lnTo>
                  <a:lnTo>
                    <a:pt x="24193" y="11887"/>
                  </a:lnTo>
                  <a:lnTo>
                    <a:pt x="25704" y="11887"/>
                  </a:lnTo>
                  <a:lnTo>
                    <a:pt x="25704" y="10160"/>
                  </a:lnTo>
                  <a:lnTo>
                    <a:pt x="24193" y="10160"/>
                  </a:lnTo>
                  <a:lnTo>
                    <a:pt x="24193" y="8432"/>
                  </a:lnTo>
                  <a:lnTo>
                    <a:pt x="25704" y="8432"/>
                  </a:lnTo>
                  <a:lnTo>
                    <a:pt x="25704" y="6705"/>
                  </a:lnTo>
                  <a:lnTo>
                    <a:pt x="24193" y="6705"/>
                  </a:lnTo>
                  <a:lnTo>
                    <a:pt x="24193" y="4978"/>
                  </a:lnTo>
                  <a:lnTo>
                    <a:pt x="25704" y="4978"/>
                  </a:lnTo>
                  <a:lnTo>
                    <a:pt x="25704" y="3251"/>
                  </a:lnTo>
                  <a:close/>
                </a:path>
                <a:path w="29209" h="15875">
                  <a:moveTo>
                    <a:pt x="25704" y="0"/>
                  </a:moveTo>
                  <a:lnTo>
                    <a:pt x="23977" y="0"/>
                  </a:lnTo>
                  <a:lnTo>
                    <a:pt x="23977" y="1727"/>
                  </a:lnTo>
                  <a:lnTo>
                    <a:pt x="25704" y="1727"/>
                  </a:lnTo>
                  <a:lnTo>
                    <a:pt x="25704" y="0"/>
                  </a:lnTo>
                  <a:close/>
                </a:path>
                <a:path w="29209" h="15875">
                  <a:moveTo>
                    <a:pt x="29159" y="1524"/>
                  </a:moveTo>
                  <a:lnTo>
                    <a:pt x="28943" y="1524"/>
                  </a:lnTo>
                  <a:lnTo>
                    <a:pt x="28943" y="0"/>
                  </a:lnTo>
                  <a:lnTo>
                    <a:pt x="27216" y="0"/>
                  </a:lnTo>
                  <a:lnTo>
                    <a:pt x="27216" y="1727"/>
                  </a:lnTo>
                  <a:lnTo>
                    <a:pt x="28727" y="1727"/>
                  </a:lnTo>
                  <a:lnTo>
                    <a:pt x="28727" y="3251"/>
                  </a:lnTo>
                  <a:lnTo>
                    <a:pt x="28727" y="4978"/>
                  </a:lnTo>
                  <a:lnTo>
                    <a:pt x="28727" y="6705"/>
                  </a:lnTo>
                  <a:lnTo>
                    <a:pt x="28727" y="8432"/>
                  </a:lnTo>
                  <a:lnTo>
                    <a:pt x="28727" y="10160"/>
                  </a:lnTo>
                  <a:lnTo>
                    <a:pt x="27432" y="10160"/>
                  </a:lnTo>
                  <a:lnTo>
                    <a:pt x="27432" y="8432"/>
                  </a:lnTo>
                  <a:lnTo>
                    <a:pt x="28727" y="8432"/>
                  </a:lnTo>
                  <a:lnTo>
                    <a:pt x="28727" y="6705"/>
                  </a:lnTo>
                  <a:lnTo>
                    <a:pt x="27432" y="6705"/>
                  </a:lnTo>
                  <a:lnTo>
                    <a:pt x="27432" y="4978"/>
                  </a:lnTo>
                  <a:lnTo>
                    <a:pt x="28727" y="4978"/>
                  </a:lnTo>
                  <a:lnTo>
                    <a:pt x="28727" y="3251"/>
                  </a:lnTo>
                  <a:lnTo>
                    <a:pt x="27216" y="3251"/>
                  </a:lnTo>
                  <a:lnTo>
                    <a:pt x="27216" y="4978"/>
                  </a:lnTo>
                  <a:lnTo>
                    <a:pt x="25704" y="4978"/>
                  </a:lnTo>
                  <a:lnTo>
                    <a:pt x="25704" y="6705"/>
                  </a:lnTo>
                  <a:lnTo>
                    <a:pt x="27216" y="6705"/>
                  </a:lnTo>
                  <a:lnTo>
                    <a:pt x="27216" y="8432"/>
                  </a:lnTo>
                  <a:lnTo>
                    <a:pt x="25704" y="8432"/>
                  </a:lnTo>
                  <a:lnTo>
                    <a:pt x="25704" y="10160"/>
                  </a:lnTo>
                  <a:lnTo>
                    <a:pt x="27216" y="10160"/>
                  </a:lnTo>
                  <a:lnTo>
                    <a:pt x="27216" y="11887"/>
                  </a:lnTo>
                  <a:lnTo>
                    <a:pt x="25704" y="11887"/>
                  </a:lnTo>
                  <a:lnTo>
                    <a:pt x="25704" y="13614"/>
                  </a:lnTo>
                  <a:lnTo>
                    <a:pt x="27432" y="13614"/>
                  </a:lnTo>
                  <a:lnTo>
                    <a:pt x="27432" y="11887"/>
                  </a:lnTo>
                  <a:lnTo>
                    <a:pt x="28727" y="11887"/>
                  </a:lnTo>
                  <a:lnTo>
                    <a:pt x="28727" y="13614"/>
                  </a:lnTo>
                  <a:lnTo>
                    <a:pt x="29159" y="13614"/>
                  </a:lnTo>
                  <a:lnTo>
                    <a:pt x="29159" y="11887"/>
                  </a:lnTo>
                  <a:lnTo>
                    <a:pt x="28943" y="11887"/>
                  </a:lnTo>
                  <a:lnTo>
                    <a:pt x="28943" y="10160"/>
                  </a:lnTo>
                  <a:lnTo>
                    <a:pt x="29159" y="10160"/>
                  </a:lnTo>
                  <a:lnTo>
                    <a:pt x="29159" y="8432"/>
                  </a:lnTo>
                  <a:lnTo>
                    <a:pt x="28943" y="8432"/>
                  </a:lnTo>
                  <a:lnTo>
                    <a:pt x="28943" y="6705"/>
                  </a:lnTo>
                  <a:lnTo>
                    <a:pt x="29159" y="6705"/>
                  </a:lnTo>
                  <a:lnTo>
                    <a:pt x="29159" y="4978"/>
                  </a:lnTo>
                  <a:lnTo>
                    <a:pt x="28943" y="4978"/>
                  </a:lnTo>
                  <a:lnTo>
                    <a:pt x="28943" y="3251"/>
                  </a:lnTo>
                  <a:lnTo>
                    <a:pt x="29159" y="3251"/>
                  </a:lnTo>
                  <a:lnTo>
                    <a:pt x="29159" y="1524"/>
                  </a:lnTo>
                  <a:close/>
                </a:path>
              </a:pathLst>
            </a:custGeom>
            <a:solidFill>
              <a:srgbClr val="000000"/>
            </a:solidFill>
          </p:spPr>
          <p:txBody>
            <a:bodyPr wrap="square" lIns="0" tIns="0" rIns="0" bIns="0" rtlCol="0"/>
            <a:lstStyle/>
            <a:p>
              <a:endParaRPr/>
            </a:p>
          </p:txBody>
        </p:sp>
        <p:sp>
          <p:nvSpPr>
            <p:cNvPr id="598" name="object 598"/>
            <p:cNvSpPr/>
            <p:nvPr/>
          </p:nvSpPr>
          <p:spPr>
            <a:xfrm>
              <a:off x="7362355" y="5471807"/>
              <a:ext cx="29209" cy="13970"/>
            </a:xfrm>
            <a:custGeom>
              <a:avLst/>
              <a:gdLst/>
              <a:ahLst/>
              <a:cxnLst/>
              <a:rect l="l" t="t" r="r" b="b"/>
              <a:pathLst>
                <a:path w="29209" h="13970">
                  <a:moveTo>
                    <a:pt x="3251" y="10160"/>
                  </a:moveTo>
                  <a:lnTo>
                    <a:pt x="1727" y="10160"/>
                  </a:lnTo>
                  <a:lnTo>
                    <a:pt x="1727" y="8432"/>
                  </a:lnTo>
                  <a:lnTo>
                    <a:pt x="0" y="8432"/>
                  </a:lnTo>
                  <a:lnTo>
                    <a:pt x="0" y="10160"/>
                  </a:lnTo>
                  <a:lnTo>
                    <a:pt x="1524" y="10160"/>
                  </a:lnTo>
                  <a:lnTo>
                    <a:pt x="1524" y="11887"/>
                  </a:lnTo>
                  <a:lnTo>
                    <a:pt x="0" y="11887"/>
                  </a:lnTo>
                  <a:lnTo>
                    <a:pt x="0" y="13614"/>
                  </a:lnTo>
                  <a:lnTo>
                    <a:pt x="1727" y="13614"/>
                  </a:lnTo>
                  <a:lnTo>
                    <a:pt x="1727" y="11887"/>
                  </a:lnTo>
                  <a:lnTo>
                    <a:pt x="3251" y="11887"/>
                  </a:lnTo>
                  <a:lnTo>
                    <a:pt x="3251" y="10160"/>
                  </a:lnTo>
                  <a:close/>
                </a:path>
                <a:path w="29209" h="13970">
                  <a:moveTo>
                    <a:pt x="6489" y="10160"/>
                  </a:moveTo>
                  <a:lnTo>
                    <a:pt x="4978" y="10160"/>
                  </a:lnTo>
                  <a:lnTo>
                    <a:pt x="4978" y="8432"/>
                  </a:lnTo>
                  <a:lnTo>
                    <a:pt x="3251" y="8432"/>
                  </a:lnTo>
                  <a:lnTo>
                    <a:pt x="3251" y="10160"/>
                  </a:lnTo>
                  <a:lnTo>
                    <a:pt x="4762" y="10160"/>
                  </a:lnTo>
                  <a:lnTo>
                    <a:pt x="4762" y="11887"/>
                  </a:lnTo>
                  <a:lnTo>
                    <a:pt x="3251" y="11887"/>
                  </a:lnTo>
                  <a:lnTo>
                    <a:pt x="3251" y="13614"/>
                  </a:lnTo>
                  <a:lnTo>
                    <a:pt x="4978" y="13614"/>
                  </a:lnTo>
                  <a:lnTo>
                    <a:pt x="4978" y="11887"/>
                  </a:lnTo>
                  <a:lnTo>
                    <a:pt x="6489" y="11887"/>
                  </a:lnTo>
                  <a:lnTo>
                    <a:pt x="6489" y="10160"/>
                  </a:lnTo>
                  <a:close/>
                </a:path>
                <a:path w="29209" h="13970">
                  <a:moveTo>
                    <a:pt x="11239" y="8432"/>
                  </a:moveTo>
                  <a:lnTo>
                    <a:pt x="9512" y="8432"/>
                  </a:lnTo>
                  <a:lnTo>
                    <a:pt x="9512" y="10160"/>
                  </a:lnTo>
                  <a:lnTo>
                    <a:pt x="8216" y="10160"/>
                  </a:lnTo>
                  <a:lnTo>
                    <a:pt x="8216" y="8432"/>
                  </a:lnTo>
                  <a:lnTo>
                    <a:pt x="6489" y="8432"/>
                  </a:lnTo>
                  <a:lnTo>
                    <a:pt x="6489" y="10160"/>
                  </a:lnTo>
                  <a:lnTo>
                    <a:pt x="8001" y="10160"/>
                  </a:lnTo>
                  <a:lnTo>
                    <a:pt x="8001" y="11887"/>
                  </a:lnTo>
                  <a:lnTo>
                    <a:pt x="6489" y="11887"/>
                  </a:lnTo>
                  <a:lnTo>
                    <a:pt x="6489" y="13614"/>
                  </a:lnTo>
                  <a:lnTo>
                    <a:pt x="8216" y="13614"/>
                  </a:lnTo>
                  <a:lnTo>
                    <a:pt x="8216" y="11887"/>
                  </a:lnTo>
                  <a:lnTo>
                    <a:pt x="9512" y="11887"/>
                  </a:lnTo>
                  <a:lnTo>
                    <a:pt x="9512" y="13614"/>
                  </a:lnTo>
                  <a:lnTo>
                    <a:pt x="11239" y="13614"/>
                  </a:lnTo>
                  <a:lnTo>
                    <a:pt x="11239" y="11887"/>
                  </a:lnTo>
                  <a:lnTo>
                    <a:pt x="9728" y="11887"/>
                  </a:lnTo>
                  <a:lnTo>
                    <a:pt x="9728" y="10160"/>
                  </a:lnTo>
                  <a:lnTo>
                    <a:pt x="11239" y="10160"/>
                  </a:lnTo>
                  <a:lnTo>
                    <a:pt x="11239" y="8432"/>
                  </a:lnTo>
                  <a:close/>
                </a:path>
                <a:path w="29209" h="13970">
                  <a:moveTo>
                    <a:pt x="14478" y="8432"/>
                  </a:moveTo>
                  <a:lnTo>
                    <a:pt x="12750" y="8432"/>
                  </a:lnTo>
                  <a:lnTo>
                    <a:pt x="12750" y="10160"/>
                  </a:lnTo>
                  <a:lnTo>
                    <a:pt x="11239" y="10160"/>
                  </a:lnTo>
                  <a:lnTo>
                    <a:pt x="11239" y="11887"/>
                  </a:lnTo>
                  <a:lnTo>
                    <a:pt x="12750" y="11887"/>
                  </a:lnTo>
                  <a:lnTo>
                    <a:pt x="12750" y="13614"/>
                  </a:lnTo>
                  <a:lnTo>
                    <a:pt x="14478" y="13614"/>
                  </a:lnTo>
                  <a:lnTo>
                    <a:pt x="14478" y="11887"/>
                  </a:lnTo>
                  <a:lnTo>
                    <a:pt x="12966" y="11887"/>
                  </a:lnTo>
                  <a:lnTo>
                    <a:pt x="12966" y="10160"/>
                  </a:lnTo>
                  <a:lnTo>
                    <a:pt x="14478" y="10160"/>
                  </a:lnTo>
                  <a:lnTo>
                    <a:pt x="14478" y="8432"/>
                  </a:lnTo>
                  <a:close/>
                </a:path>
                <a:path w="29209" h="13970">
                  <a:moveTo>
                    <a:pt x="19227" y="10160"/>
                  </a:moveTo>
                  <a:lnTo>
                    <a:pt x="17716" y="10160"/>
                  </a:lnTo>
                  <a:lnTo>
                    <a:pt x="17716" y="8432"/>
                  </a:lnTo>
                  <a:lnTo>
                    <a:pt x="17500" y="8432"/>
                  </a:lnTo>
                  <a:lnTo>
                    <a:pt x="17500" y="10160"/>
                  </a:lnTo>
                  <a:lnTo>
                    <a:pt x="17500" y="11887"/>
                  </a:lnTo>
                  <a:lnTo>
                    <a:pt x="16205" y="11887"/>
                  </a:lnTo>
                  <a:lnTo>
                    <a:pt x="16205" y="10160"/>
                  </a:lnTo>
                  <a:lnTo>
                    <a:pt x="17500" y="10160"/>
                  </a:lnTo>
                  <a:lnTo>
                    <a:pt x="17500" y="8432"/>
                  </a:lnTo>
                  <a:lnTo>
                    <a:pt x="15989" y="8432"/>
                  </a:lnTo>
                  <a:lnTo>
                    <a:pt x="15989" y="10160"/>
                  </a:lnTo>
                  <a:lnTo>
                    <a:pt x="14478" y="10160"/>
                  </a:lnTo>
                  <a:lnTo>
                    <a:pt x="14478" y="11887"/>
                  </a:lnTo>
                  <a:lnTo>
                    <a:pt x="15989" y="11887"/>
                  </a:lnTo>
                  <a:lnTo>
                    <a:pt x="15989" y="13614"/>
                  </a:lnTo>
                  <a:lnTo>
                    <a:pt x="17716" y="13614"/>
                  </a:lnTo>
                  <a:lnTo>
                    <a:pt x="17716" y="11887"/>
                  </a:lnTo>
                  <a:lnTo>
                    <a:pt x="19227" y="11887"/>
                  </a:lnTo>
                  <a:lnTo>
                    <a:pt x="19227" y="10160"/>
                  </a:lnTo>
                  <a:close/>
                </a:path>
                <a:path w="29209" h="13970">
                  <a:moveTo>
                    <a:pt x="22466" y="10160"/>
                  </a:moveTo>
                  <a:lnTo>
                    <a:pt x="20955" y="10160"/>
                  </a:lnTo>
                  <a:lnTo>
                    <a:pt x="20955" y="8432"/>
                  </a:lnTo>
                  <a:lnTo>
                    <a:pt x="19227" y="8432"/>
                  </a:lnTo>
                  <a:lnTo>
                    <a:pt x="19227" y="10160"/>
                  </a:lnTo>
                  <a:lnTo>
                    <a:pt x="20739" y="10160"/>
                  </a:lnTo>
                  <a:lnTo>
                    <a:pt x="20739" y="11887"/>
                  </a:lnTo>
                  <a:lnTo>
                    <a:pt x="19227" y="11887"/>
                  </a:lnTo>
                  <a:lnTo>
                    <a:pt x="19227" y="13614"/>
                  </a:lnTo>
                  <a:lnTo>
                    <a:pt x="20955" y="13614"/>
                  </a:lnTo>
                  <a:lnTo>
                    <a:pt x="20955" y="11887"/>
                  </a:lnTo>
                  <a:lnTo>
                    <a:pt x="22466" y="11887"/>
                  </a:lnTo>
                  <a:lnTo>
                    <a:pt x="22466" y="10160"/>
                  </a:lnTo>
                  <a:close/>
                </a:path>
                <a:path w="29209" h="13970">
                  <a:moveTo>
                    <a:pt x="25704" y="10160"/>
                  </a:moveTo>
                  <a:lnTo>
                    <a:pt x="24193" y="10160"/>
                  </a:lnTo>
                  <a:lnTo>
                    <a:pt x="24193" y="8432"/>
                  </a:lnTo>
                  <a:lnTo>
                    <a:pt x="22466" y="8432"/>
                  </a:lnTo>
                  <a:lnTo>
                    <a:pt x="22466" y="10160"/>
                  </a:lnTo>
                  <a:lnTo>
                    <a:pt x="23977" y="10160"/>
                  </a:lnTo>
                  <a:lnTo>
                    <a:pt x="23977" y="11887"/>
                  </a:lnTo>
                  <a:lnTo>
                    <a:pt x="22466" y="11887"/>
                  </a:lnTo>
                  <a:lnTo>
                    <a:pt x="22466" y="13614"/>
                  </a:lnTo>
                  <a:lnTo>
                    <a:pt x="24193" y="13614"/>
                  </a:lnTo>
                  <a:lnTo>
                    <a:pt x="24193" y="11887"/>
                  </a:lnTo>
                  <a:lnTo>
                    <a:pt x="25704" y="11887"/>
                  </a:lnTo>
                  <a:lnTo>
                    <a:pt x="25704" y="10160"/>
                  </a:lnTo>
                  <a:close/>
                </a:path>
                <a:path w="29209" h="13970">
                  <a:moveTo>
                    <a:pt x="29159" y="8432"/>
                  </a:moveTo>
                  <a:lnTo>
                    <a:pt x="28727" y="8432"/>
                  </a:lnTo>
                  <a:lnTo>
                    <a:pt x="28727" y="10160"/>
                  </a:lnTo>
                  <a:lnTo>
                    <a:pt x="27432" y="10160"/>
                  </a:lnTo>
                  <a:lnTo>
                    <a:pt x="27432" y="8432"/>
                  </a:lnTo>
                  <a:lnTo>
                    <a:pt x="25704" y="8432"/>
                  </a:lnTo>
                  <a:lnTo>
                    <a:pt x="25704" y="10160"/>
                  </a:lnTo>
                  <a:lnTo>
                    <a:pt x="27216" y="10160"/>
                  </a:lnTo>
                  <a:lnTo>
                    <a:pt x="27216" y="11887"/>
                  </a:lnTo>
                  <a:lnTo>
                    <a:pt x="28943" y="11887"/>
                  </a:lnTo>
                  <a:lnTo>
                    <a:pt x="28943" y="10160"/>
                  </a:lnTo>
                  <a:lnTo>
                    <a:pt x="29159" y="10160"/>
                  </a:lnTo>
                  <a:lnTo>
                    <a:pt x="29159" y="8432"/>
                  </a:lnTo>
                  <a:close/>
                </a:path>
                <a:path w="29209" h="13970">
                  <a:moveTo>
                    <a:pt x="29159" y="1727"/>
                  </a:moveTo>
                  <a:lnTo>
                    <a:pt x="28943" y="1727"/>
                  </a:lnTo>
                  <a:lnTo>
                    <a:pt x="28943" y="0"/>
                  </a:lnTo>
                  <a:lnTo>
                    <a:pt x="28727" y="0"/>
                  </a:lnTo>
                  <a:lnTo>
                    <a:pt x="28727" y="1727"/>
                  </a:lnTo>
                  <a:lnTo>
                    <a:pt x="28727" y="3454"/>
                  </a:lnTo>
                  <a:lnTo>
                    <a:pt x="28727" y="5181"/>
                  </a:lnTo>
                  <a:lnTo>
                    <a:pt x="28727" y="6692"/>
                  </a:lnTo>
                  <a:lnTo>
                    <a:pt x="27432" y="6692"/>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692"/>
                  </a:lnTo>
                  <a:lnTo>
                    <a:pt x="24193" y="6692"/>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692"/>
                  </a:lnTo>
                  <a:lnTo>
                    <a:pt x="20955" y="6692"/>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692"/>
                  </a:lnTo>
                  <a:lnTo>
                    <a:pt x="17716" y="6692"/>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692"/>
                  </a:lnTo>
                  <a:lnTo>
                    <a:pt x="14478" y="6692"/>
                  </a:lnTo>
                  <a:lnTo>
                    <a:pt x="14478" y="5181"/>
                  </a:lnTo>
                  <a:lnTo>
                    <a:pt x="12966" y="5181"/>
                  </a:lnTo>
                  <a:lnTo>
                    <a:pt x="12966" y="3454"/>
                  </a:lnTo>
                  <a:lnTo>
                    <a:pt x="14478" y="3454"/>
                  </a:lnTo>
                  <a:lnTo>
                    <a:pt x="14478" y="1727"/>
                  </a:lnTo>
                  <a:lnTo>
                    <a:pt x="12966" y="1727"/>
                  </a:lnTo>
                  <a:lnTo>
                    <a:pt x="12966" y="0"/>
                  </a:lnTo>
                  <a:lnTo>
                    <a:pt x="11239" y="0"/>
                  </a:lnTo>
                  <a:lnTo>
                    <a:pt x="11239" y="1727"/>
                  </a:lnTo>
                  <a:lnTo>
                    <a:pt x="12750" y="1727"/>
                  </a:lnTo>
                  <a:lnTo>
                    <a:pt x="12750" y="3454"/>
                  </a:lnTo>
                  <a:lnTo>
                    <a:pt x="11239" y="3454"/>
                  </a:lnTo>
                  <a:lnTo>
                    <a:pt x="11239" y="5181"/>
                  </a:lnTo>
                  <a:lnTo>
                    <a:pt x="12750" y="5181"/>
                  </a:lnTo>
                  <a:lnTo>
                    <a:pt x="12750" y="6692"/>
                  </a:lnTo>
                  <a:lnTo>
                    <a:pt x="11239" y="6692"/>
                  </a:lnTo>
                  <a:lnTo>
                    <a:pt x="11239" y="5181"/>
                  </a:lnTo>
                  <a:lnTo>
                    <a:pt x="9728" y="5181"/>
                  </a:lnTo>
                  <a:lnTo>
                    <a:pt x="9728" y="3454"/>
                  </a:lnTo>
                  <a:lnTo>
                    <a:pt x="11239" y="3454"/>
                  </a:lnTo>
                  <a:lnTo>
                    <a:pt x="11239" y="1727"/>
                  </a:lnTo>
                  <a:lnTo>
                    <a:pt x="9512" y="1727"/>
                  </a:lnTo>
                  <a:lnTo>
                    <a:pt x="9512" y="3454"/>
                  </a:lnTo>
                  <a:lnTo>
                    <a:pt x="9512" y="5181"/>
                  </a:lnTo>
                  <a:lnTo>
                    <a:pt x="9512" y="6692"/>
                  </a:lnTo>
                  <a:lnTo>
                    <a:pt x="8216" y="6692"/>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692"/>
                  </a:lnTo>
                  <a:lnTo>
                    <a:pt x="4978" y="6692"/>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692"/>
                  </a:lnTo>
                  <a:lnTo>
                    <a:pt x="1727" y="6692"/>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420"/>
                  </a:lnTo>
                  <a:lnTo>
                    <a:pt x="3251" y="8420"/>
                  </a:lnTo>
                  <a:lnTo>
                    <a:pt x="3251" y="6908"/>
                  </a:lnTo>
                  <a:lnTo>
                    <a:pt x="4762" y="6908"/>
                  </a:lnTo>
                  <a:lnTo>
                    <a:pt x="4762" y="8420"/>
                  </a:lnTo>
                  <a:lnTo>
                    <a:pt x="6489" y="8420"/>
                  </a:lnTo>
                  <a:lnTo>
                    <a:pt x="6489" y="6908"/>
                  </a:lnTo>
                  <a:lnTo>
                    <a:pt x="8001" y="6908"/>
                  </a:lnTo>
                  <a:lnTo>
                    <a:pt x="8001" y="8420"/>
                  </a:lnTo>
                  <a:lnTo>
                    <a:pt x="9728" y="8420"/>
                  </a:lnTo>
                  <a:lnTo>
                    <a:pt x="9728" y="6908"/>
                  </a:lnTo>
                  <a:lnTo>
                    <a:pt x="11239" y="6908"/>
                  </a:lnTo>
                  <a:lnTo>
                    <a:pt x="11239" y="8420"/>
                  </a:lnTo>
                  <a:lnTo>
                    <a:pt x="12966" y="8420"/>
                  </a:lnTo>
                  <a:lnTo>
                    <a:pt x="12966" y="6908"/>
                  </a:lnTo>
                  <a:lnTo>
                    <a:pt x="14478" y="6908"/>
                  </a:lnTo>
                  <a:lnTo>
                    <a:pt x="14478" y="8420"/>
                  </a:lnTo>
                  <a:lnTo>
                    <a:pt x="16205" y="8420"/>
                  </a:lnTo>
                  <a:lnTo>
                    <a:pt x="16205" y="6908"/>
                  </a:lnTo>
                  <a:lnTo>
                    <a:pt x="17500" y="6908"/>
                  </a:lnTo>
                  <a:lnTo>
                    <a:pt x="17500" y="8420"/>
                  </a:lnTo>
                  <a:lnTo>
                    <a:pt x="19227" y="8420"/>
                  </a:lnTo>
                  <a:lnTo>
                    <a:pt x="19227" y="6908"/>
                  </a:lnTo>
                  <a:lnTo>
                    <a:pt x="20739" y="6908"/>
                  </a:lnTo>
                  <a:lnTo>
                    <a:pt x="20739" y="8420"/>
                  </a:lnTo>
                  <a:lnTo>
                    <a:pt x="22466" y="8420"/>
                  </a:lnTo>
                  <a:lnTo>
                    <a:pt x="22466" y="6908"/>
                  </a:lnTo>
                  <a:lnTo>
                    <a:pt x="23977" y="6908"/>
                  </a:lnTo>
                  <a:lnTo>
                    <a:pt x="23977" y="8420"/>
                  </a:lnTo>
                  <a:lnTo>
                    <a:pt x="25704" y="8420"/>
                  </a:lnTo>
                  <a:lnTo>
                    <a:pt x="25704" y="6908"/>
                  </a:lnTo>
                  <a:lnTo>
                    <a:pt x="27216" y="6908"/>
                  </a:lnTo>
                  <a:lnTo>
                    <a:pt x="27216" y="8420"/>
                  </a:lnTo>
                  <a:lnTo>
                    <a:pt x="28943" y="8420"/>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599" name="object 599"/>
            <p:cNvSpPr/>
            <p:nvPr/>
          </p:nvSpPr>
          <p:spPr>
            <a:xfrm>
              <a:off x="7362355" y="5483694"/>
              <a:ext cx="29209" cy="15875"/>
            </a:xfrm>
            <a:custGeom>
              <a:avLst/>
              <a:gdLst/>
              <a:ahLst/>
              <a:cxnLst/>
              <a:rect l="l" t="t" r="r" b="b"/>
              <a:pathLst>
                <a:path w="29209" h="15875">
                  <a:moveTo>
                    <a:pt x="6489" y="1727"/>
                  </a:moveTo>
                  <a:lnTo>
                    <a:pt x="4762" y="1727"/>
                  </a:lnTo>
                  <a:lnTo>
                    <a:pt x="4762" y="3454"/>
                  </a:lnTo>
                  <a:lnTo>
                    <a:pt x="3251" y="3454"/>
                  </a:lnTo>
                  <a:lnTo>
                    <a:pt x="3251" y="5181"/>
                  </a:lnTo>
                  <a:lnTo>
                    <a:pt x="4762" y="5181"/>
                  </a:lnTo>
                  <a:lnTo>
                    <a:pt x="4762" y="6908"/>
                  </a:lnTo>
                  <a:lnTo>
                    <a:pt x="3251" y="6908"/>
                  </a:lnTo>
                  <a:lnTo>
                    <a:pt x="3251" y="8636"/>
                  </a:lnTo>
                  <a:lnTo>
                    <a:pt x="4762" y="8636"/>
                  </a:lnTo>
                  <a:lnTo>
                    <a:pt x="4762" y="10363"/>
                  </a:lnTo>
                  <a:lnTo>
                    <a:pt x="3251" y="10363"/>
                  </a:lnTo>
                  <a:lnTo>
                    <a:pt x="3251" y="12090"/>
                  </a:lnTo>
                  <a:lnTo>
                    <a:pt x="4762" y="12090"/>
                  </a:lnTo>
                  <a:lnTo>
                    <a:pt x="4762" y="13601"/>
                  </a:lnTo>
                  <a:lnTo>
                    <a:pt x="3251" y="13601"/>
                  </a:lnTo>
                  <a:lnTo>
                    <a:pt x="3251" y="12090"/>
                  </a:lnTo>
                  <a:lnTo>
                    <a:pt x="1727" y="12090"/>
                  </a:lnTo>
                  <a:lnTo>
                    <a:pt x="1727" y="10363"/>
                  </a:lnTo>
                  <a:lnTo>
                    <a:pt x="3251" y="10363"/>
                  </a:lnTo>
                  <a:lnTo>
                    <a:pt x="3251" y="8636"/>
                  </a:lnTo>
                  <a:lnTo>
                    <a:pt x="1727" y="8636"/>
                  </a:lnTo>
                  <a:lnTo>
                    <a:pt x="1727" y="6908"/>
                  </a:lnTo>
                  <a:lnTo>
                    <a:pt x="3251" y="6908"/>
                  </a:lnTo>
                  <a:lnTo>
                    <a:pt x="3251" y="5181"/>
                  </a:lnTo>
                  <a:lnTo>
                    <a:pt x="1727" y="5181"/>
                  </a:lnTo>
                  <a:lnTo>
                    <a:pt x="1727" y="3454"/>
                  </a:lnTo>
                  <a:lnTo>
                    <a:pt x="3251" y="3454"/>
                  </a:lnTo>
                  <a:lnTo>
                    <a:pt x="3251" y="1727"/>
                  </a:lnTo>
                  <a:lnTo>
                    <a:pt x="1524" y="1727"/>
                  </a:lnTo>
                  <a:lnTo>
                    <a:pt x="1524" y="3454"/>
                  </a:lnTo>
                  <a:lnTo>
                    <a:pt x="0" y="3454"/>
                  </a:lnTo>
                  <a:lnTo>
                    <a:pt x="0" y="5181"/>
                  </a:lnTo>
                  <a:lnTo>
                    <a:pt x="1524" y="5181"/>
                  </a:lnTo>
                  <a:lnTo>
                    <a:pt x="1524" y="6908"/>
                  </a:lnTo>
                  <a:lnTo>
                    <a:pt x="0" y="6908"/>
                  </a:lnTo>
                  <a:lnTo>
                    <a:pt x="0" y="8636"/>
                  </a:lnTo>
                  <a:lnTo>
                    <a:pt x="1524" y="8636"/>
                  </a:lnTo>
                  <a:lnTo>
                    <a:pt x="1524" y="10363"/>
                  </a:lnTo>
                  <a:lnTo>
                    <a:pt x="0" y="10363"/>
                  </a:lnTo>
                  <a:lnTo>
                    <a:pt x="0" y="12090"/>
                  </a:lnTo>
                  <a:lnTo>
                    <a:pt x="1524" y="12090"/>
                  </a:lnTo>
                  <a:lnTo>
                    <a:pt x="1524" y="13601"/>
                  </a:lnTo>
                  <a:lnTo>
                    <a:pt x="0" y="13601"/>
                  </a:lnTo>
                  <a:lnTo>
                    <a:pt x="0" y="15328"/>
                  </a:lnTo>
                  <a:lnTo>
                    <a:pt x="1727" y="15328"/>
                  </a:lnTo>
                  <a:lnTo>
                    <a:pt x="1727" y="13817"/>
                  </a:lnTo>
                  <a:lnTo>
                    <a:pt x="3251" y="13817"/>
                  </a:lnTo>
                  <a:lnTo>
                    <a:pt x="3251" y="15328"/>
                  </a:lnTo>
                  <a:lnTo>
                    <a:pt x="4978" y="15328"/>
                  </a:lnTo>
                  <a:lnTo>
                    <a:pt x="4978" y="13817"/>
                  </a:lnTo>
                  <a:lnTo>
                    <a:pt x="6489" y="13817"/>
                  </a:lnTo>
                  <a:lnTo>
                    <a:pt x="6489" y="12090"/>
                  </a:lnTo>
                  <a:lnTo>
                    <a:pt x="4978" y="12090"/>
                  </a:lnTo>
                  <a:lnTo>
                    <a:pt x="4978" y="10363"/>
                  </a:lnTo>
                  <a:lnTo>
                    <a:pt x="6489" y="10363"/>
                  </a:lnTo>
                  <a:lnTo>
                    <a:pt x="6489" y="8636"/>
                  </a:lnTo>
                  <a:lnTo>
                    <a:pt x="4978" y="8636"/>
                  </a:lnTo>
                  <a:lnTo>
                    <a:pt x="4978" y="6908"/>
                  </a:lnTo>
                  <a:lnTo>
                    <a:pt x="6489" y="6908"/>
                  </a:lnTo>
                  <a:lnTo>
                    <a:pt x="6489" y="5181"/>
                  </a:lnTo>
                  <a:lnTo>
                    <a:pt x="4978" y="5181"/>
                  </a:lnTo>
                  <a:lnTo>
                    <a:pt x="4978" y="3454"/>
                  </a:lnTo>
                  <a:lnTo>
                    <a:pt x="6489" y="3454"/>
                  </a:lnTo>
                  <a:lnTo>
                    <a:pt x="6489" y="1727"/>
                  </a:lnTo>
                  <a:close/>
                </a:path>
                <a:path w="29209" h="15875">
                  <a:moveTo>
                    <a:pt x="11239" y="3454"/>
                  </a:moveTo>
                  <a:lnTo>
                    <a:pt x="9728" y="3454"/>
                  </a:lnTo>
                  <a:lnTo>
                    <a:pt x="9728" y="1727"/>
                  </a:lnTo>
                  <a:lnTo>
                    <a:pt x="9512" y="1727"/>
                  </a:lnTo>
                  <a:lnTo>
                    <a:pt x="9512" y="12090"/>
                  </a:lnTo>
                  <a:lnTo>
                    <a:pt x="8216" y="12090"/>
                  </a:lnTo>
                  <a:lnTo>
                    <a:pt x="8216" y="10363"/>
                  </a:lnTo>
                  <a:lnTo>
                    <a:pt x="9512" y="10363"/>
                  </a:lnTo>
                  <a:lnTo>
                    <a:pt x="9512" y="8636"/>
                  </a:lnTo>
                  <a:lnTo>
                    <a:pt x="8216" y="8636"/>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636"/>
                  </a:lnTo>
                  <a:lnTo>
                    <a:pt x="8001" y="8636"/>
                  </a:lnTo>
                  <a:lnTo>
                    <a:pt x="8001" y="10363"/>
                  </a:lnTo>
                  <a:lnTo>
                    <a:pt x="6489" y="10363"/>
                  </a:lnTo>
                  <a:lnTo>
                    <a:pt x="6489" y="12090"/>
                  </a:lnTo>
                  <a:lnTo>
                    <a:pt x="8001" y="12090"/>
                  </a:lnTo>
                  <a:lnTo>
                    <a:pt x="8001" y="13817"/>
                  </a:lnTo>
                  <a:lnTo>
                    <a:pt x="9728" y="13817"/>
                  </a:lnTo>
                  <a:lnTo>
                    <a:pt x="9728" y="12090"/>
                  </a:lnTo>
                  <a:lnTo>
                    <a:pt x="11239" y="12090"/>
                  </a:lnTo>
                  <a:lnTo>
                    <a:pt x="11239" y="10363"/>
                  </a:lnTo>
                  <a:lnTo>
                    <a:pt x="9728" y="10363"/>
                  </a:lnTo>
                  <a:lnTo>
                    <a:pt x="9728" y="8636"/>
                  </a:lnTo>
                  <a:lnTo>
                    <a:pt x="11239" y="8636"/>
                  </a:lnTo>
                  <a:lnTo>
                    <a:pt x="11239" y="6908"/>
                  </a:lnTo>
                  <a:lnTo>
                    <a:pt x="9728" y="6908"/>
                  </a:lnTo>
                  <a:lnTo>
                    <a:pt x="9728" y="5181"/>
                  </a:lnTo>
                  <a:lnTo>
                    <a:pt x="11239" y="5181"/>
                  </a:lnTo>
                  <a:lnTo>
                    <a:pt x="11239" y="3454"/>
                  </a:lnTo>
                  <a:close/>
                </a:path>
                <a:path w="29209" h="15875">
                  <a:moveTo>
                    <a:pt x="14478" y="3454"/>
                  </a:move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636"/>
                  </a:lnTo>
                  <a:lnTo>
                    <a:pt x="11239" y="8636"/>
                  </a:lnTo>
                  <a:lnTo>
                    <a:pt x="11239" y="10363"/>
                  </a:lnTo>
                  <a:lnTo>
                    <a:pt x="12750" y="10363"/>
                  </a:lnTo>
                  <a:lnTo>
                    <a:pt x="12750" y="12090"/>
                  </a:lnTo>
                  <a:lnTo>
                    <a:pt x="11239" y="12090"/>
                  </a:lnTo>
                  <a:lnTo>
                    <a:pt x="11239" y="13817"/>
                  </a:lnTo>
                  <a:lnTo>
                    <a:pt x="12966" y="13817"/>
                  </a:lnTo>
                  <a:lnTo>
                    <a:pt x="12966" y="12090"/>
                  </a:lnTo>
                  <a:lnTo>
                    <a:pt x="14478" y="12090"/>
                  </a:lnTo>
                  <a:lnTo>
                    <a:pt x="14478" y="10363"/>
                  </a:lnTo>
                  <a:lnTo>
                    <a:pt x="12966" y="10363"/>
                  </a:lnTo>
                  <a:lnTo>
                    <a:pt x="12966" y="8636"/>
                  </a:lnTo>
                  <a:lnTo>
                    <a:pt x="14478" y="8636"/>
                  </a:lnTo>
                  <a:lnTo>
                    <a:pt x="14478" y="6908"/>
                  </a:lnTo>
                  <a:lnTo>
                    <a:pt x="12966" y="6908"/>
                  </a:lnTo>
                  <a:lnTo>
                    <a:pt x="12966" y="5181"/>
                  </a:lnTo>
                  <a:lnTo>
                    <a:pt x="14478" y="5181"/>
                  </a:lnTo>
                  <a:lnTo>
                    <a:pt x="14478" y="3454"/>
                  </a:lnTo>
                  <a:close/>
                </a:path>
                <a:path w="29209" h="15875">
                  <a:moveTo>
                    <a:pt x="19227" y="1727"/>
                  </a:moveTo>
                  <a:lnTo>
                    <a:pt x="17500" y="1727"/>
                  </a:lnTo>
                  <a:lnTo>
                    <a:pt x="17500" y="3454"/>
                  </a:lnTo>
                  <a:lnTo>
                    <a:pt x="17500" y="5181"/>
                  </a:lnTo>
                  <a:lnTo>
                    <a:pt x="17500" y="6908"/>
                  </a:lnTo>
                  <a:lnTo>
                    <a:pt x="17500" y="8636"/>
                  </a:lnTo>
                  <a:lnTo>
                    <a:pt x="17500" y="10363"/>
                  </a:lnTo>
                  <a:lnTo>
                    <a:pt x="16205" y="10363"/>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4478" y="1727"/>
                  </a:lnTo>
                  <a:lnTo>
                    <a:pt x="14478" y="3454"/>
                  </a:lnTo>
                  <a:lnTo>
                    <a:pt x="15989" y="3454"/>
                  </a:lnTo>
                  <a:lnTo>
                    <a:pt x="15989" y="5181"/>
                  </a:lnTo>
                  <a:lnTo>
                    <a:pt x="14478" y="5181"/>
                  </a:lnTo>
                  <a:lnTo>
                    <a:pt x="14478" y="6908"/>
                  </a:lnTo>
                  <a:lnTo>
                    <a:pt x="15989" y="6908"/>
                  </a:lnTo>
                  <a:lnTo>
                    <a:pt x="15989" y="8636"/>
                  </a:lnTo>
                  <a:lnTo>
                    <a:pt x="14478" y="8636"/>
                  </a:lnTo>
                  <a:lnTo>
                    <a:pt x="14478" y="10363"/>
                  </a:lnTo>
                  <a:lnTo>
                    <a:pt x="15989" y="10363"/>
                  </a:lnTo>
                  <a:lnTo>
                    <a:pt x="15989" y="12090"/>
                  </a:lnTo>
                  <a:lnTo>
                    <a:pt x="14478" y="12090"/>
                  </a:lnTo>
                  <a:lnTo>
                    <a:pt x="14478" y="13817"/>
                  </a:lnTo>
                  <a:lnTo>
                    <a:pt x="16205" y="13817"/>
                  </a:lnTo>
                  <a:lnTo>
                    <a:pt x="16205" y="12090"/>
                  </a:lnTo>
                  <a:lnTo>
                    <a:pt x="17500" y="12090"/>
                  </a:lnTo>
                  <a:lnTo>
                    <a:pt x="17500" y="13817"/>
                  </a:lnTo>
                  <a:lnTo>
                    <a:pt x="19227" y="13817"/>
                  </a:lnTo>
                  <a:lnTo>
                    <a:pt x="19227" y="12090"/>
                  </a:lnTo>
                  <a:lnTo>
                    <a:pt x="17716" y="12090"/>
                  </a:lnTo>
                  <a:lnTo>
                    <a:pt x="17716" y="10363"/>
                  </a:lnTo>
                  <a:lnTo>
                    <a:pt x="19227" y="10363"/>
                  </a:lnTo>
                  <a:lnTo>
                    <a:pt x="19227" y="8636"/>
                  </a:lnTo>
                  <a:lnTo>
                    <a:pt x="17716" y="8636"/>
                  </a:lnTo>
                  <a:lnTo>
                    <a:pt x="17716" y="6908"/>
                  </a:lnTo>
                  <a:lnTo>
                    <a:pt x="19227" y="6908"/>
                  </a:lnTo>
                  <a:lnTo>
                    <a:pt x="19227" y="5181"/>
                  </a:lnTo>
                  <a:lnTo>
                    <a:pt x="17716" y="5181"/>
                  </a:lnTo>
                  <a:lnTo>
                    <a:pt x="17716" y="3454"/>
                  </a:lnTo>
                  <a:lnTo>
                    <a:pt x="19227" y="3454"/>
                  </a:lnTo>
                  <a:lnTo>
                    <a:pt x="19227" y="1727"/>
                  </a:lnTo>
                  <a:close/>
                </a:path>
                <a:path w="29209" h="15875">
                  <a:moveTo>
                    <a:pt x="22466" y="1727"/>
                  </a:moveTo>
                  <a:lnTo>
                    <a:pt x="20739" y="1727"/>
                  </a:lnTo>
                  <a:lnTo>
                    <a:pt x="20739" y="3454"/>
                  </a:lnTo>
                  <a:lnTo>
                    <a:pt x="19227" y="3454"/>
                  </a:lnTo>
                  <a:lnTo>
                    <a:pt x="19227" y="5181"/>
                  </a:lnTo>
                  <a:lnTo>
                    <a:pt x="20739" y="5181"/>
                  </a:lnTo>
                  <a:lnTo>
                    <a:pt x="20739" y="6908"/>
                  </a:lnTo>
                  <a:lnTo>
                    <a:pt x="19227" y="6908"/>
                  </a:lnTo>
                  <a:lnTo>
                    <a:pt x="19227" y="8636"/>
                  </a:lnTo>
                  <a:lnTo>
                    <a:pt x="20739" y="8636"/>
                  </a:lnTo>
                  <a:lnTo>
                    <a:pt x="20739" y="10363"/>
                  </a:lnTo>
                  <a:lnTo>
                    <a:pt x="19227" y="10363"/>
                  </a:lnTo>
                  <a:lnTo>
                    <a:pt x="19227" y="12090"/>
                  </a:lnTo>
                  <a:lnTo>
                    <a:pt x="20739" y="12090"/>
                  </a:lnTo>
                  <a:lnTo>
                    <a:pt x="20739" y="13817"/>
                  </a:lnTo>
                  <a:lnTo>
                    <a:pt x="22466" y="13817"/>
                  </a:lnTo>
                  <a:lnTo>
                    <a:pt x="22466" y="12090"/>
                  </a:lnTo>
                  <a:lnTo>
                    <a:pt x="20955" y="12090"/>
                  </a:lnTo>
                  <a:lnTo>
                    <a:pt x="20955" y="10363"/>
                  </a:lnTo>
                  <a:lnTo>
                    <a:pt x="22466" y="10363"/>
                  </a:lnTo>
                  <a:lnTo>
                    <a:pt x="22466" y="8636"/>
                  </a:lnTo>
                  <a:lnTo>
                    <a:pt x="20955" y="8636"/>
                  </a:lnTo>
                  <a:lnTo>
                    <a:pt x="20955" y="6908"/>
                  </a:lnTo>
                  <a:lnTo>
                    <a:pt x="22466" y="6908"/>
                  </a:lnTo>
                  <a:lnTo>
                    <a:pt x="22466" y="5181"/>
                  </a:lnTo>
                  <a:lnTo>
                    <a:pt x="20955" y="5181"/>
                  </a:lnTo>
                  <a:lnTo>
                    <a:pt x="20955" y="3454"/>
                  </a:lnTo>
                  <a:lnTo>
                    <a:pt x="22466" y="3454"/>
                  </a:lnTo>
                  <a:lnTo>
                    <a:pt x="22466" y="1727"/>
                  </a:lnTo>
                  <a:close/>
                </a:path>
                <a:path w="29209" h="15875">
                  <a:moveTo>
                    <a:pt x="25704" y="1727"/>
                  </a:moveTo>
                  <a:lnTo>
                    <a:pt x="24193" y="1727"/>
                  </a:lnTo>
                  <a:lnTo>
                    <a:pt x="24193" y="0"/>
                  </a:lnTo>
                  <a:lnTo>
                    <a:pt x="22466" y="0"/>
                  </a:lnTo>
                  <a:lnTo>
                    <a:pt x="22466" y="1727"/>
                  </a:lnTo>
                  <a:lnTo>
                    <a:pt x="23977" y="1727"/>
                  </a:lnTo>
                  <a:lnTo>
                    <a:pt x="23977" y="3454"/>
                  </a:lnTo>
                  <a:lnTo>
                    <a:pt x="22466" y="3454"/>
                  </a:lnTo>
                  <a:lnTo>
                    <a:pt x="22466" y="5181"/>
                  </a:lnTo>
                  <a:lnTo>
                    <a:pt x="23977" y="5181"/>
                  </a:lnTo>
                  <a:lnTo>
                    <a:pt x="23977" y="6908"/>
                  </a:lnTo>
                  <a:lnTo>
                    <a:pt x="22466" y="6908"/>
                  </a:lnTo>
                  <a:lnTo>
                    <a:pt x="22466" y="8636"/>
                  </a:lnTo>
                  <a:lnTo>
                    <a:pt x="23977" y="8636"/>
                  </a:lnTo>
                  <a:lnTo>
                    <a:pt x="23977" y="10363"/>
                  </a:lnTo>
                  <a:lnTo>
                    <a:pt x="22466" y="10363"/>
                  </a:lnTo>
                  <a:lnTo>
                    <a:pt x="22466" y="12090"/>
                  </a:lnTo>
                  <a:lnTo>
                    <a:pt x="23977" y="12090"/>
                  </a:lnTo>
                  <a:lnTo>
                    <a:pt x="23977" y="13817"/>
                  </a:lnTo>
                  <a:lnTo>
                    <a:pt x="25704" y="13817"/>
                  </a:lnTo>
                  <a:lnTo>
                    <a:pt x="25704" y="12090"/>
                  </a:lnTo>
                  <a:lnTo>
                    <a:pt x="24193" y="12090"/>
                  </a:lnTo>
                  <a:lnTo>
                    <a:pt x="24193" y="10363"/>
                  </a:lnTo>
                  <a:lnTo>
                    <a:pt x="25704" y="10363"/>
                  </a:lnTo>
                  <a:lnTo>
                    <a:pt x="25704" y="8636"/>
                  </a:lnTo>
                  <a:lnTo>
                    <a:pt x="24193" y="8636"/>
                  </a:lnTo>
                  <a:lnTo>
                    <a:pt x="24193" y="6908"/>
                  </a:lnTo>
                  <a:lnTo>
                    <a:pt x="25704" y="6908"/>
                  </a:lnTo>
                  <a:lnTo>
                    <a:pt x="25704" y="5181"/>
                  </a:lnTo>
                  <a:lnTo>
                    <a:pt x="24193" y="5181"/>
                  </a:lnTo>
                  <a:lnTo>
                    <a:pt x="24193" y="3454"/>
                  </a:lnTo>
                  <a:lnTo>
                    <a:pt x="25704" y="3454"/>
                  </a:lnTo>
                  <a:lnTo>
                    <a:pt x="25704" y="1727"/>
                  </a:lnTo>
                  <a:close/>
                </a:path>
                <a:path w="29209" h="15875">
                  <a:moveTo>
                    <a:pt x="29159" y="0"/>
                  </a:moveTo>
                  <a:lnTo>
                    <a:pt x="28727" y="0"/>
                  </a:lnTo>
                  <a:lnTo>
                    <a:pt x="28727" y="1727"/>
                  </a:lnTo>
                  <a:lnTo>
                    <a:pt x="28727" y="3454"/>
                  </a:lnTo>
                  <a:lnTo>
                    <a:pt x="28727" y="12090"/>
                  </a:lnTo>
                  <a:lnTo>
                    <a:pt x="27432" y="12090"/>
                  </a:lnTo>
                  <a:lnTo>
                    <a:pt x="27432" y="10363"/>
                  </a:lnTo>
                  <a:lnTo>
                    <a:pt x="28727" y="10363"/>
                  </a:lnTo>
                  <a:lnTo>
                    <a:pt x="28727" y="8636"/>
                  </a:lnTo>
                  <a:lnTo>
                    <a:pt x="27432" y="8636"/>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636"/>
                  </a:lnTo>
                  <a:lnTo>
                    <a:pt x="27216" y="8636"/>
                  </a:lnTo>
                  <a:lnTo>
                    <a:pt x="27216" y="10363"/>
                  </a:lnTo>
                  <a:lnTo>
                    <a:pt x="25704" y="10363"/>
                  </a:lnTo>
                  <a:lnTo>
                    <a:pt x="25704" y="12090"/>
                  </a:lnTo>
                  <a:lnTo>
                    <a:pt x="27216" y="12090"/>
                  </a:lnTo>
                  <a:lnTo>
                    <a:pt x="27216" y="13817"/>
                  </a:lnTo>
                  <a:lnTo>
                    <a:pt x="28943" y="13817"/>
                  </a:lnTo>
                  <a:lnTo>
                    <a:pt x="28943" y="12090"/>
                  </a:lnTo>
                  <a:lnTo>
                    <a:pt x="29159" y="12090"/>
                  </a:lnTo>
                  <a:lnTo>
                    <a:pt x="29159" y="10363"/>
                  </a:lnTo>
                  <a:lnTo>
                    <a:pt x="28943" y="10363"/>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0" name="object 600"/>
            <p:cNvSpPr/>
            <p:nvPr/>
          </p:nvSpPr>
          <p:spPr>
            <a:xfrm>
              <a:off x="7362355" y="5497296"/>
              <a:ext cx="29209" cy="13970"/>
            </a:xfrm>
            <a:custGeom>
              <a:avLst/>
              <a:gdLst/>
              <a:ahLst/>
              <a:cxnLst/>
              <a:rect l="l" t="t" r="r" b="b"/>
              <a:pathLst>
                <a:path w="29209" h="13970">
                  <a:moveTo>
                    <a:pt x="3251" y="5194"/>
                  </a:moveTo>
                  <a:lnTo>
                    <a:pt x="1727" y="5194"/>
                  </a:lnTo>
                  <a:lnTo>
                    <a:pt x="1727" y="3467"/>
                  </a:lnTo>
                  <a:lnTo>
                    <a:pt x="0" y="3467"/>
                  </a:lnTo>
                  <a:lnTo>
                    <a:pt x="0" y="5194"/>
                  </a:lnTo>
                  <a:lnTo>
                    <a:pt x="1524" y="5194"/>
                  </a:lnTo>
                  <a:lnTo>
                    <a:pt x="1524" y="6921"/>
                  </a:lnTo>
                  <a:lnTo>
                    <a:pt x="0" y="6921"/>
                  </a:lnTo>
                  <a:lnTo>
                    <a:pt x="0" y="8648"/>
                  </a:lnTo>
                  <a:lnTo>
                    <a:pt x="1524" y="8648"/>
                  </a:lnTo>
                  <a:lnTo>
                    <a:pt x="1524" y="10375"/>
                  </a:lnTo>
                  <a:lnTo>
                    <a:pt x="0" y="10375"/>
                  </a:lnTo>
                  <a:lnTo>
                    <a:pt x="0" y="12103"/>
                  </a:lnTo>
                  <a:lnTo>
                    <a:pt x="1524" y="12103"/>
                  </a:lnTo>
                  <a:lnTo>
                    <a:pt x="1524" y="13830"/>
                  </a:lnTo>
                  <a:lnTo>
                    <a:pt x="3251" y="13830"/>
                  </a:lnTo>
                  <a:lnTo>
                    <a:pt x="3251" y="12103"/>
                  </a:lnTo>
                  <a:lnTo>
                    <a:pt x="1727" y="12103"/>
                  </a:lnTo>
                  <a:lnTo>
                    <a:pt x="1727" y="10375"/>
                  </a:lnTo>
                  <a:lnTo>
                    <a:pt x="3251" y="10375"/>
                  </a:lnTo>
                  <a:lnTo>
                    <a:pt x="3251" y="8648"/>
                  </a:lnTo>
                  <a:lnTo>
                    <a:pt x="1727" y="8648"/>
                  </a:lnTo>
                  <a:lnTo>
                    <a:pt x="1727" y="6921"/>
                  </a:lnTo>
                  <a:lnTo>
                    <a:pt x="3251" y="6921"/>
                  </a:lnTo>
                  <a:lnTo>
                    <a:pt x="3251" y="5194"/>
                  </a:lnTo>
                  <a:close/>
                </a:path>
                <a:path w="29209" h="13970">
                  <a:moveTo>
                    <a:pt x="3251" y="1727"/>
                  </a:moveTo>
                  <a:lnTo>
                    <a:pt x="1524" y="1727"/>
                  </a:lnTo>
                  <a:lnTo>
                    <a:pt x="1524" y="3454"/>
                  </a:lnTo>
                  <a:lnTo>
                    <a:pt x="3251" y="3454"/>
                  </a:lnTo>
                  <a:lnTo>
                    <a:pt x="3251" y="1727"/>
                  </a:lnTo>
                  <a:close/>
                </a:path>
                <a:path w="29209" h="13970">
                  <a:moveTo>
                    <a:pt x="6489" y="5194"/>
                  </a:moveTo>
                  <a:lnTo>
                    <a:pt x="4978" y="5194"/>
                  </a:lnTo>
                  <a:lnTo>
                    <a:pt x="4978" y="3467"/>
                  </a:lnTo>
                  <a:lnTo>
                    <a:pt x="3251" y="3467"/>
                  </a:lnTo>
                  <a:lnTo>
                    <a:pt x="3251" y="5194"/>
                  </a:lnTo>
                  <a:lnTo>
                    <a:pt x="4762" y="5194"/>
                  </a:lnTo>
                  <a:lnTo>
                    <a:pt x="4762" y="6921"/>
                  </a:lnTo>
                  <a:lnTo>
                    <a:pt x="3251" y="6921"/>
                  </a:lnTo>
                  <a:lnTo>
                    <a:pt x="3251" y="8648"/>
                  </a:lnTo>
                  <a:lnTo>
                    <a:pt x="4762" y="8648"/>
                  </a:lnTo>
                  <a:lnTo>
                    <a:pt x="4762" y="10375"/>
                  </a:lnTo>
                  <a:lnTo>
                    <a:pt x="3251" y="10375"/>
                  </a:lnTo>
                  <a:lnTo>
                    <a:pt x="3251" y="12103"/>
                  </a:lnTo>
                  <a:lnTo>
                    <a:pt x="4762" y="12103"/>
                  </a:lnTo>
                  <a:lnTo>
                    <a:pt x="4762" y="13830"/>
                  </a:lnTo>
                  <a:lnTo>
                    <a:pt x="6489" y="13830"/>
                  </a:lnTo>
                  <a:lnTo>
                    <a:pt x="6489" y="12103"/>
                  </a:lnTo>
                  <a:lnTo>
                    <a:pt x="4978" y="12103"/>
                  </a:lnTo>
                  <a:lnTo>
                    <a:pt x="4978" y="10375"/>
                  </a:lnTo>
                  <a:lnTo>
                    <a:pt x="6489" y="10375"/>
                  </a:lnTo>
                  <a:lnTo>
                    <a:pt x="6489" y="8648"/>
                  </a:lnTo>
                  <a:lnTo>
                    <a:pt x="4978" y="8648"/>
                  </a:lnTo>
                  <a:lnTo>
                    <a:pt x="4978" y="6921"/>
                  </a:lnTo>
                  <a:lnTo>
                    <a:pt x="6489" y="6921"/>
                  </a:lnTo>
                  <a:lnTo>
                    <a:pt x="6489" y="5194"/>
                  </a:lnTo>
                  <a:close/>
                </a:path>
                <a:path w="29209" h="13970">
                  <a:moveTo>
                    <a:pt x="6489" y="1727"/>
                  </a:moveTo>
                  <a:lnTo>
                    <a:pt x="4978" y="1727"/>
                  </a:lnTo>
                  <a:lnTo>
                    <a:pt x="4978" y="0"/>
                  </a:lnTo>
                  <a:lnTo>
                    <a:pt x="3251" y="0"/>
                  </a:lnTo>
                  <a:lnTo>
                    <a:pt x="3251" y="1727"/>
                  </a:lnTo>
                  <a:lnTo>
                    <a:pt x="4762" y="1727"/>
                  </a:lnTo>
                  <a:lnTo>
                    <a:pt x="4762" y="3454"/>
                  </a:lnTo>
                  <a:lnTo>
                    <a:pt x="6489" y="3454"/>
                  </a:lnTo>
                  <a:lnTo>
                    <a:pt x="6489" y="1727"/>
                  </a:lnTo>
                  <a:close/>
                </a:path>
                <a:path w="29209" h="13970">
                  <a:moveTo>
                    <a:pt x="11239" y="3467"/>
                  </a:moveTo>
                  <a:lnTo>
                    <a:pt x="9512" y="3467"/>
                  </a:lnTo>
                  <a:lnTo>
                    <a:pt x="9512" y="5194"/>
                  </a:lnTo>
                  <a:lnTo>
                    <a:pt x="9512" y="6921"/>
                  </a:lnTo>
                  <a:lnTo>
                    <a:pt x="9512" y="8648"/>
                  </a:lnTo>
                  <a:lnTo>
                    <a:pt x="9512" y="10375"/>
                  </a:lnTo>
                  <a:lnTo>
                    <a:pt x="9512" y="12103"/>
                  </a:lnTo>
                  <a:lnTo>
                    <a:pt x="8216" y="12103"/>
                  </a:lnTo>
                  <a:lnTo>
                    <a:pt x="8216" y="10375"/>
                  </a:lnTo>
                  <a:lnTo>
                    <a:pt x="9512" y="10375"/>
                  </a:lnTo>
                  <a:lnTo>
                    <a:pt x="9512" y="8648"/>
                  </a:lnTo>
                  <a:lnTo>
                    <a:pt x="8216" y="8648"/>
                  </a:lnTo>
                  <a:lnTo>
                    <a:pt x="8216" y="6921"/>
                  </a:lnTo>
                  <a:lnTo>
                    <a:pt x="9512" y="6921"/>
                  </a:lnTo>
                  <a:lnTo>
                    <a:pt x="9512" y="5194"/>
                  </a:lnTo>
                  <a:lnTo>
                    <a:pt x="8216" y="5194"/>
                  </a:lnTo>
                  <a:lnTo>
                    <a:pt x="8216" y="3467"/>
                  </a:lnTo>
                  <a:lnTo>
                    <a:pt x="6489" y="3467"/>
                  </a:lnTo>
                  <a:lnTo>
                    <a:pt x="6489" y="5194"/>
                  </a:lnTo>
                  <a:lnTo>
                    <a:pt x="8001" y="5194"/>
                  </a:lnTo>
                  <a:lnTo>
                    <a:pt x="8001" y="6921"/>
                  </a:lnTo>
                  <a:lnTo>
                    <a:pt x="6489" y="6921"/>
                  </a:lnTo>
                  <a:lnTo>
                    <a:pt x="6489" y="8648"/>
                  </a:lnTo>
                  <a:lnTo>
                    <a:pt x="8001" y="8648"/>
                  </a:lnTo>
                  <a:lnTo>
                    <a:pt x="8001" y="10375"/>
                  </a:lnTo>
                  <a:lnTo>
                    <a:pt x="6489" y="10375"/>
                  </a:lnTo>
                  <a:lnTo>
                    <a:pt x="6489" y="12103"/>
                  </a:lnTo>
                  <a:lnTo>
                    <a:pt x="8001" y="12103"/>
                  </a:lnTo>
                  <a:lnTo>
                    <a:pt x="8001" y="13830"/>
                  </a:lnTo>
                  <a:lnTo>
                    <a:pt x="9728" y="13830"/>
                  </a:lnTo>
                  <a:lnTo>
                    <a:pt x="9728" y="12103"/>
                  </a:lnTo>
                  <a:lnTo>
                    <a:pt x="11239" y="12103"/>
                  </a:lnTo>
                  <a:lnTo>
                    <a:pt x="11239" y="10375"/>
                  </a:lnTo>
                  <a:lnTo>
                    <a:pt x="9728" y="10375"/>
                  </a:lnTo>
                  <a:lnTo>
                    <a:pt x="9728" y="8648"/>
                  </a:lnTo>
                  <a:lnTo>
                    <a:pt x="11239" y="8648"/>
                  </a:lnTo>
                  <a:lnTo>
                    <a:pt x="11239" y="6921"/>
                  </a:lnTo>
                  <a:lnTo>
                    <a:pt x="9728" y="6921"/>
                  </a:lnTo>
                  <a:lnTo>
                    <a:pt x="9728" y="5194"/>
                  </a:lnTo>
                  <a:lnTo>
                    <a:pt x="11239" y="5194"/>
                  </a:lnTo>
                  <a:lnTo>
                    <a:pt x="11239" y="3467"/>
                  </a:lnTo>
                  <a:close/>
                </a:path>
                <a:path w="29209" h="13970">
                  <a:moveTo>
                    <a:pt x="11239" y="0"/>
                  </a:moveTo>
                  <a:lnTo>
                    <a:pt x="9512" y="0"/>
                  </a:lnTo>
                  <a:lnTo>
                    <a:pt x="9512" y="1727"/>
                  </a:lnTo>
                  <a:lnTo>
                    <a:pt x="8216" y="1727"/>
                  </a:lnTo>
                  <a:lnTo>
                    <a:pt x="8216" y="0"/>
                  </a:lnTo>
                  <a:lnTo>
                    <a:pt x="6489" y="0"/>
                  </a:lnTo>
                  <a:lnTo>
                    <a:pt x="6489" y="1727"/>
                  </a:lnTo>
                  <a:lnTo>
                    <a:pt x="8001" y="1727"/>
                  </a:lnTo>
                  <a:lnTo>
                    <a:pt x="8001" y="3454"/>
                  </a:lnTo>
                  <a:lnTo>
                    <a:pt x="9728" y="3454"/>
                  </a:lnTo>
                  <a:lnTo>
                    <a:pt x="9728" y="1727"/>
                  </a:lnTo>
                  <a:lnTo>
                    <a:pt x="11239" y="1727"/>
                  </a:lnTo>
                  <a:lnTo>
                    <a:pt x="11239" y="0"/>
                  </a:lnTo>
                  <a:close/>
                </a:path>
                <a:path w="29209" h="13970">
                  <a:moveTo>
                    <a:pt x="14478" y="3467"/>
                  </a:moveTo>
                  <a:lnTo>
                    <a:pt x="12750" y="3467"/>
                  </a:lnTo>
                  <a:lnTo>
                    <a:pt x="12750" y="5194"/>
                  </a:lnTo>
                  <a:lnTo>
                    <a:pt x="11239" y="5194"/>
                  </a:lnTo>
                  <a:lnTo>
                    <a:pt x="11239" y="6921"/>
                  </a:lnTo>
                  <a:lnTo>
                    <a:pt x="12750" y="6921"/>
                  </a:lnTo>
                  <a:lnTo>
                    <a:pt x="12750" y="8648"/>
                  </a:lnTo>
                  <a:lnTo>
                    <a:pt x="11239" y="8648"/>
                  </a:lnTo>
                  <a:lnTo>
                    <a:pt x="11239" y="10375"/>
                  </a:lnTo>
                  <a:lnTo>
                    <a:pt x="12750" y="10375"/>
                  </a:lnTo>
                  <a:lnTo>
                    <a:pt x="12750" y="12103"/>
                  </a:lnTo>
                  <a:lnTo>
                    <a:pt x="11239" y="12103"/>
                  </a:lnTo>
                  <a:lnTo>
                    <a:pt x="11239" y="13830"/>
                  </a:lnTo>
                  <a:lnTo>
                    <a:pt x="12966" y="13830"/>
                  </a:lnTo>
                  <a:lnTo>
                    <a:pt x="12966" y="12103"/>
                  </a:lnTo>
                  <a:lnTo>
                    <a:pt x="14478" y="12103"/>
                  </a:lnTo>
                  <a:lnTo>
                    <a:pt x="14478" y="10375"/>
                  </a:lnTo>
                  <a:lnTo>
                    <a:pt x="12966" y="10375"/>
                  </a:lnTo>
                  <a:lnTo>
                    <a:pt x="12966" y="8648"/>
                  </a:lnTo>
                  <a:lnTo>
                    <a:pt x="14478" y="8648"/>
                  </a:lnTo>
                  <a:lnTo>
                    <a:pt x="14478" y="6921"/>
                  </a:lnTo>
                  <a:lnTo>
                    <a:pt x="12966" y="6921"/>
                  </a:lnTo>
                  <a:lnTo>
                    <a:pt x="12966" y="5194"/>
                  </a:lnTo>
                  <a:lnTo>
                    <a:pt x="14478" y="5194"/>
                  </a:lnTo>
                  <a:lnTo>
                    <a:pt x="14478" y="3467"/>
                  </a:lnTo>
                  <a:close/>
                </a:path>
                <a:path w="29209" h="13970">
                  <a:moveTo>
                    <a:pt x="14478" y="0"/>
                  </a:moveTo>
                  <a:lnTo>
                    <a:pt x="12750" y="0"/>
                  </a:lnTo>
                  <a:lnTo>
                    <a:pt x="12750" y="1727"/>
                  </a:lnTo>
                  <a:lnTo>
                    <a:pt x="11239" y="1727"/>
                  </a:lnTo>
                  <a:lnTo>
                    <a:pt x="11239" y="3454"/>
                  </a:lnTo>
                  <a:lnTo>
                    <a:pt x="12966" y="3454"/>
                  </a:lnTo>
                  <a:lnTo>
                    <a:pt x="12966" y="1727"/>
                  </a:lnTo>
                  <a:lnTo>
                    <a:pt x="14478" y="1727"/>
                  </a:lnTo>
                  <a:lnTo>
                    <a:pt x="14478" y="0"/>
                  </a:lnTo>
                  <a:close/>
                </a:path>
                <a:path w="29209" h="13970">
                  <a:moveTo>
                    <a:pt x="19227" y="5194"/>
                  </a:moveTo>
                  <a:lnTo>
                    <a:pt x="17716" y="5194"/>
                  </a:lnTo>
                  <a:lnTo>
                    <a:pt x="17716" y="3467"/>
                  </a:lnTo>
                  <a:lnTo>
                    <a:pt x="17500" y="3467"/>
                  </a:lnTo>
                  <a:lnTo>
                    <a:pt x="17500" y="5194"/>
                  </a:lnTo>
                  <a:lnTo>
                    <a:pt x="17500" y="6921"/>
                  </a:lnTo>
                  <a:lnTo>
                    <a:pt x="17500" y="8648"/>
                  </a:lnTo>
                  <a:lnTo>
                    <a:pt x="17500" y="10375"/>
                  </a:lnTo>
                  <a:lnTo>
                    <a:pt x="16205" y="10375"/>
                  </a:lnTo>
                  <a:lnTo>
                    <a:pt x="16205" y="8648"/>
                  </a:lnTo>
                  <a:lnTo>
                    <a:pt x="17500" y="8648"/>
                  </a:lnTo>
                  <a:lnTo>
                    <a:pt x="17500" y="6921"/>
                  </a:lnTo>
                  <a:lnTo>
                    <a:pt x="16205" y="6921"/>
                  </a:lnTo>
                  <a:lnTo>
                    <a:pt x="16205" y="5194"/>
                  </a:lnTo>
                  <a:lnTo>
                    <a:pt x="17500" y="5194"/>
                  </a:lnTo>
                  <a:lnTo>
                    <a:pt x="17500" y="3467"/>
                  </a:lnTo>
                  <a:lnTo>
                    <a:pt x="15989" y="3467"/>
                  </a:lnTo>
                  <a:lnTo>
                    <a:pt x="15989" y="5194"/>
                  </a:lnTo>
                  <a:lnTo>
                    <a:pt x="14478" y="5194"/>
                  </a:lnTo>
                  <a:lnTo>
                    <a:pt x="14478" y="6921"/>
                  </a:lnTo>
                  <a:lnTo>
                    <a:pt x="15989" y="6921"/>
                  </a:lnTo>
                  <a:lnTo>
                    <a:pt x="15989" y="8648"/>
                  </a:lnTo>
                  <a:lnTo>
                    <a:pt x="14478" y="8648"/>
                  </a:lnTo>
                  <a:lnTo>
                    <a:pt x="14478" y="10375"/>
                  </a:lnTo>
                  <a:lnTo>
                    <a:pt x="15989" y="10375"/>
                  </a:lnTo>
                  <a:lnTo>
                    <a:pt x="15989" y="12103"/>
                  </a:lnTo>
                  <a:lnTo>
                    <a:pt x="14478" y="12103"/>
                  </a:lnTo>
                  <a:lnTo>
                    <a:pt x="14478" y="13830"/>
                  </a:lnTo>
                  <a:lnTo>
                    <a:pt x="16205" y="13830"/>
                  </a:lnTo>
                  <a:lnTo>
                    <a:pt x="16205" y="12103"/>
                  </a:lnTo>
                  <a:lnTo>
                    <a:pt x="17716" y="12103"/>
                  </a:lnTo>
                  <a:lnTo>
                    <a:pt x="17716" y="10375"/>
                  </a:lnTo>
                  <a:lnTo>
                    <a:pt x="19227" y="10375"/>
                  </a:lnTo>
                  <a:lnTo>
                    <a:pt x="19227" y="8648"/>
                  </a:lnTo>
                  <a:lnTo>
                    <a:pt x="17716" y="8648"/>
                  </a:lnTo>
                  <a:lnTo>
                    <a:pt x="17716" y="6921"/>
                  </a:lnTo>
                  <a:lnTo>
                    <a:pt x="19227" y="6921"/>
                  </a:lnTo>
                  <a:lnTo>
                    <a:pt x="19227" y="5194"/>
                  </a:lnTo>
                  <a:close/>
                </a:path>
                <a:path w="29209" h="13970">
                  <a:moveTo>
                    <a:pt x="19227" y="1727"/>
                  </a:moveTo>
                  <a:lnTo>
                    <a:pt x="17716" y="1727"/>
                  </a:lnTo>
                  <a:lnTo>
                    <a:pt x="17716" y="0"/>
                  </a:lnTo>
                  <a:lnTo>
                    <a:pt x="15989" y="0"/>
                  </a:lnTo>
                  <a:lnTo>
                    <a:pt x="15989" y="1727"/>
                  </a:lnTo>
                  <a:lnTo>
                    <a:pt x="14478" y="1727"/>
                  </a:lnTo>
                  <a:lnTo>
                    <a:pt x="14478" y="3454"/>
                  </a:lnTo>
                  <a:lnTo>
                    <a:pt x="16205" y="3454"/>
                  </a:lnTo>
                  <a:lnTo>
                    <a:pt x="16205" y="1727"/>
                  </a:lnTo>
                  <a:lnTo>
                    <a:pt x="17500" y="1727"/>
                  </a:lnTo>
                  <a:lnTo>
                    <a:pt x="17500" y="3454"/>
                  </a:lnTo>
                  <a:lnTo>
                    <a:pt x="19227" y="3454"/>
                  </a:lnTo>
                  <a:lnTo>
                    <a:pt x="19227" y="1727"/>
                  </a:lnTo>
                  <a:close/>
                </a:path>
                <a:path w="29209" h="13970">
                  <a:moveTo>
                    <a:pt x="22466" y="5194"/>
                  </a:moveTo>
                  <a:lnTo>
                    <a:pt x="20955" y="5194"/>
                  </a:lnTo>
                  <a:lnTo>
                    <a:pt x="20955" y="3467"/>
                  </a:lnTo>
                  <a:lnTo>
                    <a:pt x="19227" y="3467"/>
                  </a:lnTo>
                  <a:lnTo>
                    <a:pt x="19227" y="5194"/>
                  </a:lnTo>
                  <a:lnTo>
                    <a:pt x="20739" y="5194"/>
                  </a:lnTo>
                  <a:lnTo>
                    <a:pt x="20739" y="6921"/>
                  </a:lnTo>
                  <a:lnTo>
                    <a:pt x="19227" y="6921"/>
                  </a:lnTo>
                  <a:lnTo>
                    <a:pt x="19227" y="8648"/>
                  </a:lnTo>
                  <a:lnTo>
                    <a:pt x="20739" y="8648"/>
                  </a:lnTo>
                  <a:lnTo>
                    <a:pt x="20739" y="10375"/>
                  </a:lnTo>
                  <a:lnTo>
                    <a:pt x="19227" y="10375"/>
                  </a:lnTo>
                  <a:lnTo>
                    <a:pt x="19227" y="12103"/>
                  </a:lnTo>
                  <a:lnTo>
                    <a:pt x="20955" y="12103"/>
                  </a:lnTo>
                  <a:lnTo>
                    <a:pt x="20955" y="10375"/>
                  </a:lnTo>
                  <a:lnTo>
                    <a:pt x="22466" y="10375"/>
                  </a:lnTo>
                  <a:lnTo>
                    <a:pt x="22466" y="8648"/>
                  </a:lnTo>
                  <a:lnTo>
                    <a:pt x="20955" y="8648"/>
                  </a:lnTo>
                  <a:lnTo>
                    <a:pt x="20955" y="6921"/>
                  </a:lnTo>
                  <a:lnTo>
                    <a:pt x="22466" y="6921"/>
                  </a:lnTo>
                  <a:lnTo>
                    <a:pt x="22466" y="5194"/>
                  </a:lnTo>
                  <a:close/>
                </a:path>
                <a:path w="29209" h="13970">
                  <a:moveTo>
                    <a:pt x="22466" y="1727"/>
                  </a:moveTo>
                  <a:lnTo>
                    <a:pt x="20955" y="1727"/>
                  </a:lnTo>
                  <a:lnTo>
                    <a:pt x="20955" y="0"/>
                  </a:lnTo>
                  <a:lnTo>
                    <a:pt x="19227" y="0"/>
                  </a:lnTo>
                  <a:lnTo>
                    <a:pt x="19227" y="1727"/>
                  </a:lnTo>
                  <a:lnTo>
                    <a:pt x="20739" y="1727"/>
                  </a:lnTo>
                  <a:lnTo>
                    <a:pt x="20739" y="3454"/>
                  </a:lnTo>
                  <a:lnTo>
                    <a:pt x="22466" y="3454"/>
                  </a:lnTo>
                  <a:lnTo>
                    <a:pt x="22466" y="1727"/>
                  </a:lnTo>
                  <a:close/>
                </a:path>
                <a:path w="29209" h="13970">
                  <a:moveTo>
                    <a:pt x="25704" y="5194"/>
                  </a:moveTo>
                  <a:lnTo>
                    <a:pt x="24193" y="5194"/>
                  </a:lnTo>
                  <a:lnTo>
                    <a:pt x="24193" y="3467"/>
                  </a:lnTo>
                  <a:lnTo>
                    <a:pt x="22466" y="3467"/>
                  </a:lnTo>
                  <a:lnTo>
                    <a:pt x="22466" y="5194"/>
                  </a:lnTo>
                  <a:lnTo>
                    <a:pt x="23977" y="5194"/>
                  </a:lnTo>
                  <a:lnTo>
                    <a:pt x="23977" y="6921"/>
                  </a:lnTo>
                  <a:lnTo>
                    <a:pt x="22466" y="6921"/>
                  </a:lnTo>
                  <a:lnTo>
                    <a:pt x="22466" y="8648"/>
                  </a:lnTo>
                  <a:lnTo>
                    <a:pt x="23977" y="8648"/>
                  </a:lnTo>
                  <a:lnTo>
                    <a:pt x="23977" y="10375"/>
                  </a:lnTo>
                  <a:lnTo>
                    <a:pt x="22466" y="10375"/>
                  </a:lnTo>
                  <a:lnTo>
                    <a:pt x="22466" y="12103"/>
                  </a:lnTo>
                  <a:lnTo>
                    <a:pt x="24193" y="12103"/>
                  </a:lnTo>
                  <a:lnTo>
                    <a:pt x="24193" y="10375"/>
                  </a:lnTo>
                  <a:lnTo>
                    <a:pt x="25704" y="10375"/>
                  </a:lnTo>
                  <a:lnTo>
                    <a:pt x="25704" y="8648"/>
                  </a:lnTo>
                  <a:lnTo>
                    <a:pt x="24193" y="8648"/>
                  </a:lnTo>
                  <a:lnTo>
                    <a:pt x="24193" y="6921"/>
                  </a:lnTo>
                  <a:lnTo>
                    <a:pt x="25704" y="6921"/>
                  </a:lnTo>
                  <a:lnTo>
                    <a:pt x="25704" y="5194"/>
                  </a:lnTo>
                  <a:close/>
                </a:path>
                <a:path w="29209" h="13970">
                  <a:moveTo>
                    <a:pt x="25704" y="1727"/>
                  </a:moveTo>
                  <a:lnTo>
                    <a:pt x="24193" y="1727"/>
                  </a:lnTo>
                  <a:lnTo>
                    <a:pt x="24193" y="0"/>
                  </a:lnTo>
                  <a:lnTo>
                    <a:pt x="22466" y="0"/>
                  </a:lnTo>
                  <a:lnTo>
                    <a:pt x="22466" y="1727"/>
                  </a:lnTo>
                  <a:lnTo>
                    <a:pt x="23977" y="1727"/>
                  </a:lnTo>
                  <a:lnTo>
                    <a:pt x="23977" y="3454"/>
                  </a:lnTo>
                  <a:lnTo>
                    <a:pt x="25704" y="3454"/>
                  </a:lnTo>
                  <a:lnTo>
                    <a:pt x="25704" y="1727"/>
                  </a:lnTo>
                  <a:close/>
                </a:path>
                <a:path w="29209" h="13970">
                  <a:moveTo>
                    <a:pt x="29159" y="3467"/>
                  </a:moveTo>
                  <a:lnTo>
                    <a:pt x="28727" y="3467"/>
                  </a:lnTo>
                  <a:lnTo>
                    <a:pt x="28727" y="5194"/>
                  </a:lnTo>
                  <a:lnTo>
                    <a:pt x="28727" y="6921"/>
                  </a:lnTo>
                  <a:lnTo>
                    <a:pt x="28727" y="8648"/>
                  </a:lnTo>
                  <a:lnTo>
                    <a:pt x="27432" y="8648"/>
                  </a:lnTo>
                  <a:lnTo>
                    <a:pt x="27432" y="6921"/>
                  </a:lnTo>
                  <a:lnTo>
                    <a:pt x="28727" y="6921"/>
                  </a:lnTo>
                  <a:lnTo>
                    <a:pt x="28727" y="5194"/>
                  </a:lnTo>
                  <a:lnTo>
                    <a:pt x="27432" y="5194"/>
                  </a:lnTo>
                  <a:lnTo>
                    <a:pt x="27432" y="3467"/>
                  </a:lnTo>
                  <a:lnTo>
                    <a:pt x="25704" y="3467"/>
                  </a:lnTo>
                  <a:lnTo>
                    <a:pt x="25704" y="5194"/>
                  </a:lnTo>
                  <a:lnTo>
                    <a:pt x="27216" y="5194"/>
                  </a:lnTo>
                  <a:lnTo>
                    <a:pt x="27216" y="6921"/>
                  </a:lnTo>
                  <a:lnTo>
                    <a:pt x="25704" y="6921"/>
                  </a:lnTo>
                  <a:lnTo>
                    <a:pt x="25704" y="8648"/>
                  </a:lnTo>
                  <a:lnTo>
                    <a:pt x="27216" y="8648"/>
                  </a:lnTo>
                  <a:lnTo>
                    <a:pt x="27216" y="10375"/>
                  </a:lnTo>
                  <a:lnTo>
                    <a:pt x="25704" y="10375"/>
                  </a:lnTo>
                  <a:lnTo>
                    <a:pt x="25704" y="12103"/>
                  </a:lnTo>
                  <a:lnTo>
                    <a:pt x="27432" y="12103"/>
                  </a:lnTo>
                  <a:lnTo>
                    <a:pt x="27432" y="10375"/>
                  </a:lnTo>
                  <a:lnTo>
                    <a:pt x="28727" y="10375"/>
                  </a:lnTo>
                  <a:lnTo>
                    <a:pt x="28727" y="12103"/>
                  </a:lnTo>
                  <a:lnTo>
                    <a:pt x="29159" y="12103"/>
                  </a:lnTo>
                  <a:lnTo>
                    <a:pt x="29159" y="10375"/>
                  </a:lnTo>
                  <a:lnTo>
                    <a:pt x="28943" y="10375"/>
                  </a:lnTo>
                  <a:lnTo>
                    <a:pt x="28943" y="8648"/>
                  </a:lnTo>
                  <a:lnTo>
                    <a:pt x="29159" y="8648"/>
                  </a:lnTo>
                  <a:lnTo>
                    <a:pt x="29159" y="6921"/>
                  </a:lnTo>
                  <a:lnTo>
                    <a:pt x="28943" y="6921"/>
                  </a:lnTo>
                  <a:lnTo>
                    <a:pt x="28943" y="5194"/>
                  </a:lnTo>
                  <a:lnTo>
                    <a:pt x="29159" y="5194"/>
                  </a:lnTo>
                  <a:lnTo>
                    <a:pt x="29159" y="3467"/>
                  </a:lnTo>
                  <a:close/>
                </a:path>
                <a:path w="29209" h="13970">
                  <a:moveTo>
                    <a:pt x="29159" y="0"/>
                  </a:moveTo>
                  <a:lnTo>
                    <a:pt x="28727" y="0"/>
                  </a:lnTo>
                  <a:lnTo>
                    <a:pt x="28727" y="1727"/>
                  </a:lnTo>
                  <a:lnTo>
                    <a:pt x="27432" y="1727"/>
                  </a:lnTo>
                  <a:lnTo>
                    <a:pt x="27432" y="0"/>
                  </a:lnTo>
                  <a:lnTo>
                    <a:pt x="25704" y="0"/>
                  </a:lnTo>
                  <a:lnTo>
                    <a:pt x="25704" y="1727"/>
                  </a:lnTo>
                  <a:lnTo>
                    <a:pt x="27216" y="1727"/>
                  </a:lnTo>
                  <a:lnTo>
                    <a:pt x="27216"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1" name="object 601"/>
            <p:cNvSpPr/>
            <p:nvPr/>
          </p:nvSpPr>
          <p:spPr>
            <a:xfrm>
              <a:off x="7362355" y="5509399"/>
              <a:ext cx="29209" cy="13970"/>
            </a:xfrm>
            <a:custGeom>
              <a:avLst/>
              <a:gdLst/>
              <a:ahLst/>
              <a:cxnLst/>
              <a:rect l="l" t="t" r="r" b="b"/>
              <a:pathLst>
                <a:path w="29209" h="13970">
                  <a:moveTo>
                    <a:pt x="1727" y="11887"/>
                  </a:moveTo>
                  <a:lnTo>
                    <a:pt x="0" y="11887"/>
                  </a:lnTo>
                  <a:lnTo>
                    <a:pt x="0" y="13614"/>
                  </a:lnTo>
                  <a:lnTo>
                    <a:pt x="1727" y="13614"/>
                  </a:lnTo>
                  <a:lnTo>
                    <a:pt x="1727" y="11887"/>
                  </a:lnTo>
                  <a:close/>
                </a:path>
                <a:path w="29209" h="13970">
                  <a:moveTo>
                    <a:pt x="4978" y="11887"/>
                  </a:moveTo>
                  <a:lnTo>
                    <a:pt x="3251" y="11887"/>
                  </a:lnTo>
                  <a:lnTo>
                    <a:pt x="3251" y="13614"/>
                  </a:lnTo>
                  <a:lnTo>
                    <a:pt x="4978" y="13614"/>
                  </a:lnTo>
                  <a:lnTo>
                    <a:pt x="4978" y="11887"/>
                  </a:lnTo>
                  <a:close/>
                </a:path>
                <a:path w="29209" h="13970">
                  <a:moveTo>
                    <a:pt x="8216" y="11887"/>
                  </a:moveTo>
                  <a:lnTo>
                    <a:pt x="6489" y="11887"/>
                  </a:lnTo>
                  <a:lnTo>
                    <a:pt x="6489" y="13614"/>
                  </a:lnTo>
                  <a:lnTo>
                    <a:pt x="8216" y="13614"/>
                  </a:lnTo>
                  <a:lnTo>
                    <a:pt x="8216" y="11887"/>
                  </a:lnTo>
                  <a:close/>
                </a:path>
                <a:path w="29209" h="13970">
                  <a:moveTo>
                    <a:pt x="11239" y="11887"/>
                  </a:moveTo>
                  <a:lnTo>
                    <a:pt x="9512" y="11887"/>
                  </a:lnTo>
                  <a:lnTo>
                    <a:pt x="9512" y="13614"/>
                  </a:lnTo>
                  <a:lnTo>
                    <a:pt x="11239" y="13614"/>
                  </a:lnTo>
                  <a:lnTo>
                    <a:pt x="11239" y="11887"/>
                  </a:lnTo>
                  <a:close/>
                </a:path>
                <a:path w="29209" h="13970">
                  <a:moveTo>
                    <a:pt x="14478" y="11887"/>
                  </a:moveTo>
                  <a:lnTo>
                    <a:pt x="12750" y="11887"/>
                  </a:lnTo>
                  <a:lnTo>
                    <a:pt x="12750" y="13614"/>
                  </a:lnTo>
                  <a:lnTo>
                    <a:pt x="14478" y="13614"/>
                  </a:lnTo>
                  <a:lnTo>
                    <a:pt x="14478" y="11887"/>
                  </a:lnTo>
                  <a:close/>
                </a:path>
                <a:path w="29209" h="13970">
                  <a:moveTo>
                    <a:pt x="17716" y="11887"/>
                  </a:moveTo>
                  <a:lnTo>
                    <a:pt x="15989" y="11887"/>
                  </a:lnTo>
                  <a:lnTo>
                    <a:pt x="15989" y="13614"/>
                  </a:lnTo>
                  <a:lnTo>
                    <a:pt x="17716" y="13614"/>
                  </a:lnTo>
                  <a:lnTo>
                    <a:pt x="17716" y="11887"/>
                  </a:lnTo>
                  <a:close/>
                </a:path>
                <a:path w="29209" h="13970">
                  <a:moveTo>
                    <a:pt x="20955" y="11887"/>
                  </a:moveTo>
                  <a:lnTo>
                    <a:pt x="19227" y="11887"/>
                  </a:lnTo>
                  <a:lnTo>
                    <a:pt x="19227" y="13614"/>
                  </a:lnTo>
                  <a:lnTo>
                    <a:pt x="20955" y="13614"/>
                  </a:lnTo>
                  <a:lnTo>
                    <a:pt x="20955" y="11887"/>
                  </a:lnTo>
                  <a:close/>
                </a:path>
                <a:path w="29209" h="13970">
                  <a:moveTo>
                    <a:pt x="24193" y="11887"/>
                  </a:moveTo>
                  <a:lnTo>
                    <a:pt x="22466" y="11887"/>
                  </a:lnTo>
                  <a:lnTo>
                    <a:pt x="22466" y="13614"/>
                  </a:lnTo>
                  <a:lnTo>
                    <a:pt x="24193" y="13614"/>
                  </a:lnTo>
                  <a:lnTo>
                    <a:pt x="24193" y="11887"/>
                  </a:lnTo>
                  <a:close/>
                </a:path>
                <a:path w="29209" h="13970">
                  <a:moveTo>
                    <a:pt x="27432" y="11887"/>
                  </a:moveTo>
                  <a:lnTo>
                    <a:pt x="25704" y="11887"/>
                  </a:lnTo>
                  <a:lnTo>
                    <a:pt x="25704" y="13614"/>
                  </a:lnTo>
                  <a:lnTo>
                    <a:pt x="27432" y="13614"/>
                  </a:lnTo>
                  <a:lnTo>
                    <a:pt x="27432" y="11887"/>
                  </a:lnTo>
                  <a:close/>
                </a:path>
                <a:path w="29209" h="13970">
                  <a:moveTo>
                    <a:pt x="29159" y="1727"/>
                  </a:moveTo>
                  <a:lnTo>
                    <a:pt x="28943" y="1727"/>
                  </a:lnTo>
                  <a:lnTo>
                    <a:pt x="28943" y="0"/>
                  </a:lnTo>
                  <a:lnTo>
                    <a:pt x="28727" y="0"/>
                  </a:lnTo>
                  <a:lnTo>
                    <a:pt x="28727" y="10147"/>
                  </a:lnTo>
                  <a:lnTo>
                    <a:pt x="27432" y="10147"/>
                  </a:lnTo>
                  <a:lnTo>
                    <a:pt x="27432" y="8420"/>
                  </a:lnTo>
                  <a:lnTo>
                    <a:pt x="28727" y="8420"/>
                  </a:lnTo>
                  <a:lnTo>
                    <a:pt x="28727" y="6692"/>
                  </a:lnTo>
                  <a:lnTo>
                    <a:pt x="27432" y="6692"/>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692"/>
                  </a:lnTo>
                  <a:lnTo>
                    <a:pt x="24193" y="6692"/>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692"/>
                  </a:lnTo>
                  <a:lnTo>
                    <a:pt x="20955" y="6692"/>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692"/>
                  </a:lnTo>
                  <a:lnTo>
                    <a:pt x="17716" y="6692"/>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5181"/>
                  </a:lnTo>
                  <a:lnTo>
                    <a:pt x="17500" y="6908"/>
                  </a:lnTo>
                  <a:lnTo>
                    <a:pt x="17500" y="8420"/>
                  </a:lnTo>
                  <a:lnTo>
                    <a:pt x="16205" y="8420"/>
                  </a:lnTo>
                  <a:lnTo>
                    <a:pt x="16205" y="6908"/>
                  </a:lnTo>
                  <a:lnTo>
                    <a:pt x="17500" y="6908"/>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692"/>
                  </a:lnTo>
                  <a:lnTo>
                    <a:pt x="14478" y="6692"/>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692"/>
                  </a:lnTo>
                  <a:lnTo>
                    <a:pt x="11239" y="6692"/>
                  </a:lnTo>
                  <a:lnTo>
                    <a:pt x="11239" y="5181"/>
                  </a:lnTo>
                  <a:lnTo>
                    <a:pt x="9728" y="5181"/>
                  </a:lnTo>
                  <a:lnTo>
                    <a:pt x="9728" y="3454"/>
                  </a:lnTo>
                  <a:lnTo>
                    <a:pt x="11239" y="3454"/>
                  </a:lnTo>
                  <a:lnTo>
                    <a:pt x="11239" y="1727"/>
                  </a:lnTo>
                  <a:lnTo>
                    <a:pt x="9512" y="1727"/>
                  </a:lnTo>
                  <a:lnTo>
                    <a:pt x="9512" y="3454"/>
                  </a:lnTo>
                  <a:lnTo>
                    <a:pt x="9512" y="5181"/>
                  </a:lnTo>
                  <a:lnTo>
                    <a:pt x="9512" y="6692"/>
                  </a:lnTo>
                  <a:lnTo>
                    <a:pt x="9512" y="8420"/>
                  </a:lnTo>
                  <a:lnTo>
                    <a:pt x="9512" y="10147"/>
                  </a:lnTo>
                  <a:lnTo>
                    <a:pt x="8216" y="10147"/>
                  </a:lnTo>
                  <a:lnTo>
                    <a:pt x="8216" y="8420"/>
                  </a:lnTo>
                  <a:lnTo>
                    <a:pt x="9512" y="8420"/>
                  </a:lnTo>
                  <a:lnTo>
                    <a:pt x="9512" y="6692"/>
                  </a:lnTo>
                  <a:lnTo>
                    <a:pt x="8216" y="6692"/>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692"/>
                  </a:lnTo>
                  <a:lnTo>
                    <a:pt x="4978" y="6692"/>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692"/>
                  </a:lnTo>
                  <a:lnTo>
                    <a:pt x="1727" y="6692"/>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420"/>
                  </a:lnTo>
                  <a:lnTo>
                    <a:pt x="0" y="8420"/>
                  </a:lnTo>
                  <a:lnTo>
                    <a:pt x="0" y="10147"/>
                  </a:lnTo>
                  <a:lnTo>
                    <a:pt x="1524" y="10147"/>
                  </a:lnTo>
                  <a:lnTo>
                    <a:pt x="1524" y="11874"/>
                  </a:lnTo>
                  <a:lnTo>
                    <a:pt x="3251" y="11874"/>
                  </a:lnTo>
                  <a:lnTo>
                    <a:pt x="3251" y="10147"/>
                  </a:lnTo>
                  <a:lnTo>
                    <a:pt x="1727" y="10147"/>
                  </a:lnTo>
                  <a:lnTo>
                    <a:pt x="1727" y="8420"/>
                  </a:lnTo>
                  <a:lnTo>
                    <a:pt x="3251" y="8420"/>
                  </a:lnTo>
                  <a:lnTo>
                    <a:pt x="3251" y="6908"/>
                  </a:lnTo>
                  <a:lnTo>
                    <a:pt x="4762" y="6908"/>
                  </a:lnTo>
                  <a:lnTo>
                    <a:pt x="4762" y="8420"/>
                  </a:lnTo>
                  <a:lnTo>
                    <a:pt x="3251" y="8420"/>
                  </a:lnTo>
                  <a:lnTo>
                    <a:pt x="3251" y="10147"/>
                  </a:lnTo>
                  <a:lnTo>
                    <a:pt x="4762" y="10147"/>
                  </a:lnTo>
                  <a:lnTo>
                    <a:pt x="4762" y="11874"/>
                  </a:lnTo>
                  <a:lnTo>
                    <a:pt x="6489" y="11874"/>
                  </a:lnTo>
                  <a:lnTo>
                    <a:pt x="6489" y="10147"/>
                  </a:lnTo>
                  <a:lnTo>
                    <a:pt x="4978" y="10147"/>
                  </a:lnTo>
                  <a:lnTo>
                    <a:pt x="4978" y="8420"/>
                  </a:lnTo>
                  <a:lnTo>
                    <a:pt x="6489" y="8420"/>
                  </a:lnTo>
                  <a:lnTo>
                    <a:pt x="6489" y="6908"/>
                  </a:lnTo>
                  <a:lnTo>
                    <a:pt x="8001" y="6908"/>
                  </a:lnTo>
                  <a:lnTo>
                    <a:pt x="8001" y="8420"/>
                  </a:lnTo>
                  <a:lnTo>
                    <a:pt x="6489" y="8420"/>
                  </a:lnTo>
                  <a:lnTo>
                    <a:pt x="6489" y="10147"/>
                  </a:lnTo>
                  <a:lnTo>
                    <a:pt x="8001" y="10147"/>
                  </a:lnTo>
                  <a:lnTo>
                    <a:pt x="8001" y="11874"/>
                  </a:lnTo>
                  <a:lnTo>
                    <a:pt x="9728" y="11874"/>
                  </a:lnTo>
                  <a:lnTo>
                    <a:pt x="9728" y="10147"/>
                  </a:lnTo>
                  <a:lnTo>
                    <a:pt x="11239" y="10147"/>
                  </a:lnTo>
                  <a:lnTo>
                    <a:pt x="11239" y="8420"/>
                  </a:lnTo>
                  <a:lnTo>
                    <a:pt x="9728" y="8420"/>
                  </a:lnTo>
                  <a:lnTo>
                    <a:pt x="9728" y="6908"/>
                  </a:lnTo>
                  <a:lnTo>
                    <a:pt x="11239" y="6908"/>
                  </a:lnTo>
                  <a:lnTo>
                    <a:pt x="11239" y="8420"/>
                  </a:lnTo>
                  <a:lnTo>
                    <a:pt x="12750" y="8420"/>
                  </a:lnTo>
                  <a:lnTo>
                    <a:pt x="12750" y="10147"/>
                  </a:lnTo>
                  <a:lnTo>
                    <a:pt x="11239" y="10147"/>
                  </a:lnTo>
                  <a:lnTo>
                    <a:pt x="11239" y="11874"/>
                  </a:lnTo>
                  <a:lnTo>
                    <a:pt x="12966" y="11874"/>
                  </a:lnTo>
                  <a:lnTo>
                    <a:pt x="12966" y="10147"/>
                  </a:lnTo>
                  <a:lnTo>
                    <a:pt x="14478" y="10147"/>
                  </a:lnTo>
                  <a:lnTo>
                    <a:pt x="14478" y="8420"/>
                  </a:lnTo>
                  <a:lnTo>
                    <a:pt x="12966" y="8420"/>
                  </a:lnTo>
                  <a:lnTo>
                    <a:pt x="12966" y="6908"/>
                  </a:lnTo>
                  <a:lnTo>
                    <a:pt x="14478" y="6908"/>
                  </a:lnTo>
                  <a:lnTo>
                    <a:pt x="14478" y="8420"/>
                  </a:lnTo>
                  <a:lnTo>
                    <a:pt x="15989" y="8420"/>
                  </a:lnTo>
                  <a:lnTo>
                    <a:pt x="15989" y="10147"/>
                  </a:lnTo>
                  <a:lnTo>
                    <a:pt x="14478" y="10147"/>
                  </a:lnTo>
                  <a:lnTo>
                    <a:pt x="14478" y="11874"/>
                  </a:lnTo>
                  <a:lnTo>
                    <a:pt x="16205" y="11874"/>
                  </a:lnTo>
                  <a:lnTo>
                    <a:pt x="16205" y="10147"/>
                  </a:lnTo>
                  <a:lnTo>
                    <a:pt x="17500" y="10147"/>
                  </a:lnTo>
                  <a:lnTo>
                    <a:pt x="17500" y="11874"/>
                  </a:lnTo>
                  <a:lnTo>
                    <a:pt x="19227" y="11874"/>
                  </a:lnTo>
                  <a:lnTo>
                    <a:pt x="19227" y="10147"/>
                  </a:lnTo>
                  <a:lnTo>
                    <a:pt x="17716" y="10147"/>
                  </a:lnTo>
                  <a:lnTo>
                    <a:pt x="17716" y="8420"/>
                  </a:lnTo>
                  <a:lnTo>
                    <a:pt x="19227" y="8420"/>
                  </a:lnTo>
                  <a:lnTo>
                    <a:pt x="19227" y="6908"/>
                  </a:lnTo>
                  <a:lnTo>
                    <a:pt x="20739" y="6908"/>
                  </a:lnTo>
                  <a:lnTo>
                    <a:pt x="20739" y="8420"/>
                  </a:lnTo>
                  <a:lnTo>
                    <a:pt x="19227" y="8420"/>
                  </a:lnTo>
                  <a:lnTo>
                    <a:pt x="19227" y="10147"/>
                  </a:lnTo>
                  <a:lnTo>
                    <a:pt x="20739" y="10147"/>
                  </a:lnTo>
                  <a:lnTo>
                    <a:pt x="20739" y="11874"/>
                  </a:lnTo>
                  <a:lnTo>
                    <a:pt x="22466" y="11874"/>
                  </a:lnTo>
                  <a:lnTo>
                    <a:pt x="22466" y="10147"/>
                  </a:lnTo>
                  <a:lnTo>
                    <a:pt x="20955" y="10147"/>
                  </a:lnTo>
                  <a:lnTo>
                    <a:pt x="20955" y="8420"/>
                  </a:lnTo>
                  <a:lnTo>
                    <a:pt x="22466" y="8420"/>
                  </a:lnTo>
                  <a:lnTo>
                    <a:pt x="22466" y="6908"/>
                  </a:lnTo>
                  <a:lnTo>
                    <a:pt x="23977" y="6908"/>
                  </a:lnTo>
                  <a:lnTo>
                    <a:pt x="23977" y="8420"/>
                  </a:lnTo>
                  <a:lnTo>
                    <a:pt x="22466" y="8420"/>
                  </a:lnTo>
                  <a:lnTo>
                    <a:pt x="22466" y="10147"/>
                  </a:lnTo>
                  <a:lnTo>
                    <a:pt x="23977" y="10147"/>
                  </a:lnTo>
                  <a:lnTo>
                    <a:pt x="23977" y="11874"/>
                  </a:lnTo>
                  <a:lnTo>
                    <a:pt x="25704" y="11874"/>
                  </a:lnTo>
                  <a:lnTo>
                    <a:pt x="25704" y="10147"/>
                  </a:lnTo>
                  <a:lnTo>
                    <a:pt x="24193" y="10147"/>
                  </a:lnTo>
                  <a:lnTo>
                    <a:pt x="24193" y="8420"/>
                  </a:lnTo>
                  <a:lnTo>
                    <a:pt x="25704" y="8420"/>
                  </a:lnTo>
                  <a:lnTo>
                    <a:pt x="25704" y="6908"/>
                  </a:lnTo>
                  <a:lnTo>
                    <a:pt x="27216" y="6908"/>
                  </a:lnTo>
                  <a:lnTo>
                    <a:pt x="27216" y="8420"/>
                  </a:lnTo>
                  <a:lnTo>
                    <a:pt x="25704" y="8420"/>
                  </a:lnTo>
                  <a:lnTo>
                    <a:pt x="25704" y="10147"/>
                  </a:lnTo>
                  <a:lnTo>
                    <a:pt x="27216" y="10147"/>
                  </a:lnTo>
                  <a:lnTo>
                    <a:pt x="27216" y="11874"/>
                  </a:lnTo>
                  <a:lnTo>
                    <a:pt x="28943" y="11874"/>
                  </a:lnTo>
                  <a:lnTo>
                    <a:pt x="28943" y="10147"/>
                  </a:lnTo>
                  <a:lnTo>
                    <a:pt x="29159" y="10147"/>
                  </a:lnTo>
                  <a:lnTo>
                    <a:pt x="29159" y="8420"/>
                  </a:lnTo>
                  <a:lnTo>
                    <a:pt x="28943" y="8420"/>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2" name="object 602"/>
            <p:cNvSpPr/>
            <p:nvPr/>
          </p:nvSpPr>
          <p:spPr>
            <a:xfrm>
              <a:off x="7362355" y="5521286"/>
              <a:ext cx="29209" cy="15875"/>
            </a:xfrm>
            <a:custGeom>
              <a:avLst/>
              <a:gdLst/>
              <a:ahLst/>
              <a:cxnLst/>
              <a:rect l="l" t="t" r="r" b="b"/>
              <a:pathLst>
                <a:path w="29209" h="15875">
                  <a:moveTo>
                    <a:pt x="3251" y="1727"/>
                  </a:moveTo>
                  <a:lnTo>
                    <a:pt x="1524" y="1727"/>
                  </a:lnTo>
                  <a:lnTo>
                    <a:pt x="1524" y="3454"/>
                  </a:lnTo>
                  <a:lnTo>
                    <a:pt x="0" y="3454"/>
                  </a:lnTo>
                  <a:lnTo>
                    <a:pt x="0" y="5181"/>
                  </a:lnTo>
                  <a:lnTo>
                    <a:pt x="1524" y="5181"/>
                  </a:lnTo>
                  <a:lnTo>
                    <a:pt x="1524" y="6908"/>
                  </a:lnTo>
                  <a:lnTo>
                    <a:pt x="0" y="6908"/>
                  </a:lnTo>
                  <a:lnTo>
                    <a:pt x="0" y="8636"/>
                  </a:lnTo>
                  <a:lnTo>
                    <a:pt x="1524" y="8636"/>
                  </a:lnTo>
                  <a:lnTo>
                    <a:pt x="1524" y="10363"/>
                  </a:lnTo>
                  <a:lnTo>
                    <a:pt x="0" y="10363"/>
                  </a:lnTo>
                  <a:lnTo>
                    <a:pt x="0" y="12090"/>
                  </a:lnTo>
                  <a:lnTo>
                    <a:pt x="1524" y="12090"/>
                  </a:lnTo>
                  <a:lnTo>
                    <a:pt x="1524" y="13817"/>
                  </a:lnTo>
                  <a:lnTo>
                    <a:pt x="0" y="13817"/>
                  </a:lnTo>
                  <a:lnTo>
                    <a:pt x="0" y="15544"/>
                  </a:lnTo>
                  <a:lnTo>
                    <a:pt x="1727" y="15544"/>
                  </a:lnTo>
                  <a:lnTo>
                    <a:pt x="1727" y="13817"/>
                  </a:lnTo>
                  <a:lnTo>
                    <a:pt x="3251" y="13817"/>
                  </a:lnTo>
                  <a:lnTo>
                    <a:pt x="3251" y="12090"/>
                  </a:lnTo>
                  <a:lnTo>
                    <a:pt x="1727" y="12090"/>
                  </a:lnTo>
                  <a:lnTo>
                    <a:pt x="1727" y="10363"/>
                  </a:lnTo>
                  <a:lnTo>
                    <a:pt x="3251" y="10363"/>
                  </a:lnTo>
                  <a:lnTo>
                    <a:pt x="3251" y="8636"/>
                  </a:lnTo>
                  <a:lnTo>
                    <a:pt x="1727" y="8636"/>
                  </a:lnTo>
                  <a:lnTo>
                    <a:pt x="1727" y="6908"/>
                  </a:lnTo>
                  <a:lnTo>
                    <a:pt x="3251" y="6908"/>
                  </a:lnTo>
                  <a:lnTo>
                    <a:pt x="3251" y="5181"/>
                  </a:lnTo>
                  <a:lnTo>
                    <a:pt x="1727" y="5181"/>
                  </a:lnTo>
                  <a:lnTo>
                    <a:pt x="1727" y="3454"/>
                  </a:lnTo>
                  <a:lnTo>
                    <a:pt x="3251" y="3454"/>
                  </a:lnTo>
                  <a:lnTo>
                    <a:pt x="3251" y="1727"/>
                  </a:lnTo>
                  <a:close/>
                </a:path>
                <a:path w="29209" h="15875">
                  <a:moveTo>
                    <a:pt x="6489" y="1727"/>
                  </a:moveTo>
                  <a:lnTo>
                    <a:pt x="4762" y="1727"/>
                  </a:lnTo>
                  <a:lnTo>
                    <a:pt x="4762" y="3454"/>
                  </a:lnTo>
                  <a:lnTo>
                    <a:pt x="3251" y="3454"/>
                  </a:lnTo>
                  <a:lnTo>
                    <a:pt x="3251" y="5181"/>
                  </a:lnTo>
                  <a:lnTo>
                    <a:pt x="4762" y="5181"/>
                  </a:lnTo>
                  <a:lnTo>
                    <a:pt x="4762" y="6908"/>
                  </a:lnTo>
                  <a:lnTo>
                    <a:pt x="3251" y="6908"/>
                  </a:lnTo>
                  <a:lnTo>
                    <a:pt x="3251" y="8636"/>
                  </a:lnTo>
                  <a:lnTo>
                    <a:pt x="4762" y="8636"/>
                  </a:lnTo>
                  <a:lnTo>
                    <a:pt x="4762" y="10363"/>
                  </a:lnTo>
                  <a:lnTo>
                    <a:pt x="3251" y="10363"/>
                  </a:lnTo>
                  <a:lnTo>
                    <a:pt x="3251" y="12090"/>
                  </a:lnTo>
                  <a:lnTo>
                    <a:pt x="4762" y="12090"/>
                  </a:lnTo>
                  <a:lnTo>
                    <a:pt x="4762" y="13817"/>
                  </a:lnTo>
                  <a:lnTo>
                    <a:pt x="3251" y="13817"/>
                  </a:lnTo>
                  <a:lnTo>
                    <a:pt x="3251" y="15544"/>
                  </a:lnTo>
                  <a:lnTo>
                    <a:pt x="4978" y="15544"/>
                  </a:lnTo>
                  <a:lnTo>
                    <a:pt x="4978" y="13817"/>
                  </a:lnTo>
                  <a:lnTo>
                    <a:pt x="6489" y="13817"/>
                  </a:lnTo>
                  <a:lnTo>
                    <a:pt x="6489" y="12090"/>
                  </a:lnTo>
                  <a:lnTo>
                    <a:pt x="4978" y="12090"/>
                  </a:lnTo>
                  <a:lnTo>
                    <a:pt x="4978" y="10363"/>
                  </a:lnTo>
                  <a:lnTo>
                    <a:pt x="6489" y="10363"/>
                  </a:lnTo>
                  <a:lnTo>
                    <a:pt x="6489" y="8636"/>
                  </a:lnTo>
                  <a:lnTo>
                    <a:pt x="4978" y="8636"/>
                  </a:lnTo>
                  <a:lnTo>
                    <a:pt x="4978" y="6908"/>
                  </a:lnTo>
                  <a:lnTo>
                    <a:pt x="6489" y="6908"/>
                  </a:lnTo>
                  <a:lnTo>
                    <a:pt x="6489" y="5181"/>
                  </a:lnTo>
                  <a:lnTo>
                    <a:pt x="4978" y="5181"/>
                  </a:lnTo>
                  <a:lnTo>
                    <a:pt x="4978" y="3454"/>
                  </a:lnTo>
                  <a:lnTo>
                    <a:pt x="6489" y="3454"/>
                  </a:lnTo>
                  <a:lnTo>
                    <a:pt x="6489" y="1727"/>
                  </a:lnTo>
                  <a:close/>
                </a:path>
                <a:path w="29209" h="15875">
                  <a:moveTo>
                    <a:pt x="11239" y="3454"/>
                  </a:moveTo>
                  <a:lnTo>
                    <a:pt x="9728" y="3454"/>
                  </a:lnTo>
                  <a:lnTo>
                    <a:pt x="9728" y="1727"/>
                  </a:lnTo>
                  <a:lnTo>
                    <a:pt x="9512" y="1727"/>
                  </a:lnTo>
                  <a:lnTo>
                    <a:pt x="9512" y="12090"/>
                  </a:lnTo>
                  <a:lnTo>
                    <a:pt x="8216" y="12090"/>
                  </a:lnTo>
                  <a:lnTo>
                    <a:pt x="8216" y="10363"/>
                  </a:lnTo>
                  <a:lnTo>
                    <a:pt x="9512" y="10363"/>
                  </a:lnTo>
                  <a:lnTo>
                    <a:pt x="9512" y="8636"/>
                  </a:lnTo>
                  <a:lnTo>
                    <a:pt x="8216" y="8636"/>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636"/>
                  </a:lnTo>
                  <a:lnTo>
                    <a:pt x="8001" y="8636"/>
                  </a:lnTo>
                  <a:lnTo>
                    <a:pt x="8001" y="10363"/>
                  </a:lnTo>
                  <a:lnTo>
                    <a:pt x="6489" y="10363"/>
                  </a:lnTo>
                  <a:lnTo>
                    <a:pt x="6489" y="12090"/>
                  </a:lnTo>
                  <a:lnTo>
                    <a:pt x="8001" y="12090"/>
                  </a:lnTo>
                  <a:lnTo>
                    <a:pt x="8001" y="13817"/>
                  </a:lnTo>
                  <a:lnTo>
                    <a:pt x="6489" y="13817"/>
                  </a:lnTo>
                  <a:lnTo>
                    <a:pt x="6489" y="15544"/>
                  </a:lnTo>
                  <a:lnTo>
                    <a:pt x="8216" y="15544"/>
                  </a:lnTo>
                  <a:lnTo>
                    <a:pt x="8216" y="13817"/>
                  </a:lnTo>
                  <a:lnTo>
                    <a:pt x="9728" y="13817"/>
                  </a:lnTo>
                  <a:lnTo>
                    <a:pt x="9728" y="12090"/>
                  </a:lnTo>
                  <a:lnTo>
                    <a:pt x="11239" y="12090"/>
                  </a:lnTo>
                  <a:lnTo>
                    <a:pt x="11239" y="10363"/>
                  </a:lnTo>
                  <a:lnTo>
                    <a:pt x="9728" y="10363"/>
                  </a:lnTo>
                  <a:lnTo>
                    <a:pt x="9728" y="8636"/>
                  </a:lnTo>
                  <a:lnTo>
                    <a:pt x="11239" y="8636"/>
                  </a:lnTo>
                  <a:lnTo>
                    <a:pt x="11239" y="6908"/>
                  </a:lnTo>
                  <a:lnTo>
                    <a:pt x="9728" y="6908"/>
                  </a:lnTo>
                  <a:lnTo>
                    <a:pt x="9728" y="5181"/>
                  </a:lnTo>
                  <a:lnTo>
                    <a:pt x="11239" y="5181"/>
                  </a:lnTo>
                  <a:lnTo>
                    <a:pt x="11239" y="3454"/>
                  </a:lnTo>
                  <a:close/>
                </a:path>
                <a:path w="29209" h="15875">
                  <a:moveTo>
                    <a:pt x="14478" y="3454"/>
                  </a:move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636"/>
                  </a:lnTo>
                  <a:lnTo>
                    <a:pt x="11239" y="8636"/>
                  </a:lnTo>
                  <a:lnTo>
                    <a:pt x="11239" y="10363"/>
                  </a:lnTo>
                  <a:lnTo>
                    <a:pt x="12750" y="10363"/>
                  </a:lnTo>
                  <a:lnTo>
                    <a:pt x="12750" y="12090"/>
                  </a:lnTo>
                  <a:lnTo>
                    <a:pt x="11239" y="12090"/>
                  </a:lnTo>
                  <a:lnTo>
                    <a:pt x="11239" y="13817"/>
                  </a:lnTo>
                  <a:lnTo>
                    <a:pt x="12966" y="13817"/>
                  </a:lnTo>
                  <a:lnTo>
                    <a:pt x="12966" y="12090"/>
                  </a:lnTo>
                  <a:lnTo>
                    <a:pt x="14478" y="12090"/>
                  </a:lnTo>
                  <a:lnTo>
                    <a:pt x="14478" y="10363"/>
                  </a:lnTo>
                  <a:lnTo>
                    <a:pt x="12966" y="10363"/>
                  </a:lnTo>
                  <a:lnTo>
                    <a:pt x="12966" y="8636"/>
                  </a:lnTo>
                  <a:lnTo>
                    <a:pt x="14478" y="8636"/>
                  </a:lnTo>
                  <a:lnTo>
                    <a:pt x="14478" y="6908"/>
                  </a:lnTo>
                  <a:lnTo>
                    <a:pt x="12966" y="6908"/>
                  </a:lnTo>
                  <a:lnTo>
                    <a:pt x="12966" y="5181"/>
                  </a:lnTo>
                  <a:lnTo>
                    <a:pt x="14478" y="5181"/>
                  </a:lnTo>
                  <a:lnTo>
                    <a:pt x="14478" y="3454"/>
                  </a:lnTo>
                  <a:close/>
                </a:path>
                <a:path w="29209" h="15875">
                  <a:moveTo>
                    <a:pt x="19227" y="1727"/>
                  </a:moveTo>
                  <a:lnTo>
                    <a:pt x="17500" y="1727"/>
                  </a:lnTo>
                  <a:lnTo>
                    <a:pt x="17500" y="3454"/>
                  </a:lnTo>
                  <a:lnTo>
                    <a:pt x="17500" y="5181"/>
                  </a:lnTo>
                  <a:lnTo>
                    <a:pt x="17500" y="6908"/>
                  </a:lnTo>
                  <a:lnTo>
                    <a:pt x="17500" y="8636"/>
                  </a:lnTo>
                  <a:lnTo>
                    <a:pt x="17500" y="10363"/>
                  </a:lnTo>
                  <a:lnTo>
                    <a:pt x="16205" y="10363"/>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4478" y="1727"/>
                  </a:lnTo>
                  <a:lnTo>
                    <a:pt x="14478" y="3454"/>
                  </a:lnTo>
                  <a:lnTo>
                    <a:pt x="15989" y="3454"/>
                  </a:lnTo>
                  <a:lnTo>
                    <a:pt x="15989" y="5181"/>
                  </a:lnTo>
                  <a:lnTo>
                    <a:pt x="14478" y="5181"/>
                  </a:lnTo>
                  <a:lnTo>
                    <a:pt x="14478" y="6908"/>
                  </a:lnTo>
                  <a:lnTo>
                    <a:pt x="15989" y="6908"/>
                  </a:lnTo>
                  <a:lnTo>
                    <a:pt x="15989" y="8636"/>
                  </a:lnTo>
                  <a:lnTo>
                    <a:pt x="14478" y="8636"/>
                  </a:lnTo>
                  <a:lnTo>
                    <a:pt x="14478" y="10363"/>
                  </a:lnTo>
                  <a:lnTo>
                    <a:pt x="15989" y="10363"/>
                  </a:lnTo>
                  <a:lnTo>
                    <a:pt x="15989" y="12090"/>
                  </a:lnTo>
                  <a:lnTo>
                    <a:pt x="14478" y="12090"/>
                  </a:lnTo>
                  <a:lnTo>
                    <a:pt x="14478" y="13817"/>
                  </a:lnTo>
                  <a:lnTo>
                    <a:pt x="16205" y="13817"/>
                  </a:lnTo>
                  <a:lnTo>
                    <a:pt x="16205" y="12090"/>
                  </a:lnTo>
                  <a:lnTo>
                    <a:pt x="17500" y="12090"/>
                  </a:lnTo>
                  <a:lnTo>
                    <a:pt x="17500" y="13817"/>
                  </a:lnTo>
                  <a:lnTo>
                    <a:pt x="19227" y="13817"/>
                  </a:lnTo>
                  <a:lnTo>
                    <a:pt x="19227" y="12090"/>
                  </a:lnTo>
                  <a:lnTo>
                    <a:pt x="17716" y="12090"/>
                  </a:lnTo>
                  <a:lnTo>
                    <a:pt x="17716" y="10363"/>
                  </a:lnTo>
                  <a:lnTo>
                    <a:pt x="19227" y="10363"/>
                  </a:lnTo>
                  <a:lnTo>
                    <a:pt x="19227" y="8636"/>
                  </a:lnTo>
                  <a:lnTo>
                    <a:pt x="17716" y="8636"/>
                  </a:lnTo>
                  <a:lnTo>
                    <a:pt x="17716" y="6908"/>
                  </a:lnTo>
                  <a:lnTo>
                    <a:pt x="19227" y="6908"/>
                  </a:lnTo>
                  <a:lnTo>
                    <a:pt x="19227" y="5181"/>
                  </a:lnTo>
                  <a:lnTo>
                    <a:pt x="17716" y="5181"/>
                  </a:lnTo>
                  <a:lnTo>
                    <a:pt x="17716" y="3454"/>
                  </a:lnTo>
                  <a:lnTo>
                    <a:pt x="19227" y="3454"/>
                  </a:lnTo>
                  <a:lnTo>
                    <a:pt x="19227" y="1727"/>
                  </a:lnTo>
                  <a:close/>
                </a:path>
                <a:path w="29209" h="15875">
                  <a:moveTo>
                    <a:pt x="22466" y="1727"/>
                  </a:moveTo>
                  <a:lnTo>
                    <a:pt x="20739" y="1727"/>
                  </a:lnTo>
                  <a:lnTo>
                    <a:pt x="20739" y="3454"/>
                  </a:lnTo>
                  <a:lnTo>
                    <a:pt x="19227" y="3454"/>
                  </a:lnTo>
                  <a:lnTo>
                    <a:pt x="19227" y="5181"/>
                  </a:lnTo>
                  <a:lnTo>
                    <a:pt x="20739" y="5181"/>
                  </a:lnTo>
                  <a:lnTo>
                    <a:pt x="20739" y="6908"/>
                  </a:lnTo>
                  <a:lnTo>
                    <a:pt x="19227" y="6908"/>
                  </a:lnTo>
                  <a:lnTo>
                    <a:pt x="19227" y="8636"/>
                  </a:lnTo>
                  <a:lnTo>
                    <a:pt x="20739" y="8636"/>
                  </a:lnTo>
                  <a:lnTo>
                    <a:pt x="20739" y="10363"/>
                  </a:lnTo>
                  <a:lnTo>
                    <a:pt x="19227" y="10363"/>
                  </a:lnTo>
                  <a:lnTo>
                    <a:pt x="19227" y="12090"/>
                  </a:lnTo>
                  <a:lnTo>
                    <a:pt x="20739" y="12090"/>
                  </a:lnTo>
                  <a:lnTo>
                    <a:pt x="20739" y="13817"/>
                  </a:lnTo>
                  <a:lnTo>
                    <a:pt x="22466" y="13817"/>
                  </a:lnTo>
                  <a:lnTo>
                    <a:pt x="22466" y="12090"/>
                  </a:lnTo>
                  <a:lnTo>
                    <a:pt x="20955" y="12090"/>
                  </a:lnTo>
                  <a:lnTo>
                    <a:pt x="20955" y="10363"/>
                  </a:lnTo>
                  <a:lnTo>
                    <a:pt x="22466" y="10363"/>
                  </a:lnTo>
                  <a:lnTo>
                    <a:pt x="22466" y="8636"/>
                  </a:lnTo>
                  <a:lnTo>
                    <a:pt x="20955" y="8636"/>
                  </a:lnTo>
                  <a:lnTo>
                    <a:pt x="20955" y="6908"/>
                  </a:lnTo>
                  <a:lnTo>
                    <a:pt x="22466" y="6908"/>
                  </a:lnTo>
                  <a:lnTo>
                    <a:pt x="22466" y="5181"/>
                  </a:lnTo>
                  <a:lnTo>
                    <a:pt x="20955" y="5181"/>
                  </a:lnTo>
                  <a:lnTo>
                    <a:pt x="20955" y="3454"/>
                  </a:lnTo>
                  <a:lnTo>
                    <a:pt x="22466" y="3454"/>
                  </a:lnTo>
                  <a:lnTo>
                    <a:pt x="22466" y="1727"/>
                  </a:lnTo>
                  <a:close/>
                </a:path>
                <a:path w="29209" h="15875">
                  <a:moveTo>
                    <a:pt x="25704" y="1727"/>
                  </a:moveTo>
                  <a:lnTo>
                    <a:pt x="23977" y="1727"/>
                  </a:lnTo>
                  <a:lnTo>
                    <a:pt x="23977" y="3454"/>
                  </a:lnTo>
                  <a:lnTo>
                    <a:pt x="22466" y="3454"/>
                  </a:lnTo>
                  <a:lnTo>
                    <a:pt x="22466" y="5181"/>
                  </a:lnTo>
                  <a:lnTo>
                    <a:pt x="23977" y="5181"/>
                  </a:lnTo>
                  <a:lnTo>
                    <a:pt x="23977" y="6908"/>
                  </a:lnTo>
                  <a:lnTo>
                    <a:pt x="22466" y="6908"/>
                  </a:lnTo>
                  <a:lnTo>
                    <a:pt x="22466" y="8636"/>
                  </a:lnTo>
                  <a:lnTo>
                    <a:pt x="23977" y="8636"/>
                  </a:lnTo>
                  <a:lnTo>
                    <a:pt x="23977" y="10363"/>
                  </a:lnTo>
                  <a:lnTo>
                    <a:pt x="22466" y="10363"/>
                  </a:lnTo>
                  <a:lnTo>
                    <a:pt x="22466" y="12090"/>
                  </a:lnTo>
                  <a:lnTo>
                    <a:pt x="23977" y="12090"/>
                  </a:lnTo>
                  <a:lnTo>
                    <a:pt x="23977" y="13817"/>
                  </a:lnTo>
                  <a:lnTo>
                    <a:pt x="25704" y="13817"/>
                  </a:lnTo>
                  <a:lnTo>
                    <a:pt x="25704" y="12090"/>
                  </a:lnTo>
                  <a:lnTo>
                    <a:pt x="24193" y="12090"/>
                  </a:lnTo>
                  <a:lnTo>
                    <a:pt x="24193" y="10363"/>
                  </a:lnTo>
                  <a:lnTo>
                    <a:pt x="25704" y="10363"/>
                  </a:lnTo>
                  <a:lnTo>
                    <a:pt x="25704" y="8636"/>
                  </a:lnTo>
                  <a:lnTo>
                    <a:pt x="24193" y="8636"/>
                  </a:lnTo>
                  <a:lnTo>
                    <a:pt x="24193" y="6908"/>
                  </a:lnTo>
                  <a:lnTo>
                    <a:pt x="25704" y="6908"/>
                  </a:lnTo>
                  <a:lnTo>
                    <a:pt x="25704" y="5181"/>
                  </a:lnTo>
                  <a:lnTo>
                    <a:pt x="24193" y="5181"/>
                  </a:lnTo>
                  <a:lnTo>
                    <a:pt x="24193" y="3454"/>
                  </a:lnTo>
                  <a:lnTo>
                    <a:pt x="25704" y="3454"/>
                  </a:lnTo>
                  <a:lnTo>
                    <a:pt x="25704" y="1727"/>
                  </a:lnTo>
                  <a:close/>
                </a:path>
                <a:path w="29209" h="15875">
                  <a:moveTo>
                    <a:pt x="29159" y="0"/>
                  </a:moveTo>
                  <a:lnTo>
                    <a:pt x="28727" y="0"/>
                  </a:lnTo>
                  <a:lnTo>
                    <a:pt x="28727" y="1727"/>
                  </a:lnTo>
                  <a:lnTo>
                    <a:pt x="28727" y="3454"/>
                  </a:lnTo>
                  <a:lnTo>
                    <a:pt x="28727" y="12090"/>
                  </a:lnTo>
                  <a:lnTo>
                    <a:pt x="27432" y="12090"/>
                  </a:lnTo>
                  <a:lnTo>
                    <a:pt x="27432" y="10363"/>
                  </a:lnTo>
                  <a:lnTo>
                    <a:pt x="28727" y="10363"/>
                  </a:lnTo>
                  <a:lnTo>
                    <a:pt x="28727" y="8636"/>
                  </a:lnTo>
                  <a:lnTo>
                    <a:pt x="27432" y="8636"/>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636"/>
                  </a:lnTo>
                  <a:lnTo>
                    <a:pt x="27216" y="8636"/>
                  </a:lnTo>
                  <a:lnTo>
                    <a:pt x="27216" y="10363"/>
                  </a:lnTo>
                  <a:lnTo>
                    <a:pt x="25704" y="10363"/>
                  </a:lnTo>
                  <a:lnTo>
                    <a:pt x="25704" y="12090"/>
                  </a:lnTo>
                  <a:lnTo>
                    <a:pt x="27216" y="12090"/>
                  </a:lnTo>
                  <a:lnTo>
                    <a:pt x="27216" y="13817"/>
                  </a:lnTo>
                  <a:lnTo>
                    <a:pt x="28943" y="13817"/>
                  </a:lnTo>
                  <a:lnTo>
                    <a:pt x="28943" y="12090"/>
                  </a:lnTo>
                  <a:lnTo>
                    <a:pt x="29159" y="12090"/>
                  </a:lnTo>
                  <a:lnTo>
                    <a:pt x="29159" y="10363"/>
                  </a:lnTo>
                  <a:lnTo>
                    <a:pt x="28943" y="10363"/>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3" name="object 603"/>
            <p:cNvSpPr/>
            <p:nvPr/>
          </p:nvSpPr>
          <p:spPr>
            <a:xfrm>
              <a:off x="7362355" y="5535104"/>
              <a:ext cx="29209" cy="13970"/>
            </a:xfrm>
            <a:custGeom>
              <a:avLst/>
              <a:gdLst/>
              <a:ahLst/>
              <a:cxnLst/>
              <a:rect l="l" t="t" r="r" b="b"/>
              <a:pathLst>
                <a:path w="29209" h="13970">
                  <a:moveTo>
                    <a:pt x="3251" y="8432"/>
                  </a:moveTo>
                  <a:lnTo>
                    <a:pt x="1727" y="8432"/>
                  </a:lnTo>
                  <a:lnTo>
                    <a:pt x="1727" y="6705"/>
                  </a:lnTo>
                  <a:lnTo>
                    <a:pt x="0" y="6705"/>
                  </a:lnTo>
                  <a:lnTo>
                    <a:pt x="0" y="8432"/>
                  </a:lnTo>
                  <a:lnTo>
                    <a:pt x="1524" y="8432"/>
                  </a:lnTo>
                  <a:lnTo>
                    <a:pt x="1524" y="10160"/>
                  </a:lnTo>
                  <a:lnTo>
                    <a:pt x="0" y="10160"/>
                  </a:lnTo>
                  <a:lnTo>
                    <a:pt x="0" y="11887"/>
                  </a:lnTo>
                  <a:lnTo>
                    <a:pt x="1524" y="11887"/>
                  </a:lnTo>
                  <a:lnTo>
                    <a:pt x="1524" y="13614"/>
                  </a:lnTo>
                  <a:lnTo>
                    <a:pt x="3251" y="13614"/>
                  </a:lnTo>
                  <a:lnTo>
                    <a:pt x="3251" y="11887"/>
                  </a:lnTo>
                  <a:lnTo>
                    <a:pt x="1727" y="11887"/>
                  </a:lnTo>
                  <a:lnTo>
                    <a:pt x="1727" y="10160"/>
                  </a:lnTo>
                  <a:lnTo>
                    <a:pt x="3251" y="10160"/>
                  </a:lnTo>
                  <a:lnTo>
                    <a:pt x="3251" y="8432"/>
                  </a:lnTo>
                  <a:close/>
                </a:path>
                <a:path w="29209" h="13970">
                  <a:moveTo>
                    <a:pt x="3251" y="1511"/>
                  </a:moveTo>
                  <a:lnTo>
                    <a:pt x="1524" y="1511"/>
                  </a:lnTo>
                  <a:lnTo>
                    <a:pt x="1524" y="3238"/>
                  </a:lnTo>
                  <a:lnTo>
                    <a:pt x="0" y="3238"/>
                  </a:lnTo>
                  <a:lnTo>
                    <a:pt x="0" y="4965"/>
                  </a:lnTo>
                  <a:lnTo>
                    <a:pt x="1524" y="4965"/>
                  </a:lnTo>
                  <a:lnTo>
                    <a:pt x="1524" y="6692"/>
                  </a:lnTo>
                  <a:lnTo>
                    <a:pt x="3251" y="6692"/>
                  </a:lnTo>
                  <a:lnTo>
                    <a:pt x="3251" y="4965"/>
                  </a:lnTo>
                  <a:lnTo>
                    <a:pt x="1727" y="4965"/>
                  </a:lnTo>
                  <a:lnTo>
                    <a:pt x="1727" y="3238"/>
                  </a:lnTo>
                  <a:lnTo>
                    <a:pt x="3251" y="3238"/>
                  </a:lnTo>
                  <a:lnTo>
                    <a:pt x="3251" y="1511"/>
                  </a:lnTo>
                  <a:close/>
                </a:path>
                <a:path w="29209" h="13970">
                  <a:moveTo>
                    <a:pt x="6489" y="8432"/>
                  </a:moveTo>
                  <a:lnTo>
                    <a:pt x="4978" y="8432"/>
                  </a:lnTo>
                  <a:lnTo>
                    <a:pt x="4978" y="6705"/>
                  </a:lnTo>
                  <a:lnTo>
                    <a:pt x="3251" y="6705"/>
                  </a:lnTo>
                  <a:lnTo>
                    <a:pt x="3251" y="8432"/>
                  </a:lnTo>
                  <a:lnTo>
                    <a:pt x="4762" y="8432"/>
                  </a:lnTo>
                  <a:lnTo>
                    <a:pt x="4762" y="10160"/>
                  </a:lnTo>
                  <a:lnTo>
                    <a:pt x="3251" y="10160"/>
                  </a:lnTo>
                  <a:lnTo>
                    <a:pt x="3251" y="11887"/>
                  </a:lnTo>
                  <a:lnTo>
                    <a:pt x="4762" y="11887"/>
                  </a:lnTo>
                  <a:lnTo>
                    <a:pt x="4762" y="13614"/>
                  </a:lnTo>
                  <a:lnTo>
                    <a:pt x="6489" y="13614"/>
                  </a:lnTo>
                  <a:lnTo>
                    <a:pt x="6489" y="11887"/>
                  </a:lnTo>
                  <a:lnTo>
                    <a:pt x="4978" y="11887"/>
                  </a:lnTo>
                  <a:lnTo>
                    <a:pt x="4978" y="10160"/>
                  </a:lnTo>
                  <a:lnTo>
                    <a:pt x="6489" y="10160"/>
                  </a:lnTo>
                  <a:lnTo>
                    <a:pt x="6489" y="8432"/>
                  </a:lnTo>
                  <a:close/>
                </a:path>
                <a:path w="29209" h="13970">
                  <a:moveTo>
                    <a:pt x="11239" y="6705"/>
                  </a:moveTo>
                  <a:lnTo>
                    <a:pt x="9512" y="6705"/>
                  </a:lnTo>
                  <a:lnTo>
                    <a:pt x="9512" y="8432"/>
                  </a:lnTo>
                  <a:lnTo>
                    <a:pt x="9512" y="10160"/>
                  </a:lnTo>
                  <a:lnTo>
                    <a:pt x="9512" y="11887"/>
                  </a:lnTo>
                  <a:lnTo>
                    <a:pt x="8216" y="11887"/>
                  </a:lnTo>
                  <a:lnTo>
                    <a:pt x="8216" y="10160"/>
                  </a:lnTo>
                  <a:lnTo>
                    <a:pt x="9512" y="10160"/>
                  </a:lnTo>
                  <a:lnTo>
                    <a:pt x="9512" y="8432"/>
                  </a:lnTo>
                  <a:lnTo>
                    <a:pt x="8216" y="8432"/>
                  </a:lnTo>
                  <a:lnTo>
                    <a:pt x="8216" y="6705"/>
                  </a:lnTo>
                  <a:lnTo>
                    <a:pt x="6489" y="6705"/>
                  </a:lnTo>
                  <a:lnTo>
                    <a:pt x="6489" y="8432"/>
                  </a:lnTo>
                  <a:lnTo>
                    <a:pt x="8001" y="8432"/>
                  </a:lnTo>
                  <a:lnTo>
                    <a:pt x="8001" y="10160"/>
                  </a:lnTo>
                  <a:lnTo>
                    <a:pt x="6489" y="10160"/>
                  </a:lnTo>
                  <a:lnTo>
                    <a:pt x="6489" y="11887"/>
                  </a:lnTo>
                  <a:lnTo>
                    <a:pt x="8001" y="11887"/>
                  </a:lnTo>
                  <a:lnTo>
                    <a:pt x="8001" y="13614"/>
                  </a:lnTo>
                  <a:lnTo>
                    <a:pt x="9728" y="13614"/>
                  </a:lnTo>
                  <a:lnTo>
                    <a:pt x="9728" y="11887"/>
                  </a:lnTo>
                  <a:lnTo>
                    <a:pt x="11239" y="11887"/>
                  </a:lnTo>
                  <a:lnTo>
                    <a:pt x="11239" y="10160"/>
                  </a:lnTo>
                  <a:lnTo>
                    <a:pt x="9728" y="10160"/>
                  </a:lnTo>
                  <a:lnTo>
                    <a:pt x="9728" y="8432"/>
                  </a:lnTo>
                  <a:lnTo>
                    <a:pt x="11239" y="8432"/>
                  </a:lnTo>
                  <a:lnTo>
                    <a:pt x="11239" y="6705"/>
                  </a:lnTo>
                  <a:close/>
                </a:path>
                <a:path w="29209" h="13970">
                  <a:moveTo>
                    <a:pt x="14478" y="6705"/>
                  </a:moveTo>
                  <a:lnTo>
                    <a:pt x="12750" y="6705"/>
                  </a:lnTo>
                  <a:lnTo>
                    <a:pt x="12750" y="8432"/>
                  </a:lnTo>
                  <a:lnTo>
                    <a:pt x="11239" y="8432"/>
                  </a:lnTo>
                  <a:lnTo>
                    <a:pt x="11239" y="10160"/>
                  </a:lnTo>
                  <a:lnTo>
                    <a:pt x="12750" y="10160"/>
                  </a:lnTo>
                  <a:lnTo>
                    <a:pt x="12750" y="11887"/>
                  </a:lnTo>
                  <a:lnTo>
                    <a:pt x="11239" y="11887"/>
                  </a:lnTo>
                  <a:lnTo>
                    <a:pt x="11239" y="13614"/>
                  </a:lnTo>
                  <a:lnTo>
                    <a:pt x="12966" y="13614"/>
                  </a:lnTo>
                  <a:lnTo>
                    <a:pt x="12966" y="11887"/>
                  </a:lnTo>
                  <a:lnTo>
                    <a:pt x="14478" y="11887"/>
                  </a:lnTo>
                  <a:lnTo>
                    <a:pt x="14478" y="10160"/>
                  </a:lnTo>
                  <a:lnTo>
                    <a:pt x="12966" y="10160"/>
                  </a:lnTo>
                  <a:lnTo>
                    <a:pt x="12966" y="8432"/>
                  </a:lnTo>
                  <a:lnTo>
                    <a:pt x="14478" y="8432"/>
                  </a:lnTo>
                  <a:lnTo>
                    <a:pt x="14478" y="6705"/>
                  </a:lnTo>
                  <a:close/>
                </a:path>
                <a:path w="29209" h="13970">
                  <a:moveTo>
                    <a:pt x="19227" y="8432"/>
                  </a:moveTo>
                  <a:lnTo>
                    <a:pt x="17716" y="8432"/>
                  </a:lnTo>
                  <a:lnTo>
                    <a:pt x="17716" y="6705"/>
                  </a:lnTo>
                  <a:lnTo>
                    <a:pt x="17500" y="6705"/>
                  </a:lnTo>
                  <a:lnTo>
                    <a:pt x="17500" y="8432"/>
                  </a:lnTo>
                  <a:lnTo>
                    <a:pt x="17500" y="10160"/>
                  </a:lnTo>
                  <a:lnTo>
                    <a:pt x="16205" y="10160"/>
                  </a:lnTo>
                  <a:lnTo>
                    <a:pt x="16205" y="8432"/>
                  </a:lnTo>
                  <a:lnTo>
                    <a:pt x="17500" y="8432"/>
                  </a:lnTo>
                  <a:lnTo>
                    <a:pt x="17500" y="6705"/>
                  </a:lnTo>
                  <a:lnTo>
                    <a:pt x="15989" y="6705"/>
                  </a:lnTo>
                  <a:lnTo>
                    <a:pt x="15989" y="8432"/>
                  </a:lnTo>
                  <a:lnTo>
                    <a:pt x="14478" y="8432"/>
                  </a:lnTo>
                  <a:lnTo>
                    <a:pt x="14478" y="10160"/>
                  </a:lnTo>
                  <a:lnTo>
                    <a:pt x="15989" y="10160"/>
                  </a:lnTo>
                  <a:lnTo>
                    <a:pt x="15989" y="11887"/>
                  </a:lnTo>
                  <a:lnTo>
                    <a:pt x="14478" y="11887"/>
                  </a:lnTo>
                  <a:lnTo>
                    <a:pt x="14478" y="13614"/>
                  </a:lnTo>
                  <a:lnTo>
                    <a:pt x="16205" y="13614"/>
                  </a:lnTo>
                  <a:lnTo>
                    <a:pt x="16205" y="11887"/>
                  </a:lnTo>
                  <a:lnTo>
                    <a:pt x="17500" y="11887"/>
                  </a:lnTo>
                  <a:lnTo>
                    <a:pt x="17500" y="13614"/>
                  </a:lnTo>
                  <a:lnTo>
                    <a:pt x="19227" y="13614"/>
                  </a:lnTo>
                  <a:lnTo>
                    <a:pt x="19227" y="11887"/>
                  </a:lnTo>
                  <a:lnTo>
                    <a:pt x="17716" y="11887"/>
                  </a:lnTo>
                  <a:lnTo>
                    <a:pt x="17716" y="10160"/>
                  </a:lnTo>
                  <a:lnTo>
                    <a:pt x="19227" y="10160"/>
                  </a:lnTo>
                  <a:lnTo>
                    <a:pt x="19227" y="8432"/>
                  </a:lnTo>
                  <a:close/>
                </a:path>
                <a:path w="29209" h="13970">
                  <a:moveTo>
                    <a:pt x="22466" y="8432"/>
                  </a:moveTo>
                  <a:lnTo>
                    <a:pt x="20955" y="8432"/>
                  </a:lnTo>
                  <a:lnTo>
                    <a:pt x="20955" y="6705"/>
                  </a:lnTo>
                  <a:lnTo>
                    <a:pt x="19227" y="6705"/>
                  </a:lnTo>
                  <a:lnTo>
                    <a:pt x="19227" y="8432"/>
                  </a:lnTo>
                  <a:lnTo>
                    <a:pt x="20739" y="8432"/>
                  </a:lnTo>
                  <a:lnTo>
                    <a:pt x="20739" y="10160"/>
                  </a:lnTo>
                  <a:lnTo>
                    <a:pt x="19227" y="10160"/>
                  </a:lnTo>
                  <a:lnTo>
                    <a:pt x="19227" y="11887"/>
                  </a:lnTo>
                  <a:lnTo>
                    <a:pt x="20955" y="11887"/>
                  </a:lnTo>
                  <a:lnTo>
                    <a:pt x="20955" y="10160"/>
                  </a:lnTo>
                  <a:lnTo>
                    <a:pt x="22466" y="10160"/>
                  </a:lnTo>
                  <a:lnTo>
                    <a:pt x="22466" y="8432"/>
                  </a:lnTo>
                  <a:close/>
                </a:path>
                <a:path w="29209" h="13970">
                  <a:moveTo>
                    <a:pt x="25704" y="8432"/>
                  </a:moveTo>
                  <a:lnTo>
                    <a:pt x="24193" y="8432"/>
                  </a:lnTo>
                  <a:lnTo>
                    <a:pt x="24193" y="6705"/>
                  </a:lnTo>
                  <a:lnTo>
                    <a:pt x="22466" y="6705"/>
                  </a:lnTo>
                  <a:lnTo>
                    <a:pt x="22466" y="8432"/>
                  </a:lnTo>
                  <a:lnTo>
                    <a:pt x="23977" y="8432"/>
                  </a:lnTo>
                  <a:lnTo>
                    <a:pt x="23977" y="10160"/>
                  </a:lnTo>
                  <a:lnTo>
                    <a:pt x="22466" y="10160"/>
                  </a:lnTo>
                  <a:lnTo>
                    <a:pt x="22466" y="11887"/>
                  </a:lnTo>
                  <a:lnTo>
                    <a:pt x="24193" y="11887"/>
                  </a:lnTo>
                  <a:lnTo>
                    <a:pt x="24193" y="10160"/>
                  </a:lnTo>
                  <a:lnTo>
                    <a:pt x="25704" y="10160"/>
                  </a:lnTo>
                  <a:lnTo>
                    <a:pt x="25704" y="8432"/>
                  </a:lnTo>
                  <a:close/>
                </a:path>
                <a:path w="29209" h="13970">
                  <a:moveTo>
                    <a:pt x="29159" y="6705"/>
                  </a:moveTo>
                  <a:lnTo>
                    <a:pt x="28727" y="6705"/>
                  </a:lnTo>
                  <a:lnTo>
                    <a:pt x="28727" y="8432"/>
                  </a:lnTo>
                  <a:lnTo>
                    <a:pt x="27432" y="8432"/>
                  </a:lnTo>
                  <a:lnTo>
                    <a:pt x="27432" y="6705"/>
                  </a:lnTo>
                  <a:lnTo>
                    <a:pt x="25704" y="6705"/>
                  </a:lnTo>
                  <a:lnTo>
                    <a:pt x="25704" y="8432"/>
                  </a:lnTo>
                  <a:lnTo>
                    <a:pt x="27216" y="8432"/>
                  </a:lnTo>
                  <a:lnTo>
                    <a:pt x="27216" y="10160"/>
                  </a:lnTo>
                  <a:lnTo>
                    <a:pt x="25704" y="10160"/>
                  </a:lnTo>
                  <a:lnTo>
                    <a:pt x="25704" y="11887"/>
                  </a:lnTo>
                  <a:lnTo>
                    <a:pt x="27432" y="11887"/>
                  </a:lnTo>
                  <a:lnTo>
                    <a:pt x="27432" y="10160"/>
                  </a:lnTo>
                  <a:lnTo>
                    <a:pt x="28727" y="10160"/>
                  </a:lnTo>
                  <a:lnTo>
                    <a:pt x="28727" y="11887"/>
                  </a:lnTo>
                  <a:lnTo>
                    <a:pt x="29159" y="11887"/>
                  </a:lnTo>
                  <a:lnTo>
                    <a:pt x="29159" y="10160"/>
                  </a:lnTo>
                  <a:lnTo>
                    <a:pt x="28943" y="10160"/>
                  </a:lnTo>
                  <a:lnTo>
                    <a:pt x="28943" y="8432"/>
                  </a:lnTo>
                  <a:lnTo>
                    <a:pt x="29159" y="8432"/>
                  </a:lnTo>
                  <a:lnTo>
                    <a:pt x="29159" y="6705"/>
                  </a:lnTo>
                  <a:close/>
                </a:path>
                <a:path w="29209" h="13970">
                  <a:moveTo>
                    <a:pt x="29159" y="0"/>
                  </a:moveTo>
                  <a:lnTo>
                    <a:pt x="28727" y="0"/>
                  </a:lnTo>
                  <a:lnTo>
                    <a:pt x="28727" y="1511"/>
                  </a:lnTo>
                  <a:lnTo>
                    <a:pt x="28727" y="3238"/>
                  </a:lnTo>
                  <a:lnTo>
                    <a:pt x="28727" y="4965"/>
                  </a:lnTo>
                  <a:lnTo>
                    <a:pt x="27432" y="4965"/>
                  </a:lnTo>
                  <a:lnTo>
                    <a:pt x="27432" y="3238"/>
                  </a:lnTo>
                  <a:lnTo>
                    <a:pt x="28727" y="3238"/>
                  </a:lnTo>
                  <a:lnTo>
                    <a:pt x="28727" y="1511"/>
                  </a:lnTo>
                  <a:lnTo>
                    <a:pt x="27432" y="1511"/>
                  </a:lnTo>
                  <a:lnTo>
                    <a:pt x="27432" y="0"/>
                  </a:lnTo>
                  <a:lnTo>
                    <a:pt x="25704" y="0"/>
                  </a:lnTo>
                  <a:lnTo>
                    <a:pt x="25704" y="1511"/>
                  </a:lnTo>
                  <a:lnTo>
                    <a:pt x="24193" y="1511"/>
                  </a:lnTo>
                  <a:lnTo>
                    <a:pt x="24193" y="0"/>
                  </a:lnTo>
                  <a:lnTo>
                    <a:pt x="22466" y="0"/>
                  </a:lnTo>
                  <a:lnTo>
                    <a:pt x="22466" y="1511"/>
                  </a:lnTo>
                  <a:lnTo>
                    <a:pt x="20955" y="1511"/>
                  </a:lnTo>
                  <a:lnTo>
                    <a:pt x="20955" y="0"/>
                  </a:lnTo>
                  <a:lnTo>
                    <a:pt x="19227" y="0"/>
                  </a:lnTo>
                  <a:lnTo>
                    <a:pt x="19227" y="1511"/>
                  </a:lnTo>
                  <a:lnTo>
                    <a:pt x="17716" y="1511"/>
                  </a:lnTo>
                  <a:lnTo>
                    <a:pt x="17716" y="0"/>
                  </a:lnTo>
                  <a:lnTo>
                    <a:pt x="17500" y="0"/>
                  </a:lnTo>
                  <a:lnTo>
                    <a:pt x="17500" y="1727"/>
                  </a:lnTo>
                  <a:lnTo>
                    <a:pt x="17500" y="3238"/>
                  </a:lnTo>
                  <a:lnTo>
                    <a:pt x="16205" y="3238"/>
                  </a:lnTo>
                  <a:lnTo>
                    <a:pt x="16205" y="1727"/>
                  </a:lnTo>
                  <a:lnTo>
                    <a:pt x="17500" y="1727"/>
                  </a:lnTo>
                  <a:lnTo>
                    <a:pt x="17500" y="0"/>
                  </a:lnTo>
                  <a:lnTo>
                    <a:pt x="15989" y="0"/>
                  </a:lnTo>
                  <a:lnTo>
                    <a:pt x="15989" y="1511"/>
                  </a:lnTo>
                  <a:lnTo>
                    <a:pt x="14478" y="1511"/>
                  </a:lnTo>
                  <a:lnTo>
                    <a:pt x="14478" y="0"/>
                  </a:lnTo>
                  <a:lnTo>
                    <a:pt x="12750" y="0"/>
                  </a:lnTo>
                  <a:lnTo>
                    <a:pt x="12750" y="1511"/>
                  </a:lnTo>
                  <a:lnTo>
                    <a:pt x="11239" y="1511"/>
                  </a:lnTo>
                  <a:lnTo>
                    <a:pt x="11239" y="0"/>
                  </a:lnTo>
                  <a:lnTo>
                    <a:pt x="9512" y="0"/>
                  </a:lnTo>
                  <a:lnTo>
                    <a:pt x="9512" y="1511"/>
                  </a:lnTo>
                  <a:lnTo>
                    <a:pt x="9512" y="3238"/>
                  </a:lnTo>
                  <a:lnTo>
                    <a:pt x="9512" y="4965"/>
                  </a:lnTo>
                  <a:lnTo>
                    <a:pt x="8216" y="4965"/>
                  </a:lnTo>
                  <a:lnTo>
                    <a:pt x="8216" y="3238"/>
                  </a:lnTo>
                  <a:lnTo>
                    <a:pt x="9512" y="3238"/>
                  </a:lnTo>
                  <a:lnTo>
                    <a:pt x="9512" y="1511"/>
                  </a:lnTo>
                  <a:lnTo>
                    <a:pt x="8216" y="1511"/>
                  </a:lnTo>
                  <a:lnTo>
                    <a:pt x="8216" y="0"/>
                  </a:lnTo>
                  <a:lnTo>
                    <a:pt x="6489" y="0"/>
                  </a:lnTo>
                  <a:lnTo>
                    <a:pt x="6489" y="1511"/>
                  </a:lnTo>
                  <a:lnTo>
                    <a:pt x="4762" y="1511"/>
                  </a:lnTo>
                  <a:lnTo>
                    <a:pt x="4762" y="3238"/>
                  </a:lnTo>
                  <a:lnTo>
                    <a:pt x="3251" y="3238"/>
                  </a:lnTo>
                  <a:lnTo>
                    <a:pt x="3251" y="4965"/>
                  </a:lnTo>
                  <a:lnTo>
                    <a:pt x="4762" y="4965"/>
                  </a:lnTo>
                  <a:lnTo>
                    <a:pt x="4762" y="6692"/>
                  </a:lnTo>
                  <a:lnTo>
                    <a:pt x="6489" y="6692"/>
                  </a:lnTo>
                  <a:lnTo>
                    <a:pt x="6489" y="4965"/>
                  </a:lnTo>
                  <a:lnTo>
                    <a:pt x="4978" y="4965"/>
                  </a:lnTo>
                  <a:lnTo>
                    <a:pt x="4978" y="3238"/>
                  </a:lnTo>
                  <a:lnTo>
                    <a:pt x="6489" y="3238"/>
                  </a:lnTo>
                  <a:lnTo>
                    <a:pt x="6489" y="1727"/>
                  </a:lnTo>
                  <a:lnTo>
                    <a:pt x="8001" y="1727"/>
                  </a:lnTo>
                  <a:lnTo>
                    <a:pt x="8001" y="3238"/>
                  </a:lnTo>
                  <a:lnTo>
                    <a:pt x="6489" y="3238"/>
                  </a:lnTo>
                  <a:lnTo>
                    <a:pt x="6489" y="4965"/>
                  </a:lnTo>
                  <a:lnTo>
                    <a:pt x="8001" y="4965"/>
                  </a:lnTo>
                  <a:lnTo>
                    <a:pt x="8001" y="6692"/>
                  </a:lnTo>
                  <a:lnTo>
                    <a:pt x="9728" y="6692"/>
                  </a:lnTo>
                  <a:lnTo>
                    <a:pt x="9728" y="4965"/>
                  </a:lnTo>
                  <a:lnTo>
                    <a:pt x="11239" y="4965"/>
                  </a:lnTo>
                  <a:lnTo>
                    <a:pt x="11239" y="3238"/>
                  </a:lnTo>
                  <a:lnTo>
                    <a:pt x="9728" y="3238"/>
                  </a:lnTo>
                  <a:lnTo>
                    <a:pt x="9728" y="1727"/>
                  </a:lnTo>
                  <a:lnTo>
                    <a:pt x="11239" y="1727"/>
                  </a:lnTo>
                  <a:lnTo>
                    <a:pt x="11239" y="3238"/>
                  </a:lnTo>
                  <a:lnTo>
                    <a:pt x="12750" y="3238"/>
                  </a:lnTo>
                  <a:lnTo>
                    <a:pt x="12750" y="4965"/>
                  </a:lnTo>
                  <a:lnTo>
                    <a:pt x="11239" y="4965"/>
                  </a:lnTo>
                  <a:lnTo>
                    <a:pt x="11239" y="6692"/>
                  </a:lnTo>
                  <a:lnTo>
                    <a:pt x="12966" y="6692"/>
                  </a:lnTo>
                  <a:lnTo>
                    <a:pt x="12966" y="4965"/>
                  </a:lnTo>
                  <a:lnTo>
                    <a:pt x="14478" y="4965"/>
                  </a:lnTo>
                  <a:lnTo>
                    <a:pt x="14478" y="3238"/>
                  </a:lnTo>
                  <a:lnTo>
                    <a:pt x="12966" y="3238"/>
                  </a:lnTo>
                  <a:lnTo>
                    <a:pt x="12966" y="1727"/>
                  </a:lnTo>
                  <a:lnTo>
                    <a:pt x="14478" y="1727"/>
                  </a:lnTo>
                  <a:lnTo>
                    <a:pt x="14478" y="3238"/>
                  </a:lnTo>
                  <a:lnTo>
                    <a:pt x="15989" y="3238"/>
                  </a:lnTo>
                  <a:lnTo>
                    <a:pt x="15989" y="4965"/>
                  </a:lnTo>
                  <a:lnTo>
                    <a:pt x="14478" y="4965"/>
                  </a:lnTo>
                  <a:lnTo>
                    <a:pt x="14478" y="6692"/>
                  </a:lnTo>
                  <a:lnTo>
                    <a:pt x="16205" y="6692"/>
                  </a:lnTo>
                  <a:lnTo>
                    <a:pt x="16205" y="4965"/>
                  </a:lnTo>
                  <a:lnTo>
                    <a:pt x="17500" y="4965"/>
                  </a:lnTo>
                  <a:lnTo>
                    <a:pt x="17500" y="6692"/>
                  </a:lnTo>
                  <a:lnTo>
                    <a:pt x="19227" y="6692"/>
                  </a:lnTo>
                  <a:lnTo>
                    <a:pt x="19227" y="4965"/>
                  </a:lnTo>
                  <a:lnTo>
                    <a:pt x="17716" y="4965"/>
                  </a:lnTo>
                  <a:lnTo>
                    <a:pt x="17716" y="3238"/>
                  </a:lnTo>
                  <a:lnTo>
                    <a:pt x="19227" y="3238"/>
                  </a:lnTo>
                  <a:lnTo>
                    <a:pt x="19227" y="1727"/>
                  </a:lnTo>
                  <a:lnTo>
                    <a:pt x="20739" y="1727"/>
                  </a:lnTo>
                  <a:lnTo>
                    <a:pt x="20739" y="3238"/>
                  </a:lnTo>
                  <a:lnTo>
                    <a:pt x="19227" y="3238"/>
                  </a:lnTo>
                  <a:lnTo>
                    <a:pt x="19227" y="4965"/>
                  </a:lnTo>
                  <a:lnTo>
                    <a:pt x="20739" y="4965"/>
                  </a:lnTo>
                  <a:lnTo>
                    <a:pt x="20739" y="6692"/>
                  </a:lnTo>
                  <a:lnTo>
                    <a:pt x="22466" y="6692"/>
                  </a:lnTo>
                  <a:lnTo>
                    <a:pt x="22466" y="4965"/>
                  </a:lnTo>
                  <a:lnTo>
                    <a:pt x="20955" y="4965"/>
                  </a:lnTo>
                  <a:lnTo>
                    <a:pt x="20955" y="3238"/>
                  </a:lnTo>
                  <a:lnTo>
                    <a:pt x="22466" y="3238"/>
                  </a:lnTo>
                  <a:lnTo>
                    <a:pt x="22466" y="1727"/>
                  </a:lnTo>
                  <a:lnTo>
                    <a:pt x="23977" y="1727"/>
                  </a:lnTo>
                  <a:lnTo>
                    <a:pt x="23977" y="3238"/>
                  </a:lnTo>
                  <a:lnTo>
                    <a:pt x="22466" y="3238"/>
                  </a:lnTo>
                  <a:lnTo>
                    <a:pt x="22466" y="4965"/>
                  </a:lnTo>
                  <a:lnTo>
                    <a:pt x="23977" y="4965"/>
                  </a:lnTo>
                  <a:lnTo>
                    <a:pt x="23977" y="6692"/>
                  </a:lnTo>
                  <a:lnTo>
                    <a:pt x="25704" y="6692"/>
                  </a:lnTo>
                  <a:lnTo>
                    <a:pt x="25704" y="4965"/>
                  </a:lnTo>
                  <a:lnTo>
                    <a:pt x="24193" y="4965"/>
                  </a:lnTo>
                  <a:lnTo>
                    <a:pt x="24193" y="3238"/>
                  </a:lnTo>
                  <a:lnTo>
                    <a:pt x="25704" y="3238"/>
                  </a:lnTo>
                  <a:lnTo>
                    <a:pt x="25704" y="1727"/>
                  </a:lnTo>
                  <a:lnTo>
                    <a:pt x="27216" y="1727"/>
                  </a:lnTo>
                  <a:lnTo>
                    <a:pt x="27216" y="3238"/>
                  </a:lnTo>
                  <a:lnTo>
                    <a:pt x="25704" y="3238"/>
                  </a:lnTo>
                  <a:lnTo>
                    <a:pt x="25704" y="4965"/>
                  </a:lnTo>
                  <a:lnTo>
                    <a:pt x="27216" y="4965"/>
                  </a:lnTo>
                  <a:lnTo>
                    <a:pt x="27216" y="6692"/>
                  </a:lnTo>
                  <a:lnTo>
                    <a:pt x="28943" y="6692"/>
                  </a:lnTo>
                  <a:lnTo>
                    <a:pt x="28943" y="4965"/>
                  </a:lnTo>
                  <a:lnTo>
                    <a:pt x="29159" y="4965"/>
                  </a:lnTo>
                  <a:lnTo>
                    <a:pt x="29159" y="3238"/>
                  </a:lnTo>
                  <a:lnTo>
                    <a:pt x="28943" y="3238"/>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4" name="object 604"/>
            <p:cNvSpPr/>
            <p:nvPr/>
          </p:nvSpPr>
          <p:spPr>
            <a:xfrm>
              <a:off x="7362355" y="5546991"/>
              <a:ext cx="29209" cy="13970"/>
            </a:xfrm>
            <a:custGeom>
              <a:avLst/>
              <a:gdLst/>
              <a:ahLst/>
              <a:cxnLst/>
              <a:rect l="l" t="t" r="r" b="b"/>
              <a:pathLst>
                <a:path w="29209" h="13970">
                  <a:moveTo>
                    <a:pt x="29159" y="1727"/>
                  </a:moveTo>
                  <a:lnTo>
                    <a:pt x="28943" y="1727"/>
                  </a:lnTo>
                  <a:lnTo>
                    <a:pt x="28943" y="0"/>
                  </a:lnTo>
                  <a:lnTo>
                    <a:pt x="28727" y="0"/>
                  </a:lnTo>
                  <a:lnTo>
                    <a:pt x="28727" y="10147"/>
                  </a:lnTo>
                  <a:lnTo>
                    <a:pt x="27432" y="10147"/>
                  </a:lnTo>
                  <a:lnTo>
                    <a:pt x="27432" y="8636"/>
                  </a:lnTo>
                  <a:lnTo>
                    <a:pt x="28727" y="8636"/>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5704" y="8636"/>
                  </a:lnTo>
                  <a:lnTo>
                    <a:pt x="25704" y="10147"/>
                  </a:lnTo>
                  <a:lnTo>
                    <a:pt x="24193" y="10147"/>
                  </a:lnTo>
                  <a:lnTo>
                    <a:pt x="24193"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2466" y="8636"/>
                  </a:lnTo>
                  <a:lnTo>
                    <a:pt x="22466" y="10147"/>
                  </a:lnTo>
                  <a:lnTo>
                    <a:pt x="20955" y="10147"/>
                  </a:lnTo>
                  <a:lnTo>
                    <a:pt x="20955"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19227" y="8636"/>
                  </a:lnTo>
                  <a:lnTo>
                    <a:pt x="19227" y="10147"/>
                  </a:lnTo>
                  <a:lnTo>
                    <a:pt x="17716" y="10147"/>
                  </a:lnTo>
                  <a:lnTo>
                    <a:pt x="17716" y="8636"/>
                  </a:lnTo>
                  <a:lnTo>
                    <a:pt x="19227" y="8636"/>
                  </a:lnTo>
                  <a:lnTo>
                    <a:pt x="19227" y="6908"/>
                  </a:lnTo>
                  <a:lnTo>
                    <a:pt x="17716" y="6908"/>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11874"/>
                  </a:lnTo>
                  <a:lnTo>
                    <a:pt x="16205" y="11874"/>
                  </a:lnTo>
                  <a:lnTo>
                    <a:pt x="16205" y="10363"/>
                  </a:lnTo>
                  <a:lnTo>
                    <a:pt x="17500" y="10363"/>
                  </a:lnTo>
                  <a:lnTo>
                    <a:pt x="17500" y="8636"/>
                  </a:lnTo>
                  <a:lnTo>
                    <a:pt x="16205" y="8636"/>
                  </a:lnTo>
                  <a:lnTo>
                    <a:pt x="16205" y="6908"/>
                  </a:lnTo>
                  <a:lnTo>
                    <a:pt x="17500" y="6908"/>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4478" y="6908"/>
                  </a:lnTo>
                  <a:lnTo>
                    <a:pt x="14478" y="8636"/>
                  </a:lnTo>
                  <a:lnTo>
                    <a:pt x="15989" y="8636"/>
                  </a:lnTo>
                  <a:lnTo>
                    <a:pt x="15989" y="10147"/>
                  </a:lnTo>
                  <a:lnTo>
                    <a:pt x="14478" y="10147"/>
                  </a:lnTo>
                  <a:lnTo>
                    <a:pt x="14478" y="8636"/>
                  </a:lnTo>
                  <a:lnTo>
                    <a:pt x="12966" y="8636"/>
                  </a:lnTo>
                  <a:lnTo>
                    <a:pt x="12966" y="6908"/>
                  </a:lnTo>
                  <a:lnTo>
                    <a:pt x="14478" y="6908"/>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908"/>
                  </a:lnTo>
                  <a:lnTo>
                    <a:pt x="11239" y="6908"/>
                  </a:lnTo>
                  <a:lnTo>
                    <a:pt x="11239" y="8636"/>
                  </a:lnTo>
                  <a:lnTo>
                    <a:pt x="12750" y="8636"/>
                  </a:lnTo>
                  <a:lnTo>
                    <a:pt x="12750" y="10147"/>
                  </a:lnTo>
                  <a:lnTo>
                    <a:pt x="11239" y="10147"/>
                  </a:lnTo>
                  <a:lnTo>
                    <a:pt x="11239" y="8636"/>
                  </a:lnTo>
                  <a:lnTo>
                    <a:pt x="9728" y="8636"/>
                  </a:lnTo>
                  <a:lnTo>
                    <a:pt x="9728" y="6908"/>
                  </a:lnTo>
                  <a:lnTo>
                    <a:pt x="11239" y="6908"/>
                  </a:lnTo>
                  <a:lnTo>
                    <a:pt x="11239" y="5181"/>
                  </a:lnTo>
                  <a:lnTo>
                    <a:pt x="9728" y="5181"/>
                  </a:lnTo>
                  <a:lnTo>
                    <a:pt x="9728" y="3454"/>
                  </a:lnTo>
                  <a:lnTo>
                    <a:pt x="11239" y="3454"/>
                  </a:lnTo>
                  <a:lnTo>
                    <a:pt x="11239" y="1727"/>
                  </a:lnTo>
                  <a:lnTo>
                    <a:pt x="9512" y="1727"/>
                  </a:lnTo>
                  <a:lnTo>
                    <a:pt x="9512" y="3454"/>
                  </a:lnTo>
                  <a:lnTo>
                    <a:pt x="9512" y="5181"/>
                  </a:lnTo>
                  <a:lnTo>
                    <a:pt x="9512" y="6908"/>
                  </a:lnTo>
                  <a:lnTo>
                    <a:pt x="9512" y="8636"/>
                  </a:lnTo>
                  <a:lnTo>
                    <a:pt x="9512" y="10147"/>
                  </a:lnTo>
                  <a:lnTo>
                    <a:pt x="8216" y="10147"/>
                  </a:lnTo>
                  <a:lnTo>
                    <a:pt x="8216" y="8636"/>
                  </a:lnTo>
                  <a:lnTo>
                    <a:pt x="9512" y="8636"/>
                  </a:lnTo>
                  <a:lnTo>
                    <a:pt x="9512" y="6908"/>
                  </a:lnTo>
                  <a:lnTo>
                    <a:pt x="8216" y="6908"/>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908"/>
                  </a:lnTo>
                  <a:lnTo>
                    <a:pt x="8001" y="6908"/>
                  </a:lnTo>
                  <a:lnTo>
                    <a:pt x="8001" y="8636"/>
                  </a:lnTo>
                  <a:lnTo>
                    <a:pt x="6489" y="8636"/>
                  </a:lnTo>
                  <a:lnTo>
                    <a:pt x="6489" y="10147"/>
                  </a:lnTo>
                  <a:lnTo>
                    <a:pt x="4978" y="10147"/>
                  </a:lnTo>
                  <a:lnTo>
                    <a:pt x="4978" y="8636"/>
                  </a:lnTo>
                  <a:lnTo>
                    <a:pt x="6489" y="8636"/>
                  </a:lnTo>
                  <a:lnTo>
                    <a:pt x="6489" y="6908"/>
                  </a:lnTo>
                  <a:lnTo>
                    <a:pt x="4978" y="6908"/>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908"/>
                  </a:lnTo>
                  <a:lnTo>
                    <a:pt x="4762" y="6908"/>
                  </a:lnTo>
                  <a:lnTo>
                    <a:pt x="4762" y="8636"/>
                  </a:lnTo>
                  <a:lnTo>
                    <a:pt x="3251" y="8636"/>
                  </a:lnTo>
                  <a:lnTo>
                    <a:pt x="3251" y="10147"/>
                  </a:lnTo>
                  <a:lnTo>
                    <a:pt x="1727" y="10147"/>
                  </a:lnTo>
                  <a:lnTo>
                    <a:pt x="1727" y="8636"/>
                  </a:lnTo>
                  <a:lnTo>
                    <a:pt x="3251" y="8636"/>
                  </a:lnTo>
                  <a:lnTo>
                    <a:pt x="3251" y="6908"/>
                  </a:lnTo>
                  <a:lnTo>
                    <a:pt x="1727" y="6908"/>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0" y="8636"/>
                  </a:lnTo>
                  <a:lnTo>
                    <a:pt x="0" y="10363"/>
                  </a:lnTo>
                  <a:lnTo>
                    <a:pt x="1524" y="10363"/>
                  </a:lnTo>
                  <a:lnTo>
                    <a:pt x="1524" y="11874"/>
                  </a:lnTo>
                  <a:lnTo>
                    <a:pt x="0" y="11874"/>
                  </a:lnTo>
                  <a:lnTo>
                    <a:pt x="0" y="13601"/>
                  </a:lnTo>
                  <a:lnTo>
                    <a:pt x="1727" y="13601"/>
                  </a:lnTo>
                  <a:lnTo>
                    <a:pt x="1727" y="11874"/>
                  </a:lnTo>
                  <a:lnTo>
                    <a:pt x="3251" y="11874"/>
                  </a:lnTo>
                  <a:lnTo>
                    <a:pt x="3251" y="10363"/>
                  </a:lnTo>
                  <a:lnTo>
                    <a:pt x="4762" y="10363"/>
                  </a:lnTo>
                  <a:lnTo>
                    <a:pt x="4762" y="11874"/>
                  </a:lnTo>
                  <a:lnTo>
                    <a:pt x="3251" y="11874"/>
                  </a:lnTo>
                  <a:lnTo>
                    <a:pt x="3251" y="13601"/>
                  </a:lnTo>
                  <a:lnTo>
                    <a:pt x="4978" y="13601"/>
                  </a:lnTo>
                  <a:lnTo>
                    <a:pt x="4978" y="11874"/>
                  </a:lnTo>
                  <a:lnTo>
                    <a:pt x="6489" y="11874"/>
                  </a:lnTo>
                  <a:lnTo>
                    <a:pt x="6489" y="10363"/>
                  </a:lnTo>
                  <a:lnTo>
                    <a:pt x="8001" y="10363"/>
                  </a:lnTo>
                  <a:lnTo>
                    <a:pt x="8001" y="11874"/>
                  </a:lnTo>
                  <a:lnTo>
                    <a:pt x="6489" y="11874"/>
                  </a:lnTo>
                  <a:lnTo>
                    <a:pt x="6489" y="13601"/>
                  </a:lnTo>
                  <a:lnTo>
                    <a:pt x="8216" y="13601"/>
                  </a:lnTo>
                  <a:lnTo>
                    <a:pt x="8216" y="11874"/>
                  </a:lnTo>
                  <a:lnTo>
                    <a:pt x="9512" y="11874"/>
                  </a:lnTo>
                  <a:lnTo>
                    <a:pt x="9512" y="13601"/>
                  </a:lnTo>
                  <a:lnTo>
                    <a:pt x="11239" y="13601"/>
                  </a:lnTo>
                  <a:lnTo>
                    <a:pt x="11239" y="11874"/>
                  </a:lnTo>
                  <a:lnTo>
                    <a:pt x="9728" y="11874"/>
                  </a:lnTo>
                  <a:lnTo>
                    <a:pt x="9728" y="10363"/>
                  </a:lnTo>
                  <a:lnTo>
                    <a:pt x="11239" y="10363"/>
                  </a:lnTo>
                  <a:lnTo>
                    <a:pt x="11239" y="11874"/>
                  </a:lnTo>
                  <a:lnTo>
                    <a:pt x="12750" y="11874"/>
                  </a:lnTo>
                  <a:lnTo>
                    <a:pt x="12750" y="13601"/>
                  </a:lnTo>
                  <a:lnTo>
                    <a:pt x="14478" y="13601"/>
                  </a:lnTo>
                  <a:lnTo>
                    <a:pt x="14478" y="11874"/>
                  </a:lnTo>
                  <a:lnTo>
                    <a:pt x="12966" y="11874"/>
                  </a:lnTo>
                  <a:lnTo>
                    <a:pt x="12966" y="10363"/>
                  </a:lnTo>
                  <a:lnTo>
                    <a:pt x="14478" y="10363"/>
                  </a:lnTo>
                  <a:lnTo>
                    <a:pt x="14478" y="11874"/>
                  </a:lnTo>
                  <a:lnTo>
                    <a:pt x="15989" y="11874"/>
                  </a:lnTo>
                  <a:lnTo>
                    <a:pt x="15989" y="13601"/>
                  </a:lnTo>
                  <a:lnTo>
                    <a:pt x="17716" y="13601"/>
                  </a:lnTo>
                  <a:lnTo>
                    <a:pt x="17716" y="11874"/>
                  </a:lnTo>
                  <a:lnTo>
                    <a:pt x="19227" y="11874"/>
                  </a:lnTo>
                  <a:lnTo>
                    <a:pt x="19227" y="10363"/>
                  </a:lnTo>
                  <a:lnTo>
                    <a:pt x="20739" y="10363"/>
                  </a:lnTo>
                  <a:lnTo>
                    <a:pt x="20739" y="11874"/>
                  </a:lnTo>
                  <a:lnTo>
                    <a:pt x="19227" y="11874"/>
                  </a:lnTo>
                  <a:lnTo>
                    <a:pt x="19227" y="13601"/>
                  </a:lnTo>
                  <a:lnTo>
                    <a:pt x="20955" y="13601"/>
                  </a:lnTo>
                  <a:lnTo>
                    <a:pt x="20955" y="11874"/>
                  </a:lnTo>
                  <a:lnTo>
                    <a:pt x="22466" y="11874"/>
                  </a:lnTo>
                  <a:lnTo>
                    <a:pt x="22466" y="10363"/>
                  </a:lnTo>
                  <a:lnTo>
                    <a:pt x="23977" y="10363"/>
                  </a:lnTo>
                  <a:lnTo>
                    <a:pt x="23977" y="11874"/>
                  </a:lnTo>
                  <a:lnTo>
                    <a:pt x="22466" y="11874"/>
                  </a:lnTo>
                  <a:lnTo>
                    <a:pt x="22466" y="13601"/>
                  </a:lnTo>
                  <a:lnTo>
                    <a:pt x="24193" y="13601"/>
                  </a:lnTo>
                  <a:lnTo>
                    <a:pt x="24193" y="11874"/>
                  </a:lnTo>
                  <a:lnTo>
                    <a:pt x="25704" y="11874"/>
                  </a:lnTo>
                  <a:lnTo>
                    <a:pt x="25704" y="10363"/>
                  </a:lnTo>
                  <a:lnTo>
                    <a:pt x="27216" y="10363"/>
                  </a:lnTo>
                  <a:lnTo>
                    <a:pt x="27216" y="11874"/>
                  </a:lnTo>
                  <a:lnTo>
                    <a:pt x="25704" y="11874"/>
                  </a:lnTo>
                  <a:lnTo>
                    <a:pt x="25704" y="13601"/>
                  </a:lnTo>
                  <a:lnTo>
                    <a:pt x="27432" y="13601"/>
                  </a:lnTo>
                  <a:lnTo>
                    <a:pt x="27432" y="11874"/>
                  </a:lnTo>
                  <a:lnTo>
                    <a:pt x="28727" y="11874"/>
                  </a:lnTo>
                  <a:lnTo>
                    <a:pt x="28727" y="13601"/>
                  </a:lnTo>
                  <a:lnTo>
                    <a:pt x="29159" y="13601"/>
                  </a:lnTo>
                  <a:lnTo>
                    <a:pt x="29159" y="11874"/>
                  </a:lnTo>
                  <a:lnTo>
                    <a:pt x="28943" y="11874"/>
                  </a:lnTo>
                  <a:lnTo>
                    <a:pt x="28943" y="10363"/>
                  </a:lnTo>
                  <a:lnTo>
                    <a:pt x="29159" y="10363"/>
                  </a:lnTo>
                  <a:lnTo>
                    <a:pt x="29159"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5" name="object 605"/>
            <p:cNvSpPr/>
            <p:nvPr/>
          </p:nvSpPr>
          <p:spPr>
            <a:xfrm>
              <a:off x="7362355" y="5558865"/>
              <a:ext cx="29209" cy="15875"/>
            </a:xfrm>
            <a:custGeom>
              <a:avLst/>
              <a:gdLst/>
              <a:ahLst/>
              <a:cxnLst/>
              <a:rect l="l" t="t" r="r" b="b"/>
              <a:pathLst>
                <a:path w="29209" h="15875">
                  <a:moveTo>
                    <a:pt x="3251" y="5194"/>
                  </a:moveTo>
                  <a:lnTo>
                    <a:pt x="1727" y="5194"/>
                  </a:lnTo>
                  <a:lnTo>
                    <a:pt x="1727" y="3467"/>
                  </a:lnTo>
                  <a:lnTo>
                    <a:pt x="0" y="3467"/>
                  </a:lnTo>
                  <a:lnTo>
                    <a:pt x="0" y="5194"/>
                  </a:lnTo>
                  <a:lnTo>
                    <a:pt x="1524" y="5194"/>
                  </a:lnTo>
                  <a:lnTo>
                    <a:pt x="1524" y="6921"/>
                  </a:lnTo>
                  <a:lnTo>
                    <a:pt x="0" y="6921"/>
                  </a:lnTo>
                  <a:lnTo>
                    <a:pt x="0" y="8648"/>
                  </a:lnTo>
                  <a:lnTo>
                    <a:pt x="1524" y="8648"/>
                  </a:lnTo>
                  <a:lnTo>
                    <a:pt x="1524" y="10375"/>
                  </a:lnTo>
                  <a:lnTo>
                    <a:pt x="0" y="10375"/>
                  </a:lnTo>
                  <a:lnTo>
                    <a:pt x="0" y="12103"/>
                  </a:lnTo>
                  <a:lnTo>
                    <a:pt x="1524" y="12103"/>
                  </a:lnTo>
                  <a:lnTo>
                    <a:pt x="1524" y="13830"/>
                  </a:lnTo>
                  <a:lnTo>
                    <a:pt x="0" y="13830"/>
                  </a:lnTo>
                  <a:lnTo>
                    <a:pt x="0" y="15557"/>
                  </a:lnTo>
                  <a:lnTo>
                    <a:pt x="1727" y="15557"/>
                  </a:lnTo>
                  <a:lnTo>
                    <a:pt x="1727" y="13830"/>
                  </a:lnTo>
                  <a:lnTo>
                    <a:pt x="3251" y="13830"/>
                  </a:lnTo>
                  <a:lnTo>
                    <a:pt x="3251" y="12103"/>
                  </a:lnTo>
                  <a:lnTo>
                    <a:pt x="1727" y="12103"/>
                  </a:lnTo>
                  <a:lnTo>
                    <a:pt x="1727" y="10375"/>
                  </a:lnTo>
                  <a:lnTo>
                    <a:pt x="3251" y="10375"/>
                  </a:lnTo>
                  <a:lnTo>
                    <a:pt x="3251" y="8648"/>
                  </a:lnTo>
                  <a:lnTo>
                    <a:pt x="1727" y="8648"/>
                  </a:lnTo>
                  <a:lnTo>
                    <a:pt x="1727" y="6921"/>
                  </a:lnTo>
                  <a:lnTo>
                    <a:pt x="3251" y="6921"/>
                  </a:lnTo>
                  <a:lnTo>
                    <a:pt x="3251" y="5194"/>
                  </a:lnTo>
                  <a:close/>
                </a:path>
                <a:path w="29209" h="15875">
                  <a:moveTo>
                    <a:pt x="3251" y="1727"/>
                  </a:moveTo>
                  <a:lnTo>
                    <a:pt x="1524" y="1727"/>
                  </a:lnTo>
                  <a:lnTo>
                    <a:pt x="1524" y="3454"/>
                  </a:lnTo>
                  <a:lnTo>
                    <a:pt x="3251" y="3454"/>
                  </a:lnTo>
                  <a:lnTo>
                    <a:pt x="3251" y="1727"/>
                  </a:lnTo>
                  <a:close/>
                </a:path>
                <a:path w="29209" h="15875">
                  <a:moveTo>
                    <a:pt x="6489" y="5194"/>
                  </a:moveTo>
                  <a:lnTo>
                    <a:pt x="4978" y="5194"/>
                  </a:lnTo>
                  <a:lnTo>
                    <a:pt x="4978" y="3467"/>
                  </a:lnTo>
                  <a:lnTo>
                    <a:pt x="3251" y="3467"/>
                  </a:lnTo>
                  <a:lnTo>
                    <a:pt x="3251" y="5194"/>
                  </a:lnTo>
                  <a:lnTo>
                    <a:pt x="4762" y="5194"/>
                  </a:lnTo>
                  <a:lnTo>
                    <a:pt x="4762" y="6921"/>
                  </a:lnTo>
                  <a:lnTo>
                    <a:pt x="3251" y="6921"/>
                  </a:lnTo>
                  <a:lnTo>
                    <a:pt x="3251" y="8648"/>
                  </a:lnTo>
                  <a:lnTo>
                    <a:pt x="4762" y="8648"/>
                  </a:lnTo>
                  <a:lnTo>
                    <a:pt x="4762" y="10375"/>
                  </a:lnTo>
                  <a:lnTo>
                    <a:pt x="3251" y="10375"/>
                  </a:lnTo>
                  <a:lnTo>
                    <a:pt x="3251" y="12103"/>
                  </a:lnTo>
                  <a:lnTo>
                    <a:pt x="4762" y="12103"/>
                  </a:lnTo>
                  <a:lnTo>
                    <a:pt x="4762" y="13830"/>
                  </a:lnTo>
                  <a:lnTo>
                    <a:pt x="3251" y="13830"/>
                  </a:lnTo>
                  <a:lnTo>
                    <a:pt x="3251" y="15557"/>
                  </a:lnTo>
                  <a:lnTo>
                    <a:pt x="4978" y="15557"/>
                  </a:lnTo>
                  <a:lnTo>
                    <a:pt x="4978" y="13830"/>
                  </a:lnTo>
                  <a:lnTo>
                    <a:pt x="6489" y="13830"/>
                  </a:lnTo>
                  <a:lnTo>
                    <a:pt x="6489" y="12103"/>
                  </a:lnTo>
                  <a:lnTo>
                    <a:pt x="4978" y="12103"/>
                  </a:lnTo>
                  <a:lnTo>
                    <a:pt x="4978" y="10375"/>
                  </a:lnTo>
                  <a:lnTo>
                    <a:pt x="6489" y="10375"/>
                  </a:lnTo>
                  <a:lnTo>
                    <a:pt x="6489" y="8648"/>
                  </a:lnTo>
                  <a:lnTo>
                    <a:pt x="4978" y="8648"/>
                  </a:lnTo>
                  <a:lnTo>
                    <a:pt x="4978" y="6921"/>
                  </a:lnTo>
                  <a:lnTo>
                    <a:pt x="6489" y="6921"/>
                  </a:lnTo>
                  <a:lnTo>
                    <a:pt x="6489" y="5194"/>
                  </a:lnTo>
                  <a:close/>
                </a:path>
                <a:path w="29209" h="15875">
                  <a:moveTo>
                    <a:pt x="6489" y="1727"/>
                  </a:moveTo>
                  <a:lnTo>
                    <a:pt x="4762" y="1727"/>
                  </a:lnTo>
                  <a:lnTo>
                    <a:pt x="4762" y="3454"/>
                  </a:lnTo>
                  <a:lnTo>
                    <a:pt x="6489" y="3454"/>
                  </a:lnTo>
                  <a:lnTo>
                    <a:pt x="6489" y="1727"/>
                  </a:lnTo>
                  <a:close/>
                </a:path>
                <a:path w="29209" h="15875">
                  <a:moveTo>
                    <a:pt x="9728" y="1727"/>
                  </a:moveTo>
                  <a:lnTo>
                    <a:pt x="8001" y="1727"/>
                  </a:lnTo>
                  <a:lnTo>
                    <a:pt x="8001" y="3454"/>
                  </a:lnTo>
                  <a:lnTo>
                    <a:pt x="9728" y="3454"/>
                  </a:lnTo>
                  <a:lnTo>
                    <a:pt x="9728" y="1727"/>
                  </a:lnTo>
                  <a:close/>
                </a:path>
                <a:path w="29209" h="15875">
                  <a:moveTo>
                    <a:pt x="11239" y="3467"/>
                  </a:moveTo>
                  <a:lnTo>
                    <a:pt x="9512" y="3467"/>
                  </a:lnTo>
                  <a:lnTo>
                    <a:pt x="9512" y="5194"/>
                  </a:lnTo>
                  <a:lnTo>
                    <a:pt x="9512" y="6921"/>
                  </a:lnTo>
                  <a:lnTo>
                    <a:pt x="9512" y="8648"/>
                  </a:lnTo>
                  <a:lnTo>
                    <a:pt x="9512" y="10375"/>
                  </a:lnTo>
                  <a:lnTo>
                    <a:pt x="9512" y="12103"/>
                  </a:lnTo>
                  <a:lnTo>
                    <a:pt x="8216" y="12103"/>
                  </a:lnTo>
                  <a:lnTo>
                    <a:pt x="8216" y="10375"/>
                  </a:lnTo>
                  <a:lnTo>
                    <a:pt x="9512" y="10375"/>
                  </a:lnTo>
                  <a:lnTo>
                    <a:pt x="9512" y="8648"/>
                  </a:lnTo>
                  <a:lnTo>
                    <a:pt x="8216" y="8648"/>
                  </a:lnTo>
                  <a:lnTo>
                    <a:pt x="8216" y="6921"/>
                  </a:lnTo>
                  <a:lnTo>
                    <a:pt x="9512" y="6921"/>
                  </a:lnTo>
                  <a:lnTo>
                    <a:pt x="9512" y="5194"/>
                  </a:lnTo>
                  <a:lnTo>
                    <a:pt x="8216" y="5194"/>
                  </a:lnTo>
                  <a:lnTo>
                    <a:pt x="8216" y="3467"/>
                  </a:lnTo>
                  <a:lnTo>
                    <a:pt x="6489" y="3467"/>
                  </a:lnTo>
                  <a:lnTo>
                    <a:pt x="6489" y="5194"/>
                  </a:lnTo>
                  <a:lnTo>
                    <a:pt x="8001" y="5194"/>
                  </a:lnTo>
                  <a:lnTo>
                    <a:pt x="8001" y="6921"/>
                  </a:lnTo>
                  <a:lnTo>
                    <a:pt x="6489" y="6921"/>
                  </a:lnTo>
                  <a:lnTo>
                    <a:pt x="6489" y="8648"/>
                  </a:lnTo>
                  <a:lnTo>
                    <a:pt x="8001" y="8648"/>
                  </a:lnTo>
                  <a:lnTo>
                    <a:pt x="8001" y="10375"/>
                  </a:lnTo>
                  <a:lnTo>
                    <a:pt x="6489" y="10375"/>
                  </a:lnTo>
                  <a:lnTo>
                    <a:pt x="6489" y="12103"/>
                  </a:lnTo>
                  <a:lnTo>
                    <a:pt x="8001" y="12103"/>
                  </a:lnTo>
                  <a:lnTo>
                    <a:pt x="8001" y="13830"/>
                  </a:lnTo>
                  <a:lnTo>
                    <a:pt x="6489" y="13830"/>
                  </a:lnTo>
                  <a:lnTo>
                    <a:pt x="6489" y="15557"/>
                  </a:lnTo>
                  <a:lnTo>
                    <a:pt x="8216" y="15557"/>
                  </a:lnTo>
                  <a:lnTo>
                    <a:pt x="8216" y="13830"/>
                  </a:lnTo>
                  <a:lnTo>
                    <a:pt x="9512" y="13830"/>
                  </a:lnTo>
                  <a:lnTo>
                    <a:pt x="9512" y="15557"/>
                  </a:lnTo>
                  <a:lnTo>
                    <a:pt x="11239" y="15557"/>
                  </a:lnTo>
                  <a:lnTo>
                    <a:pt x="11239" y="13830"/>
                  </a:lnTo>
                  <a:lnTo>
                    <a:pt x="9728" y="13830"/>
                  </a:lnTo>
                  <a:lnTo>
                    <a:pt x="9728" y="12103"/>
                  </a:lnTo>
                  <a:lnTo>
                    <a:pt x="11239" y="12103"/>
                  </a:lnTo>
                  <a:lnTo>
                    <a:pt x="11239" y="10375"/>
                  </a:lnTo>
                  <a:lnTo>
                    <a:pt x="9728" y="10375"/>
                  </a:lnTo>
                  <a:lnTo>
                    <a:pt x="9728" y="8648"/>
                  </a:lnTo>
                  <a:lnTo>
                    <a:pt x="11239" y="8648"/>
                  </a:lnTo>
                  <a:lnTo>
                    <a:pt x="11239" y="6921"/>
                  </a:lnTo>
                  <a:lnTo>
                    <a:pt x="9728" y="6921"/>
                  </a:lnTo>
                  <a:lnTo>
                    <a:pt x="9728" y="5194"/>
                  </a:lnTo>
                  <a:lnTo>
                    <a:pt x="11239" y="5194"/>
                  </a:lnTo>
                  <a:lnTo>
                    <a:pt x="11239" y="3467"/>
                  </a:lnTo>
                  <a:close/>
                </a:path>
                <a:path w="29209" h="15875">
                  <a:moveTo>
                    <a:pt x="12966" y="1727"/>
                  </a:moveTo>
                  <a:lnTo>
                    <a:pt x="11239" y="1727"/>
                  </a:lnTo>
                  <a:lnTo>
                    <a:pt x="11239" y="3454"/>
                  </a:lnTo>
                  <a:lnTo>
                    <a:pt x="12966" y="3454"/>
                  </a:lnTo>
                  <a:lnTo>
                    <a:pt x="12966" y="1727"/>
                  </a:lnTo>
                  <a:close/>
                </a:path>
                <a:path w="29209" h="15875">
                  <a:moveTo>
                    <a:pt x="14478" y="3467"/>
                  </a:moveTo>
                  <a:lnTo>
                    <a:pt x="12750" y="3467"/>
                  </a:lnTo>
                  <a:lnTo>
                    <a:pt x="12750" y="5194"/>
                  </a:lnTo>
                  <a:lnTo>
                    <a:pt x="11239" y="5194"/>
                  </a:lnTo>
                  <a:lnTo>
                    <a:pt x="11239" y="6921"/>
                  </a:lnTo>
                  <a:lnTo>
                    <a:pt x="12750" y="6921"/>
                  </a:lnTo>
                  <a:lnTo>
                    <a:pt x="12750" y="8648"/>
                  </a:lnTo>
                  <a:lnTo>
                    <a:pt x="11239" y="8648"/>
                  </a:lnTo>
                  <a:lnTo>
                    <a:pt x="11239" y="10375"/>
                  </a:lnTo>
                  <a:lnTo>
                    <a:pt x="12750" y="10375"/>
                  </a:lnTo>
                  <a:lnTo>
                    <a:pt x="12750" y="12103"/>
                  </a:lnTo>
                  <a:lnTo>
                    <a:pt x="11239" y="12103"/>
                  </a:lnTo>
                  <a:lnTo>
                    <a:pt x="11239" y="13830"/>
                  </a:lnTo>
                  <a:lnTo>
                    <a:pt x="12966" y="13830"/>
                  </a:lnTo>
                  <a:lnTo>
                    <a:pt x="12966" y="12103"/>
                  </a:lnTo>
                  <a:lnTo>
                    <a:pt x="14478" y="12103"/>
                  </a:lnTo>
                  <a:lnTo>
                    <a:pt x="14478" y="10375"/>
                  </a:lnTo>
                  <a:lnTo>
                    <a:pt x="12966" y="10375"/>
                  </a:lnTo>
                  <a:lnTo>
                    <a:pt x="12966" y="8648"/>
                  </a:lnTo>
                  <a:lnTo>
                    <a:pt x="14478" y="8648"/>
                  </a:lnTo>
                  <a:lnTo>
                    <a:pt x="14478" y="6921"/>
                  </a:lnTo>
                  <a:lnTo>
                    <a:pt x="12966" y="6921"/>
                  </a:lnTo>
                  <a:lnTo>
                    <a:pt x="12966" y="5194"/>
                  </a:lnTo>
                  <a:lnTo>
                    <a:pt x="14478" y="5194"/>
                  </a:lnTo>
                  <a:lnTo>
                    <a:pt x="14478" y="3467"/>
                  </a:lnTo>
                  <a:close/>
                </a:path>
                <a:path w="29209" h="15875">
                  <a:moveTo>
                    <a:pt x="16205" y="1727"/>
                  </a:moveTo>
                  <a:lnTo>
                    <a:pt x="14478" y="1727"/>
                  </a:lnTo>
                  <a:lnTo>
                    <a:pt x="14478" y="3454"/>
                  </a:lnTo>
                  <a:lnTo>
                    <a:pt x="16205" y="3454"/>
                  </a:lnTo>
                  <a:lnTo>
                    <a:pt x="16205" y="1727"/>
                  </a:lnTo>
                  <a:close/>
                </a:path>
                <a:path w="29209" h="15875">
                  <a:moveTo>
                    <a:pt x="19227" y="5194"/>
                  </a:moveTo>
                  <a:lnTo>
                    <a:pt x="17716" y="5194"/>
                  </a:lnTo>
                  <a:lnTo>
                    <a:pt x="17716" y="3467"/>
                  </a:lnTo>
                  <a:lnTo>
                    <a:pt x="17500" y="3467"/>
                  </a:lnTo>
                  <a:lnTo>
                    <a:pt x="17500" y="5194"/>
                  </a:lnTo>
                  <a:lnTo>
                    <a:pt x="17500" y="6921"/>
                  </a:lnTo>
                  <a:lnTo>
                    <a:pt x="17500" y="8648"/>
                  </a:lnTo>
                  <a:lnTo>
                    <a:pt x="17500" y="10375"/>
                  </a:lnTo>
                  <a:lnTo>
                    <a:pt x="16205" y="10375"/>
                  </a:lnTo>
                  <a:lnTo>
                    <a:pt x="16205" y="8648"/>
                  </a:lnTo>
                  <a:lnTo>
                    <a:pt x="17500" y="8648"/>
                  </a:lnTo>
                  <a:lnTo>
                    <a:pt x="17500" y="6921"/>
                  </a:lnTo>
                  <a:lnTo>
                    <a:pt x="16205" y="6921"/>
                  </a:lnTo>
                  <a:lnTo>
                    <a:pt x="16205" y="5194"/>
                  </a:lnTo>
                  <a:lnTo>
                    <a:pt x="17500" y="5194"/>
                  </a:lnTo>
                  <a:lnTo>
                    <a:pt x="17500" y="3467"/>
                  </a:lnTo>
                  <a:lnTo>
                    <a:pt x="15989" y="3467"/>
                  </a:lnTo>
                  <a:lnTo>
                    <a:pt x="15989" y="5194"/>
                  </a:lnTo>
                  <a:lnTo>
                    <a:pt x="14478" y="5194"/>
                  </a:lnTo>
                  <a:lnTo>
                    <a:pt x="14478" y="6921"/>
                  </a:lnTo>
                  <a:lnTo>
                    <a:pt x="15989" y="6921"/>
                  </a:lnTo>
                  <a:lnTo>
                    <a:pt x="15989" y="8648"/>
                  </a:lnTo>
                  <a:lnTo>
                    <a:pt x="14478" y="8648"/>
                  </a:lnTo>
                  <a:lnTo>
                    <a:pt x="14478" y="10375"/>
                  </a:lnTo>
                  <a:lnTo>
                    <a:pt x="15989" y="10375"/>
                  </a:lnTo>
                  <a:lnTo>
                    <a:pt x="15989" y="12103"/>
                  </a:lnTo>
                  <a:lnTo>
                    <a:pt x="14478" y="12103"/>
                  </a:lnTo>
                  <a:lnTo>
                    <a:pt x="14478" y="13830"/>
                  </a:lnTo>
                  <a:lnTo>
                    <a:pt x="16205" y="13830"/>
                  </a:lnTo>
                  <a:lnTo>
                    <a:pt x="16205" y="12103"/>
                  </a:lnTo>
                  <a:lnTo>
                    <a:pt x="17500" y="12103"/>
                  </a:lnTo>
                  <a:lnTo>
                    <a:pt x="17500" y="13830"/>
                  </a:lnTo>
                  <a:lnTo>
                    <a:pt x="19227" y="13830"/>
                  </a:lnTo>
                  <a:lnTo>
                    <a:pt x="19227" y="12103"/>
                  </a:lnTo>
                  <a:lnTo>
                    <a:pt x="17716" y="12103"/>
                  </a:lnTo>
                  <a:lnTo>
                    <a:pt x="17716" y="10375"/>
                  </a:lnTo>
                  <a:lnTo>
                    <a:pt x="19227" y="10375"/>
                  </a:lnTo>
                  <a:lnTo>
                    <a:pt x="19227" y="8648"/>
                  </a:lnTo>
                  <a:lnTo>
                    <a:pt x="17716" y="8648"/>
                  </a:lnTo>
                  <a:lnTo>
                    <a:pt x="17716" y="6921"/>
                  </a:lnTo>
                  <a:lnTo>
                    <a:pt x="19227" y="6921"/>
                  </a:lnTo>
                  <a:lnTo>
                    <a:pt x="19227" y="5194"/>
                  </a:lnTo>
                  <a:close/>
                </a:path>
                <a:path w="29209" h="15875">
                  <a:moveTo>
                    <a:pt x="19227" y="1727"/>
                  </a:moveTo>
                  <a:lnTo>
                    <a:pt x="17500" y="1727"/>
                  </a:lnTo>
                  <a:lnTo>
                    <a:pt x="17500" y="3454"/>
                  </a:lnTo>
                  <a:lnTo>
                    <a:pt x="19227" y="3454"/>
                  </a:lnTo>
                  <a:lnTo>
                    <a:pt x="19227" y="1727"/>
                  </a:lnTo>
                  <a:close/>
                </a:path>
                <a:path w="29209" h="15875">
                  <a:moveTo>
                    <a:pt x="22466" y="5194"/>
                  </a:moveTo>
                  <a:lnTo>
                    <a:pt x="20955" y="5194"/>
                  </a:lnTo>
                  <a:lnTo>
                    <a:pt x="20955" y="3467"/>
                  </a:lnTo>
                  <a:lnTo>
                    <a:pt x="19227" y="3467"/>
                  </a:lnTo>
                  <a:lnTo>
                    <a:pt x="19227" y="5194"/>
                  </a:lnTo>
                  <a:lnTo>
                    <a:pt x="20739" y="5194"/>
                  </a:lnTo>
                  <a:lnTo>
                    <a:pt x="20739" y="6921"/>
                  </a:lnTo>
                  <a:lnTo>
                    <a:pt x="19227" y="6921"/>
                  </a:lnTo>
                  <a:lnTo>
                    <a:pt x="19227" y="8648"/>
                  </a:lnTo>
                  <a:lnTo>
                    <a:pt x="20739" y="8648"/>
                  </a:lnTo>
                  <a:lnTo>
                    <a:pt x="20739" y="10375"/>
                  </a:lnTo>
                  <a:lnTo>
                    <a:pt x="19227" y="10375"/>
                  </a:lnTo>
                  <a:lnTo>
                    <a:pt x="19227" y="12103"/>
                  </a:lnTo>
                  <a:lnTo>
                    <a:pt x="20739" y="12103"/>
                  </a:lnTo>
                  <a:lnTo>
                    <a:pt x="20739" y="13830"/>
                  </a:lnTo>
                  <a:lnTo>
                    <a:pt x="22466" y="13830"/>
                  </a:lnTo>
                  <a:lnTo>
                    <a:pt x="22466" y="12103"/>
                  </a:lnTo>
                  <a:lnTo>
                    <a:pt x="20955" y="12103"/>
                  </a:lnTo>
                  <a:lnTo>
                    <a:pt x="20955" y="10375"/>
                  </a:lnTo>
                  <a:lnTo>
                    <a:pt x="22466" y="10375"/>
                  </a:lnTo>
                  <a:lnTo>
                    <a:pt x="22466" y="8648"/>
                  </a:lnTo>
                  <a:lnTo>
                    <a:pt x="20955" y="8648"/>
                  </a:lnTo>
                  <a:lnTo>
                    <a:pt x="20955" y="6921"/>
                  </a:lnTo>
                  <a:lnTo>
                    <a:pt x="22466" y="6921"/>
                  </a:lnTo>
                  <a:lnTo>
                    <a:pt x="22466" y="5194"/>
                  </a:lnTo>
                  <a:close/>
                </a:path>
                <a:path w="29209" h="15875">
                  <a:moveTo>
                    <a:pt x="22466" y="1727"/>
                  </a:moveTo>
                  <a:lnTo>
                    <a:pt x="20739" y="1727"/>
                  </a:lnTo>
                  <a:lnTo>
                    <a:pt x="20739" y="3454"/>
                  </a:lnTo>
                  <a:lnTo>
                    <a:pt x="22466" y="3454"/>
                  </a:lnTo>
                  <a:lnTo>
                    <a:pt x="22466" y="1727"/>
                  </a:lnTo>
                  <a:close/>
                </a:path>
                <a:path w="29209" h="15875">
                  <a:moveTo>
                    <a:pt x="25704" y="5194"/>
                  </a:moveTo>
                  <a:lnTo>
                    <a:pt x="24193" y="5194"/>
                  </a:lnTo>
                  <a:lnTo>
                    <a:pt x="24193" y="3467"/>
                  </a:lnTo>
                  <a:lnTo>
                    <a:pt x="22466" y="3467"/>
                  </a:lnTo>
                  <a:lnTo>
                    <a:pt x="22466" y="5194"/>
                  </a:lnTo>
                  <a:lnTo>
                    <a:pt x="23977" y="5194"/>
                  </a:lnTo>
                  <a:lnTo>
                    <a:pt x="23977" y="6921"/>
                  </a:lnTo>
                  <a:lnTo>
                    <a:pt x="22466" y="6921"/>
                  </a:lnTo>
                  <a:lnTo>
                    <a:pt x="22466" y="8648"/>
                  </a:lnTo>
                  <a:lnTo>
                    <a:pt x="23977" y="8648"/>
                  </a:lnTo>
                  <a:lnTo>
                    <a:pt x="23977" y="10375"/>
                  </a:lnTo>
                  <a:lnTo>
                    <a:pt x="22466" y="10375"/>
                  </a:lnTo>
                  <a:lnTo>
                    <a:pt x="22466" y="12103"/>
                  </a:lnTo>
                  <a:lnTo>
                    <a:pt x="23977" y="12103"/>
                  </a:lnTo>
                  <a:lnTo>
                    <a:pt x="23977" y="13830"/>
                  </a:lnTo>
                  <a:lnTo>
                    <a:pt x="25704" y="13830"/>
                  </a:lnTo>
                  <a:lnTo>
                    <a:pt x="25704" y="12103"/>
                  </a:lnTo>
                  <a:lnTo>
                    <a:pt x="24193" y="12103"/>
                  </a:lnTo>
                  <a:lnTo>
                    <a:pt x="24193" y="10375"/>
                  </a:lnTo>
                  <a:lnTo>
                    <a:pt x="25704" y="10375"/>
                  </a:lnTo>
                  <a:lnTo>
                    <a:pt x="25704" y="8648"/>
                  </a:lnTo>
                  <a:lnTo>
                    <a:pt x="24193" y="8648"/>
                  </a:lnTo>
                  <a:lnTo>
                    <a:pt x="24193" y="6921"/>
                  </a:lnTo>
                  <a:lnTo>
                    <a:pt x="25704" y="6921"/>
                  </a:lnTo>
                  <a:lnTo>
                    <a:pt x="25704" y="5194"/>
                  </a:lnTo>
                  <a:close/>
                </a:path>
                <a:path w="29209" h="15875">
                  <a:moveTo>
                    <a:pt x="25704" y="1727"/>
                  </a:moveTo>
                  <a:lnTo>
                    <a:pt x="23977" y="1727"/>
                  </a:lnTo>
                  <a:lnTo>
                    <a:pt x="23977" y="3454"/>
                  </a:lnTo>
                  <a:lnTo>
                    <a:pt x="25704" y="3454"/>
                  </a:lnTo>
                  <a:lnTo>
                    <a:pt x="25704" y="1727"/>
                  </a:lnTo>
                  <a:close/>
                </a:path>
                <a:path w="29209" h="15875">
                  <a:moveTo>
                    <a:pt x="29159" y="3467"/>
                  </a:moveTo>
                  <a:lnTo>
                    <a:pt x="28727" y="3467"/>
                  </a:lnTo>
                  <a:lnTo>
                    <a:pt x="28727" y="5194"/>
                  </a:lnTo>
                  <a:lnTo>
                    <a:pt x="28727" y="6921"/>
                  </a:lnTo>
                  <a:lnTo>
                    <a:pt x="28727" y="8648"/>
                  </a:lnTo>
                  <a:lnTo>
                    <a:pt x="28727" y="10375"/>
                  </a:lnTo>
                  <a:lnTo>
                    <a:pt x="28727" y="12103"/>
                  </a:lnTo>
                  <a:lnTo>
                    <a:pt x="27432" y="12103"/>
                  </a:lnTo>
                  <a:lnTo>
                    <a:pt x="27432" y="10375"/>
                  </a:lnTo>
                  <a:lnTo>
                    <a:pt x="28727" y="10375"/>
                  </a:lnTo>
                  <a:lnTo>
                    <a:pt x="28727" y="8648"/>
                  </a:lnTo>
                  <a:lnTo>
                    <a:pt x="27432" y="8648"/>
                  </a:lnTo>
                  <a:lnTo>
                    <a:pt x="27432" y="6921"/>
                  </a:lnTo>
                  <a:lnTo>
                    <a:pt x="28727" y="6921"/>
                  </a:lnTo>
                  <a:lnTo>
                    <a:pt x="28727" y="5194"/>
                  </a:lnTo>
                  <a:lnTo>
                    <a:pt x="27432" y="5194"/>
                  </a:lnTo>
                  <a:lnTo>
                    <a:pt x="27432" y="3467"/>
                  </a:lnTo>
                  <a:lnTo>
                    <a:pt x="25704" y="3467"/>
                  </a:lnTo>
                  <a:lnTo>
                    <a:pt x="25704" y="5194"/>
                  </a:lnTo>
                  <a:lnTo>
                    <a:pt x="27216" y="5194"/>
                  </a:lnTo>
                  <a:lnTo>
                    <a:pt x="27216" y="6921"/>
                  </a:lnTo>
                  <a:lnTo>
                    <a:pt x="25704" y="6921"/>
                  </a:lnTo>
                  <a:lnTo>
                    <a:pt x="25704" y="8648"/>
                  </a:lnTo>
                  <a:lnTo>
                    <a:pt x="27216" y="8648"/>
                  </a:lnTo>
                  <a:lnTo>
                    <a:pt x="27216" y="10375"/>
                  </a:lnTo>
                  <a:lnTo>
                    <a:pt x="25704" y="10375"/>
                  </a:lnTo>
                  <a:lnTo>
                    <a:pt x="25704" y="12103"/>
                  </a:lnTo>
                  <a:lnTo>
                    <a:pt x="27216" y="12103"/>
                  </a:lnTo>
                  <a:lnTo>
                    <a:pt x="27216" y="13830"/>
                  </a:lnTo>
                  <a:lnTo>
                    <a:pt x="28943" y="13830"/>
                  </a:lnTo>
                  <a:lnTo>
                    <a:pt x="28943" y="12103"/>
                  </a:lnTo>
                  <a:lnTo>
                    <a:pt x="29159" y="12103"/>
                  </a:lnTo>
                  <a:lnTo>
                    <a:pt x="29159" y="10375"/>
                  </a:lnTo>
                  <a:lnTo>
                    <a:pt x="28943" y="10375"/>
                  </a:lnTo>
                  <a:lnTo>
                    <a:pt x="28943" y="8648"/>
                  </a:lnTo>
                  <a:lnTo>
                    <a:pt x="29159" y="8648"/>
                  </a:lnTo>
                  <a:lnTo>
                    <a:pt x="29159" y="6921"/>
                  </a:lnTo>
                  <a:lnTo>
                    <a:pt x="28943" y="6921"/>
                  </a:lnTo>
                  <a:lnTo>
                    <a:pt x="28943" y="5194"/>
                  </a:lnTo>
                  <a:lnTo>
                    <a:pt x="29159" y="5194"/>
                  </a:lnTo>
                  <a:lnTo>
                    <a:pt x="29159" y="3467"/>
                  </a:lnTo>
                  <a:close/>
                </a:path>
                <a:path w="29209" h="15875">
                  <a:moveTo>
                    <a:pt x="29159" y="0"/>
                  </a:moveTo>
                  <a:lnTo>
                    <a:pt x="28727" y="0"/>
                  </a:lnTo>
                  <a:lnTo>
                    <a:pt x="28727" y="1727"/>
                  </a:lnTo>
                  <a:lnTo>
                    <a:pt x="27216" y="1727"/>
                  </a:lnTo>
                  <a:lnTo>
                    <a:pt x="27216"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6" name="object 606"/>
            <p:cNvSpPr/>
            <p:nvPr/>
          </p:nvSpPr>
          <p:spPr>
            <a:xfrm>
              <a:off x="7362355" y="5572696"/>
              <a:ext cx="29209" cy="13970"/>
            </a:xfrm>
            <a:custGeom>
              <a:avLst/>
              <a:gdLst/>
              <a:ahLst/>
              <a:cxnLst/>
              <a:rect l="l" t="t" r="r" b="b"/>
              <a:pathLst>
                <a:path w="29209" h="13970">
                  <a:moveTo>
                    <a:pt x="3251" y="11887"/>
                  </a:moveTo>
                  <a:lnTo>
                    <a:pt x="1524" y="11887"/>
                  </a:lnTo>
                  <a:lnTo>
                    <a:pt x="1524" y="13614"/>
                  </a:lnTo>
                  <a:lnTo>
                    <a:pt x="3251" y="13614"/>
                  </a:lnTo>
                  <a:lnTo>
                    <a:pt x="3251" y="11887"/>
                  </a:lnTo>
                  <a:close/>
                </a:path>
                <a:path w="29209" h="13970">
                  <a:moveTo>
                    <a:pt x="6489" y="11887"/>
                  </a:moveTo>
                  <a:lnTo>
                    <a:pt x="4762" y="11887"/>
                  </a:lnTo>
                  <a:lnTo>
                    <a:pt x="4762" y="13614"/>
                  </a:lnTo>
                  <a:lnTo>
                    <a:pt x="6489" y="13614"/>
                  </a:lnTo>
                  <a:lnTo>
                    <a:pt x="6489" y="11887"/>
                  </a:lnTo>
                  <a:close/>
                </a:path>
                <a:path w="29209" h="13970">
                  <a:moveTo>
                    <a:pt x="9728" y="11887"/>
                  </a:moveTo>
                  <a:lnTo>
                    <a:pt x="8001" y="11887"/>
                  </a:lnTo>
                  <a:lnTo>
                    <a:pt x="8001" y="13614"/>
                  </a:lnTo>
                  <a:lnTo>
                    <a:pt x="9728" y="13614"/>
                  </a:lnTo>
                  <a:lnTo>
                    <a:pt x="9728" y="11887"/>
                  </a:lnTo>
                  <a:close/>
                </a:path>
                <a:path w="29209" h="13970">
                  <a:moveTo>
                    <a:pt x="12966" y="11887"/>
                  </a:moveTo>
                  <a:lnTo>
                    <a:pt x="11239" y="11887"/>
                  </a:lnTo>
                  <a:lnTo>
                    <a:pt x="11239" y="13614"/>
                  </a:lnTo>
                  <a:lnTo>
                    <a:pt x="12966" y="13614"/>
                  </a:lnTo>
                  <a:lnTo>
                    <a:pt x="12966" y="11887"/>
                  </a:lnTo>
                  <a:close/>
                </a:path>
                <a:path w="29209" h="13970">
                  <a:moveTo>
                    <a:pt x="16205" y="11887"/>
                  </a:moveTo>
                  <a:lnTo>
                    <a:pt x="14478" y="11887"/>
                  </a:lnTo>
                  <a:lnTo>
                    <a:pt x="14478" y="13614"/>
                  </a:lnTo>
                  <a:lnTo>
                    <a:pt x="16205" y="13614"/>
                  </a:lnTo>
                  <a:lnTo>
                    <a:pt x="16205" y="11887"/>
                  </a:lnTo>
                  <a:close/>
                </a:path>
                <a:path w="29209" h="13970">
                  <a:moveTo>
                    <a:pt x="19227" y="11887"/>
                  </a:moveTo>
                  <a:lnTo>
                    <a:pt x="17500" y="11887"/>
                  </a:lnTo>
                  <a:lnTo>
                    <a:pt x="17500" y="13614"/>
                  </a:lnTo>
                  <a:lnTo>
                    <a:pt x="19227" y="13614"/>
                  </a:lnTo>
                  <a:lnTo>
                    <a:pt x="19227" y="11887"/>
                  </a:lnTo>
                  <a:close/>
                </a:path>
                <a:path w="29209" h="13970">
                  <a:moveTo>
                    <a:pt x="22466" y="11887"/>
                  </a:moveTo>
                  <a:lnTo>
                    <a:pt x="20739" y="11887"/>
                  </a:lnTo>
                  <a:lnTo>
                    <a:pt x="20739" y="13614"/>
                  </a:lnTo>
                  <a:lnTo>
                    <a:pt x="22466" y="13614"/>
                  </a:lnTo>
                  <a:lnTo>
                    <a:pt x="22466" y="11887"/>
                  </a:lnTo>
                  <a:close/>
                </a:path>
                <a:path w="29209" h="13970">
                  <a:moveTo>
                    <a:pt x="29159" y="0"/>
                  </a:moveTo>
                  <a:lnTo>
                    <a:pt x="28727" y="0"/>
                  </a:lnTo>
                  <a:lnTo>
                    <a:pt x="28727" y="1727"/>
                  </a:lnTo>
                  <a:lnTo>
                    <a:pt x="28727" y="3454"/>
                  </a:lnTo>
                  <a:lnTo>
                    <a:pt x="28727" y="4965"/>
                  </a:lnTo>
                  <a:lnTo>
                    <a:pt x="28727" y="6692"/>
                  </a:lnTo>
                  <a:lnTo>
                    <a:pt x="28727" y="8420"/>
                  </a:lnTo>
                  <a:lnTo>
                    <a:pt x="27432" y="8420"/>
                  </a:lnTo>
                  <a:lnTo>
                    <a:pt x="27432" y="6692"/>
                  </a:lnTo>
                  <a:lnTo>
                    <a:pt x="28727" y="6692"/>
                  </a:lnTo>
                  <a:lnTo>
                    <a:pt x="28727" y="4965"/>
                  </a:lnTo>
                  <a:lnTo>
                    <a:pt x="27432" y="4965"/>
                  </a:lnTo>
                  <a:lnTo>
                    <a:pt x="27432" y="3454"/>
                  </a:lnTo>
                  <a:lnTo>
                    <a:pt x="28727" y="3454"/>
                  </a:lnTo>
                  <a:lnTo>
                    <a:pt x="28727" y="1727"/>
                  </a:lnTo>
                  <a:lnTo>
                    <a:pt x="27432" y="1727"/>
                  </a:lnTo>
                  <a:lnTo>
                    <a:pt x="27432" y="0"/>
                  </a:lnTo>
                  <a:lnTo>
                    <a:pt x="25704" y="0"/>
                  </a:lnTo>
                  <a:lnTo>
                    <a:pt x="25704" y="1727"/>
                  </a:lnTo>
                  <a:lnTo>
                    <a:pt x="27216" y="1727"/>
                  </a:lnTo>
                  <a:lnTo>
                    <a:pt x="27216" y="3238"/>
                  </a:lnTo>
                  <a:lnTo>
                    <a:pt x="25704" y="3238"/>
                  </a:lnTo>
                  <a:lnTo>
                    <a:pt x="25704" y="1727"/>
                  </a:lnTo>
                  <a:lnTo>
                    <a:pt x="24193" y="1727"/>
                  </a:lnTo>
                  <a:lnTo>
                    <a:pt x="24193" y="0"/>
                  </a:lnTo>
                  <a:lnTo>
                    <a:pt x="22466" y="0"/>
                  </a:lnTo>
                  <a:lnTo>
                    <a:pt x="22466" y="1727"/>
                  </a:lnTo>
                  <a:lnTo>
                    <a:pt x="23977" y="1727"/>
                  </a:lnTo>
                  <a:lnTo>
                    <a:pt x="23977" y="3238"/>
                  </a:lnTo>
                  <a:lnTo>
                    <a:pt x="22466" y="3238"/>
                  </a:lnTo>
                  <a:lnTo>
                    <a:pt x="22466" y="1727"/>
                  </a:lnTo>
                  <a:lnTo>
                    <a:pt x="20955" y="1727"/>
                  </a:lnTo>
                  <a:lnTo>
                    <a:pt x="20955" y="0"/>
                  </a:lnTo>
                  <a:lnTo>
                    <a:pt x="19227" y="0"/>
                  </a:lnTo>
                  <a:lnTo>
                    <a:pt x="19227" y="1727"/>
                  </a:lnTo>
                  <a:lnTo>
                    <a:pt x="20739" y="1727"/>
                  </a:lnTo>
                  <a:lnTo>
                    <a:pt x="20739" y="3238"/>
                  </a:lnTo>
                  <a:lnTo>
                    <a:pt x="19227" y="3238"/>
                  </a:lnTo>
                  <a:lnTo>
                    <a:pt x="19227" y="1727"/>
                  </a:lnTo>
                  <a:lnTo>
                    <a:pt x="17716" y="1727"/>
                  </a:lnTo>
                  <a:lnTo>
                    <a:pt x="17716" y="0"/>
                  </a:lnTo>
                  <a:lnTo>
                    <a:pt x="17500" y="0"/>
                  </a:lnTo>
                  <a:lnTo>
                    <a:pt x="17500" y="1727"/>
                  </a:lnTo>
                  <a:lnTo>
                    <a:pt x="17500" y="3238"/>
                  </a:lnTo>
                  <a:lnTo>
                    <a:pt x="17500" y="4965"/>
                  </a:lnTo>
                  <a:lnTo>
                    <a:pt x="17500" y="6692"/>
                  </a:lnTo>
                  <a:lnTo>
                    <a:pt x="17500" y="8420"/>
                  </a:lnTo>
                  <a:lnTo>
                    <a:pt x="17500" y="10147"/>
                  </a:lnTo>
                  <a:lnTo>
                    <a:pt x="16205" y="10147"/>
                  </a:lnTo>
                  <a:lnTo>
                    <a:pt x="16205" y="8420"/>
                  </a:lnTo>
                  <a:lnTo>
                    <a:pt x="17500" y="8420"/>
                  </a:lnTo>
                  <a:lnTo>
                    <a:pt x="17500" y="6692"/>
                  </a:lnTo>
                  <a:lnTo>
                    <a:pt x="16205" y="6692"/>
                  </a:lnTo>
                  <a:lnTo>
                    <a:pt x="16205" y="4965"/>
                  </a:lnTo>
                  <a:lnTo>
                    <a:pt x="17500" y="4965"/>
                  </a:lnTo>
                  <a:lnTo>
                    <a:pt x="17500" y="3238"/>
                  </a:lnTo>
                  <a:lnTo>
                    <a:pt x="16205" y="3238"/>
                  </a:lnTo>
                  <a:lnTo>
                    <a:pt x="16205" y="1727"/>
                  </a:lnTo>
                  <a:lnTo>
                    <a:pt x="17500" y="1727"/>
                  </a:lnTo>
                  <a:lnTo>
                    <a:pt x="17500" y="0"/>
                  </a:lnTo>
                  <a:lnTo>
                    <a:pt x="15989" y="0"/>
                  </a:lnTo>
                  <a:lnTo>
                    <a:pt x="15989" y="1727"/>
                  </a:lnTo>
                  <a:lnTo>
                    <a:pt x="14478" y="1727"/>
                  </a:lnTo>
                  <a:lnTo>
                    <a:pt x="14478" y="3238"/>
                  </a:lnTo>
                  <a:lnTo>
                    <a:pt x="12966" y="3238"/>
                  </a:lnTo>
                  <a:lnTo>
                    <a:pt x="12966" y="1727"/>
                  </a:lnTo>
                  <a:lnTo>
                    <a:pt x="14478" y="1727"/>
                  </a:lnTo>
                  <a:lnTo>
                    <a:pt x="14478" y="0"/>
                  </a:lnTo>
                  <a:lnTo>
                    <a:pt x="12750" y="0"/>
                  </a:lnTo>
                  <a:lnTo>
                    <a:pt x="12750" y="1727"/>
                  </a:lnTo>
                  <a:lnTo>
                    <a:pt x="11239" y="1727"/>
                  </a:lnTo>
                  <a:lnTo>
                    <a:pt x="11239" y="3238"/>
                  </a:lnTo>
                  <a:lnTo>
                    <a:pt x="9728" y="3238"/>
                  </a:lnTo>
                  <a:lnTo>
                    <a:pt x="9728" y="1727"/>
                  </a:lnTo>
                  <a:lnTo>
                    <a:pt x="11239" y="1727"/>
                  </a:lnTo>
                  <a:lnTo>
                    <a:pt x="11239" y="0"/>
                  </a:lnTo>
                  <a:lnTo>
                    <a:pt x="9512" y="0"/>
                  </a:lnTo>
                  <a:lnTo>
                    <a:pt x="9512" y="1727"/>
                  </a:lnTo>
                  <a:lnTo>
                    <a:pt x="9512" y="3454"/>
                  </a:lnTo>
                  <a:lnTo>
                    <a:pt x="9512" y="4965"/>
                  </a:lnTo>
                  <a:lnTo>
                    <a:pt x="9512" y="6692"/>
                  </a:lnTo>
                  <a:lnTo>
                    <a:pt x="9512" y="8420"/>
                  </a:lnTo>
                  <a:lnTo>
                    <a:pt x="8216" y="8420"/>
                  </a:lnTo>
                  <a:lnTo>
                    <a:pt x="8216" y="6692"/>
                  </a:lnTo>
                  <a:lnTo>
                    <a:pt x="9512" y="6692"/>
                  </a:lnTo>
                  <a:lnTo>
                    <a:pt x="9512" y="4965"/>
                  </a:lnTo>
                  <a:lnTo>
                    <a:pt x="8216" y="4965"/>
                  </a:lnTo>
                  <a:lnTo>
                    <a:pt x="8216" y="3454"/>
                  </a:lnTo>
                  <a:lnTo>
                    <a:pt x="9512" y="3454"/>
                  </a:lnTo>
                  <a:lnTo>
                    <a:pt x="9512" y="1727"/>
                  </a:lnTo>
                  <a:lnTo>
                    <a:pt x="8001" y="1727"/>
                  </a:lnTo>
                  <a:lnTo>
                    <a:pt x="8001" y="3238"/>
                  </a:lnTo>
                  <a:lnTo>
                    <a:pt x="6489" y="3238"/>
                  </a:lnTo>
                  <a:lnTo>
                    <a:pt x="6489" y="1727"/>
                  </a:lnTo>
                  <a:lnTo>
                    <a:pt x="4762" y="1727"/>
                  </a:lnTo>
                  <a:lnTo>
                    <a:pt x="4762" y="3238"/>
                  </a:lnTo>
                  <a:lnTo>
                    <a:pt x="3251" y="3238"/>
                  </a:lnTo>
                  <a:lnTo>
                    <a:pt x="3251" y="1727"/>
                  </a:lnTo>
                  <a:lnTo>
                    <a:pt x="1524" y="1727"/>
                  </a:lnTo>
                  <a:lnTo>
                    <a:pt x="1524" y="3238"/>
                  </a:lnTo>
                  <a:lnTo>
                    <a:pt x="0" y="3238"/>
                  </a:lnTo>
                  <a:lnTo>
                    <a:pt x="0" y="4965"/>
                  </a:lnTo>
                  <a:lnTo>
                    <a:pt x="1524" y="4965"/>
                  </a:lnTo>
                  <a:lnTo>
                    <a:pt x="1524" y="6692"/>
                  </a:lnTo>
                  <a:lnTo>
                    <a:pt x="0" y="6692"/>
                  </a:lnTo>
                  <a:lnTo>
                    <a:pt x="0" y="8420"/>
                  </a:lnTo>
                  <a:lnTo>
                    <a:pt x="1524" y="8420"/>
                  </a:lnTo>
                  <a:lnTo>
                    <a:pt x="1524" y="10147"/>
                  </a:lnTo>
                  <a:lnTo>
                    <a:pt x="0" y="10147"/>
                  </a:lnTo>
                  <a:lnTo>
                    <a:pt x="0" y="11874"/>
                  </a:lnTo>
                  <a:lnTo>
                    <a:pt x="1727" y="11874"/>
                  </a:lnTo>
                  <a:lnTo>
                    <a:pt x="1727" y="10147"/>
                  </a:lnTo>
                  <a:lnTo>
                    <a:pt x="3251" y="10147"/>
                  </a:lnTo>
                  <a:lnTo>
                    <a:pt x="3251" y="8420"/>
                  </a:lnTo>
                  <a:lnTo>
                    <a:pt x="1727" y="8420"/>
                  </a:lnTo>
                  <a:lnTo>
                    <a:pt x="1727" y="6692"/>
                  </a:lnTo>
                  <a:lnTo>
                    <a:pt x="3251" y="6692"/>
                  </a:lnTo>
                  <a:lnTo>
                    <a:pt x="3251" y="4965"/>
                  </a:lnTo>
                  <a:lnTo>
                    <a:pt x="1727" y="4965"/>
                  </a:lnTo>
                  <a:lnTo>
                    <a:pt x="1727" y="3454"/>
                  </a:lnTo>
                  <a:lnTo>
                    <a:pt x="3251" y="3454"/>
                  </a:lnTo>
                  <a:lnTo>
                    <a:pt x="3251" y="4965"/>
                  </a:lnTo>
                  <a:lnTo>
                    <a:pt x="4762" y="4965"/>
                  </a:lnTo>
                  <a:lnTo>
                    <a:pt x="4762" y="6692"/>
                  </a:lnTo>
                  <a:lnTo>
                    <a:pt x="3251" y="6692"/>
                  </a:lnTo>
                  <a:lnTo>
                    <a:pt x="3251" y="8420"/>
                  </a:lnTo>
                  <a:lnTo>
                    <a:pt x="4762" y="8420"/>
                  </a:lnTo>
                  <a:lnTo>
                    <a:pt x="4762" y="10147"/>
                  </a:lnTo>
                  <a:lnTo>
                    <a:pt x="3251" y="10147"/>
                  </a:lnTo>
                  <a:lnTo>
                    <a:pt x="3251" y="11874"/>
                  </a:lnTo>
                  <a:lnTo>
                    <a:pt x="4978" y="11874"/>
                  </a:lnTo>
                  <a:lnTo>
                    <a:pt x="4978" y="10147"/>
                  </a:lnTo>
                  <a:lnTo>
                    <a:pt x="6489" y="10147"/>
                  </a:lnTo>
                  <a:lnTo>
                    <a:pt x="6489" y="8420"/>
                  </a:lnTo>
                  <a:lnTo>
                    <a:pt x="4978" y="8420"/>
                  </a:lnTo>
                  <a:lnTo>
                    <a:pt x="4978" y="6692"/>
                  </a:lnTo>
                  <a:lnTo>
                    <a:pt x="6489" y="6692"/>
                  </a:lnTo>
                  <a:lnTo>
                    <a:pt x="6489" y="4965"/>
                  </a:lnTo>
                  <a:lnTo>
                    <a:pt x="4978" y="4965"/>
                  </a:lnTo>
                  <a:lnTo>
                    <a:pt x="4978" y="3454"/>
                  </a:lnTo>
                  <a:lnTo>
                    <a:pt x="6489" y="3454"/>
                  </a:lnTo>
                  <a:lnTo>
                    <a:pt x="6489" y="4965"/>
                  </a:lnTo>
                  <a:lnTo>
                    <a:pt x="8001" y="4965"/>
                  </a:lnTo>
                  <a:lnTo>
                    <a:pt x="8001" y="6692"/>
                  </a:lnTo>
                  <a:lnTo>
                    <a:pt x="6489" y="6692"/>
                  </a:lnTo>
                  <a:lnTo>
                    <a:pt x="6489" y="8420"/>
                  </a:lnTo>
                  <a:lnTo>
                    <a:pt x="8001" y="8420"/>
                  </a:lnTo>
                  <a:lnTo>
                    <a:pt x="8001" y="10147"/>
                  </a:lnTo>
                  <a:lnTo>
                    <a:pt x="6489" y="10147"/>
                  </a:lnTo>
                  <a:lnTo>
                    <a:pt x="6489" y="11874"/>
                  </a:lnTo>
                  <a:lnTo>
                    <a:pt x="8216" y="11874"/>
                  </a:lnTo>
                  <a:lnTo>
                    <a:pt x="8216" y="10147"/>
                  </a:lnTo>
                  <a:lnTo>
                    <a:pt x="9512" y="10147"/>
                  </a:lnTo>
                  <a:lnTo>
                    <a:pt x="9512" y="11874"/>
                  </a:lnTo>
                  <a:lnTo>
                    <a:pt x="11239" y="11874"/>
                  </a:lnTo>
                  <a:lnTo>
                    <a:pt x="11239" y="10147"/>
                  </a:lnTo>
                  <a:lnTo>
                    <a:pt x="9728" y="10147"/>
                  </a:lnTo>
                  <a:lnTo>
                    <a:pt x="9728" y="8420"/>
                  </a:lnTo>
                  <a:lnTo>
                    <a:pt x="11239" y="8420"/>
                  </a:lnTo>
                  <a:lnTo>
                    <a:pt x="11239" y="6692"/>
                  </a:lnTo>
                  <a:lnTo>
                    <a:pt x="9728" y="6692"/>
                  </a:lnTo>
                  <a:lnTo>
                    <a:pt x="9728" y="4965"/>
                  </a:lnTo>
                  <a:lnTo>
                    <a:pt x="11239" y="4965"/>
                  </a:lnTo>
                  <a:lnTo>
                    <a:pt x="11239" y="3454"/>
                  </a:lnTo>
                  <a:lnTo>
                    <a:pt x="12750" y="3454"/>
                  </a:lnTo>
                  <a:lnTo>
                    <a:pt x="12750" y="4965"/>
                  </a:lnTo>
                  <a:lnTo>
                    <a:pt x="11239" y="4965"/>
                  </a:lnTo>
                  <a:lnTo>
                    <a:pt x="11239" y="6692"/>
                  </a:lnTo>
                  <a:lnTo>
                    <a:pt x="12750" y="6692"/>
                  </a:lnTo>
                  <a:lnTo>
                    <a:pt x="12750" y="8420"/>
                  </a:lnTo>
                  <a:lnTo>
                    <a:pt x="11239" y="8420"/>
                  </a:lnTo>
                  <a:lnTo>
                    <a:pt x="11239" y="10147"/>
                  </a:lnTo>
                  <a:lnTo>
                    <a:pt x="12750" y="10147"/>
                  </a:lnTo>
                  <a:lnTo>
                    <a:pt x="12750" y="11874"/>
                  </a:lnTo>
                  <a:lnTo>
                    <a:pt x="14478" y="11874"/>
                  </a:lnTo>
                  <a:lnTo>
                    <a:pt x="14478" y="10147"/>
                  </a:lnTo>
                  <a:lnTo>
                    <a:pt x="12966" y="10147"/>
                  </a:lnTo>
                  <a:lnTo>
                    <a:pt x="12966" y="8420"/>
                  </a:lnTo>
                  <a:lnTo>
                    <a:pt x="14478" y="8420"/>
                  </a:lnTo>
                  <a:lnTo>
                    <a:pt x="14478" y="6692"/>
                  </a:lnTo>
                  <a:lnTo>
                    <a:pt x="12966" y="6692"/>
                  </a:lnTo>
                  <a:lnTo>
                    <a:pt x="12966" y="4965"/>
                  </a:lnTo>
                  <a:lnTo>
                    <a:pt x="14478" y="4965"/>
                  </a:lnTo>
                  <a:lnTo>
                    <a:pt x="14478" y="3454"/>
                  </a:lnTo>
                  <a:lnTo>
                    <a:pt x="15989" y="3454"/>
                  </a:lnTo>
                  <a:lnTo>
                    <a:pt x="15989" y="4965"/>
                  </a:lnTo>
                  <a:lnTo>
                    <a:pt x="14478" y="4965"/>
                  </a:lnTo>
                  <a:lnTo>
                    <a:pt x="14478" y="6692"/>
                  </a:lnTo>
                  <a:lnTo>
                    <a:pt x="15989" y="6692"/>
                  </a:lnTo>
                  <a:lnTo>
                    <a:pt x="15989" y="8420"/>
                  </a:lnTo>
                  <a:lnTo>
                    <a:pt x="14478" y="8420"/>
                  </a:lnTo>
                  <a:lnTo>
                    <a:pt x="14478" y="10147"/>
                  </a:lnTo>
                  <a:lnTo>
                    <a:pt x="15989" y="10147"/>
                  </a:lnTo>
                  <a:lnTo>
                    <a:pt x="15989" y="11874"/>
                  </a:lnTo>
                  <a:lnTo>
                    <a:pt x="17716" y="11874"/>
                  </a:lnTo>
                  <a:lnTo>
                    <a:pt x="17716" y="10147"/>
                  </a:lnTo>
                  <a:lnTo>
                    <a:pt x="19227" y="10147"/>
                  </a:lnTo>
                  <a:lnTo>
                    <a:pt x="19227" y="8420"/>
                  </a:lnTo>
                  <a:lnTo>
                    <a:pt x="17716" y="8420"/>
                  </a:lnTo>
                  <a:lnTo>
                    <a:pt x="17716" y="6692"/>
                  </a:lnTo>
                  <a:lnTo>
                    <a:pt x="19227" y="6692"/>
                  </a:lnTo>
                  <a:lnTo>
                    <a:pt x="19227" y="4965"/>
                  </a:lnTo>
                  <a:lnTo>
                    <a:pt x="17716" y="4965"/>
                  </a:lnTo>
                  <a:lnTo>
                    <a:pt x="17716" y="3454"/>
                  </a:lnTo>
                  <a:lnTo>
                    <a:pt x="19227" y="3454"/>
                  </a:lnTo>
                  <a:lnTo>
                    <a:pt x="19227" y="4965"/>
                  </a:lnTo>
                  <a:lnTo>
                    <a:pt x="20739" y="4965"/>
                  </a:lnTo>
                  <a:lnTo>
                    <a:pt x="20739" y="6692"/>
                  </a:lnTo>
                  <a:lnTo>
                    <a:pt x="19227" y="6692"/>
                  </a:lnTo>
                  <a:lnTo>
                    <a:pt x="19227" y="8420"/>
                  </a:lnTo>
                  <a:lnTo>
                    <a:pt x="20739" y="8420"/>
                  </a:lnTo>
                  <a:lnTo>
                    <a:pt x="20739" y="10147"/>
                  </a:lnTo>
                  <a:lnTo>
                    <a:pt x="19227" y="10147"/>
                  </a:lnTo>
                  <a:lnTo>
                    <a:pt x="19227" y="11874"/>
                  </a:lnTo>
                  <a:lnTo>
                    <a:pt x="20955" y="11874"/>
                  </a:lnTo>
                  <a:lnTo>
                    <a:pt x="20955" y="10147"/>
                  </a:lnTo>
                  <a:lnTo>
                    <a:pt x="22466" y="10147"/>
                  </a:lnTo>
                  <a:lnTo>
                    <a:pt x="22466" y="8420"/>
                  </a:lnTo>
                  <a:lnTo>
                    <a:pt x="20955" y="8420"/>
                  </a:lnTo>
                  <a:lnTo>
                    <a:pt x="20955" y="6692"/>
                  </a:lnTo>
                  <a:lnTo>
                    <a:pt x="22466" y="6692"/>
                  </a:lnTo>
                  <a:lnTo>
                    <a:pt x="22466" y="4965"/>
                  </a:lnTo>
                  <a:lnTo>
                    <a:pt x="20955" y="4965"/>
                  </a:lnTo>
                  <a:lnTo>
                    <a:pt x="20955" y="3454"/>
                  </a:lnTo>
                  <a:lnTo>
                    <a:pt x="22466" y="3454"/>
                  </a:lnTo>
                  <a:lnTo>
                    <a:pt x="22466" y="4965"/>
                  </a:lnTo>
                  <a:lnTo>
                    <a:pt x="23977" y="4965"/>
                  </a:lnTo>
                  <a:lnTo>
                    <a:pt x="23977" y="6692"/>
                  </a:lnTo>
                  <a:lnTo>
                    <a:pt x="22466" y="6692"/>
                  </a:lnTo>
                  <a:lnTo>
                    <a:pt x="22466" y="8420"/>
                  </a:lnTo>
                  <a:lnTo>
                    <a:pt x="23977" y="8420"/>
                  </a:lnTo>
                  <a:lnTo>
                    <a:pt x="23977" y="10147"/>
                  </a:lnTo>
                  <a:lnTo>
                    <a:pt x="22466" y="10147"/>
                  </a:lnTo>
                  <a:lnTo>
                    <a:pt x="22466" y="11874"/>
                  </a:lnTo>
                  <a:lnTo>
                    <a:pt x="24193" y="11874"/>
                  </a:lnTo>
                  <a:lnTo>
                    <a:pt x="24193" y="10147"/>
                  </a:lnTo>
                  <a:lnTo>
                    <a:pt x="25704" y="10147"/>
                  </a:lnTo>
                  <a:lnTo>
                    <a:pt x="25704" y="8420"/>
                  </a:lnTo>
                  <a:lnTo>
                    <a:pt x="24193" y="8420"/>
                  </a:lnTo>
                  <a:lnTo>
                    <a:pt x="24193" y="6692"/>
                  </a:lnTo>
                  <a:lnTo>
                    <a:pt x="25704" y="6692"/>
                  </a:lnTo>
                  <a:lnTo>
                    <a:pt x="25704" y="4965"/>
                  </a:lnTo>
                  <a:lnTo>
                    <a:pt x="24193" y="4965"/>
                  </a:lnTo>
                  <a:lnTo>
                    <a:pt x="24193" y="3454"/>
                  </a:lnTo>
                  <a:lnTo>
                    <a:pt x="25704" y="3454"/>
                  </a:lnTo>
                  <a:lnTo>
                    <a:pt x="25704" y="4965"/>
                  </a:lnTo>
                  <a:lnTo>
                    <a:pt x="27216" y="4965"/>
                  </a:lnTo>
                  <a:lnTo>
                    <a:pt x="27216" y="6692"/>
                  </a:lnTo>
                  <a:lnTo>
                    <a:pt x="25704" y="6692"/>
                  </a:lnTo>
                  <a:lnTo>
                    <a:pt x="25704" y="8420"/>
                  </a:lnTo>
                  <a:lnTo>
                    <a:pt x="27216" y="8420"/>
                  </a:lnTo>
                  <a:lnTo>
                    <a:pt x="27216" y="10147"/>
                  </a:lnTo>
                  <a:lnTo>
                    <a:pt x="25704" y="10147"/>
                  </a:lnTo>
                  <a:lnTo>
                    <a:pt x="25704" y="11874"/>
                  </a:lnTo>
                  <a:lnTo>
                    <a:pt x="27432" y="11874"/>
                  </a:lnTo>
                  <a:lnTo>
                    <a:pt x="27432" y="10147"/>
                  </a:lnTo>
                  <a:lnTo>
                    <a:pt x="28727" y="10147"/>
                  </a:lnTo>
                  <a:lnTo>
                    <a:pt x="28727" y="11874"/>
                  </a:lnTo>
                  <a:lnTo>
                    <a:pt x="29159" y="11874"/>
                  </a:lnTo>
                  <a:lnTo>
                    <a:pt x="29159" y="10147"/>
                  </a:lnTo>
                  <a:lnTo>
                    <a:pt x="28943" y="10147"/>
                  </a:lnTo>
                  <a:lnTo>
                    <a:pt x="28943" y="8420"/>
                  </a:lnTo>
                  <a:lnTo>
                    <a:pt x="29159" y="8420"/>
                  </a:lnTo>
                  <a:lnTo>
                    <a:pt x="29159" y="6692"/>
                  </a:lnTo>
                  <a:lnTo>
                    <a:pt x="28943" y="6692"/>
                  </a:lnTo>
                  <a:lnTo>
                    <a:pt x="28943" y="4965"/>
                  </a:lnTo>
                  <a:lnTo>
                    <a:pt x="29159" y="4965"/>
                  </a:lnTo>
                  <a:lnTo>
                    <a:pt x="29159" y="3238"/>
                  </a:lnTo>
                  <a:lnTo>
                    <a:pt x="28943" y="3238"/>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7" name="object 607"/>
            <p:cNvSpPr/>
            <p:nvPr/>
          </p:nvSpPr>
          <p:spPr>
            <a:xfrm>
              <a:off x="7362355" y="5584583"/>
              <a:ext cx="29209" cy="15875"/>
            </a:xfrm>
            <a:custGeom>
              <a:avLst/>
              <a:gdLst/>
              <a:ahLst/>
              <a:cxnLst/>
              <a:rect l="l" t="t" r="r" b="b"/>
              <a:pathLst>
                <a:path w="29209" h="15875">
                  <a:moveTo>
                    <a:pt x="29159" y="1727"/>
                  </a:moveTo>
                  <a:lnTo>
                    <a:pt x="28943" y="1727"/>
                  </a:lnTo>
                  <a:lnTo>
                    <a:pt x="28943" y="0"/>
                  </a:lnTo>
                  <a:lnTo>
                    <a:pt x="28727" y="0"/>
                  </a:lnTo>
                  <a:lnTo>
                    <a:pt x="28727" y="10147"/>
                  </a:lnTo>
                  <a:lnTo>
                    <a:pt x="27432" y="10147"/>
                  </a:lnTo>
                  <a:lnTo>
                    <a:pt x="27432" y="8636"/>
                  </a:lnTo>
                  <a:lnTo>
                    <a:pt x="28727" y="8636"/>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5704" y="8636"/>
                  </a:lnTo>
                  <a:lnTo>
                    <a:pt x="25704" y="10147"/>
                  </a:lnTo>
                  <a:lnTo>
                    <a:pt x="24193" y="10147"/>
                  </a:lnTo>
                  <a:lnTo>
                    <a:pt x="24193"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2466" y="8636"/>
                  </a:lnTo>
                  <a:lnTo>
                    <a:pt x="22466" y="10147"/>
                  </a:lnTo>
                  <a:lnTo>
                    <a:pt x="20955" y="10147"/>
                  </a:lnTo>
                  <a:lnTo>
                    <a:pt x="20955"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19227" y="8636"/>
                  </a:lnTo>
                  <a:lnTo>
                    <a:pt x="19227" y="10147"/>
                  </a:lnTo>
                  <a:lnTo>
                    <a:pt x="17716" y="10147"/>
                  </a:lnTo>
                  <a:lnTo>
                    <a:pt x="17716" y="8636"/>
                  </a:lnTo>
                  <a:lnTo>
                    <a:pt x="19227" y="8636"/>
                  </a:lnTo>
                  <a:lnTo>
                    <a:pt x="19227" y="6908"/>
                  </a:lnTo>
                  <a:lnTo>
                    <a:pt x="17716" y="6908"/>
                  </a:lnTo>
                  <a:lnTo>
                    <a:pt x="17716" y="5181"/>
                  </a:lnTo>
                  <a:lnTo>
                    <a:pt x="19227" y="5181"/>
                  </a:lnTo>
                  <a:lnTo>
                    <a:pt x="19227" y="3454"/>
                  </a:lnTo>
                  <a:lnTo>
                    <a:pt x="17716" y="3454"/>
                  </a:lnTo>
                  <a:lnTo>
                    <a:pt x="17716" y="1727"/>
                  </a:lnTo>
                  <a:lnTo>
                    <a:pt x="17500" y="1727"/>
                  </a:lnTo>
                  <a:lnTo>
                    <a:pt x="17500" y="11874"/>
                  </a:lnTo>
                  <a:lnTo>
                    <a:pt x="16205" y="11874"/>
                  </a:lnTo>
                  <a:lnTo>
                    <a:pt x="16205" y="10363"/>
                  </a:lnTo>
                  <a:lnTo>
                    <a:pt x="17500" y="10363"/>
                  </a:lnTo>
                  <a:lnTo>
                    <a:pt x="17500" y="8636"/>
                  </a:lnTo>
                  <a:lnTo>
                    <a:pt x="16205" y="8636"/>
                  </a:lnTo>
                  <a:lnTo>
                    <a:pt x="16205" y="6908"/>
                  </a:lnTo>
                  <a:lnTo>
                    <a:pt x="17500" y="6908"/>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4478" y="6908"/>
                  </a:lnTo>
                  <a:lnTo>
                    <a:pt x="14478" y="8636"/>
                  </a:lnTo>
                  <a:lnTo>
                    <a:pt x="15989" y="8636"/>
                  </a:lnTo>
                  <a:lnTo>
                    <a:pt x="15989" y="10147"/>
                  </a:lnTo>
                  <a:lnTo>
                    <a:pt x="14478" y="10147"/>
                  </a:lnTo>
                  <a:lnTo>
                    <a:pt x="14478" y="8636"/>
                  </a:lnTo>
                  <a:lnTo>
                    <a:pt x="12966" y="8636"/>
                  </a:lnTo>
                  <a:lnTo>
                    <a:pt x="12966" y="6908"/>
                  </a:lnTo>
                  <a:lnTo>
                    <a:pt x="14478" y="6908"/>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908"/>
                  </a:lnTo>
                  <a:lnTo>
                    <a:pt x="11239" y="6908"/>
                  </a:lnTo>
                  <a:lnTo>
                    <a:pt x="11239" y="8636"/>
                  </a:lnTo>
                  <a:lnTo>
                    <a:pt x="12750" y="8636"/>
                  </a:lnTo>
                  <a:lnTo>
                    <a:pt x="12750" y="10147"/>
                  </a:lnTo>
                  <a:lnTo>
                    <a:pt x="11239" y="10147"/>
                  </a:lnTo>
                  <a:lnTo>
                    <a:pt x="11239" y="8636"/>
                  </a:lnTo>
                  <a:lnTo>
                    <a:pt x="9728" y="8636"/>
                  </a:lnTo>
                  <a:lnTo>
                    <a:pt x="9728" y="6908"/>
                  </a:lnTo>
                  <a:lnTo>
                    <a:pt x="11239" y="6908"/>
                  </a:lnTo>
                  <a:lnTo>
                    <a:pt x="11239" y="5181"/>
                  </a:lnTo>
                  <a:lnTo>
                    <a:pt x="9728" y="5181"/>
                  </a:lnTo>
                  <a:lnTo>
                    <a:pt x="9728" y="3454"/>
                  </a:lnTo>
                  <a:lnTo>
                    <a:pt x="11239" y="3454"/>
                  </a:lnTo>
                  <a:lnTo>
                    <a:pt x="11239" y="1727"/>
                  </a:lnTo>
                  <a:lnTo>
                    <a:pt x="9512" y="1727"/>
                  </a:lnTo>
                  <a:lnTo>
                    <a:pt x="9512" y="3454"/>
                  </a:lnTo>
                  <a:lnTo>
                    <a:pt x="9512" y="5181"/>
                  </a:lnTo>
                  <a:lnTo>
                    <a:pt x="9512" y="6908"/>
                  </a:lnTo>
                  <a:lnTo>
                    <a:pt x="9512" y="8636"/>
                  </a:lnTo>
                  <a:lnTo>
                    <a:pt x="9512" y="10147"/>
                  </a:lnTo>
                  <a:lnTo>
                    <a:pt x="8216" y="10147"/>
                  </a:lnTo>
                  <a:lnTo>
                    <a:pt x="8216" y="8636"/>
                  </a:lnTo>
                  <a:lnTo>
                    <a:pt x="9512" y="8636"/>
                  </a:lnTo>
                  <a:lnTo>
                    <a:pt x="9512" y="6908"/>
                  </a:lnTo>
                  <a:lnTo>
                    <a:pt x="8216" y="6908"/>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908"/>
                  </a:lnTo>
                  <a:lnTo>
                    <a:pt x="8001" y="6908"/>
                  </a:lnTo>
                  <a:lnTo>
                    <a:pt x="8001" y="8636"/>
                  </a:lnTo>
                  <a:lnTo>
                    <a:pt x="6489" y="8636"/>
                  </a:lnTo>
                  <a:lnTo>
                    <a:pt x="6489" y="10147"/>
                  </a:lnTo>
                  <a:lnTo>
                    <a:pt x="4978" y="10147"/>
                  </a:lnTo>
                  <a:lnTo>
                    <a:pt x="4978" y="8636"/>
                  </a:lnTo>
                  <a:lnTo>
                    <a:pt x="6489" y="8636"/>
                  </a:lnTo>
                  <a:lnTo>
                    <a:pt x="6489" y="6908"/>
                  </a:lnTo>
                  <a:lnTo>
                    <a:pt x="4978" y="6908"/>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908"/>
                  </a:lnTo>
                  <a:lnTo>
                    <a:pt x="4762" y="6908"/>
                  </a:lnTo>
                  <a:lnTo>
                    <a:pt x="4762" y="8636"/>
                  </a:lnTo>
                  <a:lnTo>
                    <a:pt x="3251" y="8636"/>
                  </a:lnTo>
                  <a:lnTo>
                    <a:pt x="3251" y="10147"/>
                  </a:lnTo>
                  <a:lnTo>
                    <a:pt x="1727" y="10147"/>
                  </a:lnTo>
                  <a:lnTo>
                    <a:pt x="1727" y="8636"/>
                  </a:lnTo>
                  <a:lnTo>
                    <a:pt x="3251" y="8636"/>
                  </a:lnTo>
                  <a:lnTo>
                    <a:pt x="3251" y="6908"/>
                  </a:lnTo>
                  <a:lnTo>
                    <a:pt x="1727" y="6908"/>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0" y="8636"/>
                  </a:lnTo>
                  <a:lnTo>
                    <a:pt x="0" y="10363"/>
                  </a:lnTo>
                  <a:lnTo>
                    <a:pt x="1524" y="10363"/>
                  </a:lnTo>
                  <a:lnTo>
                    <a:pt x="1524" y="11874"/>
                  </a:lnTo>
                  <a:lnTo>
                    <a:pt x="0" y="11874"/>
                  </a:lnTo>
                  <a:lnTo>
                    <a:pt x="0" y="13601"/>
                  </a:lnTo>
                  <a:lnTo>
                    <a:pt x="1524" y="13601"/>
                  </a:lnTo>
                  <a:lnTo>
                    <a:pt x="1524" y="15328"/>
                  </a:lnTo>
                  <a:lnTo>
                    <a:pt x="3251" y="15328"/>
                  </a:lnTo>
                  <a:lnTo>
                    <a:pt x="3251" y="13601"/>
                  </a:lnTo>
                  <a:lnTo>
                    <a:pt x="1727" y="13601"/>
                  </a:lnTo>
                  <a:lnTo>
                    <a:pt x="1727" y="11874"/>
                  </a:lnTo>
                  <a:lnTo>
                    <a:pt x="3251" y="11874"/>
                  </a:lnTo>
                  <a:lnTo>
                    <a:pt x="3251" y="10363"/>
                  </a:lnTo>
                  <a:lnTo>
                    <a:pt x="4762" y="10363"/>
                  </a:lnTo>
                  <a:lnTo>
                    <a:pt x="4762" y="11874"/>
                  </a:lnTo>
                  <a:lnTo>
                    <a:pt x="3251" y="11874"/>
                  </a:lnTo>
                  <a:lnTo>
                    <a:pt x="3251" y="13601"/>
                  </a:lnTo>
                  <a:lnTo>
                    <a:pt x="4978" y="13601"/>
                  </a:lnTo>
                  <a:lnTo>
                    <a:pt x="4978" y="11874"/>
                  </a:lnTo>
                  <a:lnTo>
                    <a:pt x="6489" y="11874"/>
                  </a:lnTo>
                  <a:lnTo>
                    <a:pt x="6489" y="10363"/>
                  </a:lnTo>
                  <a:lnTo>
                    <a:pt x="8001" y="10363"/>
                  </a:lnTo>
                  <a:lnTo>
                    <a:pt x="8001" y="11874"/>
                  </a:lnTo>
                  <a:lnTo>
                    <a:pt x="6489" y="11874"/>
                  </a:lnTo>
                  <a:lnTo>
                    <a:pt x="6489" y="13601"/>
                  </a:lnTo>
                  <a:lnTo>
                    <a:pt x="8216" y="13601"/>
                  </a:lnTo>
                  <a:lnTo>
                    <a:pt x="8216" y="11874"/>
                  </a:lnTo>
                  <a:lnTo>
                    <a:pt x="9512" y="11874"/>
                  </a:lnTo>
                  <a:lnTo>
                    <a:pt x="9512" y="13601"/>
                  </a:lnTo>
                  <a:lnTo>
                    <a:pt x="11239" y="13601"/>
                  </a:lnTo>
                  <a:lnTo>
                    <a:pt x="11239" y="11874"/>
                  </a:lnTo>
                  <a:lnTo>
                    <a:pt x="9728" y="11874"/>
                  </a:lnTo>
                  <a:lnTo>
                    <a:pt x="9728" y="10363"/>
                  </a:lnTo>
                  <a:lnTo>
                    <a:pt x="11239" y="10363"/>
                  </a:lnTo>
                  <a:lnTo>
                    <a:pt x="11239" y="11874"/>
                  </a:lnTo>
                  <a:lnTo>
                    <a:pt x="12750" y="11874"/>
                  </a:lnTo>
                  <a:lnTo>
                    <a:pt x="12750" y="13601"/>
                  </a:lnTo>
                  <a:lnTo>
                    <a:pt x="14478" y="13601"/>
                  </a:lnTo>
                  <a:lnTo>
                    <a:pt x="14478" y="11874"/>
                  </a:lnTo>
                  <a:lnTo>
                    <a:pt x="12966" y="11874"/>
                  </a:lnTo>
                  <a:lnTo>
                    <a:pt x="12966" y="10363"/>
                  </a:lnTo>
                  <a:lnTo>
                    <a:pt x="14478" y="10363"/>
                  </a:lnTo>
                  <a:lnTo>
                    <a:pt x="14478" y="11874"/>
                  </a:lnTo>
                  <a:lnTo>
                    <a:pt x="15989" y="11874"/>
                  </a:lnTo>
                  <a:lnTo>
                    <a:pt x="15989" y="13601"/>
                  </a:lnTo>
                  <a:lnTo>
                    <a:pt x="17716" y="13601"/>
                  </a:lnTo>
                  <a:lnTo>
                    <a:pt x="17716" y="11874"/>
                  </a:lnTo>
                  <a:lnTo>
                    <a:pt x="19227" y="11874"/>
                  </a:lnTo>
                  <a:lnTo>
                    <a:pt x="19227" y="10363"/>
                  </a:lnTo>
                  <a:lnTo>
                    <a:pt x="20739" y="10363"/>
                  </a:lnTo>
                  <a:lnTo>
                    <a:pt x="20739" y="11874"/>
                  </a:lnTo>
                  <a:lnTo>
                    <a:pt x="19227" y="11874"/>
                  </a:lnTo>
                  <a:lnTo>
                    <a:pt x="19227" y="13601"/>
                  </a:lnTo>
                  <a:lnTo>
                    <a:pt x="20955" y="13601"/>
                  </a:lnTo>
                  <a:lnTo>
                    <a:pt x="20955" y="11874"/>
                  </a:lnTo>
                  <a:lnTo>
                    <a:pt x="22466" y="11874"/>
                  </a:lnTo>
                  <a:lnTo>
                    <a:pt x="22466" y="10363"/>
                  </a:lnTo>
                  <a:lnTo>
                    <a:pt x="23977" y="10363"/>
                  </a:lnTo>
                  <a:lnTo>
                    <a:pt x="23977" y="11874"/>
                  </a:lnTo>
                  <a:lnTo>
                    <a:pt x="22466" y="11874"/>
                  </a:lnTo>
                  <a:lnTo>
                    <a:pt x="22466" y="13601"/>
                  </a:lnTo>
                  <a:lnTo>
                    <a:pt x="24193" y="13601"/>
                  </a:lnTo>
                  <a:lnTo>
                    <a:pt x="24193" y="11874"/>
                  </a:lnTo>
                  <a:lnTo>
                    <a:pt x="25704" y="11874"/>
                  </a:lnTo>
                  <a:lnTo>
                    <a:pt x="25704" y="10363"/>
                  </a:lnTo>
                  <a:lnTo>
                    <a:pt x="27216" y="10363"/>
                  </a:lnTo>
                  <a:lnTo>
                    <a:pt x="27216" y="11874"/>
                  </a:lnTo>
                  <a:lnTo>
                    <a:pt x="25704" y="11874"/>
                  </a:lnTo>
                  <a:lnTo>
                    <a:pt x="25704" y="13601"/>
                  </a:lnTo>
                  <a:lnTo>
                    <a:pt x="27432" y="13601"/>
                  </a:lnTo>
                  <a:lnTo>
                    <a:pt x="27432" y="11874"/>
                  </a:lnTo>
                  <a:lnTo>
                    <a:pt x="28727" y="11874"/>
                  </a:lnTo>
                  <a:lnTo>
                    <a:pt x="28727" y="13601"/>
                  </a:lnTo>
                  <a:lnTo>
                    <a:pt x="29159" y="13601"/>
                  </a:lnTo>
                  <a:lnTo>
                    <a:pt x="29159" y="11874"/>
                  </a:lnTo>
                  <a:lnTo>
                    <a:pt x="28943" y="11874"/>
                  </a:lnTo>
                  <a:lnTo>
                    <a:pt x="28943" y="10363"/>
                  </a:lnTo>
                  <a:lnTo>
                    <a:pt x="29159" y="10363"/>
                  </a:lnTo>
                  <a:lnTo>
                    <a:pt x="29159"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8" name="object 608"/>
            <p:cNvSpPr/>
            <p:nvPr/>
          </p:nvSpPr>
          <p:spPr>
            <a:xfrm>
              <a:off x="7362355" y="5598185"/>
              <a:ext cx="29209" cy="13970"/>
            </a:xfrm>
            <a:custGeom>
              <a:avLst/>
              <a:gdLst/>
              <a:ahLst/>
              <a:cxnLst/>
              <a:rect l="l" t="t" r="r" b="b"/>
              <a:pathLst>
                <a:path w="29209" h="13970">
                  <a:moveTo>
                    <a:pt x="3251" y="6921"/>
                  </a:moveTo>
                  <a:lnTo>
                    <a:pt x="1727" y="6921"/>
                  </a:lnTo>
                  <a:lnTo>
                    <a:pt x="1727" y="5194"/>
                  </a:lnTo>
                  <a:lnTo>
                    <a:pt x="0" y="5194"/>
                  </a:lnTo>
                  <a:lnTo>
                    <a:pt x="0" y="6921"/>
                  </a:lnTo>
                  <a:lnTo>
                    <a:pt x="1524" y="6921"/>
                  </a:lnTo>
                  <a:lnTo>
                    <a:pt x="1524" y="8648"/>
                  </a:lnTo>
                  <a:lnTo>
                    <a:pt x="0" y="8648"/>
                  </a:lnTo>
                  <a:lnTo>
                    <a:pt x="0" y="10375"/>
                  </a:lnTo>
                  <a:lnTo>
                    <a:pt x="1524" y="10375"/>
                  </a:lnTo>
                  <a:lnTo>
                    <a:pt x="1524" y="12103"/>
                  </a:lnTo>
                  <a:lnTo>
                    <a:pt x="0" y="12103"/>
                  </a:lnTo>
                  <a:lnTo>
                    <a:pt x="0" y="13830"/>
                  </a:lnTo>
                  <a:lnTo>
                    <a:pt x="1727" y="13830"/>
                  </a:lnTo>
                  <a:lnTo>
                    <a:pt x="1727" y="12103"/>
                  </a:lnTo>
                  <a:lnTo>
                    <a:pt x="3251" y="12103"/>
                  </a:lnTo>
                  <a:lnTo>
                    <a:pt x="3251" y="10375"/>
                  </a:lnTo>
                  <a:lnTo>
                    <a:pt x="1727" y="10375"/>
                  </a:lnTo>
                  <a:lnTo>
                    <a:pt x="1727" y="8648"/>
                  </a:lnTo>
                  <a:lnTo>
                    <a:pt x="3251" y="8648"/>
                  </a:lnTo>
                  <a:lnTo>
                    <a:pt x="3251" y="6921"/>
                  </a:lnTo>
                  <a:close/>
                </a:path>
                <a:path w="29209" h="13970">
                  <a:moveTo>
                    <a:pt x="3251" y="0"/>
                  </a:moveTo>
                  <a:lnTo>
                    <a:pt x="1524" y="0"/>
                  </a:lnTo>
                  <a:lnTo>
                    <a:pt x="1524" y="1727"/>
                  </a:lnTo>
                  <a:lnTo>
                    <a:pt x="0" y="1727"/>
                  </a:lnTo>
                  <a:lnTo>
                    <a:pt x="0" y="3454"/>
                  </a:lnTo>
                  <a:lnTo>
                    <a:pt x="1524" y="3454"/>
                  </a:lnTo>
                  <a:lnTo>
                    <a:pt x="1524" y="5181"/>
                  </a:lnTo>
                  <a:lnTo>
                    <a:pt x="3251" y="5181"/>
                  </a:lnTo>
                  <a:lnTo>
                    <a:pt x="3251" y="3454"/>
                  </a:lnTo>
                  <a:lnTo>
                    <a:pt x="1727" y="3454"/>
                  </a:lnTo>
                  <a:lnTo>
                    <a:pt x="1727" y="1727"/>
                  </a:lnTo>
                  <a:lnTo>
                    <a:pt x="3251" y="1727"/>
                  </a:lnTo>
                  <a:lnTo>
                    <a:pt x="3251" y="0"/>
                  </a:lnTo>
                  <a:close/>
                </a:path>
                <a:path w="29209" h="13970">
                  <a:moveTo>
                    <a:pt x="6489" y="6921"/>
                  </a:moveTo>
                  <a:lnTo>
                    <a:pt x="4978" y="6921"/>
                  </a:lnTo>
                  <a:lnTo>
                    <a:pt x="4978" y="5194"/>
                  </a:lnTo>
                  <a:lnTo>
                    <a:pt x="3251" y="5194"/>
                  </a:lnTo>
                  <a:lnTo>
                    <a:pt x="3251" y="6921"/>
                  </a:lnTo>
                  <a:lnTo>
                    <a:pt x="4762" y="6921"/>
                  </a:lnTo>
                  <a:lnTo>
                    <a:pt x="4762" y="8648"/>
                  </a:lnTo>
                  <a:lnTo>
                    <a:pt x="3251" y="8648"/>
                  </a:lnTo>
                  <a:lnTo>
                    <a:pt x="3251" y="10375"/>
                  </a:lnTo>
                  <a:lnTo>
                    <a:pt x="4762" y="10375"/>
                  </a:lnTo>
                  <a:lnTo>
                    <a:pt x="4762" y="12103"/>
                  </a:lnTo>
                  <a:lnTo>
                    <a:pt x="3251" y="12103"/>
                  </a:lnTo>
                  <a:lnTo>
                    <a:pt x="3251" y="13830"/>
                  </a:lnTo>
                  <a:lnTo>
                    <a:pt x="4978" y="13830"/>
                  </a:lnTo>
                  <a:lnTo>
                    <a:pt x="4978" y="12103"/>
                  </a:lnTo>
                  <a:lnTo>
                    <a:pt x="6489" y="12103"/>
                  </a:lnTo>
                  <a:lnTo>
                    <a:pt x="6489" y="10375"/>
                  </a:lnTo>
                  <a:lnTo>
                    <a:pt x="4978" y="10375"/>
                  </a:lnTo>
                  <a:lnTo>
                    <a:pt x="4978" y="8648"/>
                  </a:lnTo>
                  <a:lnTo>
                    <a:pt x="6489" y="8648"/>
                  </a:lnTo>
                  <a:lnTo>
                    <a:pt x="6489" y="6921"/>
                  </a:lnTo>
                  <a:close/>
                </a:path>
                <a:path w="29209" h="13970">
                  <a:moveTo>
                    <a:pt x="6489" y="0"/>
                  </a:moveTo>
                  <a:lnTo>
                    <a:pt x="4762" y="0"/>
                  </a:lnTo>
                  <a:lnTo>
                    <a:pt x="4762" y="1727"/>
                  </a:lnTo>
                  <a:lnTo>
                    <a:pt x="3251" y="1727"/>
                  </a:lnTo>
                  <a:lnTo>
                    <a:pt x="3251" y="3454"/>
                  </a:lnTo>
                  <a:lnTo>
                    <a:pt x="4762" y="3454"/>
                  </a:lnTo>
                  <a:lnTo>
                    <a:pt x="4762" y="5181"/>
                  </a:lnTo>
                  <a:lnTo>
                    <a:pt x="6489" y="5181"/>
                  </a:lnTo>
                  <a:lnTo>
                    <a:pt x="6489" y="3454"/>
                  </a:lnTo>
                  <a:lnTo>
                    <a:pt x="4978" y="3454"/>
                  </a:lnTo>
                  <a:lnTo>
                    <a:pt x="4978" y="1727"/>
                  </a:lnTo>
                  <a:lnTo>
                    <a:pt x="6489" y="1727"/>
                  </a:lnTo>
                  <a:lnTo>
                    <a:pt x="6489" y="0"/>
                  </a:lnTo>
                  <a:close/>
                </a:path>
                <a:path w="29209" h="13970">
                  <a:moveTo>
                    <a:pt x="11239" y="5194"/>
                  </a:moveTo>
                  <a:lnTo>
                    <a:pt x="9512" y="5194"/>
                  </a:lnTo>
                  <a:lnTo>
                    <a:pt x="9512" y="6921"/>
                  </a:lnTo>
                  <a:lnTo>
                    <a:pt x="9512" y="8648"/>
                  </a:lnTo>
                  <a:lnTo>
                    <a:pt x="9512" y="10375"/>
                  </a:lnTo>
                  <a:lnTo>
                    <a:pt x="8216" y="10375"/>
                  </a:lnTo>
                  <a:lnTo>
                    <a:pt x="8216" y="8648"/>
                  </a:lnTo>
                  <a:lnTo>
                    <a:pt x="9512" y="8648"/>
                  </a:lnTo>
                  <a:lnTo>
                    <a:pt x="9512" y="6921"/>
                  </a:lnTo>
                  <a:lnTo>
                    <a:pt x="8216" y="6921"/>
                  </a:lnTo>
                  <a:lnTo>
                    <a:pt x="8216" y="5194"/>
                  </a:lnTo>
                  <a:lnTo>
                    <a:pt x="6489" y="5194"/>
                  </a:lnTo>
                  <a:lnTo>
                    <a:pt x="6489" y="6921"/>
                  </a:lnTo>
                  <a:lnTo>
                    <a:pt x="8001" y="6921"/>
                  </a:lnTo>
                  <a:lnTo>
                    <a:pt x="8001" y="8648"/>
                  </a:lnTo>
                  <a:lnTo>
                    <a:pt x="6489" y="8648"/>
                  </a:lnTo>
                  <a:lnTo>
                    <a:pt x="6489" y="10375"/>
                  </a:lnTo>
                  <a:lnTo>
                    <a:pt x="8001" y="10375"/>
                  </a:lnTo>
                  <a:lnTo>
                    <a:pt x="8001" y="12103"/>
                  </a:lnTo>
                  <a:lnTo>
                    <a:pt x="6489" y="12103"/>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lnTo>
                    <a:pt x="9728" y="8648"/>
                  </a:lnTo>
                  <a:lnTo>
                    <a:pt x="9728" y="6921"/>
                  </a:lnTo>
                  <a:lnTo>
                    <a:pt x="11239" y="6921"/>
                  </a:lnTo>
                  <a:lnTo>
                    <a:pt x="11239" y="5194"/>
                  </a:lnTo>
                  <a:close/>
                </a:path>
                <a:path w="29209" h="13970">
                  <a:moveTo>
                    <a:pt x="11239" y="1727"/>
                  </a:moveTo>
                  <a:lnTo>
                    <a:pt x="9728" y="1727"/>
                  </a:lnTo>
                  <a:lnTo>
                    <a:pt x="9728" y="0"/>
                  </a:lnTo>
                  <a:lnTo>
                    <a:pt x="9512" y="0"/>
                  </a:lnTo>
                  <a:lnTo>
                    <a:pt x="9512" y="1727"/>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5181"/>
                  </a:lnTo>
                  <a:lnTo>
                    <a:pt x="9728" y="5181"/>
                  </a:lnTo>
                  <a:lnTo>
                    <a:pt x="9728" y="3454"/>
                  </a:lnTo>
                  <a:lnTo>
                    <a:pt x="11239" y="3454"/>
                  </a:lnTo>
                  <a:lnTo>
                    <a:pt x="11239" y="1727"/>
                  </a:lnTo>
                  <a:close/>
                </a:path>
                <a:path w="29209" h="13970">
                  <a:moveTo>
                    <a:pt x="14478" y="5194"/>
                  </a:moveTo>
                  <a:lnTo>
                    <a:pt x="12750" y="5194"/>
                  </a:lnTo>
                  <a:lnTo>
                    <a:pt x="12750"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lnTo>
                    <a:pt x="12966" y="8648"/>
                  </a:lnTo>
                  <a:lnTo>
                    <a:pt x="12966" y="6921"/>
                  </a:lnTo>
                  <a:lnTo>
                    <a:pt x="14478" y="6921"/>
                  </a:lnTo>
                  <a:lnTo>
                    <a:pt x="14478" y="5194"/>
                  </a:lnTo>
                  <a:close/>
                </a:path>
                <a:path w="29209" h="13970">
                  <a:moveTo>
                    <a:pt x="14478" y="1727"/>
                  </a:moveTo>
                  <a:lnTo>
                    <a:pt x="12966" y="1727"/>
                  </a:lnTo>
                  <a:lnTo>
                    <a:pt x="12966" y="0"/>
                  </a:lnTo>
                  <a:lnTo>
                    <a:pt x="11239" y="0"/>
                  </a:lnTo>
                  <a:lnTo>
                    <a:pt x="11239" y="1727"/>
                  </a:lnTo>
                  <a:lnTo>
                    <a:pt x="12750" y="1727"/>
                  </a:lnTo>
                  <a:lnTo>
                    <a:pt x="12750" y="3454"/>
                  </a:lnTo>
                  <a:lnTo>
                    <a:pt x="11239" y="3454"/>
                  </a:lnTo>
                  <a:lnTo>
                    <a:pt x="11239" y="5181"/>
                  </a:lnTo>
                  <a:lnTo>
                    <a:pt x="12966" y="5181"/>
                  </a:lnTo>
                  <a:lnTo>
                    <a:pt x="12966" y="3454"/>
                  </a:lnTo>
                  <a:lnTo>
                    <a:pt x="14478" y="3454"/>
                  </a:lnTo>
                  <a:lnTo>
                    <a:pt x="14478" y="1727"/>
                  </a:lnTo>
                  <a:close/>
                </a:path>
                <a:path w="29209" h="13970">
                  <a:moveTo>
                    <a:pt x="19227" y="6921"/>
                  </a:moveTo>
                  <a:lnTo>
                    <a:pt x="17716" y="6921"/>
                  </a:lnTo>
                  <a:lnTo>
                    <a:pt x="17716" y="5194"/>
                  </a:lnTo>
                  <a:lnTo>
                    <a:pt x="17500" y="5194"/>
                  </a:lnTo>
                  <a:lnTo>
                    <a:pt x="17500" y="6921"/>
                  </a:lnTo>
                  <a:lnTo>
                    <a:pt x="17500" y="8648"/>
                  </a:lnTo>
                  <a:lnTo>
                    <a:pt x="16205" y="8648"/>
                  </a:lnTo>
                  <a:lnTo>
                    <a:pt x="16205" y="6921"/>
                  </a:lnTo>
                  <a:lnTo>
                    <a:pt x="17500" y="6921"/>
                  </a:lnTo>
                  <a:lnTo>
                    <a:pt x="17500" y="5194"/>
                  </a:lnTo>
                  <a:lnTo>
                    <a:pt x="15989" y="5194"/>
                  </a:lnTo>
                  <a:lnTo>
                    <a:pt x="15989" y="6921"/>
                  </a:lnTo>
                  <a:lnTo>
                    <a:pt x="14478" y="6921"/>
                  </a:lnTo>
                  <a:lnTo>
                    <a:pt x="14478" y="8648"/>
                  </a:lnTo>
                  <a:lnTo>
                    <a:pt x="15989" y="8648"/>
                  </a:lnTo>
                  <a:lnTo>
                    <a:pt x="15989" y="10375"/>
                  </a:lnTo>
                  <a:lnTo>
                    <a:pt x="14478" y="10375"/>
                  </a:lnTo>
                  <a:lnTo>
                    <a:pt x="14478" y="12103"/>
                  </a:lnTo>
                  <a:lnTo>
                    <a:pt x="16205" y="12103"/>
                  </a:lnTo>
                  <a:lnTo>
                    <a:pt x="16205" y="10375"/>
                  </a:lnTo>
                  <a:lnTo>
                    <a:pt x="17500" y="10375"/>
                  </a:lnTo>
                  <a:lnTo>
                    <a:pt x="17500" y="12103"/>
                  </a:lnTo>
                  <a:lnTo>
                    <a:pt x="19227" y="12103"/>
                  </a:lnTo>
                  <a:lnTo>
                    <a:pt x="19227" y="10375"/>
                  </a:lnTo>
                  <a:lnTo>
                    <a:pt x="17716" y="10375"/>
                  </a:lnTo>
                  <a:lnTo>
                    <a:pt x="17716" y="8648"/>
                  </a:lnTo>
                  <a:lnTo>
                    <a:pt x="19227" y="8648"/>
                  </a:lnTo>
                  <a:lnTo>
                    <a:pt x="19227" y="6921"/>
                  </a:lnTo>
                  <a:close/>
                </a:path>
                <a:path w="29209" h="13970">
                  <a:moveTo>
                    <a:pt x="19227" y="0"/>
                  </a:moveTo>
                  <a:lnTo>
                    <a:pt x="17500" y="0"/>
                  </a:lnTo>
                  <a:lnTo>
                    <a:pt x="17500" y="1727"/>
                  </a:lnTo>
                  <a:lnTo>
                    <a:pt x="16205" y="1727"/>
                  </a:lnTo>
                  <a:lnTo>
                    <a:pt x="16205" y="0"/>
                  </a:lnTo>
                  <a:lnTo>
                    <a:pt x="14478" y="0"/>
                  </a:lnTo>
                  <a:lnTo>
                    <a:pt x="14478" y="1727"/>
                  </a:lnTo>
                  <a:lnTo>
                    <a:pt x="15989" y="1727"/>
                  </a:lnTo>
                  <a:lnTo>
                    <a:pt x="15989" y="3454"/>
                  </a:lnTo>
                  <a:lnTo>
                    <a:pt x="14478" y="3454"/>
                  </a:lnTo>
                  <a:lnTo>
                    <a:pt x="14478" y="5181"/>
                  </a:lnTo>
                  <a:lnTo>
                    <a:pt x="16205" y="5181"/>
                  </a:lnTo>
                  <a:lnTo>
                    <a:pt x="16205" y="3454"/>
                  </a:lnTo>
                  <a:lnTo>
                    <a:pt x="17500" y="3454"/>
                  </a:lnTo>
                  <a:lnTo>
                    <a:pt x="17500" y="5181"/>
                  </a:lnTo>
                  <a:lnTo>
                    <a:pt x="19227" y="5181"/>
                  </a:lnTo>
                  <a:lnTo>
                    <a:pt x="19227" y="3454"/>
                  </a:lnTo>
                  <a:lnTo>
                    <a:pt x="17716" y="3454"/>
                  </a:lnTo>
                  <a:lnTo>
                    <a:pt x="17716" y="1727"/>
                  </a:lnTo>
                  <a:lnTo>
                    <a:pt x="19227" y="1727"/>
                  </a:lnTo>
                  <a:lnTo>
                    <a:pt x="19227" y="0"/>
                  </a:lnTo>
                  <a:close/>
                </a:path>
                <a:path w="29209" h="13970">
                  <a:moveTo>
                    <a:pt x="22466" y="6921"/>
                  </a:moveTo>
                  <a:lnTo>
                    <a:pt x="20955" y="6921"/>
                  </a:lnTo>
                  <a:lnTo>
                    <a:pt x="20955" y="5194"/>
                  </a:lnTo>
                  <a:lnTo>
                    <a:pt x="19227" y="5194"/>
                  </a:lnTo>
                  <a:lnTo>
                    <a:pt x="19227" y="6921"/>
                  </a:lnTo>
                  <a:lnTo>
                    <a:pt x="20739" y="6921"/>
                  </a:lnTo>
                  <a:lnTo>
                    <a:pt x="20739" y="8648"/>
                  </a:lnTo>
                  <a:lnTo>
                    <a:pt x="19227" y="8648"/>
                  </a:lnTo>
                  <a:lnTo>
                    <a:pt x="19227" y="10375"/>
                  </a:lnTo>
                  <a:lnTo>
                    <a:pt x="20739" y="10375"/>
                  </a:lnTo>
                  <a:lnTo>
                    <a:pt x="20739" y="12103"/>
                  </a:lnTo>
                  <a:lnTo>
                    <a:pt x="22466" y="12103"/>
                  </a:lnTo>
                  <a:lnTo>
                    <a:pt x="22466" y="10375"/>
                  </a:lnTo>
                  <a:lnTo>
                    <a:pt x="20955" y="10375"/>
                  </a:lnTo>
                  <a:lnTo>
                    <a:pt x="20955" y="8648"/>
                  </a:lnTo>
                  <a:lnTo>
                    <a:pt x="22466" y="8648"/>
                  </a:lnTo>
                  <a:lnTo>
                    <a:pt x="22466" y="6921"/>
                  </a:lnTo>
                  <a:close/>
                </a:path>
                <a:path w="29209" h="13970">
                  <a:moveTo>
                    <a:pt x="22466" y="0"/>
                  </a:moveTo>
                  <a:lnTo>
                    <a:pt x="20739" y="0"/>
                  </a:lnTo>
                  <a:lnTo>
                    <a:pt x="20739" y="1727"/>
                  </a:lnTo>
                  <a:lnTo>
                    <a:pt x="19227" y="1727"/>
                  </a:lnTo>
                  <a:lnTo>
                    <a:pt x="19227" y="3454"/>
                  </a:lnTo>
                  <a:lnTo>
                    <a:pt x="20739" y="3454"/>
                  </a:lnTo>
                  <a:lnTo>
                    <a:pt x="20739" y="5181"/>
                  </a:lnTo>
                  <a:lnTo>
                    <a:pt x="22466" y="5181"/>
                  </a:lnTo>
                  <a:lnTo>
                    <a:pt x="22466" y="3454"/>
                  </a:lnTo>
                  <a:lnTo>
                    <a:pt x="20955" y="3454"/>
                  </a:lnTo>
                  <a:lnTo>
                    <a:pt x="20955" y="1727"/>
                  </a:lnTo>
                  <a:lnTo>
                    <a:pt x="22466" y="1727"/>
                  </a:lnTo>
                  <a:lnTo>
                    <a:pt x="22466" y="0"/>
                  </a:lnTo>
                  <a:close/>
                </a:path>
                <a:path w="29209" h="13970">
                  <a:moveTo>
                    <a:pt x="25704" y="6921"/>
                  </a:moveTo>
                  <a:lnTo>
                    <a:pt x="24193" y="6921"/>
                  </a:lnTo>
                  <a:lnTo>
                    <a:pt x="24193" y="5194"/>
                  </a:lnTo>
                  <a:lnTo>
                    <a:pt x="22466" y="5194"/>
                  </a:lnTo>
                  <a:lnTo>
                    <a:pt x="22466" y="6921"/>
                  </a:lnTo>
                  <a:lnTo>
                    <a:pt x="23977" y="6921"/>
                  </a:lnTo>
                  <a:lnTo>
                    <a:pt x="23977" y="8648"/>
                  </a:lnTo>
                  <a:lnTo>
                    <a:pt x="22466" y="8648"/>
                  </a:lnTo>
                  <a:lnTo>
                    <a:pt x="22466" y="10375"/>
                  </a:lnTo>
                  <a:lnTo>
                    <a:pt x="23977" y="10375"/>
                  </a:lnTo>
                  <a:lnTo>
                    <a:pt x="23977" y="12103"/>
                  </a:lnTo>
                  <a:lnTo>
                    <a:pt x="25704" y="12103"/>
                  </a:lnTo>
                  <a:lnTo>
                    <a:pt x="25704" y="10375"/>
                  </a:lnTo>
                  <a:lnTo>
                    <a:pt x="24193" y="10375"/>
                  </a:lnTo>
                  <a:lnTo>
                    <a:pt x="24193" y="8648"/>
                  </a:lnTo>
                  <a:lnTo>
                    <a:pt x="25704" y="8648"/>
                  </a:lnTo>
                  <a:lnTo>
                    <a:pt x="25704" y="6921"/>
                  </a:lnTo>
                  <a:close/>
                </a:path>
                <a:path w="29209" h="13970">
                  <a:moveTo>
                    <a:pt x="25704" y="0"/>
                  </a:moveTo>
                  <a:lnTo>
                    <a:pt x="23977" y="0"/>
                  </a:lnTo>
                  <a:lnTo>
                    <a:pt x="23977" y="1727"/>
                  </a:lnTo>
                  <a:lnTo>
                    <a:pt x="22466" y="1727"/>
                  </a:lnTo>
                  <a:lnTo>
                    <a:pt x="22466" y="3454"/>
                  </a:lnTo>
                  <a:lnTo>
                    <a:pt x="23977" y="3454"/>
                  </a:lnTo>
                  <a:lnTo>
                    <a:pt x="23977" y="5181"/>
                  </a:lnTo>
                  <a:lnTo>
                    <a:pt x="25704" y="5181"/>
                  </a:lnTo>
                  <a:lnTo>
                    <a:pt x="25704" y="3454"/>
                  </a:lnTo>
                  <a:lnTo>
                    <a:pt x="24193" y="3454"/>
                  </a:lnTo>
                  <a:lnTo>
                    <a:pt x="24193" y="1727"/>
                  </a:lnTo>
                  <a:lnTo>
                    <a:pt x="25704" y="1727"/>
                  </a:lnTo>
                  <a:lnTo>
                    <a:pt x="25704" y="0"/>
                  </a:lnTo>
                  <a:close/>
                </a:path>
                <a:path w="29209" h="13970">
                  <a:moveTo>
                    <a:pt x="29159" y="5194"/>
                  </a:moveTo>
                  <a:lnTo>
                    <a:pt x="28727" y="5194"/>
                  </a:lnTo>
                  <a:lnTo>
                    <a:pt x="28727" y="6921"/>
                  </a:lnTo>
                  <a:lnTo>
                    <a:pt x="28727" y="8648"/>
                  </a:lnTo>
                  <a:lnTo>
                    <a:pt x="28727" y="10375"/>
                  </a:lnTo>
                  <a:lnTo>
                    <a:pt x="27432" y="10375"/>
                  </a:lnTo>
                  <a:lnTo>
                    <a:pt x="27432" y="8648"/>
                  </a:lnTo>
                  <a:lnTo>
                    <a:pt x="28727" y="8648"/>
                  </a:lnTo>
                  <a:lnTo>
                    <a:pt x="28727" y="6921"/>
                  </a:lnTo>
                  <a:lnTo>
                    <a:pt x="27432" y="6921"/>
                  </a:lnTo>
                  <a:lnTo>
                    <a:pt x="27432" y="5194"/>
                  </a:lnTo>
                  <a:lnTo>
                    <a:pt x="25704" y="5194"/>
                  </a:lnTo>
                  <a:lnTo>
                    <a:pt x="25704" y="6921"/>
                  </a:lnTo>
                  <a:lnTo>
                    <a:pt x="27216" y="6921"/>
                  </a:lnTo>
                  <a:lnTo>
                    <a:pt x="27216" y="8648"/>
                  </a:lnTo>
                  <a:lnTo>
                    <a:pt x="25704" y="8648"/>
                  </a:lnTo>
                  <a:lnTo>
                    <a:pt x="25704" y="10375"/>
                  </a:lnTo>
                  <a:lnTo>
                    <a:pt x="27216" y="10375"/>
                  </a:lnTo>
                  <a:lnTo>
                    <a:pt x="27216" y="12103"/>
                  </a:lnTo>
                  <a:lnTo>
                    <a:pt x="28943" y="12103"/>
                  </a:lnTo>
                  <a:lnTo>
                    <a:pt x="28943" y="10375"/>
                  </a:lnTo>
                  <a:lnTo>
                    <a:pt x="29159" y="10375"/>
                  </a:lnTo>
                  <a:lnTo>
                    <a:pt x="29159" y="8648"/>
                  </a:lnTo>
                  <a:lnTo>
                    <a:pt x="28943" y="8648"/>
                  </a:lnTo>
                  <a:lnTo>
                    <a:pt x="28943" y="6921"/>
                  </a:lnTo>
                  <a:lnTo>
                    <a:pt x="29159" y="6921"/>
                  </a:lnTo>
                  <a:lnTo>
                    <a:pt x="29159" y="5194"/>
                  </a:lnTo>
                  <a:close/>
                </a:path>
                <a:path w="29209" h="13970">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9" name="object 609"/>
            <p:cNvSpPr/>
            <p:nvPr/>
          </p:nvSpPr>
          <p:spPr>
            <a:xfrm>
              <a:off x="7362355" y="5610288"/>
              <a:ext cx="29209" cy="13970"/>
            </a:xfrm>
            <a:custGeom>
              <a:avLst/>
              <a:gdLst/>
              <a:ahLst/>
              <a:cxnLst/>
              <a:rect l="l" t="t" r="r" b="b"/>
              <a:pathLst>
                <a:path w="29209" h="13970">
                  <a:moveTo>
                    <a:pt x="29159" y="0"/>
                  </a:moveTo>
                  <a:lnTo>
                    <a:pt x="28727" y="0"/>
                  </a:lnTo>
                  <a:lnTo>
                    <a:pt x="28727" y="1727"/>
                  </a:lnTo>
                  <a:lnTo>
                    <a:pt x="28727" y="3454"/>
                  </a:lnTo>
                  <a:lnTo>
                    <a:pt x="28727" y="4965"/>
                  </a:lnTo>
                  <a:lnTo>
                    <a:pt x="28727" y="6692"/>
                  </a:lnTo>
                  <a:lnTo>
                    <a:pt x="28727" y="8420"/>
                  </a:lnTo>
                  <a:lnTo>
                    <a:pt x="27432" y="8420"/>
                  </a:lnTo>
                  <a:lnTo>
                    <a:pt x="27432" y="6692"/>
                  </a:lnTo>
                  <a:lnTo>
                    <a:pt x="28727" y="6692"/>
                  </a:lnTo>
                  <a:lnTo>
                    <a:pt x="28727" y="4965"/>
                  </a:lnTo>
                  <a:lnTo>
                    <a:pt x="27432" y="4965"/>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4965"/>
                  </a:lnTo>
                  <a:lnTo>
                    <a:pt x="24193" y="4965"/>
                  </a:lnTo>
                  <a:lnTo>
                    <a:pt x="24193" y="3454"/>
                  </a:lnTo>
                  <a:lnTo>
                    <a:pt x="25704" y="3454"/>
                  </a:lnTo>
                  <a:lnTo>
                    <a:pt x="25704" y="1727"/>
                  </a:lnTo>
                  <a:lnTo>
                    <a:pt x="24193" y="1727"/>
                  </a:lnTo>
                  <a:lnTo>
                    <a:pt x="24193" y="0"/>
                  </a:lnTo>
                  <a:lnTo>
                    <a:pt x="22466" y="0"/>
                  </a:lnTo>
                  <a:lnTo>
                    <a:pt x="22466" y="1727"/>
                  </a:lnTo>
                  <a:lnTo>
                    <a:pt x="23977" y="1727"/>
                  </a:lnTo>
                  <a:lnTo>
                    <a:pt x="23977" y="3454"/>
                  </a:lnTo>
                  <a:lnTo>
                    <a:pt x="22466" y="3454"/>
                  </a:lnTo>
                  <a:lnTo>
                    <a:pt x="22466" y="4965"/>
                  </a:lnTo>
                  <a:lnTo>
                    <a:pt x="20955" y="4965"/>
                  </a:lnTo>
                  <a:lnTo>
                    <a:pt x="20955" y="3454"/>
                  </a:lnTo>
                  <a:lnTo>
                    <a:pt x="22466" y="3454"/>
                  </a:lnTo>
                  <a:lnTo>
                    <a:pt x="22466" y="1727"/>
                  </a:lnTo>
                  <a:lnTo>
                    <a:pt x="20955" y="1727"/>
                  </a:lnTo>
                  <a:lnTo>
                    <a:pt x="20955" y="0"/>
                  </a:lnTo>
                  <a:lnTo>
                    <a:pt x="19227" y="0"/>
                  </a:lnTo>
                  <a:lnTo>
                    <a:pt x="19227" y="1727"/>
                  </a:lnTo>
                  <a:lnTo>
                    <a:pt x="20739" y="1727"/>
                  </a:lnTo>
                  <a:lnTo>
                    <a:pt x="20739" y="3454"/>
                  </a:lnTo>
                  <a:lnTo>
                    <a:pt x="19227" y="3454"/>
                  </a:lnTo>
                  <a:lnTo>
                    <a:pt x="19227" y="4965"/>
                  </a:lnTo>
                  <a:lnTo>
                    <a:pt x="17716" y="4965"/>
                  </a:lnTo>
                  <a:lnTo>
                    <a:pt x="17716" y="3454"/>
                  </a:lnTo>
                  <a:lnTo>
                    <a:pt x="19227" y="3454"/>
                  </a:lnTo>
                  <a:lnTo>
                    <a:pt x="19227" y="1727"/>
                  </a:lnTo>
                  <a:lnTo>
                    <a:pt x="17716" y="1727"/>
                  </a:lnTo>
                  <a:lnTo>
                    <a:pt x="17716" y="0"/>
                  </a:lnTo>
                  <a:lnTo>
                    <a:pt x="17500" y="0"/>
                  </a:lnTo>
                  <a:lnTo>
                    <a:pt x="17500" y="10147"/>
                  </a:lnTo>
                  <a:lnTo>
                    <a:pt x="16205" y="10147"/>
                  </a:lnTo>
                  <a:lnTo>
                    <a:pt x="16205" y="8420"/>
                  </a:lnTo>
                  <a:lnTo>
                    <a:pt x="17500" y="8420"/>
                  </a:lnTo>
                  <a:lnTo>
                    <a:pt x="17500" y="6692"/>
                  </a:lnTo>
                  <a:lnTo>
                    <a:pt x="16205" y="6692"/>
                  </a:lnTo>
                  <a:lnTo>
                    <a:pt x="16205" y="5181"/>
                  </a:lnTo>
                  <a:lnTo>
                    <a:pt x="17500" y="5181"/>
                  </a:lnTo>
                  <a:lnTo>
                    <a:pt x="17500" y="3454"/>
                  </a:lnTo>
                  <a:lnTo>
                    <a:pt x="16205" y="3454"/>
                  </a:lnTo>
                  <a:lnTo>
                    <a:pt x="16205" y="1727"/>
                  </a:lnTo>
                  <a:lnTo>
                    <a:pt x="17500" y="1727"/>
                  </a:lnTo>
                  <a:lnTo>
                    <a:pt x="17500" y="0"/>
                  </a:lnTo>
                  <a:lnTo>
                    <a:pt x="15989" y="0"/>
                  </a:lnTo>
                  <a:lnTo>
                    <a:pt x="15989" y="1727"/>
                  </a:lnTo>
                  <a:lnTo>
                    <a:pt x="14478" y="1727"/>
                  </a:lnTo>
                  <a:lnTo>
                    <a:pt x="14478" y="3454"/>
                  </a:lnTo>
                  <a:lnTo>
                    <a:pt x="15989" y="3454"/>
                  </a:lnTo>
                  <a:lnTo>
                    <a:pt x="15989" y="4965"/>
                  </a:lnTo>
                  <a:lnTo>
                    <a:pt x="14478" y="4965"/>
                  </a:lnTo>
                  <a:lnTo>
                    <a:pt x="14478" y="3454"/>
                  </a:lnTo>
                  <a:lnTo>
                    <a:pt x="12966" y="3454"/>
                  </a:lnTo>
                  <a:lnTo>
                    <a:pt x="12966" y="1727"/>
                  </a:lnTo>
                  <a:lnTo>
                    <a:pt x="14478" y="1727"/>
                  </a:lnTo>
                  <a:lnTo>
                    <a:pt x="14478" y="0"/>
                  </a:lnTo>
                  <a:lnTo>
                    <a:pt x="12750" y="0"/>
                  </a:lnTo>
                  <a:lnTo>
                    <a:pt x="12750" y="1727"/>
                  </a:lnTo>
                  <a:lnTo>
                    <a:pt x="11239" y="1727"/>
                  </a:lnTo>
                  <a:lnTo>
                    <a:pt x="11239" y="3454"/>
                  </a:lnTo>
                  <a:lnTo>
                    <a:pt x="12750" y="3454"/>
                  </a:lnTo>
                  <a:lnTo>
                    <a:pt x="12750" y="4965"/>
                  </a:lnTo>
                  <a:lnTo>
                    <a:pt x="11239" y="4965"/>
                  </a:lnTo>
                  <a:lnTo>
                    <a:pt x="11239" y="3454"/>
                  </a:lnTo>
                  <a:lnTo>
                    <a:pt x="9728" y="3454"/>
                  </a:lnTo>
                  <a:lnTo>
                    <a:pt x="9728" y="1727"/>
                  </a:lnTo>
                  <a:lnTo>
                    <a:pt x="9512" y="1727"/>
                  </a:lnTo>
                  <a:lnTo>
                    <a:pt x="9512" y="3454"/>
                  </a:lnTo>
                  <a:lnTo>
                    <a:pt x="9512" y="4965"/>
                  </a:lnTo>
                  <a:lnTo>
                    <a:pt x="9512" y="6692"/>
                  </a:lnTo>
                  <a:lnTo>
                    <a:pt x="9512" y="8420"/>
                  </a:lnTo>
                  <a:lnTo>
                    <a:pt x="9512" y="10147"/>
                  </a:lnTo>
                  <a:lnTo>
                    <a:pt x="9512" y="11874"/>
                  </a:lnTo>
                  <a:lnTo>
                    <a:pt x="8216" y="11874"/>
                  </a:lnTo>
                  <a:lnTo>
                    <a:pt x="8216" y="10147"/>
                  </a:lnTo>
                  <a:lnTo>
                    <a:pt x="9512" y="10147"/>
                  </a:lnTo>
                  <a:lnTo>
                    <a:pt x="9512" y="8420"/>
                  </a:lnTo>
                  <a:lnTo>
                    <a:pt x="8216" y="8420"/>
                  </a:lnTo>
                  <a:lnTo>
                    <a:pt x="8216" y="6692"/>
                  </a:lnTo>
                  <a:lnTo>
                    <a:pt x="9512" y="6692"/>
                  </a:lnTo>
                  <a:lnTo>
                    <a:pt x="9512" y="4965"/>
                  </a:lnTo>
                  <a:lnTo>
                    <a:pt x="8216" y="4965"/>
                  </a:lnTo>
                  <a:lnTo>
                    <a:pt x="8216" y="3454"/>
                  </a:lnTo>
                  <a:lnTo>
                    <a:pt x="9512" y="3454"/>
                  </a:lnTo>
                  <a:lnTo>
                    <a:pt x="9512" y="1727"/>
                  </a:lnTo>
                  <a:lnTo>
                    <a:pt x="8001" y="1727"/>
                  </a:lnTo>
                  <a:lnTo>
                    <a:pt x="8001" y="3454"/>
                  </a:lnTo>
                  <a:lnTo>
                    <a:pt x="6489" y="3454"/>
                  </a:lnTo>
                  <a:lnTo>
                    <a:pt x="6489" y="4965"/>
                  </a:lnTo>
                  <a:lnTo>
                    <a:pt x="4978" y="4965"/>
                  </a:lnTo>
                  <a:lnTo>
                    <a:pt x="4978" y="3454"/>
                  </a:lnTo>
                  <a:lnTo>
                    <a:pt x="6489" y="3454"/>
                  </a:lnTo>
                  <a:lnTo>
                    <a:pt x="6489" y="1727"/>
                  </a:lnTo>
                  <a:lnTo>
                    <a:pt x="4762" y="1727"/>
                  </a:lnTo>
                  <a:lnTo>
                    <a:pt x="4762" y="3454"/>
                  </a:lnTo>
                  <a:lnTo>
                    <a:pt x="3251" y="3454"/>
                  </a:lnTo>
                  <a:lnTo>
                    <a:pt x="3251" y="4965"/>
                  </a:lnTo>
                  <a:lnTo>
                    <a:pt x="1727" y="4965"/>
                  </a:lnTo>
                  <a:lnTo>
                    <a:pt x="1727" y="3454"/>
                  </a:lnTo>
                  <a:lnTo>
                    <a:pt x="3251" y="3454"/>
                  </a:lnTo>
                  <a:lnTo>
                    <a:pt x="3251" y="1727"/>
                  </a:lnTo>
                  <a:lnTo>
                    <a:pt x="1524" y="1727"/>
                  </a:lnTo>
                  <a:lnTo>
                    <a:pt x="1524" y="3454"/>
                  </a:lnTo>
                  <a:lnTo>
                    <a:pt x="0" y="3454"/>
                  </a:lnTo>
                  <a:lnTo>
                    <a:pt x="0" y="5181"/>
                  </a:lnTo>
                  <a:lnTo>
                    <a:pt x="1524" y="5181"/>
                  </a:lnTo>
                  <a:lnTo>
                    <a:pt x="1524" y="6692"/>
                  </a:lnTo>
                  <a:lnTo>
                    <a:pt x="0" y="6692"/>
                  </a:lnTo>
                  <a:lnTo>
                    <a:pt x="0" y="8420"/>
                  </a:lnTo>
                  <a:lnTo>
                    <a:pt x="1524" y="8420"/>
                  </a:lnTo>
                  <a:lnTo>
                    <a:pt x="1524" y="10147"/>
                  </a:lnTo>
                  <a:lnTo>
                    <a:pt x="0" y="10147"/>
                  </a:lnTo>
                  <a:lnTo>
                    <a:pt x="0" y="11874"/>
                  </a:lnTo>
                  <a:lnTo>
                    <a:pt x="1524" y="11874"/>
                  </a:lnTo>
                  <a:lnTo>
                    <a:pt x="1524" y="13601"/>
                  </a:lnTo>
                  <a:lnTo>
                    <a:pt x="3251" y="13601"/>
                  </a:lnTo>
                  <a:lnTo>
                    <a:pt x="3251" y="11874"/>
                  </a:lnTo>
                  <a:lnTo>
                    <a:pt x="1727" y="11874"/>
                  </a:lnTo>
                  <a:lnTo>
                    <a:pt x="1727" y="10147"/>
                  </a:lnTo>
                  <a:lnTo>
                    <a:pt x="3251" y="10147"/>
                  </a:lnTo>
                  <a:lnTo>
                    <a:pt x="3251" y="8420"/>
                  </a:lnTo>
                  <a:lnTo>
                    <a:pt x="1727" y="8420"/>
                  </a:lnTo>
                  <a:lnTo>
                    <a:pt x="1727" y="6692"/>
                  </a:lnTo>
                  <a:lnTo>
                    <a:pt x="3251" y="6692"/>
                  </a:lnTo>
                  <a:lnTo>
                    <a:pt x="3251" y="5181"/>
                  </a:lnTo>
                  <a:lnTo>
                    <a:pt x="4762" y="5181"/>
                  </a:lnTo>
                  <a:lnTo>
                    <a:pt x="4762" y="6692"/>
                  </a:lnTo>
                  <a:lnTo>
                    <a:pt x="3251" y="6692"/>
                  </a:lnTo>
                  <a:lnTo>
                    <a:pt x="3251" y="8420"/>
                  </a:lnTo>
                  <a:lnTo>
                    <a:pt x="4762" y="8420"/>
                  </a:lnTo>
                  <a:lnTo>
                    <a:pt x="4762" y="10147"/>
                  </a:lnTo>
                  <a:lnTo>
                    <a:pt x="3251" y="10147"/>
                  </a:lnTo>
                  <a:lnTo>
                    <a:pt x="3251" y="11874"/>
                  </a:lnTo>
                  <a:lnTo>
                    <a:pt x="4762" y="11874"/>
                  </a:lnTo>
                  <a:lnTo>
                    <a:pt x="4762" y="13601"/>
                  </a:lnTo>
                  <a:lnTo>
                    <a:pt x="6489" y="13601"/>
                  </a:lnTo>
                  <a:lnTo>
                    <a:pt x="6489" y="11874"/>
                  </a:lnTo>
                  <a:lnTo>
                    <a:pt x="4978" y="11874"/>
                  </a:lnTo>
                  <a:lnTo>
                    <a:pt x="4978" y="10147"/>
                  </a:lnTo>
                  <a:lnTo>
                    <a:pt x="6489" y="10147"/>
                  </a:lnTo>
                  <a:lnTo>
                    <a:pt x="6489" y="8420"/>
                  </a:lnTo>
                  <a:lnTo>
                    <a:pt x="4978" y="8420"/>
                  </a:lnTo>
                  <a:lnTo>
                    <a:pt x="4978" y="6692"/>
                  </a:lnTo>
                  <a:lnTo>
                    <a:pt x="6489" y="6692"/>
                  </a:lnTo>
                  <a:lnTo>
                    <a:pt x="6489" y="5181"/>
                  </a:lnTo>
                  <a:lnTo>
                    <a:pt x="8001" y="5181"/>
                  </a:lnTo>
                  <a:lnTo>
                    <a:pt x="8001" y="6692"/>
                  </a:lnTo>
                  <a:lnTo>
                    <a:pt x="6489" y="6692"/>
                  </a:lnTo>
                  <a:lnTo>
                    <a:pt x="6489" y="8420"/>
                  </a:lnTo>
                  <a:lnTo>
                    <a:pt x="8001" y="8420"/>
                  </a:lnTo>
                  <a:lnTo>
                    <a:pt x="8001" y="10147"/>
                  </a:lnTo>
                  <a:lnTo>
                    <a:pt x="6489" y="10147"/>
                  </a:lnTo>
                  <a:lnTo>
                    <a:pt x="6489" y="11874"/>
                  </a:lnTo>
                  <a:lnTo>
                    <a:pt x="8001" y="11874"/>
                  </a:lnTo>
                  <a:lnTo>
                    <a:pt x="8001" y="13601"/>
                  </a:lnTo>
                  <a:lnTo>
                    <a:pt x="9728" y="13601"/>
                  </a:lnTo>
                  <a:lnTo>
                    <a:pt x="9728" y="11874"/>
                  </a:lnTo>
                  <a:lnTo>
                    <a:pt x="11239" y="11874"/>
                  </a:lnTo>
                  <a:lnTo>
                    <a:pt x="11239" y="10147"/>
                  </a:lnTo>
                  <a:lnTo>
                    <a:pt x="9728" y="10147"/>
                  </a:lnTo>
                  <a:lnTo>
                    <a:pt x="9728" y="8420"/>
                  </a:lnTo>
                  <a:lnTo>
                    <a:pt x="11239" y="8420"/>
                  </a:lnTo>
                  <a:lnTo>
                    <a:pt x="11239" y="6692"/>
                  </a:lnTo>
                  <a:lnTo>
                    <a:pt x="9728" y="6692"/>
                  </a:lnTo>
                  <a:lnTo>
                    <a:pt x="9728" y="5181"/>
                  </a:lnTo>
                  <a:lnTo>
                    <a:pt x="11239" y="5181"/>
                  </a:lnTo>
                  <a:lnTo>
                    <a:pt x="11239" y="6692"/>
                  </a:lnTo>
                  <a:lnTo>
                    <a:pt x="12750" y="6692"/>
                  </a:lnTo>
                  <a:lnTo>
                    <a:pt x="12750" y="8420"/>
                  </a:lnTo>
                  <a:lnTo>
                    <a:pt x="11239" y="8420"/>
                  </a:lnTo>
                  <a:lnTo>
                    <a:pt x="11239" y="10147"/>
                  </a:lnTo>
                  <a:lnTo>
                    <a:pt x="12750" y="10147"/>
                  </a:lnTo>
                  <a:lnTo>
                    <a:pt x="12750" y="11874"/>
                  </a:lnTo>
                  <a:lnTo>
                    <a:pt x="11239" y="11874"/>
                  </a:lnTo>
                  <a:lnTo>
                    <a:pt x="11239" y="13601"/>
                  </a:lnTo>
                  <a:lnTo>
                    <a:pt x="12966" y="13601"/>
                  </a:lnTo>
                  <a:lnTo>
                    <a:pt x="12966" y="11874"/>
                  </a:lnTo>
                  <a:lnTo>
                    <a:pt x="14478" y="11874"/>
                  </a:lnTo>
                  <a:lnTo>
                    <a:pt x="14478" y="10147"/>
                  </a:lnTo>
                  <a:lnTo>
                    <a:pt x="12966" y="10147"/>
                  </a:lnTo>
                  <a:lnTo>
                    <a:pt x="12966" y="8420"/>
                  </a:lnTo>
                  <a:lnTo>
                    <a:pt x="14478" y="8420"/>
                  </a:lnTo>
                  <a:lnTo>
                    <a:pt x="14478" y="6692"/>
                  </a:lnTo>
                  <a:lnTo>
                    <a:pt x="12966" y="6692"/>
                  </a:lnTo>
                  <a:lnTo>
                    <a:pt x="12966" y="5181"/>
                  </a:lnTo>
                  <a:lnTo>
                    <a:pt x="14478" y="5181"/>
                  </a:lnTo>
                  <a:lnTo>
                    <a:pt x="14478" y="6692"/>
                  </a:lnTo>
                  <a:lnTo>
                    <a:pt x="15989" y="6692"/>
                  </a:lnTo>
                  <a:lnTo>
                    <a:pt x="15989" y="8420"/>
                  </a:lnTo>
                  <a:lnTo>
                    <a:pt x="14478" y="8420"/>
                  </a:lnTo>
                  <a:lnTo>
                    <a:pt x="14478" y="10147"/>
                  </a:lnTo>
                  <a:lnTo>
                    <a:pt x="15989" y="10147"/>
                  </a:lnTo>
                  <a:lnTo>
                    <a:pt x="15989" y="11874"/>
                  </a:lnTo>
                  <a:lnTo>
                    <a:pt x="14478" y="11874"/>
                  </a:lnTo>
                  <a:lnTo>
                    <a:pt x="14478" y="13601"/>
                  </a:lnTo>
                  <a:lnTo>
                    <a:pt x="16205" y="13601"/>
                  </a:lnTo>
                  <a:lnTo>
                    <a:pt x="16205" y="11874"/>
                  </a:lnTo>
                  <a:lnTo>
                    <a:pt x="17500" y="11874"/>
                  </a:lnTo>
                  <a:lnTo>
                    <a:pt x="17500" y="13601"/>
                  </a:lnTo>
                  <a:lnTo>
                    <a:pt x="19227" y="13601"/>
                  </a:lnTo>
                  <a:lnTo>
                    <a:pt x="19227" y="11874"/>
                  </a:lnTo>
                  <a:lnTo>
                    <a:pt x="17716" y="11874"/>
                  </a:lnTo>
                  <a:lnTo>
                    <a:pt x="17716" y="10147"/>
                  </a:lnTo>
                  <a:lnTo>
                    <a:pt x="19227" y="10147"/>
                  </a:lnTo>
                  <a:lnTo>
                    <a:pt x="19227" y="8420"/>
                  </a:lnTo>
                  <a:lnTo>
                    <a:pt x="17716" y="8420"/>
                  </a:lnTo>
                  <a:lnTo>
                    <a:pt x="17716" y="6692"/>
                  </a:lnTo>
                  <a:lnTo>
                    <a:pt x="19227" y="6692"/>
                  </a:lnTo>
                  <a:lnTo>
                    <a:pt x="19227" y="5181"/>
                  </a:lnTo>
                  <a:lnTo>
                    <a:pt x="20739" y="5181"/>
                  </a:lnTo>
                  <a:lnTo>
                    <a:pt x="20739" y="6692"/>
                  </a:lnTo>
                  <a:lnTo>
                    <a:pt x="19227" y="6692"/>
                  </a:lnTo>
                  <a:lnTo>
                    <a:pt x="19227" y="8420"/>
                  </a:lnTo>
                  <a:lnTo>
                    <a:pt x="20739" y="8420"/>
                  </a:lnTo>
                  <a:lnTo>
                    <a:pt x="20739" y="10147"/>
                  </a:lnTo>
                  <a:lnTo>
                    <a:pt x="19227" y="10147"/>
                  </a:lnTo>
                  <a:lnTo>
                    <a:pt x="19227" y="11874"/>
                  </a:lnTo>
                  <a:lnTo>
                    <a:pt x="20739" y="11874"/>
                  </a:lnTo>
                  <a:lnTo>
                    <a:pt x="20739" y="13601"/>
                  </a:lnTo>
                  <a:lnTo>
                    <a:pt x="22466" y="13601"/>
                  </a:lnTo>
                  <a:lnTo>
                    <a:pt x="22466" y="11874"/>
                  </a:lnTo>
                  <a:lnTo>
                    <a:pt x="20955" y="11874"/>
                  </a:lnTo>
                  <a:lnTo>
                    <a:pt x="20955" y="10147"/>
                  </a:lnTo>
                  <a:lnTo>
                    <a:pt x="22466" y="10147"/>
                  </a:lnTo>
                  <a:lnTo>
                    <a:pt x="22466" y="8420"/>
                  </a:lnTo>
                  <a:lnTo>
                    <a:pt x="20955" y="8420"/>
                  </a:lnTo>
                  <a:lnTo>
                    <a:pt x="20955" y="6692"/>
                  </a:lnTo>
                  <a:lnTo>
                    <a:pt x="22466" y="6692"/>
                  </a:lnTo>
                  <a:lnTo>
                    <a:pt x="22466" y="5181"/>
                  </a:lnTo>
                  <a:lnTo>
                    <a:pt x="23977" y="5181"/>
                  </a:lnTo>
                  <a:lnTo>
                    <a:pt x="23977" y="6692"/>
                  </a:lnTo>
                  <a:lnTo>
                    <a:pt x="22466" y="6692"/>
                  </a:lnTo>
                  <a:lnTo>
                    <a:pt x="22466" y="8420"/>
                  </a:lnTo>
                  <a:lnTo>
                    <a:pt x="23977" y="8420"/>
                  </a:lnTo>
                  <a:lnTo>
                    <a:pt x="23977" y="10147"/>
                  </a:lnTo>
                  <a:lnTo>
                    <a:pt x="22466" y="10147"/>
                  </a:lnTo>
                  <a:lnTo>
                    <a:pt x="22466" y="11874"/>
                  </a:lnTo>
                  <a:lnTo>
                    <a:pt x="23977" y="11874"/>
                  </a:lnTo>
                  <a:lnTo>
                    <a:pt x="23977" y="13601"/>
                  </a:lnTo>
                  <a:lnTo>
                    <a:pt x="25704" y="13601"/>
                  </a:lnTo>
                  <a:lnTo>
                    <a:pt x="25704" y="11874"/>
                  </a:lnTo>
                  <a:lnTo>
                    <a:pt x="24193" y="11874"/>
                  </a:lnTo>
                  <a:lnTo>
                    <a:pt x="24193" y="10147"/>
                  </a:lnTo>
                  <a:lnTo>
                    <a:pt x="25704" y="10147"/>
                  </a:lnTo>
                  <a:lnTo>
                    <a:pt x="25704" y="8420"/>
                  </a:lnTo>
                  <a:lnTo>
                    <a:pt x="24193" y="8420"/>
                  </a:lnTo>
                  <a:lnTo>
                    <a:pt x="24193" y="6692"/>
                  </a:lnTo>
                  <a:lnTo>
                    <a:pt x="25704" y="6692"/>
                  </a:lnTo>
                  <a:lnTo>
                    <a:pt x="25704" y="5181"/>
                  </a:lnTo>
                  <a:lnTo>
                    <a:pt x="27216" y="5181"/>
                  </a:lnTo>
                  <a:lnTo>
                    <a:pt x="27216" y="6692"/>
                  </a:lnTo>
                  <a:lnTo>
                    <a:pt x="25704" y="6692"/>
                  </a:lnTo>
                  <a:lnTo>
                    <a:pt x="25704" y="8420"/>
                  </a:lnTo>
                  <a:lnTo>
                    <a:pt x="27216" y="8420"/>
                  </a:lnTo>
                  <a:lnTo>
                    <a:pt x="27216" y="10147"/>
                  </a:lnTo>
                  <a:lnTo>
                    <a:pt x="25704" y="10147"/>
                  </a:lnTo>
                  <a:lnTo>
                    <a:pt x="25704" y="11874"/>
                  </a:lnTo>
                  <a:lnTo>
                    <a:pt x="27432" y="11874"/>
                  </a:lnTo>
                  <a:lnTo>
                    <a:pt x="27432" y="10147"/>
                  </a:lnTo>
                  <a:lnTo>
                    <a:pt x="28727" y="10147"/>
                  </a:lnTo>
                  <a:lnTo>
                    <a:pt x="28727" y="11874"/>
                  </a:lnTo>
                  <a:lnTo>
                    <a:pt x="29159" y="11874"/>
                  </a:lnTo>
                  <a:lnTo>
                    <a:pt x="29159" y="10147"/>
                  </a:lnTo>
                  <a:lnTo>
                    <a:pt x="28943" y="10147"/>
                  </a:lnTo>
                  <a:lnTo>
                    <a:pt x="28943" y="8420"/>
                  </a:lnTo>
                  <a:lnTo>
                    <a:pt x="29159" y="8420"/>
                  </a:lnTo>
                  <a:lnTo>
                    <a:pt x="29159" y="6692"/>
                  </a:lnTo>
                  <a:lnTo>
                    <a:pt x="28943" y="6692"/>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10" name="object 610"/>
            <p:cNvSpPr/>
            <p:nvPr/>
          </p:nvSpPr>
          <p:spPr>
            <a:xfrm>
              <a:off x="7362355" y="5622162"/>
              <a:ext cx="29209" cy="15875"/>
            </a:xfrm>
            <a:custGeom>
              <a:avLst/>
              <a:gdLst/>
              <a:ahLst/>
              <a:cxnLst/>
              <a:rect l="l" t="t" r="r" b="b"/>
              <a:pathLst>
                <a:path w="29209" h="15875">
                  <a:moveTo>
                    <a:pt x="11239" y="1739"/>
                  </a:moveTo>
                  <a:lnTo>
                    <a:pt x="9512" y="1739"/>
                  </a:lnTo>
                  <a:lnTo>
                    <a:pt x="9512" y="3467"/>
                  </a:lnTo>
                  <a:lnTo>
                    <a:pt x="9512" y="5194"/>
                  </a:lnTo>
                  <a:lnTo>
                    <a:pt x="9512" y="6921"/>
                  </a:lnTo>
                  <a:lnTo>
                    <a:pt x="9512" y="8648"/>
                  </a:lnTo>
                  <a:lnTo>
                    <a:pt x="9512" y="10375"/>
                  </a:lnTo>
                  <a:lnTo>
                    <a:pt x="8216" y="10375"/>
                  </a:lnTo>
                  <a:lnTo>
                    <a:pt x="8216" y="8648"/>
                  </a:lnTo>
                  <a:lnTo>
                    <a:pt x="9512" y="8648"/>
                  </a:lnTo>
                  <a:lnTo>
                    <a:pt x="9512" y="6921"/>
                  </a:lnTo>
                  <a:lnTo>
                    <a:pt x="8216" y="6921"/>
                  </a:lnTo>
                  <a:lnTo>
                    <a:pt x="8216" y="5194"/>
                  </a:lnTo>
                  <a:lnTo>
                    <a:pt x="9512" y="5194"/>
                  </a:lnTo>
                  <a:lnTo>
                    <a:pt x="9512" y="3467"/>
                  </a:lnTo>
                  <a:lnTo>
                    <a:pt x="8216" y="3467"/>
                  </a:lnTo>
                  <a:lnTo>
                    <a:pt x="8216" y="1739"/>
                  </a:lnTo>
                  <a:lnTo>
                    <a:pt x="6489" y="1739"/>
                  </a:lnTo>
                  <a:lnTo>
                    <a:pt x="6489" y="3467"/>
                  </a:lnTo>
                  <a:lnTo>
                    <a:pt x="8001" y="3467"/>
                  </a:lnTo>
                  <a:lnTo>
                    <a:pt x="8001" y="5194"/>
                  </a:lnTo>
                  <a:lnTo>
                    <a:pt x="6489" y="5194"/>
                  </a:lnTo>
                  <a:lnTo>
                    <a:pt x="6489" y="6921"/>
                  </a:lnTo>
                  <a:lnTo>
                    <a:pt x="8001" y="6921"/>
                  </a:lnTo>
                  <a:lnTo>
                    <a:pt x="8001" y="8648"/>
                  </a:lnTo>
                  <a:lnTo>
                    <a:pt x="6489" y="8648"/>
                  </a:lnTo>
                  <a:lnTo>
                    <a:pt x="6489" y="10375"/>
                  </a:lnTo>
                  <a:lnTo>
                    <a:pt x="8001" y="10375"/>
                  </a:lnTo>
                  <a:lnTo>
                    <a:pt x="8001" y="12103"/>
                  </a:lnTo>
                  <a:lnTo>
                    <a:pt x="6489" y="12103"/>
                  </a:lnTo>
                  <a:lnTo>
                    <a:pt x="6489" y="13614"/>
                  </a:lnTo>
                  <a:lnTo>
                    <a:pt x="4978" y="13614"/>
                  </a:lnTo>
                  <a:lnTo>
                    <a:pt x="4978" y="12103"/>
                  </a:lnTo>
                  <a:lnTo>
                    <a:pt x="6489" y="12103"/>
                  </a:lnTo>
                  <a:lnTo>
                    <a:pt x="6489" y="10375"/>
                  </a:lnTo>
                  <a:lnTo>
                    <a:pt x="4978" y="10375"/>
                  </a:lnTo>
                  <a:lnTo>
                    <a:pt x="4978" y="8648"/>
                  </a:lnTo>
                  <a:lnTo>
                    <a:pt x="6489" y="8648"/>
                  </a:lnTo>
                  <a:lnTo>
                    <a:pt x="6489" y="6921"/>
                  </a:lnTo>
                  <a:lnTo>
                    <a:pt x="4978" y="6921"/>
                  </a:lnTo>
                  <a:lnTo>
                    <a:pt x="4978" y="5194"/>
                  </a:lnTo>
                  <a:lnTo>
                    <a:pt x="6489" y="5194"/>
                  </a:lnTo>
                  <a:lnTo>
                    <a:pt x="6489" y="3467"/>
                  </a:lnTo>
                  <a:lnTo>
                    <a:pt x="4978" y="3467"/>
                  </a:lnTo>
                  <a:lnTo>
                    <a:pt x="4978" y="1739"/>
                  </a:lnTo>
                  <a:lnTo>
                    <a:pt x="3251" y="1739"/>
                  </a:lnTo>
                  <a:lnTo>
                    <a:pt x="3251" y="3467"/>
                  </a:lnTo>
                  <a:lnTo>
                    <a:pt x="4762" y="3467"/>
                  </a:lnTo>
                  <a:lnTo>
                    <a:pt x="4762" y="5194"/>
                  </a:lnTo>
                  <a:lnTo>
                    <a:pt x="3251" y="5194"/>
                  </a:lnTo>
                  <a:lnTo>
                    <a:pt x="3251" y="6921"/>
                  </a:lnTo>
                  <a:lnTo>
                    <a:pt x="4762" y="6921"/>
                  </a:lnTo>
                  <a:lnTo>
                    <a:pt x="4762" y="8648"/>
                  </a:lnTo>
                  <a:lnTo>
                    <a:pt x="3251" y="8648"/>
                  </a:lnTo>
                  <a:lnTo>
                    <a:pt x="3251" y="10375"/>
                  </a:lnTo>
                  <a:lnTo>
                    <a:pt x="4762" y="10375"/>
                  </a:lnTo>
                  <a:lnTo>
                    <a:pt x="4762" y="12103"/>
                  </a:lnTo>
                  <a:lnTo>
                    <a:pt x="3251" y="12103"/>
                  </a:lnTo>
                  <a:lnTo>
                    <a:pt x="3251" y="13614"/>
                  </a:lnTo>
                  <a:lnTo>
                    <a:pt x="1727" y="13614"/>
                  </a:lnTo>
                  <a:lnTo>
                    <a:pt x="1727" y="12103"/>
                  </a:lnTo>
                  <a:lnTo>
                    <a:pt x="3251" y="12103"/>
                  </a:lnTo>
                  <a:lnTo>
                    <a:pt x="3251" y="10375"/>
                  </a:lnTo>
                  <a:lnTo>
                    <a:pt x="1727" y="10375"/>
                  </a:lnTo>
                  <a:lnTo>
                    <a:pt x="1727" y="8648"/>
                  </a:lnTo>
                  <a:lnTo>
                    <a:pt x="3251" y="8648"/>
                  </a:lnTo>
                  <a:lnTo>
                    <a:pt x="3251" y="6921"/>
                  </a:lnTo>
                  <a:lnTo>
                    <a:pt x="1727" y="6921"/>
                  </a:lnTo>
                  <a:lnTo>
                    <a:pt x="1727" y="5194"/>
                  </a:lnTo>
                  <a:lnTo>
                    <a:pt x="3251" y="5194"/>
                  </a:lnTo>
                  <a:lnTo>
                    <a:pt x="3251" y="3467"/>
                  </a:lnTo>
                  <a:lnTo>
                    <a:pt x="1727" y="3467"/>
                  </a:lnTo>
                  <a:lnTo>
                    <a:pt x="1727" y="1739"/>
                  </a:lnTo>
                  <a:lnTo>
                    <a:pt x="0" y="1739"/>
                  </a:lnTo>
                  <a:lnTo>
                    <a:pt x="0" y="3467"/>
                  </a:lnTo>
                  <a:lnTo>
                    <a:pt x="1524" y="3467"/>
                  </a:lnTo>
                  <a:lnTo>
                    <a:pt x="1524" y="5194"/>
                  </a:lnTo>
                  <a:lnTo>
                    <a:pt x="0" y="5194"/>
                  </a:lnTo>
                  <a:lnTo>
                    <a:pt x="0" y="6921"/>
                  </a:lnTo>
                  <a:lnTo>
                    <a:pt x="1524" y="6921"/>
                  </a:lnTo>
                  <a:lnTo>
                    <a:pt x="1524" y="8648"/>
                  </a:lnTo>
                  <a:lnTo>
                    <a:pt x="0" y="8648"/>
                  </a:lnTo>
                  <a:lnTo>
                    <a:pt x="0" y="10375"/>
                  </a:lnTo>
                  <a:lnTo>
                    <a:pt x="1524" y="10375"/>
                  </a:lnTo>
                  <a:lnTo>
                    <a:pt x="1524" y="12103"/>
                  </a:lnTo>
                  <a:lnTo>
                    <a:pt x="0" y="12103"/>
                  </a:lnTo>
                  <a:lnTo>
                    <a:pt x="0" y="13830"/>
                  </a:lnTo>
                  <a:lnTo>
                    <a:pt x="1524" y="13830"/>
                  </a:lnTo>
                  <a:lnTo>
                    <a:pt x="1524" y="15341"/>
                  </a:lnTo>
                  <a:lnTo>
                    <a:pt x="3251" y="15341"/>
                  </a:lnTo>
                  <a:lnTo>
                    <a:pt x="3251" y="13830"/>
                  </a:lnTo>
                  <a:lnTo>
                    <a:pt x="4762" y="13830"/>
                  </a:lnTo>
                  <a:lnTo>
                    <a:pt x="4762" y="15341"/>
                  </a:lnTo>
                  <a:lnTo>
                    <a:pt x="6489" y="15341"/>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lnTo>
                    <a:pt x="9728" y="8648"/>
                  </a:lnTo>
                  <a:lnTo>
                    <a:pt x="9728" y="6921"/>
                  </a:lnTo>
                  <a:lnTo>
                    <a:pt x="11239" y="6921"/>
                  </a:lnTo>
                  <a:lnTo>
                    <a:pt x="11239" y="5194"/>
                  </a:lnTo>
                  <a:lnTo>
                    <a:pt x="9728" y="5194"/>
                  </a:lnTo>
                  <a:lnTo>
                    <a:pt x="9728" y="3467"/>
                  </a:lnTo>
                  <a:lnTo>
                    <a:pt x="11239" y="3467"/>
                  </a:lnTo>
                  <a:lnTo>
                    <a:pt x="11239" y="1739"/>
                  </a:lnTo>
                  <a:close/>
                </a:path>
                <a:path w="29209" h="15875">
                  <a:moveTo>
                    <a:pt x="14478" y="1739"/>
                  </a:moveTo>
                  <a:lnTo>
                    <a:pt x="12750" y="1739"/>
                  </a:lnTo>
                  <a:lnTo>
                    <a:pt x="12750" y="3467"/>
                  </a:lnTo>
                  <a:lnTo>
                    <a:pt x="11239" y="3467"/>
                  </a:lnTo>
                  <a:lnTo>
                    <a:pt x="11239" y="5194"/>
                  </a:lnTo>
                  <a:lnTo>
                    <a:pt x="12750" y="5194"/>
                  </a:lnTo>
                  <a:lnTo>
                    <a:pt x="12750"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lnTo>
                    <a:pt x="12966" y="8648"/>
                  </a:lnTo>
                  <a:lnTo>
                    <a:pt x="12966" y="6921"/>
                  </a:lnTo>
                  <a:lnTo>
                    <a:pt x="14478" y="6921"/>
                  </a:lnTo>
                  <a:lnTo>
                    <a:pt x="14478" y="5194"/>
                  </a:lnTo>
                  <a:lnTo>
                    <a:pt x="12966" y="5194"/>
                  </a:lnTo>
                  <a:lnTo>
                    <a:pt x="12966" y="3467"/>
                  </a:lnTo>
                  <a:lnTo>
                    <a:pt x="14478" y="3467"/>
                  </a:lnTo>
                  <a:lnTo>
                    <a:pt x="14478" y="1739"/>
                  </a:lnTo>
                  <a:close/>
                </a:path>
                <a:path w="29209" h="15875">
                  <a:moveTo>
                    <a:pt x="19227" y="3467"/>
                  </a:moveTo>
                  <a:lnTo>
                    <a:pt x="17716" y="3467"/>
                  </a:lnTo>
                  <a:lnTo>
                    <a:pt x="17716" y="1739"/>
                  </a:lnTo>
                  <a:lnTo>
                    <a:pt x="17500" y="1739"/>
                  </a:lnTo>
                  <a:lnTo>
                    <a:pt x="17500" y="12103"/>
                  </a:lnTo>
                  <a:lnTo>
                    <a:pt x="16205" y="12103"/>
                  </a:lnTo>
                  <a:lnTo>
                    <a:pt x="16205" y="10375"/>
                  </a:lnTo>
                  <a:lnTo>
                    <a:pt x="17500" y="10375"/>
                  </a:lnTo>
                  <a:lnTo>
                    <a:pt x="17500" y="8648"/>
                  </a:lnTo>
                  <a:lnTo>
                    <a:pt x="16205" y="8648"/>
                  </a:lnTo>
                  <a:lnTo>
                    <a:pt x="16205" y="6921"/>
                  </a:lnTo>
                  <a:lnTo>
                    <a:pt x="17500" y="6921"/>
                  </a:lnTo>
                  <a:lnTo>
                    <a:pt x="17500" y="5194"/>
                  </a:lnTo>
                  <a:lnTo>
                    <a:pt x="16205" y="5194"/>
                  </a:lnTo>
                  <a:lnTo>
                    <a:pt x="16205" y="3467"/>
                  </a:lnTo>
                  <a:lnTo>
                    <a:pt x="17500" y="3467"/>
                  </a:lnTo>
                  <a:lnTo>
                    <a:pt x="17500" y="1739"/>
                  </a:lnTo>
                  <a:lnTo>
                    <a:pt x="15989" y="1739"/>
                  </a:lnTo>
                  <a:lnTo>
                    <a:pt x="15989" y="3467"/>
                  </a:lnTo>
                  <a:lnTo>
                    <a:pt x="14478" y="3467"/>
                  </a:lnTo>
                  <a:lnTo>
                    <a:pt x="14478" y="5194"/>
                  </a:lnTo>
                  <a:lnTo>
                    <a:pt x="15989" y="5194"/>
                  </a:lnTo>
                  <a:lnTo>
                    <a:pt x="15989" y="6921"/>
                  </a:lnTo>
                  <a:lnTo>
                    <a:pt x="14478" y="6921"/>
                  </a:lnTo>
                  <a:lnTo>
                    <a:pt x="14478"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lnTo>
                    <a:pt x="17716" y="10375"/>
                  </a:lnTo>
                  <a:lnTo>
                    <a:pt x="17716" y="8648"/>
                  </a:lnTo>
                  <a:lnTo>
                    <a:pt x="19227" y="8648"/>
                  </a:lnTo>
                  <a:lnTo>
                    <a:pt x="19227" y="6921"/>
                  </a:lnTo>
                  <a:lnTo>
                    <a:pt x="17716" y="6921"/>
                  </a:lnTo>
                  <a:lnTo>
                    <a:pt x="17716" y="5194"/>
                  </a:lnTo>
                  <a:lnTo>
                    <a:pt x="19227" y="5194"/>
                  </a:lnTo>
                  <a:lnTo>
                    <a:pt x="19227" y="3467"/>
                  </a:lnTo>
                  <a:close/>
                </a:path>
                <a:path w="29209" h="15875">
                  <a:moveTo>
                    <a:pt x="22466" y="3467"/>
                  </a:moveTo>
                  <a:lnTo>
                    <a:pt x="20955" y="3467"/>
                  </a:lnTo>
                  <a:lnTo>
                    <a:pt x="20955" y="1739"/>
                  </a:lnTo>
                  <a:lnTo>
                    <a:pt x="19227" y="1739"/>
                  </a:lnTo>
                  <a:lnTo>
                    <a:pt x="19227" y="3467"/>
                  </a:lnTo>
                  <a:lnTo>
                    <a:pt x="20739" y="3467"/>
                  </a:lnTo>
                  <a:lnTo>
                    <a:pt x="20739" y="5194"/>
                  </a:lnTo>
                  <a:lnTo>
                    <a:pt x="19227" y="5194"/>
                  </a:lnTo>
                  <a:lnTo>
                    <a:pt x="19227" y="6921"/>
                  </a:lnTo>
                  <a:lnTo>
                    <a:pt x="20739" y="6921"/>
                  </a:lnTo>
                  <a:lnTo>
                    <a:pt x="20739" y="8648"/>
                  </a:lnTo>
                  <a:lnTo>
                    <a:pt x="19227" y="8648"/>
                  </a:lnTo>
                  <a:lnTo>
                    <a:pt x="19227" y="10375"/>
                  </a:lnTo>
                  <a:lnTo>
                    <a:pt x="20739" y="10375"/>
                  </a:lnTo>
                  <a:lnTo>
                    <a:pt x="20739" y="12103"/>
                  </a:lnTo>
                  <a:lnTo>
                    <a:pt x="19227" y="12103"/>
                  </a:lnTo>
                  <a:lnTo>
                    <a:pt x="19227" y="13830"/>
                  </a:lnTo>
                  <a:lnTo>
                    <a:pt x="20955" y="13830"/>
                  </a:lnTo>
                  <a:lnTo>
                    <a:pt x="20955" y="12103"/>
                  </a:lnTo>
                  <a:lnTo>
                    <a:pt x="22466" y="12103"/>
                  </a:lnTo>
                  <a:lnTo>
                    <a:pt x="22466" y="10375"/>
                  </a:lnTo>
                  <a:lnTo>
                    <a:pt x="20955" y="10375"/>
                  </a:lnTo>
                  <a:lnTo>
                    <a:pt x="20955" y="8648"/>
                  </a:lnTo>
                  <a:lnTo>
                    <a:pt x="22466" y="8648"/>
                  </a:lnTo>
                  <a:lnTo>
                    <a:pt x="22466" y="6921"/>
                  </a:lnTo>
                  <a:lnTo>
                    <a:pt x="20955" y="6921"/>
                  </a:lnTo>
                  <a:lnTo>
                    <a:pt x="20955" y="5194"/>
                  </a:lnTo>
                  <a:lnTo>
                    <a:pt x="22466" y="5194"/>
                  </a:lnTo>
                  <a:lnTo>
                    <a:pt x="22466" y="3467"/>
                  </a:lnTo>
                  <a:close/>
                </a:path>
                <a:path w="29209" h="15875">
                  <a:moveTo>
                    <a:pt x="25704" y="3467"/>
                  </a:moveTo>
                  <a:lnTo>
                    <a:pt x="24193" y="3467"/>
                  </a:lnTo>
                  <a:lnTo>
                    <a:pt x="24193" y="1739"/>
                  </a:lnTo>
                  <a:lnTo>
                    <a:pt x="22466" y="1739"/>
                  </a:lnTo>
                  <a:lnTo>
                    <a:pt x="22466" y="3467"/>
                  </a:lnTo>
                  <a:lnTo>
                    <a:pt x="23977" y="3467"/>
                  </a:lnTo>
                  <a:lnTo>
                    <a:pt x="23977" y="5194"/>
                  </a:lnTo>
                  <a:lnTo>
                    <a:pt x="22466" y="5194"/>
                  </a:lnTo>
                  <a:lnTo>
                    <a:pt x="22466" y="6921"/>
                  </a:lnTo>
                  <a:lnTo>
                    <a:pt x="23977" y="6921"/>
                  </a:lnTo>
                  <a:lnTo>
                    <a:pt x="23977" y="8648"/>
                  </a:lnTo>
                  <a:lnTo>
                    <a:pt x="22466" y="8648"/>
                  </a:lnTo>
                  <a:lnTo>
                    <a:pt x="22466" y="10375"/>
                  </a:lnTo>
                  <a:lnTo>
                    <a:pt x="23977" y="10375"/>
                  </a:lnTo>
                  <a:lnTo>
                    <a:pt x="23977" y="12103"/>
                  </a:lnTo>
                  <a:lnTo>
                    <a:pt x="22466" y="12103"/>
                  </a:lnTo>
                  <a:lnTo>
                    <a:pt x="22466" y="13830"/>
                  </a:lnTo>
                  <a:lnTo>
                    <a:pt x="24193" y="13830"/>
                  </a:lnTo>
                  <a:lnTo>
                    <a:pt x="24193" y="12103"/>
                  </a:lnTo>
                  <a:lnTo>
                    <a:pt x="25704" y="12103"/>
                  </a:lnTo>
                  <a:lnTo>
                    <a:pt x="25704" y="10375"/>
                  </a:lnTo>
                  <a:lnTo>
                    <a:pt x="24193" y="10375"/>
                  </a:lnTo>
                  <a:lnTo>
                    <a:pt x="24193" y="8648"/>
                  </a:lnTo>
                  <a:lnTo>
                    <a:pt x="25704" y="8648"/>
                  </a:lnTo>
                  <a:lnTo>
                    <a:pt x="25704" y="6921"/>
                  </a:lnTo>
                  <a:lnTo>
                    <a:pt x="24193" y="6921"/>
                  </a:lnTo>
                  <a:lnTo>
                    <a:pt x="24193" y="5194"/>
                  </a:lnTo>
                  <a:lnTo>
                    <a:pt x="25704" y="5194"/>
                  </a:lnTo>
                  <a:lnTo>
                    <a:pt x="25704" y="3467"/>
                  </a:lnTo>
                  <a:close/>
                </a:path>
                <a:path w="29209" h="15875">
                  <a:moveTo>
                    <a:pt x="25704" y="0"/>
                  </a:moveTo>
                  <a:lnTo>
                    <a:pt x="23977" y="0"/>
                  </a:lnTo>
                  <a:lnTo>
                    <a:pt x="23977" y="1727"/>
                  </a:lnTo>
                  <a:lnTo>
                    <a:pt x="25704" y="1727"/>
                  </a:lnTo>
                  <a:lnTo>
                    <a:pt x="25704" y="0"/>
                  </a:lnTo>
                  <a:close/>
                </a:path>
                <a:path w="29209" h="15875">
                  <a:moveTo>
                    <a:pt x="28943" y="0"/>
                  </a:moveTo>
                  <a:lnTo>
                    <a:pt x="27216" y="0"/>
                  </a:lnTo>
                  <a:lnTo>
                    <a:pt x="27216" y="1727"/>
                  </a:lnTo>
                  <a:lnTo>
                    <a:pt x="28943" y="1727"/>
                  </a:lnTo>
                  <a:lnTo>
                    <a:pt x="28943" y="0"/>
                  </a:lnTo>
                  <a:close/>
                </a:path>
                <a:path w="29209" h="15875">
                  <a:moveTo>
                    <a:pt x="29159" y="1739"/>
                  </a:moveTo>
                  <a:lnTo>
                    <a:pt x="28727" y="1739"/>
                  </a:lnTo>
                  <a:lnTo>
                    <a:pt x="28727" y="3467"/>
                  </a:lnTo>
                  <a:lnTo>
                    <a:pt x="28727" y="5194"/>
                  </a:lnTo>
                  <a:lnTo>
                    <a:pt x="28727" y="6921"/>
                  </a:lnTo>
                  <a:lnTo>
                    <a:pt x="28727" y="8648"/>
                  </a:lnTo>
                  <a:lnTo>
                    <a:pt x="28727" y="10375"/>
                  </a:lnTo>
                  <a:lnTo>
                    <a:pt x="27432" y="10375"/>
                  </a:lnTo>
                  <a:lnTo>
                    <a:pt x="27432" y="8648"/>
                  </a:lnTo>
                  <a:lnTo>
                    <a:pt x="28727" y="8648"/>
                  </a:lnTo>
                  <a:lnTo>
                    <a:pt x="28727" y="6921"/>
                  </a:lnTo>
                  <a:lnTo>
                    <a:pt x="27432" y="6921"/>
                  </a:lnTo>
                  <a:lnTo>
                    <a:pt x="27432" y="5194"/>
                  </a:lnTo>
                  <a:lnTo>
                    <a:pt x="28727" y="5194"/>
                  </a:lnTo>
                  <a:lnTo>
                    <a:pt x="28727" y="3467"/>
                  </a:lnTo>
                  <a:lnTo>
                    <a:pt x="27432" y="3467"/>
                  </a:lnTo>
                  <a:lnTo>
                    <a:pt x="27432" y="1739"/>
                  </a:lnTo>
                  <a:lnTo>
                    <a:pt x="25704" y="1739"/>
                  </a:lnTo>
                  <a:lnTo>
                    <a:pt x="25704" y="3467"/>
                  </a:lnTo>
                  <a:lnTo>
                    <a:pt x="27216" y="3467"/>
                  </a:lnTo>
                  <a:lnTo>
                    <a:pt x="27216" y="5194"/>
                  </a:lnTo>
                  <a:lnTo>
                    <a:pt x="25704" y="5194"/>
                  </a:lnTo>
                  <a:lnTo>
                    <a:pt x="25704" y="6921"/>
                  </a:lnTo>
                  <a:lnTo>
                    <a:pt x="27216" y="6921"/>
                  </a:lnTo>
                  <a:lnTo>
                    <a:pt x="27216" y="8648"/>
                  </a:lnTo>
                  <a:lnTo>
                    <a:pt x="25704" y="8648"/>
                  </a:lnTo>
                  <a:lnTo>
                    <a:pt x="25704" y="10375"/>
                  </a:lnTo>
                  <a:lnTo>
                    <a:pt x="27216" y="10375"/>
                  </a:lnTo>
                  <a:lnTo>
                    <a:pt x="27216" y="12103"/>
                  </a:lnTo>
                  <a:lnTo>
                    <a:pt x="25704" y="12103"/>
                  </a:lnTo>
                  <a:lnTo>
                    <a:pt x="25704" y="13830"/>
                  </a:lnTo>
                  <a:lnTo>
                    <a:pt x="27432" y="13830"/>
                  </a:lnTo>
                  <a:lnTo>
                    <a:pt x="27432" y="12103"/>
                  </a:lnTo>
                  <a:lnTo>
                    <a:pt x="28727" y="12103"/>
                  </a:lnTo>
                  <a:lnTo>
                    <a:pt x="28727" y="13830"/>
                  </a:lnTo>
                  <a:lnTo>
                    <a:pt x="29159" y="13830"/>
                  </a:lnTo>
                  <a:lnTo>
                    <a:pt x="29159" y="12103"/>
                  </a:lnTo>
                  <a:lnTo>
                    <a:pt x="28943" y="12103"/>
                  </a:lnTo>
                  <a:lnTo>
                    <a:pt x="28943" y="10375"/>
                  </a:lnTo>
                  <a:lnTo>
                    <a:pt x="29159" y="10375"/>
                  </a:lnTo>
                  <a:lnTo>
                    <a:pt x="29159" y="8648"/>
                  </a:lnTo>
                  <a:lnTo>
                    <a:pt x="28943" y="8648"/>
                  </a:lnTo>
                  <a:lnTo>
                    <a:pt x="28943" y="6921"/>
                  </a:lnTo>
                  <a:lnTo>
                    <a:pt x="29159" y="6921"/>
                  </a:lnTo>
                  <a:lnTo>
                    <a:pt x="29159" y="5194"/>
                  </a:lnTo>
                  <a:lnTo>
                    <a:pt x="28943" y="5194"/>
                  </a:lnTo>
                  <a:lnTo>
                    <a:pt x="28943" y="3467"/>
                  </a:lnTo>
                  <a:lnTo>
                    <a:pt x="29159" y="3467"/>
                  </a:lnTo>
                  <a:lnTo>
                    <a:pt x="29159" y="1739"/>
                  </a:lnTo>
                  <a:close/>
                </a:path>
              </a:pathLst>
            </a:custGeom>
            <a:solidFill>
              <a:srgbClr val="000000"/>
            </a:solidFill>
          </p:spPr>
          <p:txBody>
            <a:bodyPr wrap="square" lIns="0" tIns="0" rIns="0" bIns="0" rtlCol="0"/>
            <a:lstStyle/>
            <a:p>
              <a:endParaRPr/>
            </a:p>
          </p:txBody>
        </p:sp>
        <p:sp>
          <p:nvSpPr>
            <p:cNvPr id="611" name="object 611"/>
            <p:cNvSpPr/>
            <p:nvPr/>
          </p:nvSpPr>
          <p:spPr>
            <a:xfrm>
              <a:off x="7362355" y="5635777"/>
              <a:ext cx="29209" cy="13970"/>
            </a:xfrm>
            <a:custGeom>
              <a:avLst/>
              <a:gdLst/>
              <a:ahLst/>
              <a:cxnLst/>
              <a:rect l="l" t="t" r="r" b="b"/>
              <a:pathLst>
                <a:path w="29209" h="13970">
                  <a:moveTo>
                    <a:pt x="3251" y="10375"/>
                  </a:moveTo>
                  <a:lnTo>
                    <a:pt x="1727" y="10375"/>
                  </a:lnTo>
                  <a:lnTo>
                    <a:pt x="1727" y="8648"/>
                  </a:lnTo>
                  <a:lnTo>
                    <a:pt x="0" y="8648"/>
                  </a:lnTo>
                  <a:lnTo>
                    <a:pt x="0" y="10375"/>
                  </a:lnTo>
                  <a:lnTo>
                    <a:pt x="1524" y="10375"/>
                  </a:lnTo>
                  <a:lnTo>
                    <a:pt x="1524" y="12103"/>
                  </a:lnTo>
                  <a:lnTo>
                    <a:pt x="0" y="12103"/>
                  </a:lnTo>
                  <a:lnTo>
                    <a:pt x="0" y="13830"/>
                  </a:lnTo>
                  <a:lnTo>
                    <a:pt x="1727" y="13830"/>
                  </a:lnTo>
                  <a:lnTo>
                    <a:pt x="1727" y="12103"/>
                  </a:lnTo>
                  <a:lnTo>
                    <a:pt x="3251" y="12103"/>
                  </a:lnTo>
                  <a:lnTo>
                    <a:pt x="3251" y="10375"/>
                  </a:lnTo>
                  <a:close/>
                </a:path>
                <a:path w="29209" h="13970">
                  <a:moveTo>
                    <a:pt x="3251" y="3454"/>
                  </a:move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3251" y="8636"/>
                  </a:lnTo>
                  <a:lnTo>
                    <a:pt x="3251" y="6908"/>
                  </a:lnTo>
                  <a:lnTo>
                    <a:pt x="1727" y="6908"/>
                  </a:lnTo>
                  <a:lnTo>
                    <a:pt x="1727" y="5181"/>
                  </a:lnTo>
                  <a:lnTo>
                    <a:pt x="3251" y="5181"/>
                  </a:lnTo>
                  <a:lnTo>
                    <a:pt x="3251" y="3454"/>
                  </a:lnTo>
                  <a:close/>
                </a:path>
                <a:path w="29209" h="13970">
                  <a:moveTo>
                    <a:pt x="6489" y="10375"/>
                  </a:moveTo>
                  <a:lnTo>
                    <a:pt x="4978" y="10375"/>
                  </a:lnTo>
                  <a:lnTo>
                    <a:pt x="4978" y="8648"/>
                  </a:lnTo>
                  <a:lnTo>
                    <a:pt x="3251" y="8648"/>
                  </a:lnTo>
                  <a:lnTo>
                    <a:pt x="3251" y="10375"/>
                  </a:lnTo>
                  <a:lnTo>
                    <a:pt x="4762" y="10375"/>
                  </a:lnTo>
                  <a:lnTo>
                    <a:pt x="4762" y="12103"/>
                  </a:lnTo>
                  <a:lnTo>
                    <a:pt x="3251" y="12103"/>
                  </a:lnTo>
                  <a:lnTo>
                    <a:pt x="3251" y="13830"/>
                  </a:lnTo>
                  <a:lnTo>
                    <a:pt x="4978" y="13830"/>
                  </a:lnTo>
                  <a:lnTo>
                    <a:pt x="4978" y="12103"/>
                  </a:lnTo>
                  <a:lnTo>
                    <a:pt x="6489" y="12103"/>
                  </a:lnTo>
                  <a:lnTo>
                    <a:pt x="6489" y="10375"/>
                  </a:lnTo>
                  <a:close/>
                </a:path>
                <a:path w="29209" h="13970">
                  <a:moveTo>
                    <a:pt x="6489" y="0"/>
                  </a:moveTo>
                  <a:lnTo>
                    <a:pt x="4762" y="0"/>
                  </a:lnTo>
                  <a:lnTo>
                    <a:pt x="4762" y="1727"/>
                  </a:lnTo>
                  <a:lnTo>
                    <a:pt x="3251" y="1727"/>
                  </a:lnTo>
                  <a:lnTo>
                    <a:pt x="3251" y="3454"/>
                  </a:lnTo>
                  <a:lnTo>
                    <a:pt x="4762" y="3454"/>
                  </a:lnTo>
                  <a:lnTo>
                    <a:pt x="4762" y="5181"/>
                  </a:lnTo>
                  <a:lnTo>
                    <a:pt x="3251" y="5181"/>
                  </a:lnTo>
                  <a:lnTo>
                    <a:pt x="3251" y="6908"/>
                  </a:lnTo>
                  <a:lnTo>
                    <a:pt x="4762" y="6908"/>
                  </a:lnTo>
                  <a:lnTo>
                    <a:pt x="4762" y="8636"/>
                  </a:lnTo>
                  <a:lnTo>
                    <a:pt x="6489" y="8636"/>
                  </a:lnTo>
                  <a:lnTo>
                    <a:pt x="6489" y="6908"/>
                  </a:lnTo>
                  <a:lnTo>
                    <a:pt x="4978" y="6908"/>
                  </a:lnTo>
                  <a:lnTo>
                    <a:pt x="4978" y="5181"/>
                  </a:lnTo>
                  <a:lnTo>
                    <a:pt x="6489" y="5181"/>
                  </a:lnTo>
                  <a:lnTo>
                    <a:pt x="6489" y="3454"/>
                  </a:lnTo>
                  <a:lnTo>
                    <a:pt x="4978" y="3454"/>
                  </a:lnTo>
                  <a:lnTo>
                    <a:pt x="4978" y="1727"/>
                  </a:lnTo>
                  <a:lnTo>
                    <a:pt x="6489" y="1727"/>
                  </a:lnTo>
                  <a:lnTo>
                    <a:pt x="6489" y="0"/>
                  </a:lnTo>
                  <a:close/>
                </a:path>
                <a:path w="29209" h="13970">
                  <a:moveTo>
                    <a:pt x="11239" y="8648"/>
                  </a:moveTo>
                  <a:lnTo>
                    <a:pt x="9512" y="8648"/>
                  </a:lnTo>
                  <a:lnTo>
                    <a:pt x="9512" y="10375"/>
                  </a:lnTo>
                  <a:lnTo>
                    <a:pt x="8216" y="10375"/>
                  </a:lnTo>
                  <a:lnTo>
                    <a:pt x="8216" y="8648"/>
                  </a:lnTo>
                  <a:lnTo>
                    <a:pt x="6489" y="8648"/>
                  </a:lnTo>
                  <a:lnTo>
                    <a:pt x="6489" y="10375"/>
                  </a:lnTo>
                  <a:lnTo>
                    <a:pt x="8001" y="10375"/>
                  </a:lnTo>
                  <a:lnTo>
                    <a:pt x="8001" y="12103"/>
                  </a:lnTo>
                  <a:lnTo>
                    <a:pt x="6489" y="12103"/>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close/>
                </a:path>
                <a:path w="29209" h="13970">
                  <a:moveTo>
                    <a:pt x="11239" y="1727"/>
                  </a:moveTo>
                  <a:lnTo>
                    <a:pt x="9728" y="1727"/>
                  </a:lnTo>
                  <a:lnTo>
                    <a:pt x="9728" y="0"/>
                  </a:lnTo>
                  <a:lnTo>
                    <a:pt x="9512" y="0"/>
                  </a:lnTo>
                  <a:lnTo>
                    <a:pt x="9512" y="1727"/>
                  </a:lnTo>
                  <a:lnTo>
                    <a:pt x="9512" y="3454"/>
                  </a:lnTo>
                  <a:lnTo>
                    <a:pt x="9512" y="5181"/>
                  </a:lnTo>
                  <a:lnTo>
                    <a:pt x="9512" y="6908"/>
                  </a:lnTo>
                  <a:lnTo>
                    <a:pt x="8216" y="6908"/>
                  </a:lnTo>
                  <a:lnTo>
                    <a:pt x="8216" y="5181"/>
                  </a:lnTo>
                  <a:lnTo>
                    <a:pt x="9512" y="5181"/>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5181"/>
                  </a:lnTo>
                  <a:lnTo>
                    <a:pt x="6489" y="5181"/>
                  </a:lnTo>
                  <a:lnTo>
                    <a:pt x="6489" y="6908"/>
                  </a:lnTo>
                  <a:lnTo>
                    <a:pt x="8001" y="6908"/>
                  </a:lnTo>
                  <a:lnTo>
                    <a:pt x="8001" y="8636"/>
                  </a:lnTo>
                  <a:lnTo>
                    <a:pt x="9728" y="8636"/>
                  </a:lnTo>
                  <a:lnTo>
                    <a:pt x="9728" y="6908"/>
                  </a:lnTo>
                  <a:lnTo>
                    <a:pt x="11239" y="6908"/>
                  </a:lnTo>
                  <a:lnTo>
                    <a:pt x="11239" y="5181"/>
                  </a:lnTo>
                  <a:lnTo>
                    <a:pt x="9728" y="5181"/>
                  </a:lnTo>
                  <a:lnTo>
                    <a:pt x="9728" y="3454"/>
                  </a:lnTo>
                  <a:lnTo>
                    <a:pt x="11239" y="3454"/>
                  </a:lnTo>
                  <a:lnTo>
                    <a:pt x="11239" y="1727"/>
                  </a:lnTo>
                  <a:close/>
                </a:path>
                <a:path w="29209" h="13970">
                  <a:moveTo>
                    <a:pt x="14478" y="8648"/>
                  </a:move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close/>
                </a:path>
                <a:path w="29209" h="13970">
                  <a:moveTo>
                    <a:pt x="14478" y="1727"/>
                  </a:moveTo>
                  <a:lnTo>
                    <a:pt x="12966" y="1727"/>
                  </a:lnTo>
                  <a:lnTo>
                    <a:pt x="12966" y="0"/>
                  </a:lnTo>
                  <a:lnTo>
                    <a:pt x="11239" y="0"/>
                  </a:lnTo>
                  <a:lnTo>
                    <a:pt x="11239" y="1727"/>
                  </a:lnTo>
                  <a:lnTo>
                    <a:pt x="12750" y="1727"/>
                  </a:lnTo>
                  <a:lnTo>
                    <a:pt x="12750" y="3454"/>
                  </a:lnTo>
                  <a:lnTo>
                    <a:pt x="11239" y="3454"/>
                  </a:lnTo>
                  <a:lnTo>
                    <a:pt x="11239" y="5181"/>
                  </a:lnTo>
                  <a:lnTo>
                    <a:pt x="12750" y="5181"/>
                  </a:lnTo>
                  <a:lnTo>
                    <a:pt x="12750" y="6908"/>
                  </a:lnTo>
                  <a:lnTo>
                    <a:pt x="11239" y="6908"/>
                  </a:lnTo>
                  <a:lnTo>
                    <a:pt x="11239" y="8636"/>
                  </a:lnTo>
                  <a:lnTo>
                    <a:pt x="12966" y="8636"/>
                  </a:lnTo>
                  <a:lnTo>
                    <a:pt x="12966" y="6908"/>
                  </a:lnTo>
                  <a:lnTo>
                    <a:pt x="14478" y="6908"/>
                  </a:lnTo>
                  <a:lnTo>
                    <a:pt x="14478" y="5181"/>
                  </a:lnTo>
                  <a:lnTo>
                    <a:pt x="12966" y="5181"/>
                  </a:lnTo>
                  <a:lnTo>
                    <a:pt x="12966" y="3454"/>
                  </a:lnTo>
                  <a:lnTo>
                    <a:pt x="14478" y="3454"/>
                  </a:lnTo>
                  <a:lnTo>
                    <a:pt x="14478" y="1727"/>
                  </a:lnTo>
                  <a:close/>
                </a:path>
                <a:path w="29209" h="13970">
                  <a:moveTo>
                    <a:pt x="19227" y="10375"/>
                  </a:moveTo>
                  <a:lnTo>
                    <a:pt x="17716" y="10375"/>
                  </a:lnTo>
                  <a:lnTo>
                    <a:pt x="17716" y="8648"/>
                  </a:lnTo>
                  <a:lnTo>
                    <a:pt x="17500" y="8648"/>
                  </a:lnTo>
                  <a:lnTo>
                    <a:pt x="17500" y="10375"/>
                  </a:lnTo>
                  <a:lnTo>
                    <a:pt x="17500" y="12103"/>
                  </a:lnTo>
                  <a:lnTo>
                    <a:pt x="16205" y="12103"/>
                  </a:lnTo>
                  <a:lnTo>
                    <a:pt x="16205" y="10375"/>
                  </a:lnTo>
                  <a:lnTo>
                    <a:pt x="17500" y="10375"/>
                  </a:lnTo>
                  <a:lnTo>
                    <a:pt x="17500"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close/>
                </a:path>
                <a:path w="29209" h="13970">
                  <a:moveTo>
                    <a:pt x="19227" y="0"/>
                  </a:moveTo>
                  <a:lnTo>
                    <a:pt x="17500" y="0"/>
                  </a:lnTo>
                  <a:lnTo>
                    <a:pt x="17500" y="1727"/>
                  </a:lnTo>
                  <a:lnTo>
                    <a:pt x="17500" y="3454"/>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908"/>
                  </a:lnTo>
                  <a:lnTo>
                    <a:pt x="14478" y="6908"/>
                  </a:lnTo>
                  <a:lnTo>
                    <a:pt x="14478" y="8636"/>
                  </a:lnTo>
                  <a:lnTo>
                    <a:pt x="16205" y="8636"/>
                  </a:lnTo>
                  <a:lnTo>
                    <a:pt x="16205" y="6908"/>
                  </a:lnTo>
                  <a:lnTo>
                    <a:pt x="17500" y="6908"/>
                  </a:lnTo>
                  <a:lnTo>
                    <a:pt x="17500" y="8636"/>
                  </a:lnTo>
                  <a:lnTo>
                    <a:pt x="19227" y="8636"/>
                  </a:lnTo>
                  <a:lnTo>
                    <a:pt x="19227" y="6908"/>
                  </a:lnTo>
                  <a:lnTo>
                    <a:pt x="17716" y="6908"/>
                  </a:lnTo>
                  <a:lnTo>
                    <a:pt x="17716" y="5181"/>
                  </a:lnTo>
                  <a:lnTo>
                    <a:pt x="19227" y="5181"/>
                  </a:lnTo>
                  <a:lnTo>
                    <a:pt x="19227" y="3454"/>
                  </a:lnTo>
                  <a:lnTo>
                    <a:pt x="17716" y="3454"/>
                  </a:lnTo>
                  <a:lnTo>
                    <a:pt x="17716" y="1727"/>
                  </a:lnTo>
                  <a:lnTo>
                    <a:pt x="19227" y="1727"/>
                  </a:lnTo>
                  <a:lnTo>
                    <a:pt x="19227" y="0"/>
                  </a:lnTo>
                  <a:close/>
                </a:path>
                <a:path w="29209" h="13970">
                  <a:moveTo>
                    <a:pt x="22466" y="10375"/>
                  </a:moveTo>
                  <a:lnTo>
                    <a:pt x="20955" y="10375"/>
                  </a:lnTo>
                  <a:lnTo>
                    <a:pt x="20955" y="8648"/>
                  </a:lnTo>
                  <a:lnTo>
                    <a:pt x="19227" y="8648"/>
                  </a:lnTo>
                  <a:lnTo>
                    <a:pt x="19227" y="10375"/>
                  </a:lnTo>
                  <a:lnTo>
                    <a:pt x="20739" y="10375"/>
                  </a:lnTo>
                  <a:lnTo>
                    <a:pt x="20739" y="12103"/>
                  </a:lnTo>
                  <a:lnTo>
                    <a:pt x="22466" y="12103"/>
                  </a:lnTo>
                  <a:lnTo>
                    <a:pt x="22466" y="10375"/>
                  </a:lnTo>
                  <a:close/>
                </a:path>
                <a:path w="29209" h="13970">
                  <a:moveTo>
                    <a:pt x="22466" y="0"/>
                  </a:move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close/>
                </a:path>
                <a:path w="29209" h="13970">
                  <a:moveTo>
                    <a:pt x="25704" y="10375"/>
                  </a:moveTo>
                  <a:lnTo>
                    <a:pt x="24193" y="10375"/>
                  </a:lnTo>
                  <a:lnTo>
                    <a:pt x="24193" y="8648"/>
                  </a:lnTo>
                  <a:lnTo>
                    <a:pt x="22466" y="8648"/>
                  </a:lnTo>
                  <a:lnTo>
                    <a:pt x="22466" y="10375"/>
                  </a:lnTo>
                  <a:lnTo>
                    <a:pt x="23977" y="10375"/>
                  </a:lnTo>
                  <a:lnTo>
                    <a:pt x="23977" y="12103"/>
                  </a:lnTo>
                  <a:lnTo>
                    <a:pt x="25704" y="12103"/>
                  </a:lnTo>
                  <a:lnTo>
                    <a:pt x="25704" y="10375"/>
                  </a:lnTo>
                  <a:close/>
                </a:path>
                <a:path w="29209" h="13970">
                  <a:moveTo>
                    <a:pt x="25704" y="0"/>
                  </a:move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close/>
                </a:path>
                <a:path w="29209" h="13970">
                  <a:moveTo>
                    <a:pt x="29159" y="8648"/>
                  </a:moveTo>
                  <a:lnTo>
                    <a:pt x="28727" y="8648"/>
                  </a:lnTo>
                  <a:lnTo>
                    <a:pt x="28727" y="10375"/>
                  </a:lnTo>
                  <a:lnTo>
                    <a:pt x="27432" y="10375"/>
                  </a:lnTo>
                  <a:lnTo>
                    <a:pt x="27432" y="8648"/>
                  </a:lnTo>
                  <a:lnTo>
                    <a:pt x="25704" y="8648"/>
                  </a:lnTo>
                  <a:lnTo>
                    <a:pt x="25704" y="10375"/>
                  </a:lnTo>
                  <a:lnTo>
                    <a:pt x="27216" y="10375"/>
                  </a:lnTo>
                  <a:lnTo>
                    <a:pt x="27216" y="12103"/>
                  </a:lnTo>
                  <a:lnTo>
                    <a:pt x="28943" y="12103"/>
                  </a:lnTo>
                  <a:lnTo>
                    <a:pt x="28943" y="10375"/>
                  </a:lnTo>
                  <a:lnTo>
                    <a:pt x="29159" y="10375"/>
                  </a:lnTo>
                  <a:lnTo>
                    <a:pt x="29159" y="8648"/>
                  </a:lnTo>
                  <a:close/>
                </a:path>
                <a:path w="29209" h="13970">
                  <a:moveTo>
                    <a:pt x="29159" y="1727"/>
                  </a:moveTo>
                  <a:lnTo>
                    <a:pt x="28943" y="1727"/>
                  </a:lnTo>
                  <a:lnTo>
                    <a:pt x="28943" y="0"/>
                  </a:lnTo>
                  <a:lnTo>
                    <a:pt x="28727" y="0"/>
                  </a:lnTo>
                  <a:lnTo>
                    <a:pt x="28727" y="1727"/>
                  </a:lnTo>
                  <a:lnTo>
                    <a:pt x="28727" y="3454"/>
                  </a:lnTo>
                  <a:lnTo>
                    <a:pt x="28727" y="5181"/>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2" name="object 612"/>
            <p:cNvSpPr/>
            <p:nvPr/>
          </p:nvSpPr>
          <p:spPr>
            <a:xfrm>
              <a:off x="7362355" y="5647880"/>
              <a:ext cx="29209" cy="13970"/>
            </a:xfrm>
            <a:custGeom>
              <a:avLst/>
              <a:gdLst/>
              <a:ahLst/>
              <a:cxnLst/>
              <a:rect l="l" t="t" r="r" b="b"/>
              <a:pathLst>
                <a:path w="29209" h="13970">
                  <a:moveTo>
                    <a:pt x="29159" y="0"/>
                  </a:moveTo>
                  <a:lnTo>
                    <a:pt x="28727" y="0"/>
                  </a:lnTo>
                  <a:lnTo>
                    <a:pt x="28727" y="1727"/>
                  </a:lnTo>
                  <a:lnTo>
                    <a:pt x="28727" y="3454"/>
                  </a:lnTo>
                  <a:lnTo>
                    <a:pt x="28727" y="11874"/>
                  </a:lnTo>
                  <a:lnTo>
                    <a:pt x="27432" y="11874"/>
                  </a:lnTo>
                  <a:lnTo>
                    <a:pt x="27432" y="10147"/>
                  </a:lnTo>
                  <a:lnTo>
                    <a:pt x="28727" y="10147"/>
                  </a:lnTo>
                  <a:lnTo>
                    <a:pt x="28727" y="8420"/>
                  </a:lnTo>
                  <a:lnTo>
                    <a:pt x="27432" y="8420"/>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420"/>
                  </a:lnTo>
                  <a:lnTo>
                    <a:pt x="24193" y="8420"/>
                  </a:lnTo>
                  <a:lnTo>
                    <a:pt x="24193" y="6908"/>
                  </a:lnTo>
                  <a:lnTo>
                    <a:pt x="25704" y="6908"/>
                  </a:lnTo>
                  <a:lnTo>
                    <a:pt x="25704" y="5181"/>
                  </a:lnTo>
                  <a:lnTo>
                    <a:pt x="24193" y="5181"/>
                  </a:lnTo>
                  <a:lnTo>
                    <a:pt x="24193" y="3454"/>
                  </a:lnTo>
                  <a:lnTo>
                    <a:pt x="25704" y="3454"/>
                  </a:lnTo>
                  <a:lnTo>
                    <a:pt x="25704" y="1727"/>
                  </a:lnTo>
                  <a:lnTo>
                    <a:pt x="24193" y="1727"/>
                  </a:lnTo>
                  <a:lnTo>
                    <a:pt x="24193" y="0"/>
                  </a:lnTo>
                  <a:lnTo>
                    <a:pt x="22466" y="0"/>
                  </a:lnTo>
                  <a:lnTo>
                    <a:pt x="22466" y="1727"/>
                  </a:lnTo>
                  <a:lnTo>
                    <a:pt x="23977" y="1727"/>
                  </a:lnTo>
                  <a:lnTo>
                    <a:pt x="23977" y="3454"/>
                  </a:lnTo>
                  <a:lnTo>
                    <a:pt x="22466" y="3454"/>
                  </a:lnTo>
                  <a:lnTo>
                    <a:pt x="22466" y="5181"/>
                  </a:lnTo>
                  <a:lnTo>
                    <a:pt x="23977" y="5181"/>
                  </a:lnTo>
                  <a:lnTo>
                    <a:pt x="23977" y="6908"/>
                  </a:lnTo>
                  <a:lnTo>
                    <a:pt x="22466" y="6908"/>
                  </a:lnTo>
                  <a:lnTo>
                    <a:pt x="22466" y="8420"/>
                  </a:lnTo>
                  <a:lnTo>
                    <a:pt x="20955" y="8420"/>
                  </a:lnTo>
                  <a:lnTo>
                    <a:pt x="20955" y="6908"/>
                  </a:lnTo>
                  <a:lnTo>
                    <a:pt x="22466" y="6908"/>
                  </a:lnTo>
                  <a:lnTo>
                    <a:pt x="22466" y="5181"/>
                  </a:lnTo>
                  <a:lnTo>
                    <a:pt x="20955" y="5181"/>
                  </a:lnTo>
                  <a:lnTo>
                    <a:pt x="20955" y="3454"/>
                  </a:lnTo>
                  <a:lnTo>
                    <a:pt x="22466" y="3454"/>
                  </a:lnTo>
                  <a:lnTo>
                    <a:pt x="22466" y="1727"/>
                  </a:lnTo>
                  <a:lnTo>
                    <a:pt x="20955" y="1727"/>
                  </a:lnTo>
                  <a:lnTo>
                    <a:pt x="20955" y="0"/>
                  </a:lnTo>
                  <a:lnTo>
                    <a:pt x="19227" y="0"/>
                  </a:lnTo>
                  <a:lnTo>
                    <a:pt x="19227" y="1727"/>
                  </a:lnTo>
                  <a:lnTo>
                    <a:pt x="20739" y="1727"/>
                  </a:lnTo>
                  <a:lnTo>
                    <a:pt x="20739" y="3454"/>
                  </a:lnTo>
                  <a:lnTo>
                    <a:pt x="19227" y="3454"/>
                  </a:lnTo>
                  <a:lnTo>
                    <a:pt x="19227" y="5181"/>
                  </a:lnTo>
                  <a:lnTo>
                    <a:pt x="20739" y="5181"/>
                  </a:lnTo>
                  <a:lnTo>
                    <a:pt x="20739" y="6908"/>
                  </a:lnTo>
                  <a:lnTo>
                    <a:pt x="19227" y="6908"/>
                  </a:lnTo>
                  <a:lnTo>
                    <a:pt x="19227" y="8420"/>
                  </a:lnTo>
                  <a:lnTo>
                    <a:pt x="17716" y="8420"/>
                  </a:lnTo>
                  <a:lnTo>
                    <a:pt x="17716" y="6908"/>
                  </a:lnTo>
                  <a:lnTo>
                    <a:pt x="19227" y="6908"/>
                  </a:lnTo>
                  <a:lnTo>
                    <a:pt x="19227" y="5181"/>
                  </a:lnTo>
                  <a:lnTo>
                    <a:pt x="17716" y="5181"/>
                  </a:lnTo>
                  <a:lnTo>
                    <a:pt x="17716" y="3454"/>
                  </a:lnTo>
                  <a:lnTo>
                    <a:pt x="19227" y="3454"/>
                  </a:lnTo>
                  <a:lnTo>
                    <a:pt x="19227" y="1727"/>
                  </a:lnTo>
                  <a:lnTo>
                    <a:pt x="17716" y="1727"/>
                  </a:lnTo>
                  <a:lnTo>
                    <a:pt x="17716" y="0"/>
                  </a:lnTo>
                  <a:lnTo>
                    <a:pt x="17500" y="0"/>
                  </a:lnTo>
                  <a:lnTo>
                    <a:pt x="17500" y="10147"/>
                  </a:lnTo>
                  <a:lnTo>
                    <a:pt x="16205" y="10147"/>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7500" y="1727"/>
                  </a:lnTo>
                  <a:lnTo>
                    <a:pt x="17500" y="0"/>
                  </a:lnTo>
                  <a:lnTo>
                    <a:pt x="15989" y="0"/>
                  </a:lnTo>
                  <a:lnTo>
                    <a:pt x="15989" y="1727"/>
                  </a:lnTo>
                  <a:lnTo>
                    <a:pt x="14478" y="1727"/>
                  </a:lnTo>
                  <a:lnTo>
                    <a:pt x="14478" y="3454"/>
                  </a:lnTo>
                  <a:lnTo>
                    <a:pt x="15989" y="3454"/>
                  </a:lnTo>
                  <a:lnTo>
                    <a:pt x="15989" y="5181"/>
                  </a:lnTo>
                  <a:lnTo>
                    <a:pt x="14478" y="5181"/>
                  </a:lnTo>
                  <a:lnTo>
                    <a:pt x="14478" y="6908"/>
                  </a:lnTo>
                  <a:lnTo>
                    <a:pt x="15989" y="6908"/>
                  </a:lnTo>
                  <a:lnTo>
                    <a:pt x="15989" y="8420"/>
                  </a:lnTo>
                  <a:lnTo>
                    <a:pt x="14478" y="8420"/>
                  </a:lnTo>
                  <a:lnTo>
                    <a:pt x="14478" y="6908"/>
                  </a:lnTo>
                  <a:lnTo>
                    <a:pt x="12966" y="6908"/>
                  </a:lnTo>
                  <a:lnTo>
                    <a:pt x="12966" y="5181"/>
                  </a:lnTo>
                  <a:lnTo>
                    <a:pt x="14478" y="5181"/>
                  </a:lnTo>
                  <a:lnTo>
                    <a:pt x="14478" y="3454"/>
                  </a:ln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420"/>
                  </a:lnTo>
                  <a:lnTo>
                    <a:pt x="11239" y="8420"/>
                  </a:lnTo>
                  <a:lnTo>
                    <a:pt x="11239" y="6908"/>
                  </a:lnTo>
                  <a:lnTo>
                    <a:pt x="9728" y="6908"/>
                  </a:lnTo>
                  <a:lnTo>
                    <a:pt x="9728" y="5181"/>
                  </a:lnTo>
                  <a:lnTo>
                    <a:pt x="11239" y="5181"/>
                  </a:lnTo>
                  <a:lnTo>
                    <a:pt x="11239" y="3454"/>
                  </a:lnTo>
                  <a:lnTo>
                    <a:pt x="9728" y="3454"/>
                  </a:lnTo>
                  <a:lnTo>
                    <a:pt x="9728" y="1727"/>
                  </a:lnTo>
                  <a:lnTo>
                    <a:pt x="9512" y="1727"/>
                  </a:lnTo>
                  <a:lnTo>
                    <a:pt x="9512" y="11874"/>
                  </a:lnTo>
                  <a:lnTo>
                    <a:pt x="8216" y="11874"/>
                  </a:lnTo>
                  <a:lnTo>
                    <a:pt x="8216" y="10147"/>
                  </a:lnTo>
                  <a:lnTo>
                    <a:pt x="9512" y="10147"/>
                  </a:lnTo>
                  <a:lnTo>
                    <a:pt x="9512" y="8420"/>
                  </a:lnTo>
                  <a:lnTo>
                    <a:pt x="8216" y="8420"/>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420"/>
                  </a:lnTo>
                  <a:lnTo>
                    <a:pt x="4978" y="8420"/>
                  </a:lnTo>
                  <a:lnTo>
                    <a:pt x="4978" y="6908"/>
                  </a:lnTo>
                  <a:lnTo>
                    <a:pt x="6489" y="6908"/>
                  </a:lnTo>
                  <a:lnTo>
                    <a:pt x="6489" y="5181"/>
                  </a:lnTo>
                  <a:lnTo>
                    <a:pt x="4978" y="5181"/>
                  </a:lnTo>
                  <a:lnTo>
                    <a:pt x="4978" y="3454"/>
                  </a:lnTo>
                  <a:lnTo>
                    <a:pt x="6489" y="3454"/>
                  </a:lnTo>
                  <a:lnTo>
                    <a:pt x="6489" y="1727"/>
                  </a:lnTo>
                  <a:lnTo>
                    <a:pt x="4762" y="1727"/>
                  </a:lnTo>
                  <a:lnTo>
                    <a:pt x="4762" y="3454"/>
                  </a:lnTo>
                  <a:lnTo>
                    <a:pt x="3251" y="3454"/>
                  </a:lnTo>
                  <a:lnTo>
                    <a:pt x="3251" y="5181"/>
                  </a:lnTo>
                  <a:lnTo>
                    <a:pt x="4762" y="5181"/>
                  </a:lnTo>
                  <a:lnTo>
                    <a:pt x="4762" y="6908"/>
                  </a:lnTo>
                  <a:lnTo>
                    <a:pt x="3251" y="6908"/>
                  </a:lnTo>
                  <a:lnTo>
                    <a:pt x="3251" y="8420"/>
                  </a:lnTo>
                  <a:lnTo>
                    <a:pt x="1727" y="8420"/>
                  </a:lnTo>
                  <a:lnTo>
                    <a:pt x="1727" y="6908"/>
                  </a:lnTo>
                  <a:lnTo>
                    <a:pt x="3251" y="6908"/>
                  </a:lnTo>
                  <a:lnTo>
                    <a:pt x="3251" y="5181"/>
                  </a:lnTo>
                  <a:lnTo>
                    <a:pt x="1727" y="5181"/>
                  </a:lnTo>
                  <a:lnTo>
                    <a:pt x="1727" y="3454"/>
                  </a:lnTo>
                  <a:lnTo>
                    <a:pt x="3251" y="3454"/>
                  </a:lnTo>
                  <a:lnTo>
                    <a:pt x="3251" y="1727"/>
                  </a:lnTo>
                  <a:lnTo>
                    <a:pt x="1524" y="1727"/>
                  </a:lnTo>
                  <a:lnTo>
                    <a:pt x="1524" y="3454"/>
                  </a:lnTo>
                  <a:lnTo>
                    <a:pt x="0" y="3454"/>
                  </a:lnTo>
                  <a:lnTo>
                    <a:pt x="0" y="5181"/>
                  </a:lnTo>
                  <a:lnTo>
                    <a:pt x="1524" y="5181"/>
                  </a:lnTo>
                  <a:lnTo>
                    <a:pt x="1524" y="6908"/>
                  </a:lnTo>
                  <a:lnTo>
                    <a:pt x="0" y="6908"/>
                  </a:lnTo>
                  <a:lnTo>
                    <a:pt x="0" y="8636"/>
                  </a:lnTo>
                  <a:lnTo>
                    <a:pt x="1524" y="8636"/>
                  </a:lnTo>
                  <a:lnTo>
                    <a:pt x="1524" y="10147"/>
                  </a:lnTo>
                  <a:lnTo>
                    <a:pt x="0" y="10147"/>
                  </a:lnTo>
                  <a:lnTo>
                    <a:pt x="0" y="11874"/>
                  </a:lnTo>
                  <a:lnTo>
                    <a:pt x="1524" y="11874"/>
                  </a:lnTo>
                  <a:lnTo>
                    <a:pt x="1524" y="13601"/>
                  </a:lnTo>
                  <a:lnTo>
                    <a:pt x="3251" y="13601"/>
                  </a:lnTo>
                  <a:lnTo>
                    <a:pt x="3251" y="11874"/>
                  </a:lnTo>
                  <a:lnTo>
                    <a:pt x="1727" y="11874"/>
                  </a:lnTo>
                  <a:lnTo>
                    <a:pt x="1727" y="10147"/>
                  </a:lnTo>
                  <a:lnTo>
                    <a:pt x="3251" y="10147"/>
                  </a:lnTo>
                  <a:lnTo>
                    <a:pt x="3251" y="8636"/>
                  </a:lnTo>
                  <a:lnTo>
                    <a:pt x="4762" y="8636"/>
                  </a:lnTo>
                  <a:lnTo>
                    <a:pt x="4762" y="10147"/>
                  </a:lnTo>
                  <a:lnTo>
                    <a:pt x="3251" y="10147"/>
                  </a:lnTo>
                  <a:lnTo>
                    <a:pt x="3251" y="11874"/>
                  </a:lnTo>
                  <a:lnTo>
                    <a:pt x="4762" y="11874"/>
                  </a:lnTo>
                  <a:lnTo>
                    <a:pt x="4762" y="13601"/>
                  </a:lnTo>
                  <a:lnTo>
                    <a:pt x="6489" y="13601"/>
                  </a:lnTo>
                  <a:lnTo>
                    <a:pt x="6489" y="11874"/>
                  </a:lnTo>
                  <a:lnTo>
                    <a:pt x="4978" y="11874"/>
                  </a:lnTo>
                  <a:lnTo>
                    <a:pt x="4978" y="10147"/>
                  </a:lnTo>
                  <a:lnTo>
                    <a:pt x="6489" y="10147"/>
                  </a:lnTo>
                  <a:lnTo>
                    <a:pt x="6489" y="8636"/>
                  </a:lnTo>
                  <a:lnTo>
                    <a:pt x="8001" y="8636"/>
                  </a:lnTo>
                  <a:lnTo>
                    <a:pt x="8001" y="10147"/>
                  </a:lnTo>
                  <a:lnTo>
                    <a:pt x="6489" y="10147"/>
                  </a:lnTo>
                  <a:lnTo>
                    <a:pt x="6489" y="11874"/>
                  </a:lnTo>
                  <a:lnTo>
                    <a:pt x="8001" y="11874"/>
                  </a:lnTo>
                  <a:lnTo>
                    <a:pt x="8001" y="13601"/>
                  </a:lnTo>
                  <a:lnTo>
                    <a:pt x="9728" y="13601"/>
                  </a:lnTo>
                  <a:lnTo>
                    <a:pt x="9728" y="11874"/>
                  </a:lnTo>
                  <a:lnTo>
                    <a:pt x="11239" y="11874"/>
                  </a:lnTo>
                  <a:lnTo>
                    <a:pt x="11239" y="10147"/>
                  </a:lnTo>
                  <a:lnTo>
                    <a:pt x="9728" y="10147"/>
                  </a:lnTo>
                  <a:lnTo>
                    <a:pt x="9728" y="8636"/>
                  </a:lnTo>
                  <a:lnTo>
                    <a:pt x="11239" y="8636"/>
                  </a:lnTo>
                  <a:lnTo>
                    <a:pt x="11239" y="10147"/>
                  </a:lnTo>
                  <a:lnTo>
                    <a:pt x="12750" y="10147"/>
                  </a:lnTo>
                  <a:lnTo>
                    <a:pt x="12750" y="11874"/>
                  </a:lnTo>
                  <a:lnTo>
                    <a:pt x="11239" y="11874"/>
                  </a:lnTo>
                  <a:lnTo>
                    <a:pt x="11239" y="13601"/>
                  </a:lnTo>
                  <a:lnTo>
                    <a:pt x="12966" y="13601"/>
                  </a:lnTo>
                  <a:lnTo>
                    <a:pt x="12966" y="11874"/>
                  </a:lnTo>
                  <a:lnTo>
                    <a:pt x="14478" y="11874"/>
                  </a:lnTo>
                  <a:lnTo>
                    <a:pt x="14478" y="10147"/>
                  </a:lnTo>
                  <a:lnTo>
                    <a:pt x="12966" y="10147"/>
                  </a:lnTo>
                  <a:lnTo>
                    <a:pt x="12966" y="8636"/>
                  </a:lnTo>
                  <a:lnTo>
                    <a:pt x="14478" y="8636"/>
                  </a:lnTo>
                  <a:lnTo>
                    <a:pt x="14478" y="10147"/>
                  </a:lnTo>
                  <a:lnTo>
                    <a:pt x="15989" y="10147"/>
                  </a:lnTo>
                  <a:lnTo>
                    <a:pt x="15989" y="11874"/>
                  </a:lnTo>
                  <a:lnTo>
                    <a:pt x="14478" y="11874"/>
                  </a:lnTo>
                  <a:lnTo>
                    <a:pt x="14478" y="13601"/>
                  </a:lnTo>
                  <a:lnTo>
                    <a:pt x="16205" y="13601"/>
                  </a:lnTo>
                  <a:lnTo>
                    <a:pt x="16205" y="11874"/>
                  </a:lnTo>
                  <a:lnTo>
                    <a:pt x="17500" y="11874"/>
                  </a:lnTo>
                  <a:lnTo>
                    <a:pt x="17500" y="13601"/>
                  </a:lnTo>
                  <a:lnTo>
                    <a:pt x="19227" y="13601"/>
                  </a:lnTo>
                  <a:lnTo>
                    <a:pt x="19227" y="11874"/>
                  </a:lnTo>
                  <a:lnTo>
                    <a:pt x="17716" y="11874"/>
                  </a:lnTo>
                  <a:lnTo>
                    <a:pt x="17716" y="10147"/>
                  </a:lnTo>
                  <a:lnTo>
                    <a:pt x="19227" y="10147"/>
                  </a:lnTo>
                  <a:lnTo>
                    <a:pt x="19227" y="8636"/>
                  </a:lnTo>
                  <a:lnTo>
                    <a:pt x="20739" y="8636"/>
                  </a:lnTo>
                  <a:lnTo>
                    <a:pt x="20739" y="10147"/>
                  </a:lnTo>
                  <a:lnTo>
                    <a:pt x="19227" y="10147"/>
                  </a:lnTo>
                  <a:lnTo>
                    <a:pt x="19227" y="11874"/>
                  </a:lnTo>
                  <a:lnTo>
                    <a:pt x="20739" y="11874"/>
                  </a:lnTo>
                  <a:lnTo>
                    <a:pt x="20739" y="13601"/>
                  </a:lnTo>
                  <a:lnTo>
                    <a:pt x="22466" y="13601"/>
                  </a:lnTo>
                  <a:lnTo>
                    <a:pt x="22466" y="11874"/>
                  </a:lnTo>
                  <a:lnTo>
                    <a:pt x="20955" y="11874"/>
                  </a:lnTo>
                  <a:lnTo>
                    <a:pt x="20955" y="10147"/>
                  </a:lnTo>
                  <a:lnTo>
                    <a:pt x="22466" y="10147"/>
                  </a:lnTo>
                  <a:lnTo>
                    <a:pt x="22466" y="8636"/>
                  </a:lnTo>
                  <a:lnTo>
                    <a:pt x="23977" y="8636"/>
                  </a:lnTo>
                  <a:lnTo>
                    <a:pt x="23977" y="10147"/>
                  </a:lnTo>
                  <a:lnTo>
                    <a:pt x="22466" y="10147"/>
                  </a:lnTo>
                  <a:lnTo>
                    <a:pt x="22466" y="11874"/>
                  </a:lnTo>
                  <a:lnTo>
                    <a:pt x="23977" y="11874"/>
                  </a:lnTo>
                  <a:lnTo>
                    <a:pt x="23977" y="13601"/>
                  </a:lnTo>
                  <a:lnTo>
                    <a:pt x="25704" y="13601"/>
                  </a:lnTo>
                  <a:lnTo>
                    <a:pt x="25704" y="11874"/>
                  </a:lnTo>
                  <a:lnTo>
                    <a:pt x="24193" y="11874"/>
                  </a:lnTo>
                  <a:lnTo>
                    <a:pt x="24193" y="10147"/>
                  </a:lnTo>
                  <a:lnTo>
                    <a:pt x="25704" y="10147"/>
                  </a:lnTo>
                  <a:lnTo>
                    <a:pt x="25704" y="8636"/>
                  </a:lnTo>
                  <a:lnTo>
                    <a:pt x="27216" y="8636"/>
                  </a:lnTo>
                  <a:lnTo>
                    <a:pt x="27216" y="10147"/>
                  </a:lnTo>
                  <a:lnTo>
                    <a:pt x="25704" y="10147"/>
                  </a:lnTo>
                  <a:lnTo>
                    <a:pt x="25704" y="11874"/>
                  </a:lnTo>
                  <a:lnTo>
                    <a:pt x="27216" y="11874"/>
                  </a:lnTo>
                  <a:lnTo>
                    <a:pt x="27216" y="13601"/>
                  </a:lnTo>
                  <a:lnTo>
                    <a:pt x="28943" y="13601"/>
                  </a:lnTo>
                  <a:lnTo>
                    <a:pt x="28943" y="11874"/>
                  </a:lnTo>
                  <a:lnTo>
                    <a:pt x="29159" y="11874"/>
                  </a:lnTo>
                  <a:lnTo>
                    <a:pt x="29159" y="10147"/>
                  </a:lnTo>
                  <a:lnTo>
                    <a:pt x="28943" y="10147"/>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13" name="object 613"/>
            <p:cNvSpPr/>
            <p:nvPr/>
          </p:nvSpPr>
          <p:spPr>
            <a:xfrm>
              <a:off x="7362355" y="5659754"/>
              <a:ext cx="29209" cy="15875"/>
            </a:xfrm>
            <a:custGeom>
              <a:avLst/>
              <a:gdLst/>
              <a:ahLst/>
              <a:cxnLst/>
              <a:rect l="l" t="t" r="r" b="b"/>
              <a:pathLst>
                <a:path w="29209" h="15875">
                  <a:moveTo>
                    <a:pt x="3251" y="3454"/>
                  </a:moveTo>
                  <a:lnTo>
                    <a:pt x="1727" y="3454"/>
                  </a:lnTo>
                  <a:lnTo>
                    <a:pt x="1727" y="1727"/>
                  </a:lnTo>
                  <a:lnTo>
                    <a:pt x="0" y="1727"/>
                  </a:lnTo>
                  <a:lnTo>
                    <a:pt x="0" y="3454"/>
                  </a:lnTo>
                  <a:lnTo>
                    <a:pt x="1524" y="3454"/>
                  </a:lnTo>
                  <a:lnTo>
                    <a:pt x="1524" y="5181"/>
                  </a:lnTo>
                  <a:lnTo>
                    <a:pt x="0" y="5181"/>
                  </a:lnTo>
                  <a:lnTo>
                    <a:pt x="0" y="6908"/>
                  </a:lnTo>
                  <a:lnTo>
                    <a:pt x="1727" y="6908"/>
                  </a:lnTo>
                  <a:lnTo>
                    <a:pt x="1727" y="5181"/>
                  </a:lnTo>
                  <a:lnTo>
                    <a:pt x="3251" y="5181"/>
                  </a:lnTo>
                  <a:lnTo>
                    <a:pt x="3251" y="3454"/>
                  </a:lnTo>
                  <a:close/>
                </a:path>
                <a:path w="29209" h="15875">
                  <a:moveTo>
                    <a:pt x="6489" y="3454"/>
                  </a:moveTo>
                  <a:lnTo>
                    <a:pt x="4978" y="3454"/>
                  </a:lnTo>
                  <a:lnTo>
                    <a:pt x="4978" y="1727"/>
                  </a:lnTo>
                  <a:lnTo>
                    <a:pt x="3251" y="1727"/>
                  </a:lnTo>
                  <a:lnTo>
                    <a:pt x="3251" y="3454"/>
                  </a:lnTo>
                  <a:lnTo>
                    <a:pt x="4762" y="3454"/>
                  </a:lnTo>
                  <a:lnTo>
                    <a:pt x="4762" y="5181"/>
                  </a:lnTo>
                  <a:lnTo>
                    <a:pt x="3251" y="5181"/>
                  </a:lnTo>
                  <a:lnTo>
                    <a:pt x="3251" y="6908"/>
                  </a:lnTo>
                  <a:lnTo>
                    <a:pt x="4978" y="6908"/>
                  </a:lnTo>
                  <a:lnTo>
                    <a:pt x="4978" y="5181"/>
                  </a:lnTo>
                  <a:lnTo>
                    <a:pt x="6489" y="5181"/>
                  </a:lnTo>
                  <a:lnTo>
                    <a:pt x="6489" y="3454"/>
                  </a:lnTo>
                  <a:close/>
                </a:path>
                <a:path w="29209" h="15875">
                  <a:moveTo>
                    <a:pt x="11239" y="8648"/>
                  </a:moveTo>
                  <a:lnTo>
                    <a:pt x="9728" y="8648"/>
                  </a:lnTo>
                  <a:lnTo>
                    <a:pt x="9728" y="6921"/>
                  </a:lnTo>
                  <a:lnTo>
                    <a:pt x="9512" y="6921"/>
                  </a:lnTo>
                  <a:lnTo>
                    <a:pt x="9512" y="8648"/>
                  </a:lnTo>
                  <a:lnTo>
                    <a:pt x="9512" y="10375"/>
                  </a:lnTo>
                  <a:lnTo>
                    <a:pt x="9512" y="12103"/>
                  </a:lnTo>
                  <a:lnTo>
                    <a:pt x="9512" y="13614"/>
                  </a:lnTo>
                  <a:lnTo>
                    <a:pt x="8216" y="13614"/>
                  </a:lnTo>
                  <a:lnTo>
                    <a:pt x="8216" y="12103"/>
                  </a:lnTo>
                  <a:lnTo>
                    <a:pt x="9512" y="12103"/>
                  </a:lnTo>
                  <a:lnTo>
                    <a:pt x="9512" y="10375"/>
                  </a:lnTo>
                  <a:lnTo>
                    <a:pt x="8216" y="10375"/>
                  </a:lnTo>
                  <a:lnTo>
                    <a:pt x="8216" y="8648"/>
                  </a:lnTo>
                  <a:lnTo>
                    <a:pt x="9512" y="8648"/>
                  </a:lnTo>
                  <a:lnTo>
                    <a:pt x="9512" y="6921"/>
                  </a:lnTo>
                  <a:lnTo>
                    <a:pt x="8001" y="6921"/>
                  </a:lnTo>
                  <a:lnTo>
                    <a:pt x="8001" y="8648"/>
                  </a:lnTo>
                  <a:lnTo>
                    <a:pt x="6489" y="8648"/>
                  </a:lnTo>
                  <a:lnTo>
                    <a:pt x="6489" y="10375"/>
                  </a:lnTo>
                  <a:lnTo>
                    <a:pt x="8001" y="10375"/>
                  </a:lnTo>
                  <a:lnTo>
                    <a:pt x="8001" y="12103"/>
                  </a:lnTo>
                  <a:lnTo>
                    <a:pt x="6489" y="12103"/>
                  </a:lnTo>
                  <a:lnTo>
                    <a:pt x="6489" y="13614"/>
                  </a:lnTo>
                  <a:lnTo>
                    <a:pt x="4978" y="13614"/>
                  </a:lnTo>
                  <a:lnTo>
                    <a:pt x="4978" y="12103"/>
                  </a:lnTo>
                  <a:lnTo>
                    <a:pt x="6489" y="12103"/>
                  </a:lnTo>
                  <a:lnTo>
                    <a:pt x="6489" y="10375"/>
                  </a:lnTo>
                  <a:lnTo>
                    <a:pt x="4978" y="10375"/>
                  </a:lnTo>
                  <a:lnTo>
                    <a:pt x="4978" y="8648"/>
                  </a:lnTo>
                  <a:lnTo>
                    <a:pt x="6489" y="8648"/>
                  </a:lnTo>
                  <a:lnTo>
                    <a:pt x="6489" y="6921"/>
                  </a:lnTo>
                  <a:lnTo>
                    <a:pt x="4762" y="6921"/>
                  </a:lnTo>
                  <a:lnTo>
                    <a:pt x="4762" y="8648"/>
                  </a:lnTo>
                  <a:lnTo>
                    <a:pt x="3251" y="8648"/>
                  </a:lnTo>
                  <a:lnTo>
                    <a:pt x="3251" y="10375"/>
                  </a:lnTo>
                  <a:lnTo>
                    <a:pt x="4762" y="10375"/>
                  </a:lnTo>
                  <a:lnTo>
                    <a:pt x="4762" y="12103"/>
                  </a:lnTo>
                  <a:lnTo>
                    <a:pt x="3251" y="12103"/>
                  </a:lnTo>
                  <a:lnTo>
                    <a:pt x="3251" y="13614"/>
                  </a:lnTo>
                  <a:lnTo>
                    <a:pt x="1727" y="13614"/>
                  </a:lnTo>
                  <a:lnTo>
                    <a:pt x="1727" y="12103"/>
                  </a:lnTo>
                  <a:lnTo>
                    <a:pt x="3251" y="12103"/>
                  </a:lnTo>
                  <a:lnTo>
                    <a:pt x="3251" y="10375"/>
                  </a:lnTo>
                  <a:lnTo>
                    <a:pt x="1727" y="10375"/>
                  </a:lnTo>
                  <a:lnTo>
                    <a:pt x="1727" y="8648"/>
                  </a:lnTo>
                  <a:lnTo>
                    <a:pt x="3251" y="8648"/>
                  </a:lnTo>
                  <a:lnTo>
                    <a:pt x="3251" y="6921"/>
                  </a:lnTo>
                  <a:lnTo>
                    <a:pt x="1524" y="6921"/>
                  </a:lnTo>
                  <a:lnTo>
                    <a:pt x="1524" y="8648"/>
                  </a:lnTo>
                  <a:lnTo>
                    <a:pt x="0" y="8648"/>
                  </a:lnTo>
                  <a:lnTo>
                    <a:pt x="0" y="10375"/>
                  </a:lnTo>
                  <a:lnTo>
                    <a:pt x="1524" y="10375"/>
                  </a:lnTo>
                  <a:lnTo>
                    <a:pt x="1524" y="12103"/>
                  </a:lnTo>
                  <a:lnTo>
                    <a:pt x="0" y="12103"/>
                  </a:lnTo>
                  <a:lnTo>
                    <a:pt x="0" y="13830"/>
                  </a:lnTo>
                  <a:lnTo>
                    <a:pt x="1524" y="13830"/>
                  </a:lnTo>
                  <a:lnTo>
                    <a:pt x="1524" y="15341"/>
                  </a:lnTo>
                  <a:lnTo>
                    <a:pt x="3251" y="15341"/>
                  </a:lnTo>
                  <a:lnTo>
                    <a:pt x="3251" y="13830"/>
                  </a:lnTo>
                  <a:lnTo>
                    <a:pt x="4762" y="13830"/>
                  </a:lnTo>
                  <a:lnTo>
                    <a:pt x="4762" y="15341"/>
                  </a:lnTo>
                  <a:lnTo>
                    <a:pt x="6489" y="15341"/>
                  </a:lnTo>
                  <a:lnTo>
                    <a:pt x="6489" y="13830"/>
                  </a:lnTo>
                  <a:lnTo>
                    <a:pt x="8001" y="13830"/>
                  </a:lnTo>
                  <a:lnTo>
                    <a:pt x="8001" y="15341"/>
                  </a:lnTo>
                  <a:lnTo>
                    <a:pt x="9728" y="15341"/>
                  </a:lnTo>
                  <a:lnTo>
                    <a:pt x="9728" y="13830"/>
                  </a:lnTo>
                  <a:lnTo>
                    <a:pt x="11239" y="13830"/>
                  </a:lnTo>
                  <a:lnTo>
                    <a:pt x="11239" y="12103"/>
                  </a:lnTo>
                  <a:lnTo>
                    <a:pt x="9728" y="12103"/>
                  </a:lnTo>
                  <a:lnTo>
                    <a:pt x="9728" y="10375"/>
                  </a:lnTo>
                  <a:lnTo>
                    <a:pt x="11239" y="10375"/>
                  </a:lnTo>
                  <a:lnTo>
                    <a:pt x="11239" y="8648"/>
                  </a:lnTo>
                  <a:close/>
                </a:path>
                <a:path w="29209" h="15875">
                  <a:moveTo>
                    <a:pt x="11239" y="1727"/>
                  </a:moveTo>
                  <a:lnTo>
                    <a:pt x="9512" y="1727"/>
                  </a:lnTo>
                  <a:lnTo>
                    <a:pt x="9512" y="3454"/>
                  </a:lnTo>
                  <a:lnTo>
                    <a:pt x="8216" y="3454"/>
                  </a:lnTo>
                  <a:lnTo>
                    <a:pt x="8216" y="1727"/>
                  </a:lnTo>
                  <a:lnTo>
                    <a:pt x="6489" y="1727"/>
                  </a:lnTo>
                  <a:lnTo>
                    <a:pt x="6489" y="3454"/>
                  </a:lnTo>
                  <a:lnTo>
                    <a:pt x="8001" y="3454"/>
                  </a:lnTo>
                  <a:lnTo>
                    <a:pt x="8001" y="5181"/>
                  </a:lnTo>
                  <a:lnTo>
                    <a:pt x="6489" y="5181"/>
                  </a:lnTo>
                  <a:lnTo>
                    <a:pt x="6489" y="6908"/>
                  </a:lnTo>
                  <a:lnTo>
                    <a:pt x="8216" y="6908"/>
                  </a:lnTo>
                  <a:lnTo>
                    <a:pt x="8216" y="5181"/>
                  </a:lnTo>
                  <a:lnTo>
                    <a:pt x="9512" y="5181"/>
                  </a:lnTo>
                  <a:lnTo>
                    <a:pt x="9512" y="6908"/>
                  </a:lnTo>
                  <a:lnTo>
                    <a:pt x="11239" y="6908"/>
                  </a:lnTo>
                  <a:lnTo>
                    <a:pt x="11239" y="5181"/>
                  </a:lnTo>
                  <a:lnTo>
                    <a:pt x="9728" y="5181"/>
                  </a:lnTo>
                  <a:lnTo>
                    <a:pt x="9728" y="3454"/>
                  </a:lnTo>
                  <a:lnTo>
                    <a:pt x="11239" y="3454"/>
                  </a:lnTo>
                  <a:lnTo>
                    <a:pt x="11239" y="1727"/>
                  </a:lnTo>
                  <a:close/>
                </a:path>
                <a:path w="29209" h="15875">
                  <a:moveTo>
                    <a:pt x="14478" y="8648"/>
                  </a:moveTo>
                  <a:lnTo>
                    <a:pt x="12966" y="8648"/>
                  </a:lnTo>
                  <a:lnTo>
                    <a:pt x="12966"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close/>
                </a:path>
                <a:path w="29209" h="15875">
                  <a:moveTo>
                    <a:pt x="14478" y="1727"/>
                  </a:moveTo>
                  <a:lnTo>
                    <a:pt x="12750" y="1727"/>
                  </a:lnTo>
                  <a:lnTo>
                    <a:pt x="12750" y="3454"/>
                  </a:lnTo>
                  <a:lnTo>
                    <a:pt x="11239" y="3454"/>
                  </a:lnTo>
                  <a:lnTo>
                    <a:pt x="11239" y="5181"/>
                  </a:lnTo>
                  <a:lnTo>
                    <a:pt x="12750" y="5181"/>
                  </a:lnTo>
                  <a:lnTo>
                    <a:pt x="12750" y="6908"/>
                  </a:lnTo>
                  <a:lnTo>
                    <a:pt x="14478" y="6908"/>
                  </a:lnTo>
                  <a:lnTo>
                    <a:pt x="14478" y="5181"/>
                  </a:lnTo>
                  <a:lnTo>
                    <a:pt x="12966" y="5181"/>
                  </a:lnTo>
                  <a:lnTo>
                    <a:pt x="12966" y="3454"/>
                  </a:lnTo>
                  <a:lnTo>
                    <a:pt x="14478" y="3454"/>
                  </a:lnTo>
                  <a:lnTo>
                    <a:pt x="14478" y="1727"/>
                  </a:lnTo>
                  <a:close/>
                </a:path>
                <a:path w="29209" h="15875">
                  <a:moveTo>
                    <a:pt x="19227" y="6921"/>
                  </a:moveTo>
                  <a:lnTo>
                    <a:pt x="17500" y="6921"/>
                  </a:lnTo>
                  <a:lnTo>
                    <a:pt x="17500" y="8648"/>
                  </a:lnTo>
                  <a:lnTo>
                    <a:pt x="17500" y="10375"/>
                  </a:lnTo>
                  <a:lnTo>
                    <a:pt x="17500" y="12103"/>
                  </a:lnTo>
                  <a:lnTo>
                    <a:pt x="16205" y="12103"/>
                  </a:lnTo>
                  <a:lnTo>
                    <a:pt x="16205" y="10375"/>
                  </a:lnTo>
                  <a:lnTo>
                    <a:pt x="17500" y="10375"/>
                  </a:lnTo>
                  <a:lnTo>
                    <a:pt x="17500" y="8648"/>
                  </a:lnTo>
                  <a:lnTo>
                    <a:pt x="16205" y="8648"/>
                  </a:lnTo>
                  <a:lnTo>
                    <a:pt x="16205" y="6921"/>
                  </a:lnTo>
                  <a:lnTo>
                    <a:pt x="14478" y="6921"/>
                  </a:lnTo>
                  <a:lnTo>
                    <a:pt x="14478"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lnTo>
                    <a:pt x="17716" y="10375"/>
                  </a:lnTo>
                  <a:lnTo>
                    <a:pt x="17716" y="8648"/>
                  </a:lnTo>
                  <a:lnTo>
                    <a:pt x="19227" y="8648"/>
                  </a:lnTo>
                  <a:lnTo>
                    <a:pt x="19227" y="6921"/>
                  </a:lnTo>
                  <a:close/>
                </a:path>
                <a:path w="29209" h="15875">
                  <a:moveTo>
                    <a:pt x="19227" y="3454"/>
                  </a:moveTo>
                  <a:lnTo>
                    <a:pt x="17716" y="3454"/>
                  </a:lnTo>
                  <a:lnTo>
                    <a:pt x="17716" y="1727"/>
                  </a:lnTo>
                  <a:lnTo>
                    <a:pt x="17500" y="1727"/>
                  </a:lnTo>
                  <a:lnTo>
                    <a:pt x="17500" y="3454"/>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7716" y="6908"/>
                  </a:lnTo>
                  <a:lnTo>
                    <a:pt x="17716" y="5181"/>
                  </a:lnTo>
                  <a:lnTo>
                    <a:pt x="19227" y="5181"/>
                  </a:lnTo>
                  <a:lnTo>
                    <a:pt x="19227" y="3454"/>
                  </a:lnTo>
                  <a:close/>
                </a:path>
                <a:path w="29209" h="15875">
                  <a:moveTo>
                    <a:pt x="22466" y="6921"/>
                  </a:moveTo>
                  <a:lnTo>
                    <a:pt x="20739" y="6921"/>
                  </a:lnTo>
                  <a:lnTo>
                    <a:pt x="20739" y="8648"/>
                  </a:lnTo>
                  <a:lnTo>
                    <a:pt x="19227" y="8648"/>
                  </a:lnTo>
                  <a:lnTo>
                    <a:pt x="19227" y="10375"/>
                  </a:lnTo>
                  <a:lnTo>
                    <a:pt x="20739" y="10375"/>
                  </a:lnTo>
                  <a:lnTo>
                    <a:pt x="20739" y="12103"/>
                  </a:lnTo>
                  <a:lnTo>
                    <a:pt x="19227" y="12103"/>
                  </a:lnTo>
                  <a:lnTo>
                    <a:pt x="19227" y="13830"/>
                  </a:lnTo>
                  <a:lnTo>
                    <a:pt x="20955" y="13830"/>
                  </a:lnTo>
                  <a:lnTo>
                    <a:pt x="20955" y="12103"/>
                  </a:lnTo>
                  <a:lnTo>
                    <a:pt x="22466" y="12103"/>
                  </a:lnTo>
                  <a:lnTo>
                    <a:pt x="22466" y="10375"/>
                  </a:lnTo>
                  <a:lnTo>
                    <a:pt x="20955" y="10375"/>
                  </a:lnTo>
                  <a:lnTo>
                    <a:pt x="20955" y="8648"/>
                  </a:lnTo>
                  <a:lnTo>
                    <a:pt x="22466" y="8648"/>
                  </a:lnTo>
                  <a:lnTo>
                    <a:pt x="22466" y="6921"/>
                  </a:lnTo>
                  <a:close/>
                </a:path>
                <a:path w="29209" h="15875">
                  <a:moveTo>
                    <a:pt x="22466" y="3454"/>
                  </a:moveTo>
                  <a:lnTo>
                    <a:pt x="20955" y="3454"/>
                  </a:lnTo>
                  <a:lnTo>
                    <a:pt x="20955" y="1727"/>
                  </a:lnTo>
                  <a:lnTo>
                    <a:pt x="19227" y="1727"/>
                  </a:lnTo>
                  <a:lnTo>
                    <a:pt x="19227" y="3454"/>
                  </a:lnTo>
                  <a:lnTo>
                    <a:pt x="20739" y="3454"/>
                  </a:lnTo>
                  <a:lnTo>
                    <a:pt x="20739" y="5181"/>
                  </a:lnTo>
                  <a:lnTo>
                    <a:pt x="19227" y="5181"/>
                  </a:lnTo>
                  <a:lnTo>
                    <a:pt x="19227" y="6908"/>
                  </a:lnTo>
                  <a:lnTo>
                    <a:pt x="20955" y="6908"/>
                  </a:lnTo>
                  <a:lnTo>
                    <a:pt x="20955" y="5181"/>
                  </a:lnTo>
                  <a:lnTo>
                    <a:pt x="22466" y="5181"/>
                  </a:lnTo>
                  <a:lnTo>
                    <a:pt x="22466" y="3454"/>
                  </a:lnTo>
                  <a:close/>
                </a:path>
                <a:path w="29209" h="15875">
                  <a:moveTo>
                    <a:pt x="25704" y="6921"/>
                  </a:moveTo>
                  <a:lnTo>
                    <a:pt x="23977" y="6921"/>
                  </a:lnTo>
                  <a:lnTo>
                    <a:pt x="23977" y="8648"/>
                  </a:lnTo>
                  <a:lnTo>
                    <a:pt x="22466" y="8648"/>
                  </a:lnTo>
                  <a:lnTo>
                    <a:pt x="22466" y="10375"/>
                  </a:lnTo>
                  <a:lnTo>
                    <a:pt x="23977" y="10375"/>
                  </a:lnTo>
                  <a:lnTo>
                    <a:pt x="23977" y="12103"/>
                  </a:lnTo>
                  <a:lnTo>
                    <a:pt x="22466" y="12103"/>
                  </a:lnTo>
                  <a:lnTo>
                    <a:pt x="22466" y="13830"/>
                  </a:lnTo>
                  <a:lnTo>
                    <a:pt x="24193" y="13830"/>
                  </a:lnTo>
                  <a:lnTo>
                    <a:pt x="24193" y="12103"/>
                  </a:lnTo>
                  <a:lnTo>
                    <a:pt x="25704" y="12103"/>
                  </a:lnTo>
                  <a:lnTo>
                    <a:pt x="25704" y="10375"/>
                  </a:lnTo>
                  <a:lnTo>
                    <a:pt x="24193" y="10375"/>
                  </a:lnTo>
                  <a:lnTo>
                    <a:pt x="24193" y="8648"/>
                  </a:lnTo>
                  <a:lnTo>
                    <a:pt x="25704" y="8648"/>
                  </a:lnTo>
                  <a:lnTo>
                    <a:pt x="25704" y="6921"/>
                  </a:lnTo>
                  <a:close/>
                </a:path>
                <a:path w="29209" h="15875">
                  <a:moveTo>
                    <a:pt x="25704" y="3454"/>
                  </a:moveTo>
                  <a:lnTo>
                    <a:pt x="24193" y="3454"/>
                  </a:lnTo>
                  <a:lnTo>
                    <a:pt x="24193" y="1727"/>
                  </a:lnTo>
                  <a:lnTo>
                    <a:pt x="22466" y="1727"/>
                  </a:lnTo>
                  <a:lnTo>
                    <a:pt x="22466" y="3454"/>
                  </a:lnTo>
                  <a:lnTo>
                    <a:pt x="23977" y="3454"/>
                  </a:lnTo>
                  <a:lnTo>
                    <a:pt x="23977" y="5181"/>
                  </a:lnTo>
                  <a:lnTo>
                    <a:pt x="22466" y="5181"/>
                  </a:lnTo>
                  <a:lnTo>
                    <a:pt x="22466" y="6908"/>
                  </a:lnTo>
                  <a:lnTo>
                    <a:pt x="24193" y="6908"/>
                  </a:lnTo>
                  <a:lnTo>
                    <a:pt x="24193" y="5181"/>
                  </a:lnTo>
                  <a:lnTo>
                    <a:pt x="25704" y="5181"/>
                  </a:lnTo>
                  <a:lnTo>
                    <a:pt x="25704" y="3454"/>
                  </a:lnTo>
                  <a:close/>
                </a:path>
                <a:path w="29209" h="15875">
                  <a:moveTo>
                    <a:pt x="29159" y="8648"/>
                  </a:moveTo>
                  <a:lnTo>
                    <a:pt x="28943" y="8648"/>
                  </a:lnTo>
                  <a:lnTo>
                    <a:pt x="28943" y="6921"/>
                  </a:lnTo>
                  <a:lnTo>
                    <a:pt x="28727" y="6921"/>
                  </a:lnTo>
                  <a:lnTo>
                    <a:pt x="28727" y="8648"/>
                  </a:lnTo>
                  <a:lnTo>
                    <a:pt x="28727" y="10375"/>
                  </a:lnTo>
                  <a:lnTo>
                    <a:pt x="27432" y="10375"/>
                  </a:lnTo>
                  <a:lnTo>
                    <a:pt x="27432" y="8648"/>
                  </a:lnTo>
                  <a:lnTo>
                    <a:pt x="28727" y="8648"/>
                  </a:lnTo>
                  <a:lnTo>
                    <a:pt x="28727" y="6921"/>
                  </a:lnTo>
                  <a:lnTo>
                    <a:pt x="27216" y="6921"/>
                  </a:lnTo>
                  <a:lnTo>
                    <a:pt x="27216" y="8648"/>
                  </a:lnTo>
                  <a:lnTo>
                    <a:pt x="25704" y="8648"/>
                  </a:lnTo>
                  <a:lnTo>
                    <a:pt x="25704" y="10375"/>
                  </a:lnTo>
                  <a:lnTo>
                    <a:pt x="27216" y="10375"/>
                  </a:lnTo>
                  <a:lnTo>
                    <a:pt x="27216" y="12103"/>
                  </a:lnTo>
                  <a:lnTo>
                    <a:pt x="25704" y="12103"/>
                  </a:lnTo>
                  <a:lnTo>
                    <a:pt x="25704" y="13830"/>
                  </a:lnTo>
                  <a:lnTo>
                    <a:pt x="27432" y="13830"/>
                  </a:lnTo>
                  <a:lnTo>
                    <a:pt x="27432" y="12103"/>
                  </a:lnTo>
                  <a:lnTo>
                    <a:pt x="28727" y="12103"/>
                  </a:lnTo>
                  <a:lnTo>
                    <a:pt x="28727" y="13830"/>
                  </a:lnTo>
                  <a:lnTo>
                    <a:pt x="29159" y="13830"/>
                  </a:lnTo>
                  <a:lnTo>
                    <a:pt x="29159" y="12103"/>
                  </a:lnTo>
                  <a:lnTo>
                    <a:pt x="28943" y="12103"/>
                  </a:lnTo>
                  <a:lnTo>
                    <a:pt x="28943" y="10375"/>
                  </a:lnTo>
                  <a:lnTo>
                    <a:pt x="29159" y="10375"/>
                  </a:lnTo>
                  <a:lnTo>
                    <a:pt x="29159" y="8648"/>
                  </a:lnTo>
                  <a:close/>
                </a:path>
                <a:path w="29209" h="15875">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432" y="6908"/>
                  </a:lnTo>
                  <a:lnTo>
                    <a:pt x="27432" y="5181"/>
                  </a:lnTo>
                  <a:lnTo>
                    <a:pt x="28727" y="5181"/>
                  </a:lnTo>
                  <a:lnTo>
                    <a:pt x="28727"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4" name="object 614"/>
            <p:cNvSpPr/>
            <p:nvPr/>
          </p:nvSpPr>
          <p:spPr>
            <a:xfrm>
              <a:off x="7362355" y="5673369"/>
              <a:ext cx="29209" cy="4445"/>
            </a:xfrm>
            <a:custGeom>
              <a:avLst/>
              <a:gdLst/>
              <a:ahLst/>
              <a:cxnLst/>
              <a:rect l="l" t="t" r="r" b="b"/>
              <a:pathLst>
                <a:path w="29209" h="4445">
                  <a:moveTo>
                    <a:pt x="3251" y="3454"/>
                  </a:moveTo>
                  <a:lnTo>
                    <a:pt x="1727" y="3454"/>
                  </a:lnTo>
                  <a:lnTo>
                    <a:pt x="1727" y="1727"/>
                  </a:lnTo>
                  <a:lnTo>
                    <a:pt x="0" y="1727"/>
                  </a:lnTo>
                  <a:lnTo>
                    <a:pt x="0" y="3454"/>
                  </a:lnTo>
                  <a:lnTo>
                    <a:pt x="1524" y="3454"/>
                  </a:lnTo>
                  <a:lnTo>
                    <a:pt x="1524" y="4318"/>
                  </a:lnTo>
                  <a:lnTo>
                    <a:pt x="3251" y="4318"/>
                  </a:lnTo>
                  <a:lnTo>
                    <a:pt x="3251" y="3454"/>
                  </a:lnTo>
                  <a:close/>
                </a:path>
                <a:path w="29209" h="4445">
                  <a:moveTo>
                    <a:pt x="6489" y="3454"/>
                  </a:moveTo>
                  <a:lnTo>
                    <a:pt x="4978" y="3454"/>
                  </a:lnTo>
                  <a:lnTo>
                    <a:pt x="4978" y="1727"/>
                  </a:lnTo>
                  <a:lnTo>
                    <a:pt x="3251" y="1727"/>
                  </a:lnTo>
                  <a:lnTo>
                    <a:pt x="3251" y="3454"/>
                  </a:lnTo>
                  <a:lnTo>
                    <a:pt x="4762" y="3454"/>
                  </a:lnTo>
                  <a:lnTo>
                    <a:pt x="4762" y="4318"/>
                  </a:lnTo>
                  <a:lnTo>
                    <a:pt x="6489" y="4318"/>
                  </a:lnTo>
                  <a:lnTo>
                    <a:pt x="6489" y="3454"/>
                  </a:lnTo>
                  <a:close/>
                </a:path>
                <a:path w="29209" h="4445">
                  <a:moveTo>
                    <a:pt x="11239" y="1727"/>
                  </a:moveTo>
                  <a:lnTo>
                    <a:pt x="9728" y="1727"/>
                  </a:lnTo>
                  <a:lnTo>
                    <a:pt x="9728" y="0"/>
                  </a:lnTo>
                  <a:lnTo>
                    <a:pt x="9512" y="0"/>
                  </a:lnTo>
                  <a:lnTo>
                    <a:pt x="9512" y="1727"/>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4318"/>
                  </a:lnTo>
                  <a:lnTo>
                    <a:pt x="9728" y="4318"/>
                  </a:lnTo>
                  <a:lnTo>
                    <a:pt x="9728" y="3454"/>
                  </a:lnTo>
                  <a:lnTo>
                    <a:pt x="11239" y="3454"/>
                  </a:lnTo>
                  <a:lnTo>
                    <a:pt x="11239" y="1727"/>
                  </a:lnTo>
                  <a:close/>
                </a:path>
                <a:path w="29209" h="4445">
                  <a:moveTo>
                    <a:pt x="14478" y="1727"/>
                  </a:moveTo>
                  <a:lnTo>
                    <a:pt x="12966" y="1727"/>
                  </a:lnTo>
                  <a:lnTo>
                    <a:pt x="12966" y="0"/>
                  </a:lnTo>
                  <a:lnTo>
                    <a:pt x="11239" y="0"/>
                  </a:lnTo>
                  <a:lnTo>
                    <a:pt x="11239" y="1727"/>
                  </a:lnTo>
                  <a:lnTo>
                    <a:pt x="12750" y="1727"/>
                  </a:lnTo>
                  <a:lnTo>
                    <a:pt x="12750" y="3454"/>
                  </a:lnTo>
                  <a:lnTo>
                    <a:pt x="11239" y="3454"/>
                  </a:lnTo>
                  <a:lnTo>
                    <a:pt x="11239" y="4318"/>
                  </a:lnTo>
                  <a:lnTo>
                    <a:pt x="12966" y="4318"/>
                  </a:lnTo>
                  <a:lnTo>
                    <a:pt x="12966" y="3454"/>
                  </a:lnTo>
                  <a:lnTo>
                    <a:pt x="14478" y="3454"/>
                  </a:lnTo>
                  <a:lnTo>
                    <a:pt x="14478" y="1727"/>
                  </a:lnTo>
                  <a:close/>
                </a:path>
                <a:path w="29209" h="4445">
                  <a:moveTo>
                    <a:pt x="19227" y="0"/>
                  </a:moveTo>
                  <a:lnTo>
                    <a:pt x="17500" y="0"/>
                  </a:lnTo>
                  <a:lnTo>
                    <a:pt x="17500" y="1727"/>
                  </a:lnTo>
                  <a:lnTo>
                    <a:pt x="16205" y="1727"/>
                  </a:lnTo>
                  <a:lnTo>
                    <a:pt x="16205" y="0"/>
                  </a:lnTo>
                  <a:lnTo>
                    <a:pt x="14478" y="0"/>
                  </a:lnTo>
                  <a:lnTo>
                    <a:pt x="14478" y="1727"/>
                  </a:lnTo>
                  <a:lnTo>
                    <a:pt x="15989" y="1727"/>
                  </a:lnTo>
                  <a:lnTo>
                    <a:pt x="15989" y="3454"/>
                  </a:lnTo>
                  <a:lnTo>
                    <a:pt x="14478" y="3454"/>
                  </a:lnTo>
                  <a:lnTo>
                    <a:pt x="14478" y="4318"/>
                  </a:lnTo>
                  <a:lnTo>
                    <a:pt x="16205" y="4318"/>
                  </a:lnTo>
                  <a:lnTo>
                    <a:pt x="16205" y="3454"/>
                  </a:lnTo>
                  <a:lnTo>
                    <a:pt x="17500" y="3454"/>
                  </a:lnTo>
                  <a:lnTo>
                    <a:pt x="17500" y="4318"/>
                  </a:lnTo>
                  <a:lnTo>
                    <a:pt x="19227" y="4318"/>
                  </a:lnTo>
                  <a:lnTo>
                    <a:pt x="19227" y="3454"/>
                  </a:lnTo>
                  <a:lnTo>
                    <a:pt x="17716" y="3454"/>
                  </a:lnTo>
                  <a:lnTo>
                    <a:pt x="17716" y="1727"/>
                  </a:lnTo>
                  <a:lnTo>
                    <a:pt x="19227" y="1727"/>
                  </a:lnTo>
                  <a:lnTo>
                    <a:pt x="19227" y="0"/>
                  </a:lnTo>
                  <a:close/>
                </a:path>
                <a:path w="29209" h="4445">
                  <a:moveTo>
                    <a:pt x="22466" y="0"/>
                  </a:moveTo>
                  <a:lnTo>
                    <a:pt x="20739" y="0"/>
                  </a:lnTo>
                  <a:lnTo>
                    <a:pt x="20739" y="1727"/>
                  </a:lnTo>
                  <a:lnTo>
                    <a:pt x="19227" y="1727"/>
                  </a:lnTo>
                  <a:lnTo>
                    <a:pt x="19227" y="3454"/>
                  </a:lnTo>
                  <a:lnTo>
                    <a:pt x="20739" y="3454"/>
                  </a:lnTo>
                  <a:lnTo>
                    <a:pt x="20739" y="4318"/>
                  </a:lnTo>
                  <a:lnTo>
                    <a:pt x="22466" y="4318"/>
                  </a:lnTo>
                  <a:lnTo>
                    <a:pt x="22466" y="3454"/>
                  </a:lnTo>
                  <a:lnTo>
                    <a:pt x="20955" y="3454"/>
                  </a:lnTo>
                  <a:lnTo>
                    <a:pt x="20955" y="1727"/>
                  </a:lnTo>
                  <a:lnTo>
                    <a:pt x="22466" y="1727"/>
                  </a:lnTo>
                  <a:lnTo>
                    <a:pt x="22466" y="0"/>
                  </a:lnTo>
                  <a:close/>
                </a:path>
                <a:path w="29209" h="4445">
                  <a:moveTo>
                    <a:pt x="25704" y="0"/>
                  </a:moveTo>
                  <a:lnTo>
                    <a:pt x="23977" y="0"/>
                  </a:lnTo>
                  <a:lnTo>
                    <a:pt x="23977" y="1727"/>
                  </a:lnTo>
                  <a:lnTo>
                    <a:pt x="22466" y="1727"/>
                  </a:lnTo>
                  <a:lnTo>
                    <a:pt x="22466" y="3454"/>
                  </a:lnTo>
                  <a:lnTo>
                    <a:pt x="23977" y="3454"/>
                  </a:lnTo>
                  <a:lnTo>
                    <a:pt x="23977" y="4318"/>
                  </a:lnTo>
                  <a:lnTo>
                    <a:pt x="25704" y="4318"/>
                  </a:lnTo>
                  <a:lnTo>
                    <a:pt x="25704" y="3454"/>
                  </a:lnTo>
                  <a:lnTo>
                    <a:pt x="24193" y="3454"/>
                  </a:lnTo>
                  <a:lnTo>
                    <a:pt x="24193" y="1727"/>
                  </a:lnTo>
                  <a:lnTo>
                    <a:pt x="25704" y="1727"/>
                  </a:lnTo>
                  <a:lnTo>
                    <a:pt x="25704" y="0"/>
                  </a:lnTo>
                  <a:close/>
                </a:path>
                <a:path w="29209" h="4445">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4318"/>
                  </a:lnTo>
                  <a:lnTo>
                    <a:pt x="28943" y="4318"/>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5" name="object 615"/>
            <p:cNvSpPr/>
            <p:nvPr/>
          </p:nvSpPr>
          <p:spPr>
            <a:xfrm>
              <a:off x="7361071"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616" name="object 616"/>
            <p:cNvSpPr/>
            <p:nvPr/>
          </p:nvSpPr>
          <p:spPr>
            <a:xfrm>
              <a:off x="7362367" y="5458191"/>
              <a:ext cx="29209" cy="219075"/>
            </a:xfrm>
            <a:custGeom>
              <a:avLst/>
              <a:gdLst/>
              <a:ahLst/>
              <a:cxnLst/>
              <a:rect l="l" t="t" r="r" b="b"/>
              <a:pathLst>
                <a:path w="29209" h="219075">
                  <a:moveTo>
                    <a:pt x="0" y="219057"/>
                  </a:moveTo>
                  <a:lnTo>
                    <a:pt x="0" y="0"/>
                  </a:lnTo>
                </a:path>
                <a:path w="29209" h="219075">
                  <a:moveTo>
                    <a:pt x="0" y="0"/>
                  </a:moveTo>
                  <a:lnTo>
                    <a:pt x="28934" y="0"/>
                  </a:lnTo>
                </a:path>
                <a:path w="29209" h="219075">
                  <a:moveTo>
                    <a:pt x="28934" y="0"/>
                  </a:moveTo>
                  <a:lnTo>
                    <a:pt x="28934" y="219057"/>
                  </a:lnTo>
                </a:path>
              </a:pathLst>
            </a:custGeom>
            <a:ln w="3175">
              <a:solidFill>
                <a:srgbClr val="000000"/>
              </a:solidFill>
            </a:ln>
          </p:spPr>
          <p:txBody>
            <a:bodyPr wrap="square" lIns="0" tIns="0" rIns="0" bIns="0" rtlCol="0"/>
            <a:lstStyle/>
            <a:p>
              <a:endParaRPr/>
            </a:p>
          </p:txBody>
        </p:sp>
        <p:sp>
          <p:nvSpPr>
            <p:cNvPr id="617" name="object 617"/>
            <p:cNvSpPr/>
            <p:nvPr/>
          </p:nvSpPr>
          <p:spPr>
            <a:xfrm>
              <a:off x="7405984" y="5441990"/>
              <a:ext cx="29209" cy="236220"/>
            </a:xfrm>
            <a:custGeom>
              <a:avLst/>
              <a:gdLst/>
              <a:ahLst/>
              <a:cxnLst/>
              <a:rect l="l" t="t" r="r" b="b"/>
              <a:pathLst>
                <a:path w="29209" h="236220">
                  <a:moveTo>
                    <a:pt x="29149" y="0"/>
                  </a:moveTo>
                  <a:lnTo>
                    <a:pt x="0" y="0"/>
                  </a:lnTo>
                  <a:lnTo>
                    <a:pt x="0" y="236123"/>
                  </a:lnTo>
                  <a:lnTo>
                    <a:pt x="29149" y="236123"/>
                  </a:lnTo>
                  <a:lnTo>
                    <a:pt x="29149" y="0"/>
                  </a:lnTo>
                  <a:close/>
                </a:path>
              </a:pathLst>
            </a:custGeom>
            <a:solidFill>
              <a:srgbClr val="D4D4D4"/>
            </a:solidFill>
          </p:spPr>
          <p:txBody>
            <a:bodyPr wrap="square" lIns="0" tIns="0" rIns="0" bIns="0" rtlCol="0"/>
            <a:lstStyle/>
            <a:p>
              <a:endParaRPr/>
            </a:p>
          </p:txBody>
        </p:sp>
        <p:sp>
          <p:nvSpPr>
            <p:cNvPr id="618" name="object 618"/>
            <p:cNvSpPr/>
            <p:nvPr/>
          </p:nvSpPr>
          <p:spPr>
            <a:xfrm>
              <a:off x="7405979" y="5441784"/>
              <a:ext cx="29845" cy="65405"/>
            </a:xfrm>
            <a:custGeom>
              <a:avLst/>
              <a:gdLst/>
              <a:ahLst/>
              <a:cxnLst/>
              <a:rect l="l" t="t" r="r" b="b"/>
              <a:pathLst>
                <a:path w="29845" h="65404">
                  <a:moveTo>
                    <a:pt x="3238" y="58115"/>
                  </a:moveTo>
                  <a:lnTo>
                    <a:pt x="0" y="58115"/>
                  </a:lnTo>
                  <a:lnTo>
                    <a:pt x="0" y="61569"/>
                  </a:lnTo>
                  <a:lnTo>
                    <a:pt x="3238" y="61569"/>
                  </a:lnTo>
                  <a:lnTo>
                    <a:pt x="3238" y="58115"/>
                  </a:lnTo>
                  <a:close/>
                </a:path>
                <a:path w="29845" h="65404">
                  <a:moveTo>
                    <a:pt x="3238" y="30670"/>
                  </a:moveTo>
                  <a:lnTo>
                    <a:pt x="0" y="30670"/>
                  </a:lnTo>
                  <a:lnTo>
                    <a:pt x="0" y="34124"/>
                  </a:lnTo>
                  <a:lnTo>
                    <a:pt x="3238" y="34124"/>
                  </a:lnTo>
                  <a:lnTo>
                    <a:pt x="3238" y="30670"/>
                  </a:lnTo>
                  <a:close/>
                </a:path>
                <a:path w="29845" h="65404">
                  <a:moveTo>
                    <a:pt x="3238" y="17056"/>
                  </a:moveTo>
                  <a:lnTo>
                    <a:pt x="0" y="17056"/>
                  </a:lnTo>
                  <a:lnTo>
                    <a:pt x="0" y="20523"/>
                  </a:lnTo>
                  <a:lnTo>
                    <a:pt x="3238" y="20523"/>
                  </a:lnTo>
                  <a:lnTo>
                    <a:pt x="3238" y="17056"/>
                  </a:lnTo>
                  <a:close/>
                </a:path>
                <a:path w="29845" h="65404">
                  <a:moveTo>
                    <a:pt x="6477" y="61569"/>
                  </a:moveTo>
                  <a:lnTo>
                    <a:pt x="3238" y="61569"/>
                  </a:lnTo>
                  <a:lnTo>
                    <a:pt x="3238" y="65024"/>
                  </a:lnTo>
                  <a:lnTo>
                    <a:pt x="6477" y="65024"/>
                  </a:lnTo>
                  <a:lnTo>
                    <a:pt x="6477" y="61569"/>
                  </a:lnTo>
                  <a:close/>
                </a:path>
                <a:path w="29845" h="65404">
                  <a:moveTo>
                    <a:pt x="6477" y="54648"/>
                  </a:moveTo>
                  <a:lnTo>
                    <a:pt x="3238" y="54648"/>
                  </a:lnTo>
                  <a:lnTo>
                    <a:pt x="3238" y="58102"/>
                  </a:lnTo>
                  <a:lnTo>
                    <a:pt x="6477" y="58102"/>
                  </a:lnTo>
                  <a:lnTo>
                    <a:pt x="6477" y="54648"/>
                  </a:lnTo>
                  <a:close/>
                </a:path>
                <a:path w="29845" h="65404">
                  <a:moveTo>
                    <a:pt x="6477" y="47739"/>
                  </a:moveTo>
                  <a:lnTo>
                    <a:pt x="3238" y="47739"/>
                  </a:lnTo>
                  <a:lnTo>
                    <a:pt x="3238" y="51193"/>
                  </a:lnTo>
                  <a:lnTo>
                    <a:pt x="6477" y="51193"/>
                  </a:lnTo>
                  <a:lnTo>
                    <a:pt x="6477" y="47739"/>
                  </a:lnTo>
                  <a:close/>
                </a:path>
                <a:path w="29845" h="65404">
                  <a:moveTo>
                    <a:pt x="6477" y="34124"/>
                  </a:moveTo>
                  <a:lnTo>
                    <a:pt x="3238" y="34124"/>
                  </a:lnTo>
                  <a:lnTo>
                    <a:pt x="3238" y="37579"/>
                  </a:lnTo>
                  <a:lnTo>
                    <a:pt x="6477" y="37579"/>
                  </a:lnTo>
                  <a:lnTo>
                    <a:pt x="6477" y="34124"/>
                  </a:lnTo>
                  <a:close/>
                </a:path>
                <a:path w="29845" h="65404">
                  <a:moveTo>
                    <a:pt x="6477" y="27216"/>
                  </a:moveTo>
                  <a:lnTo>
                    <a:pt x="3238" y="27216"/>
                  </a:lnTo>
                  <a:lnTo>
                    <a:pt x="3238" y="30670"/>
                  </a:lnTo>
                  <a:lnTo>
                    <a:pt x="6477" y="30670"/>
                  </a:lnTo>
                  <a:lnTo>
                    <a:pt x="6477" y="27216"/>
                  </a:lnTo>
                  <a:close/>
                </a:path>
                <a:path w="29845" h="65404">
                  <a:moveTo>
                    <a:pt x="6477" y="20523"/>
                  </a:moveTo>
                  <a:lnTo>
                    <a:pt x="3238" y="20523"/>
                  </a:lnTo>
                  <a:lnTo>
                    <a:pt x="3238" y="23977"/>
                  </a:lnTo>
                  <a:lnTo>
                    <a:pt x="6477" y="23977"/>
                  </a:lnTo>
                  <a:lnTo>
                    <a:pt x="6477" y="20523"/>
                  </a:lnTo>
                  <a:close/>
                </a:path>
                <a:path w="29845" h="65404">
                  <a:moveTo>
                    <a:pt x="6477" y="13601"/>
                  </a:moveTo>
                  <a:lnTo>
                    <a:pt x="3238" y="13601"/>
                  </a:lnTo>
                  <a:lnTo>
                    <a:pt x="3238" y="17056"/>
                  </a:lnTo>
                  <a:lnTo>
                    <a:pt x="6477" y="17056"/>
                  </a:lnTo>
                  <a:lnTo>
                    <a:pt x="6477" y="13601"/>
                  </a:lnTo>
                  <a:close/>
                </a:path>
                <a:path w="29845" h="65404">
                  <a:moveTo>
                    <a:pt x="6477" y="6692"/>
                  </a:moveTo>
                  <a:lnTo>
                    <a:pt x="3238" y="6692"/>
                  </a:lnTo>
                  <a:lnTo>
                    <a:pt x="3238" y="10147"/>
                  </a:lnTo>
                  <a:lnTo>
                    <a:pt x="6477" y="10147"/>
                  </a:lnTo>
                  <a:lnTo>
                    <a:pt x="6477" y="6692"/>
                  </a:lnTo>
                  <a:close/>
                </a:path>
                <a:path w="29845" h="65404">
                  <a:moveTo>
                    <a:pt x="9715" y="58115"/>
                  </a:moveTo>
                  <a:lnTo>
                    <a:pt x="6477" y="58115"/>
                  </a:lnTo>
                  <a:lnTo>
                    <a:pt x="6477" y="61569"/>
                  </a:lnTo>
                  <a:lnTo>
                    <a:pt x="9715" y="61569"/>
                  </a:lnTo>
                  <a:lnTo>
                    <a:pt x="9715" y="58115"/>
                  </a:lnTo>
                  <a:close/>
                </a:path>
                <a:path w="29845" h="65404">
                  <a:moveTo>
                    <a:pt x="9715" y="30670"/>
                  </a:moveTo>
                  <a:lnTo>
                    <a:pt x="6477" y="30670"/>
                  </a:lnTo>
                  <a:lnTo>
                    <a:pt x="6477" y="34124"/>
                  </a:lnTo>
                  <a:lnTo>
                    <a:pt x="9715" y="34124"/>
                  </a:lnTo>
                  <a:lnTo>
                    <a:pt x="9715" y="30670"/>
                  </a:lnTo>
                  <a:close/>
                </a:path>
                <a:path w="29845" h="65404">
                  <a:moveTo>
                    <a:pt x="9715" y="17056"/>
                  </a:moveTo>
                  <a:lnTo>
                    <a:pt x="6477" y="17056"/>
                  </a:lnTo>
                  <a:lnTo>
                    <a:pt x="6477" y="20523"/>
                  </a:lnTo>
                  <a:lnTo>
                    <a:pt x="9715" y="20523"/>
                  </a:lnTo>
                  <a:lnTo>
                    <a:pt x="9715" y="17056"/>
                  </a:lnTo>
                  <a:close/>
                </a:path>
                <a:path w="29845" h="65404">
                  <a:moveTo>
                    <a:pt x="12954" y="54648"/>
                  </a:moveTo>
                  <a:lnTo>
                    <a:pt x="9715" y="54648"/>
                  </a:lnTo>
                  <a:lnTo>
                    <a:pt x="9715" y="58102"/>
                  </a:lnTo>
                  <a:lnTo>
                    <a:pt x="12954" y="58102"/>
                  </a:lnTo>
                  <a:lnTo>
                    <a:pt x="12954" y="54648"/>
                  </a:lnTo>
                  <a:close/>
                </a:path>
                <a:path w="29845" h="65404">
                  <a:moveTo>
                    <a:pt x="12954" y="47739"/>
                  </a:moveTo>
                  <a:lnTo>
                    <a:pt x="9715" y="47739"/>
                  </a:lnTo>
                  <a:lnTo>
                    <a:pt x="9715" y="51193"/>
                  </a:lnTo>
                  <a:lnTo>
                    <a:pt x="12954" y="51193"/>
                  </a:lnTo>
                  <a:lnTo>
                    <a:pt x="12954" y="47739"/>
                  </a:lnTo>
                  <a:close/>
                </a:path>
                <a:path w="29845" h="65404">
                  <a:moveTo>
                    <a:pt x="12954" y="34124"/>
                  </a:moveTo>
                  <a:lnTo>
                    <a:pt x="9715" y="34124"/>
                  </a:lnTo>
                  <a:lnTo>
                    <a:pt x="9715" y="37579"/>
                  </a:lnTo>
                  <a:lnTo>
                    <a:pt x="12954" y="37579"/>
                  </a:lnTo>
                  <a:lnTo>
                    <a:pt x="12954" y="34124"/>
                  </a:lnTo>
                  <a:close/>
                </a:path>
                <a:path w="29845" h="65404">
                  <a:moveTo>
                    <a:pt x="12954" y="27216"/>
                  </a:moveTo>
                  <a:lnTo>
                    <a:pt x="9715" y="27216"/>
                  </a:lnTo>
                  <a:lnTo>
                    <a:pt x="9715" y="30670"/>
                  </a:lnTo>
                  <a:lnTo>
                    <a:pt x="12954" y="30670"/>
                  </a:lnTo>
                  <a:lnTo>
                    <a:pt x="12954" y="27216"/>
                  </a:lnTo>
                  <a:close/>
                </a:path>
                <a:path w="29845" h="65404">
                  <a:moveTo>
                    <a:pt x="12954" y="20523"/>
                  </a:moveTo>
                  <a:lnTo>
                    <a:pt x="9715" y="20523"/>
                  </a:lnTo>
                  <a:lnTo>
                    <a:pt x="9715" y="23977"/>
                  </a:lnTo>
                  <a:lnTo>
                    <a:pt x="12954" y="23977"/>
                  </a:lnTo>
                  <a:lnTo>
                    <a:pt x="12954" y="20523"/>
                  </a:lnTo>
                  <a:close/>
                </a:path>
                <a:path w="29845" h="65404">
                  <a:moveTo>
                    <a:pt x="12954" y="13601"/>
                  </a:moveTo>
                  <a:lnTo>
                    <a:pt x="9715" y="13601"/>
                  </a:lnTo>
                  <a:lnTo>
                    <a:pt x="9715" y="17056"/>
                  </a:lnTo>
                  <a:lnTo>
                    <a:pt x="12954" y="17056"/>
                  </a:lnTo>
                  <a:lnTo>
                    <a:pt x="12954" y="13601"/>
                  </a:lnTo>
                  <a:close/>
                </a:path>
                <a:path w="29845" h="65404">
                  <a:moveTo>
                    <a:pt x="12954" y="6692"/>
                  </a:moveTo>
                  <a:lnTo>
                    <a:pt x="9715" y="6692"/>
                  </a:lnTo>
                  <a:lnTo>
                    <a:pt x="9715" y="10147"/>
                  </a:lnTo>
                  <a:lnTo>
                    <a:pt x="12954" y="10147"/>
                  </a:lnTo>
                  <a:lnTo>
                    <a:pt x="12954" y="6692"/>
                  </a:lnTo>
                  <a:close/>
                </a:path>
                <a:path w="29845" h="65404">
                  <a:moveTo>
                    <a:pt x="16192" y="58115"/>
                  </a:moveTo>
                  <a:lnTo>
                    <a:pt x="12954" y="58115"/>
                  </a:lnTo>
                  <a:lnTo>
                    <a:pt x="12954" y="61569"/>
                  </a:lnTo>
                  <a:lnTo>
                    <a:pt x="16192" y="61569"/>
                  </a:lnTo>
                  <a:lnTo>
                    <a:pt x="16192" y="58115"/>
                  </a:lnTo>
                  <a:close/>
                </a:path>
                <a:path w="29845" h="65404">
                  <a:moveTo>
                    <a:pt x="16192" y="30670"/>
                  </a:moveTo>
                  <a:lnTo>
                    <a:pt x="12954" y="30670"/>
                  </a:lnTo>
                  <a:lnTo>
                    <a:pt x="12954" y="34124"/>
                  </a:lnTo>
                  <a:lnTo>
                    <a:pt x="16192" y="34124"/>
                  </a:lnTo>
                  <a:lnTo>
                    <a:pt x="16192" y="30670"/>
                  </a:lnTo>
                  <a:close/>
                </a:path>
                <a:path w="29845" h="65404">
                  <a:moveTo>
                    <a:pt x="16192" y="17056"/>
                  </a:moveTo>
                  <a:lnTo>
                    <a:pt x="12954" y="17056"/>
                  </a:lnTo>
                  <a:lnTo>
                    <a:pt x="12954" y="20523"/>
                  </a:lnTo>
                  <a:lnTo>
                    <a:pt x="16192" y="20523"/>
                  </a:lnTo>
                  <a:lnTo>
                    <a:pt x="16192" y="17056"/>
                  </a:lnTo>
                  <a:close/>
                </a:path>
                <a:path w="29845" h="65404">
                  <a:moveTo>
                    <a:pt x="19431" y="54648"/>
                  </a:moveTo>
                  <a:lnTo>
                    <a:pt x="16192" y="54648"/>
                  </a:lnTo>
                  <a:lnTo>
                    <a:pt x="16192" y="58102"/>
                  </a:lnTo>
                  <a:lnTo>
                    <a:pt x="19431" y="58102"/>
                  </a:lnTo>
                  <a:lnTo>
                    <a:pt x="19431" y="54648"/>
                  </a:lnTo>
                  <a:close/>
                </a:path>
                <a:path w="29845" h="65404">
                  <a:moveTo>
                    <a:pt x="22453" y="58115"/>
                  </a:moveTo>
                  <a:lnTo>
                    <a:pt x="19215" y="58115"/>
                  </a:lnTo>
                  <a:lnTo>
                    <a:pt x="19215" y="61569"/>
                  </a:lnTo>
                  <a:lnTo>
                    <a:pt x="22453" y="61569"/>
                  </a:lnTo>
                  <a:lnTo>
                    <a:pt x="22453" y="58115"/>
                  </a:lnTo>
                  <a:close/>
                </a:path>
                <a:path w="29845" h="65404">
                  <a:moveTo>
                    <a:pt x="22453" y="30670"/>
                  </a:moveTo>
                  <a:lnTo>
                    <a:pt x="19431" y="30670"/>
                  </a:lnTo>
                  <a:lnTo>
                    <a:pt x="19431" y="27216"/>
                  </a:lnTo>
                  <a:lnTo>
                    <a:pt x="16192" y="27216"/>
                  </a:lnTo>
                  <a:lnTo>
                    <a:pt x="16192" y="30670"/>
                  </a:lnTo>
                  <a:lnTo>
                    <a:pt x="19215" y="30670"/>
                  </a:lnTo>
                  <a:lnTo>
                    <a:pt x="19215" y="34124"/>
                  </a:lnTo>
                  <a:lnTo>
                    <a:pt x="16192" y="34124"/>
                  </a:lnTo>
                  <a:lnTo>
                    <a:pt x="16192" y="37579"/>
                  </a:lnTo>
                  <a:lnTo>
                    <a:pt x="19431" y="37579"/>
                  </a:lnTo>
                  <a:lnTo>
                    <a:pt x="19431" y="34124"/>
                  </a:lnTo>
                  <a:lnTo>
                    <a:pt x="22453" y="34124"/>
                  </a:lnTo>
                  <a:lnTo>
                    <a:pt x="22453" y="30670"/>
                  </a:lnTo>
                  <a:close/>
                </a:path>
                <a:path w="29845" h="65404">
                  <a:moveTo>
                    <a:pt x="22453" y="17056"/>
                  </a:moveTo>
                  <a:lnTo>
                    <a:pt x="19431" y="17056"/>
                  </a:lnTo>
                  <a:lnTo>
                    <a:pt x="19431" y="13601"/>
                  </a:lnTo>
                  <a:lnTo>
                    <a:pt x="16192" y="13601"/>
                  </a:lnTo>
                  <a:lnTo>
                    <a:pt x="16192" y="17056"/>
                  </a:lnTo>
                  <a:lnTo>
                    <a:pt x="19215" y="17056"/>
                  </a:lnTo>
                  <a:lnTo>
                    <a:pt x="19215" y="20523"/>
                  </a:lnTo>
                  <a:lnTo>
                    <a:pt x="16192" y="20523"/>
                  </a:lnTo>
                  <a:lnTo>
                    <a:pt x="16192" y="23977"/>
                  </a:lnTo>
                  <a:lnTo>
                    <a:pt x="19431" y="23977"/>
                  </a:lnTo>
                  <a:lnTo>
                    <a:pt x="19431" y="20523"/>
                  </a:lnTo>
                  <a:lnTo>
                    <a:pt x="22453" y="20523"/>
                  </a:lnTo>
                  <a:lnTo>
                    <a:pt x="22453" y="17056"/>
                  </a:lnTo>
                  <a:close/>
                </a:path>
                <a:path w="29845" h="65404">
                  <a:moveTo>
                    <a:pt x="25692" y="54648"/>
                  </a:moveTo>
                  <a:lnTo>
                    <a:pt x="22453" y="54648"/>
                  </a:lnTo>
                  <a:lnTo>
                    <a:pt x="22453" y="58102"/>
                  </a:lnTo>
                  <a:lnTo>
                    <a:pt x="25692" y="58102"/>
                  </a:lnTo>
                  <a:lnTo>
                    <a:pt x="25692" y="54648"/>
                  </a:lnTo>
                  <a:close/>
                </a:path>
                <a:path w="29845" h="65404">
                  <a:moveTo>
                    <a:pt x="25692" y="47739"/>
                  </a:moveTo>
                  <a:lnTo>
                    <a:pt x="22453" y="47739"/>
                  </a:lnTo>
                  <a:lnTo>
                    <a:pt x="22453" y="51193"/>
                  </a:lnTo>
                  <a:lnTo>
                    <a:pt x="25692" y="51193"/>
                  </a:lnTo>
                  <a:lnTo>
                    <a:pt x="25692" y="47739"/>
                  </a:lnTo>
                  <a:close/>
                </a:path>
                <a:path w="29845" h="65404">
                  <a:moveTo>
                    <a:pt x="25692" y="34124"/>
                  </a:moveTo>
                  <a:lnTo>
                    <a:pt x="22453" y="34124"/>
                  </a:lnTo>
                  <a:lnTo>
                    <a:pt x="22453" y="37579"/>
                  </a:lnTo>
                  <a:lnTo>
                    <a:pt x="25692" y="37579"/>
                  </a:lnTo>
                  <a:lnTo>
                    <a:pt x="25692" y="34124"/>
                  </a:lnTo>
                  <a:close/>
                </a:path>
                <a:path w="29845" h="65404">
                  <a:moveTo>
                    <a:pt x="25692" y="27216"/>
                  </a:moveTo>
                  <a:lnTo>
                    <a:pt x="22453" y="27216"/>
                  </a:lnTo>
                  <a:lnTo>
                    <a:pt x="22453" y="30670"/>
                  </a:lnTo>
                  <a:lnTo>
                    <a:pt x="25692" y="30670"/>
                  </a:lnTo>
                  <a:lnTo>
                    <a:pt x="25692" y="27216"/>
                  </a:lnTo>
                  <a:close/>
                </a:path>
                <a:path w="29845" h="65404">
                  <a:moveTo>
                    <a:pt x="25692" y="20523"/>
                  </a:moveTo>
                  <a:lnTo>
                    <a:pt x="22453" y="20523"/>
                  </a:lnTo>
                  <a:lnTo>
                    <a:pt x="22453" y="23977"/>
                  </a:lnTo>
                  <a:lnTo>
                    <a:pt x="25692" y="23977"/>
                  </a:lnTo>
                  <a:lnTo>
                    <a:pt x="25692" y="20523"/>
                  </a:lnTo>
                  <a:close/>
                </a:path>
                <a:path w="29845" h="65404">
                  <a:moveTo>
                    <a:pt x="25692" y="13601"/>
                  </a:moveTo>
                  <a:lnTo>
                    <a:pt x="22453" y="13601"/>
                  </a:lnTo>
                  <a:lnTo>
                    <a:pt x="22453" y="17056"/>
                  </a:lnTo>
                  <a:lnTo>
                    <a:pt x="25692" y="17056"/>
                  </a:lnTo>
                  <a:lnTo>
                    <a:pt x="25692" y="13601"/>
                  </a:lnTo>
                  <a:close/>
                </a:path>
                <a:path w="29845" h="65404">
                  <a:moveTo>
                    <a:pt x="25692" y="6692"/>
                  </a:moveTo>
                  <a:lnTo>
                    <a:pt x="22453" y="6692"/>
                  </a:lnTo>
                  <a:lnTo>
                    <a:pt x="22453" y="10147"/>
                  </a:lnTo>
                  <a:lnTo>
                    <a:pt x="25692" y="10147"/>
                  </a:lnTo>
                  <a:lnTo>
                    <a:pt x="25692" y="6692"/>
                  </a:lnTo>
                  <a:close/>
                </a:path>
                <a:path w="29845" h="65404">
                  <a:moveTo>
                    <a:pt x="28930" y="58115"/>
                  </a:moveTo>
                  <a:lnTo>
                    <a:pt x="25692" y="58115"/>
                  </a:lnTo>
                  <a:lnTo>
                    <a:pt x="25692" y="61569"/>
                  </a:lnTo>
                  <a:lnTo>
                    <a:pt x="28930" y="61569"/>
                  </a:lnTo>
                  <a:lnTo>
                    <a:pt x="28930" y="58115"/>
                  </a:lnTo>
                  <a:close/>
                </a:path>
                <a:path w="29845" h="65404">
                  <a:moveTo>
                    <a:pt x="28930" y="30670"/>
                  </a:moveTo>
                  <a:lnTo>
                    <a:pt x="25692" y="30670"/>
                  </a:lnTo>
                  <a:lnTo>
                    <a:pt x="25692" y="34124"/>
                  </a:lnTo>
                  <a:lnTo>
                    <a:pt x="28930" y="34124"/>
                  </a:lnTo>
                  <a:lnTo>
                    <a:pt x="28930" y="30670"/>
                  </a:lnTo>
                  <a:close/>
                </a:path>
                <a:path w="29845" h="65404">
                  <a:moveTo>
                    <a:pt x="28930" y="17056"/>
                  </a:moveTo>
                  <a:lnTo>
                    <a:pt x="25692" y="17056"/>
                  </a:lnTo>
                  <a:lnTo>
                    <a:pt x="25692" y="20523"/>
                  </a:lnTo>
                  <a:lnTo>
                    <a:pt x="28930" y="20523"/>
                  </a:lnTo>
                  <a:lnTo>
                    <a:pt x="28930" y="17056"/>
                  </a:lnTo>
                  <a:close/>
                </a:path>
                <a:path w="29845" h="65404">
                  <a:moveTo>
                    <a:pt x="29362" y="54648"/>
                  </a:moveTo>
                  <a:lnTo>
                    <a:pt x="28930" y="54648"/>
                  </a:lnTo>
                  <a:lnTo>
                    <a:pt x="28930" y="58102"/>
                  </a:lnTo>
                  <a:lnTo>
                    <a:pt x="29362" y="58102"/>
                  </a:lnTo>
                  <a:lnTo>
                    <a:pt x="29362" y="54648"/>
                  </a:lnTo>
                  <a:close/>
                </a:path>
                <a:path w="29845" h="65404">
                  <a:moveTo>
                    <a:pt x="29362" y="47739"/>
                  </a:moveTo>
                  <a:lnTo>
                    <a:pt x="28930" y="47739"/>
                  </a:lnTo>
                  <a:lnTo>
                    <a:pt x="28930" y="51193"/>
                  </a:lnTo>
                  <a:lnTo>
                    <a:pt x="29362" y="51193"/>
                  </a:lnTo>
                  <a:lnTo>
                    <a:pt x="29362" y="47739"/>
                  </a:lnTo>
                  <a:close/>
                </a:path>
                <a:path w="29845" h="65404">
                  <a:moveTo>
                    <a:pt x="29362" y="41046"/>
                  </a:moveTo>
                  <a:lnTo>
                    <a:pt x="28930" y="41046"/>
                  </a:lnTo>
                  <a:lnTo>
                    <a:pt x="28930" y="44284"/>
                  </a:lnTo>
                  <a:lnTo>
                    <a:pt x="25692" y="44284"/>
                  </a:lnTo>
                  <a:lnTo>
                    <a:pt x="25692" y="41046"/>
                  </a:lnTo>
                  <a:lnTo>
                    <a:pt x="22453" y="41046"/>
                  </a:lnTo>
                  <a:lnTo>
                    <a:pt x="22453" y="44284"/>
                  </a:lnTo>
                  <a:lnTo>
                    <a:pt x="19431" y="44284"/>
                  </a:lnTo>
                  <a:lnTo>
                    <a:pt x="19431" y="41046"/>
                  </a:lnTo>
                  <a:lnTo>
                    <a:pt x="16192" y="41046"/>
                  </a:lnTo>
                  <a:lnTo>
                    <a:pt x="16192" y="44284"/>
                  </a:lnTo>
                  <a:lnTo>
                    <a:pt x="12954" y="44284"/>
                  </a:lnTo>
                  <a:lnTo>
                    <a:pt x="12954" y="41046"/>
                  </a:lnTo>
                  <a:lnTo>
                    <a:pt x="9715" y="41046"/>
                  </a:lnTo>
                  <a:lnTo>
                    <a:pt x="9715" y="44284"/>
                  </a:lnTo>
                  <a:lnTo>
                    <a:pt x="6477" y="44284"/>
                  </a:lnTo>
                  <a:lnTo>
                    <a:pt x="6477" y="41046"/>
                  </a:lnTo>
                  <a:lnTo>
                    <a:pt x="3238" y="41046"/>
                  </a:lnTo>
                  <a:lnTo>
                    <a:pt x="3238" y="44284"/>
                  </a:lnTo>
                  <a:lnTo>
                    <a:pt x="0" y="44284"/>
                  </a:lnTo>
                  <a:lnTo>
                    <a:pt x="0" y="47739"/>
                  </a:lnTo>
                  <a:lnTo>
                    <a:pt x="3238" y="47739"/>
                  </a:lnTo>
                  <a:lnTo>
                    <a:pt x="3238" y="44500"/>
                  </a:lnTo>
                  <a:lnTo>
                    <a:pt x="6477" y="44500"/>
                  </a:lnTo>
                  <a:lnTo>
                    <a:pt x="6477" y="47739"/>
                  </a:lnTo>
                  <a:lnTo>
                    <a:pt x="9715" y="47739"/>
                  </a:lnTo>
                  <a:lnTo>
                    <a:pt x="9715" y="44500"/>
                  </a:lnTo>
                  <a:lnTo>
                    <a:pt x="12954" y="44500"/>
                  </a:lnTo>
                  <a:lnTo>
                    <a:pt x="12954" y="47739"/>
                  </a:lnTo>
                  <a:lnTo>
                    <a:pt x="16192" y="47739"/>
                  </a:lnTo>
                  <a:lnTo>
                    <a:pt x="16192" y="44500"/>
                  </a:lnTo>
                  <a:lnTo>
                    <a:pt x="19215" y="44500"/>
                  </a:lnTo>
                  <a:lnTo>
                    <a:pt x="19215" y="47739"/>
                  </a:lnTo>
                  <a:lnTo>
                    <a:pt x="16192" y="47739"/>
                  </a:lnTo>
                  <a:lnTo>
                    <a:pt x="16192" y="51193"/>
                  </a:lnTo>
                  <a:lnTo>
                    <a:pt x="19431" y="51193"/>
                  </a:lnTo>
                  <a:lnTo>
                    <a:pt x="19431" y="47739"/>
                  </a:lnTo>
                  <a:lnTo>
                    <a:pt x="22453" y="47739"/>
                  </a:lnTo>
                  <a:lnTo>
                    <a:pt x="22453" y="44500"/>
                  </a:lnTo>
                  <a:lnTo>
                    <a:pt x="25692" y="44500"/>
                  </a:lnTo>
                  <a:lnTo>
                    <a:pt x="25692" y="47739"/>
                  </a:lnTo>
                  <a:lnTo>
                    <a:pt x="28930" y="47739"/>
                  </a:lnTo>
                  <a:lnTo>
                    <a:pt x="28930" y="44500"/>
                  </a:lnTo>
                  <a:lnTo>
                    <a:pt x="29362" y="44500"/>
                  </a:lnTo>
                  <a:lnTo>
                    <a:pt x="29362" y="41046"/>
                  </a:lnTo>
                  <a:close/>
                </a:path>
                <a:path w="29845" h="65404">
                  <a:moveTo>
                    <a:pt x="29362" y="34124"/>
                  </a:moveTo>
                  <a:lnTo>
                    <a:pt x="28930" y="34124"/>
                  </a:lnTo>
                  <a:lnTo>
                    <a:pt x="28930" y="37579"/>
                  </a:lnTo>
                  <a:lnTo>
                    <a:pt x="29362" y="37579"/>
                  </a:lnTo>
                  <a:lnTo>
                    <a:pt x="29362" y="34124"/>
                  </a:lnTo>
                  <a:close/>
                </a:path>
                <a:path w="29845" h="65404">
                  <a:moveTo>
                    <a:pt x="29362" y="27216"/>
                  </a:moveTo>
                  <a:lnTo>
                    <a:pt x="28930" y="27216"/>
                  </a:lnTo>
                  <a:lnTo>
                    <a:pt x="28930" y="30670"/>
                  </a:lnTo>
                  <a:lnTo>
                    <a:pt x="29362" y="30670"/>
                  </a:lnTo>
                  <a:lnTo>
                    <a:pt x="29362" y="27216"/>
                  </a:lnTo>
                  <a:close/>
                </a:path>
                <a:path w="29845" h="65404">
                  <a:moveTo>
                    <a:pt x="29362" y="20523"/>
                  </a:moveTo>
                  <a:lnTo>
                    <a:pt x="28930" y="20523"/>
                  </a:lnTo>
                  <a:lnTo>
                    <a:pt x="28930" y="23977"/>
                  </a:lnTo>
                  <a:lnTo>
                    <a:pt x="29362" y="23977"/>
                  </a:lnTo>
                  <a:lnTo>
                    <a:pt x="29362" y="20523"/>
                  </a:lnTo>
                  <a:close/>
                </a:path>
                <a:path w="29845" h="65404">
                  <a:moveTo>
                    <a:pt x="29362" y="13601"/>
                  </a:moveTo>
                  <a:lnTo>
                    <a:pt x="28930" y="13601"/>
                  </a:lnTo>
                  <a:lnTo>
                    <a:pt x="28930" y="17056"/>
                  </a:lnTo>
                  <a:lnTo>
                    <a:pt x="29362" y="17056"/>
                  </a:lnTo>
                  <a:lnTo>
                    <a:pt x="29362" y="13601"/>
                  </a:lnTo>
                  <a:close/>
                </a:path>
                <a:path w="29845" h="65404">
                  <a:moveTo>
                    <a:pt x="29362" y="6692"/>
                  </a:moveTo>
                  <a:lnTo>
                    <a:pt x="28930" y="6692"/>
                  </a:lnTo>
                  <a:lnTo>
                    <a:pt x="28930" y="10147"/>
                  </a:lnTo>
                  <a:lnTo>
                    <a:pt x="29362" y="10147"/>
                  </a:lnTo>
                  <a:lnTo>
                    <a:pt x="29362" y="6692"/>
                  </a:lnTo>
                  <a:close/>
                </a:path>
                <a:path w="29845" h="65404">
                  <a:moveTo>
                    <a:pt x="29362" y="0"/>
                  </a:moveTo>
                  <a:lnTo>
                    <a:pt x="28930" y="0"/>
                  </a:lnTo>
                  <a:lnTo>
                    <a:pt x="28930" y="3238"/>
                  </a:lnTo>
                  <a:lnTo>
                    <a:pt x="25692" y="3238"/>
                  </a:lnTo>
                  <a:lnTo>
                    <a:pt x="25692" y="0"/>
                  </a:lnTo>
                  <a:lnTo>
                    <a:pt x="22453" y="0"/>
                  </a:lnTo>
                  <a:lnTo>
                    <a:pt x="22453" y="3238"/>
                  </a:lnTo>
                  <a:lnTo>
                    <a:pt x="19431" y="3238"/>
                  </a:lnTo>
                  <a:lnTo>
                    <a:pt x="19431" y="0"/>
                  </a:lnTo>
                  <a:lnTo>
                    <a:pt x="16192" y="0"/>
                  </a:lnTo>
                  <a:lnTo>
                    <a:pt x="16192" y="3238"/>
                  </a:lnTo>
                  <a:lnTo>
                    <a:pt x="12954" y="3238"/>
                  </a:lnTo>
                  <a:lnTo>
                    <a:pt x="12954" y="0"/>
                  </a:lnTo>
                  <a:lnTo>
                    <a:pt x="9715" y="0"/>
                  </a:lnTo>
                  <a:lnTo>
                    <a:pt x="9715" y="3238"/>
                  </a:lnTo>
                  <a:lnTo>
                    <a:pt x="6477" y="3238"/>
                  </a:lnTo>
                  <a:lnTo>
                    <a:pt x="6477" y="0"/>
                  </a:lnTo>
                  <a:lnTo>
                    <a:pt x="3238" y="0"/>
                  </a:lnTo>
                  <a:lnTo>
                    <a:pt x="3238" y="3238"/>
                  </a:lnTo>
                  <a:lnTo>
                    <a:pt x="0" y="3238"/>
                  </a:lnTo>
                  <a:lnTo>
                    <a:pt x="0" y="6692"/>
                  </a:lnTo>
                  <a:lnTo>
                    <a:pt x="3238" y="6692"/>
                  </a:lnTo>
                  <a:lnTo>
                    <a:pt x="3238" y="3454"/>
                  </a:lnTo>
                  <a:lnTo>
                    <a:pt x="6477" y="3454"/>
                  </a:lnTo>
                  <a:lnTo>
                    <a:pt x="6477" y="6692"/>
                  </a:lnTo>
                  <a:lnTo>
                    <a:pt x="9715" y="6692"/>
                  </a:lnTo>
                  <a:lnTo>
                    <a:pt x="9715" y="3454"/>
                  </a:lnTo>
                  <a:lnTo>
                    <a:pt x="12954" y="3454"/>
                  </a:lnTo>
                  <a:lnTo>
                    <a:pt x="12954" y="6692"/>
                  </a:lnTo>
                  <a:lnTo>
                    <a:pt x="16192" y="6692"/>
                  </a:lnTo>
                  <a:lnTo>
                    <a:pt x="16192" y="3454"/>
                  </a:lnTo>
                  <a:lnTo>
                    <a:pt x="19215" y="3454"/>
                  </a:lnTo>
                  <a:lnTo>
                    <a:pt x="19215" y="6692"/>
                  </a:lnTo>
                  <a:lnTo>
                    <a:pt x="16192" y="6692"/>
                  </a:lnTo>
                  <a:lnTo>
                    <a:pt x="16192" y="10147"/>
                  </a:lnTo>
                  <a:lnTo>
                    <a:pt x="19431" y="10147"/>
                  </a:lnTo>
                  <a:lnTo>
                    <a:pt x="19431" y="6692"/>
                  </a:lnTo>
                  <a:lnTo>
                    <a:pt x="22453" y="6692"/>
                  </a:lnTo>
                  <a:lnTo>
                    <a:pt x="22453" y="3454"/>
                  </a:lnTo>
                  <a:lnTo>
                    <a:pt x="25692" y="3454"/>
                  </a:lnTo>
                  <a:lnTo>
                    <a:pt x="25692" y="6692"/>
                  </a:lnTo>
                  <a:lnTo>
                    <a:pt x="28930" y="6692"/>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19" name="object 619"/>
            <p:cNvSpPr/>
            <p:nvPr/>
          </p:nvSpPr>
          <p:spPr>
            <a:xfrm>
              <a:off x="7405979" y="5503354"/>
              <a:ext cx="29845" cy="68580"/>
            </a:xfrm>
            <a:custGeom>
              <a:avLst/>
              <a:gdLst/>
              <a:ahLst/>
              <a:cxnLst/>
              <a:rect l="l" t="t" r="r" b="b"/>
              <a:pathLst>
                <a:path w="29845" h="68579">
                  <a:moveTo>
                    <a:pt x="3238" y="64808"/>
                  </a:moveTo>
                  <a:lnTo>
                    <a:pt x="0" y="64808"/>
                  </a:lnTo>
                  <a:lnTo>
                    <a:pt x="0" y="68262"/>
                  </a:lnTo>
                  <a:lnTo>
                    <a:pt x="3238" y="68262"/>
                  </a:lnTo>
                  <a:lnTo>
                    <a:pt x="3238" y="64808"/>
                  </a:lnTo>
                  <a:close/>
                </a:path>
                <a:path w="29845" h="68579">
                  <a:moveTo>
                    <a:pt x="3238" y="51193"/>
                  </a:moveTo>
                  <a:lnTo>
                    <a:pt x="0" y="51193"/>
                  </a:lnTo>
                  <a:lnTo>
                    <a:pt x="0" y="54648"/>
                  </a:lnTo>
                  <a:lnTo>
                    <a:pt x="3238" y="54648"/>
                  </a:lnTo>
                  <a:lnTo>
                    <a:pt x="3238" y="51193"/>
                  </a:lnTo>
                  <a:close/>
                </a:path>
                <a:path w="29845" h="68579">
                  <a:moveTo>
                    <a:pt x="3238" y="23761"/>
                  </a:moveTo>
                  <a:lnTo>
                    <a:pt x="0" y="23761"/>
                  </a:lnTo>
                  <a:lnTo>
                    <a:pt x="0" y="27216"/>
                  </a:lnTo>
                  <a:lnTo>
                    <a:pt x="3238" y="27216"/>
                  </a:lnTo>
                  <a:lnTo>
                    <a:pt x="3238" y="23761"/>
                  </a:lnTo>
                  <a:close/>
                </a:path>
                <a:path w="29845" h="68579">
                  <a:moveTo>
                    <a:pt x="3238" y="10147"/>
                  </a:moveTo>
                  <a:lnTo>
                    <a:pt x="0" y="10147"/>
                  </a:lnTo>
                  <a:lnTo>
                    <a:pt x="0" y="13601"/>
                  </a:lnTo>
                  <a:lnTo>
                    <a:pt x="3238" y="13601"/>
                  </a:lnTo>
                  <a:lnTo>
                    <a:pt x="3238" y="10147"/>
                  </a:lnTo>
                  <a:close/>
                </a:path>
                <a:path w="29845" h="68579">
                  <a:moveTo>
                    <a:pt x="6477" y="61353"/>
                  </a:moveTo>
                  <a:lnTo>
                    <a:pt x="3238" y="61353"/>
                  </a:lnTo>
                  <a:lnTo>
                    <a:pt x="3238" y="64808"/>
                  </a:lnTo>
                  <a:lnTo>
                    <a:pt x="6477" y="64808"/>
                  </a:lnTo>
                  <a:lnTo>
                    <a:pt x="6477" y="61353"/>
                  </a:lnTo>
                  <a:close/>
                </a:path>
                <a:path w="29845" h="68579">
                  <a:moveTo>
                    <a:pt x="6477" y="54648"/>
                  </a:moveTo>
                  <a:lnTo>
                    <a:pt x="3238" y="54648"/>
                  </a:lnTo>
                  <a:lnTo>
                    <a:pt x="3238" y="58102"/>
                  </a:lnTo>
                  <a:lnTo>
                    <a:pt x="6477" y="58102"/>
                  </a:lnTo>
                  <a:lnTo>
                    <a:pt x="6477" y="54648"/>
                  </a:lnTo>
                  <a:close/>
                </a:path>
                <a:path w="29845" h="68579">
                  <a:moveTo>
                    <a:pt x="6477" y="47739"/>
                  </a:moveTo>
                  <a:lnTo>
                    <a:pt x="3238" y="47739"/>
                  </a:lnTo>
                  <a:lnTo>
                    <a:pt x="3238" y="51193"/>
                  </a:lnTo>
                  <a:lnTo>
                    <a:pt x="6477" y="51193"/>
                  </a:lnTo>
                  <a:lnTo>
                    <a:pt x="6477" y="47739"/>
                  </a:lnTo>
                  <a:close/>
                </a:path>
                <a:path w="29845" h="68579">
                  <a:moveTo>
                    <a:pt x="6477" y="34124"/>
                  </a:moveTo>
                  <a:lnTo>
                    <a:pt x="3238" y="34124"/>
                  </a:lnTo>
                  <a:lnTo>
                    <a:pt x="3238" y="37579"/>
                  </a:lnTo>
                  <a:lnTo>
                    <a:pt x="6477" y="37579"/>
                  </a:lnTo>
                  <a:lnTo>
                    <a:pt x="6477" y="34124"/>
                  </a:lnTo>
                  <a:close/>
                </a:path>
                <a:path w="29845" h="68579">
                  <a:moveTo>
                    <a:pt x="6477" y="27216"/>
                  </a:moveTo>
                  <a:lnTo>
                    <a:pt x="3238" y="27216"/>
                  </a:lnTo>
                  <a:lnTo>
                    <a:pt x="3238" y="30670"/>
                  </a:lnTo>
                  <a:lnTo>
                    <a:pt x="6477" y="30670"/>
                  </a:lnTo>
                  <a:lnTo>
                    <a:pt x="6477" y="27216"/>
                  </a:lnTo>
                  <a:close/>
                </a:path>
                <a:path w="29845" h="68579">
                  <a:moveTo>
                    <a:pt x="6477" y="20307"/>
                  </a:moveTo>
                  <a:lnTo>
                    <a:pt x="3238" y="20307"/>
                  </a:lnTo>
                  <a:lnTo>
                    <a:pt x="3238" y="23761"/>
                  </a:lnTo>
                  <a:lnTo>
                    <a:pt x="6477" y="23761"/>
                  </a:lnTo>
                  <a:lnTo>
                    <a:pt x="6477" y="20307"/>
                  </a:lnTo>
                  <a:close/>
                </a:path>
                <a:path w="29845" h="68579">
                  <a:moveTo>
                    <a:pt x="6477" y="13601"/>
                  </a:moveTo>
                  <a:lnTo>
                    <a:pt x="3238" y="13601"/>
                  </a:lnTo>
                  <a:lnTo>
                    <a:pt x="3238" y="17056"/>
                  </a:lnTo>
                  <a:lnTo>
                    <a:pt x="6477" y="17056"/>
                  </a:lnTo>
                  <a:lnTo>
                    <a:pt x="6477" y="13601"/>
                  </a:lnTo>
                  <a:close/>
                </a:path>
                <a:path w="29845" h="68579">
                  <a:moveTo>
                    <a:pt x="6477" y="6692"/>
                  </a:moveTo>
                  <a:lnTo>
                    <a:pt x="3238" y="6692"/>
                  </a:lnTo>
                  <a:lnTo>
                    <a:pt x="3238" y="10147"/>
                  </a:lnTo>
                  <a:lnTo>
                    <a:pt x="6477" y="10147"/>
                  </a:lnTo>
                  <a:lnTo>
                    <a:pt x="6477" y="6692"/>
                  </a:lnTo>
                  <a:close/>
                </a:path>
                <a:path w="29845" h="68579">
                  <a:moveTo>
                    <a:pt x="6477" y="0"/>
                  </a:moveTo>
                  <a:lnTo>
                    <a:pt x="3238" y="0"/>
                  </a:lnTo>
                  <a:lnTo>
                    <a:pt x="3238" y="3454"/>
                  </a:lnTo>
                  <a:lnTo>
                    <a:pt x="6477" y="3454"/>
                  </a:lnTo>
                  <a:lnTo>
                    <a:pt x="6477" y="0"/>
                  </a:lnTo>
                  <a:close/>
                </a:path>
                <a:path w="29845" h="68579">
                  <a:moveTo>
                    <a:pt x="9715" y="51193"/>
                  </a:moveTo>
                  <a:lnTo>
                    <a:pt x="6477" y="51193"/>
                  </a:lnTo>
                  <a:lnTo>
                    <a:pt x="6477" y="54648"/>
                  </a:lnTo>
                  <a:lnTo>
                    <a:pt x="9715" y="54648"/>
                  </a:lnTo>
                  <a:lnTo>
                    <a:pt x="9715" y="51193"/>
                  </a:lnTo>
                  <a:close/>
                </a:path>
                <a:path w="29845" h="68579">
                  <a:moveTo>
                    <a:pt x="9715" y="23761"/>
                  </a:moveTo>
                  <a:lnTo>
                    <a:pt x="6477" y="23761"/>
                  </a:lnTo>
                  <a:lnTo>
                    <a:pt x="6477" y="27216"/>
                  </a:lnTo>
                  <a:lnTo>
                    <a:pt x="9715" y="27216"/>
                  </a:lnTo>
                  <a:lnTo>
                    <a:pt x="9715" y="23761"/>
                  </a:lnTo>
                  <a:close/>
                </a:path>
                <a:path w="29845" h="68579">
                  <a:moveTo>
                    <a:pt x="9715" y="10147"/>
                  </a:moveTo>
                  <a:lnTo>
                    <a:pt x="6477" y="10147"/>
                  </a:lnTo>
                  <a:lnTo>
                    <a:pt x="6477" y="13601"/>
                  </a:lnTo>
                  <a:lnTo>
                    <a:pt x="9715" y="13601"/>
                  </a:lnTo>
                  <a:lnTo>
                    <a:pt x="9715" y="10147"/>
                  </a:lnTo>
                  <a:close/>
                </a:path>
                <a:path w="29845" h="68579">
                  <a:moveTo>
                    <a:pt x="12954" y="61353"/>
                  </a:moveTo>
                  <a:lnTo>
                    <a:pt x="9715" y="61353"/>
                  </a:lnTo>
                  <a:lnTo>
                    <a:pt x="9715" y="64808"/>
                  </a:lnTo>
                  <a:lnTo>
                    <a:pt x="12954" y="64808"/>
                  </a:lnTo>
                  <a:lnTo>
                    <a:pt x="12954" y="61353"/>
                  </a:lnTo>
                  <a:close/>
                </a:path>
                <a:path w="29845" h="68579">
                  <a:moveTo>
                    <a:pt x="12954" y="54648"/>
                  </a:moveTo>
                  <a:lnTo>
                    <a:pt x="9715" y="54648"/>
                  </a:lnTo>
                  <a:lnTo>
                    <a:pt x="9715" y="58102"/>
                  </a:lnTo>
                  <a:lnTo>
                    <a:pt x="12954" y="58102"/>
                  </a:lnTo>
                  <a:lnTo>
                    <a:pt x="12954" y="54648"/>
                  </a:lnTo>
                  <a:close/>
                </a:path>
                <a:path w="29845" h="68579">
                  <a:moveTo>
                    <a:pt x="12954" y="47739"/>
                  </a:moveTo>
                  <a:lnTo>
                    <a:pt x="9715" y="47739"/>
                  </a:lnTo>
                  <a:lnTo>
                    <a:pt x="9715" y="51193"/>
                  </a:lnTo>
                  <a:lnTo>
                    <a:pt x="12954" y="51193"/>
                  </a:lnTo>
                  <a:lnTo>
                    <a:pt x="12954" y="47739"/>
                  </a:lnTo>
                  <a:close/>
                </a:path>
                <a:path w="29845" h="68579">
                  <a:moveTo>
                    <a:pt x="12954" y="34124"/>
                  </a:moveTo>
                  <a:lnTo>
                    <a:pt x="9715" y="34124"/>
                  </a:lnTo>
                  <a:lnTo>
                    <a:pt x="9715" y="37579"/>
                  </a:lnTo>
                  <a:lnTo>
                    <a:pt x="12954" y="37579"/>
                  </a:lnTo>
                  <a:lnTo>
                    <a:pt x="12954" y="34124"/>
                  </a:lnTo>
                  <a:close/>
                </a:path>
                <a:path w="29845" h="68579">
                  <a:moveTo>
                    <a:pt x="12954" y="27216"/>
                  </a:moveTo>
                  <a:lnTo>
                    <a:pt x="9715" y="27216"/>
                  </a:lnTo>
                  <a:lnTo>
                    <a:pt x="9715" y="30670"/>
                  </a:lnTo>
                  <a:lnTo>
                    <a:pt x="12954" y="30670"/>
                  </a:lnTo>
                  <a:lnTo>
                    <a:pt x="12954" y="27216"/>
                  </a:lnTo>
                  <a:close/>
                </a:path>
                <a:path w="29845" h="68579">
                  <a:moveTo>
                    <a:pt x="12954" y="20307"/>
                  </a:moveTo>
                  <a:lnTo>
                    <a:pt x="9715" y="20307"/>
                  </a:lnTo>
                  <a:lnTo>
                    <a:pt x="9715" y="23761"/>
                  </a:lnTo>
                  <a:lnTo>
                    <a:pt x="12954" y="23761"/>
                  </a:lnTo>
                  <a:lnTo>
                    <a:pt x="12954" y="20307"/>
                  </a:lnTo>
                  <a:close/>
                </a:path>
                <a:path w="29845" h="68579">
                  <a:moveTo>
                    <a:pt x="12954" y="13601"/>
                  </a:moveTo>
                  <a:lnTo>
                    <a:pt x="9715" y="13601"/>
                  </a:lnTo>
                  <a:lnTo>
                    <a:pt x="9715" y="17056"/>
                  </a:lnTo>
                  <a:lnTo>
                    <a:pt x="12954" y="17056"/>
                  </a:lnTo>
                  <a:lnTo>
                    <a:pt x="12954" y="13601"/>
                  </a:lnTo>
                  <a:close/>
                </a:path>
                <a:path w="29845" h="68579">
                  <a:moveTo>
                    <a:pt x="12954" y="6692"/>
                  </a:moveTo>
                  <a:lnTo>
                    <a:pt x="9715" y="6692"/>
                  </a:lnTo>
                  <a:lnTo>
                    <a:pt x="9715" y="10147"/>
                  </a:lnTo>
                  <a:lnTo>
                    <a:pt x="12954" y="10147"/>
                  </a:lnTo>
                  <a:lnTo>
                    <a:pt x="12954" y="6692"/>
                  </a:lnTo>
                  <a:close/>
                </a:path>
                <a:path w="29845" h="68579">
                  <a:moveTo>
                    <a:pt x="12954" y="0"/>
                  </a:moveTo>
                  <a:lnTo>
                    <a:pt x="9715" y="0"/>
                  </a:lnTo>
                  <a:lnTo>
                    <a:pt x="9715" y="3454"/>
                  </a:lnTo>
                  <a:lnTo>
                    <a:pt x="12954" y="3454"/>
                  </a:lnTo>
                  <a:lnTo>
                    <a:pt x="12954" y="0"/>
                  </a:lnTo>
                  <a:close/>
                </a:path>
                <a:path w="29845" h="68579">
                  <a:moveTo>
                    <a:pt x="16192" y="51193"/>
                  </a:moveTo>
                  <a:lnTo>
                    <a:pt x="12954" y="51193"/>
                  </a:lnTo>
                  <a:lnTo>
                    <a:pt x="12954" y="54648"/>
                  </a:lnTo>
                  <a:lnTo>
                    <a:pt x="16192" y="54648"/>
                  </a:lnTo>
                  <a:lnTo>
                    <a:pt x="16192" y="51193"/>
                  </a:lnTo>
                  <a:close/>
                </a:path>
                <a:path w="29845" h="68579">
                  <a:moveTo>
                    <a:pt x="16192" y="23761"/>
                  </a:moveTo>
                  <a:lnTo>
                    <a:pt x="12954" y="23761"/>
                  </a:lnTo>
                  <a:lnTo>
                    <a:pt x="12954" y="27216"/>
                  </a:lnTo>
                  <a:lnTo>
                    <a:pt x="16192" y="27216"/>
                  </a:lnTo>
                  <a:lnTo>
                    <a:pt x="16192" y="23761"/>
                  </a:lnTo>
                  <a:close/>
                </a:path>
                <a:path w="29845" h="68579">
                  <a:moveTo>
                    <a:pt x="16192" y="10147"/>
                  </a:moveTo>
                  <a:lnTo>
                    <a:pt x="12954" y="10147"/>
                  </a:lnTo>
                  <a:lnTo>
                    <a:pt x="12954" y="13601"/>
                  </a:lnTo>
                  <a:lnTo>
                    <a:pt x="16192" y="13601"/>
                  </a:lnTo>
                  <a:lnTo>
                    <a:pt x="16192" y="10147"/>
                  </a:lnTo>
                  <a:close/>
                </a:path>
                <a:path w="29845" h="68579">
                  <a:moveTo>
                    <a:pt x="19431" y="61353"/>
                  </a:moveTo>
                  <a:lnTo>
                    <a:pt x="16192" y="61353"/>
                  </a:lnTo>
                  <a:lnTo>
                    <a:pt x="16192" y="64808"/>
                  </a:lnTo>
                  <a:lnTo>
                    <a:pt x="19431" y="64808"/>
                  </a:lnTo>
                  <a:lnTo>
                    <a:pt x="19431" y="61353"/>
                  </a:lnTo>
                  <a:close/>
                </a:path>
                <a:path w="29845" h="68579">
                  <a:moveTo>
                    <a:pt x="19431" y="34124"/>
                  </a:moveTo>
                  <a:lnTo>
                    <a:pt x="16192" y="34124"/>
                  </a:lnTo>
                  <a:lnTo>
                    <a:pt x="16192" y="37579"/>
                  </a:lnTo>
                  <a:lnTo>
                    <a:pt x="19431" y="37579"/>
                  </a:lnTo>
                  <a:lnTo>
                    <a:pt x="19431" y="34124"/>
                  </a:lnTo>
                  <a:close/>
                </a:path>
                <a:path w="29845" h="68579">
                  <a:moveTo>
                    <a:pt x="19431" y="0"/>
                  </a:moveTo>
                  <a:lnTo>
                    <a:pt x="16192" y="0"/>
                  </a:lnTo>
                  <a:lnTo>
                    <a:pt x="16192" y="3454"/>
                  </a:lnTo>
                  <a:lnTo>
                    <a:pt x="19431" y="3454"/>
                  </a:lnTo>
                  <a:lnTo>
                    <a:pt x="19431" y="0"/>
                  </a:lnTo>
                  <a:close/>
                </a:path>
                <a:path w="29845" h="68579">
                  <a:moveTo>
                    <a:pt x="22453" y="51193"/>
                  </a:moveTo>
                  <a:lnTo>
                    <a:pt x="19431" y="51193"/>
                  </a:lnTo>
                  <a:lnTo>
                    <a:pt x="19431" y="47739"/>
                  </a:lnTo>
                  <a:lnTo>
                    <a:pt x="16192" y="47739"/>
                  </a:lnTo>
                  <a:lnTo>
                    <a:pt x="16192" y="51193"/>
                  </a:lnTo>
                  <a:lnTo>
                    <a:pt x="19215" y="51193"/>
                  </a:lnTo>
                  <a:lnTo>
                    <a:pt x="19215" y="54648"/>
                  </a:lnTo>
                  <a:lnTo>
                    <a:pt x="16192" y="54648"/>
                  </a:lnTo>
                  <a:lnTo>
                    <a:pt x="16192" y="58102"/>
                  </a:lnTo>
                  <a:lnTo>
                    <a:pt x="19431" y="58102"/>
                  </a:lnTo>
                  <a:lnTo>
                    <a:pt x="19431" y="54648"/>
                  </a:lnTo>
                  <a:lnTo>
                    <a:pt x="22453" y="54648"/>
                  </a:lnTo>
                  <a:lnTo>
                    <a:pt x="22453" y="51193"/>
                  </a:lnTo>
                  <a:close/>
                </a:path>
                <a:path w="29845" h="68579">
                  <a:moveTo>
                    <a:pt x="22453" y="23761"/>
                  </a:moveTo>
                  <a:lnTo>
                    <a:pt x="19431" y="23761"/>
                  </a:lnTo>
                  <a:lnTo>
                    <a:pt x="19431" y="20307"/>
                  </a:lnTo>
                  <a:lnTo>
                    <a:pt x="16192" y="20307"/>
                  </a:lnTo>
                  <a:lnTo>
                    <a:pt x="16192" y="23761"/>
                  </a:lnTo>
                  <a:lnTo>
                    <a:pt x="19215" y="23761"/>
                  </a:lnTo>
                  <a:lnTo>
                    <a:pt x="19215" y="27216"/>
                  </a:lnTo>
                  <a:lnTo>
                    <a:pt x="16192" y="27216"/>
                  </a:lnTo>
                  <a:lnTo>
                    <a:pt x="16192" y="30670"/>
                  </a:lnTo>
                  <a:lnTo>
                    <a:pt x="19431" y="30670"/>
                  </a:lnTo>
                  <a:lnTo>
                    <a:pt x="19431" y="27216"/>
                  </a:lnTo>
                  <a:lnTo>
                    <a:pt x="22453" y="27216"/>
                  </a:lnTo>
                  <a:lnTo>
                    <a:pt x="22453" y="23761"/>
                  </a:lnTo>
                  <a:close/>
                </a:path>
                <a:path w="29845" h="68579">
                  <a:moveTo>
                    <a:pt x="22453" y="10147"/>
                  </a:moveTo>
                  <a:lnTo>
                    <a:pt x="19431" y="10147"/>
                  </a:lnTo>
                  <a:lnTo>
                    <a:pt x="19431" y="6692"/>
                  </a:lnTo>
                  <a:lnTo>
                    <a:pt x="16192" y="6692"/>
                  </a:lnTo>
                  <a:lnTo>
                    <a:pt x="16192" y="10147"/>
                  </a:lnTo>
                  <a:lnTo>
                    <a:pt x="19215" y="10147"/>
                  </a:lnTo>
                  <a:lnTo>
                    <a:pt x="19215" y="13601"/>
                  </a:lnTo>
                  <a:lnTo>
                    <a:pt x="16192" y="13601"/>
                  </a:lnTo>
                  <a:lnTo>
                    <a:pt x="16192" y="17056"/>
                  </a:lnTo>
                  <a:lnTo>
                    <a:pt x="19431" y="17056"/>
                  </a:lnTo>
                  <a:lnTo>
                    <a:pt x="19431" y="13601"/>
                  </a:lnTo>
                  <a:lnTo>
                    <a:pt x="22453" y="13601"/>
                  </a:lnTo>
                  <a:lnTo>
                    <a:pt x="22453" y="10147"/>
                  </a:lnTo>
                  <a:close/>
                </a:path>
                <a:path w="29845" h="68579">
                  <a:moveTo>
                    <a:pt x="25692" y="61353"/>
                  </a:moveTo>
                  <a:lnTo>
                    <a:pt x="22453" y="61353"/>
                  </a:lnTo>
                  <a:lnTo>
                    <a:pt x="22453" y="64808"/>
                  </a:lnTo>
                  <a:lnTo>
                    <a:pt x="25692" y="64808"/>
                  </a:lnTo>
                  <a:lnTo>
                    <a:pt x="25692" y="61353"/>
                  </a:lnTo>
                  <a:close/>
                </a:path>
                <a:path w="29845" h="68579">
                  <a:moveTo>
                    <a:pt x="25692" y="54648"/>
                  </a:moveTo>
                  <a:lnTo>
                    <a:pt x="22453" y="54648"/>
                  </a:lnTo>
                  <a:lnTo>
                    <a:pt x="22453" y="58102"/>
                  </a:lnTo>
                  <a:lnTo>
                    <a:pt x="25692" y="58102"/>
                  </a:lnTo>
                  <a:lnTo>
                    <a:pt x="25692" y="54648"/>
                  </a:lnTo>
                  <a:close/>
                </a:path>
                <a:path w="29845" h="68579">
                  <a:moveTo>
                    <a:pt x="25692" y="47739"/>
                  </a:moveTo>
                  <a:lnTo>
                    <a:pt x="22453" y="47739"/>
                  </a:lnTo>
                  <a:lnTo>
                    <a:pt x="22453" y="51193"/>
                  </a:lnTo>
                  <a:lnTo>
                    <a:pt x="25692" y="51193"/>
                  </a:lnTo>
                  <a:lnTo>
                    <a:pt x="25692" y="47739"/>
                  </a:lnTo>
                  <a:close/>
                </a:path>
                <a:path w="29845" h="68579">
                  <a:moveTo>
                    <a:pt x="25692" y="34124"/>
                  </a:moveTo>
                  <a:lnTo>
                    <a:pt x="22453" y="34124"/>
                  </a:lnTo>
                  <a:lnTo>
                    <a:pt x="22453" y="37579"/>
                  </a:lnTo>
                  <a:lnTo>
                    <a:pt x="25692" y="37579"/>
                  </a:lnTo>
                  <a:lnTo>
                    <a:pt x="25692" y="34124"/>
                  </a:lnTo>
                  <a:close/>
                </a:path>
                <a:path w="29845" h="68579">
                  <a:moveTo>
                    <a:pt x="25692" y="27216"/>
                  </a:moveTo>
                  <a:lnTo>
                    <a:pt x="22453" y="27216"/>
                  </a:lnTo>
                  <a:lnTo>
                    <a:pt x="22453" y="30670"/>
                  </a:lnTo>
                  <a:lnTo>
                    <a:pt x="25692" y="30670"/>
                  </a:lnTo>
                  <a:lnTo>
                    <a:pt x="25692" y="27216"/>
                  </a:lnTo>
                  <a:close/>
                </a:path>
                <a:path w="29845" h="68579">
                  <a:moveTo>
                    <a:pt x="25692" y="20307"/>
                  </a:moveTo>
                  <a:lnTo>
                    <a:pt x="22453" y="20307"/>
                  </a:lnTo>
                  <a:lnTo>
                    <a:pt x="22453" y="23761"/>
                  </a:lnTo>
                  <a:lnTo>
                    <a:pt x="25692" y="23761"/>
                  </a:lnTo>
                  <a:lnTo>
                    <a:pt x="25692" y="20307"/>
                  </a:lnTo>
                  <a:close/>
                </a:path>
                <a:path w="29845" h="68579">
                  <a:moveTo>
                    <a:pt x="25692" y="13601"/>
                  </a:moveTo>
                  <a:lnTo>
                    <a:pt x="22453" y="13601"/>
                  </a:lnTo>
                  <a:lnTo>
                    <a:pt x="22453" y="17056"/>
                  </a:lnTo>
                  <a:lnTo>
                    <a:pt x="25692" y="17056"/>
                  </a:lnTo>
                  <a:lnTo>
                    <a:pt x="25692" y="13601"/>
                  </a:lnTo>
                  <a:close/>
                </a:path>
                <a:path w="29845" h="68579">
                  <a:moveTo>
                    <a:pt x="25692" y="6692"/>
                  </a:moveTo>
                  <a:lnTo>
                    <a:pt x="22453" y="6692"/>
                  </a:lnTo>
                  <a:lnTo>
                    <a:pt x="22453" y="10147"/>
                  </a:lnTo>
                  <a:lnTo>
                    <a:pt x="25692" y="10147"/>
                  </a:lnTo>
                  <a:lnTo>
                    <a:pt x="25692" y="6692"/>
                  </a:lnTo>
                  <a:close/>
                </a:path>
                <a:path w="29845" h="68579">
                  <a:moveTo>
                    <a:pt x="25692" y="0"/>
                  </a:moveTo>
                  <a:lnTo>
                    <a:pt x="22453" y="0"/>
                  </a:lnTo>
                  <a:lnTo>
                    <a:pt x="22453" y="3454"/>
                  </a:lnTo>
                  <a:lnTo>
                    <a:pt x="25692" y="3454"/>
                  </a:lnTo>
                  <a:lnTo>
                    <a:pt x="25692" y="0"/>
                  </a:lnTo>
                  <a:close/>
                </a:path>
                <a:path w="29845" h="68579">
                  <a:moveTo>
                    <a:pt x="28930" y="51193"/>
                  </a:moveTo>
                  <a:lnTo>
                    <a:pt x="25692" y="51193"/>
                  </a:lnTo>
                  <a:lnTo>
                    <a:pt x="25692" y="54648"/>
                  </a:lnTo>
                  <a:lnTo>
                    <a:pt x="28930" y="54648"/>
                  </a:lnTo>
                  <a:lnTo>
                    <a:pt x="28930" y="51193"/>
                  </a:lnTo>
                  <a:close/>
                </a:path>
                <a:path w="29845" h="68579">
                  <a:moveTo>
                    <a:pt x="28930" y="23761"/>
                  </a:moveTo>
                  <a:lnTo>
                    <a:pt x="25692" y="23761"/>
                  </a:lnTo>
                  <a:lnTo>
                    <a:pt x="25692" y="27216"/>
                  </a:lnTo>
                  <a:lnTo>
                    <a:pt x="28930" y="27216"/>
                  </a:lnTo>
                  <a:lnTo>
                    <a:pt x="28930" y="23761"/>
                  </a:lnTo>
                  <a:close/>
                </a:path>
                <a:path w="29845" h="68579">
                  <a:moveTo>
                    <a:pt x="28930" y="10147"/>
                  </a:moveTo>
                  <a:lnTo>
                    <a:pt x="25692" y="10147"/>
                  </a:lnTo>
                  <a:lnTo>
                    <a:pt x="25692" y="13601"/>
                  </a:lnTo>
                  <a:lnTo>
                    <a:pt x="28930" y="13601"/>
                  </a:lnTo>
                  <a:lnTo>
                    <a:pt x="28930" y="10147"/>
                  </a:lnTo>
                  <a:close/>
                </a:path>
                <a:path w="29845" h="68579">
                  <a:moveTo>
                    <a:pt x="29362" y="61353"/>
                  </a:moveTo>
                  <a:lnTo>
                    <a:pt x="28930" y="61353"/>
                  </a:lnTo>
                  <a:lnTo>
                    <a:pt x="28930" y="64808"/>
                  </a:lnTo>
                  <a:lnTo>
                    <a:pt x="29362" y="64808"/>
                  </a:lnTo>
                  <a:lnTo>
                    <a:pt x="29362" y="61353"/>
                  </a:lnTo>
                  <a:close/>
                </a:path>
                <a:path w="29845" h="68579">
                  <a:moveTo>
                    <a:pt x="29362" y="54648"/>
                  </a:moveTo>
                  <a:lnTo>
                    <a:pt x="28930" y="54648"/>
                  </a:lnTo>
                  <a:lnTo>
                    <a:pt x="28930" y="58102"/>
                  </a:lnTo>
                  <a:lnTo>
                    <a:pt x="29362" y="58102"/>
                  </a:lnTo>
                  <a:lnTo>
                    <a:pt x="29362" y="54648"/>
                  </a:lnTo>
                  <a:close/>
                </a:path>
                <a:path w="29845" h="68579">
                  <a:moveTo>
                    <a:pt x="29362" y="47739"/>
                  </a:moveTo>
                  <a:lnTo>
                    <a:pt x="28930" y="47739"/>
                  </a:lnTo>
                  <a:lnTo>
                    <a:pt x="28930" y="51193"/>
                  </a:lnTo>
                  <a:lnTo>
                    <a:pt x="29362" y="51193"/>
                  </a:lnTo>
                  <a:lnTo>
                    <a:pt x="29362" y="47739"/>
                  </a:lnTo>
                  <a:close/>
                </a:path>
                <a:path w="29845" h="68579">
                  <a:moveTo>
                    <a:pt x="29362" y="40830"/>
                  </a:moveTo>
                  <a:lnTo>
                    <a:pt x="28930" y="40830"/>
                  </a:lnTo>
                  <a:lnTo>
                    <a:pt x="28930" y="37592"/>
                  </a:lnTo>
                  <a:lnTo>
                    <a:pt x="25692" y="37592"/>
                  </a:lnTo>
                  <a:lnTo>
                    <a:pt x="25692" y="40830"/>
                  </a:lnTo>
                  <a:lnTo>
                    <a:pt x="22453" y="40830"/>
                  </a:lnTo>
                  <a:lnTo>
                    <a:pt x="22453" y="37592"/>
                  </a:lnTo>
                  <a:lnTo>
                    <a:pt x="19215" y="37592"/>
                  </a:lnTo>
                  <a:lnTo>
                    <a:pt x="19215" y="40830"/>
                  </a:lnTo>
                  <a:lnTo>
                    <a:pt x="16192" y="40830"/>
                  </a:lnTo>
                  <a:lnTo>
                    <a:pt x="16192" y="37592"/>
                  </a:lnTo>
                  <a:lnTo>
                    <a:pt x="12954" y="37592"/>
                  </a:lnTo>
                  <a:lnTo>
                    <a:pt x="12954" y="40830"/>
                  </a:lnTo>
                  <a:lnTo>
                    <a:pt x="9715" y="40830"/>
                  </a:lnTo>
                  <a:lnTo>
                    <a:pt x="9715" y="37592"/>
                  </a:lnTo>
                  <a:lnTo>
                    <a:pt x="6477" y="37592"/>
                  </a:lnTo>
                  <a:lnTo>
                    <a:pt x="6477" y="40830"/>
                  </a:lnTo>
                  <a:lnTo>
                    <a:pt x="3238" y="40830"/>
                  </a:lnTo>
                  <a:lnTo>
                    <a:pt x="3238" y="37592"/>
                  </a:lnTo>
                  <a:lnTo>
                    <a:pt x="0" y="37592"/>
                  </a:lnTo>
                  <a:lnTo>
                    <a:pt x="0" y="41046"/>
                  </a:lnTo>
                  <a:lnTo>
                    <a:pt x="3238" y="41046"/>
                  </a:lnTo>
                  <a:lnTo>
                    <a:pt x="3238" y="44284"/>
                  </a:lnTo>
                  <a:lnTo>
                    <a:pt x="6477" y="44284"/>
                  </a:lnTo>
                  <a:lnTo>
                    <a:pt x="6477" y="41046"/>
                  </a:lnTo>
                  <a:lnTo>
                    <a:pt x="9715" y="41046"/>
                  </a:lnTo>
                  <a:lnTo>
                    <a:pt x="9715" y="44284"/>
                  </a:lnTo>
                  <a:lnTo>
                    <a:pt x="12954" y="44284"/>
                  </a:lnTo>
                  <a:lnTo>
                    <a:pt x="12954" y="41046"/>
                  </a:lnTo>
                  <a:lnTo>
                    <a:pt x="16192" y="41046"/>
                  </a:lnTo>
                  <a:lnTo>
                    <a:pt x="16192" y="44284"/>
                  </a:lnTo>
                  <a:lnTo>
                    <a:pt x="19431" y="44284"/>
                  </a:lnTo>
                  <a:lnTo>
                    <a:pt x="19431" y="41046"/>
                  </a:lnTo>
                  <a:lnTo>
                    <a:pt x="22453" y="41046"/>
                  </a:lnTo>
                  <a:lnTo>
                    <a:pt x="22453" y="44284"/>
                  </a:lnTo>
                  <a:lnTo>
                    <a:pt x="25692" y="44284"/>
                  </a:lnTo>
                  <a:lnTo>
                    <a:pt x="25692" y="41046"/>
                  </a:lnTo>
                  <a:lnTo>
                    <a:pt x="28930" y="41046"/>
                  </a:lnTo>
                  <a:lnTo>
                    <a:pt x="28930" y="44284"/>
                  </a:lnTo>
                  <a:lnTo>
                    <a:pt x="29362" y="44284"/>
                  </a:lnTo>
                  <a:lnTo>
                    <a:pt x="29362" y="40830"/>
                  </a:lnTo>
                  <a:close/>
                </a:path>
                <a:path w="29845" h="68579">
                  <a:moveTo>
                    <a:pt x="29362" y="34124"/>
                  </a:moveTo>
                  <a:lnTo>
                    <a:pt x="28930" y="34124"/>
                  </a:lnTo>
                  <a:lnTo>
                    <a:pt x="28930" y="37579"/>
                  </a:lnTo>
                  <a:lnTo>
                    <a:pt x="29362" y="37579"/>
                  </a:lnTo>
                  <a:lnTo>
                    <a:pt x="29362" y="34124"/>
                  </a:lnTo>
                  <a:close/>
                </a:path>
                <a:path w="29845" h="68579">
                  <a:moveTo>
                    <a:pt x="29362" y="27216"/>
                  </a:moveTo>
                  <a:lnTo>
                    <a:pt x="28930" y="27216"/>
                  </a:lnTo>
                  <a:lnTo>
                    <a:pt x="28930" y="30670"/>
                  </a:lnTo>
                  <a:lnTo>
                    <a:pt x="29362" y="30670"/>
                  </a:lnTo>
                  <a:lnTo>
                    <a:pt x="29362" y="27216"/>
                  </a:lnTo>
                  <a:close/>
                </a:path>
                <a:path w="29845" h="68579">
                  <a:moveTo>
                    <a:pt x="29362" y="20307"/>
                  </a:moveTo>
                  <a:lnTo>
                    <a:pt x="28930" y="20307"/>
                  </a:lnTo>
                  <a:lnTo>
                    <a:pt x="28930" y="23761"/>
                  </a:lnTo>
                  <a:lnTo>
                    <a:pt x="29362" y="23761"/>
                  </a:lnTo>
                  <a:lnTo>
                    <a:pt x="29362" y="20307"/>
                  </a:lnTo>
                  <a:close/>
                </a:path>
                <a:path w="29845" h="68579">
                  <a:moveTo>
                    <a:pt x="29362" y="13601"/>
                  </a:moveTo>
                  <a:lnTo>
                    <a:pt x="28930" y="13601"/>
                  </a:lnTo>
                  <a:lnTo>
                    <a:pt x="28930" y="17056"/>
                  </a:lnTo>
                  <a:lnTo>
                    <a:pt x="29362" y="17056"/>
                  </a:lnTo>
                  <a:lnTo>
                    <a:pt x="29362" y="13601"/>
                  </a:lnTo>
                  <a:close/>
                </a:path>
                <a:path w="29845" h="68579">
                  <a:moveTo>
                    <a:pt x="29362" y="6692"/>
                  </a:moveTo>
                  <a:lnTo>
                    <a:pt x="28930" y="6692"/>
                  </a:lnTo>
                  <a:lnTo>
                    <a:pt x="28930" y="10147"/>
                  </a:lnTo>
                  <a:lnTo>
                    <a:pt x="29362" y="10147"/>
                  </a:lnTo>
                  <a:lnTo>
                    <a:pt x="29362" y="6692"/>
                  </a:lnTo>
                  <a:close/>
                </a:path>
                <a:path w="29845" h="68579">
                  <a:moveTo>
                    <a:pt x="29362" y="0"/>
                  </a:moveTo>
                  <a:lnTo>
                    <a:pt x="28930" y="0"/>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0" name="object 620"/>
            <p:cNvSpPr/>
            <p:nvPr/>
          </p:nvSpPr>
          <p:spPr>
            <a:xfrm>
              <a:off x="7405979" y="5568162"/>
              <a:ext cx="29845" cy="68580"/>
            </a:xfrm>
            <a:custGeom>
              <a:avLst/>
              <a:gdLst/>
              <a:ahLst/>
              <a:cxnLst/>
              <a:rect l="l" t="t" r="r" b="b"/>
              <a:pathLst>
                <a:path w="29845" h="68579">
                  <a:moveTo>
                    <a:pt x="3238" y="41046"/>
                  </a:moveTo>
                  <a:lnTo>
                    <a:pt x="0" y="41046"/>
                  </a:lnTo>
                  <a:lnTo>
                    <a:pt x="0" y="44500"/>
                  </a:lnTo>
                  <a:lnTo>
                    <a:pt x="3238" y="44500"/>
                  </a:lnTo>
                  <a:lnTo>
                    <a:pt x="3238" y="41046"/>
                  </a:lnTo>
                  <a:close/>
                </a:path>
                <a:path w="29845" h="68579">
                  <a:moveTo>
                    <a:pt x="3238" y="27432"/>
                  </a:moveTo>
                  <a:lnTo>
                    <a:pt x="0" y="27432"/>
                  </a:lnTo>
                  <a:lnTo>
                    <a:pt x="0" y="30886"/>
                  </a:lnTo>
                  <a:lnTo>
                    <a:pt x="3238" y="30886"/>
                  </a:lnTo>
                  <a:lnTo>
                    <a:pt x="3238" y="27432"/>
                  </a:lnTo>
                  <a:close/>
                </a:path>
                <a:path w="29845" h="68579">
                  <a:moveTo>
                    <a:pt x="3238" y="0"/>
                  </a:moveTo>
                  <a:lnTo>
                    <a:pt x="0" y="0"/>
                  </a:lnTo>
                  <a:lnTo>
                    <a:pt x="0" y="3454"/>
                  </a:lnTo>
                  <a:lnTo>
                    <a:pt x="3238" y="3454"/>
                  </a:lnTo>
                  <a:lnTo>
                    <a:pt x="3238" y="0"/>
                  </a:lnTo>
                  <a:close/>
                </a:path>
                <a:path w="29845" h="68579">
                  <a:moveTo>
                    <a:pt x="6477" y="65024"/>
                  </a:moveTo>
                  <a:lnTo>
                    <a:pt x="3238" y="65024"/>
                  </a:lnTo>
                  <a:lnTo>
                    <a:pt x="3238" y="68478"/>
                  </a:lnTo>
                  <a:lnTo>
                    <a:pt x="6477" y="68478"/>
                  </a:lnTo>
                  <a:lnTo>
                    <a:pt x="6477" y="65024"/>
                  </a:lnTo>
                  <a:close/>
                </a:path>
                <a:path w="29845" h="68579">
                  <a:moveTo>
                    <a:pt x="6477" y="58115"/>
                  </a:moveTo>
                  <a:lnTo>
                    <a:pt x="3238" y="58115"/>
                  </a:lnTo>
                  <a:lnTo>
                    <a:pt x="3238" y="61569"/>
                  </a:lnTo>
                  <a:lnTo>
                    <a:pt x="6477" y="61569"/>
                  </a:lnTo>
                  <a:lnTo>
                    <a:pt x="6477" y="58115"/>
                  </a:lnTo>
                  <a:close/>
                </a:path>
                <a:path w="29845" h="68579">
                  <a:moveTo>
                    <a:pt x="6477" y="44500"/>
                  </a:moveTo>
                  <a:lnTo>
                    <a:pt x="3238" y="44500"/>
                  </a:lnTo>
                  <a:lnTo>
                    <a:pt x="3238" y="47955"/>
                  </a:lnTo>
                  <a:lnTo>
                    <a:pt x="6477" y="47955"/>
                  </a:lnTo>
                  <a:lnTo>
                    <a:pt x="6477" y="44500"/>
                  </a:lnTo>
                  <a:close/>
                </a:path>
                <a:path w="29845" h="68579">
                  <a:moveTo>
                    <a:pt x="6477" y="37592"/>
                  </a:moveTo>
                  <a:lnTo>
                    <a:pt x="3238" y="37592"/>
                  </a:lnTo>
                  <a:lnTo>
                    <a:pt x="3238" y="41046"/>
                  </a:lnTo>
                  <a:lnTo>
                    <a:pt x="6477" y="41046"/>
                  </a:lnTo>
                  <a:lnTo>
                    <a:pt x="6477" y="37592"/>
                  </a:lnTo>
                  <a:close/>
                </a:path>
                <a:path w="29845" h="68579">
                  <a:moveTo>
                    <a:pt x="6477" y="30886"/>
                  </a:moveTo>
                  <a:lnTo>
                    <a:pt x="3238" y="30886"/>
                  </a:lnTo>
                  <a:lnTo>
                    <a:pt x="3238" y="34340"/>
                  </a:lnTo>
                  <a:lnTo>
                    <a:pt x="6477" y="34340"/>
                  </a:lnTo>
                  <a:lnTo>
                    <a:pt x="6477" y="30886"/>
                  </a:lnTo>
                  <a:close/>
                </a:path>
                <a:path w="29845" h="68579">
                  <a:moveTo>
                    <a:pt x="6477" y="23977"/>
                  </a:moveTo>
                  <a:lnTo>
                    <a:pt x="3238" y="23977"/>
                  </a:lnTo>
                  <a:lnTo>
                    <a:pt x="3238" y="27432"/>
                  </a:lnTo>
                  <a:lnTo>
                    <a:pt x="6477" y="27432"/>
                  </a:lnTo>
                  <a:lnTo>
                    <a:pt x="6477" y="23977"/>
                  </a:lnTo>
                  <a:close/>
                </a:path>
                <a:path w="29845" h="68579">
                  <a:moveTo>
                    <a:pt x="6477" y="17068"/>
                  </a:moveTo>
                  <a:lnTo>
                    <a:pt x="3238" y="17068"/>
                  </a:lnTo>
                  <a:lnTo>
                    <a:pt x="3238" y="20523"/>
                  </a:lnTo>
                  <a:lnTo>
                    <a:pt x="6477" y="20523"/>
                  </a:lnTo>
                  <a:lnTo>
                    <a:pt x="6477" y="17068"/>
                  </a:lnTo>
                  <a:close/>
                </a:path>
                <a:path w="29845" h="68579">
                  <a:moveTo>
                    <a:pt x="6477" y="3454"/>
                  </a:moveTo>
                  <a:lnTo>
                    <a:pt x="3238" y="3454"/>
                  </a:lnTo>
                  <a:lnTo>
                    <a:pt x="3238" y="6908"/>
                  </a:lnTo>
                  <a:lnTo>
                    <a:pt x="6477" y="6908"/>
                  </a:lnTo>
                  <a:lnTo>
                    <a:pt x="6477" y="3454"/>
                  </a:lnTo>
                  <a:close/>
                </a:path>
                <a:path w="29845" h="68579">
                  <a:moveTo>
                    <a:pt x="9715" y="41046"/>
                  </a:moveTo>
                  <a:lnTo>
                    <a:pt x="6477" y="41046"/>
                  </a:lnTo>
                  <a:lnTo>
                    <a:pt x="6477" y="44500"/>
                  </a:lnTo>
                  <a:lnTo>
                    <a:pt x="9715" y="44500"/>
                  </a:lnTo>
                  <a:lnTo>
                    <a:pt x="9715" y="41046"/>
                  </a:lnTo>
                  <a:close/>
                </a:path>
                <a:path w="29845" h="68579">
                  <a:moveTo>
                    <a:pt x="9715" y="27432"/>
                  </a:moveTo>
                  <a:lnTo>
                    <a:pt x="6477" y="27432"/>
                  </a:lnTo>
                  <a:lnTo>
                    <a:pt x="6477" y="30886"/>
                  </a:lnTo>
                  <a:lnTo>
                    <a:pt x="9715" y="30886"/>
                  </a:lnTo>
                  <a:lnTo>
                    <a:pt x="9715" y="27432"/>
                  </a:lnTo>
                  <a:close/>
                </a:path>
                <a:path w="29845" h="68579">
                  <a:moveTo>
                    <a:pt x="9715" y="0"/>
                  </a:moveTo>
                  <a:lnTo>
                    <a:pt x="6477" y="0"/>
                  </a:lnTo>
                  <a:lnTo>
                    <a:pt x="6477" y="3454"/>
                  </a:lnTo>
                  <a:lnTo>
                    <a:pt x="9715" y="3454"/>
                  </a:lnTo>
                  <a:lnTo>
                    <a:pt x="9715" y="0"/>
                  </a:lnTo>
                  <a:close/>
                </a:path>
                <a:path w="29845" h="68579">
                  <a:moveTo>
                    <a:pt x="12954" y="58115"/>
                  </a:moveTo>
                  <a:lnTo>
                    <a:pt x="9715" y="58115"/>
                  </a:lnTo>
                  <a:lnTo>
                    <a:pt x="9715" y="61569"/>
                  </a:lnTo>
                  <a:lnTo>
                    <a:pt x="12954" y="61569"/>
                  </a:lnTo>
                  <a:lnTo>
                    <a:pt x="12954" y="58115"/>
                  </a:lnTo>
                  <a:close/>
                </a:path>
                <a:path w="29845" h="68579">
                  <a:moveTo>
                    <a:pt x="12954" y="44500"/>
                  </a:moveTo>
                  <a:lnTo>
                    <a:pt x="9715" y="44500"/>
                  </a:lnTo>
                  <a:lnTo>
                    <a:pt x="9715" y="47955"/>
                  </a:lnTo>
                  <a:lnTo>
                    <a:pt x="12954" y="47955"/>
                  </a:lnTo>
                  <a:lnTo>
                    <a:pt x="12954" y="44500"/>
                  </a:lnTo>
                  <a:close/>
                </a:path>
                <a:path w="29845" h="68579">
                  <a:moveTo>
                    <a:pt x="12954" y="37592"/>
                  </a:moveTo>
                  <a:lnTo>
                    <a:pt x="9715" y="37592"/>
                  </a:lnTo>
                  <a:lnTo>
                    <a:pt x="9715" y="41046"/>
                  </a:lnTo>
                  <a:lnTo>
                    <a:pt x="12954" y="41046"/>
                  </a:lnTo>
                  <a:lnTo>
                    <a:pt x="12954" y="37592"/>
                  </a:lnTo>
                  <a:close/>
                </a:path>
                <a:path w="29845" h="68579">
                  <a:moveTo>
                    <a:pt x="12954" y="30886"/>
                  </a:moveTo>
                  <a:lnTo>
                    <a:pt x="9715" y="30886"/>
                  </a:lnTo>
                  <a:lnTo>
                    <a:pt x="9715" y="34340"/>
                  </a:lnTo>
                  <a:lnTo>
                    <a:pt x="12954" y="34340"/>
                  </a:lnTo>
                  <a:lnTo>
                    <a:pt x="12954" y="30886"/>
                  </a:lnTo>
                  <a:close/>
                </a:path>
                <a:path w="29845" h="68579">
                  <a:moveTo>
                    <a:pt x="12954" y="23977"/>
                  </a:moveTo>
                  <a:lnTo>
                    <a:pt x="9715" y="23977"/>
                  </a:lnTo>
                  <a:lnTo>
                    <a:pt x="9715" y="27432"/>
                  </a:lnTo>
                  <a:lnTo>
                    <a:pt x="12954" y="27432"/>
                  </a:lnTo>
                  <a:lnTo>
                    <a:pt x="12954" y="23977"/>
                  </a:lnTo>
                  <a:close/>
                </a:path>
                <a:path w="29845" h="68579">
                  <a:moveTo>
                    <a:pt x="12954" y="17068"/>
                  </a:moveTo>
                  <a:lnTo>
                    <a:pt x="9715" y="17068"/>
                  </a:lnTo>
                  <a:lnTo>
                    <a:pt x="9715" y="20523"/>
                  </a:lnTo>
                  <a:lnTo>
                    <a:pt x="12954" y="20523"/>
                  </a:lnTo>
                  <a:lnTo>
                    <a:pt x="12954" y="17068"/>
                  </a:lnTo>
                  <a:close/>
                </a:path>
                <a:path w="29845" h="68579">
                  <a:moveTo>
                    <a:pt x="12954" y="3454"/>
                  </a:moveTo>
                  <a:lnTo>
                    <a:pt x="9715" y="3454"/>
                  </a:lnTo>
                  <a:lnTo>
                    <a:pt x="9715" y="6908"/>
                  </a:lnTo>
                  <a:lnTo>
                    <a:pt x="12954" y="6908"/>
                  </a:lnTo>
                  <a:lnTo>
                    <a:pt x="12954" y="3454"/>
                  </a:lnTo>
                  <a:close/>
                </a:path>
                <a:path w="29845" h="68579">
                  <a:moveTo>
                    <a:pt x="16192" y="41046"/>
                  </a:moveTo>
                  <a:lnTo>
                    <a:pt x="12954" y="41046"/>
                  </a:lnTo>
                  <a:lnTo>
                    <a:pt x="12954" y="44500"/>
                  </a:lnTo>
                  <a:lnTo>
                    <a:pt x="16192" y="44500"/>
                  </a:lnTo>
                  <a:lnTo>
                    <a:pt x="16192" y="41046"/>
                  </a:lnTo>
                  <a:close/>
                </a:path>
                <a:path w="29845" h="68579">
                  <a:moveTo>
                    <a:pt x="16192" y="27432"/>
                  </a:moveTo>
                  <a:lnTo>
                    <a:pt x="12954" y="27432"/>
                  </a:lnTo>
                  <a:lnTo>
                    <a:pt x="12954" y="30886"/>
                  </a:lnTo>
                  <a:lnTo>
                    <a:pt x="16192" y="30886"/>
                  </a:lnTo>
                  <a:lnTo>
                    <a:pt x="16192" y="27432"/>
                  </a:lnTo>
                  <a:close/>
                </a:path>
                <a:path w="29845" h="68579">
                  <a:moveTo>
                    <a:pt x="16192" y="0"/>
                  </a:moveTo>
                  <a:lnTo>
                    <a:pt x="12954" y="0"/>
                  </a:lnTo>
                  <a:lnTo>
                    <a:pt x="12954" y="3454"/>
                  </a:lnTo>
                  <a:lnTo>
                    <a:pt x="16192" y="3454"/>
                  </a:lnTo>
                  <a:lnTo>
                    <a:pt x="16192" y="0"/>
                  </a:lnTo>
                  <a:close/>
                </a:path>
                <a:path w="29845" h="68579">
                  <a:moveTo>
                    <a:pt x="22453" y="41046"/>
                  </a:moveTo>
                  <a:lnTo>
                    <a:pt x="19431" y="41046"/>
                  </a:lnTo>
                  <a:lnTo>
                    <a:pt x="19431" y="37592"/>
                  </a:lnTo>
                  <a:lnTo>
                    <a:pt x="16192" y="37592"/>
                  </a:lnTo>
                  <a:lnTo>
                    <a:pt x="16192" y="41046"/>
                  </a:lnTo>
                  <a:lnTo>
                    <a:pt x="19215" y="41046"/>
                  </a:lnTo>
                  <a:lnTo>
                    <a:pt x="19215" y="44500"/>
                  </a:lnTo>
                  <a:lnTo>
                    <a:pt x="16192" y="44500"/>
                  </a:lnTo>
                  <a:lnTo>
                    <a:pt x="16192" y="47955"/>
                  </a:lnTo>
                  <a:lnTo>
                    <a:pt x="19431" y="47955"/>
                  </a:lnTo>
                  <a:lnTo>
                    <a:pt x="19431" y="44500"/>
                  </a:lnTo>
                  <a:lnTo>
                    <a:pt x="22453" y="44500"/>
                  </a:lnTo>
                  <a:lnTo>
                    <a:pt x="22453" y="41046"/>
                  </a:lnTo>
                  <a:close/>
                </a:path>
                <a:path w="29845" h="68579">
                  <a:moveTo>
                    <a:pt x="22453" y="27432"/>
                  </a:moveTo>
                  <a:lnTo>
                    <a:pt x="19431" y="27432"/>
                  </a:lnTo>
                  <a:lnTo>
                    <a:pt x="19431" y="23977"/>
                  </a:lnTo>
                  <a:lnTo>
                    <a:pt x="16192" y="23977"/>
                  </a:lnTo>
                  <a:lnTo>
                    <a:pt x="16192" y="27432"/>
                  </a:lnTo>
                  <a:lnTo>
                    <a:pt x="19215" y="27432"/>
                  </a:lnTo>
                  <a:lnTo>
                    <a:pt x="19215" y="30886"/>
                  </a:lnTo>
                  <a:lnTo>
                    <a:pt x="16192" y="30886"/>
                  </a:lnTo>
                  <a:lnTo>
                    <a:pt x="16192" y="34340"/>
                  </a:lnTo>
                  <a:lnTo>
                    <a:pt x="19431" y="34340"/>
                  </a:lnTo>
                  <a:lnTo>
                    <a:pt x="19431" y="30886"/>
                  </a:lnTo>
                  <a:lnTo>
                    <a:pt x="22453" y="30886"/>
                  </a:lnTo>
                  <a:lnTo>
                    <a:pt x="22453" y="27432"/>
                  </a:lnTo>
                  <a:close/>
                </a:path>
                <a:path w="29845" h="68579">
                  <a:moveTo>
                    <a:pt x="22453" y="0"/>
                  </a:moveTo>
                  <a:lnTo>
                    <a:pt x="19215" y="0"/>
                  </a:lnTo>
                  <a:lnTo>
                    <a:pt x="19215" y="3454"/>
                  </a:lnTo>
                  <a:lnTo>
                    <a:pt x="16192" y="3454"/>
                  </a:lnTo>
                  <a:lnTo>
                    <a:pt x="16192" y="6908"/>
                  </a:lnTo>
                  <a:lnTo>
                    <a:pt x="19431" y="6908"/>
                  </a:lnTo>
                  <a:lnTo>
                    <a:pt x="19431" y="3454"/>
                  </a:lnTo>
                  <a:lnTo>
                    <a:pt x="22453" y="3454"/>
                  </a:lnTo>
                  <a:lnTo>
                    <a:pt x="22453" y="0"/>
                  </a:lnTo>
                  <a:close/>
                </a:path>
                <a:path w="29845" h="68579">
                  <a:moveTo>
                    <a:pt x="25692" y="58115"/>
                  </a:moveTo>
                  <a:lnTo>
                    <a:pt x="22453" y="58115"/>
                  </a:lnTo>
                  <a:lnTo>
                    <a:pt x="22453" y="61569"/>
                  </a:lnTo>
                  <a:lnTo>
                    <a:pt x="25692" y="61569"/>
                  </a:lnTo>
                  <a:lnTo>
                    <a:pt x="25692" y="58115"/>
                  </a:lnTo>
                  <a:close/>
                </a:path>
                <a:path w="29845" h="68579">
                  <a:moveTo>
                    <a:pt x="25692" y="44500"/>
                  </a:moveTo>
                  <a:lnTo>
                    <a:pt x="22453" y="44500"/>
                  </a:lnTo>
                  <a:lnTo>
                    <a:pt x="22453" y="47955"/>
                  </a:lnTo>
                  <a:lnTo>
                    <a:pt x="25692" y="47955"/>
                  </a:lnTo>
                  <a:lnTo>
                    <a:pt x="25692" y="44500"/>
                  </a:lnTo>
                  <a:close/>
                </a:path>
                <a:path w="29845" h="68579">
                  <a:moveTo>
                    <a:pt x="25692" y="37592"/>
                  </a:moveTo>
                  <a:lnTo>
                    <a:pt x="22453" y="37592"/>
                  </a:lnTo>
                  <a:lnTo>
                    <a:pt x="22453" y="41046"/>
                  </a:lnTo>
                  <a:lnTo>
                    <a:pt x="25692" y="41046"/>
                  </a:lnTo>
                  <a:lnTo>
                    <a:pt x="25692" y="37592"/>
                  </a:lnTo>
                  <a:close/>
                </a:path>
                <a:path w="29845" h="68579">
                  <a:moveTo>
                    <a:pt x="25692" y="30886"/>
                  </a:moveTo>
                  <a:lnTo>
                    <a:pt x="22453" y="30886"/>
                  </a:lnTo>
                  <a:lnTo>
                    <a:pt x="22453" y="34340"/>
                  </a:lnTo>
                  <a:lnTo>
                    <a:pt x="25692" y="34340"/>
                  </a:lnTo>
                  <a:lnTo>
                    <a:pt x="25692" y="30886"/>
                  </a:lnTo>
                  <a:close/>
                </a:path>
                <a:path w="29845" h="68579">
                  <a:moveTo>
                    <a:pt x="25692" y="23977"/>
                  </a:moveTo>
                  <a:lnTo>
                    <a:pt x="22453" y="23977"/>
                  </a:lnTo>
                  <a:lnTo>
                    <a:pt x="22453" y="27432"/>
                  </a:lnTo>
                  <a:lnTo>
                    <a:pt x="25692" y="27432"/>
                  </a:lnTo>
                  <a:lnTo>
                    <a:pt x="25692" y="23977"/>
                  </a:lnTo>
                  <a:close/>
                </a:path>
                <a:path w="29845" h="68579">
                  <a:moveTo>
                    <a:pt x="25692" y="17068"/>
                  </a:moveTo>
                  <a:lnTo>
                    <a:pt x="22453" y="17068"/>
                  </a:lnTo>
                  <a:lnTo>
                    <a:pt x="22453" y="20523"/>
                  </a:lnTo>
                  <a:lnTo>
                    <a:pt x="25692" y="20523"/>
                  </a:lnTo>
                  <a:lnTo>
                    <a:pt x="25692" y="17068"/>
                  </a:lnTo>
                  <a:close/>
                </a:path>
                <a:path w="29845" h="68579">
                  <a:moveTo>
                    <a:pt x="25692" y="3454"/>
                  </a:moveTo>
                  <a:lnTo>
                    <a:pt x="22453" y="3454"/>
                  </a:lnTo>
                  <a:lnTo>
                    <a:pt x="22453" y="6908"/>
                  </a:lnTo>
                  <a:lnTo>
                    <a:pt x="25692" y="6908"/>
                  </a:lnTo>
                  <a:lnTo>
                    <a:pt x="25692" y="3454"/>
                  </a:lnTo>
                  <a:close/>
                </a:path>
                <a:path w="29845" h="68579">
                  <a:moveTo>
                    <a:pt x="28930" y="41046"/>
                  </a:moveTo>
                  <a:lnTo>
                    <a:pt x="25692" y="41046"/>
                  </a:lnTo>
                  <a:lnTo>
                    <a:pt x="25692" y="44500"/>
                  </a:lnTo>
                  <a:lnTo>
                    <a:pt x="28930" y="44500"/>
                  </a:lnTo>
                  <a:lnTo>
                    <a:pt x="28930" y="41046"/>
                  </a:lnTo>
                  <a:close/>
                </a:path>
                <a:path w="29845" h="68579">
                  <a:moveTo>
                    <a:pt x="28930" y="27432"/>
                  </a:moveTo>
                  <a:lnTo>
                    <a:pt x="25692" y="27432"/>
                  </a:lnTo>
                  <a:lnTo>
                    <a:pt x="25692" y="30886"/>
                  </a:lnTo>
                  <a:lnTo>
                    <a:pt x="28930" y="30886"/>
                  </a:lnTo>
                  <a:lnTo>
                    <a:pt x="28930" y="27432"/>
                  </a:lnTo>
                  <a:close/>
                </a:path>
                <a:path w="29845" h="68579">
                  <a:moveTo>
                    <a:pt x="28930" y="0"/>
                  </a:moveTo>
                  <a:lnTo>
                    <a:pt x="25692" y="0"/>
                  </a:lnTo>
                  <a:lnTo>
                    <a:pt x="25692" y="3454"/>
                  </a:lnTo>
                  <a:lnTo>
                    <a:pt x="28930" y="3454"/>
                  </a:lnTo>
                  <a:lnTo>
                    <a:pt x="28930" y="0"/>
                  </a:lnTo>
                  <a:close/>
                </a:path>
                <a:path w="29845" h="68579">
                  <a:moveTo>
                    <a:pt x="29362" y="58115"/>
                  </a:moveTo>
                  <a:lnTo>
                    <a:pt x="28930" y="58115"/>
                  </a:lnTo>
                  <a:lnTo>
                    <a:pt x="28930" y="61569"/>
                  </a:lnTo>
                  <a:lnTo>
                    <a:pt x="29362" y="61569"/>
                  </a:lnTo>
                  <a:lnTo>
                    <a:pt x="29362" y="58115"/>
                  </a:lnTo>
                  <a:close/>
                </a:path>
                <a:path w="29845" h="68579">
                  <a:moveTo>
                    <a:pt x="29362" y="51409"/>
                  </a:moveTo>
                  <a:lnTo>
                    <a:pt x="28930" y="51409"/>
                  </a:lnTo>
                  <a:lnTo>
                    <a:pt x="28930" y="54648"/>
                  </a:lnTo>
                  <a:lnTo>
                    <a:pt x="25692" y="54648"/>
                  </a:lnTo>
                  <a:lnTo>
                    <a:pt x="25692" y="51409"/>
                  </a:lnTo>
                  <a:lnTo>
                    <a:pt x="22453" y="51409"/>
                  </a:lnTo>
                  <a:lnTo>
                    <a:pt x="22453" y="54648"/>
                  </a:lnTo>
                  <a:lnTo>
                    <a:pt x="19431" y="54648"/>
                  </a:lnTo>
                  <a:lnTo>
                    <a:pt x="19431" y="51409"/>
                  </a:lnTo>
                  <a:lnTo>
                    <a:pt x="16192" y="51409"/>
                  </a:lnTo>
                  <a:lnTo>
                    <a:pt x="16192" y="54648"/>
                  </a:lnTo>
                  <a:lnTo>
                    <a:pt x="12954" y="54648"/>
                  </a:lnTo>
                  <a:lnTo>
                    <a:pt x="12954" y="51409"/>
                  </a:lnTo>
                  <a:lnTo>
                    <a:pt x="9715" y="51409"/>
                  </a:lnTo>
                  <a:lnTo>
                    <a:pt x="9715" y="54648"/>
                  </a:lnTo>
                  <a:lnTo>
                    <a:pt x="6477" y="54648"/>
                  </a:lnTo>
                  <a:lnTo>
                    <a:pt x="6477" y="51409"/>
                  </a:lnTo>
                  <a:lnTo>
                    <a:pt x="3238" y="51409"/>
                  </a:lnTo>
                  <a:lnTo>
                    <a:pt x="3238" y="54648"/>
                  </a:lnTo>
                  <a:lnTo>
                    <a:pt x="0" y="54648"/>
                  </a:lnTo>
                  <a:lnTo>
                    <a:pt x="0" y="58115"/>
                  </a:lnTo>
                  <a:lnTo>
                    <a:pt x="3238" y="58115"/>
                  </a:lnTo>
                  <a:lnTo>
                    <a:pt x="3238" y="54864"/>
                  </a:lnTo>
                  <a:lnTo>
                    <a:pt x="6477" y="54864"/>
                  </a:lnTo>
                  <a:lnTo>
                    <a:pt x="6477" y="58115"/>
                  </a:lnTo>
                  <a:lnTo>
                    <a:pt x="9715" y="58115"/>
                  </a:lnTo>
                  <a:lnTo>
                    <a:pt x="9715" y="54864"/>
                  </a:lnTo>
                  <a:lnTo>
                    <a:pt x="12954" y="54864"/>
                  </a:lnTo>
                  <a:lnTo>
                    <a:pt x="12954" y="58115"/>
                  </a:lnTo>
                  <a:lnTo>
                    <a:pt x="16192" y="58115"/>
                  </a:lnTo>
                  <a:lnTo>
                    <a:pt x="16192" y="54864"/>
                  </a:lnTo>
                  <a:lnTo>
                    <a:pt x="19215" y="54864"/>
                  </a:lnTo>
                  <a:lnTo>
                    <a:pt x="19215" y="58115"/>
                  </a:lnTo>
                  <a:lnTo>
                    <a:pt x="16192" y="58115"/>
                  </a:lnTo>
                  <a:lnTo>
                    <a:pt x="16192" y="61569"/>
                  </a:lnTo>
                  <a:lnTo>
                    <a:pt x="19431" y="61569"/>
                  </a:lnTo>
                  <a:lnTo>
                    <a:pt x="19431" y="58115"/>
                  </a:lnTo>
                  <a:lnTo>
                    <a:pt x="22453" y="58115"/>
                  </a:lnTo>
                  <a:lnTo>
                    <a:pt x="22453" y="54864"/>
                  </a:lnTo>
                  <a:lnTo>
                    <a:pt x="25692" y="54864"/>
                  </a:lnTo>
                  <a:lnTo>
                    <a:pt x="25692" y="58115"/>
                  </a:lnTo>
                  <a:lnTo>
                    <a:pt x="28930" y="58115"/>
                  </a:lnTo>
                  <a:lnTo>
                    <a:pt x="28930" y="54864"/>
                  </a:lnTo>
                  <a:lnTo>
                    <a:pt x="29362" y="54864"/>
                  </a:lnTo>
                  <a:lnTo>
                    <a:pt x="29362" y="51409"/>
                  </a:lnTo>
                  <a:close/>
                </a:path>
                <a:path w="29845" h="68579">
                  <a:moveTo>
                    <a:pt x="29362" y="44500"/>
                  </a:moveTo>
                  <a:lnTo>
                    <a:pt x="28930" y="44500"/>
                  </a:lnTo>
                  <a:lnTo>
                    <a:pt x="28930" y="47955"/>
                  </a:lnTo>
                  <a:lnTo>
                    <a:pt x="29362" y="47955"/>
                  </a:lnTo>
                  <a:lnTo>
                    <a:pt x="29362" y="44500"/>
                  </a:lnTo>
                  <a:close/>
                </a:path>
                <a:path w="29845" h="68579">
                  <a:moveTo>
                    <a:pt x="29362" y="37592"/>
                  </a:moveTo>
                  <a:lnTo>
                    <a:pt x="28930" y="37592"/>
                  </a:lnTo>
                  <a:lnTo>
                    <a:pt x="28930" y="41046"/>
                  </a:lnTo>
                  <a:lnTo>
                    <a:pt x="29362" y="41046"/>
                  </a:lnTo>
                  <a:lnTo>
                    <a:pt x="29362" y="37592"/>
                  </a:lnTo>
                  <a:close/>
                </a:path>
                <a:path w="29845" h="68579">
                  <a:moveTo>
                    <a:pt x="29362" y="30886"/>
                  </a:moveTo>
                  <a:lnTo>
                    <a:pt x="28930" y="30886"/>
                  </a:lnTo>
                  <a:lnTo>
                    <a:pt x="28930" y="34340"/>
                  </a:lnTo>
                  <a:lnTo>
                    <a:pt x="29362" y="34340"/>
                  </a:lnTo>
                  <a:lnTo>
                    <a:pt x="29362" y="30886"/>
                  </a:lnTo>
                  <a:close/>
                </a:path>
                <a:path w="29845" h="68579">
                  <a:moveTo>
                    <a:pt x="29362" y="23977"/>
                  </a:moveTo>
                  <a:lnTo>
                    <a:pt x="28930" y="23977"/>
                  </a:lnTo>
                  <a:lnTo>
                    <a:pt x="28930" y="27432"/>
                  </a:lnTo>
                  <a:lnTo>
                    <a:pt x="29362" y="27432"/>
                  </a:lnTo>
                  <a:lnTo>
                    <a:pt x="29362" y="23977"/>
                  </a:lnTo>
                  <a:close/>
                </a:path>
                <a:path w="29845" h="68579">
                  <a:moveTo>
                    <a:pt x="29362" y="17068"/>
                  </a:moveTo>
                  <a:lnTo>
                    <a:pt x="28930" y="17068"/>
                  </a:lnTo>
                  <a:lnTo>
                    <a:pt x="28930" y="20523"/>
                  </a:lnTo>
                  <a:lnTo>
                    <a:pt x="29362" y="20523"/>
                  </a:lnTo>
                  <a:lnTo>
                    <a:pt x="29362" y="17068"/>
                  </a:lnTo>
                  <a:close/>
                </a:path>
                <a:path w="29845" h="68579">
                  <a:moveTo>
                    <a:pt x="29362" y="10363"/>
                  </a:moveTo>
                  <a:lnTo>
                    <a:pt x="28930" y="10363"/>
                  </a:lnTo>
                  <a:lnTo>
                    <a:pt x="28930" y="13601"/>
                  </a:lnTo>
                  <a:lnTo>
                    <a:pt x="25692" y="13601"/>
                  </a:lnTo>
                  <a:lnTo>
                    <a:pt x="25692" y="10363"/>
                  </a:lnTo>
                  <a:lnTo>
                    <a:pt x="22453" y="10363"/>
                  </a:lnTo>
                  <a:lnTo>
                    <a:pt x="22453" y="13601"/>
                  </a:lnTo>
                  <a:lnTo>
                    <a:pt x="19431" y="13601"/>
                  </a:lnTo>
                  <a:lnTo>
                    <a:pt x="19431" y="10363"/>
                  </a:lnTo>
                  <a:lnTo>
                    <a:pt x="16192" y="10363"/>
                  </a:lnTo>
                  <a:lnTo>
                    <a:pt x="16192" y="13601"/>
                  </a:lnTo>
                  <a:lnTo>
                    <a:pt x="12954" y="13601"/>
                  </a:lnTo>
                  <a:lnTo>
                    <a:pt x="12954" y="10363"/>
                  </a:lnTo>
                  <a:lnTo>
                    <a:pt x="9715" y="10363"/>
                  </a:lnTo>
                  <a:lnTo>
                    <a:pt x="9715" y="13601"/>
                  </a:lnTo>
                  <a:lnTo>
                    <a:pt x="6477" y="13601"/>
                  </a:lnTo>
                  <a:lnTo>
                    <a:pt x="6477" y="10363"/>
                  </a:lnTo>
                  <a:lnTo>
                    <a:pt x="3238" y="10363"/>
                  </a:lnTo>
                  <a:lnTo>
                    <a:pt x="3238" y="13601"/>
                  </a:lnTo>
                  <a:lnTo>
                    <a:pt x="0" y="13601"/>
                  </a:lnTo>
                  <a:lnTo>
                    <a:pt x="0" y="17068"/>
                  </a:lnTo>
                  <a:lnTo>
                    <a:pt x="3238" y="17068"/>
                  </a:lnTo>
                  <a:lnTo>
                    <a:pt x="3238" y="13817"/>
                  </a:lnTo>
                  <a:lnTo>
                    <a:pt x="6477" y="13817"/>
                  </a:lnTo>
                  <a:lnTo>
                    <a:pt x="6477" y="17068"/>
                  </a:lnTo>
                  <a:lnTo>
                    <a:pt x="9715" y="17068"/>
                  </a:lnTo>
                  <a:lnTo>
                    <a:pt x="9715" y="13817"/>
                  </a:lnTo>
                  <a:lnTo>
                    <a:pt x="12954" y="13817"/>
                  </a:lnTo>
                  <a:lnTo>
                    <a:pt x="12954" y="17068"/>
                  </a:lnTo>
                  <a:lnTo>
                    <a:pt x="16192" y="17068"/>
                  </a:lnTo>
                  <a:lnTo>
                    <a:pt x="16192" y="13817"/>
                  </a:lnTo>
                  <a:lnTo>
                    <a:pt x="19215" y="13817"/>
                  </a:lnTo>
                  <a:lnTo>
                    <a:pt x="19215" y="17068"/>
                  </a:lnTo>
                  <a:lnTo>
                    <a:pt x="16192" y="17068"/>
                  </a:lnTo>
                  <a:lnTo>
                    <a:pt x="16192" y="20523"/>
                  </a:lnTo>
                  <a:lnTo>
                    <a:pt x="19431" y="20523"/>
                  </a:lnTo>
                  <a:lnTo>
                    <a:pt x="19431" y="17068"/>
                  </a:lnTo>
                  <a:lnTo>
                    <a:pt x="22453" y="17068"/>
                  </a:lnTo>
                  <a:lnTo>
                    <a:pt x="22453" y="13817"/>
                  </a:lnTo>
                  <a:lnTo>
                    <a:pt x="25692" y="13817"/>
                  </a:lnTo>
                  <a:lnTo>
                    <a:pt x="25692" y="17068"/>
                  </a:lnTo>
                  <a:lnTo>
                    <a:pt x="28930" y="17068"/>
                  </a:lnTo>
                  <a:lnTo>
                    <a:pt x="28930" y="13817"/>
                  </a:lnTo>
                  <a:lnTo>
                    <a:pt x="29362" y="13817"/>
                  </a:lnTo>
                  <a:lnTo>
                    <a:pt x="29362" y="10363"/>
                  </a:lnTo>
                  <a:close/>
                </a:path>
                <a:path w="29845" h="68579">
                  <a:moveTo>
                    <a:pt x="29362" y="3454"/>
                  </a:moveTo>
                  <a:lnTo>
                    <a:pt x="28930" y="3454"/>
                  </a:lnTo>
                  <a:lnTo>
                    <a:pt x="28930" y="6908"/>
                  </a:lnTo>
                  <a:lnTo>
                    <a:pt x="29362" y="6908"/>
                  </a:lnTo>
                  <a:lnTo>
                    <a:pt x="29362" y="3454"/>
                  </a:lnTo>
                  <a:close/>
                </a:path>
              </a:pathLst>
            </a:custGeom>
            <a:solidFill>
              <a:srgbClr val="000000"/>
            </a:solidFill>
          </p:spPr>
          <p:txBody>
            <a:bodyPr wrap="square" lIns="0" tIns="0" rIns="0" bIns="0" rtlCol="0"/>
            <a:lstStyle/>
            <a:p>
              <a:endParaRPr/>
            </a:p>
          </p:txBody>
        </p:sp>
        <p:sp>
          <p:nvSpPr>
            <p:cNvPr id="621" name="object 621"/>
            <p:cNvSpPr/>
            <p:nvPr/>
          </p:nvSpPr>
          <p:spPr>
            <a:xfrm>
              <a:off x="7405979" y="5633186"/>
              <a:ext cx="29845" cy="45085"/>
            </a:xfrm>
            <a:custGeom>
              <a:avLst/>
              <a:gdLst/>
              <a:ahLst/>
              <a:cxnLst/>
              <a:rect l="l" t="t" r="r" b="b"/>
              <a:pathLst>
                <a:path w="29845" h="45085">
                  <a:moveTo>
                    <a:pt x="3238" y="44500"/>
                  </a:moveTo>
                  <a:lnTo>
                    <a:pt x="0" y="44500"/>
                  </a:lnTo>
                  <a:lnTo>
                    <a:pt x="0" y="44716"/>
                  </a:lnTo>
                  <a:lnTo>
                    <a:pt x="3238" y="44716"/>
                  </a:lnTo>
                  <a:lnTo>
                    <a:pt x="3238" y="44500"/>
                  </a:lnTo>
                  <a:close/>
                </a:path>
                <a:path w="29845" h="45085">
                  <a:moveTo>
                    <a:pt x="3238" y="30670"/>
                  </a:moveTo>
                  <a:lnTo>
                    <a:pt x="0" y="30670"/>
                  </a:lnTo>
                  <a:lnTo>
                    <a:pt x="0" y="34137"/>
                  </a:lnTo>
                  <a:lnTo>
                    <a:pt x="3238" y="34137"/>
                  </a:lnTo>
                  <a:lnTo>
                    <a:pt x="3238" y="30670"/>
                  </a:lnTo>
                  <a:close/>
                </a:path>
                <a:path w="29845" h="45085">
                  <a:moveTo>
                    <a:pt x="3238" y="17068"/>
                  </a:moveTo>
                  <a:lnTo>
                    <a:pt x="0" y="17068"/>
                  </a:lnTo>
                  <a:lnTo>
                    <a:pt x="0" y="20523"/>
                  </a:lnTo>
                  <a:lnTo>
                    <a:pt x="3238" y="20523"/>
                  </a:lnTo>
                  <a:lnTo>
                    <a:pt x="3238" y="17068"/>
                  </a:lnTo>
                  <a:close/>
                </a:path>
                <a:path w="29845" h="45085">
                  <a:moveTo>
                    <a:pt x="6477" y="41046"/>
                  </a:moveTo>
                  <a:lnTo>
                    <a:pt x="3238" y="41046"/>
                  </a:lnTo>
                  <a:lnTo>
                    <a:pt x="3238" y="44500"/>
                  </a:lnTo>
                  <a:lnTo>
                    <a:pt x="6477" y="44500"/>
                  </a:lnTo>
                  <a:lnTo>
                    <a:pt x="6477" y="41046"/>
                  </a:lnTo>
                  <a:close/>
                </a:path>
                <a:path w="29845" h="45085">
                  <a:moveTo>
                    <a:pt x="6477" y="34137"/>
                  </a:moveTo>
                  <a:lnTo>
                    <a:pt x="3238" y="34137"/>
                  </a:lnTo>
                  <a:lnTo>
                    <a:pt x="3238" y="37592"/>
                  </a:lnTo>
                  <a:lnTo>
                    <a:pt x="6477" y="37592"/>
                  </a:lnTo>
                  <a:lnTo>
                    <a:pt x="6477" y="34137"/>
                  </a:lnTo>
                  <a:close/>
                </a:path>
                <a:path w="29845" h="45085">
                  <a:moveTo>
                    <a:pt x="6477" y="27216"/>
                  </a:moveTo>
                  <a:lnTo>
                    <a:pt x="3238" y="27216"/>
                  </a:lnTo>
                  <a:lnTo>
                    <a:pt x="3238" y="30670"/>
                  </a:lnTo>
                  <a:lnTo>
                    <a:pt x="6477" y="30670"/>
                  </a:lnTo>
                  <a:lnTo>
                    <a:pt x="6477" y="27216"/>
                  </a:lnTo>
                  <a:close/>
                </a:path>
                <a:path w="29845" h="45085">
                  <a:moveTo>
                    <a:pt x="6477" y="20523"/>
                  </a:moveTo>
                  <a:lnTo>
                    <a:pt x="3238" y="20523"/>
                  </a:lnTo>
                  <a:lnTo>
                    <a:pt x="3238" y="23977"/>
                  </a:lnTo>
                  <a:lnTo>
                    <a:pt x="6477" y="23977"/>
                  </a:lnTo>
                  <a:lnTo>
                    <a:pt x="6477" y="20523"/>
                  </a:lnTo>
                  <a:close/>
                </a:path>
                <a:path w="29845" h="45085">
                  <a:moveTo>
                    <a:pt x="6477" y="13614"/>
                  </a:moveTo>
                  <a:lnTo>
                    <a:pt x="3238" y="13614"/>
                  </a:lnTo>
                  <a:lnTo>
                    <a:pt x="3238" y="17068"/>
                  </a:lnTo>
                  <a:lnTo>
                    <a:pt x="6477" y="17068"/>
                  </a:lnTo>
                  <a:lnTo>
                    <a:pt x="6477" y="13614"/>
                  </a:lnTo>
                  <a:close/>
                </a:path>
                <a:path w="29845" h="45085">
                  <a:moveTo>
                    <a:pt x="6477" y="0"/>
                  </a:moveTo>
                  <a:lnTo>
                    <a:pt x="3238" y="0"/>
                  </a:lnTo>
                  <a:lnTo>
                    <a:pt x="3238" y="3454"/>
                  </a:lnTo>
                  <a:lnTo>
                    <a:pt x="6477" y="3454"/>
                  </a:lnTo>
                  <a:lnTo>
                    <a:pt x="6477" y="0"/>
                  </a:lnTo>
                  <a:close/>
                </a:path>
                <a:path w="29845" h="45085">
                  <a:moveTo>
                    <a:pt x="9715" y="44500"/>
                  </a:moveTo>
                  <a:lnTo>
                    <a:pt x="6477" y="44500"/>
                  </a:lnTo>
                  <a:lnTo>
                    <a:pt x="6477" y="44716"/>
                  </a:lnTo>
                  <a:lnTo>
                    <a:pt x="9715" y="44716"/>
                  </a:lnTo>
                  <a:lnTo>
                    <a:pt x="9715" y="44500"/>
                  </a:lnTo>
                  <a:close/>
                </a:path>
                <a:path w="29845" h="45085">
                  <a:moveTo>
                    <a:pt x="9715" y="30670"/>
                  </a:moveTo>
                  <a:lnTo>
                    <a:pt x="6477" y="30670"/>
                  </a:lnTo>
                  <a:lnTo>
                    <a:pt x="6477" y="34137"/>
                  </a:lnTo>
                  <a:lnTo>
                    <a:pt x="9715" y="34137"/>
                  </a:lnTo>
                  <a:lnTo>
                    <a:pt x="9715" y="30670"/>
                  </a:lnTo>
                  <a:close/>
                </a:path>
                <a:path w="29845" h="45085">
                  <a:moveTo>
                    <a:pt x="9715" y="17068"/>
                  </a:moveTo>
                  <a:lnTo>
                    <a:pt x="6477" y="17068"/>
                  </a:lnTo>
                  <a:lnTo>
                    <a:pt x="6477" y="20523"/>
                  </a:lnTo>
                  <a:lnTo>
                    <a:pt x="9715" y="20523"/>
                  </a:lnTo>
                  <a:lnTo>
                    <a:pt x="9715" y="17068"/>
                  </a:lnTo>
                  <a:close/>
                </a:path>
                <a:path w="29845" h="45085">
                  <a:moveTo>
                    <a:pt x="12954" y="41046"/>
                  </a:moveTo>
                  <a:lnTo>
                    <a:pt x="9715" y="41046"/>
                  </a:lnTo>
                  <a:lnTo>
                    <a:pt x="9715" y="44500"/>
                  </a:lnTo>
                  <a:lnTo>
                    <a:pt x="12954" y="44500"/>
                  </a:lnTo>
                  <a:lnTo>
                    <a:pt x="12954" y="41046"/>
                  </a:lnTo>
                  <a:close/>
                </a:path>
                <a:path w="29845" h="45085">
                  <a:moveTo>
                    <a:pt x="12954" y="34137"/>
                  </a:moveTo>
                  <a:lnTo>
                    <a:pt x="9715" y="34137"/>
                  </a:lnTo>
                  <a:lnTo>
                    <a:pt x="9715" y="37592"/>
                  </a:lnTo>
                  <a:lnTo>
                    <a:pt x="12954" y="37592"/>
                  </a:lnTo>
                  <a:lnTo>
                    <a:pt x="12954" y="34137"/>
                  </a:lnTo>
                  <a:close/>
                </a:path>
                <a:path w="29845" h="45085">
                  <a:moveTo>
                    <a:pt x="12954" y="27216"/>
                  </a:moveTo>
                  <a:lnTo>
                    <a:pt x="9715" y="27216"/>
                  </a:lnTo>
                  <a:lnTo>
                    <a:pt x="9715" y="30670"/>
                  </a:lnTo>
                  <a:lnTo>
                    <a:pt x="12954" y="30670"/>
                  </a:lnTo>
                  <a:lnTo>
                    <a:pt x="12954" y="27216"/>
                  </a:lnTo>
                  <a:close/>
                </a:path>
                <a:path w="29845" h="45085">
                  <a:moveTo>
                    <a:pt x="12954" y="20523"/>
                  </a:moveTo>
                  <a:lnTo>
                    <a:pt x="9715" y="20523"/>
                  </a:lnTo>
                  <a:lnTo>
                    <a:pt x="9715" y="23977"/>
                  </a:lnTo>
                  <a:lnTo>
                    <a:pt x="12954" y="23977"/>
                  </a:lnTo>
                  <a:lnTo>
                    <a:pt x="12954" y="20523"/>
                  </a:lnTo>
                  <a:close/>
                </a:path>
                <a:path w="29845" h="45085">
                  <a:moveTo>
                    <a:pt x="12954" y="13614"/>
                  </a:moveTo>
                  <a:lnTo>
                    <a:pt x="9715" y="13614"/>
                  </a:lnTo>
                  <a:lnTo>
                    <a:pt x="9715" y="17068"/>
                  </a:lnTo>
                  <a:lnTo>
                    <a:pt x="12954" y="17068"/>
                  </a:lnTo>
                  <a:lnTo>
                    <a:pt x="12954" y="13614"/>
                  </a:lnTo>
                  <a:close/>
                </a:path>
                <a:path w="29845" h="45085">
                  <a:moveTo>
                    <a:pt x="12954" y="0"/>
                  </a:moveTo>
                  <a:lnTo>
                    <a:pt x="9715" y="0"/>
                  </a:lnTo>
                  <a:lnTo>
                    <a:pt x="9715" y="3454"/>
                  </a:lnTo>
                  <a:lnTo>
                    <a:pt x="12954" y="3454"/>
                  </a:lnTo>
                  <a:lnTo>
                    <a:pt x="12954" y="0"/>
                  </a:lnTo>
                  <a:close/>
                </a:path>
                <a:path w="29845" h="45085">
                  <a:moveTo>
                    <a:pt x="16192" y="44500"/>
                  </a:moveTo>
                  <a:lnTo>
                    <a:pt x="12954" y="44500"/>
                  </a:lnTo>
                  <a:lnTo>
                    <a:pt x="12954" y="44716"/>
                  </a:lnTo>
                  <a:lnTo>
                    <a:pt x="16192" y="44716"/>
                  </a:lnTo>
                  <a:lnTo>
                    <a:pt x="16192" y="44500"/>
                  </a:lnTo>
                  <a:close/>
                </a:path>
                <a:path w="29845" h="45085">
                  <a:moveTo>
                    <a:pt x="16192" y="30670"/>
                  </a:moveTo>
                  <a:lnTo>
                    <a:pt x="12954" y="30670"/>
                  </a:lnTo>
                  <a:lnTo>
                    <a:pt x="12954" y="34137"/>
                  </a:lnTo>
                  <a:lnTo>
                    <a:pt x="16192" y="34137"/>
                  </a:lnTo>
                  <a:lnTo>
                    <a:pt x="16192" y="30670"/>
                  </a:lnTo>
                  <a:close/>
                </a:path>
                <a:path w="29845" h="45085">
                  <a:moveTo>
                    <a:pt x="16192" y="17068"/>
                  </a:moveTo>
                  <a:lnTo>
                    <a:pt x="12954" y="17068"/>
                  </a:lnTo>
                  <a:lnTo>
                    <a:pt x="12954" y="20523"/>
                  </a:lnTo>
                  <a:lnTo>
                    <a:pt x="16192" y="20523"/>
                  </a:lnTo>
                  <a:lnTo>
                    <a:pt x="16192" y="17068"/>
                  </a:lnTo>
                  <a:close/>
                </a:path>
                <a:path w="29845" h="45085">
                  <a:moveTo>
                    <a:pt x="22453" y="44500"/>
                  </a:moveTo>
                  <a:lnTo>
                    <a:pt x="19431" y="44500"/>
                  </a:lnTo>
                  <a:lnTo>
                    <a:pt x="19431" y="41046"/>
                  </a:lnTo>
                  <a:lnTo>
                    <a:pt x="16192" y="41046"/>
                  </a:lnTo>
                  <a:lnTo>
                    <a:pt x="16192" y="44500"/>
                  </a:lnTo>
                  <a:lnTo>
                    <a:pt x="19215" y="44500"/>
                  </a:lnTo>
                  <a:lnTo>
                    <a:pt x="19215" y="44716"/>
                  </a:lnTo>
                  <a:lnTo>
                    <a:pt x="22453" y="44716"/>
                  </a:lnTo>
                  <a:lnTo>
                    <a:pt x="22453" y="44500"/>
                  </a:lnTo>
                  <a:close/>
                </a:path>
                <a:path w="29845" h="45085">
                  <a:moveTo>
                    <a:pt x="22453" y="30670"/>
                  </a:moveTo>
                  <a:lnTo>
                    <a:pt x="19431" y="30670"/>
                  </a:lnTo>
                  <a:lnTo>
                    <a:pt x="19431" y="27216"/>
                  </a:lnTo>
                  <a:lnTo>
                    <a:pt x="16192" y="27216"/>
                  </a:lnTo>
                  <a:lnTo>
                    <a:pt x="16192" y="30670"/>
                  </a:lnTo>
                  <a:lnTo>
                    <a:pt x="19215" y="30670"/>
                  </a:lnTo>
                  <a:lnTo>
                    <a:pt x="19215" y="34137"/>
                  </a:lnTo>
                  <a:lnTo>
                    <a:pt x="16192" y="34137"/>
                  </a:lnTo>
                  <a:lnTo>
                    <a:pt x="16192" y="37592"/>
                  </a:lnTo>
                  <a:lnTo>
                    <a:pt x="19431" y="37592"/>
                  </a:lnTo>
                  <a:lnTo>
                    <a:pt x="19431" y="34137"/>
                  </a:lnTo>
                  <a:lnTo>
                    <a:pt x="22453" y="34137"/>
                  </a:lnTo>
                  <a:lnTo>
                    <a:pt x="22453" y="30670"/>
                  </a:lnTo>
                  <a:close/>
                </a:path>
                <a:path w="29845" h="45085">
                  <a:moveTo>
                    <a:pt x="22453" y="17068"/>
                  </a:moveTo>
                  <a:lnTo>
                    <a:pt x="19431" y="17068"/>
                  </a:lnTo>
                  <a:lnTo>
                    <a:pt x="19431" y="13614"/>
                  </a:lnTo>
                  <a:lnTo>
                    <a:pt x="16192" y="13614"/>
                  </a:lnTo>
                  <a:lnTo>
                    <a:pt x="16192" y="17068"/>
                  </a:lnTo>
                  <a:lnTo>
                    <a:pt x="19215" y="17068"/>
                  </a:lnTo>
                  <a:lnTo>
                    <a:pt x="19215" y="20523"/>
                  </a:lnTo>
                  <a:lnTo>
                    <a:pt x="16192" y="20523"/>
                  </a:lnTo>
                  <a:lnTo>
                    <a:pt x="16192" y="23977"/>
                  </a:lnTo>
                  <a:lnTo>
                    <a:pt x="19431" y="23977"/>
                  </a:lnTo>
                  <a:lnTo>
                    <a:pt x="19431" y="20523"/>
                  </a:lnTo>
                  <a:lnTo>
                    <a:pt x="22453" y="20523"/>
                  </a:lnTo>
                  <a:lnTo>
                    <a:pt x="22453" y="17068"/>
                  </a:lnTo>
                  <a:close/>
                </a:path>
                <a:path w="29845" h="45085">
                  <a:moveTo>
                    <a:pt x="25692" y="41046"/>
                  </a:moveTo>
                  <a:lnTo>
                    <a:pt x="22453" y="41046"/>
                  </a:lnTo>
                  <a:lnTo>
                    <a:pt x="22453" y="44500"/>
                  </a:lnTo>
                  <a:lnTo>
                    <a:pt x="25692" y="44500"/>
                  </a:lnTo>
                  <a:lnTo>
                    <a:pt x="25692" y="41046"/>
                  </a:lnTo>
                  <a:close/>
                </a:path>
                <a:path w="29845" h="45085">
                  <a:moveTo>
                    <a:pt x="25692" y="34137"/>
                  </a:moveTo>
                  <a:lnTo>
                    <a:pt x="22453" y="34137"/>
                  </a:lnTo>
                  <a:lnTo>
                    <a:pt x="22453" y="37592"/>
                  </a:lnTo>
                  <a:lnTo>
                    <a:pt x="25692" y="37592"/>
                  </a:lnTo>
                  <a:lnTo>
                    <a:pt x="25692" y="34137"/>
                  </a:lnTo>
                  <a:close/>
                </a:path>
                <a:path w="29845" h="45085">
                  <a:moveTo>
                    <a:pt x="25692" y="27216"/>
                  </a:moveTo>
                  <a:lnTo>
                    <a:pt x="22453" y="27216"/>
                  </a:lnTo>
                  <a:lnTo>
                    <a:pt x="22453" y="30670"/>
                  </a:lnTo>
                  <a:lnTo>
                    <a:pt x="25692" y="30670"/>
                  </a:lnTo>
                  <a:lnTo>
                    <a:pt x="25692" y="27216"/>
                  </a:lnTo>
                  <a:close/>
                </a:path>
                <a:path w="29845" h="45085">
                  <a:moveTo>
                    <a:pt x="25692" y="20523"/>
                  </a:moveTo>
                  <a:lnTo>
                    <a:pt x="22453" y="20523"/>
                  </a:lnTo>
                  <a:lnTo>
                    <a:pt x="22453" y="23977"/>
                  </a:lnTo>
                  <a:lnTo>
                    <a:pt x="25692" y="23977"/>
                  </a:lnTo>
                  <a:lnTo>
                    <a:pt x="25692" y="20523"/>
                  </a:lnTo>
                  <a:close/>
                </a:path>
                <a:path w="29845" h="45085">
                  <a:moveTo>
                    <a:pt x="25692" y="13614"/>
                  </a:moveTo>
                  <a:lnTo>
                    <a:pt x="22453" y="13614"/>
                  </a:lnTo>
                  <a:lnTo>
                    <a:pt x="22453" y="17068"/>
                  </a:lnTo>
                  <a:lnTo>
                    <a:pt x="25692" y="17068"/>
                  </a:lnTo>
                  <a:lnTo>
                    <a:pt x="25692" y="13614"/>
                  </a:lnTo>
                  <a:close/>
                </a:path>
                <a:path w="29845" h="45085">
                  <a:moveTo>
                    <a:pt x="25692" y="0"/>
                  </a:moveTo>
                  <a:lnTo>
                    <a:pt x="22453" y="0"/>
                  </a:lnTo>
                  <a:lnTo>
                    <a:pt x="22453" y="3454"/>
                  </a:lnTo>
                  <a:lnTo>
                    <a:pt x="25692" y="3454"/>
                  </a:lnTo>
                  <a:lnTo>
                    <a:pt x="25692" y="0"/>
                  </a:lnTo>
                  <a:close/>
                </a:path>
                <a:path w="29845" h="45085">
                  <a:moveTo>
                    <a:pt x="28930" y="44500"/>
                  </a:moveTo>
                  <a:lnTo>
                    <a:pt x="25692" y="44500"/>
                  </a:lnTo>
                  <a:lnTo>
                    <a:pt x="25692" y="44716"/>
                  </a:lnTo>
                  <a:lnTo>
                    <a:pt x="28930" y="44716"/>
                  </a:lnTo>
                  <a:lnTo>
                    <a:pt x="28930" y="44500"/>
                  </a:lnTo>
                  <a:close/>
                </a:path>
                <a:path w="29845" h="45085">
                  <a:moveTo>
                    <a:pt x="28930" y="30670"/>
                  </a:moveTo>
                  <a:lnTo>
                    <a:pt x="25692" y="30670"/>
                  </a:lnTo>
                  <a:lnTo>
                    <a:pt x="25692" y="34137"/>
                  </a:lnTo>
                  <a:lnTo>
                    <a:pt x="28930" y="34137"/>
                  </a:lnTo>
                  <a:lnTo>
                    <a:pt x="28930" y="30670"/>
                  </a:lnTo>
                  <a:close/>
                </a:path>
                <a:path w="29845" h="45085">
                  <a:moveTo>
                    <a:pt x="28930" y="17068"/>
                  </a:moveTo>
                  <a:lnTo>
                    <a:pt x="25692" y="17068"/>
                  </a:lnTo>
                  <a:lnTo>
                    <a:pt x="25692" y="20523"/>
                  </a:lnTo>
                  <a:lnTo>
                    <a:pt x="28930" y="20523"/>
                  </a:lnTo>
                  <a:lnTo>
                    <a:pt x="28930" y="17068"/>
                  </a:lnTo>
                  <a:close/>
                </a:path>
                <a:path w="29845" h="45085">
                  <a:moveTo>
                    <a:pt x="29362" y="41046"/>
                  </a:moveTo>
                  <a:lnTo>
                    <a:pt x="28930" y="41046"/>
                  </a:lnTo>
                  <a:lnTo>
                    <a:pt x="28930" y="44500"/>
                  </a:lnTo>
                  <a:lnTo>
                    <a:pt x="29362" y="44500"/>
                  </a:lnTo>
                  <a:lnTo>
                    <a:pt x="29362" y="41046"/>
                  </a:lnTo>
                  <a:close/>
                </a:path>
                <a:path w="29845" h="45085">
                  <a:moveTo>
                    <a:pt x="29362" y="34137"/>
                  </a:moveTo>
                  <a:lnTo>
                    <a:pt x="28930" y="34137"/>
                  </a:lnTo>
                  <a:lnTo>
                    <a:pt x="28930" y="37592"/>
                  </a:lnTo>
                  <a:lnTo>
                    <a:pt x="29362" y="37592"/>
                  </a:lnTo>
                  <a:lnTo>
                    <a:pt x="29362" y="34137"/>
                  </a:lnTo>
                  <a:close/>
                </a:path>
                <a:path w="29845" h="45085">
                  <a:moveTo>
                    <a:pt x="29362" y="27216"/>
                  </a:moveTo>
                  <a:lnTo>
                    <a:pt x="28930" y="27216"/>
                  </a:lnTo>
                  <a:lnTo>
                    <a:pt x="28930" y="30670"/>
                  </a:lnTo>
                  <a:lnTo>
                    <a:pt x="29362" y="30670"/>
                  </a:lnTo>
                  <a:lnTo>
                    <a:pt x="29362" y="27216"/>
                  </a:lnTo>
                  <a:close/>
                </a:path>
                <a:path w="29845" h="45085">
                  <a:moveTo>
                    <a:pt x="29362" y="20523"/>
                  </a:moveTo>
                  <a:lnTo>
                    <a:pt x="28930" y="20523"/>
                  </a:lnTo>
                  <a:lnTo>
                    <a:pt x="28930" y="23977"/>
                  </a:lnTo>
                  <a:lnTo>
                    <a:pt x="29362" y="23977"/>
                  </a:lnTo>
                  <a:lnTo>
                    <a:pt x="29362" y="20523"/>
                  </a:lnTo>
                  <a:close/>
                </a:path>
                <a:path w="29845" h="45085">
                  <a:moveTo>
                    <a:pt x="29362" y="13614"/>
                  </a:moveTo>
                  <a:lnTo>
                    <a:pt x="28930" y="13614"/>
                  </a:lnTo>
                  <a:lnTo>
                    <a:pt x="28930" y="17068"/>
                  </a:lnTo>
                  <a:lnTo>
                    <a:pt x="29362" y="17068"/>
                  </a:lnTo>
                  <a:lnTo>
                    <a:pt x="29362" y="13614"/>
                  </a:lnTo>
                  <a:close/>
                </a:path>
                <a:path w="29845" h="45085">
                  <a:moveTo>
                    <a:pt x="29362" y="6692"/>
                  </a:moveTo>
                  <a:lnTo>
                    <a:pt x="28930" y="6692"/>
                  </a:lnTo>
                  <a:lnTo>
                    <a:pt x="28930" y="3454"/>
                  </a:lnTo>
                  <a:lnTo>
                    <a:pt x="25692" y="3454"/>
                  </a:lnTo>
                  <a:lnTo>
                    <a:pt x="25692" y="6692"/>
                  </a:lnTo>
                  <a:lnTo>
                    <a:pt x="22453" y="6692"/>
                  </a:lnTo>
                  <a:lnTo>
                    <a:pt x="22453" y="3454"/>
                  </a:lnTo>
                  <a:lnTo>
                    <a:pt x="19431" y="3454"/>
                  </a:lnTo>
                  <a:lnTo>
                    <a:pt x="19431" y="0"/>
                  </a:lnTo>
                  <a:lnTo>
                    <a:pt x="16192" y="0"/>
                  </a:lnTo>
                  <a:lnTo>
                    <a:pt x="16192" y="3454"/>
                  </a:lnTo>
                  <a:lnTo>
                    <a:pt x="19215" y="3454"/>
                  </a:lnTo>
                  <a:lnTo>
                    <a:pt x="19215" y="6692"/>
                  </a:lnTo>
                  <a:lnTo>
                    <a:pt x="16192" y="6692"/>
                  </a:lnTo>
                  <a:lnTo>
                    <a:pt x="16192" y="3454"/>
                  </a:lnTo>
                  <a:lnTo>
                    <a:pt x="12954" y="3454"/>
                  </a:lnTo>
                  <a:lnTo>
                    <a:pt x="12954" y="6692"/>
                  </a:lnTo>
                  <a:lnTo>
                    <a:pt x="9715" y="6692"/>
                  </a:lnTo>
                  <a:lnTo>
                    <a:pt x="9715" y="3454"/>
                  </a:lnTo>
                  <a:lnTo>
                    <a:pt x="6477" y="3454"/>
                  </a:lnTo>
                  <a:lnTo>
                    <a:pt x="6477" y="6692"/>
                  </a:lnTo>
                  <a:lnTo>
                    <a:pt x="3238" y="6692"/>
                  </a:lnTo>
                  <a:lnTo>
                    <a:pt x="3238" y="3454"/>
                  </a:lnTo>
                  <a:lnTo>
                    <a:pt x="0" y="3454"/>
                  </a:lnTo>
                  <a:lnTo>
                    <a:pt x="0" y="6908"/>
                  </a:lnTo>
                  <a:lnTo>
                    <a:pt x="3238" y="6908"/>
                  </a:lnTo>
                  <a:lnTo>
                    <a:pt x="3238" y="10147"/>
                  </a:lnTo>
                  <a:lnTo>
                    <a:pt x="6477" y="10147"/>
                  </a:lnTo>
                  <a:lnTo>
                    <a:pt x="6477" y="6908"/>
                  </a:lnTo>
                  <a:lnTo>
                    <a:pt x="9715" y="6908"/>
                  </a:lnTo>
                  <a:lnTo>
                    <a:pt x="9715" y="10147"/>
                  </a:lnTo>
                  <a:lnTo>
                    <a:pt x="12954" y="10147"/>
                  </a:lnTo>
                  <a:lnTo>
                    <a:pt x="12954" y="6908"/>
                  </a:lnTo>
                  <a:lnTo>
                    <a:pt x="16192" y="6908"/>
                  </a:lnTo>
                  <a:lnTo>
                    <a:pt x="16192" y="10147"/>
                  </a:lnTo>
                  <a:lnTo>
                    <a:pt x="19431" y="10147"/>
                  </a:lnTo>
                  <a:lnTo>
                    <a:pt x="19431" y="6908"/>
                  </a:lnTo>
                  <a:lnTo>
                    <a:pt x="22453" y="6908"/>
                  </a:lnTo>
                  <a:lnTo>
                    <a:pt x="22453" y="10147"/>
                  </a:lnTo>
                  <a:lnTo>
                    <a:pt x="25692" y="10147"/>
                  </a:lnTo>
                  <a:lnTo>
                    <a:pt x="25692" y="6908"/>
                  </a:lnTo>
                  <a:lnTo>
                    <a:pt x="28930" y="6908"/>
                  </a:lnTo>
                  <a:lnTo>
                    <a:pt x="28930" y="10147"/>
                  </a:lnTo>
                  <a:lnTo>
                    <a:pt x="29362" y="10147"/>
                  </a:lnTo>
                  <a:lnTo>
                    <a:pt x="29362" y="6692"/>
                  </a:lnTo>
                  <a:close/>
                </a:path>
                <a:path w="29845" h="45085">
                  <a:moveTo>
                    <a:pt x="29362" y="0"/>
                  </a:moveTo>
                  <a:lnTo>
                    <a:pt x="28930" y="0"/>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2" name="object 622"/>
            <p:cNvSpPr/>
            <p:nvPr/>
          </p:nvSpPr>
          <p:spPr>
            <a:xfrm>
              <a:off x="7404688"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623" name="object 623"/>
            <p:cNvSpPr/>
            <p:nvPr/>
          </p:nvSpPr>
          <p:spPr>
            <a:xfrm>
              <a:off x="7405984" y="5441773"/>
              <a:ext cx="29209" cy="235585"/>
            </a:xfrm>
            <a:custGeom>
              <a:avLst/>
              <a:gdLst/>
              <a:ahLst/>
              <a:cxnLst/>
              <a:rect l="l" t="t" r="r" b="b"/>
              <a:pathLst>
                <a:path w="29209" h="235585">
                  <a:moveTo>
                    <a:pt x="0" y="235476"/>
                  </a:moveTo>
                  <a:lnTo>
                    <a:pt x="0" y="0"/>
                  </a:lnTo>
                </a:path>
                <a:path w="29209" h="235585">
                  <a:moveTo>
                    <a:pt x="0" y="0"/>
                  </a:moveTo>
                  <a:lnTo>
                    <a:pt x="28934" y="0"/>
                  </a:lnTo>
                </a:path>
                <a:path w="29209" h="235585">
                  <a:moveTo>
                    <a:pt x="28934" y="0"/>
                  </a:moveTo>
                  <a:lnTo>
                    <a:pt x="28934" y="235476"/>
                  </a:lnTo>
                </a:path>
              </a:pathLst>
            </a:custGeom>
            <a:ln w="3175">
              <a:solidFill>
                <a:srgbClr val="000000"/>
              </a:solidFill>
            </a:ln>
          </p:spPr>
          <p:txBody>
            <a:bodyPr wrap="square" lIns="0" tIns="0" rIns="0" bIns="0" rtlCol="0"/>
            <a:lstStyle/>
            <a:p>
              <a:endParaRPr/>
            </a:p>
          </p:txBody>
        </p:sp>
        <p:sp>
          <p:nvSpPr>
            <p:cNvPr id="624" name="object 624"/>
            <p:cNvSpPr/>
            <p:nvPr/>
          </p:nvSpPr>
          <p:spPr>
            <a:xfrm>
              <a:off x="7303871" y="5676601"/>
              <a:ext cx="0" cy="3175"/>
            </a:xfrm>
            <a:custGeom>
              <a:avLst/>
              <a:gdLst/>
              <a:ahLst/>
              <a:cxnLst/>
              <a:rect l="l" t="t" r="r" b="b"/>
              <a:pathLst>
                <a:path h="3175">
                  <a:moveTo>
                    <a:pt x="0" y="0"/>
                  </a:moveTo>
                  <a:lnTo>
                    <a:pt x="0" y="2592"/>
                  </a:lnTo>
                </a:path>
              </a:pathLst>
            </a:custGeom>
            <a:ln w="3175">
              <a:solidFill>
                <a:srgbClr val="000000"/>
              </a:solidFill>
            </a:ln>
          </p:spPr>
          <p:txBody>
            <a:bodyPr wrap="square" lIns="0" tIns="0" rIns="0" bIns="0" rtlCol="0"/>
            <a:lstStyle/>
            <a:p>
              <a:endParaRPr/>
            </a:p>
          </p:txBody>
        </p:sp>
        <p:sp>
          <p:nvSpPr>
            <p:cNvPr id="625" name="object 625"/>
            <p:cNvSpPr/>
            <p:nvPr/>
          </p:nvSpPr>
          <p:spPr>
            <a:xfrm>
              <a:off x="7304283" y="5677897"/>
              <a:ext cx="153035" cy="5080"/>
            </a:xfrm>
            <a:custGeom>
              <a:avLst/>
              <a:gdLst/>
              <a:ahLst/>
              <a:cxnLst/>
              <a:rect l="l" t="t" r="r" b="b"/>
              <a:pathLst>
                <a:path w="153034" h="5079">
                  <a:moveTo>
                    <a:pt x="0" y="0"/>
                  </a:moveTo>
                  <a:lnTo>
                    <a:pt x="2375" y="0"/>
                  </a:lnTo>
                </a:path>
                <a:path w="153034" h="5079">
                  <a:moveTo>
                    <a:pt x="2375" y="0"/>
                  </a:moveTo>
                  <a:lnTo>
                    <a:pt x="4750" y="0"/>
                  </a:lnTo>
                </a:path>
                <a:path w="153034" h="5079">
                  <a:moveTo>
                    <a:pt x="4750" y="0"/>
                  </a:moveTo>
                  <a:lnTo>
                    <a:pt x="7125" y="0"/>
                  </a:lnTo>
                </a:path>
                <a:path w="153034" h="5079">
                  <a:moveTo>
                    <a:pt x="7125" y="0"/>
                  </a:moveTo>
                  <a:lnTo>
                    <a:pt x="9500" y="0"/>
                  </a:lnTo>
                </a:path>
                <a:path w="153034" h="5079">
                  <a:moveTo>
                    <a:pt x="9500" y="0"/>
                  </a:moveTo>
                  <a:lnTo>
                    <a:pt x="11875" y="0"/>
                  </a:lnTo>
                </a:path>
                <a:path w="153034" h="5079">
                  <a:moveTo>
                    <a:pt x="11875" y="0"/>
                  </a:moveTo>
                  <a:lnTo>
                    <a:pt x="14467" y="0"/>
                  </a:lnTo>
                </a:path>
                <a:path w="153034" h="5079">
                  <a:moveTo>
                    <a:pt x="14467" y="0"/>
                  </a:moveTo>
                  <a:lnTo>
                    <a:pt x="16842" y="0"/>
                  </a:lnTo>
                </a:path>
                <a:path w="153034" h="5079">
                  <a:moveTo>
                    <a:pt x="16842" y="0"/>
                  </a:moveTo>
                  <a:lnTo>
                    <a:pt x="19217" y="0"/>
                  </a:lnTo>
                </a:path>
                <a:path w="153034" h="5079">
                  <a:moveTo>
                    <a:pt x="19217" y="0"/>
                  </a:moveTo>
                  <a:lnTo>
                    <a:pt x="21592" y="0"/>
                  </a:lnTo>
                </a:path>
                <a:path w="153034" h="5079">
                  <a:moveTo>
                    <a:pt x="21592" y="0"/>
                  </a:moveTo>
                  <a:lnTo>
                    <a:pt x="23967" y="0"/>
                  </a:lnTo>
                </a:path>
                <a:path w="153034" h="5079">
                  <a:moveTo>
                    <a:pt x="23967" y="0"/>
                  </a:moveTo>
                  <a:lnTo>
                    <a:pt x="26342" y="0"/>
                  </a:lnTo>
                </a:path>
                <a:path w="153034" h="5079">
                  <a:moveTo>
                    <a:pt x="26342" y="0"/>
                  </a:moveTo>
                  <a:lnTo>
                    <a:pt x="28718" y="0"/>
                  </a:lnTo>
                </a:path>
                <a:path w="153034" h="5079">
                  <a:moveTo>
                    <a:pt x="28718" y="0"/>
                  </a:moveTo>
                  <a:lnTo>
                    <a:pt x="31093" y="0"/>
                  </a:lnTo>
                </a:path>
                <a:path w="153034" h="5079">
                  <a:moveTo>
                    <a:pt x="31093" y="0"/>
                  </a:moveTo>
                  <a:lnTo>
                    <a:pt x="33468" y="0"/>
                  </a:lnTo>
                </a:path>
                <a:path w="153034" h="5079">
                  <a:moveTo>
                    <a:pt x="33468" y="0"/>
                  </a:moveTo>
                  <a:lnTo>
                    <a:pt x="36059" y="0"/>
                  </a:lnTo>
                </a:path>
                <a:path w="153034" h="5079">
                  <a:moveTo>
                    <a:pt x="36059" y="0"/>
                  </a:moveTo>
                  <a:lnTo>
                    <a:pt x="38434" y="0"/>
                  </a:lnTo>
                </a:path>
                <a:path w="153034" h="5079">
                  <a:moveTo>
                    <a:pt x="38434" y="0"/>
                  </a:moveTo>
                  <a:lnTo>
                    <a:pt x="40809" y="0"/>
                  </a:lnTo>
                </a:path>
                <a:path w="153034" h="5079">
                  <a:moveTo>
                    <a:pt x="40809" y="0"/>
                  </a:moveTo>
                  <a:lnTo>
                    <a:pt x="43185" y="0"/>
                  </a:lnTo>
                </a:path>
                <a:path w="153034" h="5079">
                  <a:moveTo>
                    <a:pt x="43185" y="0"/>
                  </a:moveTo>
                  <a:lnTo>
                    <a:pt x="45560" y="0"/>
                  </a:lnTo>
                </a:path>
                <a:path w="153034" h="5079">
                  <a:moveTo>
                    <a:pt x="45560" y="0"/>
                  </a:moveTo>
                  <a:lnTo>
                    <a:pt x="47935" y="0"/>
                  </a:lnTo>
                </a:path>
                <a:path w="153034" h="5079">
                  <a:moveTo>
                    <a:pt x="47935" y="0"/>
                  </a:moveTo>
                  <a:lnTo>
                    <a:pt x="50310" y="0"/>
                  </a:lnTo>
                </a:path>
                <a:path w="153034" h="5079">
                  <a:moveTo>
                    <a:pt x="50310" y="0"/>
                  </a:moveTo>
                  <a:lnTo>
                    <a:pt x="52685" y="0"/>
                  </a:lnTo>
                </a:path>
                <a:path w="153034" h="5079">
                  <a:moveTo>
                    <a:pt x="52685" y="0"/>
                  </a:moveTo>
                  <a:lnTo>
                    <a:pt x="55061" y="0"/>
                  </a:lnTo>
                </a:path>
                <a:path w="153034" h="5079">
                  <a:moveTo>
                    <a:pt x="55061" y="0"/>
                  </a:moveTo>
                  <a:lnTo>
                    <a:pt x="57652" y="0"/>
                  </a:lnTo>
                </a:path>
                <a:path w="153034" h="5079">
                  <a:moveTo>
                    <a:pt x="57652" y="0"/>
                  </a:moveTo>
                  <a:lnTo>
                    <a:pt x="60027" y="0"/>
                  </a:lnTo>
                </a:path>
                <a:path w="153034" h="5079">
                  <a:moveTo>
                    <a:pt x="60027" y="0"/>
                  </a:moveTo>
                  <a:lnTo>
                    <a:pt x="62402" y="0"/>
                  </a:lnTo>
                </a:path>
                <a:path w="153034" h="5079">
                  <a:moveTo>
                    <a:pt x="62402" y="0"/>
                  </a:moveTo>
                  <a:lnTo>
                    <a:pt x="64777" y="0"/>
                  </a:lnTo>
                </a:path>
                <a:path w="153034" h="5079">
                  <a:moveTo>
                    <a:pt x="64777" y="0"/>
                  </a:moveTo>
                  <a:lnTo>
                    <a:pt x="67152" y="0"/>
                  </a:lnTo>
                </a:path>
                <a:path w="153034" h="5079">
                  <a:moveTo>
                    <a:pt x="67152" y="0"/>
                  </a:moveTo>
                  <a:lnTo>
                    <a:pt x="69528" y="0"/>
                  </a:lnTo>
                </a:path>
                <a:path w="153034" h="5079">
                  <a:moveTo>
                    <a:pt x="69528" y="0"/>
                  </a:moveTo>
                  <a:lnTo>
                    <a:pt x="71903" y="0"/>
                  </a:lnTo>
                </a:path>
                <a:path w="153034" h="5079">
                  <a:moveTo>
                    <a:pt x="71903" y="0"/>
                  </a:moveTo>
                  <a:lnTo>
                    <a:pt x="74278" y="0"/>
                  </a:lnTo>
                </a:path>
                <a:path w="153034" h="5079">
                  <a:moveTo>
                    <a:pt x="74278" y="0"/>
                  </a:moveTo>
                  <a:lnTo>
                    <a:pt x="76653" y="0"/>
                  </a:lnTo>
                </a:path>
                <a:path w="153034" h="5079">
                  <a:moveTo>
                    <a:pt x="76653" y="0"/>
                  </a:moveTo>
                  <a:lnTo>
                    <a:pt x="79244" y="0"/>
                  </a:lnTo>
                </a:path>
                <a:path w="153034" h="5079">
                  <a:moveTo>
                    <a:pt x="79244" y="0"/>
                  </a:moveTo>
                  <a:lnTo>
                    <a:pt x="81619" y="0"/>
                  </a:lnTo>
                </a:path>
                <a:path w="153034" h="5079">
                  <a:moveTo>
                    <a:pt x="81619" y="0"/>
                  </a:moveTo>
                  <a:lnTo>
                    <a:pt x="83995" y="0"/>
                  </a:lnTo>
                </a:path>
                <a:path w="153034" h="5079">
                  <a:moveTo>
                    <a:pt x="83995" y="0"/>
                  </a:moveTo>
                  <a:lnTo>
                    <a:pt x="86370" y="0"/>
                  </a:lnTo>
                </a:path>
                <a:path w="153034" h="5079">
                  <a:moveTo>
                    <a:pt x="86370" y="0"/>
                  </a:moveTo>
                  <a:lnTo>
                    <a:pt x="88745" y="0"/>
                  </a:lnTo>
                </a:path>
                <a:path w="153034" h="5079">
                  <a:moveTo>
                    <a:pt x="88745" y="0"/>
                  </a:moveTo>
                  <a:lnTo>
                    <a:pt x="91120" y="0"/>
                  </a:lnTo>
                </a:path>
                <a:path w="153034" h="5079">
                  <a:moveTo>
                    <a:pt x="91120" y="0"/>
                  </a:moveTo>
                  <a:lnTo>
                    <a:pt x="93495" y="0"/>
                  </a:lnTo>
                </a:path>
                <a:path w="153034" h="5079">
                  <a:moveTo>
                    <a:pt x="93495" y="0"/>
                  </a:moveTo>
                  <a:lnTo>
                    <a:pt x="95870" y="0"/>
                  </a:lnTo>
                </a:path>
                <a:path w="153034" h="5079">
                  <a:moveTo>
                    <a:pt x="95870" y="0"/>
                  </a:moveTo>
                  <a:lnTo>
                    <a:pt x="98246" y="0"/>
                  </a:lnTo>
                </a:path>
                <a:path w="153034" h="5079">
                  <a:moveTo>
                    <a:pt x="98246" y="0"/>
                  </a:moveTo>
                  <a:lnTo>
                    <a:pt x="100837" y="0"/>
                  </a:lnTo>
                </a:path>
                <a:path w="153034" h="5079">
                  <a:moveTo>
                    <a:pt x="100837" y="0"/>
                  </a:moveTo>
                  <a:lnTo>
                    <a:pt x="103212" y="0"/>
                  </a:lnTo>
                </a:path>
                <a:path w="153034" h="5079">
                  <a:moveTo>
                    <a:pt x="103212" y="0"/>
                  </a:moveTo>
                  <a:lnTo>
                    <a:pt x="105587" y="0"/>
                  </a:lnTo>
                </a:path>
                <a:path w="153034" h="5079">
                  <a:moveTo>
                    <a:pt x="105587" y="0"/>
                  </a:moveTo>
                  <a:lnTo>
                    <a:pt x="107962" y="0"/>
                  </a:lnTo>
                </a:path>
                <a:path w="153034" h="5079">
                  <a:moveTo>
                    <a:pt x="107962" y="0"/>
                  </a:moveTo>
                  <a:lnTo>
                    <a:pt x="110338" y="0"/>
                  </a:lnTo>
                </a:path>
                <a:path w="153034" h="5079">
                  <a:moveTo>
                    <a:pt x="110338" y="0"/>
                  </a:moveTo>
                  <a:lnTo>
                    <a:pt x="112713" y="0"/>
                  </a:lnTo>
                </a:path>
                <a:path w="153034" h="5079">
                  <a:moveTo>
                    <a:pt x="112713" y="0"/>
                  </a:moveTo>
                  <a:lnTo>
                    <a:pt x="115088" y="0"/>
                  </a:lnTo>
                </a:path>
                <a:path w="153034" h="5079">
                  <a:moveTo>
                    <a:pt x="115088" y="0"/>
                  </a:moveTo>
                  <a:lnTo>
                    <a:pt x="117463" y="0"/>
                  </a:lnTo>
                </a:path>
                <a:path w="153034" h="5079">
                  <a:moveTo>
                    <a:pt x="117463" y="0"/>
                  </a:moveTo>
                  <a:lnTo>
                    <a:pt x="119838" y="0"/>
                  </a:lnTo>
                </a:path>
                <a:path w="153034" h="5079">
                  <a:moveTo>
                    <a:pt x="119838" y="0"/>
                  </a:moveTo>
                  <a:lnTo>
                    <a:pt x="122429" y="0"/>
                  </a:lnTo>
                </a:path>
                <a:path w="153034" h="5079">
                  <a:moveTo>
                    <a:pt x="122429" y="0"/>
                  </a:moveTo>
                  <a:lnTo>
                    <a:pt x="124805" y="0"/>
                  </a:lnTo>
                </a:path>
                <a:path w="153034" h="5079">
                  <a:moveTo>
                    <a:pt x="124805" y="0"/>
                  </a:moveTo>
                  <a:lnTo>
                    <a:pt x="127180" y="0"/>
                  </a:lnTo>
                </a:path>
                <a:path w="153034" h="5079">
                  <a:moveTo>
                    <a:pt x="127180" y="0"/>
                  </a:moveTo>
                  <a:lnTo>
                    <a:pt x="129555" y="0"/>
                  </a:lnTo>
                </a:path>
                <a:path w="153034" h="5079">
                  <a:moveTo>
                    <a:pt x="129555" y="0"/>
                  </a:moveTo>
                  <a:lnTo>
                    <a:pt x="131930" y="0"/>
                  </a:lnTo>
                </a:path>
                <a:path w="153034" h="5079">
                  <a:moveTo>
                    <a:pt x="131930" y="0"/>
                  </a:moveTo>
                  <a:lnTo>
                    <a:pt x="134305" y="0"/>
                  </a:lnTo>
                </a:path>
                <a:path w="153034" h="5079">
                  <a:moveTo>
                    <a:pt x="134305" y="0"/>
                  </a:moveTo>
                  <a:lnTo>
                    <a:pt x="136680" y="0"/>
                  </a:lnTo>
                </a:path>
                <a:path w="153034" h="5079">
                  <a:moveTo>
                    <a:pt x="136680" y="0"/>
                  </a:moveTo>
                  <a:lnTo>
                    <a:pt x="139056" y="0"/>
                  </a:lnTo>
                </a:path>
                <a:path w="153034" h="5079">
                  <a:moveTo>
                    <a:pt x="139056" y="0"/>
                  </a:moveTo>
                  <a:lnTo>
                    <a:pt x="141431" y="0"/>
                  </a:lnTo>
                </a:path>
                <a:path w="153034" h="5079">
                  <a:moveTo>
                    <a:pt x="141431" y="0"/>
                  </a:moveTo>
                  <a:lnTo>
                    <a:pt x="144022" y="0"/>
                  </a:lnTo>
                </a:path>
                <a:path w="153034" h="5079">
                  <a:moveTo>
                    <a:pt x="144022" y="0"/>
                  </a:moveTo>
                  <a:lnTo>
                    <a:pt x="146397" y="0"/>
                  </a:lnTo>
                </a:path>
                <a:path w="153034" h="5079">
                  <a:moveTo>
                    <a:pt x="146397" y="0"/>
                  </a:moveTo>
                  <a:lnTo>
                    <a:pt x="148772" y="0"/>
                  </a:lnTo>
                </a:path>
                <a:path w="153034" h="5079">
                  <a:moveTo>
                    <a:pt x="148772" y="0"/>
                  </a:moveTo>
                  <a:lnTo>
                    <a:pt x="151147" y="0"/>
                  </a:lnTo>
                </a:path>
                <a:path w="153034" h="5079">
                  <a:moveTo>
                    <a:pt x="151147" y="0"/>
                  </a:moveTo>
                  <a:lnTo>
                    <a:pt x="152659" y="0"/>
                  </a:lnTo>
                </a:path>
                <a:path w="153034" h="5079">
                  <a:moveTo>
                    <a:pt x="72551" y="0"/>
                  </a:moveTo>
                  <a:lnTo>
                    <a:pt x="72551" y="4968"/>
                  </a:lnTo>
                </a:path>
              </a:pathLst>
            </a:custGeom>
            <a:ln w="3175">
              <a:solidFill>
                <a:srgbClr val="000000"/>
              </a:solidFill>
            </a:ln>
          </p:spPr>
          <p:txBody>
            <a:bodyPr wrap="square" lIns="0" tIns="0" rIns="0" bIns="0" rtlCol="0"/>
            <a:lstStyle/>
            <a:p>
              <a:endParaRPr/>
            </a:p>
          </p:txBody>
        </p:sp>
      </p:grpSp>
      <p:sp>
        <p:nvSpPr>
          <p:cNvPr id="626" name="object 626"/>
          <p:cNvSpPr txBox="1"/>
          <p:nvPr/>
        </p:nvSpPr>
        <p:spPr>
          <a:xfrm>
            <a:off x="7471017" y="5359078"/>
            <a:ext cx="89535" cy="42545"/>
          </a:xfrm>
          <a:prstGeom prst="rect">
            <a:avLst/>
          </a:prstGeom>
        </p:spPr>
        <p:txBody>
          <a:bodyPr vert="horz" wrap="square" lIns="0" tIns="13970" rIns="0" bIns="0" rtlCol="0">
            <a:spAutoFit/>
          </a:bodyPr>
          <a:lstStyle/>
          <a:p>
            <a:pPr marL="12700">
              <a:lnSpc>
                <a:spcPct val="100000"/>
              </a:lnSpc>
              <a:spcBef>
                <a:spcPts val="110"/>
              </a:spcBef>
            </a:pPr>
            <a:r>
              <a:rPr sz="100" i="1" spc="-10" dirty="0">
                <a:latin typeface="Arial"/>
                <a:cs typeface="Arial"/>
              </a:rPr>
              <a:t>!"#$%&amp;,*)</a:t>
            </a:r>
            <a:endParaRPr sz="100">
              <a:latin typeface="Arial"/>
              <a:cs typeface="Arial"/>
            </a:endParaRPr>
          </a:p>
        </p:txBody>
      </p:sp>
      <p:sp>
        <p:nvSpPr>
          <p:cNvPr id="627" name="object 627"/>
          <p:cNvSpPr txBox="1"/>
          <p:nvPr/>
        </p:nvSpPr>
        <p:spPr>
          <a:xfrm>
            <a:off x="7445617" y="5378737"/>
            <a:ext cx="123825" cy="42545"/>
          </a:xfrm>
          <a:prstGeom prst="rect">
            <a:avLst/>
          </a:prstGeom>
        </p:spPr>
        <p:txBody>
          <a:bodyPr vert="horz" wrap="square" lIns="0" tIns="13970" rIns="0" bIns="0" rtlCol="0">
            <a:spAutoFit/>
          </a:bodyPr>
          <a:lstStyle/>
          <a:p>
            <a:pPr marL="38100">
              <a:lnSpc>
                <a:spcPct val="100000"/>
              </a:lnSpc>
              <a:spcBef>
                <a:spcPts val="110"/>
              </a:spcBef>
            </a:pPr>
            <a:r>
              <a:rPr sz="100" i="1" spc="-45" dirty="0">
                <a:latin typeface="Arial"/>
                <a:cs typeface="Arial"/>
              </a:rPr>
              <a:t>-</a:t>
            </a:r>
            <a:r>
              <a:rPr sz="100" i="1" spc="-10" dirty="0">
                <a:latin typeface="Arial"/>
                <a:cs typeface="Arial"/>
              </a:rPr>
              <a:t>.'/"01</a:t>
            </a:r>
            <a:endParaRPr sz="100">
              <a:latin typeface="Arial"/>
              <a:cs typeface="Arial"/>
            </a:endParaRPr>
          </a:p>
        </p:txBody>
      </p:sp>
      <p:grpSp>
        <p:nvGrpSpPr>
          <p:cNvPr id="628" name="object 628"/>
          <p:cNvGrpSpPr/>
          <p:nvPr/>
        </p:nvGrpSpPr>
        <p:grpSpPr>
          <a:xfrm>
            <a:off x="7128843" y="5386317"/>
            <a:ext cx="177165" cy="297815"/>
            <a:chOff x="7128843" y="5386317"/>
            <a:chExt cx="177165" cy="297815"/>
          </a:xfrm>
        </p:grpSpPr>
        <p:sp>
          <p:nvSpPr>
            <p:cNvPr id="629" name="object 629"/>
            <p:cNvSpPr/>
            <p:nvPr/>
          </p:nvSpPr>
          <p:spPr>
            <a:xfrm>
              <a:off x="7156731" y="5672380"/>
              <a:ext cx="29209" cy="5715"/>
            </a:xfrm>
            <a:custGeom>
              <a:avLst/>
              <a:gdLst/>
              <a:ahLst/>
              <a:cxnLst/>
              <a:rect l="l" t="t" r="r" b="b"/>
              <a:pathLst>
                <a:path w="29209" h="5714">
                  <a:moveTo>
                    <a:pt x="28866" y="0"/>
                  </a:moveTo>
                  <a:lnTo>
                    <a:pt x="0" y="0"/>
                  </a:lnTo>
                  <a:lnTo>
                    <a:pt x="0" y="5359"/>
                  </a:lnTo>
                  <a:lnTo>
                    <a:pt x="28866" y="5359"/>
                  </a:lnTo>
                  <a:lnTo>
                    <a:pt x="28866" y="0"/>
                  </a:lnTo>
                  <a:close/>
                </a:path>
              </a:pathLst>
            </a:custGeom>
            <a:solidFill>
              <a:srgbClr val="D4D4D4"/>
            </a:solidFill>
          </p:spPr>
          <p:txBody>
            <a:bodyPr wrap="square" lIns="0" tIns="0" rIns="0" bIns="0" rtlCol="0"/>
            <a:lstStyle/>
            <a:p>
              <a:endParaRPr/>
            </a:p>
          </p:txBody>
        </p:sp>
        <p:sp>
          <p:nvSpPr>
            <p:cNvPr id="630" name="object 630"/>
            <p:cNvSpPr/>
            <p:nvPr/>
          </p:nvSpPr>
          <p:spPr>
            <a:xfrm>
              <a:off x="7156729" y="5672175"/>
              <a:ext cx="29209" cy="4445"/>
            </a:xfrm>
            <a:custGeom>
              <a:avLst/>
              <a:gdLst/>
              <a:ahLst/>
              <a:cxnLst/>
              <a:rect l="l" t="t" r="r" b="b"/>
              <a:pathLst>
                <a:path w="29209" h="4445">
                  <a:moveTo>
                    <a:pt x="850" y="3429"/>
                  </a:moveTo>
                  <a:lnTo>
                    <a:pt x="0" y="3429"/>
                  </a:lnTo>
                  <a:lnTo>
                    <a:pt x="0" y="4279"/>
                  </a:lnTo>
                  <a:lnTo>
                    <a:pt x="850" y="4279"/>
                  </a:lnTo>
                  <a:lnTo>
                    <a:pt x="850" y="3429"/>
                  </a:lnTo>
                  <a:close/>
                </a:path>
                <a:path w="29209" h="4445">
                  <a:moveTo>
                    <a:pt x="2565" y="0"/>
                  </a:moveTo>
                  <a:lnTo>
                    <a:pt x="1701" y="0"/>
                  </a:lnTo>
                  <a:lnTo>
                    <a:pt x="1701" y="850"/>
                  </a:lnTo>
                  <a:lnTo>
                    <a:pt x="2565" y="850"/>
                  </a:lnTo>
                  <a:lnTo>
                    <a:pt x="2565" y="0"/>
                  </a:lnTo>
                  <a:close/>
                </a:path>
                <a:path w="29209" h="4445">
                  <a:moveTo>
                    <a:pt x="4064" y="3429"/>
                  </a:moveTo>
                  <a:lnTo>
                    <a:pt x="3200" y="3429"/>
                  </a:lnTo>
                  <a:lnTo>
                    <a:pt x="3200" y="4279"/>
                  </a:lnTo>
                  <a:lnTo>
                    <a:pt x="4064" y="4279"/>
                  </a:lnTo>
                  <a:lnTo>
                    <a:pt x="4064" y="3429"/>
                  </a:lnTo>
                  <a:close/>
                </a:path>
                <a:path w="29209" h="4445">
                  <a:moveTo>
                    <a:pt x="5549" y="0"/>
                  </a:moveTo>
                  <a:lnTo>
                    <a:pt x="4699" y="0"/>
                  </a:lnTo>
                  <a:lnTo>
                    <a:pt x="4699" y="850"/>
                  </a:lnTo>
                  <a:lnTo>
                    <a:pt x="5549" y="850"/>
                  </a:lnTo>
                  <a:lnTo>
                    <a:pt x="5549" y="0"/>
                  </a:lnTo>
                  <a:close/>
                </a:path>
                <a:path w="29209" h="4445">
                  <a:moveTo>
                    <a:pt x="7264" y="3429"/>
                  </a:moveTo>
                  <a:lnTo>
                    <a:pt x="6413" y="3429"/>
                  </a:lnTo>
                  <a:lnTo>
                    <a:pt x="6413" y="4279"/>
                  </a:lnTo>
                  <a:lnTo>
                    <a:pt x="7264" y="4279"/>
                  </a:lnTo>
                  <a:lnTo>
                    <a:pt x="7264" y="3429"/>
                  </a:lnTo>
                  <a:close/>
                </a:path>
                <a:path w="29209" h="4445">
                  <a:moveTo>
                    <a:pt x="8763" y="0"/>
                  </a:moveTo>
                  <a:lnTo>
                    <a:pt x="7912" y="0"/>
                  </a:lnTo>
                  <a:lnTo>
                    <a:pt x="7912" y="850"/>
                  </a:lnTo>
                  <a:lnTo>
                    <a:pt x="8763" y="850"/>
                  </a:lnTo>
                  <a:lnTo>
                    <a:pt x="8763" y="0"/>
                  </a:lnTo>
                  <a:close/>
                </a:path>
                <a:path w="29209" h="4445">
                  <a:moveTo>
                    <a:pt x="10477" y="3429"/>
                  </a:moveTo>
                  <a:lnTo>
                    <a:pt x="9613" y="3429"/>
                  </a:lnTo>
                  <a:lnTo>
                    <a:pt x="9613" y="4279"/>
                  </a:lnTo>
                  <a:lnTo>
                    <a:pt x="10477" y="4279"/>
                  </a:lnTo>
                  <a:lnTo>
                    <a:pt x="10477" y="3429"/>
                  </a:lnTo>
                  <a:close/>
                </a:path>
                <a:path w="29209" h="4445">
                  <a:moveTo>
                    <a:pt x="11963" y="0"/>
                  </a:moveTo>
                  <a:lnTo>
                    <a:pt x="11112" y="0"/>
                  </a:lnTo>
                  <a:lnTo>
                    <a:pt x="11112" y="850"/>
                  </a:lnTo>
                  <a:lnTo>
                    <a:pt x="11963" y="850"/>
                  </a:lnTo>
                  <a:lnTo>
                    <a:pt x="11963" y="0"/>
                  </a:lnTo>
                  <a:close/>
                </a:path>
                <a:path w="29209" h="4445">
                  <a:moveTo>
                    <a:pt x="13462" y="3429"/>
                  </a:moveTo>
                  <a:lnTo>
                    <a:pt x="12611" y="3429"/>
                  </a:lnTo>
                  <a:lnTo>
                    <a:pt x="12611" y="4279"/>
                  </a:lnTo>
                  <a:lnTo>
                    <a:pt x="13462" y="4279"/>
                  </a:lnTo>
                  <a:lnTo>
                    <a:pt x="13462" y="3429"/>
                  </a:lnTo>
                  <a:close/>
                </a:path>
                <a:path w="29209" h="4445">
                  <a:moveTo>
                    <a:pt x="15176" y="0"/>
                  </a:moveTo>
                  <a:lnTo>
                    <a:pt x="14325" y="0"/>
                  </a:lnTo>
                  <a:lnTo>
                    <a:pt x="14325" y="850"/>
                  </a:lnTo>
                  <a:lnTo>
                    <a:pt x="15176" y="850"/>
                  </a:lnTo>
                  <a:lnTo>
                    <a:pt x="15176" y="0"/>
                  </a:lnTo>
                  <a:close/>
                </a:path>
                <a:path w="29209" h="4445">
                  <a:moveTo>
                    <a:pt x="16675" y="3429"/>
                  </a:moveTo>
                  <a:lnTo>
                    <a:pt x="15824" y="3429"/>
                  </a:lnTo>
                  <a:lnTo>
                    <a:pt x="15824" y="4279"/>
                  </a:lnTo>
                  <a:lnTo>
                    <a:pt x="16675" y="4279"/>
                  </a:lnTo>
                  <a:lnTo>
                    <a:pt x="16675" y="3429"/>
                  </a:lnTo>
                  <a:close/>
                </a:path>
                <a:path w="29209" h="4445">
                  <a:moveTo>
                    <a:pt x="18389" y="0"/>
                  </a:moveTo>
                  <a:lnTo>
                    <a:pt x="17526" y="0"/>
                  </a:lnTo>
                  <a:lnTo>
                    <a:pt x="17526" y="850"/>
                  </a:lnTo>
                  <a:lnTo>
                    <a:pt x="18389" y="850"/>
                  </a:lnTo>
                  <a:lnTo>
                    <a:pt x="18389" y="0"/>
                  </a:lnTo>
                  <a:close/>
                </a:path>
                <a:path w="29209" h="4445">
                  <a:moveTo>
                    <a:pt x="19875" y="3429"/>
                  </a:moveTo>
                  <a:lnTo>
                    <a:pt x="19024" y="3429"/>
                  </a:lnTo>
                  <a:lnTo>
                    <a:pt x="19024" y="4279"/>
                  </a:lnTo>
                  <a:lnTo>
                    <a:pt x="19875" y="4279"/>
                  </a:lnTo>
                  <a:lnTo>
                    <a:pt x="19875" y="3429"/>
                  </a:lnTo>
                  <a:close/>
                </a:path>
                <a:path w="29209" h="4445">
                  <a:moveTo>
                    <a:pt x="21590" y="0"/>
                  </a:moveTo>
                  <a:lnTo>
                    <a:pt x="20739" y="0"/>
                  </a:lnTo>
                  <a:lnTo>
                    <a:pt x="20739" y="850"/>
                  </a:lnTo>
                  <a:lnTo>
                    <a:pt x="21590" y="850"/>
                  </a:lnTo>
                  <a:lnTo>
                    <a:pt x="21590" y="0"/>
                  </a:lnTo>
                  <a:close/>
                </a:path>
                <a:path w="29209" h="4445">
                  <a:moveTo>
                    <a:pt x="23088" y="3429"/>
                  </a:moveTo>
                  <a:lnTo>
                    <a:pt x="22237" y="3429"/>
                  </a:lnTo>
                  <a:lnTo>
                    <a:pt x="22237" y="4279"/>
                  </a:lnTo>
                  <a:lnTo>
                    <a:pt x="23088" y="4279"/>
                  </a:lnTo>
                  <a:lnTo>
                    <a:pt x="23088" y="3429"/>
                  </a:lnTo>
                  <a:close/>
                </a:path>
                <a:path w="29209" h="4445">
                  <a:moveTo>
                    <a:pt x="24587" y="0"/>
                  </a:moveTo>
                  <a:lnTo>
                    <a:pt x="23736" y="0"/>
                  </a:lnTo>
                  <a:lnTo>
                    <a:pt x="23736" y="850"/>
                  </a:lnTo>
                  <a:lnTo>
                    <a:pt x="24587" y="850"/>
                  </a:lnTo>
                  <a:lnTo>
                    <a:pt x="24587" y="0"/>
                  </a:lnTo>
                  <a:close/>
                </a:path>
                <a:path w="29209" h="4445">
                  <a:moveTo>
                    <a:pt x="26301" y="3429"/>
                  </a:moveTo>
                  <a:lnTo>
                    <a:pt x="25438" y="3429"/>
                  </a:lnTo>
                  <a:lnTo>
                    <a:pt x="25438" y="4279"/>
                  </a:lnTo>
                  <a:lnTo>
                    <a:pt x="26301" y="4279"/>
                  </a:lnTo>
                  <a:lnTo>
                    <a:pt x="26301" y="3429"/>
                  </a:lnTo>
                  <a:close/>
                </a:path>
                <a:path w="29209" h="4445">
                  <a:moveTo>
                    <a:pt x="27787" y="0"/>
                  </a:moveTo>
                  <a:lnTo>
                    <a:pt x="26936" y="0"/>
                  </a:lnTo>
                  <a:lnTo>
                    <a:pt x="26936" y="850"/>
                  </a:lnTo>
                  <a:lnTo>
                    <a:pt x="27787" y="850"/>
                  </a:lnTo>
                  <a:lnTo>
                    <a:pt x="27787" y="0"/>
                  </a:lnTo>
                  <a:close/>
                </a:path>
                <a:path w="29209" h="4445">
                  <a:moveTo>
                    <a:pt x="29070" y="3429"/>
                  </a:moveTo>
                  <a:lnTo>
                    <a:pt x="28651" y="3429"/>
                  </a:lnTo>
                  <a:lnTo>
                    <a:pt x="28651" y="4279"/>
                  </a:lnTo>
                  <a:lnTo>
                    <a:pt x="29070" y="4279"/>
                  </a:lnTo>
                  <a:lnTo>
                    <a:pt x="29070" y="3429"/>
                  </a:lnTo>
                  <a:close/>
                </a:path>
              </a:pathLst>
            </a:custGeom>
            <a:solidFill>
              <a:srgbClr val="000000"/>
            </a:solidFill>
          </p:spPr>
          <p:txBody>
            <a:bodyPr wrap="square" lIns="0" tIns="0" rIns="0" bIns="0" rtlCol="0"/>
            <a:lstStyle/>
            <a:p>
              <a:endParaRPr/>
            </a:p>
          </p:txBody>
        </p:sp>
        <p:sp>
          <p:nvSpPr>
            <p:cNvPr id="631" name="object 631"/>
            <p:cNvSpPr/>
            <p:nvPr/>
          </p:nvSpPr>
          <p:spPr>
            <a:xfrm>
              <a:off x="7155448"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2" name="object 632"/>
            <p:cNvSpPr/>
            <p:nvPr/>
          </p:nvSpPr>
          <p:spPr>
            <a:xfrm>
              <a:off x="7156731" y="5672380"/>
              <a:ext cx="29209" cy="5080"/>
            </a:xfrm>
            <a:custGeom>
              <a:avLst/>
              <a:gdLst/>
              <a:ahLst/>
              <a:cxnLst/>
              <a:rect l="l" t="t" r="r" b="b"/>
              <a:pathLst>
                <a:path w="29209" h="5079">
                  <a:moveTo>
                    <a:pt x="0" y="4501"/>
                  </a:moveTo>
                  <a:lnTo>
                    <a:pt x="0" y="0"/>
                  </a:lnTo>
                </a:path>
                <a:path w="29209" h="5079">
                  <a:moveTo>
                    <a:pt x="0" y="0"/>
                  </a:moveTo>
                  <a:lnTo>
                    <a:pt x="28652" y="0"/>
                  </a:lnTo>
                </a:path>
                <a:path w="29209" h="5079">
                  <a:moveTo>
                    <a:pt x="28652" y="0"/>
                  </a:moveTo>
                  <a:lnTo>
                    <a:pt x="28652" y="4501"/>
                  </a:lnTo>
                </a:path>
              </a:pathLst>
            </a:custGeom>
            <a:ln w="3175">
              <a:solidFill>
                <a:srgbClr val="000000"/>
              </a:solidFill>
            </a:ln>
          </p:spPr>
          <p:txBody>
            <a:bodyPr wrap="square" lIns="0" tIns="0" rIns="0" bIns="0" rtlCol="0"/>
            <a:lstStyle/>
            <a:p>
              <a:endParaRPr/>
            </a:p>
          </p:txBody>
        </p:sp>
        <p:sp>
          <p:nvSpPr>
            <p:cNvPr id="633" name="object 633"/>
            <p:cNvSpPr/>
            <p:nvPr/>
          </p:nvSpPr>
          <p:spPr>
            <a:xfrm>
              <a:off x="7200137" y="5672594"/>
              <a:ext cx="29209" cy="5715"/>
            </a:xfrm>
            <a:custGeom>
              <a:avLst/>
              <a:gdLst/>
              <a:ahLst/>
              <a:cxnLst/>
              <a:rect l="l" t="t" r="r" b="b"/>
              <a:pathLst>
                <a:path w="29209" h="5714">
                  <a:moveTo>
                    <a:pt x="28866" y="0"/>
                  </a:moveTo>
                  <a:lnTo>
                    <a:pt x="0" y="0"/>
                  </a:lnTo>
                  <a:lnTo>
                    <a:pt x="0" y="5145"/>
                  </a:lnTo>
                  <a:lnTo>
                    <a:pt x="28866" y="5145"/>
                  </a:lnTo>
                  <a:lnTo>
                    <a:pt x="28866" y="0"/>
                  </a:lnTo>
                  <a:close/>
                </a:path>
              </a:pathLst>
            </a:custGeom>
            <a:solidFill>
              <a:srgbClr val="A0A0A4"/>
            </a:solidFill>
          </p:spPr>
          <p:txBody>
            <a:bodyPr wrap="square" lIns="0" tIns="0" rIns="0" bIns="0" rtlCol="0"/>
            <a:lstStyle/>
            <a:p>
              <a:endParaRPr/>
            </a:p>
          </p:txBody>
        </p:sp>
        <p:sp>
          <p:nvSpPr>
            <p:cNvPr id="634" name="object 634"/>
            <p:cNvSpPr/>
            <p:nvPr/>
          </p:nvSpPr>
          <p:spPr>
            <a:xfrm>
              <a:off x="7200138" y="5672391"/>
              <a:ext cx="29209" cy="5715"/>
            </a:xfrm>
            <a:custGeom>
              <a:avLst/>
              <a:gdLst/>
              <a:ahLst/>
              <a:cxnLst/>
              <a:rect l="l" t="t" r="r" b="b"/>
              <a:pathLst>
                <a:path w="29209" h="5714">
                  <a:moveTo>
                    <a:pt x="1701" y="1714"/>
                  </a:moveTo>
                  <a:lnTo>
                    <a:pt x="0" y="1714"/>
                  </a:lnTo>
                  <a:lnTo>
                    <a:pt x="0" y="3429"/>
                  </a:lnTo>
                  <a:lnTo>
                    <a:pt x="1701" y="3429"/>
                  </a:lnTo>
                  <a:lnTo>
                    <a:pt x="1701" y="1714"/>
                  </a:lnTo>
                  <a:close/>
                </a:path>
                <a:path w="29209" h="5714">
                  <a:moveTo>
                    <a:pt x="4914" y="1714"/>
                  </a:moveTo>
                  <a:lnTo>
                    <a:pt x="3416" y="1714"/>
                  </a:lnTo>
                  <a:lnTo>
                    <a:pt x="3416" y="0"/>
                  </a:lnTo>
                  <a:lnTo>
                    <a:pt x="1701" y="0"/>
                  </a:lnTo>
                  <a:lnTo>
                    <a:pt x="1701" y="1714"/>
                  </a:lnTo>
                  <a:lnTo>
                    <a:pt x="3200" y="1714"/>
                  </a:lnTo>
                  <a:lnTo>
                    <a:pt x="3200" y="3429"/>
                  </a:lnTo>
                  <a:lnTo>
                    <a:pt x="1701" y="3429"/>
                  </a:lnTo>
                  <a:lnTo>
                    <a:pt x="1701" y="5143"/>
                  </a:lnTo>
                  <a:lnTo>
                    <a:pt x="3416" y="5143"/>
                  </a:lnTo>
                  <a:lnTo>
                    <a:pt x="3416" y="3429"/>
                  </a:lnTo>
                  <a:lnTo>
                    <a:pt x="4914" y="3429"/>
                  </a:lnTo>
                  <a:lnTo>
                    <a:pt x="4914" y="1714"/>
                  </a:lnTo>
                  <a:close/>
                </a:path>
                <a:path w="29209" h="5714">
                  <a:moveTo>
                    <a:pt x="9613" y="0"/>
                  </a:moveTo>
                  <a:lnTo>
                    <a:pt x="7899" y="0"/>
                  </a:lnTo>
                  <a:lnTo>
                    <a:pt x="7899" y="1714"/>
                  </a:lnTo>
                  <a:lnTo>
                    <a:pt x="6616" y="1714"/>
                  </a:lnTo>
                  <a:lnTo>
                    <a:pt x="6616" y="0"/>
                  </a:lnTo>
                  <a:lnTo>
                    <a:pt x="4914" y="0"/>
                  </a:lnTo>
                  <a:lnTo>
                    <a:pt x="4914" y="1714"/>
                  </a:lnTo>
                  <a:lnTo>
                    <a:pt x="6413" y="1714"/>
                  </a:lnTo>
                  <a:lnTo>
                    <a:pt x="6413" y="3429"/>
                  </a:lnTo>
                  <a:lnTo>
                    <a:pt x="4914" y="3429"/>
                  </a:lnTo>
                  <a:lnTo>
                    <a:pt x="4914" y="5143"/>
                  </a:lnTo>
                  <a:lnTo>
                    <a:pt x="6616" y="5143"/>
                  </a:lnTo>
                  <a:lnTo>
                    <a:pt x="6616" y="3429"/>
                  </a:lnTo>
                  <a:lnTo>
                    <a:pt x="7899" y="3429"/>
                  </a:lnTo>
                  <a:lnTo>
                    <a:pt x="7899" y="5143"/>
                  </a:lnTo>
                  <a:lnTo>
                    <a:pt x="9613" y="5143"/>
                  </a:lnTo>
                  <a:lnTo>
                    <a:pt x="9613" y="3429"/>
                  </a:lnTo>
                  <a:lnTo>
                    <a:pt x="8115" y="3429"/>
                  </a:lnTo>
                  <a:lnTo>
                    <a:pt x="8115" y="1714"/>
                  </a:lnTo>
                  <a:lnTo>
                    <a:pt x="9613" y="1714"/>
                  </a:lnTo>
                  <a:lnTo>
                    <a:pt x="9613" y="0"/>
                  </a:lnTo>
                  <a:close/>
                </a:path>
                <a:path w="29209" h="5714">
                  <a:moveTo>
                    <a:pt x="12827" y="0"/>
                  </a:moveTo>
                  <a:lnTo>
                    <a:pt x="11112" y="0"/>
                  </a:lnTo>
                  <a:lnTo>
                    <a:pt x="11112" y="1714"/>
                  </a:lnTo>
                  <a:lnTo>
                    <a:pt x="9613" y="1714"/>
                  </a:lnTo>
                  <a:lnTo>
                    <a:pt x="9613" y="3429"/>
                  </a:lnTo>
                  <a:lnTo>
                    <a:pt x="11112" y="3429"/>
                  </a:lnTo>
                  <a:lnTo>
                    <a:pt x="11112" y="5143"/>
                  </a:lnTo>
                  <a:lnTo>
                    <a:pt x="12827" y="5143"/>
                  </a:lnTo>
                  <a:lnTo>
                    <a:pt x="12827" y="3429"/>
                  </a:lnTo>
                  <a:lnTo>
                    <a:pt x="11328" y="3429"/>
                  </a:lnTo>
                  <a:lnTo>
                    <a:pt x="11328" y="1714"/>
                  </a:lnTo>
                  <a:lnTo>
                    <a:pt x="12827" y="1714"/>
                  </a:lnTo>
                  <a:lnTo>
                    <a:pt x="12827" y="0"/>
                  </a:lnTo>
                  <a:close/>
                </a:path>
                <a:path w="29209" h="5714">
                  <a:moveTo>
                    <a:pt x="17526" y="1714"/>
                  </a:moveTo>
                  <a:lnTo>
                    <a:pt x="16027" y="1714"/>
                  </a:lnTo>
                  <a:lnTo>
                    <a:pt x="16027" y="0"/>
                  </a:lnTo>
                  <a:lnTo>
                    <a:pt x="15811" y="0"/>
                  </a:lnTo>
                  <a:lnTo>
                    <a:pt x="15811" y="1714"/>
                  </a:lnTo>
                  <a:lnTo>
                    <a:pt x="15811" y="3429"/>
                  </a:lnTo>
                  <a:lnTo>
                    <a:pt x="14528" y="3429"/>
                  </a:lnTo>
                  <a:lnTo>
                    <a:pt x="14528" y="1714"/>
                  </a:lnTo>
                  <a:lnTo>
                    <a:pt x="15811" y="1714"/>
                  </a:lnTo>
                  <a:lnTo>
                    <a:pt x="15811" y="0"/>
                  </a:lnTo>
                  <a:lnTo>
                    <a:pt x="14325" y="0"/>
                  </a:lnTo>
                  <a:lnTo>
                    <a:pt x="14325" y="1714"/>
                  </a:lnTo>
                  <a:lnTo>
                    <a:pt x="12827" y="1714"/>
                  </a:lnTo>
                  <a:lnTo>
                    <a:pt x="12827" y="3429"/>
                  </a:lnTo>
                  <a:lnTo>
                    <a:pt x="14325" y="3429"/>
                  </a:lnTo>
                  <a:lnTo>
                    <a:pt x="14325" y="5143"/>
                  </a:lnTo>
                  <a:lnTo>
                    <a:pt x="16027" y="5143"/>
                  </a:lnTo>
                  <a:lnTo>
                    <a:pt x="16027" y="3429"/>
                  </a:lnTo>
                  <a:lnTo>
                    <a:pt x="17526" y="3429"/>
                  </a:lnTo>
                  <a:lnTo>
                    <a:pt x="17526" y="1714"/>
                  </a:lnTo>
                  <a:close/>
                </a:path>
                <a:path w="29209" h="5714">
                  <a:moveTo>
                    <a:pt x="20739" y="1714"/>
                  </a:moveTo>
                  <a:lnTo>
                    <a:pt x="19240" y="1714"/>
                  </a:lnTo>
                  <a:lnTo>
                    <a:pt x="19240" y="0"/>
                  </a:lnTo>
                  <a:lnTo>
                    <a:pt x="17526" y="0"/>
                  </a:lnTo>
                  <a:lnTo>
                    <a:pt x="17526" y="1714"/>
                  </a:lnTo>
                  <a:lnTo>
                    <a:pt x="19024" y="1714"/>
                  </a:lnTo>
                  <a:lnTo>
                    <a:pt x="19024" y="3429"/>
                  </a:lnTo>
                  <a:lnTo>
                    <a:pt x="17526" y="3429"/>
                  </a:lnTo>
                  <a:lnTo>
                    <a:pt x="17526" y="5143"/>
                  </a:lnTo>
                  <a:lnTo>
                    <a:pt x="19240" y="5143"/>
                  </a:lnTo>
                  <a:lnTo>
                    <a:pt x="19240" y="3429"/>
                  </a:lnTo>
                  <a:lnTo>
                    <a:pt x="20739" y="3429"/>
                  </a:lnTo>
                  <a:lnTo>
                    <a:pt x="20739" y="1714"/>
                  </a:lnTo>
                  <a:close/>
                </a:path>
                <a:path w="29209" h="5714">
                  <a:moveTo>
                    <a:pt x="25438" y="0"/>
                  </a:moveTo>
                  <a:lnTo>
                    <a:pt x="23723" y="0"/>
                  </a:lnTo>
                  <a:lnTo>
                    <a:pt x="23723" y="1714"/>
                  </a:lnTo>
                  <a:lnTo>
                    <a:pt x="22440" y="1714"/>
                  </a:lnTo>
                  <a:lnTo>
                    <a:pt x="22440" y="0"/>
                  </a:lnTo>
                  <a:lnTo>
                    <a:pt x="20739" y="0"/>
                  </a:lnTo>
                  <a:lnTo>
                    <a:pt x="20739" y="1714"/>
                  </a:lnTo>
                  <a:lnTo>
                    <a:pt x="22237" y="1714"/>
                  </a:lnTo>
                  <a:lnTo>
                    <a:pt x="22237" y="3429"/>
                  </a:lnTo>
                  <a:lnTo>
                    <a:pt x="20739" y="3429"/>
                  </a:lnTo>
                  <a:lnTo>
                    <a:pt x="20739" y="5143"/>
                  </a:lnTo>
                  <a:lnTo>
                    <a:pt x="22440" y="5143"/>
                  </a:lnTo>
                  <a:lnTo>
                    <a:pt x="22440" y="3429"/>
                  </a:lnTo>
                  <a:lnTo>
                    <a:pt x="23723" y="3429"/>
                  </a:lnTo>
                  <a:lnTo>
                    <a:pt x="23723" y="5143"/>
                  </a:lnTo>
                  <a:lnTo>
                    <a:pt x="25438" y="5143"/>
                  </a:lnTo>
                  <a:lnTo>
                    <a:pt x="25438" y="3429"/>
                  </a:lnTo>
                  <a:lnTo>
                    <a:pt x="23939" y="3429"/>
                  </a:lnTo>
                  <a:lnTo>
                    <a:pt x="23939" y="1714"/>
                  </a:lnTo>
                  <a:lnTo>
                    <a:pt x="25438" y="1714"/>
                  </a:lnTo>
                  <a:lnTo>
                    <a:pt x="25438" y="0"/>
                  </a:lnTo>
                  <a:close/>
                </a:path>
                <a:path w="29209" h="5714">
                  <a:moveTo>
                    <a:pt x="28651" y="0"/>
                  </a:moveTo>
                  <a:lnTo>
                    <a:pt x="26936" y="0"/>
                  </a:lnTo>
                  <a:lnTo>
                    <a:pt x="26936" y="1714"/>
                  </a:lnTo>
                  <a:lnTo>
                    <a:pt x="25438" y="1714"/>
                  </a:lnTo>
                  <a:lnTo>
                    <a:pt x="25438" y="3429"/>
                  </a:lnTo>
                  <a:lnTo>
                    <a:pt x="26936" y="3429"/>
                  </a:lnTo>
                  <a:lnTo>
                    <a:pt x="26936" y="5143"/>
                  </a:lnTo>
                  <a:lnTo>
                    <a:pt x="28651" y="5143"/>
                  </a:lnTo>
                  <a:lnTo>
                    <a:pt x="28651" y="3429"/>
                  </a:lnTo>
                  <a:lnTo>
                    <a:pt x="27152" y="3429"/>
                  </a:lnTo>
                  <a:lnTo>
                    <a:pt x="27152" y="1714"/>
                  </a:lnTo>
                  <a:lnTo>
                    <a:pt x="28651" y="1714"/>
                  </a:lnTo>
                  <a:lnTo>
                    <a:pt x="28651" y="0"/>
                  </a:lnTo>
                  <a:close/>
                </a:path>
                <a:path w="29209" h="5714">
                  <a:moveTo>
                    <a:pt x="29070" y="1714"/>
                  </a:moveTo>
                  <a:lnTo>
                    <a:pt x="28651" y="1714"/>
                  </a:lnTo>
                  <a:lnTo>
                    <a:pt x="28651" y="3429"/>
                  </a:lnTo>
                  <a:lnTo>
                    <a:pt x="29070" y="3429"/>
                  </a:lnTo>
                  <a:lnTo>
                    <a:pt x="29070" y="1714"/>
                  </a:lnTo>
                  <a:close/>
                </a:path>
              </a:pathLst>
            </a:custGeom>
            <a:solidFill>
              <a:srgbClr val="000000"/>
            </a:solidFill>
          </p:spPr>
          <p:txBody>
            <a:bodyPr wrap="square" lIns="0" tIns="0" rIns="0" bIns="0" rtlCol="0"/>
            <a:lstStyle/>
            <a:p>
              <a:endParaRPr/>
            </a:p>
          </p:txBody>
        </p:sp>
        <p:sp>
          <p:nvSpPr>
            <p:cNvPr id="635" name="object 635"/>
            <p:cNvSpPr/>
            <p:nvPr/>
          </p:nvSpPr>
          <p:spPr>
            <a:xfrm>
              <a:off x="7198854"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6" name="object 636"/>
            <p:cNvSpPr/>
            <p:nvPr/>
          </p:nvSpPr>
          <p:spPr>
            <a:xfrm>
              <a:off x="7200137" y="5672595"/>
              <a:ext cx="29209" cy="4445"/>
            </a:xfrm>
            <a:custGeom>
              <a:avLst/>
              <a:gdLst/>
              <a:ahLst/>
              <a:cxnLst/>
              <a:rect l="l" t="t" r="r" b="b"/>
              <a:pathLst>
                <a:path w="29209" h="4445">
                  <a:moveTo>
                    <a:pt x="0" y="4287"/>
                  </a:moveTo>
                  <a:lnTo>
                    <a:pt x="0" y="0"/>
                  </a:lnTo>
                </a:path>
                <a:path w="29209" h="4445">
                  <a:moveTo>
                    <a:pt x="0" y="0"/>
                  </a:moveTo>
                  <a:lnTo>
                    <a:pt x="28652" y="0"/>
                  </a:lnTo>
                </a:path>
                <a:path w="29209" h="4445">
                  <a:moveTo>
                    <a:pt x="28652" y="0"/>
                  </a:moveTo>
                  <a:lnTo>
                    <a:pt x="28652" y="4287"/>
                  </a:lnTo>
                </a:path>
              </a:pathLst>
            </a:custGeom>
            <a:ln w="3175">
              <a:solidFill>
                <a:srgbClr val="000000"/>
              </a:solidFill>
            </a:ln>
          </p:spPr>
          <p:txBody>
            <a:bodyPr wrap="square" lIns="0" tIns="0" rIns="0" bIns="0" rtlCol="0"/>
            <a:lstStyle/>
            <a:p>
              <a:endParaRPr/>
            </a:p>
          </p:txBody>
        </p:sp>
        <p:sp>
          <p:nvSpPr>
            <p:cNvPr id="637" name="object 637"/>
            <p:cNvSpPr/>
            <p:nvPr/>
          </p:nvSpPr>
          <p:spPr>
            <a:xfrm>
              <a:off x="7243543" y="5674738"/>
              <a:ext cx="29209" cy="3175"/>
            </a:xfrm>
            <a:custGeom>
              <a:avLst/>
              <a:gdLst/>
              <a:ahLst/>
              <a:cxnLst/>
              <a:rect l="l" t="t" r="r" b="b"/>
              <a:pathLst>
                <a:path w="29209" h="3175">
                  <a:moveTo>
                    <a:pt x="28866" y="0"/>
                  </a:moveTo>
                  <a:lnTo>
                    <a:pt x="0" y="0"/>
                  </a:lnTo>
                  <a:lnTo>
                    <a:pt x="0" y="3001"/>
                  </a:lnTo>
                  <a:lnTo>
                    <a:pt x="28866" y="3001"/>
                  </a:lnTo>
                  <a:lnTo>
                    <a:pt x="28866" y="0"/>
                  </a:lnTo>
                  <a:close/>
                </a:path>
              </a:pathLst>
            </a:custGeom>
            <a:solidFill>
              <a:srgbClr val="D4D4D4"/>
            </a:solidFill>
          </p:spPr>
          <p:txBody>
            <a:bodyPr wrap="square" lIns="0" tIns="0" rIns="0" bIns="0" rtlCol="0"/>
            <a:lstStyle/>
            <a:p>
              <a:endParaRPr/>
            </a:p>
          </p:txBody>
        </p:sp>
        <p:sp>
          <p:nvSpPr>
            <p:cNvPr id="638" name="object 638"/>
            <p:cNvSpPr/>
            <p:nvPr/>
          </p:nvSpPr>
          <p:spPr>
            <a:xfrm>
              <a:off x="7246747" y="5674525"/>
              <a:ext cx="26034" cy="3175"/>
            </a:xfrm>
            <a:custGeom>
              <a:avLst/>
              <a:gdLst/>
              <a:ahLst/>
              <a:cxnLst/>
              <a:rect l="l" t="t" r="r" b="b"/>
              <a:pathLst>
                <a:path w="26034" h="3175">
                  <a:moveTo>
                    <a:pt x="3200" y="0"/>
                  </a:moveTo>
                  <a:lnTo>
                    <a:pt x="0" y="0"/>
                  </a:lnTo>
                  <a:lnTo>
                    <a:pt x="0" y="3009"/>
                  </a:lnTo>
                  <a:lnTo>
                    <a:pt x="3200" y="3009"/>
                  </a:lnTo>
                  <a:lnTo>
                    <a:pt x="3200" y="0"/>
                  </a:lnTo>
                  <a:close/>
                </a:path>
                <a:path w="26034" h="3175">
                  <a:moveTo>
                    <a:pt x="9410" y="0"/>
                  </a:moveTo>
                  <a:lnTo>
                    <a:pt x="6197" y="0"/>
                  </a:lnTo>
                  <a:lnTo>
                    <a:pt x="6197" y="3009"/>
                  </a:lnTo>
                  <a:lnTo>
                    <a:pt x="9410" y="3009"/>
                  </a:lnTo>
                  <a:lnTo>
                    <a:pt x="9410" y="0"/>
                  </a:lnTo>
                  <a:close/>
                </a:path>
                <a:path w="26034" h="3175">
                  <a:moveTo>
                    <a:pt x="15824" y="0"/>
                  </a:moveTo>
                  <a:lnTo>
                    <a:pt x="12611" y="0"/>
                  </a:lnTo>
                  <a:lnTo>
                    <a:pt x="12611" y="3009"/>
                  </a:lnTo>
                  <a:lnTo>
                    <a:pt x="15824" y="3009"/>
                  </a:lnTo>
                  <a:lnTo>
                    <a:pt x="15824" y="0"/>
                  </a:lnTo>
                  <a:close/>
                </a:path>
                <a:path w="26034" h="3175">
                  <a:moveTo>
                    <a:pt x="22021" y="0"/>
                  </a:moveTo>
                  <a:lnTo>
                    <a:pt x="18808" y="0"/>
                  </a:lnTo>
                  <a:lnTo>
                    <a:pt x="18808" y="3009"/>
                  </a:lnTo>
                  <a:lnTo>
                    <a:pt x="22021" y="3009"/>
                  </a:lnTo>
                  <a:lnTo>
                    <a:pt x="22021" y="0"/>
                  </a:lnTo>
                  <a:close/>
                </a:path>
                <a:path w="26034" h="3175">
                  <a:moveTo>
                    <a:pt x="25654" y="0"/>
                  </a:moveTo>
                  <a:lnTo>
                    <a:pt x="25234" y="0"/>
                  </a:lnTo>
                  <a:lnTo>
                    <a:pt x="25234" y="3009"/>
                  </a:lnTo>
                  <a:lnTo>
                    <a:pt x="25654" y="3009"/>
                  </a:lnTo>
                  <a:lnTo>
                    <a:pt x="25654" y="0"/>
                  </a:lnTo>
                  <a:close/>
                </a:path>
              </a:pathLst>
            </a:custGeom>
            <a:solidFill>
              <a:srgbClr val="000000"/>
            </a:solidFill>
          </p:spPr>
          <p:txBody>
            <a:bodyPr wrap="square" lIns="0" tIns="0" rIns="0" bIns="0" rtlCol="0"/>
            <a:lstStyle/>
            <a:p>
              <a:endParaRPr/>
            </a:p>
          </p:txBody>
        </p:sp>
        <p:sp>
          <p:nvSpPr>
            <p:cNvPr id="639" name="object 639"/>
            <p:cNvSpPr/>
            <p:nvPr/>
          </p:nvSpPr>
          <p:spPr>
            <a:xfrm>
              <a:off x="7242260"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40" name="object 640"/>
            <p:cNvSpPr/>
            <p:nvPr/>
          </p:nvSpPr>
          <p:spPr>
            <a:xfrm>
              <a:off x="7243543" y="5674524"/>
              <a:ext cx="29209" cy="2540"/>
            </a:xfrm>
            <a:custGeom>
              <a:avLst/>
              <a:gdLst/>
              <a:ahLst/>
              <a:cxnLst/>
              <a:rect l="l" t="t" r="r" b="b"/>
              <a:pathLst>
                <a:path w="29209" h="2539">
                  <a:moveTo>
                    <a:pt x="0" y="2358"/>
                  </a:moveTo>
                  <a:lnTo>
                    <a:pt x="0" y="0"/>
                  </a:lnTo>
                </a:path>
                <a:path w="29209" h="2539">
                  <a:moveTo>
                    <a:pt x="0" y="0"/>
                  </a:moveTo>
                  <a:lnTo>
                    <a:pt x="28652" y="0"/>
                  </a:lnTo>
                </a:path>
                <a:path w="29209" h="2539">
                  <a:moveTo>
                    <a:pt x="28652" y="0"/>
                  </a:moveTo>
                  <a:lnTo>
                    <a:pt x="28652" y="2358"/>
                  </a:lnTo>
                </a:path>
              </a:pathLst>
            </a:custGeom>
            <a:ln w="3175">
              <a:solidFill>
                <a:srgbClr val="000000"/>
              </a:solidFill>
            </a:ln>
          </p:spPr>
          <p:txBody>
            <a:bodyPr wrap="square" lIns="0" tIns="0" rIns="0" bIns="0" rtlCol="0"/>
            <a:lstStyle/>
            <a:p>
              <a:endParaRPr/>
            </a:p>
          </p:txBody>
        </p:sp>
        <p:sp>
          <p:nvSpPr>
            <p:cNvPr id="641" name="object 641"/>
            <p:cNvSpPr/>
            <p:nvPr/>
          </p:nvSpPr>
          <p:spPr>
            <a:xfrm>
              <a:off x="7130430" y="5387904"/>
              <a:ext cx="173990" cy="294640"/>
            </a:xfrm>
            <a:custGeom>
              <a:avLst/>
              <a:gdLst/>
              <a:ahLst/>
              <a:cxnLst/>
              <a:rect l="l" t="t" r="r" b="b"/>
              <a:pathLst>
                <a:path w="173990" h="294639">
                  <a:moveTo>
                    <a:pt x="4704" y="289620"/>
                  </a:moveTo>
                  <a:lnTo>
                    <a:pt x="7056" y="289620"/>
                  </a:lnTo>
                </a:path>
                <a:path w="173990" h="294639">
                  <a:moveTo>
                    <a:pt x="7056" y="289620"/>
                  </a:moveTo>
                  <a:lnTo>
                    <a:pt x="9408" y="289620"/>
                  </a:lnTo>
                </a:path>
                <a:path w="173990" h="294639">
                  <a:moveTo>
                    <a:pt x="9408" y="289620"/>
                  </a:moveTo>
                  <a:lnTo>
                    <a:pt x="11760" y="289620"/>
                  </a:lnTo>
                </a:path>
                <a:path w="173990" h="294639">
                  <a:moveTo>
                    <a:pt x="11760" y="289620"/>
                  </a:moveTo>
                  <a:lnTo>
                    <a:pt x="14112" y="289620"/>
                  </a:lnTo>
                </a:path>
                <a:path w="173990" h="294639">
                  <a:moveTo>
                    <a:pt x="14112" y="289620"/>
                  </a:moveTo>
                  <a:lnTo>
                    <a:pt x="16678" y="289620"/>
                  </a:lnTo>
                </a:path>
                <a:path w="173990" h="294639">
                  <a:moveTo>
                    <a:pt x="16678" y="289620"/>
                  </a:moveTo>
                  <a:lnTo>
                    <a:pt x="19030" y="289620"/>
                  </a:lnTo>
                </a:path>
                <a:path w="173990" h="294639">
                  <a:moveTo>
                    <a:pt x="19030" y="289620"/>
                  </a:moveTo>
                  <a:lnTo>
                    <a:pt x="21382" y="289620"/>
                  </a:lnTo>
                </a:path>
                <a:path w="173990" h="294639">
                  <a:moveTo>
                    <a:pt x="21382" y="289620"/>
                  </a:moveTo>
                  <a:lnTo>
                    <a:pt x="23734" y="289620"/>
                  </a:lnTo>
                </a:path>
                <a:path w="173990" h="294639">
                  <a:moveTo>
                    <a:pt x="23734" y="289620"/>
                  </a:moveTo>
                  <a:lnTo>
                    <a:pt x="26086" y="289620"/>
                  </a:lnTo>
                </a:path>
                <a:path w="173990" h="294639">
                  <a:moveTo>
                    <a:pt x="26086" y="289620"/>
                  </a:moveTo>
                  <a:lnTo>
                    <a:pt x="28438" y="289620"/>
                  </a:lnTo>
                </a:path>
                <a:path w="173990" h="294639">
                  <a:moveTo>
                    <a:pt x="28438" y="289620"/>
                  </a:moveTo>
                  <a:lnTo>
                    <a:pt x="30790" y="289620"/>
                  </a:lnTo>
                </a:path>
                <a:path w="173990" h="294639">
                  <a:moveTo>
                    <a:pt x="30790" y="289620"/>
                  </a:moveTo>
                  <a:lnTo>
                    <a:pt x="33142" y="289620"/>
                  </a:lnTo>
                </a:path>
                <a:path w="173990" h="294639">
                  <a:moveTo>
                    <a:pt x="33142" y="289620"/>
                  </a:moveTo>
                  <a:lnTo>
                    <a:pt x="35494" y="289620"/>
                  </a:lnTo>
                </a:path>
                <a:path w="173990" h="294639">
                  <a:moveTo>
                    <a:pt x="35494" y="289620"/>
                  </a:moveTo>
                  <a:lnTo>
                    <a:pt x="38060" y="289620"/>
                  </a:lnTo>
                </a:path>
                <a:path w="173990" h="294639">
                  <a:moveTo>
                    <a:pt x="38060" y="289620"/>
                  </a:moveTo>
                  <a:lnTo>
                    <a:pt x="40412" y="289620"/>
                  </a:lnTo>
                </a:path>
                <a:path w="173990" h="294639">
                  <a:moveTo>
                    <a:pt x="40412" y="289620"/>
                  </a:moveTo>
                  <a:lnTo>
                    <a:pt x="42764" y="289620"/>
                  </a:lnTo>
                </a:path>
                <a:path w="173990" h="294639">
                  <a:moveTo>
                    <a:pt x="42764" y="289620"/>
                  </a:moveTo>
                  <a:lnTo>
                    <a:pt x="45116" y="289620"/>
                  </a:lnTo>
                </a:path>
                <a:path w="173990" h="294639">
                  <a:moveTo>
                    <a:pt x="45116" y="289620"/>
                  </a:moveTo>
                  <a:lnTo>
                    <a:pt x="47468" y="289620"/>
                  </a:lnTo>
                </a:path>
                <a:path w="173990" h="294639">
                  <a:moveTo>
                    <a:pt x="47468" y="289620"/>
                  </a:moveTo>
                  <a:lnTo>
                    <a:pt x="49821" y="289620"/>
                  </a:lnTo>
                </a:path>
                <a:path w="173990" h="294639">
                  <a:moveTo>
                    <a:pt x="49821" y="289620"/>
                  </a:moveTo>
                  <a:lnTo>
                    <a:pt x="52173" y="289620"/>
                  </a:lnTo>
                </a:path>
                <a:path w="173990" h="294639">
                  <a:moveTo>
                    <a:pt x="52173" y="289620"/>
                  </a:moveTo>
                  <a:lnTo>
                    <a:pt x="54525" y="289620"/>
                  </a:lnTo>
                </a:path>
                <a:path w="173990" h="294639">
                  <a:moveTo>
                    <a:pt x="54525" y="289620"/>
                  </a:moveTo>
                  <a:lnTo>
                    <a:pt x="56877" y="289620"/>
                  </a:lnTo>
                </a:path>
                <a:path w="173990" h="294639">
                  <a:moveTo>
                    <a:pt x="56877" y="289620"/>
                  </a:moveTo>
                  <a:lnTo>
                    <a:pt x="59443" y="289620"/>
                  </a:lnTo>
                </a:path>
                <a:path w="173990" h="294639">
                  <a:moveTo>
                    <a:pt x="59443" y="289620"/>
                  </a:moveTo>
                  <a:lnTo>
                    <a:pt x="61795" y="289620"/>
                  </a:lnTo>
                </a:path>
                <a:path w="173990" h="294639">
                  <a:moveTo>
                    <a:pt x="61795" y="289620"/>
                  </a:moveTo>
                  <a:lnTo>
                    <a:pt x="64147" y="289620"/>
                  </a:lnTo>
                </a:path>
                <a:path w="173990" h="294639">
                  <a:moveTo>
                    <a:pt x="64147" y="289620"/>
                  </a:moveTo>
                  <a:lnTo>
                    <a:pt x="66499" y="289620"/>
                  </a:lnTo>
                </a:path>
                <a:path w="173990" h="294639">
                  <a:moveTo>
                    <a:pt x="66499" y="289620"/>
                  </a:moveTo>
                  <a:lnTo>
                    <a:pt x="68851" y="289620"/>
                  </a:lnTo>
                </a:path>
                <a:path w="173990" h="294639">
                  <a:moveTo>
                    <a:pt x="68851" y="289620"/>
                  </a:moveTo>
                  <a:lnTo>
                    <a:pt x="71203" y="289620"/>
                  </a:lnTo>
                </a:path>
                <a:path w="173990" h="294639">
                  <a:moveTo>
                    <a:pt x="71203" y="289620"/>
                  </a:moveTo>
                  <a:lnTo>
                    <a:pt x="73555" y="289620"/>
                  </a:lnTo>
                </a:path>
                <a:path w="173990" h="294639">
                  <a:moveTo>
                    <a:pt x="73555" y="289620"/>
                  </a:moveTo>
                  <a:lnTo>
                    <a:pt x="75907" y="289620"/>
                  </a:lnTo>
                </a:path>
                <a:path w="173990" h="294639">
                  <a:moveTo>
                    <a:pt x="75907" y="289620"/>
                  </a:moveTo>
                  <a:lnTo>
                    <a:pt x="78259" y="289620"/>
                  </a:lnTo>
                </a:path>
                <a:path w="173990" h="294639">
                  <a:moveTo>
                    <a:pt x="78259" y="289620"/>
                  </a:moveTo>
                  <a:lnTo>
                    <a:pt x="80825" y="289620"/>
                  </a:lnTo>
                </a:path>
                <a:path w="173990" h="294639">
                  <a:moveTo>
                    <a:pt x="80825" y="289620"/>
                  </a:moveTo>
                  <a:lnTo>
                    <a:pt x="83177" y="289620"/>
                  </a:lnTo>
                </a:path>
                <a:path w="173990" h="294639">
                  <a:moveTo>
                    <a:pt x="83177" y="289620"/>
                  </a:moveTo>
                  <a:lnTo>
                    <a:pt x="85529" y="289620"/>
                  </a:lnTo>
                </a:path>
                <a:path w="173990" h="294639">
                  <a:moveTo>
                    <a:pt x="85529" y="289620"/>
                  </a:moveTo>
                  <a:lnTo>
                    <a:pt x="87881" y="289620"/>
                  </a:lnTo>
                </a:path>
                <a:path w="173990" h="294639">
                  <a:moveTo>
                    <a:pt x="87881" y="289620"/>
                  </a:moveTo>
                  <a:lnTo>
                    <a:pt x="90233" y="289620"/>
                  </a:lnTo>
                </a:path>
                <a:path w="173990" h="294639">
                  <a:moveTo>
                    <a:pt x="90233" y="289620"/>
                  </a:moveTo>
                  <a:lnTo>
                    <a:pt x="92585" y="289620"/>
                  </a:lnTo>
                </a:path>
                <a:path w="173990" h="294639">
                  <a:moveTo>
                    <a:pt x="92585" y="289620"/>
                  </a:moveTo>
                  <a:lnTo>
                    <a:pt x="94937" y="289620"/>
                  </a:lnTo>
                </a:path>
                <a:path w="173990" h="294639">
                  <a:moveTo>
                    <a:pt x="94937" y="289620"/>
                  </a:moveTo>
                  <a:lnTo>
                    <a:pt x="97289" y="289620"/>
                  </a:lnTo>
                </a:path>
                <a:path w="173990" h="294639">
                  <a:moveTo>
                    <a:pt x="97289" y="289620"/>
                  </a:moveTo>
                  <a:lnTo>
                    <a:pt x="99641" y="289620"/>
                  </a:lnTo>
                </a:path>
                <a:path w="173990" h="294639">
                  <a:moveTo>
                    <a:pt x="99641" y="289620"/>
                  </a:moveTo>
                  <a:lnTo>
                    <a:pt x="102207" y="289620"/>
                  </a:lnTo>
                </a:path>
                <a:path w="173990" h="294639">
                  <a:moveTo>
                    <a:pt x="102207" y="289620"/>
                  </a:moveTo>
                  <a:lnTo>
                    <a:pt x="104559" y="289620"/>
                  </a:lnTo>
                </a:path>
                <a:path w="173990" h="294639">
                  <a:moveTo>
                    <a:pt x="104559" y="289620"/>
                  </a:moveTo>
                  <a:lnTo>
                    <a:pt x="106912" y="289620"/>
                  </a:lnTo>
                </a:path>
                <a:path w="173990" h="294639">
                  <a:moveTo>
                    <a:pt x="106912" y="289620"/>
                  </a:moveTo>
                  <a:lnTo>
                    <a:pt x="109264" y="289620"/>
                  </a:lnTo>
                </a:path>
                <a:path w="173990" h="294639">
                  <a:moveTo>
                    <a:pt x="109264" y="289620"/>
                  </a:moveTo>
                  <a:lnTo>
                    <a:pt x="111616" y="289620"/>
                  </a:lnTo>
                </a:path>
                <a:path w="173990" h="294639">
                  <a:moveTo>
                    <a:pt x="111616" y="289620"/>
                  </a:moveTo>
                  <a:lnTo>
                    <a:pt x="113968" y="289620"/>
                  </a:lnTo>
                </a:path>
                <a:path w="173990" h="294639">
                  <a:moveTo>
                    <a:pt x="113968" y="289620"/>
                  </a:moveTo>
                  <a:lnTo>
                    <a:pt x="116320" y="289620"/>
                  </a:lnTo>
                </a:path>
                <a:path w="173990" h="294639">
                  <a:moveTo>
                    <a:pt x="116320" y="289620"/>
                  </a:moveTo>
                  <a:lnTo>
                    <a:pt x="118672" y="289620"/>
                  </a:lnTo>
                </a:path>
                <a:path w="173990" h="294639">
                  <a:moveTo>
                    <a:pt x="118672" y="289620"/>
                  </a:moveTo>
                  <a:lnTo>
                    <a:pt x="121024" y="289620"/>
                  </a:lnTo>
                </a:path>
                <a:path w="173990" h="294639">
                  <a:moveTo>
                    <a:pt x="121024" y="289620"/>
                  </a:moveTo>
                  <a:lnTo>
                    <a:pt x="123590" y="289620"/>
                  </a:lnTo>
                </a:path>
                <a:path w="173990" h="294639">
                  <a:moveTo>
                    <a:pt x="123590" y="289620"/>
                  </a:moveTo>
                  <a:lnTo>
                    <a:pt x="125942" y="289620"/>
                  </a:lnTo>
                </a:path>
                <a:path w="173990" h="294639">
                  <a:moveTo>
                    <a:pt x="125942" y="289620"/>
                  </a:moveTo>
                  <a:lnTo>
                    <a:pt x="128294" y="289620"/>
                  </a:lnTo>
                </a:path>
                <a:path w="173990" h="294639">
                  <a:moveTo>
                    <a:pt x="128294" y="289620"/>
                  </a:moveTo>
                  <a:lnTo>
                    <a:pt x="130646" y="289620"/>
                  </a:lnTo>
                </a:path>
                <a:path w="173990" h="294639">
                  <a:moveTo>
                    <a:pt x="130646" y="289620"/>
                  </a:moveTo>
                  <a:lnTo>
                    <a:pt x="132998" y="289620"/>
                  </a:lnTo>
                </a:path>
                <a:path w="173990" h="294639">
                  <a:moveTo>
                    <a:pt x="132998" y="289620"/>
                  </a:moveTo>
                  <a:lnTo>
                    <a:pt x="135350" y="289620"/>
                  </a:lnTo>
                </a:path>
                <a:path w="173990" h="294639">
                  <a:moveTo>
                    <a:pt x="135350" y="289620"/>
                  </a:moveTo>
                  <a:lnTo>
                    <a:pt x="137702" y="289620"/>
                  </a:lnTo>
                </a:path>
                <a:path w="173990" h="294639">
                  <a:moveTo>
                    <a:pt x="137702" y="289620"/>
                  </a:moveTo>
                  <a:lnTo>
                    <a:pt x="140054" y="289620"/>
                  </a:lnTo>
                </a:path>
                <a:path w="173990" h="294639">
                  <a:moveTo>
                    <a:pt x="140054" y="289620"/>
                  </a:moveTo>
                  <a:lnTo>
                    <a:pt x="142406" y="289620"/>
                  </a:lnTo>
                </a:path>
                <a:path w="173990" h="294639">
                  <a:moveTo>
                    <a:pt x="142406" y="289620"/>
                  </a:moveTo>
                  <a:lnTo>
                    <a:pt x="144758" y="289620"/>
                  </a:lnTo>
                </a:path>
                <a:path w="173990" h="294639">
                  <a:moveTo>
                    <a:pt x="144758" y="289620"/>
                  </a:moveTo>
                  <a:lnTo>
                    <a:pt x="147324" y="289620"/>
                  </a:lnTo>
                </a:path>
                <a:path w="173990" h="294639">
                  <a:moveTo>
                    <a:pt x="147324" y="289620"/>
                  </a:moveTo>
                  <a:lnTo>
                    <a:pt x="149676" y="289620"/>
                  </a:lnTo>
                </a:path>
                <a:path w="173990" h="294639">
                  <a:moveTo>
                    <a:pt x="149676" y="289620"/>
                  </a:moveTo>
                  <a:lnTo>
                    <a:pt x="152028" y="289620"/>
                  </a:lnTo>
                </a:path>
                <a:path w="173990" h="294639">
                  <a:moveTo>
                    <a:pt x="152028" y="289620"/>
                  </a:moveTo>
                  <a:lnTo>
                    <a:pt x="154380" y="289620"/>
                  </a:lnTo>
                </a:path>
                <a:path w="173990" h="294639">
                  <a:moveTo>
                    <a:pt x="154380" y="289620"/>
                  </a:moveTo>
                  <a:lnTo>
                    <a:pt x="156732" y="289620"/>
                  </a:lnTo>
                </a:path>
                <a:path w="173990" h="294639">
                  <a:moveTo>
                    <a:pt x="156732" y="289620"/>
                  </a:moveTo>
                  <a:lnTo>
                    <a:pt x="159085" y="289620"/>
                  </a:lnTo>
                </a:path>
                <a:path w="173990" h="294639">
                  <a:moveTo>
                    <a:pt x="159085" y="289620"/>
                  </a:moveTo>
                  <a:lnTo>
                    <a:pt x="161437" y="289620"/>
                  </a:lnTo>
                </a:path>
                <a:path w="173990" h="294639">
                  <a:moveTo>
                    <a:pt x="161437" y="289620"/>
                  </a:moveTo>
                  <a:lnTo>
                    <a:pt x="163789" y="289620"/>
                  </a:lnTo>
                </a:path>
                <a:path w="173990" h="294639">
                  <a:moveTo>
                    <a:pt x="163789" y="289620"/>
                  </a:moveTo>
                  <a:lnTo>
                    <a:pt x="166141" y="289620"/>
                  </a:lnTo>
                </a:path>
                <a:path w="173990" h="294639">
                  <a:moveTo>
                    <a:pt x="166141" y="289620"/>
                  </a:moveTo>
                  <a:lnTo>
                    <a:pt x="168707" y="289620"/>
                  </a:lnTo>
                </a:path>
                <a:path w="173990" h="294639">
                  <a:moveTo>
                    <a:pt x="168707" y="289620"/>
                  </a:moveTo>
                  <a:lnTo>
                    <a:pt x="171059" y="289620"/>
                  </a:lnTo>
                </a:path>
                <a:path w="173990" h="294639">
                  <a:moveTo>
                    <a:pt x="171059" y="289620"/>
                  </a:moveTo>
                  <a:lnTo>
                    <a:pt x="173411" y="289620"/>
                  </a:lnTo>
                </a:path>
                <a:path w="173990" h="294639">
                  <a:moveTo>
                    <a:pt x="84032" y="289620"/>
                  </a:moveTo>
                  <a:lnTo>
                    <a:pt x="84032" y="294551"/>
                  </a:lnTo>
                </a:path>
                <a:path w="173990" h="294639">
                  <a:moveTo>
                    <a:pt x="4704" y="289620"/>
                  </a:moveTo>
                  <a:lnTo>
                    <a:pt x="4704" y="287048"/>
                  </a:lnTo>
                </a:path>
                <a:path w="173990" h="294639">
                  <a:moveTo>
                    <a:pt x="4704" y="287048"/>
                  </a:moveTo>
                  <a:lnTo>
                    <a:pt x="4704" y="284475"/>
                  </a:lnTo>
                </a:path>
                <a:path w="173990" h="294639">
                  <a:moveTo>
                    <a:pt x="4704" y="284475"/>
                  </a:moveTo>
                  <a:lnTo>
                    <a:pt x="4704" y="281903"/>
                  </a:lnTo>
                </a:path>
                <a:path w="173990" h="294639">
                  <a:moveTo>
                    <a:pt x="4704" y="281903"/>
                  </a:moveTo>
                  <a:lnTo>
                    <a:pt x="4704" y="279330"/>
                  </a:lnTo>
                </a:path>
                <a:path w="173990" h="294639">
                  <a:moveTo>
                    <a:pt x="4704" y="279330"/>
                  </a:moveTo>
                  <a:lnTo>
                    <a:pt x="4704" y="276972"/>
                  </a:lnTo>
                </a:path>
                <a:path w="173990" h="294639">
                  <a:moveTo>
                    <a:pt x="4704" y="276972"/>
                  </a:moveTo>
                  <a:lnTo>
                    <a:pt x="4704" y="274400"/>
                  </a:lnTo>
                </a:path>
                <a:path w="173990" h="294639">
                  <a:moveTo>
                    <a:pt x="4704" y="274400"/>
                  </a:moveTo>
                  <a:lnTo>
                    <a:pt x="4704" y="271827"/>
                  </a:lnTo>
                </a:path>
                <a:path w="173990" h="294639">
                  <a:moveTo>
                    <a:pt x="4704" y="271827"/>
                  </a:moveTo>
                  <a:lnTo>
                    <a:pt x="4704" y="269255"/>
                  </a:lnTo>
                </a:path>
                <a:path w="173990" h="294639">
                  <a:moveTo>
                    <a:pt x="4704" y="269255"/>
                  </a:moveTo>
                  <a:lnTo>
                    <a:pt x="4704" y="266682"/>
                  </a:lnTo>
                </a:path>
                <a:path w="173990" h="294639">
                  <a:moveTo>
                    <a:pt x="4704" y="266682"/>
                  </a:moveTo>
                  <a:lnTo>
                    <a:pt x="4704" y="264110"/>
                  </a:lnTo>
                </a:path>
                <a:path w="173990" h="294639">
                  <a:moveTo>
                    <a:pt x="4704" y="264110"/>
                  </a:moveTo>
                  <a:lnTo>
                    <a:pt x="4704" y="261537"/>
                  </a:lnTo>
                </a:path>
                <a:path w="173990" h="294639">
                  <a:moveTo>
                    <a:pt x="4704" y="261537"/>
                  </a:moveTo>
                  <a:lnTo>
                    <a:pt x="4704" y="258965"/>
                  </a:lnTo>
                </a:path>
                <a:path w="173990" h="294639">
                  <a:moveTo>
                    <a:pt x="4704" y="258965"/>
                  </a:moveTo>
                  <a:lnTo>
                    <a:pt x="4704" y="256607"/>
                  </a:lnTo>
                </a:path>
                <a:path w="173990" h="294639">
                  <a:moveTo>
                    <a:pt x="4704" y="256607"/>
                  </a:moveTo>
                  <a:lnTo>
                    <a:pt x="4704" y="254034"/>
                  </a:lnTo>
                </a:path>
                <a:path w="173990" h="294639">
                  <a:moveTo>
                    <a:pt x="4704" y="254034"/>
                  </a:moveTo>
                  <a:lnTo>
                    <a:pt x="4704" y="251462"/>
                  </a:lnTo>
                </a:path>
                <a:path w="173990" h="294639">
                  <a:moveTo>
                    <a:pt x="4704" y="251462"/>
                  </a:moveTo>
                  <a:lnTo>
                    <a:pt x="4704" y="248889"/>
                  </a:lnTo>
                </a:path>
                <a:path w="173990" h="294639">
                  <a:moveTo>
                    <a:pt x="4704" y="248889"/>
                  </a:moveTo>
                  <a:lnTo>
                    <a:pt x="4704" y="246317"/>
                  </a:lnTo>
                </a:path>
                <a:path w="173990" h="294639">
                  <a:moveTo>
                    <a:pt x="4704" y="246317"/>
                  </a:moveTo>
                  <a:lnTo>
                    <a:pt x="4704" y="243744"/>
                  </a:lnTo>
                </a:path>
                <a:path w="173990" h="294639">
                  <a:moveTo>
                    <a:pt x="4704" y="243744"/>
                  </a:moveTo>
                  <a:lnTo>
                    <a:pt x="4704" y="241172"/>
                  </a:lnTo>
                </a:path>
                <a:path w="173990" h="294639">
                  <a:moveTo>
                    <a:pt x="4704" y="241172"/>
                  </a:moveTo>
                  <a:lnTo>
                    <a:pt x="4704" y="238813"/>
                  </a:lnTo>
                </a:path>
                <a:path w="173990" h="294639">
                  <a:moveTo>
                    <a:pt x="4704" y="238813"/>
                  </a:moveTo>
                  <a:lnTo>
                    <a:pt x="4704" y="236241"/>
                  </a:lnTo>
                </a:path>
                <a:path w="173990" h="294639">
                  <a:moveTo>
                    <a:pt x="4704" y="236241"/>
                  </a:moveTo>
                  <a:lnTo>
                    <a:pt x="4704" y="233668"/>
                  </a:lnTo>
                </a:path>
                <a:path w="173990" h="294639">
                  <a:moveTo>
                    <a:pt x="4704" y="233668"/>
                  </a:moveTo>
                  <a:lnTo>
                    <a:pt x="4704" y="231096"/>
                  </a:lnTo>
                </a:path>
                <a:path w="173990" h="294639">
                  <a:moveTo>
                    <a:pt x="4704" y="231096"/>
                  </a:moveTo>
                  <a:lnTo>
                    <a:pt x="4704" y="228523"/>
                  </a:lnTo>
                </a:path>
                <a:path w="173990" h="294639">
                  <a:moveTo>
                    <a:pt x="4704" y="228523"/>
                  </a:moveTo>
                  <a:lnTo>
                    <a:pt x="4704" y="225951"/>
                  </a:lnTo>
                </a:path>
                <a:path w="173990" h="294639">
                  <a:moveTo>
                    <a:pt x="4704" y="225951"/>
                  </a:moveTo>
                  <a:lnTo>
                    <a:pt x="4704" y="223378"/>
                  </a:lnTo>
                </a:path>
                <a:path w="173990" h="294639">
                  <a:moveTo>
                    <a:pt x="4704" y="223378"/>
                  </a:moveTo>
                  <a:lnTo>
                    <a:pt x="4704" y="220806"/>
                  </a:lnTo>
                </a:path>
                <a:path w="173990" h="294639">
                  <a:moveTo>
                    <a:pt x="4704" y="220806"/>
                  </a:moveTo>
                  <a:lnTo>
                    <a:pt x="4704" y="218448"/>
                  </a:lnTo>
                </a:path>
                <a:path w="173990" h="294639">
                  <a:moveTo>
                    <a:pt x="4704" y="218448"/>
                  </a:moveTo>
                  <a:lnTo>
                    <a:pt x="4704" y="215875"/>
                  </a:lnTo>
                </a:path>
                <a:path w="173990" h="294639">
                  <a:moveTo>
                    <a:pt x="4704" y="215875"/>
                  </a:moveTo>
                  <a:lnTo>
                    <a:pt x="4704" y="213303"/>
                  </a:lnTo>
                </a:path>
                <a:path w="173990" h="294639">
                  <a:moveTo>
                    <a:pt x="4704" y="213303"/>
                  </a:moveTo>
                  <a:lnTo>
                    <a:pt x="4704" y="210730"/>
                  </a:lnTo>
                </a:path>
                <a:path w="173990" h="294639">
                  <a:moveTo>
                    <a:pt x="4704" y="210730"/>
                  </a:moveTo>
                  <a:lnTo>
                    <a:pt x="4704" y="208158"/>
                  </a:lnTo>
                </a:path>
                <a:path w="173990" h="294639">
                  <a:moveTo>
                    <a:pt x="4704" y="208158"/>
                  </a:moveTo>
                  <a:lnTo>
                    <a:pt x="4704" y="205585"/>
                  </a:lnTo>
                </a:path>
                <a:path w="173990" h="294639">
                  <a:moveTo>
                    <a:pt x="4704" y="205585"/>
                  </a:moveTo>
                  <a:lnTo>
                    <a:pt x="4704" y="203013"/>
                  </a:lnTo>
                </a:path>
                <a:path w="173990" h="294639">
                  <a:moveTo>
                    <a:pt x="4704" y="203013"/>
                  </a:moveTo>
                  <a:lnTo>
                    <a:pt x="4704" y="200655"/>
                  </a:lnTo>
                </a:path>
                <a:path w="173990" h="294639">
                  <a:moveTo>
                    <a:pt x="4704" y="200655"/>
                  </a:moveTo>
                  <a:lnTo>
                    <a:pt x="4704" y="198082"/>
                  </a:lnTo>
                </a:path>
                <a:path w="173990" h="294639">
                  <a:moveTo>
                    <a:pt x="4704" y="198082"/>
                  </a:moveTo>
                  <a:lnTo>
                    <a:pt x="4704" y="195510"/>
                  </a:lnTo>
                </a:path>
                <a:path w="173990" h="294639">
                  <a:moveTo>
                    <a:pt x="4704" y="195510"/>
                  </a:moveTo>
                  <a:lnTo>
                    <a:pt x="4704" y="192937"/>
                  </a:lnTo>
                </a:path>
                <a:path w="173990" h="294639">
                  <a:moveTo>
                    <a:pt x="4704" y="192937"/>
                  </a:moveTo>
                  <a:lnTo>
                    <a:pt x="4704" y="190365"/>
                  </a:lnTo>
                </a:path>
                <a:path w="173990" h="294639">
                  <a:moveTo>
                    <a:pt x="4704" y="190365"/>
                  </a:moveTo>
                  <a:lnTo>
                    <a:pt x="4704" y="187792"/>
                  </a:lnTo>
                </a:path>
                <a:path w="173990" h="294639">
                  <a:moveTo>
                    <a:pt x="4704" y="187792"/>
                  </a:moveTo>
                  <a:lnTo>
                    <a:pt x="4704" y="185219"/>
                  </a:lnTo>
                </a:path>
                <a:path w="173990" h="294639">
                  <a:moveTo>
                    <a:pt x="4704" y="185219"/>
                  </a:moveTo>
                  <a:lnTo>
                    <a:pt x="4704" y="182647"/>
                  </a:lnTo>
                </a:path>
                <a:path w="173990" h="294639">
                  <a:moveTo>
                    <a:pt x="4704" y="182647"/>
                  </a:moveTo>
                  <a:lnTo>
                    <a:pt x="4704" y="180289"/>
                  </a:lnTo>
                </a:path>
                <a:path w="173990" h="294639">
                  <a:moveTo>
                    <a:pt x="4704" y="180289"/>
                  </a:moveTo>
                  <a:lnTo>
                    <a:pt x="4704" y="177716"/>
                  </a:lnTo>
                </a:path>
                <a:path w="173990" h="294639">
                  <a:moveTo>
                    <a:pt x="4704" y="177716"/>
                  </a:moveTo>
                  <a:lnTo>
                    <a:pt x="4704" y="175144"/>
                  </a:lnTo>
                </a:path>
                <a:path w="173990" h="294639">
                  <a:moveTo>
                    <a:pt x="4704" y="175144"/>
                  </a:moveTo>
                  <a:lnTo>
                    <a:pt x="4704" y="172571"/>
                  </a:lnTo>
                </a:path>
                <a:path w="173990" h="294639">
                  <a:moveTo>
                    <a:pt x="4704" y="172571"/>
                  </a:moveTo>
                  <a:lnTo>
                    <a:pt x="4704" y="169999"/>
                  </a:lnTo>
                </a:path>
                <a:path w="173990" h="294639">
                  <a:moveTo>
                    <a:pt x="4704" y="169999"/>
                  </a:moveTo>
                  <a:lnTo>
                    <a:pt x="4704" y="167426"/>
                  </a:lnTo>
                </a:path>
                <a:path w="173990" h="294639">
                  <a:moveTo>
                    <a:pt x="4704" y="167426"/>
                  </a:moveTo>
                  <a:lnTo>
                    <a:pt x="4704" y="164854"/>
                  </a:lnTo>
                </a:path>
                <a:path w="173990" h="294639">
                  <a:moveTo>
                    <a:pt x="4704" y="164854"/>
                  </a:moveTo>
                  <a:lnTo>
                    <a:pt x="4704" y="162281"/>
                  </a:lnTo>
                </a:path>
                <a:path w="173990" h="294639">
                  <a:moveTo>
                    <a:pt x="4704" y="162281"/>
                  </a:moveTo>
                  <a:lnTo>
                    <a:pt x="4704" y="159924"/>
                  </a:lnTo>
                </a:path>
                <a:path w="173990" h="294639">
                  <a:moveTo>
                    <a:pt x="4704" y="159924"/>
                  </a:moveTo>
                  <a:lnTo>
                    <a:pt x="4704" y="157351"/>
                  </a:lnTo>
                </a:path>
                <a:path w="173990" h="294639">
                  <a:moveTo>
                    <a:pt x="4704" y="157351"/>
                  </a:moveTo>
                  <a:lnTo>
                    <a:pt x="4704" y="154779"/>
                  </a:lnTo>
                </a:path>
                <a:path w="173990" h="294639">
                  <a:moveTo>
                    <a:pt x="4704" y="154779"/>
                  </a:moveTo>
                  <a:lnTo>
                    <a:pt x="4704" y="152206"/>
                  </a:lnTo>
                </a:path>
                <a:path w="173990" h="294639">
                  <a:moveTo>
                    <a:pt x="4704" y="152206"/>
                  </a:moveTo>
                  <a:lnTo>
                    <a:pt x="4704" y="149633"/>
                  </a:lnTo>
                </a:path>
                <a:path w="173990" h="294639">
                  <a:moveTo>
                    <a:pt x="4704" y="149633"/>
                  </a:moveTo>
                  <a:lnTo>
                    <a:pt x="4704" y="147061"/>
                  </a:lnTo>
                </a:path>
                <a:path w="173990" h="294639">
                  <a:moveTo>
                    <a:pt x="4704" y="147061"/>
                  </a:moveTo>
                  <a:lnTo>
                    <a:pt x="4704" y="144488"/>
                  </a:lnTo>
                </a:path>
                <a:path w="173990" h="294639">
                  <a:moveTo>
                    <a:pt x="4704" y="144488"/>
                  </a:moveTo>
                  <a:lnTo>
                    <a:pt x="4704" y="142130"/>
                  </a:lnTo>
                </a:path>
                <a:path w="173990" h="294639">
                  <a:moveTo>
                    <a:pt x="4704" y="142130"/>
                  </a:moveTo>
                  <a:lnTo>
                    <a:pt x="4704" y="139558"/>
                  </a:lnTo>
                </a:path>
                <a:path w="173990" h="294639">
                  <a:moveTo>
                    <a:pt x="4704" y="139558"/>
                  </a:moveTo>
                  <a:lnTo>
                    <a:pt x="4704" y="136985"/>
                  </a:lnTo>
                </a:path>
                <a:path w="173990" h="294639">
                  <a:moveTo>
                    <a:pt x="4704" y="136985"/>
                  </a:moveTo>
                  <a:lnTo>
                    <a:pt x="4704" y="134413"/>
                  </a:lnTo>
                </a:path>
                <a:path w="173990" h="294639">
                  <a:moveTo>
                    <a:pt x="4704" y="134413"/>
                  </a:moveTo>
                  <a:lnTo>
                    <a:pt x="4704" y="131840"/>
                  </a:lnTo>
                </a:path>
                <a:path w="173990" h="294639">
                  <a:moveTo>
                    <a:pt x="4704" y="131840"/>
                  </a:moveTo>
                  <a:lnTo>
                    <a:pt x="4704" y="129268"/>
                  </a:lnTo>
                </a:path>
                <a:path w="173990" h="294639">
                  <a:moveTo>
                    <a:pt x="4704" y="129268"/>
                  </a:moveTo>
                  <a:lnTo>
                    <a:pt x="4704" y="126695"/>
                  </a:lnTo>
                </a:path>
                <a:path w="173990" h="294639">
                  <a:moveTo>
                    <a:pt x="4704" y="126695"/>
                  </a:moveTo>
                  <a:lnTo>
                    <a:pt x="4704" y="124123"/>
                  </a:lnTo>
                </a:path>
                <a:path w="173990" h="294639">
                  <a:moveTo>
                    <a:pt x="4704" y="124123"/>
                  </a:moveTo>
                  <a:lnTo>
                    <a:pt x="4704" y="121764"/>
                  </a:lnTo>
                </a:path>
                <a:path w="173990" h="294639">
                  <a:moveTo>
                    <a:pt x="4704" y="121764"/>
                  </a:moveTo>
                  <a:lnTo>
                    <a:pt x="4704" y="119192"/>
                  </a:lnTo>
                </a:path>
                <a:path w="173990" h="294639">
                  <a:moveTo>
                    <a:pt x="4704" y="119192"/>
                  </a:moveTo>
                  <a:lnTo>
                    <a:pt x="4704" y="116619"/>
                  </a:lnTo>
                </a:path>
                <a:path w="173990" h="294639">
                  <a:moveTo>
                    <a:pt x="4704" y="116619"/>
                  </a:moveTo>
                  <a:lnTo>
                    <a:pt x="4704" y="114047"/>
                  </a:lnTo>
                </a:path>
                <a:path w="173990" h="294639">
                  <a:moveTo>
                    <a:pt x="4704" y="114047"/>
                  </a:moveTo>
                  <a:lnTo>
                    <a:pt x="4704" y="111474"/>
                  </a:lnTo>
                </a:path>
                <a:path w="173990" h="294639">
                  <a:moveTo>
                    <a:pt x="4704" y="111474"/>
                  </a:moveTo>
                  <a:lnTo>
                    <a:pt x="4704" y="108902"/>
                  </a:lnTo>
                </a:path>
                <a:path w="173990" h="294639">
                  <a:moveTo>
                    <a:pt x="4704" y="108902"/>
                  </a:moveTo>
                  <a:lnTo>
                    <a:pt x="4704" y="106329"/>
                  </a:lnTo>
                </a:path>
                <a:path w="173990" h="294639">
                  <a:moveTo>
                    <a:pt x="4704" y="106329"/>
                  </a:moveTo>
                  <a:lnTo>
                    <a:pt x="4704" y="103972"/>
                  </a:lnTo>
                </a:path>
                <a:path w="173990" h="294639">
                  <a:moveTo>
                    <a:pt x="4704" y="103972"/>
                  </a:moveTo>
                  <a:lnTo>
                    <a:pt x="4704" y="101399"/>
                  </a:lnTo>
                </a:path>
                <a:path w="173990" h="294639">
                  <a:moveTo>
                    <a:pt x="4704" y="101399"/>
                  </a:moveTo>
                  <a:lnTo>
                    <a:pt x="4704" y="98827"/>
                  </a:lnTo>
                </a:path>
                <a:path w="173990" h="294639">
                  <a:moveTo>
                    <a:pt x="4704" y="98827"/>
                  </a:moveTo>
                  <a:lnTo>
                    <a:pt x="4704" y="96254"/>
                  </a:lnTo>
                </a:path>
                <a:path w="173990" h="294639">
                  <a:moveTo>
                    <a:pt x="4704" y="96254"/>
                  </a:moveTo>
                  <a:lnTo>
                    <a:pt x="4704" y="93682"/>
                  </a:lnTo>
                </a:path>
                <a:path w="173990" h="294639">
                  <a:moveTo>
                    <a:pt x="4704" y="93682"/>
                  </a:moveTo>
                  <a:lnTo>
                    <a:pt x="4704" y="91109"/>
                  </a:lnTo>
                </a:path>
                <a:path w="173990" h="294639">
                  <a:moveTo>
                    <a:pt x="4704" y="91109"/>
                  </a:moveTo>
                  <a:lnTo>
                    <a:pt x="4704" y="88536"/>
                  </a:lnTo>
                </a:path>
                <a:path w="173990" h="294639">
                  <a:moveTo>
                    <a:pt x="4704" y="88536"/>
                  </a:moveTo>
                  <a:lnTo>
                    <a:pt x="4704" y="85964"/>
                  </a:lnTo>
                </a:path>
                <a:path w="173990" h="294639">
                  <a:moveTo>
                    <a:pt x="4704" y="85964"/>
                  </a:moveTo>
                  <a:lnTo>
                    <a:pt x="4704" y="83606"/>
                  </a:lnTo>
                </a:path>
                <a:path w="173990" h="294639">
                  <a:moveTo>
                    <a:pt x="4704" y="83606"/>
                  </a:moveTo>
                  <a:lnTo>
                    <a:pt x="4704" y="81033"/>
                  </a:lnTo>
                </a:path>
                <a:path w="173990" h="294639">
                  <a:moveTo>
                    <a:pt x="4704" y="81033"/>
                  </a:moveTo>
                  <a:lnTo>
                    <a:pt x="4704" y="78460"/>
                  </a:lnTo>
                </a:path>
                <a:path w="173990" h="294639">
                  <a:moveTo>
                    <a:pt x="4704" y="78460"/>
                  </a:moveTo>
                  <a:lnTo>
                    <a:pt x="4704" y="75888"/>
                  </a:lnTo>
                </a:path>
                <a:path w="173990" h="294639">
                  <a:moveTo>
                    <a:pt x="4704" y="75888"/>
                  </a:moveTo>
                  <a:lnTo>
                    <a:pt x="4704" y="73316"/>
                  </a:lnTo>
                </a:path>
                <a:path w="173990" h="294639">
                  <a:moveTo>
                    <a:pt x="4704" y="73316"/>
                  </a:moveTo>
                  <a:lnTo>
                    <a:pt x="4704" y="70743"/>
                  </a:lnTo>
                </a:path>
                <a:path w="173990" h="294639">
                  <a:moveTo>
                    <a:pt x="4704" y="70743"/>
                  </a:moveTo>
                  <a:lnTo>
                    <a:pt x="4704" y="68171"/>
                  </a:lnTo>
                </a:path>
                <a:path w="173990" h="294639">
                  <a:moveTo>
                    <a:pt x="4704" y="68171"/>
                  </a:moveTo>
                  <a:lnTo>
                    <a:pt x="4704" y="65598"/>
                  </a:lnTo>
                </a:path>
                <a:path w="173990" h="294639">
                  <a:moveTo>
                    <a:pt x="4704" y="65598"/>
                  </a:moveTo>
                  <a:lnTo>
                    <a:pt x="4704" y="63240"/>
                  </a:lnTo>
                </a:path>
                <a:path w="173990" h="294639">
                  <a:moveTo>
                    <a:pt x="4704" y="63240"/>
                  </a:moveTo>
                  <a:lnTo>
                    <a:pt x="4704" y="60668"/>
                  </a:lnTo>
                </a:path>
                <a:path w="173990" h="294639">
                  <a:moveTo>
                    <a:pt x="4704" y="60668"/>
                  </a:moveTo>
                  <a:lnTo>
                    <a:pt x="4704" y="58095"/>
                  </a:lnTo>
                </a:path>
                <a:path w="173990" h="294639">
                  <a:moveTo>
                    <a:pt x="4704" y="58095"/>
                  </a:moveTo>
                  <a:lnTo>
                    <a:pt x="4704" y="55523"/>
                  </a:lnTo>
                </a:path>
                <a:path w="173990" h="294639">
                  <a:moveTo>
                    <a:pt x="4704" y="55523"/>
                  </a:moveTo>
                  <a:lnTo>
                    <a:pt x="4704" y="52950"/>
                  </a:lnTo>
                </a:path>
                <a:path w="173990" h="294639">
                  <a:moveTo>
                    <a:pt x="4704" y="52950"/>
                  </a:moveTo>
                  <a:lnTo>
                    <a:pt x="4704" y="50377"/>
                  </a:lnTo>
                </a:path>
                <a:path w="173990" h="294639">
                  <a:moveTo>
                    <a:pt x="4704" y="50377"/>
                  </a:moveTo>
                  <a:lnTo>
                    <a:pt x="4704" y="47805"/>
                  </a:lnTo>
                </a:path>
                <a:path w="173990" h="294639">
                  <a:moveTo>
                    <a:pt x="4704" y="47805"/>
                  </a:moveTo>
                  <a:lnTo>
                    <a:pt x="4704" y="45447"/>
                  </a:lnTo>
                </a:path>
                <a:path w="173990" h="294639">
                  <a:moveTo>
                    <a:pt x="4704" y="45447"/>
                  </a:moveTo>
                  <a:lnTo>
                    <a:pt x="4704" y="42875"/>
                  </a:lnTo>
                </a:path>
                <a:path w="173990" h="294639">
                  <a:moveTo>
                    <a:pt x="4704" y="42875"/>
                  </a:moveTo>
                  <a:lnTo>
                    <a:pt x="4704" y="40302"/>
                  </a:lnTo>
                </a:path>
                <a:path w="173990" h="294639">
                  <a:moveTo>
                    <a:pt x="4704" y="40302"/>
                  </a:moveTo>
                  <a:lnTo>
                    <a:pt x="4704" y="37729"/>
                  </a:lnTo>
                </a:path>
                <a:path w="173990" h="294639">
                  <a:moveTo>
                    <a:pt x="4704" y="37729"/>
                  </a:moveTo>
                  <a:lnTo>
                    <a:pt x="4704" y="35157"/>
                  </a:lnTo>
                </a:path>
                <a:path w="173990" h="294639">
                  <a:moveTo>
                    <a:pt x="4704" y="35157"/>
                  </a:moveTo>
                  <a:lnTo>
                    <a:pt x="4704" y="32585"/>
                  </a:lnTo>
                </a:path>
                <a:path w="173990" h="294639">
                  <a:moveTo>
                    <a:pt x="4704" y="32585"/>
                  </a:moveTo>
                  <a:lnTo>
                    <a:pt x="4704" y="30012"/>
                  </a:lnTo>
                </a:path>
                <a:path w="173990" h="294639">
                  <a:moveTo>
                    <a:pt x="4704" y="30012"/>
                  </a:moveTo>
                  <a:lnTo>
                    <a:pt x="4704" y="27439"/>
                  </a:lnTo>
                </a:path>
                <a:path w="173990" h="294639">
                  <a:moveTo>
                    <a:pt x="4704" y="27439"/>
                  </a:moveTo>
                  <a:lnTo>
                    <a:pt x="4704" y="25081"/>
                  </a:lnTo>
                </a:path>
                <a:path w="173990" h="294639">
                  <a:moveTo>
                    <a:pt x="4704" y="25081"/>
                  </a:moveTo>
                  <a:lnTo>
                    <a:pt x="4704" y="22509"/>
                  </a:lnTo>
                </a:path>
                <a:path w="173990" h="294639">
                  <a:moveTo>
                    <a:pt x="4704" y="22509"/>
                  </a:moveTo>
                  <a:lnTo>
                    <a:pt x="4704" y="19936"/>
                  </a:lnTo>
                </a:path>
                <a:path w="173990" h="294639">
                  <a:moveTo>
                    <a:pt x="4704" y="19936"/>
                  </a:moveTo>
                  <a:lnTo>
                    <a:pt x="4704" y="17364"/>
                  </a:lnTo>
                </a:path>
                <a:path w="173990" h="294639">
                  <a:moveTo>
                    <a:pt x="4704" y="17364"/>
                  </a:moveTo>
                  <a:lnTo>
                    <a:pt x="4704" y="14791"/>
                  </a:lnTo>
                </a:path>
                <a:path w="173990" h="294639">
                  <a:moveTo>
                    <a:pt x="4704" y="14791"/>
                  </a:moveTo>
                  <a:lnTo>
                    <a:pt x="4704" y="12219"/>
                  </a:lnTo>
                </a:path>
                <a:path w="173990" h="294639">
                  <a:moveTo>
                    <a:pt x="4704" y="12219"/>
                  </a:moveTo>
                  <a:lnTo>
                    <a:pt x="4704" y="9646"/>
                  </a:lnTo>
                </a:path>
                <a:path w="173990" h="294639">
                  <a:moveTo>
                    <a:pt x="4704" y="9646"/>
                  </a:moveTo>
                  <a:lnTo>
                    <a:pt x="4704" y="7288"/>
                  </a:lnTo>
                </a:path>
                <a:path w="173990" h="294639">
                  <a:moveTo>
                    <a:pt x="4704" y="7288"/>
                  </a:moveTo>
                  <a:lnTo>
                    <a:pt x="4704" y="4716"/>
                  </a:lnTo>
                </a:path>
                <a:path w="173990" h="294639">
                  <a:moveTo>
                    <a:pt x="4704" y="4716"/>
                  </a:moveTo>
                  <a:lnTo>
                    <a:pt x="4704" y="2143"/>
                  </a:lnTo>
                </a:path>
                <a:path w="173990" h="294639">
                  <a:moveTo>
                    <a:pt x="4704" y="2143"/>
                  </a:moveTo>
                  <a:lnTo>
                    <a:pt x="4704" y="0"/>
                  </a:lnTo>
                </a:path>
                <a:path w="173990" h="294639">
                  <a:moveTo>
                    <a:pt x="4704" y="289620"/>
                  </a:moveTo>
                  <a:lnTo>
                    <a:pt x="0" y="289620"/>
                  </a:lnTo>
                </a:path>
                <a:path w="173990" h="294639">
                  <a:moveTo>
                    <a:pt x="4704" y="265610"/>
                  </a:moveTo>
                  <a:lnTo>
                    <a:pt x="0" y="265610"/>
                  </a:lnTo>
                </a:path>
                <a:path w="173990" h="294639">
                  <a:moveTo>
                    <a:pt x="4704" y="241386"/>
                  </a:moveTo>
                  <a:lnTo>
                    <a:pt x="0" y="241386"/>
                  </a:lnTo>
                </a:path>
                <a:path w="173990" h="294639">
                  <a:moveTo>
                    <a:pt x="4704" y="217162"/>
                  </a:moveTo>
                  <a:lnTo>
                    <a:pt x="0" y="217162"/>
                  </a:lnTo>
                </a:path>
                <a:path w="173990" h="294639">
                  <a:moveTo>
                    <a:pt x="4704" y="193151"/>
                  </a:moveTo>
                  <a:lnTo>
                    <a:pt x="0" y="193151"/>
                  </a:lnTo>
                </a:path>
                <a:path w="173990" h="294639">
                  <a:moveTo>
                    <a:pt x="4704" y="168927"/>
                  </a:moveTo>
                  <a:lnTo>
                    <a:pt x="0" y="168927"/>
                  </a:lnTo>
                </a:path>
                <a:path w="173990" h="294639">
                  <a:moveTo>
                    <a:pt x="4704" y="144917"/>
                  </a:moveTo>
                  <a:lnTo>
                    <a:pt x="0" y="144917"/>
                  </a:lnTo>
                </a:path>
                <a:path w="173990" h="294639">
                  <a:moveTo>
                    <a:pt x="4704" y="120693"/>
                  </a:moveTo>
                  <a:lnTo>
                    <a:pt x="0" y="120693"/>
                  </a:lnTo>
                </a:path>
                <a:path w="173990" h="294639">
                  <a:moveTo>
                    <a:pt x="4704" y="96468"/>
                  </a:moveTo>
                  <a:lnTo>
                    <a:pt x="0" y="96468"/>
                  </a:lnTo>
                </a:path>
                <a:path w="173990" h="294639">
                  <a:moveTo>
                    <a:pt x="4704" y="72458"/>
                  </a:moveTo>
                  <a:lnTo>
                    <a:pt x="0" y="72458"/>
                  </a:lnTo>
                </a:path>
                <a:path w="173990" h="294639">
                  <a:moveTo>
                    <a:pt x="4704" y="48234"/>
                  </a:moveTo>
                  <a:lnTo>
                    <a:pt x="0" y="48234"/>
                  </a:lnTo>
                </a:path>
                <a:path w="173990" h="294639">
                  <a:moveTo>
                    <a:pt x="4704" y="24224"/>
                  </a:moveTo>
                  <a:lnTo>
                    <a:pt x="0" y="24224"/>
                  </a:lnTo>
                </a:path>
                <a:path w="173990" h="294639">
                  <a:moveTo>
                    <a:pt x="4704" y="0"/>
                  </a:moveTo>
                  <a:lnTo>
                    <a:pt x="0" y="0"/>
                  </a:lnTo>
                </a:path>
              </a:pathLst>
            </a:custGeom>
            <a:ln w="3175">
              <a:solidFill>
                <a:srgbClr val="000000"/>
              </a:solidFill>
            </a:ln>
          </p:spPr>
          <p:txBody>
            <a:bodyPr wrap="square" lIns="0" tIns="0" rIns="0" bIns="0" rtlCol="0"/>
            <a:lstStyle/>
            <a:p>
              <a:endParaRPr/>
            </a:p>
          </p:txBody>
        </p:sp>
      </p:grpSp>
      <p:sp>
        <p:nvSpPr>
          <p:cNvPr id="642" name="object 642"/>
          <p:cNvSpPr txBox="1"/>
          <p:nvPr/>
        </p:nvSpPr>
        <p:spPr>
          <a:xfrm>
            <a:off x="7103404" y="5357410"/>
            <a:ext cx="38735" cy="339725"/>
          </a:xfrm>
          <a:prstGeom prst="rect">
            <a:avLst/>
          </a:prstGeom>
        </p:spPr>
        <p:txBody>
          <a:bodyPr vert="horz" wrap="square" lIns="0" tIns="6985" rIns="0" bIns="0" rtlCol="0">
            <a:spAutoFit/>
          </a:bodyPr>
          <a:lstStyle/>
          <a:p>
            <a:pPr>
              <a:lnSpc>
                <a:spcPct val="100000"/>
              </a:lnSpc>
              <a:spcBef>
                <a:spcPts val="55"/>
              </a:spcBef>
            </a:pPr>
            <a:endParaRPr sz="100">
              <a:latin typeface="Times New Roman"/>
              <a:cs typeface="Times New Roman"/>
            </a:endParaRPr>
          </a:p>
          <a:p>
            <a:pPr marL="12700">
              <a:lnSpc>
                <a:spcPct val="100000"/>
              </a:lnSpc>
            </a:pPr>
            <a:r>
              <a:rPr sz="100" b="1" spc="-25" dirty="0">
                <a:latin typeface="Arial"/>
                <a:cs typeface="Arial"/>
              </a:rPr>
              <a:t>04</a:t>
            </a:r>
            <a:endParaRPr sz="100">
              <a:latin typeface="Arial"/>
              <a:cs typeface="Arial"/>
            </a:endParaRPr>
          </a:p>
          <a:p>
            <a:pPr marL="12700">
              <a:lnSpc>
                <a:spcPct val="100000"/>
              </a:lnSpc>
              <a:spcBef>
                <a:spcPts val="70"/>
              </a:spcBef>
            </a:pPr>
            <a:r>
              <a:rPr sz="100" b="1" spc="-25" dirty="0">
                <a:latin typeface="Arial"/>
                <a:cs typeface="Arial"/>
              </a:rPr>
              <a:t>55</a:t>
            </a:r>
            <a:endParaRPr sz="100">
              <a:latin typeface="Arial"/>
              <a:cs typeface="Arial"/>
            </a:endParaRPr>
          </a:p>
          <a:p>
            <a:pPr marL="12700">
              <a:lnSpc>
                <a:spcPct val="100000"/>
              </a:lnSpc>
              <a:spcBef>
                <a:spcPts val="70"/>
              </a:spcBef>
            </a:pPr>
            <a:r>
              <a:rPr sz="100" b="1" spc="-25" dirty="0">
                <a:latin typeface="Arial"/>
                <a:cs typeface="Arial"/>
              </a:rPr>
              <a:t>54</a:t>
            </a:r>
            <a:endParaRPr sz="100">
              <a:latin typeface="Arial"/>
              <a:cs typeface="Arial"/>
            </a:endParaRPr>
          </a:p>
          <a:p>
            <a:pPr marL="12700">
              <a:lnSpc>
                <a:spcPct val="100000"/>
              </a:lnSpc>
              <a:spcBef>
                <a:spcPts val="70"/>
              </a:spcBef>
            </a:pPr>
            <a:r>
              <a:rPr sz="100" b="1" spc="-25" dirty="0">
                <a:latin typeface="Arial"/>
                <a:cs typeface="Arial"/>
              </a:rPr>
              <a:t>25</a:t>
            </a:r>
            <a:endParaRPr sz="100">
              <a:latin typeface="Arial"/>
              <a:cs typeface="Arial"/>
            </a:endParaRPr>
          </a:p>
          <a:p>
            <a:pPr marL="12700">
              <a:lnSpc>
                <a:spcPct val="100000"/>
              </a:lnSpc>
              <a:spcBef>
                <a:spcPts val="70"/>
              </a:spcBef>
            </a:pPr>
            <a:r>
              <a:rPr sz="100" b="1" spc="-25" dirty="0">
                <a:latin typeface="Arial"/>
                <a:cs typeface="Arial"/>
              </a:rPr>
              <a:t>24</a:t>
            </a:r>
            <a:endParaRPr sz="100">
              <a:latin typeface="Arial"/>
              <a:cs typeface="Arial"/>
            </a:endParaRPr>
          </a:p>
          <a:p>
            <a:pPr marL="12700">
              <a:lnSpc>
                <a:spcPct val="100000"/>
              </a:lnSpc>
              <a:spcBef>
                <a:spcPts val="70"/>
              </a:spcBef>
            </a:pP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2700" marR="5080" algn="just">
              <a:lnSpc>
                <a:spcPct val="158200"/>
              </a:lnSpc>
            </a:pPr>
            <a:r>
              <a:rPr sz="100" b="1" spc="-40" dirty="0">
                <a:latin typeface="Arial"/>
                <a:cs typeface="Arial"/>
              </a:rPr>
              <a:t>&amp;5</a:t>
            </a:r>
            <a:r>
              <a:rPr sz="100" b="1" spc="500" dirty="0">
                <a:latin typeface="Arial"/>
                <a:cs typeface="Arial"/>
              </a:rPr>
              <a:t> </a:t>
            </a:r>
            <a:r>
              <a:rPr sz="100" b="1" spc="-40" dirty="0">
                <a:latin typeface="Arial"/>
                <a:cs typeface="Arial"/>
              </a:rPr>
              <a:t>&amp;4</a:t>
            </a:r>
            <a:r>
              <a:rPr sz="100" b="1" spc="500" dirty="0">
                <a:latin typeface="Arial"/>
                <a:cs typeface="Arial"/>
              </a:rPr>
              <a:t> </a:t>
            </a: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9050">
              <a:lnSpc>
                <a:spcPct val="100000"/>
              </a:lnSpc>
              <a:spcBef>
                <a:spcPts val="70"/>
              </a:spcBef>
            </a:pPr>
            <a:r>
              <a:rPr sz="100" b="1" spc="-50" dirty="0">
                <a:latin typeface="Arial"/>
                <a:cs typeface="Arial"/>
              </a:rPr>
              <a:t>5</a:t>
            </a:r>
            <a:endParaRPr sz="100">
              <a:latin typeface="Arial"/>
              <a:cs typeface="Arial"/>
            </a:endParaRPr>
          </a:p>
          <a:p>
            <a:pPr marL="19050">
              <a:lnSpc>
                <a:spcPct val="100000"/>
              </a:lnSpc>
              <a:spcBef>
                <a:spcPts val="70"/>
              </a:spcBef>
            </a:pPr>
            <a:r>
              <a:rPr sz="100" b="1" spc="-50" dirty="0">
                <a:latin typeface="Arial"/>
                <a:cs typeface="Arial"/>
              </a:rPr>
              <a:t>4</a:t>
            </a:r>
            <a:endParaRPr sz="100">
              <a:latin typeface="Arial"/>
              <a:cs typeface="Arial"/>
            </a:endParaRPr>
          </a:p>
        </p:txBody>
      </p:sp>
      <p:sp>
        <p:nvSpPr>
          <p:cNvPr id="643" name="object 643"/>
          <p:cNvSpPr/>
          <p:nvPr/>
        </p:nvSpPr>
        <p:spPr>
          <a:xfrm>
            <a:off x="7065836" y="5370944"/>
            <a:ext cx="551815" cy="254000"/>
          </a:xfrm>
          <a:custGeom>
            <a:avLst/>
            <a:gdLst/>
            <a:ahLst/>
            <a:cxnLst/>
            <a:rect l="l" t="t" r="r" b="b"/>
            <a:pathLst>
              <a:path w="551815" h="254000">
                <a:moveTo>
                  <a:pt x="43230" y="99695"/>
                </a:moveTo>
                <a:lnTo>
                  <a:pt x="0" y="99695"/>
                </a:lnTo>
                <a:lnTo>
                  <a:pt x="0" y="253606"/>
                </a:lnTo>
                <a:lnTo>
                  <a:pt x="43230" y="253606"/>
                </a:lnTo>
                <a:lnTo>
                  <a:pt x="43230" y="99695"/>
                </a:lnTo>
                <a:close/>
              </a:path>
              <a:path w="551815" h="254000">
                <a:moveTo>
                  <a:pt x="551662" y="0"/>
                </a:moveTo>
                <a:lnTo>
                  <a:pt x="378726" y="0"/>
                </a:lnTo>
                <a:lnTo>
                  <a:pt x="378726" y="73748"/>
                </a:lnTo>
                <a:lnTo>
                  <a:pt x="551662" y="73748"/>
                </a:lnTo>
                <a:lnTo>
                  <a:pt x="551662" y="0"/>
                </a:lnTo>
                <a:close/>
              </a:path>
            </a:pathLst>
          </a:custGeom>
          <a:solidFill>
            <a:srgbClr val="FFFFFF"/>
          </a:solidFill>
        </p:spPr>
        <p:txBody>
          <a:bodyPr wrap="square" lIns="0" tIns="0" rIns="0" bIns="0" rtlCol="0"/>
          <a:lstStyle/>
          <a:p>
            <a:endParaRPr/>
          </a:p>
        </p:txBody>
      </p:sp>
      <p:sp>
        <p:nvSpPr>
          <p:cNvPr id="644" name="object 644"/>
          <p:cNvSpPr txBox="1"/>
          <p:nvPr/>
        </p:nvSpPr>
        <p:spPr>
          <a:xfrm>
            <a:off x="7065173" y="5485824"/>
            <a:ext cx="52705" cy="121920"/>
          </a:xfrm>
          <a:prstGeom prst="rect">
            <a:avLst/>
          </a:prstGeom>
        </p:spPr>
        <p:txBody>
          <a:bodyPr vert="vert270" wrap="square" lIns="0" tIns="10795" rIns="0" bIns="0" rtlCol="0">
            <a:spAutoFit/>
          </a:bodyPr>
          <a:lstStyle/>
          <a:p>
            <a:pPr marL="12700">
              <a:lnSpc>
                <a:spcPct val="100000"/>
              </a:lnSpc>
              <a:spcBef>
                <a:spcPts val="85"/>
              </a:spcBef>
            </a:pPr>
            <a:r>
              <a:rPr sz="300" b="1" spc="-37" baseline="13888" dirty="0">
                <a:latin typeface="Arial"/>
                <a:cs typeface="Arial"/>
              </a:rPr>
              <a:t>Mfi</a:t>
            </a:r>
            <a:r>
              <a:rPr sz="100" b="1" i="1" spc="-25" dirty="0">
                <a:latin typeface="Arial"/>
                <a:cs typeface="Arial"/>
              </a:rPr>
              <a:t>07</a:t>
            </a:r>
            <a:r>
              <a:rPr sz="300" b="1" spc="-37" baseline="13888" dirty="0">
                <a:latin typeface="Arial"/>
                <a:cs typeface="Arial"/>
              </a:rPr>
              <a:t>r</a:t>
            </a:r>
            <a:r>
              <a:rPr sz="100" b="1" i="1" spc="-25" dirty="0">
                <a:latin typeface="Arial"/>
                <a:cs typeface="Arial"/>
              </a:rPr>
              <a:t>81</a:t>
            </a:r>
            <a:r>
              <a:rPr sz="300" b="1" spc="-37" baseline="13888" dirty="0">
                <a:latin typeface="Arial"/>
                <a:cs typeface="Arial"/>
              </a:rPr>
              <a:t>a</a:t>
            </a:r>
            <a:r>
              <a:rPr sz="100" b="1" i="1" spc="-25" dirty="0">
                <a:latin typeface="Arial"/>
                <a:cs typeface="Arial"/>
              </a:rPr>
              <a:t>9</a:t>
            </a:r>
            <a:r>
              <a:rPr sz="300" b="1" spc="-37" baseline="13888" dirty="0">
                <a:latin typeface="Arial"/>
                <a:cs typeface="Arial"/>
              </a:rPr>
              <a:t>ti</a:t>
            </a:r>
            <a:r>
              <a:rPr sz="100" b="1" i="1" spc="-25" dirty="0">
                <a:latin typeface="Arial"/>
                <a:cs typeface="Arial"/>
              </a:rPr>
              <a:t>-</a:t>
            </a:r>
            <a:r>
              <a:rPr sz="100" b="1" i="1" spc="-40" dirty="0">
                <a:latin typeface="Arial"/>
                <a:cs typeface="Arial"/>
              </a:rPr>
              <a:t>+&amp;</a:t>
            </a:r>
            <a:r>
              <a:rPr sz="300" b="1" spc="-60" baseline="13888" dirty="0">
                <a:latin typeface="Arial"/>
                <a:cs typeface="Arial"/>
              </a:rPr>
              <a:t>o</a:t>
            </a:r>
            <a:r>
              <a:rPr sz="100" b="1" i="1" spc="-40" dirty="0">
                <a:latin typeface="Arial"/>
                <a:cs typeface="Arial"/>
              </a:rPr>
              <a:t>)</a:t>
            </a:r>
            <a:endParaRPr sz="100">
              <a:latin typeface="Arial"/>
              <a:cs typeface="Arial"/>
            </a:endParaRPr>
          </a:p>
        </p:txBody>
      </p:sp>
      <p:grpSp>
        <p:nvGrpSpPr>
          <p:cNvPr id="645" name="object 645"/>
          <p:cNvGrpSpPr/>
          <p:nvPr/>
        </p:nvGrpSpPr>
        <p:grpSpPr>
          <a:xfrm>
            <a:off x="7366000" y="5816600"/>
            <a:ext cx="838200" cy="469900"/>
            <a:chOff x="7366000" y="5816600"/>
            <a:chExt cx="838200" cy="469900"/>
          </a:xfrm>
        </p:grpSpPr>
        <p:pic>
          <p:nvPicPr>
            <p:cNvPr id="646" name="object 646"/>
            <p:cNvPicPr/>
            <p:nvPr/>
          </p:nvPicPr>
          <p:blipFill>
            <a:blip r:embed="rId64" cstate="print"/>
            <a:stretch>
              <a:fillRect/>
            </a:stretch>
          </p:blipFill>
          <p:spPr>
            <a:xfrm>
              <a:off x="7366000" y="5816600"/>
              <a:ext cx="838200" cy="469900"/>
            </a:xfrm>
            <a:prstGeom prst="rect">
              <a:avLst/>
            </a:prstGeom>
          </p:spPr>
        </p:pic>
        <p:sp>
          <p:nvSpPr>
            <p:cNvPr id="647" name="object 647"/>
            <p:cNvSpPr/>
            <p:nvPr/>
          </p:nvSpPr>
          <p:spPr>
            <a:xfrm>
              <a:off x="7376253" y="5817182"/>
              <a:ext cx="823594" cy="459105"/>
            </a:xfrm>
            <a:custGeom>
              <a:avLst/>
              <a:gdLst/>
              <a:ahLst/>
              <a:cxnLst/>
              <a:rect l="l" t="t" r="r" b="b"/>
              <a:pathLst>
                <a:path w="823595" h="459104">
                  <a:moveTo>
                    <a:pt x="823172" y="0"/>
                  </a:moveTo>
                  <a:lnTo>
                    <a:pt x="0" y="0"/>
                  </a:lnTo>
                  <a:lnTo>
                    <a:pt x="0" y="458653"/>
                  </a:lnTo>
                  <a:lnTo>
                    <a:pt x="823172" y="458653"/>
                  </a:lnTo>
                  <a:lnTo>
                    <a:pt x="823172" y="0"/>
                  </a:lnTo>
                  <a:close/>
                </a:path>
              </a:pathLst>
            </a:custGeom>
            <a:solidFill>
              <a:srgbClr val="FFFFFF"/>
            </a:solidFill>
          </p:spPr>
          <p:txBody>
            <a:bodyPr wrap="square" lIns="0" tIns="0" rIns="0" bIns="0" rtlCol="0"/>
            <a:lstStyle/>
            <a:p>
              <a:endParaRPr/>
            </a:p>
          </p:txBody>
        </p:sp>
        <p:pic>
          <p:nvPicPr>
            <p:cNvPr id="648" name="object 648"/>
            <p:cNvPicPr/>
            <p:nvPr/>
          </p:nvPicPr>
          <p:blipFill>
            <a:blip r:embed="rId65" cstate="print"/>
            <a:stretch>
              <a:fillRect/>
            </a:stretch>
          </p:blipFill>
          <p:spPr>
            <a:xfrm>
              <a:off x="7518023" y="5995662"/>
              <a:ext cx="95863" cy="232938"/>
            </a:xfrm>
            <a:prstGeom prst="rect">
              <a:avLst/>
            </a:prstGeom>
          </p:spPr>
        </p:pic>
        <p:sp>
          <p:nvSpPr>
            <p:cNvPr id="649" name="object 649"/>
            <p:cNvSpPr/>
            <p:nvPr/>
          </p:nvSpPr>
          <p:spPr>
            <a:xfrm>
              <a:off x="7889209" y="5968598"/>
              <a:ext cx="92710" cy="259079"/>
            </a:xfrm>
            <a:custGeom>
              <a:avLst/>
              <a:gdLst/>
              <a:ahLst/>
              <a:cxnLst/>
              <a:rect l="l" t="t" r="r" b="b"/>
              <a:pathLst>
                <a:path w="92709" h="259079">
                  <a:moveTo>
                    <a:pt x="92328" y="0"/>
                  </a:moveTo>
                  <a:lnTo>
                    <a:pt x="0" y="0"/>
                  </a:lnTo>
                  <a:lnTo>
                    <a:pt x="0" y="258959"/>
                  </a:lnTo>
                  <a:lnTo>
                    <a:pt x="92328" y="258959"/>
                  </a:lnTo>
                  <a:lnTo>
                    <a:pt x="92328" y="0"/>
                  </a:lnTo>
                  <a:close/>
                </a:path>
              </a:pathLst>
            </a:custGeom>
            <a:solidFill>
              <a:srgbClr val="D4D4D4"/>
            </a:solidFill>
          </p:spPr>
          <p:txBody>
            <a:bodyPr wrap="square" lIns="0" tIns="0" rIns="0" bIns="0" rtlCol="0"/>
            <a:lstStyle/>
            <a:p>
              <a:endParaRPr/>
            </a:p>
          </p:txBody>
        </p:sp>
        <p:pic>
          <p:nvPicPr>
            <p:cNvPr id="650" name="object 650"/>
            <p:cNvPicPr/>
            <p:nvPr/>
          </p:nvPicPr>
          <p:blipFill>
            <a:blip r:embed="rId66" cstate="print"/>
            <a:stretch>
              <a:fillRect/>
            </a:stretch>
          </p:blipFill>
          <p:spPr>
            <a:xfrm>
              <a:off x="7887338" y="5968600"/>
              <a:ext cx="92951" cy="259999"/>
            </a:xfrm>
            <a:prstGeom prst="rect">
              <a:avLst/>
            </a:prstGeom>
          </p:spPr>
        </p:pic>
        <p:sp>
          <p:nvSpPr>
            <p:cNvPr id="651" name="object 651"/>
            <p:cNvSpPr/>
            <p:nvPr/>
          </p:nvSpPr>
          <p:spPr>
            <a:xfrm>
              <a:off x="7889210" y="5968600"/>
              <a:ext cx="0" cy="258445"/>
            </a:xfrm>
            <a:custGeom>
              <a:avLst/>
              <a:gdLst/>
              <a:ahLst/>
              <a:cxnLst/>
              <a:rect l="l" t="t" r="r" b="b"/>
              <a:pathLst>
                <a:path h="258445">
                  <a:moveTo>
                    <a:pt x="0" y="258126"/>
                  </a:moveTo>
                  <a:lnTo>
                    <a:pt x="0" y="0"/>
                  </a:lnTo>
                </a:path>
              </a:pathLst>
            </a:custGeom>
            <a:ln w="3746">
              <a:solidFill>
                <a:srgbClr val="000000"/>
              </a:solidFill>
            </a:ln>
          </p:spPr>
          <p:txBody>
            <a:bodyPr wrap="square" lIns="0" tIns="0" rIns="0" bIns="0" rtlCol="0"/>
            <a:lstStyle/>
            <a:p>
              <a:endParaRPr/>
            </a:p>
          </p:txBody>
        </p:sp>
        <p:sp>
          <p:nvSpPr>
            <p:cNvPr id="652" name="object 652"/>
            <p:cNvSpPr/>
            <p:nvPr/>
          </p:nvSpPr>
          <p:spPr>
            <a:xfrm>
              <a:off x="7889210" y="5968600"/>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53" name="object 653"/>
            <p:cNvSpPr/>
            <p:nvPr/>
          </p:nvSpPr>
          <p:spPr>
            <a:xfrm>
              <a:off x="7981330" y="5968600"/>
              <a:ext cx="0" cy="258445"/>
            </a:xfrm>
            <a:custGeom>
              <a:avLst/>
              <a:gdLst/>
              <a:ahLst/>
              <a:cxnLst/>
              <a:rect l="l" t="t" r="r" b="b"/>
              <a:pathLst>
                <a:path h="258445">
                  <a:moveTo>
                    <a:pt x="0" y="0"/>
                  </a:moveTo>
                  <a:lnTo>
                    <a:pt x="0" y="258126"/>
                  </a:lnTo>
                </a:path>
              </a:pathLst>
            </a:custGeom>
            <a:ln w="3746">
              <a:solidFill>
                <a:srgbClr val="000000"/>
              </a:solidFill>
            </a:ln>
          </p:spPr>
          <p:txBody>
            <a:bodyPr wrap="square" lIns="0" tIns="0" rIns="0" bIns="0" rtlCol="0"/>
            <a:lstStyle/>
            <a:p>
              <a:endParaRPr/>
            </a:p>
          </p:txBody>
        </p:sp>
        <p:sp>
          <p:nvSpPr>
            <p:cNvPr id="654" name="object 654"/>
            <p:cNvSpPr/>
            <p:nvPr/>
          </p:nvSpPr>
          <p:spPr>
            <a:xfrm>
              <a:off x="7912292" y="5965477"/>
              <a:ext cx="46355" cy="3175"/>
            </a:xfrm>
            <a:custGeom>
              <a:avLst/>
              <a:gdLst/>
              <a:ahLst/>
              <a:cxnLst/>
              <a:rect l="l" t="t" r="r" b="b"/>
              <a:pathLst>
                <a:path w="46354" h="3175">
                  <a:moveTo>
                    <a:pt x="0" y="0"/>
                  </a:moveTo>
                  <a:lnTo>
                    <a:pt x="46164" y="0"/>
                  </a:lnTo>
                </a:path>
                <a:path w="46354" h="3175">
                  <a:moveTo>
                    <a:pt x="46164" y="0"/>
                  </a:moveTo>
                  <a:lnTo>
                    <a:pt x="0" y="0"/>
                  </a:lnTo>
                </a:path>
                <a:path w="46354" h="3175">
                  <a:moveTo>
                    <a:pt x="23082" y="0"/>
                  </a:moveTo>
                  <a:lnTo>
                    <a:pt x="23082" y="3122"/>
                  </a:lnTo>
                </a:path>
              </a:pathLst>
            </a:custGeom>
            <a:ln w="3175">
              <a:solidFill>
                <a:srgbClr val="000000"/>
              </a:solidFill>
            </a:ln>
          </p:spPr>
          <p:txBody>
            <a:bodyPr wrap="square" lIns="0" tIns="0" rIns="0" bIns="0" rtlCol="0"/>
            <a:lstStyle/>
            <a:p>
              <a:endParaRPr/>
            </a:p>
          </p:txBody>
        </p:sp>
        <p:pic>
          <p:nvPicPr>
            <p:cNvPr id="655" name="object 655"/>
            <p:cNvPicPr/>
            <p:nvPr/>
          </p:nvPicPr>
          <p:blipFill>
            <a:blip r:embed="rId67" cstate="print"/>
            <a:stretch>
              <a:fillRect/>
            </a:stretch>
          </p:blipFill>
          <p:spPr>
            <a:xfrm>
              <a:off x="7656516" y="6018352"/>
              <a:ext cx="95863" cy="210247"/>
            </a:xfrm>
            <a:prstGeom prst="rect">
              <a:avLst/>
            </a:prstGeom>
          </p:spPr>
        </p:pic>
        <p:sp>
          <p:nvSpPr>
            <p:cNvPr id="656" name="object 656"/>
            <p:cNvSpPr/>
            <p:nvPr/>
          </p:nvSpPr>
          <p:spPr>
            <a:xfrm>
              <a:off x="8027703" y="5898863"/>
              <a:ext cx="92710" cy="328930"/>
            </a:xfrm>
            <a:custGeom>
              <a:avLst/>
              <a:gdLst/>
              <a:ahLst/>
              <a:cxnLst/>
              <a:rect l="l" t="t" r="r" b="b"/>
              <a:pathLst>
                <a:path w="92709" h="328929">
                  <a:moveTo>
                    <a:pt x="92328" y="0"/>
                  </a:moveTo>
                  <a:lnTo>
                    <a:pt x="0" y="0"/>
                  </a:lnTo>
                  <a:lnTo>
                    <a:pt x="0" y="328694"/>
                  </a:lnTo>
                  <a:lnTo>
                    <a:pt x="92328" y="328694"/>
                  </a:lnTo>
                  <a:lnTo>
                    <a:pt x="92328" y="0"/>
                  </a:lnTo>
                  <a:close/>
                </a:path>
              </a:pathLst>
            </a:custGeom>
            <a:solidFill>
              <a:srgbClr val="A0A0A4"/>
            </a:solidFill>
          </p:spPr>
          <p:txBody>
            <a:bodyPr wrap="square" lIns="0" tIns="0" rIns="0" bIns="0" rtlCol="0"/>
            <a:lstStyle/>
            <a:p>
              <a:endParaRPr/>
            </a:p>
          </p:txBody>
        </p:sp>
        <p:pic>
          <p:nvPicPr>
            <p:cNvPr id="657" name="object 657"/>
            <p:cNvPicPr/>
            <p:nvPr/>
          </p:nvPicPr>
          <p:blipFill>
            <a:blip r:embed="rId68" cstate="print"/>
            <a:stretch>
              <a:fillRect/>
            </a:stretch>
          </p:blipFill>
          <p:spPr>
            <a:xfrm>
              <a:off x="8025831" y="5898863"/>
              <a:ext cx="92952" cy="329736"/>
            </a:xfrm>
            <a:prstGeom prst="rect">
              <a:avLst/>
            </a:prstGeom>
          </p:spPr>
        </p:pic>
        <p:sp>
          <p:nvSpPr>
            <p:cNvPr id="658" name="object 658"/>
            <p:cNvSpPr/>
            <p:nvPr/>
          </p:nvSpPr>
          <p:spPr>
            <a:xfrm>
              <a:off x="8027703" y="5898864"/>
              <a:ext cx="0" cy="328295"/>
            </a:xfrm>
            <a:custGeom>
              <a:avLst/>
              <a:gdLst/>
              <a:ahLst/>
              <a:cxnLst/>
              <a:rect l="l" t="t" r="r" b="b"/>
              <a:pathLst>
                <a:path h="328295">
                  <a:moveTo>
                    <a:pt x="0" y="327861"/>
                  </a:moveTo>
                  <a:lnTo>
                    <a:pt x="0" y="0"/>
                  </a:lnTo>
                </a:path>
              </a:pathLst>
            </a:custGeom>
            <a:ln w="3746">
              <a:solidFill>
                <a:srgbClr val="000000"/>
              </a:solidFill>
            </a:ln>
          </p:spPr>
          <p:txBody>
            <a:bodyPr wrap="square" lIns="0" tIns="0" rIns="0" bIns="0" rtlCol="0"/>
            <a:lstStyle/>
            <a:p>
              <a:endParaRPr/>
            </a:p>
          </p:txBody>
        </p:sp>
        <p:sp>
          <p:nvSpPr>
            <p:cNvPr id="659" name="object 659"/>
            <p:cNvSpPr/>
            <p:nvPr/>
          </p:nvSpPr>
          <p:spPr>
            <a:xfrm>
              <a:off x="8027703" y="5898864"/>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60" name="object 660"/>
            <p:cNvSpPr/>
            <p:nvPr/>
          </p:nvSpPr>
          <p:spPr>
            <a:xfrm>
              <a:off x="8119823" y="5898864"/>
              <a:ext cx="0" cy="328295"/>
            </a:xfrm>
            <a:custGeom>
              <a:avLst/>
              <a:gdLst/>
              <a:ahLst/>
              <a:cxnLst/>
              <a:rect l="l" t="t" r="r" b="b"/>
              <a:pathLst>
                <a:path h="328295">
                  <a:moveTo>
                    <a:pt x="0" y="0"/>
                  </a:moveTo>
                  <a:lnTo>
                    <a:pt x="0" y="327861"/>
                  </a:lnTo>
                </a:path>
              </a:pathLst>
            </a:custGeom>
            <a:ln w="3746">
              <a:solidFill>
                <a:srgbClr val="000000"/>
              </a:solidFill>
            </a:ln>
          </p:spPr>
          <p:txBody>
            <a:bodyPr wrap="square" lIns="0" tIns="0" rIns="0" bIns="0" rtlCol="0"/>
            <a:lstStyle/>
            <a:p>
              <a:endParaRPr/>
            </a:p>
          </p:txBody>
        </p:sp>
        <p:sp>
          <p:nvSpPr>
            <p:cNvPr id="661" name="object 661"/>
            <p:cNvSpPr/>
            <p:nvPr/>
          </p:nvSpPr>
          <p:spPr>
            <a:xfrm>
              <a:off x="8050785" y="5890746"/>
              <a:ext cx="46355" cy="8255"/>
            </a:xfrm>
            <a:custGeom>
              <a:avLst/>
              <a:gdLst/>
              <a:ahLst/>
              <a:cxnLst/>
              <a:rect l="l" t="t" r="r" b="b"/>
              <a:pathLst>
                <a:path w="46354" h="8254">
                  <a:moveTo>
                    <a:pt x="0" y="0"/>
                  </a:moveTo>
                  <a:lnTo>
                    <a:pt x="46164" y="0"/>
                  </a:lnTo>
                </a:path>
                <a:path w="46354" h="8254">
                  <a:moveTo>
                    <a:pt x="46164" y="0"/>
                  </a:moveTo>
                  <a:lnTo>
                    <a:pt x="0" y="0"/>
                  </a:lnTo>
                </a:path>
                <a:path w="46354" h="8254">
                  <a:moveTo>
                    <a:pt x="23082" y="0"/>
                  </a:moveTo>
                  <a:lnTo>
                    <a:pt x="23082" y="8118"/>
                  </a:lnTo>
                </a:path>
              </a:pathLst>
            </a:custGeom>
            <a:ln w="3175">
              <a:solidFill>
                <a:srgbClr val="000000"/>
              </a:solidFill>
            </a:ln>
          </p:spPr>
          <p:txBody>
            <a:bodyPr wrap="square" lIns="0" tIns="0" rIns="0" bIns="0" rtlCol="0"/>
            <a:lstStyle/>
            <a:p>
              <a:endParaRPr/>
            </a:p>
          </p:txBody>
        </p:sp>
        <p:sp>
          <p:nvSpPr>
            <p:cNvPr id="662" name="object 662"/>
            <p:cNvSpPr/>
            <p:nvPr/>
          </p:nvSpPr>
          <p:spPr>
            <a:xfrm>
              <a:off x="7450648" y="6227558"/>
              <a:ext cx="739140" cy="7620"/>
            </a:xfrm>
            <a:custGeom>
              <a:avLst/>
              <a:gdLst/>
              <a:ahLst/>
              <a:cxnLst/>
              <a:rect l="l" t="t" r="r" b="b"/>
              <a:pathLst>
                <a:path w="739140" h="7620">
                  <a:moveTo>
                    <a:pt x="0" y="0"/>
                  </a:moveTo>
                  <a:lnTo>
                    <a:pt x="3743" y="0"/>
                  </a:lnTo>
                </a:path>
                <a:path w="739140" h="7620">
                  <a:moveTo>
                    <a:pt x="3743" y="0"/>
                  </a:moveTo>
                  <a:lnTo>
                    <a:pt x="7486" y="0"/>
                  </a:lnTo>
                </a:path>
                <a:path w="739140" h="7620">
                  <a:moveTo>
                    <a:pt x="7486" y="0"/>
                  </a:moveTo>
                  <a:lnTo>
                    <a:pt x="11229" y="0"/>
                  </a:lnTo>
                </a:path>
                <a:path w="739140" h="7620">
                  <a:moveTo>
                    <a:pt x="11229" y="0"/>
                  </a:moveTo>
                  <a:lnTo>
                    <a:pt x="14972" y="0"/>
                  </a:lnTo>
                </a:path>
                <a:path w="739140" h="7620">
                  <a:moveTo>
                    <a:pt x="14972" y="0"/>
                  </a:moveTo>
                  <a:lnTo>
                    <a:pt x="18715" y="0"/>
                  </a:lnTo>
                </a:path>
                <a:path w="739140" h="7620">
                  <a:moveTo>
                    <a:pt x="18715" y="0"/>
                  </a:moveTo>
                  <a:lnTo>
                    <a:pt x="22458" y="0"/>
                  </a:lnTo>
                </a:path>
                <a:path w="739140" h="7620">
                  <a:moveTo>
                    <a:pt x="22458" y="0"/>
                  </a:moveTo>
                  <a:lnTo>
                    <a:pt x="26201" y="0"/>
                  </a:lnTo>
                </a:path>
                <a:path w="739140" h="7620">
                  <a:moveTo>
                    <a:pt x="26201" y="0"/>
                  </a:moveTo>
                  <a:lnTo>
                    <a:pt x="29944" y="0"/>
                  </a:lnTo>
                </a:path>
                <a:path w="739140" h="7620">
                  <a:moveTo>
                    <a:pt x="29944" y="0"/>
                  </a:moveTo>
                  <a:lnTo>
                    <a:pt x="33687" y="0"/>
                  </a:lnTo>
                </a:path>
                <a:path w="739140" h="7620">
                  <a:moveTo>
                    <a:pt x="33687" y="0"/>
                  </a:moveTo>
                  <a:lnTo>
                    <a:pt x="37430" y="0"/>
                  </a:lnTo>
                </a:path>
                <a:path w="739140" h="7620">
                  <a:moveTo>
                    <a:pt x="37430" y="0"/>
                  </a:moveTo>
                  <a:lnTo>
                    <a:pt x="41173" y="0"/>
                  </a:lnTo>
                </a:path>
                <a:path w="739140" h="7620">
                  <a:moveTo>
                    <a:pt x="41173" y="0"/>
                  </a:moveTo>
                  <a:lnTo>
                    <a:pt x="44916" y="0"/>
                  </a:lnTo>
                </a:path>
                <a:path w="739140" h="7620">
                  <a:moveTo>
                    <a:pt x="44916" y="0"/>
                  </a:moveTo>
                  <a:lnTo>
                    <a:pt x="48659" y="0"/>
                  </a:lnTo>
                </a:path>
                <a:path w="739140" h="7620">
                  <a:moveTo>
                    <a:pt x="48659" y="0"/>
                  </a:moveTo>
                  <a:lnTo>
                    <a:pt x="52402" y="0"/>
                  </a:lnTo>
                </a:path>
                <a:path w="739140" h="7620">
                  <a:moveTo>
                    <a:pt x="52402" y="0"/>
                  </a:moveTo>
                  <a:lnTo>
                    <a:pt x="56145" y="0"/>
                  </a:lnTo>
                </a:path>
                <a:path w="739140" h="7620">
                  <a:moveTo>
                    <a:pt x="56145" y="0"/>
                  </a:moveTo>
                  <a:lnTo>
                    <a:pt x="59888" y="0"/>
                  </a:lnTo>
                </a:path>
                <a:path w="739140" h="7620">
                  <a:moveTo>
                    <a:pt x="59888" y="0"/>
                  </a:moveTo>
                  <a:lnTo>
                    <a:pt x="63631" y="0"/>
                  </a:lnTo>
                </a:path>
                <a:path w="739140" h="7620">
                  <a:moveTo>
                    <a:pt x="63631" y="0"/>
                  </a:moveTo>
                  <a:lnTo>
                    <a:pt x="67374" y="0"/>
                  </a:lnTo>
                </a:path>
                <a:path w="739140" h="7620">
                  <a:moveTo>
                    <a:pt x="67374" y="0"/>
                  </a:moveTo>
                  <a:lnTo>
                    <a:pt x="71118" y="0"/>
                  </a:lnTo>
                </a:path>
                <a:path w="739140" h="7620">
                  <a:moveTo>
                    <a:pt x="71118" y="0"/>
                  </a:moveTo>
                  <a:lnTo>
                    <a:pt x="74861" y="0"/>
                  </a:lnTo>
                </a:path>
                <a:path w="739140" h="7620">
                  <a:moveTo>
                    <a:pt x="74861" y="0"/>
                  </a:moveTo>
                  <a:lnTo>
                    <a:pt x="78604" y="0"/>
                  </a:lnTo>
                </a:path>
                <a:path w="739140" h="7620">
                  <a:moveTo>
                    <a:pt x="78604" y="0"/>
                  </a:moveTo>
                  <a:lnTo>
                    <a:pt x="82347" y="0"/>
                  </a:lnTo>
                </a:path>
                <a:path w="739140" h="7620">
                  <a:moveTo>
                    <a:pt x="82347" y="0"/>
                  </a:moveTo>
                  <a:lnTo>
                    <a:pt x="86090" y="0"/>
                  </a:lnTo>
                </a:path>
                <a:path w="739140" h="7620">
                  <a:moveTo>
                    <a:pt x="86090" y="0"/>
                  </a:moveTo>
                  <a:lnTo>
                    <a:pt x="89833" y="0"/>
                  </a:lnTo>
                </a:path>
                <a:path w="739140" h="7620">
                  <a:moveTo>
                    <a:pt x="89833" y="0"/>
                  </a:moveTo>
                  <a:lnTo>
                    <a:pt x="93576" y="0"/>
                  </a:lnTo>
                </a:path>
                <a:path w="739140" h="7620">
                  <a:moveTo>
                    <a:pt x="93576" y="0"/>
                  </a:moveTo>
                  <a:lnTo>
                    <a:pt x="97319" y="0"/>
                  </a:lnTo>
                </a:path>
                <a:path w="739140" h="7620">
                  <a:moveTo>
                    <a:pt x="97319" y="0"/>
                  </a:moveTo>
                  <a:lnTo>
                    <a:pt x="101062" y="0"/>
                  </a:lnTo>
                </a:path>
                <a:path w="739140" h="7620">
                  <a:moveTo>
                    <a:pt x="101062" y="0"/>
                  </a:moveTo>
                  <a:lnTo>
                    <a:pt x="104805" y="0"/>
                  </a:lnTo>
                </a:path>
                <a:path w="739140" h="7620">
                  <a:moveTo>
                    <a:pt x="104805" y="0"/>
                  </a:moveTo>
                  <a:lnTo>
                    <a:pt x="108548" y="0"/>
                  </a:lnTo>
                </a:path>
                <a:path w="739140" h="7620">
                  <a:moveTo>
                    <a:pt x="108548" y="0"/>
                  </a:moveTo>
                  <a:lnTo>
                    <a:pt x="112291" y="0"/>
                  </a:lnTo>
                </a:path>
                <a:path w="739140" h="7620">
                  <a:moveTo>
                    <a:pt x="112291" y="0"/>
                  </a:moveTo>
                  <a:lnTo>
                    <a:pt x="116034" y="0"/>
                  </a:lnTo>
                </a:path>
                <a:path w="739140" h="7620">
                  <a:moveTo>
                    <a:pt x="116034" y="0"/>
                  </a:moveTo>
                  <a:lnTo>
                    <a:pt x="119777" y="0"/>
                  </a:lnTo>
                </a:path>
                <a:path w="739140" h="7620">
                  <a:moveTo>
                    <a:pt x="119777" y="0"/>
                  </a:moveTo>
                  <a:lnTo>
                    <a:pt x="123520" y="0"/>
                  </a:lnTo>
                </a:path>
                <a:path w="739140" h="7620">
                  <a:moveTo>
                    <a:pt x="123520" y="0"/>
                  </a:moveTo>
                  <a:lnTo>
                    <a:pt x="127263" y="0"/>
                  </a:lnTo>
                </a:path>
                <a:path w="739140" h="7620">
                  <a:moveTo>
                    <a:pt x="127263" y="0"/>
                  </a:moveTo>
                  <a:lnTo>
                    <a:pt x="131006" y="0"/>
                  </a:lnTo>
                </a:path>
                <a:path w="739140" h="7620">
                  <a:moveTo>
                    <a:pt x="131006" y="0"/>
                  </a:moveTo>
                  <a:lnTo>
                    <a:pt x="134749" y="0"/>
                  </a:lnTo>
                </a:path>
                <a:path w="739140" h="7620">
                  <a:moveTo>
                    <a:pt x="134749" y="0"/>
                  </a:moveTo>
                  <a:lnTo>
                    <a:pt x="138493" y="0"/>
                  </a:lnTo>
                </a:path>
                <a:path w="739140" h="7620">
                  <a:moveTo>
                    <a:pt x="138493" y="0"/>
                  </a:moveTo>
                  <a:lnTo>
                    <a:pt x="142236" y="0"/>
                  </a:lnTo>
                </a:path>
                <a:path w="739140" h="7620">
                  <a:moveTo>
                    <a:pt x="142236" y="0"/>
                  </a:moveTo>
                  <a:lnTo>
                    <a:pt x="145979" y="0"/>
                  </a:lnTo>
                </a:path>
                <a:path w="739140" h="7620">
                  <a:moveTo>
                    <a:pt x="145979" y="0"/>
                  </a:moveTo>
                  <a:lnTo>
                    <a:pt x="149722" y="0"/>
                  </a:lnTo>
                </a:path>
                <a:path w="739140" h="7620">
                  <a:moveTo>
                    <a:pt x="149722" y="0"/>
                  </a:moveTo>
                  <a:lnTo>
                    <a:pt x="153465" y="0"/>
                  </a:lnTo>
                </a:path>
                <a:path w="739140" h="7620">
                  <a:moveTo>
                    <a:pt x="153465" y="0"/>
                  </a:moveTo>
                  <a:lnTo>
                    <a:pt x="157208" y="0"/>
                  </a:lnTo>
                </a:path>
                <a:path w="739140" h="7620">
                  <a:moveTo>
                    <a:pt x="157208" y="0"/>
                  </a:moveTo>
                  <a:lnTo>
                    <a:pt x="160951" y="0"/>
                  </a:lnTo>
                </a:path>
                <a:path w="739140" h="7620">
                  <a:moveTo>
                    <a:pt x="160951" y="0"/>
                  </a:moveTo>
                  <a:lnTo>
                    <a:pt x="164694" y="0"/>
                  </a:lnTo>
                </a:path>
                <a:path w="739140" h="7620">
                  <a:moveTo>
                    <a:pt x="164694" y="0"/>
                  </a:moveTo>
                  <a:lnTo>
                    <a:pt x="168437" y="0"/>
                  </a:lnTo>
                </a:path>
                <a:path w="739140" h="7620">
                  <a:moveTo>
                    <a:pt x="168437" y="0"/>
                  </a:moveTo>
                  <a:lnTo>
                    <a:pt x="172180" y="0"/>
                  </a:lnTo>
                </a:path>
                <a:path w="739140" h="7620">
                  <a:moveTo>
                    <a:pt x="172180" y="0"/>
                  </a:moveTo>
                  <a:lnTo>
                    <a:pt x="175923" y="0"/>
                  </a:lnTo>
                </a:path>
                <a:path w="739140" h="7620">
                  <a:moveTo>
                    <a:pt x="175923" y="0"/>
                  </a:moveTo>
                  <a:lnTo>
                    <a:pt x="179666" y="0"/>
                  </a:lnTo>
                </a:path>
                <a:path w="739140" h="7620">
                  <a:moveTo>
                    <a:pt x="179666" y="0"/>
                  </a:moveTo>
                  <a:lnTo>
                    <a:pt x="183409" y="0"/>
                  </a:lnTo>
                </a:path>
                <a:path w="739140" h="7620">
                  <a:moveTo>
                    <a:pt x="183409" y="0"/>
                  </a:moveTo>
                  <a:lnTo>
                    <a:pt x="187152" y="0"/>
                  </a:lnTo>
                </a:path>
                <a:path w="739140" h="7620">
                  <a:moveTo>
                    <a:pt x="187152" y="0"/>
                  </a:moveTo>
                  <a:lnTo>
                    <a:pt x="190895" y="0"/>
                  </a:lnTo>
                </a:path>
                <a:path w="739140" h="7620">
                  <a:moveTo>
                    <a:pt x="190895" y="0"/>
                  </a:moveTo>
                  <a:lnTo>
                    <a:pt x="194638" y="0"/>
                  </a:lnTo>
                </a:path>
                <a:path w="739140" h="7620">
                  <a:moveTo>
                    <a:pt x="194638" y="0"/>
                  </a:moveTo>
                  <a:lnTo>
                    <a:pt x="198381" y="0"/>
                  </a:lnTo>
                </a:path>
                <a:path w="739140" h="7620">
                  <a:moveTo>
                    <a:pt x="198381" y="0"/>
                  </a:moveTo>
                  <a:lnTo>
                    <a:pt x="202124" y="0"/>
                  </a:lnTo>
                </a:path>
                <a:path w="739140" h="7620">
                  <a:moveTo>
                    <a:pt x="202124" y="0"/>
                  </a:moveTo>
                  <a:lnTo>
                    <a:pt x="205868" y="0"/>
                  </a:lnTo>
                </a:path>
                <a:path w="739140" h="7620">
                  <a:moveTo>
                    <a:pt x="205868" y="0"/>
                  </a:moveTo>
                  <a:lnTo>
                    <a:pt x="209611" y="0"/>
                  </a:lnTo>
                </a:path>
                <a:path w="739140" h="7620">
                  <a:moveTo>
                    <a:pt x="209611" y="0"/>
                  </a:moveTo>
                  <a:lnTo>
                    <a:pt x="213354" y="0"/>
                  </a:lnTo>
                </a:path>
                <a:path w="739140" h="7620">
                  <a:moveTo>
                    <a:pt x="213354" y="0"/>
                  </a:moveTo>
                  <a:lnTo>
                    <a:pt x="217097" y="0"/>
                  </a:lnTo>
                </a:path>
                <a:path w="739140" h="7620">
                  <a:moveTo>
                    <a:pt x="217097" y="0"/>
                  </a:moveTo>
                  <a:lnTo>
                    <a:pt x="220840" y="0"/>
                  </a:lnTo>
                </a:path>
                <a:path w="739140" h="7620">
                  <a:moveTo>
                    <a:pt x="220840" y="0"/>
                  </a:moveTo>
                  <a:lnTo>
                    <a:pt x="224583" y="0"/>
                  </a:lnTo>
                </a:path>
                <a:path w="739140" h="7620">
                  <a:moveTo>
                    <a:pt x="224583" y="0"/>
                  </a:moveTo>
                  <a:lnTo>
                    <a:pt x="228326" y="0"/>
                  </a:lnTo>
                </a:path>
                <a:path w="739140" h="7620">
                  <a:moveTo>
                    <a:pt x="228326" y="0"/>
                  </a:moveTo>
                  <a:lnTo>
                    <a:pt x="232069" y="0"/>
                  </a:lnTo>
                </a:path>
                <a:path w="739140" h="7620">
                  <a:moveTo>
                    <a:pt x="232069" y="0"/>
                  </a:moveTo>
                  <a:lnTo>
                    <a:pt x="235812" y="0"/>
                  </a:lnTo>
                </a:path>
                <a:path w="739140" h="7620">
                  <a:moveTo>
                    <a:pt x="235812" y="0"/>
                  </a:moveTo>
                  <a:lnTo>
                    <a:pt x="239555" y="0"/>
                  </a:lnTo>
                </a:path>
                <a:path w="739140" h="7620">
                  <a:moveTo>
                    <a:pt x="239555" y="0"/>
                  </a:moveTo>
                  <a:lnTo>
                    <a:pt x="243298" y="0"/>
                  </a:lnTo>
                </a:path>
                <a:path w="739140" h="7620">
                  <a:moveTo>
                    <a:pt x="243298" y="0"/>
                  </a:moveTo>
                  <a:lnTo>
                    <a:pt x="247041" y="0"/>
                  </a:lnTo>
                </a:path>
                <a:path w="739140" h="7620">
                  <a:moveTo>
                    <a:pt x="247041" y="0"/>
                  </a:moveTo>
                  <a:lnTo>
                    <a:pt x="250784" y="0"/>
                  </a:lnTo>
                </a:path>
                <a:path w="739140" h="7620">
                  <a:moveTo>
                    <a:pt x="250784" y="0"/>
                  </a:moveTo>
                  <a:lnTo>
                    <a:pt x="254527" y="0"/>
                  </a:lnTo>
                </a:path>
                <a:path w="739140" h="7620">
                  <a:moveTo>
                    <a:pt x="254527" y="0"/>
                  </a:moveTo>
                  <a:lnTo>
                    <a:pt x="258270" y="0"/>
                  </a:lnTo>
                </a:path>
                <a:path w="739140" h="7620">
                  <a:moveTo>
                    <a:pt x="258270" y="0"/>
                  </a:moveTo>
                  <a:lnTo>
                    <a:pt x="262013" y="0"/>
                  </a:lnTo>
                </a:path>
                <a:path w="739140" h="7620">
                  <a:moveTo>
                    <a:pt x="262013" y="0"/>
                  </a:moveTo>
                  <a:lnTo>
                    <a:pt x="265756" y="0"/>
                  </a:lnTo>
                </a:path>
                <a:path w="739140" h="7620">
                  <a:moveTo>
                    <a:pt x="265756" y="0"/>
                  </a:moveTo>
                  <a:lnTo>
                    <a:pt x="269499" y="0"/>
                  </a:lnTo>
                </a:path>
                <a:path w="739140" h="7620">
                  <a:moveTo>
                    <a:pt x="269499" y="0"/>
                  </a:moveTo>
                  <a:lnTo>
                    <a:pt x="273243" y="0"/>
                  </a:lnTo>
                </a:path>
                <a:path w="739140" h="7620">
                  <a:moveTo>
                    <a:pt x="273243" y="0"/>
                  </a:moveTo>
                  <a:lnTo>
                    <a:pt x="276986" y="0"/>
                  </a:lnTo>
                </a:path>
                <a:path w="739140" h="7620">
                  <a:moveTo>
                    <a:pt x="276986" y="0"/>
                  </a:moveTo>
                  <a:lnTo>
                    <a:pt x="280729" y="0"/>
                  </a:lnTo>
                </a:path>
                <a:path w="739140" h="7620">
                  <a:moveTo>
                    <a:pt x="280729" y="0"/>
                  </a:moveTo>
                  <a:lnTo>
                    <a:pt x="284472" y="0"/>
                  </a:lnTo>
                </a:path>
                <a:path w="739140" h="7620">
                  <a:moveTo>
                    <a:pt x="284472" y="0"/>
                  </a:moveTo>
                  <a:lnTo>
                    <a:pt x="288215" y="0"/>
                  </a:lnTo>
                </a:path>
                <a:path w="739140" h="7620">
                  <a:moveTo>
                    <a:pt x="288215" y="0"/>
                  </a:moveTo>
                  <a:lnTo>
                    <a:pt x="291958" y="0"/>
                  </a:lnTo>
                </a:path>
                <a:path w="739140" h="7620">
                  <a:moveTo>
                    <a:pt x="291958" y="0"/>
                  </a:moveTo>
                  <a:lnTo>
                    <a:pt x="295701" y="0"/>
                  </a:lnTo>
                </a:path>
                <a:path w="739140" h="7620">
                  <a:moveTo>
                    <a:pt x="295701" y="0"/>
                  </a:moveTo>
                  <a:lnTo>
                    <a:pt x="299444" y="0"/>
                  </a:lnTo>
                </a:path>
                <a:path w="739140" h="7620">
                  <a:moveTo>
                    <a:pt x="299444" y="0"/>
                  </a:moveTo>
                  <a:lnTo>
                    <a:pt x="303187" y="0"/>
                  </a:lnTo>
                </a:path>
                <a:path w="739140" h="7620">
                  <a:moveTo>
                    <a:pt x="303187" y="0"/>
                  </a:moveTo>
                  <a:lnTo>
                    <a:pt x="306930" y="0"/>
                  </a:lnTo>
                </a:path>
                <a:path w="739140" h="7620">
                  <a:moveTo>
                    <a:pt x="306930" y="0"/>
                  </a:moveTo>
                  <a:lnTo>
                    <a:pt x="310673" y="0"/>
                  </a:lnTo>
                </a:path>
                <a:path w="739140" h="7620">
                  <a:moveTo>
                    <a:pt x="310673" y="0"/>
                  </a:moveTo>
                  <a:lnTo>
                    <a:pt x="314416" y="0"/>
                  </a:lnTo>
                </a:path>
                <a:path w="739140" h="7620">
                  <a:moveTo>
                    <a:pt x="314416" y="0"/>
                  </a:moveTo>
                  <a:lnTo>
                    <a:pt x="318159" y="0"/>
                  </a:lnTo>
                </a:path>
                <a:path w="739140" h="7620">
                  <a:moveTo>
                    <a:pt x="318159" y="0"/>
                  </a:moveTo>
                  <a:lnTo>
                    <a:pt x="321902" y="0"/>
                  </a:lnTo>
                </a:path>
                <a:path w="739140" h="7620">
                  <a:moveTo>
                    <a:pt x="321902" y="0"/>
                  </a:moveTo>
                  <a:lnTo>
                    <a:pt x="325645" y="0"/>
                  </a:lnTo>
                </a:path>
                <a:path w="739140" h="7620">
                  <a:moveTo>
                    <a:pt x="325645" y="0"/>
                  </a:moveTo>
                  <a:lnTo>
                    <a:pt x="329388" y="0"/>
                  </a:lnTo>
                </a:path>
                <a:path w="739140" h="7620">
                  <a:moveTo>
                    <a:pt x="329388" y="0"/>
                  </a:moveTo>
                  <a:lnTo>
                    <a:pt x="333131" y="0"/>
                  </a:lnTo>
                </a:path>
                <a:path w="739140" h="7620">
                  <a:moveTo>
                    <a:pt x="333131" y="0"/>
                  </a:moveTo>
                  <a:lnTo>
                    <a:pt x="336874" y="0"/>
                  </a:lnTo>
                </a:path>
                <a:path w="739140" h="7620">
                  <a:moveTo>
                    <a:pt x="336874" y="0"/>
                  </a:moveTo>
                  <a:lnTo>
                    <a:pt x="340618" y="0"/>
                  </a:lnTo>
                </a:path>
                <a:path w="739140" h="7620">
                  <a:moveTo>
                    <a:pt x="340618" y="0"/>
                  </a:moveTo>
                  <a:lnTo>
                    <a:pt x="344361" y="0"/>
                  </a:lnTo>
                </a:path>
                <a:path w="739140" h="7620">
                  <a:moveTo>
                    <a:pt x="344361" y="0"/>
                  </a:moveTo>
                  <a:lnTo>
                    <a:pt x="348104" y="0"/>
                  </a:lnTo>
                </a:path>
                <a:path w="739140" h="7620">
                  <a:moveTo>
                    <a:pt x="348104" y="0"/>
                  </a:moveTo>
                  <a:lnTo>
                    <a:pt x="351847" y="0"/>
                  </a:lnTo>
                </a:path>
                <a:path w="739140" h="7620">
                  <a:moveTo>
                    <a:pt x="351847" y="0"/>
                  </a:moveTo>
                  <a:lnTo>
                    <a:pt x="355590" y="0"/>
                  </a:lnTo>
                </a:path>
                <a:path w="739140" h="7620">
                  <a:moveTo>
                    <a:pt x="355590" y="0"/>
                  </a:moveTo>
                  <a:lnTo>
                    <a:pt x="359333" y="0"/>
                  </a:lnTo>
                </a:path>
                <a:path w="739140" h="7620">
                  <a:moveTo>
                    <a:pt x="359333" y="0"/>
                  </a:moveTo>
                  <a:lnTo>
                    <a:pt x="363076" y="0"/>
                  </a:lnTo>
                </a:path>
                <a:path w="739140" h="7620">
                  <a:moveTo>
                    <a:pt x="363076" y="0"/>
                  </a:moveTo>
                  <a:lnTo>
                    <a:pt x="366819" y="0"/>
                  </a:lnTo>
                </a:path>
                <a:path w="739140" h="7620">
                  <a:moveTo>
                    <a:pt x="366819" y="0"/>
                  </a:moveTo>
                  <a:lnTo>
                    <a:pt x="370562" y="0"/>
                  </a:lnTo>
                </a:path>
                <a:path w="739140" h="7620">
                  <a:moveTo>
                    <a:pt x="370562" y="0"/>
                  </a:moveTo>
                  <a:lnTo>
                    <a:pt x="374305" y="0"/>
                  </a:lnTo>
                </a:path>
                <a:path w="739140" h="7620">
                  <a:moveTo>
                    <a:pt x="374305" y="0"/>
                  </a:moveTo>
                  <a:lnTo>
                    <a:pt x="378048" y="0"/>
                  </a:lnTo>
                </a:path>
                <a:path w="739140" h="7620">
                  <a:moveTo>
                    <a:pt x="378048" y="0"/>
                  </a:moveTo>
                  <a:lnTo>
                    <a:pt x="381791" y="0"/>
                  </a:lnTo>
                </a:path>
                <a:path w="739140" h="7620">
                  <a:moveTo>
                    <a:pt x="381791" y="0"/>
                  </a:moveTo>
                  <a:lnTo>
                    <a:pt x="385534" y="0"/>
                  </a:lnTo>
                </a:path>
                <a:path w="739140" h="7620">
                  <a:moveTo>
                    <a:pt x="385534" y="0"/>
                  </a:moveTo>
                  <a:lnTo>
                    <a:pt x="389277" y="0"/>
                  </a:lnTo>
                </a:path>
                <a:path w="739140" h="7620">
                  <a:moveTo>
                    <a:pt x="389277" y="0"/>
                  </a:moveTo>
                  <a:lnTo>
                    <a:pt x="393020" y="0"/>
                  </a:lnTo>
                </a:path>
                <a:path w="739140" h="7620">
                  <a:moveTo>
                    <a:pt x="393020" y="0"/>
                  </a:moveTo>
                  <a:lnTo>
                    <a:pt x="396763" y="0"/>
                  </a:lnTo>
                </a:path>
                <a:path w="739140" h="7620">
                  <a:moveTo>
                    <a:pt x="396763" y="0"/>
                  </a:moveTo>
                  <a:lnTo>
                    <a:pt x="400506" y="0"/>
                  </a:lnTo>
                </a:path>
                <a:path w="739140" h="7620">
                  <a:moveTo>
                    <a:pt x="400506" y="0"/>
                  </a:moveTo>
                  <a:lnTo>
                    <a:pt x="404249" y="0"/>
                  </a:lnTo>
                </a:path>
                <a:path w="739140" h="7620">
                  <a:moveTo>
                    <a:pt x="404249" y="0"/>
                  </a:moveTo>
                  <a:lnTo>
                    <a:pt x="407993" y="0"/>
                  </a:lnTo>
                </a:path>
                <a:path w="739140" h="7620">
                  <a:moveTo>
                    <a:pt x="407993" y="0"/>
                  </a:moveTo>
                  <a:lnTo>
                    <a:pt x="411736" y="0"/>
                  </a:lnTo>
                </a:path>
                <a:path w="739140" h="7620">
                  <a:moveTo>
                    <a:pt x="411736" y="0"/>
                  </a:moveTo>
                  <a:lnTo>
                    <a:pt x="415479" y="0"/>
                  </a:lnTo>
                </a:path>
                <a:path w="739140" h="7620">
                  <a:moveTo>
                    <a:pt x="415479" y="0"/>
                  </a:moveTo>
                  <a:lnTo>
                    <a:pt x="419222" y="0"/>
                  </a:lnTo>
                </a:path>
                <a:path w="739140" h="7620">
                  <a:moveTo>
                    <a:pt x="419222" y="0"/>
                  </a:moveTo>
                  <a:lnTo>
                    <a:pt x="422965" y="0"/>
                  </a:lnTo>
                </a:path>
                <a:path w="739140" h="7620">
                  <a:moveTo>
                    <a:pt x="422965" y="0"/>
                  </a:moveTo>
                  <a:lnTo>
                    <a:pt x="426708" y="0"/>
                  </a:lnTo>
                </a:path>
                <a:path w="739140" h="7620">
                  <a:moveTo>
                    <a:pt x="426708" y="0"/>
                  </a:moveTo>
                  <a:lnTo>
                    <a:pt x="430451" y="0"/>
                  </a:lnTo>
                </a:path>
                <a:path w="739140" h="7620">
                  <a:moveTo>
                    <a:pt x="430451" y="0"/>
                  </a:moveTo>
                  <a:lnTo>
                    <a:pt x="434194" y="0"/>
                  </a:lnTo>
                </a:path>
                <a:path w="739140" h="7620">
                  <a:moveTo>
                    <a:pt x="434194" y="0"/>
                  </a:moveTo>
                  <a:lnTo>
                    <a:pt x="437937" y="0"/>
                  </a:lnTo>
                </a:path>
                <a:path w="739140" h="7620">
                  <a:moveTo>
                    <a:pt x="437937" y="0"/>
                  </a:moveTo>
                  <a:lnTo>
                    <a:pt x="441680" y="0"/>
                  </a:lnTo>
                </a:path>
                <a:path w="739140" h="7620">
                  <a:moveTo>
                    <a:pt x="441680" y="0"/>
                  </a:moveTo>
                  <a:lnTo>
                    <a:pt x="445423" y="0"/>
                  </a:lnTo>
                </a:path>
                <a:path w="739140" h="7620">
                  <a:moveTo>
                    <a:pt x="445423" y="0"/>
                  </a:moveTo>
                  <a:lnTo>
                    <a:pt x="449166" y="0"/>
                  </a:lnTo>
                </a:path>
                <a:path w="739140" h="7620">
                  <a:moveTo>
                    <a:pt x="449166" y="0"/>
                  </a:moveTo>
                  <a:lnTo>
                    <a:pt x="452909" y="0"/>
                  </a:lnTo>
                </a:path>
                <a:path w="739140" h="7620">
                  <a:moveTo>
                    <a:pt x="452909" y="0"/>
                  </a:moveTo>
                  <a:lnTo>
                    <a:pt x="456652" y="0"/>
                  </a:lnTo>
                </a:path>
                <a:path w="739140" h="7620">
                  <a:moveTo>
                    <a:pt x="456652" y="0"/>
                  </a:moveTo>
                  <a:lnTo>
                    <a:pt x="460395" y="0"/>
                  </a:lnTo>
                </a:path>
                <a:path w="739140" h="7620">
                  <a:moveTo>
                    <a:pt x="460395" y="0"/>
                  </a:moveTo>
                  <a:lnTo>
                    <a:pt x="464138" y="0"/>
                  </a:lnTo>
                </a:path>
                <a:path w="739140" h="7620">
                  <a:moveTo>
                    <a:pt x="464138" y="0"/>
                  </a:moveTo>
                  <a:lnTo>
                    <a:pt x="467881" y="0"/>
                  </a:lnTo>
                </a:path>
                <a:path w="739140" h="7620">
                  <a:moveTo>
                    <a:pt x="467881" y="0"/>
                  </a:moveTo>
                  <a:lnTo>
                    <a:pt x="471624" y="0"/>
                  </a:lnTo>
                </a:path>
                <a:path w="739140" h="7620">
                  <a:moveTo>
                    <a:pt x="471624" y="0"/>
                  </a:moveTo>
                  <a:lnTo>
                    <a:pt x="475368" y="0"/>
                  </a:lnTo>
                </a:path>
                <a:path w="739140" h="7620">
                  <a:moveTo>
                    <a:pt x="475368" y="0"/>
                  </a:moveTo>
                  <a:lnTo>
                    <a:pt x="479111" y="0"/>
                  </a:lnTo>
                </a:path>
                <a:path w="739140" h="7620">
                  <a:moveTo>
                    <a:pt x="479111" y="0"/>
                  </a:moveTo>
                  <a:lnTo>
                    <a:pt x="482854" y="0"/>
                  </a:lnTo>
                </a:path>
                <a:path w="739140" h="7620">
                  <a:moveTo>
                    <a:pt x="482854" y="0"/>
                  </a:moveTo>
                  <a:lnTo>
                    <a:pt x="486597" y="0"/>
                  </a:lnTo>
                </a:path>
                <a:path w="739140" h="7620">
                  <a:moveTo>
                    <a:pt x="486597" y="0"/>
                  </a:moveTo>
                  <a:lnTo>
                    <a:pt x="490340" y="0"/>
                  </a:lnTo>
                </a:path>
                <a:path w="739140" h="7620">
                  <a:moveTo>
                    <a:pt x="490340" y="0"/>
                  </a:moveTo>
                  <a:lnTo>
                    <a:pt x="494083" y="0"/>
                  </a:lnTo>
                </a:path>
                <a:path w="739140" h="7620">
                  <a:moveTo>
                    <a:pt x="494083" y="0"/>
                  </a:moveTo>
                  <a:lnTo>
                    <a:pt x="497826" y="0"/>
                  </a:lnTo>
                </a:path>
                <a:path w="739140" h="7620">
                  <a:moveTo>
                    <a:pt x="497826" y="0"/>
                  </a:moveTo>
                  <a:lnTo>
                    <a:pt x="501569" y="0"/>
                  </a:lnTo>
                </a:path>
                <a:path w="739140" h="7620">
                  <a:moveTo>
                    <a:pt x="501569" y="0"/>
                  </a:moveTo>
                  <a:lnTo>
                    <a:pt x="505312" y="0"/>
                  </a:lnTo>
                </a:path>
                <a:path w="739140" h="7620">
                  <a:moveTo>
                    <a:pt x="505312" y="0"/>
                  </a:moveTo>
                  <a:lnTo>
                    <a:pt x="509055" y="0"/>
                  </a:lnTo>
                </a:path>
                <a:path w="739140" h="7620">
                  <a:moveTo>
                    <a:pt x="509055" y="0"/>
                  </a:moveTo>
                  <a:lnTo>
                    <a:pt x="512798" y="0"/>
                  </a:lnTo>
                </a:path>
                <a:path w="739140" h="7620">
                  <a:moveTo>
                    <a:pt x="512798" y="0"/>
                  </a:moveTo>
                  <a:lnTo>
                    <a:pt x="516541" y="0"/>
                  </a:lnTo>
                </a:path>
                <a:path w="739140" h="7620">
                  <a:moveTo>
                    <a:pt x="516541" y="0"/>
                  </a:moveTo>
                  <a:lnTo>
                    <a:pt x="520284" y="0"/>
                  </a:lnTo>
                </a:path>
                <a:path w="739140" h="7620">
                  <a:moveTo>
                    <a:pt x="520284" y="0"/>
                  </a:moveTo>
                  <a:lnTo>
                    <a:pt x="524027" y="0"/>
                  </a:lnTo>
                </a:path>
                <a:path w="739140" h="7620">
                  <a:moveTo>
                    <a:pt x="524027" y="0"/>
                  </a:moveTo>
                  <a:lnTo>
                    <a:pt x="527770" y="0"/>
                  </a:lnTo>
                </a:path>
                <a:path w="739140" h="7620">
                  <a:moveTo>
                    <a:pt x="527770" y="0"/>
                  </a:moveTo>
                  <a:lnTo>
                    <a:pt x="531513" y="0"/>
                  </a:lnTo>
                </a:path>
                <a:path w="739140" h="7620">
                  <a:moveTo>
                    <a:pt x="531513" y="0"/>
                  </a:moveTo>
                  <a:lnTo>
                    <a:pt x="535256" y="0"/>
                  </a:lnTo>
                </a:path>
                <a:path w="739140" h="7620">
                  <a:moveTo>
                    <a:pt x="535256" y="0"/>
                  </a:moveTo>
                  <a:lnTo>
                    <a:pt x="538999" y="0"/>
                  </a:lnTo>
                </a:path>
                <a:path w="739140" h="7620">
                  <a:moveTo>
                    <a:pt x="538999" y="0"/>
                  </a:moveTo>
                  <a:lnTo>
                    <a:pt x="542743" y="0"/>
                  </a:lnTo>
                </a:path>
                <a:path w="739140" h="7620">
                  <a:moveTo>
                    <a:pt x="542743" y="0"/>
                  </a:moveTo>
                  <a:lnTo>
                    <a:pt x="546486" y="0"/>
                  </a:lnTo>
                </a:path>
                <a:path w="739140" h="7620">
                  <a:moveTo>
                    <a:pt x="546486" y="0"/>
                  </a:moveTo>
                  <a:lnTo>
                    <a:pt x="550228" y="0"/>
                  </a:lnTo>
                </a:path>
                <a:path w="739140" h="7620">
                  <a:moveTo>
                    <a:pt x="550228" y="0"/>
                  </a:moveTo>
                  <a:lnTo>
                    <a:pt x="553972" y="0"/>
                  </a:lnTo>
                </a:path>
                <a:path w="739140" h="7620">
                  <a:moveTo>
                    <a:pt x="553972" y="0"/>
                  </a:moveTo>
                  <a:lnTo>
                    <a:pt x="557715" y="0"/>
                  </a:lnTo>
                </a:path>
                <a:path w="739140" h="7620">
                  <a:moveTo>
                    <a:pt x="557715" y="0"/>
                  </a:moveTo>
                  <a:lnTo>
                    <a:pt x="561458" y="0"/>
                  </a:lnTo>
                </a:path>
                <a:path w="739140" h="7620">
                  <a:moveTo>
                    <a:pt x="561458" y="0"/>
                  </a:moveTo>
                  <a:lnTo>
                    <a:pt x="565201" y="0"/>
                  </a:lnTo>
                </a:path>
                <a:path w="739140" h="7620">
                  <a:moveTo>
                    <a:pt x="565201" y="0"/>
                  </a:moveTo>
                  <a:lnTo>
                    <a:pt x="568944" y="0"/>
                  </a:lnTo>
                </a:path>
                <a:path w="739140" h="7620">
                  <a:moveTo>
                    <a:pt x="568944" y="0"/>
                  </a:moveTo>
                  <a:lnTo>
                    <a:pt x="572687" y="0"/>
                  </a:lnTo>
                </a:path>
                <a:path w="739140" h="7620">
                  <a:moveTo>
                    <a:pt x="572687" y="0"/>
                  </a:moveTo>
                  <a:lnTo>
                    <a:pt x="576430" y="0"/>
                  </a:lnTo>
                </a:path>
                <a:path w="739140" h="7620">
                  <a:moveTo>
                    <a:pt x="576430" y="0"/>
                  </a:moveTo>
                  <a:lnTo>
                    <a:pt x="580173" y="0"/>
                  </a:lnTo>
                </a:path>
                <a:path w="739140" h="7620">
                  <a:moveTo>
                    <a:pt x="580173" y="0"/>
                  </a:moveTo>
                  <a:lnTo>
                    <a:pt x="583916" y="0"/>
                  </a:lnTo>
                </a:path>
                <a:path w="739140" h="7620">
                  <a:moveTo>
                    <a:pt x="583916" y="0"/>
                  </a:moveTo>
                  <a:lnTo>
                    <a:pt x="587659" y="0"/>
                  </a:lnTo>
                </a:path>
                <a:path w="739140" h="7620">
                  <a:moveTo>
                    <a:pt x="587659" y="0"/>
                  </a:moveTo>
                  <a:lnTo>
                    <a:pt x="591402" y="0"/>
                  </a:lnTo>
                </a:path>
                <a:path w="739140" h="7620">
                  <a:moveTo>
                    <a:pt x="591402" y="0"/>
                  </a:moveTo>
                  <a:lnTo>
                    <a:pt x="595145" y="0"/>
                  </a:lnTo>
                </a:path>
                <a:path w="739140" h="7620">
                  <a:moveTo>
                    <a:pt x="595145" y="0"/>
                  </a:moveTo>
                  <a:lnTo>
                    <a:pt x="598888" y="0"/>
                  </a:lnTo>
                </a:path>
                <a:path w="739140" h="7620">
                  <a:moveTo>
                    <a:pt x="598888" y="0"/>
                  </a:moveTo>
                  <a:lnTo>
                    <a:pt x="602631" y="0"/>
                  </a:lnTo>
                </a:path>
                <a:path w="739140" h="7620">
                  <a:moveTo>
                    <a:pt x="602631" y="0"/>
                  </a:moveTo>
                  <a:lnTo>
                    <a:pt x="606374" y="0"/>
                  </a:lnTo>
                </a:path>
                <a:path w="739140" h="7620">
                  <a:moveTo>
                    <a:pt x="606374" y="0"/>
                  </a:moveTo>
                  <a:lnTo>
                    <a:pt x="610118" y="0"/>
                  </a:lnTo>
                </a:path>
                <a:path w="739140" h="7620">
                  <a:moveTo>
                    <a:pt x="610118" y="0"/>
                  </a:moveTo>
                  <a:lnTo>
                    <a:pt x="613861" y="0"/>
                  </a:lnTo>
                </a:path>
                <a:path w="739140" h="7620">
                  <a:moveTo>
                    <a:pt x="613861" y="0"/>
                  </a:moveTo>
                  <a:lnTo>
                    <a:pt x="617604" y="0"/>
                  </a:lnTo>
                </a:path>
                <a:path w="739140" h="7620">
                  <a:moveTo>
                    <a:pt x="617604" y="0"/>
                  </a:moveTo>
                  <a:lnTo>
                    <a:pt x="621347" y="0"/>
                  </a:lnTo>
                </a:path>
                <a:path w="739140" h="7620">
                  <a:moveTo>
                    <a:pt x="621347" y="0"/>
                  </a:moveTo>
                  <a:lnTo>
                    <a:pt x="625090" y="0"/>
                  </a:lnTo>
                </a:path>
                <a:path w="739140" h="7620">
                  <a:moveTo>
                    <a:pt x="625090" y="0"/>
                  </a:moveTo>
                  <a:lnTo>
                    <a:pt x="628833" y="0"/>
                  </a:lnTo>
                </a:path>
                <a:path w="739140" h="7620">
                  <a:moveTo>
                    <a:pt x="628833" y="0"/>
                  </a:moveTo>
                  <a:lnTo>
                    <a:pt x="632576" y="0"/>
                  </a:lnTo>
                </a:path>
                <a:path w="739140" h="7620">
                  <a:moveTo>
                    <a:pt x="632576" y="0"/>
                  </a:moveTo>
                  <a:lnTo>
                    <a:pt x="636319" y="0"/>
                  </a:lnTo>
                </a:path>
                <a:path w="739140" h="7620">
                  <a:moveTo>
                    <a:pt x="636319" y="0"/>
                  </a:moveTo>
                  <a:lnTo>
                    <a:pt x="640062" y="0"/>
                  </a:lnTo>
                </a:path>
                <a:path w="739140" h="7620">
                  <a:moveTo>
                    <a:pt x="640062" y="0"/>
                  </a:moveTo>
                  <a:lnTo>
                    <a:pt x="643805" y="0"/>
                  </a:lnTo>
                </a:path>
                <a:path w="739140" h="7620">
                  <a:moveTo>
                    <a:pt x="643805" y="0"/>
                  </a:moveTo>
                  <a:lnTo>
                    <a:pt x="647548" y="0"/>
                  </a:lnTo>
                </a:path>
                <a:path w="739140" h="7620">
                  <a:moveTo>
                    <a:pt x="647548" y="0"/>
                  </a:moveTo>
                  <a:lnTo>
                    <a:pt x="651291" y="0"/>
                  </a:lnTo>
                </a:path>
                <a:path w="739140" h="7620">
                  <a:moveTo>
                    <a:pt x="651291" y="0"/>
                  </a:moveTo>
                  <a:lnTo>
                    <a:pt x="655034" y="0"/>
                  </a:lnTo>
                </a:path>
                <a:path w="739140" h="7620">
                  <a:moveTo>
                    <a:pt x="655034" y="0"/>
                  </a:moveTo>
                  <a:lnTo>
                    <a:pt x="658777" y="0"/>
                  </a:lnTo>
                </a:path>
                <a:path w="739140" h="7620">
                  <a:moveTo>
                    <a:pt x="658777" y="0"/>
                  </a:moveTo>
                  <a:lnTo>
                    <a:pt x="662520" y="0"/>
                  </a:lnTo>
                </a:path>
                <a:path w="739140" h="7620">
                  <a:moveTo>
                    <a:pt x="662520" y="0"/>
                  </a:moveTo>
                  <a:lnTo>
                    <a:pt x="666263" y="0"/>
                  </a:lnTo>
                </a:path>
                <a:path w="739140" h="7620">
                  <a:moveTo>
                    <a:pt x="666263" y="0"/>
                  </a:moveTo>
                  <a:lnTo>
                    <a:pt x="670006" y="0"/>
                  </a:lnTo>
                </a:path>
                <a:path w="739140" h="7620">
                  <a:moveTo>
                    <a:pt x="670006" y="0"/>
                  </a:moveTo>
                  <a:lnTo>
                    <a:pt x="673749" y="0"/>
                  </a:lnTo>
                </a:path>
                <a:path w="739140" h="7620">
                  <a:moveTo>
                    <a:pt x="673749" y="0"/>
                  </a:moveTo>
                  <a:lnTo>
                    <a:pt x="677492" y="0"/>
                  </a:lnTo>
                </a:path>
                <a:path w="739140" h="7620">
                  <a:moveTo>
                    <a:pt x="677492" y="0"/>
                  </a:moveTo>
                  <a:lnTo>
                    <a:pt x="681236" y="0"/>
                  </a:lnTo>
                </a:path>
                <a:path w="739140" h="7620">
                  <a:moveTo>
                    <a:pt x="681236" y="0"/>
                  </a:moveTo>
                  <a:lnTo>
                    <a:pt x="684979" y="0"/>
                  </a:lnTo>
                </a:path>
                <a:path w="739140" h="7620">
                  <a:moveTo>
                    <a:pt x="684979" y="0"/>
                  </a:moveTo>
                  <a:lnTo>
                    <a:pt x="688722" y="0"/>
                  </a:lnTo>
                </a:path>
                <a:path w="739140" h="7620">
                  <a:moveTo>
                    <a:pt x="688722" y="0"/>
                  </a:moveTo>
                  <a:lnTo>
                    <a:pt x="692465" y="0"/>
                  </a:lnTo>
                </a:path>
                <a:path w="739140" h="7620">
                  <a:moveTo>
                    <a:pt x="692465" y="0"/>
                  </a:moveTo>
                  <a:lnTo>
                    <a:pt x="696208" y="0"/>
                  </a:lnTo>
                </a:path>
                <a:path w="739140" h="7620">
                  <a:moveTo>
                    <a:pt x="696208" y="0"/>
                  </a:moveTo>
                  <a:lnTo>
                    <a:pt x="699951" y="0"/>
                  </a:lnTo>
                </a:path>
                <a:path w="739140" h="7620">
                  <a:moveTo>
                    <a:pt x="699951" y="0"/>
                  </a:moveTo>
                  <a:lnTo>
                    <a:pt x="703694" y="0"/>
                  </a:lnTo>
                </a:path>
                <a:path w="739140" h="7620">
                  <a:moveTo>
                    <a:pt x="703694" y="0"/>
                  </a:moveTo>
                  <a:lnTo>
                    <a:pt x="707437" y="0"/>
                  </a:lnTo>
                </a:path>
                <a:path w="739140" h="7620">
                  <a:moveTo>
                    <a:pt x="707437" y="0"/>
                  </a:moveTo>
                  <a:lnTo>
                    <a:pt x="711180" y="0"/>
                  </a:lnTo>
                </a:path>
                <a:path w="739140" h="7620">
                  <a:moveTo>
                    <a:pt x="711180" y="0"/>
                  </a:moveTo>
                  <a:lnTo>
                    <a:pt x="714923" y="0"/>
                  </a:lnTo>
                </a:path>
                <a:path w="739140" h="7620">
                  <a:moveTo>
                    <a:pt x="714923" y="0"/>
                  </a:moveTo>
                  <a:lnTo>
                    <a:pt x="718666" y="0"/>
                  </a:lnTo>
                </a:path>
                <a:path w="739140" h="7620">
                  <a:moveTo>
                    <a:pt x="718666" y="0"/>
                  </a:moveTo>
                  <a:lnTo>
                    <a:pt x="722409" y="0"/>
                  </a:lnTo>
                </a:path>
                <a:path w="739140" h="7620">
                  <a:moveTo>
                    <a:pt x="722409" y="0"/>
                  </a:moveTo>
                  <a:lnTo>
                    <a:pt x="726152" y="0"/>
                  </a:lnTo>
                </a:path>
                <a:path w="739140" h="7620">
                  <a:moveTo>
                    <a:pt x="726152" y="0"/>
                  </a:moveTo>
                  <a:lnTo>
                    <a:pt x="729895" y="0"/>
                  </a:lnTo>
                </a:path>
                <a:path w="739140" h="7620">
                  <a:moveTo>
                    <a:pt x="729895" y="0"/>
                  </a:moveTo>
                  <a:lnTo>
                    <a:pt x="733638" y="0"/>
                  </a:lnTo>
                </a:path>
                <a:path w="739140" h="7620">
                  <a:moveTo>
                    <a:pt x="733638" y="0"/>
                  </a:moveTo>
                  <a:lnTo>
                    <a:pt x="737381" y="0"/>
                  </a:lnTo>
                </a:path>
                <a:path w="739140" h="7620">
                  <a:moveTo>
                    <a:pt x="737381" y="0"/>
                  </a:moveTo>
                  <a:lnTo>
                    <a:pt x="738629" y="0"/>
                  </a:lnTo>
                </a:path>
                <a:path w="739140" h="7620">
                  <a:moveTo>
                    <a:pt x="184657" y="0"/>
                  </a:moveTo>
                  <a:lnTo>
                    <a:pt x="184657" y="7285"/>
                  </a:lnTo>
                </a:path>
                <a:path w="739140" h="7620">
                  <a:moveTo>
                    <a:pt x="553972" y="0"/>
                  </a:moveTo>
                  <a:lnTo>
                    <a:pt x="553972" y="7285"/>
                  </a:lnTo>
                </a:path>
              </a:pathLst>
            </a:custGeom>
            <a:ln w="3745">
              <a:solidFill>
                <a:srgbClr val="000000"/>
              </a:solidFill>
            </a:ln>
          </p:spPr>
          <p:txBody>
            <a:bodyPr wrap="square" lIns="0" tIns="0" rIns="0" bIns="0" rtlCol="0"/>
            <a:lstStyle/>
            <a:p>
              <a:endParaRPr/>
            </a:p>
          </p:txBody>
        </p:sp>
      </p:grpSp>
      <p:sp>
        <p:nvSpPr>
          <p:cNvPr id="663" name="object 663"/>
          <p:cNvSpPr txBox="1"/>
          <p:nvPr/>
        </p:nvSpPr>
        <p:spPr>
          <a:xfrm>
            <a:off x="7547746" y="6221103"/>
            <a:ext cx="554355" cy="48260"/>
          </a:xfrm>
          <a:prstGeom prst="rect">
            <a:avLst/>
          </a:prstGeom>
        </p:spPr>
        <p:txBody>
          <a:bodyPr vert="horz" wrap="square" lIns="0" tIns="12700" rIns="0" bIns="0" rtlCol="0">
            <a:spAutoFit/>
          </a:bodyPr>
          <a:lstStyle/>
          <a:p>
            <a:pPr marL="12700">
              <a:lnSpc>
                <a:spcPct val="100000"/>
              </a:lnSpc>
              <a:spcBef>
                <a:spcPts val="100"/>
              </a:spcBef>
              <a:tabLst>
                <a:tab pos="372110" algn="l"/>
              </a:tabLst>
            </a:pPr>
            <a:r>
              <a:rPr sz="150" b="1" spc="-10" dirty="0">
                <a:latin typeface="Arial"/>
                <a:cs typeface="Arial"/>
              </a:rPr>
              <a:t>MDA-MB231</a:t>
            </a:r>
            <a:r>
              <a:rPr sz="150" b="1" spc="35" dirty="0">
                <a:latin typeface="Arial"/>
                <a:cs typeface="Arial"/>
              </a:rPr>
              <a:t> </a:t>
            </a:r>
            <a:r>
              <a:rPr sz="150" b="1" spc="-25" dirty="0">
                <a:latin typeface="Arial"/>
                <a:cs typeface="Arial"/>
              </a:rPr>
              <a:t>WT</a:t>
            </a:r>
            <a:r>
              <a:rPr sz="150" b="1" dirty="0">
                <a:latin typeface="Arial"/>
                <a:cs typeface="Arial"/>
              </a:rPr>
              <a:t>	</a:t>
            </a:r>
            <a:r>
              <a:rPr sz="150" b="1" spc="-10" dirty="0">
                <a:latin typeface="Arial"/>
                <a:cs typeface="Arial"/>
              </a:rPr>
              <a:t>MDA-MB231</a:t>
            </a:r>
            <a:r>
              <a:rPr sz="150" b="1" spc="35" dirty="0">
                <a:latin typeface="Arial"/>
                <a:cs typeface="Arial"/>
              </a:rPr>
              <a:t> </a:t>
            </a:r>
            <a:r>
              <a:rPr sz="150" b="1" spc="-10" dirty="0">
                <a:latin typeface="Arial"/>
                <a:cs typeface="Arial"/>
              </a:rPr>
              <a:t>R4.C1</a:t>
            </a:r>
            <a:endParaRPr sz="150">
              <a:latin typeface="Arial"/>
              <a:cs typeface="Arial"/>
            </a:endParaRPr>
          </a:p>
        </p:txBody>
      </p:sp>
      <p:sp>
        <p:nvSpPr>
          <p:cNvPr id="664" name="object 664"/>
          <p:cNvSpPr/>
          <p:nvPr/>
        </p:nvSpPr>
        <p:spPr>
          <a:xfrm>
            <a:off x="7443370" y="5849737"/>
            <a:ext cx="7620" cy="377825"/>
          </a:xfrm>
          <a:custGeom>
            <a:avLst/>
            <a:gdLst/>
            <a:ahLst/>
            <a:cxnLst/>
            <a:rect l="l" t="t" r="r" b="b"/>
            <a:pathLst>
              <a:path w="7620" h="377825">
                <a:moveTo>
                  <a:pt x="7278" y="377821"/>
                </a:moveTo>
                <a:lnTo>
                  <a:pt x="7278" y="374074"/>
                </a:lnTo>
              </a:path>
              <a:path w="7620" h="377825">
                <a:moveTo>
                  <a:pt x="7278" y="374074"/>
                </a:moveTo>
                <a:lnTo>
                  <a:pt x="7278" y="370327"/>
                </a:lnTo>
              </a:path>
              <a:path w="7620" h="377825">
                <a:moveTo>
                  <a:pt x="7278" y="370327"/>
                </a:moveTo>
                <a:lnTo>
                  <a:pt x="7278" y="366580"/>
                </a:lnTo>
              </a:path>
              <a:path w="7620" h="377825">
                <a:moveTo>
                  <a:pt x="7278" y="366580"/>
                </a:moveTo>
                <a:lnTo>
                  <a:pt x="7278" y="362833"/>
                </a:lnTo>
              </a:path>
              <a:path w="7620" h="377825">
                <a:moveTo>
                  <a:pt x="7278" y="362833"/>
                </a:moveTo>
                <a:lnTo>
                  <a:pt x="7278" y="359086"/>
                </a:lnTo>
              </a:path>
              <a:path w="7620" h="377825">
                <a:moveTo>
                  <a:pt x="7278" y="359086"/>
                </a:moveTo>
                <a:lnTo>
                  <a:pt x="7278" y="355339"/>
                </a:lnTo>
              </a:path>
              <a:path w="7620" h="377825">
                <a:moveTo>
                  <a:pt x="7278" y="355339"/>
                </a:moveTo>
                <a:lnTo>
                  <a:pt x="7278" y="351592"/>
                </a:lnTo>
              </a:path>
              <a:path w="7620" h="377825">
                <a:moveTo>
                  <a:pt x="7278" y="351592"/>
                </a:moveTo>
                <a:lnTo>
                  <a:pt x="7278" y="347845"/>
                </a:lnTo>
              </a:path>
              <a:path w="7620" h="377825">
                <a:moveTo>
                  <a:pt x="7278" y="347845"/>
                </a:moveTo>
                <a:lnTo>
                  <a:pt x="7278" y="344098"/>
                </a:lnTo>
              </a:path>
              <a:path w="7620" h="377825">
                <a:moveTo>
                  <a:pt x="7278" y="344098"/>
                </a:moveTo>
                <a:lnTo>
                  <a:pt x="7278" y="340351"/>
                </a:lnTo>
              </a:path>
              <a:path w="7620" h="377825">
                <a:moveTo>
                  <a:pt x="7278" y="340351"/>
                </a:moveTo>
                <a:lnTo>
                  <a:pt x="7278" y="336604"/>
                </a:lnTo>
              </a:path>
              <a:path w="7620" h="377825">
                <a:moveTo>
                  <a:pt x="7278" y="336604"/>
                </a:moveTo>
                <a:lnTo>
                  <a:pt x="7278" y="332858"/>
                </a:lnTo>
              </a:path>
              <a:path w="7620" h="377825">
                <a:moveTo>
                  <a:pt x="7278" y="332858"/>
                </a:moveTo>
                <a:lnTo>
                  <a:pt x="7278" y="329111"/>
                </a:lnTo>
              </a:path>
              <a:path w="7620" h="377825">
                <a:moveTo>
                  <a:pt x="7278" y="329111"/>
                </a:moveTo>
                <a:lnTo>
                  <a:pt x="7278" y="325364"/>
                </a:lnTo>
              </a:path>
              <a:path w="7620" h="377825">
                <a:moveTo>
                  <a:pt x="7278" y="325364"/>
                </a:moveTo>
                <a:lnTo>
                  <a:pt x="7278" y="321617"/>
                </a:lnTo>
              </a:path>
              <a:path w="7620" h="377825">
                <a:moveTo>
                  <a:pt x="7278" y="321617"/>
                </a:moveTo>
                <a:lnTo>
                  <a:pt x="7278" y="317870"/>
                </a:lnTo>
              </a:path>
              <a:path w="7620" h="377825">
                <a:moveTo>
                  <a:pt x="7278" y="317870"/>
                </a:moveTo>
                <a:lnTo>
                  <a:pt x="7278" y="314123"/>
                </a:lnTo>
              </a:path>
              <a:path w="7620" h="377825">
                <a:moveTo>
                  <a:pt x="7278" y="314123"/>
                </a:moveTo>
                <a:lnTo>
                  <a:pt x="7278" y="310376"/>
                </a:lnTo>
              </a:path>
              <a:path w="7620" h="377825">
                <a:moveTo>
                  <a:pt x="7278" y="310376"/>
                </a:moveTo>
                <a:lnTo>
                  <a:pt x="7278" y="306629"/>
                </a:lnTo>
              </a:path>
              <a:path w="7620" h="377825">
                <a:moveTo>
                  <a:pt x="7278" y="306629"/>
                </a:moveTo>
                <a:lnTo>
                  <a:pt x="7278" y="302882"/>
                </a:lnTo>
              </a:path>
              <a:path w="7620" h="377825">
                <a:moveTo>
                  <a:pt x="7278" y="302882"/>
                </a:moveTo>
                <a:lnTo>
                  <a:pt x="7278" y="299134"/>
                </a:lnTo>
              </a:path>
              <a:path w="7620" h="377825">
                <a:moveTo>
                  <a:pt x="7278" y="299134"/>
                </a:moveTo>
                <a:lnTo>
                  <a:pt x="7278" y="295387"/>
                </a:lnTo>
              </a:path>
              <a:path w="7620" h="377825">
                <a:moveTo>
                  <a:pt x="7278" y="295387"/>
                </a:moveTo>
                <a:lnTo>
                  <a:pt x="7278" y="291640"/>
                </a:lnTo>
              </a:path>
              <a:path w="7620" h="377825">
                <a:moveTo>
                  <a:pt x="7278" y="291640"/>
                </a:moveTo>
                <a:lnTo>
                  <a:pt x="7278" y="287893"/>
                </a:lnTo>
              </a:path>
              <a:path w="7620" h="377825">
                <a:moveTo>
                  <a:pt x="7278" y="287893"/>
                </a:moveTo>
                <a:lnTo>
                  <a:pt x="7278" y="284147"/>
                </a:lnTo>
              </a:path>
              <a:path w="7620" h="377825">
                <a:moveTo>
                  <a:pt x="7278" y="284147"/>
                </a:moveTo>
                <a:lnTo>
                  <a:pt x="7278" y="280400"/>
                </a:lnTo>
              </a:path>
              <a:path w="7620" h="377825">
                <a:moveTo>
                  <a:pt x="7278" y="280400"/>
                </a:moveTo>
                <a:lnTo>
                  <a:pt x="7278" y="276653"/>
                </a:lnTo>
              </a:path>
              <a:path w="7620" h="377825">
                <a:moveTo>
                  <a:pt x="7278" y="276653"/>
                </a:moveTo>
                <a:lnTo>
                  <a:pt x="7278" y="272905"/>
                </a:lnTo>
              </a:path>
              <a:path w="7620" h="377825">
                <a:moveTo>
                  <a:pt x="7278" y="272905"/>
                </a:moveTo>
                <a:lnTo>
                  <a:pt x="7278" y="269158"/>
                </a:lnTo>
              </a:path>
              <a:path w="7620" h="377825">
                <a:moveTo>
                  <a:pt x="7278" y="269158"/>
                </a:moveTo>
                <a:lnTo>
                  <a:pt x="7278" y="265411"/>
                </a:lnTo>
              </a:path>
              <a:path w="7620" h="377825">
                <a:moveTo>
                  <a:pt x="7278" y="265411"/>
                </a:moveTo>
                <a:lnTo>
                  <a:pt x="7278" y="261664"/>
                </a:lnTo>
              </a:path>
              <a:path w="7620" h="377825">
                <a:moveTo>
                  <a:pt x="7278" y="261664"/>
                </a:moveTo>
                <a:lnTo>
                  <a:pt x="7278" y="257918"/>
                </a:lnTo>
              </a:path>
              <a:path w="7620" h="377825">
                <a:moveTo>
                  <a:pt x="7278" y="257918"/>
                </a:moveTo>
                <a:lnTo>
                  <a:pt x="7278" y="254171"/>
                </a:lnTo>
              </a:path>
              <a:path w="7620" h="377825">
                <a:moveTo>
                  <a:pt x="7278" y="254171"/>
                </a:moveTo>
                <a:lnTo>
                  <a:pt x="7278" y="250424"/>
                </a:lnTo>
              </a:path>
              <a:path w="7620" h="377825">
                <a:moveTo>
                  <a:pt x="7278" y="250424"/>
                </a:moveTo>
                <a:lnTo>
                  <a:pt x="7278" y="246677"/>
                </a:lnTo>
              </a:path>
              <a:path w="7620" h="377825">
                <a:moveTo>
                  <a:pt x="7278" y="246677"/>
                </a:moveTo>
                <a:lnTo>
                  <a:pt x="7278" y="242930"/>
                </a:lnTo>
              </a:path>
              <a:path w="7620" h="377825">
                <a:moveTo>
                  <a:pt x="7278" y="242930"/>
                </a:moveTo>
                <a:lnTo>
                  <a:pt x="7278" y="239183"/>
                </a:lnTo>
              </a:path>
              <a:path w="7620" h="377825">
                <a:moveTo>
                  <a:pt x="7278" y="239183"/>
                </a:moveTo>
                <a:lnTo>
                  <a:pt x="7278" y="235436"/>
                </a:lnTo>
              </a:path>
              <a:path w="7620" h="377825">
                <a:moveTo>
                  <a:pt x="7278" y="235436"/>
                </a:moveTo>
                <a:lnTo>
                  <a:pt x="7278" y="231688"/>
                </a:lnTo>
              </a:path>
              <a:path w="7620" h="377825">
                <a:moveTo>
                  <a:pt x="7278" y="231688"/>
                </a:moveTo>
                <a:lnTo>
                  <a:pt x="7278" y="227942"/>
                </a:lnTo>
              </a:path>
              <a:path w="7620" h="377825">
                <a:moveTo>
                  <a:pt x="7278" y="227942"/>
                </a:moveTo>
                <a:lnTo>
                  <a:pt x="7278" y="224195"/>
                </a:lnTo>
              </a:path>
              <a:path w="7620" h="377825">
                <a:moveTo>
                  <a:pt x="7278" y="224195"/>
                </a:moveTo>
                <a:lnTo>
                  <a:pt x="7278" y="220448"/>
                </a:lnTo>
              </a:path>
              <a:path w="7620" h="377825">
                <a:moveTo>
                  <a:pt x="7278" y="220448"/>
                </a:moveTo>
                <a:lnTo>
                  <a:pt x="7278" y="216700"/>
                </a:lnTo>
              </a:path>
              <a:path w="7620" h="377825">
                <a:moveTo>
                  <a:pt x="7278" y="216700"/>
                </a:moveTo>
                <a:lnTo>
                  <a:pt x="7278" y="212953"/>
                </a:lnTo>
              </a:path>
              <a:path w="7620" h="377825">
                <a:moveTo>
                  <a:pt x="7278" y="212953"/>
                </a:moveTo>
                <a:lnTo>
                  <a:pt x="7278" y="209206"/>
                </a:lnTo>
              </a:path>
              <a:path w="7620" h="377825">
                <a:moveTo>
                  <a:pt x="7278" y="209206"/>
                </a:moveTo>
                <a:lnTo>
                  <a:pt x="7278" y="205459"/>
                </a:lnTo>
              </a:path>
              <a:path w="7620" h="377825">
                <a:moveTo>
                  <a:pt x="7278" y="205459"/>
                </a:moveTo>
                <a:lnTo>
                  <a:pt x="7278" y="201713"/>
                </a:lnTo>
              </a:path>
              <a:path w="7620" h="377825">
                <a:moveTo>
                  <a:pt x="7278" y="201713"/>
                </a:moveTo>
                <a:lnTo>
                  <a:pt x="7278" y="197966"/>
                </a:lnTo>
              </a:path>
              <a:path w="7620" h="377825">
                <a:moveTo>
                  <a:pt x="7278" y="197966"/>
                </a:moveTo>
                <a:lnTo>
                  <a:pt x="7278" y="194219"/>
                </a:lnTo>
              </a:path>
              <a:path w="7620" h="377825">
                <a:moveTo>
                  <a:pt x="7278" y="194219"/>
                </a:moveTo>
                <a:lnTo>
                  <a:pt x="7278" y="190471"/>
                </a:lnTo>
              </a:path>
              <a:path w="7620" h="377825">
                <a:moveTo>
                  <a:pt x="7278" y="190471"/>
                </a:moveTo>
                <a:lnTo>
                  <a:pt x="7278" y="186724"/>
                </a:lnTo>
              </a:path>
              <a:path w="7620" h="377825">
                <a:moveTo>
                  <a:pt x="7278" y="186724"/>
                </a:moveTo>
                <a:lnTo>
                  <a:pt x="7278" y="182978"/>
                </a:lnTo>
              </a:path>
              <a:path w="7620" h="377825">
                <a:moveTo>
                  <a:pt x="7278" y="182978"/>
                </a:moveTo>
                <a:lnTo>
                  <a:pt x="7278" y="179231"/>
                </a:lnTo>
              </a:path>
              <a:path w="7620" h="377825">
                <a:moveTo>
                  <a:pt x="7278" y="179231"/>
                </a:moveTo>
                <a:lnTo>
                  <a:pt x="7278" y="175484"/>
                </a:lnTo>
              </a:path>
              <a:path w="7620" h="377825">
                <a:moveTo>
                  <a:pt x="7278" y="175484"/>
                </a:moveTo>
                <a:lnTo>
                  <a:pt x="7278" y="171737"/>
                </a:lnTo>
              </a:path>
              <a:path w="7620" h="377825">
                <a:moveTo>
                  <a:pt x="7278" y="171737"/>
                </a:moveTo>
                <a:lnTo>
                  <a:pt x="7278" y="167990"/>
                </a:lnTo>
              </a:path>
              <a:path w="7620" h="377825">
                <a:moveTo>
                  <a:pt x="7278" y="167990"/>
                </a:moveTo>
                <a:lnTo>
                  <a:pt x="7278" y="164243"/>
                </a:lnTo>
              </a:path>
              <a:path w="7620" h="377825">
                <a:moveTo>
                  <a:pt x="7278" y="164243"/>
                </a:moveTo>
                <a:lnTo>
                  <a:pt x="7278" y="160496"/>
                </a:lnTo>
              </a:path>
              <a:path w="7620" h="377825">
                <a:moveTo>
                  <a:pt x="7278" y="160496"/>
                </a:moveTo>
                <a:lnTo>
                  <a:pt x="7278" y="156749"/>
                </a:lnTo>
              </a:path>
              <a:path w="7620" h="377825">
                <a:moveTo>
                  <a:pt x="7278" y="156749"/>
                </a:moveTo>
                <a:lnTo>
                  <a:pt x="7278" y="153002"/>
                </a:lnTo>
              </a:path>
              <a:path w="7620" h="377825">
                <a:moveTo>
                  <a:pt x="7278" y="153002"/>
                </a:moveTo>
                <a:lnTo>
                  <a:pt x="7278" y="149255"/>
                </a:lnTo>
              </a:path>
              <a:path w="7620" h="377825">
                <a:moveTo>
                  <a:pt x="7278" y="149255"/>
                </a:moveTo>
                <a:lnTo>
                  <a:pt x="7278" y="145508"/>
                </a:lnTo>
              </a:path>
              <a:path w="7620" h="377825">
                <a:moveTo>
                  <a:pt x="7278" y="145508"/>
                </a:moveTo>
                <a:lnTo>
                  <a:pt x="7278" y="141761"/>
                </a:lnTo>
              </a:path>
              <a:path w="7620" h="377825">
                <a:moveTo>
                  <a:pt x="7278" y="141761"/>
                </a:moveTo>
                <a:lnTo>
                  <a:pt x="7278" y="138014"/>
                </a:lnTo>
              </a:path>
              <a:path w="7620" h="377825">
                <a:moveTo>
                  <a:pt x="7278" y="138014"/>
                </a:moveTo>
                <a:lnTo>
                  <a:pt x="7278" y="134267"/>
                </a:lnTo>
              </a:path>
              <a:path w="7620" h="377825">
                <a:moveTo>
                  <a:pt x="7278" y="134267"/>
                </a:moveTo>
                <a:lnTo>
                  <a:pt x="7278" y="130520"/>
                </a:lnTo>
              </a:path>
              <a:path w="7620" h="377825">
                <a:moveTo>
                  <a:pt x="7278" y="130520"/>
                </a:moveTo>
                <a:lnTo>
                  <a:pt x="7278" y="126773"/>
                </a:lnTo>
              </a:path>
              <a:path w="7620" h="377825">
                <a:moveTo>
                  <a:pt x="7278" y="126773"/>
                </a:moveTo>
                <a:lnTo>
                  <a:pt x="7278" y="123026"/>
                </a:lnTo>
              </a:path>
              <a:path w="7620" h="377825">
                <a:moveTo>
                  <a:pt x="7278" y="123026"/>
                </a:moveTo>
                <a:lnTo>
                  <a:pt x="7278" y="119279"/>
                </a:lnTo>
              </a:path>
              <a:path w="7620" h="377825">
                <a:moveTo>
                  <a:pt x="7278" y="119279"/>
                </a:moveTo>
                <a:lnTo>
                  <a:pt x="7278" y="115532"/>
                </a:lnTo>
              </a:path>
              <a:path w="7620" h="377825">
                <a:moveTo>
                  <a:pt x="7278" y="115532"/>
                </a:moveTo>
                <a:lnTo>
                  <a:pt x="7278" y="111785"/>
                </a:lnTo>
              </a:path>
              <a:path w="7620" h="377825">
                <a:moveTo>
                  <a:pt x="7278" y="111785"/>
                </a:moveTo>
                <a:lnTo>
                  <a:pt x="7278" y="108038"/>
                </a:lnTo>
              </a:path>
              <a:path w="7620" h="377825">
                <a:moveTo>
                  <a:pt x="7278" y="108038"/>
                </a:moveTo>
                <a:lnTo>
                  <a:pt x="7278" y="104291"/>
                </a:lnTo>
              </a:path>
              <a:path w="7620" h="377825">
                <a:moveTo>
                  <a:pt x="7278" y="104291"/>
                </a:moveTo>
                <a:lnTo>
                  <a:pt x="7278" y="100544"/>
                </a:lnTo>
              </a:path>
              <a:path w="7620" h="377825">
                <a:moveTo>
                  <a:pt x="7278" y="100544"/>
                </a:moveTo>
                <a:lnTo>
                  <a:pt x="7278" y="96797"/>
                </a:lnTo>
              </a:path>
              <a:path w="7620" h="377825">
                <a:moveTo>
                  <a:pt x="7278" y="96797"/>
                </a:moveTo>
                <a:lnTo>
                  <a:pt x="7278" y="93050"/>
                </a:lnTo>
              </a:path>
              <a:path w="7620" h="377825">
                <a:moveTo>
                  <a:pt x="7278" y="93050"/>
                </a:moveTo>
                <a:lnTo>
                  <a:pt x="7278" y="89303"/>
                </a:lnTo>
              </a:path>
              <a:path w="7620" h="377825">
                <a:moveTo>
                  <a:pt x="7278" y="89303"/>
                </a:moveTo>
                <a:lnTo>
                  <a:pt x="7278" y="85556"/>
                </a:lnTo>
              </a:path>
              <a:path w="7620" h="377825">
                <a:moveTo>
                  <a:pt x="7278" y="85556"/>
                </a:moveTo>
                <a:lnTo>
                  <a:pt x="7278" y="81809"/>
                </a:lnTo>
              </a:path>
              <a:path w="7620" h="377825">
                <a:moveTo>
                  <a:pt x="7278" y="81809"/>
                </a:moveTo>
                <a:lnTo>
                  <a:pt x="7278" y="78062"/>
                </a:lnTo>
              </a:path>
              <a:path w="7620" h="377825">
                <a:moveTo>
                  <a:pt x="7278" y="78062"/>
                </a:moveTo>
                <a:lnTo>
                  <a:pt x="7278" y="74315"/>
                </a:lnTo>
              </a:path>
              <a:path w="7620" h="377825">
                <a:moveTo>
                  <a:pt x="7278" y="74315"/>
                </a:moveTo>
                <a:lnTo>
                  <a:pt x="7278" y="70568"/>
                </a:lnTo>
              </a:path>
              <a:path w="7620" h="377825">
                <a:moveTo>
                  <a:pt x="7278" y="70568"/>
                </a:moveTo>
                <a:lnTo>
                  <a:pt x="7278" y="66821"/>
                </a:lnTo>
              </a:path>
              <a:path w="7620" h="377825">
                <a:moveTo>
                  <a:pt x="7278" y="66821"/>
                </a:moveTo>
                <a:lnTo>
                  <a:pt x="7278" y="63074"/>
                </a:lnTo>
              </a:path>
              <a:path w="7620" h="377825">
                <a:moveTo>
                  <a:pt x="7278" y="63074"/>
                </a:moveTo>
                <a:lnTo>
                  <a:pt x="7278" y="59327"/>
                </a:lnTo>
              </a:path>
              <a:path w="7620" h="377825">
                <a:moveTo>
                  <a:pt x="7278" y="59327"/>
                </a:moveTo>
                <a:lnTo>
                  <a:pt x="7278" y="55580"/>
                </a:lnTo>
              </a:path>
              <a:path w="7620" h="377825">
                <a:moveTo>
                  <a:pt x="7278" y="55580"/>
                </a:moveTo>
                <a:lnTo>
                  <a:pt x="7278" y="51833"/>
                </a:lnTo>
              </a:path>
              <a:path w="7620" h="377825">
                <a:moveTo>
                  <a:pt x="7278" y="51833"/>
                </a:moveTo>
                <a:lnTo>
                  <a:pt x="7278" y="48086"/>
                </a:lnTo>
              </a:path>
              <a:path w="7620" h="377825">
                <a:moveTo>
                  <a:pt x="7278" y="48086"/>
                </a:moveTo>
                <a:lnTo>
                  <a:pt x="7278" y="44339"/>
                </a:lnTo>
              </a:path>
              <a:path w="7620" h="377825">
                <a:moveTo>
                  <a:pt x="7278" y="44339"/>
                </a:moveTo>
                <a:lnTo>
                  <a:pt x="7278" y="40592"/>
                </a:lnTo>
              </a:path>
              <a:path w="7620" h="377825">
                <a:moveTo>
                  <a:pt x="7278" y="40592"/>
                </a:moveTo>
                <a:lnTo>
                  <a:pt x="7278" y="36845"/>
                </a:lnTo>
              </a:path>
              <a:path w="7620" h="377825">
                <a:moveTo>
                  <a:pt x="7278" y="36845"/>
                </a:moveTo>
                <a:lnTo>
                  <a:pt x="7278" y="33098"/>
                </a:lnTo>
              </a:path>
              <a:path w="7620" h="377825">
                <a:moveTo>
                  <a:pt x="7278" y="33098"/>
                </a:moveTo>
                <a:lnTo>
                  <a:pt x="7278" y="29351"/>
                </a:lnTo>
              </a:path>
              <a:path w="7620" h="377825">
                <a:moveTo>
                  <a:pt x="7278" y="29351"/>
                </a:moveTo>
                <a:lnTo>
                  <a:pt x="7278" y="25604"/>
                </a:lnTo>
              </a:path>
              <a:path w="7620" h="377825">
                <a:moveTo>
                  <a:pt x="7278" y="25604"/>
                </a:moveTo>
                <a:lnTo>
                  <a:pt x="7278" y="21857"/>
                </a:lnTo>
              </a:path>
              <a:path w="7620" h="377825">
                <a:moveTo>
                  <a:pt x="7278" y="21857"/>
                </a:moveTo>
                <a:lnTo>
                  <a:pt x="7278" y="18110"/>
                </a:lnTo>
              </a:path>
              <a:path w="7620" h="377825">
                <a:moveTo>
                  <a:pt x="7278" y="18110"/>
                </a:moveTo>
                <a:lnTo>
                  <a:pt x="7278" y="14363"/>
                </a:lnTo>
              </a:path>
              <a:path w="7620" h="377825">
                <a:moveTo>
                  <a:pt x="7278" y="14363"/>
                </a:moveTo>
                <a:lnTo>
                  <a:pt x="7278" y="10616"/>
                </a:lnTo>
              </a:path>
              <a:path w="7620" h="377825">
                <a:moveTo>
                  <a:pt x="7278" y="10616"/>
                </a:moveTo>
                <a:lnTo>
                  <a:pt x="7278" y="6869"/>
                </a:lnTo>
              </a:path>
              <a:path w="7620" h="377825">
                <a:moveTo>
                  <a:pt x="7278" y="6869"/>
                </a:moveTo>
                <a:lnTo>
                  <a:pt x="7278" y="3122"/>
                </a:lnTo>
              </a:path>
              <a:path w="7620" h="377825">
                <a:moveTo>
                  <a:pt x="7278" y="3122"/>
                </a:moveTo>
                <a:lnTo>
                  <a:pt x="7278" y="0"/>
                </a:lnTo>
              </a:path>
              <a:path w="7620" h="377825">
                <a:moveTo>
                  <a:pt x="7278" y="377821"/>
                </a:moveTo>
                <a:lnTo>
                  <a:pt x="0" y="377821"/>
                </a:lnTo>
              </a:path>
            </a:pathLst>
          </a:custGeom>
          <a:ln w="3745">
            <a:solidFill>
              <a:srgbClr val="000000"/>
            </a:solidFill>
          </a:ln>
        </p:spPr>
        <p:txBody>
          <a:bodyPr wrap="square" lIns="0" tIns="0" rIns="0" bIns="0" rtlCol="0"/>
          <a:lstStyle/>
          <a:p>
            <a:endParaRPr/>
          </a:p>
        </p:txBody>
      </p:sp>
      <p:sp>
        <p:nvSpPr>
          <p:cNvPr id="665" name="object 665"/>
          <p:cNvSpPr txBox="1"/>
          <p:nvPr/>
        </p:nvSpPr>
        <p:spPr>
          <a:xfrm>
            <a:off x="7418195" y="6202160"/>
            <a:ext cx="36195" cy="48260"/>
          </a:xfrm>
          <a:prstGeom prst="rect">
            <a:avLst/>
          </a:prstGeom>
        </p:spPr>
        <p:txBody>
          <a:bodyPr vert="horz" wrap="square" lIns="0" tIns="12700" rIns="0" bIns="0" rtlCol="0">
            <a:spAutoFit/>
          </a:bodyPr>
          <a:lstStyle/>
          <a:p>
            <a:pPr algn="ctr">
              <a:lnSpc>
                <a:spcPct val="100000"/>
              </a:lnSpc>
              <a:spcBef>
                <a:spcPts val="100"/>
              </a:spcBef>
            </a:pPr>
            <a:r>
              <a:rPr sz="150" b="1" spc="-50" dirty="0">
                <a:latin typeface="Arial"/>
                <a:cs typeface="Arial"/>
              </a:rPr>
              <a:t>0</a:t>
            </a:r>
            <a:endParaRPr sz="150">
              <a:latin typeface="Arial"/>
              <a:cs typeface="Arial"/>
            </a:endParaRPr>
          </a:p>
        </p:txBody>
      </p:sp>
      <p:sp>
        <p:nvSpPr>
          <p:cNvPr id="666" name="object 666"/>
          <p:cNvSpPr/>
          <p:nvPr/>
        </p:nvSpPr>
        <p:spPr>
          <a:xfrm>
            <a:off x="7443370" y="6152202"/>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67" name="object 667"/>
          <p:cNvSpPr txBox="1"/>
          <p:nvPr/>
        </p:nvSpPr>
        <p:spPr>
          <a:xfrm>
            <a:off x="7378269" y="6126804"/>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30000</a:t>
            </a:r>
            <a:endParaRPr sz="150">
              <a:latin typeface="Arial"/>
              <a:cs typeface="Arial"/>
            </a:endParaRPr>
          </a:p>
        </p:txBody>
      </p:sp>
      <p:sp>
        <p:nvSpPr>
          <p:cNvPr id="668" name="object 668"/>
          <p:cNvSpPr/>
          <p:nvPr/>
        </p:nvSpPr>
        <p:spPr>
          <a:xfrm>
            <a:off x="7443370" y="6076638"/>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69" name="object 669"/>
          <p:cNvSpPr txBox="1"/>
          <p:nvPr/>
        </p:nvSpPr>
        <p:spPr>
          <a:xfrm>
            <a:off x="7378269" y="6051239"/>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60000</a:t>
            </a:r>
            <a:endParaRPr sz="150">
              <a:latin typeface="Arial"/>
              <a:cs typeface="Arial"/>
            </a:endParaRPr>
          </a:p>
        </p:txBody>
      </p:sp>
      <p:sp>
        <p:nvSpPr>
          <p:cNvPr id="670" name="object 670"/>
          <p:cNvSpPr/>
          <p:nvPr/>
        </p:nvSpPr>
        <p:spPr>
          <a:xfrm>
            <a:off x="7443370" y="6001074"/>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1" name="object 671"/>
          <p:cNvSpPr txBox="1"/>
          <p:nvPr/>
        </p:nvSpPr>
        <p:spPr>
          <a:xfrm>
            <a:off x="7378269" y="5975675"/>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90000</a:t>
            </a:r>
            <a:endParaRPr sz="150">
              <a:latin typeface="Arial"/>
              <a:cs typeface="Arial"/>
            </a:endParaRPr>
          </a:p>
        </p:txBody>
      </p:sp>
      <p:sp>
        <p:nvSpPr>
          <p:cNvPr id="672" name="object 672"/>
          <p:cNvSpPr/>
          <p:nvPr/>
        </p:nvSpPr>
        <p:spPr>
          <a:xfrm>
            <a:off x="7443370" y="5925509"/>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3" name="object 673"/>
          <p:cNvSpPr txBox="1"/>
          <p:nvPr/>
        </p:nvSpPr>
        <p:spPr>
          <a:xfrm>
            <a:off x="7368287" y="5900111"/>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120000</a:t>
            </a:r>
            <a:endParaRPr sz="150">
              <a:latin typeface="Arial"/>
              <a:cs typeface="Arial"/>
            </a:endParaRPr>
          </a:p>
        </p:txBody>
      </p:sp>
      <p:sp>
        <p:nvSpPr>
          <p:cNvPr id="674" name="object 674"/>
          <p:cNvSpPr/>
          <p:nvPr/>
        </p:nvSpPr>
        <p:spPr>
          <a:xfrm>
            <a:off x="7443370" y="5849945"/>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5" name="object 675"/>
          <p:cNvSpPr txBox="1"/>
          <p:nvPr/>
        </p:nvSpPr>
        <p:spPr>
          <a:xfrm>
            <a:off x="7368287" y="5824546"/>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150000</a:t>
            </a:r>
            <a:endParaRPr sz="150">
              <a:latin typeface="Arial"/>
              <a:cs typeface="Arial"/>
            </a:endParaRPr>
          </a:p>
        </p:txBody>
      </p:sp>
      <p:sp>
        <p:nvSpPr>
          <p:cNvPr id="676" name="object 676"/>
          <p:cNvSpPr/>
          <p:nvPr/>
        </p:nvSpPr>
        <p:spPr>
          <a:xfrm>
            <a:off x="7918530" y="5865141"/>
            <a:ext cx="157480" cy="14604"/>
          </a:xfrm>
          <a:custGeom>
            <a:avLst/>
            <a:gdLst/>
            <a:ahLst/>
            <a:cxnLst/>
            <a:rect l="l" t="t" r="r" b="b"/>
            <a:pathLst>
              <a:path w="157479" h="14604">
                <a:moveTo>
                  <a:pt x="0" y="7077"/>
                </a:moveTo>
                <a:lnTo>
                  <a:pt x="3743" y="7077"/>
                </a:lnTo>
              </a:path>
              <a:path w="157479" h="14604">
                <a:moveTo>
                  <a:pt x="3743" y="7077"/>
                </a:moveTo>
                <a:lnTo>
                  <a:pt x="7486" y="7077"/>
                </a:lnTo>
              </a:path>
              <a:path w="157479" h="14604">
                <a:moveTo>
                  <a:pt x="7486" y="7077"/>
                </a:moveTo>
                <a:lnTo>
                  <a:pt x="11229" y="7077"/>
                </a:lnTo>
              </a:path>
              <a:path w="157479" h="14604">
                <a:moveTo>
                  <a:pt x="11229" y="7077"/>
                </a:moveTo>
                <a:lnTo>
                  <a:pt x="14972" y="7077"/>
                </a:lnTo>
              </a:path>
              <a:path w="157479" h="14604">
                <a:moveTo>
                  <a:pt x="14972" y="7077"/>
                </a:moveTo>
                <a:lnTo>
                  <a:pt x="18715" y="7077"/>
                </a:lnTo>
              </a:path>
              <a:path w="157479" h="14604">
                <a:moveTo>
                  <a:pt x="18715" y="7077"/>
                </a:moveTo>
                <a:lnTo>
                  <a:pt x="22458" y="7077"/>
                </a:lnTo>
              </a:path>
              <a:path w="157479" h="14604">
                <a:moveTo>
                  <a:pt x="22458" y="7077"/>
                </a:moveTo>
                <a:lnTo>
                  <a:pt x="26201" y="7077"/>
                </a:lnTo>
              </a:path>
              <a:path w="157479" h="14604">
                <a:moveTo>
                  <a:pt x="26201" y="7077"/>
                </a:moveTo>
                <a:lnTo>
                  <a:pt x="29944" y="7077"/>
                </a:lnTo>
              </a:path>
              <a:path w="157479" h="14604">
                <a:moveTo>
                  <a:pt x="29944" y="7077"/>
                </a:moveTo>
                <a:lnTo>
                  <a:pt x="33687" y="7077"/>
                </a:lnTo>
              </a:path>
              <a:path w="157479" h="14604">
                <a:moveTo>
                  <a:pt x="33687" y="7077"/>
                </a:moveTo>
                <a:lnTo>
                  <a:pt x="37430" y="7077"/>
                </a:lnTo>
              </a:path>
              <a:path w="157479" h="14604">
                <a:moveTo>
                  <a:pt x="37430" y="7077"/>
                </a:moveTo>
                <a:lnTo>
                  <a:pt x="41173" y="7077"/>
                </a:lnTo>
              </a:path>
              <a:path w="157479" h="14604">
                <a:moveTo>
                  <a:pt x="41173" y="7077"/>
                </a:moveTo>
                <a:lnTo>
                  <a:pt x="44916" y="7077"/>
                </a:lnTo>
              </a:path>
              <a:path w="157479" h="14604">
                <a:moveTo>
                  <a:pt x="44916" y="7077"/>
                </a:moveTo>
                <a:lnTo>
                  <a:pt x="48659" y="7077"/>
                </a:lnTo>
              </a:path>
              <a:path w="157479" h="14604">
                <a:moveTo>
                  <a:pt x="48659" y="7077"/>
                </a:moveTo>
                <a:lnTo>
                  <a:pt x="52402" y="7077"/>
                </a:lnTo>
              </a:path>
              <a:path w="157479" h="14604">
                <a:moveTo>
                  <a:pt x="52402" y="7077"/>
                </a:moveTo>
                <a:lnTo>
                  <a:pt x="56145" y="7077"/>
                </a:lnTo>
              </a:path>
              <a:path w="157479" h="14604">
                <a:moveTo>
                  <a:pt x="56145" y="7077"/>
                </a:moveTo>
                <a:lnTo>
                  <a:pt x="59888" y="7077"/>
                </a:lnTo>
              </a:path>
              <a:path w="157479" h="14604">
                <a:moveTo>
                  <a:pt x="59888" y="7077"/>
                </a:moveTo>
                <a:lnTo>
                  <a:pt x="63631" y="7077"/>
                </a:lnTo>
              </a:path>
              <a:path w="157479" h="14604">
                <a:moveTo>
                  <a:pt x="63631" y="7077"/>
                </a:moveTo>
                <a:lnTo>
                  <a:pt x="67374" y="7077"/>
                </a:lnTo>
              </a:path>
              <a:path w="157479" h="14604">
                <a:moveTo>
                  <a:pt x="67374" y="7077"/>
                </a:moveTo>
                <a:lnTo>
                  <a:pt x="71118" y="7077"/>
                </a:lnTo>
              </a:path>
              <a:path w="157479" h="14604">
                <a:moveTo>
                  <a:pt x="71118" y="7077"/>
                </a:moveTo>
                <a:lnTo>
                  <a:pt x="74861" y="7077"/>
                </a:lnTo>
              </a:path>
              <a:path w="157479" h="14604">
                <a:moveTo>
                  <a:pt x="74861" y="7077"/>
                </a:moveTo>
                <a:lnTo>
                  <a:pt x="78604" y="7077"/>
                </a:lnTo>
              </a:path>
              <a:path w="157479" h="14604">
                <a:moveTo>
                  <a:pt x="78604" y="7077"/>
                </a:moveTo>
                <a:lnTo>
                  <a:pt x="82347" y="7077"/>
                </a:lnTo>
              </a:path>
              <a:path w="157479" h="14604">
                <a:moveTo>
                  <a:pt x="82347" y="7077"/>
                </a:moveTo>
                <a:lnTo>
                  <a:pt x="86090" y="7077"/>
                </a:lnTo>
              </a:path>
              <a:path w="157479" h="14604">
                <a:moveTo>
                  <a:pt x="86090" y="7077"/>
                </a:moveTo>
                <a:lnTo>
                  <a:pt x="89833" y="7077"/>
                </a:lnTo>
              </a:path>
              <a:path w="157479" h="14604">
                <a:moveTo>
                  <a:pt x="89833" y="7077"/>
                </a:moveTo>
                <a:lnTo>
                  <a:pt x="93576" y="7077"/>
                </a:lnTo>
              </a:path>
              <a:path w="157479" h="14604">
                <a:moveTo>
                  <a:pt x="93576" y="7077"/>
                </a:moveTo>
                <a:lnTo>
                  <a:pt x="97319" y="7077"/>
                </a:lnTo>
              </a:path>
              <a:path w="157479" h="14604">
                <a:moveTo>
                  <a:pt x="97319" y="7077"/>
                </a:moveTo>
                <a:lnTo>
                  <a:pt x="101062" y="7077"/>
                </a:lnTo>
              </a:path>
              <a:path w="157479" h="14604">
                <a:moveTo>
                  <a:pt x="101062" y="7077"/>
                </a:moveTo>
                <a:lnTo>
                  <a:pt x="104805" y="7077"/>
                </a:lnTo>
              </a:path>
              <a:path w="157479" h="14604">
                <a:moveTo>
                  <a:pt x="104805" y="7077"/>
                </a:moveTo>
                <a:lnTo>
                  <a:pt x="108548" y="7077"/>
                </a:lnTo>
              </a:path>
              <a:path w="157479" h="14604">
                <a:moveTo>
                  <a:pt x="108548" y="7077"/>
                </a:moveTo>
                <a:lnTo>
                  <a:pt x="112291" y="7077"/>
                </a:lnTo>
              </a:path>
              <a:path w="157479" h="14604">
                <a:moveTo>
                  <a:pt x="112291" y="7077"/>
                </a:moveTo>
                <a:lnTo>
                  <a:pt x="116034" y="7077"/>
                </a:lnTo>
              </a:path>
              <a:path w="157479" h="14604">
                <a:moveTo>
                  <a:pt x="116034" y="7077"/>
                </a:moveTo>
                <a:lnTo>
                  <a:pt x="119777" y="7077"/>
                </a:lnTo>
              </a:path>
              <a:path w="157479" h="14604">
                <a:moveTo>
                  <a:pt x="119777" y="7077"/>
                </a:moveTo>
                <a:lnTo>
                  <a:pt x="123520" y="7077"/>
                </a:lnTo>
              </a:path>
              <a:path w="157479" h="14604">
                <a:moveTo>
                  <a:pt x="123520" y="7077"/>
                </a:moveTo>
                <a:lnTo>
                  <a:pt x="127263" y="7077"/>
                </a:lnTo>
              </a:path>
              <a:path w="157479" h="14604">
                <a:moveTo>
                  <a:pt x="127263" y="7077"/>
                </a:moveTo>
                <a:lnTo>
                  <a:pt x="131006" y="7077"/>
                </a:lnTo>
              </a:path>
              <a:path w="157479" h="14604">
                <a:moveTo>
                  <a:pt x="131006" y="7077"/>
                </a:moveTo>
                <a:lnTo>
                  <a:pt x="134749" y="7077"/>
                </a:lnTo>
              </a:path>
              <a:path w="157479" h="14604">
                <a:moveTo>
                  <a:pt x="134749" y="7077"/>
                </a:moveTo>
                <a:lnTo>
                  <a:pt x="138492" y="7077"/>
                </a:lnTo>
              </a:path>
              <a:path w="157479" h="14604">
                <a:moveTo>
                  <a:pt x="138492" y="7077"/>
                </a:moveTo>
                <a:lnTo>
                  <a:pt x="142236" y="7077"/>
                </a:lnTo>
              </a:path>
              <a:path w="157479" h="14604">
                <a:moveTo>
                  <a:pt x="142236" y="7077"/>
                </a:moveTo>
                <a:lnTo>
                  <a:pt x="145979" y="7077"/>
                </a:lnTo>
              </a:path>
              <a:path w="157479" h="14604">
                <a:moveTo>
                  <a:pt x="145979" y="7077"/>
                </a:moveTo>
                <a:lnTo>
                  <a:pt x="149722" y="7077"/>
                </a:lnTo>
              </a:path>
              <a:path w="157479" h="14604">
                <a:moveTo>
                  <a:pt x="149722" y="7077"/>
                </a:moveTo>
                <a:lnTo>
                  <a:pt x="153465" y="7077"/>
                </a:lnTo>
              </a:path>
              <a:path w="157479" h="14604">
                <a:moveTo>
                  <a:pt x="153465" y="7077"/>
                </a:moveTo>
                <a:lnTo>
                  <a:pt x="157208" y="7077"/>
                </a:lnTo>
              </a:path>
              <a:path w="157479" h="14604">
                <a:moveTo>
                  <a:pt x="0" y="0"/>
                </a:moveTo>
                <a:lnTo>
                  <a:pt x="0" y="14155"/>
                </a:lnTo>
              </a:path>
              <a:path w="157479" h="14604">
                <a:moveTo>
                  <a:pt x="0" y="14155"/>
                </a:moveTo>
                <a:lnTo>
                  <a:pt x="0" y="0"/>
                </a:lnTo>
              </a:path>
              <a:path w="157479" h="14604">
                <a:moveTo>
                  <a:pt x="157208" y="0"/>
                </a:moveTo>
                <a:lnTo>
                  <a:pt x="157208" y="14155"/>
                </a:lnTo>
              </a:path>
              <a:path w="157479" h="14604">
                <a:moveTo>
                  <a:pt x="157208" y="14155"/>
                </a:moveTo>
                <a:lnTo>
                  <a:pt x="157208" y="0"/>
                </a:lnTo>
              </a:path>
            </a:pathLst>
          </a:custGeom>
          <a:ln w="3745">
            <a:solidFill>
              <a:srgbClr val="000000"/>
            </a:solidFill>
          </a:ln>
        </p:spPr>
        <p:txBody>
          <a:bodyPr wrap="square" lIns="0" tIns="0" rIns="0" bIns="0" rtlCol="0"/>
          <a:lstStyle/>
          <a:p>
            <a:endParaRPr/>
          </a:p>
        </p:txBody>
      </p:sp>
      <p:sp>
        <p:nvSpPr>
          <p:cNvPr id="677" name="object 677"/>
          <p:cNvSpPr txBox="1"/>
          <p:nvPr/>
        </p:nvSpPr>
        <p:spPr>
          <a:xfrm>
            <a:off x="7964472" y="5826212"/>
            <a:ext cx="39370" cy="67310"/>
          </a:xfrm>
          <a:prstGeom prst="rect">
            <a:avLst/>
          </a:prstGeom>
        </p:spPr>
        <p:txBody>
          <a:bodyPr vert="horz" wrap="square" lIns="0" tIns="15240" rIns="0" bIns="0" rtlCol="0">
            <a:spAutoFit/>
          </a:bodyPr>
          <a:lstStyle/>
          <a:p>
            <a:pPr marL="12700">
              <a:lnSpc>
                <a:spcPct val="100000"/>
              </a:lnSpc>
              <a:spcBef>
                <a:spcPts val="120"/>
              </a:spcBef>
            </a:pPr>
            <a:r>
              <a:rPr sz="250" b="1" spc="-50" dirty="0">
                <a:latin typeface="Arial"/>
                <a:cs typeface="Arial"/>
              </a:rPr>
              <a:t>*</a:t>
            </a:r>
            <a:endParaRPr sz="250">
              <a:latin typeface="Arial"/>
              <a:cs typeface="Arial"/>
            </a:endParaRPr>
          </a:p>
        </p:txBody>
      </p:sp>
      <p:sp>
        <p:nvSpPr>
          <p:cNvPr id="678" name="object 678"/>
          <p:cNvSpPr/>
          <p:nvPr/>
        </p:nvSpPr>
        <p:spPr>
          <a:xfrm>
            <a:off x="7556702" y="5966310"/>
            <a:ext cx="141605" cy="14604"/>
          </a:xfrm>
          <a:custGeom>
            <a:avLst/>
            <a:gdLst/>
            <a:ahLst/>
            <a:cxnLst/>
            <a:rect l="l" t="t" r="r" b="b"/>
            <a:pathLst>
              <a:path w="141604" h="14604">
                <a:moveTo>
                  <a:pt x="0" y="7077"/>
                </a:moveTo>
                <a:lnTo>
                  <a:pt x="3743" y="7077"/>
                </a:lnTo>
              </a:path>
              <a:path w="141604" h="14604">
                <a:moveTo>
                  <a:pt x="3743" y="7077"/>
                </a:moveTo>
                <a:lnTo>
                  <a:pt x="7486" y="7077"/>
                </a:lnTo>
              </a:path>
              <a:path w="141604" h="14604">
                <a:moveTo>
                  <a:pt x="7486" y="7077"/>
                </a:moveTo>
                <a:lnTo>
                  <a:pt x="11229" y="7077"/>
                </a:lnTo>
              </a:path>
              <a:path w="141604" h="14604">
                <a:moveTo>
                  <a:pt x="11229" y="7077"/>
                </a:moveTo>
                <a:lnTo>
                  <a:pt x="14972" y="7077"/>
                </a:lnTo>
              </a:path>
              <a:path w="141604" h="14604">
                <a:moveTo>
                  <a:pt x="14972" y="7077"/>
                </a:moveTo>
                <a:lnTo>
                  <a:pt x="18715" y="7077"/>
                </a:lnTo>
              </a:path>
              <a:path w="141604" h="14604">
                <a:moveTo>
                  <a:pt x="18715" y="7077"/>
                </a:moveTo>
                <a:lnTo>
                  <a:pt x="22458" y="7077"/>
                </a:lnTo>
              </a:path>
              <a:path w="141604" h="14604">
                <a:moveTo>
                  <a:pt x="22458" y="7077"/>
                </a:moveTo>
                <a:lnTo>
                  <a:pt x="26201" y="7077"/>
                </a:lnTo>
              </a:path>
              <a:path w="141604" h="14604">
                <a:moveTo>
                  <a:pt x="26201" y="7077"/>
                </a:moveTo>
                <a:lnTo>
                  <a:pt x="29944" y="7077"/>
                </a:lnTo>
              </a:path>
              <a:path w="141604" h="14604">
                <a:moveTo>
                  <a:pt x="29944" y="7077"/>
                </a:moveTo>
                <a:lnTo>
                  <a:pt x="33687" y="7077"/>
                </a:lnTo>
              </a:path>
              <a:path w="141604" h="14604">
                <a:moveTo>
                  <a:pt x="33687" y="7077"/>
                </a:moveTo>
                <a:lnTo>
                  <a:pt x="37430" y="7077"/>
                </a:lnTo>
              </a:path>
              <a:path w="141604" h="14604">
                <a:moveTo>
                  <a:pt x="37430" y="7077"/>
                </a:moveTo>
                <a:lnTo>
                  <a:pt x="41173" y="7077"/>
                </a:lnTo>
              </a:path>
              <a:path w="141604" h="14604">
                <a:moveTo>
                  <a:pt x="41173" y="7077"/>
                </a:moveTo>
                <a:lnTo>
                  <a:pt x="44916" y="7077"/>
                </a:lnTo>
              </a:path>
              <a:path w="141604" h="14604">
                <a:moveTo>
                  <a:pt x="44916" y="7077"/>
                </a:moveTo>
                <a:lnTo>
                  <a:pt x="48659" y="7077"/>
                </a:lnTo>
              </a:path>
              <a:path w="141604" h="14604">
                <a:moveTo>
                  <a:pt x="48659" y="7077"/>
                </a:moveTo>
                <a:lnTo>
                  <a:pt x="52402" y="7077"/>
                </a:lnTo>
              </a:path>
              <a:path w="141604" h="14604">
                <a:moveTo>
                  <a:pt x="52402" y="7077"/>
                </a:moveTo>
                <a:lnTo>
                  <a:pt x="56145" y="7077"/>
                </a:lnTo>
              </a:path>
              <a:path w="141604" h="14604">
                <a:moveTo>
                  <a:pt x="56145" y="7077"/>
                </a:moveTo>
                <a:lnTo>
                  <a:pt x="59888" y="7077"/>
                </a:lnTo>
              </a:path>
              <a:path w="141604" h="14604">
                <a:moveTo>
                  <a:pt x="59888" y="7077"/>
                </a:moveTo>
                <a:lnTo>
                  <a:pt x="63631" y="7077"/>
                </a:lnTo>
              </a:path>
              <a:path w="141604" h="14604">
                <a:moveTo>
                  <a:pt x="63631" y="7077"/>
                </a:moveTo>
                <a:lnTo>
                  <a:pt x="67374" y="7077"/>
                </a:lnTo>
              </a:path>
              <a:path w="141604" h="14604">
                <a:moveTo>
                  <a:pt x="67374" y="7077"/>
                </a:moveTo>
                <a:lnTo>
                  <a:pt x="71118" y="7077"/>
                </a:lnTo>
              </a:path>
              <a:path w="141604" h="14604">
                <a:moveTo>
                  <a:pt x="71118" y="7077"/>
                </a:moveTo>
                <a:lnTo>
                  <a:pt x="74861" y="7077"/>
                </a:lnTo>
              </a:path>
              <a:path w="141604" h="14604">
                <a:moveTo>
                  <a:pt x="74861" y="7077"/>
                </a:moveTo>
                <a:lnTo>
                  <a:pt x="78604" y="7077"/>
                </a:lnTo>
              </a:path>
              <a:path w="141604" h="14604">
                <a:moveTo>
                  <a:pt x="78604" y="7077"/>
                </a:moveTo>
                <a:lnTo>
                  <a:pt x="82347" y="7077"/>
                </a:lnTo>
              </a:path>
              <a:path w="141604" h="14604">
                <a:moveTo>
                  <a:pt x="82347" y="7077"/>
                </a:moveTo>
                <a:lnTo>
                  <a:pt x="86090" y="7077"/>
                </a:lnTo>
              </a:path>
              <a:path w="141604" h="14604">
                <a:moveTo>
                  <a:pt x="86090" y="7077"/>
                </a:moveTo>
                <a:lnTo>
                  <a:pt x="89833" y="7077"/>
                </a:lnTo>
              </a:path>
              <a:path w="141604" h="14604">
                <a:moveTo>
                  <a:pt x="89833" y="7077"/>
                </a:moveTo>
                <a:lnTo>
                  <a:pt x="93576" y="7077"/>
                </a:lnTo>
              </a:path>
              <a:path w="141604" h="14604">
                <a:moveTo>
                  <a:pt x="93576" y="7077"/>
                </a:moveTo>
                <a:lnTo>
                  <a:pt x="97319" y="7077"/>
                </a:lnTo>
              </a:path>
              <a:path w="141604" h="14604">
                <a:moveTo>
                  <a:pt x="97319" y="7077"/>
                </a:moveTo>
                <a:lnTo>
                  <a:pt x="101062" y="7077"/>
                </a:lnTo>
              </a:path>
              <a:path w="141604" h="14604">
                <a:moveTo>
                  <a:pt x="101062" y="7077"/>
                </a:moveTo>
                <a:lnTo>
                  <a:pt x="104805" y="7077"/>
                </a:lnTo>
              </a:path>
              <a:path w="141604" h="14604">
                <a:moveTo>
                  <a:pt x="104805" y="7077"/>
                </a:moveTo>
                <a:lnTo>
                  <a:pt x="108548" y="7077"/>
                </a:lnTo>
              </a:path>
              <a:path w="141604" h="14604">
                <a:moveTo>
                  <a:pt x="108548" y="7077"/>
                </a:moveTo>
                <a:lnTo>
                  <a:pt x="112291" y="7077"/>
                </a:lnTo>
              </a:path>
              <a:path w="141604" h="14604">
                <a:moveTo>
                  <a:pt x="112291" y="7077"/>
                </a:moveTo>
                <a:lnTo>
                  <a:pt x="116034" y="7077"/>
                </a:lnTo>
              </a:path>
              <a:path w="141604" h="14604">
                <a:moveTo>
                  <a:pt x="116034" y="7077"/>
                </a:moveTo>
                <a:lnTo>
                  <a:pt x="119777" y="7077"/>
                </a:lnTo>
              </a:path>
              <a:path w="141604" h="14604">
                <a:moveTo>
                  <a:pt x="119777" y="7077"/>
                </a:moveTo>
                <a:lnTo>
                  <a:pt x="123520" y="7077"/>
                </a:lnTo>
              </a:path>
              <a:path w="141604" h="14604">
                <a:moveTo>
                  <a:pt x="123520" y="7077"/>
                </a:moveTo>
                <a:lnTo>
                  <a:pt x="127263" y="7077"/>
                </a:lnTo>
              </a:path>
              <a:path w="141604" h="14604">
                <a:moveTo>
                  <a:pt x="127263" y="7077"/>
                </a:moveTo>
                <a:lnTo>
                  <a:pt x="131006" y="7077"/>
                </a:lnTo>
              </a:path>
              <a:path w="141604" h="14604">
                <a:moveTo>
                  <a:pt x="131006" y="7077"/>
                </a:moveTo>
                <a:lnTo>
                  <a:pt x="134749" y="7077"/>
                </a:lnTo>
              </a:path>
              <a:path w="141604" h="14604">
                <a:moveTo>
                  <a:pt x="134749" y="7077"/>
                </a:moveTo>
                <a:lnTo>
                  <a:pt x="138493" y="7077"/>
                </a:lnTo>
              </a:path>
              <a:path w="141604" h="14604">
                <a:moveTo>
                  <a:pt x="138493" y="7077"/>
                </a:moveTo>
                <a:lnTo>
                  <a:pt x="140988" y="7077"/>
                </a:lnTo>
              </a:path>
              <a:path w="141604" h="14604">
                <a:moveTo>
                  <a:pt x="0" y="0"/>
                </a:moveTo>
                <a:lnTo>
                  <a:pt x="0" y="14155"/>
                </a:lnTo>
              </a:path>
              <a:path w="141604" h="14604">
                <a:moveTo>
                  <a:pt x="0" y="14155"/>
                </a:moveTo>
                <a:lnTo>
                  <a:pt x="0" y="0"/>
                </a:lnTo>
              </a:path>
              <a:path w="141604" h="14604">
                <a:moveTo>
                  <a:pt x="140988" y="0"/>
                </a:moveTo>
                <a:lnTo>
                  <a:pt x="140988" y="14155"/>
                </a:lnTo>
              </a:path>
              <a:path w="141604" h="14604">
                <a:moveTo>
                  <a:pt x="140988" y="14155"/>
                </a:moveTo>
                <a:lnTo>
                  <a:pt x="140988" y="0"/>
                </a:lnTo>
              </a:path>
            </a:pathLst>
          </a:custGeom>
          <a:ln w="3745">
            <a:solidFill>
              <a:srgbClr val="000000"/>
            </a:solidFill>
          </a:ln>
        </p:spPr>
        <p:txBody>
          <a:bodyPr wrap="square" lIns="0" tIns="0" rIns="0" bIns="0" rtlCol="0"/>
          <a:lstStyle/>
          <a:p>
            <a:endParaRPr/>
          </a:p>
        </p:txBody>
      </p:sp>
      <p:sp>
        <p:nvSpPr>
          <p:cNvPr id="679" name="object 679"/>
          <p:cNvSpPr txBox="1"/>
          <p:nvPr/>
        </p:nvSpPr>
        <p:spPr>
          <a:xfrm>
            <a:off x="7600149" y="5927797"/>
            <a:ext cx="54610" cy="54610"/>
          </a:xfrm>
          <a:prstGeom prst="rect">
            <a:avLst/>
          </a:prstGeom>
        </p:spPr>
        <p:txBody>
          <a:bodyPr vert="horz" wrap="square" lIns="0" tIns="11430" rIns="0" bIns="0" rtlCol="0">
            <a:spAutoFit/>
          </a:bodyPr>
          <a:lstStyle/>
          <a:p>
            <a:pPr marL="12700">
              <a:lnSpc>
                <a:spcPct val="100000"/>
              </a:lnSpc>
              <a:spcBef>
                <a:spcPts val="90"/>
              </a:spcBef>
            </a:pPr>
            <a:r>
              <a:rPr sz="200" b="1" i="1" spc="-25" dirty="0">
                <a:latin typeface="Arial"/>
                <a:cs typeface="Arial"/>
              </a:rPr>
              <a:t>ns</a:t>
            </a:r>
            <a:endParaRPr sz="200">
              <a:latin typeface="Arial"/>
              <a:cs typeface="Arial"/>
            </a:endParaRPr>
          </a:p>
        </p:txBody>
      </p:sp>
      <p:sp>
        <p:nvSpPr>
          <p:cNvPr id="680" name="object 680"/>
          <p:cNvSpPr/>
          <p:nvPr/>
        </p:nvSpPr>
        <p:spPr>
          <a:xfrm>
            <a:off x="7345984" y="5944488"/>
            <a:ext cx="648970" cy="372110"/>
          </a:xfrm>
          <a:custGeom>
            <a:avLst/>
            <a:gdLst/>
            <a:ahLst/>
            <a:cxnLst/>
            <a:rect l="l" t="t" r="r" b="b"/>
            <a:pathLst>
              <a:path w="648970" h="372110">
                <a:moveTo>
                  <a:pt x="57073" y="0"/>
                </a:moveTo>
                <a:lnTo>
                  <a:pt x="0" y="0"/>
                </a:lnTo>
                <a:lnTo>
                  <a:pt x="0" y="89916"/>
                </a:lnTo>
                <a:lnTo>
                  <a:pt x="57073" y="89916"/>
                </a:lnTo>
                <a:lnTo>
                  <a:pt x="57073" y="0"/>
                </a:lnTo>
                <a:close/>
              </a:path>
              <a:path w="648970" h="372110">
                <a:moveTo>
                  <a:pt x="648512" y="326847"/>
                </a:moveTo>
                <a:lnTo>
                  <a:pt x="297446" y="326847"/>
                </a:lnTo>
                <a:lnTo>
                  <a:pt x="297446" y="371805"/>
                </a:lnTo>
                <a:lnTo>
                  <a:pt x="648512" y="371805"/>
                </a:lnTo>
                <a:lnTo>
                  <a:pt x="648512" y="326847"/>
                </a:lnTo>
                <a:close/>
              </a:path>
            </a:pathLst>
          </a:custGeom>
          <a:solidFill>
            <a:srgbClr val="FFFFFF"/>
          </a:solidFill>
        </p:spPr>
        <p:txBody>
          <a:bodyPr wrap="square" lIns="0" tIns="0" rIns="0" bIns="0" rtlCol="0"/>
          <a:lstStyle/>
          <a:p>
            <a:endParaRPr/>
          </a:p>
        </p:txBody>
      </p:sp>
      <p:sp>
        <p:nvSpPr>
          <p:cNvPr id="681" name="object 681"/>
          <p:cNvSpPr txBox="1"/>
          <p:nvPr/>
        </p:nvSpPr>
        <p:spPr>
          <a:xfrm>
            <a:off x="7348495" y="5940585"/>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grpSp>
        <p:nvGrpSpPr>
          <p:cNvPr id="682" name="object 682"/>
          <p:cNvGrpSpPr/>
          <p:nvPr/>
        </p:nvGrpSpPr>
        <p:grpSpPr>
          <a:xfrm>
            <a:off x="6515100" y="5410200"/>
            <a:ext cx="469900" cy="292100"/>
            <a:chOff x="6515100" y="5410200"/>
            <a:chExt cx="469900" cy="292100"/>
          </a:xfrm>
        </p:grpSpPr>
        <p:pic>
          <p:nvPicPr>
            <p:cNvPr id="683" name="object 683"/>
            <p:cNvPicPr/>
            <p:nvPr/>
          </p:nvPicPr>
          <p:blipFill>
            <a:blip r:embed="rId69" cstate="print"/>
            <a:stretch>
              <a:fillRect/>
            </a:stretch>
          </p:blipFill>
          <p:spPr>
            <a:xfrm>
              <a:off x="6515100" y="5410200"/>
              <a:ext cx="469900" cy="292100"/>
            </a:xfrm>
            <a:prstGeom prst="rect">
              <a:avLst/>
            </a:prstGeom>
          </p:spPr>
        </p:pic>
        <p:sp>
          <p:nvSpPr>
            <p:cNvPr id="684" name="object 684"/>
            <p:cNvSpPr/>
            <p:nvPr/>
          </p:nvSpPr>
          <p:spPr>
            <a:xfrm>
              <a:off x="6515898" y="5411502"/>
              <a:ext cx="469265" cy="282575"/>
            </a:xfrm>
            <a:custGeom>
              <a:avLst/>
              <a:gdLst/>
              <a:ahLst/>
              <a:cxnLst/>
              <a:rect l="l" t="t" r="r" b="b"/>
              <a:pathLst>
                <a:path w="469265" h="282575">
                  <a:moveTo>
                    <a:pt x="468664" y="0"/>
                  </a:moveTo>
                  <a:lnTo>
                    <a:pt x="0" y="0"/>
                  </a:lnTo>
                  <a:lnTo>
                    <a:pt x="0" y="282439"/>
                  </a:lnTo>
                  <a:lnTo>
                    <a:pt x="468664" y="282439"/>
                  </a:lnTo>
                  <a:lnTo>
                    <a:pt x="468664" y="0"/>
                  </a:lnTo>
                  <a:close/>
                </a:path>
              </a:pathLst>
            </a:custGeom>
            <a:solidFill>
              <a:srgbClr val="FFFFFF"/>
            </a:solidFill>
          </p:spPr>
          <p:txBody>
            <a:bodyPr wrap="square" lIns="0" tIns="0" rIns="0" bIns="0" rtlCol="0"/>
            <a:lstStyle/>
            <a:p>
              <a:endParaRPr/>
            </a:p>
          </p:txBody>
        </p:sp>
      </p:grpSp>
      <p:sp>
        <p:nvSpPr>
          <p:cNvPr id="685" name="object 685"/>
          <p:cNvSpPr txBox="1"/>
          <p:nvPr/>
        </p:nvSpPr>
        <p:spPr>
          <a:xfrm>
            <a:off x="6869321" y="5386230"/>
            <a:ext cx="102870" cy="51435"/>
          </a:xfrm>
          <a:prstGeom prst="rect">
            <a:avLst/>
          </a:prstGeom>
        </p:spPr>
        <p:txBody>
          <a:bodyPr vert="horz" wrap="square" lIns="0" tIns="14604" rIns="0" bIns="0" rtlCol="0">
            <a:spAutoFit/>
          </a:bodyPr>
          <a:lstStyle/>
          <a:p>
            <a:pPr marL="12700">
              <a:lnSpc>
                <a:spcPct val="100000"/>
              </a:lnSpc>
              <a:spcBef>
                <a:spcPts val="114"/>
              </a:spcBef>
            </a:pPr>
            <a:r>
              <a:rPr sz="150" b="1" spc="-10" dirty="0">
                <a:latin typeface="Arial"/>
                <a:cs typeface="Arial"/>
              </a:rPr>
              <a:t>Figure6</a:t>
            </a:r>
            <a:endParaRPr sz="150">
              <a:latin typeface="Arial"/>
              <a:cs typeface="Arial"/>
            </a:endParaRPr>
          </a:p>
        </p:txBody>
      </p:sp>
      <p:grpSp>
        <p:nvGrpSpPr>
          <p:cNvPr id="686" name="object 686"/>
          <p:cNvGrpSpPr/>
          <p:nvPr/>
        </p:nvGrpSpPr>
        <p:grpSpPr>
          <a:xfrm>
            <a:off x="6546340" y="5454123"/>
            <a:ext cx="425450" cy="220979"/>
            <a:chOff x="6546340" y="5454123"/>
            <a:chExt cx="425450" cy="220979"/>
          </a:xfrm>
        </p:grpSpPr>
        <p:sp>
          <p:nvSpPr>
            <p:cNvPr id="687" name="object 687"/>
            <p:cNvSpPr/>
            <p:nvPr/>
          </p:nvSpPr>
          <p:spPr>
            <a:xfrm>
              <a:off x="6565352" y="5594514"/>
              <a:ext cx="70485" cy="75565"/>
            </a:xfrm>
            <a:custGeom>
              <a:avLst/>
              <a:gdLst/>
              <a:ahLst/>
              <a:cxnLst/>
              <a:rect l="l" t="t" r="r" b="b"/>
              <a:pathLst>
                <a:path w="70484" h="75564">
                  <a:moveTo>
                    <a:pt x="70402" y="0"/>
                  </a:moveTo>
                  <a:lnTo>
                    <a:pt x="0" y="0"/>
                  </a:lnTo>
                  <a:lnTo>
                    <a:pt x="0" y="75334"/>
                  </a:lnTo>
                  <a:lnTo>
                    <a:pt x="70402" y="75334"/>
                  </a:lnTo>
                  <a:lnTo>
                    <a:pt x="70402" y="0"/>
                  </a:lnTo>
                  <a:close/>
                </a:path>
              </a:pathLst>
            </a:custGeom>
            <a:solidFill>
              <a:srgbClr val="A0A0A4"/>
            </a:solidFill>
          </p:spPr>
          <p:txBody>
            <a:bodyPr wrap="square" lIns="0" tIns="0" rIns="0" bIns="0" rtlCol="0"/>
            <a:lstStyle/>
            <a:p>
              <a:endParaRPr/>
            </a:p>
          </p:txBody>
        </p:sp>
        <p:sp>
          <p:nvSpPr>
            <p:cNvPr id="688" name="object 688"/>
            <p:cNvSpPr/>
            <p:nvPr/>
          </p:nvSpPr>
          <p:spPr>
            <a:xfrm>
              <a:off x="6564218"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89" name="object 689"/>
            <p:cNvSpPr/>
            <p:nvPr/>
          </p:nvSpPr>
          <p:spPr>
            <a:xfrm>
              <a:off x="6565210" y="5594515"/>
              <a:ext cx="0" cy="74930"/>
            </a:xfrm>
            <a:custGeom>
              <a:avLst/>
              <a:gdLst/>
              <a:ahLst/>
              <a:cxnLst/>
              <a:rect l="l" t="t" r="r" b="b"/>
              <a:pathLst>
                <a:path h="74929">
                  <a:moveTo>
                    <a:pt x="0" y="74765"/>
                  </a:moveTo>
                  <a:lnTo>
                    <a:pt x="0" y="0"/>
                  </a:lnTo>
                </a:path>
              </a:pathLst>
            </a:custGeom>
            <a:ln w="3175">
              <a:solidFill>
                <a:srgbClr val="000000"/>
              </a:solidFill>
            </a:ln>
          </p:spPr>
          <p:txBody>
            <a:bodyPr wrap="square" lIns="0" tIns="0" rIns="0" bIns="0" rtlCol="0"/>
            <a:lstStyle/>
            <a:p>
              <a:endParaRPr/>
            </a:p>
          </p:txBody>
        </p:sp>
        <p:sp>
          <p:nvSpPr>
            <p:cNvPr id="690" name="object 690"/>
            <p:cNvSpPr/>
            <p:nvPr/>
          </p:nvSpPr>
          <p:spPr>
            <a:xfrm>
              <a:off x="6565210" y="559451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691" name="object 691"/>
            <p:cNvSpPr/>
            <p:nvPr/>
          </p:nvSpPr>
          <p:spPr>
            <a:xfrm>
              <a:off x="6635613" y="5594515"/>
              <a:ext cx="0" cy="74930"/>
            </a:xfrm>
            <a:custGeom>
              <a:avLst/>
              <a:gdLst/>
              <a:ahLst/>
              <a:cxnLst/>
              <a:rect l="l" t="t" r="r" b="b"/>
              <a:pathLst>
                <a:path h="74929">
                  <a:moveTo>
                    <a:pt x="0" y="0"/>
                  </a:moveTo>
                  <a:lnTo>
                    <a:pt x="0" y="74765"/>
                  </a:lnTo>
                </a:path>
              </a:pathLst>
            </a:custGeom>
            <a:ln w="3175">
              <a:solidFill>
                <a:srgbClr val="000000"/>
              </a:solidFill>
            </a:ln>
          </p:spPr>
          <p:txBody>
            <a:bodyPr wrap="square" lIns="0" tIns="0" rIns="0" bIns="0" rtlCol="0"/>
            <a:lstStyle/>
            <a:p>
              <a:endParaRPr/>
            </a:p>
          </p:txBody>
        </p:sp>
        <p:sp>
          <p:nvSpPr>
            <p:cNvPr id="692" name="object 692"/>
            <p:cNvSpPr/>
            <p:nvPr/>
          </p:nvSpPr>
          <p:spPr>
            <a:xfrm>
              <a:off x="6582811" y="5578880"/>
              <a:ext cx="35560" cy="15875"/>
            </a:xfrm>
            <a:custGeom>
              <a:avLst/>
              <a:gdLst/>
              <a:ahLst/>
              <a:cxnLst/>
              <a:rect l="l" t="t" r="r" b="b"/>
              <a:pathLst>
                <a:path w="35559" h="15875">
                  <a:moveTo>
                    <a:pt x="0" y="0"/>
                  </a:moveTo>
                  <a:lnTo>
                    <a:pt x="35201" y="0"/>
                  </a:lnTo>
                </a:path>
                <a:path w="35559" h="15875">
                  <a:moveTo>
                    <a:pt x="35201" y="0"/>
                  </a:moveTo>
                  <a:lnTo>
                    <a:pt x="0" y="0"/>
                  </a:lnTo>
                </a:path>
                <a:path w="35559" h="15875">
                  <a:moveTo>
                    <a:pt x="17600" y="0"/>
                  </a:moveTo>
                  <a:lnTo>
                    <a:pt x="17600" y="15635"/>
                  </a:lnTo>
                </a:path>
              </a:pathLst>
            </a:custGeom>
            <a:ln w="3175">
              <a:solidFill>
                <a:srgbClr val="000000"/>
              </a:solidFill>
            </a:ln>
          </p:spPr>
          <p:txBody>
            <a:bodyPr wrap="square" lIns="0" tIns="0" rIns="0" bIns="0" rtlCol="0"/>
            <a:lstStyle/>
            <a:p>
              <a:endParaRPr/>
            </a:p>
          </p:txBody>
        </p:sp>
        <p:sp>
          <p:nvSpPr>
            <p:cNvPr id="693" name="object 693"/>
            <p:cNvSpPr/>
            <p:nvPr/>
          </p:nvSpPr>
          <p:spPr>
            <a:xfrm>
              <a:off x="6670955" y="5523871"/>
              <a:ext cx="70485" cy="146050"/>
            </a:xfrm>
            <a:custGeom>
              <a:avLst/>
              <a:gdLst/>
              <a:ahLst/>
              <a:cxnLst/>
              <a:rect l="l" t="t" r="r" b="b"/>
              <a:pathLst>
                <a:path w="70484" h="146050">
                  <a:moveTo>
                    <a:pt x="70402" y="0"/>
                  </a:moveTo>
                  <a:lnTo>
                    <a:pt x="0" y="0"/>
                  </a:lnTo>
                  <a:lnTo>
                    <a:pt x="0" y="145977"/>
                  </a:lnTo>
                  <a:lnTo>
                    <a:pt x="70402" y="145977"/>
                  </a:lnTo>
                  <a:lnTo>
                    <a:pt x="70402" y="0"/>
                  </a:lnTo>
                  <a:close/>
                </a:path>
              </a:pathLst>
            </a:custGeom>
            <a:solidFill>
              <a:srgbClr val="A0A0A4"/>
            </a:solidFill>
          </p:spPr>
          <p:txBody>
            <a:bodyPr wrap="square" lIns="0" tIns="0" rIns="0" bIns="0" rtlCol="0"/>
            <a:lstStyle/>
            <a:p>
              <a:endParaRPr/>
            </a:p>
          </p:txBody>
        </p:sp>
        <p:sp>
          <p:nvSpPr>
            <p:cNvPr id="694" name="object 694"/>
            <p:cNvSpPr/>
            <p:nvPr/>
          </p:nvSpPr>
          <p:spPr>
            <a:xfrm>
              <a:off x="6669963"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95" name="object 695"/>
            <p:cNvSpPr/>
            <p:nvPr/>
          </p:nvSpPr>
          <p:spPr>
            <a:xfrm>
              <a:off x="6670956" y="5523872"/>
              <a:ext cx="0" cy="145415"/>
            </a:xfrm>
            <a:custGeom>
              <a:avLst/>
              <a:gdLst/>
              <a:ahLst/>
              <a:cxnLst/>
              <a:rect l="l" t="t" r="r" b="b"/>
              <a:pathLst>
                <a:path h="145414">
                  <a:moveTo>
                    <a:pt x="0" y="145409"/>
                  </a:moveTo>
                  <a:lnTo>
                    <a:pt x="0" y="0"/>
                  </a:lnTo>
                </a:path>
              </a:pathLst>
            </a:custGeom>
            <a:ln w="3175">
              <a:solidFill>
                <a:srgbClr val="000000"/>
              </a:solidFill>
            </a:ln>
          </p:spPr>
          <p:txBody>
            <a:bodyPr wrap="square" lIns="0" tIns="0" rIns="0" bIns="0" rtlCol="0"/>
            <a:lstStyle/>
            <a:p>
              <a:endParaRPr/>
            </a:p>
          </p:txBody>
        </p:sp>
        <p:sp>
          <p:nvSpPr>
            <p:cNvPr id="696" name="object 696"/>
            <p:cNvSpPr/>
            <p:nvPr/>
          </p:nvSpPr>
          <p:spPr>
            <a:xfrm>
              <a:off x="6670956" y="5523872"/>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697" name="object 697"/>
            <p:cNvSpPr/>
            <p:nvPr/>
          </p:nvSpPr>
          <p:spPr>
            <a:xfrm>
              <a:off x="6741216" y="5523872"/>
              <a:ext cx="0" cy="145415"/>
            </a:xfrm>
            <a:custGeom>
              <a:avLst/>
              <a:gdLst/>
              <a:ahLst/>
              <a:cxnLst/>
              <a:rect l="l" t="t" r="r" b="b"/>
              <a:pathLst>
                <a:path h="145414">
                  <a:moveTo>
                    <a:pt x="0" y="0"/>
                  </a:moveTo>
                  <a:lnTo>
                    <a:pt x="0" y="145409"/>
                  </a:lnTo>
                </a:path>
              </a:pathLst>
            </a:custGeom>
            <a:ln w="3175">
              <a:solidFill>
                <a:srgbClr val="000000"/>
              </a:solidFill>
            </a:ln>
          </p:spPr>
          <p:txBody>
            <a:bodyPr wrap="square" lIns="0" tIns="0" rIns="0" bIns="0" rtlCol="0"/>
            <a:lstStyle/>
            <a:p>
              <a:endParaRPr/>
            </a:p>
          </p:txBody>
        </p:sp>
        <p:sp>
          <p:nvSpPr>
            <p:cNvPr id="698" name="object 698"/>
            <p:cNvSpPr/>
            <p:nvPr/>
          </p:nvSpPr>
          <p:spPr>
            <a:xfrm>
              <a:off x="6688556" y="5517475"/>
              <a:ext cx="35560" cy="6985"/>
            </a:xfrm>
            <a:custGeom>
              <a:avLst/>
              <a:gdLst/>
              <a:ahLst/>
              <a:cxnLst/>
              <a:rect l="l" t="t" r="r" b="b"/>
              <a:pathLst>
                <a:path w="35559" h="6985">
                  <a:moveTo>
                    <a:pt x="0" y="0"/>
                  </a:moveTo>
                  <a:lnTo>
                    <a:pt x="35201" y="0"/>
                  </a:lnTo>
                </a:path>
                <a:path w="35559" h="6985">
                  <a:moveTo>
                    <a:pt x="35201" y="0"/>
                  </a:moveTo>
                  <a:lnTo>
                    <a:pt x="0" y="0"/>
                  </a:lnTo>
                </a:path>
                <a:path w="35559" h="6985">
                  <a:moveTo>
                    <a:pt x="17600" y="0"/>
                  </a:moveTo>
                  <a:lnTo>
                    <a:pt x="17600" y="6396"/>
                  </a:lnTo>
                </a:path>
              </a:pathLst>
            </a:custGeom>
            <a:ln w="3175">
              <a:solidFill>
                <a:srgbClr val="000000"/>
              </a:solidFill>
            </a:ln>
          </p:spPr>
          <p:txBody>
            <a:bodyPr wrap="square" lIns="0" tIns="0" rIns="0" bIns="0" rtlCol="0"/>
            <a:lstStyle/>
            <a:p>
              <a:endParaRPr/>
            </a:p>
          </p:txBody>
        </p:sp>
        <p:sp>
          <p:nvSpPr>
            <p:cNvPr id="699" name="object 699"/>
            <p:cNvSpPr/>
            <p:nvPr/>
          </p:nvSpPr>
          <p:spPr>
            <a:xfrm>
              <a:off x="6776560" y="5470568"/>
              <a:ext cx="71120" cy="199390"/>
            </a:xfrm>
            <a:custGeom>
              <a:avLst/>
              <a:gdLst/>
              <a:ahLst/>
              <a:cxnLst/>
              <a:rect l="l" t="t" r="r" b="b"/>
              <a:pathLst>
                <a:path w="71120" h="199389">
                  <a:moveTo>
                    <a:pt x="70544" y="0"/>
                  </a:moveTo>
                  <a:lnTo>
                    <a:pt x="0" y="0"/>
                  </a:lnTo>
                  <a:lnTo>
                    <a:pt x="0" y="199280"/>
                  </a:lnTo>
                  <a:lnTo>
                    <a:pt x="70544" y="199280"/>
                  </a:lnTo>
                  <a:lnTo>
                    <a:pt x="70544" y="0"/>
                  </a:lnTo>
                  <a:close/>
                </a:path>
              </a:pathLst>
            </a:custGeom>
            <a:solidFill>
              <a:srgbClr val="A0A0A4"/>
            </a:solidFill>
          </p:spPr>
          <p:txBody>
            <a:bodyPr wrap="square" lIns="0" tIns="0" rIns="0" bIns="0" rtlCol="0"/>
            <a:lstStyle/>
            <a:p>
              <a:endParaRPr/>
            </a:p>
          </p:txBody>
        </p:sp>
        <p:sp>
          <p:nvSpPr>
            <p:cNvPr id="700" name="object 700"/>
            <p:cNvSpPr/>
            <p:nvPr/>
          </p:nvSpPr>
          <p:spPr>
            <a:xfrm>
              <a:off x="6775566"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01" name="object 701"/>
            <p:cNvSpPr/>
            <p:nvPr/>
          </p:nvSpPr>
          <p:spPr>
            <a:xfrm>
              <a:off x="6776559" y="5470569"/>
              <a:ext cx="0" cy="198755"/>
            </a:xfrm>
            <a:custGeom>
              <a:avLst/>
              <a:gdLst/>
              <a:ahLst/>
              <a:cxnLst/>
              <a:rect l="l" t="t" r="r" b="b"/>
              <a:pathLst>
                <a:path h="198754">
                  <a:moveTo>
                    <a:pt x="0" y="198711"/>
                  </a:moveTo>
                  <a:lnTo>
                    <a:pt x="0" y="0"/>
                  </a:lnTo>
                </a:path>
              </a:pathLst>
            </a:custGeom>
            <a:ln w="3175">
              <a:solidFill>
                <a:srgbClr val="000000"/>
              </a:solidFill>
            </a:ln>
          </p:spPr>
          <p:txBody>
            <a:bodyPr wrap="square" lIns="0" tIns="0" rIns="0" bIns="0" rtlCol="0"/>
            <a:lstStyle/>
            <a:p>
              <a:endParaRPr/>
            </a:p>
          </p:txBody>
        </p:sp>
        <p:sp>
          <p:nvSpPr>
            <p:cNvPr id="702" name="object 702"/>
            <p:cNvSpPr/>
            <p:nvPr/>
          </p:nvSpPr>
          <p:spPr>
            <a:xfrm>
              <a:off x="6776559" y="5470569"/>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703" name="object 703"/>
            <p:cNvSpPr/>
            <p:nvPr/>
          </p:nvSpPr>
          <p:spPr>
            <a:xfrm>
              <a:off x="6846819" y="5470569"/>
              <a:ext cx="0" cy="198755"/>
            </a:xfrm>
            <a:custGeom>
              <a:avLst/>
              <a:gdLst/>
              <a:ahLst/>
              <a:cxnLst/>
              <a:rect l="l" t="t" r="r" b="b"/>
              <a:pathLst>
                <a:path h="198754">
                  <a:moveTo>
                    <a:pt x="0" y="0"/>
                  </a:moveTo>
                  <a:lnTo>
                    <a:pt x="0" y="198711"/>
                  </a:lnTo>
                </a:path>
              </a:pathLst>
            </a:custGeom>
            <a:ln w="3175">
              <a:solidFill>
                <a:srgbClr val="000000"/>
              </a:solidFill>
            </a:ln>
          </p:spPr>
          <p:txBody>
            <a:bodyPr wrap="square" lIns="0" tIns="0" rIns="0" bIns="0" rtlCol="0"/>
            <a:lstStyle/>
            <a:p>
              <a:endParaRPr/>
            </a:p>
          </p:txBody>
        </p:sp>
        <p:sp>
          <p:nvSpPr>
            <p:cNvPr id="704" name="object 704"/>
            <p:cNvSpPr/>
            <p:nvPr/>
          </p:nvSpPr>
          <p:spPr>
            <a:xfrm>
              <a:off x="6882305" y="5480945"/>
              <a:ext cx="70485" cy="189230"/>
            </a:xfrm>
            <a:custGeom>
              <a:avLst/>
              <a:gdLst/>
              <a:ahLst/>
              <a:cxnLst/>
              <a:rect l="l" t="t" r="r" b="b"/>
              <a:pathLst>
                <a:path w="70484" h="189229">
                  <a:moveTo>
                    <a:pt x="70402" y="0"/>
                  </a:moveTo>
                  <a:lnTo>
                    <a:pt x="0" y="0"/>
                  </a:lnTo>
                  <a:lnTo>
                    <a:pt x="0" y="188904"/>
                  </a:lnTo>
                  <a:lnTo>
                    <a:pt x="70402" y="188904"/>
                  </a:lnTo>
                  <a:lnTo>
                    <a:pt x="70402" y="0"/>
                  </a:lnTo>
                  <a:close/>
                </a:path>
              </a:pathLst>
            </a:custGeom>
            <a:solidFill>
              <a:srgbClr val="A0A0A4"/>
            </a:solidFill>
          </p:spPr>
          <p:txBody>
            <a:bodyPr wrap="square" lIns="0" tIns="0" rIns="0" bIns="0" rtlCol="0"/>
            <a:lstStyle/>
            <a:p>
              <a:endParaRPr/>
            </a:p>
          </p:txBody>
        </p:sp>
        <p:sp>
          <p:nvSpPr>
            <p:cNvPr id="705" name="object 705"/>
            <p:cNvSpPr/>
            <p:nvPr/>
          </p:nvSpPr>
          <p:spPr>
            <a:xfrm>
              <a:off x="6881170"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06" name="object 706"/>
            <p:cNvSpPr/>
            <p:nvPr/>
          </p:nvSpPr>
          <p:spPr>
            <a:xfrm>
              <a:off x="6882162" y="5480945"/>
              <a:ext cx="0" cy="188595"/>
            </a:xfrm>
            <a:custGeom>
              <a:avLst/>
              <a:gdLst/>
              <a:ahLst/>
              <a:cxnLst/>
              <a:rect l="l" t="t" r="r" b="b"/>
              <a:pathLst>
                <a:path h="188595">
                  <a:moveTo>
                    <a:pt x="0" y="188335"/>
                  </a:moveTo>
                  <a:lnTo>
                    <a:pt x="0" y="0"/>
                  </a:lnTo>
                </a:path>
              </a:pathLst>
            </a:custGeom>
            <a:ln w="3175">
              <a:solidFill>
                <a:srgbClr val="000000"/>
              </a:solidFill>
            </a:ln>
          </p:spPr>
          <p:txBody>
            <a:bodyPr wrap="square" lIns="0" tIns="0" rIns="0" bIns="0" rtlCol="0"/>
            <a:lstStyle/>
            <a:p>
              <a:endParaRPr/>
            </a:p>
          </p:txBody>
        </p:sp>
        <p:sp>
          <p:nvSpPr>
            <p:cNvPr id="707" name="object 707"/>
            <p:cNvSpPr/>
            <p:nvPr/>
          </p:nvSpPr>
          <p:spPr>
            <a:xfrm>
              <a:off x="6882162" y="548094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708" name="object 708"/>
            <p:cNvSpPr/>
            <p:nvPr/>
          </p:nvSpPr>
          <p:spPr>
            <a:xfrm>
              <a:off x="6952564" y="5480945"/>
              <a:ext cx="0" cy="188595"/>
            </a:xfrm>
            <a:custGeom>
              <a:avLst/>
              <a:gdLst/>
              <a:ahLst/>
              <a:cxnLst/>
              <a:rect l="l" t="t" r="r" b="b"/>
              <a:pathLst>
                <a:path h="188595">
                  <a:moveTo>
                    <a:pt x="0" y="0"/>
                  </a:moveTo>
                  <a:lnTo>
                    <a:pt x="0" y="188335"/>
                  </a:lnTo>
                </a:path>
              </a:pathLst>
            </a:custGeom>
            <a:ln w="3175">
              <a:solidFill>
                <a:srgbClr val="000000"/>
              </a:solidFill>
            </a:ln>
          </p:spPr>
          <p:txBody>
            <a:bodyPr wrap="square" lIns="0" tIns="0" rIns="0" bIns="0" rtlCol="0"/>
            <a:lstStyle/>
            <a:p>
              <a:endParaRPr/>
            </a:p>
          </p:txBody>
        </p:sp>
        <p:sp>
          <p:nvSpPr>
            <p:cNvPr id="709" name="object 709"/>
            <p:cNvSpPr/>
            <p:nvPr/>
          </p:nvSpPr>
          <p:spPr>
            <a:xfrm>
              <a:off x="6899763" y="5455076"/>
              <a:ext cx="35560" cy="26034"/>
            </a:xfrm>
            <a:custGeom>
              <a:avLst/>
              <a:gdLst/>
              <a:ahLst/>
              <a:cxnLst/>
              <a:rect l="l" t="t" r="r" b="b"/>
              <a:pathLst>
                <a:path w="35559" h="26035">
                  <a:moveTo>
                    <a:pt x="0" y="0"/>
                  </a:moveTo>
                  <a:lnTo>
                    <a:pt x="35343" y="0"/>
                  </a:lnTo>
                </a:path>
                <a:path w="35559" h="26035">
                  <a:moveTo>
                    <a:pt x="35343" y="0"/>
                  </a:moveTo>
                  <a:lnTo>
                    <a:pt x="0" y="0"/>
                  </a:lnTo>
                </a:path>
                <a:path w="35559" h="26035">
                  <a:moveTo>
                    <a:pt x="17742" y="0"/>
                  </a:moveTo>
                  <a:lnTo>
                    <a:pt x="17742" y="25869"/>
                  </a:lnTo>
                </a:path>
              </a:pathLst>
            </a:custGeom>
            <a:ln w="3175">
              <a:solidFill>
                <a:srgbClr val="000000"/>
              </a:solidFill>
            </a:ln>
          </p:spPr>
          <p:txBody>
            <a:bodyPr wrap="square" lIns="0" tIns="0" rIns="0" bIns="0" rtlCol="0"/>
            <a:lstStyle/>
            <a:p>
              <a:endParaRPr/>
            </a:p>
          </p:txBody>
        </p:sp>
        <p:sp>
          <p:nvSpPr>
            <p:cNvPr id="710" name="object 710"/>
            <p:cNvSpPr/>
            <p:nvPr/>
          </p:nvSpPr>
          <p:spPr>
            <a:xfrm>
              <a:off x="6547610" y="5669707"/>
              <a:ext cx="422909" cy="4445"/>
            </a:xfrm>
            <a:custGeom>
              <a:avLst/>
              <a:gdLst/>
              <a:ahLst/>
              <a:cxnLst/>
              <a:rect l="l" t="t" r="r" b="b"/>
              <a:pathLst>
                <a:path w="422909" h="4445">
                  <a:moveTo>
                    <a:pt x="0" y="0"/>
                  </a:moveTo>
                  <a:lnTo>
                    <a:pt x="1987" y="0"/>
                  </a:lnTo>
                </a:path>
                <a:path w="422909" h="4445">
                  <a:moveTo>
                    <a:pt x="1987" y="0"/>
                  </a:moveTo>
                  <a:lnTo>
                    <a:pt x="3974" y="0"/>
                  </a:lnTo>
                </a:path>
                <a:path w="422909" h="4445">
                  <a:moveTo>
                    <a:pt x="3974" y="0"/>
                  </a:moveTo>
                  <a:lnTo>
                    <a:pt x="5961" y="0"/>
                  </a:lnTo>
                </a:path>
                <a:path w="422909" h="4445">
                  <a:moveTo>
                    <a:pt x="5961" y="0"/>
                  </a:moveTo>
                  <a:lnTo>
                    <a:pt x="7948" y="0"/>
                  </a:lnTo>
                </a:path>
                <a:path w="422909" h="4445">
                  <a:moveTo>
                    <a:pt x="7948" y="0"/>
                  </a:moveTo>
                  <a:lnTo>
                    <a:pt x="9935" y="0"/>
                  </a:lnTo>
                </a:path>
                <a:path w="422909" h="4445">
                  <a:moveTo>
                    <a:pt x="9935" y="0"/>
                  </a:moveTo>
                  <a:lnTo>
                    <a:pt x="11922" y="0"/>
                  </a:lnTo>
                </a:path>
                <a:path w="422909" h="4445">
                  <a:moveTo>
                    <a:pt x="11922" y="0"/>
                  </a:moveTo>
                  <a:lnTo>
                    <a:pt x="13909" y="0"/>
                  </a:lnTo>
                </a:path>
                <a:path w="422909" h="4445">
                  <a:moveTo>
                    <a:pt x="13909" y="0"/>
                  </a:moveTo>
                  <a:lnTo>
                    <a:pt x="15896" y="0"/>
                  </a:lnTo>
                </a:path>
                <a:path w="422909" h="4445">
                  <a:moveTo>
                    <a:pt x="15896" y="0"/>
                  </a:moveTo>
                  <a:lnTo>
                    <a:pt x="17884" y="0"/>
                  </a:lnTo>
                </a:path>
                <a:path w="422909" h="4445">
                  <a:moveTo>
                    <a:pt x="17884" y="0"/>
                  </a:moveTo>
                  <a:lnTo>
                    <a:pt x="20013" y="0"/>
                  </a:lnTo>
                </a:path>
                <a:path w="422909" h="4445">
                  <a:moveTo>
                    <a:pt x="20013" y="0"/>
                  </a:moveTo>
                  <a:lnTo>
                    <a:pt x="22000" y="0"/>
                  </a:lnTo>
                </a:path>
                <a:path w="422909" h="4445">
                  <a:moveTo>
                    <a:pt x="22000" y="0"/>
                  </a:moveTo>
                  <a:lnTo>
                    <a:pt x="23987" y="0"/>
                  </a:lnTo>
                </a:path>
                <a:path w="422909" h="4445">
                  <a:moveTo>
                    <a:pt x="23987" y="0"/>
                  </a:moveTo>
                  <a:lnTo>
                    <a:pt x="25974" y="0"/>
                  </a:lnTo>
                </a:path>
                <a:path w="422909" h="4445">
                  <a:moveTo>
                    <a:pt x="25974" y="0"/>
                  </a:moveTo>
                  <a:lnTo>
                    <a:pt x="27961" y="0"/>
                  </a:lnTo>
                </a:path>
                <a:path w="422909" h="4445">
                  <a:moveTo>
                    <a:pt x="27961" y="0"/>
                  </a:moveTo>
                  <a:lnTo>
                    <a:pt x="29949" y="0"/>
                  </a:lnTo>
                </a:path>
                <a:path w="422909" h="4445">
                  <a:moveTo>
                    <a:pt x="29949" y="0"/>
                  </a:moveTo>
                  <a:lnTo>
                    <a:pt x="31936" y="0"/>
                  </a:lnTo>
                </a:path>
                <a:path w="422909" h="4445">
                  <a:moveTo>
                    <a:pt x="31936" y="0"/>
                  </a:moveTo>
                  <a:lnTo>
                    <a:pt x="33923" y="0"/>
                  </a:lnTo>
                </a:path>
                <a:path w="422909" h="4445">
                  <a:moveTo>
                    <a:pt x="33923" y="0"/>
                  </a:moveTo>
                  <a:lnTo>
                    <a:pt x="35910" y="0"/>
                  </a:lnTo>
                </a:path>
                <a:path w="422909" h="4445">
                  <a:moveTo>
                    <a:pt x="35910" y="0"/>
                  </a:moveTo>
                  <a:lnTo>
                    <a:pt x="37897" y="0"/>
                  </a:lnTo>
                </a:path>
                <a:path w="422909" h="4445">
                  <a:moveTo>
                    <a:pt x="37897" y="0"/>
                  </a:moveTo>
                  <a:lnTo>
                    <a:pt x="39884" y="0"/>
                  </a:lnTo>
                </a:path>
                <a:path w="422909" h="4445">
                  <a:moveTo>
                    <a:pt x="39884" y="0"/>
                  </a:moveTo>
                  <a:lnTo>
                    <a:pt x="41871" y="0"/>
                  </a:lnTo>
                </a:path>
                <a:path w="422909" h="4445">
                  <a:moveTo>
                    <a:pt x="41871" y="0"/>
                  </a:moveTo>
                  <a:lnTo>
                    <a:pt x="43859" y="0"/>
                  </a:lnTo>
                </a:path>
                <a:path w="422909" h="4445">
                  <a:moveTo>
                    <a:pt x="43859" y="0"/>
                  </a:moveTo>
                  <a:lnTo>
                    <a:pt x="45846" y="0"/>
                  </a:lnTo>
                </a:path>
                <a:path w="422909" h="4445">
                  <a:moveTo>
                    <a:pt x="45846" y="0"/>
                  </a:moveTo>
                  <a:lnTo>
                    <a:pt x="47833" y="0"/>
                  </a:lnTo>
                </a:path>
                <a:path w="422909" h="4445">
                  <a:moveTo>
                    <a:pt x="47833" y="0"/>
                  </a:moveTo>
                  <a:lnTo>
                    <a:pt x="49820" y="0"/>
                  </a:lnTo>
                </a:path>
                <a:path w="422909" h="4445">
                  <a:moveTo>
                    <a:pt x="49820" y="0"/>
                  </a:moveTo>
                  <a:lnTo>
                    <a:pt x="51807" y="0"/>
                  </a:lnTo>
                </a:path>
                <a:path w="422909" h="4445">
                  <a:moveTo>
                    <a:pt x="51807" y="0"/>
                  </a:moveTo>
                  <a:lnTo>
                    <a:pt x="53794" y="0"/>
                  </a:lnTo>
                </a:path>
                <a:path w="422909" h="4445">
                  <a:moveTo>
                    <a:pt x="53794" y="0"/>
                  </a:moveTo>
                  <a:lnTo>
                    <a:pt x="55782" y="0"/>
                  </a:lnTo>
                </a:path>
                <a:path w="422909" h="4445">
                  <a:moveTo>
                    <a:pt x="55782" y="0"/>
                  </a:moveTo>
                  <a:lnTo>
                    <a:pt x="57769" y="0"/>
                  </a:lnTo>
                </a:path>
                <a:path w="422909" h="4445">
                  <a:moveTo>
                    <a:pt x="57769" y="0"/>
                  </a:moveTo>
                  <a:lnTo>
                    <a:pt x="59756" y="0"/>
                  </a:lnTo>
                </a:path>
                <a:path w="422909" h="4445">
                  <a:moveTo>
                    <a:pt x="59756" y="0"/>
                  </a:moveTo>
                  <a:lnTo>
                    <a:pt x="61743" y="0"/>
                  </a:lnTo>
                </a:path>
                <a:path w="422909" h="4445">
                  <a:moveTo>
                    <a:pt x="61743" y="0"/>
                  </a:moveTo>
                  <a:lnTo>
                    <a:pt x="63872" y="0"/>
                  </a:lnTo>
                </a:path>
                <a:path w="422909" h="4445">
                  <a:moveTo>
                    <a:pt x="63872" y="0"/>
                  </a:moveTo>
                  <a:lnTo>
                    <a:pt x="65859" y="0"/>
                  </a:lnTo>
                </a:path>
                <a:path w="422909" h="4445">
                  <a:moveTo>
                    <a:pt x="65859" y="0"/>
                  </a:moveTo>
                  <a:lnTo>
                    <a:pt x="67846" y="0"/>
                  </a:lnTo>
                </a:path>
                <a:path w="422909" h="4445">
                  <a:moveTo>
                    <a:pt x="67846" y="0"/>
                  </a:moveTo>
                  <a:lnTo>
                    <a:pt x="69834" y="0"/>
                  </a:lnTo>
                </a:path>
                <a:path w="422909" h="4445">
                  <a:moveTo>
                    <a:pt x="69834" y="0"/>
                  </a:moveTo>
                  <a:lnTo>
                    <a:pt x="71821" y="0"/>
                  </a:lnTo>
                </a:path>
                <a:path w="422909" h="4445">
                  <a:moveTo>
                    <a:pt x="71821" y="0"/>
                  </a:moveTo>
                  <a:lnTo>
                    <a:pt x="73808" y="0"/>
                  </a:lnTo>
                </a:path>
                <a:path w="422909" h="4445">
                  <a:moveTo>
                    <a:pt x="73808" y="0"/>
                  </a:moveTo>
                  <a:lnTo>
                    <a:pt x="75795" y="0"/>
                  </a:lnTo>
                </a:path>
                <a:path w="422909" h="4445">
                  <a:moveTo>
                    <a:pt x="75795" y="0"/>
                  </a:moveTo>
                  <a:lnTo>
                    <a:pt x="77782" y="0"/>
                  </a:lnTo>
                </a:path>
                <a:path w="422909" h="4445">
                  <a:moveTo>
                    <a:pt x="77782" y="0"/>
                  </a:moveTo>
                  <a:lnTo>
                    <a:pt x="79769" y="0"/>
                  </a:lnTo>
                </a:path>
                <a:path w="422909" h="4445">
                  <a:moveTo>
                    <a:pt x="79769" y="0"/>
                  </a:moveTo>
                  <a:lnTo>
                    <a:pt x="81757" y="0"/>
                  </a:lnTo>
                </a:path>
                <a:path w="422909" h="4445">
                  <a:moveTo>
                    <a:pt x="81757" y="0"/>
                  </a:moveTo>
                  <a:lnTo>
                    <a:pt x="83744" y="0"/>
                  </a:lnTo>
                </a:path>
                <a:path w="422909" h="4445">
                  <a:moveTo>
                    <a:pt x="83744" y="0"/>
                  </a:moveTo>
                  <a:lnTo>
                    <a:pt x="85731" y="0"/>
                  </a:lnTo>
                </a:path>
                <a:path w="422909" h="4445">
                  <a:moveTo>
                    <a:pt x="85731" y="0"/>
                  </a:moveTo>
                  <a:lnTo>
                    <a:pt x="87718" y="0"/>
                  </a:lnTo>
                </a:path>
                <a:path w="422909" h="4445">
                  <a:moveTo>
                    <a:pt x="87718" y="0"/>
                  </a:moveTo>
                  <a:lnTo>
                    <a:pt x="89705" y="0"/>
                  </a:lnTo>
                </a:path>
                <a:path w="422909" h="4445">
                  <a:moveTo>
                    <a:pt x="89705" y="0"/>
                  </a:moveTo>
                  <a:lnTo>
                    <a:pt x="91692" y="0"/>
                  </a:lnTo>
                </a:path>
                <a:path w="422909" h="4445">
                  <a:moveTo>
                    <a:pt x="91692" y="0"/>
                  </a:moveTo>
                  <a:lnTo>
                    <a:pt x="93680" y="0"/>
                  </a:lnTo>
                </a:path>
                <a:path w="422909" h="4445">
                  <a:moveTo>
                    <a:pt x="93680" y="0"/>
                  </a:moveTo>
                  <a:lnTo>
                    <a:pt x="95667" y="0"/>
                  </a:lnTo>
                </a:path>
                <a:path w="422909" h="4445">
                  <a:moveTo>
                    <a:pt x="95667" y="0"/>
                  </a:moveTo>
                  <a:lnTo>
                    <a:pt x="97654" y="0"/>
                  </a:lnTo>
                </a:path>
                <a:path w="422909" h="4445">
                  <a:moveTo>
                    <a:pt x="97654" y="0"/>
                  </a:moveTo>
                  <a:lnTo>
                    <a:pt x="99641" y="0"/>
                  </a:lnTo>
                </a:path>
                <a:path w="422909" h="4445">
                  <a:moveTo>
                    <a:pt x="99641" y="0"/>
                  </a:moveTo>
                  <a:lnTo>
                    <a:pt x="101628" y="0"/>
                  </a:lnTo>
                </a:path>
                <a:path w="422909" h="4445">
                  <a:moveTo>
                    <a:pt x="101628" y="0"/>
                  </a:moveTo>
                  <a:lnTo>
                    <a:pt x="103615" y="0"/>
                  </a:lnTo>
                </a:path>
                <a:path w="422909" h="4445">
                  <a:moveTo>
                    <a:pt x="103615" y="0"/>
                  </a:moveTo>
                  <a:lnTo>
                    <a:pt x="105602" y="0"/>
                  </a:lnTo>
                </a:path>
                <a:path w="422909" h="4445">
                  <a:moveTo>
                    <a:pt x="105602" y="0"/>
                  </a:moveTo>
                  <a:lnTo>
                    <a:pt x="107732" y="0"/>
                  </a:lnTo>
                </a:path>
                <a:path w="422909" h="4445">
                  <a:moveTo>
                    <a:pt x="107732" y="0"/>
                  </a:moveTo>
                  <a:lnTo>
                    <a:pt x="109719" y="0"/>
                  </a:lnTo>
                </a:path>
                <a:path w="422909" h="4445">
                  <a:moveTo>
                    <a:pt x="109719" y="0"/>
                  </a:moveTo>
                  <a:lnTo>
                    <a:pt x="111706" y="0"/>
                  </a:lnTo>
                </a:path>
                <a:path w="422909" h="4445">
                  <a:moveTo>
                    <a:pt x="111706" y="0"/>
                  </a:moveTo>
                  <a:lnTo>
                    <a:pt x="113693" y="0"/>
                  </a:lnTo>
                </a:path>
                <a:path w="422909" h="4445">
                  <a:moveTo>
                    <a:pt x="113693" y="0"/>
                  </a:moveTo>
                  <a:lnTo>
                    <a:pt x="115680" y="0"/>
                  </a:lnTo>
                </a:path>
                <a:path w="422909" h="4445">
                  <a:moveTo>
                    <a:pt x="115680" y="0"/>
                  </a:moveTo>
                  <a:lnTo>
                    <a:pt x="117667" y="0"/>
                  </a:lnTo>
                </a:path>
                <a:path w="422909" h="4445">
                  <a:moveTo>
                    <a:pt x="117667" y="0"/>
                  </a:moveTo>
                  <a:lnTo>
                    <a:pt x="119655" y="0"/>
                  </a:lnTo>
                </a:path>
                <a:path w="422909" h="4445">
                  <a:moveTo>
                    <a:pt x="119655" y="0"/>
                  </a:moveTo>
                  <a:lnTo>
                    <a:pt x="121642" y="0"/>
                  </a:lnTo>
                </a:path>
                <a:path w="422909" h="4445">
                  <a:moveTo>
                    <a:pt x="121642" y="0"/>
                  </a:moveTo>
                  <a:lnTo>
                    <a:pt x="123629" y="0"/>
                  </a:lnTo>
                </a:path>
                <a:path w="422909" h="4445">
                  <a:moveTo>
                    <a:pt x="123629" y="0"/>
                  </a:moveTo>
                  <a:lnTo>
                    <a:pt x="125616" y="0"/>
                  </a:lnTo>
                </a:path>
                <a:path w="422909" h="4445">
                  <a:moveTo>
                    <a:pt x="125616" y="0"/>
                  </a:moveTo>
                  <a:lnTo>
                    <a:pt x="127603" y="0"/>
                  </a:lnTo>
                </a:path>
                <a:path w="422909" h="4445">
                  <a:moveTo>
                    <a:pt x="127603" y="0"/>
                  </a:moveTo>
                  <a:lnTo>
                    <a:pt x="129590" y="0"/>
                  </a:lnTo>
                </a:path>
                <a:path w="422909" h="4445">
                  <a:moveTo>
                    <a:pt x="129590" y="0"/>
                  </a:moveTo>
                  <a:lnTo>
                    <a:pt x="131577" y="0"/>
                  </a:lnTo>
                </a:path>
                <a:path w="422909" h="4445">
                  <a:moveTo>
                    <a:pt x="131577" y="0"/>
                  </a:moveTo>
                  <a:lnTo>
                    <a:pt x="133565" y="0"/>
                  </a:lnTo>
                </a:path>
                <a:path w="422909" h="4445">
                  <a:moveTo>
                    <a:pt x="133565" y="0"/>
                  </a:moveTo>
                  <a:lnTo>
                    <a:pt x="135552" y="0"/>
                  </a:lnTo>
                </a:path>
                <a:path w="422909" h="4445">
                  <a:moveTo>
                    <a:pt x="135552" y="0"/>
                  </a:moveTo>
                  <a:lnTo>
                    <a:pt x="137539" y="0"/>
                  </a:lnTo>
                </a:path>
                <a:path w="422909" h="4445">
                  <a:moveTo>
                    <a:pt x="137539" y="0"/>
                  </a:moveTo>
                  <a:lnTo>
                    <a:pt x="139526" y="0"/>
                  </a:lnTo>
                </a:path>
                <a:path w="422909" h="4445">
                  <a:moveTo>
                    <a:pt x="139526" y="0"/>
                  </a:moveTo>
                  <a:lnTo>
                    <a:pt x="141513" y="0"/>
                  </a:lnTo>
                </a:path>
                <a:path w="422909" h="4445">
                  <a:moveTo>
                    <a:pt x="141513" y="0"/>
                  </a:moveTo>
                  <a:lnTo>
                    <a:pt x="143500" y="0"/>
                  </a:lnTo>
                </a:path>
                <a:path w="422909" h="4445">
                  <a:moveTo>
                    <a:pt x="143500" y="0"/>
                  </a:moveTo>
                  <a:lnTo>
                    <a:pt x="145488" y="0"/>
                  </a:lnTo>
                </a:path>
                <a:path w="422909" h="4445">
                  <a:moveTo>
                    <a:pt x="145488" y="0"/>
                  </a:moveTo>
                  <a:lnTo>
                    <a:pt x="147475" y="0"/>
                  </a:lnTo>
                </a:path>
                <a:path w="422909" h="4445">
                  <a:moveTo>
                    <a:pt x="147475" y="0"/>
                  </a:moveTo>
                  <a:lnTo>
                    <a:pt x="149462" y="0"/>
                  </a:lnTo>
                </a:path>
                <a:path w="422909" h="4445">
                  <a:moveTo>
                    <a:pt x="149462" y="0"/>
                  </a:moveTo>
                  <a:lnTo>
                    <a:pt x="151591" y="0"/>
                  </a:lnTo>
                </a:path>
                <a:path w="422909" h="4445">
                  <a:moveTo>
                    <a:pt x="151591" y="0"/>
                  </a:moveTo>
                  <a:lnTo>
                    <a:pt x="153578" y="0"/>
                  </a:lnTo>
                </a:path>
                <a:path w="422909" h="4445">
                  <a:moveTo>
                    <a:pt x="153578" y="0"/>
                  </a:moveTo>
                  <a:lnTo>
                    <a:pt x="155565" y="0"/>
                  </a:lnTo>
                </a:path>
                <a:path w="422909" h="4445">
                  <a:moveTo>
                    <a:pt x="155565" y="0"/>
                  </a:moveTo>
                  <a:lnTo>
                    <a:pt x="157552" y="0"/>
                  </a:lnTo>
                </a:path>
                <a:path w="422909" h="4445">
                  <a:moveTo>
                    <a:pt x="157552" y="0"/>
                  </a:moveTo>
                  <a:lnTo>
                    <a:pt x="159540" y="0"/>
                  </a:lnTo>
                </a:path>
                <a:path w="422909" h="4445">
                  <a:moveTo>
                    <a:pt x="159540" y="0"/>
                  </a:moveTo>
                  <a:lnTo>
                    <a:pt x="161527" y="0"/>
                  </a:lnTo>
                </a:path>
                <a:path w="422909" h="4445">
                  <a:moveTo>
                    <a:pt x="161527" y="0"/>
                  </a:moveTo>
                  <a:lnTo>
                    <a:pt x="163514" y="0"/>
                  </a:lnTo>
                </a:path>
                <a:path w="422909" h="4445">
                  <a:moveTo>
                    <a:pt x="163514" y="0"/>
                  </a:moveTo>
                  <a:lnTo>
                    <a:pt x="165501" y="0"/>
                  </a:lnTo>
                </a:path>
                <a:path w="422909" h="4445">
                  <a:moveTo>
                    <a:pt x="165501" y="0"/>
                  </a:moveTo>
                  <a:lnTo>
                    <a:pt x="167488" y="0"/>
                  </a:lnTo>
                </a:path>
                <a:path w="422909" h="4445">
                  <a:moveTo>
                    <a:pt x="167488" y="0"/>
                  </a:moveTo>
                  <a:lnTo>
                    <a:pt x="169475" y="0"/>
                  </a:lnTo>
                </a:path>
                <a:path w="422909" h="4445">
                  <a:moveTo>
                    <a:pt x="169475" y="0"/>
                  </a:moveTo>
                  <a:lnTo>
                    <a:pt x="171463" y="0"/>
                  </a:lnTo>
                </a:path>
                <a:path w="422909" h="4445">
                  <a:moveTo>
                    <a:pt x="171463" y="0"/>
                  </a:moveTo>
                  <a:lnTo>
                    <a:pt x="173450" y="0"/>
                  </a:lnTo>
                </a:path>
                <a:path w="422909" h="4445">
                  <a:moveTo>
                    <a:pt x="173450" y="0"/>
                  </a:moveTo>
                  <a:lnTo>
                    <a:pt x="175437" y="0"/>
                  </a:lnTo>
                </a:path>
                <a:path w="422909" h="4445">
                  <a:moveTo>
                    <a:pt x="175437" y="0"/>
                  </a:moveTo>
                  <a:lnTo>
                    <a:pt x="177424" y="0"/>
                  </a:lnTo>
                </a:path>
                <a:path w="422909" h="4445">
                  <a:moveTo>
                    <a:pt x="177424" y="0"/>
                  </a:moveTo>
                  <a:lnTo>
                    <a:pt x="179411" y="0"/>
                  </a:lnTo>
                </a:path>
                <a:path w="422909" h="4445">
                  <a:moveTo>
                    <a:pt x="179411" y="0"/>
                  </a:moveTo>
                  <a:lnTo>
                    <a:pt x="181398" y="0"/>
                  </a:lnTo>
                </a:path>
                <a:path w="422909" h="4445">
                  <a:moveTo>
                    <a:pt x="181398" y="0"/>
                  </a:moveTo>
                  <a:lnTo>
                    <a:pt x="183386" y="0"/>
                  </a:lnTo>
                </a:path>
                <a:path w="422909" h="4445">
                  <a:moveTo>
                    <a:pt x="183386" y="0"/>
                  </a:moveTo>
                  <a:lnTo>
                    <a:pt x="185373" y="0"/>
                  </a:lnTo>
                </a:path>
                <a:path w="422909" h="4445">
                  <a:moveTo>
                    <a:pt x="185373" y="0"/>
                  </a:moveTo>
                  <a:lnTo>
                    <a:pt x="187360" y="0"/>
                  </a:lnTo>
                </a:path>
                <a:path w="422909" h="4445">
                  <a:moveTo>
                    <a:pt x="187360" y="0"/>
                  </a:moveTo>
                  <a:lnTo>
                    <a:pt x="189347" y="0"/>
                  </a:lnTo>
                </a:path>
                <a:path w="422909" h="4445">
                  <a:moveTo>
                    <a:pt x="189347" y="0"/>
                  </a:moveTo>
                  <a:lnTo>
                    <a:pt x="191334" y="0"/>
                  </a:lnTo>
                </a:path>
                <a:path w="422909" h="4445">
                  <a:moveTo>
                    <a:pt x="191334" y="0"/>
                  </a:moveTo>
                  <a:lnTo>
                    <a:pt x="193321" y="0"/>
                  </a:lnTo>
                </a:path>
                <a:path w="422909" h="4445">
                  <a:moveTo>
                    <a:pt x="193321" y="0"/>
                  </a:moveTo>
                  <a:lnTo>
                    <a:pt x="195450" y="0"/>
                  </a:lnTo>
                </a:path>
                <a:path w="422909" h="4445">
                  <a:moveTo>
                    <a:pt x="195450" y="0"/>
                  </a:moveTo>
                  <a:lnTo>
                    <a:pt x="197438" y="0"/>
                  </a:lnTo>
                </a:path>
                <a:path w="422909" h="4445">
                  <a:moveTo>
                    <a:pt x="197438" y="0"/>
                  </a:moveTo>
                  <a:lnTo>
                    <a:pt x="199425" y="0"/>
                  </a:lnTo>
                </a:path>
                <a:path w="422909" h="4445">
                  <a:moveTo>
                    <a:pt x="199425" y="0"/>
                  </a:moveTo>
                  <a:lnTo>
                    <a:pt x="201412" y="0"/>
                  </a:lnTo>
                </a:path>
                <a:path w="422909" h="4445">
                  <a:moveTo>
                    <a:pt x="201412" y="0"/>
                  </a:moveTo>
                  <a:lnTo>
                    <a:pt x="203399" y="0"/>
                  </a:lnTo>
                </a:path>
                <a:path w="422909" h="4445">
                  <a:moveTo>
                    <a:pt x="203399" y="0"/>
                  </a:moveTo>
                  <a:lnTo>
                    <a:pt x="205386" y="0"/>
                  </a:lnTo>
                </a:path>
                <a:path w="422909" h="4445">
                  <a:moveTo>
                    <a:pt x="205386" y="0"/>
                  </a:moveTo>
                  <a:lnTo>
                    <a:pt x="207373" y="0"/>
                  </a:lnTo>
                </a:path>
                <a:path w="422909" h="4445">
                  <a:moveTo>
                    <a:pt x="207373" y="0"/>
                  </a:moveTo>
                  <a:lnTo>
                    <a:pt x="209361" y="0"/>
                  </a:lnTo>
                </a:path>
                <a:path w="422909" h="4445">
                  <a:moveTo>
                    <a:pt x="209361" y="0"/>
                  </a:moveTo>
                  <a:lnTo>
                    <a:pt x="211348" y="0"/>
                  </a:lnTo>
                </a:path>
                <a:path w="422909" h="4445">
                  <a:moveTo>
                    <a:pt x="211348" y="0"/>
                  </a:moveTo>
                  <a:lnTo>
                    <a:pt x="213335" y="0"/>
                  </a:lnTo>
                </a:path>
                <a:path w="422909" h="4445">
                  <a:moveTo>
                    <a:pt x="213335" y="0"/>
                  </a:moveTo>
                  <a:lnTo>
                    <a:pt x="215322" y="0"/>
                  </a:lnTo>
                </a:path>
                <a:path w="422909" h="4445">
                  <a:moveTo>
                    <a:pt x="215322" y="0"/>
                  </a:moveTo>
                  <a:lnTo>
                    <a:pt x="217309" y="0"/>
                  </a:lnTo>
                </a:path>
                <a:path w="422909" h="4445">
                  <a:moveTo>
                    <a:pt x="217309" y="0"/>
                  </a:moveTo>
                  <a:lnTo>
                    <a:pt x="219296" y="0"/>
                  </a:lnTo>
                </a:path>
                <a:path w="422909" h="4445">
                  <a:moveTo>
                    <a:pt x="219296" y="0"/>
                  </a:moveTo>
                  <a:lnTo>
                    <a:pt x="221284" y="0"/>
                  </a:lnTo>
                </a:path>
                <a:path w="422909" h="4445">
                  <a:moveTo>
                    <a:pt x="221284" y="0"/>
                  </a:moveTo>
                  <a:lnTo>
                    <a:pt x="223271" y="0"/>
                  </a:lnTo>
                </a:path>
                <a:path w="422909" h="4445">
                  <a:moveTo>
                    <a:pt x="223271" y="0"/>
                  </a:moveTo>
                  <a:lnTo>
                    <a:pt x="225258" y="0"/>
                  </a:lnTo>
                </a:path>
                <a:path w="422909" h="4445">
                  <a:moveTo>
                    <a:pt x="225258" y="0"/>
                  </a:moveTo>
                  <a:lnTo>
                    <a:pt x="227245" y="0"/>
                  </a:lnTo>
                </a:path>
                <a:path w="422909" h="4445">
                  <a:moveTo>
                    <a:pt x="227245" y="0"/>
                  </a:moveTo>
                  <a:lnTo>
                    <a:pt x="229232" y="0"/>
                  </a:lnTo>
                </a:path>
                <a:path w="422909" h="4445">
                  <a:moveTo>
                    <a:pt x="229232" y="0"/>
                  </a:moveTo>
                  <a:lnTo>
                    <a:pt x="231219" y="0"/>
                  </a:lnTo>
                </a:path>
                <a:path w="422909" h="4445">
                  <a:moveTo>
                    <a:pt x="231219" y="0"/>
                  </a:moveTo>
                  <a:lnTo>
                    <a:pt x="233206" y="0"/>
                  </a:lnTo>
                </a:path>
                <a:path w="422909" h="4445">
                  <a:moveTo>
                    <a:pt x="233206" y="0"/>
                  </a:moveTo>
                  <a:lnTo>
                    <a:pt x="235194" y="0"/>
                  </a:lnTo>
                </a:path>
                <a:path w="422909" h="4445">
                  <a:moveTo>
                    <a:pt x="235194" y="0"/>
                  </a:moveTo>
                  <a:lnTo>
                    <a:pt x="237181" y="0"/>
                  </a:lnTo>
                </a:path>
                <a:path w="422909" h="4445">
                  <a:moveTo>
                    <a:pt x="237181" y="0"/>
                  </a:moveTo>
                  <a:lnTo>
                    <a:pt x="239310" y="0"/>
                  </a:lnTo>
                </a:path>
                <a:path w="422909" h="4445">
                  <a:moveTo>
                    <a:pt x="239310" y="0"/>
                  </a:moveTo>
                  <a:lnTo>
                    <a:pt x="241297" y="0"/>
                  </a:lnTo>
                </a:path>
                <a:path w="422909" h="4445">
                  <a:moveTo>
                    <a:pt x="241297" y="0"/>
                  </a:moveTo>
                  <a:lnTo>
                    <a:pt x="243284" y="0"/>
                  </a:lnTo>
                </a:path>
                <a:path w="422909" h="4445">
                  <a:moveTo>
                    <a:pt x="243284" y="0"/>
                  </a:moveTo>
                  <a:lnTo>
                    <a:pt x="245271" y="0"/>
                  </a:lnTo>
                </a:path>
                <a:path w="422909" h="4445">
                  <a:moveTo>
                    <a:pt x="245271" y="0"/>
                  </a:moveTo>
                  <a:lnTo>
                    <a:pt x="247259" y="0"/>
                  </a:lnTo>
                </a:path>
                <a:path w="422909" h="4445">
                  <a:moveTo>
                    <a:pt x="247259" y="0"/>
                  </a:moveTo>
                  <a:lnTo>
                    <a:pt x="249246" y="0"/>
                  </a:lnTo>
                </a:path>
                <a:path w="422909" h="4445">
                  <a:moveTo>
                    <a:pt x="249246" y="0"/>
                  </a:moveTo>
                  <a:lnTo>
                    <a:pt x="251233" y="0"/>
                  </a:lnTo>
                </a:path>
                <a:path w="422909" h="4445">
                  <a:moveTo>
                    <a:pt x="251233" y="0"/>
                  </a:moveTo>
                  <a:lnTo>
                    <a:pt x="253220" y="0"/>
                  </a:lnTo>
                </a:path>
                <a:path w="422909" h="4445">
                  <a:moveTo>
                    <a:pt x="253220" y="0"/>
                  </a:moveTo>
                  <a:lnTo>
                    <a:pt x="255207" y="0"/>
                  </a:lnTo>
                </a:path>
                <a:path w="422909" h="4445">
                  <a:moveTo>
                    <a:pt x="255207" y="0"/>
                  </a:moveTo>
                  <a:lnTo>
                    <a:pt x="257194" y="0"/>
                  </a:lnTo>
                </a:path>
                <a:path w="422909" h="4445">
                  <a:moveTo>
                    <a:pt x="257194" y="0"/>
                  </a:moveTo>
                  <a:lnTo>
                    <a:pt x="259181" y="0"/>
                  </a:lnTo>
                </a:path>
                <a:path w="422909" h="4445">
                  <a:moveTo>
                    <a:pt x="259181" y="0"/>
                  </a:moveTo>
                  <a:lnTo>
                    <a:pt x="261169" y="0"/>
                  </a:lnTo>
                </a:path>
                <a:path w="422909" h="4445">
                  <a:moveTo>
                    <a:pt x="261169" y="0"/>
                  </a:moveTo>
                  <a:lnTo>
                    <a:pt x="263156" y="0"/>
                  </a:lnTo>
                </a:path>
                <a:path w="422909" h="4445">
                  <a:moveTo>
                    <a:pt x="263156" y="0"/>
                  </a:moveTo>
                  <a:lnTo>
                    <a:pt x="265143" y="0"/>
                  </a:lnTo>
                </a:path>
                <a:path w="422909" h="4445">
                  <a:moveTo>
                    <a:pt x="265143" y="0"/>
                  </a:moveTo>
                  <a:lnTo>
                    <a:pt x="267130" y="0"/>
                  </a:lnTo>
                </a:path>
                <a:path w="422909" h="4445">
                  <a:moveTo>
                    <a:pt x="267130" y="0"/>
                  </a:moveTo>
                  <a:lnTo>
                    <a:pt x="269117" y="0"/>
                  </a:lnTo>
                </a:path>
                <a:path w="422909" h="4445">
                  <a:moveTo>
                    <a:pt x="269117" y="0"/>
                  </a:moveTo>
                  <a:lnTo>
                    <a:pt x="271104" y="0"/>
                  </a:lnTo>
                </a:path>
                <a:path w="422909" h="4445">
                  <a:moveTo>
                    <a:pt x="271104" y="0"/>
                  </a:moveTo>
                  <a:lnTo>
                    <a:pt x="273092" y="0"/>
                  </a:lnTo>
                </a:path>
                <a:path w="422909" h="4445">
                  <a:moveTo>
                    <a:pt x="273092" y="0"/>
                  </a:moveTo>
                  <a:lnTo>
                    <a:pt x="275079" y="0"/>
                  </a:lnTo>
                </a:path>
                <a:path w="422909" h="4445">
                  <a:moveTo>
                    <a:pt x="275079" y="0"/>
                  </a:moveTo>
                  <a:lnTo>
                    <a:pt x="277066" y="0"/>
                  </a:lnTo>
                </a:path>
                <a:path w="422909" h="4445">
                  <a:moveTo>
                    <a:pt x="277066" y="0"/>
                  </a:moveTo>
                  <a:lnTo>
                    <a:pt x="279053" y="0"/>
                  </a:lnTo>
                </a:path>
                <a:path w="422909" h="4445">
                  <a:moveTo>
                    <a:pt x="279053" y="0"/>
                  </a:moveTo>
                  <a:lnTo>
                    <a:pt x="281040" y="0"/>
                  </a:lnTo>
                </a:path>
                <a:path w="422909" h="4445">
                  <a:moveTo>
                    <a:pt x="281040" y="0"/>
                  </a:moveTo>
                  <a:lnTo>
                    <a:pt x="283169" y="0"/>
                  </a:lnTo>
                </a:path>
                <a:path w="422909" h="4445">
                  <a:moveTo>
                    <a:pt x="283169" y="0"/>
                  </a:moveTo>
                  <a:lnTo>
                    <a:pt x="285156" y="0"/>
                  </a:lnTo>
                </a:path>
                <a:path w="422909" h="4445">
                  <a:moveTo>
                    <a:pt x="285156" y="0"/>
                  </a:moveTo>
                  <a:lnTo>
                    <a:pt x="287144" y="0"/>
                  </a:lnTo>
                </a:path>
                <a:path w="422909" h="4445">
                  <a:moveTo>
                    <a:pt x="287144" y="0"/>
                  </a:moveTo>
                  <a:lnTo>
                    <a:pt x="289131" y="0"/>
                  </a:lnTo>
                </a:path>
                <a:path w="422909" h="4445">
                  <a:moveTo>
                    <a:pt x="289131" y="0"/>
                  </a:moveTo>
                  <a:lnTo>
                    <a:pt x="291118" y="0"/>
                  </a:lnTo>
                </a:path>
                <a:path w="422909" h="4445">
                  <a:moveTo>
                    <a:pt x="291118" y="0"/>
                  </a:moveTo>
                  <a:lnTo>
                    <a:pt x="293105" y="0"/>
                  </a:lnTo>
                </a:path>
                <a:path w="422909" h="4445">
                  <a:moveTo>
                    <a:pt x="293105" y="0"/>
                  </a:moveTo>
                  <a:lnTo>
                    <a:pt x="295092" y="0"/>
                  </a:lnTo>
                </a:path>
                <a:path w="422909" h="4445">
                  <a:moveTo>
                    <a:pt x="295092" y="0"/>
                  </a:moveTo>
                  <a:lnTo>
                    <a:pt x="297079" y="0"/>
                  </a:lnTo>
                </a:path>
                <a:path w="422909" h="4445">
                  <a:moveTo>
                    <a:pt x="297079" y="0"/>
                  </a:moveTo>
                  <a:lnTo>
                    <a:pt x="299067" y="0"/>
                  </a:lnTo>
                </a:path>
                <a:path w="422909" h="4445">
                  <a:moveTo>
                    <a:pt x="299067" y="0"/>
                  </a:moveTo>
                  <a:lnTo>
                    <a:pt x="301054" y="0"/>
                  </a:lnTo>
                </a:path>
                <a:path w="422909" h="4445">
                  <a:moveTo>
                    <a:pt x="301054" y="0"/>
                  </a:moveTo>
                  <a:lnTo>
                    <a:pt x="303041" y="0"/>
                  </a:lnTo>
                </a:path>
                <a:path w="422909" h="4445">
                  <a:moveTo>
                    <a:pt x="303041" y="0"/>
                  </a:moveTo>
                  <a:lnTo>
                    <a:pt x="305028" y="0"/>
                  </a:lnTo>
                </a:path>
                <a:path w="422909" h="4445">
                  <a:moveTo>
                    <a:pt x="305028" y="0"/>
                  </a:moveTo>
                  <a:lnTo>
                    <a:pt x="307015" y="0"/>
                  </a:lnTo>
                </a:path>
                <a:path w="422909" h="4445">
                  <a:moveTo>
                    <a:pt x="307015" y="0"/>
                  </a:moveTo>
                  <a:lnTo>
                    <a:pt x="309002" y="0"/>
                  </a:lnTo>
                </a:path>
                <a:path w="422909" h="4445">
                  <a:moveTo>
                    <a:pt x="309002" y="0"/>
                  </a:moveTo>
                  <a:lnTo>
                    <a:pt x="310990" y="0"/>
                  </a:lnTo>
                </a:path>
                <a:path w="422909" h="4445">
                  <a:moveTo>
                    <a:pt x="310990" y="0"/>
                  </a:moveTo>
                  <a:lnTo>
                    <a:pt x="312977" y="0"/>
                  </a:lnTo>
                </a:path>
                <a:path w="422909" h="4445">
                  <a:moveTo>
                    <a:pt x="312977" y="0"/>
                  </a:moveTo>
                  <a:lnTo>
                    <a:pt x="314964" y="0"/>
                  </a:lnTo>
                </a:path>
                <a:path w="422909" h="4445">
                  <a:moveTo>
                    <a:pt x="314964" y="0"/>
                  </a:moveTo>
                  <a:lnTo>
                    <a:pt x="316951" y="0"/>
                  </a:lnTo>
                </a:path>
                <a:path w="422909" h="4445">
                  <a:moveTo>
                    <a:pt x="316951" y="0"/>
                  </a:moveTo>
                  <a:lnTo>
                    <a:pt x="318938" y="0"/>
                  </a:lnTo>
                </a:path>
                <a:path w="422909" h="4445">
                  <a:moveTo>
                    <a:pt x="318938" y="0"/>
                  </a:moveTo>
                  <a:lnTo>
                    <a:pt x="320925" y="0"/>
                  </a:lnTo>
                </a:path>
                <a:path w="422909" h="4445">
                  <a:moveTo>
                    <a:pt x="320925" y="0"/>
                  </a:moveTo>
                  <a:lnTo>
                    <a:pt x="322912" y="0"/>
                  </a:lnTo>
                </a:path>
                <a:path w="422909" h="4445">
                  <a:moveTo>
                    <a:pt x="322912" y="0"/>
                  </a:moveTo>
                  <a:lnTo>
                    <a:pt x="324900" y="0"/>
                  </a:lnTo>
                </a:path>
                <a:path w="422909" h="4445">
                  <a:moveTo>
                    <a:pt x="324900" y="0"/>
                  </a:moveTo>
                  <a:lnTo>
                    <a:pt x="327029" y="0"/>
                  </a:lnTo>
                </a:path>
                <a:path w="422909" h="4445">
                  <a:moveTo>
                    <a:pt x="327029" y="0"/>
                  </a:moveTo>
                  <a:lnTo>
                    <a:pt x="329016" y="0"/>
                  </a:lnTo>
                </a:path>
                <a:path w="422909" h="4445">
                  <a:moveTo>
                    <a:pt x="329016" y="0"/>
                  </a:moveTo>
                  <a:lnTo>
                    <a:pt x="331003" y="0"/>
                  </a:lnTo>
                </a:path>
                <a:path w="422909" h="4445">
                  <a:moveTo>
                    <a:pt x="331003" y="0"/>
                  </a:moveTo>
                  <a:lnTo>
                    <a:pt x="332990" y="0"/>
                  </a:lnTo>
                </a:path>
                <a:path w="422909" h="4445">
                  <a:moveTo>
                    <a:pt x="332990" y="0"/>
                  </a:moveTo>
                  <a:lnTo>
                    <a:pt x="334977" y="0"/>
                  </a:lnTo>
                </a:path>
                <a:path w="422909" h="4445">
                  <a:moveTo>
                    <a:pt x="334977" y="0"/>
                  </a:moveTo>
                  <a:lnTo>
                    <a:pt x="336965" y="0"/>
                  </a:lnTo>
                </a:path>
                <a:path w="422909" h="4445">
                  <a:moveTo>
                    <a:pt x="336965" y="0"/>
                  </a:moveTo>
                  <a:lnTo>
                    <a:pt x="338952" y="0"/>
                  </a:lnTo>
                </a:path>
                <a:path w="422909" h="4445">
                  <a:moveTo>
                    <a:pt x="338952" y="0"/>
                  </a:moveTo>
                  <a:lnTo>
                    <a:pt x="340939" y="0"/>
                  </a:lnTo>
                </a:path>
                <a:path w="422909" h="4445">
                  <a:moveTo>
                    <a:pt x="340939" y="0"/>
                  </a:moveTo>
                  <a:lnTo>
                    <a:pt x="342926" y="0"/>
                  </a:lnTo>
                </a:path>
                <a:path w="422909" h="4445">
                  <a:moveTo>
                    <a:pt x="342926" y="0"/>
                  </a:moveTo>
                  <a:lnTo>
                    <a:pt x="344913" y="0"/>
                  </a:lnTo>
                </a:path>
                <a:path w="422909" h="4445">
                  <a:moveTo>
                    <a:pt x="344913" y="0"/>
                  </a:moveTo>
                  <a:lnTo>
                    <a:pt x="346900" y="0"/>
                  </a:lnTo>
                </a:path>
                <a:path w="422909" h="4445">
                  <a:moveTo>
                    <a:pt x="346900" y="0"/>
                  </a:moveTo>
                  <a:lnTo>
                    <a:pt x="348887" y="0"/>
                  </a:lnTo>
                </a:path>
                <a:path w="422909" h="4445">
                  <a:moveTo>
                    <a:pt x="348887" y="0"/>
                  </a:moveTo>
                  <a:lnTo>
                    <a:pt x="350875" y="0"/>
                  </a:lnTo>
                </a:path>
                <a:path w="422909" h="4445">
                  <a:moveTo>
                    <a:pt x="350875" y="0"/>
                  </a:moveTo>
                  <a:lnTo>
                    <a:pt x="352862" y="0"/>
                  </a:lnTo>
                </a:path>
                <a:path w="422909" h="4445">
                  <a:moveTo>
                    <a:pt x="352862" y="0"/>
                  </a:moveTo>
                  <a:lnTo>
                    <a:pt x="354849" y="0"/>
                  </a:lnTo>
                </a:path>
                <a:path w="422909" h="4445">
                  <a:moveTo>
                    <a:pt x="354849" y="0"/>
                  </a:moveTo>
                  <a:lnTo>
                    <a:pt x="356836" y="0"/>
                  </a:lnTo>
                </a:path>
                <a:path w="422909" h="4445">
                  <a:moveTo>
                    <a:pt x="356836" y="0"/>
                  </a:moveTo>
                  <a:lnTo>
                    <a:pt x="358823" y="0"/>
                  </a:lnTo>
                </a:path>
                <a:path w="422909" h="4445">
                  <a:moveTo>
                    <a:pt x="358823" y="0"/>
                  </a:moveTo>
                  <a:lnTo>
                    <a:pt x="360810" y="0"/>
                  </a:lnTo>
                </a:path>
                <a:path w="422909" h="4445">
                  <a:moveTo>
                    <a:pt x="360810" y="0"/>
                  </a:moveTo>
                  <a:lnTo>
                    <a:pt x="362798" y="0"/>
                  </a:lnTo>
                </a:path>
                <a:path w="422909" h="4445">
                  <a:moveTo>
                    <a:pt x="362798" y="0"/>
                  </a:moveTo>
                  <a:lnTo>
                    <a:pt x="364785" y="0"/>
                  </a:lnTo>
                </a:path>
                <a:path w="422909" h="4445">
                  <a:moveTo>
                    <a:pt x="364785" y="0"/>
                  </a:moveTo>
                  <a:lnTo>
                    <a:pt x="366772" y="0"/>
                  </a:lnTo>
                </a:path>
                <a:path w="422909" h="4445">
                  <a:moveTo>
                    <a:pt x="366772" y="0"/>
                  </a:moveTo>
                  <a:lnTo>
                    <a:pt x="368759" y="0"/>
                  </a:lnTo>
                </a:path>
                <a:path w="422909" h="4445">
                  <a:moveTo>
                    <a:pt x="368759" y="0"/>
                  </a:moveTo>
                  <a:lnTo>
                    <a:pt x="370888" y="0"/>
                  </a:lnTo>
                </a:path>
                <a:path w="422909" h="4445">
                  <a:moveTo>
                    <a:pt x="370888" y="0"/>
                  </a:moveTo>
                  <a:lnTo>
                    <a:pt x="372875" y="0"/>
                  </a:lnTo>
                </a:path>
                <a:path w="422909" h="4445">
                  <a:moveTo>
                    <a:pt x="372875" y="0"/>
                  </a:moveTo>
                  <a:lnTo>
                    <a:pt x="374862" y="0"/>
                  </a:lnTo>
                </a:path>
                <a:path w="422909" h="4445">
                  <a:moveTo>
                    <a:pt x="374862" y="0"/>
                  </a:moveTo>
                  <a:lnTo>
                    <a:pt x="376850" y="0"/>
                  </a:lnTo>
                </a:path>
                <a:path w="422909" h="4445">
                  <a:moveTo>
                    <a:pt x="376850" y="0"/>
                  </a:moveTo>
                  <a:lnTo>
                    <a:pt x="378837" y="0"/>
                  </a:lnTo>
                </a:path>
                <a:path w="422909" h="4445">
                  <a:moveTo>
                    <a:pt x="378837" y="0"/>
                  </a:moveTo>
                  <a:lnTo>
                    <a:pt x="380824" y="0"/>
                  </a:lnTo>
                </a:path>
                <a:path w="422909" h="4445">
                  <a:moveTo>
                    <a:pt x="380824" y="0"/>
                  </a:moveTo>
                  <a:lnTo>
                    <a:pt x="382811" y="0"/>
                  </a:lnTo>
                </a:path>
                <a:path w="422909" h="4445">
                  <a:moveTo>
                    <a:pt x="382811" y="0"/>
                  </a:moveTo>
                  <a:lnTo>
                    <a:pt x="384798" y="0"/>
                  </a:lnTo>
                </a:path>
                <a:path w="422909" h="4445">
                  <a:moveTo>
                    <a:pt x="384798" y="0"/>
                  </a:moveTo>
                  <a:lnTo>
                    <a:pt x="386785" y="0"/>
                  </a:lnTo>
                </a:path>
                <a:path w="422909" h="4445">
                  <a:moveTo>
                    <a:pt x="386785" y="0"/>
                  </a:moveTo>
                  <a:lnTo>
                    <a:pt x="388773" y="0"/>
                  </a:lnTo>
                </a:path>
                <a:path w="422909" h="4445">
                  <a:moveTo>
                    <a:pt x="388773" y="0"/>
                  </a:moveTo>
                  <a:lnTo>
                    <a:pt x="390760" y="0"/>
                  </a:lnTo>
                </a:path>
                <a:path w="422909" h="4445">
                  <a:moveTo>
                    <a:pt x="390760" y="0"/>
                  </a:moveTo>
                  <a:lnTo>
                    <a:pt x="392747" y="0"/>
                  </a:lnTo>
                </a:path>
                <a:path w="422909" h="4445">
                  <a:moveTo>
                    <a:pt x="392747" y="0"/>
                  </a:moveTo>
                  <a:lnTo>
                    <a:pt x="394734" y="0"/>
                  </a:lnTo>
                </a:path>
                <a:path w="422909" h="4445">
                  <a:moveTo>
                    <a:pt x="394734" y="0"/>
                  </a:moveTo>
                  <a:lnTo>
                    <a:pt x="396721" y="0"/>
                  </a:lnTo>
                </a:path>
                <a:path w="422909" h="4445">
                  <a:moveTo>
                    <a:pt x="396721" y="0"/>
                  </a:moveTo>
                  <a:lnTo>
                    <a:pt x="398708" y="0"/>
                  </a:lnTo>
                </a:path>
                <a:path w="422909" h="4445">
                  <a:moveTo>
                    <a:pt x="398708" y="0"/>
                  </a:moveTo>
                  <a:lnTo>
                    <a:pt x="400696" y="0"/>
                  </a:lnTo>
                </a:path>
                <a:path w="422909" h="4445">
                  <a:moveTo>
                    <a:pt x="400696" y="0"/>
                  </a:moveTo>
                  <a:lnTo>
                    <a:pt x="402683" y="0"/>
                  </a:lnTo>
                </a:path>
                <a:path w="422909" h="4445">
                  <a:moveTo>
                    <a:pt x="402683" y="0"/>
                  </a:moveTo>
                  <a:lnTo>
                    <a:pt x="404670" y="0"/>
                  </a:lnTo>
                </a:path>
                <a:path w="422909" h="4445">
                  <a:moveTo>
                    <a:pt x="404670" y="0"/>
                  </a:moveTo>
                  <a:lnTo>
                    <a:pt x="406657" y="0"/>
                  </a:lnTo>
                </a:path>
                <a:path w="422909" h="4445">
                  <a:moveTo>
                    <a:pt x="406657" y="0"/>
                  </a:moveTo>
                  <a:lnTo>
                    <a:pt x="408644" y="0"/>
                  </a:lnTo>
                </a:path>
                <a:path w="422909" h="4445">
                  <a:moveTo>
                    <a:pt x="408644" y="0"/>
                  </a:moveTo>
                  <a:lnTo>
                    <a:pt x="410631" y="0"/>
                  </a:lnTo>
                </a:path>
                <a:path w="422909" h="4445">
                  <a:moveTo>
                    <a:pt x="410631" y="0"/>
                  </a:moveTo>
                  <a:lnTo>
                    <a:pt x="412618" y="0"/>
                  </a:lnTo>
                </a:path>
                <a:path w="422909" h="4445">
                  <a:moveTo>
                    <a:pt x="412618" y="0"/>
                  </a:moveTo>
                  <a:lnTo>
                    <a:pt x="414748" y="0"/>
                  </a:lnTo>
                </a:path>
                <a:path w="422909" h="4445">
                  <a:moveTo>
                    <a:pt x="414748" y="0"/>
                  </a:moveTo>
                  <a:lnTo>
                    <a:pt x="416735" y="0"/>
                  </a:lnTo>
                </a:path>
                <a:path w="422909" h="4445">
                  <a:moveTo>
                    <a:pt x="416735" y="0"/>
                  </a:moveTo>
                  <a:lnTo>
                    <a:pt x="418722" y="0"/>
                  </a:lnTo>
                </a:path>
                <a:path w="422909" h="4445">
                  <a:moveTo>
                    <a:pt x="418722" y="0"/>
                  </a:moveTo>
                  <a:lnTo>
                    <a:pt x="420709" y="0"/>
                  </a:lnTo>
                </a:path>
                <a:path w="422909" h="4445">
                  <a:moveTo>
                    <a:pt x="420709" y="0"/>
                  </a:moveTo>
                  <a:lnTo>
                    <a:pt x="422696" y="0"/>
                  </a:lnTo>
                </a:path>
                <a:path w="422909" h="4445">
                  <a:moveTo>
                    <a:pt x="52801" y="0"/>
                  </a:moveTo>
                  <a:lnTo>
                    <a:pt x="52801" y="3837"/>
                  </a:lnTo>
                </a:path>
                <a:path w="422909" h="4445">
                  <a:moveTo>
                    <a:pt x="158546" y="0"/>
                  </a:moveTo>
                  <a:lnTo>
                    <a:pt x="158546" y="3837"/>
                  </a:lnTo>
                </a:path>
                <a:path w="422909" h="4445">
                  <a:moveTo>
                    <a:pt x="264149" y="0"/>
                  </a:moveTo>
                  <a:lnTo>
                    <a:pt x="264149" y="3837"/>
                  </a:lnTo>
                </a:path>
                <a:path w="422909" h="4445">
                  <a:moveTo>
                    <a:pt x="369895" y="0"/>
                  </a:moveTo>
                  <a:lnTo>
                    <a:pt x="369895" y="3837"/>
                  </a:lnTo>
                </a:path>
              </a:pathLst>
            </a:custGeom>
            <a:ln w="3175">
              <a:solidFill>
                <a:srgbClr val="000000"/>
              </a:solidFill>
            </a:ln>
          </p:spPr>
          <p:txBody>
            <a:bodyPr wrap="square" lIns="0" tIns="0" rIns="0" bIns="0" rtlCol="0"/>
            <a:lstStyle/>
            <a:p>
              <a:endParaRPr/>
            </a:p>
          </p:txBody>
        </p:sp>
      </p:grpSp>
      <p:sp>
        <p:nvSpPr>
          <p:cNvPr id="711" name="object 711"/>
          <p:cNvSpPr txBox="1"/>
          <p:nvPr/>
        </p:nvSpPr>
        <p:spPr>
          <a:xfrm>
            <a:off x="6553362" y="5660423"/>
            <a:ext cx="39624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dirty="0">
                <a:latin typeface="Arial"/>
                <a:cs typeface="Arial"/>
              </a:rPr>
              <a:t>siRNA-Nec4#1</a:t>
            </a:r>
            <a:r>
              <a:rPr sz="100" b="1" spc="380" dirty="0">
                <a:latin typeface="Arial"/>
                <a:cs typeface="Arial"/>
              </a:rPr>
              <a:t> </a:t>
            </a:r>
            <a:r>
              <a:rPr sz="100" b="1" dirty="0">
                <a:latin typeface="Arial"/>
                <a:cs typeface="Arial"/>
              </a:rPr>
              <a:t>siRNA-Nec4#2</a:t>
            </a:r>
            <a:r>
              <a:rPr sz="100" b="1" spc="470" dirty="0">
                <a:latin typeface="Arial"/>
                <a:cs typeface="Arial"/>
              </a:rPr>
              <a:t> </a:t>
            </a:r>
            <a:r>
              <a:rPr sz="100" b="1" dirty="0">
                <a:latin typeface="Arial"/>
                <a:cs typeface="Arial"/>
              </a:rPr>
              <a:t>siRNA-Cntr</a:t>
            </a:r>
            <a:r>
              <a:rPr sz="100" b="1" spc="305" dirty="0">
                <a:latin typeface="Arial"/>
                <a:cs typeface="Arial"/>
              </a:rPr>
              <a:t>  </a:t>
            </a:r>
            <a:r>
              <a:rPr sz="100" b="1" spc="-10" dirty="0">
                <a:latin typeface="Arial"/>
                <a:cs typeface="Arial"/>
              </a:rPr>
              <a:t>Medium</a:t>
            </a:r>
            <a:endParaRPr sz="100">
              <a:latin typeface="Arial"/>
              <a:cs typeface="Arial"/>
            </a:endParaRPr>
          </a:p>
        </p:txBody>
      </p:sp>
      <p:sp>
        <p:nvSpPr>
          <p:cNvPr id="712" name="object 712"/>
          <p:cNvSpPr/>
          <p:nvPr/>
        </p:nvSpPr>
        <p:spPr>
          <a:xfrm>
            <a:off x="6543778" y="5420678"/>
            <a:ext cx="4445" cy="249554"/>
          </a:xfrm>
          <a:custGeom>
            <a:avLst/>
            <a:gdLst/>
            <a:ahLst/>
            <a:cxnLst/>
            <a:rect l="l" t="t" r="r" b="b"/>
            <a:pathLst>
              <a:path w="4445" h="249554">
                <a:moveTo>
                  <a:pt x="3832" y="249029"/>
                </a:moveTo>
                <a:lnTo>
                  <a:pt x="3832" y="247039"/>
                </a:lnTo>
              </a:path>
              <a:path w="4445" h="249554">
                <a:moveTo>
                  <a:pt x="3832" y="247039"/>
                </a:moveTo>
                <a:lnTo>
                  <a:pt x="3832" y="245049"/>
                </a:lnTo>
              </a:path>
              <a:path w="4445" h="249554">
                <a:moveTo>
                  <a:pt x="3832" y="245049"/>
                </a:moveTo>
                <a:lnTo>
                  <a:pt x="3832" y="243059"/>
                </a:lnTo>
              </a:path>
              <a:path w="4445" h="249554">
                <a:moveTo>
                  <a:pt x="3832" y="243059"/>
                </a:moveTo>
                <a:lnTo>
                  <a:pt x="3832" y="241069"/>
                </a:lnTo>
              </a:path>
              <a:path w="4445" h="249554">
                <a:moveTo>
                  <a:pt x="3832" y="241069"/>
                </a:moveTo>
                <a:lnTo>
                  <a:pt x="3832" y="239079"/>
                </a:lnTo>
              </a:path>
              <a:path w="4445" h="249554">
                <a:moveTo>
                  <a:pt x="3832" y="239079"/>
                </a:moveTo>
                <a:lnTo>
                  <a:pt x="3832" y="237089"/>
                </a:lnTo>
              </a:path>
              <a:path w="4445" h="249554">
                <a:moveTo>
                  <a:pt x="3832" y="237089"/>
                </a:moveTo>
                <a:lnTo>
                  <a:pt x="3832" y="235099"/>
                </a:lnTo>
              </a:path>
              <a:path w="4445" h="249554">
                <a:moveTo>
                  <a:pt x="3832" y="235099"/>
                </a:moveTo>
                <a:lnTo>
                  <a:pt x="3832" y="233109"/>
                </a:lnTo>
              </a:path>
              <a:path w="4445" h="249554">
                <a:moveTo>
                  <a:pt x="3832" y="233109"/>
                </a:moveTo>
                <a:lnTo>
                  <a:pt x="3832" y="231119"/>
                </a:lnTo>
              </a:path>
              <a:path w="4445" h="249554">
                <a:moveTo>
                  <a:pt x="3832" y="231119"/>
                </a:moveTo>
                <a:lnTo>
                  <a:pt x="3832" y="229129"/>
                </a:lnTo>
              </a:path>
              <a:path w="4445" h="249554">
                <a:moveTo>
                  <a:pt x="3832" y="229129"/>
                </a:moveTo>
                <a:lnTo>
                  <a:pt x="3832" y="227139"/>
                </a:lnTo>
              </a:path>
              <a:path w="4445" h="249554">
                <a:moveTo>
                  <a:pt x="3832" y="227139"/>
                </a:moveTo>
                <a:lnTo>
                  <a:pt x="3832" y="225149"/>
                </a:lnTo>
              </a:path>
              <a:path w="4445" h="249554">
                <a:moveTo>
                  <a:pt x="3832" y="225149"/>
                </a:moveTo>
                <a:lnTo>
                  <a:pt x="3832" y="223159"/>
                </a:lnTo>
              </a:path>
              <a:path w="4445" h="249554">
                <a:moveTo>
                  <a:pt x="3832" y="223159"/>
                </a:moveTo>
                <a:lnTo>
                  <a:pt x="3832" y="221169"/>
                </a:lnTo>
              </a:path>
              <a:path w="4445" h="249554">
                <a:moveTo>
                  <a:pt x="3832" y="221169"/>
                </a:moveTo>
                <a:lnTo>
                  <a:pt x="3832" y="219179"/>
                </a:lnTo>
              </a:path>
              <a:path w="4445" h="249554">
                <a:moveTo>
                  <a:pt x="3832" y="219179"/>
                </a:moveTo>
                <a:lnTo>
                  <a:pt x="3832" y="217189"/>
                </a:lnTo>
              </a:path>
              <a:path w="4445" h="249554">
                <a:moveTo>
                  <a:pt x="3832" y="217189"/>
                </a:moveTo>
                <a:lnTo>
                  <a:pt x="3832" y="215199"/>
                </a:lnTo>
              </a:path>
              <a:path w="4445" h="249554">
                <a:moveTo>
                  <a:pt x="3832" y="215199"/>
                </a:moveTo>
                <a:lnTo>
                  <a:pt x="3832" y="213067"/>
                </a:lnTo>
              </a:path>
              <a:path w="4445" h="249554">
                <a:moveTo>
                  <a:pt x="3832" y="213067"/>
                </a:moveTo>
                <a:lnTo>
                  <a:pt x="3832" y="211078"/>
                </a:lnTo>
              </a:path>
              <a:path w="4445" h="249554">
                <a:moveTo>
                  <a:pt x="3832" y="211078"/>
                </a:moveTo>
                <a:lnTo>
                  <a:pt x="3832" y="209088"/>
                </a:lnTo>
              </a:path>
              <a:path w="4445" h="249554">
                <a:moveTo>
                  <a:pt x="3832" y="209088"/>
                </a:moveTo>
                <a:lnTo>
                  <a:pt x="3832" y="207098"/>
                </a:lnTo>
              </a:path>
              <a:path w="4445" h="249554">
                <a:moveTo>
                  <a:pt x="3832" y="207098"/>
                </a:moveTo>
                <a:lnTo>
                  <a:pt x="3832" y="205108"/>
                </a:lnTo>
              </a:path>
              <a:path w="4445" h="249554">
                <a:moveTo>
                  <a:pt x="3832" y="205108"/>
                </a:moveTo>
                <a:lnTo>
                  <a:pt x="3832" y="203118"/>
                </a:lnTo>
              </a:path>
              <a:path w="4445" h="249554">
                <a:moveTo>
                  <a:pt x="3832" y="203118"/>
                </a:moveTo>
                <a:lnTo>
                  <a:pt x="3832" y="201128"/>
                </a:lnTo>
              </a:path>
              <a:path w="4445" h="249554">
                <a:moveTo>
                  <a:pt x="3832" y="201128"/>
                </a:moveTo>
                <a:lnTo>
                  <a:pt x="3832" y="199138"/>
                </a:lnTo>
              </a:path>
              <a:path w="4445" h="249554">
                <a:moveTo>
                  <a:pt x="3832" y="199138"/>
                </a:moveTo>
                <a:lnTo>
                  <a:pt x="3832" y="197148"/>
                </a:lnTo>
              </a:path>
              <a:path w="4445" h="249554">
                <a:moveTo>
                  <a:pt x="3832" y="197148"/>
                </a:moveTo>
                <a:lnTo>
                  <a:pt x="3832" y="195158"/>
                </a:lnTo>
              </a:path>
              <a:path w="4445" h="249554">
                <a:moveTo>
                  <a:pt x="3832" y="195158"/>
                </a:moveTo>
                <a:lnTo>
                  <a:pt x="3832" y="193168"/>
                </a:lnTo>
              </a:path>
              <a:path w="4445" h="249554">
                <a:moveTo>
                  <a:pt x="3832" y="193168"/>
                </a:moveTo>
                <a:lnTo>
                  <a:pt x="3832" y="191178"/>
                </a:lnTo>
              </a:path>
              <a:path w="4445" h="249554">
                <a:moveTo>
                  <a:pt x="3832" y="191178"/>
                </a:moveTo>
                <a:lnTo>
                  <a:pt x="3832" y="189188"/>
                </a:lnTo>
              </a:path>
              <a:path w="4445" h="249554">
                <a:moveTo>
                  <a:pt x="3832" y="189188"/>
                </a:moveTo>
                <a:lnTo>
                  <a:pt x="3832" y="187198"/>
                </a:lnTo>
              </a:path>
              <a:path w="4445" h="249554">
                <a:moveTo>
                  <a:pt x="3832" y="187198"/>
                </a:moveTo>
                <a:lnTo>
                  <a:pt x="3832" y="185208"/>
                </a:lnTo>
              </a:path>
              <a:path w="4445" h="249554">
                <a:moveTo>
                  <a:pt x="3832" y="185208"/>
                </a:moveTo>
                <a:lnTo>
                  <a:pt x="3832" y="183218"/>
                </a:lnTo>
              </a:path>
              <a:path w="4445" h="249554">
                <a:moveTo>
                  <a:pt x="3832" y="183218"/>
                </a:moveTo>
                <a:lnTo>
                  <a:pt x="3832" y="181228"/>
                </a:lnTo>
              </a:path>
              <a:path w="4445" h="249554">
                <a:moveTo>
                  <a:pt x="3832" y="181228"/>
                </a:moveTo>
                <a:lnTo>
                  <a:pt x="3832" y="179238"/>
                </a:lnTo>
              </a:path>
              <a:path w="4445" h="249554">
                <a:moveTo>
                  <a:pt x="3832" y="179238"/>
                </a:moveTo>
                <a:lnTo>
                  <a:pt x="3832" y="177248"/>
                </a:lnTo>
              </a:path>
              <a:path w="4445" h="249554">
                <a:moveTo>
                  <a:pt x="3832" y="177248"/>
                </a:moveTo>
                <a:lnTo>
                  <a:pt x="3832" y="175258"/>
                </a:lnTo>
              </a:path>
              <a:path w="4445" h="249554">
                <a:moveTo>
                  <a:pt x="3832" y="175258"/>
                </a:moveTo>
                <a:lnTo>
                  <a:pt x="3832" y="173268"/>
                </a:lnTo>
              </a:path>
              <a:path w="4445" h="249554">
                <a:moveTo>
                  <a:pt x="3832" y="173268"/>
                </a:moveTo>
                <a:lnTo>
                  <a:pt x="3832" y="171278"/>
                </a:lnTo>
              </a:path>
              <a:path w="4445" h="249554">
                <a:moveTo>
                  <a:pt x="3832" y="171278"/>
                </a:moveTo>
                <a:lnTo>
                  <a:pt x="3832" y="169288"/>
                </a:lnTo>
              </a:path>
              <a:path w="4445" h="249554">
                <a:moveTo>
                  <a:pt x="3832" y="169288"/>
                </a:moveTo>
                <a:lnTo>
                  <a:pt x="3832" y="167298"/>
                </a:lnTo>
              </a:path>
              <a:path w="4445" h="249554">
                <a:moveTo>
                  <a:pt x="3832" y="167298"/>
                </a:moveTo>
                <a:lnTo>
                  <a:pt x="3832" y="165308"/>
                </a:lnTo>
              </a:path>
              <a:path w="4445" h="249554">
                <a:moveTo>
                  <a:pt x="3832" y="165308"/>
                </a:moveTo>
                <a:lnTo>
                  <a:pt x="3832" y="163318"/>
                </a:lnTo>
              </a:path>
              <a:path w="4445" h="249554">
                <a:moveTo>
                  <a:pt x="3832" y="163318"/>
                </a:moveTo>
                <a:lnTo>
                  <a:pt x="3832" y="161186"/>
                </a:lnTo>
              </a:path>
              <a:path w="4445" h="249554">
                <a:moveTo>
                  <a:pt x="3832" y="161186"/>
                </a:moveTo>
                <a:lnTo>
                  <a:pt x="3832" y="159196"/>
                </a:lnTo>
              </a:path>
              <a:path w="4445" h="249554">
                <a:moveTo>
                  <a:pt x="3832" y="159196"/>
                </a:moveTo>
                <a:lnTo>
                  <a:pt x="3832" y="157206"/>
                </a:lnTo>
              </a:path>
              <a:path w="4445" h="249554">
                <a:moveTo>
                  <a:pt x="3832" y="157206"/>
                </a:moveTo>
                <a:lnTo>
                  <a:pt x="3832" y="155216"/>
                </a:lnTo>
              </a:path>
              <a:path w="4445" h="249554">
                <a:moveTo>
                  <a:pt x="3832" y="155216"/>
                </a:moveTo>
                <a:lnTo>
                  <a:pt x="3832" y="153227"/>
                </a:lnTo>
              </a:path>
              <a:path w="4445" h="249554">
                <a:moveTo>
                  <a:pt x="3832" y="153227"/>
                </a:moveTo>
                <a:lnTo>
                  <a:pt x="3832" y="151237"/>
                </a:lnTo>
              </a:path>
              <a:path w="4445" h="249554">
                <a:moveTo>
                  <a:pt x="3832" y="151237"/>
                </a:moveTo>
                <a:lnTo>
                  <a:pt x="3832" y="149247"/>
                </a:lnTo>
              </a:path>
              <a:path w="4445" h="249554">
                <a:moveTo>
                  <a:pt x="3832" y="149247"/>
                </a:moveTo>
                <a:lnTo>
                  <a:pt x="3832" y="147257"/>
                </a:lnTo>
              </a:path>
              <a:path w="4445" h="249554">
                <a:moveTo>
                  <a:pt x="3832" y="147257"/>
                </a:moveTo>
                <a:lnTo>
                  <a:pt x="3832" y="145267"/>
                </a:lnTo>
              </a:path>
              <a:path w="4445" h="249554">
                <a:moveTo>
                  <a:pt x="3832" y="145267"/>
                </a:moveTo>
                <a:lnTo>
                  <a:pt x="3832" y="143277"/>
                </a:lnTo>
              </a:path>
              <a:path w="4445" h="249554">
                <a:moveTo>
                  <a:pt x="3832" y="143277"/>
                </a:moveTo>
                <a:lnTo>
                  <a:pt x="3832" y="141287"/>
                </a:lnTo>
              </a:path>
              <a:path w="4445" h="249554">
                <a:moveTo>
                  <a:pt x="3832" y="141287"/>
                </a:moveTo>
                <a:lnTo>
                  <a:pt x="3832" y="139297"/>
                </a:lnTo>
              </a:path>
              <a:path w="4445" h="249554">
                <a:moveTo>
                  <a:pt x="3832" y="139297"/>
                </a:moveTo>
                <a:lnTo>
                  <a:pt x="3832" y="137307"/>
                </a:lnTo>
              </a:path>
              <a:path w="4445" h="249554">
                <a:moveTo>
                  <a:pt x="3832" y="137307"/>
                </a:moveTo>
                <a:lnTo>
                  <a:pt x="3832" y="135317"/>
                </a:lnTo>
              </a:path>
              <a:path w="4445" h="249554">
                <a:moveTo>
                  <a:pt x="3832" y="135317"/>
                </a:moveTo>
                <a:lnTo>
                  <a:pt x="3832" y="133327"/>
                </a:lnTo>
              </a:path>
              <a:path w="4445" h="249554">
                <a:moveTo>
                  <a:pt x="3832" y="133327"/>
                </a:moveTo>
                <a:lnTo>
                  <a:pt x="3832" y="131337"/>
                </a:lnTo>
              </a:path>
              <a:path w="4445" h="249554">
                <a:moveTo>
                  <a:pt x="3832" y="131337"/>
                </a:moveTo>
                <a:lnTo>
                  <a:pt x="3832" y="129347"/>
                </a:lnTo>
              </a:path>
              <a:path w="4445" h="249554">
                <a:moveTo>
                  <a:pt x="3832" y="129347"/>
                </a:moveTo>
                <a:lnTo>
                  <a:pt x="3832" y="127357"/>
                </a:lnTo>
              </a:path>
              <a:path w="4445" h="249554">
                <a:moveTo>
                  <a:pt x="3832" y="127357"/>
                </a:moveTo>
                <a:lnTo>
                  <a:pt x="3832" y="125367"/>
                </a:lnTo>
              </a:path>
              <a:path w="4445" h="249554">
                <a:moveTo>
                  <a:pt x="3832" y="125367"/>
                </a:moveTo>
                <a:lnTo>
                  <a:pt x="3832" y="123377"/>
                </a:lnTo>
              </a:path>
              <a:path w="4445" h="249554">
                <a:moveTo>
                  <a:pt x="3832" y="123377"/>
                </a:moveTo>
                <a:lnTo>
                  <a:pt x="3832" y="121387"/>
                </a:lnTo>
              </a:path>
              <a:path w="4445" h="249554">
                <a:moveTo>
                  <a:pt x="3832" y="121387"/>
                </a:moveTo>
                <a:lnTo>
                  <a:pt x="3832" y="119397"/>
                </a:lnTo>
              </a:path>
              <a:path w="4445" h="249554">
                <a:moveTo>
                  <a:pt x="3832" y="119397"/>
                </a:moveTo>
                <a:lnTo>
                  <a:pt x="3832" y="117407"/>
                </a:lnTo>
              </a:path>
              <a:path w="4445" h="249554">
                <a:moveTo>
                  <a:pt x="3832" y="117407"/>
                </a:moveTo>
                <a:lnTo>
                  <a:pt x="3832" y="115417"/>
                </a:lnTo>
              </a:path>
              <a:path w="4445" h="249554">
                <a:moveTo>
                  <a:pt x="3832" y="115417"/>
                </a:moveTo>
                <a:lnTo>
                  <a:pt x="3832" y="113427"/>
                </a:lnTo>
              </a:path>
              <a:path w="4445" h="249554">
                <a:moveTo>
                  <a:pt x="3832" y="113427"/>
                </a:moveTo>
                <a:lnTo>
                  <a:pt x="3832" y="111437"/>
                </a:lnTo>
              </a:path>
              <a:path w="4445" h="249554">
                <a:moveTo>
                  <a:pt x="3832" y="111437"/>
                </a:moveTo>
                <a:lnTo>
                  <a:pt x="3832" y="109305"/>
                </a:lnTo>
              </a:path>
              <a:path w="4445" h="249554">
                <a:moveTo>
                  <a:pt x="3832" y="109305"/>
                </a:moveTo>
                <a:lnTo>
                  <a:pt x="3832" y="107315"/>
                </a:lnTo>
              </a:path>
              <a:path w="4445" h="249554">
                <a:moveTo>
                  <a:pt x="3832" y="107315"/>
                </a:moveTo>
                <a:lnTo>
                  <a:pt x="3832" y="105325"/>
                </a:lnTo>
              </a:path>
              <a:path w="4445" h="249554">
                <a:moveTo>
                  <a:pt x="3832" y="105325"/>
                </a:moveTo>
                <a:lnTo>
                  <a:pt x="3832" y="103335"/>
                </a:lnTo>
              </a:path>
              <a:path w="4445" h="249554">
                <a:moveTo>
                  <a:pt x="3832" y="103335"/>
                </a:moveTo>
                <a:lnTo>
                  <a:pt x="3832" y="101345"/>
                </a:lnTo>
              </a:path>
              <a:path w="4445" h="249554">
                <a:moveTo>
                  <a:pt x="3832" y="101345"/>
                </a:moveTo>
                <a:lnTo>
                  <a:pt x="3832" y="99355"/>
                </a:lnTo>
              </a:path>
              <a:path w="4445" h="249554">
                <a:moveTo>
                  <a:pt x="3832" y="99355"/>
                </a:moveTo>
                <a:lnTo>
                  <a:pt x="3832" y="97365"/>
                </a:lnTo>
              </a:path>
              <a:path w="4445" h="249554">
                <a:moveTo>
                  <a:pt x="3832" y="97365"/>
                </a:moveTo>
                <a:lnTo>
                  <a:pt x="3832" y="95375"/>
                </a:lnTo>
              </a:path>
              <a:path w="4445" h="249554">
                <a:moveTo>
                  <a:pt x="3832" y="95375"/>
                </a:moveTo>
                <a:lnTo>
                  <a:pt x="3832" y="93385"/>
                </a:lnTo>
              </a:path>
              <a:path w="4445" h="249554">
                <a:moveTo>
                  <a:pt x="3832" y="93385"/>
                </a:moveTo>
                <a:lnTo>
                  <a:pt x="3832" y="91396"/>
                </a:lnTo>
              </a:path>
              <a:path w="4445" h="249554">
                <a:moveTo>
                  <a:pt x="3832" y="91396"/>
                </a:moveTo>
                <a:lnTo>
                  <a:pt x="3832" y="89406"/>
                </a:lnTo>
              </a:path>
              <a:path w="4445" h="249554">
                <a:moveTo>
                  <a:pt x="3832" y="89406"/>
                </a:moveTo>
                <a:lnTo>
                  <a:pt x="3832" y="87416"/>
                </a:lnTo>
              </a:path>
              <a:path w="4445" h="249554">
                <a:moveTo>
                  <a:pt x="3832" y="87416"/>
                </a:moveTo>
                <a:lnTo>
                  <a:pt x="3832" y="85426"/>
                </a:lnTo>
              </a:path>
              <a:path w="4445" h="249554">
                <a:moveTo>
                  <a:pt x="3832" y="85426"/>
                </a:moveTo>
                <a:lnTo>
                  <a:pt x="3832" y="83436"/>
                </a:lnTo>
              </a:path>
              <a:path w="4445" h="249554">
                <a:moveTo>
                  <a:pt x="3832" y="83436"/>
                </a:moveTo>
                <a:lnTo>
                  <a:pt x="3832" y="81446"/>
                </a:lnTo>
              </a:path>
              <a:path w="4445" h="249554">
                <a:moveTo>
                  <a:pt x="3832" y="81446"/>
                </a:moveTo>
                <a:lnTo>
                  <a:pt x="3832" y="79456"/>
                </a:lnTo>
              </a:path>
              <a:path w="4445" h="249554">
                <a:moveTo>
                  <a:pt x="3832" y="79456"/>
                </a:moveTo>
                <a:lnTo>
                  <a:pt x="3832" y="77466"/>
                </a:lnTo>
              </a:path>
              <a:path w="4445" h="249554">
                <a:moveTo>
                  <a:pt x="3832" y="77466"/>
                </a:moveTo>
                <a:lnTo>
                  <a:pt x="3832" y="75476"/>
                </a:lnTo>
              </a:path>
              <a:path w="4445" h="249554">
                <a:moveTo>
                  <a:pt x="3832" y="75476"/>
                </a:moveTo>
                <a:lnTo>
                  <a:pt x="3832" y="73486"/>
                </a:lnTo>
              </a:path>
              <a:path w="4445" h="249554">
                <a:moveTo>
                  <a:pt x="3832" y="73486"/>
                </a:moveTo>
                <a:lnTo>
                  <a:pt x="3832" y="71496"/>
                </a:lnTo>
              </a:path>
              <a:path w="4445" h="249554">
                <a:moveTo>
                  <a:pt x="3832" y="71496"/>
                </a:moveTo>
                <a:lnTo>
                  <a:pt x="3832" y="69506"/>
                </a:lnTo>
              </a:path>
              <a:path w="4445" h="249554">
                <a:moveTo>
                  <a:pt x="3832" y="69506"/>
                </a:moveTo>
                <a:lnTo>
                  <a:pt x="3832" y="67516"/>
                </a:lnTo>
              </a:path>
              <a:path w="4445" h="249554">
                <a:moveTo>
                  <a:pt x="3832" y="67516"/>
                </a:moveTo>
                <a:lnTo>
                  <a:pt x="3832" y="65526"/>
                </a:lnTo>
              </a:path>
              <a:path w="4445" h="249554">
                <a:moveTo>
                  <a:pt x="3832" y="65526"/>
                </a:moveTo>
                <a:lnTo>
                  <a:pt x="3832" y="63536"/>
                </a:lnTo>
              </a:path>
              <a:path w="4445" h="249554">
                <a:moveTo>
                  <a:pt x="3832" y="63536"/>
                </a:moveTo>
                <a:lnTo>
                  <a:pt x="3832" y="61546"/>
                </a:lnTo>
              </a:path>
              <a:path w="4445" h="249554">
                <a:moveTo>
                  <a:pt x="3832" y="61546"/>
                </a:moveTo>
                <a:lnTo>
                  <a:pt x="3832" y="59556"/>
                </a:lnTo>
              </a:path>
              <a:path w="4445" h="249554">
                <a:moveTo>
                  <a:pt x="3832" y="59556"/>
                </a:moveTo>
                <a:lnTo>
                  <a:pt x="3832" y="57424"/>
                </a:lnTo>
              </a:path>
              <a:path w="4445" h="249554">
                <a:moveTo>
                  <a:pt x="3832" y="57424"/>
                </a:moveTo>
                <a:lnTo>
                  <a:pt x="3832" y="55434"/>
                </a:lnTo>
              </a:path>
              <a:path w="4445" h="249554">
                <a:moveTo>
                  <a:pt x="3832" y="55434"/>
                </a:moveTo>
                <a:lnTo>
                  <a:pt x="3832" y="53444"/>
                </a:lnTo>
              </a:path>
              <a:path w="4445" h="249554">
                <a:moveTo>
                  <a:pt x="3832" y="53444"/>
                </a:moveTo>
                <a:lnTo>
                  <a:pt x="3832" y="51454"/>
                </a:lnTo>
              </a:path>
              <a:path w="4445" h="249554">
                <a:moveTo>
                  <a:pt x="3832" y="51454"/>
                </a:moveTo>
                <a:lnTo>
                  <a:pt x="3832" y="49464"/>
                </a:lnTo>
              </a:path>
              <a:path w="4445" h="249554">
                <a:moveTo>
                  <a:pt x="3832" y="49464"/>
                </a:moveTo>
                <a:lnTo>
                  <a:pt x="3832" y="47474"/>
                </a:lnTo>
              </a:path>
              <a:path w="4445" h="249554">
                <a:moveTo>
                  <a:pt x="3832" y="47474"/>
                </a:moveTo>
                <a:lnTo>
                  <a:pt x="3832" y="45484"/>
                </a:lnTo>
              </a:path>
              <a:path w="4445" h="249554">
                <a:moveTo>
                  <a:pt x="3832" y="45484"/>
                </a:moveTo>
                <a:lnTo>
                  <a:pt x="3832" y="43494"/>
                </a:lnTo>
              </a:path>
              <a:path w="4445" h="249554">
                <a:moveTo>
                  <a:pt x="3832" y="43494"/>
                </a:moveTo>
                <a:lnTo>
                  <a:pt x="3832" y="41504"/>
                </a:lnTo>
              </a:path>
              <a:path w="4445" h="249554">
                <a:moveTo>
                  <a:pt x="3832" y="41504"/>
                </a:moveTo>
                <a:lnTo>
                  <a:pt x="3832" y="39514"/>
                </a:lnTo>
              </a:path>
              <a:path w="4445" h="249554">
                <a:moveTo>
                  <a:pt x="3832" y="39514"/>
                </a:moveTo>
                <a:lnTo>
                  <a:pt x="3832" y="37524"/>
                </a:lnTo>
              </a:path>
              <a:path w="4445" h="249554">
                <a:moveTo>
                  <a:pt x="3832" y="37524"/>
                </a:moveTo>
                <a:lnTo>
                  <a:pt x="3832" y="35534"/>
                </a:lnTo>
              </a:path>
              <a:path w="4445" h="249554">
                <a:moveTo>
                  <a:pt x="3832" y="35534"/>
                </a:moveTo>
                <a:lnTo>
                  <a:pt x="3832" y="33545"/>
                </a:lnTo>
              </a:path>
              <a:path w="4445" h="249554">
                <a:moveTo>
                  <a:pt x="3832" y="33545"/>
                </a:moveTo>
                <a:lnTo>
                  <a:pt x="3832" y="31555"/>
                </a:lnTo>
              </a:path>
              <a:path w="4445" h="249554">
                <a:moveTo>
                  <a:pt x="3832" y="31555"/>
                </a:moveTo>
                <a:lnTo>
                  <a:pt x="3832" y="29564"/>
                </a:lnTo>
              </a:path>
              <a:path w="4445" h="249554">
                <a:moveTo>
                  <a:pt x="3832" y="29564"/>
                </a:moveTo>
                <a:lnTo>
                  <a:pt x="3832" y="27575"/>
                </a:lnTo>
              </a:path>
              <a:path w="4445" h="249554">
                <a:moveTo>
                  <a:pt x="3832" y="27575"/>
                </a:moveTo>
                <a:lnTo>
                  <a:pt x="3832" y="25585"/>
                </a:lnTo>
              </a:path>
              <a:path w="4445" h="249554">
                <a:moveTo>
                  <a:pt x="3832" y="25585"/>
                </a:moveTo>
                <a:lnTo>
                  <a:pt x="3832" y="23595"/>
                </a:lnTo>
              </a:path>
              <a:path w="4445" h="249554">
                <a:moveTo>
                  <a:pt x="3832" y="23595"/>
                </a:moveTo>
                <a:lnTo>
                  <a:pt x="3832" y="21605"/>
                </a:lnTo>
              </a:path>
              <a:path w="4445" h="249554">
                <a:moveTo>
                  <a:pt x="3832" y="21605"/>
                </a:moveTo>
                <a:lnTo>
                  <a:pt x="3832" y="19615"/>
                </a:lnTo>
              </a:path>
              <a:path w="4445" h="249554">
                <a:moveTo>
                  <a:pt x="3832" y="19615"/>
                </a:moveTo>
                <a:lnTo>
                  <a:pt x="3832" y="17625"/>
                </a:lnTo>
              </a:path>
              <a:path w="4445" h="249554">
                <a:moveTo>
                  <a:pt x="3832" y="17625"/>
                </a:moveTo>
                <a:lnTo>
                  <a:pt x="3832" y="15635"/>
                </a:lnTo>
              </a:path>
              <a:path w="4445" h="249554">
                <a:moveTo>
                  <a:pt x="3832" y="15635"/>
                </a:moveTo>
                <a:lnTo>
                  <a:pt x="3832" y="13645"/>
                </a:lnTo>
              </a:path>
              <a:path w="4445" h="249554">
                <a:moveTo>
                  <a:pt x="3832" y="13645"/>
                </a:moveTo>
                <a:lnTo>
                  <a:pt x="3832" y="11655"/>
                </a:lnTo>
              </a:path>
              <a:path w="4445" h="249554">
                <a:moveTo>
                  <a:pt x="3832" y="11655"/>
                </a:moveTo>
                <a:lnTo>
                  <a:pt x="3832" y="9665"/>
                </a:lnTo>
              </a:path>
              <a:path w="4445" h="249554">
                <a:moveTo>
                  <a:pt x="3832" y="9665"/>
                </a:moveTo>
                <a:lnTo>
                  <a:pt x="3832" y="7675"/>
                </a:lnTo>
              </a:path>
              <a:path w="4445" h="249554">
                <a:moveTo>
                  <a:pt x="3832" y="7675"/>
                </a:moveTo>
                <a:lnTo>
                  <a:pt x="3832" y="5543"/>
                </a:lnTo>
              </a:path>
              <a:path w="4445" h="249554">
                <a:moveTo>
                  <a:pt x="3832" y="5543"/>
                </a:moveTo>
                <a:lnTo>
                  <a:pt x="3832" y="3553"/>
                </a:lnTo>
              </a:path>
              <a:path w="4445" h="249554">
                <a:moveTo>
                  <a:pt x="3832" y="3553"/>
                </a:moveTo>
                <a:lnTo>
                  <a:pt x="3832" y="1563"/>
                </a:lnTo>
              </a:path>
              <a:path w="4445" h="249554">
                <a:moveTo>
                  <a:pt x="3832" y="1563"/>
                </a:moveTo>
                <a:lnTo>
                  <a:pt x="3832" y="0"/>
                </a:lnTo>
              </a:path>
              <a:path w="4445" h="249554">
                <a:moveTo>
                  <a:pt x="3832" y="249029"/>
                </a:moveTo>
                <a:lnTo>
                  <a:pt x="0" y="249029"/>
                </a:lnTo>
              </a:path>
            </a:pathLst>
          </a:custGeom>
          <a:ln w="3175">
            <a:solidFill>
              <a:srgbClr val="000000"/>
            </a:solidFill>
          </a:ln>
        </p:spPr>
        <p:txBody>
          <a:bodyPr wrap="square" lIns="0" tIns="0" rIns="0" bIns="0" rtlCol="0"/>
          <a:lstStyle/>
          <a:p>
            <a:endParaRPr/>
          </a:p>
        </p:txBody>
      </p:sp>
      <p:sp>
        <p:nvSpPr>
          <p:cNvPr id="713" name="object 713"/>
          <p:cNvSpPr txBox="1"/>
          <p:nvPr/>
        </p:nvSpPr>
        <p:spPr>
          <a:xfrm>
            <a:off x="6524549" y="5650331"/>
            <a:ext cx="3111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0</a:t>
            </a:r>
            <a:endParaRPr sz="100">
              <a:latin typeface="Arial"/>
              <a:cs typeface="Arial"/>
            </a:endParaRPr>
          </a:p>
        </p:txBody>
      </p:sp>
      <p:sp>
        <p:nvSpPr>
          <p:cNvPr id="714" name="object 714"/>
          <p:cNvSpPr/>
          <p:nvPr/>
        </p:nvSpPr>
        <p:spPr>
          <a:xfrm>
            <a:off x="6543778" y="561995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5" name="object 715"/>
          <p:cNvSpPr txBox="1"/>
          <p:nvPr/>
        </p:nvSpPr>
        <p:spPr>
          <a:xfrm>
            <a:off x="6519154" y="560044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25</a:t>
            </a:r>
            <a:endParaRPr sz="100">
              <a:latin typeface="Arial"/>
              <a:cs typeface="Arial"/>
            </a:endParaRPr>
          </a:p>
        </p:txBody>
      </p:sp>
      <p:sp>
        <p:nvSpPr>
          <p:cNvPr id="716" name="object 716"/>
          <p:cNvSpPr/>
          <p:nvPr/>
        </p:nvSpPr>
        <p:spPr>
          <a:xfrm>
            <a:off x="6543778" y="557020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7" name="object 717"/>
          <p:cNvSpPr txBox="1"/>
          <p:nvPr/>
        </p:nvSpPr>
        <p:spPr>
          <a:xfrm>
            <a:off x="6519154" y="5550691"/>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50</a:t>
            </a:r>
            <a:endParaRPr sz="100">
              <a:latin typeface="Arial"/>
              <a:cs typeface="Arial"/>
            </a:endParaRPr>
          </a:p>
        </p:txBody>
      </p:sp>
      <p:sp>
        <p:nvSpPr>
          <p:cNvPr id="718" name="object 718"/>
          <p:cNvSpPr/>
          <p:nvPr/>
        </p:nvSpPr>
        <p:spPr>
          <a:xfrm>
            <a:off x="6543778" y="552031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9" name="object 719"/>
          <p:cNvSpPr txBox="1"/>
          <p:nvPr/>
        </p:nvSpPr>
        <p:spPr>
          <a:xfrm>
            <a:off x="6519154" y="550080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75</a:t>
            </a:r>
            <a:endParaRPr sz="100">
              <a:latin typeface="Arial"/>
              <a:cs typeface="Arial"/>
            </a:endParaRPr>
          </a:p>
        </p:txBody>
      </p:sp>
      <p:sp>
        <p:nvSpPr>
          <p:cNvPr id="720" name="object 720"/>
          <p:cNvSpPr/>
          <p:nvPr/>
        </p:nvSpPr>
        <p:spPr>
          <a:xfrm>
            <a:off x="6543778" y="547056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1" name="object 721"/>
          <p:cNvSpPr txBox="1"/>
          <p:nvPr/>
        </p:nvSpPr>
        <p:spPr>
          <a:xfrm>
            <a:off x="6513903" y="5451050"/>
            <a:ext cx="4191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spc="-25" dirty="0">
                <a:latin typeface="Arial"/>
                <a:cs typeface="Arial"/>
              </a:rPr>
              <a:t>100</a:t>
            </a:r>
            <a:endParaRPr sz="100">
              <a:latin typeface="Arial"/>
              <a:cs typeface="Arial"/>
            </a:endParaRPr>
          </a:p>
        </p:txBody>
      </p:sp>
      <p:grpSp>
        <p:nvGrpSpPr>
          <p:cNvPr id="722" name="object 722"/>
          <p:cNvGrpSpPr/>
          <p:nvPr/>
        </p:nvGrpSpPr>
        <p:grpSpPr>
          <a:xfrm>
            <a:off x="6542508" y="5411502"/>
            <a:ext cx="426720" cy="17145"/>
            <a:chOff x="6542508" y="5411502"/>
            <a:chExt cx="426720" cy="17145"/>
          </a:xfrm>
        </p:grpSpPr>
        <p:sp>
          <p:nvSpPr>
            <p:cNvPr id="723" name="object 723"/>
            <p:cNvSpPr/>
            <p:nvPr/>
          </p:nvSpPr>
          <p:spPr>
            <a:xfrm>
              <a:off x="6543778" y="5420820"/>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4" name="object 724"/>
            <p:cNvSpPr/>
            <p:nvPr/>
          </p:nvSpPr>
          <p:spPr>
            <a:xfrm>
              <a:off x="6850379" y="5411502"/>
              <a:ext cx="118745" cy="17145"/>
            </a:xfrm>
            <a:custGeom>
              <a:avLst/>
              <a:gdLst/>
              <a:ahLst/>
              <a:cxnLst/>
              <a:rect l="l" t="t" r="r" b="b"/>
              <a:pathLst>
                <a:path w="118745" h="17145">
                  <a:moveTo>
                    <a:pt x="0" y="16641"/>
                  </a:moveTo>
                  <a:lnTo>
                    <a:pt x="118381" y="16641"/>
                  </a:lnTo>
                  <a:lnTo>
                    <a:pt x="118381" y="0"/>
                  </a:lnTo>
                  <a:lnTo>
                    <a:pt x="0" y="0"/>
                  </a:lnTo>
                  <a:lnTo>
                    <a:pt x="0" y="16641"/>
                  </a:lnTo>
                  <a:close/>
                </a:path>
              </a:pathLst>
            </a:custGeom>
            <a:solidFill>
              <a:srgbClr val="FFFFFF"/>
            </a:solidFill>
          </p:spPr>
          <p:txBody>
            <a:bodyPr wrap="square" lIns="0" tIns="0" rIns="0" bIns="0" rtlCol="0"/>
            <a:lstStyle/>
            <a:p>
              <a:endParaRPr/>
            </a:p>
          </p:txBody>
        </p:sp>
      </p:grpSp>
      <p:sp>
        <p:nvSpPr>
          <p:cNvPr id="725" name="object 725"/>
          <p:cNvSpPr txBox="1"/>
          <p:nvPr/>
        </p:nvSpPr>
        <p:spPr>
          <a:xfrm>
            <a:off x="6699687" y="5685435"/>
            <a:ext cx="152400" cy="54610"/>
          </a:xfrm>
          <a:prstGeom prst="rect">
            <a:avLst/>
          </a:prstGeom>
        </p:spPr>
        <p:txBody>
          <a:bodyPr vert="horz" wrap="square" lIns="0" tIns="11430" rIns="0" bIns="0" rtlCol="0">
            <a:spAutoFit/>
          </a:bodyPr>
          <a:lstStyle/>
          <a:p>
            <a:pPr marL="12700">
              <a:lnSpc>
                <a:spcPct val="100000"/>
              </a:lnSpc>
              <a:spcBef>
                <a:spcPts val="90"/>
              </a:spcBef>
            </a:pPr>
            <a:r>
              <a:rPr sz="200" b="1" spc="-10" dirty="0">
                <a:latin typeface="Arial"/>
                <a:cs typeface="Arial"/>
              </a:rPr>
              <a:t>Conditions</a:t>
            </a:r>
            <a:endParaRPr sz="200">
              <a:latin typeface="Arial"/>
              <a:cs typeface="Arial"/>
            </a:endParaRPr>
          </a:p>
        </p:txBody>
      </p:sp>
      <p:sp>
        <p:nvSpPr>
          <p:cNvPr id="726" name="object 726"/>
          <p:cNvSpPr/>
          <p:nvPr/>
        </p:nvSpPr>
        <p:spPr>
          <a:xfrm>
            <a:off x="6477852" y="5434315"/>
            <a:ext cx="43815" cy="228600"/>
          </a:xfrm>
          <a:custGeom>
            <a:avLst/>
            <a:gdLst/>
            <a:ahLst/>
            <a:cxnLst/>
            <a:rect l="l" t="t" r="r" b="b"/>
            <a:pathLst>
              <a:path w="43815" h="228600">
                <a:moveTo>
                  <a:pt x="0" y="228274"/>
                </a:moveTo>
                <a:lnTo>
                  <a:pt x="0" y="0"/>
                </a:lnTo>
                <a:lnTo>
                  <a:pt x="43234" y="0"/>
                </a:lnTo>
                <a:lnTo>
                  <a:pt x="43234" y="228274"/>
                </a:lnTo>
                <a:lnTo>
                  <a:pt x="0" y="228274"/>
                </a:lnTo>
                <a:close/>
              </a:path>
            </a:pathLst>
          </a:custGeom>
          <a:solidFill>
            <a:srgbClr val="FFFFFF"/>
          </a:solidFill>
        </p:spPr>
        <p:txBody>
          <a:bodyPr wrap="square" lIns="0" tIns="0" rIns="0" bIns="0" rtlCol="0"/>
          <a:lstStyle/>
          <a:p>
            <a:endParaRPr/>
          </a:p>
        </p:txBody>
      </p:sp>
      <p:sp>
        <p:nvSpPr>
          <p:cNvPr id="727" name="object 727"/>
          <p:cNvSpPr txBox="1"/>
          <p:nvPr/>
        </p:nvSpPr>
        <p:spPr>
          <a:xfrm>
            <a:off x="6477663" y="5442268"/>
            <a:ext cx="50165" cy="211454"/>
          </a:xfrm>
          <a:prstGeom prst="rect">
            <a:avLst/>
          </a:prstGeom>
        </p:spPr>
        <p:txBody>
          <a:bodyPr vert="vert270" wrap="square" lIns="0" tIns="5715" rIns="0" bIns="0" rtlCol="0">
            <a:spAutoFit/>
          </a:bodyPr>
          <a:lstStyle/>
          <a:p>
            <a:pPr marL="12700">
              <a:lnSpc>
                <a:spcPct val="100000"/>
              </a:lnSpc>
              <a:spcBef>
                <a:spcPts val="45"/>
              </a:spcBef>
            </a:pPr>
            <a:r>
              <a:rPr sz="200" b="1" dirty="0">
                <a:latin typeface="Arial"/>
                <a:cs typeface="Arial"/>
              </a:rPr>
              <a:t>%</a:t>
            </a:r>
            <a:r>
              <a:rPr sz="200" b="1" spc="-5" dirty="0">
                <a:latin typeface="Arial"/>
                <a:cs typeface="Arial"/>
              </a:rPr>
              <a:t> </a:t>
            </a:r>
            <a:r>
              <a:rPr sz="200" b="1" spc="-10" dirty="0">
                <a:latin typeface="Arial"/>
                <a:cs typeface="Arial"/>
              </a:rPr>
              <a:t>of</a:t>
            </a:r>
            <a:r>
              <a:rPr sz="200" b="1" spc="-5" dirty="0">
                <a:latin typeface="Arial"/>
                <a:cs typeface="Arial"/>
              </a:rPr>
              <a:t> </a:t>
            </a:r>
            <a:r>
              <a:rPr sz="200" b="1" spc="-10" dirty="0">
                <a:latin typeface="Arial"/>
                <a:cs typeface="Arial"/>
              </a:rPr>
              <a:t>expression</a:t>
            </a:r>
            <a:endParaRPr sz="200">
              <a:latin typeface="Arial"/>
              <a:cs typeface="Arial"/>
            </a:endParaRPr>
          </a:p>
        </p:txBody>
      </p:sp>
      <p:grpSp>
        <p:nvGrpSpPr>
          <p:cNvPr id="728" name="object 728"/>
          <p:cNvGrpSpPr/>
          <p:nvPr/>
        </p:nvGrpSpPr>
        <p:grpSpPr>
          <a:xfrm>
            <a:off x="6502400" y="5791200"/>
            <a:ext cx="825500" cy="482600"/>
            <a:chOff x="6502400" y="5791200"/>
            <a:chExt cx="825500" cy="482600"/>
          </a:xfrm>
        </p:grpSpPr>
        <p:pic>
          <p:nvPicPr>
            <p:cNvPr id="729" name="object 729"/>
            <p:cNvPicPr/>
            <p:nvPr/>
          </p:nvPicPr>
          <p:blipFill>
            <a:blip r:embed="rId70" cstate="print"/>
            <a:stretch>
              <a:fillRect/>
            </a:stretch>
          </p:blipFill>
          <p:spPr>
            <a:xfrm>
              <a:off x="6502400" y="5791200"/>
              <a:ext cx="825500" cy="482600"/>
            </a:xfrm>
            <a:prstGeom prst="rect">
              <a:avLst/>
            </a:prstGeom>
          </p:spPr>
        </p:pic>
        <p:sp>
          <p:nvSpPr>
            <p:cNvPr id="730" name="object 730"/>
            <p:cNvSpPr/>
            <p:nvPr/>
          </p:nvSpPr>
          <p:spPr>
            <a:xfrm>
              <a:off x="6502921" y="5803857"/>
              <a:ext cx="821690" cy="459740"/>
            </a:xfrm>
            <a:custGeom>
              <a:avLst/>
              <a:gdLst/>
              <a:ahLst/>
              <a:cxnLst/>
              <a:rect l="l" t="t" r="r" b="b"/>
              <a:pathLst>
                <a:path w="821690" h="459739">
                  <a:moveTo>
                    <a:pt x="821235" y="0"/>
                  </a:moveTo>
                  <a:lnTo>
                    <a:pt x="0" y="0"/>
                  </a:lnTo>
                  <a:lnTo>
                    <a:pt x="0" y="459695"/>
                  </a:lnTo>
                  <a:lnTo>
                    <a:pt x="821235" y="459695"/>
                  </a:lnTo>
                  <a:lnTo>
                    <a:pt x="821235" y="0"/>
                  </a:lnTo>
                  <a:close/>
                </a:path>
              </a:pathLst>
            </a:custGeom>
            <a:solidFill>
              <a:srgbClr val="FFFFFF"/>
            </a:solidFill>
          </p:spPr>
          <p:txBody>
            <a:bodyPr wrap="square" lIns="0" tIns="0" rIns="0" bIns="0" rtlCol="0"/>
            <a:lstStyle/>
            <a:p>
              <a:endParaRPr/>
            </a:p>
          </p:txBody>
        </p:sp>
        <p:pic>
          <p:nvPicPr>
            <p:cNvPr id="731" name="object 731"/>
            <p:cNvPicPr/>
            <p:nvPr/>
          </p:nvPicPr>
          <p:blipFill>
            <a:blip r:embed="rId71" cstate="print"/>
            <a:stretch>
              <a:fillRect/>
            </a:stretch>
          </p:blipFill>
          <p:spPr>
            <a:xfrm>
              <a:off x="6605245" y="6020430"/>
              <a:ext cx="171713" cy="208705"/>
            </a:xfrm>
            <a:prstGeom prst="rect">
              <a:avLst/>
            </a:prstGeom>
          </p:spPr>
        </p:pic>
        <p:sp>
          <p:nvSpPr>
            <p:cNvPr id="732" name="object 732"/>
            <p:cNvSpPr/>
            <p:nvPr/>
          </p:nvSpPr>
          <p:spPr>
            <a:xfrm>
              <a:off x="6860115" y="5884935"/>
              <a:ext cx="168910" cy="343535"/>
            </a:xfrm>
            <a:custGeom>
              <a:avLst/>
              <a:gdLst/>
              <a:ahLst/>
              <a:cxnLst/>
              <a:rect l="l" t="t" r="r" b="b"/>
              <a:pathLst>
                <a:path w="168909" h="343535">
                  <a:moveTo>
                    <a:pt x="168652" y="0"/>
                  </a:moveTo>
                  <a:lnTo>
                    <a:pt x="0" y="0"/>
                  </a:lnTo>
                  <a:lnTo>
                    <a:pt x="0" y="343389"/>
                  </a:lnTo>
                  <a:lnTo>
                    <a:pt x="168652" y="343389"/>
                  </a:lnTo>
                  <a:lnTo>
                    <a:pt x="168652" y="0"/>
                  </a:lnTo>
                  <a:close/>
                </a:path>
              </a:pathLst>
            </a:custGeom>
            <a:solidFill>
              <a:srgbClr val="A0A0A4"/>
            </a:solidFill>
          </p:spPr>
          <p:txBody>
            <a:bodyPr wrap="square" lIns="0" tIns="0" rIns="0" bIns="0" rtlCol="0"/>
            <a:lstStyle/>
            <a:p>
              <a:endParaRPr/>
            </a:p>
          </p:txBody>
        </p:sp>
        <p:sp>
          <p:nvSpPr>
            <p:cNvPr id="733" name="object 733"/>
            <p:cNvSpPr/>
            <p:nvPr/>
          </p:nvSpPr>
          <p:spPr>
            <a:xfrm>
              <a:off x="6858223"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34" name="object 734"/>
            <p:cNvSpPr/>
            <p:nvPr/>
          </p:nvSpPr>
          <p:spPr>
            <a:xfrm>
              <a:off x="6859934" y="5884756"/>
              <a:ext cx="0" cy="342900"/>
            </a:xfrm>
            <a:custGeom>
              <a:avLst/>
              <a:gdLst/>
              <a:ahLst/>
              <a:cxnLst/>
              <a:rect l="l" t="t" r="r" b="b"/>
              <a:pathLst>
                <a:path h="342900">
                  <a:moveTo>
                    <a:pt x="0" y="342668"/>
                  </a:moveTo>
                  <a:lnTo>
                    <a:pt x="0" y="0"/>
                  </a:lnTo>
                </a:path>
              </a:pathLst>
            </a:custGeom>
            <a:ln w="3423">
              <a:solidFill>
                <a:srgbClr val="000000"/>
              </a:solidFill>
            </a:ln>
          </p:spPr>
          <p:txBody>
            <a:bodyPr wrap="square" lIns="0" tIns="0" rIns="0" bIns="0" rtlCol="0"/>
            <a:lstStyle/>
            <a:p>
              <a:endParaRPr/>
            </a:p>
          </p:txBody>
        </p:sp>
        <p:sp>
          <p:nvSpPr>
            <p:cNvPr id="735" name="object 735"/>
            <p:cNvSpPr/>
            <p:nvPr/>
          </p:nvSpPr>
          <p:spPr>
            <a:xfrm>
              <a:off x="6859934" y="5884756"/>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36" name="object 736"/>
            <p:cNvSpPr/>
            <p:nvPr/>
          </p:nvSpPr>
          <p:spPr>
            <a:xfrm>
              <a:off x="7028406" y="5884756"/>
              <a:ext cx="0" cy="342900"/>
            </a:xfrm>
            <a:custGeom>
              <a:avLst/>
              <a:gdLst/>
              <a:ahLst/>
              <a:cxnLst/>
              <a:rect l="l" t="t" r="r" b="b"/>
              <a:pathLst>
                <a:path h="342900">
                  <a:moveTo>
                    <a:pt x="0" y="0"/>
                  </a:moveTo>
                  <a:lnTo>
                    <a:pt x="0" y="342668"/>
                  </a:lnTo>
                </a:path>
              </a:pathLst>
            </a:custGeom>
            <a:ln w="3423">
              <a:solidFill>
                <a:srgbClr val="000000"/>
              </a:solidFill>
            </a:ln>
          </p:spPr>
          <p:txBody>
            <a:bodyPr wrap="square" lIns="0" tIns="0" rIns="0" bIns="0" rtlCol="0"/>
            <a:lstStyle/>
            <a:p>
              <a:endParaRPr/>
            </a:p>
          </p:txBody>
        </p:sp>
        <p:sp>
          <p:nvSpPr>
            <p:cNvPr id="737" name="object 737"/>
            <p:cNvSpPr/>
            <p:nvPr/>
          </p:nvSpPr>
          <p:spPr>
            <a:xfrm>
              <a:off x="6902277" y="5880430"/>
              <a:ext cx="84455" cy="9525"/>
            </a:xfrm>
            <a:custGeom>
              <a:avLst/>
              <a:gdLst/>
              <a:ahLst/>
              <a:cxnLst/>
              <a:rect l="l" t="t" r="r" b="b"/>
              <a:pathLst>
                <a:path w="84454" h="9525">
                  <a:moveTo>
                    <a:pt x="0" y="0"/>
                  </a:moveTo>
                  <a:lnTo>
                    <a:pt x="84145" y="0"/>
                  </a:lnTo>
                </a:path>
                <a:path w="84454" h="9525">
                  <a:moveTo>
                    <a:pt x="84145" y="0"/>
                  </a:moveTo>
                  <a:lnTo>
                    <a:pt x="0" y="0"/>
                  </a:lnTo>
                </a:path>
                <a:path w="84454" h="9525">
                  <a:moveTo>
                    <a:pt x="41982" y="0"/>
                  </a:moveTo>
                  <a:lnTo>
                    <a:pt x="41982" y="9012"/>
                  </a:lnTo>
                </a:path>
                <a:path w="84454" h="9525">
                  <a:moveTo>
                    <a:pt x="0" y="9012"/>
                  </a:moveTo>
                  <a:lnTo>
                    <a:pt x="84145" y="9012"/>
                  </a:lnTo>
                </a:path>
                <a:path w="84454" h="9525">
                  <a:moveTo>
                    <a:pt x="84145" y="9012"/>
                  </a:moveTo>
                  <a:lnTo>
                    <a:pt x="0" y="9012"/>
                  </a:lnTo>
                </a:path>
              </a:pathLst>
            </a:custGeom>
            <a:ln w="3175">
              <a:solidFill>
                <a:srgbClr val="000000"/>
              </a:solidFill>
            </a:ln>
          </p:spPr>
          <p:txBody>
            <a:bodyPr wrap="square" lIns="0" tIns="0" rIns="0" bIns="0" rtlCol="0"/>
            <a:lstStyle/>
            <a:p>
              <a:endParaRPr/>
            </a:p>
          </p:txBody>
        </p:sp>
        <p:sp>
          <p:nvSpPr>
            <p:cNvPr id="738" name="object 738"/>
            <p:cNvSpPr/>
            <p:nvPr/>
          </p:nvSpPr>
          <p:spPr>
            <a:xfrm>
              <a:off x="7113273" y="5894309"/>
              <a:ext cx="168910" cy="334010"/>
            </a:xfrm>
            <a:custGeom>
              <a:avLst/>
              <a:gdLst/>
              <a:ahLst/>
              <a:cxnLst/>
              <a:rect l="l" t="t" r="r" b="b"/>
              <a:pathLst>
                <a:path w="168909" h="334010">
                  <a:moveTo>
                    <a:pt x="168652" y="0"/>
                  </a:moveTo>
                  <a:lnTo>
                    <a:pt x="0" y="0"/>
                  </a:lnTo>
                  <a:lnTo>
                    <a:pt x="0" y="334015"/>
                  </a:lnTo>
                  <a:lnTo>
                    <a:pt x="168652" y="334015"/>
                  </a:lnTo>
                  <a:lnTo>
                    <a:pt x="168652" y="0"/>
                  </a:lnTo>
                  <a:close/>
                </a:path>
              </a:pathLst>
            </a:custGeom>
            <a:solidFill>
              <a:srgbClr val="A0A0A4"/>
            </a:solidFill>
          </p:spPr>
          <p:txBody>
            <a:bodyPr wrap="square" lIns="0" tIns="0" rIns="0" bIns="0" rtlCol="0"/>
            <a:lstStyle/>
            <a:p>
              <a:endParaRPr/>
            </a:p>
          </p:txBody>
        </p:sp>
        <p:sp>
          <p:nvSpPr>
            <p:cNvPr id="739" name="object 739"/>
            <p:cNvSpPr/>
            <p:nvPr/>
          </p:nvSpPr>
          <p:spPr>
            <a:xfrm>
              <a:off x="7111382"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40" name="object 740"/>
            <p:cNvSpPr/>
            <p:nvPr/>
          </p:nvSpPr>
          <p:spPr>
            <a:xfrm>
              <a:off x="7113093" y="5894129"/>
              <a:ext cx="0" cy="333375"/>
            </a:xfrm>
            <a:custGeom>
              <a:avLst/>
              <a:gdLst/>
              <a:ahLst/>
              <a:cxnLst/>
              <a:rect l="l" t="t" r="r" b="b"/>
              <a:pathLst>
                <a:path h="333375">
                  <a:moveTo>
                    <a:pt x="0" y="333294"/>
                  </a:moveTo>
                  <a:lnTo>
                    <a:pt x="0" y="0"/>
                  </a:lnTo>
                </a:path>
              </a:pathLst>
            </a:custGeom>
            <a:ln w="3423">
              <a:solidFill>
                <a:srgbClr val="000000"/>
              </a:solidFill>
            </a:ln>
          </p:spPr>
          <p:txBody>
            <a:bodyPr wrap="square" lIns="0" tIns="0" rIns="0" bIns="0" rtlCol="0"/>
            <a:lstStyle/>
            <a:p>
              <a:endParaRPr/>
            </a:p>
          </p:txBody>
        </p:sp>
        <p:sp>
          <p:nvSpPr>
            <p:cNvPr id="741" name="object 741"/>
            <p:cNvSpPr/>
            <p:nvPr/>
          </p:nvSpPr>
          <p:spPr>
            <a:xfrm>
              <a:off x="7113093" y="5894129"/>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42" name="object 742"/>
            <p:cNvSpPr/>
            <p:nvPr/>
          </p:nvSpPr>
          <p:spPr>
            <a:xfrm>
              <a:off x="7281565" y="5894129"/>
              <a:ext cx="0" cy="333375"/>
            </a:xfrm>
            <a:custGeom>
              <a:avLst/>
              <a:gdLst/>
              <a:ahLst/>
              <a:cxnLst/>
              <a:rect l="l" t="t" r="r" b="b"/>
              <a:pathLst>
                <a:path h="333375">
                  <a:moveTo>
                    <a:pt x="0" y="0"/>
                  </a:moveTo>
                  <a:lnTo>
                    <a:pt x="0" y="333294"/>
                  </a:lnTo>
                </a:path>
              </a:pathLst>
            </a:custGeom>
            <a:ln w="3423">
              <a:solidFill>
                <a:srgbClr val="000000"/>
              </a:solidFill>
            </a:ln>
          </p:spPr>
          <p:txBody>
            <a:bodyPr wrap="square" lIns="0" tIns="0" rIns="0" bIns="0" rtlCol="0"/>
            <a:lstStyle/>
            <a:p>
              <a:endParaRPr/>
            </a:p>
          </p:txBody>
        </p:sp>
        <p:sp>
          <p:nvSpPr>
            <p:cNvPr id="743" name="object 743"/>
            <p:cNvSpPr/>
            <p:nvPr/>
          </p:nvSpPr>
          <p:spPr>
            <a:xfrm>
              <a:off x="7155436" y="5892507"/>
              <a:ext cx="84455" cy="3810"/>
            </a:xfrm>
            <a:custGeom>
              <a:avLst/>
              <a:gdLst/>
              <a:ahLst/>
              <a:cxnLst/>
              <a:rect l="l" t="t" r="r" b="b"/>
              <a:pathLst>
                <a:path w="84454" h="3810">
                  <a:moveTo>
                    <a:pt x="0" y="0"/>
                  </a:moveTo>
                  <a:lnTo>
                    <a:pt x="84145" y="0"/>
                  </a:lnTo>
                </a:path>
                <a:path w="84454" h="3810">
                  <a:moveTo>
                    <a:pt x="84145" y="0"/>
                  </a:moveTo>
                  <a:lnTo>
                    <a:pt x="0" y="0"/>
                  </a:lnTo>
                </a:path>
                <a:path w="84454" h="3810">
                  <a:moveTo>
                    <a:pt x="41982" y="0"/>
                  </a:moveTo>
                  <a:lnTo>
                    <a:pt x="41982" y="3244"/>
                  </a:lnTo>
                </a:path>
                <a:path w="84454" h="3810">
                  <a:moveTo>
                    <a:pt x="0" y="3244"/>
                  </a:moveTo>
                  <a:lnTo>
                    <a:pt x="84145" y="3244"/>
                  </a:lnTo>
                </a:path>
                <a:path w="84454" h="3810">
                  <a:moveTo>
                    <a:pt x="84145" y="3244"/>
                  </a:moveTo>
                  <a:lnTo>
                    <a:pt x="0" y="3244"/>
                  </a:lnTo>
                </a:path>
              </a:pathLst>
            </a:custGeom>
            <a:ln w="3175">
              <a:solidFill>
                <a:srgbClr val="000000"/>
              </a:solidFill>
            </a:ln>
          </p:spPr>
          <p:txBody>
            <a:bodyPr wrap="square" lIns="0" tIns="0" rIns="0" bIns="0" rtlCol="0"/>
            <a:lstStyle/>
            <a:p>
              <a:endParaRPr/>
            </a:p>
          </p:txBody>
        </p:sp>
        <p:sp>
          <p:nvSpPr>
            <p:cNvPr id="744" name="object 744"/>
            <p:cNvSpPr/>
            <p:nvPr/>
          </p:nvSpPr>
          <p:spPr>
            <a:xfrm>
              <a:off x="6564612" y="6228145"/>
              <a:ext cx="760095" cy="6985"/>
            </a:xfrm>
            <a:custGeom>
              <a:avLst/>
              <a:gdLst/>
              <a:ahLst/>
              <a:cxnLst/>
              <a:rect l="l" t="t" r="r" b="b"/>
              <a:pathLst>
                <a:path w="760095" h="6985">
                  <a:moveTo>
                    <a:pt x="0" y="0"/>
                  </a:moveTo>
                  <a:lnTo>
                    <a:pt x="3423" y="0"/>
                  </a:lnTo>
                </a:path>
                <a:path w="760095" h="6985">
                  <a:moveTo>
                    <a:pt x="3423" y="0"/>
                  </a:moveTo>
                  <a:lnTo>
                    <a:pt x="6846" y="0"/>
                  </a:lnTo>
                </a:path>
                <a:path w="760095" h="6985">
                  <a:moveTo>
                    <a:pt x="6846" y="0"/>
                  </a:moveTo>
                  <a:lnTo>
                    <a:pt x="10270" y="0"/>
                  </a:lnTo>
                </a:path>
                <a:path w="760095" h="6985">
                  <a:moveTo>
                    <a:pt x="10270" y="0"/>
                  </a:moveTo>
                  <a:lnTo>
                    <a:pt x="13693" y="0"/>
                  </a:lnTo>
                </a:path>
                <a:path w="760095" h="6985">
                  <a:moveTo>
                    <a:pt x="13693" y="0"/>
                  </a:moveTo>
                  <a:lnTo>
                    <a:pt x="17117" y="0"/>
                  </a:lnTo>
                </a:path>
                <a:path w="760095" h="6985">
                  <a:moveTo>
                    <a:pt x="17117" y="0"/>
                  </a:moveTo>
                  <a:lnTo>
                    <a:pt x="20540" y="0"/>
                  </a:lnTo>
                </a:path>
                <a:path w="760095" h="6985">
                  <a:moveTo>
                    <a:pt x="20540" y="0"/>
                  </a:moveTo>
                  <a:lnTo>
                    <a:pt x="23964" y="0"/>
                  </a:lnTo>
                </a:path>
                <a:path w="760095" h="6985">
                  <a:moveTo>
                    <a:pt x="23964" y="0"/>
                  </a:moveTo>
                  <a:lnTo>
                    <a:pt x="27387" y="0"/>
                  </a:lnTo>
                </a:path>
                <a:path w="760095" h="6985">
                  <a:moveTo>
                    <a:pt x="27387" y="0"/>
                  </a:moveTo>
                  <a:lnTo>
                    <a:pt x="30811" y="0"/>
                  </a:lnTo>
                </a:path>
                <a:path w="760095" h="6985">
                  <a:moveTo>
                    <a:pt x="30811" y="0"/>
                  </a:moveTo>
                  <a:lnTo>
                    <a:pt x="34234" y="0"/>
                  </a:lnTo>
                </a:path>
                <a:path w="760095" h="6985">
                  <a:moveTo>
                    <a:pt x="34234" y="0"/>
                  </a:moveTo>
                  <a:lnTo>
                    <a:pt x="37658" y="0"/>
                  </a:lnTo>
                </a:path>
                <a:path w="760095" h="6985">
                  <a:moveTo>
                    <a:pt x="37658" y="0"/>
                  </a:moveTo>
                  <a:lnTo>
                    <a:pt x="41081" y="0"/>
                  </a:lnTo>
                </a:path>
                <a:path w="760095" h="6985">
                  <a:moveTo>
                    <a:pt x="41081" y="0"/>
                  </a:moveTo>
                  <a:lnTo>
                    <a:pt x="44505" y="0"/>
                  </a:lnTo>
                </a:path>
                <a:path w="760095" h="6985">
                  <a:moveTo>
                    <a:pt x="44505" y="0"/>
                  </a:moveTo>
                  <a:lnTo>
                    <a:pt x="47928" y="0"/>
                  </a:lnTo>
                </a:path>
                <a:path w="760095" h="6985">
                  <a:moveTo>
                    <a:pt x="47928" y="0"/>
                  </a:moveTo>
                  <a:lnTo>
                    <a:pt x="51352" y="0"/>
                  </a:lnTo>
                </a:path>
                <a:path w="760095" h="6985">
                  <a:moveTo>
                    <a:pt x="51352" y="0"/>
                  </a:moveTo>
                  <a:lnTo>
                    <a:pt x="54775" y="0"/>
                  </a:lnTo>
                </a:path>
                <a:path w="760095" h="6985">
                  <a:moveTo>
                    <a:pt x="54775" y="0"/>
                  </a:moveTo>
                  <a:lnTo>
                    <a:pt x="58199" y="0"/>
                  </a:lnTo>
                </a:path>
                <a:path w="760095" h="6985">
                  <a:moveTo>
                    <a:pt x="58199" y="0"/>
                  </a:moveTo>
                  <a:lnTo>
                    <a:pt x="61622" y="0"/>
                  </a:lnTo>
                </a:path>
                <a:path w="760095" h="6985">
                  <a:moveTo>
                    <a:pt x="61622" y="0"/>
                  </a:moveTo>
                  <a:lnTo>
                    <a:pt x="65046" y="0"/>
                  </a:lnTo>
                </a:path>
                <a:path w="760095" h="6985">
                  <a:moveTo>
                    <a:pt x="65046" y="0"/>
                  </a:moveTo>
                  <a:lnTo>
                    <a:pt x="68469" y="0"/>
                  </a:lnTo>
                </a:path>
                <a:path w="760095" h="6985">
                  <a:moveTo>
                    <a:pt x="68469" y="0"/>
                  </a:moveTo>
                  <a:lnTo>
                    <a:pt x="71893" y="0"/>
                  </a:lnTo>
                </a:path>
                <a:path w="760095" h="6985">
                  <a:moveTo>
                    <a:pt x="71893" y="0"/>
                  </a:moveTo>
                  <a:lnTo>
                    <a:pt x="75316" y="0"/>
                  </a:lnTo>
                </a:path>
                <a:path w="760095" h="6985">
                  <a:moveTo>
                    <a:pt x="75316" y="0"/>
                  </a:moveTo>
                  <a:lnTo>
                    <a:pt x="78740" y="0"/>
                  </a:lnTo>
                </a:path>
                <a:path w="760095" h="6985">
                  <a:moveTo>
                    <a:pt x="78740" y="0"/>
                  </a:moveTo>
                  <a:lnTo>
                    <a:pt x="82163" y="0"/>
                  </a:lnTo>
                </a:path>
                <a:path w="760095" h="6985">
                  <a:moveTo>
                    <a:pt x="82163" y="0"/>
                  </a:moveTo>
                  <a:lnTo>
                    <a:pt x="85587" y="0"/>
                  </a:lnTo>
                </a:path>
                <a:path w="760095" h="6985">
                  <a:moveTo>
                    <a:pt x="85587" y="0"/>
                  </a:moveTo>
                  <a:lnTo>
                    <a:pt x="89010" y="0"/>
                  </a:lnTo>
                </a:path>
                <a:path w="760095" h="6985">
                  <a:moveTo>
                    <a:pt x="89010" y="0"/>
                  </a:moveTo>
                  <a:lnTo>
                    <a:pt x="92434" y="0"/>
                  </a:lnTo>
                </a:path>
                <a:path w="760095" h="6985">
                  <a:moveTo>
                    <a:pt x="92434" y="0"/>
                  </a:moveTo>
                  <a:lnTo>
                    <a:pt x="95857" y="0"/>
                  </a:lnTo>
                </a:path>
                <a:path w="760095" h="6985">
                  <a:moveTo>
                    <a:pt x="95857" y="0"/>
                  </a:moveTo>
                  <a:lnTo>
                    <a:pt x="99281" y="0"/>
                  </a:lnTo>
                </a:path>
                <a:path w="760095" h="6985">
                  <a:moveTo>
                    <a:pt x="99281" y="0"/>
                  </a:moveTo>
                  <a:lnTo>
                    <a:pt x="102885" y="0"/>
                  </a:lnTo>
                </a:path>
                <a:path w="760095" h="6985">
                  <a:moveTo>
                    <a:pt x="102885" y="0"/>
                  </a:moveTo>
                  <a:lnTo>
                    <a:pt x="106308" y="0"/>
                  </a:lnTo>
                </a:path>
                <a:path w="760095" h="6985">
                  <a:moveTo>
                    <a:pt x="106308" y="0"/>
                  </a:moveTo>
                  <a:lnTo>
                    <a:pt x="109732" y="0"/>
                  </a:lnTo>
                </a:path>
                <a:path w="760095" h="6985">
                  <a:moveTo>
                    <a:pt x="109732" y="0"/>
                  </a:moveTo>
                  <a:lnTo>
                    <a:pt x="113155" y="0"/>
                  </a:lnTo>
                </a:path>
                <a:path w="760095" h="6985">
                  <a:moveTo>
                    <a:pt x="113155" y="0"/>
                  </a:moveTo>
                  <a:lnTo>
                    <a:pt x="116579" y="0"/>
                  </a:lnTo>
                </a:path>
                <a:path w="760095" h="6985">
                  <a:moveTo>
                    <a:pt x="116579" y="0"/>
                  </a:moveTo>
                  <a:lnTo>
                    <a:pt x="120002" y="0"/>
                  </a:lnTo>
                </a:path>
                <a:path w="760095" h="6985">
                  <a:moveTo>
                    <a:pt x="120002" y="0"/>
                  </a:moveTo>
                  <a:lnTo>
                    <a:pt x="123426" y="0"/>
                  </a:lnTo>
                </a:path>
                <a:path w="760095" h="6985">
                  <a:moveTo>
                    <a:pt x="123426" y="0"/>
                  </a:moveTo>
                  <a:lnTo>
                    <a:pt x="126849" y="0"/>
                  </a:lnTo>
                </a:path>
                <a:path w="760095" h="6985">
                  <a:moveTo>
                    <a:pt x="126849" y="0"/>
                  </a:moveTo>
                  <a:lnTo>
                    <a:pt x="130273" y="0"/>
                  </a:lnTo>
                </a:path>
                <a:path w="760095" h="6985">
                  <a:moveTo>
                    <a:pt x="130273" y="0"/>
                  </a:moveTo>
                  <a:lnTo>
                    <a:pt x="133696" y="0"/>
                  </a:lnTo>
                </a:path>
                <a:path w="760095" h="6985">
                  <a:moveTo>
                    <a:pt x="133696" y="0"/>
                  </a:moveTo>
                  <a:lnTo>
                    <a:pt x="137120" y="0"/>
                  </a:lnTo>
                </a:path>
                <a:path w="760095" h="6985">
                  <a:moveTo>
                    <a:pt x="137120" y="0"/>
                  </a:moveTo>
                  <a:lnTo>
                    <a:pt x="140543" y="0"/>
                  </a:lnTo>
                </a:path>
                <a:path w="760095" h="6985">
                  <a:moveTo>
                    <a:pt x="140543" y="0"/>
                  </a:moveTo>
                  <a:lnTo>
                    <a:pt x="143967" y="0"/>
                  </a:lnTo>
                </a:path>
                <a:path w="760095" h="6985">
                  <a:moveTo>
                    <a:pt x="143967" y="0"/>
                  </a:moveTo>
                  <a:lnTo>
                    <a:pt x="147390" y="0"/>
                  </a:lnTo>
                </a:path>
                <a:path w="760095" h="6985">
                  <a:moveTo>
                    <a:pt x="147390" y="0"/>
                  </a:moveTo>
                  <a:lnTo>
                    <a:pt x="150814" y="0"/>
                  </a:lnTo>
                </a:path>
                <a:path w="760095" h="6985">
                  <a:moveTo>
                    <a:pt x="150814" y="0"/>
                  </a:moveTo>
                  <a:lnTo>
                    <a:pt x="154237" y="0"/>
                  </a:lnTo>
                </a:path>
                <a:path w="760095" h="6985">
                  <a:moveTo>
                    <a:pt x="154237" y="0"/>
                  </a:moveTo>
                  <a:lnTo>
                    <a:pt x="157661" y="0"/>
                  </a:lnTo>
                </a:path>
                <a:path w="760095" h="6985">
                  <a:moveTo>
                    <a:pt x="157661" y="0"/>
                  </a:moveTo>
                  <a:lnTo>
                    <a:pt x="161084" y="0"/>
                  </a:lnTo>
                </a:path>
                <a:path w="760095" h="6985">
                  <a:moveTo>
                    <a:pt x="161084" y="0"/>
                  </a:moveTo>
                  <a:lnTo>
                    <a:pt x="164508" y="0"/>
                  </a:lnTo>
                </a:path>
                <a:path w="760095" h="6985">
                  <a:moveTo>
                    <a:pt x="164508" y="0"/>
                  </a:moveTo>
                  <a:lnTo>
                    <a:pt x="167931" y="0"/>
                  </a:lnTo>
                </a:path>
                <a:path w="760095" h="6985">
                  <a:moveTo>
                    <a:pt x="167931" y="0"/>
                  </a:moveTo>
                  <a:lnTo>
                    <a:pt x="171355" y="0"/>
                  </a:lnTo>
                </a:path>
                <a:path w="760095" h="6985">
                  <a:moveTo>
                    <a:pt x="171355" y="0"/>
                  </a:moveTo>
                  <a:lnTo>
                    <a:pt x="174778" y="0"/>
                  </a:lnTo>
                </a:path>
                <a:path w="760095" h="6985">
                  <a:moveTo>
                    <a:pt x="174778" y="0"/>
                  </a:moveTo>
                  <a:lnTo>
                    <a:pt x="178202" y="0"/>
                  </a:lnTo>
                </a:path>
                <a:path w="760095" h="6985">
                  <a:moveTo>
                    <a:pt x="178202" y="0"/>
                  </a:moveTo>
                  <a:lnTo>
                    <a:pt x="181625" y="0"/>
                  </a:lnTo>
                </a:path>
                <a:path w="760095" h="6985">
                  <a:moveTo>
                    <a:pt x="181625" y="0"/>
                  </a:moveTo>
                  <a:lnTo>
                    <a:pt x="185049" y="0"/>
                  </a:lnTo>
                </a:path>
                <a:path w="760095" h="6985">
                  <a:moveTo>
                    <a:pt x="185049" y="0"/>
                  </a:moveTo>
                  <a:lnTo>
                    <a:pt x="188472" y="0"/>
                  </a:lnTo>
                </a:path>
                <a:path w="760095" h="6985">
                  <a:moveTo>
                    <a:pt x="188472" y="0"/>
                  </a:moveTo>
                  <a:lnTo>
                    <a:pt x="191896" y="0"/>
                  </a:lnTo>
                </a:path>
                <a:path w="760095" h="6985">
                  <a:moveTo>
                    <a:pt x="191896" y="0"/>
                  </a:moveTo>
                  <a:lnTo>
                    <a:pt x="195319" y="0"/>
                  </a:lnTo>
                </a:path>
                <a:path w="760095" h="6985">
                  <a:moveTo>
                    <a:pt x="195319" y="0"/>
                  </a:moveTo>
                  <a:lnTo>
                    <a:pt x="198742" y="0"/>
                  </a:lnTo>
                </a:path>
                <a:path w="760095" h="6985">
                  <a:moveTo>
                    <a:pt x="198742" y="0"/>
                  </a:moveTo>
                  <a:lnTo>
                    <a:pt x="202166" y="0"/>
                  </a:lnTo>
                </a:path>
                <a:path w="760095" h="6985">
                  <a:moveTo>
                    <a:pt x="202166" y="0"/>
                  </a:moveTo>
                  <a:lnTo>
                    <a:pt x="205589" y="0"/>
                  </a:lnTo>
                </a:path>
                <a:path w="760095" h="6985">
                  <a:moveTo>
                    <a:pt x="205589" y="0"/>
                  </a:moveTo>
                  <a:lnTo>
                    <a:pt x="209013" y="0"/>
                  </a:lnTo>
                </a:path>
                <a:path w="760095" h="6985">
                  <a:moveTo>
                    <a:pt x="209013" y="0"/>
                  </a:moveTo>
                  <a:lnTo>
                    <a:pt x="212436" y="0"/>
                  </a:lnTo>
                </a:path>
                <a:path w="760095" h="6985">
                  <a:moveTo>
                    <a:pt x="212436" y="0"/>
                  </a:moveTo>
                  <a:lnTo>
                    <a:pt x="215860" y="0"/>
                  </a:lnTo>
                </a:path>
                <a:path w="760095" h="6985">
                  <a:moveTo>
                    <a:pt x="215860" y="0"/>
                  </a:moveTo>
                  <a:lnTo>
                    <a:pt x="219283" y="0"/>
                  </a:lnTo>
                </a:path>
                <a:path w="760095" h="6985">
                  <a:moveTo>
                    <a:pt x="219283" y="0"/>
                  </a:moveTo>
                  <a:lnTo>
                    <a:pt x="222707" y="0"/>
                  </a:lnTo>
                </a:path>
                <a:path w="760095" h="6985">
                  <a:moveTo>
                    <a:pt x="222707" y="0"/>
                  </a:moveTo>
                  <a:lnTo>
                    <a:pt x="226130" y="0"/>
                  </a:lnTo>
                </a:path>
                <a:path w="760095" h="6985">
                  <a:moveTo>
                    <a:pt x="226130" y="0"/>
                  </a:moveTo>
                  <a:lnTo>
                    <a:pt x="229554" y="0"/>
                  </a:lnTo>
                </a:path>
                <a:path w="760095" h="6985">
                  <a:moveTo>
                    <a:pt x="229554" y="0"/>
                  </a:moveTo>
                  <a:lnTo>
                    <a:pt x="232977" y="0"/>
                  </a:lnTo>
                </a:path>
                <a:path w="760095" h="6985">
                  <a:moveTo>
                    <a:pt x="232977" y="0"/>
                  </a:moveTo>
                  <a:lnTo>
                    <a:pt x="236401" y="0"/>
                  </a:lnTo>
                </a:path>
                <a:path w="760095" h="6985">
                  <a:moveTo>
                    <a:pt x="236401" y="0"/>
                  </a:moveTo>
                  <a:lnTo>
                    <a:pt x="239824" y="0"/>
                  </a:lnTo>
                </a:path>
                <a:path w="760095" h="6985">
                  <a:moveTo>
                    <a:pt x="239824" y="0"/>
                  </a:moveTo>
                  <a:lnTo>
                    <a:pt x="243248" y="0"/>
                  </a:lnTo>
                </a:path>
                <a:path w="760095" h="6985">
                  <a:moveTo>
                    <a:pt x="243248" y="0"/>
                  </a:moveTo>
                  <a:lnTo>
                    <a:pt x="246671" y="0"/>
                  </a:lnTo>
                </a:path>
                <a:path w="760095" h="6985">
                  <a:moveTo>
                    <a:pt x="246671" y="0"/>
                  </a:moveTo>
                  <a:lnTo>
                    <a:pt x="250095" y="0"/>
                  </a:lnTo>
                </a:path>
                <a:path w="760095" h="6985">
                  <a:moveTo>
                    <a:pt x="250095" y="0"/>
                  </a:moveTo>
                  <a:lnTo>
                    <a:pt x="253518" y="0"/>
                  </a:lnTo>
                </a:path>
                <a:path w="760095" h="6985">
                  <a:moveTo>
                    <a:pt x="253518" y="0"/>
                  </a:moveTo>
                  <a:lnTo>
                    <a:pt x="256942" y="0"/>
                  </a:lnTo>
                </a:path>
                <a:path w="760095" h="6985">
                  <a:moveTo>
                    <a:pt x="256942" y="0"/>
                  </a:moveTo>
                  <a:lnTo>
                    <a:pt x="260365" y="0"/>
                  </a:lnTo>
                </a:path>
                <a:path w="760095" h="6985">
                  <a:moveTo>
                    <a:pt x="260365" y="0"/>
                  </a:moveTo>
                  <a:lnTo>
                    <a:pt x="263789" y="0"/>
                  </a:lnTo>
                </a:path>
                <a:path w="760095" h="6985">
                  <a:moveTo>
                    <a:pt x="263789" y="0"/>
                  </a:moveTo>
                  <a:lnTo>
                    <a:pt x="267212" y="0"/>
                  </a:lnTo>
                </a:path>
                <a:path w="760095" h="6985">
                  <a:moveTo>
                    <a:pt x="267212" y="0"/>
                  </a:moveTo>
                  <a:lnTo>
                    <a:pt x="270636" y="0"/>
                  </a:lnTo>
                </a:path>
                <a:path w="760095" h="6985">
                  <a:moveTo>
                    <a:pt x="270636" y="0"/>
                  </a:moveTo>
                  <a:lnTo>
                    <a:pt x="274059" y="0"/>
                  </a:lnTo>
                </a:path>
                <a:path w="760095" h="6985">
                  <a:moveTo>
                    <a:pt x="274059" y="0"/>
                  </a:moveTo>
                  <a:lnTo>
                    <a:pt x="277483" y="0"/>
                  </a:lnTo>
                </a:path>
                <a:path w="760095" h="6985">
                  <a:moveTo>
                    <a:pt x="277483" y="0"/>
                  </a:moveTo>
                  <a:lnTo>
                    <a:pt x="280906" y="0"/>
                  </a:lnTo>
                </a:path>
                <a:path w="760095" h="6985">
                  <a:moveTo>
                    <a:pt x="280906" y="0"/>
                  </a:moveTo>
                  <a:lnTo>
                    <a:pt x="284330" y="0"/>
                  </a:lnTo>
                </a:path>
                <a:path w="760095" h="6985">
                  <a:moveTo>
                    <a:pt x="284330" y="0"/>
                  </a:moveTo>
                  <a:lnTo>
                    <a:pt x="287753" y="0"/>
                  </a:lnTo>
                </a:path>
                <a:path w="760095" h="6985">
                  <a:moveTo>
                    <a:pt x="287753" y="0"/>
                  </a:moveTo>
                  <a:lnTo>
                    <a:pt x="291177" y="0"/>
                  </a:lnTo>
                </a:path>
                <a:path w="760095" h="6985">
                  <a:moveTo>
                    <a:pt x="291177" y="0"/>
                  </a:moveTo>
                  <a:lnTo>
                    <a:pt x="294600" y="0"/>
                  </a:lnTo>
                </a:path>
                <a:path w="760095" h="6985">
                  <a:moveTo>
                    <a:pt x="294600" y="0"/>
                  </a:moveTo>
                  <a:lnTo>
                    <a:pt x="298024" y="0"/>
                  </a:lnTo>
                </a:path>
                <a:path w="760095" h="6985">
                  <a:moveTo>
                    <a:pt x="298024" y="0"/>
                  </a:moveTo>
                  <a:lnTo>
                    <a:pt x="301447" y="0"/>
                  </a:lnTo>
                </a:path>
                <a:path w="760095" h="6985">
                  <a:moveTo>
                    <a:pt x="301447" y="0"/>
                  </a:moveTo>
                  <a:lnTo>
                    <a:pt x="304871" y="0"/>
                  </a:lnTo>
                </a:path>
                <a:path w="760095" h="6985">
                  <a:moveTo>
                    <a:pt x="304871" y="0"/>
                  </a:moveTo>
                  <a:lnTo>
                    <a:pt x="308294" y="0"/>
                  </a:lnTo>
                </a:path>
                <a:path w="760095" h="6985">
                  <a:moveTo>
                    <a:pt x="308294" y="0"/>
                  </a:moveTo>
                  <a:lnTo>
                    <a:pt x="311718" y="0"/>
                  </a:lnTo>
                </a:path>
                <a:path w="760095" h="6985">
                  <a:moveTo>
                    <a:pt x="311718" y="0"/>
                  </a:moveTo>
                  <a:lnTo>
                    <a:pt x="315141" y="0"/>
                  </a:lnTo>
                </a:path>
                <a:path w="760095" h="6985">
                  <a:moveTo>
                    <a:pt x="315141" y="0"/>
                  </a:moveTo>
                  <a:lnTo>
                    <a:pt x="318565" y="0"/>
                  </a:lnTo>
                </a:path>
                <a:path w="760095" h="6985">
                  <a:moveTo>
                    <a:pt x="318565" y="0"/>
                  </a:moveTo>
                  <a:lnTo>
                    <a:pt x="321988" y="0"/>
                  </a:lnTo>
                </a:path>
                <a:path w="760095" h="6985">
                  <a:moveTo>
                    <a:pt x="321988" y="0"/>
                  </a:moveTo>
                  <a:lnTo>
                    <a:pt x="325412" y="0"/>
                  </a:lnTo>
                </a:path>
                <a:path w="760095" h="6985">
                  <a:moveTo>
                    <a:pt x="325412" y="0"/>
                  </a:moveTo>
                  <a:lnTo>
                    <a:pt x="328835" y="0"/>
                  </a:lnTo>
                </a:path>
                <a:path w="760095" h="6985">
                  <a:moveTo>
                    <a:pt x="328835" y="0"/>
                  </a:moveTo>
                  <a:lnTo>
                    <a:pt x="332259" y="0"/>
                  </a:lnTo>
                </a:path>
                <a:path w="760095" h="6985">
                  <a:moveTo>
                    <a:pt x="332259" y="0"/>
                  </a:moveTo>
                  <a:lnTo>
                    <a:pt x="335682" y="0"/>
                  </a:lnTo>
                </a:path>
                <a:path w="760095" h="6985">
                  <a:moveTo>
                    <a:pt x="335682" y="0"/>
                  </a:moveTo>
                  <a:lnTo>
                    <a:pt x="339106" y="0"/>
                  </a:lnTo>
                </a:path>
                <a:path w="760095" h="6985">
                  <a:moveTo>
                    <a:pt x="339106" y="0"/>
                  </a:moveTo>
                  <a:lnTo>
                    <a:pt x="342529" y="0"/>
                  </a:lnTo>
                </a:path>
                <a:path w="760095" h="6985">
                  <a:moveTo>
                    <a:pt x="342529" y="0"/>
                  </a:moveTo>
                  <a:lnTo>
                    <a:pt x="345953" y="0"/>
                  </a:lnTo>
                </a:path>
                <a:path w="760095" h="6985">
                  <a:moveTo>
                    <a:pt x="345953" y="0"/>
                  </a:moveTo>
                  <a:lnTo>
                    <a:pt x="349376" y="0"/>
                  </a:lnTo>
                </a:path>
                <a:path w="760095" h="6985">
                  <a:moveTo>
                    <a:pt x="349376" y="0"/>
                  </a:moveTo>
                  <a:lnTo>
                    <a:pt x="352800" y="0"/>
                  </a:lnTo>
                </a:path>
                <a:path w="760095" h="6985">
                  <a:moveTo>
                    <a:pt x="352800" y="0"/>
                  </a:moveTo>
                  <a:lnTo>
                    <a:pt x="356223" y="0"/>
                  </a:lnTo>
                </a:path>
                <a:path w="760095" h="6985">
                  <a:moveTo>
                    <a:pt x="356223" y="0"/>
                  </a:moveTo>
                  <a:lnTo>
                    <a:pt x="359647" y="0"/>
                  </a:lnTo>
                </a:path>
                <a:path w="760095" h="6985">
                  <a:moveTo>
                    <a:pt x="359647" y="0"/>
                  </a:moveTo>
                  <a:lnTo>
                    <a:pt x="363070" y="0"/>
                  </a:lnTo>
                </a:path>
                <a:path w="760095" h="6985">
                  <a:moveTo>
                    <a:pt x="363070" y="0"/>
                  </a:moveTo>
                  <a:lnTo>
                    <a:pt x="366674" y="0"/>
                  </a:lnTo>
                </a:path>
                <a:path w="760095" h="6985">
                  <a:moveTo>
                    <a:pt x="366674" y="0"/>
                  </a:moveTo>
                  <a:lnTo>
                    <a:pt x="370098" y="0"/>
                  </a:lnTo>
                </a:path>
                <a:path w="760095" h="6985">
                  <a:moveTo>
                    <a:pt x="370098" y="0"/>
                  </a:moveTo>
                  <a:lnTo>
                    <a:pt x="373521" y="0"/>
                  </a:lnTo>
                </a:path>
                <a:path w="760095" h="6985">
                  <a:moveTo>
                    <a:pt x="373521" y="0"/>
                  </a:moveTo>
                  <a:lnTo>
                    <a:pt x="376945" y="0"/>
                  </a:lnTo>
                </a:path>
                <a:path w="760095" h="6985">
                  <a:moveTo>
                    <a:pt x="376945" y="0"/>
                  </a:moveTo>
                  <a:lnTo>
                    <a:pt x="380368" y="0"/>
                  </a:lnTo>
                </a:path>
                <a:path w="760095" h="6985">
                  <a:moveTo>
                    <a:pt x="380368" y="0"/>
                  </a:moveTo>
                  <a:lnTo>
                    <a:pt x="383792" y="0"/>
                  </a:lnTo>
                </a:path>
                <a:path w="760095" h="6985">
                  <a:moveTo>
                    <a:pt x="383792" y="0"/>
                  </a:moveTo>
                  <a:lnTo>
                    <a:pt x="387215" y="0"/>
                  </a:lnTo>
                </a:path>
                <a:path w="760095" h="6985">
                  <a:moveTo>
                    <a:pt x="387215" y="0"/>
                  </a:moveTo>
                  <a:lnTo>
                    <a:pt x="390638" y="0"/>
                  </a:lnTo>
                </a:path>
                <a:path w="760095" h="6985">
                  <a:moveTo>
                    <a:pt x="390638" y="0"/>
                  </a:moveTo>
                  <a:lnTo>
                    <a:pt x="394062" y="0"/>
                  </a:lnTo>
                </a:path>
                <a:path w="760095" h="6985">
                  <a:moveTo>
                    <a:pt x="394062" y="0"/>
                  </a:moveTo>
                  <a:lnTo>
                    <a:pt x="397485" y="0"/>
                  </a:lnTo>
                </a:path>
                <a:path w="760095" h="6985">
                  <a:moveTo>
                    <a:pt x="397485" y="0"/>
                  </a:moveTo>
                  <a:lnTo>
                    <a:pt x="400909" y="0"/>
                  </a:lnTo>
                </a:path>
                <a:path w="760095" h="6985">
                  <a:moveTo>
                    <a:pt x="400909" y="0"/>
                  </a:moveTo>
                  <a:lnTo>
                    <a:pt x="404332" y="0"/>
                  </a:lnTo>
                </a:path>
                <a:path w="760095" h="6985">
                  <a:moveTo>
                    <a:pt x="404332" y="0"/>
                  </a:moveTo>
                  <a:lnTo>
                    <a:pt x="407756" y="0"/>
                  </a:lnTo>
                </a:path>
                <a:path w="760095" h="6985">
                  <a:moveTo>
                    <a:pt x="407756" y="0"/>
                  </a:moveTo>
                  <a:lnTo>
                    <a:pt x="411179" y="0"/>
                  </a:lnTo>
                </a:path>
                <a:path w="760095" h="6985">
                  <a:moveTo>
                    <a:pt x="411179" y="0"/>
                  </a:moveTo>
                  <a:lnTo>
                    <a:pt x="414603" y="0"/>
                  </a:lnTo>
                </a:path>
                <a:path w="760095" h="6985">
                  <a:moveTo>
                    <a:pt x="414603" y="0"/>
                  </a:moveTo>
                  <a:lnTo>
                    <a:pt x="418026" y="0"/>
                  </a:lnTo>
                </a:path>
                <a:path w="760095" h="6985">
                  <a:moveTo>
                    <a:pt x="418026" y="0"/>
                  </a:moveTo>
                  <a:lnTo>
                    <a:pt x="421450" y="0"/>
                  </a:lnTo>
                </a:path>
                <a:path w="760095" h="6985">
                  <a:moveTo>
                    <a:pt x="421450" y="0"/>
                  </a:moveTo>
                  <a:lnTo>
                    <a:pt x="424873" y="0"/>
                  </a:lnTo>
                </a:path>
                <a:path w="760095" h="6985">
                  <a:moveTo>
                    <a:pt x="424873" y="0"/>
                  </a:moveTo>
                  <a:lnTo>
                    <a:pt x="428297" y="0"/>
                  </a:lnTo>
                </a:path>
                <a:path w="760095" h="6985">
                  <a:moveTo>
                    <a:pt x="428297" y="0"/>
                  </a:moveTo>
                  <a:lnTo>
                    <a:pt x="431720" y="0"/>
                  </a:lnTo>
                </a:path>
                <a:path w="760095" h="6985">
                  <a:moveTo>
                    <a:pt x="431720" y="0"/>
                  </a:moveTo>
                  <a:lnTo>
                    <a:pt x="435144" y="0"/>
                  </a:lnTo>
                </a:path>
                <a:path w="760095" h="6985">
                  <a:moveTo>
                    <a:pt x="435144" y="0"/>
                  </a:moveTo>
                  <a:lnTo>
                    <a:pt x="438567" y="0"/>
                  </a:lnTo>
                </a:path>
                <a:path w="760095" h="6985">
                  <a:moveTo>
                    <a:pt x="438567" y="0"/>
                  </a:moveTo>
                  <a:lnTo>
                    <a:pt x="441991" y="0"/>
                  </a:lnTo>
                </a:path>
                <a:path w="760095" h="6985">
                  <a:moveTo>
                    <a:pt x="441991" y="0"/>
                  </a:moveTo>
                  <a:lnTo>
                    <a:pt x="445414" y="0"/>
                  </a:lnTo>
                </a:path>
                <a:path w="760095" h="6985">
                  <a:moveTo>
                    <a:pt x="445414" y="0"/>
                  </a:moveTo>
                  <a:lnTo>
                    <a:pt x="448838" y="0"/>
                  </a:lnTo>
                </a:path>
                <a:path w="760095" h="6985">
                  <a:moveTo>
                    <a:pt x="448838" y="0"/>
                  </a:moveTo>
                  <a:lnTo>
                    <a:pt x="452261" y="0"/>
                  </a:lnTo>
                </a:path>
                <a:path w="760095" h="6985">
                  <a:moveTo>
                    <a:pt x="452261" y="0"/>
                  </a:moveTo>
                  <a:lnTo>
                    <a:pt x="455685" y="0"/>
                  </a:lnTo>
                </a:path>
                <a:path w="760095" h="6985">
                  <a:moveTo>
                    <a:pt x="455685" y="0"/>
                  </a:moveTo>
                  <a:lnTo>
                    <a:pt x="459108" y="0"/>
                  </a:lnTo>
                </a:path>
                <a:path w="760095" h="6985">
                  <a:moveTo>
                    <a:pt x="459108" y="0"/>
                  </a:moveTo>
                  <a:lnTo>
                    <a:pt x="462532" y="0"/>
                  </a:lnTo>
                </a:path>
                <a:path w="760095" h="6985">
                  <a:moveTo>
                    <a:pt x="462532" y="0"/>
                  </a:moveTo>
                  <a:lnTo>
                    <a:pt x="465955" y="0"/>
                  </a:lnTo>
                </a:path>
                <a:path w="760095" h="6985">
                  <a:moveTo>
                    <a:pt x="465955" y="0"/>
                  </a:moveTo>
                  <a:lnTo>
                    <a:pt x="469379" y="0"/>
                  </a:lnTo>
                </a:path>
                <a:path w="760095" h="6985">
                  <a:moveTo>
                    <a:pt x="469379" y="0"/>
                  </a:moveTo>
                  <a:lnTo>
                    <a:pt x="472802" y="0"/>
                  </a:lnTo>
                </a:path>
                <a:path w="760095" h="6985">
                  <a:moveTo>
                    <a:pt x="472802" y="0"/>
                  </a:moveTo>
                  <a:lnTo>
                    <a:pt x="476226" y="0"/>
                  </a:lnTo>
                </a:path>
                <a:path w="760095" h="6985">
                  <a:moveTo>
                    <a:pt x="476226" y="0"/>
                  </a:moveTo>
                  <a:lnTo>
                    <a:pt x="479649" y="0"/>
                  </a:lnTo>
                </a:path>
                <a:path w="760095" h="6985">
                  <a:moveTo>
                    <a:pt x="479649" y="0"/>
                  </a:moveTo>
                  <a:lnTo>
                    <a:pt x="483073" y="0"/>
                  </a:lnTo>
                </a:path>
                <a:path w="760095" h="6985">
                  <a:moveTo>
                    <a:pt x="483073" y="0"/>
                  </a:moveTo>
                  <a:lnTo>
                    <a:pt x="486496" y="0"/>
                  </a:lnTo>
                </a:path>
                <a:path w="760095" h="6985">
                  <a:moveTo>
                    <a:pt x="486496" y="0"/>
                  </a:moveTo>
                  <a:lnTo>
                    <a:pt x="489920" y="0"/>
                  </a:lnTo>
                </a:path>
                <a:path w="760095" h="6985">
                  <a:moveTo>
                    <a:pt x="489920" y="0"/>
                  </a:moveTo>
                  <a:lnTo>
                    <a:pt x="493343" y="0"/>
                  </a:lnTo>
                </a:path>
                <a:path w="760095" h="6985">
                  <a:moveTo>
                    <a:pt x="493343" y="0"/>
                  </a:moveTo>
                  <a:lnTo>
                    <a:pt x="496767" y="0"/>
                  </a:lnTo>
                </a:path>
                <a:path w="760095" h="6985">
                  <a:moveTo>
                    <a:pt x="496767" y="0"/>
                  </a:moveTo>
                  <a:lnTo>
                    <a:pt x="500190" y="0"/>
                  </a:lnTo>
                </a:path>
                <a:path w="760095" h="6985">
                  <a:moveTo>
                    <a:pt x="500190" y="0"/>
                  </a:moveTo>
                  <a:lnTo>
                    <a:pt x="503614" y="0"/>
                  </a:lnTo>
                </a:path>
                <a:path w="760095" h="6985">
                  <a:moveTo>
                    <a:pt x="503614" y="0"/>
                  </a:moveTo>
                  <a:lnTo>
                    <a:pt x="507037" y="0"/>
                  </a:lnTo>
                </a:path>
                <a:path w="760095" h="6985">
                  <a:moveTo>
                    <a:pt x="507037" y="0"/>
                  </a:moveTo>
                  <a:lnTo>
                    <a:pt x="510461" y="0"/>
                  </a:lnTo>
                </a:path>
                <a:path w="760095" h="6985">
                  <a:moveTo>
                    <a:pt x="510461" y="0"/>
                  </a:moveTo>
                  <a:lnTo>
                    <a:pt x="513884" y="0"/>
                  </a:lnTo>
                </a:path>
                <a:path w="760095" h="6985">
                  <a:moveTo>
                    <a:pt x="513884" y="0"/>
                  </a:moveTo>
                  <a:lnTo>
                    <a:pt x="517308" y="0"/>
                  </a:lnTo>
                </a:path>
                <a:path w="760095" h="6985">
                  <a:moveTo>
                    <a:pt x="517308" y="0"/>
                  </a:moveTo>
                  <a:lnTo>
                    <a:pt x="520731" y="0"/>
                  </a:lnTo>
                </a:path>
                <a:path w="760095" h="6985">
                  <a:moveTo>
                    <a:pt x="520731" y="0"/>
                  </a:moveTo>
                  <a:lnTo>
                    <a:pt x="524155" y="0"/>
                  </a:lnTo>
                </a:path>
                <a:path w="760095" h="6985">
                  <a:moveTo>
                    <a:pt x="524155" y="0"/>
                  </a:moveTo>
                  <a:lnTo>
                    <a:pt x="527578" y="0"/>
                  </a:lnTo>
                </a:path>
                <a:path w="760095" h="6985">
                  <a:moveTo>
                    <a:pt x="527578" y="0"/>
                  </a:moveTo>
                  <a:lnTo>
                    <a:pt x="531002" y="0"/>
                  </a:lnTo>
                </a:path>
                <a:path w="760095" h="6985">
                  <a:moveTo>
                    <a:pt x="531002" y="0"/>
                  </a:moveTo>
                  <a:lnTo>
                    <a:pt x="534425" y="0"/>
                  </a:lnTo>
                </a:path>
                <a:path w="760095" h="6985">
                  <a:moveTo>
                    <a:pt x="534425" y="0"/>
                  </a:moveTo>
                  <a:lnTo>
                    <a:pt x="537849" y="0"/>
                  </a:lnTo>
                </a:path>
                <a:path w="760095" h="6985">
                  <a:moveTo>
                    <a:pt x="537849" y="0"/>
                  </a:moveTo>
                  <a:lnTo>
                    <a:pt x="541272" y="0"/>
                  </a:lnTo>
                </a:path>
                <a:path w="760095" h="6985">
                  <a:moveTo>
                    <a:pt x="541272" y="0"/>
                  </a:moveTo>
                  <a:lnTo>
                    <a:pt x="544696" y="0"/>
                  </a:lnTo>
                </a:path>
                <a:path w="760095" h="6985">
                  <a:moveTo>
                    <a:pt x="544696" y="0"/>
                  </a:moveTo>
                  <a:lnTo>
                    <a:pt x="548119" y="0"/>
                  </a:lnTo>
                </a:path>
                <a:path w="760095" h="6985">
                  <a:moveTo>
                    <a:pt x="548119" y="0"/>
                  </a:moveTo>
                  <a:lnTo>
                    <a:pt x="551543" y="0"/>
                  </a:lnTo>
                </a:path>
                <a:path w="760095" h="6985">
                  <a:moveTo>
                    <a:pt x="551543" y="0"/>
                  </a:moveTo>
                  <a:lnTo>
                    <a:pt x="554966" y="0"/>
                  </a:lnTo>
                </a:path>
                <a:path w="760095" h="6985">
                  <a:moveTo>
                    <a:pt x="554966" y="0"/>
                  </a:moveTo>
                  <a:lnTo>
                    <a:pt x="558390" y="0"/>
                  </a:lnTo>
                </a:path>
                <a:path w="760095" h="6985">
                  <a:moveTo>
                    <a:pt x="558390" y="0"/>
                  </a:moveTo>
                  <a:lnTo>
                    <a:pt x="561813" y="0"/>
                  </a:lnTo>
                </a:path>
                <a:path w="760095" h="6985">
                  <a:moveTo>
                    <a:pt x="561813" y="0"/>
                  </a:moveTo>
                  <a:lnTo>
                    <a:pt x="565237" y="0"/>
                  </a:lnTo>
                </a:path>
                <a:path w="760095" h="6985">
                  <a:moveTo>
                    <a:pt x="565237" y="0"/>
                  </a:moveTo>
                  <a:lnTo>
                    <a:pt x="568660" y="0"/>
                  </a:lnTo>
                </a:path>
                <a:path w="760095" h="6985">
                  <a:moveTo>
                    <a:pt x="568660" y="0"/>
                  </a:moveTo>
                  <a:lnTo>
                    <a:pt x="572084" y="0"/>
                  </a:lnTo>
                </a:path>
                <a:path w="760095" h="6985">
                  <a:moveTo>
                    <a:pt x="572084" y="0"/>
                  </a:moveTo>
                  <a:lnTo>
                    <a:pt x="575507" y="0"/>
                  </a:lnTo>
                </a:path>
                <a:path w="760095" h="6985">
                  <a:moveTo>
                    <a:pt x="575507" y="0"/>
                  </a:moveTo>
                  <a:lnTo>
                    <a:pt x="578931" y="0"/>
                  </a:lnTo>
                </a:path>
                <a:path w="760095" h="6985">
                  <a:moveTo>
                    <a:pt x="578931" y="0"/>
                  </a:moveTo>
                  <a:lnTo>
                    <a:pt x="582354" y="0"/>
                  </a:lnTo>
                </a:path>
                <a:path w="760095" h="6985">
                  <a:moveTo>
                    <a:pt x="582354" y="0"/>
                  </a:moveTo>
                  <a:lnTo>
                    <a:pt x="585778" y="0"/>
                  </a:lnTo>
                </a:path>
                <a:path w="760095" h="6985">
                  <a:moveTo>
                    <a:pt x="585778" y="0"/>
                  </a:moveTo>
                  <a:lnTo>
                    <a:pt x="589201" y="0"/>
                  </a:lnTo>
                </a:path>
                <a:path w="760095" h="6985">
                  <a:moveTo>
                    <a:pt x="589201" y="0"/>
                  </a:moveTo>
                  <a:lnTo>
                    <a:pt x="592625" y="0"/>
                  </a:lnTo>
                </a:path>
                <a:path w="760095" h="6985">
                  <a:moveTo>
                    <a:pt x="592625" y="0"/>
                  </a:moveTo>
                  <a:lnTo>
                    <a:pt x="596048" y="0"/>
                  </a:lnTo>
                </a:path>
                <a:path w="760095" h="6985">
                  <a:moveTo>
                    <a:pt x="596048" y="0"/>
                  </a:moveTo>
                  <a:lnTo>
                    <a:pt x="599472" y="0"/>
                  </a:lnTo>
                </a:path>
                <a:path w="760095" h="6985">
                  <a:moveTo>
                    <a:pt x="599472" y="0"/>
                  </a:moveTo>
                  <a:lnTo>
                    <a:pt x="602895" y="0"/>
                  </a:lnTo>
                </a:path>
                <a:path w="760095" h="6985">
                  <a:moveTo>
                    <a:pt x="602895" y="0"/>
                  </a:moveTo>
                  <a:lnTo>
                    <a:pt x="606319" y="0"/>
                  </a:lnTo>
                </a:path>
                <a:path w="760095" h="6985">
                  <a:moveTo>
                    <a:pt x="606319" y="0"/>
                  </a:moveTo>
                  <a:lnTo>
                    <a:pt x="609742" y="0"/>
                  </a:lnTo>
                </a:path>
                <a:path w="760095" h="6985">
                  <a:moveTo>
                    <a:pt x="609742" y="0"/>
                  </a:moveTo>
                  <a:lnTo>
                    <a:pt x="613166" y="0"/>
                  </a:lnTo>
                </a:path>
                <a:path w="760095" h="6985">
                  <a:moveTo>
                    <a:pt x="613166" y="0"/>
                  </a:moveTo>
                  <a:lnTo>
                    <a:pt x="616589" y="0"/>
                  </a:lnTo>
                </a:path>
                <a:path w="760095" h="6985">
                  <a:moveTo>
                    <a:pt x="616589" y="0"/>
                  </a:moveTo>
                  <a:lnTo>
                    <a:pt x="620013" y="0"/>
                  </a:lnTo>
                </a:path>
                <a:path w="760095" h="6985">
                  <a:moveTo>
                    <a:pt x="620013" y="0"/>
                  </a:moveTo>
                  <a:lnTo>
                    <a:pt x="623436" y="0"/>
                  </a:lnTo>
                </a:path>
                <a:path w="760095" h="6985">
                  <a:moveTo>
                    <a:pt x="623436" y="0"/>
                  </a:moveTo>
                  <a:lnTo>
                    <a:pt x="626860" y="0"/>
                  </a:lnTo>
                </a:path>
                <a:path w="760095" h="6985">
                  <a:moveTo>
                    <a:pt x="626860" y="0"/>
                  </a:moveTo>
                  <a:lnTo>
                    <a:pt x="630463" y="0"/>
                  </a:lnTo>
                </a:path>
                <a:path w="760095" h="6985">
                  <a:moveTo>
                    <a:pt x="630463" y="0"/>
                  </a:moveTo>
                  <a:lnTo>
                    <a:pt x="633887" y="0"/>
                  </a:lnTo>
                </a:path>
                <a:path w="760095" h="6985">
                  <a:moveTo>
                    <a:pt x="633887" y="0"/>
                  </a:moveTo>
                  <a:lnTo>
                    <a:pt x="637310" y="0"/>
                  </a:lnTo>
                </a:path>
                <a:path w="760095" h="6985">
                  <a:moveTo>
                    <a:pt x="637310" y="0"/>
                  </a:moveTo>
                  <a:lnTo>
                    <a:pt x="640734" y="0"/>
                  </a:lnTo>
                </a:path>
                <a:path w="760095" h="6985">
                  <a:moveTo>
                    <a:pt x="640734" y="0"/>
                  </a:moveTo>
                  <a:lnTo>
                    <a:pt x="644157" y="0"/>
                  </a:lnTo>
                </a:path>
                <a:path w="760095" h="6985">
                  <a:moveTo>
                    <a:pt x="644157" y="0"/>
                  </a:moveTo>
                  <a:lnTo>
                    <a:pt x="647581" y="0"/>
                  </a:lnTo>
                </a:path>
                <a:path w="760095" h="6985">
                  <a:moveTo>
                    <a:pt x="647581" y="0"/>
                  </a:moveTo>
                  <a:lnTo>
                    <a:pt x="651004" y="0"/>
                  </a:lnTo>
                </a:path>
                <a:path w="760095" h="6985">
                  <a:moveTo>
                    <a:pt x="651004" y="0"/>
                  </a:moveTo>
                  <a:lnTo>
                    <a:pt x="654428" y="0"/>
                  </a:lnTo>
                </a:path>
                <a:path w="760095" h="6985">
                  <a:moveTo>
                    <a:pt x="654428" y="0"/>
                  </a:moveTo>
                  <a:lnTo>
                    <a:pt x="657851" y="0"/>
                  </a:lnTo>
                </a:path>
                <a:path w="760095" h="6985">
                  <a:moveTo>
                    <a:pt x="657851" y="0"/>
                  </a:moveTo>
                  <a:lnTo>
                    <a:pt x="661275" y="0"/>
                  </a:lnTo>
                </a:path>
                <a:path w="760095" h="6985">
                  <a:moveTo>
                    <a:pt x="661275" y="0"/>
                  </a:moveTo>
                  <a:lnTo>
                    <a:pt x="664698" y="0"/>
                  </a:lnTo>
                </a:path>
                <a:path w="760095" h="6985">
                  <a:moveTo>
                    <a:pt x="664698" y="0"/>
                  </a:moveTo>
                  <a:lnTo>
                    <a:pt x="668122" y="0"/>
                  </a:lnTo>
                </a:path>
                <a:path w="760095" h="6985">
                  <a:moveTo>
                    <a:pt x="668122" y="0"/>
                  </a:moveTo>
                  <a:lnTo>
                    <a:pt x="671545" y="0"/>
                  </a:lnTo>
                </a:path>
                <a:path w="760095" h="6985">
                  <a:moveTo>
                    <a:pt x="671545" y="0"/>
                  </a:moveTo>
                  <a:lnTo>
                    <a:pt x="674969" y="0"/>
                  </a:lnTo>
                </a:path>
                <a:path w="760095" h="6985">
                  <a:moveTo>
                    <a:pt x="674969" y="0"/>
                  </a:moveTo>
                  <a:lnTo>
                    <a:pt x="678392" y="0"/>
                  </a:lnTo>
                </a:path>
                <a:path w="760095" h="6985">
                  <a:moveTo>
                    <a:pt x="678392" y="0"/>
                  </a:moveTo>
                  <a:lnTo>
                    <a:pt x="681816" y="0"/>
                  </a:lnTo>
                </a:path>
                <a:path w="760095" h="6985">
                  <a:moveTo>
                    <a:pt x="681816" y="0"/>
                  </a:moveTo>
                  <a:lnTo>
                    <a:pt x="685239" y="0"/>
                  </a:lnTo>
                </a:path>
                <a:path w="760095" h="6985">
                  <a:moveTo>
                    <a:pt x="685239" y="0"/>
                  </a:moveTo>
                  <a:lnTo>
                    <a:pt x="688663" y="0"/>
                  </a:lnTo>
                </a:path>
                <a:path w="760095" h="6985">
                  <a:moveTo>
                    <a:pt x="688663" y="0"/>
                  </a:moveTo>
                  <a:lnTo>
                    <a:pt x="692086" y="0"/>
                  </a:lnTo>
                </a:path>
                <a:path w="760095" h="6985">
                  <a:moveTo>
                    <a:pt x="692086" y="0"/>
                  </a:moveTo>
                  <a:lnTo>
                    <a:pt x="695510" y="0"/>
                  </a:lnTo>
                </a:path>
                <a:path w="760095" h="6985">
                  <a:moveTo>
                    <a:pt x="695510" y="0"/>
                  </a:moveTo>
                  <a:lnTo>
                    <a:pt x="698933" y="0"/>
                  </a:lnTo>
                </a:path>
                <a:path w="760095" h="6985">
                  <a:moveTo>
                    <a:pt x="698933" y="0"/>
                  </a:moveTo>
                  <a:lnTo>
                    <a:pt x="702357" y="0"/>
                  </a:lnTo>
                </a:path>
                <a:path w="760095" h="6985">
                  <a:moveTo>
                    <a:pt x="702357" y="0"/>
                  </a:moveTo>
                  <a:lnTo>
                    <a:pt x="705780" y="0"/>
                  </a:lnTo>
                </a:path>
                <a:path w="760095" h="6985">
                  <a:moveTo>
                    <a:pt x="705780" y="0"/>
                  </a:moveTo>
                  <a:lnTo>
                    <a:pt x="709204" y="0"/>
                  </a:lnTo>
                </a:path>
                <a:path w="760095" h="6985">
                  <a:moveTo>
                    <a:pt x="709204" y="0"/>
                  </a:moveTo>
                  <a:lnTo>
                    <a:pt x="712627" y="0"/>
                  </a:lnTo>
                </a:path>
                <a:path w="760095" h="6985">
                  <a:moveTo>
                    <a:pt x="712627" y="0"/>
                  </a:moveTo>
                  <a:lnTo>
                    <a:pt x="716051" y="0"/>
                  </a:lnTo>
                </a:path>
                <a:path w="760095" h="6985">
                  <a:moveTo>
                    <a:pt x="716051" y="0"/>
                  </a:moveTo>
                  <a:lnTo>
                    <a:pt x="719474" y="0"/>
                  </a:lnTo>
                </a:path>
                <a:path w="760095" h="6985">
                  <a:moveTo>
                    <a:pt x="719474" y="0"/>
                  </a:moveTo>
                  <a:lnTo>
                    <a:pt x="722898" y="0"/>
                  </a:lnTo>
                </a:path>
                <a:path w="760095" h="6985">
                  <a:moveTo>
                    <a:pt x="722898" y="0"/>
                  </a:moveTo>
                  <a:lnTo>
                    <a:pt x="726321" y="0"/>
                  </a:lnTo>
                </a:path>
                <a:path w="760095" h="6985">
                  <a:moveTo>
                    <a:pt x="726321" y="0"/>
                  </a:moveTo>
                  <a:lnTo>
                    <a:pt x="729745" y="0"/>
                  </a:lnTo>
                </a:path>
                <a:path w="760095" h="6985">
                  <a:moveTo>
                    <a:pt x="729745" y="0"/>
                  </a:moveTo>
                  <a:lnTo>
                    <a:pt x="733168" y="0"/>
                  </a:lnTo>
                </a:path>
                <a:path w="760095" h="6985">
                  <a:moveTo>
                    <a:pt x="733168" y="0"/>
                  </a:moveTo>
                  <a:lnTo>
                    <a:pt x="736592" y="0"/>
                  </a:lnTo>
                </a:path>
                <a:path w="760095" h="6985">
                  <a:moveTo>
                    <a:pt x="736592" y="0"/>
                  </a:moveTo>
                  <a:lnTo>
                    <a:pt x="740015" y="0"/>
                  </a:lnTo>
                </a:path>
                <a:path w="760095" h="6985">
                  <a:moveTo>
                    <a:pt x="740015" y="0"/>
                  </a:moveTo>
                  <a:lnTo>
                    <a:pt x="743439" y="0"/>
                  </a:lnTo>
                </a:path>
                <a:path w="760095" h="6985">
                  <a:moveTo>
                    <a:pt x="743439" y="0"/>
                  </a:moveTo>
                  <a:lnTo>
                    <a:pt x="746862" y="0"/>
                  </a:lnTo>
                </a:path>
                <a:path w="760095" h="6985">
                  <a:moveTo>
                    <a:pt x="746862" y="0"/>
                  </a:moveTo>
                  <a:lnTo>
                    <a:pt x="750286" y="0"/>
                  </a:lnTo>
                </a:path>
                <a:path w="760095" h="6985">
                  <a:moveTo>
                    <a:pt x="750286" y="0"/>
                  </a:moveTo>
                  <a:lnTo>
                    <a:pt x="753709" y="0"/>
                  </a:lnTo>
                </a:path>
                <a:path w="760095" h="6985">
                  <a:moveTo>
                    <a:pt x="753709" y="0"/>
                  </a:moveTo>
                  <a:lnTo>
                    <a:pt x="757133" y="0"/>
                  </a:lnTo>
                </a:path>
                <a:path w="760095" h="6985">
                  <a:moveTo>
                    <a:pt x="757133" y="0"/>
                  </a:moveTo>
                  <a:lnTo>
                    <a:pt x="759475" y="0"/>
                  </a:lnTo>
                </a:path>
                <a:path w="760095" h="6985">
                  <a:moveTo>
                    <a:pt x="126669" y="0"/>
                  </a:moveTo>
                  <a:lnTo>
                    <a:pt x="126669" y="6669"/>
                  </a:lnTo>
                </a:path>
                <a:path w="760095" h="6985">
                  <a:moveTo>
                    <a:pt x="379647" y="0"/>
                  </a:moveTo>
                  <a:lnTo>
                    <a:pt x="379647" y="6669"/>
                  </a:lnTo>
                </a:path>
                <a:path w="760095" h="6985">
                  <a:moveTo>
                    <a:pt x="632806" y="0"/>
                  </a:moveTo>
                  <a:lnTo>
                    <a:pt x="632806" y="6669"/>
                  </a:lnTo>
                </a:path>
              </a:pathLst>
            </a:custGeom>
            <a:ln w="3422">
              <a:solidFill>
                <a:srgbClr val="000000"/>
              </a:solidFill>
            </a:ln>
          </p:spPr>
          <p:txBody>
            <a:bodyPr wrap="square" lIns="0" tIns="0" rIns="0" bIns="0" rtlCol="0"/>
            <a:lstStyle/>
            <a:p>
              <a:endParaRPr/>
            </a:p>
          </p:txBody>
        </p:sp>
      </p:grpSp>
      <p:sp>
        <p:nvSpPr>
          <p:cNvPr id="745" name="object 745"/>
          <p:cNvSpPr txBox="1"/>
          <p:nvPr/>
        </p:nvSpPr>
        <p:spPr>
          <a:xfrm>
            <a:off x="6619302" y="6221367"/>
            <a:ext cx="63754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tabLst>
                <a:tab pos="265430" algn="l"/>
                <a:tab pos="531495" algn="l"/>
              </a:tabLst>
            </a:pPr>
            <a:r>
              <a:rPr sz="100" b="1" dirty="0">
                <a:latin typeface="Arial"/>
                <a:cs typeface="Arial"/>
              </a:rPr>
              <a:t>siRNA-</a:t>
            </a:r>
            <a:r>
              <a:rPr sz="100" b="1" spc="-10" dirty="0">
                <a:latin typeface="Arial"/>
                <a:cs typeface="Arial"/>
              </a:rPr>
              <a:t>Nec4#1</a:t>
            </a:r>
            <a:r>
              <a:rPr sz="100" b="1" dirty="0">
                <a:latin typeface="Arial"/>
                <a:cs typeface="Arial"/>
              </a:rPr>
              <a:t>	siRNA-</a:t>
            </a:r>
            <a:r>
              <a:rPr sz="100" b="1" spc="-10" dirty="0">
                <a:latin typeface="Arial"/>
                <a:cs typeface="Arial"/>
              </a:rPr>
              <a:t>Nec4#2</a:t>
            </a:r>
            <a:r>
              <a:rPr sz="100" b="1" dirty="0">
                <a:latin typeface="Arial"/>
                <a:cs typeface="Arial"/>
              </a:rPr>
              <a:t>	siRNA-</a:t>
            </a:r>
            <a:r>
              <a:rPr sz="100" b="1" spc="-20" dirty="0">
                <a:latin typeface="Arial"/>
                <a:cs typeface="Arial"/>
              </a:rPr>
              <a:t>Cntr</a:t>
            </a:r>
            <a:endParaRPr sz="100">
              <a:latin typeface="Arial"/>
              <a:cs typeface="Arial"/>
            </a:endParaRPr>
          </a:p>
        </p:txBody>
      </p:sp>
      <p:sp>
        <p:nvSpPr>
          <p:cNvPr id="746" name="object 746"/>
          <p:cNvSpPr/>
          <p:nvPr/>
        </p:nvSpPr>
        <p:spPr>
          <a:xfrm>
            <a:off x="6557946" y="5820765"/>
            <a:ext cx="6985" cy="407670"/>
          </a:xfrm>
          <a:custGeom>
            <a:avLst/>
            <a:gdLst/>
            <a:ahLst/>
            <a:cxnLst/>
            <a:rect l="l" t="t" r="r" b="b"/>
            <a:pathLst>
              <a:path w="6984" h="407670">
                <a:moveTo>
                  <a:pt x="6666" y="407380"/>
                </a:moveTo>
                <a:lnTo>
                  <a:pt x="6666" y="403955"/>
                </a:lnTo>
              </a:path>
              <a:path w="6984" h="407670">
                <a:moveTo>
                  <a:pt x="6666" y="403955"/>
                </a:moveTo>
                <a:lnTo>
                  <a:pt x="6666" y="400530"/>
                </a:lnTo>
              </a:path>
              <a:path w="6984" h="407670">
                <a:moveTo>
                  <a:pt x="6666" y="400530"/>
                </a:moveTo>
                <a:lnTo>
                  <a:pt x="6666" y="397105"/>
                </a:lnTo>
              </a:path>
              <a:path w="6984" h="407670">
                <a:moveTo>
                  <a:pt x="6666" y="397105"/>
                </a:moveTo>
                <a:lnTo>
                  <a:pt x="6666" y="393680"/>
                </a:lnTo>
              </a:path>
              <a:path w="6984" h="407670">
                <a:moveTo>
                  <a:pt x="6666" y="393680"/>
                </a:moveTo>
                <a:lnTo>
                  <a:pt x="6666" y="390256"/>
                </a:lnTo>
              </a:path>
              <a:path w="6984" h="407670">
                <a:moveTo>
                  <a:pt x="6666" y="390256"/>
                </a:moveTo>
                <a:lnTo>
                  <a:pt x="6666" y="386831"/>
                </a:lnTo>
              </a:path>
              <a:path w="6984" h="407670">
                <a:moveTo>
                  <a:pt x="6666" y="386831"/>
                </a:moveTo>
                <a:lnTo>
                  <a:pt x="6666" y="383406"/>
                </a:lnTo>
              </a:path>
              <a:path w="6984" h="407670">
                <a:moveTo>
                  <a:pt x="6666" y="383406"/>
                </a:moveTo>
                <a:lnTo>
                  <a:pt x="6666" y="379981"/>
                </a:lnTo>
              </a:path>
              <a:path w="6984" h="407670">
                <a:moveTo>
                  <a:pt x="6666" y="379981"/>
                </a:moveTo>
                <a:lnTo>
                  <a:pt x="6666" y="376556"/>
                </a:lnTo>
              </a:path>
              <a:path w="6984" h="407670">
                <a:moveTo>
                  <a:pt x="6666" y="376556"/>
                </a:moveTo>
                <a:lnTo>
                  <a:pt x="6666" y="373131"/>
                </a:lnTo>
              </a:path>
              <a:path w="6984" h="407670">
                <a:moveTo>
                  <a:pt x="6666" y="373131"/>
                </a:moveTo>
                <a:lnTo>
                  <a:pt x="6666" y="369706"/>
                </a:lnTo>
              </a:path>
              <a:path w="6984" h="407670">
                <a:moveTo>
                  <a:pt x="6666" y="369706"/>
                </a:moveTo>
                <a:lnTo>
                  <a:pt x="6666" y="366281"/>
                </a:lnTo>
              </a:path>
              <a:path w="6984" h="407670">
                <a:moveTo>
                  <a:pt x="6666" y="366281"/>
                </a:moveTo>
                <a:lnTo>
                  <a:pt x="6666" y="362856"/>
                </a:lnTo>
              </a:path>
              <a:path w="6984" h="407670">
                <a:moveTo>
                  <a:pt x="6666" y="362856"/>
                </a:moveTo>
                <a:lnTo>
                  <a:pt x="6666" y="359432"/>
                </a:lnTo>
              </a:path>
              <a:path w="6984" h="407670">
                <a:moveTo>
                  <a:pt x="6666" y="359432"/>
                </a:moveTo>
                <a:lnTo>
                  <a:pt x="6666" y="356007"/>
                </a:lnTo>
              </a:path>
              <a:path w="6984" h="407670">
                <a:moveTo>
                  <a:pt x="6666" y="356007"/>
                </a:moveTo>
                <a:lnTo>
                  <a:pt x="6666" y="352582"/>
                </a:lnTo>
              </a:path>
              <a:path w="6984" h="407670">
                <a:moveTo>
                  <a:pt x="6666" y="352582"/>
                </a:moveTo>
                <a:lnTo>
                  <a:pt x="6666" y="349157"/>
                </a:lnTo>
              </a:path>
              <a:path w="6984" h="407670">
                <a:moveTo>
                  <a:pt x="6666" y="349157"/>
                </a:moveTo>
                <a:lnTo>
                  <a:pt x="6666" y="345732"/>
                </a:lnTo>
              </a:path>
              <a:path w="6984" h="407670">
                <a:moveTo>
                  <a:pt x="6666" y="345732"/>
                </a:moveTo>
                <a:lnTo>
                  <a:pt x="6666" y="342307"/>
                </a:lnTo>
              </a:path>
              <a:path w="6984" h="407670">
                <a:moveTo>
                  <a:pt x="6666" y="342307"/>
                </a:moveTo>
                <a:lnTo>
                  <a:pt x="6666" y="338882"/>
                </a:lnTo>
              </a:path>
              <a:path w="6984" h="407670">
                <a:moveTo>
                  <a:pt x="6666" y="338882"/>
                </a:moveTo>
                <a:lnTo>
                  <a:pt x="6666" y="335457"/>
                </a:lnTo>
              </a:path>
              <a:path w="6984" h="407670">
                <a:moveTo>
                  <a:pt x="6666" y="335457"/>
                </a:moveTo>
                <a:lnTo>
                  <a:pt x="6666" y="332033"/>
                </a:lnTo>
              </a:path>
              <a:path w="6984" h="407670">
                <a:moveTo>
                  <a:pt x="6666" y="332033"/>
                </a:moveTo>
                <a:lnTo>
                  <a:pt x="6666" y="328608"/>
                </a:lnTo>
              </a:path>
              <a:path w="6984" h="407670">
                <a:moveTo>
                  <a:pt x="6666" y="328608"/>
                </a:moveTo>
                <a:lnTo>
                  <a:pt x="6666" y="325183"/>
                </a:lnTo>
              </a:path>
              <a:path w="6984" h="407670">
                <a:moveTo>
                  <a:pt x="6666" y="325183"/>
                </a:moveTo>
                <a:lnTo>
                  <a:pt x="6666" y="321758"/>
                </a:lnTo>
              </a:path>
              <a:path w="6984" h="407670">
                <a:moveTo>
                  <a:pt x="6666" y="321758"/>
                </a:moveTo>
                <a:lnTo>
                  <a:pt x="6666" y="318333"/>
                </a:lnTo>
              </a:path>
              <a:path w="6984" h="407670">
                <a:moveTo>
                  <a:pt x="6666" y="318333"/>
                </a:moveTo>
                <a:lnTo>
                  <a:pt x="6666" y="314908"/>
                </a:lnTo>
              </a:path>
              <a:path w="6984" h="407670">
                <a:moveTo>
                  <a:pt x="6666" y="314908"/>
                </a:moveTo>
                <a:lnTo>
                  <a:pt x="6666" y="311483"/>
                </a:lnTo>
              </a:path>
              <a:path w="6984" h="407670">
                <a:moveTo>
                  <a:pt x="6666" y="311483"/>
                </a:moveTo>
                <a:lnTo>
                  <a:pt x="6666" y="308058"/>
                </a:lnTo>
              </a:path>
              <a:path w="6984" h="407670">
                <a:moveTo>
                  <a:pt x="6666" y="308058"/>
                </a:moveTo>
                <a:lnTo>
                  <a:pt x="6666" y="304634"/>
                </a:lnTo>
              </a:path>
              <a:path w="6984" h="407670">
                <a:moveTo>
                  <a:pt x="6666" y="304634"/>
                </a:moveTo>
                <a:lnTo>
                  <a:pt x="6666" y="301209"/>
                </a:lnTo>
              </a:path>
              <a:path w="6984" h="407670">
                <a:moveTo>
                  <a:pt x="6666" y="301209"/>
                </a:moveTo>
                <a:lnTo>
                  <a:pt x="6666" y="297784"/>
                </a:lnTo>
              </a:path>
              <a:path w="6984" h="407670">
                <a:moveTo>
                  <a:pt x="6666" y="297784"/>
                </a:moveTo>
                <a:lnTo>
                  <a:pt x="6666" y="294359"/>
                </a:lnTo>
              </a:path>
              <a:path w="6984" h="407670">
                <a:moveTo>
                  <a:pt x="6666" y="294359"/>
                </a:moveTo>
                <a:lnTo>
                  <a:pt x="6666" y="290934"/>
                </a:lnTo>
              </a:path>
              <a:path w="6984" h="407670">
                <a:moveTo>
                  <a:pt x="6666" y="290934"/>
                </a:moveTo>
                <a:lnTo>
                  <a:pt x="6666" y="287509"/>
                </a:lnTo>
              </a:path>
              <a:path w="6984" h="407670">
                <a:moveTo>
                  <a:pt x="6666" y="287509"/>
                </a:moveTo>
                <a:lnTo>
                  <a:pt x="6666" y="284084"/>
                </a:lnTo>
              </a:path>
              <a:path w="6984" h="407670">
                <a:moveTo>
                  <a:pt x="6666" y="284084"/>
                </a:moveTo>
                <a:lnTo>
                  <a:pt x="6666" y="280659"/>
                </a:lnTo>
              </a:path>
              <a:path w="6984" h="407670">
                <a:moveTo>
                  <a:pt x="6666" y="280659"/>
                </a:moveTo>
                <a:lnTo>
                  <a:pt x="6666" y="277234"/>
                </a:lnTo>
              </a:path>
              <a:path w="6984" h="407670">
                <a:moveTo>
                  <a:pt x="6666" y="277234"/>
                </a:moveTo>
                <a:lnTo>
                  <a:pt x="6666" y="273810"/>
                </a:lnTo>
              </a:path>
              <a:path w="6984" h="407670">
                <a:moveTo>
                  <a:pt x="6666" y="273810"/>
                </a:moveTo>
                <a:lnTo>
                  <a:pt x="6666" y="270385"/>
                </a:lnTo>
              </a:path>
              <a:path w="6984" h="407670">
                <a:moveTo>
                  <a:pt x="6666" y="270385"/>
                </a:moveTo>
                <a:lnTo>
                  <a:pt x="6666" y="266960"/>
                </a:lnTo>
              </a:path>
              <a:path w="6984" h="407670">
                <a:moveTo>
                  <a:pt x="6666" y="266960"/>
                </a:moveTo>
                <a:lnTo>
                  <a:pt x="6666" y="263535"/>
                </a:lnTo>
              </a:path>
              <a:path w="6984" h="407670">
                <a:moveTo>
                  <a:pt x="6666" y="263535"/>
                </a:moveTo>
                <a:lnTo>
                  <a:pt x="6666" y="260110"/>
                </a:lnTo>
              </a:path>
              <a:path w="6984" h="407670">
                <a:moveTo>
                  <a:pt x="6666" y="260110"/>
                </a:moveTo>
                <a:lnTo>
                  <a:pt x="6666" y="256685"/>
                </a:lnTo>
              </a:path>
              <a:path w="6984" h="407670">
                <a:moveTo>
                  <a:pt x="6666" y="256685"/>
                </a:moveTo>
                <a:lnTo>
                  <a:pt x="6666" y="253260"/>
                </a:lnTo>
              </a:path>
              <a:path w="6984" h="407670">
                <a:moveTo>
                  <a:pt x="6666" y="253260"/>
                </a:moveTo>
                <a:lnTo>
                  <a:pt x="6666" y="249655"/>
                </a:lnTo>
              </a:path>
              <a:path w="6984" h="407670">
                <a:moveTo>
                  <a:pt x="6666" y="249655"/>
                </a:moveTo>
                <a:lnTo>
                  <a:pt x="6666" y="246230"/>
                </a:lnTo>
              </a:path>
              <a:path w="6984" h="407670">
                <a:moveTo>
                  <a:pt x="6666" y="246230"/>
                </a:moveTo>
                <a:lnTo>
                  <a:pt x="6666" y="242805"/>
                </a:lnTo>
              </a:path>
              <a:path w="6984" h="407670">
                <a:moveTo>
                  <a:pt x="6666" y="242805"/>
                </a:moveTo>
                <a:lnTo>
                  <a:pt x="6666" y="239381"/>
                </a:lnTo>
              </a:path>
              <a:path w="6984" h="407670">
                <a:moveTo>
                  <a:pt x="6666" y="239381"/>
                </a:moveTo>
                <a:lnTo>
                  <a:pt x="6666" y="235956"/>
                </a:lnTo>
              </a:path>
              <a:path w="6984" h="407670">
                <a:moveTo>
                  <a:pt x="6666" y="235956"/>
                </a:moveTo>
                <a:lnTo>
                  <a:pt x="6666" y="232531"/>
                </a:lnTo>
              </a:path>
              <a:path w="6984" h="407670">
                <a:moveTo>
                  <a:pt x="6666" y="232531"/>
                </a:moveTo>
                <a:lnTo>
                  <a:pt x="6666" y="229106"/>
                </a:lnTo>
              </a:path>
              <a:path w="6984" h="407670">
                <a:moveTo>
                  <a:pt x="6666" y="229106"/>
                </a:moveTo>
                <a:lnTo>
                  <a:pt x="6666" y="225681"/>
                </a:lnTo>
              </a:path>
              <a:path w="6984" h="407670">
                <a:moveTo>
                  <a:pt x="6666" y="225681"/>
                </a:moveTo>
                <a:lnTo>
                  <a:pt x="6666" y="222256"/>
                </a:lnTo>
              </a:path>
              <a:path w="6984" h="407670">
                <a:moveTo>
                  <a:pt x="6666" y="222256"/>
                </a:moveTo>
                <a:lnTo>
                  <a:pt x="6666" y="218831"/>
                </a:lnTo>
              </a:path>
              <a:path w="6984" h="407670">
                <a:moveTo>
                  <a:pt x="6666" y="218831"/>
                </a:moveTo>
                <a:lnTo>
                  <a:pt x="6666" y="215406"/>
                </a:lnTo>
              </a:path>
              <a:path w="6984" h="407670">
                <a:moveTo>
                  <a:pt x="6666" y="215406"/>
                </a:moveTo>
                <a:lnTo>
                  <a:pt x="6666" y="211982"/>
                </a:lnTo>
              </a:path>
              <a:path w="6984" h="407670">
                <a:moveTo>
                  <a:pt x="6666" y="211982"/>
                </a:moveTo>
                <a:lnTo>
                  <a:pt x="6666" y="208557"/>
                </a:lnTo>
              </a:path>
              <a:path w="6984" h="407670">
                <a:moveTo>
                  <a:pt x="6666" y="208557"/>
                </a:moveTo>
                <a:lnTo>
                  <a:pt x="6666" y="205132"/>
                </a:lnTo>
              </a:path>
              <a:path w="6984" h="407670">
                <a:moveTo>
                  <a:pt x="6666" y="205132"/>
                </a:moveTo>
                <a:lnTo>
                  <a:pt x="6666" y="201707"/>
                </a:lnTo>
              </a:path>
              <a:path w="6984" h="407670">
                <a:moveTo>
                  <a:pt x="6666" y="201707"/>
                </a:moveTo>
                <a:lnTo>
                  <a:pt x="6666" y="198282"/>
                </a:lnTo>
              </a:path>
              <a:path w="6984" h="407670">
                <a:moveTo>
                  <a:pt x="6666" y="198282"/>
                </a:moveTo>
                <a:lnTo>
                  <a:pt x="6666" y="194857"/>
                </a:lnTo>
              </a:path>
              <a:path w="6984" h="407670">
                <a:moveTo>
                  <a:pt x="6666" y="194857"/>
                </a:moveTo>
                <a:lnTo>
                  <a:pt x="6666" y="191432"/>
                </a:lnTo>
              </a:path>
              <a:path w="6984" h="407670">
                <a:moveTo>
                  <a:pt x="6666" y="191432"/>
                </a:moveTo>
                <a:lnTo>
                  <a:pt x="6666" y="188007"/>
                </a:lnTo>
              </a:path>
              <a:path w="6984" h="407670">
                <a:moveTo>
                  <a:pt x="6666" y="188007"/>
                </a:moveTo>
                <a:lnTo>
                  <a:pt x="6666" y="184582"/>
                </a:lnTo>
              </a:path>
              <a:path w="6984" h="407670">
                <a:moveTo>
                  <a:pt x="6666" y="184582"/>
                </a:moveTo>
                <a:lnTo>
                  <a:pt x="6666" y="181158"/>
                </a:lnTo>
              </a:path>
              <a:path w="6984" h="407670">
                <a:moveTo>
                  <a:pt x="6666" y="181158"/>
                </a:moveTo>
                <a:lnTo>
                  <a:pt x="6666" y="177733"/>
                </a:lnTo>
              </a:path>
              <a:path w="6984" h="407670">
                <a:moveTo>
                  <a:pt x="6666" y="177733"/>
                </a:moveTo>
                <a:lnTo>
                  <a:pt x="6666" y="174308"/>
                </a:lnTo>
              </a:path>
              <a:path w="6984" h="407670">
                <a:moveTo>
                  <a:pt x="6666" y="174308"/>
                </a:moveTo>
                <a:lnTo>
                  <a:pt x="6666" y="170883"/>
                </a:lnTo>
              </a:path>
              <a:path w="6984" h="407670">
                <a:moveTo>
                  <a:pt x="6666" y="170883"/>
                </a:moveTo>
                <a:lnTo>
                  <a:pt x="6666" y="167458"/>
                </a:lnTo>
              </a:path>
              <a:path w="6984" h="407670">
                <a:moveTo>
                  <a:pt x="6666" y="167458"/>
                </a:moveTo>
                <a:lnTo>
                  <a:pt x="6666" y="164033"/>
                </a:lnTo>
              </a:path>
              <a:path w="6984" h="407670">
                <a:moveTo>
                  <a:pt x="6666" y="164033"/>
                </a:moveTo>
                <a:lnTo>
                  <a:pt x="6666" y="160608"/>
                </a:lnTo>
              </a:path>
              <a:path w="6984" h="407670">
                <a:moveTo>
                  <a:pt x="6666" y="160608"/>
                </a:moveTo>
                <a:lnTo>
                  <a:pt x="6666" y="157183"/>
                </a:lnTo>
              </a:path>
              <a:path w="6984" h="407670">
                <a:moveTo>
                  <a:pt x="6666" y="157183"/>
                </a:moveTo>
                <a:lnTo>
                  <a:pt x="6666" y="153759"/>
                </a:lnTo>
              </a:path>
              <a:path w="6984" h="407670">
                <a:moveTo>
                  <a:pt x="6666" y="153759"/>
                </a:moveTo>
                <a:lnTo>
                  <a:pt x="6666" y="150334"/>
                </a:lnTo>
              </a:path>
              <a:path w="6984" h="407670">
                <a:moveTo>
                  <a:pt x="6666" y="150334"/>
                </a:moveTo>
                <a:lnTo>
                  <a:pt x="6666" y="146909"/>
                </a:lnTo>
              </a:path>
              <a:path w="6984" h="407670">
                <a:moveTo>
                  <a:pt x="6666" y="146909"/>
                </a:moveTo>
                <a:lnTo>
                  <a:pt x="6666" y="143484"/>
                </a:lnTo>
              </a:path>
              <a:path w="6984" h="407670">
                <a:moveTo>
                  <a:pt x="6666" y="143484"/>
                </a:moveTo>
                <a:lnTo>
                  <a:pt x="6666" y="140059"/>
                </a:lnTo>
              </a:path>
              <a:path w="6984" h="407670">
                <a:moveTo>
                  <a:pt x="6666" y="140059"/>
                </a:moveTo>
                <a:lnTo>
                  <a:pt x="6666" y="136634"/>
                </a:lnTo>
              </a:path>
              <a:path w="6984" h="407670">
                <a:moveTo>
                  <a:pt x="6666" y="136634"/>
                </a:moveTo>
                <a:lnTo>
                  <a:pt x="6666" y="133209"/>
                </a:lnTo>
              </a:path>
              <a:path w="6984" h="407670">
                <a:moveTo>
                  <a:pt x="6666" y="133209"/>
                </a:moveTo>
                <a:lnTo>
                  <a:pt x="6666" y="129784"/>
                </a:lnTo>
              </a:path>
              <a:path w="6984" h="407670">
                <a:moveTo>
                  <a:pt x="6666" y="129784"/>
                </a:moveTo>
                <a:lnTo>
                  <a:pt x="6666" y="126360"/>
                </a:lnTo>
              </a:path>
              <a:path w="6984" h="407670">
                <a:moveTo>
                  <a:pt x="6666" y="126360"/>
                </a:moveTo>
                <a:lnTo>
                  <a:pt x="6666" y="122935"/>
                </a:lnTo>
              </a:path>
              <a:path w="6984" h="407670">
                <a:moveTo>
                  <a:pt x="6666" y="122935"/>
                </a:moveTo>
                <a:lnTo>
                  <a:pt x="6666" y="119510"/>
                </a:lnTo>
              </a:path>
              <a:path w="6984" h="407670">
                <a:moveTo>
                  <a:pt x="6666" y="119510"/>
                </a:moveTo>
                <a:lnTo>
                  <a:pt x="6666" y="116085"/>
                </a:lnTo>
              </a:path>
              <a:path w="6984" h="407670">
                <a:moveTo>
                  <a:pt x="6666" y="116085"/>
                </a:moveTo>
                <a:lnTo>
                  <a:pt x="6666" y="112660"/>
                </a:lnTo>
              </a:path>
              <a:path w="6984" h="407670">
                <a:moveTo>
                  <a:pt x="6666" y="112660"/>
                </a:moveTo>
                <a:lnTo>
                  <a:pt x="6666" y="109235"/>
                </a:lnTo>
              </a:path>
              <a:path w="6984" h="407670">
                <a:moveTo>
                  <a:pt x="6666" y="109235"/>
                </a:moveTo>
                <a:lnTo>
                  <a:pt x="6666" y="105810"/>
                </a:lnTo>
              </a:path>
              <a:path w="6984" h="407670">
                <a:moveTo>
                  <a:pt x="6666" y="105810"/>
                </a:moveTo>
                <a:lnTo>
                  <a:pt x="6666" y="102385"/>
                </a:lnTo>
              </a:path>
              <a:path w="6984" h="407670">
                <a:moveTo>
                  <a:pt x="6666" y="102385"/>
                </a:moveTo>
                <a:lnTo>
                  <a:pt x="6666" y="98960"/>
                </a:lnTo>
              </a:path>
              <a:path w="6984" h="407670">
                <a:moveTo>
                  <a:pt x="6666" y="98960"/>
                </a:moveTo>
                <a:lnTo>
                  <a:pt x="6666" y="95536"/>
                </a:lnTo>
              </a:path>
              <a:path w="6984" h="407670">
                <a:moveTo>
                  <a:pt x="6666" y="95536"/>
                </a:moveTo>
                <a:lnTo>
                  <a:pt x="6666" y="92111"/>
                </a:lnTo>
              </a:path>
              <a:path w="6984" h="407670">
                <a:moveTo>
                  <a:pt x="6666" y="92111"/>
                </a:moveTo>
                <a:lnTo>
                  <a:pt x="6666" y="88686"/>
                </a:lnTo>
              </a:path>
              <a:path w="6984" h="407670">
                <a:moveTo>
                  <a:pt x="6666" y="88686"/>
                </a:moveTo>
                <a:lnTo>
                  <a:pt x="6666" y="85261"/>
                </a:lnTo>
              </a:path>
              <a:path w="6984" h="407670">
                <a:moveTo>
                  <a:pt x="6666" y="85261"/>
                </a:moveTo>
                <a:lnTo>
                  <a:pt x="6666" y="81836"/>
                </a:lnTo>
              </a:path>
              <a:path w="6984" h="407670">
                <a:moveTo>
                  <a:pt x="6666" y="81836"/>
                </a:moveTo>
                <a:lnTo>
                  <a:pt x="6666" y="78411"/>
                </a:lnTo>
              </a:path>
              <a:path w="6984" h="407670">
                <a:moveTo>
                  <a:pt x="6666" y="78411"/>
                </a:moveTo>
                <a:lnTo>
                  <a:pt x="6666" y="74986"/>
                </a:lnTo>
              </a:path>
              <a:path w="6984" h="407670">
                <a:moveTo>
                  <a:pt x="6666" y="74986"/>
                </a:moveTo>
                <a:lnTo>
                  <a:pt x="6666" y="71561"/>
                </a:lnTo>
              </a:path>
              <a:path w="6984" h="407670">
                <a:moveTo>
                  <a:pt x="6666" y="71561"/>
                </a:moveTo>
                <a:lnTo>
                  <a:pt x="6666" y="67956"/>
                </a:lnTo>
              </a:path>
              <a:path w="6984" h="407670">
                <a:moveTo>
                  <a:pt x="6666" y="67956"/>
                </a:moveTo>
                <a:lnTo>
                  <a:pt x="6666" y="64531"/>
                </a:lnTo>
              </a:path>
              <a:path w="6984" h="407670">
                <a:moveTo>
                  <a:pt x="6666" y="64531"/>
                </a:moveTo>
                <a:lnTo>
                  <a:pt x="6666" y="61107"/>
                </a:lnTo>
              </a:path>
              <a:path w="6984" h="407670">
                <a:moveTo>
                  <a:pt x="6666" y="61107"/>
                </a:moveTo>
                <a:lnTo>
                  <a:pt x="6666" y="57682"/>
                </a:lnTo>
              </a:path>
              <a:path w="6984" h="407670">
                <a:moveTo>
                  <a:pt x="6666" y="57682"/>
                </a:moveTo>
                <a:lnTo>
                  <a:pt x="6666" y="54257"/>
                </a:lnTo>
              </a:path>
              <a:path w="6984" h="407670">
                <a:moveTo>
                  <a:pt x="6666" y="54257"/>
                </a:moveTo>
                <a:lnTo>
                  <a:pt x="6666" y="50832"/>
                </a:lnTo>
              </a:path>
              <a:path w="6984" h="407670">
                <a:moveTo>
                  <a:pt x="6666" y="50832"/>
                </a:moveTo>
                <a:lnTo>
                  <a:pt x="6666" y="47407"/>
                </a:lnTo>
              </a:path>
              <a:path w="6984" h="407670">
                <a:moveTo>
                  <a:pt x="6666" y="47407"/>
                </a:moveTo>
                <a:lnTo>
                  <a:pt x="6666" y="43982"/>
                </a:lnTo>
              </a:path>
              <a:path w="6984" h="407670">
                <a:moveTo>
                  <a:pt x="6666" y="43982"/>
                </a:moveTo>
                <a:lnTo>
                  <a:pt x="6666" y="40557"/>
                </a:lnTo>
              </a:path>
              <a:path w="6984" h="407670">
                <a:moveTo>
                  <a:pt x="6666" y="40557"/>
                </a:moveTo>
                <a:lnTo>
                  <a:pt x="6666" y="37132"/>
                </a:lnTo>
              </a:path>
              <a:path w="6984" h="407670">
                <a:moveTo>
                  <a:pt x="6666" y="37132"/>
                </a:moveTo>
                <a:lnTo>
                  <a:pt x="6666" y="33708"/>
                </a:lnTo>
              </a:path>
              <a:path w="6984" h="407670">
                <a:moveTo>
                  <a:pt x="6666" y="33708"/>
                </a:moveTo>
                <a:lnTo>
                  <a:pt x="6666" y="30283"/>
                </a:lnTo>
              </a:path>
              <a:path w="6984" h="407670">
                <a:moveTo>
                  <a:pt x="6666" y="30283"/>
                </a:moveTo>
                <a:lnTo>
                  <a:pt x="6666" y="26858"/>
                </a:lnTo>
              </a:path>
              <a:path w="6984" h="407670">
                <a:moveTo>
                  <a:pt x="6666" y="26858"/>
                </a:moveTo>
                <a:lnTo>
                  <a:pt x="6666" y="23433"/>
                </a:lnTo>
              </a:path>
              <a:path w="6984" h="407670">
                <a:moveTo>
                  <a:pt x="6666" y="23433"/>
                </a:moveTo>
                <a:lnTo>
                  <a:pt x="6666" y="20008"/>
                </a:lnTo>
              </a:path>
              <a:path w="6984" h="407670">
                <a:moveTo>
                  <a:pt x="6666" y="20008"/>
                </a:moveTo>
                <a:lnTo>
                  <a:pt x="6666" y="16583"/>
                </a:lnTo>
              </a:path>
              <a:path w="6984" h="407670">
                <a:moveTo>
                  <a:pt x="6666" y="16583"/>
                </a:moveTo>
                <a:lnTo>
                  <a:pt x="6666" y="13158"/>
                </a:lnTo>
              </a:path>
              <a:path w="6984" h="407670">
                <a:moveTo>
                  <a:pt x="6666" y="13158"/>
                </a:moveTo>
                <a:lnTo>
                  <a:pt x="6666" y="9733"/>
                </a:lnTo>
              </a:path>
              <a:path w="6984" h="407670">
                <a:moveTo>
                  <a:pt x="6666" y="9733"/>
                </a:moveTo>
                <a:lnTo>
                  <a:pt x="6666" y="6308"/>
                </a:lnTo>
              </a:path>
              <a:path w="6984" h="407670">
                <a:moveTo>
                  <a:pt x="6666" y="6308"/>
                </a:moveTo>
                <a:lnTo>
                  <a:pt x="6666" y="2884"/>
                </a:lnTo>
              </a:path>
              <a:path w="6984" h="407670">
                <a:moveTo>
                  <a:pt x="6666" y="2884"/>
                </a:moveTo>
                <a:lnTo>
                  <a:pt x="6666" y="0"/>
                </a:lnTo>
              </a:path>
              <a:path w="6984" h="407670">
                <a:moveTo>
                  <a:pt x="6666" y="407380"/>
                </a:moveTo>
                <a:lnTo>
                  <a:pt x="0" y="407380"/>
                </a:lnTo>
              </a:path>
            </a:pathLst>
          </a:custGeom>
          <a:ln w="3422">
            <a:solidFill>
              <a:srgbClr val="000000"/>
            </a:solidFill>
          </a:ln>
        </p:spPr>
        <p:txBody>
          <a:bodyPr wrap="square" lIns="0" tIns="0" rIns="0" bIns="0" rtlCol="0"/>
          <a:lstStyle/>
          <a:p>
            <a:endParaRPr/>
          </a:p>
        </p:txBody>
      </p:sp>
      <p:sp>
        <p:nvSpPr>
          <p:cNvPr id="747" name="object 747"/>
          <p:cNvSpPr txBox="1"/>
          <p:nvPr/>
        </p:nvSpPr>
        <p:spPr>
          <a:xfrm>
            <a:off x="6533894" y="6204062"/>
            <a:ext cx="3556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748" name="object 748"/>
          <p:cNvSpPr/>
          <p:nvPr/>
        </p:nvSpPr>
        <p:spPr>
          <a:xfrm>
            <a:off x="6557946" y="6146849"/>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49" name="object 749"/>
          <p:cNvSpPr txBox="1"/>
          <p:nvPr/>
        </p:nvSpPr>
        <p:spPr>
          <a:xfrm>
            <a:off x="6497318" y="6122766"/>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15000</a:t>
            </a:r>
            <a:endParaRPr sz="100">
              <a:latin typeface="Arial"/>
              <a:cs typeface="Arial"/>
            </a:endParaRPr>
          </a:p>
        </p:txBody>
      </p:sp>
      <p:sp>
        <p:nvSpPr>
          <p:cNvPr id="750" name="object 750"/>
          <p:cNvSpPr/>
          <p:nvPr/>
        </p:nvSpPr>
        <p:spPr>
          <a:xfrm>
            <a:off x="6557946" y="6065373"/>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1" name="object 751"/>
          <p:cNvSpPr txBox="1"/>
          <p:nvPr/>
        </p:nvSpPr>
        <p:spPr>
          <a:xfrm>
            <a:off x="6497318" y="6041110"/>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30000</a:t>
            </a:r>
            <a:endParaRPr sz="100">
              <a:latin typeface="Arial"/>
              <a:cs typeface="Arial"/>
            </a:endParaRPr>
          </a:p>
        </p:txBody>
      </p:sp>
      <p:sp>
        <p:nvSpPr>
          <p:cNvPr id="752" name="object 752"/>
          <p:cNvSpPr/>
          <p:nvPr/>
        </p:nvSpPr>
        <p:spPr>
          <a:xfrm>
            <a:off x="6557946" y="5983897"/>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3" name="object 753"/>
          <p:cNvSpPr txBox="1"/>
          <p:nvPr/>
        </p:nvSpPr>
        <p:spPr>
          <a:xfrm>
            <a:off x="6497318" y="5959634"/>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45000</a:t>
            </a:r>
            <a:endParaRPr sz="100">
              <a:latin typeface="Arial"/>
              <a:cs typeface="Arial"/>
            </a:endParaRPr>
          </a:p>
        </p:txBody>
      </p:sp>
      <p:sp>
        <p:nvSpPr>
          <p:cNvPr id="754" name="object 754"/>
          <p:cNvSpPr/>
          <p:nvPr/>
        </p:nvSpPr>
        <p:spPr>
          <a:xfrm>
            <a:off x="6557946" y="5902421"/>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5" name="object 755"/>
          <p:cNvSpPr txBox="1"/>
          <p:nvPr/>
        </p:nvSpPr>
        <p:spPr>
          <a:xfrm>
            <a:off x="6497318" y="5878158"/>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60000</a:t>
            </a:r>
            <a:endParaRPr sz="100">
              <a:latin typeface="Arial"/>
              <a:cs typeface="Arial"/>
            </a:endParaRPr>
          </a:p>
        </p:txBody>
      </p:sp>
      <p:sp>
        <p:nvSpPr>
          <p:cNvPr id="756" name="object 756"/>
          <p:cNvSpPr/>
          <p:nvPr/>
        </p:nvSpPr>
        <p:spPr>
          <a:xfrm>
            <a:off x="6557946" y="5820945"/>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7" name="object 757"/>
          <p:cNvSpPr txBox="1"/>
          <p:nvPr/>
        </p:nvSpPr>
        <p:spPr>
          <a:xfrm>
            <a:off x="6497318" y="5796862"/>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75000</a:t>
            </a:r>
            <a:endParaRPr sz="100">
              <a:latin typeface="Arial"/>
              <a:cs typeface="Arial"/>
            </a:endParaRPr>
          </a:p>
        </p:txBody>
      </p:sp>
      <p:sp>
        <p:nvSpPr>
          <p:cNvPr id="758" name="object 758"/>
          <p:cNvSpPr/>
          <p:nvPr/>
        </p:nvSpPr>
        <p:spPr>
          <a:xfrm>
            <a:off x="6457585" y="5996358"/>
            <a:ext cx="53340" cy="90170"/>
          </a:xfrm>
          <a:custGeom>
            <a:avLst/>
            <a:gdLst/>
            <a:ahLst/>
            <a:cxnLst/>
            <a:rect l="l" t="t" r="r" b="b"/>
            <a:pathLst>
              <a:path w="53340" h="90170">
                <a:moveTo>
                  <a:pt x="0" y="89926"/>
                </a:moveTo>
                <a:lnTo>
                  <a:pt x="0" y="0"/>
                </a:lnTo>
                <a:lnTo>
                  <a:pt x="53125" y="0"/>
                </a:lnTo>
                <a:lnTo>
                  <a:pt x="53125" y="89926"/>
                </a:lnTo>
                <a:lnTo>
                  <a:pt x="0" y="89926"/>
                </a:lnTo>
                <a:close/>
              </a:path>
            </a:pathLst>
          </a:custGeom>
          <a:solidFill>
            <a:srgbClr val="FFFFFF"/>
          </a:solidFill>
        </p:spPr>
        <p:txBody>
          <a:bodyPr wrap="square" lIns="0" tIns="0" rIns="0" bIns="0" rtlCol="0"/>
          <a:lstStyle/>
          <a:p>
            <a:endParaRPr/>
          </a:p>
        </p:txBody>
      </p:sp>
      <p:sp>
        <p:nvSpPr>
          <p:cNvPr id="759" name="object 759"/>
          <p:cNvSpPr txBox="1"/>
          <p:nvPr/>
        </p:nvSpPr>
        <p:spPr>
          <a:xfrm>
            <a:off x="6456848" y="5992701"/>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sp>
        <p:nvSpPr>
          <p:cNvPr id="760" name="object 760"/>
          <p:cNvSpPr/>
          <p:nvPr/>
        </p:nvSpPr>
        <p:spPr>
          <a:xfrm>
            <a:off x="8029089" y="5750788"/>
            <a:ext cx="173355" cy="106045"/>
          </a:xfrm>
          <a:custGeom>
            <a:avLst/>
            <a:gdLst/>
            <a:ahLst/>
            <a:cxnLst/>
            <a:rect l="l" t="t" r="r" b="b"/>
            <a:pathLst>
              <a:path w="173354" h="106045">
                <a:moveTo>
                  <a:pt x="0" y="0"/>
                </a:moveTo>
                <a:lnTo>
                  <a:pt x="172935" y="0"/>
                </a:lnTo>
                <a:lnTo>
                  <a:pt x="172935" y="105491"/>
                </a:lnTo>
                <a:lnTo>
                  <a:pt x="0" y="105491"/>
                </a:lnTo>
                <a:lnTo>
                  <a:pt x="0" y="0"/>
                </a:lnTo>
                <a:close/>
              </a:path>
            </a:pathLst>
          </a:custGeom>
          <a:solidFill>
            <a:srgbClr val="FFFFFF"/>
          </a:solidFill>
        </p:spPr>
        <p:txBody>
          <a:bodyPr wrap="square" lIns="0" tIns="0" rIns="0" bIns="0" rtlCol="0"/>
          <a:lstStyle/>
          <a:p>
            <a:endParaRPr/>
          </a:p>
        </p:txBody>
      </p:sp>
      <p:sp>
        <p:nvSpPr>
          <p:cNvPr id="761" name="object 761"/>
          <p:cNvSpPr txBox="1"/>
          <p:nvPr/>
        </p:nvSpPr>
        <p:spPr>
          <a:xfrm>
            <a:off x="6431077" y="5373343"/>
            <a:ext cx="150495" cy="71120"/>
          </a:xfrm>
          <a:prstGeom prst="rect">
            <a:avLst/>
          </a:prstGeom>
        </p:spPr>
        <p:txBody>
          <a:bodyPr vert="horz" wrap="square" lIns="0" tIns="12700" rIns="0" bIns="0" rtlCol="0">
            <a:spAutoFit/>
          </a:bodyPr>
          <a:lstStyle/>
          <a:p>
            <a:pPr marL="38100">
              <a:lnSpc>
                <a:spcPct val="100000"/>
              </a:lnSpc>
              <a:spcBef>
                <a:spcPts val="100"/>
              </a:spcBef>
            </a:pPr>
            <a:r>
              <a:rPr sz="450" b="1" baseline="-27777" dirty="0">
                <a:latin typeface="Arial"/>
                <a:cs typeface="Arial"/>
              </a:rPr>
              <a:t>A</a:t>
            </a:r>
            <a:r>
              <a:rPr sz="450" b="1" spc="240" baseline="-27777" dirty="0">
                <a:latin typeface="Arial"/>
                <a:cs typeface="Arial"/>
              </a:rPr>
              <a:t> </a:t>
            </a:r>
            <a:r>
              <a:rPr sz="100" b="1" spc="-25" dirty="0">
                <a:latin typeface="Arial"/>
                <a:cs typeface="Arial"/>
              </a:rPr>
              <a:t>125</a:t>
            </a:r>
            <a:endParaRPr sz="100">
              <a:latin typeface="Arial"/>
              <a:cs typeface="Arial"/>
            </a:endParaRPr>
          </a:p>
        </p:txBody>
      </p:sp>
      <p:sp>
        <p:nvSpPr>
          <p:cNvPr id="762" name="object 762"/>
          <p:cNvSpPr txBox="1"/>
          <p:nvPr/>
        </p:nvSpPr>
        <p:spPr>
          <a:xfrm>
            <a:off x="6456477" y="5734976"/>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C</a:t>
            </a:r>
            <a:endParaRPr sz="300">
              <a:latin typeface="Arial"/>
              <a:cs typeface="Arial"/>
            </a:endParaRPr>
          </a:p>
        </p:txBody>
      </p:sp>
      <p:sp>
        <p:nvSpPr>
          <p:cNvPr id="763" name="object 763"/>
          <p:cNvSpPr txBox="1"/>
          <p:nvPr/>
        </p:nvSpPr>
        <p:spPr>
          <a:xfrm>
            <a:off x="7036939" y="5381582"/>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B</a:t>
            </a:r>
            <a:endParaRPr sz="300">
              <a:latin typeface="Arial"/>
              <a:cs typeface="Arial"/>
            </a:endParaRPr>
          </a:p>
        </p:txBody>
      </p:sp>
      <p:sp>
        <p:nvSpPr>
          <p:cNvPr id="764" name="object 764"/>
          <p:cNvSpPr/>
          <p:nvPr/>
        </p:nvSpPr>
        <p:spPr>
          <a:xfrm>
            <a:off x="7100422" y="5709283"/>
            <a:ext cx="351155" cy="43815"/>
          </a:xfrm>
          <a:custGeom>
            <a:avLst/>
            <a:gdLst/>
            <a:ahLst/>
            <a:cxnLst/>
            <a:rect l="l" t="t" r="r" b="b"/>
            <a:pathLst>
              <a:path w="351154" h="43814">
                <a:moveTo>
                  <a:pt x="0" y="0"/>
                </a:moveTo>
                <a:lnTo>
                  <a:pt x="351061" y="0"/>
                </a:lnTo>
                <a:lnTo>
                  <a:pt x="351061" y="43234"/>
                </a:lnTo>
                <a:lnTo>
                  <a:pt x="0" y="43234"/>
                </a:lnTo>
                <a:lnTo>
                  <a:pt x="0" y="0"/>
                </a:lnTo>
                <a:close/>
              </a:path>
            </a:pathLst>
          </a:custGeom>
          <a:solidFill>
            <a:srgbClr val="FFFFFF"/>
          </a:solidFill>
        </p:spPr>
        <p:txBody>
          <a:bodyPr wrap="square" lIns="0" tIns="0" rIns="0" bIns="0" rtlCol="0"/>
          <a:lstStyle/>
          <a:p>
            <a:endParaRPr/>
          </a:p>
        </p:txBody>
      </p:sp>
      <p:sp>
        <p:nvSpPr>
          <p:cNvPr id="765" name="object 765"/>
          <p:cNvSpPr txBox="1"/>
          <p:nvPr/>
        </p:nvSpPr>
        <p:spPr>
          <a:xfrm>
            <a:off x="7128681" y="5669086"/>
            <a:ext cx="340360" cy="88900"/>
          </a:xfrm>
          <a:prstGeom prst="rect">
            <a:avLst/>
          </a:prstGeom>
        </p:spPr>
        <p:txBody>
          <a:bodyPr vert="horz" wrap="square" lIns="0" tIns="12700" rIns="0" bIns="0" rtlCol="0">
            <a:spAutoFit/>
          </a:bodyPr>
          <a:lstStyle/>
          <a:p>
            <a:pPr algn="ctr">
              <a:lnSpc>
                <a:spcPct val="100000"/>
              </a:lnSpc>
              <a:spcBef>
                <a:spcPts val="100"/>
              </a:spcBef>
            </a:pPr>
            <a:r>
              <a:rPr sz="100" b="1" dirty="0">
                <a:latin typeface="Arial"/>
                <a:cs typeface="Arial"/>
              </a:rPr>
              <a:t>!"#$!%&amp;'(</a:t>
            </a:r>
            <a:r>
              <a:rPr sz="100" b="1" spc="10" dirty="0">
                <a:latin typeface="Arial"/>
                <a:cs typeface="Arial"/>
              </a:rPr>
              <a:t> </a:t>
            </a:r>
            <a:r>
              <a:rPr sz="100" b="1" dirty="0">
                <a:latin typeface="Arial"/>
                <a:cs typeface="Arial"/>
              </a:rPr>
              <a:t>*+</a:t>
            </a:r>
            <a:r>
              <a:rPr sz="100" b="1" spc="290" dirty="0">
                <a:latin typeface="Arial"/>
                <a:cs typeface="Arial"/>
              </a:rPr>
              <a:t>  </a:t>
            </a:r>
            <a:r>
              <a:rPr sz="100" b="1" dirty="0">
                <a:latin typeface="Arial"/>
                <a:cs typeface="Arial"/>
              </a:rPr>
              <a:t>!"#$!%&amp;'( </a:t>
            </a:r>
            <a:r>
              <a:rPr sz="100" b="1" spc="-10" dirty="0">
                <a:latin typeface="Arial"/>
                <a:cs typeface="Arial"/>
              </a:rPr>
              <a:t>12/3(</a:t>
            </a:r>
            <a:endParaRPr sz="100">
              <a:latin typeface="Arial"/>
              <a:cs typeface="Arial"/>
            </a:endParaRPr>
          </a:p>
          <a:p>
            <a:pPr>
              <a:lnSpc>
                <a:spcPct val="100000"/>
              </a:lnSpc>
              <a:spcBef>
                <a:spcPts val="25"/>
              </a:spcBef>
            </a:pPr>
            <a:endParaRPr sz="100">
              <a:latin typeface="Arial"/>
              <a:cs typeface="Arial"/>
            </a:endParaRPr>
          </a:p>
          <a:p>
            <a:pPr marR="28575" algn="ctr">
              <a:lnSpc>
                <a:spcPct val="100000"/>
              </a:lnSpc>
            </a:pPr>
            <a:r>
              <a:rPr sz="225" b="1" i="1" spc="-15" baseline="18518" dirty="0">
                <a:latin typeface="Arial"/>
                <a:cs typeface="Arial"/>
              </a:rPr>
              <a:t>!</a:t>
            </a:r>
            <a:r>
              <a:rPr sz="200" b="1" spc="-10" dirty="0">
                <a:latin typeface="Arial"/>
                <a:cs typeface="Arial"/>
              </a:rPr>
              <a:t>C</a:t>
            </a:r>
            <a:r>
              <a:rPr sz="225" b="1" i="1" spc="-15" baseline="18518" dirty="0">
                <a:latin typeface="Arial"/>
                <a:cs typeface="Arial"/>
              </a:rPr>
              <a:t>"##</a:t>
            </a:r>
            <a:r>
              <a:rPr sz="200" b="1" spc="-10" dirty="0">
                <a:latin typeface="Arial"/>
                <a:cs typeface="Arial"/>
              </a:rPr>
              <a:t>e</a:t>
            </a:r>
            <a:r>
              <a:rPr sz="225" b="1" i="1" spc="-15" baseline="18518" dirty="0">
                <a:latin typeface="Arial"/>
                <a:cs typeface="Arial"/>
              </a:rPr>
              <a:t>%</a:t>
            </a:r>
            <a:r>
              <a:rPr sz="200" b="1" spc="-10" dirty="0">
                <a:latin typeface="Arial"/>
                <a:cs typeface="Arial"/>
              </a:rPr>
              <a:t>ll</a:t>
            </a:r>
            <a:r>
              <a:rPr sz="225" b="1" i="1" spc="-15" baseline="18518" dirty="0">
                <a:latin typeface="Arial"/>
                <a:cs typeface="Arial"/>
              </a:rPr>
              <a:t>&amp;'</a:t>
            </a:r>
            <a:r>
              <a:rPr sz="200" b="1" spc="-10" dirty="0">
                <a:latin typeface="Arial"/>
                <a:cs typeface="Arial"/>
              </a:rPr>
              <a:t>s</a:t>
            </a:r>
            <a:r>
              <a:rPr sz="225" b="1" i="1" spc="-15" baseline="18518" dirty="0">
                <a:latin typeface="Arial"/>
                <a:cs typeface="Arial"/>
              </a:rPr>
              <a:t>"(</a:t>
            </a:r>
            <a:endParaRPr sz="225" baseline="18518">
              <a:latin typeface="Arial"/>
              <a:cs typeface="Arial"/>
            </a:endParaRPr>
          </a:p>
        </p:txBody>
      </p:sp>
      <p:sp>
        <p:nvSpPr>
          <p:cNvPr id="766" name="object 766"/>
          <p:cNvSpPr txBox="1"/>
          <p:nvPr/>
        </p:nvSpPr>
        <p:spPr>
          <a:xfrm>
            <a:off x="7369991" y="5766434"/>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D</a:t>
            </a:r>
            <a:endParaRPr sz="300">
              <a:latin typeface="Arial"/>
              <a:cs typeface="Arial"/>
            </a:endParaRPr>
          </a:p>
        </p:txBody>
      </p:sp>
      <p:sp>
        <p:nvSpPr>
          <p:cNvPr id="767" name="object 767"/>
          <p:cNvSpPr txBox="1"/>
          <p:nvPr/>
        </p:nvSpPr>
        <p:spPr>
          <a:xfrm>
            <a:off x="6453134" y="6259218"/>
            <a:ext cx="1621790" cy="342900"/>
          </a:xfrm>
          <a:prstGeom prst="rect">
            <a:avLst/>
          </a:prstGeom>
        </p:spPr>
        <p:txBody>
          <a:bodyPr vert="horz" wrap="square" lIns="0" tIns="17780" rIns="0" bIns="0" rtlCol="0">
            <a:spAutoFit/>
          </a:bodyPr>
          <a:lstStyle/>
          <a:p>
            <a:pPr marL="446405">
              <a:lnSpc>
                <a:spcPct val="100000"/>
              </a:lnSpc>
              <a:spcBef>
                <a:spcPts val="140"/>
              </a:spcBef>
              <a:tabLst>
                <a:tab pos="1335405" algn="l"/>
              </a:tabLst>
            </a:pPr>
            <a:r>
              <a:rPr sz="200" b="1" spc="-10" dirty="0">
                <a:latin typeface="Arial"/>
                <a:cs typeface="Arial"/>
              </a:rPr>
              <a:t>Conditions</a:t>
            </a:r>
            <a:r>
              <a:rPr sz="200" b="1" dirty="0">
                <a:latin typeface="Arial"/>
                <a:cs typeface="Arial"/>
              </a:rPr>
              <a:t>	</a:t>
            </a:r>
            <a:r>
              <a:rPr sz="200" b="1" spc="-10" dirty="0">
                <a:latin typeface="Arial"/>
                <a:cs typeface="Arial"/>
              </a:rPr>
              <a:t>Cells</a:t>
            </a:r>
            <a:endParaRPr sz="200">
              <a:latin typeface="Arial"/>
              <a:cs typeface="Arial"/>
            </a:endParaRPr>
          </a:p>
          <a:p>
            <a:pPr marL="12700">
              <a:lnSpc>
                <a:spcPct val="100000"/>
              </a:lnSpc>
              <a:spcBef>
                <a:spcPts val="105"/>
              </a:spcBef>
            </a:pPr>
            <a:r>
              <a:rPr sz="350" b="1" dirty="0">
                <a:latin typeface="Times New Roman"/>
                <a:cs typeface="Times New Roman"/>
              </a:rPr>
              <a:t>Figure</a:t>
            </a:r>
            <a:r>
              <a:rPr sz="350" b="1" spc="10" dirty="0">
                <a:latin typeface="Times New Roman"/>
                <a:cs typeface="Times New Roman"/>
              </a:rPr>
              <a:t> 3:</a:t>
            </a:r>
            <a:r>
              <a:rPr sz="350" b="1" spc="15" dirty="0">
                <a:latin typeface="Times New Roman"/>
                <a:cs typeface="Times New Roman"/>
              </a:rPr>
              <a:t> </a:t>
            </a:r>
            <a:r>
              <a:rPr sz="300" b="1" spc="10" dirty="0">
                <a:latin typeface="Times New Roman"/>
                <a:cs typeface="Times New Roman"/>
              </a:rPr>
              <a:t>Effect</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level</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expression</a:t>
            </a:r>
            <a:r>
              <a:rPr sz="300" b="1" spc="15" dirty="0">
                <a:latin typeface="Times New Roman"/>
                <a:cs typeface="Times New Roman"/>
              </a:rPr>
              <a:t> </a:t>
            </a:r>
            <a:r>
              <a:rPr sz="300" b="1" spc="10" dirty="0">
                <a:latin typeface="Times New Roman"/>
                <a:cs typeface="Times New Roman"/>
              </a:rPr>
              <a:t>of</a:t>
            </a:r>
            <a:r>
              <a:rPr sz="300" b="1" spc="20" dirty="0">
                <a:latin typeface="Times New Roman"/>
                <a:cs typeface="Times New Roman"/>
              </a:rPr>
              <a:t> </a:t>
            </a:r>
            <a:r>
              <a:rPr sz="300" b="1" dirty="0">
                <a:latin typeface="Times New Roman"/>
                <a:cs typeface="Times New Roman"/>
              </a:rPr>
              <a:t>nectin-</a:t>
            </a:r>
            <a:r>
              <a:rPr sz="300" b="1" spc="10" dirty="0">
                <a:latin typeface="Times New Roman"/>
                <a:cs typeface="Times New Roman"/>
              </a:rPr>
              <a:t>4</a:t>
            </a:r>
            <a:r>
              <a:rPr sz="300" b="1" spc="15" dirty="0">
                <a:latin typeface="Times New Roman"/>
                <a:cs typeface="Times New Roman"/>
              </a:rPr>
              <a:t> </a:t>
            </a:r>
            <a:r>
              <a:rPr sz="300" b="1" spc="10" dirty="0">
                <a:latin typeface="Times New Roman"/>
                <a:cs typeface="Times New Roman"/>
              </a:rPr>
              <a:t>on</a:t>
            </a:r>
            <a:r>
              <a:rPr sz="300" b="1" spc="15" dirty="0">
                <a:latin typeface="Times New Roman"/>
                <a:cs typeface="Times New Roman"/>
              </a:rPr>
              <a:t> </a:t>
            </a:r>
            <a:r>
              <a:rPr sz="300" b="1" dirty="0">
                <a:latin typeface="Times New Roman"/>
                <a:cs typeface="Times New Roman"/>
              </a:rPr>
              <a:t>cellular</a:t>
            </a:r>
            <a:r>
              <a:rPr sz="300" b="1" spc="10"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marL="12700">
              <a:lnSpc>
                <a:spcPct val="100000"/>
              </a:lnSpc>
              <a:spcBef>
                <a:spcPts val="5"/>
              </a:spcBef>
            </a:pPr>
            <a:r>
              <a:rPr sz="300" b="1" i="1" dirty="0">
                <a:latin typeface="Times New Roman"/>
                <a:cs typeface="Times New Roman"/>
              </a:rPr>
              <a:t>A</a:t>
            </a:r>
            <a:r>
              <a:rPr sz="300" b="1" i="1" spc="25" dirty="0">
                <a:latin typeface="Times New Roman"/>
                <a:cs typeface="Times New Roman"/>
              </a:rPr>
              <a:t> </a:t>
            </a:r>
            <a:r>
              <a:rPr sz="300" b="1" i="1" dirty="0">
                <a:latin typeface="Times New Roman"/>
                <a:cs typeface="Times New Roman"/>
              </a:rPr>
              <a:t>:</a:t>
            </a:r>
            <a:r>
              <a:rPr sz="300" b="1" i="1" spc="55" dirty="0">
                <a:latin typeface="Times New Roman"/>
                <a:cs typeface="Times New Roman"/>
              </a:rPr>
              <a:t> </a:t>
            </a:r>
            <a:r>
              <a:rPr sz="200" b="1" i="1" dirty="0">
                <a:latin typeface="Times New Roman"/>
                <a:cs typeface="Times New Roman"/>
              </a:rPr>
              <a:t>Effect</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specific</a:t>
            </a:r>
            <a:r>
              <a:rPr sz="200" b="1" i="1" spc="40" dirty="0">
                <a:latin typeface="Times New Roman"/>
                <a:cs typeface="Times New Roman"/>
              </a:rPr>
              <a:t> </a:t>
            </a:r>
            <a:r>
              <a:rPr sz="200" b="1" i="1" dirty="0">
                <a:latin typeface="Times New Roman"/>
                <a:cs typeface="Times New Roman"/>
              </a:rPr>
              <a:t>siRNA</a:t>
            </a:r>
            <a:r>
              <a:rPr sz="200" b="1" i="1" spc="25" dirty="0">
                <a:latin typeface="Times New Roman"/>
                <a:cs typeface="Times New Roman"/>
              </a:rPr>
              <a:t> </a:t>
            </a:r>
            <a:r>
              <a:rPr sz="200" b="1" i="1" dirty="0">
                <a:latin typeface="Times New Roman"/>
                <a:cs typeface="Times New Roman"/>
              </a:rPr>
              <a:t>on</a:t>
            </a:r>
            <a:r>
              <a:rPr sz="200" b="1" i="1" spc="4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expression</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MCF-7</a:t>
            </a:r>
            <a:r>
              <a:rPr sz="200" b="1" i="1" spc="40" dirty="0">
                <a:latin typeface="Times New Roman"/>
                <a:cs typeface="Times New Roman"/>
              </a:rPr>
              <a:t> </a:t>
            </a:r>
            <a:r>
              <a:rPr sz="200" b="1" i="1" dirty="0">
                <a:latin typeface="Times New Roman"/>
                <a:cs typeface="Times New Roman"/>
              </a:rPr>
              <a:t>cell</a:t>
            </a:r>
            <a:r>
              <a:rPr sz="200" b="1" i="1" spc="4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40" dirty="0">
                <a:latin typeface="Times New Roman"/>
                <a:cs typeface="Times New Roman"/>
              </a:rPr>
              <a:t> </a:t>
            </a: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percentage</a:t>
            </a:r>
            <a:r>
              <a:rPr sz="200" i="1" spc="40"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dirty="0">
                <a:latin typeface="Times New Roman"/>
                <a:cs typeface="Times New Roman"/>
              </a:rPr>
              <a:t>expression</a:t>
            </a:r>
            <a:r>
              <a:rPr sz="200" i="1" spc="40" dirty="0">
                <a:latin typeface="Times New Roman"/>
                <a:cs typeface="Times New Roman"/>
              </a:rPr>
              <a:t> </a:t>
            </a:r>
            <a:r>
              <a:rPr sz="200" i="1" dirty="0">
                <a:latin typeface="Times New Roman"/>
                <a:cs typeface="Times New Roman"/>
              </a:rPr>
              <a:t>is</a:t>
            </a:r>
            <a:r>
              <a:rPr sz="200" i="1" spc="40" dirty="0">
                <a:latin typeface="Times New Roman"/>
                <a:cs typeface="Times New Roman"/>
              </a:rPr>
              <a:t> </a:t>
            </a:r>
            <a:r>
              <a:rPr sz="200" i="1" dirty="0">
                <a:latin typeface="Times New Roman"/>
                <a:cs typeface="Times New Roman"/>
              </a:rPr>
              <a:t>calculated</a:t>
            </a:r>
            <a:r>
              <a:rPr sz="200" i="1" spc="45" dirty="0">
                <a:latin typeface="Times New Roman"/>
                <a:cs typeface="Times New Roman"/>
              </a:rPr>
              <a:t> </a:t>
            </a:r>
            <a:r>
              <a:rPr sz="200" i="1" dirty="0">
                <a:latin typeface="Times New Roman"/>
                <a:cs typeface="Times New Roman"/>
              </a:rPr>
              <a:t>according</a:t>
            </a:r>
            <a:r>
              <a:rPr sz="200" i="1" spc="40" dirty="0">
                <a:latin typeface="Times New Roman"/>
                <a:cs typeface="Times New Roman"/>
              </a:rPr>
              <a:t> </a:t>
            </a:r>
            <a:r>
              <a:rPr sz="200" i="1" dirty="0">
                <a:latin typeface="Times New Roman"/>
                <a:cs typeface="Times New Roman"/>
              </a:rPr>
              <a:t>to</a:t>
            </a:r>
            <a:r>
              <a:rPr sz="200" i="1" spc="45" dirty="0">
                <a:latin typeface="Times New Roman"/>
                <a:cs typeface="Times New Roman"/>
              </a:rPr>
              <a:t> </a:t>
            </a:r>
            <a:r>
              <a:rPr sz="200" i="1" dirty="0">
                <a:latin typeface="Times New Roman"/>
                <a:cs typeface="Times New Roman"/>
              </a:rPr>
              <a:t>siRNA-</a:t>
            </a:r>
            <a:r>
              <a:rPr sz="200" i="1" spc="-10" dirty="0">
                <a:latin typeface="Times New Roman"/>
                <a:cs typeface="Times New Roman"/>
              </a:rPr>
              <a:t>control</a:t>
            </a:r>
            <a:endParaRPr sz="200">
              <a:latin typeface="Times New Roman"/>
              <a:cs typeface="Times New Roman"/>
            </a:endParaRPr>
          </a:p>
          <a:p>
            <a:pPr marL="12700" marR="398780">
              <a:lnSpc>
                <a:spcPts val="330"/>
              </a:lnSpc>
              <a:spcBef>
                <a:spcPts val="100"/>
              </a:spcBef>
            </a:pPr>
            <a:r>
              <a:rPr sz="300" b="1" i="1" dirty="0">
                <a:latin typeface="Times New Roman"/>
                <a:cs typeface="Times New Roman"/>
              </a:rPr>
              <a:t>B</a:t>
            </a:r>
            <a:r>
              <a:rPr sz="300" b="1" i="1" spc="40" dirty="0">
                <a:latin typeface="Times New Roman"/>
                <a:cs typeface="Times New Roman"/>
              </a:rPr>
              <a:t> </a:t>
            </a:r>
            <a:r>
              <a:rPr sz="300" b="1" i="1" dirty="0">
                <a:latin typeface="Times New Roman"/>
                <a:cs typeface="Times New Roman"/>
              </a:rPr>
              <a:t>:</a:t>
            </a:r>
            <a:r>
              <a:rPr sz="300" b="1" i="1" spc="45" dirty="0">
                <a:latin typeface="Times New Roman"/>
                <a:cs typeface="Times New Roman"/>
              </a:rPr>
              <a:t> </a:t>
            </a:r>
            <a:r>
              <a:rPr sz="200" b="1" i="1" dirty="0">
                <a:latin typeface="Times New Roman"/>
                <a:cs typeface="Times New Roman"/>
              </a:rPr>
              <a:t>Effect</a:t>
            </a:r>
            <a:r>
              <a:rPr sz="200" b="1" i="1" spc="35" dirty="0">
                <a:latin typeface="Times New Roman"/>
                <a:cs typeface="Times New Roman"/>
              </a:rPr>
              <a:t> </a:t>
            </a:r>
            <a:r>
              <a:rPr sz="200" b="1" i="1" dirty="0">
                <a:latin typeface="Times New Roman"/>
                <a:cs typeface="Times New Roman"/>
              </a:rPr>
              <a:t>of</a:t>
            </a:r>
            <a:r>
              <a:rPr sz="200" b="1" i="1" spc="40" dirty="0">
                <a:latin typeface="Times New Roman"/>
                <a:cs typeface="Times New Roman"/>
              </a:rPr>
              <a:t> </a:t>
            </a:r>
            <a:r>
              <a:rPr sz="200" b="1" i="1" dirty="0">
                <a:latin typeface="Times New Roman"/>
                <a:cs typeface="Times New Roman"/>
              </a:rPr>
              <a:t>specific</a:t>
            </a:r>
            <a:r>
              <a:rPr sz="200" b="1" i="1" spc="35" dirty="0">
                <a:latin typeface="Times New Roman"/>
                <a:cs typeface="Times New Roman"/>
              </a:rPr>
              <a:t> </a:t>
            </a:r>
            <a:r>
              <a:rPr sz="200" b="1" i="1" dirty="0">
                <a:latin typeface="Times New Roman"/>
                <a:cs typeface="Times New Roman"/>
              </a:rPr>
              <a:t>siRNA</a:t>
            </a:r>
            <a:r>
              <a:rPr sz="200" b="1" i="1" spc="15" dirty="0">
                <a:latin typeface="Times New Roman"/>
                <a:cs typeface="Times New Roman"/>
              </a:rPr>
              <a:t> </a:t>
            </a:r>
            <a:r>
              <a:rPr sz="200" b="1" i="1" dirty="0">
                <a:latin typeface="Times New Roman"/>
                <a:cs typeface="Times New Roman"/>
              </a:rPr>
              <a:t>on</a:t>
            </a:r>
            <a:r>
              <a:rPr sz="200" b="1" i="1" spc="3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expression</a:t>
            </a:r>
            <a:r>
              <a:rPr sz="200" b="1" i="1" spc="35"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MDA-MB</a:t>
            </a:r>
            <a:r>
              <a:rPr sz="200" b="1" i="1" spc="35" dirty="0">
                <a:latin typeface="Times New Roman"/>
                <a:cs typeface="Times New Roman"/>
              </a:rPr>
              <a:t> </a:t>
            </a:r>
            <a:r>
              <a:rPr sz="200" b="1" i="1" dirty="0">
                <a:latin typeface="Times New Roman"/>
                <a:cs typeface="Times New Roman"/>
              </a:rPr>
              <a:t>231</a:t>
            </a:r>
            <a:r>
              <a:rPr sz="200" b="1" i="1" spc="35" dirty="0">
                <a:latin typeface="Times New Roman"/>
                <a:cs typeface="Times New Roman"/>
              </a:rPr>
              <a:t> </a:t>
            </a:r>
            <a:r>
              <a:rPr sz="200" b="1" i="1" dirty="0">
                <a:latin typeface="Times New Roman"/>
                <a:cs typeface="Times New Roman"/>
              </a:rPr>
              <a:t>wt</a:t>
            </a:r>
            <a:r>
              <a:rPr sz="200" b="1" i="1" spc="35" dirty="0">
                <a:latin typeface="Times New Roman"/>
                <a:cs typeface="Times New Roman"/>
              </a:rPr>
              <a:t> </a:t>
            </a:r>
            <a:r>
              <a:rPr sz="200" b="1" i="1" dirty="0">
                <a:latin typeface="Times New Roman"/>
                <a:cs typeface="Times New Roman"/>
              </a:rPr>
              <a:t>&amp;</a:t>
            </a:r>
            <a:r>
              <a:rPr sz="200" b="1" i="1" spc="35" dirty="0">
                <a:latin typeface="Times New Roman"/>
                <a:cs typeface="Times New Roman"/>
              </a:rPr>
              <a:t> </a:t>
            </a:r>
            <a:r>
              <a:rPr sz="200" b="1" i="1" dirty="0">
                <a:latin typeface="Times New Roman"/>
                <a:cs typeface="Times New Roman"/>
              </a:rPr>
              <a:t>MDA-MB231</a:t>
            </a:r>
            <a:r>
              <a:rPr sz="200" b="1" i="1" spc="35" dirty="0">
                <a:latin typeface="Times New Roman"/>
                <a:cs typeface="Times New Roman"/>
              </a:rPr>
              <a:t> </a:t>
            </a:r>
            <a:r>
              <a:rPr sz="200" b="1" i="1" dirty="0">
                <a:latin typeface="Times New Roman"/>
                <a:cs typeface="Times New Roman"/>
              </a:rPr>
              <a:t>R4.C1</a:t>
            </a:r>
            <a:r>
              <a:rPr sz="200" b="1" i="1" spc="35" dirty="0">
                <a:latin typeface="Times New Roman"/>
                <a:cs typeface="Times New Roman"/>
              </a:rPr>
              <a:t> </a:t>
            </a:r>
            <a:r>
              <a:rPr sz="200" b="1" i="1" dirty="0">
                <a:latin typeface="Times New Roman"/>
                <a:cs typeface="Times New Roman"/>
              </a:rPr>
              <a:t>cell</a:t>
            </a:r>
            <a:r>
              <a:rPr sz="200" b="1" i="1" spc="35" dirty="0">
                <a:latin typeface="Times New Roman"/>
                <a:cs typeface="Times New Roman"/>
              </a:rPr>
              <a:t> </a:t>
            </a:r>
            <a:r>
              <a:rPr sz="200" b="1" i="1" spc="-10" dirty="0">
                <a:latin typeface="Times New Roman"/>
                <a:cs typeface="Times New Roman"/>
              </a:rPr>
              <a:t>lines</a:t>
            </a:r>
            <a:r>
              <a:rPr sz="200" i="1" spc="-10" dirty="0">
                <a:latin typeface="Times New Roman"/>
                <a:cs typeface="Times New Roman"/>
              </a:rPr>
              <a:t>.</a:t>
            </a:r>
            <a:r>
              <a:rPr sz="200" i="1" spc="500" dirty="0">
                <a:latin typeface="Times New Roman"/>
                <a:cs typeface="Times New Roman"/>
              </a:rPr>
              <a:t> </a:t>
            </a:r>
            <a:r>
              <a:rPr sz="200" i="1" dirty="0">
                <a:latin typeface="Times New Roman"/>
                <a:cs typeface="Times New Roman"/>
              </a:rPr>
              <a:t>The</a:t>
            </a:r>
            <a:r>
              <a:rPr sz="200" i="1" spc="30" dirty="0">
                <a:latin typeface="Times New Roman"/>
                <a:cs typeface="Times New Roman"/>
              </a:rPr>
              <a:t> </a:t>
            </a:r>
            <a:r>
              <a:rPr sz="200" i="1" dirty="0">
                <a:latin typeface="Times New Roman"/>
                <a:cs typeface="Times New Roman"/>
              </a:rPr>
              <a:t>tests</a:t>
            </a:r>
            <a:r>
              <a:rPr sz="200" i="1" spc="35" dirty="0">
                <a:latin typeface="Times New Roman"/>
                <a:cs typeface="Times New Roman"/>
              </a:rPr>
              <a:t> </a:t>
            </a:r>
            <a:r>
              <a:rPr sz="200" i="1" dirty="0">
                <a:latin typeface="Times New Roman"/>
                <a:cs typeface="Times New Roman"/>
              </a:rPr>
              <a:t>are</a:t>
            </a:r>
            <a:r>
              <a:rPr sz="200" i="1" spc="30" dirty="0">
                <a:latin typeface="Times New Roman"/>
                <a:cs typeface="Times New Roman"/>
              </a:rPr>
              <a:t> </a:t>
            </a:r>
            <a:r>
              <a:rPr sz="200" i="1" dirty="0">
                <a:latin typeface="Times New Roman"/>
                <a:cs typeface="Times New Roman"/>
              </a:rPr>
              <a:t>performed</a:t>
            </a:r>
            <a:r>
              <a:rPr sz="200" i="1" spc="35" dirty="0">
                <a:latin typeface="Times New Roman"/>
                <a:cs typeface="Times New Roman"/>
              </a:rPr>
              <a:t> </a:t>
            </a:r>
            <a:r>
              <a:rPr sz="200" i="1" dirty="0">
                <a:latin typeface="Times New Roman"/>
                <a:cs typeface="Times New Roman"/>
              </a:rPr>
              <a:t>4</a:t>
            </a:r>
            <a:r>
              <a:rPr sz="200" i="1" spc="30" dirty="0">
                <a:latin typeface="Times New Roman"/>
                <a:cs typeface="Times New Roman"/>
              </a:rPr>
              <a:t> </a:t>
            </a:r>
            <a:r>
              <a:rPr sz="200" i="1" dirty="0">
                <a:latin typeface="Times New Roman"/>
                <a:cs typeface="Times New Roman"/>
              </a:rPr>
              <a:t>fold</a:t>
            </a:r>
            <a:r>
              <a:rPr sz="200" i="1" spc="35" dirty="0">
                <a:latin typeface="Times New Roman"/>
                <a:cs typeface="Times New Roman"/>
              </a:rPr>
              <a:t> </a:t>
            </a:r>
            <a:r>
              <a:rPr sz="200" i="1" dirty="0">
                <a:latin typeface="Times New Roman"/>
                <a:cs typeface="Times New Roman"/>
              </a:rPr>
              <a:t>in</a:t>
            </a:r>
            <a:r>
              <a:rPr sz="200" i="1" spc="3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marL="12700">
              <a:lnSpc>
                <a:spcPct val="100000"/>
              </a:lnSpc>
              <a:spcBef>
                <a:spcPts val="30"/>
              </a:spcBef>
            </a:pP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RLU</a:t>
            </a:r>
            <a:r>
              <a:rPr sz="200" i="1" spc="45" dirty="0">
                <a:latin typeface="Times New Roman"/>
                <a:cs typeface="Times New Roman"/>
              </a:rPr>
              <a:t> </a:t>
            </a:r>
            <a:r>
              <a:rPr sz="200" i="1" dirty="0">
                <a:latin typeface="Times New Roman"/>
                <a:cs typeface="Times New Roman"/>
              </a:rPr>
              <a:t>detected</a:t>
            </a:r>
            <a:r>
              <a:rPr sz="200" i="1" spc="45" dirty="0">
                <a:latin typeface="Times New Roman"/>
                <a:cs typeface="Times New Roman"/>
              </a:rPr>
              <a:t> </a:t>
            </a:r>
            <a:r>
              <a:rPr sz="200" i="1" dirty="0">
                <a:latin typeface="Times New Roman"/>
                <a:cs typeface="Times New Roman"/>
              </a:rPr>
              <a:t>by</a:t>
            </a:r>
            <a:r>
              <a:rPr sz="200" i="1" spc="45" dirty="0">
                <a:latin typeface="Times New Roman"/>
                <a:cs typeface="Times New Roman"/>
              </a:rPr>
              <a:t> </a:t>
            </a:r>
            <a:r>
              <a:rPr sz="200" i="1" dirty="0">
                <a:latin typeface="Times New Roman"/>
                <a:cs typeface="Times New Roman"/>
              </a:rPr>
              <a:t>CellTiter-Glo®</a:t>
            </a:r>
            <a:r>
              <a:rPr sz="200" i="1" spc="45" dirty="0">
                <a:latin typeface="Times New Roman"/>
                <a:cs typeface="Times New Roman"/>
              </a:rPr>
              <a:t> </a:t>
            </a:r>
            <a:r>
              <a:rPr sz="200" i="1" dirty="0">
                <a:latin typeface="Times New Roman"/>
                <a:cs typeface="Times New Roman"/>
              </a:rPr>
              <a:t>is</a:t>
            </a:r>
            <a:r>
              <a:rPr sz="200" i="1" spc="45" dirty="0">
                <a:latin typeface="Times New Roman"/>
                <a:cs typeface="Times New Roman"/>
              </a:rPr>
              <a:t> </a:t>
            </a:r>
            <a:r>
              <a:rPr sz="200" i="1" dirty="0">
                <a:latin typeface="Times New Roman"/>
                <a:cs typeface="Times New Roman"/>
              </a:rPr>
              <a:t>correlated</a:t>
            </a:r>
            <a:r>
              <a:rPr sz="200" i="1" spc="45" dirty="0">
                <a:latin typeface="Times New Roman"/>
                <a:cs typeface="Times New Roman"/>
              </a:rPr>
              <a:t> </a:t>
            </a:r>
            <a:r>
              <a:rPr sz="200" i="1" dirty="0">
                <a:latin typeface="Times New Roman"/>
                <a:cs typeface="Times New Roman"/>
              </a:rPr>
              <a:t>with</a:t>
            </a:r>
            <a:r>
              <a:rPr sz="200" i="1" spc="45" dirty="0">
                <a:latin typeface="Times New Roman"/>
                <a:cs typeface="Times New Roman"/>
              </a:rPr>
              <a:t> </a:t>
            </a:r>
            <a:r>
              <a:rPr sz="200" i="1" dirty="0">
                <a:latin typeface="Times New Roman"/>
                <a:cs typeface="Times New Roman"/>
              </a:rPr>
              <a:t>number</a:t>
            </a:r>
            <a:r>
              <a:rPr sz="200" i="1" spc="45"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55"/>
              </a:spcBef>
            </a:pPr>
            <a:r>
              <a:rPr sz="200" i="1" dirty="0">
                <a:latin typeface="Times New Roman"/>
                <a:cs typeface="Times New Roman"/>
              </a:rPr>
              <a:t>*</a:t>
            </a:r>
            <a:r>
              <a:rPr sz="200" i="1" spc="5" dirty="0">
                <a:latin typeface="Times New Roman"/>
                <a:cs typeface="Times New Roman"/>
              </a:rPr>
              <a:t> </a:t>
            </a:r>
            <a:r>
              <a:rPr sz="200" i="1" spc="-10" dirty="0">
                <a:latin typeface="Times New Roman"/>
                <a:cs typeface="Times New Roman"/>
              </a:rPr>
              <a:t>p&gt;0.005</a:t>
            </a:r>
            <a:endParaRPr sz="200">
              <a:latin typeface="Times New Roman"/>
              <a:cs typeface="Times New Roman"/>
            </a:endParaRPr>
          </a:p>
        </p:txBody>
      </p:sp>
      <p:sp>
        <p:nvSpPr>
          <p:cNvPr id="768" name="object 768"/>
          <p:cNvSpPr/>
          <p:nvPr/>
        </p:nvSpPr>
        <p:spPr>
          <a:xfrm>
            <a:off x="6502903" y="7334118"/>
            <a:ext cx="31115" cy="46990"/>
          </a:xfrm>
          <a:custGeom>
            <a:avLst/>
            <a:gdLst/>
            <a:ahLst/>
            <a:cxnLst/>
            <a:rect l="l" t="t" r="r" b="b"/>
            <a:pathLst>
              <a:path w="31115" h="46990">
                <a:moveTo>
                  <a:pt x="0" y="0"/>
                </a:moveTo>
                <a:lnTo>
                  <a:pt x="30944" y="0"/>
                </a:lnTo>
                <a:lnTo>
                  <a:pt x="30944" y="46414"/>
                </a:lnTo>
                <a:lnTo>
                  <a:pt x="0" y="46414"/>
                </a:lnTo>
                <a:lnTo>
                  <a:pt x="0" y="0"/>
                </a:lnTo>
                <a:close/>
              </a:path>
            </a:pathLst>
          </a:custGeom>
          <a:solidFill>
            <a:srgbClr val="FFFFFF"/>
          </a:solidFill>
        </p:spPr>
        <p:txBody>
          <a:bodyPr wrap="square" lIns="0" tIns="0" rIns="0" bIns="0" rtlCol="0"/>
          <a:lstStyle/>
          <a:p>
            <a:endParaRPr/>
          </a:p>
        </p:txBody>
      </p:sp>
      <p:grpSp>
        <p:nvGrpSpPr>
          <p:cNvPr id="769" name="object 769"/>
          <p:cNvGrpSpPr/>
          <p:nvPr/>
        </p:nvGrpSpPr>
        <p:grpSpPr>
          <a:xfrm>
            <a:off x="3818520" y="5368720"/>
            <a:ext cx="4387215" cy="2282825"/>
            <a:chOff x="3818520" y="5368720"/>
            <a:chExt cx="4387215" cy="2282825"/>
          </a:xfrm>
        </p:grpSpPr>
        <p:sp>
          <p:nvSpPr>
            <p:cNvPr id="770" name="object 770"/>
            <p:cNvSpPr/>
            <p:nvPr/>
          </p:nvSpPr>
          <p:spPr>
            <a:xfrm>
              <a:off x="6457585" y="5370942"/>
              <a:ext cx="1746250" cy="1240790"/>
            </a:xfrm>
            <a:custGeom>
              <a:avLst/>
              <a:gdLst/>
              <a:ahLst/>
              <a:cxnLst/>
              <a:rect l="l" t="t" r="r" b="b"/>
              <a:pathLst>
                <a:path w="1746250" h="1240790">
                  <a:moveTo>
                    <a:pt x="0" y="0"/>
                  </a:moveTo>
                  <a:lnTo>
                    <a:pt x="1745877" y="0"/>
                  </a:lnTo>
                  <a:lnTo>
                    <a:pt x="1745877" y="1240627"/>
                  </a:lnTo>
                  <a:lnTo>
                    <a:pt x="0" y="1240627"/>
                  </a:lnTo>
                  <a:lnTo>
                    <a:pt x="0" y="0"/>
                  </a:lnTo>
                  <a:close/>
                </a:path>
              </a:pathLst>
            </a:custGeom>
            <a:ln w="3867">
              <a:solidFill>
                <a:srgbClr val="000000"/>
              </a:solidFill>
            </a:ln>
          </p:spPr>
          <p:txBody>
            <a:bodyPr wrap="square" lIns="0" tIns="0" rIns="0" bIns="0" rtlCol="0"/>
            <a:lstStyle/>
            <a:p>
              <a:endParaRPr/>
            </a:p>
          </p:txBody>
        </p:sp>
        <p:sp>
          <p:nvSpPr>
            <p:cNvPr id="771" name="object 771"/>
            <p:cNvSpPr/>
            <p:nvPr/>
          </p:nvSpPr>
          <p:spPr>
            <a:xfrm>
              <a:off x="3818509" y="5376925"/>
              <a:ext cx="4378960" cy="2274570"/>
            </a:xfrm>
            <a:custGeom>
              <a:avLst/>
              <a:gdLst/>
              <a:ahLst/>
              <a:cxnLst/>
              <a:rect l="l" t="t" r="r" b="b"/>
              <a:pathLst>
                <a:path w="4378959" h="2274570">
                  <a:moveTo>
                    <a:pt x="309448" y="2251164"/>
                  </a:moveTo>
                  <a:lnTo>
                    <a:pt x="38684" y="2251164"/>
                  </a:lnTo>
                  <a:lnTo>
                    <a:pt x="38684" y="1245489"/>
                  </a:lnTo>
                  <a:lnTo>
                    <a:pt x="30949" y="1245489"/>
                  </a:lnTo>
                  <a:lnTo>
                    <a:pt x="30949" y="2251164"/>
                  </a:lnTo>
                  <a:lnTo>
                    <a:pt x="0" y="2251164"/>
                  </a:lnTo>
                  <a:lnTo>
                    <a:pt x="0" y="2266632"/>
                  </a:lnTo>
                  <a:lnTo>
                    <a:pt x="309448" y="2266632"/>
                  </a:lnTo>
                  <a:lnTo>
                    <a:pt x="309448" y="2251164"/>
                  </a:lnTo>
                  <a:close/>
                </a:path>
                <a:path w="4378959" h="2274570">
                  <a:moveTo>
                    <a:pt x="835494" y="2251164"/>
                  </a:moveTo>
                  <a:lnTo>
                    <a:pt x="827760" y="2251164"/>
                  </a:lnTo>
                  <a:lnTo>
                    <a:pt x="595680" y="2251164"/>
                  </a:lnTo>
                  <a:lnTo>
                    <a:pt x="580199" y="2251164"/>
                  </a:lnTo>
                  <a:lnTo>
                    <a:pt x="580199" y="2274366"/>
                  </a:lnTo>
                  <a:lnTo>
                    <a:pt x="835494" y="2274366"/>
                  </a:lnTo>
                  <a:lnTo>
                    <a:pt x="835494" y="2251164"/>
                  </a:lnTo>
                  <a:close/>
                </a:path>
                <a:path w="4378959" h="2274570">
                  <a:moveTo>
                    <a:pt x="2692120" y="425475"/>
                  </a:moveTo>
                  <a:lnTo>
                    <a:pt x="2684386" y="425475"/>
                  </a:lnTo>
                  <a:lnTo>
                    <a:pt x="2684386" y="928306"/>
                  </a:lnTo>
                  <a:lnTo>
                    <a:pt x="2692120" y="928306"/>
                  </a:lnTo>
                  <a:lnTo>
                    <a:pt x="2692120" y="425475"/>
                  </a:lnTo>
                  <a:close/>
                </a:path>
                <a:path w="4378959" h="2274570">
                  <a:moveTo>
                    <a:pt x="2707602" y="15468"/>
                  </a:moveTo>
                  <a:lnTo>
                    <a:pt x="2676652" y="15468"/>
                  </a:lnTo>
                  <a:lnTo>
                    <a:pt x="2676652" y="61887"/>
                  </a:lnTo>
                  <a:lnTo>
                    <a:pt x="2707602" y="61887"/>
                  </a:lnTo>
                  <a:lnTo>
                    <a:pt x="2707602" y="15468"/>
                  </a:lnTo>
                  <a:close/>
                </a:path>
                <a:path w="4378959" h="2274570">
                  <a:moveTo>
                    <a:pt x="2823641" y="309435"/>
                  </a:moveTo>
                  <a:lnTo>
                    <a:pt x="2715336" y="309435"/>
                  </a:lnTo>
                  <a:lnTo>
                    <a:pt x="2715336" y="286219"/>
                  </a:lnTo>
                  <a:lnTo>
                    <a:pt x="2676652" y="286219"/>
                  </a:lnTo>
                  <a:lnTo>
                    <a:pt x="2676652" y="309435"/>
                  </a:lnTo>
                  <a:lnTo>
                    <a:pt x="2676652" y="332638"/>
                  </a:lnTo>
                  <a:lnTo>
                    <a:pt x="2676652" y="355854"/>
                  </a:lnTo>
                  <a:lnTo>
                    <a:pt x="2823641" y="355854"/>
                  </a:lnTo>
                  <a:lnTo>
                    <a:pt x="2823641" y="309435"/>
                  </a:lnTo>
                  <a:close/>
                </a:path>
                <a:path w="4378959" h="2274570">
                  <a:moveTo>
                    <a:pt x="3210433" y="309435"/>
                  </a:moveTo>
                  <a:lnTo>
                    <a:pt x="3125343" y="309435"/>
                  </a:lnTo>
                  <a:lnTo>
                    <a:pt x="3125343" y="355854"/>
                  </a:lnTo>
                  <a:lnTo>
                    <a:pt x="3210433" y="355854"/>
                  </a:lnTo>
                  <a:lnTo>
                    <a:pt x="3210433" y="309435"/>
                  </a:lnTo>
                  <a:close/>
                </a:path>
                <a:path w="4378959" h="2274570">
                  <a:moveTo>
                    <a:pt x="3272320" y="0"/>
                  </a:moveTo>
                  <a:lnTo>
                    <a:pt x="3264585" y="0"/>
                  </a:lnTo>
                  <a:lnTo>
                    <a:pt x="3264585" y="85090"/>
                  </a:lnTo>
                  <a:lnTo>
                    <a:pt x="3272320" y="85090"/>
                  </a:lnTo>
                  <a:lnTo>
                    <a:pt x="3272320" y="0"/>
                  </a:lnTo>
                  <a:close/>
                </a:path>
                <a:path w="4378959" h="2274570">
                  <a:moveTo>
                    <a:pt x="3519881" y="881900"/>
                  </a:moveTo>
                  <a:lnTo>
                    <a:pt x="3512134" y="881900"/>
                  </a:lnTo>
                  <a:lnTo>
                    <a:pt x="3512134" y="410006"/>
                  </a:lnTo>
                  <a:lnTo>
                    <a:pt x="3504400" y="410006"/>
                  </a:lnTo>
                  <a:lnTo>
                    <a:pt x="3504400" y="881900"/>
                  </a:lnTo>
                  <a:lnTo>
                    <a:pt x="2699867" y="881900"/>
                  </a:lnTo>
                  <a:lnTo>
                    <a:pt x="2699867" y="905103"/>
                  </a:lnTo>
                  <a:lnTo>
                    <a:pt x="3504400" y="905103"/>
                  </a:lnTo>
                  <a:lnTo>
                    <a:pt x="3512134" y="905103"/>
                  </a:lnTo>
                  <a:lnTo>
                    <a:pt x="3519881" y="905103"/>
                  </a:lnTo>
                  <a:lnTo>
                    <a:pt x="3519881" y="881900"/>
                  </a:lnTo>
                  <a:close/>
                </a:path>
                <a:path w="4378959" h="2274570">
                  <a:moveTo>
                    <a:pt x="3566287" y="657555"/>
                  </a:moveTo>
                  <a:lnTo>
                    <a:pt x="3527615" y="657555"/>
                  </a:lnTo>
                  <a:lnTo>
                    <a:pt x="3527615" y="858685"/>
                  </a:lnTo>
                  <a:lnTo>
                    <a:pt x="3566287" y="858685"/>
                  </a:lnTo>
                  <a:lnTo>
                    <a:pt x="3566287" y="657555"/>
                  </a:lnTo>
                  <a:close/>
                </a:path>
                <a:path w="4378959" h="2274570">
                  <a:moveTo>
                    <a:pt x="3798366" y="371322"/>
                  </a:moveTo>
                  <a:lnTo>
                    <a:pt x="3767429" y="371322"/>
                  </a:lnTo>
                  <a:lnTo>
                    <a:pt x="3767429" y="23202"/>
                  </a:lnTo>
                  <a:lnTo>
                    <a:pt x="3682327" y="23202"/>
                  </a:lnTo>
                  <a:lnTo>
                    <a:pt x="3682327" y="371322"/>
                  </a:lnTo>
                  <a:lnTo>
                    <a:pt x="3558552" y="371322"/>
                  </a:lnTo>
                  <a:lnTo>
                    <a:pt x="3558552" y="355854"/>
                  </a:lnTo>
                  <a:lnTo>
                    <a:pt x="3550818" y="355854"/>
                  </a:lnTo>
                  <a:lnTo>
                    <a:pt x="3550818" y="371322"/>
                  </a:lnTo>
                  <a:lnTo>
                    <a:pt x="3272320" y="371322"/>
                  </a:lnTo>
                  <a:lnTo>
                    <a:pt x="3272320" y="232079"/>
                  </a:lnTo>
                  <a:lnTo>
                    <a:pt x="3233648" y="232079"/>
                  </a:lnTo>
                  <a:lnTo>
                    <a:pt x="3233648" y="371322"/>
                  </a:lnTo>
                  <a:lnTo>
                    <a:pt x="3225914" y="371322"/>
                  </a:lnTo>
                  <a:lnTo>
                    <a:pt x="3225914" y="394525"/>
                  </a:lnTo>
                  <a:lnTo>
                    <a:pt x="3233648" y="394525"/>
                  </a:lnTo>
                  <a:lnTo>
                    <a:pt x="3233648" y="433209"/>
                  </a:lnTo>
                  <a:lnTo>
                    <a:pt x="3272320" y="433209"/>
                  </a:lnTo>
                  <a:lnTo>
                    <a:pt x="3272320" y="394525"/>
                  </a:lnTo>
                  <a:lnTo>
                    <a:pt x="3550818" y="394525"/>
                  </a:lnTo>
                  <a:lnTo>
                    <a:pt x="3550818" y="564718"/>
                  </a:lnTo>
                  <a:lnTo>
                    <a:pt x="3558552" y="564718"/>
                  </a:lnTo>
                  <a:lnTo>
                    <a:pt x="3558552" y="394525"/>
                  </a:lnTo>
                  <a:lnTo>
                    <a:pt x="3682327" y="394525"/>
                  </a:lnTo>
                  <a:lnTo>
                    <a:pt x="3682327" y="410006"/>
                  </a:lnTo>
                  <a:lnTo>
                    <a:pt x="3767429" y="410006"/>
                  </a:lnTo>
                  <a:lnTo>
                    <a:pt x="3767429" y="394525"/>
                  </a:lnTo>
                  <a:lnTo>
                    <a:pt x="3798366" y="394525"/>
                  </a:lnTo>
                  <a:lnTo>
                    <a:pt x="3798366" y="371322"/>
                  </a:lnTo>
                  <a:close/>
                </a:path>
                <a:path w="4378959" h="2274570">
                  <a:moveTo>
                    <a:pt x="3968559" y="881900"/>
                  </a:moveTo>
                  <a:lnTo>
                    <a:pt x="3550818" y="881900"/>
                  </a:lnTo>
                  <a:lnTo>
                    <a:pt x="3550818" y="905103"/>
                  </a:lnTo>
                  <a:lnTo>
                    <a:pt x="3968559" y="905103"/>
                  </a:lnTo>
                  <a:lnTo>
                    <a:pt x="3968559" y="881900"/>
                  </a:lnTo>
                  <a:close/>
                </a:path>
                <a:path w="4378959" h="2274570">
                  <a:moveTo>
                    <a:pt x="4355363" y="425475"/>
                  </a:moveTo>
                  <a:lnTo>
                    <a:pt x="3597237" y="425475"/>
                  </a:lnTo>
                  <a:lnTo>
                    <a:pt x="3597237" y="448678"/>
                  </a:lnTo>
                  <a:lnTo>
                    <a:pt x="4355363" y="448678"/>
                  </a:lnTo>
                  <a:lnTo>
                    <a:pt x="4355363" y="425475"/>
                  </a:lnTo>
                  <a:close/>
                </a:path>
                <a:path w="4378959" h="2274570">
                  <a:moveTo>
                    <a:pt x="4378566" y="881900"/>
                  </a:moveTo>
                  <a:lnTo>
                    <a:pt x="4045928" y="881900"/>
                  </a:lnTo>
                  <a:lnTo>
                    <a:pt x="4045928" y="905103"/>
                  </a:lnTo>
                  <a:lnTo>
                    <a:pt x="4378566" y="905103"/>
                  </a:lnTo>
                  <a:lnTo>
                    <a:pt x="4378566" y="881900"/>
                  </a:lnTo>
                  <a:close/>
                </a:path>
              </a:pathLst>
            </a:custGeom>
            <a:solidFill>
              <a:srgbClr val="FFFFFF"/>
            </a:solidFill>
          </p:spPr>
          <p:txBody>
            <a:bodyPr wrap="square" lIns="0" tIns="0" rIns="0" bIns="0" rtlCol="0"/>
            <a:lstStyle/>
            <a:p>
              <a:endParaRPr/>
            </a:p>
          </p:txBody>
        </p:sp>
        <p:sp>
          <p:nvSpPr>
            <p:cNvPr id="772" name="object 772"/>
            <p:cNvSpPr/>
            <p:nvPr/>
          </p:nvSpPr>
          <p:spPr>
            <a:xfrm>
              <a:off x="6514507" y="6676558"/>
              <a:ext cx="0" cy="193675"/>
            </a:xfrm>
            <a:custGeom>
              <a:avLst/>
              <a:gdLst/>
              <a:ahLst/>
              <a:cxnLst/>
              <a:rect l="l" t="t" r="r" b="b"/>
              <a:pathLst>
                <a:path h="193675">
                  <a:moveTo>
                    <a:pt x="0" y="193399"/>
                  </a:moveTo>
                  <a:lnTo>
                    <a:pt x="0" y="0"/>
                  </a:lnTo>
                </a:path>
              </a:pathLst>
            </a:custGeom>
            <a:ln w="7735">
              <a:solidFill>
                <a:srgbClr val="FFFFFF"/>
              </a:solidFill>
            </a:ln>
          </p:spPr>
          <p:txBody>
            <a:bodyPr wrap="square" lIns="0" tIns="0" rIns="0" bIns="0" rtlCol="0"/>
            <a:lstStyle/>
            <a:p>
              <a:endParaRPr/>
            </a:p>
          </p:txBody>
        </p:sp>
      </p:grpSp>
      <p:sp>
        <p:nvSpPr>
          <p:cNvPr id="773" name="object 773"/>
          <p:cNvSpPr txBox="1"/>
          <p:nvPr/>
        </p:nvSpPr>
        <p:spPr>
          <a:xfrm>
            <a:off x="2916850" y="8205272"/>
            <a:ext cx="5643245" cy="1068070"/>
          </a:xfrm>
          <a:prstGeom prst="rect">
            <a:avLst/>
          </a:prstGeom>
        </p:spPr>
        <p:txBody>
          <a:bodyPr vert="horz" wrap="square" lIns="0" tIns="21590" rIns="0" bIns="0" rtlCol="0">
            <a:spAutoFit/>
          </a:bodyPr>
          <a:lstStyle/>
          <a:p>
            <a:pPr marL="14604" marR="11430" algn="just">
              <a:lnSpc>
                <a:spcPts val="670"/>
              </a:lnSpc>
              <a:spcBef>
                <a:spcPts val="170"/>
              </a:spcBef>
            </a:pPr>
            <a:r>
              <a:rPr sz="600" i="1" dirty="0">
                <a:solidFill>
                  <a:srgbClr val="212121"/>
                </a:solidFill>
                <a:latin typeface="Arial"/>
                <a:cs typeface="Arial"/>
              </a:rPr>
              <a:t>de</a:t>
            </a:r>
            <a:r>
              <a:rPr sz="600" i="1" spc="60" dirty="0">
                <a:solidFill>
                  <a:srgbClr val="212121"/>
                </a:solidFill>
                <a:latin typeface="Arial"/>
                <a:cs typeface="Arial"/>
              </a:rPr>
              <a:t> </a:t>
            </a:r>
            <a:r>
              <a:rPr sz="600" i="1" dirty="0">
                <a:solidFill>
                  <a:srgbClr val="212121"/>
                </a:solidFill>
                <a:latin typeface="Arial"/>
                <a:cs typeface="Arial"/>
              </a:rPr>
              <a:t>novo</a:t>
            </a:r>
            <a:r>
              <a:rPr sz="600" i="1" spc="60" dirty="0">
                <a:solidFill>
                  <a:srgbClr val="212121"/>
                </a:solidFill>
                <a:latin typeface="Arial"/>
                <a:cs typeface="Arial"/>
              </a:rPr>
              <a:t> </a:t>
            </a:r>
            <a:r>
              <a:rPr sz="600" dirty="0">
                <a:solidFill>
                  <a:srgbClr val="212121"/>
                </a:solidFill>
                <a:latin typeface="Arial"/>
                <a:cs typeface="Arial"/>
              </a:rPr>
              <a:t>expression</a:t>
            </a:r>
            <a:r>
              <a:rPr sz="600" spc="60" dirty="0">
                <a:solidFill>
                  <a:srgbClr val="212121"/>
                </a:solidFill>
                <a:latin typeface="Arial"/>
                <a:cs typeface="Arial"/>
              </a:rPr>
              <a:t> </a:t>
            </a:r>
            <a:r>
              <a:rPr sz="600" dirty="0">
                <a:solidFill>
                  <a:srgbClr val="212121"/>
                </a:solidFill>
                <a:latin typeface="Arial"/>
                <a:cs typeface="Arial"/>
              </a:rPr>
              <a:t>of</a:t>
            </a:r>
            <a:r>
              <a:rPr sz="600" spc="60" dirty="0">
                <a:solidFill>
                  <a:srgbClr val="212121"/>
                </a:solidFill>
                <a:latin typeface="Arial"/>
                <a:cs typeface="Arial"/>
              </a:rPr>
              <a:t> </a:t>
            </a:r>
            <a:r>
              <a:rPr sz="600" dirty="0">
                <a:solidFill>
                  <a:srgbClr val="212121"/>
                </a:solidFill>
                <a:latin typeface="Arial"/>
                <a:cs typeface="Arial"/>
              </a:rPr>
              <a:t>nectin-4,</a:t>
            </a:r>
            <a:r>
              <a:rPr sz="600" spc="65" dirty="0">
                <a:solidFill>
                  <a:srgbClr val="212121"/>
                </a:solidFill>
                <a:latin typeface="Arial"/>
                <a:cs typeface="Arial"/>
              </a:rPr>
              <a:t> </a:t>
            </a:r>
            <a:r>
              <a:rPr sz="600" dirty="0">
                <a:solidFill>
                  <a:srgbClr val="212121"/>
                </a:solidFill>
                <a:latin typeface="Arial"/>
                <a:cs typeface="Arial"/>
              </a:rPr>
              <a:t>confers</a:t>
            </a:r>
            <a:r>
              <a:rPr sz="600" spc="60" dirty="0">
                <a:solidFill>
                  <a:srgbClr val="212121"/>
                </a:solidFill>
                <a:latin typeface="Arial"/>
                <a:cs typeface="Arial"/>
              </a:rPr>
              <a:t> </a:t>
            </a:r>
            <a:r>
              <a:rPr sz="600" dirty="0">
                <a:solidFill>
                  <a:srgbClr val="212121"/>
                </a:solidFill>
                <a:latin typeface="Arial"/>
                <a:cs typeface="Arial"/>
              </a:rPr>
              <a:t>high</a:t>
            </a:r>
            <a:r>
              <a:rPr sz="600" spc="60" dirty="0">
                <a:solidFill>
                  <a:srgbClr val="212121"/>
                </a:solidFill>
                <a:latin typeface="Arial"/>
                <a:cs typeface="Arial"/>
              </a:rPr>
              <a:t> </a:t>
            </a:r>
            <a:r>
              <a:rPr sz="600" dirty="0">
                <a:solidFill>
                  <a:srgbClr val="212121"/>
                </a:solidFill>
                <a:latin typeface="Arial"/>
                <a:cs typeface="Arial"/>
              </a:rPr>
              <a:t>proliferative,</a:t>
            </a:r>
            <a:r>
              <a:rPr sz="600" spc="60" dirty="0">
                <a:solidFill>
                  <a:srgbClr val="212121"/>
                </a:solidFill>
                <a:latin typeface="Arial"/>
                <a:cs typeface="Arial"/>
              </a:rPr>
              <a:t> </a:t>
            </a:r>
            <a:r>
              <a:rPr sz="600" dirty="0">
                <a:solidFill>
                  <a:srgbClr val="212121"/>
                </a:solidFill>
                <a:latin typeface="Arial"/>
                <a:cs typeface="Arial"/>
              </a:rPr>
              <a:t>migration</a:t>
            </a:r>
            <a:r>
              <a:rPr sz="600" spc="60" dirty="0">
                <a:solidFill>
                  <a:srgbClr val="212121"/>
                </a:solidFill>
                <a:latin typeface="Arial"/>
                <a:cs typeface="Arial"/>
              </a:rPr>
              <a:t> </a:t>
            </a:r>
            <a:r>
              <a:rPr sz="600" dirty="0">
                <a:solidFill>
                  <a:srgbClr val="212121"/>
                </a:solidFill>
                <a:latin typeface="Arial"/>
                <a:cs typeface="Arial"/>
              </a:rPr>
              <a:t>and</a:t>
            </a:r>
            <a:r>
              <a:rPr sz="600" spc="65" dirty="0">
                <a:solidFill>
                  <a:srgbClr val="212121"/>
                </a:solidFill>
                <a:latin typeface="Arial"/>
                <a:cs typeface="Arial"/>
              </a:rPr>
              <a:t> </a:t>
            </a:r>
            <a:r>
              <a:rPr sz="600" dirty="0">
                <a:solidFill>
                  <a:srgbClr val="212121"/>
                </a:solidFill>
                <a:latin typeface="Arial"/>
                <a:cs typeface="Arial"/>
              </a:rPr>
              <a:t>invasion</a:t>
            </a:r>
            <a:r>
              <a:rPr sz="600" spc="60" dirty="0">
                <a:solidFill>
                  <a:srgbClr val="212121"/>
                </a:solidFill>
                <a:latin typeface="Arial"/>
                <a:cs typeface="Arial"/>
              </a:rPr>
              <a:t> </a:t>
            </a:r>
            <a:r>
              <a:rPr sz="600" dirty="0">
                <a:solidFill>
                  <a:srgbClr val="212121"/>
                </a:solidFill>
                <a:latin typeface="Arial"/>
                <a:cs typeface="Arial"/>
              </a:rPr>
              <a:t>capacities</a:t>
            </a:r>
            <a:r>
              <a:rPr sz="600" spc="60" dirty="0">
                <a:solidFill>
                  <a:srgbClr val="212121"/>
                </a:solidFill>
                <a:latin typeface="Arial"/>
                <a:cs typeface="Arial"/>
              </a:rPr>
              <a:t> </a:t>
            </a:r>
            <a:r>
              <a:rPr sz="600" dirty="0">
                <a:solidFill>
                  <a:srgbClr val="212121"/>
                </a:solidFill>
                <a:latin typeface="Arial"/>
                <a:cs typeface="Arial"/>
              </a:rPr>
              <a:t>for</a:t>
            </a:r>
            <a:r>
              <a:rPr sz="600" spc="60" dirty="0">
                <a:solidFill>
                  <a:srgbClr val="212121"/>
                </a:solidFill>
                <a:latin typeface="Arial"/>
                <a:cs typeface="Arial"/>
              </a:rPr>
              <a:t> </a:t>
            </a:r>
            <a:r>
              <a:rPr sz="600" dirty="0">
                <a:solidFill>
                  <a:srgbClr val="212121"/>
                </a:solidFill>
                <a:latin typeface="Arial"/>
                <a:cs typeface="Arial"/>
              </a:rPr>
              <a:t>cells.</a:t>
            </a:r>
            <a:r>
              <a:rPr sz="600" spc="50" dirty="0">
                <a:solidFill>
                  <a:srgbClr val="212121"/>
                </a:solidFill>
                <a:latin typeface="Arial"/>
                <a:cs typeface="Arial"/>
              </a:rPr>
              <a:t> </a:t>
            </a:r>
            <a:r>
              <a:rPr sz="600" dirty="0">
                <a:solidFill>
                  <a:srgbClr val="212121"/>
                </a:solidFill>
                <a:latin typeface="Arial"/>
                <a:cs typeface="Arial"/>
              </a:rPr>
              <a:t>This</a:t>
            </a:r>
            <a:r>
              <a:rPr sz="600" spc="65" dirty="0">
                <a:solidFill>
                  <a:srgbClr val="212121"/>
                </a:solidFill>
                <a:latin typeface="Arial"/>
                <a:cs typeface="Arial"/>
              </a:rPr>
              <a:t> </a:t>
            </a:r>
            <a:r>
              <a:rPr sz="600" dirty="0">
                <a:solidFill>
                  <a:srgbClr val="212121"/>
                </a:solidFill>
                <a:latin typeface="Arial"/>
                <a:cs typeface="Arial"/>
              </a:rPr>
              <a:t>appears</a:t>
            </a:r>
            <a:r>
              <a:rPr sz="600" spc="60" dirty="0">
                <a:solidFill>
                  <a:srgbClr val="212121"/>
                </a:solidFill>
                <a:latin typeface="Arial"/>
                <a:cs typeface="Arial"/>
              </a:rPr>
              <a:t> </a:t>
            </a:r>
            <a:r>
              <a:rPr sz="600" dirty="0">
                <a:solidFill>
                  <a:srgbClr val="212121"/>
                </a:solidFill>
                <a:latin typeface="Arial"/>
                <a:cs typeface="Arial"/>
              </a:rPr>
              <a:t>to</a:t>
            </a:r>
            <a:r>
              <a:rPr sz="600" spc="60" dirty="0">
                <a:solidFill>
                  <a:srgbClr val="212121"/>
                </a:solidFill>
                <a:latin typeface="Arial"/>
                <a:cs typeface="Arial"/>
              </a:rPr>
              <a:t> </a:t>
            </a:r>
            <a:r>
              <a:rPr sz="600" dirty="0">
                <a:solidFill>
                  <a:srgbClr val="212121"/>
                </a:solidFill>
                <a:latin typeface="Arial"/>
                <a:cs typeface="Arial"/>
              </a:rPr>
              <a:t>be</a:t>
            </a:r>
            <a:r>
              <a:rPr sz="600" spc="60" dirty="0">
                <a:solidFill>
                  <a:srgbClr val="212121"/>
                </a:solidFill>
                <a:latin typeface="Arial"/>
                <a:cs typeface="Arial"/>
              </a:rPr>
              <a:t> </a:t>
            </a:r>
            <a:r>
              <a:rPr sz="600" dirty="0">
                <a:solidFill>
                  <a:srgbClr val="212121"/>
                </a:solidFill>
                <a:latin typeface="Arial"/>
                <a:cs typeface="Arial"/>
              </a:rPr>
              <a:t>due</a:t>
            </a:r>
            <a:r>
              <a:rPr sz="600" spc="60" dirty="0">
                <a:solidFill>
                  <a:srgbClr val="212121"/>
                </a:solidFill>
                <a:latin typeface="Arial"/>
                <a:cs typeface="Arial"/>
              </a:rPr>
              <a:t> </a:t>
            </a:r>
            <a:r>
              <a:rPr sz="600" dirty="0">
                <a:solidFill>
                  <a:srgbClr val="212121"/>
                </a:solidFill>
                <a:latin typeface="Arial"/>
                <a:cs typeface="Arial"/>
              </a:rPr>
              <a:t>to</a:t>
            </a:r>
            <a:r>
              <a:rPr sz="600" spc="65" dirty="0">
                <a:solidFill>
                  <a:srgbClr val="212121"/>
                </a:solidFill>
                <a:latin typeface="Arial"/>
                <a:cs typeface="Arial"/>
              </a:rPr>
              <a:t> </a:t>
            </a:r>
            <a:r>
              <a:rPr sz="600" dirty="0">
                <a:solidFill>
                  <a:srgbClr val="212121"/>
                </a:solidFill>
                <a:latin typeface="Arial"/>
                <a:cs typeface="Arial"/>
              </a:rPr>
              <a:t>the</a:t>
            </a:r>
            <a:r>
              <a:rPr sz="600" spc="60" dirty="0">
                <a:solidFill>
                  <a:srgbClr val="212121"/>
                </a:solidFill>
                <a:latin typeface="Arial"/>
                <a:cs typeface="Arial"/>
              </a:rPr>
              <a:t> </a:t>
            </a:r>
            <a:r>
              <a:rPr sz="600" dirty="0">
                <a:solidFill>
                  <a:srgbClr val="212121"/>
                </a:solidFill>
                <a:latin typeface="Arial"/>
                <a:cs typeface="Arial"/>
              </a:rPr>
              <a:t>activation</a:t>
            </a:r>
            <a:r>
              <a:rPr sz="600" spc="60" dirty="0">
                <a:solidFill>
                  <a:srgbClr val="212121"/>
                </a:solidFill>
                <a:latin typeface="Arial"/>
                <a:cs typeface="Arial"/>
              </a:rPr>
              <a:t> </a:t>
            </a:r>
            <a:r>
              <a:rPr sz="600" dirty="0">
                <a:solidFill>
                  <a:srgbClr val="212121"/>
                </a:solidFill>
                <a:latin typeface="Arial"/>
                <a:cs typeface="Arial"/>
              </a:rPr>
              <a:t>of</a:t>
            </a:r>
            <a:r>
              <a:rPr sz="600" spc="60" dirty="0">
                <a:solidFill>
                  <a:srgbClr val="212121"/>
                </a:solidFill>
                <a:latin typeface="Arial"/>
                <a:cs typeface="Arial"/>
              </a:rPr>
              <a:t> </a:t>
            </a:r>
            <a:r>
              <a:rPr sz="600" dirty="0">
                <a:solidFill>
                  <a:srgbClr val="212121"/>
                </a:solidFill>
                <a:latin typeface="Arial"/>
                <a:cs typeface="Arial"/>
              </a:rPr>
              <a:t>many</a:t>
            </a:r>
            <a:r>
              <a:rPr sz="600" spc="60" dirty="0">
                <a:solidFill>
                  <a:srgbClr val="212121"/>
                </a:solidFill>
                <a:latin typeface="Arial"/>
                <a:cs typeface="Arial"/>
              </a:rPr>
              <a:t> </a:t>
            </a:r>
            <a:r>
              <a:rPr sz="600" spc="-10" dirty="0">
                <a:solidFill>
                  <a:srgbClr val="212121"/>
                </a:solidFill>
                <a:latin typeface="Arial"/>
                <a:cs typeface="Arial"/>
              </a:rPr>
              <a:t>signaling</a:t>
            </a:r>
            <a:r>
              <a:rPr sz="600" spc="500" dirty="0">
                <a:solidFill>
                  <a:srgbClr val="212121"/>
                </a:solidFill>
                <a:latin typeface="Arial"/>
                <a:cs typeface="Arial"/>
              </a:rPr>
              <a:t> </a:t>
            </a:r>
            <a:r>
              <a:rPr sz="600" dirty="0">
                <a:solidFill>
                  <a:srgbClr val="212121"/>
                </a:solidFill>
                <a:latin typeface="Arial"/>
                <a:cs typeface="Arial"/>
              </a:rPr>
              <a:t>pathways</a:t>
            </a:r>
            <a:r>
              <a:rPr sz="600" spc="60" dirty="0">
                <a:solidFill>
                  <a:srgbClr val="212121"/>
                </a:solidFill>
                <a:latin typeface="Arial"/>
                <a:cs typeface="Arial"/>
              </a:rPr>
              <a:t> </a:t>
            </a:r>
            <a:r>
              <a:rPr sz="600" dirty="0">
                <a:solidFill>
                  <a:srgbClr val="212121"/>
                </a:solidFill>
                <a:latin typeface="Arial"/>
                <a:cs typeface="Arial"/>
              </a:rPr>
              <a:t>including</a:t>
            </a:r>
            <a:r>
              <a:rPr sz="600" spc="65" dirty="0">
                <a:solidFill>
                  <a:srgbClr val="212121"/>
                </a:solidFill>
                <a:latin typeface="Arial"/>
                <a:cs typeface="Arial"/>
              </a:rPr>
              <a:t> </a:t>
            </a:r>
            <a:r>
              <a:rPr sz="600" dirty="0">
                <a:solidFill>
                  <a:srgbClr val="212121"/>
                </a:solidFill>
                <a:latin typeface="Arial"/>
                <a:cs typeface="Arial"/>
              </a:rPr>
              <a:t>src</a:t>
            </a:r>
            <a:r>
              <a:rPr sz="600" spc="60" dirty="0">
                <a:solidFill>
                  <a:srgbClr val="212121"/>
                </a:solidFill>
                <a:latin typeface="Arial"/>
                <a:cs typeface="Arial"/>
              </a:rPr>
              <a:t> </a:t>
            </a:r>
            <a:r>
              <a:rPr sz="600" dirty="0">
                <a:solidFill>
                  <a:srgbClr val="212121"/>
                </a:solidFill>
                <a:latin typeface="Arial"/>
                <a:cs typeface="Arial"/>
              </a:rPr>
              <a:t>signaling</a:t>
            </a:r>
            <a:r>
              <a:rPr sz="600" spc="65" dirty="0">
                <a:solidFill>
                  <a:srgbClr val="212121"/>
                </a:solidFill>
                <a:latin typeface="Arial"/>
                <a:cs typeface="Arial"/>
              </a:rPr>
              <a:t> </a:t>
            </a:r>
            <a:r>
              <a:rPr sz="600" dirty="0">
                <a:solidFill>
                  <a:srgbClr val="212121"/>
                </a:solidFill>
                <a:latin typeface="Arial"/>
                <a:cs typeface="Arial"/>
              </a:rPr>
              <a:t>[16].</a:t>
            </a:r>
            <a:r>
              <a:rPr sz="600" spc="65" dirty="0">
                <a:solidFill>
                  <a:srgbClr val="212121"/>
                </a:solidFill>
                <a:latin typeface="Arial"/>
                <a:cs typeface="Arial"/>
              </a:rPr>
              <a:t> </a:t>
            </a:r>
            <a:r>
              <a:rPr sz="600" dirty="0">
                <a:solidFill>
                  <a:srgbClr val="212121"/>
                </a:solidFill>
                <a:latin typeface="Arial"/>
                <a:cs typeface="Arial"/>
              </a:rPr>
              <a:t>In</a:t>
            </a:r>
            <a:r>
              <a:rPr sz="600" spc="60" dirty="0">
                <a:solidFill>
                  <a:srgbClr val="212121"/>
                </a:solidFill>
                <a:latin typeface="Arial"/>
                <a:cs typeface="Arial"/>
              </a:rPr>
              <a:t> </a:t>
            </a:r>
            <a:r>
              <a:rPr sz="600" dirty="0">
                <a:solidFill>
                  <a:srgbClr val="212121"/>
                </a:solidFill>
                <a:latin typeface="Arial"/>
                <a:cs typeface="Arial"/>
              </a:rPr>
              <a:t>addition,</a:t>
            </a:r>
            <a:r>
              <a:rPr sz="600" spc="65" dirty="0">
                <a:solidFill>
                  <a:srgbClr val="212121"/>
                </a:solidFill>
                <a:latin typeface="Arial"/>
                <a:cs typeface="Arial"/>
              </a:rPr>
              <a:t> </a:t>
            </a:r>
            <a:r>
              <a:rPr sz="600" dirty="0">
                <a:solidFill>
                  <a:srgbClr val="212121"/>
                </a:solidFill>
                <a:latin typeface="Arial"/>
                <a:cs typeface="Arial"/>
              </a:rPr>
              <a:t>this</a:t>
            </a:r>
            <a:r>
              <a:rPr sz="600" spc="60" dirty="0">
                <a:solidFill>
                  <a:srgbClr val="212121"/>
                </a:solidFill>
                <a:latin typeface="Arial"/>
                <a:cs typeface="Arial"/>
              </a:rPr>
              <a:t> </a:t>
            </a:r>
            <a:r>
              <a:rPr sz="600" dirty="0">
                <a:solidFill>
                  <a:srgbClr val="212121"/>
                </a:solidFill>
                <a:latin typeface="Arial"/>
                <a:cs typeface="Arial"/>
              </a:rPr>
              <a:t>study</a:t>
            </a:r>
            <a:r>
              <a:rPr sz="600" spc="65" dirty="0">
                <a:solidFill>
                  <a:srgbClr val="212121"/>
                </a:solidFill>
                <a:latin typeface="Arial"/>
                <a:cs typeface="Arial"/>
              </a:rPr>
              <a:t> </a:t>
            </a:r>
            <a:r>
              <a:rPr sz="600" dirty="0">
                <a:solidFill>
                  <a:srgbClr val="212121"/>
                </a:solidFill>
                <a:latin typeface="Arial"/>
                <a:cs typeface="Arial"/>
              </a:rPr>
              <a:t>demonstrates</a:t>
            </a:r>
            <a:r>
              <a:rPr sz="600" spc="65" dirty="0">
                <a:solidFill>
                  <a:srgbClr val="212121"/>
                </a:solidFill>
                <a:latin typeface="Arial"/>
                <a:cs typeface="Arial"/>
              </a:rPr>
              <a:t> </a:t>
            </a:r>
            <a:r>
              <a:rPr sz="600" dirty="0">
                <a:solidFill>
                  <a:srgbClr val="212121"/>
                </a:solidFill>
                <a:latin typeface="Arial"/>
                <a:cs typeface="Arial"/>
              </a:rPr>
              <a:t>that</a:t>
            </a:r>
            <a:r>
              <a:rPr sz="600" spc="60" dirty="0">
                <a:solidFill>
                  <a:srgbClr val="212121"/>
                </a:solidFill>
                <a:latin typeface="Arial"/>
                <a:cs typeface="Arial"/>
              </a:rPr>
              <a:t> </a:t>
            </a:r>
            <a:r>
              <a:rPr sz="600" dirty="0">
                <a:solidFill>
                  <a:srgbClr val="212121"/>
                </a:solidFill>
                <a:latin typeface="Arial"/>
                <a:cs typeface="Arial"/>
              </a:rPr>
              <a:t>this</a:t>
            </a:r>
            <a:r>
              <a:rPr sz="600" spc="65" dirty="0">
                <a:solidFill>
                  <a:srgbClr val="212121"/>
                </a:solidFill>
                <a:latin typeface="Arial"/>
                <a:cs typeface="Arial"/>
              </a:rPr>
              <a:t> </a:t>
            </a:r>
            <a:r>
              <a:rPr sz="600" dirty="0">
                <a:solidFill>
                  <a:srgbClr val="212121"/>
                </a:solidFill>
                <a:latin typeface="Arial"/>
                <a:cs typeface="Arial"/>
              </a:rPr>
              <a:t>re-</a:t>
            </a:r>
            <a:r>
              <a:rPr sz="600" spc="65" dirty="0">
                <a:solidFill>
                  <a:srgbClr val="212121"/>
                </a:solidFill>
                <a:latin typeface="Arial"/>
                <a:cs typeface="Arial"/>
              </a:rPr>
              <a:t> </a:t>
            </a:r>
            <a:r>
              <a:rPr sz="600" dirty="0">
                <a:solidFill>
                  <a:srgbClr val="212121"/>
                </a:solidFill>
                <a:latin typeface="Arial"/>
                <a:cs typeface="Arial"/>
              </a:rPr>
              <a:t>expression</a:t>
            </a:r>
            <a:r>
              <a:rPr sz="600" spc="60" dirty="0">
                <a:solidFill>
                  <a:srgbClr val="212121"/>
                </a:solidFill>
                <a:latin typeface="Arial"/>
                <a:cs typeface="Arial"/>
              </a:rPr>
              <a:t> </a:t>
            </a:r>
            <a:r>
              <a:rPr sz="600" dirty="0">
                <a:solidFill>
                  <a:srgbClr val="212121"/>
                </a:solidFill>
                <a:latin typeface="Arial"/>
                <a:cs typeface="Arial"/>
              </a:rPr>
              <a:t>of</a:t>
            </a:r>
            <a:r>
              <a:rPr sz="600" spc="65" dirty="0">
                <a:solidFill>
                  <a:srgbClr val="212121"/>
                </a:solidFill>
                <a:latin typeface="Arial"/>
                <a:cs typeface="Arial"/>
              </a:rPr>
              <a:t> </a:t>
            </a:r>
            <a:r>
              <a:rPr sz="600" dirty="0">
                <a:solidFill>
                  <a:srgbClr val="212121"/>
                </a:solidFill>
                <a:latin typeface="Arial"/>
                <a:cs typeface="Arial"/>
              </a:rPr>
              <a:t>nectin-4</a:t>
            </a:r>
            <a:r>
              <a:rPr sz="600" spc="60" dirty="0">
                <a:solidFill>
                  <a:srgbClr val="212121"/>
                </a:solidFill>
                <a:latin typeface="Arial"/>
                <a:cs typeface="Arial"/>
              </a:rPr>
              <a:t> </a:t>
            </a:r>
            <a:r>
              <a:rPr sz="600" dirty="0">
                <a:solidFill>
                  <a:srgbClr val="212121"/>
                </a:solidFill>
                <a:latin typeface="Arial"/>
                <a:cs typeface="Arial"/>
              </a:rPr>
              <a:t>in</a:t>
            </a:r>
            <a:r>
              <a:rPr sz="600" spc="65" dirty="0">
                <a:solidFill>
                  <a:srgbClr val="212121"/>
                </a:solidFill>
                <a:latin typeface="Arial"/>
                <a:cs typeface="Arial"/>
              </a:rPr>
              <a:t> </a:t>
            </a:r>
            <a:r>
              <a:rPr sz="600" dirty="0">
                <a:solidFill>
                  <a:srgbClr val="212121"/>
                </a:solidFill>
                <a:latin typeface="Arial"/>
                <a:cs typeface="Arial"/>
              </a:rPr>
              <a:t>tumor</a:t>
            </a:r>
            <a:r>
              <a:rPr sz="600" spc="65" dirty="0">
                <a:solidFill>
                  <a:srgbClr val="212121"/>
                </a:solidFill>
                <a:latin typeface="Arial"/>
                <a:cs typeface="Arial"/>
              </a:rPr>
              <a:t> </a:t>
            </a:r>
            <a:r>
              <a:rPr sz="600" dirty="0">
                <a:solidFill>
                  <a:srgbClr val="212121"/>
                </a:solidFill>
                <a:latin typeface="Arial"/>
                <a:cs typeface="Arial"/>
              </a:rPr>
              <a:t>cells</a:t>
            </a:r>
            <a:r>
              <a:rPr sz="600" spc="60" dirty="0">
                <a:solidFill>
                  <a:srgbClr val="212121"/>
                </a:solidFill>
                <a:latin typeface="Arial"/>
                <a:cs typeface="Arial"/>
              </a:rPr>
              <a:t> </a:t>
            </a:r>
            <a:r>
              <a:rPr sz="600" dirty="0">
                <a:solidFill>
                  <a:srgbClr val="212121"/>
                </a:solidFill>
                <a:latin typeface="Arial"/>
                <a:cs typeface="Arial"/>
              </a:rPr>
              <a:t>is</a:t>
            </a:r>
            <a:r>
              <a:rPr sz="600" spc="65" dirty="0">
                <a:solidFill>
                  <a:srgbClr val="212121"/>
                </a:solidFill>
                <a:latin typeface="Arial"/>
                <a:cs typeface="Arial"/>
              </a:rPr>
              <a:t> </a:t>
            </a:r>
            <a:r>
              <a:rPr sz="600" dirty="0">
                <a:solidFill>
                  <a:srgbClr val="212121"/>
                </a:solidFill>
                <a:latin typeface="Arial"/>
                <a:cs typeface="Arial"/>
              </a:rPr>
              <a:t>a</a:t>
            </a:r>
            <a:r>
              <a:rPr sz="600" spc="65" dirty="0">
                <a:solidFill>
                  <a:srgbClr val="212121"/>
                </a:solidFill>
                <a:latin typeface="Arial"/>
                <a:cs typeface="Arial"/>
              </a:rPr>
              <a:t> </a:t>
            </a:r>
            <a:r>
              <a:rPr sz="600" dirty="0">
                <a:solidFill>
                  <a:srgbClr val="212121"/>
                </a:solidFill>
                <a:latin typeface="Arial"/>
                <a:cs typeface="Arial"/>
              </a:rPr>
              <a:t>mechanism</a:t>
            </a:r>
            <a:r>
              <a:rPr sz="600" spc="60" dirty="0">
                <a:solidFill>
                  <a:srgbClr val="212121"/>
                </a:solidFill>
                <a:latin typeface="Arial"/>
                <a:cs typeface="Arial"/>
              </a:rPr>
              <a:t> </a:t>
            </a:r>
            <a:r>
              <a:rPr sz="600" dirty="0">
                <a:solidFill>
                  <a:srgbClr val="212121"/>
                </a:solidFill>
                <a:latin typeface="Arial"/>
                <a:cs typeface="Arial"/>
              </a:rPr>
              <a:t>developed</a:t>
            </a:r>
            <a:r>
              <a:rPr sz="600" spc="65" dirty="0">
                <a:solidFill>
                  <a:srgbClr val="212121"/>
                </a:solidFill>
                <a:latin typeface="Arial"/>
                <a:cs typeface="Arial"/>
              </a:rPr>
              <a:t> </a:t>
            </a:r>
            <a:r>
              <a:rPr sz="600" dirty="0">
                <a:solidFill>
                  <a:srgbClr val="212121"/>
                </a:solidFill>
                <a:latin typeface="Arial"/>
                <a:cs typeface="Arial"/>
              </a:rPr>
              <a:t>by</a:t>
            </a:r>
            <a:r>
              <a:rPr sz="600" spc="60" dirty="0">
                <a:solidFill>
                  <a:srgbClr val="212121"/>
                </a:solidFill>
                <a:latin typeface="Arial"/>
                <a:cs typeface="Arial"/>
              </a:rPr>
              <a:t> </a:t>
            </a:r>
            <a:r>
              <a:rPr sz="600" spc="-10" dirty="0">
                <a:solidFill>
                  <a:srgbClr val="212121"/>
                </a:solidFill>
                <a:latin typeface="Arial"/>
                <a:cs typeface="Arial"/>
              </a:rPr>
              <a:t>these</a:t>
            </a:r>
            <a:r>
              <a:rPr sz="600" spc="500" dirty="0">
                <a:solidFill>
                  <a:srgbClr val="212121"/>
                </a:solidFill>
                <a:latin typeface="Arial"/>
                <a:cs typeface="Arial"/>
              </a:rPr>
              <a:t> </a:t>
            </a:r>
            <a:r>
              <a:rPr sz="600" dirty="0">
                <a:solidFill>
                  <a:srgbClr val="212121"/>
                </a:solidFill>
                <a:latin typeface="Arial"/>
                <a:cs typeface="Arial"/>
              </a:rPr>
              <a:t>tumors</a:t>
            </a:r>
            <a:r>
              <a:rPr sz="600" spc="40" dirty="0">
                <a:solidFill>
                  <a:srgbClr val="212121"/>
                </a:solidFill>
                <a:latin typeface="Arial"/>
                <a:cs typeface="Arial"/>
              </a:rPr>
              <a:t> </a:t>
            </a:r>
            <a:r>
              <a:rPr sz="600" dirty="0">
                <a:solidFill>
                  <a:srgbClr val="212121"/>
                </a:solidFill>
                <a:latin typeface="Arial"/>
                <a:cs typeface="Arial"/>
              </a:rPr>
              <a:t>to</a:t>
            </a:r>
            <a:r>
              <a:rPr sz="600" spc="45" dirty="0">
                <a:solidFill>
                  <a:srgbClr val="212121"/>
                </a:solidFill>
                <a:latin typeface="Arial"/>
                <a:cs typeface="Arial"/>
              </a:rPr>
              <a:t> </a:t>
            </a:r>
            <a:r>
              <a:rPr sz="600" dirty="0">
                <a:solidFill>
                  <a:srgbClr val="212121"/>
                </a:solidFill>
                <a:latin typeface="Arial"/>
                <a:cs typeface="Arial"/>
              </a:rPr>
              <a:t>increase</a:t>
            </a:r>
            <a:r>
              <a:rPr sz="600" spc="45" dirty="0">
                <a:solidFill>
                  <a:srgbClr val="212121"/>
                </a:solidFill>
                <a:latin typeface="Arial"/>
                <a:cs typeface="Arial"/>
              </a:rPr>
              <a:t> </a:t>
            </a:r>
            <a:r>
              <a:rPr sz="600" dirty="0">
                <a:solidFill>
                  <a:srgbClr val="212121"/>
                </a:solidFill>
                <a:latin typeface="Arial"/>
                <a:cs typeface="Arial"/>
              </a:rPr>
              <a:t>their</a:t>
            </a:r>
            <a:r>
              <a:rPr sz="600" spc="45" dirty="0">
                <a:solidFill>
                  <a:srgbClr val="212121"/>
                </a:solidFill>
                <a:latin typeface="Arial"/>
                <a:cs typeface="Arial"/>
              </a:rPr>
              <a:t> </a:t>
            </a:r>
            <a:r>
              <a:rPr sz="600" dirty="0">
                <a:solidFill>
                  <a:srgbClr val="212121"/>
                </a:solidFill>
                <a:latin typeface="Arial"/>
                <a:cs typeface="Arial"/>
              </a:rPr>
              <a:t>invasive</a:t>
            </a:r>
            <a:r>
              <a:rPr sz="600" spc="45" dirty="0">
                <a:solidFill>
                  <a:srgbClr val="212121"/>
                </a:solidFill>
                <a:latin typeface="Arial"/>
                <a:cs typeface="Arial"/>
              </a:rPr>
              <a:t> </a:t>
            </a:r>
            <a:r>
              <a:rPr sz="600" dirty="0">
                <a:solidFill>
                  <a:srgbClr val="212121"/>
                </a:solidFill>
                <a:latin typeface="Arial"/>
                <a:cs typeface="Arial"/>
              </a:rPr>
              <a:t>potential,</a:t>
            </a:r>
            <a:r>
              <a:rPr sz="600" spc="45" dirty="0">
                <a:solidFill>
                  <a:srgbClr val="212121"/>
                </a:solidFill>
                <a:latin typeface="Arial"/>
                <a:cs typeface="Arial"/>
              </a:rPr>
              <a:t> </a:t>
            </a:r>
            <a:r>
              <a:rPr sz="600" dirty="0">
                <a:solidFill>
                  <a:srgbClr val="212121"/>
                </a:solidFill>
                <a:latin typeface="Arial"/>
                <a:cs typeface="Arial"/>
              </a:rPr>
              <a:t>which</a:t>
            </a:r>
            <a:r>
              <a:rPr sz="600" spc="45" dirty="0">
                <a:solidFill>
                  <a:srgbClr val="212121"/>
                </a:solidFill>
                <a:latin typeface="Arial"/>
                <a:cs typeface="Arial"/>
              </a:rPr>
              <a:t> </a:t>
            </a:r>
            <a:r>
              <a:rPr sz="600" dirty="0">
                <a:solidFill>
                  <a:srgbClr val="212121"/>
                </a:solidFill>
                <a:latin typeface="Arial"/>
                <a:cs typeface="Arial"/>
              </a:rPr>
              <a:t>results</a:t>
            </a:r>
            <a:r>
              <a:rPr sz="600" spc="45" dirty="0">
                <a:solidFill>
                  <a:srgbClr val="212121"/>
                </a:solidFill>
                <a:latin typeface="Arial"/>
                <a:cs typeface="Arial"/>
              </a:rPr>
              <a:t> </a:t>
            </a:r>
            <a:r>
              <a:rPr sz="600" dirty="0">
                <a:solidFill>
                  <a:srgbClr val="212121"/>
                </a:solidFill>
                <a:latin typeface="Arial"/>
                <a:cs typeface="Arial"/>
              </a:rPr>
              <a:t>in</a:t>
            </a:r>
            <a:r>
              <a:rPr sz="600" spc="45" dirty="0">
                <a:solidFill>
                  <a:srgbClr val="212121"/>
                </a:solidFill>
                <a:latin typeface="Arial"/>
                <a:cs typeface="Arial"/>
              </a:rPr>
              <a:t> </a:t>
            </a:r>
            <a:r>
              <a:rPr sz="600" dirty="0">
                <a:solidFill>
                  <a:srgbClr val="212121"/>
                </a:solidFill>
                <a:latin typeface="Arial"/>
                <a:cs typeface="Arial"/>
              </a:rPr>
              <a:t>an</a:t>
            </a:r>
            <a:r>
              <a:rPr sz="600" spc="45" dirty="0">
                <a:solidFill>
                  <a:srgbClr val="212121"/>
                </a:solidFill>
                <a:latin typeface="Arial"/>
                <a:cs typeface="Arial"/>
              </a:rPr>
              <a:t> </a:t>
            </a:r>
            <a:r>
              <a:rPr sz="600" dirty="0">
                <a:solidFill>
                  <a:srgbClr val="212121"/>
                </a:solidFill>
                <a:latin typeface="Arial"/>
                <a:cs typeface="Arial"/>
              </a:rPr>
              <a:t>increase</a:t>
            </a:r>
            <a:r>
              <a:rPr sz="600" spc="45" dirty="0">
                <a:solidFill>
                  <a:srgbClr val="212121"/>
                </a:solidFill>
                <a:latin typeface="Arial"/>
                <a:cs typeface="Arial"/>
              </a:rPr>
              <a:t> </a:t>
            </a:r>
            <a:r>
              <a:rPr sz="600" dirty="0">
                <a:solidFill>
                  <a:srgbClr val="212121"/>
                </a:solidFill>
                <a:latin typeface="Arial"/>
                <a:cs typeface="Arial"/>
              </a:rPr>
              <a:t>in</a:t>
            </a:r>
            <a:r>
              <a:rPr sz="600" spc="45" dirty="0">
                <a:solidFill>
                  <a:srgbClr val="212121"/>
                </a:solidFill>
                <a:latin typeface="Arial"/>
                <a:cs typeface="Arial"/>
              </a:rPr>
              <a:t> </a:t>
            </a:r>
            <a:r>
              <a:rPr sz="600" dirty="0">
                <a:solidFill>
                  <a:srgbClr val="212121"/>
                </a:solidFill>
                <a:latin typeface="Arial"/>
                <a:cs typeface="Arial"/>
              </a:rPr>
              <a:t>the</a:t>
            </a:r>
            <a:r>
              <a:rPr sz="600" spc="45" dirty="0">
                <a:solidFill>
                  <a:srgbClr val="212121"/>
                </a:solidFill>
                <a:latin typeface="Arial"/>
                <a:cs typeface="Arial"/>
              </a:rPr>
              <a:t> </a:t>
            </a:r>
            <a:r>
              <a:rPr sz="600" dirty="0">
                <a:solidFill>
                  <a:srgbClr val="212121"/>
                </a:solidFill>
                <a:latin typeface="Arial"/>
                <a:cs typeface="Arial"/>
              </a:rPr>
              <a:t>potential</a:t>
            </a:r>
            <a:r>
              <a:rPr sz="600" spc="45" dirty="0">
                <a:solidFill>
                  <a:srgbClr val="212121"/>
                </a:solidFill>
                <a:latin typeface="Arial"/>
                <a:cs typeface="Arial"/>
              </a:rPr>
              <a:t> </a:t>
            </a:r>
            <a:r>
              <a:rPr sz="600" dirty="0">
                <a:solidFill>
                  <a:srgbClr val="212121"/>
                </a:solidFill>
                <a:latin typeface="Arial"/>
                <a:cs typeface="Arial"/>
              </a:rPr>
              <a:t>for</a:t>
            </a:r>
            <a:r>
              <a:rPr sz="600" spc="295" dirty="0">
                <a:solidFill>
                  <a:srgbClr val="212121"/>
                </a:solidFill>
                <a:latin typeface="Arial"/>
                <a:cs typeface="Arial"/>
              </a:rPr>
              <a:t> </a:t>
            </a:r>
            <a:r>
              <a:rPr sz="600" dirty="0">
                <a:solidFill>
                  <a:srgbClr val="212121"/>
                </a:solidFill>
                <a:latin typeface="Arial"/>
                <a:cs typeface="Arial"/>
              </a:rPr>
              <a:t>cellular</a:t>
            </a:r>
            <a:r>
              <a:rPr sz="600" spc="45" dirty="0">
                <a:solidFill>
                  <a:srgbClr val="212121"/>
                </a:solidFill>
                <a:latin typeface="Arial"/>
                <a:cs typeface="Arial"/>
              </a:rPr>
              <a:t> </a:t>
            </a:r>
            <a:r>
              <a:rPr sz="600" dirty="0">
                <a:solidFill>
                  <a:srgbClr val="212121"/>
                </a:solidFill>
                <a:latin typeface="Arial"/>
                <a:cs typeface="Arial"/>
              </a:rPr>
              <a:t>growth</a:t>
            </a:r>
            <a:r>
              <a:rPr sz="600" spc="45" dirty="0">
                <a:solidFill>
                  <a:srgbClr val="212121"/>
                </a:solidFill>
                <a:latin typeface="Arial"/>
                <a:cs typeface="Arial"/>
              </a:rPr>
              <a:t> </a:t>
            </a:r>
            <a:r>
              <a:rPr sz="600" dirty="0">
                <a:solidFill>
                  <a:srgbClr val="212121"/>
                </a:solidFill>
                <a:latin typeface="Arial"/>
                <a:cs typeface="Arial"/>
              </a:rPr>
              <a:t>and</a:t>
            </a:r>
            <a:r>
              <a:rPr sz="600" spc="40" dirty="0">
                <a:solidFill>
                  <a:srgbClr val="212121"/>
                </a:solidFill>
                <a:latin typeface="Arial"/>
                <a:cs typeface="Arial"/>
              </a:rPr>
              <a:t> </a:t>
            </a:r>
            <a:r>
              <a:rPr sz="600" dirty="0">
                <a:solidFill>
                  <a:srgbClr val="212121"/>
                </a:solidFill>
                <a:latin typeface="Arial"/>
                <a:cs typeface="Arial"/>
              </a:rPr>
              <a:t>migration.</a:t>
            </a:r>
            <a:r>
              <a:rPr sz="600" spc="35" dirty="0">
                <a:solidFill>
                  <a:srgbClr val="212121"/>
                </a:solidFill>
                <a:latin typeface="Arial"/>
                <a:cs typeface="Arial"/>
              </a:rPr>
              <a:t> </a:t>
            </a:r>
            <a:r>
              <a:rPr sz="600" dirty="0">
                <a:solidFill>
                  <a:srgbClr val="212121"/>
                </a:solidFill>
                <a:latin typeface="Arial"/>
                <a:cs typeface="Arial"/>
              </a:rPr>
              <a:t>This</a:t>
            </a:r>
            <a:r>
              <a:rPr sz="600" spc="45" dirty="0">
                <a:solidFill>
                  <a:srgbClr val="212121"/>
                </a:solidFill>
                <a:latin typeface="Arial"/>
                <a:cs typeface="Arial"/>
              </a:rPr>
              <a:t> </a:t>
            </a:r>
            <a:r>
              <a:rPr sz="600" dirty="0">
                <a:solidFill>
                  <a:srgbClr val="212121"/>
                </a:solidFill>
                <a:latin typeface="Arial"/>
                <a:cs typeface="Arial"/>
              </a:rPr>
              <a:t>aggressive</a:t>
            </a:r>
            <a:r>
              <a:rPr sz="600" spc="45" dirty="0">
                <a:solidFill>
                  <a:srgbClr val="212121"/>
                </a:solidFill>
                <a:latin typeface="Arial"/>
                <a:cs typeface="Arial"/>
              </a:rPr>
              <a:t> </a:t>
            </a:r>
            <a:r>
              <a:rPr sz="600" dirty="0">
                <a:solidFill>
                  <a:srgbClr val="212121"/>
                </a:solidFill>
                <a:latin typeface="Arial"/>
                <a:cs typeface="Arial"/>
              </a:rPr>
              <a:t>tumorigenic</a:t>
            </a:r>
            <a:r>
              <a:rPr sz="600" spc="45" dirty="0">
                <a:solidFill>
                  <a:srgbClr val="212121"/>
                </a:solidFill>
                <a:latin typeface="Arial"/>
                <a:cs typeface="Arial"/>
              </a:rPr>
              <a:t> </a:t>
            </a:r>
            <a:r>
              <a:rPr sz="600" spc="-10" dirty="0">
                <a:solidFill>
                  <a:srgbClr val="212121"/>
                </a:solidFill>
                <a:latin typeface="Arial"/>
                <a:cs typeface="Arial"/>
              </a:rPr>
              <a:t>phenotype</a:t>
            </a:r>
            <a:r>
              <a:rPr sz="600" spc="500" dirty="0">
                <a:solidFill>
                  <a:srgbClr val="212121"/>
                </a:solidFill>
                <a:latin typeface="Arial"/>
                <a:cs typeface="Arial"/>
              </a:rPr>
              <a:t> </a:t>
            </a:r>
            <a:r>
              <a:rPr sz="600" dirty="0">
                <a:solidFill>
                  <a:srgbClr val="212121"/>
                </a:solidFill>
                <a:latin typeface="Arial"/>
                <a:cs typeface="Arial"/>
              </a:rPr>
              <a:t>seems</a:t>
            </a:r>
            <a:r>
              <a:rPr sz="600" spc="20" dirty="0">
                <a:solidFill>
                  <a:srgbClr val="212121"/>
                </a:solidFill>
                <a:latin typeface="Arial"/>
                <a:cs typeface="Arial"/>
              </a:rPr>
              <a:t> </a:t>
            </a:r>
            <a:r>
              <a:rPr sz="600" dirty="0">
                <a:solidFill>
                  <a:srgbClr val="212121"/>
                </a:solidFill>
                <a:latin typeface="Arial"/>
                <a:cs typeface="Arial"/>
              </a:rPr>
              <a:t>to</a:t>
            </a:r>
            <a:r>
              <a:rPr sz="600" spc="20" dirty="0">
                <a:solidFill>
                  <a:srgbClr val="212121"/>
                </a:solidFill>
                <a:latin typeface="Arial"/>
                <a:cs typeface="Arial"/>
              </a:rPr>
              <a:t> </a:t>
            </a:r>
            <a:r>
              <a:rPr sz="600" dirty="0">
                <a:solidFill>
                  <a:srgbClr val="212121"/>
                </a:solidFill>
                <a:latin typeface="Arial"/>
                <a:cs typeface="Arial"/>
              </a:rPr>
              <a:t>be</a:t>
            </a:r>
            <a:r>
              <a:rPr sz="600" spc="20" dirty="0">
                <a:solidFill>
                  <a:srgbClr val="212121"/>
                </a:solidFill>
                <a:latin typeface="Arial"/>
                <a:cs typeface="Arial"/>
              </a:rPr>
              <a:t> </a:t>
            </a:r>
            <a:r>
              <a:rPr sz="600" dirty="0">
                <a:solidFill>
                  <a:srgbClr val="212121"/>
                </a:solidFill>
                <a:latin typeface="Arial"/>
                <a:cs typeface="Arial"/>
              </a:rPr>
              <a:t>increasing</a:t>
            </a:r>
            <a:r>
              <a:rPr sz="600" spc="20" dirty="0">
                <a:solidFill>
                  <a:srgbClr val="212121"/>
                </a:solidFill>
                <a:latin typeface="Arial"/>
                <a:cs typeface="Arial"/>
              </a:rPr>
              <a:t> </a:t>
            </a:r>
            <a:r>
              <a:rPr sz="600" dirty="0">
                <a:solidFill>
                  <a:srgbClr val="212121"/>
                </a:solidFill>
                <a:latin typeface="Arial"/>
                <a:cs typeface="Arial"/>
              </a:rPr>
              <a:t>by</a:t>
            </a:r>
            <a:r>
              <a:rPr sz="600" spc="20" dirty="0">
                <a:solidFill>
                  <a:srgbClr val="212121"/>
                </a:solidFill>
                <a:latin typeface="Arial"/>
                <a:cs typeface="Arial"/>
              </a:rPr>
              <a:t> </a:t>
            </a:r>
            <a:r>
              <a:rPr sz="600" dirty="0">
                <a:solidFill>
                  <a:srgbClr val="212121"/>
                </a:solidFill>
                <a:latin typeface="Arial"/>
                <a:cs typeface="Arial"/>
              </a:rPr>
              <a:t>the</a:t>
            </a:r>
            <a:r>
              <a:rPr sz="600" spc="25" dirty="0">
                <a:solidFill>
                  <a:srgbClr val="212121"/>
                </a:solidFill>
                <a:latin typeface="Arial"/>
                <a:cs typeface="Arial"/>
              </a:rPr>
              <a:t> </a:t>
            </a:r>
            <a:r>
              <a:rPr sz="600" dirty="0">
                <a:solidFill>
                  <a:srgbClr val="212121"/>
                </a:solidFill>
                <a:latin typeface="Arial"/>
                <a:cs typeface="Arial"/>
              </a:rPr>
              <a:t>production</a:t>
            </a:r>
            <a:r>
              <a:rPr sz="600" spc="20" dirty="0">
                <a:solidFill>
                  <a:srgbClr val="212121"/>
                </a:solidFill>
                <a:latin typeface="Arial"/>
                <a:cs typeface="Arial"/>
              </a:rPr>
              <a:t> </a:t>
            </a:r>
            <a:r>
              <a:rPr sz="600" dirty="0">
                <a:solidFill>
                  <a:srgbClr val="212121"/>
                </a:solidFill>
                <a:latin typeface="Arial"/>
                <a:cs typeface="Arial"/>
              </a:rPr>
              <a:t>of</a:t>
            </a:r>
            <a:r>
              <a:rPr sz="600" spc="20"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soluble</a:t>
            </a:r>
            <a:r>
              <a:rPr sz="600" spc="20" dirty="0">
                <a:solidFill>
                  <a:srgbClr val="212121"/>
                </a:solidFill>
                <a:latin typeface="Arial"/>
                <a:cs typeface="Arial"/>
              </a:rPr>
              <a:t> </a:t>
            </a:r>
            <a:r>
              <a:rPr sz="600" dirty="0">
                <a:solidFill>
                  <a:srgbClr val="212121"/>
                </a:solidFill>
                <a:latin typeface="Arial"/>
                <a:cs typeface="Arial"/>
              </a:rPr>
              <a:t>form</a:t>
            </a:r>
            <a:r>
              <a:rPr sz="600" spc="25" dirty="0">
                <a:solidFill>
                  <a:srgbClr val="212121"/>
                </a:solidFill>
                <a:latin typeface="Arial"/>
                <a:cs typeface="Arial"/>
              </a:rPr>
              <a:t> </a:t>
            </a:r>
            <a:r>
              <a:rPr sz="600" dirty="0">
                <a:solidFill>
                  <a:srgbClr val="212121"/>
                </a:solidFill>
                <a:latin typeface="Arial"/>
                <a:cs typeface="Arial"/>
              </a:rPr>
              <a:t>(43kDa)</a:t>
            </a:r>
            <a:r>
              <a:rPr sz="600" spc="20" dirty="0">
                <a:solidFill>
                  <a:srgbClr val="212121"/>
                </a:solidFill>
                <a:latin typeface="Arial"/>
                <a:cs typeface="Arial"/>
              </a:rPr>
              <a:t> </a:t>
            </a:r>
            <a:r>
              <a:rPr sz="600" dirty="0">
                <a:solidFill>
                  <a:srgbClr val="212121"/>
                </a:solidFill>
                <a:latin typeface="Arial"/>
                <a:cs typeface="Arial"/>
              </a:rPr>
              <a:t>of</a:t>
            </a:r>
            <a:r>
              <a:rPr sz="600" spc="20" dirty="0">
                <a:solidFill>
                  <a:srgbClr val="212121"/>
                </a:solidFill>
                <a:latin typeface="Arial"/>
                <a:cs typeface="Arial"/>
              </a:rPr>
              <a:t> </a:t>
            </a:r>
            <a:r>
              <a:rPr sz="600" dirty="0">
                <a:solidFill>
                  <a:srgbClr val="212121"/>
                </a:solidFill>
                <a:latin typeface="Arial"/>
                <a:cs typeface="Arial"/>
              </a:rPr>
              <a:t>nectin-4.</a:t>
            </a:r>
            <a:r>
              <a:rPr sz="600" spc="10" dirty="0">
                <a:solidFill>
                  <a:srgbClr val="212121"/>
                </a:solidFill>
                <a:latin typeface="Arial"/>
                <a:cs typeface="Arial"/>
              </a:rPr>
              <a:t> </a:t>
            </a:r>
            <a:r>
              <a:rPr sz="600" dirty="0">
                <a:solidFill>
                  <a:srgbClr val="212121"/>
                </a:solidFill>
                <a:latin typeface="Arial"/>
                <a:cs typeface="Arial"/>
              </a:rPr>
              <a:t>This</a:t>
            </a:r>
            <a:r>
              <a:rPr sz="600" spc="20" dirty="0">
                <a:solidFill>
                  <a:srgbClr val="212121"/>
                </a:solidFill>
                <a:latin typeface="Arial"/>
                <a:cs typeface="Arial"/>
              </a:rPr>
              <a:t> </a:t>
            </a:r>
            <a:r>
              <a:rPr sz="600" dirty="0">
                <a:solidFill>
                  <a:srgbClr val="212121"/>
                </a:solidFill>
                <a:latin typeface="Arial"/>
                <a:cs typeface="Arial"/>
              </a:rPr>
              <a:t>may</a:t>
            </a:r>
            <a:r>
              <a:rPr sz="600" spc="20" dirty="0">
                <a:solidFill>
                  <a:srgbClr val="212121"/>
                </a:solidFill>
                <a:latin typeface="Arial"/>
                <a:cs typeface="Arial"/>
              </a:rPr>
              <a:t> </a:t>
            </a:r>
            <a:r>
              <a:rPr sz="600" dirty="0">
                <a:solidFill>
                  <a:srgbClr val="212121"/>
                </a:solidFill>
                <a:latin typeface="Arial"/>
                <a:cs typeface="Arial"/>
              </a:rPr>
              <a:t>explain</a:t>
            </a:r>
            <a:r>
              <a:rPr sz="600" spc="25"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observations</a:t>
            </a:r>
            <a:r>
              <a:rPr sz="600" spc="20" dirty="0">
                <a:solidFill>
                  <a:srgbClr val="212121"/>
                </a:solidFill>
                <a:latin typeface="Arial"/>
                <a:cs typeface="Arial"/>
              </a:rPr>
              <a:t> </a:t>
            </a:r>
            <a:r>
              <a:rPr sz="600" dirty="0">
                <a:solidFill>
                  <a:srgbClr val="212121"/>
                </a:solidFill>
                <a:latin typeface="Arial"/>
                <a:cs typeface="Arial"/>
              </a:rPr>
              <a:t>according</a:t>
            </a:r>
            <a:r>
              <a:rPr sz="600" spc="20" dirty="0">
                <a:solidFill>
                  <a:srgbClr val="212121"/>
                </a:solidFill>
                <a:latin typeface="Arial"/>
                <a:cs typeface="Arial"/>
              </a:rPr>
              <a:t> </a:t>
            </a:r>
            <a:r>
              <a:rPr sz="600" dirty="0">
                <a:solidFill>
                  <a:srgbClr val="212121"/>
                </a:solidFill>
                <a:latin typeface="Arial"/>
                <a:cs typeface="Arial"/>
              </a:rPr>
              <a:t>to</a:t>
            </a:r>
            <a:r>
              <a:rPr sz="600" spc="20" dirty="0">
                <a:solidFill>
                  <a:srgbClr val="212121"/>
                </a:solidFill>
                <a:latin typeface="Arial"/>
                <a:cs typeface="Arial"/>
              </a:rPr>
              <a:t> </a:t>
            </a:r>
            <a:r>
              <a:rPr sz="600" dirty="0">
                <a:solidFill>
                  <a:srgbClr val="212121"/>
                </a:solidFill>
                <a:latin typeface="Arial"/>
                <a:cs typeface="Arial"/>
              </a:rPr>
              <a:t>which</a:t>
            </a:r>
            <a:r>
              <a:rPr sz="600" spc="25"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tissular</a:t>
            </a:r>
            <a:r>
              <a:rPr sz="600" spc="20" dirty="0">
                <a:solidFill>
                  <a:srgbClr val="212121"/>
                </a:solidFill>
                <a:latin typeface="Arial"/>
                <a:cs typeface="Arial"/>
              </a:rPr>
              <a:t> </a:t>
            </a:r>
            <a:r>
              <a:rPr sz="600" dirty="0">
                <a:solidFill>
                  <a:srgbClr val="212121"/>
                </a:solidFill>
                <a:latin typeface="Arial"/>
                <a:cs typeface="Arial"/>
              </a:rPr>
              <a:t>expression</a:t>
            </a:r>
            <a:r>
              <a:rPr sz="600" spc="20" dirty="0">
                <a:solidFill>
                  <a:srgbClr val="212121"/>
                </a:solidFill>
                <a:latin typeface="Arial"/>
                <a:cs typeface="Arial"/>
              </a:rPr>
              <a:t> </a:t>
            </a:r>
            <a:r>
              <a:rPr sz="600" spc="-25" dirty="0">
                <a:solidFill>
                  <a:srgbClr val="212121"/>
                </a:solidFill>
                <a:latin typeface="Arial"/>
                <a:cs typeface="Arial"/>
              </a:rPr>
              <a:t>but</a:t>
            </a:r>
            <a:r>
              <a:rPr sz="600" spc="500" dirty="0">
                <a:solidFill>
                  <a:srgbClr val="212121"/>
                </a:solidFill>
                <a:latin typeface="Arial"/>
                <a:cs typeface="Arial"/>
              </a:rPr>
              <a:t> </a:t>
            </a:r>
            <a:r>
              <a:rPr sz="600" dirty="0">
                <a:solidFill>
                  <a:srgbClr val="212121"/>
                </a:solidFill>
                <a:latin typeface="Arial"/>
                <a:cs typeface="Arial"/>
              </a:rPr>
              <a:t>also</a:t>
            </a:r>
            <a:r>
              <a:rPr sz="600" spc="25" dirty="0">
                <a:solidFill>
                  <a:srgbClr val="212121"/>
                </a:solidFill>
                <a:latin typeface="Arial"/>
                <a:cs typeface="Arial"/>
              </a:rPr>
              <a:t> </a:t>
            </a:r>
            <a:r>
              <a:rPr sz="600" dirty="0">
                <a:solidFill>
                  <a:srgbClr val="212121"/>
                </a:solidFill>
                <a:latin typeface="Arial"/>
                <a:cs typeface="Arial"/>
              </a:rPr>
              <a:t>serum</a:t>
            </a:r>
            <a:r>
              <a:rPr sz="600" spc="25" dirty="0">
                <a:solidFill>
                  <a:srgbClr val="212121"/>
                </a:solidFill>
                <a:latin typeface="Arial"/>
                <a:cs typeface="Arial"/>
              </a:rPr>
              <a:t> </a:t>
            </a:r>
            <a:r>
              <a:rPr sz="600" dirty="0">
                <a:solidFill>
                  <a:srgbClr val="212121"/>
                </a:solidFill>
                <a:latin typeface="Arial"/>
                <a:cs typeface="Arial"/>
              </a:rPr>
              <a:t>form</a:t>
            </a:r>
            <a:r>
              <a:rPr sz="600" spc="30" dirty="0">
                <a:solidFill>
                  <a:srgbClr val="212121"/>
                </a:solidFill>
                <a:latin typeface="Arial"/>
                <a:cs typeface="Arial"/>
              </a:rPr>
              <a:t> </a:t>
            </a:r>
            <a:r>
              <a:rPr sz="600" dirty="0">
                <a:solidFill>
                  <a:srgbClr val="212121"/>
                </a:solidFill>
                <a:latin typeface="Arial"/>
                <a:cs typeface="Arial"/>
              </a:rPr>
              <a:t>of</a:t>
            </a:r>
            <a:r>
              <a:rPr sz="600" spc="25" dirty="0">
                <a:solidFill>
                  <a:srgbClr val="212121"/>
                </a:solidFill>
                <a:latin typeface="Arial"/>
                <a:cs typeface="Arial"/>
              </a:rPr>
              <a:t> </a:t>
            </a:r>
            <a:r>
              <a:rPr sz="600" dirty="0">
                <a:solidFill>
                  <a:srgbClr val="212121"/>
                </a:solidFill>
                <a:latin typeface="Arial"/>
                <a:cs typeface="Arial"/>
              </a:rPr>
              <a:t>nectin</a:t>
            </a:r>
            <a:r>
              <a:rPr sz="600" spc="30" dirty="0">
                <a:solidFill>
                  <a:srgbClr val="212121"/>
                </a:solidFill>
                <a:latin typeface="Arial"/>
                <a:cs typeface="Arial"/>
              </a:rPr>
              <a:t> </a:t>
            </a:r>
            <a:r>
              <a:rPr sz="600" spc="-10" dirty="0">
                <a:solidFill>
                  <a:srgbClr val="212121"/>
                </a:solidFill>
                <a:latin typeface="Arial"/>
                <a:cs typeface="Arial"/>
              </a:rPr>
              <a:t>-</a:t>
            </a:r>
            <a:r>
              <a:rPr sz="600" dirty="0">
                <a:solidFill>
                  <a:srgbClr val="212121"/>
                </a:solidFill>
                <a:latin typeface="Arial"/>
                <a:cs typeface="Arial"/>
              </a:rPr>
              <a:t>4</a:t>
            </a:r>
            <a:r>
              <a:rPr sz="600" spc="25" dirty="0">
                <a:solidFill>
                  <a:srgbClr val="212121"/>
                </a:solidFill>
                <a:latin typeface="Arial"/>
                <a:cs typeface="Arial"/>
              </a:rPr>
              <a:t> </a:t>
            </a:r>
            <a:r>
              <a:rPr sz="600" dirty="0">
                <a:solidFill>
                  <a:srgbClr val="212121"/>
                </a:solidFill>
                <a:latin typeface="Arial"/>
                <a:cs typeface="Arial"/>
              </a:rPr>
              <a:t>are</a:t>
            </a:r>
            <a:r>
              <a:rPr sz="600" spc="30" dirty="0">
                <a:solidFill>
                  <a:srgbClr val="212121"/>
                </a:solidFill>
                <a:latin typeface="Arial"/>
                <a:cs typeface="Arial"/>
              </a:rPr>
              <a:t> </a:t>
            </a:r>
            <a:r>
              <a:rPr sz="600" dirty="0">
                <a:solidFill>
                  <a:srgbClr val="212121"/>
                </a:solidFill>
                <a:latin typeface="Arial"/>
                <a:cs typeface="Arial"/>
              </a:rPr>
              <a:t>more</a:t>
            </a:r>
            <a:r>
              <a:rPr sz="600" spc="25" dirty="0">
                <a:solidFill>
                  <a:srgbClr val="212121"/>
                </a:solidFill>
                <a:latin typeface="Arial"/>
                <a:cs typeface="Arial"/>
              </a:rPr>
              <a:t> </a:t>
            </a:r>
            <a:r>
              <a:rPr sz="600" dirty="0">
                <a:solidFill>
                  <a:srgbClr val="212121"/>
                </a:solidFill>
                <a:latin typeface="Arial"/>
                <a:cs typeface="Arial"/>
              </a:rPr>
              <a:t>important</a:t>
            </a:r>
            <a:r>
              <a:rPr sz="600" spc="30" dirty="0">
                <a:solidFill>
                  <a:srgbClr val="212121"/>
                </a:solidFill>
                <a:latin typeface="Arial"/>
                <a:cs typeface="Arial"/>
              </a:rPr>
              <a:t> </a:t>
            </a:r>
            <a:r>
              <a:rPr sz="600" dirty="0">
                <a:solidFill>
                  <a:srgbClr val="212121"/>
                </a:solidFill>
                <a:latin typeface="Arial"/>
                <a:cs typeface="Arial"/>
              </a:rPr>
              <a:t>in</a:t>
            </a:r>
            <a:r>
              <a:rPr sz="600" spc="25" dirty="0">
                <a:solidFill>
                  <a:srgbClr val="212121"/>
                </a:solidFill>
                <a:latin typeface="Arial"/>
                <a:cs typeface="Arial"/>
              </a:rPr>
              <a:t> </a:t>
            </a:r>
            <a:r>
              <a:rPr sz="600" dirty="0">
                <a:solidFill>
                  <a:srgbClr val="212121"/>
                </a:solidFill>
                <a:latin typeface="Arial"/>
                <a:cs typeface="Arial"/>
              </a:rPr>
              <a:t>the</a:t>
            </a:r>
            <a:r>
              <a:rPr sz="600" spc="30" dirty="0">
                <a:solidFill>
                  <a:srgbClr val="212121"/>
                </a:solidFill>
                <a:latin typeface="Arial"/>
                <a:cs typeface="Arial"/>
              </a:rPr>
              <a:t> </a:t>
            </a:r>
            <a:r>
              <a:rPr sz="600" dirty="0">
                <a:solidFill>
                  <a:srgbClr val="212121"/>
                </a:solidFill>
                <a:latin typeface="Arial"/>
                <a:cs typeface="Arial"/>
              </a:rPr>
              <a:t>advances</a:t>
            </a:r>
            <a:r>
              <a:rPr sz="600" spc="25" dirty="0">
                <a:solidFill>
                  <a:srgbClr val="212121"/>
                </a:solidFill>
                <a:latin typeface="Arial"/>
                <a:cs typeface="Arial"/>
              </a:rPr>
              <a:t> </a:t>
            </a:r>
            <a:r>
              <a:rPr sz="600" dirty="0">
                <a:solidFill>
                  <a:srgbClr val="212121"/>
                </a:solidFill>
                <a:latin typeface="Arial"/>
                <a:cs typeface="Arial"/>
              </a:rPr>
              <a:t>stages</a:t>
            </a:r>
            <a:r>
              <a:rPr sz="600" spc="25" dirty="0">
                <a:solidFill>
                  <a:srgbClr val="212121"/>
                </a:solidFill>
                <a:latin typeface="Arial"/>
                <a:cs typeface="Arial"/>
              </a:rPr>
              <a:t> </a:t>
            </a:r>
            <a:r>
              <a:rPr sz="600" dirty="0">
                <a:solidFill>
                  <a:srgbClr val="212121"/>
                </a:solidFill>
                <a:latin typeface="Arial"/>
                <a:cs typeface="Arial"/>
              </a:rPr>
              <a:t>of</a:t>
            </a:r>
            <a:r>
              <a:rPr sz="600" spc="30" dirty="0">
                <a:solidFill>
                  <a:srgbClr val="212121"/>
                </a:solidFill>
                <a:latin typeface="Arial"/>
                <a:cs typeface="Arial"/>
              </a:rPr>
              <a:t> </a:t>
            </a:r>
            <a:r>
              <a:rPr sz="600" dirty="0">
                <a:solidFill>
                  <a:srgbClr val="212121"/>
                </a:solidFill>
                <a:latin typeface="Arial"/>
                <a:cs typeface="Arial"/>
              </a:rPr>
              <a:t>breast,</a:t>
            </a:r>
            <a:r>
              <a:rPr sz="600" spc="25" dirty="0">
                <a:solidFill>
                  <a:srgbClr val="212121"/>
                </a:solidFill>
                <a:latin typeface="Arial"/>
                <a:cs typeface="Arial"/>
              </a:rPr>
              <a:t> </a:t>
            </a:r>
            <a:r>
              <a:rPr sz="600" dirty="0">
                <a:solidFill>
                  <a:srgbClr val="212121"/>
                </a:solidFill>
                <a:latin typeface="Arial"/>
                <a:cs typeface="Arial"/>
              </a:rPr>
              <a:t>lung</a:t>
            </a:r>
            <a:r>
              <a:rPr sz="600" spc="30" dirty="0">
                <a:solidFill>
                  <a:srgbClr val="212121"/>
                </a:solidFill>
                <a:latin typeface="Arial"/>
                <a:cs typeface="Arial"/>
              </a:rPr>
              <a:t> </a:t>
            </a:r>
            <a:r>
              <a:rPr sz="600" dirty="0">
                <a:solidFill>
                  <a:srgbClr val="212121"/>
                </a:solidFill>
                <a:latin typeface="Arial"/>
                <a:cs typeface="Arial"/>
              </a:rPr>
              <a:t>and</a:t>
            </a:r>
            <a:r>
              <a:rPr sz="600" spc="25" dirty="0">
                <a:solidFill>
                  <a:srgbClr val="212121"/>
                </a:solidFill>
                <a:latin typeface="Arial"/>
                <a:cs typeface="Arial"/>
              </a:rPr>
              <a:t> </a:t>
            </a:r>
            <a:r>
              <a:rPr sz="600" dirty="0">
                <a:solidFill>
                  <a:srgbClr val="212121"/>
                </a:solidFill>
                <a:latin typeface="Arial"/>
                <a:cs typeface="Arial"/>
              </a:rPr>
              <a:t>ovarian</a:t>
            </a:r>
            <a:r>
              <a:rPr sz="600" spc="30" dirty="0">
                <a:solidFill>
                  <a:srgbClr val="212121"/>
                </a:solidFill>
                <a:latin typeface="Arial"/>
                <a:cs typeface="Arial"/>
              </a:rPr>
              <a:t> </a:t>
            </a:r>
            <a:r>
              <a:rPr sz="600" dirty="0">
                <a:solidFill>
                  <a:srgbClr val="212121"/>
                </a:solidFill>
                <a:latin typeface="Arial"/>
                <a:cs typeface="Arial"/>
              </a:rPr>
              <a:t>cancers.</a:t>
            </a:r>
            <a:r>
              <a:rPr sz="600" spc="-10" dirty="0">
                <a:solidFill>
                  <a:srgbClr val="212121"/>
                </a:solidFill>
                <a:latin typeface="Arial"/>
                <a:cs typeface="Arial"/>
              </a:rPr>
              <a:t> </a:t>
            </a:r>
            <a:r>
              <a:rPr sz="600" dirty="0">
                <a:solidFill>
                  <a:srgbClr val="212121"/>
                </a:solidFill>
                <a:latin typeface="Arial"/>
                <a:cs typeface="Arial"/>
              </a:rPr>
              <a:t>An</a:t>
            </a:r>
            <a:r>
              <a:rPr sz="600" spc="30" dirty="0">
                <a:solidFill>
                  <a:srgbClr val="212121"/>
                </a:solidFill>
                <a:latin typeface="Arial"/>
                <a:cs typeface="Arial"/>
              </a:rPr>
              <a:t> </a:t>
            </a:r>
            <a:r>
              <a:rPr sz="600" dirty="0">
                <a:solidFill>
                  <a:srgbClr val="212121"/>
                </a:solidFill>
                <a:latin typeface="Arial"/>
                <a:cs typeface="Arial"/>
              </a:rPr>
              <a:t>antibody</a:t>
            </a:r>
            <a:r>
              <a:rPr sz="600" spc="25" dirty="0">
                <a:solidFill>
                  <a:srgbClr val="212121"/>
                </a:solidFill>
                <a:latin typeface="Arial"/>
                <a:cs typeface="Arial"/>
              </a:rPr>
              <a:t> </a:t>
            </a:r>
            <a:r>
              <a:rPr sz="600" dirty="0">
                <a:solidFill>
                  <a:srgbClr val="212121"/>
                </a:solidFill>
                <a:latin typeface="Arial"/>
                <a:cs typeface="Arial"/>
              </a:rPr>
              <a:t>developed</a:t>
            </a:r>
            <a:r>
              <a:rPr sz="600" spc="30" dirty="0">
                <a:solidFill>
                  <a:srgbClr val="212121"/>
                </a:solidFill>
                <a:latin typeface="Arial"/>
                <a:cs typeface="Arial"/>
              </a:rPr>
              <a:t> </a:t>
            </a:r>
            <a:r>
              <a:rPr sz="600" dirty="0">
                <a:solidFill>
                  <a:srgbClr val="212121"/>
                </a:solidFill>
                <a:latin typeface="Arial"/>
                <a:cs typeface="Arial"/>
              </a:rPr>
              <a:t>in</a:t>
            </a:r>
            <a:r>
              <a:rPr sz="600" spc="25" dirty="0">
                <a:solidFill>
                  <a:srgbClr val="212121"/>
                </a:solidFill>
                <a:latin typeface="Arial"/>
                <a:cs typeface="Arial"/>
              </a:rPr>
              <a:t> </a:t>
            </a:r>
            <a:r>
              <a:rPr sz="600" dirty="0">
                <a:solidFill>
                  <a:srgbClr val="212121"/>
                </a:solidFill>
                <a:latin typeface="Arial"/>
                <a:cs typeface="Arial"/>
              </a:rPr>
              <a:t>the</a:t>
            </a:r>
            <a:r>
              <a:rPr sz="600" spc="25" dirty="0">
                <a:solidFill>
                  <a:srgbClr val="212121"/>
                </a:solidFill>
                <a:latin typeface="Arial"/>
                <a:cs typeface="Arial"/>
              </a:rPr>
              <a:t> </a:t>
            </a:r>
            <a:r>
              <a:rPr sz="600" dirty="0">
                <a:solidFill>
                  <a:srgbClr val="212121"/>
                </a:solidFill>
                <a:latin typeface="Arial"/>
                <a:cs typeface="Arial"/>
              </a:rPr>
              <a:t>laboratory</a:t>
            </a:r>
            <a:r>
              <a:rPr sz="600" spc="30" dirty="0">
                <a:solidFill>
                  <a:srgbClr val="212121"/>
                </a:solidFill>
                <a:latin typeface="Arial"/>
                <a:cs typeface="Arial"/>
              </a:rPr>
              <a:t> </a:t>
            </a:r>
            <a:r>
              <a:rPr sz="600" dirty="0">
                <a:solidFill>
                  <a:srgbClr val="212121"/>
                </a:solidFill>
                <a:latin typeface="Arial"/>
                <a:cs typeface="Arial"/>
              </a:rPr>
              <a:t>seems</a:t>
            </a:r>
            <a:r>
              <a:rPr sz="600" spc="25" dirty="0">
                <a:solidFill>
                  <a:srgbClr val="212121"/>
                </a:solidFill>
                <a:latin typeface="Arial"/>
                <a:cs typeface="Arial"/>
              </a:rPr>
              <a:t> </a:t>
            </a:r>
            <a:r>
              <a:rPr sz="600" dirty="0">
                <a:solidFill>
                  <a:srgbClr val="212121"/>
                </a:solidFill>
                <a:latin typeface="Arial"/>
                <a:cs typeface="Arial"/>
              </a:rPr>
              <a:t>to</a:t>
            </a:r>
            <a:r>
              <a:rPr sz="600" spc="30" dirty="0">
                <a:solidFill>
                  <a:srgbClr val="212121"/>
                </a:solidFill>
                <a:latin typeface="Arial"/>
                <a:cs typeface="Arial"/>
              </a:rPr>
              <a:t> </a:t>
            </a:r>
            <a:r>
              <a:rPr sz="600" spc="-25" dirty="0">
                <a:solidFill>
                  <a:srgbClr val="212121"/>
                </a:solidFill>
                <a:latin typeface="Arial"/>
                <a:cs typeface="Arial"/>
              </a:rPr>
              <a:t>be</a:t>
            </a:r>
            <a:r>
              <a:rPr sz="600" spc="500" dirty="0">
                <a:solidFill>
                  <a:srgbClr val="212121"/>
                </a:solidFill>
                <a:latin typeface="Arial"/>
                <a:cs typeface="Arial"/>
              </a:rPr>
              <a:t> </a:t>
            </a:r>
            <a:r>
              <a:rPr sz="600" dirty="0">
                <a:solidFill>
                  <a:srgbClr val="212121"/>
                </a:solidFill>
                <a:latin typeface="Arial"/>
                <a:cs typeface="Arial"/>
              </a:rPr>
              <a:t>attenuate invasive effects</a:t>
            </a:r>
            <a:r>
              <a:rPr sz="600" spc="5" dirty="0">
                <a:solidFill>
                  <a:srgbClr val="212121"/>
                </a:solidFill>
                <a:latin typeface="Arial"/>
                <a:cs typeface="Arial"/>
              </a:rPr>
              <a:t> </a:t>
            </a:r>
            <a:r>
              <a:rPr sz="600" dirty="0">
                <a:solidFill>
                  <a:srgbClr val="212121"/>
                </a:solidFill>
                <a:latin typeface="Arial"/>
                <a:cs typeface="Arial"/>
              </a:rPr>
              <a:t>of tumors expressing</a:t>
            </a:r>
            <a:r>
              <a:rPr sz="600" spc="5" dirty="0">
                <a:solidFill>
                  <a:srgbClr val="212121"/>
                </a:solidFill>
                <a:latin typeface="Arial"/>
                <a:cs typeface="Arial"/>
              </a:rPr>
              <a:t> </a:t>
            </a:r>
            <a:r>
              <a:rPr sz="600" dirty="0">
                <a:solidFill>
                  <a:srgbClr val="212121"/>
                </a:solidFill>
                <a:latin typeface="Arial"/>
                <a:cs typeface="Arial"/>
              </a:rPr>
              <a:t>nectin-4, and</a:t>
            </a:r>
            <a:r>
              <a:rPr sz="600" spc="5" dirty="0">
                <a:solidFill>
                  <a:srgbClr val="212121"/>
                </a:solidFill>
                <a:latin typeface="Arial"/>
                <a:cs typeface="Arial"/>
              </a:rPr>
              <a:t> </a:t>
            </a:r>
            <a:r>
              <a:rPr sz="600" dirty="0">
                <a:solidFill>
                  <a:srgbClr val="212121"/>
                </a:solidFill>
                <a:latin typeface="Arial"/>
                <a:cs typeface="Arial"/>
              </a:rPr>
              <a:t>may represent a</a:t>
            </a:r>
            <a:r>
              <a:rPr sz="600" spc="5" dirty="0">
                <a:solidFill>
                  <a:srgbClr val="212121"/>
                </a:solidFill>
                <a:latin typeface="Arial"/>
                <a:cs typeface="Arial"/>
              </a:rPr>
              <a:t> </a:t>
            </a:r>
            <a:r>
              <a:rPr sz="600" dirty="0">
                <a:solidFill>
                  <a:srgbClr val="212121"/>
                </a:solidFill>
                <a:latin typeface="Arial"/>
                <a:cs typeface="Arial"/>
              </a:rPr>
              <a:t>promising therapeutic</a:t>
            </a:r>
            <a:r>
              <a:rPr sz="600" spc="5" dirty="0">
                <a:solidFill>
                  <a:srgbClr val="212121"/>
                </a:solidFill>
                <a:latin typeface="Arial"/>
                <a:cs typeface="Arial"/>
              </a:rPr>
              <a:t> </a:t>
            </a:r>
            <a:r>
              <a:rPr sz="600" dirty="0">
                <a:solidFill>
                  <a:srgbClr val="212121"/>
                </a:solidFill>
                <a:latin typeface="Arial"/>
                <a:cs typeface="Arial"/>
              </a:rPr>
              <a:t>tool for the</a:t>
            </a:r>
            <a:r>
              <a:rPr sz="600" spc="5" dirty="0">
                <a:solidFill>
                  <a:srgbClr val="212121"/>
                </a:solidFill>
                <a:latin typeface="Arial"/>
                <a:cs typeface="Arial"/>
              </a:rPr>
              <a:t> </a:t>
            </a:r>
            <a:r>
              <a:rPr sz="600" spc="-10" dirty="0">
                <a:solidFill>
                  <a:srgbClr val="212121"/>
                </a:solidFill>
                <a:latin typeface="Arial"/>
                <a:cs typeface="Arial"/>
              </a:rPr>
              <a:t>future.</a:t>
            </a:r>
            <a:endParaRPr sz="600">
              <a:latin typeface="Arial"/>
              <a:cs typeface="Arial"/>
            </a:endParaRPr>
          </a:p>
          <a:p>
            <a:pPr marL="12700">
              <a:lnSpc>
                <a:spcPts val="1095"/>
              </a:lnSpc>
            </a:pPr>
            <a:r>
              <a:rPr sz="1150" b="1" i="1" spc="-10" dirty="0">
                <a:latin typeface="Times New Roman"/>
                <a:cs typeface="Times New Roman"/>
              </a:rPr>
              <a:t>References</a:t>
            </a:r>
            <a:endParaRPr sz="1150">
              <a:latin typeface="Times New Roman"/>
              <a:cs typeface="Times New Roman"/>
            </a:endParaRPr>
          </a:p>
          <a:p>
            <a:pPr marL="19050" marR="5080" algn="just">
              <a:lnSpc>
                <a:spcPct val="100000"/>
              </a:lnSpc>
              <a:spcBef>
                <a:spcPts val="100"/>
              </a:spcBef>
            </a:pPr>
            <a:r>
              <a:rPr sz="300" b="1" dirty="0">
                <a:latin typeface="Arial"/>
                <a:cs typeface="Arial"/>
              </a:rPr>
              <a:t>[1]</a:t>
            </a:r>
            <a:r>
              <a:rPr sz="300" b="1" spc="15" dirty="0">
                <a:latin typeface="Arial"/>
                <a:cs typeface="Arial"/>
              </a:rPr>
              <a:t> </a:t>
            </a:r>
            <a:r>
              <a:rPr sz="300" spc="-10" dirty="0">
                <a:latin typeface="Arial"/>
                <a:cs typeface="Arial"/>
              </a:rPr>
              <a:t>Y.Takai</a:t>
            </a:r>
            <a:r>
              <a:rPr sz="300" spc="15" dirty="0">
                <a:latin typeface="Arial"/>
                <a:cs typeface="Arial"/>
              </a:rPr>
              <a:t> </a:t>
            </a:r>
            <a:r>
              <a:rPr sz="300" dirty="0">
                <a:latin typeface="Arial"/>
                <a:cs typeface="Arial"/>
              </a:rPr>
              <a:t>et</a:t>
            </a:r>
            <a:r>
              <a:rPr sz="300" spc="15" dirty="0">
                <a:latin typeface="Arial"/>
                <a:cs typeface="Arial"/>
              </a:rPr>
              <a:t> </a:t>
            </a:r>
            <a:r>
              <a:rPr sz="300" dirty="0">
                <a:latin typeface="Arial"/>
                <a:cs typeface="Arial"/>
              </a:rPr>
              <a:t>H.</a:t>
            </a:r>
            <a:r>
              <a:rPr sz="300" spc="15" dirty="0">
                <a:latin typeface="Arial"/>
                <a:cs typeface="Arial"/>
              </a:rPr>
              <a:t> </a:t>
            </a:r>
            <a:r>
              <a:rPr sz="300" dirty="0">
                <a:latin typeface="Arial"/>
                <a:cs typeface="Arial"/>
              </a:rPr>
              <a:t>Nakanishi,</a:t>
            </a:r>
            <a:r>
              <a:rPr sz="300" spc="15" dirty="0">
                <a:latin typeface="Arial"/>
                <a:cs typeface="Arial"/>
              </a:rPr>
              <a:t> </a:t>
            </a:r>
            <a:r>
              <a:rPr sz="300" dirty="0">
                <a:latin typeface="Arial"/>
                <a:cs typeface="Arial"/>
              </a:rPr>
              <a:t>“Nectin</a:t>
            </a:r>
            <a:r>
              <a:rPr sz="300" spc="20"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afadin:</a:t>
            </a:r>
            <a:r>
              <a:rPr sz="300" spc="15" dirty="0">
                <a:latin typeface="Arial"/>
                <a:cs typeface="Arial"/>
              </a:rPr>
              <a:t> </a:t>
            </a:r>
            <a:r>
              <a:rPr sz="300" dirty="0">
                <a:latin typeface="Arial"/>
                <a:cs typeface="Arial"/>
              </a:rPr>
              <a:t>novel</a:t>
            </a:r>
            <a:r>
              <a:rPr sz="300" spc="15" dirty="0">
                <a:latin typeface="Arial"/>
                <a:cs typeface="Arial"/>
              </a:rPr>
              <a:t> </a:t>
            </a:r>
            <a:r>
              <a:rPr sz="300" dirty="0">
                <a:latin typeface="Arial"/>
                <a:cs typeface="Arial"/>
              </a:rPr>
              <a:t>organizers</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intercellular</a:t>
            </a:r>
            <a:r>
              <a:rPr sz="300" spc="15" dirty="0">
                <a:latin typeface="Arial"/>
                <a:cs typeface="Arial"/>
              </a:rPr>
              <a:t> </a:t>
            </a:r>
            <a:r>
              <a:rPr sz="300" dirty="0">
                <a:latin typeface="Arial"/>
                <a:cs typeface="Arial"/>
              </a:rPr>
              <a:t>junctions,”</a:t>
            </a:r>
            <a:r>
              <a:rPr sz="300" spc="15" dirty="0">
                <a:latin typeface="Arial"/>
                <a:cs typeface="Arial"/>
              </a:rPr>
              <a:t> </a:t>
            </a:r>
            <a:r>
              <a:rPr sz="300" dirty="0">
                <a:latin typeface="Arial"/>
                <a:cs typeface="Arial"/>
              </a:rPr>
              <a:t>Journal</a:t>
            </a:r>
            <a:r>
              <a:rPr sz="300" spc="15"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Cell</a:t>
            </a:r>
            <a:r>
              <a:rPr sz="300" spc="20" dirty="0">
                <a:latin typeface="Arial"/>
                <a:cs typeface="Arial"/>
              </a:rPr>
              <a:t> </a:t>
            </a:r>
            <a:r>
              <a:rPr sz="300" dirty="0">
                <a:latin typeface="Arial"/>
                <a:cs typeface="Arial"/>
              </a:rPr>
              <a:t>Science,</a:t>
            </a:r>
            <a:r>
              <a:rPr sz="300" spc="15"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116,</a:t>
            </a:r>
            <a:r>
              <a:rPr sz="300" spc="15"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1,</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17-27,</a:t>
            </a:r>
            <a:r>
              <a:rPr sz="300" spc="15" dirty="0">
                <a:latin typeface="Arial"/>
                <a:cs typeface="Arial"/>
              </a:rPr>
              <a:t> </a:t>
            </a:r>
            <a:r>
              <a:rPr sz="300" dirty="0">
                <a:latin typeface="Arial"/>
                <a:cs typeface="Arial"/>
              </a:rPr>
              <a:t>Jan.</a:t>
            </a:r>
            <a:r>
              <a:rPr sz="300" spc="15" dirty="0">
                <a:latin typeface="Arial"/>
                <a:cs typeface="Arial"/>
              </a:rPr>
              <a:t> </a:t>
            </a:r>
            <a:r>
              <a:rPr sz="300" dirty="0">
                <a:latin typeface="Arial"/>
                <a:cs typeface="Arial"/>
              </a:rPr>
              <a:t>2003.</a:t>
            </a:r>
            <a:r>
              <a:rPr sz="300" spc="15" dirty="0">
                <a:latin typeface="Arial"/>
                <a:cs typeface="Arial"/>
              </a:rPr>
              <a:t> </a:t>
            </a:r>
            <a:r>
              <a:rPr sz="300" b="1" dirty="0">
                <a:latin typeface="Arial"/>
                <a:cs typeface="Arial"/>
              </a:rPr>
              <a:t>[2]</a:t>
            </a:r>
            <a:r>
              <a:rPr sz="300" b="1" spc="10" dirty="0">
                <a:latin typeface="Arial"/>
                <a:cs typeface="Arial"/>
              </a:rPr>
              <a:t> </a:t>
            </a:r>
            <a:r>
              <a:rPr sz="300" spc="-30" dirty="0">
                <a:latin typeface="Arial"/>
                <a:cs typeface="Arial"/>
              </a:rPr>
              <a:t>Y.</a:t>
            </a:r>
            <a:r>
              <a:rPr sz="300" spc="10" dirty="0">
                <a:latin typeface="Arial"/>
                <a:cs typeface="Arial"/>
              </a:rPr>
              <a:t> </a:t>
            </a:r>
            <a:r>
              <a:rPr sz="300" spc="-10" dirty="0">
                <a:latin typeface="Arial"/>
                <a:cs typeface="Arial"/>
              </a:rPr>
              <a:t>Takai,</a:t>
            </a:r>
            <a:r>
              <a:rPr sz="300" spc="15" dirty="0">
                <a:latin typeface="Arial"/>
                <a:cs typeface="Arial"/>
              </a:rPr>
              <a:t> </a:t>
            </a:r>
            <a:r>
              <a:rPr sz="300" dirty="0">
                <a:latin typeface="Arial"/>
                <a:cs typeface="Arial"/>
              </a:rPr>
              <a:t>K.</a:t>
            </a:r>
            <a:r>
              <a:rPr sz="300" spc="20" dirty="0">
                <a:latin typeface="Arial"/>
                <a:cs typeface="Arial"/>
              </a:rPr>
              <a:t> </a:t>
            </a:r>
            <a:r>
              <a:rPr sz="300" dirty="0">
                <a:latin typeface="Arial"/>
                <a:cs typeface="Arial"/>
              </a:rPr>
              <a:t>Irie,</a:t>
            </a:r>
            <a:r>
              <a:rPr sz="300" spc="15" dirty="0">
                <a:latin typeface="Arial"/>
                <a:cs typeface="Arial"/>
              </a:rPr>
              <a:t> </a:t>
            </a:r>
            <a:r>
              <a:rPr sz="300" dirty="0">
                <a:latin typeface="Arial"/>
                <a:cs typeface="Arial"/>
              </a:rPr>
              <a:t>K.</a:t>
            </a:r>
            <a:r>
              <a:rPr sz="300" spc="15" dirty="0">
                <a:latin typeface="Arial"/>
                <a:cs typeface="Arial"/>
              </a:rPr>
              <a:t> </a:t>
            </a:r>
            <a:r>
              <a:rPr sz="300" dirty="0">
                <a:latin typeface="Arial"/>
                <a:cs typeface="Arial"/>
              </a:rPr>
              <a:t>Shimizu,</a:t>
            </a:r>
            <a:r>
              <a:rPr sz="300" spc="10" dirty="0">
                <a:latin typeface="Arial"/>
                <a:cs typeface="Arial"/>
              </a:rPr>
              <a:t> </a:t>
            </a:r>
            <a:r>
              <a:rPr sz="300" spc="-20" dirty="0">
                <a:latin typeface="Arial"/>
                <a:cs typeface="Arial"/>
              </a:rPr>
              <a:t>T.</a:t>
            </a:r>
            <a:r>
              <a:rPr sz="300" spc="15" dirty="0">
                <a:latin typeface="Arial"/>
                <a:cs typeface="Arial"/>
              </a:rPr>
              <a:t> </a:t>
            </a:r>
            <a:r>
              <a:rPr sz="300" dirty="0">
                <a:latin typeface="Arial"/>
                <a:cs typeface="Arial"/>
              </a:rPr>
              <a:t>Sakisaka,</a:t>
            </a:r>
            <a:r>
              <a:rPr sz="300" spc="15" dirty="0">
                <a:latin typeface="Arial"/>
                <a:cs typeface="Arial"/>
              </a:rPr>
              <a:t> </a:t>
            </a:r>
            <a:r>
              <a:rPr sz="300" dirty="0">
                <a:latin typeface="Arial"/>
                <a:cs typeface="Arial"/>
              </a:rPr>
              <a:t>et</a:t>
            </a:r>
            <a:r>
              <a:rPr sz="300" spc="20" dirty="0">
                <a:latin typeface="Arial"/>
                <a:cs typeface="Arial"/>
              </a:rPr>
              <a:t> </a:t>
            </a:r>
            <a:r>
              <a:rPr sz="300" spc="-10" dirty="0">
                <a:latin typeface="Arial"/>
                <a:cs typeface="Arial"/>
              </a:rPr>
              <a:t>W.</a:t>
            </a:r>
            <a:r>
              <a:rPr sz="300" spc="15" dirty="0">
                <a:latin typeface="Arial"/>
                <a:cs typeface="Arial"/>
              </a:rPr>
              <a:t> </a:t>
            </a:r>
            <a:r>
              <a:rPr sz="300" dirty="0">
                <a:latin typeface="Arial"/>
                <a:cs typeface="Arial"/>
              </a:rPr>
              <a:t>Ikeda,</a:t>
            </a:r>
            <a:r>
              <a:rPr sz="300" spc="15" dirty="0">
                <a:latin typeface="Arial"/>
                <a:cs typeface="Arial"/>
              </a:rPr>
              <a:t> </a:t>
            </a:r>
            <a:r>
              <a:rPr sz="300" dirty="0">
                <a:latin typeface="Arial"/>
                <a:cs typeface="Arial"/>
              </a:rPr>
              <a:t>“Nectins</a:t>
            </a:r>
            <a:r>
              <a:rPr sz="300" spc="15"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nectin-like</a:t>
            </a:r>
            <a:r>
              <a:rPr sz="300" spc="20" dirty="0">
                <a:latin typeface="Arial"/>
                <a:cs typeface="Arial"/>
              </a:rPr>
              <a:t> </a:t>
            </a:r>
            <a:r>
              <a:rPr sz="300" dirty="0">
                <a:latin typeface="Arial"/>
                <a:cs typeface="Arial"/>
              </a:rPr>
              <a:t>molecules:</a:t>
            </a:r>
            <a:r>
              <a:rPr sz="300" spc="15" dirty="0">
                <a:latin typeface="Arial"/>
                <a:cs typeface="Arial"/>
              </a:rPr>
              <a:t> </a:t>
            </a:r>
            <a:r>
              <a:rPr sz="300" dirty="0">
                <a:latin typeface="Arial"/>
                <a:cs typeface="Arial"/>
              </a:rPr>
              <a:t>roles</a:t>
            </a:r>
            <a:r>
              <a:rPr sz="300" spc="15" dirty="0">
                <a:latin typeface="Arial"/>
                <a:cs typeface="Arial"/>
              </a:rPr>
              <a:t> </a:t>
            </a:r>
            <a:r>
              <a:rPr sz="300" dirty="0">
                <a:latin typeface="Arial"/>
                <a:cs typeface="Arial"/>
              </a:rPr>
              <a:t>in</a:t>
            </a:r>
            <a:r>
              <a:rPr sz="300" spc="15" dirty="0">
                <a:latin typeface="Arial"/>
                <a:cs typeface="Arial"/>
              </a:rPr>
              <a:t> </a:t>
            </a:r>
            <a:r>
              <a:rPr sz="300" dirty="0">
                <a:latin typeface="Arial"/>
                <a:cs typeface="Arial"/>
              </a:rPr>
              <a:t>cell</a:t>
            </a:r>
            <a:r>
              <a:rPr sz="300" spc="15" dirty="0">
                <a:latin typeface="Arial"/>
                <a:cs typeface="Arial"/>
              </a:rPr>
              <a:t> </a:t>
            </a:r>
            <a:r>
              <a:rPr sz="300" dirty="0">
                <a:latin typeface="Arial"/>
                <a:cs typeface="Arial"/>
              </a:rPr>
              <a:t>adhesion,</a:t>
            </a:r>
            <a:r>
              <a:rPr sz="300" spc="20" dirty="0">
                <a:latin typeface="Arial"/>
                <a:cs typeface="Arial"/>
              </a:rPr>
              <a:t> </a:t>
            </a:r>
            <a:r>
              <a:rPr sz="300" dirty="0">
                <a:latin typeface="Arial"/>
                <a:cs typeface="Arial"/>
              </a:rPr>
              <a:t>migration,</a:t>
            </a:r>
            <a:r>
              <a:rPr sz="300" spc="15"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polarization,”</a:t>
            </a:r>
            <a:r>
              <a:rPr sz="300" spc="15" dirty="0">
                <a:latin typeface="Arial"/>
                <a:cs typeface="Arial"/>
              </a:rPr>
              <a:t> </a:t>
            </a:r>
            <a:r>
              <a:rPr sz="300" i="1" dirty="0">
                <a:latin typeface="Arial"/>
                <a:cs typeface="Arial"/>
              </a:rPr>
              <a:t>Cancer</a:t>
            </a:r>
            <a:r>
              <a:rPr sz="300" i="1" spc="15" dirty="0">
                <a:latin typeface="Arial"/>
                <a:cs typeface="Arial"/>
              </a:rPr>
              <a:t> </a:t>
            </a:r>
            <a:r>
              <a:rPr sz="300" i="1" dirty="0">
                <a:latin typeface="Arial"/>
                <a:cs typeface="Arial"/>
              </a:rPr>
              <a:t>Science</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94,</a:t>
            </a:r>
            <a:r>
              <a:rPr sz="300" spc="15"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8,</a:t>
            </a:r>
            <a:r>
              <a:rPr sz="300" spc="15" dirty="0">
                <a:latin typeface="Arial"/>
                <a:cs typeface="Arial"/>
              </a:rPr>
              <a:t> </a:t>
            </a:r>
            <a:r>
              <a:rPr sz="300" spc="-25" dirty="0">
                <a:latin typeface="Arial"/>
                <a:cs typeface="Arial"/>
              </a:rPr>
              <a:t>p.</a:t>
            </a:r>
            <a:r>
              <a:rPr sz="300" spc="500" dirty="0">
                <a:latin typeface="Arial"/>
                <a:cs typeface="Arial"/>
              </a:rPr>
              <a:t> </a:t>
            </a:r>
            <a:r>
              <a:rPr sz="300" dirty="0">
                <a:latin typeface="Arial"/>
                <a:cs typeface="Arial"/>
              </a:rPr>
              <a:t>655-667,</a:t>
            </a:r>
            <a:r>
              <a:rPr sz="300" spc="-5" dirty="0">
                <a:latin typeface="Arial"/>
                <a:cs typeface="Arial"/>
              </a:rPr>
              <a:t> </a:t>
            </a:r>
            <a:r>
              <a:rPr sz="300" dirty="0">
                <a:latin typeface="Arial"/>
                <a:cs typeface="Arial"/>
              </a:rPr>
              <a:t>Aoû.</a:t>
            </a:r>
            <a:r>
              <a:rPr sz="300" spc="20" dirty="0">
                <a:latin typeface="Arial"/>
                <a:cs typeface="Arial"/>
              </a:rPr>
              <a:t> </a:t>
            </a:r>
            <a:r>
              <a:rPr sz="300" dirty="0">
                <a:latin typeface="Arial"/>
                <a:cs typeface="Arial"/>
              </a:rPr>
              <a:t>2003.</a:t>
            </a:r>
            <a:r>
              <a:rPr sz="300" spc="20" dirty="0">
                <a:latin typeface="Arial"/>
                <a:cs typeface="Arial"/>
              </a:rPr>
              <a:t> </a:t>
            </a:r>
            <a:r>
              <a:rPr sz="300" b="1" dirty="0">
                <a:latin typeface="Arial"/>
                <a:cs typeface="Arial"/>
              </a:rPr>
              <a:t>[3]</a:t>
            </a:r>
            <a:r>
              <a:rPr sz="300" b="1" spc="10" dirty="0">
                <a:latin typeface="Arial"/>
                <a:cs typeface="Arial"/>
              </a:rPr>
              <a:t> </a:t>
            </a:r>
            <a:r>
              <a:rPr sz="300" spc="-30" dirty="0">
                <a:latin typeface="Arial"/>
                <a:cs typeface="Arial"/>
              </a:rPr>
              <a:t>Y.</a:t>
            </a:r>
            <a:r>
              <a:rPr sz="300" spc="5" dirty="0">
                <a:latin typeface="Arial"/>
                <a:cs typeface="Arial"/>
              </a:rPr>
              <a:t> </a:t>
            </a:r>
            <a:r>
              <a:rPr sz="300" dirty="0">
                <a:latin typeface="Arial"/>
                <a:cs typeface="Arial"/>
              </a:rPr>
              <a:t>Takai,</a:t>
            </a:r>
            <a:r>
              <a:rPr sz="300" spc="20" dirty="0">
                <a:latin typeface="Arial"/>
                <a:cs typeface="Arial"/>
              </a:rPr>
              <a:t> </a:t>
            </a:r>
            <a:r>
              <a:rPr sz="300" dirty="0">
                <a:latin typeface="Arial"/>
                <a:cs typeface="Arial"/>
              </a:rPr>
              <a:t>J.</a:t>
            </a:r>
            <a:r>
              <a:rPr sz="300" spc="20" dirty="0">
                <a:latin typeface="Arial"/>
                <a:cs typeface="Arial"/>
              </a:rPr>
              <a:t> </a:t>
            </a:r>
            <a:r>
              <a:rPr sz="300" dirty="0">
                <a:latin typeface="Arial"/>
                <a:cs typeface="Arial"/>
              </a:rPr>
              <a:t>Miyoshi,</a:t>
            </a:r>
            <a:r>
              <a:rPr sz="300" spc="20" dirty="0">
                <a:latin typeface="Arial"/>
                <a:cs typeface="Arial"/>
              </a:rPr>
              <a:t> </a:t>
            </a:r>
            <a:r>
              <a:rPr sz="300" dirty="0">
                <a:latin typeface="Arial"/>
                <a:cs typeface="Arial"/>
              </a:rPr>
              <a:t>W.</a:t>
            </a:r>
            <a:r>
              <a:rPr sz="300" spc="25" dirty="0">
                <a:latin typeface="Arial"/>
                <a:cs typeface="Arial"/>
              </a:rPr>
              <a:t> </a:t>
            </a:r>
            <a:r>
              <a:rPr sz="300" dirty="0">
                <a:latin typeface="Arial"/>
                <a:cs typeface="Arial"/>
              </a:rPr>
              <a:t>Ikeda,</a:t>
            </a:r>
            <a:r>
              <a:rPr sz="300" spc="20"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H.</a:t>
            </a:r>
            <a:r>
              <a:rPr sz="300" spc="20" dirty="0">
                <a:latin typeface="Arial"/>
                <a:cs typeface="Arial"/>
              </a:rPr>
              <a:t> </a:t>
            </a:r>
            <a:r>
              <a:rPr sz="300" dirty="0">
                <a:latin typeface="Arial"/>
                <a:cs typeface="Arial"/>
              </a:rPr>
              <a:t>Ogita,</a:t>
            </a:r>
            <a:r>
              <a:rPr sz="300" spc="20" dirty="0">
                <a:latin typeface="Arial"/>
                <a:cs typeface="Arial"/>
              </a:rPr>
              <a:t> </a:t>
            </a:r>
            <a:r>
              <a:rPr sz="300" dirty="0">
                <a:latin typeface="Arial"/>
                <a:cs typeface="Arial"/>
              </a:rPr>
              <a:t>“Nectins</a:t>
            </a:r>
            <a:r>
              <a:rPr sz="300" spc="20" dirty="0">
                <a:latin typeface="Arial"/>
                <a:cs typeface="Arial"/>
              </a:rPr>
              <a:t> </a:t>
            </a:r>
            <a:r>
              <a:rPr sz="300" dirty="0">
                <a:latin typeface="Arial"/>
                <a:cs typeface="Arial"/>
              </a:rPr>
              <a:t>and</a:t>
            </a:r>
            <a:r>
              <a:rPr sz="300" spc="20" dirty="0">
                <a:latin typeface="Arial"/>
                <a:cs typeface="Arial"/>
              </a:rPr>
              <a:t> </a:t>
            </a:r>
            <a:r>
              <a:rPr sz="300" dirty="0">
                <a:latin typeface="Arial"/>
                <a:cs typeface="Arial"/>
              </a:rPr>
              <a:t>nectin-like</a:t>
            </a:r>
            <a:r>
              <a:rPr sz="300" spc="20" dirty="0">
                <a:latin typeface="Arial"/>
                <a:cs typeface="Arial"/>
              </a:rPr>
              <a:t> </a:t>
            </a:r>
            <a:r>
              <a:rPr sz="300" dirty="0">
                <a:latin typeface="Arial"/>
                <a:cs typeface="Arial"/>
              </a:rPr>
              <a:t>molecules:</a:t>
            </a:r>
            <a:r>
              <a:rPr sz="300" spc="20" dirty="0">
                <a:latin typeface="Arial"/>
                <a:cs typeface="Arial"/>
              </a:rPr>
              <a:t> </a:t>
            </a:r>
            <a:r>
              <a:rPr sz="300" dirty="0">
                <a:latin typeface="Arial"/>
                <a:cs typeface="Arial"/>
              </a:rPr>
              <a:t>roles</a:t>
            </a:r>
            <a:r>
              <a:rPr sz="300" spc="20" dirty="0">
                <a:latin typeface="Arial"/>
                <a:cs typeface="Arial"/>
              </a:rPr>
              <a:t> </a:t>
            </a:r>
            <a:r>
              <a:rPr sz="300" dirty="0">
                <a:latin typeface="Arial"/>
                <a:cs typeface="Arial"/>
              </a:rPr>
              <a:t>in</a:t>
            </a:r>
            <a:r>
              <a:rPr sz="300" spc="20" dirty="0">
                <a:latin typeface="Arial"/>
                <a:cs typeface="Arial"/>
              </a:rPr>
              <a:t> </a:t>
            </a:r>
            <a:r>
              <a:rPr sz="300" dirty="0">
                <a:latin typeface="Arial"/>
                <a:cs typeface="Arial"/>
              </a:rPr>
              <a:t>contact</a:t>
            </a:r>
            <a:r>
              <a:rPr sz="300" spc="20" dirty="0">
                <a:latin typeface="Arial"/>
                <a:cs typeface="Arial"/>
              </a:rPr>
              <a:t> </a:t>
            </a:r>
            <a:r>
              <a:rPr sz="300" dirty="0">
                <a:latin typeface="Arial"/>
                <a:cs typeface="Arial"/>
              </a:rPr>
              <a:t>inhibition</a:t>
            </a:r>
            <a:r>
              <a:rPr sz="300" spc="20"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cell</a:t>
            </a:r>
            <a:r>
              <a:rPr sz="300" spc="20" dirty="0">
                <a:latin typeface="Arial"/>
                <a:cs typeface="Arial"/>
              </a:rPr>
              <a:t> </a:t>
            </a:r>
            <a:r>
              <a:rPr sz="300" dirty="0">
                <a:latin typeface="Arial"/>
                <a:cs typeface="Arial"/>
              </a:rPr>
              <a:t>movement</a:t>
            </a:r>
            <a:r>
              <a:rPr sz="300" spc="20" dirty="0">
                <a:latin typeface="Arial"/>
                <a:cs typeface="Arial"/>
              </a:rPr>
              <a:t> </a:t>
            </a:r>
            <a:r>
              <a:rPr sz="300" dirty="0">
                <a:latin typeface="Arial"/>
                <a:cs typeface="Arial"/>
              </a:rPr>
              <a:t>and</a:t>
            </a:r>
            <a:r>
              <a:rPr sz="300" spc="20" dirty="0">
                <a:latin typeface="Arial"/>
                <a:cs typeface="Arial"/>
              </a:rPr>
              <a:t> </a:t>
            </a:r>
            <a:r>
              <a:rPr sz="300" dirty="0">
                <a:latin typeface="Arial"/>
                <a:cs typeface="Arial"/>
              </a:rPr>
              <a:t>proliferation,”</a:t>
            </a:r>
            <a:r>
              <a:rPr sz="300" spc="20" dirty="0">
                <a:latin typeface="Arial"/>
                <a:cs typeface="Arial"/>
              </a:rPr>
              <a:t> </a:t>
            </a:r>
            <a:r>
              <a:rPr sz="300" i="1" dirty="0">
                <a:latin typeface="Arial"/>
                <a:cs typeface="Arial"/>
              </a:rPr>
              <a:t>Nature</a:t>
            </a:r>
            <a:r>
              <a:rPr sz="300" i="1" spc="20" dirty="0">
                <a:latin typeface="Arial"/>
                <a:cs typeface="Arial"/>
              </a:rPr>
              <a:t> </a:t>
            </a:r>
            <a:r>
              <a:rPr sz="300" i="1" dirty="0">
                <a:latin typeface="Arial"/>
                <a:cs typeface="Arial"/>
              </a:rPr>
              <a:t>Reviews.</a:t>
            </a:r>
            <a:r>
              <a:rPr sz="300" i="1" spc="20" dirty="0">
                <a:latin typeface="Arial"/>
                <a:cs typeface="Arial"/>
              </a:rPr>
              <a:t> </a:t>
            </a:r>
            <a:r>
              <a:rPr sz="300" i="1" dirty="0">
                <a:latin typeface="Arial"/>
                <a:cs typeface="Arial"/>
              </a:rPr>
              <a:t>Molecular</a:t>
            </a:r>
            <a:r>
              <a:rPr sz="300" i="1" spc="20" dirty="0">
                <a:latin typeface="Arial"/>
                <a:cs typeface="Arial"/>
              </a:rPr>
              <a:t> </a:t>
            </a:r>
            <a:r>
              <a:rPr sz="300" i="1" dirty="0">
                <a:latin typeface="Arial"/>
                <a:cs typeface="Arial"/>
              </a:rPr>
              <a:t>Cell</a:t>
            </a:r>
            <a:r>
              <a:rPr sz="300" i="1" spc="20" dirty="0">
                <a:latin typeface="Arial"/>
                <a:cs typeface="Arial"/>
              </a:rPr>
              <a:t> </a:t>
            </a:r>
            <a:r>
              <a:rPr sz="300" i="1" dirty="0">
                <a:latin typeface="Arial"/>
                <a:cs typeface="Arial"/>
              </a:rPr>
              <a:t>Biology</a:t>
            </a:r>
            <a:r>
              <a:rPr sz="300" dirty="0">
                <a:latin typeface="Arial"/>
                <a:cs typeface="Arial"/>
              </a:rPr>
              <a:t>,</a:t>
            </a:r>
            <a:r>
              <a:rPr sz="300" spc="20" dirty="0">
                <a:latin typeface="Arial"/>
                <a:cs typeface="Arial"/>
              </a:rPr>
              <a:t> </a:t>
            </a:r>
            <a:r>
              <a:rPr sz="300" dirty="0">
                <a:latin typeface="Arial"/>
                <a:cs typeface="Arial"/>
              </a:rPr>
              <a:t>vol.</a:t>
            </a:r>
            <a:r>
              <a:rPr sz="300" spc="20" dirty="0">
                <a:latin typeface="Arial"/>
                <a:cs typeface="Arial"/>
              </a:rPr>
              <a:t> </a:t>
            </a:r>
            <a:r>
              <a:rPr sz="300" dirty="0">
                <a:latin typeface="Arial"/>
                <a:cs typeface="Arial"/>
              </a:rPr>
              <a:t>9,</a:t>
            </a:r>
            <a:r>
              <a:rPr sz="300"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8,</a:t>
            </a:r>
            <a:r>
              <a:rPr sz="300" spc="20" dirty="0">
                <a:latin typeface="Arial"/>
                <a:cs typeface="Arial"/>
              </a:rPr>
              <a:t> </a:t>
            </a:r>
            <a:r>
              <a:rPr sz="300" dirty="0">
                <a:latin typeface="Arial"/>
                <a:cs typeface="Arial"/>
              </a:rPr>
              <a:t>p.</a:t>
            </a:r>
            <a:r>
              <a:rPr sz="300" spc="25" dirty="0">
                <a:latin typeface="Arial"/>
                <a:cs typeface="Arial"/>
              </a:rPr>
              <a:t> </a:t>
            </a:r>
            <a:r>
              <a:rPr sz="300" dirty="0">
                <a:latin typeface="Arial"/>
                <a:cs typeface="Arial"/>
              </a:rPr>
              <a:t>603-615,</a:t>
            </a:r>
            <a:r>
              <a:rPr sz="300" spc="-5" dirty="0">
                <a:latin typeface="Arial"/>
                <a:cs typeface="Arial"/>
              </a:rPr>
              <a:t> </a:t>
            </a:r>
            <a:r>
              <a:rPr sz="300" dirty="0">
                <a:latin typeface="Arial"/>
                <a:cs typeface="Arial"/>
              </a:rPr>
              <a:t>Août.</a:t>
            </a:r>
            <a:r>
              <a:rPr sz="300" spc="20" dirty="0">
                <a:latin typeface="Arial"/>
                <a:cs typeface="Arial"/>
              </a:rPr>
              <a:t> </a:t>
            </a:r>
            <a:r>
              <a:rPr sz="300" dirty="0">
                <a:latin typeface="Arial"/>
                <a:cs typeface="Arial"/>
              </a:rPr>
              <a:t>2008.</a:t>
            </a:r>
            <a:r>
              <a:rPr sz="300" spc="20" dirty="0">
                <a:latin typeface="Arial"/>
                <a:cs typeface="Arial"/>
              </a:rPr>
              <a:t> </a:t>
            </a:r>
            <a:r>
              <a:rPr sz="300" b="1" dirty="0">
                <a:latin typeface="Arial"/>
                <a:cs typeface="Arial"/>
              </a:rPr>
              <a:t>[4]</a:t>
            </a:r>
            <a:r>
              <a:rPr sz="300" b="1"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Reymond,</a:t>
            </a:r>
            <a:r>
              <a:rPr sz="300" spc="20" dirty="0">
                <a:latin typeface="Arial"/>
                <a:cs typeface="Arial"/>
              </a:rPr>
              <a:t> </a:t>
            </a:r>
            <a:r>
              <a:rPr sz="300" dirty="0">
                <a:latin typeface="Arial"/>
                <a:cs typeface="Arial"/>
              </a:rPr>
              <a:t>S.</a:t>
            </a:r>
            <a:r>
              <a:rPr sz="300" spc="20" dirty="0">
                <a:latin typeface="Arial"/>
                <a:cs typeface="Arial"/>
              </a:rPr>
              <a:t> </a:t>
            </a:r>
            <a:r>
              <a:rPr sz="300" dirty="0">
                <a:latin typeface="Arial"/>
                <a:cs typeface="Arial"/>
              </a:rPr>
              <a:t>Fabre,</a:t>
            </a:r>
            <a:r>
              <a:rPr sz="300" spc="20" dirty="0">
                <a:latin typeface="Arial"/>
                <a:cs typeface="Arial"/>
              </a:rPr>
              <a:t> </a:t>
            </a:r>
            <a:r>
              <a:rPr sz="300" dirty="0">
                <a:latin typeface="Arial"/>
                <a:cs typeface="Arial"/>
              </a:rPr>
              <a:t>E.</a:t>
            </a:r>
            <a:r>
              <a:rPr sz="300" spc="20" dirty="0">
                <a:latin typeface="Arial"/>
                <a:cs typeface="Arial"/>
              </a:rPr>
              <a:t> </a:t>
            </a:r>
            <a:r>
              <a:rPr sz="300" dirty="0">
                <a:latin typeface="Arial"/>
                <a:cs typeface="Arial"/>
              </a:rPr>
              <a:t>Lecocq,</a:t>
            </a:r>
            <a:r>
              <a:rPr sz="300" spc="20" dirty="0">
                <a:latin typeface="Arial"/>
                <a:cs typeface="Arial"/>
              </a:rPr>
              <a:t> </a:t>
            </a:r>
            <a:r>
              <a:rPr sz="300" dirty="0">
                <a:latin typeface="Arial"/>
                <a:cs typeface="Arial"/>
              </a:rPr>
              <a:t>J. Adelaïde,</a:t>
            </a:r>
            <a:r>
              <a:rPr sz="300" spc="20" dirty="0">
                <a:latin typeface="Arial"/>
                <a:cs typeface="Arial"/>
              </a:rPr>
              <a:t> </a:t>
            </a:r>
            <a:r>
              <a:rPr sz="300" spc="-20" dirty="0">
                <a:latin typeface="Arial"/>
                <a:cs typeface="Arial"/>
              </a:rPr>
              <a:t>P.</a:t>
            </a:r>
            <a:r>
              <a:rPr sz="300" spc="20" dirty="0">
                <a:latin typeface="Arial"/>
                <a:cs typeface="Arial"/>
              </a:rPr>
              <a:t> </a:t>
            </a:r>
            <a:r>
              <a:rPr sz="300" dirty="0">
                <a:latin typeface="Arial"/>
                <a:cs typeface="Arial"/>
              </a:rPr>
              <a:t>Dubreuil,</a:t>
            </a:r>
            <a:r>
              <a:rPr sz="300" spc="20"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M.</a:t>
            </a:r>
            <a:r>
              <a:rPr sz="300" spc="20" dirty="0">
                <a:latin typeface="Arial"/>
                <a:cs typeface="Arial"/>
              </a:rPr>
              <a:t> </a:t>
            </a:r>
            <a:r>
              <a:rPr sz="300" dirty="0">
                <a:latin typeface="Arial"/>
                <a:cs typeface="Arial"/>
              </a:rPr>
              <a:t>Lopez,</a:t>
            </a:r>
            <a:r>
              <a:rPr sz="300" spc="20" dirty="0">
                <a:latin typeface="Arial"/>
                <a:cs typeface="Arial"/>
              </a:rPr>
              <a:t> </a:t>
            </a:r>
            <a:r>
              <a:rPr sz="300" spc="-10" dirty="0">
                <a:latin typeface="Arial"/>
                <a:cs typeface="Arial"/>
              </a:rPr>
              <a:t>“Nectin4/</a:t>
            </a:r>
            <a:r>
              <a:rPr sz="300" spc="500" dirty="0">
                <a:latin typeface="Arial"/>
                <a:cs typeface="Arial"/>
              </a:rPr>
              <a:t> </a:t>
            </a:r>
            <a:r>
              <a:rPr sz="300" dirty="0">
                <a:latin typeface="Arial"/>
                <a:cs typeface="Arial"/>
              </a:rPr>
              <a:t>PRR4,</a:t>
            </a:r>
            <a:r>
              <a:rPr sz="300" spc="15" dirty="0">
                <a:latin typeface="Arial"/>
                <a:cs typeface="Arial"/>
              </a:rPr>
              <a:t> </a:t>
            </a:r>
            <a:r>
              <a:rPr sz="300" dirty="0">
                <a:latin typeface="Arial"/>
                <a:cs typeface="Arial"/>
              </a:rPr>
              <a:t>a</a:t>
            </a:r>
            <a:r>
              <a:rPr sz="300" spc="15" dirty="0">
                <a:latin typeface="Arial"/>
                <a:cs typeface="Arial"/>
              </a:rPr>
              <a:t> </a:t>
            </a:r>
            <a:r>
              <a:rPr sz="300" dirty="0">
                <a:latin typeface="Arial"/>
                <a:cs typeface="Arial"/>
              </a:rPr>
              <a:t>new</a:t>
            </a:r>
            <a:r>
              <a:rPr sz="300" spc="20" dirty="0">
                <a:latin typeface="Arial"/>
                <a:cs typeface="Arial"/>
              </a:rPr>
              <a:t> </a:t>
            </a:r>
            <a:r>
              <a:rPr sz="300" dirty="0">
                <a:latin typeface="Arial"/>
                <a:cs typeface="Arial"/>
              </a:rPr>
              <a:t>afadin-associated</a:t>
            </a:r>
            <a:r>
              <a:rPr sz="300" spc="15" dirty="0">
                <a:latin typeface="Arial"/>
                <a:cs typeface="Arial"/>
              </a:rPr>
              <a:t> </a:t>
            </a:r>
            <a:r>
              <a:rPr sz="300" dirty="0">
                <a:latin typeface="Arial"/>
                <a:cs typeface="Arial"/>
              </a:rPr>
              <a:t>member</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nectin</a:t>
            </a:r>
            <a:r>
              <a:rPr sz="300" spc="15" dirty="0">
                <a:latin typeface="Arial"/>
                <a:cs typeface="Arial"/>
              </a:rPr>
              <a:t> </a:t>
            </a:r>
            <a:r>
              <a:rPr sz="300" dirty="0">
                <a:latin typeface="Arial"/>
                <a:cs typeface="Arial"/>
              </a:rPr>
              <a:t>family</a:t>
            </a:r>
            <a:r>
              <a:rPr sz="300" spc="20" dirty="0">
                <a:latin typeface="Arial"/>
                <a:cs typeface="Arial"/>
              </a:rPr>
              <a:t> </a:t>
            </a:r>
            <a:r>
              <a:rPr sz="300" dirty="0">
                <a:latin typeface="Arial"/>
                <a:cs typeface="Arial"/>
              </a:rPr>
              <a:t>that</a:t>
            </a:r>
            <a:r>
              <a:rPr sz="300" spc="15" dirty="0">
                <a:latin typeface="Arial"/>
                <a:cs typeface="Arial"/>
              </a:rPr>
              <a:t> </a:t>
            </a:r>
            <a:r>
              <a:rPr sz="300" dirty="0">
                <a:latin typeface="Arial"/>
                <a:cs typeface="Arial"/>
              </a:rPr>
              <a:t>trans-interacts</a:t>
            </a:r>
            <a:r>
              <a:rPr sz="300" spc="20" dirty="0">
                <a:latin typeface="Arial"/>
                <a:cs typeface="Arial"/>
              </a:rPr>
              <a:t> </a:t>
            </a:r>
            <a:r>
              <a:rPr sz="300" dirty="0">
                <a:latin typeface="Arial"/>
                <a:cs typeface="Arial"/>
              </a:rPr>
              <a:t>with</a:t>
            </a:r>
            <a:r>
              <a:rPr sz="300" spc="15" dirty="0">
                <a:latin typeface="Arial"/>
                <a:cs typeface="Arial"/>
              </a:rPr>
              <a:t> </a:t>
            </a:r>
            <a:r>
              <a:rPr sz="300" dirty="0">
                <a:latin typeface="Arial"/>
                <a:cs typeface="Arial"/>
              </a:rPr>
              <a:t>nectin1/PRR1</a:t>
            </a:r>
            <a:r>
              <a:rPr sz="300" spc="20" dirty="0">
                <a:latin typeface="Arial"/>
                <a:cs typeface="Arial"/>
              </a:rPr>
              <a:t> </a:t>
            </a:r>
            <a:r>
              <a:rPr sz="300" dirty="0">
                <a:latin typeface="Arial"/>
                <a:cs typeface="Arial"/>
              </a:rPr>
              <a:t>through</a:t>
            </a:r>
            <a:r>
              <a:rPr sz="300" spc="15" dirty="0">
                <a:latin typeface="Arial"/>
                <a:cs typeface="Arial"/>
              </a:rPr>
              <a:t> </a:t>
            </a:r>
            <a:r>
              <a:rPr sz="300" dirty="0">
                <a:latin typeface="Arial"/>
                <a:cs typeface="Arial"/>
              </a:rPr>
              <a:t>V</a:t>
            </a:r>
            <a:r>
              <a:rPr sz="300" spc="20" dirty="0">
                <a:latin typeface="Arial"/>
                <a:cs typeface="Arial"/>
              </a:rPr>
              <a:t> </a:t>
            </a:r>
            <a:r>
              <a:rPr sz="300" dirty="0">
                <a:latin typeface="Arial"/>
                <a:cs typeface="Arial"/>
              </a:rPr>
              <a:t>domain</a:t>
            </a:r>
            <a:r>
              <a:rPr sz="300" spc="15" dirty="0">
                <a:latin typeface="Arial"/>
                <a:cs typeface="Arial"/>
              </a:rPr>
              <a:t> </a:t>
            </a:r>
            <a:r>
              <a:rPr sz="300" dirty="0">
                <a:latin typeface="Arial"/>
                <a:cs typeface="Arial"/>
              </a:rPr>
              <a:t>interaction,”</a:t>
            </a:r>
            <a:r>
              <a:rPr sz="300" spc="20" dirty="0">
                <a:latin typeface="Arial"/>
                <a:cs typeface="Arial"/>
              </a:rPr>
              <a:t> </a:t>
            </a:r>
            <a:r>
              <a:rPr sz="300" i="1" dirty="0">
                <a:latin typeface="Arial"/>
                <a:cs typeface="Arial"/>
              </a:rPr>
              <a:t>The</a:t>
            </a:r>
            <a:r>
              <a:rPr sz="300" i="1" spc="15" dirty="0">
                <a:latin typeface="Arial"/>
                <a:cs typeface="Arial"/>
              </a:rPr>
              <a:t> </a:t>
            </a:r>
            <a:r>
              <a:rPr sz="300" i="1" dirty="0">
                <a:latin typeface="Arial"/>
                <a:cs typeface="Arial"/>
              </a:rPr>
              <a:t>Journal</a:t>
            </a:r>
            <a:r>
              <a:rPr sz="300" i="1" spc="20" dirty="0">
                <a:latin typeface="Arial"/>
                <a:cs typeface="Arial"/>
              </a:rPr>
              <a:t> </a:t>
            </a:r>
            <a:r>
              <a:rPr sz="300" i="1" dirty="0">
                <a:latin typeface="Arial"/>
                <a:cs typeface="Arial"/>
              </a:rPr>
              <a:t>of</a:t>
            </a:r>
            <a:r>
              <a:rPr sz="300" i="1" spc="15" dirty="0">
                <a:latin typeface="Arial"/>
                <a:cs typeface="Arial"/>
              </a:rPr>
              <a:t> </a:t>
            </a:r>
            <a:r>
              <a:rPr sz="300" i="1" dirty="0">
                <a:latin typeface="Arial"/>
                <a:cs typeface="Arial"/>
              </a:rPr>
              <a:t>Biological</a:t>
            </a:r>
            <a:r>
              <a:rPr sz="300" i="1" spc="15" dirty="0">
                <a:latin typeface="Arial"/>
                <a:cs typeface="Arial"/>
              </a:rPr>
              <a:t> </a:t>
            </a:r>
            <a:r>
              <a:rPr sz="300" i="1" dirty="0">
                <a:latin typeface="Arial"/>
                <a:cs typeface="Arial"/>
              </a:rPr>
              <a:t>Chemistry</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276,</a:t>
            </a:r>
            <a:r>
              <a:rPr sz="300" spc="20"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46,</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43205-43215,</a:t>
            </a:r>
            <a:r>
              <a:rPr sz="300" spc="20" dirty="0">
                <a:latin typeface="Arial"/>
                <a:cs typeface="Arial"/>
              </a:rPr>
              <a:t> </a:t>
            </a:r>
            <a:r>
              <a:rPr sz="300" dirty="0">
                <a:latin typeface="Arial"/>
                <a:cs typeface="Arial"/>
              </a:rPr>
              <a:t>Nov.</a:t>
            </a:r>
            <a:r>
              <a:rPr sz="300" spc="15" dirty="0">
                <a:latin typeface="Arial"/>
                <a:cs typeface="Arial"/>
              </a:rPr>
              <a:t> </a:t>
            </a:r>
            <a:r>
              <a:rPr sz="300" dirty="0">
                <a:latin typeface="Arial"/>
                <a:cs typeface="Arial"/>
              </a:rPr>
              <a:t>2001.</a:t>
            </a:r>
            <a:r>
              <a:rPr sz="300" spc="20" dirty="0">
                <a:latin typeface="Arial"/>
                <a:cs typeface="Arial"/>
              </a:rPr>
              <a:t> </a:t>
            </a:r>
            <a:r>
              <a:rPr sz="300" b="1" dirty="0">
                <a:latin typeface="Arial"/>
                <a:cs typeface="Arial"/>
              </a:rPr>
              <a:t>[5]</a:t>
            </a:r>
            <a:r>
              <a:rPr sz="300" b="1" spc="15" dirty="0">
                <a:latin typeface="Arial"/>
                <a:cs typeface="Arial"/>
              </a:rPr>
              <a:t> </a:t>
            </a:r>
            <a:r>
              <a:rPr sz="300" dirty="0">
                <a:latin typeface="Arial"/>
                <a:cs typeface="Arial"/>
              </a:rPr>
              <a:t>S.</a:t>
            </a:r>
            <a:r>
              <a:rPr sz="300" spc="20" dirty="0">
                <a:latin typeface="Arial"/>
                <a:cs typeface="Arial"/>
              </a:rPr>
              <a:t> </a:t>
            </a:r>
            <a:r>
              <a:rPr sz="300" dirty="0">
                <a:latin typeface="Arial"/>
                <a:cs typeface="Arial"/>
              </a:rPr>
              <a:t>Fabre</a:t>
            </a:r>
            <a:r>
              <a:rPr sz="300" spc="15"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al.,</a:t>
            </a:r>
            <a:r>
              <a:rPr sz="300" spc="15" dirty="0">
                <a:latin typeface="Arial"/>
                <a:cs typeface="Arial"/>
              </a:rPr>
              <a:t> </a:t>
            </a:r>
            <a:r>
              <a:rPr sz="300" dirty="0">
                <a:latin typeface="Arial"/>
                <a:cs typeface="Arial"/>
              </a:rPr>
              <a:t>“Prominent</a:t>
            </a:r>
            <a:r>
              <a:rPr sz="300" spc="20" dirty="0">
                <a:latin typeface="Arial"/>
                <a:cs typeface="Arial"/>
              </a:rPr>
              <a:t> </a:t>
            </a:r>
            <a:r>
              <a:rPr sz="300" dirty="0">
                <a:latin typeface="Arial"/>
                <a:cs typeface="Arial"/>
              </a:rPr>
              <a:t>role</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the</a:t>
            </a:r>
            <a:r>
              <a:rPr sz="300" spc="15" dirty="0">
                <a:latin typeface="Arial"/>
                <a:cs typeface="Arial"/>
              </a:rPr>
              <a:t> </a:t>
            </a:r>
            <a:r>
              <a:rPr sz="300" dirty="0">
                <a:latin typeface="Arial"/>
                <a:cs typeface="Arial"/>
              </a:rPr>
              <a:t>Ig-like</a:t>
            </a:r>
            <a:r>
              <a:rPr sz="300" spc="15" dirty="0">
                <a:latin typeface="Arial"/>
                <a:cs typeface="Arial"/>
              </a:rPr>
              <a:t> </a:t>
            </a:r>
            <a:r>
              <a:rPr sz="300" dirty="0">
                <a:latin typeface="Arial"/>
                <a:cs typeface="Arial"/>
              </a:rPr>
              <a:t>V</a:t>
            </a:r>
            <a:r>
              <a:rPr sz="300" spc="20" dirty="0">
                <a:latin typeface="Arial"/>
                <a:cs typeface="Arial"/>
              </a:rPr>
              <a:t> </a:t>
            </a:r>
            <a:r>
              <a:rPr sz="300" dirty="0">
                <a:latin typeface="Arial"/>
                <a:cs typeface="Arial"/>
              </a:rPr>
              <a:t>domain</a:t>
            </a:r>
            <a:r>
              <a:rPr sz="300" spc="15" dirty="0">
                <a:latin typeface="Arial"/>
                <a:cs typeface="Arial"/>
              </a:rPr>
              <a:t> </a:t>
            </a:r>
            <a:r>
              <a:rPr sz="300" dirty="0">
                <a:latin typeface="Arial"/>
                <a:cs typeface="Arial"/>
              </a:rPr>
              <a:t>in</a:t>
            </a:r>
            <a:r>
              <a:rPr sz="300" spc="20" dirty="0">
                <a:latin typeface="Arial"/>
                <a:cs typeface="Arial"/>
              </a:rPr>
              <a:t> </a:t>
            </a:r>
            <a:r>
              <a:rPr sz="300" dirty="0">
                <a:latin typeface="Arial"/>
                <a:cs typeface="Arial"/>
              </a:rPr>
              <a:t>trans-interactions</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nectins.</a:t>
            </a:r>
            <a:r>
              <a:rPr sz="300" spc="15" dirty="0">
                <a:latin typeface="Arial"/>
                <a:cs typeface="Arial"/>
              </a:rPr>
              <a:t> </a:t>
            </a:r>
            <a:r>
              <a:rPr sz="300" dirty="0">
                <a:latin typeface="Arial"/>
                <a:cs typeface="Arial"/>
              </a:rPr>
              <a:t>Nectin3</a:t>
            </a:r>
            <a:r>
              <a:rPr sz="300" spc="20"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nectin</a:t>
            </a:r>
            <a:r>
              <a:rPr sz="300" spc="20" dirty="0">
                <a:latin typeface="Arial"/>
                <a:cs typeface="Arial"/>
              </a:rPr>
              <a:t> </a:t>
            </a:r>
            <a:r>
              <a:rPr sz="300" dirty="0">
                <a:latin typeface="Arial"/>
                <a:cs typeface="Arial"/>
              </a:rPr>
              <a:t>4</a:t>
            </a:r>
            <a:r>
              <a:rPr sz="300" spc="15" dirty="0">
                <a:latin typeface="Arial"/>
                <a:cs typeface="Arial"/>
              </a:rPr>
              <a:t> </a:t>
            </a:r>
            <a:r>
              <a:rPr sz="300" spc="-20" dirty="0">
                <a:latin typeface="Arial"/>
                <a:cs typeface="Arial"/>
              </a:rPr>
              <a:t>bind</a:t>
            </a:r>
            <a:r>
              <a:rPr sz="300" spc="500" dirty="0">
                <a:latin typeface="Arial"/>
                <a:cs typeface="Arial"/>
              </a:rPr>
              <a:t> </a:t>
            </a:r>
            <a:r>
              <a:rPr sz="300" dirty="0">
                <a:latin typeface="Arial"/>
                <a:cs typeface="Arial"/>
              </a:rPr>
              <a:t>to</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predicted</a:t>
            </a:r>
            <a:r>
              <a:rPr sz="300" spc="15" dirty="0">
                <a:latin typeface="Arial"/>
                <a:cs typeface="Arial"/>
              </a:rPr>
              <a:t> </a:t>
            </a:r>
            <a:r>
              <a:rPr sz="300" dirty="0">
                <a:latin typeface="Arial"/>
                <a:cs typeface="Arial"/>
              </a:rPr>
              <a:t>C-</a:t>
            </a:r>
            <a:r>
              <a:rPr sz="300" spc="-10" dirty="0">
                <a:latin typeface="Arial"/>
                <a:cs typeface="Arial"/>
              </a:rPr>
              <a:t>C'-C"-</a:t>
            </a:r>
            <a:r>
              <a:rPr sz="300" dirty="0">
                <a:latin typeface="Arial"/>
                <a:cs typeface="Arial"/>
              </a:rPr>
              <a:t>D</a:t>
            </a:r>
            <a:r>
              <a:rPr sz="300" spc="20" dirty="0">
                <a:latin typeface="Arial"/>
                <a:cs typeface="Arial"/>
              </a:rPr>
              <a:t> </a:t>
            </a:r>
            <a:r>
              <a:rPr sz="300" dirty="0">
                <a:latin typeface="Arial"/>
                <a:cs typeface="Arial"/>
              </a:rPr>
              <a:t>beta-strands</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nectin1</a:t>
            </a:r>
            <a:r>
              <a:rPr sz="300" spc="20" dirty="0">
                <a:latin typeface="Arial"/>
                <a:cs typeface="Arial"/>
              </a:rPr>
              <a:t> </a:t>
            </a:r>
            <a:r>
              <a:rPr sz="300" dirty="0">
                <a:latin typeface="Arial"/>
                <a:cs typeface="Arial"/>
              </a:rPr>
              <a:t>V</a:t>
            </a:r>
            <a:r>
              <a:rPr sz="300" spc="15" dirty="0">
                <a:latin typeface="Arial"/>
                <a:cs typeface="Arial"/>
              </a:rPr>
              <a:t> </a:t>
            </a:r>
            <a:r>
              <a:rPr sz="300" dirty="0">
                <a:latin typeface="Arial"/>
                <a:cs typeface="Arial"/>
              </a:rPr>
              <a:t>domain,”</a:t>
            </a:r>
            <a:r>
              <a:rPr sz="300" spc="20" dirty="0">
                <a:latin typeface="Arial"/>
                <a:cs typeface="Arial"/>
              </a:rPr>
              <a:t> </a:t>
            </a:r>
            <a:r>
              <a:rPr sz="300" i="1" dirty="0">
                <a:latin typeface="Arial"/>
                <a:cs typeface="Arial"/>
              </a:rPr>
              <a:t>The</a:t>
            </a:r>
            <a:r>
              <a:rPr sz="300" i="1" spc="15" dirty="0">
                <a:latin typeface="Arial"/>
                <a:cs typeface="Arial"/>
              </a:rPr>
              <a:t> </a:t>
            </a:r>
            <a:r>
              <a:rPr sz="300" i="1" dirty="0">
                <a:latin typeface="Arial"/>
                <a:cs typeface="Arial"/>
              </a:rPr>
              <a:t>Journal</a:t>
            </a:r>
            <a:r>
              <a:rPr sz="300" i="1" spc="20" dirty="0">
                <a:latin typeface="Arial"/>
                <a:cs typeface="Arial"/>
              </a:rPr>
              <a:t> </a:t>
            </a:r>
            <a:r>
              <a:rPr sz="300" i="1" dirty="0">
                <a:latin typeface="Arial"/>
                <a:cs typeface="Arial"/>
              </a:rPr>
              <a:t>of</a:t>
            </a:r>
            <a:r>
              <a:rPr sz="300" i="1" spc="20" dirty="0">
                <a:latin typeface="Arial"/>
                <a:cs typeface="Arial"/>
              </a:rPr>
              <a:t> </a:t>
            </a:r>
            <a:r>
              <a:rPr sz="300" i="1" dirty="0">
                <a:latin typeface="Arial"/>
                <a:cs typeface="Arial"/>
              </a:rPr>
              <a:t>Biological</a:t>
            </a:r>
            <a:r>
              <a:rPr sz="300" i="1" spc="15" dirty="0">
                <a:latin typeface="Arial"/>
                <a:cs typeface="Arial"/>
              </a:rPr>
              <a:t> </a:t>
            </a:r>
            <a:r>
              <a:rPr sz="300" i="1" dirty="0">
                <a:latin typeface="Arial"/>
                <a:cs typeface="Arial"/>
              </a:rPr>
              <a:t>Chemistry</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277,</a:t>
            </a:r>
            <a:r>
              <a:rPr sz="300"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30,</a:t>
            </a:r>
            <a:r>
              <a:rPr sz="300" spc="15" dirty="0">
                <a:latin typeface="Arial"/>
                <a:cs typeface="Arial"/>
              </a:rPr>
              <a:t> </a:t>
            </a:r>
            <a:r>
              <a:rPr sz="300" dirty="0">
                <a:latin typeface="Arial"/>
                <a:cs typeface="Arial"/>
              </a:rPr>
              <a:t>p.</a:t>
            </a:r>
            <a:r>
              <a:rPr sz="300" spc="20" dirty="0">
                <a:latin typeface="Arial"/>
                <a:cs typeface="Arial"/>
              </a:rPr>
              <a:t> </a:t>
            </a:r>
            <a:r>
              <a:rPr sz="300" dirty="0">
                <a:latin typeface="Arial"/>
                <a:cs typeface="Arial"/>
              </a:rPr>
              <a:t>27006-27013,</a:t>
            </a:r>
            <a:r>
              <a:rPr sz="300" spc="20" dirty="0">
                <a:latin typeface="Arial"/>
                <a:cs typeface="Arial"/>
              </a:rPr>
              <a:t> </a:t>
            </a:r>
            <a:r>
              <a:rPr sz="300" dirty="0">
                <a:latin typeface="Arial"/>
                <a:cs typeface="Arial"/>
              </a:rPr>
              <a:t>Juil.</a:t>
            </a:r>
            <a:r>
              <a:rPr sz="300" spc="15" dirty="0">
                <a:latin typeface="Arial"/>
                <a:cs typeface="Arial"/>
              </a:rPr>
              <a:t> </a:t>
            </a:r>
            <a:r>
              <a:rPr sz="300" dirty="0">
                <a:latin typeface="Arial"/>
                <a:cs typeface="Arial"/>
              </a:rPr>
              <a:t>2002.</a:t>
            </a:r>
            <a:r>
              <a:rPr sz="300" spc="20" dirty="0">
                <a:latin typeface="Arial"/>
                <a:cs typeface="Arial"/>
              </a:rPr>
              <a:t> </a:t>
            </a:r>
            <a:r>
              <a:rPr sz="300" b="1" dirty="0">
                <a:latin typeface="Arial"/>
                <a:cs typeface="Arial"/>
              </a:rPr>
              <a:t>[6]</a:t>
            </a:r>
            <a:r>
              <a:rPr sz="300" b="1" spc="15" dirty="0">
                <a:latin typeface="Arial"/>
                <a:cs typeface="Arial"/>
              </a:rPr>
              <a:t> </a:t>
            </a:r>
            <a:r>
              <a:rPr sz="300" spc="-20" dirty="0">
                <a:latin typeface="Arial"/>
                <a:cs typeface="Arial"/>
              </a:rPr>
              <a:t>F.</a:t>
            </a:r>
            <a:r>
              <a:rPr sz="300" spc="20" dirty="0">
                <a:latin typeface="Arial"/>
                <a:cs typeface="Arial"/>
              </a:rPr>
              <a:t> </a:t>
            </a:r>
            <a:r>
              <a:rPr sz="300" dirty="0">
                <a:latin typeface="Arial"/>
                <a:cs typeface="Arial"/>
              </a:rPr>
              <a:t>Seals</a:t>
            </a:r>
            <a:r>
              <a:rPr sz="300" spc="20" dirty="0">
                <a:latin typeface="Arial"/>
                <a:cs typeface="Arial"/>
              </a:rPr>
              <a:t> </a:t>
            </a:r>
            <a:r>
              <a:rPr sz="300" dirty="0">
                <a:latin typeface="Arial"/>
                <a:cs typeface="Arial"/>
              </a:rPr>
              <a:t>et</a:t>
            </a:r>
            <a:r>
              <a:rPr sz="300" spc="15" dirty="0">
                <a:latin typeface="Arial"/>
                <a:cs typeface="Arial"/>
              </a:rPr>
              <a:t> </a:t>
            </a:r>
            <a:r>
              <a:rPr sz="300" dirty="0">
                <a:latin typeface="Arial"/>
                <a:cs typeface="Arial"/>
              </a:rPr>
              <a:t>S. A.</a:t>
            </a:r>
            <a:r>
              <a:rPr sz="300" spc="20" dirty="0">
                <a:latin typeface="Arial"/>
                <a:cs typeface="Arial"/>
              </a:rPr>
              <a:t> </a:t>
            </a:r>
            <a:r>
              <a:rPr sz="300" dirty="0">
                <a:latin typeface="Arial"/>
                <a:cs typeface="Arial"/>
              </a:rPr>
              <a:t>Courtneidge,</a:t>
            </a:r>
            <a:r>
              <a:rPr sz="300" spc="20" dirty="0">
                <a:latin typeface="Arial"/>
                <a:cs typeface="Arial"/>
              </a:rPr>
              <a:t> </a:t>
            </a:r>
            <a:r>
              <a:rPr sz="300" dirty="0">
                <a:latin typeface="Arial"/>
                <a:cs typeface="Arial"/>
              </a:rPr>
              <a:t>“The ADAMs</a:t>
            </a:r>
            <a:r>
              <a:rPr sz="300" spc="15" dirty="0">
                <a:latin typeface="Arial"/>
                <a:cs typeface="Arial"/>
              </a:rPr>
              <a:t> </a:t>
            </a:r>
            <a:r>
              <a:rPr sz="300" dirty="0">
                <a:latin typeface="Arial"/>
                <a:cs typeface="Arial"/>
              </a:rPr>
              <a:t>family</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metalloproteases:</a:t>
            </a:r>
            <a:r>
              <a:rPr sz="300" spc="20" dirty="0">
                <a:latin typeface="Arial"/>
                <a:cs typeface="Arial"/>
              </a:rPr>
              <a:t> </a:t>
            </a:r>
            <a:r>
              <a:rPr sz="300" dirty="0">
                <a:latin typeface="Arial"/>
                <a:cs typeface="Arial"/>
              </a:rPr>
              <a:t>multidomain</a:t>
            </a:r>
            <a:r>
              <a:rPr sz="300" spc="20" dirty="0">
                <a:latin typeface="Arial"/>
                <a:cs typeface="Arial"/>
              </a:rPr>
              <a:t> </a:t>
            </a:r>
            <a:r>
              <a:rPr sz="300" dirty="0">
                <a:latin typeface="Arial"/>
                <a:cs typeface="Arial"/>
              </a:rPr>
              <a:t>proteins</a:t>
            </a:r>
            <a:r>
              <a:rPr sz="300" spc="15" dirty="0">
                <a:latin typeface="Arial"/>
                <a:cs typeface="Arial"/>
              </a:rPr>
              <a:t> </a:t>
            </a:r>
            <a:r>
              <a:rPr sz="300" dirty="0">
                <a:latin typeface="Arial"/>
                <a:cs typeface="Arial"/>
              </a:rPr>
              <a:t>with</a:t>
            </a:r>
            <a:r>
              <a:rPr sz="300" spc="20" dirty="0">
                <a:latin typeface="Arial"/>
                <a:cs typeface="Arial"/>
              </a:rPr>
              <a:t> </a:t>
            </a:r>
            <a:r>
              <a:rPr sz="300" dirty="0">
                <a:latin typeface="Arial"/>
                <a:cs typeface="Arial"/>
              </a:rPr>
              <a:t>multiple</a:t>
            </a:r>
            <a:r>
              <a:rPr sz="300" spc="20" dirty="0">
                <a:latin typeface="Arial"/>
                <a:cs typeface="Arial"/>
              </a:rPr>
              <a:t> </a:t>
            </a:r>
            <a:r>
              <a:rPr sz="300" dirty="0">
                <a:latin typeface="Arial"/>
                <a:cs typeface="Arial"/>
              </a:rPr>
              <a:t>functions,”</a:t>
            </a:r>
            <a:r>
              <a:rPr sz="300" spc="15" dirty="0">
                <a:latin typeface="Arial"/>
                <a:cs typeface="Arial"/>
              </a:rPr>
              <a:t> </a:t>
            </a:r>
            <a:r>
              <a:rPr sz="300" i="1" dirty="0">
                <a:latin typeface="Arial"/>
                <a:cs typeface="Arial"/>
              </a:rPr>
              <a:t>Genes</a:t>
            </a:r>
            <a:r>
              <a:rPr sz="300" i="1" spc="20" dirty="0">
                <a:latin typeface="Arial"/>
                <a:cs typeface="Arial"/>
              </a:rPr>
              <a:t> </a:t>
            </a:r>
            <a:r>
              <a:rPr sz="300" i="1" dirty="0">
                <a:latin typeface="Arial"/>
                <a:cs typeface="Arial"/>
              </a:rPr>
              <a:t>&amp;</a:t>
            </a:r>
            <a:r>
              <a:rPr sz="300" i="1" spc="15" dirty="0">
                <a:latin typeface="Arial"/>
                <a:cs typeface="Arial"/>
              </a:rPr>
              <a:t> </a:t>
            </a:r>
            <a:r>
              <a:rPr sz="300" i="1" dirty="0">
                <a:latin typeface="Arial"/>
                <a:cs typeface="Arial"/>
              </a:rPr>
              <a:t>Development</a:t>
            </a:r>
            <a:r>
              <a:rPr sz="300" dirty="0">
                <a:latin typeface="Arial"/>
                <a:cs typeface="Arial"/>
              </a:rPr>
              <a:t>,</a:t>
            </a:r>
            <a:r>
              <a:rPr sz="300" spc="20" dirty="0">
                <a:latin typeface="Arial"/>
                <a:cs typeface="Arial"/>
              </a:rPr>
              <a:t> </a:t>
            </a:r>
            <a:r>
              <a:rPr sz="300" dirty="0">
                <a:latin typeface="Arial"/>
                <a:cs typeface="Arial"/>
              </a:rPr>
              <a:t>vol.</a:t>
            </a:r>
            <a:r>
              <a:rPr sz="300" spc="20" dirty="0">
                <a:latin typeface="Arial"/>
                <a:cs typeface="Arial"/>
              </a:rPr>
              <a:t> </a:t>
            </a:r>
            <a:r>
              <a:rPr sz="300" dirty="0">
                <a:latin typeface="Arial"/>
                <a:cs typeface="Arial"/>
              </a:rPr>
              <a:t>17,</a:t>
            </a:r>
            <a:r>
              <a:rPr sz="300" spc="15"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1,</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7-30,</a:t>
            </a:r>
            <a:r>
              <a:rPr sz="300" spc="20" dirty="0">
                <a:latin typeface="Arial"/>
                <a:cs typeface="Arial"/>
              </a:rPr>
              <a:t> </a:t>
            </a:r>
            <a:r>
              <a:rPr sz="300" dirty="0">
                <a:latin typeface="Arial"/>
                <a:cs typeface="Arial"/>
              </a:rPr>
              <a:t>Jan.</a:t>
            </a:r>
            <a:r>
              <a:rPr sz="300" spc="15" dirty="0">
                <a:latin typeface="Arial"/>
                <a:cs typeface="Arial"/>
              </a:rPr>
              <a:t> </a:t>
            </a:r>
            <a:r>
              <a:rPr sz="300" dirty="0">
                <a:latin typeface="Arial"/>
                <a:cs typeface="Arial"/>
              </a:rPr>
              <a:t>2003.</a:t>
            </a:r>
            <a:r>
              <a:rPr sz="300" spc="20" dirty="0">
                <a:latin typeface="Arial"/>
                <a:cs typeface="Arial"/>
              </a:rPr>
              <a:t> </a:t>
            </a:r>
            <a:r>
              <a:rPr sz="300" b="1" spc="-25" dirty="0">
                <a:latin typeface="Arial"/>
                <a:cs typeface="Arial"/>
              </a:rPr>
              <a:t>[7]</a:t>
            </a:r>
            <a:endParaRPr sz="300">
              <a:latin typeface="Arial"/>
              <a:cs typeface="Arial"/>
            </a:endParaRPr>
          </a:p>
          <a:p>
            <a:pPr marL="19050" marR="5080" algn="just">
              <a:lnSpc>
                <a:spcPct val="100000"/>
              </a:lnSpc>
              <a:spcBef>
                <a:spcPts val="20"/>
              </a:spcBef>
            </a:pPr>
            <a:r>
              <a:rPr sz="300" dirty="0">
                <a:latin typeface="Arial"/>
                <a:cs typeface="Arial"/>
              </a:rPr>
              <a:t>S.</a:t>
            </a:r>
            <a:r>
              <a:rPr sz="300" spc="25" dirty="0">
                <a:latin typeface="Arial"/>
                <a:cs typeface="Arial"/>
              </a:rPr>
              <a:t> </a:t>
            </a:r>
            <a:r>
              <a:rPr sz="300" dirty="0">
                <a:latin typeface="Arial"/>
                <a:cs typeface="Arial"/>
              </a:rPr>
              <a:t>Fabre-Lafay,</a:t>
            </a:r>
            <a:r>
              <a:rPr sz="300" spc="25"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Garrido-Urbani,</a:t>
            </a:r>
            <a:r>
              <a:rPr sz="300" spc="25" dirty="0">
                <a:latin typeface="Arial"/>
                <a:cs typeface="Arial"/>
              </a:rPr>
              <a:t> </a:t>
            </a:r>
            <a:r>
              <a:rPr sz="300" dirty="0">
                <a:latin typeface="Arial"/>
                <a:cs typeface="Arial"/>
              </a:rPr>
              <a:t>N.</a:t>
            </a:r>
            <a:r>
              <a:rPr sz="300" spc="25" dirty="0">
                <a:latin typeface="Arial"/>
                <a:cs typeface="Arial"/>
              </a:rPr>
              <a:t> </a:t>
            </a:r>
            <a:r>
              <a:rPr sz="300" dirty="0">
                <a:latin typeface="Arial"/>
                <a:cs typeface="Arial"/>
              </a:rPr>
              <a:t>Reymond,</a:t>
            </a:r>
            <a:r>
              <a:rPr sz="300" spc="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Gonçalves,</a:t>
            </a:r>
            <a:r>
              <a:rPr sz="300" spc="25" dirty="0">
                <a:latin typeface="Arial"/>
                <a:cs typeface="Arial"/>
              </a:rPr>
              <a:t> </a:t>
            </a:r>
            <a:r>
              <a:rPr sz="300" spc="-20" dirty="0">
                <a:latin typeface="Arial"/>
                <a:cs typeface="Arial"/>
              </a:rPr>
              <a:t>P.</a:t>
            </a:r>
            <a:r>
              <a:rPr sz="300" spc="25" dirty="0">
                <a:latin typeface="Arial"/>
                <a:cs typeface="Arial"/>
              </a:rPr>
              <a:t> </a:t>
            </a:r>
            <a:r>
              <a:rPr sz="300" dirty="0">
                <a:latin typeface="Arial"/>
                <a:cs typeface="Arial"/>
              </a:rPr>
              <a:t>Dubreuil,</a:t>
            </a:r>
            <a:r>
              <a:rPr sz="300" spc="25" dirty="0">
                <a:latin typeface="Arial"/>
                <a:cs typeface="Arial"/>
              </a:rPr>
              <a:t> </a:t>
            </a:r>
            <a:r>
              <a:rPr sz="300" dirty="0">
                <a:latin typeface="Arial"/>
                <a:cs typeface="Arial"/>
              </a:rPr>
              <a:t>et</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new</a:t>
            </a:r>
            <a:r>
              <a:rPr sz="300" spc="25" dirty="0">
                <a:latin typeface="Arial"/>
                <a:cs typeface="Arial"/>
              </a:rPr>
              <a:t> </a:t>
            </a:r>
            <a:r>
              <a:rPr sz="300" dirty="0">
                <a:latin typeface="Arial"/>
                <a:cs typeface="Arial"/>
              </a:rPr>
              <a:t>serological</a:t>
            </a:r>
            <a:r>
              <a:rPr sz="300" spc="30" dirty="0">
                <a:latin typeface="Arial"/>
                <a:cs typeface="Arial"/>
              </a:rPr>
              <a:t> </a:t>
            </a:r>
            <a:r>
              <a:rPr sz="300" dirty="0">
                <a:latin typeface="Arial"/>
                <a:cs typeface="Arial"/>
              </a:rPr>
              <a:t>breast</a:t>
            </a:r>
            <a:r>
              <a:rPr sz="300" spc="25" dirty="0">
                <a:latin typeface="Arial"/>
                <a:cs typeface="Arial"/>
              </a:rPr>
              <a:t> </a:t>
            </a:r>
            <a:r>
              <a:rPr sz="300" dirty="0">
                <a:latin typeface="Arial"/>
                <a:cs typeface="Arial"/>
              </a:rPr>
              <a:t>cancer</a:t>
            </a:r>
            <a:r>
              <a:rPr sz="300" spc="25" dirty="0">
                <a:latin typeface="Arial"/>
                <a:cs typeface="Arial"/>
              </a:rPr>
              <a:t> </a:t>
            </a:r>
            <a:r>
              <a:rPr sz="300" dirty="0">
                <a:latin typeface="Arial"/>
                <a:cs typeface="Arial"/>
              </a:rPr>
              <a:t>marker,</a:t>
            </a:r>
            <a:r>
              <a:rPr sz="300" spc="25" dirty="0">
                <a:latin typeface="Arial"/>
                <a:cs typeface="Arial"/>
              </a:rPr>
              <a:t> </a:t>
            </a:r>
            <a:r>
              <a:rPr sz="300" dirty="0">
                <a:latin typeface="Arial"/>
                <a:cs typeface="Arial"/>
              </a:rPr>
              <a:t>is</a:t>
            </a:r>
            <a:r>
              <a:rPr sz="300" spc="2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substrate</a:t>
            </a:r>
            <a:r>
              <a:rPr sz="300" spc="25" dirty="0">
                <a:latin typeface="Arial"/>
                <a:cs typeface="Arial"/>
              </a:rPr>
              <a:t> </a:t>
            </a:r>
            <a:r>
              <a:rPr sz="300" dirty="0">
                <a:latin typeface="Arial"/>
                <a:cs typeface="Arial"/>
              </a:rPr>
              <a:t>for</a:t>
            </a:r>
            <a:r>
              <a:rPr sz="300" spc="25" dirty="0">
                <a:latin typeface="Arial"/>
                <a:cs typeface="Arial"/>
              </a:rPr>
              <a:t> </a:t>
            </a:r>
            <a:r>
              <a:rPr sz="300" dirty="0">
                <a:latin typeface="Arial"/>
                <a:cs typeface="Arial"/>
              </a:rPr>
              <a:t>tumor</a:t>
            </a:r>
            <a:r>
              <a:rPr sz="300" spc="25" dirty="0">
                <a:latin typeface="Arial"/>
                <a:cs typeface="Arial"/>
              </a:rPr>
              <a:t> </a:t>
            </a:r>
            <a:r>
              <a:rPr sz="300" dirty="0">
                <a:latin typeface="Arial"/>
                <a:cs typeface="Arial"/>
              </a:rPr>
              <a:t>necrosis</a:t>
            </a:r>
            <a:r>
              <a:rPr sz="300" spc="25" dirty="0">
                <a:latin typeface="Arial"/>
                <a:cs typeface="Arial"/>
              </a:rPr>
              <a:t> </a:t>
            </a:r>
            <a:r>
              <a:rPr sz="300" dirty="0">
                <a:latin typeface="Arial"/>
                <a:cs typeface="Arial"/>
              </a:rPr>
              <a:t>factor-alpha-converting</a:t>
            </a:r>
            <a:r>
              <a:rPr sz="300" spc="25" dirty="0">
                <a:latin typeface="Arial"/>
                <a:cs typeface="Arial"/>
              </a:rPr>
              <a:t> </a:t>
            </a:r>
            <a:r>
              <a:rPr sz="300" dirty="0">
                <a:latin typeface="Arial"/>
                <a:cs typeface="Arial"/>
              </a:rPr>
              <a:t>enzyme</a:t>
            </a:r>
            <a:r>
              <a:rPr sz="300" spc="25" dirty="0">
                <a:latin typeface="Arial"/>
                <a:cs typeface="Arial"/>
              </a:rPr>
              <a:t> </a:t>
            </a:r>
            <a:r>
              <a:rPr sz="300" spc="-10" dirty="0">
                <a:latin typeface="Arial"/>
                <a:cs typeface="Arial"/>
              </a:rPr>
              <a:t>(TACE)/ADAM-</a:t>
            </a:r>
            <a:r>
              <a:rPr sz="300" dirty="0">
                <a:latin typeface="Arial"/>
                <a:cs typeface="Arial"/>
              </a:rPr>
              <a:t>17,”</a:t>
            </a:r>
            <a:r>
              <a:rPr sz="300" spc="25" dirty="0">
                <a:latin typeface="Arial"/>
                <a:cs typeface="Arial"/>
              </a:rPr>
              <a:t> </a:t>
            </a:r>
            <a:r>
              <a:rPr sz="300" i="1" dirty="0">
                <a:latin typeface="Arial"/>
                <a:cs typeface="Arial"/>
              </a:rPr>
              <a:t>The</a:t>
            </a:r>
            <a:r>
              <a:rPr sz="300" i="1" spc="25" dirty="0">
                <a:latin typeface="Arial"/>
                <a:cs typeface="Arial"/>
              </a:rPr>
              <a:t> </a:t>
            </a:r>
            <a:r>
              <a:rPr sz="300" i="1" dirty="0">
                <a:latin typeface="Arial"/>
                <a:cs typeface="Arial"/>
              </a:rPr>
              <a:t>Journal</a:t>
            </a:r>
            <a:r>
              <a:rPr sz="300" i="1" spc="25" dirty="0">
                <a:latin typeface="Arial"/>
                <a:cs typeface="Arial"/>
              </a:rPr>
              <a:t> </a:t>
            </a:r>
            <a:r>
              <a:rPr sz="300" i="1" dirty="0">
                <a:latin typeface="Arial"/>
                <a:cs typeface="Arial"/>
              </a:rPr>
              <a:t>of</a:t>
            </a:r>
            <a:r>
              <a:rPr sz="300" i="1" spc="25" dirty="0">
                <a:latin typeface="Arial"/>
                <a:cs typeface="Arial"/>
              </a:rPr>
              <a:t> </a:t>
            </a:r>
            <a:r>
              <a:rPr sz="300" i="1" dirty="0">
                <a:latin typeface="Arial"/>
                <a:cs typeface="Arial"/>
              </a:rPr>
              <a:t>Biological</a:t>
            </a:r>
            <a:r>
              <a:rPr sz="300" i="1" spc="25" dirty="0">
                <a:latin typeface="Arial"/>
                <a:cs typeface="Arial"/>
              </a:rPr>
              <a:t> </a:t>
            </a:r>
            <a:r>
              <a:rPr sz="300" i="1" dirty="0">
                <a:latin typeface="Arial"/>
                <a:cs typeface="Arial"/>
              </a:rPr>
              <a:t>Chemistry</a:t>
            </a:r>
            <a:r>
              <a:rPr sz="300" dirty="0">
                <a:latin typeface="Arial"/>
                <a:cs typeface="Arial"/>
              </a:rPr>
              <a:t>,</a:t>
            </a:r>
            <a:r>
              <a:rPr sz="300" spc="25" dirty="0">
                <a:latin typeface="Arial"/>
                <a:cs typeface="Arial"/>
              </a:rPr>
              <a:t> </a:t>
            </a:r>
            <a:r>
              <a:rPr sz="300" dirty="0">
                <a:latin typeface="Arial"/>
                <a:cs typeface="Arial"/>
              </a:rPr>
              <a:t>vol.</a:t>
            </a:r>
            <a:r>
              <a:rPr sz="300" spc="25" dirty="0">
                <a:latin typeface="Arial"/>
                <a:cs typeface="Arial"/>
              </a:rPr>
              <a:t> </a:t>
            </a:r>
            <a:r>
              <a:rPr sz="300" dirty="0">
                <a:latin typeface="Arial"/>
                <a:cs typeface="Arial"/>
              </a:rPr>
              <a:t>280,</a:t>
            </a:r>
            <a:r>
              <a:rPr sz="300" spc="25" dirty="0">
                <a:latin typeface="Arial"/>
                <a:cs typeface="Arial"/>
              </a:rPr>
              <a:t> </a:t>
            </a:r>
            <a:r>
              <a:rPr sz="300" dirty="0">
                <a:latin typeface="Arial"/>
                <a:cs typeface="Arial"/>
              </a:rPr>
              <a:t>n°.</a:t>
            </a:r>
            <a:r>
              <a:rPr sz="300" spc="25" dirty="0">
                <a:latin typeface="Arial"/>
                <a:cs typeface="Arial"/>
              </a:rPr>
              <a:t> </a:t>
            </a:r>
            <a:r>
              <a:rPr sz="300" dirty="0">
                <a:latin typeface="Arial"/>
                <a:cs typeface="Arial"/>
              </a:rPr>
              <a:t>20,</a:t>
            </a:r>
            <a:r>
              <a:rPr sz="300" spc="25" dirty="0">
                <a:latin typeface="Arial"/>
                <a:cs typeface="Arial"/>
              </a:rPr>
              <a:t> </a:t>
            </a:r>
            <a:r>
              <a:rPr sz="300" dirty="0">
                <a:latin typeface="Arial"/>
                <a:cs typeface="Arial"/>
              </a:rPr>
              <a:t>p.</a:t>
            </a:r>
            <a:r>
              <a:rPr sz="300" spc="25" dirty="0">
                <a:latin typeface="Arial"/>
                <a:cs typeface="Arial"/>
              </a:rPr>
              <a:t> </a:t>
            </a:r>
            <a:r>
              <a:rPr sz="300" dirty="0">
                <a:latin typeface="Arial"/>
                <a:cs typeface="Arial"/>
              </a:rPr>
              <a:t>19543-19550,</a:t>
            </a:r>
            <a:r>
              <a:rPr sz="300" spc="25" dirty="0">
                <a:latin typeface="Arial"/>
                <a:cs typeface="Arial"/>
              </a:rPr>
              <a:t> </a:t>
            </a:r>
            <a:r>
              <a:rPr sz="300" dirty="0">
                <a:latin typeface="Arial"/>
                <a:cs typeface="Arial"/>
              </a:rPr>
              <a:t>Mai.</a:t>
            </a:r>
            <a:r>
              <a:rPr sz="300" spc="25" dirty="0">
                <a:latin typeface="Arial"/>
                <a:cs typeface="Arial"/>
              </a:rPr>
              <a:t> </a:t>
            </a:r>
            <a:r>
              <a:rPr sz="300" dirty="0">
                <a:latin typeface="Arial"/>
                <a:cs typeface="Arial"/>
              </a:rPr>
              <a:t>2005.</a:t>
            </a:r>
            <a:r>
              <a:rPr sz="300" spc="30" dirty="0">
                <a:latin typeface="Arial"/>
                <a:cs typeface="Arial"/>
              </a:rPr>
              <a:t> </a:t>
            </a:r>
            <a:r>
              <a:rPr sz="300" b="1" dirty="0">
                <a:latin typeface="Arial"/>
                <a:cs typeface="Arial"/>
              </a:rPr>
              <a:t>[8]</a:t>
            </a:r>
            <a:r>
              <a:rPr sz="300" b="1" spc="25" dirty="0">
                <a:latin typeface="Arial"/>
                <a:cs typeface="Arial"/>
              </a:rPr>
              <a:t> </a:t>
            </a:r>
            <a:r>
              <a:rPr sz="300" dirty="0">
                <a:latin typeface="Arial"/>
                <a:cs typeface="Arial"/>
              </a:rPr>
              <a:t>Mühlebach</a:t>
            </a:r>
            <a:r>
              <a:rPr sz="300" spc="25" dirty="0">
                <a:latin typeface="Arial"/>
                <a:cs typeface="Arial"/>
              </a:rPr>
              <a:t> </a:t>
            </a:r>
            <a:r>
              <a:rPr sz="300" spc="-25" dirty="0">
                <a:latin typeface="Arial"/>
                <a:cs typeface="Arial"/>
              </a:rPr>
              <a:t>MD,</a:t>
            </a:r>
            <a:r>
              <a:rPr sz="300" spc="500" dirty="0">
                <a:latin typeface="Arial"/>
                <a:cs typeface="Arial"/>
              </a:rPr>
              <a:t> </a:t>
            </a:r>
            <a:r>
              <a:rPr sz="300" dirty="0">
                <a:latin typeface="Arial"/>
                <a:cs typeface="Arial"/>
              </a:rPr>
              <a:t>Mateo</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Sinn</a:t>
            </a:r>
            <a:r>
              <a:rPr sz="300" spc="25" dirty="0">
                <a:latin typeface="Arial"/>
                <a:cs typeface="Arial"/>
              </a:rPr>
              <a:t> </a:t>
            </a:r>
            <a:r>
              <a:rPr sz="300" dirty="0">
                <a:latin typeface="Arial"/>
                <a:cs typeface="Arial"/>
              </a:rPr>
              <a:t>PL,</a:t>
            </a:r>
            <a:r>
              <a:rPr sz="300" spc="25" dirty="0">
                <a:latin typeface="Arial"/>
                <a:cs typeface="Arial"/>
              </a:rPr>
              <a:t> </a:t>
            </a:r>
            <a:r>
              <a:rPr sz="300" dirty="0">
                <a:latin typeface="Arial"/>
                <a:cs typeface="Arial"/>
              </a:rPr>
              <a:t>Prüfer</a:t>
            </a:r>
            <a:r>
              <a:rPr sz="300" spc="25" dirty="0">
                <a:latin typeface="Arial"/>
                <a:cs typeface="Arial"/>
              </a:rPr>
              <a:t> </a:t>
            </a:r>
            <a:r>
              <a:rPr sz="300" dirty="0">
                <a:latin typeface="Arial"/>
                <a:cs typeface="Arial"/>
              </a:rPr>
              <a:t>S,</a:t>
            </a:r>
            <a:r>
              <a:rPr sz="300" spc="30" dirty="0">
                <a:latin typeface="Arial"/>
                <a:cs typeface="Arial"/>
              </a:rPr>
              <a:t> </a:t>
            </a:r>
            <a:r>
              <a:rPr sz="300" dirty="0">
                <a:latin typeface="Arial"/>
                <a:cs typeface="Arial"/>
              </a:rPr>
              <a:t>Uhlig</a:t>
            </a:r>
            <a:r>
              <a:rPr sz="300" spc="25" dirty="0">
                <a:latin typeface="Arial"/>
                <a:cs typeface="Arial"/>
              </a:rPr>
              <a:t> </a:t>
            </a:r>
            <a:r>
              <a:rPr sz="300" dirty="0">
                <a:latin typeface="Arial"/>
                <a:cs typeface="Arial"/>
              </a:rPr>
              <a:t>KM,</a:t>
            </a:r>
            <a:r>
              <a:rPr sz="300" spc="25" dirty="0">
                <a:latin typeface="Arial"/>
                <a:cs typeface="Arial"/>
              </a:rPr>
              <a:t> </a:t>
            </a:r>
            <a:r>
              <a:rPr sz="300" dirty="0">
                <a:latin typeface="Arial"/>
                <a:cs typeface="Arial"/>
              </a:rPr>
              <a:t>Leonard</a:t>
            </a:r>
            <a:r>
              <a:rPr sz="300" spc="25" dirty="0">
                <a:latin typeface="Arial"/>
                <a:cs typeface="Arial"/>
              </a:rPr>
              <a:t> </a:t>
            </a:r>
            <a:r>
              <a:rPr sz="300" dirty="0">
                <a:latin typeface="Arial"/>
                <a:cs typeface="Arial"/>
              </a:rPr>
              <a:t>VH,</a:t>
            </a:r>
            <a:r>
              <a:rPr sz="300" spc="25" dirty="0">
                <a:latin typeface="Arial"/>
                <a:cs typeface="Arial"/>
              </a:rPr>
              <a:t> </a:t>
            </a:r>
            <a:r>
              <a:rPr sz="300" dirty="0">
                <a:latin typeface="Arial"/>
                <a:cs typeface="Arial"/>
              </a:rPr>
              <a:t>Navaratnarajah</a:t>
            </a:r>
            <a:r>
              <a:rPr sz="300" spc="30" dirty="0">
                <a:latin typeface="Arial"/>
                <a:cs typeface="Arial"/>
              </a:rPr>
              <a:t> </a:t>
            </a:r>
            <a:r>
              <a:rPr sz="300" dirty="0">
                <a:latin typeface="Arial"/>
                <a:cs typeface="Arial"/>
              </a:rPr>
              <a:t>CK,</a:t>
            </a:r>
            <a:r>
              <a:rPr sz="300" spc="25" dirty="0">
                <a:latin typeface="Arial"/>
                <a:cs typeface="Arial"/>
              </a:rPr>
              <a:t> </a:t>
            </a:r>
            <a:r>
              <a:rPr sz="300" dirty="0">
                <a:latin typeface="Arial"/>
                <a:cs typeface="Arial"/>
              </a:rPr>
              <a:t>Frenzke</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Wong</a:t>
            </a:r>
            <a:r>
              <a:rPr sz="300" spc="25" dirty="0">
                <a:latin typeface="Arial"/>
                <a:cs typeface="Arial"/>
              </a:rPr>
              <a:t> </a:t>
            </a:r>
            <a:r>
              <a:rPr sz="300" dirty="0">
                <a:latin typeface="Arial"/>
                <a:cs typeface="Arial"/>
              </a:rPr>
              <a:t>XX,</a:t>
            </a:r>
            <a:r>
              <a:rPr sz="300" spc="25" dirty="0">
                <a:latin typeface="Arial"/>
                <a:cs typeface="Arial"/>
              </a:rPr>
              <a:t> </a:t>
            </a:r>
            <a:r>
              <a:rPr sz="300" dirty="0">
                <a:latin typeface="Arial"/>
                <a:cs typeface="Arial"/>
              </a:rPr>
              <a:t>Sawatsky</a:t>
            </a:r>
            <a:r>
              <a:rPr sz="300" spc="30" dirty="0">
                <a:latin typeface="Arial"/>
                <a:cs typeface="Arial"/>
              </a:rPr>
              <a:t> </a:t>
            </a:r>
            <a:r>
              <a:rPr sz="300" dirty="0">
                <a:latin typeface="Arial"/>
                <a:cs typeface="Arial"/>
              </a:rPr>
              <a:t>B,</a:t>
            </a:r>
            <a:r>
              <a:rPr sz="300" spc="25" dirty="0">
                <a:latin typeface="Arial"/>
                <a:cs typeface="Arial"/>
              </a:rPr>
              <a:t> </a:t>
            </a:r>
            <a:r>
              <a:rPr sz="300" dirty="0">
                <a:latin typeface="Arial"/>
                <a:cs typeface="Arial"/>
              </a:rPr>
              <a:t>Ramachandran</a:t>
            </a:r>
            <a:r>
              <a:rPr sz="300" spc="25"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McCray</a:t>
            </a:r>
            <a:r>
              <a:rPr sz="300" spc="25" dirty="0">
                <a:latin typeface="Arial"/>
                <a:cs typeface="Arial"/>
              </a:rPr>
              <a:t> </a:t>
            </a:r>
            <a:r>
              <a:rPr sz="300" dirty="0">
                <a:latin typeface="Arial"/>
                <a:cs typeface="Arial"/>
              </a:rPr>
              <a:t>PB</a:t>
            </a:r>
            <a:r>
              <a:rPr sz="300" spc="30" dirty="0">
                <a:latin typeface="Arial"/>
                <a:cs typeface="Arial"/>
              </a:rPr>
              <a:t> </a:t>
            </a:r>
            <a:r>
              <a:rPr sz="300" dirty="0">
                <a:latin typeface="Arial"/>
                <a:cs typeface="Arial"/>
              </a:rPr>
              <a:t>Jr,</a:t>
            </a:r>
            <a:r>
              <a:rPr sz="300" spc="25" dirty="0">
                <a:latin typeface="Arial"/>
                <a:cs typeface="Arial"/>
              </a:rPr>
              <a:t> </a:t>
            </a:r>
            <a:r>
              <a:rPr sz="300" dirty="0">
                <a:latin typeface="Arial"/>
                <a:cs typeface="Arial"/>
              </a:rPr>
              <a:t>Cichutek</a:t>
            </a:r>
            <a:r>
              <a:rPr sz="300" spc="25" dirty="0">
                <a:latin typeface="Arial"/>
                <a:cs typeface="Arial"/>
              </a:rPr>
              <a:t> </a:t>
            </a:r>
            <a:r>
              <a:rPr sz="300" dirty="0">
                <a:latin typeface="Arial"/>
                <a:cs typeface="Arial"/>
              </a:rPr>
              <a:t>K,</a:t>
            </a:r>
            <a:r>
              <a:rPr sz="300" spc="25" dirty="0">
                <a:latin typeface="Arial"/>
                <a:cs typeface="Arial"/>
              </a:rPr>
              <a:t> </a:t>
            </a:r>
            <a:r>
              <a:rPr sz="300" dirty="0">
                <a:latin typeface="Arial"/>
                <a:cs typeface="Arial"/>
              </a:rPr>
              <a:t>von</a:t>
            </a:r>
            <a:r>
              <a:rPr sz="300" spc="25" dirty="0">
                <a:latin typeface="Arial"/>
                <a:cs typeface="Arial"/>
              </a:rPr>
              <a:t> </a:t>
            </a:r>
            <a:r>
              <a:rPr sz="300" dirty="0">
                <a:latin typeface="Arial"/>
                <a:cs typeface="Arial"/>
              </a:rPr>
              <a:t>Messling</a:t>
            </a:r>
            <a:r>
              <a:rPr sz="300" spc="30" dirty="0">
                <a:latin typeface="Arial"/>
                <a:cs typeface="Arial"/>
              </a:rPr>
              <a:t> </a:t>
            </a:r>
            <a:r>
              <a:rPr sz="300" dirty="0">
                <a:latin typeface="Arial"/>
                <a:cs typeface="Arial"/>
              </a:rPr>
              <a:t>V,</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Cattaneo</a:t>
            </a:r>
            <a:r>
              <a:rPr sz="300" spc="25" dirty="0">
                <a:latin typeface="Arial"/>
                <a:cs typeface="Arial"/>
              </a:rPr>
              <a:t> </a:t>
            </a:r>
            <a:r>
              <a:rPr sz="300" dirty="0">
                <a:latin typeface="Arial"/>
                <a:cs typeface="Arial"/>
              </a:rPr>
              <a:t>R,</a:t>
            </a:r>
            <a:r>
              <a:rPr sz="300" spc="25" dirty="0">
                <a:latin typeface="Arial"/>
                <a:cs typeface="Arial"/>
              </a:rPr>
              <a:t> </a:t>
            </a:r>
            <a:r>
              <a:rPr sz="300" dirty="0">
                <a:latin typeface="Arial"/>
                <a:cs typeface="Arial"/>
              </a:rPr>
              <a:t>“Adherens</a:t>
            </a:r>
            <a:r>
              <a:rPr sz="300" spc="30" dirty="0">
                <a:latin typeface="Arial"/>
                <a:cs typeface="Arial"/>
              </a:rPr>
              <a:t> </a:t>
            </a:r>
            <a:r>
              <a:rPr sz="300" dirty="0">
                <a:latin typeface="Arial"/>
                <a:cs typeface="Arial"/>
              </a:rPr>
              <a:t>junction</a:t>
            </a:r>
            <a:r>
              <a:rPr sz="300" spc="25" dirty="0">
                <a:latin typeface="Arial"/>
                <a:cs typeface="Arial"/>
              </a:rPr>
              <a:t> </a:t>
            </a:r>
            <a:r>
              <a:rPr sz="300" dirty="0">
                <a:latin typeface="Arial"/>
                <a:cs typeface="Arial"/>
              </a:rPr>
              <a:t>protein</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is</a:t>
            </a:r>
            <a:r>
              <a:rPr sz="300" spc="25"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epithelial</a:t>
            </a:r>
            <a:r>
              <a:rPr sz="300" spc="25" dirty="0">
                <a:latin typeface="Arial"/>
                <a:cs typeface="Arial"/>
              </a:rPr>
              <a:t> </a:t>
            </a:r>
            <a:r>
              <a:rPr sz="300" dirty="0">
                <a:latin typeface="Arial"/>
                <a:cs typeface="Arial"/>
              </a:rPr>
              <a:t>receptor</a:t>
            </a:r>
            <a:r>
              <a:rPr sz="300" spc="25" dirty="0">
                <a:latin typeface="Arial"/>
                <a:cs typeface="Arial"/>
              </a:rPr>
              <a:t> </a:t>
            </a:r>
            <a:r>
              <a:rPr sz="300" dirty="0">
                <a:latin typeface="Arial"/>
                <a:cs typeface="Arial"/>
              </a:rPr>
              <a:t>for</a:t>
            </a:r>
            <a:r>
              <a:rPr sz="300" spc="25" dirty="0">
                <a:latin typeface="Arial"/>
                <a:cs typeface="Arial"/>
              </a:rPr>
              <a:t> </a:t>
            </a:r>
            <a:r>
              <a:rPr sz="300" dirty="0">
                <a:latin typeface="Arial"/>
                <a:cs typeface="Arial"/>
              </a:rPr>
              <a:t>measles</a:t>
            </a:r>
            <a:r>
              <a:rPr sz="300" spc="25" dirty="0">
                <a:latin typeface="Arial"/>
                <a:cs typeface="Arial"/>
              </a:rPr>
              <a:t> </a:t>
            </a:r>
            <a:r>
              <a:rPr sz="300" dirty="0">
                <a:latin typeface="Arial"/>
                <a:cs typeface="Arial"/>
              </a:rPr>
              <a:t>virus”</a:t>
            </a:r>
            <a:r>
              <a:rPr sz="300" spc="30" dirty="0">
                <a:latin typeface="Arial"/>
                <a:cs typeface="Arial"/>
              </a:rPr>
              <a:t> </a:t>
            </a:r>
            <a:r>
              <a:rPr sz="300" dirty="0">
                <a:latin typeface="Arial"/>
                <a:cs typeface="Arial"/>
              </a:rPr>
              <a:t>Nature,</a:t>
            </a:r>
            <a:r>
              <a:rPr sz="300" spc="25" dirty="0">
                <a:latin typeface="Arial"/>
                <a:cs typeface="Arial"/>
              </a:rPr>
              <a:t> </a:t>
            </a:r>
            <a:r>
              <a:rPr sz="300" dirty="0">
                <a:latin typeface="Arial"/>
                <a:cs typeface="Arial"/>
              </a:rPr>
              <a:t>2;480(7378):530-3,</a:t>
            </a:r>
            <a:r>
              <a:rPr sz="300" spc="25" dirty="0">
                <a:latin typeface="Arial"/>
                <a:cs typeface="Arial"/>
              </a:rPr>
              <a:t> </a:t>
            </a:r>
            <a:r>
              <a:rPr sz="300" dirty="0">
                <a:latin typeface="Arial"/>
                <a:cs typeface="Arial"/>
              </a:rPr>
              <a:t>Nov</a:t>
            </a:r>
            <a:r>
              <a:rPr sz="300" spc="25" dirty="0">
                <a:latin typeface="Arial"/>
                <a:cs typeface="Arial"/>
              </a:rPr>
              <a:t> </a:t>
            </a:r>
            <a:r>
              <a:rPr sz="300" dirty="0">
                <a:latin typeface="Arial"/>
                <a:cs typeface="Arial"/>
              </a:rPr>
              <a:t>2011.</a:t>
            </a:r>
            <a:r>
              <a:rPr sz="300" spc="25" dirty="0">
                <a:latin typeface="Arial"/>
                <a:cs typeface="Arial"/>
              </a:rPr>
              <a:t> </a:t>
            </a:r>
            <a:r>
              <a:rPr sz="300" b="1" dirty="0">
                <a:latin typeface="Arial"/>
                <a:cs typeface="Arial"/>
              </a:rPr>
              <a:t>[9]</a:t>
            </a:r>
            <a:r>
              <a:rPr sz="300" b="1" spc="25" dirty="0">
                <a:latin typeface="Arial"/>
                <a:cs typeface="Arial"/>
              </a:rPr>
              <a:t> </a:t>
            </a:r>
            <a:r>
              <a:rPr sz="300" dirty="0">
                <a:latin typeface="Arial"/>
                <a:cs typeface="Arial"/>
              </a:rPr>
              <a:t>Mateo</a:t>
            </a:r>
            <a:r>
              <a:rPr sz="300" spc="30" dirty="0">
                <a:latin typeface="Arial"/>
                <a:cs typeface="Arial"/>
              </a:rPr>
              <a:t> </a:t>
            </a:r>
            <a:r>
              <a:rPr sz="300" spc="-25" dirty="0">
                <a:latin typeface="Arial"/>
                <a:cs typeface="Arial"/>
              </a:rPr>
              <a:t>M,</a:t>
            </a:r>
            <a:r>
              <a:rPr sz="300" spc="500" dirty="0">
                <a:latin typeface="Arial"/>
                <a:cs typeface="Arial"/>
              </a:rPr>
              <a:t> </a:t>
            </a:r>
            <a:r>
              <a:rPr sz="300" dirty="0">
                <a:latin typeface="Arial"/>
                <a:cs typeface="Arial"/>
              </a:rPr>
              <a:t>Navaratnarajah</a:t>
            </a:r>
            <a:r>
              <a:rPr sz="300" spc="20" dirty="0">
                <a:latin typeface="Arial"/>
                <a:cs typeface="Arial"/>
              </a:rPr>
              <a:t> </a:t>
            </a:r>
            <a:r>
              <a:rPr sz="300" dirty="0">
                <a:latin typeface="Arial"/>
                <a:cs typeface="Arial"/>
              </a:rPr>
              <a:t>CK,</a:t>
            </a:r>
            <a:r>
              <a:rPr sz="300" spc="25" dirty="0">
                <a:latin typeface="Arial"/>
                <a:cs typeface="Arial"/>
              </a:rPr>
              <a:t> </a:t>
            </a:r>
            <a:r>
              <a:rPr sz="300" dirty="0">
                <a:latin typeface="Arial"/>
                <a:cs typeface="Arial"/>
              </a:rPr>
              <a:t>Willenbring</a:t>
            </a:r>
            <a:r>
              <a:rPr sz="300" spc="25" dirty="0">
                <a:latin typeface="Arial"/>
                <a:cs typeface="Arial"/>
              </a:rPr>
              <a:t> </a:t>
            </a:r>
            <a:r>
              <a:rPr sz="300" dirty="0">
                <a:latin typeface="Arial"/>
                <a:cs typeface="Arial"/>
              </a:rPr>
              <a:t>RC,</a:t>
            </a:r>
            <a:r>
              <a:rPr sz="300" spc="25" dirty="0">
                <a:latin typeface="Arial"/>
                <a:cs typeface="Arial"/>
              </a:rPr>
              <a:t> </a:t>
            </a:r>
            <a:r>
              <a:rPr sz="300" dirty="0">
                <a:latin typeface="Arial"/>
                <a:cs typeface="Arial"/>
              </a:rPr>
              <a:t>Maroun</a:t>
            </a:r>
            <a:r>
              <a:rPr sz="300" spc="25" dirty="0">
                <a:latin typeface="Arial"/>
                <a:cs typeface="Arial"/>
              </a:rPr>
              <a:t> </a:t>
            </a:r>
            <a:r>
              <a:rPr sz="300" dirty="0">
                <a:latin typeface="Arial"/>
                <a:cs typeface="Arial"/>
              </a:rPr>
              <a:t>JW,</a:t>
            </a:r>
            <a:r>
              <a:rPr sz="300" spc="20" dirty="0">
                <a:latin typeface="Arial"/>
                <a:cs typeface="Arial"/>
              </a:rPr>
              <a:t> </a:t>
            </a:r>
            <a:r>
              <a:rPr sz="300" dirty="0">
                <a:latin typeface="Arial"/>
                <a:cs typeface="Arial"/>
              </a:rPr>
              <a:t>Iankov</a:t>
            </a:r>
            <a:r>
              <a:rPr sz="300" spc="25" dirty="0">
                <a:latin typeface="Arial"/>
                <a:cs typeface="Arial"/>
              </a:rPr>
              <a:t> </a:t>
            </a:r>
            <a:r>
              <a:rPr sz="300" dirty="0">
                <a:latin typeface="Arial"/>
                <a:cs typeface="Arial"/>
              </a:rPr>
              <a:t>I,</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Sinn</a:t>
            </a:r>
            <a:r>
              <a:rPr sz="300" spc="25" dirty="0">
                <a:latin typeface="Arial"/>
                <a:cs typeface="Arial"/>
              </a:rPr>
              <a:t> </a:t>
            </a:r>
            <a:r>
              <a:rPr sz="300" dirty="0">
                <a:latin typeface="Arial"/>
                <a:cs typeface="Arial"/>
              </a:rPr>
              <a:t>PL,</a:t>
            </a:r>
            <a:r>
              <a:rPr sz="300" spc="20" dirty="0">
                <a:latin typeface="Arial"/>
                <a:cs typeface="Arial"/>
              </a:rPr>
              <a:t> </a:t>
            </a:r>
            <a:r>
              <a:rPr sz="300" dirty="0">
                <a:latin typeface="Arial"/>
                <a:cs typeface="Arial"/>
              </a:rPr>
              <a:t>Cattaneo</a:t>
            </a:r>
            <a:r>
              <a:rPr sz="300" spc="25" dirty="0">
                <a:latin typeface="Arial"/>
                <a:cs typeface="Arial"/>
              </a:rPr>
              <a:t> </a:t>
            </a:r>
            <a:r>
              <a:rPr sz="300" dirty="0">
                <a:latin typeface="Arial"/>
                <a:cs typeface="Arial"/>
              </a:rPr>
              <a:t>R.</a:t>
            </a:r>
            <a:r>
              <a:rPr sz="300" spc="25" dirty="0">
                <a:latin typeface="Arial"/>
                <a:cs typeface="Arial"/>
              </a:rPr>
              <a:t> </a:t>
            </a:r>
            <a:r>
              <a:rPr sz="300" dirty="0">
                <a:latin typeface="Arial"/>
                <a:cs typeface="Arial"/>
              </a:rPr>
              <a:t>“Different</a:t>
            </a:r>
            <a:r>
              <a:rPr sz="300" spc="25" dirty="0">
                <a:latin typeface="Arial"/>
                <a:cs typeface="Arial"/>
              </a:rPr>
              <a:t> </a:t>
            </a:r>
            <a:r>
              <a:rPr sz="300" dirty="0">
                <a:latin typeface="Arial"/>
                <a:cs typeface="Arial"/>
              </a:rPr>
              <a:t>roles</a:t>
            </a:r>
            <a:r>
              <a:rPr sz="300" spc="2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the</a:t>
            </a:r>
            <a:r>
              <a:rPr sz="300" spc="25" dirty="0">
                <a:latin typeface="Arial"/>
                <a:cs typeface="Arial"/>
              </a:rPr>
              <a:t> </a:t>
            </a:r>
            <a:r>
              <a:rPr sz="300" dirty="0">
                <a:latin typeface="Arial"/>
                <a:cs typeface="Arial"/>
              </a:rPr>
              <a:t>three</a:t>
            </a:r>
            <a:r>
              <a:rPr sz="300" spc="25" dirty="0">
                <a:latin typeface="Arial"/>
                <a:cs typeface="Arial"/>
              </a:rPr>
              <a:t> </a:t>
            </a:r>
            <a:r>
              <a:rPr sz="300" dirty="0">
                <a:latin typeface="Arial"/>
                <a:cs typeface="Arial"/>
              </a:rPr>
              <a:t>loops</a:t>
            </a:r>
            <a:r>
              <a:rPr sz="300" spc="25" dirty="0">
                <a:latin typeface="Arial"/>
                <a:cs typeface="Arial"/>
              </a:rPr>
              <a:t> </a:t>
            </a:r>
            <a:r>
              <a:rPr sz="300" dirty="0">
                <a:latin typeface="Arial"/>
                <a:cs typeface="Arial"/>
              </a:rPr>
              <a:t>forming</a:t>
            </a:r>
            <a:r>
              <a:rPr sz="300" spc="25" dirty="0">
                <a:latin typeface="Arial"/>
                <a:cs typeface="Arial"/>
              </a:rPr>
              <a:t> </a:t>
            </a:r>
            <a:r>
              <a:rPr sz="300" dirty="0">
                <a:latin typeface="Arial"/>
                <a:cs typeface="Arial"/>
              </a:rPr>
              <a:t>the</a:t>
            </a:r>
            <a:r>
              <a:rPr sz="300" spc="25" dirty="0">
                <a:latin typeface="Arial"/>
                <a:cs typeface="Arial"/>
              </a:rPr>
              <a:t> </a:t>
            </a:r>
            <a:r>
              <a:rPr sz="300" dirty="0">
                <a:latin typeface="Arial"/>
                <a:cs typeface="Arial"/>
              </a:rPr>
              <a:t>adhesive</a:t>
            </a:r>
            <a:r>
              <a:rPr sz="300" spc="20" dirty="0">
                <a:latin typeface="Arial"/>
                <a:cs typeface="Arial"/>
              </a:rPr>
              <a:t> </a:t>
            </a:r>
            <a:r>
              <a:rPr sz="300" dirty="0">
                <a:latin typeface="Arial"/>
                <a:cs typeface="Arial"/>
              </a:rPr>
              <a:t>interface</a:t>
            </a:r>
            <a:r>
              <a:rPr sz="300" spc="25" dirty="0">
                <a:latin typeface="Arial"/>
                <a:cs typeface="Arial"/>
              </a:rPr>
              <a:t> </a:t>
            </a:r>
            <a:r>
              <a:rPr sz="300" dirty="0">
                <a:latin typeface="Arial"/>
                <a:cs typeface="Arial"/>
              </a:rPr>
              <a:t>of</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in</a:t>
            </a:r>
            <a:r>
              <a:rPr sz="300" spc="25" dirty="0">
                <a:latin typeface="Arial"/>
                <a:cs typeface="Arial"/>
              </a:rPr>
              <a:t> </a:t>
            </a:r>
            <a:r>
              <a:rPr sz="300" dirty="0">
                <a:latin typeface="Arial"/>
                <a:cs typeface="Arial"/>
              </a:rPr>
              <a:t>measles</a:t>
            </a:r>
            <a:r>
              <a:rPr sz="300" spc="25" dirty="0">
                <a:latin typeface="Arial"/>
                <a:cs typeface="Arial"/>
              </a:rPr>
              <a:t> </a:t>
            </a:r>
            <a:r>
              <a:rPr sz="300" dirty="0">
                <a:latin typeface="Arial"/>
                <a:cs typeface="Arial"/>
              </a:rPr>
              <a:t>virus</a:t>
            </a:r>
            <a:r>
              <a:rPr sz="300" spc="20" dirty="0">
                <a:latin typeface="Arial"/>
                <a:cs typeface="Arial"/>
              </a:rPr>
              <a:t> </a:t>
            </a:r>
            <a:r>
              <a:rPr sz="300" dirty="0">
                <a:latin typeface="Arial"/>
                <a:cs typeface="Arial"/>
              </a:rPr>
              <a:t>binding</a:t>
            </a:r>
            <a:r>
              <a:rPr sz="300" spc="25" dirty="0">
                <a:latin typeface="Arial"/>
                <a:cs typeface="Arial"/>
              </a:rPr>
              <a:t> </a:t>
            </a:r>
            <a:r>
              <a:rPr sz="300" dirty="0">
                <a:latin typeface="Arial"/>
                <a:cs typeface="Arial"/>
              </a:rPr>
              <a:t>and</a:t>
            </a:r>
            <a:r>
              <a:rPr sz="300" spc="25" dirty="0">
                <a:latin typeface="Arial"/>
                <a:cs typeface="Arial"/>
              </a:rPr>
              <a:t> </a:t>
            </a:r>
            <a:r>
              <a:rPr sz="300" dirty="0">
                <a:latin typeface="Arial"/>
                <a:cs typeface="Arial"/>
              </a:rPr>
              <a:t>cell</a:t>
            </a:r>
            <a:r>
              <a:rPr sz="300" spc="25" dirty="0">
                <a:latin typeface="Arial"/>
                <a:cs typeface="Arial"/>
              </a:rPr>
              <a:t> </a:t>
            </a:r>
            <a:r>
              <a:rPr sz="300" dirty="0">
                <a:latin typeface="Arial"/>
                <a:cs typeface="Arial"/>
              </a:rPr>
              <a:t>entry,</a:t>
            </a:r>
            <a:r>
              <a:rPr sz="300" spc="25" dirty="0">
                <a:latin typeface="Arial"/>
                <a:cs typeface="Arial"/>
              </a:rPr>
              <a:t> </a:t>
            </a:r>
            <a:r>
              <a:rPr sz="300" dirty="0">
                <a:latin typeface="Arial"/>
                <a:cs typeface="Arial"/>
              </a:rPr>
              <a:t>nectin-4</a:t>
            </a:r>
            <a:r>
              <a:rPr sz="300" spc="20" dirty="0">
                <a:latin typeface="Arial"/>
                <a:cs typeface="Arial"/>
              </a:rPr>
              <a:t> </a:t>
            </a:r>
            <a:r>
              <a:rPr sz="300" dirty="0">
                <a:latin typeface="Arial"/>
                <a:cs typeface="Arial"/>
              </a:rPr>
              <a:t>homodimerization,</a:t>
            </a:r>
            <a:r>
              <a:rPr sz="300" spc="25" dirty="0">
                <a:latin typeface="Arial"/>
                <a:cs typeface="Arial"/>
              </a:rPr>
              <a:t> </a:t>
            </a:r>
            <a:r>
              <a:rPr sz="300" dirty="0">
                <a:latin typeface="Arial"/>
                <a:cs typeface="Arial"/>
              </a:rPr>
              <a:t>and</a:t>
            </a:r>
            <a:r>
              <a:rPr sz="300" spc="25" dirty="0">
                <a:latin typeface="Arial"/>
                <a:cs typeface="Arial"/>
              </a:rPr>
              <a:t> </a:t>
            </a:r>
            <a:r>
              <a:rPr sz="300" dirty="0">
                <a:latin typeface="Arial"/>
                <a:cs typeface="Arial"/>
              </a:rPr>
              <a:t>heterodimerization</a:t>
            </a:r>
            <a:r>
              <a:rPr sz="300" spc="25" dirty="0">
                <a:latin typeface="Arial"/>
                <a:cs typeface="Arial"/>
              </a:rPr>
              <a:t> </a:t>
            </a:r>
            <a:r>
              <a:rPr sz="300" dirty="0">
                <a:latin typeface="Arial"/>
                <a:cs typeface="Arial"/>
              </a:rPr>
              <a:t>with</a:t>
            </a:r>
            <a:r>
              <a:rPr sz="300" spc="25" dirty="0">
                <a:latin typeface="Arial"/>
                <a:cs typeface="Arial"/>
              </a:rPr>
              <a:t> </a:t>
            </a:r>
            <a:r>
              <a:rPr sz="300" dirty="0">
                <a:latin typeface="Arial"/>
                <a:cs typeface="Arial"/>
              </a:rPr>
              <a:t>nectin-1.”</a:t>
            </a:r>
            <a:r>
              <a:rPr sz="300" spc="25" dirty="0">
                <a:latin typeface="Arial"/>
                <a:cs typeface="Arial"/>
              </a:rPr>
              <a:t> </a:t>
            </a:r>
            <a:r>
              <a:rPr sz="300" dirty="0">
                <a:latin typeface="Arial"/>
                <a:cs typeface="Arial"/>
              </a:rPr>
              <a:t>J</a:t>
            </a:r>
            <a:r>
              <a:rPr sz="300" spc="20" dirty="0">
                <a:latin typeface="Arial"/>
                <a:cs typeface="Arial"/>
              </a:rPr>
              <a:t> </a:t>
            </a:r>
            <a:r>
              <a:rPr sz="300" dirty="0">
                <a:latin typeface="Arial"/>
                <a:cs typeface="Arial"/>
              </a:rPr>
              <a:t>Virol.</a:t>
            </a:r>
            <a:r>
              <a:rPr sz="300" spc="25" dirty="0">
                <a:latin typeface="Arial"/>
                <a:cs typeface="Arial"/>
              </a:rPr>
              <a:t> </a:t>
            </a:r>
            <a:r>
              <a:rPr sz="300" dirty="0">
                <a:latin typeface="Arial"/>
                <a:cs typeface="Arial"/>
              </a:rPr>
              <a:t>88(24):14161-71,</a:t>
            </a:r>
            <a:r>
              <a:rPr sz="300" spc="25" dirty="0">
                <a:latin typeface="Arial"/>
                <a:cs typeface="Arial"/>
              </a:rPr>
              <a:t> </a:t>
            </a:r>
            <a:r>
              <a:rPr sz="300" dirty="0">
                <a:latin typeface="Arial"/>
                <a:cs typeface="Arial"/>
              </a:rPr>
              <a:t>Dec</a:t>
            </a:r>
            <a:r>
              <a:rPr sz="300" spc="25" dirty="0">
                <a:latin typeface="Arial"/>
                <a:cs typeface="Arial"/>
              </a:rPr>
              <a:t> </a:t>
            </a:r>
            <a:r>
              <a:rPr sz="300" dirty="0">
                <a:latin typeface="Arial"/>
                <a:cs typeface="Arial"/>
              </a:rPr>
              <a:t>2014.</a:t>
            </a:r>
            <a:r>
              <a:rPr sz="300" spc="25" dirty="0">
                <a:latin typeface="Arial"/>
                <a:cs typeface="Arial"/>
              </a:rPr>
              <a:t> </a:t>
            </a:r>
            <a:r>
              <a:rPr sz="300" b="1" dirty="0">
                <a:latin typeface="Arial"/>
                <a:cs typeface="Arial"/>
              </a:rPr>
              <a:t>[10]</a:t>
            </a:r>
            <a:r>
              <a:rPr sz="300" b="1" spc="25" dirty="0">
                <a:latin typeface="Arial"/>
                <a:cs typeface="Arial"/>
              </a:rPr>
              <a:t> </a:t>
            </a:r>
            <a:r>
              <a:rPr sz="300" spc="-20" dirty="0">
                <a:latin typeface="Arial"/>
                <a:cs typeface="Arial"/>
              </a:rPr>
              <a:t>F.</a:t>
            </a:r>
            <a:r>
              <a:rPr sz="300" spc="20" dirty="0">
                <a:latin typeface="Arial"/>
                <a:cs typeface="Arial"/>
              </a:rPr>
              <a:t> </a:t>
            </a:r>
            <a:r>
              <a:rPr sz="300" dirty="0">
                <a:latin typeface="Arial"/>
                <a:cs typeface="Arial"/>
              </a:rPr>
              <a:t>Brancati</a:t>
            </a:r>
            <a:r>
              <a:rPr sz="300" spc="25" dirty="0">
                <a:latin typeface="Arial"/>
                <a:cs typeface="Arial"/>
              </a:rPr>
              <a:t> </a:t>
            </a:r>
            <a:r>
              <a:rPr sz="300" spc="-25" dirty="0">
                <a:latin typeface="Arial"/>
                <a:cs typeface="Arial"/>
              </a:rPr>
              <a:t>et</a:t>
            </a:r>
            <a:r>
              <a:rPr sz="300" spc="500" dirty="0">
                <a:latin typeface="Arial"/>
                <a:cs typeface="Arial"/>
              </a:rPr>
              <a:t> </a:t>
            </a:r>
            <a:r>
              <a:rPr sz="300" dirty="0">
                <a:latin typeface="Arial"/>
                <a:cs typeface="Arial"/>
              </a:rPr>
              <a:t>al.,</a:t>
            </a:r>
            <a:r>
              <a:rPr sz="300" spc="15" dirty="0">
                <a:latin typeface="Arial"/>
                <a:cs typeface="Arial"/>
              </a:rPr>
              <a:t> </a:t>
            </a:r>
            <a:r>
              <a:rPr sz="300" dirty="0">
                <a:latin typeface="Arial"/>
                <a:cs typeface="Arial"/>
              </a:rPr>
              <a:t>“Mutations</a:t>
            </a:r>
            <a:r>
              <a:rPr sz="300" spc="15" dirty="0">
                <a:latin typeface="Arial"/>
                <a:cs typeface="Arial"/>
              </a:rPr>
              <a:t> </a:t>
            </a:r>
            <a:r>
              <a:rPr sz="300" dirty="0">
                <a:latin typeface="Arial"/>
                <a:cs typeface="Arial"/>
              </a:rPr>
              <a:t>in</a:t>
            </a:r>
            <a:r>
              <a:rPr sz="300" spc="15" dirty="0">
                <a:latin typeface="Arial"/>
                <a:cs typeface="Arial"/>
              </a:rPr>
              <a:t> </a:t>
            </a:r>
            <a:r>
              <a:rPr sz="300" dirty="0">
                <a:latin typeface="Arial"/>
                <a:cs typeface="Arial"/>
              </a:rPr>
              <a:t>PVRL4,</a:t>
            </a:r>
            <a:r>
              <a:rPr sz="300" spc="20" dirty="0">
                <a:latin typeface="Arial"/>
                <a:cs typeface="Arial"/>
              </a:rPr>
              <a:t> </a:t>
            </a:r>
            <a:r>
              <a:rPr sz="300" dirty="0">
                <a:latin typeface="Arial"/>
                <a:cs typeface="Arial"/>
              </a:rPr>
              <a:t>encoding</a:t>
            </a:r>
            <a:r>
              <a:rPr sz="300" spc="15" dirty="0">
                <a:latin typeface="Arial"/>
                <a:cs typeface="Arial"/>
              </a:rPr>
              <a:t> </a:t>
            </a:r>
            <a:r>
              <a:rPr sz="300" dirty="0">
                <a:latin typeface="Arial"/>
                <a:cs typeface="Arial"/>
              </a:rPr>
              <a:t>cell</a:t>
            </a:r>
            <a:r>
              <a:rPr sz="300" spc="15" dirty="0">
                <a:latin typeface="Arial"/>
                <a:cs typeface="Arial"/>
              </a:rPr>
              <a:t> </a:t>
            </a:r>
            <a:r>
              <a:rPr sz="300" dirty="0">
                <a:latin typeface="Arial"/>
                <a:cs typeface="Arial"/>
              </a:rPr>
              <a:t>adhesion</a:t>
            </a:r>
            <a:r>
              <a:rPr sz="300" spc="15" dirty="0">
                <a:latin typeface="Arial"/>
                <a:cs typeface="Arial"/>
              </a:rPr>
              <a:t> </a:t>
            </a:r>
            <a:r>
              <a:rPr sz="300" dirty="0">
                <a:latin typeface="Arial"/>
                <a:cs typeface="Arial"/>
              </a:rPr>
              <a:t>molecule</a:t>
            </a:r>
            <a:r>
              <a:rPr sz="300" spc="20" dirty="0">
                <a:latin typeface="Arial"/>
                <a:cs typeface="Arial"/>
              </a:rPr>
              <a:t> </a:t>
            </a:r>
            <a:r>
              <a:rPr sz="300" dirty="0">
                <a:latin typeface="Arial"/>
                <a:cs typeface="Arial"/>
              </a:rPr>
              <a:t>nectin-4,</a:t>
            </a:r>
            <a:r>
              <a:rPr sz="300" spc="15" dirty="0">
                <a:latin typeface="Arial"/>
                <a:cs typeface="Arial"/>
              </a:rPr>
              <a:t> </a:t>
            </a:r>
            <a:r>
              <a:rPr sz="300" dirty="0">
                <a:latin typeface="Arial"/>
                <a:cs typeface="Arial"/>
              </a:rPr>
              <a:t>cause</a:t>
            </a:r>
            <a:r>
              <a:rPr sz="300" spc="15" dirty="0">
                <a:latin typeface="Arial"/>
                <a:cs typeface="Arial"/>
              </a:rPr>
              <a:t> </a:t>
            </a:r>
            <a:r>
              <a:rPr sz="300" dirty="0">
                <a:latin typeface="Arial"/>
                <a:cs typeface="Arial"/>
              </a:rPr>
              <a:t>ectodermal</a:t>
            </a:r>
            <a:r>
              <a:rPr sz="300" spc="15" dirty="0">
                <a:latin typeface="Arial"/>
                <a:cs typeface="Arial"/>
              </a:rPr>
              <a:t> </a:t>
            </a:r>
            <a:r>
              <a:rPr sz="300" dirty="0">
                <a:latin typeface="Arial"/>
                <a:cs typeface="Arial"/>
              </a:rPr>
              <a:t>dysplasia-syndactyly</a:t>
            </a:r>
            <a:r>
              <a:rPr sz="300" spc="20" dirty="0">
                <a:latin typeface="Arial"/>
                <a:cs typeface="Arial"/>
              </a:rPr>
              <a:t> </a:t>
            </a:r>
            <a:r>
              <a:rPr sz="300" dirty="0">
                <a:latin typeface="Arial"/>
                <a:cs typeface="Arial"/>
              </a:rPr>
              <a:t>syndrome,”</a:t>
            </a:r>
            <a:r>
              <a:rPr sz="300" spc="15" dirty="0">
                <a:latin typeface="Arial"/>
                <a:cs typeface="Arial"/>
              </a:rPr>
              <a:t> </a:t>
            </a:r>
            <a:r>
              <a:rPr sz="300" i="1" dirty="0">
                <a:latin typeface="Arial"/>
                <a:cs typeface="Arial"/>
              </a:rPr>
              <a:t>American</a:t>
            </a:r>
            <a:r>
              <a:rPr sz="300" i="1" spc="15" dirty="0">
                <a:latin typeface="Arial"/>
                <a:cs typeface="Arial"/>
              </a:rPr>
              <a:t> </a:t>
            </a:r>
            <a:r>
              <a:rPr sz="300" i="1" dirty="0">
                <a:latin typeface="Arial"/>
                <a:cs typeface="Arial"/>
              </a:rPr>
              <a:t>Journal</a:t>
            </a:r>
            <a:r>
              <a:rPr sz="300" i="1" spc="15" dirty="0">
                <a:latin typeface="Arial"/>
                <a:cs typeface="Arial"/>
              </a:rPr>
              <a:t> </a:t>
            </a:r>
            <a:r>
              <a:rPr sz="300" i="1" dirty="0">
                <a:latin typeface="Arial"/>
                <a:cs typeface="Arial"/>
              </a:rPr>
              <a:t>of</a:t>
            </a:r>
            <a:r>
              <a:rPr sz="300" i="1" spc="20" dirty="0">
                <a:latin typeface="Arial"/>
                <a:cs typeface="Arial"/>
              </a:rPr>
              <a:t> </a:t>
            </a:r>
            <a:r>
              <a:rPr sz="300" i="1" dirty="0">
                <a:latin typeface="Arial"/>
                <a:cs typeface="Arial"/>
              </a:rPr>
              <a:t>Human</a:t>
            </a:r>
            <a:r>
              <a:rPr sz="300" i="1" spc="15" dirty="0">
                <a:latin typeface="Arial"/>
                <a:cs typeface="Arial"/>
              </a:rPr>
              <a:t> </a:t>
            </a:r>
            <a:r>
              <a:rPr sz="300" i="1" dirty="0">
                <a:latin typeface="Arial"/>
                <a:cs typeface="Arial"/>
              </a:rPr>
              <a:t>Genetics</a:t>
            </a:r>
            <a:r>
              <a:rPr sz="300" dirty="0">
                <a:latin typeface="Arial"/>
                <a:cs typeface="Arial"/>
              </a:rPr>
              <a:t>,</a:t>
            </a:r>
            <a:r>
              <a:rPr sz="300" spc="15"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87,</a:t>
            </a:r>
            <a:r>
              <a:rPr sz="300" spc="20"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2,</a:t>
            </a:r>
            <a:r>
              <a:rPr sz="300" spc="15"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265-273,</a:t>
            </a:r>
            <a:r>
              <a:rPr sz="300" spc="-5" dirty="0">
                <a:latin typeface="Arial"/>
                <a:cs typeface="Arial"/>
              </a:rPr>
              <a:t> </a:t>
            </a:r>
            <a:r>
              <a:rPr sz="300" dirty="0">
                <a:latin typeface="Arial"/>
                <a:cs typeface="Arial"/>
              </a:rPr>
              <a:t>Aoû.</a:t>
            </a:r>
            <a:r>
              <a:rPr sz="300" spc="15" dirty="0">
                <a:latin typeface="Arial"/>
                <a:cs typeface="Arial"/>
              </a:rPr>
              <a:t> </a:t>
            </a:r>
            <a:r>
              <a:rPr sz="300" dirty="0">
                <a:latin typeface="Arial"/>
                <a:cs typeface="Arial"/>
              </a:rPr>
              <a:t>2010.</a:t>
            </a:r>
            <a:r>
              <a:rPr sz="300" spc="15" dirty="0">
                <a:latin typeface="Arial"/>
                <a:cs typeface="Arial"/>
              </a:rPr>
              <a:t> </a:t>
            </a:r>
            <a:r>
              <a:rPr sz="300" b="1" dirty="0">
                <a:latin typeface="Arial"/>
                <a:cs typeface="Arial"/>
              </a:rPr>
              <a:t>[11]</a:t>
            </a:r>
            <a:r>
              <a:rPr sz="300" b="1" spc="20" dirty="0">
                <a:latin typeface="Arial"/>
                <a:cs typeface="Arial"/>
              </a:rPr>
              <a:t> </a:t>
            </a:r>
            <a:r>
              <a:rPr sz="300" dirty="0">
                <a:latin typeface="Arial"/>
                <a:cs typeface="Arial"/>
              </a:rPr>
              <a:t>Fortugno</a:t>
            </a:r>
            <a:r>
              <a:rPr sz="300" spc="15" dirty="0">
                <a:latin typeface="Arial"/>
                <a:cs typeface="Arial"/>
              </a:rPr>
              <a:t> </a:t>
            </a:r>
            <a:r>
              <a:rPr sz="300" spc="-20" dirty="0">
                <a:latin typeface="Arial"/>
                <a:cs typeface="Arial"/>
              </a:rPr>
              <a:t>P,</a:t>
            </a:r>
            <a:r>
              <a:rPr sz="300" spc="15" dirty="0">
                <a:latin typeface="Arial"/>
                <a:cs typeface="Arial"/>
              </a:rPr>
              <a:t> </a:t>
            </a:r>
            <a:r>
              <a:rPr sz="300" dirty="0">
                <a:latin typeface="Arial"/>
                <a:cs typeface="Arial"/>
              </a:rPr>
              <a:t>Josselin</a:t>
            </a:r>
            <a:r>
              <a:rPr sz="300" spc="15" dirty="0">
                <a:latin typeface="Arial"/>
                <a:cs typeface="Arial"/>
              </a:rPr>
              <a:t> </a:t>
            </a:r>
            <a:r>
              <a:rPr sz="300" dirty="0">
                <a:latin typeface="Arial"/>
                <a:cs typeface="Arial"/>
              </a:rPr>
              <a:t>E,</a:t>
            </a:r>
            <a:r>
              <a:rPr sz="300" spc="10" dirty="0">
                <a:latin typeface="Arial"/>
                <a:cs typeface="Arial"/>
              </a:rPr>
              <a:t> </a:t>
            </a:r>
            <a:r>
              <a:rPr sz="300" dirty="0">
                <a:latin typeface="Arial"/>
                <a:cs typeface="Arial"/>
              </a:rPr>
              <a:t>Tsiakas</a:t>
            </a:r>
            <a:r>
              <a:rPr sz="300" spc="20" dirty="0">
                <a:latin typeface="Arial"/>
                <a:cs typeface="Arial"/>
              </a:rPr>
              <a:t> </a:t>
            </a:r>
            <a:r>
              <a:rPr sz="300" dirty="0">
                <a:latin typeface="Arial"/>
                <a:cs typeface="Arial"/>
              </a:rPr>
              <a:t>K,</a:t>
            </a:r>
            <a:r>
              <a:rPr sz="300" spc="-10" dirty="0">
                <a:latin typeface="Arial"/>
                <a:cs typeface="Arial"/>
              </a:rPr>
              <a:t> </a:t>
            </a:r>
            <a:r>
              <a:rPr sz="300" dirty="0">
                <a:latin typeface="Arial"/>
                <a:cs typeface="Arial"/>
              </a:rPr>
              <a:t>Agolini</a:t>
            </a:r>
            <a:r>
              <a:rPr sz="300" spc="20" dirty="0">
                <a:latin typeface="Arial"/>
                <a:cs typeface="Arial"/>
              </a:rPr>
              <a:t> </a:t>
            </a:r>
            <a:r>
              <a:rPr sz="300" dirty="0">
                <a:latin typeface="Arial"/>
                <a:cs typeface="Arial"/>
              </a:rPr>
              <a:t>E,</a:t>
            </a:r>
            <a:r>
              <a:rPr sz="300" spc="15" dirty="0">
                <a:latin typeface="Arial"/>
                <a:cs typeface="Arial"/>
              </a:rPr>
              <a:t> </a:t>
            </a:r>
            <a:r>
              <a:rPr sz="300" dirty="0">
                <a:latin typeface="Arial"/>
                <a:cs typeface="Arial"/>
              </a:rPr>
              <a:t>Cestra</a:t>
            </a:r>
            <a:r>
              <a:rPr sz="300" spc="15" dirty="0">
                <a:latin typeface="Arial"/>
                <a:cs typeface="Arial"/>
              </a:rPr>
              <a:t> </a:t>
            </a:r>
            <a:r>
              <a:rPr sz="300" dirty="0">
                <a:latin typeface="Arial"/>
                <a:cs typeface="Arial"/>
              </a:rPr>
              <a:t>G,</a:t>
            </a:r>
            <a:r>
              <a:rPr sz="300" spc="10" dirty="0">
                <a:latin typeface="Arial"/>
                <a:cs typeface="Arial"/>
              </a:rPr>
              <a:t> </a:t>
            </a:r>
            <a:r>
              <a:rPr sz="300" dirty="0">
                <a:latin typeface="Arial"/>
                <a:cs typeface="Arial"/>
              </a:rPr>
              <a:t>Teson</a:t>
            </a:r>
            <a:r>
              <a:rPr sz="300" spc="15" dirty="0">
                <a:latin typeface="Arial"/>
                <a:cs typeface="Arial"/>
              </a:rPr>
              <a:t> </a:t>
            </a:r>
            <a:r>
              <a:rPr sz="300" dirty="0">
                <a:latin typeface="Arial"/>
                <a:cs typeface="Arial"/>
              </a:rPr>
              <a:t>M,</a:t>
            </a:r>
            <a:r>
              <a:rPr sz="300" spc="20" dirty="0">
                <a:latin typeface="Arial"/>
                <a:cs typeface="Arial"/>
              </a:rPr>
              <a:t> </a:t>
            </a:r>
            <a:r>
              <a:rPr sz="300" dirty="0">
                <a:latin typeface="Arial"/>
                <a:cs typeface="Arial"/>
              </a:rPr>
              <a:t>Santer</a:t>
            </a:r>
            <a:r>
              <a:rPr sz="300" spc="15" dirty="0">
                <a:latin typeface="Arial"/>
                <a:cs typeface="Arial"/>
              </a:rPr>
              <a:t> </a:t>
            </a:r>
            <a:r>
              <a:rPr sz="300" dirty="0">
                <a:latin typeface="Arial"/>
                <a:cs typeface="Arial"/>
              </a:rPr>
              <a:t>R,</a:t>
            </a:r>
            <a:r>
              <a:rPr sz="300" spc="15" dirty="0">
                <a:latin typeface="Arial"/>
                <a:cs typeface="Arial"/>
              </a:rPr>
              <a:t> </a:t>
            </a:r>
            <a:r>
              <a:rPr sz="300" dirty="0">
                <a:latin typeface="Arial"/>
                <a:cs typeface="Arial"/>
              </a:rPr>
              <a:t>Castiglia</a:t>
            </a:r>
            <a:r>
              <a:rPr sz="300" spc="15" dirty="0">
                <a:latin typeface="Arial"/>
                <a:cs typeface="Arial"/>
              </a:rPr>
              <a:t> </a:t>
            </a:r>
            <a:r>
              <a:rPr sz="300" dirty="0">
                <a:latin typeface="Arial"/>
                <a:cs typeface="Arial"/>
              </a:rPr>
              <a:t>D,</a:t>
            </a:r>
            <a:r>
              <a:rPr sz="300" spc="20" dirty="0">
                <a:latin typeface="Arial"/>
                <a:cs typeface="Arial"/>
              </a:rPr>
              <a:t> </a:t>
            </a:r>
            <a:r>
              <a:rPr sz="300" dirty="0">
                <a:latin typeface="Arial"/>
                <a:cs typeface="Arial"/>
              </a:rPr>
              <a:t>Novelli</a:t>
            </a:r>
            <a:r>
              <a:rPr sz="300" spc="15" dirty="0">
                <a:latin typeface="Arial"/>
                <a:cs typeface="Arial"/>
              </a:rPr>
              <a:t> </a:t>
            </a:r>
            <a:r>
              <a:rPr sz="300" dirty="0">
                <a:latin typeface="Arial"/>
                <a:cs typeface="Arial"/>
              </a:rPr>
              <a:t>G,</a:t>
            </a:r>
            <a:r>
              <a:rPr sz="300" spc="15" dirty="0">
                <a:latin typeface="Arial"/>
                <a:cs typeface="Arial"/>
              </a:rPr>
              <a:t> </a:t>
            </a:r>
            <a:r>
              <a:rPr sz="300" dirty="0">
                <a:latin typeface="Arial"/>
                <a:cs typeface="Arial"/>
              </a:rPr>
              <a:t>Dallapiccola</a:t>
            </a:r>
            <a:r>
              <a:rPr sz="300" spc="15" dirty="0">
                <a:latin typeface="Arial"/>
                <a:cs typeface="Arial"/>
              </a:rPr>
              <a:t> </a:t>
            </a:r>
            <a:r>
              <a:rPr sz="300" dirty="0">
                <a:latin typeface="Arial"/>
                <a:cs typeface="Arial"/>
              </a:rPr>
              <a:t>B,</a:t>
            </a:r>
            <a:r>
              <a:rPr sz="300" spc="20" dirty="0">
                <a:latin typeface="Arial"/>
                <a:cs typeface="Arial"/>
              </a:rPr>
              <a:t> </a:t>
            </a:r>
            <a:r>
              <a:rPr sz="300" dirty="0">
                <a:latin typeface="Arial"/>
                <a:cs typeface="Arial"/>
              </a:rPr>
              <a:t>Kurth</a:t>
            </a:r>
            <a:r>
              <a:rPr sz="300" spc="15" dirty="0">
                <a:latin typeface="Arial"/>
                <a:cs typeface="Arial"/>
              </a:rPr>
              <a:t> </a:t>
            </a:r>
            <a:r>
              <a:rPr sz="300" dirty="0">
                <a:latin typeface="Arial"/>
                <a:cs typeface="Arial"/>
              </a:rPr>
              <a:t>I,</a:t>
            </a:r>
            <a:r>
              <a:rPr sz="300" spc="15" dirty="0">
                <a:latin typeface="Arial"/>
                <a:cs typeface="Arial"/>
              </a:rPr>
              <a:t> </a:t>
            </a:r>
            <a:r>
              <a:rPr sz="300" spc="-10" dirty="0">
                <a:latin typeface="Arial"/>
                <a:cs typeface="Arial"/>
              </a:rPr>
              <a:t>Lopez</a:t>
            </a:r>
            <a:endParaRPr sz="300">
              <a:latin typeface="Arial"/>
              <a:cs typeface="Arial"/>
            </a:endParaRPr>
          </a:p>
        </p:txBody>
      </p:sp>
      <p:grpSp>
        <p:nvGrpSpPr>
          <p:cNvPr id="774" name="object 774"/>
          <p:cNvGrpSpPr/>
          <p:nvPr/>
        </p:nvGrpSpPr>
        <p:grpSpPr>
          <a:xfrm>
            <a:off x="2868711" y="1295401"/>
            <a:ext cx="5871845" cy="8300370"/>
            <a:chOff x="2868711" y="1330611"/>
            <a:chExt cx="5871845" cy="8265159"/>
          </a:xfrm>
        </p:grpSpPr>
        <p:sp>
          <p:nvSpPr>
            <p:cNvPr id="775" name="object 775"/>
            <p:cNvSpPr/>
            <p:nvPr/>
          </p:nvSpPr>
          <p:spPr>
            <a:xfrm>
              <a:off x="2871886" y="1702076"/>
              <a:ext cx="5713730" cy="7890509"/>
            </a:xfrm>
            <a:custGeom>
              <a:avLst/>
              <a:gdLst/>
              <a:ahLst/>
              <a:cxnLst/>
              <a:rect l="l" t="t" r="r" b="b"/>
              <a:pathLst>
                <a:path w="5713730" h="7890509">
                  <a:moveTo>
                    <a:pt x="0" y="0"/>
                  </a:moveTo>
                  <a:lnTo>
                    <a:pt x="5713632" y="0"/>
                  </a:lnTo>
                  <a:lnTo>
                    <a:pt x="5713632" y="7889949"/>
                  </a:lnTo>
                  <a:lnTo>
                    <a:pt x="0" y="7889949"/>
                  </a:lnTo>
                  <a:lnTo>
                    <a:pt x="0" y="0"/>
                  </a:lnTo>
                  <a:close/>
                </a:path>
              </a:pathLst>
            </a:custGeom>
            <a:ln w="6350">
              <a:solidFill>
                <a:srgbClr val="000000"/>
              </a:solidFill>
            </a:ln>
          </p:spPr>
          <p:txBody>
            <a:bodyPr wrap="square" lIns="0" tIns="0" rIns="0" bIns="0" rtlCol="0"/>
            <a:lstStyle/>
            <a:p>
              <a:endParaRPr/>
            </a:p>
          </p:txBody>
        </p:sp>
        <p:sp>
          <p:nvSpPr>
            <p:cNvPr id="776" name="object 776"/>
            <p:cNvSpPr/>
            <p:nvPr/>
          </p:nvSpPr>
          <p:spPr>
            <a:xfrm>
              <a:off x="7828592" y="1356011"/>
              <a:ext cx="886460" cy="369570"/>
            </a:xfrm>
            <a:custGeom>
              <a:avLst/>
              <a:gdLst/>
              <a:ahLst/>
              <a:cxnLst/>
              <a:rect l="l" t="t" r="r" b="b"/>
              <a:pathLst>
                <a:path w="886459" h="369569">
                  <a:moveTo>
                    <a:pt x="886024" y="0"/>
                  </a:moveTo>
                  <a:lnTo>
                    <a:pt x="23448" y="359187"/>
                  </a:lnTo>
                  <a:lnTo>
                    <a:pt x="0" y="368952"/>
                  </a:lnTo>
                </a:path>
              </a:pathLst>
            </a:custGeom>
            <a:ln w="50799">
              <a:solidFill>
                <a:srgbClr val="C82506"/>
              </a:solidFill>
            </a:ln>
          </p:spPr>
          <p:txBody>
            <a:bodyPr wrap="square" lIns="0" tIns="0" rIns="0" bIns="0" rtlCol="0"/>
            <a:lstStyle/>
            <a:p>
              <a:endParaRPr/>
            </a:p>
          </p:txBody>
        </p:sp>
        <p:sp>
          <p:nvSpPr>
            <p:cNvPr id="777" name="object 777"/>
            <p:cNvSpPr/>
            <p:nvPr/>
          </p:nvSpPr>
          <p:spPr>
            <a:xfrm>
              <a:off x="7655075" y="1616716"/>
              <a:ext cx="238125" cy="197485"/>
            </a:xfrm>
            <a:custGeom>
              <a:avLst/>
              <a:gdLst/>
              <a:ahLst/>
              <a:cxnLst/>
              <a:rect l="l" t="t" r="r" b="b"/>
              <a:pathLst>
                <a:path w="238125" h="197485">
                  <a:moveTo>
                    <a:pt x="155956" y="0"/>
                  </a:moveTo>
                  <a:lnTo>
                    <a:pt x="0" y="180502"/>
                  </a:lnTo>
                  <a:lnTo>
                    <a:pt x="237975" y="196965"/>
                  </a:lnTo>
                  <a:lnTo>
                    <a:pt x="155956" y="0"/>
                  </a:lnTo>
                  <a:close/>
                </a:path>
              </a:pathLst>
            </a:custGeom>
            <a:solidFill>
              <a:srgbClr val="C82506"/>
            </a:solidFill>
          </p:spPr>
          <p:txBody>
            <a:bodyPr wrap="square" lIns="0" tIns="0" rIns="0" bIns="0" rtlCol="0"/>
            <a:lstStyle/>
            <a:p>
              <a:endParaRPr/>
            </a:p>
          </p:txBody>
        </p:sp>
      </p:grpSp>
      <p:sp>
        <p:nvSpPr>
          <p:cNvPr id="778" name="object 778"/>
          <p:cNvSpPr txBox="1"/>
          <p:nvPr/>
        </p:nvSpPr>
        <p:spPr>
          <a:xfrm>
            <a:off x="152673" y="924195"/>
            <a:ext cx="4265930" cy="574040"/>
          </a:xfrm>
          <a:prstGeom prst="rect">
            <a:avLst/>
          </a:prstGeom>
        </p:spPr>
        <p:txBody>
          <a:bodyPr vert="horz" wrap="square" lIns="0" tIns="12700" rIns="0" bIns="0" rtlCol="0">
            <a:spAutoFit/>
          </a:bodyPr>
          <a:lstStyle/>
          <a:p>
            <a:pPr marL="12700">
              <a:lnSpc>
                <a:spcPct val="100000"/>
              </a:lnSpc>
              <a:spcBef>
                <a:spcPts val="100"/>
              </a:spcBef>
            </a:pPr>
            <a:r>
              <a:rPr sz="3600" spc="-245" dirty="0">
                <a:solidFill>
                  <a:srgbClr val="773F9B"/>
                </a:solidFill>
                <a:latin typeface="Arial"/>
                <a:cs typeface="Arial"/>
              </a:rPr>
              <a:t>Communication</a:t>
            </a:r>
            <a:r>
              <a:rPr sz="3600" spc="-30" dirty="0">
                <a:solidFill>
                  <a:srgbClr val="773F9B"/>
                </a:solidFill>
                <a:latin typeface="Arial"/>
                <a:cs typeface="Arial"/>
              </a:rPr>
              <a:t> </a:t>
            </a:r>
            <a:r>
              <a:rPr sz="3600" spc="-285" dirty="0">
                <a:solidFill>
                  <a:srgbClr val="773F9B"/>
                </a:solidFill>
                <a:latin typeface="Arial"/>
                <a:cs typeface="Arial"/>
              </a:rPr>
              <a:t>affichée</a:t>
            </a:r>
            <a:endParaRPr sz="3600">
              <a:latin typeface="Arial"/>
              <a:cs typeface="Arial"/>
            </a:endParaRPr>
          </a:p>
        </p:txBody>
      </p:sp>
      <p:sp>
        <p:nvSpPr>
          <p:cNvPr id="779" name="object 779"/>
          <p:cNvSpPr txBox="1"/>
          <p:nvPr/>
        </p:nvSpPr>
        <p:spPr>
          <a:xfrm>
            <a:off x="8656170" y="909809"/>
            <a:ext cx="2219960" cy="934719"/>
          </a:xfrm>
          <a:prstGeom prst="rect">
            <a:avLst/>
          </a:prstGeom>
        </p:spPr>
        <p:txBody>
          <a:bodyPr vert="horz" wrap="square" lIns="0" tIns="186055" rIns="0" bIns="0" rtlCol="0">
            <a:spAutoFit/>
          </a:bodyPr>
          <a:lstStyle/>
          <a:p>
            <a:pPr marL="113030">
              <a:lnSpc>
                <a:spcPct val="100000"/>
              </a:lnSpc>
              <a:spcBef>
                <a:spcPts val="1465"/>
              </a:spcBef>
            </a:pPr>
            <a:r>
              <a:rPr sz="2500" i="1" spc="-10" dirty="0">
                <a:latin typeface="Cambria"/>
                <a:cs typeface="Cambria"/>
              </a:rPr>
              <a:t>Titre</a:t>
            </a:r>
            <a:endParaRPr sz="2500">
              <a:latin typeface="Cambria"/>
              <a:cs typeface="Cambria"/>
            </a:endParaRPr>
          </a:p>
          <a:p>
            <a:pPr marL="12700">
              <a:lnSpc>
                <a:spcPct val="100000"/>
              </a:lnSpc>
              <a:spcBef>
                <a:spcPts val="875"/>
              </a:spcBef>
            </a:pPr>
            <a:r>
              <a:rPr sz="1600" spc="-10" dirty="0">
                <a:latin typeface="Calibri"/>
                <a:cs typeface="Calibri"/>
              </a:rPr>
              <a:t>Succinct</a:t>
            </a:r>
            <a:r>
              <a:rPr sz="1600" spc="-30" dirty="0">
                <a:latin typeface="Calibri"/>
                <a:cs typeface="Calibri"/>
              </a:rPr>
              <a:t> </a:t>
            </a:r>
            <a:r>
              <a:rPr sz="1600" dirty="0">
                <a:latin typeface="Calibri"/>
                <a:cs typeface="Calibri"/>
              </a:rPr>
              <a:t>,</a:t>
            </a:r>
            <a:r>
              <a:rPr sz="1600" spc="-25" dirty="0">
                <a:latin typeface="Calibri"/>
                <a:cs typeface="Calibri"/>
              </a:rPr>
              <a:t> </a:t>
            </a:r>
            <a:r>
              <a:rPr sz="1600" spc="-60" dirty="0">
                <a:latin typeface="Calibri"/>
                <a:cs typeface="Calibri"/>
              </a:rPr>
              <a:t>visible</a:t>
            </a:r>
            <a:r>
              <a:rPr sz="1600" spc="-25" dirty="0">
                <a:latin typeface="Calibri"/>
                <a:cs typeface="Calibri"/>
              </a:rPr>
              <a:t> </a:t>
            </a:r>
            <a:r>
              <a:rPr sz="1600" spc="-45" dirty="0">
                <a:latin typeface="Calibri"/>
                <a:cs typeface="Calibri"/>
              </a:rPr>
              <a:t>et</a:t>
            </a:r>
            <a:r>
              <a:rPr sz="1600" spc="-25" dirty="0">
                <a:latin typeface="Calibri"/>
                <a:cs typeface="Calibri"/>
              </a:rPr>
              <a:t> </a:t>
            </a:r>
            <a:r>
              <a:rPr sz="1600" spc="-85" dirty="0">
                <a:latin typeface="Calibri"/>
                <a:cs typeface="Calibri"/>
              </a:rPr>
              <a:t>pertinent</a:t>
            </a:r>
            <a:endParaRPr sz="1600">
              <a:latin typeface="Calibri"/>
              <a:cs typeface="Calibri"/>
            </a:endParaRPr>
          </a:p>
        </p:txBody>
      </p:sp>
      <p:grpSp>
        <p:nvGrpSpPr>
          <p:cNvPr id="780" name="object 780"/>
          <p:cNvGrpSpPr/>
          <p:nvPr/>
        </p:nvGrpSpPr>
        <p:grpSpPr>
          <a:xfrm>
            <a:off x="7193119" y="2049401"/>
            <a:ext cx="1564756" cy="1241358"/>
            <a:chOff x="7193119" y="2049401"/>
            <a:chExt cx="1564756" cy="1241358"/>
          </a:xfrm>
        </p:grpSpPr>
        <p:sp>
          <p:nvSpPr>
            <p:cNvPr id="781" name="object 781"/>
            <p:cNvSpPr/>
            <p:nvPr/>
          </p:nvSpPr>
          <p:spPr>
            <a:xfrm>
              <a:off x="7376750" y="2148205"/>
              <a:ext cx="1381125" cy="301625"/>
            </a:xfrm>
            <a:custGeom>
              <a:avLst/>
              <a:gdLst/>
              <a:ahLst/>
              <a:cxnLst/>
              <a:rect l="l" t="t" r="r" b="b"/>
              <a:pathLst>
                <a:path w="1381125" h="301625">
                  <a:moveTo>
                    <a:pt x="1380862" y="301584"/>
                  </a:moveTo>
                  <a:lnTo>
                    <a:pt x="24815" y="5419"/>
                  </a:lnTo>
                  <a:lnTo>
                    <a:pt x="0" y="0"/>
                  </a:lnTo>
                </a:path>
              </a:pathLst>
            </a:custGeom>
            <a:ln w="50800">
              <a:solidFill>
                <a:srgbClr val="C82506"/>
              </a:solidFill>
            </a:ln>
          </p:spPr>
          <p:txBody>
            <a:bodyPr wrap="square" lIns="0" tIns="0" rIns="0" bIns="0" rtlCol="0"/>
            <a:lstStyle/>
            <a:p>
              <a:endParaRPr/>
            </a:p>
          </p:txBody>
        </p:sp>
        <p:sp>
          <p:nvSpPr>
            <p:cNvPr id="782" name="object 782"/>
            <p:cNvSpPr/>
            <p:nvPr/>
          </p:nvSpPr>
          <p:spPr>
            <a:xfrm>
              <a:off x="7193119" y="2049401"/>
              <a:ext cx="231775" cy="208915"/>
            </a:xfrm>
            <a:custGeom>
              <a:avLst/>
              <a:gdLst/>
              <a:ahLst/>
              <a:cxnLst/>
              <a:rect l="l" t="t" r="r" b="b"/>
              <a:pathLst>
                <a:path w="231775" h="208914">
                  <a:moveTo>
                    <a:pt x="231208" y="0"/>
                  </a:moveTo>
                  <a:lnTo>
                    <a:pt x="0" y="58696"/>
                  </a:lnTo>
                  <a:lnTo>
                    <a:pt x="185682" y="208446"/>
                  </a:lnTo>
                  <a:lnTo>
                    <a:pt x="231208" y="0"/>
                  </a:lnTo>
                  <a:close/>
                </a:path>
              </a:pathLst>
            </a:custGeom>
            <a:solidFill>
              <a:srgbClr val="C82506"/>
            </a:solidFill>
          </p:spPr>
          <p:txBody>
            <a:bodyPr wrap="square" lIns="0" tIns="0" rIns="0" bIns="0" rtlCol="0"/>
            <a:lstStyle/>
            <a:p>
              <a:endParaRPr/>
            </a:p>
          </p:txBody>
        </p:sp>
        <p:sp>
          <p:nvSpPr>
            <p:cNvPr id="784" name="object 784"/>
            <p:cNvSpPr/>
            <p:nvPr/>
          </p:nvSpPr>
          <p:spPr>
            <a:xfrm>
              <a:off x="7548571" y="3069780"/>
              <a:ext cx="231140" cy="220979"/>
            </a:xfrm>
            <a:custGeom>
              <a:avLst/>
              <a:gdLst/>
              <a:ahLst/>
              <a:cxnLst/>
              <a:rect l="l" t="t" r="r" b="b"/>
              <a:pathLst>
                <a:path w="231140" h="220979">
                  <a:moveTo>
                    <a:pt x="0" y="0"/>
                  </a:moveTo>
                  <a:lnTo>
                    <a:pt x="91105" y="220461"/>
                  </a:lnTo>
                  <a:lnTo>
                    <a:pt x="231032" y="59392"/>
                  </a:lnTo>
                  <a:lnTo>
                    <a:pt x="0" y="0"/>
                  </a:lnTo>
                  <a:close/>
                </a:path>
              </a:pathLst>
            </a:custGeom>
            <a:solidFill>
              <a:srgbClr val="C82506"/>
            </a:solidFill>
          </p:spPr>
          <p:txBody>
            <a:bodyPr wrap="square" lIns="0" tIns="0" rIns="0" bIns="0" rtlCol="0"/>
            <a:lstStyle/>
            <a:p>
              <a:endParaRPr/>
            </a:p>
          </p:txBody>
        </p:sp>
      </p:grpSp>
      <p:sp>
        <p:nvSpPr>
          <p:cNvPr id="785" name="object 785"/>
          <p:cNvSpPr txBox="1"/>
          <p:nvPr/>
        </p:nvSpPr>
        <p:spPr>
          <a:xfrm>
            <a:off x="303543" y="1743796"/>
            <a:ext cx="2407285" cy="1949450"/>
          </a:xfrm>
          <a:prstGeom prst="rect">
            <a:avLst/>
          </a:prstGeom>
        </p:spPr>
        <p:txBody>
          <a:bodyPr vert="horz" wrap="square" lIns="0" tIns="12700" rIns="0" bIns="0" rtlCol="0">
            <a:spAutoFit/>
          </a:bodyPr>
          <a:lstStyle/>
          <a:p>
            <a:pPr marL="239395">
              <a:lnSpc>
                <a:spcPct val="100000"/>
              </a:lnSpc>
              <a:spcBef>
                <a:spcPts val="100"/>
              </a:spcBef>
            </a:pPr>
            <a:r>
              <a:rPr sz="2500" i="1" spc="-10" dirty="0">
                <a:latin typeface="Cambria"/>
                <a:cs typeface="Cambria"/>
              </a:rPr>
              <a:t>Affiliation</a:t>
            </a:r>
            <a:endParaRPr sz="2500">
              <a:latin typeface="Cambria"/>
              <a:cs typeface="Cambria"/>
            </a:endParaRPr>
          </a:p>
          <a:p>
            <a:pPr marL="12700" marR="5080" algn="ctr">
              <a:lnSpc>
                <a:spcPct val="130200"/>
              </a:lnSpc>
              <a:spcBef>
                <a:spcPts val="2145"/>
              </a:spcBef>
            </a:pPr>
            <a:r>
              <a:rPr sz="1600" spc="-45" dirty="0">
                <a:latin typeface="Calibri"/>
                <a:cs typeface="Calibri"/>
              </a:rPr>
              <a:t>Structure</a:t>
            </a:r>
            <a:r>
              <a:rPr sz="1600" spc="10" dirty="0">
                <a:latin typeface="Calibri"/>
                <a:cs typeface="Calibri"/>
              </a:rPr>
              <a:t> </a:t>
            </a:r>
            <a:r>
              <a:rPr sz="1600" spc="-105" dirty="0">
                <a:latin typeface="Calibri"/>
                <a:cs typeface="Calibri"/>
              </a:rPr>
              <a:t>académique</a:t>
            </a:r>
            <a:r>
              <a:rPr sz="1600" spc="15" dirty="0">
                <a:latin typeface="Calibri"/>
                <a:cs typeface="Calibri"/>
              </a:rPr>
              <a:t> </a:t>
            </a:r>
            <a:r>
              <a:rPr sz="1600" spc="-45" dirty="0">
                <a:latin typeface="Calibri"/>
                <a:cs typeface="Calibri"/>
              </a:rPr>
              <a:t>et</a:t>
            </a:r>
            <a:r>
              <a:rPr sz="1600" spc="15" dirty="0">
                <a:latin typeface="Calibri"/>
                <a:cs typeface="Calibri"/>
              </a:rPr>
              <a:t> </a:t>
            </a:r>
            <a:r>
              <a:rPr sz="1600" spc="-25" dirty="0">
                <a:latin typeface="Calibri"/>
                <a:cs typeface="Calibri"/>
              </a:rPr>
              <a:t>de </a:t>
            </a:r>
            <a:r>
              <a:rPr sz="1600" spc="-85" dirty="0">
                <a:latin typeface="Calibri"/>
                <a:cs typeface="Calibri"/>
              </a:rPr>
              <a:t>recherche</a:t>
            </a:r>
            <a:r>
              <a:rPr sz="1600" spc="15" dirty="0">
                <a:latin typeface="Calibri"/>
                <a:cs typeface="Calibri"/>
              </a:rPr>
              <a:t> </a:t>
            </a:r>
            <a:r>
              <a:rPr sz="1600" spc="-95" dirty="0">
                <a:latin typeface="Calibri"/>
                <a:cs typeface="Calibri"/>
              </a:rPr>
              <a:t>de</a:t>
            </a:r>
            <a:r>
              <a:rPr sz="1600" spc="15" dirty="0">
                <a:latin typeface="Calibri"/>
                <a:cs typeface="Calibri"/>
              </a:rPr>
              <a:t> </a:t>
            </a:r>
            <a:r>
              <a:rPr sz="1600" spc="-95" dirty="0">
                <a:latin typeface="Calibri"/>
                <a:cs typeface="Calibri"/>
              </a:rPr>
              <a:t>chaque</a:t>
            </a:r>
            <a:r>
              <a:rPr sz="1600" spc="20" dirty="0">
                <a:latin typeface="Calibri"/>
                <a:cs typeface="Calibri"/>
              </a:rPr>
              <a:t> </a:t>
            </a:r>
            <a:r>
              <a:rPr sz="1600" spc="-95" dirty="0">
                <a:latin typeface="Calibri"/>
                <a:cs typeface="Calibri"/>
              </a:rPr>
              <a:t>auteur.</a:t>
            </a:r>
            <a:r>
              <a:rPr sz="1600" spc="15" dirty="0">
                <a:latin typeface="Calibri"/>
                <a:cs typeface="Calibri"/>
              </a:rPr>
              <a:t> </a:t>
            </a:r>
            <a:r>
              <a:rPr sz="1600" spc="-85" dirty="0">
                <a:latin typeface="Calibri"/>
                <a:cs typeface="Calibri"/>
              </a:rPr>
              <a:t>Un auteur</a:t>
            </a:r>
            <a:r>
              <a:rPr sz="1600" dirty="0">
                <a:latin typeface="Calibri"/>
                <a:cs typeface="Calibri"/>
              </a:rPr>
              <a:t> </a:t>
            </a:r>
            <a:r>
              <a:rPr sz="1600" spc="-105" dirty="0">
                <a:latin typeface="Calibri"/>
                <a:cs typeface="Calibri"/>
              </a:rPr>
              <a:t>peut</a:t>
            </a:r>
            <a:r>
              <a:rPr sz="1600" spc="15" dirty="0">
                <a:latin typeface="Calibri"/>
                <a:cs typeface="Calibri"/>
              </a:rPr>
              <a:t> </a:t>
            </a:r>
            <a:r>
              <a:rPr sz="1600" spc="-50" dirty="0">
                <a:latin typeface="Calibri"/>
                <a:cs typeface="Calibri"/>
              </a:rPr>
              <a:t>avoir</a:t>
            </a:r>
            <a:r>
              <a:rPr sz="1600" spc="5" dirty="0">
                <a:latin typeface="Calibri"/>
                <a:cs typeface="Calibri"/>
              </a:rPr>
              <a:t> </a:t>
            </a:r>
            <a:r>
              <a:rPr sz="1600" spc="-10" dirty="0">
                <a:latin typeface="Calibri"/>
                <a:cs typeface="Calibri"/>
              </a:rPr>
              <a:t>plusieurs affiliations</a:t>
            </a:r>
            <a:endParaRPr sz="1600">
              <a:latin typeface="Calibri"/>
              <a:cs typeface="Calibri"/>
            </a:endParaRPr>
          </a:p>
        </p:txBody>
      </p:sp>
      <p:sp>
        <p:nvSpPr>
          <p:cNvPr id="786" name="object 786"/>
          <p:cNvSpPr txBox="1"/>
          <p:nvPr/>
        </p:nvSpPr>
        <p:spPr>
          <a:xfrm>
            <a:off x="8664899" y="2198070"/>
            <a:ext cx="4201795" cy="1710468"/>
          </a:xfrm>
          <a:prstGeom prst="rect">
            <a:avLst/>
          </a:prstGeom>
        </p:spPr>
        <p:txBody>
          <a:bodyPr vert="horz" wrap="square" lIns="0" tIns="80010" rIns="0" bIns="0" rtlCol="0">
            <a:spAutoFit/>
          </a:bodyPr>
          <a:lstStyle/>
          <a:p>
            <a:pPr marL="159385">
              <a:lnSpc>
                <a:spcPct val="100000"/>
              </a:lnSpc>
              <a:spcBef>
                <a:spcPts val="630"/>
              </a:spcBef>
            </a:pPr>
            <a:r>
              <a:rPr sz="2500" i="1" spc="-10" dirty="0">
                <a:latin typeface="Cambria"/>
                <a:cs typeface="Cambria"/>
              </a:rPr>
              <a:t>Auteurs</a:t>
            </a:r>
            <a:endParaRPr sz="2500">
              <a:latin typeface="Cambria"/>
              <a:cs typeface="Cambria"/>
            </a:endParaRPr>
          </a:p>
          <a:p>
            <a:pPr algn="ctr">
              <a:lnSpc>
                <a:spcPct val="100000"/>
              </a:lnSpc>
              <a:spcBef>
                <a:spcPts val="335"/>
              </a:spcBef>
            </a:pPr>
            <a:r>
              <a:rPr sz="1600" spc="-75" dirty="0">
                <a:latin typeface="Calibri"/>
                <a:cs typeface="Calibri"/>
              </a:rPr>
              <a:t>Ensemble</a:t>
            </a:r>
            <a:r>
              <a:rPr sz="1600" spc="-5" dirty="0">
                <a:latin typeface="Calibri"/>
                <a:cs typeface="Calibri"/>
              </a:rPr>
              <a:t> </a:t>
            </a:r>
            <a:r>
              <a:rPr sz="1600" spc="-20" dirty="0">
                <a:latin typeface="Calibri"/>
                <a:cs typeface="Calibri"/>
              </a:rPr>
              <a:t>des</a:t>
            </a:r>
            <a:r>
              <a:rPr sz="1600" dirty="0">
                <a:latin typeface="Calibri"/>
                <a:cs typeface="Calibri"/>
              </a:rPr>
              <a:t> </a:t>
            </a:r>
            <a:r>
              <a:rPr sz="1600" spc="-80" dirty="0">
                <a:latin typeface="Calibri"/>
                <a:cs typeface="Calibri"/>
              </a:rPr>
              <a:t>personnes</a:t>
            </a:r>
            <a:r>
              <a:rPr sz="1600" spc="-5" dirty="0">
                <a:latin typeface="Calibri"/>
                <a:cs typeface="Calibri"/>
              </a:rPr>
              <a:t> </a:t>
            </a:r>
            <a:r>
              <a:rPr sz="1600" spc="-20" dirty="0">
                <a:latin typeface="Calibri"/>
                <a:cs typeface="Calibri"/>
              </a:rPr>
              <a:t>ayant</a:t>
            </a:r>
            <a:r>
              <a:rPr sz="1600" dirty="0">
                <a:latin typeface="Calibri"/>
                <a:cs typeface="Calibri"/>
              </a:rPr>
              <a:t> </a:t>
            </a:r>
            <a:r>
              <a:rPr sz="1600" spc="-85" dirty="0">
                <a:latin typeface="Calibri"/>
                <a:cs typeface="Calibri"/>
              </a:rPr>
              <a:t>participé</a:t>
            </a:r>
            <a:r>
              <a:rPr sz="1600" spc="-5" dirty="0">
                <a:latin typeface="Calibri"/>
                <a:cs typeface="Calibri"/>
              </a:rPr>
              <a:t> </a:t>
            </a:r>
            <a:r>
              <a:rPr sz="1600" dirty="0">
                <a:latin typeface="Calibri"/>
                <a:cs typeface="Calibri"/>
              </a:rPr>
              <a:t>à </a:t>
            </a:r>
            <a:r>
              <a:rPr sz="1600" spc="-60" dirty="0">
                <a:latin typeface="Calibri"/>
                <a:cs typeface="Calibri"/>
              </a:rPr>
              <a:t>l’élaboration</a:t>
            </a:r>
            <a:endParaRPr sz="1600">
              <a:latin typeface="Calibri"/>
              <a:cs typeface="Calibri"/>
            </a:endParaRPr>
          </a:p>
          <a:p>
            <a:pPr marL="12700" marR="5080" indent="-635" algn="ctr">
              <a:lnSpc>
                <a:spcPct val="130200"/>
              </a:lnSpc>
            </a:pPr>
            <a:r>
              <a:rPr sz="1600" spc="-145" dirty="0">
                <a:latin typeface="Calibri"/>
                <a:cs typeface="Calibri"/>
              </a:rPr>
              <a:t>du</a:t>
            </a:r>
            <a:r>
              <a:rPr sz="1600" spc="50" dirty="0">
                <a:latin typeface="Calibri"/>
                <a:cs typeface="Calibri"/>
              </a:rPr>
              <a:t> </a:t>
            </a:r>
            <a:r>
              <a:rPr sz="1600" spc="-60" dirty="0">
                <a:latin typeface="Calibri"/>
                <a:cs typeface="Calibri"/>
              </a:rPr>
              <a:t>travail</a:t>
            </a:r>
            <a:r>
              <a:rPr sz="1600" spc="-30" dirty="0">
                <a:latin typeface="Calibri"/>
                <a:cs typeface="Calibri"/>
              </a:rPr>
              <a:t> </a:t>
            </a:r>
            <a:r>
              <a:rPr sz="1600" dirty="0">
                <a:latin typeface="Calibri"/>
                <a:cs typeface="Calibri"/>
              </a:rPr>
              <a:t>.</a:t>
            </a:r>
            <a:r>
              <a:rPr sz="1600" spc="-20" dirty="0">
                <a:latin typeface="Calibri"/>
                <a:cs typeface="Calibri"/>
              </a:rPr>
              <a:t> </a:t>
            </a:r>
            <a:r>
              <a:rPr sz="1600" dirty="0">
                <a:latin typeface="Calibri"/>
                <a:cs typeface="Calibri"/>
              </a:rPr>
              <a:t>La</a:t>
            </a:r>
            <a:r>
              <a:rPr sz="1600" spc="20" dirty="0">
                <a:latin typeface="Calibri"/>
                <a:cs typeface="Calibri"/>
              </a:rPr>
              <a:t> </a:t>
            </a:r>
            <a:r>
              <a:rPr sz="1600" spc="-475" dirty="0">
                <a:latin typeface="Calibri"/>
                <a:cs typeface="Calibri"/>
              </a:rPr>
              <a:t>1</a:t>
            </a:r>
            <a:r>
              <a:rPr sz="1600" spc="60" dirty="0">
                <a:latin typeface="Calibri"/>
                <a:cs typeface="Calibri"/>
              </a:rPr>
              <a:t> </a:t>
            </a:r>
            <a:r>
              <a:rPr sz="1600" spc="-105" dirty="0">
                <a:latin typeface="Calibri"/>
                <a:cs typeface="Calibri"/>
              </a:rPr>
              <a:t>ere</a:t>
            </a:r>
            <a:r>
              <a:rPr sz="1600" spc="15" dirty="0">
                <a:latin typeface="Calibri"/>
                <a:cs typeface="Calibri"/>
              </a:rPr>
              <a:t> </a:t>
            </a:r>
            <a:r>
              <a:rPr sz="1600" spc="-60" dirty="0">
                <a:latin typeface="Calibri"/>
                <a:cs typeface="Calibri"/>
              </a:rPr>
              <a:t>place</a:t>
            </a:r>
            <a:r>
              <a:rPr sz="1600" spc="15" dirty="0">
                <a:latin typeface="Calibri"/>
                <a:cs typeface="Calibri"/>
              </a:rPr>
              <a:t> </a:t>
            </a:r>
            <a:r>
              <a:rPr sz="1600" spc="-90" dirty="0">
                <a:latin typeface="Calibri"/>
                <a:cs typeface="Calibri"/>
              </a:rPr>
              <a:t>revient</a:t>
            </a:r>
            <a:r>
              <a:rPr sz="1600" spc="15" dirty="0">
                <a:latin typeface="Calibri"/>
                <a:cs typeface="Calibri"/>
              </a:rPr>
              <a:t> </a:t>
            </a:r>
            <a:r>
              <a:rPr sz="1600" dirty="0">
                <a:latin typeface="Calibri"/>
                <a:cs typeface="Calibri"/>
              </a:rPr>
              <a:t>à</a:t>
            </a:r>
            <a:r>
              <a:rPr sz="1600" spc="15" dirty="0">
                <a:latin typeface="Calibri"/>
                <a:cs typeface="Calibri"/>
              </a:rPr>
              <a:t> </a:t>
            </a:r>
            <a:r>
              <a:rPr sz="1600" spc="-35" dirty="0">
                <a:latin typeface="Calibri"/>
                <a:cs typeface="Calibri"/>
              </a:rPr>
              <a:t>la</a:t>
            </a:r>
            <a:r>
              <a:rPr sz="1600" spc="20" dirty="0">
                <a:latin typeface="Calibri"/>
                <a:cs typeface="Calibri"/>
              </a:rPr>
              <a:t> </a:t>
            </a:r>
            <a:r>
              <a:rPr sz="1600" spc="-95" dirty="0">
                <a:latin typeface="Calibri"/>
                <a:cs typeface="Calibri"/>
              </a:rPr>
              <a:t>personne</a:t>
            </a:r>
            <a:r>
              <a:rPr sz="1600" spc="15" dirty="0">
                <a:latin typeface="Calibri"/>
                <a:cs typeface="Calibri"/>
              </a:rPr>
              <a:t> </a:t>
            </a:r>
            <a:r>
              <a:rPr sz="1600" spc="-10" dirty="0">
                <a:latin typeface="Calibri"/>
                <a:cs typeface="Calibri"/>
              </a:rPr>
              <a:t>ayant </a:t>
            </a:r>
            <a:r>
              <a:rPr sz="1600" spc="-105" dirty="0">
                <a:latin typeface="Calibri"/>
                <a:cs typeface="Calibri"/>
              </a:rPr>
              <a:t>effectué</a:t>
            </a:r>
            <a:r>
              <a:rPr sz="1600" spc="10" dirty="0">
                <a:latin typeface="Calibri"/>
                <a:cs typeface="Calibri"/>
              </a:rPr>
              <a:t> </a:t>
            </a:r>
            <a:r>
              <a:rPr sz="1600" spc="-35" dirty="0">
                <a:latin typeface="Calibri"/>
                <a:cs typeface="Calibri"/>
              </a:rPr>
              <a:t>la</a:t>
            </a:r>
            <a:r>
              <a:rPr sz="1600" spc="-20" dirty="0">
                <a:latin typeface="Calibri"/>
                <a:cs typeface="Calibri"/>
              </a:rPr>
              <a:t> </a:t>
            </a:r>
            <a:r>
              <a:rPr sz="1600" spc="-110" dirty="0">
                <a:latin typeface="Calibri"/>
                <a:cs typeface="Calibri"/>
              </a:rPr>
              <a:t>majorité</a:t>
            </a:r>
            <a:r>
              <a:rPr sz="1600" spc="25" dirty="0">
                <a:latin typeface="Calibri"/>
                <a:cs typeface="Calibri"/>
              </a:rPr>
              <a:t> </a:t>
            </a:r>
            <a:r>
              <a:rPr sz="1600" spc="-140" dirty="0">
                <a:latin typeface="Calibri"/>
                <a:cs typeface="Calibri"/>
              </a:rPr>
              <a:t>du</a:t>
            </a:r>
            <a:r>
              <a:rPr sz="1600" spc="45" dirty="0">
                <a:latin typeface="Calibri"/>
                <a:cs typeface="Calibri"/>
              </a:rPr>
              <a:t> </a:t>
            </a:r>
            <a:r>
              <a:rPr sz="1600" spc="-80" dirty="0">
                <a:latin typeface="Calibri"/>
                <a:cs typeface="Calibri"/>
              </a:rPr>
              <a:t>travail.</a:t>
            </a:r>
            <a:r>
              <a:rPr sz="1600" spc="25" dirty="0">
                <a:latin typeface="Calibri"/>
                <a:cs typeface="Calibri"/>
              </a:rPr>
              <a:t> </a:t>
            </a:r>
            <a:r>
              <a:rPr sz="1600" dirty="0">
                <a:latin typeface="Calibri"/>
                <a:cs typeface="Calibri"/>
              </a:rPr>
              <a:t>Le</a:t>
            </a:r>
            <a:r>
              <a:rPr sz="1600" spc="25" dirty="0">
                <a:latin typeface="Calibri"/>
                <a:cs typeface="Calibri"/>
              </a:rPr>
              <a:t> </a:t>
            </a:r>
            <a:r>
              <a:rPr sz="1600" spc="-40" dirty="0">
                <a:latin typeface="Calibri"/>
                <a:cs typeface="Calibri"/>
              </a:rPr>
              <a:t>chef</a:t>
            </a:r>
            <a:r>
              <a:rPr sz="1600" spc="20" dirty="0">
                <a:latin typeface="Calibri"/>
                <a:cs typeface="Calibri"/>
              </a:rPr>
              <a:t> </a:t>
            </a:r>
            <a:r>
              <a:rPr sz="1600" spc="-140" dirty="0">
                <a:latin typeface="Calibri"/>
                <a:cs typeface="Calibri"/>
              </a:rPr>
              <a:t>du</a:t>
            </a:r>
            <a:r>
              <a:rPr sz="1600" spc="50" dirty="0">
                <a:latin typeface="Calibri"/>
                <a:cs typeface="Calibri"/>
              </a:rPr>
              <a:t> </a:t>
            </a:r>
            <a:r>
              <a:rPr sz="1600" spc="-95" dirty="0">
                <a:latin typeface="Calibri"/>
                <a:cs typeface="Calibri"/>
              </a:rPr>
              <a:t>projet</a:t>
            </a:r>
            <a:r>
              <a:rPr sz="1600" spc="25" dirty="0">
                <a:latin typeface="Calibri"/>
                <a:cs typeface="Calibri"/>
              </a:rPr>
              <a:t> </a:t>
            </a:r>
            <a:r>
              <a:rPr sz="1600" spc="-45" dirty="0">
                <a:latin typeface="Calibri"/>
                <a:cs typeface="Calibri"/>
              </a:rPr>
              <a:t>et</a:t>
            </a:r>
            <a:r>
              <a:rPr sz="1600" spc="20" dirty="0">
                <a:latin typeface="Calibri"/>
                <a:cs typeface="Calibri"/>
              </a:rPr>
              <a:t> </a:t>
            </a:r>
            <a:r>
              <a:rPr sz="1600" spc="-25" dirty="0">
                <a:latin typeface="Calibri"/>
                <a:cs typeface="Calibri"/>
              </a:rPr>
              <a:t>le </a:t>
            </a:r>
            <a:r>
              <a:rPr sz="1600" spc="-80" dirty="0">
                <a:latin typeface="Calibri"/>
                <a:cs typeface="Calibri"/>
              </a:rPr>
              <a:t>responsable</a:t>
            </a:r>
            <a:r>
              <a:rPr sz="1600" spc="35" dirty="0">
                <a:latin typeface="Calibri"/>
                <a:cs typeface="Calibri"/>
              </a:rPr>
              <a:t> </a:t>
            </a:r>
            <a:r>
              <a:rPr sz="1600" spc="-90" dirty="0">
                <a:latin typeface="Calibri"/>
                <a:cs typeface="Calibri"/>
              </a:rPr>
              <a:t>de</a:t>
            </a:r>
            <a:r>
              <a:rPr sz="1600" spc="35" dirty="0">
                <a:latin typeface="Calibri"/>
                <a:cs typeface="Calibri"/>
              </a:rPr>
              <a:t> </a:t>
            </a:r>
            <a:r>
              <a:rPr sz="1600" spc="-114" dirty="0">
                <a:latin typeface="Calibri"/>
                <a:cs typeface="Calibri"/>
              </a:rPr>
              <a:t>l’équipe</a:t>
            </a:r>
            <a:r>
              <a:rPr sz="1600" spc="35" dirty="0">
                <a:latin typeface="Calibri"/>
                <a:cs typeface="Calibri"/>
              </a:rPr>
              <a:t> </a:t>
            </a:r>
            <a:r>
              <a:rPr sz="1600" spc="-90" dirty="0">
                <a:latin typeface="Calibri"/>
                <a:cs typeface="Calibri"/>
              </a:rPr>
              <a:t>de</a:t>
            </a:r>
            <a:r>
              <a:rPr sz="1600" spc="35" dirty="0">
                <a:latin typeface="Calibri"/>
                <a:cs typeface="Calibri"/>
              </a:rPr>
              <a:t> </a:t>
            </a:r>
            <a:r>
              <a:rPr sz="1600" spc="-85" dirty="0">
                <a:latin typeface="Calibri"/>
                <a:cs typeface="Calibri"/>
              </a:rPr>
              <a:t>recherche</a:t>
            </a:r>
            <a:r>
              <a:rPr sz="1600" spc="35" dirty="0">
                <a:latin typeface="Calibri"/>
                <a:cs typeface="Calibri"/>
              </a:rPr>
              <a:t> </a:t>
            </a:r>
            <a:r>
              <a:rPr sz="1600" spc="-95">
                <a:latin typeface="Calibri"/>
                <a:cs typeface="Calibri"/>
              </a:rPr>
              <a:t>doivent</a:t>
            </a:r>
            <a:r>
              <a:rPr sz="1600" spc="35">
                <a:latin typeface="Calibri"/>
                <a:cs typeface="Calibri"/>
              </a:rPr>
              <a:t> </a:t>
            </a:r>
            <a:r>
              <a:rPr sz="1600" spc="-75" smtClean="0">
                <a:latin typeface="Calibri"/>
                <a:cs typeface="Calibri"/>
              </a:rPr>
              <a:t>apparaitre</a:t>
            </a:r>
            <a:endParaRPr sz="1600">
              <a:latin typeface="Calibri"/>
              <a:cs typeface="Calibri"/>
            </a:endParaRPr>
          </a:p>
        </p:txBody>
      </p:sp>
      <p:sp>
        <p:nvSpPr>
          <p:cNvPr id="790" name="object 790"/>
          <p:cNvSpPr txBox="1"/>
          <p:nvPr/>
        </p:nvSpPr>
        <p:spPr>
          <a:xfrm>
            <a:off x="2923739" y="9251240"/>
            <a:ext cx="5636260" cy="330835"/>
          </a:xfrm>
          <a:prstGeom prst="rect">
            <a:avLst/>
          </a:prstGeom>
        </p:spPr>
        <p:txBody>
          <a:bodyPr vert="horz" wrap="square" lIns="0" tIns="9525" rIns="0" bIns="0" rtlCol="0">
            <a:spAutoFit/>
          </a:bodyPr>
          <a:lstStyle/>
          <a:p>
            <a:pPr marL="12700" marR="5080" algn="just">
              <a:lnSpc>
                <a:spcPct val="100000"/>
              </a:lnSpc>
              <a:spcBef>
                <a:spcPts val="75"/>
              </a:spcBef>
            </a:pPr>
            <a:r>
              <a:rPr sz="300" dirty="0">
                <a:latin typeface="Arial"/>
                <a:cs typeface="Arial"/>
              </a:rPr>
              <a:t>M,</a:t>
            </a:r>
            <a:r>
              <a:rPr sz="300" spc="25" dirty="0">
                <a:latin typeface="Arial"/>
                <a:cs typeface="Arial"/>
              </a:rPr>
              <a:t> </a:t>
            </a:r>
            <a:r>
              <a:rPr sz="300" dirty="0">
                <a:latin typeface="Arial"/>
                <a:cs typeface="Arial"/>
              </a:rPr>
              <a:t>Zambruno</a:t>
            </a:r>
            <a:r>
              <a:rPr sz="300" spc="30" dirty="0">
                <a:latin typeface="Arial"/>
                <a:cs typeface="Arial"/>
              </a:rPr>
              <a:t> </a:t>
            </a:r>
            <a:r>
              <a:rPr sz="300" dirty="0">
                <a:latin typeface="Arial"/>
                <a:cs typeface="Arial"/>
              </a:rPr>
              <a:t>G,</a:t>
            </a:r>
            <a:r>
              <a:rPr sz="300" spc="30" dirty="0">
                <a:latin typeface="Arial"/>
                <a:cs typeface="Arial"/>
              </a:rPr>
              <a:t> </a:t>
            </a:r>
            <a:r>
              <a:rPr sz="300" dirty="0">
                <a:latin typeface="Arial"/>
                <a:cs typeface="Arial"/>
              </a:rPr>
              <a:t>Brancati</a:t>
            </a:r>
            <a:r>
              <a:rPr sz="300" spc="25" dirty="0">
                <a:latin typeface="Arial"/>
                <a:cs typeface="Arial"/>
              </a:rPr>
              <a:t> </a:t>
            </a:r>
            <a:r>
              <a:rPr sz="300" dirty="0">
                <a:latin typeface="Arial"/>
                <a:cs typeface="Arial"/>
              </a:rPr>
              <a:t>F</a:t>
            </a:r>
            <a:r>
              <a:rPr sz="300" spc="30" dirty="0">
                <a:latin typeface="Arial"/>
                <a:cs typeface="Arial"/>
              </a:rPr>
              <a:t> </a:t>
            </a:r>
            <a:r>
              <a:rPr sz="300" dirty="0">
                <a:latin typeface="Arial"/>
                <a:cs typeface="Arial"/>
              </a:rPr>
              <a:t>“Nectin-4</a:t>
            </a:r>
            <a:r>
              <a:rPr sz="300" spc="30" dirty="0">
                <a:latin typeface="Arial"/>
                <a:cs typeface="Arial"/>
              </a:rPr>
              <a:t> </a:t>
            </a:r>
            <a:r>
              <a:rPr sz="300" dirty="0">
                <a:latin typeface="Arial"/>
                <a:cs typeface="Arial"/>
              </a:rPr>
              <a:t>mutations</a:t>
            </a:r>
            <a:r>
              <a:rPr sz="300" spc="25" dirty="0">
                <a:latin typeface="Arial"/>
                <a:cs typeface="Arial"/>
              </a:rPr>
              <a:t> </a:t>
            </a:r>
            <a:r>
              <a:rPr sz="300" dirty="0">
                <a:latin typeface="Arial"/>
                <a:cs typeface="Arial"/>
              </a:rPr>
              <a:t>causing</a:t>
            </a:r>
            <a:r>
              <a:rPr sz="300" spc="30" dirty="0">
                <a:latin typeface="Arial"/>
                <a:cs typeface="Arial"/>
              </a:rPr>
              <a:t> </a:t>
            </a:r>
            <a:r>
              <a:rPr sz="300" dirty="0">
                <a:latin typeface="Arial"/>
                <a:cs typeface="Arial"/>
              </a:rPr>
              <a:t>ectodermal</a:t>
            </a:r>
            <a:r>
              <a:rPr sz="300" spc="30" dirty="0">
                <a:latin typeface="Arial"/>
                <a:cs typeface="Arial"/>
              </a:rPr>
              <a:t> </a:t>
            </a:r>
            <a:r>
              <a:rPr sz="300" dirty="0">
                <a:latin typeface="Arial"/>
                <a:cs typeface="Arial"/>
              </a:rPr>
              <a:t>dysplasia</a:t>
            </a:r>
            <a:r>
              <a:rPr sz="300" spc="25" dirty="0">
                <a:latin typeface="Arial"/>
                <a:cs typeface="Arial"/>
              </a:rPr>
              <a:t> </a:t>
            </a:r>
            <a:r>
              <a:rPr sz="300" dirty="0">
                <a:latin typeface="Arial"/>
                <a:cs typeface="Arial"/>
              </a:rPr>
              <a:t>with</a:t>
            </a:r>
            <a:r>
              <a:rPr sz="300" spc="30" dirty="0">
                <a:latin typeface="Arial"/>
                <a:cs typeface="Arial"/>
              </a:rPr>
              <a:t> </a:t>
            </a:r>
            <a:r>
              <a:rPr sz="300" dirty="0">
                <a:latin typeface="Arial"/>
                <a:cs typeface="Arial"/>
              </a:rPr>
              <a:t>syndactyly</a:t>
            </a:r>
            <a:r>
              <a:rPr sz="300" spc="30" dirty="0">
                <a:latin typeface="Arial"/>
                <a:cs typeface="Arial"/>
              </a:rPr>
              <a:t> </a:t>
            </a:r>
            <a:r>
              <a:rPr sz="300" dirty="0">
                <a:latin typeface="Arial"/>
                <a:cs typeface="Arial"/>
              </a:rPr>
              <a:t>perturb</a:t>
            </a:r>
            <a:r>
              <a:rPr sz="300" spc="25"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rac1</a:t>
            </a:r>
            <a:r>
              <a:rPr sz="300" spc="30" dirty="0">
                <a:latin typeface="Arial"/>
                <a:cs typeface="Arial"/>
              </a:rPr>
              <a:t> </a:t>
            </a:r>
            <a:r>
              <a:rPr sz="300" dirty="0">
                <a:latin typeface="Arial"/>
                <a:cs typeface="Arial"/>
              </a:rPr>
              <a:t>pathway</a:t>
            </a:r>
            <a:r>
              <a:rPr sz="300" spc="25" dirty="0">
                <a:latin typeface="Arial"/>
                <a:cs typeface="Arial"/>
              </a:rPr>
              <a:t> </a:t>
            </a:r>
            <a:r>
              <a:rPr sz="300" dirty="0">
                <a:latin typeface="Arial"/>
                <a:cs typeface="Arial"/>
              </a:rPr>
              <a:t>and</a:t>
            </a:r>
            <a:r>
              <a:rPr sz="300" spc="30"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kinetics</a:t>
            </a:r>
            <a:r>
              <a:rPr sz="300" spc="25" dirty="0">
                <a:latin typeface="Arial"/>
                <a:cs typeface="Arial"/>
              </a:rPr>
              <a:t> </a:t>
            </a:r>
            <a:r>
              <a:rPr sz="300" dirty="0">
                <a:latin typeface="Arial"/>
                <a:cs typeface="Arial"/>
              </a:rPr>
              <a:t>of</a:t>
            </a:r>
            <a:r>
              <a:rPr sz="300" spc="30" dirty="0">
                <a:latin typeface="Arial"/>
                <a:cs typeface="Arial"/>
              </a:rPr>
              <a:t> </a:t>
            </a:r>
            <a:r>
              <a:rPr sz="300" dirty="0">
                <a:latin typeface="Arial"/>
                <a:cs typeface="Arial"/>
              </a:rPr>
              <a:t>adherens</a:t>
            </a:r>
            <a:r>
              <a:rPr sz="300" spc="30" dirty="0">
                <a:latin typeface="Arial"/>
                <a:cs typeface="Arial"/>
              </a:rPr>
              <a:t> </a:t>
            </a:r>
            <a:r>
              <a:rPr sz="300" dirty="0">
                <a:latin typeface="Arial"/>
                <a:cs typeface="Arial"/>
              </a:rPr>
              <a:t>junction</a:t>
            </a:r>
            <a:r>
              <a:rPr sz="300" spc="30" dirty="0">
                <a:latin typeface="Arial"/>
                <a:cs typeface="Arial"/>
              </a:rPr>
              <a:t> </a:t>
            </a:r>
            <a:r>
              <a:rPr sz="300" dirty="0">
                <a:latin typeface="Arial"/>
                <a:cs typeface="Arial"/>
              </a:rPr>
              <a:t>formation.”J</a:t>
            </a:r>
            <a:r>
              <a:rPr sz="300" spc="25" dirty="0">
                <a:latin typeface="Arial"/>
                <a:cs typeface="Arial"/>
              </a:rPr>
              <a:t> </a:t>
            </a:r>
            <a:r>
              <a:rPr sz="300" dirty="0">
                <a:latin typeface="Arial"/>
                <a:cs typeface="Arial"/>
              </a:rPr>
              <a:t>Invest</a:t>
            </a:r>
            <a:r>
              <a:rPr sz="300" spc="30" dirty="0">
                <a:latin typeface="Arial"/>
                <a:cs typeface="Arial"/>
              </a:rPr>
              <a:t> </a:t>
            </a:r>
            <a:r>
              <a:rPr sz="300" dirty="0">
                <a:latin typeface="Arial"/>
                <a:cs typeface="Arial"/>
              </a:rPr>
              <a:t>Dermatol.</a:t>
            </a:r>
            <a:r>
              <a:rPr sz="300" spc="30" dirty="0">
                <a:latin typeface="Arial"/>
                <a:cs typeface="Arial"/>
              </a:rPr>
              <a:t> </a:t>
            </a:r>
            <a:r>
              <a:rPr sz="300" dirty="0">
                <a:latin typeface="Arial"/>
                <a:cs typeface="Arial"/>
              </a:rPr>
              <a:t>134(8):2146-53,</a:t>
            </a:r>
            <a:r>
              <a:rPr sz="300" spc="10" dirty="0">
                <a:latin typeface="Arial"/>
                <a:cs typeface="Arial"/>
              </a:rPr>
              <a:t> </a:t>
            </a:r>
            <a:r>
              <a:rPr sz="300" dirty="0">
                <a:latin typeface="Arial"/>
                <a:cs typeface="Arial"/>
              </a:rPr>
              <a:t>Aug</a:t>
            </a:r>
            <a:r>
              <a:rPr sz="300" spc="25" dirty="0">
                <a:latin typeface="Arial"/>
                <a:cs typeface="Arial"/>
              </a:rPr>
              <a:t> </a:t>
            </a:r>
            <a:r>
              <a:rPr sz="300" dirty="0">
                <a:latin typeface="Arial"/>
                <a:cs typeface="Arial"/>
              </a:rPr>
              <a:t>2014.</a:t>
            </a:r>
            <a:r>
              <a:rPr sz="300" spc="30" dirty="0">
                <a:latin typeface="Arial"/>
                <a:cs typeface="Arial"/>
              </a:rPr>
              <a:t> </a:t>
            </a:r>
            <a:r>
              <a:rPr sz="300" b="1" dirty="0">
                <a:latin typeface="Arial"/>
                <a:cs typeface="Arial"/>
              </a:rPr>
              <a:t>[12]</a:t>
            </a:r>
            <a:r>
              <a:rPr sz="300" b="1" spc="30"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Fabre-Lafay,</a:t>
            </a:r>
            <a:r>
              <a:rPr sz="300" spc="30" dirty="0">
                <a:latin typeface="Arial"/>
                <a:cs typeface="Arial"/>
              </a:rPr>
              <a:t> </a:t>
            </a:r>
            <a:r>
              <a:rPr sz="300" dirty="0">
                <a:latin typeface="Arial"/>
                <a:cs typeface="Arial"/>
              </a:rPr>
              <a:t>S.</a:t>
            </a:r>
            <a:r>
              <a:rPr sz="300" spc="30" dirty="0">
                <a:latin typeface="Arial"/>
                <a:cs typeface="Arial"/>
              </a:rPr>
              <a:t> </a:t>
            </a:r>
            <a:r>
              <a:rPr sz="300" dirty="0">
                <a:latin typeface="Arial"/>
                <a:cs typeface="Arial"/>
              </a:rPr>
              <a:t>Garrido-Urbani,</a:t>
            </a:r>
            <a:r>
              <a:rPr sz="300" spc="25" dirty="0">
                <a:latin typeface="Arial"/>
                <a:cs typeface="Arial"/>
              </a:rPr>
              <a:t> </a:t>
            </a:r>
            <a:r>
              <a:rPr sz="300" dirty="0">
                <a:latin typeface="Arial"/>
                <a:cs typeface="Arial"/>
              </a:rPr>
              <a:t>N.</a:t>
            </a:r>
            <a:r>
              <a:rPr sz="300" spc="30" dirty="0">
                <a:latin typeface="Arial"/>
                <a:cs typeface="Arial"/>
              </a:rPr>
              <a:t> </a:t>
            </a:r>
            <a:r>
              <a:rPr sz="300" dirty="0">
                <a:latin typeface="Arial"/>
                <a:cs typeface="Arial"/>
              </a:rPr>
              <a:t>Reymond,</a:t>
            </a:r>
            <a:r>
              <a:rPr sz="300" spc="10" dirty="0">
                <a:latin typeface="Arial"/>
                <a:cs typeface="Arial"/>
              </a:rPr>
              <a:t> </a:t>
            </a:r>
            <a:r>
              <a:rPr sz="300" dirty="0">
                <a:latin typeface="Arial"/>
                <a:cs typeface="Arial"/>
              </a:rPr>
              <a:t>A.</a:t>
            </a:r>
            <a:r>
              <a:rPr sz="300" spc="30" dirty="0">
                <a:latin typeface="Arial"/>
                <a:cs typeface="Arial"/>
              </a:rPr>
              <a:t> </a:t>
            </a:r>
            <a:r>
              <a:rPr sz="300" dirty="0">
                <a:latin typeface="Arial"/>
                <a:cs typeface="Arial"/>
              </a:rPr>
              <a:t>Gonçalves,</a:t>
            </a:r>
            <a:r>
              <a:rPr sz="300" spc="30" dirty="0">
                <a:latin typeface="Arial"/>
                <a:cs typeface="Arial"/>
              </a:rPr>
              <a:t> </a:t>
            </a:r>
            <a:r>
              <a:rPr sz="300" spc="-10" dirty="0">
                <a:latin typeface="Arial"/>
                <a:cs typeface="Arial"/>
              </a:rPr>
              <a:t>P.</a:t>
            </a:r>
            <a:r>
              <a:rPr sz="300" spc="25" dirty="0">
                <a:latin typeface="Arial"/>
                <a:cs typeface="Arial"/>
              </a:rPr>
              <a:t> </a:t>
            </a:r>
            <a:r>
              <a:rPr sz="300" dirty="0">
                <a:latin typeface="Arial"/>
                <a:cs typeface="Arial"/>
              </a:rPr>
              <a:t>Dubreuil,</a:t>
            </a:r>
            <a:r>
              <a:rPr sz="300" spc="30" dirty="0">
                <a:latin typeface="Arial"/>
                <a:cs typeface="Arial"/>
              </a:rPr>
              <a:t> </a:t>
            </a:r>
            <a:r>
              <a:rPr sz="300" dirty="0">
                <a:latin typeface="Arial"/>
                <a:cs typeface="Arial"/>
              </a:rPr>
              <a:t>et</a:t>
            </a:r>
            <a:r>
              <a:rPr sz="300" spc="30"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Lopez,</a:t>
            </a:r>
            <a:r>
              <a:rPr sz="300" spc="30" dirty="0">
                <a:latin typeface="Arial"/>
                <a:cs typeface="Arial"/>
              </a:rPr>
              <a:t> </a:t>
            </a:r>
            <a:r>
              <a:rPr sz="300" dirty="0">
                <a:latin typeface="Arial"/>
                <a:cs typeface="Arial"/>
              </a:rPr>
              <a:t>“Nectin-4,</a:t>
            </a:r>
            <a:r>
              <a:rPr sz="300" spc="30" dirty="0">
                <a:latin typeface="Arial"/>
                <a:cs typeface="Arial"/>
              </a:rPr>
              <a:t> </a:t>
            </a:r>
            <a:r>
              <a:rPr sz="300" dirty="0">
                <a:latin typeface="Arial"/>
                <a:cs typeface="Arial"/>
              </a:rPr>
              <a:t>a</a:t>
            </a:r>
            <a:r>
              <a:rPr sz="300" spc="25" dirty="0">
                <a:latin typeface="Arial"/>
                <a:cs typeface="Arial"/>
              </a:rPr>
              <a:t> </a:t>
            </a:r>
            <a:r>
              <a:rPr sz="300" spc="-25" dirty="0">
                <a:latin typeface="Arial"/>
                <a:cs typeface="Arial"/>
              </a:rPr>
              <a:t>new</a:t>
            </a:r>
            <a:r>
              <a:rPr sz="300" spc="500" dirty="0">
                <a:latin typeface="Arial"/>
                <a:cs typeface="Arial"/>
              </a:rPr>
              <a:t> </a:t>
            </a:r>
            <a:r>
              <a:rPr sz="300" dirty="0">
                <a:latin typeface="Arial"/>
                <a:cs typeface="Arial"/>
              </a:rPr>
              <a:t>serological</a:t>
            </a:r>
            <a:r>
              <a:rPr sz="300" spc="35" dirty="0">
                <a:latin typeface="Arial"/>
                <a:cs typeface="Arial"/>
              </a:rPr>
              <a:t> </a:t>
            </a:r>
            <a:r>
              <a:rPr sz="300" dirty="0">
                <a:latin typeface="Arial"/>
                <a:cs typeface="Arial"/>
              </a:rPr>
              <a:t>breast</a:t>
            </a:r>
            <a:r>
              <a:rPr sz="300" spc="35" dirty="0">
                <a:latin typeface="Arial"/>
                <a:cs typeface="Arial"/>
              </a:rPr>
              <a:t> </a:t>
            </a:r>
            <a:r>
              <a:rPr sz="300" dirty="0">
                <a:latin typeface="Arial"/>
                <a:cs typeface="Arial"/>
              </a:rPr>
              <a:t>cancer</a:t>
            </a:r>
            <a:r>
              <a:rPr sz="300" spc="35" dirty="0">
                <a:latin typeface="Arial"/>
                <a:cs typeface="Arial"/>
              </a:rPr>
              <a:t> </a:t>
            </a:r>
            <a:r>
              <a:rPr sz="300" dirty="0">
                <a:latin typeface="Arial"/>
                <a:cs typeface="Arial"/>
              </a:rPr>
              <a:t>marker,</a:t>
            </a:r>
            <a:r>
              <a:rPr sz="300" spc="35" dirty="0">
                <a:latin typeface="Arial"/>
                <a:cs typeface="Arial"/>
              </a:rPr>
              <a:t> </a:t>
            </a:r>
            <a:r>
              <a:rPr sz="300" dirty="0">
                <a:latin typeface="Arial"/>
                <a:cs typeface="Arial"/>
              </a:rPr>
              <a:t>is</a:t>
            </a:r>
            <a:r>
              <a:rPr sz="300" spc="40" dirty="0">
                <a:latin typeface="Arial"/>
                <a:cs typeface="Arial"/>
              </a:rPr>
              <a:t> </a:t>
            </a:r>
            <a:r>
              <a:rPr sz="300" dirty="0">
                <a:latin typeface="Arial"/>
                <a:cs typeface="Arial"/>
              </a:rPr>
              <a:t>a</a:t>
            </a:r>
            <a:r>
              <a:rPr sz="300" spc="35" dirty="0">
                <a:latin typeface="Arial"/>
                <a:cs typeface="Arial"/>
              </a:rPr>
              <a:t> </a:t>
            </a:r>
            <a:r>
              <a:rPr sz="300" dirty="0">
                <a:latin typeface="Arial"/>
                <a:cs typeface="Arial"/>
              </a:rPr>
              <a:t>substrate</a:t>
            </a:r>
            <a:r>
              <a:rPr sz="300" spc="35" dirty="0">
                <a:latin typeface="Arial"/>
                <a:cs typeface="Arial"/>
              </a:rPr>
              <a:t> </a:t>
            </a:r>
            <a:r>
              <a:rPr sz="300" dirty="0">
                <a:latin typeface="Arial"/>
                <a:cs typeface="Arial"/>
              </a:rPr>
              <a:t>for</a:t>
            </a:r>
            <a:r>
              <a:rPr sz="300" spc="35" dirty="0">
                <a:latin typeface="Arial"/>
                <a:cs typeface="Arial"/>
              </a:rPr>
              <a:t> </a:t>
            </a:r>
            <a:r>
              <a:rPr sz="300" dirty="0">
                <a:latin typeface="Arial"/>
                <a:cs typeface="Arial"/>
              </a:rPr>
              <a:t>tumor</a:t>
            </a:r>
            <a:r>
              <a:rPr sz="300" spc="40" dirty="0">
                <a:latin typeface="Arial"/>
                <a:cs typeface="Arial"/>
              </a:rPr>
              <a:t> </a:t>
            </a:r>
            <a:r>
              <a:rPr sz="300" dirty="0">
                <a:latin typeface="Arial"/>
                <a:cs typeface="Arial"/>
              </a:rPr>
              <a:t>necrosis</a:t>
            </a:r>
            <a:r>
              <a:rPr sz="300" spc="35" dirty="0">
                <a:latin typeface="Arial"/>
                <a:cs typeface="Arial"/>
              </a:rPr>
              <a:t> </a:t>
            </a:r>
            <a:r>
              <a:rPr sz="300" dirty="0">
                <a:latin typeface="Arial"/>
                <a:cs typeface="Arial"/>
              </a:rPr>
              <a:t>factor-alpha-converting</a:t>
            </a:r>
            <a:r>
              <a:rPr sz="300" spc="35" dirty="0">
                <a:latin typeface="Arial"/>
                <a:cs typeface="Arial"/>
              </a:rPr>
              <a:t> </a:t>
            </a:r>
            <a:r>
              <a:rPr sz="300" dirty="0">
                <a:latin typeface="Arial"/>
                <a:cs typeface="Arial"/>
              </a:rPr>
              <a:t>enzyme</a:t>
            </a:r>
            <a:r>
              <a:rPr sz="300" spc="35" dirty="0">
                <a:latin typeface="Arial"/>
                <a:cs typeface="Arial"/>
              </a:rPr>
              <a:t> </a:t>
            </a:r>
            <a:r>
              <a:rPr sz="300" spc="-10" dirty="0">
                <a:latin typeface="Arial"/>
                <a:cs typeface="Arial"/>
              </a:rPr>
              <a:t>(TACE)/ADAM-</a:t>
            </a:r>
            <a:r>
              <a:rPr sz="300" dirty="0">
                <a:latin typeface="Arial"/>
                <a:cs typeface="Arial"/>
              </a:rPr>
              <a:t>17,”</a:t>
            </a:r>
            <a:r>
              <a:rPr sz="300" spc="40" dirty="0">
                <a:latin typeface="Arial"/>
                <a:cs typeface="Arial"/>
              </a:rPr>
              <a:t> </a:t>
            </a:r>
            <a:r>
              <a:rPr sz="300" i="1" dirty="0">
                <a:latin typeface="Arial"/>
                <a:cs typeface="Arial"/>
              </a:rPr>
              <a:t>The</a:t>
            </a:r>
            <a:r>
              <a:rPr sz="300" i="1" spc="35" dirty="0">
                <a:latin typeface="Arial"/>
                <a:cs typeface="Arial"/>
              </a:rPr>
              <a:t> </a:t>
            </a:r>
            <a:r>
              <a:rPr sz="300" i="1" dirty="0">
                <a:latin typeface="Arial"/>
                <a:cs typeface="Arial"/>
              </a:rPr>
              <a:t>Journal</a:t>
            </a:r>
            <a:r>
              <a:rPr sz="300" i="1" spc="35" dirty="0">
                <a:latin typeface="Arial"/>
                <a:cs typeface="Arial"/>
              </a:rPr>
              <a:t> </a:t>
            </a:r>
            <a:r>
              <a:rPr sz="300" i="1" dirty="0">
                <a:latin typeface="Arial"/>
                <a:cs typeface="Arial"/>
              </a:rPr>
              <a:t>of</a:t>
            </a:r>
            <a:r>
              <a:rPr sz="300" i="1" spc="35" dirty="0">
                <a:latin typeface="Arial"/>
                <a:cs typeface="Arial"/>
              </a:rPr>
              <a:t> </a:t>
            </a:r>
            <a:r>
              <a:rPr sz="300" i="1" dirty="0">
                <a:latin typeface="Arial"/>
                <a:cs typeface="Arial"/>
              </a:rPr>
              <a:t>Biological</a:t>
            </a:r>
            <a:r>
              <a:rPr sz="300" i="1" spc="40" dirty="0">
                <a:latin typeface="Arial"/>
                <a:cs typeface="Arial"/>
              </a:rPr>
              <a:t> </a:t>
            </a:r>
            <a:r>
              <a:rPr sz="300" i="1" dirty="0">
                <a:latin typeface="Arial"/>
                <a:cs typeface="Arial"/>
              </a:rPr>
              <a:t>Chemistry</a:t>
            </a:r>
            <a:r>
              <a:rPr sz="300" dirty="0">
                <a:latin typeface="Arial"/>
                <a:cs typeface="Arial"/>
              </a:rPr>
              <a:t>,</a:t>
            </a:r>
            <a:r>
              <a:rPr sz="300" spc="35" dirty="0">
                <a:latin typeface="Arial"/>
                <a:cs typeface="Arial"/>
              </a:rPr>
              <a:t> </a:t>
            </a:r>
            <a:r>
              <a:rPr sz="300" dirty="0">
                <a:latin typeface="Arial"/>
                <a:cs typeface="Arial"/>
              </a:rPr>
              <a:t>vol.</a:t>
            </a:r>
            <a:r>
              <a:rPr sz="300" spc="35" dirty="0">
                <a:latin typeface="Arial"/>
                <a:cs typeface="Arial"/>
              </a:rPr>
              <a:t> </a:t>
            </a:r>
            <a:r>
              <a:rPr sz="300" dirty="0">
                <a:latin typeface="Arial"/>
                <a:cs typeface="Arial"/>
              </a:rPr>
              <a:t>280,</a:t>
            </a:r>
            <a:r>
              <a:rPr sz="300" spc="35" dirty="0">
                <a:latin typeface="Arial"/>
                <a:cs typeface="Arial"/>
              </a:rPr>
              <a:t> </a:t>
            </a:r>
            <a:r>
              <a:rPr sz="300" dirty="0">
                <a:latin typeface="Arial"/>
                <a:cs typeface="Arial"/>
              </a:rPr>
              <a:t>n°.</a:t>
            </a:r>
            <a:r>
              <a:rPr sz="300" spc="35" dirty="0">
                <a:latin typeface="Arial"/>
                <a:cs typeface="Arial"/>
              </a:rPr>
              <a:t> </a:t>
            </a:r>
            <a:r>
              <a:rPr sz="300" dirty="0">
                <a:latin typeface="Arial"/>
                <a:cs typeface="Arial"/>
              </a:rPr>
              <a:t>20,</a:t>
            </a:r>
            <a:r>
              <a:rPr sz="300" spc="40" dirty="0">
                <a:latin typeface="Arial"/>
                <a:cs typeface="Arial"/>
              </a:rPr>
              <a:t> </a:t>
            </a:r>
            <a:r>
              <a:rPr sz="300" dirty="0">
                <a:latin typeface="Arial"/>
                <a:cs typeface="Arial"/>
              </a:rPr>
              <a:t>p.</a:t>
            </a:r>
            <a:r>
              <a:rPr sz="300" spc="35" dirty="0">
                <a:latin typeface="Arial"/>
                <a:cs typeface="Arial"/>
              </a:rPr>
              <a:t> </a:t>
            </a:r>
            <a:r>
              <a:rPr sz="300" dirty="0">
                <a:latin typeface="Arial"/>
                <a:cs typeface="Arial"/>
              </a:rPr>
              <a:t>19543-19550,</a:t>
            </a:r>
            <a:r>
              <a:rPr sz="300" spc="35" dirty="0">
                <a:latin typeface="Arial"/>
                <a:cs typeface="Arial"/>
              </a:rPr>
              <a:t> </a:t>
            </a:r>
            <a:r>
              <a:rPr sz="300" dirty="0">
                <a:latin typeface="Arial"/>
                <a:cs typeface="Arial"/>
              </a:rPr>
              <a:t>Mai.</a:t>
            </a:r>
            <a:r>
              <a:rPr sz="300" spc="35" dirty="0">
                <a:latin typeface="Arial"/>
                <a:cs typeface="Arial"/>
              </a:rPr>
              <a:t> </a:t>
            </a:r>
            <a:r>
              <a:rPr sz="300" dirty="0">
                <a:latin typeface="Arial"/>
                <a:cs typeface="Arial"/>
              </a:rPr>
              <a:t>2005.</a:t>
            </a:r>
            <a:r>
              <a:rPr sz="300" spc="40" dirty="0">
                <a:latin typeface="Arial"/>
                <a:cs typeface="Arial"/>
              </a:rPr>
              <a:t> </a:t>
            </a:r>
            <a:r>
              <a:rPr sz="300" b="1" dirty="0">
                <a:latin typeface="Arial"/>
                <a:cs typeface="Arial"/>
              </a:rPr>
              <a:t>[13]</a:t>
            </a:r>
            <a:r>
              <a:rPr sz="300" b="1" spc="35" dirty="0">
                <a:latin typeface="Arial"/>
                <a:cs typeface="Arial"/>
              </a:rPr>
              <a:t> </a:t>
            </a:r>
            <a:r>
              <a:rPr sz="300" dirty="0">
                <a:latin typeface="Arial"/>
                <a:cs typeface="Arial"/>
              </a:rPr>
              <a:t>S.</a:t>
            </a:r>
            <a:r>
              <a:rPr sz="300" spc="35" dirty="0">
                <a:latin typeface="Arial"/>
                <a:cs typeface="Arial"/>
              </a:rPr>
              <a:t> </a:t>
            </a:r>
            <a:r>
              <a:rPr sz="300" dirty="0">
                <a:latin typeface="Arial"/>
                <a:cs typeface="Arial"/>
              </a:rPr>
              <a:t>Fabre-Lafay</a:t>
            </a:r>
            <a:r>
              <a:rPr sz="300" spc="35" dirty="0">
                <a:latin typeface="Arial"/>
                <a:cs typeface="Arial"/>
              </a:rPr>
              <a:t> </a:t>
            </a:r>
            <a:r>
              <a:rPr sz="300" dirty="0">
                <a:latin typeface="Arial"/>
                <a:cs typeface="Arial"/>
              </a:rPr>
              <a:t>et</a:t>
            </a:r>
            <a:r>
              <a:rPr sz="300" spc="40" dirty="0">
                <a:latin typeface="Arial"/>
                <a:cs typeface="Arial"/>
              </a:rPr>
              <a:t> </a:t>
            </a:r>
            <a:r>
              <a:rPr sz="300" dirty="0">
                <a:latin typeface="Arial"/>
                <a:cs typeface="Arial"/>
              </a:rPr>
              <a:t>al.,</a:t>
            </a:r>
            <a:r>
              <a:rPr sz="300" spc="35" dirty="0">
                <a:latin typeface="Arial"/>
                <a:cs typeface="Arial"/>
              </a:rPr>
              <a:t> </a:t>
            </a:r>
            <a:r>
              <a:rPr sz="300" dirty="0">
                <a:latin typeface="Arial"/>
                <a:cs typeface="Arial"/>
              </a:rPr>
              <a:t>“Nectin-4</a:t>
            </a:r>
            <a:r>
              <a:rPr sz="300" spc="35" dirty="0">
                <a:latin typeface="Arial"/>
                <a:cs typeface="Arial"/>
              </a:rPr>
              <a:t> </a:t>
            </a:r>
            <a:r>
              <a:rPr sz="300" dirty="0">
                <a:latin typeface="Arial"/>
                <a:cs typeface="Arial"/>
              </a:rPr>
              <a:t>is</a:t>
            </a:r>
            <a:r>
              <a:rPr sz="300" spc="35"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new</a:t>
            </a:r>
            <a:r>
              <a:rPr sz="300" spc="35" dirty="0">
                <a:latin typeface="Arial"/>
                <a:cs typeface="Arial"/>
              </a:rPr>
              <a:t> </a:t>
            </a:r>
            <a:r>
              <a:rPr sz="300" dirty="0">
                <a:latin typeface="Arial"/>
                <a:cs typeface="Arial"/>
              </a:rPr>
              <a:t>histological</a:t>
            </a:r>
            <a:r>
              <a:rPr sz="300" spc="35" dirty="0">
                <a:latin typeface="Arial"/>
                <a:cs typeface="Arial"/>
              </a:rPr>
              <a:t> </a:t>
            </a:r>
            <a:r>
              <a:rPr sz="300" dirty="0">
                <a:latin typeface="Arial"/>
                <a:cs typeface="Arial"/>
              </a:rPr>
              <a:t>and</a:t>
            </a:r>
            <a:r>
              <a:rPr sz="300" spc="35" dirty="0">
                <a:latin typeface="Arial"/>
                <a:cs typeface="Arial"/>
              </a:rPr>
              <a:t> </a:t>
            </a:r>
            <a:r>
              <a:rPr sz="300" dirty="0">
                <a:latin typeface="Arial"/>
                <a:cs typeface="Arial"/>
              </a:rPr>
              <a:t>serological</a:t>
            </a:r>
            <a:r>
              <a:rPr sz="300" spc="35" dirty="0">
                <a:latin typeface="Arial"/>
                <a:cs typeface="Arial"/>
              </a:rPr>
              <a:t> </a:t>
            </a:r>
            <a:r>
              <a:rPr sz="300" dirty="0">
                <a:latin typeface="Arial"/>
                <a:cs typeface="Arial"/>
              </a:rPr>
              <a:t>tumor</a:t>
            </a:r>
            <a:r>
              <a:rPr sz="300" spc="40" dirty="0">
                <a:latin typeface="Arial"/>
                <a:cs typeface="Arial"/>
              </a:rPr>
              <a:t> </a:t>
            </a:r>
            <a:r>
              <a:rPr sz="300" dirty="0">
                <a:latin typeface="Arial"/>
                <a:cs typeface="Arial"/>
              </a:rPr>
              <a:t>associated</a:t>
            </a:r>
            <a:r>
              <a:rPr sz="300" spc="35" dirty="0">
                <a:latin typeface="Arial"/>
                <a:cs typeface="Arial"/>
              </a:rPr>
              <a:t> </a:t>
            </a:r>
            <a:r>
              <a:rPr sz="300" dirty="0">
                <a:latin typeface="Arial"/>
                <a:cs typeface="Arial"/>
              </a:rPr>
              <a:t>marker</a:t>
            </a:r>
            <a:r>
              <a:rPr sz="300" spc="35" dirty="0">
                <a:latin typeface="Arial"/>
                <a:cs typeface="Arial"/>
              </a:rPr>
              <a:t> </a:t>
            </a:r>
            <a:r>
              <a:rPr sz="300" dirty="0">
                <a:latin typeface="Arial"/>
                <a:cs typeface="Arial"/>
              </a:rPr>
              <a:t>for</a:t>
            </a:r>
            <a:r>
              <a:rPr sz="300" spc="35" dirty="0">
                <a:latin typeface="Arial"/>
                <a:cs typeface="Arial"/>
              </a:rPr>
              <a:t> </a:t>
            </a:r>
            <a:r>
              <a:rPr sz="300" dirty="0">
                <a:latin typeface="Arial"/>
                <a:cs typeface="Arial"/>
              </a:rPr>
              <a:t>breast</a:t>
            </a:r>
            <a:r>
              <a:rPr sz="300" spc="40" dirty="0">
                <a:latin typeface="Arial"/>
                <a:cs typeface="Arial"/>
              </a:rPr>
              <a:t> </a:t>
            </a:r>
            <a:r>
              <a:rPr sz="300" dirty="0">
                <a:latin typeface="Arial"/>
                <a:cs typeface="Arial"/>
              </a:rPr>
              <a:t>cancer,”</a:t>
            </a:r>
            <a:r>
              <a:rPr sz="300" spc="35" dirty="0">
                <a:latin typeface="Arial"/>
                <a:cs typeface="Arial"/>
              </a:rPr>
              <a:t> </a:t>
            </a:r>
            <a:r>
              <a:rPr sz="300" i="1" spc="-25" dirty="0">
                <a:latin typeface="Arial"/>
                <a:cs typeface="Arial"/>
              </a:rPr>
              <a:t>BMC</a:t>
            </a:r>
            <a:r>
              <a:rPr sz="300" i="1" spc="500" dirty="0">
                <a:latin typeface="Arial"/>
                <a:cs typeface="Arial"/>
              </a:rPr>
              <a:t> </a:t>
            </a:r>
            <a:r>
              <a:rPr sz="300" i="1" dirty="0">
                <a:latin typeface="Arial"/>
                <a:cs typeface="Arial"/>
              </a:rPr>
              <a:t>Cancer</a:t>
            </a:r>
            <a:r>
              <a:rPr sz="300" dirty="0">
                <a:latin typeface="Arial"/>
                <a:cs typeface="Arial"/>
              </a:rPr>
              <a:t>,</a:t>
            </a:r>
            <a:r>
              <a:rPr sz="300" spc="40" dirty="0">
                <a:latin typeface="Arial"/>
                <a:cs typeface="Arial"/>
              </a:rPr>
              <a:t> </a:t>
            </a:r>
            <a:r>
              <a:rPr sz="300" dirty="0">
                <a:latin typeface="Arial"/>
                <a:cs typeface="Arial"/>
              </a:rPr>
              <a:t>vol.</a:t>
            </a:r>
            <a:r>
              <a:rPr sz="300" spc="40" dirty="0">
                <a:latin typeface="Arial"/>
                <a:cs typeface="Arial"/>
              </a:rPr>
              <a:t> </a:t>
            </a:r>
            <a:r>
              <a:rPr sz="300" dirty="0">
                <a:latin typeface="Arial"/>
                <a:cs typeface="Arial"/>
              </a:rPr>
              <a:t>7,</a:t>
            </a:r>
            <a:r>
              <a:rPr sz="300" spc="40" dirty="0">
                <a:latin typeface="Arial"/>
                <a:cs typeface="Arial"/>
              </a:rPr>
              <a:t> </a:t>
            </a:r>
            <a:r>
              <a:rPr sz="300" dirty="0">
                <a:latin typeface="Arial"/>
                <a:cs typeface="Arial"/>
              </a:rPr>
              <a:t>p.</a:t>
            </a:r>
            <a:r>
              <a:rPr sz="300" spc="40" dirty="0">
                <a:latin typeface="Arial"/>
                <a:cs typeface="Arial"/>
              </a:rPr>
              <a:t> </a:t>
            </a:r>
            <a:r>
              <a:rPr sz="300" dirty="0">
                <a:latin typeface="Arial"/>
                <a:cs typeface="Arial"/>
              </a:rPr>
              <a:t>73,</a:t>
            </a:r>
            <a:r>
              <a:rPr sz="300" spc="40" dirty="0">
                <a:latin typeface="Arial"/>
                <a:cs typeface="Arial"/>
              </a:rPr>
              <a:t> </a:t>
            </a:r>
            <a:r>
              <a:rPr sz="300" dirty="0">
                <a:latin typeface="Arial"/>
                <a:cs typeface="Arial"/>
              </a:rPr>
              <a:t>2007.</a:t>
            </a:r>
            <a:r>
              <a:rPr sz="300" spc="40" dirty="0">
                <a:latin typeface="Arial"/>
                <a:cs typeface="Arial"/>
              </a:rPr>
              <a:t> </a:t>
            </a:r>
            <a:r>
              <a:rPr sz="300" b="1" dirty="0">
                <a:latin typeface="Arial"/>
                <a:cs typeface="Arial"/>
              </a:rPr>
              <a:t>[14]</a:t>
            </a:r>
            <a:r>
              <a:rPr sz="300" b="1" spc="25" dirty="0">
                <a:latin typeface="Arial"/>
                <a:cs typeface="Arial"/>
              </a:rPr>
              <a:t> </a:t>
            </a:r>
            <a:r>
              <a:rPr sz="300" dirty="0">
                <a:latin typeface="Arial"/>
                <a:cs typeface="Arial"/>
              </a:rPr>
              <a:t>A.</a:t>
            </a:r>
            <a:r>
              <a:rPr sz="300" spc="35" dirty="0">
                <a:latin typeface="Arial"/>
                <a:cs typeface="Arial"/>
              </a:rPr>
              <a:t> </a:t>
            </a:r>
            <a:r>
              <a:rPr sz="300" dirty="0">
                <a:latin typeface="Arial"/>
                <a:cs typeface="Arial"/>
              </a:rPr>
              <a:t>Takano</a:t>
            </a:r>
            <a:r>
              <a:rPr sz="300" spc="40" dirty="0">
                <a:latin typeface="Arial"/>
                <a:cs typeface="Arial"/>
              </a:rPr>
              <a:t> </a:t>
            </a:r>
            <a:r>
              <a:rPr sz="300" dirty="0">
                <a:latin typeface="Arial"/>
                <a:cs typeface="Arial"/>
              </a:rPr>
              <a:t>et</a:t>
            </a:r>
            <a:r>
              <a:rPr sz="300" spc="40" dirty="0">
                <a:latin typeface="Arial"/>
                <a:cs typeface="Arial"/>
              </a:rPr>
              <a:t> </a:t>
            </a:r>
            <a:r>
              <a:rPr sz="300" dirty="0">
                <a:latin typeface="Arial"/>
                <a:cs typeface="Arial"/>
              </a:rPr>
              <a:t>al.,</a:t>
            </a:r>
            <a:r>
              <a:rPr sz="300" spc="40" dirty="0">
                <a:latin typeface="Arial"/>
                <a:cs typeface="Arial"/>
              </a:rPr>
              <a:t> </a:t>
            </a:r>
            <a:r>
              <a:rPr sz="300" dirty="0">
                <a:latin typeface="Arial"/>
                <a:cs typeface="Arial"/>
              </a:rPr>
              <a:t>“Identification</a:t>
            </a:r>
            <a:r>
              <a:rPr sz="300" spc="40" dirty="0">
                <a:latin typeface="Arial"/>
                <a:cs typeface="Arial"/>
              </a:rPr>
              <a:t> </a:t>
            </a:r>
            <a:r>
              <a:rPr sz="300" dirty="0">
                <a:latin typeface="Arial"/>
                <a:cs typeface="Arial"/>
              </a:rPr>
              <a:t>of</a:t>
            </a:r>
            <a:r>
              <a:rPr sz="300" spc="40" dirty="0">
                <a:latin typeface="Arial"/>
                <a:cs typeface="Arial"/>
              </a:rPr>
              <a:t> </a:t>
            </a:r>
            <a:r>
              <a:rPr sz="300" dirty="0">
                <a:latin typeface="Arial"/>
                <a:cs typeface="Arial"/>
              </a:rPr>
              <a:t>nectin-4</a:t>
            </a:r>
            <a:r>
              <a:rPr sz="300" spc="40" dirty="0">
                <a:latin typeface="Arial"/>
                <a:cs typeface="Arial"/>
              </a:rPr>
              <a:t> </a:t>
            </a:r>
            <a:r>
              <a:rPr sz="300" dirty="0">
                <a:latin typeface="Arial"/>
                <a:cs typeface="Arial"/>
              </a:rPr>
              <a:t>oncoprotein</a:t>
            </a:r>
            <a:r>
              <a:rPr sz="300" spc="40" dirty="0">
                <a:latin typeface="Arial"/>
                <a:cs typeface="Arial"/>
              </a:rPr>
              <a:t> </a:t>
            </a:r>
            <a:r>
              <a:rPr sz="300" dirty="0">
                <a:latin typeface="Arial"/>
                <a:cs typeface="Arial"/>
              </a:rPr>
              <a:t>as</a:t>
            </a:r>
            <a:r>
              <a:rPr sz="300" spc="40"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diagnostic</a:t>
            </a:r>
            <a:r>
              <a:rPr sz="300" spc="40" dirty="0">
                <a:latin typeface="Arial"/>
                <a:cs typeface="Arial"/>
              </a:rPr>
              <a:t> </a:t>
            </a:r>
            <a:r>
              <a:rPr sz="300" dirty="0">
                <a:latin typeface="Arial"/>
                <a:cs typeface="Arial"/>
              </a:rPr>
              <a:t>and</a:t>
            </a:r>
            <a:r>
              <a:rPr sz="300" spc="45" dirty="0">
                <a:latin typeface="Arial"/>
                <a:cs typeface="Arial"/>
              </a:rPr>
              <a:t> </a:t>
            </a:r>
            <a:r>
              <a:rPr sz="300" dirty="0">
                <a:latin typeface="Arial"/>
                <a:cs typeface="Arial"/>
              </a:rPr>
              <a:t>therapeutic</a:t>
            </a:r>
            <a:r>
              <a:rPr sz="300" spc="40" dirty="0">
                <a:latin typeface="Arial"/>
                <a:cs typeface="Arial"/>
              </a:rPr>
              <a:t> </a:t>
            </a:r>
            <a:r>
              <a:rPr sz="300" dirty="0">
                <a:latin typeface="Arial"/>
                <a:cs typeface="Arial"/>
              </a:rPr>
              <a:t>target</a:t>
            </a:r>
            <a:r>
              <a:rPr sz="300" spc="40" dirty="0">
                <a:latin typeface="Arial"/>
                <a:cs typeface="Arial"/>
              </a:rPr>
              <a:t> </a:t>
            </a:r>
            <a:r>
              <a:rPr sz="300" dirty="0">
                <a:latin typeface="Arial"/>
                <a:cs typeface="Arial"/>
              </a:rPr>
              <a:t>for</a:t>
            </a:r>
            <a:r>
              <a:rPr sz="300" spc="40" dirty="0">
                <a:latin typeface="Arial"/>
                <a:cs typeface="Arial"/>
              </a:rPr>
              <a:t> </a:t>
            </a:r>
            <a:r>
              <a:rPr sz="300" dirty="0">
                <a:latin typeface="Arial"/>
                <a:cs typeface="Arial"/>
              </a:rPr>
              <a:t>lung</a:t>
            </a:r>
            <a:r>
              <a:rPr sz="300" spc="40" dirty="0">
                <a:latin typeface="Arial"/>
                <a:cs typeface="Arial"/>
              </a:rPr>
              <a:t> </a:t>
            </a:r>
            <a:r>
              <a:rPr sz="300" dirty="0">
                <a:latin typeface="Arial"/>
                <a:cs typeface="Arial"/>
              </a:rPr>
              <a:t>cancer,”</a:t>
            </a:r>
            <a:r>
              <a:rPr sz="300" spc="40" dirty="0">
                <a:latin typeface="Arial"/>
                <a:cs typeface="Arial"/>
              </a:rPr>
              <a:t> </a:t>
            </a:r>
            <a:r>
              <a:rPr sz="300" i="1" dirty="0">
                <a:latin typeface="Arial"/>
                <a:cs typeface="Arial"/>
              </a:rPr>
              <a:t>Cancer</a:t>
            </a:r>
            <a:r>
              <a:rPr sz="300" i="1" spc="40" dirty="0">
                <a:latin typeface="Arial"/>
                <a:cs typeface="Arial"/>
              </a:rPr>
              <a:t> </a:t>
            </a:r>
            <a:r>
              <a:rPr sz="300" i="1" dirty="0">
                <a:latin typeface="Arial"/>
                <a:cs typeface="Arial"/>
              </a:rPr>
              <a:t>Research</a:t>
            </a:r>
            <a:r>
              <a:rPr sz="300" dirty="0">
                <a:latin typeface="Arial"/>
                <a:cs typeface="Arial"/>
              </a:rPr>
              <a:t>,</a:t>
            </a:r>
            <a:r>
              <a:rPr sz="300" spc="40" dirty="0">
                <a:latin typeface="Arial"/>
                <a:cs typeface="Arial"/>
              </a:rPr>
              <a:t> </a:t>
            </a:r>
            <a:r>
              <a:rPr sz="300" dirty="0">
                <a:latin typeface="Arial"/>
                <a:cs typeface="Arial"/>
              </a:rPr>
              <a:t>vol.</a:t>
            </a:r>
            <a:r>
              <a:rPr sz="300" spc="40" dirty="0">
                <a:latin typeface="Arial"/>
                <a:cs typeface="Arial"/>
              </a:rPr>
              <a:t> </a:t>
            </a:r>
            <a:r>
              <a:rPr sz="300" dirty="0">
                <a:latin typeface="Arial"/>
                <a:cs typeface="Arial"/>
              </a:rPr>
              <a:t>69,</a:t>
            </a:r>
            <a:r>
              <a:rPr sz="300" spc="40" dirty="0">
                <a:latin typeface="Arial"/>
                <a:cs typeface="Arial"/>
              </a:rPr>
              <a:t> </a:t>
            </a:r>
            <a:r>
              <a:rPr sz="300" dirty="0">
                <a:latin typeface="Arial"/>
                <a:cs typeface="Arial"/>
              </a:rPr>
              <a:t>n°.</a:t>
            </a:r>
            <a:r>
              <a:rPr sz="300" spc="40" dirty="0">
                <a:latin typeface="Arial"/>
                <a:cs typeface="Arial"/>
              </a:rPr>
              <a:t> </a:t>
            </a:r>
            <a:r>
              <a:rPr sz="300" dirty="0">
                <a:latin typeface="Arial"/>
                <a:cs typeface="Arial"/>
              </a:rPr>
              <a:t>16,</a:t>
            </a:r>
            <a:r>
              <a:rPr sz="300" spc="40" dirty="0">
                <a:latin typeface="Arial"/>
                <a:cs typeface="Arial"/>
              </a:rPr>
              <a:t> </a:t>
            </a:r>
            <a:r>
              <a:rPr sz="300" dirty="0">
                <a:latin typeface="Arial"/>
                <a:cs typeface="Arial"/>
              </a:rPr>
              <a:t>p.</a:t>
            </a:r>
            <a:r>
              <a:rPr sz="300" spc="45" dirty="0">
                <a:latin typeface="Arial"/>
                <a:cs typeface="Arial"/>
              </a:rPr>
              <a:t> </a:t>
            </a:r>
            <a:r>
              <a:rPr sz="300" dirty="0">
                <a:latin typeface="Arial"/>
                <a:cs typeface="Arial"/>
              </a:rPr>
              <a:t>6694-6703,</a:t>
            </a:r>
            <a:r>
              <a:rPr sz="300" spc="20" dirty="0">
                <a:latin typeface="Arial"/>
                <a:cs typeface="Arial"/>
              </a:rPr>
              <a:t> </a:t>
            </a:r>
            <a:r>
              <a:rPr sz="300" dirty="0">
                <a:latin typeface="Arial"/>
                <a:cs typeface="Arial"/>
              </a:rPr>
              <a:t>Aoû.</a:t>
            </a:r>
            <a:r>
              <a:rPr sz="300" spc="40" dirty="0">
                <a:latin typeface="Arial"/>
                <a:cs typeface="Arial"/>
              </a:rPr>
              <a:t> </a:t>
            </a:r>
            <a:r>
              <a:rPr sz="300" dirty="0">
                <a:latin typeface="Arial"/>
                <a:cs typeface="Arial"/>
              </a:rPr>
              <a:t>2009.</a:t>
            </a:r>
            <a:r>
              <a:rPr sz="300" spc="40" dirty="0">
                <a:latin typeface="Arial"/>
                <a:cs typeface="Arial"/>
              </a:rPr>
              <a:t> </a:t>
            </a:r>
            <a:r>
              <a:rPr sz="300" b="1" dirty="0">
                <a:latin typeface="Arial"/>
                <a:cs typeface="Arial"/>
              </a:rPr>
              <a:t>[15]</a:t>
            </a:r>
            <a:r>
              <a:rPr sz="300" b="1" spc="40" dirty="0">
                <a:latin typeface="Arial"/>
                <a:cs typeface="Arial"/>
              </a:rPr>
              <a:t> </a:t>
            </a:r>
            <a:r>
              <a:rPr sz="300" dirty="0">
                <a:latin typeface="Arial"/>
                <a:cs typeface="Arial"/>
              </a:rPr>
              <a:t>Derycke</a:t>
            </a:r>
            <a:r>
              <a:rPr sz="300" spc="45" dirty="0">
                <a:latin typeface="Arial"/>
                <a:cs typeface="Arial"/>
              </a:rPr>
              <a:t> </a:t>
            </a:r>
            <a:r>
              <a:rPr sz="300" dirty="0">
                <a:latin typeface="Arial"/>
                <a:cs typeface="Arial"/>
              </a:rPr>
              <a:t>MS,</a:t>
            </a:r>
            <a:r>
              <a:rPr sz="300" spc="40" dirty="0">
                <a:latin typeface="Arial"/>
                <a:cs typeface="Arial"/>
              </a:rPr>
              <a:t> </a:t>
            </a:r>
            <a:r>
              <a:rPr sz="300" dirty="0">
                <a:latin typeface="Arial"/>
                <a:cs typeface="Arial"/>
              </a:rPr>
              <a:t>Pambuccian</a:t>
            </a:r>
            <a:r>
              <a:rPr sz="300" spc="40" dirty="0">
                <a:latin typeface="Arial"/>
                <a:cs typeface="Arial"/>
              </a:rPr>
              <a:t> </a:t>
            </a:r>
            <a:r>
              <a:rPr sz="300" dirty="0">
                <a:latin typeface="Arial"/>
                <a:cs typeface="Arial"/>
              </a:rPr>
              <a:t>SE,</a:t>
            </a:r>
            <a:r>
              <a:rPr sz="300" spc="40" dirty="0">
                <a:latin typeface="Arial"/>
                <a:cs typeface="Arial"/>
              </a:rPr>
              <a:t> </a:t>
            </a:r>
            <a:r>
              <a:rPr sz="300" dirty="0">
                <a:latin typeface="Arial"/>
                <a:cs typeface="Arial"/>
              </a:rPr>
              <a:t>Gilks</a:t>
            </a:r>
            <a:r>
              <a:rPr sz="300" spc="40" dirty="0">
                <a:latin typeface="Arial"/>
                <a:cs typeface="Arial"/>
              </a:rPr>
              <a:t> </a:t>
            </a:r>
            <a:r>
              <a:rPr sz="300" dirty="0">
                <a:latin typeface="Arial"/>
                <a:cs typeface="Arial"/>
              </a:rPr>
              <a:t>CB,</a:t>
            </a:r>
            <a:r>
              <a:rPr sz="300" spc="40" dirty="0">
                <a:latin typeface="Arial"/>
                <a:cs typeface="Arial"/>
              </a:rPr>
              <a:t> </a:t>
            </a:r>
            <a:r>
              <a:rPr sz="300" dirty="0">
                <a:latin typeface="Arial"/>
                <a:cs typeface="Arial"/>
              </a:rPr>
              <a:t>Kalloger</a:t>
            </a:r>
            <a:r>
              <a:rPr sz="300" spc="40" dirty="0">
                <a:latin typeface="Arial"/>
                <a:cs typeface="Arial"/>
              </a:rPr>
              <a:t> </a:t>
            </a:r>
            <a:r>
              <a:rPr sz="300" dirty="0">
                <a:latin typeface="Arial"/>
                <a:cs typeface="Arial"/>
              </a:rPr>
              <a:t>SE,</a:t>
            </a:r>
            <a:r>
              <a:rPr sz="300" spc="40" dirty="0">
                <a:latin typeface="Arial"/>
                <a:cs typeface="Arial"/>
              </a:rPr>
              <a:t> </a:t>
            </a:r>
            <a:r>
              <a:rPr sz="300" dirty="0">
                <a:latin typeface="Arial"/>
                <a:cs typeface="Arial"/>
              </a:rPr>
              <a:t>Ghidouche</a:t>
            </a:r>
            <a:r>
              <a:rPr sz="300" spc="25"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Lopez</a:t>
            </a:r>
            <a:r>
              <a:rPr sz="300" spc="40" dirty="0">
                <a:latin typeface="Arial"/>
                <a:cs typeface="Arial"/>
              </a:rPr>
              <a:t> </a:t>
            </a:r>
            <a:r>
              <a:rPr sz="300" dirty="0">
                <a:latin typeface="Arial"/>
                <a:cs typeface="Arial"/>
              </a:rPr>
              <a:t>M,</a:t>
            </a:r>
            <a:r>
              <a:rPr sz="300" spc="40" dirty="0">
                <a:latin typeface="Arial"/>
                <a:cs typeface="Arial"/>
              </a:rPr>
              <a:t> </a:t>
            </a:r>
            <a:r>
              <a:rPr sz="300" dirty="0">
                <a:latin typeface="Arial"/>
                <a:cs typeface="Arial"/>
              </a:rPr>
              <a:t>Bliss</a:t>
            </a:r>
            <a:r>
              <a:rPr sz="300" spc="40" dirty="0">
                <a:latin typeface="Arial"/>
                <a:cs typeface="Arial"/>
              </a:rPr>
              <a:t> </a:t>
            </a:r>
            <a:r>
              <a:rPr sz="300" dirty="0">
                <a:latin typeface="Arial"/>
                <a:cs typeface="Arial"/>
              </a:rPr>
              <a:t>RL,</a:t>
            </a:r>
            <a:r>
              <a:rPr sz="300" spc="40" dirty="0">
                <a:latin typeface="Arial"/>
                <a:cs typeface="Arial"/>
              </a:rPr>
              <a:t> </a:t>
            </a:r>
            <a:r>
              <a:rPr sz="300" dirty="0">
                <a:latin typeface="Arial"/>
                <a:cs typeface="Arial"/>
              </a:rPr>
              <a:t>Geller</a:t>
            </a:r>
            <a:r>
              <a:rPr sz="300" spc="40" dirty="0">
                <a:latin typeface="Arial"/>
                <a:cs typeface="Arial"/>
              </a:rPr>
              <a:t> </a:t>
            </a:r>
            <a:r>
              <a:rPr sz="300" dirty="0">
                <a:latin typeface="Arial"/>
                <a:cs typeface="Arial"/>
              </a:rPr>
              <a:t>MA,</a:t>
            </a:r>
            <a:r>
              <a:rPr sz="300" spc="25" dirty="0">
                <a:latin typeface="Arial"/>
                <a:cs typeface="Arial"/>
              </a:rPr>
              <a:t> </a:t>
            </a:r>
            <a:r>
              <a:rPr sz="300" dirty="0">
                <a:latin typeface="Arial"/>
                <a:cs typeface="Arial"/>
              </a:rPr>
              <a:t>Argenta</a:t>
            </a:r>
            <a:r>
              <a:rPr sz="300" spc="40" dirty="0">
                <a:latin typeface="Arial"/>
                <a:cs typeface="Arial"/>
              </a:rPr>
              <a:t> </a:t>
            </a:r>
            <a:r>
              <a:rPr sz="300" spc="-25" dirty="0">
                <a:latin typeface="Arial"/>
                <a:cs typeface="Arial"/>
              </a:rPr>
              <a:t>PA,</a:t>
            </a:r>
            <a:r>
              <a:rPr sz="300" spc="500" dirty="0">
                <a:latin typeface="Arial"/>
                <a:cs typeface="Arial"/>
              </a:rPr>
              <a:t> </a:t>
            </a:r>
            <a:r>
              <a:rPr sz="300" dirty="0">
                <a:latin typeface="Arial"/>
                <a:cs typeface="Arial"/>
              </a:rPr>
              <a:t>Harrington</a:t>
            </a:r>
            <a:r>
              <a:rPr sz="300" spc="25" dirty="0">
                <a:latin typeface="Arial"/>
                <a:cs typeface="Arial"/>
              </a:rPr>
              <a:t> </a:t>
            </a:r>
            <a:r>
              <a:rPr sz="300" dirty="0">
                <a:latin typeface="Arial"/>
                <a:cs typeface="Arial"/>
              </a:rPr>
              <a:t>KM,</a:t>
            </a:r>
            <a:r>
              <a:rPr sz="300" spc="30" dirty="0">
                <a:latin typeface="Arial"/>
                <a:cs typeface="Arial"/>
              </a:rPr>
              <a:t> </a:t>
            </a:r>
            <a:r>
              <a:rPr sz="300" dirty="0">
                <a:latin typeface="Arial"/>
                <a:cs typeface="Arial"/>
              </a:rPr>
              <a:t>Skubitz</a:t>
            </a:r>
            <a:r>
              <a:rPr sz="300" spc="10" dirty="0">
                <a:latin typeface="Arial"/>
                <a:cs typeface="Arial"/>
              </a:rPr>
              <a:t> </a:t>
            </a:r>
            <a:r>
              <a:rPr sz="300" spc="-10" dirty="0">
                <a:latin typeface="Arial"/>
                <a:cs typeface="Arial"/>
              </a:rPr>
              <a:t>AP.</a:t>
            </a:r>
            <a:r>
              <a:rPr sz="300" spc="25" dirty="0">
                <a:latin typeface="Arial"/>
                <a:cs typeface="Arial"/>
              </a:rPr>
              <a:t> </a:t>
            </a:r>
            <a:r>
              <a:rPr sz="300" dirty="0">
                <a:latin typeface="Arial"/>
                <a:cs typeface="Arial"/>
              </a:rPr>
              <a:t>Nectin</a:t>
            </a:r>
            <a:r>
              <a:rPr sz="300" spc="30" dirty="0">
                <a:latin typeface="Arial"/>
                <a:cs typeface="Arial"/>
              </a:rPr>
              <a:t> </a:t>
            </a:r>
            <a:r>
              <a:rPr sz="300" dirty="0">
                <a:latin typeface="Arial"/>
                <a:cs typeface="Arial"/>
              </a:rPr>
              <a:t>4</a:t>
            </a:r>
            <a:r>
              <a:rPr sz="300" spc="25" dirty="0">
                <a:latin typeface="Arial"/>
                <a:cs typeface="Arial"/>
              </a:rPr>
              <a:t> </a:t>
            </a:r>
            <a:r>
              <a:rPr sz="300" dirty="0">
                <a:latin typeface="Arial"/>
                <a:cs typeface="Arial"/>
              </a:rPr>
              <a:t>overexpression</a:t>
            </a:r>
            <a:r>
              <a:rPr sz="300" spc="30" dirty="0">
                <a:latin typeface="Arial"/>
                <a:cs typeface="Arial"/>
              </a:rPr>
              <a:t> </a:t>
            </a:r>
            <a:r>
              <a:rPr sz="300" dirty="0">
                <a:latin typeface="Arial"/>
                <a:cs typeface="Arial"/>
              </a:rPr>
              <a:t>in</a:t>
            </a:r>
            <a:r>
              <a:rPr sz="300" spc="25" dirty="0">
                <a:latin typeface="Arial"/>
                <a:cs typeface="Arial"/>
              </a:rPr>
              <a:t> </a:t>
            </a:r>
            <a:r>
              <a:rPr sz="300" dirty="0">
                <a:latin typeface="Arial"/>
                <a:cs typeface="Arial"/>
              </a:rPr>
              <a:t>ovarian</a:t>
            </a:r>
            <a:r>
              <a:rPr sz="300" spc="30" dirty="0">
                <a:latin typeface="Arial"/>
                <a:cs typeface="Arial"/>
              </a:rPr>
              <a:t> </a:t>
            </a:r>
            <a:r>
              <a:rPr sz="300" dirty="0">
                <a:latin typeface="Arial"/>
                <a:cs typeface="Arial"/>
              </a:rPr>
              <a:t>cancer</a:t>
            </a:r>
            <a:r>
              <a:rPr sz="300" spc="25" dirty="0">
                <a:latin typeface="Arial"/>
                <a:cs typeface="Arial"/>
              </a:rPr>
              <a:t> </a:t>
            </a:r>
            <a:r>
              <a:rPr sz="300" dirty="0">
                <a:latin typeface="Arial"/>
                <a:cs typeface="Arial"/>
              </a:rPr>
              <a:t>tissues</a:t>
            </a:r>
            <a:r>
              <a:rPr sz="300" spc="30" dirty="0">
                <a:latin typeface="Arial"/>
                <a:cs typeface="Arial"/>
              </a:rPr>
              <a:t> </a:t>
            </a:r>
            <a:r>
              <a:rPr sz="300" dirty="0">
                <a:latin typeface="Arial"/>
                <a:cs typeface="Arial"/>
              </a:rPr>
              <a:t>and</a:t>
            </a:r>
            <a:r>
              <a:rPr sz="300" spc="30" dirty="0">
                <a:latin typeface="Arial"/>
                <a:cs typeface="Arial"/>
              </a:rPr>
              <a:t> </a:t>
            </a:r>
            <a:r>
              <a:rPr sz="300" dirty="0">
                <a:latin typeface="Arial"/>
                <a:cs typeface="Arial"/>
              </a:rPr>
              <a:t>serum:</a:t>
            </a:r>
            <a:r>
              <a:rPr sz="300" spc="25" dirty="0">
                <a:latin typeface="Arial"/>
                <a:cs typeface="Arial"/>
              </a:rPr>
              <a:t> </a:t>
            </a:r>
            <a:r>
              <a:rPr sz="300" dirty="0">
                <a:latin typeface="Arial"/>
                <a:cs typeface="Arial"/>
              </a:rPr>
              <a:t>potential</a:t>
            </a:r>
            <a:r>
              <a:rPr sz="300" spc="30" dirty="0">
                <a:latin typeface="Arial"/>
                <a:cs typeface="Arial"/>
              </a:rPr>
              <a:t> </a:t>
            </a:r>
            <a:r>
              <a:rPr sz="300" dirty="0">
                <a:latin typeface="Arial"/>
                <a:cs typeface="Arial"/>
              </a:rPr>
              <a:t>role</a:t>
            </a:r>
            <a:r>
              <a:rPr sz="300" spc="25" dirty="0">
                <a:latin typeface="Arial"/>
                <a:cs typeface="Arial"/>
              </a:rPr>
              <a:t> </a:t>
            </a:r>
            <a:r>
              <a:rPr sz="300" dirty="0">
                <a:latin typeface="Arial"/>
                <a:cs typeface="Arial"/>
              </a:rPr>
              <a:t>as</a:t>
            </a:r>
            <a:r>
              <a:rPr sz="300" spc="30"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serum</a:t>
            </a:r>
            <a:r>
              <a:rPr sz="300" spc="30" dirty="0">
                <a:latin typeface="Arial"/>
                <a:cs typeface="Arial"/>
              </a:rPr>
              <a:t> </a:t>
            </a:r>
            <a:r>
              <a:rPr sz="300" dirty="0">
                <a:latin typeface="Arial"/>
                <a:cs typeface="Arial"/>
              </a:rPr>
              <a:t>biomarker.</a:t>
            </a:r>
            <a:r>
              <a:rPr sz="300" spc="10" dirty="0">
                <a:latin typeface="Arial"/>
                <a:cs typeface="Arial"/>
              </a:rPr>
              <a:t> </a:t>
            </a:r>
            <a:r>
              <a:rPr sz="300" dirty="0">
                <a:latin typeface="Arial"/>
                <a:cs typeface="Arial"/>
              </a:rPr>
              <a:t>Am</a:t>
            </a:r>
            <a:r>
              <a:rPr sz="300" spc="25" dirty="0">
                <a:latin typeface="Arial"/>
                <a:cs typeface="Arial"/>
              </a:rPr>
              <a:t> </a:t>
            </a:r>
            <a:r>
              <a:rPr sz="300" dirty="0">
                <a:latin typeface="Arial"/>
                <a:cs typeface="Arial"/>
              </a:rPr>
              <a:t>J</a:t>
            </a:r>
            <a:r>
              <a:rPr sz="300" spc="30" dirty="0">
                <a:latin typeface="Arial"/>
                <a:cs typeface="Arial"/>
              </a:rPr>
              <a:t> </a:t>
            </a:r>
            <a:r>
              <a:rPr sz="300" dirty="0">
                <a:latin typeface="Arial"/>
                <a:cs typeface="Arial"/>
              </a:rPr>
              <a:t>Clin</a:t>
            </a:r>
            <a:r>
              <a:rPr sz="300" spc="25" dirty="0">
                <a:latin typeface="Arial"/>
                <a:cs typeface="Arial"/>
              </a:rPr>
              <a:t> </a:t>
            </a:r>
            <a:r>
              <a:rPr sz="300" dirty="0">
                <a:latin typeface="Arial"/>
                <a:cs typeface="Arial"/>
              </a:rPr>
              <a:t>Pathol;134:835-45.</a:t>
            </a:r>
            <a:r>
              <a:rPr sz="300" spc="30" dirty="0">
                <a:latin typeface="Arial"/>
                <a:cs typeface="Arial"/>
              </a:rPr>
              <a:t> </a:t>
            </a:r>
            <a:r>
              <a:rPr sz="300" b="1" dirty="0">
                <a:latin typeface="Arial"/>
                <a:cs typeface="Arial"/>
              </a:rPr>
              <a:t>[16]</a:t>
            </a:r>
            <a:r>
              <a:rPr sz="300" b="1" spc="30" dirty="0">
                <a:latin typeface="Arial"/>
                <a:cs typeface="Arial"/>
              </a:rPr>
              <a:t> </a:t>
            </a:r>
            <a:r>
              <a:rPr sz="300" dirty="0">
                <a:latin typeface="Arial"/>
                <a:cs typeface="Arial"/>
              </a:rPr>
              <a:t>Pavlova</a:t>
            </a:r>
            <a:r>
              <a:rPr sz="300" spc="25" dirty="0">
                <a:latin typeface="Arial"/>
                <a:cs typeface="Arial"/>
              </a:rPr>
              <a:t> </a:t>
            </a:r>
            <a:r>
              <a:rPr sz="300" dirty="0">
                <a:latin typeface="Arial"/>
                <a:cs typeface="Arial"/>
              </a:rPr>
              <a:t>NN,</a:t>
            </a:r>
            <a:r>
              <a:rPr sz="300" spc="30" dirty="0">
                <a:latin typeface="Arial"/>
                <a:cs typeface="Arial"/>
              </a:rPr>
              <a:t> </a:t>
            </a:r>
            <a:r>
              <a:rPr sz="300" dirty="0">
                <a:latin typeface="Arial"/>
                <a:cs typeface="Arial"/>
              </a:rPr>
              <a:t>Pallasch</a:t>
            </a:r>
            <a:r>
              <a:rPr sz="300" spc="25" dirty="0">
                <a:latin typeface="Arial"/>
                <a:cs typeface="Arial"/>
              </a:rPr>
              <a:t> </a:t>
            </a:r>
            <a:r>
              <a:rPr sz="300" dirty="0">
                <a:latin typeface="Arial"/>
                <a:cs typeface="Arial"/>
              </a:rPr>
              <a:t>C,</a:t>
            </a:r>
            <a:r>
              <a:rPr sz="300" spc="30" dirty="0">
                <a:latin typeface="Arial"/>
                <a:cs typeface="Arial"/>
              </a:rPr>
              <a:t> </a:t>
            </a:r>
            <a:r>
              <a:rPr sz="300" dirty="0">
                <a:latin typeface="Arial"/>
                <a:cs typeface="Arial"/>
              </a:rPr>
              <a:t>Elia</a:t>
            </a:r>
            <a:r>
              <a:rPr sz="300" spc="10" dirty="0">
                <a:latin typeface="Arial"/>
                <a:cs typeface="Arial"/>
              </a:rPr>
              <a:t> </a:t>
            </a:r>
            <a:r>
              <a:rPr sz="300" dirty="0">
                <a:latin typeface="Arial"/>
                <a:cs typeface="Arial"/>
              </a:rPr>
              <a:t>AE,</a:t>
            </a:r>
            <a:r>
              <a:rPr sz="300" spc="25" dirty="0">
                <a:latin typeface="Arial"/>
                <a:cs typeface="Arial"/>
              </a:rPr>
              <a:t> </a:t>
            </a:r>
            <a:r>
              <a:rPr sz="300" dirty="0">
                <a:latin typeface="Arial"/>
                <a:cs typeface="Arial"/>
              </a:rPr>
              <a:t>Braun</a:t>
            </a:r>
            <a:r>
              <a:rPr sz="300" spc="30" dirty="0">
                <a:latin typeface="Arial"/>
                <a:cs typeface="Arial"/>
              </a:rPr>
              <a:t> </a:t>
            </a:r>
            <a:r>
              <a:rPr sz="300" dirty="0">
                <a:latin typeface="Arial"/>
                <a:cs typeface="Arial"/>
              </a:rPr>
              <a:t>CJ,</a:t>
            </a:r>
            <a:r>
              <a:rPr sz="300" spc="25" dirty="0">
                <a:latin typeface="Arial"/>
                <a:cs typeface="Arial"/>
              </a:rPr>
              <a:t> </a:t>
            </a:r>
            <a:r>
              <a:rPr sz="300" dirty="0">
                <a:latin typeface="Arial"/>
                <a:cs typeface="Arial"/>
              </a:rPr>
              <a:t>Westbrook</a:t>
            </a:r>
            <a:r>
              <a:rPr sz="300" spc="25" dirty="0">
                <a:latin typeface="Arial"/>
                <a:cs typeface="Arial"/>
              </a:rPr>
              <a:t> </a:t>
            </a:r>
            <a:r>
              <a:rPr sz="300" spc="-10" dirty="0">
                <a:latin typeface="Arial"/>
                <a:cs typeface="Arial"/>
              </a:rPr>
              <a:t>TF,</a:t>
            </a:r>
            <a:r>
              <a:rPr sz="300" spc="25" dirty="0">
                <a:latin typeface="Arial"/>
                <a:cs typeface="Arial"/>
              </a:rPr>
              <a:t> </a:t>
            </a:r>
            <a:r>
              <a:rPr sz="300" dirty="0">
                <a:latin typeface="Arial"/>
                <a:cs typeface="Arial"/>
              </a:rPr>
              <a:t>Hemann</a:t>
            </a:r>
            <a:r>
              <a:rPr sz="300" spc="30"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Elledge</a:t>
            </a:r>
            <a:r>
              <a:rPr sz="300" spc="30" dirty="0">
                <a:latin typeface="Arial"/>
                <a:cs typeface="Arial"/>
              </a:rPr>
              <a:t> </a:t>
            </a:r>
            <a:r>
              <a:rPr sz="300" dirty="0">
                <a:latin typeface="Arial"/>
                <a:cs typeface="Arial"/>
              </a:rPr>
              <a:t>SJ.</a:t>
            </a:r>
            <a:r>
              <a:rPr sz="300" spc="25" dirty="0">
                <a:latin typeface="Arial"/>
                <a:cs typeface="Arial"/>
              </a:rPr>
              <a:t> </a:t>
            </a:r>
            <a:r>
              <a:rPr sz="300" dirty="0">
                <a:latin typeface="Arial"/>
                <a:cs typeface="Arial"/>
              </a:rPr>
              <a:t>“A</a:t>
            </a:r>
            <a:r>
              <a:rPr sz="300" spc="10" dirty="0">
                <a:latin typeface="Arial"/>
                <a:cs typeface="Arial"/>
              </a:rPr>
              <a:t> </a:t>
            </a:r>
            <a:r>
              <a:rPr sz="300" dirty="0">
                <a:latin typeface="Arial"/>
                <a:cs typeface="Arial"/>
              </a:rPr>
              <a:t>role</a:t>
            </a:r>
            <a:r>
              <a:rPr sz="300" spc="30" dirty="0">
                <a:latin typeface="Arial"/>
                <a:cs typeface="Arial"/>
              </a:rPr>
              <a:t> </a:t>
            </a:r>
            <a:r>
              <a:rPr sz="300" dirty="0">
                <a:latin typeface="Arial"/>
                <a:cs typeface="Arial"/>
              </a:rPr>
              <a:t>for</a:t>
            </a:r>
            <a:r>
              <a:rPr sz="300" spc="30" dirty="0">
                <a:latin typeface="Arial"/>
                <a:cs typeface="Arial"/>
              </a:rPr>
              <a:t> </a:t>
            </a:r>
            <a:r>
              <a:rPr sz="300" dirty="0">
                <a:latin typeface="Arial"/>
                <a:cs typeface="Arial"/>
              </a:rPr>
              <a:t>PVRL4-driven</a:t>
            </a:r>
            <a:r>
              <a:rPr sz="300" spc="25" dirty="0">
                <a:latin typeface="Arial"/>
                <a:cs typeface="Arial"/>
              </a:rPr>
              <a:t> </a:t>
            </a:r>
            <a:r>
              <a:rPr sz="300" dirty="0">
                <a:latin typeface="Arial"/>
                <a:cs typeface="Arial"/>
              </a:rPr>
              <a:t>cell-cell</a:t>
            </a:r>
            <a:r>
              <a:rPr sz="300" spc="30" dirty="0">
                <a:latin typeface="Arial"/>
                <a:cs typeface="Arial"/>
              </a:rPr>
              <a:t> </a:t>
            </a:r>
            <a:r>
              <a:rPr sz="300" dirty="0">
                <a:latin typeface="Arial"/>
                <a:cs typeface="Arial"/>
              </a:rPr>
              <a:t>interactions</a:t>
            </a:r>
            <a:r>
              <a:rPr sz="300" spc="25" dirty="0">
                <a:latin typeface="Arial"/>
                <a:cs typeface="Arial"/>
              </a:rPr>
              <a:t> </a:t>
            </a:r>
            <a:r>
              <a:rPr sz="300" dirty="0">
                <a:latin typeface="Arial"/>
                <a:cs typeface="Arial"/>
              </a:rPr>
              <a:t>in</a:t>
            </a:r>
            <a:r>
              <a:rPr sz="300" spc="30" dirty="0">
                <a:latin typeface="Arial"/>
                <a:cs typeface="Arial"/>
              </a:rPr>
              <a:t> </a:t>
            </a:r>
            <a:r>
              <a:rPr sz="300" dirty="0">
                <a:latin typeface="Arial"/>
                <a:cs typeface="Arial"/>
              </a:rPr>
              <a:t>tumorigenesis.”</a:t>
            </a:r>
            <a:r>
              <a:rPr sz="300" spc="25" dirty="0">
                <a:latin typeface="Arial"/>
                <a:cs typeface="Arial"/>
              </a:rPr>
              <a:t> </a:t>
            </a:r>
            <a:r>
              <a:rPr sz="300" dirty="0">
                <a:solidFill>
                  <a:srgbClr val="323332"/>
                </a:solidFill>
                <a:latin typeface="Arial"/>
                <a:cs typeface="Arial"/>
              </a:rPr>
              <a:t>Elife</a:t>
            </a:r>
            <a:r>
              <a:rPr sz="300" spc="30" dirty="0">
                <a:solidFill>
                  <a:srgbClr val="323332"/>
                </a:solidFill>
                <a:latin typeface="Arial"/>
                <a:cs typeface="Arial"/>
              </a:rPr>
              <a:t> </a:t>
            </a:r>
            <a:r>
              <a:rPr sz="300" dirty="0">
                <a:latin typeface="Arial"/>
                <a:cs typeface="Arial"/>
              </a:rPr>
              <a:t>2013</a:t>
            </a:r>
            <a:r>
              <a:rPr sz="300" spc="10" dirty="0">
                <a:latin typeface="Arial"/>
                <a:cs typeface="Arial"/>
              </a:rPr>
              <a:t> </a:t>
            </a:r>
            <a:r>
              <a:rPr sz="300" spc="-25" dirty="0">
                <a:latin typeface="Arial"/>
                <a:cs typeface="Arial"/>
              </a:rPr>
              <a:t>Apr</a:t>
            </a:r>
            <a:r>
              <a:rPr sz="300" spc="500" dirty="0">
                <a:latin typeface="Arial"/>
                <a:cs typeface="Arial"/>
              </a:rPr>
              <a:t> </a:t>
            </a:r>
            <a:r>
              <a:rPr sz="300" spc="-10" dirty="0">
                <a:latin typeface="Arial"/>
                <a:cs typeface="Arial"/>
              </a:rPr>
              <a:t>30;2:e00358.</a:t>
            </a:r>
            <a:endParaRPr sz="300">
              <a:latin typeface="Arial"/>
              <a:cs typeface="Arial"/>
            </a:endParaRPr>
          </a:p>
          <a:p>
            <a:pPr marR="27940" algn="r">
              <a:lnSpc>
                <a:spcPts val="615"/>
              </a:lnSpc>
            </a:pPr>
            <a:r>
              <a:rPr sz="600" b="1" i="1" dirty="0">
                <a:latin typeface="Times New Roman"/>
                <a:cs typeface="Times New Roman"/>
              </a:rPr>
              <a:t>E-mail</a:t>
            </a:r>
            <a:r>
              <a:rPr sz="600" b="1" i="1" spc="20" dirty="0">
                <a:latin typeface="Times New Roman"/>
                <a:cs typeface="Times New Roman"/>
              </a:rPr>
              <a:t> </a:t>
            </a:r>
            <a:r>
              <a:rPr sz="450" i="1" dirty="0">
                <a:latin typeface="Times New Roman"/>
                <a:cs typeface="Times New Roman"/>
              </a:rPr>
              <a:t>:</a:t>
            </a:r>
            <a:r>
              <a:rPr sz="450" i="1" spc="20" dirty="0">
                <a:latin typeface="Times New Roman"/>
                <a:cs typeface="Times New Roman"/>
              </a:rPr>
              <a:t> </a:t>
            </a:r>
            <a:r>
              <a:rPr sz="600" i="1" spc="-10" dirty="0">
                <a:latin typeface="Times New Roman"/>
                <a:cs typeface="Times New Roman"/>
                <a:hlinkClick r:id="rId72"/>
              </a:rPr>
              <a:t>cancerbioengineering@gmail.com</a:t>
            </a:r>
            <a:endParaRPr sz="600">
              <a:latin typeface="Times New Roman"/>
              <a:cs typeface="Times New Roman"/>
            </a:endParaRPr>
          </a:p>
        </p:txBody>
      </p:sp>
      <p:pic>
        <p:nvPicPr>
          <p:cNvPr id="795" name="Picture 2"/>
          <p:cNvPicPr>
            <a:picLocks noChangeAspect="1" noChangeArrowheads="1"/>
          </p:cNvPicPr>
          <p:nvPr/>
        </p:nvPicPr>
        <p:blipFill>
          <a:blip r:embed="rId73"/>
          <a:srcRect/>
          <a:stretch>
            <a:fillRect/>
          </a:stretch>
        </p:blipFill>
        <p:spPr bwMode="auto">
          <a:xfrm>
            <a:off x="2844800" y="1676400"/>
            <a:ext cx="5864136" cy="8077200"/>
          </a:xfrm>
          <a:prstGeom prst="rect">
            <a:avLst/>
          </a:prstGeom>
          <a:noFill/>
          <a:ln w="9525">
            <a:noFill/>
            <a:miter lim="800000"/>
            <a:headEnd/>
            <a:tailEnd/>
          </a:ln>
          <a:effectLst/>
        </p:spPr>
      </p:pic>
      <p:grpSp>
        <p:nvGrpSpPr>
          <p:cNvPr id="787" name="object 787"/>
          <p:cNvGrpSpPr/>
          <p:nvPr/>
        </p:nvGrpSpPr>
        <p:grpSpPr>
          <a:xfrm>
            <a:off x="2026490" y="2211395"/>
            <a:ext cx="979169" cy="212725"/>
            <a:chOff x="2026490" y="2211395"/>
            <a:chExt cx="979169" cy="212725"/>
          </a:xfrm>
        </p:grpSpPr>
        <p:sp>
          <p:nvSpPr>
            <p:cNvPr id="788" name="object 788"/>
            <p:cNvSpPr/>
            <p:nvPr/>
          </p:nvSpPr>
          <p:spPr>
            <a:xfrm>
              <a:off x="2051890" y="2252686"/>
              <a:ext cx="766445" cy="67310"/>
            </a:xfrm>
            <a:custGeom>
              <a:avLst/>
              <a:gdLst/>
              <a:ahLst/>
              <a:cxnLst/>
              <a:rect l="l" t="t" r="r" b="b"/>
              <a:pathLst>
                <a:path w="766444" h="67310">
                  <a:moveTo>
                    <a:pt x="0" y="0"/>
                  </a:moveTo>
                  <a:lnTo>
                    <a:pt x="741097" y="64980"/>
                  </a:lnTo>
                  <a:lnTo>
                    <a:pt x="766400" y="67198"/>
                  </a:lnTo>
                </a:path>
              </a:pathLst>
            </a:custGeom>
            <a:ln w="50800">
              <a:solidFill>
                <a:srgbClr val="C82506"/>
              </a:solidFill>
            </a:ln>
          </p:spPr>
          <p:txBody>
            <a:bodyPr wrap="square" lIns="0" tIns="0" rIns="0" bIns="0" rtlCol="0"/>
            <a:lstStyle/>
            <a:p>
              <a:endParaRPr/>
            </a:p>
          </p:txBody>
        </p:sp>
        <p:sp>
          <p:nvSpPr>
            <p:cNvPr id="789" name="object 789"/>
            <p:cNvSpPr/>
            <p:nvPr/>
          </p:nvSpPr>
          <p:spPr>
            <a:xfrm>
              <a:off x="2783670" y="2211395"/>
              <a:ext cx="222250" cy="212725"/>
            </a:xfrm>
            <a:custGeom>
              <a:avLst/>
              <a:gdLst/>
              <a:ahLst/>
              <a:cxnLst/>
              <a:rect l="l" t="t" r="r" b="b"/>
              <a:pathLst>
                <a:path w="222250" h="212725">
                  <a:moveTo>
                    <a:pt x="18635" y="0"/>
                  </a:moveTo>
                  <a:lnTo>
                    <a:pt x="0" y="212543"/>
                  </a:lnTo>
                  <a:lnTo>
                    <a:pt x="221862" y="124908"/>
                  </a:lnTo>
                  <a:lnTo>
                    <a:pt x="18635" y="0"/>
                  </a:lnTo>
                  <a:close/>
                </a:path>
              </a:pathLst>
            </a:custGeom>
            <a:solidFill>
              <a:srgbClr val="C82506"/>
            </a:solid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3792034" y="1639432"/>
            <a:ext cx="3921125" cy="313690"/>
          </a:xfrm>
          <a:prstGeom prst="rect">
            <a:avLst/>
          </a:prstGeom>
        </p:spPr>
        <p:txBody>
          <a:bodyPr vert="horz" wrap="square" lIns="0" tIns="17145" rIns="0" bIns="0" rtlCol="0">
            <a:spAutoFit/>
          </a:bodyPr>
          <a:lstStyle/>
          <a:p>
            <a:pPr marL="12700">
              <a:lnSpc>
                <a:spcPct val="100000"/>
              </a:lnSpc>
              <a:spcBef>
                <a:spcPts val="135"/>
              </a:spcBef>
            </a:pPr>
            <a:r>
              <a:rPr sz="1850" b="1" dirty="0">
                <a:latin typeface="Arial"/>
                <a:cs typeface="Arial"/>
              </a:rPr>
              <a:t>Nectin-4</a:t>
            </a:r>
            <a:r>
              <a:rPr sz="1850" b="1" spc="-25" dirty="0">
                <a:latin typeface="Arial"/>
                <a:cs typeface="Arial"/>
              </a:rPr>
              <a:t> </a:t>
            </a:r>
            <a:r>
              <a:rPr sz="1850" b="1" dirty="0">
                <a:latin typeface="Arial"/>
                <a:cs typeface="Arial"/>
              </a:rPr>
              <a:t>effect</a:t>
            </a:r>
            <a:r>
              <a:rPr sz="1850" b="1" spc="-25" dirty="0">
                <a:latin typeface="Arial"/>
                <a:cs typeface="Arial"/>
              </a:rPr>
              <a:t> </a:t>
            </a:r>
            <a:r>
              <a:rPr sz="1850" b="1" dirty="0">
                <a:latin typeface="Arial"/>
                <a:cs typeface="Arial"/>
              </a:rPr>
              <a:t>in</a:t>
            </a:r>
            <a:r>
              <a:rPr sz="1850" b="1" spc="-20" dirty="0">
                <a:latin typeface="Arial"/>
                <a:cs typeface="Arial"/>
              </a:rPr>
              <a:t> </a:t>
            </a:r>
            <a:r>
              <a:rPr sz="1850" b="1" dirty="0">
                <a:latin typeface="Arial"/>
                <a:cs typeface="Arial"/>
              </a:rPr>
              <a:t>tumor</a:t>
            </a:r>
            <a:r>
              <a:rPr sz="1850" b="1" spc="-25" dirty="0">
                <a:latin typeface="Arial"/>
                <a:cs typeface="Arial"/>
              </a:rPr>
              <a:t> </a:t>
            </a:r>
            <a:r>
              <a:rPr sz="1850" b="1" spc="-10" dirty="0">
                <a:latin typeface="Arial"/>
                <a:cs typeface="Arial"/>
              </a:rPr>
              <a:t>phenotype</a:t>
            </a:r>
            <a:endParaRPr sz="1850">
              <a:latin typeface="Arial"/>
              <a:cs typeface="Arial"/>
            </a:endParaRPr>
          </a:p>
        </p:txBody>
      </p:sp>
      <p:sp>
        <p:nvSpPr>
          <p:cNvPr id="5" name="object 5"/>
          <p:cNvSpPr txBox="1"/>
          <p:nvPr/>
        </p:nvSpPr>
        <p:spPr>
          <a:xfrm>
            <a:off x="2927619" y="1942309"/>
            <a:ext cx="4425315" cy="537210"/>
          </a:xfrm>
          <a:prstGeom prst="rect">
            <a:avLst/>
          </a:prstGeom>
        </p:spPr>
        <p:txBody>
          <a:bodyPr vert="horz" wrap="square" lIns="0" tIns="15875" rIns="0" bIns="0" rtlCol="0">
            <a:spAutoFit/>
          </a:bodyPr>
          <a:lstStyle/>
          <a:p>
            <a:pPr marL="1236980">
              <a:lnSpc>
                <a:spcPct val="100000"/>
              </a:lnSpc>
              <a:spcBef>
                <a:spcPts val="125"/>
              </a:spcBef>
            </a:pPr>
            <a:r>
              <a:rPr sz="950" i="1" spc="-20" dirty="0">
                <a:latin typeface="Verdana"/>
                <a:cs typeface="Verdana"/>
              </a:rPr>
              <a:t>A.Ghidouche</a:t>
            </a:r>
            <a:r>
              <a:rPr sz="950" i="1" spc="-20" dirty="0">
                <a:latin typeface="Palatino Linotype"/>
                <a:cs typeface="Palatino Linotype"/>
              </a:rPr>
              <a:t>¹∙²</a:t>
            </a:r>
            <a:r>
              <a:rPr sz="950" i="1" spc="-20" dirty="0">
                <a:latin typeface="Verdana"/>
                <a:cs typeface="Verdana"/>
              </a:rPr>
              <a:t>,</a:t>
            </a:r>
            <a:r>
              <a:rPr sz="950" i="1" spc="-75" dirty="0">
                <a:latin typeface="Verdana"/>
                <a:cs typeface="Verdana"/>
              </a:rPr>
              <a:t> </a:t>
            </a:r>
            <a:r>
              <a:rPr sz="950" i="1" spc="-30" dirty="0">
                <a:latin typeface="Verdana"/>
                <a:cs typeface="Verdana"/>
              </a:rPr>
              <a:t>M.Lopez</a:t>
            </a:r>
            <a:r>
              <a:rPr sz="950" i="1" spc="-45" dirty="0">
                <a:latin typeface="Verdana"/>
                <a:cs typeface="Verdana"/>
              </a:rPr>
              <a:t> </a:t>
            </a:r>
            <a:r>
              <a:rPr sz="950" i="1" dirty="0">
                <a:latin typeface="Palatino Linotype"/>
                <a:cs typeface="Palatino Linotype"/>
              </a:rPr>
              <a:t>³∙</a:t>
            </a:r>
            <a:r>
              <a:rPr sz="950" dirty="0">
                <a:latin typeface="Trebuchet MS"/>
                <a:cs typeface="Trebuchet MS"/>
              </a:rPr>
              <a:t>⁴</a:t>
            </a:r>
            <a:r>
              <a:rPr sz="950" i="1" dirty="0">
                <a:latin typeface="Verdana"/>
                <a:cs typeface="Verdana"/>
              </a:rPr>
              <a:t>,</a:t>
            </a:r>
            <a:r>
              <a:rPr sz="950" i="1" spc="-70" dirty="0">
                <a:latin typeface="Verdana"/>
                <a:cs typeface="Verdana"/>
              </a:rPr>
              <a:t> </a:t>
            </a:r>
            <a:r>
              <a:rPr sz="950" i="1" spc="-30" dirty="0">
                <a:latin typeface="Verdana"/>
                <a:cs typeface="Verdana"/>
              </a:rPr>
              <a:t>R.Castellano</a:t>
            </a:r>
            <a:r>
              <a:rPr sz="950" i="1" spc="-30" dirty="0">
                <a:latin typeface="Palatino Linotype"/>
                <a:cs typeface="Palatino Linotype"/>
              </a:rPr>
              <a:t>³∙</a:t>
            </a:r>
            <a:r>
              <a:rPr sz="950" spc="-30" dirty="0">
                <a:latin typeface="Trebuchet MS"/>
                <a:cs typeface="Trebuchet MS"/>
              </a:rPr>
              <a:t>⁴</a:t>
            </a:r>
            <a:r>
              <a:rPr sz="950" spc="5" dirty="0">
                <a:latin typeface="Trebuchet MS"/>
                <a:cs typeface="Trebuchet MS"/>
              </a:rPr>
              <a:t> </a:t>
            </a:r>
            <a:r>
              <a:rPr sz="950" i="1" spc="-10" dirty="0">
                <a:latin typeface="Verdana"/>
                <a:cs typeface="Verdana"/>
              </a:rPr>
              <a:t>&amp;</a:t>
            </a:r>
            <a:r>
              <a:rPr sz="950" i="1" spc="-40" dirty="0">
                <a:latin typeface="Verdana"/>
                <a:cs typeface="Verdana"/>
              </a:rPr>
              <a:t> D.Olive</a:t>
            </a:r>
            <a:r>
              <a:rPr sz="950" i="1" spc="-45" dirty="0">
                <a:latin typeface="Verdana"/>
                <a:cs typeface="Verdana"/>
              </a:rPr>
              <a:t> </a:t>
            </a:r>
            <a:r>
              <a:rPr sz="950" i="1" spc="-25" dirty="0">
                <a:latin typeface="Palatino Linotype"/>
                <a:cs typeface="Palatino Linotype"/>
              </a:rPr>
              <a:t>³∙</a:t>
            </a:r>
            <a:r>
              <a:rPr sz="950" spc="-25" dirty="0">
                <a:latin typeface="Trebuchet MS"/>
                <a:cs typeface="Trebuchet MS"/>
              </a:rPr>
              <a:t>⁴</a:t>
            </a:r>
            <a:endParaRPr sz="950">
              <a:latin typeface="Trebuchet MS"/>
              <a:cs typeface="Trebuchet MS"/>
            </a:endParaRPr>
          </a:p>
          <a:p>
            <a:pPr marL="12700">
              <a:lnSpc>
                <a:spcPts val="695"/>
              </a:lnSpc>
              <a:spcBef>
                <a:spcPts val="40"/>
              </a:spcBef>
            </a:pPr>
            <a:r>
              <a:rPr sz="600" i="1" dirty="0">
                <a:latin typeface="Times New Roman"/>
                <a:cs typeface="Times New Roman"/>
              </a:rPr>
              <a:t>¹</a:t>
            </a:r>
            <a:r>
              <a:rPr sz="600" i="1" spc="15" dirty="0">
                <a:latin typeface="Times New Roman"/>
                <a:cs typeface="Times New Roman"/>
              </a:rPr>
              <a:t> </a:t>
            </a:r>
            <a:r>
              <a:rPr sz="600" i="1" dirty="0">
                <a:latin typeface="Times New Roman"/>
                <a:cs typeface="Times New Roman"/>
              </a:rPr>
              <a:t>Laboratoire</a:t>
            </a:r>
            <a:r>
              <a:rPr sz="600" i="1" spc="2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Génie</a:t>
            </a:r>
            <a:r>
              <a:rPr sz="600" i="1" spc="20" dirty="0">
                <a:latin typeface="Times New Roman"/>
                <a:cs typeface="Times New Roman"/>
              </a:rPr>
              <a:t> </a:t>
            </a:r>
            <a:r>
              <a:rPr sz="600" i="1" dirty="0">
                <a:latin typeface="Times New Roman"/>
                <a:cs typeface="Times New Roman"/>
              </a:rPr>
              <a:t>Biologique</a:t>
            </a:r>
            <a:r>
              <a:rPr sz="600" i="1" spc="15" dirty="0">
                <a:latin typeface="Times New Roman"/>
                <a:cs typeface="Times New Roman"/>
              </a:rPr>
              <a:t> </a:t>
            </a:r>
            <a:r>
              <a:rPr sz="600" i="1" dirty="0">
                <a:latin typeface="Times New Roman"/>
                <a:cs typeface="Times New Roman"/>
              </a:rPr>
              <a:t>des</a:t>
            </a:r>
            <a:r>
              <a:rPr sz="600" i="1" spc="20" dirty="0">
                <a:latin typeface="Times New Roman"/>
                <a:cs typeface="Times New Roman"/>
              </a:rPr>
              <a:t> </a:t>
            </a:r>
            <a:r>
              <a:rPr sz="600" i="1" dirty="0">
                <a:latin typeface="Times New Roman"/>
                <a:cs typeface="Times New Roman"/>
              </a:rPr>
              <a:t>Cancers.</a:t>
            </a:r>
            <a:r>
              <a:rPr sz="600" i="1" spc="20" dirty="0">
                <a:latin typeface="Times New Roman"/>
                <a:cs typeface="Times New Roman"/>
              </a:rPr>
              <a:t> </a:t>
            </a:r>
            <a:r>
              <a:rPr sz="600" i="1" dirty="0">
                <a:latin typeface="Times New Roman"/>
                <a:cs typeface="Times New Roman"/>
              </a:rPr>
              <a:t>Université</a:t>
            </a:r>
            <a:r>
              <a:rPr sz="600" i="1" spc="15" dirty="0">
                <a:latin typeface="Times New Roman"/>
                <a:cs typeface="Times New Roman"/>
              </a:rPr>
              <a:t> </a:t>
            </a:r>
            <a:r>
              <a:rPr sz="600" i="1" dirty="0">
                <a:latin typeface="Times New Roman"/>
                <a:cs typeface="Times New Roman"/>
              </a:rPr>
              <a:t>de</a:t>
            </a:r>
            <a:r>
              <a:rPr sz="600" i="1" spc="20" dirty="0">
                <a:latin typeface="Times New Roman"/>
                <a:cs typeface="Times New Roman"/>
              </a:rPr>
              <a:t> </a:t>
            </a:r>
            <a:r>
              <a:rPr sz="600" i="1" dirty="0">
                <a:latin typeface="Times New Roman"/>
                <a:cs typeface="Times New Roman"/>
              </a:rPr>
              <a:t>Bejaia.</a:t>
            </a:r>
            <a:r>
              <a:rPr sz="600" i="1" spc="5" dirty="0">
                <a:latin typeface="Times New Roman"/>
                <a:cs typeface="Times New Roman"/>
              </a:rPr>
              <a:t> </a:t>
            </a:r>
            <a:r>
              <a:rPr sz="600" i="1" spc="-10" dirty="0">
                <a:latin typeface="Times New Roman"/>
                <a:cs typeface="Times New Roman"/>
              </a:rPr>
              <a:t>Algérie.</a:t>
            </a:r>
            <a:endParaRPr sz="600">
              <a:latin typeface="Times New Roman"/>
              <a:cs typeface="Times New Roman"/>
            </a:endParaRPr>
          </a:p>
          <a:p>
            <a:pPr marL="12700">
              <a:lnSpc>
                <a:spcPts val="670"/>
              </a:lnSpc>
            </a:pPr>
            <a:r>
              <a:rPr sz="600" i="1" dirty="0">
                <a:latin typeface="Times New Roman"/>
                <a:cs typeface="Times New Roman"/>
              </a:rPr>
              <a:t>²</a:t>
            </a:r>
            <a:r>
              <a:rPr sz="600" i="1" spc="10" dirty="0">
                <a:latin typeface="Times New Roman"/>
                <a:cs typeface="Times New Roman"/>
              </a:rPr>
              <a:t> </a:t>
            </a:r>
            <a:r>
              <a:rPr sz="600" i="1" dirty="0">
                <a:latin typeface="Times New Roman"/>
                <a:cs typeface="Times New Roman"/>
              </a:rPr>
              <a:t>Faculté</a:t>
            </a:r>
            <a:r>
              <a:rPr sz="600" i="1" spc="15" dirty="0">
                <a:latin typeface="Times New Roman"/>
                <a:cs typeface="Times New Roman"/>
              </a:rPr>
              <a:t> </a:t>
            </a:r>
            <a:r>
              <a:rPr sz="600" i="1" dirty="0">
                <a:latin typeface="Times New Roman"/>
                <a:cs typeface="Times New Roman"/>
              </a:rPr>
              <a:t>des</a:t>
            </a:r>
            <a:r>
              <a:rPr sz="600" i="1" spc="15" dirty="0">
                <a:latin typeface="Times New Roman"/>
                <a:cs typeface="Times New Roman"/>
              </a:rPr>
              <a:t> </a:t>
            </a:r>
            <a:r>
              <a:rPr sz="600" i="1" dirty="0">
                <a:latin typeface="Times New Roman"/>
                <a:cs typeface="Times New Roman"/>
              </a:rPr>
              <a:t>Sciences</a:t>
            </a:r>
            <a:r>
              <a:rPr sz="600" i="1" spc="1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la</a:t>
            </a:r>
            <a:r>
              <a:rPr sz="600" i="1" spc="15" dirty="0">
                <a:latin typeface="Times New Roman"/>
                <a:cs typeface="Times New Roman"/>
              </a:rPr>
              <a:t> </a:t>
            </a:r>
            <a:r>
              <a:rPr sz="600" i="1" dirty="0">
                <a:latin typeface="Times New Roman"/>
                <a:cs typeface="Times New Roman"/>
              </a:rPr>
              <a:t>Nature</a:t>
            </a:r>
            <a:r>
              <a:rPr sz="600" i="1" spc="10" dirty="0">
                <a:latin typeface="Times New Roman"/>
                <a:cs typeface="Times New Roman"/>
              </a:rPr>
              <a:t> </a:t>
            </a:r>
            <a:r>
              <a:rPr sz="600" i="1" dirty="0">
                <a:latin typeface="Times New Roman"/>
                <a:cs typeface="Times New Roman"/>
              </a:rPr>
              <a:t>et</a:t>
            </a:r>
            <a:r>
              <a:rPr sz="600" i="1" spc="15"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la</a:t>
            </a:r>
            <a:r>
              <a:rPr sz="600" i="1" spc="10" dirty="0">
                <a:latin typeface="Times New Roman"/>
                <a:cs typeface="Times New Roman"/>
              </a:rPr>
              <a:t> </a:t>
            </a:r>
            <a:r>
              <a:rPr sz="600" i="1" dirty="0">
                <a:latin typeface="Times New Roman"/>
                <a:cs typeface="Times New Roman"/>
              </a:rPr>
              <a:t>Vie.</a:t>
            </a:r>
            <a:r>
              <a:rPr sz="600" i="1" spc="15" dirty="0">
                <a:latin typeface="Times New Roman"/>
                <a:cs typeface="Times New Roman"/>
              </a:rPr>
              <a:t> </a:t>
            </a:r>
            <a:r>
              <a:rPr sz="600" i="1" dirty="0">
                <a:latin typeface="Times New Roman"/>
                <a:cs typeface="Times New Roman"/>
              </a:rPr>
              <a:t>Université</a:t>
            </a:r>
            <a:r>
              <a:rPr sz="600" i="1" spc="15" dirty="0">
                <a:latin typeface="Times New Roman"/>
                <a:cs typeface="Times New Roman"/>
              </a:rPr>
              <a:t> </a:t>
            </a:r>
            <a:r>
              <a:rPr sz="600" i="1" dirty="0">
                <a:latin typeface="Times New Roman"/>
                <a:cs typeface="Times New Roman"/>
              </a:rPr>
              <a:t>de</a:t>
            </a:r>
            <a:r>
              <a:rPr sz="600" i="1" spc="10" dirty="0">
                <a:latin typeface="Times New Roman"/>
                <a:cs typeface="Times New Roman"/>
              </a:rPr>
              <a:t> </a:t>
            </a:r>
            <a:r>
              <a:rPr sz="600" i="1" dirty="0">
                <a:latin typeface="Times New Roman"/>
                <a:cs typeface="Times New Roman"/>
              </a:rPr>
              <a:t>Bejaia.</a:t>
            </a:r>
            <a:r>
              <a:rPr sz="600" i="1" spc="5" dirty="0">
                <a:latin typeface="Times New Roman"/>
                <a:cs typeface="Times New Roman"/>
              </a:rPr>
              <a:t> </a:t>
            </a:r>
            <a:r>
              <a:rPr sz="600" i="1" spc="-10" dirty="0">
                <a:latin typeface="Times New Roman"/>
                <a:cs typeface="Times New Roman"/>
              </a:rPr>
              <a:t>Algérie</a:t>
            </a:r>
            <a:endParaRPr sz="600">
              <a:latin typeface="Times New Roman"/>
              <a:cs typeface="Times New Roman"/>
            </a:endParaRPr>
          </a:p>
          <a:p>
            <a:pPr marL="12700">
              <a:lnSpc>
                <a:spcPts val="695"/>
              </a:lnSpc>
            </a:pPr>
            <a:r>
              <a:rPr sz="600" i="1" dirty="0">
                <a:latin typeface="Times New Roman"/>
                <a:cs typeface="Times New Roman"/>
              </a:rPr>
              <a:t>³</a:t>
            </a:r>
            <a:r>
              <a:rPr sz="600" i="1" spc="10" dirty="0">
                <a:latin typeface="Times New Roman"/>
                <a:cs typeface="Times New Roman"/>
              </a:rPr>
              <a:t> </a:t>
            </a:r>
            <a:r>
              <a:rPr sz="600" i="1" dirty="0">
                <a:latin typeface="Times New Roman"/>
                <a:cs typeface="Times New Roman"/>
              </a:rPr>
              <a:t>Inserm,</a:t>
            </a:r>
            <a:r>
              <a:rPr sz="600" i="1" spc="15" dirty="0">
                <a:latin typeface="Times New Roman"/>
                <a:cs typeface="Times New Roman"/>
              </a:rPr>
              <a:t> </a:t>
            </a:r>
            <a:r>
              <a:rPr sz="600" i="1" dirty="0">
                <a:latin typeface="Times New Roman"/>
                <a:cs typeface="Times New Roman"/>
              </a:rPr>
              <a:t>U1068,</a:t>
            </a:r>
            <a:r>
              <a:rPr sz="600" i="1" spc="10" dirty="0">
                <a:latin typeface="Times New Roman"/>
                <a:cs typeface="Times New Roman"/>
              </a:rPr>
              <a:t> </a:t>
            </a:r>
            <a:r>
              <a:rPr sz="600" i="1" dirty="0">
                <a:latin typeface="Times New Roman"/>
                <a:cs typeface="Times New Roman"/>
              </a:rPr>
              <a:t>Centre</a:t>
            </a:r>
            <a:r>
              <a:rPr sz="600" i="1" spc="15"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Recherche</a:t>
            </a:r>
            <a:r>
              <a:rPr sz="600" i="1" spc="10" dirty="0">
                <a:latin typeface="Times New Roman"/>
                <a:cs typeface="Times New Roman"/>
              </a:rPr>
              <a:t> </a:t>
            </a:r>
            <a:r>
              <a:rPr sz="600" i="1" dirty="0">
                <a:latin typeface="Times New Roman"/>
                <a:cs typeface="Times New Roman"/>
              </a:rPr>
              <a:t>en</a:t>
            </a:r>
            <a:r>
              <a:rPr sz="600" i="1" spc="15" dirty="0">
                <a:latin typeface="Times New Roman"/>
                <a:cs typeface="Times New Roman"/>
              </a:rPr>
              <a:t> </a:t>
            </a:r>
            <a:r>
              <a:rPr sz="600" i="1" dirty="0">
                <a:latin typeface="Times New Roman"/>
                <a:cs typeface="Times New Roman"/>
              </a:rPr>
              <a:t>Cancérologie</a:t>
            </a:r>
            <a:r>
              <a:rPr sz="600" i="1" spc="1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Marseille,</a:t>
            </a:r>
            <a:r>
              <a:rPr sz="600" i="1" spc="15" dirty="0">
                <a:latin typeface="Times New Roman"/>
                <a:cs typeface="Times New Roman"/>
              </a:rPr>
              <a:t> </a:t>
            </a:r>
            <a:r>
              <a:rPr sz="600" i="1" dirty="0">
                <a:latin typeface="Times New Roman"/>
                <a:cs typeface="Times New Roman"/>
              </a:rPr>
              <a:t>Marseille,</a:t>
            </a:r>
            <a:r>
              <a:rPr sz="600" i="1" spc="10" dirty="0">
                <a:latin typeface="Times New Roman"/>
                <a:cs typeface="Times New Roman"/>
              </a:rPr>
              <a:t> </a:t>
            </a:r>
            <a:r>
              <a:rPr sz="600" i="1" spc="-10" dirty="0">
                <a:latin typeface="Times New Roman"/>
                <a:cs typeface="Times New Roman"/>
              </a:rPr>
              <a:t>France</a:t>
            </a:r>
            <a:endParaRPr sz="600">
              <a:latin typeface="Times New Roman"/>
              <a:cs typeface="Times New Roman"/>
            </a:endParaRPr>
          </a:p>
          <a:p>
            <a:pPr marL="12700">
              <a:lnSpc>
                <a:spcPct val="100000"/>
              </a:lnSpc>
              <a:spcBef>
                <a:spcPts val="40"/>
              </a:spcBef>
            </a:pPr>
            <a:r>
              <a:rPr sz="600" dirty="0">
                <a:latin typeface="Trebuchet MS"/>
                <a:cs typeface="Trebuchet MS"/>
              </a:rPr>
              <a:t>⁴ </a:t>
            </a:r>
            <a:r>
              <a:rPr sz="600" i="1" dirty="0">
                <a:latin typeface="Times New Roman"/>
                <a:cs typeface="Times New Roman"/>
              </a:rPr>
              <a:t>Institut</a:t>
            </a:r>
            <a:r>
              <a:rPr sz="600" i="1" spc="40" dirty="0">
                <a:latin typeface="Times New Roman"/>
                <a:cs typeface="Times New Roman"/>
              </a:rPr>
              <a:t> </a:t>
            </a:r>
            <a:r>
              <a:rPr sz="600" i="1" dirty="0">
                <a:latin typeface="Times New Roman"/>
                <a:cs typeface="Times New Roman"/>
              </a:rPr>
              <a:t>Paoli-Calmettes,</a:t>
            </a:r>
            <a:r>
              <a:rPr sz="600" i="1" spc="35" dirty="0">
                <a:latin typeface="Times New Roman"/>
                <a:cs typeface="Times New Roman"/>
              </a:rPr>
              <a:t> </a:t>
            </a:r>
            <a:r>
              <a:rPr sz="600" i="1" dirty="0">
                <a:latin typeface="Times New Roman"/>
                <a:cs typeface="Times New Roman"/>
              </a:rPr>
              <a:t>Marseille,</a:t>
            </a:r>
            <a:r>
              <a:rPr sz="600" i="1" spc="35" dirty="0">
                <a:latin typeface="Times New Roman"/>
                <a:cs typeface="Times New Roman"/>
              </a:rPr>
              <a:t> </a:t>
            </a:r>
            <a:r>
              <a:rPr sz="600" i="1" spc="-10" dirty="0">
                <a:latin typeface="Times New Roman"/>
                <a:cs typeface="Times New Roman"/>
              </a:rPr>
              <a:t>France</a:t>
            </a:r>
            <a:endParaRPr sz="600">
              <a:latin typeface="Times New Roman"/>
              <a:cs typeface="Times New Roman"/>
            </a:endParaRPr>
          </a:p>
        </p:txBody>
      </p:sp>
      <p:pic>
        <p:nvPicPr>
          <p:cNvPr id="6" name="object 6"/>
          <p:cNvPicPr/>
          <p:nvPr/>
        </p:nvPicPr>
        <p:blipFill>
          <a:blip r:embed="rId2" cstate="print"/>
          <a:stretch>
            <a:fillRect/>
          </a:stretch>
        </p:blipFill>
        <p:spPr>
          <a:xfrm>
            <a:off x="2905674" y="2491394"/>
            <a:ext cx="5679843" cy="193399"/>
          </a:xfrm>
          <a:prstGeom prst="rect">
            <a:avLst/>
          </a:prstGeom>
        </p:spPr>
      </p:pic>
      <p:sp>
        <p:nvSpPr>
          <p:cNvPr id="7" name="object 7"/>
          <p:cNvSpPr txBox="1"/>
          <p:nvPr/>
        </p:nvSpPr>
        <p:spPr>
          <a:xfrm>
            <a:off x="5312676" y="2488700"/>
            <a:ext cx="886460" cy="201930"/>
          </a:xfrm>
          <a:prstGeom prst="rect">
            <a:avLst/>
          </a:prstGeom>
        </p:spPr>
        <p:txBody>
          <a:bodyPr vert="horz" wrap="square" lIns="0" tIns="13335" rIns="0" bIns="0" rtlCol="0">
            <a:spAutoFit/>
          </a:bodyPr>
          <a:lstStyle/>
          <a:p>
            <a:pPr marL="12700">
              <a:lnSpc>
                <a:spcPct val="100000"/>
              </a:lnSpc>
              <a:spcBef>
                <a:spcPts val="105"/>
              </a:spcBef>
            </a:pPr>
            <a:r>
              <a:rPr sz="1150" b="1" spc="-10" dirty="0">
                <a:latin typeface="Times New Roman"/>
                <a:cs typeface="Times New Roman"/>
              </a:rPr>
              <a:t>Introduction</a:t>
            </a:r>
            <a:endParaRPr sz="1150">
              <a:latin typeface="Times New Roman"/>
              <a:cs typeface="Times New Roman"/>
            </a:endParaRPr>
          </a:p>
        </p:txBody>
      </p:sp>
      <p:grpSp>
        <p:nvGrpSpPr>
          <p:cNvPr id="8" name="object 8"/>
          <p:cNvGrpSpPr/>
          <p:nvPr/>
        </p:nvGrpSpPr>
        <p:grpSpPr>
          <a:xfrm>
            <a:off x="4823020" y="6763838"/>
            <a:ext cx="535305" cy="357505"/>
            <a:chOff x="4823020" y="6763838"/>
            <a:chExt cx="535305" cy="357505"/>
          </a:xfrm>
        </p:grpSpPr>
        <p:pic>
          <p:nvPicPr>
            <p:cNvPr id="9" name="object 9"/>
            <p:cNvPicPr/>
            <p:nvPr/>
          </p:nvPicPr>
          <p:blipFill>
            <a:blip r:embed="rId3" cstate="print"/>
            <a:stretch>
              <a:fillRect/>
            </a:stretch>
          </p:blipFill>
          <p:spPr>
            <a:xfrm>
              <a:off x="4845938" y="6892826"/>
              <a:ext cx="72611" cy="222221"/>
            </a:xfrm>
            <a:prstGeom prst="rect">
              <a:avLst/>
            </a:prstGeom>
          </p:spPr>
        </p:pic>
        <p:sp>
          <p:nvSpPr>
            <p:cNvPr id="10" name="object 10"/>
            <p:cNvSpPr/>
            <p:nvPr/>
          </p:nvSpPr>
          <p:spPr>
            <a:xfrm>
              <a:off x="4952591" y="6820945"/>
              <a:ext cx="70485" cy="293370"/>
            </a:xfrm>
            <a:custGeom>
              <a:avLst/>
              <a:gdLst/>
              <a:ahLst/>
              <a:cxnLst/>
              <a:rect l="l" t="t" r="r" b="b"/>
              <a:pathLst>
                <a:path w="70485" h="293370">
                  <a:moveTo>
                    <a:pt x="70127" y="0"/>
                  </a:moveTo>
                  <a:lnTo>
                    <a:pt x="0" y="0"/>
                  </a:lnTo>
                  <a:lnTo>
                    <a:pt x="0" y="293372"/>
                  </a:lnTo>
                  <a:lnTo>
                    <a:pt x="70127" y="293372"/>
                  </a:lnTo>
                  <a:lnTo>
                    <a:pt x="70127" y="0"/>
                  </a:lnTo>
                  <a:close/>
                </a:path>
              </a:pathLst>
            </a:custGeom>
            <a:solidFill>
              <a:srgbClr val="A0A0A4"/>
            </a:solidFill>
          </p:spPr>
          <p:txBody>
            <a:bodyPr wrap="square" lIns="0" tIns="0" rIns="0" bIns="0" rtlCol="0"/>
            <a:lstStyle/>
            <a:p>
              <a:endParaRPr/>
            </a:p>
          </p:txBody>
        </p:sp>
        <p:sp>
          <p:nvSpPr>
            <p:cNvPr id="11" name="object 11"/>
            <p:cNvSpPr/>
            <p:nvPr/>
          </p:nvSpPr>
          <p:spPr>
            <a:xfrm>
              <a:off x="4951276"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12" name="object 12"/>
            <p:cNvSpPr/>
            <p:nvPr/>
          </p:nvSpPr>
          <p:spPr>
            <a:xfrm>
              <a:off x="4952591" y="6820944"/>
              <a:ext cx="0" cy="293370"/>
            </a:xfrm>
            <a:custGeom>
              <a:avLst/>
              <a:gdLst/>
              <a:ahLst/>
              <a:cxnLst/>
              <a:rect l="l" t="t" r="r" b="b"/>
              <a:pathLst>
                <a:path h="293370">
                  <a:moveTo>
                    <a:pt x="0" y="292788"/>
                  </a:moveTo>
                  <a:lnTo>
                    <a:pt x="0" y="0"/>
                  </a:lnTo>
                </a:path>
              </a:pathLst>
            </a:custGeom>
            <a:ln w="3175">
              <a:solidFill>
                <a:srgbClr val="000000"/>
              </a:solidFill>
            </a:ln>
          </p:spPr>
          <p:txBody>
            <a:bodyPr wrap="square" lIns="0" tIns="0" rIns="0" bIns="0" rtlCol="0"/>
            <a:lstStyle/>
            <a:p>
              <a:endParaRPr/>
            </a:p>
          </p:txBody>
        </p:sp>
        <p:sp>
          <p:nvSpPr>
            <p:cNvPr id="13" name="object 13"/>
            <p:cNvSpPr/>
            <p:nvPr/>
          </p:nvSpPr>
          <p:spPr>
            <a:xfrm>
              <a:off x="4952591" y="6820944"/>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14" name="object 14"/>
            <p:cNvSpPr/>
            <p:nvPr/>
          </p:nvSpPr>
          <p:spPr>
            <a:xfrm>
              <a:off x="5022573" y="6820944"/>
              <a:ext cx="0" cy="293370"/>
            </a:xfrm>
            <a:custGeom>
              <a:avLst/>
              <a:gdLst/>
              <a:ahLst/>
              <a:cxnLst/>
              <a:rect l="l" t="t" r="r" b="b"/>
              <a:pathLst>
                <a:path h="293370">
                  <a:moveTo>
                    <a:pt x="0" y="0"/>
                  </a:moveTo>
                  <a:lnTo>
                    <a:pt x="0" y="292788"/>
                  </a:lnTo>
                </a:path>
              </a:pathLst>
            </a:custGeom>
            <a:ln w="3175">
              <a:solidFill>
                <a:srgbClr val="000000"/>
              </a:solidFill>
            </a:ln>
          </p:spPr>
          <p:txBody>
            <a:bodyPr wrap="square" lIns="0" tIns="0" rIns="0" bIns="0" rtlCol="0"/>
            <a:lstStyle/>
            <a:p>
              <a:endParaRPr/>
            </a:p>
          </p:txBody>
        </p:sp>
        <p:sp>
          <p:nvSpPr>
            <p:cNvPr id="15" name="object 15"/>
            <p:cNvSpPr/>
            <p:nvPr/>
          </p:nvSpPr>
          <p:spPr>
            <a:xfrm>
              <a:off x="4970123" y="6796837"/>
              <a:ext cx="35560" cy="24130"/>
            </a:xfrm>
            <a:custGeom>
              <a:avLst/>
              <a:gdLst/>
              <a:ahLst/>
              <a:cxnLst/>
              <a:rect l="l" t="t" r="r" b="b"/>
              <a:pathLst>
                <a:path w="35560" h="24129">
                  <a:moveTo>
                    <a:pt x="0" y="0"/>
                  </a:moveTo>
                  <a:lnTo>
                    <a:pt x="35063" y="0"/>
                  </a:lnTo>
                </a:path>
                <a:path w="35560" h="24129">
                  <a:moveTo>
                    <a:pt x="35063" y="0"/>
                  </a:moveTo>
                  <a:lnTo>
                    <a:pt x="0" y="0"/>
                  </a:lnTo>
                </a:path>
                <a:path w="35560" h="24129">
                  <a:moveTo>
                    <a:pt x="17531" y="0"/>
                  </a:moveTo>
                  <a:lnTo>
                    <a:pt x="17531" y="24106"/>
                  </a:lnTo>
                </a:path>
              </a:pathLst>
            </a:custGeom>
            <a:ln w="3175">
              <a:solidFill>
                <a:srgbClr val="000000"/>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5056614" y="6855570"/>
              <a:ext cx="72611" cy="259477"/>
            </a:xfrm>
            <a:prstGeom prst="rect">
              <a:avLst/>
            </a:prstGeom>
          </p:spPr>
        </p:pic>
        <p:sp>
          <p:nvSpPr>
            <p:cNvPr id="17" name="object 17"/>
            <p:cNvSpPr/>
            <p:nvPr/>
          </p:nvSpPr>
          <p:spPr>
            <a:xfrm>
              <a:off x="5163267" y="6792017"/>
              <a:ext cx="70485" cy="322580"/>
            </a:xfrm>
            <a:custGeom>
              <a:avLst/>
              <a:gdLst/>
              <a:ahLst/>
              <a:cxnLst/>
              <a:rect l="l" t="t" r="r" b="b"/>
              <a:pathLst>
                <a:path w="70485" h="322579">
                  <a:moveTo>
                    <a:pt x="70127" y="0"/>
                  </a:moveTo>
                  <a:lnTo>
                    <a:pt x="0" y="0"/>
                  </a:lnTo>
                  <a:lnTo>
                    <a:pt x="0" y="322300"/>
                  </a:lnTo>
                  <a:lnTo>
                    <a:pt x="70127" y="322300"/>
                  </a:lnTo>
                  <a:lnTo>
                    <a:pt x="70127" y="0"/>
                  </a:lnTo>
                  <a:close/>
                </a:path>
              </a:pathLst>
            </a:custGeom>
            <a:solidFill>
              <a:srgbClr val="A0A0A4"/>
            </a:solidFill>
          </p:spPr>
          <p:txBody>
            <a:bodyPr wrap="square" lIns="0" tIns="0" rIns="0" bIns="0" rtlCol="0"/>
            <a:lstStyle/>
            <a:p>
              <a:endParaRPr/>
            </a:p>
          </p:txBody>
        </p:sp>
        <p:sp>
          <p:nvSpPr>
            <p:cNvPr id="18" name="object 18"/>
            <p:cNvSpPr/>
            <p:nvPr/>
          </p:nvSpPr>
          <p:spPr>
            <a:xfrm>
              <a:off x="5161952"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19" name="object 19"/>
            <p:cNvSpPr/>
            <p:nvPr/>
          </p:nvSpPr>
          <p:spPr>
            <a:xfrm>
              <a:off x="5163267" y="6792016"/>
              <a:ext cx="0" cy="321945"/>
            </a:xfrm>
            <a:custGeom>
              <a:avLst/>
              <a:gdLst/>
              <a:ahLst/>
              <a:cxnLst/>
              <a:rect l="l" t="t" r="r" b="b"/>
              <a:pathLst>
                <a:path h="321945">
                  <a:moveTo>
                    <a:pt x="0" y="321716"/>
                  </a:moveTo>
                  <a:lnTo>
                    <a:pt x="0" y="0"/>
                  </a:lnTo>
                </a:path>
              </a:pathLst>
            </a:custGeom>
            <a:ln w="3175">
              <a:solidFill>
                <a:srgbClr val="000000"/>
              </a:solidFill>
            </a:ln>
          </p:spPr>
          <p:txBody>
            <a:bodyPr wrap="square" lIns="0" tIns="0" rIns="0" bIns="0" rtlCol="0"/>
            <a:lstStyle/>
            <a:p>
              <a:endParaRPr/>
            </a:p>
          </p:txBody>
        </p:sp>
        <p:sp>
          <p:nvSpPr>
            <p:cNvPr id="20" name="object 20"/>
            <p:cNvSpPr/>
            <p:nvPr/>
          </p:nvSpPr>
          <p:spPr>
            <a:xfrm>
              <a:off x="5163267" y="6792016"/>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21" name="object 21"/>
            <p:cNvSpPr/>
            <p:nvPr/>
          </p:nvSpPr>
          <p:spPr>
            <a:xfrm>
              <a:off x="5233249" y="6792016"/>
              <a:ext cx="0" cy="321945"/>
            </a:xfrm>
            <a:custGeom>
              <a:avLst/>
              <a:gdLst/>
              <a:ahLst/>
              <a:cxnLst/>
              <a:rect l="l" t="t" r="r" b="b"/>
              <a:pathLst>
                <a:path h="321945">
                  <a:moveTo>
                    <a:pt x="0" y="0"/>
                  </a:moveTo>
                  <a:lnTo>
                    <a:pt x="0" y="321716"/>
                  </a:lnTo>
                </a:path>
              </a:pathLst>
            </a:custGeom>
            <a:ln w="3175">
              <a:solidFill>
                <a:srgbClr val="000000"/>
              </a:solidFill>
            </a:ln>
          </p:spPr>
          <p:txBody>
            <a:bodyPr wrap="square" lIns="0" tIns="0" rIns="0" bIns="0" rtlCol="0"/>
            <a:lstStyle/>
            <a:p>
              <a:endParaRPr/>
            </a:p>
          </p:txBody>
        </p:sp>
        <p:sp>
          <p:nvSpPr>
            <p:cNvPr id="22" name="object 22"/>
            <p:cNvSpPr/>
            <p:nvPr/>
          </p:nvSpPr>
          <p:spPr>
            <a:xfrm>
              <a:off x="5180799" y="6786172"/>
              <a:ext cx="35560" cy="6350"/>
            </a:xfrm>
            <a:custGeom>
              <a:avLst/>
              <a:gdLst/>
              <a:ahLst/>
              <a:cxnLst/>
              <a:rect l="l" t="t" r="r" b="b"/>
              <a:pathLst>
                <a:path w="35560" h="6350">
                  <a:moveTo>
                    <a:pt x="0" y="0"/>
                  </a:moveTo>
                  <a:lnTo>
                    <a:pt x="35063" y="0"/>
                  </a:lnTo>
                </a:path>
                <a:path w="35560" h="6350">
                  <a:moveTo>
                    <a:pt x="35063" y="0"/>
                  </a:moveTo>
                  <a:lnTo>
                    <a:pt x="0" y="0"/>
                  </a:lnTo>
                </a:path>
                <a:path w="35560" h="6350">
                  <a:moveTo>
                    <a:pt x="17531" y="0"/>
                  </a:moveTo>
                  <a:lnTo>
                    <a:pt x="17531" y="5844"/>
                  </a:lnTo>
                </a:path>
              </a:pathLst>
            </a:custGeom>
            <a:ln w="3175">
              <a:solidFill>
                <a:srgbClr val="000000"/>
              </a:solidFill>
            </a:ln>
          </p:spPr>
          <p:txBody>
            <a:bodyPr wrap="square" lIns="0" tIns="0" rIns="0" bIns="0" rtlCol="0"/>
            <a:lstStyle/>
            <a:p>
              <a:endParaRPr/>
            </a:p>
          </p:txBody>
        </p:sp>
        <p:sp>
          <p:nvSpPr>
            <p:cNvPr id="23" name="object 23"/>
            <p:cNvSpPr/>
            <p:nvPr/>
          </p:nvSpPr>
          <p:spPr>
            <a:xfrm>
              <a:off x="5268605" y="6782082"/>
              <a:ext cx="70485" cy="332740"/>
            </a:xfrm>
            <a:custGeom>
              <a:avLst/>
              <a:gdLst/>
              <a:ahLst/>
              <a:cxnLst/>
              <a:rect l="l" t="t" r="r" b="b"/>
              <a:pathLst>
                <a:path w="70485" h="332740">
                  <a:moveTo>
                    <a:pt x="70127" y="0"/>
                  </a:moveTo>
                  <a:lnTo>
                    <a:pt x="0" y="0"/>
                  </a:lnTo>
                  <a:lnTo>
                    <a:pt x="0" y="332235"/>
                  </a:lnTo>
                  <a:lnTo>
                    <a:pt x="70127" y="332235"/>
                  </a:lnTo>
                  <a:lnTo>
                    <a:pt x="70127" y="0"/>
                  </a:lnTo>
                  <a:close/>
                </a:path>
              </a:pathLst>
            </a:custGeom>
            <a:solidFill>
              <a:srgbClr val="A0A0A4"/>
            </a:solidFill>
          </p:spPr>
          <p:txBody>
            <a:bodyPr wrap="square" lIns="0" tIns="0" rIns="0" bIns="0" rtlCol="0"/>
            <a:lstStyle/>
            <a:p>
              <a:endParaRPr/>
            </a:p>
          </p:txBody>
        </p:sp>
        <p:sp>
          <p:nvSpPr>
            <p:cNvPr id="24" name="object 24"/>
            <p:cNvSpPr/>
            <p:nvPr/>
          </p:nvSpPr>
          <p:spPr>
            <a:xfrm>
              <a:off x="5267290"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25" name="object 25"/>
            <p:cNvSpPr/>
            <p:nvPr/>
          </p:nvSpPr>
          <p:spPr>
            <a:xfrm>
              <a:off x="5268605" y="6782081"/>
              <a:ext cx="0" cy="332105"/>
            </a:xfrm>
            <a:custGeom>
              <a:avLst/>
              <a:gdLst/>
              <a:ahLst/>
              <a:cxnLst/>
              <a:rect l="l" t="t" r="r" b="b"/>
              <a:pathLst>
                <a:path h="332104">
                  <a:moveTo>
                    <a:pt x="0" y="331651"/>
                  </a:moveTo>
                  <a:lnTo>
                    <a:pt x="0" y="0"/>
                  </a:lnTo>
                </a:path>
              </a:pathLst>
            </a:custGeom>
            <a:ln w="3175">
              <a:solidFill>
                <a:srgbClr val="000000"/>
              </a:solidFill>
            </a:ln>
          </p:spPr>
          <p:txBody>
            <a:bodyPr wrap="square" lIns="0" tIns="0" rIns="0" bIns="0" rtlCol="0"/>
            <a:lstStyle/>
            <a:p>
              <a:endParaRPr/>
            </a:p>
          </p:txBody>
        </p:sp>
        <p:sp>
          <p:nvSpPr>
            <p:cNvPr id="26" name="object 26"/>
            <p:cNvSpPr/>
            <p:nvPr/>
          </p:nvSpPr>
          <p:spPr>
            <a:xfrm>
              <a:off x="5268605" y="6782081"/>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27" name="object 27"/>
            <p:cNvSpPr/>
            <p:nvPr/>
          </p:nvSpPr>
          <p:spPr>
            <a:xfrm>
              <a:off x="5338587" y="6782081"/>
              <a:ext cx="0" cy="332105"/>
            </a:xfrm>
            <a:custGeom>
              <a:avLst/>
              <a:gdLst/>
              <a:ahLst/>
              <a:cxnLst/>
              <a:rect l="l" t="t" r="r" b="b"/>
              <a:pathLst>
                <a:path h="332104">
                  <a:moveTo>
                    <a:pt x="0" y="0"/>
                  </a:moveTo>
                  <a:lnTo>
                    <a:pt x="0" y="331651"/>
                  </a:lnTo>
                </a:path>
              </a:pathLst>
            </a:custGeom>
            <a:ln w="3175">
              <a:solidFill>
                <a:srgbClr val="000000"/>
              </a:solidFill>
            </a:ln>
          </p:spPr>
          <p:txBody>
            <a:bodyPr wrap="square" lIns="0" tIns="0" rIns="0" bIns="0" rtlCol="0"/>
            <a:lstStyle/>
            <a:p>
              <a:endParaRPr/>
            </a:p>
          </p:txBody>
        </p:sp>
        <p:sp>
          <p:nvSpPr>
            <p:cNvPr id="28" name="object 28"/>
            <p:cNvSpPr/>
            <p:nvPr/>
          </p:nvSpPr>
          <p:spPr>
            <a:xfrm>
              <a:off x="5286137" y="6780182"/>
              <a:ext cx="35560" cy="1905"/>
            </a:xfrm>
            <a:custGeom>
              <a:avLst/>
              <a:gdLst/>
              <a:ahLst/>
              <a:cxnLst/>
              <a:rect l="l" t="t" r="r" b="b"/>
              <a:pathLst>
                <a:path w="35560" h="1904">
                  <a:moveTo>
                    <a:pt x="0" y="0"/>
                  </a:moveTo>
                  <a:lnTo>
                    <a:pt x="35063" y="0"/>
                  </a:lnTo>
                </a:path>
                <a:path w="35560" h="1904">
                  <a:moveTo>
                    <a:pt x="35063" y="0"/>
                  </a:moveTo>
                  <a:lnTo>
                    <a:pt x="0" y="0"/>
                  </a:lnTo>
                </a:path>
                <a:path w="35560" h="1904">
                  <a:moveTo>
                    <a:pt x="17531" y="0"/>
                  </a:moveTo>
                  <a:lnTo>
                    <a:pt x="17531" y="1899"/>
                  </a:lnTo>
                </a:path>
              </a:pathLst>
            </a:custGeom>
            <a:ln w="3175">
              <a:solidFill>
                <a:srgbClr val="000000"/>
              </a:solidFill>
            </a:ln>
          </p:spPr>
          <p:txBody>
            <a:bodyPr wrap="square" lIns="0" tIns="0" rIns="0" bIns="0" rtlCol="0"/>
            <a:lstStyle/>
            <a:p>
              <a:endParaRPr/>
            </a:p>
          </p:txBody>
        </p:sp>
        <p:sp>
          <p:nvSpPr>
            <p:cNvPr id="29" name="object 29"/>
            <p:cNvSpPr/>
            <p:nvPr/>
          </p:nvSpPr>
          <p:spPr>
            <a:xfrm>
              <a:off x="4824607" y="6765425"/>
              <a:ext cx="532130" cy="354330"/>
            </a:xfrm>
            <a:custGeom>
              <a:avLst/>
              <a:gdLst/>
              <a:ahLst/>
              <a:cxnLst/>
              <a:rect l="l" t="t" r="r" b="b"/>
              <a:pathLst>
                <a:path w="532129" h="354329">
                  <a:moveTo>
                    <a:pt x="5113" y="348891"/>
                  </a:moveTo>
                  <a:lnTo>
                    <a:pt x="7743" y="348891"/>
                  </a:lnTo>
                </a:path>
                <a:path w="532129" h="354329">
                  <a:moveTo>
                    <a:pt x="7743" y="348891"/>
                  </a:moveTo>
                  <a:lnTo>
                    <a:pt x="10373" y="348891"/>
                  </a:lnTo>
                </a:path>
                <a:path w="532129" h="354329">
                  <a:moveTo>
                    <a:pt x="10373" y="348891"/>
                  </a:moveTo>
                  <a:lnTo>
                    <a:pt x="13002" y="348891"/>
                  </a:lnTo>
                </a:path>
                <a:path w="532129" h="354329">
                  <a:moveTo>
                    <a:pt x="13002" y="348891"/>
                  </a:moveTo>
                  <a:lnTo>
                    <a:pt x="15632" y="348891"/>
                  </a:lnTo>
                </a:path>
                <a:path w="532129" h="354329">
                  <a:moveTo>
                    <a:pt x="15632" y="348891"/>
                  </a:moveTo>
                  <a:lnTo>
                    <a:pt x="18262" y="348891"/>
                  </a:lnTo>
                </a:path>
                <a:path w="532129" h="354329">
                  <a:moveTo>
                    <a:pt x="18262" y="348891"/>
                  </a:moveTo>
                  <a:lnTo>
                    <a:pt x="20892" y="348891"/>
                  </a:lnTo>
                </a:path>
                <a:path w="532129" h="354329">
                  <a:moveTo>
                    <a:pt x="20892" y="348891"/>
                  </a:moveTo>
                  <a:lnTo>
                    <a:pt x="23522" y="348891"/>
                  </a:lnTo>
                </a:path>
                <a:path w="532129" h="354329">
                  <a:moveTo>
                    <a:pt x="23522" y="348891"/>
                  </a:moveTo>
                  <a:lnTo>
                    <a:pt x="26151" y="348891"/>
                  </a:lnTo>
                </a:path>
                <a:path w="532129" h="354329">
                  <a:moveTo>
                    <a:pt x="26151" y="348891"/>
                  </a:moveTo>
                  <a:lnTo>
                    <a:pt x="28781" y="348891"/>
                  </a:lnTo>
                </a:path>
                <a:path w="532129" h="354329">
                  <a:moveTo>
                    <a:pt x="28781" y="348891"/>
                  </a:moveTo>
                  <a:lnTo>
                    <a:pt x="31411" y="348891"/>
                  </a:lnTo>
                </a:path>
                <a:path w="532129" h="354329">
                  <a:moveTo>
                    <a:pt x="31411" y="348891"/>
                  </a:moveTo>
                  <a:lnTo>
                    <a:pt x="34041" y="348891"/>
                  </a:lnTo>
                </a:path>
                <a:path w="532129" h="354329">
                  <a:moveTo>
                    <a:pt x="34041" y="348891"/>
                  </a:moveTo>
                  <a:lnTo>
                    <a:pt x="36671" y="348891"/>
                  </a:lnTo>
                </a:path>
                <a:path w="532129" h="354329">
                  <a:moveTo>
                    <a:pt x="36671" y="348891"/>
                  </a:moveTo>
                  <a:lnTo>
                    <a:pt x="39300" y="348891"/>
                  </a:lnTo>
                </a:path>
                <a:path w="532129" h="354329">
                  <a:moveTo>
                    <a:pt x="39300" y="348891"/>
                  </a:moveTo>
                  <a:lnTo>
                    <a:pt x="41930" y="348891"/>
                  </a:lnTo>
                </a:path>
                <a:path w="532129" h="354329">
                  <a:moveTo>
                    <a:pt x="41930" y="348891"/>
                  </a:moveTo>
                  <a:lnTo>
                    <a:pt x="44560" y="348891"/>
                  </a:lnTo>
                </a:path>
                <a:path w="532129" h="354329">
                  <a:moveTo>
                    <a:pt x="44560" y="348891"/>
                  </a:moveTo>
                  <a:lnTo>
                    <a:pt x="47190" y="348891"/>
                  </a:lnTo>
                </a:path>
                <a:path w="532129" h="354329">
                  <a:moveTo>
                    <a:pt x="47190" y="348891"/>
                  </a:moveTo>
                  <a:lnTo>
                    <a:pt x="49820" y="348891"/>
                  </a:lnTo>
                </a:path>
                <a:path w="532129" h="354329">
                  <a:moveTo>
                    <a:pt x="49820" y="348891"/>
                  </a:moveTo>
                  <a:lnTo>
                    <a:pt x="52449" y="348891"/>
                  </a:lnTo>
                </a:path>
                <a:path w="532129" h="354329">
                  <a:moveTo>
                    <a:pt x="52449" y="348891"/>
                  </a:moveTo>
                  <a:lnTo>
                    <a:pt x="55079" y="348891"/>
                  </a:lnTo>
                </a:path>
                <a:path w="532129" h="354329">
                  <a:moveTo>
                    <a:pt x="55079" y="348891"/>
                  </a:moveTo>
                  <a:lnTo>
                    <a:pt x="57709" y="348891"/>
                  </a:lnTo>
                </a:path>
                <a:path w="532129" h="354329">
                  <a:moveTo>
                    <a:pt x="57709" y="348891"/>
                  </a:moveTo>
                  <a:lnTo>
                    <a:pt x="60339" y="348891"/>
                  </a:lnTo>
                </a:path>
                <a:path w="532129" h="354329">
                  <a:moveTo>
                    <a:pt x="60339" y="348891"/>
                  </a:moveTo>
                  <a:lnTo>
                    <a:pt x="62969" y="348891"/>
                  </a:lnTo>
                </a:path>
                <a:path w="532129" h="354329">
                  <a:moveTo>
                    <a:pt x="62969" y="348891"/>
                  </a:moveTo>
                  <a:lnTo>
                    <a:pt x="65598" y="348891"/>
                  </a:lnTo>
                </a:path>
                <a:path w="532129" h="354329">
                  <a:moveTo>
                    <a:pt x="65598" y="348891"/>
                  </a:moveTo>
                  <a:lnTo>
                    <a:pt x="68228" y="348891"/>
                  </a:lnTo>
                </a:path>
                <a:path w="532129" h="354329">
                  <a:moveTo>
                    <a:pt x="68228" y="348891"/>
                  </a:moveTo>
                  <a:lnTo>
                    <a:pt x="70858" y="348891"/>
                  </a:lnTo>
                </a:path>
                <a:path w="532129" h="354329">
                  <a:moveTo>
                    <a:pt x="70858" y="348891"/>
                  </a:moveTo>
                  <a:lnTo>
                    <a:pt x="73488" y="348891"/>
                  </a:lnTo>
                </a:path>
                <a:path w="532129" h="354329">
                  <a:moveTo>
                    <a:pt x="73488" y="348891"/>
                  </a:moveTo>
                  <a:lnTo>
                    <a:pt x="76118" y="348891"/>
                  </a:lnTo>
                </a:path>
                <a:path w="532129" h="354329">
                  <a:moveTo>
                    <a:pt x="76118" y="348891"/>
                  </a:moveTo>
                  <a:lnTo>
                    <a:pt x="78747" y="348891"/>
                  </a:lnTo>
                </a:path>
                <a:path w="532129" h="354329">
                  <a:moveTo>
                    <a:pt x="78747" y="348891"/>
                  </a:moveTo>
                  <a:lnTo>
                    <a:pt x="81377" y="348891"/>
                  </a:lnTo>
                </a:path>
                <a:path w="532129" h="354329">
                  <a:moveTo>
                    <a:pt x="81377" y="348891"/>
                  </a:moveTo>
                  <a:lnTo>
                    <a:pt x="84007" y="348891"/>
                  </a:lnTo>
                </a:path>
                <a:path w="532129" h="354329">
                  <a:moveTo>
                    <a:pt x="84007" y="348891"/>
                  </a:moveTo>
                  <a:lnTo>
                    <a:pt x="86637" y="348891"/>
                  </a:lnTo>
                </a:path>
                <a:path w="532129" h="354329">
                  <a:moveTo>
                    <a:pt x="86637" y="348891"/>
                  </a:moveTo>
                  <a:lnTo>
                    <a:pt x="89267" y="348891"/>
                  </a:lnTo>
                </a:path>
                <a:path w="532129" h="354329">
                  <a:moveTo>
                    <a:pt x="89267" y="348891"/>
                  </a:moveTo>
                  <a:lnTo>
                    <a:pt x="91896" y="348891"/>
                  </a:lnTo>
                </a:path>
                <a:path w="532129" h="354329">
                  <a:moveTo>
                    <a:pt x="91896" y="348891"/>
                  </a:moveTo>
                  <a:lnTo>
                    <a:pt x="94526" y="348891"/>
                  </a:lnTo>
                </a:path>
                <a:path w="532129" h="354329">
                  <a:moveTo>
                    <a:pt x="94526" y="348891"/>
                  </a:moveTo>
                  <a:lnTo>
                    <a:pt x="97156" y="348891"/>
                  </a:lnTo>
                </a:path>
                <a:path w="532129" h="354329">
                  <a:moveTo>
                    <a:pt x="97156" y="348891"/>
                  </a:moveTo>
                  <a:lnTo>
                    <a:pt x="99786" y="348891"/>
                  </a:lnTo>
                </a:path>
                <a:path w="532129" h="354329">
                  <a:moveTo>
                    <a:pt x="99786" y="348891"/>
                  </a:moveTo>
                  <a:lnTo>
                    <a:pt x="102416" y="348891"/>
                  </a:lnTo>
                </a:path>
                <a:path w="532129" h="354329">
                  <a:moveTo>
                    <a:pt x="102416" y="348891"/>
                  </a:moveTo>
                  <a:lnTo>
                    <a:pt x="105045" y="348891"/>
                  </a:lnTo>
                </a:path>
                <a:path w="532129" h="354329">
                  <a:moveTo>
                    <a:pt x="105045" y="348891"/>
                  </a:moveTo>
                  <a:lnTo>
                    <a:pt x="107675" y="348891"/>
                  </a:lnTo>
                </a:path>
                <a:path w="532129" h="354329">
                  <a:moveTo>
                    <a:pt x="107675" y="348891"/>
                  </a:moveTo>
                  <a:lnTo>
                    <a:pt x="110305" y="348891"/>
                  </a:lnTo>
                </a:path>
                <a:path w="532129" h="354329">
                  <a:moveTo>
                    <a:pt x="110305" y="348891"/>
                  </a:moveTo>
                  <a:lnTo>
                    <a:pt x="112935" y="348891"/>
                  </a:lnTo>
                </a:path>
                <a:path w="532129" h="354329">
                  <a:moveTo>
                    <a:pt x="112935" y="348891"/>
                  </a:moveTo>
                  <a:lnTo>
                    <a:pt x="115565" y="348891"/>
                  </a:lnTo>
                </a:path>
                <a:path w="532129" h="354329">
                  <a:moveTo>
                    <a:pt x="115565" y="348891"/>
                  </a:moveTo>
                  <a:lnTo>
                    <a:pt x="118194" y="348891"/>
                  </a:lnTo>
                </a:path>
                <a:path w="532129" h="354329">
                  <a:moveTo>
                    <a:pt x="118194" y="348891"/>
                  </a:moveTo>
                  <a:lnTo>
                    <a:pt x="120824" y="348891"/>
                  </a:lnTo>
                </a:path>
                <a:path w="532129" h="354329">
                  <a:moveTo>
                    <a:pt x="120824" y="348891"/>
                  </a:moveTo>
                  <a:lnTo>
                    <a:pt x="123454" y="348891"/>
                  </a:lnTo>
                </a:path>
                <a:path w="532129" h="354329">
                  <a:moveTo>
                    <a:pt x="123454" y="348891"/>
                  </a:moveTo>
                  <a:lnTo>
                    <a:pt x="126084" y="348891"/>
                  </a:lnTo>
                </a:path>
                <a:path w="532129" h="354329">
                  <a:moveTo>
                    <a:pt x="126084" y="348891"/>
                  </a:moveTo>
                  <a:lnTo>
                    <a:pt x="128714" y="348891"/>
                  </a:lnTo>
                </a:path>
                <a:path w="532129" h="354329">
                  <a:moveTo>
                    <a:pt x="128714" y="348891"/>
                  </a:moveTo>
                  <a:lnTo>
                    <a:pt x="131343" y="348891"/>
                  </a:lnTo>
                </a:path>
                <a:path w="532129" h="354329">
                  <a:moveTo>
                    <a:pt x="131343" y="348891"/>
                  </a:moveTo>
                  <a:lnTo>
                    <a:pt x="133973" y="348891"/>
                  </a:lnTo>
                </a:path>
                <a:path w="532129" h="354329">
                  <a:moveTo>
                    <a:pt x="133973" y="348891"/>
                  </a:moveTo>
                  <a:lnTo>
                    <a:pt x="136603" y="348891"/>
                  </a:lnTo>
                </a:path>
                <a:path w="532129" h="354329">
                  <a:moveTo>
                    <a:pt x="136603" y="348891"/>
                  </a:moveTo>
                  <a:lnTo>
                    <a:pt x="139233" y="348891"/>
                  </a:lnTo>
                </a:path>
                <a:path w="532129" h="354329">
                  <a:moveTo>
                    <a:pt x="139233" y="348891"/>
                  </a:moveTo>
                  <a:lnTo>
                    <a:pt x="141863" y="348891"/>
                  </a:lnTo>
                </a:path>
                <a:path w="532129" h="354329">
                  <a:moveTo>
                    <a:pt x="141863" y="348891"/>
                  </a:moveTo>
                  <a:lnTo>
                    <a:pt x="144492" y="348891"/>
                  </a:lnTo>
                </a:path>
                <a:path w="532129" h="354329">
                  <a:moveTo>
                    <a:pt x="144492" y="348891"/>
                  </a:moveTo>
                  <a:lnTo>
                    <a:pt x="147122" y="348891"/>
                  </a:lnTo>
                </a:path>
                <a:path w="532129" h="354329">
                  <a:moveTo>
                    <a:pt x="147122" y="348891"/>
                  </a:moveTo>
                  <a:lnTo>
                    <a:pt x="149752" y="348891"/>
                  </a:lnTo>
                </a:path>
                <a:path w="532129" h="354329">
                  <a:moveTo>
                    <a:pt x="149752" y="348891"/>
                  </a:moveTo>
                  <a:lnTo>
                    <a:pt x="152382" y="348891"/>
                  </a:lnTo>
                </a:path>
                <a:path w="532129" h="354329">
                  <a:moveTo>
                    <a:pt x="152382" y="348891"/>
                  </a:moveTo>
                  <a:lnTo>
                    <a:pt x="155012" y="348891"/>
                  </a:lnTo>
                </a:path>
                <a:path w="532129" h="354329">
                  <a:moveTo>
                    <a:pt x="155012" y="348891"/>
                  </a:moveTo>
                  <a:lnTo>
                    <a:pt x="157641" y="348891"/>
                  </a:lnTo>
                </a:path>
                <a:path w="532129" h="354329">
                  <a:moveTo>
                    <a:pt x="157641" y="348891"/>
                  </a:moveTo>
                  <a:lnTo>
                    <a:pt x="160271" y="348891"/>
                  </a:lnTo>
                </a:path>
                <a:path w="532129" h="354329">
                  <a:moveTo>
                    <a:pt x="160271" y="348891"/>
                  </a:moveTo>
                  <a:lnTo>
                    <a:pt x="162901" y="348891"/>
                  </a:lnTo>
                </a:path>
                <a:path w="532129" h="354329">
                  <a:moveTo>
                    <a:pt x="162901" y="348891"/>
                  </a:moveTo>
                  <a:lnTo>
                    <a:pt x="165531" y="348891"/>
                  </a:lnTo>
                </a:path>
                <a:path w="532129" h="354329">
                  <a:moveTo>
                    <a:pt x="165531" y="348891"/>
                  </a:moveTo>
                  <a:lnTo>
                    <a:pt x="168161" y="348891"/>
                  </a:lnTo>
                </a:path>
                <a:path w="532129" h="354329">
                  <a:moveTo>
                    <a:pt x="168161" y="348891"/>
                  </a:moveTo>
                  <a:lnTo>
                    <a:pt x="170790" y="348891"/>
                  </a:lnTo>
                </a:path>
                <a:path w="532129" h="354329">
                  <a:moveTo>
                    <a:pt x="170790" y="348891"/>
                  </a:moveTo>
                  <a:lnTo>
                    <a:pt x="173420" y="348891"/>
                  </a:lnTo>
                </a:path>
                <a:path w="532129" h="354329">
                  <a:moveTo>
                    <a:pt x="173420" y="348891"/>
                  </a:moveTo>
                  <a:lnTo>
                    <a:pt x="176050" y="348891"/>
                  </a:lnTo>
                </a:path>
                <a:path w="532129" h="354329">
                  <a:moveTo>
                    <a:pt x="176050" y="348891"/>
                  </a:moveTo>
                  <a:lnTo>
                    <a:pt x="178680" y="348891"/>
                  </a:lnTo>
                </a:path>
                <a:path w="532129" h="354329">
                  <a:moveTo>
                    <a:pt x="178680" y="348891"/>
                  </a:moveTo>
                  <a:lnTo>
                    <a:pt x="181309" y="348891"/>
                  </a:lnTo>
                </a:path>
                <a:path w="532129" h="354329">
                  <a:moveTo>
                    <a:pt x="181309" y="348891"/>
                  </a:moveTo>
                  <a:lnTo>
                    <a:pt x="183939" y="348891"/>
                  </a:lnTo>
                </a:path>
                <a:path w="532129" h="354329">
                  <a:moveTo>
                    <a:pt x="183939" y="348891"/>
                  </a:moveTo>
                  <a:lnTo>
                    <a:pt x="186569" y="348891"/>
                  </a:lnTo>
                </a:path>
                <a:path w="532129" h="354329">
                  <a:moveTo>
                    <a:pt x="186569" y="348891"/>
                  </a:moveTo>
                  <a:lnTo>
                    <a:pt x="189199" y="348891"/>
                  </a:lnTo>
                </a:path>
                <a:path w="532129" h="354329">
                  <a:moveTo>
                    <a:pt x="189199" y="348891"/>
                  </a:moveTo>
                  <a:lnTo>
                    <a:pt x="191829" y="348891"/>
                  </a:lnTo>
                </a:path>
                <a:path w="532129" h="354329">
                  <a:moveTo>
                    <a:pt x="191829" y="348891"/>
                  </a:moveTo>
                  <a:lnTo>
                    <a:pt x="194458" y="348891"/>
                  </a:lnTo>
                </a:path>
                <a:path w="532129" h="354329">
                  <a:moveTo>
                    <a:pt x="194458" y="348891"/>
                  </a:moveTo>
                  <a:lnTo>
                    <a:pt x="197088" y="348891"/>
                  </a:lnTo>
                </a:path>
                <a:path w="532129" h="354329">
                  <a:moveTo>
                    <a:pt x="197088" y="348891"/>
                  </a:moveTo>
                  <a:lnTo>
                    <a:pt x="199718" y="348891"/>
                  </a:lnTo>
                </a:path>
                <a:path w="532129" h="354329">
                  <a:moveTo>
                    <a:pt x="199718" y="348891"/>
                  </a:moveTo>
                  <a:lnTo>
                    <a:pt x="202348" y="348891"/>
                  </a:lnTo>
                </a:path>
                <a:path w="532129" h="354329">
                  <a:moveTo>
                    <a:pt x="202348" y="348891"/>
                  </a:moveTo>
                  <a:lnTo>
                    <a:pt x="204978" y="348891"/>
                  </a:lnTo>
                </a:path>
                <a:path w="532129" h="354329">
                  <a:moveTo>
                    <a:pt x="204978" y="348891"/>
                  </a:moveTo>
                  <a:lnTo>
                    <a:pt x="207607" y="348891"/>
                  </a:lnTo>
                </a:path>
                <a:path w="532129" h="354329">
                  <a:moveTo>
                    <a:pt x="207607" y="348891"/>
                  </a:moveTo>
                  <a:lnTo>
                    <a:pt x="210237" y="348891"/>
                  </a:lnTo>
                </a:path>
                <a:path w="532129" h="354329">
                  <a:moveTo>
                    <a:pt x="210237" y="348891"/>
                  </a:moveTo>
                  <a:lnTo>
                    <a:pt x="212867" y="348891"/>
                  </a:lnTo>
                </a:path>
                <a:path w="532129" h="354329">
                  <a:moveTo>
                    <a:pt x="212867" y="348891"/>
                  </a:moveTo>
                  <a:lnTo>
                    <a:pt x="215497" y="348891"/>
                  </a:lnTo>
                </a:path>
                <a:path w="532129" h="354329">
                  <a:moveTo>
                    <a:pt x="215497" y="348891"/>
                  </a:moveTo>
                  <a:lnTo>
                    <a:pt x="218127" y="348891"/>
                  </a:lnTo>
                </a:path>
                <a:path w="532129" h="354329">
                  <a:moveTo>
                    <a:pt x="218127" y="348891"/>
                  </a:moveTo>
                  <a:lnTo>
                    <a:pt x="220756" y="348891"/>
                  </a:lnTo>
                </a:path>
                <a:path w="532129" h="354329">
                  <a:moveTo>
                    <a:pt x="220756" y="348891"/>
                  </a:moveTo>
                  <a:lnTo>
                    <a:pt x="223386" y="348891"/>
                  </a:lnTo>
                </a:path>
                <a:path w="532129" h="354329">
                  <a:moveTo>
                    <a:pt x="223386" y="348891"/>
                  </a:moveTo>
                  <a:lnTo>
                    <a:pt x="226016" y="348891"/>
                  </a:lnTo>
                </a:path>
                <a:path w="532129" h="354329">
                  <a:moveTo>
                    <a:pt x="226016" y="348891"/>
                  </a:moveTo>
                  <a:lnTo>
                    <a:pt x="228646" y="348891"/>
                  </a:lnTo>
                </a:path>
                <a:path w="532129" h="354329">
                  <a:moveTo>
                    <a:pt x="228646" y="348891"/>
                  </a:moveTo>
                  <a:lnTo>
                    <a:pt x="231276" y="348891"/>
                  </a:lnTo>
                </a:path>
                <a:path w="532129" h="354329">
                  <a:moveTo>
                    <a:pt x="231276" y="348891"/>
                  </a:moveTo>
                  <a:lnTo>
                    <a:pt x="233905" y="348891"/>
                  </a:lnTo>
                </a:path>
                <a:path w="532129" h="354329">
                  <a:moveTo>
                    <a:pt x="233905" y="348891"/>
                  </a:moveTo>
                  <a:lnTo>
                    <a:pt x="236535" y="348891"/>
                  </a:lnTo>
                </a:path>
                <a:path w="532129" h="354329">
                  <a:moveTo>
                    <a:pt x="236535" y="348891"/>
                  </a:moveTo>
                  <a:lnTo>
                    <a:pt x="239165" y="348891"/>
                  </a:lnTo>
                </a:path>
                <a:path w="532129" h="354329">
                  <a:moveTo>
                    <a:pt x="239165" y="348891"/>
                  </a:moveTo>
                  <a:lnTo>
                    <a:pt x="241795" y="348891"/>
                  </a:lnTo>
                </a:path>
                <a:path w="532129" h="354329">
                  <a:moveTo>
                    <a:pt x="241795" y="348891"/>
                  </a:moveTo>
                  <a:lnTo>
                    <a:pt x="244425" y="348891"/>
                  </a:lnTo>
                </a:path>
                <a:path w="532129" h="354329">
                  <a:moveTo>
                    <a:pt x="244425" y="348891"/>
                  </a:moveTo>
                  <a:lnTo>
                    <a:pt x="247054" y="348891"/>
                  </a:lnTo>
                </a:path>
                <a:path w="532129" h="354329">
                  <a:moveTo>
                    <a:pt x="247054" y="348891"/>
                  </a:moveTo>
                  <a:lnTo>
                    <a:pt x="249684" y="348891"/>
                  </a:lnTo>
                </a:path>
                <a:path w="532129" h="354329">
                  <a:moveTo>
                    <a:pt x="249684" y="348891"/>
                  </a:moveTo>
                  <a:lnTo>
                    <a:pt x="252314" y="348891"/>
                  </a:lnTo>
                </a:path>
                <a:path w="532129" h="354329">
                  <a:moveTo>
                    <a:pt x="252314" y="348891"/>
                  </a:moveTo>
                  <a:lnTo>
                    <a:pt x="254944" y="348891"/>
                  </a:lnTo>
                </a:path>
                <a:path w="532129" h="354329">
                  <a:moveTo>
                    <a:pt x="254944" y="348891"/>
                  </a:moveTo>
                  <a:lnTo>
                    <a:pt x="257574" y="348891"/>
                  </a:lnTo>
                </a:path>
                <a:path w="532129" h="354329">
                  <a:moveTo>
                    <a:pt x="257574" y="348891"/>
                  </a:moveTo>
                  <a:lnTo>
                    <a:pt x="260203" y="348891"/>
                  </a:lnTo>
                </a:path>
                <a:path w="532129" h="354329">
                  <a:moveTo>
                    <a:pt x="260203" y="348891"/>
                  </a:moveTo>
                  <a:lnTo>
                    <a:pt x="262833" y="348891"/>
                  </a:lnTo>
                </a:path>
                <a:path w="532129" h="354329">
                  <a:moveTo>
                    <a:pt x="262833" y="348891"/>
                  </a:moveTo>
                  <a:lnTo>
                    <a:pt x="265463" y="348891"/>
                  </a:lnTo>
                </a:path>
                <a:path w="532129" h="354329">
                  <a:moveTo>
                    <a:pt x="265463" y="348891"/>
                  </a:moveTo>
                  <a:lnTo>
                    <a:pt x="268093" y="348891"/>
                  </a:lnTo>
                </a:path>
                <a:path w="532129" h="354329">
                  <a:moveTo>
                    <a:pt x="268093" y="348891"/>
                  </a:moveTo>
                  <a:lnTo>
                    <a:pt x="270723" y="348891"/>
                  </a:lnTo>
                </a:path>
                <a:path w="532129" h="354329">
                  <a:moveTo>
                    <a:pt x="270723" y="348891"/>
                  </a:moveTo>
                  <a:lnTo>
                    <a:pt x="273352" y="348891"/>
                  </a:lnTo>
                </a:path>
                <a:path w="532129" h="354329">
                  <a:moveTo>
                    <a:pt x="273352" y="348891"/>
                  </a:moveTo>
                  <a:lnTo>
                    <a:pt x="275982" y="348891"/>
                  </a:lnTo>
                </a:path>
                <a:path w="532129" h="354329">
                  <a:moveTo>
                    <a:pt x="275982" y="348891"/>
                  </a:moveTo>
                  <a:lnTo>
                    <a:pt x="278612" y="348891"/>
                  </a:lnTo>
                </a:path>
                <a:path w="532129" h="354329">
                  <a:moveTo>
                    <a:pt x="278612" y="348891"/>
                  </a:moveTo>
                  <a:lnTo>
                    <a:pt x="281242" y="348891"/>
                  </a:lnTo>
                </a:path>
                <a:path w="532129" h="354329">
                  <a:moveTo>
                    <a:pt x="281242" y="348891"/>
                  </a:moveTo>
                  <a:lnTo>
                    <a:pt x="283872" y="348891"/>
                  </a:lnTo>
                </a:path>
                <a:path w="532129" h="354329">
                  <a:moveTo>
                    <a:pt x="283872" y="348891"/>
                  </a:moveTo>
                  <a:lnTo>
                    <a:pt x="286501" y="348891"/>
                  </a:lnTo>
                </a:path>
                <a:path w="532129" h="354329">
                  <a:moveTo>
                    <a:pt x="286501" y="348891"/>
                  </a:moveTo>
                  <a:lnTo>
                    <a:pt x="289131" y="348891"/>
                  </a:lnTo>
                </a:path>
                <a:path w="532129" h="354329">
                  <a:moveTo>
                    <a:pt x="289131" y="348891"/>
                  </a:moveTo>
                  <a:lnTo>
                    <a:pt x="291761" y="348891"/>
                  </a:lnTo>
                </a:path>
                <a:path w="532129" h="354329">
                  <a:moveTo>
                    <a:pt x="291761" y="348891"/>
                  </a:moveTo>
                  <a:lnTo>
                    <a:pt x="294391" y="348891"/>
                  </a:lnTo>
                </a:path>
                <a:path w="532129" h="354329">
                  <a:moveTo>
                    <a:pt x="294391" y="348891"/>
                  </a:moveTo>
                  <a:lnTo>
                    <a:pt x="297021" y="348891"/>
                  </a:lnTo>
                </a:path>
                <a:path w="532129" h="354329">
                  <a:moveTo>
                    <a:pt x="297021" y="348891"/>
                  </a:moveTo>
                  <a:lnTo>
                    <a:pt x="299650" y="348891"/>
                  </a:lnTo>
                </a:path>
                <a:path w="532129" h="354329">
                  <a:moveTo>
                    <a:pt x="299650" y="348891"/>
                  </a:moveTo>
                  <a:lnTo>
                    <a:pt x="302280" y="348891"/>
                  </a:lnTo>
                </a:path>
                <a:path w="532129" h="354329">
                  <a:moveTo>
                    <a:pt x="302280" y="348891"/>
                  </a:moveTo>
                  <a:lnTo>
                    <a:pt x="304910" y="348891"/>
                  </a:lnTo>
                </a:path>
                <a:path w="532129" h="354329">
                  <a:moveTo>
                    <a:pt x="304910" y="348891"/>
                  </a:moveTo>
                  <a:lnTo>
                    <a:pt x="307540" y="348891"/>
                  </a:lnTo>
                </a:path>
                <a:path w="532129" h="354329">
                  <a:moveTo>
                    <a:pt x="307540" y="348891"/>
                  </a:moveTo>
                  <a:lnTo>
                    <a:pt x="310170" y="348891"/>
                  </a:lnTo>
                </a:path>
                <a:path w="532129" h="354329">
                  <a:moveTo>
                    <a:pt x="310170" y="348891"/>
                  </a:moveTo>
                  <a:lnTo>
                    <a:pt x="312799" y="348891"/>
                  </a:lnTo>
                </a:path>
                <a:path w="532129" h="354329">
                  <a:moveTo>
                    <a:pt x="312799" y="348891"/>
                  </a:moveTo>
                  <a:lnTo>
                    <a:pt x="315429" y="348891"/>
                  </a:lnTo>
                </a:path>
                <a:path w="532129" h="354329">
                  <a:moveTo>
                    <a:pt x="315429" y="348891"/>
                  </a:moveTo>
                  <a:lnTo>
                    <a:pt x="318059" y="348891"/>
                  </a:lnTo>
                </a:path>
                <a:path w="532129" h="354329">
                  <a:moveTo>
                    <a:pt x="318059" y="348891"/>
                  </a:moveTo>
                  <a:lnTo>
                    <a:pt x="320689" y="348891"/>
                  </a:lnTo>
                </a:path>
                <a:path w="532129" h="354329">
                  <a:moveTo>
                    <a:pt x="320689" y="348891"/>
                  </a:moveTo>
                  <a:lnTo>
                    <a:pt x="323319" y="348891"/>
                  </a:lnTo>
                </a:path>
                <a:path w="532129" h="354329">
                  <a:moveTo>
                    <a:pt x="323319" y="348891"/>
                  </a:moveTo>
                  <a:lnTo>
                    <a:pt x="325948" y="348891"/>
                  </a:lnTo>
                </a:path>
                <a:path w="532129" h="354329">
                  <a:moveTo>
                    <a:pt x="325948" y="348891"/>
                  </a:moveTo>
                  <a:lnTo>
                    <a:pt x="328578" y="348891"/>
                  </a:lnTo>
                </a:path>
                <a:path w="532129" h="354329">
                  <a:moveTo>
                    <a:pt x="328578" y="348891"/>
                  </a:moveTo>
                  <a:lnTo>
                    <a:pt x="331208" y="348891"/>
                  </a:lnTo>
                </a:path>
                <a:path w="532129" h="354329">
                  <a:moveTo>
                    <a:pt x="331208" y="348891"/>
                  </a:moveTo>
                  <a:lnTo>
                    <a:pt x="333838" y="348891"/>
                  </a:lnTo>
                </a:path>
                <a:path w="532129" h="354329">
                  <a:moveTo>
                    <a:pt x="333838" y="348891"/>
                  </a:moveTo>
                  <a:lnTo>
                    <a:pt x="336468" y="348891"/>
                  </a:lnTo>
                </a:path>
                <a:path w="532129" h="354329">
                  <a:moveTo>
                    <a:pt x="336468" y="348891"/>
                  </a:moveTo>
                  <a:lnTo>
                    <a:pt x="339097" y="348891"/>
                  </a:lnTo>
                </a:path>
                <a:path w="532129" h="354329">
                  <a:moveTo>
                    <a:pt x="339097" y="348891"/>
                  </a:moveTo>
                  <a:lnTo>
                    <a:pt x="341727" y="348891"/>
                  </a:lnTo>
                </a:path>
                <a:path w="532129" h="354329">
                  <a:moveTo>
                    <a:pt x="341727" y="348891"/>
                  </a:moveTo>
                  <a:lnTo>
                    <a:pt x="344357" y="348891"/>
                  </a:lnTo>
                </a:path>
                <a:path w="532129" h="354329">
                  <a:moveTo>
                    <a:pt x="344357" y="348891"/>
                  </a:moveTo>
                  <a:lnTo>
                    <a:pt x="346987" y="348891"/>
                  </a:lnTo>
                </a:path>
                <a:path w="532129" h="354329">
                  <a:moveTo>
                    <a:pt x="346987" y="348891"/>
                  </a:moveTo>
                  <a:lnTo>
                    <a:pt x="349617" y="348891"/>
                  </a:lnTo>
                </a:path>
                <a:path w="532129" h="354329">
                  <a:moveTo>
                    <a:pt x="349617" y="348891"/>
                  </a:moveTo>
                  <a:lnTo>
                    <a:pt x="352246" y="348891"/>
                  </a:lnTo>
                </a:path>
                <a:path w="532129" h="354329">
                  <a:moveTo>
                    <a:pt x="352246" y="348891"/>
                  </a:moveTo>
                  <a:lnTo>
                    <a:pt x="354876" y="348891"/>
                  </a:lnTo>
                </a:path>
                <a:path w="532129" h="354329">
                  <a:moveTo>
                    <a:pt x="354876" y="348891"/>
                  </a:moveTo>
                  <a:lnTo>
                    <a:pt x="357506" y="348891"/>
                  </a:lnTo>
                </a:path>
                <a:path w="532129" h="354329">
                  <a:moveTo>
                    <a:pt x="357506" y="348891"/>
                  </a:moveTo>
                  <a:lnTo>
                    <a:pt x="360136" y="348891"/>
                  </a:lnTo>
                </a:path>
                <a:path w="532129" h="354329">
                  <a:moveTo>
                    <a:pt x="360136" y="348891"/>
                  </a:moveTo>
                  <a:lnTo>
                    <a:pt x="362766" y="348891"/>
                  </a:lnTo>
                </a:path>
                <a:path w="532129" h="354329">
                  <a:moveTo>
                    <a:pt x="362766" y="348891"/>
                  </a:moveTo>
                  <a:lnTo>
                    <a:pt x="365395" y="348891"/>
                  </a:lnTo>
                </a:path>
                <a:path w="532129" h="354329">
                  <a:moveTo>
                    <a:pt x="365395" y="348891"/>
                  </a:moveTo>
                  <a:lnTo>
                    <a:pt x="368025" y="348891"/>
                  </a:lnTo>
                </a:path>
                <a:path w="532129" h="354329">
                  <a:moveTo>
                    <a:pt x="368025" y="348891"/>
                  </a:moveTo>
                  <a:lnTo>
                    <a:pt x="370655" y="348891"/>
                  </a:lnTo>
                </a:path>
                <a:path w="532129" h="354329">
                  <a:moveTo>
                    <a:pt x="370655" y="348891"/>
                  </a:moveTo>
                  <a:lnTo>
                    <a:pt x="373285" y="348891"/>
                  </a:lnTo>
                </a:path>
                <a:path w="532129" h="354329">
                  <a:moveTo>
                    <a:pt x="373285" y="348891"/>
                  </a:moveTo>
                  <a:lnTo>
                    <a:pt x="375915" y="348891"/>
                  </a:lnTo>
                </a:path>
                <a:path w="532129" h="354329">
                  <a:moveTo>
                    <a:pt x="375915" y="348891"/>
                  </a:moveTo>
                  <a:lnTo>
                    <a:pt x="378544" y="348891"/>
                  </a:lnTo>
                </a:path>
                <a:path w="532129" h="354329">
                  <a:moveTo>
                    <a:pt x="378544" y="348891"/>
                  </a:moveTo>
                  <a:lnTo>
                    <a:pt x="381174" y="348891"/>
                  </a:lnTo>
                </a:path>
                <a:path w="532129" h="354329">
                  <a:moveTo>
                    <a:pt x="381174" y="348891"/>
                  </a:moveTo>
                  <a:lnTo>
                    <a:pt x="383804" y="348891"/>
                  </a:lnTo>
                </a:path>
                <a:path w="532129" h="354329">
                  <a:moveTo>
                    <a:pt x="383804" y="348891"/>
                  </a:moveTo>
                  <a:lnTo>
                    <a:pt x="386434" y="348891"/>
                  </a:lnTo>
                </a:path>
                <a:path w="532129" h="354329">
                  <a:moveTo>
                    <a:pt x="386434" y="348891"/>
                  </a:moveTo>
                  <a:lnTo>
                    <a:pt x="389064" y="348891"/>
                  </a:lnTo>
                </a:path>
                <a:path w="532129" h="354329">
                  <a:moveTo>
                    <a:pt x="389064" y="348891"/>
                  </a:moveTo>
                  <a:lnTo>
                    <a:pt x="391693" y="348891"/>
                  </a:lnTo>
                </a:path>
                <a:path w="532129" h="354329">
                  <a:moveTo>
                    <a:pt x="391693" y="348891"/>
                  </a:moveTo>
                  <a:lnTo>
                    <a:pt x="394323" y="348891"/>
                  </a:lnTo>
                </a:path>
                <a:path w="532129" h="354329">
                  <a:moveTo>
                    <a:pt x="394323" y="348891"/>
                  </a:moveTo>
                  <a:lnTo>
                    <a:pt x="396953" y="348891"/>
                  </a:lnTo>
                </a:path>
                <a:path w="532129" h="354329">
                  <a:moveTo>
                    <a:pt x="396953" y="348891"/>
                  </a:moveTo>
                  <a:lnTo>
                    <a:pt x="399583" y="348891"/>
                  </a:lnTo>
                </a:path>
                <a:path w="532129" h="354329">
                  <a:moveTo>
                    <a:pt x="399583" y="348891"/>
                  </a:moveTo>
                  <a:lnTo>
                    <a:pt x="402213" y="348891"/>
                  </a:lnTo>
                </a:path>
                <a:path w="532129" h="354329">
                  <a:moveTo>
                    <a:pt x="402213" y="348891"/>
                  </a:moveTo>
                  <a:lnTo>
                    <a:pt x="404842" y="348891"/>
                  </a:lnTo>
                </a:path>
                <a:path w="532129" h="354329">
                  <a:moveTo>
                    <a:pt x="404842" y="348891"/>
                  </a:moveTo>
                  <a:lnTo>
                    <a:pt x="407472" y="348891"/>
                  </a:lnTo>
                </a:path>
                <a:path w="532129" h="354329">
                  <a:moveTo>
                    <a:pt x="407472" y="348891"/>
                  </a:moveTo>
                  <a:lnTo>
                    <a:pt x="410102" y="348891"/>
                  </a:lnTo>
                </a:path>
                <a:path w="532129" h="354329">
                  <a:moveTo>
                    <a:pt x="410102" y="348891"/>
                  </a:moveTo>
                  <a:lnTo>
                    <a:pt x="412732" y="348891"/>
                  </a:lnTo>
                </a:path>
                <a:path w="532129" h="354329">
                  <a:moveTo>
                    <a:pt x="412732" y="348891"/>
                  </a:moveTo>
                  <a:lnTo>
                    <a:pt x="415362" y="348891"/>
                  </a:lnTo>
                </a:path>
                <a:path w="532129" h="354329">
                  <a:moveTo>
                    <a:pt x="415362" y="348891"/>
                  </a:moveTo>
                  <a:lnTo>
                    <a:pt x="417991" y="348891"/>
                  </a:lnTo>
                </a:path>
                <a:path w="532129" h="354329">
                  <a:moveTo>
                    <a:pt x="417991" y="348891"/>
                  </a:moveTo>
                  <a:lnTo>
                    <a:pt x="420621" y="348891"/>
                  </a:lnTo>
                </a:path>
                <a:path w="532129" h="354329">
                  <a:moveTo>
                    <a:pt x="420621" y="348891"/>
                  </a:moveTo>
                  <a:lnTo>
                    <a:pt x="423251" y="348891"/>
                  </a:lnTo>
                </a:path>
                <a:path w="532129" h="354329">
                  <a:moveTo>
                    <a:pt x="423251" y="348891"/>
                  </a:moveTo>
                  <a:lnTo>
                    <a:pt x="425881" y="348891"/>
                  </a:lnTo>
                </a:path>
                <a:path w="532129" h="354329">
                  <a:moveTo>
                    <a:pt x="425881" y="348891"/>
                  </a:moveTo>
                  <a:lnTo>
                    <a:pt x="428511" y="348891"/>
                  </a:lnTo>
                </a:path>
                <a:path w="532129" h="354329">
                  <a:moveTo>
                    <a:pt x="428511" y="348891"/>
                  </a:moveTo>
                  <a:lnTo>
                    <a:pt x="431140" y="348891"/>
                  </a:lnTo>
                </a:path>
                <a:path w="532129" h="354329">
                  <a:moveTo>
                    <a:pt x="431140" y="348891"/>
                  </a:moveTo>
                  <a:lnTo>
                    <a:pt x="433770" y="348891"/>
                  </a:lnTo>
                </a:path>
                <a:path w="532129" h="354329">
                  <a:moveTo>
                    <a:pt x="433770" y="348891"/>
                  </a:moveTo>
                  <a:lnTo>
                    <a:pt x="436400" y="348891"/>
                  </a:lnTo>
                </a:path>
                <a:path w="532129" h="354329">
                  <a:moveTo>
                    <a:pt x="436400" y="348891"/>
                  </a:moveTo>
                  <a:lnTo>
                    <a:pt x="439030" y="348891"/>
                  </a:lnTo>
                </a:path>
                <a:path w="532129" h="354329">
                  <a:moveTo>
                    <a:pt x="439030" y="348891"/>
                  </a:moveTo>
                  <a:lnTo>
                    <a:pt x="441660" y="348891"/>
                  </a:lnTo>
                </a:path>
                <a:path w="532129" h="354329">
                  <a:moveTo>
                    <a:pt x="441660" y="348891"/>
                  </a:moveTo>
                  <a:lnTo>
                    <a:pt x="444289" y="348891"/>
                  </a:lnTo>
                </a:path>
                <a:path w="532129" h="354329">
                  <a:moveTo>
                    <a:pt x="444289" y="348891"/>
                  </a:moveTo>
                  <a:lnTo>
                    <a:pt x="446919" y="348891"/>
                  </a:lnTo>
                </a:path>
                <a:path w="532129" h="354329">
                  <a:moveTo>
                    <a:pt x="446919" y="348891"/>
                  </a:moveTo>
                  <a:lnTo>
                    <a:pt x="449549" y="348891"/>
                  </a:lnTo>
                </a:path>
                <a:path w="532129" h="354329">
                  <a:moveTo>
                    <a:pt x="449549" y="348891"/>
                  </a:moveTo>
                  <a:lnTo>
                    <a:pt x="452179" y="348891"/>
                  </a:lnTo>
                </a:path>
                <a:path w="532129" h="354329">
                  <a:moveTo>
                    <a:pt x="452179" y="348891"/>
                  </a:moveTo>
                  <a:lnTo>
                    <a:pt x="454809" y="348891"/>
                  </a:lnTo>
                </a:path>
                <a:path w="532129" h="354329">
                  <a:moveTo>
                    <a:pt x="454809" y="348891"/>
                  </a:moveTo>
                  <a:lnTo>
                    <a:pt x="457438" y="348891"/>
                  </a:lnTo>
                </a:path>
                <a:path w="532129" h="354329">
                  <a:moveTo>
                    <a:pt x="457438" y="348891"/>
                  </a:moveTo>
                  <a:lnTo>
                    <a:pt x="460068" y="348891"/>
                  </a:lnTo>
                </a:path>
                <a:path w="532129" h="354329">
                  <a:moveTo>
                    <a:pt x="460068" y="348891"/>
                  </a:moveTo>
                  <a:lnTo>
                    <a:pt x="462698" y="348891"/>
                  </a:lnTo>
                </a:path>
                <a:path w="532129" h="354329">
                  <a:moveTo>
                    <a:pt x="462698" y="348891"/>
                  </a:moveTo>
                  <a:lnTo>
                    <a:pt x="465328" y="348891"/>
                  </a:lnTo>
                </a:path>
                <a:path w="532129" h="354329">
                  <a:moveTo>
                    <a:pt x="465328" y="348891"/>
                  </a:moveTo>
                  <a:lnTo>
                    <a:pt x="467958" y="348891"/>
                  </a:lnTo>
                </a:path>
                <a:path w="532129" h="354329">
                  <a:moveTo>
                    <a:pt x="467958" y="348891"/>
                  </a:moveTo>
                  <a:lnTo>
                    <a:pt x="470587" y="348891"/>
                  </a:lnTo>
                </a:path>
                <a:path w="532129" h="354329">
                  <a:moveTo>
                    <a:pt x="470587" y="348891"/>
                  </a:moveTo>
                  <a:lnTo>
                    <a:pt x="473217" y="348891"/>
                  </a:lnTo>
                </a:path>
                <a:path w="532129" h="354329">
                  <a:moveTo>
                    <a:pt x="473217" y="348891"/>
                  </a:moveTo>
                  <a:lnTo>
                    <a:pt x="475847" y="348891"/>
                  </a:lnTo>
                </a:path>
                <a:path w="532129" h="354329">
                  <a:moveTo>
                    <a:pt x="475847" y="348891"/>
                  </a:moveTo>
                  <a:lnTo>
                    <a:pt x="478477" y="348891"/>
                  </a:lnTo>
                </a:path>
                <a:path w="532129" h="354329">
                  <a:moveTo>
                    <a:pt x="478477" y="348891"/>
                  </a:moveTo>
                  <a:lnTo>
                    <a:pt x="481107" y="348891"/>
                  </a:lnTo>
                </a:path>
                <a:path w="532129" h="354329">
                  <a:moveTo>
                    <a:pt x="481107" y="348891"/>
                  </a:moveTo>
                  <a:lnTo>
                    <a:pt x="483736" y="348891"/>
                  </a:lnTo>
                </a:path>
                <a:path w="532129" h="354329">
                  <a:moveTo>
                    <a:pt x="483736" y="348891"/>
                  </a:moveTo>
                  <a:lnTo>
                    <a:pt x="486366" y="348891"/>
                  </a:lnTo>
                </a:path>
                <a:path w="532129" h="354329">
                  <a:moveTo>
                    <a:pt x="486366" y="348891"/>
                  </a:moveTo>
                  <a:lnTo>
                    <a:pt x="488996" y="348891"/>
                  </a:lnTo>
                </a:path>
                <a:path w="532129" h="354329">
                  <a:moveTo>
                    <a:pt x="488996" y="348891"/>
                  </a:moveTo>
                  <a:lnTo>
                    <a:pt x="491626" y="348891"/>
                  </a:lnTo>
                </a:path>
                <a:path w="532129" h="354329">
                  <a:moveTo>
                    <a:pt x="491626" y="348891"/>
                  </a:moveTo>
                  <a:lnTo>
                    <a:pt x="494256" y="348891"/>
                  </a:lnTo>
                </a:path>
                <a:path w="532129" h="354329">
                  <a:moveTo>
                    <a:pt x="494256" y="348891"/>
                  </a:moveTo>
                  <a:lnTo>
                    <a:pt x="496885" y="348891"/>
                  </a:lnTo>
                </a:path>
                <a:path w="532129" h="354329">
                  <a:moveTo>
                    <a:pt x="496885" y="348891"/>
                  </a:moveTo>
                  <a:lnTo>
                    <a:pt x="499515" y="348891"/>
                  </a:lnTo>
                </a:path>
                <a:path w="532129" h="354329">
                  <a:moveTo>
                    <a:pt x="499515" y="348891"/>
                  </a:moveTo>
                  <a:lnTo>
                    <a:pt x="502145" y="348891"/>
                  </a:lnTo>
                </a:path>
                <a:path w="532129" h="354329">
                  <a:moveTo>
                    <a:pt x="502145" y="348891"/>
                  </a:moveTo>
                  <a:lnTo>
                    <a:pt x="504775" y="348891"/>
                  </a:lnTo>
                </a:path>
                <a:path w="532129" h="354329">
                  <a:moveTo>
                    <a:pt x="504775" y="348891"/>
                  </a:moveTo>
                  <a:lnTo>
                    <a:pt x="507404" y="348891"/>
                  </a:lnTo>
                </a:path>
                <a:path w="532129" h="354329">
                  <a:moveTo>
                    <a:pt x="507404" y="348891"/>
                  </a:moveTo>
                  <a:lnTo>
                    <a:pt x="510034" y="348891"/>
                  </a:lnTo>
                </a:path>
                <a:path w="532129" h="354329">
                  <a:moveTo>
                    <a:pt x="510034" y="348891"/>
                  </a:moveTo>
                  <a:lnTo>
                    <a:pt x="512664" y="348891"/>
                  </a:lnTo>
                </a:path>
                <a:path w="532129" h="354329">
                  <a:moveTo>
                    <a:pt x="512664" y="348891"/>
                  </a:moveTo>
                  <a:lnTo>
                    <a:pt x="515294" y="348891"/>
                  </a:lnTo>
                </a:path>
                <a:path w="532129" h="354329">
                  <a:moveTo>
                    <a:pt x="515294" y="348891"/>
                  </a:moveTo>
                  <a:lnTo>
                    <a:pt x="517924" y="348891"/>
                  </a:lnTo>
                </a:path>
                <a:path w="532129" h="354329">
                  <a:moveTo>
                    <a:pt x="517924" y="348891"/>
                  </a:moveTo>
                  <a:lnTo>
                    <a:pt x="520553" y="348891"/>
                  </a:lnTo>
                </a:path>
                <a:path w="532129" h="354329">
                  <a:moveTo>
                    <a:pt x="520553" y="348891"/>
                  </a:moveTo>
                  <a:lnTo>
                    <a:pt x="523183" y="348891"/>
                  </a:lnTo>
                </a:path>
                <a:path w="532129" h="354329">
                  <a:moveTo>
                    <a:pt x="523183" y="348891"/>
                  </a:moveTo>
                  <a:lnTo>
                    <a:pt x="525813" y="348891"/>
                  </a:lnTo>
                </a:path>
                <a:path w="532129" h="354329">
                  <a:moveTo>
                    <a:pt x="525813" y="348891"/>
                  </a:moveTo>
                  <a:lnTo>
                    <a:pt x="528443" y="348891"/>
                  </a:lnTo>
                </a:path>
                <a:path w="532129" h="354329">
                  <a:moveTo>
                    <a:pt x="528443" y="348891"/>
                  </a:moveTo>
                  <a:lnTo>
                    <a:pt x="531073" y="348891"/>
                  </a:lnTo>
                </a:path>
                <a:path w="532129" h="354329">
                  <a:moveTo>
                    <a:pt x="531073" y="348891"/>
                  </a:moveTo>
                  <a:lnTo>
                    <a:pt x="531949" y="348891"/>
                  </a:lnTo>
                </a:path>
                <a:path w="532129" h="354329">
                  <a:moveTo>
                    <a:pt x="57709" y="348891"/>
                  </a:moveTo>
                  <a:lnTo>
                    <a:pt x="57709" y="354005"/>
                  </a:lnTo>
                </a:path>
                <a:path w="532129" h="354329">
                  <a:moveTo>
                    <a:pt x="163047" y="348891"/>
                  </a:moveTo>
                  <a:lnTo>
                    <a:pt x="163047" y="354005"/>
                  </a:lnTo>
                </a:path>
                <a:path w="532129" h="354329">
                  <a:moveTo>
                    <a:pt x="268385" y="348891"/>
                  </a:moveTo>
                  <a:lnTo>
                    <a:pt x="268385" y="354005"/>
                  </a:lnTo>
                </a:path>
                <a:path w="532129" h="354329">
                  <a:moveTo>
                    <a:pt x="373723" y="348891"/>
                  </a:moveTo>
                  <a:lnTo>
                    <a:pt x="373723" y="354005"/>
                  </a:lnTo>
                </a:path>
                <a:path w="532129" h="354329">
                  <a:moveTo>
                    <a:pt x="479061" y="348891"/>
                  </a:moveTo>
                  <a:lnTo>
                    <a:pt x="479061" y="354005"/>
                  </a:lnTo>
                </a:path>
                <a:path w="532129" h="354329">
                  <a:moveTo>
                    <a:pt x="5113" y="348891"/>
                  </a:moveTo>
                  <a:lnTo>
                    <a:pt x="5113" y="346261"/>
                  </a:lnTo>
                </a:path>
                <a:path w="532129" h="354329">
                  <a:moveTo>
                    <a:pt x="5113" y="346261"/>
                  </a:moveTo>
                  <a:lnTo>
                    <a:pt x="5113" y="343631"/>
                  </a:lnTo>
                </a:path>
                <a:path w="532129" h="354329">
                  <a:moveTo>
                    <a:pt x="5113" y="343631"/>
                  </a:moveTo>
                  <a:lnTo>
                    <a:pt x="5113" y="341001"/>
                  </a:lnTo>
                </a:path>
                <a:path w="532129" h="354329">
                  <a:moveTo>
                    <a:pt x="5113" y="341001"/>
                  </a:moveTo>
                  <a:lnTo>
                    <a:pt x="5113" y="338372"/>
                  </a:lnTo>
                </a:path>
                <a:path w="532129" h="354329">
                  <a:moveTo>
                    <a:pt x="5113" y="338372"/>
                  </a:moveTo>
                  <a:lnTo>
                    <a:pt x="5113" y="335742"/>
                  </a:lnTo>
                </a:path>
                <a:path w="532129" h="354329">
                  <a:moveTo>
                    <a:pt x="5113" y="335742"/>
                  </a:moveTo>
                  <a:lnTo>
                    <a:pt x="5113" y="333112"/>
                  </a:lnTo>
                </a:path>
                <a:path w="532129" h="354329">
                  <a:moveTo>
                    <a:pt x="5113" y="333112"/>
                  </a:moveTo>
                  <a:lnTo>
                    <a:pt x="5113" y="330482"/>
                  </a:lnTo>
                </a:path>
                <a:path w="532129" h="354329">
                  <a:moveTo>
                    <a:pt x="5113" y="330482"/>
                  </a:moveTo>
                  <a:lnTo>
                    <a:pt x="5113" y="327852"/>
                  </a:lnTo>
                </a:path>
                <a:path w="532129" h="354329">
                  <a:moveTo>
                    <a:pt x="5113" y="327852"/>
                  </a:moveTo>
                  <a:lnTo>
                    <a:pt x="5113" y="325222"/>
                  </a:lnTo>
                </a:path>
                <a:path w="532129" h="354329">
                  <a:moveTo>
                    <a:pt x="5113" y="325222"/>
                  </a:moveTo>
                  <a:lnTo>
                    <a:pt x="5113" y="322593"/>
                  </a:lnTo>
                </a:path>
                <a:path w="532129" h="354329">
                  <a:moveTo>
                    <a:pt x="5113" y="322593"/>
                  </a:moveTo>
                  <a:lnTo>
                    <a:pt x="5113" y="319963"/>
                  </a:lnTo>
                </a:path>
                <a:path w="532129" h="354329">
                  <a:moveTo>
                    <a:pt x="5113" y="319963"/>
                  </a:moveTo>
                  <a:lnTo>
                    <a:pt x="5113" y="317333"/>
                  </a:lnTo>
                </a:path>
                <a:path w="532129" h="354329">
                  <a:moveTo>
                    <a:pt x="5113" y="317333"/>
                  </a:moveTo>
                  <a:lnTo>
                    <a:pt x="5113" y="314703"/>
                  </a:lnTo>
                </a:path>
                <a:path w="532129" h="354329">
                  <a:moveTo>
                    <a:pt x="5113" y="314703"/>
                  </a:moveTo>
                  <a:lnTo>
                    <a:pt x="5113" y="312073"/>
                  </a:lnTo>
                </a:path>
                <a:path w="532129" h="354329">
                  <a:moveTo>
                    <a:pt x="5113" y="312073"/>
                  </a:moveTo>
                  <a:lnTo>
                    <a:pt x="5113" y="309443"/>
                  </a:lnTo>
                </a:path>
                <a:path w="532129" h="354329">
                  <a:moveTo>
                    <a:pt x="5113" y="309443"/>
                  </a:moveTo>
                  <a:lnTo>
                    <a:pt x="5113" y="306814"/>
                  </a:lnTo>
                </a:path>
                <a:path w="532129" h="354329">
                  <a:moveTo>
                    <a:pt x="5113" y="306814"/>
                  </a:moveTo>
                  <a:lnTo>
                    <a:pt x="5113" y="304184"/>
                  </a:lnTo>
                </a:path>
                <a:path w="532129" h="354329">
                  <a:moveTo>
                    <a:pt x="5113" y="304184"/>
                  </a:moveTo>
                  <a:lnTo>
                    <a:pt x="5113" y="301554"/>
                  </a:lnTo>
                </a:path>
                <a:path w="532129" h="354329">
                  <a:moveTo>
                    <a:pt x="5113" y="301554"/>
                  </a:moveTo>
                  <a:lnTo>
                    <a:pt x="5113" y="298924"/>
                  </a:lnTo>
                </a:path>
                <a:path w="532129" h="354329">
                  <a:moveTo>
                    <a:pt x="5113" y="298924"/>
                  </a:moveTo>
                  <a:lnTo>
                    <a:pt x="5113" y="296294"/>
                  </a:lnTo>
                </a:path>
                <a:path w="532129" h="354329">
                  <a:moveTo>
                    <a:pt x="5113" y="296294"/>
                  </a:moveTo>
                  <a:lnTo>
                    <a:pt x="5113" y="293664"/>
                  </a:lnTo>
                </a:path>
                <a:path w="532129" h="354329">
                  <a:moveTo>
                    <a:pt x="5113" y="293664"/>
                  </a:moveTo>
                  <a:lnTo>
                    <a:pt x="5113" y="291035"/>
                  </a:lnTo>
                </a:path>
                <a:path w="532129" h="354329">
                  <a:moveTo>
                    <a:pt x="5113" y="291035"/>
                  </a:moveTo>
                  <a:lnTo>
                    <a:pt x="5113" y="288405"/>
                  </a:lnTo>
                </a:path>
                <a:path w="532129" h="354329">
                  <a:moveTo>
                    <a:pt x="5113" y="288405"/>
                  </a:moveTo>
                  <a:lnTo>
                    <a:pt x="5113" y="285775"/>
                  </a:lnTo>
                </a:path>
                <a:path w="532129" h="354329">
                  <a:moveTo>
                    <a:pt x="5113" y="285775"/>
                  </a:moveTo>
                  <a:lnTo>
                    <a:pt x="5113" y="283145"/>
                  </a:lnTo>
                </a:path>
                <a:path w="532129" h="354329">
                  <a:moveTo>
                    <a:pt x="5113" y="283145"/>
                  </a:moveTo>
                  <a:lnTo>
                    <a:pt x="5113" y="280515"/>
                  </a:lnTo>
                </a:path>
                <a:path w="532129" h="354329">
                  <a:moveTo>
                    <a:pt x="5113" y="280515"/>
                  </a:moveTo>
                  <a:lnTo>
                    <a:pt x="5113" y="277885"/>
                  </a:lnTo>
                </a:path>
                <a:path w="532129" h="354329">
                  <a:moveTo>
                    <a:pt x="5113" y="277885"/>
                  </a:moveTo>
                  <a:lnTo>
                    <a:pt x="5113" y="275256"/>
                  </a:lnTo>
                </a:path>
                <a:path w="532129" h="354329">
                  <a:moveTo>
                    <a:pt x="5113" y="275256"/>
                  </a:moveTo>
                  <a:lnTo>
                    <a:pt x="5113" y="272626"/>
                  </a:lnTo>
                </a:path>
                <a:path w="532129" h="354329">
                  <a:moveTo>
                    <a:pt x="5113" y="272626"/>
                  </a:moveTo>
                  <a:lnTo>
                    <a:pt x="5113" y="269996"/>
                  </a:lnTo>
                </a:path>
                <a:path w="532129" h="354329">
                  <a:moveTo>
                    <a:pt x="5113" y="269996"/>
                  </a:moveTo>
                  <a:lnTo>
                    <a:pt x="5113" y="267366"/>
                  </a:lnTo>
                </a:path>
                <a:path w="532129" h="354329">
                  <a:moveTo>
                    <a:pt x="5113" y="267366"/>
                  </a:moveTo>
                  <a:lnTo>
                    <a:pt x="5113" y="264736"/>
                  </a:lnTo>
                </a:path>
                <a:path w="532129" h="354329">
                  <a:moveTo>
                    <a:pt x="5113" y="264736"/>
                  </a:moveTo>
                  <a:lnTo>
                    <a:pt x="5113" y="262106"/>
                  </a:lnTo>
                </a:path>
                <a:path w="532129" h="354329">
                  <a:moveTo>
                    <a:pt x="5113" y="262106"/>
                  </a:moveTo>
                  <a:lnTo>
                    <a:pt x="5113" y="259477"/>
                  </a:lnTo>
                </a:path>
                <a:path w="532129" h="354329">
                  <a:moveTo>
                    <a:pt x="5113" y="259477"/>
                  </a:moveTo>
                  <a:lnTo>
                    <a:pt x="5113" y="256847"/>
                  </a:lnTo>
                </a:path>
                <a:path w="532129" h="354329">
                  <a:moveTo>
                    <a:pt x="5113" y="256847"/>
                  </a:moveTo>
                  <a:lnTo>
                    <a:pt x="5113" y="254217"/>
                  </a:lnTo>
                </a:path>
                <a:path w="532129" h="354329">
                  <a:moveTo>
                    <a:pt x="5113" y="254217"/>
                  </a:moveTo>
                  <a:lnTo>
                    <a:pt x="5113" y="251587"/>
                  </a:lnTo>
                </a:path>
                <a:path w="532129" h="354329">
                  <a:moveTo>
                    <a:pt x="5113" y="251587"/>
                  </a:moveTo>
                  <a:lnTo>
                    <a:pt x="5113" y="248957"/>
                  </a:lnTo>
                </a:path>
                <a:path w="532129" h="354329">
                  <a:moveTo>
                    <a:pt x="5113" y="248957"/>
                  </a:moveTo>
                  <a:lnTo>
                    <a:pt x="5113" y="246327"/>
                  </a:lnTo>
                </a:path>
                <a:path w="532129" h="354329">
                  <a:moveTo>
                    <a:pt x="5113" y="246327"/>
                  </a:moveTo>
                  <a:lnTo>
                    <a:pt x="5113" y="243698"/>
                  </a:lnTo>
                </a:path>
                <a:path w="532129" h="354329">
                  <a:moveTo>
                    <a:pt x="5113" y="243698"/>
                  </a:moveTo>
                  <a:lnTo>
                    <a:pt x="5113" y="241068"/>
                  </a:lnTo>
                </a:path>
                <a:path w="532129" h="354329">
                  <a:moveTo>
                    <a:pt x="5113" y="241068"/>
                  </a:moveTo>
                  <a:lnTo>
                    <a:pt x="5113" y="238438"/>
                  </a:lnTo>
                </a:path>
                <a:path w="532129" h="354329">
                  <a:moveTo>
                    <a:pt x="5113" y="238438"/>
                  </a:moveTo>
                  <a:lnTo>
                    <a:pt x="5113" y="235808"/>
                  </a:lnTo>
                </a:path>
                <a:path w="532129" h="354329">
                  <a:moveTo>
                    <a:pt x="5113" y="235808"/>
                  </a:moveTo>
                  <a:lnTo>
                    <a:pt x="5113" y="233178"/>
                  </a:lnTo>
                </a:path>
                <a:path w="532129" h="354329">
                  <a:moveTo>
                    <a:pt x="5113" y="233178"/>
                  </a:moveTo>
                  <a:lnTo>
                    <a:pt x="5113" y="230548"/>
                  </a:lnTo>
                </a:path>
                <a:path w="532129" h="354329">
                  <a:moveTo>
                    <a:pt x="5113" y="230548"/>
                  </a:moveTo>
                  <a:lnTo>
                    <a:pt x="5113" y="227919"/>
                  </a:lnTo>
                </a:path>
                <a:path w="532129" h="354329">
                  <a:moveTo>
                    <a:pt x="5113" y="227919"/>
                  </a:moveTo>
                  <a:lnTo>
                    <a:pt x="5113" y="225289"/>
                  </a:lnTo>
                </a:path>
                <a:path w="532129" h="354329">
                  <a:moveTo>
                    <a:pt x="5113" y="225289"/>
                  </a:moveTo>
                  <a:lnTo>
                    <a:pt x="5113" y="222659"/>
                  </a:lnTo>
                </a:path>
                <a:path w="532129" h="354329">
                  <a:moveTo>
                    <a:pt x="5113" y="222659"/>
                  </a:moveTo>
                  <a:lnTo>
                    <a:pt x="5113" y="220029"/>
                  </a:lnTo>
                </a:path>
                <a:path w="532129" h="354329">
                  <a:moveTo>
                    <a:pt x="5113" y="220029"/>
                  </a:moveTo>
                  <a:lnTo>
                    <a:pt x="5113" y="217399"/>
                  </a:lnTo>
                </a:path>
                <a:path w="532129" h="354329">
                  <a:moveTo>
                    <a:pt x="5113" y="217399"/>
                  </a:moveTo>
                  <a:lnTo>
                    <a:pt x="5113" y="214769"/>
                  </a:lnTo>
                </a:path>
                <a:path w="532129" h="354329">
                  <a:moveTo>
                    <a:pt x="5113" y="214769"/>
                  </a:moveTo>
                  <a:lnTo>
                    <a:pt x="5113" y="212140"/>
                  </a:lnTo>
                </a:path>
                <a:path w="532129" h="354329">
                  <a:moveTo>
                    <a:pt x="5113" y="212140"/>
                  </a:moveTo>
                  <a:lnTo>
                    <a:pt x="5113" y="209510"/>
                  </a:lnTo>
                </a:path>
                <a:path w="532129" h="354329">
                  <a:moveTo>
                    <a:pt x="5113" y="209510"/>
                  </a:moveTo>
                  <a:lnTo>
                    <a:pt x="5113" y="206880"/>
                  </a:lnTo>
                </a:path>
                <a:path w="532129" h="354329">
                  <a:moveTo>
                    <a:pt x="5113" y="206880"/>
                  </a:moveTo>
                  <a:lnTo>
                    <a:pt x="5113" y="204250"/>
                  </a:lnTo>
                </a:path>
                <a:path w="532129" h="354329">
                  <a:moveTo>
                    <a:pt x="5113" y="204250"/>
                  </a:moveTo>
                  <a:lnTo>
                    <a:pt x="5113" y="201620"/>
                  </a:lnTo>
                </a:path>
                <a:path w="532129" h="354329">
                  <a:moveTo>
                    <a:pt x="5113" y="201620"/>
                  </a:moveTo>
                  <a:lnTo>
                    <a:pt x="5113" y="198990"/>
                  </a:lnTo>
                </a:path>
                <a:path w="532129" h="354329">
                  <a:moveTo>
                    <a:pt x="5113" y="198990"/>
                  </a:moveTo>
                  <a:lnTo>
                    <a:pt x="5113" y="196361"/>
                  </a:lnTo>
                </a:path>
                <a:path w="532129" h="354329">
                  <a:moveTo>
                    <a:pt x="5113" y="196361"/>
                  </a:moveTo>
                  <a:lnTo>
                    <a:pt x="5113" y="193731"/>
                  </a:lnTo>
                </a:path>
                <a:path w="532129" h="354329">
                  <a:moveTo>
                    <a:pt x="5113" y="193731"/>
                  </a:moveTo>
                  <a:lnTo>
                    <a:pt x="5113" y="191101"/>
                  </a:lnTo>
                </a:path>
                <a:path w="532129" h="354329">
                  <a:moveTo>
                    <a:pt x="5113" y="191101"/>
                  </a:moveTo>
                  <a:lnTo>
                    <a:pt x="5113" y="188471"/>
                  </a:lnTo>
                </a:path>
                <a:path w="532129" h="354329">
                  <a:moveTo>
                    <a:pt x="5113" y="188471"/>
                  </a:moveTo>
                  <a:lnTo>
                    <a:pt x="5113" y="185841"/>
                  </a:lnTo>
                </a:path>
                <a:path w="532129" h="354329">
                  <a:moveTo>
                    <a:pt x="5113" y="185841"/>
                  </a:moveTo>
                  <a:lnTo>
                    <a:pt x="5113" y="183211"/>
                  </a:lnTo>
                </a:path>
                <a:path w="532129" h="354329">
                  <a:moveTo>
                    <a:pt x="5113" y="183211"/>
                  </a:moveTo>
                  <a:lnTo>
                    <a:pt x="5113" y="180582"/>
                  </a:lnTo>
                </a:path>
                <a:path w="532129" h="354329">
                  <a:moveTo>
                    <a:pt x="5113" y="180582"/>
                  </a:moveTo>
                  <a:lnTo>
                    <a:pt x="5113" y="177952"/>
                  </a:lnTo>
                </a:path>
                <a:path w="532129" h="354329">
                  <a:moveTo>
                    <a:pt x="5113" y="177952"/>
                  </a:moveTo>
                  <a:lnTo>
                    <a:pt x="5113" y="175322"/>
                  </a:lnTo>
                </a:path>
                <a:path w="532129" h="354329">
                  <a:moveTo>
                    <a:pt x="5113" y="175322"/>
                  </a:moveTo>
                  <a:lnTo>
                    <a:pt x="5113" y="172692"/>
                  </a:lnTo>
                </a:path>
                <a:path w="532129" h="354329">
                  <a:moveTo>
                    <a:pt x="5113" y="172692"/>
                  </a:moveTo>
                  <a:lnTo>
                    <a:pt x="5113" y="170062"/>
                  </a:lnTo>
                </a:path>
                <a:path w="532129" h="354329">
                  <a:moveTo>
                    <a:pt x="5113" y="170062"/>
                  </a:moveTo>
                  <a:lnTo>
                    <a:pt x="5113" y="167432"/>
                  </a:lnTo>
                </a:path>
                <a:path w="532129" h="354329">
                  <a:moveTo>
                    <a:pt x="5113" y="167432"/>
                  </a:moveTo>
                  <a:lnTo>
                    <a:pt x="5113" y="164802"/>
                  </a:lnTo>
                </a:path>
                <a:path w="532129" h="354329">
                  <a:moveTo>
                    <a:pt x="5113" y="164802"/>
                  </a:moveTo>
                  <a:lnTo>
                    <a:pt x="5113" y="162173"/>
                  </a:lnTo>
                </a:path>
                <a:path w="532129" h="354329">
                  <a:moveTo>
                    <a:pt x="5113" y="162173"/>
                  </a:moveTo>
                  <a:lnTo>
                    <a:pt x="5113" y="159543"/>
                  </a:lnTo>
                </a:path>
                <a:path w="532129" h="354329">
                  <a:moveTo>
                    <a:pt x="5113" y="159543"/>
                  </a:moveTo>
                  <a:lnTo>
                    <a:pt x="5113" y="156913"/>
                  </a:lnTo>
                </a:path>
                <a:path w="532129" h="354329">
                  <a:moveTo>
                    <a:pt x="5113" y="156913"/>
                  </a:moveTo>
                  <a:lnTo>
                    <a:pt x="5113" y="154283"/>
                  </a:lnTo>
                </a:path>
                <a:path w="532129" h="354329">
                  <a:moveTo>
                    <a:pt x="5113" y="154283"/>
                  </a:moveTo>
                  <a:lnTo>
                    <a:pt x="5113" y="151653"/>
                  </a:lnTo>
                </a:path>
                <a:path w="532129" h="354329">
                  <a:moveTo>
                    <a:pt x="5113" y="151653"/>
                  </a:moveTo>
                  <a:lnTo>
                    <a:pt x="5113" y="149023"/>
                  </a:lnTo>
                </a:path>
                <a:path w="532129" h="354329">
                  <a:moveTo>
                    <a:pt x="5113" y="149023"/>
                  </a:moveTo>
                  <a:lnTo>
                    <a:pt x="5113" y="146394"/>
                  </a:lnTo>
                </a:path>
                <a:path w="532129" h="354329">
                  <a:moveTo>
                    <a:pt x="5113" y="146394"/>
                  </a:moveTo>
                  <a:lnTo>
                    <a:pt x="5113" y="143764"/>
                  </a:lnTo>
                </a:path>
                <a:path w="532129" h="354329">
                  <a:moveTo>
                    <a:pt x="5113" y="143764"/>
                  </a:moveTo>
                  <a:lnTo>
                    <a:pt x="5113" y="141134"/>
                  </a:lnTo>
                </a:path>
                <a:path w="532129" h="354329">
                  <a:moveTo>
                    <a:pt x="5113" y="141134"/>
                  </a:moveTo>
                  <a:lnTo>
                    <a:pt x="5113" y="138504"/>
                  </a:lnTo>
                </a:path>
                <a:path w="532129" h="354329">
                  <a:moveTo>
                    <a:pt x="5113" y="138504"/>
                  </a:moveTo>
                  <a:lnTo>
                    <a:pt x="5113" y="135874"/>
                  </a:lnTo>
                </a:path>
                <a:path w="532129" h="354329">
                  <a:moveTo>
                    <a:pt x="5113" y="135874"/>
                  </a:moveTo>
                  <a:lnTo>
                    <a:pt x="5113" y="133244"/>
                  </a:lnTo>
                </a:path>
                <a:path w="532129" h="354329">
                  <a:moveTo>
                    <a:pt x="5113" y="133244"/>
                  </a:moveTo>
                  <a:lnTo>
                    <a:pt x="5113" y="130615"/>
                  </a:lnTo>
                </a:path>
                <a:path w="532129" h="354329">
                  <a:moveTo>
                    <a:pt x="5113" y="130615"/>
                  </a:moveTo>
                  <a:lnTo>
                    <a:pt x="5113" y="127985"/>
                  </a:lnTo>
                </a:path>
                <a:path w="532129" h="354329">
                  <a:moveTo>
                    <a:pt x="5113" y="127985"/>
                  </a:moveTo>
                  <a:lnTo>
                    <a:pt x="5113" y="125355"/>
                  </a:lnTo>
                </a:path>
                <a:path w="532129" h="354329">
                  <a:moveTo>
                    <a:pt x="5113" y="125355"/>
                  </a:moveTo>
                  <a:lnTo>
                    <a:pt x="5113" y="122725"/>
                  </a:lnTo>
                </a:path>
                <a:path w="532129" h="354329">
                  <a:moveTo>
                    <a:pt x="5113" y="122725"/>
                  </a:moveTo>
                  <a:lnTo>
                    <a:pt x="5113" y="120095"/>
                  </a:lnTo>
                </a:path>
                <a:path w="532129" h="354329">
                  <a:moveTo>
                    <a:pt x="5113" y="120095"/>
                  </a:moveTo>
                  <a:lnTo>
                    <a:pt x="5113" y="117465"/>
                  </a:lnTo>
                </a:path>
                <a:path w="532129" h="354329">
                  <a:moveTo>
                    <a:pt x="5113" y="117465"/>
                  </a:moveTo>
                  <a:lnTo>
                    <a:pt x="5113" y="114836"/>
                  </a:lnTo>
                </a:path>
                <a:path w="532129" h="354329">
                  <a:moveTo>
                    <a:pt x="5113" y="114836"/>
                  </a:moveTo>
                  <a:lnTo>
                    <a:pt x="5113" y="112206"/>
                  </a:lnTo>
                </a:path>
                <a:path w="532129" h="354329">
                  <a:moveTo>
                    <a:pt x="5113" y="112206"/>
                  </a:moveTo>
                  <a:lnTo>
                    <a:pt x="5113" y="109576"/>
                  </a:lnTo>
                </a:path>
                <a:path w="532129" h="354329">
                  <a:moveTo>
                    <a:pt x="5113" y="109576"/>
                  </a:moveTo>
                  <a:lnTo>
                    <a:pt x="5113" y="106946"/>
                  </a:lnTo>
                </a:path>
                <a:path w="532129" h="354329">
                  <a:moveTo>
                    <a:pt x="5113" y="106946"/>
                  </a:moveTo>
                  <a:lnTo>
                    <a:pt x="5113" y="104316"/>
                  </a:lnTo>
                </a:path>
                <a:path w="532129" h="354329">
                  <a:moveTo>
                    <a:pt x="5113" y="104316"/>
                  </a:moveTo>
                  <a:lnTo>
                    <a:pt x="5113" y="101686"/>
                  </a:lnTo>
                </a:path>
                <a:path w="532129" h="354329">
                  <a:moveTo>
                    <a:pt x="5113" y="101686"/>
                  </a:moveTo>
                  <a:lnTo>
                    <a:pt x="5113" y="99057"/>
                  </a:lnTo>
                </a:path>
                <a:path w="532129" h="354329">
                  <a:moveTo>
                    <a:pt x="5113" y="99057"/>
                  </a:moveTo>
                  <a:lnTo>
                    <a:pt x="5113" y="96427"/>
                  </a:lnTo>
                </a:path>
                <a:path w="532129" h="354329">
                  <a:moveTo>
                    <a:pt x="5113" y="96427"/>
                  </a:moveTo>
                  <a:lnTo>
                    <a:pt x="5113" y="93797"/>
                  </a:lnTo>
                </a:path>
                <a:path w="532129" h="354329">
                  <a:moveTo>
                    <a:pt x="5113" y="93797"/>
                  </a:moveTo>
                  <a:lnTo>
                    <a:pt x="5113" y="91167"/>
                  </a:lnTo>
                </a:path>
                <a:path w="532129" h="354329">
                  <a:moveTo>
                    <a:pt x="5113" y="91167"/>
                  </a:moveTo>
                  <a:lnTo>
                    <a:pt x="5113" y="88537"/>
                  </a:lnTo>
                </a:path>
                <a:path w="532129" h="354329">
                  <a:moveTo>
                    <a:pt x="5113" y="88537"/>
                  </a:moveTo>
                  <a:lnTo>
                    <a:pt x="5113" y="85907"/>
                  </a:lnTo>
                </a:path>
                <a:path w="532129" h="354329">
                  <a:moveTo>
                    <a:pt x="5113" y="85907"/>
                  </a:moveTo>
                  <a:lnTo>
                    <a:pt x="5113" y="83278"/>
                  </a:lnTo>
                </a:path>
                <a:path w="532129" h="354329">
                  <a:moveTo>
                    <a:pt x="5113" y="83278"/>
                  </a:moveTo>
                  <a:lnTo>
                    <a:pt x="5113" y="80648"/>
                  </a:lnTo>
                </a:path>
                <a:path w="532129" h="354329">
                  <a:moveTo>
                    <a:pt x="5113" y="80648"/>
                  </a:moveTo>
                  <a:lnTo>
                    <a:pt x="5113" y="78018"/>
                  </a:lnTo>
                </a:path>
                <a:path w="532129" h="354329">
                  <a:moveTo>
                    <a:pt x="5113" y="78018"/>
                  </a:moveTo>
                  <a:lnTo>
                    <a:pt x="5113" y="75388"/>
                  </a:lnTo>
                </a:path>
                <a:path w="532129" h="354329">
                  <a:moveTo>
                    <a:pt x="5113" y="75388"/>
                  </a:moveTo>
                  <a:lnTo>
                    <a:pt x="5113" y="72758"/>
                  </a:lnTo>
                </a:path>
                <a:path w="532129" h="354329">
                  <a:moveTo>
                    <a:pt x="5113" y="72758"/>
                  </a:moveTo>
                  <a:lnTo>
                    <a:pt x="5113" y="70128"/>
                  </a:lnTo>
                </a:path>
                <a:path w="532129" h="354329">
                  <a:moveTo>
                    <a:pt x="5113" y="70128"/>
                  </a:moveTo>
                  <a:lnTo>
                    <a:pt x="5113" y="67499"/>
                  </a:lnTo>
                </a:path>
                <a:path w="532129" h="354329">
                  <a:moveTo>
                    <a:pt x="5113" y="67499"/>
                  </a:moveTo>
                  <a:lnTo>
                    <a:pt x="5113" y="64869"/>
                  </a:lnTo>
                </a:path>
                <a:path w="532129" h="354329">
                  <a:moveTo>
                    <a:pt x="5113" y="64869"/>
                  </a:moveTo>
                  <a:lnTo>
                    <a:pt x="5113" y="62239"/>
                  </a:lnTo>
                </a:path>
                <a:path w="532129" h="354329">
                  <a:moveTo>
                    <a:pt x="5113" y="62239"/>
                  </a:moveTo>
                  <a:lnTo>
                    <a:pt x="5113" y="59609"/>
                  </a:lnTo>
                </a:path>
                <a:path w="532129" h="354329">
                  <a:moveTo>
                    <a:pt x="5113" y="59609"/>
                  </a:moveTo>
                  <a:lnTo>
                    <a:pt x="5113" y="56979"/>
                  </a:lnTo>
                </a:path>
                <a:path w="532129" h="354329">
                  <a:moveTo>
                    <a:pt x="5113" y="56979"/>
                  </a:moveTo>
                  <a:lnTo>
                    <a:pt x="5113" y="54349"/>
                  </a:lnTo>
                </a:path>
                <a:path w="532129" h="354329">
                  <a:moveTo>
                    <a:pt x="5113" y="54349"/>
                  </a:moveTo>
                  <a:lnTo>
                    <a:pt x="5113" y="51720"/>
                  </a:lnTo>
                </a:path>
                <a:path w="532129" h="354329">
                  <a:moveTo>
                    <a:pt x="5113" y="51720"/>
                  </a:moveTo>
                  <a:lnTo>
                    <a:pt x="5113" y="49090"/>
                  </a:lnTo>
                </a:path>
                <a:path w="532129" h="354329">
                  <a:moveTo>
                    <a:pt x="5113" y="49090"/>
                  </a:moveTo>
                  <a:lnTo>
                    <a:pt x="5113" y="46460"/>
                  </a:lnTo>
                </a:path>
                <a:path w="532129" h="354329">
                  <a:moveTo>
                    <a:pt x="5113" y="46460"/>
                  </a:moveTo>
                  <a:lnTo>
                    <a:pt x="5113" y="43830"/>
                  </a:lnTo>
                </a:path>
                <a:path w="532129" h="354329">
                  <a:moveTo>
                    <a:pt x="5113" y="43830"/>
                  </a:moveTo>
                  <a:lnTo>
                    <a:pt x="5113" y="41200"/>
                  </a:lnTo>
                </a:path>
                <a:path w="532129" h="354329">
                  <a:moveTo>
                    <a:pt x="5113" y="41200"/>
                  </a:moveTo>
                  <a:lnTo>
                    <a:pt x="5113" y="38570"/>
                  </a:lnTo>
                </a:path>
                <a:path w="532129" h="354329">
                  <a:moveTo>
                    <a:pt x="5113" y="38570"/>
                  </a:moveTo>
                  <a:lnTo>
                    <a:pt x="5113" y="35941"/>
                  </a:lnTo>
                </a:path>
                <a:path w="532129" h="354329">
                  <a:moveTo>
                    <a:pt x="5113" y="35941"/>
                  </a:moveTo>
                  <a:lnTo>
                    <a:pt x="5113" y="33311"/>
                  </a:lnTo>
                </a:path>
                <a:path w="532129" h="354329">
                  <a:moveTo>
                    <a:pt x="5113" y="33311"/>
                  </a:moveTo>
                  <a:lnTo>
                    <a:pt x="5113" y="30681"/>
                  </a:lnTo>
                </a:path>
                <a:path w="532129" h="354329">
                  <a:moveTo>
                    <a:pt x="5113" y="30681"/>
                  </a:moveTo>
                  <a:lnTo>
                    <a:pt x="5113" y="28051"/>
                  </a:lnTo>
                </a:path>
                <a:path w="532129" h="354329">
                  <a:moveTo>
                    <a:pt x="5113" y="28051"/>
                  </a:moveTo>
                  <a:lnTo>
                    <a:pt x="5113" y="25421"/>
                  </a:lnTo>
                </a:path>
                <a:path w="532129" h="354329">
                  <a:moveTo>
                    <a:pt x="5113" y="25421"/>
                  </a:moveTo>
                  <a:lnTo>
                    <a:pt x="5113" y="22791"/>
                  </a:lnTo>
                </a:path>
                <a:path w="532129" h="354329">
                  <a:moveTo>
                    <a:pt x="5113" y="22791"/>
                  </a:moveTo>
                  <a:lnTo>
                    <a:pt x="5113" y="20162"/>
                  </a:lnTo>
                </a:path>
                <a:path w="532129" h="354329">
                  <a:moveTo>
                    <a:pt x="5113" y="20162"/>
                  </a:moveTo>
                  <a:lnTo>
                    <a:pt x="5113" y="17532"/>
                  </a:lnTo>
                </a:path>
                <a:path w="532129" h="354329">
                  <a:moveTo>
                    <a:pt x="5113" y="17532"/>
                  </a:moveTo>
                  <a:lnTo>
                    <a:pt x="5113" y="14902"/>
                  </a:lnTo>
                </a:path>
                <a:path w="532129" h="354329">
                  <a:moveTo>
                    <a:pt x="5113" y="14902"/>
                  </a:moveTo>
                  <a:lnTo>
                    <a:pt x="5113" y="12272"/>
                  </a:lnTo>
                </a:path>
                <a:path w="532129" h="354329">
                  <a:moveTo>
                    <a:pt x="5113" y="12272"/>
                  </a:moveTo>
                  <a:lnTo>
                    <a:pt x="5113" y="9642"/>
                  </a:lnTo>
                </a:path>
                <a:path w="532129" h="354329">
                  <a:moveTo>
                    <a:pt x="5113" y="9642"/>
                  </a:moveTo>
                  <a:lnTo>
                    <a:pt x="5113" y="7012"/>
                  </a:lnTo>
                </a:path>
                <a:path w="532129" h="354329">
                  <a:moveTo>
                    <a:pt x="5113" y="7012"/>
                  </a:moveTo>
                  <a:lnTo>
                    <a:pt x="5113" y="4383"/>
                  </a:lnTo>
                </a:path>
                <a:path w="532129" h="354329">
                  <a:moveTo>
                    <a:pt x="5113" y="4383"/>
                  </a:moveTo>
                  <a:lnTo>
                    <a:pt x="5113" y="1753"/>
                  </a:lnTo>
                </a:path>
                <a:path w="532129" h="354329">
                  <a:moveTo>
                    <a:pt x="5113" y="1753"/>
                  </a:moveTo>
                  <a:lnTo>
                    <a:pt x="5113" y="0"/>
                  </a:lnTo>
                </a:path>
                <a:path w="532129" h="354329">
                  <a:moveTo>
                    <a:pt x="5113" y="348891"/>
                  </a:moveTo>
                  <a:lnTo>
                    <a:pt x="0" y="348891"/>
                  </a:lnTo>
                </a:path>
              </a:pathLst>
            </a:custGeom>
            <a:ln w="3175">
              <a:solidFill>
                <a:srgbClr val="000000"/>
              </a:solidFill>
            </a:ln>
          </p:spPr>
          <p:txBody>
            <a:bodyPr wrap="square" lIns="0" tIns="0" rIns="0" bIns="0" rtlCol="0"/>
            <a:lstStyle/>
            <a:p>
              <a:endParaRPr/>
            </a:p>
          </p:txBody>
        </p:sp>
      </p:grpSp>
      <p:sp>
        <p:nvSpPr>
          <p:cNvPr id="30" name="object 30"/>
          <p:cNvSpPr txBox="1"/>
          <p:nvPr/>
        </p:nvSpPr>
        <p:spPr>
          <a:xfrm>
            <a:off x="4808829" y="7092705"/>
            <a:ext cx="20320" cy="41910"/>
          </a:xfrm>
          <a:prstGeom prst="rect">
            <a:avLst/>
          </a:prstGeom>
        </p:spPr>
        <p:txBody>
          <a:bodyPr vert="horz" wrap="square" lIns="0" tIns="13335" rIns="0" bIns="0" rtlCol="0">
            <a:spAutoFit/>
          </a:bodyPr>
          <a:lstStyle/>
          <a:p>
            <a:pPr>
              <a:lnSpc>
                <a:spcPct val="100000"/>
              </a:lnSpc>
              <a:spcBef>
                <a:spcPts val="105"/>
              </a:spcBef>
            </a:pPr>
            <a:r>
              <a:rPr sz="100" b="1" spc="-50" dirty="0">
                <a:latin typeface="Arial"/>
                <a:cs typeface="Arial"/>
              </a:rPr>
              <a:t>0</a:t>
            </a:r>
            <a:endParaRPr sz="100">
              <a:latin typeface="Arial"/>
              <a:cs typeface="Arial"/>
            </a:endParaRPr>
          </a:p>
        </p:txBody>
      </p:sp>
      <p:sp>
        <p:nvSpPr>
          <p:cNvPr id="31" name="object 31"/>
          <p:cNvSpPr/>
          <p:nvPr/>
        </p:nvSpPr>
        <p:spPr>
          <a:xfrm>
            <a:off x="4824607" y="6765571"/>
            <a:ext cx="5715" cy="299085"/>
          </a:xfrm>
          <a:custGeom>
            <a:avLst/>
            <a:gdLst/>
            <a:ahLst/>
            <a:cxnLst/>
            <a:rect l="l" t="t" r="r" b="b"/>
            <a:pathLst>
              <a:path w="5714" h="299084">
                <a:moveTo>
                  <a:pt x="5113" y="298924"/>
                </a:moveTo>
                <a:lnTo>
                  <a:pt x="0" y="298924"/>
                </a:lnTo>
              </a:path>
              <a:path w="5714" h="299084">
                <a:moveTo>
                  <a:pt x="5113" y="249103"/>
                </a:moveTo>
                <a:lnTo>
                  <a:pt x="0" y="249103"/>
                </a:lnTo>
              </a:path>
              <a:path w="5714" h="299084">
                <a:moveTo>
                  <a:pt x="5113" y="199283"/>
                </a:moveTo>
                <a:lnTo>
                  <a:pt x="0" y="199283"/>
                </a:lnTo>
              </a:path>
              <a:path w="5714" h="299084">
                <a:moveTo>
                  <a:pt x="5113" y="149462"/>
                </a:moveTo>
                <a:lnTo>
                  <a:pt x="0" y="149462"/>
                </a:lnTo>
              </a:path>
              <a:path w="5714" h="299084">
                <a:moveTo>
                  <a:pt x="5113" y="99641"/>
                </a:moveTo>
                <a:lnTo>
                  <a:pt x="0" y="99641"/>
                </a:lnTo>
              </a:path>
              <a:path w="5714" h="299084">
                <a:moveTo>
                  <a:pt x="5113" y="49820"/>
                </a:moveTo>
                <a:lnTo>
                  <a:pt x="0" y="49820"/>
                </a:lnTo>
              </a:path>
              <a:path w="5714" h="299084">
                <a:moveTo>
                  <a:pt x="5113" y="0"/>
                </a:moveTo>
                <a:lnTo>
                  <a:pt x="0" y="0"/>
                </a:lnTo>
              </a:path>
            </a:pathLst>
          </a:custGeom>
          <a:ln w="3175">
            <a:solidFill>
              <a:srgbClr val="000000"/>
            </a:solidFill>
          </a:ln>
        </p:spPr>
        <p:txBody>
          <a:bodyPr wrap="square" lIns="0" tIns="0" rIns="0" bIns="0" rtlCol="0"/>
          <a:lstStyle/>
          <a:p>
            <a:endParaRPr/>
          </a:p>
        </p:txBody>
      </p:sp>
      <p:sp>
        <p:nvSpPr>
          <p:cNvPr id="32" name="object 32"/>
          <p:cNvSpPr txBox="1"/>
          <p:nvPr/>
        </p:nvSpPr>
        <p:spPr>
          <a:xfrm>
            <a:off x="4794804" y="6743959"/>
            <a:ext cx="34290" cy="34036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105</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90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spcBef>
                <a:spcPts val="5"/>
              </a:spcBef>
            </a:pPr>
            <a:r>
              <a:rPr sz="100" b="1" spc="-25" dirty="0">
                <a:latin typeface="Arial"/>
                <a:cs typeface="Arial"/>
              </a:rPr>
              <a:t>75</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60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45</a:t>
            </a:r>
            <a:endParaRPr sz="100">
              <a:latin typeface="Arial"/>
              <a:cs typeface="Arial"/>
            </a:endParaRPr>
          </a:p>
          <a:p>
            <a:pPr>
              <a:lnSpc>
                <a:spcPct val="100000"/>
              </a:lnSpc>
            </a:pPr>
            <a:endParaRPr sz="100">
              <a:latin typeface="Arial"/>
              <a:cs typeface="Arial"/>
            </a:endParaRPr>
          </a:p>
          <a:p>
            <a:pPr>
              <a:lnSpc>
                <a:spcPct val="100000"/>
              </a:lnSpc>
              <a:spcBef>
                <a:spcPts val="45"/>
              </a:spcBef>
            </a:pPr>
            <a:endParaRPr sz="100">
              <a:latin typeface="Arial"/>
              <a:cs typeface="Arial"/>
            </a:endParaRPr>
          </a:p>
          <a:p>
            <a:pPr marL="6985">
              <a:lnSpc>
                <a:spcPct val="100000"/>
              </a:lnSpc>
            </a:pPr>
            <a:r>
              <a:rPr sz="100" b="1" spc="-25" dirty="0">
                <a:latin typeface="Arial"/>
                <a:cs typeface="Arial"/>
              </a:rPr>
              <a:t>30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15</a:t>
            </a:r>
            <a:endParaRPr sz="100">
              <a:latin typeface="Arial"/>
              <a:cs typeface="Arial"/>
            </a:endParaRPr>
          </a:p>
        </p:txBody>
      </p:sp>
      <p:sp>
        <p:nvSpPr>
          <p:cNvPr id="33" name="object 33"/>
          <p:cNvSpPr txBox="1"/>
          <p:nvPr/>
        </p:nvSpPr>
        <p:spPr>
          <a:xfrm>
            <a:off x="5062897" y="6667255"/>
            <a:ext cx="34290" cy="57785"/>
          </a:xfrm>
          <a:prstGeom prst="rect">
            <a:avLst/>
          </a:prstGeom>
        </p:spPr>
        <p:txBody>
          <a:bodyPr vert="horz" wrap="square" lIns="0" tIns="13970" rIns="0" bIns="0" rtlCol="0">
            <a:spAutoFit/>
          </a:bodyPr>
          <a:lstStyle/>
          <a:p>
            <a:pPr>
              <a:lnSpc>
                <a:spcPct val="100000"/>
              </a:lnSpc>
              <a:spcBef>
                <a:spcPts val="110"/>
              </a:spcBef>
            </a:pPr>
            <a:r>
              <a:rPr sz="200" b="1" spc="-25" dirty="0">
                <a:latin typeface="Arial"/>
                <a:cs typeface="Arial"/>
              </a:rPr>
              <a:t>**</a:t>
            </a:r>
            <a:endParaRPr sz="200">
              <a:latin typeface="Arial"/>
              <a:cs typeface="Arial"/>
            </a:endParaRPr>
          </a:p>
        </p:txBody>
      </p:sp>
      <p:sp>
        <p:nvSpPr>
          <p:cNvPr id="34" name="object 34"/>
          <p:cNvSpPr txBox="1"/>
          <p:nvPr/>
        </p:nvSpPr>
        <p:spPr>
          <a:xfrm>
            <a:off x="5175686" y="6723359"/>
            <a:ext cx="34290" cy="57785"/>
          </a:xfrm>
          <a:prstGeom prst="rect">
            <a:avLst/>
          </a:prstGeom>
        </p:spPr>
        <p:txBody>
          <a:bodyPr vert="horz" wrap="square" lIns="0" tIns="13970" rIns="0" bIns="0" rtlCol="0">
            <a:spAutoFit/>
          </a:bodyPr>
          <a:lstStyle/>
          <a:p>
            <a:pPr>
              <a:lnSpc>
                <a:spcPct val="100000"/>
              </a:lnSpc>
              <a:spcBef>
                <a:spcPts val="110"/>
              </a:spcBef>
            </a:pPr>
            <a:r>
              <a:rPr sz="200" b="1" spc="-25" dirty="0">
                <a:latin typeface="Arial"/>
                <a:cs typeface="Arial"/>
              </a:rPr>
              <a:t>**</a:t>
            </a:r>
            <a:endParaRPr sz="200">
              <a:latin typeface="Arial"/>
              <a:cs typeface="Arial"/>
            </a:endParaRPr>
          </a:p>
        </p:txBody>
      </p:sp>
      <p:grpSp>
        <p:nvGrpSpPr>
          <p:cNvPr id="35" name="object 35"/>
          <p:cNvGrpSpPr/>
          <p:nvPr/>
        </p:nvGrpSpPr>
        <p:grpSpPr>
          <a:xfrm>
            <a:off x="4742488" y="6697069"/>
            <a:ext cx="567690" cy="334645"/>
            <a:chOff x="4742488" y="6697069"/>
            <a:chExt cx="567690" cy="334645"/>
          </a:xfrm>
        </p:grpSpPr>
        <p:sp>
          <p:nvSpPr>
            <p:cNvPr id="36" name="object 36"/>
            <p:cNvSpPr/>
            <p:nvPr/>
          </p:nvSpPr>
          <p:spPr>
            <a:xfrm>
              <a:off x="4875450" y="6698657"/>
              <a:ext cx="433070" cy="69215"/>
            </a:xfrm>
            <a:custGeom>
              <a:avLst/>
              <a:gdLst/>
              <a:ahLst/>
              <a:cxnLst/>
              <a:rect l="l" t="t" r="r" b="b"/>
              <a:pathLst>
                <a:path w="433070" h="69215">
                  <a:moveTo>
                    <a:pt x="0" y="4967"/>
                  </a:moveTo>
                  <a:lnTo>
                    <a:pt x="2629" y="4967"/>
                  </a:lnTo>
                </a:path>
                <a:path w="433070" h="69215">
                  <a:moveTo>
                    <a:pt x="2629" y="4967"/>
                  </a:moveTo>
                  <a:lnTo>
                    <a:pt x="5259" y="4967"/>
                  </a:lnTo>
                </a:path>
                <a:path w="433070" h="69215">
                  <a:moveTo>
                    <a:pt x="5259" y="4967"/>
                  </a:moveTo>
                  <a:lnTo>
                    <a:pt x="7889" y="4967"/>
                  </a:lnTo>
                </a:path>
                <a:path w="433070" h="69215">
                  <a:moveTo>
                    <a:pt x="7889" y="4967"/>
                  </a:moveTo>
                  <a:lnTo>
                    <a:pt x="10519" y="4967"/>
                  </a:lnTo>
                </a:path>
                <a:path w="433070" h="69215">
                  <a:moveTo>
                    <a:pt x="10519" y="4967"/>
                  </a:moveTo>
                  <a:lnTo>
                    <a:pt x="13148" y="4967"/>
                  </a:lnTo>
                </a:path>
                <a:path w="433070" h="69215">
                  <a:moveTo>
                    <a:pt x="13148" y="4967"/>
                  </a:moveTo>
                  <a:lnTo>
                    <a:pt x="15778" y="4967"/>
                  </a:lnTo>
                </a:path>
                <a:path w="433070" h="69215">
                  <a:moveTo>
                    <a:pt x="15778" y="4967"/>
                  </a:moveTo>
                  <a:lnTo>
                    <a:pt x="18408" y="4967"/>
                  </a:lnTo>
                </a:path>
                <a:path w="433070" h="69215">
                  <a:moveTo>
                    <a:pt x="18408" y="4967"/>
                  </a:moveTo>
                  <a:lnTo>
                    <a:pt x="21038" y="4967"/>
                  </a:lnTo>
                </a:path>
                <a:path w="433070" h="69215">
                  <a:moveTo>
                    <a:pt x="21038" y="4967"/>
                  </a:moveTo>
                  <a:lnTo>
                    <a:pt x="23668" y="4967"/>
                  </a:lnTo>
                </a:path>
                <a:path w="433070" h="69215">
                  <a:moveTo>
                    <a:pt x="23668" y="4967"/>
                  </a:moveTo>
                  <a:lnTo>
                    <a:pt x="26297" y="4967"/>
                  </a:lnTo>
                </a:path>
                <a:path w="433070" h="69215">
                  <a:moveTo>
                    <a:pt x="26297" y="4967"/>
                  </a:moveTo>
                  <a:lnTo>
                    <a:pt x="28927" y="4967"/>
                  </a:lnTo>
                </a:path>
                <a:path w="433070" h="69215">
                  <a:moveTo>
                    <a:pt x="28927" y="4967"/>
                  </a:moveTo>
                  <a:lnTo>
                    <a:pt x="31557" y="4967"/>
                  </a:lnTo>
                </a:path>
                <a:path w="433070" h="69215">
                  <a:moveTo>
                    <a:pt x="31557" y="4967"/>
                  </a:moveTo>
                  <a:lnTo>
                    <a:pt x="34187" y="4967"/>
                  </a:lnTo>
                </a:path>
                <a:path w="433070" h="69215">
                  <a:moveTo>
                    <a:pt x="34187" y="4967"/>
                  </a:moveTo>
                  <a:lnTo>
                    <a:pt x="36817" y="4967"/>
                  </a:lnTo>
                </a:path>
                <a:path w="433070" h="69215">
                  <a:moveTo>
                    <a:pt x="36817" y="4967"/>
                  </a:moveTo>
                  <a:lnTo>
                    <a:pt x="39446" y="4967"/>
                  </a:lnTo>
                </a:path>
                <a:path w="433070" h="69215">
                  <a:moveTo>
                    <a:pt x="39446" y="4967"/>
                  </a:moveTo>
                  <a:lnTo>
                    <a:pt x="42076" y="4967"/>
                  </a:lnTo>
                </a:path>
                <a:path w="433070" h="69215">
                  <a:moveTo>
                    <a:pt x="42076" y="4967"/>
                  </a:moveTo>
                  <a:lnTo>
                    <a:pt x="44706" y="4967"/>
                  </a:lnTo>
                </a:path>
                <a:path w="433070" h="69215">
                  <a:moveTo>
                    <a:pt x="44706" y="4967"/>
                  </a:moveTo>
                  <a:lnTo>
                    <a:pt x="47336" y="4967"/>
                  </a:lnTo>
                </a:path>
                <a:path w="433070" h="69215">
                  <a:moveTo>
                    <a:pt x="47336" y="4967"/>
                  </a:moveTo>
                  <a:lnTo>
                    <a:pt x="49966" y="4967"/>
                  </a:lnTo>
                </a:path>
                <a:path w="433070" h="69215">
                  <a:moveTo>
                    <a:pt x="49966" y="4967"/>
                  </a:moveTo>
                  <a:lnTo>
                    <a:pt x="52595" y="4967"/>
                  </a:lnTo>
                </a:path>
                <a:path w="433070" h="69215">
                  <a:moveTo>
                    <a:pt x="52595" y="4967"/>
                  </a:moveTo>
                  <a:lnTo>
                    <a:pt x="55225" y="4967"/>
                  </a:lnTo>
                </a:path>
                <a:path w="433070" h="69215">
                  <a:moveTo>
                    <a:pt x="55225" y="4967"/>
                  </a:moveTo>
                  <a:lnTo>
                    <a:pt x="57855" y="4967"/>
                  </a:lnTo>
                </a:path>
                <a:path w="433070" h="69215">
                  <a:moveTo>
                    <a:pt x="57855" y="4967"/>
                  </a:moveTo>
                  <a:lnTo>
                    <a:pt x="60485" y="4967"/>
                  </a:lnTo>
                </a:path>
                <a:path w="433070" h="69215">
                  <a:moveTo>
                    <a:pt x="60485" y="4967"/>
                  </a:moveTo>
                  <a:lnTo>
                    <a:pt x="63115" y="4967"/>
                  </a:lnTo>
                </a:path>
                <a:path w="433070" h="69215">
                  <a:moveTo>
                    <a:pt x="63115" y="4967"/>
                  </a:moveTo>
                  <a:lnTo>
                    <a:pt x="65744" y="4967"/>
                  </a:lnTo>
                </a:path>
                <a:path w="433070" h="69215">
                  <a:moveTo>
                    <a:pt x="65744" y="4967"/>
                  </a:moveTo>
                  <a:lnTo>
                    <a:pt x="68374" y="4967"/>
                  </a:lnTo>
                </a:path>
                <a:path w="433070" h="69215">
                  <a:moveTo>
                    <a:pt x="68374" y="4967"/>
                  </a:moveTo>
                  <a:lnTo>
                    <a:pt x="71004" y="4967"/>
                  </a:lnTo>
                </a:path>
                <a:path w="433070" h="69215">
                  <a:moveTo>
                    <a:pt x="71004" y="4967"/>
                  </a:moveTo>
                  <a:lnTo>
                    <a:pt x="73634" y="4967"/>
                  </a:lnTo>
                </a:path>
                <a:path w="433070" h="69215">
                  <a:moveTo>
                    <a:pt x="73634" y="4967"/>
                  </a:moveTo>
                  <a:lnTo>
                    <a:pt x="76264" y="4967"/>
                  </a:lnTo>
                </a:path>
                <a:path w="433070" h="69215">
                  <a:moveTo>
                    <a:pt x="76264" y="4967"/>
                  </a:moveTo>
                  <a:lnTo>
                    <a:pt x="78893" y="4967"/>
                  </a:lnTo>
                </a:path>
                <a:path w="433070" h="69215">
                  <a:moveTo>
                    <a:pt x="78893" y="4967"/>
                  </a:moveTo>
                  <a:lnTo>
                    <a:pt x="81523" y="4967"/>
                  </a:lnTo>
                </a:path>
                <a:path w="433070" h="69215">
                  <a:moveTo>
                    <a:pt x="81523" y="4967"/>
                  </a:moveTo>
                  <a:lnTo>
                    <a:pt x="84153" y="4967"/>
                  </a:lnTo>
                </a:path>
                <a:path w="433070" h="69215">
                  <a:moveTo>
                    <a:pt x="84153" y="4967"/>
                  </a:moveTo>
                  <a:lnTo>
                    <a:pt x="86783" y="4967"/>
                  </a:lnTo>
                </a:path>
                <a:path w="433070" h="69215">
                  <a:moveTo>
                    <a:pt x="86783" y="4967"/>
                  </a:moveTo>
                  <a:lnTo>
                    <a:pt x="89413" y="4967"/>
                  </a:lnTo>
                </a:path>
                <a:path w="433070" h="69215">
                  <a:moveTo>
                    <a:pt x="89413" y="4967"/>
                  </a:moveTo>
                  <a:lnTo>
                    <a:pt x="92042" y="4967"/>
                  </a:lnTo>
                </a:path>
                <a:path w="433070" h="69215">
                  <a:moveTo>
                    <a:pt x="92042" y="4967"/>
                  </a:moveTo>
                  <a:lnTo>
                    <a:pt x="94672" y="4967"/>
                  </a:lnTo>
                </a:path>
                <a:path w="433070" h="69215">
                  <a:moveTo>
                    <a:pt x="94672" y="4967"/>
                  </a:moveTo>
                  <a:lnTo>
                    <a:pt x="97302" y="4967"/>
                  </a:lnTo>
                </a:path>
                <a:path w="433070" h="69215">
                  <a:moveTo>
                    <a:pt x="97302" y="4967"/>
                  </a:moveTo>
                  <a:lnTo>
                    <a:pt x="99932" y="4967"/>
                  </a:lnTo>
                </a:path>
                <a:path w="433070" h="69215">
                  <a:moveTo>
                    <a:pt x="99932" y="4967"/>
                  </a:moveTo>
                  <a:lnTo>
                    <a:pt x="102562" y="4967"/>
                  </a:lnTo>
                </a:path>
                <a:path w="433070" h="69215">
                  <a:moveTo>
                    <a:pt x="102562" y="4967"/>
                  </a:moveTo>
                  <a:lnTo>
                    <a:pt x="105191" y="4967"/>
                  </a:lnTo>
                </a:path>
                <a:path w="433070" h="69215">
                  <a:moveTo>
                    <a:pt x="105191" y="4967"/>
                  </a:moveTo>
                  <a:lnTo>
                    <a:pt x="107821" y="4967"/>
                  </a:lnTo>
                </a:path>
                <a:path w="433070" h="69215">
                  <a:moveTo>
                    <a:pt x="107821" y="4967"/>
                  </a:moveTo>
                  <a:lnTo>
                    <a:pt x="110451" y="4967"/>
                  </a:lnTo>
                </a:path>
                <a:path w="433070" h="69215">
                  <a:moveTo>
                    <a:pt x="110451" y="4967"/>
                  </a:moveTo>
                  <a:lnTo>
                    <a:pt x="113081" y="4967"/>
                  </a:lnTo>
                </a:path>
                <a:path w="433070" h="69215">
                  <a:moveTo>
                    <a:pt x="113081" y="4967"/>
                  </a:moveTo>
                  <a:lnTo>
                    <a:pt x="115711" y="4967"/>
                  </a:lnTo>
                </a:path>
                <a:path w="433070" h="69215">
                  <a:moveTo>
                    <a:pt x="115711" y="4967"/>
                  </a:moveTo>
                  <a:lnTo>
                    <a:pt x="118340" y="4967"/>
                  </a:lnTo>
                </a:path>
                <a:path w="433070" h="69215">
                  <a:moveTo>
                    <a:pt x="118340" y="4967"/>
                  </a:moveTo>
                  <a:lnTo>
                    <a:pt x="120970" y="4967"/>
                  </a:lnTo>
                </a:path>
                <a:path w="433070" h="69215">
                  <a:moveTo>
                    <a:pt x="120970" y="4967"/>
                  </a:moveTo>
                  <a:lnTo>
                    <a:pt x="123600" y="4967"/>
                  </a:lnTo>
                </a:path>
                <a:path w="433070" h="69215">
                  <a:moveTo>
                    <a:pt x="123600" y="4967"/>
                  </a:moveTo>
                  <a:lnTo>
                    <a:pt x="126230" y="4967"/>
                  </a:lnTo>
                </a:path>
                <a:path w="433070" h="69215">
                  <a:moveTo>
                    <a:pt x="126230" y="4967"/>
                  </a:moveTo>
                  <a:lnTo>
                    <a:pt x="128860" y="4967"/>
                  </a:lnTo>
                </a:path>
                <a:path w="433070" h="69215">
                  <a:moveTo>
                    <a:pt x="128860" y="4967"/>
                  </a:moveTo>
                  <a:lnTo>
                    <a:pt x="131489" y="4967"/>
                  </a:lnTo>
                </a:path>
                <a:path w="433070" h="69215">
                  <a:moveTo>
                    <a:pt x="131489" y="4967"/>
                  </a:moveTo>
                  <a:lnTo>
                    <a:pt x="134119" y="4967"/>
                  </a:lnTo>
                </a:path>
                <a:path w="433070" h="69215">
                  <a:moveTo>
                    <a:pt x="134119" y="4967"/>
                  </a:moveTo>
                  <a:lnTo>
                    <a:pt x="136749" y="4967"/>
                  </a:lnTo>
                </a:path>
                <a:path w="433070" h="69215">
                  <a:moveTo>
                    <a:pt x="136749" y="4967"/>
                  </a:moveTo>
                  <a:lnTo>
                    <a:pt x="139379" y="4967"/>
                  </a:lnTo>
                </a:path>
                <a:path w="433070" h="69215">
                  <a:moveTo>
                    <a:pt x="139379" y="4967"/>
                  </a:moveTo>
                  <a:lnTo>
                    <a:pt x="142009" y="4967"/>
                  </a:lnTo>
                </a:path>
                <a:path w="433070" h="69215">
                  <a:moveTo>
                    <a:pt x="142009" y="4967"/>
                  </a:moveTo>
                  <a:lnTo>
                    <a:pt x="144638" y="4967"/>
                  </a:lnTo>
                </a:path>
                <a:path w="433070" h="69215">
                  <a:moveTo>
                    <a:pt x="144638" y="4967"/>
                  </a:moveTo>
                  <a:lnTo>
                    <a:pt x="147268" y="4967"/>
                  </a:lnTo>
                </a:path>
                <a:path w="433070" h="69215">
                  <a:moveTo>
                    <a:pt x="147268" y="4967"/>
                  </a:moveTo>
                  <a:lnTo>
                    <a:pt x="149898" y="4967"/>
                  </a:lnTo>
                </a:path>
                <a:path w="433070" h="69215">
                  <a:moveTo>
                    <a:pt x="149898" y="4967"/>
                  </a:moveTo>
                  <a:lnTo>
                    <a:pt x="152528" y="4967"/>
                  </a:lnTo>
                </a:path>
                <a:path w="433070" h="69215">
                  <a:moveTo>
                    <a:pt x="152528" y="4967"/>
                  </a:moveTo>
                  <a:lnTo>
                    <a:pt x="155158" y="4967"/>
                  </a:lnTo>
                </a:path>
                <a:path w="433070" h="69215">
                  <a:moveTo>
                    <a:pt x="155158" y="4967"/>
                  </a:moveTo>
                  <a:lnTo>
                    <a:pt x="157787" y="4967"/>
                  </a:lnTo>
                </a:path>
                <a:path w="433070" h="69215">
                  <a:moveTo>
                    <a:pt x="157787" y="4967"/>
                  </a:moveTo>
                  <a:lnTo>
                    <a:pt x="160417" y="4967"/>
                  </a:lnTo>
                </a:path>
                <a:path w="433070" h="69215">
                  <a:moveTo>
                    <a:pt x="160417" y="4967"/>
                  </a:moveTo>
                  <a:lnTo>
                    <a:pt x="163047" y="4967"/>
                  </a:lnTo>
                </a:path>
                <a:path w="433070" h="69215">
                  <a:moveTo>
                    <a:pt x="163047" y="4967"/>
                  </a:moveTo>
                  <a:lnTo>
                    <a:pt x="165677" y="4967"/>
                  </a:lnTo>
                </a:path>
                <a:path w="433070" h="69215">
                  <a:moveTo>
                    <a:pt x="165677" y="4967"/>
                  </a:moveTo>
                  <a:lnTo>
                    <a:pt x="168307" y="4967"/>
                  </a:lnTo>
                </a:path>
                <a:path w="433070" h="69215">
                  <a:moveTo>
                    <a:pt x="168307" y="4967"/>
                  </a:moveTo>
                  <a:lnTo>
                    <a:pt x="170936" y="4967"/>
                  </a:lnTo>
                </a:path>
                <a:path w="433070" h="69215">
                  <a:moveTo>
                    <a:pt x="170936" y="4967"/>
                  </a:moveTo>
                  <a:lnTo>
                    <a:pt x="173566" y="4967"/>
                  </a:lnTo>
                </a:path>
                <a:path w="433070" h="69215">
                  <a:moveTo>
                    <a:pt x="173566" y="4967"/>
                  </a:moveTo>
                  <a:lnTo>
                    <a:pt x="176196" y="4967"/>
                  </a:lnTo>
                </a:path>
                <a:path w="433070" h="69215">
                  <a:moveTo>
                    <a:pt x="176196" y="4967"/>
                  </a:moveTo>
                  <a:lnTo>
                    <a:pt x="178826" y="4967"/>
                  </a:lnTo>
                </a:path>
                <a:path w="433070" h="69215">
                  <a:moveTo>
                    <a:pt x="178826" y="4967"/>
                  </a:moveTo>
                  <a:lnTo>
                    <a:pt x="181456" y="4967"/>
                  </a:lnTo>
                </a:path>
                <a:path w="433070" h="69215">
                  <a:moveTo>
                    <a:pt x="181456" y="4967"/>
                  </a:moveTo>
                  <a:lnTo>
                    <a:pt x="184085" y="4967"/>
                  </a:lnTo>
                </a:path>
                <a:path w="433070" h="69215">
                  <a:moveTo>
                    <a:pt x="184085" y="4967"/>
                  </a:moveTo>
                  <a:lnTo>
                    <a:pt x="186715" y="4967"/>
                  </a:lnTo>
                </a:path>
                <a:path w="433070" h="69215">
                  <a:moveTo>
                    <a:pt x="186715" y="4967"/>
                  </a:moveTo>
                  <a:lnTo>
                    <a:pt x="189345" y="4967"/>
                  </a:lnTo>
                </a:path>
                <a:path w="433070" h="69215">
                  <a:moveTo>
                    <a:pt x="189345" y="4967"/>
                  </a:moveTo>
                  <a:lnTo>
                    <a:pt x="191975" y="4967"/>
                  </a:lnTo>
                </a:path>
                <a:path w="433070" h="69215">
                  <a:moveTo>
                    <a:pt x="191975" y="4967"/>
                  </a:moveTo>
                  <a:lnTo>
                    <a:pt x="194605" y="4967"/>
                  </a:lnTo>
                </a:path>
                <a:path w="433070" h="69215">
                  <a:moveTo>
                    <a:pt x="194605" y="4967"/>
                  </a:moveTo>
                  <a:lnTo>
                    <a:pt x="197234" y="4967"/>
                  </a:lnTo>
                </a:path>
                <a:path w="433070" h="69215">
                  <a:moveTo>
                    <a:pt x="197234" y="4967"/>
                  </a:moveTo>
                  <a:lnTo>
                    <a:pt x="199864" y="4967"/>
                  </a:lnTo>
                </a:path>
                <a:path w="433070" h="69215">
                  <a:moveTo>
                    <a:pt x="199864" y="4967"/>
                  </a:moveTo>
                  <a:lnTo>
                    <a:pt x="202494" y="4967"/>
                  </a:lnTo>
                </a:path>
                <a:path w="433070" h="69215">
                  <a:moveTo>
                    <a:pt x="202494" y="4967"/>
                  </a:moveTo>
                  <a:lnTo>
                    <a:pt x="205124" y="4967"/>
                  </a:lnTo>
                </a:path>
                <a:path w="433070" h="69215">
                  <a:moveTo>
                    <a:pt x="205124" y="4967"/>
                  </a:moveTo>
                  <a:lnTo>
                    <a:pt x="207754" y="4967"/>
                  </a:lnTo>
                </a:path>
                <a:path w="433070" h="69215">
                  <a:moveTo>
                    <a:pt x="207754" y="4967"/>
                  </a:moveTo>
                  <a:lnTo>
                    <a:pt x="210383" y="4967"/>
                  </a:lnTo>
                </a:path>
                <a:path w="433070" h="69215">
                  <a:moveTo>
                    <a:pt x="210383" y="4967"/>
                  </a:moveTo>
                  <a:lnTo>
                    <a:pt x="213013" y="4967"/>
                  </a:lnTo>
                </a:path>
                <a:path w="433070" h="69215">
                  <a:moveTo>
                    <a:pt x="213013" y="4967"/>
                  </a:moveTo>
                  <a:lnTo>
                    <a:pt x="215643" y="4967"/>
                  </a:lnTo>
                </a:path>
                <a:path w="433070" h="69215">
                  <a:moveTo>
                    <a:pt x="215643" y="4967"/>
                  </a:moveTo>
                  <a:lnTo>
                    <a:pt x="218273" y="4967"/>
                  </a:lnTo>
                </a:path>
                <a:path w="433070" h="69215">
                  <a:moveTo>
                    <a:pt x="218273" y="4967"/>
                  </a:moveTo>
                  <a:lnTo>
                    <a:pt x="220903" y="4967"/>
                  </a:lnTo>
                </a:path>
                <a:path w="433070" h="69215">
                  <a:moveTo>
                    <a:pt x="220903" y="4967"/>
                  </a:moveTo>
                  <a:lnTo>
                    <a:pt x="223532" y="4967"/>
                  </a:lnTo>
                </a:path>
                <a:path w="433070" h="69215">
                  <a:moveTo>
                    <a:pt x="223532" y="4967"/>
                  </a:moveTo>
                  <a:lnTo>
                    <a:pt x="226162" y="4967"/>
                  </a:lnTo>
                </a:path>
                <a:path w="433070" h="69215">
                  <a:moveTo>
                    <a:pt x="226162" y="4967"/>
                  </a:moveTo>
                  <a:lnTo>
                    <a:pt x="228792" y="4967"/>
                  </a:lnTo>
                </a:path>
                <a:path w="433070" h="69215">
                  <a:moveTo>
                    <a:pt x="228792" y="4967"/>
                  </a:moveTo>
                  <a:lnTo>
                    <a:pt x="231422" y="4967"/>
                  </a:lnTo>
                </a:path>
                <a:path w="433070" h="69215">
                  <a:moveTo>
                    <a:pt x="231422" y="4967"/>
                  </a:moveTo>
                  <a:lnTo>
                    <a:pt x="234052" y="4967"/>
                  </a:lnTo>
                </a:path>
                <a:path w="433070" h="69215">
                  <a:moveTo>
                    <a:pt x="234052" y="4967"/>
                  </a:moveTo>
                  <a:lnTo>
                    <a:pt x="236681" y="4967"/>
                  </a:lnTo>
                </a:path>
                <a:path w="433070" h="69215">
                  <a:moveTo>
                    <a:pt x="236681" y="4967"/>
                  </a:moveTo>
                  <a:lnTo>
                    <a:pt x="239311" y="4967"/>
                  </a:lnTo>
                </a:path>
                <a:path w="433070" h="69215">
                  <a:moveTo>
                    <a:pt x="239311" y="4967"/>
                  </a:moveTo>
                  <a:lnTo>
                    <a:pt x="241941" y="4967"/>
                  </a:lnTo>
                </a:path>
                <a:path w="433070" h="69215">
                  <a:moveTo>
                    <a:pt x="241941" y="4967"/>
                  </a:moveTo>
                  <a:lnTo>
                    <a:pt x="244571" y="4967"/>
                  </a:lnTo>
                </a:path>
                <a:path w="433070" h="69215">
                  <a:moveTo>
                    <a:pt x="244571" y="4967"/>
                  </a:moveTo>
                  <a:lnTo>
                    <a:pt x="247201" y="4967"/>
                  </a:lnTo>
                </a:path>
                <a:path w="433070" h="69215">
                  <a:moveTo>
                    <a:pt x="247201" y="4967"/>
                  </a:moveTo>
                  <a:lnTo>
                    <a:pt x="249830" y="4967"/>
                  </a:lnTo>
                </a:path>
                <a:path w="433070" h="69215">
                  <a:moveTo>
                    <a:pt x="249830" y="4967"/>
                  </a:moveTo>
                  <a:lnTo>
                    <a:pt x="252460" y="4967"/>
                  </a:lnTo>
                </a:path>
                <a:path w="433070" h="69215">
                  <a:moveTo>
                    <a:pt x="252460" y="4967"/>
                  </a:moveTo>
                  <a:lnTo>
                    <a:pt x="255090" y="4967"/>
                  </a:lnTo>
                </a:path>
                <a:path w="433070" h="69215">
                  <a:moveTo>
                    <a:pt x="255090" y="4967"/>
                  </a:moveTo>
                  <a:lnTo>
                    <a:pt x="257720" y="4967"/>
                  </a:lnTo>
                </a:path>
                <a:path w="433070" h="69215">
                  <a:moveTo>
                    <a:pt x="257720" y="4967"/>
                  </a:moveTo>
                  <a:lnTo>
                    <a:pt x="260350" y="4967"/>
                  </a:lnTo>
                </a:path>
                <a:path w="433070" h="69215">
                  <a:moveTo>
                    <a:pt x="260350" y="4967"/>
                  </a:moveTo>
                  <a:lnTo>
                    <a:pt x="262979" y="4967"/>
                  </a:lnTo>
                </a:path>
                <a:path w="433070" h="69215">
                  <a:moveTo>
                    <a:pt x="262979" y="4967"/>
                  </a:moveTo>
                  <a:lnTo>
                    <a:pt x="265609" y="4967"/>
                  </a:lnTo>
                </a:path>
                <a:path w="433070" h="69215">
                  <a:moveTo>
                    <a:pt x="265609" y="4967"/>
                  </a:moveTo>
                  <a:lnTo>
                    <a:pt x="268239" y="4967"/>
                  </a:lnTo>
                </a:path>
                <a:path w="433070" h="69215">
                  <a:moveTo>
                    <a:pt x="268239" y="4967"/>
                  </a:moveTo>
                  <a:lnTo>
                    <a:pt x="270869" y="4967"/>
                  </a:lnTo>
                </a:path>
                <a:path w="433070" h="69215">
                  <a:moveTo>
                    <a:pt x="270869" y="4967"/>
                  </a:moveTo>
                  <a:lnTo>
                    <a:pt x="273499" y="4967"/>
                  </a:lnTo>
                </a:path>
                <a:path w="433070" h="69215">
                  <a:moveTo>
                    <a:pt x="273499" y="4967"/>
                  </a:moveTo>
                  <a:lnTo>
                    <a:pt x="276128" y="4967"/>
                  </a:lnTo>
                </a:path>
                <a:path w="433070" h="69215">
                  <a:moveTo>
                    <a:pt x="276128" y="4967"/>
                  </a:moveTo>
                  <a:lnTo>
                    <a:pt x="278758" y="4967"/>
                  </a:lnTo>
                </a:path>
                <a:path w="433070" h="69215">
                  <a:moveTo>
                    <a:pt x="278758" y="4967"/>
                  </a:moveTo>
                  <a:lnTo>
                    <a:pt x="281388" y="4967"/>
                  </a:lnTo>
                </a:path>
                <a:path w="433070" h="69215">
                  <a:moveTo>
                    <a:pt x="281388" y="4967"/>
                  </a:moveTo>
                  <a:lnTo>
                    <a:pt x="284018" y="4967"/>
                  </a:lnTo>
                </a:path>
                <a:path w="433070" h="69215">
                  <a:moveTo>
                    <a:pt x="284018" y="4967"/>
                  </a:moveTo>
                  <a:lnTo>
                    <a:pt x="286648" y="4967"/>
                  </a:lnTo>
                </a:path>
                <a:path w="433070" h="69215">
                  <a:moveTo>
                    <a:pt x="286648" y="4967"/>
                  </a:moveTo>
                  <a:lnTo>
                    <a:pt x="289277" y="4967"/>
                  </a:lnTo>
                </a:path>
                <a:path w="433070" h="69215">
                  <a:moveTo>
                    <a:pt x="289277" y="4967"/>
                  </a:moveTo>
                  <a:lnTo>
                    <a:pt x="291907" y="4967"/>
                  </a:lnTo>
                </a:path>
                <a:path w="433070" h="69215">
                  <a:moveTo>
                    <a:pt x="291907" y="4967"/>
                  </a:moveTo>
                  <a:lnTo>
                    <a:pt x="294537" y="4967"/>
                  </a:lnTo>
                </a:path>
                <a:path w="433070" h="69215">
                  <a:moveTo>
                    <a:pt x="294537" y="4967"/>
                  </a:moveTo>
                  <a:lnTo>
                    <a:pt x="297167" y="4967"/>
                  </a:lnTo>
                </a:path>
                <a:path w="433070" h="69215">
                  <a:moveTo>
                    <a:pt x="297167" y="4967"/>
                  </a:moveTo>
                  <a:lnTo>
                    <a:pt x="299797" y="4967"/>
                  </a:lnTo>
                </a:path>
                <a:path w="433070" h="69215">
                  <a:moveTo>
                    <a:pt x="299797" y="4967"/>
                  </a:moveTo>
                  <a:lnTo>
                    <a:pt x="302426" y="4967"/>
                  </a:lnTo>
                </a:path>
                <a:path w="433070" h="69215">
                  <a:moveTo>
                    <a:pt x="302426" y="4967"/>
                  </a:moveTo>
                  <a:lnTo>
                    <a:pt x="305056" y="4967"/>
                  </a:lnTo>
                </a:path>
                <a:path w="433070" h="69215">
                  <a:moveTo>
                    <a:pt x="305056" y="4967"/>
                  </a:moveTo>
                  <a:lnTo>
                    <a:pt x="307686" y="4967"/>
                  </a:lnTo>
                </a:path>
                <a:path w="433070" h="69215">
                  <a:moveTo>
                    <a:pt x="307686" y="4967"/>
                  </a:moveTo>
                  <a:lnTo>
                    <a:pt x="310316" y="4967"/>
                  </a:lnTo>
                </a:path>
                <a:path w="433070" h="69215">
                  <a:moveTo>
                    <a:pt x="310316" y="4967"/>
                  </a:moveTo>
                  <a:lnTo>
                    <a:pt x="312946" y="4967"/>
                  </a:lnTo>
                </a:path>
                <a:path w="433070" h="69215">
                  <a:moveTo>
                    <a:pt x="312946" y="4967"/>
                  </a:moveTo>
                  <a:lnTo>
                    <a:pt x="315575" y="4967"/>
                  </a:lnTo>
                </a:path>
                <a:path w="433070" h="69215">
                  <a:moveTo>
                    <a:pt x="315575" y="4967"/>
                  </a:moveTo>
                  <a:lnTo>
                    <a:pt x="318205" y="4967"/>
                  </a:lnTo>
                </a:path>
                <a:path w="433070" h="69215">
                  <a:moveTo>
                    <a:pt x="318205" y="4967"/>
                  </a:moveTo>
                  <a:lnTo>
                    <a:pt x="320835" y="4967"/>
                  </a:lnTo>
                </a:path>
                <a:path w="433070" h="69215">
                  <a:moveTo>
                    <a:pt x="320835" y="4967"/>
                  </a:moveTo>
                  <a:lnTo>
                    <a:pt x="323465" y="4967"/>
                  </a:lnTo>
                </a:path>
                <a:path w="433070" h="69215">
                  <a:moveTo>
                    <a:pt x="323465" y="4967"/>
                  </a:moveTo>
                  <a:lnTo>
                    <a:pt x="326095" y="4967"/>
                  </a:lnTo>
                </a:path>
                <a:path w="433070" h="69215">
                  <a:moveTo>
                    <a:pt x="326095" y="4967"/>
                  </a:moveTo>
                  <a:lnTo>
                    <a:pt x="328724" y="4967"/>
                  </a:lnTo>
                </a:path>
                <a:path w="433070" h="69215">
                  <a:moveTo>
                    <a:pt x="328724" y="4967"/>
                  </a:moveTo>
                  <a:lnTo>
                    <a:pt x="331354" y="4967"/>
                  </a:lnTo>
                </a:path>
                <a:path w="433070" h="69215">
                  <a:moveTo>
                    <a:pt x="331354" y="4967"/>
                  </a:moveTo>
                  <a:lnTo>
                    <a:pt x="333984" y="4967"/>
                  </a:lnTo>
                </a:path>
                <a:path w="433070" h="69215">
                  <a:moveTo>
                    <a:pt x="333984" y="4967"/>
                  </a:moveTo>
                  <a:lnTo>
                    <a:pt x="336614" y="4967"/>
                  </a:lnTo>
                </a:path>
                <a:path w="433070" h="69215">
                  <a:moveTo>
                    <a:pt x="336614" y="4967"/>
                  </a:moveTo>
                  <a:lnTo>
                    <a:pt x="339243" y="4967"/>
                  </a:lnTo>
                </a:path>
                <a:path w="433070" h="69215">
                  <a:moveTo>
                    <a:pt x="339243" y="4967"/>
                  </a:moveTo>
                  <a:lnTo>
                    <a:pt x="341873" y="4967"/>
                  </a:lnTo>
                </a:path>
                <a:path w="433070" h="69215">
                  <a:moveTo>
                    <a:pt x="341873" y="4967"/>
                  </a:moveTo>
                  <a:lnTo>
                    <a:pt x="344503" y="4967"/>
                  </a:lnTo>
                </a:path>
                <a:path w="433070" h="69215">
                  <a:moveTo>
                    <a:pt x="344503" y="4967"/>
                  </a:moveTo>
                  <a:lnTo>
                    <a:pt x="347133" y="4967"/>
                  </a:lnTo>
                </a:path>
                <a:path w="433070" h="69215">
                  <a:moveTo>
                    <a:pt x="347133" y="4967"/>
                  </a:moveTo>
                  <a:lnTo>
                    <a:pt x="349763" y="4967"/>
                  </a:lnTo>
                </a:path>
                <a:path w="433070" h="69215">
                  <a:moveTo>
                    <a:pt x="349763" y="4967"/>
                  </a:moveTo>
                  <a:lnTo>
                    <a:pt x="352392" y="4967"/>
                  </a:lnTo>
                </a:path>
                <a:path w="433070" h="69215">
                  <a:moveTo>
                    <a:pt x="352392" y="4967"/>
                  </a:moveTo>
                  <a:lnTo>
                    <a:pt x="355022" y="4967"/>
                  </a:lnTo>
                </a:path>
                <a:path w="433070" h="69215">
                  <a:moveTo>
                    <a:pt x="355022" y="4967"/>
                  </a:moveTo>
                  <a:lnTo>
                    <a:pt x="357652" y="4967"/>
                  </a:lnTo>
                </a:path>
                <a:path w="433070" h="69215">
                  <a:moveTo>
                    <a:pt x="357652" y="4967"/>
                  </a:moveTo>
                  <a:lnTo>
                    <a:pt x="360282" y="4967"/>
                  </a:lnTo>
                </a:path>
                <a:path w="433070" h="69215">
                  <a:moveTo>
                    <a:pt x="360282" y="4967"/>
                  </a:moveTo>
                  <a:lnTo>
                    <a:pt x="362912" y="4967"/>
                  </a:lnTo>
                </a:path>
                <a:path w="433070" h="69215">
                  <a:moveTo>
                    <a:pt x="362912" y="4967"/>
                  </a:moveTo>
                  <a:lnTo>
                    <a:pt x="365541" y="4967"/>
                  </a:lnTo>
                </a:path>
                <a:path w="433070" h="69215">
                  <a:moveTo>
                    <a:pt x="365541" y="4967"/>
                  </a:moveTo>
                  <a:lnTo>
                    <a:pt x="368171" y="4967"/>
                  </a:lnTo>
                </a:path>
                <a:path w="433070" h="69215">
                  <a:moveTo>
                    <a:pt x="368171" y="4967"/>
                  </a:moveTo>
                  <a:lnTo>
                    <a:pt x="370801" y="4967"/>
                  </a:lnTo>
                </a:path>
                <a:path w="433070" h="69215">
                  <a:moveTo>
                    <a:pt x="370801" y="4967"/>
                  </a:moveTo>
                  <a:lnTo>
                    <a:pt x="373431" y="4967"/>
                  </a:lnTo>
                </a:path>
                <a:path w="433070" h="69215">
                  <a:moveTo>
                    <a:pt x="373431" y="4967"/>
                  </a:moveTo>
                  <a:lnTo>
                    <a:pt x="376061" y="4967"/>
                  </a:lnTo>
                </a:path>
                <a:path w="433070" h="69215">
                  <a:moveTo>
                    <a:pt x="376061" y="4967"/>
                  </a:moveTo>
                  <a:lnTo>
                    <a:pt x="378690" y="4967"/>
                  </a:lnTo>
                </a:path>
                <a:path w="433070" h="69215">
                  <a:moveTo>
                    <a:pt x="378690" y="4967"/>
                  </a:moveTo>
                  <a:lnTo>
                    <a:pt x="381320" y="4967"/>
                  </a:lnTo>
                </a:path>
                <a:path w="433070" h="69215">
                  <a:moveTo>
                    <a:pt x="381320" y="4967"/>
                  </a:moveTo>
                  <a:lnTo>
                    <a:pt x="383950" y="4967"/>
                  </a:lnTo>
                </a:path>
                <a:path w="433070" h="69215">
                  <a:moveTo>
                    <a:pt x="383950" y="4967"/>
                  </a:moveTo>
                  <a:lnTo>
                    <a:pt x="386580" y="4967"/>
                  </a:lnTo>
                </a:path>
                <a:path w="433070" h="69215">
                  <a:moveTo>
                    <a:pt x="386580" y="4967"/>
                  </a:moveTo>
                  <a:lnTo>
                    <a:pt x="389210" y="4967"/>
                  </a:lnTo>
                </a:path>
                <a:path w="433070" h="69215">
                  <a:moveTo>
                    <a:pt x="389210" y="4967"/>
                  </a:moveTo>
                  <a:lnTo>
                    <a:pt x="391839" y="4967"/>
                  </a:lnTo>
                </a:path>
                <a:path w="433070" h="69215">
                  <a:moveTo>
                    <a:pt x="391839" y="4967"/>
                  </a:moveTo>
                  <a:lnTo>
                    <a:pt x="394469" y="4967"/>
                  </a:lnTo>
                </a:path>
                <a:path w="433070" h="69215">
                  <a:moveTo>
                    <a:pt x="394469" y="4967"/>
                  </a:moveTo>
                  <a:lnTo>
                    <a:pt x="397099" y="4967"/>
                  </a:lnTo>
                </a:path>
                <a:path w="433070" h="69215">
                  <a:moveTo>
                    <a:pt x="397099" y="4967"/>
                  </a:moveTo>
                  <a:lnTo>
                    <a:pt x="399729" y="4967"/>
                  </a:lnTo>
                </a:path>
                <a:path w="433070" h="69215">
                  <a:moveTo>
                    <a:pt x="399729" y="4967"/>
                  </a:moveTo>
                  <a:lnTo>
                    <a:pt x="402359" y="4967"/>
                  </a:lnTo>
                </a:path>
                <a:path w="433070" h="69215">
                  <a:moveTo>
                    <a:pt x="402359" y="4967"/>
                  </a:moveTo>
                  <a:lnTo>
                    <a:pt x="404988" y="4967"/>
                  </a:lnTo>
                </a:path>
                <a:path w="433070" h="69215">
                  <a:moveTo>
                    <a:pt x="404988" y="4967"/>
                  </a:moveTo>
                  <a:lnTo>
                    <a:pt x="407618" y="4967"/>
                  </a:lnTo>
                </a:path>
                <a:path w="433070" h="69215">
                  <a:moveTo>
                    <a:pt x="407618" y="4967"/>
                  </a:moveTo>
                  <a:lnTo>
                    <a:pt x="410248" y="4967"/>
                  </a:lnTo>
                </a:path>
                <a:path w="433070" h="69215">
                  <a:moveTo>
                    <a:pt x="410248" y="4967"/>
                  </a:moveTo>
                  <a:lnTo>
                    <a:pt x="412878" y="4967"/>
                  </a:lnTo>
                </a:path>
                <a:path w="433070" h="69215">
                  <a:moveTo>
                    <a:pt x="412878" y="4967"/>
                  </a:moveTo>
                  <a:lnTo>
                    <a:pt x="415508" y="4967"/>
                  </a:lnTo>
                </a:path>
                <a:path w="433070" h="69215">
                  <a:moveTo>
                    <a:pt x="415508" y="4967"/>
                  </a:moveTo>
                  <a:lnTo>
                    <a:pt x="418137" y="4967"/>
                  </a:lnTo>
                </a:path>
                <a:path w="433070" h="69215">
                  <a:moveTo>
                    <a:pt x="418137" y="4967"/>
                  </a:moveTo>
                  <a:lnTo>
                    <a:pt x="420767" y="4967"/>
                  </a:lnTo>
                </a:path>
                <a:path w="433070" h="69215">
                  <a:moveTo>
                    <a:pt x="420767" y="4967"/>
                  </a:moveTo>
                  <a:lnTo>
                    <a:pt x="423397" y="4967"/>
                  </a:lnTo>
                </a:path>
                <a:path w="433070" h="69215">
                  <a:moveTo>
                    <a:pt x="423397" y="4967"/>
                  </a:moveTo>
                  <a:lnTo>
                    <a:pt x="426027" y="4967"/>
                  </a:lnTo>
                </a:path>
                <a:path w="433070" h="69215">
                  <a:moveTo>
                    <a:pt x="426027" y="4967"/>
                  </a:moveTo>
                  <a:lnTo>
                    <a:pt x="428657" y="4967"/>
                  </a:lnTo>
                </a:path>
                <a:path w="433070" h="69215">
                  <a:moveTo>
                    <a:pt x="428657" y="4967"/>
                  </a:moveTo>
                  <a:lnTo>
                    <a:pt x="431286" y="4967"/>
                  </a:lnTo>
                </a:path>
                <a:path w="433070" h="69215">
                  <a:moveTo>
                    <a:pt x="431286" y="4967"/>
                  </a:moveTo>
                  <a:lnTo>
                    <a:pt x="433040" y="4967"/>
                  </a:lnTo>
                </a:path>
                <a:path w="433070" h="69215">
                  <a:moveTo>
                    <a:pt x="0" y="0"/>
                  </a:moveTo>
                  <a:lnTo>
                    <a:pt x="0" y="9934"/>
                  </a:lnTo>
                </a:path>
                <a:path w="433070" h="69215">
                  <a:moveTo>
                    <a:pt x="0" y="9934"/>
                  </a:moveTo>
                  <a:lnTo>
                    <a:pt x="0" y="0"/>
                  </a:lnTo>
                </a:path>
                <a:path w="433070" h="69215">
                  <a:moveTo>
                    <a:pt x="433040" y="0"/>
                  </a:moveTo>
                  <a:lnTo>
                    <a:pt x="433040" y="9934"/>
                  </a:lnTo>
                </a:path>
                <a:path w="433070" h="69215">
                  <a:moveTo>
                    <a:pt x="433040" y="9934"/>
                  </a:moveTo>
                  <a:lnTo>
                    <a:pt x="433040" y="0"/>
                  </a:lnTo>
                </a:path>
                <a:path w="433070" h="69215">
                  <a:moveTo>
                    <a:pt x="213013" y="64138"/>
                  </a:moveTo>
                  <a:lnTo>
                    <a:pt x="215643" y="64138"/>
                  </a:lnTo>
                </a:path>
                <a:path w="433070" h="69215">
                  <a:moveTo>
                    <a:pt x="215643" y="64138"/>
                  </a:moveTo>
                  <a:lnTo>
                    <a:pt x="218273" y="64138"/>
                  </a:lnTo>
                </a:path>
                <a:path w="433070" h="69215">
                  <a:moveTo>
                    <a:pt x="218273" y="64138"/>
                  </a:moveTo>
                  <a:lnTo>
                    <a:pt x="220903" y="64138"/>
                  </a:lnTo>
                </a:path>
                <a:path w="433070" h="69215">
                  <a:moveTo>
                    <a:pt x="220903" y="64138"/>
                  </a:moveTo>
                  <a:lnTo>
                    <a:pt x="223532" y="64138"/>
                  </a:lnTo>
                </a:path>
                <a:path w="433070" h="69215">
                  <a:moveTo>
                    <a:pt x="223532" y="64138"/>
                  </a:moveTo>
                  <a:lnTo>
                    <a:pt x="226162" y="64138"/>
                  </a:lnTo>
                </a:path>
                <a:path w="433070" h="69215">
                  <a:moveTo>
                    <a:pt x="226162" y="64138"/>
                  </a:moveTo>
                  <a:lnTo>
                    <a:pt x="228792" y="64138"/>
                  </a:lnTo>
                </a:path>
                <a:path w="433070" h="69215">
                  <a:moveTo>
                    <a:pt x="228792" y="64138"/>
                  </a:moveTo>
                  <a:lnTo>
                    <a:pt x="231422" y="64138"/>
                  </a:lnTo>
                </a:path>
                <a:path w="433070" h="69215">
                  <a:moveTo>
                    <a:pt x="231422" y="64138"/>
                  </a:moveTo>
                  <a:lnTo>
                    <a:pt x="234052" y="64138"/>
                  </a:lnTo>
                </a:path>
                <a:path w="433070" h="69215">
                  <a:moveTo>
                    <a:pt x="234052" y="64138"/>
                  </a:moveTo>
                  <a:lnTo>
                    <a:pt x="236681" y="64138"/>
                  </a:lnTo>
                </a:path>
                <a:path w="433070" h="69215">
                  <a:moveTo>
                    <a:pt x="236681" y="64138"/>
                  </a:moveTo>
                  <a:lnTo>
                    <a:pt x="239311" y="64138"/>
                  </a:lnTo>
                </a:path>
                <a:path w="433070" h="69215">
                  <a:moveTo>
                    <a:pt x="239311" y="64138"/>
                  </a:moveTo>
                  <a:lnTo>
                    <a:pt x="241941" y="64138"/>
                  </a:lnTo>
                </a:path>
                <a:path w="433070" h="69215">
                  <a:moveTo>
                    <a:pt x="241941" y="64138"/>
                  </a:moveTo>
                  <a:lnTo>
                    <a:pt x="244571" y="64138"/>
                  </a:lnTo>
                </a:path>
                <a:path w="433070" h="69215">
                  <a:moveTo>
                    <a:pt x="244571" y="64138"/>
                  </a:moveTo>
                  <a:lnTo>
                    <a:pt x="247201" y="64138"/>
                  </a:lnTo>
                </a:path>
                <a:path w="433070" h="69215">
                  <a:moveTo>
                    <a:pt x="247201" y="64138"/>
                  </a:moveTo>
                  <a:lnTo>
                    <a:pt x="249830" y="64138"/>
                  </a:lnTo>
                </a:path>
                <a:path w="433070" h="69215">
                  <a:moveTo>
                    <a:pt x="249830" y="64138"/>
                  </a:moveTo>
                  <a:lnTo>
                    <a:pt x="252460" y="64138"/>
                  </a:lnTo>
                </a:path>
                <a:path w="433070" h="69215">
                  <a:moveTo>
                    <a:pt x="252460" y="64138"/>
                  </a:moveTo>
                  <a:lnTo>
                    <a:pt x="255090" y="64138"/>
                  </a:lnTo>
                </a:path>
                <a:path w="433070" h="69215">
                  <a:moveTo>
                    <a:pt x="255090" y="64138"/>
                  </a:moveTo>
                  <a:lnTo>
                    <a:pt x="257720" y="64138"/>
                  </a:lnTo>
                </a:path>
                <a:path w="433070" h="69215">
                  <a:moveTo>
                    <a:pt x="257720" y="64138"/>
                  </a:moveTo>
                  <a:lnTo>
                    <a:pt x="260350" y="64138"/>
                  </a:lnTo>
                </a:path>
                <a:path w="433070" h="69215">
                  <a:moveTo>
                    <a:pt x="260350" y="64138"/>
                  </a:moveTo>
                  <a:lnTo>
                    <a:pt x="262979" y="64138"/>
                  </a:lnTo>
                </a:path>
                <a:path w="433070" h="69215">
                  <a:moveTo>
                    <a:pt x="262979" y="64138"/>
                  </a:moveTo>
                  <a:lnTo>
                    <a:pt x="265609" y="64138"/>
                  </a:lnTo>
                </a:path>
                <a:path w="433070" h="69215">
                  <a:moveTo>
                    <a:pt x="265609" y="64138"/>
                  </a:moveTo>
                  <a:lnTo>
                    <a:pt x="268239" y="64138"/>
                  </a:lnTo>
                </a:path>
                <a:path w="433070" h="69215">
                  <a:moveTo>
                    <a:pt x="268239" y="64138"/>
                  </a:moveTo>
                  <a:lnTo>
                    <a:pt x="270869" y="64138"/>
                  </a:lnTo>
                </a:path>
                <a:path w="433070" h="69215">
                  <a:moveTo>
                    <a:pt x="270869" y="64138"/>
                  </a:moveTo>
                  <a:lnTo>
                    <a:pt x="273499" y="64138"/>
                  </a:lnTo>
                </a:path>
                <a:path w="433070" h="69215">
                  <a:moveTo>
                    <a:pt x="273499" y="64138"/>
                  </a:moveTo>
                  <a:lnTo>
                    <a:pt x="276128" y="64138"/>
                  </a:lnTo>
                </a:path>
                <a:path w="433070" h="69215">
                  <a:moveTo>
                    <a:pt x="276128" y="64138"/>
                  </a:moveTo>
                  <a:lnTo>
                    <a:pt x="278758" y="64138"/>
                  </a:lnTo>
                </a:path>
                <a:path w="433070" h="69215">
                  <a:moveTo>
                    <a:pt x="278758" y="64138"/>
                  </a:moveTo>
                  <a:lnTo>
                    <a:pt x="281388" y="64138"/>
                  </a:lnTo>
                </a:path>
                <a:path w="433070" h="69215">
                  <a:moveTo>
                    <a:pt x="281388" y="64138"/>
                  </a:moveTo>
                  <a:lnTo>
                    <a:pt x="284018" y="64138"/>
                  </a:lnTo>
                </a:path>
                <a:path w="433070" h="69215">
                  <a:moveTo>
                    <a:pt x="284018" y="64138"/>
                  </a:moveTo>
                  <a:lnTo>
                    <a:pt x="286648" y="64138"/>
                  </a:lnTo>
                </a:path>
                <a:path w="433070" h="69215">
                  <a:moveTo>
                    <a:pt x="286648" y="64138"/>
                  </a:moveTo>
                  <a:lnTo>
                    <a:pt x="289277" y="64138"/>
                  </a:lnTo>
                </a:path>
                <a:path w="433070" h="69215">
                  <a:moveTo>
                    <a:pt x="289277" y="64138"/>
                  </a:moveTo>
                  <a:lnTo>
                    <a:pt x="291907" y="64138"/>
                  </a:lnTo>
                </a:path>
                <a:path w="433070" h="69215">
                  <a:moveTo>
                    <a:pt x="291907" y="64138"/>
                  </a:moveTo>
                  <a:lnTo>
                    <a:pt x="294537" y="64138"/>
                  </a:lnTo>
                </a:path>
                <a:path w="433070" h="69215">
                  <a:moveTo>
                    <a:pt x="294537" y="64138"/>
                  </a:moveTo>
                  <a:lnTo>
                    <a:pt x="297167" y="64138"/>
                  </a:lnTo>
                </a:path>
                <a:path w="433070" h="69215">
                  <a:moveTo>
                    <a:pt x="297167" y="64138"/>
                  </a:moveTo>
                  <a:lnTo>
                    <a:pt x="299797" y="64138"/>
                  </a:lnTo>
                </a:path>
                <a:path w="433070" h="69215">
                  <a:moveTo>
                    <a:pt x="299797" y="64138"/>
                  </a:moveTo>
                  <a:lnTo>
                    <a:pt x="302426" y="64138"/>
                  </a:lnTo>
                </a:path>
                <a:path w="433070" h="69215">
                  <a:moveTo>
                    <a:pt x="302426" y="64138"/>
                  </a:moveTo>
                  <a:lnTo>
                    <a:pt x="305056" y="64138"/>
                  </a:lnTo>
                </a:path>
                <a:path w="433070" h="69215">
                  <a:moveTo>
                    <a:pt x="305056" y="64138"/>
                  </a:moveTo>
                  <a:lnTo>
                    <a:pt x="307686" y="64138"/>
                  </a:lnTo>
                </a:path>
                <a:path w="433070" h="69215">
                  <a:moveTo>
                    <a:pt x="307686" y="64138"/>
                  </a:moveTo>
                  <a:lnTo>
                    <a:pt x="310316" y="64138"/>
                  </a:lnTo>
                </a:path>
                <a:path w="433070" h="69215">
                  <a:moveTo>
                    <a:pt x="310316" y="64138"/>
                  </a:moveTo>
                  <a:lnTo>
                    <a:pt x="312946" y="64138"/>
                  </a:lnTo>
                </a:path>
                <a:path w="433070" h="69215">
                  <a:moveTo>
                    <a:pt x="312946" y="64138"/>
                  </a:moveTo>
                  <a:lnTo>
                    <a:pt x="315575" y="64138"/>
                  </a:lnTo>
                </a:path>
                <a:path w="433070" h="69215">
                  <a:moveTo>
                    <a:pt x="315575" y="64138"/>
                  </a:moveTo>
                  <a:lnTo>
                    <a:pt x="318205" y="64138"/>
                  </a:lnTo>
                </a:path>
                <a:path w="433070" h="69215">
                  <a:moveTo>
                    <a:pt x="318205" y="64138"/>
                  </a:moveTo>
                  <a:lnTo>
                    <a:pt x="320835" y="64138"/>
                  </a:lnTo>
                </a:path>
                <a:path w="433070" h="69215">
                  <a:moveTo>
                    <a:pt x="320835" y="64138"/>
                  </a:moveTo>
                  <a:lnTo>
                    <a:pt x="323465" y="64138"/>
                  </a:lnTo>
                </a:path>
                <a:path w="433070" h="69215">
                  <a:moveTo>
                    <a:pt x="323465" y="64138"/>
                  </a:moveTo>
                  <a:lnTo>
                    <a:pt x="326095" y="64138"/>
                  </a:lnTo>
                </a:path>
                <a:path w="433070" h="69215">
                  <a:moveTo>
                    <a:pt x="326095" y="64138"/>
                  </a:moveTo>
                  <a:lnTo>
                    <a:pt x="328724" y="64138"/>
                  </a:lnTo>
                </a:path>
                <a:path w="433070" h="69215">
                  <a:moveTo>
                    <a:pt x="328724" y="64138"/>
                  </a:moveTo>
                  <a:lnTo>
                    <a:pt x="331354" y="64138"/>
                  </a:lnTo>
                </a:path>
                <a:path w="433070" h="69215">
                  <a:moveTo>
                    <a:pt x="331354" y="64138"/>
                  </a:moveTo>
                  <a:lnTo>
                    <a:pt x="333984" y="64138"/>
                  </a:lnTo>
                </a:path>
                <a:path w="433070" h="69215">
                  <a:moveTo>
                    <a:pt x="333984" y="64138"/>
                  </a:moveTo>
                  <a:lnTo>
                    <a:pt x="336614" y="64138"/>
                  </a:lnTo>
                </a:path>
                <a:path w="433070" h="69215">
                  <a:moveTo>
                    <a:pt x="336614" y="64138"/>
                  </a:moveTo>
                  <a:lnTo>
                    <a:pt x="339243" y="64138"/>
                  </a:lnTo>
                </a:path>
                <a:path w="433070" h="69215">
                  <a:moveTo>
                    <a:pt x="339243" y="64138"/>
                  </a:moveTo>
                  <a:lnTo>
                    <a:pt x="341873" y="64138"/>
                  </a:lnTo>
                </a:path>
                <a:path w="433070" h="69215">
                  <a:moveTo>
                    <a:pt x="341873" y="64138"/>
                  </a:moveTo>
                  <a:lnTo>
                    <a:pt x="344503" y="64138"/>
                  </a:lnTo>
                </a:path>
                <a:path w="433070" h="69215">
                  <a:moveTo>
                    <a:pt x="344503" y="64138"/>
                  </a:moveTo>
                  <a:lnTo>
                    <a:pt x="347133" y="64138"/>
                  </a:lnTo>
                </a:path>
                <a:path w="433070" h="69215">
                  <a:moveTo>
                    <a:pt x="347133" y="64138"/>
                  </a:moveTo>
                  <a:lnTo>
                    <a:pt x="349763" y="64138"/>
                  </a:lnTo>
                </a:path>
                <a:path w="433070" h="69215">
                  <a:moveTo>
                    <a:pt x="349763" y="64138"/>
                  </a:moveTo>
                  <a:lnTo>
                    <a:pt x="352392" y="64138"/>
                  </a:lnTo>
                </a:path>
                <a:path w="433070" h="69215">
                  <a:moveTo>
                    <a:pt x="352392" y="64138"/>
                  </a:moveTo>
                  <a:lnTo>
                    <a:pt x="355022" y="64138"/>
                  </a:lnTo>
                </a:path>
                <a:path w="433070" h="69215">
                  <a:moveTo>
                    <a:pt x="355022" y="64138"/>
                  </a:moveTo>
                  <a:lnTo>
                    <a:pt x="357652" y="64138"/>
                  </a:lnTo>
                </a:path>
                <a:path w="433070" h="69215">
                  <a:moveTo>
                    <a:pt x="357652" y="64138"/>
                  </a:moveTo>
                  <a:lnTo>
                    <a:pt x="360282" y="64138"/>
                  </a:lnTo>
                </a:path>
                <a:path w="433070" h="69215">
                  <a:moveTo>
                    <a:pt x="360282" y="64138"/>
                  </a:moveTo>
                  <a:lnTo>
                    <a:pt x="362912" y="64138"/>
                  </a:lnTo>
                </a:path>
                <a:path w="433070" h="69215">
                  <a:moveTo>
                    <a:pt x="362912" y="64138"/>
                  </a:moveTo>
                  <a:lnTo>
                    <a:pt x="365541" y="64138"/>
                  </a:lnTo>
                </a:path>
                <a:path w="433070" h="69215">
                  <a:moveTo>
                    <a:pt x="365541" y="64138"/>
                  </a:moveTo>
                  <a:lnTo>
                    <a:pt x="368171" y="64138"/>
                  </a:lnTo>
                </a:path>
                <a:path w="433070" h="69215">
                  <a:moveTo>
                    <a:pt x="368171" y="64138"/>
                  </a:moveTo>
                  <a:lnTo>
                    <a:pt x="370801" y="64138"/>
                  </a:lnTo>
                </a:path>
                <a:path w="433070" h="69215">
                  <a:moveTo>
                    <a:pt x="370801" y="64138"/>
                  </a:moveTo>
                  <a:lnTo>
                    <a:pt x="373431" y="64138"/>
                  </a:lnTo>
                </a:path>
                <a:path w="433070" h="69215">
                  <a:moveTo>
                    <a:pt x="373431" y="64138"/>
                  </a:moveTo>
                  <a:lnTo>
                    <a:pt x="376061" y="64138"/>
                  </a:lnTo>
                </a:path>
                <a:path w="433070" h="69215">
                  <a:moveTo>
                    <a:pt x="376061" y="64138"/>
                  </a:moveTo>
                  <a:lnTo>
                    <a:pt x="378690" y="64138"/>
                  </a:lnTo>
                </a:path>
                <a:path w="433070" h="69215">
                  <a:moveTo>
                    <a:pt x="378690" y="64138"/>
                  </a:moveTo>
                  <a:lnTo>
                    <a:pt x="381320" y="64138"/>
                  </a:lnTo>
                </a:path>
                <a:path w="433070" h="69215">
                  <a:moveTo>
                    <a:pt x="381320" y="64138"/>
                  </a:moveTo>
                  <a:lnTo>
                    <a:pt x="383950" y="64138"/>
                  </a:lnTo>
                </a:path>
                <a:path w="433070" h="69215">
                  <a:moveTo>
                    <a:pt x="383950" y="64138"/>
                  </a:moveTo>
                  <a:lnTo>
                    <a:pt x="386580" y="64138"/>
                  </a:lnTo>
                </a:path>
                <a:path w="433070" h="69215">
                  <a:moveTo>
                    <a:pt x="386580" y="64138"/>
                  </a:moveTo>
                  <a:lnTo>
                    <a:pt x="389210" y="64138"/>
                  </a:lnTo>
                </a:path>
                <a:path w="433070" h="69215">
                  <a:moveTo>
                    <a:pt x="389210" y="64138"/>
                  </a:moveTo>
                  <a:lnTo>
                    <a:pt x="391839" y="64138"/>
                  </a:lnTo>
                </a:path>
                <a:path w="433070" h="69215">
                  <a:moveTo>
                    <a:pt x="391839" y="64138"/>
                  </a:moveTo>
                  <a:lnTo>
                    <a:pt x="394469" y="64138"/>
                  </a:lnTo>
                </a:path>
                <a:path w="433070" h="69215">
                  <a:moveTo>
                    <a:pt x="394469" y="64138"/>
                  </a:moveTo>
                  <a:lnTo>
                    <a:pt x="397099" y="64138"/>
                  </a:lnTo>
                </a:path>
                <a:path w="433070" h="69215">
                  <a:moveTo>
                    <a:pt x="397099" y="64138"/>
                  </a:moveTo>
                  <a:lnTo>
                    <a:pt x="399729" y="64138"/>
                  </a:lnTo>
                </a:path>
                <a:path w="433070" h="69215">
                  <a:moveTo>
                    <a:pt x="399729" y="64138"/>
                  </a:moveTo>
                  <a:lnTo>
                    <a:pt x="402359" y="64138"/>
                  </a:lnTo>
                </a:path>
                <a:path w="433070" h="69215">
                  <a:moveTo>
                    <a:pt x="402359" y="64138"/>
                  </a:moveTo>
                  <a:lnTo>
                    <a:pt x="404988" y="64138"/>
                  </a:lnTo>
                </a:path>
                <a:path w="433070" h="69215">
                  <a:moveTo>
                    <a:pt x="404988" y="64138"/>
                  </a:moveTo>
                  <a:lnTo>
                    <a:pt x="407618" y="64138"/>
                  </a:lnTo>
                </a:path>
                <a:path w="433070" h="69215">
                  <a:moveTo>
                    <a:pt x="407618" y="64138"/>
                  </a:moveTo>
                  <a:lnTo>
                    <a:pt x="410248" y="64138"/>
                  </a:lnTo>
                </a:path>
                <a:path w="433070" h="69215">
                  <a:moveTo>
                    <a:pt x="410248" y="64138"/>
                  </a:moveTo>
                  <a:lnTo>
                    <a:pt x="412878" y="64138"/>
                  </a:lnTo>
                </a:path>
                <a:path w="433070" h="69215">
                  <a:moveTo>
                    <a:pt x="412878" y="64138"/>
                  </a:moveTo>
                  <a:lnTo>
                    <a:pt x="415508" y="64138"/>
                  </a:lnTo>
                </a:path>
                <a:path w="433070" h="69215">
                  <a:moveTo>
                    <a:pt x="415508" y="64138"/>
                  </a:moveTo>
                  <a:lnTo>
                    <a:pt x="418137" y="64138"/>
                  </a:lnTo>
                </a:path>
                <a:path w="433070" h="69215">
                  <a:moveTo>
                    <a:pt x="418137" y="64138"/>
                  </a:moveTo>
                  <a:lnTo>
                    <a:pt x="420767" y="64138"/>
                  </a:lnTo>
                </a:path>
                <a:path w="433070" h="69215">
                  <a:moveTo>
                    <a:pt x="420767" y="64138"/>
                  </a:moveTo>
                  <a:lnTo>
                    <a:pt x="423397" y="64138"/>
                  </a:lnTo>
                </a:path>
                <a:path w="433070" h="69215">
                  <a:moveTo>
                    <a:pt x="423397" y="64138"/>
                  </a:moveTo>
                  <a:lnTo>
                    <a:pt x="426027" y="64138"/>
                  </a:lnTo>
                </a:path>
                <a:path w="433070" h="69215">
                  <a:moveTo>
                    <a:pt x="426027" y="64138"/>
                  </a:moveTo>
                  <a:lnTo>
                    <a:pt x="428657" y="64138"/>
                  </a:lnTo>
                </a:path>
                <a:path w="433070" h="69215">
                  <a:moveTo>
                    <a:pt x="428657" y="64138"/>
                  </a:moveTo>
                  <a:lnTo>
                    <a:pt x="431286" y="64138"/>
                  </a:lnTo>
                </a:path>
                <a:path w="433070" h="69215">
                  <a:moveTo>
                    <a:pt x="431286" y="64138"/>
                  </a:moveTo>
                  <a:lnTo>
                    <a:pt x="433040" y="64138"/>
                  </a:lnTo>
                </a:path>
                <a:path w="433070" h="69215">
                  <a:moveTo>
                    <a:pt x="213013" y="59171"/>
                  </a:moveTo>
                  <a:lnTo>
                    <a:pt x="213013" y="69106"/>
                  </a:lnTo>
                </a:path>
                <a:path w="433070" h="69215">
                  <a:moveTo>
                    <a:pt x="213013" y="69106"/>
                  </a:moveTo>
                  <a:lnTo>
                    <a:pt x="213013" y="59171"/>
                  </a:lnTo>
                </a:path>
                <a:path w="433070" h="69215">
                  <a:moveTo>
                    <a:pt x="433040" y="59171"/>
                  </a:moveTo>
                  <a:lnTo>
                    <a:pt x="433040" y="69106"/>
                  </a:lnTo>
                </a:path>
                <a:path w="433070" h="69215">
                  <a:moveTo>
                    <a:pt x="433040" y="69106"/>
                  </a:moveTo>
                  <a:lnTo>
                    <a:pt x="433040" y="59171"/>
                  </a:lnTo>
                </a:path>
              </a:pathLst>
            </a:custGeom>
            <a:ln w="3175">
              <a:solidFill>
                <a:srgbClr val="000000"/>
              </a:solidFill>
            </a:ln>
          </p:spPr>
          <p:txBody>
            <a:bodyPr wrap="square" lIns="0" tIns="0" rIns="0" bIns="0" rtlCol="0"/>
            <a:lstStyle/>
            <a:p>
              <a:endParaRPr/>
            </a:p>
          </p:txBody>
        </p:sp>
        <p:sp>
          <p:nvSpPr>
            <p:cNvPr id="37" name="object 37"/>
            <p:cNvSpPr/>
            <p:nvPr/>
          </p:nvSpPr>
          <p:spPr>
            <a:xfrm>
              <a:off x="4742488" y="6832253"/>
              <a:ext cx="45720" cy="199390"/>
            </a:xfrm>
            <a:custGeom>
              <a:avLst/>
              <a:gdLst/>
              <a:ahLst/>
              <a:cxnLst/>
              <a:rect l="l" t="t" r="r" b="b"/>
              <a:pathLst>
                <a:path w="45720" h="199390">
                  <a:moveTo>
                    <a:pt x="0" y="199257"/>
                  </a:moveTo>
                  <a:lnTo>
                    <a:pt x="0" y="0"/>
                  </a:lnTo>
                  <a:lnTo>
                    <a:pt x="45594" y="0"/>
                  </a:lnTo>
                  <a:lnTo>
                    <a:pt x="45594" y="199257"/>
                  </a:lnTo>
                  <a:lnTo>
                    <a:pt x="0" y="199257"/>
                  </a:lnTo>
                  <a:close/>
                </a:path>
              </a:pathLst>
            </a:custGeom>
            <a:solidFill>
              <a:srgbClr val="FFFFFF"/>
            </a:solidFill>
          </p:spPr>
          <p:txBody>
            <a:bodyPr wrap="square" lIns="0" tIns="0" rIns="0" bIns="0" rtlCol="0"/>
            <a:lstStyle/>
            <a:p>
              <a:endParaRPr/>
            </a:p>
          </p:txBody>
        </p:sp>
      </p:grpSp>
      <p:sp>
        <p:nvSpPr>
          <p:cNvPr id="38" name="object 38"/>
          <p:cNvSpPr txBox="1"/>
          <p:nvPr/>
        </p:nvSpPr>
        <p:spPr>
          <a:xfrm>
            <a:off x="4741960" y="6857190"/>
            <a:ext cx="58419" cy="150495"/>
          </a:xfrm>
          <a:prstGeom prst="rect">
            <a:avLst/>
          </a:prstGeom>
        </p:spPr>
        <p:txBody>
          <a:bodyPr vert="vert270" wrap="square" lIns="0" tIns="15240" rIns="0" bIns="0" rtlCol="0">
            <a:spAutoFit/>
          </a:bodyPr>
          <a:lstStyle/>
          <a:p>
            <a:pPr marL="12700">
              <a:lnSpc>
                <a:spcPct val="100000"/>
              </a:lnSpc>
              <a:spcBef>
                <a:spcPts val="120"/>
              </a:spcBef>
            </a:pPr>
            <a:r>
              <a:rPr sz="300" b="1" spc="-89" baseline="13888" dirty="0">
                <a:latin typeface="Arial"/>
                <a:cs typeface="Arial"/>
              </a:rPr>
              <a:t>%</a:t>
            </a:r>
            <a:r>
              <a:rPr sz="150" b="1" i="1" spc="-60" dirty="0">
                <a:latin typeface="Arial"/>
                <a:cs typeface="Arial"/>
              </a:rPr>
              <a:t>%</a:t>
            </a:r>
            <a:r>
              <a:rPr sz="150" b="1" i="1" spc="5" dirty="0">
                <a:latin typeface="Arial"/>
                <a:cs typeface="Arial"/>
              </a:rPr>
              <a:t> </a:t>
            </a:r>
            <a:r>
              <a:rPr sz="300" b="1" spc="-44" baseline="13888" dirty="0">
                <a:latin typeface="Arial"/>
                <a:cs typeface="Arial"/>
              </a:rPr>
              <a:t>o</a:t>
            </a:r>
            <a:r>
              <a:rPr sz="150" b="1" i="1" spc="-30" dirty="0">
                <a:latin typeface="Arial"/>
                <a:cs typeface="Arial"/>
              </a:rPr>
              <a:t>of</a:t>
            </a:r>
            <a:r>
              <a:rPr sz="300" b="1" spc="-44" baseline="13888" dirty="0">
                <a:latin typeface="Arial"/>
                <a:cs typeface="Arial"/>
              </a:rPr>
              <a:t>f</a:t>
            </a:r>
            <a:r>
              <a:rPr sz="150" b="1" i="1" spc="-30" dirty="0">
                <a:latin typeface="Arial"/>
                <a:cs typeface="Arial"/>
              </a:rPr>
              <a:t>C</a:t>
            </a:r>
            <a:r>
              <a:rPr sz="300" b="1" spc="-44" baseline="13888" dirty="0">
                <a:latin typeface="Arial"/>
                <a:cs typeface="Arial"/>
              </a:rPr>
              <a:t>c</a:t>
            </a:r>
            <a:r>
              <a:rPr sz="150" b="1" i="1" spc="-30" dirty="0">
                <a:latin typeface="Arial"/>
                <a:cs typeface="Arial"/>
              </a:rPr>
              <a:t>el</a:t>
            </a:r>
            <a:r>
              <a:rPr sz="300" b="1" spc="-44" baseline="13888" dirty="0">
                <a:latin typeface="Arial"/>
                <a:cs typeface="Arial"/>
              </a:rPr>
              <a:t>e</a:t>
            </a:r>
            <a:r>
              <a:rPr sz="150" b="1" i="1" spc="-30" dirty="0">
                <a:latin typeface="Arial"/>
                <a:cs typeface="Arial"/>
              </a:rPr>
              <a:t>ls</a:t>
            </a:r>
            <a:r>
              <a:rPr sz="300" b="1" spc="-44" baseline="13888" dirty="0">
                <a:latin typeface="Arial"/>
                <a:cs typeface="Arial"/>
              </a:rPr>
              <a:t>lls</a:t>
            </a:r>
            <a:endParaRPr sz="300" baseline="13888">
              <a:latin typeface="Arial"/>
              <a:cs typeface="Arial"/>
            </a:endParaRPr>
          </a:p>
        </p:txBody>
      </p:sp>
      <p:grpSp>
        <p:nvGrpSpPr>
          <p:cNvPr id="39" name="object 39"/>
          <p:cNvGrpSpPr/>
          <p:nvPr/>
        </p:nvGrpSpPr>
        <p:grpSpPr>
          <a:xfrm>
            <a:off x="4796522" y="7132828"/>
            <a:ext cx="688340" cy="462915"/>
            <a:chOff x="4796522" y="7132828"/>
            <a:chExt cx="688340" cy="462915"/>
          </a:xfrm>
        </p:grpSpPr>
        <p:sp>
          <p:nvSpPr>
            <p:cNvPr id="40" name="object 40"/>
            <p:cNvSpPr/>
            <p:nvPr/>
          </p:nvSpPr>
          <p:spPr>
            <a:xfrm>
              <a:off x="4877579" y="7132828"/>
              <a:ext cx="342900" cy="44450"/>
            </a:xfrm>
            <a:custGeom>
              <a:avLst/>
              <a:gdLst/>
              <a:ahLst/>
              <a:cxnLst/>
              <a:rect l="l" t="t" r="r" b="b"/>
              <a:pathLst>
                <a:path w="342900" h="44450">
                  <a:moveTo>
                    <a:pt x="0" y="0"/>
                  </a:moveTo>
                  <a:lnTo>
                    <a:pt x="342792" y="0"/>
                  </a:lnTo>
                  <a:lnTo>
                    <a:pt x="342792" y="43905"/>
                  </a:lnTo>
                  <a:lnTo>
                    <a:pt x="0" y="43905"/>
                  </a:lnTo>
                  <a:lnTo>
                    <a:pt x="0" y="0"/>
                  </a:lnTo>
                  <a:close/>
                </a:path>
              </a:pathLst>
            </a:custGeom>
            <a:solidFill>
              <a:srgbClr val="FFFFFF"/>
            </a:solidFill>
          </p:spPr>
          <p:txBody>
            <a:bodyPr wrap="square" lIns="0" tIns="0" rIns="0" bIns="0" rtlCol="0"/>
            <a:lstStyle/>
            <a:p>
              <a:endParaRPr/>
            </a:p>
          </p:txBody>
        </p:sp>
        <p:sp>
          <p:nvSpPr>
            <p:cNvPr id="41" name="object 41"/>
            <p:cNvSpPr/>
            <p:nvPr/>
          </p:nvSpPr>
          <p:spPr>
            <a:xfrm>
              <a:off x="4826388" y="7281884"/>
              <a:ext cx="114300" cy="307975"/>
            </a:xfrm>
            <a:custGeom>
              <a:avLst/>
              <a:gdLst/>
              <a:ahLst/>
              <a:cxnLst/>
              <a:rect l="l" t="t" r="r" b="b"/>
              <a:pathLst>
                <a:path w="114300" h="307975">
                  <a:moveTo>
                    <a:pt x="114107" y="0"/>
                  </a:moveTo>
                  <a:lnTo>
                    <a:pt x="0" y="0"/>
                  </a:lnTo>
                  <a:lnTo>
                    <a:pt x="0" y="307513"/>
                  </a:lnTo>
                  <a:lnTo>
                    <a:pt x="114107" y="307513"/>
                  </a:lnTo>
                  <a:lnTo>
                    <a:pt x="114107" y="0"/>
                  </a:lnTo>
                  <a:close/>
                </a:path>
              </a:pathLst>
            </a:custGeom>
            <a:solidFill>
              <a:srgbClr val="7F807F"/>
            </a:solidFill>
          </p:spPr>
          <p:txBody>
            <a:bodyPr wrap="square" lIns="0" tIns="0" rIns="0" bIns="0" rtlCol="0"/>
            <a:lstStyle/>
            <a:p>
              <a:endParaRPr/>
            </a:p>
          </p:txBody>
        </p:sp>
        <p:sp>
          <p:nvSpPr>
            <p:cNvPr id="42" name="object 42"/>
            <p:cNvSpPr/>
            <p:nvPr/>
          </p:nvSpPr>
          <p:spPr>
            <a:xfrm>
              <a:off x="4825161" y="7587625"/>
              <a:ext cx="2540" cy="2540"/>
            </a:xfrm>
            <a:custGeom>
              <a:avLst/>
              <a:gdLst/>
              <a:ahLst/>
              <a:cxnLst/>
              <a:rect l="l" t="t" r="r" b="b"/>
              <a:pathLst>
                <a:path w="2539" h="2540">
                  <a:moveTo>
                    <a:pt x="1225" y="0"/>
                  </a:moveTo>
                  <a:lnTo>
                    <a:pt x="2092" y="359"/>
                  </a:lnTo>
                  <a:lnTo>
                    <a:pt x="2450" y="1226"/>
                  </a:lnTo>
                  <a:lnTo>
                    <a:pt x="2092" y="2093"/>
                  </a:lnTo>
                  <a:lnTo>
                    <a:pt x="1225" y="2452"/>
                  </a:lnTo>
                  <a:lnTo>
                    <a:pt x="358" y="2093"/>
                  </a:lnTo>
                  <a:lnTo>
                    <a:pt x="0" y="1226"/>
                  </a:lnTo>
                  <a:lnTo>
                    <a:pt x="358" y="359"/>
                  </a:lnTo>
                  <a:lnTo>
                    <a:pt x="1225" y="0"/>
                  </a:lnTo>
                  <a:close/>
                </a:path>
              </a:pathLst>
            </a:custGeom>
            <a:solidFill>
              <a:srgbClr val="000000"/>
            </a:solidFill>
          </p:spPr>
          <p:txBody>
            <a:bodyPr wrap="square" lIns="0" tIns="0" rIns="0" bIns="0" rtlCol="0"/>
            <a:lstStyle/>
            <a:p>
              <a:endParaRPr/>
            </a:p>
          </p:txBody>
        </p:sp>
        <p:sp>
          <p:nvSpPr>
            <p:cNvPr id="43" name="object 43"/>
            <p:cNvSpPr/>
            <p:nvPr/>
          </p:nvSpPr>
          <p:spPr>
            <a:xfrm>
              <a:off x="4826387" y="7281883"/>
              <a:ext cx="0" cy="307340"/>
            </a:xfrm>
            <a:custGeom>
              <a:avLst/>
              <a:gdLst/>
              <a:ahLst/>
              <a:cxnLst/>
              <a:rect l="l" t="t" r="r" b="b"/>
              <a:pathLst>
                <a:path h="307340">
                  <a:moveTo>
                    <a:pt x="0" y="306968"/>
                  </a:moveTo>
                  <a:lnTo>
                    <a:pt x="0" y="0"/>
                  </a:lnTo>
                </a:path>
              </a:pathLst>
            </a:custGeom>
            <a:ln w="3175">
              <a:solidFill>
                <a:srgbClr val="000000"/>
              </a:solidFill>
            </a:ln>
          </p:spPr>
          <p:txBody>
            <a:bodyPr wrap="square" lIns="0" tIns="0" rIns="0" bIns="0" rtlCol="0"/>
            <a:lstStyle/>
            <a:p>
              <a:endParaRPr/>
            </a:p>
          </p:txBody>
        </p:sp>
        <p:sp>
          <p:nvSpPr>
            <p:cNvPr id="44" name="object 44"/>
            <p:cNvSpPr/>
            <p:nvPr/>
          </p:nvSpPr>
          <p:spPr>
            <a:xfrm>
              <a:off x="4826387" y="7281883"/>
              <a:ext cx="114300" cy="0"/>
            </a:xfrm>
            <a:custGeom>
              <a:avLst/>
              <a:gdLst/>
              <a:ahLst/>
              <a:cxnLst/>
              <a:rect l="l" t="t" r="r" b="b"/>
              <a:pathLst>
                <a:path w="114300">
                  <a:moveTo>
                    <a:pt x="0" y="0"/>
                  </a:moveTo>
                  <a:lnTo>
                    <a:pt x="113970" y="0"/>
                  </a:lnTo>
                </a:path>
              </a:pathLst>
            </a:custGeom>
            <a:ln w="3175">
              <a:solidFill>
                <a:srgbClr val="000000"/>
              </a:solidFill>
            </a:ln>
          </p:spPr>
          <p:txBody>
            <a:bodyPr wrap="square" lIns="0" tIns="0" rIns="0" bIns="0" rtlCol="0"/>
            <a:lstStyle/>
            <a:p>
              <a:endParaRPr/>
            </a:p>
          </p:txBody>
        </p:sp>
        <p:sp>
          <p:nvSpPr>
            <p:cNvPr id="45" name="object 45"/>
            <p:cNvSpPr/>
            <p:nvPr/>
          </p:nvSpPr>
          <p:spPr>
            <a:xfrm>
              <a:off x="4940358" y="7281883"/>
              <a:ext cx="0" cy="307340"/>
            </a:xfrm>
            <a:custGeom>
              <a:avLst/>
              <a:gdLst/>
              <a:ahLst/>
              <a:cxnLst/>
              <a:rect l="l" t="t" r="r" b="b"/>
              <a:pathLst>
                <a:path h="307340">
                  <a:moveTo>
                    <a:pt x="0" y="0"/>
                  </a:moveTo>
                  <a:lnTo>
                    <a:pt x="0" y="306968"/>
                  </a:lnTo>
                </a:path>
              </a:pathLst>
            </a:custGeom>
            <a:ln w="3175">
              <a:solidFill>
                <a:srgbClr val="000000"/>
              </a:solidFill>
            </a:ln>
          </p:spPr>
          <p:txBody>
            <a:bodyPr wrap="square" lIns="0" tIns="0" rIns="0" bIns="0" rtlCol="0"/>
            <a:lstStyle/>
            <a:p>
              <a:endParaRPr/>
            </a:p>
          </p:txBody>
        </p:sp>
        <p:sp>
          <p:nvSpPr>
            <p:cNvPr id="46" name="object 46"/>
            <p:cNvSpPr/>
            <p:nvPr/>
          </p:nvSpPr>
          <p:spPr>
            <a:xfrm>
              <a:off x="4854982" y="7262536"/>
              <a:ext cx="57150" cy="19685"/>
            </a:xfrm>
            <a:custGeom>
              <a:avLst/>
              <a:gdLst/>
              <a:ahLst/>
              <a:cxnLst/>
              <a:rect l="l" t="t" r="r" b="b"/>
              <a:pathLst>
                <a:path w="57150" h="19684">
                  <a:moveTo>
                    <a:pt x="0" y="0"/>
                  </a:moveTo>
                  <a:lnTo>
                    <a:pt x="56917" y="0"/>
                  </a:lnTo>
                </a:path>
                <a:path w="57150" h="19684">
                  <a:moveTo>
                    <a:pt x="56917" y="0"/>
                  </a:moveTo>
                  <a:lnTo>
                    <a:pt x="0" y="0"/>
                  </a:lnTo>
                </a:path>
                <a:path w="57150" h="19684">
                  <a:moveTo>
                    <a:pt x="28458" y="0"/>
                  </a:moveTo>
                  <a:lnTo>
                    <a:pt x="28458" y="19347"/>
                  </a:lnTo>
                </a:path>
              </a:pathLst>
            </a:custGeom>
            <a:ln w="3175">
              <a:solidFill>
                <a:srgbClr val="000000"/>
              </a:solidFill>
            </a:ln>
          </p:spPr>
          <p:txBody>
            <a:bodyPr wrap="square" lIns="0" tIns="0" rIns="0" bIns="0" rtlCol="0"/>
            <a:lstStyle/>
            <a:p>
              <a:endParaRPr/>
            </a:p>
          </p:txBody>
        </p:sp>
        <p:pic>
          <p:nvPicPr>
            <p:cNvPr id="47" name="object 47"/>
            <p:cNvPicPr/>
            <p:nvPr/>
          </p:nvPicPr>
          <p:blipFill>
            <a:blip r:embed="rId5" cstate="print"/>
            <a:stretch>
              <a:fillRect/>
            </a:stretch>
          </p:blipFill>
          <p:spPr>
            <a:xfrm>
              <a:off x="4996594" y="7360090"/>
              <a:ext cx="116421" cy="229987"/>
            </a:xfrm>
            <a:prstGeom prst="rect">
              <a:avLst/>
            </a:prstGeom>
          </p:spPr>
        </p:pic>
        <p:pic>
          <p:nvPicPr>
            <p:cNvPr id="48" name="object 48"/>
            <p:cNvPicPr/>
            <p:nvPr/>
          </p:nvPicPr>
          <p:blipFill>
            <a:blip r:embed="rId6" cstate="print"/>
            <a:stretch>
              <a:fillRect/>
            </a:stretch>
          </p:blipFill>
          <p:spPr>
            <a:xfrm>
              <a:off x="5168027" y="7366221"/>
              <a:ext cx="116421" cy="223856"/>
            </a:xfrm>
            <a:prstGeom prst="rect">
              <a:avLst/>
            </a:prstGeom>
          </p:spPr>
        </p:pic>
        <p:sp>
          <p:nvSpPr>
            <p:cNvPr id="49" name="object 49"/>
            <p:cNvSpPr/>
            <p:nvPr/>
          </p:nvSpPr>
          <p:spPr>
            <a:xfrm>
              <a:off x="5340686" y="7258449"/>
              <a:ext cx="114300" cy="331470"/>
            </a:xfrm>
            <a:custGeom>
              <a:avLst/>
              <a:gdLst/>
              <a:ahLst/>
              <a:cxnLst/>
              <a:rect l="l" t="t" r="r" b="b"/>
              <a:pathLst>
                <a:path w="114300" h="331470">
                  <a:moveTo>
                    <a:pt x="114107" y="0"/>
                  </a:moveTo>
                  <a:lnTo>
                    <a:pt x="0" y="0"/>
                  </a:lnTo>
                  <a:lnTo>
                    <a:pt x="0" y="330947"/>
                  </a:lnTo>
                  <a:lnTo>
                    <a:pt x="114107" y="330947"/>
                  </a:lnTo>
                  <a:lnTo>
                    <a:pt x="114107" y="0"/>
                  </a:lnTo>
                  <a:close/>
                </a:path>
              </a:pathLst>
            </a:custGeom>
            <a:solidFill>
              <a:srgbClr val="7F7F7F"/>
            </a:solidFill>
          </p:spPr>
          <p:txBody>
            <a:bodyPr wrap="square" lIns="0" tIns="0" rIns="0" bIns="0" rtlCol="0"/>
            <a:lstStyle/>
            <a:p>
              <a:endParaRPr/>
            </a:p>
          </p:txBody>
        </p:sp>
        <p:sp>
          <p:nvSpPr>
            <p:cNvPr id="50" name="object 50"/>
            <p:cNvSpPr/>
            <p:nvPr/>
          </p:nvSpPr>
          <p:spPr>
            <a:xfrm>
              <a:off x="5339460" y="7587625"/>
              <a:ext cx="2540" cy="2540"/>
            </a:xfrm>
            <a:custGeom>
              <a:avLst/>
              <a:gdLst/>
              <a:ahLst/>
              <a:cxnLst/>
              <a:rect l="l" t="t" r="r" b="b"/>
              <a:pathLst>
                <a:path w="2539" h="2540">
                  <a:moveTo>
                    <a:pt x="1225" y="0"/>
                  </a:moveTo>
                  <a:lnTo>
                    <a:pt x="2092" y="359"/>
                  </a:lnTo>
                  <a:lnTo>
                    <a:pt x="2450" y="1226"/>
                  </a:lnTo>
                  <a:lnTo>
                    <a:pt x="2092" y="2093"/>
                  </a:lnTo>
                  <a:lnTo>
                    <a:pt x="1225" y="2452"/>
                  </a:lnTo>
                  <a:lnTo>
                    <a:pt x="358" y="2093"/>
                  </a:lnTo>
                  <a:lnTo>
                    <a:pt x="0" y="1226"/>
                  </a:lnTo>
                  <a:lnTo>
                    <a:pt x="358" y="359"/>
                  </a:lnTo>
                  <a:lnTo>
                    <a:pt x="1225" y="0"/>
                  </a:lnTo>
                  <a:close/>
                </a:path>
              </a:pathLst>
            </a:custGeom>
            <a:solidFill>
              <a:srgbClr val="000000"/>
            </a:solidFill>
          </p:spPr>
          <p:txBody>
            <a:bodyPr wrap="square" lIns="0" tIns="0" rIns="0" bIns="0" rtlCol="0"/>
            <a:lstStyle/>
            <a:p>
              <a:endParaRPr/>
            </a:p>
          </p:txBody>
        </p:sp>
        <p:sp>
          <p:nvSpPr>
            <p:cNvPr id="51" name="object 51"/>
            <p:cNvSpPr/>
            <p:nvPr/>
          </p:nvSpPr>
          <p:spPr>
            <a:xfrm>
              <a:off x="5340686" y="7258448"/>
              <a:ext cx="0" cy="330835"/>
            </a:xfrm>
            <a:custGeom>
              <a:avLst/>
              <a:gdLst/>
              <a:ahLst/>
              <a:cxnLst/>
              <a:rect l="l" t="t" r="r" b="b"/>
              <a:pathLst>
                <a:path h="330834">
                  <a:moveTo>
                    <a:pt x="0" y="330402"/>
                  </a:moveTo>
                  <a:lnTo>
                    <a:pt x="0" y="0"/>
                  </a:lnTo>
                </a:path>
              </a:pathLst>
            </a:custGeom>
            <a:ln w="3175">
              <a:solidFill>
                <a:srgbClr val="000000"/>
              </a:solidFill>
            </a:ln>
          </p:spPr>
          <p:txBody>
            <a:bodyPr wrap="square" lIns="0" tIns="0" rIns="0" bIns="0" rtlCol="0"/>
            <a:lstStyle/>
            <a:p>
              <a:endParaRPr/>
            </a:p>
          </p:txBody>
        </p:sp>
        <p:sp>
          <p:nvSpPr>
            <p:cNvPr id="52" name="object 52"/>
            <p:cNvSpPr/>
            <p:nvPr/>
          </p:nvSpPr>
          <p:spPr>
            <a:xfrm>
              <a:off x="5340686" y="7258448"/>
              <a:ext cx="114300" cy="0"/>
            </a:xfrm>
            <a:custGeom>
              <a:avLst/>
              <a:gdLst/>
              <a:ahLst/>
              <a:cxnLst/>
              <a:rect l="l" t="t" r="r" b="b"/>
              <a:pathLst>
                <a:path w="114300">
                  <a:moveTo>
                    <a:pt x="0" y="0"/>
                  </a:moveTo>
                  <a:lnTo>
                    <a:pt x="113970" y="0"/>
                  </a:lnTo>
                </a:path>
              </a:pathLst>
            </a:custGeom>
            <a:ln w="3175">
              <a:solidFill>
                <a:srgbClr val="000000"/>
              </a:solidFill>
            </a:ln>
          </p:spPr>
          <p:txBody>
            <a:bodyPr wrap="square" lIns="0" tIns="0" rIns="0" bIns="0" rtlCol="0"/>
            <a:lstStyle/>
            <a:p>
              <a:endParaRPr/>
            </a:p>
          </p:txBody>
        </p:sp>
        <p:sp>
          <p:nvSpPr>
            <p:cNvPr id="53" name="object 53"/>
            <p:cNvSpPr/>
            <p:nvPr/>
          </p:nvSpPr>
          <p:spPr>
            <a:xfrm>
              <a:off x="5454656" y="7258448"/>
              <a:ext cx="0" cy="330835"/>
            </a:xfrm>
            <a:custGeom>
              <a:avLst/>
              <a:gdLst/>
              <a:ahLst/>
              <a:cxnLst/>
              <a:rect l="l" t="t" r="r" b="b"/>
              <a:pathLst>
                <a:path h="330834">
                  <a:moveTo>
                    <a:pt x="0" y="0"/>
                  </a:moveTo>
                  <a:lnTo>
                    <a:pt x="0" y="330402"/>
                  </a:lnTo>
                </a:path>
              </a:pathLst>
            </a:custGeom>
            <a:ln w="3175">
              <a:solidFill>
                <a:srgbClr val="000000"/>
              </a:solidFill>
            </a:ln>
          </p:spPr>
          <p:txBody>
            <a:bodyPr wrap="square" lIns="0" tIns="0" rIns="0" bIns="0" rtlCol="0"/>
            <a:lstStyle/>
            <a:p>
              <a:endParaRPr/>
            </a:p>
          </p:txBody>
        </p:sp>
        <p:sp>
          <p:nvSpPr>
            <p:cNvPr id="54" name="object 54"/>
            <p:cNvSpPr/>
            <p:nvPr/>
          </p:nvSpPr>
          <p:spPr>
            <a:xfrm>
              <a:off x="5369280" y="7253952"/>
              <a:ext cx="57150" cy="5080"/>
            </a:xfrm>
            <a:custGeom>
              <a:avLst/>
              <a:gdLst/>
              <a:ahLst/>
              <a:cxnLst/>
              <a:rect l="l" t="t" r="r" b="b"/>
              <a:pathLst>
                <a:path w="57150" h="5079">
                  <a:moveTo>
                    <a:pt x="0" y="0"/>
                  </a:moveTo>
                  <a:lnTo>
                    <a:pt x="56917" y="0"/>
                  </a:lnTo>
                </a:path>
                <a:path w="57150" h="5079">
                  <a:moveTo>
                    <a:pt x="56917" y="0"/>
                  </a:moveTo>
                  <a:lnTo>
                    <a:pt x="0" y="0"/>
                  </a:lnTo>
                </a:path>
                <a:path w="57150" h="5079">
                  <a:moveTo>
                    <a:pt x="28458" y="0"/>
                  </a:moveTo>
                  <a:lnTo>
                    <a:pt x="28458" y="4496"/>
                  </a:lnTo>
                </a:path>
              </a:pathLst>
            </a:custGeom>
            <a:ln w="3175">
              <a:solidFill>
                <a:srgbClr val="000000"/>
              </a:solidFill>
            </a:ln>
          </p:spPr>
          <p:txBody>
            <a:bodyPr wrap="square" lIns="0" tIns="0" rIns="0" bIns="0" rtlCol="0"/>
            <a:lstStyle/>
            <a:p>
              <a:endParaRPr/>
            </a:p>
          </p:txBody>
        </p:sp>
        <p:sp>
          <p:nvSpPr>
            <p:cNvPr id="55" name="object 55"/>
            <p:cNvSpPr/>
            <p:nvPr/>
          </p:nvSpPr>
          <p:spPr>
            <a:xfrm>
              <a:off x="4797792" y="7589396"/>
              <a:ext cx="685800" cy="5080"/>
            </a:xfrm>
            <a:custGeom>
              <a:avLst/>
              <a:gdLst/>
              <a:ahLst/>
              <a:cxnLst/>
              <a:rect l="l" t="t" r="r" b="b"/>
              <a:pathLst>
                <a:path w="685800" h="5079">
                  <a:moveTo>
                    <a:pt x="0" y="0"/>
                  </a:moveTo>
                  <a:lnTo>
                    <a:pt x="2450" y="0"/>
                  </a:lnTo>
                </a:path>
                <a:path w="685800" h="5079">
                  <a:moveTo>
                    <a:pt x="2450" y="0"/>
                  </a:moveTo>
                  <a:lnTo>
                    <a:pt x="4901" y="0"/>
                  </a:lnTo>
                </a:path>
                <a:path w="685800" h="5079">
                  <a:moveTo>
                    <a:pt x="4901" y="0"/>
                  </a:moveTo>
                  <a:lnTo>
                    <a:pt x="7352" y="0"/>
                  </a:lnTo>
                </a:path>
                <a:path w="685800" h="5079">
                  <a:moveTo>
                    <a:pt x="7352" y="0"/>
                  </a:moveTo>
                  <a:lnTo>
                    <a:pt x="9803" y="0"/>
                  </a:lnTo>
                </a:path>
                <a:path w="685800" h="5079">
                  <a:moveTo>
                    <a:pt x="9803" y="0"/>
                  </a:moveTo>
                  <a:lnTo>
                    <a:pt x="12254" y="0"/>
                  </a:lnTo>
                </a:path>
                <a:path w="685800" h="5079">
                  <a:moveTo>
                    <a:pt x="12254" y="0"/>
                  </a:moveTo>
                  <a:lnTo>
                    <a:pt x="14705" y="0"/>
                  </a:lnTo>
                </a:path>
                <a:path w="685800" h="5079">
                  <a:moveTo>
                    <a:pt x="14705" y="0"/>
                  </a:moveTo>
                  <a:lnTo>
                    <a:pt x="17156" y="0"/>
                  </a:lnTo>
                </a:path>
                <a:path w="685800" h="5079">
                  <a:moveTo>
                    <a:pt x="17156" y="0"/>
                  </a:moveTo>
                  <a:lnTo>
                    <a:pt x="19607" y="0"/>
                  </a:lnTo>
                </a:path>
                <a:path w="685800" h="5079">
                  <a:moveTo>
                    <a:pt x="19607" y="0"/>
                  </a:moveTo>
                  <a:lnTo>
                    <a:pt x="22058" y="0"/>
                  </a:lnTo>
                </a:path>
                <a:path w="685800" h="5079">
                  <a:moveTo>
                    <a:pt x="22058" y="0"/>
                  </a:moveTo>
                  <a:lnTo>
                    <a:pt x="24509" y="0"/>
                  </a:lnTo>
                </a:path>
                <a:path w="685800" h="5079">
                  <a:moveTo>
                    <a:pt x="24509" y="0"/>
                  </a:moveTo>
                  <a:lnTo>
                    <a:pt x="26960" y="0"/>
                  </a:lnTo>
                </a:path>
                <a:path w="685800" h="5079">
                  <a:moveTo>
                    <a:pt x="26960" y="0"/>
                  </a:moveTo>
                  <a:lnTo>
                    <a:pt x="29411" y="0"/>
                  </a:lnTo>
                </a:path>
                <a:path w="685800" h="5079">
                  <a:moveTo>
                    <a:pt x="29411" y="0"/>
                  </a:moveTo>
                  <a:lnTo>
                    <a:pt x="31862" y="0"/>
                  </a:lnTo>
                </a:path>
                <a:path w="685800" h="5079">
                  <a:moveTo>
                    <a:pt x="31862" y="0"/>
                  </a:moveTo>
                  <a:lnTo>
                    <a:pt x="34313" y="0"/>
                  </a:lnTo>
                </a:path>
                <a:path w="685800" h="5079">
                  <a:moveTo>
                    <a:pt x="34313" y="0"/>
                  </a:moveTo>
                  <a:lnTo>
                    <a:pt x="36764" y="0"/>
                  </a:lnTo>
                </a:path>
                <a:path w="685800" h="5079">
                  <a:moveTo>
                    <a:pt x="36764" y="0"/>
                  </a:moveTo>
                  <a:lnTo>
                    <a:pt x="39215" y="0"/>
                  </a:lnTo>
                </a:path>
                <a:path w="685800" h="5079">
                  <a:moveTo>
                    <a:pt x="39215" y="0"/>
                  </a:moveTo>
                  <a:lnTo>
                    <a:pt x="41666" y="0"/>
                  </a:lnTo>
                </a:path>
                <a:path w="685800" h="5079">
                  <a:moveTo>
                    <a:pt x="41666" y="0"/>
                  </a:moveTo>
                  <a:lnTo>
                    <a:pt x="44117" y="0"/>
                  </a:lnTo>
                </a:path>
                <a:path w="685800" h="5079">
                  <a:moveTo>
                    <a:pt x="44117" y="0"/>
                  </a:moveTo>
                  <a:lnTo>
                    <a:pt x="46568" y="0"/>
                  </a:lnTo>
                </a:path>
                <a:path w="685800" h="5079">
                  <a:moveTo>
                    <a:pt x="46568" y="0"/>
                  </a:moveTo>
                  <a:lnTo>
                    <a:pt x="49019" y="0"/>
                  </a:lnTo>
                </a:path>
                <a:path w="685800" h="5079">
                  <a:moveTo>
                    <a:pt x="49019" y="0"/>
                  </a:moveTo>
                  <a:lnTo>
                    <a:pt x="51470" y="0"/>
                  </a:lnTo>
                </a:path>
                <a:path w="685800" h="5079">
                  <a:moveTo>
                    <a:pt x="51470" y="0"/>
                  </a:moveTo>
                  <a:lnTo>
                    <a:pt x="53921" y="0"/>
                  </a:lnTo>
                </a:path>
                <a:path w="685800" h="5079">
                  <a:moveTo>
                    <a:pt x="53921" y="0"/>
                  </a:moveTo>
                  <a:lnTo>
                    <a:pt x="56372" y="0"/>
                  </a:lnTo>
                </a:path>
                <a:path w="685800" h="5079">
                  <a:moveTo>
                    <a:pt x="56372" y="0"/>
                  </a:moveTo>
                  <a:lnTo>
                    <a:pt x="58823" y="0"/>
                  </a:lnTo>
                </a:path>
                <a:path w="685800" h="5079">
                  <a:moveTo>
                    <a:pt x="58823" y="0"/>
                  </a:moveTo>
                  <a:lnTo>
                    <a:pt x="61274" y="0"/>
                  </a:lnTo>
                </a:path>
                <a:path w="685800" h="5079">
                  <a:moveTo>
                    <a:pt x="61274" y="0"/>
                  </a:moveTo>
                  <a:lnTo>
                    <a:pt x="63725" y="0"/>
                  </a:lnTo>
                </a:path>
                <a:path w="685800" h="5079">
                  <a:moveTo>
                    <a:pt x="63725" y="0"/>
                  </a:moveTo>
                  <a:lnTo>
                    <a:pt x="66176" y="0"/>
                  </a:lnTo>
                </a:path>
                <a:path w="685800" h="5079">
                  <a:moveTo>
                    <a:pt x="66176" y="0"/>
                  </a:moveTo>
                  <a:lnTo>
                    <a:pt x="68627" y="0"/>
                  </a:lnTo>
                </a:path>
                <a:path w="685800" h="5079">
                  <a:moveTo>
                    <a:pt x="68627" y="0"/>
                  </a:moveTo>
                  <a:lnTo>
                    <a:pt x="71078" y="0"/>
                  </a:lnTo>
                </a:path>
                <a:path w="685800" h="5079">
                  <a:moveTo>
                    <a:pt x="71078" y="0"/>
                  </a:moveTo>
                  <a:lnTo>
                    <a:pt x="73529" y="0"/>
                  </a:lnTo>
                </a:path>
                <a:path w="685800" h="5079">
                  <a:moveTo>
                    <a:pt x="73529" y="0"/>
                  </a:moveTo>
                  <a:lnTo>
                    <a:pt x="75980" y="0"/>
                  </a:lnTo>
                </a:path>
                <a:path w="685800" h="5079">
                  <a:moveTo>
                    <a:pt x="75980" y="0"/>
                  </a:moveTo>
                  <a:lnTo>
                    <a:pt x="78431" y="0"/>
                  </a:lnTo>
                </a:path>
                <a:path w="685800" h="5079">
                  <a:moveTo>
                    <a:pt x="78431" y="0"/>
                  </a:moveTo>
                  <a:lnTo>
                    <a:pt x="80882" y="0"/>
                  </a:lnTo>
                </a:path>
                <a:path w="685800" h="5079">
                  <a:moveTo>
                    <a:pt x="80882" y="0"/>
                  </a:moveTo>
                  <a:lnTo>
                    <a:pt x="83333" y="0"/>
                  </a:lnTo>
                </a:path>
                <a:path w="685800" h="5079">
                  <a:moveTo>
                    <a:pt x="83333" y="0"/>
                  </a:moveTo>
                  <a:lnTo>
                    <a:pt x="85784" y="0"/>
                  </a:lnTo>
                </a:path>
                <a:path w="685800" h="5079">
                  <a:moveTo>
                    <a:pt x="85784" y="0"/>
                  </a:moveTo>
                  <a:lnTo>
                    <a:pt x="88235" y="0"/>
                  </a:lnTo>
                </a:path>
                <a:path w="685800" h="5079">
                  <a:moveTo>
                    <a:pt x="88235" y="0"/>
                  </a:moveTo>
                  <a:lnTo>
                    <a:pt x="90686" y="0"/>
                  </a:lnTo>
                </a:path>
                <a:path w="685800" h="5079">
                  <a:moveTo>
                    <a:pt x="90686" y="0"/>
                  </a:moveTo>
                  <a:lnTo>
                    <a:pt x="93137" y="0"/>
                  </a:lnTo>
                </a:path>
                <a:path w="685800" h="5079">
                  <a:moveTo>
                    <a:pt x="93137" y="0"/>
                  </a:moveTo>
                  <a:lnTo>
                    <a:pt x="95588" y="0"/>
                  </a:lnTo>
                </a:path>
                <a:path w="685800" h="5079">
                  <a:moveTo>
                    <a:pt x="95588" y="0"/>
                  </a:moveTo>
                  <a:lnTo>
                    <a:pt x="98039" y="0"/>
                  </a:lnTo>
                </a:path>
                <a:path w="685800" h="5079">
                  <a:moveTo>
                    <a:pt x="98039" y="0"/>
                  </a:moveTo>
                  <a:lnTo>
                    <a:pt x="100490" y="0"/>
                  </a:lnTo>
                </a:path>
                <a:path w="685800" h="5079">
                  <a:moveTo>
                    <a:pt x="100490" y="0"/>
                  </a:moveTo>
                  <a:lnTo>
                    <a:pt x="102941" y="0"/>
                  </a:lnTo>
                </a:path>
                <a:path w="685800" h="5079">
                  <a:moveTo>
                    <a:pt x="102941" y="0"/>
                  </a:moveTo>
                  <a:lnTo>
                    <a:pt x="105392" y="0"/>
                  </a:lnTo>
                </a:path>
                <a:path w="685800" h="5079">
                  <a:moveTo>
                    <a:pt x="105392" y="0"/>
                  </a:moveTo>
                  <a:lnTo>
                    <a:pt x="107843" y="0"/>
                  </a:lnTo>
                </a:path>
                <a:path w="685800" h="5079">
                  <a:moveTo>
                    <a:pt x="107843" y="0"/>
                  </a:moveTo>
                  <a:lnTo>
                    <a:pt x="110294" y="0"/>
                  </a:lnTo>
                </a:path>
                <a:path w="685800" h="5079">
                  <a:moveTo>
                    <a:pt x="110294" y="0"/>
                  </a:moveTo>
                  <a:lnTo>
                    <a:pt x="112745" y="0"/>
                  </a:lnTo>
                </a:path>
                <a:path w="685800" h="5079">
                  <a:moveTo>
                    <a:pt x="112745" y="0"/>
                  </a:moveTo>
                  <a:lnTo>
                    <a:pt x="115196" y="0"/>
                  </a:lnTo>
                </a:path>
                <a:path w="685800" h="5079">
                  <a:moveTo>
                    <a:pt x="115196" y="0"/>
                  </a:moveTo>
                  <a:lnTo>
                    <a:pt x="117647" y="0"/>
                  </a:lnTo>
                </a:path>
                <a:path w="685800" h="5079">
                  <a:moveTo>
                    <a:pt x="117647" y="0"/>
                  </a:moveTo>
                  <a:lnTo>
                    <a:pt x="120098" y="0"/>
                  </a:lnTo>
                </a:path>
                <a:path w="685800" h="5079">
                  <a:moveTo>
                    <a:pt x="120098" y="0"/>
                  </a:moveTo>
                  <a:lnTo>
                    <a:pt x="122549" y="0"/>
                  </a:lnTo>
                </a:path>
                <a:path w="685800" h="5079">
                  <a:moveTo>
                    <a:pt x="122549" y="0"/>
                  </a:moveTo>
                  <a:lnTo>
                    <a:pt x="125000" y="0"/>
                  </a:lnTo>
                </a:path>
                <a:path w="685800" h="5079">
                  <a:moveTo>
                    <a:pt x="125000" y="0"/>
                  </a:moveTo>
                  <a:lnTo>
                    <a:pt x="127451" y="0"/>
                  </a:lnTo>
                </a:path>
                <a:path w="685800" h="5079">
                  <a:moveTo>
                    <a:pt x="127451" y="0"/>
                  </a:moveTo>
                  <a:lnTo>
                    <a:pt x="129902" y="0"/>
                  </a:lnTo>
                </a:path>
                <a:path w="685800" h="5079">
                  <a:moveTo>
                    <a:pt x="129902" y="0"/>
                  </a:moveTo>
                  <a:lnTo>
                    <a:pt x="132353" y="0"/>
                  </a:lnTo>
                </a:path>
                <a:path w="685800" h="5079">
                  <a:moveTo>
                    <a:pt x="132353" y="0"/>
                  </a:moveTo>
                  <a:lnTo>
                    <a:pt x="134804" y="0"/>
                  </a:lnTo>
                </a:path>
                <a:path w="685800" h="5079">
                  <a:moveTo>
                    <a:pt x="134804" y="0"/>
                  </a:moveTo>
                  <a:lnTo>
                    <a:pt x="137255" y="0"/>
                  </a:lnTo>
                </a:path>
                <a:path w="685800" h="5079">
                  <a:moveTo>
                    <a:pt x="137255" y="0"/>
                  </a:moveTo>
                  <a:lnTo>
                    <a:pt x="139706" y="0"/>
                  </a:lnTo>
                </a:path>
                <a:path w="685800" h="5079">
                  <a:moveTo>
                    <a:pt x="139706" y="0"/>
                  </a:moveTo>
                  <a:lnTo>
                    <a:pt x="142157" y="0"/>
                  </a:lnTo>
                </a:path>
                <a:path w="685800" h="5079">
                  <a:moveTo>
                    <a:pt x="142157" y="0"/>
                  </a:moveTo>
                  <a:lnTo>
                    <a:pt x="144608" y="0"/>
                  </a:lnTo>
                </a:path>
                <a:path w="685800" h="5079">
                  <a:moveTo>
                    <a:pt x="144608" y="0"/>
                  </a:moveTo>
                  <a:lnTo>
                    <a:pt x="147059" y="0"/>
                  </a:lnTo>
                </a:path>
                <a:path w="685800" h="5079">
                  <a:moveTo>
                    <a:pt x="147059" y="0"/>
                  </a:moveTo>
                  <a:lnTo>
                    <a:pt x="149510" y="0"/>
                  </a:lnTo>
                </a:path>
                <a:path w="685800" h="5079">
                  <a:moveTo>
                    <a:pt x="149510" y="0"/>
                  </a:moveTo>
                  <a:lnTo>
                    <a:pt x="151961" y="0"/>
                  </a:lnTo>
                </a:path>
                <a:path w="685800" h="5079">
                  <a:moveTo>
                    <a:pt x="151961" y="0"/>
                  </a:moveTo>
                  <a:lnTo>
                    <a:pt x="154412" y="0"/>
                  </a:lnTo>
                </a:path>
                <a:path w="685800" h="5079">
                  <a:moveTo>
                    <a:pt x="154412" y="0"/>
                  </a:moveTo>
                  <a:lnTo>
                    <a:pt x="156863" y="0"/>
                  </a:lnTo>
                </a:path>
                <a:path w="685800" h="5079">
                  <a:moveTo>
                    <a:pt x="156863" y="0"/>
                  </a:moveTo>
                  <a:lnTo>
                    <a:pt x="159314" y="0"/>
                  </a:lnTo>
                </a:path>
                <a:path w="685800" h="5079">
                  <a:moveTo>
                    <a:pt x="159314" y="0"/>
                  </a:moveTo>
                  <a:lnTo>
                    <a:pt x="161765" y="0"/>
                  </a:lnTo>
                </a:path>
                <a:path w="685800" h="5079">
                  <a:moveTo>
                    <a:pt x="161765" y="0"/>
                  </a:moveTo>
                  <a:lnTo>
                    <a:pt x="164216" y="0"/>
                  </a:lnTo>
                </a:path>
                <a:path w="685800" h="5079">
                  <a:moveTo>
                    <a:pt x="164216" y="0"/>
                  </a:moveTo>
                  <a:lnTo>
                    <a:pt x="166667" y="0"/>
                  </a:lnTo>
                </a:path>
                <a:path w="685800" h="5079">
                  <a:moveTo>
                    <a:pt x="166667" y="0"/>
                  </a:moveTo>
                  <a:lnTo>
                    <a:pt x="169118" y="0"/>
                  </a:lnTo>
                </a:path>
                <a:path w="685800" h="5079">
                  <a:moveTo>
                    <a:pt x="169118" y="0"/>
                  </a:moveTo>
                  <a:lnTo>
                    <a:pt x="171569" y="0"/>
                  </a:lnTo>
                </a:path>
                <a:path w="685800" h="5079">
                  <a:moveTo>
                    <a:pt x="171569" y="0"/>
                  </a:moveTo>
                  <a:lnTo>
                    <a:pt x="174020" y="0"/>
                  </a:lnTo>
                </a:path>
                <a:path w="685800" h="5079">
                  <a:moveTo>
                    <a:pt x="174020" y="0"/>
                  </a:moveTo>
                  <a:lnTo>
                    <a:pt x="176471" y="0"/>
                  </a:lnTo>
                </a:path>
                <a:path w="685800" h="5079">
                  <a:moveTo>
                    <a:pt x="176471" y="0"/>
                  </a:moveTo>
                  <a:lnTo>
                    <a:pt x="178922" y="0"/>
                  </a:lnTo>
                </a:path>
                <a:path w="685800" h="5079">
                  <a:moveTo>
                    <a:pt x="178922" y="0"/>
                  </a:moveTo>
                  <a:lnTo>
                    <a:pt x="181373" y="0"/>
                  </a:lnTo>
                </a:path>
                <a:path w="685800" h="5079">
                  <a:moveTo>
                    <a:pt x="181373" y="0"/>
                  </a:moveTo>
                  <a:lnTo>
                    <a:pt x="183824" y="0"/>
                  </a:lnTo>
                </a:path>
                <a:path w="685800" h="5079">
                  <a:moveTo>
                    <a:pt x="183824" y="0"/>
                  </a:moveTo>
                  <a:lnTo>
                    <a:pt x="186275" y="0"/>
                  </a:lnTo>
                </a:path>
                <a:path w="685800" h="5079">
                  <a:moveTo>
                    <a:pt x="186275" y="0"/>
                  </a:moveTo>
                  <a:lnTo>
                    <a:pt x="188726" y="0"/>
                  </a:lnTo>
                </a:path>
                <a:path w="685800" h="5079">
                  <a:moveTo>
                    <a:pt x="188726" y="0"/>
                  </a:moveTo>
                  <a:lnTo>
                    <a:pt x="191177" y="0"/>
                  </a:lnTo>
                </a:path>
                <a:path w="685800" h="5079">
                  <a:moveTo>
                    <a:pt x="191177" y="0"/>
                  </a:moveTo>
                  <a:lnTo>
                    <a:pt x="193628" y="0"/>
                  </a:lnTo>
                </a:path>
                <a:path w="685800" h="5079">
                  <a:moveTo>
                    <a:pt x="193628" y="0"/>
                  </a:moveTo>
                  <a:lnTo>
                    <a:pt x="196078" y="0"/>
                  </a:lnTo>
                </a:path>
                <a:path w="685800" h="5079">
                  <a:moveTo>
                    <a:pt x="196078" y="0"/>
                  </a:moveTo>
                  <a:lnTo>
                    <a:pt x="198529" y="0"/>
                  </a:lnTo>
                </a:path>
                <a:path w="685800" h="5079">
                  <a:moveTo>
                    <a:pt x="198529" y="0"/>
                  </a:moveTo>
                  <a:lnTo>
                    <a:pt x="200980" y="0"/>
                  </a:lnTo>
                </a:path>
                <a:path w="685800" h="5079">
                  <a:moveTo>
                    <a:pt x="200980" y="0"/>
                  </a:moveTo>
                  <a:lnTo>
                    <a:pt x="203431" y="0"/>
                  </a:lnTo>
                </a:path>
                <a:path w="685800" h="5079">
                  <a:moveTo>
                    <a:pt x="203431" y="0"/>
                  </a:moveTo>
                  <a:lnTo>
                    <a:pt x="205882" y="0"/>
                  </a:lnTo>
                </a:path>
                <a:path w="685800" h="5079">
                  <a:moveTo>
                    <a:pt x="205882" y="0"/>
                  </a:moveTo>
                  <a:lnTo>
                    <a:pt x="208333" y="0"/>
                  </a:lnTo>
                </a:path>
                <a:path w="685800" h="5079">
                  <a:moveTo>
                    <a:pt x="208333" y="0"/>
                  </a:moveTo>
                  <a:lnTo>
                    <a:pt x="210784" y="0"/>
                  </a:lnTo>
                </a:path>
                <a:path w="685800" h="5079">
                  <a:moveTo>
                    <a:pt x="210784" y="0"/>
                  </a:moveTo>
                  <a:lnTo>
                    <a:pt x="213235" y="0"/>
                  </a:lnTo>
                </a:path>
                <a:path w="685800" h="5079">
                  <a:moveTo>
                    <a:pt x="213235" y="0"/>
                  </a:moveTo>
                  <a:lnTo>
                    <a:pt x="215686" y="0"/>
                  </a:lnTo>
                </a:path>
                <a:path w="685800" h="5079">
                  <a:moveTo>
                    <a:pt x="215686" y="0"/>
                  </a:moveTo>
                  <a:lnTo>
                    <a:pt x="218137" y="0"/>
                  </a:lnTo>
                </a:path>
                <a:path w="685800" h="5079">
                  <a:moveTo>
                    <a:pt x="218137" y="0"/>
                  </a:moveTo>
                  <a:lnTo>
                    <a:pt x="220588" y="0"/>
                  </a:lnTo>
                </a:path>
                <a:path w="685800" h="5079">
                  <a:moveTo>
                    <a:pt x="220588" y="0"/>
                  </a:moveTo>
                  <a:lnTo>
                    <a:pt x="223039" y="0"/>
                  </a:lnTo>
                </a:path>
                <a:path w="685800" h="5079">
                  <a:moveTo>
                    <a:pt x="223039" y="0"/>
                  </a:moveTo>
                  <a:lnTo>
                    <a:pt x="225490" y="0"/>
                  </a:lnTo>
                </a:path>
                <a:path w="685800" h="5079">
                  <a:moveTo>
                    <a:pt x="225490" y="0"/>
                  </a:moveTo>
                  <a:lnTo>
                    <a:pt x="227941" y="0"/>
                  </a:lnTo>
                </a:path>
                <a:path w="685800" h="5079">
                  <a:moveTo>
                    <a:pt x="227941" y="0"/>
                  </a:moveTo>
                  <a:lnTo>
                    <a:pt x="230392" y="0"/>
                  </a:lnTo>
                </a:path>
                <a:path w="685800" h="5079">
                  <a:moveTo>
                    <a:pt x="230392" y="0"/>
                  </a:moveTo>
                  <a:lnTo>
                    <a:pt x="232843" y="0"/>
                  </a:lnTo>
                </a:path>
                <a:path w="685800" h="5079">
                  <a:moveTo>
                    <a:pt x="232843" y="0"/>
                  </a:moveTo>
                  <a:lnTo>
                    <a:pt x="235294" y="0"/>
                  </a:lnTo>
                </a:path>
                <a:path w="685800" h="5079">
                  <a:moveTo>
                    <a:pt x="235294" y="0"/>
                  </a:moveTo>
                  <a:lnTo>
                    <a:pt x="237745" y="0"/>
                  </a:lnTo>
                </a:path>
                <a:path w="685800" h="5079">
                  <a:moveTo>
                    <a:pt x="237745" y="0"/>
                  </a:moveTo>
                  <a:lnTo>
                    <a:pt x="240196" y="0"/>
                  </a:lnTo>
                </a:path>
                <a:path w="685800" h="5079">
                  <a:moveTo>
                    <a:pt x="240196" y="0"/>
                  </a:moveTo>
                  <a:lnTo>
                    <a:pt x="242647" y="0"/>
                  </a:lnTo>
                </a:path>
                <a:path w="685800" h="5079">
                  <a:moveTo>
                    <a:pt x="242647" y="0"/>
                  </a:moveTo>
                  <a:lnTo>
                    <a:pt x="245098" y="0"/>
                  </a:lnTo>
                </a:path>
                <a:path w="685800" h="5079">
                  <a:moveTo>
                    <a:pt x="245098" y="0"/>
                  </a:moveTo>
                  <a:lnTo>
                    <a:pt x="247549" y="0"/>
                  </a:lnTo>
                </a:path>
                <a:path w="685800" h="5079">
                  <a:moveTo>
                    <a:pt x="247549" y="0"/>
                  </a:moveTo>
                  <a:lnTo>
                    <a:pt x="250000" y="0"/>
                  </a:lnTo>
                </a:path>
                <a:path w="685800" h="5079">
                  <a:moveTo>
                    <a:pt x="250000" y="0"/>
                  </a:moveTo>
                  <a:lnTo>
                    <a:pt x="252451" y="0"/>
                  </a:lnTo>
                </a:path>
                <a:path w="685800" h="5079">
                  <a:moveTo>
                    <a:pt x="252451" y="0"/>
                  </a:moveTo>
                  <a:lnTo>
                    <a:pt x="254902" y="0"/>
                  </a:lnTo>
                </a:path>
                <a:path w="685800" h="5079">
                  <a:moveTo>
                    <a:pt x="254902" y="0"/>
                  </a:moveTo>
                  <a:lnTo>
                    <a:pt x="257353" y="0"/>
                  </a:lnTo>
                </a:path>
                <a:path w="685800" h="5079">
                  <a:moveTo>
                    <a:pt x="257353" y="0"/>
                  </a:moveTo>
                  <a:lnTo>
                    <a:pt x="259804" y="0"/>
                  </a:lnTo>
                </a:path>
                <a:path w="685800" h="5079">
                  <a:moveTo>
                    <a:pt x="259804" y="0"/>
                  </a:moveTo>
                  <a:lnTo>
                    <a:pt x="262255" y="0"/>
                  </a:lnTo>
                </a:path>
                <a:path w="685800" h="5079">
                  <a:moveTo>
                    <a:pt x="262255" y="0"/>
                  </a:moveTo>
                  <a:lnTo>
                    <a:pt x="264706" y="0"/>
                  </a:lnTo>
                </a:path>
                <a:path w="685800" h="5079">
                  <a:moveTo>
                    <a:pt x="264706" y="0"/>
                  </a:moveTo>
                  <a:lnTo>
                    <a:pt x="267157" y="0"/>
                  </a:lnTo>
                </a:path>
                <a:path w="685800" h="5079">
                  <a:moveTo>
                    <a:pt x="267157" y="0"/>
                  </a:moveTo>
                  <a:lnTo>
                    <a:pt x="269608" y="0"/>
                  </a:lnTo>
                </a:path>
                <a:path w="685800" h="5079">
                  <a:moveTo>
                    <a:pt x="269608" y="0"/>
                  </a:moveTo>
                  <a:lnTo>
                    <a:pt x="272059" y="0"/>
                  </a:lnTo>
                </a:path>
                <a:path w="685800" h="5079">
                  <a:moveTo>
                    <a:pt x="272059" y="0"/>
                  </a:moveTo>
                  <a:lnTo>
                    <a:pt x="274510" y="0"/>
                  </a:lnTo>
                </a:path>
                <a:path w="685800" h="5079">
                  <a:moveTo>
                    <a:pt x="274510" y="0"/>
                  </a:moveTo>
                  <a:lnTo>
                    <a:pt x="276961" y="0"/>
                  </a:lnTo>
                </a:path>
                <a:path w="685800" h="5079">
                  <a:moveTo>
                    <a:pt x="276961" y="0"/>
                  </a:moveTo>
                  <a:lnTo>
                    <a:pt x="279412" y="0"/>
                  </a:lnTo>
                </a:path>
                <a:path w="685800" h="5079">
                  <a:moveTo>
                    <a:pt x="279412" y="0"/>
                  </a:moveTo>
                  <a:lnTo>
                    <a:pt x="281863" y="0"/>
                  </a:lnTo>
                </a:path>
                <a:path w="685800" h="5079">
                  <a:moveTo>
                    <a:pt x="281863" y="0"/>
                  </a:moveTo>
                  <a:lnTo>
                    <a:pt x="284314" y="0"/>
                  </a:lnTo>
                </a:path>
                <a:path w="685800" h="5079">
                  <a:moveTo>
                    <a:pt x="284314" y="0"/>
                  </a:moveTo>
                  <a:lnTo>
                    <a:pt x="286765" y="0"/>
                  </a:lnTo>
                </a:path>
                <a:path w="685800" h="5079">
                  <a:moveTo>
                    <a:pt x="286765" y="0"/>
                  </a:moveTo>
                  <a:lnTo>
                    <a:pt x="289216" y="0"/>
                  </a:lnTo>
                </a:path>
                <a:path w="685800" h="5079">
                  <a:moveTo>
                    <a:pt x="289216" y="0"/>
                  </a:moveTo>
                  <a:lnTo>
                    <a:pt x="291667" y="0"/>
                  </a:lnTo>
                </a:path>
                <a:path w="685800" h="5079">
                  <a:moveTo>
                    <a:pt x="291667" y="0"/>
                  </a:moveTo>
                  <a:lnTo>
                    <a:pt x="294118" y="0"/>
                  </a:lnTo>
                </a:path>
                <a:path w="685800" h="5079">
                  <a:moveTo>
                    <a:pt x="294118" y="0"/>
                  </a:moveTo>
                  <a:lnTo>
                    <a:pt x="296569" y="0"/>
                  </a:lnTo>
                </a:path>
                <a:path w="685800" h="5079">
                  <a:moveTo>
                    <a:pt x="296569" y="0"/>
                  </a:moveTo>
                  <a:lnTo>
                    <a:pt x="299020" y="0"/>
                  </a:lnTo>
                </a:path>
                <a:path w="685800" h="5079">
                  <a:moveTo>
                    <a:pt x="299020" y="0"/>
                  </a:moveTo>
                  <a:lnTo>
                    <a:pt x="301471" y="0"/>
                  </a:lnTo>
                </a:path>
                <a:path w="685800" h="5079">
                  <a:moveTo>
                    <a:pt x="301471" y="0"/>
                  </a:moveTo>
                  <a:lnTo>
                    <a:pt x="303922" y="0"/>
                  </a:lnTo>
                </a:path>
                <a:path w="685800" h="5079">
                  <a:moveTo>
                    <a:pt x="303922" y="0"/>
                  </a:moveTo>
                  <a:lnTo>
                    <a:pt x="306373" y="0"/>
                  </a:lnTo>
                </a:path>
                <a:path w="685800" h="5079">
                  <a:moveTo>
                    <a:pt x="306373" y="0"/>
                  </a:moveTo>
                  <a:lnTo>
                    <a:pt x="308824" y="0"/>
                  </a:lnTo>
                </a:path>
                <a:path w="685800" h="5079">
                  <a:moveTo>
                    <a:pt x="308824" y="0"/>
                  </a:moveTo>
                  <a:lnTo>
                    <a:pt x="311275" y="0"/>
                  </a:lnTo>
                </a:path>
                <a:path w="685800" h="5079">
                  <a:moveTo>
                    <a:pt x="311275" y="0"/>
                  </a:moveTo>
                  <a:lnTo>
                    <a:pt x="313726" y="0"/>
                  </a:lnTo>
                </a:path>
                <a:path w="685800" h="5079">
                  <a:moveTo>
                    <a:pt x="313726" y="0"/>
                  </a:moveTo>
                  <a:lnTo>
                    <a:pt x="316177" y="0"/>
                  </a:lnTo>
                </a:path>
                <a:path w="685800" h="5079">
                  <a:moveTo>
                    <a:pt x="316177" y="0"/>
                  </a:moveTo>
                  <a:lnTo>
                    <a:pt x="318628" y="0"/>
                  </a:lnTo>
                </a:path>
                <a:path w="685800" h="5079">
                  <a:moveTo>
                    <a:pt x="318628" y="0"/>
                  </a:moveTo>
                  <a:lnTo>
                    <a:pt x="321079" y="0"/>
                  </a:lnTo>
                </a:path>
                <a:path w="685800" h="5079">
                  <a:moveTo>
                    <a:pt x="321079" y="0"/>
                  </a:moveTo>
                  <a:lnTo>
                    <a:pt x="323530" y="0"/>
                  </a:lnTo>
                </a:path>
                <a:path w="685800" h="5079">
                  <a:moveTo>
                    <a:pt x="323530" y="0"/>
                  </a:moveTo>
                  <a:lnTo>
                    <a:pt x="325981" y="0"/>
                  </a:lnTo>
                </a:path>
                <a:path w="685800" h="5079">
                  <a:moveTo>
                    <a:pt x="325981" y="0"/>
                  </a:moveTo>
                  <a:lnTo>
                    <a:pt x="328432" y="0"/>
                  </a:lnTo>
                </a:path>
                <a:path w="685800" h="5079">
                  <a:moveTo>
                    <a:pt x="328432" y="0"/>
                  </a:moveTo>
                  <a:lnTo>
                    <a:pt x="330883" y="0"/>
                  </a:lnTo>
                </a:path>
                <a:path w="685800" h="5079">
                  <a:moveTo>
                    <a:pt x="330883" y="0"/>
                  </a:moveTo>
                  <a:lnTo>
                    <a:pt x="333334" y="0"/>
                  </a:lnTo>
                </a:path>
                <a:path w="685800" h="5079">
                  <a:moveTo>
                    <a:pt x="333334" y="0"/>
                  </a:moveTo>
                  <a:lnTo>
                    <a:pt x="335785" y="0"/>
                  </a:lnTo>
                </a:path>
                <a:path w="685800" h="5079">
                  <a:moveTo>
                    <a:pt x="335785" y="0"/>
                  </a:moveTo>
                  <a:lnTo>
                    <a:pt x="338236" y="0"/>
                  </a:lnTo>
                </a:path>
                <a:path w="685800" h="5079">
                  <a:moveTo>
                    <a:pt x="338236" y="0"/>
                  </a:moveTo>
                  <a:lnTo>
                    <a:pt x="340687" y="0"/>
                  </a:lnTo>
                </a:path>
                <a:path w="685800" h="5079">
                  <a:moveTo>
                    <a:pt x="340687" y="0"/>
                  </a:moveTo>
                  <a:lnTo>
                    <a:pt x="343138" y="0"/>
                  </a:lnTo>
                </a:path>
                <a:path w="685800" h="5079">
                  <a:moveTo>
                    <a:pt x="343138" y="0"/>
                  </a:moveTo>
                  <a:lnTo>
                    <a:pt x="345589" y="0"/>
                  </a:lnTo>
                </a:path>
                <a:path w="685800" h="5079">
                  <a:moveTo>
                    <a:pt x="345589" y="0"/>
                  </a:moveTo>
                  <a:lnTo>
                    <a:pt x="348040" y="0"/>
                  </a:lnTo>
                </a:path>
                <a:path w="685800" h="5079">
                  <a:moveTo>
                    <a:pt x="348040" y="0"/>
                  </a:moveTo>
                  <a:lnTo>
                    <a:pt x="350491" y="0"/>
                  </a:lnTo>
                </a:path>
                <a:path w="685800" h="5079">
                  <a:moveTo>
                    <a:pt x="350491" y="0"/>
                  </a:moveTo>
                  <a:lnTo>
                    <a:pt x="352942" y="0"/>
                  </a:lnTo>
                </a:path>
                <a:path w="685800" h="5079">
                  <a:moveTo>
                    <a:pt x="352942" y="0"/>
                  </a:moveTo>
                  <a:lnTo>
                    <a:pt x="355393" y="0"/>
                  </a:lnTo>
                </a:path>
                <a:path w="685800" h="5079">
                  <a:moveTo>
                    <a:pt x="355393" y="0"/>
                  </a:moveTo>
                  <a:lnTo>
                    <a:pt x="357844" y="0"/>
                  </a:lnTo>
                </a:path>
                <a:path w="685800" h="5079">
                  <a:moveTo>
                    <a:pt x="357844" y="0"/>
                  </a:moveTo>
                  <a:lnTo>
                    <a:pt x="360295" y="0"/>
                  </a:lnTo>
                </a:path>
                <a:path w="685800" h="5079">
                  <a:moveTo>
                    <a:pt x="360295" y="0"/>
                  </a:moveTo>
                  <a:lnTo>
                    <a:pt x="362746" y="0"/>
                  </a:lnTo>
                </a:path>
                <a:path w="685800" h="5079">
                  <a:moveTo>
                    <a:pt x="362746" y="0"/>
                  </a:moveTo>
                  <a:lnTo>
                    <a:pt x="365197" y="0"/>
                  </a:lnTo>
                </a:path>
                <a:path w="685800" h="5079">
                  <a:moveTo>
                    <a:pt x="365197" y="0"/>
                  </a:moveTo>
                  <a:lnTo>
                    <a:pt x="367648" y="0"/>
                  </a:lnTo>
                </a:path>
                <a:path w="685800" h="5079">
                  <a:moveTo>
                    <a:pt x="367648" y="0"/>
                  </a:moveTo>
                  <a:lnTo>
                    <a:pt x="370099" y="0"/>
                  </a:lnTo>
                </a:path>
                <a:path w="685800" h="5079">
                  <a:moveTo>
                    <a:pt x="370099" y="0"/>
                  </a:moveTo>
                  <a:lnTo>
                    <a:pt x="372550" y="0"/>
                  </a:lnTo>
                </a:path>
                <a:path w="685800" h="5079">
                  <a:moveTo>
                    <a:pt x="372550" y="0"/>
                  </a:moveTo>
                  <a:lnTo>
                    <a:pt x="375001" y="0"/>
                  </a:lnTo>
                </a:path>
                <a:path w="685800" h="5079">
                  <a:moveTo>
                    <a:pt x="375001" y="0"/>
                  </a:moveTo>
                  <a:lnTo>
                    <a:pt x="377452" y="0"/>
                  </a:lnTo>
                </a:path>
                <a:path w="685800" h="5079">
                  <a:moveTo>
                    <a:pt x="377452" y="0"/>
                  </a:moveTo>
                  <a:lnTo>
                    <a:pt x="379903" y="0"/>
                  </a:lnTo>
                </a:path>
                <a:path w="685800" h="5079">
                  <a:moveTo>
                    <a:pt x="379903" y="0"/>
                  </a:moveTo>
                  <a:lnTo>
                    <a:pt x="382354" y="0"/>
                  </a:lnTo>
                </a:path>
                <a:path w="685800" h="5079">
                  <a:moveTo>
                    <a:pt x="382354" y="0"/>
                  </a:moveTo>
                  <a:lnTo>
                    <a:pt x="384805" y="0"/>
                  </a:lnTo>
                </a:path>
                <a:path w="685800" h="5079">
                  <a:moveTo>
                    <a:pt x="384805" y="0"/>
                  </a:moveTo>
                  <a:lnTo>
                    <a:pt x="387256" y="0"/>
                  </a:lnTo>
                </a:path>
                <a:path w="685800" h="5079">
                  <a:moveTo>
                    <a:pt x="387256" y="0"/>
                  </a:moveTo>
                  <a:lnTo>
                    <a:pt x="389707" y="0"/>
                  </a:lnTo>
                </a:path>
                <a:path w="685800" h="5079">
                  <a:moveTo>
                    <a:pt x="389707" y="0"/>
                  </a:moveTo>
                  <a:lnTo>
                    <a:pt x="392157" y="0"/>
                  </a:lnTo>
                </a:path>
                <a:path w="685800" h="5079">
                  <a:moveTo>
                    <a:pt x="392157" y="0"/>
                  </a:moveTo>
                  <a:lnTo>
                    <a:pt x="394608" y="0"/>
                  </a:lnTo>
                </a:path>
                <a:path w="685800" h="5079">
                  <a:moveTo>
                    <a:pt x="394608" y="0"/>
                  </a:moveTo>
                  <a:lnTo>
                    <a:pt x="397059" y="0"/>
                  </a:lnTo>
                </a:path>
                <a:path w="685800" h="5079">
                  <a:moveTo>
                    <a:pt x="397059" y="0"/>
                  </a:moveTo>
                  <a:lnTo>
                    <a:pt x="399510" y="0"/>
                  </a:lnTo>
                </a:path>
                <a:path w="685800" h="5079">
                  <a:moveTo>
                    <a:pt x="399510" y="0"/>
                  </a:moveTo>
                  <a:lnTo>
                    <a:pt x="401961" y="0"/>
                  </a:lnTo>
                </a:path>
                <a:path w="685800" h="5079">
                  <a:moveTo>
                    <a:pt x="401961" y="0"/>
                  </a:moveTo>
                  <a:lnTo>
                    <a:pt x="404412" y="0"/>
                  </a:lnTo>
                </a:path>
                <a:path w="685800" h="5079">
                  <a:moveTo>
                    <a:pt x="404412" y="0"/>
                  </a:moveTo>
                  <a:lnTo>
                    <a:pt x="406863" y="0"/>
                  </a:lnTo>
                </a:path>
                <a:path w="685800" h="5079">
                  <a:moveTo>
                    <a:pt x="406863" y="0"/>
                  </a:moveTo>
                  <a:lnTo>
                    <a:pt x="409314" y="0"/>
                  </a:lnTo>
                </a:path>
                <a:path w="685800" h="5079">
                  <a:moveTo>
                    <a:pt x="409314" y="0"/>
                  </a:moveTo>
                  <a:lnTo>
                    <a:pt x="411765" y="0"/>
                  </a:lnTo>
                </a:path>
                <a:path w="685800" h="5079">
                  <a:moveTo>
                    <a:pt x="411765" y="0"/>
                  </a:moveTo>
                  <a:lnTo>
                    <a:pt x="414216" y="0"/>
                  </a:lnTo>
                </a:path>
                <a:path w="685800" h="5079">
                  <a:moveTo>
                    <a:pt x="414216" y="0"/>
                  </a:moveTo>
                  <a:lnTo>
                    <a:pt x="416667" y="0"/>
                  </a:lnTo>
                </a:path>
                <a:path w="685800" h="5079">
                  <a:moveTo>
                    <a:pt x="416667" y="0"/>
                  </a:moveTo>
                  <a:lnTo>
                    <a:pt x="419118" y="0"/>
                  </a:lnTo>
                </a:path>
                <a:path w="685800" h="5079">
                  <a:moveTo>
                    <a:pt x="419118" y="0"/>
                  </a:moveTo>
                  <a:lnTo>
                    <a:pt x="421569" y="0"/>
                  </a:lnTo>
                </a:path>
                <a:path w="685800" h="5079">
                  <a:moveTo>
                    <a:pt x="421569" y="0"/>
                  </a:moveTo>
                  <a:lnTo>
                    <a:pt x="424020" y="0"/>
                  </a:lnTo>
                </a:path>
                <a:path w="685800" h="5079">
                  <a:moveTo>
                    <a:pt x="424020" y="0"/>
                  </a:moveTo>
                  <a:lnTo>
                    <a:pt x="426471" y="0"/>
                  </a:lnTo>
                </a:path>
                <a:path w="685800" h="5079">
                  <a:moveTo>
                    <a:pt x="426471" y="0"/>
                  </a:moveTo>
                  <a:lnTo>
                    <a:pt x="428922" y="0"/>
                  </a:lnTo>
                </a:path>
                <a:path w="685800" h="5079">
                  <a:moveTo>
                    <a:pt x="428922" y="0"/>
                  </a:moveTo>
                  <a:lnTo>
                    <a:pt x="431373" y="0"/>
                  </a:lnTo>
                </a:path>
                <a:path w="685800" h="5079">
                  <a:moveTo>
                    <a:pt x="431373" y="0"/>
                  </a:moveTo>
                  <a:lnTo>
                    <a:pt x="433824" y="0"/>
                  </a:lnTo>
                </a:path>
                <a:path w="685800" h="5079">
                  <a:moveTo>
                    <a:pt x="433824" y="0"/>
                  </a:moveTo>
                  <a:lnTo>
                    <a:pt x="436275" y="0"/>
                  </a:lnTo>
                </a:path>
                <a:path w="685800" h="5079">
                  <a:moveTo>
                    <a:pt x="436275" y="0"/>
                  </a:moveTo>
                  <a:lnTo>
                    <a:pt x="438726" y="0"/>
                  </a:lnTo>
                </a:path>
                <a:path w="685800" h="5079">
                  <a:moveTo>
                    <a:pt x="438726" y="0"/>
                  </a:moveTo>
                  <a:lnTo>
                    <a:pt x="441177" y="0"/>
                  </a:lnTo>
                </a:path>
                <a:path w="685800" h="5079">
                  <a:moveTo>
                    <a:pt x="441177" y="0"/>
                  </a:moveTo>
                  <a:lnTo>
                    <a:pt x="443628" y="0"/>
                  </a:lnTo>
                </a:path>
                <a:path w="685800" h="5079">
                  <a:moveTo>
                    <a:pt x="443628" y="0"/>
                  </a:moveTo>
                  <a:lnTo>
                    <a:pt x="446079" y="0"/>
                  </a:lnTo>
                </a:path>
                <a:path w="685800" h="5079">
                  <a:moveTo>
                    <a:pt x="446079" y="0"/>
                  </a:moveTo>
                  <a:lnTo>
                    <a:pt x="448530" y="0"/>
                  </a:lnTo>
                </a:path>
                <a:path w="685800" h="5079">
                  <a:moveTo>
                    <a:pt x="448530" y="0"/>
                  </a:moveTo>
                  <a:lnTo>
                    <a:pt x="450981" y="0"/>
                  </a:lnTo>
                </a:path>
                <a:path w="685800" h="5079">
                  <a:moveTo>
                    <a:pt x="450981" y="0"/>
                  </a:moveTo>
                  <a:lnTo>
                    <a:pt x="453432" y="0"/>
                  </a:lnTo>
                </a:path>
                <a:path w="685800" h="5079">
                  <a:moveTo>
                    <a:pt x="453432" y="0"/>
                  </a:moveTo>
                  <a:lnTo>
                    <a:pt x="455883" y="0"/>
                  </a:lnTo>
                </a:path>
                <a:path w="685800" h="5079">
                  <a:moveTo>
                    <a:pt x="455883" y="0"/>
                  </a:moveTo>
                  <a:lnTo>
                    <a:pt x="458334" y="0"/>
                  </a:lnTo>
                </a:path>
                <a:path w="685800" h="5079">
                  <a:moveTo>
                    <a:pt x="458334" y="0"/>
                  </a:moveTo>
                  <a:lnTo>
                    <a:pt x="460785" y="0"/>
                  </a:lnTo>
                </a:path>
                <a:path w="685800" h="5079">
                  <a:moveTo>
                    <a:pt x="460785" y="0"/>
                  </a:moveTo>
                  <a:lnTo>
                    <a:pt x="463236" y="0"/>
                  </a:lnTo>
                </a:path>
                <a:path w="685800" h="5079">
                  <a:moveTo>
                    <a:pt x="463236" y="0"/>
                  </a:moveTo>
                  <a:lnTo>
                    <a:pt x="465687" y="0"/>
                  </a:lnTo>
                </a:path>
                <a:path w="685800" h="5079">
                  <a:moveTo>
                    <a:pt x="465687" y="0"/>
                  </a:moveTo>
                  <a:lnTo>
                    <a:pt x="468138" y="0"/>
                  </a:lnTo>
                </a:path>
                <a:path w="685800" h="5079">
                  <a:moveTo>
                    <a:pt x="468138" y="0"/>
                  </a:moveTo>
                  <a:lnTo>
                    <a:pt x="470589" y="0"/>
                  </a:lnTo>
                </a:path>
                <a:path w="685800" h="5079">
                  <a:moveTo>
                    <a:pt x="470589" y="0"/>
                  </a:moveTo>
                  <a:lnTo>
                    <a:pt x="473040" y="0"/>
                  </a:lnTo>
                </a:path>
                <a:path w="685800" h="5079">
                  <a:moveTo>
                    <a:pt x="473040" y="0"/>
                  </a:moveTo>
                  <a:lnTo>
                    <a:pt x="475491" y="0"/>
                  </a:lnTo>
                </a:path>
                <a:path w="685800" h="5079">
                  <a:moveTo>
                    <a:pt x="475491" y="0"/>
                  </a:moveTo>
                  <a:lnTo>
                    <a:pt x="477942" y="0"/>
                  </a:lnTo>
                </a:path>
                <a:path w="685800" h="5079">
                  <a:moveTo>
                    <a:pt x="477942" y="0"/>
                  </a:moveTo>
                  <a:lnTo>
                    <a:pt x="480393" y="0"/>
                  </a:lnTo>
                </a:path>
                <a:path w="685800" h="5079">
                  <a:moveTo>
                    <a:pt x="480393" y="0"/>
                  </a:moveTo>
                  <a:lnTo>
                    <a:pt x="482844" y="0"/>
                  </a:lnTo>
                </a:path>
                <a:path w="685800" h="5079">
                  <a:moveTo>
                    <a:pt x="482844" y="0"/>
                  </a:moveTo>
                  <a:lnTo>
                    <a:pt x="485295" y="0"/>
                  </a:lnTo>
                </a:path>
                <a:path w="685800" h="5079">
                  <a:moveTo>
                    <a:pt x="485295" y="0"/>
                  </a:moveTo>
                  <a:lnTo>
                    <a:pt x="487746" y="0"/>
                  </a:lnTo>
                </a:path>
                <a:path w="685800" h="5079">
                  <a:moveTo>
                    <a:pt x="487746" y="0"/>
                  </a:moveTo>
                  <a:lnTo>
                    <a:pt x="490197" y="0"/>
                  </a:lnTo>
                </a:path>
                <a:path w="685800" h="5079">
                  <a:moveTo>
                    <a:pt x="490197" y="0"/>
                  </a:moveTo>
                  <a:lnTo>
                    <a:pt x="492648" y="0"/>
                  </a:lnTo>
                </a:path>
                <a:path w="685800" h="5079">
                  <a:moveTo>
                    <a:pt x="492648" y="0"/>
                  </a:moveTo>
                  <a:lnTo>
                    <a:pt x="495099" y="0"/>
                  </a:lnTo>
                </a:path>
                <a:path w="685800" h="5079">
                  <a:moveTo>
                    <a:pt x="495099" y="0"/>
                  </a:moveTo>
                  <a:lnTo>
                    <a:pt x="497550" y="0"/>
                  </a:lnTo>
                </a:path>
                <a:path w="685800" h="5079">
                  <a:moveTo>
                    <a:pt x="497550" y="0"/>
                  </a:moveTo>
                  <a:lnTo>
                    <a:pt x="500001" y="0"/>
                  </a:lnTo>
                </a:path>
                <a:path w="685800" h="5079">
                  <a:moveTo>
                    <a:pt x="500001" y="0"/>
                  </a:moveTo>
                  <a:lnTo>
                    <a:pt x="502452" y="0"/>
                  </a:lnTo>
                </a:path>
                <a:path w="685800" h="5079">
                  <a:moveTo>
                    <a:pt x="502452" y="0"/>
                  </a:moveTo>
                  <a:lnTo>
                    <a:pt x="504903" y="0"/>
                  </a:lnTo>
                </a:path>
                <a:path w="685800" h="5079">
                  <a:moveTo>
                    <a:pt x="504903" y="0"/>
                  </a:moveTo>
                  <a:lnTo>
                    <a:pt x="507354" y="0"/>
                  </a:lnTo>
                </a:path>
                <a:path w="685800" h="5079">
                  <a:moveTo>
                    <a:pt x="507354" y="0"/>
                  </a:moveTo>
                  <a:lnTo>
                    <a:pt x="509805" y="0"/>
                  </a:lnTo>
                </a:path>
                <a:path w="685800" h="5079">
                  <a:moveTo>
                    <a:pt x="509805" y="0"/>
                  </a:moveTo>
                  <a:lnTo>
                    <a:pt x="512256" y="0"/>
                  </a:lnTo>
                </a:path>
                <a:path w="685800" h="5079">
                  <a:moveTo>
                    <a:pt x="512256" y="0"/>
                  </a:moveTo>
                  <a:lnTo>
                    <a:pt x="514707" y="0"/>
                  </a:lnTo>
                </a:path>
                <a:path w="685800" h="5079">
                  <a:moveTo>
                    <a:pt x="514707" y="0"/>
                  </a:moveTo>
                  <a:lnTo>
                    <a:pt x="517158" y="0"/>
                  </a:lnTo>
                </a:path>
                <a:path w="685800" h="5079">
                  <a:moveTo>
                    <a:pt x="517158" y="0"/>
                  </a:moveTo>
                  <a:lnTo>
                    <a:pt x="519609" y="0"/>
                  </a:lnTo>
                </a:path>
                <a:path w="685800" h="5079">
                  <a:moveTo>
                    <a:pt x="519609" y="0"/>
                  </a:moveTo>
                  <a:lnTo>
                    <a:pt x="522060" y="0"/>
                  </a:lnTo>
                </a:path>
                <a:path w="685800" h="5079">
                  <a:moveTo>
                    <a:pt x="522060" y="0"/>
                  </a:moveTo>
                  <a:lnTo>
                    <a:pt x="524511" y="0"/>
                  </a:lnTo>
                </a:path>
                <a:path w="685800" h="5079">
                  <a:moveTo>
                    <a:pt x="524511" y="0"/>
                  </a:moveTo>
                  <a:lnTo>
                    <a:pt x="526962" y="0"/>
                  </a:lnTo>
                </a:path>
                <a:path w="685800" h="5079">
                  <a:moveTo>
                    <a:pt x="526962" y="0"/>
                  </a:moveTo>
                  <a:lnTo>
                    <a:pt x="529413" y="0"/>
                  </a:lnTo>
                </a:path>
                <a:path w="685800" h="5079">
                  <a:moveTo>
                    <a:pt x="529413" y="0"/>
                  </a:moveTo>
                  <a:lnTo>
                    <a:pt x="531864" y="0"/>
                  </a:lnTo>
                </a:path>
                <a:path w="685800" h="5079">
                  <a:moveTo>
                    <a:pt x="531864" y="0"/>
                  </a:moveTo>
                  <a:lnTo>
                    <a:pt x="534315" y="0"/>
                  </a:lnTo>
                </a:path>
                <a:path w="685800" h="5079">
                  <a:moveTo>
                    <a:pt x="534315" y="0"/>
                  </a:moveTo>
                  <a:lnTo>
                    <a:pt x="536766" y="0"/>
                  </a:lnTo>
                </a:path>
                <a:path w="685800" h="5079">
                  <a:moveTo>
                    <a:pt x="536766" y="0"/>
                  </a:moveTo>
                  <a:lnTo>
                    <a:pt x="539217" y="0"/>
                  </a:lnTo>
                </a:path>
                <a:path w="685800" h="5079">
                  <a:moveTo>
                    <a:pt x="539217" y="0"/>
                  </a:moveTo>
                  <a:lnTo>
                    <a:pt x="541668" y="0"/>
                  </a:lnTo>
                </a:path>
                <a:path w="685800" h="5079">
                  <a:moveTo>
                    <a:pt x="541668" y="0"/>
                  </a:moveTo>
                  <a:lnTo>
                    <a:pt x="544119" y="0"/>
                  </a:lnTo>
                </a:path>
                <a:path w="685800" h="5079">
                  <a:moveTo>
                    <a:pt x="544119" y="0"/>
                  </a:moveTo>
                  <a:lnTo>
                    <a:pt x="546570" y="0"/>
                  </a:lnTo>
                </a:path>
                <a:path w="685800" h="5079">
                  <a:moveTo>
                    <a:pt x="546570" y="0"/>
                  </a:moveTo>
                  <a:lnTo>
                    <a:pt x="549021" y="0"/>
                  </a:lnTo>
                </a:path>
                <a:path w="685800" h="5079">
                  <a:moveTo>
                    <a:pt x="549021" y="0"/>
                  </a:moveTo>
                  <a:lnTo>
                    <a:pt x="551472" y="0"/>
                  </a:lnTo>
                </a:path>
                <a:path w="685800" h="5079">
                  <a:moveTo>
                    <a:pt x="551472" y="0"/>
                  </a:moveTo>
                  <a:lnTo>
                    <a:pt x="553923" y="0"/>
                  </a:lnTo>
                </a:path>
                <a:path w="685800" h="5079">
                  <a:moveTo>
                    <a:pt x="553923" y="0"/>
                  </a:moveTo>
                  <a:lnTo>
                    <a:pt x="556374" y="0"/>
                  </a:lnTo>
                </a:path>
                <a:path w="685800" h="5079">
                  <a:moveTo>
                    <a:pt x="556374" y="0"/>
                  </a:moveTo>
                  <a:lnTo>
                    <a:pt x="558825" y="0"/>
                  </a:lnTo>
                </a:path>
                <a:path w="685800" h="5079">
                  <a:moveTo>
                    <a:pt x="558825" y="0"/>
                  </a:moveTo>
                  <a:lnTo>
                    <a:pt x="561276" y="0"/>
                  </a:lnTo>
                </a:path>
                <a:path w="685800" h="5079">
                  <a:moveTo>
                    <a:pt x="561276" y="0"/>
                  </a:moveTo>
                  <a:lnTo>
                    <a:pt x="563727" y="0"/>
                  </a:lnTo>
                </a:path>
                <a:path w="685800" h="5079">
                  <a:moveTo>
                    <a:pt x="563727" y="0"/>
                  </a:moveTo>
                  <a:lnTo>
                    <a:pt x="566178" y="0"/>
                  </a:lnTo>
                </a:path>
                <a:path w="685800" h="5079">
                  <a:moveTo>
                    <a:pt x="566178" y="0"/>
                  </a:moveTo>
                  <a:lnTo>
                    <a:pt x="568629" y="0"/>
                  </a:lnTo>
                </a:path>
                <a:path w="685800" h="5079">
                  <a:moveTo>
                    <a:pt x="568629" y="0"/>
                  </a:moveTo>
                  <a:lnTo>
                    <a:pt x="571080" y="0"/>
                  </a:lnTo>
                </a:path>
                <a:path w="685800" h="5079">
                  <a:moveTo>
                    <a:pt x="571080" y="0"/>
                  </a:moveTo>
                  <a:lnTo>
                    <a:pt x="573531" y="0"/>
                  </a:lnTo>
                </a:path>
                <a:path w="685800" h="5079">
                  <a:moveTo>
                    <a:pt x="573531" y="0"/>
                  </a:moveTo>
                  <a:lnTo>
                    <a:pt x="575982" y="0"/>
                  </a:lnTo>
                </a:path>
                <a:path w="685800" h="5079">
                  <a:moveTo>
                    <a:pt x="575982" y="0"/>
                  </a:moveTo>
                  <a:lnTo>
                    <a:pt x="578433" y="0"/>
                  </a:lnTo>
                </a:path>
                <a:path w="685800" h="5079">
                  <a:moveTo>
                    <a:pt x="578433" y="0"/>
                  </a:moveTo>
                  <a:lnTo>
                    <a:pt x="580884" y="0"/>
                  </a:lnTo>
                </a:path>
                <a:path w="685800" h="5079">
                  <a:moveTo>
                    <a:pt x="580884" y="0"/>
                  </a:moveTo>
                  <a:lnTo>
                    <a:pt x="583335" y="0"/>
                  </a:lnTo>
                </a:path>
                <a:path w="685800" h="5079">
                  <a:moveTo>
                    <a:pt x="583335" y="0"/>
                  </a:moveTo>
                  <a:lnTo>
                    <a:pt x="585786" y="0"/>
                  </a:lnTo>
                </a:path>
                <a:path w="685800" h="5079">
                  <a:moveTo>
                    <a:pt x="585786" y="0"/>
                  </a:moveTo>
                  <a:lnTo>
                    <a:pt x="588236" y="0"/>
                  </a:lnTo>
                </a:path>
                <a:path w="685800" h="5079">
                  <a:moveTo>
                    <a:pt x="588236" y="0"/>
                  </a:moveTo>
                  <a:lnTo>
                    <a:pt x="590687" y="0"/>
                  </a:lnTo>
                </a:path>
                <a:path w="685800" h="5079">
                  <a:moveTo>
                    <a:pt x="590687" y="0"/>
                  </a:moveTo>
                  <a:lnTo>
                    <a:pt x="593138" y="0"/>
                  </a:lnTo>
                </a:path>
                <a:path w="685800" h="5079">
                  <a:moveTo>
                    <a:pt x="593138" y="0"/>
                  </a:moveTo>
                  <a:lnTo>
                    <a:pt x="595589" y="0"/>
                  </a:lnTo>
                </a:path>
                <a:path w="685800" h="5079">
                  <a:moveTo>
                    <a:pt x="595589" y="0"/>
                  </a:moveTo>
                  <a:lnTo>
                    <a:pt x="598040" y="0"/>
                  </a:lnTo>
                </a:path>
                <a:path w="685800" h="5079">
                  <a:moveTo>
                    <a:pt x="598040" y="0"/>
                  </a:moveTo>
                  <a:lnTo>
                    <a:pt x="600491" y="0"/>
                  </a:lnTo>
                </a:path>
                <a:path w="685800" h="5079">
                  <a:moveTo>
                    <a:pt x="600491" y="0"/>
                  </a:moveTo>
                  <a:lnTo>
                    <a:pt x="602942" y="0"/>
                  </a:lnTo>
                </a:path>
                <a:path w="685800" h="5079">
                  <a:moveTo>
                    <a:pt x="602942" y="0"/>
                  </a:moveTo>
                  <a:lnTo>
                    <a:pt x="605393" y="0"/>
                  </a:lnTo>
                </a:path>
                <a:path w="685800" h="5079">
                  <a:moveTo>
                    <a:pt x="605393" y="0"/>
                  </a:moveTo>
                  <a:lnTo>
                    <a:pt x="607844" y="0"/>
                  </a:lnTo>
                </a:path>
                <a:path w="685800" h="5079">
                  <a:moveTo>
                    <a:pt x="607844" y="0"/>
                  </a:moveTo>
                  <a:lnTo>
                    <a:pt x="610295" y="0"/>
                  </a:lnTo>
                </a:path>
                <a:path w="685800" h="5079">
                  <a:moveTo>
                    <a:pt x="610295" y="0"/>
                  </a:moveTo>
                  <a:lnTo>
                    <a:pt x="612746" y="0"/>
                  </a:lnTo>
                </a:path>
                <a:path w="685800" h="5079">
                  <a:moveTo>
                    <a:pt x="612746" y="0"/>
                  </a:moveTo>
                  <a:lnTo>
                    <a:pt x="615197" y="0"/>
                  </a:lnTo>
                </a:path>
                <a:path w="685800" h="5079">
                  <a:moveTo>
                    <a:pt x="615197" y="0"/>
                  </a:moveTo>
                  <a:lnTo>
                    <a:pt x="617648" y="0"/>
                  </a:lnTo>
                </a:path>
                <a:path w="685800" h="5079">
                  <a:moveTo>
                    <a:pt x="617648" y="0"/>
                  </a:moveTo>
                  <a:lnTo>
                    <a:pt x="620099" y="0"/>
                  </a:lnTo>
                </a:path>
                <a:path w="685800" h="5079">
                  <a:moveTo>
                    <a:pt x="620099" y="0"/>
                  </a:moveTo>
                  <a:lnTo>
                    <a:pt x="622550" y="0"/>
                  </a:lnTo>
                </a:path>
                <a:path w="685800" h="5079">
                  <a:moveTo>
                    <a:pt x="622550" y="0"/>
                  </a:moveTo>
                  <a:lnTo>
                    <a:pt x="625001" y="0"/>
                  </a:lnTo>
                </a:path>
                <a:path w="685800" h="5079">
                  <a:moveTo>
                    <a:pt x="625001" y="0"/>
                  </a:moveTo>
                  <a:lnTo>
                    <a:pt x="627452" y="0"/>
                  </a:lnTo>
                </a:path>
                <a:path w="685800" h="5079">
                  <a:moveTo>
                    <a:pt x="627452" y="0"/>
                  </a:moveTo>
                  <a:lnTo>
                    <a:pt x="629903" y="0"/>
                  </a:lnTo>
                </a:path>
                <a:path w="685800" h="5079">
                  <a:moveTo>
                    <a:pt x="629903" y="0"/>
                  </a:moveTo>
                  <a:lnTo>
                    <a:pt x="632354" y="0"/>
                  </a:lnTo>
                </a:path>
                <a:path w="685800" h="5079">
                  <a:moveTo>
                    <a:pt x="632354" y="0"/>
                  </a:moveTo>
                  <a:lnTo>
                    <a:pt x="634805" y="0"/>
                  </a:lnTo>
                </a:path>
                <a:path w="685800" h="5079">
                  <a:moveTo>
                    <a:pt x="634805" y="0"/>
                  </a:moveTo>
                  <a:lnTo>
                    <a:pt x="637256" y="0"/>
                  </a:lnTo>
                </a:path>
                <a:path w="685800" h="5079">
                  <a:moveTo>
                    <a:pt x="637256" y="0"/>
                  </a:moveTo>
                  <a:lnTo>
                    <a:pt x="639707" y="0"/>
                  </a:lnTo>
                </a:path>
                <a:path w="685800" h="5079">
                  <a:moveTo>
                    <a:pt x="639707" y="0"/>
                  </a:moveTo>
                  <a:lnTo>
                    <a:pt x="642158" y="0"/>
                  </a:lnTo>
                </a:path>
                <a:path w="685800" h="5079">
                  <a:moveTo>
                    <a:pt x="642158" y="0"/>
                  </a:moveTo>
                  <a:lnTo>
                    <a:pt x="644609" y="0"/>
                  </a:lnTo>
                </a:path>
                <a:path w="685800" h="5079">
                  <a:moveTo>
                    <a:pt x="644609" y="0"/>
                  </a:moveTo>
                  <a:lnTo>
                    <a:pt x="647060" y="0"/>
                  </a:lnTo>
                </a:path>
                <a:path w="685800" h="5079">
                  <a:moveTo>
                    <a:pt x="647060" y="0"/>
                  </a:moveTo>
                  <a:lnTo>
                    <a:pt x="649511" y="0"/>
                  </a:lnTo>
                </a:path>
                <a:path w="685800" h="5079">
                  <a:moveTo>
                    <a:pt x="649511" y="0"/>
                  </a:moveTo>
                  <a:lnTo>
                    <a:pt x="651962" y="0"/>
                  </a:lnTo>
                </a:path>
                <a:path w="685800" h="5079">
                  <a:moveTo>
                    <a:pt x="651962" y="0"/>
                  </a:moveTo>
                  <a:lnTo>
                    <a:pt x="654413" y="0"/>
                  </a:lnTo>
                </a:path>
                <a:path w="685800" h="5079">
                  <a:moveTo>
                    <a:pt x="654413" y="0"/>
                  </a:moveTo>
                  <a:lnTo>
                    <a:pt x="656864" y="0"/>
                  </a:lnTo>
                </a:path>
                <a:path w="685800" h="5079">
                  <a:moveTo>
                    <a:pt x="656864" y="0"/>
                  </a:moveTo>
                  <a:lnTo>
                    <a:pt x="659315" y="0"/>
                  </a:lnTo>
                </a:path>
                <a:path w="685800" h="5079">
                  <a:moveTo>
                    <a:pt x="659315" y="0"/>
                  </a:moveTo>
                  <a:lnTo>
                    <a:pt x="661766" y="0"/>
                  </a:lnTo>
                </a:path>
                <a:path w="685800" h="5079">
                  <a:moveTo>
                    <a:pt x="661766" y="0"/>
                  </a:moveTo>
                  <a:lnTo>
                    <a:pt x="664217" y="0"/>
                  </a:lnTo>
                </a:path>
                <a:path w="685800" h="5079">
                  <a:moveTo>
                    <a:pt x="664217" y="0"/>
                  </a:moveTo>
                  <a:lnTo>
                    <a:pt x="666668" y="0"/>
                  </a:lnTo>
                </a:path>
                <a:path w="685800" h="5079">
                  <a:moveTo>
                    <a:pt x="666668" y="0"/>
                  </a:moveTo>
                  <a:lnTo>
                    <a:pt x="669119" y="0"/>
                  </a:lnTo>
                </a:path>
                <a:path w="685800" h="5079">
                  <a:moveTo>
                    <a:pt x="669119" y="0"/>
                  </a:moveTo>
                  <a:lnTo>
                    <a:pt x="671570" y="0"/>
                  </a:lnTo>
                </a:path>
                <a:path w="685800" h="5079">
                  <a:moveTo>
                    <a:pt x="671570" y="0"/>
                  </a:moveTo>
                  <a:lnTo>
                    <a:pt x="674021" y="0"/>
                  </a:lnTo>
                </a:path>
                <a:path w="685800" h="5079">
                  <a:moveTo>
                    <a:pt x="674021" y="0"/>
                  </a:moveTo>
                  <a:lnTo>
                    <a:pt x="676472" y="0"/>
                  </a:lnTo>
                </a:path>
                <a:path w="685800" h="5079">
                  <a:moveTo>
                    <a:pt x="676472" y="0"/>
                  </a:moveTo>
                  <a:lnTo>
                    <a:pt x="678923" y="0"/>
                  </a:lnTo>
                </a:path>
                <a:path w="685800" h="5079">
                  <a:moveTo>
                    <a:pt x="678923" y="0"/>
                  </a:moveTo>
                  <a:lnTo>
                    <a:pt x="681374" y="0"/>
                  </a:lnTo>
                </a:path>
                <a:path w="685800" h="5079">
                  <a:moveTo>
                    <a:pt x="681374" y="0"/>
                  </a:moveTo>
                  <a:lnTo>
                    <a:pt x="683825" y="0"/>
                  </a:lnTo>
                </a:path>
                <a:path w="685800" h="5079">
                  <a:moveTo>
                    <a:pt x="683825" y="0"/>
                  </a:moveTo>
                  <a:lnTo>
                    <a:pt x="685459" y="0"/>
                  </a:lnTo>
                </a:path>
                <a:path w="685800" h="5079">
                  <a:moveTo>
                    <a:pt x="85648" y="0"/>
                  </a:moveTo>
                  <a:lnTo>
                    <a:pt x="85648" y="4768"/>
                  </a:lnTo>
                </a:path>
                <a:path w="685800" h="5079">
                  <a:moveTo>
                    <a:pt x="257081" y="0"/>
                  </a:moveTo>
                  <a:lnTo>
                    <a:pt x="257081" y="4768"/>
                  </a:lnTo>
                </a:path>
                <a:path w="685800" h="5079">
                  <a:moveTo>
                    <a:pt x="428514" y="0"/>
                  </a:moveTo>
                  <a:lnTo>
                    <a:pt x="428514" y="4768"/>
                  </a:lnTo>
                </a:path>
                <a:path w="685800" h="5079">
                  <a:moveTo>
                    <a:pt x="599947" y="0"/>
                  </a:moveTo>
                  <a:lnTo>
                    <a:pt x="599947" y="4768"/>
                  </a:lnTo>
                </a:path>
              </a:pathLst>
            </a:custGeom>
            <a:ln w="3175">
              <a:solidFill>
                <a:srgbClr val="000000"/>
              </a:solidFill>
            </a:ln>
          </p:spPr>
          <p:txBody>
            <a:bodyPr wrap="square" lIns="0" tIns="0" rIns="0" bIns="0" rtlCol="0"/>
            <a:lstStyle/>
            <a:p>
              <a:endParaRPr/>
            </a:p>
          </p:txBody>
        </p:sp>
      </p:grpSp>
      <p:sp>
        <p:nvSpPr>
          <p:cNvPr id="56" name="object 56"/>
          <p:cNvSpPr txBox="1"/>
          <p:nvPr/>
        </p:nvSpPr>
        <p:spPr>
          <a:xfrm>
            <a:off x="5381127" y="7580784"/>
            <a:ext cx="46355" cy="40640"/>
          </a:xfrm>
          <a:prstGeom prst="rect">
            <a:avLst/>
          </a:prstGeom>
        </p:spPr>
        <p:txBody>
          <a:bodyPr vert="horz" wrap="square" lIns="0" tIns="12065" rIns="0" bIns="0" rtlCol="0">
            <a:spAutoFit/>
          </a:bodyPr>
          <a:lstStyle/>
          <a:p>
            <a:pPr>
              <a:lnSpc>
                <a:spcPct val="100000"/>
              </a:lnSpc>
              <a:spcBef>
                <a:spcPts val="95"/>
              </a:spcBef>
            </a:pPr>
            <a:r>
              <a:rPr sz="100" b="1" spc="-10" dirty="0">
                <a:latin typeface="Arial"/>
                <a:cs typeface="Arial"/>
              </a:rPr>
              <a:t>N3.82</a:t>
            </a:r>
            <a:endParaRPr sz="100">
              <a:latin typeface="Arial"/>
              <a:cs typeface="Arial"/>
            </a:endParaRPr>
          </a:p>
        </p:txBody>
      </p:sp>
      <p:sp>
        <p:nvSpPr>
          <p:cNvPr id="57" name="object 57"/>
          <p:cNvSpPr/>
          <p:nvPr/>
        </p:nvSpPr>
        <p:spPr>
          <a:xfrm>
            <a:off x="4793026" y="7241554"/>
            <a:ext cx="5080" cy="347980"/>
          </a:xfrm>
          <a:custGeom>
            <a:avLst/>
            <a:gdLst/>
            <a:ahLst/>
            <a:cxnLst/>
            <a:rect l="l" t="t" r="r" b="b"/>
            <a:pathLst>
              <a:path w="5079" h="347979">
                <a:moveTo>
                  <a:pt x="4765" y="347842"/>
                </a:moveTo>
                <a:lnTo>
                  <a:pt x="4765" y="345390"/>
                </a:lnTo>
              </a:path>
              <a:path w="5079" h="347979">
                <a:moveTo>
                  <a:pt x="4765" y="345390"/>
                </a:moveTo>
                <a:lnTo>
                  <a:pt x="4765" y="342937"/>
                </a:lnTo>
              </a:path>
              <a:path w="5079" h="347979">
                <a:moveTo>
                  <a:pt x="4765" y="342937"/>
                </a:moveTo>
                <a:lnTo>
                  <a:pt x="4765" y="340485"/>
                </a:lnTo>
              </a:path>
              <a:path w="5079" h="347979">
                <a:moveTo>
                  <a:pt x="4765" y="340485"/>
                </a:moveTo>
                <a:lnTo>
                  <a:pt x="4765" y="338032"/>
                </a:lnTo>
              </a:path>
              <a:path w="5079" h="347979">
                <a:moveTo>
                  <a:pt x="4765" y="338032"/>
                </a:moveTo>
                <a:lnTo>
                  <a:pt x="4765" y="335580"/>
                </a:lnTo>
              </a:path>
              <a:path w="5079" h="347979">
                <a:moveTo>
                  <a:pt x="4765" y="335580"/>
                </a:moveTo>
                <a:lnTo>
                  <a:pt x="4765" y="333127"/>
                </a:lnTo>
              </a:path>
              <a:path w="5079" h="347979">
                <a:moveTo>
                  <a:pt x="4765" y="333127"/>
                </a:moveTo>
                <a:lnTo>
                  <a:pt x="4765" y="330675"/>
                </a:lnTo>
              </a:path>
              <a:path w="5079" h="347979">
                <a:moveTo>
                  <a:pt x="4765" y="330675"/>
                </a:moveTo>
                <a:lnTo>
                  <a:pt x="4765" y="328222"/>
                </a:lnTo>
              </a:path>
              <a:path w="5079" h="347979">
                <a:moveTo>
                  <a:pt x="4765" y="328222"/>
                </a:moveTo>
                <a:lnTo>
                  <a:pt x="4765" y="325770"/>
                </a:lnTo>
              </a:path>
              <a:path w="5079" h="347979">
                <a:moveTo>
                  <a:pt x="4765" y="325770"/>
                </a:moveTo>
                <a:lnTo>
                  <a:pt x="4765" y="323318"/>
                </a:lnTo>
              </a:path>
              <a:path w="5079" h="347979">
                <a:moveTo>
                  <a:pt x="4765" y="323318"/>
                </a:moveTo>
                <a:lnTo>
                  <a:pt x="4765" y="320865"/>
                </a:lnTo>
              </a:path>
              <a:path w="5079" h="347979">
                <a:moveTo>
                  <a:pt x="4765" y="320865"/>
                </a:moveTo>
                <a:lnTo>
                  <a:pt x="4765" y="318413"/>
                </a:lnTo>
              </a:path>
              <a:path w="5079" h="347979">
                <a:moveTo>
                  <a:pt x="4765" y="318413"/>
                </a:moveTo>
                <a:lnTo>
                  <a:pt x="4765" y="315960"/>
                </a:lnTo>
              </a:path>
              <a:path w="5079" h="347979">
                <a:moveTo>
                  <a:pt x="4765" y="315960"/>
                </a:moveTo>
                <a:lnTo>
                  <a:pt x="4765" y="313508"/>
                </a:lnTo>
              </a:path>
              <a:path w="5079" h="347979">
                <a:moveTo>
                  <a:pt x="4765" y="313508"/>
                </a:moveTo>
                <a:lnTo>
                  <a:pt x="4765" y="311055"/>
                </a:lnTo>
              </a:path>
              <a:path w="5079" h="347979">
                <a:moveTo>
                  <a:pt x="4765" y="311055"/>
                </a:moveTo>
                <a:lnTo>
                  <a:pt x="4765" y="308603"/>
                </a:lnTo>
              </a:path>
              <a:path w="5079" h="347979">
                <a:moveTo>
                  <a:pt x="4765" y="308603"/>
                </a:moveTo>
                <a:lnTo>
                  <a:pt x="4765" y="306150"/>
                </a:lnTo>
              </a:path>
              <a:path w="5079" h="347979">
                <a:moveTo>
                  <a:pt x="4765" y="306150"/>
                </a:moveTo>
                <a:lnTo>
                  <a:pt x="4765" y="303698"/>
                </a:lnTo>
              </a:path>
              <a:path w="5079" h="347979">
                <a:moveTo>
                  <a:pt x="4765" y="303698"/>
                </a:moveTo>
                <a:lnTo>
                  <a:pt x="4765" y="301245"/>
                </a:lnTo>
              </a:path>
              <a:path w="5079" h="347979">
                <a:moveTo>
                  <a:pt x="4765" y="301245"/>
                </a:moveTo>
                <a:lnTo>
                  <a:pt x="4765" y="298793"/>
                </a:lnTo>
              </a:path>
              <a:path w="5079" h="347979">
                <a:moveTo>
                  <a:pt x="4765" y="298793"/>
                </a:moveTo>
                <a:lnTo>
                  <a:pt x="4765" y="296340"/>
                </a:lnTo>
              </a:path>
              <a:path w="5079" h="347979">
                <a:moveTo>
                  <a:pt x="4765" y="296340"/>
                </a:moveTo>
                <a:lnTo>
                  <a:pt x="4765" y="293888"/>
                </a:lnTo>
              </a:path>
              <a:path w="5079" h="347979">
                <a:moveTo>
                  <a:pt x="4765" y="293888"/>
                </a:moveTo>
                <a:lnTo>
                  <a:pt x="4765" y="291435"/>
                </a:lnTo>
              </a:path>
              <a:path w="5079" h="347979">
                <a:moveTo>
                  <a:pt x="4765" y="291435"/>
                </a:moveTo>
                <a:lnTo>
                  <a:pt x="4765" y="288983"/>
                </a:lnTo>
              </a:path>
              <a:path w="5079" h="347979">
                <a:moveTo>
                  <a:pt x="4765" y="288983"/>
                </a:moveTo>
                <a:lnTo>
                  <a:pt x="4765" y="286530"/>
                </a:lnTo>
              </a:path>
              <a:path w="5079" h="347979">
                <a:moveTo>
                  <a:pt x="4765" y="286530"/>
                </a:moveTo>
                <a:lnTo>
                  <a:pt x="4765" y="284078"/>
                </a:lnTo>
              </a:path>
              <a:path w="5079" h="347979">
                <a:moveTo>
                  <a:pt x="4765" y="284078"/>
                </a:moveTo>
                <a:lnTo>
                  <a:pt x="4765" y="281625"/>
                </a:lnTo>
              </a:path>
              <a:path w="5079" h="347979">
                <a:moveTo>
                  <a:pt x="4765" y="281625"/>
                </a:moveTo>
                <a:lnTo>
                  <a:pt x="4765" y="279173"/>
                </a:lnTo>
              </a:path>
              <a:path w="5079" h="347979">
                <a:moveTo>
                  <a:pt x="4765" y="279173"/>
                </a:moveTo>
                <a:lnTo>
                  <a:pt x="4765" y="276721"/>
                </a:lnTo>
              </a:path>
              <a:path w="5079" h="347979">
                <a:moveTo>
                  <a:pt x="4765" y="276721"/>
                </a:moveTo>
                <a:lnTo>
                  <a:pt x="4765" y="274268"/>
                </a:lnTo>
              </a:path>
              <a:path w="5079" h="347979">
                <a:moveTo>
                  <a:pt x="4765" y="274268"/>
                </a:moveTo>
                <a:lnTo>
                  <a:pt x="4765" y="271816"/>
                </a:lnTo>
              </a:path>
              <a:path w="5079" h="347979">
                <a:moveTo>
                  <a:pt x="4765" y="271816"/>
                </a:moveTo>
                <a:lnTo>
                  <a:pt x="4765" y="269363"/>
                </a:lnTo>
              </a:path>
              <a:path w="5079" h="347979">
                <a:moveTo>
                  <a:pt x="4765" y="269363"/>
                </a:moveTo>
                <a:lnTo>
                  <a:pt x="4765" y="266911"/>
                </a:lnTo>
              </a:path>
              <a:path w="5079" h="347979">
                <a:moveTo>
                  <a:pt x="4765" y="266911"/>
                </a:moveTo>
                <a:lnTo>
                  <a:pt x="4765" y="264458"/>
                </a:lnTo>
              </a:path>
              <a:path w="5079" h="347979">
                <a:moveTo>
                  <a:pt x="4765" y="264458"/>
                </a:moveTo>
                <a:lnTo>
                  <a:pt x="4765" y="262006"/>
                </a:lnTo>
              </a:path>
              <a:path w="5079" h="347979">
                <a:moveTo>
                  <a:pt x="4765" y="262006"/>
                </a:moveTo>
                <a:lnTo>
                  <a:pt x="4765" y="259553"/>
                </a:lnTo>
              </a:path>
              <a:path w="5079" h="347979">
                <a:moveTo>
                  <a:pt x="4765" y="259553"/>
                </a:moveTo>
                <a:lnTo>
                  <a:pt x="4765" y="257101"/>
                </a:lnTo>
              </a:path>
              <a:path w="5079" h="347979">
                <a:moveTo>
                  <a:pt x="4765" y="257101"/>
                </a:moveTo>
                <a:lnTo>
                  <a:pt x="4765" y="254648"/>
                </a:lnTo>
              </a:path>
              <a:path w="5079" h="347979">
                <a:moveTo>
                  <a:pt x="4765" y="254648"/>
                </a:moveTo>
                <a:lnTo>
                  <a:pt x="4765" y="252196"/>
                </a:lnTo>
              </a:path>
              <a:path w="5079" h="347979">
                <a:moveTo>
                  <a:pt x="4765" y="252196"/>
                </a:moveTo>
                <a:lnTo>
                  <a:pt x="4765" y="249743"/>
                </a:lnTo>
              </a:path>
              <a:path w="5079" h="347979">
                <a:moveTo>
                  <a:pt x="4765" y="249743"/>
                </a:moveTo>
                <a:lnTo>
                  <a:pt x="4765" y="247291"/>
                </a:lnTo>
              </a:path>
              <a:path w="5079" h="347979">
                <a:moveTo>
                  <a:pt x="4765" y="247291"/>
                </a:moveTo>
                <a:lnTo>
                  <a:pt x="4765" y="244838"/>
                </a:lnTo>
              </a:path>
              <a:path w="5079" h="347979">
                <a:moveTo>
                  <a:pt x="4765" y="244838"/>
                </a:moveTo>
                <a:lnTo>
                  <a:pt x="4765" y="242386"/>
                </a:lnTo>
              </a:path>
              <a:path w="5079" h="347979">
                <a:moveTo>
                  <a:pt x="4765" y="242386"/>
                </a:moveTo>
                <a:lnTo>
                  <a:pt x="4765" y="239933"/>
                </a:lnTo>
              </a:path>
              <a:path w="5079" h="347979">
                <a:moveTo>
                  <a:pt x="4765" y="239933"/>
                </a:moveTo>
                <a:lnTo>
                  <a:pt x="4765" y="237481"/>
                </a:lnTo>
              </a:path>
              <a:path w="5079" h="347979">
                <a:moveTo>
                  <a:pt x="4765" y="237481"/>
                </a:moveTo>
                <a:lnTo>
                  <a:pt x="4765" y="235028"/>
                </a:lnTo>
              </a:path>
              <a:path w="5079" h="347979">
                <a:moveTo>
                  <a:pt x="4765" y="235028"/>
                </a:moveTo>
                <a:lnTo>
                  <a:pt x="4765" y="232576"/>
                </a:lnTo>
              </a:path>
              <a:path w="5079" h="347979">
                <a:moveTo>
                  <a:pt x="4765" y="232576"/>
                </a:moveTo>
                <a:lnTo>
                  <a:pt x="4765" y="230123"/>
                </a:lnTo>
              </a:path>
              <a:path w="5079" h="347979">
                <a:moveTo>
                  <a:pt x="4765" y="230123"/>
                </a:moveTo>
                <a:lnTo>
                  <a:pt x="4765" y="227671"/>
                </a:lnTo>
              </a:path>
              <a:path w="5079" h="347979">
                <a:moveTo>
                  <a:pt x="4765" y="227671"/>
                </a:moveTo>
                <a:lnTo>
                  <a:pt x="4765" y="225219"/>
                </a:lnTo>
              </a:path>
              <a:path w="5079" h="347979">
                <a:moveTo>
                  <a:pt x="4765" y="225219"/>
                </a:moveTo>
                <a:lnTo>
                  <a:pt x="4765" y="222766"/>
                </a:lnTo>
              </a:path>
              <a:path w="5079" h="347979">
                <a:moveTo>
                  <a:pt x="4765" y="222766"/>
                </a:moveTo>
                <a:lnTo>
                  <a:pt x="4765" y="220314"/>
                </a:lnTo>
              </a:path>
              <a:path w="5079" h="347979">
                <a:moveTo>
                  <a:pt x="4765" y="220314"/>
                </a:moveTo>
                <a:lnTo>
                  <a:pt x="4765" y="217861"/>
                </a:lnTo>
              </a:path>
              <a:path w="5079" h="347979">
                <a:moveTo>
                  <a:pt x="4765" y="217861"/>
                </a:moveTo>
                <a:lnTo>
                  <a:pt x="4765" y="215409"/>
                </a:lnTo>
              </a:path>
              <a:path w="5079" h="347979">
                <a:moveTo>
                  <a:pt x="4765" y="215409"/>
                </a:moveTo>
                <a:lnTo>
                  <a:pt x="4765" y="212956"/>
                </a:lnTo>
              </a:path>
              <a:path w="5079" h="347979">
                <a:moveTo>
                  <a:pt x="4765" y="212956"/>
                </a:moveTo>
                <a:lnTo>
                  <a:pt x="4765" y="210504"/>
                </a:lnTo>
              </a:path>
              <a:path w="5079" h="347979">
                <a:moveTo>
                  <a:pt x="4765" y="210504"/>
                </a:moveTo>
                <a:lnTo>
                  <a:pt x="4765" y="208051"/>
                </a:lnTo>
              </a:path>
              <a:path w="5079" h="347979">
                <a:moveTo>
                  <a:pt x="4765" y="208051"/>
                </a:moveTo>
                <a:lnTo>
                  <a:pt x="4765" y="205599"/>
                </a:lnTo>
              </a:path>
              <a:path w="5079" h="347979">
                <a:moveTo>
                  <a:pt x="4765" y="205599"/>
                </a:moveTo>
                <a:lnTo>
                  <a:pt x="4765" y="203146"/>
                </a:lnTo>
              </a:path>
              <a:path w="5079" h="347979">
                <a:moveTo>
                  <a:pt x="4765" y="203146"/>
                </a:moveTo>
                <a:lnTo>
                  <a:pt x="4765" y="200694"/>
                </a:lnTo>
              </a:path>
              <a:path w="5079" h="347979">
                <a:moveTo>
                  <a:pt x="4765" y="200694"/>
                </a:moveTo>
                <a:lnTo>
                  <a:pt x="4765" y="198241"/>
                </a:lnTo>
              </a:path>
              <a:path w="5079" h="347979">
                <a:moveTo>
                  <a:pt x="4765" y="198241"/>
                </a:moveTo>
                <a:lnTo>
                  <a:pt x="4765" y="195789"/>
                </a:lnTo>
              </a:path>
              <a:path w="5079" h="347979">
                <a:moveTo>
                  <a:pt x="4765" y="195789"/>
                </a:moveTo>
                <a:lnTo>
                  <a:pt x="4765" y="193336"/>
                </a:lnTo>
              </a:path>
              <a:path w="5079" h="347979">
                <a:moveTo>
                  <a:pt x="4765" y="193336"/>
                </a:moveTo>
                <a:lnTo>
                  <a:pt x="4765" y="190884"/>
                </a:lnTo>
              </a:path>
              <a:path w="5079" h="347979">
                <a:moveTo>
                  <a:pt x="4765" y="190884"/>
                </a:moveTo>
                <a:lnTo>
                  <a:pt x="4765" y="188431"/>
                </a:lnTo>
              </a:path>
              <a:path w="5079" h="347979">
                <a:moveTo>
                  <a:pt x="4765" y="188431"/>
                </a:moveTo>
                <a:lnTo>
                  <a:pt x="4765" y="185979"/>
                </a:lnTo>
              </a:path>
              <a:path w="5079" h="347979">
                <a:moveTo>
                  <a:pt x="4765" y="185979"/>
                </a:moveTo>
                <a:lnTo>
                  <a:pt x="4765" y="183526"/>
                </a:lnTo>
              </a:path>
              <a:path w="5079" h="347979">
                <a:moveTo>
                  <a:pt x="4765" y="183526"/>
                </a:moveTo>
                <a:lnTo>
                  <a:pt x="4765" y="181074"/>
                </a:lnTo>
              </a:path>
              <a:path w="5079" h="347979">
                <a:moveTo>
                  <a:pt x="4765" y="181074"/>
                </a:moveTo>
                <a:lnTo>
                  <a:pt x="4765" y="178621"/>
                </a:lnTo>
              </a:path>
              <a:path w="5079" h="347979">
                <a:moveTo>
                  <a:pt x="4765" y="178621"/>
                </a:moveTo>
                <a:lnTo>
                  <a:pt x="4765" y="176169"/>
                </a:lnTo>
              </a:path>
              <a:path w="5079" h="347979">
                <a:moveTo>
                  <a:pt x="4765" y="176169"/>
                </a:moveTo>
                <a:lnTo>
                  <a:pt x="4765" y="173717"/>
                </a:lnTo>
              </a:path>
              <a:path w="5079" h="347979">
                <a:moveTo>
                  <a:pt x="4765" y="173717"/>
                </a:moveTo>
                <a:lnTo>
                  <a:pt x="4765" y="171264"/>
                </a:lnTo>
              </a:path>
              <a:path w="5079" h="347979">
                <a:moveTo>
                  <a:pt x="4765" y="171264"/>
                </a:moveTo>
                <a:lnTo>
                  <a:pt x="4765" y="168812"/>
                </a:lnTo>
              </a:path>
              <a:path w="5079" h="347979">
                <a:moveTo>
                  <a:pt x="4765" y="168812"/>
                </a:moveTo>
                <a:lnTo>
                  <a:pt x="4765" y="166359"/>
                </a:lnTo>
              </a:path>
              <a:path w="5079" h="347979">
                <a:moveTo>
                  <a:pt x="4765" y="166359"/>
                </a:moveTo>
                <a:lnTo>
                  <a:pt x="4765" y="163907"/>
                </a:lnTo>
              </a:path>
              <a:path w="5079" h="347979">
                <a:moveTo>
                  <a:pt x="4765" y="163907"/>
                </a:moveTo>
                <a:lnTo>
                  <a:pt x="4765" y="161454"/>
                </a:lnTo>
              </a:path>
              <a:path w="5079" h="347979">
                <a:moveTo>
                  <a:pt x="4765" y="161454"/>
                </a:moveTo>
                <a:lnTo>
                  <a:pt x="4765" y="159002"/>
                </a:lnTo>
              </a:path>
              <a:path w="5079" h="347979">
                <a:moveTo>
                  <a:pt x="4765" y="159002"/>
                </a:moveTo>
                <a:lnTo>
                  <a:pt x="4765" y="156549"/>
                </a:lnTo>
              </a:path>
              <a:path w="5079" h="347979">
                <a:moveTo>
                  <a:pt x="4765" y="156549"/>
                </a:moveTo>
                <a:lnTo>
                  <a:pt x="4765" y="154097"/>
                </a:lnTo>
              </a:path>
              <a:path w="5079" h="347979">
                <a:moveTo>
                  <a:pt x="4765" y="154097"/>
                </a:moveTo>
                <a:lnTo>
                  <a:pt x="4765" y="151644"/>
                </a:lnTo>
              </a:path>
              <a:path w="5079" h="347979">
                <a:moveTo>
                  <a:pt x="4765" y="151644"/>
                </a:moveTo>
                <a:lnTo>
                  <a:pt x="4765" y="149192"/>
                </a:lnTo>
              </a:path>
              <a:path w="5079" h="347979">
                <a:moveTo>
                  <a:pt x="4765" y="149192"/>
                </a:moveTo>
                <a:lnTo>
                  <a:pt x="4765" y="146739"/>
                </a:lnTo>
              </a:path>
              <a:path w="5079" h="347979">
                <a:moveTo>
                  <a:pt x="4765" y="146739"/>
                </a:moveTo>
                <a:lnTo>
                  <a:pt x="4765" y="144287"/>
                </a:lnTo>
              </a:path>
              <a:path w="5079" h="347979">
                <a:moveTo>
                  <a:pt x="4765" y="144287"/>
                </a:moveTo>
                <a:lnTo>
                  <a:pt x="4765" y="141834"/>
                </a:lnTo>
              </a:path>
              <a:path w="5079" h="347979">
                <a:moveTo>
                  <a:pt x="4765" y="141834"/>
                </a:moveTo>
                <a:lnTo>
                  <a:pt x="4765" y="139382"/>
                </a:lnTo>
              </a:path>
              <a:path w="5079" h="347979">
                <a:moveTo>
                  <a:pt x="4765" y="139382"/>
                </a:moveTo>
                <a:lnTo>
                  <a:pt x="4765" y="136929"/>
                </a:lnTo>
              </a:path>
              <a:path w="5079" h="347979">
                <a:moveTo>
                  <a:pt x="4765" y="136929"/>
                </a:moveTo>
                <a:lnTo>
                  <a:pt x="4765" y="134477"/>
                </a:lnTo>
              </a:path>
              <a:path w="5079" h="347979">
                <a:moveTo>
                  <a:pt x="4765" y="134477"/>
                </a:moveTo>
                <a:lnTo>
                  <a:pt x="4765" y="132024"/>
                </a:lnTo>
              </a:path>
              <a:path w="5079" h="347979">
                <a:moveTo>
                  <a:pt x="4765" y="132024"/>
                </a:moveTo>
                <a:lnTo>
                  <a:pt x="4765" y="129572"/>
                </a:lnTo>
              </a:path>
              <a:path w="5079" h="347979">
                <a:moveTo>
                  <a:pt x="4765" y="129572"/>
                </a:moveTo>
                <a:lnTo>
                  <a:pt x="4765" y="127119"/>
                </a:lnTo>
              </a:path>
              <a:path w="5079" h="347979">
                <a:moveTo>
                  <a:pt x="4765" y="127119"/>
                </a:moveTo>
                <a:lnTo>
                  <a:pt x="4765" y="124667"/>
                </a:lnTo>
              </a:path>
              <a:path w="5079" h="347979">
                <a:moveTo>
                  <a:pt x="4765" y="124667"/>
                </a:moveTo>
                <a:lnTo>
                  <a:pt x="4765" y="122215"/>
                </a:lnTo>
              </a:path>
              <a:path w="5079" h="347979">
                <a:moveTo>
                  <a:pt x="4765" y="122215"/>
                </a:moveTo>
                <a:lnTo>
                  <a:pt x="4765" y="119762"/>
                </a:lnTo>
              </a:path>
              <a:path w="5079" h="347979">
                <a:moveTo>
                  <a:pt x="4765" y="119762"/>
                </a:moveTo>
                <a:lnTo>
                  <a:pt x="4765" y="117310"/>
                </a:lnTo>
              </a:path>
              <a:path w="5079" h="347979">
                <a:moveTo>
                  <a:pt x="4765" y="117310"/>
                </a:moveTo>
                <a:lnTo>
                  <a:pt x="4765" y="114857"/>
                </a:lnTo>
              </a:path>
              <a:path w="5079" h="347979">
                <a:moveTo>
                  <a:pt x="4765" y="114857"/>
                </a:moveTo>
                <a:lnTo>
                  <a:pt x="4765" y="112405"/>
                </a:lnTo>
              </a:path>
              <a:path w="5079" h="347979">
                <a:moveTo>
                  <a:pt x="4765" y="112405"/>
                </a:moveTo>
                <a:lnTo>
                  <a:pt x="4765" y="109952"/>
                </a:lnTo>
              </a:path>
              <a:path w="5079" h="347979">
                <a:moveTo>
                  <a:pt x="4765" y="109952"/>
                </a:moveTo>
                <a:lnTo>
                  <a:pt x="4765" y="107500"/>
                </a:lnTo>
              </a:path>
              <a:path w="5079" h="347979">
                <a:moveTo>
                  <a:pt x="4765" y="107500"/>
                </a:moveTo>
                <a:lnTo>
                  <a:pt x="4765" y="105047"/>
                </a:lnTo>
              </a:path>
              <a:path w="5079" h="347979">
                <a:moveTo>
                  <a:pt x="4765" y="105047"/>
                </a:moveTo>
                <a:lnTo>
                  <a:pt x="4765" y="102595"/>
                </a:lnTo>
              </a:path>
              <a:path w="5079" h="347979">
                <a:moveTo>
                  <a:pt x="4765" y="102595"/>
                </a:moveTo>
                <a:lnTo>
                  <a:pt x="4765" y="100142"/>
                </a:lnTo>
              </a:path>
              <a:path w="5079" h="347979">
                <a:moveTo>
                  <a:pt x="4765" y="100142"/>
                </a:moveTo>
                <a:lnTo>
                  <a:pt x="4765" y="97690"/>
                </a:lnTo>
              </a:path>
              <a:path w="5079" h="347979">
                <a:moveTo>
                  <a:pt x="4765" y="97690"/>
                </a:moveTo>
                <a:lnTo>
                  <a:pt x="4765" y="95237"/>
                </a:lnTo>
              </a:path>
              <a:path w="5079" h="347979">
                <a:moveTo>
                  <a:pt x="4765" y="95237"/>
                </a:moveTo>
                <a:lnTo>
                  <a:pt x="4765" y="92785"/>
                </a:lnTo>
              </a:path>
              <a:path w="5079" h="347979">
                <a:moveTo>
                  <a:pt x="4765" y="92785"/>
                </a:moveTo>
                <a:lnTo>
                  <a:pt x="4765" y="90332"/>
                </a:lnTo>
              </a:path>
              <a:path w="5079" h="347979">
                <a:moveTo>
                  <a:pt x="4765" y="90332"/>
                </a:moveTo>
                <a:lnTo>
                  <a:pt x="4765" y="87880"/>
                </a:lnTo>
              </a:path>
              <a:path w="5079" h="347979">
                <a:moveTo>
                  <a:pt x="4765" y="87880"/>
                </a:moveTo>
                <a:lnTo>
                  <a:pt x="4765" y="85427"/>
                </a:lnTo>
              </a:path>
              <a:path w="5079" h="347979">
                <a:moveTo>
                  <a:pt x="4765" y="85427"/>
                </a:moveTo>
                <a:lnTo>
                  <a:pt x="4765" y="82975"/>
                </a:lnTo>
              </a:path>
              <a:path w="5079" h="347979">
                <a:moveTo>
                  <a:pt x="4765" y="82975"/>
                </a:moveTo>
                <a:lnTo>
                  <a:pt x="4765" y="80522"/>
                </a:lnTo>
              </a:path>
              <a:path w="5079" h="347979">
                <a:moveTo>
                  <a:pt x="4765" y="80522"/>
                </a:moveTo>
                <a:lnTo>
                  <a:pt x="4765" y="78070"/>
                </a:lnTo>
              </a:path>
              <a:path w="5079" h="347979">
                <a:moveTo>
                  <a:pt x="4765" y="78070"/>
                </a:moveTo>
                <a:lnTo>
                  <a:pt x="4765" y="75617"/>
                </a:lnTo>
              </a:path>
              <a:path w="5079" h="347979">
                <a:moveTo>
                  <a:pt x="4765" y="75617"/>
                </a:moveTo>
                <a:lnTo>
                  <a:pt x="4765" y="73165"/>
                </a:lnTo>
              </a:path>
              <a:path w="5079" h="347979">
                <a:moveTo>
                  <a:pt x="4765" y="73165"/>
                </a:moveTo>
                <a:lnTo>
                  <a:pt x="4765" y="70713"/>
                </a:lnTo>
              </a:path>
              <a:path w="5079" h="347979">
                <a:moveTo>
                  <a:pt x="4765" y="70713"/>
                </a:moveTo>
                <a:lnTo>
                  <a:pt x="4765" y="68260"/>
                </a:lnTo>
              </a:path>
              <a:path w="5079" h="347979">
                <a:moveTo>
                  <a:pt x="4765" y="68260"/>
                </a:moveTo>
                <a:lnTo>
                  <a:pt x="4765" y="65808"/>
                </a:lnTo>
              </a:path>
              <a:path w="5079" h="347979">
                <a:moveTo>
                  <a:pt x="4765" y="65808"/>
                </a:moveTo>
                <a:lnTo>
                  <a:pt x="4765" y="63355"/>
                </a:lnTo>
              </a:path>
              <a:path w="5079" h="347979">
                <a:moveTo>
                  <a:pt x="4765" y="63355"/>
                </a:moveTo>
                <a:lnTo>
                  <a:pt x="4765" y="60903"/>
                </a:lnTo>
              </a:path>
              <a:path w="5079" h="347979">
                <a:moveTo>
                  <a:pt x="4765" y="60903"/>
                </a:moveTo>
                <a:lnTo>
                  <a:pt x="4765" y="58450"/>
                </a:lnTo>
              </a:path>
              <a:path w="5079" h="347979">
                <a:moveTo>
                  <a:pt x="4765" y="58450"/>
                </a:moveTo>
                <a:lnTo>
                  <a:pt x="4765" y="55998"/>
                </a:lnTo>
              </a:path>
              <a:path w="5079" h="347979">
                <a:moveTo>
                  <a:pt x="4765" y="55998"/>
                </a:moveTo>
                <a:lnTo>
                  <a:pt x="4765" y="53545"/>
                </a:lnTo>
              </a:path>
              <a:path w="5079" h="347979">
                <a:moveTo>
                  <a:pt x="4765" y="53545"/>
                </a:moveTo>
                <a:lnTo>
                  <a:pt x="4765" y="51093"/>
                </a:lnTo>
              </a:path>
              <a:path w="5079" h="347979">
                <a:moveTo>
                  <a:pt x="4765" y="51093"/>
                </a:moveTo>
                <a:lnTo>
                  <a:pt x="4765" y="48640"/>
                </a:lnTo>
              </a:path>
              <a:path w="5079" h="347979">
                <a:moveTo>
                  <a:pt x="4765" y="48640"/>
                </a:moveTo>
                <a:lnTo>
                  <a:pt x="4765" y="46188"/>
                </a:lnTo>
              </a:path>
              <a:path w="5079" h="347979">
                <a:moveTo>
                  <a:pt x="4765" y="46188"/>
                </a:moveTo>
                <a:lnTo>
                  <a:pt x="4765" y="43735"/>
                </a:lnTo>
              </a:path>
              <a:path w="5079" h="347979">
                <a:moveTo>
                  <a:pt x="4765" y="43735"/>
                </a:moveTo>
                <a:lnTo>
                  <a:pt x="4765" y="41283"/>
                </a:lnTo>
              </a:path>
              <a:path w="5079" h="347979">
                <a:moveTo>
                  <a:pt x="4765" y="41283"/>
                </a:moveTo>
                <a:lnTo>
                  <a:pt x="4765" y="38830"/>
                </a:lnTo>
              </a:path>
              <a:path w="5079" h="347979">
                <a:moveTo>
                  <a:pt x="4765" y="38830"/>
                </a:moveTo>
                <a:lnTo>
                  <a:pt x="4765" y="36378"/>
                </a:lnTo>
              </a:path>
              <a:path w="5079" h="347979">
                <a:moveTo>
                  <a:pt x="4765" y="36378"/>
                </a:moveTo>
                <a:lnTo>
                  <a:pt x="4765" y="33925"/>
                </a:lnTo>
              </a:path>
              <a:path w="5079" h="347979">
                <a:moveTo>
                  <a:pt x="4765" y="33925"/>
                </a:moveTo>
                <a:lnTo>
                  <a:pt x="4765" y="31473"/>
                </a:lnTo>
              </a:path>
              <a:path w="5079" h="347979">
                <a:moveTo>
                  <a:pt x="4765" y="31473"/>
                </a:moveTo>
                <a:lnTo>
                  <a:pt x="4765" y="29020"/>
                </a:lnTo>
              </a:path>
              <a:path w="5079" h="347979">
                <a:moveTo>
                  <a:pt x="4765" y="29020"/>
                </a:moveTo>
                <a:lnTo>
                  <a:pt x="4765" y="26568"/>
                </a:lnTo>
              </a:path>
              <a:path w="5079" h="347979">
                <a:moveTo>
                  <a:pt x="4765" y="26568"/>
                </a:moveTo>
                <a:lnTo>
                  <a:pt x="4765" y="24116"/>
                </a:lnTo>
              </a:path>
              <a:path w="5079" h="347979">
                <a:moveTo>
                  <a:pt x="4765" y="24116"/>
                </a:moveTo>
                <a:lnTo>
                  <a:pt x="4765" y="21663"/>
                </a:lnTo>
              </a:path>
              <a:path w="5079" h="347979">
                <a:moveTo>
                  <a:pt x="4765" y="21663"/>
                </a:moveTo>
                <a:lnTo>
                  <a:pt x="4765" y="19211"/>
                </a:lnTo>
              </a:path>
              <a:path w="5079" h="347979">
                <a:moveTo>
                  <a:pt x="4765" y="19211"/>
                </a:moveTo>
                <a:lnTo>
                  <a:pt x="4765" y="16758"/>
                </a:lnTo>
              </a:path>
              <a:path w="5079" h="347979">
                <a:moveTo>
                  <a:pt x="4765" y="16758"/>
                </a:moveTo>
                <a:lnTo>
                  <a:pt x="4765" y="14306"/>
                </a:lnTo>
              </a:path>
              <a:path w="5079" h="347979">
                <a:moveTo>
                  <a:pt x="4765" y="14306"/>
                </a:moveTo>
                <a:lnTo>
                  <a:pt x="4765" y="11853"/>
                </a:lnTo>
              </a:path>
              <a:path w="5079" h="347979">
                <a:moveTo>
                  <a:pt x="4765" y="11853"/>
                </a:moveTo>
                <a:lnTo>
                  <a:pt x="4765" y="9401"/>
                </a:lnTo>
              </a:path>
              <a:path w="5079" h="347979">
                <a:moveTo>
                  <a:pt x="4765" y="9401"/>
                </a:moveTo>
                <a:lnTo>
                  <a:pt x="4765" y="6948"/>
                </a:lnTo>
              </a:path>
              <a:path w="5079" h="347979">
                <a:moveTo>
                  <a:pt x="4765" y="6948"/>
                </a:moveTo>
                <a:lnTo>
                  <a:pt x="4765" y="4496"/>
                </a:lnTo>
              </a:path>
              <a:path w="5079" h="347979">
                <a:moveTo>
                  <a:pt x="4765" y="4496"/>
                </a:moveTo>
                <a:lnTo>
                  <a:pt x="4765" y="2043"/>
                </a:lnTo>
              </a:path>
              <a:path w="5079" h="347979">
                <a:moveTo>
                  <a:pt x="4765" y="2043"/>
                </a:moveTo>
                <a:lnTo>
                  <a:pt x="4765" y="0"/>
                </a:lnTo>
              </a:path>
              <a:path w="5079" h="347979">
                <a:moveTo>
                  <a:pt x="4765" y="347842"/>
                </a:moveTo>
                <a:lnTo>
                  <a:pt x="0" y="347842"/>
                </a:lnTo>
              </a:path>
            </a:pathLst>
          </a:custGeom>
          <a:ln w="3175">
            <a:solidFill>
              <a:srgbClr val="000000"/>
            </a:solidFill>
          </a:ln>
        </p:spPr>
        <p:txBody>
          <a:bodyPr wrap="square" lIns="0" tIns="0" rIns="0" bIns="0" rtlCol="0"/>
          <a:lstStyle/>
          <a:p>
            <a:endParaRPr/>
          </a:p>
        </p:txBody>
      </p:sp>
      <p:sp>
        <p:nvSpPr>
          <p:cNvPr id="58" name="object 58"/>
          <p:cNvSpPr txBox="1"/>
          <p:nvPr/>
        </p:nvSpPr>
        <p:spPr>
          <a:xfrm>
            <a:off x="4784857" y="7568386"/>
            <a:ext cx="19685" cy="40640"/>
          </a:xfrm>
          <a:prstGeom prst="rect">
            <a:avLst/>
          </a:prstGeom>
        </p:spPr>
        <p:txBody>
          <a:bodyPr vert="horz" wrap="square" lIns="0" tIns="12065" rIns="0" bIns="0" rtlCol="0">
            <a:spAutoFit/>
          </a:bodyPr>
          <a:lstStyle/>
          <a:p>
            <a:pPr>
              <a:lnSpc>
                <a:spcPct val="100000"/>
              </a:lnSpc>
              <a:spcBef>
                <a:spcPts val="95"/>
              </a:spcBef>
            </a:pPr>
            <a:r>
              <a:rPr sz="100" b="1" spc="-50" dirty="0">
                <a:latin typeface="Arial"/>
                <a:cs typeface="Arial"/>
              </a:rPr>
              <a:t>0</a:t>
            </a:r>
            <a:endParaRPr sz="100">
              <a:latin typeface="Arial"/>
              <a:cs typeface="Arial"/>
            </a:endParaRPr>
          </a:p>
        </p:txBody>
      </p:sp>
      <p:sp>
        <p:nvSpPr>
          <p:cNvPr id="59" name="object 59"/>
          <p:cNvSpPr/>
          <p:nvPr/>
        </p:nvSpPr>
        <p:spPr>
          <a:xfrm>
            <a:off x="4793026" y="7539802"/>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0" name="object 60"/>
          <p:cNvSpPr txBox="1"/>
          <p:nvPr/>
        </p:nvSpPr>
        <p:spPr>
          <a:xfrm>
            <a:off x="4778321" y="7518791"/>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15</a:t>
            </a:r>
            <a:endParaRPr sz="100">
              <a:latin typeface="Arial"/>
              <a:cs typeface="Arial"/>
            </a:endParaRPr>
          </a:p>
        </p:txBody>
      </p:sp>
      <p:sp>
        <p:nvSpPr>
          <p:cNvPr id="61" name="object 61"/>
          <p:cNvSpPr/>
          <p:nvPr/>
        </p:nvSpPr>
        <p:spPr>
          <a:xfrm>
            <a:off x="4793026" y="7490071"/>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2" name="object 62"/>
          <p:cNvSpPr txBox="1"/>
          <p:nvPr/>
        </p:nvSpPr>
        <p:spPr>
          <a:xfrm>
            <a:off x="4778321" y="7469061"/>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30</a:t>
            </a:r>
            <a:endParaRPr sz="100">
              <a:latin typeface="Arial"/>
              <a:cs typeface="Arial"/>
            </a:endParaRPr>
          </a:p>
        </p:txBody>
      </p:sp>
      <p:sp>
        <p:nvSpPr>
          <p:cNvPr id="63" name="object 63"/>
          <p:cNvSpPr/>
          <p:nvPr/>
        </p:nvSpPr>
        <p:spPr>
          <a:xfrm>
            <a:off x="4793026" y="7440341"/>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4" name="object 64"/>
          <p:cNvSpPr txBox="1"/>
          <p:nvPr/>
        </p:nvSpPr>
        <p:spPr>
          <a:xfrm>
            <a:off x="4778321" y="7419330"/>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45</a:t>
            </a:r>
            <a:endParaRPr sz="100">
              <a:latin typeface="Arial"/>
              <a:cs typeface="Arial"/>
            </a:endParaRPr>
          </a:p>
        </p:txBody>
      </p:sp>
      <p:sp>
        <p:nvSpPr>
          <p:cNvPr id="65" name="object 65"/>
          <p:cNvSpPr/>
          <p:nvPr/>
        </p:nvSpPr>
        <p:spPr>
          <a:xfrm>
            <a:off x="4793026" y="7390746"/>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6" name="object 66"/>
          <p:cNvSpPr txBox="1"/>
          <p:nvPr/>
        </p:nvSpPr>
        <p:spPr>
          <a:xfrm>
            <a:off x="4778321" y="7369735"/>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60</a:t>
            </a:r>
            <a:endParaRPr sz="100">
              <a:latin typeface="Arial"/>
              <a:cs typeface="Arial"/>
            </a:endParaRPr>
          </a:p>
        </p:txBody>
      </p:sp>
      <p:sp>
        <p:nvSpPr>
          <p:cNvPr id="67" name="object 67"/>
          <p:cNvSpPr/>
          <p:nvPr/>
        </p:nvSpPr>
        <p:spPr>
          <a:xfrm>
            <a:off x="4793026" y="7341015"/>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8" name="object 68"/>
          <p:cNvSpPr txBox="1"/>
          <p:nvPr/>
        </p:nvSpPr>
        <p:spPr>
          <a:xfrm>
            <a:off x="4778321" y="7320005"/>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75</a:t>
            </a:r>
            <a:endParaRPr sz="100">
              <a:latin typeface="Arial"/>
              <a:cs typeface="Arial"/>
            </a:endParaRPr>
          </a:p>
        </p:txBody>
      </p:sp>
      <p:sp>
        <p:nvSpPr>
          <p:cNvPr id="69" name="object 69"/>
          <p:cNvSpPr/>
          <p:nvPr/>
        </p:nvSpPr>
        <p:spPr>
          <a:xfrm>
            <a:off x="4793026" y="7291285"/>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70" name="object 70"/>
          <p:cNvSpPr txBox="1"/>
          <p:nvPr/>
        </p:nvSpPr>
        <p:spPr>
          <a:xfrm>
            <a:off x="4778321" y="7270274"/>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90</a:t>
            </a:r>
            <a:endParaRPr sz="100">
              <a:latin typeface="Arial"/>
              <a:cs typeface="Arial"/>
            </a:endParaRPr>
          </a:p>
        </p:txBody>
      </p:sp>
      <p:sp>
        <p:nvSpPr>
          <p:cNvPr id="71" name="object 71"/>
          <p:cNvSpPr/>
          <p:nvPr/>
        </p:nvSpPr>
        <p:spPr>
          <a:xfrm>
            <a:off x="4793026" y="7241690"/>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72" name="object 72"/>
          <p:cNvSpPr txBox="1"/>
          <p:nvPr/>
        </p:nvSpPr>
        <p:spPr>
          <a:xfrm>
            <a:off x="4771785" y="7220679"/>
            <a:ext cx="3238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105</a:t>
            </a:r>
            <a:endParaRPr sz="100">
              <a:latin typeface="Arial"/>
              <a:cs typeface="Arial"/>
            </a:endParaRPr>
          </a:p>
        </p:txBody>
      </p:sp>
      <p:sp>
        <p:nvSpPr>
          <p:cNvPr id="73" name="object 73"/>
          <p:cNvSpPr/>
          <p:nvPr/>
        </p:nvSpPr>
        <p:spPr>
          <a:xfrm>
            <a:off x="5027367" y="7199317"/>
            <a:ext cx="375920" cy="41275"/>
          </a:xfrm>
          <a:custGeom>
            <a:avLst/>
            <a:gdLst/>
            <a:ahLst/>
            <a:cxnLst/>
            <a:rect l="l" t="t" r="r" b="b"/>
            <a:pathLst>
              <a:path w="375920" h="41275">
                <a:moveTo>
                  <a:pt x="0" y="4632"/>
                </a:moveTo>
                <a:lnTo>
                  <a:pt x="2450" y="4632"/>
                </a:lnTo>
              </a:path>
              <a:path w="375920" h="41275">
                <a:moveTo>
                  <a:pt x="2450" y="4632"/>
                </a:moveTo>
                <a:lnTo>
                  <a:pt x="4901" y="4632"/>
                </a:lnTo>
              </a:path>
              <a:path w="375920" h="41275">
                <a:moveTo>
                  <a:pt x="4901" y="4632"/>
                </a:moveTo>
                <a:lnTo>
                  <a:pt x="7352" y="4632"/>
                </a:lnTo>
              </a:path>
              <a:path w="375920" h="41275">
                <a:moveTo>
                  <a:pt x="7352" y="4632"/>
                </a:moveTo>
                <a:lnTo>
                  <a:pt x="9803" y="4632"/>
                </a:lnTo>
              </a:path>
              <a:path w="375920" h="41275">
                <a:moveTo>
                  <a:pt x="9803" y="4632"/>
                </a:moveTo>
                <a:lnTo>
                  <a:pt x="12254" y="4632"/>
                </a:lnTo>
              </a:path>
              <a:path w="375920" h="41275">
                <a:moveTo>
                  <a:pt x="12254" y="4632"/>
                </a:moveTo>
                <a:lnTo>
                  <a:pt x="14705" y="4632"/>
                </a:lnTo>
              </a:path>
              <a:path w="375920" h="41275">
                <a:moveTo>
                  <a:pt x="14705" y="4632"/>
                </a:moveTo>
                <a:lnTo>
                  <a:pt x="17156" y="4632"/>
                </a:lnTo>
              </a:path>
              <a:path w="375920" h="41275">
                <a:moveTo>
                  <a:pt x="17156" y="4632"/>
                </a:moveTo>
                <a:lnTo>
                  <a:pt x="19607" y="4632"/>
                </a:lnTo>
              </a:path>
              <a:path w="375920" h="41275">
                <a:moveTo>
                  <a:pt x="19607" y="4632"/>
                </a:moveTo>
                <a:lnTo>
                  <a:pt x="22058" y="4632"/>
                </a:lnTo>
              </a:path>
              <a:path w="375920" h="41275">
                <a:moveTo>
                  <a:pt x="22058" y="4632"/>
                </a:moveTo>
                <a:lnTo>
                  <a:pt x="24509" y="4632"/>
                </a:lnTo>
              </a:path>
              <a:path w="375920" h="41275">
                <a:moveTo>
                  <a:pt x="24509" y="4632"/>
                </a:moveTo>
                <a:lnTo>
                  <a:pt x="26960" y="4632"/>
                </a:lnTo>
              </a:path>
              <a:path w="375920" h="41275">
                <a:moveTo>
                  <a:pt x="26960" y="4632"/>
                </a:moveTo>
                <a:lnTo>
                  <a:pt x="29411" y="4632"/>
                </a:lnTo>
              </a:path>
              <a:path w="375920" h="41275">
                <a:moveTo>
                  <a:pt x="29411" y="4632"/>
                </a:moveTo>
                <a:lnTo>
                  <a:pt x="31862" y="4632"/>
                </a:lnTo>
              </a:path>
              <a:path w="375920" h="41275">
                <a:moveTo>
                  <a:pt x="31862" y="4632"/>
                </a:moveTo>
                <a:lnTo>
                  <a:pt x="34313" y="4632"/>
                </a:lnTo>
              </a:path>
              <a:path w="375920" h="41275">
                <a:moveTo>
                  <a:pt x="34313" y="4632"/>
                </a:moveTo>
                <a:lnTo>
                  <a:pt x="36764" y="4632"/>
                </a:lnTo>
              </a:path>
              <a:path w="375920" h="41275">
                <a:moveTo>
                  <a:pt x="36764" y="4632"/>
                </a:moveTo>
                <a:lnTo>
                  <a:pt x="39215" y="4632"/>
                </a:lnTo>
              </a:path>
              <a:path w="375920" h="41275">
                <a:moveTo>
                  <a:pt x="39215" y="4632"/>
                </a:moveTo>
                <a:lnTo>
                  <a:pt x="41666" y="4632"/>
                </a:lnTo>
              </a:path>
              <a:path w="375920" h="41275">
                <a:moveTo>
                  <a:pt x="41666" y="4632"/>
                </a:moveTo>
                <a:lnTo>
                  <a:pt x="44117" y="4632"/>
                </a:lnTo>
              </a:path>
              <a:path w="375920" h="41275">
                <a:moveTo>
                  <a:pt x="44117" y="4632"/>
                </a:moveTo>
                <a:lnTo>
                  <a:pt x="46568" y="4632"/>
                </a:lnTo>
              </a:path>
              <a:path w="375920" h="41275">
                <a:moveTo>
                  <a:pt x="46568" y="4632"/>
                </a:moveTo>
                <a:lnTo>
                  <a:pt x="49019" y="4632"/>
                </a:lnTo>
              </a:path>
              <a:path w="375920" h="41275">
                <a:moveTo>
                  <a:pt x="49019" y="4632"/>
                </a:moveTo>
                <a:lnTo>
                  <a:pt x="51470" y="4632"/>
                </a:lnTo>
              </a:path>
              <a:path w="375920" h="41275">
                <a:moveTo>
                  <a:pt x="51470" y="4632"/>
                </a:moveTo>
                <a:lnTo>
                  <a:pt x="53921" y="4632"/>
                </a:lnTo>
              </a:path>
              <a:path w="375920" h="41275">
                <a:moveTo>
                  <a:pt x="53921" y="4632"/>
                </a:moveTo>
                <a:lnTo>
                  <a:pt x="56372" y="4632"/>
                </a:lnTo>
              </a:path>
              <a:path w="375920" h="41275">
                <a:moveTo>
                  <a:pt x="56372" y="4632"/>
                </a:moveTo>
                <a:lnTo>
                  <a:pt x="58823" y="4632"/>
                </a:lnTo>
              </a:path>
              <a:path w="375920" h="41275">
                <a:moveTo>
                  <a:pt x="58823" y="4632"/>
                </a:moveTo>
                <a:lnTo>
                  <a:pt x="61274" y="4632"/>
                </a:lnTo>
              </a:path>
              <a:path w="375920" h="41275">
                <a:moveTo>
                  <a:pt x="61274" y="4632"/>
                </a:moveTo>
                <a:lnTo>
                  <a:pt x="63725" y="4632"/>
                </a:lnTo>
              </a:path>
              <a:path w="375920" h="41275">
                <a:moveTo>
                  <a:pt x="63725" y="4632"/>
                </a:moveTo>
                <a:lnTo>
                  <a:pt x="66176" y="4632"/>
                </a:lnTo>
              </a:path>
              <a:path w="375920" h="41275">
                <a:moveTo>
                  <a:pt x="66176" y="4632"/>
                </a:moveTo>
                <a:lnTo>
                  <a:pt x="68627" y="4632"/>
                </a:lnTo>
              </a:path>
              <a:path w="375920" h="41275">
                <a:moveTo>
                  <a:pt x="68627" y="4632"/>
                </a:moveTo>
                <a:lnTo>
                  <a:pt x="71078" y="4632"/>
                </a:lnTo>
              </a:path>
              <a:path w="375920" h="41275">
                <a:moveTo>
                  <a:pt x="71078" y="4632"/>
                </a:moveTo>
                <a:lnTo>
                  <a:pt x="73529" y="4632"/>
                </a:lnTo>
              </a:path>
              <a:path w="375920" h="41275">
                <a:moveTo>
                  <a:pt x="73529" y="4632"/>
                </a:moveTo>
                <a:lnTo>
                  <a:pt x="75980" y="4632"/>
                </a:lnTo>
              </a:path>
              <a:path w="375920" h="41275">
                <a:moveTo>
                  <a:pt x="75980" y="4632"/>
                </a:moveTo>
                <a:lnTo>
                  <a:pt x="78431" y="4632"/>
                </a:lnTo>
              </a:path>
              <a:path w="375920" h="41275">
                <a:moveTo>
                  <a:pt x="78431" y="4632"/>
                </a:moveTo>
                <a:lnTo>
                  <a:pt x="80882" y="4632"/>
                </a:lnTo>
              </a:path>
              <a:path w="375920" h="41275">
                <a:moveTo>
                  <a:pt x="80882" y="4632"/>
                </a:moveTo>
                <a:lnTo>
                  <a:pt x="83333" y="4632"/>
                </a:lnTo>
              </a:path>
              <a:path w="375920" h="41275">
                <a:moveTo>
                  <a:pt x="83333" y="4632"/>
                </a:moveTo>
                <a:lnTo>
                  <a:pt x="85784" y="4632"/>
                </a:lnTo>
              </a:path>
              <a:path w="375920" h="41275">
                <a:moveTo>
                  <a:pt x="85784" y="4632"/>
                </a:moveTo>
                <a:lnTo>
                  <a:pt x="88235" y="4632"/>
                </a:lnTo>
              </a:path>
              <a:path w="375920" h="41275">
                <a:moveTo>
                  <a:pt x="88235" y="4632"/>
                </a:moveTo>
                <a:lnTo>
                  <a:pt x="90686" y="4632"/>
                </a:lnTo>
              </a:path>
              <a:path w="375920" h="41275">
                <a:moveTo>
                  <a:pt x="90686" y="4632"/>
                </a:moveTo>
                <a:lnTo>
                  <a:pt x="93137" y="4632"/>
                </a:lnTo>
              </a:path>
              <a:path w="375920" h="41275">
                <a:moveTo>
                  <a:pt x="93137" y="4632"/>
                </a:moveTo>
                <a:lnTo>
                  <a:pt x="95588" y="4632"/>
                </a:lnTo>
              </a:path>
              <a:path w="375920" h="41275">
                <a:moveTo>
                  <a:pt x="95588" y="4632"/>
                </a:moveTo>
                <a:lnTo>
                  <a:pt x="98039" y="4632"/>
                </a:lnTo>
              </a:path>
              <a:path w="375920" h="41275">
                <a:moveTo>
                  <a:pt x="98039" y="4632"/>
                </a:moveTo>
                <a:lnTo>
                  <a:pt x="100490" y="4632"/>
                </a:lnTo>
              </a:path>
              <a:path w="375920" h="41275">
                <a:moveTo>
                  <a:pt x="100490" y="4632"/>
                </a:moveTo>
                <a:lnTo>
                  <a:pt x="102941" y="4632"/>
                </a:lnTo>
              </a:path>
              <a:path w="375920" h="41275">
                <a:moveTo>
                  <a:pt x="102941" y="4632"/>
                </a:moveTo>
                <a:lnTo>
                  <a:pt x="105392" y="4632"/>
                </a:lnTo>
              </a:path>
              <a:path w="375920" h="41275">
                <a:moveTo>
                  <a:pt x="105392" y="4632"/>
                </a:moveTo>
                <a:lnTo>
                  <a:pt x="107843" y="4632"/>
                </a:lnTo>
              </a:path>
              <a:path w="375920" h="41275">
                <a:moveTo>
                  <a:pt x="107843" y="4632"/>
                </a:moveTo>
                <a:lnTo>
                  <a:pt x="110294" y="4632"/>
                </a:lnTo>
              </a:path>
              <a:path w="375920" h="41275">
                <a:moveTo>
                  <a:pt x="110294" y="4632"/>
                </a:moveTo>
                <a:lnTo>
                  <a:pt x="112745" y="4632"/>
                </a:lnTo>
              </a:path>
              <a:path w="375920" h="41275">
                <a:moveTo>
                  <a:pt x="112745" y="4632"/>
                </a:moveTo>
                <a:lnTo>
                  <a:pt x="115196" y="4632"/>
                </a:lnTo>
              </a:path>
              <a:path w="375920" h="41275">
                <a:moveTo>
                  <a:pt x="115196" y="4632"/>
                </a:moveTo>
                <a:lnTo>
                  <a:pt x="117647" y="4632"/>
                </a:lnTo>
              </a:path>
              <a:path w="375920" h="41275">
                <a:moveTo>
                  <a:pt x="117647" y="4632"/>
                </a:moveTo>
                <a:lnTo>
                  <a:pt x="120098" y="4632"/>
                </a:lnTo>
              </a:path>
              <a:path w="375920" h="41275">
                <a:moveTo>
                  <a:pt x="120098" y="4632"/>
                </a:moveTo>
                <a:lnTo>
                  <a:pt x="122549" y="4632"/>
                </a:lnTo>
              </a:path>
              <a:path w="375920" h="41275">
                <a:moveTo>
                  <a:pt x="122549" y="4632"/>
                </a:moveTo>
                <a:lnTo>
                  <a:pt x="125000" y="4632"/>
                </a:lnTo>
              </a:path>
              <a:path w="375920" h="41275">
                <a:moveTo>
                  <a:pt x="125000" y="4632"/>
                </a:moveTo>
                <a:lnTo>
                  <a:pt x="127451" y="4632"/>
                </a:lnTo>
              </a:path>
              <a:path w="375920" h="41275">
                <a:moveTo>
                  <a:pt x="127451" y="4632"/>
                </a:moveTo>
                <a:lnTo>
                  <a:pt x="129902" y="4632"/>
                </a:lnTo>
              </a:path>
              <a:path w="375920" h="41275">
                <a:moveTo>
                  <a:pt x="129902" y="4632"/>
                </a:moveTo>
                <a:lnTo>
                  <a:pt x="132353" y="4632"/>
                </a:lnTo>
              </a:path>
              <a:path w="375920" h="41275">
                <a:moveTo>
                  <a:pt x="132353" y="4632"/>
                </a:moveTo>
                <a:lnTo>
                  <a:pt x="134804" y="4632"/>
                </a:lnTo>
              </a:path>
              <a:path w="375920" h="41275">
                <a:moveTo>
                  <a:pt x="134804" y="4632"/>
                </a:moveTo>
                <a:lnTo>
                  <a:pt x="137255" y="4632"/>
                </a:lnTo>
              </a:path>
              <a:path w="375920" h="41275">
                <a:moveTo>
                  <a:pt x="137255" y="4632"/>
                </a:moveTo>
                <a:lnTo>
                  <a:pt x="139706" y="4632"/>
                </a:lnTo>
              </a:path>
              <a:path w="375920" h="41275">
                <a:moveTo>
                  <a:pt x="139706" y="4632"/>
                </a:moveTo>
                <a:lnTo>
                  <a:pt x="142157" y="4632"/>
                </a:lnTo>
              </a:path>
              <a:path w="375920" h="41275">
                <a:moveTo>
                  <a:pt x="142157" y="4632"/>
                </a:moveTo>
                <a:lnTo>
                  <a:pt x="144608" y="4632"/>
                </a:lnTo>
              </a:path>
              <a:path w="375920" h="41275">
                <a:moveTo>
                  <a:pt x="144608" y="4632"/>
                </a:moveTo>
                <a:lnTo>
                  <a:pt x="147059" y="4632"/>
                </a:lnTo>
              </a:path>
              <a:path w="375920" h="41275">
                <a:moveTo>
                  <a:pt x="147059" y="4632"/>
                </a:moveTo>
                <a:lnTo>
                  <a:pt x="149510" y="4632"/>
                </a:lnTo>
              </a:path>
              <a:path w="375920" h="41275">
                <a:moveTo>
                  <a:pt x="149510" y="4632"/>
                </a:moveTo>
                <a:lnTo>
                  <a:pt x="151961" y="4632"/>
                </a:lnTo>
              </a:path>
              <a:path w="375920" h="41275">
                <a:moveTo>
                  <a:pt x="151961" y="4632"/>
                </a:moveTo>
                <a:lnTo>
                  <a:pt x="154412" y="4632"/>
                </a:lnTo>
              </a:path>
              <a:path w="375920" h="41275">
                <a:moveTo>
                  <a:pt x="154412" y="4632"/>
                </a:moveTo>
                <a:lnTo>
                  <a:pt x="156863" y="4632"/>
                </a:lnTo>
              </a:path>
              <a:path w="375920" h="41275">
                <a:moveTo>
                  <a:pt x="156863" y="4632"/>
                </a:moveTo>
                <a:lnTo>
                  <a:pt x="159314" y="4632"/>
                </a:lnTo>
              </a:path>
              <a:path w="375920" h="41275">
                <a:moveTo>
                  <a:pt x="159314" y="4632"/>
                </a:moveTo>
                <a:lnTo>
                  <a:pt x="161765" y="4632"/>
                </a:lnTo>
              </a:path>
              <a:path w="375920" h="41275">
                <a:moveTo>
                  <a:pt x="161765" y="4632"/>
                </a:moveTo>
                <a:lnTo>
                  <a:pt x="164216" y="4632"/>
                </a:lnTo>
              </a:path>
              <a:path w="375920" h="41275">
                <a:moveTo>
                  <a:pt x="164216" y="4632"/>
                </a:moveTo>
                <a:lnTo>
                  <a:pt x="166667" y="4632"/>
                </a:lnTo>
              </a:path>
              <a:path w="375920" h="41275">
                <a:moveTo>
                  <a:pt x="166667" y="4632"/>
                </a:moveTo>
                <a:lnTo>
                  <a:pt x="169118" y="4632"/>
                </a:lnTo>
              </a:path>
              <a:path w="375920" h="41275">
                <a:moveTo>
                  <a:pt x="169118" y="4632"/>
                </a:moveTo>
                <a:lnTo>
                  <a:pt x="171569" y="4632"/>
                </a:lnTo>
              </a:path>
              <a:path w="375920" h="41275">
                <a:moveTo>
                  <a:pt x="171569" y="4632"/>
                </a:moveTo>
                <a:lnTo>
                  <a:pt x="174020" y="4632"/>
                </a:lnTo>
              </a:path>
              <a:path w="375920" h="41275">
                <a:moveTo>
                  <a:pt x="174020" y="4632"/>
                </a:moveTo>
                <a:lnTo>
                  <a:pt x="176471" y="4632"/>
                </a:lnTo>
              </a:path>
              <a:path w="375920" h="41275">
                <a:moveTo>
                  <a:pt x="176471" y="4632"/>
                </a:moveTo>
                <a:lnTo>
                  <a:pt x="178922" y="4632"/>
                </a:lnTo>
              </a:path>
              <a:path w="375920" h="41275">
                <a:moveTo>
                  <a:pt x="178922" y="4632"/>
                </a:moveTo>
                <a:lnTo>
                  <a:pt x="181373" y="4632"/>
                </a:lnTo>
              </a:path>
              <a:path w="375920" h="41275">
                <a:moveTo>
                  <a:pt x="181373" y="4632"/>
                </a:moveTo>
                <a:lnTo>
                  <a:pt x="183824" y="4632"/>
                </a:lnTo>
              </a:path>
              <a:path w="375920" h="41275">
                <a:moveTo>
                  <a:pt x="183824" y="4632"/>
                </a:moveTo>
                <a:lnTo>
                  <a:pt x="186275" y="4632"/>
                </a:lnTo>
              </a:path>
              <a:path w="375920" h="41275">
                <a:moveTo>
                  <a:pt x="186275" y="4632"/>
                </a:moveTo>
                <a:lnTo>
                  <a:pt x="188726" y="4632"/>
                </a:lnTo>
              </a:path>
              <a:path w="375920" h="41275">
                <a:moveTo>
                  <a:pt x="188726" y="4632"/>
                </a:moveTo>
                <a:lnTo>
                  <a:pt x="191177" y="4632"/>
                </a:lnTo>
              </a:path>
              <a:path w="375920" h="41275">
                <a:moveTo>
                  <a:pt x="191177" y="4632"/>
                </a:moveTo>
                <a:lnTo>
                  <a:pt x="193628" y="4632"/>
                </a:lnTo>
              </a:path>
              <a:path w="375920" h="41275">
                <a:moveTo>
                  <a:pt x="193628" y="4632"/>
                </a:moveTo>
                <a:lnTo>
                  <a:pt x="196078" y="4632"/>
                </a:lnTo>
              </a:path>
              <a:path w="375920" h="41275">
                <a:moveTo>
                  <a:pt x="196078" y="4632"/>
                </a:moveTo>
                <a:lnTo>
                  <a:pt x="198529" y="4632"/>
                </a:lnTo>
              </a:path>
              <a:path w="375920" h="41275">
                <a:moveTo>
                  <a:pt x="198529" y="4632"/>
                </a:moveTo>
                <a:lnTo>
                  <a:pt x="200980" y="4632"/>
                </a:lnTo>
              </a:path>
              <a:path w="375920" h="41275">
                <a:moveTo>
                  <a:pt x="200980" y="4632"/>
                </a:moveTo>
                <a:lnTo>
                  <a:pt x="203431" y="4632"/>
                </a:lnTo>
              </a:path>
              <a:path w="375920" h="41275">
                <a:moveTo>
                  <a:pt x="203431" y="4632"/>
                </a:moveTo>
                <a:lnTo>
                  <a:pt x="205882" y="4632"/>
                </a:lnTo>
              </a:path>
              <a:path w="375920" h="41275">
                <a:moveTo>
                  <a:pt x="205882" y="4632"/>
                </a:moveTo>
                <a:lnTo>
                  <a:pt x="208333" y="4632"/>
                </a:lnTo>
              </a:path>
              <a:path w="375920" h="41275">
                <a:moveTo>
                  <a:pt x="208333" y="4632"/>
                </a:moveTo>
                <a:lnTo>
                  <a:pt x="210784" y="4632"/>
                </a:lnTo>
              </a:path>
              <a:path w="375920" h="41275">
                <a:moveTo>
                  <a:pt x="210784" y="4632"/>
                </a:moveTo>
                <a:lnTo>
                  <a:pt x="213235" y="4632"/>
                </a:lnTo>
              </a:path>
              <a:path w="375920" h="41275">
                <a:moveTo>
                  <a:pt x="213235" y="4632"/>
                </a:moveTo>
                <a:lnTo>
                  <a:pt x="215686" y="4632"/>
                </a:lnTo>
              </a:path>
              <a:path w="375920" h="41275">
                <a:moveTo>
                  <a:pt x="215686" y="4632"/>
                </a:moveTo>
                <a:lnTo>
                  <a:pt x="218137" y="4632"/>
                </a:lnTo>
              </a:path>
              <a:path w="375920" h="41275">
                <a:moveTo>
                  <a:pt x="218137" y="4632"/>
                </a:moveTo>
                <a:lnTo>
                  <a:pt x="220588" y="4632"/>
                </a:lnTo>
              </a:path>
              <a:path w="375920" h="41275">
                <a:moveTo>
                  <a:pt x="220588" y="4632"/>
                </a:moveTo>
                <a:lnTo>
                  <a:pt x="223039" y="4632"/>
                </a:lnTo>
              </a:path>
              <a:path w="375920" h="41275">
                <a:moveTo>
                  <a:pt x="223039" y="4632"/>
                </a:moveTo>
                <a:lnTo>
                  <a:pt x="225490" y="4632"/>
                </a:lnTo>
              </a:path>
              <a:path w="375920" h="41275">
                <a:moveTo>
                  <a:pt x="225490" y="4632"/>
                </a:moveTo>
                <a:lnTo>
                  <a:pt x="227941" y="4632"/>
                </a:lnTo>
              </a:path>
              <a:path w="375920" h="41275">
                <a:moveTo>
                  <a:pt x="227941" y="4632"/>
                </a:moveTo>
                <a:lnTo>
                  <a:pt x="230392" y="4632"/>
                </a:lnTo>
              </a:path>
              <a:path w="375920" h="41275">
                <a:moveTo>
                  <a:pt x="230392" y="4632"/>
                </a:moveTo>
                <a:lnTo>
                  <a:pt x="232843" y="4632"/>
                </a:lnTo>
              </a:path>
              <a:path w="375920" h="41275">
                <a:moveTo>
                  <a:pt x="232843" y="4632"/>
                </a:moveTo>
                <a:lnTo>
                  <a:pt x="235294" y="4632"/>
                </a:lnTo>
              </a:path>
              <a:path w="375920" h="41275">
                <a:moveTo>
                  <a:pt x="235294" y="4632"/>
                </a:moveTo>
                <a:lnTo>
                  <a:pt x="237745" y="4632"/>
                </a:lnTo>
              </a:path>
              <a:path w="375920" h="41275">
                <a:moveTo>
                  <a:pt x="237745" y="4632"/>
                </a:moveTo>
                <a:lnTo>
                  <a:pt x="240196" y="4632"/>
                </a:lnTo>
              </a:path>
              <a:path w="375920" h="41275">
                <a:moveTo>
                  <a:pt x="240196" y="4632"/>
                </a:moveTo>
                <a:lnTo>
                  <a:pt x="242647" y="4632"/>
                </a:lnTo>
              </a:path>
              <a:path w="375920" h="41275">
                <a:moveTo>
                  <a:pt x="242647" y="4632"/>
                </a:moveTo>
                <a:lnTo>
                  <a:pt x="245098" y="4632"/>
                </a:lnTo>
              </a:path>
              <a:path w="375920" h="41275">
                <a:moveTo>
                  <a:pt x="245098" y="4632"/>
                </a:moveTo>
                <a:lnTo>
                  <a:pt x="247549" y="4632"/>
                </a:lnTo>
              </a:path>
              <a:path w="375920" h="41275">
                <a:moveTo>
                  <a:pt x="247549" y="4632"/>
                </a:moveTo>
                <a:lnTo>
                  <a:pt x="250000" y="4632"/>
                </a:lnTo>
              </a:path>
              <a:path w="375920" h="41275">
                <a:moveTo>
                  <a:pt x="250000" y="4632"/>
                </a:moveTo>
                <a:lnTo>
                  <a:pt x="252451" y="4632"/>
                </a:lnTo>
              </a:path>
              <a:path w="375920" h="41275">
                <a:moveTo>
                  <a:pt x="252451" y="4632"/>
                </a:moveTo>
                <a:lnTo>
                  <a:pt x="254902" y="4632"/>
                </a:lnTo>
              </a:path>
              <a:path w="375920" h="41275">
                <a:moveTo>
                  <a:pt x="254902" y="4632"/>
                </a:moveTo>
                <a:lnTo>
                  <a:pt x="257353" y="4632"/>
                </a:lnTo>
              </a:path>
              <a:path w="375920" h="41275">
                <a:moveTo>
                  <a:pt x="257353" y="4632"/>
                </a:moveTo>
                <a:lnTo>
                  <a:pt x="259804" y="4632"/>
                </a:lnTo>
              </a:path>
              <a:path w="375920" h="41275">
                <a:moveTo>
                  <a:pt x="259804" y="4632"/>
                </a:moveTo>
                <a:lnTo>
                  <a:pt x="262255" y="4632"/>
                </a:lnTo>
              </a:path>
              <a:path w="375920" h="41275">
                <a:moveTo>
                  <a:pt x="262255" y="4632"/>
                </a:moveTo>
                <a:lnTo>
                  <a:pt x="264706" y="4632"/>
                </a:lnTo>
              </a:path>
              <a:path w="375920" h="41275">
                <a:moveTo>
                  <a:pt x="264706" y="4632"/>
                </a:moveTo>
                <a:lnTo>
                  <a:pt x="267157" y="4632"/>
                </a:lnTo>
              </a:path>
              <a:path w="375920" h="41275">
                <a:moveTo>
                  <a:pt x="267157" y="4632"/>
                </a:moveTo>
                <a:lnTo>
                  <a:pt x="269608" y="4632"/>
                </a:lnTo>
              </a:path>
              <a:path w="375920" h="41275">
                <a:moveTo>
                  <a:pt x="269608" y="4632"/>
                </a:moveTo>
                <a:lnTo>
                  <a:pt x="272059" y="4632"/>
                </a:lnTo>
              </a:path>
              <a:path w="375920" h="41275">
                <a:moveTo>
                  <a:pt x="272059" y="4632"/>
                </a:moveTo>
                <a:lnTo>
                  <a:pt x="274510" y="4632"/>
                </a:lnTo>
              </a:path>
              <a:path w="375920" h="41275">
                <a:moveTo>
                  <a:pt x="274510" y="4632"/>
                </a:moveTo>
                <a:lnTo>
                  <a:pt x="276961" y="4632"/>
                </a:lnTo>
              </a:path>
              <a:path w="375920" h="41275">
                <a:moveTo>
                  <a:pt x="276961" y="4632"/>
                </a:moveTo>
                <a:lnTo>
                  <a:pt x="279412" y="4632"/>
                </a:lnTo>
              </a:path>
              <a:path w="375920" h="41275">
                <a:moveTo>
                  <a:pt x="279412" y="4632"/>
                </a:moveTo>
                <a:lnTo>
                  <a:pt x="281863" y="4632"/>
                </a:lnTo>
              </a:path>
              <a:path w="375920" h="41275">
                <a:moveTo>
                  <a:pt x="281863" y="4632"/>
                </a:moveTo>
                <a:lnTo>
                  <a:pt x="284314" y="4632"/>
                </a:lnTo>
              </a:path>
              <a:path w="375920" h="41275">
                <a:moveTo>
                  <a:pt x="284314" y="4632"/>
                </a:moveTo>
                <a:lnTo>
                  <a:pt x="286765" y="4632"/>
                </a:lnTo>
              </a:path>
              <a:path w="375920" h="41275">
                <a:moveTo>
                  <a:pt x="286765" y="4632"/>
                </a:moveTo>
                <a:lnTo>
                  <a:pt x="289216" y="4632"/>
                </a:lnTo>
              </a:path>
              <a:path w="375920" h="41275">
                <a:moveTo>
                  <a:pt x="289216" y="4632"/>
                </a:moveTo>
                <a:lnTo>
                  <a:pt x="291667" y="4632"/>
                </a:lnTo>
              </a:path>
              <a:path w="375920" h="41275">
                <a:moveTo>
                  <a:pt x="291667" y="4632"/>
                </a:moveTo>
                <a:lnTo>
                  <a:pt x="294118" y="4632"/>
                </a:lnTo>
              </a:path>
              <a:path w="375920" h="41275">
                <a:moveTo>
                  <a:pt x="294118" y="4632"/>
                </a:moveTo>
                <a:lnTo>
                  <a:pt x="296569" y="4632"/>
                </a:lnTo>
              </a:path>
              <a:path w="375920" h="41275">
                <a:moveTo>
                  <a:pt x="296569" y="4632"/>
                </a:moveTo>
                <a:lnTo>
                  <a:pt x="299020" y="4632"/>
                </a:lnTo>
              </a:path>
              <a:path w="375920" h="41275">
                <a:moveTo>
                  <a:pt x="299020" y="4632"/>
                </a:moveTo>
                <a:lnTo>
                  <a:pt x="301471" y="4632"/>
                </a:lnTo>
              </a:path>
              <a:path w="375920" h="41275">
                <a:moveTo>
                  <a:pt x="301471" y="4632"/>
                </a:moveTo>
                <a:lnTo>
                  <a:pt x="303922" y="4632"/>
                </a:lnTo>
              </a:path>
              <a:path w="375920" h="41275">
                <a:moveTo>
                  <a:pt x="303922" y="4632"/>
                </a:moveTo>
                <a:lnTo>
                  <a:pt x="306373" y="4632"/>
                </a:lnTo>
              </a:path>
              <a:path w="375920" h="41275">
                <a:moveTo>
                  <a:pt x="306373" y="4632"/>
                </a:moveTo>
                <a:lnTo>
                  <a:pt x="308824" y="4632"/>
                </a:lnTo>
              </a:path>
              <a:path w="375920" h="41275">
                <a:moveTo>
                  <a:pt x="308824" y="4632"/>
                </a:moveTo>
                <a:lnTo>
                  <a:pt x="311275" y="4632"/>
                </a:lnTo>
              </a:path>
              <a:path w="375920" h="41275">
                <a:moveTo>
                  <a:pt x="311275" y="4632"/>
                </a:moveTo>
                <a:lnTo>
                  <a:pt x="313726" y="4632"/>
                </a:lnTo>
              </a:path>
              <a:path w="375920" h="41275">
                <a:moveTo>
                  <a:pt x="313726" y="4632"/>
                </a:moveTo>
                <a:lnTo>
                  <a:pt x="316177" y="4632"/>
                </a:lnTo>
              </a:path>
              <a:path w="375920" h="41275">
                <a:moveTo>
                  <a:pt x="316177" y="4632"/>
                </a:moveTo>
                <a:lnTo>
                  <a:pt x="318628" y="4632"/>
                </a:lnTo>
              </a:path>
              <a:path w="375920" h="41275">
                <a:moveTo>
                  <a:pt x="318628" y="4632"/>
                </a:moveTo>
                <a:lnTo>
                  <a:pt x="321079" y="4632"/>
                </a:lnTo>
              </a:path>
              <a:path w="375920" h="41275">
                <a:moveTo>
                  <a:pt x="321079" y="4632"/>
                </a:moveTo>
                <a:lnTo>
                  <a:pt x="323530" y="4632"/>
                </a:lnTo>
              </a:path>
              <a:path w="375920" h="41275">
                <a:moveTo>
                  <a:pt x="323530" y="4632"/>
                </a:moveTo>
                <a:lnTo>
                  <a:pt x="325981" y="4632"/>
                </a:lnTo>
              </a:path>
              <a:path w="375920" h="41275">
                <a:moveTo>
                  <a:pt x="325981" y="4632"/>
                </a:moveTo>
                <a:lnTo>
                  <a:pt x="328432" y="4632"/>
                </a:lnTo>
              </a:path>
              <a:path w="375920" h="41275">
                <a:moveTo>
                  <a:pt x="328432" y="4632"/>
                </a:moveTo>
                <a:lnTo>
                  <a:pt x="330883" y="4632"/>
                </a:lnTo>
              </a:path>
              <a:path w="375920" h="41275">
                <a:moveTo>
                  <a:pt x="330883" y="4632"/>
                </a:moveTo>
                <a:lnTo>
                  <a:pt x="333334" y="4632"/>
                </a:lnTo>
              </a:path>
              <a:path w="375920" h="41275">
                <a:moveTo>
                  <a:pt x="333334" y="4632"/>
                </a:moveTo>
                <a:lnTo>
                  <a:pt x="335785" y="4632"/>
                </a:lnTo>
              </a:path>
              <a:path w="375920" h="41275">
                <a:moveTo>
                  <a:pt x="335785" y="4632"/>
                </a:moveTo>
                <a:lnTo>
                  <a:pt x="338236" y="4632"/>
                </a:lnTo>
              </a:path>
              <a:path w="375920" h="41275">
                <a:moveTo>
                  <a:pt x="338236" y="4632"/>
                </a:moveTo>
                <a:lnTo>
                  <a:pt x="340687" y="4632"/>
                </a:lnTo>
              </a:path>
              <a:path w="375920" h="41275">
                <a:moveTo>
                  <a:pt x="340687" y="4632"/>
                </a:moveTo>
                <a:lnTo>
                  <a:pt x="343138" y="4632"/>
                </a:lnTo>
              </a:path>
              <a:path w="375920" h="41275">
                <a:moveTo>
                  <a:pt x="343138" y="4632"/>
                </a:moveTo>
                <a:lnTo>
                  <a:pt x="345589" y="4632"/>
                </a:lnTo>
              </a:path>
              <a:path w="375920" h="41275">
                <a:moveTo>
                  <a:pt x="345589" y="4632"/>
                </a:moveTo>
                <a:lnTo>
                  <a:pt x="348040" y="4632"/>
                </a:lnTo>
              </a:path>
              <a:path w="375920" h="41275">
                <a:moveTo>
                  <a:pt x="348040" y="4632"/>
                </a:moveTo>
                <a:lnTo>
                  <a:pt x="350491" y="4632"/>
                </a:lnTo>
              </a:path>
              <a:path w="375920" h="41275">
                <a:moveTo>
                  <a:pt x="350491" y="4632"/>
                </a:moveTo>
                <a:lnTo>
                  <a:pt x="352942" y="4632"/>
                </a:lnTo>
              </a:path>
              <a:path w="375920" h="41275">
                <a:moveTo>
                  <a:pt x="352942" y="4632"/>
                </a:moveTo>
                <a:lnTo>
                  <a:pt x="355393" y="4632"/>
                </a:lnTo>
              </a:path>
              <a:path w="375920" h="41275">
                <a:moveTo>
                  <a:pt x="355393" y="4632"/>
                </a:moveTo>
                <a:lnTo>
                  <a:pt x="357844" y="4632"/>
                </a:lnTo>
              </a:path>
              <a:path w="375920" h="41275">
                <a:moveTo>
                  <a:pt x="357844" y="4632"/>
                </a:moveTo>
                <a:lnTo>
                  <a:pt x="360295" y="4632"/>
                </a:lnTo>
              </a:path>
              <a:path w="375920" h="41275">
                <a:moveTo>
                  <a:pt x="360295" y="4632"/>
                </a:moveTo>
                <a:lnTo>
                  <a:pt x="362746" y="4632"/>
                </a:lnTo>
              </a:path>
              <a:path w="375920" h="41275">
                <a:moveTo>
                  <a:pt x="362746" y="4632"/>
                </a:moveTo>
                <a:lnTo>
                  <a:pt x="365197" y="4632"/>
                </a:lnTo>
              </a:path>
              <a:path w="375920" h="41275">
                <a:moveTo>
                  <a:pt x="365197" y="4632"/>
                </a:moveTo>
                <a:lnTo>
                  <a:pt x="367648" y="4632"/>
                </a:lnTo>
              </a:path>
              <a:path w="375920" h="41275">
                <a:moveTo>
                  <a:pt x="367648" y="4632"/>
                </a:moveTo>
                <a:lnTo>
                  <a:pt x="370099" y="4632"/>
                </a:lnTo>
              </a:path>
              <a:path w="375920" h="41275">
                <a:moveTo>
                  <a:pt x="370099" y="4632"/>
                </a:moveTo>
                <a:lnTo>
                  <a:pt x="372550" y="4632"/>
                </a:lnTo>
              </a:path>
              <a:path w="375920" h="41275">
                <a:moveTo>
                  <a:pt x="372550" y="4632"/>
                </a:moveTo>
                <a:lnTo>
                  <a:pt x="375001" y="4632"/>
                </a:lnTo>
              </a:path>
              <a:path w="375920" h="41275">
                <a:moveTo>
                  <a:pt x="375001" y="4632"/>
                </a:moveTo>
                <a:lnTo>
                  <a:pt x="375818" y="4632"/>
                </a:lnTo>
              </a:path>
              <a:path w="375920" h="41275">
                <a:moveTo>
                  <a:pt x="0" y="0"/>
                </a:moveTo>
                <a:lnTo>
                  <a:pt x="0" y="9264"/>
                </a:lnTo>
              </a:path>
              <a:path w="375920" h="41275">
                <a:moveTo>
                  <a:pt x="0" y="9264"/>
                </a:moveTo>
                <a:lnTo>
                  <a:pt x="0" y="0"/>
                </a:lnTo>
              </a:path>
              <a:path w="375920" h="41275">
                <a:moveTo>
                  <a:pt x="375818" y="0"/>
                </a:moveTo>
                <a:lnTo>
                  <a:pt x="375818" y="9264"/>
                </a:lnTo>
              </a:path>
              <a:path w="375920" h="41275">
                <a:moveTo>
                  <a:pt x="375818" y="9264"/>
                </a:moveTo>
                <a:lnTo>
                  <a:pt x="375818" y="0"/>
                </a:lnTo>
              </a:path>
              <a:path w="375920" h="41275">
                <a:moveTo>
                  <a:pt x="183007" y="36105"/>
                </a:moveTo>
                <a:lnTo>
                  <a:pt x="185458" y="36105"/>
                </a:lnTo>
              </a:path>
              <a:path w="375920" h="41275">
                <a:moveTo>
                  <a:pt x="185458" y="36105"/>
                </a:moveTo>
                <a:lnTo>
                  <a:pt x="187909" y="36105"/>
                </a:lnTo>
              </a:path>
              <a:path w="375920" h="41275">
                <a:moveTo>
                  <a:pt x="187909" y="36105"/>
                </a:moveTo>
                <a:lnTo>
                  <a:pt x="190360" y="36105"/>
                </a:lnTo>
              </a:path>
              <a:path w="375920" h="41275">
                <a:moveTo>
                  <a:pt x="190360" y="36105"/>
                </a:moveTo>
                <a:lnTo>
                  <a:pt x="192811" y="36105"/>
                </a:lnTo>
              </a:path>
              <a:path w="375920" h="41275">
                <a:moveTo>
                  <a:pt x="192811" y="36105"/>
                </a:moveTo>
                <a:lnTo>
                  <a:pt x="195262" y="36105"/>
                </a:lnTo>
              </a:path>
              <a:path w="375920" h="41275">
                <a:moveTo>
                  <a:pt x="195262" y="36105"/>
                </a:moveTo>
                <a:lnTo>
                  <a:pt x="197712" y="36105"/>
                </a:lnTo>
              </a:path>
              <a:path w="375920" h="41275">
                <a:moveTo>
                  <a:pt x="197712" y="36105"/>
                </a:moveTo>
                <a:lnTo>
                  <a:pt x="200163" y="36105"/>
                </a:lnTo>
              </a:path>
              <a:path w="375920" h="41275">
                <a:moveTo>
                  <a:pt x="200163" y="36105"/>
                </a:moveTo>
                <a:lnTo>
                  <a:pt x="202614" y="36105"/>
                </a:lnTo>
              </a:path>
              <a:path w="375920" h="41275">
                <a:moveTo>
                  <a:pt x="202614" y="36105"/>
                </a:moveTo>
                <a:lnTo>
                  <a:pt x="205065" y="36105"/>
                </a:lnTo>
              </a:path>
              <a:path w="375920" h="41275">
                <a:moveTo>
                  <a:pt x="205065" y="36105"/>
                </a:moveTo>
                <a:lnTo>
                  <a:pt x="207516" y="36105"/>
                </a:lnTo>
              </a:path>
              <a:path w="375920" h="41275">
                <a:moveTo>
                  <a:pt x="207516" y="36105"/>
                </a:moveTo>
                <a:lnTo>
                  <a:pt x="209967" y="36105"/>
                </a:lnTo>
              </a:path>
              <a:path w="375920" h="41275">
                <a:moveTo>
                  <a:pt x="209967" y="36105"/>
                </a:moveTo>
                <a:lnTo>
                  <a:pt x="212418" y="36105"/>
                </a:lnTo>
              </a:path>
              <a:path w="375920" h="41275">
                <a:moveTo>
                  <a:pt x="212418" y="36105"/>
                </a:moveTo>
                <a:lnTo>
                  <a:pt x="214869" y="36105"/>
                </a:lnTo>
              </a:path>
              <a:path w="375920" h="41275">
                <a:moveTo>
                  <a:pt x="214869" y="36105"/>
                </a:moveTo>
                <a:lnTo>
                  <a:pt x="217320" y="36105"/>
                </a:lnTo>
              </a:path>
              <a:path w="375920" h="41275">
                <a:moveTo>
                  <a:pt x="217320" y="36105"/>
                </a:moveTo>
                <a:lnTo>
                  <a:pt x="219771" y="36105"/>
                </a:lnTo>
              </a:path>
              <a:path w="375920" h="41275">
                <a:moveTo>
                  <a:pt x="219771" y="36105"/>
                </a:moveTo>
                <a:lnTo>
                  <a:pt x="222222" y="36105"/>
                </a:lnTo>
              </a:path>
              <a:path w="375920" h="41275">
                <a:moveTo>
                  <a:pt x="222222" y="36105"/>
                </a:moveTo>
                <a:lnTo>
                  <a:pt x="224673" y="36105"/>
                </a:lnTo>
              </a:path>
              <a:path w="375920" h="41275">
                <a:moveTo>
                  <a:pt x="224673" y="36105"/>
                </a:moveTo>
                <a:lnTo>
                  <a:pt x="227124" y="36105"/>
                </a:lnTo>
              </a:path>
              <a:path w="375920" h="41275">
                <a:moveTo>
                  <a:pt x="227124" y="36105"/>
                </a:moveTo>
                <a:lnTo>
                  <a:pt x="229575" y="36105"/>
                </a:lnTo>
              </a:path>
              <a:path w="375920" h="41275">
                <a:moveTo>
                  <a:pt x="229575" y="36105"/>
                </a:moveTo>
                <a:lnTo>
                  <a:pt x="232026" y="36105"/>
                </a:lnTo>
              </a:path>
              <a:path w="375920" h="41275">
                <a:moveTo>
                  <a:pt x="232026" y="36105"/>
                </a:moveTo>
                <a:lnTo>
                  <a:pt x="234477" y="36105"/>
                </a:lnTo>
              </a:path>
              <a:path w="375920" h="41275">
                <a:moveTo>
                  <a:pt x="234477" y="36105"/>
                </a:moveTo>
                <a:lnTo>
                  <a:pt x="236928" y="36105"/>
                </a:lnTo>
              </a:path>
              <a:path w="375920" h="41275">
                <a:moveTo>
                  <a:pt x="236928" y="36105"/>
                </a:moveTo>
                <a:lnTo>
                  <a:pt x="239379" y="36105"/>
                </a:lnTo>
              </a:path>
              <a:path w="375920" h="41275">
                <a:moveTo>
                  <a:pt x="239379" y="36105"/>
                </a:moveTo>
                <a:lnTo>
                  <a:pt x="241830" y="36105"/>
                </a:lnTo>
              </a:path>
              <a:path w="375920" h="41275">
                <a:moveTo>
                  <a:pt x="241830" y="36105"/>
                </a:moveTo>
                <a:lnTo>
                  <a:pt x="244281" y="36105"/>
                </a:lnTo>
              </a:path>
              <a:path w="375920" h="41275">
                <a:moveTo>
                  <a:pt x="244281" y="36105"/>
                </a:moveTo>
                <a:lnTo>
                  <a:pt x="246732" y="36105"/>
                </a:lnTo>
              </a:path>
              <a:path w="375920" h="41275">
                <a:moveTo>
                  <a:pt x="246732" y="36105"/>
                </a:moveTo>
                <a:lnTo>
                  <a:pt x="249183" y="36105"/>
                </a:lnTo>
              </a:path>
              <a:path w="375920" h="41275">
                <a:moveTo>
                  <a:pt x="249183" y="36105"/>
                </a:moveTo>
                <a:lnTo>
                  <a:pt x="251634" y="36105"/>
                </a:lnTo>
              </a:path>
              <a:path w="375920" h="41275">
                <a:moveTo>
                  <a:pt x="251634" y="36105"/>
                </a:moveTo>
                <a:lnTo>
                  <a:pt x="254085" y="36105"/>
                </a:lnTo>
              </a:path>
              <a:path w="375920" h="41275">
                <a:moveTo>
                  <a:pt x="254085" y="36105"/>
                </a:moveTo>
                <a:lnTo>
                  <a:pt x="256536" y="36105"/>
                </a:lnTo>
              </a:path>
              <a:path w="375920" h="41275">
                <a:moveTo>
                  <a:pt x="256536" y="36105"/>
                </a:moveTo>
                <a:lnTo>
                  <a:pt x="258987" y="36105"/>
                </a:lnTo>
              </a:path>
              <a:path w="375920" h="41275">
                <a:moveTo>
                  <a:pt x="258987" y="36105"/>
                </a:moveTo>
                <a:lnTo>
                  <a:pt x="261438" y="36105"/>
                </a:lnTo>
              </a:path>
              <a:path w="375920" h="41275">
                <a:moveTo>
                  <a:pt x="261438" y="36105"/>
                </a:moveTo>
                <a:lnTo>
                  <a:pt x="263889" y="36105"/>
                </a:lnTo>
              </a:path>
              <a:path w="375920" h="41275">
                <a:moveTo>
                  <a:pt x="263889" y="36105"/>
                </a:moveTo>
                <a:lnTo>
                  <a:pt x="266340" y="36105"/>
                </a:lnTo>
              </a:path>
              <a:path w="375920" h="41275">
                <a:moveTo>
                  <a:pt x="266340" y="36105"/>
                </a:moveTo>
                <a:lnTo>
                  <a:pt x="268791" y="36105"/>
                </a:lnTo>
              </a:path>
              <a:path w="375920" h="41275">
                <a:moveTo>
                  <a:pt x="268791" y="36105"/>
                </a:moveTo>
                <a:lnTo>
                  <a:pt x="271242" y="36105"/>
                </a:lnTo>
              </a:path>
              <a:path w="375920" h="41275">
                <a:moveTo>
                  <a:pt x="271242" y="36105"/>
                </a:moveTo>
                <a:lnTo>
                  <a:pt x="273693" y="36105"/>
                </a:lnTo>
              </a:path>
              <a:path w="375920" h="41275">
                <a:moveTo>
                  <a:pt x="273693" y="36105"/>
                </a:moveTo>
                <a:lnTo>
                  <a:pt x="276144" y="36105"/>
                </a:lnTo>
              </a:path>
              <a:path w="375920" h="41275">
                <a:moveTo>
                  <a:pt x="276144" y="36105"/>
                </a:moveTo>
                <a:lnTo>
                  <a:pt x="278595" y="36105"/>
                </a:lnTo>
              </a:path>
              <a:path w="375920" h="41275">
                <a:moveTo>
                  <a:pt x="278595" y="36105"/>
                </a:moveTo>
                <a:lnTo>
                  <a:pt x="281046" y="36105"/>
                </a:lnTo>
              </a:path>
              <a:path w="375920" h="41275">
                <a:moveTo>
                  <a:pt x="281046" y="36105"/>
                </a:moveTo>
                <a:lnTo>
                  <a:pt x="283497" y="36105"/>
                </a:lnTo>
              </a:path>
              <a:path w="375920" h="41275">
                <a:moveTo>
                  <a:pt x="283497" y="36105"/>
                </a:moveTo>
                <a:lnTo>
                  <a:pt x="285948" y="36105"/>
                </a:lnTo>
              </a:path>
              <a:path w="375920" h="41275">
                <a:moveTo>
                  <a:pt x="285948" y="36105"/>
                </a:moveTo>
                <a:lnTo>
                  <a:pt x="288399" y="36105"/>
                </a:lnTo>
              </a:path>
              <a:path w="375920" h="41275">
                <a:moveTo>
                  <a:pt x="288399" y="36105"/>
                </a:moveTo>
                <a:lnTo>
                  <a:pt x="290850" y="36105"/>
                </a:lnTo>
              </a:path>
              <a:path w="375920" h="41275">
                <a:moveTo>
                  <a:pt x="290850" y="36105"/>
                </a:moveTo>
                <a:lnTo>
                  <a:pt x="293301" y="36105"/>
                </a:lnTo>
              </a:path>
              <a:path w="375920" h="41275">
                <a:moveTo>
                  <a:pt x="293301" y="36105"/>
                </a:moveTo>
                <a:lnTo>
                  <a:pt x="295752" y="36105"/>
                </a:lnTo>
              </a:path>
              <a:path w="375920" h="41275">
                <a:moveTo>
                  <a:pt x="295752" y="36105"/>
                </a:moveTo>
                <a:lnTo>
                  <a:pt x="298203" y="36105"/>
                </a:lnTo>
              </a:path>
              <a:path w="375920" h="41275">
                <a:moveTo>
                  <a:pt x="298203" y="36105"/>
                </a:moveTo>
                <a:lnTo>
                  <a:pt x="300654" y="36105"/>
                </a:lnTo>
              </a:path>
              <a:path w="375920" h="41275">
                <a:moveTo>
                  <a:pt x="300654" y="36105"/>
                </a:moveTo>
                <a:lnTo>
                  <a:pt x="303105" y="36105"/>
                </a:lnTo>
              </a:path>
              <a:path w="375920" h="41275">
                <a:moveTo>
                  <a:pt x="303105" y="36105"/>
                </a:moveTo>
                <a:lnTo>
                  <a:pt x="305556" y="36105"/>
                </a:lnTo>
              </a:path>
              <a:path w="375920" h="41275">
                <a:moveTo>
                  <a:pt x="305556" y="36105"/>
                </a:moveTo>
                <a:lnTo>
                  <a:pt x="308007" y="36105"/>
                </a:lnTo>
              </a:path>
              <a:path w="375920" h="41275">
                <a:moveTo>
                  <a:pt x="308007" y="36105"/>
                </a:moveTo>
                <a:lnTo>
                  <a:pt x="310458" y="36105"/>
                </a:lnTo>
              </a:path>
              <a:path w="375920" h="41275">
                <a:moveTo>
                  <a:pt x="310458" y="36105"/>
                </a:moveTo>
                <a:lnTo>
                  <a:pt x="312909" y="36105"/>
                </a:lnTo>
              </a:path>
              <a:path w="375920" h="41275">
                <a:moveTo>
                  <a:pt x="312909" y="36105"/>
                </a:moveTo>
                <a:lnTo>
                  <a:pt x="315360" y="36105"/>
                </a:lnTo>
              </a:path>
              <a:path w="375920" h="41275">
                <a:moveTo>
                  <a:pt x="315360" y="36105"/>
                </a:moveTo>
                <a:lnTo>
                  <a:pt x="317811" y="36105"/>
                </a:lnTo>
              </a:path>
              <a:path w="375920" h="41275">
                <a:moveTo>
                  <a:pt x="317811" y="36105"/>
                </a:moveTo>
                <a:lnTo>
                  <a:pt x="320262" y="36105"/>
                </a:lnTo>
              </a:path>
              <a:path w="375920" h="41275">
                <a:moveTo>
                  <a:pt x="320262" y="36105"/>
                </a:moveTo>
                <a:lnTo>
                  <a:pt x="322713" y="36105"/>
                </a:lnTo>
              </a:path>
              <a:path w="375920" h="41275">
                <a:moveTo>
                  <a:pt x="322713" y="36105"/>
                </a:moveTo>
                <a:lnTo>
                  <a:pt x="325164" y="36105"/>
                </a:lnTo>
              </a:path>
              <a:path w="375920" h="41275">
                <a:moveTo>
                  <a:pt x="325164" y="36105"/>
                </a:moveTo>
                <a:lnTo>
                  <a:pt x="327615" y="36105"/>
                </a:lnTo>
              </a:path>
              <a:path w="375920" h="41275">
                <a:moveTo>
                  <a:pt x="327615" y="36105"/>
                </a:moveTo>
                <a:lnTo>
                  <a:pt x="330066" y="36105"/>
                </a:lnTo>
              </a:path>
              <a:path w="375920" h="41275">
                <a:moveTo>
                  <a:pt x="330066" y="36105"/>
                </a:moveTo>
                <a:lnTo>
                  <a:pt x="332517" y="36105"/>
                </a:lnTo>
              </a:path>
              <a:path w="375920" h="41275">
                <a:moveTo>
                  <a:pt x="332517" y="36105"/>
                </a:moveTo>
                <a:lnTo>
                  <a:pt x="334968" y="36105"/>
                </a:lnTo>
              </a:path>
              <a:path w="375920" h="41275">
                <a:moveTo>
                  <a:pt x="334968" y="36105"/>
                </a:moveTo>
                <a:lnTo>
                  <a:pt x="337419" y="36105"/>
                </a:lnTo>
              </a:path>
              <a:path w="375920" h="41275">
                <a:moveTo>
                  <a:pt x="337419" y="36105"/>
                </a:moveTo>
                <a:lnTo>
                  <a:pt x="339870" y="36105"/>
                </a:lnTo>
              </a:path>
              <a:path w="375920" h="41275">
                <a:moveTo>
                  <a:pt x="339870" y="36105"/>
                </a:moveTo>
                <a:lnTo>
                  <a:pt x="342321" y="36105"/>
                </a:lnTo>
              </a:path>
              <a:path w="375920" h="41275">
                <a:moveTo>
                  <a:pt x="342321" y="36105"/>
                </a:moveTo>
                <a:lnTo>
                  <a:pt x="344772" y="36105"/>
                </a:lnTo>
              </a:path>
              <a:path w="375920" h="41275">
                <a:moveTo>
                  <a:pt x="344772" y="36105"/>
                </a:moveTo>
                <a:lnTo>
                  <a:pt x="347223" y="36105"/>
                </a:lnTo>
              </a:path>
              <a:path w="375920" h="41275">
                <a:moveTo>
                  <a:pt x="347223" y="36105"/>
                </a:moveTo>
                <a:lnTo>
                  <a:pt x="349674" y="36105"/>
                </a:lnTo>
              </a:path>
              <a:path w="375920" h="41275">
                <a:moveTo>
                  <a:pt x="349674" y="36105"/>
                </a:moveTo>
                <a:lnTo>
                  <a:pt x="352125" y="36105"/>
                </a:lnTo>
              </a:path>
              <a:path w="375920" h="41275">
                <a:moveTo>
                  <a:pt x="352125" y="36105"/>
                </a:moveTo>
                <a:lnTo>
                  <a:pt x="354576" y="36105"/>
                </a:lnTo>
              </a:path>
              <a:path w="375920" h="41275">
                <a:moveTo>
                  <a:pt x="354576" y="36105"/>
                </a:moveTo>
                <a:lnTo>
                  <a:pt x="357027" y="36105"/>
                </a:lnTo>
              </a:path>
              <a:path w="375920" h="41275">
                <a:moveTo>
                  <a:pt x="357027" y="36105"/>
                </a:moveTo>
                <a:lnTo>
                  <a:pt x="359478" y="36105"/>
                </a:lnTo>
              </a:path>
              <a:path w="375920" h="41275">
                <a:moveTo>
                  <a:pt x="359478" y="36105"/>
                </a:moveTo>
                <a:lnTo>
                  <a:pt x="361929" y="36105"/>
                </a:lnTo>
              </a:path>
              <a:path w="375920" h="41275">
                <a:moveTo>
                  <a:pt x="361929" y="36105"/>
                </a:moveTo>
                <a:lnTo>
                  <a:pt x="364380" y="36105"/>
                </a:lnTo>
              </a:path>
              <a:path w="375920" h="41275">
                <a:moveTo>
                  <a:pt x="364380" y="36105"/>
                </a:moveTo>
                <a:lnTo>
                  <a:pt x="366831" y="36105"/>
                </a:lnTo>
              </a:path>
              <a:path w="375920" h="41275">
                <a:moveTo>
                  <a:pt x="366831" y="36105"/>
                </a:moveTo>
                <a:lnTo>
                  <a:pt x="369282" y="36105"/>
                </a:lnTo>
              </a:path>
              <a:path w="375920" h="41275">
                <a:moveTo>
                  <a:pt x="369282" y="36105"/>
                </a:moveTo>
                <a:lnTo>
                  <a:pt x="371733" y="36105"/>
                </a:lnTo>
              </a:path>
              <a:path w="375920" h="41275">
                <a:moveTo>
                  <a:pt x="371733" y="36105"/>
                </a:moveTo>
                <a:lnTo>
                  <a:pt x="374184" y="36105"/>
                </a:lnTo>
              </a:path>
              <a:path w="375920" h="41275">
                <a:moveTo>
                  <a:pt x="374184" y="36105"/>
                </a:moveTo>
                <a:lnTo>
                  <a:pt x="375818" y="36105"/>
                </a:lnTo>
              </a:path>
              <a:path w="375920" h="41275">
                <a:moveTo>
                  <a:pt x="183007" y="31473"/>
                </a:moveTo>
                <a:lnTo>
                  <a:pt x="183007" y="40738"/>
                </a:lnTo>
              </a:path>
              <a:path w="375920" h="41275">
                <a:moveTo>
                  <a:pt x="183007" y="40738"/>
                </a:moveTo>
                <a:lnTo>
                  <a:pt x="183007" y="31473"/>
                </a:lnTo>
              </a:path>
              <a:path w="375920" h="41275">
                <a:moveTo>
                  <a:pt x="375818" y="31473"/>
                </a:moveTo>
                <a:lnTo>
                  <a:pt x="375818" y="40738"/>
                </a:lnTo>
              </a:path>
              <a:path w="375920" h="41275">
                <a:moveTo>
                  <a:pt x="375818" y="40738"/>
                </a:moveTo>
                <a:lnTo>
                  <a:pt x="375818" y="31473"/>
                </a:lnTo>
              </a:path>
            </a:pathLst>
          </a:custGeom>
          <a:ln w="3175">
            <a:solidFill>
              <a:srgbClr val="000000"/>
            </a:solidFill>
          </a:ln>
        </p:spPr>
        <p:txBody>
          <a:bodyPr wrap="square" lIns="0" tIns="0" rIns="0" bIns="0" rtlCol="0"/>
          <a:lstStyle/>
          <a:p>
            <a:endParaRPr/>
          </a:p>
        </p:txBody>
      </p:sp>
      <p:sp>
        <p:nvSpPr>
          <p:cNvPr id="74" name="object 74"/>
          <p:cNvSpPr txBox="1"/>
          <p:nvPr/>
        </p:nvSpPr>
        <p:spPr>
          <a:xfrm>
            <a:off x="4851490" y="7102362"/>
            <a:ext cx="490220" cy="15621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nSpc>
                <a:spcPct val="100000"/>
              </a:lnSpc>
            </a:pPr>
            <a:r>
              <a:rPr sz="100" b="1" dirty="0">
                <a:latin typeface="Arial"/>
                <a:cs typeface="Arial"/>
              </a:rPr>
              <a:t>Herceptin</a:t>
            </a:r>
            <a:r>
              <a:rPr sz="100" b="1" spc="390" dirty="0">
                <a:latin typeface="Arial"/>
                <a:cs typeface="Arial"/>
              </a:rPr>
              <a:t> </a:t>
            </a:r>
            <a:r>
              <a:rPr sz="100" b="1" dirty="0">
                <a:latin typeface="Arial"/>
                <a:cs typeface="Arial"/>
              </a:rPr>
              <a:t>N4.40</a:t>
            </a:r>
            <a:r>
              <a:rPr sz="100" b="1" spc="490" dirty="0">
                <a:latin typeface="Arial"/>
                <a:cs typeface="Arial"/>
              </a:rPr>
              <a:t> </a:t>
            </a:r>
            <a:r>
              <a:rPr sz="100" b="1" dirty="0">
                <a:latin typeface="Arial"/>
                <a:cs typeface="Arial"/>
              </a:rPr>
              <a:t>N4.61</a:t>
            </a:r>
            <a:r>
              <a:rPr sz="100" b="1" spc="490" dirty="0">
                <a:latin typeface="Arial"/>
                <a:cs typeface="Arial"/>
              </a:rPr>
              <a:t> </a:t>
            </a:r>
            <a:r>
              <a:rPr sz="100" b="1" dirty="0">
                <a:latin typeface="Arial"/>
                <a:cs typeface="Arial"/>
              </a:rPr>
              <a:t>N3.82</a:t>
            </a:r>
            <a:r>
              <a:rPr sz="100" b="1" spc="434" dirty="0">
                <a:latin typeface="Arial"/>
                <a:cs typeface="Arial"/>
              </a:rPr>
              <a:t> </a:t>
            </a:r>
            <a:r>
              <a:rPr sz="100" b="1" spc="-10" dirty="0">
                <a:latin typeface="Arial"/>
                <a:cs typeface="Arial"/>
              </a:rPr>
              <a:t>Medium</a:t>
            </a:r>
            <a:endParaRPr sz="100">
              <a:latin typeface="Arial"/>
              <a:cs typeface="Arial"/>
            </a:endParaRPr>
          </a:p>
          <a:p>
            <a:pPr marR="144145" algn="r">
              <a:lnSpc>
                <a:spcPct val="100000"/>
              </a:lnSpc>
              <a:spcBef>
                <a:spcPts val="55"/>
              </a:spcBef>
            </a:pPr>
            <a:r>
              <a:rPr sz="200" b="1" spc="-25" dirty="0">
                <a:latin typeface="Arial"/>
                <a:cs typeface="Arial"/>
              </a:rPr>
              <a:t>A</a:t>
            </a:r>
            <a:r>
              <a:rPr sz="150" b="1" i="1" spc="-25" dirty="0">
                <a:latin typeface="Arial"/>
                <a:cs typeface="Arial"/>
              </a:rPr>
              <a:t>A</a:t>
            </a:r>
            <a:r>
              <a:rPr sz="200" b="1" spc="-25" dirty="0">
                <a:latin typeface="Arial"/>
                <a:cs typeface="Arial"/>
              </a:rPr>
              <a:t>n</a:t>
            </a:r>
            <a:r>
              <a:rPr sz="150" b="1" i="1" spc="-25" dirty="0">
                <a:latin typeface="Arial"/>
                <a:cs typeface="Arial"/>
              </a:rPr>
              <a:t>n</a:t>
            </a:r>
            <a:r>
              <a:rPr sz="200" b="1" spc="-25" dirty="0">
                <a:latin typeface="Arial"/>
                <a:cs typeface="Arial"/>
              </a:rPr>
              <a:t>t</a:t>
            </a:r>
            <a:r>
              <a:rPr sz="150" b="1" i="1" spc="-25" dirty="0">
                <a:latin typeface="Arial"/>
                <a:cs typeface="Arial"/>
              </a:rPr>
              <a:t>ti</a:t>
            </a:r>
            <a:r>
              <a:rPr sz="200" b="1" spc="-25" dirty="0">
                <a:latin typeface="Arial"/>
                <a:cs typeface="Arial"/>
              </a:rPr>
              <a:t>i</a:t>
            </a:r>
            <a:r>
              <a:rPr sz="150" b="1" i="1" spc="-25" dirty="0">
                <a:latin typeface="Arial"/>
                <a:cs typeface="Arial"/>
              </a:rPr>
              <a:t>b</a:t>
            </a:r>
            <a:r>
              <a:rPr sz="200" b="1" spc="-25" dirty="0">
                <a:latin typeface="Arial"/>
                <a:cs typeface="Arial"/>
              </a:rPr>
              <a:t>b</a:t>
            </a:r>
            <a:r>
              <a:rPr sz="150" b="1" i="1" spc="-25" dirty="0">
                <a:latin typeface="Arial"/>
                <a:cs typeface="Arial"/>
              </a:rPr>
              <a:t>o</a:t>
            </a:r>
            <a:r>
              <a:rPr sz="200" b="1" spc="-25" dirty="0">
                <a:latin typeface="Arial"/>
                <a:cs typeface="Arial"/>
              </a:rPr>
              <a:t>o</a:t>
            </a:r>
            <a:r>
              <a:rPr sz="150" b="1" i="1" spc="-25" dirty="0">
                <a:latin typeface="Arial"/>
                <a:cs typeface="Arial"/>
              </a:rPr>
              <a:t>di</a:t>
            </a:r>
            <a:r>
              <a:rPr sz="200" b="1" spc="-25" dirty="0">
                <a:latin typeface="Arial"/>
                <a:cs typeface="Arial"/>
              </a:rPr>
              <a:t>d</a:t>
            </a:r>
            <a:r>
              <a:rPr sz="150" b="1" i="1" spc="-25" dirty="0">
                <a:latin typeface="Arial"/>
                <a:cs typeface="Arial"/>
              </a:rPr>
              <a:t>e</a:t>
            </a:r>
            <a:r>
              <a:rPr sz="200" b="1" spc="-25" dirty="0">
                <a:latin typeface="Arial"/>
                <a:cs typeface="Arial"/>
              </a:rPr>
              <a:t>i</a:t>
            </a:r>
            <a:r>
              <a:rPr sz="150" b="1" i="1" spc="-25" dirty="0">
                <a:latin typeface="Arial"/>
                <a:cs typeface="Arial"/>
              </a:rPr>
              <a:t>s</a:t>
            </a:r>
            <a:r>
              <a:rPr sz="200" b="1" spc="-25" dirty="0">
                <a:latin typeface="Arial"/>
                <a:cs typeface="Arial"/>
              </a:rPr>
              <a:t>e</a:t>
            </a:r>
            <a:r>
              <a:rPr sz="150" b="1" i="1" spc="-25" dirty="0">
                <a:latin typeface="Arial"/>
                <a:cs typeface="Arial"/>
              </a:rPr>
              <a:t>(</a:t>
            </a:r>
            <a:r>
              <a:rPr sz="200" b="1" spc="-25" dirty="0">
                <a:latin typeface="Arial"/>
                <a:cs typeface="Arial"/>
              </a:rPr>
              <a:t>s</a:t>
            </a:r>
            <a:r>
              <a:rPr sz="150" b="1" i="1" spc="-25" dirty="0">
                <a:latin typeface="Arial"/>
                <a:cs typeface="Arial"/>
              </a:rPr>
              <a:t>100µg/ml)</a:t>
            </a:r>
            <a:endParaRPr sz="150">
              <a:latin typeface="Arial"/>
              <a:cs typeface="Arial"/>
            </a:endParaRPr>
          </a:p>
          <a:p>
            <a:pPr marR="93980" algn="r">
              <a:lnSpc>
                <a:spcPct val="100000"/>
              </a:lnSpc>
              <a:spcBef>
                <a:spcPts val="55"/>
              </a:spcBef>
            </a:pPr>
            <a:r>
              <a:rPr sz="200" b="1" spc="-25" dirty="0">
                <a:latin typeface="Arial"/>
                <a:cs typeface="Arial"/>
              </a:rPr>
              <a:t>**</a:t>
            </a:r>
            <a:endParaRPr sz="200">
              <a:latin typeface="Arial"/>
              <a:cs typeface="Arial"/>
            </a:endParaRPr>
          </a:p>
          <a:p>
            <a:pPr marR="27940" algn="r">
              <a:lnSpc>
                <a:spcPct val="100000"/>
              </a:lnSpc>
              <a:spcBef>
                <a:spcPts val="50"/>
              </a:spcBef>
            </a:pPr>
            <a:r>
              <a:rPr sz="200" b="1" spc="-25" dirty="0">
                <a:latin typeface="Arial"/>
                <a:cs typeface="Arial"/>
              </a:rPr>
              <a:t>**</a:t>
            </a:r>
            <a:endParaRPr sz="200">
              <a:latin typeface="Arial"/>
              <a:cs typeface="Arial"/>
            </a:endParaRPr>
          </a:p>
        </p:txBody>
      </p:sp>
      <p:grpSp>
        <p:nvGrpSpPr>
          <p:cNvPr id="75" name="object 75"/>
          <p:cNvGrpSpPr/>
          <p:nvPr/>
        </p:nvGrpSpPr>
        <p:grpSpPr>
          <a:xfrm>
            <a:off x="5613481" y="7226334"/>
            <a:ext cx="718185" cy="368300"/>
            <a:chOff x="5613481" y="7226334"/>
            <a:chExt cx="718185" cy="368300"/>
          </a:xfrm>
        </p:grpSpPr>
        <p:sp>
          <p:nvSpPr>
            <p:cNvPr id="76" name="object 76"/>
            <p:cNvSpPr/>
            <p:nvPr/>
          </p:nvSpPr>
          <p:spPr>
            <a:xfrm>
              <a:off x="5649310" y="7269382"/>
              <a:ext cx="118745" cy="318770"/>
            </a:xfrm>
            <a:custGeom>
              <a:avLst/>
              <a:gdLst/>
              <a:ahLst/>
              <a:cxnLst/>
              <a:rect l="l" t="t" r="r" b="b"/>
              <a:pathLst>
                <a:path w="118745" h="318770">
                  <a:moveTo>
                    <a:pt x="118207" y="0"/>
                  </a:moveTo>
                  <a:lnTo>
                    <a:pt x="0" y="0"/>
                  </a:lnTo>
                  <a:lnTo>
                    <a:pt x="0" y="318562"/>
                  </a:lnTo>
                  <a:lnTo>
                    <a:pt x="118207" y="318562"/>
                  </a:lnTo>
                  <a:lnTo>
                    <a:pt x="118207" y="0"/>
                  </a:lnTo>
                  <a:close/>
                </a:path>
              </a:pathLst>
            </a:custGeom>
            <a:solidFill>
              <a:srgbClr val="7F807F"/>
            </a:solidFill>
          </p:spPr>
          <p:txBody>
            <a:bodyPr wrap="square" lIns="0" tIns="0" rIns="0" bIns="0" rtlCol="0"/>
            <a:lstStyle/>
            <a:p>
              <a:endParaRPr/>
            </a:p>
          </p:txBody>
        </p:sp>
        <p:sp>
          <p:nvSpPr>
            <p:cNvPr id="77" name="object 77"/>
            <p:cNvSpPr/>
            <p:nvPr/>
          </p:nvSpPr>
          <p:spPr>
            <a:xfrm>
              <a:off x="5648041"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78" name="object 78"/>
            <p:cNvSpPr/>
            <p:nvPr/>
          </p:nvSpPr>
          <p:spPr>
            <a:xfrm>
              <a:off x="5649310" y="7269382"/>
              <a:ext cx="0" cy="318135"/>
            </a:xfrm>
            <a:custGeom>
              <a:avLst/>
              <a:gdLst/>
              <a:ahLst/>
              <a:cxnLst/>
              <a:rect l="l" t="t" r="r" b="b"/>
              <a:pathLst>
                <a:path h="318134">
                  <a:moveTo>
                    <a:pt x="0" y="317998"/>
                  </a:moveTo>
                  <a:lnTo>
                    <a:pt x="0" y="0"/>
                  </a:lnTo>
                </a:path>
              </a:pathLst>
            </a:custGeom>
            <a:ln w="3175">
              <a:solidFill>
                <a:srgbClr val="000000"/>
              </a:solidFill>
            </a:ln>
          </p:spPr>
          <p:txBody>
            <a:bodyPr wrap="square" lIns="0" tIns="0" rIns="0" bIns="0" rtlCol="0"/>
            <a:lstStyle/>
            <a:p>
              <a:endParaRPr/>
            </a:p>
          </p:txBody>
        </p:sp>
        <p:sp>
          <p:nvSpPr>
            <p:cNvPr id="79" name="object 79"/>
            <p:cNvSpPr/>
            <p:nvPr/>
          </p:nvSpPr>
          <p:spPr>
            <a:xfrm>
              <a:off x="5649310" y="7269382"/>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0" name="object 80"/>
            <p:cNvSpPr/>
            <p:nvPr/>
          </p:nvSpPr>
          <p:spPr>
            <a:xfrm>
              <a:off x="5767376" y="7269382"/>
              <a:ext cx="0" cy="318135"/>
            </a:xfrm>
            <a:custGeom>
              <a:avLst/>
              <a:gdLst/>
              <a:ahLst/>
              <a:cxnLst/>
              <a:rect l="l" t="t" r="r" b="b"/>
              <a:pathLst>
                <a:path h="318134">
                  <a:moveTo>
                    <a:pt x="0" y="0"/>
                  </a:moveTo>
                  <a:lnTo>
                    <a:pt x="0" y="317998"/>
                  </a:lnTo>
                </a:path>
              </a:pathLst>
            </a:custGeom>
            <a:ln w="3175">
              <a:solidFill>
                <a:srgbClr val="000000"/>
              </a:solidFill>
            </a:ln>
          </p:spPr>
          <p:txBody>
            <a:bodyPr wrap="square" lIns="0" tIns="0" rIns="0" bIns="0" rtlCol="0"/>
            <a:lstStyle/>
            <a:p>
              <a:endParaRPr/>
            </a:p>
          </p:txBody>
        </p:sp>
        <p:sp>
          <p:nvSpPr>
            <p:cNvPr id="81" name="object 81"/>
            <p:cNvSpPr/>
            <p:nvPr/>
          </p:nvSpPr>
          <p:spPr>
            <a:xfrm>
              <a:off x="5678933" y="7249340"/>
              <a:ext cx="59055" cy="20320"/>
            </a:xfrm>
            <a:custGeom>
              <a:avLst/>
              <a:gdLst/>
              <a:ahLst/>
              <a:cxnLst/>
              <a:rect l="l" t="t" r="r" b="b"/>
              <a:pathLst>
                <a:path w="59054" h="20320">
                  <a:moveTo>
                    <a:pt x="0" y="0"/>
                  </a:moveTo>
                  <a:lnTo>
                    <a:pt x="58962" y="0"/>
                  </a:lnTo>
                </a:path>
                <a:path w="59054" h="20320">
                  <a:moveTo>
                    <a:pt x="58962" y="0"/>
                  </a:moveTo>
                  <a:lnTo>
                    <a:pt x="0" y="0"/>
                  </a:lnTo>
                </a:path>
                <a:path w="59054" h="20320">
                  <a:moveTo>
                    <a:pt x="29481" y="0"/>
                  </a:moveTo>
                  <a:lnTo>
                    <a:pt x="29481" y="20042"/>
                  </a:lnTo>
                </a:path>
              </a:pathLst>
            </a:custGeom>
            <a:ln w="3175">
              <a:solidFill>
                <a:srgbClr val="000000"/>
              </a:solidFill>
            </a:ln>
          </p:spPr>
          <p:txBody>
            <a:bodyPr wrap="square" lIns="0" tIns="0" rIns="0" bIns="0" rtlCol="0"/>
            <a:lstStyle/>
            <a:p>
              <a:endParaRPr/>
            </a:p>
          </p:txBody>
        </p:sp>
        <p:pic>
          <p:nvPicPr>
            <p:cNvPr id="82" name="object 82"/>
            <p:cNvPicPr/>
            <p:nvPr/>
          </p:nvPicPr>
          <p:blipFill>
            <a:blip r:embed="rId7" cstate="print"/>
            <a:stretch>
              <a:fillRect/>
            </a:stretch>
          </p:blipFill>
          <p:spPr>
            <a:xfrm>
              <a:off x="5825634" y="7350399"/>
              <a:ext cx="120605" cy="238251"/>
            </a:xfrm>
            <a:prstGeom prst="rect">
              <a:avLst/>
            </a:prstGeom>
          </p:spPr>
        </p:pic>
        <p:pic>
          <p:nvPicPr>
            <p:cNvPr id="83" name="object 83"/>
            <p:cNvPicPr/>
            <p:nvPr/>
          </p:nvPicPr>
          <p:blipFill>
            <a:blip r:embed="rId8" cstate="print"/>
            <a:stretch>
              <a:fillRect/>
            </a:stretch>
          </p:blipFill>
          <p:spPr>
            <a:xfrm>
              <a:off x="6003227" y="7356751"/>
              <a:ext cx="120605" cy="231900"/>
            </a:xfrm>
            <a:prstGeom prst="rect">
              <a:avLst/>
            </a:prstGeom>
          </p:spPr>
        </p:pic>
        <p:sp>
          <p:nvSpPr>
            <p:cNvPr id="84" name="object 84"/>
            <p:cNvSpPr/>
            <p:nvPr/>
          </p:nvSpPr>
          <p:spPr>
            <a:xfrm>
              <a:off x="6182089" y="7245105"/>
              <a:ext cx="118745" cy="342900"/>
            </a:xfrm>
            <a:custGeom>
              <a:avLst/>
              <a:gdLst/>
              <a:ahLst/>
              <a:cxnLst/>
              <a:rect l="l" t="t" r="r" b="b"/>
              <a:pathLst>
                <a:path w="118745" h="342900">
                  <a:moveTo>
                    <a:pt x="118207" y="0"/>
                  </a:moveTo>
                  <a:lnTo>
                    <a:pt x="0" y="0"/>
                  </a:lnTo>
                  <a:lnTo>
                    <a:pt x="0" y="342839"/>
                  </a:lnTo>
                  <a:lnTo>
                    <a:pt x="118207" y="342839"/>
                  </a:lnTo>
                  <a:lnTo>
                    <a:pt x="118207" y="0"/>
                  </a:lnTo>
                  <a:close/>
                </a:path>
              </a:pathLst>
            </a:custGeom>
            <a:solidFill>
              <a:srgbClr val="7F7F7F"/>
            </a:solidFill>
          </p:spPr>
          <p:txBody>
            <a:bodyPr wrap="square" lIns="0" tIns="0" rIns="0" bIns="0" rtlCol="0"/>
            <a:lstStyle/>
            <a:p>
              <a:endParaRPr/>
            </a:p>
          </p:txBody>
        </p:sp>
        <p:sp>
          <p:nvSpPr>
            <p:cNvPr id="85" name="object 85"/>
            <p:cNvSpPr/>
            <p:nvPr/>
          </p:nvSpPr>
          <p:spPr>
            <a:xfrm>
              <a:off x="6180820"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86" name="object 86"/>
            <p:cNvSpPr/>
            <p:nvPr/>
          </p:nvSpPr>
          <p:spPr>
            <a:xfrm>
              <a:off x="6182089" y="7245106"/>
              <a:ext cx="0" cy="342900"/>
            </a:xfrm>
            <a:custGeom>
              <a:avLst/>
              <a:gdLst/>
              <a:ahLst/>
              <a:cxnLst/>
              <a:rect l="l" t="t" r="r" b="b"/>
              <a:pathLst>
                <a:path h="342900">
                  <a:moveTo>
                    <a:pt x="0" y="342275"/>
                  </a:moveTo>
                  <a:lnTo>
                    <a:pt x="0" y="0"/>
                  </a:lnTo>
                </a:path>
              </a:pathLst>
            </a:custGeom>
            <a:ln w="3175">
              <a:solidFill>
                <a:srgbClr val="000000"/>
              </a:solidFill>
            </a:ln>
          </p:spPr>
          <p:txBody>
            <a:bodyPr wrap="square" lIns="0" tIns="0" rIns="0" bIns="0" rtlCol="0"/>
            <a:lstStyle/>
            <a:p>
              <a:endParaRPr/>
            </a:p>
          </p:txBody>
        </p:sp>
        <p:sp>
          <p:nvSpPr>
            <p:cNvPr id="87" name="object 87"/>
            <p:cNvSpPr/>
            <p:nvPr/>
          </p:nvSpPr>
          <p:spPr>
            <a:xfrm>
              <a:off x="6182089" y="7245106"/>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8" name="object 88"/>
            <p:cNvSpPr/>
            <p:nvPr/>
          </p:nvSpPr>
          <p:spPr>
            <a:xfrm>
              <a:off x="6300155" y="7245106"/>
              <a:ext cx="0" cy="342900"/>
            </a:xfrm>
            <a:custGeom>
              <a:avLst/>
              <a:gdLst/>
              <a:ahLst/>
              <a:cxnLst/>
              <a:rect l="l" t="t" r="r" b="b"/>
              <a:pathLst>
                <a:path h="342900">
                  <a:moveTo>
                    <a:pt x="0" y="0"/>
                  </a:moveTo>
                  <a:lnTo>
                    <a:pt x="0" y="342275"/>
                  </a:lnTo>
                </a:path>
              </a:pathLst>
            </a:custGeom>
            <a:ln w="3175">
              <a:solidFill>
                <a:srgbClr val="000000"/>
              </a:solidFill>
            </a:ln>
          </p:spPr>
          <p:txBody>
            <a:bodyPr wrap="square" lIns="0" tIns="0" rIns="0" bIns="0" rtlCol="0"/>
            <a:lstStyle/>
            <a:p>
              <a:endParaRPr/>
            </a:p>
          </p:txBody>
        </p:sp>
        <p:sp>
          <p:nvSpPr>
            <p:cNvPr id="89" name="object 89"/>
            <p:cNvSpPr/>
            <p:nvPr/>
          </p:nvSpPr>
          <p:spPr>
            <a:xfrm>
              <a:off x="6211712" y="7240448"/>
              <a:ext cx="59055" cy="5080"/>
            </a:xfrm>
            <a:custGeom>
              <a:avLst/>
              <a:gdLst/>
              <a:ahLst/>
              <a:cxnLst/>
              <a:rect l="l" t="t" r="r" b="b"/>
              <a:pathLst>
                <a:path w="59054" h="5079">
                  <a:moveTo>
                    <a:pt x="0" y="0"/>
                  </a:moveTo>
                  <a:lnTo>
                    <a:pt x="58962" y="0"/>
                  </a:lnTo>
                </a:path>
                <a:path w="59054" h="5079">
                  <a:moveTo>
                    <a:pt x="58962" y="0"/>
                  </a:moveTo>
                  <a:lnTo>
                    <a:pt x="0" y="0"/>
                  </a:lnTo>
                </a:path>
                <a:path w="59054" h="5079">
                  <a:moveTo>
                    <a:pt x="29481" y="0"/>
                  </a:moveTo>
                  <a:lnTo>
                    <a:pt x="29481" y="4657"/>
                  </a:lnTo>
                </a:path>
              </a:pathLst>
            </a:custGeom>
            <a:ln w="3175">
              <a:solidFill>
                <a:srgbClr val="000000"/>
              </a:solidFill>
            </a:ln>
          </p:spPr>
          <p:txBody>
            <a:bodyPr wrap="square" lIns="0" tIns="0" rIns="0" bIns="0" rtlCol="0"/>
            <a:lstStyle/>
            <a:p>
              <a:endParaRPr/>
            </a:p>
          </p:txBody>
        </p:sp>
        <p:sp>
          <p:nvSpPr>
            <p:cNvPr id="90" name="object 90"/>
            <p:cNvSpPr/>
            <p:nvPr/>
          </p:nvSpPr>
          <p:spPr>
            <a:xfrm>
              <a:off x="5614751" y="7227604"/>
              <a:ext cx="715645" cy="365760"/>
            </a:xfrm>
            <a:custGeom>
              <a:avLst/>
              <a:gdLst/>
              <a:ahLst/>
              <a:cxnLst/>
              <a:rect l="l" t="t" r="r" b="b"/>
              <a:pathLst>
                <a:path w="715645" h="365759">
                  <a:moveTo>
                    <a:pt x="4937" y="360341"/>
                  </a:moveTo>
                  <a:lnTo>
                    <a:pt x="7476" y="360341"/>
                  </a:lnTo>
                </a:path>
                <a:path w="715645" h="365759">
                  <a:moveTo>
                    <a:pt x="7476" y="360341"/>
                  </a:moveTo>
                  <a:lnTo>
                    <a:pt x="10015" y="360341"/>
                  </a:lnTo>
                </a:path>
                <a:path w="715645" h="365759">
                  <a:moveTo>
                    <a:pt x="10015" y="360341"/>
                  </a:moveTo>
                  <a:lnTo>
                    <a:pt x="12554" y="360341"/>
                  </a:lnTo>
                </a:path>
                <a:path w="715645" h="365759">
                  <a:moveTo>
                    <a:pt x="12554" y="360341"/>
                  </a:moveTo>
                  <a:lnTo>
                    <a:pt x="15093" y="360341"/>
                  </a:lnTo>
                </a:path>
                <a:path w="715645" h="365759">
                  <a:moveTo>
                    <a:pt x="15093" y="360341"/>
                  </a:moveTo>
                  <a:lnTo>
                    <a:pt x="17632" y="360341"/>
                  </a:lnTo>
                </a:path>
                <a:path w="715645" h="365759">
                  <a:moveTo>
                    <a:pt x="17632" y="360341"/>
                  </a:moveTo>
                  <a:lnTo>
                    <a:pt x="20171" y="360341"/>
                  </a:lnTo>
                </a:path>
                <a:path w="715645" h="365759">
                  <a:moveTo>
                    <a:pt x="20171" y="360341"/>
                  </a:moveTo>
                  <a:lnTo>
                    <a:pt x="22710" y="360341"/>
                  </a:lnTo>
                </a:path>
                <a:path w="715645" h="365759">
                  <a:moveTo>
                    <a:pt x="22710" y="360341"/>
                  </a:moveTo>
                  <a:lnTo>
                    <a:pt x="25249" y="360341"/>
                  </a:lnTo>
                </a:path>
                <a:path w="715645" h="365759">
                  <a:moveTo>
                    <a:pt x="25249" y="360341"/>
                  </a:moveTo>
                  <a:lnTo>
                    <a:pt x="27788" y="360341"/>
                  </a:lnTo>
                </a:path>
                <a:path w="715645" h="365759">
                  <a:moveTo>
                    <a:pt x="27788" y="360341"/>
                  </a:moveTo>
                  <a:lnTo>
                    <a:pt x="30327" y="360341"/>
                  </a:lnTo>
                </a:path>
                <a:path w="715645" h="365759">
                  <a:moveTo>
                    <a:pt x="30327" y="360341"/>
                  </a:moveTo>
                  <a:lnTo>
                    <a:pt x="32866" y="360341"/>
                  </a:lnTo>
                </a:path>
                <a:path w="715645" h="365759">
                  <a:moveTo>
                    <a:pt x="32866" y="360341"/>
                  </a:moveTo>
                  <a:lnTo>
                    <a:pt x="35405" y="360341"/>
                  </a:lnTo>
                </a:path>
                <a:path w="715645" h="365759">
                  <a:moveTo>
                    <a:pt x="35405" y="360341"/>
                  </a:moveTo>
                  <a:lnTo>
                    <a:pt x="37944" y="360341"/>
                  </a:lnTo>
                </a:path>
                <a:path w="715645" h="365759">
                  <a:moveTo>
                    <a:pt x="37944" y="360341"/>
                  </a:moveTo>
                  <a:lnTo>
                    <a:pt x="40483" y="360341"/>
                  </a:lnTo>
                </a:path>
                <a:path w="715645" h="365759">
                  <a:moveTo>
                    <a:pt x="40483" y="360341"/>
                  </a:moveTo>
                  <a:lnTo>
                    <a:pt x="43022" y="360341"/>
                  </a:lnTo>
                </a:path>
                <a:path w="715645" h="365759">
                  <a:moveTo>
                    <a:pt x="43022" y="360341"/>
                  </a:moveTo>
                  <a:lnTo>
                    <a:pt x="45561" y="360341"/>
                  </a:lnTo>
                </a:path>
                <a:path w="715645" h="365759">
                  <a:moveTo>
                    <a:pt x="45561" y="360341"/>
                  </a:moveTo>
                  <a:lnTo>
                    <a:pt x="48101" y="360341"/>
                  </a:lnTo>
                </a:path>
                <a:path w="715645" h="365759">
                  <a:moveTo>
                    <a:pt x="48101" y="360341"/>
                  </a:moveTo>
                  <a:lnTo>
                    <a:pt x="50640" y="360341"/>
                  </a:lnTo>
                </a:path>
                <a:path w="715645" h="365759">
                  <a:moveTo>
                    <a:pt x="50640" y="360341"/>
                  </a:moveTo>
                  <a:lnTo>
                    <a:pt x="53179" y="360341"/>
                  </a:lnTo>
                </a:path>
                <a:path w="715645" h="365759">
                  <a:moveTo>
                    <a:pt x="53179" y="360341"/>
                  </a:moveTo>
                  <a:lnTo>
                    <a:pt x="55718" y="360341"/>
                  </a:lnTo>
                </a:path>
                <a:path w="715645" h="365759">
                  <a:moveTo>
                    <a:pt x="55718" y="360341"/>
                  </a:moveTo>
                  <a:lnTo>
                    <a:pt x="58257" y="360341"/>
                  </a:lnTo>
                </a:path>
                <a:path w="715645" h="365759">
                  <a:moveTo>
                    <a:pt x="58257" y="360341"/>
                  </a:moveTo>
                  <a:lnTo>
                    <a:pt x="60796" y="360341"/>
                  </a:lnTo>
                </a:path>
                <a:path w="715645" h="365759">
                  <a:moveTo>
                    <a:pt x="60796" y="360341"/>
                  </a:moveTo>
                  <a:lnTo>
                    <a:pt x="63335" y="360341"/>
                  </a:lnTo>
                </a:path>
                <a:path w="715645" h="365759">
                  <a:moveTo>
                    <a:pt x="63335" y="360341"/>
                  </a:moveTo>
                  <a:lnTo>
                    <a:pt x="65874" y="360341"/>
                  </a:lnTo>
                </a:path>
                <a:path w="715645" h="365759">
                  <a:moveTo>
                    <a:pt x="65874" y="360341"/>
                  </a:moveTo>
                  <a:lnTo>
                    <a:pt x="68413" y="360341"/>
                  </a:lnTo>
                </a:path>
                <a:path w="715645" h="365759">
                  <a:moveTo>
                    <a:pt x="68413" y="360341"/>
                  </a:moveTo>
                  <a:lnTo>
                    <a:pt x="70952" y="360341"/>
                  </a:lnTo>
                </a:path>
                <a:path w="715645" h="365759">
                  <a:moveTo>
                    <a:pt x="70952" y="360341"/>
                  </a:moveTo>
                  <a:lnTo>
                    <a:pt x="73491" y="360341"/>
                  </a:lnTo>
                </a:path>
                <a:path w="715645" h="365759">
                  <a:moveTo>
                    <a:pt x="73491" y="360341"/>
                  </a:moveTo>
                  <a:lnTo>
                    <a:pt x="76030" y="360341"/>
                  </a:lnTo>
                </a:path>
                <a:path w="715645" h="365759">
                  <a:moveTo>
                    <a:pt x="76030" y="360341"/>
                  </a:moveTo>
                  <a:lnTo>
                    <a:pt x="78569" y="360341"/>
                  </a:lnTo>
                </a:path>
                <a:path w="715645" h="365759">
                  <a:moveTo>
                    <a:pt x="78569" y="360341"/>
                  </a:moveTo>
                  <a:lnTo>
                    <a:pt x="81108" y="360341"/>
                  </a:lnTo>
                </a:path>
                <a:path w="715645" h="365759">
                  <a:moveTo>
                    <a:pt x="81108" y="360341"/>
                  </a:moveTo>
                  <a:lnTo>
                    <a:pt x="83647" y="360341"/>
                  </a:lnTo>
                </a:path>
                <a:path w="715645" h="365759">
                  <a:moveTo>
                    <a:pt x="83647" y="360341"/>
                  </a:moveTo>
                  <a:lnTo>
                    <a:pt x="86186" y="360341"/>
                  </a:lnTo>
                </a:path>
                <a:path w="715645" h="365759">
                  <a:moveTo>
                    <a:pt x="86186" y="360341"/>
                  </a:moveTo>
                  <a:lnTo>
                    <a:pt x="88725" y="360341"/>
                  </a:lnTo>
                </a:path>
                <a:path w="715645" h="365759">
                  <a:moveTo>
                    <a:pt x="88725" y="360341"/>
                  </a:moveTo>
                  <a:lnTo>
                    <a:pt x="91265" y="360341"/>
                  </a:lnTo>
                </a:path>
                <a:path w="715645" h="365759">
                  <a:moveTo>
                    <a:pt x="91265" y="360341"/>
                  </a:moveTo>
                  <a:lnTo>
                    <a:pt x="93804" y="360341"/>
                  </a:lnTo>
                </a:path>
                <a:path w="715645" h="365759">
                  <a:moveTo>
                    <a:pt x="93804" y="360341"/>
                  </a:moveTo>
                  <a:lnTo>
                    <a:pt x="96343" y="360341"/>
                  </a:lnTo>
                </a:path>
                <a:path w="715645" h="365759">
                  <a:moveTo>
                    <a:pt x="96343" y="360341"/>
                  </a:moveTo>
                  <a:lnTo>
                    <a:pt x="98882" y="360341"/>
                  </a:lnTo>
                </a:path>
                <a:path w="715645" h="365759">
                  <a:moveTo>
                    <a:pt x="98882" y="360341"/>
                  </a:moveTo>
                  <a:lnTo>
                    <a:pt x="101421" y="360341"/>
                  </a:lnTo>
                </a:path>
                <a:path w="715645" h="365759">
                  <a:moveTo>
                    <a:pt x="101421" y="360341"/>
                  </a:moveTo>
                  <a:lnTo>
                    <a:pt x="103960" y="360341"/>
                  </a:lnTo>
                </a:path>
                <a:path w="715645" h="365759">
                  <a:moveTo>
                    <a:pt x="103960" y="360341"/>
                  </a:moveTo>
                  <a:lnTo>
                    <a:pt x="106499" y="360341"/>
                  </a:lnTo>
                </a:path>
                <a:path w="715645" h="365759">
                  <a:moveTo>
                    <a:pt x="106499" y="360341"/>
                  </a:moveTo>
                  <a:lnTo>
                    <a:pt x="109038" y="360341"/>
                  </a:lnTo>
                </a:path>
                <a:path w="715645" h="365759">
                  <a:moveTo>
                    <a:pt x="109038" y="360341"/>
                  </a:moveTo>
                  <a:lnTo>
                    <a:pt x="111577" y="360341"/>
                  </a:lnTo>
                </a:path>
                <a:path w="715645" h="365759">
                  <a:moveTo>
                    <a:pt x="111577" y="360341"/>
                  </a:moveTo>
                  <a:lnTo>
                    <a:pt x="114116" y="360341"/>
                  </a:lnTo>
                </a:path>
                <a:path w="715645" h="365759">
                  <a:moveTo>
                    <a:pt x="114116" y="360341"/>
                  </a:moveTo>
                  <a:lnTo>
                    <a:pt x="116655" y="360341"/>
                  </a:lnTo>
                </a:path>
                <a:path w="715645" h="365759">
                  <a:moveTo>
                    <a:pt x="116655" y="360341"/>
                  </a:moveTo>
                  <a:lnTo>
                    <a:pt x="119194" y="360341"/>
                  </a:lnTo>
                </a:path>
                <a:path w="715645" h="365759">
                  <a:moveTo>
                    <a:pt x="119194" y="360341"/>
                  </a:moveTo>
                  <a:lnTo>
                    <a:pt x="121733" y="360341"/>
                  </a:lnTo>
                </a:path>
                <a:path w="715645" h="365759">
                  <a:moveTo>
                    <a:pt x="121733" y="360341"/>
                  </a:moveTo>
                  <a:lnTo>
                    <a:pt x="124272" y="360341"/>
                  </a:lnTo>
                </a:path>
                <a:path w="715645" h="365759">
                  <a:moveTo>
                    <a:pt x="124272" y="360341"/>
                  </a:moveTo>
                  <a:lnTo>
                    <a:pt x="126811" y="360341"/>
                  </a:lnTo>
                </a:path>
                <a:path w="715645" h="365759">
                  <a:moveTo>
                    <a:pt x="126811" y="360341"/>
                  </a:moveTo>
                  <a:lnTo>
                    <a:pt x="129350" y="360341"/>
                  </a:lnTo>
                </a:path>
                <a:path w="715645" h="365759">
                  <a:moveTo>
                    <a:pt x="129350" y="360341"/>
                  </a:moveTo>
                  <a:lnTo>
                    <a:pt x="131889" y="360341"/>
                  </a:lnTo>
                </a:path>
                <a:path w="715645" h="365759">
                  <a:moveTo>
                    <a:pt x="131889" y="360341"/>
                  </a:moveTo>
                  <a:lnTo>
                    <a:pt x="134429" y="360341"/>
                  </a:lnTo>
                </a:path>
                <a:path w="715645" h="365759">
                  <a:moveTo>
                    <a:pt x="134429" y="360341"/>
                  </a:moveTo>
                  <a:lnTo>
                    <a:pt x="136968" y="360341"/>
                  </a:lnTo>
                </a:path>
                <a:path w="715645" h="365759">
                  <a:moveTo>
                    <a:pt x="136968" y="360341"/>
                  </a:moveTo>
                  <a:lnTo>
                    <a:pt x="139507" y="360341"/>
                  </a:lnTo>
                </a:path>
                <a:path w="715645" h="365759">
                  <a:moveTo>
                    <a:pt x="139507" y="360341"/>
                  </a:moveTo>
                  <a:lnTo>
                    <a:pt x="142046" y="360341"/>
                  </a:lnTo>
                </a:path>
                <a:path w="715645" h="365759">
                  <a:moveTo>
                    <a:pt x="142046" y="360341"/>
                  </a:moveTo>
                  <a:lnTo>
                    <a:pt x="144585" y="360341"/>
                  </a:lnTo>
                </a:path>
                <a:path w="715645" h="365759">
                  <a:moveTo>
                    <a:pt x="144585" y="360341"/>
                  </a:moveTo>
                  <a:lnTo>
                    <a:pt x="147124" y="360341"/>
                  </a:lnTo>
                </a:path>
                <a:path w="715645" h="365759">
                  <a:moveTo>
                    <a:pt x="147124" y="360341"/>
                  </a:moveTo>
                  <a:lnTo>
                    <a:pt x="149663" y="360341"/>
                  </a:lnTo>
                </a:path>
                <a:path w="715645" h="365759">
                  <a:moveTo>
                    <a:pt x="149663" y="360341"/>
                  </a:moveTo>
                  <a:lnTo>
                    <a:pt x="152202" y="360341"/>
                  </a:lnTo>
                </a:path>
                <a:path w="715645" h="365759">
                  <a:moveTo>
                    <a:pt x="152202" y="360341"/>
                  </a:moveTo>
                  <a:lnTo>
                    <a:pt x="154741" y="360341"/>
                  </a:lnTo>
                </a:path>
                <a:path w="715645" h="365759">
                  <a:moveTo>
                    <a:pt x="154741" y="360341"/>
                  </a:moveTo>
                  <a:lnTo>
                    <a:pt x="157280" y="360341"/>
                  </a:lnTo>
                </a:path>
                <a:path w="715645" h="365759">
                  <a:moveTo>
                    <a:pt x="157280" y="360341"/>
                  </a:moveTo>
                  <a:lnTo>
                    <a:pt x="159819" y="360341"/>
                  </a:lnTo>
                </a:path>
                <a:path w="715645" h="365759">
                  <a:moveTo>
                    <a:pt x="159819" y="360341"/>
                  </a:moveTo>
                  <a:lnTo>
                    <a:pt x="162358" y="360341"/>
                  </a:lnTo>
                </a:path>
                <a:path w="715645" h="365759">
                  <a:moveTo>
                    <a:pt x="162358" y="360341"/>
                  </a:moveTo>
                  <a:lnTo>
                    <a:pt x="164897" y="360341"/>
                  </a:lnTo>
                </a:path>
                <a:path w="715645" h="365759">
                  <a:moveTo>
                    <a:pt x="164897" y="360341"/>
                  </a:moveTo>
                  <a:lnTo>
                    <a:pt x="167436" y="360341"/>
                  </a:lnTo>
                </a:path>
                <a:path w="715645" h="365759">
                  <a:moveTo>
                    <a:pt x="167436" y="360341"/>
                  </a:moveTo>
                  <a:lnTo>
                    <a:pt x="169975" y="360341"/>
                  </a:lnTo>
                </a:path>
                <a:path w="715645" h="365759">
                  <a:moveTo>
                    <a:pt x="169975" y="360341"/>
                  </a:moveTo>
                  <a:lnTo>
                    <a:pt x="172514" y="360341"/>
                  </a:lnTo>
                </a:path>
                <a:path w="715645" h="365759">
                  <a:moveTo>
                    <a:pt x="172514" y="360341"/>
                  </a:moveTo>
                  <a:lnTo>
                    <a:pt x="175053" y="360341"/>
                  </a:lnTo>
                </a:path>
                <a:path w="715645" h="365759">
                  <a:moveTo>
                    <a:pt x="175053" y="360341"/>
                  </a:moveTo>
                  <a:lnTo>
                    <a:pt x="177592" y="360341"/>
                  </a:lnTo>
                </a:path>
                <a:path w="715645" h="365759">
                  <a:moveTo>
                    <a:pt x="177592" y="360341"/>
                  </a:moveTo>
                  <a:lnTo>
                    <a:pt x="180132" y="360341"/>
                  </a:lnTo>
                </a:path>
                <a:path w="715645" h="365759">
                  <a:moveTo>
                    <a:pt x="180132" y="360341"/>
                  </a:moveTo>
                  <a:lnTo>
                    <a:pt x="182671" y="360341"/>
                  </a:lnTo>
                </a:path>
                <a:path w="715645" h="365759">
                  <a:moveTo>
                    <a:pt x="182671" y="360341"/>
                  </a:moveTo>
                  <a:lnTo>
                    <a:pt x="185210" y="360341"/>
                  </a:lnTo>
                </a:path>
                <a:path w="715645" h="365759">
                  <a:moveTo>
                    <a:pt x="185210" y="360341"/>
                  </a:moveTo>
                  <a:lnTo>
                    <a:pt x="187749" y="360341"/>
                  </a:lnTo>
                </a:path>
                <a:path w="715645" h="365759">
                  <a:moveTo>
                    <a:pt x="187749" y="360341"/>
                  </a:moveTo>
                  <a:lnTo>
                    <a:pt x="190288" y="360341"/>
                  </a:lnTo>
                </a:path>
                <a:path w="715645" h="365759">
                  <a:moveTo>
                    <a:pt x="190288" y="360341"/>
                  </a:moveTo>
                  <a:lnTo>
                    <a:pt x="192827" y="360341"/>
                  </a:lnTo>
                </a:path>
                <a:path w="715645" h="365759">
                  <a:moveTo>
                    <a:pt x="192827" y="360341"/>
                  </a:moveTo>
                  <a:lnTo>
                    <a:pt x="195366" y="360341"/>
                  </a:lnTo>
                </a:path>
                <a:path w="715645" h="365759">
                  <a:moveTo>
                    <a:pt x="195366" y="360341"/>
                  </a:moveTo>
                  <a:lnTo>
                    <a:pt x="197905" y="360341"/>
                  </a:lnTo>
                </a:path>
                <a:path w="715645" h="365759">
                  <a:moveTo>
                    <a:pt x="197905" y="360341"/>
                  </a:moveTo>
                  <a:lnTo>
                    <a:pt x="200444" y="360341"/>
                  </a:lnTo>
                </a:path>
                <a:path w="715645" h="365759">
                  <a:moveTo>
                    <a:pt x="200444" y="360341"/>
                  </a:moveTo>
                  <a:lnTo>
                    <a:pt x="202983" y="360341"/>
                  </a:lnTo>
                </a:path>
                <a:path w="715645" h="365759">
                  <a:moveTo>
                    <a:pt x="202983" y="360341"/>
                  </a:moveTo>
                  <a:lnTo>
                    <a:pt x="205522" y="360341"/>
                  </a:lnTo>
                </a:path>
                <a:path w="715645" h="365759">
                  <a:moveTo>
                    <a:pt x="205522" y="360341"/>
                  </a:moveTo>
                  <a:lnTo>
                    <a:pt x="208061" y="360341"/>
                  </a:lnTo>
                </a:path>
                <a:path w="715645" h="365759">
                  <a:moveTo>
                    <a:pt x="208061" y="360341"/>
                  </a:moveTo>
                  <a:lnTo>
                    <a:pt x="210600" y="360341"/>
                  </a:lnTo>
                </a:path>
                <a:path w="715645" h="365759">
                  <a:moveTo>
                    <a:pt x="210600" y="360341"/>
                  </a:moveTo>
                  <a:lnTo>
                    <a:pt x="213139" y="360341"/>
                  </a:lnTo>
                </a:path>
                <a:path w="715645" h="365759">
                  <a:moveTo>
                    <a:pt x="213139" y="360341"/>
                  </a:moveTo>
                  <a:lnTo>
                    <a:pt x="215678" y="360341"/>
                  </a:lnTo>
                </a:path>
                <a:path w="715645" h="365759">
                  <a:moveTo>
                    <a:pt x="215678" y="360341"/>
                  </a:moveTo>
                  <a:lnTo>
                    <a:pt x="218217" y="360341"/>
                  </a:lnTo>
                </a:path>
                <a:path w="715645" h="365759">
                  <a:moveTo>
                    <a:pt x="218217" y="360341"/>
                  </a:moveTo>
                  <a:lnTo>
                    <a:pt x="220756" y="360341"/>
                  </a:lnTo>
                </a:path>
                <a:path w="715645" h="365759">
                  <a:moveTo>
                    <a:pt x="220756" y="360341"/>
                  </a:moveTo>
                  <a:lnTo>
                    <a:pt x="223296" y="360341"/>
                  </a:lnTo>
                </a:path>
                <a:path w="715645" h="365759">
                  <a:moveTo>
                    <a:pt x="223296" y="360341"/>
                  </a:moveTo>
                  <a:lnTo>
                    <a:pt x="225835" y="360341"/>
                  </a:lnTo>
                </a:path>
                <a:path w="715645" h="365759">
                  <a:moveTo>
                    <a:pt x="225835" y="360341"/>
                  </a:moveTo>
                  <a:lnTo>
                    <a:pt x="228374" y="360341"/>
                  </a:lnTo>
                </a:path>
                <a:path w="715645" h="365759">
                  <a:moveTo>
                    <a:pt x="228374" y="360341"/>
                  </a:moveTo>
                  <a:lnTo>
                    <a:pt x="230913" y="360341"/>
                  </a:lnTo>
                </a:path>
                <a:path w="715645" h="365759">
                  <a:moveTo>
                    <a:pt x="230913" y="360341"/>
                  </a:moveTo>
                  <a:lnTo>
                    <a:pt x="233452" y="360341"/>
                  </a:lnTo>
                </a:path>
                <a:path w="715645" h="365759">
                  <a:moveTo>
                    <a:pt x="233452" y="360341"/>
                  </a:moveTo>
                  <a:lnTo>
                    <a:pt x="235991" y="360341"/>
                  </a:lnTo>
                </a:path>
                <a:path w="715645" h="365759">
                  <a:moveTo>
                    <a:pt x="235991" y="360341"/>
                  </a:moveTo>
                  <a:lnTo>
                    <a:pt x="238530" y="360341"/>
                  </a:lnTo>
                </a:path>
                <a:path w="715645" h="365759">
                  <a:moveTo>
                    <a:pt x="238530" y="360341"/>
                  </a:moveTo>
                  <a:lnTo>
                    <a:pt x="241069" y="360341"/>
                  </a:lnTo>
                </a:path>
                <a:path w="715645" h="365759">
                  <a:moveTo>
                    <a:pt x="241069" y="360341"/>
                  </a:moveTo>
                  <a:lnTo>
                    <a:pt x="243608" y="360341"/>
                  </a:lnTo>
                </a:path>
                <a:path w="715645" h="365759">
                  <a:moveTo>
                    <a:pt x="243608" y="360341"/>
                  </a:moveTo>
                  <a:lnTo>
                    <a:pt x="246147" y="360341"/>
                  </a:lnTo>
                </a:path>
                <a:path w="715645" h="365759">
                  <a:moveTo>
                    <a:pt x="246147" y="360341"/>
                  </a:moveTo>
                  <a:lnTo>
                    <a:pt x="248686" y="360341"/>
                  </a:lnTo>
                </a:path>
                <a:path w="715645" h="365759">
                  <a:moveTo>
                    <a:pt x="248686" y="360341"/>
                  </a:moveTo>
                  <a:lnTo>
                    <a:pt x="251225" y="360341"/>
                  </a:lnTo>
                </a:path>
                <a:path w="715645" h="365759">
                  <a:moveTo>
                    <a:pt x="251225" y="360341"/>
                  </a:moveTo>
                  <a:lnTo>
                    <a:pt x="253764" y="360341"/>
                  </a:lnTo>
                </a:path>
                <a:path w="715645" h="365759">
                  <a:moveTo>
                    <a:pt x="253764" y="360341"/>
                  </a:moveTo>
                  <a:lnTo>
                    <a:pt x="256303" y="360341"/>
                  </a:lnTo>
                </a:path>
                <a:path w="715645" h="365759">
                  <a:moveTo>
                    <a:pt x="256303" y="360341"/>
                  </a:moveTo>
                  <a:lnTo>
                    <a:pt x="258842" y="360341"/>
                  </a:lnTo>
                </a:path>
                <a:path w="715645" h="365759">
                  <a:moveTo>
                    <a:pt x="258842" y="360341"/>
                  </a:moveTo>
                  <a:lnTo>
                    <a:pt x="261381" y="360341"/>
                  </a:lnTo>
                </a:path>
                <a:path w="715645" h="365759">
                  <a:moveTo>
                    <a:pt x="261381" y="360341"/>
                  </a:moveTo>
                  <a:lnTo>
                    <a:pt x="263920" y="360341"/>
                  </a:lnTo>
                </a:path>
                <a:path w="715645" h="365759">
                  <a:moveTo>
                    <a:pt x="263920" y="360341"/>
                  </a:moveTo>
                  <a:lnTo>
                    <a:pt x="266460" y="360341"/>
                  </a:lnTo>
                </a:path>
                <a:path w="715645" h="365759">
                  <a:moveTo>
                    <a:pt x="266460" y="360341"/>
                  </a:moveTo>
                  <a:lnTo>
                    <a:pt x="268999" y="360341"/>
                  </a:lnTo>
                </a:path>
                <a:path w="715645" h="365759">
                  <a:moveTo>
                    <a:pt x="268999" y="360341"/>
                  </a:moveTo>
                  <a:lnTo>
                    <a:pt x="271538" y="360341"/>
                  </a:lnTo>
                </a:path>
                <a:path w="715645" h="365759">
                  <a:moveTo>
                    <a:pt x="271538" y="360341"/>
                  </a:moveTo>
                  <a:lnTo>
                    <a:pt x="274077" y="360341"/>
                  </a:lnTo>
                </a:path>
                <a:path w="715645" h="365759">
                  <a:moveTo>
                    <a:pt x="274077" y="360341"/>
                  </a:moveTo>
                  <a:lnTo>
                    <a:pt x="276616" y="360341"/>
                  </a:lnTo>
                </a:path>
                <a:path w="715645" h="365759">
                  <a:moveTo>
                    <a:pt x="276616" y="360341"/>
                  </a:moveTo>
                  <a:lnTo>
                    <a:pt x="279155" y="360341"/>
                  </a:lnTo>
                </a:path>
                <a:path w="715645" h="365759">
                  <a:moveTo>
                    <a:pt x="279155" y="360341"/>
                  </a:moveTo>
                  <a:lnTo>
                    <a:pt x="281694" y="360341"/>
                  </a:lnTo>
                </a:path>
                <a:path w="715645" h="365759">
                  <a:moveTo>
                    <a:pt x="281694" y="360341"/>
                  </a:moveTo>
                  <a:lnTo>
                    <a:pt x="284233" y="360341"/>
                  </a:lnTo>
                </a:path>
                <a:path w="715645" h="365759">
                  <a:moveTo>
                    <a:pt x="284233" y="360341"/>
                  </a:moveTo>
                  <a:lnTo>
                    <a:pt x="286772" y="360341"/>
                  </a:lnTo>
                </a:path>
                <a:path w="715645" h="365759">
                  <a:moveTo>
                    <a:pt x="286772" y="360341"/>
                  </a:moveTo>
                  <a:lnTo>
                    <a:pt x="289311" y="360341"/>
                  </a:lnTo>
                </a:path>
                <a:path w="715645" h="365759">
                  <a:moveTo>
                    <a:pt x="289311" y="360341"/>
                  </a:moveTo>
                  <a:lnTo>
                    <a:pt x="291850" y="360341"/>
                  </a:lnTo>
                </a:path>
                <a:path w="715645" h="365759">
                  <a:moveTo>
                    <a:pt x="291850" y="360341"/>
                  </a:moveTo>
                  <a:lnTo>
                    <a:pt x="294389" y="360341"/>
                  </a:lnTo>
                </a:path>
                <a:path w="715645" h="365759">
                  <a:moveTo>
                    <a:pt x="294389" y="360341"/>
                  </a:moveTo>
                  <a:lnTo>
                    <a:pt x="296928" y="360341"/>
                  </a:lnTo>
                </a:path>
                <a:path w="715645" h="365759">
                  <a:moveTo>
                    <a:pt x="296928" y="360341"/>
                  </a:moveTo>
                  <a:lnTo>
                    <a:pt x="299467" y="360341"/>
                  </a:lnTo>
                </a:path>
                <a:path w="715645" h="365759">
                  <a:moveTo>
                    <a:pt x="299467" y="360341"/>
                  </a:moveTo>
                  <a:lnTo>
                    <a:pt x="302006" y="360341"/>
                  </a:lnTo>
                </a:path>
                <a:path w="715645" h="365759">
                  <a:moveTo>
                    <a:pt x="302006" y="360341"/>
                  </a:moveTo>
                  <a:lnTo>
                    <a:pt x="304545" y="360341"/>
                  </a:lnTo>
                </a:path>
                <a:path w="715645" h="365759">
                  <a:moveTo>
                    <a:pt x="304545" y="360341"/>
                  </a:moveTo>
                  <a:lnTo>
                    <a:pt x="307084" y="360341"/>
                  </a:lnTo>
                </a:path>
                <a:path w="715645" h="365759">
                  <a:moveTo>
                    <a:pt x="307084" y="360341"/>
                  </a:moveTo>
                  <a:lnTo>
                    <a:pt x="309624" y="360341"/>
                  </a:lnTo>
                </a:path>
                <a:path w="715645" h="365759">
                  <a:moveTo>
                    <a:pt x="309624" y="360341"/>
                  </a:moveTo>
                  <a:lnTo>
                    <a:pt x="312163" y="360341"/>
                  </a:lnTo>
                </a:path>
                <a:path w="715645" h="365759">
                  <a:moveTo>
                    <a:pt x="312163" y="360341"/>
                  </a:moveTo>
                  <a:lnTo>
                    <a:pt x="314702" y="360341"/>
                  </a:lnTo>
                </a:path>
                <a:path w="715645" h="365759">
                  <a:moveTo>
                    <a:pt x="314702" y="360341"/>
                  </a:moveTo>
                  <a:lnTo>
                    <a:pt x="317241" y="360341"/>
                  </a:lnTo>
                </a:path>
                <a:path w="715645" h="365759">
                  <a:moveTo>
                    <a:pt x="317241" y="360341"/>
                  </a:moveTo>
                  <a:lnTo>
                    <a:pt x="319780" y="360341"/>
                  </a:lnTo>
                </a:path>
                <a:path w="715645" h="365759">
                  <a:moveTo>
                    <a:pt x="319780" y="360341"/>
                  </a:moveTo>
                  <a:lnTo>
                    <a:pt x="322319" y="360341"/>
                  </a:lnTo>
                </a:path>
                <a:path w="715645" h="365759">
                  <a:moveTo>
                    <a:pt x="322319" y="360341"/>
                  </a:moveTo>
                  <a:lnTo>
                    <a:pt x="324858" y="360341"/>
                  </a:lnTo>
                </a:path>
                <a:path w="715645" h="365759">
                  <a:moveTo>
                    <a:pt x="324858" y="360341"/>
                  </a:moveTo>
                  <a:lnTo>
                    <a:pt x="327397" y="360341"/>
                  </a:lnTo>
                </a:path>
                <a:path w="715645" h="365759">
                  <a:moveTo>
                    <a:pt x="327397" y="360341"/>
                  </a:moveTo>
                  <a:lnTo>
                    <a:pt x="329936" y="360341"/>
                  </a:lnTo>
                </a:path>
                <a:path w="715645" h="365759">
                  <a:moveTo>
                    <a:pt x="329936" y="360341"/>
                  </a:moveTo>
                  <a:lnTo>
                    <a:pt x="332475" y="360341"/>
                  </a:lnTo>
                </a:path>
                <a:path w="715645" h="365759">
                  <a:moveTo>
                    <a:pt x="332475" y="360341"/>
                  </a:moveTo>
                  <a:lnTo>
                    <a:pt x="335014" y="360341"/>
                  </a:lnTo>
                </a:path>
                <a:path w="715645" h="365759">
                  <a:moveTo>
                    <a:pt x="335014" y="360341"/>
                  </a:moveTo>
                  <a:lnTo>
                    <a:pt x="337553" y="360341"/>
                  </a:lnTo>
                </a:path>
                <a:path w="715645" h="365759">
                  <a:moveTo>
                    <a:pt x="337553" y="360341"/>
                  </a:moveTo>
                  <a:lnTo>
                    <a:pt x="340092" y="360341"/>
                  </a:lnTo>
                </a:path>
                <a:path w="715645" h="365759">
                  <a:moveTo>
                    <a:pt x="340092" y="360341"/>
                  </a:moveTo>
                  <a:lnTo>
                    <a:pt x="342631" y="360341"/>
                  </a:lnTo>
                </a:path>
                <a:path w="715645" h="365759">
                  <a:moveTo>
                    <a:pt x="342631" y="360341"/>
                  </a:moveTo>
                  <a:lnTo>
                    <a:pt x="345170" y="360341"/>
                  </a:lnTo>
                </a:path>
                <a:path w="715645" h="365759">
                  <a:moveTo>
                    <a:pt x="345170" y="360341"/>
                  </a:moveTo>
                  <a:lnTo>
                    <a:pt x="347709" y="360341"/>
                  </a:lnTo>
                </a:path>
                <a:path w="715645" h="365759">
                  <a:moveTo>
                    <a:pt x="347709" y="360341"/>
                  </a:moveTo>
                  <a:lnTo>
                    <a:pt x="350248" y="360341"/>
                  </a:lnTo>
                </a:path>
                <a:path w="715645" h="365759">
                  <a:moveTo>
                    <a:pt x="350248" y="360341"/>
                  </a:moveTo>
                  <a:lnTo>
                    <a:pt x="352788" y="360341"/>
                  </a:lnTo>
                </a:path>
                <a:path w="715645" h="365759">
                  <a:moveTo>
                    <a:pt x="352788" y="360341"/>
                  </a:moveTo>
                  <a:lnTo>
                    <a:pt x="355327" y="360341"/>
                  </a:lnTo>
                </a:path>
                <a:path w="715645" h="365759">
                  <a:moveTo>
                    <a:pt x="355327" y="360341"/>
                  </a:moveTo>
                  <a:lnTo>
                    <a:pt x="357866" y="360341"/>
                  </a:lnTo>
                </a:path>
                <a:path w="715645" h="365759">
                  <a:moveTo>
                    <a:pt x="357866" y="360341"/>
                  </a:moveTo>
                  <a:lnTo>
                    <a:pt x="360405" y="360341"/>
                  </a:lnTo>
                </a:path>
                <a:path w="715645" h="365759">
                  <a:moveTo>
                    <a:pt x="360405" y="360341"/>
                  </a:moveTo>
                  <a:lnTo>
                    <a:pt x="362944" y="360341"/>
                  </a:lnTo>
                </a:path>
                <a:path w="715645" h="365759">
                  <a:moveTo>
                    <a:pt x="362944" y="360341"/>
                  </a:moveTo>
                  <a:lnTo>
                    <a:pt x="365483" y="360341"/>
                  </a:lnTo>
                </a:path>
                <a:path w="715645" h="365759">
                  <a:moveTo>
                    <a:pt x="365483" y="360341"/>
                  </a:moveTo>
                  <a:lnTo>
                    <a:pt x="368022" y="360341"/>
                  </a:lnTo>
                </a:path>
                <a:path w="715645" h="365759">
                  <a:moveTo>
                    <a:pt x="368022" y="360341"/>
                  </a:moveTo>
                  <a:lnTo>
                    <a:pt x="370561" y="360341"/>
                  </a:lnTo>
                </a:path>
                <a:path w="715645" h="365759">
                  <a:moveTo>
                    <a:pt x="370561" y="360341"/>
                  </a:moveTo>
                  <a:lnTo>
                    <a:pt x="373100" y="360341"/>
                  </a:lnTo>
                </a:path>
                <a:path w="715645" h="365759">
                  <a:moveTo>
                    <a:pt x="373100" y="360341"/>
                  </a:moveTo>
                  <a:lnTo>
                    <a:pt x="375639" y="360341"/>
                  </a:lnTo>
                </a:path>
                <a:path w="715645" h="365759">
                  <a:moveTo>
                    <a:pt x="375639" y="360341"/>
                  </a:moveTo>
                  <a:lnTo>
                    <a:pt x="378178" y="360341"/>
                  </a:lnTo>
                </a:path>
                <a:path w="715645" h="365759">
                  <a:moveTo>
                    <a:pt x="378178" y="360341"/>
                  </a:moveTo>
                  <a:lnTo>
                    <a:pt x="380717" y="360341"/>
                  </a:lnTo>
                </a:path>
                <a:path w="715645" h="365759">
                  <a:moveTo>
                    <a:pt x="380717" y="360341"/>
                  </a:moveTo>
                  <a:lnTo>
                    <a:pt x="383256" y="360341"/>
                  </a:lnTo>
                </a:path>
                <a:path w="715645" h="365759">
                  <a:moveTo>
                    <a:pt x="383256" y="360341"/>
                  </a:moveTo>
                  <a:lnTo>
                    <a:pt x="385795" y="360341"/>
                  </a:lnTo>
                </a:path>
                <a:path w="715645" h="365759">
                  <a:moveTo>
                    <a:pt x="385795" y="360341"/>
                  </a:moveTo>
                  <a:lnTo>
                    <a:pt x="388334" y="360341"/>
                  </a:lnTo>
                </a:path>
                <a:path w="715645" h="365759">
                  <a:moveTo>
                    <a:pt x="388334" y="360341"/>
                  </a:moveTo>
                  <a:lnTo>
                    <a:pt x="390873" y="360341"/>
                  </a:lnTo>
                </a:path>
                <a:path w="715645" h="365759">
                  <a:moveTo>
                    <a:pt x="390873" y="360341"/>
                  </a:moveTo>
                  <a:lnTo>
                    <a:pt x="393412" y="360341"/>
                  </a:lnTo>
                </a:path>
                <a:path w="715645" h="365759">
                  <a:moveTo>
                    <a:pt x="393412" y="360341"/>
                  </a:moveTo>
                  <a:lnTo>
                    <a:pt x="395951" y="360341"/>
                  </a:lnTo>
                </a:path>
                <a:path w="715645" h="365759">
                  <a:moveTo>
                    <a:pt x="395951" y="360341"/>
                  </a:moveTo>
                  <a:lnTo>
                    <a:pt x="398491" y="360341"/>
                  </a:lnTo>
                </a:path>
                <a:path w="715645" h="365759">
                  <a:moveTo>
                    <a:pt x="398491" y="360341"/>
                  </a:moveTo>
                  <a:lnTo>
                    <a:pt x="401030" y="360341"/>
                  </a:lnTo>
                </a:path>
                <a:path w="715645" h="365759">
                  <a:moveTo>
                    <a:pt x="401030" y="360341"/>
                  </a:moveTo>
                  <a:lnTo>
                    <a:pt x="403569" y="360341"/>
                  </a:lnTo>
                </a:path>
                <a:path w="715645" h="365759">
                  <a:moveTo>
                    <a:pt x="403569" y="360341"/>
                  </a:moveTo>
                  <a:lnTo>
                    <a:pt x="406108" y="360341"/>
                  </a:lnTo>
                </a:path>
                <a:path w="715645" h="365759">
                  <a:moveTo>
                    <a:pt x="406108" y="360341"/>
                  </a:moveTo>
                  <a:lnTo>
                    <a:pt x="408647" y="360341"/>
                  </a:lnTo>
                </a:path>
                <a:path w="715645" h="365759">
                  <a:moveTo>
                    <a:pt x="408647" y="360341"/>
                  </a:moveTo>
                  <a:lnTo>
                    <a:pt x="411186" y="360341"/>
                  </a:lnTo>
                </a:path>
                <a:path w="715645" h="365759">
                  <a:moveTo>
                    <a:pt x="411186" y="360341"/>
                  </a:moveTo>
                  <a:lnTo>
                    <a:pt x="413725" y="360341"/>
                  </a:lnTo>
                </a:path>
                <a:path w="715645" h="365759">
                  <a:moveTo>
                    <a:pt x="413725" y="360341"/>
                  </a:moveTo>
                  <a:lnTo>
                    <a:pt x="416264" y="360341"/>
                  </a:lnTo>
                </a:path>
                <a:path w="715645" h="365759">
                  <a:moveTo>
                    <a:pt x="416264" y="360341"/>
                  </a:moveTo>
                  <a:lnTo>
                    <a:pt x="418803" y="360341"/>
                  </a:lnTo>
                </a:path>
                <a:path w="715645" h="365759">
                  <a:moveTo>
                    <a:pt x="418803" y="360341"/>
                  </a:moveTo>
                  <a:lnTo>
                    <a:pt x="421342" y="360341"/>
                  </a:lnTo>
                </a:path>
                <a:path w="715645" h="365759">
                  <a:moveTo>
                    <a:pt x="421342" y="360341"/>
                  </a:moveTo>
                  <a:lnTo>
                    <a:pt x="423881" y="360341"/>
                  </a:lnTo>
                </a:path>
                <a:path w="715645" h="365759">
                  <a:moveTo>
                    <a:pt x="423881" y="360341"/>
                  </a:moveTo>
                  <a:lnTo>
                    <a:pt x="426420" y="360341"/>
                  </a:lnTo>
                </a:path>
                <a:path w="715645" h="365759">
                  <a:moveTo>
                    <a:pt x="426420" y="360341"/>
                  </a:moveTo>
                  <a:lnTo>
                    <a:pt x="428959" y="360341"/>
                  </a:lnTo>
                </a:path>
                <a:path w="715645" h="365759">
                  <a:moveTo>
                    <a:pt x="428959" y="360341"/>
                  </a:moveTo>
                  <a:lnTo>
                    <a:pt x="431498" y="360341"/>
                  </a:lnTo>
                </a:path>
                <a:path w="715645" h="365759">
                  <a:moveTo>
                    <a:pt x="431498" y="360341"/>
                  </a:moveTo>
                  <a:lnTo>
                    <a:pt x="434037" y="360341"/>
                  </a:lnTo>
                </a:path>
                <a:path w="715645" h="365759">
                  <a:moveTo>
                    <a:pt x="434037" y="360341"/>
                  </a:moveTo>
                  <a:lnTo>
                    <a:pt x="436576" y="360341"/>
                  </a:lnTo>
                </a:path>
                <a:path w="715645" h="365759">
                  <a:moveTo>
                    <a:pt x="436576" y="360341"/>
                  </a:moveTo>
                  <a:lnTo>
                    <a:pt x="439115" y="360341"/>
                  </a:lnTo>
                </a:path>
                <a:path w="715645" h="365759">
                  <a:moveTo>
                    <a:pt x="439115" y="360341"/>
                  </a:moveTo>
                  <a:lnTo>
                    <a:pt x="441655" y="360341"/>
                  </a:lnTo>
                </a:path>
                <a:path w="715645" h="365759">
                  <a:moveTo>
                    <a:pt x="441655" y="360341"/>
                  </a:moveTo>
                  <a:lnTo>
                    <a:pt x="444194" y="360341"/>
                  </a:lnTo>
                </a:path>
                <a:path w="715645" h="365759">
                  <a:moveTo>
                    <a:pt x="444194" y="360341"/>
                  </a:moveTo>
                  <a:lnTo>
                    <a:pt x="446733" y="360341"/>
                  </a:lnTo>
                </a:path>
                <a:path w="715645" h="365759">
                  <a:moveTo>
                    <a:pt x="446733" y="360341"/>
                  </a:moveTo>
                  <a:lnTo>
                    <a:pt x="449272" y="360341"/>
                  </a:lnTo>
                </a:path>
                <a:path w="715645" h="365759">
                  <a:moveTo>
                    <a:pt x="449272" y="360341"/>
                  </a:moveTo>
                  <a:lnTo>
                    <a:pt x="451811" y="360341"/>
                  </a:lnTo>
                </a:path>
                <a:path w="715645" h="365759">
                  <a:moveTo>
                    <a:pt x="451811" y="360341"/>
                  </a:moveTo>
                  <a:lnTo>
                    <a:pt x="454350" y="360341"/>
                  </a:lnTo>
                </a:path>
                <a:path w="715645" h="365759">
                  <a:moveTo>
                    <a:pt x="454350" y="360341"/>
                  </a:moveTo>
                  <a:lnTo>
                    <a:pt x="456889" y="360341"/>
                  </a:lnTo>
                </a:path>
                <a:path w="715645" h="365759">
                  <a:moveTo>
                    <a:pt x="456889" y="360341"/>
                  </a:moveTo>
                  <a:lnTo>
                    <a:pt x="459428" y="360341"/>
                  </a:lnTo>
                </a:path>
                <a:path w="715645" h="365759">
                  <a:moveTo>
                    <a:pt x="459428" y="360341"/>
                  </a:moveTo>
                  <a:lnTo>
                    <a:pt x="461967" y="360341"/>
                  </a:lnTo>
                </a:path>
                <a:path w="715645" h="365759">
                  <a:moveTo>
                    <a:pt x="461967" y="360341"/>
                  </a:moveTo>
                  <a:lnTo>
                    <a:pt x="464506" y="360341"/>
                  </a:lnTo>
                </a:path>
                <a:path w="715645" h="365759">
                  <a:moveTo>
                    <a:pt x="464506" y="360341"/>
                  </a:moveTo>
                  <a:lnTo>
                    <a:pt x="467045" y="360341"/>
                  </a:lnTo>
                </a:path>
                <a:path w="715645" h="365759">
                  <a:moveTo>
                    <a:pt x="467045" y="360341"/>
                  </a:moveTo>
                  <a:lnTo>
                    <a:pt x="469584" y="360341"/>
                  </a:lnTo>
                </a:path>
                <a:path w="715645" h="365759">
                  <a:moveTo>
                    <a:pt x="469584" y="360341"/>
                  </a:moveTo>
                  <a:lnTo>
                    <a:pt x="472123" y="360341"/>
                  </a:lnTo>
                </a:path>
                <a:path w="715645" h="365759">
                  <a:moveTo>
                    <a:pt x="472123" y="360341"/>
                  </a:moveTo>
                  <a:lnTo>
                    <a:pt x="474662" y="360341"/>
                  </a:lnTo>
                </a:path>
                <a:path w="715645" h="365759">
                  <a:moveTo>
                    <a:pt x="474662" y="360341"/>
                  </a:moveTo>
                  <a:lnTo>
                    <a:pt x="477201" y="360341"/>
                  </a:lnTo>
                </a:path>
                <a:path w="715645" h="365759">
                  <a:moveTo>
                    <a:pt x="477201" y="360341"/>
                  </a:moveTo>
                  <a:lnTo>
                    <a:pt x="479740" y="360341"/>
                  </a:lnTo>
                </a:path>
                <a:path w="715645" h="365759">
                  <a:moveTo>
                    <a:pt x="479740" y="360341"/>
                  </a:moveTo>
                  <a:lnTo>
                    <a:pt x="482279" y="360341"/>
                  </a:lnTo>
                </a:path>
                <a:path w="715645" h="365759">
                  <a:moveTo>
                    <a:pt x="482279" y="360341"/>
                  </a:moveTo>
                  <a:lnTo>
                    <a:pt x="484819" y="360341"/>
                  </a:lnTo>
                </a:path>
                <a:path w="715645" h="365759">
                  <a:moveTo>
                    <a:pt x="484819" y="360341"/>
                  </a:moveTo>
                  <a:lnTo>
                    <a:pt x="487358" y="360341"/>
                  </a:lnTo>
                </a:path>
                <a:path w="715645" h="365759">
                  <a:moveTo>
                    <a:pt x="487358" y="360341"/>
                  </a:moveTo>
                  <a:lnTo>
                    <a:pt x="489897" y="360341"/>
                  </a:lnTo>
                </a:path>
                <a:path w="715645" h="365759">
                  <a:moveTo>
                    <a:pt x="489897" y="360341"/>
                  </a:moveTo>
                  <a:lnTo>
                    <a:pt x="492436" y="360341"/>
                  </a:lnTo>
                </a:path>
                <a:path w="715645" h="365759">
                  <a:moveTo>
                    <a:pt x="492436" y="360341"/>
                  </a:moveTo>
                  <a:lnTo>
                    <a:pt x="494975" y="360341"/>
                  </a:lnTo>
                </a:path>
                <a:path w="715645" h="365759">
                  <a:moveTo>
                    <a:pt x="494975" y="360341"/>
                  </a:moveTo>
                  <a:lnTo>
                    <a:pt x="497514" y="360341"/>
                  </a:lnTo>
                </a:path>
                <a:path w="715645" h="365759">
                  <a:moveTo>
                    <a:pt x="497514" y="360341"/>
                  </a:moveTo>
                  <a:lnTo>
                    <a:pt x="500053" y="360341"/>
                  </a:lnTo>
                </a:path>
                <a:path w="715645" h="365759">
                  <a:moveTo>
                    <a:pt x="500053" y="360341"/>
                  </a:moveTo>
                  <a:lnTo>
                    <a:pt x="502592" y="360341"/>
                  </a:lnTo>
                </a:path>
                <a:path w="715645" h="365759">
                  <a:moveTo>
                    <a:pt x="502592" y="360341"/>
                  </a:moveTo>
                  <a:lnTo>
                    <a:pt x="505131" y="360341"/>
                  </a:lnTo>
                </a:path>
                <a:path w="715645" h="365759">
                  <a:moveTo>
                    <a:pt x="505131" y="360341"/>
                  </a:moveTo>
                  <a:lnTo>
                    <a:pt x="507670" y="360341"/>
                  </a:lnTo>
                </a:path>
                <a:path w="715645" h="365759">
                  <a:moveTo>
                    <a:pt x="507670" y="360341"/>
                  </a:moveTo>
                  <a:lnTo>
                    <a:pt x="510209" y="360341"/>
                  </a:lnTo>
                </a:path>
                <a:path w="715645" h="365759">
                  <a:moveTo>
                    <a:pt x="510209" y="360341"/>
                  </a:moveTo>
                  <a:lnTo>
                    <a:pt x="512748" y="360341"/>
                  </a:lnTo>
                </a:path>
                <a:path w="715645" h="365759">
                  <a:moveTo>
                    <a:pt x="512748" y="360341"/>
                  </a:moveTo>
                  <a:lnTo>
                    <a:pt x="515287" y="360341"/>
                  </a:lnTo>
                </a:path>
                <a:path w="715645" h="365759">
                  <a:moveTo>
                    <a:pt x="515287" y="360341"/>
                  </a:moveTo>
                  <a:lnTo>
                    <a:pt x="517826" y="360341"/>
                  </a:lnTo>
                </a:path>
                <a:path w="715645" h="365759">
                  <a:moveTo>
                    <a:pt x="517826" y="360341"/>
                  </a:moveTo>
                  <a:lnTo>
                    <a:pt x="520365" y="360341"/>
                  </a:lnTo>
                </a:path>
                <a:path w="715645" h="365759">
                  <a:moveTo>
                    <a:pt x="520365" y="360341"/>
                  </a:moveTo>
                  <a:lnTo>
                    <a:pt x="522904" y="360341"/>
                  </a:lnTo>
                </a:path>
                <a:path w="715645" h="365759">
                  <a:moveTo>
                    <a:pt x="522904" y="360341"/>
                  </a:moveTo>
                  <a:lnTo>
                    <a:pt x="525443" y="360341"/>
                  </a:lnTo>
                </a:path>
                <a:path w="715645" h="365759">
                  <a:moveTo>
                    <a:pt x="525443" y="360341"/>
                  </a:moveTo>
                  <a:lnTo>
                    <a:pt x="527983" y="360341"/>
                  </a:lnTo>
                </a:path>
                <a:path w="715645" h="365759">
                  <a:moveTo>
                    <a:pt x="527983" y="360341"/>
                  </a:moveTo>
                  <a:lnTo>
                    <a:pt x="530522" y="360341"/>
                  </a:lnTo>
                </a:path>
                <a:path w="715645" h="365759">
                  <a:moveTo>
                    <a:pt x="530522" y="360341"/>
                  </a:moveTo>
                  <a:lnTo>
                    <a:pt x="533061" y="360341"/>
                  </a:lnTo>
                </a:path>
                <a:path w="715645" h="365759">
                  <a:moveTo>
                    <a:pt x="533061" y="360341"/>
                  </a:moveTo>
                  <a:lnTo>
                    <a:pt x="535600" y="360341"/>
                  </a:lnTo>
                </a:path>
                <a:path w="715645" h="365759">
                  <a:moveTo>
                    <a:pt x="535600" y="360341"/>
                  </a:moveTo>
                  <a:lnTo>
                    <a:pt x="538139" y="360341"/>
                  </a:lnTo>
                </a:path>
                <a:path w="715645" h="365759">
                  <a:moveTo>
                    <a:pt x="538139" y="360341"/>
                  </a:moveTo>
                  <a:lnTo>
                    <a:pt x="540678" y="360341"/>
                  </a:lnTo>
                </a:path>
                <a:path w="715645" h="365759">
                  <a:moveTo>
                    <a:pt x="540678" y="360341"/>
                  </a:moveTo>
                  <a:lnTo>
                    <a:pt x="543217" y="360341"/>
                  </a:lnTo>
                </a:path>
                <a:path w="715645" h="365759">
                  <a:moveTo>
                    <a:pt x="543217" y="360341"/>
                  </a:moveTo>
                  <a:lnTo>
                    <a:pt x="545756" y="360341"/>
                  </a:lnTo>
                </a:path>
                <a:path w="715645" h="365759">
                  <a:moveTo>
                    <a:pt x="545756" y="360341"/>
                  </a:moveTo>
                  <a:lnTo>
                    <a:pt x="548295" y="360341"/>
                  </a:lnTo>
                </a:path>
                <a:path w="715645" h="365759">
                  <a:moveTo>
                    <a:pt x="548295" y="360341"/>
                  </a:moveTo>
                  <a:lnTo>
                    <a:pt x="550834" y="360341"/>
                  </a:lnTo>
                </a:path>
                <a:path w="715645" h="365759">
                  <a:moveTo>
                    <a:pt x="550834" y="360341"/>
                  </a:moveTo>
                  <a:lnTo>
                    <a:pt x="553373" y="360341"/>
                  </a:lnTo>
                </a:path>
                <a:path w="715645" h="365759">
                  <a:moveTo>
                    <a:pt x="553373" y="360341"/>
                  </a:moveTo>
                  <a:lnTo>
                    <a:pt x="555912" y="360341"/>
                  </a:lnTo>
                </a:path>
                <a:path w="715645" h="365759">
                  <a:moveTo>
                    <a:pt x="555912" y="360341"/>
                  </a:moveTo>
                  <a:lnTo>
                    <a:pt x="558451" y="360341"/>
                  </a:lnTo>
                </a:path>
                <a:path w="715645" h="365759">
                  <a:moveTo>
                    <a:pt x="558451" y="360341"/>
                  </a:moveTo>
                  <a:lnTo>
                    <a:pt x="560990" y="360341"/>
                  </a:lnTo>
                </a:path>
                <a:path w="715645" h="365759">
                  <a:moveTo>
                    <a:pt x="560990" y="360341"/>
                  </a:moveTo>
                  <a:lnTo>
                    <a:pt x="563529" y="360341"/>
                  </a:lnTo>
                </a:path>
                <a:path w="715645" h="365759">
                  <a:moveTo>
                    <a:pt x="563529" y="360341"/>
                  </a:moveTo>
                  <a:lnTo>
                    <a:pt x="566068" y="360341"/>
                  </a:lnTo>
                </a:path>
                <a:path w="715645" h="365759">
                  <a:moveTo>
                    <a:pt x="566068" y="360341"/>
                  </a:moveTo>
                  <a:lnTo>
                    <a:pt x="568607" y="360341"/>
                  </a:lnTo>
                </a:path>
                <a:path w="715645" h="365759">
                  <a:moveTo>
                    <a:pt x="568607" y="360341"/>
                  </a:moveTo>
                  <a:lnTo>
                    <a:pt x="571146" y="360341"/>
                  </a:lnTo>
                </a:path>
                <a:path w="715645" h="365759">
                  <a:moveTo>
                    <a:pt x="571146" y="360341"/>
                  </a:moveTo>
                  <a:lnTo>
                    <a:pt x="573686" y="360341"/>
                  </a:lnTo>
                </a:path>
                <a:path w="715645" h="365759">
                  <a:moveTo>
                    <a:pt x="573686" y="360341"/>
                  </a:moveTo>
                  <a:lnTo>
                    <a:pt x="576225" y="360341"/>
                  </a:lnTo>
                </a:path>
                <a:path w="715645" h="365759">
                  <a:moveTo>
                    <a:pt x="576225" y="360341"/>
                  </a:moveTo>
                  <a:lnTo>
                    <a:pt x="578764" y="360341"/>
                  </a:lnTo>
                </a:path>
                <a:path w="715645" h="365759">
                  <a:moveTo>
                    <a:pt x="578764" y="360341"/>
                  </a:moveTo>
                  <a:lnTo>
                    <a:pt x="581303" y="360341"/>
                  </a:lnTo>
                </a:path>
                <a:path w="715645" h="365759">
                  <a:moveTo>
                    <a:pt x="581303" y="360341"/>
                  </a:moveTo>
                  <a:lnTo>
                    <a:pt x="583842" y="360341"/>
                  </a:lnTo>
                </a:path>
                <a:path w="715645" h="365759">
                  <a:moveTo>
                    <a:pt x="583842" y="360341"/>
                  </a:moveTo>
                  <a:lnTo>
                    <a:pt x="586381" y="360341"/>
                  </a:lnTo>
                </a:path>
                <a:path w="715645" h="365759">
                  <a:moveTo>
                    <a:pt x="586381" y="360341"/>
                  </a:moveTo>
                  <a:lnTo>
                    <a:pt x="588920" y="360341"/>
                  </a:lnTo>
                </a:path>
                <a:path w="715645" h="365759">
                  <a:moveTo>
                    <a:pt x="588920" y="360341"/>
                  </a:moveTo>
                  <a:lnTo>
                    <a:pt x="591459" y="360341"/>
                  </a:lnTo>
                </a:path>
                <a:path w="715645" h="365759">
                  <a:moveTo>
                    <a:pt x="591459" y="360341"/>
                  </a:moveTo>
                  <a:lnTo>
                    <a:pt x="593998" y="360341"/>
                  </a:lnTo>
                </a:path>
                <a:path w="715645" h="365759">
                  <a:moveTo>
                    <a:pt x="593998" y="360341"/>
                  </a:moveTo>
                  <a:lnTo>
                    <a:pt x="596537" y="360341"/>
                  </a:lnTo>
                </a:path>
                <a:path w="715645" h="365759">
                  <a:moveTo>
                    <a:pt x="596537" y="360341"/>
                  </a:moveTo>
                  <a:lnTo>
                    <a:pt x="599076" y="360341"/>
                  </a:lnTo>
                </a:path>
                <a:path w="715645" h="365759">
                  <a:moveTo>
                    <a:pt x="599076" y="360341"/>
                  </a:moveTo>
                  <a:lnTo>
                    <a:pt x="601615" y="360341"/>
                  </a:lnTo>
                </a:path>
                <a:path w="715645" h="365759">
                  <a:moveTo>
                    <a:pt x="601615" y="360341"/>
                  </a:moveTo>
                  <a:lnTo>
                    <a:pt x="604154" y="360341"/>
                  </a:lnTo>
                </a:path>
                <a:path w="715645" h="365759">
                  <a:moveTo>
                    <a:pt x="604154" y="360341"/>
                  </a:moveTo>
                  <a:lnTo>
                    <a:pt x="606693" y="360341"/>
                  </a:lnTo>
                </a:path>
                <a:path w="715645" h="365759">
                  <a:moveTo>
                    <a:pt x="606693" y="360341"/>
                  </a:moveTo>
                  <a:lnTo>
                    <a:pt x="609232" y="360341"/>
                  </a:lnTo>
                </a:path>
                <a:path w="715645" h="365759">
                  <a:moveTo>
                    <a:pt x="609232" y="360341"/>
                  </a:moveTo>
                  <a:lnTo>
                    <a:pt x="611771" y="360341"/>
                  </a:lnTo>
                </a:path>
                <a:path w="715645" h="365759">
                  <a:moveTo>
                    <a:pt x="611771" y="360341"/>
                  </a:moveTo>
                  <a:lnTo>
                    <a:pt x="614310" y="360341"/>
                  </a:lnTo>
                </a:path>
                <a:path w="715645" h="365759">
                  <a:moveTo>
                    <a:pt x="614310" y="360341"/>
                  </a:moveTo>
                  <a:lnTo>
                    <a:pt x="616850" y="360341"/>
                  </a:lnTo>
                </a:path>
                <a:path w="715645" h="365759">
                  <a:moveTo>
                    <a:pt x="616850" y="360341"/>
                  </a:moveTo>
                  <a:lnTo>
                    <a:pt x="619389" y="360341"/>
                  </a:lnTo>
                </a:path>
                <a:path w="715645" h="365759">
                  <a:moveTo>
                    <a:pt x="619389" y="360341"/>
                  </a:moveTo>
                  <a:lnTo>
                    <a:pt x="621928" y="360341"/>
                  </a:lnTo>
                </a:path>
                <a:path w="715645" h="365759">
                  <a:moveTo>
                    <a:pt x="621928" y="360341"/>
                  </a:moveTo>
                  <a:lnTo>
                    <a:pt x="624467" y="360341"/>
                  </a:lnTo>
                </a:path>
                <a:path w="715645" h="365759">
                  <a:moveTo>
                    <a:pt x="624467" y="360341"/>
                  </a:moveTo>
                  <a:lnTo>
                    <a:pt x="627006" y="360341"/>
                  </a:lnTo>
                </a:path>
                <a:path w="715645" h="365759">
                  <a:moveTo>
                    <a:pt x="627006" y="360341"/>
                  </a:moveTo>
                  <a:lnTo>
                    <a:pt x="629545" y="360341"/>
                  </a:lnTo>
                </a:path>
                <a:path w="715645" h="365759">
                  <a:moveTo>
                    <a:pt x="629545" y="360341"/>
                  </a:moveTo>
                  <a:lnTo>
                    <a:pt x="632084" y="360341"/>
                  </a:lnTo>
                </a:path>
                <a:path w="715645" h="365759">
                  <a:moveTo>
                    <a:pt x="632084" y="360341"/>
                  </a:moveTo>
                  <a:lnTo>
                    <a:pt x="634623" y="360341"/>
                  </a:lnTo>
                </a:path>
                <a:path w="715645" h="365759">
                  <a:moveTo>
                    <a:pt x="634623" y="360341"/>
                  </a:moveTo>
                  <a:lnTo>
                    <a:pt x="637162" y="360341"/>
                  </a:lnTo>
                </a:path>
                <a:path w="715645" h="365759">
                  <a:moveTo>
                    <a:pt x="637162" y="360341"/>
                  </a:moveTo>
                  <a:lnTo>
                    <a:pt x="639701" y="360341"/>
                  </a:lnTo>
                </a:path>
                <a:path w="715645" h="365759">
                  <a:moveTo>
                    <a:pt x="639701" y="360341"/>
                  </a:moveTo>
                  <a:lnTo>
                    <a:pt x="642240" y="360341"/>
                  </a:lnTo>
                </a:path>
                <a:path w="715645" h="365759">
                  <a:moveTo>
                    <a:pt x="642240" y="360341"/>
                  </a:moveTo>
                  <a:lnTo>
                    <a:pt x="644779" y="360341"/>
                  </a:lnTo>
                </a:path>
                <a:path w="715645" h="365759">
                  <a:moveTo>
                    <a:pt x="644779" y="360341"/>
                  </a:moveTo>
                  <a:lnTo>
                    <a:pt x="647318" y="360341"/>
                  </a:lnTo>
                </a:path>
                <a:path w="715645" h="365759">
                  <a:moveTo>
                    <a:pt x="647318" y="360341"/>
                  </a:moveTo>
                  <a:lnTo>
                    <a:pt x="649857" y="360341"/>
                  </a:lnTo>
                </a:path>
                <a:path w="715645" h="365759">
                  <a:moveTo>
                    <a:pt x="649857" y="360341"/>
                  </a:moveTo>
                  <a:lnTo>
                    <a:pt x="652396" y="360341"/>
                  </a:lnTo>
                </a:path>
                <a:path w="715645" h="365759">
                  <a:moveTo>
                    <a:pt x="652396" y="360341"/>
                  </a:moveTo>
                  <a:lnTo>
                    <a:pt x="654935" y="360341"/>
                  </a:lnTo>
                </a:path>
                <a:path w="715645" h="365759">
                  <a:moveTo>
                    <a:pt x="654935" y="360341"/>
                  </a:moveTo>
                  <a:lnTo>
                    <a:pt x="657474" y="360341"/>
                  </a:lnTo>
                </a:path>
                <a:path w="715645" h="365759">
                  <a:moveTo>
                    <a:pt x="657474" y="360341"/>
                  </a:moveTo>
                  <a:lnTo>
                    <a:pt x="660014" y="360341"/>
                  </a:lnTo>
                </a:path>
                <a:path w="715645" h="365759">
                  <a:moveTo>
                    <a:pt x="660014" y="360341"/>
                  </a:moveTo>
                  <a:lnTo>
                    <a:pt x="662553" y="360341"/>
                  </a:lnTo>
                </a:path>
                <a:path w="715645" h="365759">
                  <a:moveTo>
                    <a:pt x="662553" y="360341"/>
                  </a:moveTo>
                  <a:lnTo>
                    <a:pt x="665092" y="360341"/>
                  </a:lnTo>
                </a:path>
                <a:path w="715645" h="365759">
                  <a:moveTo>
                    <a:pt x="665092" y="360341"/>
                  </a:moveTo>
                  <a:lnTo>
                    <a:pt x="667631" y="360341"/>
                  </a:lnTo>
                </a:path>
                <a:path w="715645" h="365759">
                  <a:moveTo>
                    <a:pt x="667631" y="360341"/>
                  </a:moveTo>
                  <a:lnTo>
                    <a:pt x="670170" y="360341"/>
                  </a:lnTo>
                </a:path>
                <a:path w="715645" h="365759">
                  <a:moveTo>
                    <a:pt x="670170" y="360341"/>
                  </a:moveTo>
                  <a:lnTo>
                    <a:pt x="672709" y="360341"/>
                  </a:lnTo>
                </a:path>
                <a:path w="715645" h="365759">
                  <a:moveTo>
                    <a:pt x="672709" y="360341"/>
                  </a:moveTo>
                  <a:lnTo>
                    <a:pt x="675248" y="360341"/>
                  </a:lnTo>
                </a:path>
                <a:path w="715645" h="365759">
                  <a:moveTo>
                    <a:pt x="675248" y="360341"/>
                  </a:moveTo>
                  <a:lnTo>
                    <a:pt x="677787" y="360341"/>
                  </a:lnTo>
                </a:path>
                <a:path w="715645" h="365759">
                  <a:moveTo>
                    <a:pt x="677787" y="360341"/>
                  </a:moveTo>
                  <a:lnTo>
                    <a:pt x="680326" y="360341"/>
                  </a:lnTo>
                </a:path>
                <a:path w="715645" h="365759">
                  <a:moveTo>
                    <a:pt x="680326" y="360341"/>
                  </a:moveTo>
                  <a:lnTo>
                    <a:pt x="682865" y="360341"/>
                  </a:lnTo>
                </a:path>
                <a:path w="715645" h="365759">
                  <a:moveTo>
                    <a:pt x="682865" y="360341"/>
                  </a:moveTo>
                  <a:lnTo>
                    <a:pt x="685404" y="360341"/>
                  </a:lnTo>
                </a:path>
                <a:path w="715645" h="365759">
                  <a:moveTo>
                    <a:pt x="685404" y="360341"/>
                  </a:moveTo>
                  <a:lnTo>
                    <a:pt x="687943" y="360341"/>
                  </a:lnTo>
                </a:path>
                <a:path w="715645" h="365759">
                  <a:moveTo>
                    <a:pt x="687943" y="360341"/>
                  </a:moveTo>
                  <a:lnTo>
                    <a:pt x="690482" y="360341"/>
                  </a:lnTo>
                </a:path>
                <a:path w="715645" h="365759">
                  <a:moveTo>
                    <a:pt x="690482" y="360341"/>
                  </a:moveTo>
                  <a:lnTo>
                    <a:pt x="693021" y="360341"/>
                  </a:lnTo>
                </a:path>
                <a:path w="715645" h="365759">
                  <a:moveTo>
                    <a:pt x="693021" y="360341"/>
                  </a:moveTo>
                  <a:lnTo>
                    <a:pt x="695560" y="360341"/>
                  </a:lnTo>
                </a:path>
                <a:path w="715645" h="365759">
                  <a:moveTo>
                    <a:pt x="695560" y="360341"/>
                  </a:moveTo>
                  <a:lnTo>
                    <a:pt x="698099" y="360341"/>
                  </a:lnTo>
                </a:path>
                <a:path w="715645" h="365759">
                  <a:moveTo>
                    <a:pt x="698099" y="360341"/>
                  </a:moveTo>
                  <a:lnTo>
                    <a:pt x="700638" y="360341"/>
                  </a:lnTo>
                </a:path>
                <a:path w="715645" h="365759">
                  <a:moveTo>
                    <a:pt x="700638" y="360341"/>
                  </a:moveTo>
                  <a:lnTo>
                    <a:pt x="703178" y="360341"/>
                  </a:lnTo>
                </a:path>
                <a:path w="715645" h="365759">
                  <a:moveTo>
                    <a:pt x="703178" y="360341"/>
                  </a:moveTo>
                  <a:lnTo>
                    <a:pt x="705717" y="360341"/>
                  </a:lnTo>
                </a:path>
                <a:path w="715645" h="365759">
                  <a:moveTo>
                    <a:pt x="705717" y="360341"/>
                  </a:moveTo>
                  <a:lnTo>
                    <a:pt x="708256" y="360341"/>
                  </a:lnTo>
                </a:path>
                <a:path w="715645" h="365759">
                  <a:moveTo>
                    <a:pt x="708256" y="360341"/>
                  </a:moveTo>
                  <a:lnTo>
                    <a:pt x="710795" y="360341"/>
                  </a:lnTo>
                </a:path>
                <a:path w="715645" h="365759">
                  <a:moveTo>
                    <a:pt x="710795" y="360341"/>
                  </a:moveTo>
                  <a:lnTo>
                    <a:pt x="713334" y="360341"/>
                  </a:lnTo>
                </a:path>
                <a:path w="715645" h="365759">
                  <a:moveTo>
                    <a:pt x="713334" y="360341"/>
                  </a:moveTo>
                  <a:lnTo>
                    <a:pt x="715026" y="360341"/>
                  </a:lnTo>
                </a:path>
                <a:path w="715645" h="365759">
                  <a:moveTo>
                    <a:pt x="93663" y="360341"/>
                  </a:moveTo>
                  <a:lnTo>
                    <a:pt x="93663" y="365281"/>
                  </a:lnTo>
                </a:path>
                <a:path w="715645" h="365759">
                  <a:moveTo>
                    <a:pt x="271256" y="360341"/>
                  </a:moveTo>
                  <a:lnTo>
                    <a:pt x="271256" y="365281"/>
                  </a:lnTo>
                </a:path>
                <a:path w="715645" h="365759">
                  <a:moveTo>
                    <a:pt x="448849" y="360341"/>
                  </a:moveTo>
                  <a:lnTo>
                    <a:pt x="448849" y="365281"/>
                  </a:lnTo>
                </a:path>
                <a:path w="715645" h="365759">
                  <a:moveTo>
                    <a:pt x="626442" y="360341"/>
                  </a:moveTo>
                  <a:lnTo>
                    <a:pt x="626442" y="365281"/>
                  </a:lnTo>
                </a:path>
                <a:path w="715645" h="365759">
                  <a:moveTo>
                    <a:pt x="4937" y="360341"/>
                  </a:moveTo>
                  <a:lnTo>
                    <a:pt x="4937" y="357801"/>
                  </a:lnTo>
                </a:path>
                <a:path w="715645" h="365759">
                  <a:moveTo>
                    <a:pt x="4937" y="357801"/>
                  </a:moveTo>
                  <a:lnTo>
                    <a:pt x="4937" y="355260"/>
                  </a:lnTo>
                </a:path>
                <a:path w="715645" h="365759">
                  <a:moveTo>
                    <a:pt x="4937" y="355260"/>
                  </a:moveTo>
                  <a:lnTo>
                    <a:pt x="4937" y="352720"/>
                  </a:lnTo>
                </a:path>
                <a:path w="715645" h="365759">
                  <a:moveTo>
                    <a:pt x="4937" y="352720"/>
                  </a:moveTo>
                  <a:lnTo>
                    <a:pt x="4937" y="350179"/>
                  </a:lnTo>
                </a:path>
                <a:path w="715645" h="365759">
                  <a:moveTo>
                    <a:pt x="4937" y="350179"/>
                  </a:moveTo>
                  <a:lnTo>
                    <a:pt x="4937" y="347638"/>
                  </a:lnTo>
                </a:path>
                <a:path w="715645" h="365759">
                  <a:moveTo>
                    <a:pt x="4937" y="347638"/>
                  </a:moveTo>
                  <a:lnTo>
                    <a:pt x="4937" y="345098"/>
                  </a:lnTo>
                </a:path>
                <a:path w="715645" h="365759">
                  <a:moveTo>
                    <a:pt x="4937" y="345098"/>
                  </a:moveTo>
                  <a:lnTo>
                    <a:pt x="4937" y="342557"/>
                  </a:lnTo>
                </a:path>
                <a:path w="715645" h="365759">
                  <a:moveTo>
                    <a:pt x="4937" y="342557"/>
                  </a:moveTo>
                  <a:lnTo>
                    <a:pt x="4937" y="340017"/>
                  </a:lnTo>
                </a:path>
                <a:path w="715645" h="365759">
                  <a:moveTo>
                    <a:pt x="4937" y="340017"/>
                  </a:moveTo>
                  <a:lnTo>
                    <a:pt x="4937" y="337476"/>
                  </a:lnTo>
                </a:path>
                <a:path w="715645" h="365759">
                  <a:moveTo>
                    <a:pt x="4937" y="337476"/>
                  </a:moveTo>
                  <a:lnTo>
                    <a:pt x="4937" y="334935"/>
                  </a:lnTo>
                </a:path>
                <a:path w="715645" h="365759">
                  <a:moveTo>
                    <a:pt x="4937" y="334935"/>
                  </a:moveTo>
                  <a:lnTo>
                    <a:pt x="4937" y="332395"/>
                  </a:lnTo>
                </a:path>
                <a:path w="715645" h="365759">
                  <a:moveTo>
                    <a:pt x="4937" y="332395"/>
                  </a:moveTo>
                  <a:lnTo>
                    <a:pt x="4937" y="329854"/>
                  </a:lnTo>
                </a:path>
                <a:path w="715645" h="365759">
                  <a:moveTo>
                    <a:pt x="4937" y="329854"/>
                  </a:moveTo>
                  <a:lnTo>
                    <a:pt x="4937" y="327314"/>
                  </a:lnTo>
                </a:path>
                <a:path w="715645" h="365759">
                  <a:moveTo>
                    <a:pt x="4937" y="327314"/>
                  </a:moveTo>
                  <a:lnTo>
                    <a:pt x="4937" y="324773"/>
                  </a:lnTo>
                </a:path>
                <a:path w="715645" h="365759">
                  <a:moveTo>
                    <a:pt x="4937" y="324773"/>
                  </a:moveTo>
                  <a:lnTo>
                    <a:pt x="4937" y="322232"/>
                  </a:lnTo>
                </a:path>
                <a:path w="715645" h="365759">
                  <a:moveTo>
                    <a:pt x="4937" y="322232"/>
                  </a:moveTo>
                  <a:lnTo>
                    <a:pt x="4937" y="319692"/>
                  </a:lnTo>
                </a:path>
                <a:path w="715645" h="365759">
                  <a:moveTo>
                    <a:pt x="4937" y="319692"/>
                  </a:moveTo>
                  <a:lnTo>
                    <a:pt x="4937" y="317151"/>
                  </a:lnTo>
                </a:path>
                <a:path w="715645" h="365759">
                  <a:moveTo>
                    <a:pt x="4937" y="317151"/>
                  </a:moveTo>
                  <a:lnTo>
                    <a:pt x="4937" y="314611"/>
                  </a:lnTo>
                </a:path>
                <a:path w="715645" h="365759">
                  <a:moveTo>
                    <a:pt x="4937" y="314611"/>
                  </a:moveTo>
                  <a:lnTo>
                    <a:pt x="4937" y="312070"/>
                  </a:lnTo>
                </a:path>
                <a:path w="715645" h="365759">
                  <a:moveTo>
                    <a:pt x="4937" y="312070"/>
                  </a:moveTo>
                  <a:lnTo>
                    <a:pt x="4937" y="309529"/>
                  </a:lnTo>
                </a:path>
                <a:path w="715645" h="365759">
                  <a:moveTo>
                    <a:pt x="4937" y="309529"/>
                  </a:moveTo>
                  <a:lnTo>
                    <a:pt x="4937" y="306989"/>
                  </a:lnTo>
                </a:path>
                <a:path w="715645" h="365759">
                  <a:moveTo>
                    <a:pt x="4937" y="306989"/>
                  </a:moveTo>
                  <a:lnTo>
                    <a:pt x="4937" y="304448"/>
                  </a:lnTo>
                </a:path>
                <a:path w="715645" h="365759">
                  <a:moveTo>
                    <a:pt x="4937" y="304448"/>
                  </a:moveTo>
                  <a:lnTo>
                    <a:pt x="4937" y="301908"/>
                  </a:lnTo>
                </a:path>
                <a:path w="715645" h="365759">
                  <a:moveTo>
                    <a:pt x="4937" y="301908"/>
                  </a:moveTo>
                  <a:lnTo>
                    <a:pt x="4937" y="299367"/>
                  </a:lnTo>
                </a:path>
                <a:path w="715645" h="365759">
                  <a:moveTo>
                    <a:pt x="4937" y="299367"/>
                  </a:moveTo>
                  <a:lnTo>
                    <a:pt x="4937" y="296826"/>
                  </a:lnTo>
                </a:path>
                <a:path w="715645" h="365759">
                  <a:moveTo>
                    <a:pt x="4937" y="296826"/>
                  </a:moveTo>
                  <a:lnTo>
                    <a:pt x="4937" y="294286"/>
                  </a:lnTo>
                </a:path>
                <a:path w="715645" h="365759">
                  <a:moveTo>
                    <a:pt x="4937" y="294286"/>
                  </a:moveTo>
                  <a:lnTo>
                    <a:pt x="4937" y="291745"/>
                  </a:lnTo>
                </a:path>
                <a:path w="715645" h="365759">
                  <a:moveTo>
                    <a:pt x="4937" y="291745"/>
                  </a:moveTo>
                  <a:lnTo>
                    <a:pt x="4937" y="289205"/>
                  </a:lnTo>
                </a:path>
                <a:path w="715645" h="365759">
                  <a:moveTo>
                    <a:pt x="4937" y="289205"/>
                  </a:moveTo>
                  <a:lnTo>
                    <a:pt x="4937" y="286664"/>
                  </a:lnTo>
                </a:path>
                <a:path w="715645" h="365759">
                  <a:moveTo>
                    <a:pt x="4937" y="286664"/>
                  </a:moveTo>
                  <a:lnTo>
                    <a:pt x="4937" y="284123"/>
                  </a:lnTo>
                </a:path>
                <a:path w="715645" h="365759">
                  <a:moveTo>
                    <a:pt x="4937" y="284123"/>
                  </a:moveTo>
                  <a:lnTo>
                    <a:pt x="4937" y="281583"/>
                  </a:lnTo>
                </a:path>
                <a:path w="715645" h="365759">
                  <a:moveTo>
                    <a:pt x="4937" y="281583"/>
                  </a:moveTo>
                  <a:lnTo>
                    <a:pt x="4937" y="279042"/>
                  </a:lnTo>
                </a:path>
                <a:path w="715645" h="365759">
                  <a:moveTo>
                    <a:pt x="4937" y="279042"/>
                  </a:moveTo>
                  <a:lnTo>
                    <a:pt x="4937" y="276502"/>
                  </a:lnTo>
                </a:path>
                <a:path w="715645" h="365759">
                  <a:moveTo>
                    <a:pt x="4937" y="276502"/>
                  </a:moveTo>
                  <a:lnTo>
                    <a:pt x="4937" y="273961"/>
                  </a:lnTo>
                </a:path>
                <a:path w="715645" h="365759">
                  <a:moveTo>
                    <a:pt x="4937" y="273961"/>
                  </a:moveTo>
                  <a:lnTo>
                    <a:pt x="4937" y="271420"/>
                  </a:lnTo>
                </a:path>
                <a:path w="715645" h="365759">
                  <a:moveTo>
                    <a:pt x="4937" y="271420"/>
                  </a:moveTo>
                  <a:lnTo>
                    <a:pt x="4937" y="268880"/>
                  </a:lnTo>
                </a:path>
                <a:path w="715645" h="365759">
                  <a:moveTo>
                    <a:pt x="4937" y="268880"/>
                  </a:moveTo>
                  <a:lnTo>
                    <a:pt x="4937" y="266339"/>
                  </a:lnTo>
                </a:path>
                <a:path w="715645" h="365759">
                  <a:moveTo>
                    <a:pt x="4937" y="266339"/>
                  </a:moveTo>
                  <a:lnTo>
                    <a:pt x="4937" y="263799"/>
                  </a:lnTo>
                </a:path>
                <a:path w="715645" h="365759">
                  <a:moveTo>
                    <a:pt x="4937" y="263799"/>
                  </a:moveTo>
                  <a:lnTo>
                    <a:pt x="4937" y="261258"/>
                  </a:lnTo>
                </a:path>
                <a:path w="715645" h="365759">
                  <a:moveTo>
                    <a:pt x="4937" y="261258"/>
                  </a:moveTo>
                  <a:lnTo>
                    <a:pt x="4937" y="258717"/>
                  </a:lnTo>
                </a:path>
                <a:path w="715645" h="365759">
                  <a:moveTo>
                    <a:pt x="4937" y="258717"/>
                  </a:moveTo>
                  <a:lnTo>
                    <a:pt x="4937" y="256177"/>
                  </a:lnTo>
                </a:path>
                <a:path w="715645" h="365759">
                  <a:moveTo>
                    <a:pt x="4937" y="256177"/>
                  </a:moveTo>
                  <a:lnTo>
                    <a:pt x="4937" y="253636"/>
                  </a:lnTo>
                </a:path>
                <a:path w="715645" h="365759">
                  <a:moveTo>
                    <a:pt x="4937" y="253636"/>
                  </a:moveTo>
                  <a:lnTo>
                    <a:pt x="4937" y="251096"/>
                  </a:lnTo>
                </a:path>
                <a:path w="715645" h="365759">
                  <a:moveTo>
                    <a:pt x="4937" y="251096"/>
                  </a:moveTo>
                  <a:lnTo>
                    <a:pt x="4937" y="248555"/>
                  </a:lnTo>
                </a:path>
                <a:path w="715645" h="365759">
                  <a:moveTo>
                    <a:pt x="4937" y="248555"/>
                  </a:moveTo>
                  <a:lnTo>
                    <a:pt x="4937" y="246014"/>
                  </a:lnTo>
                </a:path>
                <a:path w="715645" h="365759">
                  <a:moveTo>
                    <a:pt x="4937" y="246014"/>
                  </a:moveTo>
                  <a:lnTo>
                    <a:pt x="4937" y="243474"/>
                  </a:lnTo>
                </a:path>
                <a:path w="715645" h="365759">
                  <a:moveTo>
                    <a:pt x="4937" y="243474"/>
                  </a:moveTo>
                  <a:lnTo>
                    <a:pt x="4937" y="240933"/>
                  </a:lnTo>
                </a:path>
                <a:path w="715645" h="365759">
                  <a:moveTo>
                    <a:pt x="4937" y="240933"/>
                  </a:moveTo>
                  <a:lnTo>
                    <a:pt x="4937" y="238393"/>
                  </a:lnTo>
                </a:path>
                <a:path w="715645" h="365759">
                  <a:moveTo>
                    <a:pt x="4937" y="238393"/>
                  </a:moveTo>
                  <a:lnTo>
                    <a:pt x="4937" y="235852"/>
                  </a:lnTo>
                </a:path>
                <a:path w="715645" h="365759">
                  <a:moveTo>
                    <a:pt x="4937" y="235852"/>
                  </a:moveTo>
                  <a:lnTo>
                    <a:pt x="4937" y="233311"/>
                  </a:lnTo>
                </a:path>
                <a:path w="715645" h="365759">
                  <a:moveTo>
                    <a:pt x="4937" y="233311"/>
                  </a:moveTo>
                  <a:lnTo>
                    <a:pt x="4937" y="230771"/>
                  </a:lnTo>
                </a:path>
                <a:path w="715645" h="365759">
                  <a:moveTo>
                    <a:pt x="4937" y="230771"/>
                  </a:moveTo>
                  <a:lnTo>
                    <a:pt x="4937" y="228230"/>
                  </a:lnTo>
                </a:path>
                <a:path w="715645" h="365759">
                  <a:moveTo>
                    <a:pt x="4937" y="228230"/>
                  </a:moveTo>
                  <a:lnTo>
                    <a:pt x="4937" y="225690"/>
                  </a:lnTo>
                </a:path>
                <a:path w="715645" h="365759">
                  <a:moveTo>
                    <a:pt x="4937" y="225690"/>
                  </a:moveTo>
                  <a:lnTo>
                    <a:pt x="4937" y="223149"/>
                  </a:lnTo>
                </a:path>
                <a:path w="715645" h="365759">
                  <a:moveTo>
                    <a:pt x="4937" y="223149"/>
                  </a:moveTo>
                  <a:lnTo>
                    <a:pt x="4937" y="220608"/>
                  </a:lnTo>
                </a:path>
                <a:path w="715645" h="365759">
                  <a:moveTo>
                    <a:pt x="4937" y="220608"/>
                  </a:moveTo>
                  <a:lnTo>
                    <a:pt x="4937" y="218068"/>
                  </a:lnTo>
                </a:path>
                <a:path w="715645" h="365759">
                  <a:moveTo>
                    <a:pt x="4937" y="218068"/>
                  </a:moveTo>
                  <a:lnTo>
                    <a:pt x="4937" y="215527"/>
                  </a:lnTo>
                </a:path>
                <a:path w="715645" h="365759">
                  <a:moveTo>
                    <a:pt x="4937" y="215527"/>
                  </a:moveTo>
                  <a:lnTo>
                    <a:pt x="4937" y="212987"/>
                  </a:lnTo>
                </a:path>
                <a:path w="715645" h="365759">
                  <a:moveTo>
                    <a:pt x="4937" y="212987"/>
                  </a:moveTo>
                  <a:lnTo>
                    <a:pt x="4937" y="210446"/>
                  </a:lnTo>
                </a:path>
                <a:path w="715645" h="365759">
                  <a:moveTo>
                    <a:pt x="4937" y="210446"/>
                  </a:moveTo>
                  <a:lnTo>
                    <a:pt x="4937" y="207905"/>
                  </a:lnTo>
                </a:path>
                <a:path w="715645" h="365759">
                  <a:moveTo>
                    <a:pt x="4937" y="207905"/>
                  </a:moveTo>
                  <a:lnTo>
                    <a:pt x="4937" y="205365"/>
                  </a:lnTo>
                </a:path>
                <a:path w="715645" h="365759">
                  <a:moveTo>
                    <a:pt x="4937" y="205365"/>
                  </a:moveTo>
                  <a:lnTo>
                    <a:pt x="4937" y="202824"/>
                  </a:lnTo>
                </a:path>
                <a:path w="715645" h="365759">
                  <a:moveTo>
                    <a:pt x="4937" y="202824"/>
                  </a:moveTo>
                  <a:lnTo>
                    <a:pt x="4937" y="200284"/>
                  </a:lnTo>
                </a:path>
                <a:path w="715645" h="365759">
                  <a:moveTo>
                    <a:pt x="4937" y="200284"/>
                  </a:moveTo>
                  <a:lnTo>
                    <a:pt x="4937" y="197743"/>
                  </a:lnTo>
                </a:path>
                <a:path w="715645" h="365759">
                  <a:moveTo>
                    <a:pt x="4937" y="197743"/>
                  </a:moveTo>
                  <a:lnTo>
                    <a:pt x="4937" y="195202"/>
                  </a:lnTo>
                </a:path>
                <a:path w="715645" h="365759">
                  <a:moveTo>
                    <a:pt x="4937" y="195202"/>
                  </a:moveTo>
                  <a:lnTo>
                    <a:pt x="4937" y="192662"/>
                  </a:lnTo>
                </a:path>
                <a:path w="715645" h="365759">
                  <a:moveTo>
                    <a:pt x="4937" y="192662"/>
                  </a:moveTo>
                  <a:lnTo>
                    <a:pt x="4937" y="190121"/>
                  </a:lnTo>
                </a:path>
                <a:path w="715645" h="365759">
                  <a:moveTo>
                    <a:pt x="4937" y="190121"/>
                  </a:moveTo>
                  <a:lnTo>
                    <a:pt x="4937" y="187581"/>
                  </a:lnTo>
                </a:path>
                <a:path w="715645" h="365759">
                  <a:moveTo>
                    <a:pt x="4937" y="187581"/>
                  </a:moveTo>
                  <a:lnTo>
                    <a:pt x="4937" y="185040"/>
                  </a:lnTo>
                </a:path>
                <a:path w="715645" h="365759">
                  <a:moveTo>
                    <a:pt x="4937" y="185040"/>
                  </a:moveTo>
                  <a:lnTo>
                    <a:pt x="4937" y="182499"/>
                  </a:lnTo>
                </a:path>
                <a:path w="715645" h="365759">
                  <a:moveTo>
                    <a:pt x="4937" y="182499"/>
                  </a:moveTo>
                  <a:lnTo>
                    <a:pt x="4937" y="179959"/>
                  </a:lnTo>
                </a:path>
                <a:path w="715645" h="365759">
                  <a:moveTo>
                    <a:pt x="4937" y="179959"/>
                  </a:moveTo>
                  <a:lnTo>
                    <a:pt x="4937" y="177418"/>
                  </a:lnTo>
                </a:path>
                <a:path w="715645" h="365759">
                  <a:moveTo>
                    <a:pt x="4937" y="177418"/>
                  </a:moveTo>
                  <a:lnTo>
                    <a:pt x="4937" y="174878"/>
                  </a:lnTo>
                </a:path>
                <a:path w="715645" h="365759">
                  <a:moveTo>
                    <a:pt x="4937" y="174878"/>
                  </a:moveTo>
                  <a:lnTo>
                    <a:pt x="4937" y="172337"/>
                  </a:lnTo>
                </a:path>
                <a:path w="715645" h="365759">
                  <a:moveTo>
                    <a:pt x="4937" y="172337"/>
                  </a:moveTo>
                  <a:lnTo>
                    <a:pt x="4937" y="169796"/>
                  </a:lnTo>
                </a:path>
                <a:path w="715645" h="365759">
                  <a:moveTo>
                    <a:pt x="4937" y="169796"/>
                  </a:moveTo>
                  <a:lnTo>
                    <a:pt x="4937" y="167256"/>
                  </a:lnTo>
                </a:path>
                <a:path w="715645" h="365759">
                  <a:moveTo>
                    <a:pt x="4937" y="167256"/>
                  </a:moveTo>
                  <a:lnTo>
                    <a:pt x="4937" y="164715"/>
                  </a:lnTo>
                </a:path>
                <a:path w="715645" h="365759">
                  <a:moveTo>
                    <a:pt x="4937" y="164715"/>
                  </a:moveTo>
                  <a:lnTo>
                    <a:pt x="4937" y="162175"/>
                  </a:lnTo>
                </a:path>
                <a:path w="715645" h="365759">
                  <a:moveTo>
                    <a:pt x="4937" y="162175"/>
                  </a:moveTo>
                  <a:lnTo>
                    <a:pt x="4937" y="159634"/>
                  </a:lnTo>
                </a:path>
                <a:path w="715645" h="365759">
                  <a:moveTo>
                    <a:pt x="4937" y="159634"/>
                  </a:moveTo>
                  <a:lnTo>
                    <a:pt x="4937" y="157093"/>
                  </a:lnTo>
                </a:path>
                <a:path w="715645" h="365759">
                  <a:moveTo>
                    <a:pt x="4937" y="157093"/>
                  </a:moveTo>
                  <a:lnTo>
                    <a:pt x="4937" y="154553"/>
                  </a:lnTo>
                </a:path>
                <a:path w="715645" h="365759">
                  <a:moveTo>
                    <a:pt x="4937" y="154553"/>
                  </a:moveTo>
                  <a:lnTo>
                    <a:pt x="4937" y="152012"/>
                  </a:lnTo>
                </a:path>
                <a:path w="715645" h="365759">
                  <a:moveTo>
                    <a:pt x="4937" y="152012"/>
                  </a:moveTo>
                  <a:lnTo>
                    <a:pt x="4937" y="149472"/>
                  </a:lnTo>
                </a:path>
                <a:path w="715645" h="365759">
                  <a:moveTo>
                    <a:pt x="4937" y="149472"/>
                  </a:moveTo>
                  <a:lnTo>
                    <a:pt x="4937" y="146931"/>
                  </a:lnTo>
                </a:path>
                <a:path w="715645" h="365759">
                  <a:moveTo>
                    <a:pt x="4937" y="146931"/>
                  </a:moveTo>
                  <a:lnTo>
                    <a:pt x="4937" y="144390"/>
                  </a:lnTo>
                </a:path>
                <a:path w="715645" h="365759">
                  <a:moveTo>
                    <a:pt x="4937" y="144390"/>
                  </a:moveTo>
                  <a:lnTo>
                    <a:pt x="4937" y="141850"/>
                  </a:lnTo>
                </a:path>
                <a:path w="715645" h="365759">
                  <a:moveTo>
                    <a:pt x="4937" y="141850"/>
                  </a:moveTo>
                  <a:lnTo>
                    <a:pt x="4937" y="139309"/>
                  </a:lnTo>
                </a:path>
                <a:path w="715645" h="365759">
                  <a:moveTo>
                    <a:pt x="4937" y="139309"/>
                  </a:moveTo>
                  <a:lnTo>
                    <a:pt x="4937" y="136769"/>
                  </a:lnTo>
                </a:path>
                <a:path w="715645" h="365759">
                  <a:moveTo>
                    <a:pt x="4937" y="136769"/>
                  </a:moveTo>
                  <a:lnTo>
                    <a:pt x="4937" y="134228"/>
                  </a:lnTo>
                </a:path>
                <a:path w="715645" h="365759">
                  <a:moveTo>
                    <a:pt x="4937" y="134228"/>
                  </a:moveTo>
                  <a:lnTo>
                    <a:pt x="4937" y="131687"/>
                  </a:lnTo>
                </a:path>
                <a:path w="715645" h="365759">
                  <a:moveTo>
                    <a:pt x="4937" y="131687"/>
                  </a:moveTo>
                  <a:lnTo>
                    <a:pt x="4937" y="129147"/>
                  </a:lnTo>
                </a:path>
                <a:path w="715645" h="365759">
                  <a:moveTo>
                    <a:pt x="4937" y="129147"/>
                  </a:moveTo>
                  <a:lnTo>
                    <a:pt x="4937" y="126606"/>
                  </a:lnTo>
                </a:path>
                <a:path w="715645" h="365759">
                  <a:moveTo>
                    <a:pt x="4937" y="126606"/>
                  </a:moveTo>
                  <a:lnTo>
                    <a:pt x="4937" y="124066"/>
                  </a:lnTo>
                </a:path>
                <a:path w="715645" h="365759">
                  <a:moveTo>
                    <a:pt x="4937" y="124066"/>
                  </a:moveTo>
                  <a:lnTo>
                    <a:pt x="4937" y="121525"/>
                  </a:lnTo>
                </a:path>
                <a:path w="715645" h="365759">
                  <a:moveTo>
                    <a:pt x="4937" y="121525"/>
                  </a:moveTo>
                  <a:lnTo>
                    <a:pt x="4937" y="118984"/>
                  </a:lnTo>
                </a:path>
                <a:path w="715645" h="365759">
                  <a:moveTo>
                    <a:pt x="4937" y="118984"/>
                  </a:moveTo>
                  <a:lnTo>
                    <a:pt x="4937" y="116444"/>
                  </a:lnTo>
                </a:path>
                <a:path w="715645" h="365759">
                  <a:moveTo>
                    <a:pt x="4937" y="116444"/>
                  </a:moveTo>
                  <a:lnTo>
                    <a:pt x="4937" y="113903"/>
                  </a:lnTo>
                </a:path>
                <a:path w="715645" h="365759">
                  <a:moveTo>
                    <a:pt x="4937" y="113903"/>
                  </a:moveTo>
                  <a:lnTo>
                    <a:pt x="4937" y="111363"/>
                  </a:lnTo>
                </a:path>
                <a:path w="715645" h="365759">
                  <a:moveTo>
                    <a:pt x="4937" y="111363"/>
                  </a:moveTo>
                  <a:lnTo>
                    <a:pt x="4937" y="108822"/>
                  </a:lnTo>
                </a:path>
                <a:path w="715645" h="365759">
                  <a:moveTo>
                    <a:pt x="4937" y="108822"/>
                  </a:moveTo>
                  <a:lnTo>
                    <a:pt x="4937" y="106281"/>
                  </a:lnTo>
                </a:path>
                <a:path w="715645" h="365759">
                  <a:moveTo>
                    <a:pt x="4937" y="106281"/>
                  </a:moveTo>
                  <a:lnTo>
                    <a:pt x="4937" y="103741"/>
                  </a:lnTo>
                </a:path>
                <a:path w="715645" h="365759">
                  <a:moveTo>
                    <a:pt x="4937" y="103741"/>
                  </a:moveTo>
                  <a:lnTo>
                    <a:pt x="4937" y="101200"/>
                  </a:lnTo>
                </a:path>
                <a:path w="715645" h="365759">
                  <a:moveTo>
                    <a:pt x="4937" y="101200"/>
                  </a:moveTo>
                  <a:lnTo>
                    <a:pt x="4937" y="98660"/>
                  </a:lnTo>
                </a:path>
                <a:path w="715645" h="365759">
                  <a:moveTo>
                    <a:pt x="4937" y="98660"/>
                  </a:moveTo>
                  <a:lnTo>
                    <a:pt x="4937" y="96119"/>
                  </a:lnTo>
                </a:path>
                <a:path w="715645" h="365759">
                  <a:moveTo>
                    <a:pt x="4937" y="96119"/>
                  </a:moveTo>
                  <a:lnTo>
                    <a:pt x="4937" y="93578"/>
                  </a:lnTo>
                </a:path>
                <a:path w="715645" h="365759">
                  <a:moveTo>
                    <a:pt x="4937" y="93578"/>
                  </a:moveTo>
                  <a:lnTo>
                    <a:pt x="4937" y="91038"/>
                  </a:lnTo>
                </a:path>
                <a:path w="715645" h="365759">
                  <a:moveTo>
                    <a:pt x="4937" y="91038"/>
                  </a:moveTo>
                  <a:lnTo>
                    <a:pt x="4937" y="88497"/>
                  </a:lnTo>
                </a:path>
                <a:path w="715645" h="365759">
                  <a:moveTo>
                    <a:pt x="4937" y="88497"/>
                  </a:moveTo>
                  <a:lnTo>
                    <a:pt x="4937" y="85956"/>
                  </a:lnTo>
                </a:path>
                <a:path w="715645" h="365759">
                  <a:moveTo>
                    <a:pt x="4937" y="85956"/>
                  </a:moveTo>
                  <a:lnTo>
                    <a:pt x="4937" y="83416"/>
                  </a:lnTo>
                </a:path>
                <a:path w="715645" h="365759">
                  <a:moveTo>
                    <a:pt x="4937" y="83416"/>
                  </a:moveTo>
                  <a:lnTo>
                    <a:pt x="4937" y="80875"/>
                  </a:lnTo>
                </a:path>
                <a:path w="715645" h="365759">
                  <a:moveTo>
                    <a:pt x="4937" y="80875"/>
                  </a:moveTo>
                  <a:lnTo>
                    <a:pt x="4937" y="78335"/>
                  </a:lnTo>
                </a:path>
                <a:path w="715645" h="365759">
                  <a:moveTo>
                    <a:pt x="4937" y="78335"/>
                  </a:moveTo>
                  <a:lnTo>
                    <a:pt x="4937" y="75794"/>
                  </a:lnTo>
                </a:path>
                <a:path w="715645" h="365759">
                  <a:moveTo>
                    <a:pt x="4937" y="75794"/>
                  </a:moveTo>
                  <a:lnTo>
                    <a:pt x="4937" y="73253"/>
                  </a:lnTo>
                </a:path>
                <a:path w="715645" h="365759">
                  <a:moveTo>
                    <a:pt x="4937" y="73253"/>
                  </a:moveTo>
                  <a:lnTo>
                    <a:pt x="4937" y="70713"/>
                  </a:lnTo>
                </a:path>
                <a:path w="715645" h="365759">
                  <a:moveTo>
                    <a:pt x="4937" y="70713"/>
                  </a:moveTo>
                  <a:lnTo>
                    <a:pt x="4937" y="68172"/>
                  </a:lnTo>
                </a:path>
                <a:path w="715645" h="365759">
                  <a:moveTo>
                    <a:pt x="4937" y="68172"/>
                  </a:moveTo>
                  <a:lnTo>
                    <a:pt x="4937" y="65632"/>
                  </a:lnTo>
                </a:path>
                <a:path w="715645" h="365759">
                  <a:moveTo>
                    <a:pt x="4937" y="65632"/>
                  </a:moveTo>
                  <a:lnTo>
                    <a:pt x="4937" y="63091"/>
                  </a:lnTo>
                </a:path>
                <a:path w="715645" h="365759">
                  <a:moveTo>
                    <a:pt x="4937" y="63091"/>
                  </a:moveTo>
                  <a:lnTo>
                    <a:pt x="4937" y="60550"/>
                  </a:lnTo>
                </a:path>
                <a:path w="715645" h="365759">
                  <a:moveTo>
                    <a:pt x="4937" y="60550"/>
                  </a:moveTo>
                  <a:lnTo>
                    <a:pt x="4937" y="58010"/>
                  </a:lnTo>
                </a:path>
                <a:path w="715645" h="365759">
                  <a:moveTo>
                    <a:pt x="4937" y="58010"/>
                  </a:moveTo>
                  <a:lnTo>
                    <a:pt x="4937" y="55469"/>
                  </a:lnTo>
                </a:path>
                <a:path w="715645" h="365759">
                  <a:moveTo>
                    <a:pt x="4937" y="55469"/>
                  </a:moveTo>
                  <a:lnTo>
                    <a:pt x="4937" y="52929"/>
                  </a:lnTo>
                </a:path>
                <a:path w="715645" h="365759">
                  <a:moveTo>
                    <a:pt x="4937" y="52929"/>
                  </a:moveTo>
                  <a:lnTo>
                    <a:pt x="4937" y="50388"/>
                  </a:lnTo>
                </a:path>
                <a:path w="715645" h="365759">
                  <a:moveTo>
                    <a:pt x="4937" y="50388"/>
                  </a:moveTo>
                  <a:lnTo>
                    <a:pt x="4937" y="47847"/>
                  </a:lnTo>
                </a:path>
                <a:path w="715645" h="365759">
                  <a:moveTo>
                    <a:pt x="4937" y="47847"/>
                  </a:moveTo>
                  <a:lnTo>
                    <a:pt x="4937" y="45307"/>
                  </a:lnTo>
                </a:path>
                <a:path w="715645" h="365759">
                  <a:moveTo>
                    <a:pt x="4937" y="45307"/>
                  </a:moveTo>
                  <a:lnTo>
                    <a:pt x="4937" y="42766"/>
                  </a:lnTo>
                </a:path>
                <a:path w="715645" h="365759">
                  <a:moveTo>
                    <a:pt x="4937" y="42766"/>
                  </a:moveTo>
                  <a:lnTo>
                    <a:pt x="4937" y="40226"/>
                  </a:lnTo>
                </a:path>
                <a:path w="715645" h="365759">
                  <a:moveTo>
                    <a:pt x="4937" y="40226"/>
                  </a:moveTo>
                  <a:lnTo>
                    <a:pt x="4937" y="37685"/>
                  </a:lnTo>
                </a:path>
                <a:path w="715645" h="365759">
                  <a:moveTo>
                    <a:pt x="4937" y="37685"/>
                  </a:moveTo>
                  <a:lnTo>
                    <a:pt x="4937" y="35144"/>
                  </a:lnTo>
                </a:path>
                <a:path w="715645" h="365759">
                  <a:moveTo>
                    <a:pt x="4937" y="35144"/>
                  </a:moveTo>
                  <a:lnTo>
                    <a:pt x="4937" y="32604"/>
                  </a:lnTo>
                </a:path>
                <a:path w="715645" h="365759">
                  <a:moveTo>
                    <a:pt x="4937" y="32604"/>
                  </a:moveTo>
                  <a:lnTo>
                    <a:pt x="4937" y="30063"/>
                  </a:lnTo>
                </a:path>
                <a:path w="715645" h="365759">
                  <a:moveTo>
                    <a:pt x="4937" y="30063"/>
                  </a:moveTo>
                  <a:lnTo>
                    <a:pt x="4937" y="27523"/>
                  </a:lnTo>
                </a:path>
                <a:path w="715645" h="365759">
                  <a:moveTo>
                    <a:pt x="4937" y="27523"/>
                  </a:moveTo>
                  <a:lnTo>
                    <a:pt x="4937" y="24982"/>
                  </a:lnTo>
                </a:path>
                <a:path w="715645" h="365759">
                  <a:moveTo>
                    <a:pt x="4937" y="24982"/>
                  </a:moveTo>
                  <a:lnTo>
                    <a:pt x="4937" y="22441"/>
                  </a:lnTo>
                </a:path>
                <a:path w="715645" h="365759">
                  <a:moveTo>
                    <a:pt x="4937" y="22441"/>
                  </a:moveTo>
                  <a:lnTo>
                    <a:pt x="4937" y="19901"/>
                  </a:lnTo>
                </a:path>
                <a:path w="715645" h="365759">
                  <a:moveTo>
                    <a:pt x="4937" y="19901"/>
                  </a:moveTo>
                  <a:lnTo>
                    <a:pt x="4937" y="17360"/>
                  </a:lnTo>
                </a:path>
                <a:path w="715645" h="365759">
                  <a:moveTo>
                    <a:pt x="4937" y="17360"/>
                  </a:moveTo>
                  <a:lnTo>
                    <a:pt x="4937" y="14820"/>
                  </a:lnTo>
                </a:path>
                <a:path w="715645" h="365759">
                  <a:moveTo>
                    <a:pt x="4937" y="14820"/>
                  </a:moveTo>
                  <a:lnTo>
                    <a:pt x="4937" y="12279"/>
                  </a:lnTo>
                </a:path>
                <a:path w="715645" h="365759">
                  <a:moveTo>
                    <a:pt x="4937" y="12279"/>
                  </a:moveTo>
                  <a:lnTo>
                    <a:pt x="4937" y="9738"/>
                  </a:lnTo>
                </a:path>
                <a:path w="715645" h="365759">
                  <a:moveTo>
                    <a:pt x="4937" y="9738"/>
                  </a:moveTo>
                  <a:lnTo>
                    <a:pt x="4937" y="7198"/>
                  </a:lnTo>
                </a:path>
                <a:path w="715645" h="365759">
                  <a:moveTo>
                    <a:pt x="4937" y="7198"/>
                  </a:moveTo>
                  <a:lnTo>
                    <a:pt x="4937" y="4657"/>
                  </a:lnTo>
                </a:path>
                <a:path w="715645" h="365759">
                  <a:moveTo>
                    <a:pt x="4937" y="4657"/>
                  </a:moveTo>
                  <a:lnTo>
                    <a:pt x="4937" y="2117"/>
                  </a:lnTo>
                </a:path>
                <a:path w="715645" h="365759">
                  <a:moveTo>
                    <a:pt x="4937" y="2117"/>
                  </a:moveTo>
                  <a:lnTo>
                    <a:pt x="4937" y="0"/>
                  </a:lnTo>
                </a:path>
                <a:path w="715645" h="365759">
                  <a:moveTo>
                    <a:pt x="4937" y="360341"/>
                  </a:moveTo>
                  <a:lnTo>
                    <a:pt x="0" y="360341"/>
                  </a:lnTo>
                </a:path>
              </a:pathLst>
            </a:custGeom>
            <a:ln w="3175">
              <a:solidFill>
                <a:srgbClr val="000000"/>
              </a:solidFill>
            </a:ln>
          </p:spPr>
          <p:txBody>
            <a:bodyPr wrap="square" lIns="0" tIns="0" rIns="0" bIns="0" rtlCol="0"/>
            <a:lstStyle/>
            <a:p>
              <a:endParaRPr/>
            </a:p>
          </p:txBody>
        </p:sp>
      </p:grpSp>
      <p:sp>
        <p:nvSpPr>
          <p:cNvPr id="91" name="object 91"/>
          <p:cNvSpPr txBox="1"/>
          <p:nvPr/>
        </p:nvSpPr>
        <p:spPr>
          <a:xfrm>
            <a:off x="5606288" y="7566635"/>
            <a:ext cx="20320" cy="41275"/>
          </a:xfrm>
          <a:prstGeom prst="rect">
            <a:avLst/>
          </a:prstGeom>
        </p:spPr>
        <p:txBody>
          <a:bodyPr vert="horz" wrap="square" lIns="0" tIns="12700" rIns="0" bIns="0" rtlCol="0">
            <a:spAutoFit/>
          </a:bodyPr>
          <a:lstStyle/>
          <a:p>
            <a:pPr>
              <a:lnSpc>
                <a:spcPct val="100000"/>
              </a:lnSpc>
              <a:spcBef>
                <a:spcPts val="100"/>
              </a:spcBef>
            </a:pPr>
            <a:r>
              <a:rPr sz="100" b="1" spc="-50" dirty="0">
                <a:latin typeface="Arial"/>
                <a:cs typeface="Arial"/>
              </a:rPr>
              <a:t>0</a:t>
            </a:r>
            <a:endParaRPr sz="100">
              <a:latin typeface="Arial"/>
              <a:cs typeface="Arial"/>
            </a:endParaRPr>
          </a:p>
        </p:txBody>
      </p:sp>
      <p:sp>
        <p:nvSpPr>
          <p:cNvPr id="92" name="object 92"/>
          <p:cNvSpPr/>
          <p:nvPr/>
        </p:nvSpPr>
        <p:spPr>
          <a:xfrm>
            <a:off x="5614751" y="7536569"/>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3" name="object 93"/>
          <p:cNvSpPr txBox="1"/>
          <p:nvPr/>
        </p:nvSpPr>
        <p:spPr>
          <a:xfrm>
            <a:off x="5599517" y="7515259"/>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15</a:t>
            </a:r>
            <a:endParaRPr sz="100">
              <a:latin typeface="Arial"/>
              <a:cs typeface="Arial"/>
            </a:endParaRPr>
          </a:p>
        </p:txBody>
      </p:sp>
      <p:sp>
        <p:nvSpPr>
          <p:cNvPr id="94" name="object 94"/>
          <p:cNvSpPr/>
          <p:nvPr/>
        </p:nvSpPr>
        <p:spPr>
          <a:xfrm>
            <a:off x="5614751" y="7485051"/>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5" name="object 95"/>
          <p:cNvSpPr txBox="1"/>
          <p:nvPr/>
        </p:nvSpPr>
        <p:spPr>
          <a:xfrm>
            <a:off x="5599517" y="7463742"/>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30</a:t>
            </a:r>
            <a:endParaRPr sz="100">
              <a:latin typeface="Arial"/>
              <a:cs typeface="Arial"/>
            </a:endParaRPr>
          </a:p>
        </p:txBody>
      </p:sp>
      <p:sp>
        <p:nvSpPr>
          <p:cNvPr id="96" name="object 96"/>
          <p:cNvSpPr/>
          <p:nvPr/>
        </p:nvSpPr>
        <p:spPr>
          <a:xfrm>
            <a:off x="5614751" y="7433533"/>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7" name="object 97"/>
          <p:cNvSpPr txBox="1"/>
          <p:nvPr/>
        </p:nvSpPr>
        <p:spPr>
          <a:xfrm>
            <a:off x="5599517" y="7412224"/>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45</a:t>
            </a:r>
            <a:endParaRPr sz="100">
              <a:latin typeface="Arial"/>
              <a:cs typeface="Arial"/>
            </a:endParaRPr>
          </a:p>
        </p:txBody>
      </p:sp>
      <p:sp>
        <p:nvSpPr>
          <p:cNvPr id="98" name="object 98"/>
          <p:cNvSpPr/>
          <p:nvPr/>
        </p:nvSpPr>
        <p:spPr>
          <a:xfrm>
            <a:off x="5614751" y="7382157"/>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9" name="object 99"/>
          <p:cNvSpPr txBox="1"/>
          <p:nvPr/>
        </p:nvSpPr>
        <p:spPr>
          <a:xfrm>
            <a:off x="5599517" y="7360847"/>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60</a:t>
            </a:r>
            <a:endParaRPr sz="100">
              <a:latin typeface="Arial"/>
              <a:cs typeface="Arial"/>
            </a:endParaRPr>
          </a:p>
        </p:txBody>
      </p:sp>
      <p:sp>
        <p:nvSpPr>
          <p:cNvPr id="100" name="object 100"/>
          <p:cNvSpPr/>
          <p:nvPr/>
        </p:nvSpPr>
        <p:spPr>
          <a:xfrm>
            <a:off x="5614751" y="7330639"/>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1" name="object 101"/>
          <p:cNvSpPr txBox="1"/>
          <p:nvPr/>
        </p:nvSpPr>
        <p:spPr>
          <a:xfrm>
            <a:off x="5599517" y="7309329"/>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75</a:t>
            </a:r>
            <a:endParaRPr sz="100">
              <a:latin typeface="Arial"/>
              <a:cs typeface="Arial"/>
            </a:endParaRPr>
          </a:p>
        </p:txBody>
      </p:sp>
      <p:sp>
        <p:nvSpPr>
          <p:cNvPr id="102" name="object 102"/>
          <p:cNvSpPr/>
          <p:nvPr/>
        </p:nvSpPr>
        <p:spPr>
          <a:xfrm>
            <a:off x="5614751" y="7279121"/>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3" name="object 103"/>
          <p:cNvSpPr txBox="1"/>
          <p:nvPr/>
        </p:nvSpPr>
        <p:spPr>
          <a:xfrm>
            <a:off x="5599517" y="7257812"/>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90</a:t>
            </a:r>
            <a:endParaRPr sz="100">
              <a:latin typeface="Arial"/>
              <a:cs typeface="Arial"/>
            </a:endParaRPr>
          </a:p>
        </p:txBody>
      </p:sp>
      <p:sp>
        <p:nvSpPr>
          <p:cNvPr id="104" name="object 104"/>
          <p:cNvSpPr/>
          <p:nvPr/>
        </p:nvSpPr>
        <p:spPr>
          <a:xfrm>
            <a:off x="5614751" y="7227744"/>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5" name="object 105"/>
          <p:cNvSpPr txBox="1"/>
          <p:nvPr/>
        </p:nvSpPr>
        <p:spPr>
          <a:xfrm>
            <a:off x="5592746" y="7206435"/>
            <a:ext cx="3302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105</a:t>
            </a:r>
            <a:endParaRPr sz="100">
              <a:latin typeface="Arial"/>
              <a:cs typeface="Arial"/>
            </a:endParaRPr>
          </a:p>
        </p:txBody>
      </p:sp>
      <p:sp>
        <p:nvSpPr>
          <p:cNvPr id="106" name="object 106"/>
          <p:cNvSpPr/>
          <p:nvPr/>
        </p:nvSpPr>
        <p:spPr>
          <a:xfrm>
            <a:off x="5857513" y="7183849"/>
            <a:ext cx="389890" cy="42545"/>
          </a:xfrm>
          <a:custGeom>
            <a:avLst/>
            <a:gdLst/>
            <a:ahLst/>
            <a:cxnLst/>
            <a:rect l="l" t="t" r="r" b="b"/>
            <a:pathLst>
              <a:path w="389889" h="42545">
                <a:moveTo>
                  <a:pt x="0" y="4798"/>
                </a:moveTo>
                <a:lnTo>
                  <a:pt x="2539" y="4798"/>
                </a:lnTo>
              </a:path>
              <a:path w="389889" h="42545">
                <a:moveTo>
                  <a:pt x="2539" y="4798"/>
                </a:moveTo>
                <a:lnTo>
                  <a:pt x="5078" y="4798"/>
                </a:lnTo>
              </a:path>
              <a:path w="389889" h="42545">
                <a:moveTo>
                  <a:pt x="5078" y="4798"/>
                </a:moveTo>
                <a:lnTo>
                  <a:pt x="7617" y="4798"/>
                </a:lnTo>
              </a:path>
              <a:path w="389889" h="42545">
                <a:moveTo>
                  <a:pt x="7617" y="4798"/>
                </a:moveTo>
                <a:lnTo>
                  <a:pt x="10156" y="4798"/>
                </a:lnTo>
              </a:path>
              <a:path w="389889" h="42545">
                <a:moveTo>
                  <a:pt x="10156" y="4798"/>
                </a:moveTo>
                <a:lnTo>
                  <a:pt x="12695" y="4798"/>
                </a:lnTo>
              </a:path>
              <a:path w="389889" h="42545">
                <a:moveTo>
                  <a:pt x="12695" y="4798"/>
                </a:moveTo>
                <a:lnTo>
                  <a:pt x="15234" y="4798"/>
                </a:lnTo>
              </a:path>
              <a:path w="389889" h="42545">
                <a:moveTo>
                  <a:pt x="15234" y="4798"/>
                </a:moveTo>
                <a:lnTo>
                  <a:pt x="17773" y="4798"/>
                </a:lnTo>
              </a:path>
              <a:path w="389889" h="42545">
                <a:moveTo>
                  <a:pt x="17773" y="4798"/>
                </a:moveTo>
                <a:lnTo>
                  <a:pt x="20312" y="4798"/>
                </a:lnTo>
              </a:path>
              <a:path w="389889" h="42545">
                <a:moveTo>
                  <a:pt x="20312" y="4798"/>
                </a:moveTo>
                <a:lnTo>
                  <a:pt x="22851" y="4798"/>
                </a:lnTo>
              </a:path>
              <a:path w="389889" h="42545">
                <a:moveTo>
                  <a:pt x="22851" y="4798"/>
                </a:moveTo>
                <a:lnTo>
                  <a:pt x="25390" y="4798"/>
                </a:lnTo>
              </a:path>
              <a:path w="389889" h="42545">
                <a:moveTo>
                  <a:pt x="25390" y="4798"/>
                </a:moveTo>
                <a:lnTo>
                  <a:pt x="27929" y="4798"/>
                </a:lnTo>
              </a:path>
              <a:path w="389889" h="42545">
                <a:moveTo>
                  <a:pt x="27929" y="4798"/>
                </a:moveTo>
                <a:lnTo>
                  <a:pt x="30468" y="4798"/>
                </a:lnTo>
              </a:path>
              <a:path w="389889" h="42545">
                <a:moveTo>
                  <a:pt x="30468" y="4798"/>
                </a:moveTo>
                <a:lnTo>
                  <a:pt x="33007" y="4798"/>
                </a:lnTo>
              </a:path>
              <a:path w="389889" h="42545">
                <a:moveTo>
                  <a:pt x="33007" y="4798"/>
                </a:moveTo>
                <a:lnTo>
                  <a:pt x="35546" y="4798"/>
                </a:lnTo>
              </a:path>
              <a:path w="389889" h="42545">
                <a:moveTo>
                  <a:pt x="35546" y="4798"/>
                </a:moveTo>
                <a:lnTo>
                  <a:pt x="38085" y="4798"/>
                </a:lnTo>
              </a:path>
              <a:path w="389889" h="42545">
                <a:moveTo>
                  <a:pt x="38085" y="4798"/>
                </a:moveTo>
                <a:lnTo>
                  <a:pt x="40624" y="4798"/>
                </a:lnTo>
              </a:path>
              <a:path w="389889" h="42545">
                <a:moveTo>
                  <a:pt x="40624" y="4798"/>
                </a:moveTo>
                <a:lnTo>
                  <a:pt x="43163" y="4798"/>
                </a:lnTo>
              </a:path>
              <a:path w="389889" h="42545">
                <a:moveTo>
                  <a:pt x="43163" y="4798"/>
                </a:moveTo>
                <a:lnTo>
                  <a:pt x="45703" y="4798"/>
                </a:lnTo>
              </a:path>
              <a:path w="389889" h="42545">
                <a:moveTo>
                  <a:pt x="45703" y="4798"/>
                </a:moveTo>
                <a:lnTo>
                  <a:pt x="48242" y="4798"/>
                </a:lnTo>
              </a:path>
              <a:path w="389889" h="42545">
                <a:moveTo>
                  <a:pt x="48242" y="4798"/>
                </a:moveTo>
                <a:lnTo>
                  <a:pt x="50781" y="4798"/>
                </a:lnTo>
              </a:path>
              <a:path w="389889" h="42545">
                <a:moveTo>
                  <a:pt x="50781" y="4798"/>
                </a:moveTo>
                <a:lnTo>
                  <a:pt x="53320" y="4798"/>
                </a:lnTo>
              </a:path>
              <a:path w="389889" h="42545">
                <a:moveTo>
                  <a:pt x="53320" y="4798"/>
                </a:moveTo>
                <a:lnTo>
                  <a:pt x="55859" y="4798"/>
                </a:lnTo>
              </a:path>
              <a:path w="389889" h="42545">
                <a:moveTo>
                  <a:pt x="55859" y="4798"/>
                </a:moveTo>
                <a:lnTo>
                  <a:pt x="58398" y="4798"/>
                </a:lnTo>
              </a:path>
              <a:path w="389889" h="42545">
                <a:moveTo>
                  <a:pt x="58398" y="4798"/>
                </a:moveTo>
                <a:lnTo>
                  <a:pt x="60937" y="4798"/>
                </a:lnTo>
              </a:path>
              <a:path w="389889" h="42545">
                <a:moveTo>
                  <a:pt x="60937" y="4798"/>
                </a:moveTo>
                <a:lnTo>
                  <a:pt x="63476" y="4798"/>
                </a:lnTo>
              </a:path>
              <a:path w="389889" h="42545">
                <a:moveTo>
                  <a:pt x="63476" y="4798"/>
                </a:moveTo>
                <a:lnTo>
                  <a:pt x="66015" y="4798"/>
                </a:lnTo>
              </a:path>
              <a:path w="389889" h="42545">
                <a:moveTo>
                  <a:pt x="66015" y="4798"/>
                </a:moveTo>
                <a:lnTo>
                  <a:pt x="68554" y="4798"/>
                </a:lnTo>
              </a:path>
              <a:path w="389889" h="42545">
                <a:moveTo>
                  <a:pt x="68554" y="4798"/>
                </a:moveTo>
                <a:lnTo>
                  <a:pt x="71093" y="4798"/>
                </a:lnTo>
              </a:path>
              <a:path w="389889" h="42545">
                <a:moveTo>
                  <a:pt x="71093" y="4798"/>
                </a:moveTo>
                <a:lnTo>
                  <a:pt x="73632" y="4798"/>
                </a:lnTo>
              </a:path>
              <a:path w="389889" h="42545">
                <a:moveTo>
                  <a:pt x="73632" y="4798"/>
                </a:moveTo>
                <a:lnTo>
                  <a:pt x="76171" y="4798"/>
                </a:lnTo>
              </a:path>
              <a:path w="389889" h="42545">
                <a:moveTo>
                  <a:pt x="76171" y="4798"/>
                </a:moveTo>
                <a:lnTo>
                  <a:pt x="78710" y="4798"/>
                </a:lnTo>
              </a:path>
              <a:path w="389889" h="42545">
                <a:moveTo>
                  <a:pt x="78710" y="4798"/>
                </a:moveTo>
                <a:lnTo>
                  <a:pt x="81249" y="4798"/>
                </a:lnTo>
              </a:path>
              <a:path w="389889" h="42545">
                <a:moveTo>
                  <a:pt x="81249" y="4798"/>
                </a:moveTo>
                <a:lnTo>
                  <a:pt x="83788" y="4798"/>
                </a:lnTo>
              </a:path>
              <a:path w="389889" h="42545">
                <a:moveTo>
                  <a:pt x="83788" y="4798"/>
                </a:moveTo>
                <a:lnTo>
                  <a:pt x="86327" y="4798"/>
                </a:lnTo>
              </a:path>
              <a:path w="389889" h="42545">
                <a:moveTo>
                  <a:pt x="86327" y="4798"/>
                </a:moveTo>
                <a:lnTo>
                  <a:pt x="88867" y="4798"/>
                </a:lnTo>
              </a:path>
              <a:path w="389889" h="42545">
                <a:moveTo>
                  <a:pt x="88867" y="4798"/>
                </a:moveTo>
                <a:lnTo>
                  <a:pt x="91406" y="4798"/>
                </a:lnTo>
              </a:path>
              <a:path w="389889" h="42545">
                <a:moveTo>
                  <a:pt x="91406" y="4798"/>
                </a:moveTo>
                <a:lnTo>
                  <a:pt x="93945" y="4798"/>
                </a:lnTo>
              </a:path>
              <a:path w="389889" h="42545">
                <a:moveTo>
                  <a:pt x="93945" y="4798"/>
                </a:moveTo>
                <a:lnTo>
                  <a:pt x="96484" y="4798"/>
                </a:lnTo>
              </a:path>
              <a:path w="389889" h="42545">
                <a:moveTo>
                  <a:pt x="96484" y="4798"/>
                </a:moveTo>
                <a:lnTo>
                  <a:pt x="99023" y="4798"/>
                </a:lnTo>
              </a:path>
              <a:path w="389889" h="42545">
                <a:moveTo>
                  <a:pt x="99023" y="4798"/>
                </a:moveTo>
                <a:lnTo>
                  <a:pt x="101562" y="4798"/>
                </a:lnTo>
              </a:path>
              <a:path w="389889" h="42545">
                <a:moveTo>
                  <a:pt x="101562" y="4798"/>
                </a:moveTo>
                <a:lnTo>
                  <a:pt x="104101" y="4798"/>
                </a:lnTo>
              </a:path>
              <a:path w="389889" h="42545">
                <a:moveTo>
                  <a:pt x="104101" y="4798"/>
                </a:moveTo>
                <a:lnTo>
                  <a:pt x="106640" y="4798"/>
                </a:lnTo>
              </a:path>
              <a:path w="389889" h="42545">
                <a:moveTo>
                  <a:pt x="106640" y="4798"/>
                </a:moveTo>
                <a:lnTo>
                  <a:pt x="109179" y="4798"/>
                </a:lnTo>
              </a:path>
              <a:path w="389889" h="42545">
                <a:moveTo>
                  <a:pt x="109179" y="4798"/>
                </a:moveTo>
                <a:lnTo>
                  <a:pt x="111718" y="4798"/>
                </a:lnTo>
              </a:path>
              <a:path w="389889" h="42545">
                <a:moveTo>
                  <a:pt x="111718" y="4798"/>
                </a:moveTo>
                <a:lnTo>
                  <a:pt x="114257" y="4798"/>
                </a:lnTo>
              </a:path>
              <a:path w="389889" h="42545">
                <a:moveTo>
                  <a:pt x="114257" y="4798"/>
                </a:moveTo>
                <a:lnTo>
                  <a:pt x="116796" y="4798"/>
                </a:lnTo>
              </a:path>
              <a:path w="389889" h="42545">
                <a:moveTo>
                  <a:pt x="116796" y="4798"/>
                </a:moveTo>
                <a:lnTo>
                  <a:pt x="119335" y="4798"/>
                </a:lnTo>
              </a:path>
              <a:path w="389889" h="42545">
                <a:moveTo>
                  <a:pt x="119335" y="4798"/>
                </a:moveTo>
                <a:lnTo>
                  <a:pt x="121874" y="4798"/>
                </a:lnTo>
              </a:path>
              <a:path w="389889" h="42545">
                <a:moveTo>
                  <a:pt x="121874" y="4798"/>
                </a:moveTo>
                <a:lnTo>
                  <a:pt x="124413" y="4798"/>
                </a:lnTo>
              </a:path>
              <a:path w="389889" h="42545">
                <a:moveTo>
                  <a:pt x="124413" y="4798"/>
                </a:moveTo>
                <a:lnTo>
                  <a:pt x="126952" y="4798"/>
                </a:lnTo>
              </a:path>
              <a:path w="389889" h="42545">
                <a:moveTo>
                  <a:pt x="126952" y="4798"/>
                </a:moveTo>
                <a:lnTo>
                  <a:pt x="129491" y="4798"/>
                </a:lnTo>
              </a:path>
              <a:path w="389889" h="42545">
                <a:moveTo>
                  <a:pt x="129491" y="4798"/>
                </a:moveTo>
                <a:lnTo>
                  <a:pt x="132031" y="4798"/>
                </a:lnTo>
              </a:path>
              <a:path w="389889" h="42545">
                <a:moveTo>
                  <a:pt x="132031" y="4798"/>
                </a:moveTo>
                <a:lnTo>
                  <a:pt x="134570" y="4798"/>
                </a:lnTo>
              </a:path>
              <a:path w="389889" h="42545">
                <a:moveTo>
                  <a:pt x="134570" y="4798"/>
                </a:moveTo>
                <a:lnTo>
                  <a:pt x="137109" y="4798"/>
                </a:lnTo>
              </a:path>
              <a:path w="389889" h="42545">
                <a:moveTo>
                  <a:pt x="137109" y="4798"/>
                </a:moveTo>
                <a:lnTo>
                  <a:pt x="139648" y="4798"/>
                </a:lnTo>
              </a:path>
              <a:path w="389889" h="42545">
                <a:moveTo>
                  <a:pt x="139648" y="4798"/>
                </a:moveTo>
                <a:lnTo>
                  <a:pt x="142187" y="4798"/>
                </a:lnTo>
              </a:path>
              <a:path w="389889" h="42545">
                <a:moveTo>
                  <a:pt x="142187" y="4798"/>
                </a:moveTo>
                <a:lnTo>
                  <a:pt x="144726" y="4798"/>
                </a:lnTo>
              </a:path>
              <a:path w="389889" h="42545">
                <a:moveTo>
                  <a:pt x="144726" y="4798"/>
                </a:moveTo>
                <a:lnTo>
                  <a:pt x="147265" y="4798"/>
                </a:lnTo>
              </a:path>
              <a:path w="389889" h="42545">
                <a:moveTo>
                  <a:pt x="147265" y="4798"/>
                </a:moveTo>
                <a:lnTo>
                  <a:pt x="149804" y="4798"/>
                </a:lnTo>
              </a:path>
              <a:path w="389889" h="42545">
                <a:moveTo>
                  <a:pt x="149804" y="4798"/>
                </a:moveTo>
                <a:lnTo>
                  <a:pt x="152343" y="4798"/>
                </a:lnTo>
              </a:path>
              <a:path w="389889" h="42545">
                <a:moveTo>
                  <a:pt x="152343" y="4798"/>
                </a:moveTo>
                <a:lnTo>
                  <a:pt x="154882" y="4798"/>
                </a:lnTo>
              </a:path>
              <a:path w="389889" h="42545">
                <a:moveTo>
                  <a:pt x="154882" y="4798"/>
                </a:moveTo>
                <a:lnTo>
                  <a:pt x="157421" y="4798"/>
                </a:lnTo>
              </a:path>
              <a:path w="389889" h="42545">
                <a:moveTo>
                  <a:pt x="157421" y="4798"/>
                </a:moveTo>
                <a:lnTo>
                  <a:pt x="159960" y="4798"/>
                </a:lnTo>
              </a:path>
              <a:path w="389889" h="42545">
                <a:moveTo>
                  <a:pt x="159960" y="4798"/>
                </a:moveTo>
                <a:lnTo>
                  <a:pt x="162499" y="4798"/>
                </a:lnTo>
              </a:path>
              <a:path w="389889" h="42545">
                <a:moveTo>
                  <a:pt x="162499" y="4798"/>
                </a:moveTo>
                <a:lnTo>
                  <a:pt x="165038" y="4798"/>
                </a:lnTo>
              </a:path>
              <a:path w="389889" h="42545">
                <a:moveTo>
                  <a:pt x="165038" y="4798"/>
                </a:moveTo>
                <a:lnTo>
                  <a:pt x="167577" y="4798"/>
                </a:lnTo>
              </a:path>
              <a:path w="389889" h="42545">
                <a:moveTo>
                  <a:pt x="167577" y="4798"/>
                </a:moveTo>
                <a:lnTo>
                  <a:pt x="170116" y="4798"/>
                </a:lnTo>
              </a:path>
              <a:path w="389889" h="42545">
                <a:moveTo>
                  <a:pt x="170116" y="4798"/>
                </a:moveTo>
                <a:lnTo>
                  <a:pt x="172655" y="4798"/>
                </a:lnTo>
              </a:path>
              <a:path w="389889" h="42545">
                <a:moveTo>
                  <a:pt x="172655" y="4798"/>
                </a:moveTo>
                <a:lnTo>
                  <a:pt x="175195" y="4798"/>
                </a:lnTo>
              </a:path>
              <a:path w="389889" h="42545">
                <a:moveTo>
                  <a:pt x="175195" y="4798"/>
                </a:moveTo>
                <a:lnTo>
                  <a:pt x="177734" y="4798"/>
                </a:lnTo>
              </a:path>
              <a:path w="389889" h="42545">
                <a:moveTo>
                  <a:pt x="177734" y="4798"/>
                </a:moveTo>
                <a:lnTo>
                  <a:pt x="180273" y="4798"/>
                </a:lnTo>
              </a:path>
              <a:path w="389889" h="42545">
                <a:moveTo>
                  <a:pt x="180273" y="4798"/>
                </a:moveTo>
                <a:lnTo>
                  <a:pt x="182812" y="4798"/>
                </a:lnTo>
              </a:path>
              <a:path w="389889" h="42545">
                <a:moveTo>
                  <a:pt x="182812" y="4798"/>
                </a:moveTo>
                <a:lnTo>
                  <a:pt x="185351" y="4798"/>
                </a:lnTo>
              </a:path>
              <a:path w="389889" h="42545">
                <a:moveTo>
                  <a:pt x="185351" y="4798"/>
                </a:moveTo>
                <a:lnTo>
                  <a:pt x="187890" y="4798"/>
                </a:lnTo>
              </a:path>
              <a:path w="389889" h="42545">
                <a:moveTo>
                  <a:pt x="187890" y="4798"/>
                </a:moveTo>
                <a:lnTo>
                  <a:pt x="190429" y="4798"/>
                </a:lnTo>
              </a:path>
              <a:path w="389889" h="42545">
                <a:moveTo>
                  <a:pt x="190429" y="4798"/>
                </a:moveTo>
                <a:lnTo>
                  <a:pt x="192968" y="4798"/>
                </a:lnTo>
              </a:path>
              <a:path w="389889" h="42545">
                <a:moveTo>
                  <a:pt x="192968" y="4798"/>
                </a:moveTo>
                <a:lnTo>
                  <a:pt x="195507" y="4798"/>
                </a:lnTo>
              </a:path>
              <a:path w="389889" h="42545">
                <a:moveTo>
                  <a:pt x="195507" y="4798"/>
                </a:moveTo>
                <a:lnTo>
                  <a:pt x="198046" y="4798"/>
                </a:lnTo>
              </a:path>
              <a:path w="389889" h="42545">
                <a:moveTo>
                  <a:pt x="198046" y="4798"/>
                </a:moveTo>
                <a:lnTo>
                  <a:pt x="200585" y="4798"/>
                </a:lnTo>
              </a:path>
              <a:path w="389889" h="42545">
                <a:moveTo>
                  <a:pt x="200585" y="4798"/>
                </a:moveTo>
                <a:lnTo>
                  <a:pt x="203124" y="4798"/>
                </a:lnTo>
              </a:path>
              <a:path w="389889" h="42545">
                <a:moveTo>
                  <a:pt x="203124" y="4798"/>
                </a:moveTo>
                <a:lnTo>
                  <a:pt x="205663" y="4798"/>
                </a:lnTo>
              </a:path>
              <a:path w="389889" h="42545">
                <a:moveTo>
                  <a:pt x="205663" y="4798"/>
                </a:moveTo>
                <a:lnTo>
                  <a:pt x="208202" y="4798"/>
                </a:lnTo>
              </a:path>
              <a:path w="389889" h="42545">
                <a:moveTo>
                  <a:pt x="208202" y="4798"/>
                </a:moveTo>
                <a:lnTo>
                  <a:pt x="210741" y="4798"/>
                </a:lnTo>
              </a:path>
              <a:path w="389889" h="42545">
                <a:moveTo>
                  <a:pt x="210741" y="4798"/>
                </a:moveTo>
                <a:lnTo>
                  <a:pt x="213280" y="4798"/>
                </a:lnTo>
              </a:path>
              <a:path w="389889" h="42545">
                <a:moveTo>
                  <a:pt x="213280" y="4798"/>
                </a:moveTo>
                <a:lnTo>
                  <a:pt x="215819" y="4798"/>
                </a:lnTo>
              </a:path>
              <a:path w="389889" h="42545">
                <a:moveTo>
                  <a:pt x="215819" y="4798"/>
                </a:moveTo>
                <a:lnTo>
                  <a:pt x="218358" y="4798"/>
                </a:lnTo>
              </a:path>
              <a:path w="389889" h="42545">
                <a:moveTo>
                  <a:pt x="218358" y="4798"/>
                </a:moveTo>
                <a:lnTo>
                  <a:pt x="220898" y="4798"/>
                </a:lnTo>
              </a:path>
              <a:path w="389889" h="42545">
                <a:moveTo>
                  <a:pt x="220898" y="4798"/>
                </a:moveTo>
                <a:lnTo>
                  <a:pt x="223437" y="4798"/>
                </a:lnTo>
              </a:path>
              <a:path w="389889" h="42545">
                <a:moveTo>
                  <a:pt x="223437" y="4798"/>
                </a:moveTo>
                <a:lnTo>
                  <a:pt x="225976" y="4798"/>
                </a:lnTo>
              </a:path>
              <a:path w="389889" h="42545">
                <a:moveTo>
                  <a:pt x="225976" y="4798"/>
                </a:moveTo>
                <a:lnTo>
                  <a:pt x="228515" y="4798"/>
                </a:lnTo>
              </a:path>
              <a:path w="389889" h="42545">
                <a:moveTo>
                  <a:pt x="228515" y="4798"/>
                </a:moveTo>
                <a:lnTo>
                  <a:pt x="231054" y="4798"/>
                </a:lnTo>
              </a:path>
              <a:path w="389889" h="42545">
                <a:moveTo>
                  <a:pt x="231054" y="4798"/>
                </a:moveTo>
                <a:lnTo>
                  <a:pt x="233593" y="4798"/>
                </a:lnTo>
              </a:path>
              <a:path w="389889" h="42545">
                <a:moveTo>
                  <a:pt x="233593" y="4798"/>
                </a:moveTo>
                <a:lnTo>
                  <a:pt x="236132" y="4798"/>
                </a:lnTo>
              </a:path>
              <a:path w="389889" h="42545">
                <a:moveTo>
                  <a:pt x="236132" y="4798"/>
                </a:moveTo>
                <a:lnTo>
                  <a:pt x="238671" y="4798"/>
                </a:lnTo>
              </a:path>
              <a:path w="389889" h="42545">
                <a:moveTo>
                  <a:pt x="238671" y="4798"/>
                </a:moveTo>
                <a:lnTo>
                  <a:pt x="241210" y="4798"/>
                </a:lnTo>
              </a:path>
              <a:path w="389889" h="42545">
                <a:moveTo>
                  <a:pt x="241210" y="4798"/>
                </a:moveTo>
                <a:lnTo>
                  <a:pt x="243749" y="4798"/>
                </a:lnTo>
              </a:path>
              <a:path w="389889" h="42545">
                <a:moveTo>
                  <a:pt x="243749" y="4798"/>
                </a:moveTo>
                <a:lnTo>
                  <a:pt x="246288" y="4798"/>
                </a:lnTo>
              </a:path>
              <a:path w="389889" h="42545">
                <a:moveTo>
                  <a:pt x="246288" y="4798"/>
                </a:moveTo>
                <a:lnTo>
                  <a:pt x="248827" y="4798"/>
                </a:lnTo>
              </a:path>
              <a:path w="389889" h="42545">
                <a:moveTo>
                  <a:pt x="248827" y="4798"/>
                </a:moveTo>
                <a:lnTo>
                  <a:pt x="251366" y="4798"/>
                </a:lnTo>
              </a:path>
              <a:path w="389889" h="42545">
                <a:moveTo>
                  <a:pt x="251366" y="4798"/>
                </a:moveTo>
                <a:lnTo>
                  <a:pt x="253905" y="4798"/>
                </a:lnTo>
              </a:path>
              <a:path w="389889" h="42545">
                <a:moveTo>
                  <a:pt x="253905" y="4798"/>
                </a:moveTo>
                <a:lnTo>
                  <a:pt x="256444" y="4798"/>
                </a:lnTo>
              </a:path>
              <a:path w="389889" h="42545">
                <a:moveTo>
                  <a:pt x="256444" y="4798"/>
                </a:moveTo>
                <a:lnTo>
                  <a:pt x="258983" y="4798"/>
                </a:lnTo>
              </a:path>
              <a:path w="389889" h="42545">
                <a:moveTo>
                  <a:pt x="258983" y="4798"/>
                </a:moveTo>
                <a:lnTo>
                  <a:pt x="261522" y="4798"/>
                </a:lnTo>
              </a:path>
              <a:path w="389889" h="42545">
                <a:moveTo>
                  <a:pt x="261522" y="4798"/>
                </a:moveTo>
                <a:lnTo>
                  <a:pt x="264062" y="4798"/>
                </a:lnTo>
              </a:path>
              <a:path w="389889" h="42545">
                <a:moveTo>
                  <a:pt x="264062" y="4798"/>
                </a:moveTo>
                <a:lnTo>
                  <a:pt x="266601" y="4798"/>
                </a:lnTo>
              </a:path>
              <a:path w="389889" h="42545">
                <a:moveTo>
                  <a:pt x="266601" y="4798"/>
                </a:moveTo>
                <a:lnTo>
                  <a:pt x="269140" y="4798"/>
                </a:lnTo>
              </a:path>
              <a:path w="389889" h="42545">
                <a:moveTo>
                  <a:pt x="269140" y="4798"/>
                </a:moveTo>
                <a:lnTo>
                  <a:pt x="271679" y="4798"/>
                </a:lnTo>
              </a:path>
              <a:path w="389889" h="42545">
                <a:moveTo>
                  <a:pt x="271679" y="4798"/>
                </a:moveTo>
                <a:lnTo>
                  <a:pt x="274218" y="4798"/>
                </a:lnTo>
              </a:path>
              <a:path w="389889" h="42545">
                <a:moveTo>
                  <a:pt x="274218" y="4798"/>
                </a:moveTo>
                <a:lnTo>
                  <a:pt x="276757" y="4798"/>
                </a:lnTo>
              </a:path>
              <a:path w="389889" h="42545">
                <a:moveTo>
                  <a:pt x="276757" y="4798"/>
                </a:moveTo>
                <a:lnTo>
                  <a:pt x="279296" y="4798"/>
                </a:lnTo>
              </a:path>
              <a:path w="389889" h="42545">
                <a:moveTo>
                  <a:pt x="279296" y="4798"/>
                </a:moveTo>
                <a:lnTo>
                  <a:pt x="281835" y="4798"/>
                </a:lnTo>
              </a:path>
              <a:path w="389889" h="42545">
                <a:moveTo>
                  <a:pt x="281835" y="4798"/>
                </a:moveTo>
                <a:lnTo>
                  <a:pt x="284374" y="4798"/>
                </a:lnTo>
              </a:path>
              <a:path w="389889" h="42545">
                <a:moveTo>
                  <a:pt x="284374" y="4798"/>
                </a:moveTo>
                <a:lnTo>
                  <a:pt x="286913" y="4798"/>
                </a:lnTo>
              </a:path>
              <a:path w="389889" h="42545">
                <a:moveTo>
                  <a:pt x="286913" y="4798"/>
                </a:moveTo>
                <a:lnTo>
                  <a:pt x="289452" y="4798"/>
                </a:lnTo>
              </a:path>
              <a:path w="389889" h="42545">
                <a:moveTo>
                  <a:pt x="289452" y="4798"/>
                </a:moveTo>
                <a:lnTo>
                  <a:pt x="291991" y="4798"/>
                </a:lnTo>
              </a:path>
              <a:path w="389889" h="42545">
                <a:moveTo>
                  <a:pt x="291991" y="4798"/>
                </a:moveTo>
                <a:lnTo>
                  <a:pt x="294530" y="4798"/>
                </a:lnTo>
              </a:path>
              <a:path w="389889" h="42545">
                <a:moveTo>
                  <a:pt x="294530" y="4798"/>
                </a:moveTo>
                <a:lnTo>
                  <a:pt x="297069" y="4798"/>
                </a:lnTo>
              </a:path>
              <a:path w="389889" h="42545">
                <a:moveTo>
                  <a:pt x="297069" y="4798"/>
                </a:moveTo>
                <a:lnTo>
                  <a:pt x="299608" y="4798"/>
                </a:lnTo>
              </a:path>
              <a:path w="389889" h="42545">
                <a:moveTo>
                  <a:pt x="299608" y="4798"/>
                </a:moveTo>
                <a:lnTo>
                  <a:pt x="302147" y="4798"/>
                </a:lnTo>
              </a:path>
              <a:path w="389889" h="42545">
                <a:moveTo>
                  <a:pt x="302147" y="4798"/>
                </a:moveTo>
                <a:lnTo>
                  <a:pt x="304686" y="4798"/>
                </a:lnTo>
              </a:path>
              <a:path w="389889" h="42545">
                <a:moveTo>
                  <a:pt x="304686" y="4798"/>
                </a:moveTo>
                <a:lnTo>
                  <a:pt x="307226" y="4798"/>
                </a:lnTo>
              </a:path>
              <a:path w="389889" h="42545">
                <a:moveTo>
                  <a:pt x="307226" y="4798"/>
                </a:moveTo>
                <a:lnTo>
                  <a:pt x="309765" y="4798"/>
                </a:lnTo>
              </a:path>
              <a:path w="389889" h="42545">
                <a:moveTo>
                  <a:pt x="309765" y="4798"/>
                </a:moveTo>
                <a:lnTo>
                  <a:pt x="312304" y="4798"/>
                </a:lnTo>
              </a:path>
              <a:path w="389889" h="42545">
                <a:moveTo>
                  <a:pt x="312304" y="4798"/>
                </a:moveTo>
                <a:lnTo>
                  <a:pt x="314843" y="4798"/>
                </a:lnTo>
              </a:path>
              <a:path w="389889" h="42545">
                <a:moveTo>
                  <a:pt x="314843" y="4798"/>
                </a:moveTo>
                <a:lnTo>
                  <a:pt x="317382" y="4798"/>
                </a:lnTo>
              </a:path>
              <a:path w="389889" h="42545">
                <a:moveTo>
                  <a:pt x="317382" y="4798"/>
                </a:moveTo>
                <a:lnTo>
                  <a:pt x="319921" y="4798"/>
                </a:lnTo>
              </a:path>
              <a:path w="389889" h="42545">
                <a:moveTo>
                  <a:pt x="319921" y="4798"/>
                </a:moveTo>
                <a:lnTo>
                  <a:pt x="322460" y="4798"/>
                </a:lnTo>
              </a:path>
              <a:path w="389889" h="42545">
                <a:moveTo>
                  <a:pt x="322460" y="4798"/>
                </a:moveTo>
                <a:lnTo>
                  <a:pt x="324999" y="4798"/>
                </a:lnTo>
              </a:path>
              <a:path w="389889" h="42545">
                <a:moveTo>
                  <a:pt x="324999" y="4798"/>
                </a:moveTo>
                <a:lnTo>
                  <a:pt x="327538" y="4798"/>
                </a:lnTo>
              </a:path>
              <a:path w="389889" h="42545">
                <a:moveTo>
                  <a:pt x="327538" y="4798"/>
                </a:moveTo>
                <a:lnTo>
                  <a:pt x="330077" y="4798"/>
                </a:lnTo>
              </a:path>
              <a:path w="389889" h="42545">
                <a:moveTo>
                  <a:pt x="330077" y="4798"/>
                </a:moveTo>
                <a:lnTo>
                  <a:pt x="332616" y="4798"/>
                </a:lnTo>
              </a:path>
              <a:path w="389889" h="42545">
                <a:moveTo>
                  <a:pt x="332616" y="4798"/>
                </a:moveTo>
                <a:lnTo>
                  <a:pt x="335155" y="4798"/>
                </a:lnTo>
              </a:path>
              <a:path w="389889" h="42545">
                <a:moveTo>
                  <a:pt x="335155" y="4798"/>
                </a:moveTo>
                <a:lnTo>
                  <a:pt x="337694" y="4798"/>
                </a:lnTo>
              </a:path>
              <a:path w="389889" h="42545">
                <a:moveTo>
                  <a:pt x="337694" y="4798"/>
                </a:moveTo>
                <a:lnTo>
                  <a:pt x="340233" y="4798"/>
                </a:lnTo>
              </a:path>
              <a:path w="389889" h="42545">
                <a:moveTo>
                  <a:pt x="340233" y="4798"/>
                </a:moveTo>
                <a:lnTo>
                  <a:pt x="342772" y="4798"/>
                </a:lnTo>
              </a:path>
              <a:path w="389889" h="42545">
                <a:moveTo>
                  <a:pt x="342772" y="4798"/>
                </a:moveTo>
                <a:lnTo>
                  <a:pt x="345311" y="4798"/>
                </a:lnTo>
              </a:path>
              <a:path w="389889" h="42545">
                <a:moveTo>
                  <a:pt x="345311" y="4798"/>
                </a:moveTo>
                <a:lnTo>
                  <a:pt x="347850" y="4798"/>
                </a:lnTo>
              </a:path>
              <a:path w="389889" h="42545">
                <a:moveTo>
                  <a:pt x="347850" y="4798"/>
                </a:moveTo>
                <a:lnTo>
                  <a:pt x="350390" y="4798"/>
                </a:lnTo>
              </a:path>
              <a:path w="389889" h="42545">
                <a:moveTo>
                  <a:pt x="350390" y="4798"/>
                </a:moveTo>
                <a:lnTo>
                  <a:pt x="352929" y="4798"/>
                </a:lnTo>
              </a:path>
              <a:path w="389889" h="42545">
                <a:moveTo>
                  <a:pt x="352929" y="4798"/>
                </a:moveTo>
                <a:lnTo>
                  <a:pt x="355468" y="4798"/>
                </a:lnTo>
              </a:path>
              <a:path w="389889" h="42545">
                <a:moveTo>
                  <a:pt x="355468" y="4798"/>
                </a:moveTo>
                <a:lnTo>
                  <a:pt x="358007" y="4798"/>
                </a:lnTo>
              </a:path>
              <a:path w="389889" h="42545">
                <a:moveTo>
                  <a:pt x="358007" y="4798"/>
                </a:moveTo>
                <a:lnTo>
                  <a:pt x="360546" y="4798"/>
                </a:lnTo>
              </a:path>
              <a:path w="389889" h="42545">
                <a:moveTo>
                  <a:pt x="360546" y="4798"/>
                </a:moveTo>
                <a:lnTo>
                  <a:pt x="363085" y="4798"/>
                </a:lnTo>
              </a:path>
              <a:path w="389889" h="42545">
                <a:moveTo>
                  <a:pt x="363085" y="4798"/>
                </a:moveTo>
                <a:lnTo>
                  <a:pt x="365624" y="4798"/>
                </a:lnTo>
              </a:path>
              <a:path w="389889" h="42545">
                <a:moveTo>
                  <a:pt x="365624" y="4798"/>
                </a:moveTo>
                <a:lnTo>
                  <a:pt x="368163" y="4798"/>
                </a:lnTo>
              </a:path>
              <a:path w="389889" h="42545">
                <a:moveTo>
                  <a:pt x="368163" y="4798"/>
                </a:moveTo>
                <a:lnTo>
                  <a:pt x="370702" y="4798"/>
                </a:lnTo>
              </a:path>
              <a:path w="389889" h="42545">
                <a:moveTo>
                  <a:pt x="370702" y="4798"/>
                </a:moveTo>
                <a:lnTo>
                  <a:pt x="373241" y="4798"/>
                </a:lnTo>
              </a:path>
              <a:path w="389889" h="42545">
                <a:moveTo>
                  <a:pt x="373241" y="4798"/>
                </a:moveTo>
                <a:lnTo>
                  <a:pt x="375780" y="4798"/>
                </a:lnTo>
              </a:path>
              <a:path w="389889" h="42545">
                <a:moveTo>
                  <a:pt x="375780" y="4798"/>
                </a:moveTo>
                <a:lnTo>
                  <a:pt x="378319" y="4798"/>
                </a:lnTo>
              </a:path>
              <a:path w="389889" h="42545">
                <a:moveTo>
                  <a:pt x="378319" y="4798"/>
                </a:moveTo>
                <a:lnTo>
                  <a:pt x="380858" y="4798"/>
                </a:lnTo>
              </a:path>
              <a:path w="389889" h="42545">
                <a:moveTo>
                  <a:pt x="380858" y="4798"/>
                </a:moveTo>
                <a:lnTo>
                  <a:pt x="383397" y="4798"/>
                </a:lnTo>
              </a:path>
              <a:path w="389889" h="42545">
                <a:moveTo>
                  <a:pt x="383397" y="4798"/>
                </a:moveTo>
                <a:lnTo>
                  <a:pt x="385936" y="4798"/>
                </a:lnTo>
              </a:path>
              <a:path w="389889" h="42545">
                <a:moveTo>
                  <a:pt x="385936" y="4798"/>
                </a:moveTo>
                <a:lnTo>
                  <a:pt x="388475" y="4798"/>
                </a:lnTo>
              </a:path>
              <a:path w="389889" h="42545">
                <a:moveTo>
                  <a:pt x="388475" y="4798"/>
                </a:moveTo>
                <a:lnTo>
                  <a:pt x="389322" y="4798"/>
                </a:lnTo>
              </a:path>
              <a:path w="389889" h="42545">
                <a:moveTo>
                  <a:pt x="0" y="0"/>
                </a:moveTo>
                <a:lnTo>
                  <a:pt x="0" y="9597"/>
                </a:lnTo>
              </a:path>
              <a:path w="389889" h="42545">
                <a:moveTo>
                  <a:pt x="0" y="9597"/>
                </a:moveTo>
                <a:lnTo>
                  <a:pt x="0" y="0"/>
                </a:lnTo>
              </a:path>
              <a:path w="389889" h="42545">
                <a:moveTo>
                  <a:pt x="389322" y="0"/>
                </a:moveTo>
                <a:lnTo>
                  <a:pt x="389322" y="9597"/>
                </a:lnTo>
              </a:path>
              <a:path w="389889" h="42545">
                <a:moveTo>
                  <a:pt x="389322" y="9597"/>
                </a:moveTo>
                <a:lnTo>
                  <a:pt x="389322" y="0"/>
                </a:lnTo>
              </a:path>
              <a:path w="389889" h="42545">
                <a:moveTo>
                  <a:pt x="189582" y="37403"/>
                </a:moveTo>
                <a:lnTo>
                  <a:pt x="192122" y="37403"/>
                </a:lnTo>
              </a:path>
              <a:path w="389889" h="42545">
                <a:moveTo>
                  <a:pt x="192122" y="37403"/>
                </a:moveTo>
                <a:lnTo>
                  <a:pt x="194661" y="37403"/>
                </a:lnTo>
              </a:path>
              <a:path w="389889" h="42545">
                <a:moveTo>
                  <a:pt x="194661" y="37403"/>
                </a:moveTo>
                <a:lnTo>
                  <a:pt x="197200" y="37403"/>
                </a:lnTo>
              </a:path>
              <a:path w="389889" h="42545">
                <a:moveTo>
                  <a:pt x="197200" y="37403"/>
                </a:moveTo>
                <a:lnTo>
                  <a:pt x="199739" y="37403"/>
                </a:lnTo>
              </a:path>
              <a:path w="389889" h="42545">
                <a:moveTo>
                  <a:pt x="199739" y="37403"/>
                </a:moveTo>
                <a:lnTo>
                  <a:pt x="202278" y="37403"/>
                </a:lnTo>
              </a:path>
              <a:path w="389889" h="42545">
                <a:moveTo>
                  <a:pt x="202278" y="37403"/>
                </a:moveTo>
                <a:lnTo>
                  <a:pt x="204817" y="37403"/>
                </a:lnTo>
              </a:path>
              <a:path w="389889" h="42545">
                <a:moveTo>
                  <a:pt x="204817" y="37403"/>
                </a:moveTo>
                <a:lnTo>
                  <a:pt x="207356" y="37403"/>
                </a:lnTo>
              </a:path>
              <a:path w="389889" h="42545">
                <a:moveTo>
                  <a:pt x="207356" y="37403"/>
                </a:moveTo>
                <a:lnTo>
                  <a:pt x="209895" y="37403"/>
                </a:lnTo>
              </a:path>
              <a:path w="389889" h="42545">
                <a:moveTo>
                  <a:pt x="209895" y="37403"/>
                </a:moveTo>
                <a:lnTo>
                  <a:pt x="212434" y="37403"/>
                </a:lnTo>
              </a:path>
              <a:path w="389889" h="42545">
                <a:moveTo>
                  <a:pt x="212434" y="37403"/>
                </a:moveTo>
                <a:lnTo>
                  <a:pt x="214973" y="37403"/>
                </a:lnTo>
              </a:path>
              <a:path w="389889" h="42545">
                <a:moveTo>
                  <a:pt x="214973" y="37403"/>
                </a:moveTo>
                <a:lnTo>
                  <a:pt x="217512" y="37403"/>
                </a:lnTo>
              </a:path>
              <a:path w="389889" h="42545">
                <a:moveTo>
                  <a:pt x="217512" y="37403"/>
                </a:moveTo>
                <a:lnTo>
                  <a:pt x="220051" y="37403"/>
                </a:lnTo>
              </a:path>
              <a:path w="389889" h="42545">
                <a:moveTo>
                  <a:pt x="220051" y="37403"/>
                </a:moveTo>
                <a:lnTo>
                  <a:pt x="222590" y="37403"/>
                </a:lnTo>
              </a:path>
              <a:path w="389889" h="42545">
                <a:moveTo>
                  <a:pt x="222590" y="37403"/>
                </a:moveTo>
                <a:lnTo>
                  <a:pt x="225129" y="37403"/>
                </a:lnTo>
              </a:path>
              <a:path w="389889" h="42545">
                <a:moveTo>
                  <a:pt x="225129" y="37403"/>
                </a:moveTo>
                <a:lnTo>
                  <a:pt x="227668" y="37403"/>
                </a:lnTo>
              </a:path>
              <a:path w="389889" h="42545">
                <a:moveTo>
                  <a:pt x="227668" y="37403"/>
                </a:moveTo>
                <a:lnTo>
                  <a:pt x="230207" y="37403"/>
                </a:lnTo>
              </a:path>
              <a:path w="389889" h="42545">
                <a:moveTo>
                  <a:pt x="230207" y="37403"/>
                </a:moveTo>
                <a:lnTo>
                  <a:pt x="232746" y="37403"/>
                </a:lnTo>
              </a:path>
              <a:path w="389889" h="42545">
                <a:moveTo>
                  <a:pt x="232746" y="37403"/>
                </a:moveTo>
                <a:lnTo>
                  <a:pt x="235286" y="37403"/>
                </a:lnTo>
              </a:path>
              <a:path w="389889" h="42545">
                <a:moveTo>
                  <a:pt x="235286" y="37403"/>
                </a:moveTo>
                <a:lnTo>
                  <a:pt x="237825" y="37403"/>
                </a:lnTo>
              </a:path>
              <a:path w="389889" h="42545">
                <a:moveTo>
                  <a:pt x="237825" y="37403"/>
                </a:moveTo>
                <a:lnTo>
                  <a:pt x="240364" y="37403"/>
                </a:lnTo>
              </a:path>
              <a:path w="389889" h="42545">
                <a:moveTo>
                  <a:pt x="240364" y="37403"/>
                </a:moveTo>
                <a:lnTo>
                  <a:pt x="242903" y="37403"/>
                </a:lnTo>
              </a:path>
              <a:path w="389889" h="42545">
                <a:moveTo>
                  <a:pt x="242903" y="37403"/>
                </a:moveTo>
                <a:lnTo>
                  <a:pt x="245442" y="37403"/>
                </a:lnTo>
              </a:path>
              <a:path w="389889" h="42545">
                <a:moveTo>
                  <a:pt x="245442" y="37403"/>
                </a:moveTo>
                <a:lnTo>
                  <a:pt x="247981" y="37403"/>
                </a:lnTo>
              </a:path>
              <a:path w="389889" h="42545">
                <a:moveTo>
                  <a:pt x="247981" y="37403"/>
                </a:moveTo>
                <a:lnTo>
                  <a:pt x="250520" y="37403"/>
                </a:lnTo>
              </a:path>
              <a:path w="389889" h="42545">
                <a:moveTo>
                  <a:pt x="250520" y="37403"/>
                </a:moveTo>
                <a:lnTo>
                  <a:pt x="253059" y="37403"/>
                </a:lnTo>
              </a:path>
              <a:path w="389889" h="42545">
                <a:moveTo>
                  <a:pt x="253059" y="37403"/>
                </a:moveTo>
                <a:lnTo>
                  <a:pt x="255598" y="37403"/>
                </a:lnTo>
              </a:path>
              <a:path w="389889" h="42545">
                <a:moveTo>
                  <a:pt x="255598" y="37403"/>
                </a:moveTo>
                <a:lnTo>
                  <a:pt x="258137" y="37403"/>
                </a:lnTo>
              </a:path>
              <a:path w="389889" h="42545">
                <a:moveTo>
                  <a:pt x="258137" y="37403"/>
                </a:moveTo>
                <a:lnTo>
                  <a:pt x="260676" y="37403"/>
                </a:lnTo>
              </a:path>
              <a:path w="389889" h="42545">
                <a:moveTo>
                  <a:pt x="260676" y="37403"/>
                </a:moveTo>
                <a:lnTo>
                  <a:pt x="263215" y="37403"/>
                </a:lnTo>
              </a:path>
              <a:path w="389889" h="42545">
                <a:moveTo>
                  <a:pt x="263215" y="37403"/>
                </a:moveTo>
                <a:lnTo>
                  <a:pt x="265754" y="37403"/>
                </a:lnTo>
              </a:path>
              <a:path w="389889" h="42545">
                <a:moveTo>
                  <a:pt x="265754" y="37403"/>
                </a:moveTo>
                <a:lnTo>
                  <a:pt x="268293" y="37403"/>
                </a:lnTo>
              </a:path>
              <a:path w="389889" h="42545">
                <a:moveTo>
                  <a:pt x="268293" y="37403"/>
                </a:moveTo>
                <a:lnTo>
                  <a:pt x="270832" y="37403"/>
                </a:lnTo>
              </a:path>
              <a:path w="389889" h="42545">
                <a:moveTo>
                  <a:pt x="270832" y="37403"/>
                </a:moveTo>
                <a:lnTo>
                  <a:pt x="273371" y="37403"/>
                </a:lnTo>
              </a:path>
              <a:path w="389889" h="42545">
                <a:moveTo>
                  <a:pt x="273371" y="37403"/>
                </a:moveTo>
                <a:lnTo>
                  <a:pt x="275910" y="37403"/>
                </a:lnTo>
              </a:path>
              <a:path w="389889" h="42545">
                <a:moveTo>
                  <a:pt x="275910" y="37403"/>
                </a:moveTo>
                <a:lnTo>
                  <a:pt x="278450" y="37403"/>
                </a:lnTo>
              </a:path>
              <a:path w="389889" h="42545">
                <a:moveTo>
                  <a:pt x="278450" y="37403"/>
                </a:moveTo>
                <a:lnTo>
                  <a:pt x="280989" y="37403"/>
                </a:lnTo>
              </a:path>
              <a:path w="389889" h="42545">
                <a:moveTo>
                  <a:pt x="280989" y="37403"/>
                </a:moveTo>
                <a:lnTo>
                  <a:pt x="283528" y="37403"/>
                </a:lnTo>
              </a:path>
              <a:path w="389889" h="42545">
                <a:moveTo>
                  <a:pt x="283528" y="37403"/>
                </a:moveTo>
                <a:lnTo>
                  <a:pt x="286067" y="37403"/>
                </a:lnTo>
              </a:path>
              <a:path w="389889" h="42545">
                <a:moveTo>
                  <a:pt x="286067" y="37403"/>
                </a:moveTo>
                <a:lnTo>
                  <a:pt x="288606" y="37403"/>
                </a:lnTo>
              </a:path>
              <a:path w="389889" h="42545">
                <a:moveTo>
                  <a:pt x="288606" y="37403"/>
                </a:moveTo>
                <a:lnTo>
                  <a:pt x="291145" y="37403"/>
                </a:lnTo>
              </a:path>
              <a:path w="389889" h="42545">
                <a:moveTo>
                  <a:pt x="291145" y="37403"/>
                </a:moveTo>
                <a:lnTo>
                  <a:pt x="293684" y="37403"/>
                </a:lnTo>
              </a:path>
              <a:path w="389889" h="42545">
                <a:moveTo>
                  <a:pt x="293684" y="37403"/>
                </a:moveTo>
                <a:lnTo>
                  <a:pt x="296223" y="37403"/>
                </a:lnTo>
              </a:path>
              <a:path w="389889" h="42545">
                <a:moveTo>
                  <a:pt x="296223" y="37403"/>
                </a:moveTo>
                <a:lnTo>
                  <a:pt x="298762" y="37403"/>
                </a:lnTo>
              </a:path>
              <a:path w="389889" h="42545">
                <a:moveTo>
                  <a:pt x="298762" y="37403"/>
                </a:moveTo>
                <a:lnTo>
                  <a:pt x="301301" y="37403"/>
                </a:lnTo>
              </a:path>
              <a:path w="389889" h="42545">
                <a:moveTo>
                  <a:pt x="301301" y="37403"/>
                </a:moveTo>
                <a:lnTo>
                  <a:pt x="303840" y="37403"/>
                </a:lnTo>
              </a:path>
              <a:path w="389889" h="42545">
                <a:moveTo>
                  <a:pt x="303840" y="37403"/>
                </a:moveTo>
                <a:lnTo>
                  <a:pt x="306379" y="37403"/>
                </a:lnTo>
              </a:path>
              <a:path w="389889" h="42545">
                <a:moveTo>
                  <a:pt x="306379" y="37403"/>
                </a:moveTo>
                <a:lnTo>
                  <a:pt x="308918" y="37403"/>
                </a:lnTo>
              </a:path>
              <a:path w="389889" h="42545">
                <a:moveTo>
                  <a:pt x="308918" y="37403"/>
                </a:moveTo>
                <a:lnTo>
                  <a:pt x="311457" y="37403"/>
                </a:lnTo>
              </a:path>
              <a:path w="389889" h="42545">
                <a:moveTo>
                  <a:pt x="311457" y="37403"/>
                </a:moveTo>
                <a:lnTo>
                  <a:pt x="313996" y="37403"/>
                </a:lnTo>
              </a:path>
              <a:path w="389889" h="42545">
                <a:moveTo>
                  <a:pt x="313996" y="37403"/>
                </a:moveTo>
                <a:lnTo>
                  <a:pt x="316535" y="37403"/>
                </a:lnTo>
              </a:path>
              <a:path w="389889" h="42545">
                <a:moveTo>
                  <a:pt x="316535" y="37403"/>
                </a:moveTo>
                <a:lnTo>
                  <a:pt x="319074" y="37403"/>
                </a:lnTo>
              </a:path>
              <a:path w="389889" h="42545">
                <a:moveTo>
                  <a:pt x="319074" y="37403"/>
                </a:moveTo>
                <a:lnTo>
                  <a:pt x="321614" y="37403"/>
                </a:lnTo>
              </a:path>
              <a:path w="389889" h="42545">
                <a:moveTo>
                  <a:pt x="321614" y="37403"/>
                </a:moveTo>
                <a:lnTo>
                  <a:pt x="324153" y="37403"/>
                </a:lnTo>
              </a:path>
              <a:path w="389889" h="42545">
                <a:moveTo>
                  <a:pt x="324153" y="37403"/>
                </a:moveTo>
                <a:lnTo>
                  <a:pt x="326692" y="37403"/>
                </a:lnTo>
              </a:path>
              <a:path w="389889" h="42545">
                <a:moveTo>
                  <a:pt x="326692" y="37403"/>
                </a:moveTo>
                <a:lnTo>
                  <a:pt x="329231" y="37403"/>
                </a:lnTo>
              </a:path>
              <a:path w="389889" h="42545">
                <a:moveTo>
                  <a:pt x="329231" y="37403"/>
                </a:moveTo>
                <a:lnTo>
                  <a:pt x="331770" y="37403"/>
                </a:lnTo>
              </a:path>
              <a:path w="389889" h="42545">
                <a:moveTo>
                  <a:pt x="331770" y="37403"/>
                </a:moveTo>
                <a:lnTo>
                  <a:pt x="334309" y="37403"/>
                </a:lnTo>
              </a:path>
              <a:path w="389889" h="42545">
                <a:moveTo>
                  <a:pt x="334309" y="37403"/>
                </a:moveTo>
                <a:lnTo>
                  <a:pt x="336848" y="37403"/>
                </a:lnTo>
              </a:path>
              <a:path w="389889" h="42545">
                <a:moveTo>
                  <a:pt x="336848" y="37403"/>
                </a:moveTo>
                <a:lnTo>
                  <a:pt x="339387" y="37403"/>
                </a:lnTo>
              </a:path>
              <a:path w="389889" h="42545">
                <a:moveTo>
                  <a:pt x="339387" y="37403"/>
                </a:moveTo>
                <a:lnTo>
                  <a:pt x="341926" y="37403"/>
                </a:lnTo>
              </a:path>
              <a:path w="389889" h="42545">
                <a:moveTo>
                  <a:pt x="341926" y="37403"/>
                </a:moveTo>
                <a:lnTo>
                  <a:pt x="344465" y="37403"/>
                </a:lnTo>
              </a:path>
              <a:path w="389889" h="42545">
                <a:moveTo>
                  <a:pt x="344465" y="37403"/>
                </a:moveTo>
                <a:lnTo>
                  <a:pt x="347004" y="37403"/>
                </a:lnTo>
              </a:path>
              <a:path w="389889" h="42545">
                <a:moveTo>
                  <a:pt x="347004" y="37403"/>
                </a:moveTo>
                <a:lnTo>
                  <a:pt x="349543" y="37403"/>
                </a:lnTo>
              </a:path>
              <a:path w="389889" h="42545">
                <a:moveTo>
                  <a:pt x="349543" y="37403"/>
                </a:moveTo>
                <a:lnTo>
                  <a:pt x="352082" y="37403"/>
                </a:lnTo>
              </a:path>
              <a:path w="389889" h="42545">
                <a:moveTo>
                  <a:pt x="352082" y="37403"/>
                </a:moveTo>
                <a:lnTo>
                  <a:pt x="354621" y="37403"/>
                </a:lnTo>
              </a:path>
              <a:path w="389889" h="42545">
                <a:moveTo>
                  <a:pt x="354621" y="37403"/>
                </a:moveTo>
                <a:lnTo>
                  <a:pt x="357160" y="37403"/>
                </a:lnTo>
              </a:path>
              <a:path w="389889" h="42545">
                <a:moveTo>
                  <a:pt x="357160" y="37403"/>
                </a:moveTo>
                <a:lnTo>
                  <a:pt x="359699" y="37403"/>
                </a:lnTo>
              </a:path>
              <a:path w="389889" h="42545">
                <a:moveTo>
                  <a:pt x="359699" y="37403"/>
                </a:moveTo>
                <a:lnTo>
                  <a:pt x="362238" y="37403"/>
                </a:lnTo>
              </a:path>
              <a:path w="389889" h="42545">
                <a:moveTo>
                  <a:pt x="362238" y="37403"/>
                </a:moveTo>
                <a:lnTo>
                  <a:pt x="364777" y="37403"/>
                </a:lnTo>
              </a:path>
              <a:path w="389889" h="42545">
                <a:moveTo>
                  <a:pt x="364777" y="37403"/>
                </a:moveTo>
                <a:lnTo>
                  <a:pt x="367317" y="37403"/>
                </a:lnTo>
              </a:path>
              <a:path w="389889" h="42545">
                <a:moveTo>
                  <a:pt x="367317" y="37403"/>
                </a:moveTo>
                <a:lnTo>
                  <a:pt x="369856" y="37403"/>
                </a:lnTo>
              </a:path>
              <a:path w="389889" h="42545">
                <a:moveTo>
                  <a:pt x="369856" y="37403"/>
                </a:moveTo>
                <a:lnTo>
                  <a:pt x="372395" y="37403"/>
                </a:lnTo>
              </a:path>
              <a:path w="389889" h="42545">
                <a:moveTo>
                  <a:pt x="372395" y="37403"/>
                </a:moveTo>
                <a:lnTo>
                  <a:pt x="374934" y="37403"/>
                </a:lnTo>
              </a:path>
              <a:path w="389889" h="42545">
                <a:moveTo>
                  <a:pt x="374934" y="37403"/>
                </a:moveTo>
                <a:lnTo>
                  <a:pt x="377473" y="37403"/>
                </a:lnTo>
              </a:path>
              <a:path w="389889" h="42545">
                <a:moveTo>
                  <a:pt x="377473" y="37403"/>
                </a:moveTo>
                <a:lnTo>
                  <a:pt x="380012" y="37403"/>
                </a:lnTo>
              </a:path>
              <a:path w="389889" h="42545">
                <a:moveTo>
                  <a:pt x="380012" y="37403"/>
                </a:moveTo>
                <a:lnTo>
                  <a:pt x="382551" y="37403"/>
                </a:lnTo>
              </a:path>
              <a:path w="389889" h="42545">
                <a:moveTo>
                  <a:pt x="382551" y="37403"/>
                </a:moveTo>
                <a:lnTo>
                  <a:pt x="385090" y="37403"/>
                </a:lnTo>
              </a:path>
              <a:path w="389889" h="42545">
                <a:moveTo>
                  <a:pt x="385090" y="37403"/>
                </a:moveTo>
                <a:lnTo>
                  <a:pt x="387629" y="37403"/>
                </a:lnTo>
              </a:path>
              <a:path w="389889" h="42545">
                <a:moveTo>
                  <a:pt x="387629" y="37403"/>
                </a:moveTo>
                <a:lnTo>
                  <a:pt x="389322" y="37403"/>
                </a:lnTo>
              </a:path>
              <a:path w="389889" h="42545">
                <a:moveTo>
                  <a:pt x="189582" y="32604"/>
                </a:moveTo>
                <a:lnTo>
                  <a:pt x="189582" y="42202"/>
                </a:lnTo>
              </a:path>
              <a:path w="389889" h="42545">
                <a:moveTo>
                  <a:pt x="189582" y="42202"/>
                </a:moveTo>
                <a:lnTo>
                  <a:pt x="189582" y="32604"/>
                </a:lnTo>
              </a:path>
              <a:path w="389889" h="42545">
                <a:moveTo>
                  <a:pt x="389322" y="32604"/>
                </a:moveTo>
                <a:lnTo>
                  <a:pt x="389322" y="42202"/>
                </a:lnTo>
              </a:path>
              <a:path w="389889" h="42545">
                <a:moveTo>
                  <a:pt x="389322" y="42202"/>
                </a:moveTo>
                <a:lnTo>
                  <a:pt x="389322" y="32604"/>
                </a:lnTo>
              </a:path>
            </a:pathLst>
          </a:custGeom>
          <a:ln w="3175">
            <a:solidFill>
              <a:srgbClr val="000000"/>
            </a:solidFill>
          </a:ln>
        </p:spPr>
        <p:txBody>
          <a:bodyPr wrap="square" lIns="0" tIns="0" rIns="0" bIns="0" rtlCol="0"/>
          <a:lstStyle/>
          <a:p>
            <a:endParaRPr/>
          </a:p>
        </p:txBody>
      </p:sp>
      <p:sp>
        <p:nvSpPr>
          <p:cNvPr id="107" name="object 107"/>
          <p:cNvSpPr txBox="1"/>
          <p:nvPr/>
        </p:nvSpPr>
        <p:spPr>
          <a:xfrm>
            <a:off x="6056830" y="7150118"/>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8" name="object 108"/>
          <p:cNvSpPr txBox="1"/>
          <p:nvPr/>
        </p:nvSpPr>
        <p:spPr>
          <a:xfrm>
            <a:off x="6125385" y="7188227"/>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9" name="object 109"/>
          <p:cNvSpPr txBox="1"/>
          <p:nvPr/>
        </p:nvSpPr>
        <p:spPr>
          <a:xfrm>
            <a:off x="5555726" y="7350175"/>
            <a:ext cx="44450" cy="114300"/>
          </a:xfrm>
          <a:prstGeom prst="rect">
            <a:avLst/>
          </a:prstGeom>
        </p:spPr>
        <p:txBody>
          <a:bodyPr vert="vert270" wrap="square" lIns="0" tIns="7620" rIns="0" bIns="0" rtlCol="0">
            <a:spAutoFit/>
          </a:bodyPr>
          <a:lstStyle/>
          <a:p>
            <a:pPr marL="12700">
              <a:lnSpc>
                <a:spcPct val="100000"/>
              </a:lnSpc>
              <a:spcBef>
                <a:spcPts val="60"/>
              </a:spcBef>
            </a:pPr>
            <a:r>
              <a:rPr sz="150" b="1" i="1" dirty="0">
                <a:latin typeface="Arial"/>
                <a:cs typeface="Arial"/>
              </a:rPr>
              <a:t>%</a:t>
            </a:r>
            <a:r>
              <a:rPr sz="150" b="1" i="1" spc="-10" dirty="0">
                <a:latin typeface="Arial"/>
                <a:cs typeface="Arial"/>
              </a:rPr>
              <a:t> </a:t>
            </a:r>
            <a:r>
              <a:rPr sz="150" b="1" i="1" dirty="0">
                <a:latin typeface="Arial"/>
                <a:cs typeface="Arial"/>
              </a:rPr>
              <a:t>of</a:t>
            </a:r>
            <a:r>
              <a:rPr sz="150" b="1" i="1" spc="-10" dirty="0">
                <a:latin typeface="Arial"/>
                <a:cs typeface="Arial"/>
              </a:rPr>
              <a:t> </a:t>
            </a:r>
            <a:r>
              <a:rPr sz="150" b="1" i="1" spc="-20" dirty="0">
                <a:latin typeface="Arial"/>
                <a:cs typeface="Arial"/>
              </a:rPr>
              <a:t>Cells</a:t>
            </a:r>
            <a:endParaRPr sz="150">
              <a:latin typeface="Arial"/>
              <a:cs typeface="Arial"/>
            </a:endParaRPr>
          </a:p>
        </p:txBody>
      </p:sp>
      <p:sp>
        <p:nvSpPr>
          <p:cNvPr id="110" name="object 110"/>
          <p:cNvSpPr/>
          <p:nvPr/>
        </p:nvSpPr>
        <p:spPr>
          <a:xfrm>
            <a:off x="5797884" y="7610712"/>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1" name="object 111"/>
          <p:cNvSpPr txBox="1"/>
          <p:nvPr/>
        </p:nvSpPr>
        <p:spPr>
          <a:xfrm>
            <a:off x="5653251" y="7575174"/>
            <a:ext cx="643255" cy="844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R="5080" algn="ctr">
              <a:lnSpc>
                <a:spcPct val="100000"/>
              </a:lnSpc>
              <a:tabLst>
                <a:tab pos="189865" algn="l"/>
                <a:tab pos="367665" algn="l"/>
                <a:tab pos="544830" algn="l"/>
              </a:tabLst>
            </a:pPr>
            <a:r>
              <a:rPr sz="100" b="1" spc="-10" dirty="0">
                <a:latin typeface="Arial"/>
                <a:cs typeface="Arial"/>
              </a:rPr>
              <a:t>Herceptin</a:t>
            </a:r>
            <a:r>
              <a:rPr sz="100" b="1" dirty="0">
                <a:latin typeface="Arial"/>
                <a:cs typeface="Arial"/>
              </a:rPr>
              <a:t>	</a:t>
            </a:r>
            <a:r>
              <a:rPr sz="100" b="1" spc="-10" dirty="0">
                <a:latin typeface="Arial"/>
                <a:cs typeface="Arial"/>
              </a:rPr>
              <a:t>N4.40</a:t>
            </a:r>
            <a:r>
              <a:rPr sz="100" b="1" dirty="0">
                <a:latin typeface="Arial"/>
                <a:cs typeface="Arial"/>
              </a:rPr>
              <a:t>	</a:t>
            </a:r>
            <a:r>
              <a:rPr sz="100" b="1" spc="-10" dirty="0">
                <a:latin typeface="Arial"/>
                <a:cs typeface="Arial"/>
              </a:rPr>
              <a:t>N4.61</a:t>
            </a:r>
            <a:r>
              <a:rPr sz="100" b="1" dirty="0">
                <a:latin typeface="Arial"/>
                <a:cs typeface="Arial"/>
              </a:rPr>
              <a:t>	</a:t>
            </a:r>
            <a:r>
              <a:rPr sz="100" b="1" spc="-10" dirty="0">
                <a:latin typeface="Arial"/>
                <a:cs typeface="Arial"/>
              </a:rPr>
              <a:t>N3.82</a:t>
            </a:r>
            <a:endParaRPr sz="100">
              <a:latin typeface="Arial"/>
              <a:cs typeface="Arial"/>
            </a:endParaRPr>
          </a:p>
          <a:p>
            <a:pPr algn="ctr">
              <a:lnSpc>
                <a:spcPct val="100000"/>
              </a:lnSpc>
              <a:spcBef>
                <a:spcPts val="65"/>
              </a:spcBef>
            </a:pPr>
            <a:r>
              <a:rPr sz="225" b="1" i="1" spc="-44" baseline="37037" dirty="0">
                <a:latin typeface="Arial"/>
                <a:cs typeface="Arial"/>
              </a:rPr>
              <a:t>Ant</a:t>
            </a:r>
            <a:r>
              <a:rPr sz="200" b="1" spc="-30" dirty="0">
                <a:latin typeface="Arial"/>
                <a:cs typeface="Arial"/>
              </a:rPr>
              <a:t>A</a:t>
            </a:r>
            <a:r>
              <a:rPr sz="225" b="1" i="1" spc="-44" baseline="37037" dirty="0">
                <a:latin typeface="Arial"/>
                <a:cs typeface="Arial"/>
              </a:rPr>
              <a:t>ib</a:t>
            </a:r>
            <a:r>
              <a:rPr sz="200" b="1" spc="-30" dirty="0">
                <a:latin typeface="Arial"/>
                <a:cs typeface="Arial"/>
              </a:rPr>
              <a:t>n</a:t>
            </a:r>
            <a:r>
              <a:rPr sz="225" b="1" i="1" spc="-44" baseline="37037" dirty="0">
                <a:latin typeface="Arial"/>
                <a:cs typeface="Arial"/>
              </a:rPr>
              <a:t>od</a:t>
            </a:r>
            <a:r>
              <a:rPr sz="200" b="1" spc="-30" dirty="0">
                <a:latin typeface="Arial"/>
                <a:cs typeface="Arial"/>
              </a:rPr>
              <a:t>ti</a:t>
            </a:r>
            <a:r>
              <a:rPr sz="225" b="1" i="1" spc="-44" baseline="37037" dirty="0">
                <a:latin typeface="Arial"/>
                <a:cs typeface="Arial"/>
              </a:rPr>
              <a:t>i</a:t>
            </a:r>
            <a:r>
              <a:rPr sz="200" b="1" spc="-30" dirty="0">
                <a:latin typeface="Arial"/>
                <a:cs typeface="Arial"/>
              </a:rPr>
              <a:t>b</a:t>
            </a:r>
            <a:r>
              <a:rPr sz="225" b="1" i="1" spc="-44" baseline="37037" dirty="0">
                <a:latin typeface="Arial"/>
                <a:cs typeface="Arial"/>
              </a:rPr>
              <a:t>es</a:t>
            </a:r>
            <a:r>
              <a:rPr sz="200" b="1" spc="-30" dirty="0">
                <a:latin typeface="Arial"/>
                <a:cs typeface="Arial"/>
              </a:rPr>
              <a:t>o</a:t>
            </a:r>
            <a:r>
              <a:rPr sz="225" b="1" i="1" spc="-44" baseline="37037" dirty="0">
                <a:latin typeface="Arial"/>
                <a:cs typeface="Arial"/>
              </a:rPr>
              <a:t>(</a:t>
            </a:r>
            <a:r>
              <a:rPr sz="200" b="1" spc="-30" dirty="0">
                <a:latin typeface="Arial"/>
                <a:cs typeface="Arial"/>
              </a:rPr>
              <a:t>d</a:t>
            </a:r>
            <a:r>
              <a:rPr sz="225" b="1" i="1" spc="-44" baseline="37037" dirty="0">
                <a:latin typeface="Arial"/>
                <a:cs typeface="Arial"/>
              </a:rPr>
              <a:t>10</a:t>
            </a:r>
            <a:r>
              <a:rPr sz="200" b="1" spc="-30" dirty="0">
                <a:latin typeface="Arial"/>
                <a:cs typeface="Arial"/>
              </a:rPr>
              <a:t>i</a:t>
            </a:r>
            <a:r>
              <a:rPr sz="225" b="1" i="1" spc="-44" baseline="37037" dirty="0">
                <a:latin typeface="Arial"/>
                <a:cs typeface="Arial"/>
              </a:rPr>
              <a:t>0</a:t>
            </a:r>
            <a:r>
              <a:rPr sz="200" b="1" spc="-30" dirty="0">
                <a:latin typeface="Arial"/>
                <a:cs typeface="Arial"/>
              </a:rPr>
              <a:t>e</a:t>
            </a:r>
            <a:r>
              <a:rPr sz="225" b="1" i="1" spc="-44" baseline="37037" dirty="0">
                <a:latin typeface="Arial"/>
                <a:cs typeface="Arial"/>
              </a:rPr>
              <a:t>µ</a:t>
            </a:r>
            <a:r>
              <a:rPr sz="200" b="1" spc="-30" dirty="0">
                <a:latin typeface="Arial"/>
                <a:cs typeface="Arial"/>
              </a:rPr>
              <a:t>s</a:t>
            </a:r>
            <a:r>
              <a:rPr sz="225" b="1" i="1" spc="-44" baseline="37037" dirty="0">
                <a:latin typeface="Arial"/>
                <a:cs typeface="Arial"/>
              </a:rPr>
              <a:t>g/ml)</a:t>
            </a:r>
            <a:endParaRPr sz="225" baseline="37037">
              <a:latin typeface="Arial"/>
              <a:cs typeface="Arial"/>
            </a:endParaRPr>
          </a:p>
        </p:txBody>
      </p:sp>
      <p:sp>
        <p:nvSpPr>
          <p:cNvPr id="112" name="object 112"/>
          <p:cNvSpPr/>
          <p:nvPr/>
        </p:nvSpPr>
        <p:spPr>
          <a:xfrm>
            <a:off x="4958634" y="7609023"/>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3" name="object 113"/>
          <p:cNvSpPr txBox="1"/>
          <p:nvPr/>
        </p:nvSpPr>
        <p:spPr>
          <a:xfrm>
            <a:off x="4829310" y="7577322"/>
            <a:ext cx="452120" cy="8128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25400">
              <a:lnSpc>
                <a:spcPct val="100000"/>
              </a:lnSpc>
              <a:spcBef>
                <a:spcPts val="5"/>
              </a:spcBef>
              <a:tabLst>
                <a:tab pos="379730" algn="l"/>
              </a:tabLst>
            </a:pPr>
            <a:r>
              <a:rPr sz="100" b="1" dirty="0">
                <a:latin typeface="Arial"/>
                <a:cs typeface="Arial"/>
              </a:rPr>
              <a:t>Herceptin</a:t>
            </a:r>
            <a:r>
              <a:rPr sz="100" b="1" spc="409" dirty="0">
                <a:latin typeface="Arial"/>
                <a:cs typeface="Arial"/>
              </a:rPr>
              <a:t>  </a:t>
            </a:r>
            <a:r>
              <a:rPr sz="100" b="1" spc="-20" dirty="0">
                <a:latin typeface="Arial"/>
                <a:cs typeface="Arial"/>
              </a:rPr>
              <a:t>N4.40</a:t>
            </a:r>
            <a:r>
              <a:rPr sz="100" b="1" dirty="0">
                <a:latin typeface="Arial"/>
                <a:cs typeface="Arial"/>
              </a:rPr>
              <a:t>	</a:t>
            </a:r>
            <a:r>
              <a:rPr sz="100" b="1" spc="-10" dirty="0">
                <a:latin typeface="Arial"/>
                <a:cs typeface="Arial"/>
              </a:rPr>
              <a:t>N4.61</a:t>
            </a:r>
            <a:endParaRPr sz="100">
              <a:latin typeface="Arial"/>
              <a:cs typeface="Arial"/>
            </a:endParaRPr>
          </a:p>
          <a:p>
            <a:pPr marL="219075">
              <a:lnSpc>
                <a:spcPct val="100000"/>
              </a:lnSpc>
              <a:spcBef>
                <a:spcPts val="55"/>
              </a:spcBef>
            </a:pPr>
            <a:r>
              <a:rPr sz="225" b="1" i="1" spc="-75" baseline="37037" dirty="0">
                <a:latin typeface="Arial"/>
                <a:cs typeface="Arial"/>
              </a:rPr>
              <a:t>An</a:t>
            </a:r>
            <a:r>
              <a:rPr sz="200" b="1" spc="-50" dirty="0">
                <a:latin typeface="Arial"/>
                <a:cs typeface="Arial"/>
              </a:rPr>
              <a:t>A</a:t>
            </a:r>
            <a:r>
              <a:rPr sz="225" b="1" i="1" spc="-75" baseline="37037" dirty="0">
                <a:latin typeface="Arial"/>
                <a:cs typeface="Arial"/>
              </a:rPr>
              <a:t>ti</a:t>
            </a:r>
            <a:r>
              <a:rPr sz="200" b="1" spc="-50" dirty="0">
                <a:latin typeface="Arial"/>
                <a:cs typeface="Arial"/>
              </a:rPr>
              <a:t>n</a:t>
            </a:r>
            <a:r>
              <a:rPr sz="225" b="1" i="1" spc="-75" baseline="37037" dirty="0">
                <a:latin typeface="Arial"/>
                <a:cs typeface="Arial"/>
              </a:rPr>
              <a:t>bo</a:t>
            </a:r>
            <a:r>
              <a:rPr sz="200" b="1" spc="-50" dirty="0">
                <a:latin typeface="Arial"/>
                <a:cs typeface="Arial"/>
              </a:rPr>
              <a:t>ti</a:t>
            </a:r>
            <a:r>
              <a:rPr sz="225" b="1" i="1" spc="-75" baseline="37037" dirty="0">
                <a:latin typeface="Arial"/>
                <a:cs typeface="Arial"/>
              </a:rPr>
              <a:t>di</a:t>
            </a:r>
            <a:r>
              <a:rPr sz="200" b="1" spc="-50" dirty="0">
                <a:latin typeface="Arial"/>
                <a:cs typeface="Arial"/>
              </a:rPr>
              <a:t>b</a:t>
            </a:r>
            <a:r>
              <a:rPr sz="225" b="1" i="1" spc="-75" baseline="37037" dirty="0">
                <a:latin typeface="Arial"/>
                <a:cs typeface="Arial"/>
              </a:rPr>
              <a:t>e</a:t>
            </a:r>
            <a:r>
              <a:rPr sz="200" b="1" spc="-50" dirty="0">
                <a:latin typeface="Arial"/>
                <a:cs typeface="Arial"/>
              </a:rPr>
              <a:t>o</a:t>
            </a:r>
            <a:r>
              <a:rPr sz="225" b="1" i="1" spc="-75" baseline="37037" dirty="0">
                <a:latin typeface="Arial"/>
                <a:cs typeface="Arial"/>
              </a:rPr>
              <a:t>s</a:t>
            </a:r>
            <a:r>
              <a:rPr sz="225" b="1" i="1" spc="104" baseline="37037" dirty="0">
                <a:latin typeface="Arial"/>
                <a:cs typeface="Arial"/>
              </a:rPr>
              <a:t> </a:t>
            </a:r>
            <a:r>
              <a:rPr sz="225" b="1" i="1" spc="-15" baseline="37037" dirty="0">
                <a:latin typeface="Arial"/>
                <a:cs typeface="Arial"/>
              </a:rPr>
              <a:t>(</a:t>
            </a:r>
            <a:r>
              <a:rPr sz="200" b="1" spc="-10" dirty="0">
                <a:latin typeface="Arial"/>
                <a:cs typeface="Arial"/>
              </a:rPr>
              <a:t>d</a:t>
            </a:r>
            <a:r>
              <a:rPr sz="225" b="1" i="1" spc="-15" baseline="37037" dirty="0">
                <a:latin typeface="Arial"/>
                <a:cs typeface="Arial"/>
              </a:rPr>
              <a:t>10</a:t>
            </a:r>
            <a:r>
              <a:rPr sz="200" b="1" spc="-10" dirty="0">
                <a:latin typeface="Arial"/>
                <a:cs typeface="Arial"/>
              </a:rPr>
              <a:t>ie</a:t>
            </a:r>
            <a:r>
              <a:rPr sz="225" b="1" i="1" spc="-15" baseline="37037" dirty="0">
                <a:latin typeface="Arial"/>
                <a:cs typeface="Arial"/>
              </a:rPr>
              <a:t>0µ</a:t>
            </a:r>
            <a:r>
              <a:rPr sz="200" b="1" spc="-10" dirty="0">
                <a:latin typeface="Arial"/>
                <a:cs typeface="Arial"/>
              </a:rPr>
              <a:t>s</a:t>
            </a:r>
            <a:r>
              <a:rPr sz="225" b="1" i="1" spc="-15" baseline="37037" dirty="0">
                <a:latin typeface="Arial"/>
                <a:cs typeface="Arial"/>
              </a:rPr>
              <a:t>g/ml)</a:t>
            </a:r>
            <a:endParaRPr sz="225" baseline="37037">
              <a:latin typeface="Arial"/>
              <a:cs typeface="Arial"/>
            </a:endParaRPr>
          </a:p>
        </p:txBody>
      </p:sp>
      <p:sp>
        <p:nvSpPr>
          <p:cNvPr id="114" name="object 114"/>
          <p:cNvSpPr/>
          <p:nvPr/>
        </p:nvSpPr>
        <p:spPr>
          <a:xfrm>
            <a:off x="5537834" y="7264543"/>
            <a:ext cx="45720" cy="201295"/>
          </a:xfrm>
          <a:custGeom>
            <a:avLst/>
            <a:gdLst/>
            <a:ahLst/>
            <a:cxnLst/>
            <a:rect l="l" t="t" r="r" b="b"/>
            <a:pathLst>
              <a:path w="45720" h="201295">
                <a:moveTo>
                  <a:pt x="0" y="200945"/>
                </a:moveTo>
                <a:lnTo>
                  <a:pt x="0" y="0"/>
                </a:lnTo>
                <a:lnTo>
                  <a:pt x="45592" y="0"/>
                </a:lnTo>
                <a:lnTo>
                  <a:pt x="45592" y="200945"/>
                </a:lnTo>
                <a:lnTo>
                  <a:pt x="0" y="200945"/>
                </a:lnTo>
                <a:close/>
              </a:path>
            </a:pathLst>
          </a:custGeom>
          <a:solidFill>
            <a:srgbClr val="FFFFFF"/>
          </a:solidFill>
        </p:spPr>
        <p:txBody>
          <a:bodyPr wrap="square" lIns="0" tIns="0" rIns="0" bIns="0" rtlCol="0"/>
          <a:lstStyle/>
          <a:p>
            <a:endParaRPr/>
          </a:p>
        </p:txBody>
      </p:sp>
      <p:sp>
        <p:nvSpPr>
          <p:cNvPr id="115" name="object 115"/>
          <p:cNvSpPr txBox="1"/>
          <p:nvPr/>
        </p:nvSpPr>
        <p:spPr>
          <a:xfrm>
            <a:off x="5537045" y="7290112"/>
            <a:ext cx="52705" cy="150495"/>
          </a:xfrm>
          <a:prstGeom prst="rect">
            <a:avLst/>
          </a:prstGeom>
        </p:spPr>
        <p:txBody>
          <a:bodyPr vert="vert270" wrap="square" lIns="0" tIns="7620" rIns="0" bIns="0" rtlCol="0">
            <a:spAutoFit/>
          </a:bodyPr>
          <a:lstStyle/>
          <a:p>
            <a:pPr marL="12700">
              <a:lnSpc>
                <a:spcPct val="100000"/>
              </a:lnSpc>
              <a:spcBef>
                <a:spcPts val="60"/>
              </a:spcBef>
            </a:pPr>
            <a:r>
              <a:rPr sz="200" b="1" dirty="0">
                <a:latin typeface="Arial"/>
                <a:cs typeface="Arial"/>
              </a:rPr>
              <a:t>%</a:t>
            </a:r>
            <a:r>
              <a:rPr sz="200" b="1" spc="10" dirty="0">
                <a:latin typeface="Arial"/>
                <a:cs typeface="Arial"/>
              </a:rPr>
              <a:t> </a:t>
            </a:r>
            <a:r>
              <a:rPr sz="200" b="1" dirty="0">
                <a:latin typeface="Arial"/>
                <a:cs typeface="Arial"/>
              </a:rPr>
              <a:t>of</a:t>
            </a:r>
            <a:r>
              <a:rPr sz="200" b="1" spc="15" dirty="0">
                <a:latin typeface="Arial"/>
                <a:cs typeface="Arial"/>
              </a:rPr>
              <a:t> </a:t>
            </a:r>
            <a:r>
              <a:rPr sz="200" b="1" spc="-10" dirty="0">
                <a:latin typeface="Arial"/>
                <a:cs typeface="Arial"/>
              </a:rPr>
              <a:t>cells</a:t>
            </a:r>
            <a:endParaRPr sz="200">
              <a:latin typeface="Arial"/>
              <a:cs typeface="Arial"/>
            </a:endParaRPr>
          </a:p>
        </p:txBody>
      </p:sp>
      <p:sp>
        <p:nvSpPr>
          <p:cNvPr id="116" name="object 116"/>
          <p:cNvSpPr/>
          <p:nvPr/>
        </p:nvSpPr>
        <p:spPr>
          <a:xfrm>
            <a:off x="4723913" y="7301692"/>
            <a:ext cx="45720" cy="201295"/>
          </a:xfrm>
          <a:custGeom>
            <a:avLst/>
            <a:gdLst/>
            <a:ahLst/>
            <a:cxnLst/>
            <a:rect l="l" t="t" r="r" b="b"/>
            <a:pathLst>
              <a:path w="45720" h="201295">
                <a:moveTo>
                  <a:pt x="0" y="200948"/>
                </a:moveTo>
                <a:lnTo>
                  <a:pt x="0" y="0"/>
                </a:lnTo>
                <a:lnTo>
                  <a:pt x="45594" y="0"/>
                </a:lnTo>
                <a:lnTo>
                  <a:pt x="45594" y="200948"/>
                </a:lnTo>
                <a:lnTo>
                  <a:pt x="0" y="200948"/>
                </a:lnTo>
                <a:close/>
              </a:path>
            </a:pathLst>
          </a:custGeom>
          <a:solidFill>
            <a:srgbClr val="FFFFFF"/>
          </a:solidFill>
        </p:spPr>
        <p:txBody>
          <a:bodyPr wrap="square" lIns="0" tIns="0" rIns="0" bIns="0" rtlCol="0"/>
          <a:lstStyle/>
          <a:p>
            <a:endParaRPr/>
          </a:p>
        </p:txBody>
      </p:sp>
      <p:sp>
        <p:nvSpPr>
          <p:cNvPr id="117" name="object 117"/>
          <p:cNvSpPr txBox="1"/>
          <p:nvPr/>
        </p:nvSpPr>
        <p:spPr>
          <a:xfrm>
            <a:off x="4723512" y="7327262"/>
            <a:ext cx="55880" cy="150495"/>
          </a:xfrm>
          <a:prstGeom prst="rect">
            <a:avLst/>
          </a:prstGeom>
        </p:spPr>
        <p:txBody>
          <a:bodyPr vert="vert270" wrap="square" lIns="0" tIns="13335" rIns="0" bIns="0" rtlCol="0">
            <a:spAutoFit/>
          </a:bodyPr>
          <a:lstStyle/>
          <a:p>
            <a:pPr marL="12700">
              <a:lnSpc>
                <a:spcPct val="100000"/>
              </a:lnSpc>
              <a:spcBef>
                <a:spcPts val="105"/>
              </a:spcBef>
            </a:pPr>
            <a:r>
              <a:rPr sz="300" b="1" spc="-104" baseline="13888" dirty="0">
                <a:latin typeface="Arial"/>
                <a:cs typeface="Arial"/>
              </a:rPr>
              <a:t>%</a:t>
            </a:r>
            <a:r>
              <a:rPr sz="150" b="1" i="1" spc="-70" dirty="0">
                <a:latin typeface="Arial"/>
                <a:cs typeface="Arial"/>
              </a:rPr>
              <a:t>%</a:t>
            </a:r>
            <a:r>
              <a:rPr sz="150" b="1" i="1" spc="35" dirty="0">
                <a:latin typeface="Arial"/>
                <a:cs typeface="Arial"/>
              </a:rPr>
              <a:t> </a:t>
            </a:r>
            <a:r>
              <a:rPr sz="150" b="1" i="1" spc="-55" dirty="0">
                <a:latin typeface="Arial"/>
                <a:cs typeface="Arial"/>
              </a:rPr>
              <a:t>o</a:t>
            </a:r>
            <a:r>
              <a:rPr sz="300" b="1" spc="-82" baseline="13888" dirty="0">
                <a:latin typeface="Arial"/>
                <a:cs typeface="Arial"/>
              </a:rPr>
              <a:t>o</a:t>
            </a:r>
            <a:r>
              <a:rPr sz="150" b="1" i="1" spc="-55" dirty="0">
                <a:latin typeface="Arial"/>
                <a:cs typeface="Arial"/>
              </a:rPr>
              <a:t>f</a:t>
            </a:r>
            <a:r>
              <a:rPr sz="150" b="1" i="1" dirty="0">
                <a:latin typeface="Arial"/>
                <a:cs typeface="Arial"/>
              </a:rPr>
              <a:t> </a:t>
            </a:r>
            <a:r>
              <a:rPr sz="300" b="1" spc="-75" baseline="13888" dirty="0">
                <a:latin typeface="Arial"/>
                <a:cs typeface="Arial"/>
              </a:rPr>
              <a:t>f</a:t>
            </a:r>
            <a:r>
              <a:rPr sz="150" b="1" i="1" spc="-50" dirty="0">
                <a:latin typeface="Arial"/>
                <a:cs typeface="Arial"/>
              </a:rPr>
              <a:t>Ce</a:t>
            </a:r>
            <a:r>
              <a:rPr sz="300" b="1" spc="-75" baseline="13888" dirty="0">
                <a:latin typeface="Arial"/>
                <a:cs typeface="Arial"/>
              </a:rPr>
              <a:t>c</a:t>
            </a:r>
            <a:r>
              <a:rPr sz="150" b="1" i="1" spc="-50" dirty="0">
                <a:latin typeface="Arial"/>
                <a:cs typeface="Arial"/>
              </a:rPr>
              <a:t>ll</a:t>
            </a:r>
            <a:r>
              <a:rPr sz="300" b="1" spc="-75" baseline="13888" dirty="0">
                <a:latin typeface="Arial"/>
                <a:cs typeface="Arial"/>
              </a:rPr>
              <a:t>e</a:t>
            </a:r>
            <a:r>
              <a:rPr sz="150" b="1" i="1" spc="-50" dirty="0">
                <a:latin typeface="Arial"/>
                <a:cs typeface="Arial"/>
              </a:rPr>
              <a:t>s</a:t>
            </a:r>
            <a:r>
              <a:rPr sz="150" b="1" i="1" spc="-10" dirty="0">
                <a:latin typeface="Arial"/>
                <a:cs typeface="Arial"/>
              </a:rPr>
              <a:t> </a:t>
            </a:r>
            <a:r>
              <a:rPr sz="300" b="1" spc="-37" baseline="13888" dirty="0">
                <a:latin typeface="Arial"/>
                <a:cs typeface="Arial"/>
              </a:rPr>
              <a:t>lls</a:t>
            </a:r>
            <a:endParaRPr sz="300" baseline="13888">
              <a:latin typeface="Arial"/>
              <a:cs typeface="Arial"/>
            </a:endParaRPr>
          </a:p>
        </p:txBody>
      </p:sp>
      <p:sp>
        <p:nvSpPr>
          <p:cNvPr id="118" name="object 118"/>
          <p:cNvSpPr txBox="1"/>
          <p:nvPr/>
        </p:nvSpPr>
        <p:spPr>
          <a:xfrm>
            <a:off x="4733773" y="6695544"/>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A</a:t>
            </a:r>
            <a:endParaRPr sz="300">
              <a:latin typeface="Arial"/>
              <a:cs typeface="Arial"/>
            </a:endParaRPr>
          </a:p>
        </p:txBody>
      </p:sp>
      <p:sp>
        <p:nvSpPr>
          <p:cNvPr id="119" name="object 119"/>
          <p:cNvSpPr txBox="1"/>
          <p:nvPr/>
        </p:nvSpPr>
        <p:spPr>
          <a:xfrm>
            <a:off x="4731960" y="7145318"/>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B</a:t>
            </a:r>
            <a:endParaRPr sz="300">
              <a:latin typeface="Arial"/>
              <a:cs typeface="Arial"/>
            </a:endParaRPr>
          </a:p>
        </p:txBody>
      </p:sp>
      <p:sp>
        <p:nvSpPr>
          <p:cNvPr id="120" name="object 120"/>
          <p:cNvSpPr txBox="1"/>
          <p:nvPr/>
        </p:nvSpPr>
        <p:spPr>
          <a:xfrm>
            <a:off x="5545523" y="7145318"/>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C</a:t>
            </a:r>
            <a:endParaRPr sz="300">
              <a:latin typeface="Arial"/>
              <a:cs typeface="Arial"/>
            </a:endParaRPr>
          </a:p>
        </p:txBody>
      </p:sp>
      <p:sp>
        <p:nvSpPr>
          <p:cNvPr id="121" name="object 121"/>
          <p:cNvSpPr txBox="1"/>
          <p:nvPr/>
        </p:nvSpPr>
        <p:spPr>
          <a:xfrm>
            <a:off x="4718696" y="7644336"/>
            <a:ext cx="1691639" cy="316230"/>
          </a:xfrm>
          <a:prstGeom prst="rect">
            <a:avLst/>
          </a:prstGeom>
        </p:spPr>
        <p:txBody>
          <a:bodyPr vert="horz" wrap="square" lIns="0" tIns="19685" rIns="0" bIns="0" rtlCol="0">
            <a:spAutoFit/>
          </a:bodyPr>
          <a:lstStyle/>
          <a:p>
            <a:pPr>
              <a:lnSpc>
                <a:spcPct val="100000"/>
              </a:lnSpc>
              <a:spcBef>
                <a:spcPts val="155"/>
              </a:spcBef>
            </a:pPr>
            <a:r>
              <a:rPr sz="350" b="1" spc="-10" dirty="0">
                <a:latin typeface="Times New Roman"/>
                <a:cs typeface="Times New Roman"/>
              </a:rPr>
              <a:t>Figure</a:t>
            </a:r>
            <a:r>
              <a:rPr sz="350" b="1" spc="30" dirty="0">
                <a:latin typeface="Times New Roman"/>
                <a:cs typeface="Times New Roman"/>
              </a:rPr>
              <a:t> </a:t>
            </a:r>
            <a:r>
              <a:rPr sz="350" b="1" dirty="0">
                <a:latin typeface="Times New Roman"/>
                <a:cs typeface="Times New Roman"/>
              </a:rPr>
              <a:t>4:</a:t>
            </a:r>
            <a:r>
              <a:rPr sz="350" b="1" spc="45" dirty="0">
                <a:latin typeface="Times New Roman"/>
                <a:cs typeface="Times New Roman"/>
              </a:rPr>
              <a:t> </a:t>
            </a:r>
            <a:r>
              <a:rPr sz="300" b="1" dirty="0">
                <a:latin typeface="Times New Roman"/>
                <a:cs typeface="Times New Roman"/>
              </a:rPr>
              <a:t>Effect</a:t>
            </a:r>
            <a:r>
              <a:rPr sz="300" b="1" spc="35" dirty="0">
                <a:latin typeface="Times New Roman"/>
                <a:cs typeface="Times New Roman"/>
              </a:rPr>
              <a:t> </a:t>
            </a:r>
            <a:r>
              <a:rPr sz="300" b="1" dirty="0">
                <a:latin typeface="Times New Roman"/>
                <a:cs typeface="Times New Roman"/>
              </a:rPr>
              <a:t>of</a:t>
            </a:r>
            <a:r>
              <a:rPr sz="300" b="1" spc="35" dirty="0">
                <a:latin typeface="Times New Roman"/>
                <a:cs typeface="Times New Roman"/>
              </a:rPr>
              <a:t> </a:t>
            </a:r>
            <a:r>
              <a:rPr sz="300" b="1" dirty="0">
                <a:latin typeface="Times New Roman"/>
                <a:cs typeface="Times New Roman"/>
              </a:rPr>
              <a:t>specific</a:t>
            </a:r>
            <a:r>
              <a:rPr sz="300" b="1" spc="30" dirty="0">
                <a:latin typeface="Times New Roman"/>
                <a:cs typeface="Times New Roman"/>
              </a:rPr>
              <a:t> </a:t>
            </a:r>
            <a:r>
              <a:rPr sz="300" b="1" dirty="0">
                <a:latin typeface="Times New Roman"/>
                <a:cs typeface="Times New Roman"/>
              </a:rPr>
              <a:t>antibodies</a:t>
            </a:r>
            <a:r>
              <a:rPr sz="300" b="1" spc="35" dirty="0">
                <a:latin typeface="Times New Roman"/>
                <a:cs typeface="Times New Roman"/>
              </a:rPr>
              <a:t> </a:t>
            </a:r>
            <a:r>
              <a:rPr sz="300" b="1" dirty="0">
                <a:latin typeface="Times New Roman"/>
                <a:cs typeface="Times New Roman"/>
              </a:rPr>
              <a:t>on</a:t>
            </a:r>
            <a:r>
              <a:rPr sz="300" b="1" spc="35" dirty="0">
                <a:latin typeface="Times New Roman"/>
                <a:cs typeface="Times New Roman"/>
              </a:rPr>
              <a:t> </a:t>
            </a:r>
            <a:r>
              <a:rPr sz="300" b="1" dirty="0">
                <a:latin typeface="Times New Roman"/>
                <a:cs typeface="Times New Roman"/>
              </a:rPr>
              <a:t>cellular</a:t>
            </a:r>
            <a:r>
              <a:rPr sz="300" b="1" spc="25"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a:lnSpc>
                <a:spcPct val="100000"/>
              </a:lnSpc>
              <a:spcBef>
                <a:spcPts val="50"/>
              </a:spcBef>
            </a:pPr>
            <a:r>
              <a:rPr sz="250" b="1" i="1" dirty="0">
                <a:latin typeface="Times New Roman"/>
                <a:cs typeface="Times New Roman"/>
              </a:rPr>
              <a:t>A</a:t>
            </a:r>
            <a:r>
              <a:rPr sz="250" b="1" i="1" spc="5" dirty="0">
                <a:latin typeface="Times New Roman"/>
                <a:cs typeface="Times New Roman"/>
              </a:rPr>
              <a:t> </a:t>
            </a:r>
            <a:r>
              <a:rPr sz="250" b="1" i="1" dirty="0">
                <a:latin typeface="Times New Roman"/>
                <a:cs typeface="Times New Roman"/>
              </a:rPr>
              <a:t>:</a:t>
            </a:r>
            <a:r>
              <a:rPr sz="250" b="1" i="1" spc="45" dirty="0">
                <a:latin typeface="Times New Roman"/>
                <a:cs typeface="Times New Roman"/>
              </a:rPr>
              <a:t> </a:t>
            </a:r>
            <a:r>
              <a:rPr sz="200" b="1" i="1" spc="-10" dirty="0">
                <a:latin typeface="Times New Roman"/>
                <a:cs typeface="Times New Roman"/>
              </a:rPr>
              <a:t>BT-</a:t>
            </a:r>
            <a:r>
              <a:rPr sz="200" b="1" i="1" dirty="0">
                <a:latin typeface="Times New Roman"/>
                <a:cs typeface="Times New Roman"/>
              </a:rPr>
              <a:t>474</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B</a:t>
            </a:r>
            <a:r>
              <a:rPr sz="250" b="1" i="1" spc="30" dirty="0">
                <a:latin typeface="Times New Roman"/>
                <a:cs typeface="Times New Roman"/>
              </a:rPr>
              <a:t> </a:t>
            </a:r>
            <a:r>
              <a:rPr sz="250" b="1" i="1" dirty="0">
                <a:latin typeface="Times New Roman"/>
                <a:cs typeface="Times New Roman"/>
              </a:rPr>
              <a:t>:</a:t>
            </a:r>
            <a:r>
              <a:rPr sz="250" b="1" i="1" spc="40" dirty="0">
                <a:latin typeface="Times New Roman"/>
                <a:cs typeface="Times New Roman"/>
              </a:rPr>
              <a:t> </a:t>
            </a:r>
            <a:r>
              <a:rPr sz="200" b="1" i="1" dirty="0">
                <a:latin typeface="Times New Roman"/>
                <a:cs typeface="Times New Roman"/>
              </a:rPr>
              <a:t>MDA-MB</a:t>
            </a:r>
            <a:r>
              <a:rPr sz="200" b="1" i="1" spc="25" dirty="0">
                <a:latin typeface="Times New Roman"/>
                <a:cs typeface="Times New Roman"/>
              </a:rPr>
              <a:t> </a:t>
            </a:r>
            <a:r>
              <a:rPr sz="200" b="1" i="1" dirty="0">
                <a:latin typeface="Times New Roman"/>
                <a:cs typeface="Times New Roman"/>
              </a:rPr>
              <a:t>231</a:t>
            </a:r>
            <a:r>
              <a:rPr sz="200" b="1" i="1" spc="25" dirty="0">
                <a:latin typeface="Times New Roman"/>
                <a:cs typeface="Times New Roman"/>
              </a:rPr>
              <a:t> </a:t>
            </a:r>
            <a:r>
              <a:rPr sz="200" b="1" i="1" dirty="0">
                <a:latin typeface="Times New Roman"/>
                <a:cs typeface="Times New Roman"/>
              </a:rPr>
              <a:t>Del8.6</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C</a:t>
            </a:r>
            <a:r>
              <a:rPr sz="250" b="1" i="1" spc="30" dirty="0">
                <a:latin typeface="Times New Roman"/>
                <a:cs typeface="Times New Roman"/>
              </a:rPr>
              <a:t> </a:t>
            </a:r>
            <a:r>
              <a:rPr sz="250" b="1" i="1" dirty="0">
                <a:latin typeface="Times New Roman"/>
                <a:cs typeface="Times New Roman"/>
              </a:rPr>
              <a:t>:</a:t>
            </a:r>
            <a:r>
              <a:rPr sz="250" b="1" i="1" spc="15" dirty="0">
                <a:latin typeface="Times New Roman"/>
                <a:cs typeface="Times New Roman"/>
              </a:rPr>
              <a:t> </a:t>
            </a:r>
            <a:r>
              <a:rPr sz="200" b="1" i="1" dirty="0">
                <a:latin typeface="Times New Roman"/>
                <a:cs typeface="Times New Roman"/>
              </a:rPr>
              <a:t>MDA-MB231</a:t>
            </a:r>
            <a:r>
              <a:rPr sz="200" b="1" i="1" spc="20" dirty="0">
                <a:latin typeface="Times New Roman"/>
                <a:cs typeface="Times New Roman"/>
              </a:rPr>
              <a:t> </a:t>
            </a:r>
            <a:r>
              <a:rPr sz="200" b="1" i="1" dirty="0">
                <a:latin typeface="Times New Roman"/>
                <a:cs typeface="Times New Roman"/>
              </a:rPr>
              <a:t>R4.C1</a:t>
            </a:r>
            <a:r>
              <a:rPr sz="200" b="1" i="1" spc="25"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spc="-20" dirty="0">
                <a:latin typeface="Times New Roman"/>
                <a:cs typeface="Times New Roman"/>
              </a:rPr>
              <a:t>line</a:t>
            </a:r>
            <a:r>
              <a:rPr sz="200" i="1" spc="-20" dirty="0">
                <a:latin typeface="Times New Roman"/>
                <a:cs typeface="Times New Roman"/>
              </a:rPr>
              <a:t>.</a:t>
            </a:r>
            <a:endParaRPr sz="200">
              <a:latin typeface="Times New Roman"/>
              <a:cs typeface="Times New Roman"/>
            </a:endParaRPr>
          </a:p>
          <a:p>
            <a:pPr marR="5080">
              <a:lnSpc>
                <a:spcPct val="118900"/>
              </a:lnSpc>
              <a:spcBef>
                <a:spcPts val="30"/>
              </a:spcBef>
            </a:pPr>
            <a:r>
              <a:rPr sz="200" i="1" dirty="0">
                <a:latin typeface="Times New Roman"/>
                <a:cs typeface="Times New Roman"/>
              </a:rPr>
              <a:t>Herceptin</a:t>
            </a:r>
            <a:r>
              <a:rPr sz="150" i="1" dirty="0">
                <a:latin typeface="Times New Roman"/>
                <a:cs typeface="Times New Roman"/>
              </a:rPr>
              <a:t>®</a:t>
            </a:r>
            <a:r>
              <a:rPr sz="150" i="1" spc="60"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Erbb2.</a:t>
            </a:r>
            <a:r>
              <a:rPr sz="200" i="1" spc="40" dirty="0">
                <a:latin typeface="Times New Roman"/>
                <a:cs typeface="Times New Roman"/>
              </a:rPr>
              <a:t> </a:t>
            </a:r>
            <a:r>
              <a:rPr sz="200" i="1" dirty="0">
                <a:latin typeface="Times New Roman"/>
                <a:cs typeface="Times New Roman"/>
              </a:rPr>
              <a:t>N4.40</a:t>
            </a:r>
            <a:r>
              <a:rPr sz="200" i="1" spc="45" dirty="0">
                <a:latin typeface="Times New Roman"/>
                <a:cs typeface="Times New Roman"/>
              </a:rPr>
              <a:t> </a:t>
            </a:r>
            <a:r>
              <a:rPr sz="200" i="1" dirty="0">
                <a:latin typeface="Times New Roman"/>
                <a:cs typeface="Times New Roman"/>
              </a:rPr>
              <a:t>&amp;</a:t>
            </a:r>
            <a:r>
              <a:rPr sz="200" i="1" spc="45" dirty="0">
                <a:latin typeface="Times New Roman"/>
                <a:cs typeface="Times New Roman"/>
              </a:rPr>
              <a:t> </a:t>
            </a:r>
            <a:r>
              <a:rPr sz="200" i="1" dirty="0">
                <a:latin typeface="Times New Roman"/>
                <a:cs typeface="Times New Roman"/>
              </a:rPr>
              <a:t>N4.61</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antibodies</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nectin-4.</a:t>
            </a:r>
            <a:r>
              <a:rPr sz="200" i="1" spc="45" dirty="0">
                <a:latin typeface="Times New Roman"/>
                <a:cs typeface="Times New Roman"/>
              </a:rPr>
              <a:t> </a:t>
            </a:r>
            <a:r>
              <a:rPr sz="200" i="1" dirty="0">
                <a:latin typeface="Times New Roman"/>
                <a:cs typeface="Times New Roman"/>
              </a:rPr>
              <a:t>N3.82</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0"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a:t>
            </a:r>
            <a:r>
              <a:rPr sz="200" i="1" spc="-50" dirty="0">
                <a:latin typeface="Times New Roman"/>
                <a:cs typeface="Times New Roman"/>
              </a:rPr>
              <a:t>3</a:t>
            </a:r>
            <a:r>
              <a:rPr sz="200" i="1" spc="500" dirty="0">
                <a:latin typeface="Times New Roman"/>
                <a:cs typeface="Times New Roman"/>
              </a:rPr>
              <a:t> </a:t>
            </a:r>
            <a:r>
              <a:rPr sz="200" i="1" dirty="0">
                <a:latin typeface="Times New Roman"/>
                <a:cs typeface="Times New Roman"/>
              </a:rPr>
              <a:t>used</a:t>
            </a:r>
            <a:r>
              <a:rPr sz="200" i="1" spc="30" dirty="0">
                <a:latin typeface="Times New Roman"/>
                <a:cs typeface="Times New Roman"/>
              </a:rPr>
              <a:t> </a:t>
            </a:r>
            <a:r>
              <a:rPr sz="200" i="1" dirty="0">
                <a:latin typeface="Times New Roman"/>
                <a:cs typeface="Times New Roman"/>
              </a:rPr>
              <a:t>as</a:t>
            </a:r>
            <a:r>
              <a:rPr sz="200" i="1" spc="30" dirty="0">
                <a:latin typeface="Times New Roman"/>
                <a:cs typeface="Times New Roman"/>
              </a:rPr>
              <a:t> </a:t>
            </a:r>
            <a:r>
              <a:rPr sz="200" i="1" dirty="0">
                <a:latin typeface="Times New Roman"/>
                <a:cs typeface="Times New Roman"/>
              </a:rPr>
              <a:t>negative</a:t>
            </a:r>
            <a:r>
              <a:rPr sz="200" i="1" spc="30" dirty="0">
                <a:latin typeface="Times New Roman"/>
                <a:cs typeface="Times New Roman"/>
              </a:rPr>
              <a:t> </a:t>
            </a:r>
            <a:r>
              <a:rPr sz="200" i="1" spc="-10" dirty="0">
                <a:latin typeface="Times New Roman"/>
                <a:cs typeface="Times New Roman"/>
              </a:rPr>
              <a:t>control</a:t>
            </a:r>
            <a:endParaRPr sz="200">
              <a:latin typeface="Times New Roman"/>
              <a:cs typeface="Times New Roman"/>
            </a:endParaRPr>
          </a:p>
          <a:p>
            <a:pPr marR="613410">
              <a:lnSpc>
                <a:spcPct val="118900"/>
              </a:lnSpc>
            </a:pPr>
            <a:r>
              <a:rPr sz="200" i="1" dirty="0">
                <a:latin typeface="Times New Roman"/>
                <a:cs typeface="Times New Roman"/>
              </a:rPr>
              <a:t>Percentage</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cells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dirty="0">
                <a:latin typeface="Times New Roman"/>
                <a:cs typeface="Times New Roman"/>
              </a:rPr>
              <a:t>measured</a:t>
            </a:r>
            <a:r>
              <a:rPr sz="200" i="1" spc="35" dirty="0">
                <a:latin typeface="Times New Roman"/>
                <a:cs typeface="Times New Roman"/>
              </a:rPr>
              <a:t> </a:t>
            </a:r>
            <a:r>
              <a:rPr sz="200" i="1" dirty="0">
                <a:latin typeface="Times New Roman"/>
                <a:cs typeface="Times New Roman"/>
              </a:rPr>
              <a:t>after</a:t>
            </a:r>
            <a:r>
              <a:rPr sz="200" i="1" spc="35" dirty="0">
                <a:latin typeface="Times New Roman"/>
                <a:cs typeface="Times New Roman"/>
              </a:rPr>
              <a:t> </a:t>
            </a:r>
            <a:r>
              <a:rPr sz="200" i="1" dirty="0">
                <a:latin typeface="Times New Roman"/>
                <a:cs typeface="Times New Roman"/>
              </a:rPr>
              <a:t>four</a:t>
            </a:r>
            <a:r>
              <a:rPr sz="200" i="1" spc="35" dirty="0">
                <a:latin typeface="Times New Roman"/>
                <a:cs typeface="Times New Roman"/>
              </a:rPr>
              <a:t> </a:t>
            </a:r>
            <a:r>
              <a:rPr sz="200" i="1" dirty="0">
                <a:latin typeface="Times New Roman"/>
                <a:cs typeface="Times New Roman"/>
              </a:rPr>
              <a:t>days</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culture.</a:t>
            </a:r>
            <a:r>
              <a:rPr sz="200" i="1" spc="40" dirty="0">
                <a:latin typeface="Times New Roman"/>
                <a:cs typeface="Times New Roman"/>
              </a:rPr>
              <a:t> </a:t>
            </a:r>
            <a:r>
              <a:rPr sz="200" i="1" dirty="0">
                <a:latin typeface="Times New Roman"/>
                <a:cs typeface="Times New Roman"/>
              </a:rPr>
              <a:t>Concentration</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antibodies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spc="-10" dirty="0">
                <a:latin typeface="Times New Roman"/>
                <a:cs typeface="Times New Roman"/>
              </a:rPr>
              <a:t>100µg/ml</a:t>
            </a:r>
            <a:r>
              <a:rPr sz="200" i="1" spc="500" dirty="0">
                <a:latin typeface="Times New Roman"/>
                <a:cs typeface="Times New Roman"/>
              </a:rPr>
              <a:t> </a:t>
            </a:r>
            <a:r>
              <a:rPr sz="200" i="1" dirty="0">
                <a:latin typeface="Times New Roman"/>
                <a:cs typeface="Times New Roman"/>
              </a:rPr>
              <a:t>The</a:t>
            </a:r>
            <a:r>
              <a:rPr sz="200" i="1" spc="25" dirty="0">
                <a:latin typeface="Times New Roman"/>
                <a:cs typeface="Times New Roman"/>
              </a:rPr>
              <a:t> </a:t>
            </a:r>
            <a:r>
              <a:rPr sz="200" i="1" dirty="0">
                <a:latin typeface="Times New Roman"/>
                <a:cs typeface="Times New Roman"/>
              </a:rPr>
              <a:t>tests</a:t>
            </a:r>
            <a:r>
              <a:rPr sz="200" i="1" spc="25" dirty="0">
                <a:latin typeface="Times New Roman"/>
                <a:cs typeface="Times New Roman"/>
              </a:rPr>
              <a:t> </a:t>
            </a:r>
            <a:r>
              <a:rPr sz="200" i="1" dirty="0">
                <a:latin typeface="Times New Roman"/>
                <a:cs typeface="Times New Roman"/>
              </a:rPr>
              <a:t>are</a:t>
            </a:r>
            <a:r>
              <a:rPr sz="200" i="1" spc="25" dirty="0">
                <a:latin typeface="Times New Roman"/>
                <a:cs typeface="Times New Roman"/>
              </a:rPr>
              <a:t> </a:t>
            </a:r>
            <a:r>
              <a:rPr sz="200" i="1" dirty="0">
                <a:latin typeface="Times New Roman"/>
                <a:cs typeface="Times New Roman"/>
              </a:rPr>
              <a:t>performed</a:t>
            </a:r>
            <a:r>
              <a:rPr sz="200" i="1" spc="25" dirty="0">
                <a:latin typeface="Times New Roman"/>
                <a:cs typeface="Times New Roman"/>
              </a:rPr>
              <a:t> </a:t>
            </a:r>
            <a:r>
              <a:rPr sz="200" i="1" dirty="0">
                <a:latin typeface="Times New Roman"/>
                <a:cs typeface="Times New Roman"/>
              </a:rPr>
              <a:t>4</a:t>
            </a:r>
            <a:r>
              <a:rPr sz="200" i="1" spc="25" dirty="0">
                <a:latin typeface="Times New Roman"/>
                <a:cs typeface="Times New Roman"/>
              </a:rPr>
              <a:t> </a:t>
            </a:r>
            <a:r>
              <a:rPr sz="200" i="1" dirty="0">
                <a:latin typeface="Times New Roman"/>
                <a:cs typeface="Times New Roman"/>
              </a:rPr>
              <a:t>fold</a:t>
            </a:r>
            <a:r>
              <a:rPr sz="200" i="1" spc="25" dirty="0">
                <a:latin typeface="Times New Roman"/>
                <a:cs typeface="Times New Roman"/>
              </a:rPr>
              <a:t> </a:t>
            </a:r>
            <a:r>
              <a:rPr sz="200" i="1" dirty="0">
                <a:latin typeface="Times New Roman"/>
                <a:cs typeface="Times New Roman"/>
              </a:rPr>
              <a:t>in</a:t>
            </a:r>
            <a:r>
              <a:rPr sz="200" i="1" spc="2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a:lnSpc>
                <a:spcPct val="100000"/>
              </a:lnSpc>
              <a:spcBef>
                <a:spcPts val="45"/>
              </a:spcBef>
            </a:pPr>
            <a:r>
              <a:rPr sz="200" i="1" dirty="0">
                <a:latin typeface="Times New Roman"/>
                <a:cs typeface="Times New Roman"/>
              </a:rPr>
              <a:t>**</a:t>
            </a:r>
            <a:r>
              <a:rPr sz="200" i="1" spc="1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sp>
        <p:nvSpPr>
          <p:cNvPr id="122" name="object 122"/>
          <p:cNvSpPr/>
          <p:nvPr/>
        </p:nvSpPr>
        <p:spPr>
          <a:xfrm>
            <a:off x="4709395" y="6681179"/>
            <a:ext cx="1690370" cy="1278255"/>
          </a:xfrm>
          <a:custGeom>
            <a:avLst/>
            <a:gdLst/>
            <a:ahLst/>
            <a:cxnLst/>
            <a:rect l="l" t="t" r="r" b="b"/>
            <a:pathLst>
              <a:path w="1690370" h="1278254">
                <a:moveTo>
                  <a:pt x="0" y="0"/>
                </a:moveTo>
                <a:lnTo>
                  <a:pt x="0" y="1277644"/>
                </a:lnTo>
                <a:lnTo>
                  <a:pt x="1690311" y="1277644"/>
                </a:lnTo>
                <a:lnTo>
                  <a:pt x="1690311" y="0"/>
                </a:lnTo>
                <a:lnTo>
                  <a:pt x="0" y="0"/>
                </a:lnTo>
                <a:close/>
              </a:path>
            </a:pathLst>
          </a:custGeom>
          <a:ln w="3867">
            <a:solidFill>
              <a:srgbClr val="000000"/>
            </a:solidFill>
          </a:ln>
        </p:spPr>
        <p:txBody>
          <a:bodyPr wrap="square" lIns="0" tIns="0" rIns="0" bIns="0" rtlCol="0"/>
          <a:lstStyle/>
          <a:p>
            <a:endParaRPr/>
          </a:p>
        </p:txBody>
      </p:sp>
      <p:sp>
        <p:nvSpPr>
          <p:cNvPr id="123" name="object 123"/>
          <p:cNvSpPr txBox="1"/>
          <p:nvPr/>
        </p:nvSpPr>
        <p:spPr>
          <a:xfrm>
            <a:off x="3795756" y="6766972"/>
            <a:ext cx="58419" cy="141605"/>
          </a:xfrm>
          <a:prstGeom prst="rect">
            <a:avLst/>
          </a:prstGeom>
        </p:spPr>
        <p:txBody>
          <a:bodyPr vert="vert270" wrap="square" lIns="0" tIns="5715" rIns="0" bIns="0" rtlCol="0">
            <a:spAutoFit/>
          </a:bodyPr>
          <a:lstStyle/>
          <a:p>
            <a:pPr marL="12700">
              <a:lnSpc>
                <a:spcPct val="100000"/>
              </a:lnSpc>
              <a:spcBef>
                <a:spcPts val="45"/>
              </a:spcBef>
            </a:pPr>
            <a:r>
              <a:rPr sz="250" b="1" spc="-10" dirty="0">
                <a:latin typeface="Arial"/>
                <a:cs typeface="Arial"/>
              </a:rPr>
              <a:t>nm/min</a:t>
            </a:r>
            <a:endParaRPr sz="250">
              <a:latin typeface="Arial"/>
              <a:cs typeface="Arial"/>
            </a:endParaRPr>
          </a:p>
        </p:txBody>
      </p:sp>
      <p:sp>
        <p:nvSpPr>
          <p:cNvPr id="124" name="object 124"/>
          <p:cNvSpPr txBox="1"/>
          <p:nvPr/>
        </p:nvSpPr>
        <p:spPr>
          <a:xfrm>
            <a:off x="2927643" y="6622357"/>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A</a:t>
            </a:r>
            <a:endParaRPr sz="300">
              <a:latin typeface="Arial"/>
              <a:cs typeface="Arial"/>
            </a:endParaRPr>
          </a:p>
        </p:txBody>
      </p:sp>
      <p:grpSp>
        <p:nvGrpSpPr>
          <p:cNvPr id="125" name="object 125"/>
          <p:cNvGrpSpPr/>
          <p:nvPr/>
        </p:nvGrpSpPr>
        <p:grpSpPr>
          <a:xfrm>
            <a:off x="3835400" y="6616700"/>
            <a:ext cx="812800" cy="508000"/>
            <a:chOff x="3835400" y="6616700"/>
            <a:chExt cx="812800" cy="508000"/>
          </a:xfrm>
        </p:grpSpPr>
        <p:pic>
          <p:nvPicPr>
            <p:cNvPr id="126" name="object 126"/>
            <p:cNvPicPr/>
            <p:nvPr/>
          </p:nvPicPr>
          <p:blipFill>
            <a:blip r:embed="rId9" cstate="print"/>
            <a:stretch>
              <a:fillRect/>
            </a:stretch>
          </p:blipFill>
          <p:spPr>
            <a:xfrm>
              <a:off x="3835400" y="6616700"/>
              <a:ext cx="812800" cy="508000"/>
            </a:xfrm>
            <a:prstGeom prst="rect">
              <a:avLst/>
            </a:prstGeom>
          </p:spPr>
        </p:pic>
        <p:sp>
          <p:nvSpPr>
            <p:cNvPr id="127" name="object 127"/>
            <p:cNvSpPr/>
            <p:nvPr/>
          </p:nvSpPr>
          <p:spPr>
            <a:xfrm>
              <a:off x="3847191" y="6619491"/>
              <a:ext cx="789940" cy="494030"/>
            </a:xfrm>
            <a:custGeom>
              <a:avLst/>
              <a:gdLst/>
              <a:ahLst/>
              <a:cxnLst/>
              <a:rect l="l" t="t" r="r" b="b"/>
              <a:pathLst>
                <a:path w="789939" h="494029">
                  <a:moveTo>
                    <a:pt x="789611" y="0"/>
                  </a:moveTo>
                  <a:lnTo>
                    <a:pt x="0" y="0"/>
                  </a:lnTo>
                  <a:lnTo>
                    <a:pt x="0" y="493646"/>
                  </a:lnTo>
                  <a:lnTo>
                    <a:pt x="789611" y="493646"/>
                  </a:lnTo>
                  <a:lnTo>
                    <a:pt x="789611" y="0"/>
                  </a:lnTo>
                  <a:close/>
                </a:path>
              </a:pathLst>
            </a:custGeom>
            <a:solidFill>
              <a:srgbClr val="FFFFFF"/>
            </a:solidFill>
          </p:spPr>
          <p:txBody>
            <a:bodyPr wrap="square" lIns="0" tIns="0" rIns="0" bIns="0" rtlCol="0"/>
            <a:lstStyle/>
            <a:p>
              <a:endParaRPr/>
            </a:p>
          </p:txBody>
        </p:sp>
        <p:pic>
          <p:nvPicPr>
            <p:cNvPr id="128" name="object 128"/>
            <p:cNvPicPr/>
            <p:nvPr/>
          </p:nvPicPr>
          <p:blipFill>
            <a:blip r:embed="rId10" cstate="print"/>
            <a:stretch>
              <a:fillRect/>
            </a:stretch>
          </p:blipFill>
          <p:spPr>
            <a:xfrm>
              <a:off x="3934154" y="6837055"/>
              <a:ext cx="167549" cy="235398"/>
            </a:xfrm>
            <a:prstGeom prst="rect">
              <a:avLst/>
            </a:prstGeom>
          </p:spPr>
        </p:pic>
        <p:sp>
          <p:nvSpPr>
            <p:cNvPr id="129" name="object 129"/>
            <p:cNvSpPr/>
            <p:nvPr/>
          </p:nvSpPr>
          <p:spPr>
            <a:xfrm>
              <a:off x="4182920" y="6767483"/>
              <a:ext cx="165100" cy="304800"/>
            </a:xfrm>
            <a:custGeom>
              <a:avLst/>
              <a:gdLst/>
              <a:ahLst/>
              <a:cxnLst/>
              <a:rect l="l" t="t" r="r" b="b"/>
              <a:pathLst>
                <a:path w="165100" h="304800">
                  <a:moveTo>
                    <a:pt x="164818" y="0"/>
                  </a:moveTo>
                  <a:lnTo>
                    <a:pt x="0" y="0"/>
                  </a:lnTo>
                  <a:lnTo>
                    <a:pt x="0" y="304376"/>
                  </a:lnTo>
                  <a:lnTo>
                    <a:pt x="164818" y="304376"/>
                  </a:lnTo>
                  <a:lnTo>
                    <a:pt x="164818" y="0"/>
                  </a:lnTo>
                  <a:close/>
                </a:path>
              </a:pathLst>
            </a:custGeom>
            <a:solidFill>
              <a:srgbClr val="7F7F7F"/>
            </a:solidFill>
          </p:spPr>
          <p:txBody>
            <a:bodyPr wrap="square" lIns="0" tIns="0" rIns="0" bIns="0" rtlCol="0"/>
            <a:lstStyle/>
            <a:p>
              <a:endParaRPr/>
            </a:p>
          </p:txBody>
        </p:sp>
        <p:sp>
          <p:nvSpPr>
            <p:cNvPr id="130" name="object 130"/>
            <p:cNvSpPr/>
            <p:nvPr/>
          </p:nvSpPr>
          <p:spPr>
            <a:xfrm>
              <a:off x="4181379" y="7069184"/>
              <a:ext cx="3175" cy="3810"/>
            </a:xfrm>
            <a:custGeom>
              <a:avLst/>
              <a:gdLst/>
              <a:ahLst/>
              <a:cxnLst/>
              <a:rect l="l" t="t" r="r" b="b"/>
              <a:pathLst>
                <a:path w="3175" h="3809">
                  <a:moveTo>
                    <a:pt x="0" y="1634"/>
                  </a:moveTo>
                  <a:lnTo>
                    <a:pt x="450" y="2791"/>
                  </a:lnTo>
                  <a:lnTo>
                    <a:pt x="1539" y="3269"/>
                  </a:lnTo>
                  <a:lnTo>
                    <a:pt x="2627" y="2791"/>
                  </a:lnTo>
                  <a:lnTo>
                    <a:pt x="3078" y="1634"/>
                  </a:lnTo>
                  <a:lnTo>
                    <a:pt x="2627" y="478"/>
                  </a:lnTo>
                  <a:lnTo>
                    <a:pt x="1539" y="0"/>
                  </a:lnTo>
                  <a:lnTo>
                    <a:pt x="450" y="478"/>
                  </a:lnTo>
                  <a:lnTo>
                    <a:pt x="0" y="1634"/>
                  </a:lnTo>
                  <a:close/>
                </a:path>
              </a:pathLst>
            </a:custGeom>
            <a:solidFill>
              <a:srgbClr val="000000"/>
            </a:solidFill>
          </p:spPr>
          <p:txBody>
            <a:bodyPr wrap="square" lIns="0" tIns="0" rIns="0" bIns="0" rtlCol="0"/>
            <a:lstStyle/>
            <a:p>
              <a:endParaRPr/>
            </a:p>
          </p:txBody>
        </p:sp>
        <p:sp>
          <p:nvSpPr>
            <p:cNvPr id="131" name="object 131"/>
            <p:cNvSpPr/>
            <p:nvPr/>
          </p:nvSpPr>
          <p:spPr>
            <a:xfrm>
              <a:off x="4182918" y="6767133"/>
              <a:ext cx="0" cy="304165"/>
            </a:xfrm>
            <a:custGeom>
              <a:avLst/>
              <a:gdLst/>
              <a:ahLst/>
              <a:cxnLst/>
              <a:rect l="l" t="t" r="r" b="b"/>
              <a:pathLst>
                <a:path h="304165">
                  <a:moveTo>
                    <a:pt x="0" y="303686"/>
                  </a:moveTo>
                  <a:lnTo>
                    <a:pt x="0" y="0"/>
                  </a:lnTo>
                </a:path>
              </a:pathLst>
            </a:custGeom>
            <a:ln w="3175">
              <a:solidFill>
                <a:srgbClr val="000000"/>
              </a:solidFill>
            </a:ln>
          </p:spPr>
          <p:txBody>
            <a:bodyPr wrap="square" lIns="0" tIns="0" rIns="0" bIns="0" rtlCol="0"/>
            <a:lstStyle/>
            <a:p>
              <a:endParaRPr/>
            </a:p>
          </p:txBody>
        </p:sp>
        <p:sp>
          <p:nvSpPr>
            <p:cNvPr id="132" name="object 132"/>
            <p:cNvSpPr/>
            <p:nvPr/>
          </p:nvSpPr>
          <p:spPr>
            <a:xfrm>
              <a:off x="4182918" y="6767133"/>
              <a:ext cx="165100" cy="0"/>
            </a:xfrm>
            <a:custGeom>
              <a:avLst/>
              <a:gdLst/>
              <a:ahLst/>
              <a:cxnLst/>
              <a:rect l="l" t="t" r="r" b="b"/>
              <a:pathLst>
                <a:path w="165100">
                  <a:moveTo>
                    <a:pt x="0" y="0"/>
                  </a:moveTo>
                  <a:lnTo>
                    <a:pt x="164474" y="0"/>
                  </a:lnTo>
                </a:path>
              </a:pathLst>
            </a:custGeom>
            <a:ln w="3269">
              <a:solidFill>
                <a:srgbClr val="000000"/>
              </a:solidFill>
            </a:ln>
          </p:spPr>
          <p:txBody>
            <a:bodyPr wrap="square" lIns="0" tIns="0" rIns="0" bIns="0" rtlCol="0"/>
            <a:lstStyle/>
            <a:p>
              <a:endParaRPr/>
            </a:p>
          </p:txBody>
        </p:sp>
        <p:sp>
          <p:nvSpPr>
            <p:cNvPr id="133" name="object 133"/>
            <p:cNvSpPr/>
            <p:nvPr/>
          </p:nvSpPr>
          <p:spPr>
            <a:xfrm>
              <a:off x="4347393" y="6767133"/>
              <a:ext cx="0" cy="304165"/>
            </a:xfrm>
            <a:custGeom>
              <a:avLst/>
              <a:gdLst/>
              <a:ahLst/>
              <a:cxnLst/>
              <a:rect l="l" t="t" r="r" b="b"/>
              <a:pathLst>
                <a:path h="304165">
                  <a:moveTo>
                    <a:pt x="0" y="0"/>
                  </a:moveTo>
                  <a:lnTo>
                    <a:pt x="0" y="303686"/>
                  </a:lnTo>
                </a:path>
              </a:pathLst>
            </a:custGeom>
            <a:ln w="3175">
              <a:solidFill>
                <a:srgbClr val="000000"/>
              </a:solidFill>
            </a:ln>
          </p:spPr>
          <p:txBody>
            <a:bodyPr wrap="square" lIns="0" tIns="0" rIns="0" bIns="0" rtlCol="0"/>
            <a:lstStyle/>
            <a:p>
              <a:endParaRPr/>
            </a:p>
          </p:txBody>
        </p:sp>
        <p:sp>
          <p:nvSpPr>
            <p:cNvPr id="134" name="object 134"/>
            <p:cNvSpPr/>
            <p:nvPr/>
          </p:nvSpPr>
          <p:spPr>
            <a:xfrm>
              <a:off x="4223951" y="6754035"/>
              <a:ext cx="82550" cy="13335"/>
            </a:xfrm>
            <a:custGeom>
              <a:avLst/>
              <a:gdLst/>
              <a:ahLst/>
              <a:cxnLst/>
              <a:rect l="l" t="t" r="r" b="b"/>
              <a:pathLst>
                <a:path w="82550" h="13334">
                  <a:moveTo>
                    <a:pt x="0" y="0"/>
                  </a:moveTo>
                  <a:lnTo>
                    <a:pt x="82409" y="0"/>
                  </a:lnTo>
                </a:path>
                <a:path w="82550" h="13334">
                  <a:moveTo>
                    <a:pt x="82409" y="0"/>
                  </a:moveTo>
                  <a:lnTo>
                    <a:pt x="0" y="0"/>
                  </a:lnTo>
                </a:path>
                <a:path w="82550" h="13334">
                  <a:moveTo>
                    <a:pt x="41376" y="0"/>
                  </a:moveTo>
                  <a:lnTo>
                    <a:pt x="41376" y="13097"/>
                  </a:lnTo>
                </a:path>
              </a:pathLst>
            </a:custGeom>
            <a:ln w="3175">
              <a:solidFill>
                <a:srgbClr val="000000"/>
              </a:solidFill>
            </a:ln>
          </p:spPr>
          <p:txBody>
            <a:bodyPr wrap="square" lIns="0" tIns="0" rIns="0" bIns="0" rtlCol="0"/>
            <a:lstStyle/>
            <a:p>
              <a:endParaRPr/>
            </a:p>
          </p:txBody>
        </p:sp>
        <p:sp>
          <p:nvSpPr>
            <p:cNvPr id="135" name="object 135"/>
            <p:cNvSpPr/>
            <p:nvPr/>
          </p:nvSpPr>
          <p:spPr>
            <a:xfrm>
              <a:off x="4430147" y="6710261"/>
              <a:ext cx="165100" cy="361950"/>
            </a:xfrm>
            <a:custGeom>
              <a:avLst/>
              <a:gdLst/>
              <a:ahLst/>
              <a:cxnLst/>
              <a:rect l="l" t="t" r="r" b="b"/>
              <a:pathLst>
                <a:path w="165100" h="361950">
                  <a:moveTo>
                    <a:pt x="164818" y="0"/>
                  </a:moveTo>
                  <a:lnTo>
                    <a:pt x="0" y="0"/>
                  </a:lnTo>
                  <a:lnTo>
                    <a:pt x="0" y="361597"/>
                  </a:lnTo>
                  <a:lnTo>
                    <a:pt x="164818" y="361597"/>
                  </a:lnTo>
                  <a:lnTo>
                    <a:pt x="164818" y="0"/>
                  </a:lnTo>
                  <a:close/>
                </a:path>
              </a:pathLst>
            </a:custGeom>
            <a:solidFill>
              <a:srgbClr val="313131"/>
            </a:solidFill>
          </p:spPr>
          <p:txBody>
            <a:bodyPr wrap="square" lIns="0" tIns="0" rIns="0" bIns="0" rtlCol="0"/>
            <a:lstStyle/>
            <a:p>
              <a:endParaRPr/>
            </a:p>
          </p:txBody>
        </p:sp>
        <p:sp>
          <p:nvSpPr>
            <p:cNvPr id="136" name="object 136"/>
            <p:cNvSpPr/>
            <p:nvPr/>
          </p:nvSpPr>
          <p:spPr>
            <a:xfrm>
              <a:off x="4428607" y="7069184"/>
              <a:ext cx="3175" cy="3810"/>
            </a:xfrm>
            <a:custGeom>
              <a:avLst/>
              <a:gdLst/>
              <a:ahLst/>
              <a:cxnLst/>
              <a:rect l="l" t="t" r="r" b="b"/>
              <a:pathLst>
                <a:path w="3175" h="3809">
                  <a:moveTo>
                    <a:pt x="0" y="1634"/>
                  </a:moveTo>
                  <a:lnTo>
                    <a:pt x="450" y="2791"/>
                  </a:lnTo>
                  <a:lnTo>
                    <a:pt x="1539" y="3269"/>
                  </a:lnTo>
                  <a:lnTo>
                    <a:pt x="2627" y="2791"/>
                  </a:lnTo>
                  <a:lnTo>
                    <a:pt x="3078" y="1634"/>
                  </a:lnTo>
                  <a:lnTo>
                    <a:pt x="2627" y="478"/>
                  </a:lnTo>
                  <a:lnTo>
                    <a:pt x="1539" y="0"/>
                  </a:lnTo>
                  <a:lnTo>
                    <a:pt x="450" y="478"/>
                  </a:lnTo>
                  <a:lnTo>
                    <a:pt x="0" y="1634"/>
                  </a:lnTo>
                  <a:close/>
                </a:path>
              </a:pathLst>
            </a:custGeom>
            <a:solidFill>
              <a:srgbClr val="000000"/>
            </a:solidFill>
          </p:spPr>
          <p:txBody>
            <a:bodyPr wrap="square" lIns="0" tIns="0" rIns="0" bIns="0" rtlCol="0"/>
            <a:lstStyle/>
            <a:p>
              <a:endParaRPr/>
            </a:p>
          </p:txBody>
        </p:sp>
        <p:sp>
          <p:nvSpPr>
            <p:cNvPr id="137" name="object 137"/>
            <p:cNvSpPr/>
            <p:nvPr/>
          </p:nvSpPr>
          <p:spPr>
            <a:xfrm>
              <a:off x="4430147" y="6710259"/>
              <a:ext cx="0" cy="360680"/>
            </a:xfrm>
            <a:custGeom>
              <a:avLst/>
              <a:gdLst/>
              <a:ahLst/>
              <a:cxnLst/>
              <a:rect l="l" t="t" r="r" b="b"/>
              <a:pathLst>
                <a:path h="360679">
                  <a:moveTo>
                    <a:pt x="0" y="360560"/>
                  </a:moveTo>
                  <a:lnTo>
                    <a:pt x="0" y="0"/>
                  </a:lnTo>
                </a:path>
              </a:pathLst>
            </a:custGeom>
            <a:ln w="3175">
              <a:solidFill>
                <a:srgbClr val="000000"/>
              </a:solidFill>
            </a:ln>
          </p:spPr>
          <p:txBody>
            <a:bodyPr wrap="square" lIns="0" tIns="0" rIns="0" bIns="0" rtlCol="0"/>
            <a:lstStyle/>
            <a:p>
              <a:endParaRPr/>
            </a:p>
          </p:txBody>
        </p:sp>
        <p:sp>
          <p:nvSpPr>
            <p:cNvPr id="138" name="object 138"/>
            <p:cNvSpPr/>
            <p:nvPr/>
          </p:nvSpPr>
          <p:spPr>
            <a:xfrm>
              <a:off x="4430147" y="6710259"/>
              <a:ext cx="165100" cy="0"/>
            </a:xfrm>
            <a:custGeom>
              <a:avLst/>
              <a:gdLst/>
              <a:ahLst/>
              <a:cxnLst/>
              <a:rect l="l" t="t" r="r" b="b"/>
              <a:pathLst>
                <a:path w="165100">
                  <a:moveTo>
                    <a:pt x="0" y="0"/>
                  </a:moveTo>
                  <a:lnTo>
                    <a:pt x="164474" y="0"/>
                  </a:lnTo>
                </a:path>
              </a:pathLst>
            </a:custGeom>
            <a:ln w="3269">
              <a:solidFill>
                <a:srgbClr val="000000"/>
              </a:solidFill>
            </a:ln>
          </p:spPr>
          <p:txBody>
            <a:bodyPr wrap="square" lIns="0" tIns="0" rIns="0" bIns="0" rtlCol="0"/>
            <a:lstStyle/>
            <a:p>
              <a:endParaRPr/>
            </a:p>
          </p:txBody>
        </p:sp>
        <p:sp>
          <p:nvSpPr>
            <p:cNvPr id="139" name="object 139"/>
            <p:cNvSpPr/>
            <p:nvPr/>
          </p:nvSpPr>
          <p:spPr>
            <a:xfrm>
              <a:off x="4594621" y="6710259"/>
              <a:ext cx="0" cy="360680"/>
            </a:xfrm>
            <a:custGeom>
              <a:avLst/>
              <a:gdLst/>
              <a:ahLst/>
              <a:cxnLst/>
              <a:rect l="l" t="t" r="r" b="b"/>
              <a:pathLst>
                <a:path h="360679">
                  <a:moveTo>
                    <a:pt x="0" y="0"/>
                  </a:moveTo>
                  <a:lnTo>
                    <a:pt x="0" y="360560"/>
                  </a:lnTo>
                </a:path>
              </a:pathLst>
            </a:custGeom>
            <a:ln w="3175">
              <a:solidFill>
                <a:srgbClr val="000000"/>
              </a:solidFill>
            </a:ln>
          </p:spPr>
          <p:txBody>
            <a:bodyPr wrap="square" lIns="0" tIns="0" rIns="0" bIns="0" rtlCol="0"/>
            <a:lstStyle/>
            <a:p>
              <a:endParaRPr/>
            </a:p>
          </p:txBody>
        </p:sp>
        <p:sp>
          <p:nvSpPr>
            <p:cNvPr id="140" name="object 140"/>
            <p:cNvSpPr/>
            <p:nvPr/>
          </p:nvSpPr>
          <p:spPr>
            <a:xfrm>
              <a:off x="4471179" y="6687852"/>
              <a:ext cx="82550" cy="22860"/>
            </a:xfrm>
            <a:custGeom>
              <a:avLst/>
              <a:gdLst/>
              <a:ahLst/>
              <a:cxnLst/>
              <a:rect l="l" t="t" r="r" b="b"/>
              <a:pathLst>
                <a:path w="82550" h="22859">
                  <a:moveTo>
                    <a:pt x="0" y="0"/>
                  </a:moveTo>
                  <a:lnTo>
                    <a:pt x="82409" y="0"/>
                  </a:lnTo>
                </a:path>
                <a:path w="82550" h="22859">
                  <a:moveTo>
                    <a:pt x="82409" y="0"/>
                  </a:moveTo>
                  <a:lnTo>
                    <a:pt x="0" y="0"/>
                  </a:lnTo>
                </a:path>
                <a:path w="82550" h="22859">
                  <a:moveTo>
                    <a:pt x="41376" y="0"/>
                  </a:moveTo>
                  <a:lnTo>
                    <a:pt x="41376" y="22406"/>
                  </a:lnTo>
                </a:path>
              </a:pathLst>
            </a:custGeom>
            <a:ln w="3175">
              <a:solidFill>
                <a:srgbClr val="000000"/>
              </a:solidFill>
            </a:ln>
          </p:spPr>
          <p:txBody>
            <a:bodyPr wrap="square" lIns="0" tIns="0" rIns="0" bIns="0" rtlCol="0"/>
            <a:lstStyle/>
            <a:p>
              <a:endParaRPr/>
            </a:p>
          </p:txBody>
        </p:sp>
        <p:sp>
          <p:nvSpPr>
            <p:cNvPr id="141" name="object 141"/>
            <p:cNvSpPr/>
            <p:nvPr/>
          </p:nvSpPr>
          <p:spPr>
            <a:xfrm>
              <a:off x="3894316" y="7071508"/>
              <a:ext cx="727075" cy="0"/>
            </a:xfrm>
            <a:custGeom>
              <a:avLst/>
              <a:gdLst/>
              <a:ahLst/>
              <a:cxnLst/>
              <a:rect l="l" t="t" r="r" b="b"/>
              <a:pathLst>
                <a:path w="727075">
                  <a:moveTo>
                    <a:pt x="0" y="0"/>
                  </a:moveTo>
                  <a:lnTo>
                    <a:pt x="3102" y="0"/>
                  </a:lnTo>
                </a:path>
                <a:path w="727075">
                  <a:moveTo>
                    <a:pt x="3102" y="0"/>
                  </a:moveTo>
                  <a:lnTo>
                    <a:pt x="6205" y="0"/>
                  </a:lnTo>
                </a:path>
                <a:path w="727075">
                  <a:moveTo>
                    <a:pt x="6205" y="0"/>
                  </a:moveTo>
                  <a:lnTo>
                    <a:pt x="9308" y="0"/>
                  </a:lnTo>
                </a:path>
                <a:path w="727075">
                  <a:moveTo>
                    <a:pt x="9308" y="0"/>
                  </a:moveTo>
                  <a:lnTo>
                    <a:pt x="12411" y="0"/>
                  </a:lnTo>
                </a:path>
                <a:path w="727075">
                  <a:moveTo>
                    <a:pt x="12411" y="0"/>
                  </a:moveTo>
                  <a:lnTo>
                    <a:pt x="15514" y="0"/>
                  </a:lnTo>
                </a:path>
                <a:path w="727075">
                  <a:moveTo>
                    <a:pt x="15514" y="0"/>
                  </a:moveTo>
                  <a:lnTo>
                    <a:pt x="18620" y="0"/>
                  </a:lnTo>
                </a:path>
                <a:path w="727075">
                  <a:moveTo>
                    <a:pt x="18620" y="0"/>
                  </a:moveTo>
                  <a:lnTo>
                    <a:pt x="21723" y="0"/>
                  </a:lnTo>
                </a:path>
                <a:path w="727075">
                  <a:moveTo>
                    <a:pt x="21723" y="0"/>
                  </a:moveTo>
                  <a:lnTo>
                    <a:pt x="24826" y="0"/>
                  </a:lnTo>
                </a:path>
                <a:path w="727075">
                  <a:moveTo>
                    <a:pt x="24826" y="0"/>
                  </a:moveTo>
                  <a:lnTo>
                    <a:pt x="27929" y="0"/>
                  </a:lnTo>
                </a:path>
                <a:path w="727075">
                  <a:moveTo>
                    <a:pt x="27929" y="0"/>
                  </a:moveTo>
                  <a:lnTo>
                    <a:pt x="31031" y="0"/>
                  </a:lnTo>
                </a:path>
                <a:path w="727075">
                  <a:moveTo>
                    <a:pt x="31031" y="0"/>
                  </a:moveTo>
                  <a:lnTo>
                    <a:pt x="34134" y="0"/>
                  </a:lnTo>
                </a:path>
                <a:path w="727075">
                  <a:moveTo>
                    <a:pt x="34134" y="0"/>
                  </a:moveTo>
                  <a:lnTo>
                    <a:pt x="37237" y="0"/>
                  </a:lnTo>
                </a:path>
                <a:path w="727075">
                  <a:moveTo>
                    <a:pt x="37237" y="0"/>
                  </a:moveTo>
                  <a:lnTo>
                    <a:pt x="40340" y="0"/>
                  </a:lnTo>
                </a:path>
                <a:path w="727075">
                  <a:moveTo>
                    <a:pt x="40340" y="0"/>
                  </a:moveTo>
                  <a:lnTo>
                    <a:pt x="43098" y="0"/>
                  </a:lnTo>
                </a:path>
                <a:path w="727075">
                  <a:moveTo>
                    <a:pt x="43098" y="0"/>
                  </a:moveTo>
                  <a:lnTo>
                    <a:pt x="46205" y="0"/>
                  </a:lnTo>
                </a:path>
                <a:path w="727075">
                  <a:moveTo>
                    <a:pt x="46205" y="0"/>
                  </a:moveTo>
                  <a:lnTo>
                    <a:pt x="49307" y="0"/>
                  </a:lnTo>
                </a:path>
                <a:path w="727075">
                  <a:moveTo>
                    <a:pt x="49307" y="0"/>
                  </a:moveTo>
                  <a:lnTo>
                    <a:pt x="52410" y="0"/>
                  </a:lnTo>
                </a:path>
                <a:path w="727075">
                  <a:moveTo>
                    <a:pt x="52410" y="0"/>
                  </a:moveTo>
                  <a:lnTo>
                    <a:pt x="55513" y="0"/>
                  </a:lnTo>
                </a:path>
                <a:path w="727075">
                  <a:moveTo>
                    <a:pt x="55513" y="0"/>
                  </a:moveTo>
                  <a:lnTo>
                    <a:pt x="58616" y="0"/>
                  </a:lnTo>
                </a:path>
                <a:path w="727075">
                  <a:moveTo>
                    <a:pt x="58616" y="0"/>
                  </a:moveTo>
                  <a:lnTo>
                    <a:pt x="61719" y="0"/>
                  </a:lnTo>
                </a:path>
                <a:path w="727075">
                  <a:moveTo>
                    <a:pt x="61719" y="0"/>
                  </a:moveTo>
                  <a:lnTo>
                    <a:pt x="64822" y="0"/>
                  </a:lnTo>
                </a:path>
                <a:path w="727075">
                  <a:moveTo>
                    <a:pt x="64822" y="0"/>
                  </a:moveTo>
                  <a:lnTo>
                    <a:pt x="67925" y="0"/>
                  </a:lnTo>
                </a:path>
                <a:path w="727075">
                  <a:moveTo>
                    <a:pt x="67925" y="0"/>
                  </a:moveTo>
                  <a:lnTo>
                    <a:pt x="71031" y="0"/>
                  </a:lnTo>
                </a:path>
                <a:path w="727075">
                  <a:moveTo>
                    <a:pt x="71031" y="0"/>
                  </a:moveTo>
                  <a:lnTo>
                    <a:pt x="74134" y="0"/>
                  </a:lnTo>
                </a:path>
                <a:path w="727075">
                  <a:moveTo>
                    <a:pt x="74134" y="0"/>
                  </a:moveTo>
                  <a:lnTo>
                    <a:pt x="77236" y="0"/>
                  </a:lnTo>
                </a:path>
                <a:path w="727075">
                  <a:moveTo>
                    <a:pt x="77236" y="0"/>
                  </a:moveTo>
                  <a:lnTo>
                    <a:pt x="80339" y="0"/>
                  </a:lnTo>
                </a:path>
                <a:path w="727075">
                  <a:moveTo>
                    <a:pt x="80339" y="0"/>
                  </a:moveTo>
                  <a:lnTo>
                    <a:pt x="83442" y="0"/>
                  </a:lnTo>
                </a:path>
                <a:path w="727075">
                  <a:moveTo>
                    <a:pt x="83442" y="0"/>
                  </a:moveTo>
                  <a:lnTo>
                    <a:pt x="86545" y="0"/>
                  </a:lnTo>
                </a:path>
                <a:path w="727075">
                  <a:moveTo>
                    <a:pt x="86545" y="0"/>
                  </a:moveTo>
                  <a:lnTo>
                    <a:pt x="89648" y="0"/>
                  </a:lnTo>
                </a:path>
                <a:path w="727075">
                  <a:moveTo>
                    <a:pt x="89648" y="0"/>
                  </a:moveTo>
                  <a:lnTo>
                    <a:pt x="92751" y="0"/>
                  </a:lnTo>
                </a:path>
                <a:path w="727075">
                  <a:moveTo>
                    <a:pt x="92751" y="0"/>
                  </a:moveTo>
                  <a:lnTo>
                    <a:pt x="95857" y="0"/>
                  </a:lnTo>
                </a:path>
                <a:path w="727075">
                  <a:moveTo>
                    <a:pt x="95857" y="0"/>
                  </a:moveTo>
                  <a:lnTo>
                    <a:pt x="98960" y="0"/>
                  </a:lnTo>
                </a:path>
                <a:path w="727075">
                  <a:moveTo>
                    <a:pt x="98960" y="0"/>
                  </a:moveTo>
                  <a:lnTo>
                    <a:pt x="102063" y="0"/>
                  </a:lnTo>
                </a:path>
                <a:path w="727075">
                  <a:moveTo>
                    <a:pt x="102063" y="0"/>
                  </a:moveTo>
                  <a:lnTo>
                    <a:pt x="105165" y="0"/>
                  </a:lnTo>
                </a:path>
                <a:path w="727075">
                  <a:moveTo>
                    <a:pt x="105165" y="0"/>
                  </a:moveTo>
                  <a:lnTo>
                    <a:pt x="108268" y="0"/>
                  </a:lnTo>
                </a:path>
                <a:path w="727075">
                  <a:moveTo>
                    <a:pt x="108268" y="0"/>
                  </a:moveTo>
                  <a:lnTo>
                    <a:pt x="111371" y="0"/>
                  </a:lnTo>
                </a:path>
                <a:path w="727075">
                  <a:moveTo>
                    <a:pt x="111371" y="0"/>
                  </a:moveTo>
                  <a:lnTo>
                    <a:pt x="114474" y="0"/>
                  </a:lnTo>
                </a:path>
                <a:path w="727075">
                  <a:moveTo>
                    <a:pt x="114474" y="0"/>
                  </a:moveTo>
                  <a:lnTo>
                    <a:pt x="117577" y="0"/>
                  </a:lnTo>
                </a:path>
                <a:path w="727075">
                  <a:moveTo>
                    <a:pt x="117577" y="0"/>
                  </a:moveTo>
                  <a:lnTo>
                    <a:pt x="120683" y="0"/>
                  </a:lnTo>
                </a:path>
                <a:path w="727075">
                  <a:moveTo>
                    <a:pt x="120683" y="0"/>
                  </a:moveTo>
                  <a:lnTo>
                    <a:pt x="123786" y="0"/>
                  </a:lnTo>
                </a:path>
                <a:path w="727075">
                  <a:moveTo>
                    <a:pt x="123786" y="0"/>
                  </a:moveTo>
                  <a:lnTo>
                    <a:pt x="126889" y="0"/>
                  </a:lnTo>
                </a:path>
                <a:path w="727075">
                  <a:moveTo>
                    <a:pt x="126889" y="0"/>
                  </a:moveTo>
                  <a:lnTo>
                    <a:pt x="129647" y="0"/>
                  </a:lnTo>
                </a:path>
                <a:path w="727075">
                  <a:moveTo>
                    <a:pt x="129647" y="0"/>
                  </a:moveTo>
                  <a:lnTo>
                    <a:pt x="132750" y="0"/>
                  </a:lnTo>
                </a:path>
                <a:path w="727075">
                  <a:moveTo>
                    <a:pt x="132750" y="0"/>
                  </a:moveTo>
                  <a:lnTo>
                    <a:pt x="135853" y="0"/>
                  </a:lnTo>
                </a:path>
                <a:path w="727075">
                  <a:moveTo>
                    <a:pt x="135853" y="0"/>
                  </a:moveTo>
                  <a:lnTo>
                    <a:pt x="138956" y="0"/>
                  </a:lnTo>
                </a:path>
                <a:path w="727075">
                  <a:moveTo>
                    <a:pt x="138956" y="0"/>
                  </a:moveTo>
                  <a:lnTo>
                    <a:pt x="142059" y="0"/>
                  </a:lnTo>
                </a:path>
                <a:path w="727075">
                  <a:moveTo>
                    <a:pt x="142059" y="0"/>
                  </a:moveTo>
                  <a:lnTo>
                    <a:pt x="145161" y="0"/>
                  </a:lnTo>
                </a:path>
                <a:path w="727075">
                  <a:moveTo>
                    <a:pt x="145161" y="0"/>
                  </a:moveTo>
                  <a:lnTo>
                    <a:pt x="148268" y="0"/>
                  </a:lnTo>
                </a:path>
                <a:path w="727075">
                  <a:moveTo>
                    <a:pt x="148268" y="0"/>
                  </a:moveTo>
                  <a:lnTo>
                    <a:pt x="151371" y="0"/>
                  </a:lnTo>
                </a:path>
                <a:path w="727075">
                  <a:moveTo>
                    <a:pt x="151371" y="0"/>
                  </a:moveTo>
                  <a:lnTo>
                    <a:pt x="154473" y="0"/>
                  </a:lnTo>
                </a:path>
                <a:path w="727075">
                  <a:moveTo>
                    <a:pt x="154473" y="0"/>
                  </a:moveTo>
                  <a:lnTo>
                    <a:pt x="157576" y="0"/>
                  </a:lnTo>
                </a:path>
                <a:path w="727075">
                  <a:moveTo>
                    <a:pt x="157576" y="0"/>
                  </a:moveTo>
                  <a:lnTo>
                    <a:pt x="160679" y="0"/>
                  </a:lnTo>
                </a:path>
                <a:path w="727075">
                  <a:moveTo>
                    <a:pt x="160679" y="0"/>
                  </a:moveTo>
                  <a:lnTo>
                    <a:pt x="163782" y="0"/>
                  </a:lnTo>
                </a:path>
                <a:path w="727075">
                  <a:moveTo>
                    <a:pt x="163782" y="0"/>
                  </a:moveTo>
                  <a:lnTo>
                    <a:pt x="166885" y="0"/>
                  </a:lnTo>
                </a:path>
                <a:path w="727075">
                  <a:moveTo>
                    <a:pt x="166885" y="0"/>
                  </a:moveTo>
                  <a:lnTo>
                    <a:pt x="169988" y="0"/>
                  </a:lnTo>
                </a:path>
                <a:path w="727075">
                  <a:moveTo>
                    <a:pt x="169988" y="0"/>
                  </a:moveTo>
                  <a:lnTo>
                    <a:pt x="173094" y="0"/>
                  </a:lnTo>
                </a:path>
                <a:path w="727075">
                  <a:moveTo>
                    <a:pt x="173094" y="0"/>
                  </a:moveTo>
                  <a:lnTo>
                    <a:pt x="176197" y="0"/>
                  </a:lnTo>
                </a:path>
                <a:path w="727075">
                  <a:moveTo>
                    <a:pt x="176197" y="0"/>
                  </a:moveTo>
                  <a:lnTo>
                    <a:pt x="179300" y="0"/>
                  </a:lnTo>
                </a:path>
                <a:path w="727075">
                  <a:moveTo>
                    <a:pt x="179300" y="0"/>
                  </a:moveTo>
                  <a:lnTo>
                    <a:pt x="182402" y="0"/>
                  </a:lnTo>
                </a:path>
                <a:path w="727075">
                  <a:moveTo>
                    <a:pt x="182402" y="0"/>
                  </a:moveTo>
                  <a:lnTo>
                    <a:pt x="185505" y="0"/>
                  </a:lnTo>
                </a:path>
                <a:path w="727075">
                  <a:moveTo>
                    <a:pt x="185505" y="0"/>
                  </a:moveTo>
                  <a:lnTo>
                    <a:pt x="188608" y="0"/>
                  </a:lnTo>
                </a:path>
                <a:path w="727075">
                  <a:moveTo>
                    <a:pt x="188608" y="0"/>
                  </a:moveTo>
                  <a:lnTo>
                    <a:pt x="191711" y="0"/>
                  </a:lnTo>
                </a:path>
                <a:path w="727075">
                  <a:moveTo>
                    <a:pt x="191711" y="0"/>
                  </a:moveTo>
                  <a:lnTo>
                    <a:pt x="194814" y="0"/>
                  </a:lnTo>
                </a:path>
                <a:path w="727075">
                  <a:moveTo>
                    <a:pt x="194814" y="0"/>
                  </a:moveTo>
                  <a:lnTo>
                    <a:pt x="197920" y="0"/>
                  </a:lnTo>
                </a:path>
                <a:path w="727075">
                  <a:moveTo>
                    <a:pt x="197920" y="0"/>
                  </a:moveTo>
                  <a:lnTo>
                    <a:pt x="201023" y="0"/>
                  </a:lnTo>
                </a:path>
                <a:path w="727075">
                  <a:moveTo>
                    <a:pt x="201023" y="0"/>
                  </a:moveTo>
                  <a:lnTo>
                    <a:pt x="204126" y="0"/>
                  </a:lnTo>
                </a:path>
                <a:path w="727075">
                  <a:moveTo>
                    <a:pt x="204126" y="0"/>
                  </a:moveTo>
                  <a:lnTo>
                    <a:pt x="207229" y="0"/>
                  </a:lnTo>
                </a:path>
                <a:path w="727075">
                  <a:moveTo>
                    <a:pt x="207229" y="0"/>
                  </a:moveTo>
                  <a:lnTo>
                    <a:pt x="210331" y="0"/>
                  </a:lnTo>
                </a:path>
                <a:path w="727075">
                  <a:moveTo>
                    <a:pt x="210331" y="0"/>
                  </a:moveTo>
                  <a:lnTo>
                    <a:pt x="213434" y="0"/>
                  </a:lnTo>
                </a:path>
                <a:path w="727075">
                  <a:moveTo>
                    <a:pt x="213434" y="0"/>
                  </a:moveTo>
                  <a:lnTo>
                    <a:pt x="216193" y="0"/>
                  </a:lnTo>
                </a:path>
                <a:path w="727075">
                  <a:moveTo>
                    <a:pt x="216193" y="0"/>
                  </a:moveTo>
                  <a:lnTo>
                    <a:pt x="219296" y="0"/>
                  </a:lnTo>
                </a:path>
                <a:path w="727075">
                  <a:moveTo>
                    <a:pt x="219296" y="0"/>
                  </a:moveTo>
                  <a:lnTo>
                    <a:pt x="222398" y="0"/>
                  </a:lnTo>
                </a:path>
                <a:path w="727075">
                  <a:moveTo>
                    <a:pt x="222398" y="0"/>
                  </a:moveTo>
                  <a:lnTo>
                    <a:pt x="225505" y="0"/>
                  </a:lnTo>
                </a:path>
                <a:path w="727075">
                  <a:moveTo>
                    <a:pt x="225505" y="0"/>
                  </a:moveTo>
                  <a:lnTo>
                    <a:pt x="228607" y="0"/>
                  </a:lnTo>
                </a:path>
                <a:path w="727075">
                  <a:moveTo>
                    <a:pt x="228607" y="0"/>
                  </a:moveTo>
                  <a:lnTo>
                    <a:pt x="231710" y="0"/>
                  </a:lnTo>
                </a:path>
                <a:path w="727075">
                  <a:moveTo>
                    <a:pt x="231710" y="0"/>
                  </a:moveTo>
                  <a:lnTo>
                    <a:pt x="234813" y="0"/>
                  </a:lnTo>
                </a:path>
                <a:path w="727075">
                  <a:moveTo>
                    <a:pt x="234813" y="0"/>
                  </a:moveTo>
                  <a:lnTo>
                    <a:pt x="237916" y="0"/>
                  </a:lnTo>
                </a:path>
                <a:path w="727075">
                  <a:moveTo>
                    <a:pt x="237916" y="0"/>
                  </a:moveTo>
                  <a:lnTo>
                    <a:pt x="241019" y="0"/>
                  </a:lnTo>
                </a:path>
                <a:path w="727075">
                  <a:moveTo>
                    <a:pt x="241019" y="0"/>
                  </a:moveTo>
                  <a:lnTo>
                    <a:pt x="244122" y="0"/>
                  </a:lnTo>
                </a:path>
                <a:path w="727075">
                  <a:moveTo>
                    <a:pt x="244122" y="0"/>
                  </a:moveTo>
                  <a:lnTo>
                    <a:pt x="247225" y="0"/>
                  </a:lnTo>
                </a:path>
                <a:path w="727075">
                  <a:moveTo>
                    <a:pt x="247225" y="0"/>
                  </a:moveTo>
                  <a:lnTo>
                    <a:pt x="250331" y="0"/>
                  </a:lnTo>
                </a:path>
                <a:path w="727075">
                  <a:moveTo>
                    <a:pt x="250331" y="0"/>
                  </a:moveTo>
                  <a:lnTo>
                    <a:pt x="253434" y="0"/>
                  </a:lnTo>
                </a:path>
                <a:path w="727075">
                  <a:moveTo>
                    <a:pt x="253434" y="0"/>
                  </a:moveTo>
                  <a:lnTo>
                    <a:pt x="256536" y="0"/>
                  </a:lnTo>
                </a:path>
                <a:path w="727075">
                  <a:moveTo>
                    <a:pt x="256536" y="0"/>
                  </a:moveTo>
                  <a:lnTo>
                    <a:pt x="259639" y="0"/>
                  </a:lnTo>
                </a:path>
                <a:path w="727075">
                  <a:moveTo>
                    <a:pt x="259639" y="0"/>
                  </a:moveTo>
                  <a:lnTo>
                    <a:pt x="262742" y="0"/>
                  </a:lnTo>
                </a:path>
                <a:path w="727075">
                  <a:moveTo>
                    <a:pt x="262742" y="0"/>
                  </a:moveTo>
                  <a:lnTo>
                    <a:pt x="265845" y="0"/>
                  </a:lnTo>
                </a:path>
                <a:path w="727075">
                  <a:moveTo>
                    <a:pt x="265845" y="0"/>
                  </a:moveTo>
                  <a:lnTo>
                    <a:pt x="268948" y="0"/>
                  </a:lnTo>
                </a:path>
                <a:path w="727075">
                  <a:moveTo>
                    <a:pt x="268948" y="0"/>
                  </a:moveTo>
                  <a:lnTo>
                    <a:pt x="272051" y="0"/>
                  </a:lnTo>
                </a:path>
                <a:path w="727075">
                  <a:moveTo>
                    <a:pt x="272051" y="0"/>
                  </a:moveTo>
                  <a:lnTo>
                    <a:pt x="275157" y="0"/>
                  </a:lnTo>
                </a:path>
                <a:path w="727075">
                  <a:moveTo>
                    <a:pt x="275157" y="0"/>
                  </a:moveTo>
                  <a:lnTo>
                    <a:pt x="278260" y="0"/>
                  </a:lnTo>
                </a:path>
                <a:path w="727075">
                  <a:moveTo>
                    <a:pt x="278260" y="0"/>
                  </a:moveTo>
                  <a:lnTo>
                    <a:pt x="281363" y="0"/>
                  </a:lnTo>
                </a:path>
                <a:path w="727075">
                  <a:moveTo>
                    <a:pt x="281363" y="0"/>
                  </a:moveTo>
                  <a:lnTo>
                    <a:pt x="284465" y="0"/>
                  </a:lnTo>
                </a:path>
                <a:path w="727075">
                  <a:moveTo>
                    <a:pt x="284465" y="0"/>
                  </a:moveTo>
                  <a:lnTo>
                    <a:pt x="287568" y="0"/>
                  </a:lnTo>
                </a:path>
                <a:path w="727075">
                  <a:moveTo>
                    <a:pt x="287568" y="0"/>
                  </a:moveTo>
                  <a:lnTo>
                    <a:pt x="290671" y="0"/>
                  </a:lnTo>
                </a:path>
                <a:path w="727075">
                  <a:moveTo>
                    <a:pt x="290671" y="0"/>
                  </a:moveTo>
                  <a:lnTo>
                    <a:pt x="293774" y="0"/>
                  </a:lnTo>
                </a:path>
                <a:path w="727075">
                  <a:moveTo>
                    <a:pt x="293774" y="0"/>
                  </a:moveTo>
                  <a:lnTo>
                    <a:pt x="296877" y="0"/>
                  </a:lnTo>
                </a:path>
                <a:path w="727075">
                  <a:moveTo>
                    <a:pt x="296877" y="0"/>
                  </a:moveTo>
                  <a:lnTo>
                    <a:pt x="299983" y="0"/>
                  </a:lnTo>
                </a:path>
                <a:path w="727075">
                  <a:moveTo>
                    <a:pt x="299983" y="0"/>
                  </a:moveTo>
                  <a:lnTo>
                    <a:pt x="302742" y="0"/>
                  </a:lnTo>
                </a:path>
                <a:path w="727075">
                  <a:moveTo>
                    <a:pt x="302742" y="0"/>
                  </a:moveTo>
                  <a:lnTo>
                    <a:pt x="305844" y="0"/>
                  </a:lnTo>
                </a:path>
                <a:path w="727075">
                  <a:moveTo>
                    <a:pt x="305844" y="0"/>
                  </a:moveTo>
                  <a:lnTo>
                    <a:pt x="308947" y="0"/>
                  </a:lnTo>
                </a:path>
                <a:path w="727075">
                  <a:moveTo>
                    <a:pt x="308947" y="0"/>
                  </a:moveTo>
                  <a:lnTo>
                    <a:pt x="312050" y="0"/>
                  </a:lnTo>
                </a:path>
                <a:path w="727075">
                  <a:moveTo>
                    <a:pt x="312050" y="0"/>
                  </a:moveTo>
                  <a:lnTo>
                    <a:pt x="315153" y="0"/>
                  </a:lnTo>
                </a:path>
                <a:path w="727075">
                  <a:moveTo>
                    <a:pt x="315153" y="0"/>
                  </a:moveTo>
                  <a:lnTo>
                    <a:pt x="318256" y="0"/>
                  </a:lnTo>
                </a:path>
                <a:path w="727075">
                  <a:moveTo>
                    <a:pt x="318256" y="0"/>
                  </a:moveTo>
                  <a:lnTo>
                    <a:pt x="321359" y="0"/>
                  </a:lnTo>
                </a:path>
                <a:path w="727075">
                  <a:moveTo>
                    <a:pt x="321359" y="0"/>
                  </a:moveTo>
                  <a:lnTo>
                    <a:pt x="324461" y="0"/>
                  </a:lnTo>
                </a:path>
                <a:path w="727075">
                  <a:moveTo>
                    <a:pt x="324461" y="0"/>
                  </a:moveTo>
                  <a:lnTo>
                    <a:pt x="327568" y="0"/>
                  </a:lnTo>
                </a:path>
                <a:path w="727075">
                  <a:moveTo>
                    <a:pt x="327568" y="0"/>
                  </a:moveTo>
                  <a:lnTo>
                    <a:pt x="330671" y="0"/>
                  </a:lnTo>
                </a:path>
                <a:path w="727075">
                  <a:moveTo>
                    <a:pt x="330671" y="0"/>
                  </a:moveTo>
                  <a:lnTo>
                    <a:pt x="333773" y="0"/>
                  </a:lnTo>
                </a:path>
                <a:path w="727075">
                  <a:moveTo>
                    <a:pt x="333773" y="0"/>
                  </a:moveTo>
                  <a:lnTo>
                    <a:pt x="336876" y="0"/>
                  </a:lnTo>
                </a:path>
                <a:path w="727075">
                  <a:moveTo>
                    <a:pt x="336876" y="0"/>
                  </a:moveTo>
                  <a:lnTo>
                    <a:pt x="339979" y="0"/>
                  </a:lnTo>
                </a:path>
                <a:path w="727075">
                  <a:moveTo>
                    <a:pt x="339979" y="0"/>
                  </a:moveTo>
                  <a:lnTo>
                    <a:pt x="343082" y="0"/>
                  </a:lnTo>
                </a:path>
                <a:path w="727075">
                  <a:moveTo>
                    <a:pt x="343082" y="0"/>
                  </a:moveTo>
                  <a:lnTo>
                    <a:pt x="346185" y="0"/>
                  </a:lnTo>
                </a:path>
                <a:path w="727075">
                  <a:moveTo>
                    <a:pt x="346185" y="0"/>
                  </a:moveTo>
                  <a:lnTo>
                    <a:pt x="349288" y="0"/>
                  </a:lnTo>
                </a:path>
                <a:path w="727075">
                  <a:moveTo>
                    <a:pt x="349288" y="0"/>
                  </a:moveTo>
                  <a:lnTo>
                    <a:pt x="352394" y="0"/>
                  </a:lnTo>
                </a:path>
                <a:path w="727075">
                  <a:moveTo>
                    <a:pt x="352394" y="0"/>
                  </a:moveTo>
                  <a:lnTo>
                    <a:pt x="355497" y="0"/>
                  </a:lnTo>
                </a:path>
                <a:path w="727075">
                  <a:moveTo>
                    <a:pt x="355497" y="0"/>
                  </a:moveTo>
                  <a:lnTo>
                    <a:pt x="358600" y="0"/>
                  </a:lnTo>
                </a:path>
                <a:path w="727075">
                  <a:moveTo>
                    <a:pt x="358600" y="0"/>
                  </a:moveTo>
                  <a:lnTo>
                    <a:pt x="361702" y="0"/>
                  </a:lnTo>
                </a:path>
                <a:path w="727075">
                  <a:moveTo>
                    <a:pt x="361702" y="0"/>
                  </a:moveTo>
                  <a:lnTo>
                    <a:pt x="364805" y="0"/>
                  </a:lnTo>
                </a:path>
                <a:path w="727075">
                  <a:moveTo>
                    <a:pt x="364805" y="0"/>
                  </a:moveTo>
                  <a:lnTo>
                    <a:pt x="367908" y="0"/>
                  </a:lnTo>
                </a:path>
                <a:path w="727075">
                  <a:moveTo>
                    <a:pt x="367908" y="0"/>
                  </a:moveTo>
                  <a:lnTo>
                    <a:pt x="371011" y="0"/>
                  </a:lnTo>
                </a:path>
                <a:path w="727075">
                  <a:moveTo>
                    <a:pt x="371011" y="0"/>
                  </a:moveTo>
                  <a:lnTo>
                    <a:pt x="374114" y="0"/>
                  </a:lnTo>
                </a:path>
                <a:path w="727075">
                  <a:moveTo>
                    <a:pt x="374114" y="0"/>
                  </a:moveTo>
                  <a:lnTo>
                    <a:pt x="377220" y="0"/>
                  </a:lnTo>
                </a:path>
                <a:path w="727075">
                  <a:moveTo>
                    <a:pt x="377220" y="0"/>
                  </a:moveTo>
                  <a:lnTo>
                    <a:pt x="380323" y="0"/>
                  </a:lnTo>
                </a:path>
                <a:path w="727075">
                  <a:moveTo>
                    <a:pt x="380323" y="0"/>
                  </a:moveTo>
                  <a:lnTo>
                    <a:pt x="383426" y="0"/>
                  </a:lnTo>
                </a:path>
                <a:path w="727075">
                  <a:moveTo>
                    <a:pt x="383426" y="0"/>
                  </a:moveTo>
                  <a:lnTo>
                    <a:pt x="386529" y="0"/>
                  </a:lnTo>
                </a:path>
                <a:path w="727075">
                  <a:moveTo>
                    <a:pt x="386529" y="0"/>
                  </a:moveTo>
                  <a:lnTo>
                    <a:pt x="389631" y="0"/>
                  </a:lnTo>
                </a:path>
                <a:path w="727075">
                  <a:moveTo>
                    <a:pt x="389631" y="0"/>
                  </a:moveTo>
                  <a:lnTo>
                    <a:pt x="392390" y="0"/>
                  </a:lnTo>
                </a:path>
                <a:path w="727075">
                  <a:moveTo>
                    <a:pt x="392390" y="0"/>
                  </a:moveTo>
                  <a:lnTo>
                    <a:pt x="395493" y="0"/>
                  </a:lnTo>
                </a:path>
                <a:path w="727075">
                  <a:moveTo>
                    <a:pt x="395493" y="0"/>
                  </a:moveTo>
                  <a:lnTo>
                    <a:pt x="398596" y="0"/>
                  </a:lnTo>
                </a:path>
                <a:path w="727075">
                  <a:moveTo>
                    <a:pt x="398596" y="0"/>
                  </a:moveTo>
                  <a:lnTo>
                    <a:pt x="401698" y="0"/>
                  </a:lnTo>
                </a:path>
                <a:path w="727075">
                  <a:moveTo>
                    <a:pt x="401698" y="0"/>
                  </a:moveTo>
                  <a:lnTo>
                    <a:pt x="404805" y="0"/>
                  </a:lnTo>
                </a:path>
                <a:path w="727075">
                  <a:moveTo>
                    <a:pt x="404805" y="0"/>
                  </a:moveTo>
                  <a:lnTo>
                    <a:pt x="407907" y="0"/>
                  </a:lnTo>
                </a:path>
                <a:path w="727075">
                  <a:moveTo>
                    <a:pt x="407907" y="0"/>
                  </a:moveTo>
                  <a:lnTo>
                    <a:pt x="411010" y="0"/>
                  </a:lnTo>
                </a:path>
                <a:path w="727075">
                  <a:moveTo>
                    <a:pt x="411010" y="0"/>
                  </a:moveTo>
                  <a:lnTo>
                    <a:pt x="414113" y="0"/>
                  </a:lnTo>
                </a:path>
                <a:path w="727075">
                  <a:moveTo>
                    <a:pt x="414113" y="0"/>
                  </a:moveTo>
                  <a:lnTo>
                    <a:pt x="417216" y="0"/>
                  </a:lnTo>
                </a:path>
                <a:path w="727075">
                  <a:moveTo>
                    <a:pt x="417216" y="0"/>
                  </a:moveTo>
                  <a:lnTo>
                    <a:pt x="420319" y="0"/>
                  </a:lnTo>
                </a:path>
                <a:path w="727075">
                  <a:moveTo>
                    <a:pt x="420319" y="0"/>
                  </a:moveTo>
                  <a:lnTo>
                    <a:pt x="423422" y="0"/>
                  </a:lnTo>
                </a:path>
                <a:path w="727075">
                  <a:moveTo>
                    <a:pt x="423422" y="0"/>
                  </a:moveTo>
                  <a:lnTo>
                    <a:pt x="426525" y="0"/>
                  </a:lnTo>
                </a:path>
                <a:path w="727075">
                  <a:moveTo>
                    <a:pt x="426525" y="0"/>
                  </a:moveTo>
                  <a:lnTo>
                    <a:pt x="429631" y="0"/>
                  </a:lnTo>
                </a:path>
                <a:path w="727075">
                  <a:moveTo>
                    <a:pt x="429631" y="0"/>
                  </a:moveTo>
                  <a:lnTo>
                    <a:pt x="432734" y="0"/>
                  </a:lnTo>
                </a:path>
                <a:path w="727075">
                  <a:moveTo>
                    <a:pt x="432734" y="0"/>
                  </a:moveTo>
                  <a:lnTo>
                    <a:pt x="435836" y="0"/>
                  </a:lnTo>
                </a:path>
                <a:path w="727075">
                  <a:moveTo>
                    <a:pt x="435836" y="0"/>
                  </a:moveTo>
                  <a:lnTo>
                    <a:pt x="438939" y="0"/>
                  </a:lnTo>
                </a:path>
                <a:path w="727075">
                  <a:moveTo>
                    <a:pt x="438939" y="0"/>
                  </a:moveTo>
                  <a:lnTo>
                    <a:pt x="442042" y="0"/>
                  </a:lnTo>
                </a:path>
                <a:path w="727075">
                  <a:moveTo>
                    <a:pt x="442042" y="0"/>
                  </a:moveTo>
                  <a:lnTo>
                    <a:pt x="445145" y="0"/>
                  </a:lnTo>
                </a:path>
                <a:path w="727075">
                  <a:moveTo>
                    <a:pt x="445145" y="0"/>
                  </a:moveTo>
                  <a:lnTo>
                    <a:pt x="448248" y="0"/>
                  </a:lnTo>
                </a:path>
                <a:path w="727075">
                  <a:moveTo>
                    <a:pt x="448248" y="0"/>
                  </a:moveTo>
                  <a:lnTo>
                    <a:pt x="451351" y="0"/>
                  </a:lnTo>
                </a:path>
                <a:path w="727075">
                  <a:moveTo>
                    <a:pt x="451351" y="0"/>
                  </a:moveTo>
                  <a:lnTo>
                    <a:pt x="454457" y="0"/>
                  </a:lnTo>
                </a:path>
                <a:path w="727075">
                  <a:moveTo>
                    <a:pt x="454457" y="0"/>
                  </a:moveTo>
                  <a:lnTo>
                    <a:pt x="457560" y="0"/>
                  </a:lnTo>
                </a:path>
                <a:path w="727075">
                  <a:moveTo>
                    <a:pt x="457560" y="0"/>
                  </a:moveTo>
                  <a:lnTo>
                    <a:pt x="460663" y="0"/>
                  </a:lnTo>
                </a:path>
                <a:path w="727075">
                  <a:moveTo>
                    <a:pt x="460663" y="0"/>
                  </a:moveTo>
                  <a:lnTo>
                    <a:pt x="463765" y="0"/>
                  </a:lnTo>
                </a:path>
                <a:path w="727075">
                  <a:moveTo>
                    <a:pt x="463765" y="0"/>
                  </a:moveTo>
                  <a:lnTo>
                    <a:pt x="466868" y="0"/>
                  </a:lnTo>
                </a:path>
                <a:path w="727075">
                  <a:moveTo>
                    <a:pt x="466868" y="0"/>
                  </a:moveTo>
                  <a:lnTo>
                    <a:pt x="469971" y="0"/>
                  </a:lnTo>
                </a:path>
                <a:path w="727075">
                  <a:moveTo>
                    <a:pt x="469971" y="0"/>
                  </a:moveTo>
                  <a:lnTo>
                    <a:pt x="473074" y="0"/>
                  </a:lnTo>
                </a:path>
                <a:path w="727075">
                  <a:moveTo>
                    <a:pt x="473074" y="0"/>
                  </a:moveTo>
                  <a:lnTo>
                    <a:pt x="476177" y="0"/>
                  </a:lnTo>
                </a:path>
                <a:path w="727075">
                  <a:moveTo>
                    <a:pt x="476177" y="0"/>
                  </a:moveTo>
                  <a:lnTo>
                    <a:pt x="478936" y="0"/>
                  </a:lnTo>
                </a:path>
                <a:path w="727075">
                  <a:moveTo>
                    <a:pt x="478936" y="0"/>
                  </a:moveTo>
                  <a:lnTo>
                    <a:pt x="482042" y="0"/>
                  </a:lnTo>
                </a:path>
                <a:path w="727075">
                  <a:moveTo>
                    <a:pt x="482042" y="0"/>
                  </a:moveTo>
                  <a:lnTo>
                    <a:pt x="485144" y="0"/>
                  </a:lnTo>
                </a:path>
                <a:path w="727075">
                  <a:moveTo>
                    <a:pt x="485144" y="0"/>
                  </a:moveTo>
                  <a:lnTo>
                    <a:pt x="488247" y="0"/>
                  </a:lnTo>
                </a:path>
                <a:path w="727075">
                  <a:moveTo>
                    <a:pt x="488247" y="0"/>
                  </a:moveTo>
                  <a:lnTo>
                    <a:pt x="491350" y="0"/>
                  </a:lnTo>
                </a:path>
                <a:path w="727075">
                  <a:moveTo>
                    <a:pt x="491350" y="0"/>
                  </a:moveTo>
                  <a:lnTo>
                    <a:pt x="494453" y="0"/>
                  </a:lnTo>
                </a:path>
                <a:path w="727075">
                  <a:moveTo>
                    <a:pt x="494453" y="0"/>
                  </a:moveTo>
                  <a:lnTo>
                    <a:pt x="497556" y="0"/>
                  </a:lnTo>
                </a:path>
                <a:path w="727075">
                  <a:moveTo>
                    <a:pt x="497556" y="0"/>
                  </a:moveTo>
                  <a:lnTo>
                    <a:pt x="500659" y="0"/>
                  </a:lnTo>
                </a:path>
                <a:path w="727075">
                  <a:moveTo>
                    <a:pt x="500659" y="0"/>
                  </a:moveTo>
                  <a:lnTo>
                    <a:pt x="503761" y="0"/>
                  </a:lnTo>
                </a:path>
                <a:path w="727075">
                  <a:moveTo>
                    <a:pt x="503761" y="0"/>
                  </a:moveTo>
                  <a:lnTo>
                    <a:pt x="506868" y="0"/>
                  </a:lnTo>
                </a:path>
                <a:path w="727075">
                  <a:moveTo>
                    <a:pt x="506868" y="0"/>
                  </a:moveTo>
                  <a:lnTo>
                    <a:pt x="509971" y="0"/>
                  </a:lnTo>
                </a:path>
                <a:path w="727075">
                  <a:moveTo>
                    <a:pt x="509971" y="0"/>
                  </a:moveTo>
                  <a:lnTo>
                    <a:pt x="513073" y="0"/>
                  </a:lnTo>
                </a:path>
                <a:path w="727075">
                  <a:moveTo>
                    <a:pt x="513073" y="0"/>
                  </a:moveTo>
                  <a:lnTo>
                    <a:pt x="516176" y="0"/>
                  </a:lnTo>
                </a:path>
                <a:path w="727075">
                  <a:moveTo>
                    <a:pt x="516176" y="0"/>
                  </a:moveTo>
                  <a:lnTo>
                    <a:pt x="519279" y="0"/>
                  </a:lnTo>
                </a:path>
                <a:path w="727075">
                  <a:moveTo>
                    <a:pt x="519279" y="0"/>
                  </a:moveTo>
                  <a:lnTo>
                    <a:pt x="522382" y="0"/>
                  </a:lnTo>
                </a:path>
                <a:path w="727075">
                  <a:moveTo>
                    <a:pt x="522382" y="0"/>
                  </a:moveTo>
                  <a:lnTo>
                    <a:pt x="525485" y="0"/>
                  </a:lnTo>
                </a:path>
                <a:path w="727075">
                  <a:moveTo>
                    <a:pt x="525485" y="0"/>
                  </a:moveTo>
                  <a:lnTo>
                    <a:pt x="528588" y="0"/>
                  </a:lnTo>
                </a:path>
                <a:path w="727075">
                  <a:moveTo>
                    <a:pt x="528588" y="0"/>
                  </a:moveTo>
                  <a:lnTo>
                    <a:pt x="531694" y="0"/>
                  </a:lnTo>
                </a:path>
                <a:path w="727075">
                  <a:moveTo>
                    <a:pt x="531694" y="0"/>
                  </a:moveTo>
                  <a:lnTo>
                    <a:pt x="534797" y="0"/>
                  </a:lnTo>
                </a:path>
                <a:path w="727075">
                  <a:moveTo>
                    <a:pt x="534797" y="0"/>
                  </a:moveTo>
                  <a:lnTo>
                    <a:pt x="537900" y="0"/>
                  </a:lnTo>
                </a:path>
                <a:path w="727075">
                  <a:moveTo>
                    <a:pt x="537900" y="0"/>
                  </a:moveTo>
                  <a:lnTo>
                    <a:pt x="541002" y="0"/>
                  </a:lnTo>
                </a:path>
                <a:path w="727075">
                  <a:moveTo>
                    <a:pt x="541002" y="0"/>
                  </a:moveTo>
                  <a:lnTo>
                    <a:pt x="544105" y="0"/>
                  </a:lnTo>
                </a:path>
                <a:path w="727075">
                  <a:moveTo>
                    <a:pt x="544105" y="0"/>
                  </a:moveTo>
                  <a:lnTo>
                    <a:pt x="547208" y="0"/>
                  </a:lnTo>
                </a:path>
                <a:path w="727075">
                  <a:moveTo>
                    <a:pt x="547208" y="0"/>
                  </a:moveTo>
                  <a:lnTo>
                    <a:pt x="550311" y="0"/>
                  </a:lnTo>
                </a:path>
                <a:path w="727075">
                  <a:moveTo>
                    <a:pt x="550311" y="0"/>
                  </a:moveTo>
                  <a:lnTo>
                    <a:pt x="553414" y="0"/>
                  </a:lnTo>
                </a:path>
                <a:path w="727075">
                  <a:moveTo>
                    <a:pt x="553414" y="0"/>
                  </a:moveTo>
                  <a:lnTo>
                    <a:pt x="556520" y="0"/>
                  </a:lnTo>
                </a:path>
                <a:path w="727075">
                  <a:moveTo>
                    <a:pt x="556520" y="0"/>
                  </a:moveTo>
                  <a:lnTo>
                    <a:pt x="559623" y="0"/>
                  </a:lnTo>
                </a:path>
                <a:path w="727075">
                  <a:moveTo>
                    <a:pt x="559623" y="0"/>
                  </a:moveTo>
                  <a:lnTo>
                    <a:pt x="562726" y="0"/>
                  </a:lnTo>
                </a:path>
                <a:path w="727075">
                  <a:moveTo>
                    <a:pt x="562726" y="0"/>
                  </a:moveTo>
                  <a:lnTo>
                    <a:pt x="565484" y="0"/>
                  </a:lnTo>
                </a:path>
                <a:path w="727075">
                  <a:moveTo>
                    <a:pt x="565484" y="0"/>
                  </a:moveTo>
                  <a:lnTo>
                    <a:pt x="568587" y="0"/>
                  </a:lnTo>
                </a:path>
                <a:path w="727075">
                  <a:moveTo>
                    <a:pt x="568587" y="0"/>
                  </a:moveTo>
                  <a:lnTo>
                    <a:pt x="571690" y="0"/>
                  </a:lnTo>
                </a:path>
                <a:path w="727075">
                  <a:moveTo>
                    <a:pt x="571690" y="0"/>
                  </a:moveTo>
                  <a:lnTo>
                    <a:pt x="574793" y="0"/>
                  </a:lnTo>
                </a:path>
                <a:path w="727075">
                  <a:moveTo>
                    <a:pt x="574793" y="0"/>
                  </a:moveTo>
                  <a:lnTo>
                    <a:pt x="577896" y="0"/>
                  </a:lnTo>
                </a:path>
                <a:path w="727075">
                  <a:moveTo>
                    <a:pt x="577896" y="0"/>
                  </a:moveTo>
                  <a:lnTo>
                    <a:pt x="580999" y="0"/>
                  </a:lnTo>
                </a:path>
                <a:path w="727075">
                  <a:moveTo>
                    <a:pt x="580999" y="0"/>
                  </a:moveTo>
                  <a:lnTo>
                    <a:pt x="584105" y="0"/>
                  </a:lnTo>
                </a:path>
                <a:path w="727075">
                  <a:moveTo>
                    <a:pt x="584105" y="0"/>
                  </a:moveTo>
                  <a:lnTo>
                    <a:pt x="587207" y="0"/>
                  </a:lnTo>
                </a:path>
                <a:path w="727075">
                  <a:moveTo>
                    <a:pt x="587207" y="0"/>
                  </a:moveTo>
                  <a:lnTo>
                    <a:pt x="590310" y="0"/>
                  </a:lnTo>
                </a:path>
                <a:path w="727075">
                  <a:moveTo>
                    <a:pt x="590310" y="0"/>
                  </a:moveTo>
                  <a:lnTo>
                    <a:pt x="593413" y="0"/>
                  </a:lnTo>
                </a:path>
                <a:path w="727075">
                  <a:moveTo>
                    <a:pt x="593413" y="0"/>
                  </a:moveTo>
                  <a:lnTo>
                    <a:pt x="596516" y="0"/>
                  </a:lnTo>
                </a:path>
                <a:path w="727075">
                  <a:moveTo>
                    <a:pt x="596516" y="0"/>
                  </a:moveTo>
                  <a:lnTo>
                    <a:pt x="599619" y="0"/>
                  </a:lnTo>
                </a:path>
                <a:path w="727075">
                  <a:moveTo>
                    <a:pt x="599619" y="0"/>
                  </a:moveTo>
                  <a:lnTo>
                    <a:pt x="602722" y="0"/>
                  </a:lnTo>
                </a:path>
                <a:path w="727075">
                  <a:moveTo>
                    <a:pt x="602722" y="0"/>
                  </a:moveTo>
                  <a:lnTo>
                    <a:pt x="605825" y="0"/>
                  </a:lnTo>
                </a:path>
                <a:path w="727075">
                  <a:moveTo>
                    <a:pt x="605825" y="0"/>
                  </a:moveTo>
                  <a:lnTo>
                    <a:pt x="608931" y="0"/>
                  </a:lnTo>
                </a:path>
                <a:path w="727075">
                  <a:moveTo>
                    <a:pt x="608931" y="0"/>
                  </a:moveTo>
                  <a:lnTo>
                    <a:pt x="612034" y="0"/>
                  </a:lnTo>
                </a:path>
                <a:path w="727075">
                  <a:moveTo>
                    <a:pt x="612034" y="0"/>
                  </a:moveTo>
                  <a:lnTo>
                    <a:pt x="615136" y="0"/>
                  </a:lnTo>
                </a:path>
                <a:path w="727075">
                  <a:moveTo>
                    <a:pt x="615136" y="0"/>
                  </a:moveTo>
                  <a:lnTo>
                    <a:pt x="618239" y="0"/>
                  </a:lnTo>
                </a:path>
                <a:path w="727075">
                  <a:moveTo>
                    <a:pt x="618239" y="0"/>
                  </a:moveTo>
                  <a:lnTo>
                    <a:pt x="621342" y="0"/>
                  </a:lnTo>
                </a:path>
                <a:path w="727075">
                  <a:moveTo>
                    <a:pt x="621342" y="0"/>
                  </a:moveTo>
                  <a:lnTo>
                    <a:pt x="624445" y="0"/>
                  </a:lnTo>
                </a:path>
                <a:path w="727075">
                  <a:moveTo>
                    <a:pt x="624445" y="0"/>
                  </a:moveTo>
                  <a:lnTo>
                    <a:pt x="627548" y="0"/>
                  </a:lnTo>
                </a:path>
                <a:path w="727075">
                  <a:moveTo>
                    <a:pt x="627548" y="0"/>
                  </a:moveTo>
                  <a:lnTo>
                    <a:pt x="630651" y="0"/>
                  </a:lnTo>
                </a:path>
                <a:path w="727075">
                  <a:moveTo>
                    <a:pt x="630651" y="0"/>
                  </a:moveTo>
                  <a:lnTo>
                    <a:pt x="633757" y="0"/>
                  </a:lnTo>
                </a:path>
                <a:path w="727075">
                  <a:moveTo>
                    <a:pt x="633757" y="0"/>
                  </a:moveTo>
                  <a:lnTo>
                    <a:pt x="636860" y="0"/>
                  </a:lnTo>
                </a:path>
                <a:path w="727075">
                  <a:moveTo>
                    <a:pt x="636860" y="0"/>
                  </a:moveTo>
                  <a:lnTo>
                    <a:pt x="639963" y="0"/>
                  </a:lnTo>
                </a:path>
                <a:path w="727075">
                  <a:moveTo>
                    <a:pt x="639963" y="0"/>
                  </a:moveTo>
                  <a:lnTo>
                    <a:pt x="643065" y="0"/>
                  </a:lnTo>
                </a:path>
                <a:path w="727075">
                  <a:moveTo>
                    <a:pt x="643065" y="0"/>
                  </a:moveTo>
                  <a:lnTo>
                    <a:pt x="646168" y="0"/>
                  </a:lnTo>
                </a:path>
                <a:path w="727075">
                  <a:moveTo>
                    <a:pt x="646168" y="0"/>
                  </a:moveTo>
                  <a:lnTo>
                    <a:pt x="649271" y="0"/>
                  </a:lnTo>
                </a:path>
                <a:path w="727075">
                  <a:moveTo>
                    <a:pt x="649271" y="0"/>
                  </a:moveTo>
                  <a:lnTo>
                    <a:pt x="652030" y="0"/>
                  </a:lnTo>
                </a:path>
                <a:path w="727075">
                  <a:moveTo>
                    <a:pt x="652030" y="0"/>
                  </a:moveTo>
                  <a:lnTo>
                    <a:pt x="655132" y="0"/>
                  </a:lnTo>
                </a:path>
                <a:path w="727075">
                  <a:moveTo>
                    <a:pt x="655132" y="0"/>
                  </a:moveTo>
                  <a:lnTo>
                    <a:pt x="658235" y="0"/>
                  </a:lnTo>
                </a:path>
                <a:path w="727075">
                  <a:moveTo>
                    <a:pt x="658235" y="0"/>
                  </a:moveTo>
                  <a:lnTo>
                    <a:pt x="661342" y="0"/>
                  </a:lnTo>
                </a:path>
                <a:path w="727075">
                  <a:moveTo>
                    <a:pt x="661342" y="0"/>
                  </a:moveTo>
                  <a:lnTo>
                    <a:pt x="664444" y="0"/>
                  </a:lnTo>
                </a:path>
                <a:path w="727075">
                  <a:moveTo>
                    <a:pt x="664444" y="0"/>
                  </a:moveTo>
                  <a:lnTo>
                    <a:pt x="667547" y="0"/>
                  </a:lnTo>
                </a:path>
                <a:path w="727075">
                  <a:moveTo>
                    <a:pt x="667547" y="0"/>
                  </a:moveTo>
                  <a:lnTo>
                    <a:pt x="670650" y="0"/>
                  </a:lnTo>
                </a:path>
                <a:path w="727075">
                  <a:moveTo>
                    <a:pt x="670650" y="0"/>
                  </a:moveTo>
                  <a:lnTo>
                    <a:pt x="673753" y="0"/>
                  </a:lnTo>
                </a:path>
                <a:path w="727075">
                  <a:moveTo>
                    <a:pt x="673753" y="0"/>
                  </a:moveTo>
                  <a:lnTo>
                    <a:pt x="676856" y="0"/>
                  </a:lnTo>
                </a:path>
                <a:path w="727075">
                  <a:moveTo>
                    <a:pt x="676856" y="0"/>
                  </a:moveTo>
                  <a:lnTo>
                    <a:pt x="679959" y="0"/>
                  </a:lnTo>
                </a:path>
                <a:path w="727075">
                  <a:moveTo>
                    <a:pt x="679959" y="0"/>
                  </a:moveTo>
                  <a:lnTo>
                    <a:pt x="683062" y="0"/>
                  </a:lnTo>
                </a:path>
                <a:path w="727075">
                  <a:moveTo>
                    <a:pt x="683062" y="0"/>
                  </a:moveTo>
                  <a:lnTo>
                    <a:pt x="686168" y="0"/>
                  </a:lnTo>
                </a:path>
                <a:path w="727075">
                  <a:moveTo>
                    <a:pt x="686168" y="0"/>
                  </a:moveTo>
                  <a:lnTo>
                    <a:pt x="689271" y="0"/>
                  </a:lnTo>
                </a:path>
                <a:path w="727075">
                  <a:moveTo>
                    <a:pt x="689271" y="0"/>
                  </a:moveTo>
                  <a:lnTo>
                    <a:pt x="692373" y="0"/>
                  </a:lnTo>
                </a:path>
                <a:path w="727075">
                  <a:moveTo>
                    <a:pt x="692373" y="0"/>
                  </a:moveTo>
                  <a:lnTo>
                    <a:pt x="695476" y="0"/>
                  </a:lnTo>
                </a:path>
                <a:path w="727075">
                  <a:moveTo>
                    <a:pt x="695476" y="0"/>
                  </a:moveTo>
                  <a:lnTo>
                    <a:pt x="698579" y="0"/>
                  </a:lnTo>
                </a:path>
                <a:path w="727075">
                  <a:moveTo>
                    <a:pt x="698579" y="0"/>
                  </a:moveTo>
                  <a:lnTo>
                    <a:pt x="701682" y="0"/>
                  </a:lnTo>
                </a:path>
                <a:path w="727075">
                  <a:moveTo>
                    <a:pt x="701682" y="0"/>
                  </a:moveTo>
                  <a:lnTo>
                    <a:pt x="704785" y="0"/>
                  </a:lnTo>
                </a:path>
                <a:path w="727075">
                  <a:moveTo>
                    <a:pt x="704785" y="0"/>
                  </a:moveTo>
                  <a:lnTo>
                    <a:pt x="707888" y="0"/>
                  </a:lnTo>
                </a:path>
                <a:path w="727075">
                  <a:moveTo>
                    <a:pt x="707888" y="0"/>
                  </a:moveTo>
                  <a:lnTo>
                    <a:pt x="710994" y="0"/>
                  </a:lnTo>
                </a:path>
                <a:path w="727075">
                  <a:moveTo>
                    <a:pt x="710994" y="0"/>
                  </a:moveTo>
                  <a:lnTo>
                    <a:pt x="714097" y="0"/>
                  </a:lnTo>
                </a:path>
                <a:path w="727075">
                  <a:moveTo>
                    <a:pt x="714097" y="0"/>
                  </a:moveTo>
                  <a:lnTo>
                    <a:pt x="717200" y="0"/>
                  </a:lnTo>
                </a:path>
                <a:path w="727075">
                  <a:moveTo>
                    <a:pt x="717200" y="0"/>
                  </a:moveTo>
                  <a:lnTo>
                    <a:pt x="720302" y="0"/>
                  </a:lnTo>
                </a:path>
                <a:path w="727075">
                  <a:moveTo>
                    <a:pt x="720302" y="0"/>
                  </a:moveTo>
                  <a:lnTo>
                    <a:pt x="723406" y="0"/>
                  </a:lnTo>
                </a:path>
                <a:path w="727075">
                  <a:moveTo>
                    <a:pt x="723406" y="0"/>
                  </a:moveTo>
                  <a:lnTo>
                    <a:pt x="726508" y="0"/>
                  </a:lnTo>
                </a:path>
              </a:pathLst>
            </a:custGeom>
            <a:ln w="3175">
              <a:solidFill>
                <a:srgbClr val="000000"/>
              </a:solidFill>
            </a:ln>
          </p:spPr>
          <p:txBody>
            <a:bodyPr wrap="square" lIns="0" tIns="0" rIns="0" bIns="0" rtlCol="0"/>
            <a:lstStyle/>
            <a:p>
              <a:endParaRPr/>
            </a:p>
          </p:txBody>
        </p:sp>
        <p:sp>
          <p:nvSpPr>
            <p:cNvPr id="142" name="object 142"/>
            <p:cNvSpPr/>
            <p:nvPr/>
          </p:nvSpPr>
          <p:spPr>
            <a:xfrm>
              <a:off x="4621943" y="7069873"/>
              <a:ext cx="0" cy="3810"/>
            </a:xfrm>
            <a:custGeom>
              <a:avLst/>
              <a:gdLst/>
              <a:ahLst/>
              <a:cxnLst/>
              <a:rect l="l" t="t" r="r" b="b"/>
              <a:pathLst>
                <a:path h="3809">
                  <a:moveTo>
                    <a:pt x="0" y="0"/>
                  </a:moveTo>
                  <a:lnTo>
                    <a:pt x="0" y="3269"/>
                  </a:lnTo>
                </a:path>
              </a:pathLst>
            </a:custGeom>
            <a:ln w="3175">
              <a:solidFill>
                <a:srgbClr val="000000"/>
              </a:solidFill>
            </a:ln>
          </p:spPr>
          <p:txBody>
            <a:bodyPr wrap="square" lIns="0" tIns="0" rIns="0" bIns="0" rtlCol="0"/>
            <a:lstStyle/>
            <a:p>
              <a:endParaRPr/>
            </a:p>
          </p:txBody>
        </p:sp>
        <p:sp>
          <p:nvSpPr>
            <p:cNvPr id="143" name="object 143"/>
            <p:cNvSpPr/>
            <p:nvPr/>
          </p:nvSpPr>
          <p:spPr>
            <a:xfrm>
              <a:off x="4018103"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grpSp>
      <p:sp>
        <p:nvSpPr>
          <p:cNvPr id="144" name="object 144"/>
          <p:cNvSpPr txBox="1"/>
          <p:nvPr/>
        </p:nvSpPr>
        <p:spPr>
          <a:xfrm>
            <a:off x="3943684" y="7064657"/>
            <a:ext cx="14541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50" dirty="0">
                <a:latin typeface="Arial"/>
                <a:cs typeface="Arial"/>
              </a:rPr>
              <a:t> </a:t>
            </a:r>
            <a:r>
              <a:rPr sz="100" b="1" spc="-25" dirty="0">
                <a:latin typeface="Arial"/>
                <a:cs typeface="Arial"/>
              </a:rPr>
              <a:t>WT</a:t>
            </a:r>
            <a:endParaRPr sz="100">
              <a:latin typeface="Arial"/>
              <a:cs typeface="Arial"/>
            </a:endParaRPr>
          </a:p>
        </p:txBody>
      </p:sp>
      <p:sp>
        <p:nvSpPr>
          <p:cNvPr id="145" name="object 145"/>
          <p:cNvSpPr/>
          <p:nvPr/>
        </p:nvSpPr>
        <p:spPr>
          <a:xfrm>
            <a:off x="4265328"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sp>
        <p:nvSpPr>
          <p:cNvPr id="146" name="object 146"/>
          <p:cNvSpPr txBox="1"/>
          <p:nvPr/>
        </p:nvSpPr>
        <p:spPr>
          <a:xfrm>
            <a:off x="4181946" y="7064657"/>
            <a:ext cx="16700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55" dirty="0">
                <a:latin typeface="Arial"/>
                <a:cs typeface="Arial"/>
              </a:rPr>
              <a:t> </a:t>
            </a:r>
            <a:r>
              <a:rPr sz="100" b="1" spc="-10" dirty="0">
                <a:latin typeface="Arial"/>
                <a:cs typeface="Arial"/>
              </a:rPr>
              <a:t>Del8.6</a:t>
            </a:r>
            <a:endParaRPr sz="100">
              <a:latin typeface="Arial"/>
              <a:cs typeface="Arial"/>
            </a:endParaRPr>
          </a:p>
        </p:txBody>
      </p:sp>
      <p:sp>
        <p:nvSpPr>
          <p:cNvPr id="147" name="object 147"/>
          <p:cNvSpPr/>
          <p:nvPr/>
        </p:nvSpPr>
        <p:spPr>
          <a:xfrm>
            <a:off x="4512556"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sp>
        <p:nvSpPr>
          <p:cNvPr id="148" name="object 148"/>
          <p:cNvSpPr txBox="1"/>
          <p:nvPr/>
        </p:nvSpPr>
        <p:spPr>
          <a:xfrm>
            <a:off x="4430208" y="7064657"/>
            <a:ext cx="1651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60" dirty="0">
                <a:latin typeface="Arial"/>
                <a:cs typeface="Arial"/>
              </a:rPr>
              <a:t> </a:t>
            </a:r>
            <a:r>
              <a:rPr sz="100" b="1" spc="-20" dirty="0">
                <a:latin typeface="Arial"/>
                <a:cs typeface="Arial"/>
              </a:rPr>
              <a:t>R4.C1</a:t>
            </a:r>
            <a:endParaRPr sz="100">
              <a:latin typeface="Arial"/>
              <a:cs typeface="Arial"/>
            </a:endParaRPr>
          </a:p>
        </p:txBody>
      </p:sp>
      <p:sp>
        <p:nvSpPr>
          <p:cNvPr id="149" name="object 149"/>
          <p:cNvSpPr/>
          <p:nvPr/>
        </p:nvSpPr>
        <p:spPr>
          <a:xfrm>
            <a:off x="3888455" y="6644073"/>
            <a:ext cx="6350" cy="427990"/>
          </a:xfrm>
          <a:custGeom>
            <a:avLst/>
            <a:gdLst/>
            <a:ahLst/>
            <a:cxnLst/>
            <a:rect l="l" t="t" r="r" b="b"/>
            <a:pathLst>
              <a:path w="6350" h="427990">
                <a:moveTo>
                  <a:pt x="5861" y="427435"/>
                </a:moveTo>
                <a:lnTo>
                  <a:pt x="5861" y="424335"/>
                </a:lnTo>
              </a:path>
              <a:path w="6350" h="427990">
                <a:moveTo>
                  <a:pt x="5861" y="424335"/>
                </a:moveTo>
                <a:lnTo>
                  <a:pt x="5861" y="420886"/>
                </a:lnTo>
              </a:path>
              <a:path w="6350" h="427990">
                <a:moveTo>
                  <a:pt x="5861" y="420886"/>
                </a:moveTo>
                <a:lnTo>
                  <a:pt x="5861" y="417786"/>
                </a:lnTo>
              </a:path>
              <a:path w="6350" h="427990">
                <a:moveTo>
                  <a:pt x="5861" y="417786"/>
                </a:moveTo>
                <a:lnTo>
                  <a:pt x="5861" y="414337"/>
                </a:lnTo>
              </a:path>
              <a:path w="6350" h="427990">
                <a:moveTo>
                  <a:pt x="5861" y="414337"/>
                </a:moveTo>
                <a:lnTo>
                  <a:pt x="5861" y="411237"/>
                </a:lnTo>
              </a:path>
              <a:path w="6350" h="427990">
                <a:moveTo>
                  <a:pt x="5861" y="411237"/>
                </a:moveTo>
                <a:lnTo>
                  <a:pt x="5861" y="407788"/>
                </a:lnTo>
              </a:path>
              <a:path w="6350" h="427990">
                <a:moveTo>
                  <a:pt x="5861" y="407788"/>
                </a:moveTo>
                <a:lnTo>
                  <a:pt x="5861" y="404684"/>
                </a:lnTo>
              </a:path>
              <a:path w="6350" h="427990">
                <a:moveTo>
                  <a:pt x="5861" y="404684"/>
                </a:moveTo>
                <a:lnTo>
                  <a:pt x="5861" y="401239"/>
                </a:lnTo>
              </a:path>
              <a:path w="6350" h="427990">
                <a:moveTo>
                  <a:pt x="5861" y="401239"/>
                </a:moveTo>
                <a:lnTo>
                  <a:pt x="5861" y="398135"/>
                </a:lnTo>
              </a:path>
              <a:path w="6350" h="427990">
                <a:moveTo>
                  <a:pt x="5861" y="398135"/>
                </a:moveTo>
                <a:lnTo>
                  <a:pt x="5861" y="394690"/>
                </a:lnTo>
              </a:path>
              <a:path w="6350" h="427990">
                <a:moveTo>
                  <a:pt x="5861" y="394690"/>
                </a:moveTo>
                <a:lnTo>
                  <a:pt x="5861" y="391586"/>
                </a:lnTo>
              </a:path>
              <a:path w="6350" h="427990">
                <a:moveTo>
                  <a:pt x="5861" y="391586"/>
                </a:moveTo>
                <a:lnTo>
                  <a:pt x="5861" y="388141"/>
                </a:lnTo>
              </a:path>
              <a:path w="6350" h="427990">
                <a:moveTo>
                  <a:pt x="5861" y="388141"/>
                </a:moveTo>
                <a:lnTo>
                  <a:pt x="5861" y="385037"/>
                </a:lnTo>
              </a:path>
              <a:path w="6350" h="427990">
                <a:moveTo>
                  <a:pt x="5861" y="385037"/>
                </a:moveTo>
                <a:lnTo>
                  <a:pt x="5861" y="381592"/>
                </a:lnTo>
              </a:path>
              <a:path w="6350" h="427990">
                <a:moveTo>
                  <a:pt x="5861" y="381592"/>
                </a:moveTo>
                <a:lnTo>
                  <a:pt x="5861" y="378488"/>
                </a:lnTo>
              </a:path>
              <a:path w="6350" h="427990">
                <a:moveTo>
                  <a:pt x="5861" y="378488"/>
                </a:moveTo>
                <a:lnTo>
                  <a:pt x="5861" y="375040"/>
                </a:lnTo>
              </a:path>
              <a:path w="6350" h="427990">
                <a:moveTo>
                  <a:pt x="5861" y="375040"/>
                </a:moveTo>
                <a:lnTo>
                  <a:pt x="5861" y="371939"/>
                </a:lnTo>
              </a:path>
              <a:path w="6350" h="427990">
                <a:moveTo>
                  <a:pt x="5861" y="371939"/>
                </a:moveTo>
                <a:lnTo>
                  <a:pt x="5861" y="368491"/>
                </a:lnTo>
              </a:path>
              <a:path w="6350" h="427990">
                <a:moveTo>
                  <a:pt x="5861" y="368491"/>
                </a:moveTo>
                <a:lnTo>
                  <a:pt x="5861" y="365390"/>
                </a:lnTo>
              </a:path>
              <a:path w="6350" h="427990">
                <a:moveTo>
                  <a:pt x="5861" y="365390"/>
                </a:moveTo>
                <a:lnTo>
                  <a:pt x="5861" y="361942"/>
                </a:lnTo>
              </a:path>
              <a:path w="6350" h="427990">
                <a:moveTo>
                  <a:pt x="5861" y="361942"/>
                </a:moveTo>
                <a:lnTo>
                  <a:pt x="5861" y="358841"/>
                </a:lnTo>
              </a:path>
              <a:path w="6350" h="427990">
                <a:moveTo>
                  <a:pt x="5861" y="358841"/>
                </a:moveTo>
                <a:lnTo>
                  <a:pt x="5861" y="355393"/>
                </a:lnTo>
              </a:path>
              <a:path w="6350" h="427990">
                <a:moveTo>
                  <a:pt x="5861" y="355393"/>
                </a:moveTo>
                <a:lnTo>
                  <a:pt x="5861" y="352292"/>
                </a:lnTo>
              </a:path>
              <a:path w="6350" h="427990">
                <a:moveTo>
                  <a:pt x="5861" y="352292"/>
                </a:moveTo>
                <a:lnTo>
                  <a:pt x="5861" y="348844"/>
                </a:lnTo>
              </a:path>
              <a:path w="6350" h="427990">
                <a:moveTo>
                  <a:pt x="5861" y="348844"/>
                </a:moveTo>
                <a:lnTo>
                  <a:pt x="5861" y="345395"/>
                </a:lnTo>
              </a:path>
              <a:path w="6350" h="427990">
                <a:moveTo>
                  <a:pt x="5861" y="345395"/>
                </a:moveTo>
                <a:lnTo>
                  <a:pt x="5861" y="342295"/>
                </a:lnTo>
              </a:path>
              <a:path w="6350" h="427990">
                <a:moveTo>
                  <a:pt x="5861" y="342295"/>
                </a:moveTo>
                <a:lnTo>
                  <a:pt x="5861" y="338846"/>
                </a:lnTo>
              </a:path>
              <a:path w="6350" h="427990">
                <a:moveTo>
                  <a:pt x="5861" y="338846"/>
                </a:moveTo>
                <a:lnTo>
                  <a:pt x="5861" y="335746"/>
                </a:lnTo>
              </a:path>
              <a:path w="6350" h="427990">
                <a:moveTo>
                  <a:pt x="5861" y="335746"/>
                </a:moveTo>
                <a:lnTo>
                  <a:pt x="5861" y="332297"/>
                </a:lnTo>
              </a:path>
              <a:path w="6350" h="427990">
                <a:moveTo>
                  <a:pt x="5861" y="332297"/>
                </a:moveTo>
                <a:lnTo>
                  <a:pt x="5861" y="329197"/>
                </a:lnTo>
              </a:path>
              <a:path w="6350" h="427990">
                <a:moveTo>
                  <a:pt x="5861" y="329197"/>
                </a:moveTo>
                <a:lnTo>
                  <a:pt x="5861" y="325748"/>
                </a:lnTo>
              </a:path>
              <a:path w="6350" h="427990">
                <a:moveTo>
                  <a:pt x="5861" y="325748"/>
                </a:moveTo>
                <a:lnTo>
                  <a:pt x="5861" y="322644"/>
                </a:lnTo>
              </a:path>
              <a:path w="6350" h="427990">
                <a:moveTo>
                  <a:pt x="5861" y="322644"/>
                </a:moveTo>
                <a:lnTo>
                  <a:pt x="5861" y="319199"/>
                </a:lnTo>
              </a:path>
              <a:path w="6350" h="427990">
                <a:moveTo>
                  <a:pt x="5861" y="319199"/>
                </a:moveTo>
                <a:lnTo>
                  <a:pt x="5861" y="316095"/>
                </a:lnTo>
              </a:path>
              <a:path w="6350" h="427990">
                <a:moveTo>
                  <a:pt x="5861" y="316095"/>
                </a:moveTo>
                <a:lnTo>
                  <a:pt x="5861" y="312650"/>
                </a:lnTo>
              </a:path>
              <a:path w="6350" h="427990">
                <a:moveTo>
                  <a:pt x="5861" y="312650"/>
                </a:moveTo>
                <a:lnTo>
                  <a:pt x="5861" y="309546"/>
                </a:lnTo>
              </a:path>
              <a:path w="6350" h="427990">
                <a:moveTo>
                  <a:pt x="5861" y="309546"/>
                </a:moveTo>
                <a:lnTo>
                  <a:pt x="5861" y="306101"/>
                </a:lnTo>
              </a:path>
              <a:path w="6350" h="427990">
                <a:moveTo>
                  <a:pt x="5861" y="306101"/>
                </a:moveTo>
                <a:lnTo>
                  <a:pt x="5861" y="302997"/>
                </a:lnTo>
              </a:path>
              <a:path w="6350" h="427990">
                <a:moveTo>
                  <a:pt x="5861" y="302997"/>
                </a:moveTo>
                <a:lnTo>
                  <a:pt x="5861" y="299552"/>
                </a:lnTo>
              </a:path>
              <a:path w="6350" h="427990">
                <a:moveTo>
                  <a:pt x="5861" y="299552"/>
                </a:moveTo>
                <a:lnTo>
                  <a:pt x="5861" y="296448"/>
                </a:lnTo>
              </a:path>
              <a:path w="6350" h="427990">
                <a:moveTo>
                  <a:pt x="5861" y="296448"/>
                </a:moveTo>
                <a:lnTo>
                  <a:pt x="5861" y="293000"/>
                </a:lnTo>
              </a:path>
              <a:path w="6350" h="427990">
                <a:moveTo>
                  <a:pt x="5861" y="293000"/>
                </a:moveTo>
                <a:lnTo>
                  <a:pt x="5861" y="289899"/>
                </a:lnTo>
              </a:path>
              <a:path w="6350" h="427990">
                <a:moveTo>
                  <a:pt x="5861" y="289899"/>
                </a:moveTo>
                <a:lnTo>
                  <a:pt x="5861" y="286451"/>
                </a:lnTo>
              </a:path>
              <a:path w="6350" h="427990">
                <a:moveTo>
                  <a:pt x="5861" y="286451"/>
                </a:moveTo>
                <a:lnTo>
                  <a:pt x="5861" y="283350"/>
                </a:lnTo>
              </a:path>
              <a:path w="6350" h="427990">
                <a:moveTo>
                  <a:pt x="5861" y="283350"/>
                </a:moveTo>
                <a:lnTo>
                  <a:pt x="5861" y="279902"/>
                </a:lnTo>
              </a:path>
              <a:path w="6350" h="427990">
                <a:moveTo>
                  <a:pt x="5861" y="279902"/>
                </a:moveTo>
                <a:lnTo>
                  <a:pt x="5861" y="276801"/>
                </a:lnTo>
              </a:path>
              <a:path w="6350" h="427990">
                <a:moveTo>
                  <a:pt x="5861" y="276801"/>
                </a:moveTo>
                <a:lnTo>
                  <a:pt x="5861" y="273353"/>
                </a:lnTo>
              </a:path>
              <a:path w="6350" h="427990">
                <a:moveTo>
                  <a:pt x="5861" y="273353"/>
                </a:moveTo>
                <a:lnTo>
                  <a:pt x="5861" y="270252"/>
                </a:lnTo>
              </a:path>
              <a:path w="6350" h="427990">
                <a:moveTo>
                  <a:pt x="5861" y="270252"/>
                </a:moveTo>
                <a:lnTo>
                  <a:pt x="5861" y="266804"/>
                </a:lnTo>
              </a:path>
              <a:path w="6350" h="427990">
                <a:moveTo>
                  <a:pt x="5861" y="266804"/>
                </a:moveTo>
                <a:lnTo>
                  <a:pt x="5861" y="263700"/>
                </a:lnTo>
              </a:path>
              <a:path w="6350" h="427990">
                <a:moveTo>
                  <a:pt x="5861" y="263700"/>
                </a:moveTo>
                <a:lnTo>
                  <a:pt x="5861" y="260255"/>
                </a:lnTo>
              </a:path>
              <a:path w="6350" h="427990">
                <a:moveTo>
                  <a:pt x="5861" y="260255"/>
                </a:moveTo>
                <a:lnTo>
                  <a:pt x="5861" y="257151"/>
                </a:lnTo>
              </a:path>
              <a:path w="6350" h="427990">
                <a:moveTo>
                  <a:pt x="5861" y="257151"/>
                </a:moveTo>
                <a:lnTo>
                  <a:pt x="5861" y="253706"/>
                </a:lnTo>
              </a:path>
              <a:path w="6350" h="427990">
                <a:moveTo>
                  <a:pt x="5861" y="253706"/>
                </a:moveTo>
                <a:lnTo>
                  <a:pt x="5861" y="250602"/>
                </a:lnTo>
              </a:path>
              <a:path w="6350" h="427990">
                <a:moveTo>
                  <a:pt x="5861" y="250602"/>
                </a:moveTo>
                <a:lnTo>
                  <a:pt x="5861" y="247157"/>
                </a:lnTo>
              </a:path>
              <a:path w="6350" h="427990">
                <a:moveTo>
                  <a:pt x="5861" y="247157"/>
                </a:moveTo>
                <a:lnTo>
                  <a:pt x="5861" y="244053"/>
                </a:lnTo>
              </a:path>
              <a:path w="6350" h="427990">
                <a:moveTo>
                  <a:pt x="5861" y="244053"/>
                </a:moveTo>
                <a:lnTo>
                  <a:pt x="5861" y="240604"/>
                </a:lnTo>
              </a:path>
              <a:path w="6350" h="427990">
                <a:moveTo>
                  <a:pt x="5861" y="240604"/>
                </a:moveTo>
                <a:lnTo>
                  <a:pt x="5861" y="237504"/>
                </a:lnTo>
              </a:path>
              <a:path w="6350" h="427990">
                <a:moveTo>
                  <a:pt x="5861" y="237504"/>
                </a:moveTo>
                <a:lnTo>
                  <a:pt x="5861" y="234055"/>
                </a:lnTo>
              </a:path>
              <a:path w="6350" h="427990">
                <a:moveTo>
                  <a:pt x="5861" y="234055"/>
                </a:moveTo>
                <a:lnTo>
                  <a:pt x="5861" y="230955"/>
                </a:lnTo>
              </a:path>
              <a:path w="6350" h="427990">
                <a:moveTo>
                  <a:pt x="5861" y="230955"/>
                </a:moveTo>
                <a:lnTo>
                  <a:pt x="5861" y="227506"/>
                </a:lnTo>
              </a:path>
              <a:path w="6350" h="427990">
                <a:moveTo>
                  <a:pt x="5861" y="227506"/>
                </a:moveTo>
                <a:lnTo>
                  <a:pt x="5861" y="224406"/>
                </a:lnTo>
              </a:path>
              <a:path w="6350" h="427990">
                <a:moveTo>
                  <a:pt x="5861" y="224406"/>
                </a:moveTo>
                <a:lnTo>
                  <a:pt x="5861" y="220957"/>
                </a:lnTo>
              </a:path>
              <a:path w="6350" h="427990">
                <a:moveTo>
                  <a:pt x="5861" y="220957"/>
                </a:moveTo>
                <a:lnTo>
                  <a:pt x="5861" y="217857"/>
                </a:lnTo>
              </a:path>
              <a:path w="6350" h="427990">
                <a:moveTo>
                  <a:pt x="5861" y="217857"/>
                </a:moveTo>
                <a:lnTo>
                  <a:pt x="5861" y="214408"/>
                </a:lnTo>
              </a:path>
              <a:path w="6350" h="427990">
                <a:moveTo>
                  <a:pt x="5861" y="214408"/>
                </a:moveTo>
                <a:lnTo>
                  <a:pt x="5861" y="211304"/>
                </a:lnTo>
              </a:path>
              <a:path w="6350" h="427990">
                <a:moveTo>
                  <a:pt x="5861" y="211304"/>
                </a:moveTo>
                <a:lnTo>
                  <a:pt x="5861" y="207859"/>
                </a:lnTo>
              </a:path>
              <a:path w="6350" h="427990">
                <a:moveTo>
                  <a:pt x="5861" y="207859"/>
                </a:moveTo>
                <a:lnTo>
                  <a:pt x="5861" y="204755"/>
                </a:lnTo>
              </a:path>
              <a:path w="6350" h="427990">
                <a:moveTo>
                  <a:pt x="5861" y="204755"/>
                </a:moveTo>
                <a:lnTo>
                  <a:pt x="5861" y="201310"/>
                </a:lnTo>
              </a:path>
              <a:path w="6350" h="427990">
                <a:moveTo>
                  <a:pt x="5861" y="201310"/>
                </a:moveTo>
                <a:lnTo>
                  <a:pt x="5861" y="198206"/>
                </a:lnTo>
              </a:path>
              <a:path w="6350" h="427990">
                <a:moveTo>
                  <a:pt x="5861" y="198206"/>
                </a:moveTo>
                <a:lnTo>
                  <a:pt x="5861" y="194761"/>
                </a:lnTo>
              </a:path>
              <a:path w="6350" h="427990">
                <a:moveTo>
                  <a:pt x="5861" y="194761"/>
                </a:moveTo>
                <a:lnTo>
                  <a:pt x="5861" y="191657"/>
                </a:lnTo>
              </a:path>
              <a:path w="6350" h="427990">
                <a:moveTo>
                  <a:pt x="5861" y="191657"/>
                </a:moveTo>
                <a:lnTo>
                  <a:pt x="5861" y="188212"/>
                </a:lnTo>
              </a:path>
              <a:path w="6350" h="427990">
                <a:moveTo>
                  <a:pt x="5861" y="188212"/>
                </a:moveTo>
                <a:lnTo>
                  <a:pt x="5861" y="185108"/>
                </a:lnTo>
              </a:path>
              <a:path w="6350" h="427990">
                <a:moveTo>
                  <a:pt x="5861" y="185108"/>
                </a:moveTo>
                <a:lnTo>
                  <a:pt x="5861" y="181660"/>
                </a:lnTo>
              </a:path>
              <a:path w="6350" h="427990">
                <a:moveTo>
                  <a:pt x="5861" y="181660"/>
                </a:moveTo>
                <a:lnTo>
                  <a:pt x="5861" y="178559"/>
                </a:lnTo>
              </a:path>
              <a:path w="6350" h="427990">
                <a:moveTo>
                  <a:pt x="5861" y="178559"/>
                </a:moveTo>
                <a:lnTo>
                  <a:pt x="5861" y="175111"/>
                </a:lnTo>
              </a:path>
              <a:path w="6350" h="427990">
                <a:moveTo>
                  <a:pt x="5861" y="175111"/>
                </a:moveTo>
                <a:lnTo>
                  <a:pt x="5861" y="172010"/>
                </a:lnTo>
              </a:path>
              <a:path w="6350" h="427990">
                <a:moveTo>
                  <a:pt x="5861" y="172010"/>
                </a:moveTo>
                <a:lnTo>
                  <a:pt x="5861" y="168562"/>
                </a:lnTo>
              </a:path>
              <a:path w="6350" h="427990">
                <a:moveTo>
                  <a:pt x="5861" y="168562"/>
                </a:moveTo>
                <a:lnTo>
                  <a:pt x="5861" y="165461"/>
                </a:lnTo>
              </a:path>
              <a:path w="6350" h="427990">
                <a:moveTo>
                  <a:pt x="5861" y="165461"/>
                </a:moveTo>
                <a:lnTo>
                  <a:pt x="5861" y="162013"/>
                </a:lnTo>
              </a:path>
              <a:path w="6350" h="427990">
                <a:moveTo>
                  <a:pt x="5861" y="162013"/>
                </a:moveTo>
                <a:lnTo>
                  <a:pt x="5861" y="158912"/>
                </a:lnTo>
              </a:path>
              <a:path w="6350" h="427990">
                <a:moveTo>
                  <a:pt x="5861" y="158912"/>
                </a:moveTo>
                <a:lnTo>
                  <a:pt x="5861" y="155464"/>
                </a:lnTo>
              </a:path>
              <a:path w="6350" h="427990">
                <a:moveTo>
                  <a:pt x="5861" y="155464"/>
                </a:moveTo>
                <a:lnTo>
                  <a:pt x="5861" y="152360"/>
                </a:lnTo>
              </a:path>
              <a:path w="6350" h="427990">
                <a:moveTo>
                  <a:pt x="5861" y="152360"/>
                </a:moveTo>
                <a:lnTo>
                  <a:pt x="5861" y="148915"/>
                </a:lnTo>
              </a:path>
              <a:path w="6350" h="427990">
                <a:moveTo>
                  <a:pt x="5861" y="148915"/>
                </a:moveTo>
                <a:lnTo>
                  <a:pt x="5861" y="145811"/>
                </a:lnTo>
              </a:path>
              <a:path w="6350" h="427990">
                <a:moveTo>
                  <a:pt x="5861" y="145811"/>
                </a:moveTo>
                <a:lnTo>
                  <a:pt x="5861" y="142366"/>
                </a:lnTo>
              </a:path>
              <a:path w="6350" h="427990">
                <a:moveTo>
                  <a:pt x="5861" y="142366"/>
                </a:moveTo>
                <a:lnTo>
                  <a:pt x="5861" y="139262"/>
                </a:lnTo>
              </a:path>
              <a:path w="6350" h="427990">
                <a:moveTo>
                  <a:pt x="5861" y="139262"/>
                </a:moveTo>
                <a:lnTo>
                  <a:pt x="5861" y="135817"/>
                </a:lnTo>
              </a:path>
              <a:path w="6350" h="427990">
                <a:moveTo>
                  <a:pt x="5861" y="135817"/>
                </a:moveTo>
                <a:lnTo>
                  <a:pt x="5861" y="132713"/>
                </a:lnTo>
              </a:path>
              <a:path w="6350" h="427990">
                <a:moveTo>
                  <a:pt x="5861" y="132713"/>
                </a:moveTo>
                <a:lnTo>
                  <a:pt x="5861" y="129264"/>
                </a:lnTo>
              </a:path>
              <a:path w="6350" h="427990">
                <a:moveTo>
                  <a:pt x="5861" y="129264"/>
                </a:moveTo>
                <a:lnTo>
                  <a:pt x="5861" y="126164"/>
                </a:lnTo>
              </a:path>
              <a:path w="6350" h="427990">
                <a:moveTo>
                  <a:pt x="5861" y="126164"/>
                </a:moveTo>
                <a:lnTo>
                  <a:pt x="5861" y="122715"/>
                </a:lnTo>
              </a:path>
              <a:path w="6350" h="427990">
                <a:moveTo>
                  <a:pt x="5861" y="122715"/>
                </a:moveTo>
                <a:lnTo>
                  <a:pt x="5861" y="119615"/>
                </a:lnTo>
              </a:path>
              <a:path w="6350" h="427990">
                <a:moveTo>
                  <a:pt x="5861" y="119615"/>
                </a:moveTo>
                <a:lnTo>
                  <a:pt x="5861" y="116166"/>
                </a:lnTo>
              </a:path>
              <a:path w="6350" h="427990">
                <a:moveTo>
                  <a:pt x="5861" y="116166"/>
                </a:moveTo>
                <a:lnTo>
                  <a:pt x="5861" y="113066"/>
                </a:lnTo>
              </a:path>
              <a:path w="6350" h="427990">
                <a:moveTo>
                  <a:pt x="5861" y="113066"/>
                </a:moveTo>
                <a:lnTo>
                  <a:pt x="5861" y="109617"/>
                </a:lnTo>
              </a:path>
              <a:path w="6350" h="427990">
                <a:moveTo>
                  <a:pt x="5861" y="109617"/>
                </a:moveTo>
                <a:lnTo>
                  <a:pt x="5861" y="106517"/>
                </a:lnTo>
              </a:path>
              <a:path w="6350" h="427990">
                <a:moveTo>
                  <a:pt x="5861" y="106517"/>
                </a:moveTo>
                <a:lnTo>
                  <a:pt x="5861" y="103068"/>
                </a:lnTo>
              </a:path>
              <a:path w="6350" h="427990">
                <a:moveTo>
                  <a:pt x="5861" y="103068"/>
                </a:moveTo>
                <a:lnTo>
                  <a:pt x="5861" y="99964"/>
                </a:lnTo>
              </a:path>
              <a:path w="6350" h="427990">
                <a:moveTo>
                  <a:pt x="5861" y="99964"/>
                </a:moveTo>
                <a:lnTo>
                  <a:pt x="5861" y="96519"/>
                </a:lnTo>
              </a:path>
              <a:path w="6350" h="427990">
                <a:moveTo>
                  <a:pt x="5861" y="96519"/>
                </a:moveTo>
                <a:lnTo>
                  <a:pt x="5861" y="93415"/>
                </a:lnTo>
              </a:path>
              <a:path w="6350" h="427990">
                <a:moveTo>
                  <a:pt x="5861" y="93415"/>
                </a:moveTo>
                <a:lnTo>
                  <a:pt x="5861" y="89970"/>
                </a:lnTo>
              </a:path>
              <a:path w="6350" h="427990">
                <a:moveTo>
                  <a:pt x="5861" y="89970"/>
                </a:moveTo>
                <a:lnTo>
                  <a:pt x="5861" y="86866"/>
                </a:lnTo>
              </a:path>
              <a:path w="6350" h="427990">
                <a:moveTo>
                  <a:pt x="5861" y="86866"/>
                </a:moveTo>
                <a:lnTo>
                  <a:pt x="5861" y="83421"/>
                </a:lnTo>
              </a:path>
              <a:path w="6350" h="427990">
                <a:moveTo>
                  <a:pt x="5861" y="83421"/>
                </a:moveTo>
                <a:lnTo>
                  <a:pt x="5861" y="80317"/>
                </a:lnTo>
              </a:path>
              <a:path w="6350" h="427990">
                <a:moveTo>
                  <a:pt x="5861" y="80317"/>
                </a:moveTo>
                <a:lnTo>
                  <a:pt x="5861" y="76872"/>
                </a:lnTo>
              </a:path>
              <a:path w="6350" h="427990">
                <a:moveTo>
                  <a:pt x="5861" y="76872"/>
                </a:moveTo>
                <a:lnTo>
                  <a:pt x="5861" y="73768"/>
                </a:lnTo>
              </a:path>
              <a:path w="6350" h="427990">
                <a:moveTo>
                  <a:pt x="5861" y="73768"/>
                </a:moveTo>
                <a:lnTo>
                  <a:pt x="5861" y="70320"/>
                </a:lnTo>
              </a:path>
              <a:path w="6350" h="427990">
                <a:moveTo>
                  <a:pt x="5861" y="70320"/>
                </a:moveTo>
                <a:lnTo>
                  <a:pt x="5861" y="67219"/>
                </a:lnTo>
              </a:path>
              <a:path w="6350" h="427990">
                <a:moveTo>
                  <a:pt x="5861" y="67219"/>
                </a:moveTo>
                <a:lnTo>
                  <a:pt x="5861" y="63771"/>
                </a:lnTo>
              </a:path>
              <a:path w="6350" h="427990">
                <a:moveTo>
                  <a:pt x="5861" y="63771"/>
                </a:moveTo>
                <a:lnTo>
                  <a:pt x="5861" y="60670"/>
                </a:lnTo>
              </a:path>
              <a:path w="6350" h="427990">
                <a:moveTo>
                  <a:pt x="5861" y="60670"/>
                </a:moveTo>
                <a:lnTo>
                  <a:pt x="5861" y="57222"/>
                </a:lnTo>
              </a:path>
              <a:path w="6350" h="427990">
                <a:moveTo>
                  <a:pt x="5861" y="57222"/>
                </a:moveTo>
                <a:lnTo>
                  <a:pt x="5861" y="54121"/>
                </a:lnTo>
              </a:path>
              <a:path w="6350" h="427990">
                <a:moveTo>
                  <a:pt x="5861" y="54121"/>
                </a:moveTo>
                <a:lnTo>
                  <a:pt x="5861" y="50673"/>
                </a:lnTo>
              </a:path>
              <a:path w="6350" h="427990">
                <a:moveTo>
                  <a:pt x="5861" y="50673"/>
                </a:moveTo>
                <a:lnTo>
                  <a:pt x="5861" y="47572"/>
                </a:lnTo>
              </a:path>
              <a:path w="6350" h="427990">
                <a:moveTo>
                  <a:pt x="5861" y="47572"/>
                </a:moveTo>
                <a:lnTo>
                  <a:pt x="5861" y="44124"/>
                </a:lnTo>
              </a:path>
              <a:path w="6350" h="427990">
                <a:moveTo>
                  <a:pt x="5861" y="44124"/>
                </a:moveTo>
                <a:lnTo>
                  <a:pt x="5861" y="41020"/>
                </a:lnTo>
              </a:path>
              <a:path w="6350" h="427990">
                <a:moveTo>
                  <a:pt x="5861" y="41020"/>
                </a:moveTo>
                <a:lnTo>
                  <a:pt x="5861" y="37575"/>
                </a:lnTo>
              </a:path>
              <a:path w="6350" h="427990">
                <a:moveTo>
                  <a:pt x="5861" y="37575"/>
                </a:moveTo>
                <a:lnTo>
                  <a:pt x="5861" y="34471"/>
                </a:lnTo>
              </a:path>
              <a:path w="6350" h="427990">
                <a:moveTo>
                  <a:pt x="5861" y="34471"/>
                </a:moveTo>
                <a:lnTo>
                  <a:pt x="5861" y="31026"/>
                </a:lnTo>
              </a:path>
              <a:path w="6350" h="427990">
                <a:moveTo>
                  <a:pt x="5861" y="31026"/>
                </a:moveTo>
                <a:lnTo>
                  <a:pt x="5861" y="27922"/>
                </a:lnTo>
              </a:path>
              <a:path w="6350" h="427990">
                <a:moveTo>
                  <a:pt x="5861" y="27922"/>
                </a:moveTo>
                <a:lnTo>
                  <a:pt x="5861" y="24477"/>
                </a:lnTo>
              </a:path>
              <a:path w="6350" h="427990">
                <a:moveTo>
                  <a:pt x="5861" y="24477"/>
                </a:moveTo>
                <a:lnTo>
                  <a:pt x="5861" y="21373"/>
                </a:lnTo>
              </a:path>
              <a:path w="6350" h="427990">
                <a:moveTo>
                  <a:pt x="5861" y="21373"/>
                </a:moveTo>
                <a:lnTo>
                  <a:pt x="5861" y="17924"/>
                </a:lnTo>
              </a:path>
              <a:path w="6350" h="427990">
                <a:moveTo>
                  <a:pt x="5861" y="17924"/>
                </a:moveTo>
                <a:lnTo>
                  <a:pt x="5861" y="14824"/>
                </a:lnTo>
              </a:path>
              <a:path w="6350" h="427990">
                <a:moveTo>
                  <a:pt x="5861" y="14824"/>
                </a:moveTo>
                <a:lnTo>
                  <a:pt x="5861" y="11375"/>
                </a:lnTo>
              </a:path>
              <a:path w="6350" h="427990">
                <a:moveTo>
                  <a:pt x="5861" y="11375"/>
                </a:moveTo>
                <a:lnTo>
                  <a:pt x="5861" y="8275"/>
                </a:lnTo>
              </a:path>
              <a:path w="6350" h="427990">
                <a:moveTo>
                  <a:pt x="5861" y="8275"/>
                </a:moveTo>
                <a:lnTo>
                  <a:pt x="5861" y="4826"/>
                </a:lnTo>
              </a:path>
              <a:path w="6350" h="427990">
                <a:moveTo>
                  <a:pt x="5861" y="4826"/>
                </a:moveTo>
                <a:lnTo>
                  <a:pt x="5861" y="1381"/>
                </a:lnTo>
              </a:path>
              <a:path w="6350" h="427990">
                <a:moveTo>
                  <a:pt x="5861" y="1381"/>
                </a:moveTo>
                <a:lnTo>
                  <a:pt x="5861" y="0"/>
                </a:lnTo>
              </a:path>
              <a:path w="6350" h="427990">
                <a:moveTo>
                  <a:pt x="5861" y="427435"/>
                </a:moveTo>
                <a:lnTo>
                  <a:pt x="0" y="427435"/>
                </a:lnTo>
              </a:path>
            </a:pathLst>
          </a:custGeom>
          <a:ln w="3175">
            <a:solidFill>
              <a:srgbClr val="000000"/>
            </a:solidFill>
          </a:ln>
        </p:spPr>
        <p:txBody>
          <a:bodyPr wrap="square" lIns="0" tIns="0" rIns="0" bIns="0" rtlCol="0"/>
          <a:lstStyle/>
          <a:p>
            <a:endParaRPr/>
          </a:p>
        </p:txBody>
      </p:sp>
      <p:sp>
        <p:nvSpPr>
          <p:cNvPr id="150" name="object 150"/>
          <p:cNvSpPr txBox="1"/>
          <p:nvPr/>
        </p:nvSpPr>
        <p:spPr>
          <a:xfrm>
            <a:off x="3865412" y="7048111"/>
            <a:ext cx="3429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151" name="object 151"/>
          <p:cNvSpPr/>
          <p:nvPr/>
        </p:nvSpPr>
        <p:spPr>
          <a:xfrm>
            <a:off x="3888455" y="7029110"/>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2" name="object 152"/>
          <p:cNvSpPr txBox="1"/>
          <p:nvPr/>
        </p:nvSpPr>
        <p:spPr>
          <a:xfrm>
            <a:off x="3857137" y="7005712"/>
            <a:ext cx="4254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50</a:t>
            </a:r>
            <a:endParaRPr sz="100">
              <a:latin typeface="Arial"/>
              <a:cs typeface="Arial"/>
            </a:endParaRPr>
          </a:p>
        </p:txBody>
      </p:sp>
      <p:sp>
        <p:nvSpPr>
          <p:cNvPr id="153" name="object 153"/>
          <p:cNvSpPr/>
          <p:nvPr/>
        </p:nvSpPr>
        <p:spPr>
          <a:xfrm>
            <a:off x="3888455" y="6986023"/>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4" name="object 154"/>
          <p:cNvSpPr txBox="1"/>
          <p:nvPr/>
        </p:nvSpPr>
        <p:spPr>
          <a:xfrm>
            <a:off x="3848861" y="6962623"/>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100</a:t>
            </a:r>
            <a:endParaRPr sz="100">
              <a:latin typeface="Arial"/>
              <a:cs typeface="Arial"/>
            </a:endParaRPr>
          </a:p>
        </p:txBody>
      </p:sp>
      <p:sp>
        <p:nvSpPr>
          <p:cNvPr id="155" name="object 155"/>
          <p:cNvSpPr/>
          <p:nvPr/>
        </p:nvSpPr>
        <p:spPr>
          <a:xfrm>
            <a:off x="3888455" y="6943277"/>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6" name="object 156"/>
          <p:cNvSpPr txBox="1"/>
          <p:nvPr/>
        </p:nvSpPr>
        <p:spPr>
          <a:xfrm>
            <a:off x="3848861" y="6919880"/>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150</a:t>
            </a:r>
            <a:endParaRPr sz="100">
              <a:latin typeface="Arial"/>
              <a:cs typeface="Arial"/>
            </a:endParaRPr>
          </a:p>
        </p:txBody>
      </p:sp>
      <p:sp>
        <p:nvSpPr>
          <p:cNvPr id="157" name="object 157"/>
          <p:cNvSpPr/>
          <p:nvPr/>
        </p:nvSpPr>
        <p:spPr>
          <a:xfrm>
            <a:off x="3888455" y="6900535"/>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8" name="object 158"/>
          <p:cNvSpPr txBox="1"/>
          <p:nvPr/>
        </p:nvSpPr>
        <p:spPr>
          <a:xfrm>
            <a:off x="3848861" y="6877136"/>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200</a:t>
            </a:r>
            <a:endParaRPr sz="100">
              <a:latin typeface="Arial"/>
              <a:cs typeface="Arial"/>
            </a:endParaRPr>
          </a:p>
        </p:txBody>
      </p:sp>
      <p:sp>
        <p:nvSpPr>
          <p:cNvPr id="159" name="object 159"/>
          <p:cNvSpPr/>
          <p:nvPr/>
        </p:nvSpPr>
        <p:spPr>
          <a:xfrm>
            <a:off x="3888455" y="6857793"/>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0" name="object 160"/>
          <p:cNvSpPr txBox="1"/>
          <p:nvPr/>
        </p:nvSpPr>
        <p:spPr>
          <a:xfrm>
            <a:off x="3848861" y="6834392"/>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250</a:t>
            </a:r>
            <a:endParaRPr sz="100">
              <a:latin typeface="Arial"/>
              <a:cs typeface="Arial"/>
            </a:endParaRPr>
          </a:p>
        </p:txBody>
      </p:sp>
      <p:sp>
        <p:nvSpPr>
          <p:cNvPr id="161" name="object 161"/>
          <p:cNvSpPr/>
          <p:nvPr/>
        </p:nvSpPr>
        <p:spPr>
          <a:xfrm>
            <a:off x="3888455" y="6815049"/>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2" name="object 162"/>
          <p:cNvSpPr txBox="1"/>
          <p:nvPr/>
        </p:nvSpPr>
        <p:spPr>
          <a:xfrm>
            <a:off x="3848861" y="6791649"/>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300</a:t>
            </a:r>
            <a:endParaRPr sz="100">
              <a:latin typeface="Arial"/>
              <a:cs typeface="Arial"/>
            </a:endParaRPr>
          </a:p>
        </p:txBody>
      </p:sp>
      <p:sp>
        <p:nvSpPr>
          <p:cNvPr id="163" name="object 163"/>
          <p:cNvSpPr/>
          <p:nvPr/>
        </p:nvSpPr>
        <p:spPr>
          <a:xfrm>
            <a:off x="3888455" y="6772304"/>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4" name="object 164"/>
          <p:cNvSpPr txBox="1"/>
          <p:nvPr/>
        </p:nvSpPr>
        <p:spPr>
          <a:xfrm>
            <a:off x="3848861" y="6748905"/>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350</a:t>
            </a:r>
            <a:endParaRPr sz="100">
              <a:latin typeface="Arial"/>
              <a:cs typeface="Arial"/>
            </a:endParaRPr>
          </a:p>
        </p:txBody>
      </p:sp>
      <p:sp>
        <p:nvSpPr>
          <p:cNvPr id="165" name="object 165"/>
          <p:cNvSpPr/>
          <p:nvPr/>
        </p:nvSpPr>
        <p:spPr>
          <a:xfrm>
            <a:off x="3888455" y="6729561"/>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6" name="object 166"/>
          <p:cNvSpPr txBox="1"/>
          <p:nvPr/>
        </p:nvSpPr>
        <p:spPr>
          <a:xfrm>
            <a:off x="3848861" y="6706161"/>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400</a:t>
            </a:r>
            <a:endParaRPr sz="100">
              <a:latin typeface="Arial"/>
              <a:cs typeface="Arial"/>
            </a:endParaRPr>
          </a:p>
        </p:txBody>
      </p:sp>
      <p:sp>
        <p:nvSpPr>
          <p:cNvPr id="167" name="object 167"/>
          <p:cNvSpPr/>
          <p:nvPr/>
        </p:nvSpPr>
        <p:spPr>
          <a:xfrm>
            <a:off x="3888455" y="6644073"/>
            <a:ext cx="6350" cy="43180"/>
          </a:xfrm>
          <a:custGeom>
            <a:avLst/>
            <a:gdLst/>
            <a:ahLst/>
            <a:cxnLst/>
            <a:rect l="l" t="t" r="r" b="b"/>
            <a:pathLst>
              <a:path w="6350" h="43179">
                <a:moveTo>
                  <a:pt x="5861" y="42746"/>
                </a:moveTo>
                <a:lnTo>
                  <a:pt x="0" y="42746"/>
                </a:lnTo>
              </a:path>
              <a:path w="6350" h="43179">
                <a:moveTo>
                  <a:pt x="5861" y="0"/>
                </a:moveTo>
                <a:lnTo>
                  <a:pt x="0" y="0"/>
                </a:lnTo>
              </a:path>
            </a:pathLst>
          </a:custGeom>
          <a:ln w="3175">
            <a:solidFill>
              <a:srgbClr val="000000"/>
            </a:solidFill>
          </a:ln>
        </p:spPr>
        <p:txBody>
          <a:bodyPr wrap="square" lIns="0" tIns="0" rIns="0" bIns="0" rtlCol="0"/>
          <a:lstStyle/>
          <a:p>
            <a:endParaRPr/>
          </a:p>
        </p:txBody>
      </p:sp>
      <p:sp>
        <p:nvSpPr>
          <p:cNvPr id="168" name="object 168"/>
          <p:cNvSpPr txBox="1"/>
          <p:nvPr/>
        </p:nvSpPr>
        <p:spPr>
          <a:xfrm>
            <a:off x="3848861" y="6620674"/>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500</a:t>
            </a:r>
            <a:endParaRPr sz="100">
              <a:latin typeface="Arial"/>
              <a:cs typeface="Arial"/>
            </a:endParaRPr>
          </a:p>
        </p:txBody>
      </p:sp>
      <p:sp>
        <p:nvSpPr>
          <p:cNvPr id="169" name="object 169"/>
          <p:cNvSpPr txBox="1"/>
          <p:nvPr/>
        </p:nvSpPr>
        <p:spPr>
          <a:xfrm>
            <a:off x="4367453" y="6641787"/>
            <a:ext cx="49530" cy="47625"/>
          </a:xfrm>
          <a:prstGeom prst="rect">
            <a:avLst/>
          </a:prstGeom>
        </p:spPr>
        <p:txBody>
          <a:bodyPr vert="horz" wrap="square" lIns="0" tIns="11430" rIns="0" bIns="0" rtlCol="0">
            <a:spAutoFit/>
          </a:bodyPr>
          <a:lstStyle/>
          <a:p>
            <a:pPr marL="12700">
              <a:lnSpc>
                <a:spcPct val="100000"/>
              </a:lnSpc>
              <a:spcBef>
                <a:spcPts val="90"/>
              </a:spcBef>
            </a:pPr>
            <a:r>
              <a:rPr sz="150" b="1" i="1" spc="-25" dirty="0">
                <a:latin typeface="Arial"/>
                <a:cs typeface="Arial"/>
              </a:rPr>
              <a:t>NS</a:t>
            </a:r>
            <a:endParaRPr sz="150">
              <a:latin typeface="Arial"/>
              <a:cs typeface="Arial"/>
            </a:endParaRPr>
          </a:p>
        </p:txBody>
      </p:sp>
      <p:sp>
        <p:nvSpPr>
          <p:cNvPr id="170" name="object 170"/>
          <p:cNvSpPr txBox="1"/>
          <p:nvPr/>
        </p:nvSpPr>
        <p:spPr>
          <a:xfrm>
            <a:off x="4235736" y="6612194"/>
            <a:ext cx="48260" cy="62230"/>
          </a:xfrm>
          <a:prstGeom prst="rect">
            <a:avLst/>
          </a:prstGeom>
        </p:spPr>
        <p:txBody>
          <a:bodyPr vert="horz" wrap="square" lIns="0" tIns="17145" rIns="0" bIns="0" rtlCol="0">
            <a:spAutoFit/>
          </a:bodyPr>
          <a:lstStyle/>
          <a:p>
            <a:pPr marL="12700">
              <a:lnSpc>
                <a:spcPct val="100000"/>
              </a:lnSpc>
              <a:spcBef>
                <a:spcPts val="135"/>
              </a:spcBef>
            </a:pPr>
            <a:r>
              <a:rPr sz="200" b="1" spc="-25" dirty="0">
                <a:latin typeface="Arial"/>
                <a:cs typeface="Arial"/>
              </a:rPr>
              <a:t>**</a:t>
            </a:r>
            <a:endParaRPr sz="200">
              <a:latin typeface="Arial"/>
              <a:cs typeface="Arial"/>
            </a:endParaRPr>
          </a:p>
        </p:txBody>
      </p:sp>
      <p:sp>
        <p:nvSpPr>
          <p:cNvPr id="171" name="object 171"/>
          <p:cNvSpPr txBox="1"/>
          <p:nvPr/>
        </p:nvSpPr>
        <p:spPr>
          <a:xfrm>
            <a:off x="4071263" y="6707334"/>
            <a:ext cx="48260" cy="62230"/>
          </a:xfrm>
          <a:prstGeom prst="rect">
            <a:avLst/>
          </a:prstGeom>
        </p:spPr>
        <p:txBody>
          <a:bodyPr vert="horz" wrap="square" lIns="0" tIns="17145" rIns="0" bIns="0" rtlCol="0">
            <a:spAutoFit/>
          </a:bodyPr>
          <a:lstStyle/>
          <a:p>
            <a:pPr marL="12700">
              <a:lnSpc>
                <a:spcPct val="100000"/>
              </a:lnSpc>
              <a:spcBef>
                <a:spcPts val="135"/>
              </a:spcBef>
            </a:pPr>
            <a:r>
              <a:rPr sz="200" b="1" spc="-25" dirty="0">
                <a:latin typeface="Arial"/>
                <a:cs typeface="Arial"/>
              </a:rPr>
              <a:t>**</a:t>
            </a:r>
            <a:endParaRPr sz="200">
              <a:latin typeface="Arial"/>
              <a:cs typeface="Arial"/>
            </a:endParaRPr>
          </a:p>
        </p:txBody>
      </p:sp>
      <p:sp>
        <p:nvSpPr>
          <p:cNvPr id="172" name="object 172"/>
          <p:cNvSpPr/>
          <p:nvPr/>
        </p:nvSpPr>
        <p:spPr>
          <a:xfrm>
            <a:off x="3975689" y="6644417"/>
            <a:ext cx="537210" cy="104775"/>
          </a:xfrm>
          <a:custGeom>
            <a:avLst/>
            <a:gdLst/>
            <a:ahLst/>
            <a:cxnLst/>
            <a:rect l="l" t="t" r="r" b="b"/>
            <a:pathLst>
              <a:path w="537210" h="104775">
                <a:moveTo>
                  <a:pt x="27929" y="6208"/>
                </a:moveTo>
                <a:lnTo>
                  <a:pt x="31035" y="6208"/>
                </a:lnTo>
              </a:path>
              <a:path w="537210" h="104775">
                <a:moveTo>
                  <a:pt x="31035" y="6208"/>
                </a:moveTo>
                <a:lnTo>
                  <a:pt x="34138" y="6208"/>
                </a:lnTo>
              </a:path>
              <a:path w="537210" h="104775">
                <a:moveTo>
                  <a:pt x="34138" y="6208"/>
                </a:moveTo>
                <a:lnTo>
                  <a:pt x="37240" y="6208"/>
                </a:lnTo>
              </a:path>
              <a:path w="537210" h="104775">
                <a:moveTo>
                  <a:pt x="37240" y="6208"/>
                </a:moveTo>
                <a:lnTo>
                  <a:pt x="40343" y="6208"/>
                </a:lnTo>
              </a:path>
              <a:path w="537210" h="104775">
                <a:moveTo>
                  <a:pt x="40343" y="6208"/>
                </a:moveTo>
                <a:lnTo>
                  <a:pt x="43446" y="6208"/>
                </a:lnTo>
              </a:path>
              <a:path w="537210" h="104775">
                <a:moveTo>
                  <a:pt x="43446" y="6208"/>
                </a:moveTo>
                <a:lnTo>
                  <a:pt x="46549" y="6208"/>
                </a:lnTo>
              </a:path>
              <a:path w="537210" h="104775">
                <a:moveTo>
                  <a:pt x="46549" y="6208"/>
                </a:moveTo>
                <a:lnTo>
                  <a:pt x="49307" y="6208"/>
                </a:lnTo>
              </a:path>
              <a:path w="537210" h="104775">
                <a:moveTo>
                  <a:pt x="49307" y="6208"/>
                </a:moveTo>
                <a:lnTo>
                  <a:pt x="52410" y="6208"/>
                </a:lnTo>
              </a:path>
              <a:path w="537210" h="104775">
                <a:moveTo>
                  <a:pt x="52410" y="6208"/>
                </a:moveTo>
                <a:lnTo>
                  <a:pt x="55513" y="6208"/>
                </a:lnTo>
              </a:path>
              <a:path w="537210" h="104775">
                <a:moveTo>
                  <a:pt x="55513" y="6208"/>
                </a:moveTo>
                <a:lnTo>
                  <a:pt x="58619" y="6208"/>
                </a:lnTo>
              </a:path>
              <a:path w="537210" h="104775">
                <a:moveTo>
                  <a:pt x="58619" y="6208"/>
                </a:moveTo>
                <a:lnTo>
                  <a:pt x="61722" y="6208"/>
                </a:lnTo>
              </a:path>
              <a:path w="537210" h="104775">
                <a:moveTo>
                  <a:pt x="61722" y="6208"/>
                </a:moveTo>
                <a:lnTo>
                  <a:pt x="64825" y="6208"/>
                </a:lnTo>
              </a:path>
              <a:path w="537210" h="104775">
                <a:moveTo>
                  <a:pt x="64825" y="6208"/>
                </a:moveTo>
                <a:lnTo>
                  <a:pt x="67928" y="6208"/>
                </a:lnTo>
              </a:path>
              <a:path w="537210" h="104775">
                <a:moveTo>
                  <a:pt x="67928" y="6208"/>
                </a:moveTo>
                <a:lnTo>
                  <a:pt x="71031" y="6208"/>
                </a:lnTo>
              </a:path>
              <a:path w="537210" h="104775">
                <a:moveTo>
                  <a:pt x="71031" y="6208"/>
                </a:moveTo>
                <a:lnTo>
                  <a:pt x="74134" y="6208"/>
                </a:lnTo>
              </a:path>
              <a:path w="537210" h="104775">
                <a:moveTo>
                  <a:pt x="74134" y="6208"/>
                </a:moveTo>
                <a:lnTo>
                  <a:pt x="77236" y="6208"/>
                </a:lnTo>
              </a:path>
              <a:path w="537210" h="104775">
                <a:moveTo>
                  <a:pt x="77236" y="6208"/>
                </a:moveTo>
                <a:lnTo>
                  <a:pt x="80339" y="6208"/>
                </a:lnTo>
              </a:path>
              <a:path w="537210" h="104775">
                <a:moveTo>
                  <a:pt x="80339" y="6208"/>
                </a:moveTo>
                <a:lnTo>
                  <a:pt x="83445" y="6208"/>
                </a:lnTo>
              </a:path>
              <a:path w="537210" h="104775">
                <a:moveTo>
                  <a:pt x="83445" y="6208"/>
                </a:moveTo>
                <a:lnTo>
                  <a:pt x="86548" y="6208"/>
                </a:lnTo>
              </a:path>
              <a:path w="537210" h="104775">
                <a:moveTo>
                  <a:pt x="86548" y="6208"/>
                </a:moveTo>
                <a:lnTo>
                  <a:pt x="89651" y="6208"/>
                </a:lnTo>
              </a:path>
              <a:path w="537210" h="104775">
                <a:moveTo>
                  <a:pt x="89651" y="6208"/>
                </a:moveTo>
                <a:lnTo>
                  <a:pt x="92754" y="6208"/>
                </a:lnTo>
              </a:path>
              <a:path w="537210" h="104775">
                <a:moveTo>
                  <a:pt x="92754" y="6208"/>
                </a:moveTo>
                <a:lnTo>
                  <a:pt x="95857" y="6208"/>
                </a:lnTo>
              </a:path>
              <a:path w="537210" h="104775">
                <a:moveTo>
                  <a:pt x="95857" y="6208"/>
                </a:moveTo>
                <a:lnTo>
                  <a:pt x="98960" y="6208"/>
                </a:lnTo>
              </a:path>
              <a:path w="537210" h="104775">
                <a:moveTo>
                  <a:pt x="98960" y="6208"/>
                </a:moveTo>
                <a:lnTo>
                  <a:pt x="102063" y="6208"/>
                </a:lnTo>
              </a:path>
              <a:path w="537210" h="104775">
                <a:moveTo>
                  <a:pt x="102063" y="6208"/>
                </a:moveTo>
                <a:lnTo>
                  <a:pt x="105165" y="6208"/>
                </a:lnTo>
              </a:path>
              <a:path w="537210" h="104775">
                <a:moveTo>
                  <a:pt x="105165" y="6208"/>
                </a:moveTo>
                <a:lnTo>
                  <a:pt x="108272" y="6208"/>
                </a:lnTo>
              </a:path>
              <a:path w="537210" h="104775">
                <a:moveTo>
                  <a:pt x="108272" y="6208"/>
                </a:moveTo>
                <a:lnTo>
                  <a:pt x="111374" y="6208"/>
                </a:lnTo>
              </a:path>
              <a:path w="537210" h="104775">
                <a:moveTo>
                  <a:pt x="111374" y="6208"/>
                </a:moveTo>
                <a:lnTo>
                  <a:pt x="114477" y="6208"/>
                </a:lnTo>
              </a:path>
              <a:path w="537210" h="104775">
                <a:moveTo>
                  <a:pt x="114477" y="6208"/>
                </a:moveTo>
                <a:lnTo>
                  <a:pt x="117580" y="6208"/>
                </a:lnTo>
              </a:path>
              <a:path w="537210" h="104775">
                <a:moveTo>
                  <a:pt x="117580" y="6208"/>
                </a:moveTo>
                <a:lnTo>
                  <a:pt x="120683" y="6208"/>
                </a:lnTo>
              </a:path>
              <a:path w="537210" h="104775">
                <a:moveTo>
                  <a:pt x="120683" y="6208"/>
                </a:moveTo>
                <a:lnTo>
                  <a:pt x="123786" y="6208"/>
                </a:lnTo>
              </a:path>
              <a:path w="537210" h="104775">
                <a:moveTo>
                  <a:pt x="123786" y="6208"/>
                </a:moveTo>
                <a:lnTo>
                  <a:pt x="126889" y="6208"/>
                </a:lnTo>
              </a:path>
              <a:path w="537210" h="104775">
                <a:moveTo>
                  <a:pt x="126889" y="6208"/>
                </a:moveTo>
                <a:lnTo>
                  <a:pt x="129992" y="6208"/>
                </a:lnTo>
              </a:path>
              <a:path w="537210" h="104775">
                <a:moveTo>
                  <a:pt x="129992" y="6208"/>
                </a:moveTo>
                <a:lnTo>
                  <a:pt x="133098" y="6208"/>
                </a:lnTo>
              </a:path>
              <a:path w="537210" h="104775">
                <a:moveTo>
                  <a:pt x="133098" y="6208"/>
                </a:moveTo>
                <a:lnTo>
                  <a:pt x="135856" y="6208"/>
                </a:lnTo>
              </a:path>
              <a:path w="537210" h="104775">
                <a:moveTo>
                  <a:pt x="135856" y="6208"/>
                </a:moveTo>
                <a:lnTo>
                  <a:pt x="138959" y="6208"/>
                </a:lnTo>
              </a:path>
              <a:path w="537210" h="104775">
                <a:moveTo>
                  <a:pt x="138959" y="6208"/>
                </a:moveTo>
                <a:lnTo>
                  <a:pt x="142062" y="6208"/>
                </a:lnTo>
              </a:path>
              <a:path w="537210" h="104775">
                <a:moveTo>
                  <a:pt x="142062" y="6208"/>
                </a:moveTo>
                <a:lnTo>
                  <a:pt x="145165" y="6208"/>
                </a:lnTo>
              </a:path>
              <a:path w="537210" h="104775">
                <a:moveTo>
                  <a:pt x="145165" y="6208"/>
                </a:moveTo>
                <a:lnTo>
                  <a:pt x="148268" y="6208"/>
                </a:lnTo>
              </a:path>
              <a:path w="537210" h="104775">
                <a:moveTo>
                  <a:pt x="148268" y="6208"/>
                </a:moveTo>
                <a:lnTo>
                  <a:pt x="151371" y="6208"/>
                </a:lnTo>
              </a:path>
              <a:path w="537210" h="104775">
                <a:moveTo>
                  <a:pt x="151371" y="6208"/>
                </a:moveTo>
                <a:lnTo>
                  <a:pt x="154473" y="6208"/>
                </a:lnTo>
              </a:path>
              <a:path w="537210" h="104775">
                <a:moveTo>
                  <a:pt x="154473" y="6208"/>
                </a:moveTo>
                <a:lnTo>
                  <a:pt x="157576" y="6208"/>
                </a:lnTo>
              </a:path>
              <a:path w="537210" h="104775">
                <a:moveTo>
                  <a:pt x="157576" y="6208"/>
                </a:moveTo>
                <a:lnTo>
                  <a:pt x="160682" y="6208"/>
                </a:lnTo>
              </a:path>
              <a:path w="537210" h="104775">
                <a:moveTo>
                  <a:pt x="160682" y="6208"/>
                </a:moveTo>
                <a:lnTo>
                  <a:pt x="163785" y="6208"/>
                </a:lnTo>
              </a:path>
              <a:path w="537210" h="104775">
                <a:moveTo>
                  <a:pt x="163785" y="6208"/>
                </a:moveTo>
                <a:lnTo>
                  <a:pt x="166888" y="6208"/>
                </a:lnTo>
              </a:path>
              <a:path w="537210" h="104775">
                <a:moveTo>
                  <a:pt x="166888" y="6208"/>
                </a:moveTo>
                <a:lnTo>
                  <a:pt x="169991" y="6208"/>
                </a:lnTo>
              </a:path>
              <a:path w="537210" h="104775">
                <a:moveTo>
                  <a:pt x="169991" y="6208"/>
                </a:moveTo>
                <a:lnTo>
                  <a:pt x="173094" y="6208"/>
                </a:lnTo>
              </a:path>
              <a:path w="537210" h="104775">
                <a:moveTo>
                  <a:pt x="173094" y="6208"/>
                </a:moveTo>
                <a:lnTo>
                  <a:pt x="176197" y="6208"/>
                </a:lnTo>
              </a:path>
              <a:path w="537210" h="104775">
                <a:moveTo>
                  <a:pt x="176197" y="6208"/>
                </a:moveTo>
                <a:lnTo>
                  <a:pt x="179300" y="6208"/>
                </a:lnTo>
              </a:path>
              <a:path w="537210" h="104775">
                <a:moveTo>
                  <a:pt x="179300" y="6208"/>
                </a:moveTo>
                <a:lnTo>
                  <a:pt x="182402" y="6208"/>
                </a:lnTo>
              </a:path>
              <a:path w="537210" h="104775">
                <a:moveTo>
                  <a:pt x="182402" y="6208"/>
                </a:moveTo>
                <a:lnTo>
                  <a:pt x="185509" y="6208"/>
                </a:lnTo>
              </a:path>
              <a:path w="537210" h="104775">
                <a:moveTo>
                  <a:pt x="185509" y="6208"/>
                </a:moveTo>
                <a:lnTo>
                  <a:pt x="188611" y="6208"/>
                </a:lnTo>
              </a:path>
              <a:path w="537210" h="104775">
                <a:moveTo>
                  <a:pt x="188611" y="6208"/>
                </a:moveTo>
                <a:lnTo>
                  <a:pt x="191714" y="6208"/>
                </a:lnTo>
              </a:path>
              <a:path w="537210" h="104775">
                <a:moveTo>
                  <a:pt x="191714" y="6208"/>
                </a:moveTo>
                <a:lnTo>
                  <a:pt x="194817" y="6208"/>
                </a:lnTo>
              </a:path>
              <a:path w="537210" h="104775">
                <a:moveTo>
                  <a:pt x="194817" y="6208"/>
                </a:moveTo>
                <a:lnTo>
                  <a:pt x="197920" y="6208"/>
                </a:lnTo>
              </a:path>
              <a:path w="537210" h="104775">
                <a:moveTo>
                  <a:pt x="197920" y="6208"/>
                </a:moveTo>
                <a:lnTo>
                  <a:pt x="201023" y="6208"/>
                </a:lnTo>
              </a:path>
              <a:path w="537210" h="104775">
                <a:moveTo>
                  <a:pt x="201023" y="6208"/>
                </a:moveTo>
                <a:lnTo>
                  <a:pt x="204126" y="6208"/>
                </a:lnTo>
              </a:path>
              <a:path w="537210" h="104775">
                <a:moveTo>
                  <a:pt x="204126" y="6208"/>
                </a:moveTo>
                <a:lnTo>
                  <a:pt x="207229" y="6208"/>
                </a:lnTo>
              </a:path>
              <a:path w="537210" h="104775">
                <a:moveTo>
                  <a:pt x="207229" y="6208"/>
                </a:moveTo>
                <a:lnTo>
                  <a:pt x="210335" y="6208"/>
                </a:lnTo>
              </a:path>
              <a:path w="537210" h="104775">
                <a:moveTo>
                  <a:pt x="210335" y="6208"/>
                </a:moveTo>
                <a:lnTo>
                  <a:pt x="213438" y="6208"/>
                </a:lnTo>
              </a:path>
              <a:path w="537210" h="104775">
                <a:moveTo>
                  <a:pt x="213438" y="6208"/>
                </a:moveTo>
                <a:lnTo>
                  <a:pt x="216540" y="6208"/>
                </a:lnTo>
              </a:path>
              <a:path w="537210" h="104775">
                <a:moveTo>
                  <a:pt x="216540" y="6208"/>
                </a:moveTo>
                <a:lnTo>
                  <a:pt x="219643" y="6208"/>
                </a:lnTo>
              </a:path>
              <a:path w="537210" h="104775">
                <a:moveTo>
                  <a:pt x="219643" y="6208"/>
                </a:moveTo>
                <a:lnTo>
                  <a:pt x="222402" y="6208"/>
                </a:lnTo>
              </a:path>
              <a:path w="537210" h="104775">
                <a:moveTo>
                  <a:pt x="222402" y="6208"/>
                </a:moveTo>
                <a:lnTo>
                  <a:pt x="225505" y="6208"/>
                </a:lnTo>
              </a:path>
              <a:path w="537210" h="104775">
                <a:moveTo>
                  <a:pt x="225505" y="6208"/>
                </a:moveTo>
                <a:lnTo>
                  <a:pt x="228607" y="6208"/>
                </a:lnTo>
              </a:path>
              <a:path w="537210" h="104775">
                <a:moveTo>
                  <a:pt x="228607" y="6208"/>
                </a:moveTo>
                <a:lnTo>
                  <a:pt x="231710" y="6208"/>
                </a:lnTo>
              </a:path>
              <a:path w="537210" h="104775">
                <a:moveTo>
                  <a:pt x="231710" y="6208"/>
                </a:moveTo>
                <a:lnTo>
                  <a:pt x="234813" y="6208"/>
                </a:lnTo>
              </a:path>
              <a:path w="537210" h="104775">
                <a:moveTo>
                  <a:pt x="234813" y="6208"/>
                </a:moveTo>
                <a:lnTo>
                  <a:pt x="237919" y="6208"/>
                </a:lnTo>
              </a:path>
              <a:path w="537210" h="104775">
                <a:moveTo>
                  <a:pt x="237919" y="6208"/>
                </a:moveTo>
                <a:lnTo>
                  <a:pt x="241022" y="6208"/>
                </a:lnTo>
              </a:path>
              <a:path w="537210" h="104775">
                <a:moveTo>
                  <a:pt x="241022" y="6208"/>
                </a:moveTo>
                <a:lnTo>
                  <a:pt x="244125" y="6208"/>
                </a:lnTo>
              </a:path>
              <a:path w="537210" h="104775">
                <a:moveTo>
                  <a:pt x="244125" y="6208"/>
                </a:moveTo>
                <a:lnTo>
                  <a:pt x="247228" y="6208"/>
                </a:lnTo>
              </a:path>
              <a:path w="537210" h="104775">
                <a:moveTo>
                  <a:pt x="247228" y="6208"/>
                </a:moveTo>
                <a:lnTo>
                  <a:pt x="250331" y="6208"/>
                </a:lnTo>
              </a:path>
              <a:path w="537210" h="104775">
                <a:moveTo>
                  <a:pt x="250331" y="6208"/>
                </a:moveTo>
                <a:lnTo>
                  <a:pt x="253434" y="6208"/>
                </a:lnTo>
              </a:path>
              <a:path w="537210" h="104775">
                <a:moveTo>
                  <a:pt x="253434" y="6208"/>
                </a:moveTo>
                <a:lnTo>
                  <a:pt x="256536" y="6208"/>
                </a:lnTo>
              </a:path>
              <a:path w="537210" h="104775">
                <a:moveTo>
                  <a:pt x="256536" y="6208"/>
                </a:moveTo>
                <a:lnTo>
                  <a:pt x="259639" y="6208"/>
                </a:lnTo>
              </a:path>
              <a:path w="537210" h="104775">
                <a:moveTo>
                  <a:pt x="259639" y="6208"/>
                </a:moveTo>
                <a:lnTo>
                  <a:pt x="262745" y="6208"/>
                </a:lnTo>
              </a:path>
              <a:path w="537210" h="104775">
                <a:moveTo>
                  <a:pt x="262745" y="6208"/>
                </a:moveTo>
                <a:lnTo>
                  <a:pt x="265848" y="6208"/>
                </a:lnTo>
              </a:path>
              <a:path w="537210" h="104775">
                <a:moveTo>
                  <a:pt x="265848" y="6208"/>
                </a:moveTo>
                <a:lnTo>
                  <a:pt x="268951" y="6208"/>
                </a:lnTo>
              </a:path>
              <a:path w="537210" h="104775">
                <a:moveTo>
                  <a:pt x="268951" y="6208"/>
                </a:moveTo>
                <a:lnTo>
                  <a:pt x="272054" y="6208"/>
                </a:lnTo>
              </a:path>
              <a:path w="537210" h="104775">
                <a:moveTo>
                  <a:pt x="272054" y="6208"/>
                </a:moveTo>
                <a:lnTo>
                  <a:pt x="275157" y="6208"/>
                </a:lnTo>
              </a:path>
              <a:path w="537210" h="104775">
                <a:moveTo>
                  <a:pt x="275157" y="6208"/>
                </a:moveTo>
                <a:lnTo>
                  <a:pt x="278260" y="6208"/>
                </a:lnTo>
              </a:path>
              <a:path w="537210" h="104775">
                <a:moveTo>
                  <a:pt x="278260" y="6208"/>
                </a:moveTo>
                <a:lnTo>
                  <a:pt x="281363" y="6208"/>
                </a:lnTo>
              </a:path>
              <a:path w="537210" h="104775">
                <a:moveTo>
                  <a:pt x="281363" y="6208"/>
                </a:moveTo>
                <a:lnTo>
                  <a:pt x="284465" y="6208"/>
                </a:lnTo>
              </a:path>
              <a:path w="537210" h="104775">
                <a:moveTo>
                  <a:pt x="284465" y="6208"/>
                </a:moveTo>
                <a:lnTo>
                  <a:pt x="287572" y="6208"/>
                </a:lnTo>
              </a:path>
              <a:path w="537210" h="104775">
                <a:moveTo>
                  <a:pt x="287572" y="6208"/>
                </a:moveTo>
                <a:lnTo>
                  <a:pt x="290674" y="6208"/>
                </a:lnTo>
              </a:path>
              <a:path w="537210" h="104775">
                <a:moveTo>
                  <a:pt x="290674" y="6208"/>
                </a:moveTo>
                <a:lnTo>
                  <a:pt x="293777" y="6208"/>
                </a:lnTo>
              </a:path>
              <a:path w="537210" h="104775">
                <a:moveTo>
                  <a:pt x="293777" y="6208"/>
                </a:moveTo>
                <a:lnTo>
                  <a:pt x="296880" y="6208"/>
                </a:lnTo>
              </a:path>
              <a:path w="537210" h="104775">
                <a:moveTo>
                  <a:pt x="296880" y="6208"/>
                </a:moveTo>
                <a:lnTo>
                  <a:pt x="299983" y="6208"/>
                </a:lnTo>
              </a:path>
              <a:path w="537210" h="104775">
                <a:moveTo>
                  <a:pt x="299983" y="6208"/>
                </a:moveTo>
                <a:lnTo>
                  <a:pt x="303086" y="6208"/>
                </a:lnTo>
              </a:path>
              <a:path w="537210" h="104775">
                <a:moveTo>
                  <a:pt x="303086" y="6208"/>
                </a:moveTo>
                <a:lnTo>
                  <a:pt x="306189" y="6208"/>
                </a:lnTo>
              </a:path>
              <a:path w="537210" h="104775">
                <a:moveTo>
                  <a:pt x="306189" y="6208"/>
                </a:moveTo>
                <a:lnTo>
                  <a:pt x="308947" y="6208"/>
                </a:lnTo>
              </a:path>
              <a:path w="537210" h="104775">
                <a:moveTo>
                  <a:pt x="308947" y="6208"/>
                </a:moveTo>
                <a:lnTo>
                  <a:pt x="312050" y="6208"/>
                </a:lnTo>
              </a:path>
              <a:path w="537210" h="104775">
                <a:moveTo>
                  <a:pt x="312050" y="6208"/>
                </a:moveTo>
                <a:lnTo>
                  <a:pt x="315156" y="6208"/>
                </a:lnTo>
              </a:path>
              <a:path w="537210" h="104775">
                <a:moveTo>
                  <a:pt x="315156" y="6208"/>
                </a:moveTo>
                <a:lnTo>
                  <a:pt x="318259" y="6208"/>
                </a:lnTo>
              </a:path>
              <a:path w="537210" h="104775">
                <a:moveTo>
                  <a:pt x="318259" y="6208"/>
                </a:moveTo>
                <a:lnTo>
                  <a:pt x="321362" y="6208"/>
                </a:lnTo>
              </a:path>
              <a:path w="537210" h="104775">
                <a:moveTo>
                  <a:pt x="321362" y="6208"/>
                </a:moveTo>
                <a:lnTo>
                  <a:pt x="324465" y="6208"/>
                </a:lnTo>
              </a:path>
              <a:path w="537210" h="104775">
                <a:moveTo>
                  <a:pt x="324465" y="6208"/>
                </a:moveTo>
                <a:lnTo>
                  <a:pt x="327568" y="6208"/>
                </a:lnTo>
              </a:path>
              <a:path w="537210" h="104775">
                <a:moveTo>
                  <a:pt x="327568" y="6208"/>
                </a:moveTo>
                <a:lnTo>
                  <a:pt x="330671" y="6208"/>
                </a:lnTo>
              </a:path>
              <a:path w="537210" h="104775">
                <a:moveTo>
                  <a:pt x="330671" y="6208"/>
                </a:moveTo>
                <a:lnTo>
                  <a:pt x="333773" y="6208"/>
                </a:lnTo>
              </a:path>
              <a:path w="537210" h="104775">
                <a:moveTo>
                  <a:pt x="333773" y="6208"/>
                </a:moveTo>
                <a:lnTo>
                  <a:pt x="336876" y="6208"/>
                </a:lnTo>
              </a:path>
              <a:path w="537210" h="104775">
                <a:moveTo>
                  <a:pt x="336876" y="6208"/>
                </a:moveTo>
                <a:lnTo>
                  <a:pt x="339982" y="6208"/>
                </a:lnTo>
              </a:path>
              <a:path w="537210" h="104775">
                <a:moveTo>
                  <a:pt x="339982" y="6208"/>
                </a:moveTo>
                <a:lnTo>
                  <a:pt x="343085" y="6208"/>
                </a:lnTo>
              </a:path>
              <a:path w="537210" h="104775">
                <a:moveTo>
                  <a:pt x="343085" y="6208"/>
                </a:moveTo>
                <a:lnTo>
                  <a:pt x="346188" y="6208"/>
                </a:lnTo>
              </a:path>
              <a:path w="537210" h="104775">
                <a:moveTo>
                  <a:pt x="346188" y="6208"/>
                </a:moveTo>
                <a:lnTo>
                  <a:pt x="349291" y="6208"/>
                </a:lnTo>
              </a:path>
              <a:path w="537210" h="104775">
                <a:moveTo>
                  <a:pt x="349291" y="6208"/>
                </a:moveTo>
                <a:lnTo>
                  <a:pt x="352394" y="6208"/>
                </a:lnTo>
              </a:path>
              <a:path w="537210" h="104775">
                <a:moveTo>
                  <a:pt x="352394" y="6208"/>
                </a:moveTo>
                <a:lnTo>
                  <a:pt x="355497" y="6208"/>
                </a:lnTo>
              </a:path>
              <a:path w="537210" h="104775">
                <a:moveTo>
                  <a:pt x="355497" y="6208"/>
                </a:moveTo>
                <a:lnTo>
                  <a:pt x="358600" y="6208"/>
                </a:lnTo>
              </a:path>
              <a:path w="537210" h="104775">
                <a:moveTo>
                  <a:pt x="358600" y="6208"/>
                </a:moveTo>
                <a:lnTo>
                  <a:pt x="361702" y="6208"/>
                </a:lnTo>
              </a:path>
              <a:path w="537210" h="104775">
                <a:moveTo>
                  <a:pt x="361702" y="6208"/>
                </a:moveTo>
                <a:lnTo>
                  <a:pt x="364809" y="6208"/>
                </a:lnTo>
              </a:path>
              <a:path w="537210" h="104775">
                <a:moveTo>
                  <a:pt x="364809" y="6208"/>
                </a:moveTo>
                <a:lnTo>
                  <a:pt x="367911" y="6208"/>
                </a:lnTo>
              </a:path>
              <a:path w="537210" h="104775">
                <a:moveTo>
                  <a:pt x="367911" y="6208"/>
                </a:moveTo>
                <a:lnTo>
                  <a:pt x="371014" y="6208"/>
                </a:lnTo>
              </a:path>
              <a:path w="537210" h="104775">
                <a:moveTo>
                  <a:pt x="371014" y="6208"/>
                </a:moveTo>
                <a:lnTo>
                  <a:pt x="374117" y="6208"/>
                </a:lnTo>
              </a:path>
              <a:path w="537210" h="104775">
                <a:moveTo>
                  <a:pt x="374117" y="6208"/>
                </a:moveTo>
                <a:lnTo>
                  <a:pt x="377220" y="6208"/>
                </a:lnTo>
              </a:path>
              <a:path w="537210" h="104775">
                <a:moveTo>
                  <a:pt x="377220" y="6208"/>
                </a:moveTo>
                <a:lnTo>
                  <a:pt x="380323" y="6208"/>
                </a:lnTo>
              </a:path>
              <a:path w="537210" h="104775">
                <a:moveTo>
                  <a:pt x="380323" y="6208"/>
                </a:moveTo>
                <a:lnTo>
                  <a:pt x="383426" y="6208"/>
                </a:lnTo>
              </a:path>
              <a:path w="537210" h="104775">
                <a:moveTo>
                  <a:pt x="383426" y="6208"/>
                </a:moveTo>
                <a:lnTo>
                  <a:pt x="386529" y="6208"/>
                </a:lnTo>
              </a:path>
              <a:path w="537210" h="104775">
                <a:moveTo>
                  <a:pt x="386529" y="6208"/>
                </a:moveTo>
                <a:lnTo>
                  <a:pt x="389635" y="6208"/>
                </a:lnTo>
              </a:path>
              <a:path w="537210" h="104775">
                <a:moveTo>
                  <a:pt x="389635" y="6208"/>
                </a:moveTo>
                <a:lnTo>
                  <a:pt x="392738" y="6208"/>
                </a:lnTo>
              </a:path>
              <a:path w="537210" h="104775">
                <a:moveTo>
                  <a:pt x="392738" y="6208"/>
                </a:moveTo>
                <a:lnTo>
                  <a:pt x="395496" y="6208"/>
                </a:lnTo>
              </a:path>
              <a:path w="537210" h="104775">
                <a:moveTo>
                  <a:pt x="395496" y="6208"/>
                </a:moveTo>
                <a:lnTo>
                  <a:pt x="398599" y="6208"/>
                </a:lnTo>
              </a:path>
              <a:path w="537210" h="104775">
                <a:moveTo>
                  <a:pt x="398599" y="6208"/>
                </a:moveTo>
                <a:lnTo>
                  <a:pt x="401702" y="6208"/>
                </a:lnTo>
              </a:path>
              <a:path w="537210" h="104775">
                <a:moveTo>
                  <a:pt x="401702" y="6208"/>
                </a:moveTo>
                <a:lnTo>
                  <a:pt x="404805" y="6208"/>
                </a:lnTo>
              </a:path>
              <a:path w="537210" h="104775">
                <a:moveTo>
                  <a:pt x="404805" y="6208"/>
                </a:moveTo>
                <a:lnTo>
                  <a:pt x="407907" y="6208"/>
                </a:lnTo>
              </a:path>
              <a:path w="537210" h="104775">
                <a:moveTo>
                  <a:pt x="407907" y="6208"/>
                </a:moveTo>
                <a:lnTo>
                  <a:pt x="411010" y="6208"/>
                </a:lnTo>
              </a:path>
              <a:path w="537210" h="104775">
                <a:moveTo>
                  <a:pt x="411010" y="6208"/>
                </a:moveTo>
                <a:lnTo>
                  <a:pt x="414113" y="6208"/>
                </a:lnTo>
              </a:path>
              <a:path w="537210" h="104775">
                <a:moveTo>
                  <a:pt x="414113" y="6208"/>
                </a:moveTo>
                <a:lnTo>
                  <a:pt x="417219" y="6208"/>
                </a:lnTo>
              </a:path>
              <a:path w="537210" h="104775">
                <a:moveTo>
                  <a:pt x="417219" y="6208"/>
                </a:moveTo>
                <a:lnTo>
                  <a:pt x="420322" y="6208"/>
                </a:lnTo>
              </a:path>
              <a:path w="537210" h="104775">
                <a:moveTo>
                  <a:pt x="420322" y="6208"/>
                </a:moveTo>
                <a:lnTo>
                  <a:pt x="423425" y="6208"/>
                </a:lnTo>
              </a:path>
              <a:path w="537210" h="104775">
                <a:moveTo>
                  <a:pt x="423425" y="6208"/>
                </a:moveTo>
                <a:lnTo>
                  <a:pt x="426528" y="6208"/>
                </a:lnTo>
              </a:path>
              <a:path w="537210" h="104775">
                <a:moveTo>
                  <a:pt x="426528" y="6208"/>
                </a:moveTo>
                <a:lnTo>
                  <a:pt x="429631" y="6208"/>
                </a:lnTo>
              </a:path>
              <a:path w="537210" h="104775">
                <a:moveTo>
                  <a:pt x="429631" y="6208"/>
                </a:moveTo>
                <a:lnTo>
                  <a:pt x="432734" y="6208"/>
                </a:lnTo>
              </a:path>
              <a:path w="537210" h="104775">
                <a:moveTo>
                  <a:pt x="432734" y="6208"/>
                </a:moveTo>
                <a:lnTo>
                  <a:pt x="435836" y="6208"/>
                </a:lnTo>
              </a:path>
              <a:path w="537210" h="104775">
                <a:moveTo>
                  <a:pt x="435836" y="6208"/>
                </a:moveTo>
                <a:lnTo>
                  <a:pt x="438939" y="6208"/>
                </a:lnTo>
              </a:path>
              <a:path w="537210" h="104775">
                <a:moveTo>
                  <a:pt x="438939" y="6208"/>
                </a:moveTo>
                <a:lnTo>
                  <a:pt x="442045" y="6208"/>
                </a:lnTo>
              </a:path>
              <a:path w="537210" h="104775">
                <a:moveTo>
                  <a:pt x="442045" y="6208"/>
                </a:moveTo>
                <a:lnTo>
                  <a:pt x="445148" y="6208"/>
                </a:lnTo>
              </a:path>
              <a:path w="537210" h="104775">
                <a:moveTo>
                  <a:pt x="445148" y="6208"/>
                </a:moveTo>
                <a:lnTo>
                  <a:pt x="448251" y="6208"/>
                </a:lnTo>
              </a:path>
              <a:path w="537210" h="104775">
                <a:moveTo>
                  <a:pt x="448251" y="6208"/>
                </a:moveTo>
                <a:lnTo>
                  <a:pt x="451354" y="6208"/>
                </a:lnTo>
              </a:path>
              <a:path w="537210" h="104775">
                <a:moveTo>
                  <a:pt x="451354" y="6208"/>
                </a:moveTo>
                <a:lnTo>
                  <a:pt x="454457" y="6208"/>
                </a:lnTo>
              </a:path>
              <a:path w="537210" h="104775">
                <a:moveTo>
                  <a:pt x="454457" y="6208"/>
                </a:moveTo>
                <a:lnTo>
                  <a:pt x="457560" y="6208"/>
                </a:lnTo>
              </a:path>
              <a:path w="537210" h="104775">
                <a:moveTo>
                  <a:pt x="457560" y="6208"/>
                </a:moveTo>
                <a:lnTo>
                  <a:pt x="460663" y="6208"/>
                </a:lnTo>
              </a:path>
              <a:path w="537210" h="104775">
                <a:moveTo>
                  <a:pt x="460663" y="6208"/>
                </a:moveTo>
                <a:lnTo>
                  <a:pt x="463765" y="6208"/>
                </a:lnTo>
              </a:path>
              <a:path w="537210" h="104775">
                <a:moveTo>
                  <a:pt x="463765" y="6208"/>
                </a:moveTo>
                <a:lnTo>
                  <a:pt x="466872" y="6208"/>
                </a:lnTo>
              </a:path>
              <a:path w="537210" h="104775">
                <a:moveTo>
                  <a:pt x="466872" y="6208"/>
                </a:moveTo>
                <a:lnTo>
                  <a:pt x="469974" y="6208"/>
                </a:lnTo>
              </a:path>
              <a:path w="537210" h="104775">
                <a:moveTo>
                  <a:pt x="469974" y="6208"/>
                </a:moveTo>
                <a:lnTo>
                  <a:pt x="473077" y="6208"/>
                </a:lnTo>
              </a:path>
              <a:path w="537210" h="104775">
                <a:moveTo>
                  <a:pt x="473077" y="6208"/>
                </a:moveTo>
                <a:lnTo>
                  <a:pt x="476180" y="6208"/>
                </a:lnTo>
              </a:path>
              <a:path w="537210" h="104775">
                <a:moveTo>
                  <a:pt x="476180" y="6208"/>
                </a:moveTo>
                <a:lnTo>
                  <a:pt x="479283" y="6208"/>
                </a:lnTo>
              </a:path>
              <a:path w="537210" h="104775">
                <a:moveTo>
                  <a:pt x="479283" y="6208"/>
                </a:moveTo>
                <a:lnTo>
                  <a:pt x="482386" y="6208"/>
                </a:lnTo>
              </a:path>
              <a:path w="537210" h="104775">
                <a:moveTo>
                  <a:pt x="482386" y="6208"/>
                </a:moveTo>
                <a:lnTo>
                  <a:pt x="485144" y="6208"/>
                </a:lnTo>
              </a:path>
              <a:path w="537210" h="104775">
                <a:moveTo>
                  <a:pt x="485144" y="6208"/>
                </a:moveTo>
                <a:lnTo>
                  <a:pt x="488247" y="6208"/>
                </a:lnTo>
              </a:path>
              <a:path w="537210" h="104775">
                <a:moveTo>
                  <a:pt x="488247" y="6208"/>
                </a:moveTo>
                <a:lnTo>
                  <a:pt x="491350" y="6208"/>
                </a:lnTo>
              </a:path>
              <a:path w="537210" h="104775">
                <a:moveTo>
                  <a:pt x="491350" y="6208"/>
                </a:moveTo>
                <a:lnTo>
                  <a:pt x="494456" y="6208"/>
                </a:lnTo>
              </a:path>
              <a:path w="537210" h="104775">
                <a:moveTo>
                  <a:pt x="494456" y="6208"/>
                </a:moveTo>
                <a:lnTo>
                  <a:pt x="497559" y="6208"/>
                </a:lnTo>
              </a:path>
              <a:path w="537210" h="104775">
                <a:moveTo>
                  <a:pt x="497559" y="6208"/>
                </a:moveTo>
                <a:lnTo>
                  <a:pt x="500662" y="6208"/>
                </a:lnTo>
              </a:path>
              <a:path w="537210" h="104775">
                <a:moveTo>
                  <a:pt x="500662" y="6208"/>
                </a:moveTo>
                <a:lnTo>
                  <a:pt x="503765" y="6208"/>
                </a:lnTo>
              </a:path>
              <a:path w="537210" h="104775">
                <a:moveTo>
                  <a:pt x="503765" y="6208"/>
                </a:moveTo>
                <a:lnTo>
                  <a:pt x="506868" y="6208"/>
                </a:lnTo>
              </a:path>
              <a:path w="537210" h="104775">
                <a:moveTo>
                  <a:pt x="506868" y="6208"/>
                </a:moveTo>
                <a:lnTo>
                  <a:pt x="509971" y="6208"/>
                </a:lnTo>
              </a:path>
              <a:path w="537210" h="104775">
                <a:moveTo>
                  <a:pt x="509971" y="6208"/>
                </a:moveTo>
                <a:lnTo>
                  <a:pt x="513073" y="6208"/>
                </a:lnTo>
              </a:path>
              <a:path w="537210" h="104775">
                <a:moveTo>
                  <a:pt x="513073" y="6208"/>
                </a:moveTo>
                <a:lnTo>
                  <a:pt x="516176" y="6208"/>
                </a:lnTo>
              </a:path>
              <a:path w="537210" h="104775">
                <a:moveTo>
                  <a:pt x="516176" y="6208"/>
                </a:moveTo>
                <a:lnTo>
                  <a:pt x="519282" y="6208"/>
                </a:lnTo>
              </a:path>
              <a:path w="537210" h="104775">
                <a:moveTo>
                  <a:pt x="519282" y="6208"/>
                </a:moveTo>
                <a:lnTo>
                  <a:pt x="522385" y="6208"/>
                </a:lnTo>
              </a:path>
              <a:path w="537210" h="104775">
                <a:moveTo>
                  <a:pt x="522385" y="6208"/>
                </a:moveTo>
                <a:lnTo>
                  <a:pt x="525488" y="6208"/>
                </a:lnTo>
              </a:path>
              <a:path w="537210" h="104775">
                <a:moveTo>
                  <a:pt x="525488" y="6208"/>
                </a:moveTo>
                <a:lnTo>
                  <a:pt x="528591" y="6208"/>
                </a:lnTo>
              </a:path>
              <a:path w="537210" h="104775">
                <a:moveTo>
                  <a:pt x="528591" y="6208"/>
                </a:moveTo>
                <a:lnTo>
                  <a:pt x="531694" y="6208"/>
                </a:lnTo>
              </a:path>
              <a:path w="537210" h="104775">
                <a:moveTo>
                  <a:pt x="531694" y="6208"/>
                </a:moveTo>
                <a:lnTo>
                  <a:pt x="534797" y="6208"/>
                </a:lnTo>
              </a:path>
              <a:path w="537210" h="104775">
                <a:moveTo>
                  <a:pt x="534797" y="6208"/>
                </a:moveTo>
                <a:lnTo>
                  <a:pt x="536866" y="6208"/>
                </a:lnTo>
              </a:path>
              <a:path w="537210" h="104775">
                <a:moveTo>
                  <a:pt x="27929" y="0"/>
                </a:moveTo>
                <a:lnTo>
                  <a:pt x="27929" y="12412"/>
                </a:lnTo>
              </a:path>
              <a:path w="537210" h="104775">
                <a:moveTo>
                  <a:pt x="27929" y="12412"/>
                </a:moveTo>
                <a:lnTo>
                  <a:pt x="27929" y="0"/>
                </a:lnTo>
              </a:path>
              <a:path w="537210" h="104775">
                <a:moveTo>
                  <a:pt x="536866" y="0"/>
                </a:moveTo>
                <a:lnTo>
                  <a:pt x="536866" y="12412"/>
                </a:lnTo>
              </a:path>
              <a:path w="537210" h="104775">
                <a:moveTo>
                  <a:pt x="536866" y="12412"/>
                </a:moveTo>
                <a:lnTo>
                  <a:pt x="536866" y="0"/>
                </a:lnTo>
              </a:path>
              <a:path w="537210" h="104775">
                <a:moveTo>
                  <a:pt x="0" y="98242"/>
                </a:moveTo>
                <a:lnTo>
                  <a:pt x="3102" y="98242"/>
                </a:lnTo>
              </a:path>
              <a:path w="537210" h="104775">
                <a:moveTo>
                  <a:pt x="3102" y="98242"/>
                </a:moveTo>
                <a:lnTo>
                  <a:pt x="6209" y="98242"/>
                </a:lnTo>
              </a:path>
              <a:path w="537210" h="104775">
                <a:moveTo>
                  <a:pt x="6209" y="98242"/>
                </a:moveTo>
                <a:lnTo>
                  <a:pt x="9311" y="98242"/>
                </a:lnTo>
              </a:path>
              <a:path w="537210" h="104775">
                <a:moveTo>
                  <a:pt x="9311" y="98242"/>
                </a:moveTo>
                <a:lnTo>
                  <a:pt x="12414" y="98242"/>
                </a:lnTo>
              </a:path>
              <a:path w="537210" h="104775">
                <a:moveTo>
                  <a:pt x="12414" y="98242"/>
                </a:moveTo>
                <a:lnTo>
                  <a:pt x="15517" y="98242"/>
                </a:lnTo>
              </a:path>
              <a:path w="537210" h="104775">
                <a:moveTo>
                  <a:pt x="15517" y="98242"/>
                </a:moveTo>
                <a:lnTo>
                  <a:pt x="18620" y="98242"/>
                </a:lnTo>
              </a:path>
              <a:path w="537210" h="104775">
                <a:moveTo>
                  <a:pt x="18620" y="98242"/>
                </a:moveTo>
                <a:lnTo>
                  <a:pt x="21723" y="98242"/>
                </a:lnTo>
              </a:path>
              <a:path w="537210" h="104775">
                <a:moveTo>
                  <a:pt x="21723" y="98242"/>
                </a:moveTo>
                <a:lnTo>
                  <a:pt x="24826" y="98242"/>
                </a:lnTo>
              </a:path>
              <a:path w="537210" h="104775">
                <a:moveTo>
                  <a:pt x="24826" y="98242"/>
                </a:moveTo>
                <a:lnTo>
                  <a:pt x="27929" y="98242"/>
                </a:lnTo>
              </a:path>
              <a:path w="537210" h="104775">
                <a:moveTo>
                  <a:pt x="27929" y="98242"/>
                </a:moveTo>
                <a:lnTo>
                  <a:pt x="31035" y="98242"/>
                </a:lnTo>
              </a:path>
              <a:path w="537210" h="104775">
                <a:moveTo>
                  <a:pt x="31035" y="98242"/>
                </a:moveTo>
                <a:lnTo>
                  <a:pt x="34138" y="98242"/>
                </a:lnTo>
              </a:path>
              <a:path w="537210" h="104775">
                <a:moveTo>
                  <a:pt x="34138" y="98242"/>
                </a:moveTo>
                <a:lnTo>
                  <a:pt x="37240" y="98242"/>
                </a:lnTo>
              </a:path>
              <a:path w="537210" h="104775">
                <a:moveTo>
                  <a:pt x="37240" y="98242"/>
                </a:moveTo>
                <a:lnTo>
                  <a:pt x="40343" y="98242"/>
                </a:lnTo>
              </a:path>
              <a:path w="537210" h="104775">
                <a:moveTo>
                  <a:pt x="40343" y="98242"/>
                </a:moveTo>
                <a:lnTo>
                  <a:pt x="43446" y="98242"/>
                </a:lnTo>
              </a:path>
              <a:path w="537210" h="104775">
                <a:moveTo>
                  <a:pt x="43446" y="98242"/>
                </a:moveTo>
                <a:lnTo>
                  <a:pt x="46549" y="98242"/>
                </a:lnTo>
              </a:path>
              <a:path w="537210" h="104775">
                <a:moveTo>
                  <a:pt x="46549" y="98242"/>
                </a:moveTo>
                <a:lnTo>
                  <a:pt x="49307" y="98242"/>
                </a:lnTo>
              </a:path>
              <a:path w="537210" h="104775">
                <a:moveTo>
                  <a:pt x="49307" y="98242"/>
                </a:moveTo>
                <a:lnTo>
                  <a:pt x="52410" y="98242"/>
                </a:lnTo>
              </a:path>
              <a:path w="537210" h="104775">
                <a:moveTo>
                  <a:pt x="52410" y="98242"/>
                </a:moveTo>
                <a:lnTo>
                  <a:pt x="55513" y="98242"/>
                </a:lnTo>
              </a:path>
              <a:path w="537210" h="104775">
                <a:moveTo>
                  <a:pt x="55513" y="98242"/>
                </a:moveTo>
                <a:lnTo>
                  <a:pt x="58619" y="98242"/>
                </a:lnTo>
              </a:path>
              <a:path w="537210" h="104775">
                <a:moveTo>
                  <a:pt x="58619" y="98242"/>
                </a:moveTo>
                <a:lnTo>
                  <a:pt x="61722" y="98242"/>
                </a:lnTo>
              </a:path>
              <a:path w="537210" h="104775">
                <a:moveTo>
                  <a:pt x="61722" y="98242"/>
                </a:moveTo>
                <a:lnTo>
                  <a:pt x="64825" y="98242"/>
                </a:lnTo>
              </a:path>
              <a:path w="537210" h="104775">
                <a:moveTo>
                  <a:pt x="64825" y="98242"/>
                </a:moveTo>
                <a:lnTo>
                  <a:pt x="67928" y="98242"/>
                </a:lnTo>
              </a:path>
              <a:path w="537210" h="104775">
                <a:moveTo>
                  <a:pt x="67928" y="98242"/>
                </a:moveTo>
                <a:lnTo>
                  <a:pt x="71031" y="98242"/>
                </a:lnTo>
              </a:path>
              <a:path w="537210" h="104775">
                <a:moveTo>
                  <a:pt x="71031" y="98242"/>
                </a:moveTo>
                <a:lnTo>
                  <a:pt x="74134" y="98242"/>
                </a:lnTo>
              </a:path>
              <a:path w="537210" h="104775">
                <a:moveTo>
                  <a:pt x="74134" y="98242"/>
                </a:moveTo>
                <a:lnTo>
                  <a:pt x="77236" y="98242"/>
                </a:lnTo>
              </a:path>
              <a:path w="537210" h="104775">
                <a:moveTo>
                  <a:pt x="77236" y="98242"/>
                </a:moveTo>
                <a:lnTo>
                  <a:pt x="80339" y="98242"/>
                </a:lnTo>
              </a:path>
              <a:path w="537210" h="104775">
                <a:moveTo>
                  <a:pt x="80339" y="98242"/>
                </a:moveTo>
                <a:lnTo>
                  <a:pt x="83445" y="98242"/>
                </a:lnTo>
              </a:path>
              <a:path w="537210" h="104775">
                <a:moveTo>
                  <a:pt x="83445" y="98242"/>
                </a:moveTo>
                <a:lnTo>
                  <a:pt x="86548" y="98242"/>
                </a:lnTo>
              </a:path>
              <a:path w="537210" h="104775">
                <a:moveTo>
                  <a:pt x="86548" y="98242"/>
                </a:moveTo>
                <a:lnTo>
                  <a:pt x="89651" y="98242"/>
                </a:lnTo>
              </a:path>
              <a:path w="537210" h="104775">
                <a:moveTo>
                  <a:pt x="89651" y="98242"/>
                </a:moveTo>
                <a:lnTo>
                  <a:pt x="92754" y="98242"/>
                </a:lnTo>
              </a:path>
              <a:path w="537210" h="104775">
                <a:moveTo>
                  <a:pt x="92754" y="98242"/>
                </a:moveTo>
                <a:lnTo>
                  <a:pt x="95857" y="98242"/>
                </a:lnTo>
              </a:path>
              <a:path w="537210" h="104775">
                <a:moveTo>
                  <a:pt x="95857" y="98242"/>
                </a:moveTo>
                <a:lnTo>
                  <a:pt x="98960" y="98242"/>
                </a:lnTo>
              </a:path>
              <a:path w="537210" h="104775">
                <a:moveTo>
                  <a:pt x="98960" y="98242"/>
                </a:moveTo>
                <a:lnTo>
                  <a:pt x="102063" y="98242"/>
                </a:lnTo>
              </a:path>
              <a:path w="537210" h="104775">
                <a:moveTo>
                  <a:pt x="102063" y="98242"/>
                </a:moveTo>
                <a:lnTo>
                  <a:pt x="105165" y="98242"/>
                </a:lnTo>
              </a:path>
              <a:path w="537210" h="104775">
                <a:moveTo>
                  <a:pt x="105165" y="98242"/>
                </a:moveTo>
                <a:lnTo>
                  <a:pt x="108272" y="98242"/>
                </a:lnTo>
              </a:path>
              <a:path w="537210" h="104775">
                <a:moveTo>
                  <a:pt x="108272" y="98242"/>
                </a:moveTo>
                <a:lnTo>
                  <a:pt x="111374" y="98242"/>
                </a:lnTo>
              </a:path>
              <a:path w="537210" h="104775">
                <a:moveTo>
                  <a:pt x="111374" y="98242"/>
                </a:moveTo>
                <a:lnTo>
                  <a:pt x="114477" y="98242"/>
                </a:lnTo>
              </a:path>
              <a:path w="537210" h="104775">
                <a:moveTo>
                  <a:pt x="114477" y="98242"/>
                </a:moveTo>
                <a:lnTo>
                  <a:pt x="117580" y="98242"/>
                </a:lnTo>
              </a:path>
              <a:path w="537210" h="104775">
                <a:moveTo>
                  <a:pt x="117580" y="98242"/>
                </a:moveTo>
                <a:lnTo>
                  <a:pt x="120683" y="98242"/>
                </a:lnTo>
              </a:path>
              <a:path w="537210" h="104775">
                <a:moveTo>
                  <a:pt x="120683" y="98242"/>
                </a:moveTo>
                <a:lnTo>
                  <a:pt x="123786" y="98242"/>
                </a:lnTo>
              </a:path>
              <a:path w="537210" h="104775">
                <a:moveTo>
                  <a:pt x="123786" y="98242"/>
                </a:moveTo>
                <a:lnTo>
                  <a:pt x="126889" y="98242"/>
                </a:lnTo>
              </a:path>
              <a:path w="537210" h="104775">
                <a:moveTo>
                  <a:pt x="126889" y="98242"/>
                </a:moveTo>
                <a:lnTo>
                  <a:pt x="129992" y="98242"/>
                </a:lnTo>
              </a:path>
              <a:path w="537210" h="104775">
                <a:moveTo>
                  <a:pt x="129992" y="98242"/>
                </a:moveTo>
                <a:lnTo>
                  <a:pt x="133098" y="98242"/>
                </a:lnTo>
              </a:path>
              <a:path w="537210" h="104775">
                <a:moveTo>
                  <a:pt x="133098" y="98242"/>
                </a:moveTo>
                <a:lnTo>
                  <a:pt x="135856" y="98242"/>
                </a:lnTo>
              </a:path>
              <a:path w="537210" h="104775">
                <a:moveTo>
                  <a:pt x="135856" y="98242"/>
                </a:moveTo>
                <a:lnTo>
                  <a:pt x="138959" y="98242"/>
                </a:lnTo>
              </a:path>
              <a:path w="537210" h="104775">
                <a:moveTo>
                  <a:pt x="138959" y="98242"/>
                </a:moveTo>
                <a:lnTo>
                  <a:pt x="142062" y="98242"/>
                </a:lnTo>
              </a:path>
              <a:path w="537210" h="104775">
                <a:moveTo>
                  <a:pt x="142062" y="98242"/>
                </a:moveTo>
                <a:lnTo>
                  <a:pt x="145165" y="98242"/>
                </a:lnTo>
              </a:path>
              <a:path w="537210" h="104775">
                <a:moveTo>
                  <a:pt x="145165" y="98242"/>
                </a:moveTo>
                <a:lnTo>
                  <a:pt x="148268" y="98242"/>
                </a:lnTo>
              </a:path>
              <a:path w="537210" h="104775">
                <a:moveTo>
                  <a:pt x="148268" y="98242"/>
                </a:moveTo>
                <a:lnTo>
                  <a:pt x="151371" y="98242"/>
                </a:lnTo>
              </a:path>
              <a:path w="537210" h="104775">
                <a:moveTo>
                  <a:pt x="151371" y="98242"/>
                </a:moveTo>
                <a:lnTo>
                  <a:pt x="154473" y="98242"/>
                </a:lnTo>
              </a:path>
              <a:path w="537210" h="104775">
                <a:moveTo>
                  <a:pt x="154473" y="98242"/>
                </a:moveTo>
                <a:lnTo>
                  <a:pt x="157576" y="98242"/>
                </a:lnTo>
              </a:path>
              <a:path w="537210" h="104775">
                <a:moveTo>
                  <a:pt x="157576" y="98242"/>
                </a:moveTo>
                <a:lnTo>
                  <a:pt x="160682" y="98242"/>
                </a:lnTo>
              </a:path>
              <a:path w="537210" h="104775">
                <a:moveTo>
                  <a:pt x="160682" y="98242"/>
                </a:moveTo>
                <a:lnTo>
                  <a:pt x="163785" y="98242"/>
                </a:lnTo>
              </a:path>
              <a:path w="537210" h="104775">
                <a:moveTo>
                  <a:pt x="163785" y="98242"/>
                </a:moveTo>
                <a:lnTo>
                  <a:pt x="166888" y="98242"/>
                </a:lnTo>
              </a:path>
              <a:path w="537210" h="104775">
                <a:moveTo>
                  <a:pt x="166888" y="98242"/>
                </a:moveTo>
                <a:lnTo>
                  <a:pt x="169991" y="98242"/>
                </a:lnTo>
              </a:path>
              <a:path w="537210" h="104775">
                <a:moveTo>
                  <a:pt x="169991" y="98242"/>
                </a:moveTo>
                <a:lnTo>
                  <a:pt x="173094" y="98242"/>
                </a:lnTo>
              </a:path>
              <a:path w="537210" h="104775">
                <a:moveTo>
                  <a:pt x="173094" y="98242"/>
                </a:moveTo>
                <a:lnTo>
                  <a:pt x="176197" y="98242"/>
                </a:lnTo>
              </a:path>
              <a:path w="537210" h="104775">
                <a:moveTo>
                  <a:pt x="176197" y="98242"/>
                </a:moveTo>
                <a:lnTo>
                  <a:pt x="179300" y="98242"/>
                </a:lnTo>
              </a:path>
              <a:path w="537210" h="104775">
                <a:moveTo>
                  <a:pt x="179300" y="98242"/>
                </a:moveTo>
                <a:lnTo>
                  <a:pt x="182402" y="98242"/>
                </a:lnTo>
              </a:path>
              <a:path w="537210" h="104775">
                <a:moveTo>
                  <a:pt x="182402" y="98242"/>
                </a:moveTo>
                <a:lnTo>
                  <a:pt x="185509" y="98242"/>
                </a:lnTo>
              </a:path>
              <a:path w="537210" h="104775">
                <a:moveTo>
                  <a:pt x="185509" y="98242"/>
                </a:moveTo>
                <a:lnTo>
                  <a:pt x="188611" y="98242"/>
                </a:lnTo>
              </a:path>
              <a:path w="537210" h="104775">
                <a:moveTo>
                  <a:pt x="188611" y="98242"/>
                </a:moveTo>
                <a:lnTo>
                  <a:pt x="191714" y="98242"/>
                </a:lnTo>
              </a:path>
              <a:path w="537210" h="104775">
                <a:moveTo>
                  <a:pt x="191714" y="98242"/>
                </a:moveTo>
                <a:lnTo>
                  <a:pt x="194817" y="98242"/>
                </a:lnTo>
              </a:path>
              <a:path w="537210" h="104775">
                <a:moveTo>
                  <a:pt x="194817" y="98242"/>
                </a:moveTo>
                <a:lnTo>
                  <a:pt x="197920" y="98242"/>
                </a:lnTo>
              </a:path>
              <a:path w="537210" h="104775">
                <a:moveTo>
                  <a:pt x="197920" y="98242"/>
                </a:moveTo>
                <a:lnTo>
                  <a:pt x="201023" y="98242"/>
                </a:lnTo>
              </a:path>
              <a:path w="537210" h="104775">
                <a:moveTo>
                  <a:pt x="201023" y="98242"/>
                </a:moveTo>
                <a:lnTo>
                  <a:pt x="204126" y="98242"/>
                </a:lnTo>
              </a:path>
              <a:path w="537210" h="104775">
                <a:moveTo>
                  <a:pt x="204126" y="98242"/>
                </a:moveTo>
                <a:lnTo>
                  <a:pt x="207229" y="98242"/>
                </a:lnTo>
              </a:path>
              <a:path w="537210" h="104775">
                <a:moveTo>
                  <a:pt x="207229" y="98242"/>
                </a:moveTo>
                <a:lnTo>
                  <a:pt x="210335" y="98242"/>
                </a:lnTo>
              </a:path>
              <a:path w="537210" h="104775">
                <a:moveTo>
                  <a:pt x="210335" y="98242"/>
                </a:moveTo>
                <a:lnTo>
                  <a:pt x="213438" y="98242"/>
                </a:lnTo>
              </a:path>
              <a:path w="537210" h="104775">
                <a:moveTo>
                  <a:pt x="213438" y="98242"/>
                </a:moveTo>
                <a:lnTo>
                  <a:pt x="216540" y="98242"/>
                </a:lnTo>
              </a:path>
              <a:path w="537210" h="104775">
                <a:moveTo>
                  <a:pt x="216540" y="98242"/>
                </a:moveTo>
                <a:lnTo>
                  <a:pt x="219643" y="98242"/>
                </a:lnTo>
              </a:path>
              <a:path w="537210" h="104775">
                <a:moveTo>
                  <a:pt x="219643" y="98242"/>
                </a:moveTo>
                <a:lnTo>
                  <a:pt x="222402" y="98242"/>
                </a:lnTo>
              </a:path>
              <a:path w="537210" h="104775">
                <a:moveTo>
                  <a:pt x="222402" y="98242"/>
                </a:moveTo>
                <a:lnTo>
                  <a:pt x="225505" y="98242"/>
                </a:lnTo>
              </a:path>
              <a:path w="537210" h="104775">
                <a:moveTo>
                  <a:pt x="225505" y="98242"/>
                </a:moveTo>
                <a:lnTo>
                  <a:pt x="228607" y="98242"/>
                </a:lnTo>
              </a:path>
              <a:path w="537210" h="104775">
                <a:moveTo>
                  <a:pt x="228607" y="98242"/>
                </a:moveTo>
                <a:lnTo>
                  <a:pt x="231710" y="98242"/>
                </a:lnTo>
              </a:path>
              <a:path w="537210" h="104775">
                <a:moveTo>
                  <a:pt x="231710" y="98242"/>
                </a:moveTo>
                <a:lnTo>
                  <a:pt x="234813" y="98242"/>
                </a:lnTo>
              </a:path>
              <a:path w="537210" h="104775">
                <a:moveTo>
                  <a:pt x="234813" y="98242"/>
                </a:moveTo>
                <a:lnTo>
                  <a:pt x="237919" y="98242"/>
                </a:lnTo>
              </a:path>
              <a:path w="537210" h="104775">
                <a:moveTo>
                  <a:pt x="237919" y="98242"/>
                </a:moveTo>
                <a:lnTo>
                  <a:pt x="241022" y="98242"/>
                </a:lnTo>
              </a:path>
              <a:path w="537210" h="104775">
                <a:moveTo>
                  <a:pt x="241022" y="98242"/>
                </a:moveTo>
                <a:lnTo>
                  <a:pt x="244125" y="98242"/>
                </a:lnTo>
              </a:path>
              <a:path w="537210" h="104775">
                <a:moveTo>
                  <a:pt x="244125" y="98242"/>
                </a:moveTo>
                <a:lnTo>
                  <a:pt x="247228" y="98242"/>
                </a:lnTo>
              </a:path>
              <a:path w="537210" h="104775">
                <a:moveTo>
                  <a:pt x="247228" y="98242"/>
                </a:moveTo>
                <a:lnTo>
                  <a:pt x="250331" y="98242"/>
                </a:lnTo>
              </a:path>
              <a:path w="537210" h="104775">
                <a:moveTo>
                  <a:pt x="250331" y="98242"/>
                </a:moveTo>
                <a:lnTo>
                  <a:pt x="253434" y="98242"/>
                </a:lnTo>
              </a:path>
              <a:path w="537210" h="104775">
                <a:moveTo>
                  <a:pt x="253434" y="98242"/>
                </a:moveTo>
                <a:lnTo>
                  <a:pt x="256536" y="98242"/>
                </a:lnTo>
              </a:path>
              <a:path w="537210" h="104775">
                <a:moveTo>
                  <a:pt x="256536" y="98242"/>
                </a:moveTo>
                <a:lnTo>
                  <a:pt x="259639" y="98242"/>
                </a:lnTo>
              </a:path>
              <a:path w="537210" h="104775">
                <a:moveTo>
                  <a:pt x="259639" y="98242"/>
                </a:moveTo>
                <a:lnTo>
                  <a:pt x="262745" y="98242"/>
                </a:lnTo>
              </a:path>
              <a:path w="537210" h="104775">
                <a:moveTo>
                  <a:pt x="262745" y="98242"/>
                </a:moveTo>
                <a:lnTo>
                  <a:pt x="265848" y="98242"/>
                </a:lnTo>
              </a:path>
              <a:path w="537210" h="104775">
                <a:moveTo>
                  <a:pt x="265848" y="98242"/>
                </a:moveTo>
                <a:lnTo>
                  <a:pt x="268951" y="98242"/>
                </a:lnTo>
              </a:path>
              <a:path w="537210" h="104775">
                <a:moveTo>
                  <a:pt x="268951" y="98242"/>
                </a:moveTo>
                <a:lnTo>
                  <a:pt x="272054" y="98242"/>
                </a:lnTo>
              </a:path>
              <a:path w="537210" h="104775">
                <a:moveTo>
                  <a:pt x="272054" y="98242"/>
                </a:moveTo>
                <a:lnTo>
                  <a:pt x="275157" y="98242"/>
                </a:lnTo>
              </a:path>
              <a:path w="537210" h="104775">
                <a:moveTo>
                  <a:pt x="275157" y="98242"/>
                </a:moveTo>
                <a:lnTo>
                  <a:pt x="278260" y="98242"/>
                </a:lnTo>
              </a:path>
              <a:path w="537210" h="104775">
                <a:moveTo>
                  <a:pt x="278260" y="98242"/>
                </a:moveTo>
                <a:lnTo>
                  <a:pt x="281363" y="98242"/>
                </a:lnTo>
              </a:path>
              <a:path w="537210" h="104775">
                <a:moveTo>
                  <a:pt x="281363" y="98242"/>
                </a:moveTo>
                <a:lnTo>
                  <a:pt x="284465" y="98242"/>
                </a:lnTo>
              </a:path>
              <a:path w="537210" h="104775">
                <a:moveTo>
                  <a:pt x="284465" y="98242"/>
                </a:moveTo>
                <a:lnTo>
                  <a:pt x="287572" y="98242"/>
                </a:lnTo>
              </a:path>
              <a:path w="537210" h="104775">
                <a:moveTo>
                  <a:pt x="287572" y="98242"/>
                </a:moveTo>
                <a:lnTo>
                  <a:pt x="290674" y="98242"/>
                </a:lnTo>
              </a:path>
              <a:path w="537210" h="104775">
                <a:moveTo>
                  <a:pt x="290674" y="98242"/>
                </a:moveTo>
                <a:lnTo>
                  <a:pt x="292741" y="98242"/>
                </a:lnTo>
              </a:path>
              <a:path w="537210" h="104775">
                <a:moveTo>
                  <a:pt x="0" y="92382"/>
                </a:moveTo>
                <a:lnTo>
                  <a:pt x="0" y="104446"/>
                </a:lnTo>
              </a:path>
              <a:path w="537210" h="104775">
                <a:moveTo>
                  <a:pt x="0" y="104446"/>
                </a:moveTo>
                <a:lnTo>
                  <a:pt x="0" y="92382"/>
                </a:lnTo>
              </a:path>
              <a:path w="537210" h="104775">
                <a:moveTo>
                  <a:pt x="292741" y="92382"/>
                </a:moveTo>
                <a:lnTo>
                  <a:pt x="292741" y="104446"/>
                </a:lnTo>
              </a:path>
              <a:path w="537210" h="104775">
                <a:moveTo>
                  <a:pt x="292741" y="104446"/>
                </a:moveTo>
                <a:lnTo>
                  <a:pt x="292741" y="92382"/>
                </a:lnTo>
              </a:path>
              <a:path w="537210" h="104775">
                <a:moveTo>
                  <a:pt x="293777" y="31370"/>
                </a:moveTo>
                <a:lnTo>
                  <a:pt x="296880" y="31370"/>
                </a:lnTo>
              </a:path>
              <a:path w="537210" h="104775">
                <a:moveTo>
                  <a:pt x="296880" y="31370"/>
                </a:moveTo>
                <a:lnTo>
                  <a:pt x="299983" y="31370"/>
                </a:lnTo>
              </a:path>
              <a:path w="537210" h="104775">
                <a:moveTo>
                  <a:pt x="299983" y="31370"/>
                </a:moveTo>
                <a:lnTo>
                  <a:pt x="303086" y="31370"/>
                </a:lnTo>
              </a:path>
              <a:path w="537210" h="104775">
                <a:moveTo>
                  <a:pt x="303086" y="31370"/>
                </a:moveTo>
                <a:lnTo>
                  <a:pt x="306189" y="31370"/>
                </a:lnTo>
              </a:path>
              <a:path w="537210" h="104775">
                <a:moveTo>
                  <a:pt x="306189" y="31370"/>
                </a:moveTo>
                <a:lnTo>
                  <a:pt x="308947" y="31370"/>
                </a:lnTo>
              </a:path>
              <a:path w="537210" h="104775">
                <a:moveTo>
                  <a:pt x="308947" y="31370"/>
                </a:moveTo>
                <a:lnTo>
                  <a:pt x="312050" y="31370"/>
                </a:lnTo>
              </a:path>
              <a:path w="537210" h="104775">
                <a:moveTo>
                  <a:pt x="312050" y="31370"/>
                </a:moveTo>
                <a:lnTo>
                  <a:pt x="315156" y="31370"/>
                </a:lnTo>
              </a:path>
              <a:path w="537210" h="104775">
                <a:moveTo>
                  <a:pt x="315156" y="31370"/>
                </a:moveTo>
                <a:lnTo>
                  <a:pt x="318259" y="31370"/>
                </a:lnTo>
              </a:path>
              <a:path w="537210" h="104775">
                <a:moveTo>
                  <a:pt x="318259" y="31370"/>
                </a:moveTo>
                <a:lnTo>
                  <a:pt x="321362" y="31370"/>
                </a:lnTo>
              </a:path>
              <a:path w="537210" h="104775">
                <a:moveTo>
                  <a:pt x="321362" y="31370"/>
                </a:moveTo>
                <a:lnTo>
                  <a:pt x="324465" y="31370"/>
                </a:lnTo>
              </a:path>
              <a:path w="537210" h="104775">
                <a:moveTo>
                  <a:pt x="324465" y="31370"/>
                </a:moveTo>
                <a:lnTo>
                  <a:pt x="327568" y="31370"/>
                </a:lnTo>
              </a:path>
              <a:path w="537210" h="104775">
                <a:moveTo>
                  <a:pt x="327568" y="31370"/>
                </a:moveTo>
                <a:lnTo>
                  <a:pt x="330671" y="31370"/>
                </a:lnTo>
              </a:path>
              <a:path w="537210" h="104775">
                <a:moveTo>
                  <a:pt x="330671" y="31370"/>
                </a:moveTo>
                <a:lnTo>
                  <a:pt x="333773" y="31370"/>
                </a:lnTo>
              </a:path>
              <a:path w="537210" h="104775">
                <a:moveTo>
                  <a:pt x="333773" y="31370"/>
                </a:moveTo>
                <a:lnTo>
                  <a:pt x="336876" y="31370"/>
                </a:lnTo>
              </a:path>
              <a:path w="537210" h="104775">
                <a:moveTo>
                  <a:pt x="336876" y="31370"/>
                </a:moveTo>
                <a:lnTo>
                  <a:pt x="339982" y="31370"/>
                </a:lnTo>
              </a:path>
              <a:path w="537210" h="104775">
                <a:moveTo>
                  <a:pt x="339982" y="31370"/>
                </a:moveTo>
                <a:lnTo>
                  <a:pt x="343085" y="31370"/>
                </a:lnTo>
              </a:path>
              <a:path w="537210" h="104775">
                <a:moveTo>
                  <a:pt x="343085" y="31370"/>
                </a:moveTo>
                <a:lnTo>
                  <a:pt x="346188" y="31370"/>
                </a:lnTo>
              </a:path>
              <a:path w="537210" h="104775">
                <a:moveTo>
                  <a:pt x="346188" y="31370"/>
                </a:moveTo>
                <a:lnTo>
                  <a:pt x="349291" y="31370"/>
                </a:lnTo>
              </a:path>
              <a:path w="537210" h="104775">
                <a:moveTo>
                  <a:pt x="349291" y="31370"/>
                </a:moveTo>
                <a:lnTo>
                  <a:pt x="352394" y="31370"/>
                </a:lnTo>
              </a:path>
              <a:path w="537210" h="104775">
                <a:moveTo>
                  <a:pt x="352394" y="31370"/>
                </a:moveTo>
                <a:lnTo>
                  <a:pt x="355497" y="31370"/>
                </a:lnTo>
              </a:path>
              <a:path w="537210" h="104775">
                <a:moveTo>
                  <a:pt x="355497" y="31370"/>
                </a:moveTo>
                <a:lnTo>
                  <a:pt x="358600" y="31370"/>
                </a:lnTo>
              </a:path>
              <a:path w="537210" h="104775">
                <a:moveTo>
                  <a:pt x="358600" y="31370"/>
                </a:moveTo>
                <a:lnTo>
                  <a:pt x="361702" y="31370"/>
                </a:lnTo>
              </a:path>
              <a:path w="537210" h="104775">
                <a:moveTo>
                  <a:pt x="361702" y="31370"/>
                </a:moveTo>
                <a:lnTo>
                  <a:pt x="364809" y="31370"/>
                </a:lnTo>
              </a:path>
              <a:path w="537210" h="104775">
                <a:moveTo>
                  <a:pt x="364809" y="31370"/>
                </a:moveTo>
                <a:lnTo>
                  <a:pt x="367911" y="31370"/>
                </a:lnTo>
              </a:path>
              <a:path w="537210" h="104775">
                <a:moveTo>
                  <a:pt x="367911" y="31370"/>
                </a:moveTo>
                <a:lnTo>
                  <a:pt x="371014" y="31370"/>
                </a:lnTo>
              </a:path>
              <a:path w="537210" h="104775">
                <a:moveTo>
                  <a:pt x="371014" y="31370"/>
                </a:moveTo>
                <a:lnTo>
                  <a:pt x="374117" y="31370"/>
                </a:lnTo>
              </a:path>
              <a:path w="537210" h="104775">
                <a:moveTo>
                  <a:pt x="374117" y="31370"/>
                </a:moveTo>
                <a:lnTo>
                  <a:pt x="377220" y="31370"/>
                </a:lnTo>
              </a:path>
              <a:path w="537210" h="104775">
                <a:moveTo>
                  <a:pt x="377220" y="31370"/>
                </a:moveTo>
                <a:lnTo>
                  <a:pt x="380323" y="31370"/>
                </a:lnTo>
              </a:path>
              <a:path w="537210" h="104775">
                <a:moveTo>
                  <a:pt x="380323" y="31370"/>
                </a:moveTo>
                <a:lnTo>
                  <a:pt x="383426" y="31370"/>
                </a:lnTo>
              </a:path>
              <a:path w="537210" h="104775">
                <a:moveTo>
                  <a:pt x="383426" y="31370"/>
                </a:moveTo>
                <a:lnTo>
                  <a:pt x="386529" y="31370"/>
                </a:lnTo>
              </a:path>
              <a:path w="537210" h="104775">
                <a:moveTo>
                  <a:pt x="386529" y="31370"/>
                </a:moveTo>
                <a:lnTo>
                  <a:pt x="389635" y="31370"/>
                </a:lnTo>
              </a:path>
              <a:path w="537210" h="104775">
                <a:moveTo>
                  <a:pt x="389635" y="31370"/>
                </a:moveTo>
                <a:lnTo>
                  <a:pt x="392738" y="31370"/>
                </a:lnTo>
              </a:path>
              <a:path w="537210" h="104775">
                <a:moveTo>
                  <a:pt x="392738" y="31370"/>
                </a:moveTo>
                <a:lnTo>
                  <a:pt x="395496" y="31370"/>
                </a:lnTo>
              </a:path>
              <a:path w="537210" h="104775">
                <a:moveTo>
                  <a:pt x="395496" y="31370"/>
                </a:moveTo>
                <a:lnTo>
                  <a:pt x="398599" y="31370"/>
                </a:lnTo>
              </a:path>
              <a:path w="537210" h="104775">
                <a:moveTo>
                  <a:pt x="398599" y="31370"/>
                </a:moveTo>
                <a:lnTo>
                  <a:pt x="401702" y="31370"/>
                </a:lnTo>
              </a:path>
              <a:path w="537210" h="104775">
                <a:moveTo>
                  <a:pt x="401702" y="31370"/>
                </a:moveTo>
                <a:lnTo>
                  <a:pt x="404805" y="31370"/>
                </a:lnTo>
              </a:path>
              <a:path w="537210" h="104775">
                <a:moveTo>
                  <a:pt x="404805" y="31370"/>
                </a:moveTo>
                <a:lnTo>
                  <a:pt x="407907" y="31370"/>
                </a:lnTo>
              </a:path>
              <a:path w="537210" h="104775">
                <a:moveTo>
                  <a:pt x="407907" y="31370"/>
                </a:moveTo>
                <a:lnTo>
                  <a:pt x="411010" y="31370"/>
                </a:lnTo>
              </a:path>
              <a:path w="537210" h="104775">
                <a:moveTo>
                  <a:pt x="411010" y="31370"/>
                </a:moveTo>
                <a:lnTo>
                  <a:pt x="414113" y="31370"/>
                </a:lnTo>
              </a:path>
              <a:path w="537210" h="104775">
                <a:moveTo>
                  <a:pt x="414113" y="31370"/>
                </a:moveTo>
                <a:lnTo>
                  <a:pt x="417219" y="31370"/>
                </a:lnTo>
              </a:path>
              <a:path w="537210" h="104775">
                <a:moveTo>
                  <a:pt x="417219" y="31370"/>
                </a:moveTo>
                <a:lnTo>
                  <a:pt x="420322" y="31370"/>
                </a:lnTo>
              </a:path>
              <a:path w="537210" h="104775">
                <a:moveTo>
                  <a:pt x="420322" y="31370"/>
                </a:moveTo>
                <a:lnTo>
                  <a:pt x="423425" y="31370"/>
                </a:lnTo>
              </a:path>
              <a:path w="537210" h="104775">
                <a:moveTo>
                  <a:pt x="423425" y="31370"/>
                </a:moveTo>
                <a:lnTo>
                  <a:pt x="426528" y="31370"/>
                </a:lnTo>
              </a:path>
              <a:path w="537210" h="104775">
                <a:moveTo>
                  <a:pt x="426528" y="31370"/>
                </a:moveTo>
                <a:lnTo>
                  <a:pt x="429631" y="31370"/>
                </a:lnTo>
              </a:path>
              <a:path w="537210" h="104775">
                <a:moveTo>
                  <a:pt x="429631" y="31370"/>
                </a:moveTo>
                <a:lnTo>
                  <a:pt x="432734" y="31370"/>
                </a:lnTo>
              </a:path>
              <a:path w="537210" h="104775">
                <a:moveTo>
                  <a:pt x="432734" y="31370"/>
                </a:moveTo>
                <a:lnTo>
                  <a:pt x="435836" y="31370"/>
                </a:lnTo>
              </a:path>
              <a:path w="537210" h="104775">
                <a:moveTo>
                  <a:pt x="435836" y="31370"/>
                </a:moveTo>
                <a:lnTo>
                  <a:pt x="438939" y="31370"/>
                </a:lnTo>
              </a:path>
              <a:path w="537210" h="104775">
                <a:moveTo>
                  <a:pt x="438939" y="31370"/>
                </a:moveTo>
                <a:lnTo>
                  <a:pt x="442045" y="31370"/>
                </a:lnTo>
              </a:path>
              <a:path w="537210" h="104775">
                <a:moveTo>
                  <a:pt x="442045" y="31370"/>
                </a:moveTo>
                <a:lnTo>
                  <a:pt x="445148" y="31370"/>
                </a:lnTo>
              </a:path>
              <a:path w="537210" h="104775">
                <a:moveTo>
                  <a:pt x="445148" y="31370"/>
                </a:moveTo>
                <a:lnTo>
                  <a:pt x="448251" y="31370"/>
                </a:lnTo>
              </a:path>
              <a:path w="537210" h="104775">
                <a:moveTo>
                  <a:pt x="448251" y="31370"/>
                </a:moveTo>
                <a:lnTo>
                  <a:pt x="451354" y="31370"/>
                </a:lnTo>
              </a:path>
              <a:path w="537210" h="104775">
                <a:moveTo>
                  <a:pt x="451354" y="31370"/>
                </a:moveTo>
                <a:lnTo>
                  <a:pt x="454457" y="31370"/>
                </a:lnTo>
              </a:path>
              <a:path w="537210" h="104775">
                <a:moveTo>
                  <a:pt x="454457" y="31370"/>
                </a:moveTo>
                <a:lnTo>
                  <a:pt x="457560" y="31370"/>
                </a:lnTo>
              </a:path>
              <a:path w="537210" h="104775">
                <a:moveTo>
                  <a:pt x="457560" y="31370"/>
                </a:moveTo>
                <a:lnTo>
                  <a:pt x="460663" y="31370"/>
                </a:lnTo>
              </a:path>
              <a:path w="537210" h="104775">
                <a:moveTo>
                  <a:pt x="460663" y="31370"/>
                </a:moveTo>
                <a:lnTo>
                  <a:pt x="463765" y="31370"/>
                </a:lnTo>
              </a:path>
              <a:path w="537210" h="104775">
                <a:moveTo>
                  <a:pt x="463765" y="31370"/>
                </a:moveTo>
                <a:lnTo>
                  <a:pt x="466872" y="31370"/>
                </a:lnTo>
              </a:path>
              <a:path w="537210" h="104775">
                <a:moveTo>
                  <a:pt x="466872" y="31370"/>
                </a:moveTo>
                <a:lnTo>
                  <a:pt x="469974" y="31370"/>
                </a:lnTo>
              </a:path>
              <a:path w="537210" h="104775">
                <a:moveTo>
                  <a:pt x="469974" y="31370"/>
                </a:moveTo>
                <a:lnTo>
                  <a:pt x="473077" y="31370"/>
                </a:lnTo>
              </a:path>
              <a:path w="537210" h="104775">
                <a:moveTo>
                  <a:pt x="473077" y="31370"/>
                </a:moveTo>
                <a:lnTo>
                  <a:pt x="476180" y="31370"/>
                </a:lnTo>
              </a:path>
              <a:path w="537210" h="104775">
                <a:moveTo>
                  <a:pt x="476180" y="31370"/>
                </a:moveTo>
                <a:lnTo>
                  <a:pt x="479283" y="31370"/>
                </a:lnTo>
              </a:path>
              <a:path w="537210" h="104775">
                <a:moveTo>
                  <a:pt x="479283" y="31370"/>
                </a:moveTo>
                <a:lnTo>
                  <a:pt x="482386" y="31370"/>
                </a:lnTo>
              </a:path>
              <a:path w="537210" h="104775">
                <a:moveTo>
                  <a:pt x="482386" y="31370"/>
                </a:moveTo>
                <a:lnTo>
                  <a:pt x="485144" y="31370"/>
                </a:lnTo>
              </a:path>
              <a:path w="537210" h="104775">
                <a:moveTo>
                  <a:pt x="485144" y="31370"/>
                </a:moveTo>
                <a:lnTo>
                  <a:pt x="488247" y="31370"/>
                </a:lnTo>
              </a:path>
              <a:path w="537210" h="104775">
                <a:moveTo>
                  <a:pt x="488247" y="31370"/>
                </a:moveTo>
                <a:lnTo>
                  <a:pt x="491350" y="31370"/>
                </a:lnTo>
              </a:path>
              <a:path w="537210" h="104775">
                <a:moveTo>
                  <a:pt x="491350" y="31370"/>
                </a:moveTo>
                <a:lnTo>
                  <a:pt x="494456" y="31370"/>
                </a:lnTo>
              </a:path>
              <a:path w="537210" h="104775">
                <a:moveTo>
                  <a:pt x="494456" y="31370"/>
                </a:moveTo>
                <a:lnTo>
                  <a:pt x="497559" y="31370"/>
                </a:lnTo>
              </a:path>
              <a:path w="537210" h="104775">
                <a:moveTo>
                  <a:pt x="497559" y="31370"/>
                </a:moveTo>
                <a:lnTo>
                  <a:pt x="500662" y="31370"/>
                </a:lnTo>
              </a:path>
              <a:path w="537210" h="104775">
                <a:moveTo>
                  <a:pt x="500662" y="31370"/>
                </a:moveTo>
                <a:lnTo>
                  <a:pt x="503765" y="31370"/>
                </a:lnTo>
              </a:path>
              <a:path w="537210" h="104775">
                <a:moveTo>
                  <a:pt x="503765" y="31370"/>
                </a:moveTo>
                <a:lnTo>
                  <a:pt x="506868" y="31370"/>
                </a:lnTo>
              </a:path>
              <a:path w="537210" h="104775">
                <a:moveTo>
                  <a:pt x="506868" y="31370"/>
                </a:moveTo>
                <a:lnTo>
                  <a:pt x="509971" y="31370"/>
                </a:lnTo>
              </a:path>
              <a:path w="537210" h="104775">
                <a:moveTo>
                  <a:pt x="509971" y="31370"/>
                </a:moveTo>
                <a:lnTo>
                  <a:pt x="513073" y="31370"/>
                </a:lnTo>
              </a:path>
              <a:path w="537210" h="104775">
                <a:moveTo>
                  <a:pt x="513073" y="31370"/>
                </a:moveTo>
                <a:lnTo>
                  <a:pt x="516176" y="31370"/>
                </a:lnTo>
              </a:path>
              <a:path w="537210" h="104775">
                <a:moveTo>
                  <a:pt x="516176" y="31370"/>
                </a:moveTo>
                <a:lnTo>
                  <a:pt x="519282" y="31370"/>
                </a:lnTo>
              </a:path>
              <a:path w="537210" h="104775">
                <a:moveTo>
                  <a:pt x="519282" y="31370"/>
                </a:moveTo>
                <a:lnTo>
                  <a:pt x="522385" y="31370"/>
                </a:lnTo>
              </a:path>
              <a:path w="537210" h="104775">
                <a:moveTo>
                  <a:pt x="522385" y="31370"/>
                </a:moveTo>
                <a:lnTo>
                  <a:pt x="525488" y="31370"/>
                </a:lnTo>
              </a:path>
              <a:path w="537210" h="104775">
                <a:moveTo>
                  <a:pt x="525488" y="31370"/>
                </a:moveTo>
                <a:lnTo>
                  <a:pt x="528591" y="31370"/>
                </a:lnTo>
              </a:path>
              <a:path w="537210" h="104775">
                <a:moveTo>
                  <a:pt x="528591" y="31370"/>
                </a:moveTo>
                <a:lnTo>
                  <a:pt x="531694" y="31370"/>
                </a:lnTo>
              </a:path>
              <a:path w="537210" h="104775">
                <a:moveTo>
                  <a:pt x="531694" y="31370"/>
                </a:moveTo>
                <a:lnTo>
                  <a:pt x="534797" y="31370"/>
                </a:lnTo>
              </a:path>
              <a:path w="537210" h="104775">
                <a:moveTo>
                  <a:pt x="534797" y="31370"/>
                </a:moveTo>
                <a:lnTo>
                  <a:pt x="536866" y="31370"/>
                </a:lnTo>
              </a:path>
              <a:path w="537210" h="104775">
                <a:moveTo>
                  <a:pt x="293777" y="25166"/>
                </a:moveTo>
                <a:lnTo>
                  <a:pt x="293777" y="37575"/>
                </a:lnTo>
              </a:path>
              <a:path w="537210" h="104775">
                <a:moveTo>
                  <a:pt x="293777" y="37575"/>
                </a:moveTo>
                <a:lnTo>
                  <a:pt x="293777" y="25166"/>
                </a:lnTo>
              </a:path>
              <a:path w="537210" h="104775">
                <a:moveTo>
                  <a:pt x="536866" y="25166"/>
                </a:moveTo>
                <a:lnTo>
                  <a:pt x="536866" y="37575"/>
                </a:lnTo>
              </a:path>
              <a:path w="537210" h="104775">
                <a:moveTo>
                  <a:pt x="536866" y="37575"/>
                </a:moveTo>
                <a:lnTo>
                  <a:pt x="536866" y="25166"/>
                </a:lnTo>
              </a:path>
            </a:pathLst>
          </a:custGeom>
          <a:ln w="3175">
            <a:solidFill>
              <a:srgbClr val="000000"/>
            </a:solidFill>
          </a:ln>
        </p:spPr>
        <p:txBody>
          <a:bodyPr wrap="square" lIns="0" tIns="0" rIns="0" bIns="0" rtlCol="0"/>
          <a:lstStyle/>
          <a:p>
            <a:endParaRPr/>
          </a:p>
        </p:txBody>
      </p:sp>
      <p:sp>
        <p:nvSpPr>
          <p:cNvPr id="173" name="object 173"/>
          <p:cNvSpPr txBox="1"/>
          <p:nvPr/>
        </p:nvSpPr>
        <p:spPr>
          <a:xfrm>
            <a:off x="3067637" y="6663994"/>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₀</a:t>
            </a:r>
            <a:endParaRPr sz="150">
              <a:latin typeface="Trebuchet MS"/>
              <a:cs typeface="Trebuchet MS"/>
            </a:endParaRPr>
          </a:p>
        </p:txBody>
      </p:sp>
      <p:grpSp>
        <p:nvGrpSpPr>
          <p:cNvPr id="174" name="object 174"/>
          <p:cNvGrpSpPr/>
          <p:nvPr/>
        </p:nvGrpSpPr>
        <p:grpSpPr>
          <a:xfrm>
            <a:off x="2997200" y="6680200"/>
            <a:ext cx="406400" cy="330200"/>
            <a:chOff x="2997200" y="6680200"/>
            <a:chExt cx="406400" cy="330200"/>
          </a:xfrm>
        </p:grpSpPr>
        <p:pic>
          <p:nvPicPr>
            <p:cNvPr id="175" name="object 175"/>
            <p:cNvPicPr/>
            <p:nvPr/>
          </p:nvPicPr>
          <p:blipFill>
            <a:blip r:embed="rId11" cstate="print"/>
            <a:stretch>
              <a:fillRect/>
            </a:stretch>
          </p:blipFill>
          <p:spPr>
            <a:xfrm>
              <a:off x="2997200" y="6680200"/>
              <a:ext cx="203200" cy="152400"/>
            </a:xfrm>
            <a:prstGeom prst="rect">
              <a:avLst/>
            </a:prstGeom>
          </p:spPr>
        </p:pic>
        <p:pic>
          <p:nvPicPr>
            <p:cNvPr id="176" name="object 176"/>
            <p:cNvPicPr/>
            <p:nvPr/>
          </p:nvPicPr>
          <p:blipFill>
            <a:blip r:embed="rId12" cstate="print"/>
            <a:stretch>
              <a:fillRect/>
            </a:stretch>
          </p:blipFill>
          <p:spPr>
            <a:xfrm>
              <a:off x="2998315" y="6683898"/>
              <a:ext cx="190898" cy="148501"/>
            </a:xfrm>
            <a:prstGeom prst="rect">
              <a:avLst/>
            </a:prstGeom>
          </p:spPr>
        </p:pic>
        <p:pic>
          <p:nvPicPr>
            <p:cNvPr id="177" name="object 177"/>
            <p:cNvPicPr/>
            <p:nvPr/>
          </p:nvPicPr>
          <p:blipFill>
            <a:blip r:embed="rId13" cstate="print"/>
            <a:stretch>
              <a:fillRect/>
            </a:stretch>
          </p:blipFill>
          <p:spPr>
            <a:xfrm>
              <a:off x="2997200" y="6845300"/>
              <a:ext cx="203200" cy="165100"/>
            </a:xfrm>
            <a:prstGeom prst="rect">
              <a:avLst/>
            </a:prstGeom>
          </p:spPr>
        </p:pic>
        <p:pic>
          <p:nvPicPr>
            <p:cNvPr id="178" name="object 178"/>
            <p:cNvPicPr/>
            <p:nvPr/>
          </p:nvPicPr>
          <p:blipFill>
            <a:blip r:embed="rId14" cstate="print"/>
            <a:stretch>
              <a:fillRect/>
            </a:stretch>
          </p:blipFill>
          <p:spPr>
            <a:xfrm>
              <a:off x="2998315" y="6852221"/>
              <a:ext cx="190898" cy="148501"/>
            </a:xfrm>
            <a:prstGeom prst="rect">
              <a:avLst/>
            </a:prstGeom>
          </p:spPr>
        </p:pic>
        <p:pic>
          <p:nvPicPr>
            <p:cNvPr id="179" name="object 179"/>
            <p:cNvPicPr/>
            <p:nvPr/>
          </p:nvPicPr>
          <p:blipFill>
            <a:blip r:embed="rId15" cstate="print"/>
            <a:stretch>
              <a:fillRect/>
            </a:stretch>
          </p:blipFill>
          <p:spPr>
            <a:xfrm>
              <a:off x="3200400" y="6845300"/>
              <a:ext cx="203200" cy="165100"/>
            </a:xfrm>
            <a:prstGeom prst="rect">
              <a:avLst/>
            </a:prstGeom>
          </p:spPr>
        </p:pic>
        <p:pic>
          <p:nvPicPr>
            <p:cNvPr id="180" name="object 180"/>
            <p:cNvPicPr/>
            <p:nvPr/>
          </p:nvPicPr>
          <p:blipFill>
            <a:blip r:embed="rId16" cstate="print"/>
            <a:stretch>
              <a:fillRect/>
            </a:stretch>
          </p:blipFill>
          <p:spPr>
            <a:xfrm>
              <a:off x="3210506" y="6852221"/>
              <a:ext cx="190898" cy="148501"/>
            </a:xfrm>
            <a:prstGeom prst="rect">
              <a:avLst/>
            </a:prstGeom>
          </p:spPr>
        </p:pic>
      </p:grpSp>
      <p:sp>
        <p:nvSpPr>
          <p:cNvPr id="181" name="object 181"/>
          <p:cNvSpPr txBox="1"/>
          <p:nvPr/>
        </p:nvSpPr>
        <p:spPr>
          <a:xfrm>
            <a:off x="3266870" y="6661401"/>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₁</a:t>
            </a:r>
            <a:endParaRPr sz="150">
              <a:latin typeface="Trebuchet MS"/>
              <a:cs typeface="Trebuchet MS"/>
            </a:endParaRPr>
          </a:p>
        </p:txBody>
      </p:sp>
      <p:grpSp>
        <p:nvGrpSpPr>
          <p:cNvPr id="182" name="object 182"/>
          <p:cNvGrpSpPr/>
          <p:nvPr/>
        </p:nvGrpSpPr>
        <p:grpSpPr>
          <a:xfrm>
            <a:off x="3200400" y="6680200"/>
            <a:ext cx="203200" cy="152400"/>
            <a:chOff x="3200400" y="6680200"/>
            <a:chExt cx="203200" cy="152400"/>
          </a:xfrm>
        </p:grpSpPr>
        <p:pic>
          <p:nvPicPr>
            <p:cNvPr id="183" name="object 183"/>
            <p:cNvPicPr/>
            <p:nvPr/>
          </p:nvPicPr>
          <p:blipFill>
            <a:blip r:embed="rId17" cstate="print"/>
            <a:stretch>
              <a:fillRect/>
            </a:stretch>
          </p:blipFill>
          <p:spPr>
            <a:xfrm>
              <a:off x="3200400" y="6680200"/>
              <a:ext cx="203200" cy="152400"/>
            </a:xfrm>
            <a:prstGeom prst="rect">
              <a:avLst/>
            </a:prstGeom>
          </p:spPr>
        </p:pic>
        <p:pic>
          <p:nvPicPr>
            <p:cNvPr id="184" name="object 184"/>
            <p:cNvPicPr/>
            <p:nvPr/>
          </p:nvPicPr>
          <p:blipFill>
            <a:blip r:embed="rId18" cstate="print"/>
            <a:stretch>
              <a:fillRect/>
            </a:stretch>
          </p:blipFill>
          <p:spPr>
            <a:xfrm>
              <a:off x="3210506" y="6683571"/>
              <a:ext cx="190898" cy="148501"/>
            </a:xfrm>
            <a:prstGeom prst="rect">
              <a:avLst/>
            </a:prstGeom>
          </p:spPr>
        </p:pic>
      </p:grpSp>
      <p:sp>
        <p:nvSpPr>
          <p:cNvPr id="185" name="object 185"/>
          <p:cNvSpPr txBox="1"/>
          <p:nvPr/>
        </p:nvSpPr>
        <p:spPr>
          <a:xfrm>
            <a:off x="3478717" y="6664573"/>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₂</a:t>
            </a:r>
            <a:endParaRPr sz="150">
              <a:latin typeface="Trebuchet MS"/>
              <a:cs typeface="Trebuchet MS"/>
            </a:endParaRPr>
          </a:p>
        </p:txBody>
      </p:sp>
      <p:grpSp>
        <p:nvGrpSpPr>
          <p:cNvPr id="186" name="object 186"/>
          <p:cNvGrpSpPr/>
          <p:nvPr/>
        </p:nvGrpSpPr>
        <p:grpSpPr>
          <a:xfrm>
            <a:off x="3416300" y="6680200"/>
            <a:ext cx="203200" cy="330200"/>
            <a:chOff x="3416300" y="6680200"/>
            <a:chExt cx="203200" cy="330200"/>
          </a:xfrm>
        </p:grpSpPr>
        <p:pic>
          <p:nvPicPr>
            <p:cNvPr id="187" name="object 187"/>
            <p:cNvPicPr/>
            <p:nvPr/>
          </p:nvPicPr>
          <p:blipFill>
            <a:blip r:embed="rId19" cstate="print"/>
            <a:stretch>
              <a:fillRect/>
            </a:stretch>
          </p:blipFill>
          <p:spPr>
            <a:xfrm>
              <a:off x="3416300" y="6680200"/>
              <a:ext cx="203200" cy="152400"/>
            </a:xfrm>
            <a:prstGeom prst="rect">
              <a:avLst/>
            </a:prstGeom>
          </p:spPr>
        </p:pic>
        <p:pic>
          <p:nvPicPr>
            <p:cNvPr id="188" name="object 188"/>
            <p:cNvPicPr/>
            <p:nvPr/>
          </p:nvPicPr>
          <p:blipFill>
            <a:blip r:embed="rId20" cstate="print"/>
            <a:stretch>
              <a:fillRect/>
            </a:stretch>
          </p:blipFill>
          <p:spPr>
            <a:xfrm>
              <a:off x="3422699" y="6683571"/>
              <a:ext cx="190710" cy="148501"/>
            </a:xfrm>
            <a:prstGeom prst="rect">
              <a:avLst/>
            </a:prstGeom>
          </p:spPr>
        </p:pic>
        <p:pic>
          <p:nvPicPr>
            <p:cNvPr id="189" name="object 189"/>
            <p:cNvPicPr/>
            <p:nvPr/>
          </p:nvPicPr>
          <p:blipFill>
            <a:blip r:embed="rId21" cstate="print"/>
            <a:stretch>
              <a:fillRect/>
            </a:stretch>
          </p:blipFill>
          <p:spPr>
            <a:xfrm>
              <a:off x="3416300" y="6845300"/>
              <a:ext cx="203200" cy="165100"/>
            </a:xfrm>
            <a:prstGeom prst="rect">
              <a:avLst/>
            </a:prstGeom>
          </p:spPr>
        </p:pic>
        <p:pic>
          <p:nvPicPr>
            <p:cNvPr id="190" name="object 190"/>
            <p:cNvPicPr/>
            <p:nvPr/>
          </p:nvPicPr>
          <p:blipFill>
            <a:blip r:embed="rId22" cstate="print"/>
            <a:stretch>
              <a:fillRect/>
            </a:stretch>
          </p:blipFill>
          <p:spPr>
            <a:xfrm>
              <a:off x="3422699" y="6852221"/>
              <a:ext cx="190898" cy="148501"/>
            </a:xfrm>
            <a:prstGeom prst="rect">
              <a:avLst/>
            </a:prstGeom>
          </p:spPr>
        </p:pic>
      </p:grpSp>
      <p:sp>
        <p:nvSpPr>
          <p:cNvPr id="191" name="object 191"/>
          <p:cNvSpPr txBox="1"/>
          <p:nvPr/>
        </p:nvSpPr>
        <p:spPr>
          <a:xfrm>
            <a:off x="3771575" y="6622357"/>
            <a:ext cx="127635" cy="86360"/>
          </a:xfrm>
          <a:prstGeom prst="rect">
            <a:avLst/>
          </a:prstGeom>
        </p:spPr>
        <p:txBody>
          <a:bodyPr vert="horz" wrap="square" lIns="0" tIns="13970" rIns="0" bIns="0" rtlCol="0">
            <a:spAutoFit/>
          </a:bodyPr>
          <a:lstStyle/>
          <a:p>
            <a:pPr marL="12700">
              <a:lnSpc>
                <a:spcPts val="350"/>
              </a:lnSpc>
              <a:spcBef>
                <a:spcPts val="110"/>
              </a:spcBef>
            </a:pPr>
            <a:r>
              <a:rPr sz="300" b="1" spc="-50" dirty="0">
                <a:latin typeface="Arial"/>
                <a:cs typeface="Arial"/>
              </a:rPr>
              <a:t>B</a:t>
            </a:r>
            <a:endParaRPr sz="300">
              <a:latin typeface="Arial"/>
              <a:cs typeface="Arial"/>
            </a:endParaRPr>
          </a:p>
          <a:p>
            <a:pPr marR="5080" algn="r">
              <a:lnSpc>
                <a:spcPts val="110"/>
              </a:lnSpc>
            </a:pPr>
            <a:r>
              <a:rPr sz="100" b="1" spc="-25" dirty="0">
                <a:latin typeface="Arial"/>
                <a:cs typeface="Arial"/>
              </a:rPr>
              <a:t>450</a:t>
            </a:r>
            <a:endParaRPr sz="100">
              <a:latin typeface="Arial"/>
              <a:cs typeface="Arial"/>
            </a:endParaRPr>
          </a:p>
        </p:txBody>
      </p:sp>
      <p:grpSp>
        <p:nvGrpSpPr>
          <p:cNvPr id="192" name="object 192"/>
          <p:cNvGrpSpPr/>
          <p:nvPr/>
        </p:nvGrpSpPr>
        <p:grpSpPr>
          <a:xfrm>
            <a:off x="2989977" y="7112000"/>
            <a:ext cx="1671320" cy="520700"/>
            <a:chOff x="2989977" y="7112000"/>
            <a:chExt cx="1671320" cy="520700"/>
          </a:xfrm>
        </p:grpSpPr>
        <p:pic>
          <p:nvPicPr>
            <p:cNvPr id="193" name="object 193"/>
            <p:cNvPicPr/>
            <p:nvPr/>
          </p:nvPicPr>
          <p:blipFill>
            <a:blip r:embed="rId23" cstate="print"/>
            <a:stretch>
              <a:fillRect/>
            </a:stretch>
          </p:blipFill>
          <p:spPr>
            <a:xfrm>
              <a:off x="2989977" y="7173750"/>
              <a:ext cx="298106" cy="289565"/>
            </a:xfrm>
            <a:prstGeom prst="rect">
              <a:avLst/>
            </a:prstGeom>
          </p:spPr>
        </p:pic>
        <p:pic>
          <p:nvPicPr>
            <p:cNvPr id="194" name="object 194"/>
            <p:cNvPicPr/>
            <p:nvPr/>
          </p:nvPicPr>
          <p:blipFill>
            <a:blip r:embed="rId24" cstate="print"/>
            <a:stretch>
              <a:fillRect/>
            </a:stretch>
          </p:blipFill>
          <p:spPr>
            <a:xfrm>
              <a:off x="3326474" y="7173750"/>
              <a:ext cx="295460" cy="289565"/>
            </a:xfrm>
            <a:prstGeom prst="rect">
              <a:avLst/>
            </a:prstGeom>
          </p:spPr>
        </p:pic>
        <p:pic>
          <p:nvPicPr>
            <p:cNvPr id="195" name="object 195"/>
            <p:cNvPicPr/>
            <p:nvPr/>
          </p:nvPicPr>
          <p:blipFill>
            <a:blip r:embed="rId25" cstate="print"/>
            <a:stretch>
              <a:fillRect/>
            </a:stretch>
          </p:blipFill>
          <p:spPr>
            <a:xfrm>
              <a:off x="3835400" y="7112000"/>
              <a:ext cx="825500" cy="520700"/>
            </a:xfrm>
            <a:prstGeom prst="rect">
              <a:avLst/>
            </a:prstGeom>
          </p:spPr>
        </p:pic>
        <p:sp>
          <p:nvSpPr>
            <p:cNvPr id="196" name="object 196"/>
            <p:cNvSpPr/>
            <p:nvPr/>
          </p:nvSpPr>
          <p:spPr>
            <a:xfrm>
              <a:off x="3847192" y="7114119"/>
              <a:ext cx="813435" cy="518159"/>
            </a:xfrm>
            <a:custGeom>
              <a:avLst/>
              <a:gdLst/>
              <a:ahLst/>
              <a:cxnLst/>
              <a:rect l="l" t="t" r="r" b="b"/>
              <a:pathLst>
                <a:path w="813435" h="518159">
                  <a:moveTo>
                    <a:pt x="813311" y="0"/>
                  </a:moveTo>
                  <a:lnTo>
                    <a:pt x="0" y="0"/>
                  </a:lnTo>
                  <a:lnTo>
                    <a:pt x="0" y="517565"/>
                  </a:lnTo>
                  <a:lnTo>
                    <a:pt x="813311" y="517565"/>
                  </a:lnTo>
                  <a:lnTo>
                    <a:pt x="813311" y="0"/>
                  </a:lnTo>
                  <a:close/>
                </a:path>
              </a:pathLst>
            </a:custGeom>
            <a:solidFill>
              <a:srgbClr val="FFFFFF"/>
            </a:solidFill>
          </p:spPr>
          <p:txBody>
            <a:bodyPr wrap="square" lIns="0" tIns="0" rIns="0" bIns="0" rtlCol="0"/>
            <a:lstStyle/>
            <a:p>
              <a:endParaRPr/>
            </a:p>
          </p:txBody>
        </p:sp>
        <p:sp>
          <p:nvSpPr>
            <p:cNvPr id="197" name="object 197"/>
            <p:cNvSpPr/>
            <p:nvPr/>
          </p:nvSpPr>
          <p:spPr>
            <a:xfrm>
              <a:off x="3958565" y="7590212"/>
              <a:ext cx="66675" cy="8890"/>
            </a:xfrm>
            <a:custGeom>
              <a:avLst/>
              <a:gdLst/>
              <a:ahLst/>
              <a:cxnLst/>
              <a:rect l="l" t="t" r="r" b="b"/>
              <a:pathLst>
                <a:path w="66675" h="8890">
                  <a:moveTo>
                    <a:pt x="66456" y="0"/>
                  </a:moveTo>
                  <a:lnTo>
                    <a:pt x="0" y="0"/>
                  </a:lnTo>
                  <a:lnTo>
                    <a:pt x="0" y="8494"/>
                  </a:lnTo>
                  <a:lnTo>
                    <a:pt x="66456" y="8494"/>
                  </a:lnTo>
                  <a:lnTo>
                    <a:pt x="66456" y="0"/>
                  </a:lnTo>
                  <a:close/>
                </a:path>
              </a:pathLst>
            </a:custGeom>
            <a:solidFill>
              <a:srgbClr val="D4D4D4"/>
            </a:solidFill>
          </p:spPr>
          <p:txBody>
            <a:bodyPr wrap="square" lIns="0" tIns="0" rIns="0" bIns="0" rtlCol="0"/>
            <a:lstStyle/>
            <a:p>
              <a:endParaRPr/>
            </a:p>
          </p:txBody>
        </p:sp>
        <p:sp>
          <p:nvSpPr>
            <p:cNvPr id="198" name="object 198"/>
            <p:cNvSpPr/>
            <p:nvPr/>
          </p:nvSpPr>
          <p:spPr>
            <a:xfrm>
              <a:off x="3956523"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199" name="object 199"/>
            <p:cNvSpPr/>
            <p:nvPr/>
          </p:nvSpPr>
          <p:spPr>
            <a:xfrm>
              <a:off x="3958213" y="7589859"/>
              <a:ext cx="0" cy="8255"/>
            </a:xfrm>
            <a:custGeom>
              <a:avLst/>
              <a:gdLst/>
              <a:ahLst/>
              <a:cxnLst/>
              <a:rect l="l" t="t" r="r" b="b"/>
              <a:pathLst>
                <a:path h="8254">
                  <a:moveTo>
                    <a:pt x="0" y="7786"/>
                  </a:moveTo>
                  <a:lnTo>
                    <a:pt x="0" y="0"/>
                  </a:lnTo>
                </a:path>
              </a:pathLst>
            </a:custGeom>
            <a:ln w="3383">
              <a:solidFill>
                <a:srgbClr val="000000"/>
              </a:solidFill>
            </a:ln>
          </p:spPr>
          <p:txBody>
            <a:bodyPr wrap="square" lIns="0" tIns="0" rIns="0" bIns="0" rtlCol="0"/>
            <a:lstStyle/>
            <a:p>
              <a:endParaRPr/>
            </a:p>
          </p:txBody>
        </p:sp>
        <p:sp>
          <p:nvSpPr>
            <p:cNvPr id="200" name="object 200"/>
            <p:cNvSpPr/>
            <p:nvPr/>
          </p:nvSpPr>
          <p:spPr>
            <a:xfrm>
              <a:off x="3958213" y="7589859"/>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01" name="object 201"/>
            <p:cNvSpPr/>
            <p:nvPr/>
          </p:nvSpPr>
          <p:spPr>
            <a:xfrm>
              <a:off x="4024669" y="7589859"/>
              <a:ext cx="0" cy="8255"/>
            </a:xfrm>
            <a:custGeom>
              <a:avLst/>
              <a:gdLst/>
              <a:ahLst/>
              <a:cxnLst/>
              <a:rect l="l" t="t" r="r" b="b"/>
              <a:pathLst>
                <a:path h="8254">
                  <a:moveTo>
                    <a:pt x="0" y="0"/>
                  </a:moveTo>
                  <a:lnTo>
                    <a:pt x="0" y="7786"/>
                  </a:lnTo>
                </a:path>
              </a:pathLst>
            </a:custGeom>
            <a:ln w="3383">
              <a:solidFill>
                <a:srgbClr val="000000"/>
              </a:solidFill>
            </a:ln>
          </p:spPr>
          <p:txBody>
            <a:bodyPr wrap="square" lIns="0" tIns="0" rIns="0" bIns="0" rtlCol="0"/>
            <a:lstStyle/>
            <a:p>
              <a:endParaRPr/>
            </a:p>
          </p:txBody>
        </p:sp>
        <p:sp>
          <p:nvSpPr>
            <p:cNvPr id="202" name="object 202"/>
            <p:cNvSpPr/>
            <p:nvPr/>
          </p:nvSpPr>
          <p:spPr>
            <a:xfrm>
              <a:off x="3974827" y="7589505"/>
              <a:ext cx="33655" cy="635"/>
            </a:xfrm>
            <a:custGeom>
              <a:avLst/>
              <a:gdLst/>
              <a:ahLst/>
              <a:cxnLst/>
              <a:rect l="l" t="t" r="r" b="b"/>
              <a:pathLst>
                <a:path w="33654" h="634">
                  <a:moveTo>
                    <a:pt x="0" y="0"/>
                  </a:moveTo>
                  <a:lnTo>
                    <a:pt x="33228" y="0"/>
                  </a:lnTo>
                </a:path>
                <a:path w="33654" h="634">
                  <a:moveTo>
                    <a:pt x="33228" y="0"/>
                  </a:moveTo>
                  <a:lnTo>
                    <a:pt x="0" y="0"/>
                  </a:lnTo>
                </a:path>
                <a:path w="33654" h="634">
                  <a:moveTo>
                    <a:pt x="16614" y="0"/>
                  </a:moveTo>
                  <a:lnTo>
                    <a:pt x="16614" y="353"/>
                  </a:lnTo>
                </a:path>
              </a:pathLst>
            </a:custGeom>
            <a:ln w="3175">
              <a:solidFill>
                <a:srgbClr val="000000"/>
              </a:solidFill>
            </a:ln>
          </p:spPr>
          <p:txBody>
            <a:bodyPr wrap="square" lIns="0" tIns="0" rIns="0" bIns="0" rtlCol="0"/>
            <a:lstStyle/>
            <a:p>
              <a:endParaRPr/>
            </a:p>
          </p:txBody>
        </p:sp>
        <p:sp>
          <p:nvSpPr>
            <p:cNvPr id="203" name="object 203"/>
            <p:cNvSpPr/>
            <p:nvPr/>
          </p:nvSpPr>
          <p:spPr>
            <a:xfrm>
              <a:off x="4324784" y="7595521"/>
              <a:ext cx="66675" cy="3810"/>
            </a:xfrm>
            <a:custGeom>
              <a:avLst/>
              <a:gdLst/>
              <a:ahLst/>
              <a:cxnLst/>
              <a:rect l="l" t="t" r="r" b="b"/>
              <a:pathLst>
                <a:path w="66675" h="3809">
                  <a:moveTo>
                    <a:pt x="66456" y="0"/>
                  </a:moveTo>
                  <a:lnTo>
                    <a:pt x="0" y="0"/>
                  </a:lnTo>
                  <a:lnTo>
                    <a:pt x="0" y="3185"/>
                  </a:lnTo>
                  <a:lnTo>
                    <a:pt x="66456" y="3185"/>
                  </a:lnTo>
                  <a:lnTo>
                    <a:pt x="66456" y="0"/>
                  </a:lnTo>
                  <a:close/>
                </a:path>
              </a:pathLst>
            </a:custGeom>
            <a:solidFill>
              <a:srgbClr val="D4D4D4"/>
            </a:solidFill>
          </p:spPr>
          <p:txBody>
            <a:bodyPr wrap="square" lIns="0" tIns="0" rIns="0" bIns="0" rtlCol="0"/>
            <a:lstStyle/>
            <a:p>
              <a:endParaRPr/>
            </a:p>
          </p:txBody>
        </p:sp>
        <p:sp>
          <p:nvSpPr>
            <p:cNvPr id="204" name="object 204"/>
            <p:cNvSpPr/>
            <p:nvPr/>
          </p:nvSpPr>
          <p:spPr>
            <a:xfrm>
              <a:off x="4322741"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05" name="object 205"/>
            <p:cNvSpPr/>
            <p:nvPr/>
          </p:nvSpPr>
          <p:spPr>
            <a:xfrm>
              <a:off x="4324431" y="7595169"/>
              <a:ext cx="0" cy="2540"/>
            </a:xfrm>
            <a:custGeom>
              <a:avLst/>
              <a:gdLst/>
              <a:ahLst/>
              <a:cxnLst/>
              <a:rect l="l" t="t" r="r" b="b"/>
              <a:pathLst>
                <a:path h="2540">
                  <a:moveTo>
                    <a:pt x="0" y="2477"/>
                  </a:moveTo>
                  <a:lnTo>
                    <a:pt x="0" y="0"/>
                  </a:lnTo>
                </a:path>
              </a:pathLst>
            </a:custGeom>
            <a:ln w="3383">
              <a:solidFill>
                <a:srgbClr val="000000"/>
              </a:solidFill>
            </a:ln>
          </p:spPr>
          <p:txBody>
            <a:bodyPr wrap="square" lIns="0" tIns="0" rIns="0" bIns="0" rtlCol="0"/>
            <a:lstStyle/>
            <a:p>
              <a:endParaRPr/>
            </a:p>
          </p:txBody>
        </p:sp>
        <p:sp>
          <p:nvSpPr>
            <p:cNvPr id="206" name="object 206"/>
            <p:cNvSpPr/>
            <p:nvPr/>
          </p:nvSpPr>
          <p:spPr>
            <a:xfrm>
              <a:off x="4324431" y="7595169"/>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07" name="object 207"/>
            <p:cNvSpPr/>
            <p:nvPr/>
          </p:nvSpPr>
          <p:spPr>
            <a:xfrm>
              <a:off x="4390887" y="7595169"/>
              <a:ext cx="0" cy="2540"/>
            </a:xfrm>
            <a:custGeom>
              <a:avLst/>
              <a:gdLst/>
              <a:ahLst/>
              <a:cxnLst/>
              <a:rect l="l" t="t" r="r" b="b"/>
              <a:pathLst>
                <a:path h="2540">
                  <a:moveTo>
                    <a:pt x="0" y="0"/>
                  </a:moveTo>
                  <a:lnTo>
                    <a:pt x="0" y="2477"/>
                  </a:lnTo>
                </a:path>
              </a:pathLst>
            </a:custGeom>
            <a:ln w="3383">
              <a:solidFill>
                <a:srgbClr val="000000"/>
              </a:solidFill>
            </a:ln>
          </p:spPr>
          <p:txBody>
            <a:bodyPr wrap="square" lIns="0" tIns="0" rIns="0" bIns="0" rtlCol="0"/>
            <a:lstStyle/>
            <a:p>
              <a:endParaRPr/>
            </a:p>
          </p:txBody>
        </p:sp>
        <p:sp>
          <p:nvSpPr>
            <p:cNvPr id="208" name="object 208"/>
            <p:cNvSpPr/>
            <p:nvPr/>
          </p:nvSpPr>
          <p:spPr>
            <a:xfrm>
              <a:off x="4341045" y="7594107"/>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09" name="object 209"/>
            <p:cNvSpPr/>
            <p:nvPr/>
          </p:nvSpPr>
          <p:spPr>
            <a:xfrm>
              <a:off x="4058250" y="7588796"/>
              <a:ext cx="66675" cy="10160"/>
            </a:xfrm>
            <a:custGeom>
              <a:avLst/>
              <a:gdLst/>
              <a:ahLst/>
              <a:cxnLst/>
              <a:rect l="l" t="t" r="r" b="b"/>
              <a:pathLst>
                <a:path w="66675" h="10159">
                  <a:moveTo>
                    <a:pt x="66456" y="0"/>
                  </a:moveTo>
                  <a:lnTo>
                    <a:pt x="0" y="0"/>
                  </a:lnTo>
                  <a:lnTo>
                    <a:pt x="0" y="9910"/>
                  </a:lnTo>
                  <a:lnTo>
                    <a:pt x="66456" y="9910"/>
                  </a:lnTo>
                  <a:lnTo>
                    <a:pt x="66456" y="0"/>
                  </a:lnTo>
                  <a:close/>
                </a:path>
              </a:pathLst>
            </a:custGeom>
            <a:solidFill>
              <a:srgbClr val="A0A0A4"/>
            </a:solidFill>
          </p:spPr>
          <p:txBody>
            <a:bodyPr wrap="square" lIns="0" tIns="0" rIns="0" bIns="0" rtlCol="0"/>
            <a:lstStyle/>
            <a:p>
              <a:endParaRPr/>
            </a:p>
          </p:txBody>
        </p:sp>
        <p:sp>
          <p:nvSpPr>
            <p:cNvPr id="210" name="object 210"/>
            <p:cNvSpPr/>
            <p:nvPr/>
          </p:nvSpPr>
          <p:spPr>
            <a:xfrm>
              <a:off x="4056562"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11" name="object 211"/>
            <p:cNvSpPr/>
            <p:nvPr/>
          </p:nvSpPr>
          <p:spPr>
            <a:xfrm>
              <a:off x="4058251" y="7588444"/>
              <a:ext cx="0" cy="9525"/>
            </a:xfrm>
            <a:custGeom>
              <a:avLst/>
              <a:gdLst/>
              <a:ahLst/>
              <a:cxnLst/>
              <a:rect l="l" t="t" r="r" b="b"/>
              <a:pathLst>
                <a:path h="9525">
                  <a:moveTo>
                    <a:pt x="0" y="9202"/>
                  </a:moveTo>
                  <a:lnTo>
                    <a:pt x="0" y="0"/>
                  </a:lnTo>
                </a:path>
              </a:pathLst>
            </a:custGeom>
            <a:ln w="3383">
              <a:solidFill>
                <a:srgbClr val="000000"/>
              </a:solidFill>
            </a:ln>
          </p:spPr>
          <p:txBody>
            <a:bodyPr wrap="square" lIns="0" tIns="0" rIns="0" bIns="0" rtlCol="0"/>
            <a:lstStyle/>
            <a:p>
              <a:endParaRPr/>
            </a:p>
          </p:txBody>
        </p:sp>
        <p:sp>
          <p:nvSpPr>
            <p:cNvPr id="212" name="object 212"/>
            <p:cNvSpPr/>
            <p:nvPr/>
          </p:nvSpPr>
          <p:spPr>
            <a:xfrm>
              <a:off x="4058251" y="7588444"/>
              <a:ext cx="66675" cy="0"/>
            </a:xfrm>
            <a:custGeom>
              <a:avLst/>
              <a:gdLst/>
              <a:ahLst/>
              <a:cxnLst/>
              <a:rect l="l" t="t" r="r" b="b"/>
              <a:pathLst>
                <a:path w="66675">
                  <a:moveTo>
                    <a:pt x="0" y="0"/>
                  </a:moveTo>
                  <a:lnTo>
                    <a:pt x="66103" y="0"/>
                  </a:lnTo>
                </a:path>
              </a:pathLst>
            </a:custGeom>
            <a:ln w="3378">
              <a:solidFill>
                <a:srgbClr val="000000"/>
              </a:solidFill>
            </a:ln>
          </p:spPr>
          <p:txBody>
            <a:bodyPr wrap="square" lIns="0" tIns="0" rIns="0" bIns="0" rtlCol="0"/>
            <a:lstStyle/>
            <a:p>
              <a:endParaRPr/>
            </a:p>
          </p:txBody>
        </p:sp>
        <p:sp>
          <p:nvSpPr>
            <p:cNvPr id="213" name="object 213"/>
            <p:cNvSpPr/>
            <p:nvPr/>
          </p:nvSpPr>
          <p:spPr>
            <a:xfrm>
              <a:off x="4124354" y="7588444"/>
              <a:ext cx="0" cy="9525"/>
            </a:xfrm>
            <a:custGeom>
              <a:avLst/>
              <a:gdLst/>
              <a:ahLst/>
              <a:cxnLst/>
              <a:rect l="l" t="t" r="r" b="b"/>
              <a:pathLst>
                <a:path h="9525">
                  <a:moveTo>
                    <a:pt x="0" y="0"/>
                  </a:moveTo>
                  <a:lnTo>
                    <a:pt x="0" y="9202"/>
                  </a:lnTo>
                </a:path>
              </a:pathLst>
            </a:custGeom>
            <a:ln w="3383">
              <a:solidFill>
                <a:srgbClr val="000000"/>
              </a:solidFill>
            </a:ln>
          </p:spPr>
          <p:txBody>
            <a:bodyPr wrap="square" lIns="0" tIns="0" rIns="0" bIns="0" rtlCol="0"/>
            <a:lstStyle/>
            <a:p>
              <a:endParaRPr/>
            </a:p>
          </p:txBody>
        </p:sp>
        <p:sp>
          <p:nvSpPr>
            <p:cNvPr id="214" name="object 214"/>
            <p:cNvSpPr/>
            <p:nvPr/>
          </p:nvSpPr>
          <p:spPr>
            <a:xfrm>
              <a:off x="4074865" y="7587382"/>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15" name="object 215"/>
            <p:cNvSpPr/>
            <p:nvPr/>
          </p:nvSpPr>
          <p:spPr>
            <a:xfrm>
              <a:off x="4424823" y="7595875"/>
              <a:ext cx="66675" cy="3175"/>
            </a:xfrm>
            <a:custGeom>
              <a:avLst/>
              <a:gdLst/>
              <a:ahLst/>
              <a:cxnLst/>
              <a:rect l="l" t="t" r="r" b="b"/>
              <a:pathLst>
                <a:path w="66675" h="3175">
                  <a:moveTo>
                    <a:pt x="66456" y="0"/>
                  </a:moveTo>
                  <a:lnTo>
                    <a:pt x="0" y="0"/>
                  </a:lnTo>
                  <a:lnTo>
                    <a:pt x="0" y="2831"/>
                  </a:lnTo>
                  <a:lnTo>
                    <a:pt x="66456" y="2831"/>
                  </a:lnTo>
                  <a:lnTo>
                    <a:pt x="66456" y="0"/>
                  </a:lnTo>
                  <a:close/>
                </a:path>
              </a:pathLst>
            </a:custGeom>
            <a:solidFill>
              <a:srgbClr val="A0A0A4"/>
            </a:solidFill>
          </p:spPr>
          <p:txBody>
            <a:bodyPr wrap="square" lIns="0" tIns="0" rIns="0" bIns="0" rtlCol="0"/>
            <a:lstStyle/>
            <a:p>
              <a:endParaRPr/>
            </a:p>
          </p:txBody>
        </p:sp>
        <p:sp>
          <p:nvSpPr>
            <p:cNvPr id="216" name="object 216"/>
            <p:cNvSpPr/>
            <p:nvPr/>
          </p:nvSpPr>
          <p:spPr>
            <a:xfrm>
              <a:off x="4422780"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17" name="object 217"/>
            <p:cNvSpPr/>
            <p:nvPr/>
          </p:nvSpPr>
          <p:spPr>
            <a:xfrm>
              <a:off x="4424469" y="7595877"/>
              <a:ext cx="0" cy="1905"/>
            </a:xfrm>
            <a:custGeom>
              <a:avLst/>
              <a:gdLst/>
              <a:ahLst/>
              <a:cxnLst/>
              <a:rect l="l" t="t" r="r" b="b"/>
              <a:pathLst>
                <a:path h="1904">
                  <a:moveTo>
                    <a:pt x="0" y="1769"/>
                  </a:moveTo>
                  <a:lnTo>
                    <a:pt x="0" y="0"/>
                  </a:lnTo>
                </a:path>
              </a:pathLst>
            </a:custGeom>
            <a:ln w="3383">
              <a:solidFill>
                <a:srgbClr val="000000"/>
              </a:solidFill>
            </a:ln>
          </p:spPr>
          <p:txBody>
            <a:bodyPr wrap="square" lIns="0" tIns="0" rIns="0" bIns="0" rtlCol="0"/>
            <a:lstStyle/>
            <a:p>
              <a:endParaRPr/>
            </a:p>
          </p:txBody>
        </p:sp>
        <p:sp>
          <p:nvSpPr>
            <p:cNvPr id="218" name="object 218"/>
            <p:cNvSpPr/>
            <p:nvPr/>
          </p:nvSpPr>
          <p:spPr>
            <a:xfrm>
              <a:off x="4424469" y="7595877"/>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19" name="object 219"/>
            <p:cNvSpPr/>
            <p:nvPr/>
          </p:nvSpPr>
          <p:spPr>
            <a:xfrm>
              <a:off x="4490926" y="7595877"/>
              <a:ext cx="0" cy="1905"/>
            </a:xfrm>
            <a:custGeom>
              <a:avLst/>
              <a:gdLst/>
              <a:ahLst/>
              <a:cxnLst/>
              <a:rect l="l" t="t" r="r" b="b"/>
              <a:pathLst>
                <a:path h="1904">
                  <a:moveTo>
                    <a:pt x="0" y="0"/>
                  </a:moveTo>
                  <a:lnTo>
                    <a:pt x="0" y="1769"/>
                  </a:lnTo>
                </a:path>
              </a:pathLst>
            </a:custGeom>
            <a:ln w="3383">
              <a:solidFill>
                <a:srgbClr val="000000"/>
              </a:solidFill>
            </a:ln>
          </p:spPr>
          <p:txBody>
            <a:bodyPr wrap="square" lIns="0" tIns="0" rIns="0" bIns="0" rtlCol="0"/>
            <a:lstStyle/>
            <a:p>
              <a:endParaRPr/>
            </a:p>
          </p:txBody>
        </p:sp>
        <p:sp>
          <p:nvSpPr>
            <p:cNvPr id="220" name="object 220"/>
            <p:cNvSpPr/>
            <p:nvPr/>
          </p:nvSpPr>
          <p:spPr>
            <a:xfrm>
              <a:off x="4441083" y="7594815"/>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21" name="object 221"/>
            <p:cNvSpPr/>
            <p:nvPr/>
          </p:nvSpPr>
          <p:spPr>
            <a:xfrm>
              <a:off x="4158289" y="7229889"/>
              <a:ext cx="66675" cy="368935"/>
            </a:xfrm>
            <a:custGeom>
              <a:avLst/>
              <a:gdLst/>
              <a:ahLst/>
              <a:cxnLst/>
              <a:rect l="l" t="t" r="r" b="b"/>
              <a:pathLst>
                <a:path w="66675" h="368934">
                  <a:moveTo>
                    <a:pt x="66456" y="0"/>
                  </a:moveTo>
                  <a:lnTo>
                    <a:pt x="0" y="0"/>
                  </a:lnTo>
                  <a:lnTo>
                    <a:pt x="0" y="368817"/>
                  </a:lnTo>
                  <a:lnTo>
                    <a:pt x="66456" y="368817"/>
                  </a:lnTo>
                  <a:lnTo>
                    <a:pt x="66456" y="0"/>
                  </a:lnTo>
                  <a:close/>
                </a:path>
              </a:pathLst>
            </a:custGeom>
            <a:solidFill>
              <a:srgbClr val="5F5F5F"/>
            </a:solidFill>
          </p:spPr>
          <p:txBody>
            <a:bodyPr wrap="square" lIns="0" tIns="0" rIns="0" bIns="0" rtlCol="0"/>
            <a:lstStyle/>
            <a:p>
              <a:endParaRPr/>
            </a:p>
          </p:txBody>
        </p:sp>
        <p:sp>
          <p:nvSpPr>
            <p:cNvPr id="222" name="object 222"/>
            <p:cNvSpPr/>
            <p:nvPr/>
          </p:nvSpPr>
          <p:spPr>
            <a:xfrm>
              <a:off x="4156600"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23" name="object 223"/>
            <p:cNvSpPr/>
            <p:nvPr/>
          </p:nvSpPr>
          <p:spPr>
            <a:xfrm>
              <a:off x="4158289" y="7229536"/>
              <a:ext cx="0" cy="368300"/>
            </a:xfrm>
            <a:custGeom>
              <a:avLst/>
              <a:gdLst/>
              <a:ahLst/>
              <a:cxnLst/>
              <a:rect l="l" t="t" r="r" b="b"/>
              <a:pathLst>
                <a:path h="368300">
                  <a:moveTo>
                    <a:pt x="0" y="368109"/>
                  </a:moveTo>
                  <a:lnTo>
                    <a:pt x="0" y="0"/>
                  </a:lnTo>
                </a:path>
              </a:pathLst>
            </a:custGeom>
            <a:ln w="3383">
              <a:solidFill>
                <a:srgbClr val="000000"/>
              </a:solidFill>
            </a:ln>
          </p:spPr>
          <p:txBody>
            <a:bodyPr wrap="square" lIns="0" tIns="0" rIns="0" bIns="0" rtlCol="0"/>
            <a:lstStyle/>
            <a:p>
              <a:endParaRPr/>
            </a:p>
          </p:txBody>
        </p:sp>
        <p:sp>
          <p:nvSpPr>
            <p:cNvPr id="224" name="object 224"/>
            <p:cNvSpPr/>
            <p:nvPr/>
          </p:nvSpPr>
          <p:spPr>
            <a:xfrm>
              <a:off x="4158289" y="7229536"/>
              <a:ext cx="66675" cy="0"/>
            </a:xfrm>
            <a:custGeom>
              <a:avLst/>
              <a:gdLst/>
              <a:ahLst/>
              <a:cxnLst/>
              <a:rect l="l" t="t" r="r" b="b"/>
              <a:pathLst>
                <a:path w="66675">
                  <a:moveTo>
                    <a:pt x="0" y="0"/>
                  </a:moveTo>
                  <a:lnTo>
                    <a:pt x="66103" y="0"/>
                  </a:lnTo>
                </a:path>
              </a:pathLst>
            </a:custGeom>
            <a:ln w="3378">
              <a:solidFill>
                <a:srgbClr val="000000"/>
              </a:solidFill>
            </a:ln>
          </p:spPr>
          <p:txBody>
            <a:bodyPr wrap="square" lIns="0" tIns="0" rIns="0" bIns="0" rtlCol="0"/>
            <a:lstStyle/>
            <a:p>
              <a:endParaRPr/>
            </a:p>
          </p:txBody>
        </p:sp>
        <p:sp>
          <p:nvSpPr>
            <p:cNvPr id="225" name="object 225"/>
            <p:cNvSpPr/>
            <p:nvPr/>
          </p:nvSpPr>
          <p:spPr>
            <a:xfrm>
              <a:off x="4224392" y="7229536"/>
              <a:ext cx="0" cy="368300"/>
            </a:xfrm>
            <a:custGeom>
              <a:avLst/>
              <a:gdLst/>
              <a:ahLst/>
              <a:cxnLst/>
              <a:rect l="l" t="t" r="r" b="b"/>
              <a:pathLst>
                <a:path h="368300">
                  <a:moveTo>
                    <a:pt x="0" y="0"/>
                  </a:moveTo>
                  <a:lnTo>
                    <a:pt x="0" y="368109"/>
                  </a:lnTo>
                </a:path>
              </a:pathLst>
            </a:custGeom>
            <a:ln w="3383">
              <a:solidFill>
                <a:srgbClr val="000000"/>
              </a:solidFill>
            </a:ln>
          </p:spPr>
          <p:txBody>
            <a:bodyPr wrap="square" lIns="0" tIns="0" rIns="0" bIns="0" rtlCol="0"/>
            <a:lstStyle/>
            <a:p>
              <a:endParaRPr/>
            </a:p>
          </p:txBody>
        </p:sp>
        <p:sp>
          <p:nvSpPr>
            <p:cNvPr id="226" name="object 226"/>
            <p:cNvSpPr/>
            <p:nvPr/>
          </p:nvSpPr>
          <p:spPr>
            <a:xfrm>
              <a:off x="4174903" y="7210777"/>
              <a:ext cx="33655" cy="19050"/>
            </a:xfrm>
            <a:custGeom>
              <a:avLst/>
              <a:gdLst/>
              <a:ahLst/>
              <a:cxnLst/>
              <a:rect l="l" t="t" r="r" b="b"/>
              <a:pathLst>
                <a:path w="33654" h="19050">
                  <a:moveTo>
                    <a:pt x="0" y="0"/>
                  </a:moveTo>
                  <a:lnTo>
                    <a:pt x="33228" y="0"/>
                  </a:lnTo>
                </a:path>
                <a:path w="33654" h="19050">
                  <a:moveTo>
                    <a:pt x="33228" y="0"/>
                  </a:moveTo>
                  <a:lnTo>
                    <a:pt x="0" y="0"/>
                  </a:lnTo>
                </a:path>
                <a:path w="33654" h="19050">
                  <a:moveTo>
                    <a:pt x="16614" y="0"/>
                  </a:moveTo>
                  <a:lnTo>
                    <a:pt x="16614" y="18759"/>
                  </a:lnTo>
                </a:path>
              </a:pathLst>
            </a:custGeom>
            <a:ln w="3175">
              <a:solidFill>
                <a:srgbClr val="000000"/>
              </a:solidFill>
            </a:ln>
          </p:spPr>
          <p:txBody>
            <a:bodyPr wrap="square" lIns="0" tIns="0" rIns="0" bIns="0" rtlCol="0"/>
            <a:lstStyle/>
            <a:p>
              <a:endParaRPr/>
            </a:p>
          </p:txBody>
        </p:sp>
        <p:pic>
          <p:nvPicPr>
            <p:cNvPr id="227" name="object 227"/>
            <p:cNvPicPr/>
            <p:nvPr/>
          </p:nvPicPr>
          <p:blipFill>
            <a:blip r:embed="rId26" cstate="print"/>
            <a:stretch>
              <a:fillRect/>
            </a:stretch>
          </p:blipFill>
          <p:spPr>
            <a:xfrm>
              <a:off x="4522818" y="7448567"/>
              <a:ext cx="69481" cy="150771"/>
            </a:xfrm>
            <a:prstGeom prst="rect">
              <a:avLst/>
            </a:prstGeom>
          </p:spPr>
        </p:pic>
        <p:sp>
          <p:nvSpPr>
            <p:cNvPr id="228" name="object 228"/>
            <p:cNvSpPr/>
            <p:nvPr/>
          </p:nvSpPr>
          <p:spPr>
            <a:xfrm>
              <a:off x="3908370" y="7598354"/>
              <a:ext cx="732790" cy="6985"/>
            </a:xfrm>
            <a:custGeom>
              <a:avLst/>
              <a:gdLst/>
              <a:ahLst/>
              <a:cxnLst/>
              <a:rect l="l" t="t" r="r" b="b"/>
              <a:pathLst>
                <a:path w="732789" h="6984">
                  <a:moveTo>
                    <a:pt x="0" y="0"/>
                  </a:moveTo>
                  <a:lnTo>
                    <a:pt x="3534" y="0"/>
                  </a:lnTo>
                </a:path>
                <a:path w="732789" h="6984">
                  <a:moveTo>
                    <a:pt x="3534" y="0"/>
                  </a:moveTo>
                  <a:lnTo>
                    <a:pt x="6716" y="0"/>
                  </a:lnTo>
                </a:path>
                <a:path w="732789" h="6984">
                  <a:moveTo>
                    <a:pt x="6716" y="0"/>
                  </a:moveTo>
                  <a:lnTo>
                    <a:pt x="10251" y="0"/>
                  </a:lnTo>
                </a:path>
                <a:path w="732789" h="6984">
                  <a:moveTo>
                    <a:pt x="10251" y="0"/>
                  </a:moveTo>
                  <a:lnTo>
                    <a:pt x="13432" y="0"/>
                  </a:lnTo>
                </a:path>
                <a:path w="732789" h="6984">
                  <a:moveTo>
                    <a:pt x="13432" y="0"/>
                  </a:moveTo>
                  <a:lnTo>
                    <a:pt x="16967" y="0"/>
                  </a:lnTo>
                </a:path>
                <a:path w="732789" h="6984">
                  <a:moveTo>
                    <a:pt x="16967" y="0"/>
                  </a:moveTo>
                  <a:lnTo>
                    <a:pt x="20502" y="0"/>
                  </a:lnTo>
                </a:path>
                <a:path w="732789" h="6984">
                  <a:moveTo>
                    <a:pt x="20502" y="0"/>
                  </a:moveTo>
                  <a:lnTo>
                    <a:pt x="23683" y="0"/>
                  </a:lnTo>
                </a:path>
                <a:path w="732789" h="6984">
                  <a:moveTo>
                    <a:pt x="23683" y="0"/>
                  </a:moveTo>
                  <a:lnTo>
                    <a:pt x="27218" y="0"/>
                  </a:lnTo>
                </a:path>
                <a:path w="732789" h="6984">
                  <a:moveTo>
                    <a:pt x="27218" y="0"/>
                  </a:moveTo>
                  <a:lnTo>
                    <a:pt x="30400" y="0"/>
                  </a:lnTo>
                </a:path>
                <a:path w="732789" h="6984">
                  <a:moveTo>
                    <a:pt x="30400" y="0"/>
                  </a:moveTo>
                  <a:lnTo>
                    <a:pt x="33935" y="0"/>
                  </a:lnTo>
                </a:path>
                <a:path w="732789" h="6984">
                  <a:moveTo>
                    <a:pt x="33935" y="0"/>
                  </a:moveTo>
                  <a:lnTo>
                    <a:pt x="37470" y="0"/>
                  </a:lnTo>
                </a:path>
                <a:path w="732789" h="6984">
                  <a:moveTo>
                    <a:pt x="37470" y="0"/>
                  </a:moveTo>
                  <a:lnTo>
                    <a:pt x="40651" y="0"/>
                  </a:lnTo>
                </a:path>
                <a:path w="732789" h="6984">
                  <a:moveTo>
                    <a:pt x="40651" y="0"/>
                  </a:moveTo>
                  <a:lnTo>
                    <a:pt x="44186" y="0"/>
                  </a:lnTo>
                </a:path>
                <a:path w="732789" h="6984">
                  <a:moveTo>
                    <a:pt x="44186" y="0"/>
                  </a:moveTo>
                  <a:lnTo>
                    <a:pt x="47721" y="0"/>
                  </a:lnTo>
                </a:path>
                <a:path w="732789" h="6984">
                  <a:moveTo>
                    <a:pt x="47721" y="0"/>
                  </a:moveTo>
                  <a:lnTo>
                    <a:pt x="50902" y="0"/>
                  </a:lnTo>
                </a:path>
                <a:path w="732789" h="6984">
                  <a:moveTo>
                    <a:pt x="50902" y="0"/>
                  </a:moveTo>
                  <a:lnTo>
                    <a:pt x="54437" y="0"/>
                  </a:lnTo>
                </a:path>
                <a:path w="732789" h="6984">
                  <a:moveTo>
                    <a:pt x="54437" y="0"/>
                  </a:moveTo>
                  <a:lnTo>
                    <a:pt x="57619" y="0"/>
                  </a:lnTo>
                </a:path>
                <a:path w="732789" h="6984">
                  <a:moveTo>
                    <a:pt x="57619" y="0"/>
                  </a:moveTo>
                  <a:lnTo>
                    <a:pt x="61154" y="0"/>
                  </a:lnTo>
                </a:path>
                <a:path w="732789" h="6984">
                  <a:moveTo>
                    <a:pt x="61154" y="0"/>
                  </a:moveTo>
                  <a:lnTo>
                    <a:pt x="64689" y="0"/>
                  </a:lnTo>
                </a:path>
                <a:path w="732789" h="6984">
                  <a:moveTo>
                    <a:pt x="64689" y="0"/>
                  </a:moveTo>
                  <a:lnTo>
                    <a:pt x="67870" y="0"/>
                  </a:lnTo>
                </a:path>
                <a:path w="732789" h="6984">
                  <a:moveTo>
                    <a:pt x="67870" y="0"/>
                  </a:moveTo>
                  <a:lnTo>
                    <a:pt x="71405" y="0"/>
                  </a:lnTo>
                </a:path>
                <a:path w="732789" h="6984">
                  <a:moveTo>
                    <a:pt x="71405" y="0"/>
                  </a:moveTo>
                  <a:lnTo>
                    <a:pt x="74586" y="0"/>
                  </a:lnTo>
                </a:path>
                <a:path w="732789" h="6984">
                  <a:moveTo>
                    <a:pt x="74586" y="0"/>
                  </a:moveTo>
                  <a:lnTo>
                    <a:pt x="78121" y="0"/>
                  </a:lnTo>
                </a:path>
                <a:path w="732789" h="6984">
                  <a:moveTo>
                    <a:pt x="78121" y="0"/>
                  </a:moveTo>
                  <a:lnTo>
                    <a:pt x="81656" y="0"/>
                  </a:lnTo>
                </a:path>
                <a:path w="732789" h="6984">
                  <a:moveTo>
                    <a:pt x="81656" y="0"/>
                  </a:moveTo>
                  <a:lnTo>
                    <a:pt x="84838" y="0"/>
                  </a:lnTo>
                </a:path>
                <a:path w="732789" h="6984">
                  <a:moveTo>
                    <a:pt x="84838" y="0"/>
                  </a:moveTo>
                  <a:lnTo>
                    <a:pt x="88373" y="0"/>
                  </a:lnTo>
                </a:path>
                <a:path w="732789" h="6984">
                  <a:moveTo>
                    <a:pt x="88373" y="0"/>
                  </a:moveTo>
                  <a:lnTo>
                    <a:pt x="91554" y="0"/>
                  </a:lnTo>
                </a:path>
                <a:path w="732789" h="6984">
                  <a:moveTo>
                    <a:pt x="91554" y="0"/>
                  </a:moveTo>
                  <a:lnTo>
                    <a:pt x="95089" y="0"/>
                  </a:lnTo>
                </a:path>
                <a:path w="732789" h="6984">
                  <a:moveTo>
                    <a:pt x="95089" y="0"/>
                  </a:moveTo>
                  <a:lnTo>
                    <a:pt x="98624" y="0"/>
                  </a:lnTo>
                </a:path>
                <a:path w="732789" h="6984">
                  <a:moveTo>
                    <a:pt x="98624" y="0"/>
                  </a:moveTo>
                  <a:lnTo>
                    <a:pt x="101805" y="0"/>
                  </a:lnTo>
                </a:path>
                <a:path w="732789" h="6984">
                  <a:moveTo>
                    <a:pt x="101805" y="0"/>
                  </a:moveTo>
                  <a:lnTo>
                    <a:pt x="105340" y="0"/>
                  </a:lnTo>
                </a:path>
                <a:path w="732789" h="6984">
                  <a:moveTo>
                    <a:pt x="105340" y="0"/>
                  </a:moveTo>
                  <a:lnTo>
                    <a:pt x="108522" y="0"/>
                  </a:lnTo>
                </a:path>
                <a:path w="732789" h="6984">
                  <a:moveTo>
                    <a:pt x="108522" y="0"/>
                  </a:moveTo>
                  <a:lnTo>
                    <a:pt x="112057" y="0"/>
                  </a:lnTo>
                </a:path>
                <a:path w="732789" h="6984">
                  <a:moveTo>
                    <a:pt x="112057" y="0"/>
                  </a:moveTo>
                  <a:lnTo>
                    <a:pt x="115592" y="0"/>
                  </a:lnTo>
                </a:path>
                <a:path w="732789" h="6984">
                  <a:moveTo>
                    <a:pt x="115592" y="0"/>
                  </a:moveTo>
                  <a:lnTo>
                    <a:pt x="118773" y="0"/>
                  </a:lnTo>
                </a:path>
                <a:path w="732789" h="6984">
                  <a:moveTo>
                    <a:pt x="118773" y="0"/>
                  </a:moveTo>
                  <a:lnTo>
                    <a:pt x="122308" y="0"/>
                  </a:lnTo>
                </a:path>
                <a:path w="732789" h="6984">
                  <a:moveTo>
                    <a:pt x="122308" y="0"/>
                  </a:moveTo>
                  <a:lnTo>
                    <a:pt x="125489" y="0"/>
                  </a:lnTo>
                </a:path>
                <a:path w="732789" h="6984">
                  <a:moveTo>
                    <a:pt x="125489" y="0"/>
                  </a:moveTo>
                  <a:lnTo>
                    <a:pt x="129024" y="0"/>
                  </a:lnTo>
                </a:path>
                <a:path w="732789" h="6984">
                  <a:moveTo>
                    <a:pt x="129024" y="0"/>
                  </a:moveTo>
                  <a:lnTo>
                    <a:pt x="132559" y="0"/>
                  </a:lnTo>
                </a:path>
                <a:path w="732789" h="6984">
                  <a:moveTo>
                    <a:pt x="132559" y="0"/>
                  </a:moveTo>
                  <a:lnTo>
                    <a:pt x="135741" y="0"/>
                  </a:lnTo>
                </a:path>
                <a:path w="732789" h="6984">
                  <a:moveTo>
                    <a:pt x="135741" y="0"/>
                  </a:moveTo>
                  <a:lnTo>
                    <a:pt x="139276" y="0"/>
                  </a:lnTo>
                </a:path>
                <a:path w="732789" h="6984">
                  <a:moveTo>
                    <a:pt x="139276" y="0"/>
                  </a:moveTo>
                  <a:lnTo>
                    <a:pt x="142810" y="0"/>
                  </a:lnTo>
                </a:path>
                <a:path w="732789" h="6984">
                  <a:moveTo>
                    <a:pt x="142810" y="0"/>
                  </a:moveTo>
                  <a:lnTo>
                    <a:pt x="145992" y="0"/>
                  </a:lnTo>
                </a:path>
                <a:path w="732789" h="6984">
                  <a:moveTo>
                    <a:pt x="145992" y="0"/>
                  </a:moveTo>
                  <a:lnTo>
                    <a:pt x="149527" y="0"/>
                  </a:lnTo>
                </a:path>
                <a:path w="732789" h="6984">
                  <a:moveTo>
                    <a:pt x="149527" y="0"/>
                  </a:moveTo>
                  <a:lnTo>
                    <a:pt x="152708" y="0"/>
                  </a:lnTo>
                </a:path>
                <a:path w="732789" h="6984">
                  <a:moveTo>
                    <a:pt x="152708" y="0"/>
                  </a:moveTo>
                  <a:lnTo>
                    <a:pt x="156243" y="0"/>
                  </a:lnTo>
                </a:path>
                <a:path w="732789" h="6984">
                  <a:moveTo>
                    <a:pt x="156243" y="0"/>
                  </a:moveTo>
                  <a:lnTo>
                    <a:pt x="159778" y="0"/>
                  </a:lnTo>
                </a:path>
                <a:path w="732789" h="6984">
                  <a:moveTo>
                    <a:pt x="159778" y="0"/>
                  </a:moveTo>
                  <a:lnTo>
                    <a:pt x="162960" y="0"/>
                  </a:lnTo>
                </a:path>
                <a:path w="732789" h="6984">
                  <a:moveTo>
                    <a:pt x="162960" y="0"/>
                  </a:moveTo>
                  <a:lnTo>
                    <a:pt x="166494" y="0"/>
                  </a:lnTo>
                </a:path>
                <a:path w="732789" h="6984">
                  <a:moveTo>
                    <a:pt x="166494" y="0"/>
                  </a:moveTo>
                  <a:lnTo>
                    <a:pt x="169676" y="0"/>
                  </a:lnTo>
                </a:path>
                <a:path w="732789" h="6984">
                  <a:moveTo>
                    <a:pt x="169676" y="0"/>
                  </a:moveTo>
                  <a:lnTo>
                    <a:pt x="173211" y="0"/>
                  </a:lnTo>
                </a:path>
                <a:path w="732789" h="6984">
                  <a:moveTo>
                    <a:pt x="173211" y="0"/>
                  </a:moveTo>
                  <a:lnTo>
                    <a:pt x="176746" y="0"/>
                  </a:lnTo>
                </a:path>
                <a:path w="732789" h="6984">
                  <a:moveTo>
                    <a:pt x="176746" y="0"/>
                  </a:moveTo>
                  <a:lnTo>
                    <a:pt x="179927" y="0"/>
                  </a:lnTo>
                </a:path>
                <a:path w="732789" h="6984">
                  <a:moveTo>
                    <a:pt x="179927" y="0"/>
                  </a:moveTo>
                  <a:lnTo>
                    <a:pt x="183462" y="0"/>
                  </a:lnTo>
                </a:path>
                <a:path w="732789" h="6984">
                  <a:moveTo>
                    <a:pt x="183462" y="0"/>
                  </a:moveTo>
                  <a:lnTo>
                    <a:pt x="186644" y="0"/>
                  </a:lnTo>
                </a:path>
                <a:path w="732789" h="6984">
                  <a:moveTo>
                    <a:pt x="186644" y="0"/>
                  </a:moveTo>
                  <a:lnTo>
                    <a:pt x="190178" y="0"/>
                  </a:lnTo>
                </a:path>
                <a:path w="732789" h="6984">
                  <a:moveTo>
                    <a:pt x="190178" y="0"/>
                  </a:moveTo>
                  <a:lnTo>
                    <a:pt x="193713" y="0"/>
                  </a:lnTo>
                </a:path>
                <a:path w="732789" h="6984">
                  <a:moveTo>
                    <a:pt x="193713" y="0"/>
                  </a:moveTo>
                  <a:lnTo>
                    <a:pt x="196895" y="0"/>
                  </a:lnTo>
                </a:path>
                <a:path w="732789" h="6984">
                  <a:moveTo>
                    <a:pt x="196895" y="0"/>
                  </a:moveTo>
                  <a:lnTo>
                    <a:pt x="200430" y="0"/>
                  </a:lnTo>
                </a:path>
                <a:path w="732789" h="6984">
                  <a:moveTo>
                    <a:pt x="200430" y="0"/>
                  </a:moveTo>
                  <a:lnTo>
                    <a:pt x="203611" y="0"/>
                  </a:lnTo>
                </a:path>
                <a:path w="732789" h="6984">
                  <a:moveTo>
                    <a:pt x="203611" y="0"/>
                  </a:moveTo>
                  <a:lnTo>
                    <a:pt x="207146" y="0"/>
                  </a:lnTo>
                </a:path>
                <a:path w="732789" h="6984">
                  <a:moveTo>
                    <a:pt x="207146" y="0"/>
                  </a:moveTo>
                  <a:lnTo>
                    <a:pt x="210681" y="0"/>
                  </a:lnTo>
                </a:path>
                <a:path w="732789" h="6984">
                  <a:moveTo>
                    <a:pt x="210681" y="0"/>
                  </a:moveTo>
                  <a:lnTo>
                    <a:pt x="213862" y="0"/>
                  </a:lnTo>
                </a:path>
                <a:path w="732789" h="6984">
                  <a:moveTo>
                    <a:pt x="213862" y="0"/>
                  </a:moveTo>
                  <a:lnTo>
                    <a:pt x="217397" y="0"/>
                  </a:lnTo>
                </a:path>
                <a:path w="732789" h="6984">
                  <a:moveTo>
                    <a:pt x="217397" y="0"/>
                  </a:moveTo>
                  <a:lnTo>
                    <a:pt x="220579" y="0"/>
                  </a:lnTo>
                </a:path>
                <a:path w="732789" h="6984">
                  <a:moveTo>
                    <a:pt x="220579" y="0"/>
                  </a:moveTo>
                  <a:lnTo>
                    <a:pt x="224114" y="0"/>
                  </a:lnTo>
                </a:path>
                <a:path w="732789" h="6984">
                  <a:moveTo>
                    <a:pt x="224114" y="0"/>
                  </a:moveTo>
                  <a:lnTo>
                    <a:pt x="227649" y="0"/>
                  </a:lnTo>
                </a:path>
                <a:path w="732789" h="6984">
                  <a:moveTo>
                    <a:pt x="227649" y="0"/>
                  </a:moveTo>
                  <a:lnTo>
                    <a:pt x="230830" y="0"/>
                  </a:lnTo>
                </a:path>
                <a:path w="732789" h="6984">
                  <a:moveTo>
                    <a:pt x="230830" y="0"/>
                  </a:moveTo>
                  <a:lnTo>
                    <a:pt x="234365" y="0"/>
                  </a:lnTo>
                </a:path>
                <a:path w="732789" h="6984">
                  <a:moveTo>
                    <a:pt x="234365" y="0"/>
                  </a:moveTo>
                  <a:lnTo>
                    <a:pt x="237900" y="0"/>
                  </a:lnTo>
                </a:path>
                <a:path w="732789" h="6984">
                  <a:moveTo>
                    <a:pt x="237900" y="0"/>
                  </a:moveTo>
                  <a:lnTo>
                    <a:pt x="241081" y="0"/>
                  </a:lnTo>
                </a:path>
                <a:path w="732789" h="6984">
                  <a:moveTo>
                    <a:pt x="241081" y="0"/>
                  </a:moveTo>
                  <a:lnTo>
                    <a:pt x="244616" y="0"/>
                  </a:lnTo>
                </a:path>
                <a:path w="732789" h="6984">
                  <a:moveTo>
                    <a:pt x="244616" y="0"/>
                  </a:moveTo>
                  <a:lnTo>
                    <a:pt x="247798" y="0"/>
                  </a:lnTo>
                </a:path>
                <a:path w="732789" h="6984">
                  <a:moveTo>
                    <a:pt x="247798" y="0"/>
                  </a:moveTo>
                  <a:lnTo>
                    <a:pt x="251333" y="0"/>
                  </a:lnTo>
                </a:path>
                <a:path w="732789" h="6984">
                  <a:moveTo>
                    <a:pt x="251333" y="0"/>
                  </a:moveTo>
                  <a:lnTo>
                    <a:pt x="254868" y="0"/>
                  </a:lnTo>
                </a:path>
                <a:path w="732789" h="6984">
                  <a:moveTo>
                    <a:pt x="254868" y="0"/>
                  </a:moveTo>
                  <a:lnTo>
                    <a:pt x="258049" y="0"/>
                  </a:lnTo>
                </a:path>
                <a:path w="732789" h="6984">
                  <a:moveTo>
                    <a:pt x="258049" y="0"/>
                  </a:moveTo>
                  <a:lnTo>
                    <a:pt x="261584" y="0"/>
                  </a:lnTo>
                </a:path>
                <a:path w="732789" h="6984">
                  <a:moveTo>
                    <a:pt x="261584" y="0"/>
                  </a:moveTo>
                  <a:lnTo>
                    <a:pt x="264765" y="0"/>
                  </a:lnTo>
                </a:path>
                <a:path w="732789" h="6984">
                  <a:moveTo>
                    <a:pt x="264765" y="0"/>
                  </a:moveTo>
                  <a:lnTo>
                    <a:pt x="268300" y="0"/>
                  </a:lnTo>
                </a:path>
                <a:path w="732789" h="6984">
                  <a:moveTo>
                    <a:pt x="268300" y="0"/>
                  </a:moveTo>
                  <a:lnTo>
                    <a:pt x="271835" y="0"/>
                  </a:lnTo>
                </a:path>
                <a:path w="732789" h="6984">
                  <a:moveTo>
                    <a:pt x="271835" y="0"/>
                  </a:moveTo>
                  <a:lnTo>
                    <a:pt x="275017" y="0"/>
                  </a:lnTo>
                </a:path>
                <a:path w="732789" h="6984">
                  <a:moveTo>
                    <a:pt x="275017" y="0"/>
                  </a:moveTo>
                  <a:lnTo>
                    <a:pt x="278552" y="0"/>
                  </a:lnTo>
                </a:path>
                <a:path w="732789" h="6984">
                  <a:moveTo>
                    <a:pt x="278552" y="0"/>
                  </a:moveTo>
                  <a:lnTo>
                    <a:pt x="281733" y="0"/>
                  </a:lnTo>
                </a:path>
                <a:path w="732789" h="6984">
                  <a:moveTo>
                    <a:pt x="281733" y="0"/>
                  </a:moveTo>
                  <a:lnTo>
                    <a:pt x="285268" y="0"/>
                  </a:lnTo>
                </a:path>
                <a:path w="732789" h="6984">
                  <a:moveTo>
                    <a:pt x="285268" y="0"/>
                  </a:moveTo>
                  <a:lnTo>
                    <a:pt x="288803" y="0"/>
                  </a:lnTo>
                </a:path>
                <a:path w="732789" h="6984">
                  <a:moveTo>
                    <a:pt x="288803" y="0"/>
                  </a:moveTo>
                  <a:lnTo>
                    <a:pt x="291984" y="0"/>
                  </a:lnTo>
                </a:path>
                <a:path w="732789" h="6984">
                  <a:moveTo>
                    <a:pt x="291984" y="0"/>
                  </a:moveTo>
                  <a:lnTo>
                    <a:pt x="295519" y="0"/>
                  </a:lnTo>
                </a:path>
                <a:path w="732789" h="6984">
                  <a:moveTo>
                    <a:pt x="295519" y="0"/>
                  </a:moveTo>
                  <a:lnTo>
                    <a:pt x="298701" y="0"/>
                  </a:lnTo>
                </a:path>
                <a:path w="732789" h="6984">
                  <a:moveTo>
                    <a:pt x="298701" y="0"/>
                  </a:moveTo>
                  <a:lnTo>
                    <a:pt x="302236" y="0"/>
                  </a:lnTo>
                </a:path>
                <a:path w="732789" h="6984">
                  <a:moveTo>
                    <a:pt x="302236" y="0"/>
                  </a:moveTo>
                  <a:lnTo>
                    <a:pt x="305770" y="0"/>
                  </a:lnTo>
                </a:path>
                <a:path w="732789" h="6984">
                  <a:moveTo>
                    <a:pt x="305770" y="0"/>
                  </a:moveTo>
                  <a:lnTo>
                    <a:pt x="308952" y="0"/>
                  </a:lnTo>
                </a:path>
                <a:path w="732789" h="6984">
                  <a:moveTo>
                    <a:pt x="308952" y="0"/>
                  </a:moveTo>
                  <a:lnTo>
                    <a:pt x="312487" y="0"/>
                  </a:lnTo>
                </a:path>
                <a:path w="732789" h="6984">
                  <a:moveTo>
                    <a:pt x="312487" y="0"/>
                  </a:moveTo>
                  <a:lnTo>
                    <a:pt x="315668" y="0"/>
                  </a:lnTo>
                </a:path>
                <a:path w="732789" h="6984">
                  <a:moveTo>
                    <a:pt x="315668" y="0"/>
                  </a:moveTo>
                  <a:lnTo>
                    <a:pt x="319203" y="0"/>
                  </a:lnTo>
                </a:path>
                <a:path w="732789" h="6984">
                  <a:moveTo>
                    <a:pt x="319203" y="0"/>
                  </a:moveTo>
                  <a:lnTo>
                    <a:pt x="322738" y="0"/>
                  </a:lnTo>
                </a:path>
                <a:path w="732789" h="6984">
                  <a:moveTo>
                    <a:pt x="322738" y="0"/>
                  </a:moveTo>
                  <a:lnTo>
                    <a:pt x="325920" y="0"/>
                  </a:lnTo>
                </a:path>
                <a:path w="732789" h="6984">
                  <a:moveTo>
                    <a:pt x="325920" y="0"/>
                  </a:moveTo>
                  <a:lnTo>
                    <a:pt x="329454" y="0"/>
                  </a:lnTo>
                </a:path>
                <a:path w="732789" h="6984">
                  <a:moveTo>
                    <a:pt x="329454" y="0"/>
                  </a:moveTo>
                  <a:lnTo>
                    <a:pt x="332989" y="0"/>
                  </a:lnTo>
                </a:path>
                <a:path w="732789" h="6984">
                  <a:moveTo>
                    <a:pt x="332989" y="0"/>
                  </a:moveTo>
                  <a:lnTo>
                    <a:pt x="336171" y="0"/>
                  </a:lnTo>
                </a:path>
                <a:path w="732789" h="6984">
                  <a:moveTo>
                    <a:pt x="336171" y="0"/>
                  </a:moveTo>
                  <a:lnTo>
                    <a:pt x="339706" y="0"/>
                  </a:lnTo>
                </a:path>
                <a:path w="732789" h="6984">
                  <a:moveTo>
                    <a:pt x="339706" y="0"/>
                  </a:moveTo>
                  <a:lnTo>
                    <a:pt x="342887" y="0"/>
                  </a:lnTo>
                </a:path>
                <a:path w="732789" h="6984">
                  <a:moveTo>
                    <a:pt x="342887" y="0"/>
                  </a:moveTo>
                  <a:lnTo>
                    <a:pt x="346422" y="0"/>
                  </a:lnTo>
                </a:path>
                <a:path w="732789" h="6984">
                  <a:moveTo>
                    <a:pt x="346422" y="0"/>
                  </a:moveTo>
                  <a:lnTo>
                    <a:pt x="349957" y="0"/>
                  </a:lnTo>
                </a:path>
                <a:path w="732789" h="6984">
                  <a:moveTo>
                    <a:pt x="349957" y="0"/>
                  </a:moveTo>
                  <a:lnTo>
                    <a:pt x="353138" y="0"/>
                  </a:lnTo>
                </a:path>
                <a:path w="732789" h="6984">
                  <a:moveTo>
                    <a:pt x="353138" y="0"/>
                  </a:moveTo>
                  <a:lnTo>
                    <a:pt x="356673" y="0"/>
                  </a:lnTo>
                </a:path>
                <a:path w="732789" h="6984">
                  <a:moveTo>
                    <a:pt x="356673" y="0"/>
                  </a:moveTo>
                  <a:lnTo>
                    <a:pt x="359855" y="0"/>
                  </a:lnTo>
                </a:path>
                <a:path w="732789" h="6984">
                  <a:moveTo>
                    <a:pt x="359855" y="0"/>
                  </a:moveTo>
                  <a:lnTo>
                    <a:pt x="363390" y="0"/>
                  </a:lnTo>
                </a:path>
                <a:path w="732789" h="6984">
                  <a:moveTo>
                    <a:pt x="363390" y="0"/>
                  </a:moveTo>
                  <a:lnTo>
                    <a:pt x="366925" y="0"/>
                  </a:lnTo>
                </a:path>
                <a:path w="732789" h="6984">
                  <a:moveTo>
                    <a:pt x="366925" y="0"/>
                  </a:moveTo>
                  <a:lnTo>
                    <a:pt x="370106" y="0"/>
                  </a:lnTo>
                </a:path>
                <a:path w="732789" h="6984">
                  <a:moveTo>
                    <a:pt x="370106" y="0"/>
                  </a:moveTo>
                  <a:lnTo>
                    <a:pt x="373641" y="0"/>
                  </a:lnTo>
                </a:path>
                <a:path w="732789" h="6984">
                  <a:moveTo>
                    <a:pt x="373641" y="0"/>
                  </a:moveTo>
                  <a:lnTo>
                    <a:pt x="376822" y="0"/>
                  </a:lnTo>
                </a:path>
                <a:path w="732789" h="6984">
                  <a:moveTo>
                    <a:pt x="376822" y="0"/>
                  </a:moveTo>
                  <a:lnTo>
                    <a:pt x="380357" y="0"/>
                  </a:lnTo>
                </a:path>
                <a:path w="732789" h="6984">
                  <a:moveTo>
                    <a:pt x="380357" y="0"/>
                  </a:moveTo>
                  <a:lnTo>
                    <a:pt x="383892" y="0"/>
                  </a:lnTo>
                </a:path>
                <a:path w="732789" h="6984">
                  <a:moveTo>
                    <a:pt x="383892" y="0"/>
                  </a:moveTo>
                  <a:lnTo>
                    <a:pt x="387074" y="0"/>
                  </a:lnTo>
                </a:path>
                <a:path w="732789" h="6984">
                  <a:moveTo>
                    <a:pt x="387074" y="0"/>
                  </a:moveTo>
                  <a:lnTo>
                    <a:pt x="390609" y="0"/>
                  </a:lnTo>
                </a:path>
                <a:path w="732789" h="6984">
                  <a:moveTo>
                    <a:pt x="390609" y="0"/>
                  </a:moveTo>
                  <a:lnTo>
                    <a:pt x="393790" y="0"/>
                  </a:lnTo>
                </a:path>
                <a:path w="732789" h="6984">
                  <a:moveTo>
                    <a:pt x="393790" y="0"/>
                  </a:moveTo>
                  <a:lnTo>
                    <a:pt x="397325" y="0"/>
                  </a:lnTo>
                </a:path>
                <a:path w="732789" h="6984">
                  <a:moveTo>
                    <a:pt x="397325" y="0"/>
                  </a:moveTo>
                  <a:lnTo>
                    <a:pt x="400860" y="0"/>
                  </a:lnTo>
                </a:path>
                <a:path w="732789" h="6984">
                  <a:moveTo>
                    <a:pt x="400860" y="0"/>
                  </a:moveTo>
                  <a:lnTo>
                    <a:pt x="404041" y="0"/>
                  </a:lnTo>
                </a:path>
                <a:path w="732789" h="6984">
                  <a:moveTo>
                    <a:pt x="404041" y="0"/>
                  </a:moveTo>
                  <a:lnTo>
                    <a:pt x="407576" y="0"/>
                  </a:lnTo>
                </a:path>
                <a:path w="732789" h="6984">
                  <a:moveTo>
                    <a:pt x="407576" y="0"/>
                  </a:moveTo>
                  <a:lnTo>
                    <a:pt x="411111" y="0"/>
                  </a:lnTo>
                </a:path>
                <a:path w="732789" h="6984">
                  <a:moveTo>
                    <a:pt x="411111" y="0"/>
                  </a:moveTo>
                  <a:lnTo>
                    <a:pt x="414293" y="0"/>
                  </a:lnTo>
                </a:path>
                <a:path w="732789" h="6984">
                  <a:moveTo>
                    <a:pt x="414293" y="0"/>
                  </a:moveTo>
                  <a:lnTo>
                    <a:pt x="417828" y="0"/>
                  </a:lnTo>
                </a:path>
                <a:path w="732789" h="6984">
                  <a:moveTo>
                    <a:pt x="417828" y="0"/>
                  </a:moveTo>
                  <a:lnTo>
                    <a:pt x="421009" y="0"/>
                  </a:lnTo>
                </a:path>
                <a:path w="732789" h="6984">
                  <a:moveTo>
                    <a:pt x="421009" y="0"/>
                  </a:moveTo>
                  <a:lnTo>
                    <a:pt x="424544" y="0"/>
                  </a:lnTo>
                </a:path>
                <a:path w="732789" h="6984">
                  <a:moveTo>
                    <a:pt x="424544" y="0"/>
                  </a:moveTo>
                  <a:lnTo>
                    <a:pt x="428079" y="0"/>
                  </a:lnTo>
                </a:path>
                <a:path w="732789" h="6984">
                  <a:moveTo>
                    <a:pt x="428079" y="0"/>
                  </a:moveTo>
                  <a:lnTo>
                    <a:pt x="431260" y="0"/>
                  </a:lnTo>
                </a:path>
                <a:path w="732789" h="6984">
                  <a:moveTo>
                    <a:pt x="431260" y="0"/>
                  </a:moveTo>
                  <a:lnTo>
                    <a:pt x="434795" y="0"/>
                  </a:lnTo>
                </a:path>
                <a:path w="732789" h="6984">
                  <a:moveTo>
                    <a:pt x="434795" y="0"/>
                  </a:moveTo>
                  <a:lnTo>
                    <a:pt x="437977" y="0"/>
                  </a:lnTo>
                </a:path>
                <a:path w="732789" h="6984">
                  <a:moveTo>
                    <a:pt x="437977" y="0"/>
                  </a:moveTo>
                  <a:lnTo>
                    <a:pt x="441512" y="0"/>
                  </a:lnTo>
                </a:path>
                <a:path w="732789" h="6984">
                  <a:moveTo>
                    <a:pt x="441512" y="0"/>
                  </a:moveTo>
                  <a:lnTo>
                    <a:pt x="445046" y="0"/>
                  </a:lnTo>
                </a:path>
                <a:path w="732789" h="6984">
                  <a:moveTo>
                    <a:pt x="445046" y="0"/>
                  </a:moveTo>
                  <a:lnTo>
                    <a:pt x="448228" y="0"/>
                  </a:lnTo>
                </a:path>
                <a:path w="732789" h="6984">
                  <a:moveTo>
                    <a:pt x="448228" y="0"/>
                  </a:moveTo>
                  <a:lnTo>
                    <a:pt x="451763" y="0"/>
                  </a:lnTo>
                </a:path>
                <a:path w="732789" h="6984">
                  <a:moveTo>
                    <a:pt x="451763" y="0"/>
                  </a:moveTo>
                  <a:lnTo>
                    <a:pt x="454944" y="0"/>
                  </a:lnTo>
                </a:path>
                <a:path w="732789" h="6984">
                  <a:moveTo>
                    <a:pt x="454944" y="0"/>
                  </a:moveTo>
                  <a:lnTo>
                    <a:pt x="458479" y="0"/>
                  </a:lnTo>
                </a:path>
                <a:path w="732789" h="6984">
                  <a:moveTo>
                    <a:pt x="458479" y="0"/>
                  </a:moveTo>
                  <a:lnTo>
                    <a:pt x="462014" y="0"/>
                  </a:lnTo>
                </a:path>
                <a:path w="732789" h="6984">
                  <a:moveTo>
                    <a:pt x="462014" y="0"/>
                  </a:moveTo>
                  <a:lnTo>
                    <a:pt x="465196" y="0"/>
                  </a:lnTo>
                </a:path>
                <a:path w="732789" h="6984">
                  <a:moveTo>
                    <a:pt x="465196" y="0"/>
                  </a:moveTo>
                  <a:lnTo>
                    <a:pt x="468730" y="0"/>
                  </a:lnTo>
                </a:path>
                <a:path w="732789" h="6984">
                  <a:moveTo>
                    <a:pt x="468730" y="0"/>
                  </a:moveTo>
                  <a:lnTo>
                    <a:pt x="471912" y="0"/>
                  </a:lnTo>
                </a:path>
                <a:path w="732789" h="6984">
                  <a:moveTo>
                    <a:pt x="471912" y="0"/>
                  </a:moveTo>
                  <a:lnTo>
                    <a:pt x="475447" y="0"/>
                  </a:lnTo>
                </a:path>
                <a:path w="732789" h="6984">
                  <a:moveTo>
                    <a:pt x="475447" y="0"/>
                  </a:moveTo>
                  <a:lnTo>
                    <a:pt x="478982" y="0"/>
                  </a:lnTo>
                </a:path>
                <a:path w="732789" h="6984">
                  <a:moveTo>
                    <a:pt x="478982" y="0"/>
                  </a:moveTo>
                  <a:lnTo>
                    <a:pt x="482163" y="0"/>
                  </a:lnTo>
                </a:path>
                <a:path w="732789" h="6984">
                  <a:moveTo>
                    <a:pt x="482163" y="0"/>
                  </a:moveTo>
                  <a:lnTo>
                    <a:pt x="485698" y="0"/>
                  </a:lnTo>
                </a:path>
                <a:path w="732789" h="6984">
                  <a:moveTo>
                    <a:pt x="485698" y="0"/>
                  </a:moveTo>
                  <a:lnTo>
                    <a:pt x="488880" y="0"/>
                  </a:lnTo>
                </a:path>
                <a:path w="732789" h="6984">
                  <a:moveTo>
                    <a:pt x="488880" y="0"/>
                  </a:moveTo>
                  <a:lnTo>
                    <a:pt x="492414" y="0"/>
                  </a:lnTo>
                </a:path>
                <a:path w="732789" h="6984">
                  <a:moveTo>
                    <a:pt x="492414" y="0"/>
                  </a:moveTo>
                  <a:lnTo>
                    <a:pt x="495949" y="0"/>
                  </a:lnTo>
                </a:path>
                <a:path w="732789" h="6984">
                  <a:moveTo>
                    <a:pt x="495949" y="0"/>
                  </a:moveTo>
                  <a:lnTo>
                    <a:pt x="499131" y="0"/>
                  </a:lnTo>
                </a:path>
                <a:path w="732789" h="6984">
                  <a:moveTo>
                    <a:pt x="499131" y="0"/>
                  </a:moveTo>
                  <a:lnTo>
                    <a:pt x="502666" y="0"/>
                  </a:lnTo>
                </a:path>
                <a:path w="732789" h="6984">
                  <a:moveTo>
                    <a:pt x="502666" y="0"/>
                  </a:moveTo>
                  <a:lnTo>
                    <a:pt x="506201" y="0"/>
                  </a:lnTo>
                </a:path>
                <a:path w="732789" h="6984">
                  <a:moveTo>
                    <a:pt x="506201" y="0"/>
                  </a:moveTo>
                  <a:lnTo>
                    <a:pt x="509382" y="0"/>
                  </a:lnTo>
                </a:path>
                <a:path w="732789" h="6984">
                  <a:moveTo>
                    <a:pt x="509382" y="0"/>
                  </a:moveTo>
                  <a:lnTo>
                    <a:pt x="512917" y="0"/>
                  </a:lnTo>
                </a:path>
                <a:path w="732789" h="6984">
                  <a:moveTo>
                    <a:pt x="512917" y="0"/>
                  </a:moveTo>
                  <a:lnTo>
                    <a:pt x="516098" y="0"/>
                  </a:lnTo>
                </a:path>
                <a:path w="732789" h="6984">
                  <a:moveTo>
                    <a:pt x="516098" y="0"/>
                  </a:moveTo>
                  <a:lnTo>
                    <a:pt x="519633" y="0"/>
                  </a:lnTo>
                </a:path>
                <a:path w="732789" h="6984">
                  <a:moveTo>
                    <a:pt x="519633" y="0"/>
                  </a:moveTo>
                  <a:lnTo>
                    <a:pt x="523168" y="0"/>
                  </a:lnTo>
                </a:path>
                <a:path w="732789" h="6984">
                  <a:moveTo>
                    <a:pt x="523168" y="0"/>
                  </a:moveTo>
                  <a:lnTo>
                    <a:pt x="526350" y="0"/>
                  </a:lnTo>
                </a:path>
                <a:path w="732789" h="6984">
                  <a:moveTo>
                    <a:pt x="526350" y="0"/>
                  </a:moveTo>
                  <a:lnTo>
                    <a:pt x="529885" y="0"/>
                  </a:lnTo>
                </a:path>
                <a:path w="732789" h="6984">
                  <a:moveTo>
                    <a:pt x="529885" y="0"/>
                  </a:moveTo>
                  <a:lnTo>
                    <a:pt x="533066" y="0"/>
                  </a:lnTo>
                </a:path>
                <a:path w="732789" h="6984">
                  <a:moveTo>
                    <a:pt x="533066" y="0"/>
                  </a:moveTo>
                  <a:lnTo>
                    <a:pt x="536601" y="0"/>
                  </a:lnTo>
                </a:path>
                <a:path w="732789" h="6984">
                  <a:moveTo>
                    <a:pt x="536601" y="0"/>
                  </a:moveTo>
                  <a:lnTo>
                    <a:pt x="540136" y="0"/>
                  </a:lnTo>
                </a:path>
                <a:path w="732789" h="6984">
                  <a:moveTo>
                    <a:pt x="540136" y="0"/>
                  </a:moveTo>
                  <a:lnTo>
                    <a:pt x="543317" y="0"/>
                  </a:lnTo>
                </a:path>
                <a:path w="732789" h="6984">
                  <a:moveTo>
                    <a:pt x="543317" y="0"/>
                  </a:moveTo>
                  <a:lnTo>
                    <a:pt x="546852" y="0"/>
                  </a:lnTo>
                </a:path>
                <a:path w="732789" h="6984">
                  <a:moveTo>
                    <a:pt x="546852" y="0"/>
                  </a:moveTo>
                  <a:lnTo>
                    <a:pt x="550034" y="0"/>
                  </a:lnTo>
                </a:path>
                <a:path w="732789" h="6984">
                  <a:moveTo>
                    <a:pt x="550034" y="0"/>
                  </a:moveTo>
                  <a:lnTo>
                    <a:pt x="553569" y="0"/>
                  </a:lnTo>
                </a:path>
                <a:path w="732789" h="6984">
                  <a:moveTo>
                    <a:pt x="553569" y="0"/>
                  </a:moveTo>
                  <a:lnTo>
                    <a:pt x="557104" y="0"/>
                  </a:lnTo>
                </a:path>
                <a:path w="732789" h="6984">
                  <a:moveTo>
                    <a:pt x="557104" y="0"/>
                  </a:moveTo>
                  <a:lnTo>
                    <a:pt x="560285" y="0"/>
                  </a:lnTo>
                </a:path>
                <a:path w="732789" h="6984">
                  <a:moveTo>
                    <a:pt x="560285" y="0"/>
                  </a:moveTo>
                  <a:lnTo>
                    <a:pt x="563820" y="0"/>
                  </a:lnTo>
                </a:path>
                <a:path w="732789" h="6984">
                  <a:moveTo>
                    <a:pt x="563820" y="0"/>
                  </a:moveTo>
                  <a:lnTo>
                    <a:pt x="567001" y="0"/>
                  </a:lnTo>
                </a:path>
                <a:path w="732789" h="6984">
                  <a:moveTo>
                    <a:pt x="567001" y="0"/>
                  </a:moveTo>
                  <a:lnTo>
                    <a:pt x="570536" y="0"/>
                  </a:lnTo>
                </a:path>
                <a:path w="732789" h="6984">
                  <a:moveTo>
                    <a:pt x="570536" y="0"/>
                  </a:moveTo>
                  <a:lnTo>
                    <a:pt x="574071" y="0"/>
                  </a:lnTo>
                </a:path>
                <a:path w="732789" h="6984">
                  <a:moveTo>
                    <a:pt x="574071" y="0"/>
                  </a:moveTo>
                  <a:lnTo>
                    <a:pt x="577253" y="0"/>
                  </a:lnTo>
                </a:path>
                <a:path w="732789" h="6984">
                  <a:moveTo>
                    <a:pt x="577253" y="0"/>
                  </a:moveTo>
                  <a:lnTo>
                    <a:pt x="580788" y="0"/>
                  </a:lnTo>
                </a:path>
                <a:path w="732789" h="6984">
                  <a:moveTo>
                    <a:pt x="580788" y="0"/>
                  </a:moveTo>
                  <a:lnTo>
                    <a:pt x="583969" y="0"/>
                  </a:lnTo>
                </a:path>
                <a:path w="732789" h="6984">
                  <a:moveTo>
                    <a:pt x="583969" y="0"/>
                  </a:moveTo>
                  <a:lnTo>
                    <a:pt x="587504" y="0"/>
                  </a:lnTo>
                </a:path>
                <a:path w="732789" h="6984">
                  <a:moveTo>
                    <a:pt x="587504" y="0"/>
                  </a:moveTo>
                  <a:lnTo>
                    <a:pt x="591039" y="0"/>
                  </a:lnTo>
                </a:path>
                <a:path w="732789" h="6984">
                  <a:moveTo>
                    <a:pt x="591039" y="0"/>
                  </a:moveTo>
                  <a:lnTo>
                    <a:pt x="594220" y="0"/>
                  </a:lnTo>
                </a:path>
                <a:path w="732789" h="6984">
                  <a:moveTo>
                    <a:pt x="594220" y="0"/>
                  </a:moveTo>
                  <a:lnTo>
                    <a:pt x="597755" y="0"/>
                  </a:lnTo>
                </a:path>
                <a:path w="732789" h="6984">
                  <a:moveTo>
                    <a:pt x="597755" y="0"/>
                  </a:moveTo>
                  <a:lnTo>
                    <a:pt x="601290" y="0"/>
                  </a:lnTo>
                </a:path>
                <a:path w="732789" h="6984">
                  <a:moveTo>
                    <a:pt x="601290" y="0"/>
                  </a:moveTo>
                  <a:lnTo>
                    <a:pt x="604472" y="0"/>
                  </a:lnTo>
                </a:path>
                <a:path w="732789" h="6984">
                  <a:moveTo>
                    <a:pt x="604472" y="0"/>
                  </a:moveTo>
                  <a:lnTo>
                    <a:pt x="608006" y="0"/>
                  </a:lnTo>
                </a:path>
                <a:path w="732789" h="6984">
                  <a:moveTo>
                    <a:pt x="608006" y="0"/>
                  </a:moveTo>
                  <a:lnTo>
                    <a:pt x="611188" y="0"/>
                  </a:lnTo>
                </a:path>
                <a:path w="732789" h="6984">
                  <a:moveTo>
                    <a:pt x="611188" y="0"/>
                  </a:moveTo>
                  <a:lnTo>
                    <a:pt x="614723" y="0"/>
                  </a:lnTo>
                </a:path>
                <a:path w="732789" h="6984">
                  <a:moveTo>
                    <a:pt x="614723" y="0"/>
                  </a:moveTo>
                  <a:lnTo>
                    <a:pt x="618258" y="0"/>
                  </a:lnTo>
                </a:path>
                <a:path w="732789" h="6984">
                  <a:moveTo>
                    <a:pt x="618258" y="0"/>
                  </a:moveTo>
                  <a:lnTo>
                    <a:pt x="621439" y="0"/>
                  </a:lnTo>
                </a:path>
                <a:path w="732789" h="6984">
                  <a:moveTo>
                    <a:pt x="621439" y="0"/>
                  </a:moveTo>
                  <a:lnTo>
                    <a:pt x="624974" y="0"/>
                  </a:lnTo>
                </a:path>
                <a:path w="732789" h="6984">
                  <a:moveTo>
                    <a:pt x="624974" y="0"/>
                  </a:moveTo>
                  <a:lnTo>
                    <a:pt x="628156" y="0"/>
                  </a:lnTo>
                </a:path>
                <a:path w="732789" h="6984">
                  <a:moveTo>
                    <a:pt x="628156" y="0"/>
                  </a:moveTo>
                  <a:lnTo>
                    <a:pt x="631690" y="0"/>
                  </a:lnTo>
                </a:path>
                <a:path w="732789" h="6984">
                  <a:moveTo>
                    <a:pt x="631690" y="0"/>
                  </a:moveTo>
                  <a:lnTo>
                    <a:pt x="635225" y="0"/>
                  </a:lnTo>
                </a:path>
                <a:path w="732789" h="6984">
                  <a:moveTo>
                    <a:pt x="635225" y="0"/>
                  </a:moveTo>
                  <a:lnTo>
                    <a:pt x="638407" y="0"/>
                  </a:lnTo>
                </a:path>
                <a:path w="732789" h="6984">
                  <a:moveTo>
                    <a:pt x="638407" y="0"/>
                  </a:moveTo>
                  <a:lnTo>
                    <a:pt x="641942" y="0"/>
                  </a:lnTo>
                </a:path>
                <a:path w="732789" h="6984">
                  <a:moveTo>
                    <a:pt x="641942" y="0"/>
                  </a:moveTo>
                  <a:lnTo>
                    <a:pt x="645123" y="0"/>
                  </a:lnTo>
                </a:path>
                <a:path w="732789" h="6984">
                  <a:moveTo>
                    <a:pt x="645123" y="0"/>
                  </a:moveTo>
                  <a:lnTo>
                    <a:pt x="648658" y="0"/>
                  </a:lnTo>
                </a:path>
                <a:path w="732789" h="6984">
                  <a:moveTo>
                    <a:pt x="648658" y="0"/>
                  </a:moveTo>
                  <a:lnTo>
                    <a:pt x="652193" y="0"/>
                  </a:lnTo>
                </a:path>
                <a:path w="732789" h="6984">
                  <a:moveTo>
                    <a:pt x="652193" y="0"/>
                  </a:moveTo>
                  <a:lnTo>
                    <a:pt x="655374" y="0"/>
                  </a:lnTo>
                </a:path>
                <a:path w="732789" h="6984">
                  <a:moveTo>
                    <a:pt x="655374" y="0"/>
                  </a:moveTo>
                  <a:lnTo>
                    <a:pt x="658909" y="0"/>
                  </a:lnTo>
                </a:path>
                <a:path w="732789" h="6984">
                  <a:moveTo>
                    <a:pt x="658909" y="0"/>
                  </a:moveTo>
                  <a:lnTo>
                    <a:pt x="662091" y="0"/>
                  </a:lnTo>
                </a:path>
                <a:path w="732789" h="6984">
                  <a:moveTo>
                    <a:pt x="662091" y="0"/>
                  </a:moveTo>
                  <a:lnTo>
                    <a:pt x="665626" y="0"/>
                  </a:lnTo>
                </a:path>
                <a:path w="732789" h="6984">
                  <a:moveTo>
                    <a:pt x="665626" y="0"/>
                  </a:moveTo>
                  <a:lnTo>
                    <a:pt x="669161" y="0"/>
                  </a:lnTo>
                </a:path>
                <a:path w="732789" h="6984">
                  <a:moveTo>
                    <a:pt x="669161" y="0"/>
                  </a:moveTo>
                  <a:lnTo>
                    <a:pt x="672342" y="0"/>
                  </a:lnTo>
                </a:path>
                <a:path w="732789" h="6984">
                  <a:moveTo>
                    <a:pt x="672342" y="0"/>
                  </a:moveTo>
                  <a:lnTo>
                    <a:pt x="675877" y="0"/>
                  </a:lnTo>
                </a:path>
                <a:path w="732789" h="6984">
                  <a:moveTo>
                    <a:pt x="675877" y="0"/>
                  </a:moveTo>
                  <a:lnTo>
                    <a:pt x="679058" y="0"/>
                  </a:lnTo>
                </a:path>
                <a:path w="732789" h="6984">
                  <a:moveTo>
                    <a:pt x="679058" y="0"/>
                  </a:moveTo>
                  <a:lnTo>
                    <a:pt x="682593" y="0"/>
                  </a:lnTo>
                </a:path>
                <a:path w="732789" h="6984">
                  <a:moveTo>
                    <a:pt x="682593" y="0"/>
                  </a:moveTo>
                  <a:lnTo>
                    <a:pt x="686128" y="0"/>
                  </a:lnTo>
                </a:path>
                <a:path w="732789" h="6984">
                  <a:moveTo>
                    <a:pt x="686128" y="0"/>
                  </a:moveTo>
                  <a:lnTo>
                    <a:pt x="689310" y="0"/>
                  </a:lnTo>
                </a:path>
                <a:path w="732789" h="6984">
                  <a:moveTo>
                    <a:pt x="689310" y="0"/>
                  </a:moveTo>
                  <a:lnTo>
                    <a:pt x="692845" y="0"/>
                  </a:lnTo>
                </a:path>
                <a:path w="732789" h="6984">
                  <a:moveTo>
                    <a:pt x="692845" y="0"/>
                  </a:moveTo>
                  <a:lnTo>
                    <a:pt x="696380" y="0"/>
                  </a:lnTo>
                </a:path>
                <a:path w="732789" h="6984">
                  <a:moveTo>
                    <a:pt x="696380" y="0"/>
                  </a:moveTo>
                  <a:lnTo>
                    <a:pt x="699561" y="0"/>
                  </a:lnTo>
                </a:path>
                <a:path w="732789" h="6984">
                  <a:moveTo>
                    <a:pt x="699561" y="0"/>
                  </a:moveTo>
                  <a:lnTo>
                    <a:pt x="703096" y="0"/>
                  </a:lnTo>
                </a:path>
                <a:path w="732789" h="6984">
                  <a:moveTo>
                    <a:pt x="703096" y="0"/>
                  </a:moveTo>
                  <a:lnTo>
                    <a:pt x="706277" y="0"/>
                  </a:lnTo>
                </a:path>
                <a:path w="732789" h="6984">
                  <a:moveTo>
                    <a:pt x="706277" y="0"/>
                  </a:moveTo>
                  <a:lnTo>
                    <a:pt x="709812" y="0"/>
                  </a:lnTo>
                </a:path>
                <a:path w="732789" h="6984">
                  <a:moveTo>
                    <a:pt x="709812" y="0"/>
                  </a:moveTo>
                  <a:lnTo>
                    <a:pt x="713347" y="0"/>
                  </a:lnTo>
                </a:path>
                <a:path w="732789" h="6984">
                  <a:moveTo>
                    <a:pt x="713347" y="0"/>
                  </a:moveTo>
                  <a:lnTo>
                    <a:pt x="716529" y="0"/>
                  </a:lnTo>
                </a:path>
                <a:path w="732789" h="6984">
                  <a:moveTo>
                    <a:pt x="716529" y="0"/>
                  </a:moveTo>
                  <a:lnTo>
                    <a:pt x="720064" y="0"/>
                  </a:lnTo>
                </a:path>
                <a:path w="732789" h="6984">
                  <a:moveTo>
                    <a:pt x="720064" y="0"/>
                  </a:moveTo>
                  <a:lnTo>
                    <a:pt x="723245" y="0"/>
                  </a:lnTo>
                </a:path>
                <a:path w="732789" h="6984">
                  <a:moveTo>
                    <a:pt x="723245" y="0"/>
                  </a:moveTo>
                  <a:lnTo>
                    <a:pt x="726780" y="0"/>
                  </a:lnTo>
                </a:path>
                <a:path w="732789" h="6984">
                  <a:moveTo>
                    <a:pt x="726780" y="0"/>
                  </a:moveTo>
                  <a:lnTo>
                    <a:pt x="730315" y="0"/>
                  </a:lnTo>
                </a:path>
                <a:path w="732789" h="6984">
                  <a:moveTo>
                    <a:pt x="730315" y="0"/>
                  </a:moveTo>
                  <a:lnTo>
                    <a:pt x="732436" y="0"/>
                  </a:lnTo>
                </a:path>
                <a:path w="732789" h="6984">
                  <a:moveTo>
                    <a:pt x="182755" y="0"/>
                  </a:moveTo>
                  <a:lnTo>
                    <a:pt x="182755" y="6725"/>
                  </a:lnTo>
                </a:path>
              </a:pathLst>
            </a:custGeom>
            <a:ln w="3380">
              <a:solidFill>
                <a:srgbClr val="000000"/>
              </a:solidFill>
            </a:ln>
          </p:spPr>
          <p:txBody>
            <a:bodyPr wrap="square" lIns="0" tIns="0" rIns="0" bIns="0" rtlCol="0"/>
            <a:lstStyle/>
            <a:p>
              <a:endParaRPr/>
            </a:p>
          </p:txBody>
        </p:sp>
      </p:grpSp>
      <p:sp>
        <p:nvSpPr>
          <p:cNvPr id="229" name="object 229"/>
          <p:cNvSpPr txBox="1"/>
          <p:nvPr/>
        </p:nvSpPr>
        <p:spPr>
          <a:xfrm>
            <a:off x="4059692" y="7591531"/>
            <a:ext cx="64135"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0" dirty="0">
                <a:latin typeface="Arial"/>
                <a:cs typeface="Arial"/>
              </a:rPr>
              <a:t>1000</a:t>
            </a:r>
            <a:endParaRPr sz="100">
              <a:latin typeface="Arial"/>
              <a:cs typeface="Arial"/>
            </a:endParaRPr>
          </a:p>
        </p:txBody>
      </p:sp>
      <p:sp>
        <p:nvSpPr>
          <p:cNvPr id="230" name="object 230"/>
          <p:cNvSpPr/>
          <p:nvPr/>
        </p:nvSpPr>
        <p:spPr>
          <a:xfrm>
            <a:off x="4457697" y="7598354"/>
            <a:ext cx="0" cy="6985"/>
          </a:xfrm>
          <a:custGeom>
            <a:avLst/>
            <a:gdLst/>
            <a:ahLst/>
            <a:cxnLst/>
            <a:rect l="l" t="t" r="r" b="b"/>
            <a:pathLst>
              <a:path h="6984">
                <a:moveTo>
                  <a:pt x="0" y="0"/>
                </a:moveTo>
                <a:lnTo>
                  <a:pt x="0" y="6725"/>
                </a:lnTo>
              </a:path>
            </a:pathLst>
          </a:custGeom>
          <a:ln w="3383">
            <a:solidFill>
              <a:srgbClr val="000000"/>
            </a:solidFill>
          </a:ln>
        </p:spPr>
        <p:txBody>
          <a:bodyPr wrap="square" lIns="0" tIns="0" rIns="0" bIns="0" rtlCol="0"/>
          <a:lstStyle/>
          <a:p>
            <a:endParaRPr/>
          </a:p>
        </p:txBody>
      </p:sp>
      <p:sp>
        <p:nvSpPr>
          <p:cNvPr id="231" name="object 231"/>
          <p:cNvSpPr txBox="1"/>
          <p:nvPr/>
        </p:nvSpPr>
        <p:spPr>
          <a:xfrm>
            <a:off x="4430505" y="7591531"/>
            <a:ext cx="5461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5" dirty="0">
                <a:latin typeface="Arial"/>
                <a:cs typeface="Arial"/>
              </a:rPr>
              <a:t>500</a:t>
            </a:r>
            <a:endParaRPr sz="100">
              <a:latin typeface="Arial"/>
              <a:cs typeface="Arial"/>
            </a:endParaRPr>
          </a:p>
        </p:txBody>
      </p:sp>
      <p:sp>
        <p:nvSpPr>
          <p:cNvPr id="232" name="object 232"/>
          <p:cNvSpPr/>
          <p:nvPr/>
        </p:nvSpPr>
        <p:spPr>
          <a:xfrm>
            <a:off x="3901654" y="7181045"/>
            <a:ext cx="6985" cy="417830"/>
          </a:xfrm>
          <a:custGeom>
            <a:avLst/>
            <a:gdLst/>
            <a:ahLst/>
            <a:cxnLst/>
            <a:rect l="l" t="t" r="r" b="b"/>
            <a:pathLst>
              <a:path w="6985" h="417829">
                <a:moveTo>
                  <a:pt x="6716" y="417309"/>
                </a:moveTo>
                <a:lnTo>
                  <a:pt x="6716" y="414123"/>
                </a:lnTo>
              </a:path>
              <a:path w="6985" h="417829">
                <a:moveTo>
                  <a:pt x="6716" y="414123"/>
                </a:moveTo>
                <a:lnTo>
                  <a:pt x="6716" y="410584"/>
                </a:lnTo>
              </a:path>
              <a:path w="6985" h="417829">
                <a:moveTo>
                  <a:pt x="6716" y="410584"/>
                </a:moveTo>
                <a:lnTo>
                  <a:pt x="6716" y="407398"/>
                </a:lnTo>
              </a:path>
              <a:path w="6985" h="417829">
                <a:moveTo>
                  <a:pt x="6716" y="407398"/>
                </a:moveTo>
                <a:lnTo>
                  <a:pt x="6716" y="403858"/>
                </a:lnTo>
              </a:path>
              <a:path w="6985" h="417829">
                <a:moveTo>
                  <a:pt x="6716" y="403858"/>
                </a:moveTo>
                <a:lnTo>
                  <a:pt x="6716" y="400319"/>
                </a:lnTo>
              </a:path>
              <a:path w="6985" h="417829">
                <a:moveTo>
                  <a:pt x="6716" y="400319"/>
                </a:moveTo>
                <a:lnTo>
                  <a:pt x="6716" y="397133"/>
                </a:lnTo>
              </a:path>
              <a:path w="6985" h="417829">
                <a:moveTo>
                  <a:pt x="6716" y="397133"/>
                </a:moveTo>
                <a:lnTo>
                  <a:pt x="6716" y="393594"/>
                </a:lnTo>
              </a:path>
              <a:path w="6985" h="417829">
                <a:moveTo>
                  <a:pt x="6716" y="393594"/>
                </a:moveTo>
                <a:lnTo>
                  <a:pt x="6716" y="390408"/>
                </a:lnTo>
              </a:path>
              <a:path w="6985" h="417829">
                <a:moveTo>
                  <a:pt x="6716" y="390408"/>
                </a:moveTo>
                <a:lnTo>
                  <a:pt x="6716" y="386869"/>
                </a:lnTo>
              </a:path>
              <a:path w="6985" h="417829">
                <a:moveTo>
                  <a:pt x="6716" y="386869"/>
                </a:moveTo>
                <a:lnTo>
                  <a:pt x="6716" y="383683"/>
                </a:lnTo>
              </a:path>
              <a:path w="6985" h="417829">
                <a:moveTo>
                  <a:pt x="6716" y="383683"/>
                </a:moveTo>
                <a:lnTo>
                  <a:pt x="6716" y="380144"/>
                </a:lnTo>
              </a:path>
              <a:path w="6985" h="417829">
                <a:moveTo>
                  <a:pt x="6716" y="380144"/>
                </a:moveTo>
                <a:lnTo>
                  <a:pt x="6716" y="376604"/>
                </a:lnTo>
              </a:path>
              <a:path w="6985" h="417829">
                <a:moveTo>
                  <a:pt x="6716" y="376604"/>
                </a:moveTo>
                <a:lnTo>
                  <a:pt x="6716" y="373419"/>
                </a:lnTo>
              </a:path>
              <a:path w="6985" h="417829">
                <a:moveTo>
                  <a:pt x="6716" y="373419"/>
                </a:moveTo>
                <a:lnTo>
                  <a:pt x="6716" y="369879"/>
                </a:lnTo>
              </a:path>
              <a:path w="6985" h="417829">
                <a:moveTo>
                  <a:pt x="6716" y="369879"/>
                </a:moveTo>
                <a:lnTo>
                  <a:pt x="6716" y="366694"/>
                </a:lnTo>
              </a:path>
              <a:path w="6985" h="417829">
                <a:moveTo>
                  <a:pt x="6716" y="366694"/>
                </a:moveTo>
                <a:lnTo>
                  <a:pt x="6716" y="363154"/>
                </a:lnTo>
              </a:path>
              <a:path w="6985" h="417829">
                <a:moveTo>
                  <a:pt x="6716" y="363154"/>
                </a:moveTo>
                <a:lnTo>
                  <a:pt x="6716" y="359968"/>
                </a:lnTo>
              </a:path>
              <a:path w="6985" h="417829">
                <a:moveTo>
                  <a:pt x="6716" y="359968"/>
                </a:moveTo>
                <a:lnTo>
                  <a:pt x="6716" y="356429"/>
                </a:lnTo>
              </a:path>
              <a:path w="6985" h="417829">
                <a:moveTo>
                  <a:pt x="6716" y="356429"/>
                </a:moveTo>
                <a:lnTo>
                  <a:pt x="6716" y="352889"/>
                </a:lnTo>
              </a:path>
              <a:path w="6985" h="417829">
                <a:moveTo>
                  <a:pt x="6716" y="352889"/>
                </a:moveTo>
                <a:lnTo>
                  <a:pt x="6716" y="349704"/>
                </a:lnTo>
              </a:path>
              <a:path w="6985" h="417829">
                <a:moveTo>
                  <a:pt x="6716" y="349704"/>
                </a:moveTo>
                <a:lnTo>
                  <a:pt x="6716" y="346164"/>
                </a:lnTo>
              </a:path>
              <a:path w="6985" h="417829">
                <a:moveTo>
                  <a:pt x="6716" y="346164"/>
                </a:moveTo>
                <a:lnTo>
                  <a:pt x="6716" y="342979"/>
                </a:lnTo>
              </a:path>
              <a:path w="6985" h="417829">
                <a:moveTo>
                  <a:pt x="6716" y="342979"/>
                </a:moveTo>
                <a:lnTo>
                  <a:pt x="6716" y="339439"/>
                </a:lnTo>
              </a:path>
              <a:path w="6985" h="417829">
                <a:moveTo>
                  <a:pt x="6716" y="339439"/>
                </a:moveTo>
                <a:lnTo>
                  <a:pt x="6716" y="336254"/>
                </a:lnTo>
              </a:path>
              <a:path w="6985" h="417829">
                <a:moveTo>
                  <a:pt x="6716" y="336254"/>
                </a:moveTo>
                <a:lnTo>
                  <a:pt x="6716" y="332714"/>
                </a:lnTo>
              </a:path>
              <a:path w="6985" h="417829">
                <a:moveTo>
                  <a:pt x="6716" y="332714"/>
                </a:moveTo>
                <a:lnTo>
                  <a:pt x="6716" y="329175"/>
                </a:lnTo>
              </a:path>
              <a:path w="6985" h="417829">
                <a:moveTo>
                  <a:pt x="6716" y="329175"/>
                </a:moveTo>
                <a:lnTo>
                  <a:pt x="6716" y="325989"/>
                </a:lnTo>
              </a:path>
              <a:path w="6985" h="417829">
                <a:moveTo>
                  <a:pt x="6716" y="325989"/>
                </a:moveTo>
                <a:lnTo>
                  <a:pt x="6716" y="322450"/>
                </a:lnTo>
              </a:path>
              <a:path w="6985" h="417829">
                <a:moveTo>
                  <a:pt x="6716" y="322450"/>
                </a:moveTo>
                <a:lnTo>
                  <a:pt x="6716" y="319264"/>
                </a:lnTo>
              </a:path>
              <a:path w="6985" h="417829">
                <a:moveTo>
                  <a:pt x="6716" y="319264"/>
                </a:moveTo>
                <a:lnTo>
                  <a:pt x="6716" y="315724"/>
                </a:lnTo>
              </a:path>
              <a:path w="6985" h="417829">
                <a:moveTo>
                  <a:pt x="6716" y="315724"/>
                </a:moveTo>
                <a:lnTo>
                  <a:pt x="6716" y="312539"/>
                </a:lnTo>
              </a:path>
              <a:path w="6985" h="417829">
                <a:moveTo>
                  <a:pt x="6716" y="312539"/>
                </a:moveTo>
                <a:lnTo>
                  <a:pt x="6716" y="308999"/>
                </a:lnTo>
              </a:path>
              <a:path w="6985" h="417829">
                <a:moveTo>
                  <a:pt x="6716" y="308999"/>
                </a:moveTo>
                <a:lnTo>
                  <a:pt x="6716" y="305460"/>
                </a:lnTo>
              </a:path>
              <a:path w="6985" h="417829">
                <a:moveTo>
                  <a:pt x="6716" y="305460"/>
                </a:moveTo>
                <a:lnTo>
                  <a:pt x="6716" y="302274"/>
                </a:lnTo>
              </a:path>
              <a:path w="6985" h="417829">
                <a:moveTo>
                  <a:pt x="6716" y="302274"/>
                </a:moveTo>
                <a:lnTo>
                  <a:pt x="6716" y="298735"/>
                </a:lnTo>
              </a:path>
              <a:path w="6985" h="417829">
                <a:moveTo>
                  <a:pt x="6716" y="298735"/>
                </a:moveTo>
                <a:lnTo>
                  <a:pt x="6716" y="295549"/>
                </a:lnTo>
              </a:path>
              <a:path w="6985" h="417829">
                <a:moveTo>
                  <a:pt x="6716" y="295549"/>
                </a:moveTo>
                <a:lnTo>
                  <a:pt x="6716" y="292010"/>
                </a:lnTo>
              </a:path>
              <a:path w="6985" h="417829">
                <a:moveTo>
                  <a:pt x="6716" y="292010"/>
                </a:moveTo>
                <a:lnTo>
                  <a:pt x="6716" y="288824"/>
                </a:lnTo>
              </a:path>
              <a:path w="6985" h="417829">
                <a:moveTo>
                  <a:pt x="6716" y="288824"/>
                </a:moveTo>
                <a:lnTo>
                  <a:pt x="6716" y="285285"/>
                </a:lnTo>
              </a:path>
              <a:path w="6985" h="417829">
                <a:moveTo>
                  <a:pt x="6716" y="285285"/>
                </a:moveTo>
                <a:lnTo>
                  <a:pt x="6716" y="281745"/>
                </a:lnTo>
              </a:path>
              <a:path w="6985" h="417829">
                <a:moveTo>
                  <a:pt x="6716" y="281745"/>
                </a:moveTo>
                <a:lnTo>
                  <a:pt x="6716" y="278560"/>
                </a:lnTo>
              </a:path>
              <a:path w="6985" h="417829">
                <a:moveTo>
                  <a:pt x="6716" y="278560"/>
                </a:moveTo>
                <a:lnTo>
                  <a:pt x="6716" y="275020"/>
                </a:lnTo>
              </a:path>
              <a:path w="6985" h="417829">
                <a:moveTo>
                  <a:pt x="6716" y="275020"/>
                </a:moveTo>
                <a:lnTo>
                  <a:pt x="6716" y="271834"/>
                </a:lnTo>
              </a:path>
              <a:path w="6985" h="417829">
                <a:moveTo>
                  <a:pt x="6716" y="271834"/>
                </a:moveTo>
                <a:lnTo>
                  <a:pt x="6716" y="268295"/>
                </a:lnTo>
              </a:path>
              <a:path w="6985" h="417829">
                <a:moveTo>
                  <a:pt x="6716" y="268295"/>
                </a:moveTo>
                <a:lnTo>
                  <a:pt x="6716" y="265109"/>
                </a:lnTo>
              </a:path>
              <a:path w="6985" h="417829">
                <a:moveTo>
                  <a:pt x="6716" y="265109"/>
                </a:moveTo>
                <a:lnTo>
                  <a:pt x="6716" y="261570"/>
                </a:lnTo>
              </a:path>
              <a:path w="6985" h="417829">
                <a:moveTo>
                  <a:pt x="6716" y="261570"/>
                </a:moveTo>
                <a:lnTo>
                  <a:pt x="6716" y="258030"/>
                </a:lnTo>
              </a:path>
              <a:path w="6985" h="417829">
                <a:moveTo>
                  <a:pt x="6716" y="258030"/>
                </a:moveTo>
                <a:lnTo>
                  <a:pt x="6716" y="254845"/>
                </a:lnTo>
              </a:path>
              <a:path w="6985" h="417829">
                <a:moveTo>
                  <a:pt x="6716" y="254845"/>
                </a:moveTo>
                <a:lnTo>
                  <a:pt x="6716" y="251305"/>
                </a:lnTo>
              </a:path>
              <a:path w="6985" h="417829">
                <a:moveTo>
                  <a:pt x="6716" y="251305"/>
                </a:moveTo>
                <a:lnTo>
                  <a:pt x="6716" y="248120"/>
                </a:lnTo>
              </a:path>
              <a:path w="6985" h="417829">
                <a:moveTo>
                  <a:pt x="6716" y="248120"/>
                </a:moveTo>
                <a:lnTo>
                  <a:pt x="6716" y="244580"/>
                </a:lnTo>
              </a:path>
              <a:path w="6985" h="417829">
                <a:moveTo>
                  <a:pt x="6716" y="244580"/>
                </a:moveTo>
                <a:lnTo>
                  <a:pt x="6716" y="241041"/>
                </a:lnTo>
              </a:path>
              <a:path w="6985" h="417829">
                <a:moveTo>
                  <a:pt x="6716" y="241041"/>
                </a:moveTo>
                <a:lnTo>
                  <a:pt x="6716" y="237855"/>
                </a:lnTo>
              </a:path>
              <a:path w="6985" h="417829">
                <a:moveTo>
                  <a:pt x="6716" y="237855"/>
                </a:moveTo>
                <a:lnTo>
                  <a:pt x="6716" y="234316"/>
                </a:lnTo>
              </a:path>
              <a:path w="6985" h="417829">
                <a:moveTo>
                  <a:pt x="6716" y="234316"/>
                </a:moveTo>
                <a:lnTo>
                  <a:pt x="6716" y="231130"/>
                </a:lnTo>
              </a:path>
              <a:path w="6985" h="417829">
                <a:moveTo>
                  <a:pt x="6716" y="231130"/>
                </a:moveTo>
                <a:lnTo>
                  <a:pt x="6716" y="227590"/>
                </a:lnTo>
              </a:path>
              <a:path w="6985" h="417829">
                <a:moveTo>
                  <a:pt x="6716" y="227590"/>
                </a:moveTo>
                <a:lnTo>
                  <a:pt x="6716" y="224405"/>
                </a:lnTo>
              </a:path>
              <a:path w="6985" h="417829">
                <a:moveTo>
                  <a:pt x="6716" y="224405"/>
                </a:moveTo>
                <a:lnTo>
                  <a:pt x="6716" y="220865"/>
                </a:lnTo>
              </a:path>
              <a:path w="6985" h="417829">
                <a:moveTo>
                  <a:pt x="6716" y="220865"/>
                </a:moveTo>
                <a:lnTo>
                  <a:pt x="6716" y="217326"/>
                </a:lnTo>
              </a:path>
              <a:path w="6985" h="417829">
                <a:moveTo>
                  <a:pt x="6716" y="217326"/>
                </a:moveTo>
                <a:lnTo>
                  <a:pt x="6716" y="214140"/>
                </a:lnTo>
              </a:path>
              <a:path w="6985" h="417829">
                <a:moveTo>
                  <a:pt x="6716" y="214140"/>
                </a:moveTo>
                <a:lnTo>
                  <a:pt x="6716" y="210601"/>
                </a:lnTo>
              </a:path>
              <a:path w="6985" h="417829">
                <a:moveTo>
                  <a:pt x="6716" y="210601"/>
                </a:moveTo>
                <a:lnTo>
                  <a:pt x="6716" y="207415"/>
                </a:lnTo>
              </a:path>
              <a:path w="6985" h="417829">
                <a:moveTo>
                  <a:pt x="6716" y="207415"/>
                </a:moveTo>
                <a:lnTo>
                  <a:pt x="6716" y="203876"/>
                </a:lnTo>
              </a:path>
              <a:path w="6985" h="417829">
                <a:moveTo>
                  <a:pt x="6716" y="203876"/>
                </a:moveTo>
                <a:lnTo>
                  <a:pt x="6716" y="200690"/>
                </a:lnTo>
              </a:path>
              <a:path w="6985" h="417829">
                <a:moveTo>
                  <a:pt x="6716" y="200690"/>
                </a:moveTo>
                <a:lnTo>
                  <a:pt x="6716" y="197151"/>
                </a:lnTo>
              </a:path>
              <a:path w="6985" h="417829">
                <a:moveTo>
                  <a:pt x="6716" y="197151"/>
                </a:moveTo>
                <a:lnTo>
                  <a:pt x="6716" y="193611"/>
                </a:lnTo>
              </a:path>
              <a:path w="6985" h="417829">
                <a:moveTo>
                  <a:pt x="6716" y="193611"/>
                </a:moveTo>
                <a:lnTo>
                  <a:pt x="6716" y="190426"/>
                </a:lnTo>
              </a:path>
              <a:path w="6985" h="417829">
                <a:moveTo>
                  <a:pt x="6716" y="190426"/>
                </a:moveTo>
                <a:lnTo>
                  <a:pt x="6716" y="186886"/>
                </a:lnTo>
              </a:path>
              <a:path w="6985" h="417829">
                <a:moveTo>
                  <a:pt x="6716" y="186886"/>
                </a:moveTo>
                <a:lnTo>
                  <a:pt x="6716" y="183700"/>
                </a:lnTo>
              </a:path>
              <a:path w="6985" h="417829">
                <a:moveTo>
                  <a:pt x="6716" y="183700"/>
                </a:moveTo>
                <a:lnTo>
                  <a:pt x="6716" y="180161"/>
                </a:lnTo>
              </a:path>
              <a:path w="6985" h="417829">
                <a:moveTo>
                  <a:pt x="6716" y="180161"/>
                </a:moveTo>
                <a:lnTo>
                  <a:pt x="6716" y="176975"/>
                </a:lnTo>
              </a:path>
              <a:path w="6985" h="417829">
                <a:moveTo>
                  <a:pt x="6716" y="176975"/>
                </a:moveTo>
                <a:lnTo>
                  <a:pt x="6716" y="173436"/>
                </a:lnTo>
              </a:path>
              <a:path w="6985" h="417829">
                <a:moveTo>
                  <a:pt x="6716" y="173436"/>
                </a:moveTo>
                <a:lnTo>
                  <a:pt x="6716" y="169896"/>
                </a:lnTo>
              </a:path>
              <a:path w="6985" h="417829">
                <a:moveTo>
                  <a:pt x="6716" y="169896"/>
                </a:moveTo>
                <a:lnTo>
                  <a:pt x="6716" y="166711"/>
                </a:lnTo>
              </a:path>
              <a:path w="6985" h="417829">
                <a:moveTo>
                  <a:pt x="6716" y="166711"/>
                </a:moveTo>
                <a:lnTo>
                  <a:pt x="6716" y="163171"/>
                </a:lnTo>
              </a:path>
              <a:path w="6985" h="417829">
                <a:moveTo>
                  <a:pt x="6716" y="163171"/>
                </a:moveTo>
                <a:lnTo>
                  <a:pt x="6716" y="159986"/>
                </a:lnTo>
              </a:path>
              <a:path w="6985" h="417829">
                <a:moveTo>
                  <a:pt x="6716" y="159986"/>
                </a:moveTo>
                <a:lnTo>
                  <a:pt x="6716" y="156446"/>
                </a:lnTo>
              </a:path>
              <a:path w="6985" h="417829">
                <a:moveTo>
                  <a:pt x="6716" y="156446"/>
                </a:moveTo>
                <a:lnTo>
                  <a:pt x="6716" y="153261"/>
                </a:lnTo>
              </a:path>
              <a:path w="6985" h="417829">
                <a:moveTo>
                  <a:pt x="6716" y="153261"/>
                </a:moveTo>
                <a:lnTo>
                  <a:pt x="6716" y="149721"/>
                </a:lnTo>
              </a:path>
              <a:path w="6985" h="417829">
                <a:moveTo>
                  <a:pt x="6716" y="149721"/>
                </a:moveTo>
                <a:lnTo>
                  <a:pt x="6716" y="146182"/>
                </a:lnTo>
              </a:path>
              <a:path w="6985" h="417829">
                <a:moveTo>
                  <a:pt x="6716" y="146182"/>
                </a:moveTo>
                <a:lnTo>
                  <a:pt x="6716" y="142996"/>
                </a:lnTo>
              </a:path>
              <a:path w="6985" h="417829">
                <a:moveTo>
                  <a:pt x="6716" y="142996"/>
                </a:moveTo>
                <a:lnTo>
                  <a:pt x="6716" y="139457"/>
                </a:lnTo>
              </a:path>
              <a:path w="6985" h="417829">
                <a:moveTo>
                  <a:pt x="6716" y="139457"/>
                </a:moveTo>
                <a:lnTo>
                  <a:pt x="6716" y="136271"/>
                </a:lnTo>
              </a:path>
              <a:path w="6985" h="417829">
                <a:moveTo>
                  <a:pt x="6716" y="136271"/>
                </a:moveTo>
                <a:lnTo>
                  <a:pt x="6716" y="132731"/>
                </a:lnTo>
              </a:path>
              <a:path w="6985" h="417829">
                <a:moveTo>
                  <a:pt x="6716" y="132731"/>
                </a:moveTo>
                <a:lnTo>
                  <a:pt x="6716" y="129546"/>
                </a:lnTo>
              </a:path>
              <a:path w="6985" h="417829">
                <a:moveTo>
                  <a:pt x="6716" y="129546"/>
                </a:moveTo>
                <a:lnTo>
                  <a:pt x="6716" y="126006"/>
                </a:lnTo>
              </a:path>
              <a:path w="6985" h="417829">
                <a:moveTo>
                  <a:pt x="6716" y="126006"/>
                </a:moveTo>
                <a:lnTo>
                  <a:pt x="6716" y="122467"/>
                </a:lnTo>
              </a:path>
              <a:path w="6985" h="417829">
                <a:moveTo>
                  <a:pt x="6716" y="122467"/>
                </a:moveTo>
                <a:lnTo>
                  <a:pt x="6716" y="119281"/>
                </a:lnTo>
              </a:path>
              <a:path w="6985" h="417829">
                <a:moveTo>
                  <a:pt x="6716" y="119281"/>
                </a:moveTo>
                <a:lnTo>
                  <a:pt x="6716" y="115742"/>
                </a:lnTo>
              </a:path>
              <a:path w="6985" h="417829">
                <a:moveTo>
                  <a:pt x="6716" y="115742"/>
                </a:moveTo>
                <a:lnTo>
                  <a:pt x="6716" y="112556"/>
                </a:lnTo>
              </a:path>
              <a:path w="6985" h="417829">
                <a:moveTo>
                  <a:pt x="6716" y="112556"/>
                </a:moveTo>
                <a:lnTo>
                  <a:pt x="6716" y="109017"/>
                </a:lnTo>
              </a:path>
              <a:path w="6985" h="417829">
                <a:moveTo>
                  <a:pt x="6716" y="109017"/>
                </a:moveTo>
                <a:lnTo>
                  <a:pt x="6716" y="105831"/>
                </a:lnTo>
              </a:path>
              <a:path w="6985" h="417829">
                <a:moveTo>
                  <a:pt x="6716" y="105831"/>
                </a:moveTo>
                <a:lnTo>
                  <a:pt x="6716" y="102292"/>
                </a:lnTo>
              </a:path>
              <a:path w="6985" h="417829">
                <a:moveTo>
                  <a:pt x="6716" y="102292"/>
                </a:moveTo>
                <a:lnTo>
                  <a:pt x="6716" y="98752"/>
                </a:lnTo>
              </a:path>
              <a:path w="6985" h="417829">
                <a:moveTo>
                  <a:pt x="6716" y="98752"/>
                </a:moveTo>
                <a:lnTo>
                  <a:pt x="6716" y="95566"/>
                </a:lnTo>
              </a:path>
              <a:path w="6985" h="417829">
                <a:moveTo>
                  <a:pt x="6716" y="95566"/>
                </a:moveTo>
                <a:lnTo>
                  <a:pt x="6716" y="92027"/>
                </a:lnTo>
              </a:path>
              <a:path w="6985" h="417829">
                <a:moveTo>
                  <a:pt x="6716" y="92027"/>
                </a:moveTo>
                <a:lnTo>
                  <a:pt x="6716" y="88841"/>
                </a:lnTo>
              </a:path>
              <a:path w="6985" h="417829">
                <a:moveTo>
                  <a:pt x="6716" y="88841"/>
                </a:moveTo>
                <a:lnTo>
                  <a:pt x="6716" y="85302"/>
                </a:lnTo>
              </a:path>
              <a:path w="6985" h="417829">
                <a:moveTo>
                  <a:pt x="6716" y="85302"/>
                </a:moveTo>
                <a:lnTo>
                  <a:pt x="6716" y="82116"/>
                </a:lnTo>
              </a:path>
              <a:path w="6985" h="417829">
                <a:moveTo>
                  <a:pt x="6716" y="82116"/>
                </a:moveTo>
                <a:lnTo>
                  <a:pt x="6716" y="78577"/>
                </a:lnTo>
              </a:path>
              <a:path w="6985" h="417829">
                <a:moveTo>
                  <a:pt x="6716" y="78577"/>
                </a:moveTo>
                <a:lnTo>
                  <a:pt x="6716" y="75037"/>
                </a:lnTo>
              </a:path>
              <a:path w="6985" h="417829">
                <a:moveTo>
                  <a:pt x="6716" y="75037"/>
                </a:moveTo>
                <a:lnTo>
                  <a:pt x="6716" y="71852"/>
                </a:lnTo>
              </a:path>
              <a:path w="6985" h="417829">
                <a:moveTo>
                  <a:pt x="6716" y="71852"/>
                </a:moveTo>
                <a:lnTo>
                  <a:pt x="6716" y="68312"/>
                </a:lnTo>
              </a:path>
              <a:path w="6985" h="417829">
                <a:moveTo>
                  <a:pt x="6716" y="68312"/>
                </a:moveTo>
                <a:lnTo>
                  <a:pt x="6716" y="65127"/>
                </a:lnTo>
              </a:path>
              <a:path w="6985" h="417829">
                <a:moveTo>
                  <a:pt x="6716" y="65127"/>
                </a:moveTo>
                <a:lnTo>
                  <a:pt x="6716" y="61587"/>
                </a:lnTo>
              </a:path>
              <a:path w="6985" h="417829">
                <a:moveTo>
                  <a:pt x="6716" y="61587"/>
                </a:moveTo>
                <a:lnTo>
                  <a:pt x="6716" y="58402"/>
                </a:lnTo>
              </a:path>
              <a:path w="6985" h="417829">
                <a:moveTo>
                  <a:pt x="6716" y="58402"/>
                </a:moveTo>
                <a:lnTo>
                  <a:pt x="6716" y="54862"/>
                </a:lnTo>
              </a:path>
              <a:path w="6985" h="417829">
                <a:moveTo>
                  <a:pt x="6716" y="54862"/>
                </a:moveTo>
                <a:lnTo>
                  <a:pt x="6716" y="51323"/>
                </a:lnTo>
              </a:path>
              <a:path w="6985" h="417829">
                <a:moveTo>
                  <a:pt x="6716" y="51323"/>
                </a:moveTo>
                <a:lnTo>
                  <a:pt x="6716" y="48137"/>
                </a:lnTo>
              </a:path>
              <a:path w="6985" h="417829">
                <a:moveTo>
                  <a:pt x="6716" y="48137"/>
                </a:moveTo>
                <a:lnTo>
                  <a:pt x="6716" y="44597"/>
                </a:lnTo>
              </a:path>
              <a:path w="6985" h="417829">
                <a:moveTo>
                  <a:pt x="6716" y="44597"/>
                </a:moveTo>
                <a:lnTo>
                  <a:pt x="6716" y="41412"/>
                </a:lnTo>
              </a:path>
              <a:path w="6985" h="417829">
                <a:moveTo>
                  <a:pt x="6716" y="41412"/>
                </a:moveTo>
                <a:lnTo>
                  <a:pt x="6716" y="37872"/>
                </a:lnTo>
              </a:path>
              <a:path w="6985" h="417829">
                <a:moveTo>
                  <a:pt x="6716" y="37872"/>
                </a:moveTo>
                <a:lnTo>
                  <a:pt x="6716" y="34687"/>
                </a:lnTo>
              </a:path>
              <a:path w="6985" h="417829">
                <a:moveTo>
                  <a:pt x="6716" y="34687"/>
                </a:moveTo>
                <a:lnTo>
                  <a:pt x="6716" y="31147"/>
                </a:lnTo>
              </a:path>
              <a:path w="6985" h="417829">
                <a:moveTo>
                  <a:pt x="6716" y="31147"/>
                </a:moveTo>
                <a:lnTo>
                  <a:pt x="6716" y="27608"/>
                </a:lnTo>
              </a:path>
              <a:path w="6985" h="417829">
                <a:moveTo>
                  <a:pt x="6716" y="27608"/>
                </a:moveTo>
                <a:lnTo>
                  <a:pt x="6716" y="24422"/>
                </a:lnTo>
              </a:path>
              <a:path w="6985" h="417829">
                <a:moveTo>
                  <a:pt x="6716" y="24422"/>
                </a:moveTo>
                <a:lnTo>
                  <a:pt x="6716" y="20883"/>
                </a:lnTo>
              </a:path>
              <a:path w="6985" h="417829">
                <a:moveTo>
                  <a:pt x="6716" y="20883"/>
                </a:moveTo>
                <a:lnTo>
                  <a:pt x="6716" y="17697"/>
                </a:lnTo>
              </a:path>
              <a:path w="6985" h="417829">
                <a:moveTo>
                  <a:pt x="6716" y="17697"/>
                </a:moveTo>
                <a:lnTo>
                  <a:pt x="6716" y="14158"/>
                </a:lnTo>
              </a:path>
              <a:path w="6985" h="417829">
                <a:moveTo>
                  <a:pt x="6716" y="14158"/>
                </a:moveTo>
                <a:lnTo>
                  <a:pt x="6716" y="10972"/>
                </a:lnTo>
              </a:path>
              <a:path w="6985" h="417829">
                <a:moveTo>
                  <a:pt x="6716" y="10972"/>
                </a:moveTo>
                <a:lnTo>
                  <a:pt x="6716" y="7432"/>
                </a:lnTo>
              </a:path>
              <a:path w="6985" h="417829">
                <a:moveTo>
                  <a:pt x="6716" y="7432"/>
                </a:moveTo>
                <a:lnTo>
                  <a:pt x="6716" y="3893"/>
                </a:lnTo>
              </a:path>
              <a:path w="6985" h="417829">
                <a:moveTo>
                  <a:pt x="6716" y="3893"/>
                </a:moveTo>
                <a:lnTo>
                  <a:pt x="6716" y="707"/>
                </a:lnTo>
              </a:path>
              <a:path w="6985" h="417829">
                <a:moveTo>
                  <a:pt x="6716" y="707"/>
                </a:moveTo>
                <a:lnTo>
                  <a:pt x="6716" y="0"/>
                </a:lnTo>
              </a:path>
              <a:path w="6985" h="417829">
                <a:moveTo>
                  <a:pt x="6716" y="417309"/>
                </a:moveTo>
                <a:lnTo>
                  <a:pt x="0" y="417309"/>
                </a:lnTo>
              </a:path>
            </a:pathLst>
          </a:custGeom>
          <a:ln w="3380">
            <a:solidFill>
              <a:srgbClr val="000000"/>
            </a:solidFill>
          </a:ln>
        </p:spPr>
        <p:txBody>
          <a:bodyPr wrap="square" lIns="0" tIns="0" rIns="0" bIns="0" rtlCol="0"/>
          <a:lstStyle/>
          <a:p>
            <a:endParaRPr/>
          </a:p>
        </p:txBody>
      </p:sp>
      <p:sp>
        <p:nvSpPr>
          <p:cNvPr id="233" name="object 233"/>
          <p:cNvSpPr txBox="1"/>
          <p:nvPr/>
        </p:nvSpPr>
        <p:spPr>
          <a:xfrm>
            <a:off x="3877643" y="7574541"/>
            <a:ext cx="3556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gn="ctr">
              <a:lnSpc>
                <a:spcPct val="100000"/>
              </a:lnSpc>
              <a:spcBef>
                <a:spcPts val="5"/>
              </a:spcBef>
            </a:pPr>
            <a:r>
              <a:rPr sz="100" b="1" spc="-50" dirty="0">
                <a:latin typeface="Arial"/>
                <a:cs typeface="Arial"/>
              </a:rPr>
              <a:t>0</a:t>
            </a:r>
            <a:endParaRPr sz="100">
              <a:latin typeface="Arial"/>
              <a:cs typeface="Arial"/>
            </a:endParaRPr>
          </a:p>
        </p:txBody>
      </p:sp>
      <p:sp>
        <p:nvSpPr>
          <p:cNvPr id="234" name="object 234"/>
          <p:cNvSpPr/>
          <p:nvPr/>
        </p:nvSpPr>
        <p:spPr>
          <a:xfrm>
            <a:off x="3901654" y="7528979"/>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5" name="object 235"/>
          <p:cNvSpPr txBox="1"/>
          <p:nvPr/>
        </p:nvSpPr>
        <p:spPr>
          <a:xfrm>
            <a:off x="3850424" y="7505167"/>
            <a:ext cx="6223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0" dirty="0">
                <a:latin typeface="Arial"/>
                <a:cs typeface="Arial"/>
              </a:rPr>
              <a:t>5000</a:t>
            </a:r>
            <a:endParaRPr sz="100">
              <a:latin typeface="Arial"/>
              <a:cs typeface="Arial"/>
            </a:endParaRPr>
          </a:p>
        </p:txBody>
      </p:sp>
      <p:sp>
        <p:nvSpPr>
          <p:cNvPr id="236" name="object 236"/>
          <p:cNvSpPr/>
          <p:nvPr/>
        </p:nvSpPr>
        <p:spPr>
          <a:xfrm>
            <a:off x="3901654" y="7459605"/>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7" name="object 237"/>
          <p:cNvSpPr txBox="1"/>
          <p:nvPr/>
        </p:nvSpPr>
        <p:spPr>
          <a:xfrm>
            <a:off x="3841587" y="7435792"/>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10000</a:t>
            </a:r>
            <a:endParaRPr sz="100">
              <a:latin typeface="Arial"/>
              <a:cs typeface="Arial"/>
            </a:endParaRPr>
          </a:p>
        </p:txBody>
      </p:sp>
      <p:sp>
        <p:nvSpPr>
          <p:cNvPr id="238" name="object 238"/>
          <p:cNvSpPr/>
          <p:nvPr/>
        </p:nvSpPr>
        <p:spPr>
          <a:xfrm>
            <a:off x="3901654" y="7389876"/>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9" name="object 239"/>
          <p:cNvSpPr txBox="1"/>
          <p:nvPr/>
        </p:nvSpPr>
        <p:spPr>
          <a:xfrm>
            <a:off x="3841587" y="7366064"/>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15000</a:t>
            </a:r>
            <a:endParaRPr sz="100">
              <a:latin typeface="Arial"/>
              <a:cs typeface="Arial"/>
            </a:endParaRPr>
          </a:p>
        </p:txBody>
      </p:sp>
      <p:sp>
        <p:nvSpPr>
          <p:cNvPr id="240" name="object 240"/>
          <p:cNvSpPr/>
          <p:nvPr/>
        </p:nvSpPr>
        <p:spPr>
          <a:xfrm>
            <a:off x="3901654" y="7320502"/>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1" name="object 241"/>
          <p:cNvSpPr txBox="1"/>
          <p:nvPr/>
        </p:nvSpPr>
        <p:spPr>
          <a:xfrm>
            <a:off x="3841587" y="7296689"/>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20000</a:t>
            </a:r>
            <a:endParaRPr sz="100">
              <a:latin typeface="Arial"/>
              <a:cs typeface="Arial"/>
            </a:endParaRPr>
          </a:p>
        </p:txBody>
      </p:sp>
      <p:sp>
        <p:nvSpPr>
          <p:cNvPr id="242" name="object 242"/>
          <p:cNvSpPr/>
          <p:nvPr/>
        </p:nvSpPr>
        <p:spPr>
          <a:xfrm>
            <a:off x="3901654" y="7250773"/>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3" name="object 243"/>
          <p:cNvSpPr txBox="1"/>
          <p:nvPr/>
        </p:nvSpPr>
        <p:spPr>
          <a:xfrm>
            <a:off x="3841587" y="7226961"/>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25000</a:t>
            </a:r>
            <a:endParaRPr sz="100">
              <a:latin typeface="Arial"/>
              <a:cs typeface="Arial"/>
            </a:endParaRPr>
          </a:p>
        </p:txBody>
      </p:sp>
      <p:sp>
        <p:nvSpPr>
          <p:cNvPr id="244" name="object 244"/>
          <p:cNvSpPr/>
          <p:nvPr/>
        </p:nvSpPr>
        <p:spPr>
          <a:xfrm>
            <a:off x="3901654" y="7181399"/>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5" name="object 245"/>
          <p:cNvSpPr txBox="1"/>
          <p:nvPr/>
        </p:nvSpPr>
        <p:spPr>
          <a:xfrm>
            <a:off x="3841587" y="7157587"/>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30000</a:t>
            </a:r>
            <a:endParaRPr sz="100">
              <a:latin typeface="Arial"/>
              <a:cs typeface="Arial"/>
            </a:endParaRPr>
          </a:p>
        </p:txBody>
      </p:sp>
      <p:sp>
        <p:nvSpPr>
          <p:cNvPr id="246" name="object 246"/>
          <p:cNvSpPr txBox="1"/>
          <p:nvPr/>
        </p:nvSpPr>
        <p:spPr>
          <a:xfrm>
            <a:off x="4497668" y="7118726"/>
            <a:ext cx="169545" cy="48260"/>
          </a:xfrm>
          <a:prstGeom prst="rect">
            <a:avLst/>
          </a:prstGeom>
        </p:spPr>
        <p:txBody>
          <a:bodyPr vert="horz" wrap="square" lIns="0" tIns="12065" rIns="0" bIns="0" rtlCol="0">
            <a:spAutoFit/>
          </a:bodyPr>
          <a:lstStyle/>
          <a:p>
            <a:pPr marL="12700">
              <a:lnSpc>
                <a:spcPct val="100000"/>
              </a:lnSpc>
              <a:spcBef>
                <a:spcPts val="95"/>
              </a:spcBef>
            </a:pPr>
            <a:r>
              <a:rPr sz="150" i="1" spc="-10" dirty="0">
                <a:latin typeface="Arial"/>
                <a:cs typeface="Arial"/>
              </a:rPr>
              <a:t>MDA-MB231</a:t>
            </a:r>
            <a:r>
              <a:rPr sz="150" i="1" spc="35" dirty="0">
                <a:latin typeface="Arial"/>
                <a:cs typeface="Arial"/>
              </a:rPr>
              <a:t> </a:t>
            </a:r>
            <a:r>
              <a:rPr sz="150" i="1" spc="-25" dirty="0">
                <a:latin typeface="Arial"/>
                <a:cs typeface="Arial"/>
              </a:rPr>
              <a:t>WT</a:t>
            </a:r>
            <a:endParaRPr sz="150">
              <a:latin typeface="Arial"/>
              <a:cs typeface="Arial"/>
            </a:endParaRPr>
          </a:p>
        </p:txBody>
      </p:sp>
      <p:sp>
        <p:nvSpPr>
          <p:cNvPr id="247" name="object 247"/>
          <p:cNvSpPr txBox="1"/>
          <p:nvPr/>
        </p:nvSpPr>
        <p:spPr>
          <a:xfrm>
            <a:off x="4510368" y="7187786"/>
            <a:ext cx="142240" cy="19050"/>
          </a:xfrm>
          <a:prstGeom prst="rect">
            <a:avLst/>
          </a:prstGeom>
        </p:spPr>
        <p:txBody>
          <a:bodyPr vert="horz" wrap="square" lIns="0" tIns="0" rIns="0" bIns="0" rtlCol="0">
            <a:spAutoFit/>
          </a:bodyPr>
          <a:lstStyle/>
          <a:p>
            <a:pPr>
              <a:lnSpc>
                <a:spcPts val="145"/>
              </a:lnSpc>
            </a:pPr>
            <a:r>
              <a:rPr sz="150" i="1" spc="-10" dirty="0">
                <a:latin typeface="Arial"/>
                <a:cs typeface="Arial"/>
              </a:rPr>
              <a:t>MDA-MB231</a:t>
            </a:r>
            <a:r>
              <a:rPr sz="150" i="1" spc="35" dirty="0">
                <a:latin typeface="Arial"/>
                <a:cs typeface="Arial"/>
              </a:rPr>
              <a:t> </a:t>
            </a:r>
            <a:r>
              <a:rPr sz="150" i="1" spc="-25" dirty="0">
                <a:latin typeface="Arial"/>
                <a:cs typeface="Arial"/>
              </a:rPr>
              <a:t>R4.</a:t>
            </a:r>
            <a:endParaRPr sz="150">
              <a:latin typeface="Arial"/>
              <a:cs typeface="Arial"/>
            </a:endParaRPr>
          </a:p>
        </p:txBody>
      </p:sp>
      <p:sp>
        <p:nvSpPr>
          <p:cNvPr id="248" name="object 248"/>
          <p:cNvSpPr txBox="1"/>
          <p:nvPr/>
        </p:nvSpPr>
        <p:spPr>
          <a:xfrm>
            <a:off x="4497668" y="7140962"/>
            <a:ext cx="181610" cy="78105"/>
          </a:xfrm>
          <a:prstGeom prst="rect">
            <a:avLst/>
          </a:prstGeom>
        </p:spPr>
        <p:txBody>
          <a:bodyPr vert="horz" wrap="square" lIns="0" tIns="15875" rIns="0" bIns="0" rtlCol="0">
            <a:spAutoFit/>
          </a:bodyPr>
          <a:lstStyle/>
          <a:p>
            <a:pPr marR="8890" algn="r">
              <a:lnSpc>
                <a:spcPct val="100000"/>
              </a:lnSpc>
              <a:spcBef>
                <a:spcPts val="125"/>
              </a:spcBef>
            </a:pPr>
            <a:r>
              <a:rPr sz="150" i="1" spc="-10" dirty="0">
                <a:latin typeface="Arial"/>
                <a:cs typeface="Arial"/>
              </a:rPr>
              <a:t>MDA-MB231</a:t>
            </a:r>
            <a:r>
              <a:rPr sz="150" i="1" spc="35" dirty="0">
                <a:latin typeface="Arial"/>
                <a:cs typeface="Arial"/>
              </a:rPr>
              <a:t> </a:t>
            </a:r>
            <a:r>
              <a:rPr sz="150" i="1" spc="-20" dirty="0">
                <a:latin typeface="Arial"/>
                <a:cs typeface="Arial"/>
              </a:rPr>
              <a:t>Del8</a:t>
            </a:r>
            <a:endParaRPr sz="150">
              <a:latin typeface="Arial"/>
              <a:cs typeface="Arial"/>
            </a:endParaRPr>
          </a:p>
          <a:p>
            <a:pPr marR="5080" algn="r">
              <a:lnSpc>
                <a:spcPct val="100000"/>
              </a:lnSpc>
              <a:spcBef>
                <a:spcPts val="25"/>
              </a:spcBef>
            </a:pPr>
            <a:r>
              <a:rPr sz="150" i="1" spc="-50" dirty="0">
                <a:latin typeface="Arial"/>
                <a:cs typeface="Arial"/>
              </a:rPr>
              <a:t>C</a:t>
            </a:r>
            <a:endParaRPr sz="150">
              <a:latin typeface="Arial"/>
              <a:cs typeface="Arial"/>
            </a:endParaRPr>
          </a:p>
        </p:txBody>
      </p:sp>
      <p:sp>
        <p:nvSpPr>
          <p:cNvPr id="249" name="object 249"/>
          <p:cNvSpPr/>
          <p:nvPr/>
        </p:nvSpPr>
        <p:spPr>
          <a:xfrm>
            <a:off x="4095784" y="7108202"/>
            <a:ext cx="367030" cy="46990"/>
          </a:xfrm>
          <a:custGeom>
            <a:avLst/>
            <a:gdLst/>
            <a:ahLst/>
            <a:cxnLst/>
            <a:rect l="l" t="t" r="r" b="b"/>
            <a:pathLst>
              <a:path w="367029" h="46990">
                <a:moveTo>
                  <a:pt x="0" y="0"/>
                </a:moveTo>
                <a:lnTo>
                  <a:pt x="366655" y="0"/>
                </a:lnTo>
                <a:lnTo>
                  <a:pt x="366655" y="46960"/>
                </a:lnTo>
                <a:lnTo>
                  <a:pt x="0" y="46960"/>
                </a:lnTo>
                <a:lnTo>
                  <a:pt x="0" y="0"/>
                </a:lnTo>
                <a:close/>
              </a:path>
            </a:pathLst>
          </a:custGeom>
          <a:solidFill>
            <a:srgbClr val="FFFFFF"/>
          </a:solidFill>
        </p:spPr>
        <p:txBody>
          <a:bodyPr wrap="square" lIns="0" tIns="0" rIns="0" bIns="0" rtlCol="0"/>
          <a:lstStyle/>
          <a:p>
            <a:endParaRPr/>
          </a:p>
        </p:txBody>
      </p:sp>
      <p:sp>
        <p:nvSpPr>
          <p:cNvPr id="250" name="object 250"/>
          <p:cNvSpPr txBox="1"/>
          <p:nvPr/>
        </p:nvSpPr>
        <p:spPr>
          <a:xfrm>
            <a:off x="4233450" y="7102502"/>
            <a:ext cx="90170" cy="58419"/>
          </a:xfrm>
          <a:prstGeom prst="rect">
            <a:avLst/>
          </a:prstGeom>
        </p:spPr>
        <p:txBody>
          <a:bodyPr vert="horz" wrap="square" lIns="0" tIns="13970" rIns="0" bIns="0" rtlCol="0">
            <a:spAutoFit/>
          </a:bodyPr>
          <a:lstStyle/>
          <a:p>
            <a:pPr marL="12700">
              <a:lnSpc>
                <a:spcPct val="100000"/>
              </a:lnSpc>
              <a:spcBef>
                <a:spcPts val="110"/>
              </a:spcBef>
            </a:pPr>
            <a:r>
              <a:rPr sz="200" b="1" spc="-10" dirty="0">
                <a:latin typeface="Arial"/>
                <a:cs typeface="Arial"/>
              </a:rPr>
              <a:t>Cells</a:t>
            </a:r>
            <a:endParaRPr sz="200">
              <a:latin typeface="Arial"/>
              <a:cs typeface="Arial"/>
            </a:endParaRPr>
          </a:p>
        </p:txBody>
      </p:sp>
      <p:sp>
        <p:nvSpPr>
          <p:cNvPr id="251" name="object 251"/>
          <p:cNvSpPr txBox="1"/>
          <p:nvPr/>
        </p:nvSpPr>
        <p:spPr>
          <a:xfrm>
            <a:off x="4161955" y="7624443"/>
            <a:ext cx="233679" cy="58419"/>
          </a:xfrm>
          <a:prstGeom prst="rect">
            <a:avLst/>
          </a:prstGeom>
        </p:spPr>
        <p:txBody>
          <a:bodyPr vert="horz" wrap="square" lIns="0" tIns="13970" rIns="0" bIns="0" rtlCol="0">
            <a:spAutoFit/>
          </a:bodyPr>
          <a:lstStyle/>
          <a:p>
            <a:pPr marL="12700">
              <a:lnSpc>
                <a:spcPct val="100000"/>
              </a:lnSpc>
              <a:spcBef>
                <a:spcPts val="110"/>
              </a:spcBef>
            </a:pPr>
            <a:r>
              <a:rPr sz="200" b="1" dirty="0">
                <a:latin typeface="Arial"/>
                <a:cs typeface="Arial"/>
              </a:rPr>
              <a:t>Number</a:t>
            </a:r>
            <a:r>
              <a:rPr sz="200" b="1" spc="25" dirty="0">
                <a:latin typeface="Arial"/>
                <a:cs typeface="Arial"/>
              </a:rPr>
              <a:t> </a:t>
            </a:r>
            <a:r>
              <a:rPr sz="200" b="1" dirty="0">
                <a:latin typeface="Arial"/>
                <a:cs typeface="Arial"/>
              </a:rPr>
              <a:t>of</a:t>
            </a:r>
            <a:r>
              <a:rPr sz="200" b="1" spc="25" dirty="0">
                <a:latin typeface="Arial"/>
                <a:cs typeface="Arial"/>
              </a:rPr>
              <a:t> </a:t>
            </a:r>
            <a:r>
              <a:rPr sz="200" b="1" spc="-20" dirty="0">
                <a:latin typeface="Arial"/>
                <a:cs typeface="Arial"/>
              </a:rPr>
              <a:t>Cells</a:t>
            </a:r>
            <a:endParaRPr sz="200">
              <a:latin typeface="Arial"/>
              <a:cs typeface="Arial"/>
            </a:endParaRPr>
          </a:p>
        </p:txBody>
      </p:sp>
      <p:sp>
        <p:nvSpPr>
          <p:cNvPr id="252" name="object 252"/>
          <p:cNvSpPr/>
          <p:nvPr/>
        </p:nvSpPr>
        <p:spPr>
          <a:xfrm>
            <a:off x="3794152" y="7344812"/>
            <a:ext cx="54610" cy="92710"/>
          </a:xfrm>
          <a:custGeom>
            <a:avLst/>
            <a:gdLst/>
            <a:ahLst/>
            <a:cxnLst/>
            <a:rect l="l" t="t" r="r" b="b"/>
            <a:pathLst>
              <a:path w="54610" h="92709">
                <a:moveTo>
                  <a:pt x="0" y="92115"/>
                </a:moveTo>
                <a:lnTo>
                  <a:pt x="0" y="0"/>
                </a:lnTo>
                <a:lnTo>
                  <a:pt x="54184" y="0"/>
                </a:lnTo>
                <a:lnTo>
                  <a:pt x="54184" y="92115"/>
                </a:lnTo>
                <a:lnTo>
                  <a:pt x="0" y="92115"/>
                </a:lnTo>
                <a:close/>
              </a:path>
            </a:pathLst>
          </a:custGeom>
          <a:solidFill>
            <a:srgbClr val="FFFFFF"/>
          </a:solidFill>
        </p:spPr>
        <p:txBody>
          <a:bodyPr wrap="square" lIns="0" tIns="0" rIns="0" bIns="0" rtlCol="0"/>
          <a:lstStyle/>
          <a:p>
            <a:endParaRPr/>
          </a:p>
        </p:txBody>
      </p:sp>
      <p:sp>
        <p:nvSpPr>
          <p:cNvPr id="253" name="object 253"/>
          <p:cNvSpPr txBox="1"/>
          <p:nvPr/>
        </p:nvSpPr>
        <p:spPr>
          <a:xfrm>
            <a:off x="3795756" y="7344853"/>
            <a:ext cx="58419" cy="92710"/>
          </a:xfrm>
          <a:prstGeom prst="rect">
            <a:avLst/>
          </a:prstGeom>
        </p:spPr>
        <p:txBody>
          <a:bodyPr vert="vert270" wrap="square" lIns="0" tIns="5715" rIns="0" bIns="0" rtlCol="0">
            <a:spAutoFit/>
          </a:bodyPr>
          <a:lstStyle/>
          <a:p>
            <a:pPr marL="12700">
              <a:lnSpc>
                <a:spcPct val="100000"/>
              </a:lnSpc>
              <a:spcBef>
                <a:spcPts val="45"/>
              </a:spcBef>
            </a:pPr>
            <a:r>
              <a:rPr sz="250" b="1" spc="-25" dirty="0">
                <a:latin typeface="Arial"/>
                <a:cs typeface="Arial"/>
              </a:rPr>
              <a:t>RLU</a:t>
            </a:r>
            <a:endParaRPr sz="250">
              <a:latin typeface="Arial"/>
              <a:cs typeface="Arial"/>
            </a:endParaRPr>
          </a:p>
        </p:txBody>
      </p:sp>
      <p:sp>
        <p:nvSpPr>
          <p:cNvPr id="254" name="object 254"/>
          <p:cNvSpPr txBox="1"/>
          <p:nvPr/>
        </p:nvSpPr>
        <p:spPr>
          <a:xfrm>
            <a:off x="2927643" y="7101825"/>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C</a:t>
            </a:r>
            <a:endParaRPr sz="300">
              <a:latin typeface="Arial"/>
              <a:cs typeface="Arial"/>
            </a:endParaRPr>
          </a:p>
        </p:txBody>
      </p:sp>
      <p:sp>
        <p:nvSpPr>
          <p:cNvPr id="255" name="object 255"/>
          <p:cNvSpPr/>
          <p:nvPr/>
        </p:nvSpPr>
        <p:spPr>
          <a:xfrm>
            <a:off x="4390193" y="7131682"/>
            <a:ext cx="270510" cy="133985"/>
          </a:xfrm>
          <a:custGeom>
            <a:avLst/>
            <a:gdLst/>
            <a:ahLst/>
            <a:cxnLst/>
            <a:rect l="l" t="t" r="r" b="b"/>
            <a:pathLst>
              <a:path w="270510" h="133984">
                <a:moveTo>
                  <a:pt x="0" y="0"/>
                </a:moveTo>
                <a:lnTo>
                  <a:pt x="270310" y="0"/>
                </a:lnTo>
                <a:lnTo>
                  <a:pt x="270310" y="133658"/>
                </a:lnTo>
                <a:lnTo>
                  <a:pt x="0" y="133658"/>
                </a:lnTo>
                <a:lnTo>
                  <a:pt x="0" y="0"/>
                </a:lnTo>
                <a:close/>
              </a:path>
            </a:pathLst>
          </a:custGeom>
          <a:solidFill>
            <a:srgbClr val="FFFFFF"/>
          </a:solidFill>
        </p:spPr>
        <p:txBody>
          <a:bodyPr wrap="square" lIns="0" tIns="0" rIns="0" bIns="0" rtlCol="0"/>
          <a:lstStyle/>
          <a:p>
            <a:endParaRPr/>
          </a:p>
        </p:txBody>
      </p:sp>
      <p:sp>
        <p:nvSpPr>
          <p:cNvPr id="256" name="object 256"/>
          <p:cNvSpPr txBox="1"/>
          <p:nvPr/>
        </p:nvSpPr>
        <p:spPr>
          <a:xfrm>
            <a:off x="3771575" y="7121314"/>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D</a:t>
            </a:r>
            <a:endParaRPr sz="300">
              <a:latin typeface="Arial"/>
              <a:cs typeface="Arial"/>
            </a:endParaRPr>
          </a:p>
        </p:txBody>
      </p:sp>
      <p:sp>
        <p:nvSpPr>
          <p:cNvPr id="257" name="object 257"/>
          <p:cNvSpPr txBox="1"/>
          <p:nvPr/>
        </p:nvSpPr>
        <p:spPr>
          <a:xfrm>
            <a:off x="3024075"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0h</a:t>
            </a:r>
            <a:endParaRPr sz="200">
              <a:latin typeface="Arial"/>
              <a:cs typeface="Arial"/>
            </a:endParaRPr>
          </a:p>
        </p:txBody>
      </p:sp>
      <p:sp>
        <p:nvSpPr>
          <p:cNvPr id="258" name="object 258"/>
          <p:cNvSpPr txBox="1"/>
          <p:nvPr/>
        </p:nvSpPr>
        <p:spPr>
          <a:xfrm>
            <a:off x="3256370"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4h</a:t>
            </a:r>
            <a:endParaRPr sz="200">
              <a:latin typeface="Arial"/>
              <a:cs typeface="Arial"/>
            </a:endParaRPr>
          </a:p>
        </p:txBody>
      </p:sp>
      <p:sp>
        <p:nvSpPr>
          <p:cNvPr id="259" name="object 259"/>
          <p:cNvSpPr txBox="1"/>
          <p:nvPr/>
        </p:nvSpPr>
        <p:spPr>
          <a:xfrm>
            <a:off x="3454904"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8h</a:t>
            </a:r>
            <a:endParaRPr sz="200">
              <a:latin typeface="Arial"/>
              <a:cs typeface="Arial"/>
            </a:endParaRPr>
          </a:p>
        </p:txBody>
      </p:sp>
      <p:sp>
        <p:nvSpPr>
          <p:cNvPr id="260" name="object 260"/>
          <p:cNvSpPr txBox="1"/>
          <p:nvPr/>
        </p:nvSpPr>
        <p:spPr>
          <a:xfrm>
            <a:off x="3039491" y="7453564"/>
            <a:ext cx="556260" cy="55880"/>
          </a:xfrm>
          <a:prstGeom prst="rect">
            <a:avLst/>
          </a:prstGeom>
        </p:spPr>
        <p:txBody>
          <a:bodyPr vert="horz" wrap="square" lIns="0" tIns="12700" rIns="0" bIns="0" rtlCol="0">
            <a:spAutoFit/>
          </a:bodyPr>
          <a:lstStyle/>
          <a:p>
            <a:pPr marL="12700">
              <a:lnSpc>
                <a:spcPct val="100000"/>
              </a:lnSpc>
              <a:spcBef>
                <a:spcPts val="100"/>
              </a:spcBef>
              <a:tabLst>
                <a:tab pos="325755" algn="l"/>
              </a:tabLst>
            </a:pPr>
            <a:r>
              <a:rPr sz="200" spc="-10" dirty="0">
                <a:latin typeface="Times New Roman"/>
                <a:cs typeface="Times New Roman"/>
              </a:rPr>
              <a:t>MDA-</a:t>
            </a:r>
            <a:r>
              <a:rPr sz="200" dirty="0">
                <a:latin typeface="Times New Roman"/>
                <a:cs typeface="Times New Roman"/>
              </a:rPr>
              <a:t>MB231</a:t>
            </a:r>
            <a:r>
              <a:rPr sz="200" spc="5" dirty="0">
                <a:latin typeface="Times New Roman"/>
                <a:cs typeface="Times New Roman"/>
              </a:rPr>
              <a:t> </a:t>
            </a:r>
            <a:r>
              <a:rPr sz="200" spc="-25" dirty="0">
                <a:latin typeface="Times New Roman"/>
                <a:cs typeface="Times New Roman"/>
              </a:rPr>
              <a:t>wt</a:t>
            </a:r>
            <a:r>
              <a:rPr sz="200" dirty="0">
                <a:latin typeface="Times New Roman"/>
                <a:cs typeface="Times New Roman"/>
              </a:rPr>
              <a:t>	</a:t>
            </a:r>
            <a:r>
              <a:rPr sz="200" spc="-10" dirty="0">
                <a:latin typeface="Times New Roman"/>
                <a:cs typeface="Times New Roman"/>
              </a:rPr>
              <a:t>MDA-</a:t>
            </a:r>
            <a:r>
              <a:rPr sz="200" dirty="0">
                <a:latin typeface="Times New Roman"/>
                <a:cs typeface="Times New Roman"/>
              </a:rPr>
              <a:t>MB231</a:t>
            </a:r>
            <a:r>
              <a:rPr sz="200" spc="5" dirty="0">
                <a:latin typeface="Times New Roman"/>
                <a:cs typeface="Times New Roman"/>
              </a:rPr>
              <a:t> </a:t>
            </a:r>
            <a:r>
              <a:rPr sz="200" spc="-10" dirty="0">
                <a:latin typeface="Times New Roman"/>
                <a:cs typeface="Times New Roman"/>
              </a:rPr>
              <a:t>R4.C1</a:t>
            </a:r>
            <a:endParaRPr sz="200">
              <a:latin typeface="Times New Roman"/>
              <a:cs typeface="Times New Roman"/>
            </a:endParaRPr>
          </a:p>
        </p:txBody>
      </p:sp>
      <p:sp>
        <p:nvSpPr>
          <p:cNvPr id="261" name="object 261"/>
          <p:cNvSpPr txBox="1"/>
          <p:nvPr/>
        </p:nvSpPr>
        <p:spPr>
          <a:xfrm>
            <a:off x="2919244" y="7676822"/>
            <a:ext cx="1699895" cy="278765"/>
          </a:xfrm>
          <a:prstGeom prst="rect">
            <a:avLst/>
          </a:prstGeom>
        </p:spPr>
        <p:txBody>
          <a:bodyPr vert="horz" wrap="square" lIns="0" tIns="17145" rIns="0" bIns="0" rtlCol="0">
            <a:spAutoFit/>
          </a:bodyPr>
          <a:lstStyle/>
          <a:p>
            <a:pPr marL="12700">
              <a:lnSpc>
                <a:spcPct val="100000"/>
              </a:lnSpc>
              <a:spcBef>
                <a:spcPts val="135"/>
              </a:spcBef>
            </a:pPr>
            <a:r>
              <a:rPr sz="350" b="1" dirty="0">
                <a:latin typeface="Times New Roman"/>
                <a:cs typeface="Times New Roman"/>
              </a:rPr>
              <a:t>Figure</a:t>
            </a:r>
            <a:r>
              <a:rPr sz="350" b="1" spc="20" dirty="0">
                <a:latin typeface="Times New Roman"/>
                <a:cs typeface="Times New Roman"/>
              </a:rPr>
              <a:t> </a:t>
            </a:r>
            <a:r>
              <a:rPr sz="350" b="1" dirty="0">
                <a:latin typeface="Times New Roman"/>
                <a:cs typeface="Times New Roman"/>
              </a:rPr>
              <a:t>5</a:t>
            </a:r>
            <a:r>
              <a:rPr sz="400" b="1" dirty="0">
                <a:latin typeface="Times New Roman"/>
                <a:cs typeface="Times New Roman"/>
              </a:rPr>
              <a:t>:</a:t>
            </a:r>
            <a:r>
              <a:rPr sz="400" b="1" spc="20" dirty="0">
                <a:latin typeface="Times New Roman"/>
                <a:cs typeface="Times New Roman"/>
              </a:rPr>
              <a:t> </a:t>
            </a:r>
            <a:r>
              <a:rPr sz="350" b="1" spc="-10" dirty="0">
                <a:latin typeface="Times New Roman"/>
                <a:cs typeface="Times New Roman"/>
              </a:rPr>
              <a:t>Tumorogeneicity</a:t>
            </a:r>
            <a:r>
              <a:rPr sz="350" b="1" spc="20" dirty="0">
                <a:latin typeface="Times New Roman"/>
                <a:cs typeface="Times New Roman"/>
              </a:rPr>
              <a:t> </a:t>
            </a:r>
            <a:r>
              <a:rPr sz="350" b="1" spc="-10" dirty="0">
                <a:latin typeface="Times New Roman"/>
                <a:cs typeface="Times New Roman"/>
              </a:rPr>
              <a:t>properties</a:t>
            </a:r>
            <a:r>
              <a:rPr sz="350" b="1" spc="15" dirty="0">
                <a:latin typeface="Times New Roman"/>
                <a:cs typeface="Times New Roman"/>
              </a:rPr>
              <a:t> </a:t>
            </a:r>
            <a:r>
              <a:rPr sz="350" b="1" dirty="0">
                <a:latin typeface="Times New Roman"/>
                <a:cs typeface="Times New Roman"/>
              </a:rPr>
              <a:t>of</a:t>
            </a:r>
            <a:r>
              <a:rPr sz="350" b="1" spc="20" dirty="0">
                <a:latin typeface="Times New Roman"/>
                <a:cs typeface="Times New Roman"/>
              </a:rPr>
              <a:t> </a:t>
            </a:r>
            <a:r>
              <a:rPr sz="350" b="1" spc="-10" dirty="0">
                <a:latin typeface="Times New Roman"/>
                <a:cs typeface="Times New Roman"/>
              </a:rPr>
              <a:t>MDA-MB231</a:t>
            </a:r>
            <a:r>
              <a:rPr sz="350" b="1" spc="15" dirty="0">
                <a:latin typeface="Times New Roman"/>
                <a:cs typeface="Times New Roman"/>
              </a:rPr>
              <a:t> </a:t>
            </a:r>
            <a:r>
              <a:rPr sz="350" b="1" dirty="0">
                <a:latin typeface="Times New Roman"/>
                <a:cs typeface="Times New Roman"/>
              </a:rPr>
              <a:t>cell</a:t>
            </a:r>
            <a:r>
              <a:rPr sz="350" b="1" spc="20" dirty="0">
                <a:latin typeface="Times New Roman"/>
                <a:cs typeface="Times New Roman"/>
              </a:rPr>
              <a:t> </a:t>
            </a:r>
            <a:r>
              <a:rPr sz="350" b="1" spc="-20" dirty="0">
                <a:latin typeface="Times New Roman"/>
                <a:cs typeface="Times New Roman"/>
              </a:rPr>
              <a:t>lines</a:t>
            </a:r>
            <a:endParaRPr sz="350">
              <a:latin typeface="Times New Roman"/>
              <a:cs typeface="Times New Roman"/>
            </a:endParaRPr>
          </a:p>
          <a:p>
            <a:pPr marL="12700" marR="5080">
              <a:lnSpc>
                <a:spcPct val="109200"/>
              </a:lnSpc>
              <a:spcBef>
                <a:spcPts val="35"/>
              </a:spcBef>
            </a:pPr>
            <a:r>
              <a:rPr sz="250" b="1" i="1" spc="10" dirty="0">
                <a:latin typeface="Times New Roman"/>
                <a:cs typeface="Times New Roman"/>
              </a:rPr>
              <a:t>A</a:t>
            </a:r>
            <a:r>
              <a:rPr sz="250" b="1" i="1" spc="5" dirty="0">
                <a:latin typeface="Times New Roman"/>
                <a:cs typeface="Times New Roman"/>
              </a:rPr>
              <a:t> </a:t>
            </a:r>
            <a:r>
              <a:rPr sz="250" b="1" i="1" spc="10" dirty="0">
                <a:latin typeface="Times New Roman"/>
                <a:cs typeface="Times New Roman"/>
              </a:rPr>
              <a:t>:</a:t>
            </a:r>
            <a:r>
              <a:rPr sz="250" b="1" i="1" spc="3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migration</a:t>
            </a:r>
            <a:r>
              <a:rPr sz="200" b="1" i="1" spc="20" dirty="0">
                <a:latin typeface="Times New Roman"/>
                <a:cs typeface="Times New Roman"/>
              </a:rPr>
              <a:t> </a:t>
            </a:r>
            <a:r>
              <a:rPr sz="200" b="1" i="1" spc="10" dirty="0">
                <a:latin typeface="Times New Roman"/>
                <a:cs typeface="Times New Roman"/>
              </a:rPr>
              <a:t>assay</a:t>
            </a:r>
            <a:r>
              <a:rPr sz="200" b="1" i="1" spc="20" dirty="0">
                <a:latin typeface="Times New Roman"/>
                <a:cs typeface="Times New Roman"/>
              </a:rPr>
              <a:t> </a:t>
            </a:r>
            <a:r>
              <a:rPr sz="200" b="1" i="1" spc="10" dirty="0">
                <a:latin typeface="Times New Roman"/>
                <a:cs typeface="Times New Roman"/>
              </a:rPr>
              <a:t>pics</a:t>
            </a:r>
            <a:r>
              <a:rPr sz="200" i="1" spc="10" dirty="0">
                <a:latin typeface="Times New Roman"/>
                <a:cs typeface="Times New Roman"/>
              </a:rPr>
              <a:t>.</a:t>
            </a:r>
            <a:r>
              <a:rPr sz="200" i="1" spc="25" dirty="0">
                <a:latin typeface="Times New Roman"/>
                <a:cs typeface="Times New Roman"/>
              </a:rPr>
              <a:t> </a:t>
            </a:r>
            <a:r>
              <a:rPr sz="200" i="1" spc="10" dirty="0">
                <a:latin typeface="Times New Roman"/>
                <a:cs typeface="Times New Roman"/>
              </a:rPr>
              <a:t>Up</a:t>
            </a:r>
            <a:r>
              <a:rPr sz="200" i="1" spc="20" dirty="0">
                <a:latin typeface="Times New Roman"/>
                <a:cs typeface="Times New Roman"/>
              </a:rPr>
              <a:t> </a:t>
            </a:r>
            <a:r>
              <a:rPr sz="200" i="1" spc="10" dirty="0">
                <a:latin typeface="Times New Roman"/>
                <a:cs typeface="Times New Roman"/>
              </a:rPr>
              <a:t>:MDA-MB231</a:t>
            </a:r>
            <a:r>
              <a:rPr sz="200" i="1" spc="20" dirty="0">
                <a:latin typeface="Times New Roman"/>
                <a:cs typeface="Times New Roman"/>
              </a:rPr>
              <a:t> </a:t>
            </a:r>
            <a:r>
              <a:rPr sz="200" i="1" spc="10" dirty="0">
                <a:latin typeface="Times New Roman"/>
                <a:cs typeface="Times New Roman"/>
              </a:rPr>
              <a:t>wt,</a:t>
            </a:r>
            <a:r>
              <a:rPr sz="200" i="1" spc="20" dirty="0">
                <a:latin typeface="Times New Roman"/>
                <a:cs typeface="Times New Roman"/>
              </a:rPr>
              <a:t> </a:t>
            </a:r>
            <a:r>
              <a:rPr sz="200" i="1" spc="10" dirty="0">
                <a:latin typeface="Times New Roman"/>
                <a:cs typeface="Times New Roman"/>
              </a:rPr>
              <a:t>Bottom</a:t>
            </a:r>
            <a:r>
              <a:rPr sz="200" i="1" spc="20" dirty="0">
                <a:latin typeface="Times New Roman"/>
                <a:cs typeface="Times New Roman"/>
              </a:rPr>
              <a:t> </a:t>
            </a:r>
            <a:r>
              <a:rPr sz="200" i="1" spc="10" dirty="0">
                <a:latin typeface="Times New Roman"/>
                <a:cs typeface="Times New Roman"/>
              </a:rPr>
              <a:t>:</a:t>
            </a:r>
            <a:r>
              <a:rPr sz="200" i="1" spc="20" dirty="0">
                <a:latin typeface="Times New Roman"/>
                <a:cs typeface="Times New Roman"/>
              </a:rPr>
              <a:t> </a:t>
            </a:r>
            <a:r>
              <a:rPr sz="200" i="1" spc="10" dirty="0">
                <a:latin typeface="Times New Roman"/>
                <a:cs typeface="Times New Roman"/>
              </a:rPr>
              <a:t>MDA-MB231</a:t>
            </a:r>
            <a:r>
              <a:rPr sz="200" i="1" spc="25" dirty="0">
                <a:latin typeface="Times New Roman"/>
                <a:cs typeface="Times New Roman"/>
              </a:rPr>
              <a:t> </a:t>
            </a:r>
            <a:r>
              <a:rPr sz="200" i="1" spc="10" dirty="0">
                <a:latin typeface="Times New Roman"/>
                <a:cs typeface="Times New Roman"/>
              </a:rPr>
              <a:t>R4.C1.</a:t>
            </a:r>
            <a:r>
              <a:rPr sz="200" i="1" spc="20" dirty="0">
                <a:latin typeface="Times New Roman"/>
                <a:cs typeface="Times New Roman"/>
              </a:rPr>
              <a:t> </a:t>
            </a:r>
            <a:r>
              <a:rPr sz="250" b="1" i="1" spc="10" dirty="0">
                <a:latin typeface="Times New Roman"/>
                <a:cs typeface="Times New Roman"/>
              </a:rPr>
              <a:t>B</a:t>
            </a:r>
            <a:r>
              <a:rPr sz="250" b="1" i="1" spc="25" dirty="0">
                <a:latin typeface="Times New Roman"/>
                <a:cs typeface="Times New Roman"/>
              </a:rPr>
              <a:t> </a:t>
            </a:r>
            <a:r>
              <a:rPr sz="250" b="1" i="1" spc="10" dirty="0">
                <a:latin typeface="Times New Roman"/>
                <a:cs typeface="Times New Roman"/>
              </a:rPr>
              <a:t>:</a:t>
            </a:r>
            <a:r>
              <a:rPr sz="250" b="1" i="1" spc="3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migration</a:t>
            </a:r>
            <a:r>
              <a:rPr sz="200" b="1" i="1" spc="20" dirty="0">
                <a:latin typeface="Times New Roman"/>
                <a:cs typeface="Times New Roman"/>
              </a:rPr>
              <a:t> </a:t>
            </a:r>
            <a:r>
              <a:rPr sz="200" b="1" i="1" spc="10" dirty="0">
                <a:latin typeface="Times New Roman"/>
                <a:cs typeface="Times New Roman"/>
              </a:rPr>
              <a:t>speed</a:t>
            </a:r>
            <a:r>
              <a:rPr sz="200" i="1" spc="10" dirty="0">
                <a:latin typeface="Times New Roman"/>
                <a:cs typeface="Times New Roman"/>
              </a:rPr>
              <a:t>.</a:t>
            </a:r>
            <a:r>
              <a:rPr sz="200" i="1" spc="25" dirty="0">
                <a:latin typeface="Times New Roman"/>
                <a:cs typeface="Times New Roman"/>
              </a:rPr>
              <a:t> </a:t>
            </a:r>
            <a:r>
              <a:rPr sz="200" i="1" spc="10" dirty="0">
                <a:latin typeface="Times New Roman"/>
                <a:cs typeface="Times New Roman"/>
              </a:rPr>
              <a:t>The</a:t>
            </a:r>
            <a:r>
              <a:rPr sz="200" i="1" spc="20" dirty="0">
                <a:latin typeface="Times New Roman"/>
                <a:cs typeface="Times New Roman"/>
              </a:rPr>
              <a:t> </a:t>
            </a:r>
            <a:r>
              <a:rPr sz="200" i="1" spc="10" dirty="0">
                <a:latin typeface="Times New Roman"/>
                <a:cs typeface="Times New Roman"/>
              </a:rPr>
              <a:t>test</a:t>
            </a:r>
            <a:r>
              <a:rPr sz="200" i="1" spc="20"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performed</a:t>
            </a:r>
            <a:r>
              <a:rPr sz="200" i="1" spc="20" dirty="0">
                <a:latin typeface="Times New Roman"/>
                <a:cs typeface="Times New Roman"/>
              </a:rPr>
              <a:t> </a:t>
            </a:r>
            <a:r>
              <a:rPr sz="200" i="1" spc="10" dirty="0">
                <a:latin typeface="Times New Roman"/>
                <a:cs typeface="Times New Roman"/>
              </a:rPr>
              <a:t>3</a:t>
            </a:r>
            <a:r>
              <a:rPr sz="200" i="1" spc="20" dirty="0">
                <a:latin typeface="Times New Roman"/>
                <a:cs typeface="Times New Roman"/>
              </a:rPr>
              <a:t> </a:t>
            </a:r>
            <a:r>
              <a:rPr sz="200" i="1" spc="10" dirty="0">
                <a:latin typeface="Times New Roman"/>
                <a:cs typeface="Times New Roman"/>
              </a:rPr>
              <a:t>fold</a:t>
            </a:r>
            <a:r>
              <a:rPr sz="200" i="1" spc="20" dirty="0">
                <a:latin typeface="Times New Roman"/>
                <a:cs typeface="Times New Roman"/>
              </a:rPr>
              <a:t> </a:t>
            </a:r>
            <a:r>
              <a:rPr sz="200" i="1" spc="-20" dirty="0">
                <a:latin typeface="Times New Roman"/>
                <a:cs typeface="Times New Roman"/>
              </a:rPr>
              <a:t>with</a:t>
            </a:r>
            <a:r>
              <a:rPr sz="200" i="1" spc="500" dirty="0">
                <a:latin typeface="Times New Roman"/>
                <a:cs typeface="Times New Roman"/>
              </a:rPr>
              <a:t> </a:t>
            </a:r>
            <a:r>
              <a:rPr sz="200" i="1" spc="10" dirty="0">
                <a:latin typeface="Times New Roman"/>
                <a:cs typeface="Times New Roman"/>
              </a:rPr>
              <a:t>4</a:t>
            </a:r>
            <a:r>
              <a:rPr sz="200" i="1" spc="15" dirty="0">
                <a:latin typeface="Times New Roman"/>
                <a:cs typeface="Times New Roman"/>
              </a:rPr>
              <a:t> </a:t>
            </a:r>
            <a:r>
              <a:rPr sz="200" i="1" spc="10" dirty="0">
                <a:latin typeface="Times New Roman"/>
                <a:cs typeface="Times New Roman"/>
              </a:rPr>
              <a:t>inserts</a:t>
            </a:r>
            <a:r>
              <a:rPr sz="200" i="1" spc="15" dirty="0">
                <a:latin typeface="Times New Roman"/>
                <a:cs typeface="Times New Roman"/>
              </a:rPr>
              <a:t> </a:t>
            </a:r>
            <a:r>
              <a:rPr sz="200" i="1" spc="10" dirty="0">
                <a:latin typeface="Times New Roman"/>
                <a:cs typeface="Times New Roman"/>
              </a:rPr>
              <a:t>for</a:t>
            </a:r>
            <a:r>
              <a:rPr sz="200" i="1" spc="20" dirty="0">
                <a:latin typeface="Times New Roman"/>
                <a:cs typeface="Times New Roman"/>
              </a:rPr>
              <a:t> </a:t>
            </a:r>
            <a:r>
              <a:rPr sz="200" i="1" spc="10" dirty="0">
                <a:latin typeface="Times New Roman"/>
                <a:cs typeface="Times New Roman"/>
              </a:rPr>
              <a:t>each</a:t>
            </a:r>
            <a:r>
              <a:rPr sz="200" i="1" spc="15" dirty="0">
                <a:latin typeface="Times New Roman"/>
                <a:cs typeface="Times New Roman"/>
              </a:rPr>
              <a:t> </a:t>
            </a:r>
            <a:r>
              <a:rPr sz="200" i="1" spc="10" dirty="0">
                <a:latin typeface="Times New Roman"/>
                <a:cs typeface="Times New Roman"/>
              </a:rPr>
              <a:t>test.</a:t>
            </a:r>
            <a:r>
              <a:rPr sz="200" i="1" spc="15" dirty="0">
                <a:latin typeface="Times New Roman"/>
                <a:cs typeface="Times New Roman"/>
              </a:rPr>
              <a:t> </a:t>
            </a:r>
            <a:r>
              <a:rPr sz="250" b="1" i="1" spc="10" dirty="0">
                <a:latin typeface="Times New Roman"/>
                <a:cs typeface="Times New Roman"/>
              </a:rPr>
              <a:t>C</a:t>
            </a:r>
            <a:r>
              <a:rPr sz="250" b="1" i="1" spc="20" dirty="0">
                <a:latin typeface="Times New Roman"/>
                <a:cs typeface="Times New Roman"/>
              </a:rPr>
              <a:t> </a:t>
            </a:r>
            <a:r>
              <a:rPr sz="250" b="1" i="1" spc="10" dirty="0">
                <a:latin typeface="Times New Roman"/>
                <a:cs typeface="Times New Roman"/>
              </a:rPr>
              <a:t>:</a:t>
            </a:r>
            <a:r>
              <a:rPr sz="250" b="1" i="1" spc="5" dirty="0">
                <a:latin typeface="Times New Roman"/>
                <a:cs typeface="Times New Roman"/>
              </a:rPr>
              <a:t> </a:t>
            </a:r>
            <a:r>
              <a:rPr sz="200" b="1" i="1" spc="10" dirty="0">
                <a:latin typeface="Times New Roman"/>
                <a:cs typeface="Times New Roman"/>
              </a:rPr>
              <a:t>Clonogenicity</a:t>
            </a:r>
            <a:r>
              <a:rPr sz="200" b="1" i="1" spc="15" dirty="0">
                <a:latin typeface="Times New Roman"/>
                <a:cs typeface="Times New Roman"/>
              </a:rPr>
              <a:t> </a:t>
            </a:r>
            <a:r>
              <a:rPr sz="200" b="1" i="1" spc="10" dirty="0">
                <a:latin typeface="Times New Roman"/>
                <a:cs typeface="Times New Roman"/>
              </a:rPr>
              <a:t>assay</a:t>
            </a:r>
            <a:r>
              <a:rPr sz="200" b="1" i="1" spc="15" dirty="0">
                <a:latin typeface="Times New Roman"/>
                <a:cs typeface="Times New Roman"/>
              </a:rPr>
              <a:t> </a:t>
            </a:r>
            <a:r>
              <a:rPr sz="200" b="1" i="1" spc="10" dirty="0">
                <a:latin typeface="Times New Roman"/>
                <a:cs typeface="Times New Roman"/>
              </a:rPr>
              <a:t>pics</a:t>
            </a:r>
            <a:r>
              <a:rPr sz="200" i="1" spc="10" dirty="0">
                <a:latin typeface="Times New Roman"/>
                <a:cs typeface="Times New Roman"/>
              </a:rPr>
              <a:t>.</a:t>
            </a:r>
            <a:r>
              <a:rPr sz="200" i="1" spc="20" dirty="0">
                <a:latin typeface="Times New Roman"/>
                <a:cs typeface="Times New Roman"/>
              </a:rPr>
              <a:t> </a:t>
            </a:r>
            <a:r>
              <a:rPr sz="250" b="1" i="1" spc="10" dirty="0">
                <a:latin typeface="Times New Roman"/>
                <a:cs typeface="Times New Roman"/>
              </a:rPr>
              <a:t>D</a:t>
            </a:r>
            <a:r>
              <a:rPr sz="250" b="1" i="1" spc="20" dirty="0">
                <a:latin typeface="Times New Roman"/>
                <a:cs typeface="Times New Roman"/>
              </a:rPr>
              <a:t> </a:t>
            </a:r>
            <a:r>
              <a:rPr sz="250" b="1" i="1" spc="10" dirty="0">
                <a:latin typeface="Times New Roman"/>
                <a:cs typeface="Times New Roman"/>
              </a:rPr>
              <a:t>:</a:t>
            </a:r>
            <a:r>
              <a:rPr sz="250" b="1" i="1" spc="20" dirty="0">
                <a:latin typeface="Times New Roman"/>
                <a:cs typeface="Times New Roman"/>
              </a:rPr>
              <a:t> </a:t>
            </a:r>
            <a:r>
              <a:rPr sz="200" b="1" i="1" spc="10" dirty="0">
                <a:latin typeface="Times New Roman"/>
                <a:cs typeface="Times New Roman"/>
              </a:rPr>
              <a:t>Colony</a:t>
            </a:r>
            <a:r>
              <a:rPr sz="200" b="1" i="1" spc="15" dirty="0">
                <a:latin typeface="Times New Roman"/>
                <a:cs typeface="Times New Roman"/>
              </a:rPr>
              <a:t> </a:t>
            </a:r>
            <a:r>
              <a:rPr sz="200" b="1" i="1" spc="10" dirty="0">
                <a:latin typeface="Times New Roman"/>
                <a:cs typeface="Times New Roman"/>
              </a:rPr>
              <a:t>and</a:t>
            </a:r>
            <a:r>
              <a:rPr sz="200" b="1" i="1" spc="1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growth</a:t>
            </a:r>
            <a:r>
              <a:rPr sz="200" i="1" spc="10" dirty="0">
                <a:latin typeface="Times New Roman"/>
                <a:cs typeface="Times New Roman"/>
              </a:rPr>
              <a:t>.</a:t>
            </a:r>
            <a:r>
              <a:rPr sz="200" i="1" spc="15" dirty="0">
                <a:latin typeface="Times New Roman"/>
                <a:cs typeface="Times New Roman"/>
              </a:rPr>
              <a:t> </a:t>
            </a:r>
            <a:r>
              <a:rPr sz="200" i="1" spc="10" dirty="0">
                <a:latin typeface="Times New Roman"/>
                <a:cs typeface="Times New Roman"/>
              </a:rPr>
              <a:t>Number</a:t>
            </a:r>
            <a:r>
              <a:rPr sz="200" i="1" spc="15"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cells</a:t>
            </a:r>
            <a:r>
              <a:rPr sz="200" i="1" spc="15"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the</a:t>
            </a:r>
            <a:r>
              <a:rPr sz="200" i="1" spc="15" dirty="0">
                <a:latin typeface="Times New Roman"/>
                <a:cs typeface="Times New Roman"/>
              </a:rPr>
              <a:t> </a:t>
            </a:r>
            <a:r>
              <a:rPr sz="200" i="1" spc="10" dirty="0">
                <a:latin typeface="Times New Roman"/>
                <a:cs typeface="Times New Roman"/>
              </a:rPr>
              <a:t>cells</a:t>
            </a:r>
            <a:r>
              <a:rPr sz="200" i="1" spc="15" dirty="0">
                <a:latin typeface="Times New Roman"/>
                <a:cs typeface="Times New Roman"/>
              </a:rPr>
              <a:t> </a:t>
            </a:r>
            <a:r>
              <a:rPr sz="200" i="1" spc="10" dirty="0">
                <a:latin typeface="Times New Roman"/>
                <a:cs typeface="Times New Roman"/>
              </a:rPr>
              <a:t>cultured</a:t>
            </a:r>
            <a:r>
              <a:rPr sz="200" i="1" spc="20" dirty="0">
                <a:latin typeface="Times New Roman"/>
                <a:cs typeface="Times New Roman"/>
              </a:rPr>
              <a:t> </a:t>
            </a:r>
            <a:r>
              <a:rPr sz="200" i="1" spc="10" dirty="0">
                <a:latin typeface="Times New Roman"/>
                <a:cs typeface="Times New Roman"/>
              </a:rPr>
              <a:t>in</a:t>
            </a:r>
            <a:r>
              <a:rPr sz="200" i="1" spc="15" dirty="0">
                <a:latin typeface="Times New Roman"/>
                <a:cs typeface="Times New Roman"/>
              </a:rPr>
              <a:t> </a:t>
            </a:r>
            <a:r>
              <a:rPr sz="200" i="1" spc="10" dirty="0">
                <a:latin typeface="Times New Roman"/>
                <a:cs typeface="Times New Roman"/>
              </a:rPr>
              <a:t>each</a:t>
            </a:r>
            <a:r>
              <a:rPr sz="200" i="1" spc="15" dirty="0">
                <a:latin typeface="Times New Roman"/>
                <a:cs typeface="Times New Roman"/>
              </a:rPr>
              <a:t> </a:t>
            </a:r>
            <a:r>
              <a:rPr sz="200" i="1" spc="10" dirty="0">
                <a:latin typeface="Times New Roman"/>
                <a:cs typeface="Times New Roman"/>
              </a:rPr>
              <a:t>well</a:t>
            </a:r>
            <a:r>
              <a:rPr sz="200" i="1" spc="20" dirty="0">
                <a:latin typeface="Times New Roman"/>
                <a:cs typeface="Times New Roman"/>
              </a:rPr>
              <a:t> </a:t>
            </a:r>
            <a:r>
              <a:rPr sz="200" i="1" spc="10" dirty="0">
                <a:latin typeface="Times New Roman"/>
                <a:cs typeface="Times New Roman"/>
              </a:rPr>
              <a:t>at</a:t>
            </a:r>
            <a:r>
              <a:rPr sz="200" i="1" spc="15" dirty="0">
                <a:latin typeface="Times New Roman"/>
                <a:cs typeface="Times New Roman"/>
              </a:rPr>
              <a:t> </a:t>
            </a:r>
            <a:r>
              <a:rPr sz="200" i="1" spc="10" dirty="0">
                <a:latin typeface="Times New Roman"/>
                <a:cs typeface="Times New Roman"/>
              </a:rPr>
              <a:t>Day</a:t>
            </a:r>
            <a:r>
              <a:rPr sz="200" i="1" spc="20" dirty="0">
                <a:latin typeface="Times New Roman"/>
                <a:cs typeface="Times New Roman"/>
              </a:rPr>
              <a:t> </a:t>
            </a:r>
            <a:r>
              <a:rPr sz="200" i="1" spc="-25" dirty="0">
                <a:latin typeface="Times New Roman"/>
                <a:cs typeface="Times New Roman"/>
              </a:rPr>
              <a:t>0.</a:t>
            </a:r>
            <a:r>
              <a:rPr sz="200" i="1" spc="500" dirty="0">
                <a:latin typeface="Times New Roman"/>
                <a:cs typeface="Times New Roman"/>
              </a:rPr>
              <a:t> </a:t>
            </a:r>
            <a:r>
              <a:rPr sz="200" i="1" spc="10" dirty="0">
                <a:latin typeface="Times New Roman"/>
                <a:cs typeface="Times New Roman"/>
              </a:rPr>
              <a:t>The</a:t>
            </a:r>
            <a:r>
              <a:rPr sz="200" i="1" spc="5" dirty="0">
                <a:latin typeface="Times New Roman"/>
                <a:cs typeface="Times New Roman"/>
              </a:rPr>
              <a:t> </a:t>
            </a:r>
            <a:r>
              <a:rPr sz="200" i="1" spc="10" dirty="0">
                <a:latin typeface="Times New Roman"/>
                <a:cs typeface="Times New Roman"/>
              </a:rPr>
              <a:t>photography</a:t>
            </a:r>
            <a:r>
              <a:rPr sz="200" i="1" spc="20" dirty="0">
                <a:latin typeface="Times New Roman"/>
                <a:cs typeface="Times New Roman"/>
              </a:rPr>
              <a:t> </a:t>
            </a:r>
            <a:r>
              <a:rPr sz="200" i="1" spc="10" dirty="0">
                <a:latin typeface="Times New Roman"/>
                <a:cs typeface="Times New Roman"/>
              </a:rPr>
              <a:t>and</a:t>
            </a:r>
            <a:r>
              <a:rPr sz="200" i="1" spc="20" dirty="0">
                <a:latin typeface="Times New Roman"/>
                <a:cs typeface="Times New Roman"/>
              </a:rPr>
              <a:t> </a:t>
            </a:r>
            <a:r>
              <a:rPr sz="200" i="1" spc="10" dirty="0">
                <a:latin typeface="Times New Roman"/>
                <a:cs typeface="Times New Roman"/>
              </a:rPr>
              <a:t>count</a:t>
            </a:r>
            <a:r>
              <a:rPr sz="200" i="1" spc="20" dirty="0">
                <a:latin typeface="Times New Roman"/>
                <a:cs typeface="Times New Roman"/>
              </a:rPr>
              <a:t> </a:t>
            </a:r>
            <a:r>
              <a:rPr sz="200" i="1" spc="10" dirty="0">
                <a:latin typeface="Times New Roman"/>
                <a:cs typeface="Times New Roman"/>
              </a:rPr>
              <a:t>were</a:t>
            </a:r>
            <a:r>
              <a:rPr sz="200" i="1" spc="20" dirty="0">
                <a:latin typeface="Times New Roman"/>
                <a:cs typeface="Times New Roman"/>
              </a:rPr>
              <a:t> </a:t>
            </a:r>
            <a:r>
              <a:rPr sz="200" i="1" spc="10" dirty="0">
                <a:latin typeface="Times New Roman"/>
                <a:cs typeface="Times New Roman"/>
              </a:rPr>
              <a:t>performed</a:t>
            </a:r>
            <a:r>
              <a:rPr sz="200" i="1" spc="20" dirty="0">
                <a:latin typeface="Times New Roman"/>
                <a:cs typeface="Times New Roman"/>
              </a:rPr>
              <a:t> </a:t>
            </a:r>
            <a:r>
              <a:rPr sz="200" i="1" spc="10" dirty="0">
                <a:latin typeface="Times New Roman"/>
                <a:cs typeface="Times New Roman"/>
              </a:rPr>
              <a:t>after</a:t>
            </a:r>
            <a:r>
              <a:rPr sz="200" i="1" spc="20" dirty="0">
                <a:latin typeface="Times New Roman"/>
                <a:cs typeface="Times New Roman"/>
              </a:rPr>
              <a:t> </a:t>
            </a:r>
            <a:r>
              <a:rPr sz="200" i="1" spc="10" dirty="0">
                <a:latin typeface="Times New Roman"/>
                <a:cs typeface="Times New Roman"/>
              </a:rPr>
              <a:t>four</a:t>
            </a:r>
            <a:r>
              <a:rPr sz="200" i="1" spc="20" dirty="0">
                <a:latin typeface="Times New Roman"/>
                <a:cs typeface="Times New Roman"/>
              </a:rPr>
              <a:t> </a:t>
            </a:r>
            <a:r>
              <a:rPr sz="200" i="1" spc="10" dirty="0">
                <a:latin typeface="Times New Roman"/>
                <a:cs typeface="Times New Roman"/>
              </a:rPr>
              <a:t>days</a:t>
            </a:r>
            <a:r>
              <a:rPr sz="200" i="1" spc="20"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a:t>
            </a:r>
            <a:r>
              <a:rPr sz="200" i="1" spc="20" dirty="0">
                <a:latin typeface="Times New Roman"/>
                <a:cs typeface="Times New Roman"/>
              </a:rPr>
              <a:t> </a:t>
            </a:r>
            <a:r>
              <a:rPr sz="200" i="1" spc="-10" dirty="0">
                <a:latin typeface="Times New Roman"/>
                <a:cs typeface="Times New Roman"/>
              </a:rPr>
              <a:t>culture.</a:t>
            </a:r>
            <a:endParaRPr sz="200">
              <a:latin typeface="Times New Roman"/>
              <a:cs typeface="Times New Roman"/>
            </a:endParaRPr>
          </a:p>
          <a:p>
            <a:pPr marL="12700">
              <a:lnSpc>
                <a:spcPct val="100000"/>
              </a:lnSpc>
              <a:spcBef>
                <a:spcPts val="15"/>
              </a:spcBef>
            </a:pPr>
            <a:r>
              <a:rPr sz="200" i="1" spc="10" dirty="0">
                <a:latin typeface="Times New Roman"/>
                <a:cs typeface="Times New Roman"/>
              </a:rPr>
              <a:t>The</a:t>
            </a:r>
            <a:r>
              <a:rPr sz="200" i="1" spc="15" dirty="0">
                <a:latin typeface="Times New Roman"/>
                <a:cs typeface="Times New Roman"/>
              </a:rPr>
              <a:t> </a:t>
            </a:r>
            <a:r>
              <a:rPr sz="200" i="1" spc="10" dirty="0">
                <a:latin typeface="Times New Roman"/>
                <a:cs typeface="Times New Roman"/>
              </a:rPr>
              <a:t>RLU</a:t>
            </a:r>
            <a:r>
              <a:rPr sz="200" i="1" spc="20" dirty="0">
                <a:latin typeface="Times New Roman"/>
                <a:cs typeface="Times New Roman"/>
              </a:rPr>
              <a:t> </a:t>
            </a:r>
            <a:r>
              <a:rPr sz="200" i="1" spc="10" dirty="0">
                <a:latin typeface="Times New Roman"/>
                <a:cs typeface="Times New Roman"/>
              </a:rPr>
              <a:t>detected</a:t>
            </a:r>
            <a:r>
              <a:rPr sz="200" i="1" spc="20" dirty="0">
                <a:latin typeface="Times New Roman"/>
                <a:cs typeface="Times New Roman"/>
              </a:rPr>
              <a:t> </a:t>
            </a:r>
            <a:r>
              <a:rPr sz="200" i="1" spc="10" dirty="0">
                <a:latin typeface="Times New Roman"/>
                <a:cs typeface="Times New Roman"/>
              </a:rPr>
              <a:t>by</a:t>
            </a:r>
            <a:r>
              <a:rPr sz="200" i="1" spc="20" dirty="0">
                <a:latin typeface="Times New Roman"/>
                <a:cs typeface="Times New Roman"/>
              </a:rPr>
              <a:t> </a:t>
            </a:r>
            <a:r>
              <a:rPr sz="200" i="1" spc="10" dirty="0">
                <a:latin typeface="Times New Roman"/>
                <a:cs typeface="Times New Roman"/>
              </a:rPr>
              <a:t>CellTiter-Glo®</a:t>
            </a:r>
            <a:r>
              <a:rPr sz="200" i="1" spc="20"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correlated</a:t>
            </a:r>
            <a:r>
              <a:rPr sz="200" i="1" spc="20" dirty="0">
                <a:latin typeface="Times New Roman"/>
                <a:cs typeface="Times New Roman"/>
              </a:rPr>
              <a:t> </a:t>
            </a:r>
            <a:r>
              <a:rPr sz="200" i="1" spc="10" dirty="0">
                <a:latin typeface="Times New Roman"/>
                <a:cs typeface="Times New Roman"/>
              </a:rPr>
              <a:t>with</a:t>
            </a:r>
            <a:r>
              <a:rPr sz="200" i="1" spc="20" dirty="0">
                <a:latin typeface="Times New Roman"/>
                <a:cs typeface="Times New Roman"/>
              </a:rPr>
              <a:t> </a:t>
            </a:r>
            <a:r>
              <a:rPr sz="200" i="1" spc="10" dirty="0">
                <a:latin typeface="Times New Roman"/>
                <a:cs typeface="Times New Roman"/>
              </a:rPr>
              <a:t>number</a:t>
            </a:r>
            <a:r>
              <a:rPr sz="200" i="1" spc="20"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15"/>
              </a:spcBef>
            </a:pPr>
            <a:r>
              <a:rPr sz="200" i="1" dirty="0">
                <a:latin typeface="Times New Roman"/>
                <a:cs typeface="Times New Roman"/>
              </a:rPr>
              <a:t>**</a:t>
            </a:r>
            <a:r>
              <a:rPr sz="200" i="1" spc="3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grpSp>
        <p:nvGrpSpPr>
          <p:cNvPr id="262" name="object 262"/>
          <p:cNvGrpSpPr/>
          <p:nvPr/>
        </p:nvGrpSpPr>
        <p:grpSpPr>
          <a:xfrm>
            <a:off x="2912403" y="6613137"/>
            <a:ext cx="4733290" cy="1350645"/>
            <a:chOff x="2912403" y="6613137"/>
            <a:chExt cx="4733290" cy="1350645"/>
          </a:xfrm>
        </p:grpSpPr>
        <p:sp>
          <p:nvSpPr>
            <p:cNvPr id="263" name="object 263"/>
            <p:cNvSpPr/>
            <p:nvPr/>
          </p:nvSpPr>
          <p:spPr>
            <a:xfrm>
              <a:off x="2914625" y="6615359"/>
              <a:ext cx="1746250" cy="1346200"/>
            </a:xfrm>
            <a:custGeom>
              <a:avLst/>
              <a:gdLst/>
              <a:ahLst/>
              <a:cxnLst/>
              <a:rect l="l" t="t" r="r" b="b"/>
              <a:pathLst>
                <a:path w="1746250" h="1346200">
                  <a:moveTo>
                    <a:pt x="0" y="0"/>
                  </a:moveTo>
                  <a:lnTo>
                    <a:pt x="1745877" y="0"/>
                  </a:lnTo>
                  <a:lnTo>
                    <a:pt x="1745877" y="1346044"/>
                  </a:lnTo>
                  <a:lnTo>
                    <a:pt x="0" y="1346044"/>
                  </a:lnTo>
                  <a:lnTo>
                    <a:pt x="0" y="0"/>
                  </a:lnTo>
                  <a:close/>
                </a:path>
              </a:pathLst>
            </a:custGeom>
            <a:ln w="3867">
              <a:solidFill>
                <a:srgbClr val="000000"/>
              </a:solidFill>
            </a:ln>
          </p:spPr>
          <p:txBody>
            <a:bodyPr wrap="square" lIns="0" tIns="0" rIns="0" bIns="0" rtlCol="0"/>
            <a:lstStyle/>
            <a:p>
              <a:endParaRPr/>
            </a:p>
          </p:txBody>
        </p:sp>
        <p:pic>
          <p:nvPicPr>
            <p:cNvPr id="264" name="object 264"/>
            <p:cNvPicPr/>
            <p:nvPr/>
          </p:nvPicPr>
          <p:blipFill>
            <a:blip r:embed="rId27" cstate="print"/>
            <a:stretch>
              <a:fillRect/>
            </a:stretch>
          </p:blipFill>
          <p:spPr>
            <a:xfrm>
              <a:off x="6515100" y="6680199"/>
              <a:ext cx="1130300" cy="711200"/>
            </a:xfrm>
            <a:prstGeom prst="rect">
              <a:avLst/>
            </a:prstGeom>
          </p:spPr>
        </p:pic>
        <p:sp>
          <p:nvSpPr>
            <p:cNvPr id="265" name="object 265"/>
            <p:cNvSpPr/>
            <p:nvPr/>
          </p:nvSpPr>
          <p:spPr>
            <a:xfrm>
              <a:off x="6515124" y="6680461"/>
              <a:ext cx="1122680" cy="701675"/>
            </a:xfrm>
            <a:custGeom>
              <a:avLst/>
              <a:gdLst/>
              <a:ahLst/>
              <a:cxnLst/>
              <a:rect l="l" t="t" r="r" b="b"/>
              <a:pathLst>
                <a:path w="1122679" h="701675">
                  <a:moveTo>
                    <a:pt x="1122400" y="0"/>
                  </a:moveTo>
                  <a:lnTo>
                    <a:pt x="0" y="0"/>
                  </a:lnTo>
                  <a:lnTo>
                    <a:pt x="0" y="701227"/>
                  </a:lnTo>
                  <a:lnTo>
                    <a:pt x="1122400" y="701227"/>
                  </a:lnTo>
                  <a:lnTo>
                    <a:pt x="1122400" y="0"/>
                  </a:lnTo>
                  <a:close/>
                </a:path>
              </a:pathLst>
            </a:custGeom>
            <a:solidFill>
              <a:srgbClr val="FFFFFF"/>
            </a:solidFill>
          </p:spPr>
          <p:txBody>
            <a:bodyPr wrap="square" lIns="0" tIns="0" rIns="0" bIns="0" rtlCol="0"/>
            <a:lstStyle/>
            <a:p>
              <a:endParaRPr/>
            </a:p>
          </p:txBody>
        </p:sp>
        <p:sp>
          <p:nvSpPr>
            <p:cNvPr id="266" name="object 266"/>
            <p:cNvSpPr/>
            <p:nvPr/>
          </p:nvSpPr>
          <p:spPr>
            <a:xfrm>
              <a:off x="6583681" y="7334019"/>
              <a:ext cx="1031875" cy="0"/>
            </a:xfrm>
            <a:custGeom>
              <a:avLst/>
              <a:gdLst/>
              <a:ahLst/>
              <a:cxnLst/>
              <a:rect l="l" t="t" r="r" b="b"/>
              <a:pathLst>
                <a:path w="1031875">
                  <a:moveTo>
                    <a:pt x="0" y="0"/>
                  </a:moveTo>
                  <a:lnTo>
                    <a:pt x="4620" y="0"/>
                  </a:lnTo>
                </a:path>
                <a:path w="1031875">
                  <a:moveTo>
                    <a:pt x="4620" y="0"/>
                  </a:moveTo>
                  <a:lnTo>
                    <a:pt x="8997" y="0"/>
                  </a:lnTo>
                </a:path>
                <a:path w="1031875">
                  <a:moveTo>
                    <a:pt x="8997" y="0"/>
                  </a:moveTo>
                  <a:lnTo>
                    <a:pt x="13617" y="0"/>
                  </a:lnTo>
                </a:path>
                <a:path w="1031875">
                  <a:moveTo>
                    <a:pt x="13617" y="0"/>
                  </a:moveTo>
                  <a:lnTo>
                    <a:pt x="18237" y="0"/>
                  </a:lnTo>
                </a:path>
                <a:path w="1031875">
                  <a:moveTo>
                    <a:pt x="18237" y="0"/>
                  </a:moveTo>
                  <a:lnTo>
                    <a:pt x="22614" y="0"/>
                  </a:lnTo>
                </a:path>
                <a:path w="1031875">
                  <a:moveTo>
                    <a:pt x="22614" y="0"/>
                  </a:moveTo>
                  <a:lnTo>
                    <a:pt x="27235" y="0"/>
                  </a:lnTo>
                </a:path>
                <a:path w="1031875">
                  <a:moveTo>
                    <a:pt x="27235" y="0"/>
                  </a:moveTo>
                  <a:lnTo>
                    <a:pt x="31855" y="0"/>
                  </a:lnTo>
                </a:path>
                <a:path w="1031875">
                  <a:moveTo>
                    <a:pt x="31855" y="0"/>
                  </a:moveTo>
                  <a:lnTo>
                    <a:pt x="36232" y="0"/>
                  </a:lnTo>
                </a:path>
                <a:path w="1031875">
                  <a:moveTo>
                    <a:pt x="36232" y="0"/>
                  </a:moveTo>
                  <a:lnTo>
                    <a:pt x="40852" y="0"/>
                  </a:lnTo>
                </a:path>
                <a:path w="1031875">
                  <a:moveTo>
                    <a:pt x="40852" y="0"/>
                  </a:moveTo>
                  <a:lnTo>
                    <a:pt x="45473" y="0"/>
                  </a:lnTo>
                </a:path>
                <a:path w="1031875">
                  <a:moveTo>
                    <a:pt x="45473" y="0"/>
                  </a:moveTo>
                  <a:lnTo>
                    <a:pt x="49850" y="0"/>
                  </a:lnTo>
                </a:path>
                <a:path w="1031875">
                  <a:moveTo>
                    <a:pt x="49850" y="0"/>
                  </a:moveTo>
                  <a:lnTo>
                    <a:pt x="54470" y="0"/>
                  </a:lnTo>
                </a:path>
                <a:path w="1031875">
                  <a:moveTo>
                    <a:pt x="54470" y="0"/>
                  </a:moveTo>
                  <a:lnTo>
                    <a:pt x="58847" y="0"/>
                  </a:lnTo>
                </a:path>
                <a:path w="1031875">
                  <a:moveTo>
                    <a:pt x="58847" y="0"/>
                  </a:moveTo>
                  <a:lnTo>
                    <a:pt x="63467" y="0"/>
                  </a:lnTo>
                </a:path>
                <a:path w="1031875">
                  <a:moveTo>
                    <a:pt x="63467" y="0"/>
                  </a:moveTo>
                  <a:lnTo>
                    <a:pt x="68088" y="0"/>
                  </a:lnTo>
                </a:path>
                <a:path w="1031875">
                  <a:moveTo>
                    <a:pt x="68088" y="0"/>
                  </a:moveTo>
                  <a:lnTo>
                    <a:pt x="72465" y="0"/>
                  </a:lnTo>
                </a:path>
                <a:path w="1031875">
                  <a:moveTo>
                    <a:pt x="72465" y="0"/>
                  </a:moveTo>
                  <a:lnTo>
                    <a:pt x="77085" y="0"/>
                  </a:lnTo>
                </a:path>
                <a:path w="1031875">
                  <a:moveTo>
                    <a:pt x="77085" y="0"/>
                  </a:moveTo>
                  <a:lnTo>
                    <a:pt x="81705" y="0"/>
                  </a:lnTo>
                </a:path>
                <a:path w="1031875">
                  <a:moveTo>
                    <a:pt x="81705" y="0"/>
                  </a:moveTo>
                  <a:lnTo>
                    <a:pt x="86082" y="0"/>
                  </a:lnTo>
                </a:path>
                <a:path w="1031875">
                  <a:moveTo>
                    <a:pt x="86082" y="0"/>
                  </a:moveTo>
                  <a:lnTo>
                    <a:pt x="90703" y="0"/>
                  </a:lnTo>
                </a:path>
                <a:path w="1031875">
                  <a:moveTo>
                    <a:pt x="90703" y="0"/>
                  </a:moveTo>
                  <a:lnTo>
                    <a:pt x="95323" y="0"/>
                  </a:lnTo>
                </a:path>
                <a:path w="1031875">
                  <a:moveTo>
                    <a:pt x="95323" y="0"/>
                  </a:moveTo>
                  <a:lnTo>
                    <a:pt x="99700" y="0"/>
                  </a:lnTo>
                </a:path>
                <a:path w="1031875">
                  <a:moveTo>
                    <a:pt x="99700" y="0"/>
                  </a:moveTo>
                  <a:lnTo>
                    <a:pt x="104320" y="0"/>
                  </a:lnTo>
                </a:path>
                <a:path w="1031875">
                  <a:moveTo>
                    <a:pt x="104320" y="0"/>
                  </a:moveTo>
                  <a:lnTo>
                    <a:pt x="108697" y="0"/>
                  </a:lnTo>
                </a:path>
                <a:path w="1031875">
                  <a:moveTo>
                    <a:pt x="108697" y="0"/>
                  </a:moveTo>
                  <a:lnTo>
                    <a:pt x="113317" y="0"/>
                  </a:lnTo>
                </a:path>
                <a:path w="1031875">
                  <a:moveTo>
                    <a:pt x="113317" y="0"/>
                  </a:moveTo>
                  <a:lnTo>
                    <a:pt x="117938" y="0"/>
                  </a:lnTo>
                </a:path>
                <a:path w="1031875">
                  <a:moveTo>
                    <a:pt x="117938" y="0"/>
                  </a:moveTo>
                  <a:lnTo>
                    <a:pt x="122315" y="0"/>
                  </a:lnTo>
                </a:path>
                <a:path w="1031875">
                  <a:moveTo>
                    <a:pt x="122315" y="0"/>
                  </a:moveTo>
                  <a:lnTo>
                    <a:pt x="126935" y="0"/>
                  </a:lnTo>
                </a:path>
                <a:path w="1031875">
                  <a:moveTo>
                    <a:pt x="126935" y="0"/>
                  </a:moveTo>
                  <a:lnTo>
                    <a:pt x="131555" y="0"/>
                  </a:lnTo>
                </a:path>
                <a:path w="1031875">
                  <a:moveTo>
                    <a:pt x="131555" y="0"/>
                  </a:moveTo>
                  <a:lnTo>
                    <a:pt x="135932" y="0"/>
                  </a:lnTo>
                </a:path>
                <a:path w="1031875">
                  <a:moveTo>
                    <a:pt x="135932" y="0"/>
                  </a:moveTo>
                  <a:lnTo>
                    <a:pt x="140553" y="0"/>
                  </a:lnTo>
                </a:path>
                <a:path w="1031875">
                  <a:moveTo>
                    <a:pt x="140553" y="0"/>
                  </a:moveTo>
                  <a:lnTo>
                    <a:pt x="145173" y="0"/>
                  </a:lnTo>
                </a:path>
                <a:path w="1031875">
                  <a:moveTo>
                    <a:pt x="145173" y="0"/>
                  </a:moveTo>
                  <a:lnTo>
                    <a:pt x="149550" y="0"/>
                  </a:lnTo>
                </a:path>
                <a:path w="1031875">
                  <a:moveTo>
                    <a:pt x="149550" y="0"/>
                  </a:moveTo>
                  <a:lnTo>
                    <a:pt x="154170" y="0"/>
                  </a:lnTo>
                </a:path>
                <a:path w="1031875">
                  <a:moveTo>
                    <a:pt x="154170" y="0"/>
                  </a:moveTo>
                  <a:lnTo>
                    <a:pt x="158547" y="0"/>
                  </a:lnTo>
                </a:path>
                <a:path w="1031875">
                  <a:moveTo>
                    <a:pt x="158547" y="0"/>
                  </a:moveTo>
                  <a:lnTo>
                    <a:pt x="163168" y="0"/>
                  </a:lnTo>
                </a:path>
                <a:path w="1031875">
                  <a:moveTo>
                    <a:pt x="163168" y="0"/>
                  </a:moveTo>
                  <a:lnTo>
                    <a:pt x="167788" y="0"/>
                  </a:lnTo>
                </a:path>
                <a:path w="1031875">
                  <a:moveTo>
                    <a:pt x="167788" y="0"/>
                  </a:moveTo>
                  <a:lnTo>
                    <a:pt x="172165" y="0"/>
                  </a:lnTo>
                </a:path>
                <a:path w="1031875">
                  <a:moveTo>
                    <a:pt x="172165" y="0"/>
                  </a:moveTo>
                  <a:lnTo>
                    <a:pt x="176785" y="0"/>
                  </a:lnTo>
                </a:path>
                <a:path w="1031875">
                  <a:moveTo>
                    <a:pt x="176785" y="0"/>
                  </a:moveTo>
                  <a:lnTo>
                    <a:pt x="181406" y="0"/>
                  </a:lnTo>
                </a:path>
                <a:path w="1031875">
                  <a:moveTo>
                    <a:pt x="181406" y="0"/>
                  </a:moveTo>
                  <a:lnTo>
                    <a:pt x="185783" y="0"/>
                  </a:lnTo>
                </a:path>
                <a:path w="1031875">
                  <a:moveTo>
                    <a:pt x="185783" y="0"/>
                  </a:moveTo>
                  <a:lnTo>
                    <a:pt x="190403" y="0"/>
                  </a:lnTo>
                </a:path>
                <a:path w="1031875">
                  <a:moveTo>
                    <a:pt x="190403" y="0"/>
                  </a:moveTo>
                  <a:lnTo>
                    <a:pt x="195023" y="0"/>
                  </a:lnTo>
                </a:path>
                <a:path w="1031875">
                  <a:moveTo>
                    <a:pt x="195023" y="0"/>
                  </a:moveTo>
                  <a:lnTo>
                    <a:pt x="199400" y="0"/>
                  </a:lnTo>
                </a:path>
                <a:path w="1031875">
                  <a:moveTo>
                    <a:pt x="199400" y="0"/>
                  </a:moveTo>
                  <a:lnTo>
                    <a:pt x="204020" y="0"/>
                  </a:lnTo>
                </a:path>
                <a:path w="1031875">
                  <a:moveTo>
                    <a:pt x="204020" y="0"/>
                  </a:moveTo>
                  <a:lnTo>
                    <a:pt x="208398" y="0"/>
                  </a:lnTo>
                </a:path>
                <a:path w="1031875">
                  <a:moveTo>
                    <a:pt x="208398" y="0"/>
                  </a:moveTo>
                  <a:lnTo>
                    <a:pt x="213018" y="0"/>
                  </a:lnTo>
                </a:path>
                <a:path w="1031875">
                  <a:moveTo>
                    <a:pt x="213018" y="0"/>
                  </a:moveTo>
                  <a:lnTo>
                    <a:pt x="217638" y="0"/>
                  </a:lnTo>
                </a:path>
                <a:path w="1031875">
                  <a:moveTo>
                    <a:pt x="217638" y="0"/>
                  </a:moveTo>
                  <a:lnTo>
                    <a:pt x="222015" y="0"/>
                  </a:lnTo>
                </a:path>
                <a:path w="1031875">
                  <a:moveTo>
                    <a:pt x="222015" y="0"/>
                  </a:moveTo>
                  <a:lnTo>
                    <a:pt x="226635" y="0"/>
                  </a:lnTo>
                </a:path>
                <a:path w="1031875">
                  <a:moveTo>
                    <a:pt x="226635" y="0"/>
                  </a:moveTo>
                  <a:lnTo>
                    <a:pt x="231256" y="0"/>
                  </a:lnTo>
                </a:path>
                <a:path w="1031875">
                  <a:moveTo>
                    <a:pt x="231256" y="0"/>
                  </a:moveTo>
                  <a:lnTo>
                    <a:pt x="235633" y="0"/>
                  </a:lnTo>
                </a:path>
                <a:path w="1031875">
                  <a:moveTo>
                    <a:pt x="235633" y="0"/>
                  </a:moveTo>
                  <a:lnTo>
                    <a:pt x="240253" y="0"/>
                  </a:lnTo>
                </a:path>
                <a:path w="1031875">
                  <a:moveTo>
                    <a:pt x="240253" y="0"/>
                  </a:moveTo>
                  <a:lnTo>
                    <a:pt x="244873" y="0"/>
                  </a:lnTo>
                </a:path>
                <a:path w="1031875">
                  <a:moveTo>
                    <a:pt x="244873" y="0"/>
                  </a:moveTo>
                  <a:lnTo>
                    <a:pt x="249250" y="0"/>
                  </a:lnTo>
                </a:path>
                <a:path w="1031875">
                  <a:moveTo>
                    <a:pt x="249250" y="0"/>
                  </a:moveTo>
                  <a:lnTo>
                    <a:pt x="253871" y="0"/>
                  </a:lnTo>
                </a:path>
                <a:path w="1031875">
                  <a:moveTo>
                    <a:pt x="253871" y="0"/>
                  </a:moveTo>
                  <a:lnTo>
                    <a:pt x="258248" y="0"/>
                  </a:lnTo>
                </a:path>
                <a:path w="1031875">
                  <a:moveTo>
                    <a:pt x="258248" y="0"/>
                  </a:moveTo>
                  <a:lnTo>
                    <a:pt x="262868" y="0"/>
                  </a:lnTo>
                </a:path>
                <a:path w="1031875">
                  <a:moveTo>
                    <a:pt x="262868" y="0"/>
                  </a:moveTo>
                  <a:lnTo>
                    <a:pt x="267488" y="0"/>
                  </a:lnTo>
                </a:path>
                <a:path w="1031875">
                  <a:moveTo>
                    <a:pt x="267488" y="0"/>
                  </a:moveTo>
                  <a:lnTo>
                    <a:pt x="271865" y="0"/>
                  </a:lnTo>
                </a:path>
                <a:path w="1031875">
                  <a:moveTo>
                    <a:pt x="271865" y="0"/>
                  </a:moveTo>
                  <a:lnTo>
                    <a:pt x="276486" y="0"/>
                  </a:lnTo>
                </a:path>
                <a:path w="1031875">
                  <a:moveTo>
                    <a:pt x="276486" y="0"/>
                  </a:moveTo>
                  <a:lnTo>
                    <a:pt x="281106" y="0"/>
                  </a:lnTo>
                </a:path>
                <a:path w="1031875">
                  <a:moveTo>
                    <a:pt x="281106" y="0"/>
                  </a:moveTo>
                  <a:lnTo>
                    <a:pt x="285483" y="0"/>
                  </a:lnTo>
                </a:path>
                <a:path w="1031875">
                  <a:moveTo>
                    <a:pt x="285483" y="0"/>
                  </a:moveTo>
                  <a:lnTo>
                    <a:pt x="290103" y="0"/>
                  </a:lnTo>
                </a:path>
                <a:path w="1031875">
                  <a:moveTo>
                    <a:pt x="290103" y="0"/>
                  </a:moveTo>
                  <a:lnTo>
                    <a:pt x="294723" y="0"/>
                  </a:lnTo>
                </a:path>
                <a:path w="1031875">
                  <a:moveTo>
                    <a:pt x="294723" y="0"/>
                  </a:moveTo>
                  <a:lnTo>
                    <a:pt x="299101" y="0"/>
                  </a:lnTo>
                </a:path>
                <a:path w="1031875">
                  <a:moveTo>
                    <a:pt x="299101" y="0"/>
                  </a:moveTo>
                  <a:lnTo>
                    <a:pt x="303721" y="0"/>
                  </a:lnTo>
                </a:path>
                <a:path w="1031875">
                  <a:moveTo>
                    <a:pt x="303721" y="0"/>
                  </a:moveTo>
                  <a:lnTo>
                    <a:pt x="308098" y="0"/>
                  </a:lnTo>
                </a:path>
                <a:path w="1031875">
                  <a:moveTo>
                    <a:pt x="308098" y="0"/>
                  </a:moveTo>
                  <a:lnTo>
                    <a:pt x="312718" y="0"/>
                  </a:lnTo>
                </a:path>
                <a:path w="1031875">
                  <a:moveTo>
                    <a:pt x="312718" y="0"/>
                  </a:moveTo>
                  <a:lnTo>
                    <a:pt x="317338" y="0"/>
                  </a:lnTo>
                </a:path>
                <a:path w="1031875">
                  <a:moveTo>
                    <a:pt x="317338" y="0"/>
                  </a:moveTo>
                  <a:lnTo>
                    <a:pt x="321716" y="0"/>
                  </a:lnTo>
                </a:path>
                <a:path w="1031875">
                  <a:moveTo>
                    <a:pt x="321716" y="0"/>
                  </a:moveTo>
                  <a:lnTo>
                    <a:pt x="326336" y="0"/>
                  </a:lnTo>
                </a:path>
                <a:path w="1031875">
                  <a:moveTo>
                    <a:pt x="326336" y="0"/>
                  </a:moveTo>
                  <a:lnTo>
                    <a:pt x="330956" y="0"/>
                  </a:lnTo>
                </a:path>
                <a:path w="1031875">
                  <a:moveTo>
                    <a:pt x="330956" y="0"/>
                  </a:moveTo>
                  <a:lnTo>
                    <a:pt x="335333" y="0"/>
                  </a:lnTo>
                </a:path>
                <a:path w="1031875">
                  <a:moveTo>
                    <a:pt x="335333" y="0"/>
                  </a:moveTo>
                  <a:lnTo>
                    <a:pt x="339953" y="0"/>
                  </a:lnTo>
                </a:path>
                <a:path w="1031875">
                  <a:moveTo>
                    <a:pt x="339953" y="0"/>
                  </a:moveTo>
                  <a:lnTo>
                    <a:pt x="344574" y="0"/>
                  </a:lnTo>
                </a:path>
                <a:path w="1031875">
                  <a:moveTo>
                    <a:pt x="344574" y="0"/>
                  </a:moveTo>
                  <a:lnTo>
                    <a:pt x="348951" y="0"/>
                  </a:lnTo>
                </a:path>
                <a:path w="1031875">
                  <a:moveTo>
                    <a:pt x="348951" y="0"/>
                  </a:moveTo>
                  <a:lnTo>
                    <a:pt x="353571" y="0"/>
                  </a:lnTo>
                </a:path>
                <a:path w="1031875">
                  <a:moveTo>
                    <a:pt x="353571" y="0"/>
                  </a:moveTo>
                  <a:lnTo>
                    <a:pt x="358191" y="0"/>
                  </a:lnTo>
                </a:path>
                <a:path w="1031875">
                  <a:moveTo>
                    <a:pt x="358191" y="0"/>
                  </a:moveTo>
                  <a:lnTo>
                    <a:pt x="362568" y="0"/>
                  </a:lnTo>
                </a:path>
                <a:path w="1031875">
                  <a:moveTo>
                    <a:pt x="362568" y="0"/>
                  </a:moveTo>
                  <a:lnTo>
                    <a:pt x="367189" y="0"/>
                  </a:lnTo>
                </a:path>
                <a:path w="1031875">
                  <a:moveTo>
                    <a:pt x="367189" y="0"/>
                  </a:moveTo>
                  <a:lnTo>
                    <a:pt x="371566" y="0"/>
                  </a:lnTo>
                </a:path>
                <a:path w="1031875">
                  <a:moveTo>
                    <a:pt x="371566" y="0"/>
                  </a:moveTo>
                  <a:lnTo>
                    <a:pt x="376186" y="0"/>
                  </a:lnTo>
                </a:path>
                <a:path w="1031875">
                  <a:moveTo>
                    <a:pt x="376186" y="0"/>
                  </a:moveTo>
                  <a:lnTo>
                    <a:pt x="380806" y="0"/>
                  </a:lnTo>
                </a:path>
                <a:path w="1031875">
                  <a:moveTo>
                    <a:pt x="380806" y="0"/>
                  </a:moveTo>
                  <a:lnTo>
                    <a:pt x="385183" y="0"/>
                  </a:lnTo>
                </a:path>
                <a:path w="1031875">
                  <a:moveTo>
                    <a:pt x="385183" y="0"/>
                  </a:moveTo>
                  <a:lnTo>
                    <a:pt x="389804" y="0"/>
                  </a:lnTo>
                </a:path>
                <a:path w="1031875">
                  <a:moveTo>
                    <a:pt x="389804" y="0"/>
                  </a:moveTo>
                  <a:lnTo>
                    <a:pt x="394424" y="0"/>
                  </a:lnTo>
                </a:path>
                <a:path w="1031875">
                  <a:moveTo>
                    <a:pt x="394424" y="0"/>
                  </a:moveTo>
                  <a:lnTo>
                    <a:pt x="398801" y="0"/>
                  </a:lnTo>
                </a:path>
                <a:path w="1031875">
                  <a:moveTo>
                    <a:pt x="398801" y="0"/>
                  </a:moveTo>
                  <a:lnTo>
                    <a:pt x="403421" y="0"/>
                  </a:lnTo>
                </a:path>
                <a:path w="1031875">
                  <a:moveTo>
                    <a:pt x="403421" y="0"/>
                  </a:moveTo>
                  <a:lnTo>
                    <a:pt x="408041" y="0"/>
                  </a:lnTo>
                </a:path>
                <a:path w="1031875">
                  <a:moveTo>
                    <a:pt x="408041" y="0"/>
                  </a:moveTo>
                  <a:lnTo>
                    <a:pt x="412419" y="0"/>
                  </a:lnTo>
                </a:path>
                <a:path w="1031875">
                  <a:moveTo>
                    <a:pt x="412419" y="0"/>
                  </a:moveTo>
                  <a:lnTo>
                    <a:pt x="417039" y="0"/>
                  </a:lnTo>
                </a:path>
                <a:path w="1031875">
                  <a:moveTo>
                    <a:pt x="417039" y="0"/>
                  </a:moveTo>
                  <a:lnTo>
                    <a:pt x="421416" y="0"/>
                  </a:lnTo>
                </a:path>
                <a:path w="1031875">
                  <a:moveTo>
                    <a:pt x="421416" y="0"/>
                  </a:moveTo>
                  <a:lnTo>
                    <a:pt x="426036" y="0"/>
                  </a:lnTo>
                </a:path>
                <a:path w="1031875">
                  <a:moveTo>
                    <a:pt x="426036" y="0"/>
                  </a:moveTo>
                  <a:lnTo>
                    <a:pt x="430656" y="0"/>
                  </a:lnTo>
                </a:path>
                <a:path w="1031875">
                  <a:moveTo>
                    <a:pt x="430656" y="0"/>
                  </a:moveTo>
                  <a:lnTo>
                    <a:pt x="435033" y="0"/>
                  </a:lnTo>
                </a:path>
                <a:path w="1031875">
                  <a:moveTo>
                    <a:pt x="435033" y="0"/>
                  </a:moveTo>
                  <a:lnTo>
                    <a:pt x="439654" y="0"/>
                  </a:lnTo>
                </a:path>
                <a:path w="1031875">
                  <a:moveTo>
                    <a:pt x="439654" y="0"/>
                  </a:moveTo>
                  <a:lnTo>
                    <a:pt x="444274" y="0"/>
                  </a:lnTo>
                </a:path>
                <a:path w="1031875">
                  <a:moveTo>
                    <a:pt x="444274" y="0"/>
                  </a:moveTo>
                  <a:lnTo>
                    <a:pt x="448651" y="0"/>
                  </a:lnTo>
                </a:path>
                <a:path w="1031875">
                  <a:moveTo>
                    <a:pt x="448651" y="0"/>
                  </a:moveTo>
                  <a:lnTo>
                    <a:pt x="453271" y="0"/>
                  </a:lnTo>
                </a:path>
                <a:path w="1031875">
                  <a:moveTo>
                    <a:pt x="453271" y="0"/>
                  </a:moveTo>
                  <a:lnTo>
                    <a:pt x="457892" y="0"/>
                  </a:lnTo>
                </a:path>
                <a:path w="1031875">
                  <a:moveTo>
                    <a:pt x="457892" y="0"/>
                  </a:moveTo>
                  <a:lnTo>
                    <a:pt x="462269" y="0"/>
                  </a:lnTo>
                </a:path>
                <a:path w="1031875">
                  <a:moveTo>
                    <a:pt x="462269" y="0"/>
                  </a:moveTo>
                  <a:lnTo>
                    <a:pt x="466889" y="0"/>
                  </a:lnTo>
                </a:path>
                <a:path w="1031875">
                  <a:moveTo>
                    <a:pt x="466889" y="0"/>
                  </a:moveTo>
                  <a:lnTo>
                    <a:pt x="471266" y="0"/>
                  </a:lnTo>
                </a:path>
                <a:path w="1031875">
                  <a:moveTo>
                    <a:pt x="471266" y="0"/>
                  </a:moveTo>
                  <a:lnTo>
                    <a:pt x="475886" y="0"/>
                  </a:lnTo>
                </a:path>
                <a:path w="1031875">
                  <a:moveTo>
                    <a:pt x="475886" y="0"/>
                  </a:moveTo>
                  <a:lnTo>
                    <a:pt x="480507" y="0"/>
                  </a:lnTo>
                </a:path>
                <a:path w="1031875">
                  <a:moveTo>
                    <a:pt x="480507" y="0"/>
                  </a:moveTo>
                  <a:lnTo>
                    <a:pt x="484884" y="0"/>
                  </a:lnTo>
                </a:path>
                <a:path w="1031875">
                  <a:moveTo>
                    <a:pt x="484884" y="0"/>
                  </a:moveTo>
                  <a:lnTo>
                    <a:pt x="489504" y="0"/>
                  </a:lnTo>
                </a:path>
                <a:path w="1031875">
                  <a:moveTo>
                    <a:pt x="489504" y="0"/>
                  </a:moveTo>
                  <a:lnTo>
                    <a:pt x="494124" y="0"/>
                  </a:lnTo>
                </a:path>
                <a:path w="1031875">
                  <a:moveTo>
                    <a:pt x="494124" y="0"/>
                  </a:moveTo>
                  <a:lnTo>
                    <a:pt x="498501" y="0"/>
                  </a:lnTo>
                </a:path>
                <a:path w="1031875">
                  <a:moveTo>
                    <a:pt x="498501" y="0"/>
                  </a:moveTo>
                  <a:lnTo>
                    <a:pt x="503122" y="0"/>
                  </a:lnTo>
                </a:path>
                <a:path w="1031875">
                  <a:moveTo>
                    <a:pt x="503122" y="0"/>
                  </a:moveTo>
                  <a:lnTo>
                    <a:pt x="507742" y="0"/>
                  </a:lnTo>
                </a:path>
                <a:path w="1031875">
                  <a:moveTo>
                    <a:pt x="507742" y="0"/>
                  </a:moveTo>
                  <a:lnTo>
                    <a:pt x="512119" y="0"/>
                  </a:lnTo>
                </a:path>
                <a:path w="1031875">
                  <a:moveTo>
                    <a:pt x="512119" y="0"/>
                  </a:moveTo>
                  <a:lnTo>
                    <a:pt x="516739" y="0"/>
                  </a:lnTo>
                </a:path>
                <a:path w="1031875">
                  <a:moveTo>
                    <a:pt x="516739" y="0"/>
                  </a:moveTo>
                  <a:lnTo>
                    <a:pt x="521116" y="0"/>
                  </a:lnTo>
                </a:path>
                <a:path w="1031875">
                  <a:moveTo>
                    <a:pt x="521116" y="0"/>
                  </a:moveTo>
                  <a:lnTo>
                    <a:pt x="525736" y="0"/>
                  </a:lnTo>
                </a:path>
                <a:path w="1031875">
                  <a:moveTo>
                    <a:pt x="525736" y="0"/>
                  </a:moveTo>
                  <a:lnTo>
                    <a:pt x="530357" y="0"/>
                  </a:lnTo>
                </a:path>
                <a:path w="1031875">
                  <a:moveTo>
                    <a:pt x="530357" y="0"/>
                  </a:moveTo>
                  <a:lnTo>
                    <a:pt x="534734" y="0"/>
                  </a:lnTo>
                </a:path>
                <a:path w="1031875">
                  <a:moveTo>
                    <a:pt x="534734" y="0"/>
                  </a:moveTo>
                  <a:lnTo>
                    <a:pt x="539354" y="0"/>
                  </a:lnTo>
                </a:path>
                <a:path w="1031875">
                  <a:moveTo>
                    <a:pt x="539354" y="0"/>
                  </a:moveTo>
                  <a:lnTo>
                    <a:pt x="543974" y="0"/>
                  </a:lnTo>
                </a:path>
                <a:path w="1031875">
                  <a:moveTo>
                    <a:pt x="543974" y="0"/>
                  </a:moveTo>
                  <a:lnTo>
                    <a:pt x="548351" y="0"/>
                  </a:lnTo>
                </a:path>
                <a:path w="1031875">
                  <a:moveTo>
                    <a:pt x="548351" y="0"/>
                  </a:moveTo>
                  <a:lnTo>
                    <a:pt x="552972" y="0"/>
                  </a:lnTo>
                </a:path>
                <a:path w="1031875">
                  <a:moveTo>
                    <a:pt x="552972" y="0"/>
                  </a:moveTo>
                  <a:lnTo>
                    <a:pt x="557592" y="0"/>
                  </a:lnTo>
                </a:path>
                <a:path w="1031875">
                  <a:moveTo>
                    <a:pt x="557592" y="0"/>
                  </a:moveTo>
                  <a:lnTo>
                    <a:pt x="561969" y="0"/>
                  </a:lnTo>
                </a:path>
                <a:path w="1031875">
                  <a:moveTo>
                    <a:pt x="561969" y="0"/>
                  </a:moveTo>
                  <a:lnTo>
                    <a:pt x="566589" y="0"/>
                  </a:lnTo>
                </a:path>
                <a:path w="1031875">
                  <a:moveTo>
                    <a:pt x="566589" y="0"/>
                  </a:moveTo>
                  <a:lnTo>
                    <a:pt x="570966" y="0"/>
                  </a:lnTo>
                </a:path>
                <a:path w="1031875">
                  <a:moveTo>
                    <a:pt x="570966" y="0"/>
                  </a:moveTo>
                  <a:lnTo>
                    <a:pt x="575587" y="0"/>
                  </a:lnTo>
                </a:path>
                <a:path w="1031875">
                  <a:moveTo>
                    <a:pt x="575587" y="0"/>
                  </a:moveTo>
                  <a:lnTo>
                    <a:pt x="580207" y="0"/>
                  </a:lnTo>
                </a:path>
                <a:path w="1031875">
                  <a:moveTo>
                    <a:pt x="580207" y="0"/>
                  </a:moveTo>
                  <a:lnTo>
                    <a:pt x="584584" y="0"/>
                  </a:lnTo>
                </a:path>
                <a:path w="1031875">
                  <a:moveTo>
                    <a:pt x="584584" y="0"/>
                  </a:moveTo>
                  <a:lnTo>
                    <a:pt x="589204" y="0"/>
                  </a:lnTo>
                </a:path>
                <a:path w="1031875">
                  <a:moveTo>
                    <a:pt x="589204" y="0"/>
                  </a:moveTo>
                  <a:lnTo>
                    <a:pt x="593825" y="0"/>
                  </a:lnTo>
                </a:path>
                <a:path w="1031875">
                  <a:moveTo>
                    <a:pt x="593825" y="0"/>
                  </a:moveTo>
                  <a:lnTo>
                    <a:pt x="598202" y="0"/>
                  </a:lnTo>
                </a:path>
                <a:path w="1031875">
                  <a:moveTo>
                    <a:pt x="598202" y="0"/>
                  </a:moveTo>
                  <a:lnTo>
                    <a:pt x="602822" y="0"/>
                  </a:lnTo>
                </a:path>
                <a:path w="1031875">
                  <a:moveTo>
                    <a:pt x="602822" y="0"/>
                  </a:moveTo>
                  <a:lnTo>
                    <a:pt x="607442" y="0"/>
                  </a:lnTo>
                </a:path>
                <a:path w="1031875">
                  <a:moveTo>
                    <a:pt x="607442" y="0"/>
                  </a:moveTo>
                  <a:lnTo>
                    <a:pt x="611819" y="0"/>
                  </a:lnTo>
                </a:path>
                <a:path w="1031875">
                  <a:moveTo>
                    <a:pt x="611819" y="0"/>
                  </a:moveTo>
                  <a:lnTo>
                    <a:pt x="616440" y="0"/>
                  </a:lnTo>
                </a:path>
                <a:path w="1031875">
                  <a:moveTo>
                    <a:pt x="616440" y="0"/>
                  </a:moveTo>
                  <a:lnTo>
                    <a:pt x="620817" y="0"/>
                  </a:lnTo>
                </a:path>
                <a:path w="1031875">
                  <a:moveTo>
                    <a:pt x="620817" y="0"/>
                  </a:moveTo>
                  <a:lnTo>
                    <a:pt x="625437" y="0"/>
                  </a:lnTo>
                </a:path>
                <a:path w="1031875">
                  <a:moveTo>
                    <a:pt x="625437" y="0"/>
                  </a:moveTo>
                  <a:lnTo>
                    <a:pt x="630057" y="0"/>
                  </a:lnTo>
                </a:path>
                <a:path w="1031875">
                  <a:moveTo>
                    <a:pt x="630057" y="0"/>
                  </a:moveTo>
                  <a:lnTo>
                    <a:pt x="634434" y="0"/>
                  </a:lnTo>
                </a:path>
                <a:path w="1031875">
                  <a:moveTo>
                    <a:pt x="634434" y="0"/>
                  </a:moveTo>
                  <a:lnTo>
                    <a:pt x="639054" y="0"/>
                  </a:lnTo>
                </a:path>
                <a:path w="1031875">
                  <a:moveTo>
                    <a:pt x="639054" y="0"/>
                  </a:moveTo>
                  <a:lnTo>
                    <a:pt x="643675" y="0"/>
                  </a:lnTo>
                </a:path>
                <a:path w="1031875">
                  <a:moveTo>
                    <a:pt x="643675" y="0"/>
                  </a:moveTo>
                  <a:lnTo>
                    <a:pt x="648052" y="0"/>
                  </a:lnTo>
                </a:path>
                <a:path w="1031875">
                  <a:moveTo>
                    <a:pt x="648052" y="0"/>
                  </a:moveTo>
                  <a:lnTo>
                    <a:pt x="652672" y="0"/>
                  </a:lnTo>
                </a:path>
                <a:path w="1031875">
                  <a:moveTo>
                    <a:pt x="652672" y="0"/>
                  </a:moveTo>
                  <a:lnTo>
                    <a:pt x="657292" y="0"/>
                  </a:lnTo>
                </a:path>
                <a:path w="1031875">
                  <a:moveTo>
                    <a:pt x="657292" y="0"/>
                  </a:moveTo>
                  <a:lnTo>
                    <a:pt x="661669" y="0"/>
                  </a:lnTo>
                </a:path>
                <a:path w="1031875">
                  <a:moveTo>
                    <a:pt x="661669" y="0"/>
                  </a:moveTo>
                  <a:lnTo>
                    <a:pt x="666290" y="0"/>
                  </a:lnTo>
                </a:path>
                <a:path w="1031875">
                  <a:moveTo>
                    <a:pt x="666290" y="0"/>
                  </a:moveTo>
                  <a:lnTo>
                    <a:pt x="670667" y="0"/>
                  </a:lnTo>
                </a:path>
                <a:path w="1031875">
                  <a:moveTo>
                    <a:pt x="670667" y="0"/>
                  </a:moveTo>
                  <a:lnTo>
                    <a:pt x="675287" y="0"/>
                  </a:lnTo>
                </a:path>
                <a:path w="1031875">
                  <a:moveTo>
                    <a:pt x="675287" y="0"/>
                  </a:moveTo>
                  <a:lnTo>
                    <a:pt x="679907" y="0"/>
                  </a:lnTo>
                </a:path>
                <a:path w="1031875">
                  <a:moveTo>
                    <a:pt x="679907" y="0"/>
                  </a:moveTo>
                  <a:lnTo>
                    <a:pt x="684284" y="0"/>
                  </a:lnTo>
                </a:path>
                <a:path w="1031875">
                  <a:moveTo>
                    <a:pt x="684284" y="0"/>
                  </a:moveTo>
                  <a:lnTo>
                    <a:pt x="688905" y="0"/>
                  </a:lnTo>
                </a:path>
                <a:path w="1031875">
                  <a:moveTo>
                    <a:pt x="688905" y="0"/>
                  </a:moveTo>
                  <a:lnTo>
                    <a:pt x="693525" y="0"/>
                  </a:lnTo>
                </a:path>
                <a:path w="1031875">
                  <a:moveTo>
                    <a:pt x="693525" y="0"/>
                  </a:moveTo>
                  <a:lnTo>
                    <a:pt x="697902" y="0"/>
                  </a:lnTo>
                </a:path>
                <a:path w="1031875">
                  <a:moveTo>
                    <a:pt x="697902" y="0"/>
                  </a:moveTo>
                  <a:lnTo>
                    <a:pt x="702522" y="0"/>
                  </a:lnTo>
                </a:path>
                <a:path w="1031875">
                  <a:moveTo>
                    <a:pt x="702522" y="0"/>
                  </a:moveTo>
                  <a:lnTo>
                    <a:pt x="707143" y="0"/>
                  </a:lnTo>
                </a:path>
                <a:path w="1031875">
                  <a:moveTo>
                    <a:pt x="707143" y="0"/>
                  </a:moveTo>
                  <a:lnTo>
                    <a:pt x="711520" y="0"/>
                  </a:lnTo>
                </a:path>
                <a:path w="1031875">
                  <a:moveTo>
                    <a:pt x="711520" y="0"/>
                  </a:moveTo>
                  <a:lnTo>
                    <a:pt x="716140" y="0"/>
                  </a:lnTo>
                </a:path>
                <a:path w="1031875">
                  <a:moveTo>
                    <a:pt x="716140" y="0"/>
                  </a:moveTo>
                  <a:lnTo>
                    <a:pt x="720517" y="0"/>
                  </a:lnTo>
                </a:path>
                <a:path w="1031875">
                  <a:moveTo>
                    <a:pt x="720517" y="0"/>
                  </a:moveTo>
                  <a:lnTo>
                    <a:pt x="725137" y="0"/>
                  </a:lnTo>
                </a:path>
                <a:path w="1031875">
                  <a:moveTo>
                    <a:pt x="725137" y="0"/>
                  </a:moveTo>
                  <a:lnTo>
                    <a:pt x="729757" y="0"/>
                  </a:lnTo>
                </a:path>
                <a:path w="1031875">
                  <a:moveTo>
                    <a:pt x="729757" y="0"/>
                  </a:moveTo>
                  <a:lnTo>
                    <a:pt x="734135" y="0"/>
                  </a:lnTo>
                </a:path>
                <a:path w="1031875">
                  <a:moveTo>
                    <a:pt x="734135" y="0"/>
                  </a:moveTo>
                  <a:lnTo>
                    <a:pt x="738755" y="0"/>
                  </a:lnTo>
                </a:path>
                <a:path w="1031875">
                  <a:moveTo>
                    <a:pt x="738755" y="0"/>
                  </a:moveTo>
                  <a:lnTo>
                    <a:pt x="743375" y="0"/>
                  </a:lnTo>
                </a:path>
                <a:path w="1031875">
                  <a:moveTo>
                    <a:pt x="743375" y="0"/>
                  </a:moveTo>
                  <a:lnTo>
                    <a:pt x="747752" y="0"/>
                  </a:lnTo>
                </a:path>
                <a:path w="1031875">
                  <a:moveTo>
                    <a:pt x="747752" y="0"/>
                  </a:moveTo>
                  <a:lnTo>
                    <a:pt x="752372" y="0"/>
                  </a:lnTo>
                </a:path>
                <a:path w="1031875">
                  <a:moveTo>
                    <a:pt x="752372" y="0"/>
                  </a:moveTo>
                  <a:lnTo>
                    <a:pt x="756993" y="0"/>
                  </a:lnTo>
                </a:path>
                <a:path w="1031875">
                  <a:moveTo>
                    <a:pt x="756993" y="0"/>
                  </a:moveTo>
                  <a:lnTo>
                    <a:pt x="761370" y="0"/>
                  </a:lnTo>
                </a:path>
                <a:path w="1031875">
                  <a:moveTo>
                    <a:pt x="761370" y="0"/>
                  </a:moveTo>
                  <a:lnTo>
                    <a:pt x="765990" y="0"/>
                  </a:lnTo>
                </a:path>
                <a:path w="1031875">
                  <a:moveTo>
                    <a:pt x="765990" y="0"/>
                  </a:moveTo>
                  <a:lnTo>
                    <a:pt x="770367" y="0"/>
                  </a:lnTo>
                </a:path>
                <a:path w="1031875">
                  <a:moveTo>
                    <a:pt x="770367" y="0"/>
                  </a:moveTo>
                  <a:lnTo>
                    <a:pt x="774987" y="0"/>
                  </a:lnTo>
                </a:path>
                <a:path w="1031875">
                  <a:moveTo>
                    <a:pt x="774987" y="0"/>
                  </a:moveTo>
                  <a:lnTo>
                    <a:pt x="779608" y="0"/>
                  </a:lnTo>
                </a:path>
                <a:path w="1031875">
                  <a:moveTo>
                    <a:pt x="779608" y="0"/>
                  </a:moveTo>
                  <a:lnTo>
                    <a:pt x="783985" y="0"/>
                  </a:lnTo>
                </a:path>
                <a:path w="1031875">
                  <a:moveTo>
                    <a:pt x="783985" y="0"/>
                  </a:moveTo>
                  <a:lnTo>
                    <a:pt x="788605" y="0"/>
                  </a:lnTo>
                </a:path>
                <a:path w="1031875">
                  <a:moveTo>
                    <a:pt x="788605" y="0"/>
                  </a:moveTo>
                  <a:lnTo>
                    <a:pt x="793225" y="0"/>
                  </a:lnTo>
                </a:path>
                <a:path w="1031875">
                  <a:moveTo>
                    <a:pt x="793225" y="0"/>
                  </a:moveTo>
                  <a:lnTo>
                    <a:pt x="797602" y="0"/>
                  </a:lnTo>
                </a:path>
                <a:path w="1031875">
                  <a:moveTo>
                    <a:pt x="797602" y="0"/>
                  </a:moveTo>
                  <a:lnTo>
                    <a:pt x="802223" y="0"/>
                  </a:lnTo>
                </a:path>
                <a:path w="1031875">
                  <a:moveTo>
                    <a:pt x="802223" y="0"/>
                  </a:moveTo>
                  <a:lnTo>
                    <a:pt x="806843" y="0"/>
                  </a:lnTo>
                </a:path>
                <a:path w="1031875">
                  <a:moveTo>
                    <a:pt x="806843" y="0"/>
                  </a:moveTo>
                  <a:lnTo>
                    <a:pt x="811220" y="0"/>
                  </a:lnTo>
                </a:path>
                <a:path w="1031875">
                  <a:moveTo>
                    <a:pt x="811220" y="0"/>
                  </a:moveTo>
                  <a:lnTo>
                    <a:pt x="815840" y="0"/>
                  </a:lnTo>
                </a:path>
                <a:path w="1031875">
                  <a:moveTo>
                    <a:pt x="815840" y="0"/>
                  </a:moveTo>
                  <a:lnTo>
                    <a:pt x="820217" y="0"/>
                  </a:lnTo>
                </a:path>
                <a:path w="1031875">
                  <a:moveTo>
                    <a:pt x="820217" y="0"/>
                  </a:moveTo>
                  <a:lnTo>
                    <a:pt x="824838" y="0"/>
                  </a:lnTo>
                </a:path>
                <a:path w="1031875">
                  <a:moveTo>
                    <a:pt x="824838" y="0"/>
                  </a:moveTo>
                  <a:lnTo>
                    <a:pt x="829458" y="0"/>
                  </a:lnTo>
                </a:path>
                <a:path w="1031875">
                  <a:moveTo>
                    <a:pt x="829458" y="0"/>
                  </a:moveTo>
                  <a:lnTo>
                    <a:pt x="833835" y="0"/>
                  </a:lnTo>
                </a:path>
                <a:path w="1031875">
                  <a:moveTo>
                    <a:pt x="833835" y="0"/>
                  </a:moveTo>
                  <a:lnTo>
                    <a:pt x="838455" y="0"/>
                  </a:lnTo>
                </a:path>
                <a:path w="1031875">
                  <a:moveTo>
                    <a:pt x="838455" y="0"/>
                  </a:moveTo>
                  <a:lnTo>
                    <a:pt x="843075" y="0"/>
                  </a:lnTo>
                </a:path>
                <a:path w="1031875">
                  <a:moveTo>
                    <a:pt x="843075" y="0"/>
                  </a:moveTo>
                  <a:lnTo>
                    <a:pt x="847453" y="0"/>
                  </a:lnTo>
                </a:path>
                <a:path w="1031875">
                  <a:moveTo>
                    <a:pt x="847453" y="0"/>
                  </a:moveTo>
                  <a:lnTo>
                    <a:pt x="852073" y="0"/>
                  </a:lnTo>
                </a:path>
                <a:path w="1031875">
                  <a:moveTo>
                    <a:pt x="852073" y="0"/>
                  </a:moveTo>
                  <a:lnTo>
                    <a:pt x="856693" y="0"/>
                  </a:lnTo>
                </a:path>
                <a:path w="1031875">
                  <a:moveTo>
                    <a:pt x="856693" y="0"/>
                  </a:moveTo>
                  <a:lnTo>
                    <a:pt x="861070" y="0"/>
                  </a:lnTo>
                </a:path>
                <a:path w="1031875">
                  <a:moveTo>
                    <a:pt x="861070" y="0"/>
                  </a:moveTo>
                  <a:lnTo>
                    <a:pt x="865690" y="0"/>
                  </a:lnTo>
                </a:path>
                <a:path w="1031875">
                  <a:moveTo>
                    <a:pt x="865690" y="0"/>
                  </a:moveTo>
                  <a:lnTo>
                    <a:pt x="870311" y="0"/>
                  </a:lnTo>
                </a:path>
                <a:path w="1031875">
                  <a:moveTo>
                    <a:pt x="870311" y="0"/>
                  </a:moveTo>
                  <a:lnTo>
                    <a:pt x="874688" y="0"/>
                  </a:lnTo>
                </a:path>
                <a:path w="1031875">
                  <a:moveTo>
                    <a:pt x="874688" y="0"/>
                  </a:moveTo>
                  <a:lnTo>
                    <a:pt x="879308" y="0"/>
                  </a:lnTo>
                </a:path>
                <a:path w="1031875">
                  <a:moveTo>
                    <a:pt x="879308" y="0"/>
                  </a:moveTo>
                  <a:lnTo>
                    <a:pt x="883685" y="0"/>
                  </a:lnTo>
                </a:path>
                <a:path w="1031875">
                  <a:moveTo>
                    <a:pt x="883685" y="0"/>
                  </a:moveTo>
                  <a:lnTo>
                    <a:pt x="888305" y="0"/>
                  </a:lnTo>
                </a:path>
                <a:path w="1031875">
                  <a:moveTo>
                    <a:pt x="888305" y="0"/>
                  </a:moveTo>
                  <a:lnTo>
                    <a:pt x="892926" y="0"/>
                  </a:lnTo>
                </a:path>
                <a:path w="1031875">
                  <a:moveTo>
                    <a:pt x="892926" y="0"/>
                  </a:moveTo>
                  <a:lnTo>
                    <a:pt x="897303" y="0"/>
                  </a:lnTo>
                </a:path>
                <a:path w="1031875">
                  <a:moveTo>
                    <a:pt x="897303" y="0"/>
                  </a:moveTo>
                  <a:lnTo>
                    <a:pt x="901923" y="0"/>
                  </a:lnTo>
                </a:path>
                <a:path w="1031875">
                  <a:moveTo>
                    <a:pt x="901923" y="0"/>
                  </a:moveTo>
                  <a:lnTo>
                    <a:pt x="906543" y="0"/>
                  </a:lnTo>
                </a:path>
                <a:path w="1031875">
                  <a:moveTo>
                    <a:pt x="906543" y="0"/>
                  </a:moveTo>
                  <a:lnTo>
                    <a:pt x="910920" y="0"/>
                  </a:lnTo>
                </a:path>
                <a:path w="1031875">
                  <a:moveTo>
                    <a:pt x="910920" y="0"/>
                  </a:moveTo>
                  <a:lnTo>
                    <a:pt x="915541" y="0"/>
                  </a:lnTo>
                </a:path>
                <a:path w="1031875">
                  <a:moveTo>
                    <a:pt x="915541" y="0"/>
                  </a:moveTo>
                  <a:lnTo>
                    <a:pt x="920161" y="0"/>
                  </a:lnTo>
                </a:path>
                <a:path w="1031875">
                  <a:moveTo>
                    <a:pt x="920161" y="0"/>
                  </a:moveTo>
                  <a:lnTo>
                    <a:pt x="924538" y="0"/>
                  </a:lnTo>
                </a:path>
                <a:path w="1031875">
                  <a:moveTo>
                    <a:pt x="924538" y="0"/>
                  </a:moveTo>
                  <a:lnTo>
                    <a:pt x="929158" y="0"/>
                  </a:lnTo>
                </a:path>
                <a:path w="1031875">
                  <a:moveTo>
                    <a:pt x="929158" y="0"/>
                  </a:moveTo>
                  <a:lnTo>
                    <a:pt x="933535" y="0"/>
                  </a:lnTo>
                </a:path>
                <a:path w="1031875">
                  <a:moveTo>
                    <a:pt x="933535" y="0"/>
                  </a:moveTo>
                  <a:lnTo>
                    <a:pt x="938156" y="0"/>
                  </a:lnTo>
                </a:path>
                <a:path w="1031875">
                  <a:moveTo>
                    <a:pt x="938156" y="0"/>
                  </a:moveTo>
                  <a:lnTo>
                    <a:pt x="942776" y="0"/>
                  </a:lnTo>
                </a:path>
                <a:path w="1031875">
                  <a:moveTo>
                    <a:pt x="942776" y="0"/>
                  </a:moveTo>
                  <a:lnTo>
                    <a:pt x="947153" y="0"/>
                  </a:lnTo>
                </a:path>
                <a:path w="1031875">
                  <a:moveTo>
                    <a:pt x="947153" y="0"/>
                  </a:moveTo>
                  <a:lnTo>
                    <a:pt x="951773" y="0"/>
                  </a:lnTo>
                </a:path>
                <a:path w="1031875">
                  <a:moveTo>
                    <a:pt x="951773" y="0"/>
                  </a:moveTo>
                  <a:lnTo>
                    <a:pt x="956393" y="0"/>
                  </a:lnTo>
                </a:path>
                <a:path w="1031875">
                  <a:moveTo>
                    <a:pt x="956393" y="0"/>
                  </a:moveTo>
                  <a:lnTo>
                    <a:pt x="960770" y="0"/>
                  </a:lnTo>
                </a:path>
                <a:path w="1031875">
                  <a:moveTo>
                    <a:pt x="960770" y="0"/>
                  </a:moveTo>
                  <a:lnTo>
                    <a:pt x="965391" y="0"/>
                  </a:lnTo>
                </a:path>
                <a:path w="1031875">
                  <a:moveTo>
                    <a:pt x="965391" y="0"/>
                  </a:moveTo>
                  <a:lnTo>
                    <a:pt x="970011" y="0"/>
                  </a:lnTo>
                </a:path>
                <a:path w="1031875">
                  <a:moveTo>
                    <a:pt x="970011" y="0"/>
                  </a:moveTo>
                  <a:lnTo>
                    <a:pt x="974388" y="0"/>
                  </a:lnTo>
                </a:path>
                <a:path w="1031875">
                  <a:moveTo>
                    <a:pt x="974388" y="0"/>
                  </a:moveTo>
                  <a:lnTo>
                    <a:pt x="979008" y="0"/>
                  </a:lnTo>
                </a:path>
                <a:path w="1031875">
                  <a:moveTo>
                    <a:pt x="979008" y="0"/>
                  </a:moveTo>
                  <a:lnTo>
                    <a:pt x="983385" y="0"/>
                  </a:lnTo>
                </a:path>
                <a:path w="1031875">
                  <a:moveTo>
                    <a:pt x="983385" y="0"/>
                  </a:moveTo>
                  <a:lnTo>
                    <a:pt x="988006" y="0"/>
                  </a:lnTo>
                </a:path>
                <a:path w="1031875">
                  <a:moveTo>
                    <a:pt x="988006" y="0"/>
                  </a:moveTo>
                  <a:lnTo>
                    <a:pt x="992626" y="0"/>
                  </a:lnTo>
                </a:path>
                <a:path w="1031875">
                  <a:moveTo>
                    <a:pt x="992626" y="0"/>
                  </a:moveTo>
                  <a:lnTo>
                    <a:pt x="997003" y="0"/>
                  </a:lnTo>
                </a:path>
                <a:path w="1031875">
                  <a:moveTo>
                    <a:pt x="997003" y="0"/>
                  </a:moveTo>
                  <a:lnTo>
                    <a:pt x="1001623" y="0"/>
                  </a:lnTo>
                </a:path>
                <a:path w="1031875">
                  <a:moveTo>
                    <a:pt x="1001623" y="0"/>
                  </a:moveTo>
                  <a:lnTo>
                    <a:pt x="1006244" y="0"/>
                  </a:lnTo>
                </a:path>
                <a:path w="1031875">
                  <a:moveTo>
                    <a:pt x="1006244" y="0"/>
                  </a:moveTo>
                  <a:lnTo>
                    <a:pt x="1010621" y="0"/>
                  </a:lnTo>
                </a:path>
                <a:path w="1031875">
                  <a:moveTo>
                    <a:pt x="1010621" y="0"/>
                  </a:moveTo>
                  <a:lnTo>
                    <a:pt x="1015241" y="0"/>
                  </a:lnTo>
                </a:path>
                <a:path w="1031875">
                  <a:moveTo>
                    <a:pt x="1015241" y="0"/>
                  </a:moveTo>
                  <a:lnTo>
                    <a:pt x="1019861" y="0"/>
                  </a:lnTo>
                </a:path>
                <a:path w="1031875">
                  <a:moveTo>
                    <a:pt x="1019861" y="0"/>
                  </a:moveTo>
                  <a:lnTo>
                    <a:pt x="1024238" y="0"/>
                  </a:lnTo>
                </a:path>
                <a:path w="1031875">
                  <a:moveTo>
                    <a:pt x="1024238" y="0"/>
                  </a:moveTo>
                  <a:lnTo>
                    <a:pt x="1028859" y="0"/>
                  </a:lnTo>
                </a:path>
                <a:path w="1031875">
                  <a:moveTo>
                    <a:pt x="1028859" y="0"/>
                  </a:moveTo>
                  <a:lnTo>
                    <a:pt x="1031777" y="0"/>
                  </a:lnTo>
                </a:path>
              </a:pathLst>
            </a:custGeom>
            <a:ln w="4529">
              <a:solidFill>
                <a:srgbClr val="000000"/>
              </a:solidFill>
            </a:ln>
          </p:spPr>
          <p:txBody>
            <a:bodyPr wrap="square" lIns="0" tIns="0" rIns="0" bIns="0" rtlCol="0"/>
            <a:lstStyle/>
            <a:p>
              <a:endParaRPr/>
            </a:p>
          </p:txBody>
        </p:sp>
        <p:sp>
          <p:nvSpPr>
            <p:cNvPr id="267" name="object 267"/>
            <p:cNvSpPr/>
            <p:nvPr/>
          </p:nvSpPr>
          <p:spPr>
            <a:xfrm>
              <a:off x="6618135" y="7334021"/>
              <a:ext cx="299720" cy="8890"/>
            </a:xfrm>
            <a:custGeom>
              <a:avLst/>
              <a:gdLst/>
              <a:ahLst/>
              <a:cxnLst/>
              <a:rect l="l" t="t" r="r" b="b"/>
              <a:pathLst>
                <a:path w="299720" h="8890">
                  <a:moveTo>
                    <a:pt x="4521" y="0"/>
                  </a:moveTo>
                  <a:lnTo>
                    <a:pt x="0" y="0"/>
                  </a:lnTo>
                  <a:lnTo>
                    <a:pt x="0" y="8763"/>
                  </a:lnTo>
                  <a:lnTo>
                    <a:pt x="4521" y="8763"/>
                  </a:lnTo>
                  <a:lnTo>
                    <a:pt x="4521" y="0"/>
                  </a:lnTo>
                  <a:close/>
                </a:path>
                <a:path w="299720" h="8890">
                  <a:moveTo>
                    <a:pt x="78447" y="0"/>
                  </a:moveTo>
                  <a:lnTo>
                    <a:pt x="73914" y="0"/>
                  </a:lnTo>
                  <a:lnTo>
                    <a:pt x="73914" y="8763"/>
                  </a:lnTo>
                  <a:lnTo>
                    <a:pt x="78447" y="8763"/>
                  </a:lnTo>
                  <a:lnTo>
                    <a:pt x="78447" y="0"/>
                  </a:lnTo>
                  <a:close/>
                </a:path>
                <a:path w="299720" h="8890">
                  <a:moveTo>
                    <a:pt x="151892" y="0"/>
                  </a:moveTo>
                  <a:lnTo>
                    <a:pt x="147358" y="0"/>
                  </a:lnTo>
                  <a:lnTo>
                    <a:pt x="147358" y="8763"/>
                  </a:lnTo>
                  <a:lnTo>
                    <a:pt x="151892" y="8763"/>
                  </a:lnTo>
                  <a:lnTo>
                    <a:pt x="151892" y="0"/>
                  </a:lnTo>
                  <a:close/>
                </a:path>
                <a:path w="299720" h="8890">
                  <a:moveTo>
                    <a:pt x="225564" y="0"/>
                  </a:moveTo>
                  <a:lnTo>
                    <a:pt x="221030" y="0"/>
                  </a:lnTo>
                  <a:lnTo>
                    <a:pt x="221030" y="8763"/>
                  </a:lnTo>
                  <a:lnTo>
                    <a:pt x="225564" y="8763"/>
                  </a:lnTo>
                  <a:lnTo>
                    <a:pt x="225564" y="0"/>
                  </a:lnTo>
                  <a:close/>
                </a:path>
                <a:path w="299720" h="8890">
                  <a:moveTo>
                    <a:pt x="299491" y="0"/>
                  </a:moveTo>
                  <a:lnTo>
                    <a:pt x="294957" y="0"/>
                  </a:lnTo>
                  <a:lnTo>
                    <a:pt x="294957" y="8763"/>
                  </a:lnTo>
                  <a:lnTo>
                    <a:pt x="299491" y="8763"/>
                  </a:lnTo>
                  <a:lnTo>
                    <a:pt x="299491" y="0"/>
                  </a:lnTo>
                  <a:close/>
                </a:path>
              </a:pathLst>
            </a:custGeom>
            <a:solidFill>
              <a:srgbClr val="000000"/>
            </a:solidFill>
          </p:spPr>
          <p:txBody>
            <a:bodyPr wrap="square" lIns="0" tIns="0" rIns="0" bIns="0" rtlCol="0"/>
            <a:lstStyle/>
            <a:p>
              <a:endParaRPr/>
            </a:p>
          </p:txBody>
        </p:sp>
        <p:sp>
          <p:nvSpPr>
            <p:cNvPr id="268" name="object 268"/>
            <p:cNvSpPr/>
            <p:nvPr/>
          </p:nvSpPr>
          <p:spPr>
            <a:xfrm>
              <a:off x="6574927" y="6738139"/>
              <a:ext cx="1003935" cy="605155"/>
            </a:xfrm>
            <a:custGeom>
              <a:avLst/>
              <a:gdLst/>
              <a:ahLst/>
              <a:cxnLst/>
              <a:rect l="l" t="t" r="r" b="b"/>
              <a:pathLst>
                <a:path w="1003934" h="605154">
                  <a:moveTo>
                    <a:pt x="413878" y="595879"/>
                  </a:moveTo>
                  <a:lnTo>
                    <a:pt x="413878" y="604631"/>
                  </a:lnTo>
                </a:path>
                <a:path w="1003934" h="605154">
                  <a:moveTo>
                    <a:pt x="487559" y="595879"/>
                  </a:moveTo>
                  <a:lnTo>
                    <a:pt x="487559" y="604631"/>
                  </a:lnTo>
                </a:path>
                <a:path w="1003934" h="605154">
                  <a:moveTo>
                    <a:pt x="561483" y="595879"/>
                  </a:moveTo>
                  <a:lnTo>
                    <a:pt x="561483" y="604631"/>
                  </a:lnTo>
                </a:path>
                <a:path w="1003934" h="605154">
                  <a:moveTo>
                    <a:pt x="635164" y="595879"/>
                  </a:moveTo>
                  <a:lnTo>
                    <a:pt x="635164" y="604631"/>
                  </a:lnTo>
                </a:path>
                <a:path w="1003934" h="605154">
                  <a:moveTo>
                    <a:pt x="708845" y="595879"/>
                  </a:moveTo>
                  <a:lnTo>
                    <a:pt x="708845" y="604631"/>
                  </a:lnTo>
                </a:path>
                <a:path w="1003934" h="605154">
                  <a:moveTo>
                    <a:pt x="782526" y="595879"/>
                  </a:moveTo>
                  <a:lnTo>
                    <a:pt x="782526" y="604631"/>
                  </a:lnTo>
                </a:path>
                <a:path w="1003934" h="605154">
                  <a:moveTo>
                    <a:pt x="856207" y="595879"/>
                  </a:moveTo>
                  <a:lnTo>
                    <a:pt x="856207" y="604631"/>
                  </a:lnTo>
                </a:path>
                <a:path w="1003934" h="605154">
                  <a:moveTo>
                    <a:pt x="929888" y="595879"/>
                  </a:moveTo>
                  <a:lnTo>
                    <a:pt x="929888" y="604631"/>
                  </a:lnTo>
                </a:path>
                <a:path w="1003934" h="605154">
                  <a:moveTo>
                    <a:pt x="1003569" y="595879"/>
                  </a:moveTo>
                  <a:lnTo>
                    <a:pt x="1003569" y="604631"/>
                  </a:lnTo>
                </a:path>
                <a:path w="1003934" h="605154">
                  <a:moveTo>
                    <a:pt x="8754" y="595879"/>
                  </a:moveTo>
                  <a:lnTo>
                    <a:pt x="8754" y="591260"/>
                  </a:lnTo>
                </a:path>
                <a:path w="1003934" h="605154">
                  <a:moveTo>
                    <a:pt x="8754" y="591260"/>
                  </a:moveTo>
                  <a:lnTo>
                    <a:pt x="8754" y="586884"/>
                  </a:lnTo>
                </a:path>
                <a:path w="1003934" h="605154">
                  <a:moveTo>
                    <a:pt x="8754" y="586884"/>
                  </a:moveTo>
                  <a:lnTo>
                    <a:pt x="8754" y="582264"/>
                  </a:lnTo>
                </a:path>
                <a:path w="1003934" h="605154">
                  <a:moveTo>
                    <a:pt x="8754" y="582264"/>
                  </a:moveTo>
                  <a:lnTo>
                    <a:pt x="8754" y="577645"/>
                  </a:lnTo>
                </a:path>
                <a:path w="1003934" h="605154">
                  <a:moveTo>
                    <a:pt x="8754" y="577645"/>
                  </a:moveTo>
                  <a:lnTo>
                    <a:pt x="8754" y="573269"/>
                  </a:lnTo>
                </a:path>
                <a:path w="1003934" h="605154">
                  <a:moveTo>
                    <a:pt x="8754" y="573269"/>
                  </a:moveTo>
                  <a:lnTo>
                    <a:pt x="8754" y="568650"/>
                  </a:lnTo>
                </a:path>
                <a:path w="1003934" h="605154">
                  <a:moveTo>
                    <a:pt x="8754" y="568650"/>
                  </a:moveTo>
                  <a:lnTo>
                    <a:pt x="8754" y="564031"/>
                  </a:lnTo>
                </a:path>
                <a:path w="1003934" h="605154">
                  <a:moveTo>
                    <a:pt x="8754" y="564031"/>
                  </a:moveTo>
                  <a:lnTo>
                    <a:pt x="8754" y="559655"/>
                  </a:lnTo>
                </a:path>
                <a:path w="1003934" h="605154">
                  <a:moveTo>
                    <a:pt x="8754" y="559655"/>
                  </a:moveTo>
                  <a:lnTo>
                    <a:pt x="8754" y="555035"/>
                  </a:lnTo>
                </a:path>
                <a:path w="1003934" h="605154">
                  <a:moveTo>
                    <a:pt x="8754" y="555035"/>
                  </a:moveTo>
                  <a:lnTo>
                    <a:pt x="8754" y="550659"/>
                  </a:lnTo>
                </a:path>
                <a:path w="1003934" h="605154">
                  <a:moveTo>
                    <a:pt x="8754" y="550659"/>
                  </a:moveTo>
                  <a:lnTo>
                    <a:pt x="8754" y="546040"/>
                  </a:lnTo>
                </a:path>
                <a:path w="1003934" h="605154">
                  <a:moveTo>
                    <a:pt x="8754" y="546040"/>
                  </a:moveTo>
                  <a:lnTo>
                    <a:pt x="8754" y="541421"/>
                  </a:lnTo>
                </a:path>
                <a:path w="1003934" h="605154">
                  <a:moveTo>
                    <a:pt x="8754" y="541421"/>
                  </a:moveTo>
                  <a:lnTo>
                    <a:pt x="8754" y="537045"/>
                  </a:lnTo>
                </a:path>
                <a:path w="1003934" h="605154">
                  <a:moveTo>
                    <a:pt x="8754" y="537045"/>
                  </a:moveTo>
                  <a:lnTo>
                    <a:pt x="8754" y="532425"/>
                  </a:lnTo>
                </a:path>
                <a:path w="1003934" h="605154">
                  <a:moveTo>
                    <a:pt x="8754" y="532425"/>
                  </a:moveTo>
                  <a:lnTo>
                    <a:pt x="8754" y="527806"/>
                  </a:lnTo>
                </a:path>
                <a:path w="1003934" h="605154">
                  <a:moveTo>
                    <a:pt x="8754" y="527806"/>
                  </a:moveTo>
                  <a:lnTo>
                    <a:pt x="8754" y="523430"/>
                  </a:lnTo>
                </a:path>
                <a:path w="1003934" h="605154">
                  <a:moveTo>
                    <a:pt x="8754" y="523430"/>
                  </a:moveTo>
                  <a:lnTo>
                    <a:pt x="8754" y="518811"/>
                  </a:lnTo>
                </a:path>
                <a:path w="1003934" h="605154">
                  <a:moveTo>
                    <a:pt x="8754" y="518811"/>
                  </a:moveTo>
                  <a:lnTo>
                    <a:pt x="8754" y="514192"/>
                  </a:lnTo>
                </a:path>
                <a:path w="1003934" h="605154">
                  <a:moveTo>
                    <a:pt x="8754" y="514192"/>
                  </a:moveTo>
                  <a:lnTo>
                    <a:pt x="8754" y="509816"/>
                  </a:lnTo>
                </a:path>
                <a:path w="1003934" h="605154">
                  <a:moveTo>
                    <a:pt x="8754" y="509816"/>
                  </a:moveTo>
                  <a:lnTo>
                    <a:pt x="8754" y="505196"/>
                  </a:lnTo>
                </a:path>
                <a:path w="1003934" h="605154">
                  <a:moveTo>
                    <a:pt x="8754" y="505196"/>
                  </a:moveTo>
                  <a:lnTo>
                    <a:pt x="8754" y="500820"/>
                  </a:lnTo>
                </a:path>
                <a:path w="1003934" h="605154">
                  <a:moveTo>
                    <a:pt x="8754" y="500820"/>
                  </a:moveTo>
                  <a:lnTo>
                    <a:pt x="8754" y="496201"/>
                  </a:lnTo>
                </a:path>
                <a:path w="1003934" h="605154">
                  <a:moveTo>
                    <a:pt x="8754" y="496201"/>
                  </a:moveTo>
                  <a:lnTo>
                    <a:pt x="8754" y="491582"/>
                  </a:lnTo>
                </a:path>
                <a:path w="1003934" h="605154">
                  <a:moveTo>
                    <a:pt x="8754" y="491582"/>
                  </a:moveTo>
                  <a:lnTo>
                    <a:pt x="8754" y="487206"/>
                  </a:lnTo>
                </a:path>
                <a:path w="1003934" h="605154">
                  <a:moveTo>
                    <a:pt x="8754" y="487206"/>
                  </a:moveTo>
                  <a:lnTo>
                    <a:pt x="8754" y="482586"/>
                  </a:lnTo>
                </a:path>
                <a:path w="1003934" h="605154">
                  <a:moveTo>
                    <a:pt x="8754" y="482586"/>
                  </a:moveTo>
                  <a:lnTo>
                    <a:pt x="8754" y="477967"/>
                  </a:lnTo>
                </a:path>
                <a:path w="1003934" h="605154">
                  <a:moveTo>
                    <a:pt x="8754" y="477967"/>
                  </a:moveTo>
                  <a:lnTo>
                    <a:pt x="8754" y="473591"/>
                  </a:lnTo>
                </a:path>
                <a:path w="1003934" h="605154">
                  <a:moveTo>
                    <a:pt x="8754" y="473591"/>
                  </a:moveTo>
                  <a:lnTo>
                    <a:pt x="8754" y="468972"/>
                  </a:lnTo>
                </a:path>
                <a:path w="1003934" h="605154">
                  <a:moveTo>
                    <a:pt x="8754" y="468972"/>
                  </a:moveTo>
                  <a:lnTo>
                    <a:pt x="8754" y="464353"/>
                  </a:lnTo>
                </a:path>
                <a:path w="1003934" h="605154">
                  <a:moveTo>
                    <a:pt x="8754" y="464353"/>
                  </a:moveTo>
                  <a:lnTo>
                    <a:pt x="8754" y="459977"/>
                  </a:lnTo>
                </a:path>
                <a:path w="1003934" h="605154">
                  <a:moveTo>
                    <a:pt x="8754" y="459977"/>
                  </a:moveTo>
                  <a:lnTo>
                    <a:pt x="8754" y="455357"/>
                  </a:lnTo>
                </a:path>
                <a:path w="1003934" h="605154">
                  <a:moveTo>
                    <a:pt x="8754" y="455357"/>
                  </a:moveTo>
                  <a:lnTo>
                    <a:pt x="8754" y="450981"/>
                  </a:lnTo>
                </a:path>
                <a:path w="1003934" h="605154">
                  <a:moveTo>
                    <a:pt x="8754" y="450981"/>
                  </a:moveTo>
                  <a:lnTo>
                    <a:pt x="8754" y="446362"/>
                  </a:lnTo>
                </a:path>
                <a:path w="1003934" h="605154">
                  <a:moveTo>
                    <a:pt x="8754" y="446362"/>
                  </a:moveTo>
                  <a:lnTo>
                    <a:pt x="8754" y="441743"/>
                  </a:lnTo>
                </a:path>
                <a:path w="1003934" h="605154">
                  <a:moveTo>
                    <a:pt x="8754" y="441743"/>
                  </a:moveTo>
                  <a:lnTo>
                    <a:pt x="8754" y="437367"/>
                  </a:lnTo>
                </a:path>
                <a:path w="1003934" h="605154">
                  <a:moveTo>
                    <a:pt x="8754" y="437367"/>
                  </a:moveTo>
                  <a:lnTo>
                    <a:pt x="8754" y="432748"/>
                  </a:lnTo>
                </a:path>
                <a:path w="1003934" h="605154">
                  <a:moveTo>
                    <a:pt x="8754" y="432748"/>
                  </a:moveTo>
                  <a:lnTo>
                    <a:pt x="8754" y="428128"/>
                  </a:lnTo>
                </a:path>
                <a:path w="1003934" h="605154">
                  <a:moveTo>
                    <a:pt x="8754" y="428128"/>
                  </a:moveTo>
                  <a:lnTo>
                    <a:pt x="8754" y="423752"/>
                  </a:lnTo>
                </a:path>
                <a:path w="1003934" h="605154">
                  <a:moveTo>
                    <a:pt x="8754" y="423752"/>
                  </a:moveTo>
                  <a:lnTo>
                    <a:pt x="8754" y="419133"/>
                  </a:lnTo>
                </a:path>
                <a:path w="1003934" h="605154">
                  <a:moveTo>
                    <a:pt x="8754" y="419133"/>
                  </a:moveTo>
                  <a:lnTo>
                    <a:pt x="8754" y="414514"/>
                  </a:lnTo>
                </a:path>
                <a:path w="1003934" h="605154">
                  <a:moveTo>
                    <a:pt x="8754" y="414514"/>
                  </a:moveTo>
                  <a:lnTo>
                    <a:pt x="8754" y="410138"/>
                  </a:lnTo>
                </a:path>
                <a:path w="1003934" h="605154">
                  <a:moveTo>
                    <a:pt x="8754" y="410138"/>
                  </a:moveTo>
                  <a:lnTo>
                    <a:pt x="8754" y="405518"/>
                  </a:lnTo>
                </a:path>
                <a:path w="1003934" h="605154">
                  <a:moveTo>
                    <a:pt x="8754" y="405518"/>
                  </a:moveTo>
                  <a:lnTo>
                    <a:pt x="8754" y="401142"/>
                  </a:lnTo>
                </a:path>
                <a:path w="1003934" h="605154">
                  <a:moveTo>
                    <a:pt x="8754" y="401142"/>
                  </a:moveTo>
                  <a:lnTo>
                    <a:pt x="8754" y="396523"/>
                  </a:lnTo>
                </a:path>
                <a:path w="1003934" h="605154">
                  <a:moveTo>
                    <a:pt x="8754" y="396523"/>
                  </a:moveTo>
                  <a:lnTo>
                    <a:pt x="8754" y="391904"/>
                  </a:lnTo>
                </a:path>
                <a:path w="1003934" h="605154">
                  <a:moveTo>
                    <a:pt x="8754" y="391904"/>
                  </a:moveTo>
                  <a:lnTo>
                    <a:pt x="8754" y="387528"/>
                  </a:lnTo>
                </a:path>
                <a:path w="1003934" h="605154">
                  <a:moveTo>
                    <a:pt x="8754" y="387528"/>
                  </a:moveTo>
                  <a:lnTo>
                    <a:pt x="8754" y="382909"/>
                  </a:lnTo>
                </a:path>
                <a:path w="1003934" h="605154">
                  <a:moveTo>
                    <a:pt x="8754" y="382909"/>
                  </a:moveTo>
                  <a:lnTo>
                    <a:pt x="8754" y="378289"/>
                  </a:lnTo>
                </a:path>
                <a:path w="1003934" h="605154">
                  <a:moveTo>
                    <a:pt x="8754" y="378289"/>
                  </a:moveTo>
                  <a:lnTo>
                    <a:pt x="8754" y="373913"/>
                  </a:lnTo>
                </a:path>
                <a:path w="1003934" h="605154">
                  <a:moveTo>
                    <a:pt x="8754" y="373913"/>
                  </a:moveTo>
                  <a:lnTo>
                    <a:pt x="8754" y="369294"/>
                  </a:lnTo>
                </a:path>
                <a:path w="1003934" h="605154">
                  <a:moveTo>
                    <a:pt x="8754" y="369294"/>
                  </a:moveTo>
                  <a:lnTo>
                    <a:pt x="8754" y="364675"/>
                  </a:lnTo>
                </a:path>
                <a:path w="1003934" h="605154">
                  <a:moveTo>
                    <a:pt x="8754" y="364675"/>
                  </a:moveTo>
                  <a:lnTo>
                    <a:pt x="8754" y="360299"/>
                  </a:lnTo>
                </a:path>
                <a:path w="1003934" h="605154">
                  <a:moveTo>
                    <a:pt x="8754" y="360299"/>
                  </a:moveTo>
                  <a:lnTo>
                    <a:pt x="8754" y="355679"/>
                  </a:lnTo>
                </a:path>
                <a:path w="1003934" h="605154">
                  <a:moveTo>
                    <a:pt x="8754" y="355679"/>
                  </a:moveTo>
                  <a:lnTo>
                    <a:pt x="8754" y="351303"/>
                  </a:lnTo>
                </a:path>
                <a:path w="1003934" h="605154">
                  <a:moveTo>
                    <a:pt x="8754" y="351303"/>
                  </a:moveTo>
                  <a:lnTo>
                    <a:pt x="8754" y="346684"/>
                  </a:lnTo>
                </a:path>
                <a:path w="1003934" h="605154">
                  <a:moveTo>
                    <a:pt x="8754" y="346684"/>
                  </a:moveTo>
                  <a:lnTo>
                    <a:pt x="8754" y="342065"/>
                  </a:lnTo>
                </a:path>
                <a:path w="1003934" h="605154">
                  <a:moveTo>
                    <a:pt x="8754" y="342065"/>
                  </a:moveTo>
                  <a:lnTo>
                    <a:pt x="8754" y="337689"/>
                  </a:lnTo>
                </a:path>
                <a:path w="1003934" h="605154">
                  <a:moveTo>
                    <a:pt x="8754" y="337689"/>
                  </a:moveTo>
                  <a:lnTo>
                    <a:pt x="8754" y="333070"/>
                  </a:lnTo>
                </a:path>
                <a:path w="1003934" h="605154">
                  <a:moveTo>
                    <a:pt x="8754" y="333070"/>
                  </a:moveTo>
                  <a:lnTo>
                    <a:pt x="8754" y="328450"/>
                  </a:lnTo>
                </a:path>
                <a:path w="1003934" h="605154">
                  <a:moveTo>
                    <a:pt x="8754" y="328450"/>
                  </a:moveTo>
                  <a:lnTo>
                    <a:pt x="8754" y="324074"/>
                  </a:lnTo>
                </a:path>
                <a:path w="1003934" h="605154">
                  <a:moveTo>
                    <a:pt x="8754" y="324074"/>
                  </a:moveTo>
                  <a:lnTo>
                    <a:pt x="8754" y="319455"/>
                  </a:lnTo>
                </a:path>
                <a:path w="1003934" h="605154">
                  <a:moveTo>
                    <a:pt x="8754" y="319455"/>
                  </a:moveTo>
                  <a:lnTo>
                    <a:pt x="8754" y="314836"/>
                  </a:lnTo>
                </a:path>
                <a:path w="1003934" h="605154">
                  <a:moveTo>
                    <a:pt x="8754" y="314836"/>
                  </a:moveTo>
                  <a:lnTo>
                    <a:pt x="8754" y="310460"/>
                  </a:lnTo>
                </a:path>
                <a:path w="1003934" h="605154">
                  <a:moveTo>
                    <a:pt x="8754" y="310460"/>
                  </a:moveTo>
                  <a:lnTo>
                    <a:pt x="8754" y="305841"/>
                  </a:lnTo>
                </a:path>
                <a:path w="1003934" h="605154">
                  <a:moveTo>
                    <a:pt x="8754" y="305841"/>
                  </a:moveTo>
                  <a:lnTo>
                    <a:pt x="8754" y="301221"/>
                  </a:lnTo>
                </a:path>
                <a:path w="1003934" h="605154">
                  <a:moveTo>
                    <a:pt x="8754" y="301221"/>
                  </a:moveTo>
                  <a:lnTo>
                    <a:pt x="8754" y="296845"/>
                  </a:lnTo>
                </a:path>
                <a:path w="1003934" h="605154">
                  <a:moveTo>
                    <a:pt x="8754" y="296845"/>
                  </a:moveTo>
                  <a:lnTo>
                    <a:pt x="8754" y="292226"/>
                  </a:lnTo>
                </a:path>
                <a:path w="1003934" h="605154">
                  <a:moveTo>
                    <a:pt x="8754" y="292226"/>
                  </a:moveTo>
                  <a:lnTo>
                    <a:pt x="8754" y="287850"/>
                  </a:lnTo>
                </a:path>
                <a:path w="1003934" h="605154">
                  <a:moveTo>
                    <a:pt x="8754" y="287850"/>
                  </a:moveTo>
                  <a:lnTo>
                    <a:pt x="8754" y="283231"/>
                  </a:lnTo>
                </a:path>
                <a:path w="1003934" h="605154">
                  <a:moveTo>
                    <a:pt x="8754" y="283231"/>
                  </a:moveTo>
                  <a:lnTo>
                    <a:pt x="8754" y="278611"/>
                  </a:lnTo>
                </a:path>
                <a:path w="1003934" h="605154">
                  <a:moveTo>
                    <a:pt x="8754" y="278611"/>
                  </a:moveTo>
                  <a:lnTo>
                    <a:pt x="8754" y="274235"/>
                  </a:lnTo>
                </a:path>
                <a:path w="1003934" h="605154">
                  <a:moveTo>
                    <a:pt x="8754" y="274235"/>
                  </a:moveTo>
                  <a:lnTo>
                    <a:pt x="8754" y="269616"/>
                  </a:lnTo>
                </a:path>
                <a:path w="1003934" h="605154">
                  <a:moveTo>
                    <a:pt x="8754" y="269616"/>
                  </a:moveTo>
                  <a:lnTo>
                    <a:pt x="8754" y="264997"/>
                  </a:lnTo>
                </a:path>
                <a:path w="1003934" h="605154">
                  <a:moveTo>
                    <a:pt x="8754" y="264997"/>
                  </a:moveTo>
                  <a:lnTo>
                    <a:pt x="8754" y="260621"/>
                  </a:lnTo>
                </a:path>
                <a:path w="1003934" h="605154">
                  <a:moveTo>
                    <a:pt x="8754" y="260621"/>
                  </a:moveTo>
                  <a:lnTo>
                    <a:pt x="8754" y="256002"/>
                  </a:lnTo>
                </a:path>
                <a:path w="1003934" h="605154">
                  <a:moveTo>
                    <a:pt x="8754" y="256002"/>
                  </a:moveTo>
                  <a:lnTo>
                    <a:pt x="8754" y="251382"/>
                  </a:lnTo>
                </a:path>
                <a:path w="1003934" h="605154">
                  <a:moveTo>
                    <a:pt x="8754" y="251382"/>
                  </a:moveTo>
                  <a:lnTo>
                    <a:pt x="8754" y="247006"/>
                  </a:lnTo>
                </a:path>
                <a:path w="1003934" h="605154">
                  <a:moveTo>
                    <a:pt x="8754" y="247006"/>
                  </a:moveTo>
                  <a:lnTo>
                    <a:pt x="8754" y="242387"/>
                  </a:lnTo>
                </a:path>
                <a:path w="1003934" h="605154">
                  <a:moveTo>
                    <a:pt x="8754" y="242387"/>
                  </a:moveTo>
                  <a:lnTo>
                    <a:pt x="8754" y="238011"/>
                  </a:lnTo>
                </a:path>
                <a:path w="1003934" h="605154">
                  <a:moveTo>
                    <a:pt x="8754" y="238011"/>
                  </a:moveTo>
                  <a:lnTo>
                    <a:pt x="8754" y="233392"/>
                  </a:lnTo>
                </a:path>
                <a:path w="1003934" h="605154">
                  <a:moveTo>
                    <a:pt x="8754" y="233392"/>
                  </a:moveTo>
                  <a:lnTo>
                    <a:pt x="8754" y="228772"/>
                  </a:lnTo>
                </a:path>
                <a:path w="1003934" h="605154">
                  <a:moveTo>
                    <a:pt x="8754" y="228772"/>
                  </a:moveTo>
                  <a:lnTo>
                    <a:pt x="8754" y="224396"/>
                  </a:lnTo>
                </a:path>
                <a:path w="1003934" h="605154">
                  <a:moveTo>
                    <a:pt x="8754" y="224396"/>
                  </a:moveTo>
                  <a:lnTo>
                    <a:pt x="8754" y="219777"/>
                  </a:lnTo>
                </a:path>
                <a:path w="1003934" h="605154">
                  <a:moveTo>
                    <a:pt x="8754" y="219777"/>
                  </a:moveTo>
                  <a:lnTo>
                    <a:pt x="8754" y="215158"/>
                  </a:lnTo>
                </a:path>
                <a:path w="1003934" h="605154">
                  <a:moveTo>
                    <a:pt x="8754" y="215158"/>
                  </a:moveTo>
                  <a:lnTo>
                    <a:pt x="8754" y="210782"/>
                  </a:lnTo>
                </a:path>
                <a:path w="1003934" h="605154">
                  <a:moveTo>
                    <a:pt x="8754" y="210782"/>
                  </a:moveTo>
                  <a:lnTo>
                    <a:pt x="8754" y="206163"/>
                  </a:lnTo>
                </a:path>
                <a:path w="1003934" h="605154">
                  <a:moveTo>
                    <a:pt x="8754" y="206163"/>
                  </a:moveTo>
                  <a:lnTo>
                    <a:pt x="8754" y="201543"/>
                  </a:lnTo>
                </a:path>
                <a:path w="1003934" h="605154">
                  <a:moveTo>
                    <a:pt x="8754" y="201543"/>
                  </a:moveTo>
                  <a:lnTo>
                    <a:pt x="8754" y="197167"/>
                  </a:lnTo>
                </a:path>
                <a:path w="1003934" h="605154">
                  <a:moveTo>
                    <a:pt x="8754" y="197167"/>
                  </a:moveTo>
                  <a:lnTo>
                    <a:pt x="8754" y="192548"/>
                  </a:lnTo>
                </a:path>
                <a:path w="1003934" h="605154">
                  <a:moveTo>
                    <a:pt x="8754" y="192548"/>
                  </a:moveTo>
                  <a:lnTo>
                    <a:pt x="8754" y="188172"/>
                  </a:lnTo>
                </a:path>
                <a:path w="1003934" h="605154">
                  <a:moveTo>
                    <a:pt x="8754" y="188172"/>
                  </a:moveTo>
                  <a:lnTo>
                    <a:pt x="8754" y="183553"/>
                  </a:lnTo>
                </a:path>
                <a:path w="1003934" h="605154">
                  <a:moveTo>
                    <a:pt x="8754" y="183553"/>
                  </a:moveTo>
                  <a:lnTo>
                    <a:pt x="8754" y="178934"/>
                  </a:lnTo>
                </a:path>
                <a:path w="1003934" h="605154">
                  <a:moveTo>
                    <a:pt x="8754" y="178934"/>
                  </a:moveTo>
                  <a:lnTo>
                    <a:pt x="8754" y="174557"/>
                  </a:lnTo>
                </a:path>
                <a:path w="1003934" h="605154">
                  <a:moveTo>
                    <a:pt x="8754" y="174557"/>
                  </a:moveTo>
                  <a:lnTo>
                    <a:pt x="8754" y="169938"/>
                  </a:lnTo>
                </a:path>
                <a:path w="1003934" h="605154">
                  <a:moveTo>
                    <a:pt x="8754" y="169938"/>
                  </a:moveTo>
                  <a:lnTo>
                    <a:pt x="8754" y="165319"/>
                  </a:lnTo>
                </a:path>
                <a:path w="1003934" h="605154">
                  <a:moveTo>
                    <a:pt x="8754" y="165319"/>
                  </a:moveTo>
                  <a:lnTo>
                    <a:pt x="8754" y="160943"/>
                  </a:lnTo>
                </a:path>
                <a:path w="1003934" h="605154">
                  <a:moveTo>
                    <a:pt x="8754" y="160943"/>
                  </a:moveTo>
                  <a:lnTo>
                    <a:pt x="8754" y="156324"/>
                  </a:lnTo>
                </a:path>
                <a:path w="1003934" h="605154">
                  <a:moveTo>
                    <a:pt x="8754" y="156324"/>
                  </a:moveTo>
                  <a:lnTo>
                    <a:pt x="8754" y="151704"/>
                  </a:lnTo>
                </a:path>
                <a:path w="1003934" h="605154">
                  <a:moveTo>
                    <a:pt x="8754" y="151704"/>
                  </a:moveTo>
                  <a:lnTo>
                    <a:pt x="8754" y="147328"/>
                  </a:lnTo>
                </a:path>
                <a:path w="1003934" h="605154">
                  <a:moveTo>
                    <a:pt x="8754" y="147328"/>
                  </a:moveTo>
                  <a:lnTo>
                    <a:pt x="8754" y="142709"/>
                  </a:lnTo>
                </a:path>
                <a:path w="1003934" h="605154">
                  <a:moveTo>
                    <a:pt x="8754" y="142709"/>
                  </a:moveTo>
                  <a:lnTo>
                    <a:pt x="8754" y="138333"/>
                  </a:lnTo>
                </a:path>
                <a:path w="1003934" h="605154">
                  <a:moveTo>
                    <a:pt x="8754" y="138333"/>
                  </a:moveTo>
                  <a:lnTo>
                    <a:pt x="8754" y="133714"/>
                  </a:lnTo>
                </a:path>
                <a:path w="1003934" h="605154">
                  <a:moveTo>
                    <a:pt x="8754" y="133714"/>
                  </a:moveTo>
                  <a:lnTo>
                    <a:pt x="8754" y="129095"/>
                  </a:lnTo>
                </a:path>
                <a:path w="1003934" h="605154">
                  <a:moveTo>
                    <a:pt x="8754" y="129095"/>
                  </a:moveTo>
                  <a:lnTo>
                    <a:pt x="8754" y="124718"/>
                  </a:lnTo>
                </a:path>
                <a:path w="1003934" h="605154">
                  <a:moveTo>
                    <a:pt x="8754" y="124718"/>
                  </a:moveTo>
                  <a:lnTo>
                    <a:pt x="8754" y="120099"/>
                  </a:lnTo>
                </a:path>
                <a:path w="1003934" h="605154">
                  <a:moveTo>
                    <a:pt x="8754" y="120099"/>
                  </a:moveTo>
                  <a:lnTo>
                    <a:pt x="8754" y="115480"/>
                  </a:lnTo>
                </a:path>
                <a:path w="1003934" h="605154">
                  <a:moveTo>
                    <a:pt x="8754" y="115480"/>
                  </a:moveTo>
                  <a:lnTo>
                    <a:pt x="8754" y="111104"/>
                  </a:lnTo>
                </a:path>
                <a:path w="1003934" h="605154">
                  <a:moveTo>
                    <a:pt x="8754" y="111104"/>
                  </a:moveTo>
                  <a:lnTo>
                    <a:pt x="8754" y="106485"/>
                  </a:lnTo>
                </a:path>
                <a:path w="1003934" h="605154">
                  <a:moveTo>
                    <a:pt x="8754" y="106485"/>
                  </a:moveTo>
                  <a:lnTo>
                    <a:pt x="8754" y="101865"/>
                  </a:lnTo>
                </a:path>
                <a:path w="1003934" h="605154">
                  <a:moveTo>
                    <a:pt x="8754" y="101865"/>
                  </a:moveTo>
                  <a:lnTo>
                    <a:pt x="8754" y="97489"/>
                  </a:lnTo>
                </a:path>
                <a:path w="1003934" h="605154">
                  <a:moveTo>
                    <a:pt x="8754" y="97489"/>
                  </a:moveTo>
                  <a:lnTo>
                    <a:pt x="8754" y="92870"/>
                  </a:lnTo>
                </a:path>
                <a:path w="1003934" h="605154">
                  <a:moveTo>
                    <a:pt x="8754" y="92870"/>
                  </a:moveTo>
                  <a:lnTo>
                    <a:pt x="8754" y="88494"/>
                  </a:lnTo>
                </a:path>
                <a:path w="1003934" h="605154">
                  <a:moveTo>
                    <a:pt x="8754" y="88494"/>
                  </a:moveTo>
                  <a:lnTo>
                    <a:pt x="8754" y="83875"/>
                  </a:lnTo>
                </a:path>
                <a:path w="1003934" h="605154">
                  <a:moveTo>
                    <a:pt x="8754" y="83875"/>
                  </a:moveTo>
                  <a:lnTo>
                    <a:pt x="8754" y="79256"/>
                  </a:lnTo>
                </a:path>
                <a:path w="1003934" h="605154">
                  <a:moveTo>
                    <a:pt x="8754" y="79256"/>
                  </a:moveTo>
                  <a:lnTo>
                    <a:pt x="8754" y="74879"/>
                  </a:lnTo>
                </a:path>
                <a:path w="1003934" h="605154">
                  <a:moveTo>
                    <a:pt x="8754" y="74879"/>
                  </a:moveTo>
                  <a:lnTo>
                    <a:pt x="8754" y="70260"/>
                  </a:lnTo>
                </a:path>
                <a:path w="1003934" h="605154">
                  <a:moveTo>
                    <a:pt x="8754" y="70260"/>
                  </a:moveTo>
                  <a:lnTo>
                    <a:pt x="8754" y="65641"/>
                  </a:lnTo>
                </a:path>
                <a:path w="1003934" h="605154">
                  <a:moveTo>
                    <a:pt x="8754" y="65641"/>
                  </a:moveTo>
                  <a:lnTo>
                    <a:pt x="8754" y="61265"/>
                  </a:lnTo>
                </a:path>
                <a:path w="1003934" h="605154">
                  <a:moveTo>
                    <a:pt x="8754" y="61265"/>
                  </a:moveTo>
                  <a:lnTo>
                    <a:pt x="8754" y="56646"/>
                  </a:lnTo>
                </a:path>
                <a:path w="1003934" h="605154">
                  <a:moveTo>
                    <a:pt x="8754" y="56646"/>
                  </a:moveTo>
                  <a:lnTo>
                    <a:pt x="8754" y="52027"/>
                  </a:lnTo>
                </a:path>
                <a:path w="1003934" h="605154">
                  <a:moveTo>
                    <a:pt x="8754" y="52027"/>
                  </a:moveTo>
                  <a:lnTo>
                    <a:pt x="8754" y="47650"/>
                  </a:lnTo>
                </a:path>
                <a:path w="1003934" h="605154">
                  <a:moveTo>
                    <a:pt x="8754" y="47650"/>
                  </a:moveTo>
                  <a:lnTo>
                    <a:pt x="8754" y="43031"/>
                  </a:lnTo>
                </a:path>
                <a:path w="1003934" h="605154">
                  <a:moveTo>
                    <a:pt x="8754" y="43031"/>
                  </a:moveTo>
                  <a:lnTo>
                    <a:pt x="8754" y="38655"/>
                  </a:lnTo>
                </a:path>
                <a:path w="1003934" h="605154">
                  <a:moveTo>
                    <a:pt x="8754" y="38655"/>
                  </a:moveTo>
                  <a:lnTo>
                    <a:pt x="8754" y="34036"/>
                  </a:lnTo>
                </a:path>
                <a:path w="1003934" h="605154">
                  <a:moveTo>
                    <a:pt x="8754" y="34036"/>
                  </a:moveTo>
                  <a:lnTo>
                    <a:pt x="8754" y="29417"/>
                  </a:lnTo>
                </a:path>
                <a:path w="1003934" h="605154">
                  <a:moveTo>
                    <a:pt x="8754" y="29417"/>
                  </a:moveTo>
                  <a:lnTo>
                    <a:pt x="8754" y="25041"/>
                  </a:lnTo>
                </a:path>
                <a:path w="1003934" h="605154">
                  <a:moveTo>
                    <a:pt x="8754" y="25041"/>
                  </a:moveTo>
                  <a:lnTo>
                    <a:pt x="8754" y="20421"/>
                  </a:lnTo>
                </a:path>
                <a:path w="1003934" h="605154">
                  <a:moveTo>
                    <a:pt x="8754" y="20421"/>
                  </a:moveTo>
                  <a:lnTo>
                    <a:pt x="8754" y="15802"/>
                  </a:lnTo>
                </a:path>
                <a:path w="1003934" h="605154">
                  <a:moveTo>
                    <a:pt x="8754" y="15802"/>
                  </a:moveTo>
                  <a:lnTo>
                    <a:pt x="8754" y="11426"/>
                  </a:lnTo>
                </a:path>
                <a:path w="1003934" h="605154">
                  <a:moveTo>
                    <a:pt x="8754" y="11426"/>
                  </a:moveTo>
                  <a:lnTo>
                    <a:pt x="8754" y="6807"/>
                  </a:lnTo>
                </a:path>
                <a:path w="1003934" h="605154">
                  <a:moveTo>
                    <a:pt x="8754" y="6807"/>
                  </a:moveTo>
                  <a:lnTo>
                    <a:pt x="8754" y="2188"/>
                  </a:lnTo>
                </a:path>
                <a:path w="1003934" h="605154">
                  <a:moveTo>
                    <a:pt x="8754" y="2188"/>
                  </a:moveTo>
                  <a:lnTo>
                    <a:pt x="8754" y="0"/>
                  </a:lnTo>
                </a:path>
                <a:path w="1003934" h="605154">
                  <a:moveTo>
                    <a:pt x="8754" y="595879"/>
                  </a:moveTo>
                  <a:lnTo>
                    <a:pt x="0" y="595879"/>
                  </a:lnTo>
                </a:path>
                <a:path w="1003934" h="605154">
                  <a:moveTo>
                    <a:pt x="8754" y="521485"/>
                  </a:moveTo>
                  <a:lnTo>
                    <a:pt x="0" y="521485"/>
                  </a:lnTo>
                </a:path>
                <a:path w="1003934" h="605154">
                  <a:moveTo>
                    <a:pt x="8754" y="447091"/>
                  </a:moveTo>
                  <a:lnTo>
                    <a:pt x="0" y="447091"/>
                  </a:lnTo>
                </a:path>
                <a:path w="1003934" h="605154">
                  <a:moveTo>
                    <a:pt x="8754" y="372698"/>
                  </a:moveTo>
                  <a:lnTo>
                    <a:pt x="0" y="372698"/>
                  </a:lnTo>
                </a:path>
                <a:path w="1003934" h="605154">
                  <a:moveTo>
                    <a:pt x="8754" y="298061"/>
                  </a:moveTo>
                  <a:lnTo>
                    <a:pt x="0" y="298061"/>
                  </a:lnTo>
                </a:path>
                <a:path w="1003934" h="605154">
                  <a:moveTo>
                    <a:pt x="8754" y="223667"/>
                  </a:moveTo>
                  <a:lnTo>
                    <a:pt x="0" y="223667"/>
                  </a:lnTo>
                </a:path>
                <a:path w="1003934" h="605154">
                  <a:moveTo>
                    <a:pt x="8754" y="149030"/>
                  </a:moveTo>
                  <a:lnTo>
                    <a:pt x="0" y="149030"/>
                  </a:lnTo>
                </a:path>
                <a:path w="1003934" h="605154">
                  <a:moveTo>
                    <a:pt x="8754" y="74636"/>
                  </a:moveTo>
                  <a:lnTo>
                    <a:pt x="0" y="74636"/>
                  </a:lnTo>
                </a:path>
                <a:path w="1003934" h="605154">
                  <a:moveTo>
                    <a:pt x="8754" y="0"/>
                  </a:moveTo>
                  <a:lnTo>
                    <a:pt x="0" y="0"/>
                  </a:lnTo>
                </a:path>
              </a:pathLst>
            </a:custGeom>
            <a:ln w="4529">
              <a:solidFill>
                <a:srgbClr val="000000"/>
              </a:solidFill>
            </a:ln>
          </p:spPr>
          <p:txBody>
            <a:bodyPr wrap="square" lIns="0" tIns="0" rIns="0" bIns="0" rtlCol="0"/>
            <a:lstStyle/>
            <a:p>
              <a:endParaRPr/>
            </a:p>
          </p:txBody>
        </p:sp>
      </p:grpSp>
      <p:sp>
        <p:nvSpPr>
          <p:cNvPr id="269" name="object 269"/>
          <p:cNvSpPr txBox="1"/>
          <p:nvPr/>
        </p:nvSpPr>
        <p:spPr>
          <a:xfrm>
            <a:off x="6523619" y="6710312"/>
            <a:ext cx="61594" cy="53340"/>
          </a:xfrm>
          <a:prstGeom prst="rect">
            <a:avLst/>
          </a:prstGeom>
        </p:spPr>
        <p:txBody>
          <a:bodyPr vert="horz" wrap="square" lIns="0" tIns="16510" rIns="0" bIns="0" rtlCol="0">
            <a:spAutoFit/>
          </a:bodyPr>
          <a:lstStyle/>
          <a:p>
            <a:pPr>
              <a:lnSpc>
                <a:spcPct val="100000"/>
              </a:lnSpc>
              <a:spcBef>
                <a:spcPts val="130"/>
              </a:spcBef>
            </a:pPr>
            <a:r>
              <a:rPr sz="150" b="1" spc="-20" dirty="0">
                <a:latin typeface="Arial"/>
                <a:cs typeface="Arial"/>
              </a:rPr>
              <a:t>2000</a:t>
            </a:r>
            <a:endParaRPr sz="150">
              <a:latin typeface="Arial"/>
              <a:cs typeface="Arial"/>
            </a:endParaRPr>
          </a:p>
        </p:txBody>
      </p:sp>
      <p:grpSp>
        <p:nvGrpSpPr>
          <p:cNvPr id="270" name="object 270"/>
          <p:cNvGrpSpPr/>
          <p:nvPr/>
        </p:nvGrpSpPr>
        <p:grpSpPr>
          <a:xfrm>
            <a:off x="6610842" y="6808028"/>
            <a:ext cx="977265" cy="535940"/>
            <a:chOff x="6610842" y="6808028"/>
            <a:chExt cx="977265" cy="535940"/>
          </a:xfrm>
        </p:grpSpPr>
        <p:sp>
          <p:nvSpPr>
            <p:cNvPr id="271" name="object 271"/>
            <p:cNvSpPr/>
            <p:nvPr/>
          </p:nvSpPr>
          <p:spPr>
            <a:xfrm>
              <a:off x="6620400" y="7332317"/>
              <a:ext cx="74295" cy="1905"/>
            </a:xfrm>
            <a:custGeom>
              <a:avLst/>
              <a:gdLst/>
              <a:ahLst/>
              <a:cxnLst/>
              <a:rect l="l" t="t" r="r" b="b"/>
              <a:pathLst>
                <a:path w="74295" h="1904">
                  <a:moveTo>
                    <a:pt x="0" y="1701"/>
                  </a:moveTo>
                  <a:lnTo>
                    <a:pt x="73924" y="0"/>
                  </a:lnTo>
                </a:path>
              </a:pathLst>
            </a:custGeom>
            <a:ln w="4530">
              <a:solidFill>
                <a:srgbClr val="A0A0A4"/>
              </a:solidFill>
            </a:ln>
          </p:spPr>
          <p:txBody>
            <a:bodyPr wrap="square" lIns="0" tIns="0" rIns="0" bIns="0" rtlCol="0"/>
            <a:lstStyle/>
            <a:p>
              <a:endParaRPr/>
            </a:p>
          </p:txBody>
        </p:sp>
        <p:sp>
          <p:nvSpPr>
            <p:cNvPr id="272" name="object 272"/>
            <p:cNvSpPr/>
            <p:nvPr/>
          </p:nvSpPr>
          <p:spPr>
            <a:xfrm>
              <a:off x="6694324" y="7325996"/>
              <a:ext cx="73660" cy="6350"/>
            </a:xfrm>
            <a:custGeom>
              <a:avLst/>
              <a:gdLst/>
              <a:ahLst/>
              <a:cxnLst/>
              <a:rect l="l" t="t" r="r" b="b"/>
              <a:pathLst>
                <a:path w="73659" h="6350">
                  <a:moveTo>
                    <a:pt x="0" y="6321"/>
                  </a:moveTo>
                  <a:lnTo>
                    <a:pt x="73437" y="0"/>
                  </a:lnTo>
                </a:path>
              </a:pathLst>
            </a:custGeom>
            <a:ln w="4530">
              <a:solidFill>
                <a:srgbClr val="A0A0A4"/>
              </a:solidFill>
            </a:ln>
          </p:spPr>
          <p:txBody>
            <a:bodyPr wrap="square" lIns="0" tIns="0" rIns="0" bIns="0" rtlCol="0"/>
            <a:lstStyle/>
            <a:p>
              <a:endParaRPr/>
            </a:p>
          </p:txBody>
        </p:sp>
        <p:sp>
          <p:nvSpPr>
            <p:cNvPr id="273" name="object 273"/>
            <p:cNvSpPr/>
            <p:nvPr/>
          </p:nvSpPr>
          <p:spPr>
            <a:xfrm>
              <a:off x="6767762" y="7306303"/>
              <a:ext cx="368935" cy="22225"/>
            </a:xfrm>
            <a:custGeom>
              <a:avLst/>
              <a:gdLst/>
              <a:ahLst/>
              <a:cxnLst/>
              <a:rect l="l" t="t" r="r" b="b"/>
              <a:pathLst>
                <a:path w="368934" h="22225">
                  <a:moveTo>
                    <a:pt x="0" y="19692"/>
                  </a:moveTo>
                  <a:lnTo>
                    <a:pt x="73680" y="22123"/>
                  </a:lnTo>
                </a:path>
                <a:path w="368934" h="22225">
                  <a:moveTo>
                    <a:pt x="73680" y="22123"/>
                  </a:moveTo>
                  <a:lnTo>
                    <a:pt x="147605" y="19692"/>
                  </a:lnTo>
                </a:path>
                <a:path w="368934" h="22225">
                  <a:moveTo>
                    <a:pt x="147605" y="19692"/>
                  </a:moveTo>
                  <a:lnTo>
                    <a:pt x="221042" y="10940"/>
                  </a:lnTo>
                </a:path>
                <a:path w="368934" h="22225">
                  <a:moveTo>
                    <a:pt x="221042" y="10940"/>
                  </a:moveTo>
                  <a:lnTo>
                    <a:pt x="294723" y="0"/>
                  </a:lnTo>
                </a:path>
                <a:path w="368934" h="22225">
                  <a:moveTo>
                    <a:pt x="294723" y="0"/>
                  </a:moveTo>
                  <a:lnTo>
                    <a:pt x="368648" y="5348"/>
                  </a:lnTo>
                </a:path>
              </a:pathLst>
            </a:custGeom>
            <a:ln w="4529">
              <a:solidFill>
                <a:srgbClr val="A0A0A4"/>
              </a:solidFill>
            </a:ln>
          </p:spPr>
          <p:txBody>
            <a:bodyPr wrap="square" lIns="0" tIns="0" rIns="0" bIns="0" rtlCol="0"/>
            <a:lstStyle/>
            <a:p>
              <a:endParaRPr/>
            </a:p>
          </p:txBody>
        </p:sp>
        <p:sp>
          <p:nvSpPr>
            <p:cNvPr id="274" name="object 274"/>
            <p:cNvSpPr/>
            <p:nvPr/>
          </p:nvSpPr>
          <p:spPr>
            <a:xfrm>
              <a:off x="7128872" y="7301684"/>
              <a:ext cx="15240" cy="20320"/>
            </a:xfrm>
            <a:custGeom>
              <a:avLst/>
              <a:gdLst/>
              <a:ahLst/>
              <a:cxnLst/>
              <a:rect l="l" t="t" r="r" b="b"/>
              <a:pathLst>
                <a:path w="15240" h="20320">
                  <a:moveTo>
                    <a:pt x="7538" y="0"/>
                  </a:moveTo>
                  <a:lnTo>
                    <a:pt x="7538" y="19935"/>
                  </a:lnTo>
                </a:path>
                <a:path w="15240" h="20320">
                  <a:moveTo>
                    <a:pt x="0" y="0"/>
                  </a:moveTo>
                  <a:lnTo>
                    <a:pt x="15076" y="0"/>
                  </a:lnTo>
                </a:path>
                <a:path w="15240" h="20320">
                  <a:moveTo>
                    <a:pt x="15076" y="0"/>
                  </a:moveTo>
                  <a:lnTo>
                    <a:pt x="0" y="0"/>
                  </a:lnTo>
                </a:path>
                <a:path w="15240" h="20320">
                  <a:moveTo>
                    <a:pt x="0" y="19935"/>
                  </a:moveTo>
                  <a:lnTo>
                    <a:pt x="15076" y="19935"/>
                  </a:lnTo>
                </a:path>
                <a:path w="15240" h="20320">
                  <a:moveTo>
                    <a:pt x="15076" y="19935"/>
                  </a:moveTo>
                  <a:lnTo>
                    <a:pt x="0" y="19935"/>
                  </a:lnTo>
                </a:path>
              </a:pathLst>
            </a:custGeom>
            <a:ln w="3175">
              <a:solidFill>
                <a:srgbClr val="A0A0A4"/>
              </a:solidFill>
            </a:ln>
          </p:spPr>
          <p:txBody>
            <a:bodyPr wrap="square" lIns="0" tIns="0" rIns="0" bIns="0" rtlCol="0"/>
            <a:lstStyle/>
            <a:p>
              <a:endParaRPr/>
            </a:p>
          </p:txBody>
        </p:sp>
        <p:sp>
          <p:nvSpPr>
            <p:cNvPr id="275" name="object 275"/>
            <p:cNvSpPr/>
            <p:nvPr/>
          </p:nvSpPr>
          <p:spPr>
            <a:xfrm>
              <a:off x="7136410" y="7296579"/>
              <a:ext cx="74295" cy="15240"/>
            </a:xfrm>
            <a:custGeom>
              <a:avLst/>
              <a:gdLst/>
              <a:ahLst/>
              <a:cxnLst/>
              <a:rect l="l" t="t" r="r" b="b"/>
              <a:pathLst>
                <a:path w="74295" h="15240">
                  <a:moveTo>
                    <a:pt x="0" y="15073"/>
                  </a:moveTo>
                  <a:lnTo>
                    <a:pt x="73680" y="0"/>
                  </a:lnTo>
                </a:path>
              </a:pathLst>
            </a:custGeom>
            <a:ln w="4530">
              <a:solidFill>
                <a:srgbClr val="A0A0A4"/>
              </a:solidFill>
            </a:ln>
          </p:spPr>
          <p:txBody>
            <a:bodyPr wrap="square" lIns="0" tIns="0" rIns="0" bIns="0" rtlCol="0"/>
            <a:lstStyle/>
            <a:p>
              <a:endParaRPr/>
            </a:p>
          </p:txBody>
        </p:sp>
        <p:sp>
          <p:nvSpPr>
            <p:cNvPr id="276" name="object 276"/>
            <p:cNvSpPr/>
            <p:nvPr/>
          </p:nvSpPr>
          <p:spPr>
            <a:xfrm>
              <a:off x="7202553" y="7282721"/>
              <a:ext cx="15240" cy="27940"/>
            </a:xfrm>
            <a:custGeom>
              <a:avLst/>
              <a:gdLst/>
              <a:ahLst/>
              <a:cxnLst/>
              <a:rect l="l" t="t" r="r" b="b"/>
              <a:pathLst>
                <a:path w="15240" h="27940">
                  <a:moveTo>
                    <a:pt x="7538" y="0"/>
                  </a:moveTo>
                  <a:lnTo>
                    <a:pt x="7538" y="27472"/>
                  </a:lnTo>
                </a:path>
                <a:path w="15240" h="27940">
                  <a:moveTo>
                    <a:pt x="0" y="0"/>
                  </a:moveTo>
                  <a:lnTo>
                    <a:pt x="15076" y="0"/>
                  </a:lnTo>
                </a:path>
                <a:path w="15240" h="27940">
                  <a:moveTo>
                    <a:pt x="15076" y="0"/>
                  </a:moveTo>
                  <a:lnTo>
                    <a:pt x="0" y="0"/>
                  </a:lnTo>
                </a:path>
                <a:path w="15240" h="27940">
                  <a:moveTo>
                    <a:pt x="0" y="27472"/>
                  </a:moveTo>
                  <a:lnTo>
                    <a:pt x="15076" y="27472"/>
                  </a:lnTo>
                </a:path>
                <a:path w="15240" h="27940">
                  <a:moveTo>
                    <a:pt x="15076" y="27472"/>
                  </a:moveTo>
                  <a:lnTo>
                    <a:pt x="0" y="27472"/>
                  </a:lnTo>
                </a:path>
              </a:pathLst>
            </a:custGeom>
            <a:ln w="3175">
              <a:solidFill>
                <a:srgbClr val="A0A0A4"/>
              </a:solidFill>
            </a:ln>
          </p:spPr>
          <p:txBody>
            <a:bodyPr wrap="square" lIns="0" tIns="0" rIns="0" bIns="0" rtlCol="0"/>
            <a:lstStyle/>
            <a:p>
              <a:endParaRPr/>
            </a:p>
          </p:txBody>
        </p:sp>
        <p:sp>
          <p:nvSpPr>
            <p:cNvPr id="277" name="object 277"/>
            <p:cNvSpPr/>
            <p:nvPr/>
          </p:nvSpPr>
          <p:spPr>
            <a:xfrm>
              <a:off x="7210091" y="7282235"/>
              <a:ext cx="74295" cy="14604"/>
            </a:xfrm>
            <a:custGeom>
              <a:avLst/>
              <a:gdLst/>
              <a:ahLst/>
              <a:cxnLst/>
              <a:rect l="l" t="t" r="r" b="b"/>
              <a:pathLst>
                <a:path w="74295" h="14604">
                  <a:moveTo>
                    <a:pt x="0" y="14343"/>
                  </a:moveTo>
                  <a:lnTo>
                    <a:pt x="73680" y="0"/>
                  </a:lnTo>
                </a:path>
              </a:pathLst>
            </a:custGeom>
            <a:ln w="4530">
              <a:solidFill>
                <a:srgbClr val="A0A0A4"/>
              </a:solidFill>
            </a:ln>
          </p:spPr>
          <p:txBody>
            <a:bodyPr wrap="square" lIns="0" tIns="0" rIns="0" bIns="0" rtlCol="0"/>
            <a:lstStyle/>
            <a:p>
              <a:endParaRPr/>
            </a:p>
          </p:txBody>
        </p:sp>
        <p:sp>
          <p:nvSpPr>
            <p:cNvPr id="278" name="object 278"/>
            <p:cNvSpPr/>
            <p:nvPr/>
          </p:nvSpPr>
          <p:spPr>
            <a:xfrm>
              <a:off x="7276234" y="7264001"/>
              <a:ext cx="15240" cy="36830"/>
            </a:xfrm>
            <a:custGeom>
              <a:avLst/>
              <a:gdLst/>
              <a:ahLst/>
              <a:cxnLst/>
              <a:rect l="l" t="t" r="r" b="b"/>
              <a:pathLst>
                <a:path w="15240" h="36829">
                  <a:moveTo>
                    <a:pt x="7538" y="0"/>
                  </a:moveTo>
                  <a:lnTo>
                    <a:pt x="7538" y="36224"/>
                  </a:lnTo>
                </a:path>
                <a:path w="15240" h="36829">
                  <a:moveTo>
                    <a:pt x="0" y="0"/>
                  </a:moveTo>
                  <a:lnTo>
                    <a:pt x="15076" y="0"/>
                  </a:lnTo>
                </a:path>
                <a:path w="15240" h="36829">
                  <a:moveTo>
                    <a:pt x="15076" y="0"/>
                  </a:moveTo>
                  <a:lnTo>
                    <a:pt x="0" y="0"/>
                  </a:lnTo>
                </a:path>
                <a:path w="15240" h="36829">
                  <a:moveTo>
                    <a:pt x="0" y="36224"/>
                  </a:moveTo>
                  <a:lnTo>
                    <a:pt x="15076" y="36224"/>
                  </a:lnTo>
                </a:path>
                <a:path w="15240" h="36829">
                  <a:moveTo>
                    <a:pt x="15076" y="36224"/>
                  </a:moveTo>
                  <a:lnTo>
                    <a:pt x="0" y="36224"/>
                  </a:lnTo>
                </a:path>
              </a:pathLst>
            </a:custGeom>
            <a:ln w="3175">
              <a:solidFill>
                <a:srgbClr val="A0A0A4"/>
              </a:solidFill>
            </a:ln>
          </p:spPr>
          <p:txBody>
            <a:bodyPr wrap="square" lIns="0" tIns="0" rIns="0" bIns="0" rtlCol="0"/>
            <a:lstStyle/>
            <a:p>
              <a:endParaRPr/>
            </a:p>
          </p:txBody>
        </p:sp>
        <p:sp>
          <p:nvSpPr>
            <p:cNvPr id="279" name="object 279"/>
            <p:cNvSpPr/>
            <p:nvPr/>
          </p:nvSpPr>
          <p:spPr>
            <a:xfrm>
              <a:off x="7283772" y="7282235"/>
              <a:ext cx="74295" cy="0"/>
            </a:xfrm>
            <a:custGeom>
              <a:avLst/>
              <a:gdLst/>
              <a:ahLst/>
              <a:cxnLst/>
              <a:rect l="l" t="t" r="r" b="b"/>
              <a:pathLst>
                <a:path w="74295">
                  <a:moveTo>
                    <a:pt x="0" y="0"/>
                  </a:moveTo>
                  <a:lnTo>
                    <a:pt x="73680" y="0"/>
                  </a:lnTo>
                </a:path>
              </a:pathLst>
            </a:custGeom>
            <a:ln w="4530">
              <a:solidFill>
                <a:srgbClr val="A0A0A4"/>
              </a:solidFill>
            </a:ln>
          </p:spPr>
          <p:txBody>
            <a:bodyPr wrap="square" lIns="0" tIns="0" rIns="0" bIns="0" rtlCol="0"/>
            <a:lstStyle/>
            <a:p>
              <a:endParaRPr/>
            </a:p>
          </p:txBody>
        </p:sp>
        <p:sp>
          <p:nvSpPr>
            <p:cNvPr id="280" name="object 280"/>
            <p:cNvSpPr/>
            <p:nvPr/>
          </p:nvSpPr>
          <p:spPr>
            <a:xfrm>
              <a:off x="7349915" y="7265946"/>
              <a:ext cx="15240" cy="32384"/>
            </a:xfrm>
            <a:custGeom>
              <a:avLst/>
              <a:gdLst/>
              <a:ahLst/>
              <a:cxnLst/>
              <a:rect l="l" t="t" r="r" b="b"/>
              <a:pathLst>
                <a:path w="15240" h="32384">
                  <a:moveTo>
                    <a:pt x="7538" y="0"/>
                  </a:moveTo>
                  <a:lnTo>
                    <a:pt x="7538" y="32091"/>
                  </a:lnTo>
                </a:path>
                <a:path w="15240" h="32384">
                  <a:moveTo>
                    <a:pt x="0" y="0"/>
                  </a:moveTo>
                  <a:lnTo>
                    <a:pt x="15076" y="0"/>
                  </a:lnTo>
                </a:path>
                <a:path w="15240" h="32384">
                  <a:moveTo>
                    <a:pt x="15076" y="0"/>
                  </a:moveTo>
                  <a:lnTo>
                    <a:pt x="0" y="0"/>
                  </a:lnTo>
                </a:path>
                <a:path w="15240" h="32384">
                  <a:moveTo>
                    <a:pt x="0" y="32091"/>
                  </a:moveTo>
                  <a:lnTo>
                    <a:pt x="15076" y="32091"/>
                  </a:lnTo>
                </a:path>
                <a:path w="15240" h="32384">
                  <a:moveTo>
                    <a:pt x="15076" y="32091"/>
                  </a:moveTo>
                  <a:lnTo>
                    <a:pt x="0" y="32091"/>
                  </a:lnTo>
                </a:path>
              </a:pathLst>
            </a:custGeom>
            <a:ln w="3175">
              <a:solidFill>
                <a:srgbClr val="A0A0A4"/>
              </a:solidFill>
            </a:ln>
          </p:spPr>
          <p:txBody>
            <a:bodyPr wrap="square" lIns="0" tIns="0" rIns="0" bIns="0" rtlCol="0"/>
            <a:lstStyle/>
            <a:p>
              <a:endParaRPr/>
            </a:p>
          </p:txBody>
        </p:sp>
        <p:sp>
          <p:nvSpPr>
            <p:cNvPr id="281" name="object 281"/>
            <p:cNvSpPr/>
            <p:nvPr/>
          </p:nvSpPr>
          <p:spPr>
            <a:xfrm>
              <a:off x="7357453" y="7260841"/>
              <a:ext cx="74295" cy="21590"/>
            </a:xfrm>
            <a:custGeom>
              <a:avLst/>
              <a:gdLst/>
              <a:ahLst/>
              <a:cxnLst/>
              <a:rect l="l" t="t" r="r" b="b"/>
              <a:pathLst>
                <a:path w="74295" h="21590">
                  <a:moveTo>
                    <a:pt x="0" y="21394"/>
                  </a:moveTo>
                  <a:lnTo>
                    <a:pt x="73680" y="0"/>
                  </a:lnTo>
                </a:path>
              </a:pathLst>
            </a:custGeom>
            <a:ln w="4530">
              <a:solidFill>
                <a:srgbClr val="A0A0A4"/>
              </a:solidFill>
            </a:ln>
          </p:spPr>
          <p:txBody>
            <a:bodyPr wrap="square" lIns="0" tIns="0" rIns="0" bIns="0" rtlCol="0"/>
            <a:lstStyle/>
            <a:p>
              <a:endParaRPr/>
            </a:p>
          </p:txBody>
        </p:sp>
        <p:sp>
          <p:nvSpPr>
            <p:cNvPr id="282" name="object 282"/>
            <p:cNvSpPr/>
            <p:nvPr/>
          </p:nvSpPr>
          <p:spPr>
            <a:xfrm>
              <a:off x="7423596" y="7238960"/>
              <a:ext cx="15240" cy="43815"/>
            </a:xfrm>
            <a:custGeom>
              <a:avLst/>
              <a:gdLst/>
              <a:ahLst/>
              <a:cxnLst/>
              <a:rect l="l" t="t" r="r" b="b"/>
              <a:pathLst>
                <a:path w="15240" h="43815">
                  <a:moveTo>
                    <a:pt x="7538" y="0"/>
                  </a:moveTo>
                  <a:lnTo>
                    <a:pt x="7538" y="43761"/>
                  </a:lnTo>
                </a:path>
                <a:path w="15240" h="43815">
                  <a:moveTo>
                    <a:pt x="0" y="0"/>
                  </a:moveTo>
                  <a:lnTo>
                    <a:pt x="15076" y="0"/>
                  </a:lnTo>
                </a:path>
                <a:path w="15240" h="43815">
                  <a:moveTo>
                    <a:pt x="15076" y="0"/>
                  </a:moveTo>
                  <a:lnTo>
                    <a:pt x="0" y="0"/>
                  </a:lnTo>
                </a:path>
                <a:path w="15240" h="43815">
                  <a:moveTo>
                    <a:pt x="0" y="43761"/>
                  </a:moveTo>
                  <a:lnTo>
                    <a:pt x="15076" y="43761"/>
                  </a:lnTo>
                </a:path>
                <a:path w="15240" h="43815">
                  <a:moveTo>
                    <a:pt x="15076" y="43761"/>
                  </a:moveTo>
                  <a:lnTo>
                    <a:pt x="0" y="43761"/>
                  </a:lnTo>
                </a:path>
              </a:pathLst>
            </a:custGeom>
            <a:ln w="3175">
              <a:solidFill>
                <a:srgbClr val="A0A0A4"/>
              </a:solidFill>
            </a:ln>
          </p:spPr>
          <p:txBody>
            <a:bodyPr wrap="square" lIns="0" tIns="0" rIns="0" bIns="0" rtlCol="0"/>
            <a:lstStyle/>
            <a:p>
              <a:endParaRPr/>
            </a:p>
          </p:txBody>
        </p:sp>
        <p:sp>
          <p:nvSpPr>
            <p:cNvPr id="283" name="object 283"/>
            <p:cNvSpPr/>
            <p:nvPr/>
          </p:nvSpPr>
          <p:spPr>
            <a:xfrm>
              <a:off x="7431134" y="7237015"/>
              <a:ext cx="74295" cy="24130"/>
            </a:xfrm>
            <a:custGeom>
              <a:avLst/>
              <a:gdLst/>
              <a:ahLst/>
              <a:cxnLst/>
              <a:rect l="l" t="t" r="r" b="b"/>
              <a:pathLst>
                <a:path w="74295" h="24129">
                  <a:moveTo>
                    <a:pt x="0" y="23825"/>
                  </a:moveTo>
                  <a:lnTo>
                    <a:pt x="73680" y="0"/>
                  </a:lnTo>
                </a:path>
              </a:pathLst>
            </a:custGeom>
            <a:ln w="4530">
              <a:solidFill>
                <a:srgbClr val="A0A0A4"/>
              </a:solidFill>
            </a:ln>
          </p:spPr>
          <p:txBody>
            <a:bodyPr wrap="square" lIns="0" tIns="0" rIns="0" bIns="0" rtlCol="0"/>
            <a:lstStyle/>
            <a:p>
              <a:endParaRPr/>
            </a:p>
          </p:txBody>
        </p:sp>
        <p:sp>
          <p:nvSpPr>
            <p:cNvPr id="284" name="object 284"/>
            <p:cNvSpPr/>
            <p:nvPr/>
          </p:nvSpPr>
          <p:spPr>
            <a:xfrm>
              <a:off x="7497277" y="7205167"/>
              <a:ext cx="15240" cy="64135"/>
            </a:xfrm>
            <a:custGeom>
              <a:avLst/>
              <a:gdLst/>
              <a:ahLst/>
              <a:cxnLst/>
              <a:rect l="l" t="t" r="r" b="b"/>
              <a:pathLst>
                <a:path w="15240" h="64134">
                  <a:moveTo>
                    <a:pt x="7538" y="0"/>
                  </a:moveTo>
                  <a:lnTo>
                    <a:pt x="7538" y="63939"/>
                  </a:lnTo>
                </a:path>
                <a:path w="15240" h="64134">
                  <a:moveTo>
                    <a:pt x="0" y="0"/>
                  </a:moveTo>
                  <a:lnTo>
                    <a:pt x="15076" y="0"/>
                  </a:lnTo>
                </a:path>
                <a:path w="15240" h="64134">
                  <a:moveTo>
                    <a:pt x="15076" y="0"/>
                  </a:moveTo>
                  <a:lnTo>
                    <a:pt x="0" y="0"/>
                  </a:lnTo>
                </a:path>
                <a:path w="15240" h="64134">
                  <a:moveTo>
                    <a:pt x="0" y="63939"/>
                  </a:moveTo>
                  <a:lnTo>
                    <a:pt x="15076" y="63939"/>
                  </a:lnTo>
                </a:path>
                <a:path w="15240" h="64134">
                  <a:moveTo>
                    <a:pt x="15076" y="63939"/>
                  </a:moveTo>
                  <a:lnTo>
                    <a:pt x="0" y="63939"/>
                  </a:lnTo>
                </a:path>
              </a:pathLst>
            </a:custGeom>
            <a:ln w="3175">
              <a:solidFill>
                <a:srgbClr val="A0A0A4"/>
              </a:solidFill>
            </a:ln>
          </p:spPr>
          <p:txBody>
            <a:bodyPr wrap="square" lIns="0" tIns="0" rIns="0" bIns="0" rtlCol="0"/>
            <a:lstStyle/>
            <a:p>
              <a:endParaRPr/>
            </a:p>
          </p:txBody>
        </p:sp>
        <p:sp>
          <p:nvSpPr>
            <p:cNvPr id="285" name="object 285"/>
            <p:cNvSpPr/>
            <p:nvPr/>
          </p:nvSpPr>
          <p:spPr>
            <a:xfrm>
              <a:off x="7504815" y="7190094"/>
              <a:ext cx="74295" cy="46990"/>
            </a:xfrm>
            <a:custGeom>
              <a:avLst/>
              <a:gdLst/>
              <a:ahLst/>
              <a:cxnLst/>
              <a:rect l="l" t="t" r="r" b="b"/>
              <a:pathLst>
                <a:path w="74295" h="46990">
                  <a:moveTo>
                    <a:pt x="0" y="46921"/>
                  </a:moveTo>
                  <a:lnTo>
                    <a:pt x="73680" y="0"/>
                  </a:lnTo>
                </a:path>
              </a:pathLst>
            </a:custGeom>
            <a:ln w="4529">
              <a:solidFill>
                <a:srgbClr val="A0A0A4"/>
              </a:solidFill>
            </a:ln>
          </p:spPr>
          <p:txBody>
            <a:bodyPr wrap="square" lIns="0" tIns="0" rIns="0" bIns="0" rtlCol="0"/>
            <a:lstStyle/>
            <a:p>
              <a:endParaRPr/>
            </a:p>
          </p:txBody>
        </p:sp>
        <p:sp>
          <p:nvSpPr>
            <p:cNvPr id="286" name="object 286"/>
            <p:cNvSpPr/>
            <p:nvPr/>
          </p:nvSpPr>
          <p:spPr>
            <a:xfrm>
              <a:off x="7570958" y="7141470"/>
              <a:ext cx="15240" cy="97790"/>
            </a:xfrm>
            <a:custGeom>
              <a:avLst/>
              <a:gdLst/>
              <a:ahLst/>
              <a:cxnLst/>
              <a:rect l="l" t="t" r="r" b="b"/>
              <a:pathLst>
                <a:path w="15240" h="97790">
                  <a:moveTo>
                    <a:pt x="7538" y="0"/>
                  </a:moveTo>
                  <a:lnTo>
                    <a:pt x="7538" y="97246"/>
                  </a:lnTo>
                </a:path>
                <a:path w="15240" h="97790">
                  <a:moveTo>
                    <a:pt x="0" y="0"/>
                  </a:moveTo>
                  <a:lnTo>
                    <a:pt x="15076" y="0"/>
                  </a:lnTo>
                </a:path>
                <a:path w="15240" h="97790">
                  <a:moveTo>
                    <a:pt x="15076" y="0"/>
                  </a:moveTo>
                  <a:lnTo>
                    <a:pt x="0" y="0"/>
                  </a:lnTo>
                </a:path>
                <a:path w="15240" h="97790">
                  <a:moveTo>
                    <a:pt x="0" y="97246"/>
                  </a:moveTo>
                  <a:lnTo>
                    <a:pt x="15076" y="97246"/>
                  </a:lnTo>
                </a:path>
                <a:path w="15240" h="97790">
                  <a:moveTo>
                    <a:pt x="15076" y="97246"/>
                  </a:moveTo>
                  <a:lnTo>
                    <a:pt x="0" y="97246"/>
                  </a:lnTo>
                </a:path>
              </a:pathLst>
            </a:custGeom>
            <a:ln w="3175">
              <a:solidFill>
                <a:srgbClr val="A0A0A4"/>
              </a:solidFill>
            </a:ln>
          </p:spPr>
          <p:txBody>
            <a:bodyPr wrap="square" lIns="0" tIns="0" rIns="0" bIns="0" rtlCol="0"/>
            <a:lstStyle/>
            <a:p>
              <a:endParaRPr/>
            </a:p>
          </p:txBody>
        </p:sp>
        <p:sp>
          <p:nvSpPr>
            <p:cNvPr id="287" name="object 287"/>
            <p:cNvSpPr/>
            <p:nvPr/>
          </p:nvSpPr>
          <p:spPr>
            <a:xfrm>
              <a:off x="6612861" y="7326483"/>
              <a:ext cx="15240" cy="15240"/>
            </a:xfrm>
            <a:custGeom>
              <a:avLst/>
              <a:gdLst/>
              <a:ahLst/>
              <a:cxnLst/>
              <a:rect l="l" t="t" r="r" b="b"/>
              <a:pathLst>
                <a:path w="15240" h="15240">
                  <a:moveTo>
                    <a:pt x="11916" y="0"/>
                  </a:moveTo>
                  <a:lnTo>
                    <a:pt x="3404" y="0"/>
                  </a:lnTo>
                  <a:lnTo>
                    <a:pt x="0" y="3403"/>
                  </a:lnTo>
                  <a:lnTo>
                    <a:pt x="0" y="11668"/>
                  </a:lnTo>
                  <a:lnTo>
                    <a:pt x="3404" y="15072"/>
                  </a:lnTo>
                  <a:lnTo>
                    <a:pt x="11916" y="15072"/>
                  </a:lnTo>
                  <a:lnTo>
                    <a:pt x="15076" y="11668"/>
                  </a:lnTo>
                  <a:lnTo>
                    <a:pt x="15076" y="7536"/>
                  </a:lnTo>
                  <a:lnTo>
                    <a:pt x="15076" y="3403"/>
                  </a:lnTo>
                  <a:lnTo>
                    <a:pt x="11916" y="0"/>
                  </a:lnTo>
                  <a:close/>
                </a:path>
              </a:pathLst>
            </a:custGeom>
            <a:solidFill>
              <a:srgbClr val="A0A0A4"/>
            </a:solidFill>
          </p:spPr>
          <p:txBody>
            <a:bodyPr wrap="square" lIns="0" tIns="0" rIns="0" bIns="0" rtlCol="0"/>
            <a:lstStyle/>
            <a:p>
              <a:endParaRPr/>
            </a:p>
          </p:txBody>
        </p:sp>
        <p:sp>
          <p:nvSpPr>
            <p:cNvPr id="288" name="object 288"/>
            <p:cNvSpPr/>
            <p:nvPr/>
          </p:nvSpPr>
          <p:spPr>
            <a:xfrm>
              <a:off x="6612861" y="7326482"/>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89" name="object 289"/>
            <p:cNvSpPr/>
            <p:nvPr/>
          </p:nvSpPr>
          <p:spPr>
            <a:xfrm>
              <a:off x="6686787" y="7324781"/>
              <a:ext cx="15240" cy="15240"/>
            </a:xfrm>
            <a:custGeom>
              <a:avLst/>
              <a:gdLst/>
              <a:ahLst/>
              <a:cxnLst/>
              <a:rect l="l" t="t" r="r" b="b"/>
              <a:pathLst>
                <a:path w="15240" h="15240">
                  <a:moveTo>
                    <a:pt x="11671" y="0"/>
                  </a:moveTo>
                  <a:lnTo>
                    <a:pt x="3403" y="0"/>
                  </a:lnTo>
                  <a:lnTo>
                    <a:pt x="0" y="3403"/>
                  </a:lnTo>
                  <a:lnTo>
                    <a:pt x="0" y="11668"/>
                  </a:lnTo>
                  <a:lnTo>
                    <a:pt x="3403" y="15072"/>
                  </a:lnTo>
                  <a:lnTo>
                    <a:pt x="11671" y="15072"/>
                  </a:lnTo>
                  <a:lnTo>
                    <a:pt x="15076" y="11668"/>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290" name="object 290"/>
            <p:cNvSpPr/>
            <p:nvPr/>
          </p:nvSpPr>
          <p:spPr>
            <a:xfrm>
              <a:off x="6686786" y="7324780"/>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1" name="object 291"/>
            <p:cNvSpPr/>
            <p:nvPr/>
          </p:nvSpPr>
          <p:spPr>
            <a:xfrm>
              <a:off x="6760224" y="7318459"/>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6"/>
                  </a:lnTo>
                  <a:lnTo>
                    <a:pt x="15076" y="3404"/>
                  </a:lnTo>
                  <a:lnTo>
                    <a:pt x="11671" y="0"/>
                  </a:lnTo>
                  <a:close/>
                </a:path>
              </a:pathLst>
            </a:custGeom>
            <a:solidFill>
              <a:srgbClr val="A0A0A4"/>
            </a:solidFill>
          </p:spPr>
          <p:txBody>
            <a:bodyPr wrap="square" lIns="0" tIns="0" rIns="0" bIns="0" rtlCol="0"/>
            <a:lstStyle/>
            <a:p>
              <a:endParaRPr/>
            </a:p>
          </p:txBody>
        </p:sp>
        <p:sp>
          <p:nvSpPr>
            <p:cNvPr id="292" name="object 292"/>
            <p:cNvSpPr/>
            <p:nvPr/>
          </p:nvSpPr>
          <p:spPr>
            <a:xfrm>
              <a:off x="6760223"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3" name="object 293"/>
            <p:cNvSpPr/>
            <p:nvPr/>
          </p:nvSpPr>
          <p:spPr>
            <a:xfrm>
              <a:off x="6833905" y="7320891"/>
              <a:ext cx="15240" cy="15240"/>
            </a:xfrm>
            <a:custGeom>
              <a:avLst/>
              <a:gdLst/>
              <a:ahLst/>
              <a:cxnLst/>
              <a:rect l="l" t="t" r="r" b="b"/>
              <a:pathLst>
                <a:path w="15240" h="15240">
                  <a:moveTo>
                    <a:pt x="11915" y="0"/>
                  </a:moveTo>
                  <a:lnTo>
                    <a:pt x="3404" y="0"/>
                  </a:lnTo>
                  <a:lnTo>
                    <a:pt x="0" y="3402"/>
                  </a:lnTo>
                  <a:lnTo>
                    <a:pt x="0" y="11668"/>
                  </a:lnTo>
                  <a:lnTo>
                    <a:pt x="3404" y="15072"/>
                  </a:lnTo>
                  <a:lnTo>
                    <a:pt x="11915" y="15072"/>
                  </a:lnTo>
                  <a:lnTo>
                    <a:pt x="15076" y="11668"/>
                  </a:lnTo>
                  <a:lnTo>
                    <a:pt x="15076" y="7536"/>
                  </a:lnTo>
                  <a:lnTo>
                    <a:pt x="15076" y="3402"/>
                  </a:lnTo>
                  <a:lnTo>
                    <a:pt x="11915" y="0"/>
                  </a:lnTo>
                  <a:close/>
                </a:path>
              </a:pathLst>
            </a:custGeom>
            <a:solidFill>
              <a:srgbClr val="A0A0A4"/>
            </a:solidFill>
          </p:spPr>
          <p:txBody>
            <a:bodyPr wrap="square" lIns="0" tIns="0" rIns="0" bIns="0" rtlCol="0"/>
            <a:lstStyle/>
            <a:p>
              <a:endParaRPr/>
            </a:p>
          </p:txBody>
        </p:sp>
        <p:sp>
          <p:nvSpPr>
            <p:cNvPr id="294" name="object 294"/>
            <p:cNvSpPr/>
            <p:nvPr/>
          </p:nvSpPr>
          <p:spPr>
            <a:xfrm>
              <a:off x="6833904" y="7320890"/>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5" name="object 295"/>
            <p:cNvSpPr/>
            <p:nvPr/>
          </p:nvSpPr>
          <p:spPr>
            <a:xfrm>
              <a:off x="6907829" y="7318459"/>
              <a:ext cx="15240" cy="15240"/>
            </a:xfrm>
            <a:custGeom>
              <a:avLst/>
              <a:gdLst/>
              <a:ahLst/>
              <a:cxnLst/>
              <a:rect l="l" t="t" r="r" b="b"/>
              <a:pathLst>
                <a:path w="15240" h="15240">
                  <a:moveTo>
                    <a:pt x="11672" y="0"/>
                  </a:moveTo>
                  <a:lnTo>
                    <a:pt x="3403" y="0"/>
                  </a:lnTo>
                  <a:lnTo>
                    <a:pt x="0" y="3404"/>
                  </a:lnTo>
                  <a:lnTo>
                    <a:pt x="0" y="11670"/>
                  </a:lnTo>
                  <a:lnTo>
                    <a:pt x="3403" y="15073"/>
                  </a:lnTo>
                  <a:lnTo>
                    <a:pt x="11672" y="15073"/>
                  </a:lnTo>
                  <a:lnTo>
                    <a:pt x="15076" y="11670"/>
                  </a:lnTo>
                  <a:lnTo>
                    <a:pt x="15076" y="7536"/>
                  </a:lnTo>
                  <a:lnTo>
                    <a:pt x="15076" y="3404"/>
                  </a:lnTo>
                  <a:lnTo>
                    <a:pt x="11672" y="0"/>
                  </a:lnTo>
                  <a:close/>
                </a:path>
              </a:pathLst>
            </a:custGeom>
            <a:solidFill>
              <a:srgbClr val="A0A0A4"/>
            </a:solidFill>
          </p:spPr>
          <p:txBody>
            <a:bodyPr wrap="square" lIns="0" tIns="0" rIns="0" bIns="0" rtlCol="0"/>
            <a:lstStyle/>
            <a:p>
              <a:endParaRPr/>
            </a:p>
          </p:txBody>
        </p:sp>
        <p:sp>
          <p:nvSpPr>
            <p:cNvPr id="296" name="object 296"/>
            <p:cNvSpPr/>
            <p:nvPr/>
          </p:nvSpPr>
          <p:spPr>
            <a:xfrm>
              <a:off x="6907829"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7" name="object 297"/>
            <p:cNvSpPr/>
            <p:nvPr/>
          </p:nvSpPr>
          <p:spPr>
            <a:xfrm>
              <a:off x="6981267" y="7309708"/>
              <a:ext cx="15240" cy="15240"/>
            </a:xfrm>
            <a:custGeom>
              <a:avLst/>
              <a:gdLst/>
              <a:ahLst/>
              <a:cxnLst/>
              <a:rect l="l" t="t" r="r" b="b"/>
              <a:pathLst>
                <a:path w="15240" h="15240">
                  <a:moveTo>
                    <a:pt x="11671" y="0"/>
                  </a:moveTo>
                  <a:lnTo>
                    <a:pt x="3404" y="0"/>
                  </a:lnTo>
                  <a:lnTo>
                    <a:pt x="0" y="3161"/>
                  </a:lnTo>
                  <a:lnTo>
                    <a:pt x="0" y="11668"/>
                  </a:lnTo>
                  <a:lnTo>
                    <a:pt x="3404" y="15073"/>
                  </a:lnTo>
                  <a:lnTo>
                    <a:pt x="11671" y="15073"/>
                  </a:lnTo>
                  <a:lnTo>
                    <a:pt x="15076" y="11668"/>
                  </a:lnTo>
                  <a:lnTo>
                    <a:pt x="15076" y="7536"/>
                  </a:lnTo>
                  <a:lnTo>
                    <a:pt x="15076" y="3161"/>
                  </a:lnTo>
                  <a:lnTo>
                    <a:pt x="11671" y="0"/>
                  </a:lnTo>
                  <a:close/>
                </a:path>
              </a:pathLst>
            </a:custGeom>
            <a:solidFill>
              <a:srgbClr val="A0A0A4"/>
            </a:solidFill>
          </p:spPr>
          <p:txBody>
            <a:bodyPr wrap="square" lIns="0" tIns="0" rIns="0" bIns="0" rtlCol="0"/>
            <a:lstStyle/>
            <a:p>
              <a:endParaRPr/>
            </a:p>
          </p:txBody>
        </p:sp>
        <p:sp>
          <p:nvSpPr>
            <p:cNvPr id="298" name="object 298"/>
            <p:cNvSpPr/>
            <p:nvPr/>
          </p:nvSpPr>
          <p:spPr>
            <a:xfrm>
              <a:off x="6981266" y="7309707"/>
              <a:ext cx="15240" cy="15240"/>
            </a:xfrm>
            <a:custGeom>
              <a:avLst/>
              <a:gdLst/>
              <a:ahLst/>
              <a:cxnLst/>
              <a:rect l="l" t="t" r="r" b="b"/>
              <a:pathLst>
                <a:path w="15240" h="15240">
                  <a:moveTo>
                    <a:pt x="15076" y="7536"/>
                  </a:moveTo>
                  <a:lnTo>
                    <a:pt x="15076" y="3160"/>
                  </a:lnTo>
                  <a:lnTo>
                    <a:pt x="11672" y="0"/>
                  </a:lnTo>
                  <a:lnTo>
                    <a:pt x="7538" y="0"/>
                  </a:lnTo>
                  <a:lnTo>
                    <a:pt x="3404" y="0"/>
                  </a:lnTo>
                  <a:lnTo>
                    <a:pt x="0" y="3160"/>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9" name="object 299"/>
            <p:cNvSpPr/>
            <p:nvPr/>
          </p:nvSpPr>
          <p:spPr>
            <a:xfrm>
              <a:off x="7054948" y="7298767"/>
              <a:ext cx="15875" cy="15240"/>
            </a:xfrm>
            <a:custGeom>
              <a:avLst/>
              <a:gdLst/>
              <a:ahLst/>
              <a:cxnLst/>
              <a:rect l="l" t="t" r="r" b="b"/>
              <a:pathLst>
                <a:path w="15875" h="15240">
                  <a:moveTo>
                    <a:pt x="11915" y="0"/>
                  </a:moveTo>
                  <a:lnTo>
                    <a:pt x="3403" y="0"/>
                  </a:lnTo>
                  <a:lnTo>
                    <a:pt x="0" y="3403"/>
                  </a:lnTo>
                  <a:lnTo>
                    <a:pt x="0" y="11670"/>
                  </a:lnTo>
                  <a:lnTo>
                    <a:pt x="3403" y="15073"/>
                  </a:lnTo>
                  <a:lnTo>
                    <a:pt x="11915" y="15073"/>
                  </a:lnTo>
                  <a:lnTo>
                    <a:pt x="15318" y="11670"/>
                  </a:lnTo>
                  <a:lnTo>
                    <a:pt x="15318" y="7537"/>
                  </a:lnTo>
                  <a:lnTo>
                    <a:pt x="15318" y="3403"/>
                  </a:lnTo>
                  <a:lnTo>
                    <a:pt x="11915" y="0"/>
                  </a:lnTo>
                  <a:close/>
                </a:path>
              </a:pathLst>
            </a:custGeom>
            <a:solidFill>
              <a:srgbClr val="A0A0A4"/>
            </a:solidFill>
          </p:spPr>
          <p:txBody>
            <a:bodyPr wrap="square" lIns="0" tIns="0" rIns="0" bIns="0" rtlCol="0"/>
            <a:lstStyle/>
            <a:p>
              <a:endParaRPr/>
            </a:p>
          </p:txBody>
        </p:sp>
        <p:sp>
          <p:nvSpPr>
            <p:cNvPr id="300" name="object 300"/>
            <p:cNvSpPr/>
            <p:nvPr/>
          </p:nvSpPr>
          <p:spPr>
            <a:xfrm>
              <a:off x="7054947" y="7298767"/>
              <a:ext cx="15875" cy="15240"/>
            </a:xfrm>
            <a:custGeom>
              <a:avLst/>
              <a:gdLst/>
              <a:ahLst/>
              <a:cxnLst/>
              <a:rect l="l" t="t" r="r" b="b"/>
              <a:pathLst>
                <a:path w="15875" h="15240">
                  <a:moveTo>
                    <a:pt x="15319" y="7536"/>
                  </a:moveTo>
                  <a:lnTo>
                    <a:pt x="15319" y="3403"/>
                  </a:lnTo>
                  <a:lnTo>
                    <a:pt x="11915" y="0"/>
                  </a:lnTo>
                  <a:lnTo>
                    <a:pt x="7538" y="0"/>
                  </a:lnTo>
                  <a:lnTo>
                    <a:pt x="3404" y="0"/>
                  </a:lnTo>
                  <a:lnTo>
                    <a:pt x="0" y="3403"/>
                  </a:lnTo>
                  <a:lnTo>
                    <a:pt x="0" y="7536"/>
                  </a:lnTo>
                  <a:lnTo>
                    <a:pt x="0" y="11669"/>
                  </a:lnTo>
                  <a:lnTo>
                    <a:pt x="3404" y="15073"/>
                  </a:lnTo>
                  <a:lnTo>
                    <a:pt x="7538" y="15073"/>
                  </a:lnTo>
                  <a:lnTo>
                    <a:pt x="11915" y="15073"/>
                  </a:lnTo>
                  <a:lnTo>
                    <a:pt x="15319" y="11669"/>
                  </a:lnTo>
                  <a:lnTo>
                    <a:pt x="15319" y="7536"/>
                  </a:lnTo>
                  <a:close/>
                </a:path>
              </a:pathLst>
            </a:custGeom>
            <a:ln w="3175">
              <a:solidFill>
                <a:srgbClr val="A0A0A4"/>
              </a:solidFill>
            </a:ln>
          </p:spPr>
          <p:txBody>
            <a:bodyPr wrap="square" lIns="0" tIns="0" rIns="0" bIns="0" rtlCol="0"/>
            <a:lstStyle/>
            <a:p>
              <a:endParaRPr/>
            </a:p>
          </p:txBody>
        </p:sp>
        <p:sp>
          <p:nvSpPr>
            <p:cNvPr id="301" name="object 301"/>
            <p:cNvSpPr/>
            <p:nvPr/>
          </p:nvSpPr>
          <p:spPr>
            <a:xfrm>
              <a:off x="7128871" y="7304116"/>
              <a:ext cx="15240" cy="15240"/>
            </a:xfrm>
            <a:custGeom>
              <a:avLst/>
              <a:gdLst/>
              <a:ahLst/>
              <a:cxnLst/>
              <a:rect l="l" t="t" r="r" b="b"/>
              <a:pathLst>
                <a:path w="15240" h="15240">
                  <a:moveTo>
                    <a:pt x="11672" y="0"/>
                  </a:moveTo>
                  <a:lnTo>
                    <a:pt x="3406" y="0"/>
                  </a:lnTo>
                  <a:lnTo>
                    <a:pt x="0" y="3403"/>
                  </a:lnTo>
                  <a:lnTo>
                    <a:pt x="0" y="11670"/>
                  </a:lnTo>
                  <a:lnTo>
                    <a:pt x="3406" y="15073"/>
                  </a:lnTo>
                  <a:lnTo>
                    <a:pt x="11672" y="15073"/>
                  </a:lnTo>
                  <a:lnTo>
                    <a:pt x="15077" y="11670"/>
                  </a:lnTo>
                  <a:lnTo>
                    <a:pt x="15077" y="7537"/>
                  </a:lnTo>
                  <a:lnTo>
                    <a:pt x="15077" y="3403"/>
                  </a:lnTo>
                  <a:lnTo>
                    <a:pt x="11672" y="0"/>
                  </a:lnTo>
                  <a:close/>
                </a:path>
              </a:pathLst>
            </a:custGeom>
            <a:solidFill>
              <a:srgbClr val="A0A0A4"/>
            </a:solidFill>
          </p:spPr>
          <p:txBody>
            <a:bodyPr wrap="square" lIns="0" tIns="0" rIns="0" bIns="0" rtlCol="0"/>
            <a:lstStyle/>
            <a:p>
              <a:endParaRPr/>
            </a:p>
          </p:txBody>
        </p:sp>
        <p:sp>
          <p:nvSpPr>
            <p:cNvPr id="302" name="object 302"/>
            <p:cNvSpPr/>
            <p:nvPr/>
          </p:nvSpPr>
          <p:spPr>
            <a:xfrm>
              <a:off x="7128872" y="7304115"/>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3" name="object 303"/>
            <p:cNvSpPr/>
            <p:nvPr/>
          </p:nvSpPr>
          <p:spPr>
            <a:xfrm>
              <a:off x="7202553" y="7289042"/>
              <a:ext cx="15240" cy="15240"/>
            </a:xfrm>
            <a:custGeom>
              <a:avLst/>
              <a:gdLst/>
              <a:ahLst/>
              <a:cxnLst/>
              <a:rect l="l" t="t" r="r" b="b"/>
              <a:pathLst>
                <a:path w="15240" h="15240">
                  <a:moveTo>
                    <a:pt x="11671" y="0"/>
                  </a:moveTo>
                  <a:lnTo>
                    <a:pt x="3404" y="0"/>
                  </a:lnTo>
                  <a:lnTo>
                    <a:pt x="0" y="3403"/>
                  </a:lnTo>
                  <a:lnTo>
                    <a:pt x="0" y="11670"/>
                  </a:lnTo>
                  <a:lnTo>
                    <a:pt x="3404" y="15073"/>
                  </a:lnTo>
                  <a:lnTo>
                    <a:pt x="11671" y="15073"/>
                  </a:lnTo>
                  <a:lnTo>
                    <a:pt x="15076" y="11670"/>
                  </a:lnTo>
                  <a:lnTo>
                    <a:pt x="15076" y="7537"/>
                  </a:lnTo>
                  <a:lnTo>
                    <a:pt x="15076" y="3403"/>
                  </a:lnTo>
                  <a:lnTo>
                    <a:pt x="11671" y="0"/>
                  </a:lnTo>
                  <a:close/>
                </a:path>
              </a:pathLst>
            </a:custGeom>
            <a:solidFill>
              <a:srgbClr val="A0A0A4"/>
            </a:solidFill>
          </p:spPr>
          <p:txBody>
            <a:bodyPr wrap="square" lIns="0" tIns="0" rIns="0" bIns="0" rtlCol="0"/>
            <a:lstStyle/>
            <a:p>
              <a:endParaRPr/>
            </a:p>
          </p:txBody>
        </p:sp>
        <p:sp>
          <p:nvSpPr>
            <p:cNvPr id="304" name="object 304"/>
            <p:cNvSpPr/>
            <p:nvPr/>
          </p:nvSpPr>
          <p:spPr>
            <a:xfrm>
              <a:off x="7202553" y="7289042"/>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5" name="object 305"/>
            <p:cNvSpPr/>
            <p:nvPr/>
          </p:nvSpPr>
          <p:spPr>
            <a:xfrm>
              <a:off x="7276234" y="7274699"/>
              <a:ext cx="15240" cy="15240"/>
            </a:xfrm>
            <a:custGeom>
              <a:avLst/>
              <a:gdLst/>
              <a:ahLst/>
              <a:cxnLst/>
              <a:rect l="l" t="t" r="r" b="b"/>
              <a:pathLst>
                <a:path w="15240" h="15240">
                  <a:moveTo>
                    <a:pt x="11671" y="0"/>
                  </a:moveTo>
                  <a:lnTo>
                    <a:pt x="3161" y="0"/>
                  </a:lnTo>
                  <a:lnTo>
                    <a:pt x="0" y="3403"/>
                  </a:lnTo>
                  <a:lnTo>
                    <a:pt x="0" y="11670"/>
                  </a:lnTo>
                  <a:lnTo>
                    <a:pt x="3161"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06" name="object 306"/>
            <p:cNvSpPr/>
            <p:nvPr/>
          </p:nvSpPr>
          <p:spPr>
            <a:xfrm>
              <a:off x="7276234" y="727469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7" name="object 307"/>
            <p:cNvSpPr/>
            <p:nvPr/>
          </p:nvSpPr>
          <p:spPr>
            <a:xfrm>
              <a:off x="7349915" y="7274699"/>
              <a:ext cx="15240" cy="15240"/>
            </a:xfrm>
            <a:custGeom>
              <a:avLst/>
              <a:gdLst/>
              <a:ahLst/>
              <a:cxnLst/>
              <a:rect l="l" t="t" r="r" b="b"/>
              <a:pathLst>
                <a:path w="15240" h="15240">
                  <a:moveTo>
                    <a:pt x="11671" y="0"/>
                  </a:moveTo>
                  <a:lnTo>
                    <a:pt x="3404" y="0"/>
                  </a:lnTo>
                  <a:lnTo>
                    <a:pt x="0" y="3403"/>
                  </a:lnTo>
                  <a:lnTo>
                    <a:pt x="0" y="11670"/>
                  </a:lnTo>
                  <a:lnTo>
                    <a:pt x="3404"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08" name="object 308"/>
            <p:cNvSpPr/>
            <p:nvPr/>
          </p:nvSpPr>
          <p:spPr>
            <a:xfrm>
              <a:off x="7349915" y="7274698"/>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9" name="object 309"/>
            <p:cNvSpPr/>
            <p:nvPr/>
          </p:nvSpPr>
          <p:spPr>
            <a:xfrm>
              <a:off x="7423596" y="7253304"/>
              <a:ext cx="15240" cy="15240"/>
            </a:xfrm>
            <a:custGeom>
              <a:avLst/>
              <a:gdLst/>
              <a:ahLst/>
              <a:cxnLst/>
              <a:rect l="l" t="t" r="r" b="b"/>
              <a:pathLst>
                <a:path w="15240" h="15240">
                  <a:moveTo>
                    <a:pt x="11915" y="0"/>
                  </a:moveTo>
                  <a:lnTo>
                    <a:pt x="3403" y="0"/>
                  </a:lnTo>
                  <a:lnTo>
                    <a:pt x="0" y="3403"/>
                  </a:lnTo>
                  <a:lnTo>
                    <a:pt x="0" y="11670"/>
                  </a:lnTo>
                  <a:lnTo>
                    <a:pt x="3403" y="15073"/>
                  </a:lnTo>
                  <a:lnTo>
                    <a:pt x="11915" y="15073"/>
                  </a:lnTo>
                  <a:lnTo>
                    <a:pt x="15076" y="11670"/>
                  </a:lnTo>
                  <a:lnTo>
                    <a:pt x="15076" y="7537"/>
                  </a:lnTo>
                  <a:lnTo>
                    <a:pt x="15076" y="3403"/>
                  </a:lnTo>
                  <a:lnTo>
                    <a:pt x="11915" y="0"/>
                  </a:lnTo>
                  <a:close/>
                </a:path>
              </a:pathLst>
            </a:custGeom>
            <a:solidFill>
              <a:srgbClr val="A0A0A4"/>
            </a:solidFill>
          </p:spPr>
          <p:txBody>
            <a:bodyPr wrap="square" lIns="0" tIns="0" rIns="0" bIns="0" rtlCol="0"/>
            <a:lstStyle/>
            <a:p>
              <a:endParaRPr/>
            </a:p>
          </p:txBody>
        </p:sp>
        <p:sp>
          <p:nvSpPr>
            <p:cNvPr id="310" name="object 310"/>
            <p:cNvSpPr/>
            <p:nvPr/>
          </p:nvSpPr>
          <p:spPr>
            <a:xfrm>
              <a:off x="7423596" y="7253304"/>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1" name="object 311"/>
            <p:cNvSpPr/>
            <p:nvPr/>
          </p:nvSpPr>
          <p:spPr>
            <a:xfrm>
              <a:off x="7497276" y="7229479"/>
              <a:ext cx="15240" cy="15240"/>
            </a:xfrm>
            <a:custGeom>
              <a:avLst/>
              <a:gdLst/>
              <a:ahLst/>
              <a:cxnLst/>
              <a:rect l="l" t="t" r="r" b="b"/>
              <a:pathLst>
                <a:path w="15240" h="15240">
                  <a:moveTo>
                    <a:pt x="11672" y="0"/>
                  </a:moveTo>
                  <a:lnTo>
                    <a:pt x="3161" y="0"/>
                  </a:lnTo>
                  <a:lnTo>
                    <a:pt x="0" y="3403"/>
                  </a:lnTo>
                  <a:lnTo>
                    <a:pt x="0" y="11668"/>
                  </a:lnTo>
                  <a:lnTo>
                    <a:pt x="3161" y="15072"/>
                  </a:lnTo>
                  <a:lnTo>
                    <a:pt x="11672" y="15072"/>
                  </a:lnTo>
                  <a:lnTo>
                    <a:pt x="15076" y="11668"/>
                  </a:lnTo>
                  <a:lnTo>
                    <a:pt x="15076" y="7536"/>
                  </a:lnTo>
                  <a:lnTo>
                    <a:pt x="15076" y="3403"/>
                  </a:lnTo>
                  <a:lnTo>
                    <a:pt x="11672" y="0"/>
                  </a:lnTo>
                  <a:close/>
                </a:path>
              </a:pathLst>
            </a:custGeom>
            <a:solidFill>
              <a:srgbClr val="A0A0A4"/>
            </a:solidFill>
          </p:spPr>
          <p:txBody>
            <a:bodyPr wrap="square" lIns="0" tIns="0" rIns="0" bIns="0" rtlCol="0"/>
            <a:lstStyle/>
            <a:p>
              <a:endParaRPr/>
            </a:p>
          </p:txBody>
        </p:sp>
        <p:sp>
          <p:nvSpPr>
            <p:cNvPr id="312" name="object 312"/>
            <p:cNvSpPr/>
            <p:nvPr/>
          </p:nvSpPr>
          <p:spPr>
            <a:xfrm>
              <a:off x="7497277" y="722947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3" name="object 313"/>
            <p:cNvSpPr/>
            <p:nvPr/>
          </p:nvSpPr>
          <p:spPr>
            <a:xfrm>
              <a:off x="7570958" y="7182557"/>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7"/>
                  </a:lnTo>
                  <a:lnTo>
                    <a:pt x="15076" y="3404"/>
                  </a:lnTo>
                  <a:lnTo>
                    <a:pt x="11671" y="0"/>
                  </a:lnTo>
                  <a:close/>
                </a:path>
              </a:pathLst>
            </a:custGeom>
            <a:solidFill>
              <a:srgbClr val="A0A0A4"/>
            </a:solidFill>
          </p:spPr>
          <p:txBody>
            <a:bodyPr wrap="square" lIns="0" tIns="0" rIns="0" bIns="0" rtlCol="0"/>
            <a:lstStyle/>
            <a:p>
              <a:endParaRPr/>
            </a:p>
          </p:txBody>
        </p:sp>
        <p:sp>
          <p:nvSpPr>
            <p:cNvPr id="314" name="object 314"/>
            <p:cNvSpPr/>
            <p:nvPr/>
          </p:nvSpPr>
          <p:spPr>
            <a:xfrm>
              <a:off x="7570958" y="7182557"/>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5" name="object 315"/>
            <p:cNvSpPr/>
            <p:nvPr/>
          </p:nvSpPr>
          <p:spPr>
            <a:xfrm>
              <a:off x="6620400" y="7329156"/>
              <a:ext cx="74295" cy="5080"/>
            </a:xfrm>
            <a:custGeom>
              <a:avLst/>
              <a:gdLst/>
              <a:ahLst/>
              <a:cxnLst/>
              <a:rect l="l" t="t" r="r" b="b"/>
              <a:pathLst>
                <a:path w="74295" h="5079">
                  <a:moveTo>
                    <a:pt x="0" y="4862"/>
                  </a:moveTo>
                  <a:lnTo>
                    <a:pt x="73924" y="0"/>
                  </a:lnTo>
                </a:path>
              </a:pathLst>
            </a:custGeom>
            <a:ln w="4530">
              <a:solidFill>
                <a:srgbClr val="000000"/>
              </a:solidFill>
            </a:ln>
          </p:spPr>
          <p:txBody>
            <a:bodyPr wrap="square" lIns="0" tIns="0" rIns="0" bIns="0" rtlCol="0"/>
            <a:lstStyle/>
            <a:p>
              <a:endParaRPr/>
            </a:p>
          </p:txBody>
        </p:sp>
        <p:sp>
          <p:nvSpPr>
            <p:cNvPr id="316" name="object 316"/>
            <p:cNvSpPr/>
            <p:nvPr/>
          </p:nvSpPr>
          <p:spPr>
            <a:xfrm>
              <a:off x="6694324" y="7306303"/>
              <a:ext cx="368300" cy="22860"/>
            </a:xfrm>
            <a:custGeom>
              <a:avLst/>
              <a:gdLst/>
              <a:ahLst/>
              <a:cxnLst/>
              <a:rect l="l" t="t" r="r" b="b"/>
              <a:pathLst>
                <a:path w="368300" h="22859">
                  <a:moveTo>
                    <a:pt x="0" y="22852"/>
                  </a:moveTo>
                  <a:lnTo>
                    <a:pt x="73437" y="20664"/>
                  </a:lnTo>
                </a:path>
                <a:path w="368300" h="22859">
                  <a:moveTo>
                    <a:pt x="73437" y="20664"/>
                  </a:moveTo>
                  <a:lnTo>
                    <a:pt x="147118" y="17261"/>
                  </a:lnTo>
                </a:path>
                <a:path w="368300" h="22859">
                  <a:moveTo>
                    <a:pt x="147118" y="17261"/>
                  </a:moveTo>
                  <a:lnTo>
                    <a:pt x="221042" y="14343"/>
                  </a:lnTo>
                </a:path>
                <a:path w="368300" h="22859">
                  <a:moveTo>
                    <a:pt x="221042" y="14343"/>
                  </a:moveTo>
                  <a:lnTo>
                    <a:pt x="294480" y="5348"/>
                  </a:lnTo>
                </a:path>
                <a:path w="368300" h="22859">
                  <a:moveTo>
                    <a:pt x="294480" y="5348"/>
                  </a:moveTo>
                  <a:lnTo>
                    <a:pt x="368161" y="0"/>
                  </a:lnTo>
                </a:path>
              </a:pathLst>
            </a:custGeom>
            <a:ln w="4529">
              <a:solidFill>
                <a:srgbClr val="000000"/>
              </a:solidFill>
            </a:ln>
          </p:spPr>
          <p:txBody>
            <a:bodyPr wrap="square" lIns="0" tIns="0" rIns="0" bIns="0" rtlCol="0"/>
            <a:lstStyle/>
            <a:p>
              <a:endParaRPr/>
            </a:p>
          </p:txBody>
        </p:sp>
        <p:sp>
          <p:nvSpPr>
            <p:cNvPr id="317" name="object 317"/>
            <p:cNvSpPr/>
            <p:nvPr/>
          </p:nvSpPr>
          <p:spPr>
            <a:xfrm>
              <a:off x="7054947" y="7297794"/>
              <a:ext cx="15875" cy="17145"/>
            </a:xfrm>
            <a:custGeom>
              <a:avLst/>
              <a:gdLst/>
              <a:ahLst/>
              <a:cxnLst/>
              <a:rect l="l" t="t" r="r" b="b"/>
              <a:pathLst>
                <a:path w="15875" h="17145">
                  <a:moveTo>
                    <a:pt x="7538" y="0"/>
                  </a:moveTo>
                  <a:lnTo>
                    <a:pt x="7538" y="17018"/>
                  </a:lnTo>
                </a:path>
                <a:path w="15875" h="17145">
                  <a:moveTo>
                    <a:pt x="0" y="0"/>
                  </a:moveTo>
                  <a:lnTo>
                    <a:pt x="15319" y="0"/>
                  </a:lnTo>
                </a:path>
                <a:path w="15875" h="17145">
                  <a:moveTo>
                    <a:pt x="15319" y="0"/>
                  </a:moveTo>
                  <a:lnTo>
                    <a:pt x="0" y="0"/>
                  </a:lnTo>
                </a:path>
                <a:path w="15875" h="17145">
                  <a:moveTo>
                    <a:pt x="0" y="17018"/>
                  </a:moveTo>
                  <a:lnTo>
                    <a:pt x="15319" y="17018"/>
                  </a:lnTo>
                </a:path>
                <a:path w="15875" h="17145">
                  <a:moveTo>
                    <a:pt x="15319" y="17018"/>
                  </a:moveTo>
                  <a:lnTo>
                    <a:pt x="0" y="17018"/>
                  </a:lnTo>
                </a:path>
              </a:pathLst>
            </a:custGeom>
            <a:ln w="3175">
              <a:solidFill>
                <a:srgbClr val="000000"/>
              </a:solidFill>
            </a:ln>
          </p:spPr>
          <p:txBody>
            <a:bodyPr wrap="square" lIns="0" tIns="0" rIns="0" bIns="0" rtlCol="0"/>
            <a:lstStyle/>
            <a:p>
              <a:endParaRPr/>
            </a:p>
          </p:txBody>
        </p:sp>
        <p:sp>
          <p:nvSpPr>
            <p:cNvPr id="318" name="object 318"/>
            <p:cNvSpPr/>
            <p:nvPr/>
          </p:nvSpPr>
          <p:spPr>
            <a:xfrm>
              <a:off x="7062486" y="7288799"/>
              <a:ext cx="74295" cy="17780"/>
            </a:xfrm>
            <a:custGeom>
              <a:avLst/>
              <a:gdLst/>
              <a:ahLst/>
              <a:cxnLst/>
              <a:rect l="l" t="t" r="r" b="b"/>
              <a:pathLst>
                <a:path w="74295" h="17779">
                  <a:moveTo>
                    <a:pt x="0" y="17504"/>
                  </a:moveTo>
                  <a:lnTo>
                    <a:pt x="73924" y="0"/>
                  </a:lnTo>
                </a:path>
              </a:pathLst>
            </a:custGeom>
            <a:ln w="4530">
              <a:solidFill>
                <a:srgbClr val="000000"/>
              </a:solidFill>
            </a:ln>
          </p:spPr>
          <p:txBody>
            <a:bodyPr wrap="square" lIns="0" tIns="0" rIns="0" bIns="0" rtlCol="0"/>
            <a:lstStyle/>
            <a:p>
              <a:endParaRPr/>
            </a:p>
          </p:txBody>
        </p:sp>
        <p:sp>
          <p:nvSpPr>
            <p:cNvPr id="319" name="object 319"/>
            <p:cNvSpPr/>
            <p:nvPr/>
          </p:nvSpPr>
          <p:spPr>
            <a:xfrm>
              <a:off x="7128872" y="7278588"/>
              <a:ext cx="15240" cy="20320"/>
            </a:xfrm>
            <a:custGeom>
              <a:avLst/>
              <a:gdLst/>
              <a:ahLst/>
              <a:cxnLst/>
              <a:rect l="l" t="t" r="r" b="b"/>
              <a:pathLst>
                <a:path w="15240" h="20320">
                  <a:moveTo>
                    <a:pt x="7538" y="0"/>
                  </a:moveTo>
                  <a:lnTo>
                    <a:pt x="7538" y="20178"/>
                  </a:lnTo>
                </a:path>
                <a:path w="15240" h="20320">
                  <a:moveTo>
                    <a:pt x="0" y="0"/>
                  </a:moveTo>
                  <a:lnTo>
                    <a:pt x="15076" y="0"/>
                  </a:lnTo>
                </a:path>
                <a:path w="15240" h="20320">
                  <a:moveTo>
                    <a:pt x="15076" y="0"/>
                  </a:moveTo>
                  <a:lnTo>
                    <a:pt x="0" y="0"/>
                  </a:lnTo>
                </a:path>
                <a:path w="15240" h="20320">
                  <a:moveTo>
                    <a:pt x="0" y="20178"/>
                  </a:moveTo>
                  <a:lnTo>
                    <a:pt x="15076" y="20178"/>
                  </a:lnTo>
                </a:path>
                <a:path w="15240" h="20320">
                  <a:moveTo>
                    <a:pt x="15076" y="20178"/>
                  </a:moveTo>
                  <a:lnTo>
                    <a:pt x="0" y="20178"/>
                  </a:lnTo>
                </a:path>
              </a:pathLst>
            </a:custGeom>
            <a:ln w="3175">
              <a:solidFill>
                <a:srgbClr val="000000"/>
              </a:solidFill>
            </a:ln>
          </p:spPr>
          <p:txBody>
            <a:bodyPr wrap="square" lIns="0" tIns="0" rIns="0" bIns="0" rtlCol="0"/>
            <a:lstStyle/>
            <a:p>
              <a:endParaRPr/>
            </a:p>
          </p:txBody>
        </p:sp>
        <p:sp>
          <p:nvSpPr>
            <p:cNvPr id="320" name="object 320"/>
            <p:cNvSpPr/>
            <p:nvPr/>
          </p:nvSpPr>
          <p:spPr>
            <a:xfrm>
              <a:off x="7136410" y="7270079"/>
              <a:ext cx="74295" cy="19050"/>
            </a:xfrm>
            <a:custGeom>
              <a:avLst/>
              <a:gdLst/>
              <a:ahLst/>
              <a:cxnLst/>
              <a:rect l="l" t="t" r="r" b="b"/>
              <a:pathLst>
                <a:path w="74295" h="19050">
                  <a:moveTo>
                    <a:pt x="0" y="18719"/>
                  </a:moveTo>
                  <a:lnTo>
                    <a:pt x="73680" y="0"/>
                  </a:lnTo>
                </a:path>
              </a:pathLst>
            </a:custGeom>
            <a:ln w="4530">
              <a:solidFill>
                <a:srgbClr val="000000"/>
              </a:solidFill>
            </a:ln>
          </p:spPr>
          <p:txBody>
            <a:bodyPr wrap="square" lIns="0" tIns="0" rIns="0" bIns="0" rtlCol="0"/>
            <a:lstStyle/>
            <a:p>
              <a:endParaRPr/>
            </a:p>
          </p:txBody>
        </p:sp>
        <p:sp>
          <p:nvSpPr>
            <p:cNvPr id="321" name="object 321"/>
            <p:cNvSpPr/>
            <p:nvPr/>
          </p:nvSpPr>
          <p:spPr>
            <a:xfrm>
              <a:off x="7202553" y="7256221"/>
              <a:ext cx="15240" cy="27940"/>
            </a:xfrm>
            <a:custGeom>
              <a:avLst/>
              <a:gdLst/>
              <a:ahLst/>
              <a:cxnLst/>
              <a:rect l="l" t="t" r="r" b="b"/>
              <a:pathLst>
                <a:path w="15240" h="27940">
                  <a:moveTo>
                    <a:pt x="7538" y="0"/>
                  </a:moveTo>
                  <a:lnTo>
                    <a:pt x="7538" y="27715"/>
                  </a:lnTo>
                </a:path>
                <a:path w="15240" h="27940">
                  <a:moveTo>
                    <a:pt x="0" y="0"/>
                  </a:moveTo>
                  <a:lnTo>
                    <a:pt x="15076" y="0"/>
                  </a:lnTo>
                </a:path>
                <a:path w="15240" h="27940">
                  <a:moveTo>
                    <a:pt x="15076" y="0"/>
                  </a:moveTo>
                  <a:lnTo>
                    <a:pt x="0" y="0"/>
                  </a:lnTo>
                </a:path>
                <a:path w="15240" h="27940">
                  <a:moveTo>
                    <a:pt x="0" y="27715"/>
                  </a:moveTo>
                  <a:lnTo>
                    <a:pt x="15076" y="27715"/>
                  </a:lnTo>
                </a:path>
                <a:path w="15240" h="27940">
                  <a:moveTo>
                    <a:pt x="15076" y="27715"/>
                  </a:moveTo>
                  <a:lnTo>
                    <a:pt x="0" y="27715"/>
                  </a:lnTo>
                </a:path>
              </a:pathLst>
            </a:custGeom>
            <a:ln w="3175">
              <a:solidFill>
                <a:srgbClr val="000000"/>
              </a:solidFill>
            </a:ln>
          </p:spPr>
          <p:txBody>
            <a:bodyPr wrap="square" lIns="0" tIns="0" rIns="0" bIns="0" rtlCol="0"/>
            <a:lstStyle/>
            <a:p>
              <a:endParaRPr/>
            </a:p>
          </p:txBody>
        </p:sp>
        <p:sp>
          <p:nvSpPr>
            <p:cNvPr id="322" name="object 322"/>
            <p:cNvSpPr/>
            <p:nvPr/>
          </p:nvSpPr>
          <p:spPr>
            <a:xfrm>
              <a:off x="7210091" y="7247226"/>
              <a:ext cx="74295" cy="22860"/>
            </a:xfrm>
            <a:custGeom>
              <a:avLst/>
              <a:gdLst/>
              <a:ahLst/>
              <a:cxnLst/>
              <a:rect l="l" t="t" r="r" b="b"/>
              <a:pathLst>
                <a:path w="74295" h="22859">
                  <a:moveTo>
                    <a:pt x="0" y="22852"/>
                  </a:moveTo>
                  <a:lnTo>
                    <a:pt x="73680" y="0"/>
                  </a:lnTo>
                </a:path>
              </a:pathLst>
            </a:custGeom>
            <a:ln w="4530">
              <a:solidFill>
                <a:srgbClr val="000000"/>
              </a:solidFill>
            </a:ln>
          </p:spPr>
          <p:txBody>
            <a:bodyPr wrap="square" lIns="0" tIns="0" rIns="0" bIns="0" rtlCol="0"/>
            <a:lstStyle/>
            <a:p>
              <a:endParaRPr/>
            </a:p>
          </p:txBody>
        </p:sp>
        <p:sp>
          <p:nvSpPr>
            <p:cNvPr id="323" name="object 323"/>
            <p:cNvSpPr/>
            <p:nvPr/>
          </p:nvSpPr>
          <p:spPr>
            <a:xfrm>
              <a:off x="7276234" y="7229478"/>
              <a:ext cx="15240" cy="35560"/>
            </a:xfrm>
            <a:custGeom>
              <a:avLst/>
              <a:gdLst/>
              <a:ahLst/>
              <a:cxnLst/>
              <a:rect l="l" t="t" r="r" b="b"/>
              <a:pathLst>
                <a:path w="15240" h="35559">
                  <a:moveTo>
                    <a:pt x="7538" y="0"/>
                  </a:moveTo>
                  <a:lnTo>
                    <a:pt x="7538" y="35251"/>
                  </a:lnTo>
                </a:path>
                <a:path w="15240" h="35559">
                  <a:moveTo>
                    <a:pt x="0" y="0"/>
                  </a:moveTo>
                  <a:lnTo>
                    <a:pt x="15076" y="0"/>
                  </a:lnTo>
                </a:path>
                <a:path w="15240" h="35559">
                  <a:moveTo>
                    <a:pt x="15076" y="0"/>
                  </a:moveTo>
                  <a:lnTo>
                    <a:pt x="0" y="0"/>
                  </a:lnTo>
                </a:path>
                <a:path w="15240" h="35559">
                  <a:moveTo>
                    <a:pt x="0" y="35251"/>
                  </a:moveTo>
                  <a:lnTo>
                    <a:pt x="15076" y="35251"/>
                  </a:lnTo>
                </a:path>
                <a:path w="15240" h="35559">
                  <a:moveTo>
                    <a:pt x="15076" y="35251"/>
                  </a:moveTo>
                  <a:lnTo>
                    <a:pt x="0" y="35251"/>
                  </a:lnTo>
                </a:path>
              </a:pathLst>
            </a:custGeom>
            <a:ln w="3175">
              <a:solidFill>
                <a:srgbClr val="000000"/>
              </a:solidFill>
            </a:ln>
          </p:spPr>
          <p:txBody>
            <a:bodyPr wrap="square" lIns="0" tIns="0" rIns="0" bIns="0" rtlCol="0"/>
            <a:lstStyle/>
            <a:p>
              <a:endParaRPr/>
            </a:p>
          </p:txBody>
        </p:sp>
        <p:sp>
          <p:nvSpPr>
            <p:cNvPr id="324" name="object 324"/>
            <p:cNvSpPr/>
            <p:nvPr/>
          </p:nvSpPr>
          <p:spPr>
            <a:xfrm>
              <a:off x="7283772" y="7202249"/>
              <a:ext cx="74295" cy="45085"/>
            </a:xfrm>
            <a:custGeom>
              <a:avLst/>
              <a:gdLst/>
              <a:ahLst/>
              <a:cxnLst/>
              <a:rect l="l" t="t" r="r" b="b"/>
              <a:pathLst>
                <a:path w="74295" h="45084">
                  <a:moveTo>
                    <a:pt x="0" y="44976"/>
                  </a:moveTo>
                  <a:lnTo>
                    <a:pt x="73680" y="0"/>
                  </a:lnTo>
                </a:path>
              </a:pathLst>
            </a:custGeom>
            <a:ln w="4530">
              <a:solidFill>
                <a:srgbClr val="000000"/>
              </a:solidFill>
            </a:ln>
          </p:spPr>
          <p:txBody>
            <a:bodyPr wrap="square" lIns="0" tIns="0" rIns="0" bIns="0" rtlCol="0"/>
            <a:lstStyle/>
            <a:p>
              <a:endParaRPr/>
            </a:p>
          </p:txBody>
        </p:sp>
        <p:sp>
          <p:nvSpPr>
            <p:cNvPr id="325" name="object 325"/>
            <p:cNvSpPr/>
            <p:nvPr/>
          </p:nvSpPr>
          <p:spPr>
            <a:xfrm>
              <a:off x="7349915" y="7173075"/>
              <a:ext cx="15240" cy="59055"/>
            </a:xfrm>
            <a:custGeom>
              <a:avLst/>
              <a:gdLst/>
              <a:ahLst/>
              <a:cxnLst/>
              <a:rect l="l" t="t" r="r" b="b"/>
              <a:pathLst>
                <a:path w="15240" h="59054">
                  <a:moveTo>
                    <a:pt x="7538" y="0"/>
                  </a:moveTo>
                  <a:lnTo>
                    <a:pt x="7538" y="58591"/>
                  </a:lnTo>
                </a:path>
                <a:path w="15240" h="59054">
                  <a:moveTo>
                    <a:pt x="0" y="0"/>
                  </a:moveTo>
                  <a:lnTo>
                    <a:pt x="15076" y="0"/>
                  </a:lnTo>
                </a:path>
                <a:path w="15240" h="59054">
                  <a:moveTo>
                    <a:pt x="15076" y="0"/>
                  </a:moveTo>
                  <a:lnTo>
                    <a:pt x="0" y="0"/>
                  </a:lnTo>
                </a:path>
                <a:path w="15240" h="59054">
                  <a:moveTo>
                    <a:pt x="0" y="58591"/>
                  </a:moveTo>
                  <a:lnTo>
                    <a:pt x="15076" y="58591"/>
                  </a:lnTo>
                </a:path>
                <a:path w="15240" h="59054">
                  <a:moveTo>
                    <a:pt x="15076" y="58591"/>
                  </a:moveTo>
                  <a:lnTo>
                    <a:pt x="0" y="58591"/>
                  </a:lnTo>
                </a:path>
              </a:pathLst>
            </a:custGeom>
            <a:ln w="3175">
              <a:solidFill>
                <a:srgbClr val="000000"/>
              </a:solidFill>
            </a:ln>
          </p:spPr>
          <p:txBody>
            <a:bodyPr wrap="square" lIns="0" tIns="0" rIns="0" bIns="0" rtlCol="0"/>
            <a:lstStyle/>
            <a:p>
              <a:endParaRPr/>
            </a:p>
          </p:txBody>
        </p:sp>
        <p:sp>
          <p:nvSpPr>
            <p:cNvPr id="326" name="object 326"/>
            <p:cNvSpPr/>
            <p:nvPr/>
          </p:nvSpPr>
          <p:spPr>
            <a:xfrm>
              <a:off x="7357453" y="7147305"/>
              <a:ext cx="74295" cy="55244"/>
            </a:xfrm>
            <a:custGeom>
              <a:avLst/>
              <a:gdLst/>
              <a:ahLst/>
              <a:cxnLst/>
              <a:rect l="l" t="t" r="r" b="b"/>
              <a:pathLst>
                <a:path w="74295" h="55245">
                  <a:moveTo>
                    <a:pt x="0" y="54944"/>
                  </a:moveTo>
                  <a:lnTo>
                    <a:pt x="73680" y="0"/>
                  </a:lnTo>
                </a:path>
              </a:pathLst>
            </a:custGeom>
            <a:ln w="4529">
              <a:solidFill>
                <a:srgbClr val="000000"/>
              </a:solidFill>
            </a:ln>
          </p:spPr>
          <p:txBody>
            <a:bodyPr wrap="square" lIns="0" tIns="0" rIns="0" bIns="0" rtlCol="0"/>
            <a:lstStyle/>
            <a:p>
              <a:endParaRPr/>
            </a:p>
          </p:txBody>
        </p:sp>
        <p:sp>
          <p:nvSpPr>
            <p:cNvPr id="327" name="object 327"/>
            <p:cNvSpPr/>
            <p:nvPr/>
          </p:nvSpPr>
          <p:spPr>
            <a:xfrm>
              <a:off x="7423596" y="7109136"/>
              <a:ext cx="15240" cy="76200"/>
            </a:xfrm>
            <a:custGeom>
              <a:avLst/>
              <a:gdLst/>
              <a:ahLst/>
              <a:cxnLst/>
              <a:rect l="l" t="t" r="r" b="b"/>
              <a:pathLst>
                <a:path w="15240" h="76200">
                  <a:moveTo>
                    <a:pt x="7538" y="0"/>
                  </a:moveTo>
                  <a:lnTo>
                    <a:pt x="7538" y="76095"/>
                  </a:lnTo>
                </a:path>
                <a:path w="15240" h="76200">
                  <a:moveTo>
                    <a:pt x="0" y="0"/>
                  </a:moveTo>
                  <a:lnTo>
                    <a:pt x="15076" y="0"/>
                  </a:lnTo>
                </a:path>
                <a:path w="15240" h="76200">
                  <a:moveTo>
                    <a:pt x="15076" y="0"/>
                  </a:moveTo>
                  <a:lnTo>
                    <a:pt x="0" y="0"/>
                  </a:lnTo>
                </a:path>
                <a:path w="15240" h="76200">
                  <a:moveTo>
                    <a:pt x="0" y="76095"/>
                  </a:moveTo>
                  <a:lnTo>
                    <a:pt x="15076" y="76095"/>
                  </a:lnTo>
                </a:path>
                <a:path w="15240" h="76200">
                  <a:moveTo>
                    <a:pt x="15076" y="76095"/>
                  </a:moveTo>
                  <a:lnTo>
                    <a:pt x="0" y="76095"/>
                  </a:lnTo>
                </a:path>
              </a:pathLst>
            </a:custGeom>
            <a:ln w="3175">
              <a:solidFill>
                <a:srgbClr val="000000"/>
              </a:solidFill>
            </a:ln>
          </p:spPr>
          <p:txBody>
            <a:bodyPr wrap="square" lIns="0" tIns="0" rIns="0" bIns="0" rtlCol="0"/>
            <a:lstStyle/>
            <a:p>
              <a:endParaRPr/>
            </a:p>
          </p:txBody>
        </p:sp>
        <p:sp>
          <p:nvSpPr>
            <p:cNvPr id="328" name="object 328"/>
            <p:cNvSpPr/>
            <p:nvPr/>
          </p:nvSpPr>
          <p:spPr>
            <a:xfrm>
              <a:off x="7431134" y="7045196"/>
              <a:ext cx="74295" cy="102235"/>
            </a:xfrm>
            <a:custGeom>
              <a:avLst/>
              <a:gdLst/>
              <a:ahLst/>
              <a:cxnLst/>
              <a:rect l="l" t="t" r="r" b="b"/>
              <a:pathLst>
                <a:path w="74295" h="102234">
                  <a:moveTo>
                    <a:pt x="0" y="102109"/>
                  </a:moveTo>
                  <a:lnTo>
                    <a:pt x="73680" y="0"/>
                  </a:lnTo>
                </a:path>
              </a:pathLst>
            </a:custGeom>
            <a:ln w="4529">
              <a:solidFill>
                <a:srgbClr val="000000"/>
              </a:solidFill>
            </a:ln>
          </p:spPr>
          <p:txBody>
            <a:bodyPr wrap="square" lIns="0" tIns="0" rIns="0" bIns="0" rtlCol="0"/>
            <a:lstStyle/>
            <a:p>
              <a:endParaRPr/>
            </a:p>
          </p:txBody>
        </p:sp>
        <p:sp>
          <p:nvSpPr>
            <p:cNvPr id="329" name="object 329"/>
            <p:cNvSpPr/>
            <p:nvPr/>
          </p:nvSpPr>
          <p:spPr>
            <a:xfrm>
              <a:off x="7497277" y="6980284"/>
              <a:ext cx="15240" cy="130175"/>
            </a:xfrm>
            <a:custGeom>
              <a:avLst/>
              <a:gdLst/>
              <a:ahLst/>
              <a:cxnLst/>
              <a:rect l="l" t="t" r="r" b="b"/>
              <a:pathLst>
                <a:path w="15240" h="130175">
                  <a:moveTo>
                    <a:pt x="7538" y="0"/>
                  </a:moveTo>
                  <a:lnTo>
                    <a:pt x="7538" y="129824"/>
                  </a:lnTo>
                </a:path>
                <a:path w="15240" h="130175">
                  <a:moveTo>
                    <a:pt x="0" y="0"/>
                  </a:moveTo>
                  <a:lnTo>
                    <a:pt x="15076" y="0"/>
                  </a:lnTo>
                </a:path>
                <a:path w="15240" h="130175">
                  <a:moveTo>
                    <a:pt x="15076" y="0"/>
                  </a:moveTo>
                  <a:lnTo>
                    <a:pt x="0" y="0"/>
                  </a:lnTo>
                </a:path>
                <a:path w="15240" h="130175">
                  <a:moveTo>
                    <a:pt x="0" y="129824"/>
                  </a:moveTo>
                  <a:lnTo>
                    <a:pt x="15076" y="129824"/>
                  </a:lnTo>
                </a:path>
                <a:path w="15240" h="130175">
                  <a:moveTo>
                    <a:pt x="15076" y="129824"/>
                  </a:moveTo>
                  <a:lnTo>
                    <a:pt x="0" y="129824"/>
                  </a:lnTo>
                </a:path>
              </a:pathLst>
            </a:custGeom>
            <a:ln w="3175">
              <a:solidFill>
                <a:srgbClr val="000000"/>
              </a:solidFill>
            </a:ln>
          </p:spPr>
          <p:txBody>
            <a:bodyPr wrap="square" lIns="0" tIns="0" rIns="0" bIns="0" rtlCol="0"/>
            <a:lstStyle/>
            <a:p>
              <a:endParaRPr/>
            </a:p>
          </p:txBody>
        </p:sp>
        <p:sp>
          <p:nvSpPr>
            <p:cNvPr id="330" name="object 330"/>
            <p:cNvSpPr/>
            <p:nvPr/>
          </p:nvSpPr>
          <p:spPr>
            <a:xfrm>
              <a:off x="7504815" y="6913913"/>
              <a:ext cx="74295" cy="131445"/>
            </a:xfrm>
            <a:custGeom>
              <a:avLst/>
              <a:gdLst/>
              <a:ahLst/>
              <a:cxnLst/>
              <a:rect l="l" t="t" r="r" b="b"/>
              <a:pathLst>
                <a:path w="74295" h="131445">
                  <a:moveTo>
                    <a:pt x="0" y="131283"/>
                  </a:moveTo>
                  <a:lnTo>
                    <a:pt x="73680" y="0"/>
                  </a:lnTo>
                </a:path>
              </a:pathLst>
            </a:custGeom>
            <a:ln w="4529">
              <a:solidFill>
                <a:srgbClr val="000000"/>
              </a:solidFill>
            </a:ln>
          </p:spPr>
          <p:txBody>
            <a:bodyPr wrap="square" lIns="0" tIns="0" rIns="0" bIns="0" rtlCol="0"/>
            <a:lstStyle/>
            <a:p>
              <a:endParaRPr/>
            </a:p>
          </p:txBody>
        </p:sp>
        <p:sp>
          <p:nvSpPr>
            <p:cNvPr id="331" name="object 331"/>
            <p:cNvSpPr/>
            <p:nvPr/>
          </p:nvSpPr>
          <p:spPr>
            <a:xfrm>
              <a:off x="7570958" y="6809616"/>
              <a:ext cx="15240" cy="208915"/>
            </a:xfrm>
            <a:custGeom>
              <a:avLst/>
              <a:gdLst/>
              <a:ahLst/>
              <a:cxnLst/>
              <a:rect l="l" t="t" r="r" b="b"/>
              <a:pathLst>
                <a:path w="15240" h="208915">
                  <a:moveTo>
                    <a:pt x="7538" y="0"/>
                  </a:moveTo>
                  <a:lnTo>
                    <a:pt x="7538" y="208351"/>
                  </a:lnTo>
                </a:path>
                <a:path w="15240" h="208915">
                  <a:moveTo>
                    <a:pt x="0" y="0"/>
                  </a:moveTo>
                  <a:lnTo>
                    <a:pt x="15076" y="0"/>
                  </a:lnTo>
                </a:path>
                <a:path w="15240" h="208915">
                  <a:moveTo>
                    <a:pt x="15076" y="0"/>
                  </a:moveTo>
                  <a:lnTo>
                    <a:pt x="0" y="0"/>
                  </a:lnTo>
                </a:path>
                <a:path w="15240" h="208915">
                  <a:moveTo>
                    <a:pt x="0" y="208351"/>
                  </a:moveTo>
                  <a:lnTo>
                    <a:pt x="15076" y="208351"/>
                  </a:lnTo>
                </a:path>
                <a:path w="15240" h="208915">
                  <a:moveTo>
                    <a:pt x="15076" y="208351"/>
                  </a:moveTo>
                  <a:lnTo>
                    <a:pt x="0" y="208351"/>
                  </a:lnTo>
                </a:path>
              </a:pathLst>
            </a:custGeom>
            <a:ln w="3175">
              <a:solidFill>
                <a:srgbClr val="000000"/>
              </a:solidFill>
            </a:ln>
          </p:spPr>
          <p:txBody>
            <a:bodyPr wrap="square" lIns="0" tIns="0" rIns="0" bIns="0" rtlCol="0"/>
            <a:lstStyle/>
            <a:p>
              <a:endParaRPr/>
            </a:p>
          </p:txBody>
        </p:sp>
        <p:sp>
          <p:nvSpPr>
            <p:cNvPr id="332" name="object 332"/>
            <p:cNvSpPr/>
            <p:nvPr/>
          </p:nvSpPr>
          <p:spPr>
            <a:xfrm>
              <a:off x="6612861" y="7326483"/>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33" name="object 333"/>
            <p:cNvSpPr/>
            <p:nvPr/>
          </p:nvSpPr>
          <p:spPr>
            <a:xfrm>
              <a:off x="6612861" y="732648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4" name="object 334"/>
            <p:cNvSpPr/>
            <p:nvPr/>
          </p:nvSpPr>
          <p:spPr>
            <a:xfrm>
              <a:off x="6686787" y="732162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35" name="object 335"/>
            <p:cNvSpPr/>
            <p:nvPr/>
          </p:nvSpPr>
          <p:spPr>
            <a:xfrm>
              <a:off x="6686786" y="7321620"/>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6" name="object 336"/>
            <p:cNvSpPr/>
            <p:nvPr/>
          </p:nvSpPr>
          <p:spPr>
            <a:xfrm>
              <a:off x="6760224" y="7319432"/>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37" name="object 337"/>
            <p:cNvSpPr/>
            <p:nvPr/>
          </p:nvSpPr>
          <p:spPr>
            <a:xfrm>
              <a:off x="6760223" y="731943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8" name="object 338"/>
            <p:cNvSpPr/>
            <p:nvPr/>
          </p:nvSpPr>
          <p:spPr>
            <a:xfrm>
              <a:off x="6833905" y="7316028"/>
              <a:ext cx="15240" cy="15875"/>
            </a:xfrm>
            <a:custGeom>
              <a:avLst/>
              <a:gdLst/>
              <a:ahLst/>
              <a:cxnLst/>
              <a:rect l="l" t="t" r="r" b="b"/>
              <a:pathLst>
                <a:path w="15240" h="15875">
                  <a:moveTo>
                    <a:pt x="7537" y="0"/>
                  </a:moveTo>
                  <a:lnTo>
                    <a:pt x="0" y="15316"/>
                  </a:lnTo>
                  <a:lnTo>
                    <a:pt x="15076" y="15316"/>
                  </a:lnTo>
                  <a:lnTo>
                    <a:pt x="7537" y="0"/>
                  </a:lnTo>
                  <a:close/>
                </a:path>
              </a:pathLst>
            </a:custGeom>
            <a:solidFill>
              <a:srgbClr val="000000"/>
            </a:solidFill>
          </p:spPr>
          <p:txBody>
            <a:bodyPr wrap="square" lIns="0" tIns="0" rIns="0" bIns="0" rtlCol="0"/>
            <a:lstStyle/>
            <a:p>
              <a:endParaRPr/>
            </a:p>
          </p:txBody>
        </p:sp>
        <p:sp>
          <p:nvSpPr>
            <p:cNvPr id="339" name="object 339"/>
            <p:cNvSpPr/>
            <p:nvPr/>
          </p:nvSpPr>
          <p:spPr>
            <a:xfrm>
              <a:off x="6833904" y="7316028"/>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40" name="object 340"/>
            <p:cNvSpPr/>
            <p:nvPr/>
          </p:nvSpPr>
          <p:spPr>
            <a:xfrm>
              <a:off x="6907829" y="7313111"/>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41" name="object 341"/>
            <p:cNvSpPr/>
            <p:nvPr/>
          </p:nvSpPr>
          <p:spPr>
            <a:xfrm>
              <a:off x="6907829" y="7313111"/>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2" name="object 342"/>
            <p:cNvSpPr/>
            <p:nvPr/>
          </p:nvSpPr>
          <p:spPr>
            <a:xfrm>
              <a:off x="6981267" y="730411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43" name="object 343"/>
            <p:cNvSpPr/>
            <p:nvPr/>
          </p:nvSpPr>
          <p:spPr>
            <a:xfrm>
              <a:off x="6981266" y="7304115"/>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4" name="object 344"/>
            <p:cNvSpPr/>
            <p:nvPr/>
          </p:nvSpPr>
          <p:spPr>
            <a:xfrm>
              <a:off x="7054948" y="7298767"/>
              <a:ext cx="15875" cy="15240"/>
            </a:xfrm>
            <a:custGeom>
              <a:avLst/>
              <a:gdLst/>
              <a:ahLst/>
              <a:cxnLst/>
              <a:rect l="l" t="t" r="r" b="b"/>
              <a:pathLst>
                <a:path w="15875" h="15240">
                  <a:moveTo>
                    <a:pt x="7537" y="0"/>
                  </a:moveTo>
                  <a:lnTo>
                    <a:pt x="0" y="15073"/>
                  </a:lnTo>
                  <a:lnTo>
                    <a:pt x="15318" y="15073"/>
                  </a:lnTo>
                  <a:lnTo>
                    <a:pt x="7537" y="0"/>
                  </a:lnTo>
                  <a:close/>
                </a:path>
              </a:pathLst>
            </a:custGeom>
            <a:solidFill>
              <a:srgbClr val="000000"/>
            </a:solidFill>
          </p:spPr>
          <p:txBody>
            <a:bodyPr wrap="square" lIns="0" tIns="0" rIns="0" bIns="0" rtlCol="0"/>
            <a:lstStyle/>
            <a:p>
              <a:endParaRPr/>
            </a:p>
          </p:txBody>
        </p:sp>
        <p:sp>
          <p:nvSpPr>
            <p:cNvPr id="345" name="object 345"/>
            <p:cNvSpPr/>
            <p:nvPr/>
          </p:nvSpPr>
          <p:spPr>
            <a:xfrm>
              <a:off x="7054947" y="7298767"/>
              <a:ext cx="15875" cy="15240"/>
            </a:xfrm>
            <a:custGeom>
              <a:avLst/>
              <a:gdLst/>
              <a:ahLst/>
              <a:cxnLst/>
              <a:rect l="l" t="t" r="r" b="b"/>
              <a:pathLst>
                <a:path w="15875" h="15240">
                  <a:moveTo>
                    <a:pt x="0" y="15073"/>
                  </a:moveTo>
                  <a:lnTo>
                    <a:pt x="15319"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6" name="object 346"/>
            <p:cNvSpPr/>
            <p:nvPr/>
          </p:nvSpPr>
          <p:spPr>
            <a:xfrm>
              <a:off x="7128871" y="7281020"/>
              <a:ext cx="15240" cy="15875"/>
            </a:xfrm>
            <a:custGeom>
              <a:avLst/>
              <a:gdLst/>
              <a:ahLst/>
              <a:cxnLst/>
              <a:rect l="l" t="t" r="r" b="b"/>
              <a:pathLst>
                <a:path w="15240" h="15875">
                  <a:moveTo>
                    <a:pt x="7538" y="0"/>
                  </a:moveTo>
                  <a:lnTo>
                    <a:pt x="0" y="15316"/>
                  </a:lnTo>
                  <a:lnTo>
                    <a:pt x="15077" y="15316"/>
                  </a:lnTo>
                  <a:lnTo>
                    <a:pt x="7538" y="0"/>
                  </a:lnTo>
                  <a:close/>
                </a:path>
              </a:pathLst>
            </a:custGeom>
            <a:solidFill>
              <a:srgbClr val="000000"/>
            </a:solidFill>
          </p:spPr>
          <p:txBody>
            <a:bodyPr wrap="square" lIns="0" tIns="0" rIns="0" bIns="0" rtlCol="0"/>
            <a:lstStyle/>
            <a:p>
              <a:endParaRPr/>
            </a:p>
          </p:txBody>
        </p:sp>
        <p:sp>
          <p:nvSpPr>
            <p:cNvPr id="347" name="object 347"/>
            <p:cNvSpPr/>
            <p:nvPr/>
          </p:nvSpPr>
          <p:spPr>
            <a:xfrm>
              <a:off x="7128872" y="7281019"/>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48" name="object 348"/>
            <p:cNvSpPr/>
            <p:nvPr/>
          </p:nvSpPr>
          <p:spPr>
            <a:xfrm>
              <a:off x="7202553" y="7262544"/>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49" name="object 349"/>
            <p:cNvSpPr/>
            <p:nvPr/>
          </p:nvSpPr>
          <p:spPr>
            <a:xfrm>
              <a:off x="7202553" y="726254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0" name="object 350"/>
            <p:cNvSpPr/>
            <p:nvPr/>
          </p:nvSpPr>
          <p:spPr>
            <a:xfrm>
              <a:off x="7276234" y="723969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51" name="object 351"/>
            <p:cNvSpPr/>
            <p:nvPr/>
          </p:nvSpPr>
          <p:spPr>
            <a:xfrm>
              <a:off x="7276234" y="723968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2" name="object 352"/>
            <p:cNvSpPr/>
            <p:nvPr/>
          </p:nvSpPr>
          <p:spPr>
            <a:xfrm>
              <a:off x="7349915" y="7194713"/>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3" name="object 353"/>
            <p:cNvSpPr/>
            <p:nvPr/>
          </p:nvSpPr>
          <p:spPr>
            <a:xfrm>
              <a:off x="7349915" y="7194713"/>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4" name="object 354"/>
            <p:cNvSpPr/>
            <p:nvPr/>
          </p:nvSpPr>
          <p:spPr>
            <a:xfrm>
              <a:off x="7423596" y="7139769"/>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55" name="object 355"/>
            <p:cNvSpPr/>
            <p:nvPr/>
          </p:nvSpPr>
          <p:spPr>
            <a:xfrm>
              <a:off x="7423596" y="7139768"/>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6" name="object 356"/>
            <p:cNvSpPr/>
            <p:nvPr/>
          </p:nvSpPr>
          <p:spPr>
            <a:xfrm>
              <a:off x="7497276" y="7037660"/>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57" name="object 357"/>
            <p:cNvSpPr/>
            <p:nvPr/>
          </p:nvSpPr>
          <p:spPr>
            <a:xfrm>
              <a:off x="7497277" y="703765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8" name="object 358"/>
            <p:cNvSpPr/>
            <p:nvPr/>
          </p:nvSpPr>
          <p:spPr>
            <a:xfrm>
              <a:off x="7570958" y="690637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9" name="object 359"/>
            <p:cNvSpPr/>
            <p:nvPr/>
          </p:nvSpPr>
          <p:spPr>
            <a:xfrm>
              <a:off x="7570958" y="6906376"/>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60" name="object 360"/>
            <p:cNvSpPr/>
            <p:nvPr/>
          </p:nvSpPr>
          <p:spPr>
            <a:xfrm>
              <a:off x="6620400" y="7331344"/>
              <a:ext cx="74295" cy="3175"/>
            </a:xfrm>
            <a:custGeom>
              <a:avLst/>
              <a:gdLst/>
              <a:ahLst/>
              <a:cxnLst/>
              <a:rect l="l" t="t" r="r" b="b"/>
              <a:pathLst>
                <a:path w="74295" h="3175">
                  <a:moveTo>
                    <a:pt x="0" y="2674"/>
                  </a:moveTo>
                  <a:lnTo>
                    <a:pt x="73924" y="0"/>
                  </a:lnTo>
                </a:path>
              </a:pathLst>
            </a:custGeom>
            <a:ln w="4530">
              <a:solidFill>
                <a:srgbClr val="A0A0A4"/>
              </a:solidFill>
            </a:ln>
          </p:spPr>
          <p:txBody>
            <a:bodyPr wrap="square" lIns="0" tIns="0" rIns="0" bIns="0" rtlCol="0"/>
            <a:lstStyle/>
            <a:p>
              <a:endParaRPr/>
            </a:p>
          </p:txBody>
        </p:sp>
        <p:sp>
          <p:nvSpPr>
            <p:cNvPr id="361" name="object 361"/>
            <p:cNvSpPr/>
            <p:nvPr/>
          </p:nvSpPr>
          <p:spPr>
            <a:xfrm>
              <a:off x="6694324" y="7312138"/>
              <a:ext cx="442595" cy="19685"/>
            </a:xfrm>
            <a:custGeom>
              <a:avLst/>
              <a:gdLst/>
              <a:ahLst/>
              <a:cxnLst/>
              <a:rect l="l" t="t" r="r" b="b"/>
              <a:pathLst>
                <a:path w="442595" h="19684">
                  <a:moveTo>
                    <a:pt x="0" y="19206"/>
                  </a:moveTo>
                  <a:lnTo>
                    <a:pt x="73437" y="18476"/>
                  </a:lnTo>
                </a:path>
                <a:path w="442595" h="19684">
                  <a:moveTo>
                    <a:pt x="73437" y="18476"/>
                  </a:moveTo>
                  <a:lnTo>
                    <a:pt x="147118" y="14343"/>
                  </a:lnTo>
                </a:path>
                <a:path w="442595" h="19684">
                  <a:moveTo>
                    <a:pt x="147118" y="14343"/>
                  </a:moveTo>
                  <a:lnTo>
                    <a:pt x="221042" y="14100"/>
                  </a:lnTo>
                </a:path>
                <a:path w="442595" h="19684">
                  <a:moveTo>
                    <a:pt x="221042" y="14100"/>
                  </a:moveTo>
                  <a:lnTo>
                    <a:pt x="294480" y="12398"/>
                  </a:lnTo>
                </a:path>
                <a:path w="442595" h="19684">
                  <a:moveTo>
                    <a:pt x="294480" y="12398"/>
                  </a:moveTo>
                  <a:lnTo>
                    <a:pt x="368161" y="6564"/>
                  </a:lnTo>
                </a:path>
                <a:path w="442595" h="19684">
                  <a:moveTo>
                    <a:pt x="368161" y="6564"/>
                  </a:moveTo>
                  <a:lnTo>
                    <a:pt x="442085" y="0"/>
                  </a:lnTo>
                </a:path>
              </a:pathLst>
            </a:custGeom>
            <a:ln w="4529">
              <a:solidFill>
                <a:srgbClr val="A0A0A4"/>
              </a:solidFill>
            </a:ln>
          </p:spPr>
          <p:txBody>
            <a:bodyPr wrap="square" lIns="0" tIns="0" rIns="0" bIns="0" rtlCol="0"/>
            <a:lstStyle/>
            <a:p>
              <a:endParaRPr/>
            </a:p>
          </p:txBody>
        </p:sp>
        <p:sp>
          <p:nvSpPr>
            <p:cNvPr id="362" name="object 362"/>
            <p:cNvSpPr/>
            <p:nvPr/>
          </p:nvSpPr>
          <p:spPr>
            <a:xfrm>
              <a:off x="7128872" y="7303386"/>
              <a:ext cx="15240" cy="17780"/>
            </a:xfrm>
            <a:custGeom>
              <a:avLst/>
              <a:gdLst/>
              <a:ahLst/>
              <a:cxnLst/>
              <a:rect l="l" t="t" r="r" b="b"/>
              <a:pathLst>
                <a:path w="15240" h="17779">
                  <a:moveTo>
                    <a:pt x="7538" y="0"/>
                  </a:moveTo>
                  <a:lnTo>
                    <a:pt x="7538" y="17504"/>
                  </a:lnTo>
                </a:path>
                <a:path w="15240" h="17779">
                  <a:moveTo>
                    <a:pt x="0" y="0"/>
                  </a:moveTo>
                  <a:lnTo>
                    <a:pt x="15076" y="0"/>
                  </a:lnTo>
                </a:path>
                <a:path w="15240" h="17779">
                  <a:moveTo>
                    <a:pt x="15076" y="0"/>
                  </a:moveTo>
                  <a:lnTo>
                    <a:pt x="0" y="0"/>
                  </a:lnTo>
                </a:path>
                <a:path w="15240" h="17779">
                  <a:moveTo>
                    <a:pt x="0" y="17504"/>
                  </a:moveTo>
                  <a:lnTo>
                    <a:pt x="15076" y="17504"/>
                  </a:lnTo>
                </a:path>
                <a:path w="15240" h="17779">
                  <a:moveTo>
                    <a:pt x="15076" y="17504"/>
                  </a:moveTo>
                  <a:lnTo>
                    <a:pt x="0" y="17504"/>
                  </a:lnTo>
                </a:path>
              </a:pathLst>
            </a:custGeom>
            <a:ln w="3175">
              <a:solidFill>
                <a:srgbClr val="A0A0A4"/>
              </a:solidFill>
            </a:ln>
          </p:spPr>
          <p:txBody>
            <a:bodyPr wrap="square" lIns="0" tIns="0" rIns="0" bIns="0" rtlCol="0"/>
            <a:lstStyle/>
            <a:p>
              <a:endParaRPr/>
            </a:p>
          </p:txBody>
        </p:sp>
        <p:sp>
          <p:nvSpPr>
            <p:cNvPr id="363" name="object 363"/>
            <p:cNvSpPr/>
            <p:nvPr/>
          </p:nvSpPr>
          <p:spPr>
            <a:xfrm>
              <a:off x="7136410" y="7310436"/>
              <a:ext cx="74295" cy="1905"/>
            </a:xfrm>
            <a:custGeom>
              <a:avLst/>
              <a:gdLst/>
              <a:ahLst/>
              <a:cxnLst/>
              <a:rect l="l" t="t" r="r" b="b"/>
              <a:pathLst>
                <a:path w="74295" h="1904">
                  <a:moveTo>
                    <a:pt x="0" y="1701"/>
                  </a:moveTo>
                  <a:lnTo>
                    <a:pt x="73680" y="0"/>
                  </a:lnTo>
                </a:path>
              </a:pathLst>
            </a:custGeom>
            <a:ln w="4530">
              <a:solidFill>
                <a:srgbClr val="A0A0A4"/>
              </a:solidFill>
            </a:ln>
          </p:spPr>
          <p:txBody>
            <a:bodyPr wrap="square" lIns="0" tIns="0" rIns="0" bIns="0" rtlCol="0"/>
            <a:lstStyle/>
            <a:p>
              <a:endParaRPr/>
            </a:p>
          </p:txBody>
        </p:sp>
        <p:sp>
          <p:nvSpPr>
            <p:cNvPr id="364" name="object 364"/>
            <p:cNvSpPr/>
            <p:nvPr/>
          </p:nvSpPr>
          <p:spPr>
            <a:xfrm>
              <a:off x="7202553" y="7301684"/>
              <a:ext cx="15240" cy="17780"/>
            </a:xfrm>
            <a:custGeom>
              <a:avLst/>
              <a:gdLst/>
              <a:ahLst/>
              <a:cxnLst/>
              <a:rect l="l" t="t" r="r" b="b"/>
              <a:pathLst>
                <a:path w="15240" h="17779">
                  <a:moveTo>
                    <a:pt x="7538" y="0"/>
                  </a:moveTo>
                  <a:lnTo>
                    <a:pt x="7538" y="17261"/>
                  </a:lnTo>
                </a:path>
                <a:path w="15240" h="17779">
                  <a:moveTo>
                    <a:pt x="0" y="0"/>
                  </a:moveTo>
                  <a:lnTo>
                    <a:pt x="15076" y="0"/>
                  </a:lnTo>
                </a:path>
                <a:path w="15240" h="17779">
                  <a:moveTo>
                    <a:pt x="15076" y="0"/>
                  </a:moveTo>
                  <a:lnTo>
                    <a:pt x="0" y="0"/>
                  </a:lnTo>
                </a:path>
                <a:path w="15240" h="17779">
                  <a:moveTo>
                    <a:pt x="0" y="17261"/>
                  </a:moveTo>
                  <a:lnTo>
                    <a:pt x="15076" y="17261"/>
                  </a:lnTo>
                </a:path>
                <a:path w="15240" h="17779">
                  <a:moveTo>
                    <a:pt x="15076" y="17261"/>
                  </a:moveTo>
                  <a:lnTo>
                    <a:pt x="0" y="17261"/>
                  </a:lnTo>
                </a:path>
              </a:pathLst>
            </a:custGeom>
            <a:ln w="3175">
              <a:solidFill>
                <a:srgbClr val="A0A0A4"/>
              </a:solidFill>
            </a:ln>
          </p:spPr>
          <p:txBody>
            <a:bodyPr wrap="square" lIns="0" tIns="0" rIns="0" bIns="0" rtlCol="0"/>
            <a:lstStyle/>
            <a:p>
              <a:endParaRPr/>
            </a:p>
          </p:txBody>
        </p:sp>
        <p:sp>
          <p:nvSpPr>
            <p:cNvPr id="365" name="object 365"/>
            <p:cNvSpPr/>
            <p:nvPr/>
          </p:nvSpPr>
          <p:spPr>
            <a:xfrm>
              <a:off x="7210091" y="7305088"/>
              <a:ext cx="74295" cy="5715"/>
            </a:xfrm>
            <a:custGeom>
              <a:avLst/>
              <a:gdLst/>
              <a:ahLst/>
              <a:cxnLst/>
              <a:rect l="l" t="t" r="r" b="b"/>
              <a:pathLst>
                <a:path w="74295" h="5715">
                  <a:moveTo>
                    <a:pt x="0" y="5348"/>
                  </a:moveTo>
                  <a:lnTo>
                    <a:pt x="73680" y="0"/>
                  </a:lnTo>
                </a:path>
              </a:pathLst>
            </a:custGeom>
            <a:ln w="4530">
              <a:solidFill>
                <a:srgbClr val="A0A0A4"/>
              </a:solidFill>
            </a:ln>
          </p:spPr>
          <p:txBody>
            <a:bodyPr wrap="square" lIns="0" tIns="0" rIns="0" bIns="0" rtlCol="0"/>
            <a:lstStyle/>
            <a:p>
              <a:endParaRPr/>
            </a:p>
          </p:txBody>
        </p:sp>
        <p:sp>
          <p:nvSpPr>
            <p:cNvPr id="366" name="object 366"/>
            <p:cNvSpPr/>
            <p:nvPr/>
          </p:nvSpPr>
          <p:spPr>
            <a:xfrm>
              <a:off x="7276234" y="7294391"/>
              <a:ext cx="15240" cy="21590"/>
            </a:xfrm>
            <a:custGeom>
              <a:avLst/>
              <a:gdLst/>
              <a:ahLst/>
              <a:cxnLst/>
              <a:rect l="l" t="t" r="r" b="b"/>
              <a:pathLst>
                <a:path w="15240" h="21590">
                  <a:moveTo>
                    <a:pt x="7538" y="0"/>
                  </a:moveTo>
                  <a:lnTo>
                    <a:pt x="7538" y="21151"/>
                  </a:lnTo>
                </a:path>
                <a:path w="15240" h="21590">
                  <a:moveTo>
                    <a:pt x="0" y="0"/>
                  </a:moveTo>
                  <a:lnTo>
                    <a:pt x="15076" y="0"/>
                  </a:lnTo>
                </a:path>
                <a:path w="15240" h="21590">
                  <a:moveTo>
                    <a:pt x="15076" y="0"/>
                  </a:moveTo>
                  <a:lnTo>
                    <a:pt x="0" y="0"/>
                  </a:lnTo>
                </a:path>
                <a:path w="15240" h="21590">
                  <a:moveTo>
                    <a:pt x="0" y="21151"/>
                  </a:moveTo>
                  <a:lnTo>
                    <a:pt x="15076" y="21151"/>
                  </a:lnTo>
                </a:path>
                <a:path w="15240" h="21590">
                  <a:moveTo>
                    <a:pt x="15076" y="21151"/>
                  </a:moveTo>
                  <a:lnTo>
                    <a:pt x="0" y="21151"/>
                  </a:lnTo>
                </a:path>
              </a:pathLst>
            </a:custGeom>
            <a:ln w="3175">
              <a:solidFill>
                <a:srgbClr val="A0A0A4"/>
              </a:solidFill>
            </a:ln>
          </p:spPr>
          <p:txBody>
            <a:bodyPr wrap="square" lIns="0" tIns="0" rIns="0" bIns="0" rtlCol="0"/>
            <a:lstStyle/>
            <a:p>
              <a:endParaRPr/>
            </a:p>
          </p:txBody>
        </p:sp>
        <p:sp>
          <p:nvSpPr>
            <p:cNvPr id="367" name="object 367"/>
            <p:cNvSpPr/>
            <p:nvPr/>
          </p:nvSpPr>
          <p:spPr>
            <a:xfrm>
              <a:off x="7283772" y="7293175"/>
              <a:ext cx="74295" cy="12065"/>
            </a:xfrm>
            <a:custGeom>
              <a:avLst/>
              <a:gdLst/>
              <a:ahLst/>
              <a:cxnLst/>
              <a:rect l="l" t="t" r="r" b="b"/>
              <a:pathLst>
                <a:path w="74295" h="12065">
                  <a:moveTo>
                    <a:pt x="0" y="11912"/>
                  </a:moveTo>
                  <a:lnTo>
                    <a:pt x="73680" y="0"/>
                  </a:lnTo>
                </a:path>
              </a:pathLst>
            </a:custGeom>
            <a:ln w="4530">
              <a:solidFill>
                <a:srgbClr val="A0A0A4"/>
              </a:solidFill>
            </a:ln>
          </p:spPr>
          <p:txBody>
            <a:bodyPr wrap="square" lIns="0" tIns="0" rIns="0" bIns="0" rtlCol="0"/>
            <a:lstStyle/>
            <a:p>
              <a:endParaRPr/>
            </a:p>
          </p:txBody>
        </p:sp>
        <p:sp>
          <p:nvSpPr>
            <p:cNvPr id="368" name="object 368"/>
            <p:cNvSpPr/>
            <p:nvPr/>
          </p:nvSpPr>
          <p:spPr>
            <a:xfrm>
              <a:off x="7349915" y="7277372"/>
              <a:ext cx="15240" cy="31750"/>
            </a:xfrm>
            <a:custGeom>
              <a:avLst/>
              <a:gdLst/>
              <a:ahLst/>
              <a:cxnLst/>
              <a:rect l="l" t="t" r="r" b="b"/>
              <a:pathLst>
                <a:path w="15240" h="31750">
                  <a:moveTo>
                    <a:pt x="7538" y="0"/>
                  </a:moveTo>
                  <a:lnTo>
                    <a:pt x="7538" y="31362"/>
                  </a:lnTo>
                </a:path>
                <a:path w="15240" h="31750">
                  <a:moveTo>
                    <a:pt x="0" y="0"/>
                  </a:moveTo>
                  <a:lnTo>
                    <a:pt x="15076" y="0"/>
                  </a:lnTo>
                </a:path>
                <a:path w="15240" h="31750">
                  <a:moveTo>
                    <a:pt x="15076" y="0"/>
                  </a:moveTo>
                  <a:lnTo>
                    <a:pt x="0" y="0"/>
                  </a:lnTo>
                </a:path>
                <a:path w="15240" h="31750">
                  <a:moveTo>
                    <a:pt x="0" y="31362"/>
                  </a:moveTo>
                  <a:lnTo>
                    <a:pt x="15076" y="31362"/>
                  </a:lnTo>
                </a:path>
                <a:path w="15240" h="31750">
                  <a:moveTo>
                    <a:pt x="15076" y="31362"/>
                  </a:moveTo>
                  <a:lnTo>
                    <a:pt x="0" y="31362"/>
                  </a:lnTo>
                </a:path>
              </a:pathLst>
            </a:custGeom>
            <a:ln w="3175">
              <a:solidFill>
                <a:srgbClr val="A0A0A4"/>
              </a:solidFill>
            </a:ln>
          </p:spPr>
          <p:txBody>
            <a:bodyPr wrap="square" lIns="0" tIns="0" rIns="0" bIns="0" rtlCol="0"/>
            <a:lstStyle/>
            <a:p>
              <a:endParaRPr/>
            </a:p>
          </p:txBody>
        </p:sp>
        <p:sp>
          <p:nvSpPr>
            <p:cNvPr id="369" name="object 369"/>
            <p:cNvSpPr/>
            <p:nvPr/>
          </p:nvSpPr>
          <p:spPr>
            <a:xfrm>
              <a:off x="7357453" y="7286368"/>
              <a:ext cx="74295" cy="6985"/>
            </a:xfrm>
            <a:custGeom>
              <a:avLst/>
              <a:gdLst/>
              <a:ahLst/>
              <a:cxnLst/>
              <a:rect l="l" t="t" r="r" b="b"/>
              <a:pathLst>
                <a:path w="74295" h="6984">
                  <a:moveTo>
                    <a:pt x="0" y="6807"/>
                  </a:moveTo>
                  <a:lnTo>
                    <a:pt x="73680" y="0"/>
                  </a:lnTo>
                </a:path>
              </a:pathLst>
            </a:custGeom>
            <a:ln w="4530">
              <a:solidFill>
                <a:srgbClr val="A0A0A4"/>
              </a:solidFill>
            </a:ln>
          </p:spPr>
          <p:txBody>
            <a:bodyPr wrap="square" lIns="0" tIns="0" rIns="0" bIns="0" rtlCol="0"/>
            <a:lstStyle/>
            <a:p>
              <a:endParaRPr/>
            </a:p>
          </p:txBody>
        </p:sp>
        <p:sp>
          <p:nvSpPr>
            <p:cNvPr id="370" name="object 370"/>
            <p:cNvSpPr/>
            <p:nvPr/>
          </p:nvSpPr>
          <p:spPr>
            <a:xfrm>
              <a:off x="7423596" y="7269836"/>
              <a:ext cx="15240" cy="33655"/>
            </a:xfrm>
            <a:custGeom>
              <a:avLst/>
              <a:gdLst/>
              <a:ahLst/>
              <a:cxnLst/>
              <a:rect l="l" t="t" r="r" b="b"/>
              <a:pathLst>
                <a:path w="15240" h="33654">
                  <a:moveTo>
                    <a:pt x="7538" y="0"/>
                  </a:moveTo>
                  <a:lnTo>
                    <a:pt x="7538" y="33307"/>
                  </a:lnTo>
                </a:path>
                <a:path w="15240" h="33654">
                  <a:moveTo>
                    <a:pt x="0" y="0"/>
                  </a:moveTo>
                  <a:lnTo>
                    <a:pt x="15076" y="0"/>
                  </a:lnTo>
                </a:path>
                <a:path w="15240" h="33654">
                  <a:moveTo>
                    <a:pt x="15076" y="0"/>
                  </a:moveTo>
                  <a:lnTo>
                    <a:pt x="0" y="0"/>
                  </a:lnTo>
                </a:path>
                <a:path w="15240" h="33654">
                  <a:moveTo>
                    <a:pt x="0" y="33307"/>
                  </a:moveTo>
                  <a:lnTo>
                    <a:pt x="15076" y="33307"/>
                  </a:lnTo>
                </a:path>
                <a:path w="15240" h="33654">
                  <a:moveTo>
                    <a:pt x="15076" y="33307"/>
                  </a:moveTo>
                  <a:lnTo>
                    <a:pt x="0" y="33307"/>
                  </a:lnTo>
                </a:path>
              </a:pathLst>
            </a:custGeom>
            <a:ln w="3175">
              <a:solidFill>
                <a:srgbClr val="A0A0A4"/>
              </a:solidFill>
            </a:ln>
          </p:spPr>
          <p:txBody>
            <a:bodyPr wrap="square" lIns="0" tIns="0" rIns="0" bIns="0" rtlCol="0"/>
            <a:lstStyle/>
            <a:p>
              <a:endParaRPr/>
            </a:p>
          </p:txBody>
        </p:sp>
        <p:sp>
          <p:nvSpPr>
            <p:cNvPr id="371" name="object 371"/>
            <p:cNvSpPr/>
            <p:nvPr/>
          </p:nvSpPr>
          <p:spPr>
            <a:xfrm>
              <a:off x="7431134" y="7268620"/>
              <a:ext cx="74295" cy="17780"/>
            </a:xfrm>
            <a:custGeom>
              <a:avLst/>
              <a:gdLst/>
              <a:ahLst/>
              <a:cxnLst/>
              <a:rect l="l" t="t" r="r" b="b"/>
              <a:pathLst>
                <a:path w="74295" h="17779">
                  <a:moveTo>
                    <a:pt x="0" y="17747"/>
                  </a:moveTo>
                  <a:lnTo>
                    <a:pt x="73680" y="0"/>
                  </a:lnTo>
                </a:path>
              </a:pathLst>
            </a:custGeom>
            <a:ln w="4530">
              <a:solidFill>
                <a:srgbClr val="A0A0A4"/>
              </a:solidFill>
            </a:ln>
          </p:spPr>
          <p:txBody>
            <a:bodyPr wrap="square" lIns="0" tIns="0" rIns="0" bIns="0" rtlCol="0"/>
            <a:lstStyle/>
            <a:p>
              <a:endParaRPr/>
            </a:p>
          </p:txBody>
        </p:sp>
        <p:sp>
          <p:nvSpPr>
            <p:cNvPr id="372" name="object 372"/>
            <p:cNvSpPr/>
            <p:nvPr/>
          </p:nvSpPr>
          <p:spPr>
            <a:xfrm>
              <a:off x="7497277" y="7242850"/>
              <a:ext cx="15240" cy="51435"/>
            </a:xfrm>
            <a:custGeom>
              <a:avLst/>
              <a:gdLst/>
              <a:ahLst/>
              <a:cxnLst/>
              <a:rect l="l" t="t" r="r" b="b"/>
              <a:pathLst>
                <a:path w="15240" h="51434">
                  <a:moveTo>
                    <a:pt x="7538" y="0"/>
                  </a:moveTo>
                  <a:lnTo>
                    <a:pt x="7538" y="51297"/>
                  </a:lnTo>
                </a:path>
                <a:path w="15240" h="51434">
                  <a:moveTo>
                    <a:pt x="0" y="0"/>
                  </a:moveTo>
                  <a:lnTo>
                    <a:pt x="15076" y="0"/>
                  </a:lnTo>
                </a:path>
                <a:path w="15240" h="51434">
                  <a:moveTo>
                    <a:pt x="15076" y="0"/>
                  </a:moveTo>
                  <a:lnTo>
                    <a:pt x="0" y="0"/>
                  </a:lnTo>
                </a:path>
                <a:path w="15240" h="51434">
                  <a:moveTo>
                    <a:pt x="0" y="51297"/>
                  </a:moveTo>
                  <a:lnTo>
                    <a:pt x="15076" y="51297"/>
                  </a:lnTo>
                </a:path>
                <a:path w="15240" h="51434">
                  <a:moveTo>
                    <a:pt x="15076" y="51297"/>
                  </a:moveTo>
                  <a:lnTo>
                    <a:pt x="0" y="51297"/>
                  </a:lnTo>
                </a:path>
              </a:pathLst>
            </a:custGeom>
            <a:ln w="3175">
              <a:solidFill>
                <a:srgbClr val="A0A0A4"/>
              </a:solidFill>
            </a:ln>
          </p:spPr>
          <p:txBody>
            <a:bodyPr wrap="square" lIns="0" tIns="0" rIns="0" bIns="0" rtlCol="0"/>
            <a:lstStyle/>
            <a:p>
              <a:endParaRPr/>
            </a:p>
          </p:txBody>
        </p:sp>
        <p:sp>
          <p:nvSpPr>
            <p:cNvPr id="373" name="object 373"/>
            <p:cNvSpPr/>
            <p:nvPr/>
          </p:nvSpPr>
          <p:spPr>
            <a:xfrm>
              <a:off x="7504815" y="7268620"/>
              <a:ext cx="74295" cy="25400"/>
            </a:xfrm>
            <a:custGeom>
              <a:avLst/>
              <a:gdLst/>
              <a:ahLst/>
              <a:cxnLst/>
              <a:rect l="l" t="t" r="r" b="b"/>
              <a:pathLst>
                <a:path w="74295" h="25400">
                  <a:moveTo>
                    <a:pt x="0" y="0"/>
                  </a:moveTo>
                  <a:lnTo>
                    <a:pt x="73680" y="25284"/>
                  </a:lnTo>
                </a:path>
              </a:pathLst>
            </a:custGeom>
            <a:ln w="4530">
              <a:solidFill>
                <a:srgbClr val="A0A0A4"/>
              </a:solidFill>
            </a:ln>
          </p:spPr>
          <p:txBody>
            <a:bodyPr wrap="square" lIns="0" tIns="0" rIns="0" bIns="0" rtlCol="0"/>
            <a:lstStyle/>
            <a:p>
              <a:endParaRPr/>
            </a:p>
          </p:txBody>
        </p:sp>
        <p:sp>
          <p:nvSpPr>
            <p:cNvPr id="374" name="object 374"/>
            <p:cNvSpPr/>
            <p:nvPr/>
          </p:nvSpPr>
          <p:spPr>
            <a:xfrm>
              <a:off x="6611159" y="7324781"/>
              <a:ext cx="19050" cy="19050"/>
            </a:xfrm>
            <a:custGeom>
              <a:avLst/>
              <a:gdLst/>
              <a:ahLst/>
              <a:cxnLst/>
              <a:rect l="l" t="t" r="r" b="b"/>
              <a:pathLst>
                <a:path w="19050" h="19050">
                  <a:moveTo>
                    <a:pt x="9240" y="0"/>
                  </a:moveTo>
                  <a:lnTo>
                    <a:pt x="0" y="9237"/>
                  </a:lnTo>
                  <a:lnTo>
                    <a:pt x="9240" y="18475"/>
                  </a:lnTo>
                  <a:lnTo>
                    <a:pt x="18723" y="9237"/>
                  </a:lnTo>
                  <a:lnTo>
                    <a:pt x="9240" y="0"/>
                  </a:lnTo>
                  <a:close/>
                </a:path>
              </a:pathLst>
            </a:custGeom>
            <a:solidFill>
              <a:srgbClr val="A0A0A4"/>
            </a:solidFill>
          </p:spPr>
          <p:txBody>
            <a:bodyPr wrap="square" lIns="0" tIns="0" rIns="0" bIns="0" rtlCol="0"/>
            <a:lstStyle/>
            <a:p>
              <a:endParaRPr/>
            </a:p>
          </p:txBody>
        </p:sp>
        <p:sp>
          <p:nvSpPr>
            <p:cNvPr id="375" name="object 375"/>
            <p:cNvSpPr/>
            <p:nvPr/>
          </p:nvSpPr>
          <p:spPr>
            <a:xfrm>
              <a:off x="6611159" y="7324780"/>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76" name="object 376"/>
            <p:cNvSpPr/>
            <p:nvPr/>
          </p:nvSpPr>
          <p:spPr>
            <a:xfrm>
              <a:off x="6684841" y="7321864"/>
              <a:ext cx="19050" cy="19050"/>
            </a:xfrm>
            <a:custGeom>
              <a:avLst/>
              <a:gdLst/>
              <a:ahLst/>
              <a:cxnLst/>
              <a:rect l="l" t="t" r="r" b="b"/>
              <a:pathLst>
                <a:path w="19050" h="19050">
                  <a:moveTo>
                    <a:pt x="9483" y="0"/>
                  </a:moveTo>
                  <a:lnTo>
                    <a:pt x="0" y="9480"/>
                  </a:lnTo>
                  <a:lnTo>
                    <a:pt x="9483" y="18718"/>
                  </a:lnTo>
                  <a:lnTo>
                    <a:pt x="18723" y="9480"/>
                  </a:lnTo>
                  <a:lnTo>
                    <a:pt x="9483" y="0"/>
                  </a:lnTo>
                  <a:close/>
                </a:path>
              </a:pathLst>
            </a:custGeom>
            <a:solidFill>
              <a:srgbClr val="A0A0A4"/>
            </a:solidFill>
          </p:spPr>
          <p:txBody>
            <a:bodyPr wrap="square" lIns="0" tIns="0" rIns="0" bIns="0" rtlCol="0"/>
            <a:lstStyle/>
            <a:p>
              <a:endParaRPr/>
            </a:p>
          </p:txBody>
        </p:sp>
        <p:sp>
          <p:nvSpPr>
            <p:cNvPr id="377" name="object 377"/>
            <p:cNvSpPr/>
            <p:nvPr/>
          </p:nvSpPr>
          <p:spPr>
            <a:xfrm>
              <a:off x="6684840" y="7321863"/>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378" name="object 378"/>
            <p:cNvSpPr/>
            <p:nvPr/>
          </p:nvSpPr>
          <p:spPr>
            <a:xfrm>
              <a:off x="6758521" y="7321376"/>
              <a:ext cx="19050" cy="19050"/>
            </a:xfrm>
            <a:custGeom>
              <a:avLst/>
              <a:gdLst/>
              <a:ahLst/>
              <a:cxnLst/>
              <a:rect l="l" t="t" r="r" b="b"/>
              <a:pathLst>
                <a:path w="19050" h="19050">
                  <a:moveTo>
                    <a:pt x="9240" y="0"/>
                  </a:moveTo>
                  <a:lnTo>
                    <a:pt x="0" y="9239"/>
                  </a:lnTo>
                  <a:lnTo>
                    <a:pt x="9240" y="18721"/>
                  </a:lnTo>
                  <a:lnTo>
                    <a:pt x="18481" y="9239"/>
                  </a:lnTo>
                  <a:lnTo>
                    <a:pt x="9240" y="0"/>
                  </a:lnTo>
                  <a:close/>
                </a:path>
              </a:pathLst>
            </a:custGeom>
            <a:solidFill>
              <a:srgbClr val="A0A0A4"/>
            </a:solidFill>
          </p:spPr>
          <p:txBody>
            <a:bodyPr wrap="square" lIns="0" tIns="0" rIns="0" bIns="0" rtlCol="0"/>
            <a:lstStyle/>
            <a:p>
              <a:endParaRPr/>
            </a:p>
          </p:txBody>
        </p:sp>
        <p:sp>
          <p:nvSpPr>
            <p:cNvPr id="379" name="object 379"/>
            <p:cNvSpPr/>
            <p:nvPr/>
          </p:nvSpPr>
          <p:spPr>
            <a:xfrm>
              <a:off x="6758521" y="732137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80" name="object 380"/>
            <p:cNvSpPr/>
            <p:nvPr/>
          </p:nvSpPr>
          <p:spPr>
            <a:xfrm>
              <a:off x="6832203" y="7317244"/>
              <a:ext cx="19050" cy="19050"/>
            </a:xfrm>
            <a:custGeom>
              <a:avLst/>
              <a:gdLst/>
              <a:ahLst/>
              <a:cxnLst/>
              <a:rect l="l" t="t" r="r" b="b"/>
              <a:pathLst>
                <a:path w="19050" h="19050">
                  <a:moveTo>
                    <a:pt x="9239" y="0"/>
                  </a:moveTo>
                  <a:lnTo>
                    <a:pt x="0" y="9239"/>
                  </a:lnTo>
                  <a:lnTo>
                    <a:pt x="9239" y="18477"/>
                  </a:lnTo>
                  <a:lnTo>
                    <a:pt x="18723" y="9239"/>
                  </a:lnTo>
                  <a:lnTo>
                    <a:pt x="9239" y="0"/>
                  </a:lnTo>
                  <a:close/>
                </a:path>
              </a:pathLst>
            </a:custGeom>
            <a:solidFill>
              <a:srgbClr val="A0A0A4"/>
            </a:solidFill>
          </p:spPr>
          <p:txBody>
            <a:bodyPr wrap="square" lIns="0" tIns="0" rIns="0" bIns="0" rtlCol="0"/>
            <a:lstStyle/>
            <a:p>
              <a:endParaRPr/>
            </a:p>
          </p:txBody>
        </p:sp>
        <p:sp>
          <p:nvSpPr>
            <p:cNvPr id="381" name="object 381"/>
            <p:cNvSpPr/>
            <p:nvPr/>
          </p:nvSpPr>
          <p:spPr>
            <a:xfrm>
              <a:off x="6832202" y="7317244"/>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82" name="object 382"/>
            <p:cNvSpPr/>
            <p:nvPr/>
          </p:nvSpPr>
          <p:spPr>
            <a:xfrm>
              <a:off x="6905883" y="7317001"/>
              <a:ext cx="19050" cy="19050"/>
            </a:xfrm>
            <a:custGeom>
              <a:avLst/>
              <a:gdLst/>
              <a:ahLst/>
              <a:cxnLst/>
              <a:rect l="l" t="t" r="r" b="b"/>
              <a:pathLst>
                <a:path w="19050" h="19050">
                  <a:moveTo>
                    <a:pt x="9484" y="0"/>
                  </a:moveTo>
                  <a:lnTo>
                    <a:pt x="0" y="9237"/>
                  </a:lnTo>
                  <a:lnTo>
                    <a:pt x="9484" y="18477"/>
                  </a:lnTo>
                  <a:lnTo>
                    <a:pt x="18723" y="9237"/>
                  </a:lnTo>
                  <a:lnTo>
                    <a:pt x="9484" y="0"/>
                  </a:lnTo>
                  <a:close/>
                </a:path>
              </a:pathLst>
            </a:custGeom>
            <a:solidFill>
              <a:srgbClr val="A0A0A4"/>
            </a:solidFill>
          </p:spPr>
          <p:txBody>
            <a:bodyPr wrap="square" lIns="0" tIns="0" rIns="0" bIns="0" rtlCol="0"/>
            <a:lstStyle/>
            <a:p>
              <a:endParaRPr/>
            </a:p>
          </p:txBody>
        </p:sp>
        <p:sp>
          <p:nvSpPr>
            <p:cNvPr id="383" name="object 383"/>
            <p:cNvSpPr/>
            <p:nvPr/>
          </p:nvSpPr>
          <p:spPr>
            <a:xfrm>
              <a:off x="6905883" y="7317001"/>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84" name="object 384"/>
            <p:cNvSpPr/>
            <p:nvPr/>
          </p:nvSpPr>
          <p:spPr>
            <a:xfrm>
              <a:off x="6979564" y="7315057"/>
              <a:ext cx="19050" cy="19050"/>
            </a:xfrm>
            <a:custGeom>
              <a:avLst/>
              <a:gdLst/>
              <a:ahLst/>
              <a:cxnLst/>
              <a:rect l="l" t="t" r="r" b="b"/>
              <a:pathLst>
                <a:path w="19050" h="19050">
                  <a:moveTo>
                    <a:pt x="9241" y="0"/>
                  </a:moveTo>
                  <a:lnTo>
                    <a:pt x="0" y="9480"/>
                  </a:lnTo>
                  <a:lnTo>
                    <a:pt x="9241" y="18719"/>
                  </a:lnTo>
                  <a:lnTo>
                    <a:pt x="18482" y="9480"/>
                  </a:lnTo>
                  <a:lnTo>
                    <a:pt x="9241" y="0"/>
                  </a:lnTo>
                  <a:close/>
                </a:path>
              </a:pathLst>
            </a:custGeom>
            <a:solidFill>
              <a:srgbClr val="A0A0A4"/>
            </a:solidFill>
          </p:spPr>
          <p:txBody>
            <a:bodyPr wrap="square" lIns="0" tIns="0" rIns="0" bIns="0" rtlCol="0"/>
            <a:lstStyle/>
            <a:p>
              <a:endParaRPr/>
            </a:p>
          </p:txBody>
        </p:sp>
        <p:sp>
          <p:nvSpPr>
            <p:cNvPr id="385" name="object 385"/>
            <p:cNvSpPr/>
            <p:nvPr/>
          </p:nvSpPr>
          <p:spPr>
            <a:xfrm>
              <a:off x="6979564" y="7315056"/>
              <a:ext cx="19050" cy="19050"/>
            </a:xfrm>
            <a:custGeom>
              <a:avLst/>
              <a:gdLst/>
              <a:ahLst/>
              <a:cxnLst/>
              <a:rect l="l" t="t" r="r" b="b"/>
              <a:pathLst>
                <a:path w="19050" h="19050">
                  <a:moveTo>
                    <a:pt x="0" y="9481"/>
                  </a:moveTo>
                  <a:lnTo>
                    <a:pt x="9240" y="18719"/>
                  </a:lnTo>
                  <a:lnTo>
                    <a:pt x="18481" y="9481"/>
                  </a:lnTo>
                  <a:lnTo>
                    <a:pt x="9240" y="0"/>
                  </a:lnTo>
                  <a:lnTo>
                    <a:pt x="0" y="9481"/>
                  </a:lnTo>
                  <a:close/>
                </a:path>
              </a:pathLst>
            </a:custGeom>
            <a:ln w="3175">
              <a:solidFill>
                <a:srgbClr val="A0A0A4"/>
              </a:solidFill>
            </a:ln>
          </p:spPr>
          <p:txBody>
            <a:bodyPr wrap="square" lIns="0" tIns="0" rIns="0" bIns="0" rtlCol="0"/>
            <a:lstStyle/>
            <a:p>
              <a:endParaRPr/>
            </a:p>
          </p:txBody>
        </p:sp>
        <p:sp>
          <p:nvSpPr>
            <p:cNvPr id="386" name="object 386"/>
            <p:cNvSpPr/>
            <p:nvPr/>
          </p:nvSpPr>
          <p:spPr>
            <a:xfrm>
              <a:off x="7053245" y="7309221"/>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87" name="object 387"/>
            <p:cNvSpPr/>
            <p:nvPr/>
          </p:nvSpPr>
          <p:spPr>
            <a:xfrm>
              <a:off x="7053245" y="7309221"/>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88" name="object 388"/>
            <p:cNvSpPr/>
            <p:nvPr/>
          </p:nvSpPr>
          <p:spPr>
            <a:xfrm>
              <a:off x="7127169" y="7302900"/>
              <a:ext cx="19050" cy="19050"/>
            </a:xfrm>
            <a:custGeom>
              <a:avLst/>
              <a:gdLst/>
              <a:ahLst/>
              <a:cxnLst/>
              <a:rect l="l" t="t" r="r" b="b"/>
              <a:pathLst>
                <a:path w="19050" h="19050">
                  <a:moveTo>
                    <a:pt x="9240" y="0"/>
                  </a:moveTo>
                  <a:lnTo>
                    <a:pt x="0" y="9237"/>
                  </a:lnTo>
                  <a:lnTo>
                    <a:pt x="9240" y="18475"/>
                  </a:lnTo>
                  <a:lnTo>
                    <a:pt x="18481" y="9237"/>
                  </a:lnTo>
                  <a:lnTo>
                    <a:pt x="9240" y="0"/>
                  </a:lnTo>
                  <a:close/>
                </a:path>
              </a:pathLst>
            </a:custGeom>
            <a:solidFill>
              <a:srgbClr val="A0A0A4"/>
            </a:solidFill>
          </p:spPr>
          <p:txBody>
            <a:bodyPr wrap="square" lIns="0" tIns="0" rIns="0" bIns="0" rtlCol="0"/>
            <a:lstStyle/>
            <a:p>
              <a:endParaRPr/>
            </a:p>
          </p:txBody>
        </p:sp>
        <p:sp>
          <p:nvSpPr>
            <p:cNvPr id="389" name="object 389"/>
            <p:cNvSpPr/>
            <p:nvPr/>
          </p:nvSpPr>
          <p:spPr>
            <a:xfrm>
              <a:off x="7127169" y="7302900"/>
              <a:ext cx="19050" cy="19050"/>
            </a:xfrm>
            <a:custGeom>
              <a:avLst/>
              <a:gdLst/>
              <a:ahLst/>
              <a:cxnLst/>
              <a:rect l="l" t="t" r="r" b="b"/>
              <a:pathLst>
                <a:path w="19050" h="19050">
                  <a:moveTo>
                    <a:pt x="0" y="9238"/>
                  </a:moveTo>
                  <a:lnTo>
                    <a:pt x="9240" y="18476"/>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90" name="object 390"/>
            <p:cNvSpPr/>
            <p:nvPr/>
          </p:nvSpPr>
          <p:spPr>
            <a:xfrm>
              <a:off x="7200851" y="7300955"/>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91" name="object 391"/>
            <p:cNvSpPr/>
            <p:nvPr/>
          </p:nvSpPr>
          <p:spPr>
            <a:xfrm>
              <a:off x="7200850" y="7300955"/>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92" name="object 392"/>
            <p:cNvSpPr/>
            <p:nvPr/>
          </p:nvSpPr>
          <p:spPr>
            <a:xfrm>
              <a:off x="7274289" y="7295849"/>
              <a:ext cx="19050" cy="19050"/>
            </a:xfrm>
            <a:custGeom>
              <a:avLst/>
              <a:gdLst/>
              <a:ahLst/>
              <a:cxnLst/>
              <a:rect l="l" t="t" r="r" b="b"/>
              <a:pathLst>
                <a:path w="19050" h="19050">
                  <a:moveTo>
                    <a:pt x="9483" y="0"/>
                  </a:moveTo>
                  <a:lnTo>
                    <a:pt x="0" y="9239"/>
                  </a:lnTo>
                  <a:lnTo>
                    <a:pt x="9483" y="18477"/>
                  </a:lnTo>
                  <a:lnTo>
                    <a:pt x="18723" y="9239"/>
                  </a:lnTo>
                  <a:lnTo>
                    <a:pt x="9483" y="0"/>
                  </a:lnTo>
                  <a:close/>
                </a:path>
              </a:pathLst>
            </a:custGeom>
            <a:solidFill>
              <a:srgbClr val="A0A0A4"/>
            </a:solidFill>
          </p:spPr>
          <p:txBody>
            <a:bodyPr wrap="square" lIns="0" tIns="0" rIns="0" bIns="0" rtlCol="0"/>
            <a:lstStyle/>
            <a:p>
              <a:endParaRPr/>
            </a:p>
          </p:txBody>
        </p:sp>
        <p:sp>
          <p:nvSpPr>
            <p:cNvPr id="393" name="object 393"/>
            <p:cNvSpPr/>
            <p:nvPr/>
          </p:nvSpPr>
          <p:spPr>
            <a:xfrm>
              <a:off x="7274288" y="7295849"/>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94" name="object 394"/>
            <p:cNvSpPr/>
            <p:nvPr/>
          </p:nvSpPr>
          <p:spPr>
            <a:xfrm>
              <a:off x="7348213" y="7283937"/>
              <a:ext cx="19050" cy="19050"/>
            </a:xfrm>
            <a:custGeom>
              <a:avLst/>
              <a:gdLst/>
              <a:ahLst/>
              <a:cxnLst/>
              <a:rect l="l" t="t" r="r" b="b"/>
              <a:pathLst>
                <a:path w="19050" h="19050">
                  <a:moveTo>
                    <a:pt x="9240" y="0"/>
                  </a:moveTo>
                  <a:lnTo>
                    <a:pt x="0" y="9237"/>
                  </a:lnTo>
                  <a:lnTo>
                    <a:pt x="9240" y="18721"/>
                  </a:lnTo>
                  <a:lnTo>
                    <a:pt x="18479" y="9237"/>
                  </a:lnTo>
                  <a:lnTo>
                    <a:pt x="9240" y="0"/>
                  </a:lnTo>
                  <a:close/>
                </a:path>
              </a:pathLst>
            </a:custGeom>
            <a:solidFill>
              <a:srgbClr val="A0A0A4"/>
            </a:solidFill>
          </p:spPr>
          <p:txBody>
            <a:bodyPr wrap="square" lIns="0" tIns="0" rIns="0" bIns="0" rtlCol="0"/>
            <a:lstStyle/>
            <a:p>
              <a:endParaRPr/>
            </a:p>
          </p:txBody>
        </p:sp>
        <p:sp>
          <p:nvSpPr>
            <p:cNvPr id="395" name="object 395"/>
            <p:cNvSpPr/>
            <p:nvPr/>
          </p:nvSpPr>
          <p:spPr>
            <a:xfrm>
              <a:off x="7348212" y="728393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96" name="object 396"/>
            <p:cNvSpPr/>
            <p:nvPr/>
          </p:nvSpPr>
          <p:spPr>
            <a:xfrm>
              <a:off x="7421894" y="7277130"/>
              <a:ext cx="19050" cy="19050"/>
            </a:xfrm>
            <a:custGeom>
              <a:avLst/>
              <a:gdLst/>
              <a:ahLst/>
              <a:cxnLst/>
              <a:rect l="l" t="t" r="r" b="b"/>
              <a:pathLst>
                <a:path w="19050" h="19050">
                  <a:moveTo>
                    <a:pt x="9239" y="0"/>
                  </a:moveTo>
                  <a:lnTo>
                    <a:pt x="0" y="9239"/>
                  </a:lnTo>
                  <a:lnTo>
                    <a:pt x="9239" y="18719"/>
                  </a:lnTo>
                  <a:lnTo>
                    <a:pt x="18722" y="9239"/>
                  </a:lnTo>
                  <a:lnTo>
                    <a:pt x="9239" y="0"/>
                  </a:lnTo>
                  <a:close/>
                </a:path>
              </a:pathLst>
            </a:custGeom>
            <a:solidFill>
              <a:srgbClr val="A0A0A4"/>
            </a:solidFill>
          </p:spPr>
          <p:txBody>
            <a:bodyPr wrap="square" lIns="0" tIns="0" rIns="0" bIns="0" rtlCol="0"/>
            <a:lstStyle/>
            <a:p>
              <a:endParaRPr/>
            </a:p>
          </p:txBody>
        </p:sp>
        <p:sp>
          <p:nvSpPr>
            <p:cNvPr id="397" name="object 397"/>
            <p:cNvSpPr/>
            <p:nvPr/>
          </p:nvSpPr>
          <p:spPr>
            <a:xfrm>
              <a:off x="7421893" y="7277129"/>
              <a:ext cx="19050" cy="19050"/>
            </a:xfrm>
            <a:custGeom>
              <a:avLst/>
              <a:gdLst/>
              <a:ahLst/>
              <a:cxnLst/>
              <a:rect l="l" t="t" r="r" b="b"/>
              <a:pathLst>
                <a:path w="19050" h="19050">
                  <a:moveTo>
                    <a:pt x="0" y="9238"/>
                  </a:moveTo>
                  <a:lnTo>
                    <a:pt x="9240" y="18719"/>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98" name="object 398"/>
            <p:cNvSpPr/>
            <p:nvPr/>
          </p:nvSpPr>
          <p:spPr>
            <a:xfrm>
              <a:off x="7495332" y="7259139"/>
              <a:ext cx="19050" cy="19050"/>
            </a:xfrm>
            <a:custGeom>
              <a:avLst/>
              <a:gdLst/>
              <a:ahLst/>
              <a:cxnLst/>
              <a:rect l="l" t="t" r="r" b="b"/>
              <a:pathLst>
                <a:path w="19050" h="19050">
                  <a:moveTo>
                    <a:pt x="9483" y="0"/>
                  </a:moveTo>
                  <a:lnTo>
                    <a:pt x="0" y="9481"/>
                  </a:lnTo>
                  <a:lnTo>
                    <a:pt x="9483" y="18719"/>
                  </a:lnTo>
                  <a:lnTo>
                    <a:pt x="18723" y="9481"/>
                  </a:lnTo>
                  <a:lnTo>
                    <a:pt x="9483" y="0"/>
                  </a:lnTo>
                  <a:close/>
                </a:path>
              </a:pathLst>
            </a:custGeom>
            <a:solidFill>
              <a:srgbClr val="A0A0A4"/>
            </a:solidFill>
          </p:spPr>
          <p:txBody>
            <a:bodyPr wrap="square" lIns="0" tIns="0" rIns="0" bIns="0" rtlCol="0"/>
            <a:lstStyle/>
            <a:p>
              <a:endParaRPr/>
            </a:p>
          </p:txBody>
        </p:sp>
        <p:sp>
          <p:nvSpPr>
            <p:cNvPr id="399" name="object 399"/>
            <p:cNvSpPr/>
            <p:nvPr/>
          </p:nvSpPr>
          <p:spPr>
            <a:xfrm>
              <a:off x="7495331" y="7259139"/>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400" name="object 400"/>
            <p:cNvSpPr/>
            <p:nvPr/>
          </p:nvSpPr>
          <p:spPr>
            <a:xfrm>
              <a:off x="7569255" y="7284667"/>
              <a:ext cx="19050" cy="19050"/>
            </a:xfrm>
            <a:custGeom>
              <a:avLst/>
              <a:gdLst/>
              <a:ahLst/>
              <a:cxnLst/>
              <a:rect l="l" t="t" r="r" b="b"/>
              <a:pathLst>
                <a:path w="19050" h="19050">
                  <a:moveTo>
                    <a:pt x="9241" y="0"/>
                  </a:moveTo>
                  <a:lnTo>
                    <a:pt x="0" y="9237"/>
                  </a:lnTo>
                  <a:lnTo>
                    <a:pt x="9241" y="18719"/>
                  </a:lnTo>
                  <a:lnTo>
                    <a:pt x="18481" y="9237"/>
                  </a:lnTo>
                  <a:lnTo>
                    <a:pt x="9241" y="0"/>
                  </a:lnTo>
                  <a:close/>
                </a:path>
              </a:pathLst>
            </a:custGeom>
            <a:solidFill>
              <a:srgbClr val="A0A0A4"/>
            </a:solidFill>
          </p:spPr>
          <p:txBody>
            <a:bodyPr wrap="square" lIns="0" tIns="0" rIns="0" bIns="0" rtlCol="0"/>
            <a:lstStyle/>
            <a:p>
              <a:endParaRPr/>
            </a:p>
          </p:txBody>
        </p:sp>
        <p:sp>
          <p:nvSpPr>
            <p:cNvPr id="401" name="object 401"/>
            <p:cNvSpPr/>
            <p:nvPr/>
          </p:nvSpPr>
          <p:spPr>
            <a:xfrm>
              <a:off x="7569255" y="7284666"/>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402" name="object 402"/>
            <p:cNvSpPr/>
            <p:nvPr/>
          </p:nvSpPr>
          <p:spPr>
            <a:xfrm>
              <a:off x="6620400" y="7327455"/>
              <a:ext cx="74295" cy="6985"/>
            </a:xfrm>
            <a:custGeom>
              <a:avLst/>
              <a:gdLst/>
              <a:ahLst/>
              <a:cxnLst/>
              <a:rect l="l" t="t" r="r" b="b"/>
              <a:pathLst>
                <a:path w="74295" h="6984">
                  <a:moveTo>
                    <a:pt x="0" y="6564"/>
                  </a:moveTo>
                  <a:lnTo>
                    <a:pt x="73924" y="0"/>
                  </a:lnTo>
                </a:path>
              </a:pathLst>
            </a:custGeom>
            <a:ln w="4530">
              <a:solidFill>
                <a:srgbClr val="000000"/>
              </a:solidFill>
            </a:ln>
          </p:spPr>
          <p:txBody>
            <a:bodyPr wrap="square" lIns="0" tIns="0" rIns="0" bIns="0" rtlCol="0"/>
            <a:lstStyle/>
            <a:p>
              <a:endParaRPr/>
            </a:p>
          </p:txBody>
        </p:sp>
        <p:sp>
          <p:nvSpPr>
            <p:cNvPr id="403" name="object 403"/>
            <p:cNvSpPr/>
            <p:nvPr/>
          </p:nvSpPr>
          <p:spPr>
            <a:xfrm>
              <a:off x="6694324" y="7274698"/>
              <a:ext cx="516255" cy="54610"/>
            </a:xfrm>
            <a:custGeom>
              <a:avLst/>
              <a:gdLst/>
              <a:ahLst/>
              <a:cxnLst/>
              <a:rect l="l" t="t" r="r" b="b"/>
              <a:pathLst>
                <a:path w="516254" h="54609">
                  <a:moveTo>
                    <a:pt x="0" y="52756"/>
                  </a:moveTo>
                  <a:lnTo>
                    <a:pt x="73437" y="54458"/>
                  </a:lnTo>
                </a:path>
                <a:path w="516254" h="54609">
                  <a:moveTo>
                    <a:pt x="73437" y="54458"/>
                  </a:moveTo>
                  <a:lnTo>
                    <a:pt x="147118" y="49838"/>
                  </a:lnTo>
                </a:path>
                <a:path w="516254" h="54609">
                  <a:moveTo>
                    <a:pt x="147118" y="49838"/>
                  </a:moveTo>
                  <a:lnTo>
                    <a:pt x="221042" y="47407"/>
                  </a:lnTo>
                </a:path>
                <a:path w="516254" h="54609">
                  <a:moveTo>
                    <a:pt x="221042" y="47407"/>
                  </a:moveTo>
                  <a:lnTo>
                    <a:pt x="294480" y="40600"/>
                  </a:lnTo>
                </a:path>
                <a:path w="516254" h="54609">
                  <a:moveTo>
                    <a:pt x="294480" y="40600"/>
                  </a:moveTo>
                  <a:lnTo>
                    <a:pt x="368161" y="30389"/>
                  </a:lnTo>
                </a:path>
                <a:path w="516254" h="54609">
                  <a:moveTo>
                    <a:pt x="368161" y="30389"/>
                  </a:moveTo>
                  <a:lnTo>
                    <a:pt x="442085" y="19449"/>
                  </a:lnTo>
                </a:path>
                <a:path w="516254" h="54609">
                  <a:moveTo>
                    <a:pt x="442085" y="19449"/>
                  </a:moveTo>
                  <a:lnTo>
                    <a:pt x="515766" y="0"/>
                  </a:lnTo>
                </a:path>
              </a:pathLst>
            </a:custGeom>
            <a:ln w="4529">
              <a:solidFill>
                <a:srgbClr val="000000"/>
              </a:solidFill>
            </a:ln>
          </p:spPr>
          <p:txBody>
            <a:bodyPr wrap="square" lIns="0" tIns="0" rIns="0" bIns="0" rtlCol="0"/>
            <a:lstStyle/>
            <a:p>
              <a:endParaRPr/>
            </a:p>
          </p:txBody>
        </p:sp>
        <p:sp>
          <p:nvSpPr>
            <p:cNvPr id="404" name="object 404"/>
            <p:cNvSpPr/>
            <p:nvPr/>
          </p:nvSpPr>
          <p:spPr>
            <a:xfrm>
              <a:off x="7202553" y="7265703"/>
              <a:ext cx="15240" cy="17780"/>
            </a:xfrm>
            <a:custGeom>
              <a:avLst/>
              <a:gdLst/>
              <a:ahLst/>
              <a:cxnLst/>
              <a:rect l="l" t="t" r="r" b="b"/>
              <a:pathLst>
                <a:path w="15240" h="17779">
                  <a:moveTo>
                    <a:pt x="7538" y="0"/>
                  </a:moveTo>
                  <a:lnTo>
                    <a:pt x="7538" y="17747"/>
                  </a:lnTo>
                </a:path>
                <a:path w="15240" h="17779">
                  <a:moveTo>
                    <a:pt x="0" y="0"/>
                  </a:moveTo>
                  <a:lnTo>
                    <a:pt x="15076" y="0"/>
                  </a:lnTo>
                </a:path>
                <a:path w="15240" h="17779">
                  <a:moveTo>
                    <a:pt x="15076" y="0"/>
                  </a:moveTo>
                  <a:lnTo>
                    <a:pt x="0" y="0"/>
                  </a:lnTo>
                </a:path>
                <a:path w="15240" h="17779">
                  <a:moveTo>
                    <a:pt x="0" y="17747"/>
                  </a:moveTo>
                  <a:lnTo>
                    <a:pt x="15076" y="17747"/>
                  </a:lnTo>
                </a:path>
                <a:path w="15240" h="17779">
                  <a:moveTo>
                    <a:pt x="15076" y="17747"/>
                  </a:moveTo>
                  <a:lnTo>
                    <a:pt x="0" y="17747"/>
                  </a:lnTo>
                </a:path>
              </a:pathLst>
            </a:custGeom>
            <a:ln w="3175">
              <a:solidFill>
                <a:srgbClr val="000000"/>
              </a:solidFill>
            </a:ln>
          </p:spPr>
          <p:txBody>
            <a:bodyPr wrap="square" lIns="0" tIns="0" rIns="0" bIns="0" rtlCol="0"/>
            <a:lstStyle/>
            <a:p>
              <a:endParaRPr/>
            </a:p>
          </p:txBody>
        </p:sp>
        <p:sp>
          <p:nvSpPr>
            <p:cNvPr id="405" name="object 405"/>
            <p:cNvSpPr/>
            <p:nvPr/>
          </p:nvSpPr>
          <p:spPr>
            <a:xfrm>
              <a:off x="7210091" y="7256221"/>
              <a:ext cx="74295" cy="19050"/>
            </a:xfrm>
            <a:custGeom>
              <a:avLst/>
              <a:gdLst/>
              <a:ahLst/>
              <a:cxnLst/>
              <a:rect l="l" t="t" r="r" b="b"/>
              <a:pathLst>
                <a:path w="74295" h="19050">
                  <a:moveTo>
                    <a:pt x="0" y="18476"/>
                  </a:moveTo>
                  <a:lnTo>
                    <a:pt x="73680" y="0"/>
                  </a:lnTo>
                </a:path>
              </a:pathLst>
            </a:custGeom>
            <a:ln w="4530">
              <a:solidFill>
                <a:srgbClr val="000000"/>
              </a:solidFill>
            </a:ln>
          </p:spPr>
          <p:txBody>
            <a:bodyPr wrap="square" lIns="0" tIns="0" rIns="0" bIns="0" rtlCol="0"/>
            <a:lstStyle/>
            <a:p>
              <a:endParaRPr/>
            </a:p>
          </p:txBody>
        </p:sp>
        <p:sp>
          <p:nvSpPr>
            <p:cNvPr id="406" name="object 406"/>
            <p:cNvSpPr/>
            <p:nvPr/>
          </p:nvSpPr>
          <p:spPr>
            <a:xfrm>
              <a:off x="7276234" y="7245281"/>
              <a:ext cx="15240" cy="22225"/>
            </a:xfrm>
            <a:custGeom>
              <a:avLst/>
              <a:gdLst/>
              <a:ahLst/>
              <a:cxnLst/>
              <a:rect l="l" t="t" r="r" b="b"/>
              <a:pathLst>
                <a:path w="15240" h="22225">
                  <a:moveTo>
                    <a:pt x="7538" y="0"/>
                  </a:moveTo>
                  <a:lnTo>
                    <a:pt x="7538" y="22123"/>
                  </a:lnTo>
                </a:path>
                <a:path w="15240" h="22225">
                  <a:moveTo>
                    <a:pt x="0" y="0"/>
                  </a:moveTo>
                  <a:lnTo>
                    <a:pt x="15076" y="0"/>
                  </a:lnTo>
                </a:path>
                <a:path w="15240" h="22225">
                  <a:moveTo>
                    <a:pt x="15076" y="0"/>
                  </a:moveTo>
                  <a:lnTo>
                    <a:pt x="0" y="0"/>
                  </a:lnTo>
                </a:path>
                <a:path w="15240" h="22225">
                  <a:moveTo>
                    <a:pt x="0" y="22123"/>
                  </a:moveTo>
                  <a:lnTo>
                    <a:pt x="15076" y="22123"/>
                  </a:lnTo>
                </a:path>
                <a:path w="15240" h="22225">
                  <a:moveTo>
                    <a:pt x="15076" y="22123"/>
                  </a:moveTo>
                  <a:lnTo>
                    <a:pt x="0" y="22123"/>
                  </a:lnTo>
                </a:path>
              </a:pathLst>
            </a:custGeom>
            <a:ln w="3175">
              <a:solidFill>
                <a:srgbClr val="000000"/>
              </a:solidFill>
            </a:ln>
          </p:spPr>
          <p:txBody>
            <a:bodyPr wrap="square" lIns="0" tIns="0" rIns="0" bIns="0" rtlCol="0"/>
            <a:lstStyle/>
            <a:p>
              <a:endParaRPr/>
            </a:p>
          </p:txBody>
        </p:sp>
        <p:sp>
          <p:nvSpPr>
            <p:cNvPr id="407" name="object 407"/>
            <p:cNvSpPr/>
            <p:nvPr/>
          </p:nvSpPr>
          <p:spPr>
            <a:xfrm>
              <a:off x="7283772" y="7207598"/>
              <a:ext cx="74295" cy="48895"/>
            </a:xfrm>
            <a:custGeom>
              <a:avLst/>
              <a:gdLst/>
              <a:ahLst/>
              <a:cxnLst/>
              <a:rect l="l" t="t" r="r" b="b"/>
              <a:pathLst>
                <a:path w="74295" h="48895">
                  <a:moveTo>
                    <a:pt x="0" y="48623"/>
                  </a:moveTo>
                  <a:lnTo>
                    <a:pt x="73680" y="0"/>
                  </a:lnTo>
                </a:path>
              </a:pathLst>
            </a:custGeom>
            <a:ln w="4529">
              <a:solidFill>
                <a:srgbClr val="000000"/>
              </a:solidFill>
            </a:ln>
          </p:spPr>
          <p:txBody>
            <a:bodyPr wrap="square" lIns="0" tIns="0" rIns="0" bIns="0" rtlCol="0"/>
            <a:lstStyle/>
            <a:p>
              <a:endParaRPr/>
            </a:p>
          </p:txBody>
        </p:sp>
        <p:sp>
          <p:nvSpPr>
            <p:cNvPr id="408" name="object 408"/>
            <p:cNvSpPr/>
            <p:nvPr/>
          </p:nvSpPr>
          <p:spPr>
            <a:xfrm>
              <a:off x="7349915" y="7187419"/>
              <a:ext cx="15240" cy="40640"/>
            </a:xfrm>
            <a:custGeom>
              <a:avLst/>
              <a:gdLst/>
              <a:ahLst/>
              <a:cxnLst/>
              <a:rect l="l" t="t" r="r" b="b"/>
              <a:pathLst>
                <a:path w="15240" h="40640">
                  <a:moveTo>
                    <a:pt x="7538" y="0"/>
                  </a:moveTo>
                  <a:lnTo>
                    <a:pt x="7538" y="40357"/>
                  </a:lnTo>
                </a:path>
                <a:path w="15240" h="40640">
                  <a:moveTo>
                    <a:pt x="0" y="0"/>
                  </a:moveTo>
                  <a:lnTo>
                    <a:pt x="15076" y="0"/>
                  </a:lnTo>
                </a:path>
                <a:path w="15240" h="40640">
                  <a:moveTo>
                    <a:pt x="15076" y="0"/>
                  </a:moveTo>
                  <a:lnTo>
                    <a:pt x="0" y="0"/>
                  </a:lnTo>
                </a:path>
                <a:path w="15240" h="40640">
                  <a:moveTo>
                    <a:pt x="0" y="40357"/>
                  </a:moveTo>
                  <a:lnTo>
                    <a:pt x="15076" y="40357"/>
                  </a:lnTo>
                </a:path>
                <a:path w="15240" h="40640">
                  <a:moveTo>
                    <a:pt x="15076" y="40357"/>
                  </a:moveTo>
                  <a:lnTo>
                    <a:pt x="0" y="40357"/>
                  </a:lnTo>
                </a:path>
              </a:pathLst>
            </a:custGeom>
            <a:ln w="3175">
              <a:solidFill>
                <a:srgbClr val="000000"/>
              </a:solidFill>
            </a:ln>
          </p:spPr>
          <p:txBody>
            <a:bodyPr wrap="square" lIns="0" tIns="0" rIns="0" bIns="0" rtlCol="0"/>
            <a:lstStyle/>
            <a:p>
              <a:endParaRPr/>
            </a:p>
          </p:txBody>
        </p:sp>
        <p:sp>
          <p:nvSpPr>
            <p:cNvPr id="409" name="object 409"/>
            <p:cNvSpPr/>
            <p:nvPr/>
          </p:nvSpPr>
          <p:spPr>
            <a:xfrm>
              <a:off x="7357453" y="7166025"/>
              <a:ext cx="74295" cy="41910"/>
            </a:xfrm>
            <a:custGeom>
              <a:avLst/>
              <a:gdLst/>
              <a:ahLst/>
              <a:cxnLst/>
              <a:rect l="l" t="t" r="r" b="b"/>
              <a:pathLst>
                <a:path w="74295" h="41909">
                  <a:moveTo>
                    <a:pt x="0" y="41572"/>
                  </a:moveTo>
                  <a:lnTo>
                    <a:pt x="73680" y="0"/>
                  </a:lnTo>
                </a:path>
              </a:pathLst>
            </a:custGeom>
            <a:ln w="4530">
              <a:solidFill>
                <a:srgbClr val="000000"/>
              </a:solidFill>
            </a:ln>
          </p:spPr>
          <p:txBody>
            <a:bodyPr wrap="square" lIns="0" tIns="0" rIns="0" bIns="0" rtlCol="0"/>
            <a:lstStyle/>
            <a:p>
              <a:endParaRPr/>
            </a:p>
          </p:txBody>
        </p:sp>
        <p:sp>
          <p:nvSpPr>
            <p:cNvPr id="410" name="object 410"/>
            <p:cNvSpPr/>
            <p:nvPr/>
          </p:nvSpPr>
          <p:spPr>
            <a:xfrm>
              <a:off x="7423596" y="7132475"/>
              <a:ext cx="15240" cy="67945"/>
            </a:xfrm>
            <a:custGeom>
              <a:avLst/>
              <a:gdLst/>
              <a:ahLst/>
              <a:cxnLst/>
              <a:rect l="l" t="t" r="r" b="b"/>
              <a:pathLst>
                <a:path w="15240" h="67945">
                  <a:moveTo>
                    <a:pt x="7538" y="0"/>
                  </a:moveTo>
                  <a:lnTo>
                    <a:pt x="7538" y="67343"/>
                  </a:lnTo>
                </a:path>
                <a:path w="15240" h="67945">
                  <a:moveTo>
                    <a:pt x="0" y="0"/>
                  </a:moveTo>
                  <a:lnTo>
                    <a:pt x="15076" y="0"/>
                  </a:lnTo>
                </a:path>
                <a:path w="15240" h="67945">
                  <a:moveTo>
                    <a:pt x="15076" y="0"/>
                  </a:moveTo>
                  <a:lnTo>
                    <a:pt x="0" y="0"/>
                  </a:lnTo>
                </a:path>
                <a:path w="15240" h="67945">
                  <a:moveTo>
                    <a:pt x="0" y="67343"/>
                  </a:moveTo>
                  <a:lnTo>
                    <a:pt x="15076" y="67343"/>
                  </a:lnTo>
                </a:path>
                <a:path w="15240" h="67945">
                  <a:moveTo>
                    <a:pt x="15076" y="67343"/>
                  </a:moveTo>
                  <a:lnTo>
                    <a:pt x="0" y="67343"/>
                  </a:lnTo>
                </a:path>
              </a:pathLst>
            </a:custGeom>
            <a:ln w="3175">
              <a:solidFill>
                <a:srgbClr val="000000"/>
              </a:solidFill>
            </a:ln>
          </p:spPr>
          <p:txBody>
            <a:bodyPr wrap="square" lIns="0" tIns="0" rIns="0" bIns="0" rtlCol="0"/>
            <a:lstStyle/>
            <a:p>
              <a:endParaRPr/>
            </a:p>
          </p:txBody>
        </p:sp>
        <p:sp>
          <p:nvSpPr>
            <p:cNvPr id="411" name="object 411"/>
            <p:cNvSpPr/>
            <p:nvPr/>
          </p:nvSpPr>
          <p:spPr>
            <a:xfrm>
              <a:off x="7431134" y="7070723"/>
              <a:ext cx="74295" cy="95885"/>
            </a:xfrm>
            <a:custGeom>
              <a:avLst/>
              <a:gdLst/>
              <a:ahLst/>
              <a:cxnLst/>
              <a:rect l="l" t="t" r="r" b="b"/>
              <a:pathLst>
                <a:path w="74295" h="95884">
                  <a:moveTo>
                    <a:pt x="0" y="95301"/>
                  </a:moveTo>
                  <a:lnTo>
                    <a:pt x="73680" y="0"/>
                  </a:lnTo>
                </a:path>
              </a:pathLst>
            </a:custGeom>
            <a:ln w="4529">
              <a:solidFill>
                <a:srgbClr val="000000"/>
              </a:solidFill>
            </a:ln>
          </p:spPr>
          <p:txBody>
            <a:bodyPr wrap="square" lIns="0" tIns="0" rIns="0" bIns="0" rtlCol="0"/>
            <a:lstStyle/>
            <a:p>
              <a:endParaRPr/>
            </a:p>
          </p:txBody>
        </p:sp>
        <p:sp>
          <p:nvSpPr>
            <p:cNvPr id="412" name="object 412"/>
            <p:cNvSpPr/>
            <p:nvPr/>
          </p:nvSpPr>
          <p:spPr>
            <a:xfrm>
              <a:off x="7497277" y="7024288"/>
              <a:ext cx="15240" cy="92710"/>
            </a:xfrm>
            <a:custGeom>
              <a:avLst/>
              <a:gdLst/>
              <a:ahLst/>
              <a:cxnLst/>
              <a:rect l="l" t="t" r="r" b="b"/>
              <a:pathLst>
                <a:path w="15240" h="92709">
                  <a:moveTo>
                    <a:pt x="7538" y="0"/>
                  </a:moveTo>
                  <a:lnTo>
                    <a:pt x="7538" y="92627"/>
                  </a:lnTo>
                </a:path>
                <a:path w="15240" h="92709">
                  <a:moveTo>
                    <a:pt x="0" y="0"/>
                  </a:moveTo>
                  <a:lnTo>
                    <a:pt x="15076" y="0"/>
                  </a:lnTo>
                </a:path>
                <a:path w="15240" h="92709">
                  <a:moveTo>
                    <a:pt x="15076" y="0"/>
                  </a:moveTo>
                  <a:lnTo>
                    <a:pt x="0" y="0"/>
                  </a:lnTo>
                </a:path>
                <a:path w="15240" h="92709">
                  <a:moveTo>
                    <a:pt x="0" y="92627"/>
                  </a:moveTo>
                  <a:lnTo>
                    <a:pt x="15076" y="92627"/>
                  </a:lnTo>
                </a:path>
                <a:path w="15240" h="92709">
                  <a:moveTo>
                    <a:pt x="15076" y="92627"/>
                  </a:moveTo>
                  <a:lnTo>
                    <a:pt x="0" y="92627"/>
                  </a:lnTo>
                </a:path>
              </a:pathLst>
            </a:custGeom>
            <a:ln w="3175">
              <a:solidFill>
                <a:srgbClr val="000000"/>
              </a:solidFill>
            </a:ln>
          </p:spPr>
          <p:txBody>
            <a:bodyPr wrap="square" lIns="0" tIns="0" rIns="0" bIns="0" rtlCol="0"/>
            <a:lstStyle/>
            <a:p>
              <a:endParaRPr/>
            </a:p>
          </p:txBody>
        </p:sp>
        <p:sp>
          <p:nvSpPr>
            <p:cNvPr id="413" name="object 413"/>
            <p:cNvSpPr/>
            <p:nvPr/>
          </p:nvSpPr>
          <p:spPr>
            <a:xfrm>
              <a:off x="7504815" y="6995357"/>
              <a:ext cx="74295" cy="75565"/>
            </a:xfrm>
            <a:custGeom>
              <a:avLst/>
              <a:gdLst/>
              <a:ahLst/>
              <a:cxnLst/>
              <a:rect l="l" t="t" r="r" b="b"/>
              <a:pathLst>
                <a:path w="74295" h="75565">
                  <a:moveTo>
                    <a:pt x="0" y="75366"/>
                  </a:moveTo>
                  <a:lnTo>
                    <a:pt x="73680" y="0"/>
                  </a:lnTo>
                </a:path>
              </a:pathLst>
            </a:custGeom>
            <a:ln w="4529">
              <a:solidFill>
                <a:srgbClr val="000000"/>
              </a:solidFill>
            </a:ln>
          </p:spPr>
          <p:txBody>
            <a:bodyPr wrap="square" lIns="0" tIns="0" rIns="0" bIns="0" rtlCol="0"/>
            <a:lstStyle/>
            <a:p>
              <a:endParaRPr/>
            </a:p>
          </p:txBody>
        </p:sp>
        <p:sp>
          <p:nvSpPr>
            <p:cNvPr id="414" name="object 414"/>
            <p:cNvSpPr/>
            <p:nvPr/>
          </p:nvSpPr>
          <p:spPr>
            <a:xfrm>
              <a:off x="7570958" y="6923637"/>
              <a:ext cx="15240" cy="144145"/>
            </a:xfrm>
            <a:custGeom>
              <a:avLst/>
              <a:gdLst/>
              <a:ahLst/>
              <a:cxnLst/>
              <a:rect l="l" t="t" r="r" b="b"/>
              <a:pathLst>
                <a:path w="15240" h="144145">
                  <a:moveTo>
                    <a:pt x="7538" y="0"/>
                  </a:moveTo>
                  <a:lnTo>
                    <a:pt x="7538" y="143682"/>
                  </a:lnTo>
                </a:path>
                <a:path w="15240" h="144145">
                  <a:moveTo>
                    <a:pt x="0" y="0"/>
                  </a:moveTo>
                  <a:lnTo>
                    <a:pt x="15076" y="0"/>
                  </a:lnTo>
                </a:path>
                <a:path w="15240" h="144145">
                  <a:moveTo>
                    <a:pt x="15076" y="0"/>
                  </a:moveTo>
                  <a:lnTo>
                    <a:pt x="0" y="0"/>
                  </a:lnTo>
                </a:path>
                <a:path w="15240" h="144145">
                  <a:moveTo>
                    <a:pt x="0" y="143682"/>
                  </a:moveTo>
                  <a:lnTo>
                    <a:pt x="15076" y="143682"/>
                  </a:lnTo>
                </a:path>
                <a:path w="15240" h="144145">
                  <a:moveTo>
                    <a:pt x="15076" y="143682"/>
                  </a:moveTo>
                  <a:lnTo>
                    <a:pt x="0" y="143682"/>
                  </a:lnTo>
                </a:path>
              </a:pathLst>
            </a:custGeom>
            <a:ln w="3175">
              <a:solidFill>
                <a:srgbClr val="000000"/>
              </a:solidFill>
            </a:ln>
          </p:spPr>
          <p:txBody>
            <a:bodyPr wrap="square" lIns="0" tIns="0" rIns="0" bIns="0" rtlCol="0"/>
            <a:lstStyle/>
            <a:p>
              <a:endParaRPr/>
            </a:p>
          </p:txBody>
        </p:sp>
        <p:sp>
          <p:nvSpPr>
            <p:cNvPr id="415" name="object 415"/>
            <p:cNvSpPr/>
            <p:nvPr/>
          </p:nvSpPr>
          <p:spPr>
            <a:xfrm>
              <a:off x="6612861" y="7326483"/>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16" name="object 416"/>
            <p:cNvSpPr/>
            <p:nvPr/>
          </p:nvSpPr>
          <p:spPr>
            <a:xfrm>
              <a:off x="6612861" y="732648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7" name="object 417"/>
            <p:cNvSpPr/>
            <p:nvPr/>
          </p:nvSpPr>
          <p:spPr>
            <a:xfrm>
              <a:off x="6686787" y="7319918"/>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18" name="object 418"/>
            <p:cNvSpPr/>
            <p:nvPr/>
          </p:nvSpPr>
          <p:spPr>
            <a:xfrm>
              <a:off x="6686786" y="731991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9" name="object 419"/>
            <p:cNvSpPr/>
            <p:nvPr/>
          </p:nvSpPr>
          <p:spPr>
            <a:xfrm>
              <a:off x="6760224" y="7321620"/>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20" name="object 420"/>
            <p:cNvSpPr/>
            <p:nvPr/>
          </p:nvSpPr>
          <p:spPr>
            <a:xfrm>
              <a:off x="6760223" y="73216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1" name="object 421"/>
            <p:cNvSpPr/>
            <p:nvPr/>
          </p:nvSpPr>
          <p:spPr>
            <a:xfrm>
              <a:off x="6833905" y="7317001"/>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22" name="object 422"/>
            <p:cNvSpPr/>
            <p:nvPr/>
          </p:nvSpPr>
          <p:spPr>
            <a:xfrm>
              <a:off x="6833904" y="731700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3" name="object 423"/>
            <p:cNvSpPr/>
            <p:nvPr/>
          </p:nvSpPr>
          <p:spPr>
            <a:xfrm>
              <a:off x="6907829" y="7314569"/>
              <a:ext cx="15240" cy="15240"/>
            </a:xfrm>
            <a:custGeom>
              <a:avLst/>
              <a:gdLst/>
              <a:ahLst/>
              <a:cxnLst/>
              <a:rect l="l" t="t" r="r" b="b"/>
              <a:pathLst>
                <a:path w="15240" h="15240">
                  <a:moveTo>
                    <a:pt x="15076" y="0"/>
                  </a:moveTo>
                  <a:lnTo>
                    <a:pt x="0" y="0"/>
                  </a:lnTo>
                  <a:lnTo>
                    <a:pt x="7538" y="15074"/>
                  </a:lnTo>
                  <a:lnTo>
                    <a:pt x="15076" y="0"/>
                  </a:lnTo>
                  <a:close/>
                </a:path>
              </a:pathLst>
            </a:custGeom>
            <a:solidFill>
              <a:srgbClr val="000000"/>
            </a:solidFill>
          </p:spPr>
          <p:txBody>
            <a:bodyPr wrap="square" lIns="0" tIns="0" rIns="0" bIns="0" rtlCol="0"/>
            <a:lstStyle/>
            <a:p>
              <a:endParaRPr/>
            </a:p>
          </p:txBody>
        </p:sp>
        <p:sp>
          <p:nvSpPr>
            <p:cNvPr id="424" name="object 424"/>
            <p:cNvSpPr/>
            <p:nvPr/>
          </p:nvSpPr>
          <p:spPr>
            <a:xfrm>
              <a:off x="6907829" y="7314569"/>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5" name="object 425"/>
            <p:cNvSpPr/>
            <p:nvPr/>
          </p:nvSpPr>
          <p:spPr>
            <a:xfrm>
              <a:off x="6981267" y="7307762"/>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26" name="object 426"/>
            <p:cNvSpPr/>
            <p:nvPr/>
          </p:nvSpPr>
          <p:spPr>
            <a:xfrm>
              <a:off x="6981266" y="73077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7" name="object 427"/>
            <p:cNvSpPr/>
            <p:nvPr/>
          </p:nvSpPr>
          <p:spPr>
            <a:xfrm>
              <a:off x="7054948" y="7297551"/>
              <a:ext cx="15875" cy="15240"/>
            </a:xfrm>
            <a:custGeom>
              <a:avLst/>
              <a:gdLst/>
              <a:ahLst/>
              <a:cxnLst/>
              <a:rect l="l" t="t" r="r" b="b"/>
              <a:pathLst>
                <a:path w="15875" h="15240">
                  <a:moveTo>
                    <a:pt x="15318" y="0"/>
                  </a:moveTo>
                  <a:lnTo>
                    <a:pt x="0" y="0"/>
                  </a:lnTo>
                  <a:lnTo>
                    <a:pt x="7537" y="15073"/>
                  </a:lnTo>
                  <a:lnTo>
                    <a:pt x="15318" y="0"/>
                  </a:lnTo>
                  <a:close/>
                </a:path>
              </a:pathLst>
            </a:custGeom>
            <a:solidFill>
              <a:srgbClr val="000000"/>
            </a:solidFill>
          </p:spPr>
          <p:txBody>
            <a:bodyPr wrap="square" lIns="0" tIns="0" rIns="0" bIns="0" rtlCol="0"/>
            <a:lstStyle/>
            <a:p>
              <a:endParaRPr/>
            </a:p>
          </p:txBody>
        </p:sp>
        <p:sp>
          <p:nvSpPr>
            <p:cNvPr id="428" name="object 428"/>
            <p:cNvSpPr/>
            <p:nvPr/>
          </p:nvSpPr>
          <p:spPr>
            <a:xfrm>
              <a:off x="7054947" y="7297551"/>
              <a:ext cx="15875" cy="15240"/>
            </a:xfrm>
            <a:custGeom>
              <a:avLst/>
              <a:gdLst/>
              <a:ahLst/>
              <a:cxnLst/>
              <a:rect l="l" t="t" r="r" b="b"/>
              <a:pathLst>
                <a:path w="15875" h="15240">
                  <a:moveTo>
                    <a:pt x="7538" y="15073"/>
                  </a:moveTo>
                  <a:lnTo>
                    <a:pt x="15319" y="0"/>
                  </a:lnTo>
                  <a:lnTo>
                    <a:pt x="0" y="0"/>
                  </a:lnTo>
                  <a:lnTo>
                    <a:pt x="7538" y="15073"/>
                  </a:lnTo>
                  <a:close/>
                </a:path>
              </a:pathLst>
            </a:custGeom>
            <a:ln w="3175">
              <a:solidFill>
                <a:srgbClr val="000000"/>
              </a:solidFill>
            </a:ln>
          </p:spPr>
          <p:txBody>
            <a:bodyPr wrap="square" lIns="0" tIns="0" rIns="0" bIns="0" rtlCol="0"/>
            <a:lstStyle/>
            <a:p>
              <a:endParaRPr/>
            </a:p>
          </p:txBody>
        </p:sp>
        <p:sp>
          <p:nvSpPr>
            <p:cNvPr id="429" name="object 429"/>
            <p:cNvSpPr/>
            <p:nvPr/>
          </p:nvSpPr>
          <p:spPr>
            <a:xfrm>
              <a:off x="7128871" y="7286611"/>
              <a:ext cx="15240" cy="15240"/>
            </a:xfrm>
            <a:custGeom>
              <a:avLst/>
              <a:gdLst/>
              <a:ahLst/>
              <a:cxnLst/>
              <a:rect l="l" t="t" r="r" b="b"/>
              <a:pathLst>
                <a:path w="15240" h="15240">
                  <a:moveTo>
                    <a:pt x="15077" y="0"/>
                  </a:moveTo>
                  <a:lnTo>
                    <a:pt x="0" y="0"/>
                  </a:lnTo>
                  <a:lnTo>
                    <a:pt x="7538" y="15073"/>
                  </a:lnTo>
                  <a:lnTo>
                    <a:pt x="15077" y="0"/>
                  </a:lnTo>
                  <a:close/>
                </a:path>
              </a:pathLst>
            </a:custGeom>
            <a:solidFill>
              <a:srgbClr val="000000"/>
            </a:solidFill>
          </p:spPr>
          <p:txBody>
            <a:bodyPr wrap="square" lIns="0" tIns="0" rIns="0" bIns="0" rtlCol="0"/>
            <a:lstStyle/>
            <a:p>
              <a:endParaRPr/>
            </a:p>
          </p:txBody>
        </p:sp>
        <p:sp>
          <p:nvSpPr>
            <p:cNvPr id="430" name="object 430"/>
            <p:cNvSpPr/>
            <p:nvPr/>
          </p:nvSpPr>
          <p:spPr>
            <a:xfrm>
              <a:off x="7128872" y="728661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1" name="object 431"/>
            <p:cNvSpPr/>
            <p:nvPr/>
          </p:nvSpPr>
          <p:spPr>
            <a:xfrm>
              <a:off x="7202553" y="726716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32" name="object 432"/>
            <p:cNvSpPr/>
            <p:nvPr/>
          </p:nvSpPr>
          <p:spPr>
            <a:xfrm>
              <a:off x="7202553" y="72671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3" name="object 433"/>
            <p:cNvSpPr/>
            <p:nvPr/>
          </p:nvSpPr>
          <p:spPr>
            <a:xfrm>
              <a:off x="7276234" y="7248685"/>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4" name="object 434"/>
            <p:cNvSpPr/>
            <p:nvPr/>
          </p:nvSpPr>
          <p:spPr>
            <a:xfrm>
              <a:off x="7276234" y="7248685"/>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5" name="object 435"/>
            <p:cNvSpPr/>
            <p:nvPr/>
          </p:nvSpPr>
          <p:spPr>
            <a:xfrm>
              <a:off x="7349915" y="7200062"/>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36" name="object 436"/>
            <p:cNvSpPr/>
            <p:nvPr/>
          </p:nvSpPr>
          <p:spPr>
            <a:xfrm>
              <a:off x="7349915" y="720006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7" name="object 437"/>
            <p:cNvSpPr/>
            <p:nvPr/>
          </p:nvSpPr>
          <p:spPr>
            <a:xfrm>
              <a:off x="7423596" y="7158489"/>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8" name="object 438"/>
            <p:cNvSpPr/>
            <p:nvPr/>
          </p:nvSpPr>
          <p:spPr>
            <a:xfrm>
              <a:off x="7423596" y="715848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9" name="object 439"/>
            <p:cNvSpPr/>
            <p:nvPr/>
          </p:nvSpPr>
          <p:spPr>
            <a:xfrm>
              <a:off x="7497276" y="7063187"/>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40" name="object 440"/>
            <p:cNvSpPr/>
            <p:nvPr/>
          </p:nvSpPr>
          <p:spPr>
            <a:xfrm>
              <a:off x="7497277" y="7063187"/>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41" name="object 441"/>
            <p:cNvSpPr/>
            <p:nvPr/>
          </p:nvSpPr>
          <p:spPr>
            <a:xfrm>
              <a:off x="7570958" y="698782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42" name="object 442"/>
            <p:cNvSpPr/>
            <p:nvPr/>
          </p:nvSpPr>
          <p:spPr>
            <a:xfrm>
              <a:off x="7570958" y="69878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grpSp>
      <p:sp>
        <p:nvSpPr>
          <p:cNvPr id="443" name="object 443"/>
          <p:cNvSpPr txBox="1"/>
          <p:nvPr/>
        </p:nvSpPr>
        <p:spPr>
          <a:xfrm>
            <a:off x="7514057" y="6701495"/>
            <a:ext cx="123189" cy="25400"/>
          </a:xfrm>
          <a:prstGeom prst="rect">
            <a:avLst/>
          </a:prstGeom>
        </p:spPr>
        <p:txBody>
          <a:bodyPr vert="horz" wrap="square" lIns="0" tIns="0" rIns="0" bIns="0" rtlCol="0">
            <a:spAutoFit/>
          </a:bodyPr>
          <a:lstStyle/>
          <a:p>
            <a:pPr>
              <a:lnSpc>
                <a:spcPts val="195"/>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44" name="object 444"/>
          <p:cNvSpPr/>
          <p:nvPr/>
        </p:nvSpPr>
        <p:spPr>
          <a:xfrm>
            <a:off x="7369843" y="6661087"/>
            <a:ext cx="271780" cy="120650"/>
          </a:xfrm>
          <a:custGeom>
            <a:avLst/>
            <a:gdLst/>
            <a:ahLst/>
            <a:cxnLst/>
            <a:rect l="l" t="t" r="r" b="b"/>
            <a:pathLst>
              <a:path w="271779" h="120650">
                <a:moveTo>
                  <a:pt x="271645" y="0"/>
                </a:moveTo>
                <a:lnTo>
                  <a:pt x="0" y="0"/>
                </a:lnTo>
                <a:lnTo>
                  <a:pt x="0" y="120039"/>
                </a:lnTo>
                <a:lnTo>
                  <a:pt x="271645" y="120039"/>
                </a:lnTo>
                <a:lnTo>
                  <a:pt x="271645" y="0"/>
                </a:lnTo>
                <a:close/>
              </a:path>
            </a:pathLst>
          </a:custGeom>
          <a:solidFill>
            <a:srgbClr val="FFFFFF"/>
          </a:solidFill>
        </p:spPr>
        <p:txBody>
          <a:bodyPr wrap="square" lIns="0" tIns="0" rIns="0" bIns="0" rtlCol="0"/>
          <a:lstStyle/>
          <a:p>
            <a:endParaRPr/>
          </a:p>
        </p:txBody>
      </p:sp>
      <p:sp>
        <p:nvSpPr>
          <p:cNvPr id="445" name="object 445"/>
          <p:cNvSpPr txBox="1"/>
          <p:nvPr/>
        </p:nvSpPr>
        <p:spPr>
          <a:xfrm>
            <a:off x="6462462" y="6871038"/>
            <a:ext cx="59690" cy="363220"/>
          </a:xfrm>
          <a:prstGeom prst="rect">
            <a:avLst/>
          </a:prstGeom>
        </p:spPr>
        <p:txBody>
          <a:bodyPr vert="vert270" wrap="square" lIns="0" tIns="6985" rIns="0" bIns="0" rtlCol="0">
            <a:spAutoFit/>
          </a:bodyPr>
          <a:lstStyle/>
          <a:p>
            <a:pPr marL="12700">
              <a:lnSpc>
                <a:spcPct val="100000"/>
              </a:lnSpc>
              <a:spcBef>
                <a:spcPts val="55"/>
              </a:spcBef>
            </a:pPr>
            <a:r>
              <a:rPr sz="250" b="1" dirty="0">
                <a:latin typeface="Arial"/>
                <a:cs typeface="Arial"/>
              </a:rPr>
              <a:t>Tumor</a:t>
            </a:r>
            <a:r>
              <a:rPr sz="250" b="1" spc="50" dirty="0">
                <a:latin typeface="Arial"/>
                <a:cs typeface="Arial"/>
              </a:rPr>
              <a:t> </a:t>
            </a:r>
            <a:r>
              <a:rPr sz="250" b="1" dirty="0">
                <a:latin typeface="Arial"/>
                <a:cs typeface="Arial"/>
              </a:rPr>
              <a:t>volume</a:t>
            </a:r>
            <a:r>
              <a:rPr sz="250" b="1" spc="55" dirty="0">
                <a:latin typeface="Arial"/>
                <a:cs typeface="Arial"/>
              </a:rPr>
              <a:t> </a:t>
            </a:r>
            <a:r>
              <a:rPr sz="250" b="1" spc="-10" dirty="0">
                <a:latin typeface="Arial"/>
                <a:cs typeface="Arial"/>
              </a:rPr>
              <a:t>(mm³)</a:t>
            </a:r>
            <a:endParaRPr sz="250">
              <a:latin typeface="Arial"/>
              <a:cs typeface="Arial"/>
            </a:endParaRPr>
          </a:p>
        </p:txBody>
      </p:sp>
      <p:grpSp>
        <p:nvGrpSpPr>
          <p:cNvPr id="446" name="object 446"/>
          <p:cNvGrpSpPr/>
          <p:nvPr/>
        </p:nvGrpSpPr>
        <p:grpSpPr>
          <a:xfrm>
            <a:off x="6941045" y="6667500"/>
            <a:ext cx="1441450" cy="876300"/>
            <a:chOff x="6941045" y="6667500"/>
            <a:chExt cx="1441450" cy="876300"/>
          </a:xfrm>
        </p:grpSpPr>
        <p:sp>
          <p:nvSpPr>
            <p:cNvPr id="447" name="object 447"/>
            <p:cNvSpPr/>
            <p:nvPr/>
          </p:nvSpPr>
          <p:spPr>
            <a:xfrm>
              <a:off x="6954326" y="7167469"/>
              <a:ext cx="0" cy="40640"/>
            </a:xfrm>
            <a:custGeom>
              <a:avLst/>
              <a:gdLst/>
              <a:ahLst/>
              <a:cxnLst/>
              <a:rect l="l" t="t" r="r" b="b"/>
              <a:pathLst>
                <a:path h="40640">
                  <a:moveTo>
                    <a:pt x="0" y="0"/>
                  </a:moveTo>
                  <a:lnTo>
                    <a:pt x="0" y="36825"/>
                  </a:lnTo>
                  <a:lnTo>
                    <a:pt x="0" y="40243"/>
                  </a:lnTo>
                </a:path>
              </a:pathLst>
            </a:custGeom>
            <a:ln w="6036">
              <a:solidFill>
                <a:srgbClr val="000000"/>
              </a:solidFill>
            </a:ln>
          </p:spPr>
          <p:txBody>
            <a:bodyPr wrap="square" lIns="0" tIns="0" rIns="0" bIns="0" rtlCol="0"/>
            <a:lstStyle/>
            <a:p>
              <a:endParaRPr/>
            </a:p>
          </p:txBody>
        </p:sp>
        <p:sp>
          <p:nvSpPr>
            <p:cNvPr id="448" name="object 448"/>
            <p:cNvSpPr/>
            <p:nvPr/>
          </p:nvSpPr>
          <p:spPr>
            <a:xfrm>
              <a:off x="6941045" y="7204694"/>
              <a:ext cx="26670" cy="26670"/>
            </a:xfrm>
            <a:custGeom>
              <a:avLst/>
              <a:gdLst/>
              <a:ahLst/>
              <a:cxnLst/>
              <a:rect l="l" t="t" r="r" b="b"/>
              <a:pathLst>
                <a:path w="26670" h="26670">
                  <a:moveTo>
                    <a:pt x="26560" y="0"/>
                  </a:moveTo>
                  <a:lnTo>
                    <a:pt x="0" y="0"/>
                  </a:lnTo>
                  <a:lnTo>
                    <a:pt x="13280" y="26560"/>
                  </a:lnTo>
                  <a:lnTo>
                    <a:pt x="26560" y="0"/>
                  </a:lnTo>
                  <a:close/>
                </a:path>
              </a:pathLst>
            </a:custGeom>
            <a:solidFill>
              <a:srgbClr val="000000"/>
            </a:solidFill>
          </p:spPr>
          <p:txBody>
            <a:bodyPr wrap="square" lIns="0" tIns="0" rIns="0" bIns="0" rtlCol="0"/>
            <a:lstStyle/>
            <a:p>
              <a:endParaRPr/>
            </a:p>
          </p:txBody>
        </p:sp>
        <p:pic>
          <p:nvPicPr>
            <p:cNvPr id="449" name="object 449"/>
            <p:cNvPicPr/>
            <p:nvPr/>
          </p:nvPicPr>
          <p:blipFill>
            <a:blip r:embed="rId28" cstate="print"/>
            <a:stretch>
              <a:fillRect/>
            </a:stretch>
          </p:blipFill>
          <p:spPr>
            <a:xfrm>
              <a:off x="7721600" y="6667500"/>
              <a:ext cx="165100" cy="152400"/>
            </a:xfrm>
            <a:prstGeom prst="rect">
              <a:avLst/>
            </a:prstGeom>
          </p:spPr>
        </p:pic>
        <p:sp>
          <p:nvSpPr>
            <p:cNvPr id="450" name="object 450"/>
            <p:cNvSpPr/>
            <p:nvPr/>
          </p:nvSpPr>
          <p:spPr>
            <a:xfrm>
              <a:off x="7725065" y="6680379"/>
              <a:ext cx="158750" cy="132715"/>
            </a:xfrm>
            <a:custGeom>
              <a:avLst/>
              <a:gdLst/>
              <a:ahLst/>
              <a:cxnLst/>
              <a:rect l="l" t="t" r="r" b="b"/>
              <a:pathLst>
                <a:path w="158750" h="132715">
                  <a:moveTo>
                    <a:pt x="158493" y="0"/>
                  </a:moveTo>
                  <a:lnTo>
                    <a:pt x="0" y="0"/>
                  </a:lnTo>
                  <a:lnTo>
                    <a:pt x="0" y="132511"/>
                  </a:lnTo>
                  <a:lnTo>
                    <a:pt x="158493" y="132511"/>
                  </a:lnTo>
                  <a:lnTo>
                    <a:pt x="158493" y="0"/>
                  </a:lnTo>
                  <a:close/>
                </a:path>
              </a:pathLst>
            </a:custGeom>
            <a:solidFill>
              <a:srgbClr val="FFFFFF"/>
            </a:solidFill>
          </p:spPr>
          <p:txBody>
            <a:bodyPr wrap="square" lIns="0" tIns="0" rIns="0" bIns="0" rtlCol="0"/>
            <a:lstStyle/>
            <a:p>
              <a:endParaRPr/>
            </a:p>
          </p:txBody>
        </p:sp>
        <p:pic>
          <p:nvPicPr>
            <p:cNvPr id="451" name="object 451"/>
            <p:cNvPicPr/>
            <p:nvPr/>
          </p:nvPicPr>
          <p:blipFill>
            <a:blip r:embed="rId29" cstate="print"/>
            <a:stretch>
              <a:fillRect/>
            </a:stretch>
          </p:blipFill>
          <p:spPr>
            <a:xfrm>
              <a:off x="7726290" y="6682442"/>
              <a:ext cx="18962" cy="127176"/>
            </a:xfrm>
            <a:prstGeom prst="rect">
              <a:avLst/>
            </a:prstGeom>
          </p:spPr>
        </p:pic>
        <p:pic>
          <p:nvPicPr>
            <p:cNvPr id="452" name="object 452"/>
            <p:cNvPicPr/>
            <p:nvPr/>
          </p:nvPicPr>
          <p:blipFill>
            <a:blip r:embed="rId30" cstate="print"/>
            <a:stretch>
              <a:fillRect/>
            </a:stretch>
          </p:blipFill>
          <p:spPr>
            <a:xfrm>
              <a:off x="7759159" y="6683744"/>
              <a:ext cx="121278" cy="125450"/>
            </a:xfrm>
            <a:prstGeom prst="rect">
              <a:avLst/>
            </a:prstGeom>
          </p:spPr>
        </p:pic>
        <p:sp>
          <p:nvSpPr>
            <p:cNvPr id="453" name="object 453"/>
            <p:cNvSpPr/>
            <p:nvPr/>
          </p:nvSpPr>
          <p:spPr>
            <a:xfrm>
              <a:off x="7724618" y="6677630"/>
              <a:ext cx="162560" cy="137795"/>
            </a:xfrm>
            <a:custGeom>
              <a:avLst/>
              <a:gdLst/>
              <a:ahLst/>
              <a:cxnLst/>
              <a:rect l="l" t="t" r="r" b="b"/>
              <a:pathLst>
                <a:path w="162559" h="137795">
                  <a:moveTo>
                    <a:pt x="0" y="0"/>
                  </a:moveTo>
                  <a:lnTo>
                    <a:pt x="161996" y="0"/>
                  </a:lnTo>
                  <a:lnTo>
                    <a:pt x="161996" y="137682"/>
                  </a:lnTo>
                  <a:lnTo>
                    <a:pt x="0" y="137682"/>
                  </a:lnTo>
                  <a:lnTo>
                    <a:pt x="0" y="0"/>
                  </a:lnTo>
                  <a:close/>
                </a:path>
              </a:pathLst>
            </a:custGeom>
            <a:ln w="4024">
              <a:solidFill>
                <a:srgbClr val="000000"/>
              </a:solidFill>
            </a:ln>
          </p:spPr>
          <p:txBody>
            <a:bodyPr wrap="square" lIns="0" tIns="0" rIns="0" bIns="0" rtlCol="0"/>
            <a:lstStyle/>
            <a:p>
              <a:endParaRPr/>
            </a:p>
          </p:txBody>
        </p:sp>
        <p:pic>
          <p:nvPicPr>
            <p:cNvPr id="454" name="object 454"/>
            <p:cNvPicPr/>
            <p:nvPr/>
          </p:nvPicPr>
          <p:blipFill>
            <a:blip r:embed="rId31" cstate="print"/>
            <a:stretch>
              <a:fillRect/>
            </a:stretch>
          </p:blipFill>
          <p:spPr>
            <a:xfrm>
              <a:off x="7708900" y="6845300"/>
              <a:ext cx="673100" cy="330200"/>
            </a:xfrm>
            <a:prstGeom prst="rect">
              <a:avLst/>
            </a:prstGeom>
          </p:spPr>
        </p:pic>
        <p:sp>
          <p:nvSpPr>
            <p:cNvPr id="455" name="object 455"/>
            <p:cNvSpPr/>
            <p:nvPr/>
          </p:nvSpPr>
          <p:spPr>
            <a:xfrm>
              <a:off x="7719390" y="6846653"/>
              <a:ext cx="657860" cy="327660"/>
            </a:xfrm>
            <a:custGeom>
              <a:avLst/>
              <a:gdLst/>
              <a:ahLst/>
              <a:cxnLst/>
              <a:rect l="l" t="t" r="r" b="b"/>
              <a:pathLst>
                <a:path w="657859" h="327659">
                  <a:moveTo>
                    <a:pt x="657632" y="0"/>
                  </a:moveTo>
                  <a:lnTo>
                    <a:pt x="0" y="0"/>
                  </a:lnTo>
                  <a:lnTo>
                    <a:pt x="0" y="327569"/>
                  </a:lnTo>
                  <a:lnTo>
                    <a:pt x="657632" y="327569"/>
                  </a:lnTo>
                  <a:lnTo>
                    <a:pt x="657632" y="0"/>
                  </a:lnTo>
                  <a:close/>
                </a:path>
              </a:pathLst>
            </a:custGeom>
            <a:solidFill>
              <a:srgbClr val="FFFFFF"/>
            </a:solidFill>
          </p:spPr>
          <p:txBody>
            <a:bodyPr wrap="square" lIns="0" tIns="0" rIns="0" bIns="0" rtlCol="0"/>
            <a:lstStyle/>
            <a:p>
              <a:endParaRPr/>
            </a:p>
          </p:txBody>
        </p:sp>
        <p:pic>
          <p:nvPicPr>
            <p:cNvPr id="456" name="object 456"/>
            <p:cNvPicPr/>
            <p:nvPr/>
          </p:nvPicPr>
          <p:blipFill>
            <a:blip r:embed="rId32" cstate="print"/>
            <a:stretch>
              <a:fillRect/>
            </a:stretch>
          </p:blipFill>
          <p:spPr>
            <a:xfrm>
              <a:off x="7719390" y="7021487"/>
              <a:ext cx="147362" cy="152736"/>
            </a:xfrm>
            <a:prstGeom prst="rect">
              <a:avLst/>
            </a:prstGeom>
          </p:spPr>
        </p:pic>
        <p:pic>
          <p:nvPicPr>
            <p:cNvPr id="457" name="object 457"/>
            <p:cNvPicPr/>
            <p:nvPr/>
          </p:nvPicPr>
          <p:blipFill>
            <a:blip r:embed="rId33" cstate="print"/>
            <a:stretch>
              <a:fillRect/>
            </a:stretch>
          </p:blipFill>
          <p:spPr>
            <a:xfrm>
              <a:off x="7888122" y="6846653"/>
              <a:ext cx="149582" cy="152616"/>
            </a:xfrm>
            <a:prstGeom prst="rect">
              <a:avLst/>
            </a:prstGeom>
          </p:spPr>
        </p:pic>
        <p:pic>
          <p:nvPicPr>
            <p:cNvPr id="458" name="object 458"/>
            <p:cNvPicPr/>
            <p:nvPr/>
          </p:nvPicPr>
          <p:blipFill>
            <a:blip r:embed="rId34" cstate="print"/>
            <a:stretch>
              <a:fillRect/>
            </a:stretch>
          </p:blipFill>
          <p:spPr>
            <a:xfrm>
              <a:off x="7888122" y="7021487"/>
              <a:ext cx="149582" cy="152736"/>
            </a:xfrm>
            <a:prstGeom prst="rect">
              <a:avLst/>
            </a:prstGeom>
          </p:spPr>
        </p:pic>
        <p:pic>
          <p:nvPicPr>
            <p:cNvPr id="459" name="object 459"/>
            <p:cNvPicPr/>
            <p:nvPr/>
          </p:nvPicPr>
          <p:blipFill>
            <a:blip r:embed="rId35" cstate="print"/>
            <a:stretch>
              <a:fillRect/>
            </a:stretch>
          </p:blipFill>
          <p:spPr>
            <a:xfrm>
              <a:off x="7719390" y="6846653"/>
              <a:ext cx="147362" cy="152616"/>
            </a:xfrm>
            <a:prstGeom prst="rect">
              <a:avLst/>
            </a:prstGeom>
          </p:spPr>
        </p:pic>
        <p:pic>
          <p:nvPicPr>
            <p:cNvPr id="460" name="object 460"/>
            <p:cNvPicPr/>
            <p:nvPr/>
          </p:nvPicPr>
          <p:blipFill>
            <a:blip r:embed="rId36" cstate="print"/>
            <a:stretch>
              <a:fillRect/>
            </a:stretch>
          </p:blipFill>
          <p:spPr>
            <a:xfrm>
              <a:off x="8059260" y="7021487"/>
              <a:ext cx="149582" cy="152736"/>
            </a:xfrm>
            <a:prstGeom prst="rect">
              <a:avLst/>
            </a:prstGeom>
          </p:spPr>
        </p:pic>
        <p:pic>
          <p:nvPicPr>
            <p:cNvPr id="461" name="object 461"/>
            <p:cNvPicPr/>
            <p:nvPr/>
          </p:nvPicPr>
          <p:blipFill>
            <a:blip r:embed="rId37" cstate="print"/>
            <a:stretch>
              <a:fillRect/>
            </a:stretch>
          </p:blipFill>
          <p:spPr>
            <a:xfrm>
              <a:off x="8059260" y="6846653"/>
              <a:ext cx="149582" cy="152616"/>
            </a:xfrm>
            <a:prstGeom prst="rect">
              <a:avLst/>
            </a:prstGeom>
          </p:spPr>
        </p:pic>
        <p:pic>
          <p:nvPicPr>
            <p:cNvPr id="462" name="object 462"/>
            <p:cNvPicPr/>
            <p:nvPr/>
          </p:nvPicPr>
          <p:blipFill>
            <a:blip r:embed="rId38" cstate="print"/>
            <a:stretch>
              <a:fillRect/>
            </a:stretch>
          </p:blipFill>
          <p:spPr>
            <a:xfrm>
              <a:off x="8226651" y="6847826"/>
              <a:ext cx="148738" cy="155335"/>
            </a:xfrm>
            <a:prstGeom prst="rect">
              <a:avLst/>
            </a:prstGeom>
          </p:spPr>
        </p:pic>
        <p:sp>
          <p:nvSpPr>
            <p:cNvPr id="463" name="object 463"/>
            <p:cNvSpPr/>
            <p:nvPr/>
          </p:nvSpPr>
          <p:spPr>
            <a:xfrm>
              <a:off x="7719390" y="6846653"/>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pic>
          <p:nvPicPr>
            <p:cNvPr id="464" name="object 464"/>
            <p:cNvPicPr/>
            <p:nvPr/>
          </p:nvPicPr>
          <p:blipFill>
            <a:blip r:embed="rId39" cstate="print"/>
            <a:stretch>
              <a:fillRect/>
            </a:stretch>
          </p:blipFill>
          <p:spPr>
            <a:xfrm>
              <a:off x="7708900" y="7200900"/>
              <a:ext cx="673100" cy="342900"/>
            </a:xfrm>
            <a:prstGeom prst="rect">
              <a:avLst/>
            </a:prstGeom>
          </p:spPr>
        </p:pic>
        <p:sp>
          <p:nvSpPr>
            <p:cNvPr id="465" name="object 465"/>
            <p:cNvSpPr/>
            <p:nvPr/>
          </p:nvSpPr>
          <p:spPr>
            <a:xfrm>
              <a:off x="7719390" y="7208246"/>
              <a:ext cx="657860" cy="325120"/>
            </a:xfrm>
            <a:custGeom>
              <a:avLst/>
              <a:gdLst/>
              <a:ahLst/>
              <a:cxnLst/>
              <a:rect l="l" t="t" r="r" b="b"/>
              <a:pathLst>
                <a:path w="657859" h="325120">
                  <a:moveTo>
                    <a:pt x="657632" y="0"/>
                  </a:moveTo>
                  <a:lnTo>
                    <a:pt x="0" y="0"/>
                  </a:lnTo>
                  <a:lnTo>
                    <a:pt x="0" y="324888"/>
                  </a:lnTo>
                  <a:lnTo>
                    <a:pt x="657632" y="324888"/>
                  </a:lnTo>
                  <a:lnTo>
                    <a:pt x="657632" y="0"/>
                  </a:lnTo>
                  <a:close/>
                </a:path>
              </a:pathLst>
            </a:custGeom>
            <a:solidFill>
              <a:srgbClr val="FFFFFF"/>
            </a:solidFill>
          </p:spPr>
          <p:txBody>
            <a:bodyPr wrap="square" lIns="0" tIns="0" rIns="0" bIns="0" rtlCol="0"/>
            <a:lstStyle/>
            <a:p>
              <a:endParaRPr/>
            </a:p>
          </p:txBody>
        </p:sp>
        <p:pic>
          <p:nvPicPr>
            <p:cNvPr id="466" name="object 466"/>
            <p:cNvPicPr/>
            <p:nvPr/>
          </p:nvPicPr>
          <p:blipFill>
            <a:blip r:embed="rId40" cstate="print"/>
            <a:stretch>
              <a:fillRect/>
            </a:stretch>
          </p:blipFill>
          <p:spPr>
            <a:xfrm>
              <a:off x="8059393" y="7208502"/>
              <a:ext cx="149947" cy="154758"/>
            </a:xfrm>
            <a:prstGeom prst="rect">
              <a:avLst/>
            </a:prstGeom>
          </p:spPr>
        </p:pic>
        <p:pic>
          <p:nvPicPr>
            <p:cNvPr id="467" name="object 467"/>
            <p:cNvPicPr/>
            <p:nvPr/>
          </p:nvPicPr>
          <p:blipFill>
            <a:blip r:embed="rId41" cstate="print"/>
            <a:stretch>
              <a:fillRect/>
            </a:stretch>
          </p:blipFill>
          <p:spPr>
            <a:xfrm>
              <a:off x="7887839" y="7208502"/>
              <a:ext cx="149947" cy="154758"/>
            </a:xfrm>
            <a:prstGeom prst="rect">
              <a:avLst/>
            </a:prstGeom>
          </p:spPr>
        </p:pic>
        <p:pic>
          <p:nvPicPr>
            <p:cNvPr id="468" name="object 468"/>
            <p:cNvPicPr/>
            <p:nvPr/>
          </p:nvPicPr>
          <p:blipFill>
            <a:blip r:embed="rId42" cstate="print"/>
            <a:stretch>
              <a:fillRect/>
            </a:stretch>
          </p:blipFill>
          <p:spPr>
            <a:xfrm>
              <a:off x="7719390" y="7208502"/>
              <a:ext cx="147027" cy="154758"/>
            </a:xfrm>
            <a:prstGeom prst="rect">
              <a:avLst/>
            </a:prstGeom>
          </p:spPr>
        </p:pic>
        <p:pic>
          <p:nvPicPr>
            <p:cNvPr id="469" name="object 469"/>
            <p:cNvPicPr/>
            <p:nvPr/>
          </p:nvPicPr>
          <p:blipFill>
            <a:blip r:embed="rId43" cstate="print"/>
            <a:stretch>
              <a:fillRect/>
            </a:stretch>
          </p:blipFill>
          <p:spPr>
            <a:xfrm>
              <a:off x="7719390" y="7385422"/>
              <a:ext cx="147027" cy="147712"/>
            </a:xfrm>
            <a:prstGeom prst="rect">
              <a:avLst/>
            </a:prstGeom>
          </p:spPr>
        </p:pic>
        <p:pic>
          <p:nvPicPr>
            <p:cNvPr id="470" name="object 470"/>
            <p:cNvPicPr/>
            <p:nvPr/>
          </p:nvPicPr>
          <p:blipFill>
            <a:blip r:embed="rId44" cstate="print"/>
            <a:stretch>
              <a:fillRect/>
            </a:stretch>
          </p:blipFill>
          <p:spPr>
            <a:xfrm>
              <a:off x="7887839" y="7385422"/>
              <a:ext cx="149947" cy="147712"/>
            </a:xfrm>
            <a:prstGeom prst="rect">
              <a:avLst/>
            </a:prstGeom>
          </p:spPr>
        </p:pic>
        <p:pic>
          <p:nvPicPr>
            <p:cNvPr id="471" name="object 471"/>
            <p:cNvPicPr/>
            <p:nvPr/>
          </p:nvPicPr>
          <p:blipFill>
            <a:blip r:embed="rId45" cstate="print"/>
            <a:stretch>
              <a:fillRect/>
            </a:stretch>
          </p:blipFill>
          <p:spPr>
            <a:xfrm>
              <a:off x="8230762" y="7385422"/>
              <a:ext cx="146260" cy="147712"/>
            </a:xfrm>
            <a:prstGeom prst="rect">
              <a:avLst/>
            </a:prstGeom>
          </p:spPr>
        </p:pic>
        <p:pic>
          <p:nvPicPr>
            <p:cNvPr id="472" name="object 472"/>
            <p:cNvPicPr/>
            <p:nvPr/>
          </p:nvPicPr>
          <p:blipFill>
            <a:blip r:embed="rId46" cstate="print"/>
            <a:stretch>
              <a:fillRect/>
            </a:stretch>
          </p:blipFill>
          <p:spPr>
            <a:xfrm>
              <a:off x="8059393" y="7385422"/>
              <a:ext cx="149947" cy="147712"/>
            </a:xfrm>
            <a:prstGeom prst="rect">
              <a:avLst/>
            </a:prstGeom>
          </p:spPr>
        </p:pic>
        <p:pic>
          <p:nvPicPr>
            <p:cNvPr id="473" name="object 473"/>
            <p:cNvPicPr/>
            <p:nvPr/>
          </p:nvPicPr>
          <p:blipFill>
            <a:blip r:embed="rId47" cstate="print"/>
            <a:stretch>
              <a:fillRect/>
            </a:stretch>
          </p:blipFill>
          <p:spPr>
            <a:xfrm>
              <a:off x="8230762" y="7208502"/>
              <a:ext cx="146260" cy="154758"/>
            </a:xfrm>
            <a:prstGeom prst="rect">
              <a:avLst/>
            </a:prstGeom>
          </p:spPr>
        </p:pic>
        <p:sp>
          <p:nvSpPr>
            <p:cNvPr id="474" name="object 474"/>
            <p:cNvSpPr/>
            <p:nvPr/>
          </p:nvSpPr>
          <p:spPr>
            <a:xfrm>
              <a:off x="7719390" y="7205564"/>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grpSp>
      <p:sp>
        <p:nvSpPr>
          <p:cNvPr id="475" name="object 475"/>
          <p:cNvSpPr txBox="1"/>
          <p:nvPr/>
        </p:nvSpPr>
        <p:spPr>
          <a:xfrm>
            <a:off x="6473263" y="6653066"/>
            <a:ext cx="45085" cy="78740"/>
          </a:xfrm>
          <a:prstGeom prst="rect">
            <a:avLst/>
          </a:prstGeom>
        </p:spPr>
        <p:txBody>
          <a:bodyPr vert="horz" wrap="square" lIns="0" tIns="12065" rIns="0" bIns="0" rtlCol="0">
            <a:spAutoFit/>
          </a:bodyPr>
          <a:lstStyle/>
          <a:p>
            <a:pPr>
              <a:lnSpc>
                <a:spcPct val="100000"/>
              </a:lnSpc>
              <a:spcBef>
                <a:spcPts val="95"/>
              </a:spcBef>
            </a:pPr>
            <a:r>
              <a:rPr sz="350" b="1" spc="-50" dirty="0">
                <a:latin typeface="Arial"/>
                <a:cs typeface="Arial"/>
              </a:rPr>
              <a:t>A</a:t>
            </a:r>
            <a:endParaRPr sz="350">
              <a:latin typeface="Arial"/>
              <a:cs typeface="Arial"/>
            </a:endParaRPr>
          </a:p>
        </p:txBody>
      </p:sp>
      <p:sp>
        <p:nvSpPr>
          <p:cNvPr id="476" name="object 476"/>
          <p:cNvSpPr txBox="1"/>
          <p:nvPr/>
        </p:nvSpPr>
        <p:spPr>
          <a:xfrm>
            <a:off x="7486468" y="6630603"/>
            <a:ext cx="234950" cy="141605"/>
          </a:xfrm>
          <a:prstGeom prst="rect">
            <a:avLst/>
          </a:prstGeom>
        </p:spPr>
        <p:txBody>
          <a:bodyPr vert="horz" wrap="square" lIns="0" tIns="12065" rIns="0" bIns="0" rtlCol="0">
            <a:spAutoFit/>
          </a:bodyPr>
          <a:lstStyle/>
          <a:p>
            <a:pPr marL="31115">
              <a:lnSpc>
                <a:spcPct val="100000"/>
              </a:lnSpc>
              <a:spcBef>
                <a:spcPts val="95"/>
              </a:spcBef>
            </a:pPr>
            <a:r>
              <a:rPr sz="200" b="1" i="1" spc="-10" dirty="0">
                <a:latin typeface="Arial"/>
                <a:cs typeface="Arial"/>
              </a:rPr>
              <a:t>MDA-</a:t>
            </a:r>
            <a:r>
              <a:rPr sz="200" b="1" i="1" dirty="0">
                <a:latin typeface="Arial"/>
                <a:cs typeface="Arial"/>
              </a:rPr>
              <a:t>MB</a:t>
            </a:r>
            <a:r>
              <a:rPr sz="200" b="1" i="1" spc="160" dirty="0">
                <a:latin typeface="Arial"/>
                <a:cs typeface="Arial"/>
              </a:rPr>
              <a:t> </a:t>
            </a:r>
            <a:r>
              <a:rPr sz="525" b="1" spc="-75" baseline="-31746" dirty="0">
                <a:latin typeface="Arial"/>
                <a:cs typeface="Arial"/>
              </a:rPr>
              <a:t>B</a:t>
            </a:r>
            <a:endParaRPr sz="525" baseline="-31746">
              <a:latin typeface="Arial"/>
              <a:cs typeface="Arial"/>
            </a:endParaRPr>
          </a:p>
          <a:p>
            <a:pPr>
              <a:lnSpc>
                <a:spcPct val="100000"/>
              </a:lnSpc>
              <a:spcBef>
                <a:spcPts val="25"/>
              </a:spcBef>
            </a:pPr>
            <a:endParaRPr sz="200">
              <a:latin typeface="Arial"/>
              <a:cs typeface="Arial"/>
            </a:endParaRPr>
          </a:p>
          <a:p>
            <a:pPr marL="25400">
              <a:lnSpc>
                <a:spcPct val="100000"/>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77" name="object 477"/>
          <p:cNvSpPr txBox="1"/>
          <p:nvPr/>
        </p:nvSpPr>
        <p:spPr>
          <a:xfrm>
            <a:off x="6480016" y="6784706"/>
            <a:ext cx="1979295" cy="1170940"/>
          </a:xfrm>
          <a:prstGeom prst="rect">
            <a:avLst/>
          </a:prstGeom>
        </p:spPr>
        <p:txBody>
          <a:bodyPr vert="horz" wrap="square" lIns="0" tIns="16510" rIns="0" bIns="0" rtlCol="0">
            <a:spAutoFit/>
          </a:bodyPr>
          <a:lstStyle/>
          <a:p>
            <a:pPr marL="43180">
              <a:lnSpc>
                <a:spcPct val="100000"/>
              </a:lnSpc>
              <a:spcBef>
                <a:spcPts val="130"/>
              </a:spcBef>
            </a:pPr>
            <a:r>
              <a:rPr sz="150" b="1" spc="-20" dirty="0">
                <a:latin typeface="Arial"/>
                <a:cs typeface="Arial"/>
              </a:rPr>
              <a:t>1750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43180">
              <a:lnSpc>
                <a:spcPct val="100000"/>
              </a:lnSpc>
            </a:pPr>
            <a:r>
              <a:rPr sz="150" b="1" spc="-20" dirty="0">
                <a:latin typeface="Arial"/>
                <a:cs typeface="Arial"/>
              </a:rPr>
              <a:t>1500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43180">
              <a:lnSpc>
                <a:spcPct val="100000"/>
              </a:lnSpc>
            </a:pPr>
            <a:r>
              <a:rPr sz="150" b="1" spc="-20" dirty="0">
                <a:latin typeface="Arial"/>
                <a:cs typeface="Arial"/>
              </a:rPr>
              <a:t>1250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43180">
              <a:lnSpc>
                <a:spcPct val="100000"/>
              </a:lnSpc>
            </a:pPr>
            <a:r>
              <a:rPr sz="150" b="1" spc="-20" dirty="0">
                <a:latin typeface="Arial"/>
                <a:cs typeface="Arial"/>
              </a:rPr>
              <a:t>1000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55244">
              <a:lnSpc>
                <a:spcPct val="100000"/>
              </a:lnSpc>
            </a:pPr>
            <a:r>
              <a:rPr sz="150" b="1" spc="-25" dirty="0">
                <a:latin typeface="Arial"/>
                <a:cs typeface="Arial"/>
              </a:rPr>
              <a:t>750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55244">
              <a:lnSpc>
                <a:spcPct val="100000"/>
              </a:lnSpc>
            </a:pPr>
            <a:r>
              <a:rPr sz="150" b="1" spc="-25" dirty="0">
                <a:latin typeface="Arial"/>
                <a:cs typeface="Arial"/>
              </a:rPr>
              <a:t>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55244">
              <a:lnSpc>
                <a:spcPct val="100000"/>
              </a:lnSpc>
            </a:pPr>
            <a:r>
              <a:rPr sz="150" b="1" spc="-25" dirty="0">
                <a:latin typeface="Arial"/>
                <a:cs typeface="Arial"/>
              </a:rPr>
              <a:t>250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79375">
              <a:lnSpc>
                <a:spcPct val="100000"/>
              </a:lnSpc>
            </a:pPr>
            <a:r>
              <a:rPr sz="150" b="1" spc="-50" dirty="0">
                <a:latin typeface="Arial"/>
                <a:cs typeface="Arial"/>
              </a:rPr>
              <a:t>0</a:t>
            </a:r>
            <a:endParaRPr sz="150">
              <a:latin typeface="Arial"/>
              <a:cs typeface="Arial"/>
            </a:endParaRPr>
          </a:p>
          <a:p>
            <a:pPr marL="133985">
              <a:lnSpc>
                <a:spcPct val="100000"/>
              </a:lnSpc>
            </a:pPr>
            <a:r>
              <a:rPr sz="150" b="1" dirty="0">
                <a:latin typeface="Arial"/>
                <a:cs typeface="Arial"/>
              </a:rPr>
              <a:t>0</a:t>
            </a:r>
            <a:r>
              <a:rPr sz="150" b="1" spc="409" dirty="0">
                <a:latin typeface="Arial"/>
                <a:cs typeface="Arial"/>
              </a:rPr>
              <a:t> </a:t>
            </a:r>
            <a:r>
              <a:rPr sz="150" b="1" dirty="0">
                <a:latin typeface="Arial"/>
                <a:cs typeface="Arial"/>
              </a:rPr>
              <a:t>7</a:t>
            </a:r>
            <a:r>
              <a:rPr sz="150" b="1" spc="370" dirty="0">
                <a:latin typeface="Arial"/>
                <a:cs typeface="Arial"/>
              </a:rPr>
              <a:t> </a:t>
            </a:r>
            <a:r>
              <a:rPr sz="150" b="1" dirty="0">
                <a:latin typeface="Arial"/>
                <a:cs typeface="Arial"/>
              </a:rPr>
              <a:t>14</a:t>
            </a:r>
            <a:r>
              <a:rPr sz="150" b="1" spc="325" dirty="0">
                <a:latin typeface="Arial"/>
                <a:cs typeface="Arial"/>
              </a:rPr>
              <a:t> </a:t>
            </a:r>
            <a:r>
              <a:rPr sz="150" b="1" dirty="0">
                <a:latin typeface="Arial"/>
                <a:cs typeface="Arial"/>
              </a:rPr>
              <a:t>17</a:t>
            </a:r>
            <a:r>
              <a:rPr sz="150" b="1" spc="320" dirty="0">
                <a:latin typeface="Arial"/>
                <a:cs typeface="Arial"/>
              </a:rPr>
              <a:t> </a:t>
            </a:r>
            <a:r>
              <a:rPr sz="150" b="1" dirty="0">
                <a:latin typeface="Arial"/>
                <a:cs typeface="Arial"/>
              </a:rPr>
              <a:t>21</a:t>
            </a:r>
            <a:r>
              <a:rPr sz="150" b="1" spc="320" dirty="0">
                <a:latin typeface="Arial"/>
                <a:cs typeface="Arial"/>
              </a:rPr>
              <a:t> </a:t>
            </a:r>
            <a:r>
              <a:rPr sz="150" b="1" dirty="0">
                <a:latin typeface="Arial"/>
                <a:cs typeface="Arial"/>
              </a:rPr>
              <a:t>24</a:t>
            </a:r>
            <a:r>
              <a:rPr sz="150" b="1" spc="330" dirty="0">
                <a:latin typeface="Arial"/>
                <a:cs typeface="Arial"/>
              </a:rPr>
              <a:t> </a:t>
            </a:r>
            <a:r>
              <a:rPr sz="150" b="1" dirty="0">
                <a:latin typeface="Arial"/>
                <a:cs typeface="Arial"/>
              </a:rPr>
              <a:t>27</a:t>
            </a:r>
            <a:r>
              <a:rPr sz="150" b="1" spc="320" dirty="0">
                <a:latin typeface="Arial"/>
                <a:cs typeface="Arial"/>
              </a:rPr>
              <a:t> </a:t>
            </a:r>
            <a:r>
              <a:rPr sz="150" b="1" dirty="0">
                <a:latin typeface="Arial"/>
                <a:cs typeface="Arial"/>
              </a:rPr>
              <a:t>31</a:t>
            </a:r>
            <a:r>
              <a:rPr sz="150" b="1" spc="325" dirty="0">
                <a:latin typeface="Arial"/>
                <a:cs typeface="Arial"/>
              </a:rPr>
              <a:t> </a:t>
            </a:r>
            <a:r>
              <a:rPr sz="150" b="1" dirty="0">
                <a:latin typeface="Arial"/>
                <a:cs typeface="Arial"/>
              </a:rPr>
              <a:t>34</a:t>
            </a:r>
            <a:r>
              <a:rPr sz="150" b="1" spc="320" dirty="0">
                <a:latin typeface="Arial"/>
                <a:cs typeface="Arial"/>
              </a:rPr>
              <a:t> </a:t>
            </a:r>
            <a:r>
              <a:rPr sz="150" b="1" dirty="0">
                <a:latin typeface="Arial"/>
                <a:cs typeface="Arial"/>
              </a:rPr>
              <a:t>38</a:t>
            </a:r>
            <a:r>
              <a:rPr sz="150" b="1" spc="325" dirty="0">
                <a:latin typeface="Arial"/>
                <a:cs typeface="Arial"/>
              </a:rPr>
              <a:t> </a:t>
            </a:r>
            <a:r>
              <a:rPr sz="150" b="1" dirty="0">
                <a:latin typeface="Arial"/>
                <a:cs typeface="Arial"/>
              </a:rPr>
              <a:t>41</a:t>
            </a:r>
            <a:r>
              <a:rPr sz="150" b="1" spc="325" dirty="0">
                <a:latin typeface="Arial"/>
                <a:cs typeface="Arial"/>
              </a:rPr>
              <a:t> </a:t>
            </a:r>
            <a:r>
              <a:rPr sz="150" b="1" dirty="0">
                <a:latin typeface="Arial"/>
                <a:cs typeface="Arial"/>
              </a:rPr>
              <a:t>45</a:t>
            </a:r>
            <a:r>
              <a:rPr sz="150" b="1" spc="320" dirty="0">
                <a:latin typeface="Arial"/>
                <a:cs typeface="Arial"/>
              </a:rPr>
              <a:t> </a:t>
            </a:r>
            <a:r>
              <a:rPr sz="150" b="1" dirty="0">
                <a:latin typeface="Arial"/>
                <a:cs typeface="Arial"/>
              </a:rPr>
              <a:t>49</a:t>
            </a:r>
            <a:r>
              <a:rPr sz="150" b="1" spc="325" dirty="0">
                <a:latin typeface="Arial"/>
                <a:cs typeface="Arial"/>
              </a:rPr>
              <a:t> </a:t>
            </a:r>
            <a:r>
              <a:rPr sz="150" b="1" spc="-25" dirty="0">
                <a:latin typeface="Arial"/>
                <a:cs typeface="Arial"/>
              </a:rPr>
              <a:t>52</a:t>
            </a:r>
            <a:endParaRPr sz="150">
              <a:latin typeface="Arial"/>
              <a:cs typeface="Arial"/>
            </a:endParaRPr>
          </a:p>
          <a:p>
            <a:pPr>
              <a:lnSpc>
                <a:spcPct val="100000"/>
              </a:lnSpc>
              <a:spcBef>
                <a:spcPts val="85"/>
              </a:spcBef>
            </a:pPr>
            <a:endParaRPr sz="150">
              <a:latin typeface="Arial"/>
              <a:cs typeface="Arial"/>
            </a:endParaRPr>
          </a:p>
          <a:p>
            <a:pPr marL="487045">
              <a:lnSpc>
                <a:spcPct val="100000"/>
              </a:lnSpc>
            </a:pPr>
            <a:r>
              <a:rPr sz="250" b="1" dirty="0">
                <a:latin typeface="Arial"/>
                <a:cs typeface="Arial"/>
              </a:rPr>
              <a:t>Days</a:t>
            </a:r>
            <a:r>
              <a:rPr sz="250" b="1" spc="100" dirty="0">
                <a:latin typeface="Arial"/>
                <a:cs typeface="Arial"/>
              </a:rPr>
              <a:t> </a:t>
            </a:r>
            <a:r>
              <a:rPr sz="250" b="1" dirty="0">
                <a:latin typeface="Arial"/>
                <a:cs typeface="Arial"/>
              </a:rPr>
              <a:t>post-</a:t>
            </a:r>
            <a:r>
              <a:rPr sz="250" b="1" spc="-10" dirty="0">
                <a:latin typeface="Arial"/>
                <a:cs typeface="Arial"/>
              </a:rPr>
              <a:t>xenograft</a:t>
            </a:r>
            <a:endParaRPr sz="250">
              <a:latin typeface="Arial"/>
              <a:cs typeface="Arial"/>
            </a:endParaRPr>
          </a:p>
          <a:p>
            <a:pPr>
              <a:lnSpc>
                <a:spcPct val="100000"/>
              </a:lnSpc>
            </a:pPr>
            <a:endParaRPr sz="250">
              <a:latin typeface="Arial"/>
              <a:cs typeface="Arial"/>
            </a:endParaRPr>
          </a:p>
          <a:p>
            <a:pPr>
              <a:lnSpc>
                <a:spcPct val="100000"/>
              </a:lnSpc>
              <a:spcBef>
                <a:spcPts val="195"/>
              </a:spcBef>
            </a:pPr>
            <a:endParaRPr sz="250">
              <a:latin typeface="Arial"/>
              <a:cs typeface="Arial"/>
            </a:endParaRPr>
          </a:p>
          <a:p>
            <a:pPr>
              <a:lnSpc>
                <a:spcPct val="100000"/>
              </a:lnSpc>
            </a:pPr>
            <a:r>
              <a:rPr sz="400" b="1" dirty="0">
                <a:latin typeface="Times New Roman"/>
                <a:cs typeface="Times New Roman"/>
              </a:rPr>
              <a:t>Figure</a:t>
            </a:r>
            <a:r>
              <a:rPr sz="400" b="1" spc="5" dirty="0">
                <a:latin typeface="Times New Roman"/>
                <a:cs typeface="Times New Roman"/>
              </a:rPr>
              <a:t> </a:t>
            </a:r>
            <a:r>
              <a:rPr sz="400" b="1" dirty="0">
                <a:latin typeface="Times New Roman"/>
                <a:cs typeface="Times New Roman"/>
              </a:rPr>
              <a:t>5</a:t>
            </a:r>
            <a:r>
              <a:rPr sz="450" b="1" dirty="0">
                <a:latin typeface="Times New Roman"/>
                <a:cs typeface="Times New Roman"/>
              </a:rPr>
              <a:t>:</a:t>
            </a:r>
            <a:r>
              <a:rPr sz="450" b="1" spc="5" dirty="0">
                <a:latin typeface="Times New Roman"/>
                <a:cs typeface="Times New Roman"/>
              </a:rPr>
              <a:t> </a:t>
            </a:r>
            <a:r>
              <a:rPr sz="450" b="1" spc="-10" dirty="0">
                <a:latin typeface="Times New Roman"/>
                <a:cs typeface="Times New Roman"/>
              </a:rPr>
              <a:t>Impact</a:t>
            </a:r>
            <a:r>
              <a:rPr sz="450" b="1" spc="10" dirty="0">
                <a:latin typeface="Times New Roman"/>
                <a:cs typeface="Times New Roman"/>
              </a:rPr>
              <a:t> </a:t>
            </a:r>
            <a:r>
              <a:rPr sz="450" b="1" dirty="0">
                <a:latin typeface="Times New Roman"/>
                <a:cs typeface="Times New Roman"/>
              </a:rPr>
              <a:t>of</a:t>
            </a:r>
            <a:r>
              <a:rPr sz="450" b="1" spc="5" dirty="0">
                <a:latin typeface="Times New Roman"/>
                <a:cs typeface="Times New Roman"/>
              </a:rPr>
              <a:t> </a:t>
            </a:r>
            <a:r>
              <a:rPr sz="450" b="1" spc="-10" dirty="0">
                <a:latin typeface="Times New Roman"/>
                <a:cs typeface="Times New Roman"/>
              </a:rPr>
              <a:t>nectin-</a:t>
            </a:r>
            <a:r>
              <a:rPr sz="450" b="1" dirty="0">
                <a:latin typeface="Times New Roman"/>
                <a:cs typeface="Times New Roman"/>
              </a:rPr>
              <a:t>4</a:t>
            </a:r>
            <a:r>
              <a:rPr sz="450" b="1" spc="5" dirty="0">
                <a:latin typeface="Times New Roman"/>
                <a:cs typeface="Times New Roman"/>
              </a:rPr>
              <a:t> </a:t>
            </a:r>
            <a:r>
              <a:rPr sz="450" b="1" dirty="0">
                <a:latin typeface="Times New Roman"/>
                <a:cs typeface="Times New Roman"/>
              </a:rPr>
              <a:t>in</a:t>
            </a:r>
            <a:r>
              <a:rPr sz="450" b="1" spc="5" dirty="0">
                <a:latin typeface="Times New Roman"/>
                <a:cs typeface="Times New Roman"/>
              </a:rPr>
              <a:t> </a:t>
            </a:r>
            <a:r>
              <a:rPr sz="450" b="1" spc="-20" dirty="0">
                <a:latin typeface="Times New Roman"/>
                <a:cs typeface="Times New Roman"/>
              </a:rPr>
              <a:t>vivo</a:t>
            </a:r>
            <a:endParaRPr sz="450">
              <a:latin typeface="Times New Roman"/>
              <a:cs typeface="Times New Roman"/>
            </a:endParaRPr>
          </a:p>
          <a:p>
            <a:pPr>
              <a:lnSpc>
                <a:spcPct val="100000"/>
              </a:lnSpc>
              <a:spcBef>
                <a:spcPts val="45"/>
              </a:spcBef>
            </a:pPr>
            <a:r>
              <a:rPr sz="300" b="1" i="1" dirty="0">
                <a:latin typeface="Times New Roman"/>
                <a:cs typeface="Times New Roman"/>
              </a:rPr>
              <a:t>A</a:t>
            </a:r>
            <a:r>
              <a:rPr sz="300" b="1" i="1" spc="-5" dirty="0">
                <a:latin typeface="Times New Roman"/>
                <a:cs typeface="Times New Roman"/>
              </a:rPr>
              <a:t> </a:t>
            </a:r>
            <a:r>
              <a:rPr sz="300" b="1" i="1" dirty="0">
                <a:latin typeface="Times New Roman"/>
                <a:cs typeface="Times New Roman"/>
              </a:rPr>
              <a:t>:</a:t>
            </a:r>
            <a:r>
              <a:rPr sz="300" b="1" i="1" spc="20" dirty="0">
                <a:latin typeface="Times New Roman"/>
                <a:cs typeface="Times New Roman"/>
              </a:rPr>
              <a:t> </a:t>
            </a:r>
            <a:r>
              <a:rPr sz="250" b="1" i="1" spc="-10" dirty="0">
                <a:latin typeface="Times New Roman"/>
                <a:cs typeface="Times New Roman"/>
              </a:rPr>
              <a:t>effects</a:t>
            </a:r>
            <a:r>
              <a:rPr sz="250" b="1" i="1" spc="10" dirty="0">
                <a:latin typeface="Times New Roman"/>
                <a:cs typeface="Times New Roman"/>
              </a:rPr>
              <a:t> </a:t>
            </a:r>
            <a:r>
              <a:rPr sz="250" b="1" i="1" dirty="0">
                <a:latin typeface="Times New Roman"/>
                <a:cs typeface="Times New Roman"/>
              </a:rPr>
              <a:t>of</a:t>
            </a:r>
            <a:r>
              <a:rPr sz="250" b="1" i="1" spc="15" dirty="0">
                <a:latin typeface="Times New Roman"/>
                <a:cs typeface="Times New Roman"/>
              </a:rPr>
              <a:t> </a:t>
            </a:r>
            <a:r>
              <a:rPr sz="250" b="1" i="1" dirty="0">
                <a:latin typeface="Times New Roman"/>
                <a:cs typeface="Times New Roman"/>
              </a:rPr>
              <a:t>the</a:t>
            </a:r>
            <a:r>
              <a:rPr sz="250" b="1" i="1" spc="10" dirty="0">
                <a:latin typeface="Times New Roman"/>
                <a:cs typeface="Times New Roman"/>
              </a:rPr>
              <a:t> </a:t>
            </a:r>
            <a:r>
              <a:rPr sz="250" b="1" i="1" dirty="0">
                <a:latin typeface="Times New Roman"/>
                <a:cs typeface="Times New Roman"/>
              </a:rPr>
              <a:t>expression</a:t>
            </a:r>
            <a:r>
              <a:rPr sz="250" b="1" i="1" spc="10" dirty="0">
                <a:latin typeface="Times New Roman"/>
                <a:cs typeface="Times New Roman"/>
              </a:rPr>
              <a:t> </a:t>
            </a:r>
            <a:r>
              <a:rPr sz="250" b="1" i="1" dirty="0">
                <a:latin typeface="Times New Roman"/>
                <a:cs typeface="Times New Roman"/>
              </a:rPr>
              <a:t>of</a:t>
            </a:r>
            <a:r>
              <a:rPr sz="250" b="1" i="1" spc="85" dirty="0">
                <a:latin typeface="Times New Roman"/>
                <a:cs typeface="Times New Roman"/>
              </a:rPr>
              <a:t> </a:t>
            </a:r>
            <a:r>
              <a:rPr sz="250" b="1" i="1" spc="-10" dirty="0">
                <a:latin typeface="Times New Roman"/>
                <a:cs typeface="Times New Roman"/>
              </a:rPr>
              <a:t>nectin-</a:t>
            </a:r>
            <a:r>
              <a:rPr sz="250" b="1" i="1" dirty="0">
                <a:latin typeface="Times New Roman"/>
                <a:cs typeface="Times New Roman"/>
              </a:rPr>
              <a:t>4</a:t>
            </a:r>
            <a:r>
              <a:rPr sz="250" b="1" i="1" spc="10" dirty="0">
                <a:latin typeface="Times New Roman"/>
                <a:cs typeface="Times New Roman"/>
              </a:rPr>
              <a:t> </a:t>
            </a:r>
            <a:r>
              <a:rPr sz="250" b="1" i="1" dirty="0">
                <a:latin typeface="Times New Roman"/>
                <a:cs typeface="Times New Roman"/>
              </a:rPr>
              <a:t>&amp;</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80" dirty="0">
                <a:latin typeface="Times New Roman"/>
                <a:cs typeface="Times New Roman"/>
              </a:rPr>
              <a:t> </a:t>
            </a:r>
            <a:r>
              <a:rPr sz="250" b="1" i="1" dirty="0">
                <a:latin typeface="Times New Roman"/>
                <a:cs typeface="Times New Roman"/>
              </a:rPr>
              <a:t>antibody</a:t>
            </a:r>
            <a:r>
              <a:rPr sz="250" b="1" i="1" spc="15"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tumor</a:t>
            </a:r>
            <a:r>
              <a:rPr sz="250" b="1" i="1" spc="10" dirty="0">
                <a:latin typeface="Times New Roman"/>
                <a:cs typeface="Times New Roman"/>
              </a:rPr>
              <a:t> </a:t>
            </a:r>
            <a:r>
              <a:rPr sz="250" b="1" i="1" dirty="0">
                <a:latin typeface="Times New Roman"/>
                <a:cs typeface="Times New Roman"/>
              </a:rPr>
              <a:t>volume</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xenograft</a:t>
            </a:r>
            <a:r>
              <a:rPr sz="250" b="1" i="1" spc="10" dirty="0">
                <a:latin typeface="Times New Roman"/>
                <a:cs typeface="Times New Roman"/>
              </a:rPr>
              <a:t> </a:t>
            </a:r>
            <a:r>
              <a:rPr sz="250" b="1" i="1" dirty="0">
                <a:latin typeface="Times New Roman"/>
                <a:cs typeface="Times New Roman"/>
              </a:rPr>
              <a:t>nude</a:t>
            </a:r>
            <a:r>
              <a:rPr sz="250" b="1" i="1" spc="10" dirty="0">
                <a:latin typeface="Times New Roman"/>
                <a:cs typeface="Times New Roman"/>
              </a:rPr>
              <a:t> </a:t>
            </a:r>
            <a:r>
              <a:rPr sz="250" b="1" i="1" spc="-20" dirty="0">
                <a:latin typeface="Times New Roman"/>
                <a:cs typeface="Times New Roman"/>
              </a:rPr>
              <a:t>mice</a:t>
            </a:r>
            <a:r>
              <a:rPr sz="250" i="1" spc="-20" dirty="0">
                <a:latin typeface="Times New Roman"/>
                <a:cs typeface="Times New Roman"/>
              </a:rPr>
              <a:t>.</a:t>
            </a:r>
            <a:endParaRPr sz="250">
              <a:latin typeface="Times New Roman"/>
              <a:cs typeface="Times New Roman"/>
            </a:endParaRPr>
          </a:p>
          <a:p>
            <a:pPr marL="80010">
              <a:lnSpc>
                <a:spcPct val="100000"/>
              </a:lnSpc>
              <a:spcBef>
                <a:spcPts val="80"/>
              </a:spcBef>
            </a:pPr>
            <a:r>
              <a:rPr sz="250" i="1" dirty="0">
                <a:latin typeface="Times New Roman"/>
                <a:cs typeface="Times New Roman"/>
              </a:rPr>
              <a:t>MDA-MB231 wt</a:t>
            </a:r>
            <a:r>
              <a:rPr sz="250" i="1" spc="5" dirty="0">
                <a:latin typeface="Times New Roman"/>
                <a:cs typeface="Times New Roman"/>
              </a:rPr>
              <a:t> </a:t>
            </a:r>
            <a:r>
              <a:rPr sz="250" i="1" dirty="0">
                <a:latin typeface="Times New Roman"/>
                <a:cs typeface="Times New Roman"/>
              </a:rPr>
              <a:t>+</a:t>
            </a:r>
            <a:r>
              <a:rPr sz="250" i="1" spc="5" dirty="0">
                <a:latin typeface="Times New Roman"/>
                <a:cs typeface="Times New Roman"/>
              </a:rPr>
              <a:t> </a:t>
            </a:r>
            <a:r>
              <a:rPr sz="250" i="1" dirty="0">
                <a:latin typeface="Times New Roman"/>
                <a:cs typeface="Times New Roman"/>
              </a:rPr>
              <a:t>PBS</a:t>
            </a:r>
            <a:r>
              <a:rPr sz="250" i="1" spc="235" dirty="0">
                <a:latin typeface="Times New Roman"/>
                <a:cs typeface="Times New Roman"/>
              </a:rPr>
              <a:t>  </a:t>
            </a:r>
            <a:r>
              <a:rPr sz="250" i="1" dirty="0">
                <a:latin typeface="Times New Roman"/>
                <a:cs typeface="Times New Roman"/>
              </a:rPr>
              <a:t>MDA-MB231</a:t>
            </a:r>
            <a:r>
              <a:rPr sz="250" i="1" spc="5" dirty="0">
                <a:latin typeface="Times New Roman"/>
                <a:cs typeface="Times New Roman"/>
              </a:rPr>
              <a:t> </a:t>
            </a:r>
            <a:r>
              <a:rPr sz="250" i="1" dirty="0">
                <a:latin typeface="Times New Roman"/>
                <a:cs typeface="Times New Roman"/>
              </a:rPr>
              <a:t>wt +</a:t>
            </a:r>
            <a:r>
              <a:rPr sz="250" i="1" spc="5" dirty="0">
                <a:latin typeface="Times New Roman"/>
                <a:cs typeface="Times New Roman"/>
              </a:rPr>
              <a:t> </a:t>
            </a:r>
            <a:r>
              <a:rPr sz="250" i="1" dirty="0">
                <a:latin typeface="Times New Roman"/>
                <a:cs typeface="Times New Roman"/>
              </a:rPr>
              <a:t>N4.61</a:t>
            </a:r>
            <a:r>
              <a:rPr sz="250" i="1" spc="300"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 +</a:t>
            </a:r>
            <a:r>
              <a:rPr sz="250" i="1" spc="5" dirty="0">
                <a:latin typeface="Times New Roman"/>
                <a:cs typeface="Times New Roman"/>
              </a:rPr>
              <a:t> </a:t>
            </a:r>
            <a:r>
              <a:rPr sz="250" i="1" dirty="0">
                <a:latin typeface="Times New Roman"/>
                <a:cs typeface="Times New Roman"/>
              </a:rPr>
              <a:t>PBS</a:t>
            </a:r>
            <a:r>
              <a:rPr sz="250" i="1" spc="265"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a:t>
            </a:r>
            <a:r>
              <a:rPr sz="250" i="1" spc="5" dirty="0">
                <a:latin typeface="Times New Roman"/>
                <a:cs typeface="Times New Roman"/>
              </a:rPr>
              <a:t> </a:t>
            </a:r>
            <a:r>
              <a:rPr sz="250" i="1"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L="7620">
              <a:lnSpc>
                <a:spcPct val="100000"/>
              </a:lnSpc>
              <a:spcBef>
                <a:spcPts val="40"/>
              </a:spcBef>
            </a:pPr>
            <a:r>
              <a:rPr sz="250" i="1" dirty="0">
                <a:latin typeface="Times New Roman"/>
                <a:cs typeface="Times New Roman"/>
              </a:rPr>
              <a:t>Black</a:t>
            </a:r>
            <a:r>
              <a:rPr sz="250" i="1" spc="5" dirty="0">
                <a:latin typeface="Times New Roman"/>
                <a:cs typeface="Times New Roman"/>
              </a:rPr>
              <a:t> </a:t>
            </a:r>
            <a:r>
              <a:rPr sz="250" i="1" dirty="0">
                <a:latin typeface="Times New Roman"/>
                <a:cs typeface="Times New Roman"/>
              </a:rPr>
              <a:t>arrow</a:t>
            </a:r>
            <a:r>
              <a:rPr sz="250" i="1" spc="10" dirty="0">
                <a:latin typeface="Times New Roman"/>
                <a:cs typeface="Times New Roman"/>
              </a:rPr>
              <a:t> </a:t>
            </a:r>
            <a:r>
              <a:rPr sz="250" i="1" dirty="0">
                <a:latin typeface="Times New Roman"/>
                <a:cs typeface="Times New Roman"/>
              </a:rPr>
              <a:t>corresponds</a:t>
            </a:r>
            <a:r>
              <a:rPr sz="250" i="1" spc="10" dirty="0">
                <a:latin typeface="Times New Roman"/>
                <a:cs typeface="Times New Roman"/>
              </a:rPr>
              <a:t> </a:t>
            </a:r>
            <a:r>
              <a:rPr sz="250" i="1" dirty="0">
                <a:latin typeface="Times New Roman"/>
                <a:cs typeface="Times New Roman"/>
              </a:rPr>
              <a:t>to</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start</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spc="-10" dirty="0">
                <a:latin typeface="Times New Roman"/>
                <a:cs typeface="Times New Roman"/>
              </a:rPr>
              <a:t>treatment</a:t>
            </a:r>
            <a:r>
              <a:rPr sz="250" i="1" spc="10" dirty="0">
                <a:latin typeface="Times New Roman"/>
                <a:cs typeface="Times New Roman"/>
              </a:rPr>
              <a:t> </a:t>
            </a:r>
            <a:r>
              <a:rPr sz="250" i="1" spc="-10" dirty="0">
                <a:latin typeface="Times New Roman"/>
                <a:cs typeface="Times New Roman"/>
              </a:rPr>
              <a:t>injection</a:t>
            </a:r>
            <a:r>
              <a:rPr sz="250" i="1" spc="5"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or</a:t>
            </a:r>
            <a:r>
              <a:rPr sz="250" i="1" spc="10"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R="5080">
              <a:lnSpc>
                <a:spcPct val="122000"/>
              </a:lnSpc>
              <a:spcBef>
                <a:spcPts val="15"/>
              </a:spcBef>
            </a:pPr>
            <a:r>
              <a:rPr sz="300" b="1" i="1" dirty="0">
                <a:latin typeface="Times New Roman"/>
                <a:cs typeface="Times New Roman"/>
              </a:rPr>
              <a:t>B</a:t>
            </a:r>
            <a:r>
              <a:rPr sz="300" b="1" i="1" spc="10" dirty="0">
                <a:latin typeface="Times New Roman"/>
                <a:cs typeface="Times New Roman"/>
              </a:rPr>
              <a:t> </a:t>
            </a:r>
            <a:r>
              <a:rPr sz="300" b="1" i="1" dirty="0">
                <a:latin typeface="Times New Roman"/>
                <a:cs typeface="Times New Roman"/>
              </a:rPr>
              <a:t>:</a:t>
            </a:r>
            <a:r>
              <a:rPr sz="300" b="1" i="1" spc="30" dirty="0">
                <a:latin typeface="Times New Roman"/>
                <a:cs typeface="Times New Roman"/>
              </a:rPr>
              <a:t> </a:t>
            </a:r>
            <a:r>
              <a:rPr sz="250" b="1" i="1" dirty="0">
                <a:latin typeface="Times New Roman"/>
                <a:cs typeface="Times New Roman"/>
              </a:rPr>
              <a:t>Effect</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15" dirty="0">
                <a:latin typeface="Times New Roman"/>
                <a:cs typeface="Times New Roman"/>
              </a:rPr>
              <a:t> </a:t>
            </a:r>
            <a:r>
              <a:rPr sz="250" b="1" i="1" dirty="0">
                <a:latin typeface="Times New Roman"/>
                <a:cs typeface="Times New Roman"/>
              </a:rPr>
              <a:t>antibody</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the</a:t>
            </a:r>
            <a:r>
              <a:rPr sz="250" b="1" i="1" spc="15" dirty="0">
                <a:latin typeface="Times New Roman"/>
                <a:cs typeface="Times New Roman"/>
              </a:rPr>
              <a:t> </a:t>
            </a:r>
            <a:r>
              <a:rPr sz="250" b="1" i="1" dirty="0">
                <a:latin typeface="Times New Roman"/>
                <a:cs typeface="Times New Roman"/>
              </a:rPr>
              <a:t>formation</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dirty="0">
                <a:latin typeface="Times New Roman"/>
                <a:cs typeface="Times New Roman"/>
              </a:rPr>
              <a:t>pulmonary</a:t>
            </a:r>
            <a:r>
              <a:rPr sz="250" b="1" i="1" spc="15" dirty="0">
                <a:latin typeface="Times New Roman"/>
                <a:cs typeface="Times New Roman"/>
              </a:rPr>
              <a:t> </a:t>
            </a:r>
            <a:r>
              <a:rPr sz="250" b="1" i="1" spc="-10" dirty="0">
                <a:latin typeface="Times New Roman"/>
                <a:cs typeface="Times New Roman"/>
              </a:rPr>
              <a:t>metastasis</a:t>
            </a:r>
            <a:r>
              <a:rPr sz="250" i="1" spc="-10" dirty="0">
                <a:latin typeface="Times New Roman"/>
                <a:cs typeface="Times New Roman"/>
              </a:rPr>
              <a:t>.</a:t>
            </a:r>
            <a:r>
              <a:rPr sz="250" i="1" spc="10" dirty="0">
                <a:latin typeface="Times New Roman"/>
                <a:cs typeface="Times New Roman"/>
              </a:rPr>
              <a:t> </a:t>
            </a:r>
            <a:r>
              <a:rPr sz="250" i="1" dirty="0">
                <a:latin typeface="Times New Roman"/>
                <a:cs typeface="Times New Roman"/>
              </a:rPr>
              <a:t>Up</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photography</a:t>
            </a:r>
            <a:r>
              <a:rPr sz="250" i="1" spc="10" dirty="0">
                <a:latin typeface="Times New Roman"/>
                <a:cs typeface="Times New Roman"/>
              </a:rPr>
              <a:t> </a:t>
            </a:r>
            <a:r>
              <a:rPr sz="250" i="1" dirty="0">
                <a:latin typeface="Times New Roman"/>
                <a:cs typeface="Times New Roman"/>
              </a:rPr>
              <a:t>of</a:t>
            </a:r>
            <a:r>
              <a:rPr sz="250" i="1" spc="9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spc="-10" dirty="0">
                <a:latin typeface="Times New Roman"/>
                <a:cs typeface="Times New Roman"/>
              </a:rPr>
              <a:t>control.</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5" dirty="0">
                <a:latin typeface="Times New Roman"/>
                <a:cs typeface="Times New Roman"/>
              </a:rPr>
              <a:t> </a:t>
            </a:r>
            <a:r>
              <a:rPr sz="250" i="1" dirty="0">
                <a:latin typeface="Times New Roman"/>
                <a:cs typeface="Times New Roman"/>
              </a:rPr>
              <a:t>middle</a:t>
            </a:r>
            <a:r>
              <a:rPr sz="250" i="1" spc="10" dirty="0">
                <a:latin typeface="Times New Roman"/>
                <a:cs typeface="Times New Roman"/>
              </a:rPr>
              <a:t> </a:t>
            </a:r>
            <a:r>
              <a:rPr sz="250" i="1" spc="-50" dirty="0">
                <a:latin typeface="Times New Roman"/>
                <a:cs typeface="Times New Roman"/>
              </a:rPr>
              <a:t>:</a:t>
            </a:r>
            <a:r>
              <a:rPr sz="250" i="1" spc="50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Bottom</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5"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N4.61</a:t>
            </a:r>
            <a:r>
              <a:rPr sz="250" i="1" spc="15" dirty="0">
                <a:latin typeface="Times New Roman"/>
                <a:cs typeface="Times New Roman"/>
              </a:rPr>
              <a:t> </a:t>
            </a:r>
            <a:r>
              <a:rPr sz="250" i="1" spc="-10" dirty="0">
                <a:latin typeface="Times New Roman"/>
                <a:cs typeface="Times New Roman"/>
              </a:rPr>
              <a:t>antibody</a:t>
            </a:r>
            <a:endParaRPr sz="250">
              <a:latin typeface="Times New Roman"/>
              <a:cs typeface="Times New Roman"/>
            </a:endParaRPr>
          </a:p>
          <a:p>
            <a:pPr marR="89535">
              <a:lnSpc>
                <a:spcPct val="114199"/>
              </a:lnSpc>
              <a:spcBef>
                <a:spcPts val="10"/>
              </a:spcBef>
            </a:pP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used</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this</a:t>
            </a:r>
            <a:r>
              <a:rPr sz="250" i="1" spc="15" dirty="0">
                <a:latin typeface="Times New Roman"/>
                <a:cs typeface="Times New Roman"/>
              </a:rPr>
              <a:t> </a:t>
            </a:r>
            <a:r>
              <a:rPr sz="250" i="1" dirty="0">
                <a:latin typeface="Times New Roman"/>
                <a:cs typeface="Times New Roman"/>
              </a:rPr>
              <a:t>test</a:t>
            </a:r>
            <a:r>
              <a:rPr sz="250" i="1" spc="10" dirty="0">
                <a:latin typeface="Times New Roman"/>
                <a:cs typeface="Times New Roman"/>
              </a:rPr>
              <a:t> </a:t>
            </a:r>
            <a:r>
              <a:rPr sz="250" i="1" dirty="0">
                <a:latin typeface="Times New Roman"/>
                <a:cs typeface="Times New Roman"/>
              </a:rPr>
              <a:t>were</a:t>
            </a:r>
            <a:r>
              <a:rPr sz="250" i="1" spc="10" dirty="0">
                <a:latin typeface="Times New Roman"/>
                <a:cs typeface="Times New Roman"/>
              </a:rPr>
              <a:t> </a:t>
            </a:r>
            <a:r>
              <a:rPr sz="250" i="1" spc="-10" dirty="0">
                <a:latin typeface="Times New Roman"/>
                <a:cs typeface="Times New Roman"/>
              </a:rPr>
              <a:t>previously</a:t>
            </a:r>
            <a:r>
              <a:rPr sz="250" i="1" spc="10" dirty="0">
                <a:latin typeface="Times New Roman"/>
                <a:cs typeface="Times New Roman"/>
              </a:rPr>
              <a:t> </a:t>
            </a:r>
            <a:r>
              <a:rPr sz="250" i="1" spc="-10" dirty="0">
                <a:latin typeface="Times New Roman"/>
                <a:cs typeface="Times New Roman"/>
              </a:rPr>
              <a:t>transfected</a:t>
            </a:r>
            <a:r>
              <a:rPr sz="250" i="1" spc="15"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spc="-10" dirty="0">
                <a:latin typeface="Times New Roman"/>
                <a:cs typeface="Times New Roman"/>
              </a:rPr>
              <a:t>luciferase</a:t>
            </a:r>
            <a:r>
              <a:rPr sz="250" i="1" spc="10" dirty="0">
                <a:latin typeface="Times New Roman"/>
                <a:cs typeface="Times New Roman"/>
              </a:rPr>
              <a:t> </a:t>
            </a:r>
            <a:r>
              <a:rPr sz="250" i="1" spc="-10" dirty="0">
                <a:latin typeface="Times New Roman"/>
                <a:cs typeface="Times New Roman"/>
              </a:rPr>
              <a:t>lentivirus.</a:t>
            </a:r>
            <a:r>
              <a:rPr sz="250" i="1" spc="10" dirty="0">
                <a:latin typeface="Times New Roman"/>
                <a:cs typeface="Times New Roman"/>
              </a:rPr>
              <a:t> </a:t>
            </a:r>
            <a:r>
              <a:rPr sz="250" i="1" dirty="0">
                <a:latin typeface="Times New Roman"/>
                <a:cs typeface="Times New Roman"/>
              </a:rPr>
              <a:t>2x10</a:t>
            </a:r>
            <a:r>
              <a:rPr sz="250" dirty="0">
                <a:latin typeface="Trebuchet MS"/>
                <a:cs typeface="Trebuchet MS"/>
              </a:rPr>
              <a:t>⁶ </a:t>
            </a: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are</a:t>
            </a:r>
            <a:r>
              <a:rPr sz="250" i="1" spc="10" dirty="0">
                <a:latin typeface="Times New Roman"/>
                <a:cs typeface="Times New Roman"/>
              </a:rPr>
              <a:t> </a:t>
            </a:r>
            <a:r>
              <a:rPr sz="250" i="1" dirty="0">
                <a:latin typeface="Times New Roman"/>
                <a:cs typeface="Times New Roman"/>
              </a:rPr>
              <a:t>injected</a:t>
            </a:r>
            <a:r>
              <a:rPr sz="250" i="1" spc="10" dirty="0">
                <a:latin typeface="Times New Roman"/>
                <a:cs typeface="Times New Roman"/>
              </a:rPr>
              <a:t> </a:t>
            </a:r>
            <a:r>
              <a:rPr sz="250" i="1" dirty="0">
                <a:latin typeface="Times New Roman"/>
                <a:cs typeface="Times New Roman"/>
              </a:rPr>
              <a:t>without</a:t>
            </a:r>
            <a:r>
              <a:rPr sz="250" i="1" spc="15" dirty="0">
                <a:latin typeface="Times New Roman"/>
                <a:cs typeface="Times New Roman"/>
              </a:rPr>
              <a:t> </a:t>
            </a:r>
            <a:r>
              <a:rPr sz="250" i="1" dirty="0">
                <a:latin typeface="Times New Roman"/>
                <a:cs typeface="Times New Roman"/>
              </a:rPr>
              <a:t>Matrigel</a:t>
            </a:r>
            <a:r>
              <a:rPr sz="200" i="1" dirty="0">
                <a:latin typeface="Times New Roman"/>
                <a:cs typeface="Times New Roman"/>
              </a:rPr>
              <a:t>®</a:t>
            </a:r>
            <a:r>
              <a:rPr sz="200" i="1" spc="15"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flank</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nude</a:t>
            </a:r>
            <a:r>
              <a:rPr sz="250" i="1" spc="10" dirty="0">
                <a:latin typeface="Times New Roman"/>
                <a:cs typeface="Times New Roman"/>
              </a:rPr>
              <a:t> </a:t>
            </a:r>
            <a:r>
              <a:rPr sz="250" i="1" spc="-10" dirty="0">
                <a:latin typeface="Times New Roman"/>
                <a:cs typeface="Times New Roman"/>
              </a:rPr>
              <a:t>mices.</a:t>
            </a:r>
            <a:r>
              <a:rPr sz="250" i="1" spc="500" dirty="0">
                <a:latin typeface="Times New Roman"/>
                <a:cs typeface="Times New Roman"/>
              </a:rPr>
              <a:t> </a:t>
            </a:r>
            <a:r>
              <a:rPr sz="250" i="1" dirty="0">
                <a:latin typeface="Times New Roman"/>
                <a:cs typeface="Times New Roman"/>
              </a:rPr>
              <a:t>The</a:t>
            </a:r>
            <a:r>
              <a:rPr sz="250" i="1" spc="-5" dirty="0">
                <a:latin typeface="Times New Roman"/>
                <a:cs typeface="Times New Roman"/>
              </a:rPr>
              <a:t> </a:t>
            </a:r>
            <a:r>
              <a:rPr sz="250" i="1" dirty="0">
                <a:latin typeface="Times New Roman"/>
                <a:cs typeface="Times New Roman"/>
              </a:rPr>
              <a:t>N4.61 was</a:t>
            </a:r>
            <a:r>
              <a:rPr sz="250" i="1" spc="-5" dirty="0">
                <a:latin typeface="Times New Roman"/>
                <a:cs typeface="Times New Roman"/>
              </a:rPr>
              <a:t> </a:t>
            </a:r>
            <a:r>
              <a:rPr sz="250" i="1" dirty="0">
                <a:latin typeface="Times New Roman"/>
                <a:cs typeface="Times New Roman"/>
              </a:rPr>
              <a:t>injected at</a:t>
            </a:r>
            <a:r>
              <a:rPr sz="250" i="1" spc="-5" dirty="0">
                <a:latin typeface="Times New Roman"/>
                <a:cs typeface="Times New Roman"/>
              </a:rPr>
              <a:t> </a:t>
            </a:r>
            <a:r>
              <a:rPr sz="250" i="1" dirty="0">
                <a:latin typeface="Times New Roman"/>
                <a:cs typeface="Times New Roman"/>
              </a:rPr>
              <a:t>concentration of</a:t>
            </a:r>
            <a:r>
              <a:rPr sz="250" i="1" spc="-5" dirty="0">
                <a:latin typeface="Times New Roman"/>
                <a:cs typeface="Times New Roman"/>
              </a:rPr>
              <a:t> </a:t>
            </a:r>
            <a:r>
              <a:rPr sz="250" i="1" spc="-10" dirty="0">
                <a:latin typeface="Times New Roman"/>
                <a:cs typeface="Times New Roman"/>
              </a:rPr>
              <a:t>500µg/week/mice.</a:t>
            </a:r>
            <a:endParaRPr sz="250">
              <a:latin typeface="Times New Roman"/>
              <a:cs typeface="Times New Roman"/>
            </a:endParaRPr>
          </a:p>
        </p:txBody>
      </p:sp>
      <p:grpSp>
        <p:nvGrpSpPr>
          <p:cNvPr id="478" name="object 478"/>
          <p:cNvGrpSpPr/>
          <p:nvPr/>
        </p:nvGrpSpPr>
        <p:grpSpPr>
          <a:xfrm>
            <a:off x="2905674" y="5144834"/>
            <a:ext cx="5680075" cy="2823210"/>
            <a:chOff x="2905674" y="5144834"/>
            <a:chExt cx="5680075" cy="2823210"/>
          </a:xfrm>
        </p:grpSpPr>
        <p:pic>
          <p:nvPicPr>
            <p:cNvPr id="479" name="object 479"/>
            <p:cNvPicPr/>
            <p:nvPr/>
          </p:nvPicPr>
          <p:blipFill>
            <a:blip r:embed="rId48" cstate="print"/>
            <a:stretch>
              <a:fillRect/>
            </a:stretch>
          </p:blipFill>
          <p:spPr>
            <a:xfrm>
              <a:off x="6489700" y="7670800"/>
              <a:ext cx="63500" cy="38100"/>
            </a:xfrm>
            <a:prstGeom prst="rect">
              <a:avLst/>
            </a:prstGeom>
          </p:spPr>
        </p:pic>
        <p:sp>
          <p:nvSpPr>
            <p:cNvPr id="480" name="object 480"/>
            <p:cNvSpPr/>
            <p:nvPr/>
          </p:nvSpPr>
          <p:spPr>
            <a:xfrm>
              <a:off x="6493148" y="7675172"/>
              <a:ext cx="56515" cy="27305"/>
            </a:xfrm>
            <a:custGeom>
              <a:avLst/>
              <a:gdLst/>
              <a:ahLst/>
              <a:cxnLst/>
              <a:rect l="l" t="t" r="r" b="b"/>
              <a:pathLst>
                <a:path w="56515" h="27304">
                  <a:moveTo>
                    <a:pt x="56341" y="0"/>
                  </a:moveTo>
                  <a:lnTo>
                    <a:pt x="0" y="0"/>
                  </a:lnTo>
                  <a:lnTo>
                    <a:pt x="0" y="27088"/>
                  </a:lnTo>
                  <a:lnTo>
                    <a:pt x="56341" y="27088"/>
                  </a:lnTo>
                  <a:lnTo>
                    <a:pt x="56341" y="0"/>
                  </a:lnTo>
                  <a:close/>
                </a:path>
              </a:pathLst>
            </a:custGeom>
            <a:solidFill>
              <a:srgbClr val="FFFFFF"/>
            </a:solidFill>
          </p:spPr>
          <p:txBody>
            <a:bodyPr wrap="square" lIns="0" tIns="0" rIns="0" bIns="0" rtlCol="0"/>
            <a:lstStyle/>
            <a:p>
              <a:endParaRPr/>
            </a:p>
          </p:txBody>
        </p:sp>
        <p:sp>
          <p:nvSpPr>
            <p:cNvPr id="481" name="object 481"/>
            <p:cNvSpPr/>
            <p:nvPr/>
          </p:nvSpPr>
          <p:spPr>
            <a:xfrm>
              <a:off x="6499986" y="768867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2" name="object 482"/>
            <p:cNvSpPr/>
            <p:nvPr/>
          </p:nvSpPr>
          <p:spPr>
            <a:xfrm>
              <a:off x="6506379" y="7688671"/>
              <a:ext cx="31750" cy="0"/>
            </a:xfrm>
            <a:custGeom>
              <a:avLst/>
              <a:gdLst/>
              <a:ahLst/>
              <a:cxnLst/>
              <a:rect l="l" t="t" r="r" b="b"/>
              <a:pathLst>
                <a:path w="31750">
                  <a:moveTo>
                    <a:pt x="0" y="0"/>
                  </a:moveTo>
                  <a:lnTo>
                    <a:pt x="6392" y="0"/>
                  </a:lnTo>
                </a:path>
                <a:path w="31750">
                  <a:moveTo>
                    <a:pt x="6392" y="0"/>
                  </a:moveTo>
                  <a:lnTo>
                    <a:pt x="12448" y="0"/>
                  </a:lnTo>
                </a:path>
                <a:path w="31750">
                  <a:moveTo>
                    <a:pt x="12448" y="0"/>
                  </a:moveTo>
                  <a:lnTo>
                    <a:pt x="18841" y="0"/>
                  </a:lnTo>
                </a:path>
                <a:path w="31750">
                  <a:moveTo>
                    <a:pt x="18841" y="0"/>
                  </a:moveTo>
                  <a:lnTo>
                    <a:pt x="25234" y="0"/>
                  </a:lnTo>
                </a:path>
                <a:path w="31750">
                  <a:moveTo>
                    <a:pt x="25234" y="0"/>
                  </a:moveTo>
                  <a:lnTo>
                    <a:pt x="31290" y="0"/>
                  </a:lnTo>
                </a:path>
              </a:pathLst>
            </a:custGeom>
            <a:ln w="6267">
              <a:solidFill>
                <a:srgbClr val="A0A0A4"/>
              </a:solidFill>
            </a:ln>
          </p:spPr>
          <p:txBody>
            <a:bodyPr wrap="square" lIns="0" tIns="0" rIns="0" bIns="0" rtlCol="0"/>
            <a:lstStyle/>
            <a:p>
              <a:endParaRPr/>
            </a:p>
          </p:txBody>
        </p:sp>
        <p:sp>
          <p:nvSpPr>
            <p:cNvPr id="483" name="object 483"/>
            <p:cNvSpPr/>
            <p:nvPr/>
          </p:nvSpPr>
          <p:spPr>
            <a:xfrm>
              <a:off x="6537670" y="768867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4" name="object 484"/>
            <p:cNvSpPr/>
            <p:nvPr/>
          </p:nvSpPr>
          <p:spPr>
            <a:xfrm>
              <a:off x="6544062" y="7685537"/>
              <a:ext cx="1905" cy="6350"/>
            </a:xfrm>
            <a:custGeom>
              <a:avLst/>
              <a:gdLst/>
              <a:ahLst/>
              <a:cxnLst/>
              <a:rect l="l" t="t" r="r" b="b"/>
              <a:pathLst>
                <a:path w="1904" h="6350">
                  <a:moveTo>
                    <a:pt x="0" y="0"/>
                  </a:moveTo>
                  <a:lnTo>
                    <a:pt x="0" y="6266"/>
                  </a:lnTo>
                  <a:lnTo>
                    <a:pt x="1681" y="6266"/>
                  </a:lnTo>
                  <a:lnTo>
                    <a:pt x="1681" y="0"/>
                  </a:lnTo>
                  <a:lnTo>
                    <a:pt x="0" y="0"/>
                  </a:lnTo>
                  <a:close/>
                </a:path>
              </a:pathLst>
            </a:custGeom>
            <a:solidFill>
              <a:srgbClr val="A0A0A4"/>
            </a:solidFill>
          </p:spPr>
          <p:txBody>
            <a:bodyPr wrap="square" lIns="0" tIns="0" rIns="0" bIns="0" rtlCol="0"/>
            <a:lstStyle/>
            <a:p>
              <a:endParaRPr/>
            </a:p>
          </p:txBody>
        </p:sp>
        <p:sp>
          <p:nvSpPr>
            <p:cNvPr id="485" name="object 485"/>
            <p:cNvSpPr/>
            <p:nvPr/>
          </p:nvSpPr>
          <p:spPr>
            <a:xfrm>
              <a:off x="6512097" y="7678243"/>
              <a:ext cx="20955" cy="20955"/>
            </a:xfrm>
            <a:custGeom>
              <a:avLst/>
              <a:gdLst/>
              <a:ahLst/>
              <a:cxnLst/>
              <a:rect l="l" t="t" r="r" b="b"/>
              <a:pathLst>
                <a:path w="20954" h="20954">
                  <a:moveTo>
                    <a:pt x="16150" y="0"/>
                  </a:moveTo>
                  <a:lnTo>
                    <a:pt x="4711" y="0"/>
                  </a:lnTo>
                  <a:lnTo>
                    <a:pt x="0" y="4707"/>
                  </a:lnTo>
                  <a:lnTo>
                    <a:pt x="0" y="16146"/>
                  </a:lnTo>
                  <a:lnTo>
                    <a:pt x="4711" y="20854"/>
                  </a:lnTo>
                  <a:lnTo>
                    <a:pt x="16150" y="20854"/>
                  </a:lnTo>
                  <a:lnTo>
                    <a:pt x="20861" y="16146"/>
                  </a:lnTo>
                  <a:lnTo>
                    <a:pt x="20861" y="10427"/>
                  </a:lnTo>
                  <a:lnTo>
                    <a:pt x="20861" y="4707"/>
                  </a:lnTo>
                  <a:lnTo>
                    <a:pt x="16150" y="0"/>
                  </a:lnTo>
                  <a:close/>
                </a:path>
              </a:pathLst>
            </a:custGeom>
            <a:solidFill>
              <a:srgbClr val="A0A0A4"/>
            </a:solidFill>
          </p:spPr>
          <p:txBody>
            <a:bodyPr wrap="square" lIns="0" tIns="0" rIns="0" bIns="0" rtlCol="0"/>
            <a:lstStyle/>
            <a:p>
              <a:endParaRPr/>
            </a:p>
          </p:txBody>
        </p:sp>
        <p:sp>
          <p:nvSpPr>
            <p:cNvPr id="486" name="object 486"/>
            <p:cNvSpPr/>
            <p:nvPr/>
          </p:nvSpPr>
          <p:spPr>
            <a:xfrm>
              <a:off x="6512099" y="7678243"/>
              <a:ext cx="20955" cy="20955"/>
            </a:xfrm>
            <a:custGeom>
              <a:avLst/>
              <a:gdLst/>
              <a:ahLst/>
              <a:cxnLst/>
              <a:rect l="l" t="t" r="r" b="b"/>
              <a:pathLst>
                <a:path w="20954" h="20954">
                  <a:moveTo>
                    <a:pt x="20860" y="10427"/>
                  </a:moveTo>
                  <a:lnTo>
                    <a:pt x="20860" y="4709"/>
                  </a:lnTo>
                  <a:lnTo>
                    <a:pt x="16149" y="0"/>
                  </a:lnTo>
                  <a:lnTo>
                    <a:pt x="10430" y="0"/>
                  </a:lnTo>
                  <a:lnTo>
                    <a:pt x="4710" y="0"/>
                  </a:lnTo>
                  <a:lnTo>
                    <a:pt x="0" y="4709"/>
                  </a:lnTo>
                  <a:lnTo>
                    <a:pt x="0" y="10427"/>
                  </a:lnTo>
                  <a:lnTo>
                    <a:pt x="0" y="16146"/>
                  </a:lnTo>
                  <a:lnTo>
                    <a:pt x="4710" y="20855"/>
                  </a:lnTo>
                  <a:lnTo>
                    <a:pt x="10430" y="20855"/>
                  </a:lnTo>
                  <a:lnTo>
                    <a:pt x="16149" y="20855"/>
                  </a:lnTo>
                  <a:lnTo>
                    <a:pt x="20860" y="16146"/>
                  </a:lnTo>
                  <a:lnTo>
                    <a:pt x="20860" y="10427"/>
                  </a:lnTo>
                  <a:close/>
                </a:path>
              </a:pathLst>
            </a:custGeom>
            <a:ln w="3175">
              <a:solidFill>
                <a:srgbClr val="A0A0A4"/>
              </a:solidFill>
            </a:ln>
          </p:spPr>
          <p:txBody>
            <a:bodyPr wrap="square" lIns="0" tIns="0" rIns="0" bIns="0" rtlCol="0"/>
            <a:lstStyle/>
            <a:p>
              <a:endParaRPr/>
            </a:p>
          </p:txBody>
        </p:sp>
        <p:pic>
          <p:nvPicPr>
            <p:cNvPr id="487" name="object 487"/>
            <p:cNvPicPr/>
            <p:nvPr/>
          </p:nvPicPr>
          <p:blipFill>
            <a:blip r:embed="rId49" cstate="print"/>
            <a:stretch>
              <a:fillRect/>
            </a:stretch>
          </p:blipFill>
          <p:spPr>
            <a:xfrm>
              <a:off x="6883400" y="7670800"/>
              <a:ext cx="63500" cy="38100"/>
            </a:xfrm>
            <a:prstGeom prst="rect">
              <a:avLst/>
            </a:prstGeom>
          </p:spPr>
        </p:pic>
        <p:sp>
          <p:nvSpPr>
            <p:cNvPr id="488" name="object 488"/>
            <p:cNvSpPr/>
            <p:nvPr/>
          </p:nvSpPr>
          <p:spPr>
            <a:xfrm>
              <a:off x="6885261" y="7677184"/>
              <a:ext cx="56515" cy="27305"/>
            </a:xfrm>
            <a:custGeom>
              <a:avLst/>
              <a:gdLst/>
              <a:ahLst/>
              <a:cxnLst/>
              <a:rect l="l" t="t" r="r" b="b"/>
              <a:pathLst>
                <a:path w="56515" h="27304">
                  <a:moveTo>
                    <a:pt x="56341" y="0"/>
                  </a:moveTo>
                  <a:lnTo>
                    <a:pt x="0" y="0"/>
                  </a:lnTo>
                  <a:lnTo>
                    <a:pt x="0" y="27088"/>
                  </a:lnTo>
                  <a:lnTo>
                    <a:pt x="56341" y="27088"/>
                  </a:lnTo>
                  <a:lnTo>
                    <a:pt x="56341" y="0"/>
                  </a:lnTo>
                  <a:close/>
                </a:path>
              </a:pathLst>
            </a:custGeom>
            <a:solidFill>
              <a:srgbClr val="FFFFFF"/>
            </a:solidFill>
          </p:spPr>
          <p:txBody>
            <a:bodyPr wrap="square" lIns="0" tIns="0" rIns="0" bIns="0" rtlCol="0"/>
            <a:lstStyle/>
            <a:p>
              <a:endParaRPr/>
            </a:p>
          </p:txBody>
        </p:sp>
        <p:sp>
          <p:nvSpPr>
            <p:cNvPr id="489" name="object 489"/>
            <p:cNvSpPr/>
            <p:nvPr/>
          </p:nvSpPr>
          <p:spPr>
            <a:xfrm>
              <a:off x="6892560" y="768998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90" name="object 490"/>
            <p:cNvSpPr/>
            <p:nvPr/>
          </p:nvSpPr>
          <p:spPr>
            <a:xfrm>
              <a:off x="6898953" y="7689981"/>
              <a:ext cx="31750" cy="0"/>
            </a:xfrm>
            <a:custGeom>
              <a:avLst/>
              <a:gdLst/>
              <a:ahLst/>
              <a:cxnLst/>
              <a:rect l="l" t="t" r="r" b="b"/>
              <a:pathLst>
                <a:path w="31750">
                  <a:moveTo>
                    <a:pt x="0" y="0"/>
                  </a:moveTo>
                  <a:lnTo>
                    <a:pt x="6392" y="0"/>
                  </a:lnTo>
                </a:path>
                <a:path w="31750">
                  <a:moveTo>
                    <a:pt x="6392" y="0"/>
                  </a:moveTo>
                  <a:lnTo>
                    <a:pt x="12448" y="0"/>
                  </a:lnTo>
                </a:path>
                <a:path w="31750">
                  <a:moveTo>
                    <a:pt x="12448" y="0"/>
                  </a:moveTo>
                  <a:lnTo>
                    <a:pt x="18841" y="0"/>
                  </a:lnTo>
                </a:path>
                <a:path w="31750">
                  <a:moveTo>
                    <a:pt x="18841" y="0"/>
                  </a:moveTo>
                  <a:lnTo>
                    <a:pt x="25234" y="0"/>
                  </a:lnTo>
                </a:path>
                <a:path w="31750">
                  <a:moveTo>
                    <a:pt x="25234" y="0"/>
                  </a:moveTo>
                  <a:lnTo>
                    <a:pt x="31290" y="0"/>
                  </a:lnTo>
                </a:path>
              </a:pathLst>
            </a:custGeom>
            <a:ln w="6267">
              <a:solidFill>
                <a:srgbClr val="A0A0A4"/>
              </a:solidFill>
            </a:ln>
          </p:spPr>
          <p:txBody>
            <a:bodyPr wrap="square" lIns="0" tIns="0" rIns="0" bIns="0" rtlCol="0"/>
            <a:lstStyle/>
            <a:p>
              <a:endParaRPr/>
            </a:p>
          </p:txBody>
        </p:sp>
        <p:sp>
          <p:nvSpPr>
            <p:cNvPr id="491" name="object 491"/>
            <p:cNvSpPr/>
            <p:nvPr/>
          </p:nvSpPr>
          <p:spPr>
            <a:xfrm>
              <a:off x="6930243" y="768998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92" name="object 492"/>
            <p:cNvSpPr/>
            <p:nvPr/>
          </p:nvSpPr>
          <p:spPr>
            <a:xfrm>
              <a:off x="6936636" y="7686847"/>
              <a:ext cx="1905" cy="6350"/>
            </a:xfrm>
            <a:custGeom>
              <a:avLst/>
              <a:gdLst/>
              <a:ahLst/>
              <a:cxnLst/>
              <a:rect l="l" t="t" r="r" b="b"/>
              <a:pathLst>
                <a:path w="1904" h="6350">
                  <a:moveTo>
                    <a:pt x="0" y="0"/>
                  </a:moveTo>
                  <a:lnTo>
                    <a:pt x="0" y="6266"/>
                  </a:lnTo>
                  <a:lnTo>
                    <a:pt x="1681" y="6266"/>
                  </a:lnTo>
                  <a:lnTo>
                    <a:pt x="1681" y="0"/>
                  </a:lnTo>
                  <a:lnTo>
                    <a:pt x="0" y="0"/>
                  </a:lnTo>
                  <a:close/>
                </a:path>
              </a:pathLst>
            </a:custGeom>
            <a:solidFill>
              <a:srgbClr val="A0A0A4"/>
            </a:solidFill>
          </p:spPr>
          <p:txBody>
            <a:bodyPr wrap="square" lIns="0" tIns="0" rIns="0" bIns="0" rtlCol="0"/>
            <a:lstStyle/>
            <a:p>
              <a:endParaRPr/>
            </a:p>
          </p:txBody>
        </p:sp>
        <p:sp>
          <p:nvSpPr>
            <p:cNvPr id="493" name="object 493"/>
            <p:cNvSpPr/>
            <p:nvPr/>
          </p:nvSpPr>
          <p:spPr>
            <a:xfrm>
              <a:off x="6901980" y="7676861"/>
              <a:ext cx="26034" cy="26034"/>
            </a:xfrm>
            <a:custGeom>
              <a:avLst/>
              <a:gdLst/>
              <a:ahLst/>
              <a:cxnLst/>
              <a:rect l="l" t="t" r="r" b="b"/>
              <a:pathLst>
                <a:path w="26034" h="26034">
                  <a:moveTo>
                    <a:pt x="13122" y="0"/>
                  </a:moveTo>
                  <a:lnTo>
                    <a:pt x="0" y="13119"/>
                  </a:lnTo>
                  <a:lnTo>
                    <a:pt x="13122" y="25901"/>
                  </a:lnTo>
                  <a:lnTo>
                    <a:pt x="25908" y="13119"/>
                  </a:lnTo>
                  <a:lnTo>
                    <a:pt x="13122" y="0"/>
                  </a:lnTo>
                  <a:close/>
                </a:path>
              </a:pathLst>
            </a:custGeom>
            <a:solidFill>
              <a:srgbClr val="A0A0A4"/>
            </a:solidFill>
          </p:spPr>
          <p:txBody>
            <a:bodyPr wrap="square" lIns="0" tIns="0" rIns="0" bIns="0" rtlCol="0"/>
            <a:lstStyle/>
            <a:p>
              <a:endParaRPr/>
            </a:p>
          </p:txBody>
        </p:sp>
        <p:sp>
          <p:nvSpPr>
            <p:cNvPr id="494" name="object 494"/>
            <p:cNvSpPr/>
            <p:nvPr/>
          </p:nvSpPr>
          <p:spPr>
            <a:xfrm>
              <a:off x="6901981" y="7676862"/>
              <a:ext cx="26034" cy="26034"/>
            </a:xfrm>
            <a:custGeom>
              <a:avLst/>
              <a:gdLst/>
              <a:ahLst/>
              <a:cxnLst/>
              <a:rect l="l" t="t" r="r" b="b"/>
              <a:pathLst>
                <a:path w="26034" h="26034">
                  <a:moveTo>
                    <a:pt x="0" y="13118"/>
                  </a:moveTo>
                  <a:lnTo>
                    <a:pt x="13121" y="25901"/>
                  </a:lnTo>
                  <a:lnTo>
                    <a:pt x="25907" y="13118"/>
                  </a:lnTo>
                  <a:lnTo>
                    <a:pt x="13121" y="0"/>
                  </a:lnTo>
                  <a:lnTo>
                    <a:pt x="0" y="13118"/>
                  </a:lnTo>
                  <a:close/>
                </a:path>
              </a:pathLst>
            </a:custGeom>
            <a:ln w="3175">
              <a:solidFill>
                <a:srgbClr val="A0A0A4"/>
              </a:solidFill>
            </a:ln>
          </p:spPr>
          <p:txBody>
            <a:bodyPr wrap="square" lIns="0" tIns="0" rIns="0" bIns="0" rtlCol="0"/>
            <a:lstStyle/>
            <a:p>
              <a:endParaRPr/>
            </a:p>
          </p:txBody>
        </p:sp>
        <p:pic>
          <p:nvPicPr>
            <p:cNvPr id="495" name="object 495"/>
            <p:cNvPicPr/>
            <p:nvPr/>
          </p:nvPicPr>
          <p:blipFill>
            <a:blip r:embed="rId50" cstate="print"/>
            <a:stretch>
              <a:fillRect/>
            </a:stretch>
          </p:blipFill>
          <p:spPr>
            <a:xfrm>
              <a:off x="7277100" y="7670800"/>
              <a:ext cx="76200" cy="38100"/>
            </a:xfrm>
            <a:prstGeom prst="rect">
              <a:avLst/>
            </a:prstGeom>
          </p:spPr>
        </p:pic>
        <p:sp>
          <p:nvSpPr>
            <p:cNvPr id="496" name="object 496"/>
            <p:cNvSpPr/>
            <p:nvPr/>
          </p:nvSpPr>
          <p:spPr>
            <a:xfrm>
              <a:off x="7289448" y="7674113"/>
              <a:ext cx="56515" cy="33655"/>
            </a:xfrm>
            <a:custGeom>
              <a:avLst/>
              <a:gdLst/>
              <a:ahLst/>
              <a:cxnLst/>
              <a:rect l="l" t="t" r="r" b="b"/>
              <a:pathLst>
                <a:path w="56515" h="33654">
                  <a:moveTo>
                    <a:pt x="56341" y="0"/>
                  </a:moveTo>
                  <a:lnTo>
                    <a:pt x="0" y="0"/>
                  </a:lnTo>
                  <a:lnTo>
                    <a:pt x="0" y="33227"/>
                  </a:lnTo>
                  <a:lnTo>
                    <a:pt x="56341" y="33227"/>
                  </a:lnTo>
                  <a:lnTo>
                    <a:pt x="56341" y="0"/>
                  </a:lnTo>
                  <a:close/>
                </a:path>
              </a:pathLst>
            </a:custGeom>
            <a:solidFill>
              <a:srgbClr val="FFFFFF"/>
            </a:solidFill>
          </p:spPr>
          <p:txBody>
            <a:bodyPr wrap="square" lIns="0" tIns="0" rIns="0" bIns="0" rtlCol="0"/>
            <a:lstStyle/>
            <a:p>
              <a:endParaRPr/>
            </a:p>
          </p:txBody>
        </p:sp>
        <p:sp>
          <p:nvSpPr>
            <p:cNvPr id="497" name="object 497"/>
            <p:cNvSpPr/>
            <p:nvPr/>
          </p:nvSpPr>
          <p:spPr>
            <a:xfrm>
              <a:off x="7293409" y="7688218"/>
              <a:ext cx="6985" cy="0"/>
            </a:xfrm>
            <a:custGeom>
              <a:avLst/>
              <a:gdLst/>
              <a:ahLst/>
              <a:cxnLst/>
              <a:rect l="l" t="t" r="r" b="b"/>
              <a:pathLst>
                <a:path w="6984">
                  <a:moveTo>
                    <a:pt x="0" y="0"/>
                  </a:moveTo>
                  <a:lnTo>
                    <a:pt x="6705" y="0"/>
                  </a:lnTo>
                </a:path>
              </a:pathLst>
            </a:custGeom>
            <a:ln w="6574">
              <a:solidFill>
                <a:srgbClr val="000000"/>
              </a:solidFill>
            </a:ln>
          </p:spPr>
          <p:txBody>
            <a:bodyPr wrap="square" lIns="0" tIns="0" rIns="0" bIns="0" rtlCol="0"/>
            <a:lstStyle/>
            <a:p>
              <a:endParaRPr/>
            </a:p>
          </p:txBody>
        </p:sp>
        <p:sp>
          <p:nvSpPr>
            <p:cNvPr id="498" name="object 498"/>
            <p:cNvSpPr/>
            <p:nvPr/>
          </p:nvSpPr>
          <p:spPr>
            <a:xfrm>
              <a:off x="7300115" y="7688218"/>
              <a:ext cx="33020" cy="0"/>
            </a:xfrm>
            <a:custGeom>
              <a:avLst/>
              <a:gdLst/>
              <a:ahLst/>
              <a:cxnLst/>
              <a:rect l="l" t="t" r="r" b="b"/>
              <a:pathLst>
                <a:path w="33020">
                  <a:moveTo>
                    <a:pt x="0" y="0"/>
                  </a:moveTo>
                  <a:lnTo>
                    <a:pt x="6352" y="0"/>
                  </a:lnTo>
                </a:path>
                <a:path w="33020">
                  <a:moveTo>
                    <a:pt x="6352" y="0"/>
                  </a:moveTo>
                  <a:lnTo>
                    <a:pt x="13058" y="0"/>
                  </a:lnTo>
                </a:path>
                <a:path w="33020">
                  <a:moveTo>
                    <a:pt x="13058" y="0"/>
                  </a:moveTo>
                  <a:lnTo>
                    <a:pt x="19410" y="0"/>
                  </a:lnTo>
                </a:path>
                <a:path w="33020">
                  <a:moveTo>
                    <a:pt x="19410" y="0"/>
                  </a:moveTo>
                  <a:lnTo>
                    <a:pt x="26116" y="0"/>
                  </a:lnTo>
                </a:path>
                <a:path w="33020">
                  <a:moveTo>
                    <a:pt x="26116" y="0"/>
                  </a:moveTo>
                  <a:lnTo>
                    <a:pt x="32821" y="0"/>
                  </a:lnTo>
                </a:path>
              </a:pathLst>
            </a:custGeom>
            <a:ln w="6574">
              <a:solidFill>
                <a:srgbClr val="000000"/>
              </a:solidFill>
            </a:ln>
          </p:spPr>
          <p:txBody>
            <a:bodyPr wrap="square" lIns="0" tIns="0" rIns="0" bIns="0" rtlCol="0"/>
            <a:lstStyle/>
            <a:p>
              <a:endParaRPr/>
            </a:p>
          </p:txBody>
        </p:sp>
        <p:sp>
          <p:nvSpPr>
            <p:cNvPr id="499" name="object 499"/>
            <p:cNvSpPr/>
            <p:nvPr/>
          </p:nvSpPr>
          <p:spPr>
            <a:xfrm>
              <a:off x="7332937" y="7688218"/>
              <a:ext cx="6350" cy="0"/>
            </a:xfrm>
            <a:custGeom>
              <a:avLst/>
              <a:gdLst/>
              <a:ahLst/>
              <a:cxnLst/>
              <a:rect l="l" t="t" r="r" b="b"/>
              <a:pathLst>
                <a:path w="6350">
                  <a:moveTo>
                    <a:pt x="0" y="0"/>
                  </a:moveTo>
                  <a:lnTo>
                    <a:pt x="6352" y="0"/>
                  </a:lnTo>
                </a:path>
              </a:pathLst>
            </a:custGeom>
            <a:ln w="6574">
              <a:solidFill>
                <a:srgbClr val="000000"/>
              </a:solidFill>
            </a:ln>
          </p:spPr>
          <p:txBody>
            <a:bodyPr wrap="square" lIns="0" tIns="0" rIns="0" bIns="0" rtlCol="0"/>
            <a:lstStyle/>
            <a:p>
              <a:endParaRPr/>
            </a:p>
          </p:txBody>
        </p:sp>
        <p:sp>
          <p:nvSpPr>
            <p:cNvPr id="500" name="object 500"/>
            <p:cNvSpPr/>
            <p:nvPr/>
          </p:nvSpPr>
          <p:spPr>
            <a:xfrm>
              <a:off x="7339289" y="7684931"/>
              <a:ext cx="1905" cy="6985"/>
            </a:xfrm>
            <a:custGeom>
              <a:avLst/>
              <a:gdLst/>
              <a:ahLst/>
              <a:cxnLst/>
              <a:rect l="l" t="t" r="r" b="b"/>
              <a:pathLst>
                <a:path w="1904" h="6984">
                  <a:moveTo>
                    <a:pt x="0" y="0"/>
                  </a:moveTo>
                  <a:lnTo>
                    <a:pt x="0" y="6573"/>
                  </a:lnTo>
                  <a:lnTo>
                    <a:pt x="1765" y="6573"/>
                  </a:lnTo>
                  <a:lnTo>
                    <a:pt x="1765" y="0"/>
                  </a:lnTo>
                  <a:lnTo>
                    <a:pt x="0" y="0"/>
                  </a:lnTo>
                  <a:close/>
                </a:path>
              </a:pathLst>
            </a:custGeom>
            <a:solidFill>
              <a:srgbClr val="000000"/>
            </a:solidFill>
          </p:spPr>
          <p:txBody>
            <a:bodyPr wrap="square" lIns="0" tIns="0" rIns="0" bIns="0" rtlCol="0"/>
            <a:lstStyle/>
            <a:p>
              <a:endParaRPr/>
            </a:p>
          </p:txBody>
        </p:sp>
        <p:sp>
          <p:nvSpPr>
            <p:cNvPr id="501" name="object 501"/>
            <p:cNvSpPr/>
            <p:nvPr/>
          </p:nvSpPr>
          <p:spPr>
            <a:xfrm>
              <a:off x="7305762" y="7677282"/>
              <a:ext cx="22225" cy="22225"/>
            </a:xfrm>
            <a:custGeom>
              <a:avLst/>
              <a:gdLst/>
              <a:ahLst/>
              <a:cxnLst/>
              <a:rect l="l" t="t" r="r" b="b"/>
              <a:pathLst>
                <a:path w="22225" h="22225">
                  <a:moveTo>
                    <a:pt x="10941" y="0"/>
                  </a:moveTo>
                  <a:lnTo>
                    <a:pt x="0" y="22228"/>
                  </a:lnTo>
                  <a:lnTo>
                    <a:pt x="21880" y="22228"/>
                  </a:lnTo>
                  <a:lnTo>
                    <a:pt x="10941" y="0"/>
                  </a:lnTo>
                  <a:close/>
                </a:path>
              </a:pathLst>
            </a:custGeom>
            <a:solidFill>
              <a:srgbClr val="000000"/>
            </a:solidFill>
          </p:spPr>
          <p:txBody>
            <a:bodyPr wrap="square" lIns="0" tIns="0" rIns="0" bIns="0" rtlCol="0"/>
            <a:lstStyle/>
            <a:p>
              <a:endParaRPr/>
            </a:p>
          </p:txBody>
        </p:sp>
        <p:sp>
          <p:nvSpPr>
            <p:cNvPr id="502" name="object 502"/>
            <p:cNvSpPr/>
            <p:nvPr/>
          </p:nvSpPr>
          <p:spPr>
            <a:xfrm>
              <a:off x="7305762" y="7677280"/>
              <a:ext cx="22225" cy="22225"/>
            </a:xfrm>
            <a:custGeom>
              <a:avLst/>
              <a:gdLst/>
              <a:ahLst/>
              <a:cxnLst/>
              <a:rect l="l" t="t" r="r" b="b"/>
              <a:pathLst>
                <a:path w="22225" h="22225">
                  <a:moveTo>
                    <a:pt x="0" y="22229"/>
                  </a:moveTo>
                  <a:lnTo>
                    <a:pt x="21881" y="22229"/>
                  </a:lnTo>
                  <a:lnTo>
                    <a:pt x="10940" y="0"/>
                  </a:lnTo>
                  <a:lnTo>
                    <a:pt x="0" y="22229"/>
                  </a:lnTo>
                  <a:close/>
                </a:path>
              </a:pathLst>
            </a:custGeom>
            <a:ln w="3175">
              <a:solidFill>
                <a:srgbClr val="000000"/>
              </a:solidFill>
            </a:ln>
          </p:spPr>
          <p:txBody>
            <a:bodyPr wrap="square" lIns="0" tIns="0" rIns="0" bIns="0" rtlCol="0"/>
            <a:lstStyle/>
            <a:p>
              <a:endParaRPr/>
            </a:p>
          </p:txBody>
        </p:sp>
        <p:pic>
          <p:nvPicPr>
            <p:cNvPr id="503" name="object 503"/>
            <p:cNvPicPr/>
            <p:nvPr/>
          </p:nvPicPr>
          <p:blipFill>
            <a:blip r:embed="rId51" cstate="print"/>
            <a:stretch>
              <a:fillRect/>
            </a:stretch>
          </p:blipFill>
          <p:spPr>
            <a:xfrm>
              <a:off x="7721600" y="7670800"/>
              <a:ext cx="63500" cy="38100"/>
            </a:xfrm>
            <a:prstGeom prst="rect">
              <a:avLst/>
            </a:prstGeom>
          </p:spPr>
        </p:pic>
        <p:sp>
          <p:nvSpPr>
            <p:cNvPr id="504" name="object 504"/>
            <p:cNvSpPr/>
            <p:nvPr/>
          </p:nvSpPr>
          <p:spPr>
            <a:xfrm>
              <a:off x="7728333" y="7674113"/>
              <a:ext cx="56515" cy="33655"/>
            </a:xfrm>
            <a:custGeom>
              <a:avLst/>
              <a:gdLst/>
              <a:ahLst/>
              <a:cxnLst/>
              <a:rect l="l" t="t" r="r" b="b"/>
              <a:pathLst>
                <a:path w="56515" h="33654">
                  <a:moveTo>
                    <a:pt x="56340" y="0"/>
                  </a:moveTo>
                  <a:lnTo>
                    <a:pt x="0" y="0"/>
                  </a:lnTo>
                  <a:lnTo>
                    <a:pt x="0" y="33227"/>
                  </a:lnTo>
                  <a:lnTo>
                    <a:pt x="56340" y="33227"/>
                  </a:lnTo>
                  <a:lnTo>
                    <a:pt x="56340" y="0"/>
                  </a:lnTo>
                  <a:close/>
                </a:path>
              </a:pathLst>
            </a:custGeom>
            <a:solidFill>
              <a:srgbClr val="FFFFFF"/>
            </a:solidFill>
          </p:spPr>
          <p:txBody>
            <a:bodyPr wrap="square" lIns="0" tIns="0" rIns="0" bIns="0" rtlCol="0"/>
            <a:lstStyle/>
            <a:p>
              <a:endParaRPr/>
            </a:p>
          </p:txBody>
        </p:sp>
        <p:sp>
          <p:nvSpPr>
            <p:cNvPr id="505" name="object 505"/>
            <p:cNvSpPr/>
            <p:nvPr/>
          </p:nvSpPr>
          <p:spPr>
            <a:xfrm>
              <a:off x="7733067" y="7692988"/>
              <a:ext cx="6350" cy="0"/>
            </a:xfrm>
            <a:custGeom>
              <a:avLst/>
              <a:gdLst/>
              <a:ahLst/>
              <a:cxnLst/>
              <a:rect l="l" t="t" r="r" b="b"/>
              <a:pathLst>
                <a:path w="6350">
                  <a:moveTo>
                    <a:pt x="0" y="0"/>
                  </a:moveTo>
                  <a:lnTo>
                    <a:pt x="6352" y="0"/>
                  </a:lnTo>
                </a:path>
              </a:pathLst>
            </a:custGeom>
            <a:ln w="6574">
              <a:solidFill>
                <a:srgbClr val="000000"/>
              </a:solidFill>
            </a:ln>
          </p:spPr>
          <p:txBody>
            <a:bodyPr wrap="square" lIns="0" tIns="0" rIns="0" bIns="0" rtlCol="0"/>
            <a:lstStyle/>
            <a:p>
              <a:endParaRPr/>
            </a:p>
          </p:txBody>
        </p:sp>
        <p:sp>
          <p:nvSpPr>
            <p:cNvPr id="506" name="object 506"/>
            <p:cNvSpPr/>
            <p:nvPr/>
          </p:nvSpPr>
          <p:spPr>
            <a:xfrm>
              <a:off x="7739420" y="7692988"/>
              <a:ext cx="33020" cy="0"/>
            </a:xfrm>
            <a:custGeom>
              <a:avLst/>
              <a:gdLst/>
              <a:ahLst/>
              <a:cxnLst/>
              <a:rect l="l" t="t" r="r" b="b"/>
              <a:pathLst>
                <a:path w="33020">
                  <a:moveTo>
                    <a:pt x="0" y="0"/>
                  </a:moveTo>
                  <a:lnTo>
                    <a:pt x="6705" y="0"/>
                  </a:lnTo>
                </a:path>
                <a:path w="33020">
                  <a:moveTo>
                    <a:pt x="6705" y="0"/>
                  </a:moveTo>
                  <a:lnTo>
                    <a:pt x="13057" y="0"/>
                  </a:lnTo>
                </a:path>
                <a:path w="33020">
                  <a:moveTo>
                    <a:pt x="13057" y="0"/>
                  </a:moveTo>
                  <a:lnTo>
                    <a:pt x="19763" y="0"/>
                  </a:lnTo>
                </a:path>
                <a:path w="33020">
                  <a:moveTo>
                    <a:pt x="19763" y="0"/>
                  </a:moveTo>
                  <a:lnTo>
                    <a:pt x="26468" y="0"/>
                  </a:lnTo>
                </a:path>
                <a:path w="33020">
                  <a:moveTo>
                    <a:pt x="26468" y="0"/>
                  </a:moveTo>
                  <a:lnTo>
                    <a:pt x="32821" y="0"/>
                  </a:lnTo>
                </a:path>
              </a:pathLst>
            </a:custGeom>
            <a:ln w="6574">
              <a:solidFill>
                <a:srgbClr val="000000"/>
              </a:solidFill>
            </a:ln>
          </p:spPr>
          <p:txBody>
            <a:bodyPr wrap="square" lIns="0" tIns="0" rIns="0" bIns="0" rtlCol="0"/>
            <a:lstStyle/>
            <a:p>
              <a:endParaRPr/>
            </a:p>
          </p:txBody>
        </p:sp>
        <p:sp>
          <p:nvSpPr>
            <p:cNvPr id="507" name="object 507"/>
            <p:cNvSpPr/>
            <p:nvPr/>
          </p:nvSpPr>
          <p:spPr>
            <a:xfrm>
              <a:off x="7772241" y="7692988"/>
              <a:ext cx="6985" cy="0"/>
            </a:xfrm>
            <a:custGeom>
              <a:avLst/>
              <a:gdLst/>
              <a:ahLst/>
              <a:cxnLst/>
              <a:rect l="l" t="t" r="r" b="b"/>
              <a:pathLst>
                <a:path w="6984">
                  <a:moveTo>
                    <a:pt x="0" y="0"/>
                  </a:moveTo>
                  <a:lnTo>
                    <a:pt x="6705" y="0"/>
                  </a:lnTo>
                </a:path>
              </a:pathLst>
            </a:custGeom>
            <a:ln w="6574">
              <a:solidFill>
                <a:srgbClr val="000000"/>
              </a:solidFill>
            </a:ln>
          </p:spPr>
          <p:txBody>
            <a:bodyPr wrap="square" lIns="0" tIns="0" rIns="0" bIns="0" rtlCol="0"/>
            <a:lstStyle/>
            <a:p>
              <a:endParaRPr/>
            </a:p>
          </p:txBody>
        </p:sp>
        <p:sp>
          <p:nvSpPr>
            <p:cNvPr id="508" name="object 508"/>
            <p:cNvSpPr/>
            <p:nvPr/>
          </p:nvSpPr>
          <p:spPr>
            <a:xfrm>
              <a:off x="7778947" y="7689701"/>
              <a:ext cx="1905" cy="6985"/>
            </a:xfrm>
            <a:custGeom>
              <a:avLst/>
              <a:gdLst/>
              <a:ahLst/>
              <a:cxnLst/>
              <a:rect l="l" t="t" r="r" b="b"/>
              <a:pathLst>
                <a:path w="1904" h="6984">
                  <a:moveTo>
                    <a:pt x="0" y="0"/>
                  </a:moveTo>
                  <a:lnTo>
                    <a:pt x="0" y="6573"/>
                  </a:lnTo>
                  <a:lnTo>
                    <a:pt x="1764" y="6573"/>
                  </a:lnTo>
                  <a:lnTo>
                    <a:pt x="1764" y="0"/>
                  </a:lnTo>
                  <a:lnTo>
                    <a:pt x="0" y="0"/>
                  </a:lnTo>
                  <a:close/>
                </a:path>
              </a:pathLst>
            </a:custGeom>
            <a:solidFill>
              <a:srgbClr val="000000"/>
            </a:solidFill>
          </p:spPr>
          <p:txBody>
            <a:bodyPr wrap="square" lIns="0" tIns="0" rIns="0" bIns="0" rtlCol="0"/>
            <a:lstStyle/>
            <a:p>
              <a:endParaRPr/>
            </a:p>
          </p:txBody>
        </p:sp>
        <p:sp>
          <p:nvSpPr>
            <p:cNvPr id="509" name="object 509"/>
            <p:cNvSpPr/>
            <p:nvPr/>
          </p:nvSpPr>
          <p:spPr>
            <a:xfrm>
              <a:off x="7745420" y="7682049"/>
              <a:ext cx="22225" cy="22225"/>
            </a:xfrm>
            <a:custGeom>
              <a:avLst/>
              <a:gdLst/>
              <a:ahLst/>
              <a:cxnLst/>
              <a:rect l="l" t="t" r="r" b="b"/>
              <a:pathLst>
                <a:path w="22225" h="22225">
                  <a:moveTo>
                    <a:pt x="21880" y="0"/>
                  </a:moveTo>
                  <a:lnTo>
                    <a:pt x="0" y="0"/>
                  </a:lnTo>
                  <a:lnTo>
                    <a:pt x="10939" y="21875"/>
                  </a:lnTo>
                  <a:lnTo>
                    <a:pt x="21880" y="0"/>
                  </a:lnTo>
                  <a:close/>
                </a:path>
              </a:pathLst>
            </a:custGeom>
            <a:solidFill>
              <a:srgbClr val="000000"/>
            </a:solidFill>
          </p:spPr>
          <p:txBody>
            <a:bodyPr wrap="square" lIns="0" tIns="0" rIns="0" bIns="0" rtlCol="0"/>
            <a:lstStyle/>
            <a:p>
              <a:endParaRPr/>
            </a:p>
          </p:txBody>
        </p:sp>
        <p:sp>
          <p:nvSpPr>
            <p:cNvPr id="510" name="object 510"/>
            <p:cNvSpPr/>
            <p:nvPr/>
          </p:nvSpPr>
          <p:spPr>
            <a:xfrm>
              <a:off x="7745419" y="7682050"/>
              <a:ext cx="22225" cy="22225"/>
            </a:xfrm>
            <a:custGeom>
              <a:avLst/>
              <a:gdLst/>
              <a:ahLst/>
              <a:cxnLst/>
              <a:rect l="l" t="t" r="r" b="b"/>
              <a:pathLst>
                <a:path w="22225" h="22225">
                  <a:moveTo>
                    <a:pt x="10940" y="21876"/>
                  </a:moveTo>
                  <a:lnTo>
                    <a:pt x="21880" y="0"/>
                  </a:lnTo>
                  <a:lnTo>
                    <a:pt x="0" y="0"/>
                  </a:lnTo>
                  <a:lnTo>
                    <a:pt x="10940" y="21876"/>
                  </a:lnTo>
                  <a:close/>
                </a:path>
              </a:pathLst>
            </a:custGeom>
            <a:ln w="3175">
              <a:solidFill>
                <a:srgbClr val="000000"/>
              </a:solidFill>
            </a:ln>
          </p:spPr>
          <p:txBody>
            <a:bodyPr wrap="square" lIns="0" tIns="0" rIns="0" bIns="0" rtlCol="0"/>
            <a:lstStyle/>
            <a:p>
              <a:endParaRPr/>
            </a:p>
          </p:txBody>
        </p:sp>
        <p:sp>
          <p:nvSpPr>
            <p:cNvPr id="511" name="object 511"/>
            <p:cNvSpPr/>
            <p:nvPr/>
          </p:nvSpPr>
          <p:spPr>
            <a:xfrm>
              <a:off x="6459296" y="6659001"/>
              <a:ext cx="2017395" cy="1306830"/>
            </a:xfrm>
            <a:custGeom>
              <a:avLst/>
              <a:gdLst/>
              <a:ahLst/>
              <a:cxnLst/>
              <a:rect l="l" t="t" r="r" b="b"/>
              <a:pathLst>
                <a:path w="2017395" h="1306829">
                  <a:moveTo>
                    <a:pt x="0" y="0"/>
                  </a:moveTo>
                  <a:lnTo>
                    <a:pt x="0" y="1306654"/>
                  </a:lnTo>
                  <a:lnTo>
                    <a:pt x="2016915" y="1306654"/>
                  </a:lnTo>
                  <a:lnTo>
                    <a:pt x="2016915" y="0"/>
                  </a:lnTo>
                  <a:lnTo>
                    <a:pt x="0" y="0"/>
                  </a:lnTo>
                  <a:close/>
                </a:path>
              </a:pathLst>
            </a:custGeom>
            <a:ln w="3867">
              <a:solidFill>
                <a:srgbClr val="000000"/>
              </a:solidFill>
            </a:ln>
          </p:spPr>
          <p:txBody>
            <a:bodyPr wrap="square" lIns="0" tIns="0" rIns="0" bIns="0" rtlCol="0"/>
            <a:lstStyle/>
            <a:p>
              <a:endParaRPr/>
            </a:p>
          </p:txBody>
        </p:sp>
        <p:pic>
          <p:nvPicPr>
            <p:cNvPr id="512" name="object 512"/>
            <p:cNvPicPr/>
            <p:nvPr/>
          </p:nvPicPr>
          <p:blipFill>
            <a:blip r:embed="rId2" cstate="print"/>
            <a:stretch>
              <a:fillRect/>
            </a:stretch>
          </p:blipFill>
          <p:spPr>
            <a:xfrm>
              <a:off x="2905674" y="5144834"/>
              <a:ext cx="5679843" cy="193399"/>
            </a:xfrm>
            <a:prstGeom prst="rect">
              <a:avLst/>
            </a:prstGeom>
          </p:spPr>
        </p:pic>
      </p:grpSp>
      <p:sp>
        <p:nvSpPr>
          <p:cNvPr id="513" name="object 513"/>
          <p:cNvSpPr txBox="1"/>
          <p:nvPr/>
        </p:nvSpPr>
        <p:spPr>
          <a:xfrm>
            <a:off x="5485355" y="5144654"/>
            <a:ext cx="534670" cy="201930"/>
          </a:xfrm>
          <a:prstGeom prst="rect">
            <a:avLst/>
          </a:prstGeom>
        </p:spPr>
        <p:txBody>
          <a:bodyPr vert="horz" wrap="square" lIns="0" tIns="13335" rIns="0" bIns="0" rtlCol="0">
            <a:spAutoFit/>
          </a:bodyPr>
          <a:lstStyle/>
          <a:p>
            <a:pPr marL="12700">
              <a:lnSpc>
                <a:spcPct val="100000"/>
              </a:lnSpc>
              <a:spcBef>
                <a:spcPts val="105"/>
              </a:spcBef>
            </a:pPr>
            <a:r>
              <a:rPr sz="1150" b="1" spc="45" dirty="0">
                <a:latin typeface="Times New Roman"/>
                <a:cs typeface="Times New Roman"/>
              </a:rPr>
              <a:t>Results</a:t>
            </a:r>
            <a:endParaRPr sz="1150">
              <a:latin typeface="Times New Roman"/>
              <a:cs typeface="Times New Roman"/>
            </a:endParaRPr>
          </a:p>
        </p:txBody>
      </p:sp>
      <p:pic>
        <p:nvPicPr>
          <p:cNvPr id="514" name="object 514"/>
          <p:cNvPicPr/>
          <p:nvPr/>
        </p:nvPicPr>
        <p:blipFill>
          <a:blip r:embed="rId52" cstate="print"/>
          <a:stretch>
            <a:fillRect/>
          </a:stretch>
        </p:blipFill>
        <p:spPr>
          <a:xfrm>
            <a:off x="2905675" y="8022619"/>
            <a:ext cx="5662735" cy="193399"/>
          </a:xfrm>
          <a:prstGeom prst="rect">
            <a:avLst/>
          </a:prstGeom>
        </p:spPr>
      </p:pic>
      <p:sp>
        <p:nvSpPr>
          <p:cNvPr id="515" name="object 515"/>
          <p:cNvSpPr txBox="1"/>
          <p:nvPr/>
        </p:nvSpPr>
        <p:spPr>
          <a:xfrm>
            <a:off x="5351372" y="8018894"/>
            <a:ext cx="771525" cy="201930"/>
          </a:xfrm>
          <a:prstGeom prst="rect">
            <a:avLst/>
          </a:prstGeom>
        </p:spPr>
        <p:txBody>
          <a:bodyPr vert="horz" wrap="square" lIns="0" tIns="13335" rIns="0" bIns="0" rtlCol="0">
            <a:spAutoFit/>
          </a:bodyPr>
          <a:lstStyle/>
          <a:p>
            <a:pPr marL="12700">
              <a:lnSpc>
                <a:spcPct val="100000"/>
              </a:lnSpc>
              <a:spcBef>
                <a:spcPts val="105"/>
              </a:spcBef>
            </a:pPr>
            <a:r>
              <a:rPr sz="1150" b="1" spc="50" dirty="0">
                <a:latin typeface="Times New Roman"/>
                <a:cs typeface="Times New Roman"/>
              </a:rPr>
              <a:t>Discussion</a:t>
            </a:r>
            <a:endParaRPr sz="1150">
              <a:latin typeface="Times New Roman"/>
              <a:cs typeface="Times New Roman"/>
            </a:endParaRPr>
          </a:p>
        </p:txBody>
      </p:sp>
      <p:sp>
        <p:nvSpPr>
          <p:cNvPr id="516" name="object 516"/>
          <p:cNvSpPr/>
          <p:nvPr/>
        </p:nvSpPr>
        <p:spPr>
          <a:xfrm>
            <a:off x="3833990" y="6622415"/>
            <a:ext cx="4332605" cy="1021715"/>
          </a:xfrm>
          <a:custGeom>
            <a:avLst/>
            <a:gdLst/>
            <a:ahLst/>
            <a:cxnLst/>
            <a:rect l="l" t="t" r="r" b="b"/>
            <a:pathLst>
              <a:path w="4332605" h="1021715">
                <a:moveTo>
                  <a:pt x="317169" y="487362"/>
                </a:moveTo>
                <a:lnTo>
                  <a:pt x="23202" y="487362"/>
                </a:lnTo>
                <a:lnTo>
                  <a:pt x="23202" y="0"/>
                </a:lnTo>
                <a:lnTo>
                  <a:pt x="0" y="0"/>
                </a:lnTo>
                <a:lnTo>
                  <a:pt x="0" y="1021143"/>
                </a:lnTo>
                <a:lnTo>
                  <a:pt x="23202" y="1021143"/>
                </a:lnTo>
                <a:lnTo>
                  <a:pt x="23202" y="510578"/>
                </a:lnTo>
                <a:lnTo>
                  <a:pt x="317169" y="510578"/>
                </a:lnTo>
                <a:lnTo>
                  <a:pt x="317169" y="487362"/>
                </a:lnTo>
                <a:close/>
              </a:path>
              <a:path w="4332605" h="1021715">
                <a:moveTo>
                  <a:pt x="820013" y="0"/>
                </a:moveTo>
                <a:lnTo>
                  <a:pt x="789063" y="0"/>
                </a:lnTo>
                <a:lnTo>
                  <a:pt x="789063" y="471893"/>
                </a:lnTo>
                <a:lnTo>
                  <a:pt x="595668" y="471893"/>
                </a:lnTo>
                <a:lnTo>
                  <a:pt x="595668" y="495096"/>
                </a:lnTo>
                <a:lnTo>
                  <a:pt x="820013" y="495096"/>
                </a:lnTo>
                <a:lnTo>
                  <a:pt x="820013" y="471893"/>
                </a:lnTo>
                <a:lnTo>
                  <a:pt x="820013" y="0"/>
                </a:lnTo>
                <a:close/>
              </a:path>
              <a:path w="4332605" h="1021715">
                <a:moveTo>
                  <a:pt x="3744214" y="54152"/>
                </a:moveTo>
                <a:lnTo>
                  <a:pt x="2684386" y="54152"/>
                </a:lnTo>
                <a:lnTo>
                  <a:pt x="2684386" y="100571"/>
                </a:lnTo>
                <a:lnTo>
                  <a:pt x="3744214" y="100571"/>
                </a:lnTo>
                <a:lnTo>
                  <a:pt x="3744214" y="54152"/>
                </a:lnTo>
                <a:close/>
              </a:path>
              <a:path w="4332605" h="1021715">
                <a:moveTo>
                  <a:pt x="3813835" y="108305"/>
                </a:moveTo>
                <a:lnTo>
                  <a:pt x="3782885" y="108305"/>
                </a:lnTo>
                <a:lnTo>
                  <a:pt x="3782885" y="750392"/>
                </a:lnTo>
                <a:lnTo>
                  <a:pt x="2668905" y="750392"/>
                </a:lnTo>
                <a:lnTo>
                  <a:pt x="2668905" y="765860"/>
                </a:lnTo>
                <a:lnTo>
                  <a:pt x="3782885" y="765860"/>
                </a:lnTo>
                <a:lnTo>
                  <a:pt x="3782885" y="858697"/>
                </a:lnTo>
                <a:lnTo>
                  <a:pt x="3813835" y="858697"/>
                </a:lnTo>
                <a:lnTo>
                  <a:pt x="3813835" y="108305"/>
                </a:lnTo>
                <a:close/>
              </a:path>
              <a:path w="4332605" h="1021715">
                <a:moveTo>
                  <a:pt x="4332148" y="974737"/>
                </a:moveTo>
                <a:lnTo>
                  <a:pt x="3210433" y="974737"/>
                </a:lnTo>
                <a:lnTo>
                  <a:pt x="3210433" y="990206"/>
                </a:lnTo>
                <a:lnTo>
                  <a:pt x="4332148" y="990206"/>
                </a:lnTo>
                <a:lnTo>
                  <a:pt x="4332148" y="974737"/>
                </a:lnTo>
                <a:close/>
              </a:path>
            </a:pathLst>
          </a:custGeom>
          <a:solidFill>
            <a:srgbClr val="FFFFFF"/>
          </a:solidFill>
        </p:spPr>
        <p:txBody>
          <a:bodyPr wrap="square" lIns="0" tIns="0" rIns="0" bIns="0" rtlCol="0"/>
          <a:lstStyle/>
          <a:p>
            <a:endParaRPr/>
          </a:p>
        </p:txBody>
      </p:sp>
      <p:sp>
        <p:nvSpPr>
          <p:cNvPr id="517" name="object 517"/>
          <p:cNvSpPr txBox="1"/>
          <p:nvPr/>
        </p:nvSpPr>
        <p:spPr>
          <a:xfrm>
            <a:off x="2929327" y="2677241"/>
            <a:ext cx="5647055" cy="737235"/>
          </a:xfrm>
          <a:prstGeom prst="rect">
            <a:avLst/>
          </a:prstGeom>
        </p:spPr>
        <p:txBody>
          <a:bodyPr vert="horz" wrap="square" lIns="0" tIns="12065" rIns="0" bIns="0" rtlCol="0">
            <a:spAutoFit/>
          </a:bodyPr>
          <a:lstStyle/>
          <a:p>
            <a:pPr marL="12700" marR="5080" algn="just">
              <a:lnSpc>
                <a:spcPct val="111100"/>
              </a:lnSpc>
              <a:spcBef>
                <a:spcPts val="95"/>
              </a:spcBef>
            </a:pPr>
            <a:r>
              <a:rPr sz="600" dirty="0">
                <a:latin typeface="Arial"/>
                <a:cs typeface="Arial"/>
              </a:rPr>
              <a:t>Nectins</a:t>
            </a:r>
            <a:r>
              <a:rPr sz="600" spc="35" dirty="0">
                <a:latin typeface="Arial"/>
                <a:cs typeface="Arial"/>
              </a:rPr>
              <a:t> </a:t>
            </a:r>
            <a:r>
              <a:rPr sz="600" dirty="0">
                <a:latin typeface="Arial"/>
                <a:cs typeface="Arial"/>
              </a:rPr>
              <a:t>are</a:t>
            </a:r>
            <a:r>
              <a:rPr sz="600" spc="40" dirty="0">
                <a:latin typeface="Arial"/>
                <a:cs typeface="Arial"/>
              </a:rPr>
              <a:t> </a:t>
            </a:r>
            <a:r>
              <a:rPr sz="600" dirty="0">
                <a:latin typeface="Arial"/>
                <a:cs typeface="Arial"/>
              </a:rPr>
              <a:t>transmembranary</a:t>
            </a:r>
            <a:r>
              <a:rPr sz="600" spc="40"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adhesion</a:t>
            </a:r>
            <a:r>
              <a:rPr sz="600" spc="40" dirty="0">
                <a:latin typeface="Arial"/>
                <a:cs typeface="Arial"/>
              </a:rPr>
              <a:t> </a:t>
            </a:r>
            <a:r>
              <a:rPr sz="600" dirty="0">
                <a:latin typeface="Arial"/>
                <a:cs typeface="Arial"/>
              </a:rPr>
              <a:t>molecules</a:t>
            </a:r>
            <a:r>
              <a:rPr sz="600" spc="35" dirty="0">
                <a:latin typeface="Arial"/>
                <a:cs typeface="Arial"/>
              </a:rPr>
              <a:t> </a:t>
            </a:r>
            <a:r>
              <a:rPr sz="600" dirty="0">
                <a:latin typeface="Arial"/>
                <a:cs typeface="Arial"/>
              </a:rPr>
              <a:t>widely</a:t>
            </a:r>
            <a:r>
              <a:rPr sz="600" spc="40" dirty="0">
                <a:latin typeface="Arial"/>
                <a:cs typeface="Arial"/>
              </a:rPr>
              <a:t> </a:t>
            </a:r>
            <a:r>
              <a:rPr sz="600" dirty="0">
                <a:latin typeface="Arial"/>
                <a:cs typeface="Arial"/>
              </a:rPr>
              <a:t>expressed</a:t>
            </a:r>
            <a:r>
              <a:rPr sz="600" spc="40" dirty="0">
                <a:latin typeface="Arial"/>
                <a:cs typeface="Arial"/>
              </a:rPr>
              <a:t> </a:t>
            </a:r>
            <a:r>
              <a:rPr sz="600" dirty="0">
                <a:latin typeface="Arial"/>
                <a:cs typeface="Arial"/>
              </a:rPr>
              <a:t>in</a:t>
            </a:r>
            <a:r>
              <a:rPr sz="600" spc="40" dirty="0">
                <a:latin typeface="Arial"/>
                <a:cs typeface="Arial"/>
              </a:rPr>
              <a:t> </a:t>
            </a:r>
            <a:r>
              <a:rPr sz="600" dirty="0">
                <a:latin typeface="Arial"/>
                <a:cs typeface="Arial"/>
              </a:rPr>
              <a:t>tissues</a:t>
            </a:r>
            <a:r>
              <a:rPr sz="600" spc="40" dirty="0">
                <a:latin typeface="Arial"/>
                <a:cs typeface="Arial"/>
              </a:rPr>
              <a:t> </a:t>
            </a:r>
            <a:r>
              <a:rPr sz="600" dirty="0">
                <a:latin typeface="Arial"/>
                <a:cs typeface="Arial"/>
              </a:rPr>
              <a:t>and</a:t>
            </a:r>
            <a:r>
              <a:rPr sz="600" spc="40" dirty="0">
                <a:latin typeface="Arial"/>
                <a:cs typeface="Arial"/>
              </a:rPr>
              <a:t> </a:t>
            </a:r>
            <a:r>
              <a:rPr sz="600" dirty="0">
                <a:latin typeface="Arial"/>
                <a:cs typeface="Arial"/>
              </a:rPr>
              <a:t>play</a:t>
            </a:r>
            <a:r>
              <a:rPr sz="600" spc="35" dirty="0">
                <a:latin typeface="Arial"/>
                <a:cs typeface="Arial"/>
              </a:rPr>
              <a:t> </a:t>
            </a:r>
            <a:r>
              <a:rPr sz="600" dirty="0">
                <a:latin typeface="Arial"/>
                <a:cs typeface="Arial"/>
              </a:rPr>
              <a:t>an</a:t>
            </a:r>
            <a:r>
              <a:rPr sz="600" spc="40" dirty="0">
                <a:latin typeface="Arial"/>
                <a:cs typeface="Arial"/>
              </a:rPr>
              <a:t> </a:t>
            </a:r>
            <a:r>
              <a:rPr sz="600" dirty="0">
                <a:latin typeface="Arial"/>
                <a:cs typeface="Arial"/>
              </a:rPr>
              <a:t>essential</a:t>
            </a:r>
            <a:r>
              <a:rPr sz="600" spc="40" dirty="0">
                <a:latin typeface="Arial"/>
                <a:cs typeface="Arial"/>
              </a:rPr>
              <a:t> </a:t>
            </a:r>
            <a:r>
              <a:rPr sz="600" dirty="0">
                <a:latin typeface="Arial"/>
                <a:cs typeface="Arial"/>
              </a:rPr>
              <a:t>role</a:t>
            </a:r>
            <a:r>
              <a:rPr sz="600" spc="40" dirty="0">
                <a:latin typeface="Arial"/>
                <a:cs typeface="Arial"/>
              </a:rPr>
              <a:t> </a:t>
            </a:r>
            <a:r>
              <a:rPr sz="600" dirty="0">
                <a:latin typeface="Arial"/>
                <a:cs typeface="Arial"/>
              </a:rPr>
              <a:t>in</a:t>
            </a:r>
            <a:r>
              <a:rPr sz="600" spc="40" dirty="0">
                <a:latin typeface="Arial"/>
                <a:cs typeface="Arial"/>
              </a:rPr>
              <a:t> </a:t>
            </a:r>
            <a:r>
              <a:rPr sz="600" dirty="0">
                <a:latin typeface="Arial"/>
                <a:cs typeface="Arial"/>
              </a:rPr>
              <a:t>most</a:t>
            </a:r>
            <a:r>
              <a:rPr sz="600" spc="35" dirty="0">
                <a:latin typeface="Arial"/>
                <a:cs typeface="Arial"/>
              </a:rPr>
              <a:t> </a:t>
            </a:r>
            <a:r>
              <a:rPr sz="600" dirty="0">
                <a:latin typeface="Arial"/>
                <a:cs typeface="Arial"/>
              </a:rPr>
              <a:t>biological</a:t>
            </a:r>
            <a:r>
              <a:rPr sz="600" spc="40" dirty="0">
                <a:latin typeface="Arial"/>
                <a:cs typeface="Arial"/>
              </a:rPr>
              <a:t> </a:t>
            </a:r>
            <a:r>
              <a:rPr sz="600" dirty="0">
                <a:latin typeface="Arial"/>
                <a:cs typeface="Arial"/>
              </a:rPr>
              <a:t>functions</a:t>
            </a:r>
            <a:r>
              <a:rPr sz="600" spc="40" dirty="0">
                <a:latin typeface="Arial"/>
                <a:cs typeface="Arial"/>
              </a:rPr>
              <a:t> </a:t>
            </a:r>
            <a:r>
              <a:rPr sz="600" dirty="0">
                <a:latin typeface="Arial"/>
                <a:cs typeface="Arial"/>
              </a:rPr>
              <a:t>during</a:t>
            </a:r>
            <a:r>
              <a:rPr sz="600" spc="40" dirty="0">
                <a:latin typeface="Arial"/>
                <a:cs typeface="Arial"/>
              </a:rPr>
              <a:t> </a:t>
            </a:r>
            <a:r>
              <a:rPr sz="600" dirty="0">
                <a:latin typeface="Arial"/>
                <a:cs typeface="Arial"/>
              </a:rPr>
              <a:t>development</a:t>
            </a:r>
            <a:r>
              <a:rPr sz="600" spc="40" dirty="0">
                <a:latin typeface="Arial"/>
                <a:cs typeface="Arial"/>
              </a:rPr>
              <a:t> </a:t>
            </a:r>
            <a:r>
              <a:rPr sz="600" spc="-25" dirty="0">
                <a:latin typeface="Arial"/>
                <a:cs typeface="Arial"/>
              </a:rPr>
              <a:t>and</a:t>
            </a:r>
            <a:r>
              <a:rPr sz="600" spc="500" dirty="0">
                <a:latin typeface="Arial"/>
                <a:cs typeface="Arial"/>
              </a:rPr>
              <a:t> </a:t>
            </a:r>
            <a:r>
              <a:rPr sz="600" dirty="0">
                <a:latin typeface="Arial"/>
                <a:cs typeface="Arial"/>
              </a:rPr>
              <a:t>adult</a:t>
            </a:r>
            <a:r>
              <a:rPr sz="600" spc="40" dirty="0">
                <a:latin typeface="Arial"/>
                <a:cs typeface="Arial"/>
              </a:rPr>
              <a:t> </a:t>
            </a:r>
            <a:r>
              <a:rPr sz="600" dirty="0">
                <a:latin typeface="Arial"/>
                <a:cs typeface="Arial"/>
              </a:rPr>
              <a:t>life</a:t>
            </a:r>
            <a:r>
              <a:rPr sz="600" spc="40" dirty="0">
                <a:latin typeface="Arial"/>
                <a:cs typeface="Arial"/>
              </a:rPr>
              <a:t> </a:t>
            </a:r>
            <a:r>
              <a:rPr sz="600" dirty="0">
                <a:latin typeface="Arial"/>
                <a:cs typeface="Arial"/>
              </a:rPr>
              <a:t>[1][2][3].</a:t>
            </a:r>
            <a:r>
              <a:rPr sz="600" spc="45" dirty="0">
                <a:latin typeface="Arial"/>
                <a:cs typeface="Arial"/>
              </a:rPr>
              <a:t> </a:t>
            </a:r>
            <a:r>
              <a:rPr sz="600" dirty="0">
                <a:latin typeface="Arial"/>
                <a:cs typeface="Arial"/>
              </a:rPr>
              <a:t>Nectin-4</a:t>
            </a:r>
            <a:r>
              <a:rPr sz="600" spc="40" dirty="0">
                <a:latin typeface="Arial"/>
                <a:cs typeface="Arial"/>
              </a:rPr>
              <a:t> </a:t>
            </a:r>
            <a:r>
              <a:rPr sz="600" dirty="0">
                <a:latin typeface="Arial"/>
                <a:cs typeface="Arial"/>
              </a:rPr>
              <a:t>is</a:t>
            </a:r>
            <a:r>
              <a:rPr sz="600" spc="45" dirty="0">
                <a:latin typeface="Arial"/>
                <a:cs typeface="Arial"/>
              </a:rPr>
              <a:t> </a:t>
            </a:r>
            <a:r>
              <a:rPr sz="600" dirty="0">
                <a:latin typeface="Arial"/>
                <a:cs typeface="Arial"/>
              </a:rPr>
              <a:t>a</a:t>
            </a:r>
            <a:r>
              <a:rPr sz="600" spc="40" dirty="0">
                <a:latin typeface="Arial"/>
                <a:cs typeface="Arial"/>
              </a:rPr>
              <a:t> </a:t>
            </a:r>
            <a:r>
              <a:rPr sz="600" dirty="0">
                <a:latin typeface="Arial"/>
                <a:cs typeface="Arial"/>
              </a:rPr>
              <a:t>transmembrane</a:t>
            </a:r>
            <a:r>
              <a:rPr sz="600" spc="45" dirty="0">
                <a:latin typeface="Arial"/>
                <a:cs typeface="Arial"/>
              </a:rPr>
              <a:t> </a:t>
            </a:r>
            <a:r>
              <a:rPr sz="600" dirty="0">
                <a:latin typeface="Arial"/>
                <a:cs typeface="Arial"/>
              </a:rPr>
              <a:t>glycoprotein</a:t>
            </a:r>
            <a:r>
              <a:rPr sz="600" spc="40" dirty="0">
                <a:latin typeface="Arial"/>
                <a:cs typeface="Arial"/>
              </a:rPr>
              <a:t> </a:t>
            </a:r>
            <a:r>
              <a:rPr sz="600" dirty="0">
                <a:latin typeface="Arial"/>
                <a:cs typeface="Arial"/>
              </a:rPr>
              <a:t>of</a:t>
            </a:r>
            <a:r>
              <a:rPr sz="600" spc="45" dirty="0">
                <a:latin typeface="Arial"/>
                <a:cs typeface="Arial"/>
              </a:rPr>
              <a:t> </a:t>
            </a:r>
            <a:r>
              <a:rPr sz="600" dirty="0">
                <a:latin typeface="Arial"/>
                <a:cs typeface="Arial"/>
              </a:rPr>
              <a:t>66kDa</a:t>
            </a:r>
            <a:r>
              <a:rPr sz="600" spc="40" dirty="0">
                <a:latin typeface="Arial"/>
                <a:cs typeface="Arial"/>
              </a:rPr>
              <a:t> </a:t>
            </a:r>
            <a:r>
              <a:rPr sz="600" dirty="0">
                <a:latin typeface="Arial"/>
                <a:cs typeface="Arial"/>
              </a:rPr>
              <a:t>localized</a:t>
            </a:r>
            <a:r>
              <a:rPr sz="600" spc="45" dirty="0">
                <a:latin typeface="Arial"/>
                <a:cs typeface="Arial"/>
              </a:rPr>
              <a:t> </a:t>
            </a:r>
            <a:r>
              <a:rPr sz="600" dirty="0">
                <a:latin typeface="Arial"/>
                <a:cs typeface="Arial"/>
              </a:rPr>
              <a:t>at</a:t>
            </a:r>
            <a:r>
              <a:rPr sz="600" spc="40" dirty="0">
                <a:latin typeface="Arial"/>
                <a:cs typeface="Arial"/>
              </a:rPr>
              <a:t> </a:t>
            </a:r>
            <a:r>
              <a:rPr sz="600" dirty="0">
                <a:latin typeface="Arial"/>
                <a:cs typeface="Arial"/>
              </a:rPr>
              <a:t>the</a:t>
            </a:r>
            <a:r>
              <a:rPr sz="600" spc="45" dirty="0">
                <a:latin typeface="Arial"/>
                <a:cs typeface="Arial"/>
              </a:rPr>
              <a:t> </a:t>
            </a:r>
            <a:r>
              <a:rPr sz="600" dirty="0">
                <a:latin typeface="Arial"/>
                <a:cs typeface="Arial"/>
              </a:rPr>
              <a:t>adherens</a:t>
            </a:r>
            <a:r>
              <a:rPr sz="600" spc="40" dirty="0">
                <a:latin typeface="Arial"/>
                <a:cs typeface="Arial"/>
              </a:rPr>
              <a:t> </a:t>
            </a:r>
            <a:r>
              <a:rPr sz="600" dirty="0">
                <a:latin typeface="Arial"/>
                <a:cs typeface="Arial"/>
              </a:rPr>
              <a:t>junctions</a:t>
            </a:r>
            <a:r>
              <a:rPr sz="600" spc="45" dirty="0">
                <a:latin typeface="Arial"/>
                <a:cs typeface="Arial"/>
              </a:rPr>
              <a:t> </a:t>
            </a:r>
            <a:r>
              <a:rPr sz="600" dirty="0">
                <a:latin typeface="Arial"/>
                <a:cs typeface="Arial"/>
              </a:rPr>
              <a:t>[4][5].</a:t>
            </a:r>
            <a:r>
              <a:rPr sz="600" spc="30" dirty="0">
                <a:latin typeface="Arial"/>
                <a:cs typeface="Arial"/>
              </a:rPr>
              <a:t> </a:t>
            </a:r>
            <a:r>
              <a:rPr sz="600" spc="-10" dirty="0">
                <a:latin typeface="Arial"/>
                <a:cs typeface="Arial"/>
              </a:rPr>
              <a:t>TACE/ADAM-</a:t>
            </a:r>
            <a:r>
              <a:rPr sz="600" dirty="0">
                <a:latin typeface="Arial"/>
                <a:cs typeface="Arial"/>
              </a:rPr>
              <a:t>17,</a:t>
            </a:r>
            <a:r>
              <a:rPr sz="600" spc="40" dirty="0">
                <a:latin typeface="Arial"/>
                <a:cs typeface="Arial"/>
              </a:rPr>
              <a:t> </a:t>
            </a:r>
            <a:r>
              <a:rPr sz="600" dirty="0">
                <a:latin typeface="Arial"/>
                <a:cs typeface="Arial"/>
              </a:rPr>
              <a:t>a</a:t>
            </a:r>
            <a:r>
              <a:rPr sz="600" spc="45" dirty="0">
                <a:latin typeface="Arial"/>
                <a:cs typeface="Arial"/>
              </a:rPr>
              <a:t> </a:t>
            </a:r>
            <a:r>
              <a:rPr sz="600" dirty="0">
                <a:latin typeface="Arial"/>
                <a:cs typeface="Arial"/>
              </a:rPr>
              <a:t>metalloprotease</a:t>
            </a:r>
            <a:r>
              <a:rPr sz="600" spc="40" dirty="0">
                <a:latin typeface="Arial"/>
                <a:cs typeface="Arial"/>
              </a:rPr>
              <a:t> </a:t>
            </a:r>
            <a:r>
              <a:rPr sz="600" dirty="0">
                <a:latin typeface="Arial"/>
                <a:cs typeface="Arial"/>
              </a:rPr>
              <a:t>responsible</a:t>
            </a:r>
            <a:r>
              <a:rPr sz="600" spc="45" dirty="0">
                <a:latin typeface="Arial"/>
                <a:cs typeface="Arial"/>
              </a:rPr>
              <a:t> </a:t>
            </a:r>
            <a:r>
              <a:rPr sz="600" spc="-25" dirty="0">
                <a:latin typeface="Arial"/>
                <a:cs typeface="Arial"/>
              </a:rPr>
              <a:t>of</a:t>
            </a:r>
            <a:r>
              <a:rPr sz="600" spc="500" dirty="0">
                <a:latin typeface="Arial"/>
                <a:cs typeface="Arial"/>
              </a:rPr>
              <a:t> </a:t>
            </a:r>
            <a:r>
              <a:rPr sz="600" dirty="0">
                <a:latin typeface="Arial"/>
                <a:cs typeface="Arial"/>
              </a:rPr>
              <a:t>the</a:t>
            </a:r>
            <a:r>
              <a:rPr sz="600" spc="20" dirty="0">
                <a:latin typeface="Arial"/>
                <a:cs typeface="Arial"/>
              </a:rPr>
              <a:t> </a:t>
            </a:r>
            <a:r>
              <a:rPr sz="600" dirty="0">
                <a:latin typeface="Arial"/>
                <a:cs typeface="Arial"/>
              </a:rPr>
              <a:t>cleavage</a:t>
            </a:r>
            <a:r>
              <a:rPr sz="600" spc="35" dirty="0">
                <a:latin typeface="Arial"/>
                <a:cs typeface="Arial"/>
              </a:rPr>
              <a:t> </a:t>
            </a:r>
            <a:r>
              <a:rPr sz="600" dirty="0">
                <a:latin typeface="Arial"/>
                <a:cs typeface="Arial"/>
              </a:rPr>
              <a:t>of</a:t>
            </a:r>
            <a:r>
              <a:rPr sz="600" spc="30" dirty="0">
                <a:latin typeface="Arial"/>
                <a:cs typeface="Arial"/>
              </a:rPr>
              <a:t> </a:t>
            </a:r>
            <a:r>
              <a:rPr sz="600" dirty="0">
                <a:latin typeface="Arial"/>
                <a:cs typeface="Arial"/>
              </a:rPr>
              <a:t>nectin-4</a:t>
            </a:r>
            <a:r>
              <a:rPr sz="600" spc="35" dirty="0">
                <a:latin typeface="Arial"/>
                <a:cs typeface="Arial"/>
              </a:rPr>
              <a:t> </a:t>
            </a:r>
            <a:r>
              <a:rPr sz="600" dirty="0">
                <a:latin typeface="Arial"/>
                <a:cs typeface="Arial"/>
              </a:rPr>
              <a:t>extracellular</a:t>
            </a:r>
            <a:r>
              <a:rPr sz="600" spc="30" dirty="0">
                <a:latin typeface="Arial"/>
                <a:cs typeface="Arial"/>
              </a:rPr>
              <a:t> </a:t>
            </a:r>
            <a:r>
              <a:rPr sz="600" dirty="0">
                <a:latin typeface="Arial"/>
                <a:cs typeface="Arial"/>
              </a:rPr>
              <a:t>region</a:t>
            </a:r>
            <a:r>
              <a:rPr sz="600" spc="35" dirty="0">
                <a:latin typeface="Arial"/>
                <a:cs typeface="Arial"/>
              </a:rPr>
              <a:t> </a:t>
            </a:r>
            <a:r>
              <a:rPr sz="600" dirty="0">
                <a:latin typeface="Arial"/>
                <a:cs typeface="Arial"/>
              </a:rPr>
              <a:t>and</a:t>
            </a:r>
            <a:r>
              <a:rPr sz="600" spc="30" dirty="0">
                <a:latin typeface="Arial"/>
                <a:cs typeface="Arial"/>
              </a:rPr>
              <a:t> </a:t>
            </a:r>
            <a:r>
              <a:rPr sz="600" dirty="0">
                <a:latin typeface="Arial"/>
                <a:cs typeface="Arial"/>
              </a:rPr>
              <a:t>the</a:t>
            </a:r>
            <a:r>
              <a:rPr sz="600" spc="35" dirty="0">
                <a:latin typeface="Arial"/>
                <a:cs typeface="Arial"/>
              </a:rPr>
              <a:t> </a:t>
            </a:r>
            <a:r>
              <a:rPr sz="600" dirty="0">
                <a:latin typeface="Arial"/>
                <a:cs typeface="Arial"/>
              </a:rPr>
              <a:t>production</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a</a:t>
            </a:r>
            <a:r>
              <a:rPr sz="600" spc="30" dirty="0">
                <a:latin typeface="Arial"/>
                <a:cs typeface="Arial"/>
              </a:rPr>
              <a:t> </a:t>
            </a:r>
            <a:r>
              <a:rPr sz="600" dirty="0">
                <a:latin typeface="Arial"/>
                <a:cs typeface="Arial"/>
              </a:rPr>
              <a:t>soluble</a:t>
            </a:r>
            <a:r>
              <a:rPr sz="600" spc="35" dirty="0">
                <a:latin typeface="Arial"/>
                <a:cs typeface="Arial"/>
              </a:rPr>
              <a:t> </a:t>
            </a:r>
            <a:r>
              <a:rPr sz="600" dirty="0">
                <a:latin typeface="Arial"/>
                <a:cs typeface="Arial"/>
              </a:rPr>
              <a:t>form</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43kDa</a:t>
            </a:r>
            <a:r>
              <a:rPr sz="600" spc="30" dirty="0">
                <a:latin typeface="Arial"/>
                <a:cs typeface="Arial"/>
              </a:rPr>
              <a:t> </a:t>
            </a:r>
            <a:r>
              <a:rPr sz="600" dirty="0">
                <a:latin typeface="Arial"/>
                <a:cs typeface="Arial"/>
              </a:rPr>
              <a:t>[6][7].</a:t>
            </a:r>
            <a:r>
              <a:rPr sz="600" spc="35" dirty="0">
                <a:latin typeface="Arial"/>
                <a:cs typeface="Arial"/>
              </a:rPr>
              <a:t> </a:t>
            </a:r>
            <a:r>
              <a:rPr sz="600" dirty="0">
                <a:latin typeface="Arial"/>
                <a:cs typeface="Arial"/>
              </a:rPr>
              <a:t>Several</a:t>
            </a:r>
            <a:r>
              <a:rPr sz="600" spc="30" dirty="0">
                <a:latin typeface="Arial"/>
                <a:cs typeface="Arial"/>
              </a:rPr>
              <a:t> </a:t>
            </a:r>
            <a:r>
              <a:rPr sz="600" dirty="0">
                <a:latin typeface="Arial"/>
                <a:cs typeface="Arial"/>
              </a:rPr>
              <a:t>studies</a:t>
            </a:r>
            <a:r>
              <a:rPr sz="600" spc="35" dirty="0">
                <a:latin typeface="Arial"/>
                <a:cs typeface="Arial"/>
              </a:rPr>
              <a:t> </a:t>
            </a:r>
            <a:r>
              <a:rPr sz="600" dirty="0">
                <a:latin typeface="Arial"/>
                <a:cs typeface="Arial"/>
              </a:rPr>
              <a:t>demonstrated</a:t>
            </a:r>
            <a:r>
              <a:rPr sz="600" spc="30" dirty="0">
                <a:latin typeface="Arial"/>
                <a:cs typeface="Arial"/>
              </a:rPr>
              <a:t> </a:t>
            </a:r>
            <a:r>
              <a:rPr sz="600" dirty="0">
                <a:latin typeface="Arial"/>
                <a:cs typeface="Arial"/>
              </a:rPr>
              <a:t>the</a:t>
            </a:r>
            <a:r>
              <a:rPr sz="600" spc="35" dirty="0">
                <a:latin typeface="Arial"/>
                <a:cs typeface="Arial"/>
              </a:rPr>
              <a:t> </a:t>
            </a:r>
            <a:r>
              <a:rPr sz="600" dirty="0">
                <a:latin typeface="Arial"/>
                <a:cs typeface="Arial"/>
              </a:rPr>
              <a:t>role</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nectin-4</a:t>
            </a:r>
            <a:r>
              <a:rPr sz="600" spc="30" dirty="0">
                <a:latin typeface="Arial"/>
                <a:cs typeface="Arial"/>
              </a:rPr>
              <a:t> </a:t>
            </a:r>
            <a:r>
              <a:rPr sz="600" dirty="0">
                <a:latin typeface="Arial"/>
                <a:cs typeface="Arial"/>
              </a:rPr>
              <a:t>in</a:t>
            </a:r>
            <a:r>
              <a:rPr sz="600" spc="35" dirty="0">
                <a:latin typeface="Arial"/>
                <a:cs typeface="Arial"/>
              </a:rPr>
              <a:t> </a:t>
            </a:r>
            <a:r>
              <a:rPr sz="600" dirty="0">
                <a:latin typeface="Arial"/>
                <a:cs typeface="Arial"/>
              </a:rPr>
              <a:t>the</a:t>
            </a:r>
            <a:r>
              <a:rPr sz="600" spc="35" dirty="0">
                <a:latin typeface="Arial"/>
                <a:cs typeface="Arial"/>
              </a:rPr>
              <a:t> </a:t>
            </a:r>
            <a:r>
              <a:rPr sz="600" spc="-10" dirty="0">
                <a:latin typeface="Arial"/>
                <a:cs typeface="Arial"/>
              </a:rPr>
              <a:t>infection</a:t>
            </a:r>
            <a:r>
              <a:rPr sz="600" spc="500" dirty="0">
                <a:latin typeface="Arial"/>
                <a:cs typeface="Arial"/>
              </a:rPr>
              <a:t> </a:t>
            </a:r>
            <a:r>
              <a:rPr sz="600" dirty="0">
                <a:latin typeface="Arial"/>
                <a:cs typeface="Arial"/>
              </a:rPr>
              <a:t>by</a:t>
            </a:r>
            <a:r>
              <a:rPr sz="600" spc="5" dirty="0">
                <a:latin typeface="Arial"/>
                <a:cs typeface="Arial"/>
              </a:rPr>
              <a:t> </a:t>
            </a:r>
            <a:r>
              <a:rPr sz="600" dirty="0">
                <a:latin typeface="Arial"/>
                <a:cs typeface="Arial"/>
              </a:rPr>
              <a:t>measles</a:t>
            </a:r>
            <a:r>
              <a:rPr sz="600" spc="5" dirty="0">
                <a:latin typeface="Arial"/>
                <a:cs typeface="Arial"/>
              </a:rPr>
              <a:t> </a:t>
            </a:r>
            <a:r>
              <a:rPr sz="600" dirty="0">
                <a:latin typeface="Arial"/>
                <a:cs typeface="Arial"/>
              </a:rPr>
              <a:t>virus</a:t>
            </a:r>
            <a:r>
              <a:rPr sz="600" spc="10" dirty="0">
                <a:latin typeface="Arial"/>
                <a:cs typeface="Arial"/>
              </a:rPr>
              <a:t> </a:t>
            </a:r>
            <a:r>
              <a:rPr sz="600" dirty="0">
                <a:latin typeface="Arial"/>
                <a:cs typeface="Arial"/>
              </a:rPr>
              <a:t>[8][9].</a:t>
            </a:r>
            <a:r>
              <a:rPr sz="600" spc="5" dirty="0">
                <a:latin typeface="Arial"/>
                <a:cs typeface="Arial"/>
              </a:rPr>
              <a:t> </a:t>
            </a:r>
            <a:r>
              <a:rPr sz="600" dirty="0">
                <a:latin typeface="Arial"/>
                <a:cs typeface="Arial"/>
              </a:rPr>
              <a:t>Moreover,</a:t>
            </a:r>
            <a:r>
              <a:rPr sz="600" spc="10" dirty="0">
                <a:latin typeface="Arial"/>
                <a:cs typeface="Arial"/>
              </a:rPr>
              <a:t> </a:t>
            </a:r>
            <a:r>
              <a:rPr sz="600" dirty="0">
                <a:latin typeface="Arial"/>
                <a:cs typeface="Arial"/>
              </a:rPr>
              <a:t>nectin-4</a:t>
            </a:r>
            <a:r>
              <a:rPr sz="600" spc="5" dirty="0">
                <a:latin typeface="Arial"/>
                <a:cs typeface="Arial"/>
              </a:rPr>
              <a:t> </a:t>
            </a:r>
            <a:r>
              <a:rPr sz="600" dirty="0">
                <a:latin typeface="Arial"/>
                <a:cs typeface="Arial"/>
              </a:rPr>
              <a:t>mutations</a:t>
            </a:r>
            <a:r>
              <a:rPr sz="600" spc="10" dirty="0">
                <a:latin typeface="Arial"/>
                <a:cs typeface="Arial"/>
              </a:rPr>
              <a:t> </a:t>
            </a:r>
            <a:r>
              <a:rPr sz="600" dirty="0">
                <a:latin typeface="Arial"/>
                <a:cs typeface="Arial"/>
              </a:rPr>
              <a:t>are</a:t>
            </a:r>
            <a:r>
              <a:rPr sz="600" spc="5" dirty="0">
                <a:latin typeface="Arial"/>
                <a:cs typeface="Arial"/>
              </a:rPr>
              <a:t> </a:t>
            </a:r>
            <a:r>
              <a:rPr sz="600" dirty="0">
                <a:latin typeface="Arial"/>
                <a:cs typeface="Arial"/>
              </a:rPr>
              <a:t>involved</a:t>
            </a:r>
            <a:r>
              <a:rPr sz="600" spc="10" dirty="0">
                <a:latin typeface="Arial"/>
                <a:cs typeface="Arial"/>
              </a:rPr>
              <a:t> </a:t>
            </a:r>
            <a:r>
              <a:rPr sz="600" dirty="0">
                <a:latin typeface="Arial"/>
                <a:cs typeface="Arial"/>
              </a:rPr>
              <a:t>in</a:t>
            </a:r>
            <a:r>
              <a:rPr sz="600" spc="5" dirty="0">
                <a:latin typeface="Arial"/>
                <a:cs typeface="Arial"/>
              </a:rPr>
              <a:t> </a:t>
            </a:r>
            <a:r>
              <a:rPr sz="600" dirty="0">
                <a:latin typeface="Arial"/>
                <a:cs typeface="Arial"/>
              </a:rPr>
              <a:t>Ectodermal</a:t>
            </a:r>
            <a:r>
              <a:rPr sz="600" spc="5" dirty="0">
                <a:latin typeface="Arial"/>
                <a:cs typeface="Arial"/>
              </a:rPr>
              <a:t> </a:t>
            </a:r>
            <a:r>
              <a:rPr sz="600" dirty="0">
                <a:latin typeface="Arial"/>
                <a:cs typeface="Arial"/>
              </a:rPr>
              <a:t>Dysplasia</a:t>
            </a:r>
            <a:r>
              <a:rPr sz="600" spc="10" dirty="0">
                <a:latin typeface="Arial"/>
                <a:cs typeface="Arial"/>
              </a:rPr>
              <a:t> </a:t>
            </a:r>
            <a:r>
              <a:rPr sz="600" dirty="0">
                <a:latin typeface="Arial"/>
                <a:cs typeface="Arial"/>
              </a:rPr>
              <a:t>Syndactyly</a:t>
            </a:r>
            <a:r>
              <a:rPr sz="600" spc="5" dirty="0">
                <a:latin typeface="Arial"/>
                <a:cs typeface="Arial"/>
              </a:rPr>
              <a:t> </a:t>
            </a:r>
            <a:r>
              <a:rPr sz="600" dirty="0">
                <a:latin typeface="Arial"/>
                <a:cs typeface="Arial"/>
              </a:rPr>
              <a:t>Syndrome</a:t>
            </a:r>
            <a:r>
              <a:rPr sz="600" spc="10" dirty="0">
                <a:latin typeface="Arial"/>
                <a:cs typeface="Arial"/>
              </a:rPr>
              <a:t> </a:t>
            </a:r>
            <a:r>
              <a:rPr sz="600" dirty="0">
                <a:latin typeface="Arial"/>
                <a:cs typeface="Arial"/>
              </a:rPr>
              <a:t>[10][11].</a:t>
            </a:r>
            <a:r>
              <a:rPr sz="600" spc="5" dirty="0">
                <a:latin typeface="Arial"/>
                <a:cs typeface="Arial"/>
              </a:rPr>
              <a:t> </a:t>
            </a:r>
            <a:r>
              <a:rPr sz="600" dirty="0">
                <a:latin typeface="Arial"/>
                <a:cs typeface="Arial"/>
              </a:rPr>
              <a:t>However,</a:t>
            </a:r>
            <a:r>
              <a:rPr sz="600" spc="10" dirty="0">
                <a:latin typeface="Arial"/>
                <a:cs typeface="Arial"/>
              </a:rPr>
              <a:t> </a:t>
            </a:r>
            <a:r>
              <a:rPr sz="600" dirty="0">
                <a:latin typeface="Arial"/>
                <a:cs typeface="Arial"/>
              </a:rPr>
              <a:t>nectin-4</a:t>
            </a:r>
            <a:r>
              <a:rPr sz="600" spc="5" dirty="0">
                <a:latin typeface="Arial"/>
                <a:cs typeface="Arial"/>
              </a:rPr>
              <a:t> </a:t>
            </a:r>
            <a:r>
              <a:rPr sz="600" dirty="0">
                <a:latin typeface="Arial"/>
                <a:cs typeface="Arial"/>
              </a:rPr>
              <a:t>is</a:t>
            </a:r>
            <a:r>
              <a:rPr sz="600" spc="10" dirty="0">
                <a:latin typeface="Arial"/>
                <a:cs typeface="Arial"/>
              </a:rPr>
              <a:t> </a:t>
            </a:r>
            <a:r>
              <a:rPr sz="600" dirty="0">
                <a:latin typeface="Arial"/>
                <a:cs typeface="Arial"/>
              </a:rPr>
              <a:t>weakly</a:t>
            </a:r>
            <a:r>
              <a:rPr sz="600" spc="5" dirty="0">
                <a:latin typeface="Arial"/>
                <a:cs typeface="Arial"/>
              </a:rPr>
              <a:t> </a:t>
            </a:r>
            <a:r>
              <a:rPr sz="600" dirty="0">
                <a:latin typeface="Arial"/>
                <a:cs typeface="Arial"/>
              </a:rPr>
              <a:t>expressed</a:t>
            </a:r>
            <a:r>
              <a:rPr sz="600" spc="5" dirty="0">
                <a:latin typeface="Arial"/>
                <a:cs typeface="Arial"/>
              </a:rPr>
              <a:t> </a:t>
            </a:r>
            <a:r>
              <a:rPr sz="600" spc="-25" dirty="0">
                <a:latin typeface="Arial"/>
                <a:cs typeface="Arial"/>
              </a:rPr>
              <a:t>in</a:t>
            </a:r>
            <a:r>
              <a:rPr sz="600" spc="500" dirty="0">
                <a:latin typeface="Arial"/>
                <a:cs typeface="Arial"/>
              </a:rPr>
              <a:t> </a:t>
            </a:r>
            <a:r>
              <a:rPr sz="600" dirty="0">
                <a:latin typeface="Arial"/>
                <a:cs typeface="Arial"/>
              </a:rPr>
              <a:t>healthy</a:t>
            </a:r>
            <a:r>
              <a:rPr sz="600" spc="50" dirty="0">
                <a:latin typeface="Arial"/>
                <a:cs typeface="Arial"/>
              </a:rPr>
              <a:t> </a:t>
            </a:r>
            <a:r>
              <a:rPr sz="600" dirty="0">
                <a:latin typeface="Arial"/>
                <a:cs typeface="Arial"/>
              </a:rPr>
              <a:t>tissues,</a:t>
            </a:r>
            <a:r>
              <a:rPr sz="600" spc="50" dirty="0">
                <a:latin typeface="Arial"/>
                <a:cs typeface="Arial"/>
              </a:rPr>
              <a:t> </a:t>
            </a:r>
            <a:r>
              <a:rPr sz="600" dirty="0">
                <a:latin typeface="Arial"/>
                <a:cs typeface="Arial"/>
              </a:rPr>
              <a:t>in</a:t>
            </a:r>
            <a:r>
              <a:rPr sz="600" spc="55" dirty="0">
                <a:latin typeface="Arial"/>
                <a:cs typeface="Arial"/>
              </a:rPr>
              <a:t> </a:t>
            </a:r>
            <a:r>
              <a:rPr sz="600" dirty="0">
                <a:latin typeface="Arial"/>
                <a:cs typeface="Arial"/>
              </a:rPr>
              <a:t>contrast</a:t>
            </a:r>
            <a:r>
              <a:rPr sz="600" spc="50" dirty="0">
                <a:latin typeface="Arial"/>
                <a:cs typeface="Arial"/>
              </a:rPr>
              <a:t> </a:t>
            </a:r>
            <a:r>
              <a:rPr sz="600" dirty="0">
                <a:latin typeface="Arial"/>
                <a:cs typeface="Arial"/>
              </a:rPr>
              <a:t>with</a:t>
            </a:r>
            <a:r>
              <a:rPr sz="600" spc="55" dirty="0">
                <a:latin typeface="Arial"/>
                <a:cs typeface="Arial"/>
              </a:rPr>
              <a:t> </a:t>
            </a:r>
            <a:r>
              <a:rPr sz="600" dirty="0">
                <a:latin typeface="Arial"/>
                <a:cs typeface="Arial"/>
              </a:rPr>
              <a:t>embryonic</a:t>
            </a:r>
            <a:r>
              <a:rPr sz="600" spc="50" dirty="0">
                <a:latin typeface="Arial"/>
                <a:cs typeface="Arial"/>
              </a:rPr>
              <a:t> </a:t>
            </a:r>
            <a:r>
              <a:rPr sz="600" dirty="0">
                <a:latin typeface="Arial"/>
                <a:cs typeface="Arial"/>
              </a:rPr>
              <a:t>stage.</a:t>
            </a:r>
            <a:r>
              <a:rPr sz="600" spc="55" dirty="0">
                <a:latin typeface="Arial"/>
                <a:cs typeface="Arial"/>
              </a:rPr>
              <a:t> </a:t>
            </a:r>
            <a:r>
              <a:rPr sz="600" dirty="0">
                <a:latin typeface="Arial"/>
                <a:cs typeface="Arial"/>
              </a:rPr>
              <a:t>Interestingly,</a:t>
            </a:r>
            <a:r>
              <a:rPr sz="600" spc="50" dirty="0">
                <a:latin typeface="Arial"/>
                <a:cs typeface="Arial"/>
              </a:rPr>
              <a:t> </a:t>
            </a:r>
            <a:r>
              <a:rPr sz="600" dirty="0">
                <a:latin typeface="Arial"/>
                <a:cs typeface="Arial"/>
              </a:rPr>
              <a:t>an</a:t>
            </a:r>
            <a:r>
              <a:rPr sz="600" spc="55" dirty="0">
                <a:latin typeface="Arial"/>
                <a:cs typeface="Arial"/>
              </a:rPr>
              <a:t> </a:t>
            </a:r>
            <a:r>
              <a:rPr sz="600" dirty="0">
                <a:latin typeface="Arial"/>
                <a:cs typeface="Arial"/>
              </a:rPr>
              <a:t>expression</a:t>
            </a:r>
            <a:r>
              <a:rPr sz="600" spc="50" dirty="0">
                <a:latin typeface="Arial"/>
                <a:cs typeface="Arial"/>
              </a:rPr>
              <a:t> </a:t>
            </a:r>
            <a:r>
              <a:rPr sz="600" dirty="0">
                <a:latin typeface="Arial"/>
                <a:cs typeface="Arial"/>
              </a:rPr>
              <a:t>of</a:t>
            </a:r>
            <a:r>
              <a:rPr sz="600" spc="55" dirty="0">
                <a:latin typeface="Arial"/>
                <a:cs typeface="Arial"/>
              </a:rPr>
              <a:t> </a:t>
            </a:r>
            <a:r>
              <a:rPr sz="600" dirty="0">
                <a:latin typeface="Arial"/>
                <a:cs typeface="Arial"/>
              </a:rPr>
              <a:t>nectin-4</a:t>
            </a:r>
            <a:r>
              <a:rPr sz="600" spc="50" dirty="0">
                <a:latin typeface="Arial"/>
                <a:cs typeface="Arial"/>
              </a:rPr>
              <a:t> </a:t>
            </a:r>
            <a:r>
              <a:rPr sz="600" dirty="0">
                <a:latin typeface="Arial"/>
                <a:cs typeface="Arial"/>
              </a:rPr>
              <a:t>is</a:t>
            </a:r>
            <a:r>
              <a:rPr sz="600" spc="55" dirty="0">
                <a:latin typeface="Arial"/>
                <a:cs typeface="Arial"/>
              </a:rPr>
              <a:t> </a:t>
            </a:r>
            <a:r>
              <a:rPr sz="600" dirty="0">
                <a:latin typeface="Arial"/>
                <a:cs typeface="Arial"/>
              </a:rPr>
              <a:t>found</a:t>
            </a:r>
            <a:r>
              <a:rPr sz="600" spc="50" dirty="0">
                <a:latin typeface="Arial"/>
                <a:cs typeface="Arial"/>
              </a:rPr>
              <a:t> </a:t>
            </a:r>
            <a:r>
              <a:rPr sz="600" dirty="0">
                <a:latin typeface="Arial"/>
                <a:cs typeface="Arial"/>
              </a:rPr>
              <a:t>in</a:t>
            </a:r>
            <a:r>
              <a:rPr sz="600" spc="55" dirty="0">
                <a:latin typeface="Arial"/>
                <a:cs typeface="Arial"/>
              </a:rPr>
              <a:t> </a:t>
            </a:r>
            <a:r>
              <a:rPr sz="600" dirty="0">
                <a:latin typeface="Arial"/>
                <a:cs typeface="Arial"/>
              </a:rPr>
              <a:t>the</a:t>
            </a:r>
            <a:r>
              <a:rPr sz="600" spc="50" dirty="0">
                <a:latin typeface="Arial"/>
                <a:cs typeface="Arial"/>
              </a:rPr>
              <a:t> </a:t>
            </a:r>
            <a:r>
              <a:rPr sz="600" dirty="0">
                <a:latin typeface="Arial"/>
                <a:cs typeface="Arial"/>
              </a:rPr>
              <a:t>breast,</a:t>
            </a:r>
            <a:r>
              <a:rPr sz="600" spc="55" dirty="0">
                <a:latin typeface="Arial"/>
                <a:cs typeface="Arial"/>
              </a:rPr>
              <a:t> </a:t>
            </a:r>
            <a:r>
              <a:rPr sz="600" dirty="0">
                <a:latin typeface="Arial"/>
                <a:cs typeface="Arial"/>
              </a:rPr>
              <a:t>ovarian</a:t>
            </a:r>
            <a:r>
              <a:rPr sz="600" spc="50" dirty="0">
                <a:latin typeface="Arial"/>
                <a:cs typeface="Arial"/>
              </a:rPr>
              <a:t> </a:t>
            </a:r>
            <a:r>
              <a:rPr sz="600" dirty="0">
                <a:latin typeface="Arial"/>
                <a:cs typeface="Arial"/>
              </a:rPr>
              <a:t>and</a:t>
            </a:r>
            <a:r>
              <a:rPr sz="600" spc="50" dirty="0">
                <a:latin typeface="Arial"/>
                <a:cs typeface="Arial"/>
              </a:rPr>
              <a:t> </a:t>
            </a:r>
            <a:r>
              <a:rPr sz="600" dirty="0">
                <a:latin typeface="Arial"/>
                <a:cs typeface="Arial"/>
              </a:rPr>
              <a:t>lung</a:t>
            </a:r>
            <a:r>
              <a:rPr sz="600" spc="55" dirty="0">
                <a:latin typeface="Arial"/>
                <a:cs typeface="Arial"/>
              </a:rPr>
              <a:t> </a:t>
            </a:r>
            <a:r>
              <a:rPr sz="600" dirty="0">
                <a:latin typeface="Arial"/>
                <a:cs typeface="Arial"/>
              </a:rPr>
              <a:t>tumors.</a:t>
            </a:r>
            <a:r>
              <a:rPr sz="600" spc="40" dirty="0">
                <a:latin typeface="Arial"/>
                <a:cs typeface="Arial"/>
              </a:rPr>
              <a:t> </a:t>
            </a:r>
            <a:r>
              <a:rPr sz="600" dirty="0">
                <a:latin typeface="Arial"/>
                <a:cs typeface="Arial"/>
              </a:rPr>
              <a:t>The</a:t>
            </a:r>
            <a:r>
              <a:rPr sz="600" spc="55" dirty="0">
                <a:latin typeface="Arial"/>
                <a:cs typeface="Arial"/>
              </a:rPr>
              <a:t> </a:t>
            </a:r>
            <a:r>
              <a:rPr sz="600" dirty="0">
                <a:latin typeface="Arial"/>
                <a:cs typeface="Arial"/>
              </a:rPr>
              <a:t>intensity</a:t>
            </a:r>
            <a:r>
              <a:rPr sz="600" spc="50" dirty="0">
                <a:latin typeface="Arial"/>
                <a:cs typeface="Arial"/>
              </a:rPr>
              <a:t> </a:t>
            </a:r>
            <a:r>
              <a:rPr sz="600" dirty="0">
                <a:latin typeface="Arial"/>
                <a:cs typeface="Arial"/>
              </a:rPr>
              <a:t>of</a:t>
            </a:r>
            <a:r>
              <a:rPr sz="600" spc="55" dirty="0">
                <a:latin typeface="Arial"/>
                <a:cs typeface="Arial"/>
              </a:rPr>
              <a:t> </a:t>
            </a:r>
            <a:r>
              <a:rPr sz="600" spc="-10" dirty="0">
                <a:latin typeface="Arial"/>
                <a:cs typeface="Arial"/>
              </a:rPr>
              <a:t>tissular</a:t>
            </a:r>
            <a:r>
              <a:rPr sz="600" spc="500" dirty="0">
                <a:latin typeface="Arial"/>
                <a:cs typeface="Arial"/>
              </a:rPr>
              <a:t> </a:t>
            </a:r>
            <a:r>
              <a:rPr sz="600" dirty="0">
                <a:latin typeface="Arial"/>
                <a:cs typeface="Arial"/>
              </a:rPr>
              <a:t>expression</a:t>
            </a:r>
            <a:r>
              <a:rPr sz="600" spc="10" dirty="0">
                <a:latin typeface="Arial"/>
                <a:cs typeface="Arial"/>
              </a:rPr>
              <a:t> </a:t>
            </a:r>
            <a:r>
              <a:rPr sz="600" dirty="0">
                <a:latin typeface="Arial"/>
                <a:cs typeface="Arial"/>
              </a:rPr>
              <a:t>of</a:t>
            </a:r>
            <a:r>
              <a:rPr sz="600" spc="10" dirty="0">
                <a:latin typeface="Arial"/>
                <a:cs typeface="Arial"/>
              </a:rPr>
              <a:t> </a:t>
            </a:r>
            <a:r>
              <a:rPr sz="600" dirty="0">
                <a:latin typeface="Arial"/>
                <a:cs typeface="Arial"/>
              </a:rPr>
              <a:t>nectin-4</a:t>
            </a:r>
            <a:r>
              <a:rPr sz="600" spc="10" dirty="0">
                <a:latin typeface="Arial"/>
                <a:cs typeface="Arial"/>
              </a:rPr>
              <a:t> </a:t>
            </a:r>
            <a:r>
              <a:rPr sz="600" dirty="0">
                <a:latin typeface="Arial"/>
                <a:cs typeface="Arial"/>
              </a:rPr>
              <a:t>is</a:t>
            </a:r>
            <a:r>
              <a:rPr sz="600" spc="15" dirty="0">
                <a:latin typeface="Arial"/>
                <a:cs typeface="Arial"/>
              </a:rPr>
              <a:t> </a:t>
            </a:r>
            <a:r>
              <a:rPr sz="600" dirty="0">
                <a:latin typeface="Arial"/>
                <a:cs typeface="Arial"/>
              </a:rPr>
              <a:t>correlated</a:t>
            </a:r>
            <a:r>
              <a:rPr sz="600" spc="10" dirty="0">
                <a:latin typeface="Arial"/>
                <a:cs typeface="Arial"/>
              </a:rPr>
              <a:t> </a:t>
            </a:r>
            <a:r>
              <a:rPr sz="600" dirty="0">
                <a:latin typeface="Arial"/>
                <a:cs typeface="Arial"/>
              </a:rPr>
              <a:t>to</a:t>
            </a:r>
            <a:r>
              <a:rPr sz="600" spc="10" dirty="0">
                <a:latin typeface="Arial"/>
                <a:cs typeface="Arial"/>
              </a:rPr>
              <a:t> </a:t>
            </a:r>
            <a:r>
              <a:rPr sz="600" dirty="0">
                <a:latin typeface="Arial"/>
                <a:cs typeface="Arial"/>
              </a:rPr>
              <a:t>the</a:t>
            </a:r>
            <a:r>
              <a:rPr sz="600" spc="15" dirty="0">
                <a:latin typeface="Arial"/>
                <a:cs typeface="Arial"/>
              </a:rPr>
              <a:t> </a:t>
            </a:r>
            <a:r>
              <a:rPr sz="600" dirty="0">
                <a:latin typeface="Arial"/>
                <a:cs typeface="Arial"/>
              </a:rPr>
              <a:t>advanced</a:t>
            </a:r>
            <a:r>
              <a:rPr sz="600" spc="10" dirty="0">
                <a:latin typeface="Arial"/>
                <a:cs typeface="Arial"/>
              </a:rPr>
              <a:t> </a:t>
            </a:r>
            <a:r>
              <a:rPr sz="600" dirty="0">
                <a:latin typeface="Arial"/>
                <a:cs typeface="Arial"/>
              </a:rPr>
              <a:t>stages</a:t>
            </a:r>
            <a:r>
              <a:rPr sz="600" spc="10" dirty="0">
                <a:latin typeface="Arial"/>
                <a:cs typeface="Arial"/>
              </a:rPr>
              <a:t> </a:t>
            </a:r>
            <a:r>
              <a:rPr sz="600" dirty="0">
                <a:latin typeface="Arial"/>
                <a:cs typeface="Arial"/>
              </a:rPr>
              <a:t>of</a:t>
            </a:r>
            <a:r>
              <a:rPr sz="600" spc="10" dirty="0">
                <a:latin typeface="Arial"/>
                <a:cs typeface="Arial"/>
              </a:rPr>
              <a:t> </a:t>
            </a:r>
            <a:r>
              <a:rPr sz="600" dirty="0">
                <a:latin typeface="Arial"/>
                <a:cs typeface="Arial"/>
              </a:rPr>
              <a:t>these</a:t>
            </a:r>
            <a:r>
              <a:rPr sz="600" spc="15" dirty="0">
                <a:latin typeface="Arial"/>
                <a:cs typeface="Arial"/>
              </a:rPr>
              <a:t> </a:t>
            </a:r>
            <a:r>
              <a:rPr sz="600" dirty="0">
                <a:latin typeface="Arial"/>
                <a:cs typeface="Arial"/>
              </a:rPr>
              <a:t>cancerous</a:t>
            </a:r>
            <a:r>
              <a:rPr sz="600" spc="10" dirty="0">
                <a:latin typeface="Arial"/>
                <a:cs typeface="Arial"/>
              </a:rPr>
              <a:t> </a:t>
            </a:r>
            <a:r>
              <a:rPr sz="600" dirty="0">
                <a:latin typeface="Arial"/>
                <a:cs typeface="Arial"/>
              </a:rPr>
              <a:t>pathologies.</a:t>
            </a:r>
            <a:r>
              <a:rPr sz="600" spc="10" dirty="0">
                <a:latin typeface="Arial"/>
                <a:cs typeface="Arial"/>
              </a:rPr>
              <a:t> </a:t>
            </a:r>
            <a:r>
              <a:rPr sz="600" dirty="0">
                <a:latin typeface="Arial"/>
                <a:cs typeface="Arial"/>
              </a:rPr>
              <a:t>Furthermore,</a:t>
            </a:r>
            <a:r>
              <a:rPr sz="600" spc="15" dirty="0">
                <a:latin typeface="Arial"/>
                <a:cs typeface="Arial"/>
              </a:rPr>
              <a:t> </a:t>
            </a:r>
            <a:r>
              <a:rPr sz="600" dirty="0">
                <a:latin typeface="Arial"/>
                <a:cs typeface="Arial"/>
              </a:rPr>
              <a:t>high</a:t>
            </a:r>
            <a:r>
              <a:rPr sz="600" spc="10" dirty="0">
                <a:latin typeface="Arial"/>
                <a:cs typeface="Arial"/>
              </a:rPr>
              <a:t> </a:t>
            </a:r>
            <a:r>
              <a:rPr sz="600" dirty="0">
                <a:latin typeface="Arial"/>
                <a:cs typeface="Arial"/>
              </a:rPr>
              <a:t>levels</a:t>
            </a:r>
            <a:r>
              <a:rPr sz="600" spc="10" dirty="0">
                <a:latin typeface="Arial"/>
                <a:cs typeface="Arial"/>
              </a:rPr>
              <a:t> </a:t>
            </a:r>
            <a:r>
              <a:rPr sz="600" dirty="0">
                <a:latin typeface="Arial"/>
                <a:cs typeface="Arial"/>
              </a:rPr>
              <a:t>of</a:t>
            </a:r>
            <a:r>
              <a:rPr sz="600" spc="15" dirty="0">
                <a:latin typeface="Arial"/>
                <a:cs typeface="Arial"/>
              </a:rPr>
              <a:t> </a:t>
            </a:r>
            <a:r>
              <a:rPr sz="600" dirty="0">
                <a:latin typeface="Arial"/>
                <a:cs typeface="Arial"/>
              </a:rPr>
              <a:t>plasmatic</a:t>
            </a:r>
            <a:r>
              <a:rPr sz="600" spc="10" dirty="0">
                <a:latin typeface="Arial"/>
                <a:cs typeface="Arial"/>
              </a:rPr>
              <a:t> </a:t>
            </a:r>
            <a:r>
              <a:rPr sz="600" dirty="0">
                <a:latin typeface="Arial"/>
                <a:cs typeface="Arial"/>
              </a:rPr>
              <a:t>form</a:t>
            </a:r>
            <a:r>
              <a:rPr sz="600" spc="10" dirty="0">
                <a:latin typeface="Arial"/>
                <a:cs typeface="Arial"/>
              </a:rPr>
              <a:t> </a:t>
            </a:r>
            <a:r>
              <a:rPr sz="600" dirty="0">
                <a:latin typeface="Arial"/>
                <a:cs typeface="Arial"/>
              </a:rPr>
              <a:t>is</a:t>
            </a:r>
            <a:r>
              <a:rPr sz="600" spc="10" dirty="0">
                <a:latin typeface="Arial"/>
                <a:cs typeface="Arial"/>
              </a:rPr>
              <a:t> </a:t>
            </a:r>
            <a:r>
              <a:rPr sz="600" dirty="0">
                <a:latin typeface="Arial"/>
                <a:cs typeface="Arial"/>
              </a:rPr>
              <a:t>also</a:t>
            </a:r>
            <a:r>
              <a:rPr sz="600" spc="15" dirty="0">
                <a:latin typeface="Arial"/>
                <a:cs typeface="Arial"/>
              </a:rPr>
              <a:t> </a:t>
            </a:r>
            <a:r>
              <a:rPr sz="600" dirty="0">
                <a:latin typeface="Arial"/>
                <a:cs typeface="Arial"/>
              </a:rPr>
              <a:t>found</a:t>
            </a:r>
            <a:r>
              <a:rPr sz="600" spc="10" dirty="0">
                <a:latin typeface="Arial"/>
                <a:cs typeface="Arial"/>
              </a:rPr>
              <a:t> </a:t>
            </a:r>
            <a:r>
              <a:rPr sz="600" dirty="0">
                <a:latin typeface="Arial"/>
                <a:cs typeface="Arial"/>
              </a:rPr>
              <a:t>at</a:t>
            </a:r>
            <a:r>
              <a:rPr sz="600" spc="10" dirty="0">
                <a:latin typeface="Arial"/>
                <a:cs typeface="Arial"/>
              </a:rPr>
              <a:t> </a:t>
            </a:r>
            <a:r>
              <a:rPr sz="600" dirty="0">
                <a:latin typeface="Arial"/>
                <a:cs typeface="Arial"/>
              </a:rPr>
              <a:t>an</a:t>
            </a:r>
            <a:r>
              <a:rPr sz="600" spc="15" dirty="0">
                <a:latin typeface="Arial"/>
                <a:cs typeface="Arial"/>
              </a:rPr>
              <a:t> </a:t>
            </a:r>
            <a:r>
              <a:rPr sz="600" spc="-10" dirty="0">
                <a:latin typeface="Arial"/>
                <a:cs typeface="Arial"/>
              </a:rPr>
              <a:t>important</a:t>
            </a:r>
            <a:r>
              <a:rPr sz="600" spc="500" dirty="0">
                <a:latin typeface="Arial"/>
                <a:cs typeface="Arial"/>
              </a:rPr>
              <a:t> </a:t>
            </a:r>
            <a:r>
              <a:rPr sz="600" dirty="0">
                <a:latin typeface="Arial"/>
                <a:cs typeface="Arial"/>
              </a:rPr>
              <a:t>rate in the advanced stages of breast, ovarian and lung carcinomas </a:t>
            </a:r>
            <a:r>
              <a:rPr sz="600" spc="-10" dirty="0">
                <a:latin typeface="Arial"/>
                <a:cs typeface="Arial"/>
              </a:rPr>
              <a:t>[12][13][14][15].</a:t>
            </a:r>
            <a:endParaRPr sz="600">
              <a:latin typeface="Arial"/>
              <a:cs typeface="Arial"/>
            </a:endParaRPr>
          </a:p>
        </p:txBody>
      </p:sp>
      <p:pic>
        <p:nvPicPr>
          <p:cNvPr id="518" name="object 518"/>
          <p:cNvPicPr/>
          <p:nvPr/>
        </p:nvPicPr>
        <p:blipFill>
          <a:blip r:embed="rId53" cstate="print"/>
          <a:stretch>
            <a:fillRect/>
          </a:stretch>
        </p:blipFill>
        <p:spPr>
          <a:xfrm>
            <a:off x="2913410" y="3458392"/>
            <a:ext cx="5672108" cy="185663"/>
          </a:xfrm>
          <a:prstGeom prst="rect">
            <a:avLst/>
          </a:prstGeom>
        </p:spPr>
      </p:pic>
      <p:sp>
        <p:nvSpPr>
          <p:cNvPr id="519" name="object 519"/>
          <p:cNvSpPr txBox="1"/>
          <p:nvPr/>
        </p:nvSpPr>
        <p:spPr>
          <a:xfrm>
            <a:off x="5057575" y="3451979"/>
            <a:ext cx="1390015" cy="201930"/>
          </a:xfrm>
          <a:prstGeom prst="rect">
            <a:avLst/>
          </a:prstGeom>
        </p:spPr>
        <p:txBody>
          <a:bodyPr vert="horz" wrap="square" lIns="0" tIns="13335" rIns="0" bIns="0" rtlCol="0">
            <a:spAutoFit/>
          </a:bodyPr>
          <a:lstStyle/>
          <a:p>
            <a:pPr marL="12700">
              <a:lnSpc>
                <a:spcPct val="100000"/>
              </a:lnSpc>
              <a:spcBef>
                <a:spcPts val="105"/>
              </a:spcBef>
            </a:pPr>
            <a:r>
              <a:rPr sz="1150" b="1" dirty="0">
                <a:latin typeface="Times New Roman"/>
                <a:cs typeface="Times New Roman"/>
              </a:rPr>
              <a:t>Materiel</a:t>
            </a:r>
            <a:r>
              <a:rPr sz="1150" b="1" spc="170" dirty="0">
                <a:latin typeface="Times New Roman"/>
                <a:cs typeface="Times New Roman"/>
              </a:rPr>
              <a:t> </a:t>
            </a:r>
            <a:r>
              <a:rPr sz="1150" b="1" spc="-105" dirty="0">
                <a:latin typeface="Times New Roman"/>
                <a:cs typeface="Times New Roman"/>
              </a:rPr>
              <a:t>&amp;</a:t>
            </a:r>
            <a:r>
              <a:rPr sz="1150" b="1" spc="170" dirty="0">
                <a:latin typeface="Times New Roman"/>
                <a:cs typeface="Times New Roman"/>
              </a:rPr>
              <a:t> </a:t>
            </a:r>
            <a:r>
              <a:rPr sz="1150" b="1" spc="50" dirty="0">
                <a:latin typeface="Times New Roman"/>
                <a:cs typeface="Times New Roman"/>
              </a:rPr>
              <a:t>Methods</a:t>
            </a:r>
            <a:endParaRPr sz="1150">
              <a:latin typeface="Times New Roman"/>
              <a:cs typeface="Times New Roman"/>
            </a:endParaRPr>
          </a:p>
        </p:txBody>
      </p:sp>
      <p:sp>
        <p:nvSpPr>
          <p:cNvPr id="520" name="object 520"/>
          <p:cNvSpPr txBox="1"/>
          <p:nvPr/>
        </p:nvSpPr>
        <p:spPr>
          <a:xfrm>
            <a:off x="2932090" y="3647953"/>
            <a:ext cx="5641340" cy="1460500"/>
          </a:xfrm>
          <a:prstGeom prst="rect">
            <a:avLst/>
          </a:prstGeom>
        </p:spPr>
        <p:txBody>
          <a:bodyPr vert="horz" wrap="square" lIns="0" tIns="10795" rIns="0" bIns="0" rtlCol="0">
            <a:spAutoFit/>
          </a:bodyPr>
          <a:lstStyle/>
          <a:p>
            <a:pPr marL="12700" marR="5080" algn="just">
              <a:lnSpc>
                <a:spcPct val="112500"/>
              </a:lnSpc>
              <a:spcBef>
                <a:spcPts val="85"/>
              </a:spcBef>
            </a:pPr>
            <a:r>
              <a:rPr sz="600" b="1" dirty="0">
                <a:latin typeface="Arial"/>
                <a:cs typeface="Arial"/>
              </a:rPr>
              <a:t>Cell</a:t>
            </a:r>
            <a:r>
              <a:rPr sz="600" b="1" spc="10" dirty="0">
                <a:latin typeface="Arial"/>
                <a:cs typeface="Arial"/>
              </a:rPr>
              <a:t> </a:t>
            </a:r>
            <a:r>
              <a:rPr sz="600" b="1" dirty="0">
                <a:latin typeface="Arial"/>
                <a:cs typeface="Arial"/>
              </a:rPr>
              <a:t>lines</a:t>
            </a:r>
            <a:r>
              <a:rPr sz="600" b="1" spc="10" dirty="0">
                <a:latin typeface="Arial"/>
                <a:cs typeface="Arial"/>
              </a:rPr>
              <a:t> </a:t>
            </a:r>
            <a:r>
              <a:rPr sz="600" b="1" dirty="0">
                <a:latin typeface="Arial"/>
                <a:cs typeface="Arial"/>
              </a:rPr>
              <a:t>:</a:t>
            </a:r>
            <a:r>
              <a:rPr sz="600" b="1" spc="10" dirty="0">
                <a:latin typeface="Arial"/>
                <a:cs typeface="Arial"/>
              </a:rPr>
              <a:t> </a:t>
            </a:r>
            <a:r>
              <a:rPr sz="600" dirty="0">
                <a:latin typeface="Arial"/>
                <a:cs typeface="Arial"/>
              </a:rPr>
              <a:t>MCF-7</a:t>
            </a:r>
            <a:r>
              <a:rPr sz="600" spc="15" dirty="0">
                <a:latin typeface="Arial"/>
                <a:cs typeface="Arial"/>
              </a:rPr>
              <a:t> </a:t>
            </a:r>
            <a:r>
              <a:rPr sz="600" dirty="0">
                <a:latin typeface="Arial"/>
                <a:cs typeface="Arial"/>
              </a:rPr>
              <a:t>and</a:t>
            </a:r>
            <a:r>
              <a:rPr sz="600" spc="10" dirty="0">
                <a:latin typeface="Arial"/>
                <a:cs typeface="Arial"/>
              </a:rPr>
              <a:t> </a:t>
            </a:r>
            <a:r>
              <a:rPr sz="600" spc="-10" dirty="0">
                <a:latin typeface="Arial"/>
                <a:cs typeface="Arial"/>
              </a:rPr>
              <a:t>BT-</a:t>
            </a:r>
            <a:r>
              <a:rPr sz="600" dirty="0">
                <a:latin typeface="Arial"/>
                <a:cs typeface="Arial"/>
              </a:rPr>
              <a:t>474</a:t>
            </a:r>
            <a:r>
              <a:rPr sz="600" spc="10" dirty="0">
                <a:latin typeface="Arial"/>
                <a:cs typeface="Arial"/>
              </a:rPr>
              <a:t> </a:t>
            </a:r>
            <a:r>
              <a:rPr sz="600" dirty="0">
                <a:latin typeface="Arial"/>
                <a:cs typeface="Arial"/>
              </a:rPr>
              <a:t>cell</a:t>
            </a:r>
            <a:r>
              <a:rPr sz="600" spc="10" dirty="0">
                <a:latin typeface="Arial"/>
                <a:cs typeface="Arial"/>
              </a:rPr>
              <a:t> </a:t>
            </a:r>
            <a:r>
              <a:rPr sz="600" dirty="0">
                <a:latin typeface="Arial"/>
                <a:cs typeface="Arial"/>
              </a:rPr>
              <a:t>lignes</a:t>
            </a:r>
            <a:r>
              <a:rPr sz="600" spc="15"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provided</a:t>
            </a:r>
            <a:r>
              <a:rPr sz="600" spc="10" dirty="0">
                <a:latin typeface="Arial"/>
                <a:cs typeface="Arial"/>
              </a:rPr>
              <a:t> </a:t>
            </a:r>
            <a:r>
              <a:rPr sz="600" dirty="0">
                <a:latin typeface="Arial"/>
                <a:cs typeface="Arial"/>
              </a:rPr>
              <a:t>from</a:t>
            </a:r>
            <a:r>
              <a:rPr sz="600" spc="-25" dirty="0">
                <a:latin typeface="Arial"/>
                <a:cs typeface="Arial"/>
              </a:rPr>
              <a:t> </a:t>
            </a:r>
            <a:r>
              <a:rPr sz="600" dirty="0">
                <a:latin typeface="Arial"/>
                <a:cs typeface="Arial"/>
              </a:rPr>
              <a:t>ATCC®.</a:t>
            </a:r>
            <a:r>
              <a:rPr sz="600" spc="10" dirty="0">
                <a:latin typeface="Arial"/>
                <a:cs typeface="Arial"/>
              </a:rPr>
              <a:t> </a:t>
            </a:r>
            <a:r>
              <a:rPr sz="600" dirty="0">
                <a:latin typeface="Arial"/>
                <a:cs typeface="Arial"/>
              </a:rPr>
              <a:t>MDA-MB231</a:t>
            </a:r>
            <a:r>
              <a:rPr sz="600" spc="15" dirty="0">
                <a:latin typeface="Arial"/>
                <a:cs typeface="Arial"/>
              </a:rPr>
              <a:t> </a:t>
            </a:r>
            <a:r>
              <a:rPr sz="600" dirty="0">
                <a:latin typeface="Arial"/>
                <a:cs typeface="Arial"/>
              </a:rPr>
              <a:t>wt</a:t>
            </a:r>
            <a:r>
              <a:rPr sz="600" spc="10" dirty="0">
                <a:latin typeface="Arial"/>
                <a:cs typeface="Arial"/>
              </a:rPr>
              <a:t> </a:t>
            </a:r>
            <a:r>
              <a:rPr sz="600" dirty="0">
                <a:latin typeface="Arial"/>
                <a:cs typeface="Arial"/>
              </a:rPr>
              <a:t>cell</a:t>
            </a:r>
            <a:r>
              <a:rPr sz="600" spc="10" dirty="0">
                <a:latin typeface="Arial"/>
                <a:cs typeface="Arial"/>
              </a:rPr>
              <a:t> </a:t>
            </a:r>
            <a:r>
              <a:rPr sz="600" dirty="0">
                <a:latin typeface="Arial"/>
                <a:cs typeface="Arial"/>
              </a:rPr>
              <a:t>ligne</a:t>
            </a:r>
            <a:r>
              <a:rPr sz="600" spc="10" dirty="0">
                <a:latin typeface="Arial"/>
                <a:cs typeface="Arial"/>
              </a:rPr>
              <a:t> </a:t>
            </a:r>
            <a:r>
              <a:rPr sz="600" dirty="0">
                <a:latin typeface="Arial"/>
                <a:cs typeface="Arial"/>
              </a:rPr>
              <a:t>was</a:t>
            </a:r>
            <a:r>
              <a:rPr sz="600" spc="15" dirty="0">
                <a:latin typeface="Arial"/>
                <a:cs typeface="Arial"/>
              </a:rPr>
              <a:t> </a:t>
            </a:r>
            <a:r>
              <a:rPr sz="600" dirty="0">
                <a:latin typeface="Arial"/>
                <a:cs typeface="Arial"/>
              </a:rPr>
              <a:t>transfected</a:t>
            </a:r>
            <a:r>
              <a:rPr sz="600" spc="10" dirty="0">
                <a:latin typeface="Arial"/>
                <a:cs typeface="Arial"/>
              </a:rPr>
              <a:t> </a:t>
            </a:r>
            <a:r>
              <a:rPr sz="600" dirty="0">
                <a:latin typeface="Arial"/>
                <a:cs typeface="Arial"/>
              </a:rPr>
              <a:t>with</a:t>
            </a:r>
            <a:r>
              <a:rPr sz="600" spc="10" dirty="0">
                <a:latin typeface="Arial"/>
                <a:cs typeface="Arial"/>
              </a:rPr>
              <a:t> </a:t>
            </a:r>
            <a:r>
              <a:rPr sz="600" dirty="0">
                <a:latin typeface="Arial"/>
                <a:cs typeface="Arial"/>
              </a:rPr>
              <a:t>an</a:t>
            </a:r>
            <a:r>
              <a:rPr sz="600" spc="10" dirty="0">
                <a:latin typeface="Arial"/>
                <a:cs typeface="Arial"/>
              </a:rPr>
              <a:t> </a:t>
            </a:r>
            <a:r>
              <a:rPr sz="600" dirty="0">
                <a:latin typeface="Arial"/>
                <a:cs typeface="Arial"/>
              </a:rPr>
              <a:t>empty</a:t>
            </a:r>
            <a:r>
              <a:rPr sz="600" spc="15" dirty="0">
                <a:latin typeface="Arial"/>
                <a:cs typeface="Arial"/>
              </a:rPr>
              <a:t> </a:t>
            </a:r>
            <a:r>
              <a:rPr sz="600" dirty="0">
                <a:latin typeface="Arial"/>
                <a:cs typeface="Arial"/>
              </a:rPr>
              <a:t>p3XFL</a:t>
            </a:r>
            <a:r>
              <a:rPr sz="600" spc="-15" dirty="0">
                <a:latin typeface="Arial"/>
                <a:cs typeface="Arial"/>
              </a:rPr>
              <a:t> </a:t>
            </a:r>
            <a:r>
              <a:rPr sz="600" dirty="0">
                <a:latin typeface="Arial"/>
                <a:cs typeface="Arial"/>
              </a:rPr>
              <a:t>vector.</a:t>
            </a:r>
            <a:r>
              <a:rPr sz="600" spc="190" dirty="0">
                <a:latin typeface="Arial"/>
                <a:cs typeface="Arial"/>
              </a:rPr>
              <a:t> </a:t>
            </a:r>
            <a:r>
              <a:rPr sz="600" dirty="0">
                <a:latin typeface="Arial"/>
                <a:cs typeface="Arial"/>
              </a:rPr>
              <a:t>MDA-MB231</a:t>
            </a:r>
            <a:r>
              <a:rPr sz="600" spc="15" dirty="0">
                <a:latin typeface="Arial"/>
                <a:cs typeface="Arial"/>
              </a:rPr>
              <a:t> </a:t>
            </a:r>
            <a:r>
              <a:rPr sz="600" spc="-10" dirty="0">
                <a:latin typeface="Arial"/>
                <a:cs typeface="Arial"/>
              </a:rPr>
              <a:t>Del8.6</a:t>
            </a:r>
            <a:r>
              <a:rPr sz="600" spc="500" dirty="0">
                <a:latin typeface="Arial"/>
                <a:cs typeface="Arial"/>
              </a:rPr>
              <a:t> </a:t>
            </a:r>
            <a:r>
              <a:rPr sz="600" dirty="0">
                <a:latin typeface="Arial"/>
                <a:cs typeface="Arial"/>
              </a:rPr>
              <a:t>&amp;</a:t>
            </a:r>
            <a:r>
              <a:rPr sz="600" spc="40" dirty="0">
                <a:latin typeface="Arial"/>
                <a:cs typeface="Arial"/>
              </a:rPr>
              <a:t> </a:t>
            </a:r>
            <a:r>
              <a:rPr sz="600" dirty="0">
                <a:latin typeface="Arial"/>
                <a:cs typeface="Arial"/>
              </a:rPr>
              <a:t>MDA-MB231</a:t>
            </a:r>
            <a:r>
              <a:rPr sz="600" spc="40" dirty="0">
                <a:latin typeface="Arial"/>
                <a:cs typeface="Arial"/>
              </a:rPr>
              <a:t> </a:t>
            </a:r>
            <a:r>
              <a:rPr sz="600" dirty="0">
                <a:latin typeface="Arial"/>
                <a:cs typeface="Arial"/>
              </a:rPr>
              <a:t>R4.C1</a:t>
            </a:r>
            <a:r>
              <a:rPr sz="600" spc="45"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ligne</a:t>
            </a:r>
            <a:r>
              <a:rPr sz="600" spc="45" dirty="0">
                <a:latin typeface="Arial"/>
                <a:cs typeface="Arial"/>
              </a:rPr>
              <a:t> </a:t>
            </a:r>
            <a:r>
              <a:rPr sz="600" dirty="0">
                <a:latin typeface="Arial"/>
                <a:cs typeface="Arial"/>
              </a:rPr>
              <a:t>are</a:t>
            </a:r>
            <a:r>
              <a:rPr sz="600" spc="40" dirty="0">
                <a:latin typeface="Arial"/>
                <a:cs typeface="Arial"/>
              </a:rPr>
              <a:t> </a:t>
            </a:r>
            <a:r>
              <a:rPr sz="600" dirty="0">
                <a:latin typeface="Arial"/>
                <a:cs typeface="Arial"/>
              </a:rPr>
              <a:t>a</a:t>
            </a:r>
            <a:r>
              <a:rPr sz="600" spc="45" dirty="0">
                <a:latin typeface="Arial"/>
                <a:cs typeface="Arial"/>
              </a:rPr>
              <a:t> </a:t>
            </a:r>
            <a:r>
              <a:rPr sz="600" dirty="0">
                <a:latin typeface="Arial"/>
                <a:cs typeface="Arial"/>
              </a:rPr>
              <a:t>MDA-MB</a:t>
            </a:r>
            <a:r>
              <a:rPr sz="600" spc="40" dirty="0">
                <a:latin typeface="Arial"/>
                <a:cs typeface="Arial"/>
              </a:rPr>
              <a:t> </a:t>
            </a:r>
            <a:r>
              <a:rPr sz="600" dirty="0">
                <a:latin typeface="Arial"/>
                <a:cs typeface="Arial"/>
              </a:rPr>
              <a:t>231</a:t>
            </a:r>
            <a:r>
              <a:rPr sz="600" spc="45"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lignes</a:t>
            </a:r>
            <a:r>
              <a:rPr sz="600" spc="40" dirty="0">
                <a:latin typeface="Arial"/>
                <a:cs typeface="Arial"/>
              </a:rPr>
              <a:t> </a:t>
            </a:r>
            <a:r>
              <a:rPr sz="600" dirty="0">
                <a:latin typeface="Arial"/>
                <a:cs typeface="Arial"/>
              </a:rPr>
              <a:t>transfected</a:t>
            </a:r>
            <a:r>
              <a:rPr sz="600" spc="45" dirty="0">
                <a:latin typeface="Arial"/>
                <a:cs typeface="Arial"/>
              </a:rPr>
              <a:t> </a:t>
            </a:r>
            <a:r>
              <a:rPr sz="600" dirty="0">
                <a:latin typeface="Arial"/>
                <a:cs typeface="Arial"/>
              </a:rPr>
              <a:t>with</a:t>
            </a:r>
            <a:r>
              <a:rPr sz="600" spc="40" dirty="0">
                <a:latin typeface="Arial"/>
                <a:cs typeface="Arial"/>
              </a:rPr>
              <a:t> </a:t>
            </a:r>
            <a:r>
              <a:rPr sz="600" dirty="0">
                <a:latin typeface="Arial"/>
                <a:cs typeface="Arial"/>
              </a:rPr>
              <a:t>p3XFL</a:t>
            </a:r>
            <a:r>
              <a:rPr sz="600" spc="25" dirty="0">
                <a:latin typeface="Arial"/>
                <a:cs typeface="Arial"/>
              </a:rPr>
              <a:t> </a:t>
            </a:r>
            <a:r>
              <a:rPr sz="600" dirty="0">
                <a:latin typeface="Arial"/>
                <a:cs typeface="Arial"/>
              </a:rPr>
              <a:t>vector</a:t>
            </a:r>
            <a:r>
              <a:rPr sz="600" spc="40" dirty="0">
                <a:latin typeface="Arial"/>
                <a:cs typeface="Arial"/>
              </a:rPr>
              <a:t> </a:t>
            </a:r>
            <a:r>
              <a:rPr sz="600" dirty="0">
                <a:latin typeface="Arial"/>
                <a:cs typeface="Arial"/>
              </a:rPr>
              <a:t>containing</a:t>
            </a:r>
            <a:r>
              <a:rPr sz="600" spc="45" dirty="0">
                <a:latin typeface="Arial"/>
                <a:cs typeface="Arial"/>
              </a:rPr>
              <a:t> </a:t>
            </a:r>
            <a:r>
              <a:rPr sz="600" dirty="0">
                <a:latin typeface="Arial"/>
                <a:cs typeface="Arial"/>
              </a:rPr>
              <a:t>sequence</a:t>
            </a:r>
            <a:r>
              <a:rPr sz="600" spc="40" dirty="0">
                <a:latin typeface="Arial"/>
                <a:cs typeface="Arial"/>
              </a:rPr>
              <a:t> </a:t>
            </a:r>
            <a:r>
              <a:rPr sz="600" dirty="0">
                <a:latin typeface="Arial"/>
                <a:cs typeface="Arial"/>
              </a:rPr>
              <a:t>of</a:t>
            </a:r>
            <a:r>
              <a:rPr sz="600" spc="40" dirty="0">
                <a:latin typeface="Arial"/>
                <a:cs typeface="Arial"/>
              </a:rPr>
              <a:t> </a:t>
            </a:r>
            <a:r>
              <a:rPr sz="600" dirty="0">
                <a:latin typeface="Arial"/>
                <a:cs typeface="Arial"/>
              </a:rPr>
              <a:t>nectin-4</a:t>
            </a:r>
            <a:r>
              <a:rPr sz="600" spc="45" dirty="0">
                <a:latin typeface="Arial"/>
                <a:cs typeface="Arial"/>
              </a:rPr>
              <a:t> </a:t>
            </a:r>
            <a:r>
              <a:rPr sz="600" dirty="0">
                <a:latin typeface="Arial"/>
                <a:cs typeface="Arial"/>
              </a:rPr>
              <a:t>deleted</a:t>
            </a:r>
            <a:r>
              <a:rPr sz="600" spc="40" dirty="0">
                <a:latin typeface="Arial"/>
                <a:cs typeface="Arial"/>
              </a:rPr>
              <a:t> </a:t>
            </a:r>
            <a:r>
              <a:rPr sz="600" dirty="0">
                <a:latin typeface="Arial"/>
                <a:cs typeface="Arial"/>
              </a:rPr>
              <a:t>on</a:t>
            </a:r>
            <a:r>
              <a:rPr sz="600" spc="45" dirty="0">
                <a:latin typeface="Arial"/>
                <a:cs typeface="Arial"/>
              </a:rPr>
              <a:t> </a:t>
            </a:r>
            <a:r>
              <a:rPr sz="600" dirty="0">
                <a:latin typeface="Arial"/>
                <a:cs typeface="Arial"/>
              </a:rPr>
              <a:t>eight</a:t>
            </a:r>
            <a:r>
              <a:rPr sz="600" spc="40" dirty="0">
                <a:latin typeface="Arial"/>
                <a:cs typeface="Arial"/>
              </a:rPr>
              <a:t> </a:t>
            </a:r>
            <a:r>
              <a:rPr sz="600" dirty="0">
                <a:latin typeface="Arial"/>
                <a:cs typeface="Arial"/>
              </a:rPr>
              <a:t>juxta-</a:t>
            </a:r>
            <a:r>
              <a:rPr sz="600" spc="-10" dirty="0">
                <a:latin typeface="Arial"/>
                <a:cs typeface="Arial"/>
              </a:rPr>
              <a:t>membranare</a:t>
            </a:r>
            <a:r>
              <a:rPr sz="600" spc="500" dirty="0">
                <a:latin typeface="Arial"/>
                <a:cs typeface="Arial"/>
              </a:rPr>
              <a:t> </a:t>
            </a:r>
            <a:r>
              <a:rPr sz="600" spc="-10" dirty="0">
                <a:latin typeface="Arial"/>
                <a:cs typeface="Arial"/>
              </a:rPr>
              <a:t>amino-</a:t>
            </a:r>
            <a:r>
              <a:rPr sz="600" dirty="0">
                <a:latin typeface="Arial"/>
                <a:cs typeface="Arial"/>
              </a:rPr>
              <a:t>acids</a:t>
            </a:r>
            <a:r>
              <a:rPr sz="600" spc="15" dirty="0">
                <a:latin typeface="Arial"/>
                <a:cs typeface="Arial"/>
              </a:rPr>
              <a:t> </a:t>
            </a:r>
            <a:r>
              <a:rPr sz="600" dirty="0">
                <a:latin typeface="Arial"/>
                <a:cs typeface="Arial"/>
              </a:rPr>
              <a:t>and</a:t>
            </a:r>
            <a:r>
              <a:rPr sz="600" spc="15" dirty="0">
                <a:latin typeface="Arial"/>
                <a:cs typeface="Arial"/>
              </a:rPr>
              <a:t> </a:t>
            </a:r>
            <a:r>
              <a:rPr sz="600" dirty="0">
                <a:latin typeface="Arial"/>
                <a:cs typeface="Arial"/>
              </a:rPr>
              <a:t>p3XFL</a:t>
            </a:r>
            <a:r>
              <a:rPr sz="600" spc="-15" dirty="0">
                <a:latin typeface="Arial"/>
                <a:cs typeface="Arial"/>
              </a:rPr>
              <a:t> </a:t>
            </a:r>
            <a:r>
              <a:rPr sz="600" dirty="0">
                <a:latin typeface="Arial"/>
                <a:cs typeface="Arial"/>
              </a:rPr>
              <a:t>vector</a:t>
            </a:r>
            <a:r>
              <a:rPr sz="600" spc="15" dirty="0">
                <a:latin typeface="Arial"/>
                <a:cs typeface="Arial"/>
              </a:rPr>
              <a:t> </a:t>
            </a:r>
            <a:r>
              <a:rPr sz="600" dirty="0">
                <a:latin typeface="Arial"/>
                <a:cs typeface="Arial"/>
              </a:rPr>
              <a:t>containing</a:t>
            </a:r>
            <a:r>
              <a:rPr sz="600" spc="15" dirty="0">
                <a:latin typeface="Arial"/>
                <a:cs typeface="Arial"/>
              </a:rPr>
              <a:t> </a:t>
            </a:r>
            <a:r>
              <a:rPr sz="600" dirty="0">
                <a:latin typeface="Arial"/>
                <a:cs typeface="Arial"/>
              </a:rPr>
              <a:t>native</a:t>
            </a:r>
            <a:r>
              <a:rPr sz="600" spc="15" dirty="0">
                <a:latin typeface="Arial"/>
                <a:cs typeface="Arial"/>
              </a:rPr>
              <a:t> </a:t>
            </a:r>
            <a:r>
              <a:rPr sz="600" dirty="0">
                <a:latin typeface="Arial"/>
                <a:cs typeface="Arial"/>
              </a:rPr>
              <a:t>sequence</a:t>
            </a:r>
            <a:r>
              <a:rPr sz="600" spc="15" dirty="0">
                <a:latin typeface="Arial"/>
                <a:cs typeface="Arial"/>
              </a:rPr>
              <a:t> </a:t>
            </a:r>
            <a:r>
              <a:rPr sz="600" dirty="0">
                <a:latin typeface="Arial"/>
                <a:cs typeface="Arial"/>
              </a:rPr>
              <a:t>of</a:t>
            </a:r>
            <a:r>
              <a:rPr sz="600" spc="15" dirty="0">
                <a:latin typeface="Arial"/>
                <a:cs typeface="Arial"/>
              </a:rPr>
              <a:t> </a:t>
            </a:r>
            <a:r>
              <a:rPr sz="600" dirty="0">
                <a:latin typeface="Arial"/>
                <a:cs typeface="Arial"/>
              </a:rPr>
              <a:t>nectin-4,</a:t>
            </a:r>
            <a:r>
              <a:rPr sz="600" spc="15" dirty="0">
                <a:latin typeface="Arial"/>
                <a:cs typeface="Arial"/>
              </a:rPr>
              <a:t> </a:t>
            </a:r>
            <a:r>
              <a:rPr sz="600" spc="-10" dirty="0">
                <a:latin typeface="Arial"/>
                <a:cs typeface="Arial"/>
              </a:rPr>
              <a:t>respectively.</a:t>
            </a:r>
            <a:r>
              <a:rPr sz="600" spc="15" dirty="0">
                <a:latin typeface="Arial"/>
                <a:cs typeface="Arial"/>
              </a:rPr>
              <a:t> </a:t>
            </a:r>
            <a:r>
              <a:rPr sz="600" b="1" dirty="0">
                <a:latin typeface="Arial"/>
                <a:cs typeface="Arial"/>
              </a:rPr>
              <a:t>Flow</a:t>
            </a:r>
            <a:r>
              <a:rPr sz="600" b="1" spc="15" dirty="0">
                <a:latin typeface="Arial"/>
                <a:cs typeface="Arial"/>
              </a:rPr>
              <a:t> </a:t>
            </a:r>
            <a:r>
              <a:rPr sz="600" b="1" dirty="0">
                <a:latin typeface="Arial"/>
                <a:cs typeface="Arial"/>
              </a:rPr>
              <a:t>Cytometry</a:t>
            </a:r>
            <a:r>
              <a:rPr sz="600" b="1" spc="15" dirty="0">
                <a:latin typeface="Arial"/>
                <a:cs typeface="Arial"/>
              </a:rPr>
              <a:t> </a:t>
            </a:r>
            <a:r>
              <a:rPr sz="600" b="1" dirty="0">
                <a:latin typeface="Arial"/>
                <a:cs typeface="Arial"/>
              </a:rPr>
              <a:t>:</a:t>
            </a:r>
            <a:r>
              <a:rPr sz="600" b="1" spc="15" dirty="0">
                <a:latin typeface="Arial"/>
                <a:cs typeface="Arial"/>
              </a:rPr>
              <a:t> </a:t>
            </a:r>
            <a:r>
              <a:rPr sz="600" dirty="0">
                <a:latin typeface="Arial"/>
                <a:cs typeface="Arial"/>
              </a:rPr>
              <a:t>1x10</a:t>
            </a:r>
            <a:r>
              <a:rPr sz="600" dirty="0">
                <a:latin typeface="Trebuchet MS"/>
                <a:cs typeface="Trebuchet MS"/>
              </a:rPr>
              <a:t>⁶ </a:t>
            </a:r>
            <a:r>
              <a:rPr sz="600" dirty="0">
                <a:latin typeface="Arial"/>
                <a:cs typeface="Arial"/>
              </a:rPr>
              <a:t>cells</a:t>
            </a:r>
            <a:r>
              <a:rPr sz="600" spc="15" dirty="0">
                <a:latin typeface="Arial"/>
                <a:cs typeface="Arial"/>
              </a:rPr>
              <a:t> </a:t>
            </a:r>
            <a:r>
              <a:rPr sz="600" dirty="0">
                <a:latin typeface="Arial"/>
                <a:cs typeface="Arial"/>
              </a:rPr>
              <a:t>were</a:t>
            </a:r>
            <a:r>
              <a:rPr sz="600" spc="15" dirty="0">
                <a:latin typeface="Arial"/>
                <a:cs typeface="Arial"/>
              </a:rPr>
              <a:t> </a:t>
            </a:r>
            <a:r>
              <a:rPr sz="600" dirty="0">
                <a:latin typeface="Arial"/>
                <a:cs typeface="Arial"/>
              </a:rPr>
              <a:t>analyzed</a:t>
            </a:r>
            <a:r>
              <a:rPr sz="600" spc="15" dirty="0">
                <a:latin typeface="Arial"/>
                <a:cs typeface="Arial"/>
              </a:rPr>
              <a:t> </a:t>
            </a:r>
            <a:r>
              <a:rPr sz="600" dirty="0">
                <a:latin typeface="Arial"/>
                <a:cs typeface="Arial"/>
              </a:rPr>
              <a:t>by</a:t>
            </a:r>
            <a:r>
              <a:rPr sz="600" spc="15" dirty="0">
                <a:latin typeface="Arial"/>
                <a:cs typeface="Arial"/>
              </a:rPr>
              <a:t> </a:t>
            </a:r>
            <a:r>
              <a:rPr sz="600" dirty="0">
                <a:latin typeface="Arial"/>
                <a:cs typeface="Arial"/>
              </a:rPr>
              <a:t>BD</a:t>
            </a:r>
            <a:r>
              <a:rPr sz="600" spc="15" dirty="0">
                <a:latin typeface="Arial"/>
                <a:cs typeface="Arial"/>
              </a:rPr>
              <a:t> </a:t>
            </a:r>
            <a:r>
              <a:rPr sz="600" dirty="0">
                <a:latin typeface="Arial"/>
                <a:cs typeface="Arial"/>
              </a:rPr>
              <a:t>FACScan™.</a:t>
            </a:r>
            <a:r>
              <a:rPr sz="600" spc="15" dirty="0">
                <a:latin typeface="Arial"/>
                <a:cs typeface="Arial"/>
              </a:rPr>
              <a:t> </a:t>
            </a:r>
            <a:r>
              <a:rPr sz="600" dirty="0">
                <a:latin typeface="Arial"/>
                <a:cs typeface="Arial"/>
              </a:rPr>
              <a:t>IgG1</a:t>
            </a:r>
            <a:r>
              <a:rPr sz="600" spc="15" dirty="0">
                <a:latin typeface="Arial"/>
                <a:cs typeface="Arial"/>
              </a:rPr>
              <a:t> </a:t>
            </a:r>
            <a:r>
              <a:rPr sz="600" spc="-10" dirty="0">
                <a:latin typeface="Arial"/>
                <a:cs typeface="Arial"/>
              </a:rPr>
              <a:t>antibody</a:t>
            </a:r>
            <a:r>
              <a:rPr sz="600" spc="500" dirty="0">
                <a:latin typeface="Arial"/>
                <a:cs typeface="Arial"/>
              </a:rPr>
              <a:t> </a:t>
            </a:r>
            <a:r>
              <a:rPr sz="600" dirty="0">
                <a:latin typeface="Arial"/>
                <a:cs typeface="Arial"/>
              </a:rPr>
              <a:t>was</a:t>
            </a:r>
            <a:r>
              <a:rPr sz="600" spc="65" dirty="0">
                <a:latin typeface="Arial"/>
                <a:cs typeface="Arial"/>
              </a:rPr>
              <a:t> </a:t>
            </a:r>
            <a:r>
              <a:rPr sz="600" dirty="0">
                <a:latin typeface="Arial"/>
                <a:cs typeface="Arial"/>
              </a:rPr>
              <a:t>used</a:t>
            </a:r>
            <a:r>
              <a:rPr sz="600" spc="65" dirty="0">
                <a:latin typeface="Arial"/>
                <a:cs typeface="Arial"/>
              </a:rPr>
              <a:t> </a:t>
            </a:r>
            <a:r>
              <a:rPr sz="600" dirty="0">
                <a:latin typeface="Arial"/>
                <a:cs typeface="Arial"/>
              </a:rPr>
              <a:t>as</a:t>
            </a:r>
            <a:r>
              <a:rPr sz="600" spc="70" dirty="0">
                <a:latin typeface="Arial"/>
                <a:cs typeface="Arial"/>
              </a:rPr>
              <a:t> </a:t>
            </a:r>
            <a:r>
              <a:rPr sz="600" dirty="0">
                <a:latin typeface="Arial"/>
                <a:cs typeface="Arial"/>
              </a:rPr>
              <a:t>isotype</a:t>
            </a:r>
            <a:r>
              <a:rPr sz="600" spc="65" dirty="0">
                <a:latin typeface="Arial"/>
                <a:cs typeface="Arial"/>
              </a:rPr>
              <a:t> </a:t>
            </a:r>
            <a:r>
              <a:rPr sz="600" dirty="0">
                <a:latin typeface="Arial"/>
                <a:cs typeface="Arial"/>
              </a:rPr>
              <a:t>control.</a:t>
            </a:r>
            <a:r>
              <a:rPr sz="600" spc="70" dirty="0">
                <a:latin typeface="Arial"/>
                <a:cs typeface="Arial"/>
              </a:rPr>
              <a:t> </a:t>
            </a:r>
            <a:r>
              <a:rPr sz="600" dirty="0">
                <a:latin typeface="Arial"/>
                <a:cs typeface="Arial"/>
              </a:rPr>
              <a:t>Mouse</a:t>
            </a:r>
            <a:r>
              <a:rPr sz="600" spc="65" dirty="0">
                <a:latin typeface="Arial"/>
                <a:cs typeface="Arial"/>
              </a:rPr>
              <a:t> </a:t>
            </a:r>
            <a:r>
              <a:rPr sz="600" dirty="0">
                <a:latin typeface="Arial"/>
                <a:cs typeface="Arial"/>
              </a:rPr>
              <a:t>antihuman</a:t>
            </a:r>
            <a:r>
              <a:rPr sz="600" spc="65" dirty="0">
                <a:latin typeface="Arial"/>
                <a:cs typeface="Arial"/>
              </a:rPr>
              <a:t> </a:t>
            </a:r>
            <a:r>
              <a:rPr sz="600" dirty="0">
                <a:latin typeface="Arial"/>
                <a:cs typeface="Arial"/>
              </a:rPr>
              <a:t>nectin</a:t>
            </a:r>
            <a:r>
              <a:rPr sz="600" spc="70" dirty="0">
                <a:latin typeface="Arial"/>
                <a:cs typeface="Arial"/>
              </a:rPr>
              <a:t> </a:t>
            </a:r>
            <a:r>
              <a:rPr sz="600" dirty="0">
                <a:latin typeface="Arial"/>
                <a:cs typeface="Arial"/>
              </a:rPr>
              <a:t>N4.61clone</a:t>
            </a:r>
            <a:r>
              <a:rPr sz="600" spc="65" dirty="0">
                <a:latin typeface="Arial"/>
                <a:cs typeface="Arial"/>
              </a:rPr>
              <a:t> </a:t>
            </a:r>
            <a:r>
              <a:rPr sz="600" dirty="0">
                <a:latin typeface="Arial"/>
                <a:cs typeface="Arial"/>
              </a:rPr>
              <a:t>was</a:t>
            </a:r>
            <a:r>
              <a:rPr sz="600" spc="70" dirty="0">
                <a:latin typeface="Arial"/>
                <a:cs typeface="Arial"/>
              </a:rPr>
              <a:t> </a:t>
            </a:r>
            <a:r>
              <a:rPr sz="600" dirty="0">
                <a:latin typeface="Arial"/>
                <a:cs typeface="Arial"/>
              </a:rPr>
              <a:t>used</a:t>
            </a:r>
            <a:r>
              <a:rPr sz="600" spc="65" dirty="0">
                <a:latin typeface="Arial"/>
                <a:cs typeface="Arial"/>
              </a:rPr>
              <a:t> </a:t>
            </a:r>
            <a:r>
              <a:rPr sz="600" dirty="0">
                <a:latin typeface="Arial"/>
                <a:cs typeface="Arial"/>
              </a:rPr>
              <a:t>for</a:t>
            </a:r>
            <a:r>
              <a:rPr sz="600" spc="65" dirty="0">
                <a:latin typeface="Arial"/>
                <a:cs typeface="Arial"/>
              </a:rPr>
              <a:t> </a:t>
            </a:r>
            <a:r>
              <a:rPr sz="600" dirty="0">
                <a:latin typeface="Arial"/>
                <a:cs typeface="Arial"/>
              </a:rPr>
              <a:t>the</a:t>
            </a:r>
            <a:r>
              <a:rPr sz="600" spc="70" dirty="0">
                <a:latin typeface="Arial"/>
                <a:cs typeface="Arial"/>
              </a:rPr>
              <a:t> </a:t>
            </a:r>
            <a:r>
              <a:rPr sz="600" dirty="0">
                <a:latin typeface="Arial"/>
                <a:cs typeface="Arial"/>
              </a:rPr>
              <a:t>detection</a:t>
            </a:r>
            <a:r>
              <a:rPr sz="600" spc="65" dirty="0">
                <a:latin typeface="Arial"/>
                <a:cs typeface="Arial"/>
              </a:rPr>
              <a:t> </a:t>
            </a:r>
            <a:r>
              <a:rPr sz="600" dirty="0">
                <a:latin typeface="Arial"/>
                <a:cs typeface="Arial"/>
              </a:rPr>
              <a:t>of</a:t>
            </a:r>
            <a:r>
              <a:rPr sz="600" spc="70" dirty="0">
                <a:latin typeface="Arial"/>
                <a:cs typeface="Arial"/>
              </a:rPr>
              <a:t> </a:t>
            </a:r>
            <a:r>
              <a:rPr sz="600" dirty="0">
                <a:latin typeface="Arial"/>
                <a:cs typeface="Arial"/>
              </a:rPr>
              <a:t>nectin-4</a:t>
            </a:r>
            <a:r>
              <a:rPr sz="600" spc="65" dirty="0">
                <a:latin typeface="Arial"/>
                <a:cs typeface="Arial"/>
              </a:rPr>
              <a:t> </a:t>
            </a:r>
            <a:r>
              <a:rPr sz="600" dirty="0">
                <a:latin typeface="Arial"/>
                <a:cs typeface="Arial"/>
              </a:rPr>
              <a:t>expression.</a:t>
            </a:r>
            <a:r>
              <a:rPr sz="600" spc="70" dirty="0">
                <a:latin typeface="Arial"/>
                <a:cs typeface="Arial"/>
              </a:rPr>
              <a:t> </a:t>
            </a:r>
            <a:r>
              <a:rPr sz="600" dirty="0">
                <a:latin typeface="Arial"/>
                <a:cs typeface="Arial"/>
              </a:rPr>
              <a:t>PE</a:t>
            </a:r>
            <a:r>
              <a:rPr sz="600" spc="65" dirty="0">
                <a:latin typeface="Arial"/>
                <a:cs typeface="Arial"/>
              </a:rPr>
              <a:t> </a:t>
            </a:r>
            <a:r>
              <a:rPr sz="600" dirty="0">
                <a:latin typeface="Arial"/>
                <a:cs typeface="Arial"/>
              </a:rPr>
              <a:t>goat</a:t>
            </a:r>
            <a:r>
              <a:rPr sz="600" spc="65" dirty="0">
                <a:latin typeface="Arial"/>
                <a:cs typeface="Arial"/>
              </a:rPr>
              <a:t> </a:t>
            </a:r>
            <a:r>
              <a:rPr sz="600" dirty="0">
                <a:latin typeface="Arial"/>
                <a:cs typeface="Arial"/>
              </a:rPr>
              <a:t>anti-mouse</a:t>
            </a:r>
            <a:r>
              <a:rPr sz="600" spc="70" dirty="0">
                <a:latin typeface="Arial"/>
                <a:cs typeface="Arial"/>
              </a:rPr>
              <a:t> </a:t>
            </a:r>
            <a:r>
              <a:rPr sz="600" dirty="0">
                <a:latin typeface="Arial"/>
                <a:cs typeface="Arial"/>
              </a:rPr>
              <a:t>antibody</a:t>
            </a:r>
            <a:r>
              <a:rPr sz="600" spc="65" dirty="0">
                <a:latin typeface="Arial"/>
                <a:cs typeface="Arial"/>
              </a:rPr>
              <a:t> </a:t>
            </a:r>
            <a:r>
              <a:rPr sz="600" dirty="0">
                <a:latin typeface="Arial"/>
                <a:cs typeface="Arial"/>
              </a:rPr>
              <a:t>was</a:t>
            </a:r>
            <a:r>
              <a:rPr sz="600" spc="70" dirty="0">
                <a:latin typeface="Arial"/>
                <a:cs typeface="Arial"/>
              </a:rPr>
              <a:t> </a:t>
            </a:r>
            <a:r>
              <a:rPr sz="600" dirty="0">
                <a:latin typeface="Arial"/>
                <a:cs typeface="Arial"/>
              </a:rPr>
              <a:t>used</a:t>
            </a:r>
            <a:r>
              <a:rPr sz="600" spc="65" dirty="0">
                <a:latin typeface="Arial"/>
                <a:cs typeface="Arial"/>
              </a:rPr>
              <a:t> </a:t>
            </a:r>
            <a:r>
              <a:rPr sz="600" spc="-25" dirty="0">
                <a:latin typeface="Arial"/>
                <a:cs typeface="Arial"/>
              </a:rPr>
              <a:t>to</a:t>
            </a:r>
            <a:r>
              <a:rPr sz="600" spc="500" dirty="0">
                <a:latin typeface="Arial"/>
                <a:cs typeface="Arial"/>
              </a:rPr>
              <a:t> </a:t>
            </a:r>
            <a:r>
              <a:rPr sz="600" dirty="0">
                <a:latin typeface="Arial"/>
                <a:cs typeface="Arial"/>
              </a:rPr>
              <a:t>detect</a:t>
            </a:r>
            <a:r>
              <a:rPr sz="600" spc="45" dirty="0">
                <a:latin typeface="Arial"/>
                <a:cs typeface="Arial"/>
              </a:rPr>
              <a:t> </a:t>
            </a:r>
            <a:r>
              <a:rPr sz="600" dirty="0">
                <a:latin typeface="Arial"/>
                <a:cs typeface="Arial"/>
              </a:rPr>
              <a:t>N4.61</a:t>
            </a:r>
            <a:r>
              <a:rPr sz="600" spc="60" dirty="0">
                <a:latin typeface="Arial"/>
                <a:cs typeface="Arial"/>
              </a:rPr>
              <a:t> </a:t>
            </a:r>
            <a:r>
              <a:rPr sz="600" dirty="0">
                <a:latin typeface="Arial"/>
                <a:cs typeface="Arial"/>
              </a:rPr>
              <a:t>antibody.</a:t>
            </a:r>
            <a:r>
              <a:rPr sz="600" spc="55" dirty="0">
                <a:latin typeface="Arial"/>
                <a:cs typeface="Arial"/>
              </a:rPr>
              <a:t> </a:t>
            </a:r>
            <a:r>
              <a:rPr sz="600" b="1" dirty="0">
                <a:latin typeface="Arial"/>
                <a:cs typeface="Arial"/>
              </a:rPr>
              <a:t>ELISA</a:t>
            </a:r>
            <a:r>
              <a:rPr sz="600" b="1" spc="30" dirty="0">
                <a:latin typeface="Arial"/>
                <a:cs typeface="Arial"/>
              </a:rPr>
              <a:t> </a:t>
            </a:r>
            <a:r>
              <a:rPr sz="600" b="1" dirty="0">
                <a:latin typeface="Arial"/>
                <a:cs typeface="Arial"/>
              </a:rPr>
              <a:t>assay</a:t>
            </a:r>
            <a:r>
              <a:rPr sz="600" b="1" spc="60" dirty="0">
                <a:latin typeface="Arial"/>
                <a:cs typeface="Arial"/>
              </a:rPr>
              <a:t> </a:t>
            </a:r>
            <a:r>
              <a:rPr sz="600" b="1" dirty="0">
                <a:latin typeface="Arial"/>
                <a:cs typeface="Arial"/>
              </a:rPr>
              <a:t>:</a:t>
            </a:r>
            <a:r>
              <a:rPr sz="600" b="1" spc="55" dirty="0">
                <a:latin typeface="Arial"/>
                <a:cs typeface="Arial"/>
              </a:rPr>
              <a:t> </a:t>
            </a:r>
            <a:r>
              <a:rPr sz="600" dirty="0">
                <a:latin typeface="Arial"/>
                <a:cs typeface="Arial"/>
              </a:rPr>
              <a:t>Performed</a:t>
            </a:r>
            <a:r>
              <a:rPr sz="600" spc="60" dirty="0">
                <a:latin typeface="Arial"/>
                <a:cs typeface="Arial"/>
              </a:rPr>
              <a:t> </a:t>
            </a:r>
            <a:r>
              <a:rPr sz="600" dirty="0">
                <a:latin typeface="Arial"/>
                <a:cs typeface="Arial"/>
              </a:rPr>
              <a:t>as</a:t>
            </a:r>
            <a:r>
              <a:rPr sz="600" spc="55" dirty="0">
                <a:latin typeface="Arial"/>
                <a:cs typeface="Arial"/>
              </a:rPr>
              <a:t> </a:t>
            </a:r>
            <a:r>
              <a:rPr sz="600" dirty="0">
                <a:latin typeface="Arial"/>
                <a:cs typeface="Arial"/>
              </a:rPr>
              <a:t>described</a:t>
            </a:r>
            <a:r>
              <a:rPr sz="600" spc="60" dirty="0">
                <a:latin typeface="Arial"/>
                <a:cs typeface="Arial"/>
              </a:rPr>
              <a:t> </a:t>
            </a:r>
            <a:r>
              <a:rPr sz="600" dirty="0">
                <a:latin typeface="Arial"/>
                <a:cs typeface="Arial"/>
              </a:rPr>
              <a:t>previously</a:t>
            </a:r>
            <a:r>
              <a:rPr sz="600" spc="55" dirty="0">
                <a:latin typeface="Arial"/>
                <a:cs typeface="Arial"/>
              </a:rPr>
              <a:t> </a:t>
            </a:r>
            <a:r>
              <a:rPr sz="600" dirty="0">
                <a:latin typeface="Arial"/>
                <a:cs typeface="Arial"/>
              </a:rPr>
              <a:t>by</a:t>
            </a:r>
            <a:r>
              <a:rPr sz="600" spc="60" dirty="0">
                <a:latin typeface="Arial"/>
                <a:cs typeface="Arial"/>
              </a:rPr>
              <a:t> </a:t>
            </a:r>
            <a:r>
              <a:rPr sz="600" i="1" dirty="0">
                <a:latin typeface="Arial"/>
                <a:cs typeface="Arial"/>
              </a:rPr>
              <a:t>DeRycke</a:t>
            </a:r>
            <a:r>
              <a:rPr sz="600" i="1" spc="55" dirty="0">
                <a:latin typeface="Arial"/>
                <a:cs typeface="Arial"/>
              </a:rPr>
              <a:t> </a:t>
            </a:r>
            <a:r>
              <a:rPr sz="600" i="1" dirty="0">
                <a:latin typeface="Arial"/>
                <a:cs typeface="Arial"/>
              </a:rPr>
              <a:t>et</a:t>
            </a:r>
            <a:r>
              <a:rPr sz="600" i="1" spc="60" dirty="0">
                <a:latin typeface="Arial"/>
                <a:cs typeface="Arial"/>
              </a:rPr>
              <a:t> </a:t>
            </a:r>
            <a:r>
              <a:rPr sz="600" i="1" dirty="0">
                <a:latin typeface="Arial"/>
                <a:cs typeface="Arial"/>
              </a:rPr>
              <a:t>al</a:t>
            </a:r>
            <a:r>
              <a:rPr sz="600" i="1" spc="55" dirty="0">
                <a:latin typeface="Arial"/>
                <a:cs typeface="Arial"/>
              </a:rPr>
              <a:t> </a:t>
            </a:r>
            <a:r>
              <a:rPr sz="600" dirty="0">
                <a:latin typeface="Arial"/>
                <a:cs typeface="Arial"/>
              </a:rPr>
              <a:t>[15]</a:t>
            </a:r>
            <a:r>
              <a:rPr sz="600" i="1" dirty="0">
                <a:latin typeface="Arial"/>
                <a:cs typeface="Arial"/>
              </a:rPr>
              <a:t>.</a:t>
            </a:r>
            <a:r>
              <a:rPr sz="600" i="1" spc="60" dirty="0">
                <a:latin typeface="Arial"/>
                <a:cs typeface="Arial"/>
              </a:rPr>
              <a:t> </a:t>
            </a:r>
            <a:r>
              <a:rPr sz="600" b="1" dirty="0">
                <a:latin typeface="Arial"/>
                <a:cs typeface="Arial"/>
              </a:rPr>
              <a:t>Proliferation</a:t>
            </a:r>
            <a:r>
              <a:rPr sz="600" b="1" spc="55" dirty="0">
                <a:latin typeface="Arial"/>
                <a:cs typeface="Arial"/>
              </a:rPr>
              <a:t> </a:t>
            </a:r>
            <a:r>
              <a:rPr sz="600" b="1" dirty="0">
                <a:latin typeface="Arial"/>
                <a:cs typeface="Arial"/>
              </a:rPr>
              <a:t>assay</a:t>
            </a:r>
            <a:r>
              <a:rPr sz="600" b="1" spc="60" dirty="0">
                <a:latin typeface="Arial"/>
                <a:cs typeface="Arial"/>
              </a:rPr>
              <a:t> </a:t>
            </a:r>
            <a:r>
              <a:rPr sz="600" b="1" dirty="0">
                <a:latin typeface="Arial"/>
                <a:cs typeface="Arial"/>
              </a:rPr>
              <a:t>:</a:t>
            </a:r>
            <a:r>
              <a:rPr sz="600" b="1" spc="55" dirty="0">
                <a:latin typeface="Arial"/>
                <a:cs typeface="Arial"/>
              </a:rPr>
              <a:t> </a:t>
            </a:r>
            <a:r>
              <a:rPr sz="600" dirty="0">
                <a:latin typeface="Arial"/>
                <a:cs typeface="Arial"/>
              </a:rPr>
              <a:t>Cells</a:t>
            </a:r>
            <a:r>
              <a:rPr sz="600" spc="60" dirty="0">
                <a:latin typeface="Arial"/>
                <a:cs typeface="Arial"/>
              </a:rPr>
              <a:t> </a:t>
            </a:r>
            <a:r>
              <a:rPr sz="600" dirty="0">
                <a:latin typeface="Arial"/>
                <a:cs typeface="Arial"/>
              </a:rPr>
              <a:t>were</a:t>
            </a:r>
            <a:r>
              <a:rPr sz="600" spc="60" dirty="0">
                <a:latin typeface="Arial"/>
                <a:cs typeface="Arial"/>
              </a:rPr>
              <a:t> </a:t>
            </a:r>
            <a:r>
              <a:rPr sz="600" dirty="0">
                <a:latin typeface="Arial"/>
                <a:cs typeface="Arial"/>
              </a:rPr>
              <a:t>incubated</a:t>
            </a:r>
            <a:r>
              <a:rPr sz="600" spc="55" dirty="0">
                <a:latin typeface="Arial"/>
                <a:cs typeface="Arial"/>
              </a:rPr>
              <a:t> </a:t>
            </a:r>
            <a:r>
              <a:rPr sz="600" dirty="0">
                <a:latin typeface="Arial"/>
                <a:cs typeface="Arial"/>
              </a:rPr>
              <a:t>at</a:t>
            </a:r>
            <a:r>
              <a:rPr sz="600" spc="60" dirty="0">
                <a:latin typeface="Arial"/>
                <a:cs typeface="Arial"/>
              </a:rPr>
              <a:t> </a:t>
            </a:r>
            <a:r>
              <a:rPr sz="600" dirty="0">
                <a:latin typeface="Arial"/>
                <a:cs typeface="Arial"/>
              </a:rPr>
              <a:t>37°C</a:t>
            </a:r>
            <a:r>
              <a:rPr sz="600" spc="55" dirty="0">
                <a:latin typeface="Arial"/>
                <a:cs typeface="Arial"/>
              </a:rPr>
              <a:t> </a:t>
            </a:r>
            <a:r>
              <a:rPr sz="600" dirty="0">
                <a:latin typeface="Arial"/>
                <a:cs typeface="Arial"/>
              </a:rPr>
              <a:t>in</a:t>
            </a:r>
            <a:r>
              <a:rPr sz="600" spc="60" dirty="0">
                <a:latin typeface="Arial"/>
                <a:cs typeface="Arial"/>
              </a:rPr>
              <a:t> </a:t>
            </a:r>
            <a:r>
              <a:rPr sz="600" spc="-10" dirty="0">
                <a:latin typeface="Arial"/>
                <a:cs typeface="Arial"/>
              </a:rPr>
              <a:t>medium</a:t>
            </a:r>
            <a:r>
              <a:rPr sz="600" spc="500" dirty="0">
                <a:latin typeface="Arial"/>
                <a:cs typeface="Arial"/>
              </a:rPr>
              <a:t> </a:t>
            </a:r>
            <a:r>
              <a:rPr sz="600" dirty="0">
                <a:latin typeface="Arial"/>
                <a:cs typeface="Arial"/>
              </a:rPr>
              <a:t>containing</a:t>
            </a:r>
            <a:r>
              <a:rPr sz="600" spc="20" dirty="0">
                <a:latin typeface="Arial"/>
                <a:cs typeface="Arial"/>
              </a:rPr>
              <a:t> </a:t>
            </a:r>
            <a:r>
              <a:rPr sz="600" dirty="0">
                <a:latin typeface="Arial"/>
                <a:cs typeface="Arial"/>
              </a:rPr>
              <a:t>RPMI®</a:t>
            </a:r>
            <a:r>
              <a:rPr sz="600" spc="25" dirty="0">
                <a:latin typeface="Arial"/>
                <a:cs typeface="Arial"/>
              </a:rPr>
              <a:t> </a:t>
            </a:r>
            <a:r>
              <a:rPr sz="600" dirty="0">
                <a:latin typeface="Arial"/>
                <a:cs typeface="Arial"/>
              </a:rPr>
              <a:t>without</a:t>
            </a:r>
            <a:r>
              <a:rPr sz="600" spc="25" dirty="0">
                <a:latin typeface="Arial"/>
                <a:cs typeface="Arial"/>
              </a:rPr>
              <a:t> </a:t>
            </a:r>
            <a:r>
              <a:rPr sz="600" dirty="0">
                <a:latin typeface="Arial"/>
                <a:cs typeface="Arial"/>
              </a:rPr>
              <a:t>FBS</a:t>
            </a:r>
            <a:r>
              <a:rPr sz="600" spc="20" dirty="0">
                <a:latin typeface="Arial"/>
                <a:cs typeface="Arial"/>
              </a:rPr>
              <a:t> </a:t>
            </a:r>
            <a:r>
              <a:rPr sz="600" dirty="0">
                <a:latin typeface="Arial"/>
                <a:cs typeface="Arial"/>
              </a:rPr>
              <a:t>or</a:t>
            </a:r>
            <a:r>
              <a:rPr sz="600" spc="25" dirty="0">
                <a:latin typeface="Arial"/>
                <a:cs typeface="Arial"/>
              </a:rPr>
              <a:t> </a:t>
            </a:r>
            <a:r>
              <a:rPr sz="600" dirty="0">
                <a:latin typeface="Arial"/>
                <a:cs typeface="Arial"/>
              </a:rPr>
              <a:t>supplemented</a:t>
            </a:r>
            <a:r>
              <a:rPr sz="600" spc="229" dirty="0">
                <a:latin typeface="Arial"/>
                <a:cs typeface="Arial"/>
              </a:rPr>
              <a:t> </a:t>
            </a:r>
            <a:r>
              <a:rPr sz="600" dirty="0">
                <a:latin typeface="Arial"/>
                <a:cs typeface="Arial"/>
              </a:rPr>
              <a:t>with</a:t>
            </a:r>
            <a:r>
              <a:rPr sz="600" spc="20" dirty="0">
                <a:latin typeface="Arial"/>
                <a:cs typeface="Arial"/>
              </a:rPr>
              <a:t> </a:t>
            </a:r>
            <a:r>
              <a:rPr sz="600" dirty="0">
                <a:latin typeface="Arial"/>
                <a:cs typeface="Arial"/>
              </a:rPr>
              <a:t>10%</a:t>
            </a:r>
            <a:r>
              <a:rPr sz="600" spc="25" dirty="0">
                <a:latin typeface="Arial"/>
                <a:cs typeface="Arial"/>
              </a:rPr>
              <a:t> </a:t>
            </a:r>
            <a:r>
              <a:rPr sz="600" dirty="0">
                <a:latin typeface="Arial"/>
                <a:cs typeface="Arial"/>
              </a:rPr>
              <a:t>FBS.</a:t>
            </a:r>
            <a:r>
              <a:rPr sz="600" spc="25" dirty="0">
                <a:latin typeface="Arial"/>
                <a:cs typeface="Arial"/>
              </a:rPr>
              <a:t> </a:t>
            </a:r>
            <a:r>
              <a:rPr sz="600" dirty="0">
                <a:latin typeface="Arial"/>
                <a:cs typeface="Arial"/>
              </a:rPr>
              <a:t>Cell</a:t>
            </a:r>
            <a:r>
              <a:rPr sz="600" spc="25" dirty="0">
                <a:latin typeface="Arial"/>
                <a:cs typeface="Arial"/>
              </a:rPr>
              <a:t> </a:t>
            </a:r>
            <a:r>
              <a:rPr sz="600" dirty="0">
                <a:latin typeface="Arial"/>
                <a:cs typeface="Arial"/>
              </a:rPr>
              <a:t>number</a:t>
            </a:r>
            <a:r>
              <a:rPr sz="600" spc="20" dirty="0">
                <a:latin typeface="Arial"/>
                <a:cs typeface="Arial"/>
              </a:rPr>
              <a:t> </a:t>
            </a:r>
            <a:r>
              <a:rPr sz="600" dirty="0">
                <a:latin typeface="Arial"/>
                <a:cs typeface="Arial"/>
              </a:rPr>
              <a:t>was</a:t>
            </a:r>
            <a:r>
              <a:rPr sz="600" spc="25" dirty="0">
                <a:latin typeface="Arial"/>
                <a:cs typeface="Arial"/>
              </a:rPr>
              <a:t> </a:t>
            </a:r>
            <a:r>
              <a:rPr sz="600" dirty="0">
                <a:latin typeface="Arial"/>
                <a:cs typeface="Arial"/>
              </a:rPr>
              <a:t>measured</a:t>
            </a:r>
            <a:r>
              <a:rPr sz="600" spc="25" dirty="0">
                <a:latin typeface="Arial"/>
                <a:cs typeface="Arial"/>
              </a:rPr>
              <a:t> </a:t>
            </a:r>
            <a:r>
              <a:rPr sz="600" dirty="0">
                <a:latin typeface="Arial"/>
                <a:cs typeface="Arial"/>
              </a:rPr>
              <a:t>by</a:t>
            </a:r>
            <a:r>
              <a:rPr sz="600" spc="20" dirty="0">
                <a:latin typeface="Arial"/>
                <a:cs typeface="Arial"/>
              </a:rPr>
              <a:t> </a:t>
            </a:r>
            <a:r>
              <a:rPr sz="600" dirty="0">
                <a:latin typeface="Arial"/>
                <a:cs typeface="Arial"/>
              </a:rPr>
              <a:t>using</a:t>
            </a:r>
            <a:r>
              <a:rPr sz="600" spc="25" dirty="0">
                <a:latin typeface="Arial"/>
                <a:cs typeface="Arial"/>
              </a:rPr>
              <a:t> </a:t>
            </a:r>
            <a:r>
              <a:rPr sz="600" spc="-10" dirty="0">
                <a:latin typeface="Arial"/>
                <a:cs typeface="Arial"/>
              </a:rPr>
              <a:t>CellTiter-</a:t>
            </a:r>
            <a:r>
              <a:rPr sz="600" dirty="0">
                <a:latin typeface="Arial"/>
                <a:cs typeface="Arial"/>
              </a:rPr>
              <a:t>Glo®</a:t>
            </a:r>
            <a:r>
              <a:rPr sz="600" spc="25" dirty="0">
                <a:latin typeface="Arial"/>
                <a:cs typeface="Arial"/>
              </a:rPr>
              <a:t> </a:t>
            </a:r>
            <a:r>
              <a:rPr sz="600" dirty="0">
                <a:latin typeface="Arial"/>
                <a:cs typeface="Arial"/>
              </a:rPr>
              <a:t>assay</a:t>
            </a:r>
            <a:r>
              <a:rPr sz="600" spc="25" dirty="0">
                <a:latin typeface="Arial"/>
                <a:cs typeface="Arial"/>
              </a:rPr>
              <a:t> </a:t>
            </a:r>
            <a:r>
              <a:rPr sz="600" dirty="0">
                <a:latin typeface="Arial"/>
                <a:cs typeface="Arial"/>
              </a:rPr>
              <a:t>according</a:t>
            </a:r>
            <a:r>
              <a:rPr sz="600" spc="20" dirty="0">
                <a:latin typeface="Arial"/>
                <a:cs typeface="Arial"/>
              </a:rPr>
              <a:t> </a:t>
            </a:r>
            <a:r>
              <a:rPr sz="600" dirty="0">
                <a:latin typeface="Arial"/>
                <a:cs typeface="Arial"/>
              </a:rPr>
              <a:t>to</a:t>
            </a:r>
            <a:r>
              <a:rPr sz="600" spc="25" dirty="0">
                <a:latin typeface="Arial"/>
                <a:cs typeface="Arial"/>
              </a:rPr>
              <a:t> </a:t>
            </a:r>
            <a:r>
              <a:rPr sz="600" dirty="0">
                <a:latin typeface="Arial"/>
                <a:cs typeface="Arial"/>
              </a:rPr>
              <a:t>manufacturer</a:t>
            </a:r>
            <a:r>
              <a:rPr sz="600" spc="25" dirty="0">
                <a:latin typeface="Arial"/>
                <a:cs typeface="Arial"/>
              </a:rPr>
              <a:t> </a:t>
            </a:r>
            <a:r>
              <a:rPr sz="600" spc="-10" dirty="0">
                <a:latin typeface="Arial"/>
                <a:cs typeface="Arial"/>
              </a:rPr>
              <a:t>instructions.</a:t>
            </a:r>
            <a:r>
              <a:rPr sz="600" spc="500" dirty="0">
                <a:latin typeface="Arial"/>
                <a:cs typeface="Arial"/>
              </a:rPr>
              <a:t> </a:t>
            </a:r>
            <a:r>
              <a:rPr sz="600" dirty="0">
                <a:latin typeface="Arial"/>
                <a:cs typeface="Arial"/>
              </a:rPr>
              <a:t>Nectin-4</a:t>
            </a:r>
            <a:r>
              <a:rPr sz="600" spc="35" dirty="0">
                <a:latin typeface="Arial"/>
                <a:cs typeface="Arial"/>
              </a:rPr>
              <a:t> </a:t>
            </a:r>
            <a:r>
              <a:rPr sz="600" dirty="0">
                <a:latin typeface="Arial"/>
                <a:cs typeface="Arial"/>
              </a:rPr>
              <a:t>siRNAs</a:t>
            </a:r>
            <a:r>
              <a:rPr sz="600" spc="40" dirty="0">
                <a:latin typeface="Arial"/>
                <a:cs typeface="Arial"/>
              </a:rPr>
              <a:t> </a:t>
            </a:r>
            <a:r>
              <a:rPr sz="600" dirty="0">
                <a:latin typeface="Arial"/>
                <a:cs typeface="Arial"/>
              </a:rPr>
              <a:t>used</a:t>
            </a:r>
            <a:r>
              <a:rPr sz="600" spc="40" dirty="0">
                <a:latin typeface="Arial"/>
                <a:cs typeface="Arial"/>
              </a:rPr>
              <a:t> </a:t>
            </a:r>
            <a:r>
              <a:rPr sz="600" dirty="0">
                <a:latin typeface="Arial"/>
                <a:cs typeface="Arial"/>
              </a:rPr>
              <a:t>are</a:t>
            </a:r>
            <a:r>
              <a:rPr sz="600" spc="35" dirty="0">
                <a:latin typeface="Arial"/>
                <a:cs typeface="Arial"/>
              </a:rPr>
              <a:t> </a:t>
            </a:r>
            <a:r>
              <a:rPr sz="600" dirty="0">
                <a:latin typeface="Arial"/>
                <a:cs typeface="Arial"/>
              </a:rPr>
              <a:t>previously</a:t>
            </a:r>
            <a:r>
              <a:rPr sz="600" spc="40" dirty="0">
                <a:latin typeface="Arial"/>
                <a:cs typeface="Arial"/>
              </a:rPr>
              <a:t> </a:t>
            </a:r>
            <a:r>
              <a:rPr sz="600" dirty="0">
                <a:latin typeface="Arial"/>
                <a:cs typeface="Arial"/>
              </a:rPr>
              <a:t>described</a:t>
            </a:r>
            <a:r>
              <a:rPr sz="600" spc="40" dirty="0">
                <a:latin typeface="Arial"/>
                <a:cs typeface="Arial"/>
              </a:rPr>
              <a:t> </a:t>
            </a:r>
            <a:r>
              <a:rPr sz="600" dirty="0">
                <a:latin typeface="Arial"/>
                <a:cs typeface="Arial"/>
              </a:rPr>
              <a:t>by</a:t>
            </a:r>
            <a:r>
              <a:rPr sz="600" spc="35" dirty="0">
                <a:latin typeface="Arial"/>
                <a:cs typeface="Arial"/>
              </a:rPr>
              <a:t> </a:t>
            </a:r>
            <a:r>
              <a:rPr sz="600" i="1" dirty="0">
                <a:latin typeface="Arial"/>
                <a:cs typeface="Arial"/>
              </a:rPr>
              <a:t>Takano</a:t>
            </a:r>
            <a:r>
              <a:rPr sz="600" i="1" spc="40" dirty="0">
                <a:latin typeface="Arial"/>
                <a:cs typeface="Arial"/>
              </a:rPr>
              <a:t> </a:t>
            </a:r>
            <a:r>
              <a:rPr sz="600" i="1" dirty="0">
                <a:latin typeface="Arial"/>
                <a:cs typeface="Arial"/>
              </a:rPr>
              <a:t>et</a:t>
            </a:r>
            <a:r>
              <a:rPr sz="600" i="1" spc="40" dirty="0">
                <a:latin typeface="Arial"/>
                <a:cs typeface="Arial"/>
              </a:rPr>
              <a:t> </a:t>
            </a:r>
            <a:r>
              <a:rPr sz="600" i="1" dirty="0">
                <a:latin typeface="Arial"/>
                <a:cs typeface="Arial"/>
              </a:rPr>
              <a:t>al</a:t>
            </a:r>
            <a:r>
              <a:rPr sz="600" i="1" spc="35" dirty="0">
                <a:latin typeface="Arial"/>
                <a:cs typeface="Arial"/>
              </a:rPr>
              <a:t> </a:t>
            </a:r>
            <a:r>
              <a:rPr sz="600" dirty="0">
                <a:latin typeface="Arial"/>
                <a:cs typeface="Arial"/>
              </a:rPr>
              <a:t>[14]</a:t>
            </a:r>
            <a:r>
              <a:rPr sz="600" i="1" dirty="0">
                <a:latin typeface="Arial"/>
                <a:cs typeface="Arial"/>
              </a:rPr>
              <a:t>.</a:t>
            </a:r>
            <a:r>
              <a:rPr sz="600" i="1" spc="40" dirty="0">
                <a:latin typeface="Arial"/>
                <a:cs typeface="Arial"/>
              </a:rPr>
              <a:t> </a:t>
            </a:r>
            <a:r>
              <a:rPr sz="600" i="1" spc="-10" dirty="0">
                <a:latin typeface="Arial"/>
                <a:cs typeface="Arial"/>
              </a:rPr>
              <a:t>si-</a:t>
            </a:r>
            <a:r>
              <a:rPr sz="600" i="1" dirty="0">
                <a:latin typeface="Arial"/>
                <a:cs typeface="Arial"/>
              </a:rPr>
              <a:t>RNA</a:t>
            </a:r>
            <a:r>
              <a:rPr sz="600" i="1" spc="15" dirty="0">
                <a:latin typeface="Arial"/>
                <a:cs typeface="Arial"/>
              </a:rPr>
              <a:t> </a:t>
            </a:r>
            <a:r>
              <a:rPr sz="600" i="1" dirty="0">
                <a:latin typeface="Arial"/>
                <a:cs typeface="Arial"/>
              </a:rPr>
              <a:t>control</a:t>
            </a:r>
            <a:r>
              <a:rPr sz="600" i="1" spc="40" dirty="0">
                <a:latin typeface="Arial"/>
                <a:cs typeface="Arial"/>
              </a:rPr>
              <a:t> </a:t>
            </a:r>
            <a:r>
              <a:rPr sz="600" i="1" dirty="0">
                <a:latin typeface="Arial"/>
                <a:cs typeface="Arial"/>
              </a:rPr>
              <a:t>is</a:t>
            </a:r>
            <a:r>
              <a:rPr sz="600" i="1" spc="35" dirty="0">
                <a:latin typeface="Arial"/>
                <a:cs typeface="Arial"/>
              </a:rPr>
              <a:t> </a:t>
            </a:r>
            <a:r>
              <a:rPr sz="600" i="1" dirty="0">
                <a:latin typeface="Arial"/>
                <a:cs typeface="Arial"/>
              </a:rPr>
              <a:t>siRNA</a:t>
            </a:r>
            <a:r>
              <a:rPr sz="600" i="1" spc="15" dirty="0">
                <a:latin typeface="Arial"/>
                <a:cs typeface="Arial"/>
              </a:rPr>
              <a:t> </a:t>
            </a:r>
            <a:r>
              <a:rPr sz="600" i="1" dirty="0">
                <a:latin typeface="Arial"/>
                <a:cs typeface="Arial"/>
              </a:rPr>
              <a:t>against</a:t>
            </a:r>
            <a:r>
              <a:rPr sz="600" i="1" spc="40" dirty="0">
                <a:latin typeface="Arial"/>
                <a:cs typeface="Arial"/>
              </a:rPr>
              <a:t> </a:t>
            </a:r>
            <a:r>
              <a:rPr sz="600" i="1" dirty="0">
                <a:latin typeface="Arial"/>
                <a:cs typeface="Arial"/>
              </a:rPr>
              <a:t>luciferase.</a:t>
            </a:r>
            <a:r>
              <a:rPr sz="600" i="1" spc="35" dirty="0">
                <a:latin typeface="Arial"/>
                <a:cs typeface="Arial"/>
              </a:rPr>
              <a:t> </a:t>
            </a:r>
            <a:r>
              <a:rPr sz="600" i="1" dirty="0">
                <a:latin typeface="Arial"/>
                <a:cs typeface="Arial"/>
              </a:rPr>
              <a:t>N4.40</a:t>
            </a:r>
            <a:r>
              <a:rPr sz="600" i="1" spc="40" dirty="0">
                <a:latin typeface="Arial"/>
                <a:cs typeface="Arial"/>
              </a:rPr>
              <a:t> </a:t>
            </a:r>
            <a:r>
              <a:rPr sz="600" i="1" dirty="0">
                <a:latin typeface="Arial"/>
                <a:cs typeface="Arial"/>
              </a:rPr>
              <a:t>clone</a:t>
            </a:r>
            <a:r>
              <a:rPr sz="600" i="1" spc="40" dirty="0">
                <a:latin typeface="Arial"/>
                <a:cs typeface="Arial"/>
              </a:rPr>
              <a:t> </a:t>
            </a:r>
            <a:r>
              <a:rPr sz="600" i="1" dirty="0">
                <a:latin typeface="Arial"/>
                <a:cs typeface="Arial"/>
              </a:rPr>
              <a:t>is</a:t>
            </a:r>
            <a:r>
              <a:rPr sz="600" i="1" spc="40" dirty="0">
                <a:latin typeface="Arial"/>
                <a:cs typeface="Arial"/>
              </a:rPr>
              <a:t> </a:t>
            </a:r>
            <a:r>
              <a:rPr sz="600" i="1" dirty="0">
                <a:latin typeface="Arial"/>
                <a:cs typeface="Arial"/>
              </a:rPr>
              <a:t>nectin-4</a:t>
            </a:r>
            <a:r>
              <a:rPr sz="600" i="1" spc="35" dirty="0">
                <a:latin typeface="Arial"/>
                <a:cs typeface="Arial"/>
              </a:rPr>
              <a:t> </a:t>
            </a:r>
            <a:r>
              <a:rPr sz="600" i="1" dirty="0">
                <a:latin typeface="Arial"/>
                <a:cs typeface="Arial"/>
              </a:rPr>
              <a:t>monoclonal</a:t>
            </a:r>
            <a:r>
              <a:rPr sz="600" i="1" spc="40" dirty="0">
                <a:latin typeface="Arial"/>
                <a:cs typeface="Arial"/>
              </a:rPr>
              <a:t> </a:t>
            </a:r>
            <a:r>
              <a:rPr sz="600" i="1" dirty="0">
                <a:latin typeface="Arial"/>
                <a:cs typeface="Arial"/>
              </a:rPr>
              <a:t>antibody</a:t>
            </a:r>
            <a:r>
              <a:rPr sz="600" i="1" spc="40" dirty="0">
                <a:latin typeface="Arial"/>
                <a:cs typeface="Arial"/>
              </a:rPr>
              <a:t> </a:t>
            </a:r>
            <a:r>
              <a:rPr sz="600" i="1" spc="-20" dirty="0">
                <a:latin typeface="Arial"/>
                <a:cs typeface="Arial"/>
              </a:rPr>
              <a:t>that</a:t>
            </a:r>
            <a:r>
              <a:rPr sz="600" i="1" spc="500" dirty="0">
                <a:latin typeface="Arial"/>
                <a:cs typeface="Arial"/>
              </a:rPr>
              <a:t> </a:t>
            </a:r>
            <a:r>
              <a:rPr sz="600" i="1" dirty="0">
                <a:latin typeface="Arial"/>
                <a:cs typeface="Arial"/>
              </a:rPr>
              <a:t>target</a:t>
            </a:r>
            <a:r>
              <a:rPr sz="600" i="1" spc="50" dirty="0">
                <a:latin typeface="Arial"/>
                <a:cs typeface="Arial"/>
              </a:rPr>
              <a:t> </a:t>
            </a:r>
            <a:r>
              <a:rPr sz="600" i="1" dirty="0">
                <a:latin typeface="Arial"/>
                <a:cs typeface="Arial"/>
              </a:rPr>
              <a:t>different</a:t>
            </a:r>
            <a:r>
              <a:rPr sz="600" i="1" spc="50" dirty="0">
                <a:latin typeface="Arial"/>
                <a:cs typeface="Arial"/>
              </a:rPr>
              <a:t> </a:t>
            </a:r>
            <a:r>
              <a:rPr sz="600" i="1" dirty="0">
                <a:latin typeface="Arial"/>
                <a:cs typeface="Arial"/>
              </a:rPr>
              <a:t>epitope</a:t>
            </a:r>
            <a:r>
              <a:rPr sz="600" i="1" spc="55" dirty="0">
                <a:latin typeface="Arial"/>
                <a:cs typeface="Arial"/>
              </a:rPr>
              <a:t> </a:t>
            </a:r>
            <a:r>
              <a:rPr sz="600" i="1" dirty="0">
                <a:latin typeface="Arial"/>
                <a:cs typeface="Arial"/>
              </a:rPr>
              <a:t>regarding</a:t>
            </a:r>
            <a:r>
              <a:rPr sz="600" i="1" spc="55" dirty="0">
                <a:latin typeface="Arial"/>
                <a:cs typeface="Arial"/>
              </a:rPr>
              <a:t> </a:t>
            </a:r>
            <a:r>
              <a:rPr sz="600" i="1" dirty="0">
                <a:latin typeface="Arial"/>
                <a:cs typeface="Arial"/>
              </a:rPr>
              <a:t>to</a:t>
            </a:r>
            <a:r>
              <a:rPr sz="600" i="1" spc="55" dirty="0">
                <a:latin typeface="Arial"/>
                <a:cs typeface="Arial"/>
              </a:rPr>
              <a:t> </a:t>
            </a:r>
            <a:r>
              <a:rPr sz="600" i="1" dirty="0">
                <a:latin typeface="Arial"/>
                <a:cs typeface="Arial"/>
              </a:rPr>
              <a:t>N4.61</a:t>
            </a:r>
            <a:r>
              <a:rPr sz="600" i="1" spc="60" dirty="0">
                <a:latin typeface="Arial"/>
                <a:cs typeface="Arial"/>
              </a:rPr>
              <a:t> </a:t>
            </a:r>
            <a:r>
              <a:rPr sz="600" i="1" dirty="0">
                <a:latin typeface="Arial"/>
                <a:cs typeface="Arial"/>
              </a:rPr>
              <a:t>antibody.</a:t>
            </a:r>
            <a:r>
              <a:rPr sz="600" i="1" spc="50" dirty="0">
                <a:latin typeface="Arial"/>
                <a:cs typeface="Arial"/>
              </a:rPr>
              <a:t> </a:t>
            </a:r>
            <a:r>
              <a:rPr sz="600" i="1" dirty="0">
                <a:latin typeface="Arial"/>
                <a:cs typeface="Arial"/>
              </a:rPr>
              <a:t>N3.81</a:t>
            </a:r>
            <a:r>
              <a:rPr sz="600" i="1" spc="55" dirty="0">
                <a:latin typeface="Arial"/>
                <a:cs typeface="Arial"/>
              </a:rPr>
              <a:t> </a:t>
            </a:r>
            <a:r>
              <a:rPr sz="600" i="1" dirty="0">
                <a:latin typeface="Arial"/>
                <a:cs typeface="Arial"/>
              </a:rPr>
              <a:t>clone</a:t>
            </a:r>
            <a:r>
              <a:rPr sz="600" i="1" spc="55" dirty="0">
                <a:latin typeface="Arial"/>
                <a:cs typeface="Arial"/>
              </a:rPr>
              <a:t> </a:t>
            </a:r>
            <a:r>
              <a:rPr sz="600" i="1" dirty="0">
                <a:latin typeface="Arial"/>
                <a:cs typeface="Arial"/>
              </a:rPr>
              <a:t>is</a:t>
            </a:r>
            <a:r>
              <a:rPr sz="600" i="1" spc="55" dirty="0">
                <a:latin typeface="Arial"/>
                <a:cs typeface="Arial"/>
              </a:rPr>
              <a:t> </a:t>
            </a:r>
            <a:r>
              <a:rPr sz="600" i="1" dirty="0">
                <a:latin typeface="Arial"/>
                <a:cs typeface="Arial"/>
              </a:rPr>
              <a:t>nectin-3</a:t>
            </a:r>
            <a:r>
              <a:rPr sz="600" i="1" spc="55" dirty="0">
                <a:latin typeface="Arial"/>
                <a:cs typeface="Arial"/>
              </a:rPr>
              <a:t> </a:t>
            </a:r>
            <a:r>
              <a:rPr sz="600" i="1" dirty="0">
                <a:latin typeface="Arial"/>
                <a:cs typeface="Arial"/>
              </a:rPr>
              <a:t>monoclonal</a:t>
            </a:r>
            <a:r>
              <a:rPr sz="600" i="1" spc="60" dirty="0">
                <a:latin typeface="Arial"/>
                <a:cs typeface="Arial"/>
              </a:rPr>
              <a:t> </a:t>
            </a:r>
            <a:r>
              <a:rPr sz="600" i="1" dirty="0">
                <a:latin typeface="Arial"/>
                <a:cs typeface="Arial"/>
              </a:rPr>
              <a:t>antibody.</a:t>
            </a:r>
            <a:r>
              <a:rPr sz="600" i="1" spc="50" dirty="0">
                <a:latin typeface="Arial"/>
                <a:cs typeface="Arial"/>
              </a:rPr>
              <a:t> </a:t>
            </a:r>
            <a:r>
              <a:rPr sz="600" b="1" dirty="0">
                <a:latin typeface="Arial"/>
                <a:cs typeface="Arial"/>
              </a:rPr>
              <a:t>Cell</a:t>
            </a:r>
            <a:r>
              <a:rPr sz="600" b="1" spc="50" dirty="0">
                <a:latin typeface="Arial"/>
                <a:cs typeface="Arial"/>
              </a:rPr>
              <a:t> </a:t>
            </a:r>
            <a:r>
              <a:rPr sz="600" b="1" dirty="0">
                <a:latin typeface="Arial"/>
                <a:cs typeface="Arial"/>
              </a:rPr>
              <a:t>migration</a:t>
            </a:r>
            <a:r>
              <a:rPr sz="600" b="1" spc="50" dirty="0">
                <a:latin typeface="Arial"/>
                <a:cs typeface="Arial"/>
              </a:rPr>
              <a:t> </a:t>
            </a:r>
            <a:r>
              <a:rPr sz="600" b="1" dirty="0">
                <a:latin typeface="Arial"/>
                <a:cs typeface="Arial"/>
              </a:rPr>
              <a:t>assay</a:t>
            </a:r>
            <a:r>
              <a:rPr sz="600" b="1" spc="55" dirty="0">
                <a:latin typeface="Arial"/>
                <a:cs typeface="Arial"/>
              </a:rPr>
              <a:t> </a:t>
            </a:r>
            <a:r>
              <a:rPr sz="600" b="1" dirty="0">
                <a:latin typeface="Arial"/>
                <a:cs typeface="Arial"/>
              </a:rPr>
              <a:t>:</a:t>
            </a:r>
            <a:r>
              <a:rPr sz="600" b="1" spc="50" dirty="0">
                <a:latin typeface="Arial"/>
                <a:cs typeface="Arial"/>
              </a:rPr>
              <a:t> </a:t>
            </a:r>
            <a:r>
              <a:rPr sz="600" dirty="0">
                <a:latin typeface="Arial"/>
                <a:cs typeface="Arial"/>
              </a:rPr>
              <a:t>The</a:t>
            </a:r>
            <a:r>
              <a:rPr sz="600" spc="60" dirty="0">
                <a:latin typeface="Arial"/>
                <a:cs typeface="Arial"/>
              </a:rPr>
              <a:t> </a:t>
            </a:r>
            <a:r>
              <a:rPr sz="600" dirty="0">
                <a:latin typeface="Arial"/>
                <a:cs typeface="Arial"/>
              </a:rPr>
              <a:t>woundhealing</a:t>
            </a:r>
            <a:r>
              <a:rPr sz="600" spc="55" dirty="0">
                <a:latin typeface="Arial"/>
                <a:cs typeface="Arial"/>
              </a:rPr>
              <a:t> </a:t>
            </a:r>
            <a:r>
              <a:rPr sz="600" dirty="0">
                <a:latin typeface="Arial"/>
                <a:cs typeface="Arial"/>
              </a:rPr>
              <a:t>test</a:t>
            </a:r>
            <a:r>
              <a:rPr sz="600" spc="50" dirty="0">
                <a:latin typeface="Arial"/>
                <a:cs typeface="Arial"/>
              </a:rPr>
              <a:t> </a:t>
            </a:r>
            <a:r>
              <a:rPr sz="600" dirty="0">
                <a:latin typeface="Arial"/>
                <a:cs typeface="Arial"/>
              </a:rPr>
              <a:t>was</a:t>
            </a:r>
            <a:r>
              <a:rPr sz="600" spc="55" dirty="0">
                <a:latin typeface="Arial"/>
                <a:cs typeface="Arial"/>
              </a:rPr>
              <a:t> </a:t>
            </a:r>
            <a:r>
              <a:rPr sz="600" spc="-10" dirty="0">
                <a:latin typeface="Arial"/>
                <a:cs typeface="Arial"/>
              </a:rPr>
              <a:t>performed</a:t>
            </a:r>
            <a:r>
              <a:rPr sz="600" spc="500" dirty="0">
                <a:latin typeface="Arial"/>
                <a:cs typeface="Arial"/>
              </a:rPr>
              <a:t> </a:t>
            </a:r>
            <a:r>
              <a:rPr sz="600" dirty="0">
                <a:latin typeface="Arial"/>
                <a:cs typeface="Arial"/>
              </a:rPr>
              <a:t>using</a:t>
            </a:r>
            <a:r>
              <a:rPr sz="600" spc="50" dirty="0">
                <a:latin typeface="Arial"/>
                <a:cs typeface="Arial"/>
              </a:rPr>
              <a:t> </a:t>
            </a:r>
            <a:r>
              <a:rPr sz="600" dirty="0">
                <a:latin typeface="Arial"/>
                <a:cs typeface="Arial"/>
              </a:rPr>
              <a:t>ibidi®</a:t>
            </a:r>
            <a:r>
              <a:rPr sz="600" spc="50" dirty="0">
                <a:latin typeface="Arial"/>
                <a:cs typeface="Arial"/>
              </a:rPr>
              <a:t> </a:t>
            </a:r>
            <a:r>
              <a:rPr sz="600" dirty="0">
                <a:latin typeface="Arial"/>
                <a:cs typeface="Arial"/>
              </a:rPr>
              <a:t>insert.</a:t>
            </a:r>
            <a:r>
              <a:rPr sz="600" spc="50" dirty="0">
                <a:latin typeface="Arial"/>
                <a:cs typeface="Arial"/>
              </a:rPr>
              <a:t> </a:t>
            </a:r>
            <a:r>
              <a:rPr sz="600" dirty="0">
                <a:latin typeface="Arial"/>
                <a:cs typeface="Arial"/>
              </a:rPr>
              <a:t>Each</a:t>
            </a:r>
            <a:r>
              <a:rPr sz="600" spc="50" dirty="0">
                <a:latin typeface="Arial"/>
                <a:cs typeface="Arial"/>
              </a:rPr>
              <a:t> </a:t>
            </a:r>
            <a:r>
              <a:rPr sz="600" dirty="0">
                <a:latin typeface="Arial"/>
                <a:cs typeface="Arial"/>
              </a:rPr>
              <a:t>insert</a:t>
            </a:r>
            <a:r>
              <a:rPr sz="600" spc="50" dirty="0">
                <a:latin typeface="Arial"/>
                <a:cs typeface="Arial"/>
              </a:rPr>
              <a:t> </a:t>
            </a:r>
            <a:r>
              <a:rPr sz="600" dirty="0">
                <a:latin typeface="Arial"/>
                <a:cs typeface="Arial"/>
              </a:rPr>
              <a:t>contain</a:t>
            </a:r>
            <a:r>
              <a:rPr sz="600" spc="50" dirty="0">
                <a:latin typeface="Arial"/>
                <a:cs typeface="Arial"/>
              </a:rPr>
              <a:t> </a:t>
            </a:r>
            <a:r>
              <a:rPr sz="600" dirty="0">
                <a:latin typeface="Arial"/>
                <a:cs typeface="Arial"/>
              </a:rPr>
              <a:t>5000</a:t>
            </a:r>
            <a:r>
              <a:rPr sz="600" spc="55" dirty="0">
                <a:latin typeface="Arial"/>
                <a:cs typeface="Arial"/>
              </a:rPr>
              <a:t> </a:t>
            </a:r>
            <a:r>
              <a:rPr sz="600" dirty="0">
                <a:latin typeface="Arial"/>
                <a:cs typeface="Arial"/>
              </a:rPr>
              <a:t>cells</a:t>
            </a:r>
            <a:r>
              <a:rPr sz="600" spc="50" dirty="0">
                <a:latin typeface="Arial"/>
                <a:cs typeface="Arial"/>
              </a:rPr>
              <a:t> </a:t>
            </a:r>
            <a:r>
              <a:rPr sz="600" dirty="0">
                <a:latin typeface="Arial"/>
                <a:cs typeface="Arial"/>
              </a:rPr>
              <a:t>incubated</a:t>
            </a:r>
            <a:r>
              <a:rPr sz="600" spc="50" dirty="0">
                <a:latin typeface="Arial"/>
                <a:cs typeface="Arial"/>
              </a:rPr>
              <a:t> </a:t>
            </a:r>
            <a:r>
              <a:rPr sz="600" dirty="0">
                <a:latin typeface="Arial"/>
                <a:cs typeface="Arial"/>
              </a:rPr>
              <a:t>in</a:t>
            </a:r>
            <a:r>
              <a:rPr sz="600" spc="50" dirty="0">
                <a:latin typeface="Arial"/>
                <a:cs typeface="Arial"/>
              </a:rPr>
              <a:t> </a:t>
            </a:r>
            <a:r>
              <a:rPr sz="600" dirty="0">
                <a:latin typeface="Arial"/>
                <a:cs typeface="Arial"/>
              </a:rPr>
              <a:t>medium</a:t>
            </a:r>
            <a:r>
              <a:rPr sz="600" spc="50" dirty="0">
                <a:latin typeface="Arial"/>
                <a:cs typeface="Arial"/>
              </a:rPr>
              <a:t> </a:t>
            </a:r>
            <a:r>
              <a:rPr sz="600" dirty="0">
                <a:latin typeface="Arial"/>
                <a:cs typeface="Arial"/>
              </a:rPr>
              <a:t>containing</a:t>
            </a:r>
            <a:r>
              <a:rPr sz="600" spc="50" dirty="0">
                <a:latin typeface="Arial"/>
                <a:cs typeface="Arial"/>
              </a:rPr>
              <a:t> </a:t>
            </a:r>
            <a:r>
              <a:rPr sz="600" dirty="0">
                <a:latin typeface="Arial"/>
                <a:cs typeface="Arial"/>
              </a:rPr>
              <a:t>10%FCS.</a:t>
            </a:r>
            <a:r>
              <a:rPr sz="600" spc="15" dirty="0">
                <a:latin typeface="Arial"/>
                <a:cs typeface="Arial"/>
              </a:rPr>
              <a:t> </a:t>
            </a:r>
            <a:r>
              <a:rPr sz="600" dirty="0">
                <a:latin typeface="Arial"/>
                <a:cs typeface="Arial"/>
              </a:rPr>
              <a:t>After</a:t>
            </a:r>
            <a:r>
              <a:rPr sz="600" spc="55" dirty="0">
                <a:latin typeface="Arial"/>
                <a:cs typeface="Arial"/>
              </a:rPr>
              <a:t> </a:t>
            </a:r>
            <a:r>
              <a:rPr sz="600" dirty="0">
                <a:latin typeface="Arial"/>
                <a:cs typeface="Arial"/>
              </a:rPr>
              <a:t>removing</a:t>
            </a:r>
            <a:r>
              <a:rPr sz="600" spc="50" dirty="0">
                <a:latin typeface="Arial"/>
                <a:cs typeface="Arial"/>
              </a:rPr>
              <a:t> </a:t>
            </a:r>
            <a:r>
              <a:rPr sz="600" dirty="0">
                <a:latin typeface="Arial"/>
                <a:cs typeface="Arial"/>
              </a:rPr>
              <a:t>the</a:t>
            </a:r>
            <a:r>
              <a:rPr sz="600" spc="50" dirty="0">
                <a:latin typeface="Arial"/>
                <a:cs typeface="Arial"/>
              </a:rPr>
              <a:t> </a:t>
            </a:r>
            <a:r>
              <a:rPr sz="600" dirty="0">
                <a:latin typeface="Arial"/>
                <a:cs typeface="Arial"/>
              </a:rPr>
              <a:t>insertion</a:t>
            </a:r>
            <a:r>
              <a:rPr sz="600" spc="50" dirty="0">
                <a:latin typeface="Arial"/>
                <a:cs typeface="Arial"/>
              </a:rPr>
              <a:t> </a:t>
            </a:r>
            <a:r>
              <a:rPr sz="600" dirty="0">
                <a:latin typeface="Arial"/>
                <a:cs typeface="Arial"/>
              </a:rPr>
              <a:t>image</a:t>
            </a:r>
            <a:r>
              <a:rPr sz="600" spc="50" dirty="0">
                <a:latin typeface="Arial"/>
                <a:cs typeface="Arial"/>
              </a:rPr>
              <a:t> </a:t>
            </a:r>
            <a:r>
              <a:rPr sz="600" dirty="0">
                <a:latin typeface="Arial"/>
                <a:cs typeface="Arial"/>
              </a:rPr>
              <a:t>acquisition</a:t>
            </a:r>
            <a:r>
              <a:rPr sz="600" spc="50" dirty="0">
                <a:latin typeface="Arial"/>
                <a:cs typeface="Arial"/>
              </a:rPr>
              <a:t> </a:t>
            </a:r>
            <a:r>
              <a:rPr sz="600" dirty="0">
                <a:latin typeface="Arial"/>
                <a:cs typeface="Arial"/>
              </a:rPr>
              <a:t>is</a:t>
            </a:r>
            <a:r>
              <a:rPr sz="600" spc="55" dirty="0">
                <a:latin typeface="Arial"/>
                <a:cs typeface="Arial"/>
              </a:rPr>
              <a:t> </a:t>
            </a:r>
            <a:r>
              <a:rPr sz="600" dirty="0">
                <a:latin typeface="Arial"/>
                <a:cs typeface="Arial"/>
              </a:rPr>
              <a:t>performed</a:t>
            </a:r>
            <a:r>
              <a:rPr sz="600" spc="50" dirty="0">
                <a:latin typeface="Arial"/>
                <a:cs typeface="Arial"/>
              </a:rPr>
              <a:t> </a:t>
            </a:r>
            <a:r>
              <a:rPr sz="600" dirty="0">
                <a:latin typeface="Arial"/>
                <a:cs typeface="Arial"/>
              </a:rPr>
              <a:t>during</a:t>
            </a:r>
            <a:r>
              <a:rPr sz="600" spc="50" dirty="0">
                <a:latin typeface="Arial"/>
                <a:cs typeface="Arial"/>
              </a:rPr>
              <a:t> </a:t>
            </a:r>
            <a:r>
              <a:rPr sz="600" spc="-50" dirty="0">
                <a:latin typeface="Arial"/>
                <a:cs typeface="Arial"/>
              </a:rPr>
              <a:t>9</a:t>
            </a:r>
            <a:r>
              <a:rPr sz="600" spc="500" dirty="0">
                <a:latin typeface="Arial"/>
                <a:cs typeface="Arial"/>
              </a:rPr>
              <a:t> </a:t>
            </a:r>
            <a:r>
              <a:rPr sz="600" dirty="0">
                <a:latin typeface="Arial"/>
                <a:cs typeface="Arial"/>
              </a:rPr>
              <a:t>hours</a:t>
            </a:r>
            <a:r>
              <a:rPr sz="600" spc="60" dirty="0">
                <a:latin typeface="Arial"/>
                <a:cs typeface="Arial"/>
              </a:rPr>
              <a:t> </a:t>
            </a:r>
            <a:r>
              <a:rPr sz="600" dirty="0">
                <a:latin typeface="Arial"/>
                <a:cs typeface="Arial"/>
              </a:rPr>
              <a:t>(5minutes</a:t>
            </a:r>
            <a:r>
              <a:rPr sz="600" spc="60" dirty="0">
                <a:latin typeface="Arial"/>
                <a:cs typeface="Arial"/>
              </a:rPr>
              <a:t> </a:t>
            </a:r>
            <a:r>
              <a:rPr sz="600" dirty="0">
                <a:latin typeface="Arial"/>
                <a:cs typeface="Arial"/>
              </a:rPr>
              <a:t>interval</a:t>
            </a:r>
            <a:r>
              <a:rPr sz="600" spc="60" dirty="0">
                <a:latin typeface="Arial"/>
                <a:cs typeface="Arial"/>
              </a:rPr>
              <a:t> </a:t>
            </a:r>
            <a:r>
              <a:rPr sz="600" dirty="0">
                <a:latin typeface="Arial"/>
                <a:cs typeface="Arial"/>
              </a:rPr>
              <a:t>between</a:t>
            </a:r>
            <a:r>
              <a:rPr sz="600" spc="60" dirty="0">
                <a:latin typeface="Arial"/>
                <a:cs typeface="Arial"/>
              </a:rPr>
              <a:t> </a:t>
            </a:r>
            <a:r>
              <a:rPr sz="600" dirty="0">
                <a:latin typeface="Arial"/>
                <a:cs typeface="Arial"/>
              </a:rPr>
              <a:t>two</a:t>
            </a:r>
            <a:r>
              <a:rPr sz="600" spc="60" dirty="0">
                <a:latin typeface="Arial"/>
                <a:cs typeface="Arial"/>
              </a:rPr>
              <a:t> </a:t>
            </a:r>
            <a:r>
              <a:rPr sz="600" dirty="0">
                <a:latin typeface="Arial"/>
                <a:cs typeface="Arial"/>
              </a:rPr>
              <a:t>successive</a:t>
            </a:r>
            <a:r>
              <a:rPr sz="600" spc="65" dirty="0">
                <a:latin typeface="Arial"/>
                <a:cs typeface="Arial"/>
              </a:rPr>
              <a:t> </a:t>
            </a:r>
            <a:r>
              <a:rPr sz="600" dirty="0">
                <a:latin typeface="Arial"/>
                <a:cs typeface="Arial"/>
              </a:rPr>
              <a:t>images</a:t>
            </a:r>
            <a:r>
              <a:rPr sz="600" spc="60" dirty="0">
                <a:latin typeface="Arial"/>
                <a:cs typeface="Arial"/>
              </a:rPr>
              <a:t> </a:t>
            </a:r>
            <a:r>
              <a:rPr sz="600" dirty="0">
                <a:latin typeface="Arial"/>
                <a:cs typeface="Arial"/>
              </a:rPr>
              <a:t>at</a:t>
            </a:r>
            <a:r>
              <a:rPr sz="600" spc="60" dirty="0">
                <a:latin typeface="Arial"/>
                <a:cs typeface="Arial"/>
              </a:rPr>
              <a:t> </a:t>
            </a:r>
            <a:r>
              <a:rPr sz="600" dirty="0">
                <a:latin typeface="Arial"/>
                <a:cs typeface="Arial"/>
              </a:rPr>
              <a:t>the</a:t>
            </a:r>
            <a:r>
              <a:rPr sz="600" spc="60" dirty="0">
                <a:latin typeface="Arial"/>
                <a:cs typeface="Arial"/>
              </a:rPr>
              <a:t> </a:t>
            </a:r>
            <a:r>
              <a:rPr sz="600" dirty="0">
                <a:latin typeface="Arial"/>
                <a:cs typeface="Arial"/>
              </a:rPr>
              <a:t>same</a:t>
            </a:r>
            <a:r>
              <a:rPr sz="600" spc="60" dirty="0">
                <a:latin typeface="Arial"/>
                <a:cs typeface="Arial"/>
              </a:rPr>
              <a:t> </a:t>
            </a:r>
            <a:r>
              <a:rPr sz="600" dirty="0">
                <a:latin typeface="Arial"/>
                <a:cs typeface="Arial"/>
              </a:rPr>
              <a:t>position)</a:t>
            </a:r>
            <a:r>
              <a:rPr sz="600" spc="65" dirty="0">
                <a:latin typeface="Arial"/>
                <a:cs typeface="Arial"/>
              </a:rPr>
              <a:t> </a:t>
            </a:r>
            <a:r>
              <a:rPr sz="600" dirty="0">
                <a:latin typeface="Arial"/>
                <a:cs typeface="Arial"/>
              </a:rPr>
              <a:t>by</a:t>
            </a:r>
            <a:r>
              <a:rPr sz="600" spc="50" dirty="0">
                <a:latin typeface="Arial"/>
                <a:cs typeface="Arial"/>
              </a:rPr>
              <a:t> </a:t>
            </a:r>
            <a:r>
              <a:rPr sz="600" spc="-10" dirty="0">
                <a:latin typeface="Arial"/>
                <a:cs typeface="Arial"/>
              </a:rPr>
              <a:t>Time-</a:t>
            </a:r>
            <a:r>
              <a:rPr sz="600" dirty="0">
                <a:latin typeface="Arial"/>
                <a:cs typeface="Arial"/>
              </a:rPr>
              <a:t>Laps</a:t>
            </a:r>
            <a:r>
              <a:rPr sz="600" spc="60" dirty="0">
                <a:latin typeface="Arial"/>
                <a:cs typeface="Arial"/>
              </a:rPr>
              <a:t> </a:t>
            </a:r>
            <a:r>
              <a:rPr sz="600" dirty="0">
                <a:latin typeface="Arial"/>
                <a:cs typeface="Arial"/>
              </a:rPr>
              <a:t>digital</a:t>
            </a:r>
            <a:r>
              <a:rPr sz="600" spc="60" dirty="0">
                <a:latin typeface="Arial"/>
                <a:cs typeface="Arial"/>
              </a:rPr>
              <a:t> </a:t>
            </a:r>
            <a:r>
              <a:rPr sz="600" dirty="0">
                <a:latin typeface="Arial"/>
                <a:cs typeface="Arial"/>
              </a:rPr>
              <a:t>camera.</a:t>
            </a:r>
            <a:r>
              <a:rPr sz="600" spc="60" dirty="0">
                <a:latin typeface="Arial"/>
                <a:cs typeface="Arial"/>
              </a:rPr>
              <a:t> </a:t>
            </a:r>
            <a:r>
              <a:rPr sz="600" dirty="0">
                <a:latin typeface="Arial"/>
                <a:cs typeface="Arial"/>
              </a:rPr>
              <a:t>Pics</a:t>
            </a:r>
            <a:r>
              <a:rPr sz="600" spc="60" dirty="0">
                <a:latin typeface="Arial"/>
                <a:cs typeface="Arial"/>
              </a:rPr>
              <a:t> </a:t>
            </a:r>
            <a:r>
              <a:rPr sz="600" dirty="0">
                <a:latin typeface="Arial"/>
                <a:cs typeface="Arial"/>
              </a:rPr>
              <a:t>analysis</a:t>
            </a:r>
            <a:r>
              <a:rPr sz="600" spc="65" dirty="0">
                <a:latin typeface="Arial"/>
                <a:cs typeface="Arial"/>
              </a:rPr>
              <a:t> </a:t>
            </a:r>
            <a:r>
              <a:rPr sz="600" dirty="0">
                <a:latin typeface="Arial"/>
                <a:cs typeface="Arial"/>
              </a:rPr>
              <a:t>and</a:t>
            </a:r>
            <a:r>
              <a:rPr sz="600" spc="60" dirty="0">
                <a:latin typeface="Arial"/>
                <a:cs typeface="Arial"/>
              </a:rPr>
              <a:t> </a:t>
            </a:r>
            <a:r>
              <a:rPr sz="600" dirty="0">
                <a:latin typeface="Arial"/>
                <a:cs typeface="Arial"/>
              </a:rPr>
              <a:t>migration</a:t>
            </a:r>
            <a:r>
              <a:rPr sz="600" spc="60" dirty="0">
                <a:latin typeface="Arial"/>
                <a:cs typeface="Arial"/>
              </a:rPr>
              <a:t> </a:t>
            </a:r>
            <a:r>
              <a:rPr sz="600" dirty="0">
                <a:latin typeface="Arial"/>
                <a:cs typeface="Arial"/>
              </a:rPr>
              <a:t>speed</a:t>
            </a:r>
            <a:r>
              <a:rPr sz="600" spc="60" dirty="0">
                <a:latin typeface="Arial"/>
                <a:cs typeface="Arial"/>
              </a:rPr>
              <a:t> </a:t>
            </a:r>
            <a:r>
              <a:rPr sz="600" dirty="0">
                <a:latin typeface="Arial"/>
                <a:cs typeface="Arial"/>
              </a:rPr>
              <a:t>were</a:t>
            </a:r>
            <a:r>
              <a:rPr sz="600" spc="60" dirty="0">
                <a:latin typeface="Arial"/>
                <a:cs typeface="Arial"/>
              </a:rPr>
              <a:t> </a:t>
            </a:r>
            <a:r>
              <a:rPr sz="600" spc="-10" dirty="0">
                <a:latin typeface="Arial"/>
                <a:cs typeface="Arial"/>
              </a:rPr>
              <a:t>performed</a:t>
            </a:r>
            <a:r>
              <a:rPr sz="600" spc="500" dirty="0">
                <a:latin typeface="Arial"/>
                <a:cs typeface="Arial"/>
              </a:rPr>
              <a:t> </a:t>
            </a:r>
            <a:r>
              <a:rPr sz="600" dirty="0">
                <a:latin typeface="Arial"/>
                <a:cs typeface="Arial"/>
              </a:rPr>
              <a:t>using</a:t>
            </a:r>
            <a:r>
              <a:rPr sz="600" spc="75" dirty="0">
                <a:latin typeface="Arial"/>
                <a:cs typeface="Arial"/>
              </a:rPr>
              <a:t> </a:t>
            </a:r>
            <a:r>
              <a:rPr sz="600" dirty="0">
                <a:latin typeface="Arial"/>
                <a:cs typeface="Arial"/>
              </a:rPr>
              <a:t>Metamorph®</a:t>
            </a:r>
            <a:r>
              <a:rPr sz="600" spc="80" dirty="0">
                <a:latin typeface="Arial"/>
                <a:cs typeface="Arial"/>
              </a:rPr>
              <a:t> </a:t>
            </a:r>
            <a:r>
              <a:rPr sz="600" dirty="0">
                <a:latin typeface="Arial"/>
                <a:cs typeface="Arial"/>
              </a:rPr>
              <a:t>software.</a:t>
            </a:r>
            <a:r>
              <a:rPr sz="600" spc="80" dirty="0">
                <a:latin typeface="Arial"/>
                <a:cs typeface="Arial"/>
              </a:rPr>
              <a:t> </a:t>
            </a:r>
            <a:r>
              <a:rPr sz="600" b="1" dirty="0">
                <a:latin typeface="Arial"/>
                <a:cs typeface="Arial"/>
              </a:rPr>
              <a:t>Colonogenic</a:t>
            </a:r>
            <a:r>
              <a:rPr sz="600" b="1" spc="75" dirty="0">
                <a:latin typeface="Arial"/>
                <a:cs typeface="Arial"/>
              </a:rPr>
              <a:t> </a:t>
            </a:r>
            <a:r>
              <a:rPr sz="600" b="1" dirty="0">
                <a:latin typeface="Arial"/>
                <a:cs typeface="Arial"/>
              </a:rPr>
              <a:t>power</a:t>
            </a:r>
            <a:r>
              <a:rPr sz="600" b="1" spc="80" dirty="0">
                <a:latin typeface="Arial"/>
                <a:cs typeface="Arial"/>
              </a:rPr>
              <a:t> </a:t>
            </a:r>
            <a:r>
              <a:rPr sz="600" b="1" dirty="0">
                <a:latin typeface="Arial"/>
                <a:cs typeface="Arial"/>
              </a:rPr>
              <a:t>assay</a:t>
            </a:r>
            <a:r>
              <a:rPr sz="600" b="1" spc="80" dirty="0">
                <a:latin typeface="Arial"/>
                <a:cs typeface="Arial"/>
              </a:rPr>
              <a:t> </a:t>
            </a:r>
            <a:r>
              <a:rPr sz="600" b="1" dirty="0">
                <a:latin typeface="Arial"/>
                <a:cs typeface="Arial"/>
              </a:rPr>
              <a:t>:</a:t>
            </a:r>
            <a:r>
              <a:rPr sz="600" b="1" spc="80" dirty="0">
                <a:latin typeface="Arial"/>
                <a:cs typeface="Arial"/>
              </a:rPr>
              <a:t> </a:t>
            </a:r>
            <a:r>
              <a:rPr sz="600" dirty="0">
                <a:latin typeface="Arial"/>
                <a:cs typeface="Arial"/>
              </a:rPr>
              <a:t>in</a:t>
            </a:r>
            <a:r>
              <a:rPr sz="600" spc="75" dirty="0">
                <a:latin typeface="Arial"/>
                <a:cs typeface="Arial"/>
              </a:rPr>
              <a:t> </a:t>
            </a:r>
            <a:r>
              <a:rPr sz="600" dirty="0">
                <a:latin typeface="Arial"/>
                <a:cs typeface="Arial"/>
              </a:rPr>
              <a:t>soft</a:t>
            </a:r>
            <a:r>
              <a:rPr sz="600" spc="80" dirty="0">
                <a:latin typeface="Arial"/>
                <a:cs typeface="Arial"/>
              </a:rPr>
              <a:t> </a:t>
            </a:r>
            <a:r>
              <a:rPr sz="600" dirty="0">
                <a:latin typeface="Arial"/>
                <a:cs typeface="Arial"/>
              </a:rPr>
              <a:t>agar</a:t>
            </a:r>
            <a:r>
              <a:rPr sz="600" spc="80" dirty="0">
                <a:latin typeface="Arial"/>
                <a:cs typeface="Arial"/>
              </a:rPr>
              <a:t> </a:t>
            </a:r>
            <a:r>
              <a:rPr sz="600" dirty="0">
                <a:latin typeface="Arial"/>
                <a:cs typeface="Arial"/>
              </a:rPr>
              <a:t>colony</a:t>
            </a:r>
            <a:r>
              <a:rPr sz="600" spc="75" dirty="0">
                <a:latin typeface="Arial"/>
                <a:cs typeface="Arial"/>
              </a:rPr>
              <a:t> </a:t>
            </a:r>
            <a:r>
              <a:rPr sz="600" dirty="0">
                <a:latin typeface="Arial"/>
                <a:cs typeface="Arial"/>
              </a:rPr>
              <a:t>formation</a:t>
            </a:r>
            <a:r>
              <a:rPr sz="600" spc="80" dirty="0">
                <a:latin typeface="Arial"/>
                <a:cs typeface="Arial"/>
              </a:rPr>
              <a:t> </a:t>
            </a:r>
            <a:r>
              <a:rPr sz="600" dirty="0">
                <a:latin typeface="Arial"/>
                <a:cs typeface="Arial"/>
              </a:rPr>
              <a:t>assay,</a:t>
            </a:r>
            <a:r>
              <a:rPr sz="600" spc="80" dirty="0">
                <a:latin typeface="Arial"/>
                <a:cs typeface="Arial"/>
              </a:rPr>
              <a:t> </a:t>
            </a:r>
            <a:r>
              <a:rPr sz="600" dirty="0">
                <a:latin typeface="Arial"/>
                <a:cs typeface="Arial"/>
              </a:rPr>
              <a:t>medium</a:t>
            </a:r>
            <a:r>
              <a:rPr sz="600" spc="80" dirty="0">
                <a:latin typeface="Arial"/>
                <a:cs typeface="Arial"/>
              </a:rPr>
              <a:t> </a:t>
            </a:r>
            <a:r>
              <a:rPr sz="600" dirty="0">
                <a:latin typeface="Arial"/>
                <a:cs typeface="Arial"/>
              </a:rPr>
              <a:t>were</a:t>
            </a:r>
            <a:r>
              <a:rPr sz="600" spc="75" dirty="0">
                <a:latin typeface="Arial"/>
                <a:cs typeface="Arial"/>
              </a:rPr>
              <a:t> </a:t>
            </a:r>
            <a:r>
              <a:rPr sz="600" dirty="0">
                <a:latin typeface="Arial"/>
                <a:cs typeface="Arial"/>
              </a:rPr>
              <a:t>cultured</a:t>
            </a:r>
            <a:r>
              <a:rPr sz="600" spc="80" dirty="0">
                <a:latin typeface="Arial"/>
                <a:cs typeface="Arial"/>
              </a:rPr>
              <a:t> </a:t>
            </a:r>
            <a:r>
              <a:rPr sz="600" dirty="0">
                <a:latin typeface="Arial"/>
                <a:cs typeface="Arial"/>
              </a:rPr>
              <a:t>at</a:t>
            </a:r>
            <a:r>
              <a:rPr sz="600" spc="80" dirty="0">
                <a:latin typeface="Arial"/>
                <a:cs typeface="Arial"/>
              </a:rPr>
              <a:t> </a:t>
            </a:r>
            <a:r>
              <a:rPr sz="600" dirty="0">
                <a:latin typeface="Arial"/>
                <a:cs typeface="Arial"/>
              </a:rPr>
              <a:t>37°C</a:t>
            </a:r>
            <a:r>
              <a:rPr sz="600" spc="80" dirty="0">
                <a:latin typeface="Arial"/>
                <a:cs typeface="Arial"/>
              </a:rPr>
              <a:t> </a:t>
            </a:r>
            <a:r>
              <a:rPr sz="600" dirty="0">
                <a:latin typeface="Arial"/>
                <a:cs typeface="Arial"/>
              </a:rPr>
              <a:t>in</a:t>
            </a:r>
            <a:r>
              <a:rPr sz="600" spc="75" dirty="0">
                <a:latin typeface="Arial"/>
                <a:cs typeface="Arial"/>
              </a:rPr>
              <a:t> </a:t>
            </a:r>
            <a:r>
              <a:rPr sz="600" dirty="0">
                <a:latin typeface="Arial"/>
                <a:cs typeface="Arial"/>
              </a:rPr>
              <a:t>medium</a:t>
            </a:r>
            <a:r>
              <a:rPr sz="600" spc="80" dirty="0">
                <a:latin typeface="Arial"/>
                <a:cs typeface="Arial"/>
              </a:rPr>
              <a:t> </a:t>
            </a:r>
            <a:r>
              <a:rPr sz="600" dirty="0">
                <a:latin typeface="Arial"/>
                <a:cs typeface="Arial"/>
              </a:rPr>
              <a:t>containing</a:t>
            </a:r>
            <a:r>
              <a:rPr sz="600" spc="80" dirty="0">
                <a:latin typeface="Arial"/>
                <a:cs typeface="Arial"/>
              </a:rPr>
              <a:t> </a:t>
            </a:r>
            <a:r>
              <a:rPr sz="600" dirty="0">
                <a:latin typeface="Arial"/>
                <a:cs typeface="Arial"/>
              </a:rPr>
              <a:t>agar</a:t>
            </a:r>
            <a:r>
              <a:rPr sz="600" spc="75" dirty="0">
                <a:latin typeface="Arial"/>
                <a:cs typeface="Arial"/>
              </a:rPr>
              <a:t> </a:t>
            </a:r>
            <a:r>
              <a:rPr sz="600" spc="-25" dirty="0">
                <a:latin typeface="Arial"/>
                <a:cs typeface="Arial"/>
              </a:rPr>
              <a:t>and</a:t>
            </a:r>
            <a:endParaRPr sz="600">
              <a:latin typeface="Arial"/>
              <a:cs typeface="Arial"/>
            </a:endParaRPr>
          </a:p>
          <a:p>
            <a:pPr marL="12700" marR="5080" algn="just">
              <a:lnSpc>
                <a:spcPct val="111100"/>
              </a:lnSpc>
            </a:pPr>
            <a:r>
              <a:rPr sz="600" dirty="0">
                <a:latin typeface="Arial"/>
                <a:cs typeface="Arial"/>
              </a:rPr>
              <a:t>agarose</a:t>
            </a:r>
            <a:r>
              <a:rPr sz="600" spc="5" dirty="0">
                <a:latin typeface="Arial"/>
                <a:cs typeface="Arial"/>
              </a:rPr>
              <a:t> </a:t>
            </a:r>
            <a:r>
              <a:rPr sz="600" dirty="0">
                <a:latin typeface="Arial"/>
                <a:cs typeface="Arial"/>
              </a:rPr>
              <a:t>and</a:t>
            </a:r>
            <a:r>
              <a:rPr sz="600" spc="10" dirty="0">
                <a:latin typeface="Arial"/>
                <a:cs typeface="Arial"/>
              </a:rPr>
              <a:t> </a:t>
            </a:r>
            <a:r>
              <a:rPr sz="600" dirty="0">
                <a:latin typeface="Arial"/>
                <a:cs typeface="Arial"/>
              </a:rPr>
              <a:t>RPMI</a:t>
            </a:r>
            <a:r>
              <a:rPr sz="600" spc="10" dirty="0">
                <a:latin typeface="Arial"/>
                <a:cs typeface="Arial"/>
              </a:rPr>
              <a:t> </a:t>
            </a:r>
            <a:r>
              <a:rPr sz="600" dirty="0">
                <a:latin typeface="Arial"/>
                <a:cs typeface="Arial"/>
              </a:rPr>
              <a:t>supplemented</a:t>
            </a:r>
            <a:r>
              <a:rPr sz="600" spc="10" dirty="0">
                <a:latin typeface="Arial"/>
                <a:cs typeface="Arial"/>
              </a:rPr>
              <a:t> </a:t>
            </a:r>
            <a:r>
              <a:rPr sz="600" dirty="0">
                <a:latin typeface="Arial"/>
                <a:cs typeface="Arial"/>
              </a:rPr>
              <a:t>with</a:t>
            </a:r>
            <a:r>
              <a:rPr sz="600" spc="10" dirty="0">
                <a:latin typeface="Arial"/>
                <a:cs typeface="Arial"/>
              </a:rPr>
              <a:t> </a:t>
            </a:r>
            <a:r>
              <a:rPr sz="600" dirty="0">
                <a:latin typeface="Arial"/>
                <a:cs typeface="Arial"/>
              </a:rPr>
              <a:t>10%FBS.</a:t>
            </a:r>
            <a:r>
              <a:rPr sz="600" spc="10" dirty="0">
                <a:latin typeface="Arial"/>
                <a:cs typeface="Arial"/>
              </a:rPr>
              <a:t> </a:t>
            </a:r>
            <a:r>
              <a:rPr sz="600" b="1" dirty="0">
                <a:latin typeface="Arial"/>
                <a:cs typeface="Arial"/>
              </a:rPr>
              <a:t>Xenograft</a:t>
            </a:r>
            <a:r>
              <a:rPr sz="600" b="1" spc="10" dirty="0">
                <a:latin typeface="Arial"/>
                <a:cs typeface="Arial"/>
              </a:rPr>
              <a:t> </a:t>
            </a:r>
            <a:r>
              <a:rPr sz="600" b="1" dirty="0">
                <a:latin typeface="Arial"/>
                <a:cs typeface="Arial"/>
              </a:rPr>
              <a:t>tumor</a:t>
            </a:r>
            <a:r>
              <a:rPr sz="600" b="1" spc="10" dirty="0">
                <a:latin typeface="Arial"/>
                <a:cs typeface="Arial"/>
              </a:rPr>
              <a:t> </a:t>
            </a:r>
            <a:r>
              <a:rPr sz="600" b="1" dirty="0">
                <a:latin typeface="Arial"/>
                <a:cs typeface="Arial"/>
              </a:rPr>
              <a:t>:</a:t>
            </a:r>
            <a:r>
              <a:rPr sz="600" b="1" spc="5" dirty="0">
                <a:latin typeface="Arial"/>
                <a:cs typeface="Arial"/>
              </a:rPr>
              <a:t> </a:t>
            </a:r>
            <a:r>
              <a:rPr sz="600" dirty="0">
                <a:latin typeface="Arial"/>
                <a:cs typeface="Arial"/>
              </a:rPr>
              <a:t>Female</a:t>
            </a:r>
            <a:r>
              <a:rPr sz="600" spc="10" dirty="0">
                <a:latin typeface="Arial"/>
                <a:cs typeface="Arial"/>
              </a:rPr>
              <a:t> </a:t>
            </a:r>
            <a:r>
              <a:rPr sz="600" dirty="0">
                <a:latin typeface="Arial"/>
                <a:cs typeface="Arial"/>
              </a:rPr>
              <a:t>immunodeficient</a:t>
            </a:r>
            <a:r>
              <a:rPr sz="600" spc="10" dirty="0">
                <a:latin typeface="Arial"/>
                <a:cs typeface="Arial"/>
              </a:rPr>
              <a:t> </a:t>
            </a:r>
            <a:r>
              <a:rPr sz="600" dirty="0">
                <a:latin typeface="Arial"/>
                <a:cs typeface="Arial"/>
              </a:rPr>
              <a:t>nude</a:t>
            </a:r>
            <a:r>
              <a:rPr sz="600" spc="10" dirty="0">
                <a:latin typeface="Arial"/>
                <a:cs typeface="Arial"/>
              </a:rPr>
              <a:t> </a:t>
            </a:r>
            <a:r>
              <a:rPr sz="600" dirty="0">
                <a:latin typeface="Arial"/>
                <a:cs typeface="Arial"/>
              </a:rPr>
              <a:t>mice</a:t>
            </a:r>
            <a:r>
              <a:rPr sz="600" spc="10" dirty="0">
                <a:latin typeface="Arial"/>
                <a:cs typeface="Arial"/>
              </a:rPr>
              <a:t> </a:t>
            </a:r>
            <a:r>
              <a:rPr sz="600" dirty="0">
                <a:latin typeface="Arial"/>
                <a:cs typeface="Arial"/>
              </a:rPr>
              <a:t>that</a:t>
            </a:r>
            <a:r>
              <a:rPr sz="600" spc="10"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6</a:t>
            </a:r>
            <a:r>
              <a:rPr sz="600" spc="10" dirty="0">
                <a:latin typeface="Arial"/>
                <a:cs typeface="Arial"/>
              </a:rPr>
              <a:t> </a:t>
            </a:r>
            <a:r>
              <a:rPr sz="600" dirty="0">
                <a:latin typeface="Arial"/>
                <a:cs typeface="Arial"/>
              </a:rPr>
              <a:t>to</a:t>
            </a:r>
            <a:r>
              <a:rPr sz="600" spc="10" dirty="0">
                <a:latin typeface="Arial"/>
                <a:cs typeface="Arial"/>
              </a:rPr>
              <a:t> </a:t>
            </a:r>
            <a:r>
              <a:rPr sz="600" dirty="0">
                <a:latin typeface="Arial"/>
                <a:cs typeface="Arial"/>
              </a:rPr>
              <a:t>8</a:t>
            </a:r>
            <a:r>
              <a:rPr sz="600" spc="5" dirty="0">
                <a:latin typeface="Arial"/>
                <a:cs typeface="Arial"/>
              </a:rPr>
              <a:t> </a:t>
            </a:r>
            <a:r>
              <a:rPr sz="600" dirty="0">
                <a:latin typeface="Arial"/>
                <a:cs typeface="Arial"/>
              </a:rPr>
              <a:t>weeks</a:t>
            </a:r>
            <a:r>
              <a:rPr sz="600" spc="10" dirty="0">
                <a:latin typeface="Arial"/>
                <a:cs typeface="Arial"/>
              </a:rPr>
              <a:t> </a:t>
            </a:r>
            <a:r>
              <a:rPr sz="600" dirty="0">
                <a:latin typeface="Arial"/>
                <a:cs typeface="Arial"/>
              </a:rPr>
              <a:t>old</a:t>
            </a:r>
            <a:r>
              <a:rPr sz="600" spc="10"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injected</a:t>
            </a:r>
            <a:r>
              <a:rPr sz="600" spc="10" dirty="0">
                <a:latin typeface="Arial"/>
                <a:cs typeface="Arial"/>
              </a:rPr>
              <a:t> </a:t>
            </a:r>
            <a:r>
              <a:rPr sz="600" dirty="0">
                <a:latin typeface="Arial"/>
                <a:cs typeface="Arial"/>
              </a:rPr>
              <a:t>(subcutaneous)</a:t>
            </a:r>
            <a:r>
              <a:rPr sz="600" spc="10" dirty="0">
                <a:latin typeface="Arial"/>
                <a:cs typeface="Arial"/>
              </a:rPr>
              <a:t> </a:t>
            </a:r>
            <a:r>
              <a:rPr sz="600" spc="-25" dirty="0">
                <a:latin typeface="Arial"/>
                <a:cs typeface="Arial"/>
              </a:rPr>
              <a:t>in</a:t>
            </a:r>
            <a:r>
              <a:rPr sz="600" spc="500" dirty="0">
                <a:latin typeface="Arial"/>
                <a:cs typeface="Arial"/>
              </a:rPr>
              <a:t> </a:t>
            </a:r>
            <a:r>
              <a:rPr sz="600" dirty="0">
                <a:latin typeface="Arial"/>
                <a:cs typeface="Arial"/>
              </a:rPr>
              <a:t>flank</a:t>
            </a:r>
            <a:r>
              <a:rPr sz="600" spc="55" dirty="0">
                <a:latin typeface="Arial"/>
                <a:cs typeface="Arial"/>
              </a:rPr>
              <a:t> </a:t>
            </a:r>
            <a:r>
              <a:rPr sz="600" dirty="0">
                <a:latin typeface="Arial"/>
                <a:cs typeface="Arial"/>
              </a:rPr>
              <a:t>with</a:t>
            </a:r>
            <a:r>
              <a:rPr sz="600" spc="60" dirty="0">
                <a:latin typeface="Arial"/>
                <a:cs typeface="Arial"/>
              </a:rPr>
              <a:t> </a:t>
            </a:r>
            <a:r>
              <a:rPr sz="600" dirty="0">
                <a:latin typeface="Arial"/>
                <a:cs typeface="Arial"/>
              </a:rPr>
              <a:t>2x10E06</a:t>
            </a:r>
            <a:r>
              <a:rPr sz="600" spc="55" dirty="0">
                <a:latin typeface="Arial"/>
                <a:cs typeface="Arial"/>
              </a:rPr>
              <a:t> </a:t>
            </a:r>
            <a:r>
              <a:rPr sz="600" dirty="0">
                <a:latin typeface="Arial"/>
                <a:cs typeface="Arial"/>
              </a:rPr>
              <a:t>cells</a:t>
            </a:r>
            <a:r>
              <a:rPr sz="600" spc="60" dirty="0">
                <a:latin typeface="Arial"/>
                <a:cs typeface="Arial"/>
              </a:rPr>
              <a:t> </a:t>
            </a:r>
            <a:r>
              <a:rPr sz="600" dirty="0">
                <a:latin typeface="Arial"/>
                <a:cs typeface="Arial"/>
              </a:rPr>
              <a:t>previously</a:t>
            </a:r>
            <a:r>
              <a:rPr sz="600" spc="60" dirty="0">
                <a:latin typeface="Arial"/>
                <a:cs typeface="Arial"/>
              </a:rPr>
              <a:t> </a:t>
            </a:r>
            <a:r>
              <a:rPr sz="600" dirty="0">
                <a:latin typeface="Arial"/>
                <a:cs typeface="Arial"/>
              </a:rPr>
              <a:t>transfects</a:t>
            </a:r>
            <a:r>
              <a:rPr sz="600" spc="55" dirty="0">
                <a:latin typeface="Arial"/>
                <a:cs typeface="Arial"/>
              </a:rPr>
              <a:t> </a:t>
            </a:r>
            <a:r>
              <a:rPr sz="600" dirty="0">
                <a:latin typeface="Arial"/>
                <a:cs typeface="Arial"/>
              </a:rPr>
              <a:t>with</a:t>
            </a:r>
            <a:r>
              <a:rPr sz="600" spc="60" dirty="0">
                <a:latin typeface="Arial"/>
                <a:cs typeface="Arial"/>
              </a:rPr>
              <a:t> </a:t>
            </a:r>
            <a:r>
              <a:rPr sz="600" dirty="0">
                <a:latin typeface="Arial"/>
                <a:cs typeface="Arial"/>
              </a:rPr>
              <a:t>luciferase</a:t>
            </a:r>
            <a:r>
              <a:rPr sz="600" spc="60" dirty="0">
                <a:latin typeface="Arial"/>
                <a:cs typeface="Arial"/>
              </a:rPr>
              <a:t> </a:t>
            </a:r>
            <a:r>
              <a:rPr sz="600" dirty="0">
                <a:latin typeface="Arial"/>
                <a:cs typeface="Arial"/>
              </a:rPr>
              <a:t>lentivirus</a:t>
            </a:r>
            <a:r>
              <a:rPr sz="600" spc="55" dirty="0">
                <a:latin typeface="Arial"/>
                <a:cs typeface="Arial"/>
              </a:rPr>
              <a:t> </a:t>
            </a:r>
            <a:r>
              <a:rPr sz="600" dirty="0">
                <a:latin typeface="Arial"/>
                <a:cs typeface="Arial"/>
              </a:rPr>
              <a:t>without</a:t>
            </a:r>
            <a:r>
              <a:rPr sz="600" spc="60" dirty="0">
                <a:latin typeface="Arial"/>
                <a:cs typeface="Arial"/>
              </a:rPr>
              <a:t> </a:t>
            </a:r>
            <a:r>
              <a:rPr sz="600" dirty="0">
                <a:latin typeface="Arial"/>
                <a:cs typeface="Arial"/>
              </a:rPr>
              <a:t>Matrigel®.</a:t>
            </a:r>
            <a:r>
              <a:rPr sz="600" spc="60" dirty="0">
                <a:latin typeface="Arial"/>
                <a:cs typeface="Arial"/>
              </a:rPr>
              <a:t> </a:t>
            </a:r>
            <a:r>
              <a:rPr sz="600" dirty="0">
                <a:latin typeface="Arial"/>
                <a:cs typeface="Arial"/>
              </a:rPr>
              <a:t>Concentration</a:t>
            </a:r>
            <a:r>
              <a:rPr sz="600" spc="55" dirty="0">
                <a:latin typeface="Arial"/>
                <a:cs typeface="Arial"/>
              </a:rPr>
              <a:t> </a:t>
            </a:r>
            <a:r>
              <a:rPr sz="600" dirty="0">
                <a:latin typeface="Arial"/>
                <a:cs typeface="Arial"/>
              </a:rPr>
              <a:t>of</a:t>
            </a:r>
            <a:r>
              <a:rPr sz="600" spc="60" dirty="0">
                <a:latin typeface="Arial"/>
                <a:cs typeface="Arial"/>
              </a:rPr>
              <a:t> </a:t>
            </a:r>
            <a:r>
              <a:rPr sz="600" dirty="0">
                <a:latin typeface="Arial"/>
                <a:cs typeface="Arial"/>
              </a:rPr>
              <a:t>500µg/week/mice</a:t>
            </a:r>
            <a:r>
              <a:rPr sz="600" spc="60" dirty="0">
                <a:latin typeface="Arial"/>
                <a:cs typeface="Arial"/>
              </a:rPr>
              <a:t> </a:t>
            </a:r>
            <a:r>
              <a:rPr sz="600" dirty="0">
                <a:latin typeface="Arial"/>
                <a:cs typeface="Arial"/>
              </a:rPr>
              <a:t>of</a:t>
            </a:r>
            <a:r>
              <a:rPr sz="600" spc="55" dirty="0">
                <a:latin typeface="Arial"/>
                <a:cs typeface="Arial"/>
              </a:rPr>
              <a:t> </a:t>
            </a:r>
            <a:r>
              <a:rPr sz="600" dirty="0">
                <a:latin typeface="Arial"/>
                <a:cs typeface="Arial"/>
              </a:rPr>
              <a:t>N4.61</a:t>
            </a:r>
            <a:r>
              <a:rPr sz="600" spc="60" dirty="0">
                <a:latin typeface="Arial"/>
                <a:cs typeface="Arial"/>
              </a:rPr>
              <a:t> </a:t>
            </a:r>
            <a:r>
              <a:rPr sz="600" dirty="0">
                <a:latin typeface="Arial"/>
                <a:cs typeface="Arial"/>
              </a:rPr>
              <a:t>was</a:t>
            </a:r>
            <a:r>
              <a:rPr sz="600" spc="55" dirty="0">
                <a:latin typeface="Arial"/>
                <a:cs typeface="Arial"/>
              </a:rPr>
              <a:t> </a:t>
            </a:r>
            <a:r>
              <a:rPr sz="600" dirty="0">
                <a:latin typeface="Arial"/>
                <a:cs typeface="Arial"/>
              </a:rPr>
              <a:t>injected</a:t>
            </a:r>
            <a:r>
              <a:rPr sz="600" spc="60" dirty="0">
                <a:latin typeface="Arial"/>
                <a:cs typeface="Arial"/>
              </a:rPr>
              <a:t> </a:t>
            </a:r>
            <a:r>
              <a:rPr sz="600" dirty="0">
                <a:latin typeface="Arial"/>
                <a:cs typeface="Arial"/>
              </a:rPr>
              <a:t>from</a:t>
            </a:r>
            <a:r>
              <a:rPr sz="600" spc="60" dirty="0">
                <a:latin typeface="Arial"/>
                <a:cs typeface="Arial"/>
              </a:rPr>
              <a:t> </a:t>
            </a:r>
            <a:r>
              <a:rPr sz="600" dirty="0">
                <a:latin typeface="Arial"/>
                <a:cs typeface="Arial"/>
              </a:rPr>
              <a:t>21</a:t>
            </a:r>
            <a:r>
              <a:rPr sz="600" spc="55" dirty="0">
                <a:latin typeface="Arial"/>
                <a:cs typeface="Arial"/>
              </a:rPr>
              <a:t> </a:t>
            </a:r>
            <a:r>
              <a:rPr sz="600" spc="-20" dirty="0">
                <a:latin typeface="Arial"/>
                <a:cs typeface="Arial"/>
              </a:rPr>
              <a:t>days</a:t>
            </a:r>
            <a:r>
              <a:rPr sz="600" spc="500" dirty="0">
                <a:latin typeface="Arial"/>
                <a:cs typeface="Arial"/>
              </a:rPr>
              <a:t> </a:t>
            </a:r>
            <a:r>
              <a:rPr sz="600" dirty="0">
                <a:latin typeface="Arial"/>
                <a:cs typeface="Arial"/>
              </a:rPr>
              <a:t>pots-</a:t>
            </a:r>
            <a:r>
              <a:rPr sz="600" spc="-10" dirty="0">
                <a:latin typeface="Arial"/>
                <a:cs typeface="Arial"/>
              </a:rPr>
              <a:t>xenograft.</a:t>
            </a:r>
            <a:endParaRPr sz="600">
              <a:latin typeface="Arial"/>
              <a:cs typeface="Arial"/>
            </a:endParaRPr>
          </a:p>
        </p:txBody>
      </p:sp>
      <p:grpSp>
        <p:nvGrpSpPr>
          <p:cNvPr id="521" name="object 521"/>
          <p:cNvGrpSpPr/>
          <p:nvPr/>
        </p:nvGrpSpPr>
        <p:grpSpPr>
          <a:xfrm>
            <a:off x="2987224" y="5451792"/>
            <a:ext cx="318770" cy="678815"/>
            <a:chOff x="2987224" y="5451792"/>
            <a:chExt cx="318770" cy="678815"/>
          </a:xfrm>
        </p:grpSpPr>
        <p:sp>
          <p:nvSpPr>
            <p:cNvPr id="522" name="object 522"/>
            <p:cNvSpPr/>
            <p:nvPr/>
          </p:nvSpPr>
          <p:spPr>
            <a:xfrm>
              <a:off x="2992114" y="6124326"/>
              <a:ext cx="302895" cy="0"/>
            </a:xfrm>
            <a:custGeom>
              <a:avLst/>
              <a:gdLst/>
              <a:ahLst/>
              <a:cxnLst/>
              <a:rect l="l" t="t" r="r" b="b"/>
              <a:pathLst>
                <a:path w="302895">
                  <a:moveTo>
                    <a:pt x="0" y="0"/>
                  </a:moveTo>
                  <a:lnTo>
                    <a:pt x="300610" y="0"/>
                  </a:lnTo>
                  <a:lnTo>
                    <a:pt x="302421" y="0"/>
                  </a:lnTo>
                </a:path>
              </a:pathLst>
            </a:custGeom>
            <a:ln w="3175">
              <a:solidFill>
                <a:srgbClr val="000000"/>
              </a:solidFill>
            </a:ln>
          </p:spPr>
          <p:txBody>
            <a:bodyPr wrap="square" lIns="0" tIns="0" rIns="0" bIns="0" rtlCol="0"/>
            <a:lstStyle/>
            <a:p>
              <a:endParaRPr/>
            </a:p>
          </p:txBody>
        </p:sp>
        <p:sp>
          <p:nvSpPr>
            <p:cNvPr id="523" name="object 523"/>
            <p:cNvSpPr/>
            <p:nvPr/>
          </p:nvSpPr>
          <p:spPr>
            <a:xfrm>
              <a:off x="3293249" y="6118150"/>
              <a:ext cx="12700" cy="12700"/>
            </a:xfrm>
            <a:custGeom>
              <a:avLst/>
              <a:gdLst/>
              <a:ahLst/>
              <a:cxnLst/>
              <a:rect l="l" t="t" r="r" b="b"/>
              <a:pathLst>
                <a:path w="12700" h="12700">
                  <a:moveTo>
                    <a:pt x="0" y="0"/>
                  </a:moveTo>
                  <a:lnTo>
                    <a:pt x="0" y="12354"/>
                  </a:lnTo>
                  <a:lnTo>
                    <a:pt x="12354" y="6177"/>
                  </a:lnTo>
                  <a:lnTo>
                    <a:pt x="0" y="0"/>
                  </a:lnTo>
                  <a:close/>
                </a:path>
              </a:pathLst>
            </a:custGeom>
            <a:solidFill>
              <a:srgbClr val="000000"/>
            </a:solidFill>
          </p:spPr>
          <p:txBody>
            <a:bodyPr wrap="square" lIns="0" tIns="0" rIns="0" bIns="0" rtlCol="0"/>
            <a:lstStyle/>
            <a:p>
              <a:endParaRPr/>
            </a:p>
          </p:txBody>
        </p:sp>
        <p:sp>
          <p:nvSpPr>
            <p:cNvPr id="524" name="object 524"/>
            <p:cNvSpPr/>
            <p:nvPr/>
          </p:nvSpPr>
          <p:spPr>
            <a:xfrm>
              <a:off x="2993402" y="5462860"/>
              <a:ext cx="0" cy="662940"/>
            </a:xfrm>
            <a:custGeom>
              <a:avLst/>
              <a:gdLst/>
              <a:ahLst/>
              <a:cxnLst/>
              <a:rect l="l" t="t" r="r" b="b"/>
              <a:pathLst>
                <a:path h="662939">
                  <a:moveTo>
                    <a:pt x="0" y="662754"/>
                  </a:moveTo>
                  <a:lnTo>
                    <a:pt x="0" y="1145"/>
                  </a:lnTo>
                  <a:lnTo>
                    <a:pt x="0" y="0"/>
                  </a:lnTo>
                </a:path>
              </a:pathLst>
            </a:custGeom>
            <a:ln w="3175">
              <a:solidFill>
                <a:srgbClr val="000000"/>
              </a:solidFill>
            </a:ln>
          </p:spPr>
          <p:txBody>
            <a:bodyPr wrap="square" lIns="0" tIns="0" rIns="0" bIns="0" rtlCol="0"/>
            <a:lstStyle/>
            <a:p>
              <a:endParaRPr/>
            </a:p>
          </p:txBody>
        </p:sp>
        <p:sp>
          <p:nvSpPr>
            <p:cNvPr id="525" name="object 525"/>
            <p:cNvSpPr/>
            <p:nvPr/>
          </p:nvSpPr>
          <p:spPr>
            <a:xfrm>
              <a:off x="2987224" y="5451792"/>
              <a:ext cx="12700" cy="12700"/>
            </a:xfrm>
            <a:custGeom>
              <a:avLst/>
              <a:gdLst/>
              <a:ahLst/>
              <a:cxnLst/>
              <a:rect l="l" t="t" r="r" b="b"/>
              <a:pathLst>
                <a:path w="12700" h="12700">
                  <a:moveTo>
                    <a:pt x="6177" y="0"/>
                  </a:moveTo>
                  <a:lnTo>
                    <a:pt x="0" y="12354"/>
                  </a:lnTo>
                  <a:lnTo>
                    <a:pt x="12354" y="12354"/>
                  </a:lnTo>
                  <a:lnTo>
                    <a:pt x="6177" y="0"/>
                  </a:lnTo>
                  <a:close/>
                </a:path>
              </a:pathLst>
            </a:custGeom>
            <a:solidFill>
              <a:srgbClr val="000000"/>
            </a:solidFill>
          </p:spPr>
          <p:txBody>
            <a:bodyPr wrap="square" lIns="0" tIns="0" rIns="0" bIns="0" rtlCol="0"/>
            <a:lstStyle/>
            <a:p>
              <a:endParaRPr/>
            </a:p>
          </p:txBody>
        </p:sp>
      </p:grpSp>
      <p:sp>
        <p:nvSpPr>
          <p:cNvPr id="526" name="object 526"/>
          <p:cNvSpPr txBox="1"/>
          <p:nvPr/>
        </p:nvSpPr>
        <p:spPr>
          <a:xfrm>
            <a:off x="3092470" y="6121494"/>
            <a:ext cx="124460" cy="59690"/>
          </a:xfrm>
          <a:prstGeom prst="rect">
            <a:avLst/>
          </a:prstGeom>
        </p:spPr>
        <p:txBody>
          <a:bodyPr vert="horz" wrap="square" lIns="0" tIns="15240" rIns="0" bIns="0" rtlCol="0">
            <a:spAutoFit/>
          </a:bodyPr>
          <a:lstStyle/>
          <a:p>
            <a:pPr>
              <a:lnSpc>
                <a:spcPct val="100000"/>
              </a:lnSpc>
              <a:spcBef>
                <a:spcPts val="120"/>
              </a:spcBef>
            </a:pPr>
            <a:r>
              <a:rPr sz="200" b="1" dirty="0">
                <a:latin typeface="Arial"/>
                <a:cs typeface="Arial"/>
              </a:rPr>
              <a:t>Nectin-</a:t>
            </a:r>
            <a:r>
              <a:rPr sz="200" b="1" spc="-50" dirty="0">
                <a:latin typeface="Arial"/>
                <a:cs typeface="Arial"/>
              </a:rPr>
              <a:t>4</a:t>
            </a:r>
            <a:endParaRPr sz="200">
              <a:latin typeface="Arial"/>
              <a:cs typeface="Arial"/>
            </a:endParaRPr>
          </a:p>
        </p:txBody>
      </p:sp>
      <p:sp>
        <p:nvSpPr>
          <p:cNvPr id="527" name="object 527"/>
          <p:cNvSpPr txBox="1"/>
          <p:nvPr/>
        </p:nvSpPr>
        <p:spPr>
          <a:xfrm>
            <a:off x="2924165" y="5750223"/>
            <a:ext cx="56515" cy="99695"/>
          </a:xfrm>
          <a:prstGeom prst="rect">
            <a:avLst/>
          </a:prstGeom>
        </p:spPr>
        <p:txBody>
          <a:bodyPr vert="vert270" wrap="square" lIns="0" tIns="4445" rIns="0" bIns="0" rtlCol="0">
            <a:spAutoFit/>
          </a:bodyPr>
          <a:lstStyle/>
          <a:p>
            <a:pPr marL="12700">
              <a:lnSpc>
                <a:spcPct val="100000"/>
              </a:lnSpc>
              <a:spcBef>
                <a:spcPts val="35"/>
              </a:spcBef>
            </a:pPr>
            <a:r>
              <a:rPr sz="250" b="1" spc="-10" dirty="0">
                <a:latin typeface="Arial"/>
                <a:cs typeface="Arial"/>
              </a:rPr>
              <a:t>Cells</a:t>
            </a:r>
            <a:endParaRPr sz="250">
              <a:latin typeface="Arial"/>
              <a:cs typeface="Arial"/>
            </a:endParaRPr>
          </a:p>
        </p:txBody>
      </p:sp>
      <p:grpSp>
        <p:nvGrpSpPr>
          <p:cNvPr id="528" name="object 528"/>
          <p:cNvGrpSpPr/>
          <p:nvPr/>
        </p:nvGrpSpPr>
        <p:grpSpPr>
          <a:xfrm>
            <a:off x="3350760" y="5430194"/>
            <a:ext cx="610235" cy="420370"/>
            <a:chOff x="3350760" y="5430194"/>
            <a:chExt cx="610235" cy="420370"/>
          </a:xfrm>
        </p:grpSpPr>
        <p:pic>
          <p:nvPicPr>
            <p:cNvPr id="529" name="object 529"/>
            <p:cNvPicPr/>
            <p:nvPr/>
          </p:nvPicPr>
          <p:blipFill>
            <a:blip r:embed="rId54" cstate="print"/>
            <a:stretch>
              <a:fillRect/>
            </a:stretch>
          </p:blipFill>
          <p:spPr>
            <a:xfrm>
              <a:off x="3350760" y="5430194"/>
              <a:ext cx="609989" cy="404246"/>
            </a:xfrm>
            <a:prstGeom prst="rect">
              <a:avLst/>
            </a:prstGeom>
          </p:spPr>
        </p:pic>
        <p:sp>
          <p:nvSpPr>
            <p:cNvPr id="530" name="object 530"/>
            <p:cNvSpPr/>
            <p:nvPr/>
          </p:nvSpPr>
          <p:spPr>
            <a:xfrm>
              <a:off x="3613688" y="5788446"/>
              <a:ext cx="147320" cy="62230"/>
            </a:xfrm>
            <a:custGeom>
              <a:avLst/>
              <a:gdLst/>
              <a:ahLst/>
              <a:cxnLst/>
              <a:rect l="l" t="t" r="r" b="b"/>
              <a:pathLst>
                <a:path w="147320" h="62229">
                  <a:moveTo>
                    <a:pt x="0" y="0"/>
                  </a:moveTo>
                  <a:lnTo>
                    <a:pt x="146706" y="0"/>
                  </a:lnTo>
                  <a:lnTo>
                    <a:pt x="146706" y="61770"/>
                  </a:lnTo>
                  <a:lnTo>
                    <a:pt x="0" y="61770"/>
                  </a:lnTo>
                  <a:lnTo>
                    <a:pt x="0" y="0"/>
                  </a:lnTo>
                  <a:close/>
                </a:path>
              </a:pathLst>
            </a:custGeom>
            <a:solidFill>
              <a:srgbClr val="FFFFFF"/>
            </a:solidFill>
          </p:spPr>
          <p:txBody>
            <a:bodyPr wrap="square" lIns="0" tIns="0" rIns="0" bIns="0" rtlCol="0"/>
            <a:lstStyle/>
            <a:p>
              <a:endParaRPr/>
            </a:p>
          </p:txBody>
        </p:sp>
      </p:grpSp>
      <p:sp>
        <p:nvSpPr>
          <p:cNvPr id="531" name="object 531"/>
          <p:cNvSpPr txBox="1"/>
          <p:nvPr/>
        </p:nvSpPr>
        <p:spPr>
          <a:xfrm>
            <a:off x="3660899" y="5779296"/>
            <a:ext cx="65405" cy="52069"/>
          </a:xfrm>
          <a:prstGeom prst="rect">
            <a:avLst/>
          </a:prstGeom>
        </p:spPr>
        <p:txBody>
          <a:bodyPr vert="horz" wrap="square" lIns="0" tIns="15240" rIns="0" bIns="0" rtlCol="0">
            <a:spAutoFit/>
          </a:bodyPr>
          <a:lstStyle/>
          <a:p>
            <a:pPr>
              <a:lnSpc>
                <a:spcPct val="100000"/>
              </a:lnSpc>
              <a:spcBef>
                <a:spcPts val="120"/>
              </a:spcBef>
            </a:pPr>
            <a:r>
              <a:rPr sz="150" b="1" spc="-10" dirty="0">
                <a:latin typeface="Arial"/>
                <a:cs typeface="Arial"/>
              </a:rPr>
              <a:t>Cells</a:t>
            </a:r>
            <a:endParaRPr sz="150">
              <a:latin typeface="Arial"/>
              <a:cs typeface="Arial"/>
            </a:endParaRPr>
          </a:p>
        </p:txBody>
      </p:sp>
      <p:sp>
        <p:nvSpPr>
          <p:cNvPr id="532" name="object 532"/>
          <p:cNvSpPr txBox="1"/>
          <p:nvPr/>
        </p:nvSpPr>
        <p:spPr>
          <a:xfrm>
            <a:off x="3332321" y="5399971"/>
            <a:ext cx="46355" cy="433705"/>
          </a:xfrm>
          <a:prstGeom prst="rect">
            <a:avLst/>
          </a:prstGeom>
        </p:spPr>
        <p:txBody>
          <a:bodyPr vert="vert270" wrap="square" lIns="0" tIns="9525" rIns="0" bIns="0" rtlCol="0">
            <a:spAutoFit/>
          </a:bodyPr>
          <a:lstStyle/>
          <a:p>
            <a:pPr marL="12700">
              <a:lnSpc>
                <a:spcPct val="100000"/>
              </a:lnSpc>
              <a:spcBef>
                <a:spcPts val="75"/>
              </a:spcBef>
            </a:pPr>
            <a:r>
              <a:rPr sz="150" b="1" spc="425" dirty="0">
                <a:latin typeface="Arial"/>
                <a:cs typeface="Arial"/>
              </a:rPr>
              <a:t> </a:t>
            </a:r>
            <a:r>
              <a:rPr sz="150" b="1" dirty="0">
                <a:latin typeface="Arial"/>
                <a:cs typeface="Arial"/>
              </a:rPr>
              <a:t>Concentration</a:t>
            </a:r>
            <a:r>
              <a:rPr sz="150" b="1" spc="10" dirty="0">
                <a:latin typeface="Arial"/>
                <a:cs typeface="Arial"/>
              </a:rPr>
              <a:t> </a:t>
            </a:r>
            <a:r>
              <a:rPr sz="150" b="1" dirty="0">
                <a:latin typeface="Arial"/>
                <a:cs typeface="Arial"/>
              </a:rPr>
              <a:t>(pM/10E06</a:t>
            </a:r>
            <a:r>
              <a:rPr sz="150" b="1" spc="10" dirty="0">
                <a:latin typeface="Arial"/>
                <a:cs typeface="Arial"/>
              </a:rPr>
              <a:t> </a:t>
            </a:r>
            <a:r>
              <a:rPr sz="150" b="1" spc="-10" dirty="0">
                <a:latin typeface="Arial"/>
                <a:cs typeface="Arial"/>
              </a:rPr>
              <a:t>Cells)</a:t>
            </a:r>
            <a:r>
              <a:rPr sz="150" b="1" spc="500" dirty="0">
                <a:latin typeface="Arial"/>
                <a:cs typeface="Arial"/>
              </a:rPr>
              <a:t> </a:t>
            </a:r>
            <a:endParaRPr sz="150">
              <a:latin typeface="Arial"/>
              <a:cs typeface="Arial"/>
            </a:endParaRPr>
          </a:p>
        </p:txBody>
      </p:sp>
      <p:grpSp>
        <p:nvGrpSpPr>
          <p:cNvPr id="533" name="object 533"/>
          <p:cNvGrpSpPr/>
          <p:nvPr/>
        </p:nvGrpSpPr>
        <p:grpSpPr>
          <a:xfrm>
            <a:off x="3015279" y="5403662"/>
            <a:ext cx="254000" cy="694690"/>
            <a:chOff x="3015279" y="5403662"/>
            <a:chExt cx="254000" cy="694690"/>
          </a:xfrm>
        </p:grpSpPr>
        <p:pic>
          <p:nvPicPr>
            <p:cNvPr id="534" name="object 534"/>
            <p:cNvPicPr/>
            <p:nvPr/>
          </p:nvPicPr>
          <p:blipFill>
            <a:blip r:embed="rId55" cstate="print"/>
            <a:stretch>
              <a:fillRect/>
            </a:stretch>
          </p:blipFill>
          <p:spPr>
            <a:xfrm>
              <a:off x="3034385" y="5441846"/>
              <a:ext cx="203674" cy="182612"/>
            </a:xfrm>
            <a:prstGeom prst="rect">
              <a:avLst/>
            </a:prstGeom>
          </p:spPr>
        </p:pic>
        <p:sp>
          <p:nvSpPr>
            <p:cNvPr id="535" name="object 535"/>
            <p:cNvSpPr/>
            <p:nvPr/>
          </p:nvSpPr>
          <p:spPr>
            <a:xfrm>
              <a:off x="3038443" y="5403662"/>
              <a:ext cx="210185" cy="41275"/>
            </a:xfrm>
            <a:custGeom>
              <a:avLst/>
              <a:gdLst/>
              <a:ahLst/>
              <a:cxnLst/>
              <a:rect l="l" t="t" r="r" b="b"/>
              <a:pathLst>
                <a:path w="210185" h="41275">
                  <a:moveTo>
                    <a:pt x="0" y="0"/>
                  </a:moveTo>
                  <a:lnTo>
                    <a:pt x="209764" y="0"/>
                  </a:lnTo>
                  <a:lnTo>
                    <a:pt x="209764" y="41181"/>
                  </a:lnTo>
                  <a:lnTo>
                    <a:pt x="0" y="41181"/>
                  </a:lnTo>
                  <a:lnTo>
                    <a:pt x="0" y="0"/>
                  </a:lnTo>
                  <a:close/>
                </a:path>
              </a:pathLst>
            </a:custGeom>
            <a:solidFill>
              <a:srgbClr val="FFFFFF"/>
            </a:solidFill>
          </p:spPr>
          <p:txBody>
            <a:bodyPr wrap="square" lIns="0" tIns="0" rIns="0" bIns="0" rtlCol="0"/>
            <a:lstStyle/>
            <a:p>
              <a:endParaRPr/>
            </a:p>
          </p:txBody>
        </p:sp>
        <p:pic>
          <p:nvPicPr>
            <p:cNvPr id="536" name="object 536"/>
            <p:cNvPicPr/>
            <p:nvPr/>
          </p:nvPicPr>
          <p:blipFill>
            <a:blip r:embed="rId56" cstate="print"/>
            <a:stretch>
              <a:fillRect/>
            </a:stretch>
          </p:blipFill>
          <p:spPr>
            <a:xfrm>
              <a:off x="3033682" y="5676794"/>
              <a:ext cx="204962" cy="183756"/>
            </a:xfrm>
            <a:prstGeom prst="rect">
              <a:avLst/>
            </a:prstGeom>
          </p:spPr>
        </p:pic>
        <p:sp>
          <p:nvSpPr>
            <p:cNvPr id="537" name="object 537"/>
            <p:cNvSpPr/>
            <p:nvPr/>
          </p:nvSpPr>
          <p:spPr>
            <a:xfrm>
              <a:off x="3015279" y="5630157"/>
              <a:ext cx="241935" cy="41275"/>
            </a:xfrm>
            <a:custGeom>
              <a:avLst/>
              <a:gdLst/>
              <a:ahLst/>
              <a:cxnLst/>
              <a:rect l="l" t="t" r="r" b="b"/>
              <a:pathLst>
                <a:path w="241935" h="41275">
                  <a:moveTo>
                    <a:pt x="0" y="0"/>
                  </a:moveTo>
                  <a:lnTo>
                    <a:pt x="241936" y="0"/>
                  </a:lnTo>
                  <a:lnTo>
                    <a:pt x="241936" y="41181"/>
                  </a:lnTo>
                  <a:lnTo>
                    <a:pt x="0" y="41181"/>
                  </a:lnTo>
                  <a:lnTo>
                    <a:pt x="0" y="0"/>
                  </a:lnTo>
                  <a:close/>
                </a:path>
              </a:pathLst>
            </a:custGeom>
            <a:solidFill>
              <a:srgbClr val="FFFFFF"/>
            </a:solidFill>
          </p:spPr>
          <p:txBody>
            <a:bodyPr wrap="square" lIns="0" tIns="0" rIns="0" bIns="0" rtlCol="0"/>
            <a:lstStyle/>
            <a:p>
              <a:endParaRPr/>
            </a:p>
          </p:txBody>
        </p:sp>
        <p:pic>
          <p:nvPicPr>
            <p:cNvPr id="538" name="object 538"/>
            <p:cNvPicPr/>
            <p:nvPr/>
          </p:nvPicPr>
          <p:blipFill>
            <a:blip r:embed="rId57" cstate="print"/>
            <a:stretch>
              <a:fillRect/>
            </a:stretch>
          </p:blipFill>
          <p:spPr>
            <a:xfrm>
              <a:off x="3031224" y="5907719"/>
              <a:ext cx="209315" cy="190376"/>
            </a:xfrm>
            <a:prstGeom prst="rect">
              <a:avLst/>
            </a:prstGeom>
          </p:spPr>
        </p:pic>
        <p:sp>
          <p:nvSpPr>
            <p:cNvPr id="539" name="object 539"/>
            <p:cNvSpPr/>
            <p:nvPr/>
          </p:nvSpPr>
          <p:spPr>
            <a:xfrm>
              <a:off x="3026860" y="5870807"/>
              <a:ext cx="241935" cy="31115"/>
            </a:xfrm>
            <a:custGeom>
              <a:avLst/>
              <a:gdLst/>
              <a:ahLst/>
              <a:cxnLst/>
              <a:rect l="l" t="t" r="r" b="b"/>
              <a:pathLst>
                <a:path w="241935" h="31114">
                  <a:moveTo>
                    <a:pt x="0" y="0"/>
                  </a:moveTo>
                  <a:lnTo>
                    <a:pt x="241937" y="0"/>
                  </a:lnTo>
                  <a:lnTo>
                    <a:pt x="241937" y="30886"/>
                  </a:lnTo>
                  <a:lnTo>
                    <a:pt x="0" y="30886"/>
                  </a:lnTo>
                  <a:lnTo>
                    <a:pt x="0" y="0"/>
                  </a:lnTo>
                  <a:close/>
                </a:path>
              </a:pathLst>
            </a:custGeom>
            <a:solidFill>
              <a:srgbClr val="FFFFFF"/>
            </a:solidFill>
          </p:spPr>
          <p:txBody>
            <a:bodyPr wrap="square" lIns="0" tIns="0" rIns="0" bIns="0" rtlCol="0"/>
            <a:lstStyle/>
            <a:p>
              <a:endParaRPr/>
            </a:p>
          </p:txBody>
        </p:sp>
      </p:grpSp>
      <p:sp>
        <p:nvSpPr>
          <p:cNvPr id="540" name="object 540"/>
          <p:cNvSpPr txBox="1"/>
          <p:nvPr/>
        </p:nvSpPr>
        <p:spPr>
          <a:xfrm>
            <a:off x="3361883" y="5822935"/>
            <a:ext cx="634365" cy="298450"/>
          </a:xfrm>
          <a:prstGeom prst="rect">
            <a:avLst/>
          </a:prstGeom>
        </p:spPr>
        <p:txBody>
          <a:bodyPr vert="horz" wrap="square" lIns="0" tIns="13970" rIns="0" bIns="0" rtlCol="0">
            <a:spAutoFit/>
          </a:bodyPr>
          <a:lstStyle/>
          <a:p>
            <a:pPr marR="13970">
              <a:lnSpc>
                <a:spcPct val="126299"/>
              </a:lnSpc>
              <a:spcBef>
                <a:spcPts val="110"/>
              </a:spcBef>
            </a:pPr>
            <a:r>
              <a:rPr sz="250" b="1" dirty="0">
                <a:latin typeface="Times New Roman"/>
                <a:cs typeface="Times New Roman"/>
              </a:rPr>
              <a:t>Figure</a:t>
            </a:r>
            <a:r>
              <a:rPr sz="250" b="1" spc="5" dirty="0">
                <a:latin typeface="Times New Roman"/>
                <a:cs typeface="Times New Roman"/>
              </a:rPr>
              <a:t> </a:t>
            </a:r>
            <a:r>
              <a:rPr sz="250" b="1" spc="10" dirty="0">
                <a:latin typeface="Times New Roman"/>
                <a:cs typeface="Times New Roman"/>
              </a:rPr>
              <a:t>1 :</a:t>
            </a:r>
            <a:r>
              <a:rPr sz="250" b="1" spc="15" dirty="0">
                <a:latin typeface="Times New Roman"/>
                <a:cs typeface="Times New Roman"/>
              </a:rPr>
              <a:t> </a:t>
            </a:r>
            <a:r>
              <a:rPr sz="200" b="1" spc="10" dirty="0">
                <a:latin typeface="Times New Roman"/>
                <a:cs typeface="Times New Roman"/>
              </a:rPr>
              <a:t>Phenotype</a:t>
            </a:r>
            <a:r>
              <a:rPr sz="200" b="1" spc="15" dirty="0">
                <a:latin typeface="Times New Roman"/>
                <a:cs typeface="Times New Roman"/>
              </a:rPr>
              <a:t> </a:t>
            </a:r>
            <a:r>
              <a:rPr sz="200" b="1" spc="10" dirty="0">
                <a:latin typeface="Times New Roman"/>
                <a:cs typeface="Times New Roman"/>
              </a:rPr>
              <a:t>of MDA-MB231</a:t>
            </a:r>
            <a:r>
              <a:rPr sz="200" b="1" spc="15" dirty="0">
                <a:latin typeface="Times New Roman"/>
                <a:cs typeface="Times New Roman"/>
              </a:rPr>
              <a:t> </a:t>
            </a:r>
            <a:r>
              <a:rPr sz="200" b="1" spc="10" dirty="0">
                <a:latin typeface="Times New Roman"/>
                <a:cs typeface="Times New Roman"/>
              </a:rPr>
              <a:t>cell</a:t>
            </a:r>
            <a:r>
              <a:rPr sz="200" b="1" spc="15" dirty="0">
                <a:latin typeface="Times New Roman"/>
                <a:cs typeface="Times New Roman"/>
              </a:rPr>
              <a:t> </a:t>
            </a:r>
            <a:r>
              <a:rPr sz="200" b="1" spc="-10" dirty="0">
                <a:latin typeface="Times New Roman"/>
                <a:cs typeface="Times New Roman"/>
              </a:rPr>
              <a:t>lines</a:t>
            </a:r>
            <a:r>
              <a:rPr sz="200" b="1" spc="500" dirty="0">
                <a:latin typeface="Times New Roman"/>
                <a:cs typeface="Times New Roman"/>
              </a:rPr>
              <a:t> </a:t>
            </a:r>
            <a:r>
              <a:rPr sz="200" b="1" i="1" dirty="0">
                <a:latin typeface="Times New Roman"/>
                <a:cs typeface="Times New Roman"/>
              </a:rPr>
              <a:t>A</a:t>
            </a:r>
            <a:r>
              <a:rPr sz="200" b="1" i="1" spc="15" dirty="0">
                <a:latin typeface="Times New Roman"/>
                <a:cs typeface="Times New Roman"/>
              </a:rPr>
              <a:t> </a:t>
            </a:r>
            <a:r>
              <a:rPr sz="200" b="1" i="1" dirty="0">
                <a:latin typeface="Times New Roman"/>
                <a:cs typeface="Times New Roman"/>
              </a:rPr>
              <a:t>:</a:t>
            </a:r>
            <a:r>
              <a:rPr sz="200" b="1" i="1" spc="45" dirty="0">
                <a:latin typeface="Times New Roman"/>
                <a:cs typeface="Times New Roman"/>
              </a:rPr>
              <a:t> </a:t>
            </a:r>
            <a:r>
              <a:rPr sz="150" b="1" i="1" dirty="0">
                <a:latin typeface="Times New Roman"/>
                <a:cs typeface="Times New Roman"/>
              </a:rPr>
              <a:t>Cell</a:t>
            </a:r>
            <a:r>
              <a:rPr sz="150" b="1" i="1" spc="30" dirty="0">
                <a:latin typeface="Times New Roman"/>
                <a:cs typeface="Times New Roman"/>
              </a:rPr>
              <a:t> </a:t>
            </a:r>
            <a:r>
              <a:rPr sz="150" b="1" i="1" dirty="0">
                <a:latin typeface="Times New Roman"/>
                <a:cs typeface="Times New Roman"/>
              </a:rPr>
              <a:t>surface</a:t>
            </a:r>
            <a:r>
              <a:rPr sz="150" b="1" i="1" spc="25" dirty="0">
                <a:latin typeface="Times New Roman"/>
                <a:cs typeface="Times New Roman"/>
              </a:rPr>
              <a:t> </a:t>
            </a:r>
            <a:r>
              <a:rPr sz="150" b="1" i="1" dirty="0">
                <a:latin typeface="Times New Roman"/>
                <a:cs typeface="Times New Roman"/>
              </a:rPr>
              <a:t>expression</a:t>
            </a:r>
            <a:r>
              <a:rPr sz="150" b="1" i="1" spc="25" dirty="0">
                <a:latin typeface="Times New Roman"/>
                <a:cs typeface="Times New Roman"/>
              </a:rPr>
              <a:t> </a:t>
            </a:r>
            <a:r>
              <a:rPr sz="150" b="1" i="1" dirty="0">
                <a:latin typeface="Times New Roman"/>
                <a:cs typeface="Times New Roman"/>
              </a:rPr>
              <a:t>of</a:t>
            </a:r>
            <a:r>
              <a:rPr sz="150" b="1" i="1" spc="30" dirty="0">
                <a:latin typeface="Times New Roman"/>
                <a:cs typeface="Times New Roman"/>
              </a:rPr>
              <a:t> </a:t>
            </a:r>
            <a:r>
              <a:rPr sz="150" b="1" i="1" dirty="0">
                <a:latin typeface="Times New Roman"/>
                <a:cs typeface="Times New Roman"/>
              </a:rPr>
              <a:t>nectin-4</a:t>
            </a:r>
            <a:r>
              <a:rPr sz="150" b="1" i="1" spc="25" dirty="0">
                <a:latin typeface="Times New Roman"/>
                <a:cs typeface="Times New Roman"/>
              </a:rPr>
              <a:t> </a:t>
            </a:r>
            <a:r>
              <a:rPr sz="150" b="1" i="1" dirty="0">
                <a:latin typeface="Times New Roman"/>
                <a:cs typeface="Times New Roman"/>
              </a:rPr>
              <a:t>on</a:t>
            </a:r>
            <a:r>
              <a:rPr sz="150" b="1" i="1" spc="25" dirty="0">
                <a:latin typeface="Times New Roman"/>
                <a:cs typeface="Times New Roman"/>
              </a:rPr>
              <a:t> </a:t>
            </a:r>
            <a:r>
              <a:rPr sz="150" b="1" i="1" dirty="0">
                <a:latin typeface="Times New Roman"/>
                <a:cs typeface="Times New Roman"/>
              </a:rPr>
              <a:t>MDA-MB231</a:t>
            </a:r>
            <a:r>
              <a:rPr sz="150" b="1" i="1" spc="30" dirty="0">
                <a:latin typeface="Times New Roman"/>
                <a:cs typeface="Times New Roman"/>
              </a:rPr>
              <a:t> </a:t>
            </a:r>
            <a:r>
              <a:rPr sz="150" b="1" i="1" dirty="0">
                <a:latin typeface="Times New Roman"/>
                <a:cs typeface="Times New Roman"/>
              </a:rPr>
              <a:t>cell</a:t>
            </a:r>
            <a:r>
              <a:rPr sz="150" b="1" i="1" spc="25" dirty="0">
                <a:latin typeface="Times New Roman"/>
                <a:cs typeface="Times New Roman"/>
              </a:rPr>
              <a:t> </a:t>
            </a:r>
            <a:r>
              <a:rPr sz="150" b="1" i="1" dirty="0">
                <a:latin typeface="Times New Roman"/>
                <a:cs typeface="Times New Roman"/>
              </a:rPr>
              <a:t>lines</a:t>
            </a:r>
            <a:r>
              <a:rPr sz="150" b="1" i="1" spc="30" dirty="0">
                <a:latin typeface="Times New Roman"/>
                <a:cs typeface="Times New Roman"/>
              </a:rPr>
              <a:t> </a:t>
            </a:r>
            <a:r>
              <a:rPr sz="150" i="1" spc="-20" dirty="0">
                <a:latin typeface="Times New Roman"/>
                <a:cs typeface="Times New Roman"/>
              </a:rPr>
              <a:t>Gray</a:t>
            </a:r>
            <a:r>
              <a:rPr sz="150" i="1" spc="500" dirty="0">
                <a:latin typeface="Times New Roman"/>
                <a:cs typeface="Times New Roman"/>
              </a:rPr>
              <a:t> </a:t>
            </a:r>
            <a:r>
              <a:rPr sz="150" i="1" dirty="0">
                <a:latin typeface="Times New Roman"/>
                <a:cs typeface="Times New Roman"/>
              </a:rPr>
              <a:t>histogramme</a:t>
            </a:r>
            <a:r>
              <a:rPr sz="150" i="1" spc="20" dirty="0">
                <a:latin typeface="Times New Roman"/>
                <a:cs typeface="Times New Roman"/>
              </a:rPr>
              <a:t> </a:t>
            </a:r>
            <a:r>
              <a:rPr sz="150" i="1" dirty="0">
                <a:latin typeface="Times New Roman"/>
                <a:cs typeface="Times New Roman"/>
              </a:rPr>
              <a:t>correspond</a:t>
            </a:r>
            <a:r>
              <a:rPr sz="150" i="1" spc="35" dirty="0">
                <a:latin typeface="Times New Roman"/>
                <a:cs typeface="Times New Roman"/>
              </a:rPr>
              <a:t> </a:t>
            </a:r>
            <a:r>
              <a:rPr sz="150" i="1" dirty="0">
                <a:latin typeface="Times New Roman"/>
                <a:cs typeface="Times New Roman"/>
              </a:rPr>
              <a:t>to</a:t>
            </a:r>
            <a:r>
              <a:rPr sz="150" i="1" spc="35" dirty="0">
                <a:latin typeface="Times New Roman"/>
                <a:cs typeface="Times New Roman"/>
              </a:rPr>
              <a:t> </a:t>
            </a:r>
            <a:r>
              <a:rPr sz="150" i="1" dirty="0">
                <a:latin typeface="Times New Roman"/>
                <a:cs typeface="Times New Roman"/>
              </a:rPr>
              <a:t>isotype</a:t>
            </a:r>
            <a:r>
              <a:rPr sz="150" i="1" spc="30" dirty="0">
                <a:latin typeface="Times New Roman"/>
                <a:cs typeface="Times New Roman"/>
              </a:rPr>
              <a:t> </a:t>
            </a:r>
            <a:r>
              <a:rPr sz="150" i="1" dirty="0">
                <a:latin typeface="Times New Roman"/>
                <a:cs typeface="Times New Roman"/>
              </a:rPr>
              <a:t>control</a:t>
            </a:r>
            <a:r>
              <a:rPr sz="150" i="1" spc="35" dirty="0">
                <a:latin typeface="Times New Roman"/>
                <a:cs typeface="Times New Roman"/>
              </a:rPr>
              <a:t> </a:t>
            </a:r>
            <a:r>
              <a:rPr sz="150" i="1" dirty="0">
                <a:latin typeface="Times New Roman"/>
                <a:cs typeface="Times New Roman"/>
              </a:rPr>
              <a:t>&amp;</a:t>
            </a:r>
            <a:r>
              <a:rPr sz="150" i="1" spc="35" dirty="0">
                <a:latin typeface="Times New Roman"/>
                <a:cs typeface="Times New Roman"/>
              </a:rPr>
              <a:t> </a:t>
            </a:r>
            <a:r>
              <a:rPr sz="150" i="1" dirty="0">
                <a:latin typeface="Times New Roman"/>
                <a:cs typeface="Times New Roman"/>
              </a:rPr>
              <a:t>withe</a:t>
            </a:r>
            <a:r>
              <a:rPr sz="150" i="1" spc="35" dirty="0">
                <a:latin typeface="Times New Roman"/>
                <a:cs typeface="Times New Roman"/>
              </a:rPr>
              <a:t> </a:t>
            </a:r>
            <a:r>
              <a:rPr sz="150" i="1" spc="-10" dirty="0">
                <a:latin typeface="Times New Roman"/>
                <a:cs typeface="Times New Roman"/>
              </a:rPr>
              <a:t>histogramme</a:t>
            </a:r>
            <a:r>
              <a:rPr sz="150" i="1" spc="500" dirty="0">
                <a:latin typeface="Times New Roman"/>
                <a:cs typeface="Times New Roman"/>
              </a:rPr>
              <a:t> </a:t>
            </a:r>
            <a:r>
              <a:rPr sz="150" i="1" dirty="0">
                <a:latin typeface="Times New Roman"/>
                <a:cs typeface="Times New Roman"/>
              </a:rPr>
              <a:t>correspond</a:t>
            </a:r>
            <a:r>
              <a:rPr sz="150" i="1" spc="35" dirty="0">
                <a:latin typeface="Times New Roman"/>
                <a:cs typeface="Times New Roman"/>
              </a:rPr>
              <a:t> </a:t>
            </a:r>
            <a:r>
              <a:rPr sz="150" i="1" dirty="0">
                <a:latin typeface="Times New Roman"/>
                <a:cs typeface="Times New Roman"/>
              </a:rPr>
              <a:t>to</a:t>
            </a:r>
            <a:r>
              <a:rPr sz="150" i="1" spc="35" dirty="0">
                <a:latin typeface="Times New Roman"/>
                <a:cs typeface="Times New Roman"/>
              </a:rPr>
              <a:t> </a:t>
            </a:r>
            <a:r>
              <a:rPr sz="150" i="1" dirty="0">
                <a:latin typeface="Times New Roman"/>
                <a:cs typeface="Times New Roman"/>
              </a:rPr>
              <a:t>nectin-4</a:t>
            </a:r>
            <a:r>
              <a:rPr sz="150" i="1" spc="40" dirty="0">
                <a:latin typeface="Times New Roman"/>
                <a:cs typeface="Times New Roman"/>
              </a:rPr>
              <a:t> </a:t>
            </a:r>
            <a:r>
              <a:rPr sz="150" i="1" dirty="0">
                <a:latin typeface="Times New Roman"/>
                <a:cs typeface="Times New Roman"/>
              </a:rPr>
              <a:t>expression</a:t>
            </a:r>
            <a:r>
              <a:rPr sz="150" i="1" spc="35" dirty="0">
                <a:latin typeface="Times New Roman"/>
                <a:cs typeface="Times New Roman"/>
              </a:rPr>
              <a:t> </a:t>
            </a:r>
            <a:r>
              <a:rPr sz="150" i="1" dirty="0">
                <a:latin typeface="Times New Roman"/>
                <a:cs typeface="Times New Roman"/>
              </a:rPr>
              <a:t>using</a:t>
            </a:r>
            <a:r>
              <a:rPr sz="150" i="1" spc="40" dirty="0">
                <a:latin typeface="Times New Roman"/>
                <a:cs typeface="Times New Roman"/>
              </a:rPr>
              <a:t> </a:t>
            </a:r>
            <a:r>
              <a:rPr sz="150" i="1" dirty="0">
                <a:latin typeface="Times New Roman"/>
                <a:cs typeface="Times New Roman"/>
              </a:rPr>
              <a:t>a</a:t>
            </a:r>
            <a:r>
              <a:rPr sz="150" i="1" spc="35" dirty="0">
                <a:latin typeface="Times New Roman"/>
                <a:cs typeface="Times New Roman"/>
              </a:rPr>
              <a:t> </a:t>
            </a:r>
            <a:r>
              <a:rPr sz="150" i="1" dirty="0">
                <a:latin typeface="Times New Roman"/>
                <a:cs typeface="Times New Roman"/>
              </a:rPr>
              <a:t>specific</a:t>
            </a:r>
            <a:r>
              <a:rPr sz="150" i="1" spc="40" dirty="0">
                <a:latin typeface="Times New Roman"/>
                <a:cs typeface="Times New Roman"/>
              </a:rPr>
              <a:t> </a:t>
            </a:r>
            <a:r>
              <a:rPr sz="150" i="1" dirty="0">
                <a:latin typeface="Times New Roman"/>
                <a:cs typeface="Times New Roman"/>
              </a:rPr>
              <a:t>monoclonal</a:t>
            </a:r>
            <a:r>
              <a:rPr sz="150" i="1" spc="35" dirty="0">
                <a:latin typeface="Times New Roman"/>
                <a:cs typeface="Times New Roman"/>
              </a:rPr>
              <a:t> </a:t>
            </a:r>
            <a:r>
              <a:rPr sz="150" i="1" spc="-10" dirty="0">
                <a:latin typeface="Times New Roman"/>
                <a:cs typeface="Times New Roman"/>
              </a:rPr>
              <a:t>antibody</a:t>
            </a:r>
            <a:r>
              <a:rPr sz="150" i="1" spc="500" dirty="0">
                <a:latin typeface="Times New Roman"/>
                <a:cs typeface="Times New Roman"/>
              </a:rPr>
              <a:t> </a:t>
            </a:r>
            <a:r>
              <a:rPr sz="200" b="1" i="1" dirty="0">
                <a:latin typeface="Times New Roman"/>
                <a:cs typeface="Times New Roman"/>
              </a:rPr>
              <a:t>B</a:t>
            </a:r>
            <a:r>
              <a:rPr sz="200" b="1" i="1" spc="45" dirty="0">
                <a:latin typeface="Times New Roman"/>
                <a:cs typeface="Times New Roman"/>
              </a:rPr>
              <a:t> </a:t>
            </a:r>
            <a:r>
              <a:rPr sz="200" b="1" i="1" dirty="0">
                <a:latin typeface="Times New Roman"/>
                <a:cs typeface="Times New Roman"/>
              </a:rPr>
              <a:t>:</a:t>
            </a:r>
            <a:r>
              <a:rPr sz="200" b="1" i="1" spc="45" dirty="0">
                <a:latin typeface="Times New Roman"/>
                <a:cs typeface="Times New Roman"/>
              </a:rPr>
              <a:t> </a:t>
            </a:r>
            <a:r>
              <a:rPr sz="150" b="1" i="1" dirty="0">
                <a:latin typeface="Times New Roman"/>
                <a:cs typeface="Times New Roman"/>
              </a:rPr>
              <a:t>Concentration</a:t>
            </a:r>
            <a:r>
              <a:rPr sz="150" b="1" i="1" spc="30" dirty="0">
                <a:latin typeface="Times New Roman"/>
                <a:cs typeface="Times New Roman"/>
              </a:rPr>
              <a:t> </a:t>
            </a:r>
            <a:r>
              <a:rPr sz="150" b="1" i="1" dirty="0">
                <a:latin typeface="Times New Roman"/>
                <a:cs typeface="Times New Roman"/>
              </a:rPr>
              <a:t>of</a:t>
            </a:r>
            <a:r>
              <a:rPr sz="150" b="1" i="1" spc="25" dirty="0">
                <a:latin typeface="Times New Roman"/>
                <a:cs typeface="Times New Roman"/>
              </a:rPr>
              <a:t> </a:t>
            </a:r>
            <a:r>
              <a:rPr sz="150" b="1" i="1" dirty="0">
                <a:latin typeface="Times New Roman"/>
                <a:cs typeface="Times New Roman"/>
              </a:rPr>
              <a:t>nectin-4</a:t>
            </a:r>
            <a:r>
              <a:rPr sz="150" b="1" i="1" spc="30" dirty="0">
                <a:latin typeface="Times New Roman"/>
                <a:cs typeface="Times New Roman"/>
              </a:rPr>
              <a:t> </a:t>
            </a:r>
            <a:r>
              <a:rPr sz="150" b="1" i="1" dirty="0">
                <a:latin typeface="Times New Roman"/>
                <a:cs typeface="Times New Roman"/>
              </a:rPr>
              <a:t>soluble</a:t>
            </a:r>
            <a:r>
              <a:rPr sz="150" b="1" i="1" spc="25" dirty="0">
                <a:latin typeface="Times New Roman"/>
                <a:cs typeface="Times New Roman"/>
              </a:rPr>
              <a:t> </a:t>
            </a:r>
            <a:r>
              <a:rPr sz="150" b="1" i="1" spc="-10" dirty="0">
                <a:latin typeface="Times New Roman"/>
                <a:cs typeface="Times New Roman"/>
              </a:rPr>
              <a:t>form</a:t>
            </a:r>
            <a:r>
              <a:rPr sz="150" i="1" spc="-10" dirty="0">
                <a:latin typeface="Times New Roman"/>
                <a:cs typeface="Times New Roman"/>
              </a:rPr>
              <a:t>.</a:t>
            </a:r>
            <a:endParaRPr sz="150">
              <a:latin typeface="Times New Roman"/>
              <a:cs typeface="Times New Roman"/>
            </a:endParaRPr>
          </a:p>
          <a:p>
            <a:pPr marR="5080">
              <a:lnSpc>
                <a:spcPct val="120800"/>
              </a:lnSpc>
              <a:spcBef>
                <a:spcPts val="25"/>
              </a:spcBef>
            </a:pPr>
            <a:r>
              <a:rPr sz="150" i="1" dirty="0">
                <a:latin typeface="Times New Roman"/>
                <a:cs typeface="Times New Roman"/>
              </a:rPr>
              <a:t>The</a:t>
            </a:r>
            <a:r>
              <a:rPr sz="150" i="1" spc="30" dirty="0">
                <a:latin typeface="Times New Roman"/>
                <a:cs typeface="Times New Roman"/>
              </a:rPr>
              <a:t> </a:t>
            </a:r>
            <a:r>
              <a:rPr sz="150" i="1" dirty="0">
                <a:latin typeface="Times New Roman"/>
                <a:cs typeface="Times New Roman"/>
              </a:rPr>
              <a:t>soluble</a:t>
            </a:r>
            <a:r>
              <a:rPr sz="150" i="1" spc="35" dirty="0">
                <a:latin typeface="Times New Roman"/>
                <a:cs typeface="Times New Roman"/>
              </a:rPr>
              <a:t> </a:t>
            </a:r>
            <a:r>
              <a:rPr sz="150" i="1" dirty="0">
                <a:latin typeface="Times New Roman"/>
                <a:cs typeface="Times New Roman"/>
              </a:rPr>
              <a:t>forme</a:t>
            </a:r>
            <a:r>
              <a:rPr sz="150" i="1" spc="35" dirty="0">
                <a:latin typeface="Times New Roman"/>
                <a:cs typeface="Times New Roman"/>
              </a:rPr>
              <a:t> </a:t>
            </a:r>
            <a:r>
              <a:rPr sz="150" i="1" dirty="0">
                <a:latin typeface="Times New Roman"/>
                <a:cs typeface="Times New Roman"/>
              </a:rPr>
              <a:t>resulting</a:t>
            </a:r>
            <a:r>
              <a:rPr sz="150" i="1" spc="30" dirty="0">
                <a:latin typeface="Times New Roman"/>
                <a:cs typeface="Times New Roman"/>
              </a:rPr>
              <a:t> </a:t>
            </a:r>
            <a:r>
              <a:rPr sz="150" i="1" dirty="0">
                <a:latin typeface="Times New Roman"/>
                <a:cs typeface="Times New Roman"/>
              </a:rPr>
              <a:t>on</a:t>
            </a:r>
            <a:r>
              <a:rPr sz="150" i="1" spc="35" dirty="0">
                <a:latin typeface="Times New Roman"/>
                <a:cs typeface="Times New Roman"/>
              </a:rPr>
              <a:t> </a:t>
            </a:r>
            <a:r>
              <a:rPr sz="150" i="1" dirty="0">
                <a:latin typeface="Times New Roman"/>
                <a:cs typeface="Times New Roman"/>
              </a:rPr>
              <a:t>shedding</a:t>
            </a:r>
            <a:r>
              <a:rPr sz="150" i="1" spc="35" dirty="0">
                <a:latin typeface="Times New Roman"/>
                <a:cs typeface="Times New Roman"/>
              </a:rPr>
              <a:t> </a:t>
            </a:r>
            <a:r>
              <a:rPr sz="150" i="1" dirty="0">
                <a:latin typeface="Times New Roman"/>
                <a:cs typeface="Times New Roman"/>
              </a:rPr>
              <a:t>of</a:t>
            </a:r>
            <a:r>
              <a:rPr sz="150" i="1" spc="105" dirty="0">
                <a:latin typeface="Times New Roman"/>
                <a:cs typeface="Times New Roman"/>
              </a:rPr>
              <a:t> </a:t>
            </a:r>
            <a:r>
              <a:rPr sz="150" i="1" dirty="0">
                <a:latin typeface="Times New Roman"/>
                <a:cs typeface="Times New Roman"/>
              </a:rPr>
              <a:t>extracellular</a:t>
            </a:r>
            <a:r>
              <a:rPr sz="150" i="1" spc="35" dirty="0">
                <a:latin typeface="Times New Roman"/>
                <a:cs typeface="Times New Roman"/>
              </a:rPr>
              <a:t> </a:t>
            </a:r>
            <a:r>
              <a:rPr sz="150" i="1" dirty="0">
                <a:latin typeface="Times New Roman"/>
                <a:cs typeface="Times New Roman"/>
              </a:rPr>
              <a:t>region</a:t>
            </a:r>
            <a:r>
              <a:rPr sz="150" i="1" spc="35" dirty="0">
                <a:latin typeface="Times New Roman"/>
                <a:cs typeface="Times New Roman"/>
              </a:rPr>
              <a:t> </a:t>
            </a:r>
            <a:r>
              <a:rPr sz="150" i="1" dirty="0">
                <a:latin typeface="Times New Roman"/>
                <a:cs typeface="Times New Roman"/>
              </a:rPr>
              <a:t>of</a:t>
            </a:r>
            <a:r>
              <a:rPr sz="150" i="1" spc="35" dirty="0">
                <a:latin typeface="Times New Roman"/>
                <a:cs typeface="Times New Roman"/>
              </a:rPr>
              <a:t> </a:t>
            </a:r>
            <a:r>
              <a:rPr sz="150" i="1" dirty="0">
                <a:latin typeface="Times New Roman"/>
                <a:cs typeface="Times New Roman"/>
              </a:rPr>
              <a:t>nectin-</a:t>
            </a:r>
            <a:r>
              <a:rPr sz="150" i="1" spc="-50" dirty="0">
                <a:latin typeface="Times New Roman"/>
                <a:cs typeface="Times New Roman"/>
              </a:rPr>
              <a:t>4</a:t>
            </a:r>
            <a:r>
              <a:rPr sz="150" i="1" spc="500" dirty="0">
                <a:latin typeface="Times New Roman"/>
                <a:cs typeface="Times New Roman"/>
              </a:rPr>
              <a:t> </a:t>
            </a:r>
            <a:r>
              <a:rPr sz="150" i="1" dirty="0">
                <a:latin typeface="Times New Roman"/>
                <a:cs typeface="Times New Roman"/>
              </a:rPr>
              <a:t>by</a:t>
            </a:r>
            <a:r>
              <a:rPr sz="150" i="1" spc="45" dirty="0">
                <a:latin typeface="Times New Roman"/>
                <a:cs typeface="Times New Roman"/>
              </a:rPr>
              <a:t> </a:t>
            </a:r>
            <a:r>
              <a:rPr sz="150" i="1" dirty="0">
                <a:latin typeface="Times New Roman"/>
                <a:cs typeface="Times New Roman"/>
              </a:rPr>
              <a:t>metalloprotease</a:t>
            </a:r>
            <a:r>
              <a:rPr sz="150" i="1" spc="50" dirty="0">
                <a:latin typeface="Times New Roman"/>
                <a:cs typeface="Times New Roman"/>
              </a:rPr>
              <a:t> </a:t>
            </a:r>
            <a:r>
              <a:rPr sz="150" i="1" dirty="0">
                <a:latin typeface="Times New Roman"/>
                <a:cs typeface="Times New Roman"/>
              </a:rPr>
              <a:t>TACE/ADAM10.</a:t>
            </a:r>
            <a:r>
              <a:rPr sz="150" i="1" spc="50" dirty="0">
                <a:latin typeface="Times New Roman"/>
                <a:cs typeface="Times New Roman"/>
              </a:rPr>
              <a:t> </a:t>
            </a:r>
            <a:r>
              <a:rPr sz="150" i="1" dirty="0">
                <a:latin typeface="Times New Roman"/>
                <a:cs typeface="Times New Roman"/>
              </a:rPr>
              <a:t>The</a:t>
            </a:r>
            <a:r>
              <a:rPr sz="150" i="1" spc="45" dirty="0">
                <a:latin typeface="Times New Roman"/>
                <a:cs typeface="Times New Roman"/>
              </a:rPr>
              <a:t> </a:t>
            </a:r>
            <a:r>
              <a:rPr sz="150" i="1" dirty="0">
                <a:latin typeface="Times New Roman"/>
                <a:cs typeface="Times New Roman"/>
              </a:rPr>
              <a:t>concentration</a:t>
            </a:r>
            <a:r>
              <a:rPr sz="150" i="1" spc="50" dirty="0">
                <a:latin typeface="Times New Roman"/>
                <a:cs typeface="Times New Roman"/>
              </a:rPr>
              <a:t> </a:t>
            </a:r>
            <a:r>
              <a:rPr sz="150" i="1" dirty="0">
                <a:latin typeface="Times New Roman"/>
                <a:cs typeface="Times New Roman"/>
              </a:rPr>
              <a:t>was</a:t>
            </a:r>
            <a:r>
              <a:rPr sz="150" i="1" spc="50" dirty="0">
                <a:latin typeface="Times New Roman"/>
                <a:cs typeface="Times New Roman"/>
              </a:rPr>
              <a:t> </a:t>
            </a:r>
            <a:r>
              <a:rPr sz="150" i="1" spc="-10" dirty="0">
                <a:latin typeface="Times New Roman"/>
                <a:cs typeface="Times New Roman"/>
              </a:rPr>
              <a:t>measured</a:t>
            </a:r>
            <a:endParaRPr sz="150">
              <a:latin typeface="Times New Roman"/>
              <a:cs typeface="Times New Roman"/>
            </a:endParaRPr>
          </a:p>
          <a:p>
            <a:pPr>
              <a:lnSpc>
                <a:spcPct val="100000"/>
              </a:lnSpc>
              <a:spcBef>
                <a:spcPts val="35"/>
              </a:spcBef>
            </a:pPr>
            <a:r>
              <a:rPr sz="150" i="1" dirty="0">
                <a:latin typeface="Times New Roman"/>
                <a:cs typeface="Times New Roman"/>
              </a:rPr>
              <a:t>after</a:t>
            </a:r>
            <a:r>
              <a:rPr sz="150" i="1" spc="25" dirty="0">
                <a:latin typeface="Times New Roman"/>
                <a:cs typeface="Times New Roman"/>
              </a:rPr>
              <a:t> </a:t>
            </a:r>
            <a:r>
              <a:rPr sz="150" i="1" dirty="0">
                <a:latin typeface="Times New Roman"/>
                <a:cs typeface="Times New Roman"/>
              </a:rPr>
              <a:t>48Hours</a:t>
            </a:r>
            <a:r>
              <a:rPr sz="150" i="1" spc="30" dirty="0">
                <a:latin typeface="Times New Roman"/>
                <a:cs typeface="Times New Roman"/>
              </a:rPr>
              <a:t> </a:t>
            </a:r>
            <a:r>
              <a:rPr sz="150" i="1" spc="-10" dirty="0">
                <a:latin typeface="Times New Roman"/>
                <a:cs typeface="Times New Roman"/>
              </a:rPr>
              <a:t>incubation</a:t>
            </a:r>
            <a:endParaRPr sz="150">
              <a:latin typeface="Times New Roman"/>
              <a:cs typeface="Times New Roman"/>
            </a:endParaRPr>
          </a:p>
        </p:txBody>
      </p:sp>
      <p:sp>
        <p:nvSpPr>
          <p:cNvPr id="541" name="object 541"/>
          <p:cNvSpPr txBox="1"/>
          <p:nvPr/>
        </p:nvSpPr>
        <p:spPr>
          <a:xfrm>
            <a:off x="2913468" y="5397128"/>
            <a:ext cx="473075" cy="59690"/>
          </a:xfrm>
          <a:prstGeom prst="rect">
            <a:avLst/>
          </a:prstGeom>
        </p:spPr>
        <p:txBody>
          <a:bodyPr vert="horz" wrap="square" lIns="0" tIns="15240" rIns="0" bIns="0" rtlCol="0">
            <a:spAutoFit/>
          </a:bodyPr>
          <a:lstStyle/>
          <a:p>
            <a:pPr marL="25400">
              <a:lnSpc>
                <a:spcPct val="100000"/>
              </a:lnSpc>
              <a:spcBef>
                <a:spcPts val="120"/>
              </a:spcBef>
            </a:pPr>
            <a:r>
              <a:rPr sz="300" b="1" baseline="13888" dirty="0">
                <a:latin typeface="Arial"/>
                <a:cs typeface="Arial"/>
              </a:rPr>
              <a:t>A</a:t>
            </a:r>
            <a:r>
              <a:rPr sz="300" b="1" spc="509" baseline="13888" dirty="0">
                <a:latin typeface="Arial"/>
                <a:cs typeface="Arial"/>
              </a:rPr>
              <a:t>  </a:t>
            </a:r>
            <a:r>
              <a:rPr sz="150" spc="-55" dirty="0">
                <a:latin typeface="Times New Roman"/>
                <a:cs typeface="Times New Roman"/>
              </a:rPr>
              <a:t>M</a:t>
            </a:r>
            <a:r>
              <a:rPr sz="225" spc="-82" baseline="37037" dirty="0">
                <a:latin typeface="Times New Roman"/>
                <a:cs typeface="Times New Roman"/>
              </a:rPr>
              <a:t>M</a:t>
            </a:r>
            <a:r>
              <a:rPr sz="150" spc="-55" dirty="0">
                <a:latin typeface="Times New Roman"/>
                <a:cs typeface="Times New Roman"/>
              </a:rPr>
              <a:t>D</a:t>
            </a:r>
            <a:r>
              <a:rPr sz="225" spc="-82" baseline="37037" dirty="0">
                <a:latin typeface="Times New Roman"/>
                <a:cs typeface="Times New Roman"/>
              </a:rPr>
              <a:t>D</a:t>
            </a:r>
            <a:r>
              <a:rPr sz="150" spc="-55" dirty="0">
                <a:latin typeface="Times New Roman"/>
                <a:cs typeface="Times New Roman"/>
              </a:rPr>
              <a:t>A</a:t>
            </a:r>
            <a:r>
              <a:rPr sz="225" spc="-82" baseline="37037" dirty="0">
                <a:latin typeface="Times New Roman"/>
                <a:cs typeface="Times New Roman"/>
              </a:rPr>
              <a:t>A</a:t>
            </a:r>
            <a:r>
              <a:rPr sz="150" spc="-55" dirty="0">
                <a:latin typeface="Times New Roman"/>
                <a:cs typeface="Times New Roman"/>
              </a:rPr>
              <a:t>-</a:t>
            </a:r>
            <a:r>
              <a:rPr sz="225" spc="-75" baseline="37037" dirty="0">
                <a:latin typeface="Times New Roman"/>
                <a:cs typeface="Times New Roman"/>
              </a:rPr>
              <a:t>-</a:t>
            </a:r>
            <a:r>
              <a:rPr sz="150" spc="-50" dirty="0">
                <a:latin typeface="Times New Roman"/>
                <a:cs typeface="Times New Roman"/>
              </a:rPr>
              <a:t>M</a:t>
            </a:r>
            <a:r>
              <a:rPr sz="225" spc="-75" baseline="37037" dirty="0">
                <a:latin typeface="Times New Roman"/>
                <a:cs typeface="Times New Roman"/>
              </a:rPr>
              <a:t>M</a:t>
            </a:r>
            <a:r>
              <a:rPr sz="150" spc="-50" dirty="0">
                <a:latin typeface="Times New Roman"/>
                <a:cs typeface="Times New Roman"/>
              </a:rPr>
              <a:t>B</a:t>
            </a:r>
            <a:r>
              <a:rPr sz="225" spc="-75" baseline="37037" dirty="0">
                <a:latin typeface="Times New Roman"/>
                <a:cs typeface="Times New Roman"/>
              </a:rPr>
              <a:t>B2</a:t>
            </a:r>
            <a:r>
              <a:rPr sz="150" spc="-50" dirty="0">
                <a:latin typeface="Times New Roman"/>
                <a:cs typeface="Times New Roman"/>
              </a:rPr>
              <a:t>2</a:t>
            </a:r>
            <a:r>
              <a:rPr sz="225" spc="-75" baseline="37037" dirty="0">
                <a:latin typeface="Times New Roman"/>
                <a:cs typeface="Times New Roman"/>
              </a:rPr>
              <a:t>3</a:t>
            </a:r>
            <a:r>
              <a:rPr sz="150" spc="-50" dirty="0">
                <a:latin typeface="Times New Roman"/>
                <a:cs typeface="Times New Roman"/>
              </a:rPr>
              <a:t>3</a:t>
            </a:r>
            <a:r>
              <a:rPr sz="225" spc="-75" baseline="37037" dirty="0">
                <a:latin typeface="Times New Roman"/>
                <a:cs typeface="Times New Roman"/>
              </a:rPr>
              <a:t>1</a:t>
            </a:r>
            <a:r>
              <a:rPr sz="150" spc="-50" dirty="0">
                <a:latin typeface="Times New Roman"/>
                <a:cs typeface="Times New Roman"/>
              </a:rPr>
              <a:t>1</a:t>
            </a:r>
            <a:r>
              <a:rPr sz="225" spc="-75" baseline="37037" dirty="0">
                <a:latin typeface="Times New Roman"/>
                <a:cs typeface="Times New Roman"/>
              </a:rPr>
              <a:t>w</a:t>
            </a:r>
            <a:r>
              <a:rPr sz="150" spc="-50" dirty="0">
                <a:latin typeface="Times New Roman"/>
                <a:cs typeface="Times New Roman"/>
              </a:rPr>
              <a:t>W</a:t>
            </a:r>
            <a:r>
              <a:rPr sz="225" spc="-75" baseline="37037" dirty="0">
                <a:latin typeface="Times New Roman"/>
                <a:cs typeface="Times New Roman"/>
              </a:rPr>
              <a:t>t</a:t>
            </a:r>
            <a:r>
              <a:rPr sz="225" spc="82" baseline="37037" dirty="0">
                <a:latin typeface="Times New Roman"/>
                <a:cs typeface="Times New Roman"/>
              </a:rPr>
              <a:t> </a:t>
            </a:r>
            <a:r>
              <a:rPr sz="150" dirty="0">
                <a:latin typeface="Times New Roman"/>
                <a:cs typeface="Times New Roman"/>
              </a:rPr>
              <a:t>T</a:t>
            </a:r>
            <a:r>
              <a:rPr sz="150" spc="375" dirty="0">
                <a:latin typeface="Times New Roman"/>
                <a:cs typeface="Times New Roman"/>
              </a:rPr>
              <a:t>  </a:t>
            </a:r>
            <a:r>
              <a:rPr sz="300" b="1" spc="-75" baseline="13888" dirty="0">
                <a:latin typeface="Arial"/>
                <a:cs typeface="Arial"/>
              </a:rPr>
              <a:t>B</a:t>
            </a:r>
            <a:endParaRPr sz="300" baseline="13888">
              <a:latin typeface="Arial"/>
              <a:cs typeface="Arial"/>
            </a:endParaRPr>
          </a:p>
        </p:txBody>
      </p:sp>
      <p:sp>
        <p:nvSpPr>
          <p:cNvPr id="542" name="object 542"/>
          <p:cNvSpPr txBox="1"/>
          <p:nvPr/>
        </p:nvSpPr>
        <p:spPr>
          <a:xfrm>
            <a:off x="3020001" y="5634360"/>
            <a:ext cx="254635" cy="52069"/>
          </a:xfrm>
          <a:prstGeom prst="rect">
            <a:avLst/>
          </a:prstGeom>
        </p:spPr>
        <p:txBody>
          <a:bodyPr vert="horz" wrap="square" lIns="0" tIns="15240" rIns="0" bIns="0" rtlCol="0">
            <a:spAutoFit/>
          </a:bodyPr>
          <a:lstStyle/>
          <a:p>
            <a:pPr marL="25400">
              <a:lnSpc>
                <a:spcPct val="100000"/>
              </a:lnSpc>
              <a:spcBef>
                <a:spcPts val="120"/>
              </a:spcBef>
            </a:pPr>
            <a:r>
              <a:rPr sz="150" spc="-55" dirty="0">
                <a:latin typeface="Times New Roman"/>
                <a:cs typeface="Times New Roman"/>
              </a:rPr>
              <a:t>MMDDAA--</a:t>
            </a:r>
            <a:r>
              <a:rPr sz="150" spc="-25" dirty="0">
                <a:latin typeface="Times New Roman"/>
                <a:cs typeface="Times New Roman"/>
              </a:rPr>
              <a:t>MMBB223311DDele8l.68.6</a:t>
            </a:r>
            <a:endParaRPr sz="150">
              <a:latin typeface="Times New Roman"/>
              <a:cs typeface="Times New Roman"/>
            </a:endParaRPr>
          </a:p>
        </p:txBody>
      </p:sp>
      <p:sp>
        <p:nvSpPr>
          <p:cNvPr id="543" name="object 543"/>
          <p:cNvSpPr txBox="1"/>
          <p:nvPr/>
        </p:nvSpPr>
        <p:spPr>
          <a:xfrm>
            <a:off x="3025820" y="5863662"/>
            <a:ext cx="257175" cy="52705"/>
          </a:xfrm>
          <a:prstGeom prst="rect">
            <a:avLst/>
          </a:prstGeom>
        </p:spPr>
        <p:txBody>
          <a:bodyPr vert="horz" wrap="square" lIns="0" tIns="15875" rIns="0" bIns="0" rtlCol="0">
            <a:spAutoFit/>
          </a:bodyPr>
          <a:lstStyle/>
          <a:p>
            <a:pPr marL="25400">
              <a:lnSpc>
                <a:spcPct val="100000"/>
              </a:lnSpc>
              <a:spcBef>
                <a:spcPts val="125"/>
              </a:spcBef>
            </a:pPr>
            <a:r>
              <a:rPr sz="150" spc="-55" dirty="0">
                <a:latin typeface="Times New Roman"/>
                <a:cs typeface="Times New Roman"/>
              </a:rPr>
              <a:t>MMDDAA--</a:t>
            </a:r>
            <a:r>
              <a:rPr sz="150" spc="-25" dirty="0">
                <a:latin typeface="Times New Roman"/>
                <a:cs typeface="Times New Roman"/>
              </a:rPr>
              <a:t>MMBB223311RR4.4C.1C1</a:t>
            </a:r>
            <a:endParaRPr sz="150">
              <a:latin typeface="Times New Roman"/>
              <a:cs typeface="Times New Roman"/>
            </a:endParaRPr>
          </a:p>
        </p:txBody>
      </p:sp>
      <p:grpSp>
        <p:nvGrpSpPr>
          <p:cNvPr id="544" name="object 544"/>
          <p:cNvGrpSpPr/>
          <p:nvPr/>
        </p:nvGrpSpPr>
        <p:grpSpPr>
          <a:xfrm>
            <a:off x="2926843" y="5393354"/>
            <a:ext cx="3375660" cy="784860"/>
            <a:chOff x="2926843" y="5393354"/>
            <a:chExt cx="3375660" cy="784860"/>
          </a:xfrm>
        </p:grpSpPr>
        <p:sp>
          <p:nvSpPr>
            <p:cNvPr id="545" name="object 545"/>
            <p:cNvSpPr/>
            <p:nvPr/>
          </p:nvSpPr>
          <p:spPr>
            <a:xfrm>
              <a:off x="2929065" y="5395577"/>
              <a:ext cx="1065530" cy="780415"/>
            </a:xfrm>
            <a:custGeom>
              <a:avLst/>
              <a:gdLst/>
              <a:ahLst/>
              <a:cxnLst/>
              <a:rect l="l" t="t" r="r" b="b"/>
              <a:pathLst>
                <a:path w="1065529" h="780414">
                  <a:moveTo>
                    <a:pt x="0" y="0"/>
                  </a:moveTo>
                  <a:lnTo>
                    <a:pt x="1065402" y="0"/>
                  </a:lnTo>
                  <a:lnTo>
                    <a:pt x="1065402" y="779813"/>
                  </a:lnTo>
                  <a:lnTo>
                    <a:pt x="0" y="779813"/>
                  </a:lnTo>
                  <a:lnTo>
                    <a:pt x="0" y="0"/>
                  </a:lnTo>
                  <a:close/>
                </a:path>
              </a:pathLst>
            </a:custGeom>
            <a:ln w="3867">
              <a:solidFill>
                <a:srgbClr val="000000"/>
              </a:solidFill>
            </a:ln>
          </p:spPr>
          <p:txBody>
            <a:bodyPr wrap="square" lIns="0" tIns="0" rIns="0" bIns="0" rtlCol="0"/>
            <a:lstStyle/>
            <a:p>
              <a:endParaRPr/>
            </a:p>
          </p:txBody>
        </p:sp>
        <p:pic>
          <p:nvPicPr>
            <p:cNvPr id="546" name="object 546"/>
            <p:cNvPicPr/>
            <p:nvPr/>
          </p:nvPicPr>
          <p:blipFill>
            <a:blip r:embed="rId58" cstate="print"/>
            <a:stretch>
              <a:fillRect/>
            </a:stretch>
          </p:blipFill>
          <p:spPr>
            <a:xfrm>
              <a:off x="5247490" y="5408186"/>
              <a:ext cx="1054810" cy="703825"/>
            </a:xfrm>
            <a:prstGeom prst="rect">
              <a:avLst/>
            </a:prstGeom>
          </p:spPr>
        </p:pic>
        <p:pic>
          <p:nvPicPr>
            <p:cNvPr id="547" name="object 547"/>
            <p:cNvPicPr/>
            <p:nvPr/>
          </p:nvPicPr>
          <p:blipFill>
            <a:blip r:embed="rId59" cstate="print"/>
            <a:stretch>
              <a:fillRect/>
            </a:stretch>
          </p:blipFill>
          <p:spPr>
            <a:xfrm>
              <a:off x="4172691" y="5408186"/>
              <a:ext cx="1028655" cy="705785"/>
            </a:xfrm>
            <a:prstGeom prst="rect">
              <a:avLst/>
            </a:prstGeom>
          </p:spPr>
        </p:pic>
      </p:grpSp>
      <p:sp>
        <p:nvSpPr>
          <p:cNvPr id="548" name="object 548"/>
          <p:cNvSpPr txBox="1"/>
          <p:nvPr/>
        </p:nvSpPr>
        <p:spPr>
          <a:xfrm>
            <a:off x="4154422" y="5401228"/>
            <a:ext cx="66040" cy="92710"/>
          </a:xfrm>
          <a:prstGeom prst="rect">
            <a:avLst/>
          </a:prstGeom>
        </p:spPr>
        <p:txBody>
          <a:bodyPr vert="horz" wrap="square" lIns="0" tIns="17780" rIns="0" bIns="0" rtlCol="0">
            <a:spAutoFit/>
          </a:bodyPr>
          <a:lstStyle/>
          <a:p>
            <a:pPr marL="12700">
              <a:lnSpc>
                <a:spcPct val="100000"/>
              </a:lnSpc>
              <a:spcBef>
                <a:spcPts val="140"/>
              </a:spcBef>
            </a:pPr>
            <a:r>
              <a:rPr sz="400" b="1" spc="-50" dirty="0">
                <a:latin typeface="Arial"/>
                <a:cs typeface="Arial"/>
              </a:rPr>
              <a:t>A</a:t>
            </a:r>
            <a:endParaRPr sz="400">
              <a:latin typeface="Arial"/>
              <a:cs typeface="Arial"/>
            </a:endParaRPr>
          </a:p>
        </p:txBody>
      </p:sp>
      <p:sp>
        <p:nvSpPr>
          <p:cNvPr id="549" name="object 549"/>
          <p:cNvSpPr/>
          <p:nvPr/>
        </p:nvSpPr>
        <p:spPr>
          <a:xfrm>
            <a:off x="5199748" y="5697159"/>
            <a:ext cx="71120" cy="111760"/>
          </a:xfrm>
          <a:custGeom>
            <a:avLst/>
            <a:gdLst/>
            <a:ahLst/>
            <a:cxnLst/>
            <a:rect l="l" t="t" r="r" b="b"/>
            <a:pathLst>
              <a:path w="71120" h="111760">
                <a:moveTo>
                  <a:pt x="0" y="111598"/>
                </a:moveTo>
                <a:lnTo>
                  <a:pt x="0" y="0"/>
                </a:lnTo>
                <a:lnTo>
                  <a:pt x="70821" y="0"/>
                </a:lnTo>
                <a:lnTo>
                  <a:pt x="70821" y="111598"/>
                </a:lnTo>
                <a:lnTo>
                  <a:pt x="0" y="111598"/>
                </a:lnTo>
                <a:close/>
              </a:path>
            </a:pathLst>
          </a:custGeom>
          <a:solidFill>
            <a:srgbClr val="FFFFFF"/>
          </a:solidFill>
        </p:spPr>
        <p:txBody>
          <a:bodyPr wrap="square" lIns="0" tIns="0" rIns="0" bIns="0" rtlCol="0"/>
          <a:lstStyle/>
          <a:p>
            <a:endParaRPr/>
          </a:p>
        </p:txBody>
      </p:sp>
      <p:sp>
        <p:nvSpPr>
          <p:cNvPr id="550" name="object 550"/>
          <p:cNvSpPr txBox="1"/>
          <p:nvPr/>
        </p:nvSpPr>
        <p:spPr>
          <a:xfrm>
            <a:off x="5204797" y="5696456"/>
            <a:ext cx="68580" cy="113664"/>
          </a:xfrm>
          <a:prstGeom prst="rect">
            <a:avLst/>
          </a:prstGeom>
        </p:spPr>
        <p:txBody>
          <a:bodyPr vert="vert270" wrap="square" lIns="0" tIns="7620" rIns="0" bIns="0" rtlCol="0">
            <a:spAutoFit/>
          </a:bodyPr>
          <a:lstStyle/>
          <a:p>
            <a:pPr marL="12700">
              <a:lnSpc>
                <a:spcPct val="100000"/>
              </a:lnSpc>
              <a:spcBef>
                <a:spcPts val="60"/>
              </a:spcBef>
            </a:pPr>
            <a:r>
              <a:rPr sz="300" b="1" spc="-25" dirty="0">
                <a:latin typeface="Arial"/>
                <a:cs typeface="Arial"/>
              </a:rPr>
              <a:t>RLU</a:t>
            </a:r>
            <a:endParaRPr sz="300">
              <a:latin typeface="Arial"/>
              <a:cs typeface="Arial"/>
            </a:endParaRPr>
          </a:p>
        </p:txBody>
      </p:sp>
      <p:sp>
        <p:nvSpPr>
          <p:cNvPr id="551" name="object 551"/>
          <p:cNvSpPr/>
          <p:nvPr/>
        </p:nvSpPr>
        <p:spPr>
          <a:xfrm>
            <a:off x="4135695" y="5697159"/>
            <a:ext cx="59690" cy="111760"/>
          </a:xfrm>
          <a:custGeom>
            <a:avLst/>
            <a:gdLst/>
            <a:ahLst/>
            <a:cxnLst/>
            <a:rect l="l" t="t" r="r" b="b"/>
            <a:pathLst>
              <a:path w="59689" h="111760">
                <a:moveTo>
                  <a:pt x="59668" y="0"/>
                </a:moveTo>
                <a:lnTo>
                  <a:pt x="0" y="0"/>
                </a:lnTo>
                <a:lnTo>
                  <a:pt x="0" y="111598"/>
                </a:lnTo>
                <a:lnTo>
                  <a:pt x="59668" y="111598"/>
                </a:lnTo>
                <a:lnTo>
                  <a:pt x="59668" y="0"/>
                </a:lnTo>
                <a:close/>
              </a:path>
            </a:pathLst>
          </a:custGeom>
          <a:solidFill>
            <a:srgbClr val="FFFFFF"/>
          </a:solidFill>
        </p:spPr>
        <p:txBody>
          <a:bodyPr wrap="square" lIns="0" tIns="0" rIns="0" bIns="0" rtlCol="0"/>
          <a:lstStyle/>
          <a:p>
            <a:endParaRPr/>
          </a:p>
        </p:txBody>
      </p:sp>
      <p:sp>
        <p:nvSpPr>
          <p:cNvPr id="552" name="object 552"/>
          <p:cNvSpPr txBox="1"/>
          <p:nvPr/>
        </p:nvSpPr>
        <p:spPr>
          <a:xfrm>
            <a:off x="4130337" y="5696456"/>
            <a:ext cx="68580" cy="113664"/>
          </a:xfrm>
          <a:prstGeom prst="rect">
            <a:avLst/>
          </a:prstGeom>
        </p:spPr>
        <p:txBody>
          <a:bodyPr vert="vert270" wrap="square" lIns="0" tIns="7620" rIns="0" bIns="0" rtlCol="0">
            <a:spAutoFit/>
          </a:bodyPr>
          <a:lstStyle/>
          <a:p>
            <a:pPr marL="12700">
              <a:lnSpc>
                <a:spcPct val="100000"/>
              </a:lnSpc>
              <a:spcBef>
                <a:spcPts val="60"/>
              </a:spcBef>
            </a:pPr>
            <a:r>
              <a:rPr sz="300" b="1" spc="-25" dirty="0">
                <a:latin typeface="Arial"/>
                <a:cs typeface="Arial"/>
              </a:rPr>
              <a:t>RLU</a:t>
            </a:r>
            <a:endParaRPr sz="300">
              <a:latin typeface="Arial"/>
              <a:cs typeface="Arial"/>
            </a:endParaRPr>
          </a:p>
        </p:txBody>
      </p:sp>
      <p:sp>
        <p:nvSpPr>
          <p:cNvPr id="553" name="object 553"/>
          <p:cNvSpPr/>
          <p:nvPr/>
        </p:nvSpPr>
        <p:spPr>
          <a:xfrm>
            <a:off x="4673943" y="6081318"/>
            <a:ext cx="1229995" cy="71120"/>
          </a:xfrm>
          <a:custGeom>
            <a:avLst/>
            <a:gdLst/>
            <a:ahLst/>
            <a:cxnLst/>
            <a:rect l="l" t="t" r="r" b="b"/>
            <a:pathLst>
              <a:path w="1229995" h="71120">
                <a:moveTo>
                  <a:pt x="137350" y="0"/>
                </a:moveTo>
                <a:lnTo>
                  <a:pt x="0" y="0"/>
                </a:lnTo>
                <a:lnTo>
                  <a:pt x="0" y="70827"/>
                </a:lnTo>
                <a:lnTo>
                  <a:pt x="137350" y="70827"/>
                </a:lnTo>
                <a:lnTo>
                  <a:pt x="137350" y="0"/>
                </a:lnTo>
                <a:close/>
              </a:path>
              <a:path w="1229995" h="71120">
                <a:moveTo>
                  <a:pt x="1229728" y="0"/>
                </a:moveTo>
                <a:lnTo>
                  <a:pt x="1094524" y="0"/>
                </a:lnTo>
                <a:lnTo>
                  <a:pt x="1094524" y="70827"/>
                </a:lnTo>
                <a:lnTo>
                  <a:pt x="1229728" y="70827"/>
                </a:lnTo>
                <a:lnTo>
                  <a:pt x="1229728" y="0"/>
                </a:lnTo>
                <a:close/>
              </a:path>
            </a:pathLst>
          </a:custGeom>
          <a:solidFill>
            <a:srgbClr val="FFFFFF"/>
          </a:solidFill>
        </p:spPr>
        <p:txBody>
          <a:bodyPr wrap="square" lIns="0" tIns="0" rIns="0" bIns="0" rtlCol="0"/>
          <a:lstStyle/>
          <a:p>
            <a:endParaRPr/>
          </a:p>
        </p:txBody>
      </p:sp>
      <p:sp>
        <p:nvSpPr>
          <p:cNvPr id="554" name="object 554"/>
          <p:cNvSpPr txBox="1"/>
          <p:nvPr/>
        </p:nvSpPr>
        <p:spPr>
          <a:xfrm>
            <a:off x="5784320" y="6078587"/>
            <a:ext cx="115570" cy="77470"/>
          </a:xfrm>
          <a:prstGeom prst="rect">
            <a:avLst/>
          </a:prstGeom>
        </p:spPr>
        <p:txBody>
          <a:bodyPr vert="horz" wrap="square" lIns="0" tIns="17145" rIns="0" bIns="0" rtlCol="0">
            <a:spAutoFit/>
          </a:bodyPr>
          <a:lstStyle/>
          <a:p>
            <a:pPr>
              <a:lnSpc>
                <a:spcPct val="100000"/>
              </a:lnSpc>
              <a:spcBef>
                <a:spcPts val="135"/>
              </a:spcBef>
            </a:pPr>
            <a:r>
              <a:rPr sz="300" b="1" spc="-20" dirty="0">
                <a:latin typeface="Arial"/>
                <a:cs typeface="Arial"/>
              </a:rPr>
              <a:t>Days</a:t>
            </a:r>
            <a:endParaRPr sz="300">
              <a:latin typeface="Arial"/>
              <a:cs typeface="Arial"/>
            </a:endParaRPr>
          </a:p>
        </p:txBody>
      </p:sp>
      <p:sp>
        <p:nvSpPr>
          <p:cNvPr id="555" name="object 555"/>
          <p:cNvSpPr txBox="1"/>
          <p:nvPr/>
        </p:nvSpPr>
        <p:spPr>
          <a:xfrm>
            <a:off x="4155946" y="6065817"/>
            <a:ext cx="1318895" cy="411480"/>
          </a:xfrm>
          <a:prstGeom prst="rect">
            <a:avLst/>
          </a:prstGeom>
        </p:spPr>
        <p:txBody>
          <a:bodyPr vert="horz" wrap="square" lIns="0" tIns="29845" rIns="0" bIns="0" rtlCol="0">
            <a:spAutoFit/>
          </a:bodyPr>
          <a:lstStyle/>
          <a:p>
            <a:pPr marR="137160" algn="ctr">
              <a:lnSpc>
                <a:spcPct val="100000"/>
              </a:lnSpc>
              <a:spcBef>
                <a:spcPts val="235"/>
              </a:spcBef>
            </a:pPr>
            <a:r>
              <a:rPr sz="300" b="1" spc="-20" dirty="0">
                <a:latin typeface="Arial"/>
                <a:cs typeface="Arial"/>
              </a:rPr>
              <a:t>Days</a:t>
            </a:r>
            <a:endParaRPr sz="300">
              <a:latin typeface="Arial"/>
              <a:cs typeface="Arial"/>
            </a:endParaRPr>
          </a:p>
          <a:p>
            <a:pPr>
              <a:lnSpc>
                <a:spcPct val="100000"/>
              </a:lnSpc>
              <a:spcBef>
                <a:spcPts val="165"/>
              </a:spcBef>
            </a:pPr>
            <a:r>
              <a:rPr sz="400" b="1" dirty="0">
                <a:latin typeface="Times New Roman"/>
                <a:cs typeface="Times New Roman"/>
              </a:rPr>
              <a:t>Figure</a:t>
            </a:r>
            <a:r>
              <a:rPr sz="400" b="1" spc="25" dirty="0">
                <a:latin typeface="Times New Roman"/>
                <a:cs typeface="Times New Roman"/>
              </a:rPr>
              <a:t> </a:t>
            </a:r>
            <a:r>
              <a:rPr sz="400" b="1" dirty="0">
                <a:latin typeface="Times New Roman"/>
                <a:cs typeface="Times New Roman"/>
              </a:rPr>
              <a:t>2</a:t>
            </a:r>
            <a:r>
              <a:rPr sz="450" b="1" dirty="0">
                <a:latin typeface="Times New Roman"/>
                <a:cs typeface="Times New Roman"/>
              </a:rPr>
              <a:t>:</a:t>
            </a:r>
            <a:r>
              <a:rPr sz="450" b="1" spc="25" dirty="0">
                <a:latin typeface="Times New Roman"/>
                <a:cs typeface="Times New Roman"/>
              </a:rPr>
              <a:t> </a:t>
            </a:r>
            <a:r>
              <a:rPr sz="400" b="1" dirty="0">
                <a:latin typeface="Times New Roman"/>
                <a:cs typeface="Times New Roman"/>
              </a:rPr>
              <a:t>Effect</a:t>
            </a:r>
            <a:r>
              <a:rPr sz="400" b="1" spc="20" dirty="0">
                <a:latin typeface="Times New Roman"/>
                <a:cs typeface="Times New Roman"/>
              </a:rPr>
              <a:t> </a:t>
            </a:r>
            <a:r>
              <a:rPr sz="400" b="1" dirty="0">
                <a:latin typeface="Times New Roman"/>
                <a:cs typeface="Times New Roman"/>
              </a:rPr>
              <a:t>of</a:t>
            </a:r>
            <a:r>
              <a:rPr sz="400" b="1" spc="20" dirty="0">
                <a:latin typeface="Times New Roman"/>
                <a:cs typeface="Times New Roman"/>
              </a:rPr>
              <a:t> </a:t>
            </a:r>
            <a:r>
              <a:rPr sz="400" b="1" dirty="0">
                <a:latin typeface="Times New Roman"/>
                <a:cs typeface="Times New Roman"/>
              </a:rPr>
              <a:t>nectin-4</a:t>
            </a:r>
            <a:r>
              <a:rPr sz="400" b="1" spc="15" dirty="0">
                <a:latin typeface="Times New Roman"/>
                <a:cs typeface="Times New Roman"/>
              </a:rPr>
              <a:t> </a:t>
            </a:r>
            <a:r>
              <a:rPr sz="400" b="1" dirty="0">
                <a:latin typeface="Times New Roman"/>
                <a:cs typeface="Times New Roman"/>
              </a:rPr>
              <a:t>on</a:t>
            </a:r>
            <a:r>
              <a:rPr sz="400" b="1" spc="20" dirty="0">
                <a:latin typeface="Times New Roman"/>
                <a:cs typeface="Times New Roman"/>
              </a:rPr>
              <a:t> </a:t>
            </a:r>
            <a:r>
              <a:rPr sz="400" b="1" dirty="0">
                <a:latin typeface="Times New Roman"/>
                <a:cs typeface="Times New Roman"/>
              </a:rPr>
              <a:t>cellular</a:t>
            </a:r>
            <a:r>
              <a:rPr sz="400" b="1" spc="10" dirty="0">
                <a:latin typeface="Times New Roman"/>
                <a:cs typeface="Times New Roman"/>
              </a:rPr>
              <a:t> </a:t>
            </a:r>
            <a:r>
              <a:rPr sz="400" b="1" spc="-10" dirty="0">
                <a:latin typeface="Times New Roman"/>
                <a:cs typeface="Times New Roman"/>
              </a:rPr>
              <a:t>growth</a:t>
            </a:r>
            <a:endParaRPr sz="400">
              <a:latin typeface="Times New Roman"/>
              <a:cs typeface="Times New Roman"/>
            </a:endParaRPr>
          </a:p>
          <a:p>
            <a:pPr>
              <a:lnSpc>
                <a:spcPct val="100000"/>
              </a:lnSpc>
              <a:spcBef>
                <a:spcPts val="130"/>
              </a:spcBef>
            </a:pPr>
            <a:r>
              <a:rPr sz="350" b="1" i="1" dirty="0">
                <a:latin typeface="Times New Roman"/>
                <a:cs typeface="Times New Roman"/>
              </a:rPr>
              <a:t>A</a:t>
            </a:r>
            <a:r>
              <a:rPr sz="350" b="1" i="1" spc="15" dirty="0">
                <a:latin typeface="Times New Roman"/>
                <a:cs typeface="Times New Roman"/>
              </a:rPr>
              <a:t> </a:t>
            </a:r>
            <a:r>
              <a:rPr sz="350" b="1" i="1" dirty="0">
                <a:latin typeface="Times New Roman"/>
                <a:cs typeface="Times New Roman"/>
              </a:rPr>
              <a:t>:</a:t>
            </a:r>
            <a:r>
              <a:rPr sz="350" b="1" i="1" spc="50" dirty="0">
                <a:latin typeface="Times New Roman"/>
                <a:cs typeface="Times New Roman"/>
              </a:rPr>
              <a:t> </a:t>
            </a:r>
            <a:r>
              <a:rPr sz="250" b="1" i="1" dirty="0">
                <a:latin typeface="Times New Roman"/>
                <a:cs typeface="Times New Roman"/>
              </a:rPr>
              <a:t>Cell</a:t>
            </a:r>
            <a:r>
              <a:rPr sz="250" b="1" i="1" spc="40" dirty="0">
                <a:latin typeface="Times New Roman"/>
                <a:cs typeface="Times New Roman"/>
              </a:rPr>
              <a:t> </a:t>
            </a:r>
            <a:r>
              <a:rPr sz="250" b="1" i="1" dirty="0">
                <a:latin typeface="Times New Roman"/>
                <a:cs typeface="Times New Roman"/>
              </a:rPr>
              <a:t>medium</a:t>
            </a:r>
            <a:r>
              <a:rPr sz="250" b="1" i="1" spc="40" dirty="0">
                <a:latin typeface="Times New Roman"/>
                <a:cs typeface="Times New Roman"/>
              </a:rPr>
              <a:t> </a:t>
            </a:r>
            <a:r>
              <a:rPr sz="250" b="1" i="1" dirty="0">
                <a:latin typeface="Times New Roman"/>
                <a:cs typeface="Times New Roman"/>
              </a:rPr>
              <a:t>culture</a:t>
            </a:r>
            <a:r>
              <a:rPr sz="250" b="1" i="1" spc="40" dirty="0">
                <a:latin typeface="Times New Roman"/>
                <a:cs typeface="Times New Roman"/>
              </a:rPr>
              <a:t> </a:t>
            </a:r>
            <a:r>
              <a:rPr sz="250" b="1" i="1" dirty="0">
                <a:latin typeface="Times New Roman"/>
                <a:cs typeface="Times New Roman"/>
              </a:rPr>
              <a:t>containing</a:t>
            </a:r>
            <a:r>
              <a:rPr sz="250" b="1" i="1" spc="40" dirty="0">
                <a:latin typeface="Times New Roman"/>
                <a:cs typeface="Times New Roman"/>
              </a:rPr>
              <a:t> </a:t>
            </a:r>
            <a:r>
              <a:rPr sz="250" b="1" i="1" dirty="0">
                <a:latin typeface="Times New Roman"/>
                <a:cs typeface="Times New Roman"/>
              </a:rPr>
              <a:t>10%FCS</a:t>
            </a:r>
            <a:r>
              <a:rPr sz="250" b="1" i="1" spc="40" dirty="0">
                <a:latin typeface="Times New Roman"/>
                <a:cs typeface="Times New Roman"/>
              </a:rPr>
              <a:t> </a:t>
            </a:r>
            <a:r>
              <a:rPr sz="350" b="1" i="1" dirty="0">
                <a:latin typeface="Times New Roman"/>
                <a:cs typeface="Times New Roman"/>
              </a:rPr>
              <a:t>B</a:t>
            </a:r>
            <a:r>
              <a:rPr sz="350" b="1" i="1" spc="55" dirty="0">
                <a:latin typeface="Times New Roman"/>
                <a:cs typeface="Times New Roman"/>
              </a:rPr>
              <a:t> </a:t>
            </a:r>
            <a:r>
              <a:rPr sz="350" b="1" i="1" dirty="0">
                <a:latin typeface="Times New Roman"/>
                <a:cs typeface="Times New Roman"/>
              </a:rPr>
              <a:t>:</a:t>
            </a:r>
            <a:r>
              <a:rPr sz="350" b="1" i="1" spc="50" dirty="0">
                <a:latin typeface="Times New Roman"/>
                <a:cs typeface="Times New Roman"/>
              </a:rPr>
              <a:t> </a:t>
            </a:r>
            <a:r>
              <a:rPr sz="250" b="1" i="1" dirty="0">
                <a:latin typeface="Times New Roman"/>
                <a:cs typeface="Times New Roman"/>
              </a:rPr>
              <a:t>Cell</a:t>
            </a:r>
            <a:r>
              <a:rPr sz="250" b="1" i="1" spc="40" dirty="0">
                <a:latin typeface="Times New Roman"/>
                <a:cs typeface="Times New Roman"/>
              </a:rPr>
              <a:t> </a:t>
            </a:r>
            <a:r>
              <a:rPr sz="250" b="1" i="1" dirty="0">
                <a:latin typeface="Times New Roman"/>
                <a:cs typeface="Times New Roman"/>
              </a:rPr>
              <a:t>medium</a:t>
            </a:r>
            <a:r>
              <a:rPr sz="250" b="1" i="1" spc="40" dirty="0">
                <a:latin typeface="Times New Roman"/>
                <a:cs typeface="Times New Roman"/>
              </a:rPr>
              <a:t> </a:t>
            </a:r>
            <a:r>
              <a:rPr sz="250" b="1" i="1" dirty="0">
                <a:latin typeface="Times New Roman"/>
                <a:cs typeface="Times New Roman"/>
              </a:rPr>
              <a:t>culture</a:t>
            </a:r>
            <a:r>
              <a:rPr sz="250" b="1" i="1" spc="40" dirty="0">
                <a:latin typeface="Times New Roman"/>
                <a:cs typeface="Times New Roman"/>
              </a:rPr>
              <a:t> </a:t>
            </a:r>
            <a:r>
              <a:rPr sz="250" b="1" i="1" dirty="0">
                <a:latin typeface="Times New Roman"/>
                <a:cs typeface="Times New Roman"/>
              </a:rPr>
              <a:t>containing</a:t>
            </a:r>
            <a:r>
              <a:rPr sz="250" b="1" i="1" spc="40" dirty="0">
                <a:latin typeface="Times New Roman"/>
                <a:cs typeface="Times New Roman"/>
              </a:rPr>
              <a:t> </a:t>
            </a:r>
            <a:r>
              <a:rPr sz="250" b="1" i="1" spc="-10" dirty="0">
                <a:latin typeface="Times New Roman"/>
                <a:cs typeface="Times New Roman"/>
              </a:rPr>
              <a:t>0%FCS</a:t>
            </a:r>
            <a:endParaRPr sz="250">
              <a:latin typeface="Times New Roman"/>
              <a:cs typeface="Times New Roman"/>
            </a:endParaRPr>
          </a:p>
          <a:p>
            <a:pPr marR="106680" algn="ctr">
              <a:lnSpc>
                <a:spcPct val="100000"/>
              </a:lnSpc>
              <a:spcBef>
                <a:spcPts val="204"/>
              </a:spcBef>
            </a:pPr>
            <a:r>
              <a:rPr sz="250" i="1" dirty="0">
                <a:latin typeface="Times New Roman"/>
                <a:cs typeface="Times New Roman"/>
              </a:rPr>
              <a:t>:</a:t>
            </a:r>
            <a:r>
              <a:rPr sz="250" i="1" spc="15"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dirty="0">
                <a:latin typeface="Times New Roman"/>
                <a:cs typeface="Times New Roman"/>
              </a:rPr>
              <a:t>wt</a:t>
            </a:r>
            <a:r>
              <a:rPr sz="250" i="1" spc="305" dirty="0">
                <a:latin typeface="Times New Roman"/>
                <a:cs typeface="Times New Roman"/>
              </a:rPr>
              <a:t>  </a:t>
            </a:r>
            <a:r>
              <a:rPr sz="250" i="1" dirty="0">
                <a:latin typeface="Times New Roman"/>
                <a:cs typeface="Times New Roman"/>
              </a:rPr>
              <a:t>:</a:t>
            </a:r>
            <a:r>
              <a:rPr sz="250" i="1" spc="20"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dirty="0">
                <a:latin typeface="Times New Roman"/>
                <a:cs typeface="Times New Roman"/>
              </a:rPr>
              <a:t>Del8.6</a:t>
            </a:r>
            <a:r>
              <a:rPr sz="250" i="1" spc="385" dirty="0">
                <a:latin typeface="Times New Roman"/>
                <a:cs typeface="Times New Roman"/>
              </a:rPr>
              <a:t>  </a:t>
            </a:r>
            <a:r>
              <a:rPr sz="250" i="1" dirty="0">
                <a:latin typeface="Times New Roman"/>
                <a:cs typeface="Times New Roman"/>
              </a:rPr>
              <a:t>:</a:t>
            </a:r>
            <a:r>
              <a:rPr sz="250" i="1" spc="25"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spc="-10" dirty="0">
                <a:latin typeface="Times New Roman"/>
                <a:cs typeface="Times New Roman"/>
              </a:rPr>
              <a:t>R4.C1.</a:t>
            </a:r>
            <a:endParaRPr sz="250">
              <a:latin typeface="Times New Roman"/>
              <a:cs typeface="Times New Roman"/>
            </a:endParaRPr>
          </a:p>
          <a:p>
            <a:pPr>
              <a:lnSpc>
                <a:spcPct val="100000"/>
              </a:lnSpc>
              <a:spcBef>
                <a:spcPts val="114"/>
              </a:spcBef>
            </a:pPr>
            <a:r>
              <a:rPr sz="250" i="1" spc="10" dirty="0">
                <a:latin typeface="Times New Roman"/>
                <a:cs typeface="Times New Roman"/>
              </a:rPr>
              <a:t>The</a:t>
            </a:r>
            <a:r>
              <a:rPr sz="250" i="1" spc="-5" dirty="0">
                <a:latin typeface="Times New Roman"/>
                <a:cs typeface="Times New Roman"/>
              </a:rPr>
              <a:t> </a:t>
            </a:r>
            <a:r>
              <a:rPr sz="250" i="1" dirty="0">
                <a:latin typeface="Times New Roman"/>
                <a:cs typeface="Times New Roman"/>
              </a:rPr>
              <a:t>test</a:t>
            </a:r>
            <a:r>
              <a:rPr sz="250" i="1" spc="-5" dirty="0">
                <a:latin typeface="Times New Roman"/>
                <a:cs typeface="Times New Roman"/>
              </a:rPr>
              <a:t> </a:t>
            </a:r>
            <a:r>
              <a:rPr sz="250" i="1" spc="10" dirty="0">
                <a:latin typeface="Times New Roman"/>
                <a:cs typeface="Times New Roman"/>
              </a:rPr>
              <a:t>is</a:t>
            </a:r>
            <a:r>
              <a:rPr sz="250" i="1" dirty="0">
                <a:latin typeface="Times New Roman"/>
                <a:cs typeface="Times New Roman"/>
              </a:rPr>
              <a:t> </a:t>
            </a:r>
            <a:r>
              <a:rPr sz="250" i="1" spc="10" dirty="0">
                <a:latin typeface="Times New Roman"/>
                <a:cs typeface="Times New Roman"/>
              </a:rPr>
              <a:t>performed</a:t>
            </a:r>
            <a:r>
              <a:rPr sz="250" i="1" spc="-5" dirty="0">
                <a:latin typeface="Times New Roman"/>
                <a:cs typeface="Times New Roman"/>
              </a:rPr>
              <a:t> </a:t>
            </a:r>
            <a:r>
              <a:rPr sz="250" i="1" spc="10" dirty="0">
                <a:latin typeface="Times New Roman"/>
                <a:cs typeface="Times New Roman"/>
              </a:rPr>
              <a:t>4</a:t>
            </a:r>
            <a:r>
              <a:rPr sz="250" i="1" dirty="0">
                <a:latin typeface="Times New Roman"/>
                <a:cs typeface="Times New Roman"/>
              </a:rPr>
              <a:t> </a:t>
            </a:r>
            <a:r>
              <a:rPr sz="250" i="1" spc="10" dirty="0">
                <a:latin typeface="Times New Roman"/>
                <a:cs typeface="Times New Roman"/>
              </a:rPr>
              <a:t>fold</a:t>
            </a:r>
            <a:r>
              <a:rPr sz="250" i="1" spc="-5" dirty="0">
                <a:latin typeface="Times New Roman"/>
                <a:cs typeface="Times New Roman"/>
              </a:rPr>
              <a:t> </a:t>
            </a:r>
            <a:r>
              <a:rPr sz="250" i="1" spc="10" dirty="0">
                <a:latin typeface="Times New Roman"/>
                <a:cs typeface="Times New Roman"/>
              </a:rPr>
              <a:t>in</a:t>
            </a:r>
            <a:r>
              <a:rPr sz="250" i="1" dirty="0">
                <a:latin typeface="Times New Roman"/>
                <a:cs typeface="Times New Roman"/>
              </a:rPr>
              <a:t> </a:t>
            </a:r>
            <a:r>
              <a:rPr sz="250" i="1" spc="-10" dirty="0">
                <a:latin typeface="Times New Roman"/>
                <a:cs typeface="Times New Roman"/>
              </a:rPr>
              <a:t>triplicate</a:t>
            </a:r>
            <a:endParaRPr sz="250">
              <a:latin typeface="Times New Roman"/>
              <a:cs typeface="Times New Roman"/>
            </a:endParaRPr>
          </a:p>
          <a:p>
            <a:pPr>
              <a:lnSpc>
                <a:spcPct val="100000"/>
              </a:lnSpc>
              <a:spcBef>
                <a:spcPts val="65"/>
              </a:spcBef>
            </a:pPr>
            <a:r>
              <a:rPr sz="250" i="1" dirty="0">
                <a:latin typeface="Times New Roman"/>
                <a:cs typeface="Times New Roman"/>
              </a:rPr>
              <a:t>The</a:t>
            </a:r>
            <a:r>
              <a:rPr sz="250" i="1" spc="40" dirty="0">
                <a:latin typeface="Times New Roman"/>
                <a:cs typeface="Times New Roman"/>
              </a:rPr>
              <a:t> </a:t>
            </a:r>
            <a:r>
              <a:rPr sz="250" i="1" dirty="0">
                <a:latin typeface="Times New Roman"/>
                <a:cs typeface="Times New Roman"/>
              </a:rPr>
              <a:t>RLU</a:t>
            </a:r>
            <a:r>
              <a:rPr sz="250" i="1" spc="40" dirty="0">
                <a:latin typeface="Times New Roman"/>
                <a:cs typeface="Times New Roman"/>
              </a:rPr>
              <a:t> </a:t>
            </a:r>
            <a:r>
              <a:rPr sz="250" i="1" dirty="0">
                <a:latin typeface="Times New Roman"/>
                <a:cs typeface="Times New Roman"/>
              </a:rPr>
              <a:t>detected</a:t>
            </a:r>
            <a:r>
              <a:rPr sz="250" i="1" spc="40" dirty="0">
                <a:latin typeface="Times New Roman"/>
                <a:cs typeface="Times New Roman"/>
              </a:rPr>
              <a:t> </a:t>
            </a:r>
            <a:r>
              <a:rPr sz="250" i="1" dirty="0">
                <a:latin typeface="Times New Roman"/>
                <a:cs typeface="Times New Roman"/>
              </a:rPr>
              <a:t>by</a:t>
            </a:r>
            <a:r>
              <a:rPr sz="250" i="1" spc="40" dirty="0">
                <a:latin typeface="Times New Roman"/>
                <a:cs typeface="Times New Roman"/>
              </a:rPr>
              <a:t> </a:t>
            </a:r>
            <a:r>
              <a:rPr sz="250" i="1" dirty="0">
                <a:latin typeface="Times New Roman"/>
                <a:cs typeface="Times New Roman"/>
              </a:rPr>
              <a:t>CellTiter-Glo®</a:t>
            </a:r>
            <a:r>
              <a:rPr sz="250" i="1" spc="40" dirty="0">
                <a:latin typeface="Times New Roman"/>
                <a:cs typeface="Times New Roman"/>
              </a:rPr>
              <a:t> </a:t>
            </a:r>
            <a:r>
              <a:rPr sz="250" i="1" dirty="0">
                <a:latin typeface="Times New Roman"/>
                <a:cs typeface="Times New Roman"/>
              </a:rPr>
              <a:t>is</a:t>
            </a:r>
            <a:r>
              <a:rPr sz="250" i="1" spc="45" dirty="0">
                <a:latin typeface="Times New Roman"/>
                <a:cs typeface="Times New Roman"/>
              </a:rPr>
              <a:t> </a:t>
            </a:r>
            <a:r>
              <a:rPr sz="250" i="1" dirty="0">
                <a:latin typeface="Times New Roman"/>
                <a:cs typeface="Times New Roman"/>
              </a:rPr>
              <a:t>correlated</a:t>
            </a:r>
            <a:r>
              <a:rPr sz="250" i="1" spc="40" dirty="0">
                <a:latin typeface="Times New Roman"/>
                <a:cs typeface="Times New Roman"/>
              </a:rPr>
              <a:t> </a:t>
            </a:r>
            <a:r>
              <a:rPr sz="250" i="1" dirty="0">
                <a:latin typeface="Times New Roman"/>
                <a:cs typeface="Times New Roman"/>
              </a:rPr>
              <a:t>with</a:t>
            </a:r>
            <a:r>
              <a:rPr sz="250" i="1" spc="40" dirty="0">
                <a:latin typeface="Times New Roman"/>
                <a:cs typeface="Times New Roman"/>
              </a:rPr>
              <a:t> </a:t>
            </a:r>
            <a:r>
              <a:rPr sz="250" i="1" dirty="0">
                <a:latin typeface="Times New Roman"/>
                <a:cs typeface="Times New Roman"/>
              </a:rPr>
              <a:t>number</a:t>
            </a:r>
            <a:r>
              <a:rPr sz="250" i="1" spc="40" dirty="0">
                <a:latin typeface="Times New Roman"/>
                <a:cs typeface="Times New Roman"/>
              </a:rPr>
              <a:t> </a:t>
            </a:r>
            <a:r>
              <a:rPr sz="250" i="1" dirty="0">
                <a:latin typeface="Times New Roman"/>
                <a:cs typeface="Times New Roman"/>
              </a:rPr>
              <a:t>of</a:t>
            </a:r>
            <a:r>
              <a:rPr sz="250" i="1" spc="40" dirty="0">
                <a:latin typeface="Times New Roman"/>
                <a:cs typeface="Times New Roman"/>
              </a:rPr>
              <a:t> </a:t>
            </a:r>
            <a:r>
              <a:rPr sz="250" i="1" spc="-10" dirty="0">
                <a:latin typeface="Times New Roman"/>
                <a:cs typeface="Times New Roman"/>
              </a:rPr>
              <a:t>cells.</a:t>
            </a:r>
            <a:endParaRPr sz="250">
              <a:latin typeface="Times New Roman"/>
              <a:cs typeface="Times New Roman"/>
            </a:endParaRPr>
          </a:p>
        </p:txBody>
      </p:sp>
      <p:grpSp>
        <p:nvGrpSpPr>
          <p:cNvPr id="556" name="object 556"/>
          <p:cNvGrpSpPr/>
          <p:nvPr/>
        </p:nvGrpSpPr>
        <p:grpSpPr>
          <a:xfrm>
            <a:off x="4152900" y="5408186"/>
            <a:ext cx="2145665" cy="967740"/>
            <a:chOff x="4152900" y="5408186"/>
            <a:chExt cx="2145665" cy="967740"/>
          </a:xfrm>
        </p:grpSpPr>
        <p:pic>
          <p:nvPicPr>
            <p:cNvPr id="557" name="object 557"/>
            <p:cNvPicPr/>
            <p:nvPr/>
          </p:nvPicPr>
          <p:blipFill>
            <a:blip r:embed="rId60" cstate="print"/>
            <a:stretch>
              <a:fillRect/>
            </a:stretch>
          </p:blipFill>
          <p:spPr>
            <a:xfrm>
              <a:off x="4152900" y="6311900"/>
              <a:ext cx="76200" cy="63500"/>
            </a:xfrm>
            <a:prstGeom prst="rect">
              <a:avLst/>
            </a:prstGeom>
          </p:spPr>
        </p:pic>
        <p:sp>
          <p:nvSpPr>
            <p:cNvPr id="558" name="object 558"/>
            <p:cNvSpPr/>
            <p:nvPr/>
          </p:nvSpPr>
          <p:spPr>
            <a:xfrm>
              <a:off x="4164567" y="6324164"/>
              <a:ext cx="59690" cy="40640"/>
            </a:xfrm>
            <a:custGeom>
              <a:avLst/>
              <a:gdLst/>
              <a:ahLst/>
              <a:cxnLst/>
              <a:rect l="l" t="t" r="r" b="b"/>
              <a:pathLst>
                <a:path w="59689" h="40639">
                  <a:moveTo>
                    <a:pt x="59611" y="0"/>
                  </a:moveTo>
                  <a:lnTo>
                    <a:pt x="0" y="0"/>
                  </a:lnTo>
                  <a:lnTo>
                    <a:pt x="0" y="40264"/>
                  </a:lnTo>
                  <a:lnTo>
                    <a:pt x="59611" y="40264"/>
                  </a:lnTo>
                  <a:lnTo>
                    <a:pt x="59611" y="0"/>
                  </a:lnTo>
                  <a:close/>
                </a:path>
              </a:pathLst>
            </a:custGeom>
            <a:solidFill>
              <a:srgbClr val="FFFFFF"/>
            </a:solidFill>
          </p:spPr>
          <p:txBody>
            <a:bodyPr wrap="square" lIns="0" tIns="0" rIns="0" bIns="0" rtlCol="0"/>
            <a:lstStyle/>
            <a:p>
              <a:endParaRPr/>
            </a:p>
          </p:txBody>
        </p:sp>
        <p:sp>
          <p:nvSpPr>
            <p:cNvPr id="559" name="object 559"/>
            <p:cNvSpPr/>
            <p:nvPr/>
          </p:nvSpPr>
          <p:spPr>
            <a:xfrm>
              <a:off x="4172554" y="6344867"/>
              <a:ext cx="6985" cy="0"/>
            </a:xfrm>
            <a:custGeom>
              <a:avLst/>
              <a:gdLst/>
              <a:ahLst/>
              <a:cxnLst/>
              <a:rect l="l" t="t" r="r" b="b"/>
              <a:pathLst>
                <a:path w="6985">
                  <a:moveTo>
                    <a:pt x="0" y="0"/>
                  </a:moveTo>
                  <a:lnTo>
                    <a:pt x="6729" y="0"/>
                  </a:lnTo>
                </a:path>
              </a:pathLst>
            </a:custGeom>
            <a:ln w="6593">
              <a:solidFill>
                <a:srgbClr val="A0A0A4"/>
              </a:solidFill>
            </a:ln>
          </p:spPr>
          <p:txBody>
            <a:bodyPr wrap="square" lIns="0" tIns="0" rIns="0" bIns="0" rtlCol="0"/>
            <a:lstStyle/>
            <a:p>
              <a:endParaRPr/>
            </a:p>
          </p:txBody>
        </p:sp>
        <p:sp>
          <p:nvSpPr>
            <p:cNvPr id="560" name="object 560"/>
            <p:cNvSpPr/>
            <p:nvPr/>
          </p:nvSpPr>
          <p:spPr>
            <a:xfrm>
              <a:off x="4179284" y="6344867"/>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8" y="0"/>
                  </a:lnTo>
                </a:path>
                <a:path w="33020">
                  <a:moveTo>
                    <a:pt x="19708" y="0"/>
                  </a:moveTo>
                  <a:lnTo>
                    <a:pt x="25958" y="0"/>
                  </a:lnTo>
                </a:path>
                <a:path w="33020">
                  <a:moveTo>
                    <a:pt x="25958" y="0"/>
                  </a:moveTo>
                  <a:lnTo>
                    <a:pt x="32687" y="0"/>
                  </a:lnTo>
                </a:path>
              </a:pathLst>
            </a:custGeom>
            <a:ln w="6593">
              <a:solidFill>
                <a:srgbClr val="A0A0A4"/>
              </a:solidFill>
            </a:ln>
          </p:spPr>
          <p:txBody>
            <a:bodyPr wrap="square" lIns="0" tIns="0" rIns="0" bIns="0" rtlCol="0"/>
            <a:lstStyle/>
            <a:p>
              <a:endParaRPr/>
            </a:p>
          </p:txBody>
        </p:sp>
        <p:sp>
          <p:nvSpPr>
            <p:cNvPr id="561" name="object 561"/>
            <p:cNvSpPr/>
            <p:nvPr/>
          </p:nvSpPr>
          <p:spPr>
            <a:xfrm>
              <a:off x="4211972" y="6344867"/>
              <a:ext cx="6985" cy="0"/>
            </a:xfrm>
            <a:custGeom>
              <a:avLst/>
              <a:gdLst/>
              <a:ahLst/>
              <a:cxnLst/>
              <a:rect l="l" t="t" r="r" b="b"/>
              <a:pathLst>
                <a:path w="6985">
                  <a:moveTo>
                    <a:pt x="0" y="0"/>
                  </a:moveTo>
                  <a:lnTo>
                    <a:pt x="6729" y="0"/>
                  </a:lnTo>
                </a:path>
              </a:pathLst>
            </a:custGeom>
            <a:ln w="6593">
              <a:solidFill>
                <a:srgbClr val="A0A0A4"/>
              </a:solidFill>
            </a:ln>
          </p:spPr>
          <p:txBody>
            <a:bodyPr wrap="square" lIns="0" tIns="0" rIns="0" bIns="0" rtlCol="0"/>
            <a:lstStyle/>
            <a:p>
              <a:endParaRPr/>
            </a:p>
          </p:txBody>
        </p:sp>
        <p:sp>
          <p:nvSpPr>
            <p:cNvPr id="562" name="object 562"/>
            <p:cNvSpPr/>
            <p:nvPr/>
          </p:nvSpPr>
          <p:spPr>
            <a:xfrm>
              <a:off x="4218702" y="6341570"/>
              <a:ext cx="1905" cy="6985"/>
            </a:xfrm>
            <a:custGeom>
              <a:avLst/>
              <a:gdLst/>
              <a:ahLst/>
              <a:cxnLst/>
              <a:rect l="l" t="t" r="r" b="b"/>
              <a:pathLst>
                <a:path w="1904" h="6985">
                  <a:moveTo>
                    <a:pt x="0" y="0"/>
                  </a:moveTo>
                  <a:lnTo>
                    <a:pt x="0" y="6593"/>
                  </a:lnTo>
                  <a:lnTo>
                    <a:pt x="1442" y="6593"/>
                  </a:lnTo>
                  <a:lnTo>
                    <a:pt x="1442" y="0"/>
                  </a:lnTo>
                  <a:lnTo>
                    <a:pt x="0" y="0"/>
                  </a:lnTo>
                  <a:close/>
                </a:path>
              </a:pathLst>
            </a:custGeom>
            <a:solidFill>
              <a:srgbClr val="A0A0A4"/>
            </a:solidFill>
          </p:spPr>
          <p:txBody>
            <a:bodyPr wrap="square" lIns="0" tIns="0" rIns="0" bIns="0" rtlCol="0"/>
            <a:lstStyle/>
            <a:p>
              <a:endParaRPr/>
            </a:p>
          </p:txBody>
        </p:sp>
        <p:sp>
          <p:nvSpPr>
            <p:cNvPr id="563" name="object 563"/>
            <p:cNvSpPr/>
            <p:nvPr/>
          </p:nvSpPr>
          <p:spPr>
            <a:xfrm>
              <a:off x="4185053" y="6333811"/>
              <a:ext cx="22225" cy="22225"/>
            </a:xfrm>
            <a:custGeom>
              <a:avLst/>
              <a:gdLst/>
              <a:ahLst/>
              <a:cxnLst/>
              <a:rect l="l" t="t" r="r" b="b"/>
              <a:pathLst>
                <a:path w="22225" h="22225">
                  <a:moveTo>
                    <a:pt x="16824" y="0"/>
                  </a:moveTo>
                  <a:lnTo>
                    <a:pt x="4806" y="0"/>
                  </a:lnTo>
                  <a:lnTo>
                    <a:pt x="0" y="4806"/>
                  </a:lnTo>
                  <a:lnTo>
                    <a:pt x="0" y="17306"/>
                  </a:lnTo>
                  <a:lnTo>
                    <a:pt x="4806" y="22111"/>
                  </a:lnTo>
                  <a:lnTo>
                    <a:pt x="16824" y="22111"/>
                  </a:lnTo>
                  <a:lnTo>
                    <a:pt x="21630" y="17306"/>
                  </a:lnTo>
                  <a:lnTo>
                    <a:pt x="21630" y="11056"/>
                  </a:lnTo>
                  <a:lnTo>
                    <a:pt x="21630" y="4806"/>
                  </a:lnTo>
                  <a:lnTo>
                    <a:pt x="16824" y="0"/>
                  </a:lnTo>
                  <a:close/>
                </a:path>
              </a:pathLst>
            </a:custGeom>
            <a:solidFill>
              <a:srgbClr val="A0A0A4"/>
            </a:solidFill>
          </p:spPr>
          <p:txBody>
            <a:bodyPr wrap="square" lIns="0" tIns="0" rIns="0" bIns="0" rtlCol="0"/>
            <a:lstStyle/>
            <a:p>
              <a:endParaRPr/>
            </a:p>
          </p:txBody>
        </p:sp>
        <p:sp>
          <p:nvSpPr>
            <p:cNvPr id="564" name="object 564"/>
            <p:cNvSpPr/>
            <p:nvPr/>
          </p:nvSpPr>
          <p:spPr>
            <a:xfrm>
              <a:off x="4185052" y="6333810"/>
              <a:ext cx="22225" cy="22225"/>
            </a:xfrm>
            <a:custGeom>
              <a:avLst/>
              <a:gdLst/>
              <a:ahLst/>
              <a:cxnLst/>
              <a:rect l="l" t="t" r="r" b="b"/>
              <a:pathLst>
                <a:path w="22225" h="22225">
                  <a:moveTo>
                    <a:pt x="21631" y="11056"/>
                  </a:moveTo>
                  <a:lnTo>
                    <a:pt x="21631" y="4807"/>
                  </a:lnTo>
                  <a:lnTo>
                    <a:pt x="16824" y="0"/>
                  </a:lnTo>
                  <a:lnTo>
                    <a:pt x="11055" y="0"/>
                  </a:lnTo>
                  <a:lnTo>
                    <a:pt x="4806" y="0"/>
                  </a:lnTo>
                  <a:lnTo>
                    <a:pt x="0" y="4807"/>
                  </a:lnTo>
                  <a:lnTo>
                    <a:pt x="0" y="11056"/>
                  </a:lnTo>
                  <a:lnTo>
                    <a:pt x="0" y="17305"/>
                  </a:lnTo>
                  <a:lnTo>
                    <a:pt x="4806" y="22112"/>
                  </a:lnTo>
                  <a:lnTo>
                    <a:pt x="11055" y="22112"/>
                  </a:lnTo>
                  <a:lnTo>
                    <a:pt x="16824" y="22112"/>
                  </a:lnTo>
                  <a:lnTo>
                    <a:pt x="21631" y="17305"/>
                  </a:lnTo>
                  <a:lnTo>
                    <a:pt x="21631" y="11056"/>
                  </a:lnTo>
                  <a:close/>
                </a:path>
              </a:pathLst>
            </a:custGeom>
            <a:ln w="3175">
              <a:solidFill>
                <a:srgbClr val="A0A0A4"/>
              </a:solidFill>
            </a:ln>
          </p:spPr>
          <p:txBody>
            <a:bodyPr wrap="square" lIns="0" tIns="0" rIns="0" bIns="0" rtlCol="0"/>
            <a:lstStyle/>
            <a:p>
              <a:endParaRPr/>
            </a:p>
          </p:txBody>
        </p:sp>
        <p:pic>
          <p:nvPicPr>
            <p:cNvPr id="565" name="object 565"/>
            <p:cNvPicPr/>
            <p:nvPr/>
          </p:nvPicPr>
          <p:blipFill>
            <a:blip r:embed="rId61" cstate="print"/>
            <a:stretch>
              <a:fillRect/>
            </a:stretch>
          </p:blipFill>
          <p:spPr>
            <a:xfrm>
              <a:off x="4495800" y="6311900"/>
              <a:ext cx="76200" cy="63500"/>
            </a:xfrm>
            <a:prstGeom prst="rect">
              <a:avLst/>
            </a:prstGeom>
          </p:spPr>
        </p:pic>
        <p:sp>
          <p:nvSpPr>
            <p:cNvPr id="566" name="object 566"/>
            <p:cNvSpPr/>
            <p:nvPr/>
          </p:nvSpPr>
          <p:spPr>
            <a:xfrm>
              <a:off x="4500924" y="6324164"/>
              <a:ext cx="59690" cy="40640"/>
            </a:xfrm>
            <a:custGeom>
              <a:avLst/>
              <a:gdLst/>
              <a:ahLst/>
              <a:cxnLst/>
              <a:rect l="l" t="t" r="r" b="b"/>
              <a:pathLst>
                <a:path w="59689" h="40639">
                  <a:moveTo>
                    <a:pt x="59611" y="0"/>
                  </a:moveTo>
                  <a:lnTo>
                    <a:pt x="0" y="0"/>
                  </a:lnTo>
                  <a:lnTo>
                    <a:pt x="0" y="40264"/>
                  </a:lnTo>
                  <a:lnTo>
                    <a:pt x="59611" y="40264"/>
                  </a:lnTo>
                  <a:lnTo>
                    <a:pt x="59611" y="0"/>
                  </a:lnTo>
                  <a:close/>
                </a:path>
              </a:pathLst>
            </a:custGeom>
            <a:solidFill>
              <a:srgbClr val="FFFFFF"/>
            </a:solidFill>
          </p:spPr>
          <p:txBody>
            <a:bodyPr wrap="square" lIns="0" tIns="0" rIns="0" bIns="0" rtlCol="0"/>
            <a:lstStyle/>
            <a:p>
              <a:endParaRPr/>
            </a:p>
          </p:txBody>
        </p:sp>
        <p:sp>
          <p:nvSpPr>
            <p:cNvPr id="567" name="object 567"/>
            <p:cNvSpPr/>
            <p:nvPr/>
          </p:nvSpPr>
          <p:spPr>
            <a:xfrm>
              <a:off x="4507616" y="6343445"/>
              <a:ext cx="6985" cy="0"/>
            </a:xfrm>
            <a:custGeom>
              <a:avLst/>
              <a:gdLst/>
              <a:ahLst/>
              <a:cxnLst/>
              <a:rect l="l" t="t" r="r" b="b"/>
              <a:pathLst>
                <a:path w="6985">
                  <a:moveTo>
                    <a:pt x="0" y="0"/>
                  </a:moveTo>
                  <a:lnTo>
                    <a:pt x="6729" y="0"/>
                  </a:lnTo>
                </a:path>
              </a:pathLst>
            </a:custGeom>
            <a:ln w="6593">
              <a:solidFill>
                <a:srgbClr val="5F5F5F"/>
              </a:solidFill>
            </a:ln>
          </p:spPr>
          <p:txBody>
            <a:bodyPr wrap="square" lIns="0" tIns="0" rIns="0" bIns="0" rtlCol="0"/>
            <a:lstStyle/>
            <a:p>
              <a:endParaRPr/>
            </a:p>
          </p:txBody>
        </p:sp>
        <p:sp>
          <p:nvSpPr>
            <p:cNvPr id="568" name="object 568"/>
            <p:cNvSpPr/>
            <p:nvPr/>
          </p:nvSpPr>
          <p:spPr>
            <a:xfrm>
              <a:off x="4514345" y="6343445"/>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8" y="0"/>
                  </a:lnTo>
                </a:path>
                <a:path w="33020">
                  <a:moveTo>
                    <a:pt x="19708" y="0"/>
                  </a:moveTo>
                  <a:lnTo>
                    <a:pt x="25958" y="0"/>
                  </a:lnTo>
                </a:path>
                <a:path w="33020">
                  <a:moveTo>
                    <a:pt x="25958" y="0"/>
                  </a:moveTo>
                  <a:lnTo>
                    <a:pt x="32687" y="0"/>
                  </a:lnTo>
                </a:path>
              </a:pathLst>
            </a:custGeom>
            <a:ln w="6593">
              <a:solidFill>
                <a:srgbClr val="5F5F5F"/>
              </a:solidFill>
            </a:ln>
          </p:spPr>
          <p:txBody>
            <a:bodyPr wrap="square" lIns="0" tIns="0" rIns="0" bIns="0" rtlCol="0"/>
            <a:lstStyle/>
            <a:p>
              <a:endParaRPr/>
            </a:p>
          </p:txBody>
        </p:sp>
        <p:sp>
          <p:nvSpPr>
            <p:cNvPr id="569" name="object 569"/>
            <p:cNvSpPr/>
            <p:nvPr/>
          </p:nvSpPr>
          <p:spPr>
            <a:xfrm>
              <a:off x="4547033" y="6343445"/>
              <a:ext cx="6985" cy="0"/>
            </a:xfrm>
            <a:custGeom>
              <a:avLst/>
              <a:gdLst/>
              <a:ahLst/>
              <a:cxnLst/>
              <a:rect l="l" t="t" r="r" b="b"/>
              <a:pathLst>
                <a:path w="6985">
                  <a:moveTo>
                    <a:pt x="0" y="0"/>
                  </a:moveTo>
                  <a:lnTo>
                    <a:pt x="6729" y="0"/>
                  </a:lnTo>
                </a:path>
              </a:pathLst>
            </a:custGeom>
            <a:ln w="6593">
              <a:solidFill>
                <a:srgbClr val="5F5F5F"/>
              </a:solidFill>
            </a:ln>
          </p:spPr>
          <p:txBody>
            <a:bodyPr wrap="square" lIns="0" tIns="0" rIns="0" bIns="0" rtlCol="0"/>
            <a:lstStyle/>
            <a:p>
              <a:endParaRPr/>
            </a:p>
          </p:txBody>
        </p:sp>
        <p:sp>
          <p:nvSpPr>
            <p:cNvPr id="570" name="object 570"/>
            <p:cNvSpPr/>
            <p:nvPr/>
          </p:nvSpPr>
          <p:spPr>
            <a:xfrm>
              <a:off x="4553764" y="6340148"/>
              <a:ext cx="1905" cy="6985"/>
            </a:xfrm>
            <a:custGeom>
              <a:avLst/>
              <a:gdLst/>
              <a:ahLst/>
              <a:cxnLst/>
              <a:rect l="l" t="t" r="r" b="b"/>
              <a:pathLst>
                <a:path w="1904" h="6985">
                  <a:moveTo>
                    <a:pt x="0" y="0"/>
                  </a:moveTo>
                  <a:lnTo>
                    <a:pt x="0" y="6593"/>
                  </a:lnTo>
                  <a:lnTo>
                    <a:pt x="1441" y="6593"/>
                  </a:lnTo>
                  <a:lnTo>
                    <a:pt x="1441" y="0"/>
                  </a:lnTo>
                  <a:lnTo>
                    <a:pt x="0" y="0"/>
                  </a:lnTo>
                  <a:close/>
                </a:path>
              </a:pathLst>
            </a:custGeom>
            <a:solidFill>
              <a:srgbClr val="5F5F5F"/>
            </a:solidFill>
          </p:spPr>
          <p:txBody>
            <a:bodyPr wrap="square" lIns="0" tIns="0" rIns="0" bIns="0" rtlCol="0"/>
            <a:lstStyle/>
            <a:p>
              <a:endParaRPr/>
            </a:p>
          </p:txBody>
        </p:sp>
        <p:sp>
          <p:nvSpPr>
            <p:cNvPr id="571" name="object 571"/>
            <p:cNvSpPr/>
            <p:nvPr/>
          </p:nvSpPr>
          <p:spPr>
            <a:xfrm>
              <a:off x="4521074" y="6333349"/>
              <a:ext cx="21590" cy="22225"/>
            </a:xfrm>
            <a:custGeom>
              <a:avLst/>
              <a:gdLst/>
              <a:ahLst/>
              <a:cxnLst/>
              <a:rect l="l" t="t" r="r" b="b"/>
              <a:pathLst>
                <a:path w="21589" h="22225">
                  <a:moveTo>
                    <a:pt x="21151" y="0"/>
                  </a:moveTo>
                  <a:lnTo>
                    <a:pt x="0" y="0"/>
                  </a:lnTo>
                  <a:lnTo>
                    <a:pt x="0" y="21631"/>
                  </a:lnTo>
                  <a:lnTo>
                    <a:pt x="21151" y="21631"/>
                  </a:lnTo>
                  <a:lnTo>
                    <a:pt x="21151" y="0"/>
                  </a:lnTo>
                  <a:close/>
                </a:path>
              </a:pathLst>
            </a:custGeom>
            <a:solidFill>
              <a:srgbClr val="5F5F5F"/>
            </a:solidFill>
          </p:spPr>
          <p:txBody>
            <a:bodyPr wrap="square" lIns="0" tIns="0" rIns="0" bIns="0" rtlCol="0"/>
            <a:lstStyle/>
            <a:p>
              <a:endParaRPr/>
            </a:p>
          </p:txBody>
        </p:sp>
        <p:sp>
          <p:nvSpPr>
            <p:cNvPr id="572" name="object 572"/>
            <p:cNvSpPr/>
            <p:nvPr/>
          </p:nvSpPr>
          <p:spPr>
            <a:xfrm>
              <a:off x="4520595" y="6332869"/>
              <a:ext cx="22225" cy="22225"/>
            </a:xfrm>
            <a:custGeom>
              <a:avLst/>
              <a:gdLst/>
              <a:ahLst/>
              <a:cxnLst/>
              <a:rect l="l" t="t" r="r" b="b"/>
              <a:pathLst>
                <a:path w="22225" h="22225">
                  <a:moveTo>
                    <a:pt x="0" y="0"/>
                  </a:moveTo>
                  <a:lnTo>
                    <a:pt x="0" y="22112"/>
                  </a:lnTo>
                  <a:lnTo>
                    <a:pt x="21631" y="22112"/>
                  </a:lnTo>
                  <a:lnTo>
                    <a:pt x="21631" y="0"/>
                  </a:lnTo>
                  <a:lnTo>
                    <a:pt x="0" y="0"/>
                  </a:lnTo>
                  <a:close/>
                </a:path>
              </a:pathLst>
            </a:custGeom>
            <a:ln w="3175">
              <a:solidFill>
                <a:srgbClr val="5F5F5F"/>
              </a:solidFill>
            </a:ln>
          </p:spPr>
          <p:txBody>
            <a:bodyPr wrap="square" lIns="0" tIns="0" rIns="0" bIns="0" rtlCol="0"/>
            <a:lstStyle/>
            <a:p>
              <a:endParaRPr/>
            </a:p>
          </p:txBody>
        </p:sp>
        <p:pic>
          <p:nvPicPr>
            <p:cNvPr id="573" name="object 573"/>
            <p:cNvPicPr/>
            <p:nvPr/>
          </p:nvPicPr>
          <p:blipFill>
            <a:blip r:embed="rId62" cstate="print"/>
            <a:stretch>
              <a:fillRect/>
            </a:stretch>
          </p:blipFill>
          <p:spPr>
            <a:xfrm>
              <a:off x="4889500" y="6311900"/>
              <a:ext cx="76200" cy="63500"/>
            </a:xfrm>
            <a:prstGeom prst="rect">
              <a:avLst/>
            </a:prstGeom>
          </p:spPr>
        </p:pic>
        <p:sp>
          <p:nvSpPr>
            <p:cNvPr id="574" name="object 574"/>
            <p:cNvSpPr/>
            <p:nvPr/>
          </p:nvSpPr>
          <p:spPr>
            <a:xfrm>
              <a:off x="4895504" y="6324164"/>
              <a:ext cx="59690" cy="40640"/>
            </a:xfrm>
            <a:custGeom>
              <a:avLst/>
              <a:gdLst/>
              <a:ahLst/>
              <a:cxnLst/>
              <a:rect l="l" t="t" r="r" b="b"/>
              <a:pathLst>
                <a:path w="59689" h="40639">
                  <a:moveTo>
                    <a:pt x="59612" y="0"/>
                  </a:moveTo>
                  <a:lnTo>
                    <a:pt x="0" y="0"/>
                  </a:lnTo>
                  <a:lnTo>
                    <a:pt x="0" y="40264"/>
                  </a:lnTo>
                  <a:lnTo>
                    <a:pt x="59612" y="40264"/>
                  </a:lnTo>
                  <a:lnTo>
                    <a:pt x="59612" y="0"/>
                  </a:lnTo>
                  <a:close/>
                </a:path>
              </a:pathLst>
            </a:custGeom>
            <a:solidFill>
              <a:srgbClr val="FFFFFF"/>
            </a:solidFill>
          </p:spPr>
          <p:txBody>
            <a:bodyPr wrap="square" lIns="0" tIns="0" rIns="0" bIns="0" rtlCol="0"/>
            <a:lstStyle/>
            <a:p>
              <a:endParaRPr/>
            </a:p>
          </p:txBody>
        </p:sp>
        <p:sp>
          <p:nvSpPr>
            <p:cNvPr id="575" name="object 575"/>
            <p:cNvSpPr/>
            <p:nvPr/>
          </p:nvSpPr>
          <p:spPr>
            <a:xfrm>
              <a:off x="4902194" y="6343377"/>
              <a:ext cx="6985" cy="0"/>
            </a:xfrm>
            <a:custGeom>
              <a:avLst/>
              <a:gdLst/>
              <a:ahLst/>
              <a:cxnLst/>
              <a:rect l="l" t="t" r="r" b="b"/>
              <a:pathLst>
                <a:path w="6985">
                  <a:moveTo>
                    <a:pt x="0" y="0"/>
                  </a:moveTo>
                  <a:lnTo>
                    <a:pt x="6729" y="0"/>
                  </a:lnTo>
                </a:path>
              </a:pathLst>
            </a:custGeom>
            <a:ln w="6593">
              <a:solidFill>
                <a:srgbClr val="000000"/>
              </a:solidFill>
            </a:ln>
          </p:spPr>
          <p:txBody>
            <a:bodyPr wrap="square" lIns="0" tIns="0" rIns="0" bIns="0" rtlCol="0"/>
            <a:lstStyle/>
            <a:p>
              <a:endParaRPr/>
            </a:p>
          </p:txBody>
        </p:sp>
        <p:sp>
          <p:nvSpPr>
            <p:cNvPr id="576" name="object 576"/>
            <p:cNvSpPr/>
            <p:nvPr/>
          </p:nvSpPr>
          <p:spPr>
            <a:xfrm>
              <a:off x="4908924" y="6343377"/>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9" y="0"/>
                  </a:lnTo>
                </a:path>
                <a:path w="33020">
                  <a:moveTo>
                    <a:pt x="19709" y="0"/>
                  </a:moveTo>
                  <a:lnTo>
                    <a:pt x="25958" y="0"/>
                  </a:lnTo>
                </a:path>
                <a:path w="33020">
                  <a:moveTo>
                    <a:pt x="25958" y="0"/>
                  </a:moveTo>
                  <a:lnTo>
                    <a:pt x="32688" y="0"/>
                  </a:lnTo>
                </a:path>
              </a:pathLst>
            </a:custGeom>
            <a:ln w="6593">
              <a:solidFill>
                <a:srgbClr val="000000"/>
              </a:solidFill>
            </a:ln>
          </p:spPr>
          <p:txBody>
            <a:bodyPr wrap="square" lIns="0" tIns="0" rIns="0" bIns="0" rtlCol="0"/>
            <a:lstStyle/>
            <a:p>
              <a:endParaRPr/>
            </a:p>
          </p:txBody>
        </p:sp>
        <p:sp>
          <p:nvSpPr>
            <p:cNvPr id="577" name="object 577"/>
            <p:cNvSpPr/>
            <p:nvPr/>
          </p:nvSpPr>
          <p:spPr>
            <a:xfrm>
              <a:off x="4941613" y="6343377"/>
              <a:ext cx="6985" cy="0"/>
            </a:xfrm>
            <a:custGeom>
              <a:avLst/>
              <a:gdLst/>
              <a:ahLst/>
              <a:cxnLst/>
              <a:rect l="l" t="t" r="r" b="b"/>
              <a:pathLst>
                <a:path w="6985">
                  <a:moveTo>
                    <a:pt x="0" y="0"/>
                  </a:moveTo>
                  <a:lnTo>
                    <a:pt x="6729" y="0"/>
                  </a:lnTo>
                </a:path>
              </a:pathLst>
            </a:custGeom>
            <a:ln w="6593">
              <a:solidFill>
                <a:srgbClr val="000000"/>
              </a:solidFill>
            </a:ln>
          </p:spPr>
          <p:txBody>
            <a:bodyPr wrap="square" lIns="0" tIns="0" rIns="0" bIns="0" rtlCol="0"/>
            <a:lstStyle/>
            <a:p>
              <a:endParaRPr/>
            </a:p>
          </p:txBody>
        </p:sp>
        <p:sp>
          <p:nvSpPr>
            <p:cNvPr id="578" name="object 578"/>
            <p:cNvSpPr/>
            <p:nvPr/>
          </p:nvSpPr>
          <p:spPr>
            <a:xfrm>
              <a:off x="4948343" y="6340081"/>
              <a:ext cx="1905" cy="6985"/>
            </a:xfrm>
            <a:custGeom>
              <a:avLst/>
              <a:gdLst/>
              <a:ahLst/>
              <a:cxnLst/>
              <a:rect l="l" t="t" r="r" b="b"/>
              <a:pathLst>
                <a:path w="1904" h="6985">
                  <a:moveTo>
                    <a:pt x="0" y="0"/>
                  </a:moveTo>
                  <a:lnTo>
                    <a:pt x="0" y="6593"/>
                  </a:lnTo>
                  <a:lnTo>
                    <a:pt x="1443" y="6593"/>
                  </a:lnTo>
                  <a:lnTo>
                    <a:pt x="1443" y="0"/>
                  </a:lnTo>
                  <a:lnTo>
                    <a:pt x="0" y="0"/>
                  </a:lnTo>
                  <a:close/>
                </a:path>
              </a:pathLst>
            </a:custGeom>
            <a:solidFill>
              <a:srgbClr val="000000"/>
            </a:solidFill>
          </p:spPr>
          <p:txBody>
            <a:bodyPr wrap="square" lIns="0" tIns="0" rIns="0" bIns="0" rtlCol="0"/>
            <a:lstStyle/>
            <a:p>
              <a:endParaRPr/>
            </a:p>
          </p:txBody>
        </p:sp>
        <p:sp>
          <p:nvSpPr>
            <p:cNvPr id="579" name="object 579"/>
            <p:cNvSpPr/>
            <p:nvPr/>
          </p:nvSpPr>
          <p:spPr>
            <a:xfrm>
              <a:off x="4914694" y="6332803"/>
              <a:ext cx="22225" cy="22225"/>
            </a:xfrm>
            <a:custGeom>
              <a:avLst/>
              <a:gdLst/>
              <a:ahLst/>
              <a:cxnLst/>
              <a:rect l="l" t="t" r="r" b="b"/>
              <a:pathLst>
                <a:path w="22225" h="22225">
                  <a:moveTo>
                    <a:pt x="11056" y="0"/>
                  </a:moveTo>
                  <a:lnTo>
                    <a:pt x="0" y="21631"/>
                  </a:lnTo>
                  <a:lnTo>
                    <a:pt x="21631" y="21631"/>
                  </a:lnTo>
                  <a:lnTo>
                    <a:pt x="11056" y="0"/>
                  </a:lnTo>
                  <a:close/>
                </a:path>
              </a:pathLst>
            </a:custGeom>
            <a:solidFill>
              <a:srgbClr val="000000"/>
            </a:solidFill>
          </p:spPr>
          <p:txBody>
            <a:bodyPr wrap="square" lIns="0" tIns="0" rIns="0" bIns="0" rtlCol="0"/>
            <a:lstStyle/>
            <a:p>
              <a:endParaRPr/>
            </a:p>
          </p:txBody>
        </p:sp>
        <p:sp>
          <p:nvSpPr>
            <p:cNvPr id="580" name="object 580"/>
            <p:cNvSpPr/>
            <p:nvPr/>
          </p:nvSpPr>
          <p:spPr>
            <a:xfrm>
              <a:off x="4914693" y="6332802"/>
              <a:ext cx="22225" cy="22225"/>
            </a:xfrm>
            <a:custGeom>
              <a:avLst/>
              <a:gdLst/>
              <a:ahLst/>
              <a:cxnLst/>
              <a:rect l="l" t="t" r="r" b="b"/>
              <a:pathLst>
                <a:path w="22225" h="22225">
                  <a:moveTo>
                    <a:pt x="0" y="21631"/>
                  </a:moveTo>
                  <a:lnTo>
                    <a:pt x="21632" y="21631"/>
                  </a:lnTo>
                  <a:lnTo>
                    <a:pt x="11055" y="0"/>
                  </a:lnTo>
                  <a:lnTo>
                    <a:pt x="0" y="21631"/>
                  </a:lnTo>
                  <a:close/>
                </a:path>
              </a:pathLst>
            </a:custGeom>
            <a:ln w="3175">
              <a:solidFill>
                <a:srgbClr val="000000"/>
              </a:solidFill>
            </a:ln>
          </p:spPr>
          <p:txBody>
            <a:bodyPr wrap="square" lIns="0" tIns="0" rIns="0" bIns="0" rtlCol="0"/>
            <a:lstStyle/>
            <a:p>
              <a:endParaRPr/>
            </a:p>
          </p:txBody>
        </p:sp>
        <p:sp>
          <p:nvSpPr>
            <p:cNvPr id="581" name="object 581"/>
            <p:cNvSpPr/>
            <p:nvPr/>
          </p:nvSpPr>
          <p:spPr>
            <a:xfrm>
              <a:off x="4959375" y="5408193"/>
              <a:ext cx="1339215" cy="95885"/>
            </a:xfrm>
            <a:custGeom>
              <a:avLst/>
              <a:gdLst/>
              <a:ahLst/>
              <a:cxnLst/>
              <a:rect l="l" t="t" r="r" b="b"/>
              <a:pathLst>
                <a:path w="1339214" h="95885">
                  <a:moveTo>
                    <a:pt x="276847" y="0"/>
                  </a:moveTo>
                  <a:lnTo>
                    <a:pt x="0" y="0"/>
                  </a:lnTo>
                  <a:lnTo>
                    <a:pt x="0" y="95821"/>
                  </a:lnTo>
                  <a:lnTo>
                    <a:pt x="276847" y="95821"/>
                  </a:lnTo>
                  <a:lnTo>
                    <a:pt x="276847" y="0"/>
                  </a:lnTo>
                  <a:close/>
                </a:path>
                <a:path w="1339214" h="95885">
                  <a:moveTo>
                    <a:pt x="1339176" y="0"/>
                  </a:moveTo>
                  <a:lnTo>
                    <a:pt x="1060183" y="0"/>
                  </a:lnTo>
                  <a:lnTo>
                    <a:pt x="1060183" y="95821"/>
                  </a:lnTo>
                  <a:lnTo>
                    <a:pt x="1339176" y="95821"/>
                  </a:lnTo>
                  <a:lnTo>
                    <a:pt x="1339176" y="0"/>
                  </a:lnTo>
                  <a:close/>
                </a:path>
              </a:pathLst>
            </a:custGeom>
            <a:solidFill>
              <a:srgbClr val="FFFFFF"/>
            </a:solidFill>
          </p:spPr>
          <p:txBody>
            <a:bodyPr wrap="square" lIns="0" tIns="0" rIns="0" bIns="0" rtlCol="0"/>
            <a:lstStyle/>
            <a:p>
              <a:endParaRPr/>
            </a:p>
          </p:txBody>
        </p:sp>
      </p:grpSp>
      <p:sp>
        <p:nvSpPr>
          <p:cNvPr id="582" name="object 582"/>
          <p:cNvSpPr txBox="1"/>
          <p:nvPr/>
        </p:nvSpPr>
        <p:spPr>
          <a:xfrm>
            <a:off x="5201237" y="5401228"/>
            <a:ext cx="66040" cy="92710"/>
          </a:xfrm>
          <a:prstGeom prst="rect">
            <a:avLst/>
          </a:prstGeom>
        </p:spPr>
        <p:txBody>
          <a:bodyPr vert="horz" wrap="square" lIns="0" tIns="17780" rIns="0" bIns="0" rtlCol="0">
            <a:spAutoFit/>
          </a:bodyPr>
          <a:lstStyle/>
          <a:p>
            <a:pPr marL="12700">
              <a:lnSpc>
                <a:spcPct val="100000"/>
              </a:lnSpc>
              <a:spcBef>
                <a:spcPts val="140"/>
              </a:spcBef>
            </a:pPr>
            <a:r>
              <a:rPr sz="400" b="1" spc="-50" dirty="0">
                <a:latin typeface="Arial"/>
                <a:cs typeface="Arial"/>
              </a:rPr>
              <a:t>B</a:t>
            </a:r>
            <a:endParaRPr sz="400">
              <a:latin typeface="Arial"/>
              <a:cs typeface="Arial"/>
            </a:endParaRPr>
          </a:p>
        </p:txBody>
      </p:sp>
      <p:grpSp>
        <p:nvGrpSpPr>
          <p:cNvPr id="583" name="object 583"/>
          <p:cNvGrpSpPr/>
          <p:nvPr/>
        </p:nvGrpSpPr>
        <p:grpSpPr>
          <a:xfrm>
            <a:off x="4132207" y="5359400"/>
            <a:ext cx="3462654" cy="1141095"/>
            <a:chOff x="4132207" y="5359400"/>
            <a:chExt cx="3462654" cy="1141095"/>
          </a:xfrm>
        </p:grpSpPr>
        <p:sp>
          <p:nvSpPr>
            <p:cNvPr id="584" name="object 584"/>
            <p:cNvSpPr/>
            <p:nvPr/>
          </p:nvSpPr>
          <p:spPr>
            <a:xfrm>
              <a:off x="4134430" y="5408187"/>
              <a:ext cx="2173605" cy="1090295"/>
            </a:xfrm>
            <a:custGeom>
              <a:avLst/>
              <a:gdLst/>
              <a:ahLst/>
              <a:cxnLst/>
              <a:rect l="l" t="t" r="r" b="b"/>
              <a:pathLst>
                <a:path w="2173604" h="1090295">
                  <a:moveTo>
                    <a:pt x="0" y="0"/>
                  </a:moveTo>
                  <a:lnTo>
                    <a:pt x="0" y="1089805"/>
                  </a:lnTo>
                  <a:lnTo>
                    <a:pt x="2173326" y="1089805"/>
                  </a:lnTo>
                  <a:lnTo>
                    <a:pt x="2173326" y="0"/>
                  </a:lnTo>
                  <a:lnTo>
                    <a:pt x="0" y="0"/>
                  </a:lnTo>
                  <a:close/>
                </a:path>
              </a:pathLst>
            </a:custGeom>
            <a:ln w="3867">
              <a:solidFill>
                <a:srgbClr val="000000"/>
              </a:solidFill>
            </a:ln>
          </p:spPr>
          <p:txBody>
            <a:bodyPr wrap="square" lIns="0" tIns="0" rIns="0" bIns="0" rtlCol="0"/>
            <a:lstStyle/>
            <a:p>
              <a:endParaRPr/>
            </a:p>
          </p:txBody>
        </p:sp>
        <p:pic>
          <p:nvPicPr>
            <p:cNvPr id="585" name="object 585"/>
            <p:cNvPicPr/>
            <p:nvPr/>
          </p:nvPicPr>
          <p:blipFill>
            <a:blip r:embed="rId63" cstate="print"/>
            <a:stretch>
              <a:fillRect/>
            </a:stretch>
          </p:blipFill>
          <p:spPr>
            <a:xfrm>
              <a:off x="7073900" y="5359400"/>
              <a:ext cx="520700" cy="393700"/>
            </a:xfrm>
            <a:prstGeom prst="rect">
              <a:avLst/>
            </a:prstGeom>
          </p:spPr>
        </p:pic>
        <p:sp>
          <p:nvSpPr>
            <p:cNvPr id="586" name="object 586"/>
            <p:cNvSpPr/>
            <p:nvPr/>
          </p:nvSpPr>
          <p:spPr>
            <a:xfrm>
              <a:off x="7081885" y="5370943"/>
              <a:ext cx="501015" cy="381635"/>
            </a:xfrm>
            <a:custGeom>
              <a:avLst/>
              <a:gdLst/>
              <a:ahLst/>
              <a:cxnLst/>
              <a:rect l="l" t="t" r="r" b="b"/>
              <a:pathLst>
                <a:path w="501015" h="381635">
                  <a:moveTo>
                    <a:pt x="500515" y="0"/>
                  </a:moveTo>
                  <a:lnTo>
                    <a:pt x="0" y="0"/>
                  </a:lnTo>
                  <a:lnTo>
                    <a:pt x="0" y="381574"/>
                  </a:lnTo>
                  <a:lnTo>
                    <a:pt x="500515" y="381574"/>
                  </a:lnTo>
                  <a:lnTo>
                    <a:pt x="500515" y="0"/>
                  </a:lnTo>
                  <a:close/>
                </a:path>
              </a:pathLst>
            </a:custGeom>
            <a:solidFill>
              <a:srgbClr val="FFFFFF"/>
            </a:solidFill>
          </p:spPr>
          <p:txBody>
            <a:bodyPr wrap="square" lIns="0" tIns="0" rIns="0" bIns="0" rtlCol="0"/>
            <a:lstStyle/>
            <a:p>
              <a:endParaRPr/>
            </a:p>
          </p:txBody>
        </p:sp>
        <p:sp>
          <p:nvSpPr>
            <p:cNvPr id="587" name="object 587"/>
            <p:cNvSpPr/>
            <p:nvPr/>
          </p:nvSpPr>
          <p:spPr>
            <a:xfrm>
              <a:off x="7318750" y="5483468"/>
              <a:ext cx="29209" cy="194945"/>
            </a:xfrm>
            <a:custGeom>
              <a:avLst/>
              <a:gdLst/>
              <a:ahLst/>
              <a:cxnLst/>
              <a:rect l="l" t="t" r="r" b="b"/>
              <a:pathLst>
                <a:path w="29209" h="194945">
                  <a:moveTo>
                    <a:pt x="29149" y="0"/>
                  </a:moveTo>
                  <a:lnTo>
                    <a:pt x="0" y="0"/>
                  </a:lnTo>
                  <a:lnTo>
                    <a:pt x="0" y="194645"/>
                  </a:lnTo>
                  <a:lnTo>
                    <a:pt x="29149" y="194645"/>
                  </a:lnTo>
                  <a:lnTo>
                    <a:pt x="29149" y="0"/>
                  </a:lnTo>
                  <a:close/>
                </a:path>
              </a:pathLst>
            </a:custGeom>
            <a:solidFill>
              <a:srgbClr val="D4D4D4"/>
            </a:solidFill>
          </p:spPr>
          <p:txBody>
            <a:bodyPr wrap="square" lIns="0" tIns="0" rIns="0" bIns="0" rtlCol="0"/>
            <a:lstStyle/>
            <a:p>
              <a:endParaRPr/>
            </a:p>
          </p:txBody>
        </p:sp>
        <p:sp>
          <p:nvSpPr>
            <p:cNvPr id="588" name="object 588"/>
            <p:cNvSpPr/>
            <p:nvPr/>
          </p:nvSpPr>
          <p:spPr>
            <a:xfrm>
              <a:off x="7318743" y="5483262"/>
              <a:ext cx="29209" cy="24765"/>
            </a:xfrm>
            <a:custGeom>
              <a:avLst/>
              <a:gdLst/>
              <a:ahLst/>
              <a:cxnLst/>
              <a:rect l="l" t="t" r="r" b="b"/>
              <a:pathLst>
                <a:path w="29209" h="24764">
                  <a:moveTo>
                    <a:pt x="863" y="23761"/>
                  </a:moveTo>
                  <a:lnTo>
                    <a:pt x="0" y="23761"/>
                  </a:lnTo>
                  <a:lnTo>
                    <a:pt x="0" y="24625"/>
                  </a:lnTo>
                  <a:lnTo>
                    <a:pt x="863" y="24625"/>
                  </a:lnTo>
                  <a:lnTo>
                    <a:pt x="863" y="23761"/>
                  </a:lnTo>
                  <a:close/>
                </a:path>
                <a:path w="29209" h="24764">
                  <a:moveTo>
                    <a:pt x="863" y="17056"/>
                  </a:moveTo>
                  <a:lnTo>
                    <a:pt x="0" y="17056"/>
                  </a:lnTo>
                  <a:lnTo>
                    <a:pt x="0" y="17919"/>
                  </a:lnTo>
                  <a:lnTo>
                    <a:pt x="863" y="17919"/>
                  </a:lnTo>
                  <a:lnTo>
                    <a:pt x="863" y="17056"/>
                  </a:lnTo>
                  <a:close/>
                </a:path>
                <a:path w="29209" h="24764">
                  <a:moveTo>
                    <a:pt x="863" y="10147"/>
                  </a:moveTo>
                  <a:lnTo>
                    <a:pt x="0" y="10147"/>
                  </a:lnTo>
                  <a:lnTo>
                    <a:pt x="0" y="11010"/>
                  </a:lnTo>
                  <a:lnTo>
                    <a:pt x="863" y="11010"/>
                  </a:lnTo>
                  <a:lnTo>
                    <a:pt x="863" y="10147"/>
                  </a:lnTo>
                  <a:close/>
                </a:path>
                <a:path w="29209" h="24764">
                  <a:moveTo>
                    <a:pt x="863" y="3238"/>
                  </a:moveTo>
                  <a:lnTo>
                    <a:pt x="0" y="3238"/>
                  </a:lnTo>
                  <a:lnTo>
                    <a:pt x="0" y="4102"/>
                  </a:lnTo>
                  <a:lnTo>
                    <a:pt x="863" y="4102"/>
                  </a:lnTo>
                  <a:lnTo>
                    <a:pt x="863" y="3238"/>
                  </a:lnTo>
                  <a:close/>
                </a:path>
                <a:path w="29209" h="24764">
                  <a:moveTo>
                    <a:pt x="2374" y="20523"/>
                  </a:moveTo>
                  <a:lnTo>
                    <a:pt x="1511" y="20523"/>
                  </a:lnTo>
                  <a:lnTo>
                    <a:pt x="1511" y="21386"/>
                  </a:lnTo>
                  <a:lnTo>
                    <a:pt x="2374" y="21386"/>
                  </a:lnTo>
                  <a:lnTo>
                    <a:pt x="2374" y="20523"/>
                  </a:lnTo>
                  <a:close/>
                </a:path>
                <a:path w="29209" h="24764">
                  <a:moveTo>
                    <a:pt x="2374" y="13601"/>
                  </a:moveTo>
                  <a:lnTo>
                    <a:pt x="1511" y="13601"/>
                  </a:lnTo>
                  <a:lnTo>
                    <a:pt x="1511" y="14465"/>
                  </a:lnTo>
                  <a:lnTo>
                    <a:pt x="2374" y="14465"/>
                  </a:lnTo>
                  <a:lnTo>
                    <a:pt x="2374" y="13601"/>
                  </a:lnTo>
                  <a:close/>
                </a:path>
                <a:path w="29209" h="24764">
                  <a:moveTo>
                    <a:pt x="2374" y="6692"/>
                  </a:moveTo>
                  <a:lnTo>
                    <a:pt x="1511" y="6692"/>
                  </a:lnTo>
                  <a:lnTo>
                    <a:pt x="1511" y="7556"/>
                  </a:lnTo>
                  <a:lnTo>
                    <a:pt x="2374" y="7556"/>
                  </a:lnTo>
                  <a:lnTo>
                    <a:pt x="2374" y="6692"/>
                  </a:lnTo>
                  <a:close/>
                </a:path>
                <a:path w="29209" h="24764">
                  <a:moveTo>
                    <a:pt x="2374" y="0"/>
                  </a:moveTo>
                  <a:lnTo>
                    <a:pt x="1511" y="0"/>
                  </a:lnTo>
                  <a:lnTo>
                    <a:pt x="1511" y="863"/>
                  </a:lnTo>
                  <a:lnTo>
                    <a:pt x="2374" y="863"/>
                  </a:lnTo>
                  <a:lnTo>
                    <a:pt x="2374" y="0"/>
                  </a:lnTo>
                  <a:close/>
                </a:path>
                <a:path w="29209" h="24764">
                  <a:moveTo>
                    <a:pt x="3886" y="23761"/>
                  </a:moveTo>
                  <a:lnTo>
                    <a:pt x="3022" y="23761"/>
                  </a:lnTo>
                  <a:lnTo>
                    <a:pt x="3022" y="24625"/>
                  </a:lnTo>
                  <a:lnTo>
                    <a:pt x="3886" y="24625"/>
                  </a:lnTo>
                  <a:lnTo>
                    <a:pt x="3886" y="23761"/>
                  </a:lnTo>
                  <a:close/>
                </a:path>
                <a:path w="29209" h="24764">
                  <a:moveTo>
                    <a:pt x="3886" y="17056"/>
                  </a:moveTo>
                  <a:lnTo>
                    <a:pt x="3022" y="17056"/>
                  </a:lnTo>
                  <a:lnTo>
                    <a:pt x="3022" y="17919"/>
                  </a:lnTo>
                  <a:lnTo>
                    <a:pt x="3886" y="17919"/>
                  </a:lnTo>
                  <a:lnTo>
                    <a:pt x="3886" y="17056"/>
                  </a:lnTo>
                  <a:close/>
                </a:path>
                <a:path w="29209" h="24764">
                  <a:moveTo>
                    <a:pt x="3886" y="10147"/>
                  </a:moveTo>
                  <a:lnTo>
                    <a:pt x="3022" y="10147"/>
                  </a:lnTo>
                  <a:lnTo>
                    <a:pt x="3022" y="11010"/>
                  </a:lnTo>
                  <a:lnTo>
                    <a:pt x="3886" y="11010"/>
                  </a:lnTo>
                  <a:lnTo>
                    <a:pt x="3886" y="10147"/>
                  </a:lnTo>
                  <a:close/>
                </a:path>
                <a:path w="29209" h="24764">
                  <a:moveTo>
                    <a:pt x="3886" y="3238"/>
                  </a:moveTo>
                  <a:lnTo>
                    <a:pt x="3022" y="3238"/>
                  </a:lnTo>
                  <a:lnTo>
                    <a:pt x="3022" y="4102"/>
                  </a:lnTo>
                  <a:lnTo>
                    <a:pt x="3886" y="4102"/>
                  </a:lnTo>
                  <a:lnTo>
                    <a:pt x="3886" y="3238"/>
                  </a:lnTo>
                  <a:close/>
                </a:path>
                <a:path w="29209" h="24764">
                  <a:moveTo>
                    <a:pt x="5613" y="20523"/>
                  </a:moveTo>
                  <a:lnTo>
                    <a:pt x="4749" y="20523"/>
                  </a:lnTo>
                  <a:lnTo>
                    <a:pt x="4749" y="21386"/>
                  </a:lnTo>
                  <a:lnTo>
                    <a:pt x="5613" y="21386"/>
                  </a:lnTo>
                  <a:lnTo>
                    <a:pt x="5613" y="20523"/>
                  </a:lnTo>
                  <a:close/>
                </a:path>
                <a:path w="29209" h="24764">
                  <a:moveTo>
                    <a:pt x="5613" y="13601"/>
                  </a:moveTo>
                  <a:lnTo>
                    <a:pt x="4749" y="13601"/>
                  </a:lnTo>
                  <a:lnTo>
                    <a:pt x="4749" y="14465"/>
                  </a:lnTo>
                  <a:lnTo>
                    <a:pt x="5613" y="14465"/>
                  </a:lnTo>
                  <a:lnTo>
                    <a:pt x="5613" y="13601"/>
                  </a:lnTo>
                  <a:close/>
                </a:path>
                <a:path w="29209" h="24764">
                  <a:moveTo>
                    <a:pt x="5613" y="6692"/>
                  </a:moveTo>
                  <a:lnTo>
                    <a:pt x="4749" y="6692"/>
                  </a:lnTo>
                  <a:lnTo>
                    <a:pt x="4749" y="7556"/>
                  </a:lnTo>
                  <a:lnTo>
                    <a:pt x="5613" y="7556"/>
                  </a:lnTo>
                  <a:lnTo>
                    <a:pt x="5613" y="6692"/>
                  </a:lnTo>
                  <a:close/>
                </a:path>
                <a:path w="29209" h="24764">
                  <a:moveTo>
                    <a:pt x="5613" y="0"/>
                  </a:moveTo>
                  <a:lnTo>
                    <a:pt x="4749" y="0"/>
                  </a:lnTo>
                  <a:lnTo>
                    <a:pt x="4749" y="863"/>
                  </a:lnTo>
                  <a:lnTo>
                    <a:pt x="5613" y="863"/>
                  </a:lnTo>
                  <a:lnTo>
                    <a:pt x="5613" y="0"/>
                  </a:lnTo>
                  <a:close/>
                </a:path>
                <a:path w="29209" h="24764">
                  <a:moveTo>
                    <a:pt x="7124" y="23761"/>
                  </a:moveTo>
                  <a:lnTo>
                    <a:pt x="6261" y="23761"/>
                  </a:lnTo>
                  <a:lnTo>
                    <a:pt x="6261" y="24625"/>
                  </a:lnTo>
                  <a:lnTo>
                    <a:pt x="7124" y="24625"/>
                  </a:lnTo>
                  <a:lnTo>
                    <a:pt x="7124" y="23761"/>
                  </a:lnTo>
                  <a:close/>
                </a:path>
                <a:path w="29209" h="24764">
                  <a:moveTo>
                    <a:pt x="7124" y="17056"/>
                  </a:moveTo>
                  <a:lnTo>
                    <a:pt x="6261" y="17056"/>
                  </a:lnTo>
                  <a:lnTo>
                    <a:pt x="6261" y="17919"/>
                  </a:lnTo>
                  <a:lnTo>
                    <a:pt x="7124" y="17919"/>
                  </a:lnTo>
                  <a:lnTo>
                    <a:pt x="7124" y="17056"/>
                  </a:lnTo>
                  <a:close/>
                </a:path>
                <a:path w="29209" h="24764">
                  <a:moveTo>
                    <a:pt x="7124" y="10147"/>
                  </a:moveTo>
                  <a:lnTo>
                    <a:pt x="6261" y="10147"/>
                  </a:lnTo>
                  <a:lnTo>
                    <a:pt x="6261" y="11010"/>
                  </a:lnTo>
                  <a:lnTo>
                    <a:pt x="7124" y="11010"/>
                  </a:lnTo>
                  <a:lnTo>
                    <a:pt x="7124" y="10147"/>
                  </a:lnTo>
                  <a:close/>
                </a:path>
                <a:path w="29209" h="24764">
                  <a:moveTo>
                    <a:pt x="7124" y="3238"/>
                  </a:moveTo>
                  <a:lnTo>
                    <a:pt x="6261" y="3238"/>
                  </a:lnTo>
                  <a:lnTo>
                    <a:pt x="6261" y="4102"/>
                  </a:lnTo>
                  <a:lnTo>
                    <a:pt x="7124" y="4102"/>
                  </a:lnTo>
                  <a:lnTo>
                    <a:pt x="7124" y="3238"/>
                  </a:lnTo>
                  <a:close/>
                </a:path>
                <a:path w="29209" h="24764">
                  <a:moveTo>
                    <a:pt x="8851" y="20523"/>
                  </a:moveTo>
                  <a:lnTo>
                    <a:pt x="7988" y="20523"/>
                  </a:lnTo>
                  <a:lnTo>
                    <a:pt x="7988" y="21386"/>
                  </a:lnTo>
                  <a:lnTo>
                    <a:pt x="8851" y="21386"/>
                  </a:lnTo>
                  <a:lnTo>
                    <a:pt x="8851" y="20523"/>
                  </a:lnTo>
                  <a:close/>
                </a:path>
                <a:path w="29209" h="24764">
                  <a:moveTo>
                    <a:pt x="8851" y="13601"/>
                  </a:moveTo>
                  <a:lnTo>
                    <a:pt x="7988" y="13601"/>
                  </a:lnTo>
                  <a:lnTo>
                    <a:pt x="7988" y="14465"/>
                  </a:lnTo>
                  <a:lnTo>
                    <a:pt x="8851" y="14465"/>
                  </a:lnTo>
                  <a:lnTo>
                    <a:pt x="8851" y="13601"/>
                  </a:lnTo>
                  <a:close/>
                </a:path>
                <a:path w="29209" h="24764">
                  <a:moveTo>
                    <a:pt x="8851" y="6692"/>
                  </a:moveTo>
                  <a:lnTo>
                    <a:pt x="7988" y="6692"/>
                  </a:lnTo>
                  <a:lnTo>
                    <a:pt x="7988" y="7556"/>
                  </a:lnTo>
                  <a:lnTo>
                    <a:pt x="8851" y="7556"/>
                  </a:lnTo>
                  <a:lnTo>
                    <a:pt x="8851" y="6692"/>
                  </a:lnTo>
                  <a:close/>
                </a:path>
                <a:path w="29209" h="24764">
                  <a:moveTo>
                    <a:pt x="8851" y="0"/>
                  </a:moveTo>
                  <a:lnTo>
                    <a:pt x="7988" y="0"/>
                  </a:lnTo>
                  <a:lnTo>
                    <a:pt x="7988" y="863"/>
                  </a:lnTo>
                  <a:lnTo>
                    <a:pt x="8851" y="863"/>
                  </a:lnTo>
                  <a:lnTo>
                    <a:pt x="8851" y="0"/>
                  </a:lnTo>
                  <a:close/>
                </a:path>
                <a:path w="29209" h="24764">
                  <a:moveTo>
                    <a:pt x="10363" y="23761"/>
                  </a:moveTo>
                  <a:lnTo>
                    <a:pt x="9499" y="23761"/>
                  </a:lnTo>
                  <a:lnTo>
                    <a:pt x="9499" y="24625"/>
                  </a:lnTo>
                  <a:lnTo>
                    <a:pt x="10363" y="24625"/>
                  </a:lnTo>
                  <a:lnTo>
                    <a:pt x="10363" y="23761"/>
                  </a:lnTo>
                  <a:close/>
                </a:path>
                <a:path w="29209" h="24764">
                  <a:moveTo>
                    <a:pt x="10363" y="17056"/>
                  </a:moveTo>
                  <a:lnTo>
                    <a:pt x="9499" y="17056"/>
                  </a:lnTo>
                  <a:lnTo>
                    <a:pt x="9499" y="17919"/>
                  </a:lnTo>
                  <a:lnTo>
                    <a:pt x="10363" y="17919"/>
                  </a:lnTo>
                  <a:lnTo>
                    <a:pt x="10363" y="17056"/>
                  </a:lnTo>
                  <a:close/>
                </a:path>
                <a:path w="29209" h="24764">
                  <a:moveTo>
                    <a:pt x="10363" y="10147"/>
                  </a:moveTo>
                  <a:lnTo>
                    <a:pt x="9499" y="10147"/>
                  </a:lnTo>
                  <a:lnTo>
                    <a:pt x="9499" y="11010"/>
                  </a:lnTo>
                  <a:lnTo>
                    <a:pt x="10363" y="11010"/>
                  </a:lnTo>
                  <a:lnTo>
                    <a:pt x="10363" y="10147"/>
                  </a:lnTo>
                  <a:close/>
                </a:path>
                <a:path w="29209" h="24764">
                  <a:moveTo>
                    <a:pt x="10363" y="3238"/>
                  </a:moveTo>
                  <a:lnTo>
                    <a:pt x="9499" y="3238"/>
                  </a:lnTo>
                  <a:lnTo>
                    <a:pt x="9499" y="4102"/>
                  </a:lnTo>
                  <a:lnTo>
                    <a:pt x="10363" y="4102"/>
                  </a:lnTo>
                  <a:lnTo>
                    <a:pt x="10363" y="3238"/>
                  </a:lnTo>
                  <a:close/>
                </a:path>
                <a:path w="29209" h="24764">
                  <a:moveTo>
                    <a:pt x="11874" y="20523"/>
                  </a:moveTo>
                  <a:lnTo>
                    <a:pt x="11010" y="20523"/>
                  </a:lnTo>
                  <a:lnTo>
                    <a:pt x="11010" y="21386"/>
                  </a:lnTo>
                  <a:lnTo>
                    <a:pt x="11874" y="21386"/>
                  </a:lnTo>
                  <a:lnTo>
                    <a:pt x="11874" y="20523"/>
                  </a:lnTo>
                  <a:close/>
                </a:path>
                <a:path w="29209" h="24764">
                  <a:moveTo>
                    <a:pt x="11874" y="13601"/>
                  </a:moveTo>
                  <a:lnTo>
                    <a:pt x="11010" y="13601"/>
                  </a:lnTo>
                  <a:lnTo>
                    <a:pt x="11010" y="14465"/>
                  </a:lnTo>
                  <a:lnTo>
                    <a:pt x="11874" y="14465"/>
                  </a:lnTo>
                  <a:lnTo>
                    <a:pt x="11874" y="13601"/>
                  </a:lnTo>
                  <a:close/>
                </a:path>
                <a:path w="29209" h="24764">
                  <a:moveTo>
                    <a:pt x="11874" y="6692"/>
                  </a:moveTo>
                  <a:lnTo>
                    <a:pt x="11010" y="6692"/>
                  </a:lnTo>
                  <a:lnTo>
                    <a:pt x="11010" y="7556"/>
                  </a:lnTo>
                  <a:lnTo>
                    <a:pt x="11874" y="7556"/>
                  </a:lnTo>
                  <a:lnTo>
                    <a:pt x="11874" y="6692"/>
                  </a:lnTo>
                  <a:close/>
                </a:path>
                <a:path w="29209" h="24764">
                  <a:moveTo>
                    <a:pt x="11874" y="0"/>
                  </a:moveTo>
                  <a:lnTo>
                    <a:pt x="11010" y="0"/>
                  </a:lnTo>
                  <a:lnTo>
                    <a:pt x="11010" y="863"/>
                  </a:lnTo>
                  <a:lnTo>
                    <a:pt x="11874" y="863"/>
                  </a:lnTo>
                  <a:lnTo>
                    <a:pt x="11874" y="0"/>
                  </a:lnTo>
                  <a:close/>
                </a:path>
                <a:path w="29209" h="24764">
                  <a:moveTo>
                    <a:pt x="13601" y="23761"/>
                  </a:moveTo>
                  <a:lnTo>
                    <a:pt x="12738" y="23761"/>
                  </a:lnTo>
                  <a:lnTo>
                    <a:pt x="12738" y="24625"/>
                  </a:lnTo>
                  <a:lnTo>
                    <a:pt x="13601" y="24625"/>
                  </a:lnTo>
                  <a:lnTo>
                    <a:pt x="13601" y="23761"/>
                  </a:lnTo>
                  <a:close/>
                </a:path>
                <a:path w="29209" h="24764">
                  <a:moveTo>
                    <a:pt x="13601" y="17056"/>
                  </a:moveTo>
                  <a:lnTo>
                    <a:pt x="12738" y="17056"/>
                  </a:lnTo>
                  <a:lnTo>
                    <a:pt x="12738" y="17919"/>
                  </a:lnTo>
                  <a:lnTo>
                    <a:pt x="13601" y="17919"/>
                  </a:lnTo>
                  <a:lnTo>
                    <a:pt x="13601" y="17056"/>
                  </a:lnTo>
                  <a:close/>
                </a:path>
                <a:path w="29209" h="24764">
                  <a:moveTo>
                    <a:pt x="13601" y="10147"/>
                  </a:moveTo>
                  <a:lnTo>
                    <a:pt x="12738" y="10147"/>
                  </a:lnTo>
                  <a:lnTo>
                    <a:pt x="12738" y="11010"/>
                  </a:lnTo>
                  <a:lnTo>
                    <a:pt x="13601" y="11010"/>
                  </a:lnTo>
                  <a:lnTo>
                    <a:pt x="13601" y="10147"/>
                  </a:lnTo>
                  <a:close/>
                </a:path>
                <a:path w="29209" h="24764">
                  <a:moveTo>
                    <a:pt x="13601" y="3238"/>
                  </a:moveTo>
                  <a:lnTo>
                    <a:pt x="12738" y="3238"/>
                  </a:lnTo>
                  <a:lnTo>
                    <a:pt x="12738" y="4102"/>
                  </a:lnTo>
                  <a:lnTo>
                    <a:pt x="13601" y="4102"/>
                  </a:lnTo>
                  <a:lnTo>
                    <a:pt x="13601" y="3238"/>
                  </a:lnTo>
                  <a:close/>
                </a:path>
                <a:path w="29209" h="24764">
                  <a:moveTo>
                    <a:pt x="15113" y="20523"/>
                  </a:moveTo>
                  <a:lnTo>
                    <a:pt x="14249" y="20523"/>
                  </a:lnTo>
                  <a:lnTo>
                    <a:pt x="14249" y="21386"/>
                  </a:lnTo>
                  <a:lnTo>
                    <a:pt x="15113" y="21386"/>
                  </a:lnTo>
                  <a:lnTo>
                    <a:pt x="15113" y="20523"/>
                  </a:lnTo>
                  <a:close/>
                </a:path>
                <a:path w="29209" h="24764">
                  <a:moveTo>
                    <a:pt x="15113" y="13601"/>
                  </a:moveTo>
                  <a:lnTo>
                    <a:pt x="14249" y="13601"/>
                  </a:lnTo>
                  <a:lnTo>
                    <a:pt x="14249" y="14465"/>
                  </a:lnTo>
                  <a:lnTo>
                    <a:pt x="15113" y="14465"/>
                  </a:lnTo>
                  <a:lnTo>
                    <a:pt x="15113" y="13601"/>
                  </a:lnTo>
                  <a:close/>
                </a:path>
                <a:path w="29209" h="24764">
                  <a:moveTo>
                    <a:pt x="15113" y="6692"/>
                  </a:moveTo>
                  <a:lnTo>
                    <a:pt x="14249" y="6692"/>
                  </a:lnTo>
                  <a:lnTo>
                    <a:pt x="14249" y="7556"/>
                  </a:lnTo>
                  <a:lnTo>
                    <a:pt x="15113" y="7556"/>
                  </a:lnTo>
                  <a:lnTo>
                    <a:pt x="15113" y="6692"/>
                  </a:lnTo>
                  <a:close/>
                </a:path>
                <a:path w="29209" h="24764">
                  <a:moveTo>
                    <a:pt x="15113" y="0"/>
                  </a:moveTo>
                  <a:lnTo>
                    <a:pt x="14249" y="0"/>
                  </a:lnTo>
                  <a:lnTo>
                    <a:pt x="14249" y="863"/>
                  </a:lnTo>
                  <a:lnTo>
                    <a:pt x="15113" y="863"/>
                  </a:lnTo>
                  <a:lnTo>
                    <a:pt x="15113" y="0"/>
                  </a:lnTo>
                  <a:close/>
                </a:path>
                <a:path w="29209" h="24764">
                  <a:moveTo>
                    <a:pt x="16840" y="17056"/>
                  </a:moveTo>
                  <a:lnTo>
                    <a:pt x="15976" y="17056"/>
                  </a:lnTo>
                  <a:lnTo>
                    <a:pt x="15976" y="17919"/>
                  </a:lnTo>
                  <a:lnTo>
                    <a:pt x="16840" y="17919"/>
                  </a:lnTo>
                  <a:lnTo>
                    <a:pt x="16840" y="17056"/>
                  </a:lnTo>
                  <a:close/>
                </a:path>
                <a:path w="29209" h="24764">
                  <a:moveTo>
                    <a:pt x="16840" y="10147"/>
                  </a:moveTo>
                  <a:lnTo>
                    <a:pt x="15976" y="10147"/>
                  </a:lnTo>
                  <a:lnTo>
                    <a:pt x="15976" y="11010"/>
                  </a:lnTo>
                  <a:lnTo>
                    <a:pt x="16840" y="11010"/>
                  </a:lnTo>
                  <a:lnTo>
                    <a:pt x="16840" y="10147"/>
                  </a:lnTo>
                  <a:close/>
                </a:path>
                <a:path w="29209" h="24764">
                  <a:moveTo>
                    <a:pt x="16840" y="3238"/>
                  </a:moveTo>
                  <a:lnTo>
                    <a:pt x="15976" y="3238"/>
                  </a:lnTo>
                  <a:lnTo>
                    <a:pt x="15976" y="4102"/>
                  </a:lnTo>
                  <a:lnTo>
                    <a:pt x="16840" y="4102"/>
                  </a:lnTo>
                  <a:lnTo>
                    <a:pt x="16840" y="3238"/>
                  </a:lnTo>
                  <a:close/>
                </a:path>
                <a:path w="29209" h="24764">
                  <a:moveTo>
                    <a:pt x="18351" y="20523"/>
                  </a:moveTo>
                  <a:lnTo>
                    <a:pt x="17487" y="20523"/>
                  </a:lnTo>
                  <a:lnTo>
                    <a:pt x="17487" y="21386"/>
                  </a:lnTo>
                  <a:lnTo>
                    <a:pt x="18351" y="21386"/>
                  </a:lnTo>
                  <a:lnTo>
                    <a:pt x="18351" y="20523"/>
                  </a:lnTo>
                  <a:close/>
                </a:path>
                <a:path w="29209" h="24764">
                  <a:moveTo>
                    <a:pt x="18351" y="13601"/>
                  </a:moveTo>
                  <a:lnTo>
                    <a:pt x="17487" y="13601"/>
                  </a:lnTo>
                  <a:lnTo>
                    <a:pt x="17487" y="14465"/>
                  </a:lnTo>
                  <a:lnTo>
                    <a:pt x="18351" y="14465"/>
                  </a:lnTo>
                  <a:lnTo>
                    <a:pt x="18351" y="13601"/>
                  </a:lnTo>
                  <a:close/>
                </a:path>
                <a:path w="29209" h="24764">
                  <a:moveTo>
                    <a:pt x="18351" y="6692"/>
                  </a:moveTo>
                  <a:lnTo>
                    <a:pt x="17487" y="6692"/>
                  </a:lnTo>
                  <a:lnTo>
                    <a:pt x="17487" y="7556"/>
                  </a:lnTo>
                  <a:lnTo>
                    <a:pt x="18351" y="7556"/>
                  </a:lnTo>
                  <a:lnTo>
                    <a:pt x="18351" y="6692"/>
                  </a:lnTo>
                  <a:close/>
                </a:path>
                <a:path w="29209" h="24764">
                  <a:moveTo>
                    <a:pt x="18351" y="0"/>
                  </a:moveTo>
                  <a:lnTo>
                    <a:pt x="17487" y="0"/>
                  </a:lnTo>
                  <a:lnTo>
                    <a:pt x="17487" y="863"/>
                  </a:lnTo>
                  <a:lnTo>
                    <a:pt x="18351" y="863"/>
                  </a:lnTo>
                  <a:lnTo>
                    <a:pt x="18351" y="0"/>
                  </a:lnTo>
                  <a:close/>
                </a:path>
                <a:path w="29209" h="24764">
                  <a:moveTo>
                    <a:pt x="19862" y="17056"/>
                  </a:moveTo>
                  <a:lnTo>
                    <a:pt x="18999" y="17056"/>
                  </a:lnTo>
                  <a:lnTo>
                    <a:pt x="18999" y="17919"/>
                  </a:lnTo>
                  <a:lnTo>
                    <a:pt x="19862" y="17919"/>
                  </a:lnTo>
                  <a:lnTo>
                    <a:pt x="19862" y="17056"/>
                  </a:lnTo>
                  <a:close/>
                </a:path>
                <a:path w="29209" h="24764">
                  <a:moveTo>
                    <a:pt x="19862" y="10147"/>
                  </a:moveTo>
                  <a:lnTo>
                    <a:pt x="18999" y="10147"/>
                  </a:lnTo>
                  <a:lnTo>
                    <a:pt x="18999" y="11010"/>
                  </a:lnTo>
                  <a:lnTo>
                    <a:pt x="19862" y="11010"/>
                  </a:lnTo>
                  <a:lnTo>
                    <a:pt x="19862" y="10147"/>
                  </a:lnTo>
                  <a:close/>
                </a:path>
                <a:path w="29209" h="24764">
                  <a:moveTo>
                    <a:pt x="19862" y="3238"/>
                  </a:moveTo>
                  <a:lnTo>
                    <a:pt x="18999" y="3238"/>
                  </a:lnTo>
                  <a:lnTo>
                    <a:pt x="18999" y="4102"/>
                  </a:lnTo>
                  <a:lnTo>
                    <a:pt x="19862" y="4102"/>
                  </a:lnTo>
                  <a:lnTo>
                    <a:pt x="19862" y="3238"/>
                  </a:lnTo>
                  <a:close/>
                </a:path>
                <a:path w="29209" h="24764">
                  <a:moveTo>
                    <a:pt x="21590" y="20523"/>
                  </a:moveTo>
                  <a:lnTo>
                    <a:pt x="20726" y="20523"/>
                  </a:lnTo>
                  <a:lnTo>
                    <a:pt x="20726" y="21386"/>
                  </a:lnTo>
                  <a:lnTo>
                    <a:pt x="21590" y="21386"/>
                  </a:lnTo>
                  <a:lnTo>
                    <a:pt x="21590" y="20523"/>
                  </a:lnTo>
                  <a:close/>
                </a:path>
                <a:path w="29209" h="24764">
                  <a:moveTo>
                    <a:pt x="21590" y="13601"/>
                  </a:moveTo>
                  <a:lnTo>
                    <a:pt x="20726" y="13601"/>
                  </a:lnTo>
                  <a:lnTo>
                    <a:pt x="20726" y="14465"/>
                  </a:lnTo>
                  <a:lnTo>
                    <a:pt x="21590" y="14465"/>
                  </a:lnTo>
                  <a:lnTo>
                    <a:pt x="21590" y="13601"/>
                  </a:lnTo>
                  <a:close/>
                </a:path>
                <a:path w="29209" h="24764">
                  <a:moveTo>
                    <a:pt x="21590" y="6692"/>
                  </a:moveTo>
                  <a:lnTo>
                    <a:pt x="20726" y="6692"/>
                  </a:lnTo>
                  <a:lnTo>
                    <a:pt x="20726" y="7556"/>
                  </a:lnTo>
                  <a:lnTo>
                    <a:pt x="21590" y="7556"/>
                  </a:lnTo>
                  <a:lnTo>
                    <a:pt x="21590" y="6692"/>
                  </a:lnTo>
                  <a:close/>
                </a:path>
                <a:path w="29209" h="24764">
                  <a:moveTo>
                    <a:pt x="21590" y="0"/>
                  </a:moveTo>
                  <a:lnTo>
                    <a:pt x="20726" y="0"/>
                  </a:lnTo>
                  <a:lnTo>
                    <a:pt x="20726" y="863"/>
                  </a:lnTo>
                  <a:lnTo>
                    <a:pt x="21590" y="863"/>
                  </a:lnTo>
                  <a:lnTo>
                    <a:pt x="21590" y="0"/>
                  </a:lnTo>
                  <a:close/>
                </a:path>
                <a:path w="29209" h="24764">
                  <a:moveTo>
                    <a:pt x="23101" y="17056"/>
                  </a:moveTo>
                  <a:lnTo>
                    <a:pt x="22237" y="17056"/>
                  </a:lnTo>
                  <a:lnTo>
                    <a:pt x="22237" y="17919"/>
                  </a:lnTo>
                  <a:lnTo>
                    <a:pt x="23101" y="17919"/>
                  </a:lnTo>
                  <a:lnTo>
                    <a:pt x="23101" y="17056"/>
                  </a:lnTo>
                  <a:close/>
                </a:path>
                <a:path w="29209" h="24764">
                  <a:moveTo>
                    <a:pt x="23101" y="10147"/>
                  </a:moveTo>
                  <a:lnTo>
                    <a:pt x="22237" y="10147"/>
                  </a:lnTo>
                  <a:lnTo>
                    <a:pt x="22237" y="11010"/>
                  </a:lnTo>
                  <a:lnTo>
                    <a:pt x="23101" y="11010"/>
                  </a:lnTo>
                  <a:lnTo>
                    <a:pt x="23101" y="10147"/>
                  </a:lnTo>
                  <a:close/>
                </a:path>
                <a:path w="29209" h="24764">
                  <a:moveTo>
                    <a:pt x="23101" y="3238"/>
                  </a:moveTo>
                  <a:lnTo>
                    <a:pt x="22237" y="3238"/>
                  </a:lnTo>
                  <a:lnTo>
                    <a:pt x="22237" y="4102"/>
                  </a:lnTo>
                  <a:lnTo>
                    <a:pt x="23101" y="4102"/>
                  </a:lnTo>
                  <a:lnTo>
                    <a:pt x="23101" y="3238"/>
                  </a:lnTo>
                  <a:close/>
                </a:path>
                <a:path w="29209" h="24764">
                  <a:moveTo>
                    <a:pt x="24828" y="20523"/>
                  </a:moveTo>
                  <a:lnTo>
                    <a:pt x="23964" y="20523"/>
                  </a:lnTo>
                  <a:lnTo>
                    <a:pt x="23964" y="21386"/>
                  </a:lnTo>
                  <a:lnTo>
                    <a:pt x="24828" y="21386"/>
                  </a:lnTo>
                  <a:lnTo>
                    <a:pt x="24828" y="20523"/>
                  </a:lnTo>
                  <a:close/>
                </a:path>
                <a:path w="29209" h="24764">
                  <a:moveTo>
                    <a:pt x="24828" y="13601"/>
                  </a:moveTo>
                  <a:lnTo>
                    <a:pt x="23964" y="13601"/>
                  </a:lnTo>
                  <a:lnTo>
                    <a:pt x="23964" y="14465"/>
                  </a:lnTo>
                  <a:lnTo>
                    <a:pt x="24828" y="14465"/>
                  </a:lnTo>
                  <a:lnTo>
                    <a:pt x="24828" y="13601"/>
                  </a:lnTo>
                  <a:close/>
                </a:path>
                <a:path w="29209" h="24764">
                  <a:moveTo>
                    <a:pt x="24828" y="6692"/>
                  </a:moveTo>
                  <a:lnTo>
                    <a:pt x="23964" y="6692"/>
                  </a:lnTo>
                  <a:lnTo>
                    <a:pt x="23964" y="7556"/>
                  </a:lnTo>
                  <a:lnTo>
                    <a:pt x="24828" y="7556"/>
                  </a:lnTo>
                  <a:lnTo>
                    <a:pt x="24828" y="6692"/>
                  </a:lnTo>
                  <a:close/>
                </a:path>
                <a:path w="29209" h="24764">
                  <a:moveTo>
                    <a:pt x="24828" y="0"/>
                  </a:moveTo>
                  <a:lnTo>
                    <a:pt x="23964" y="0"/>
                  </a:lnTo>
                  <a:lnTo>
                    <a:pt x="23964" y="863"/>
                  </a:lnTo>
                  <a:lnTo>
                    <a:pt x="24828" y="863"/>
                  </a:lnTo>
                  <a:lnTo>
                    <a:pt x="24828" y="0"/>
                  </a:lnTo>
                  <a:close/>
                </a:path>
                <a:path w="29209" h="24764">
                  <a:moveTo>
                    <a:pt x="26339" y="17056"/>
                  </a:moveTo>
                  <a:lnTo>
                    <a:pt x="25476" y="17056"/>
                  </a:lnTo>
                  <a:lnTo>
                    <a:pt x="25476" y="17919"/>
                  </a:lnTo>
                  <a:lnTo>
                    <a:pt x="26339" y="17919"/>
                  </a:lnTo>
                  <a:lnTo>
                    <a:pt x="26339" y="17056"/>
                  </a:lnTo>
                  <a:close/>
                </a:path>
                <a:path w="29209" h="24764">
                  <a:moveTo>
                    <a:pt x="26339" y="10147"/>
                  </a:moveTo>
                  <a:lnTo>
                    <a:pt x="25476" y="10147"/>
                  </a:lnTo>
                  <a:lnTo>
                    <a:pt x="25476" y="11010"/>
                  </a:lnTo>
                  <a:lnTo>
                    <a:pt x="26339" y="11010"/>
                  </a:lnTo>
                  <a:lnTo>
                    <a:pt x="26339" y="10147"/>
                  </a:lnTo>
                  <a:close/>
                </a:path>
                <a:path w="29209" h="24764">
                  <a:moveTo>
                    <a:pt x="26339" y="3238"/>
                  </a:moveTo>
                  <a:lnTo>
                    <a:pt x="25476" y="3238"/>
                  </a:lnTo>
                  <a:lnTo>
                    <a:pt x="25476" y="4102"/>
                  </a:lnTo>
                  <a:lnTo>
                    <a:pt x="26339" y="4102"/>
                  </a:lnTo>
                  <a:lnTo>
                    <a:pt x="26339" y="3238"/>
                  </a:lnTo>
                  <a:close/>
                </a:path>
                <a:path w="29209" h="24764">
                  <a:moveTo>
                    <a:pt x="27851" y="20523"/>
                  </a:moveTo>
                  <a:lnTo>
                    <a:pt x="26987" y="20523"/>
                  </a:lnTo>
                  <a:lnTo>
                    <a:pt x="26987" y="21386"/>
                  </a:lnTo>
                  <a:lnTo>
                    <a:pt x="27851" y="21386"/>
                  </a:lnTo>
                  <a:lnTo>
                    <a:pt x="27851" y="20523"/>
                  </a:lnTo>
                  <a:close/>
                </a:path>
                <a:path w="29209" h="24764">
                  <a:moveTo>
                    <a:pt x="27851" y="13601"/>
                  </a:moveTo>
                  <a:lnTo>
                    <a:pt x="26987" y="13601"/>
                  </a:lnTo>
                  <a:lnTo>
                    <a:pt x="26987" y="14465"/>
                  </a:lnTo>
                  <a:lnTo>
                    <a:pt x="27851" y="14465"/>
                  </a:lnTo>
                  <a:lnTo>
                    <a:pt x="27851" y="13601"/>
                  </a:lnTo>
                  <a:close/>
                </a:path>
                <a:path w="29209" h="24764">
                  <a:moveTo>
                    <a:pt x="27851" y="6692"/>
                  </a:moveTo>
                  <a:lnTo>
                    <a:pt x="26987" y="6692"/>
                  </a:lnTo>
                  <a:lnTo>
                    <a:pt x="26987" y="7556"/>
                  </a:lnTo>
                  <a:lnTo>
                    <a:pt x="27851" y="7556"/>
                  </a:lnTo>
                  <a:lnTo>
                    <a:pt x="27851" y="6692"/>
                  </a:lnTo>
                  <a:close/>
                </a:path>
                <a:path w="29209" h="24764">
                  <a:moveTo>
                    <a:pt x="27851" y="0"/>
                  </a:moveTo>
                  <a:lnTo>
                    <a:pt x="26987" y="0"/>
                  </a:lnTo>
                  <a:lnTo>
                    <a:pt x="26987" y="863"/>
                  </a:lnTo>
                  <a:lnTo>
                    <a:pt x="27851" y="863"/>
                  </a:lnTo>
                  <a:lnTo>
                    <a:pt x="27851" y="0"/>
                  </a:lnTo>
                  <a:close/>
                </a:path>
                <a:path w="29209" h="24764">
                  <a:moveTo>
                    <a:pt x="29146" y="17056"/>
                  </a:moveTo>
                  <a:lnTo>
                    <a:pt x="28714" y="17056"/>
                  </a:lnTo>
                  <a:lnTo>
                    <a:pt x="28714" y="17919"/>
                  </a:lnTo>
                  <a:lnTo>
                    <a:pt x="29146" y="17919"/>
                  </a:lnTo>
                  <a:lnTo>
                    <a:pt x="29146" y="17056"/>
                  </a:lnTo>
                  <a:close/>
                </a:path>
                <a:path w="29209" h="24764">
                  <a:moveTo>
                    <a:pt x="29146" y="10147"/>
                  </a:moveTo>
                  <a:lnTo>
                    <a:pt x="28714" y="10147"/>
                  </a:lnTo>
                  <a:lnTo>
                    <a:pt x="28714" y="11010"/>
                  </a:lnTo>
                  <a:lnTo>
                    <a:pt x="29146" y="11010"/>
                  </a:lnTo>
                  <a:lnTo>
                    <a:pt x="29146" y="10147"/>
                  </a:lnTo>
                  <a:close/>
                </a:path>
                <a:path w="29209" h="24764">
                  <a:moveTo>
                    <a:pt x="29146" y="3238"/>
                  </a:moveTo>
                  <a:lnTo>
                    <a:pt x="28714" y="3238"/>
                  </a:lnTo>
                  <a:lnTo>
                    <a:pt x="28714" y="4102"/>
                  </a:lnTo>
                  <a:lnTo>
                    <a:pt x="29146" y="4102"/>
                  </a:lnTo>
                  <a:lnTo>
                    <a:pt x="29146" y="3238"/>
                  </a:lnTo>
                  <a:close/>
                </a:path>
              </a:pathLst>
            </a:custGeom>
            <a:solidFill>
              <a:srgbClr val="000000"/>
            </a:solidFill>
          </p:spPr>
          <p:txBody>
            <a:bodyPr wrap="square" lIns="0" tIns="0" rIns="0" bIns="0" rtlCol="0"/>
            <a:lstStyle/>
            <a:p>
              <a:endParaRPr/>
            </a:p>
          </p:txBody>
        </p:sp>
        <p:sp>
          <p:nvSpPr>
            <p:cNvPr id="589" name="object 589"/>
            <p:cNvSpPr/>
            <p:nvPr/>
          </p:nvSpPr>
          <p:spPr>
            <a:xfrm>
              <a:off x="7318743" y="5507024"/>
              <a:ext cx="29209" cy="25400"/>
            </a:xfrm>
            <a:custGeom>
              <a:avLst/>
              <a:gdLst/>
              <a:ahLst/>
              <a:cxnLst/>
              <a:rect l="l" t="t" r="r" b="b"/>
              <a:pathLst>
                <a:path w="29209" h="25400">
                  <a:moveTo>
                    <a:pt x="863" y="20523"/>
                  </a:moveTo>
                  <a:lnTo>
                    <a:pt x="0" y="20523"/>
                  </a:lnTo>
                  <a:lnTo>
                    <a:pt x="0" y="21386"/>
                  </a:lnTo>
                  <a:lnTo>
                    <a:pt x="863" y="21386"/>
                  </a:lnTo>
                  <a:lnTo>
                    <a:pt x="863" y="20523"/>
                  </a:lnTo>
                  <a:close/>
                </a:path>
                <a:path w="29209" h="25400">
                  <a:moveTo>
                    <a:pt x="863" y="13817"/>
                  </a:moveTo>
                  <a:lnTo>
                    <a:pt x="0" y="13817"/>
                  </a:lnTo>
                  <a:lnTo>
                    <a:pt x="0" y="14681"/>
                  </a:lnTo>
                  <a:lnTo>
                    <a:pt x="863" y="14681"/>
                  </a:lnTo>
                  <a:lnTo>
                    <a:pt x="863" y="13817"/>
                  </a:lnTo>
                  <a:close/>
                </a:path>
                <a:path w="29209" h="25400">
                  <a:moveTo>
                    <a:pt x="863" y="6908"/>
                  </a:moveTo>
                  <a:lnTo>
                    <a:pt x="0" y="6908"/>
                  </a:lnTo>
                  <a:lnTo>
                    <a:pt x="0" y="7772"/>
                  </a:lnTo>
                  <a:lnTo>
                    <a:pt x="863" y="7772"/>
                  </a:lnTo>
                  <a:lnTo>
                    <a:pt x="863" y="6908"/>
                  </a:lnTo>
                  <a:close/>
                </a:path>
                <a:path w="29209" h="25400">
                  <a:moveTo>
                    <a:pt x="2374" y="23977"/>
                  </a:moveTo>
                  <a:lnTo>
                    <a:pt x="1511" y="23977"/>
                  </a:lnTo>
                  <a:lnTo>
                    <a:pt x="1511" y="24841"/>
                  </a:lnTo>
                  <a:lnTo>
                    <a:pt x="2374" y="24841"/>
                  </a:lnTo>
                  <a:lnTo>
                    <a:pt x="2374" y="23977"/>
                  </a:lnTo>
                  <a:close/>
                </a:path>
                <a:path w="29209" h="25400">
                  <a:moveTo>
                    <a:pt x="2374" y="17284"/>
                  </a:moveTo>
                  <a:lnTo>
                    <a:pt x="1511" y="17284"/>
                  </a:lnTo>
                  <a:lnTo>
                    <a:pt x="1511" y="18148"/>
                  </a:lnTo>
                  <a:lnTo>
                    <a:pt x="2374" y="18148"/>
                  </a:lnTo>
                  <a:lnTo>
                    <a:pt x="2374" y="17284"/>
                  </a:lnTo>
                  <a:close/>
                </a:path>
                <a:path w="29209" h="25400">
                  <a:moveTo>
                    <a:pt x="2374" y="10363"/>
                  </a:moveTo>
                  <a:lnTo>
                    <a:pt x="1511" y="10363"/>
                  </a:lnTo>
                  <a:lnTo>
                    <a:pt x="1511" y="11226"/>
                  </a:lnTo>
                  <a:lnTo>
                    <a:pt x="2374" y="11226"/>
                  </a:lnTo>
                  <a:lnTo>
                    <a:pt x="2374" y="10363"/>
                  </a:lnTo>
                  <a:close/>
                </a:path>
                <a:path w="29209" h="25400">
                  <a:moveTo>
                    <a:pt x="2374" y="3454"/>
                  </a:moveTo>
                  <a:lnTo>
                    <a:pt x="1511" y="3454"/>
                  </a:lnTo>
                  <a:lnTo>
                    <a:pt x="1511" y="4318"/>
                  </a:lnTo>
                  <a:lnTo>
                    <a:pt x="2374" y="4318"/>
                  </a:lnTo>
                  <a:lnTo>
                    <a:pt x="2374" y="3454"/>
                  </a:lnTo>
                  <a:close/>
                </a:path>
                <a:path w="29209" h="25400">
                  <a:moveTo>
                    <a:pt x="3886" y="20523"/>
                  </a:moveTo>
                  <a:lnTo>
                    <a:pt x="3022" y="20523"/>
                  </a:lnTo>
                  <a:lnTo>
                    <a:pt x="3022" y="21386"/>
                  </a:lnTo>
                  <a:lnTo>
                    <a:pt x="3886" y="21386"/>
                  </a:lnTo>
                  <a:lnTo>
                    <a:pt x="3886" y="20523"/>
                  </a:lnTo>
                  <a:close/>
                </a:path>
                <a:path w="29209" h="25400">
                  <a:moveTo>
                    <a:pt x="3886" y="13817"/>
                  </a:moveTo>
                  <a:lnTo>
                    <a:pt x="3022" y="13817"/>
                  </a:lnTo>
                  <a:lnTo>
                    <a:pt x="3022" y="14681"/>
                  </a:lnTo>
                  <a:lnTo>
                    <a:pt x="3886" y="14681"/>
                  </a:lnTo>
                  <a:lnTo>
                    <a:pt x="3886" y="13817"/>
                  </a:lnTo>
                  <a:close/>
                </a:path>
                <a:path w="29209" h="25400">
                  <a:moveTo>
                    <a:pt x="3886" y="6908"/>
                  </a:moveTo>
                  <a:lnTo>
                    <a:pt x="3022" y="6908"/>
                  </a:lnTo>
                  <a:lnTo>
                    <a:pt x="3022" y="7772"/>
                  </a:lnTo>
                  <a:lnTo>
                    <a:pt x="3886" y="7772"/>
                  </a:lnTo>
                  <a:lnTo>
                    <a:pt x="3886" y="6908"/>
                  </a:lnTo>
                  <a:close/>
                </a:path>
                <a:path w="29209" h="25400">
                  <a:moveTo>
                    <a:pt x="5613" y="23977"/>
                  </a:moveTo>
                  <a:lnTo>
                    <a:pt x="4749" y="23977"/>
                  </a:lnTo>
                  <a:lnTo>
                    <a:pt x="4749" y="24841"/>
                  </a:lnTo>
                  <a:lnTo>
                    <a:pt x="5613" y="24841"/>
                  </a:lnTo>
                  <a:lnTo>
                    <a:pt x="5613" y="23977"/>
                  </a:lnTo>
                  <a:close/>
                </a:path>
                <a:path w="29209" h="25400">
                  <a:moveTo>
                    <a:pt x="5613" y="17284"/>
                  </a:moveTo>
                  <a:lnTo>
                    <a:pt x="4749" y="17284"/>
                  </a:lnTo>
                  <a:lnTo>
                    <a:pt x="4749" y="18148"/>
                  </a:lnTo>
                  <a:lnTo>
                    <a:pt x="5613" y="18148"/>
                  </a:lnTo>
                  <a:lnTo>
                    <a:pt x="5613" y="17284"/>
                  </a:lnTo>
                  <a:close/>
                </a:path>
                <a:path w="29209" h="25400">
                  <a:moveTo>
                    <a:pt x="5613" y="10363"/>
                  </a:moveTo>
                  <a:lnTo>
                    <a:pt x="4749" y="10363"/>
                  </a:lnTo>
                  <a:lnTo>
                    <a:pt x="4749" y="11226"/>
                  </a:lnTo>
                  <a:lnTo>
                    <a:pt x="5613" y="11226"/>
                  </a:lnTo>
                  <a:lnTo>
                    <a:pt x="5613" y="10363"/>
                  </a:lnTo>
                  <a:close/>
                </a:path>
                <a:path w="29209" h="25400">
                  <a:moveTo>
                    <a:pt x="5613" y="3454"/>
                  </a:moveTo>
                  <a:lnTo>
                    <a:pt x="4749" y="3454"/>
                  </a:lnTo>
                  <a:lnTo>
                    <a:pt x="4749" y="4318"/>
                  </a:lnTo>
                  <a:lnTo>
                    <a:pt x="5613" y="4318"/>
                  </a:lnTo>
                  <a:lnTo>
                    <a:pt x="5613" y="3454"/>
                  </a:lnTo>
                  <a:close/>
                </a:path>
                <a:path w="29209" h="25400">
                  <a:moveTo>
                    <a:pt x="7124" y="20523"/>
                  </a:moveTo>
                  <a:lnTo>
                    <a:pt x="6261" y="20523"/>
                  </a:lnTo>
                  <a:lnTo>
                    <a:pt x="6261" y="21386"/>
                  </a:lnTo>
                  <a:lnTo>
                    <a:pt x="7124" y="21386"/>
                  </a:lnTo>
                  <a:lnTo>
                    <a:pt x="7124" y="20523"/>
                  </a:lnTo>
                  <a:close/>
                </a:path>
                <a:path w="29209" h="25400">
                  <a:moveTo>
                    <a:pt x="7124" y="13817"/>
                  </a:moveTo>
                  <a:lnTo>
                    <a:pt x="6261" y="13817"/>
                  </a:lnTo>
                  <a:lnTo>
                    <a:pt x="6261" y="14681"/>
                  </a:lnTo>
                  <a:lnTo>
                    <a:pt x="7124" y="14681"/>
                  </a:lnTo>
                  <a:lnTo>
                    <a:pt x="7124" y="13817"/>
                  </a:lnTo>
                  <a:close/>
                </a:path>
                <a:path w="29209" h="25400">
                  <a:moveTo>
                    <a:pt x="7124" y="6908"/>
                  </a:moveTo>
                  <a:lnTo>
                    <a:pt x="6261" y="6908"/>
                  </a:lnTo>
                  <a:lnTo>
                    <a:pt x="6261" y="7772"/>
                  </a:lnTo>
                  <a:lnTo>
                    <a:pt x="7124" y="7772"/>
                  </a:lnTo>
                  <a:lnTo>
                    <a:pt x="7124" y="6908"/>
                  </a:lnTo>
                  <a:close/>
                </a:path>
                <a:path w="29209" h="25400">
                  <a:moveTo>
                    <a:pt x="8851" y="23977"/>
                  </a:moveTo>
                  <a:lnTo>
                    <a:pt x="7988" y="23977"/>
                  </a:lnTo>
                  <a:lnTo>
                    <a:pt x="7988" y="24841"/>
                  </a:lnTo>
                  <a:lnTo>
                    <a:pt x="8851" y="24841"/>
                  </a:lnTo>
                  <a:lnTo>
                    <a:pt x="8851" y="23977"/>
                  </a:lnTo>
                  <a:close/>
                </a:path>
                <a:path w="29209" h="25400">
                  <a:moveTo>
                    <a:pt x="8851" y="17284"/>
                  </a:moveTo>
                  <a:lnTo>
                    <a:pt x="7988" y="17284"/>
                  </a:lnTo>
                  <a:lnTo>
                    <a:pt x="7988" y="18148"/>
                  </a:lnTo>
                  <a:lnTo>
                    <a:pt x="8851" y="18148"/>
                  </a:lnTo>
                  <a:lnTo>
                    <a:pt x="8851" y="17284"/>
                  </a:lnTo>
                  <a:close/>
                </a:path>
                <a:path w="29209" h="25400">
                  <a:moveTo>
                    <a:pt x="8851" y="10363"/>
                  </a:moveTo>
                  <a:lnTo>
                    <a:pt x="7988" y="10363"/>
                  </a:lnTo>
                  <a:lnTo>
                    <a:pt x="7988" y="11226"/>
                  </a:lnTo>
                  <a:lnTo>
                    <a:pt x="8851" y="11226"/>
                  </a:lnTo>
                  <a:lnTo>
                    <a:pt x="8851" y="10363"/>
                  </a:lnTo>
                  <a:close/>
                </a:path>
                <a:path w="29209" h="25400">
                  <a:moveTo>
                    <a:pt x="8851" y="3454"/>
                  </a:moveTo>
                  <a:lnTo>
                    <a:pt x="7988" y="3454"/>
                  </a:lnTo>
                  <a:lnTo>
                    <a:pt x="7988" y="4318"/>
                  </a:lnTo>
                  <a:lnTo>
                    <a:pt x="8851" y="4318"/>
                  </a:lnTo>
                  <a:lnTo>
                    <a:pt x="8851" y="3454"/>
                  </a:lnTo>
                  <a:close/>
                </a:path>
                <a:path w="29209" h="25400">
                  <a:moveTo>
                    <a:pt x="10363" y="20523"/>
                  </a:moveTo>
                  <a:lnTo>
                    <a:pt x="9499" y="20523"/>
                  </a:lnTo>
                  <a:lnTo>
                    <a:pt x="9499" y="21386"/>
                  </a:lnTo>
                  <a:lnTo>
                    <a:pt x="10363" y="21386"/>
                  </a:lnTo>
                  <a:lnTo>
                    <a:pt x="10363" y="20523"/>
                  </a:lnTo>
                  <a:close/>
                </a:path>
                <a:path w="29209" h="25400">
                  <a:moveTo>
                    <a:pt x="10363" y="13817"/>
                  </a:moveTo>
                  <a:lnTo>
                    <a:pt x="9499" y="13817"/>
                  </a:lnTo>
                  <a:lnTo>
                    <a:pt x="9499" y="14681"/>
                  </a:lnTo>
                  <a:lnTo>
                    <a:pt x="10363" y="14681"/>
                  </a:lnTo>
                  <a:lnTo>
                    <a:pt x="10363" y="13817"/>
                  </a:lnTo>
                  <a:close/>
                </a:path>
                <a:path w="29209" h="25400">
                  <a:moveTo>
                    <a:pt x="10363" y="6908"/>
                  </a:moveTo>
                  <a:lnTo>
                    <a:pt x="9499" y="6908"/>
                  </a:lnTo>
                  <a:lnTo>
                    <a:pt x="9499" y="7772"/>
                  </a:lnTo>
                  <a:lnTo>
                    <a:pt x="10363" y="7772"/>
                  </a:lnTo>
                  <a:lnTo>
                    <a:pt x="10363" y="6908"/>
                  </a:lnTo>
                  <a:close/>
                </a:path>
                <a:path w="29209" h="25400">
                  <a:moveTo>
                    <a:pt x="11874" y="23977"/>
                  </a:moveTo>
                  <a:lnTo>
                    <a:pt x="11010" y="23977"/>
                  </a:lnTo>
                  <a:lnTo>
                    <a:pt x="11010" y="24841"/>
                  </a:lnTo>
                  <a:lnTo>
                    <a:pt x="11874" y="24841"/>
                  </a:lnTo>
                  <a:lnTo>
                    <a:pt x="11874" y="23977"/>
                  </a:lnTo>
                  <a:close/>
                </a:path>
                <a:path w="29209" h="25400">
                  <a:moveTo>
                    <a:pt x="11874" y="17284"/>
                  </a:moveTo>
                  <a:lnTo>
                    <a:pt x="11010" y="17284"/>
                  </a:lnTo>
                  <a:lnTo>
                    <a:pt x="11010" y="18148"/>
                  </a:lnTo>
                  <a:lnTo>
                    <a:pt x="11874" y="18148"/>
                  </a:lnTo>
                  <a:lnTo>
                    <a:pt x="11874" y="17284"/>
                  </a:lnTo>
                  <a:close/>
                </a:path>
                <a:path w="29209" h="25400">
                  <a:moveTo>
                    <a:pt x="11874" y="10363"/>
                  </a:moveTo>
                  <a:lnTo>
                    <a:pt x="11010" y="10363"/>
                  </a:lnTo>
                  <a:lnTo>
                    <a:pt x="11010" y="11226"/>
                  </a:lnTo>
                  <a:lnTo>
                    <a:pt x="11874" y="11226"/>
                  </a:lnTo>
                  <a:lnTo>
                    <a:pt x="11874" y="10363"/>
                  </a:lnTo>
                  <a:close/>
                </a:path>
                <a:path w="29209" h="25400">
                  <a:moveTo>
                    <a:pt x="11874" y="3454"/>
                  </a:moveTo>
                  <a:lnTo>
                    <a:pt x="11010" y="3454"/>
                  </a:lnTo>
                  <a:lnTo>
                    <a:pt x="11010" y="4318"/>
                  </a:lnTo>
                  <a:lnTo>
                    <a:pt x="11874" y="4318"/>
                  </a:lnTo>
                  <a:lnTo>
                    <a:pt x="11874" y="3454"/>
                  </a:lnTo>
                  <a:close/>
                </a:path>
                <a:path w="29209" h="25400">
                  <a:moveTo>
                    <a:pt x="13601" y="20523"/>
                  </a:moveTo>
                  <a:lnTo>
                    <a:pt x="12738" y="20523"/>
                  </a:lnTo>
                  <a:lnTo>
                    <a:pt x="12738" y="21386"/>
                  </a:lnTo>
                  <a:lnTo>
                    <a:pt x="13601" y="21386"/>
                  </a:lnTo>
                  <a:lnTo>
                    <a:pt x="13601" y="20523"/>
                  </a:lnTo>
                  <a:close/>
                </a:path>
                <a:path w="29209" h="25400">
                  <a:moveTo>
                    <a:pt x="13601" y="13817"/>
                  </a:moveTo>
                  <a:lnTo>
                    <a:pt x="12738" y="13817"/>
                  </a:lnTo>
                  <a:lnTo>
                    <a:pt x="12738" y="14681"/>
                  </a:lnTo>
                  <a:lnTo>
                    <a:pt x="13601" y="14681"/>
                  </a:lnTo>
                  <a:lnTo>
                    <a:pt x="13601" y="13817"/>
                  </a:lnTo>
                  <a:close/>
                </a:path>
                <a:path w="29209" h="25400">
                  <a:moveTo>
                    <a:pt x="13601" y="6908"/>
                  </a:moveTo>
                  <a:lnTo>
                    <a:pt x="12738" y="6908"/>
                  </a:lnTo>
                  <a:lnTo>
                    <a:pt x="12738" y="7772"/>
                  </a:lnTo>
                  <a:lnTo>
                    <a:pt x="13601" y="7772"/>
                  </a:lnTo>
                  <a:lnTo>
                    <a:pt x="13601" y="6908"/>
                  </a:lnTo>
                  <a:close/>
                </a:path>
                <a:path w="29209" h="25400">
                  <a:moveTo>
                    <a:pt x="13601" y="0"/>
                  </a:moveTo>
                  <a:lnTo>
                    <a:pt x="12738" y="0"/>
                  </a:lnTo>
                  <a:lnTo>
                    <a:pt x="12738" y="863"/>
                  </a:lnTo>
                  <a:lnTo>
                    <a:pt x="13601" y="863"/>
                  </a:lnTo>
                  <a:lnTo>
                    <a:pt x="13601" y="0"/>
                  </a:lnTo>
                  <a:close/>
                </a:path>
                <a:path w="29209" h="25400">
                  <a:moveTo>
                    <a:pt x="15113" y="23977"/>
                  </a:moveTo>
                  <a:lnTo>
                    <a:pt x="14249" y="23977"/>
                  </a:lnTo>
                  <a:lnTo>
                    <a:pt x="14249" y="24841"/>
                  </a:lnTo>
                  <a:lnTo>
                    <a:pt x="15113" y="24841"/>
                  </a:lnTo>
                  <a:lnTo>
                    <a:pt x="15113" y="23977"/>
                  </a:lnTo>
                  <a:close/>
                </a:path>
                <a:path w="29209" h="25400">
                  <a:moveTo>
                    <a:pt x="15113" y="17284"/>
                  </a:moveTo>
                  <a:lnTo>
                    <a:pt x="14249" y="17284"/>
                  </a:lnTo>
                  <a:lnTo>
                    <a:pt x="14249" y="18148"/>
                  </a:lnTo>
                  <a:lnTo>
                    <a:pt x="15113" y="18148"/>
                  </a:lnTo>
                  <a:lnTo>
                    <a:pt x="15113" y="17284"/>
                  </a:lnTo>
                  <a:close/>
                </a:path>
                <a:path w="29209" h="25400">
                  <a:moveTo>
                    <a:pt x="15113" y="10363"/>
                  </a:moveTo>
                  <a:lnTo>
                    <a:pt x="14249" y="10363"/>
                  </a:lnTo>
                  <a:lnTo>
                    <a:pt x="14249" y="11226"/>
                  </a:lnTo>
                  <a:lnTo>
                    <a:pt x="15113" y="11226"/>
                  </a:lnTo>
                  <a:lnTo>
                    <a:pt x="15113" y="10363"/>
                  </a:lnTo>
                  <a:close/>
                </a:path>
                <a:path w="29209" h="25400">
                  <a:moveTo>
                    <a:pt x="15113" y="3454"/>
                  </a:moveTo>
                  <a:lnTo>
                    <a:pt x="14249" y="3454"/>
                  </a:lnTo>
                  <a:lnTo>
                    <a:pt x="14249" y="4318"/>
                  </a:lnTo>
                  <a:lnTo>
                    <a:pt x="15113" y="4318"/>
                  </a:lnTo>
                  <a:lnTo>
                    <a:pt x="15113" y="3454"/>
                  </a:lnTo>
                  <a:close/>
                </a:path>
                <a:path w="29209" h="25400">
                  <a:moveTo>
                    <a:pt x="16840" y="20523"/>
                  </a:moveTo>
                  <a:lnTo>
                    <a:pt x="15976" y="20523"/>
                  </a:lnTo>
                  <a:lnTo>
                    <a:pt x="15976" y="21386"/>
                  </a:lnTo>
                  <a:lnTo>
                    <a:pt x="16840" y="21386"/>
                  </a:lnTo>
                  <a:lnTo>
                    <a:pt x="16840" y="20523"/>
                  </a:lnTo>
                  <a:close/>
                </a:path>
                <a:path w="29209" h="25400">
                  <a:moveTo>
                    <a:pt x="16840" y="13817"/>
                  </a:moveTo>
                  <a:lnTo>
                    <a:pt x="15976" y="13817"/>
                  </a:lnTo>
                  <a:lnTo>
                    <a:pt x="15976" y="14681"/>
                  </a:lnTo>
                  <a:lnTo>
                    <a:pt x="16840" y="14681"/>
                  </a:lnTo>
                  <a:lnTo>
                    <a:pt x="16840" y="13817"/>
                  </a:lnTo>
                  <a:close/>
                </a:path>
                <a:path w="29209" h="25400">
                  <a:moveTo>
                    <a:pt x="16840" y="6908"/>
                  </a:moveTo>
                  <a:lnTo>
                    <a:pt x="15976" y="6908"/>
                  </a:lnTo>
                  <a:lnTo>
                    <a:pt x="15976" y="7772"/>
                  </a:lnTo>
                  <a:lnTo>
                    <a:pt x="16840" y="7772"/>
                  </a:lnTo>
                  <a:lnTo>
                    <a:pt x="16840" y="6908"/>
                  </a:lnTo>
                  <a:close/>
                </a:path>
                <a:path w="29209" h="25400">
                  <a:moveTo>
                    <a:pt x="16840" y="0"/>
                  </a:moveTo>
                  <a:lnTo>
                    <a:pt x="15976" y="0"/>
                  </a:lnTo>
                  <a:lnTo>
                    <a:pt x="15976" y="863"/>
                  </a:lnTo>
                  <a:lnTo>
                    <a:pt x="16840" y="863"/>
                  </a:lnTo>
                  <a:lnTo>
                    <a:pt x="16840" y="0"/>
                  </a:lnTo>
                  <a:close/>
                </a:path>
                <a:path w="29209" h="25400">
                  <a:moveTo>
                    <a:pt x="18351" y="23977"/>
                  </a:moveTo>
                  <a:lnTo>
                    <a:pt x="17487" y="23977"/>
                  </a:lnTo>
                  <a:lnTo>
                    <a:pt x="17487" y="24841"/>
                  </a:lnTo>
                  <a:lnTo>
                    <a:pt x="18351" y="24841"/>
                  </a:lnTo>
                  <a:lnTo>
                    <a:pt x="18351" y="23977"/>
                  </a:lnTo>
                  <a:close/>
                </a:path>
                <a:path w="29209" h="25400">
                  <a:moveTo>
                    <a:pt x="18351" y="17284"/>
                  </a:moveTo>
                  <a:lnTo>
                    <a:pt x="17487" y="17284"/>
                  </a:lnTo>
                  <a:lnTo>
                    <a:pt x="17487" y="18148"/>
                  </a:lnTo>
                  <a:lnTo>
                    <a:pt x="18351" y="18148"/>
                  </a:lnTo>
                  <a:lnTo>
                    <a:pt x="18351" y="17284"/>
                  </a:lnTo>
                  <a:close/>
                </a:path>
                <a:path w="29209" h="25400">
                  <a:moveTo>
                    <a:pt x="18351" y="10363"/>
                  </a:moveTo>
                  <a:lnTo>
                    <a:pt x="17487" y="10363"/>
                  </a:lnTo>
                  <a:lnTo>
                    <a:pt x="17487" y="11226"/>
                  </a:lnTo>
                  <a:lnTo>
                    <a:pt x="18351" y="11226"/>
                  </a:lnTo>
                  <a:lnTo>
                    <a:pt x="18351" y="10363"/>
                  </a:lnTo>
                  <a:close/>
                </a:path>
                <a:path w="29209" h="25400">
                  <a:moveTo>
                    <a:pt x="18351" y="3454"/>
                  </a:moveTo>
                  <a:lnTo>
                    <a:pt x="17487" y="3454"/>
                  </a:lnTo>
                  <a:lnTo>
                    <a:pt x="17487" y="4318"/>
                  </a:lnTo>
                  <a:lnTo>
                    <a:pt x="18351" y="4318"/>
                  </a:lnTo>
                  <a:lnTo>
                    <a:pt x="18351" y="3454"/>
                  </a:lnTo>
                  <a:close/>
                </a:path>
                <a:path w="29209" h="25400">
                  <a:moveTo>
                    <a:pt x="19862" y="20523"/>
                  </a:moveTo>
                  <a:lnTo>
                    <a:pt x="18999" y="20523"/>
                  </a:lnTo>
                  <a:lnTo>
                    <a:pt x="18999" y="21386"/>
                  </a:lnTo>
                  <a:lnTo>
                    <a:pt x="19862" y="21386"/>
                  </a:lnTo>
                  <a:lnTo>
                    <a:pt x="19862" y="20523"/>
                  </a:lnTo>
                  <a:close/>
                </a:path>
                <a:path w="29209" h="25400">
                  <a:moveTo>
                    <a:pt x="19862" y="13817"/>
                  </a:moveTo>
                  <a:lnTo>
                    <a:pt x="18999" y="13817"/>
                  </a:lnTo>
                  <a:lnTo>
                    <a:pt x="18999" y="14681"/>
                  </a:lnTo>
                  <a:lnTo>
                    <a:pt x="19862" y="14681"/>
                  </a:lnTo>
                  <a:lnTo>
                    <a:pt x="19862" y="13817"/>
                  </a:lnTo>
                  <a:close/>
                </a:path>
                <a:path w="29209" h="25400">
                  <a:moveTo>
                    <a:pt x="19862" y="6908"/>
                  </a:moveTo>
                  <a:lnTo>
                    <a:pt x="18999" y="6908"/>
                  </a:lnTo>
                  <a:lnTo>
                    <a:pt x="18999" y="7772"/>
                  </a:lnTo>
                  <a:lnTo>
                    <a:pt x="19862" y="7772"/>
                  </a:lnTo>
                  <a:lnTo>
                    <a:pt x="19862" y="6908"/>
                  </a:lnTo>
                  <a:close/>
                </a:path>
                <a:path w="29209" h="25400">
                  <a:moveTo>
                    <a:pt x="19862" y="0"/>
                  </a:moveTo>
                  <a:lnTo>
                    <a:pt x="18999" y="0"/>
                  </a:lnTo>
                  <a:lnTo>
                    <a:pt x="18999" y="863"/>
                  </a:lnTo>
                  <a:lnTo>
                    <a:pt x="19862" y="863"/>
                  </a:lnTo>
                  <a:lnTo>
                    <a:pt x="19862" y="0"/>
                  </a:lnTo>
                  <a:close/>
                </a:path>
                <a:path w="29209" h="25400">
                  <a:moveTo>
                    <a:pt x="21590" y="23977"/>
                  </a:moveTo>
                  <a:lnTo>
                    <a:pt x="20726" y="23977"/>
                  </a:lnTo>
                  <a:lnTo>
                    <a:pt x="20726" y="24841"/>
                  </a:lnTo>
                  <a:lnTo>
                    <a:pt x="21590" y="24841"/>
                  </a:lnTo>
                  <a:lnTo>
                    <a:pt x="21590" y="23977"/>
                  </a:lnTo>
                  <a:close/>
                </a:path>
                <a:path w="29209" h="25400">
                  <a:moveTo>
                    <a:pt x="21590" y="17284"/>
                  </a:moveTo>
                  <a:lnTo>
                    <a:pt x="20726" y="17284"/>
                  </a:lnTo>
                  <a:lnTo>
                    <a:pt x="20726" y="18148"/>
                  </a:lnTo>
                  <a:lnTo>
                    <a:pt x="21590" y="18148"/>
                  </a:lnTo>
                  <a:lnTo>
                    <a:pt x="21590" y="17284"/>
                  </a:lnTo>
                  <a:close/>
                </a:path>
                <a:path w="29209" h="25400">
                  <a:moveTo>
                    <a:pt x="21590" y="10363"/>
                  </a:moveTo>
                  <a:lnTo>
                    <a:pt x="20726" y="10363"/>
                  </a:lnTo>
                  <a:lnTo>
                    <a:pt x="20726" y="11226"/>
                  </a:lnTo>
                  <a:lnTo>
                    <a:pt x="21590" y="11226"/>
                  </a:lnTo>
                  <a:lnTo>
                    <a:pt x="21590" y="10363"/>
                  </a:lnTo>
                  <a:close/>
                </a:path>
                <a:path w="29209" h="25400">
                  <a:moveTo>
                    <a:pt x="21590" y="3454"/>
                  </a:moveTo>
                  <a:lnTo>
                    <a:pt x="20726" y="3454"/>
                  </a:lnTo>
                  <a:lnTo>
                    <a:pt x="20726" y="4318"/>
                  </a:lnTo>
                  <a:lnTo>
                    <a:pt x="21590" y="4318"/>
                  </a:lnTo>
                  <a:lnTo>
                    <a:pt x="21590" y="3454"/>
                  </a:lnTo>
                  <a:close/>
                </a:path>
                <a:path w="29209" h="25400">
                  <a:moveTo>
                    <a:pt x="23101" y="20523"/>
                  </a:moveTo>
                  <a:lnTo>
                    <a:pt x="22237" y="20523"/>
                  </a:lnTo>
                  <a:lnTo>
                    <a:pt x="22237" y="21386"/>
                  </a:lnTo>
                  <a:lnTo>
                    <a:pt x="23101" y="21386"/>
                  </a:lnTo>
                  <a:lnTo>
                    <a:pt x="23101" y="20523"/>
                  </a:lnTo>
                  <a:close/>
                </a:path>
                <a:path w="29209" h="25400">
                  <a:moveTo>
                    <a:pt x="23101" y="13817"/>
                  </a:moveTo>
                  <a:lnTo>
                    <a:pt x="22237" y="13817"/>
                  </a:lnTo>
                  <a:lnTo>
                    <a:pt x="22237" y="14681"/>
                  </a:lnTo>
                  <a:lnTo>
                    <a:pt x="23101" y="14681"/>
                  </a:lnTo>
                  <a:lnTo>
                    <a:pt x="23101" y="13817"/>
                  </a:lnTo>
                  <a:close/>
                </a:path>
                <a:path w="29209" h="25400">
                  <a:moveTo>
                    <a:pt x="23101" y="6908"/>
                  </a:moveTo>
                  <a:lnTo>
                    <a:pt x="22237" y="6908"/>
                  </a:lnTo>
                  <a:lnTo>
                    <a:pt x="22237" y="7772"/>
                  </a:lnTo>
                  <a:lnTo>
                    <a:pt x="23101" y="7772"/>
                  </a:lnTo>
                  <a:lnTo>
                    <a:pt x="23101" y="6908"/>
                  </a:lnTo>
                  <a:close/>
                </a:path>
                <a:path w="29209" h="25400">
                  <a:moveTo>
                    <a:pt x="23101" y="0"/>
                  </a:moveTo>
                  <a:lnTo>
                    <a:pt x="22237" y="0"/>
                  </a:lnTo>
                  <a:lnTo>
                    <a:pt x="22237" y="863"/>
                  </a:lnTo>
                  <a:lnTo>
                    <a:pt x="23101" y="863"/>
                  </a:lnTo>
                  <a:lnTo>
                    <a:pt x="23101" y="0"/>
                  </a:lnTo>
                  <a:close/>
                </a:path>
                <a:path w="29209" h="25400">
                  <a:moveTo>
                    <a:pt x="24828" y="23977"/>
                  </a:moveTo>
                  <a:lnTo>
                    <a:pt x="23964" y="23977"/>
                  </a:lnTo>
                  <a:lnTo>
                    <a:pt x="23964" y="24841"/>
                  </a:lnTo>
                  <a:lnTo>
                    <a:pt x="24828" y="24841"/>
                  </a:lnTo>
                  <a:lnTo>
                    <a:pt x="24828" y="23977"/>
                  </a:lnTo>
                  <a:close/>
                </a:path>
                <a:path w="29209" h="25400">
                  <a:moveTo>
                    <a:pt x="24828" y="17284"/>
                  </a:moveTo>
                  <a:lnTo>
                    <a:pt x="23964" y="17284"/>
                  </a:lnTo>
                  <a:lnTo>
                    <a:pt x="23964" y="18148"/>
                  </a:lnTo>
                  <a:lnTo>
                    <a:pt x="24828" y="18148"/>
                  </a:lnTo>
                  <a:lnTo>
                    <a:pt x="24828" y="17284"/>
                  </a:lnTo>
                  <a:close/>
                </a:path>
                <a:path w="29209" h="25400">
                  <a:moveTo>
                    <a:pt x="24828" y="10363"/>
                  </a:moveTo>
                  <a:lnTo>
                    <a:pt x="23964" y="10363"/>
                  </a:lnTo>
                  <a:lnTo>
                    <a:pt x="23964" y="11226"/>
                  </a:lnTo>
                  <a:lnTo>
                    <a:pt x="24828" y="11226"/>
                  </a:lnTo>
                  <a:lnTo>
                    <a:pt x="24828" y="10363"/>
                  </a:lnTo>
                  <a:close/>
                </a:path>
                <a:path w="29209" h="25400">
                  <a:moveTo>
                    <a:pt x="24828" y="3454"/>
                  </a:moveTo>
                  <a:lnTo>
                    <a:pt x="23964" y="3454"/>
                  </a:lnTo>
                  <a:lnTo>
                    <a:pt x="23964" y="4318"/>
                  </a:lnTo>
                  <a:lnTo>
                    <a:pt x="24828" y="4318"/>
                  </a:lnTo>
                  <a:lnTo>
                    <a:pt x="24828" y="3454"/>
                  </a:lnTo>
                  <a:close/>
                </a:path>
                <a:path w="29209" h="25400">
                  <a:moveTo>
                    <a:pt x="26339" y="20523"/>
                  </a:moveTo>
                  <a:lnTo>
                    <a:pt x="25476" y="20523"/>
                  </a:lnTo>
                  <a:lnTo>
                    <a:pt x="25476" y="21386"/>
                  </a:lnTo>
                  <a:lnTo>
                    <a:pt x="26339" y="21386"/>
                  </a:lnTo>
                  <a:lnTo>
                    <a:pt x="26339" y="20523"/>
                  </a:lnTo>
                  <a:close/>
                </a:path>
                <a:path w="29209" h="25400">
                  <a:moveTo>
                    <a:pt x="26339" y="13817"/>
                  </a:moveTo>
                  <a:lnTo>
                    <a:pt x="25476" y="13817"/>
                  </a:lnTo>
                  <a:lnTo>
                    <a:pt x="25476" y="14681"/>
                  </a:lnTo>
                  <a:lnTo>
                    <a:pt x="26339" y="14681"/>
                  </a:lnTo>
                  <a:lnTo>
                    <a:pt x="26339" y="13817"/>
                  </a:lnTo>
                  <a:close/>
                </a:path>
                <a:path w="29209" h="25400">
                  <a:moveTo>
                    <a:pt x="26339" y="6908"/>
                  </a:moveTo>
                  <a:lnTo>
                    <a:pt x="25476" y="6908"/>
                  </a:lnTo>
                  <a:lnTo>
                    <a:pt x="25476" y="7772"/>
                  </a:lnTo>
                  <a:lnTo>
                    <a:pt x="26339" y="7772"/>
                  </a:lnTo>
                  <a:lnTo>
                    <a:pt x="26339" y="6908"/>
                  </a:lnTo>
                  <a:close/>
                </a:path>
                <a:path w="29209" h="25400">
                  <a:moveTo>
                    <a:pt x="26339" y="0"/>
                  </a:moveTo>
                  <a:lnTo>
                    <a:pt x="25476" y="0"/>
                  </a:lnTo>
                  <a:lnTo>
                    <a:pt x="25476" y="863"/>
                  </a:lnTo>
                  <a:lnTo>
                    <a:pt x="26339" y="863"/>
                  </a:lnTo>
                  <a:lnTo>
                    <a:pt x="26339" y="0"/>
                  </a:lnTo>
                  <a:close/>
                </a:path>
                <a:path w="29209" h="25400">
                  <a:moveTo>
                    <a:pt x="27851" y="17284"/>
                  </a:moveTo>
                  <a:lnTo>
                    <a:pt x="26987" y="17284"/>
                  </a:lnTo>
                  <a:lnTo>
                    <a:pt x="26987" y="18148"/>
                  </a:lnTo>
                  <a:lnTo>
                    <a:pt x="27851" y="18148"/>
                  </a:lnTo>
                  <a:lnTo>
                    <a:pt x="27851" y="17284"/>
                  </a:lnTo>
                  <a:close/>
                </a:path>
                <a:path w="29209" h="25400">
                  <a:moveTo>
                    <a:pt x="27851" y="10363"/>
                  </a:moveTo>
                  <a:lnTo>
                    <a:pt x="26987" y="10363"/>
                  </a:lnTo>
                  <a:lnTo>
                    <a:pt x="26987" y="11226"/>
                  </a:lnTo>
                  <a:lnTo>
                    <a:pt x="27851" y="11226"/>
                  </a:lnTo>
                  <a:lnTo>
                    <a:pt x="27851" y="10363"/>
                  </a:lnTo>
                  <a:close/>
                </a:path>
                <a:path w="29209" h="25400">
                  <a:moveTo>
                    <a:pt x="27851" y="3454"/>
                  </a:moveTo>
                  <a:lnTo>
                    <a:pt x="26987" y="3454"/>
                  </a:lnTo>
                  <a:lnTo>
                    <a:pt x="26987" y="4318"/>
                  </a:lnTo>
                  <a:lnTo>
                    <a:pt x="27851" y="4318"/>
                  </a:lnTo>
                  <a:lnTo>
                    <a:pt x="27851" y="3454"/>
                  </a:lnTo>
                  <a:close/>
                </a:path>
                <a:path w="29209" h="25400">
                  <a:moveTo>
                    <a:pt x="29146" y="20523"/>
                  </a:moveTo>
                  <a:lnTo>
                    <a:pt x="28714" y="20523"/>
                  </a:lnTo>
                  <a:lnTo>
                    <a:pt x="28714" y="21386"/>
                  </a:lnTo>
                  <a:lnTo>
                    <a:pt x="29146" y="21386"/>
                  </a:lnTo>
                  <a:lnTo>
                    <a:pt x="29146" y="20523"/>
                  </a:lnTo>
                  <a:close/>
                </a:path>
                <a:path w="29209" h="25400">
                  <a:moveTo>
                    <a:pt x="29146" y="13817"/>
                  </a:moveTo>
                  <a:lnTo>
                    <a:pt x="28714" y="13817"/>
                  </a:lnTo>
                  <a:lnTo>
                    <a:pt x="28714" y="14681"/>
                  </a:lnTo>
                  <a:lnTo>
                    <a:pt x="29146" y="14681"/>
                  </a:lnTo>
                  <a:lnTo>
                    <a:pt x="29146" y="13817"/>
                  </a:lnTo>
                  <a:close/>
                </a:path>
                <a:path w="29209" h="25400">
                  <a:moveTo>
                    <a:pt x="29146" y="6908"/>
                  </a:moveTo>
                  <a:lnTo>
                    <a:pt x="28714" y="6908"/>
                  </a:lnTo>
                  <a:lnTo>
                    <a:pt x="28714" y="7772"/>
                  </a:lnTo>
                  <a:lnTo>
                    <a:pt x="29146" y="7772"/>
                  </a:lnTo>
                  <a:lnTo>
                    <a:pt x="29146" y="6908"/>
                  </a:lnTo>
                  <a:close/>
                </a:path>
                <a:path w="29209" h="25400">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0" name="object 590"/>
            <p:cNvSpPr/>
            <p:nvPr/>
          </p:nvSpPr>
          <p:spPr>
            <a:xfrm>
              <a:off x="7318743" y="5531002"/>
              <a:ext cx="29209" cy="28575"/>
            </a:xfrm>
            <a:custGeom>
              <a:avLst/>
              <a:gdLst/>
              <a:ahLst/>
              <a:cxnLst/>
              <a:rect l="l" t="t" r="r" b="b"/>
              <a:pathLst>
                <a:path w="29209" h="28575">
                  <a:moveTo>
                    <a:pt x="863" y="23977"/>
                  </a:moveTo>
                  <a:lnTo>
                    <a:pt x="0" y="23977"/>
                  </a:lnTo>
                  <a:lnTo>
                    <a:pt x="0" y="24841"/>
                  </a:lnTo>
                  <a:lnTo>
                    <a:pt x="863" y="24841"/>
                  </a:lnTo>
                  <a:lnTo>
                    <a:pt x="863" y="23977"/>
                  </a:lnTo>
                  <a:close/>
                </a:path>
                <a:path w="29209" h="28575">
                  <a:moveTo>
                    <a:pt x="863" y="17068"/>
                  </a:moveTo>
                  <a:lnTo>
                    <a:pt x="0" y="17068"/>
                  </a:lnTo>
                  <a:lnTo>
                    <a:pt x="0" y="17932"/>
                  </a:lnTo>
                  <a:lnTo>
                    <a:pt x="863" y="17932"/>
                  </a:lnTo>
                  <a:lnTo>
                    <a:pt x="863" y="17068"/>
                  </a:lnTo>
                  <a:close/>
                </a:path>
                <a:path w="29209" h="28575">
                  <a:moveTo>
                    <a:pt x="863" y="10363"/>
                  </a:moveTo>
                  <a:lnTo>
                    <a:pt x="0" y="10363"/>
                  </a:lnTo>
                  <a:lnTo>
                    <a:pt x="0" y="11226"/>
                  </a:lnTo>
                  <a:lnTo>
                    <a:pt x="863" y="11226"/>
                  </a:lnTo>
                  <a:lnTo>
                    <a:pt x="863" y="10363"/>
                  </a:lnTo>
                  <a:close/>
                </a:path>
                <a:path w="29209" h="28575">
                  <a:moveTo>
                    <a:pt x="863" y="3454"/>
                  </a:moveTo>
                  <a:lnTo>
                    <a:pt x="0" y="3454"/>
                  </a:lnTo>
                  <a:lnTo>
                    <a:pt x="0" y="4318"/>
                  </a:lnTo>
                  <a:lnTo>
                    <a:pt x="863" y="4318"/>
                  </a:lnTo>
                  <a:lnTo>
                    <a:pt x="863" y="3454"/>
                  </a:lnTo>
                  <a:close/>
                </a:path>
                <a:path w="29209" h="28575">
                  <a:moveTo>
                    <a:pt x="2374" y="27432"/>
                  </a:moveTo>
                  <a:lnTo>
                    <a:pt x="1511" y="27432"/>
                  </a:lnTo>
                  <a:lnTo>
                    <a:pt x="1511" y="28295"/>
                  </a:lnTo>
                  <a:lnTo>
                    <a:pt x="2374" y="28295"/>
                  </a:lnTo>
                  <a:lnTo>
                    <a:pt x="2374" y="27432"/>
                  </a:lnTo>
                  <a:close/>
                </a:path>
                <a:path w="29209" h="28575">
                  <a:moveTo>
                    <a:pt x="2374" y="20523"/>
                  </a:moveTo>
                  <a:lnTo>
                    <a:pt x="1511" y="20523"/>
                  </a:lnTo>
                  <a:lnTo>
                    <a:pt x="1511" y="21386"/>
                  </a:lnTo>
                  <a:lnTo>
                    <a:pt x="2374" y="21386"/>
                  </a:lnTo>
                  <a:lnTo>
                    <a:pt x="2374" y="20523"/>
                  </a:lnTo>
                  <a:close/>
                </a:path>
                <a:path w="29209" h="28575">
                  <a:moveTo>
                    <a:pt x="2374" y="13830"/>
                  </a:moveTo>
                  <a:lnTo>
                    <a:pt x="1511" y="13830"/>
                  </a:lnTo>
                  <a:lnTo>
                    <a:pt x="1511" y="14693"/>
                  </a:lnTo>
                  <a:lnTo>
                    <a:pt x="2374" y="14693"/>
                  </a:lnTo>
                  <a:lnTo>
                    <a:pt x="2374" y="13830"/>
                  </a:lnTo>
                  <a:close/>
                </a:path>
                <a:path w="29209" h="28575">
                  <a:moveTo>
                    <a:pt x="2374" y="6908"/>
                  </a:moveTo>
                  <a:lnTo>
                    <a:pt x="1511" y="6908"/>
                  </a:lnTo>
                  <a:lnTo>
                    <a:pt x="1511" y="7772"/>
                  </a:lnTo>
                  <a:lnTo>
                    <a:pt x="2374" y="7772"/>
                  </a:lnTo>
                  <a:lnTo>
                    <a:pt x="2374" y="6908"/>
                  </a:lnTo>
                  <a:close/>
                </a:path>
                <a:path w="29209" h="28575">
                  <a:moveTo>
                    <a:pt x="3886" y="23977"/>
                  </a:moveTo>
                  <a:lnTo>
                    <a:pt x="3022" y="23977"/>
                  </a:lnTo>
                  <a:lnTo>
                    <a:pt x="3022" y="24841"/>
                  </a:lnTo>
                  <a:lnTo>
                    <a:pt x="3886" y="24841"/>
                  </a:lnTo>
                  <a:lnTo>
                    <a:pt x="3886" y="23977"/>
                  </a:lnTo>
                  <a:close/>
                </a:path>
                <a:path w="29209" h="28575">
                  <a:moveTo>
                    <a:pt x="3886" y="17068"/>
                  </a:moveTo>
                  <a:lnTo>
                    <a:pt x="3022" y="17068"/>
                  </a:lnTo>
                  <a:lnTo>
                    <a:pt x="3022" y="17932"/>
                  </a:lnTo>
                  <a:lnTo>
                    <a:pt x="3886" y="17932"/>
                  </a:lnTo>
                  <a:lnTo>
                    <a:pt x="3886" y="17068"/>
                  </a:lnTo>
                  <a:close/>
                </a:path>
                <a:path w="29209" h="28575">
                  <a:moveTo>
                    <a:pt x="3886" y="10363"/>
                  </a:moveTo>
                  <a:lnTo>
                    <a:pt x="3022" y="10363"/>
                  </a:lnTo>
                  <a:lnTo>
                    <a:pt x="3022" y="11226"/>
                  </a:lnTo>
                  <a:lnTo>
                    <a:pt x="3886" y="11226"/>
                  </a:lnTo>
                  <a:lnTo>
                    <a:pt x="3886" y="10363"/>
                  </a:lnTo>
                  <a:close/>
                </a:path>
                <a:path w="29209" h="28575">
                  <a:moveTo>
                    <a:pt x="3886" y="3454"/>
                  </a:moveTo>
                  <a:lnTo>
                    <a:pt x="3022" y="3454"/>
                  </a:lnTo>
                  <a:lnTo>
                    <a:pt x="3022" y="4318"/>
                  </a:lnTo>
                  <a:lnTo>
                    <a:pt x="3886" y="4318"/>
                  </a:lnTo>
                  <a:lnTo>
                    <a:pt x="3886" y="3454"/>
                  </a:lnTo>
                  <a:close/>
                </a:path>
                <a:path w="29209" h="28575">
                  <a:moveTo>
                    <a:pt x="5613" y="27432"/>
                  </a:moveTo>
                  <a:lnTo>
                    <a:pt x="4749" y="27432"/>
                  </a:lnTo>
                  <a:lnTo>
                    <a:pt x="4749" y="28295"/>
                  </a:lnTo>
                  <a:lnTo>
                    <a:pt x="5613" y="28295"/>
                  </a:lnTo>
                  <a:lnTo>
                    <a:pt x="5613" y="27432"/>
                  </a:lnTo>
                  <a:close/>
                </a:path>
                <a:path w="29209" h="28575">
                  <a:moveTo>
                    <a:pt x="5613" y="20523"/>
                  </a:moveTo>
                  <a:lnTo>
                    <a:pt x="4749" y="20523"/>
                  </a:lnTo>
                  <a:lnTo>
                    <a:pt x="4749" y="21386"/>
                  </a:lnTo>
                  <a:lnTo>
                    <a:pt x="5613" y="21386"/>
                  </a:lnTo>
                  <a:lnTo>
                    <a:pt x="5613" y="20523"/>
                  </a:lnTo>
                  <a:close/>
                </a:path>
                <a:path w="29209" h="28575">
                  <a:moveTo>
                    <a:pt x="5613" y="13830"/>
                  </a:moveTo>
                  <a:lnTo>
                    <a:pt x="4749" y="13830"/>
                  </a:lnTo>
                  <a:lnTo>
                    <a:pt x="4749" y="14693"/>
                  </a:lnTo>
                  <a:lnTo>
                    <a:pt x="5613" y="14693"/>
                  </a:lnTo>
                  <a:lnTo>
                    <a:pt x="5613" y="13830"/>
                  </a:lnTo>
                  <a:close/>
                </a:path>
                <a:path w="29209" h="28575">
                  <a:moveTo>
                    <a:pt x="5613" y="6908"/>
                  </a:moveTo>
                  <a:lnTo>
                    <a:pt x="4749" y="6908"/>
                  </a:lnTo>
                  <a:lnTo>
                    <a:pt x="4749" y="7772"/>
                  </a:lnTo>
                  <a:lnTo>
                    <a:pt x="5613" y="7772"/>
                  </a:lnTo>
                  <a:lnTo>
                    <a:pt x="5613" y="6908"/>
                  </a:lnTo>
                  <a:close/>
                </a:path>
                <a:path w="29209" h="28575">
                  <a:moveTo>
                    <a:pt x="7124" y="23977"/>
                  </a:moveTo>
                  <a:lnTo>
                    <a:pt x="6261" y="23977"/>
                  </a:lnTo>
                  <a:lnTo>
                    <a:pt x="6261" y="24841"/>
                  </a:lnTo>
                  <a:lnTo>
                    <a:pt x="7124" y="24841"/>
                  </a:lnTo>
                  <a:lnTo>
                    <a:pt x="7124" y="23977"/>
                  </a:lnTo>
                  <a:close/>
                </a:path>
                <a:path w="29209" h="28575">
                  <a:moveTo>
                    <a:pt x="7124" y="17068"/>
                  </a:moveTo>
                  <a:lnTo>
                    <a:pt x="6261" y="17068"/>
                  </a:lnTo>
                  <a:lnTo>
                    <a:pt x="6261" y="17932"/>
                  </a:lnTo>
                  <a:lnTo>
                    <a:pt x="7124" y="17932"/>
                  </a:lnTo>
                  <a:lnTo>
                    <a:pt x="7124" y="17068"/>
                  </a:lnTo>
                  <a:close/>
                </a:path>
                <a:path w="29209" h="28575">
                  <a:moveTo>
                    <a:pt x="7124" y="10363"/>
                  </a:moveTo>
                  <a:lnTo>
                    <a:pt x="6261" y="10363"/>
                  </a:lnTo>
                  <a:lnTo>
                    <a:pt x="6261" y="11226"/>
                  </a:lnTo>
                  <a:lnTo>
                    <a:pt x="7124" y="11226"/>
                  </a:lnTo>
                  <a:lnTo>
                    <a:pt x="7124" y="10363"/>
                  </a:lnTo>
                  <a:close/>
                </a:path>
                <a:path w="29209" h="28575">
                  <a:moveTo>
                    <a:pt x="7124" y="3454"/>
                  </a:moveTo>
                  <a:lnTo>
                    <a:pt x="6261" y="3454"/>
                  </a:lnTo>
                  <a:lnTo>
                    <a:pt x="6261" y="4318"/>
                  </a:lnTo>
                  <a:lnTo>
                    <a:pt x="7124" y="4318"/>
                  </a:lnTo>
                  <a:lnTo>
                    <a:pt x="7124" y="3454"/>
                  </a:lnTo>
                  <a:close/>
                </a:path>
                <a:path w="29209" h="28575">
                  <a:moveTo>
                    <a:pt x="8851" y="20523"/>
                  </a:moveTo>
                  <a:lnTo>
                    <a:pt x="7988" y="20523"/>
                  </a:lnTo>
                  <a:lnTo>
                    <a:pt x="7988" y="21386"/>
                  </a:lnTo>
                  <a:lnTo>
                    <a:pt x="8851" y="21386"/>
                  </a:lnTo>
                  <a:lnTo>
                    <a:pt x="8851" y="20523"/>
                  </a:lnTo>
                  <a:close/>
                </a:path>
                <a:path w="29209" h="28575">
                  <a:moveTo>
                    <a:pt x="8851" y="13830"/>
                  </a:moveTo>
                  <a:lnTo>
                    <a:pt x="7988" y="13830"/>
                  </a:lnTo>
                  <a:lnTo>
                    <a:pt x="7988" y="14693"/>
                  </a:lnTo>
                  <a:lnTo>
                    <a:pt x="8851" y="14693"/>
                  </a:lnTo>
                  <a:lnTo>
                    <a:pt x="8851" y="13830"/>
                  </a:lnTo>
                  <a:close/>
                </a:path>
                <a:path w="29209" h="28575">
                  <a:moveTo>
                    <a:pt x="8851" y="6908"/>
                  </a:moveTo>
                  <a:lnTo>
                    <a:pt x="7988" y="6908"/>
                  </a:lnTo>
                  <a:lnTo>
                    <a:pt x="7988" y="7772"/>
                  </a:lnTo>
                  <a:lnTo>
                    <a:pt x="8851" y="7772"/>
                  </a:lnTo>
                  <a:lnTo>
                    <a:pt x="8851" y="6908"/>
                  </a:lnTo>
                  <a:close/>
                </a:path>
                <a:path w="29209" h="28575">
                  <a:moveTo>
                    <a:pt x="10363" y="23977"/>
                  </a:moveTo>
                  <a:lnTo>
                    <a:pt x="9499" y="23977"/>
                  </a:lnTo>
                  <a:lnTo>
                    <a:pt x="9499" y="24841"/>
                  </a:lnTo>
                  <a:lnTo>
                    <a:pt x="10363" y="24841"/>
                  </a:lnTo>
                  <a:lnTo>
                    <a:pt x="10363" y="23977"/>
                  </a:lnTo>
                  <a:close/>
                </a:path>
                <a:path w="29209" h="28575">
                  <a:moveTo>
                    <a:pt x="10363" y="17068"/>
                  </a:moveTo>
                  <a:lnTo>
                    <a:pt x="9499" y="17068"/>
                  </a:lnTo>
                  <a:lnTo>
                    <a:pt x="9499" y="17932"/>
                  </a:lnTo>
                  <a:lnTo>
                    <a:pt x="10363" y="17932"/>
                  </a:lnTo>
                  <a:lnTo>
                    <a:pt x="10363" y="17068"/>
                  </a:lnTo>
                  <a:close/>
                </a:path>
                <a:path w="29209" h="28575">
                  <a:moveTo>
                    <a:pt x="10363" y="10363"/>
                  </a:moveTo>
                  <a:lnTo>
                    <a:pt x="9499" y="10363"/>
                  </a:lnTo>
                  <a:lnTo>
                    <a:pt x="9499" y="11226"/>
                  </a:lnTo>
                  <a:lnTo>
                    <a:pt x="10363" y="11226"/>
                  </a:lnTo>
                  <a:lnTo>
                    <a:pt x="10363" y="10363"/>
                  </a:lnTo>
                  <a:close/>
                </a:path>
                <a:path w="29209" h="28575">
                  <a:moveTo>
                    <a:pt x="10363" y="3454"/>
                  </a:moveTo>
                  <a:lnTo>
                    <a:pt x="9499" y="3454"/>
                  </a:lnTo>
                  <a:lnTo>
                    <a:pt x="9499" y="4318"/>
                  </a:lnTo>
                  <a:lnTo>
                    <a:pt x="10363" y="4318"/>
                  </a:lnTo>
                  <a:lnTo>
                    <a:pt x="10363" y="3454"/>
                  </a:lnTo>
                  <a:close/>
                </a:path>
                <a:path w="29209" h="28575">
                  <a:moveTo>
                    <a:pt x="11874" y="20523"/>
                  </a:moveTo>
                  <a:lnTo>
                    <a:pt x="11010" y="20523"/>
                  </a:lnTo>
                  <a:lnTo>
                    <a:pt x="11010" y="21386"/>
                  </a:lnTo>
                  <a:lnTo>
                    <a:pt x="11874" y="21386"/>
                  </a:lnTo>
                  <a:lnTo>
                    <a:pt x="11874" y="20523"/>
                  </a:lnTo>
                  <a:close/>
                </a:path>
                <a:path w="29209" h="28575">
                  <a:moveTo>
                    <a:pt x="11874" y="13830"/>
                  </a:moveTo>
                  <a:lnTo>
                    <a:pt x="11010" y="13830"/>
                  </a:lnTo>
                  <a:lnTo>
                    <a:pt x="11010" y="14693"/>
                  </a:lnTo>
                  <a:lnTo>
                    <a:pt x="11874" y="14693"/>
                  </a:lnTo>
                  <a:lnTo>
                    <a:pt x="11874" y="13830"/>
                  </a:lnTo>
                  <a:close/>
                </a:path>
                <a:path w="29209" h="28575">
                  <a:moveTo>
                    <a:pt x="11874" y="6908"/>
                  </a:moveTo>
                  <a:lnTo>
                    <a:pt x="11010" y="6908"/>
                  </a:lnTo>
                  <a:lnTo>
                    <a:pt x="11010" y="7772"/>
                  </a:lnTo>
                  <a:lnTo>
                    <a:pt x="11874" y="7772"/>
                  </a:lnTo>
                  <a:lnTo>
                    <a:pt x="11874" y="6908"/>
                  </a:lnTo>
                  <a:close/>
                </a:path>
                <a:path w="29209" h="28575">
                  <a:moveTo>
                    <a:pt x="13601" y="23977"/>
                  </a:moveTo>
                  <a:lnTo>
                    <a:pt x="12738" y="23977"/>
                  </a:lnTo>
                  <a:lnTo>
                    <a:pt x="12738" y="24841"/>
                  </a:lnTo>
                  <a:lnTo>
                    <a:pt x="13601" y="24841"/>
                  </a:lnTo>
                  <a:lnTo>
                    <a:pt x="13601" y="23977"/>
                  </a:lnTo>
                  <a:close/>
                </a:path>
                <a:path w="29209" h="28575">
                  <a:moveTo>
                    <a:pt x="13601" y="17068"/>
                  </a:moveTo>
                  <a:lnTo>
                    <a:pt x="12738" y="17068"/>
                  </a:lnTo>
                  <a:lnTo>
                    <a:pt x="12738" y="17932"/>
                  </a:lnTo>
                  <a:lnTo>
                    <a:pt x="13601" y="17932"/>
                  </a:lnTo>
                  <a:lnTo>
                    <a:pt x="13601" y="17068"/>
                  </a:lnTo>
                  <a:close/>
                </a:path>
                <a:path w="29209" h="28575">
                  <a:moveTo>
                    <a:pt x="13601" y="10363"/>
                  </a:moveTo>
                  <a:lnTo>
                    <a:pt x="12738" y="10363"/>
                  </a:lnTo>
                  <a:lnTo>
                    <a:pt x="12738" y="11226"/>
                  </a:lnTo>
                  <a:lnTo>
                    <a:pt x="13601" y="11226"/>
                  </a:lnTo>
                  <a:lnTo>
                    <a:pt x="13601" y="10363"/>
                  </a:lnTo>
                  <a:close/>
                </a:path>
                <a:path w="29209" h="28575">
                  <a:moveTo>
                    <a:pt x="13601" y="3454"/>
                  </a:moveTo>
                  <a:lnTo>
                    <a:pt x="12738" y="3454"/>
                  </a:lnTo>
                  <a:lnTo>
                    <a:pt x="12738" y="4318"/>
                  </a:lnTo>
                  <a:lnTo>
                    <a:pt x="13601" y="4318"/>
                  </a:lnTo>
                  <a:lnTo>
                    <a:pt x="13601" y="3454"/>
                  </a:lnTo>
                  <a:close/>
                </a:path>
                <a:path w="29209" h="28575">
                  <a:moveTo>
                    <a:pt x="15113" y="20523"/>
                  </a:moveTo>
                  <a:lnTo>
                    <a:pt x="14249" y="20523"/>
                  </a:lnTo>
                  <a:lnTo>
                    <a:pt x="14249" y="21386"/>
                  </a:lnTo>
                  <a:lnTo>
                    <a:pt x="15113" y="21386"/>
                  </a:lnTo>
                  <a:lnTo>
                    <a:pt x="15113" y="20523"/>
                  </a:lnTo>
                  <a:close/>
                </a:path>
                <a:path w="29209" h="28575">
                  <a:moveTo>
                    <a:pt x="15113" y="13830"/>
                  </a:moveTo>
                  <a:lnTo>
                    <a:pt x="14249" y="13830"/>
                  </a:lnTo>
                  <a:lnTo>
                    <a:pt x="14249" y="14693"/>
                  </a:lnTo>
                  <a:lnTo>
                    <a:pt x="15113" y="14693"/>
                  </a:lnTo>
                  <a:lnTo>
                    <a:pt x="15113" y="13830"/>
                  </a:lnTo>
                  <a:close/>
                </a:path>
                <a:path w="29209" h="28575">
                  <a:moveTo>
                    <a:pt x="15113" y="6908"/>
                  </a:moveTo>
                  <a:lnTo>
                    <a:pt x="14249" y="6908"/>
                  </a:lnTo>
                  <a:lnTo>
                    <a:pt x="14249" y="7772"/>
                  </a:lnTo>
                  <a:lnTo>
                    <a:pt x="15113" y="7772"/>
                  </a:lnTo>
                  <a:lnTo>
                    <a:pt x="15113" y="6908"/>
                  </a:lnTo>
                  <a:close/>
                </a:path>
                <a:path w="29209" h="28575">
                  <a:moveTo>
                    <a:pt x="16840" y="23977"/>
                  </a:moveTo>
                  <a:lnTo>
                    <a:pt x="15976" y="23977"/>
                  </a:lnTo>
                  <a:lnTo>
                    <a:pt x="15976" y="24841"/>
                  </a:lnTo>
                  <a:lnTo>
                    <a:pt x="16840" y="24841"/>
                  </a:lnTo>
                  <a:lnTo>
                    <a:pt x="16840" y="23977"/>
                  </a:lnTo>
                  <a:close/>
                </a:path>
                <a:path w="29209" h="28575">
                  <a:moveTo>
                    <a:pt x="16840" y="17068"/>
                  </a:moveTo>
                  <a:lnTo>
                    <a:pt x="15976" y="17068"/>
                  </a:lnTo>
                  <a:lnTo>
                    <a:pt x="15976" y="17932"/>
                  </a:lnTo>
                  <a:lnTo>
                    <a:pt x="16840" y="17932"/>
                  </a:lnTo>
                  <a:lnTo>
                    <a:pt x="16840" y="17068"/>
                  </a:lnTo>
                  <a:close/>
                </a:path>
                <a:path w="29209" h="28575">
                  <a:moveTo>
                    <a:pt x="16840" y="10363"/>
                  </a:moveTo>
                  <a:lnTo>
                    <a:pt x="15976" y="10363"/>
                  </a:lnTo>
                  <a:lnTo>
                    <a:pt x="15976" y="11226"/>
                  </a:lnTo>
                  <a:lnTo>
                    <a:pt x="16840" y="11226"/>
                  </a:lnTo>
                  <a:lnTo>
                    <a:pt x="16840" y="10363"/>
                  </a:lnTo>
                  <a:close/>
                </a:path>
                <a:path w="29209" h="28575">
                  <a:moveTo>
                    <a:pt x="16840" y="3454"/>
                  </a:moveTo>
                  <a:lnTo>
                    <a:pt x="15976" y="3454"/>
                  </a:lnTo>
                  <a:lnTo>
                    <a:pt x="15976" y="4318"/>
                  </a:lnTo>
                  <a:lnTo>
                    <a:pt x="16840" y="4318"/>
                  </a:lnTo>
                  <a:lnTo>
                    <a:pt x="16840" y="3454"/>
                  </a:lnTo>
                  <a:close/>
                </a:path>
                <a:path w="29209" h="28575">
                  <a:moveTo>
                    <a:pt x="18351" y="20523"/>
                  </a:moveTo>
                  <a:lnTo>
                    <a:pt x="17487" y="20523"/>
                  </a:lnTo>
                  <a:lnTo>
                    <a:pt x="17487" y="21386"/>
                  </a:lnTo>
                  <a:lnTo>
                    <a:pt x="18351" y="21386"/>
                  </a:lnTo>
                  <a:lnTo>
                    <a:pt x="18351" y="20523"/>
                  </a:lnTo>
                  <a:close/>
                </a:path>
                <a:path w="29209" h="28575">
                  <a:moveTo>
                    <a:pt x="18351" y="13830"/>
                  </a:moveTo>
                  <a:lnTo>
                    <a:pt x="17487" y="13830"/>
                  </a:lnTo>
                  <a:lnTo>
                    <a:pt x="17487" y="14693"/>
                  </a:lnTo>
                  <a:lnTo>
                    <a:pt x="18351" y="14693"/>
                  </a:lnTo>
                  <a:lnTo>
                    <a:pt x="18351" y="13830"/>
                  </a:lnTo>
                  <a:close/>
                </a:path>
                <a:path w="29209" h="28575">
                  <a:moveTo>
                    <a:pt x="18351" y="6908"/>
                  </a:moveTo>
                  <a:lnTo>
                    <a:pt x="17487" y="6908"/>
                  </a:lnTo>
                  <a:lnTo>
                    <a:pt x="17487" y="7772"/>
                  </a:lnTo>
                  <a:lnTo>
                    <a:pt x="18351" y="7772"/>
                  </a:lnTo>
                  <a:lnTo>
                    <a:pt x="18351" y="6908"/>
                  </a:lnTo>
                  <a:close/>
                </a:path>
                <a:path w="29209" h="28575">
                  <a:moveTo>
                    <a:pt x="19862" y="23977"/>
                  </a:moveTo>
                  <a:lnTo>
                    <a:pt x="18999" y="23977"/>
                  </a:lnTo>
                  <a:lnTo>
                    <a:pt x="18999" y="24841"/>
                  </a:lnTo>
                  <a:lnTo>
                    <a:pt x="19862" y="24841"/>
                  </a:lnTo>
                  <a:lnTo>
                    <a:pt x="19862" y="23977"/>
                  </a:lnTo>
                  <a:close/>
                </a:path>
                <a:path w="29209" h="28575">
                  <a:moveTo>
                    <a:pt x="19862" y="17068"/>
                  </a:moveTo>
                  <a:lnTo>
                    <a:pt x="18999" y="17068"/>
                  </a:lnTo>
                  <a:lnTo>
                    <a:pt x="18999" y="17932"/>
                  </a:lnTo>
                  <a:lnTo>
                    <a:pt x="19862" y="17932"/>
                  </a:lnTo>
                  <a:lnTo>
                    <a:pt x="19862" y="17068"/>
                  </a:lnTo>
                  <a:close/>
                </a:path>
                <a:path w="29209" h="28575">
                  <a:moveTo>
                    <a:pt x="19862" y="10363"/>
                  </a:moveTo>
                  <a:lnTo>
                    <a:pt x="18999" y="10363"/>
                  </a:lnTo>
                  <a:lnTo>
                    <a:pt x="18999" y="11226"/>
                  </a:lnTo>
                  <a:lnTo>
                    <a:pt x="19862" y="11226"/>
                  </a:lnTo>
                  <a:lnTo>
                    <a:pt x="19862" y="10363"/>
                  </a:lnTo>
                  <a:close/>
                </a:path>
                <a:path w="29209" h="28575">
                  <a:moveTo>
                    <a:pt x="19862" y="3454"/>
                  </a:moveTo>
                  <a:lnTo>
                    <a:pt x="18999" y="3454"/>
                  </a:lnTo>
                  <a:lnTo>
                    <a:pt x="18999" y="4318"/>
                  </a:lnTo>
                  <a:lnTo>
                    <a:pt x="19862" y="4318"/>
                  </a:lnTo>
                  <a:lnTo>
                    <a:pt x="19862" y="3454"/>
                  </a:lnTo>
                  <a:close/>
                </a:path>
                <a:path w="29209" h="28575">
                  <a:moveTo>
                    <a:pt x="21590" y="20523"/>
                  </a:moveTo>
                  <a:lnTo>
                    <a:pt x="20726" y="20523"/>
                  </a:lnTo>
                  <a:lnTo>
                    <a:pt x="20726" y="21386"/>
                  </a:lnTo>
                  <a:lnTo>
                    <a:pt x="21590" y="21386"/>
                  </a:lnTo>
                  <a:lnTo>
                    <a:pt x="21590" y="20523"/>
                  </a:lnTo>
                  <a:close/>
                </a:path>
                <a:path w="29209" h="28575">
                  <a:moveTo>
                    <a:pt x="21590" y="13830"/>
                  </a:moveTo>
                  <a:lnTo>
                    <a:pt x="20726" y="13830"/>
                  </a:lnTo>
                  <a:lnTo>
                    <a:pt x="20726" y="14693"/>
                  </a:lnTo>
                  <a:lnTo>
                    <a:pt x="21590" y="14693"/>
                  </a:lnTo>
                  <a:lnTo>
                    <a:pt x="21590" y="13830"/>
                  </a:lnTo>
                  <a:close/>
                </a:path>
                <a:path w="29209" h="28575">
                  <a:moveTo>
                    <a:pt x="21590" y="6908"/>
                  </a:moveTo>
                  <a:lnTo>
                    <a:pt x="20726" y="6908"/>
                  </a:lnTo>
                  <a:lnTo>
                    <a:pt x="20726" y="7772"/>
                  </a:lnTo>
                  <a:lnTo>
                    <a:pt x="21590" y="7772"/>
                  </a:lnTo>
                  <a:lnTo>
                    <a:pt x="21590" y="6908"/>
                  </a:lnTo>
                  <a:close/>
                </a:path>
                <a:path w="29209" h="28575">
                  <a:moveTo>
                    <a:pt x="23101" y="23977"/>
                  </a:moveTo>
                  <a:lnTo>
                    <a:pt x="22237" y="23977"/>
                  </a:lnTo>
                  <a:lnTo>
                    <a:pt x="22237" y="24841"/>
                  </a:lnTo>
                  <a:lnTo>
                    <a:pt x="23101" y="24841"/>
                  </a:lnTo>
                  <a:lnTo>
                    <a:pt x="23101" y="23977"/>
                  </a:lnTo>
                  <a:close/>
                </a:path>
                <a:path w="29209" h="28575">
                  <a:moveTo>
                    <a:pt x="23101" y="17068"/>
                  </a:moveTo>
                  <a:lnTo>
                    <a:pt x="22237" y="17068"/>
                  </a:lnTo>
                  <a:lnTo>
                    <a:pt x="22237" y="17932"/>
                  </a:lnTo>
                  <a:lnTo>
                    <a:pt x="23101" y="17932"/>
                  </a:lnTo>
                  <a:lnTo>
                    <a:pt x="23101" y="17068"/>
                  </a:lnTo>
                  <a:close/>
                </a:path>
                <a:path w="29209" h="28575">
                  <a:moveTo>
                    <a:pt x="23101" y="10363"/>
                  </a:moveTo>
                  <a:lnTo>
                    <a:pt x="22237" y="10363"/>
                  </a:lnTo>
                  <a:lnTo>
                    <a:pt x="22237" y="11226"/>
                  </a:lnTo>
                  <a:lnTo>
                    <a:pt x="23101" y="11226"/>
                  </a:lnTo>
                  <a:lnTo>
                    <a:pt x="23101" y="10363"/>
                  </a:lnTo>
                  <a:close/>
                </a:path>
                <a:path w="29209" h="28575">
                  <a:moveTo>
                    <a:pt x="23101" y="3454"/>
                  </a:moveTo>
                  <a:lnTo>
                    <a:pt x="22237" y="3454"/>
                  </a:lnTo>
                  <a:lnTo>
                    <a:pt x="22237" y="4318"/>
                  </a:lnTo>
                  <a:lnTo>
                    <a:pt x="23101" y="4318"/>
                  </a:lnTo>
                  <a:lnTo>
                    <a:pt x="23101" y="3454"/>
                  </a:lnTo>
                  <a:close/>
                </a:path>
                <a:path w="29209" h="28575">
                  <a:moveTo>
                    <a:pt x="24828" y="20523"/>
                  </a:moveTo>
                  <a:lnTo>
                    <a:pt x="23964" y="20523"/>
                  </a:lnTo>
                  <a:lnTo>
                    <a:pt x="23964" y="21386"/>
                  </a:lnTo>
                  <a:lnTo>
                    <a:pt x="24828" y="21386"/>
                  </a:lnTo>
                  <a:lnTo>
                    <a:pt x="24828" y="20523"/>
                  </a:lnTo>
                  <a:close/>
                </a:path>
                <a:path w="29209" h="28575">
                  <a:moveTo>
                    <a:pt x="24828" y="13830"/>
                  </a:moveTo>
                  <a:lnTo>
                    <a:pt x="23964" y="13830"/>
                  </a:lnTo>
                  <a:lnTo>
                    <a:pt x="23964" y="14693"/>
                  </a:lnTo>
                  <a:lnTo>
                    <a:pt x="24828" y="14693"/>
                  </a:lnTo>
                  <a:lnTo>
                    <a:pt x="24828" y="13830"/>
                  </a:lnTo>
                  <a:close/>
                </a:path>
                <a:path w="29209" h="28575">
                  <a:moveTo>
                    <a:pt x="24828" y="6908"/>
                  </a:moveTo>
                  <a:lnTo>
                    <a:pt x="23964" y="6908"/>
                  </a:lnTo>
                  <a:lnTo>
                    <a:pt x="23964" y="7772"/>
                  </a:lnTo>
                  <a:lnTo>
                    <a:pt x="24828" y="7772"/>
                  </a:lnTo>
                  <a:lnTo>
                    <a:pt x="24828" y="6908"/>
                  </a:lnTo>
                  <a:close/>
                </a:path>
                <a:path w="29209" h="28575">
                  <a:moveTo>
                    <a:pt x="24828" y="0"/>
                  </a:moveTo>
                  <a:lnTo>
                    <a:pt x="23964" y="0"/>
                  </a:lnTo>
                  <a:lnTo>
                    <a:pt x="23964" y="863"/>
                  </a:lnTo>
                  <a:lnTo>
                    <a:pt x="24828" y="863"/>
                  </a:lnTo>
                  <a:lnTo>
                    <a:pt x="24828" y="0"/>
                  </a:lnTo>
                  <a:close/>
                </a:path>
                <a:path w="29209" h="28575">
                  <a:moveTo>
                    <a:pt x="26339" y="23977"/>
                  </a:moveTo>
                  <a:lnTo>
                    <a:pt x="25476" y="23977"/>
                  </a:lnTo>
                  <a:lnTo>
                    <a:pt x="25476" y="24841"/>
                  </a:lnTo>
                  <a:lnTo>
                    <a:pt x="26339" y="24841"/>
                  </a:lnTo>
                  <a:lnTo>
                    <a:pt x="26339" y="23977"/>
                  </a:lnTo>
                  <a:close/>
                </a:path>
                <a:path w="29209" h="28575">
                  <a:moveTo>
                    <a:pt x="26339" y="17068"/>
                  </a:moveTo>
                  <a:lnTo>
                    <a:pt x="25476" y="17068"/>
                  </a:lnTo>
                  <a:lnTo>
                    <a:pt x="25476" y="17932"/>
                  </a:lnTo>
                  <a:lnTo>
                    <a:pt x="26339" y="17932"/>
                  </a:lnTo>
                  <a:lnTo>
                    <a:pt x="26339" y="17068"/>
                  </a:lnTo>
                  <a:close/>
                </a:path>
                <a:path w="29209" h="28575">
                  <a:moveTo>
                    <a:pt x="26339" y="10363"/>
                  </a:moveTo>
                  <a:lnTo>
                    <a:pt x="25476" y="10363"/>
                  </a:lnTo>
                  <a:lnTo>
                    <a:pt x="25476" y="11226"/>
                  </a:lnTo>
                  <a:lnTo>
                    <a:pt x="26339" y="11226"/>
                  </a:lnTo>
                  <a:lnTo>
                    <a:pt x="26339" y="10363"/>
                  </a:lnTo>
                  <a:close/>
                </a:path>
                <a:path w="29209" h="28575">
                  <a:moveTo>
                    <a:pt x="26339" y="3454"/>
                  </a:moveTo>
                  <a:lnTo>
                    <a:pt x="25476" y="3454"/>
                  </a:lnTo>
                  <a:lnTo>
                    <a:pt x="25476" y="4318"/>
                  </a:lnTo>
                  <a:lnTo>
                    <a:pt x="26339" y="4318"/>
                  </a:lnTo>
                  <a:lnTo>
                    <a:pt x="26339" y="3454"/>
                  </a:lnTo>
                  <a:close/>
                </a:path>
                <a:path w="29209" h="28575">
                  <a:moveTo>
                    <a:pt x="27851" y="20523"/>
                  </a:moveTo>
                  <a:lnTo>
                    <a:pt x="26987" y="20523"/>
                  </a:lnTo>
                  <a:lnTo>
                    <a:pt x="26987" y="21386"/>
                  </a:lnTo>
                  <a:lnTo>
                    <a:pt x="27851" y="21386"/>
                  </a:lnTo>
                  <a:lnTo>
                    <a:pt x="27851" y="20523"/>
                  </a:lnTo>
                  <a:close/>
                </a:path>
                <a:path w="29209" h="28575">
                  <a:moveTo>
                    <a:pt x="27851" y="13830"/>
                  </a:moveTo>
                  <a:lnTo>
                    <a:pt x="26987" y="13830"/>
                  </a:lnTo>
                  <a:lnTo>
                    <a:pt x="26987" y="14693"/>
                  </a:lnTo>
                  <a:lnTo>
                    <a:pt x="27851" y="14693"/>
                  </a:lnTo>
                  <a:lnTo>
                    <a:pt x="27851" y="13830"/>
                  </a:lnTo>
                  <a:close/>
                </a:path>
                <a:path w="29209" h="28575">
                  <a:moveTo>
                    <a:pt x="27851" y="6908"/>
                  </a:moveTo>
                  <a:lnTo>
                    <a:pt x="26987" y="6908"/>
                  </a:lnTo>
                  <a:lnTo>
                    <a:pt x="26987" y="7772"/>
                  </a:lnTo>
                  <a:lnTo>
                    <a:pt x="27851" y="7772"/>
                  </a:lnTo>
                  <a:lnTo>
                    <a:pt x="27851" y="6908"/>
                  </a:lnTo>
                  <a:close/>
                </a:path>
                <a:path w="29209" h="28575">
                  <a:moveTo>
                    <a:pt x="27851" y="0"/>
                  </a:moveTo>
                  <a:lnTo>
                    <a:pt x="26987" y="0"/>
                  </a:lnTo>
                  <a:lnTo>
                    <a:pt x="26987" y="863"/>
                  </a:lnTo>
                  <a:lnTo>
                    <a:pt x="27851" y="863"/>
                  </a:lnTo>
                  <a:lnTo>
                    <a:pt x="27851" y="0"/>
                  </a:lnTo>
                  <a:close/>
                </a:path>
                <a:path w="29209" h="28575">
                  <a:moveTo>
                    <a:pt x="29146" y="23977"/>
                  </a:moveTo>
                  <a:lnTo>
                    <a:pt x="28714" y="23977"/>
                  </a:lnTo>
                  <a:lnTo>
                    <a:pt x="28714" y="24841"/>
                  </a:lnTo>
                  <a:lnTo>
                    <a:pt x="29146" y="24841"/>
                  </a:lnTo>
                  <a:lnTo>
                    <a:pt x="29146" y="23977"/>
                  </a:lnTo>
                  <a:close/>
                </a:path>
                <a:path w="29209" h="28575">
                  <a:moveTo>
                    <a:pt x="29146" y="17068"/>
                  </a:moveTo>
                  <a:lnTo>
                    <a:pt x="28714" y="17068"/>
                  </a:lnTo>
                  <a:lnTo>
                    <a:pt x="28714" y="17932"/>
                  </a:lnTo>
                  <a:lnTo>
                    <a:pt x="29146" y="17932"/>
                  </a:lnTo>
                  <a:lnTo>
                    <a:pt x="29146" y="17068"/>
                  </a:lnTo>
                  <a:close/>
                </a:path>
                <a:path w="29209" h="28575">
                  <a:moveTo>
                    <a:pt x="29146" y="10363"/>
                  </a:moveTo>
                  <a:lnTo>
                    <a:pt x="28714" y="10363"/>
                  </a:lnTo>
                  <a:lnTo>
                    <a:pt x="28714" y="11226"/>
                  </a:lnTo>
                  <a:lnTo>
                    <a:pt x="29146" y="11226"/>
                  </a:lnTo>
                  <a:lnTo>
                    <a:pt x="29146" y="10363"/>
                  </a:lnTo>
                  <a:close/>
                </a:path>
                <a:path w="29209" h="28575">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1" name="object 591"/>
            <p:cNvSpPr/>
            <p:nvPr/>
          </p:nvSpPr>
          <p:spPr>
            <a:xfrm>
              <a:off x="7318743" y="5558434"/>
              <a:ext cx="29209" cy="25400"/>
            </a:xfrm>
            <a:custGeom>
              <a:avLst/>
              <a:gdLst/>
              <a:ahLst/>
              <a:cxnLst/>
              <a:rect l="l" t="t" r="r" b="b"/>
              <a:pathLst>
                <a:path w="29209" h="25400">
                  <a:moveTo>
                    <a:pt x="863" y="23977"/>
                  </a:moveTo>
                  <a:lnTo>
                    <a:pt x="0" y="23977"/>
                  </a:lnTo>
                  <a:lnTo>
                    <a:pt x="0" y="24841"/>
                  </a:lnTo>
                  <a:lnTo>
                    <a:pt x="863" y="24841"/>
                  </a:lnTo>
                  <a:lnTo>
                    <a:pt x="863" y="23977"/>
                  </a:lnTo>
                  <a:close/>
                </a:path>
                <a:path w="29209" h="25400">
                  <a:moveTo>
                    <a:pt x="863" y="17068"/>
                  </a:moveTo>
                  <a:lnTo>
                    <a:pt x="0" y="17068"/>
                  </a:lnTo>
                  <a:lnTo>
                    <a:pt x="0" y="17932"/>
                  </a:lnTo>
                  <a:lnTo>
                    <a:pt x="863" y="17932"/>
                  </a:lnTo>
                  <a:lnTo>
                    <a:pt x="863" y="17068"/>
                  </a:lnTo>
                  <a:close/>
                </a:path>
                <a:path w="29209" h="25400">
                  <a:moveTo>
                    <a:pt x="863" y="10160"/>
                  </a:moveTo>
                  <a:lnTo>
                    <a:pt x="0" y="10160"/>
                  </a:lnTo>
                  <a:lnTo>
                    <a:pt x="0" y="11023"/>
                  </a:lnTo>
                  <a:lnTo>
                    <a:pt x="863" y="11023"/>
                  </a:lnTo>
                  <a:lnTo>
                    <a:pt x="863" y="10160"/>
                  </a:lnTo>
                  <a:close/>
                </a:path>
                <a:path w="29209" h="25400">
                  <a:moveTo>
                    <a:pt x="863" y="3454"/>
                  </a:moveTo>
                  <a:lnTo>
                    <a:pt x="0" y="3454"/>
                  </a:lnTo>
                  <a:lnTo>
                    <a:pt x="0" y="4318"/>
                  </a:lnTo>
                  <a:lnTo>
                    <a:pt x="863" y="4318"/>
                  </a:lnTo>
                  <a:lnTo>
                    <a:pt x="863" y="3454"/>
                  </a:lnTo>
                  <a:close/>
                </a:path>
                <a:path w="29209" h="25400">
                  <a:moveTo>
                    <a:pt x="2374" y="20523"/>
                  </a:moveTo>
                  <a:lnTo>
                    <a:pt x="1511" y="20523"/>
                  </a:lnTo>
                  <a:lnTo>
                    <a:pt x="1511" y="21386"/>
                  </a:lnTo>
                  <a:lnTo>
                    <a:pt x="2374" y="21386"/>
                  </a:lnTo>
                  <a:lnTo>
                    <a:pt x="2374" y="20523"/>
                  </a:lnTo>
                  <a:close/>
                </a:path>
                <a:path w="29209" h="25400">
                  <a:moveTo>
                    <a:pt x="2374" y="13614"/>
                  </a:moveTo>
                  <a:lnTo>
                    <a:pt x="1511" y="13614"/>
                  </a:lnTo>
                  <a:lnTo>
                    <a:pt x="1511" y="14478"/>
                  </a:lnTo>
                  <a:lnTo>
                    <a:pt x="2374" y="14478"/>
                  </a:lnTo>
                  <a:lnTo>
                    <a:pt x="2374" y="13614"/>
                  </a:lnTo>
                  <a:close/>
                </a:path>
                <a:path w="29209" h="25400">
                  <a:moveTo>
                    <a:pt x="2374" y="6705"/>
                  </a:moveTo>
                  <a:lnTo>
                    <a:pt x="1511" y="6705"/>
                  </a:lnTo>
                  <a:lnTo>
                    <a:pt x="1511" y="7569"/>
                  </a:lnTo>
                  <a:lnTo>
                    <a:pt x="2374" y="7569"/>
                  </a:lnTo>
                  <a:lnTo>
                    <a:pt x="2374" y="6705"/>
                  </a:lnTo>
                  <a:close/>
                </a:path>
                <a:path w="29209" h="25400">
                  <a:moveTo>
                    <a:pt x="3886" y="23977"/>
                  </a:moveTo>
                  <a:lnTo>
                    <a:pt x="3022" y="23977"/>
                  </a:lnTo>
                  <a:lnTo>
                    <a:pt x="3022" y="24841"/>
                  </a:lnTo>
                  <a:lnTo>
                    <a:pt x="3886" y="24841"/>
                  </a:lnTo>
                  <a:lnTo>
                    <a:pt x="3886" y="23977"/>
                  </a:lnTo>
                  <a:close/>
                </a:path>
                <a:path w="29209" h="25400">
                  <a:moveTo>
                    <a:pt x="3886" y="17068"/>
                  </a:moveTo>
                  <a:lnTo>
                    <a:pt x="3022" y="17068"/>
                  </a:lnTo>
                  <a:lnTo>
                    <a:pt x="3022" y="17932"/>
                  </a:lnTo>
                  <a:lnTo>
                    <a:pt x="3886" y="17932"/>
                  </a:lnTo>
                  <a:lnTo>
                    <a:pt x="3886" y="17068"/>
                  </a:lnTo>
                  <a:close/>
                </a:path>
                <a:path w="29209" h="25400">
                  <a:moveTo>
                    <a:pt x="3886" y="10160"/>
                  </a:moveTo>
                  <a:lnTo>
                    <a:pt x="3022" y="10160"/>
                  </a:lnTo>
                  <a:lnTo>
                    <a:pt x="3022" y="11023"/>
                  </a:lnTo>
                  <a:lnTo>
                    <a:pt x="3886" y="11023"/>
                  </a:lnTo>
                  <a:lnTo>
                    <a:pt x="3886" y="10160"/>
                  </a:lnTo>
                  <a:close/>
                </a:path>
                <a:path w="29209" h="25400">
                  <a:moveTo>
                    <a:pt x="3886" y="3454"/>
                  </a:moveTo>
                  <a:lnTo>
                    <a:pt x="3022" y="3454"/>
                  </a:lnTo>
                  <a:lnTo>
                    <a:pt x="3022" y="4318"/>
                  </a:lnTo>
                  <a:lnTo>
                    <a:pt x="3886" y="4318"/>
                  </a:lnTo>
                  <a:lnTo>
                    <a:pt x="3886" y="3454"/>
                  </a:lnTo>
                  <a:close/>
                </a:path>
                <a:path w="29209" h="25400">
                  <a:moveTo>
                    <a:pt x="5613" y="20523"/>
                  </a:moveTo>
                  <a:lnTo>
                    <a:pt x="4749" y="20523"/>
                  </a:lnTo>
                  <a:lnTo>
                    <a:pt x="4749" y="21386"/>
                  </a:lnTo>
                  <a:lnTo>
                    <a:pt x="5613" y="21386"/>
                  </a:lnTo>
                  <a:lnTo>
                    <a:pt x="5613" y="20523"/>
                  </a:lnTo>
                  <a:close/>
                </a:path>
                <a:path w="29209" h="25400">
                  <a:moveTo>
                    <a:pt x="5613" y="13614"/>
                  </a:moveTo>
                  <a:lnTo>
                    <a:pt x="4749" y="13614"/>
                  </a:lnTo>
                  <a:lnTo>
                    <a:pt x="4749" y="14478"/>
                  </a:lnTo>
                  <a:lnTo>
                    <a:pt x="5613" y="14478"/>
                  </a:lnTo>
                  <a:lnTo>
                    <a:pt x="5613" y="13614"/>
                  </a:lnTo>
                  <a:close/>
                </a:path>
                <a:path w="29209" h="25400">
                  <a:moveTo>
                    <a:pt x="5613" y="6705"/>
                  </a:moveTo>
                  <a:lnTo>
                    <a:pt x="4749" y="6705"/>
                  </a:lnTo>
                  <a:lnTo>
                    <a:pt x="4749" y="7569"/>
                  </a:lnTo>
                  <a:lnTo>
                    <a:pt x="5613" y="7569"/>
                  </a:lnTo>
                  <a:lnTo>
                    <a:pt x="5613" y="6705"/>
                  </a:lnTo>
                  <a:close/>
                </a:path>
                <a:path w="29209" h="25400">
                  <a:moveTo>
                    <a:pt x="5613" y="0"/>
                  </a:moveTo>
                  <a:lnTo>
                    <a:pt x="4749" y="0"/>
                  </a:lnTo>
                  <a:lnTo>
                    <a:pt x="4749" y="863"/>
                  </a:lnTo>
                  <a:lnTo>
                    <a:pt x="5613" y="863"/>
                  </a:lnTo>
                  <a:lnTo>
                    <a:pt x="5613" y="0"/>
                  </a:lnTo>
                  <a:close/>
                </a:path>
                <a:path w="29209" h="25400">
                  <a:moveTo>
                    <a:pt x="7124" y="23977"/>
                  </a:moveTo>
                  <a:lnTo>
                    <a:pt x="6261" y="23977"/>
                  </a:lnTo>
                  <a:lnTo>
                    <a:pt x="6261" y="24841"/>
                  </a:lnTo>
                  <a:lnTo>
                    <a:pt x="7124" y="24841"/>
                  </a:lnTo>
                  <a:lnTo>
                    <a:pt x="7124" y="23977"/>
                  </a:lnTo>
                  <a:close/>
                </a:path>
                <a:path w="29209" h="25400">
                  <a:moveTo>
                    <a:pt x="7124" y="17068"/>
                  </a:moveTo>
                  <a:lnTo>
                    <a:pt x="6261" y="17068"/>
                  </a:lnTo>
                  <a:lnTo>
                    <a:pt x="6261" y="17932"/>
                  </a:lnTo>
                  <a:lnTo>
                    <a:pt x="7124" y="17932"/>
                  </a:lnTo>
                  <a:lnTo>
                    <a:pt x="7124" y="17068"/>
                  </a:lnTo>
                  <a:close/>
                </a:path>
                <a:path w="29209" h="25400">
                  <a:moveTo>
                    <a:pt x="7124" y="10160"/>
                  </a:moveTo>
                  <a:lnTo>
                    <a:pt x="6261" y="10160"/>
                  </a:lnTo>
                  <a:lnTo>
                    <a:pt x="6261" y="11023"/>
                  </a:lnTo>
                  <a:lnTo>
                    <a:pt x="7124" y="11023"/>
                  </a:lnTo>
                  <a:lnTo>
                    <a:pt x="7124" y="10160"/>
                  </a:lnTo>
                  <a:close/>
                </a:path>
                <a:path w="29209" h="25400">
                  <a:moveTo>
                    <a:pt x="7124" y="3454"/>
                  </a:moveTo>
                  <a:lnTo>
                    <a:pt x="6261" y="3454"/>
                  </a:lnTo>
                  <a:lnTo>
                    <a:pt x="6261" y="4318"/>
                  </a:lnTo>
                  <a:lnTo>
                    <a:pt x="7124" y="4318"/>
                  </a:lnTo>
                  <a:lnTo>
                    <a:pt x="7124" y="3454"/>
                  </a:lnTo>
                  <a:close/>
                </a:path>
                <a:path w="29209" h="25400">
                  <a:moveTo>
                    <a:pt x="8851" y="20523"/>
                  </a:moveTo>
                  <a:lnTo>
                    <a:pt x="7988" y="20523"/>
                  </a:lnTo>
                  <a:lnTo>
                    <a:pt x="7988" y="21386"/>
                  </a:lnTo>
                  <a:lnTo>
                    <a:pt x="8851" y="21386"/>
                  </a:lnTo>
                  <a:lnTo>
                    <a:pt x="8851" y="20523"/>
                  </a:lnTo>
                  <a:close/>
                </a:path>
                <a:path w="29209" h="25400">
                  <a:moveTo>
                    <a:pt x="8851" y="13614"/>
                  </a:moveTo>
                  <a:lnTo>
                    <a:pt x="7988" y="13614"/>
                  </a:lnTo>
                  <a:lnTo>
                    <a:pt x="7988" y="14478"/>
                  </a:lnTo>
                  <a:lnTo>
                    <a:pt x="8851" y="14478"/>
                  </a:lnTo>
                  <a:lnTo>
                    <a:pt x="8851" y="13614"/>
                  </a:lnTo>
                  <a:close/>
                </a:path>
                <a:path w="29209" h="25400">
                  <a:moveTo>
                    <a:pt x="8851" y="6705"/>
                  </a:moveTo>
                  <a:lnTo>
                    <a:pt x="7988" y="6705"/>
                  </a:lnTo>
                  <a:lnTo>
                    <a:pt x="7988" y="7569"/>
                  </a:lnTo>
                  <a:lnTo>
                    <a:pt x="8851" y="7569"/>
                  </a:lnTo>
                  <a:lnTo>
                    <a:pt x="8851" y="6705"/>
                  </a:lnTo>
                  <a:close/>
                </a:path>
                <a:path w="29209" h="25400">
                  <a:moveTo>
                    <a:pt x="8851" y="0"/>
                  </a:moveTo>
                  <a:lnTo>
                    <a:pt x="7988" y="0"/>
                  </a:lnTo>
                  <a:lnTo>
                    <a:pt x="7988" y="863"/>
                  </a:lnTo>
                  <a:lnTo>
                    <a:pt x="8851" y="863"/>
                  </a:lnTo>
                  <a:lnTo>
                    <a:pt x="8851" y="0"/>
                  </a:lnTo>
                  <a:close/>
                </a:path>
                <a:path w="29209" h="25400">
                  <a:moveTo>
                    <a:pt x="10363" y="23977"/>
                  </a:moveTo>
                  <a:lnTo>
                    <a:pt x="9499" y="23977"/>
                  </a:lnTo>
                  <a:lnTo>
                    <a:pt x="9499" y="24841"/>
                  </a:lnTo>
                  <a:lnTo>
                    <a:pt x="10363" y="24841"/>
                  </a:lnTo>
                  <a:lnTo>
                    <a:pt x="10363" y="23977"/>
                  </a:lnTo>
                  <a:close/>
                </a:path>
                <a:path w="29209" h="25400">
                  <a:moveTo>
                    <a:pt x="10363" y="17068"/>
                  </a:moveTo>
                  <a:lnTo>
                    <a:pt x="9499" y="17068"/>
                  </a:lnTo>
                  <a:lnTo>
                    <a:pt x="9499" y="17932"/>
                  </a:lnTo>
                  <a:lnTo>
                    <a:pt x="10363" y="17932"/>
                  </a:lnTo>
                  <a:lnTo>
                    <a:pt x="10363" y="17068"/>
                  </a:lnTo>
                  <a:close/>
                </a:path>
                <a:path w="29209" h="25400">
                  <a:moveTo>
                    <a:pt x="10363" y="10160"/>
                  </a:moveTo>
                  <a:lnTo>
                    <a:pt x="9499" y="10160"/>
                  </a:lnTo>
                  <a:lnTo>
                    <a:pt x="9499" y="11023"/>
                  </a:lnTo>
                  <a:lnTo>
                    <a:pt x="10363" y="11023"/>
                  </a:lnTo>
                  <a:lnTo>
                    <a:pt x="10363" y="10160"/>
                  </a:lnTo>
                  <a:close/>
                </a:path>
                <a:path w="29209" h="25400">
                  <a:moveTo>
                    <a:pt x="10363" y="3454"/>
                  </a:moveTo>
                  <a:lnTo>
                    <a:pt x="9499" y="3454"/>
                  </a:lnTo>
                  <a:lnTo>
                    <a:pt x="9499" y="4318"/>
                  </a:lnTo>
                  <a:lnTo>
                    <a:pt x="10363" y="4318"/>
                  </a:lnTo>
                  <a:lnTo>
                    <a:pt x="10363" y="3454"/>
                  </a:lnTo>
                  <a:close/>
                </a:path>
                <a:path w="29209" h="25400">
                  <a:moveTo>
                    <a:pt x="11874" y="20523"/>
                  </a:moveTo>
                  <a:lnTo>
                    <a:pt x="11010" y="20523"/>
                  </a:lnTo>
                  <a:lnTo>
                    <a:pt x="11010" y="21386"/>
                  </a:lnTo>
                  <a:lnTo>
                    <a:pt x="11874" y="21386"/>
                  </a:lnTo>
                  <a:lnTo>
                    <a:pt x="11874" y="20523"/>
                  </a:lnTo>
                  <a:close/>
                </a:path>
                <a:path w="29209" h="25400">
                  <a:moveTo>
                    <a:pt x="11874" y="13614"/>
                  </a:moveTo>
                  <a:lnTo>
                    <a:pt x="11010" y="13614"/>
                  </a:lnTo>
                  <a:lnTo>
                    <a:pt x="11010" y="14478"/>
                  </a:lnTo>
                  <a:lnTo>
                    <a:pt x="11874" y="14478"/>
                  </a:lnTo>
                  <a:lnTo>
                    <a:pt x="11874" y="13614"/>
                  </a:lnTo>
                  <a:close/>
                </a:path>
                <a:path w="29209" h="25400">
                  <a:moveTo>
                    <a:pt x="11874" y="6705"/>
                  </a:moveTo>
                  <a:lnTo>
                    <a:pt x="11010" y="6705"/>
                  </a:lnTo>
                  <a:lnTo>
                    <a:pt x="11010" y="7569"/>
                  </a:lnTo>
                  <a:lnTo>
                    <a:pt x="11874" y="7569"/>
                  </a:lnTo>
                  <a:lnTo>
                    <a:pt x="11874" y="6705"/>
                  </a:lnTo>
                  <a:close/>
                </a:path>
                <a:path w="29209" h="25400">
                  <a:moveTo>
                    <a:pt x="11874" y="0"/>
                  </a:moveTo>
                  <a:lnTo>
                    <a:pt x="11010" y="0"/>
                  </a:lnTo>
                  <a:lnTo>
                    <a:pt x="11010" y="863"/>
                  </a:lnTo>
                  <a:lnTo>
                    <a:pt x="11874" y="863"/>
                  </a:lnTo>
                  <a:lnTo>
                    <a:pt x="11874" y="0"/>
                  </a:lnTo>
                  <a:close/>
                </a:path>
                <a:path w="29209" h="25400">
                  <a:moveTo>
                    <a:pt x="13601" y="23977"/>
                  </a:moveTo>
                  <a:lnTo>
                    <a:pt x="12738" y="23977"/>
                  </a:lnTo>
                  <a:lnTo>
                    <a:pt x="12738" y="24841"/>
                  </a:lnTo>
                  <a:lnTo>
                    <a:pt x="13601" y="24841"/>
                  </a:lnTo>
                  <a:lnTo>
                    <a:pt x="13601" y="23977"/>
                  </a:lnTo>
                  <a:close/>
                </a:path>
                <a:path w="29209" h="25400">
                  <a:moveTo>
                    <a:pt x="13601" y="17068"/>
                  </a:moveTo>
                  <a:lnTo>
                    <a:pt x="12738" y="17068"/>
                  </a:lnTo>
                  <a:lnTo>
                    <a:pt x="12738" y="17932"/>
                  </a:lnTo>
                  <a:lnTo>
                    <a:pt x="13601" y="17932"/>
                  </a:lnTo>
                  <a:lnTo>
                    <a:pt x="13601" y="17068"/>
                  </a:lnTo>
                  <a:close/>
                </a:path>
                <a:path w="29209" h="25400">
                  <a:moveTo>
                    <a:pt x="13601" y="10160"/>
                  </a:moveTo>
                  <a:lnTo>
                    <a:pt x="12738" y="10160"/>
                  </a:lnTo>
                  <a:lnTo>
                    <a:pt x="12738" y="11023"/>
                  </a:lnTo>
                  <a:lnTo>
                    <a:pt x="13601" y="11023"/>
                  </a:lnTo>
                  <a:lnTo>
                    <a:pt x="13601" y="10160"/>
                  </a:lnTo>
                  <a:close/>
                </a:path>
                <a:path w="29209" h="25400">
                  <a:moveTo>
                    <a:pt x="13601" y="3454"/>
                  </a:moveTo>
                  <a:lnTo>
                    <a:pt x="12738" y="3454"/>
                  </a:lnTo>
                  <a:lnTo>
                    <a:pt x="12738" y="4318"/>
                  </a:lnTo>
                  <a:lnTo>
                    <a:pt x="13601" y="4318"/>
                  </a:lnTo>
                  <a:lnTo>
                    <a:pt x="13601" y="3454"/>
                  </a:lnTo>
                  <a:close/>
                </a:path>
                <a:path w="29209" h="25400">
                  <a:moveTo>
                    <a:pt x="15113" y="20523"/>
                  </a:moveTo>
                  <a:lnTo>
                    <a:pt x="14249" y="20523"/>
                  </a:lnTo>
                  <a:lnTo>
                    <a:pt x="14249" y="21386"/>
                  </a:lnTo>
                  <a:lnTo>
                    <a:pt x="15113" y="21386"/>
                  </a:lnTo>
                  <a:lnTo>
                    <a:pt x="15113" y="20523"/>
                  </a:lnTo>
                  <a:close/>
                </a:path>
                <a:path w="29209" h="25400">
                  <a:moveTo>
                    <a:pt x="15113" y="13614"/>
                  </a:moveTo>
                  <a:lnTo>
                    <a:pt x="14249" y="13614"/>
                  </a:lnTo>
                  <a:lnTo>
                    <a:pt x="14249" y="14478"/>
                  </a:lnTo>
                  <a:lnTo>
                    <a:pt x="15113" y="14478"/>
                  </a:lnTo>
                  <a:lnTo>
                    <a:pt x="15113" y="13614"/>
                  </a:lnTo>
                  <a:close/>
                </a:path>
                <a:path w="29209" h="25400">
                  <a:moveTo>
                    <a:pt x="15113" y="6705"/>
                  </a:moveTo>
                  <a:lnTo>
                    <a:pt x="14249" y="6705"/>
                  </a:lnTo>
                  <a:lnTo>
                    <a:pt x="14249" y="7569"/>
                  </a:lnTo>
                  <a:lnTo>
                    <a:pt x="15113" y="7569"/>
                  </a:lnTo>
                  <a:lnTo>
                    <a:pt x="15113" y="6705"/>
                  </a:lnTo>
                  <a:close/>
                </a:path>
                <a:path w="29209" h="25400">
                  <a:moveTo>
                    <a:pt x="15113" y="0"/>
                  </a:moveTo>
                  <a:lnTo>
                    <a:pt x="14249" y="0"/>
                  </a:lnTo>
                  <a:lnTo>
                    <a:pt x="14249" y="863"/>
                  </a:lnTo>
                  <a:lnTo>
                    <a:pt x="15113" y="863"/>
                  </a:lnTo>
                  <a:lnTo>
                    <a:pt x="15113" y="0"/>
                  </a:lnTo>
                  <a:close/>
                </a:path>
                <a:path w="29209" h="25400">
                  <a:moveTo>
                    <a:pt x="16840" y="23977"/>
                  </a:moveTo>
                  <a:lnTo>
                    <a:pt x="15976" y="23977"/>
                  </a:lnTo>
                  <a:lnTo>
                    <a:pt x="15976" y="24841"/>
                  </a:lnTo>
                  <a:lnTo>
                    <a:pt x="16840" y="24841"/>
                  </a:lnTo>
                  <a:lnTo>
                    <a:pt x="16840" y="23977"/>
                  </a:lnTo>
                  <a:close/>
                </a:path>
                <a:path w="29209" h="25400">
                  <a:moveTo>
                    <a:pt x="16840" y="17068"/>
                  </a:moveTo>
                  <a:lnTo>
                    <a:pt x="15976" y="17068"/>
                  </a:lnTo>
                  <a:lnTo>
                    <a:pt x="15976" y="17932"/>
                  </a:lnTo>
                  <a:lnTo>
                    <a:pt x="16840" y="17932"/>
                  </a:lnTo>
                  <a:lnTo>
                    <a:pt x="16840" y="17068"/>
                  </a:lnTo>
                  <a:close/>
                </a:path>
                <a:path w="29209" h="25400">
                  <a:moveTo>
                    <a:pt x="16840" y="10160"/>
                  </a:moveTo>
                  <a:lnTo>
                    <a:pt x="15976" y="10160"/>
                  </a:lnTo>
                  <a:lnTo>
                    <a:pt x="15976" y="11023"/>
                  </a:lnTo>
                  <a:lnTo>
                    <a:pt x="16840" y="11023"/>
                  </a:lnTo>
                  <a:lnTo>
                    <a:pt x="16840" y="10160"/>
                  </a:lnTo>
                  <a:close/>
                </a:path>
                <a:path w="29209" h="25400">
                  <a:moveTo>
                    <a:pt x="16840" y="3454"/>
                  </a:moveTo>
                  <a:lnTo>
                    <a:pt x="15976" y="3454"/>
                  </a:lnTo>
                  <a:lnTo>
                    <a:pt x="15976" y="4318"/>
                  </a:lnTo>
                  <a:lnTo>
                    <a:pt x="16840" y="4318"/>
                  </a:lnTo>
                  <a:lnTo>
                    <a:pt x="16840" y="3454"/>
                  </a:lnTo>
                  <a:close/>
                </a:path>
                <a:path w="29209" h="25400">
                  <a:moveTo>
                    <a:pt x="18351" y="20523"/>
                  </a:moveTo>
                  <a:lnTo>
                    <a:pt x="17487" y="20523"/>
                  </a:lnTo>
                  <a:lnTo>
                    <a:pt x="17487" y="21386"/>
                  </a:lnTo>
                  <a:lnTo>
                    <a:pt x="18351" y="21386"/>
                  </a:lnTo>
                  <a:lnTo>
                    <a:pt x="18351" y="20523"/>
                  </a:lnTo>
                  <a:close/>
                </a:path>
                <a:path w="29209" h="25400">
                  <a:moveTo>
                    <a:pt x="18351" y="13614"/>
                  </a:moveTo>
                  <a:lnTo>
                    <a:pt x="17487" y="13614"/>
                  </a:lnTo>
                  <a:lnTo>
                    <a:pt x="17487" y="14478"/>
                  </a:lnTo>
                  <a:lnTo>
                    <a:pt x="18351" y="14478"/>
                  </a:lnTo>
                  <a:lnTo>
                    <a:pt x="18351" y="13614"/>
                  </a:lnTo>
                  <a:close/>
                </a:path>
                <a:path w="29209" h="25400">
                  <a:moveTo>
                    <a:pt x="18351" y="6705"/>
                  </a:moveTo>
                  <a:lnTo>
                    <a:pt x="17487" y="6705"/>
                  </a:lnTo>
                  <a:lnTo>
                    <a:pt x="17487" y="7569"/>
                  </a:lnTo>
                  <a:lnTo>
                    <a:pt x="18351" y="7569"/>
                  </a:lnTo>
                  <a:lnTo>
                    <a:pt x="18351" y="6705"/>
                  </a:lnTo>
                  <a:close/>
                </a:path>
                <a:path w="29209" h="25400">
                  <a:moveTo>
                    <a:pt x="18351" y="0"/>
                  </a:moveTo>
                  <a:lnTo>
                    <a:pt x="17487" y="0"/>
                  </a:lnTo>
                  <a:lnTo>
                    <a:pt x="17487" y="863"/>
                  </a:lnTo>
                  <a:lnTo>
                    <a:pt x="18351" y="863"/>
                  </a:lnTo>
                  <a:lnTo>
                    <a:pt x="18351" y="0"/>
                  </a:lnTo>
                  <a:close/>
                </a:path>
                <a:path w="29209" h="25400">
                  <a:moveTo>
                    <a:pt x="19862" y="17068"/>
                  </a:moveTo>
                  <a:lnTo>
                    <a:pt x="18999" y="17068"/>
                  </a:lnTo>
                  <a:lnTo>
                    <a:pt x="18999" y="17932"/>
                  </a:lnTo>
                  <a:lnTo>
                    <a:pt x="19862" y="17932"/>
                  </a:lnTo>
                  <a:lnTo>
                    <a:pt x="19862" y="17068"/>
                  </a:lnTo>
                  <a:close/>
                </a:path>
                <a:path w="29209" h="25400">
                  <a:moveTo>
                    <a:pt x="19862" y="10160"/>
                  </a:moveTo>
                  <a:lnTo>
                    <a:pt x="18999" y="10160"/>
                  </a:lnTo>
                  <a:lnTo>
                    <a:pt x="18999" y="11023"/>
                  </a:lnTo>
                  <a:lnTo>
                    <a:pt x="19862" y="11023"/>
                  </a:lnTo>
                  <a:lnTo>
                    <a:pt x="19862" y="10160"/>
                  </a:lnTo>
                  <a:close/>
                </a:path>
                <a:path w="29209" h="25400">
                  <a:moveTo>
                    <a:pt x="19862" y="3454"/>
                  </a:moveTo>
                  <a:lnTo>
                    <a:pt x="18999" y="3454"/>
                  </a:lnTo>
                  <a:lnTo>
                    <a:pt x="18999" y="4318"/>
                  </a:lnTo>
                  <a:lnTo>
                    <a:pt x="19862" y="4318"/>
                  </a:lnTo>
                  <a:lnTo>
                    <a:pt x="19862" y="3454"/>
                  </a:lnTo>
                  <a:close/>
                </a:path>
                <a:path w="29209" h="25400">
                  <a:moveTo>
                    <a:pt x="21590" y="20523"/>
                  </a:moveTo>
                  <a:lnTo>
                    <a:pt x="20726" y="20523"/>
                  </a:lnTo>
                  <a:lnTo>
                    <a:pt x="20726" y="21386"/>
                  </a:lnTo>
                  <a:lnTo>
                    <a:pt x="21590" y="21386"/>
                  </a:lnTo>
                  <a:lnTo>
                    <a:pt x="21590" y="20523"/>
                  </a:lnTo>
                  <a:close/>
                </a:path>
                <a:path w="29209" h="25400">
                  <a:moveTo>
                    <a:pt x="21590" y="13614"/>
                  </a:moveTo>
                  <a:lnTo>
                    <a:pt x="20726" y="13614"/>
                  </a:lnTo>
                  <a:lnTo>
                    <a:pt x="20726" y="14478"/>
                  </a:lnTo>
                  <a:lnTo>
                    <a:pt x="21590" y="14478"/>
                  </a:lnTo>
                  <a:lnTo>
                    <a:pt x="21590" y="13614"/>
                  </a:lnTo>
                  <a:close/>
                </a:path>
                <a:path w="29209" h="25400">
                  <a:moveTo>
                    <a:pt x="21590" y="6705"/>
                  </a:moveTo>
                  <a:lnTo>
                    <a:pt x="20726" y="6705"/>
                  </a:lnTo>
                  <a:lnTo>
                    <a:pt x="20726" y="7569"/>
                  </a:lnTo>
                  <a:lnTo>
                    <a:pt x="21590" y="7569"/>
                  </a:lnTo>
                  <a:lnTo>
                    <a:pt x="21590" y="6705"/>
                  </a:lnTo>
                  <a:close/>
                </a:path>
                <a:path w="29209" h="25400">
                  <a:moveTo>
                    <a:pt x="21590" y="0"/>
                  </a:moveTo>
                  <a:lnTo>
                    <a:pt x="20726" y="0"/>
                  </a:lnTo>
                  <a:lnTo>
                    <a:pt x="20726" y="863"/>
                  </a:lnTo>
                  <a:lnTo>
                    <a:pt x="21590" y="863"/>
                  </a:lnTo>
                  <a:lnTo>
                    <a:pt x="21590" y="0"/>
                  </a:lnTo>
                  <a:close/>
                </a:path>
                <a:path w="29209" h="25400">
                  <a:moveTo>
                    <a:pt x="23101" y="17068"/>
                  </a:moveTo>
                  <a:lnTo>
                    <a:pt x="22237" y="17068"/>
                  </a:lnTo>
                  <a:lnTo>
                    <a:pt x="22237" y="17932"/>
                  </a:lnTo>
                  <a:lnTo>
                    <a:pt x="23101" y="17932"/>
                  </a:lnTo>
                  <a:lnTo>
                    <a:pt x="23101" y="17068"/>
                  </a:lnTo>
                  <a:close/>
                </a:path>
                <a:path w="29209" h="25400">
                  <a:moveTo>
                    <a:pt x="23101" y="10160"/>
                  </a:moveTo>
                  <a:lnTo>
                    <a:pt x="22237" y="10160"/>
                  </a:lnTo>
                  <a:lnTo>
                    <a:pt x="22237" y="11023"/>
                  </a:lnTo>
                  <a:lnTo>
                    <a:pt x="23101" y="11023"/>
                  </a:lnTo>
                  <a:lnTo>
                    <a:pt x="23101" y="10160"/>
                  </a:lnTo>
                  <a:close/>
                </a:path>
                <a:path w="29209" h="25400">
                  <a:moveTo>
                    <a:pt x="23101" y="3454"/>
                  </a:moveTo>
                  <a:lnTo>
                    <a:pt x="22237" y="3454"/>
                  </a:lnTo>
                  <a:lnTo>
                    <a:pt x="22237" y="4318"/>
                  </a:lnTo>
                  <a:lnTo>
                    <a:pt x="23101" y="4318"/>
                  </a:lnTo>
                  <a:lnTo>
                    <a:pt x="23101" y="3454"/>
                  </a:lnTo>
                  <a:close/>
                </a:path>
                <a:path w="29209" h="25400">
                  <a:moveTo>
                    <a:pt x="24828" y="20523"/>
                  </a:moveTo>
                  <a:lnTo>
                    <a:pt x="23964" y="20523"/>
                  </a:lnTo>
                  <a:lnTo>
                    <a:pt x="23964" y="21386"/>
                  </a:lnTo>
                  <a:lnTo>
                    <a:pt x="24828" y="21386"/>
                  </a:lnTo>
                  <a:lnTo>
                    <a:pt x="24828" y="20523"/>
                  </a:lnTo>
                  <a:close/>
                </a:path>
                <a:path w="29209" h="25400">
                  <a:moveTo>
                    <a:pt x="24828" y="13614"/>
                  </a:moveTo>
                  <a:lnTo>
                    <a:pt x="23964" y="13614"/>
                  </a:lnTo>
                  <a:lnTo>
                    <a:pt x="23964" y="14478"/>
                  </a:lnTo>
                  <a:lnTo>
                    <a:pt x="24828" y="14478"/>
                  </a:lnTo>
                  <a:lnTo>
                    <a:pt x="24828" y="13614"/>
                  </a:lnTo>
                  <a:close/>
                </a:path>
                <a:path w="29209" h="25400">
                  <a:moveTo>
                    <a:pt x="24828" y="6705"/>
                  </a:moveTo>
                  <a:lnTo>
                    <a:pt x="23964" y="6705"/>
                  </a:lnTo>
                  <a:lnTo>
                    <a:pt x="23964" y="7569"/>
                  </a:lnTo>
                  <a:lnTo>
                    <a:pt x="24828" y="7569"/>
                  </a:lnTo>
                  <a:lnTo>
                    <a:pt x="24828" y="6705"/>
                  </a:lnTo>
                  <a:close/>
                </a:path>
                <a:path w="29209" h="25400">
                  <a:moveTo>
                    <a:pt x="24828" y="0"/>
                  </a:moveTo>
                  <a:lnTo>
                    <a:pt x="23964" y="0"/>
                  </a:lnTo>
                  <a:lnTo>
                    <a:pt x="23964" y="863"/>
                  </a:lnTo>
                  <a:lnTo>
                    <a:pt x="24828" y="863"/>
                  </a:lnTo>
                  <a:lnTo>
                    <a:pt x="24828" y="0"/>
                  </a:lnTo>
                  <a:close/>
                </a:path>
                <a:path w="29209" h="25400">
                  <a:moveTo>
                    <a:pt x="26339" y="17068"/>
                  </a:moveTo>
                  <a:lnTo>
                    <a:pt x="25476" y="17068"/>
                  </a:lnTo>
                  <a:lnTo>
                    <a:pt x="25476" y="17932"/>
                  </a:lnTo>
                  <a:lnTo>
                    <a:pt x="26339" y="17932"/>
                  </a:lnTo>
                  <a:lnTo>
                    <a:pt x="26339" y="17068"/>
                  </a:lnTo>
                  <a:close/>
                </a:path>
                <a:path w="29209" h="25400">
                  <a:moveTo>
                    <a:pt x="26339" y="10160"/>
                  </a:moveTo>
                  <a:lnTo>
                    <a:pt x="25476" y="10160"/>
                  </a:lnTo>
                  <a:lnTo>
                    <a:pt x="25476" y="11023"/>
                  </a:lnTo>
                  <a:lnTo>
                    <a:pt x="26339" y="11023"/>
                  </a:lnTo>
                  <a:lnTo>
                    <a:pt x="26339" y="10160"/>
                  </a:lnTo>
                  <a:close/>
                </a:path>
                <a:path w="29209" h="25400">
                  <a:moveTo>
                    <a:pt x="26339" y="3454"/>
                  </a:moveTo>
                  <a:lnTo>
                    <a:pt x="25476" y="3454"/>
                  </a:lnTo>
                  <a:lnTo>
                    <a:pt x="25476" y="4318"/>
                  </a:lnTo>
                  <a:lnTo>
                    <a:pt x="26339" y="4318"/>
                  </a:lnTo>
                  <a:lnTo>
                    <a:pt x="26339" y="3454"/>
                  </a:lnTo>
                  <a:close/>
                </a:path>
                <a:path w="29209" h="25400">
                  <a:moveTo>
                    <a:pt x="27851" y="20523"/>
                  </a:moveTo>
                  <a:lnTo>
                    <a:pt x="26987" y="20523"/>
                  </a:lnTo>
                  <a:lnTo>
                    <a:pt x="26987" y="21386"/>
                  </a:lnTo>
                  <a:lnTo>
                    <a:pt x="27851" y="21386"/>
                  </a:lnTo>
                  <a:lnTo>
                    <a:pt x="27851" y="20523"/>
                  </a:lnTo>
                  <a:close/>
                </a:path>
                <a:path w="29209" h="25400">
                  <a:moveTo>
                    <a:pt x="27851" y="13614"/>
                  </a:moveTo>
                  <a:lnTo>
                    <a:pt x="26987" y="13614"/>
                  </a:lnTo>
                  <a:lnTo>
                    <a:pt x="26987" y="14478"/>
                  </a:lnTo>
                  <a:lnTo>
                    <a:pt x="27851" y="14478"/>
                  </a:lnTo>
                  <a:lnTo>
                    <a:pt x="27851" y="13614"/>
                  </a:lnTo>
                  <a:close/>
                </a:path>
                <a:path w="29209" h="25400">
                  <a:moveTo>
                    <a:pt x="27851" y="6705"/>
                  </a:moveTo>
                  <a:lnTo>
                    <a:pt x="26987" y="6705"/>
                  </a:lnTo>
                  <a:lnTo>
                    <a:pt x="26987" y="7569"/>
                  </a:lnTo>
                  <a:lnTo>
                    <a:pt x="27851" y="7569"/>
                  </a:lnTo>
                  <a:lnTo>
                    <a:pt x="27851" y="6705"/>
                  </a:lnTo>
                  <a:close/>
                </a:path>
                <a:path w="29209" h="25400">
                  <a:moveTo>
                    <a:pt x="27851" y="0"/>
                  </a:moveTo>
                  <a:lnTo>
                    <a:pt x="26987" y="0"/>
                  </a:lnTo>
                  <a:lnTo>
                    <a:pt x="26987" y="863"/>
                  </a:lnTo>
                  <a:lnTo>
                    <a:pt x="27851" y="863"/>
                  </a:lnTo>
                  <a:lnTo>
                    <a:pt x="27851" y="0"/>
                  </a:lnTo>
                  <a:close/>
                </a:path>
                <a:path w="29209" h="25400">
                  <a:moveTo>
                    <a:pt x="29146" y="17068"/>
                  </a:moveTo>
                  <a:lnTo>
                    <a:pt x="28714" y="17068"/>
                  </a:lnTo>
                  <a:lnTo>
                    <a:pt x="28714" y="17932"/>
                  </a:lnTo>
                  <a:lnTo>
                    <a:pt x="29146" y="17932"/>
                  </a:lnTo>
                  <a:lnTo>
                    <a:pt x="29146" y="17068"/>
                  </a:lnTo>
                  <a:close/>
                </a:path>
                <a:path w="29209" h="25400">
                  <a:moveTo>
                    <a:pt x="29146" y="10160"/>
                  </a:moveTo>
                  <a:lnTo>
                    <a:pt x="28714" y="10160"/>
                  </a:lnTo>
                  <a:lnTo>
                    <a:pt x="28714" y="11023"/>
                  </a:lnTo>
                  <a:lnTo>
                    <a:pt x="29146" y="11023"/>
                  </a:lnTo>
                  <a:lnTo>
                    <a:pt x="29146" y="10160"/>
                  </a:lnTo>
                  <a:close/>
                </a:path>
                <a:path w="29209" h="25400">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2" name="object 592"/>
            <p:cNvSpPr/>
            <p:nvPr/>
          </p:nvSpPr>
          <p:spPr>
            <a:xfrm>
              <a:off x="7318743" y="5582411"/>
              <a:ext cx="29209" cy="24765"/>
            </a:xfrm>
            <a:custGeom>
              <a:avLst/>
              <a:gdLst/>
              <a:ahLst/>
              <a:cxnLst/>
              <a:rect l="l" t="t" r="r" b="b"/>
              <a:pathLst>
                <a:path w="29209" h="24764">
                  <a:moveTo>
                    <a:pt x="863" y="20523"/>
                  </a:moveTo>
                  <a:lnTo>
                    <a:pt x="0" y="20523"/>
                  </a:lnTo>
                  <a:lnTo>
                    <a:pt x="0" y="21386"/>
                  </a:lnTo>
                  <a:lnTo>
                    <a:pt x="863" y="21386"/>
                  </a:lnTo>
                  <a:lnTo>
                    <a:pt x="863" y="20523"/>
                  </a:lnTo>
                  <a:close/>
                </a:path>
                <a:path w="29209" h="24764">
                  <a:moveTo>
                    <a:pt x="863" y="13614"/>
                  </a:moveTo>
                  <a:lnTo>
                    <a:pt x="0" y="13614"/>
                  </a:lnTo>
                  <a:lnTo>
                    <a:pt x="0" y="14478"/>
                  </a:lnTo>
                  <a:lnTo>
                    <a:pt x="863" y="14478"/>
                  </a:lnTo>
                  <a:lnTo>
                    <a:pt x="863" y="13614"/>
                  </a:lnTo>
                  <a:close/>
                </a:path>
                <a:path w="29209" h="24764">
                  <a:moveTo>
                    <a:pt x="863" y="6705"/>
                  </a:moveTo>
                  <a:lnTo>
                    <a:pt x="0" y="6705"/>
                  </a:lnTo>
                  <a:lnTo>
                    <a:pt x="0" y="7569"/>
                  </a:lnTo>
                  <a:lnTo>
                    <a:pt x="863" y="7569"/>
                  </a:lnTo>
                  <a:lnTo>
                    <a:pt x="863" y="6705"/>
                  </a:lnTo>
                  <a:close/>
                </a:path>
                <a:path w="29209" h="24764">
                  <a:moveTo>
                    <a:pt x="2374" y="23774"/>
                  </a:moveTo>
                  <a:lnTo>
                    <a:pt x="1511" y="23774"/>
                  </a:lnTo>
                  <a:lnTo>
                    <a:pt x="1511" y="24638"/>
                  </a:lnTo>
                  <a:lnTo>
                    <a:pt x="2374" y="24638"/>
                  </a:lnTo>
                  <a:lnTo>
                    <a:pt x="2374" y="23774"/>
                  </a:lnTo>
                  <a:close/>
                </a:path>
                <a:path w="29209" h="24764">
                  <a:moveTo>
                    <a:pt x="2374" y="17068"/>
                  </a:moveTo>
                  <a:lnTo>
                    <a:pt x="1511" y="17068"/>
                  </a:lnTo>
                  <a:lnTo>
                    <a:pt x="1511" y="17932"/>
                  </a:lnTo>
                  <a:lnTo>
                    <a:pt x="2374" y="17932"/>
                  </a:lnTo>
                  <a:lnTo>
                    <a:pt x="2374" y="17068"/>
                  </a:lnTo>
                  <a:close/>
                </a:path>
                <a:path w="29209" h="24764">
                  <a:moveTo>
                    <a:pt x="2374" y="10160"/>
                  </a:moveTo>
                  <a:lnTo>
                    <a:pt x="1511" y="10160"/>
                  </a:lnTo>
                  <a:lnTo>
                    <a:pt x="1511" y="11023"/>
                  </a:lnTo>
                  <a:lnTo>
                    <a:pt x="2374" y="11023"/>
                  </a:lnTo>
                  <a:lnTo>
                    <a:pt x="2374" y="10160"/>
                  </a:lnTo>
                  <a:close/>
                </a:path>
                <a:path w="29209" h="24764">
                  <a:moveTo>
                    <a:pt x="2374" y="3251"/>
                  </a:moveTo>
                  <a:lnTo>
                    <a:pt x="1511" y="3251"/>
                  </a:lnTo>
                  <a:lnTo>
                    <a:pt x="1511" y="4114"/>
                  </a:lnTo>
                  <a:lnTo>
                    <a:pt x="2374" y="4114"/>
                  </a:lnTo>
                  <a:lnTo>
                    <a:pt x="2374" y="3251"/>
                  </a:lnTo>
                  <a:close/>
                </a:path>
                <a:path w="29209" h="24764">
                  <a:moveTo>
                    <a:pt x="3886" y="20523"/>
                  </a:moveTo>
                  <a:lnTo>
                    <a:pt x="3022" y="20523"/>
                  </a:lnTo>
                  <a:lnTo>
                    <a:pt x="3022" y="21386"/>
                  </a:lnTo>
                  <a:lnTo>
                    <a:pt x="3886" y="21386"/>
                  </a:lnTo>
                  <a:lnTo>
                    <a:pt x="3886" y="20523"/>
                  </a:lnTo>
                  <a:close/>
                </a:path>
                <a:path w="29209" h="24764">
                  <a:moveTo>
                    <a:pt x="3886" y="13614"/>
                  </a:moveTo>
                  <a:lnTo>
                    <a:pt x="3022" y="13614"/>
                  </a:lnTo>
                  <a:lnTo>
                    <a:pt x="3022" y="14478"/>
                  </a:lnTo>
                  <a:lnTo>
                    <a:pt x="3886" y="14478"/>
                  </a:lnTo>
                  <a:lnTo>
                    <a:pt x="3886" y="13614"/>
                  </a:lnTo>
                  <a:close/>
                </a:path>
                <a:path w="29209" h="24764">
                  <a:moveTo>
                    <a:pt x="3886" y="6705"/>
                  </a:moveTo>
                  <a:lnTo>
                    <a:pt x="3022" y="6705"/>
                  </a:lnTo>
                  <a:lnTo>
                    <a:pt x="3022" y="7569"/>
                  </a:lnTo>
                  <a:lnTo>
                    <a:pt x="3886" y="7569"/>
                  </a:lnTo>
                  <a:lnTo>
                    <a:pt x="3886" y="6705"/>
                  </a:lnTo>
                  <a:close/>
                </a:path>
                <a:path w="29209" h="24764">
                  <a:moveTo>
                    <a:pt x="5613" y="23774"/>
                  </a:moveTo>
                  <a:lnTo>
                    <a:pt x="4749" y="23774"/>
                  </a:lnTo>
                  <a:lnTo>
                    <a:pt x="4749" y="24638"/>
                  </a:lnTo>
                  <a:lnTo>
                    <a:pt x="5613" y="24638"/>
                  </a:lnTo>
                  <a:lnTo>
                    <a:pt x="5613" y="23774"/>
                  </a:lnTo>
                  <a:close/>
                </a:path>
                <a:path w="29209" h="24764">
                  <a:moveTo>
                    <a:pt x="5613" y="17068"/>
                  </a:moveTo>
                  <a:lnTo>
                    <a:pt x="4749" y="17068"/>
                  </a:lnTo>
                  <a:lnTo>
                    <a:pt x="4749" y="17932"/>
                  </a:lnTo>
                  <a:lnTo>
                    <a:pt x="5613" y="17932"/>
                  </a:lnTo>
                  <a:lnTo>
                    <a:pt x="5613" y="17068"/>
                  </a:lnTo>
                  <a:close/>
                </a:path>
                <a:path w="29209" h="24764">
                  <a:moveTo>
                    <a:pt x="5613" y="10160"/>
                  </a:moveTo>
                  <a:lnTo>
                    <a:pt x="4749" y="10160"/>
                  </a:lnTo>
                  <a:lnTo>
                    <a:pt x="4749" y="11023"/>
                  </a:lnTo>
                  <a:lnTo>
                    <a:pt x="5613" y="11023"/>
                  </a:lnTo>
                  <a:lnTo>
                    <a:pt x="5613" y="10160"/>
                  </a:lnTo>
                  <a:close/>
                </a:path>
                <a:path w="29209" h="24764">
                  <a:moveTo>
                    <a:pt x="5613" y="3251"/>
                  </a:moveTo>
                  <a:lnTo>
                    <a:pt x="4749" y="3251"/>
                  </a:lnTo>
                  <a:lnTo>
                    <a:pt x="4749" y="4114"/>
                  </a:lnTo>
                  <a:lnTo>
                    <a:pt x="5613" y="4114"/>
                  </a:lnTo>
                  <a:lnTo>
                    <a:pt x="5613" y="3251"/>
                  </a:lnTo>
                  <a:close/>
                </a:path>
                <a:path w="29209" h="24764">
                  <a:moveTo>
                    <a:pt x="7124" y="20523"/>
                  </a:moveTo>
                  <a:lnTo>
                    <a:pt x="6261" y="20523"/>
                  </a:lnTo>
                  <a:lnTo>
                    <a:pt x="6261" y="21386"/>
                  </a:lnTo>
                  <a:lnTo>
                    <a:pt x="7124" y="21386"/>
                  </a:lnTo>
                  <a:lnTo>
                    <a:pt x="7124" y="20523"/>
                  </a:lnTo>
                  <a:close/>
                </a:path>
                <a:path w="29209" h="24764">
                  <a:moveTo>
                    <a:pt x="7124" y="13614"/>
                  </a:moveTo>
                  <a:lnTo>
                    <a:pt x="6261" y="13614"/>
                  </a:lnTo>
                  <a:lnTo>
                    <a:pt x="6261" y="14478"/>
                  </a:lnTo>
                  <a:lnTo>
                    <a:pt x="7124" y="14478"/>
                  </a:lnTo>
                  <a:lnTo>
                    <a:pt x="7124" y="13614"/>
                  </a:lnTo>
                  <a:close/>
                </a:path>
                <a:path w="29209" h="24764">
                  <a:moveTo>
                    <a:pt x="7124" y="6705"/>
                  </a:moveTo>
                  <a:lnTo>
                    <a:pt x="6261" y="6705"/>
                  </a:lnTo>
                  <a:lnTo>
                    <a:pt x="6261" y="7569"/>
                  </a:lnTo>
                  <a:lnTo>
                    <a:pt x="7124" y="7569"/>
                  </a:lnTo>
                  <a:lnTo>
                    <a:pt x="7124" y="6705"/>
                  </a:lnTo>
                  <a:close/>
                </a:path>
                <a:path w="29209" h="24764">
                  <a:moveTo>
                    <a:pt x="8851" y="23774"/>
                  </a:moveTo>
                  <a:lnTo>
                    <a:pt x="7988" y="23774"/>
                  </a:lnTo>
                  <a:lnTo>
                    <a:pt x="7988" y="24638"/>
                  </a:lnTo>
                  <a:lnTo>
                    <a:pt x="8851" y="24638"/>
                  </a:lnTo>
                  <a:lnTo>
                    <a:pt x="8851" y="23774"/>
                  </a:lnTo>
                  <a:close/>
                </a:path>
                <a:path w="29209" h="24764">
                  <a:moveTo>
                    <a:pt x="8851" y="17068"/>
                  </a:moveTo>
                  <a:lnTo>
                    <a:pt x="7988" y="17068"/>
                  </a:lnTo>
                  <a:lnTo>
                    <a:pt x="7988" y="17932"/>
                  </a:lnTo>
                  <a:lnTo>
                    <a:pt x="8851" y="17932"/>
                  </a:lnTo>
                  <a:lnTo>
                    <a:pt x="8851" y="17068"/>
                  </a:lnTo>
                  <a:close/>
                </a:path>
                <a:path w="29209" h="24764">
                  <a:moveTo>
                    <a:pt x="8851" y="10160"/>
                  </a:moveTo>
                  <a:lnTo>
                    <a:pt x="7988" y="10160"/>
                  </a:lnTo>
                  <a:lnTo>
                    <a:pt x="7988" y="11023"/>
                  </a:lnTo>
                  <a:lnTo>
                    <a:pt x="8851" y="11023"/>
                  </a:lnTo>
                  <a:lnTo>
                    <a:pt x="8851" y="10160"/>
                  </a:lnTo>
                  <a:close/>
                </a:path>
                <a:path w="29209" h="24764">
                  <a:moveTo>
                    <a:pt x="8851" y="3251"/>
                  </a:moveTo>
                  <a:lnTo>
                    <a:pt x="7988" y="3251"/>
                  </a:lnTo>
                  <a:lnTo>
                    <a:pt x="7988" y="4114"/>
                  </a:lnTo>
                  <a:lnTo>
                    <a:pt x="8851" y="4114"/>
                  </a:lnTo>
                  <a:lnTo>
                    <a:pt x="8851" y="3251"/>
                  </a:lnTo>
                  <a:close/>
                </a:path>
                <a:path w="29209" h="24764">
                  <a:moveTo>
                    <a:pt x="10363" y="20523"/>
                  </a:moveTo>
                  <a:lnTo>
                    <a:pt x="9499" y="20523"/>
                  </a:lnTo>
                  <a:lnTo>
                    <a:pt x="9499" y="21386"/>
                  </a:lnTo>
                  <a:lnTo>
                    <a:pt x="10363" y="21386"/>
                  </a:lnTo>
                  <a:lnTo>
                    <a:pt x="10363" y="20523"/>
                  </a:lnTo>
                  <a:close/>
                </a:path>
                <a:path w="29209" h="24764">
                  <a:moveTo>
                    <a:pt x="10363" y="13614"/>
                  </a:moveTo>
                  <a:lnTo>
                    <a:pt x="9499" y="13614"/>
                  </a:lnTo>
                  <a:lnTo>
                    <a:pt x="9499" y="14478"/>
                  </a:lnTo>
                  <a:lnTo>
                    <a:pt x="10363" y="14478"/>
                  </a:lnTo>
                  <a:lnTo>
                    <a:pt x="10363" y="13614"/>
                  </a:lnTo>
                  <a:close/>
                </a:path>
                <a:path w="29209" h="24764">
                  <a:moveTo>
                    <a:pt x="10363" y="6705"/>
                  </a:moveTo>
                  <a:lnTo>
                    <a:pt x="9499" y="6705"/>
                  </a:lnTo>
                  <a:lnTo>
                    <a:pt x="9499" y="7569"/>
                  </a:lnTo>
                  <a:lnTo>
                    <a:pt x="10363" y="7569"/>
                  </a:lnTo>
                  <a:lnTo>
                    <a:pt x="10363" y="6705"/>
                  </a:lnTo>
                  <a:close/>
                </a:path>
                <a:path w="29209" h="24764">
                  <a:moveTo>
                    <a:pt x="11874" y="23774"/>
                  </a:moveTo>
                  <a:lnTo>
                    <a:pt x="11010" y="23774"/>
                  </a:lnTo>
                  <a:lnTo>
                    <a:pt x="11010" y="24638"/>
                  </a:lnTo>
                  <a:lnTo>
                    <a:pt x="11874" y="24638"/>
                  </a:lnTo>
                  <a:lnTo>
                    <a:pt x="11874" y="23774"/>
                  </a:lnTo>
                  <a:close/>
                </a:path>
                <a:path w="29209" h="24764">
                  <a:moveTo>
                    <a:pt x="11874" y="17068"/>
                  </a:moveTo>
                  <a:lnTo>
                    <a:pt x="11010" y="17068"/>
                  </a:lnTo>
                  <a:lnTo>
                    <a:pt x="11010" y="17932"/>
                  </a:lnTo>
                  <a:lnTo>
                    <a:pt x="11874" y="17932"/>
                  </a:lnTo>
                  <a:lnTo>
                    <a:pt x="11874" y="17068"/>
                  </a:lnTo>
                  <a:close/>
                </a:path>
                <a:path w="29209" h="24764">
                  <a:moveTo>
                    <a:pt x="11874" y="10160"/>
                  </a:moveTo>
                  <a:lnTo>
                    <a:pt x="11010" y="10160"/>
                  </a:lnTo>
                  <a:lnTo>
                    <a:pt x="11010" y="11023"/>
                  </a:lnTo>
                  <a:lnTo>
                    <a:pt x="11874" y="11023"/>
                  </a:lnTo>
                  <a:lnTo>
                    <a:pt x="11874" y="10160"/>
                  </a:lnTo>
                  <a:close/>
                </a:path>
                <a:path w="29209" h="24764">
                  <a:moveTo>
                    <a:pt x="11874" y="3251"/>
                  </a:moveTo>
                  <a:lnTo>
                    <a:pt x="11010" y="3251"/>
                  </a:lnTo>
                  <a:lnTo>
                    <a:pt x="11010" y="4114"/>
                  </a:lnTo>
                  <a:lnTo>
                    <a:pt x="11874" y="4114"/>
                  </a:lnTo>
                  <a:lnTo>
                    <a:pt x="11874" y="3251"/>
                  </a:lnTo>
                  <a:close/>
                </a:path>
                <a:path w="29209" h="24764">
                  <a:moveTo>
                    <a:pt x="13601" y="20523"/>
                  </a:moveTo>
                  <a:lnTo>
                    <a:pt x="12738" y="20523"/>
                  </a:lnTo>
                  <a:lnTo>
                    <a:pt x="12738" y="21386"/>
                  </a:lnTo>
                  <a:lnTo>
                    <a:pt x="13601" y="21386"/>
                  </a:lnTo>
                  <a:lnTo>
                    <a:pt x="13601" y="20523"/>
                  </a:lnTo>
                  <a:close/>
                </a:path>
                <a:path w="29209" h="24764">
                  <a:moveTo>
                    <a:pt x="13601" y="13614"/>
                  </a:moveTo>
                  <a:lnTo>
                    <a:pt x="12738" y="13614"/>
                  </a:lnTo>
                  <a:lnTo>
                    <a:pt x="12738" y="14478"/>
                  </a:lnTo>
                  <a:lnTo>
                    <a:pt x="13601" y="14478"/>
                  </a:lnTo>
                  <a:lnTo>
                    <a:pt x="13601" y="13614"/>
                  </a:lnTo>
                  <a:close/>
                </a:path>
                <a:path w="29209" h="24764">
                  <a:moveTo>
                    <a:pt x="13601" y="6705"/>
                  </a:moveTo>
                  <a:lnTo>
                    <a:pt x="12738" y="6705"/>
                  </a:lnTo>
                  <a:lnTo>
                    <a:pt x="12738" y="7569"/>
                  </a:lnTo>
                  <a:lnTo>
                    <a:pt x="13601" y="7569"/>
                  </a:lnTo>
                  <a:lnTo>
                    <a:pt x="13601" y="6705"/>
                  </a:lnTo>
                  <a:close/>
                </a:path>
                <a:path w="29209" h="24764">
                  <a:moveTo>
                    <a:pt x="15113" y="23774"/>
                  </a:moveTo>
                  <a:lnTo>
                    <a:pt x="14249" y="23774"/>
                  </a:lnTo>
                  <a:lnTo>
                    <a:pt x="14249" y="24638"/>
                  </a:lnTo>
                  <a:lnTo>
                    <a:pt x="15113" y="24638"/>
                  </a:lnTo>
                  <a:lnTo>
                    <a:pt x="15113" y="23774"/>
                  </a:lnTo>
                  <a:close/>
                </a:path>
                <a:path w="29209" h="24764">
                  <a:moveTo>
                    <a:pt x="15113" y="17068"/>
                  </a:moveTo>
                  <a:lnTo>
                    <a:pt x="14249" y="17068"/>
                  </a:lnTo>
                  <a:lnTo>
                    <a:pt x="14249" y="17932"/>
                  </a:lnTo>
                  <a:lnTo>
                    <a:pt x="15113" y="17932"/>
                  </a:lnTo>
                  <a:lnTo>
                    <a:pt x="15113" y="17068"/>
                  </a:lnTo>
                  <a:close/>
                </a:path>
                <a:path w="29209" h="24764">
                  <a:moveTo>
                    <a:pt x="15113" y="10160"/>
                  </a:moveTo>
                  <a:lnTo>
                    <a:pt x="14249" y="10160"/>
                  </a:lnTo>
                  <a:lnTo>
                    <a:pt x="14249" y="11023"/>
                  </a:lnTo>
                  <a:lnTo>
                    <a:pt x="15113" y="11023"/>
                  </a:lnTo>
                  <a:lnTo>
                    <a:pt x="15113" y="10160"/>
                  </a:lnTo>
                  <a:close/>
                </a:path>
                <a:path w="29209" h="24764">
                  <a:moveTo>
                    <a:pt x="15113" y="3251"/>
                  </a:moveTo>
                  <a:lnTo>
                    <a:pt x="14249" y="3251"/>
                  </a:lnTo>
                  <a:lnTo>
                    <a:pt x="14249" y="4114"/>
                  </a:lnTo>
                  <a:lnTo>
                    <a:pt x="15113" y="4114"/>
                  </a:lnTo>
                  <a:lnTo>
                    <a:pt x="15113" y="3251"/>
                  </a:lnTo>
                  <a:close/>
                </a:path>
                <a:path w="29209" h="24764">
                  <a:moveTo>
                    <a:pt x="16840" y="20523"/>
                  </a:moveTo>
                  <a:lnTo>
                    <a:pt x="15976" y="20523"/>
                  </a:lnTo>
                  <a:lnTo>
                    <a:pt x="15976" y="21386"/>
                  </a:lnTo>
                  <a:lnTo>
                    <a:pt x="16840" y="21386"/>
                  </a:lnTo>
                  <a:lnTo>
                    <a:pt x="16840" y="20523"/>
                  </a:lnTo>
                  <a:close/>
                </a:path>
                <a:path w="29209" h="24764">
                  <a:moveTo>
                    <a:pt x="16840" y="13614"/>
                  </a:moveTo>
                  <a:lnTo>
                    <a:pt x="15976" y="13614"/>
                  </a:lnTo>
                  <a:lnTo>
                    <a:pt x="15976" y="14478"/>
                  </a:lnTo>
                  <a:lnTo>
                    <a:pt x="16840" y="14478"/>
                  </a:lnTo>
                  <a:lnTo>
                    <a:pt x="16840" y="13614"/>
                  </a:lnTo>
                  <a:close/>
                </a:path>
                <a:path w="29209" h="24764">
                  <a:moveTo>
                    <a:pt x="16840" y="6705"/>
                  </a:moveTo>
                  <a:lnTo>
                    <a:pt x="15976" y="6705"/>
                  </a:lnTo>
                  <a:lnTo>
                    <a:pt x="15976" y="7569"/>
                  </a:lnTo>
                  <a:lnTo>
                    <a:pt x="16840" y="7569"/>
                  </a:lnTo>
                  <a:lnTo>
                    <a:pt x="16840" y="6705"/>
                  </a:lnTo>
                  <a:close/>
                </a:path>
                <a:path w="29209" h="24764">
                  <a:moveTo>
                    <a:pt x="16840" y="0"/>
                  </a:moveTo>
                  <a:lnTo>
                    <a:pt x="15976" y="0"/>
                  </a:lnTo>
                  <a:lnTo>
                    <a:pt x="15976" y="863"/>
                  </a:lnTo>
                  <a:lnTo>
                    <a:pt x="16840" y="863"/>
                  </a:lnTo>
                  <a:lnTo>
                    <a:pt x="16840" y="0"/>
                  </a:lnTo>
                  <a:close/>
                </a:path>
                <a:path w="29209" h="24764">
                  <a:moveTo>
                    <a:pt x="18351" y="23774"/>
                  </a:moveTo>
                  <a:lnTo>
                    <a:pt x="17487" y="23774"/>
                  </a:lnTo>
                  <a:lnTo>
                    <a:pt x="17487" y="24638"/>
                  </a:lnTo>
                  <a:lnTo>
                    <a:pt x="18351" y="24638"/>
                  </a:lnTo>
                  <a:lnTo>
                    <a:pt x="18351" y="23774"/>
                  </a:lnTo>
                  <a:close/>
                </a:path>
                <a:path w="29209" h="24764">
                  <a:moveTo>
                    <a:pt x="18351" y="17068"/>
                  </a:moveTo>
                  <a:lnTo>
                    <a:pt x="17487" y="17068"/>
                  </a:lnTo>
                  <a:lnTo>
                    <a:pt x="17487" y="17932"/>
                  </a:lnTo>
                  <a:lnTo>
                    <a:pt x="18351" y="17932"/>
                  </a:lnTo>
                  <a:lnTo>
                    <a:pt x="18351" y="17068"/>
                  </a:lnTo>
                  <a:close/>
                </a:path>
                <a:path w="29209" h="24764">
                  <a:moveTo>
                    <a:pt x="18351" y="10160"/>
                  </a:moveTo>
                  <a:lnTo>
                    <a:pt x="17487" y="10160"/>
                  </a:lnTo>
                  <a:lnTo>
                    <a:pt x="17487" y="11023"/>
                  </a:lnTo>
                  <a:lnTo>
                    <a:pt x="18351" y="11023"/>
                  </a:lnTo>
                  <a:lnTo>
                    <a:pt x="18351" y="10160"/>
                  </a:lnTo>
                  <a:close/>
                </a:path>
                <a:path w="29209" h="24764">
                  <a:moveTo>
                    <a:pt x="18351" y="3251"/>
                  </a:moveTo>
                  <a:lnTo>
                    <a:pt x="17487" y="3251"/>
                  </a:lnTo>
                  <a:lnTo>
                    <a:pt x="17487" y="4114"/>
                  </a:lnTo>
                  <a:lnTo>
                    <a:pt x="18351" y="4114"/>
                  </a:lnTo>
                  <a:lnTo>
                    <a:pt x="18351" y="3251"/>
                  </a:lnTo>
                  <a:close/>
                </a:path>
                <a:path w="29209" h="24764">
                  <a:moveTo>
                    <a:pt x="19862" y="20523"/>
                  </a:moveTo>
                  <a:lnTo>
                    <a:pt x="18999" y="20523"/>
                  </a:lnTo>
                  <a:lnTo>
                    <a:pt x="18999" y="21386"/>
                  </a:lnTo>
                  <a:lnTo>
                    <a:pt x="19862" y="21386"/>
                  </a:lnTo>
                  <a:lnTo>
                    <a:pt x="19862" y="20523"/>
                  </a:lnTo>
                  <a:close/>
                </a:path>
                <a:path w="29209" h="24764">
                  <a:moveTo>
                    <a:pt x="19862" y="13614"/>
                  </a:moveTo>
                  <a:lnTo>
                    <a:pt x="18999" y="13614"/>
                  </a:lnTo>
                  <a:lnTo>
                    <a:pt x="18999" y="14478"/>
                  </a:lnTo>
                  <a:lnTo>
                    <a:pt x="19862" y="14478"/>
                  </a:lnTo>
                  <a:lnTo>
                    <a:pt x="19862" y="13614"/>
                  </a:lnTo>
                  <a:close/>
                </a:path>
                <a:path w="29209" h="24764">
                  <a:moveTo>
                    <a:pt x="19862" y="6705"/>
                  </a:moveTo>
                  <a:lnTo>
                    <a:pt x="18999" y="6705"/>
                  </a:lnTo>
                  <a:lnTo>
                    <a:pt x="18999" y="7569"/>
                  </a:lnTo>
                  <a:lnTo>
                    <a:pt x="19862" y="7569"/>
                  </a:lnTo>
                  <a:lnTo>
                    <a:pt x="19862" y="6705"/>
                  </a:lnTo>
                  <a:close/>
                </a:path>
                <a:path w="29209" h="24764">
                  <a:moveTo>
                    <a:pt x="19862" y="0"/>
                  </a:moveTo>
                  <a:lnTo>
                    <a:pt x="18999" y="0"/>
                  </a:lnTo>
                  <a:lnTo>
                    <a:pt x="18999" y="863"/>
                  </a:lnTo>
                  <a:lnTo>
                    <a:pt x="19862" y="863"/>
                  </a:lnTo>
                  <a:lnTo>
                    <a:pt x="19862" y="0"/>
                  </a:lnTo>
                  <a:close/>
                </a:path>
                <a:path w="29209" h="24764">
                  <a:moveTo>
                    <a:pt x="21590" y="23774"/>
                  </a:moveTo>
                  <a:lnTo>
                    <a:pt x="20726" y="23774"/>
                  </a:lnTo>
                  <a:lnTo>
                    <a:pt x="20726" y="24638"/>
                  </a:lnTo>
                  <a:lnTo>
                    <a:pt x="21590" y="24638"/>
                  </a:lnTo>
                  <a:lnTo>
                    <a:pt x="21590" y="23774"/>
                  </a:lnTo>
                  <a:close/>
                </a:path>
                <a:path w="29209" h="24764">
                  <a:moveTo>
                    <a:pt x="21590" y="17068"/>
                  </a:moveTo>
                  <a:lnTo>
                    <a:pt x="20726" y="17068"/>
                  </a:lnTo>
                  <a:lnTo>
                    <a:pt x="20726" y="17932"/>
                  </a:lnTo>
                  <a:lnTo>
                    <a:pt x="21590" y="17932"/>
                  </a:lnTo>
                  <a:lnTo>
                    <a:pt x="21590" y="17068"/>
                  </a:lnTo>
                  <a:close/>
                </a:path>
                <a:path w="29209" h="24764">
                  <a:moveTo>
                    <a:pt x="21590" y="10160"/>
                  </a:moveTo>
                  <a:lnTo>
                    <a:pt x="20726" y="10160"/>
                  </a:lnTo>
                  <a:lnTo>
                    <a:pt x="20726" y="11023"/>
                  </a:lnTo>
                  <a:lnTo>
                    <a:pt x="21590" y="11023"/>
                  </a:lnTo>
                  <a:lnTo>
                    <a:pt x="21590" y="10160"/>
                  </a:lnTo>
                  <a:close/>
                </a:path>
                <a:path w="29209" h="24764">
                  <a:moveTo>
                    <a:pt x="21590" y="3251"/>
                  </a:moveTo>
                  <a:lnTo>
                    <a:pt x="20726" y="3251"/>
                  </a:lnTo>
                  <a:lnTo>
                    <a:pt x="20726" y="4114"/>
                  </a:lnTo>
                  <a:lnTo>
                    <a:pt x="21590" y="4114"/>
                  </a:lnTo>
                  <a:lnTo>
                    <a:pt x="21590" y="3251"/>
                  </a:lnTo>
                  <a:close/>
                </a:path>
                <a:path w="29209" h="24764">
                  <a:moveTo>
                    <a:pt x="23101" y="20523"/>
                  </a:moveTo>
                  <a:lnTo>
                    <a:pt x="22237" y="20523"/>
                  </a:lnTo>
                  <a:lnTo>
                    <a:pt x="22237" y="21386"/>
                  </a:lnTo>
                  <a:lnTo>
                    <a:pt x="23101" y="21386"/>
                  </a:lnTo>
                  <a:lnTo>
                    <a:pt x="23101" y="20523"/>
                  </a:lnTo>
                  <a:close/>
                </a:path>
                <a:path w="29209" h="24764">
                  <a:moveTo>
                    <a:pt x="23101" y="13614"/>
                  </a:moveTo>
                  <a:lnTo>
                    <a:pt x="22237" y="13614"/>
                  </a:lnTo>
                  <a:lnTo>
                    <a:pt x="22237" y="14478"/>
                  </a:lnTo>
                  <a:lnTo>
                    <a:pt x="23101" y="14478"/>
                  </a:lnTo>
                  <a:lnTo>
                    <a:pt x="23101" y="13614"/>
                  </a:lnTo>
                  <a:close/>
                </a:path>
                <a:path w="29209" h="24764">
                  <a:moveTo>
                    <a:pt x="23101" y="6705"/>
                  </a:moveTo>
                  <a:lnTo>
                    <a:pt x="22237" y="6705"/>
                  </a:lnTo>
                  <a:lnTo>
                    <a:pt x="22237" y="7569"/>
                  </a:lnTo>
                  <a:lnTo>
                    <a:pt x="23101" y="7569"/>
                  </a:lnTo>
                  <a:lnTo>
                    <a:pt x="23101" y="6705"/>
                  </a:lnTo>
                  <a:close/>
                </a:path>
                <a:path w="29209" h="24764">
                  <a:moveTo>
                    <a:pt x="23101" y="0"/>
                  </a:moveTo>
                  <a:lnTo>
                    <a:pt x="22237" y="0"/>
                  </a:lnTo>
                  <a:lnTo>
                    <a:pt x="22237" y="863"/>
                  </a:lnTo>
                  <a:lnTo>
                    <a:pt x="23101" y="863"/>
                  </a:lnTo>
                  <a:lnTo>
                    <a:pt x="23101" y="0"/>
                  </a:lnTo>
                  <a:close/>
                </a:path>
                <a:path w="29209" h="24764">
                  <a:moveTo>
                    <a:pt x="24828" y="23774"/>
                  </a:moveTo>
                  <a:lnTo>
                    <a:pt x="23964" y="23774"/>
                  </a:lnTo>
                  <a:lnTo>
                    <a:pt x="23964" y="24638"/>
                  </a:lnTo>
                  <a:lnTo>
                    <a:pt x="24828" y="24638"/>
                  </a:lnTo>
                  <a:lnTo>
                    <a:pt x="24828" y="23774"/>
                  </a:lnTo>
                  <a:close/>
                </a:path>
                <a:path w="29209" h="24764">
                  <a:moveTo>
                    <a:pt x="24828" y="17068"/>
                  </a:moveTo>
                  <a:lnTo>
                    <a:pt x="23964" y="17068"/>
                  </a:lnTo>
                  <a:lnTo>
                    <a:pt x="23964" y="17932"/>
                  </a:lnTo>
                  <a:lnTo>
                    <a:pt x="24828" y="17932"/>
                  </a:lnTo>
                  <a:lnTo>
                    <a:pt x="24828" y="17068"/>
                  </a:lnTo>
                  <a:close/>
                </a:path>
                <a:path w="29209" h="24764">
                  <a:moveTo>
                    <a:pt x="24828" y="10160"/>
                  </a:moveTo>
                  <a:lnTo>
                    <a:pt x="23964" y="10160"/>
                  </a:lnTo>
                  <a:lnTo>
                    <a:pt x="23964" y="11023"/>
                  </a:lnTo>
                  <a:lnTo>
                    <a:pt x="24828" y="11023"/>
                  </a:lnTo>
                  <a:lnTo>
                    <a:pt x="24828" y="10160"/>
                  </a:lnTo>
                  <a:close/>
                </a:path>
                <a:path w="29209" h="24764">
                  <a:moveTo>
                    <a:pt x="24828" y="3251"/>
                  </a:moveTo>
                  <a:lnTo>
                    <a:pt x="23964" y="3251"/>
                  </a:lnTo>
                  <a:lnTo>
                    <a:pt x="23964" y="4114"/>
                  </a:lnTo>
                  <a:lnTo>
                    <a:pt x="24828" y="4114"/>
                  </a:lnTo>
                  <a:lnTo>
                    <a:pt x="24828" y="3251"/>
                  </a:lnTo>
                  <a:close/>
                </a:path>
                <a:path w="29209" h="24764">
                  <a:moveTo>
                    <a:pt x="26339" y="20523"/>
                  </a:moveTo>
                  <a:lnTo>
                    <a:pt x="25476" y="20523"/>
                  </a:lnTo>
                  <a:lnTo>
                    <a:pt x="25476" y="21386"/>
                  </a:lnTo>
                  <a:lnTo>
                    <a:pt x="26339" y="21386"/>
                  </a:lnTo>
                  <a:lnTo>
                    <a:pt x="26339" y="20523"/>
                  </a:lnTo>
                  <a:close/>
                </a:path>
                <a:path w="29209" h="24764">
                  <a:moveTo>
                    <a:pt x="26339" y="13614"/>
                  </a:moveTo>
                  <a:lnTo>
                    <a:pt x="25476" y="13614"/>
                  </a:lnTo>
                  <a:lnTo>
                    <a:pt x="25476" y="14478"/>
                  </a:lnTo>
                  <a:lnTo>
                    <a:pt x="26339" y="14478"/>
                  </a:lnTo>
                  <a:lnTo>
                    <a:pt x="26339" y="13614"/>
                  </a:lnTo>
                  <a:close/>
                </a:path>
                <a:path w="29209" h="24764">
                  <a:moveTo>
                    <a:pt x="26339" y="6705"/>
                  </a:moveTo>
                  <a:lnTo>
                    <a:pt x="25476" y="6705"/>
                  </a:lnTo>
                  <a:lnTo>
                    <a:pt x="25476" y="7569"/>
                  </a:lnTo>
                  <a:lnTo>
                    <a:pt x="26339" y="7569"/>
                  </a:lnTo>
                  <a:lnTo>
                    <a:pt x="26339" y="6705"/>
                  </a:lnTo>
                  <a:close/>
                </a:path>
                <a:path w="29209" h="24764">
                  <a:moveTo>
                    <a:pt x="26339" y="0"/>
                  </a:moveTo>
                  <a:lnTo>
                    <a:pt x="25476" y="0"/>
                  </a:lnTo>
                  <a:lnTo>
                    <a:pt x="25476" y="863"/>
                  </a:lnTo>
                  <a:lnTo>
                    <a:pt x="26339" y="863"/>
                  </a:lnTo>
                  <a:lnTo>
                    <a:pt x="26339" y="0"/>
                  </a:lnTo>
                  <a:close/>
                </a:path>
                <a:path w="29209" h="24764">
                  <a:moveTo>
                    <a:pt x="27851" y="23774"/>
                  </a:moveTo>
                  <a:lnTo>
                    <a:pt x="26987" y="23774"/>
                  </a:lnTo>
                  <a:lnTo>
                    <a:pt x="26987" y="24638"/>
                  </a:lnTo>
                  <a:lnTo>
                    <a:pt x="27851" y="24638"/>
                  </a:lnTo>
                  <a:lnTo>
                    <a:pt x="27851" y="23774"/>
                  </a:lnTo>
                  <a:close/>
                </a:path>
                <a:path w="29209" h="24764">
                  <a:moveTo>
                    <a:pt x="27851" y="17068"/>
                  </a:moveTo>
                  <a:lnTo>
                    <a:pt x="26987" y="17068"/>
                  </a:lnTo>
                  <a:lnTo>
                    <a:pt x="26987" y="17932"/>
                  </a:lnTo>
                  <a:lnTo>
                    <a:pt x="27851" y="17932"/>
                  </a:lnTo>
                  <a:lnTo>
                    <a:pt x="27851" y="17068"/>
                  </a:lnTo>
                  <a:close/>
                </a:path>
                <a:path w="29209" h="24764">
                  <a:moveTo>
                    <a:pt x="27851" y="10160"/>
                  </a:moveTo>
                  <a:lnTo>
                    <a:pt x="26987" y="10160"/>
                  </a:lnTo>
                  <a:lnTo>
                    <a:pt x="26987" y="11023"/>
                  </a:lnTo>
                  <a:lnTo>
                    <a:pt x="27851" y="11023"/>
                  </a:lnTo>
                  <a:lnTo>
                    <a:pt x="27851" y="10160"/>
                  </a:lnTo>
                  <a:close/>
                </a:path>
                <a:path w="29209" h="24764">
                  <a:moveTo>
                    <a:pt x="27851" y="3251"/>
                  </a:moveTo>
                  <a:lnTo>
                    <a:pt x="26987" y="3251"/>
                  </a:lnTo>
                  <a:lnTo>
                    <a:pt x="26987" y="4114"/>
                  </a:lnTo>
                  <a:lnTo>
                    <a:pt x="27851" y="4114"/>
                  </a:lnTo>
                  <a:lnTo>
                    <a:pt x="27851" y="3251"/>
                  </a:lnTo>
                  <a:close/>
                </a:path>
                <a:path w="29209" h="24764">
                  <a:moveTo>
                    <a:pt x="29146" y="20523"/>
                  </a:moveTo>
                  <a:lnTo>
                    <a:pt x="28714" y="20523"/>
                  </a:lnTo>
                  <a:lnTo>
                    <a:pt x="28714" y="21386"/>
                  </a:lnTo>
                  <a:lnTo>
                    <a:pt x="29146" y="21386"/>
                  </a:lnTo>
                  <a:lnTo>
                    <a:pt x="29146" y="20523"/>
                  </a:lnTo>
                  <a:close/>
                </a:path>
                <a:path w="29209" h="24764">
                  <a:moveTo>
                    <a:pt x="29146" y="13614"/>
                  </a:moveTo>
                  <a:lnTo>
                    <a:pt x="28714" y="13614"/>
                  </a:lnTo>
                  <a:lnTo>
                    <a:pt x="28714" y="14478"/>
                  </a:lnTo>
                  <a:lnTo>
                    <a:pt x="29146" y="14478"/>
                  </a:lnTo>
                  <a:lnTo>
                    <a:pt x="29146" y="13614"/>
                  </a:lnTo>
                  <a:close/>
                </a:path>
                <a:path w="29209" h="24764">
                  <a:moveTo>
                    <a:pt x="29146" y="6705"/>
                  </a:moveTo>
                  <a:lnTo>
                    <a:pt x="28714" y="6705"/>
                  </a:lnTo>
                  <a:lnTo>
                    <a:pt x="28714" y="7569"/>
                  </a:lnTo>
                  <a:lnTo>
                    <a:pt x="29146" y="7569"/>
                  </a:lnTo>
                  <a:lnTo>
                    <a:pt x="29146" y="6705"/>
                  </a:lnTo>
                  <a:close/>
                </a:path>
                <a:path w="29209" h="24764">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3" name="object 593"/>
            <p:cNvSpPr/>
            <p:nvPr/>
          </p:nvSpPr>
          <p:spPr>
            <a:xfrm>
              <a:off x="7318743" y="5606186"/>
              <a:ext cx="29209" cy="28575"/>
            </a:xfrm>
            <a:custGeom>
              <a:avLst/>
              <a:gdLst/>
              <a:ahLst/>
              <a:cxnLst/>
              <a:rect l="l" t="t" r="r" b="b"/>
              <a:pathLst>
                <a:path w="29209" h="28575">
                  <a:moveTo>
                    <a:pt x="863" y="23977"/>
                  </a:moveTo>
                  <a:lnTo>
                    <a:pt x="0" y="23977"/>
                  </a:lnTo>
                  <a:lnTo>
                    <a:pt x="0" y="24841"/>
                  </a:lnTo>
                  <a:lnTo>
                    <a:pt x="863" y="24841"/>
                  </a:lnTo>
                  <a:lnTo>
                    <a:pt x="863" y="23977"/>
                  </a:lnTo>
                  <a:close/>
                </a:path>
                <a:path w="29209" h="28575">
                  <a:moveTo>
                    <a:pt x="863" y="17272"/>
                  </a:moveTo>
                  <a:lnTo>
                    <a:pt x="0" y="17272"/>
                  </a:lnTo>
                  <a:lnTo>
                    <a:pt x="0" y="18135"/>
                  </a:lnTo>
                  <a:lnTo>
                    <a:pt x="863" y="18135"/>
                  </a:lnTo>
                  <a:lnTo>
                    <a:pt x="863" y="17272"/>
                  </a:lnTo>
                  <a:close/>
                </a:path>
                <a:path w="29209" h="28575">
                  <a:moveTo>
                    <a:pt x="863" y="10363"/>
                  </a:moveTo>
                  <a:lnTo>
                    <a:pt x="0" y="10363"/>
                  </a:lnTo>
                  <a:lnTo>
                    <a:pt x="0" y="11226"/>
                  </a:lnTo>
                  <a:lnTo>
                    <a:pt x="863" y="11226"/>
                  </a:lnTo>
                  <a:lnTo>
                    <a:pt x="863" y="10363"/>
                  </a:lnTo>
                  <a:close/>
                </a:path>
                <a:path w="29209" h="28575">
                  <a:moveTo>
                    <a:pt x="863" y="3454"/>
                  </a:moveTo>
                  <a:lnTo>
                    <a:pt x="0" y="3454"/>
                  </a:lnTo>
                  <a:lnTo>
                    <a:pt x="0" y="4318"/>
                  </a:lnTo>
                  <a:lnTo>
                    <a:pt x="863" y="4318"/>
                  </a:lnTo>
                  <a:lnTo>
                    <a:pt x="863" y="3454"/>
                  </a:lnTo>
                  <a:close/>
                </a:path>
                <a:path w="29209" h="28575">
                  <a:moveTo>
                    <a:pt x="2374" y="27432"/>
                  </a:moveTo>
                  <a:lnTo>
                    <a:pt x="1511" y="27432"/>
                  </a:lnTo>
                  <a:lnTo>
                    <a:pt x="1511" y="28295"/>
                  </a:lnTo>
                  <a:lnTo>
                    <a:pt x="2374" y="28295"/>
                  </a:lnTo>
                  <a:lnTo>
                    <a:pt x="2374" y="27432"/>
                  </a:lnTo>
                  <a:close/>
                </a:path>
                <a:path w="29209" h="28575">
                  <a:moveTo>
                    <a:pt x="2374" y="20523"/>
                  </a:moveTo>
                  <a:lnTo>
                    <a:pt x="1511" y="20523"/>
                  </a:lnTo>
                  <a:lnTo>
                    <a:pt x="1511" y="21386"/>
                  </a:lnTo>
                  <a:lnTo>
                    <a:pt x="2374" y="21386"/>
                  </a:lnTo>
                  <a:lnTo>
                    <a:pt x="2374" y="20523"/>
                  </a:lnTo>
                  <a:close/>
                </a:path>
                <a:path w="29209" h="28575">
                  <a:moveTo>
                    <a:pt x="2374" y="13817"/>
                  </a:moveTo>
                  <a:lnTo>
                    <a:pt x="1511" y="13817"/>
                  </a:lnTo>
                  <a:lnTo>
                    <a:pt x="1511" y="14681"/>
                  </a:lnTo>
                  <a:lnTo>
                    <a:pt x="2374" y="14681"/>
                  </a:lnTo>
                  <a:lnTo>
                    <a:pt x="2374" y="13817"/>
                  </a:lnTo>
                  <a:close/>
                </a:path>
                <a:path w="29209" h="28575">
                  <a:moveTo>
                    <a:pt x="2374" y="6908"/>
                  </a:moveTo>
                  <a:lnTo>
                    <a:pt x="1511" y="6908"/>
                  </a:lnTo>
                  <a:lnTo>
                    <a:pt x="1511" y="7772"/>
                  </a:lnTo>
                  <a:lnTo>
                    <a:pt x="2374" y="7772"/>
                  </a:lnTo>
                  <a:lnTo>
                    <a:pt x="2374" y="6908"/>
                  </a:lnTo>
                  <a:close/>
                </a:path>
                <a:path w="29209" h="28575">
                  <a:moveTo>
                    <a:pt x="3886" y="23977"/>
                  </a:moveTo>
                  <a:lnTo>
                    <a:pt x="3022" y="23977"/>
                  </a:lnTo>
                  <a:lnTo>
                    <a:pt x="3022" y="24841"/>
                  </a:lnTo>
                  <a:lnTo>
                    <a:pt x="3886" y="24841"/>
                  </a:lnTo>
                  <a:lnTo>
                    <a:pt x="3886" y="23977"/>
                  </a:lnTo>
                  <a:close/>
                </a:path>
                <a:path w="29209" h="28575">
                  <a:moveTo>
                    <a:pt x="3886" y="17272"/>
                  </a:moveTo>
                  <a:lnTo>
                    <a:pt x="3022" y="17272"/>
                  </a:lnTo>
                  <a:lnTo>
                    <a:pt x="3022" y="18135"/>
                  </a:lnTo>
                  <a:lnTo>
                    <a:pt x="3886" y="18135"/>
                  </a:lnTo>
                  <a:lnTo>
                    <a:pt x="3886" y="17272"/>
                  </a:lnTo>
                  <a:close/>
                </a:path>
                <a:path w="29209" h="28575">
                  <a:moveTo>
                    <a:pt x="3886" y="10363"/>
                  </a:moveTo>
                  <a:lnTo>
                    <a:pt x="3022" y="10363"/>
                  </a:lnTo>
                  <a:lnTo>
                    <a:pt x="3022" y="11226"/>
                  </a:lnTo>
                  <a:lnTo>
                    <a:pt x="3886" y="11226"/>
                  </a:lnTo>
                  <a:lnTo>
                    <a:pt x="3886" y="10363"/>
                  </a:lnTo>
                  <a:close/>
                </a:path>
                <a:path w="29209" h="28575">
                  <a:moveTo>
                    <a:pt x="3886" y="3454"/>
                  </a:moveTo>
                  <a:lnTo>
                    <a:pt x="3022" y="3454"/>
                  </a:lnTo>
                  <a:lnTo>
                    <a:pt x="3022" y="4318"/>
                  </a:lnTo>
                  <a:lnTo>
                    <a:pt x="3886" y="4318"/>
                  </a:lnTo>
                  <a:lnTo>
                    <a:pt x="3886" y="3454"/>
                  </a:lnTo>
                  <a:close/>
                </a:path>
                <a:path w="29209" h="28575">
                  <a:moveTo>
                    <a:pt x="5613" y="27432"/>
                  </a:moveTo>
                  <a:lnTo>
                    <a:pt x="4749" y="27432"/>
                  </a:lnTo>
                  <a:lnTo>
                    <a:pt x="4749" y="28295"/>
                  </a:lnTo>
                  <a:lnTo>
                    <a:pt x="5613" y="28295"/>
                  </a:lnTo>
                  <a:lnTo>
                    <a:pt x="5613" y="27432"/>
                  </a:lnTo>
                  <a:close/>
                </a:path>
                <a:path w="29209" h="28575">
                  <a:moveTo>
                    <a:pt x="5613" y="20523"/>
                  </a:moveTo>
                  <a:lnTo>
                    <a:pt x="4749" y="20523"/>
                  </a:lnTo>
                  <a:lnTo>
                    <a:pt x="4749" y="21386"/>
                  </a:lnTo>
                  <a:lnTo>
                    <a:pt x="5613" y="21386"/>
                  </a:lnTo>
                  <a:lnTo>
                    <a:pt x="5613" y="20523"/>
                  </a:lnTo>
                  <a:close/>
                </a:path>
                <a:path w="29209" h="28575">
                  <a:moveTo>
                    <a:pt x="5613" y="13817"/>
                  </a:moveTo>
                  <a:lnTo>
                    <a:pt x="4749" y="13817"/>
                  </a:lnTo>
                  <a:lnTo>
                    <a:pt x="4749" y="14681"/>
                  </a:lnTo>
                  <a:lnTo>
                    <a:pt x="5613" y="14681"/>
                  </a:lnTo>
                  <a:lnTo>
                    <a:pt x="5613" y="13817"/>
                  </a:lnTo>
                  <a:close/>
                </a:path>
                <a:path w="29209" h="28575">
                  <a:moveTo>
                    <a:pt x="5613" y="6908"/>
                  </a:moveTo>
                  <a:lnTo>
                    <a:pt x="4749" y="6908"/>
                  </a:lnTo>
                  <a:lnTo>
                    <a:pt x="4749" y="7772"/>
                  </a:lnTo>
                  <a:lnTo>
                    <a:pt x="5613" y="7772"/>
                  </a:lnTo>
                  <a:lnTo>
                    <a:pt x="5613" y="6908"/>
                  </a:lnTo>
                  <a:close/>
                </a:path>
                <a:path w="29209" h="28575">
                  <a:moveTo>
                    <a:pt x="7124" y="23977"/>
                  </a:moveTo>
                  <a:lnTo>
                    <a:pt x="6261" y="23977"/>
                  </a:lnTo>
                  <a:lnTo>
                    <a:pt x="6261" y="24841"/>
                  </a:lnTo>
                  <a:lnTo>
                    <a:pt x="7124" y="24841"/>
                  </a:lnTo>
                  <a:lnTo>
                    <a:pt x="7124" y="23977"/>
                  </a:lnTo>
                  <a:close/>
                </a:path>
                <a:path w="29209" h="28575">
                  <a:moveTo>
                    <a:pt x="7124" y="17272"/>
                  </a:moveTo>
                  <a:lnTo>
                    <a:pt x="6261" y="17272"/>
                  </a:lnTo>
                  <a:lnTo>
                    <a:pt x="6261" y="18135"/>
                  </a:lnTo>
                  <a:lnTo>
                    <a:pt x="7124" y="18135"/>
                  </a:lnTo>
                  <a:lnTo>
                    <a:pt x="7124" y="17272"/>
                  </a:lnTo>
                  <a:close/>
                </a:path>
                <a:path w="29209" h="28575">
                  <a:moveTo>
                    <a:pt x="7124" y="10363"/>
                  </a:moveTo>
                  <a:lnTo>
                    <a:pt x="6261" y="10363"/>
                  </a:lnTo>
                  <a:lnTo>
                    <a:pt x="6261" y="11226"/>
                  </a:lnTo>
                  <a:lnTo>
                    <a:pt x="7124" y="11226"/>
                  </a:lnTo>
                  <a:lnTo>
                    <a:pt x="7124" y="10363"/>
                  </a:lnTo>
                  <a:close/>
                </a:path>
                <a:path w="29209" h="28575">
                  <a:moveTo>
                    <a:pt x="7124" y="3454"/>
                  </a:moveTo>
                  <a:lnTo>
                    <a:pt x="6261" y="3454"/>
                  </a:lnTo>
                  <a:lnTo>
                    <a:pt x="6261" y="4318"/>
                  </a:lnTo>
                  <a:lnTo>
                    <a:pt x="7124" y="4318"/>
                  </a:lnTo>
                  <a:lnTo>
                    <a:pt x="7124" y="3454"/>
                  </a:lnTo>
                  <a:close/>
                </a:path>
                <a:path w="29209" h="28575">
                  <a:moveTo>
                    <a:pt x="8851" y="27432"/>
                  </a:moveTo>
                  <a:lnTo>
                    <a:pt x="7988" y="27432"/>
                  </a:lnTo>
                  <a:lnTo>
                    <a:pt x="7988" y="28295"/>
                  </a:lnTo>
                  <a:lnTo>
                    <a:pt x="8851" y="28295"/>
                  </a:lnTo>
                  <a:lnTo>
                    <a:pt x="8851" y="27432"/>
                  </a:lnTo>
                  <a:close/>
                </a:path>
                <a:path w="29209" h="28575">
                  <a:moveTo>
                    <a:pt x="8851" y="20523"/>
                  </a:moveTo>
                  <a:lnTo>
                    <a:pt x="7988" y="20523"/>
                  </a:lnTo>
                  <a:lnTo>
                    <a:pt x="7988" y="21386"/>
                  </a:lnTo>
                  <a:lnTo>
                    <a:pt x="8851" y="21386"/>
                  </a:lnTo>
                  <a:lnTo>
                    <a:pt x="8851" y="20523"/>
                  </a:lnTo>
                  <a:close/>
                </a:path>
                <a:path w="29209" h="28575">
                  <a:moveTo>
                    <a:pt x="8851" y="13817"/>
                  </a:moveTo>
                  <a:lnTo>
                    <a:pt x="7988" y="13817"/>
                  </a:lnTo>
                  <a:lnTo>
                    <a:pt x="7988" y="14681"/>
                  </a:lnTo>
                  <a:lnTo>
                    <a:pt x="8851" y="14681"/>
                  </a:lnTo>
                  <a:lnTo>
                    <a:pt x="8851" y="13817"/>
                  </a:lnTo>
                  <a:close/>
                </a:path>
                <a:path w="29209" h="28575">
                  <a:moveTo>
                    <a:pt x="8851" y="6908"/>
                  </a:moveTo>
                  <a:lnTo>
                    <a:pt x="7988" y="6908"/>
                  </a:lnTo>
                  <a:lnTo>
                    <a:pt x="7988" y="7772"/>
                  </a:lnTo>
                  <a:lnTo>
                    <a:pt x="8851" y="7772"/>
                  </a:lnTo>
                  <a:lnTo>
                    <a:pt x="8851" y="6908"/>
                  </a:lnTo>
                  <a:close/>
                </a:path>
                <a:path w="29209" h="28575">
                  <a:moveTo>
                    <a:pt x="10363" y="23977"/>
                  </a:moveTo>
                  <a:lnTo>
                    <a:pt x="9499" y="23977"/>
                  </a:lnTo>
                  <a:lnTo>
                    <a:pt x="9499" y="24841"/>
                  </a:lnTo>
                  <a:lnTo>
                    <a:pt x="10363" y="24841"/>
                  </a:lnTo>
                  <a:lnTo>
                    <a:pt x="10363" y="23977"/>
                  </a:lnTo>
                  <a:close/>
                </a:path>
                <a:path w="29209" h="28575">
                  <a:moveTo>
                    <a:pt x="10363" y="17272"/>
                  </a:moveTo>
                  <a:lnTo>
                    <a:pt x="9499" y="17272"/>
                  </a:lnTo>
                  <a:lnTo>
                    <a:pt x="9499" y="18135"/>
                  </a:lnTo>
                  <a:lnTo>
                    <a:pt x="10363" y="18135"/>
                  </a:lnTo>
                  <a:lnTo>
                    <a:pt x="10363" y="17272"/>
                  </a:lnTo>
                  <a:close/>
                </a:path>
                <a:path w="29209" h="28575">
                  <a:moveTo>
                    <a:pt x="10363" y="10363"/>
                  </a:moveTo>
                  <a:lnTo>
                    <a:pt x="9499" y="10363"/>
                  </a:lnTo>
                  <a:lnTo>
                    <a:pt x="9499" y="11226"/>
                  </a:lnTo>
                  <a:lnTo>
                    <a:pt x="10363" y="11226"/>
                  </a:lnTo>
                  <a:lnTo>
                    <a:pt x="10363" y="10363"/>
                  </a:lnTo>
                  <a:close/>
                </a:path>
                <a:path w="29209" h="28575">
                  <a:moveTo>
                    <a:pt x="10363" y="3454"/>
                  </a:moveTo>
                  <a:lnTo>
                    <a:pt x="9499" y="3454"/>
                  </a:lnTo>
                  <a:lnTo>
                    <a:pt x="9499" y="4318"/>
                  </a:lnTo>
                  <a:lnTo>
                    <a:pt x="10363" y="4318"/>
                  </a:lnTo>
                  <a:lnTo>
                    <a:pt x="10363" y="3454"/>
                  </a:lnTo>
                  <a:close/>
                </a:path>
                <a:path w="29209" h="28575">
                  <a:moveTo>
                    <a:pt x="11874" y="20523"/>
                  </a:moveTo>
                  <a:lnTo>
                    <a:pt x="11010" y="20523"/>
                  </a:lnTo>
                  <a:lnTo>
                    <a:pt x="11010" y="21386"/>
                  </a:lnTo>
                  <a:lnTo>
                    <a:pt x="11874" y="21386"/>
                  </a:lnTo>
                  <a:lnTo>
                    <a:pt x="11874" y="20523"/>
                  </a:lnTo>
                  <a:close/>
                </a:path>
                <a:path w="29209" h="28575">
                  <a:moveTo>
                    <a:pt x="11874" y="13817"/>
                  </a:moveTo>
                  <a:lnTo>
                    <a:pt x="11010" y="13817"/>
                  </a:lnTo>
                  <a:lnTo>
                    <a:pt x="11010" y="14681"/>
                  </a:lnTo>
                  <a:lnTo>
                    <a:pt x="11874" y="14681"/>
                  </a:lnTo>
                  <a:lnTo>
                    <a:pt x="11874" y="13817"/>
                  </a:lnTo>
                  <a:close/>
                </a:path>
                <a:path w="29209" h="28575">
                  <a:moveTo>
                    <a:pt x="11874" y="6908"/>
                  </a:moveTo>
                  <a:lnTo>
                    <a:pt x="11010" y="6908"/>
                  </a:lnTo>
                  <a:lnTo>
                    <a:pt x="11010" y="7772"/>
                  </a:lnTo>
                  <a:lnTo>
                    <a:pt x="11874" y="7772"/>
                  </a:lnTo>
                  <a:lnTo>
                    <a:pt x="11874" y="6908"/>
                  </a:lnTo>
                  <a:close/>
                </a:path>
                <a:path w="29209" h="28575">
                  <a:moveTo>
                    <a:pt x="13601" y="23977"/>
                  </a:moveTo>
                  <a:lnTo>
                    <a:pt x="12738" y="23977"/>
                  </a:lnTo>
                  <a:lnTo>
                    <a:pt x="12738" y="24841"/>
                  </a:lnTo>
                  <a:lnTo>
                    <a:pt x="13601" y="24841"/>
                  </a:lnTo>
                  <a:lnTo>
                    <a:pt x="13601" y="23977"/>
                  </a:lnTo>
                  <a:close/>
                </a:path>
                <a:path w="29209" h="28575">
                  <a:moveTo>
                    <a:pt x="13601" y="17272"/>
                  </a:moveTo>
                  <a:lnTo>
                    <a:pt x="12738" y="17272"/>
                  </a:lnTo>
                  <a:lnTo>
                    <a:pt x="12738" y="18135"/>
                  </a:lnTo>
                  <a:lnTo>
                    <a:pt x="13601" y="18135"/>
                  </a:lnTo>
                  <a:lnTo>
                    <a:pt x="13601" y="17272"/>
                  </a:lnTo>
                  <a:close/>
                </a:path>
                <a:path w="29209" h="28575">
                  <a:moveTo>
                    <a:pt x="13601" y="10363"/>
                  </a:moveTo>
                  <a:lnTo>
                    <a:pt x="12738" y="10363"/>
                  </a:lnTo>
                  <a:lnTo>
                    <a:pt x="12738" y="11226"/>
                  </a:lnTo>
                  <a:lnTo>
                    <a:pt x="13601" y="11226"/>
                  </a:lnTo>
                  <a:lnTo>
                    <a:pt x="13601" y="10363"/>
                  </a:lnTo>
                  <a:close/>
                </a:path>
                <a:path w="29209" h="28575">
                  <a:moveTo>
                    <a:pt x="13601" y="3454"/>
                  </a:moveTo>
                  <a:lnTo>
                    <a:pt x="12738" y="3454"/>
                  </a:lnTo>
                  <a:lnTo>
                    <a:pt x="12738" y="4318"/>
                  </a:lnTo>
                  <a:lnTo>
                    <a:pt x="13601" y="4318"/>
                  </a:lnTo>
                  <a:lnTo>
                    <a:pt x="13601" y="3454"/>
                  </a:lnTo>
                  <a:close/>
                </a:path>
                <a:path w="29209" h="28575">
                  <a:moveTo>
                    <a:pt x="15113" y="20523"/>
                  </a:moveTo>
                  <a:lnTo>
                    <a:pt x="14249" y="20523"/>
                  </a:lnTo>
                  <a:lnTo>
                    <a:pt x="14249" y="21386"/>
                  </a:lnTo>
                  <a:lnTo>
                    <a:pt x="15113" y="21386"/>
                  </a:lnTo>
                  <a:lnTo>
                    <a:pt x="15113" y="20523"/>
                  </a:lnTo>
                  <a:close/>
                </a:path>
                <a:path w="29209" h="28575">
                  <a:moveTo>
                    <a:pt x="15113" y="13817"/>
                  </a:moveTo>
                  <a:lnTo>
                    <a:pt x="14249" y="13817"/>
                  </a:lnTo>
                  <a:lnTo>
                    <a:pt x="14249" y="14681"/>
                  </a:lnTo>
                  <a:lnTo>
                    <a:pt x="15113" y="14681"/>
                  </a:lnTo>
                  <a:lnTo>
                    <a:pt x="15113" y="13817"/>
                  </a:lnTo>
                  <a:close/>
                </a:path>
                <a:path w="29209" h="28575">
                  <a:moveTo>
                    <a:pt x="15113" y="6908"/>
                  </a:moveTo>
                  <a:lnTo>
                    <a:pt x="14249" y="6908"/>
                  </a:lnTo>
                  <a:lnTo>
                    <a:pt x="14249" y="7772"/>
                  </a:lnTo>
                  <a:lnTo>
                    <a:pt x="15113" y="7772"/>
                  </a:lnTo>
                  <a:lnTo>
                    <a:pt x="15113" y="6908"/>
                  </a:lnTo>
                  <a:close/>
                </a:path>
                <a:path w="29209" h="28575">
                  <a:moveTo>
                    <a:pt x="16840" y="23977"/>
                  </a:moveTo>
                  <a:lnTo>
                    <a:pt x="15976" y="23977"/>
                  </a:lnTo>
                  <a:lnTo>
                    <a:pt x="15976" y="24841"/>
                  </a:lnTo>
                  <a:lnTo>
                    <a:pt x="16840" y="24841"/>
                  </a:lnTo>
                  <a:lnTo>
                    <a:pt x="16840" y="23977"/>
                  </a:lnTo>
                  <a:close/>
                </a:path>
                <a:path w="29209" h="28575">
                  <a:moveTo>
                    <a:pt x="16840" y="17272"/>
                  </a:moveTo>
                  <a:lnTo>
                    <a:pt x="15976" y="17272"/>
                  </a:lnTo>
                  <a:lnTo>
                    <a:pt x="15976" y="18135"/>
                  </a:lnTo>
                  <a:lnTo>
                    <a:pt x="16840" y="18135"/>
                  </a:lnTo>
                  <a:lnTo>
                    <a:pt x="16840" y="17272"/>
                  </a:lnTo>
                  <a:close/>
                </a:path>
                <a:path w="29209" h="28575">
                  <a:moveTo>
                    <a:pt x="16840" y="10363"/>
                  </a:moveTo>
                  <a:lnTo>
                    <a:pt x="15976" y="10363"/>
                  </a:lnTo>
                  <a:lnTo>
                    <a:pt x="15976" y="11226"/>
                  </a:lnTo>
                  <a:lnTo>
                    <a:pt x="16840" y="11226"/>
                  </a:lnTo>
                  <a:lnTo>
                    <a:pt x="16840" y="10363"/>
                  </a:lnTo>
                  <a:close/>
                </a:path>
                <a:path w="29209" h="28575">
                  <a:moveTo>
                    <a:pt x="16840" y="3454"/>
                  </a:moveTo>
                  <a:lnTo>
                    <a:pt x="15976" y="3454"/>
                  </a:lnTo>
                  <a:lnTo>
                    <a:pt x="15976" y="4318"/>
                  </a:lnTo>
                  <a:lnTo>
                    <a:pt x="16840" y="4318"/>
                  </a:lnTo>
                  <a:lnTo>
                    <a:pt x="16840" y="3454"/>
                  </a:lnTo>
                  <a:close/>
                </a:path>
                <a:path w="29209" h="28575">
                  <a:moveTo>
                    <a:pt x="18351" y="20523"/>
                  </a:moveTo>
                  <a:lnTo>
                    <a:pt x="17487" y="20523"/>
                  </a:lnTo>
                  <a:lnTo>
                    <a:pt x="17487" y="21386"/>
                  </a:lnTo>
                  <a:lnTo>
                    <a:pt x="18351" y="21386"/>
                  </a:lnTo>
                  <a:lnTo>
                    <a:pt x="18351" y="20523"/>
                  </a:lnTo>
                  <a:close/>
                </a:path>
                <a:path w="29209" h="28575">
                  <a:moveTo>
                    <a:pt x="18351" y="13817"/>
                  </a:moveTo>
                  <a:lnTo>
                    <a:pt x="17487" y="13817"/>
                  </a:lnTo>
                  <a:lnTo>
                    <a:pt x="17487" y="14681"/>
                  </a:lnTo>
                  <a:lnTo>
                    <a:pt x="18351" y="14681"/>
                  </a:lnTo>
                  <a:lnTo>
                    <a:pt x="18351" y="13817"/>
                  </a:lnTo>
                  <a:close/>
                </a:path>
                <a:path w="29209" h="28575">
                  <a:moveTo>
                    <a:pt x="18351" y="6908"/>
                  </a:moveTo>
                  <a:lnTo>
                    <a:pt x="17487" y="6908"/>
                  </a:lnTo>
                  <a:lnTo>
                    <a:pt x="17487" y="7772"/>
                  </a:lnTo>
                  <a:lnTo>
                    <a:pt x="18351" y="7772"/>
                  </a:lnTo>
                  <a:lnTo>
                    <a:pt x="18351" y="6908"/>
                  </a:lnTo>
                  <a:close/>
                </a:path>
                <a:path w="29209" h="28575">
                  <a:moveTo>
                    <a:pt x="19862" y="23977"/>
                  </a:moveTo>
                  <a:lnTo>
                    <a:pt x="18999" y="23977"/>
                  </a:lnTo>
                  <a:lnTo>
                    <a:pt x="18999" y="24841"/>
                  </a:lnTo>
                  <a:lnTo>
                    <a:pt x="19862" y="24841"/>
                  </a:lnTo>
                  <a:lnTo>
                    <a:pt x="19862" y="23977"/>
                  </a:lnTo>
                  <a:close/>
                </a:path>
                <a:path w="29209" h="28575">
                  <a:moveTo>
                    <a:pt x="19862" y="17272"/>
                  </a:moveTo>
                  <a:lnTo>
                    <a:pt x="18999" y="17272"/>
                  </a:lnTo>
                  <a:lnTo>
                    <a:pt x="18999" y="18135"/>
                  </a:lnTo>
                  <a:lnTo>
                    <a:pt x="19862" y="18135"/>
                  </a:lnTo>
                  <a:lnTo>
                    <a:pt x="19862" y="17272"/>
                  </a:lnTo>
                  <a:close/>
                </a:path>
                <a:path w="29209" h="28575">
                  <a:moveTo>
                    <a:pt x="19862" y="10363"/>
                  </a:moveTo>
                  <a:lnTo>
                    <a:pt x="18999" y="10363"/>
                  </a:lnTo>
                  <a:lnTo>
                    <a:pt x="18999" y="11226"/>
                  </a:lnTo>
                  <a:lnTo>
                    <a:pt x="19862" y="11226"/>
                  </a:lnTo>
                  <a:lnTo>
                    <a:pt x="19862" y="10363"/>
                  </a:lnTo>
                  <a:close/>
                </a:path>
                <a:path w="29209" h="28575">
                  <a:moveTo>
                    <a:pt x="19862" y="3454"/>
                  </a:moveTo>
                  <a:lnTo>
                    <a:pt x="18999" y="3454"/>
                  </a:lnTo>
                  <a:lnTo>
                    <a:pt x="18999" y="4318"/>
                  </a:lnTo>
                  <a:lnTo>
                    <a:pt x="19862" y="4318"/>
                  </a:lnTo>
                  <a:lnTo>
                    <a:pt x="19862" y="3454"/>
                  </a:lnTo>
                  <a:close/>
                </a:path>
                <a:path w="29209" h="28575">
                  <a:moveTo>
                    <a:pt x="21590" y="20523"/>
                  </a:moveTo>
                  <a:lnTo>
                    <a:pt x="20726" y="20523"/>
                  </a:lnTo>
                  <a:lnTo>
                    <a:pt x="20726" y="21386"/>
                  </a:lnTo>
                  <a:lnTo>
                    <a:pt x="21590" y="21386"/>
                  </a:lnTo>
                  <a:lnTo>
                    <a:pt x="21590" y="20523"/>
                  </a:lnTo>
                  <a:close/>
                </a:path>
                <a:path w="29209" h="28575">
                  <a:moveTo>
                    <a:pt x="21590" y="13817"/>
                  </a:moveTo>
                  <a:lnTo>
                    <a:pt x="20726" y="13817"/>
                  </a:lnTo>
                  <a:lnTo>
                    <a:pt x="20726" y="14681"/>
                  </a:lnTo>
                  <a:lnTo>
                    <a:pt x="21590" y="14681"/>
                  </a:lnTo>
                  <a:lnTo>
                    <a:pt x="21590" y="13817"/>
                  </a:lnTo>
                  <a:close/>
                </a:path>
                <a:path w="29209" h="28575">
                  <a:moveTo>
                    <a:pt x="21590" y="6908"/>
                  </a:moveTo>
                  <a:lnTo>
                    <a:pt x="20726" y="6908"/>
                  </a:lnTo>
                  <a:lnTo>
                    <a:pt x="20726" y="7772"/>
                  </a:lnTo>
                  <a:lnTo>
                    <a:pt x="21590" y="7772"/>
                  </a:lnTo>
                  <a:lnTo>
                    <a:pt x="21590" y="6908"/>
                  </a:lnTo>
                  <a:close/>
                </a:path>
                <a:path w="29209" h="28575">
                  <a:moveTo>
                    <a:pt x="23101" y="23977"/>
                  </a:moveTo>
                  <a:lnTo>
                    <a:pt x="22237" y="23977"/>
                  </a:lnTo>
                  <a:lnTo>
                    <a:pt x="22237" y="24841"/>
                  </a:lnTo>
                  <a:lnTo>
                    <a:pt x="23101" y="24841"/>
                  </a:lnTo>
                  <a:lnTo>
                    <a:pt x="23101" y="23977"/>
                  </a:lnTo>
                  <a:close/>
                </a:path>
                <a:path w="29209" h="28575">
                  <a:moveTo>
                    <a:pt x="23101" y="17272"/>
                  </a:moveTo>
                  <a:lnTo>
                    <a:pt x="22237" y="17272"/>
                  </a:lnTo>
                  <a:lnTo>
                    <a:pt x="22237" y="18135"/>
                  </a:lnTo>
                  <a:lnTo>
                    <a:pt x="23101" y="18135"/>
                  </a:lnTo>
                  <a:lnTo>
                    <a:pt x="23101" y="17272"/>
                  </a:lnTo>
                  <a:close/>
                </a:path>
                <a:path w="29209" h="28575">
                  <a:moveTo>
                    <a:pt x="23101" y="10363"/>
                  </a:moveTo>
                  <a:lnTo>
                    <a:pt x="22237" y="10363"/>
                  </a:lnTo>
                  <a:lnTo>
                    <a:pt x="22237" y="11226"/>
                  </a:lnTo>
                  <a:lnTo>
                    <a:pt x="23101" y="11226"/>
                  </a:lnTo>
                  <a:lnTo>
                    <a:pt x="23101" y="10363"/>
                  </a:lnTo>
                  <a:close/>
                </a:path>
                <a:path w="29209" h="28575">
                  <a:moveTo>
                    <a:pt x="23101" y="3454"/>
                  </a:moveTo>
                  <a:lnTo>
                    <a:pt x="22237" y="3454"/>
                  </a:lnTo>
                  <a:lnTo>
                    <a:pt x="22237" y="4318"/>
                  </a:lnTo>
                  <a:lnTo>
                    <a:pt x="23101" y="4318"/>
                  </a:lnTo>
                  <a:lnTo>
                    <a:pt x="23101" y="3454"/>
                  </a:lnTo>
                  <a:close/>
                </a:path>
                <a:path w="29209" h="28575">
                  <a:moveTo>
                    <a:pt x="24828" y="20523"/>
                  </a:moveTo>
                  <a:lnTo>
                    <a:pt x="23964" y="20523"/>
                  </a:lnTo>
                  <a:lnTo>
                    <a:pt x="23964" y="21386"/>
                  </a:lnTo>
                  <a:lnTo>
                    <a:pt x="24828" y="21386"/>
                  </a:lnTo>
                  <a:lnTo>
                    <a:pt x="24828" y="20523"/>
                  </a:lnTo>
                  <a:close/>
                </a:path>
                <a:path w="29209" h="28575">
                  <a:moveTo>
                    <a:pt x="24828" y="13817"/>
                  </a:moveTo>
                  <a:lnTo>
                    <a:pt x="23964" y="13817"/>
                  </a:lnTo>
                  <a:lnTo>
                    <a:pt x="23964" y="14681"/>
                  </a:lnTo>
                  <a:lnTo>
                    <a:pt x="24828" y="14681"/>
                  </a:lnTo>
                  <a:lnTo>
                    <a:pt x="24828" y="13817"/>
                  </a:lnTo>
                  <a:close/>
                </a:path>
                <a:path w="29209" h="28575">
                  <a:moveTo>
                    <a:pt x="24828" y="6908"/>
                  </a:moveTo>
                  <a:lnTo>
                    <a:pt x="23964" y="6908"/>
                  </a:lnTo>
                  <a:lnTo>
                    <a:pt x="23964" y="7772"/>
                  </a:lnTo>
                  <a:lnTo>
                    <a:pt x="24828" y="7772"/>
                  </a:lnTo>
                  <a:lnTo>
                    <a:pt x="24828" y="6908"/>
                  </a:lnTo>
                  <a:close/>
                </a:path>
                <a:path w="29209" h="28575">
                  <a:moveTo>
                    <a:pt x="26339" y="23977"/>
                  </a:moveTo>
                  <a:lnTo>
                    <a:pt x="25476" y="23977"/>
                  </a:lnTo>
                  <a:lnTo>
                    <a:pt x="25476" y="24841"/>
                  </a:lnTo>
                  <a:lnTo>
                    <a:pt x="26339" y="24841"/>
                  </a:lnTo>
                  <a:lnTo>
                    <a:pt x="26339" y="23977"/>
                  </a:lnTo>
                  <a:close/>
                </a:path>
                <a:path w="29209" h="28575">
                  <a:moveTo>
                    <a:pt x="26339" y="17272"/>
                  </a:moveTo>
                  <a:lnTo>
                    <a:pt x="25476" y="17272"/>
                  </a:lnTo>
                  <a:lnTo>
                    <a:pt x="25476" y="18135"/>
                  </a:lnTo>
                  <a:lnTo>
                    <a:pt x="26339" y="18135"/>
                  </a:lnTo>
                  <a:lnTo>
                    <a:pt x="26339" y="17272"/>
                  </a:lnTo>
                  <a:close/>
                </a:path>
                <a:path w="29209" h="28575">
                  <a:moveTo>
                    <a:pt x="26339" y="10363"/>
                  </a:moveTo>
                  <a:lnTo>
                    <a:pt x="25476" y="10363"/>
                  </a:lnTo>
                  <a:lnTo>
                    <a:pt x="25476" y="11226"/>
                  </a:lnTo>
                  <a:lnTo>
                    <a:pt x="26339" y="11226"/>
                  </a:lnTo>
                  <a:lnTo>
                    <a:pt x="26339" y="10363"/>
                  </a:lnTo>
                  <a:close/>
                </a:path>
                <a:path w="29209" h="28575">
                  <a:moveTo>
                    <a:pt x="26339" y="3454"/>
                  </a:moveTo>
                  <a:lnTo>
                    <a:pt x="25476" y="3454"/>
                  </a:lnTo>
                  <a:lnTo>
                    <a:pt x="25476" y="4318"/>
                  </a:lnTo>
                  <a:lnTo>
                    <a:pt x="26339" y="4318"/>
                  </a:lnTo>
                  <a:lnTo>
                    <a:pt x="26339" y="3454"/>
                  </a:lnTo>
                  <a:close/>
                </a:path>
                <a:path w="29209" h="28575">
                  <a:moveTo>
                    <a:pt x="27851" y="20523"/>
                  </a:moveTo>
                  <a:lnTo>
                    <a:pt x="26987" y="20523"/>
                  </a:lnTo>
                  <a:lnTo>
                    <a:pt x="26987" y="21386"/>
                  </a:lnTo>
                  <a:lnTo>
                    <a:pt x="27851" y="21386"/>
                  </a:lnTo>
                  <a:lnTo>
                    <a:pt x="27851" y="20523"/>
                  </a:lnTo>
                  <a:close/>
                </a:path>
                <a:path w="29209" h="28575">
                  <a:moveTo>
                    <a:pt x="27851" y="13817"/>
                  </a:moveTo>
                  <a:lnTo>
                    <a:pt x="26987" y="13817"/>
                  </a:lnTo>
                  <a:lnTo>
                    <a:pt x="26987" y="14681"/>
                  </a:lnTo>
                  <a:lnTo>
                    <a:pt x="27851" y="14681"/>
                  </a:lnTo>
                  <a:lnTo>
                    <a:pt x="27851" y="13817"/>
                  </a:lnTo>
                  <a:close/>
                </a:path>
                <a:path w="29209" h="28575">
                  <a:moveTo>
                    <a:pt x="27851" y="6908"/>
                  </a:moveTo>
                  <a:lnTo>
                    <a:pt x="26987" y="6908"/>
                  </a:lnTo>
                  <a:lnTo>
                    <a:pt x="26987" y="7772"/>
                  </a:lnTo>
                  <a:lnTo>
                    <a:pt x="27851" y="7772"/>
                  </a:lnTo>
                  <a:lnTo>
                    <a:pt x="27851" y="6908"/>
                  </a:lnTo>
                  <a:close/>
                </a:path>
                <a:path w="29209" h="28575">
                  <a:moveTo>
                    <a:pt x="27851" y="0"/>
                  </a:moveTo>
                  <a:lnTo>
                    <a:pt x="26987" y="0"/>
                  </a:lnTo>
                  <a:lnTo>
                    <a:pt x="26987" y="863"/>
                  </a:lnTo>
                  <a:lnTo>
                    <a:pt x="27851" y="863"/>
                  </a:lnTo>
                  <a:lnTo>
                    <a:pt x="27851" y="0"/>
                  </a:lnTo>
                  <a:close/>
                </a:path>
                <a:path w="29209" h="28575">
                  <a:moveTo>
                    <a:pt x="29146" y="23977"/>
                  </a:moveTo>
                  <a:lnTo>
                    <a:pt x="28714" y="23977"/>
                  </a:lnTo>
                  <a:lnTo>
                    <a:pt x="28714" y="24841"/>
                  </a:lnTo>
                  <a:lnTo>
                    <a:pt x="29146" y="24841"/>
                  </a:lnTo>
                  <a:lnTo>
                    <a:pt x="29146" y="23977"/>
                  </a:lnTo>
                  <a:close/>
                </a:path>
                <a:path w="29209" h="28575">
                  <a:moveTo>
                    <a:pt x="29146" y="17272"/>
                  </a:moveTo>
                  <a:lnTo>
                    <a:pt x="28714" y="17272"/>
                  </a:lnTo>
                  <a:lnTo>
                    <a:pt x="28714" y="18135"/>
                  </a:lnTo>
                  <a:lnTo>
                    <a:pt x="29146" y="18135"/>
                  </a:lnTo>
                  <a:lnTo>
                    <a:pt x="29146" y="17272"/>
                  </a:lnTo>
                  <a:close/>
                </a:path>
                <a:path w="29209" h="28575">
                  <a:moveTo>
                    <a:pt x="29146" y="10363"/>
                  </a:moveTo>
                  <a:lnTo>
                    <a:pt x="28714" y="10363"/>
                  </a:lnTo>
                  <a:lnTo>
                    <a:pt x="28714" y="11226"/>
                  </a:lnTo>
                  <a:lnTo>
                    <a:pt x="29146" y="11226"/>
                  </a:lnTo>
                  <a:lnTo>
                    <a:pt x="29146" y="10363"/>
                  </a:lnTo>
                  <a:close/>
                </a:path>
                <a:path w="29209" h="28575">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4" name="object 594"/>
            <p:cNvSpPr/>
            <p:nvPr/>
          </p:nvSpPr>
          <p:spPr>
            <a:xfrm>
              <a:off x="7318743" y="5633618"/>
              <a:ext cx="29209" cy="25400"/>
            </a:xfrm>
            <a:custGeom>
              <a:avLst/>
              <a:gdLst/>
              <a:ahLst/>
              <a:cxnLst/>
              <a:rect l="l" t="t" r="r" b="b"/>
              <a:pathLst>
                <a:path w="29209" h="25400">
                  <a:moveTo>
                    <a:pt x="863" y="23977"/>
                  </a:moveTo>
                  <a:lnTo>
                    <a:pt x="0" y="23977"/>
                  </a:lnTo>
                  <a:lnTo>
                    <a:pt x="0" y="24841"/>
                  </a:lnTo>
                  <a:lnTo>
                    <a:pt x="863" y="24841"/>
                  </a:lnTo>
                  <a:lnTo>
                    <a:pt x="863" y="23977"/>
                  </a:lnTo>
                  <a:close/>
                </a:path>
                <a:path w="29209" h="25400">
                  <a:moveTo>
                    <a:pt x="863" y="17068"/>
                  </a:moveTo>
                  <a:lnTo>
                    <a:pt x="0" y="17068"/>
                  </a:lnTo>
                  <a:lnTo>
                    <a:pt x="0" y="17932"/>
                  </a:lnTo>
                  <a:lnTo>
                    <a:pt x="863" y="17932"/>
                  </a:lnTo>
                  <a:lnTo>
                    <a:pt x="863" y="17068"/>
                  </a:lnTo>
                  <a:close/>
                </a:path>
                <a:path w="29209" h="25400">
                  <a:moveTo>
                    <a:pt x="863" y="10147"/>
                  </a:moveTo>
                  <a:lnTo>
                    <a:pt x="0" y="10147"/>
                  </a:lnTo>
                  <a:lnTo>
                    <a:pt x="0" y="11010"/>
                  </a:lnTo>
                  <a:lnTo>
                    <a:pt x="863" y="11010"/>
                  </a:lnTo>
                  <a:lnTo>
                    <a:pt x="863" y="10147"/>
                  </a:lnTo>
                  <a:close/>
                </a:path>
                <a:path w="29209" h="25400">
                  <a:moveTo>
                    <a:pt x="863" y="3454"/>
                  </a:moveTo>
                  <a:lnTo>
                    <a:pt x="0" y="3454"/>
                  </a:lnTo>
                  <a:lnTo>
                    <a:pt x="0" y="4318"/>
                  </a:lnTo>
                  <a:lnTo>
                    <a:pt x="863" y="4318"/>
                  </a:lnTo>
                  <a:lnTo>
                    <a:pt x="863" y="3454"/>
                  </a:lnTo>
                  <a:close/>
                </a:path>
                <a:path w="29209" h="25400">
                  <a:moveTo>
                    <a:pt x="2374" y="20523"/>
                  </a:moveTo>
                  <a:lnTo>
                    <a:pt x="1511" y="20523"/>
                  </a:lnTo>
                  <a:lnTo>
                    <a:pt x="1511" y="21386"/>
                  </a:lnTo>
                  <a:lnTo>
                    <a:pt x="2374" y="21386"/>
                  </a:lnTo>
                  <a:lnTo>
                    <a:pt x="2374" y="20523"/>
                  </a:lnTo>
                  <a:close/>
                </a:path>
                <a:path w="29209" h="25400">
                  <a:moveTo>
                    <a:pt x="2374" y="13614"/>
                  </a:moveTo>
                  <a:lnTo>
                    <a:pt x="1511" y="13614"/>
                  </a:lnTo>
                  <a:lnTo>
                    <a:pt x="1511" y="14478"/>
                  </a:lnTo>
                  <a:lnTo>
                    <a:pt x="2374" y="14478"/>
                  </a:lnTo>
                  <a:lnTo>
                    <a:pt x="2374" y="13614"/>
                  </a:lnTo>
                  <a:close/>
                </a:path>
                <a:path w="29209" h="25400">
                  <a:moveTo>
                    <a:pt x="2374" y="6908"/>
                  </a:moveTo>
                  <a:lnTo>
                    <a:pt x="1511" y="6908"/>
                  </a:lnTo>
                  <a:lnTo>
                    <a:pt x="1511" y="7772"/>
                  </a:lnTo>
                  <a:lnTo>
                    <a:pt x="2374" y="7772"/>
                  </a:lnTo>
                  <a:lnTo>
                    <a:pt x="2374" y="6908"/>
                  </a:lnTo>
                  <a:close/>
                </a:path>
                <a:path w="29209" h="25400">
                  <a:moveTo>
                    <a:pt x="3886" y="23977"/>
                  </a:moveTo>
                  <a:lnTo>
                    <a:pt x="3022" y="23977"/>
                  </a:lnTo>
                  <a:lnTo>
                    <a:pt x="3022" y="24841"/>
                  </a:lnTo>
                  <a:lnTo>
                    <a:pt x="3886" y="24841"/>
                  </a:lnTo>
                  <a:lnTo>
                    <a:pt x="3886" y="23977"/>
                  </a:lnTo>
                  <a:close/>
                </a:path>
                <a:path w="29209" h="25400">
                  <a:moveTo>
                    <a:pt x="3886" y="17068"/>
                  </a:moveTo>
                  <a:lnTo>
                    <a:pt x="3022" y="17068"/>
                  </a:lnTo>
                  <a:lnTo>
                    <a:pt x="3022" y="17932"/>
                  </a:lnTo>
                  <a:lnTo>
                    <a:pt x="3886" y="17932"/>
                  </a:lnTo>
                  <a:lnTo>
                    <a:pt x="3886" y="17068"/>
                  </a:lnTo>
                  <a:close/>
                </a:path>
                <a:path w="29209" h="25400">
                  <a:moveTo>
                    <a:pt x="3886" y="10147"/>
                  </a:moveTo>
                  <a:lnTo>
                    <a:pt x="3022" y="10147"/>
                  </a:lnTo>
                  <a:lnTo>
                    <a:pt x="3022" y="11010"/>
                  </a:lnTo>
                  <a:lnTo>
                    <a:pt x="3886" y="11010"/>
                  </a:lnTo>
                  <a:lnTo>
                    <a:pt x="3886" y="10147"/>
                  </a:lnTo>
                  <a:close/>
                </a:path>
                <a:path w="29209" h="25400">
                  <a:moveTo>
                    <a:pt x="3886" y="3454"/>
                  </a:moveTo>
                  <a:lnTo>
                    <a:pt x="3022" y="3454"/>
                  </a:lnTo>
                  <a:lnTo>
                    <a:pt x="3022" y="4318"/>
                  </a:lnTo>
                  <a:lnTo>
                    <a:pt x="3886" y="4318"/>
                  </a:lnTo>
                  <a:lnTo>
                    <a:pt x="3886" y="3454"/>
                  </a:lnTo>
                  <a:close/>
                </a:path>
                <a:path w="29209" h="25400">
                  <a:moveTo>
                    <a:pt x="5613" y="20523"/>
                  </a:moveTo>
                  <a:lnTo>
                    <a:pt x="4749" y="20523"/>
                  </a:lnTo>
                  <a:lnTo>
                    <a:pt x="4749" y="21386"/>
                  </a:lnTo>
                  <a:lnTo>
                    <a:pt x="5613" y="21386"/>
                  </a:lnTo>
                  <a:lnTo>
                    <a:pt x="5613" y="20523"/>
                  </a:lnTo>
                  <a:close/>
                </a:path>
                <a:path w="29209" h="25400">
                  <a:moveTo>
                    <a:pt x="5613" y="13614"/>
                  </a:moveTo>
                  <a:lnTo>
                    <a:pt x="4749" y="13614"/>
                  </a:lnTo>
                  <a:lnTo>
                    <a:pt x="4749" y="14478"/>
                  </a:lnTo>
                  <a:lnTo>
                    <a:pt x="5613" y="14478"/>
                  </a:lnTo>
                  <a:lnTo>
                    <a:pt x="5613" y="13614"/>
                  </a:lnTo>
                  <a:close/>
                </a:path>
                <a:path w="29209" h="25400">
                  <a:moveTo>
                    <a:pt x="5613" y="6908"/>
                  </a:moveTo>
                  <a:lnTo>
                    <a:pt x="4749" y="6908"/>
                  </a:lnTo>
                  <a:lnTo>
                    <a:pt x="4749" y="7772"/>
                  </a:lnTo>
                  <a:lnTo>
                    <a:pt x="5613" y="7772"/>
                  </a:lnTo>
                  <a:lnTo>
                    <a:pt x="5613" y="6908"/>
                  </a:lnTo>
                  <a:close/>
                </a:path>
                <a:path w="29209" h="25400">
                  <a:moveTo>
                    <a:pt x="7124" y="23977"/>
                  </a:moveTo>
                  <a:lnTo>
                    <a:pt x="6261" y="23977"/>
                  </a:lnTo>
                  <a:lnTo>
                    <a:pt x="6261" y="24841"/>
                  </a:lnTo>
                  <a:lnTo>
                    <a:pt x="7124" y="24841"/>
                  </a:lnTo>
                  <a:lnTo>
                    <a:pt x="7124" y="23977"/>
                  </a:lnTo>
                  <a:close/>
                </a:path>
                <a:path w="29209" h="25400">
                  <a:moveTo>
                    <a:pt x="7124" y="17068"/>
                  </a:moveTo>
                  <a:lnTo>
                    <a:pt x="6261" y="17068"/>
                  </a:lnTo>
                  <a:lnTo>
                    <a:pt x="6261" y="17932"/>
                  </a:lnTo>
                  <a:lnTo>
                    <a:pt x="7124" y="17932"/>
                  </a:lnTo>
                  <a:lnTo>
                    <a:pt x="7124" y="17068"/>
                  </a:lnTo>
                  <a:close/>
                </a:path>
                <a:path w="29209" h="25400">
                  <a:moveTo>
                    <a:pt x="7124" y="10147"/>
                  </a:moveTo>
                  <a:lnTo>
                    <a:pt x="6261" y="10147"/>
                  </a:lnTo>
                  <a:lnTo>
                    <a:pt x="6261" y="11010"/>
                  </a:lnTo>
                  <a:lnTo>
                    <a:pt x="7124" y="11010"/>
                  </a:lnTo>
                  <a:lnTo>
                    <a:pt x="7124" y="10147"/>
                  </a:lnTo>
                  <a:close/>
                </a:path>
                <a:path w="29209" h="25400">
                  <a:moveTo>
                    <a:pt x="7124" y="3454"/>
                  </a:moveTo>
                  <a:lnTo>
                    <a:pt x="6261" y="3454"/>
                  </a:lnTo>
                  <a:lnTo>
                    <a:pt x="6261" y="4318"/>
                  </a:lnTo>
                  <a:lnTo>
                    <a:pt x="7124" y="4318"/>
                  </a:lnTo>
                  <a:lnTo>
                    <a:pt x="7124" y="3454"/>
                  </a:lnTo>
                  <a:close/>
                </a:path>
                <a:path w="29209" h="25400">
                  <a:moveTo>
                    <a:pt x="8851" y="20523"/>
                  </a:moveTo>
                  <a:lnTo>
                    <a:pt x="7988" y="20523"/>
                  </a:lnTo>
                  <a:lnTo>
                    <a:pt x="7988" y="21386"/>
                  </a:lnTo>
                  <a:lnTo>
                    <a:pt x="8851" y="21386"/>
                  </a:lnTo>
                  <a:lnTo>
                    <a:pt x="8851" y="20523"/>
                  </a:lnTo>
                  <a:close/>
                </a:path>
                <a:path w="29209" h="25400">
                  <a:moveTo>
                    <a:pt x="8851" y="13614"/>
                  </a:moveTo>
                  <a:lnTo>
                    <a:pt x="7988" y="13614"/>
                  </a:lnTo>
                  <a:lnTo>
                    <a:pt x="7988" y="14478"/>
                  </a:lnTo>
                  <a:lnTo>
                    <a:pt x="8851" y="14478"/>
                  </a:lnTo>
                  <a:lnTo>
                    <a:pt x="8851" y="13614"/>
                  </a:lnTo>
                  <a:close/>
                </a:path>
                <a:path w="29209" h="25400">
                  <a:moveTo>
                    <a:pt x="8851" y="6908"/>
                  </a:moveTo>
                  <a:lnTo>
                    <a:pt x="7988" y="6908"/>
                  </a:lnTo>
                  <a:lnTo>
                    <a:pt x="7988" y="7772"/>
                  </a:lnTo>
                  <a:lnTo>
                    <a:pt x="8851" y="7772"/>
                  </a:lnTo>
                  <a:lnTo>
                    <a:pt x="8851" y="6908"/>
                  </a:lnTo>
                  <a:close/>
                </a:path>
                <a:path w="29209" h="25400">
                  <a:moveTo>
                    <a:pt x="8851" y="0"/>
                  </a:moveTo>
                  <a:lnTo>
                    <a:pt x="7988" y="0"/>
                  </a:lnTo>
                  <a:lnTo>
                    <a:pt x="7988" y="863"/>
                  </a:lnTo>
                  <a:lnTo>
                    <a:pt x="8851" y="863"/>
                  </a:lnTo>
                  <a:lnTo>
                    <a:pt x="8851" y="0"/>
                  </a:lnTo>
                  <a:close/>
                </a:path>
                <a:path w="29209" h="25400">
                  <a:moveTo>
                    <a:pt x="10363" y="23977"/>
                  </a:moveTo>
                  <a:lnTo>
                    <a:pt x="9499" y="23977"/>
                  </a:lnTo>
                  <a:lnTo>
                    <a:pt x="9499" y="24841"/>
                  </a:lnTo>
                  <a:lnTo>
                    <a:pt x="10363" y="24841"/>
                  </a:lnTo>
                  <a:lnTo>
                    <a:pt x="10363" y="23977"/>
                  </a:lnTo>
                  <a:close/>
                </a:path>
                <a:path w="29209" h="25400">
                  <a:moveTo>
                    <a:pt x="10363" y="17068"/>
                  </a:moveTo>
                  <a:lnTo>
                    <a:pt x="9499" y="17068"/>
                  </a:lnTo>
                  <a:lnTo>
                    <a:pt x="9499" y="17932"/>
                  </a:lnTo>
                  <a:lnTo>
                    <a:pt x="10363" y="17932"/>
                  </a:lnTo>
                  <a:lnTo>
                    <a:pt x="10363" y="17068"/>
                  </a:lnTo>
                  <a:close/>
                </a:path>
                <a:path w="29209" h="25400">
                  <a:moveTo>
                    <a:pt x="10363" y="10147"/>
                  </a:moveTo>
                  <a:lnTo>
                    <a:pt x="9499" y="10147"/>
                  </a:lnTo>
                  <a:lnTo>
                    <a:pt x="9499" y="11010"/>
                  </a:lnTo>
                  <a:lnTo>
                    <a:pt x="10363" y="11010"/>
                  </a:lnTo>
                  <a:lnTo>
                    <a:pt x="10363" y="10147"/>
                  </a:lnTo>
                  <a:close/>
                </a:path>
                <a:path w="29209" h="25400">
                  <a:moveTo>
                    <a:pt x="10363" y="3454"/>
                  </a:moveTo>
                  <a:lnTo>
                    <a:pt x="9499" y="3454"/>
                  </a:lnTo>
                  <a:lnTo>
                    <a:pt x="9499" y="4318"/>
                  </a:lnTo>
                  <a:lnTo>
                    <a:pt x="10363" y="4318"/>
                  </a:lnTo>
                  <a:lnTo>
                    <a:pt x="10363" y="3454"/>
                  </a:lnTo>
                  <a:close/>
                </a:path>
                <a:path w="29209" h="25400">
                  <a:moveTo>
                    <a:pt x="11874" y="20523"/>
                  </a:moveTo>
                  <a:lnTo>
                    <a:pt x="11010" y="20523"/>
                  </a:lnTo>
                  <a:lnTo>
                    <a:pt x="11010" y="21386"/>
                  </a:lnTo>
                  <a:lnTo>
                    <a:pt x="11874" y="21386"/>
                  </a:lnTo>
                  <a:lnTo>
                    <a:pt x="11874" y="20523"/>
                  </a:lnTo>
                  <a:close/>
                </a:path>
                <a:path w="29209" h="25400">
                  <a:moveTo>
                    <a:pt x="11874" y="13614"/>
                  </a:moveTo>
                  <a:lnTo>
                    <a:pt x="11010" y="13614"/>
                  </a:lnTo>
                  <a:lnTo>
                    <a:pt x="11010" y="14478"/>
                  </a:lnTo>
                  <a:lnTo>
                    <a:pt x="11874" y="14478"/>
                  </a:lnTo>
                  <a:lnTo>
                    <a:pt x="11874" y="13614"/>
                  </a:lnTo>
                  <a:close/>
                </a:path>
                <a:path w="29209" h="25400">
                  <a:moveTo>
                    <a:pt x="11874" y="6908"/>
                  </a:moveTo>
                  <a:lnTo>
                    <a:pt x="11010" y="6908"/>
                  </a:lnTo>
                  <a:lnTo>
                    <a:pt x="11010" y="7772"/>
                  </a:lnTo>
                  <a:lnTo>
                    <a:pt x="11874" y="7772"/>
                  </a:lnTo>
                  <a:lnTo>
                    <a:pt x="11874" y="6908"/>
                  </a:lnTo>
                  <a:close/>
                </a:path>
                <a:path w="29209" h="25400">
                  <a:moveTo>
                    <a:pt x="11874" y="0"/>
                  </a:moveTo>
                  <a:lnTo>
                    <a:pt x="11010" y="0"/>
                  </a:lnTo>
                  <a:lnTo>
                    <a:pt x="11010" y="863"/>
                  </a:lnTo>
                  <a:lnTo>
                    <a:pt x="11874" y="863"/>
                  </a:lnTo>
                  <a:lnTo>
                    <a:pt x="11874" y="0"/>
                  </a:lnTo>
                  <a:close/>
                </a:path>
                <a:path w="29209" h="25400">
                  <a:moveTo>
                    <a:pt x="13601" y="23977"/>
                  </a:moveTo>
                  <a:lnTo>
                    <a:pt x="12738" y="23977"/>
                  </a:lnTo>
                  <a:lnTo>
                    <a:pt x="12738" y="24841"/>
                  </a:lnTo>
                  <a:lnTo>
                    <a:pt x="13601" y="24841"/>
                  </a:lnTo>
                  <a:lnTo>
                    <a:pt x="13601" y="23977"/>
                  </a:lnTo>
                  <a:close/>
                </a:path>
                <a:path w="29209" h="25400">
                  <a:moveTo>
                    <a:pt x="13601" y="17068"/>
                  </a:moveTo>
                  <a:lnTo>
                    <a:pt x="12738" y="17068"/>
                  </a:lnTo>
                  <a:lnTo>
                    <a:pt x="12738" y="17932"/>
                  </a:lnTo>
                  <a:lnTo>
                    <a:pt x="13601" y="17932"/>
                  </a:lnTo>
                  <a:lnTo>
                    <a:pt x="13601" y="17068"/>
                  </a:lnTo>
                  <a:close/>
                </a:path>
                <a:path w="29209" h="25400">
                  <a:moveTo>
                    <a:pt x="13601" y="10147"/>
                  </a:moveTo>
                  <a:lnTo>
                    <a:pt x="12738" y="10147"/>
                  </a:lnTo>
                  <a:lnTo>
                    <a:pt x="12738" y="11010"/>
                  </a:lnTo>
                  <a:lnTo>
                    <a:pt x="13601" y="11010"/>
                  </a:lnTo>
                  <a:lnTo>
                    <a:pt x="13601" y="10147"/>
                  </a:lnTo>
                  <a:close/>
                </a:path>
                <a:path w="29209" h="25400">
                  <a:moveTo>
                    <a:pt x="13601" y="3454"/>
                  </a:moveTo>
                  <a:lnTo>
                    <a:pt x="12738" y="3454"/>
                  </a:lnTo>
                  <a:lnTo>
                    <a:pt x="12738" y="4318"/>
                  </a:lnTo>
                  <a:lnTo>
                    <a:pt x="13601" y="4318"/>
                  </a:lnTo>
                  <a:lnTo>
                    <a:pt x="13601" y="3454"/>
                  </a:lnTo>
                  <a:close/>
                </a:path>
                <a:path w="29209" h="25400">
                  <a:moveTo>
                    <a:pt x="15113" y="20523"/>
                  </a:moveTo>
                  <a:lnTo>
                    <a:pt x="14249" y="20523"/>
                  </a:lnTo>
                  <a:lnTo>
                    <a:pt x="14249" y="21386"/>
                  </a:lnTo>
                  <a:lnTo>
                    <a:pt x="15113" y="21386"/>
                  </a:lnTo>
                  <a:lnTo>
                    <a:pt x="15113" y="20523"/>
                  </a:lnTo>
                  <a:close/>
                </a:path>
                <a:path w="29209" h="25400">
                  <a:moveTo>
                    <a:pt x="15113" y="13614"/>
                  </a:moveTo>
                  <a:lnTo>
                    <a:pt x="14249" y="13614"/>
                  </a:lnTo>
                  <a:lnTo>
                    <a:pt x="14249" y="14478"/>
                  </a:lnTo>
                  <a:lnTo>
                    <a:pt x="15113" y="14478"/>
                  </a:lnTo>
                  <a:lnTo>
                    <a:pt x="15113" y="13614"/>
                  </a:lnTo>
                  <a:close/>
                </a:path>
                <a:path w="29209" h="25400">
                  <a:moveTo>
                    <a:pt x="15113" y="6908"/>
                  </a:moveTo>
                  <a:lnTo>
                    <a:pt x="14249" y="6908"/>
                  </a:lnTo>
                  <a:lnTo>
                    <a:pt x="14249" y="7772"/>
                  </a:lnTo>
                  <a:lnTo>
                    <a:pt x="15113" y="7772"/>
                  </a:lnTo>
                  <a:lnTo>
                    <a:pt x="15113" y="6908"/>
                  </a:lnTo>
                  <a:close/>
                </a:path>
                <a:path w="29209" h="25400">
                  <a:moveTo>
                    <a:pt x="15113" y="0"/>
                  </a:moveTo>
                  <a:lnTo>
                    <a:pt x="14249" y="0"/>
                  </a:lnTo>
                  <a:lnTo>
                    <a:pt x="14249" y="863"/>
                  </a:lnTo>
                  <a:lnTo>
                    <a:pt x="15113" y="863"/>
                  </a:lnTo>
                  <a:lnTo>
                    <a:pt x="15113" y="0"/>
                  </a:lnTo>
                  <a:close/>
                </a:path>
                <a:path w="29209" h="25400">
                  <a:moveTo>
                    <a:pt x="16840" y="23977"/>
                  </a:moveTo>
                  <a:lnTo>
                    <a:pt x="15976" y="23977"/>
                  </a:lnTo>
                  <a:lnTo>
                    <a:pt x="15976" y="24841"/>
                  </a:lnTo>
                  <a:lnTo>
                    <a:pt x="16840" y="24841"/>
                  </a:lnTo>
                  <a:lnTo>
                    <a:pt x="16840" y="23977"/>
                  </a:lnTo>
                  <a:close/>
                </a:path>
                <a:path w="29209" h="25400">
                  <a:moveTo>
                    <a:pt x="16840" y="17068"/>
                  </a:moveTo>
                  <a:lnTo>
                    <a:pt x="15976" y="17068"/>
                  </a:lnTo>
                  <a:lnTo>
                    <a:pt x="15976" y="17932"/>
                  </a:lnTo>
                  <a:lnTo>
                    <a:pt x="16840" y="17932"/>
                  </a:lnTo>
                  <a:lnTo>
                    <a:pt x="16840" y="17068"/>
                  </a:lnTo>
                  <a:close/>
                </a:path>
                <a:path w="29209" h="25400">
                  <a:moveTo>
                    <a:pt x="16840" y="10147"/>
                  </a:moveTo>
                  <a:lnTo>
                    <a:pt x="15976" y="10147"/>
                  </a:lnTo>
                  <a:lnTo>
                    <a:pt x="15976" y="11010"/>
                  </a:lnTo>
                  <a:lnTo>
                    <a:pt x="16840" y="11010"/>
                  </a:lnTo>
                  <a:lnTo>
                    <a:pt x="16840" y="10147"/>
                  </a:lnTo>
                  <a:close/>
                </a:path>
                <a:path w="29209" h="25400">
                  <a:moveTo>
                    <a:pt x="16840" y="3454"/>
                  </a:moveTo>
                  <a:lnTo>
                    <a:pt x="15976" y="3454"/>
                  </a:lnTo>
                  <a:lnTo>
                    <a:pt x="15976" y="4318"/>
                  </a:lnTo>
                  <a:lnTo>
                    <a:pt x="16840" y="4318"/>
                  </a:lnTo>
                  <a:lnTo>
                    <a:pt x="16840" y="3454"/>
                  </a:lnTo>
                  <a:close/>
                </a:path>
                <a:path w="29209" h="25400">
                  <a:moveTo>
                    <a:pt x="18351" y="20523"/>
                  </a:moveTo>
                  <a:lnTo>
                    <a:pt x="17487" y="20523"/>
                  </a:lnTo>
                  <a:lnTo>
                    <a:pt x="17487" y="21386"/>
                  </a:lnTo>
                  <a:lnTo>
                    <a:pt x="18351" y="21386"/>
                  </a:lnTo>
                  <a:lnTo>
                    <a:pt x="18351" y="20523"/>
                  </a:lnTo>
                  <a:close/>
                </a:path>
                <a:path w="29209" h="25400">
                  <a:moveTo>
                    <a:pt x="18351" y="13614"/>
                  </a:moveTo>
                  <a:lnTo>
                    <a:pt x="17487" y="13614"/>
                  </a:lnTo>
                  <a:lnTo>
                    <a:pt x="17487" y="14478"/>
                  </a:lnTo>
                  <a:lnTo>
                    <a:pt x="18351" y="14478"/>
                  </a:lnTo>
                  <a:lnTo>
                    <a:pt x="18351" y="13614"/>
                  </a:lnTo>
                  <a:close/>
                </a:path>
                <a:path w="29209" h="25400">
                  <a:moveTo>
                    <a:pt x="18351" y="6908"/>
                  </a:moveTo>
                  <a:lnTo>
                    <a:pt x="17487" y="6908"/>
                  </a:lnTo>
                  <a:lnTo>
                    <a:pt x="17487" y="7772"/>
                  </a:lnTo>
                  <a:lnTo>
                    <a:pt x="18351" y="7772"/>
                  </a:lnTo>
                  <a:lnTo>
                    <a:pt x="18351" y="6908"/>
                  </a:lnTo>
                  <a:close/>
                </a:path>
                <a:path w="29209" h="25400">
                  <a:moveTo>
                    <a:pt x="18351" y="0"/>
                  </a:moveTo>
                  <a:lnTo>
                    <a:pt x="17487" y="0"/>
                  </a:lnTo>
                  <a:lnTo>
                    <a:pt x="17487" y="863"/>
                  </a:lnTo>
                  <a:lnTo>
                    <a:pt x="18351" y="863"/>
                  </a:lnTo>
                  <a:lnTo>
                    <a:pt x="18351" y="0"/>
                  </a:lnTo>
                  <a:close/>
                </a:path>
                <a:path w="29209" h="25400">
                  <a:moveTo>
                    <a:pt x="19862" y="23977"/>
                  </a:moveTo>
                  <a:lnTo>
                    <a:pt x="18999" y="23977"/>
                  </a:lnTo>
                  <a:lnTo>
                    <a:pt x="18999" y="24841"/>
                  </a:lnTo>
                  <a:lnTo>
                    <a:pt x="19862" y="24841"/>
                  </a:lnTo>
                  <a:lnTo>
                    <a:pt x="19862" y="23977"/>
                  </a:lnTo>
                  <a:close/>
                </a:path>
                <a:path w="29209" h="25400">
                  <a:moveTo>
                    <a:pt x="19862" y="17068"/>
                  </a:moveTo>
                  <a:lnTo>
                    <a:pt x="18999" y="17068"/>
                  </a:lnTo>
                  <a:lnTo>
                    <a:pt x="18999" y="17932"/>
                  </a:lnTo>
                  <a:lnTo>
                    <a:pt x="19862" y="17932"/>
                  </a:lnTo>
                  <a:lnTo>
                    <a:pt x="19862" y="17068"/>
                  </a:lnTo>
                  <a:close/>
                </a:path>
                <a:path w="29209" h="25400">
                  <a:moveTo>
                    <a:pt x="19862" y="10147"/>
                  </a:moveTo>
                  <a:lnTo>
                    <a:pt x="18999" y="10147"/>
                  </a:lnTo>
                  <a:lnTo>
                    <a:pt x="18999" y="11010"/>
                  </a:lnTo>
                  <a:lnTo>
                    <a:pt x="19862" y="11010"/>
                  </a:lnTo>
                  <a:lnTo>
                    <a:pt x="19862" y="10147"/>
                  </a:lnTo>
                  <a:close/>
                </a:path>
                <a:path w="29209" h="25400">
                  <a:moveTo>
                    <a:pt x="19862" y="3454"/>
                  </a:moveTo>
                  <a:lnTo>
                    <a:pt x="18999" y="3454"/>
                  </a:lnTo>
                  <a:lnTo>
                    <a:pt x="18999" y="4318"/>
                  </a:lnTo>
                  <a:lnTo>
                    <a:pt x="19862" y="4318"/>
                  </a:lnTo>
                  <a:lnTo>
                    <a:pt x="19862" y="3454"/>
                  </a:lnTo>
                  <a:close/>
                </a:path>
                <a:path w="29209" h="25400">
                  <a:moveTo>
                    <a:pt x="21590" y="20523"/>
                  </a:moveTo>
                  <a:lnTo>
                    <a:pt x="20726" y="20523"/>
                  </a:lnTo>
                  <a:lnTo>
                    <a:pt x="20726" y="21386"/>
                  </a:lnTo>
                  <a:lnTo>
                    <a:pt x="21590" y="21386"/>
                  </a:lnTo>
                  <a:lnTo>
                    <a:pt x="21590" y="20523"/>
                  </a:lnTo>
                  <a:close/>
                </a:path>
                <a:path w="29209" h="25400">
                  <a:moveTo>
                    <a:pt x="21590" y="13614"/>
                  </a:moveTo>
                  <a:lnTo>
                    <a:pt x="20726" y="13614"/>
                  </a:lnTo>
                  <a:lnTo>
                    <a:pt x="20726" y="14478"/>
                  </a:lnTo>
                  <a:lnTo>
                    <a:pt x="21590" y="14478"/>
                  </a:lnTo>
                  <a:lnTo>
                    <a:pt x="21590" y="13614"/>
                  </a:lnTo>
                  <a:close/>
                </a:path>
                <a:path w="29209" h="25400">
                  <a:moveTo>
                    <a:pt x="21590" y="6908"/>
                  </a:moveTo>
                  <a:lnTo>
                    <a:pt x="20726" y="6908"/>
                  </a:lnTo>
                  <a:lnTo>
                    <a:pt x="20726" y="7772"/>
                  </a:lnTo>
                  <a:lnTo>
                    <a:pt x="21590" y="7772"/>
                  </a:lnTo>
                  <a:lnTo>
                    <a:pt x="21590" y="6908"/>
                  </a:lnTo>
                  <a:close/>
                </a:path>
                <a:path w="29209" h="25400">
                  <a:moveTo>
                    <a:pt x="21590" y="0"/>
                  </a:moveTo>
                  <a:lnTo>
                    <a:pt x="20726" y="0"/>
                  </a:lnTo>
                  <a:lnTo>
                    <a:pt x="20726" y="863"/>
                  </a:lnTo>
                  <a:lnTo>
                    <a:pt x="21590" y="863"/>
                  </a:lnTo>
                  <a:lnTo>
                    <a:pt x="21590" y="0"/>
                  </a:lnTo>
                  <a:close/>
                </a:path>
                <a:path w="29209" h="25400">
                  <a:moveTo>
                    <a:pt x="23101" y="17068"/>
                  </a:moveTo>
                  <a:lnTo>
                    <a:pt x="22237" y="17068"/>
                  </a:lnTo>
                  <a:lnTo>
                    <a:pt x="22237" y="17932"/>
                  </a:lnTo>
                  <a:lnTo>
                    <a:pt x="23101" y="17932"/>
                  </a:lnTo>
                  <a:lnTo>
                    <a:pt x="23101" y="17068"/>
                  </a:lnTo>
                  <a:close/>
                </a:path>
                <a:path w="29209" h="25400">
                  <a:moveTo>
                    <a:pt x="23101" y="10147"/>
                  </a:moveTo>
                  <a:lnTo>
                    <a:pt x="22237" y="10147"/>
                  </a:lnTo>
                  <a:lnTo>
                    <a:pt x="22237" y="11010"/>
                  </a:lnTo>
                  <a:lnTo>
                    <a:pt x="23101" y="11010"/>
                  </a:lnTo>
                  <a:lnTo>
                    <a:pt x="23101" y="10147"/>
                  </a:lnTo>
                  <a:close/>
                </a:path>
                <a:path w="29209" h="25400">
                  <a:moveTo>
                    <a:pt x="23101" y="3454"/>
                  </a:moveTo>
                  <a:lnTo>
                    <a:pt x="22237" y="3454"/>
                  </a:lnTo>
                  <a:lnTo>
                    <a:pt x="22237" y="4318"/>
                  </a:lnTo>
                  <a:lnTo>
                    <a:pt x="23101" y="4318"/>
                  </a:lnTo>
                  <a:lnTo>
                    <a:pt x="23101" y="3454"/>
                  </a:lnTo>
                  <a:close/>
                </a:path>
                <a:path w="29209" h="25400">
                  <a:moveTo>
                    <a:pt x="24828" y="20523"/>
                  </a:moveTo>
                  <a:lnTo>
                    <a:pt x="23964" y="20523"/>
                  </a:lnTo>
                  <a:lnTo>
                    <a:pt x="23964" y="21386"/>
                  </a:lnTo>
                  <a:lnTo>
                    <a:pt x="24828" y="21386"/>
                  </a:lnTo>
                  <a:lnTo>
                    <a:pt x="24828" y="20523"/>
                  </a:lnTo>
                  <a:close/>
                </a:path>
                <a:path w="29209" h="25400">
                  <a:moveTo>
                    <a:pt x="24828" y="13614"/>
                  </a:moveTo>
                  <a:lnTo>
                    <a:pt x="23964" y="13614"/>
                  </a:lnTo>
                  <a:lnTo>
                    <a:pt x="23964" y="14478"/>
                  </a:lnTo>
                  <a:lnTo>
                    <a:pt x="24828" y="14478"/>
                  </a:lnTo>
                  <a:lnTo>
                    <a:pt x="24828" y="13614"/>
                  </a:lnTo>
                  <a:close/>
                </a:path>
                <a:path w="29209" h="25400">
                  <a:moveTo>
                    <a:pt x="24828" y="6908"/>
                  </a:moveTo>
                  <a:lnTo>
                    <a:pt x="23964" y="6908"/>
                  </a:lnTo>
                  <a:lnTo>
                    <a:pt x="23964" y="7772"/>
                  </a:lnTo>
                  <a:lnTo>
                    <a:pt x="24828" y="7772"/>
                  </a:lnTo>
                  <a:lnTo>
                    <a:pt x="24828" y="6908"/>
                  </a:lnTo>
                  <a:close/>
                </a:path>
                <a:path w="29209" h="25400">
                  <a:moveTo>
                    <a:pt x="24828" y="0"/>
                  </a:moveTo>
                  <a:lnTo>
                    <a:pt x="23964" y="0"/>
                  </a:lnTo>
                  <a:lnTo>
                    <a:pt x="23964" y="863"/>
                  </a:lnTo>
                  <a:lnTo>
                    <a:pt x="24828" y="863"/>
                  </a:lnTo>
                  <a:lnTo>
                    <a:pt x="24828" y="0"/>
                  </a:lnTo>
                  <a:close/>
                </a:path>
                <a:path w="29209" h="25400">
                  <a:moveTo>
                    <a:pt x="26339" y="17068"/>
                  </a:moveTo>
                  <a:lnTo>
                    <a:pt x="25476" y="17068"/>
                  </a:lnTo>
                  <a:lnTo>
                    <a:pt x="25476" y="17932"/>
                  </a:lnTo>
                  <a:lnTo>
                    <a:pt x="26339" y="17932"/>
                  </a:lnTo>
                  <a:lnTo>
                    <a:pt x="26339" y="17068"/>
                  </a:lnTo>
                  <a:close/>
                </a:path>
                <a:path w="29209" h="25400">
                  <a:moveTo>
                    <a:pt x="26339" y="10147"/>
                  </a:moveTo>
                  <a:lnTo>
                    <a:pt x="25476" y="10147"/>
                  </a:lnTo>
                  <a:lnTo>
                    <a:pt x="25476" y="11010"/>
                  </a:lnTo>
                  <a:lnTo>
                    <a:pt x="26339" y="11010"/>
                  </a:lnTo>
                  <a:lnTo>
                    <a:pt x="26339" y="10147"/>
                  </a:lnTo>
                  <a:close/>
                </a:path>
                <a:path w="29209" h="25400">
                  <a:moveTo>
                    <a:pt x="26339" y="3454"/>
                  </a:moveTo>
                  <a:lnTo>
                    <a:pt x="25476" y="3454"/>
                  </a:lnTo>
                  <a:lnTo>
                    <a:pt x="25476" y="4318"/>
                  </a:lnTo>
                  <a:lnTo>
                    <a:pt x="26339" y="4318"/>
                  </a:lnTo>
                  <a:lnTo>
                    <a:pt x="26339" y="3454"/>
                  </a:lnTo>
                  <a:close/>
                </a:path>
                <a:path w="29209" h="25400">
                  <a:moveTo>
                    <a:pt x="27851" y="20523"/>
                  </a:moveTo>
                  <a:lnTo>
                    <a:pt x="26987" y="20523"/>
                  </a:lnTo>
                  <a:lnTo>
                    <a:pt x="26987" y="21386"/>
                  </a:lnTo>
                  <a:lnTo>
                    <a:pt x="27851" y="21386"/>
                  </a:lnTo>
                  <a:lnTo>
                    <a:pt x="27851" y="20523"/>
                  </a:lnTo>
                  <a:close/>
                </a:path>
                <a:path w="29209" h="25400">
                  <a:moveTo>
                    <a:pt x="27851" y="13614"/>
                  </a:moveTo>
                  <a:lnTo>
                    <a:pt x="26987" y="13614"/>
                  </a:lnTo>
                  <a:lnTo>
                    <a:pt x="26987" y="14478"/>
                  </a:lnTo>
                  <a:lnTo>
                    <a:pt x="27851" y="14478"/>
                  </a:lnTo>
                  <a:lnTo>
                    <a:pt x="27851" y="13614"/>
                  </a:lnTo>
                  <a:close/>
                </a:path>
                <a:path w="29209" h="25400">
                  <a:moveTo>
                    <a:pt x="27851" y="6908"/>
                  </a:moveTo>
                  <a:lnTo>
                    <a:pt x="26987" y="6908"/>
                  </a:lnTo>
                  <a:lnTo>
                    <a:pt x="26987" y="7772"/>
                  </a:lnTo>
                  <a:lnTo>
                    <a:pt x="27851" y="7772"/>
                  </a:lnTo>
                  <a:lnTo>
                    <a:pt x="27851" y="6908"/>
                  </a:lnTo>
                  <a:close/>
                </a:path>
                <a:path w="29209" h="25400">
                  <a:moveTo>
                    <a:pt x="27851" y="0"/>
                  </a:moveTo>
                  <a:lnTo>
                    <a:pt x="26987" y="0"/>
                  </a:lnTo>
                  <a:lnTo>
                    <a:pt x="26987" y="863"/>
                  </a:lnTo>
                  <a:lnTo>
                    <a:pt x="27851" y="863"/>
                  </a:lnTo>
                  <a:lnTo>
                    <a:pt x="27851" y="0"/>
                  </a:lnTo>
                  <a:close/>
                </a:path>
                <a:path w="29209" h="25400">
                  <a:moveTo>
                    <a:pt x="29146" y="17068"/>
                  </a:moveTo>
                  <a:lnTo>
                    <a:pt x="28714" y="17068"/>
                  </a:lnTo>
                  <a:lnTo>
                    <a:pt x="28714" y="17932"/>
                  </a:lnTo>
                  <a:lnTo>
                    <a:pt x="29146" y="17932"/>
                  </a:lnTo>
                  <a:lnTo>
                    <a:pt x="29146" y="17068"/>
                  </a:lnTo>
                  <a:close/>
                </a:path>
                <a:path w="29209" h="25400">
                  <a:moveTo>
                    <a:pt x="29146" y="10147"/>
                  </a:moveTo>
                  <a:lnTo>
                    <a:pt x="28714" y="10147"/>
                  </a:lnTo>
                  <a:lnTo>
                    <a:pt x="28714" y="11010"/>
                  </a:lnTo>
                  <a:lnTo>
                    <a:pt x="29146" y="11010"/>
                  </a:lnTo>
                  <a:lnTo>
                    <a:pt x="29146" y="10147"/>
                  </a:lnTo>
                  <a:close/>
                </a:path>
                <a:path w="29209" h="25400">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5" name="object 595"/>
            <p:cNvSpPr/>
            <p:nvPr/>
          </p:nvSpPr>
          <p:spPr>
            <a:xfrm>
              <a:off x="7318743" y="5657595"/>
              <a:ext cx="29209" cy="18415"/>
            </a:xfrm>
            <a:custGeom>
              <a:avLst/>
              <a:gdLst/>
              <a:ahLst/>
              <a:cxnLst/>
              <a:rect l="l" t="t" r="r" b="b"/>
              <a:pathLst>
                <a:path w="29209" h="18414">
                  <a:moveTo>
                    <a:pt x="863" y="13614"/>
                  </a:moveTo>
                  <a:lnTo>
                    <a:pt x="0" y="13614"/>
                  </a:lnTo>
                  <a:lnTo>
                    <a:pt x="0" y="14478"/>
                  </a:lnTo>
                  <a:lnTo>
                    <a:pt x="863" y="14478"/>
                  </a:lnTo>
                  <a:lnTo>
                    <a:pt x="863" y="13614"/>
                  </a:lnTo>
                  <a:close/>
                </a:path>
                <a:path w="29209" h="18414">
                  <a:moveTo>
                    <a:pt x="863" y="6692"/>
                  </a:moveTo>
                  <a:lnTo>
                    <a:pt x="0" y="6692"/>
                  </a:lnTo>
                  <a:lnTo>
                    <a:pt x="0" y="7556"/>
                  </a:lnTo>
                  <a:lnTo>
                    <a:pt x="863" y="7556"/>
                  </a:lnTo>
                  <a:lnTo>
                    <a:pt x="863" y="6692"/>
                  </a:lnTo>
                  <a:close/>
                </a:path>
                <a:path w="29209" h="18414">
                  <a:moveTo>
                    <a:pt x="2374" y="17068"/>
                  </a:moveTo>
                  <a:lnTo>
                    <a:pt x="1511" y="17068"/>
                  </a:lnTo>
                  <a:lnTo>
                    <a:pt x="1511" y="17932"/>
                  </a:lnTo>
                  <a:lnTo>
                    <a:pt x="2374" y="17932"/>
                  </a:lnTo>
                  <a:lnTo>
                    <a:pt x="2374" y="17068"/>
                  </a:lnTo>
                  <a:close/>
                </a:path>
                <a:path w="29209" h="18414">
                  <a:moveTo>
                    <a:pt x="2374" y="10160"/>
                  </a:moveTo>
                  <a:lnTo>
                    <a:pt x="1511" y="10160"/>
                  </a:lnTo>
                  <a:lnTo>
                    <a:pt x="1511" y="11023"/>
                  </a:lnTo>
                  <a:lnTo>
                    <a:pt x="2374" y="11023"/>
                  </a:lnTo>
                  <a:lnTo>
                    <a:pt x="2374" y="10160"/>
                  </a:lnTo>
                  <a:close/>
                </a:path>
                <a:path w="29209" h="18414">
                  <a:moveTo>
                    <a:pt x="2374" y="3238"/>
                  </a:moveTo>
                  <a:lnTo>
                    <a:pt x="1511" y="3238"/>
                  </a:lnTo>
                  <a:lnTo>
                    <a:pt x="1511" y="4102"/>
                  </a:lnTo>
                  <a:lnTo>
                    <a:pt x="2374" y="4102"/>
                  </a:lnTo>
                  <a:lnTo>
                    <a:pt x="2374" y="3238"/>
                  </a:lnTo>
                  <a:close/>
                </a:path>
                <a:path w="29209" h="18414">
                  <a:moveTo>
                    <a:pt x="3886" y="13614"/>
                  </a:moveTo>
                  <a:lnTo>
                    <a:pt x="3022" y="13614"/>
                  </a:lnTo>
                  <a:lnTo>
                    <a:pt x="3022" y="14478"/>
                  </a:lnTo>
                  <a:lnTo>
                    <a:pt x="3886" y="14478"/>
                  </a:lnTo>
                  <a:lnTo>
                    <a:pt x="3886" y="13614"/>
                  </a:lnTo>
                  <a:close/>
                </a:path>
                <a:path w="29209" h="18414">
                  <a:moveTo>
                    <a:pt x="3886" y="6692"/>
                  </a:moveTo>
                  <a:lnTo>
                    <a:pt x="3022" y="6692"/>
                  </a:lnTo>
                  <a:lnTo>
                    <a:pt x="3022" y="7556"/>
                  </a:lnTo>
                  <a:lnTo>
                    <a:pt x="3886" y="7556"/>
                  </a:lnTo>
                  <a:lnTo>
                    <a:pt x="3886" y="6692"/>
                  </a:lnTo>
                  <a:close/>
                </a:path>
                <a:path w="29209" h="18414">
                  <a:moveTo>
                    <a:pt x="5613" y="17068"/>
                  </a:moveTo>
                  <a:lnTo>
                    <a:pt x="4749" y="17068"/>
                  </a:lnTo>
                  <a:lnTo>
                    <a:pt x="4749" y="17932"/>
                  </a:lnTo>
                  <a:lnTo>
                    <a:pt x="5613" y="17932"/>
                  </a:lnTo>
                  <a:lnTo>
                    <a:pt x="5613" y="17068"/>
                  </a:lnTo>
                  <a:close/>
                </a:path>
                <a:path w="29209" h="18414">
                  <a:moveTo>
                    <a:pt x="5613" y="10160"/>
                  </a:moveTo>
                  <a:lnTo>
                    <a:pt x="4749" y="10160"/>
                  </a:lnTo>
                  <a:lnTo>
                    <a:pt x="4749" y="11023"/>
                  </a:lnTo>
                  <a:lnTo>
                    <a:pt x="5613" y="11023"/>
                  </a:lnTo>
                  <a:lnTo>
                    <a:pt x="5613" y="10160"/>
                  </a:lnTo>
                  <a:close/>
                </a:path>
                <a:path w="29209" h="18414">
                  <a:moveTo>
                    <a:pt x="5613" y="3238"/>
                  </a:moveTo>
                  <a:lnTo>
                    <a:pt x="4749" y="3238"/>
                  </a:lnTo>
                  <a:lnTo>
                    <a:pt x="4749" y="4102"/>
                  </a:lnTo>
                  <a:lnTo>
                    <a:pt x="5613" y="4102"/>
                  </a:lnTo>
                  <a:lnTo>
                    <a:pt x="5613" y="3238"/>
                  </a:lnTo>
                  <a:close/>
                </a:path>
                <a:path w="29209" h="18414">
                  <a:moveTo>
                    <a:pt x="7124" y="13614"/>
                  </a:moveTo>
                  <a:lnTo>
                    <a:pt x="6261" y="13614"/>
                  </a:lnTo>
                  <a:lnTo>
                    <a:pt x="6261" y="14478"/>
                  </a:lnTo>
                  <a:lnTo>
                    <a:pt x="7124" y="14478"/>
                  </a:lnTo>
                  <a:lnTo>
                    <a:pt x="7124" y="13614"/>
                  </a:lnTo>
                  <a:close/>
                </a:path>
                <a:path w="29209" h="18414">
                  <a:moveTo>
                    <a:pt x="7124" y="6692"/>
                  </a:moveTo>
                  <a:lnTo>
                    <a:pt x="6261" y="6692"/>
                  </a:lnTo>
                  <a:lnTo>
                    <a:pt x="6261" y="7556"/>
                  </a:lnTo>
                  <a:lnTo>
                    <a:pt x="7124" y="7556"/>
                  </a:lnTo>
                  <a:lnTo>
                    <a:pt x="7124" y="6692"/>
                  </a:lnTo>
                  <a:close/>
                </a:path>
                <a:path w="29209" h="18414">
                  <a:moveTo>
                    <a:pt x="8851" y="17068"/>
                  </a:moveTo>
                  <a:lnTo>
                    <a:pt x="7988" y="17068"/>
                  </a:lnTo>
                  <a:lnTo>
                    <a:pt x="7988" y="17932"/>
                  </a:lnTo>
                  <a:lnTo>
                    <a:pt x="8851" y="17932"/>
                  </a:lnTo>
                  <a:lnTo>
                    <a:pt x="8851" y="17068"/>
                  </a:lnTo>
                  <a:close/>
                </a:path>
                <a:path w="29209" h="18414">
                  <a:moveTo>
                    <a:pt x="8851" y="10160"/>
                  </a:moveTo>
                  <a:lnTo>
                    <a:pt x="7988" y="10160"/>
                  </a:lnTo>
                  <a:lnTo>
                    <a:pt x="7988" y="11023"/>
                  </a:lnTo>
                  <a:lnTo>
                    <a:pt x="8851" y="11023"/>
                  </a:lnTo>
                  <a:lnTo>
                    <a:pt x="8851" y="10160"/>
                  </a:lnTo>
                  <a:close/>
                </a:path>
                <a:path w="29209" h="18414">
                  <a:moveTo>
                    <a:pt x="8851" y="3238"/>
                  </a:moveTo>
                  <a:lnTo>
                    <a:pt x="7988" y="3238"/>
                  </a:lnTo>
                  <a:lnTo>
                    <a:pt x="7988" y="4102"/>
                  </a:lnTo>
                  <a:lnTo>
                    <a:pt x="8851" y="4102"/>
                  </a:lnTo>
                  <a:lnTo>
                    <a:pt x="8851" y="3238"/>
                  </a:lnTo>
                  <a:close/>
                </a:path>
                <a:path w="29209" h="18414">
                  <a:moveTo>
                    <a:pt x="10363" y="13614"/>
                  </a:moveTo>
                  <a:lnTo>
                    <a:pt x="9499" y="13614"/>
                  </a:lnTo>
                  <a:lnTo>
                    <a:pt x="9499" y="14478"/>
                  </a:lnTo>
                  <a:lnTo>
                    <a:pt x="10363" y="14478"/>
                  </a:lnTo>
                  <a:lnTo>
                    <a:pt x="10363" y="13614"/>
                  </a:lnTo>
                  <a:close/>
                </a:path>
                <a:path w="29209" h="18414">
                  <a:moveTo>
                    <a:pt x="10363" y="6692"/>
                  </a:moveTo>
                  <a:lnTo>
                    <a:pt x="9499" y="6692"/>
                  </a:lnTo>
                  <a:lnTo>
                    <a:pt x="9499" y="7556"/>
                  </a:lnTo>
                  <a:lnTo>
                    <a:pt x="10363" y="7556"/>
                  </a:lnTo>
                  <a:lnTo>
                    <a:pt x="10363" y="6692"/>
                  </a:lnTo>
                  <a:close/>
                </a:path>
                <a:path w="29209" h="18414">
                  <a:moveTo>
                    <a:pt x="11874" y="17068"/>
                  </a:moveTo>
                  <a:lnTo>
                    <a:pt x="11010" y="17068"/>
                  </a:lnTo>
                  <a:lnTo>
                    <a:pt x="11010" y="17932"/>
                  </a:lnTo>
                  <a:lnTo>
                    <a:pt x="11874" y="17932"/>
                  </a:lnTo>
                  <a:lnTo>
                    <a:pt x="11874" y="17068"/>
                  </a:lnTo>
                  <a:close/>
                </a:path>
                <a:path w="29209" h="18414">
                  <a:moveTo>
                    <a:pt x="11874" y="10160"/>
                  </a:moveTo>
                  <a:lnTo>
                    <a:pt x="11010" y="10160"/>
                  </a:lnTo>
                  <a:lnTo>
                    <a:pt x="11010" y="11023"/>
                  </a:lnTo>
                  <a:lnTo>
                    <a:pt x="11874" y="11023"/>
                  </a:lnTo>
                  <a:lnTo>
                    <a:pt x="11874" y="10160"/>
                  </a:lnTo>
                  <a:close/>
                </a:path>
                <a:path w="29209" h="18414">
                  <a:moveTo>
                    <a:pt x="11874" y="3238"/>
                  </a:moveTo>
                  <a:lnTo>
                    <a:pt x="11010" y="3238"/>
                  </a:lnTo>
                  <a:lnTo>
                    <a:pt x="11010" y="4102"/>
                  </a:lnTo>
                  <a:lnTo>
                    <a:pt x="11874" y="4102"/>
                  </a:lnTo>
                  <a:lnTo>
                    <a:pt x="11874" y="3238"/>
                  </a:lnTo>
                  <a:close/>
                </a:path>
                <a:path w="29209" h="18414">
                  <a:moveTo>
                    <a:pt x="13601" y="13614"/>
                  </a:moveTo>
                  <a:lnTo>
                    <a:pt x="12738" y="13614"/>
                  </a:lnTo>
                  <a:lnTo>
                    <a:pt x="12738" y="14478"/>
                  </a:lnTo>
                  <a:lnTo>
                    <a:pt x="13601" y="14478"/>
                  </a:lnTo>
                  <a:lnTo>
                    <a:pt x="13601" y="13614"/>
                  </a:lnTo>
                  <a:close/>
                </a:path>
                <a:path w="29209" h="18414">
                  <a:moveTo>
                    <a:pt x="13601" y="6692"/>
                  </a:moveTo>
                  <a:lnTo>
                    <a:pt x="12738" y="6692"/>
                  </a:lnTo>
                  <a:lnTo>
                    <a:pt x="12738" y="7556"/>
                  </a:lnTo>
                  <a:lnTo>
                    <a:pt x="13601" y="7556"/>
                  </a:lnTo>
                  <a:lnTo>
                    <a:pt x="13601" y="6692"/>
                  </a:lnTo>
                  <a:close/>
                </a:path>
                <a:path w="29209" h="18414">
                  <a:moveTo>
                    <a:pt x="15113" y="17068"/>
                  </a:moveTo>
                  <a:lnTo>
                    <a:pt x="14249" y="17068"/>
                  </a:lnTo>
                  <a:lnTo>
                    <a:pt x="14249" y="17932"/>
                  </a:lnTo>
                  <a:lnTo>
                    <a:pt x="15113" y="17932"/>
                  </a:lnTo>
                  <a:lnTo>
                    <a:pt x="15113" y="17068"/>
                  </a:lnTo>
                  <a:close/>
                </a:path>
                <a:path w="29209" h="18414">
                  <a:moveTo>
                    <a:pt x="15113" y="10160"/>
                  </a:moveTo>
                  <a:lnTo>
                    <a:pt x="14249" y="10160"/>
                  </a:lnTo>
                  <a:lnTo>
                    <a:pt x="14249" y="11023"/>
                  </a:lnTo>
                  <a:lnTo>
                    <a:pt x="15113" y="11023"/>
                  </a:lnTo>
                  <a:lnTo>
                    <a:pt x="15113" y="10160"/>
                  </a:lnTo>
                  <a:close/>
                </a:path>
                <a:path w="29209" h="18414">
                  <a:moveTo>
                    <a:pt x="15113" y="3238"/>
                  </a:moveTo>
                  <a:lnTo>
                    <a:pt x="14249" y="3238"/>
                  </a:lnTo>
                  <a:lnTo>
                    <a:pt x="14249" y="4102"/>
                  </a:lnTo>
                  <a:lnTo>
                    <a:pt x="15113" y="4102"/>
                  </a:lnTo>
                  <a:lnTo>
                    <a:pt x="15113" y="3238"/>
                  </a:lnTo>
                  <a:close/>
                </a:path>
                <a:path w="29209" h="18414">
                  <a:moveTo>
                    <a:pt x="16840" y="13614"/>
                  </a:moveTo>
                  <a:lnTo>
                    <a:pt x="15976" y="13614"/>
                  </a:lnTo>
                  <a:lnTo>
                    <a:pt x="15976" y="14478"/>
                  </a:lnTo>
                  <a:lnTo>
                    <a:pt x="16840" y="14478"/>
                  </a:lnTo>
                  <a:lnTo>
                    <a:pt x="16840" y="13614"/>
                  </a:lnTo>
                  <a:close/>
                </a:path>
                <a:path w="29209" h="18414">
                  <a:moveTo>
                    <a:pt x="16840" y="6692"/>
                  </a:moveTo>
                  <a:lnTo>
                    <a:pt x="15976" y="6692"/>
                  </a:lnTo>
                  <a:lnTo>
                    <a:pt x="15976" y="7556"/>
                  </a:lnTo>
                  <a:lnTo>
                    <a:pt x="16840" y="7556"/>
                  </a:lnTo>
                  <a:lnTo>
                    <a:pt x="16840" y="6692"/>
                  </a:lnTo>
                  <a:close/>
                </a:path>
                <a:path w="29209" h="18414">
                  <a:moveTo>
                    <a:pt x="18351" y="17068"/>
                  </a:moveTo>
                  <a:lnTo>
                    <a:pt x="17487" y="17068"/>
                  </a:lnTo>
                  <a:lnTo>
                    <a:pt x="17487" y="17932"/>
                  </a:lnTo>
                  <a:lnTo>
                    <a:pt x="18351" y="17932"/>
                  </a:lnTo>
                  <a:lnTo>
                    <a:pt x="18351" y="17068"/>
                  </a:lnTo>
                  <a:close/>
                </a:path>
                <a:path w="29209" h="18414">
                  <a:moveTo>
                    <a:pt x="18351" y="10160"/>
                  </a:moveTo>
                  <a:lnTo>
                    <a:pt x="17487" y="10160"/>
                  </a:lnTo>
                  <a:lnTo>
                    <a:pt x="17487" y="11023"/>
                  </a:lnTo>
                  <a:lnTo>
                    <a:pt x="18351" y="11023"/>
                  </a:lnTo>
                  <a:lnTo>
                    <a:pt x="18351" y="10160"/>
                  </a:lnTo>
                  <a:close/>
                </a:path>
                <a:path w="29209" h="18414">
                  <a:moveTo>
                    <a:pt x="18351" y="3238"/>
                  </a:moveTo>
                  <a:lnTo>
                    <a:pt x="17487" y="3238"/>
                  </a:lnTo>
                  <a:lnTo>
                    <a:pt x="17487" y="4102"/>
                  </a:lnTo>
                  <a:lnTo>
                    <a:pt x="18351" y="4102"/>
                  </a:lnTo>
                  <a:lnTo>
                    <a:pt x="18351" y="3238"/>
                  </a:lnTo>
                  <a:close/>
                </a:path>
                <a:path w="29209" h="18414">
                  <a:moveTo>
                    <a:pt x="19862" y="13614"/>
                  </a:moveTo>
                  <a:lnTo>
                    <a:pt x="18999" y="13614"/>
                  </a:lnTo>
                  <a:lnTo>
                    <a:pt x="18999" y="14478"/>
                  </a:lnTo>
                  <a:lnTo>
                    <a:pt x="19862" y="14478"/>
                  </a:lnTo>
                  <a:lnTo>
                    <a:pt x="19862" y="13614"/>
                  </a:lnTo>
                  <a:close/>
                </a:path>
                <a:path w="29209" h="18414">
                  <a:moveTo>
                    <a:pt x="19862" y="6692"/>
                  </a:moveTo>
                  <a:lnTo>
                    <a:pt x="18999" y="6692"/>
                  </a:lnTo>
                  <a:lnTo>
                    <a:pt x="18999" y="7556"/>
                  </a:lnTo>
                  <a:lnTo>
                    <a:pt x="19862" y="7556"/>
                  </a:lnTo>
                  <a:lnTo>
                    <a:pt x="19862" y="6692"/>
                  </a:lnTo>
                  <a:close/>
                </a:path>
                <a:path w="29209" h="18414">
                  <a:moveTo>
                    <a:pt x="19862" y="0"/>
                  </a:moveTo>
                  <a:lnTo>
                    <a:pt x="18999" y="0"/>
                  </a:lnTo>
                  <a:lnTo>
                    <a:pt x="18999" y="863"/>
                  </a:lnTo>
                  <a:lnTo>
                    <a:pt x="19862" y="863"/>
                  </a:lnTo>
                  <a:lnTo>
                    <a:pt x="19862" y="0"/>
                  </a:lnTo>
                  <a:close/>
                </a:path>
                <a:path w="29209" h="18414">
                  <a:moveTo>
                    <a:pt x="21590" y="17068"/>
                  </a:moveTo>
                  <a:lnTo>
                    <a:pt x="20726" y="17068"/>
                  </a:lnTo>
                  <a:lnTo>
                    <a:pt x="20726" y="17932"/>
                  </a:lnTo>
                  <a:lnTo>
                    <a:pt x="21590" y="17932"/>
                  </a:lnTo>
                  <a:lnTo>
                    <a:pt x="21590" y="17068"/>
                  </a:lnTo>
                  <a:close/>
                </a:path>
                <a:path w="29209" h="18414">
                  <a:moveTo>
                    <a:pt x="21590" y="10160"/>
                  </a:moveTo>
                  <a:lnTo>
                    <a:pt x="20726" y="10160"/>
                  </a:lnTo>
                  <a:lnTo>
                    <a:pt x="20726" y="11023"/>
                  </a:lnTo>
                  <a:lnTo>
                    <a:pt x="21590" y="11023"/>
                  </a:lnTo>
                  <a:lnTo>
                    <a:pt x="21590" y="10160"/>
                  </a:lnTo>
                  <a:close/>
                </a:path>
                <a:path w="29209" h="18414">
                  <a:moveTo>
                    <a:pt x="21590" y="3238"/>
                  </a:moveTo>
                  <a:lnTo>
                    <a:pt x="20726" y="3238"/>
                  </a:lnTo>
                  <a:lnTo>
                    <a:pt x="20726" y="4102"/>
                  </a:lnTo>
                  <a:lnTo>
                    <a:pt x="21590" y="4102"/>
                  </a:lnTo>
                  <a:lnTo>
                    <a:pt x="21590" y="3238"/>
                  </a:lnTo>
                  <a:close/>
                </a:path>
                <a:path w="29209" h="18414">
                  <a:moveTo>
                    <a:pt x="23101" y="13614"/>
                  </a:moveTo>
                  <a:lnTo>
                    <a:pt x="22237" y="13614"/>
                  </a:lnTo>
                  <a:lnTo>
                    <a:pt x="22237" y="14478"/>
                  </a:lnTo>
                  <a:lnTo>
                    <a:pt x="23101" y="14478"/>
                  </a:lnTo>
                  <a:lnTo>
                    <a:pt x="23101" y="13614"/>
                  </a:lnTo>
                  <a:close/>
                </a:path>
                <a:path w="29209" h="18414">
                  <a:moveTo>
                    <a:pt x="23101" y="6692"/>
                  </a:moveTo>
                  <a:lnTo>
                    <a:pt x="22237" y="6692"/>
                  </a:lnTo>
                  <a:lnTo>
                    <a:pt x="22237" y="7556"/>
                  </a:lnTo>
                  <a:lnTo>
                    <a:pt x="23101" y="7556"/>
                  </a:lnTo>
                  <a:lnTo>
                    <a:pt x="23101" y="6692"/>
                  </a:lnTo>
                  <a:close/>
                </a:path>
                <a:path w="29209" h="18414">
                  <a:moveTo>
                    <a:pt x="23101" y="0"/>
                  </a:moveTo>
                  <a:lnTo>
                    <a:pt x="22237" y="0"/>
                  </a:lnTo>
                  <a:lnTo>
                    <a:pt x="22237" y="863"/>
                  </a:lnTo>
                  <a:lnTo>
                    <a:pt x="23101" y="863"/>
                  </a:lnTo>
                  <a:lnTo>
                    <a:pt x="23101" y="0"/>
                  </a:lnTo>
                  <a:close/>
                </a:path>
                <a:path w="29209" h="18414">
                  <a:moveTo>
                    <a:pt x="24828" y="17068"/>
                  </a:moveTo>
                  <a:lnTo>
                    <a:pt x="23964" y="17068"/>
                  </a:lnTo>
                  <a:lnTo>
                    <a:pt x="23964" y="17932"/>
                  </a:lnTo>
                  <a:lnTo>
                    <a:pt x="24828" y="17932"/>
                  </a:lnTo>
                  <a:lnTo>
                    <a:pt x="24828" y="17068"/>
                  </a:lnTo>
                  <a:close/>
                </a:path>
                <a:path w="29209" h="18414">
                  <a:moveTo>
                    <a:pt x="24828" y="10160"/>
                  </a:moveTo>
                  <a:lnTo>
                    <a:pt x="23964" y="10160"/>
                  </a:lnTo>
                  <a:lnTo>
                    <a:pt x="23964" y="11023"/>
                  </a:lnTo>
                  <a:lnTo>
                    <a:pt x="24828" y="11023"/>
                  </a:lnTo>
                  <a:lnTo>
                    <a:pt x="24828" y="10160"/>
                  </a:lnTo>
                  <a:close/>
                </a:path>
                <a:path w="29209" h="18414">
                  <a:moveTo>
                    <a:pt x="24828" y="3238"/>
                  </a:moveTo>
                  <a:lnTo>
                    <a:pt x="23964" y="3238"/>
                  </a:lnTo>
                  <a:lnTo>
                    <a:pt x="23964" y="4102"/>
                  </a:lnTo>
                  <a:lnTo>
                    <a:pt x="24828" y="4102"/>
                  </a:lnTo>
                  <a:lnTo>
                    <a:pt x="24828" y="3238"/>
                  </a:lnTo>
                  <a:close/>
                </a:path>
                <a:path w="29209" h="18414">
                  <a:moveTo>
                    <a:pt x="26339" y="13614"/>
                  </a:moveTo>
                  <a:lnTo>
                    <a:pt x="25476" y="13614"/>
                  </a:lnTo>
                  <a:lnTo>
                    <a:pt x="25476" y="14478"/>
                  </a:lnTo>
                  <a:lnTo>
                    <a:pt x="26339" y="14478"/>
                  </a:lnTo>
                  <a:lnTo>
                    <a:pt x="26339" y="13614"/>
                  </a:lnTo>
                  <a:close/>
                </a:path>
                <a:path w="29209" h="18414">
                  <a:moveTo>
                    <a:pt x="26339" y="6692"/>
                  </a:moveTo>
                  <a:lnTo>
                    <a:pt x="25476" y="6692"/>
                  </a:lnTo>
                  <a:lnTo>
                    <a:pt x="25476" y="7556"/>
                  </a:lnTo>
                  <a:lnTo>
                    <a:pt x="26339" y="7556"/>
                  </a:lnTo>
                  <a:lnTo>
                    <a:pt x="26339" y="6692"/>
                  </a:lnTo>
                  <a:close/>
                </a:path>
                <a:path w="29209" h="18414">
                  <a:moveTo>
                    <a:pt x="26339" y="0"/>
                  </a:moveTo>
                  <a:lnTo>
                    <a:pt x="25476" y="0"/>
                  </a:lnTo>
                  <a:lnTo>
                    <a:pt x="25476" y="863"/>
                  </a:lnTo>
                  <a:lnTo>
                    <a:pt x="26339" y="863"/>
                  </a:lnTo>
                  <a:lnTo>
                    <a:pt x="26339" y="0"/>
                  </a:lnTo>
                  <a:close/>
                </a:path>
                <a:path w="29209" h="18414">
                  <a:moveTo>
                    <a:pt x="27851" y="17068"/>
                  </a:moveTo>
                  <a:lnTo>
                    <a:pt x="26987" y="17068"/>
                  </a:lnTo>
                  <a:lnTo>
                    <a:pt x="26987" y="17932"/>
                  </a:lnTo>
                  <a:lnTo>
                    <a:pt x="27851" y="17932"/>
                  </a:lnTo>
                  <a:lnTo>
                    <a:pt x="27851" y="17068"/>
                  </a:lnTo>
                  <a:close/>
                </a:path>
                <a:path w="29209" h="18414">
                  <a:moveTo>
                    <a:pt x="27851" y="10160"/>
                  </a:moveTo>
                  <a:lnTo>
                    <a:pt x="26987" y="10160"/>
                  </a:lnTo>
                  <a:lnTo>
                    <a:pt x="26987" y="11023"/>
                  </a:lnTo>
                  <a:lnTo>
                    <a:pt x="27851" y="11023"/>
                  </a:lnTo>
                  <a:lnTo>
                    <a:pt x="27851" y="10160"/>
                  </a:lnTo>
                  <a:close/>
                </a:path>
                <a:path w="29209" h="18414">
                  <a:moveTo>
                    <a:pt x="27851" y="3238"/>
                  </a:moveTo>
                  <a:lnTo>
                    <a:pt x="26987" y="3238"/>
                  </a:lnTo>
                  <a:lnTo>
                    <a:pt x="26987" y="4102"/>
                  </a:lnTo>
                  <a:lnTo>
                    <a:pt x="27851" y="4102"/>
                  </a:lnTo>
                  <a:lnTo>
                    <a:pt x="27851" y="3238"/>
                  </a:lnTo>
                  <a:close/>
                </a:path>
                <a:path w="29209" h="18414">
                  <a:moveTo>
                    <a:pt x="29146" y="13614"/>
                  </a:moveTo>
                  <a:lnTo>
                    <a:pt x="28714" y="13614"/>
                  </a:lnTo>
                  <a:lnTo>
                    <a:pt x="28714" y="14478"/>
                  </a:lnTo>
                  <a:lnTo>
                    <a:pt x="29146" y="14478"/>
                  </a:lnTo>
                  <a:lnTo>
                    <a:pt x="29146" y="13614"/>
                  </a:lnTo>
                  <a:close/>
                </a:path>
                <a:path w="29209" h="18414">
                  <a:moveTo>
                    <a:pt x="29146" y="6692"/>
                  </a:moveTo>
                  <a:lnTo>
                    <a:pt x="28714" y="6692"/>
                  </a:lnTo>
                  <a:lnTo>
                    <a:pt x="28714" y="7556"/>
                  </a:lnTo>
                  <a:lnTo>
                    <a:pt x="29146" y="7556"/>
                  </a:lnTo>
                  <a:lnTo>
                    <a:pt x="29146" y="6692"/>
                  </a:lnTo>
                  <a:close/>
                </a:path>
                <a:path w="29209" h="18414">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6" name="object 596"/>
            <p:cNvSpPr/>
            <p:nvPr/>
          </p:nvSpPr>
          <p:spPr>
            <a:xfrm>
              <a:off x="7317454"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597" name="object 597"/>
            <p:cNvSpPr/>
            <p:nvPr/>
          </p:nvSpPr>
          <p:spPr>
            <a:xfrm>
              <a:off x="7318750" y="5483251"/>
              <a:ext cx="29209" cy="194310"/>
            </a:xfrm>
            <a:custGeom>
              <a:avLst/>
              <a:gdLst/>
              <a:ahLst/>
              <a:cxnLst/>
              <a:rect l="l" t="t" r="r" b="b"/>
              <a:pathLst>
                <a:path w="29209" h="194310">
                  <a:moveTo>
                    <a:pt x="0" y="193997"/>
                  </a:moveTo>
                  <a:lnTo>
                    <a:pt x="0" y="0"/>
                  </a:lnTo>
                </a:path>
                <a:path w="29209" h="194310">
                  <a:moveTo>
                    <a:pt x="0" y="0"/>
                  </a:moveTo>
                  <a:lnTo>
                    <a:pt x="28934" y="0"/>
                  </a:lnTo>
                </a:path>
                <a:path w="29209" h="194310">
                  <a:moveTo>
                    <a:pt x="28934" y="0"/>
                  </a:moveTo>
                  <a:lnTo>
                    <a:pt x="28934" y="193997"/>
                  </a:lnTo>
                </a:path>
              </a:pathLst>
            </a:custGeom>
            <a:ln w="3175">
              <a:solidFill>
                <a:srgbClr val="000000"/>
              </a:solidFill>
            </a:ln>
          </p:spPr>
          <p:txBody>
            <a:bodyPr wrap="square" lIns="0" tIns="0" rIns="0" bIns="0" rtlCol="0"/>
            <a:lstStyle/>
            <a:p>
              <a:endParaRPr/>
            </a:p>
          </p:txBody>
        </p:sp>
        <p:sp>
          <p:nvSpPr>
            <p:cNvPr id="598" name="object 598"/>
            <p:cNvSpPr/>
            <p:nvPr/>
          </p:nvSpPr>
          <p:spPr>
            <a:xfrm>
              <a:off x="7362366" y="5458408"/>
              <a:ext cx="29209" cy="219710"/>
            </a:xfrm>
            <a:custGeom>
              <a:avLst/>
              <a:gdLst/>
              <a:ahLst/>
              <a:cxnLst/>
              <a:rect l="l" t="t" r="r" b="b"/>
              <a:pathLst>
                <a:path w="29209" h="219710">
                  <a:moveTo>
                    <a:pt x="29149" y="0"/>
                  </a:moveTo>
                  <a:lnTo>
                    <a:pt x="0" y="0"/>
                  </a:lnTo>
                  <a:lnTo>
                    <a:pt x="0" y="219705"/>
                  </a:lnTo>
                  <a:lnTo>
                    <a:pt x="29149" y="219705"/>
                  </a:lnTo>
                  <a:lnTo>
                    <a:pt x="29149" y="0"/>
                  </a:lnTo>
                  <a:close/>
                </a:path>
              </a:pathLst>
            </a:custGeom>
            <a:solidFill>
              <a:srgbClr val="A0A0A4"/>
            </a:solidFill>
          </p:spPr>
          <p:txBody>
            <a:bodyPr wrap="square" lIns="0" tIns="0" rIns="0" bIns="0" rtlCol="0"/>
            <a:lstStyle/>
            <a:p>
              <a:endParaRPr/>
            </a:p>
          </p:txBody>
        </p:sp>
        <p:sp>
          <p:nvSpPr>
            <p:cNvPr id="599" name="object 599"/>
            <p:cNvSpPr/>
            <p:nvPr/>
          </p:nvSpPr>
          <p:spPr>
            <a:xfrm>
              <a:off x="7362355" y="5458193"/>
              <a:ext cx="29209" cy="15875"/>
            </a:xfrm>
            <a:custGeom>
              <a:avLst/>
              <a:gdLst/>
              <a:ahLst/>
              <a:cxnLst/>
              <a:rect l="l" t="t" r="r" b="b"/>
              <a:pathLst>
                <a:path w="29209" h="15875">
                  <a:moveTo>
                    <a:pt x="3251" y="3251"/>
                  </a:moveTo>
                  <a:lnTo>
                    <a:pt x="1524" y="3251"/>
                  </a:lnTo>
                  <a:lnTo>
                    <a:pt x="1524" y="4978"/>
                  </a:lnTo>
                  <a:lnTo>
                    <a:pt x="0" y="4978"/>
                  </a:lnTo>
                  <a:lnTo>
                    <a:pt x="0" y="6705"/>
                  </a:lnTo>
                  <a:lnTo>
                    <a:pt x="1524" y="6705"/>
                  </a:lnTo>
                  <a:lnTo>
                    <a:pt x="1524" y="8432"/>
                  </a:lnTo>
                  <a:lnTo>
                    <a:pt x="0" y="8432"/>
                  </a:lnTo>
                  <a:lnTo>
                    <a:pt x="0" y="10160"/>
                  </a:lnTo>
                  <a:lnTo>
                    <a:pt x="1524" y="10160"/>
                  </a:lnTo>
                  <a:lnTo>
                    <a:pt x="1524" y="11887"/>
                  </a:lnTo>
                  <a:lnTo>
                    <a:pt x="0" y="11887"/>
                  </a:lnTo>
                  <a:lnTo>
                    <a:pt x="0" y="13614"/>
                  </a:lnTo>
                  <a:lnTo>
                    <a:pt x="1524" y="13614"/>
                  </a:lnTo>
                  <a:lnTo>
                    <a:pt x="1524" y="15341"/>
                  </a:lnTo>
                  <a:lnTo>
                    <a:pt x="3251" y="15341"/>
                  </a:lnTo>
                  <a:lnTo>
                    <a:pt x="3251" y="13614"/>
                  </a:lnTo>
                  <a:lnTo>
                    <a:pt x="1727" y="13614"/>
                  </a:lnTo>
                  <a:lnTo>
                    <a:pt x="1727" y="11887"/>
                  </a:lnTo>
                  <a:lnTo>
                    <a:pt x="3251" y="11887"/>
                  </a:lnTo>
                  <a:lnTo>
                    <a:pt x="3251" y="10160"/>
                  </a:lnTo>
                  <a:lnTo>
                    <a:pt x="1727" y="10160"/>
                  </a:lnTo>
                  <a:lnTo>
                    <a:pt x="1727" y="8432"/>
                  </a:lnTo>
                  <a:lnTo>
                    <a:pt x="3251" y="8432"/>
                  </a:lnTo>
                  <a:lnTo>
                    <a:pt x="3251" y="6705"/>
                  </a:lnTo>
                  <a:lnTo>
                    <a:pt x="1727" y="6705"/>
                  </a:lnTo>
                  <a:lnTo>
                    <a:pt x="1727" y="4978"/>
                  </a:lnTo>
                  <a:lnTo>
                    <a:pt x="3251" y="4978"/>
                  </a:lnTo>
                  <a:lnTo>
                    <a:pt x="3251" y="3251"/>
                  </a:lnTo>
                  <a:close/>
                </a:path>
                <a:path w="29209" h="15875">
                  <a:moveTo>
                    <a:pt x="3251" y="0"/>
                  </a:moveTo>
                  <a:lnTo>
                    <a:pt x="1524" y="0"/>
                  </a:lnTo>
                  <a:lnTo>
                    <a:pt x="1524" y="1727"/>
                  </a:lnTo>
                  <a:lnTo>
                    <a:pt x="3251" y="1727"/>
                  </a:lnTo>
                  <a:lnTo>
                    <a:pt x="3251" y="0"/>
                  </a:lnTo>
                  <a:close/>
                </a:path>
                <a:path w="29209" h="15875">
                  <a:moveTo>
                    <a:pt x="6489" y="3251"/>
                  </a:moveTo>
                  <a:lnTo>
                    <a:pt x="4762" y="3251"/>
                  </a:lnTo>
                  <a:lnTo>
                    <a:pt x="4762" y="4978"/>
                  </a:lnTo>
                  <a:lnTo>
                    <a:pt x="3251" y="4978"/>
                  </a:lnTo>
                  <a:lnTo>
                    <a:pt x="3251" y="6705"/>
                  </a:lnTo>
                  <a:lnTo>
                    <a:pt x="4762" y="6705"/>
                  </a:lnTo>
                  <a:lnTo>
                    <a:pt x="4762" y="8432"/>
                  </a:lnTo>
                  <a:lnTo>
                    <a:pt x="3251" y="8432"/>
                  </a:lnTo>
                  <a:lnTo>
                    <a:pt x="3251" y="10160"/>
                  </a:lnTo>
                  <a:lnTo>
                    <a:pt x="4762" y="10160"/>
                  </a:lnTo>
                  <a:lnTo>
                    <a:pt x="4762" y="11887"/>
                  </a:lnTo>
                  <a:lnTo>
                    <a:pt x="3251" y="11887"/>
                  </a:lnTo>
                  <a:lnTo>
                    <a:pt x="3251" y="13614"/>
                  </a:lnTo>
                  <a:lnTo>
                    <a:pt x="4762" y="13614"/>
                  </a:lnTo>
                  <a:lnTo>
                    <a:pt x="4762" y="15341"/>
                  </a:lnTo>
                  <a:lnTo>
                    <a:pt x="6489" y="15341"/>
                  </a:lnTo>
                  <a:lnTo>
                    <a:pt x="6489" y="13614"/>
                  </a:lnTo>
                  <a:lnTo>
                    <a:pt x="4978" y="13614"/>
                  </a:lnTo>
                  <a:lnTo>
                    <a:pt x="4978" y="11887"/>
                  </a:lnTo>
                  <a:lnTo>
                    <a:pt x="6489" y="11887"/>
                  </a:lnTo>
                  <a:lnTo>
                    <a:pt x="6489" y="10160"/>
                  </a:lnTo>
                  <a:lnTo>
                    <a:pt x="4978" y="10160"/>
                  </a:lnTo>
                  <a:lnTo>
                    <a:pt x="4978" y="8432"/>
                  </a:lnTo>
                  <a:lnTo>
                    <a:pt x="6489" y="8432"/>
                  </a:lnTo>
                  <a:lnTo>
                    <a:pt x="6489" y="6705"/>
                  </a:lnTo>
                  <a:lnTo>
                    <a:pt x="4978" y="6705"/>
                  </a:lnTo>
                  <a:lnTo>
                    <a:pt x="4978" y="4978"/>
                  </a:lnTo>
                  <a:lnTo>
                    <a:pt x="6489" y="4978"/>
                  </a:lnTo>
                  <a:lnTo>
                    <a:pt x="6489" y="3251"/>
                  </a:lnTo>
                  <a:close/>
                </a:path>
                <a:path w="29209" h="15875">
                  <a:moveTo>
                    <a:pt x="6489" y="0"/>
                  </a:moveTo>
                  <a:lnTo>
                    <a:pt x="4762" y="0"/>
                  </a:lnTo>
                  <a:lnTo>
                    <a:pt x="4762" y="1727"/>
                  </a:lnTo>
                  <a:lnTo>
                    <a:pt x="6489" y="1727"/>
                  </a:lnTo>
                  <a:lnTo>
                    <a:pt x="6489" y="0"/>
                  </a:lnTo>
                  <a:close/>
                </a:path>
                <a:path w="29209" h="15875">
                  <a:moveTo>
                    <a:pt x="9728" y="0"/>
                  </a:moveTo>
                  <a:lnTo>
                    <a:pt x="8001" y="0"/>
                  </a:lnTo>
                  <a:lnTo>
                    <a:pt x="8001" y="1727"/>
                  </a:lnTo>
                  <a:lnTo>
                    <a:pt x="9728" y="1727"/>
                  </a:lnTo>
                  <a:lnTo>
                    <a:pt x="9728" y="0"/>
                  </a:lnTo>
                  <a:close/>
                </a:path>
                <a:path w="29209" h="15875">
                  <a:moveTo>
                    <a:pt x="11239" y="4978"/>
                  </a:moveTo>
                  <a:lnTo>
                    <a:pt x="9728" y="4978"/>
                  </a:lnTo>
                  <a:lnTo>
                    <a:pt x="9728" y="3251"/>
                  </a:lnTo>
                  <a:lnTo>
                    <a:pt x="9512" y="3251"/>
                  </a:lnTo>
                  <a:lnTo>
                    <a:pt x="9512" y="13614"/>
                  </a:lnTo>
                  <a:lnTo>
                    <a:pt x="8216" y="13614"/>
                  </a:lnTo>
                  <a:lnTo>
                    <a:pt x="8216" y="11887"/>
                  </a:lnTo>
                  <a:lnTo>
                    <a:pt x="9512" y="11887"/>
                  </a:lnTo>
                  <a:lnTo>
                    <a:pt x="9512" y="10160"/>
                  </a:lnTo>
                  <a:lnTo>
                    <a:pt x="8216" y="10160"/>
                  </a:lnTo>
                  <a:lnTo>
                    <a:pt x="8216" y="8432"/>
                  </a:lnTo>
                  <a:lnTo>
                    <a:pt x="9512" y="8432"/>
                  </a:lnTo>
                  <a:lnTo>
                    <a:pt x="9512" y="6705"/>
                  </a:lnTo>
                  <a:lnTo>
                    <a:pt x="8216" y="6705"/>
                  </a:lnTo>
                  <a:lnTo>
                    <a:pt x="8216" y="4978"/>
                  </a:lnTo>
                  <a:lnTo>
                    <a:pt x="9512" y="4978"/>
                  </a:lnTo>
                  <a:lnTo>
                    <a:pt x="9512" y="3251"/>
                  </a:lnTo>
                  <a:lnTo>
                    <a:pt x="8001" y="3251"/>
                  </a:lnTo>
                  <a:lnTo>
                    <a:pt x="8001" y="4978"/>
                  </a:lnTo>
                  <a:lnTo>
                    <a:pt x="6489" y="4978"/>
                  </a:lnTo>
                  <a:lnTo>
                    <a:pt x="6489" y="6705"/>
                  </a:lnTo>
                  <a:lnTo>
                    <a:pt x="8001" y="6705"/>
                  </a:lnTo>
                  <a:lnTo>
                    <a:pt x="8001" y="8432"/>
                  </a:lnTo>
                  <a:lnTo>
                    <a:pt x="6489" y="8432"/>
                  </a:lnTo>
                  <a:lnTo>
                    <a:pt x="6489" y="10160"/>
                  </a:lnTo>
                  <a:lnTo>
                    <a:pt x="8001" y="10160"/>
                  </a:lnTo>
                  <a:lnTo>
                    <a:pt x="8001" y="11887"/>
                  </a:lnTo>
                  <a:lnTo>
                    <a:pt x="6489" y="11887"/>
                  </a:lnTo>
                  <a:lnTo>
                    <a:pt x="6489" y="13614"/>
                  </a:lnTo>
                  <a:lnTo>
                    <a:pt x="8001" y="13614"/>
                  </a:lnTo>
                  <a:lnTo>
                    <a:pt x="8001" y="15341"/>
                  </a:lnTo>
                  <a:lnTo>
                    <a:pt x="9728" y="15341"/>
                  </a:lnTo>
                  <a:lnTo>
                    <a:pt x="9728" y="13614"/>
                  </a:lnTo>
                  <a:lnTo>
                    <a:pt x="11239" y="13614"/>
                  </a:lnTo>
                  <a:lnTo>
                    <a:pt x="11239" y="11887"/>
                  </a:lnTo>
                  <a:lnTo>
                    <a:pt x="9728" y="11887"/>
                  </a:lnTo>
                  <a:lnTo>
                    <a:pt x="9728" y="10160"/>
                  </a:lnTo>
                  <a:lnTo>
                    <a:pt x="11239" y="10160"/>
                  </a:lnTo>
                  <a:lnTo>
                    <a:pt x="11239" y="8432"/>
                  </a:lnTo>
                  <a:lnTo>
                    <a:pt x="9728" y="8432"/>
                  </a:lnTo>
                  <a:lnTo>
                    <a:pt x="9728" y="6705"/>
                  </a:lnTo>
                  <a:lnTo>
                    <a:pt x="11239" y="6705"/>
                  </a:lnTo>
                  <a:lnTo>
                    <a:pt x="11239" y="4978"/>
                  </a:lnTo>
                  <a:close/>
                </a:path>
                <a:path w="29209" h="15875">
                  <a:moveTo>
                    <a:pt x="12966" y="0"/>
                  </a:moveTo>
                  <a:lnTo>
                    <a:pt x="11239" y="0"/>
                  </a:lnTo>
                  <a:lnTo>
                    <a:pt x="11239" y="1727"/>
                  </a:lnTo>
                  <a:lnTo>
                    <a:pt x="12966" y="1727"/>
                  </a:lnTo>
                  <a:lnTo>
                    <a:pt x="12966" y="0"/>
                  </a:lnTo>
                  <a:close/>
                </a:path>
                <a:path w="29209" h="15875">
                  <a:moveTo>
                    <a:pt x="14478" y="4978"/>
                  </a:moveTo>
                  <a:lnTo>
                    <a:pt x="12966" y="4978"/>
                  </a:lnTo>
                  <a:lnTo>
                    <a:pt x="12966" y="3251"/>
                  </a:lnTo>
                  <a:lnTo>
                    <a:pt x="11239" y="3251"/>
                  </a:lnTo>
                  <a:lnTo>
                    <a:pt x="11239" y="4978"/>
                  </a:lnTo>
                  <a:lnTo>
                    <a:pt x="12750" y="4978"/>
                  </a:lnTo>
                  <a:lnTo>
                    <a:pt x="12750" y="6705"/>
                  </a:lnTo>
                  <a:lnTo>
                    <a:pt x="11239" y="6705"/>
                  </a:lnTo>
                  <a:lnTo>
                    <a:pt x="11239" y="8432"/>
                  </a:lnTo>
                  <a:lnTo>
                    <a:pt x="12750" y="8432"/>
                  </a:lnTo>
                  <a:lnTo>
                    <a:pt x="12750" y="10160"/>
                  </a:lnTo>
                  <a:lnTo>
                    <a:pt x="11239" y="10160"/>
                  </a:lnTo>
                  <a:lnTo>
                    <a:pt x="11239" y="11887"/>
                  </a:lnTo>
                  <a:lnTo>
                    <a:pt x="12750" y="11887"/>
                  </a:lnTo>
                  <a:lnTo>
                    <a:pt x="12750" y="13614"/>
                  </a:lnTo>
                  <a:lnTo>
                    <a:pt x="11239" y="13614"/>
                  </a:lnTo>
                  <a:lnTo>
                    <a:pt x="11239" y="15341"/>
                  </a:lnTo>
                  <a:lnTo>
                    <a:pt x="12966" y="15341"/>
                  </a:lnTo>
                  <a:lnTo>
                    <a:pt x="12966" y="13614"/>
                  </a:lnTo>
                  <a:lnTo>
                    <a:pt x="14478" y="13614"/>
                  </a:lnTo>
                  <a:lnTo>
                    <a:pt x="14478" y="11887"/>
                  </a:lnTo>
                  <a:lnTo>
                    <a:pt x="12966" y="11887"/>
                  </a:lnTo>
                  <a:lnTo>
                    <a:pt x="12966" y="10160"/>
                  </a:lnTo>
                  <a:lnTo>
                    <a:pt x="14478" y="10160"/>
                  </a:lnTo>
                  <a:lnTo>
                    <a:pt x="14478" y="8432"/>
                  </a:lnTo>
                  <a:lnTo>
                    <a:pt x="12966" y="8432"/>
                  </a:lnTo>
                  <a:lnTo>
                    <a:pt x="12966" y="6705"/>
                  </a:lnTo>
                  <a:lnTo>
                    <a:pt x="14478" y="6705"/>
                  </a:lnTo>
                  <a:lnTo>
                    <a:pt x="14478" y="4978"/>
                  </a:lnTo>
                  <a:close/>
                </a:path>
                <a:path w="29209" h="15875">
                  <a:moveTo>
                    <a:pt x="16205" y="0"/>
                  </a:moveTo>
                  <a:lnTo>
                    <a:pt x="14478" y="0"/>
                  </a:lnTo>
                  <a:lnTo>
                    <a:pt x="14478" y="1727"/>
                  </a:lnTo>
                  <a:lnTo>
                    <a:pt x="16205" y="1727"/>
                  </a:lnTo>
                  <a:lnTo>
                    <a:pt x="16205" y="0"/>
                  </a:lnTo>
                  <a:close/>
                </a:path>
                <a:path w="29209" h="15875">
                  <a:moveTo>
                    <a:pt x="19227" y="3251"/>
                  </a:moveTo>
                  <a:lnTo>
                    <a:pt x="17500" y="3251"/>
                  </a:lnTo>
                  <a:lnTo>
                    <a:pt x="17500" y="4978"/>
                  </a:lnTo>
                  <a:lnTo>
                    <a:pt x="17500" y="6705"/>
                  </a:lnTo>
                  <a:lnTo>
                    <a:pt x="17500" y="8432"/>
                  </a:lnTo>
                  <a:lnTo>
                    <a:pt x="17500" y="10160"/>
                  </a:lnTo>
                  <a:lnTo>
                    <a:pt x="17500" y="11887"/>
                  </a:lnTo>
                  <a:lnTo>
                    <a:pt x="16205" y="11887"/>
                  </a:lnTo>
                  <a:lnTo>
                    <a:pt x="16205" y="10160"/>
                  </a:lnTo>
                  <a:lnTo>
                    <a:pt x="17500" y="10160"/>
                  </a:lnTo>
                  <a:lnTo>
                    <a:pt x="17500" y="8432"/>
                  </a:lnTo>
                  <a:lnTo>
                    <a:pt x="16205" y="8432"/>
                  </a:lnTo>
                  <a:lnTo>
                    <a:pt x="16205" y="6705"/>
                  </a:lnTo>
                  <a:lnTo>
                    <a:pt x="17500" y="6705"/>
                  </a:lnTo>
                  <a:lnTo>
                    <a:pt x="17500" y="4978"/>
                  </a:lnTo>
                  <a:lnTo>
                    <a:pt x="16205" y="4978"/>
                  </a:lnTo>
                  <a:lnTo>
                    <a:pt x="16205" y="3251"/>
                  </a:lnTo>
                  <a:lnTo>
                    <a:pt x="14478" y="3251"/>
                  </a:lnTo>
                  <a:lnTo>
                    <a:pt x="14478" y="4978"/>
                  </a:lnTo>
                  <a:lnTo>
                    <a:pt x="15989" y="4978"/>
                  </a:lnTo>
                  <a:lnTo>
                    <a:pt x="15989" y="6705"/>
                  </a:lnTo>
                  <a:lnTo>
                    <a:pt x="14478" y="6705"/>
                  </a:lnTo>
                  <a:lnTo>
                    <a:pt x="14478" y="8432"/>
                  </a:lnTo>
                  <a:lnTo>
                    <a:pt x="15989" y="8432"/>
                  </a:lnTo>
                  <a:lnTo>
                    <a:pt x="15989" y="10160"/>
                  </a:lnTo>
                  <a:lnTo>
                    <a:pt x="14478" y="10160"/>
                  </a:lnTo>
                  <a:lnTo>
                    <a:pt x="14478" y="11887"/>
                  </a:lnTo>
                  <a:lnTo>
                    <a:pt x="15989" y="11887"/>
                  </a:lnTo>
                  <a:lnTo>
                    <a:pt x="15989" y="13614"/>
                  </a:lnTo>
                  <a:lnTo>
                    <a:pt x="17716" y="13614"/>
                  </a:lnTo>
                  <a:lnTo>
                    <a:pt x="17716" y="11887"/>
                  </a:lnTo>
                  <a:lnTo>
                    <a:pt x="19227" y="11887"/>
                  </a:lnTo>
                  <a:lnTo>
                    <a:pt x="19227" y="10160"/>
                  </a:lnTo>
                  <a:lnTo>
                    <a:pt x="17716" y="10160"/>
                  </a:lnTo>
                  <a:lnTo>
                    <a:pt x="17716" y="8432"/>
                  </a:lnTo>
                  <a:lnTo>
                    <a:pt x="19227" y="8432"/>
                  </a:lnTo>
                  <a:lnTo>
                    <a:pt x="19227" y="6705"/>
                  </a:lnTo>
                  <a:lnTo>
                    <a:pt x="17716" y="6705"/>
                  </a:lnTo>
                  <a:lnTo>
                    <a:pt x="17716" y="4978"/>
                  </a:lnTo>
                  <a:lnTo>
                    <a:pt x="19227" y="4978"/>
                  </a:lnTo>
                  <a:lnTo>
                    <a:pt x="19227" y="3251"/>
                  </a:lnTo>
                  <a:close/>
                </a:path>
                <a:path w="29209" h="15875">
                  <a:moveTo>
                    <a:pt x="19227" y="0"/>
                  </a:moveTo>
                  <a:lnTo>
                    <a:pt x="17500" y="0"/>
                  </a:lnTo>
                  <a:lnTo>
                    <a:pt x="17500" y="1727"/>
                  </a:lnTo>
                  <a:lnTo>
                    <a:pt x="19227" y="1727"/>
                  </a:lnTo>
                  <a:lnTo>
                    <a:pt x="19227" y="0"/>
                  </a:lnTo>
                  <a:close/>
                </a:path>
                <a:path w="29209" h="15875">
                  <a:moveTo>
                    <a:pt x="22466" y="3251"/>
                  </a:moveTo>
                  <a:lnTo>
                    <a:pt x="20739" y="3251"/>
                  </a:lnTo>
                  <a:lnTo>
                    <a:pt x="20739" y="4978"/>
                  </a:lnTo>
                  <a:lnTo>
                    <a:pt x="19227" y="4978"/>
                  </a:lnTo>
                  <a:lnTo>
                    <a:pt x="19227" y="6705"/>
                  </a:lnTo>
                  <a:lnTo>
                    <a:pt x="20739" y="6705"/>
                  </a:lnTo>
                  <a:lnTo>
                    <a:pt x="20739" y="8432"/>
                  </a:lnTo>
                  <a:lnTo>
                    <a:pt x="19227" y="8432"/>
                  </a:lnTo>
                  <a:lnTo>
                    <a:pt x="19227" y="10160"/>
                  </a:lnTo>
                  <a:lnTo>
                    <a:pt x="20739" y="10160"/>
                  </a:lnTo>
                  <a:lnTo>
                    <a:pt x="20739" y="11887"/>
                  </a:lnTo>
                  <a:lnTo>
                    <a:pt x="19227" y="11887"/>
                  </a:lnTo>
                  <a:lnTo>
                    <a:pt x="19227" y="13614"/>
                  </a:lnTo>
                  <a:lnTo>
                    <a:pt x="20955" y="13614"/>
                  </a:lnTo>
                  <a:lnTo>
                    <a:pt x="20955" y="11887"/>
                  </a:lnTo>
                  <a:lnTo>
                    <a:pt x="22466" y="11887"/>
                  </a:lnTo>
                  <a:lnTo>
                    <a:pt x="22466" y="10160"/>
                  </a:lnTo>
                  <a:lnTo>
                    <a:pt x="20955" y="10160"/>
                  </a:lnTo>
                  <a:lnTo>
                    <a:pt x="20955" y="8432"/>
                  </a:lnTo>
                  <a:lnTo>
                    <a:pt x="22466" y="8432"/>
                  </a:lnTo>
                  <a:lnTo>
                    <a:pt x="22466" y="6705"/>
                  </a:lnTo>
                  <a:lnTo>
                    <a:pt x="20955" y="6705"/>
                  </a:lnTo>
                  <a:lnTo>
                    <a:pt x="20955" y="4978"/>
                  </a:lnTo>
                  <a:lnTo>
                    <a:pt x="22466" y="4978"/>
                  </a:lnTo>
                  <a:lnTo>
                    <a:pt x="22466" y="3251"/>
                  </a:lnTo>
                  <a:close/>
                </a:path>
                <a:path w="29209" h="15875">
                  <a:moveTo>
                    <a:pt x="22466" y="0"/>
                  </a:moveTo>
                  <a:lnTo>
                    <a:pt x="20739" y="0"/>
                  </a:lnTo>
                  <a:lnTo>
                    <a:pt x="20739" y="1727"/>
                  </a:lnTo>
                  <a:lnTo>
                    <a:pt x="22466" y="1727"/>
                  </a:lnTo>
                  <a:lnTo>
                    <a:pt x="22466" y="0"/>
                  </a:lnTo>
                  <a:close/>
                </a:path>
                <a:path w="29209" h="15875">
                  <a:moveTo>
                    <a:pt x="25704" y="3251"/>
                  </a:moveTo>
                  <a:lnTo>
                    <a:pt x="23977" y="3251"/>
                  </a:lnTo>
                  <a:lnTo>
                    <a:pt x="23977" y="4978"/>
                  </a:lnTo>
                  <a:lnTo>
                    <a:pt x="22466" y="4978"/>
                  </a:lnTo>
                  <a:lnTo>
                    <a:pt x="22466" y="6705"/>
                  </a:lnTo>
                  <a:lnTo>
                    <a:pt x="23977" y="6705"/>
                  </a:lnTo>
                  <a:lnTo>
                    <a:pt x="23977" y="8432"/>
                  </a:lnTo>
                  <a:lnTo>
                    <a:pt x="22466" y="8432"/>
                  </a:lnTo>
                  <a:lnTo>
                    <a:pt x="22466" y="10160"/>
                  </a:lnTo>
                  <a:lnTo>
                    <a:pt x="23977" y="10160"/>
                  </a:lnTo>
                  <a:lnTo>
                    <a:pt x="23977" y="11887"/>
                  </a:lnTo>
                  <a:lnTo>
                    <a:pt x="22466" y="11887"/>
                  </a:lnTo>
                  <a:lnTo>
                    <a:pt x="22466" y="13614"/>
                  </a:lnTo>
                  <a:lnTo>
                    <a:pt x="24193" y="13614"/>
                  </a:lnTo>
                  <a:lnTo>
                    <a:pt x="24193" y="11887"/>
                  </a:lnTo>
                  <a:lnTo>
                    <a:pt x="25704" y="11887"/>
                  </a:lnTo>
                  <a:lnTo>
                    <a:pt x="25704" y="10160"/>
                  </a:lnTo>
                  <a:lnTo>
                    <a:pt x="24193" y="10160"/>
                  </a:lnTo>
                  <a:lnTo>
                    <a:pt x="24193" y="8432"/>
                  </a:lnTo>
                  <a:lnTo>
                    <a:pt x="25704" y="8432"/>
                  </a:lnTo>
                  <a:lnTo>
                    <a:pt x="25704" y="6705"/>
                  </a:lnTo>
                  <a:lnTo>
                    <a:pt x="24193" y="6705"/>
                  </a:lnTo>
                  <a:lnTo>
                    <a:pt x="24193" y="4978"/>
                  </a:lnTo>
                  <a:lnTo>
                    <a:pt x="25704" y="4978"/>
                  </a:lnTo>
                  <a:lnTo>
                    <a:pt x="25704" y="3251"/>
                  </a:lnTo>
                  <a:close/>
                </a:path>
                <a:path w="29209" h="15875">
                  <a:moveTo>
                    <a:pt x="25704" y="0"/>
                  </a:moveTo>
                  <a:lnTo>
                    <a:pt x="23977" y="0"/>
                  </a:lnTo>
                  <a:lnTo>
                    <a:pt x="23977" y="1727"/>
                  </a:lnTo>
                  <a:lnTo>
                    <a:pt x="25704" y="1727"/>
                  </a:lnTo>
                  <a:lnTo>
                    <a:pt x="25704" y="0"/>
                  </a:lnTo>
                  <a:close/>
                </a:path>
                <a:path w="29209" h="15875">
                  <a:moveTo>
                    <a:pt x="29159" y="1524"/>
                  </a:moveTo>
                  <a:lnTo>
                    <a:pt x="28943" y="1524"/>
                  </a:lnTo>
                  <a:lnTo>
                    <a:pt x="28943" y="0"/>
                  </a:lnTo>
                  <a:lnTo>
                    <a:pt x="27216" y="0"/>
                  </a:lnTo>
                  <a:lnTo>
                    <a:pt x="27216" y="1727"/>
                  </a:lnTo>
                  <a:lnTo>
                    <a:pt x="28727" y="1727"/>
                  </a:lnTo>
                  <a:lnTo>
                    <a:pt x="28727" y="3251"/>
                  </a:lnTo>
                  <a:lnTo>
                    <a:pt x="28727" y="4978"/>
                  </a:lnTo>
                  <a:lnTo>
                    <a:pt x="28727" y="6705"/>
                  </a:lnTo>
                  <a:lnTo>
                    <a:pt x="28727" y="8432"/>
                  </a:lnTo>
                  <a:lnTo>
                    <a:pt x="28727" y="10160"/>
                  </a:lnTo>
                  <a:lnTo>
                    <a:pt x="27432" y="10160"/>
                  </a:lnTo>
                  <a:lnTo>
                    <a:pt x="27432" y="8432"/>
                  </a:lnTo>
                  <a:lnTo>
                    <a:pt x="28727" y="8432"/>
                  </a:lnTo>
                  <a:lnTo>
                    <a:pt x="28727" y="6705"/>
                  </a:lnTo>
                  <a:lnTo>
                    <a:pt x="27432" y="6705"/>
                  </a:lnTo>
                  <a:lnTo>
                    <a:pt x="27432" y="4978"/>
                  </a:lnTo>
                  <a:lnTo>
                    <a:pt x="28727" y="4978"/>
                  </a:lnTo>
                  <a:lnTo>
                    <a:pt x="28727" y="3251"/>
                  </a:lnTo>
                  <a:lnTo>
                    <a:pt x="27216" y="3251"/>
                  </a:lnTo>
                  <a:lnTo>
                    <a:pt x="27216" y="4978"/>
                  </a:lnTo>
                  <a:lnTo>
                    <a:pt x="25704" y="4978"/>
                  </a:lnTo>
                  <a:lnTo>
                    <a:pt x="25704" y="6705"/>
                  </a:lnTo>
                  <a:lnTo>
                    <a:pt x="27216" y="6705"/>
                  </a:lnTo>
                  <a:lnTo>
                    <a:pt x="27216" y="8432"/>
                  </a:lnTo>
                  <a:lnTo>
                    <a:pt x="25704" y="8432"/>
                  </a:lnTo>
                  <a:lnTo>
                    <a:pt x="25704" y="10160"/>
                  </a:lnTo>
                  <a:lnTo>
                    <a:pt x="27216" y="10160"/>
                  </a:lnTo>
                  <a:lnTo>
                    <a:pt x="27216" y="11887"/>
                  </a:lnTo>
                  <a:lnTo>
                    <a:pt x="25704" y="11887"/>
                  </a:lnTo>
                  <a:lnTo>
                    <a:pt x="25704" y="13614"/>
                  </a:lnTo>
                  <a:lnTo>
                    <a:pt x="27432" y="13614"/>
                  </a:lnTo>
                  <a:lnTo>
                    <a:pt x="27432" y="11887"/>
                  </a:lnTo>
                  <a:lnTo>
                    <a:pt x="28727" y="11887"/>
                  </a:lnTo>
                  <a:lnTo>
                    <a:pt x="28727" y="13614"/>
                  </a:lnTo>
                  <a:lnTo>
                    <a:pt x="29159" y="13614"/>
                  </a:lnTo>
                  <a:lnTo>
                    <a:pt x="29159" y="11887"/>
                  </a:lnTo>
                  <a:lnTo>
                    <a:pt x="28943" y="11887"/>
                  </a:lnTo>
                  <a:lnTo>
                    <a:pt x="28943" y="10160"/>
                  </a:lnTo>
                  <a:lnTo>
                    <a:pt x="29159" y="10160"/>
                  </a:lnTo>
                  <a:lnTo>
                    <a:pt x="29159" y="8432"/>
                  </a:lnTo>
                  <a:lnTo>
                    <a:pt x="28943" y="8432"/>
                  </a:lnTo>
                  <a:lnTo>
                    <a:pt x="28943" y="6705"/>
                  </a:lnTo>
                  <a:lnTo>
                    <a:pt x="29159" y="6705"/>
                  </a:lnTo>
                  <a:lnTo>
                    <a:pt x="29159" y="4978"/>
                  </a:lnTo>
                  <a:lnTo>
                    <a:pt x="28943" y="4978"/>
                  </a:lnTo>
                  <a:lnTo>
                    <a:pt x="28943" y="3251"/>
                  </a:lnTo>
                  <a:lnTo>
                    <a:pt x="29159" y="3251"/>
                  </a:lnTo>
                  <a:lnTo>
                    <a:pt x="29159" y="1524"/>
                  </a:lnTo>
                  <a:close/>
                </a:path>
              </a:pathLst>
            </a:custGeom>
            <a:solidFill>
              <a:srgbClr val="000000"/>
            </a:solidFill>
          </p:spPr>
          <p:txBody>
            <a:bodyPr wrap="square" lIns="0" tIns="0" rIns="0" bIns="0" rtlCol="0"/>
            <a:lstStyle/>
            <a:p>
              <a:endParaRPr/>
            </a:p>
          </p:txBody>
        </p:sp>
        <p:sp>
          <p:nvSpPr>
            <p:cNvPr id="600" name="object 600"/>
            <p:cNvSpPr/>
            <p:nvPr/>
          </p:nvSpPr>
          <p:spPr>
            <a:xfrm>
              <a:off x="7362355" y="5471807"/>
              <a:ext cx="29209" cy="13970"/>
            </a:xfrm>
            <a:custGeom>
              <a:avLst/>
              <a:gdLst/>
              <a:ahLst/>
              <a:cxnLst/>
              <a:rect l="l" t="t" r="r" b="b"/>
              <a:pathLst>
                <a:path w="29209" h="13970">
                  <a:moveTo>
                    <a:pt x="3251" y="10160"/>
                  </a:moveTo>
                  <a:lnTo>
                    <a:pt x="1727" y="10160"/>
                  </a:lnTo>
                  <a:lnTo>
                    <a:pt x="1727" y="8432"/>
                  </a:lnTo>
                  <a:lnTo>
                    <a:pt x="0" y="8432"/>
                  </a:lnTo>
                  <a:lnTo>
                    <a:pt x="0" y="10160"/>
                  </a:lnTo>
                  <a:lnTo>
                    <a:pt x="1524" y="10160"/>
                  </a:lnTo>
                  <a:lnTo>
                    <a:pt x="1524" y="11887"/>
                  </a:lnTo>
                  <a:lnTo>
                    <a:pt x="0" y="11887"/>
                  </a:lnTo>
                  <a:lnTo>
                    <a:pt x="0" y="13614"/>
                  </a:lnTo>
                  <a:lnTo>
                    <a:pt x="1727" y="13614"/>
                  </a:lnTo>
                  <a:lnTo>
                    <a:pt x="1727" y="11887"/>
                  </a:lnTo>
                  <a:lnTo>
                    <a:pt x="3251" y="11887"/>
                  </a:lnTo>
                  <a:lnTo>
                    <a:pt x="3251" y="10160"/>
                  </a:lnTo>
                  <a:close/>
                </a:path>
                <a:path w="29209" h="13970">
                  <a:moveTo>
                    <a:pt x="6489" y="10160"/>
                  </a:moveTo>
                  <a:lnTo>
                    <a:pt x="4978" y="10160"/>
                  </a:lnTo>
                  <a:lnTo>
                    <a:pt x="4978" y="8432"/>
                  </a:lnTo>
                  <a:lnTo>
                    <a:pt x="3251" y="8432"/>
                  </a:lnTo>
                  <a:lnTo>
                    <a:pt x="3251" y="10160"/>
                  </a:lnTo>
                  <a:lnTo>
                    <a:pt x="4762" y="10160"/>
                  </a:lnTo>
                  <a:lnTo>
                    <a:pt x="4762" y="11887"/>
                  </a:lnTo>
                  <a:lnTo>
                    <a:pt x="3251" y="11887"/>
                  </a:lnTo>
                  <a:lnTo>
                    <a:pt x="3251" y="13614"/>
                  </a:lnTo>
                  <a:lnTo>
                    <a:pt x="4978" y="13614"/>
                  </a:lnTo>
                  <a:lnTo>
                    <a:pt x="4978" y="11887"/>
                  </a:lnTo>
                  <a:lnTo>
                    <a:pt x="6489" y="11887"/>
                  </a:lnTo>
                  <a:lnTo>
                    <a:pt x="6489" y="10160"/>
                  </a:lnTo>
                  <a:close/>
                </a:path>
                <a:path w="29209" h="13970">
                  <a:moveTo>
                    <a:pt x="11239" y="8432"/>
                  </a:moveTo>
                  <a:lnTo>
                    <a:pt x="9512" y="8432"/>
                  </a:lnTo>
                  <a:lnTo>
                    <a:pt x="9512" y="10160"/>
                  </a:lnTo>
                  <a:lnTo>
                    <a:pt x="8216" y="10160"/>
                  </a:lnTo>
                  <a:lnTo>
                    <a:pt x="8216" y="8432"/>
                  </a:lnTo>
                  <a:lnTo>
                    <a:pt x="6489" y="8432"/>
                  </a:lnTo>
                  <a:lnTo>
                    <a:pt x="6489" y="10160"/>
                  </a:lnTo>
                  <a:lnTo>
                    <a:pt x="8001" y="10160"/>
                  </a:lnTo>
                  <a:lnTo>
                    <a:pt x="8001" y="11887"/>
                  </a:lnTo>
                  <a:lnTo>
                    <a:pt x="6489" y="11887"/>
                  </a:lnTo>
                  <a:lnTo>
                    <a:pt x="6489" y="13614"/>
                  </a:lnTo>
                  <a:lnTo>
                    <a:pt x="8216" y="13614"/>
                  </a:lnTo>
                  <a:lnTo>
                    <a:pt x="8216" y="11887"/>
                  </a:lnTo>
                  <a:lnTo>
                    <a:pt x="9512" y="11887"/>
                  </a:lnTo>
                  <a:lnTo>
                    <a:pt x="9512" y="13614"/>
                  </a:lnTo>
                  <a:lnTo>
                    <a:pt x="11239" y="13614"/>
                  </a:lnTo>
                  <a:lnTo>
                    <a:pt x="11239" y="11887"/>
                  </a:lnTo>
                  <a:lnTo>
                    <a:pt x="9728" y="11887"/>
                  </a:lnTo>
                  <a:lnTo>
                    <a:pt x="9728" y="10160"/>
                  </a:lnTo>
                  <a:lnTo>
                    <a:pt x="11239" y="10160"/>
                  </a:lnTo>
                  <a:lnTo>
                    <a:pt x="11239" y="8432"/>
                  </a:lnTo>
                  <a:close/>
                </a:path>
                <a:path w="29209" h="13970">
                  <a:moveTo>
                    <a:pt x="14478" y="8432"/>
                  </a:moveTo>
                  <a:lnTo>
                    <a:pt x="12750" y="8432"/>
                  </a:lnTo>
                  <a:lnTo>
                    <a:pt x="12750" y="10160"/>
                  </a:lnTo>
                  <a:lnTo>
                    <a:pt x="11239" y="10160"/>
                  </a:lnTo>
                  <a:lnTo>
                    <a:pt x="11239" y="11887"/>
                  </a:lnTo>
                  <a:lnTo>
                    <a:pt x="12750" y="11887"/>
                  </a:lnTo>
                  <a:lnTo>
                    <a:pt x="12750" y="13614"/>
                  </a:lnTo>
                  <a:lnTo>
                    <a:pt x="14478" y="13614"/>
                  </a:lnTo>
                  <a:lnTo>
                    <a:pt x="14478" y="11887"/>
                  </a:lnTo>
                  <a:lnTo>
                    <a:pt x="12966" y="11887"/>
                  </a:lnTo>
                  <a:lnTo>
                    <a:pt x="12966" y="10160"/>
                  </a:lnTo>
                  <a:lnTo>
                    <a:pt x="14478" y="10160"/>
                  </a:lnTo>
                  <a:lnTo>
                    <a:pt x="14478" y="8432"/>
                  </a:lnTo>
                  <a:close/>
                </a:path>
                <a:path w="29209" h="13970">
                  <a:moveTo>
                    <a:pt x="19227" y="10160"/>
                  </a:moveTo>
                  <a:lnTo>
                    <a:pt x="17716" y="10160"/>
                  </a:lnTo>
                  <a:lnTo>
                    <a:pt x="17716" y="8432"/>
                  </a:lnTo>
                  <a:lnTo>
                    <a:pt x="17500" y="8432"/>
                  </a:lnTo>
                  <a:lnTo>
                    <a:pt x="17500" y="10160"/>
                  </a:lnTo>
                  <a:lnTo>
                    <a:pt x="17500" y="11887"/>
                  </a:lnTo>
                  <a:lnTo>
                    <a:pt x="16205" y="11887"/>
                  </a:lnTo>
                  <a:lnTo>
                    <a:pt x="16205" y="10160"/>
                  </a:lnTo>
                  <a:lnTo>
                    <a:pt x="17500" y="10160"/>
                  </a:lnTo>
                  <a:lnTo>
                    <a:pt x="17500" y="8432"/>
                  </a:lnTo>
                  <a:lnTo>
                    <a:pt x="15989" y="8432"/>
                  </a:lnTo>
                  <a:lnTo>
                    <a:pt x="15989" y="10160"/>
                  </a:lnTo>
                  <a:lnTo>
                    <a:pt x="14478" y="10160"/>
                  </a:lnTo>
                  <a:lnTo>
                    <a:pt x="14478" y="11887"/>
                  </a:lnTo>
                  <a:lnTo>
                    <a:pt x="15989" y="11887"/>
                  </a:lnTo>
                  <a:lnTo>
                    <a:pt x="15989" y="13614"/>
                  </a:lnTo>
                  <a:lnTo>
                    <a:pt x="17716" y="13614"/>
                  </a:lnTo>
                  <a:lnTo>
                    <a:pt x="17716" y="11887"/>
                  </a:lnTo>
                  <a:lnTo>
                    <a:pt x="19227" y="11887"/>
                  </a:lnTo>
                  <a:lnTo>
                    <a:pt x="19227" y="10160"/>
                  </a:lnTo>
                  <a:close/>
                </a:path>
                <a:path w="29209" h="13970">
                  <a:moveTo>
                    <a:pt x="22466" y="10160"/>
                  </a:moveTo>
                  <a:lnTo>
                    <a:pt x="20955" y="10160"/>
                  </a:lnTo>
                  <a:lnTo>
                    <a:pt x="20955" y="8432"/>
                  </a:lnTo>
                  <a:lnTo>
                    <a:pt x="19227" y="8432"/>
                  </a:lnTo>
                  <a:lnTo>
                    <a:pt x="19227" y="10160"/>
                  </a:lnTo>
                  <a:lnTo>
                    <a:pt x="20739" y="10160"/>
                  </a:lnTo>
                  <a:lnTo>
                    <a:pt x="20739" y="11887"/>
                  </a:lnTo>
                  <a:lnTo>
                    <a:pt x="19227" y="11887"/>
                  </a:lnTo>
                  <a:lnTo>
                    <a:pt x="19227" y="13614"/>
                  </a:lnTo>
                  <a:lnTo>
                    <a:pt x="20955" y="13614"/>
                  </a:lnTo>
                  <a:lnTo>
                    <a:pt x="20955" y="11887"/>
                  </a:lnTo>
                  <a:lnTo>
                    <a:pt x="22466" y="11887"/>
                  </a:lnTo>
                  <a:lnTo>
                    <a:pt x="22466" y="10160"/>
                  </a:lnTo>
                  <a:close/>
                </a:path>
                <a:path w="29209" h="13970">
                  <a:moveTo>
                    <a:pt x="25704" y="10160"/>
                  </a:moveTo>
                  <a:lnTo>
                    <a:pt x="24193" y="10160"/>
                  </a:lnTo>
                  <a:lnTo>
                    <a:pt x="24193" y="8432"/>
                  </a:lnTo>
                  <a:lnTo>
                    <a:pt x="22466" y="8432"/>
                  </a:lnTo>
                  <a:lnTo>
                    <a:pt x="22466" y="10160"/>
                  </a:lnTo>
                  <a:lnTo>
                    <a:pt x="23977" y="10160"/>
                  </a:lnTo>
                  <a:lnTo>
                    <a:pt x="23977" y="11887"/>
                  </a:lnTo>
                  <a:lnTo>
                    <a:pt x="22466" y="11887"/>
                  </a:lnTo>
                  <a:lnTo>
                    <a:pt x="22466" y="13614"/>
                  </a:lnTo>
                  <a:lnTo>
                    <a:pt x="24193" y="13614"/>
                  </a:lnTo>
                  <a:lnTo>
                    <a:pt x="24193" y="11887"/>
                  </a:lnTo>
                  <a:lnTo>
                    <a:pt x="25704" y="11887"/>
                  </a:lnTo>
                  <a:lnTo>
                    <a:pt x="25704" y="10160"/>
                  </a:lnTo>
                  <a:close/>
                </a:path>
                <a:path w="29209" h="13970">
                  <a:moveTo>
                    <a:pt x="29159" y="8432"/>
                  </a:moveTo>
                  <a:lnTo>
                    <a:pt x="28727" y="8432"/>
                  </a:lnTo>
                  <a:lnTo>
                    <a:pt x="28727" y="10160"/>
                  </a:lnTo>
                  <a:lnTo>
                    <a:pt x="27432" y="10160"/>
                  </a:lnTo>
                  <a:lnTo>
                    <a:pt x="27432" y="8432"/>
                  </a:lnTo>
                  <a:lnTo>
                    <a:pt x="25704" y="8432"/>
                  </a:lnTo>
                  <a:lnTo>
                    <a:pt x="25704" y="10160"/>
                  </a:lnTo>
                  <a:lnTo>
                    <a:pt x="27216" y="10160"/>
                  </a:lnTo>
                  <a:lnTo>
                    <a:pt x="27216" y="11887"/>
                  </a:lnTo>
                  <a:lnTo>
                    <a:pt x="28943" y="11887"/>
                  </a:lnTo>
                  <a:lnTo>
                    <a:pt x="28943" y="10160"/>
                  </a:lnTo>
                  <a:lnTo>
                    <a:pt x="29159" y="10160"/>
                  </a:lnTo>
                  <a:lnTo>
                    <a:pt x="29159" y="8432"/>
                  </a:lnTo>
                  <a:close/>
                </a:path>
                <a:path w="29209" h="13970">
                  <a:moveTo>
                    <a:pt x="29159" y="1727"/>
                  </a:moveTo>
                  <a:lnTo>
                    <a:pt x="28943" y="1727"/>
                  </a:lnTo>
                  <a:lnTo>
                    <a:pt x="28943" y="0"/>
                  </a:lnTo>
                  <a:lnTo>
                    <a:pt x="28727" y="0"/>
                  </a:lnTo>
                  <a:lnTo>
                    <a:pt x="28727" y="1727"/>
                  </a:lnTo>
                  <a:lnTo>
                    <a:pt x="28727" y="3454"/>
                  </a:lnTo>
                  <a:lnTo>
                    <a:pt x="28727" y="5181"/>
                  </a:lnTo>
                  <a:lnTo>
                    <a:pt x="28727" y="6692"/>
                  </a:lnTo>
                  <a:lnTo>
                    <a:pt x="27432" y="6692"/>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692"/>
                  </a:lnTo>
                  <a:lnTo>
                    <a:pt x="24193" y="6692"/>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692"/>
                  </a:lnTo>
                  <a:lnTo>
                    <a:pt x="20955" y="6692"/>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692"/>
                  </a:lnTo>
                  <a:lnTo>
                    <a:pt x="17716" y="6692"/>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692"/>
                  </a:lnTo>
                  <a:lnTo>
                    <a:pt x="14478" y="6692"/>
                  </a:lnTo>
                  <a:lnTo>
                    <a:pt x="14478" y="5181"/>
                  </a:lnTo>
                  <a:lnTo>
                    <a:pt x="12966" y="5181"/>
                  </a:lnTo>
                  <a:lnTo>
                    <a:pt x="12966" y="3454"/>
                  </a:lnTo>
                  <a:lnTo>
                    <a:pt x="14478" y="3454"/>
                  </a:lnTo>
                  <a:lnTo>
                    <a:pt x="14478" y="1727"/>
                  </a:lnTo>
                  <a:lnTo>
                    <a:pt x="12966" y="1727"/>
                  </a:lnTo>
                  <a:lnTo>
                    <a:pt x="12966" y="0"/>
                  </a:lnTo>
                  <a:lnTo>
                    <a:pt x="11239" y="0"/>
                  </a:lnTo>
                  <a:lnTo>
                    <a:pt x="11239" y="1727"/>
                  </a:lnTo>
                  <a:lnTo>
                    <a:pt x="12750" y="1727"/>
                  </a:lnTo>
                  <a:lnTo>
                    <a:pt x="12750" y="3454"/>
                  </a:lnTo>
                  <a:lnTo>
                    <a:pt x="11239" y="3454"/>
                  </a:lnTo>
                  <a:lnTo>
                    <a:pt x="11239" y="5181"/>
                  </a:lnTo>
                  <a:lnTo>
                    <a:pt x="12750" y="5181"/>
                  </a:lnTo>
                  <a:lnTo>
                    <a:pt x="12750" y="6692"/>
                  </a:lnTo>
                  <a:lnTo>
                    <a:pt x="11239" y="6692"/>
                  </a:lnTo>
                  <a:lnTo>
                    <a:pt x="11239" y="5181"/>
                  </a:lnTo>
                  <a:lnTo>
                    <a:pt x="9728" y="5181"/>
                  </a:lnTo>
                  <a:lnTo>
                    <a:pt x="9728" y="3454"/>
                  </a:lnTo>
                  <a:lnTo>
                    <a:pt x="11239" y="3454"/>
                  </a:lnTo>
                  <a:lnTo>
                    <a:pt x="11239" y="1727"/>
                  </a:lnTo>
                  <a:lnTo>
                    <a:pt x="9512" y="1727"/>
                  </a:lnTo>
                  <a:lnTo>
                    <a:pt x="9512" y="3454"/>
                  </a:lnTo>
                  <a:lnTo>
                    <a:pt x="9512" y="5181"/>
                  </a:lnTo>
                  <a:lnTo>
                    <a:pt x="9512" y="6692"/>
                  </a:lnTo>
                  <a:lnTo>
                    <a:pt x="8216" y="6692"/>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692"/>
                  </a:lnTo>
                  <a:lnTo>
                    <a:pt x="4978" y="6692"/>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692"/>
                  </a:lnTo>
                  <a:lnTo>
                    <a:pt x="1727" y="6692"/>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420"/>
                  </a:lnTo>
                  <a:lnTo>
                    <a:pt x="3251" y="8420"/>
                  </a:lnTo>
                  <a:lnTo>
                    <a:pt x="3251" y="6908"/>
                  </a:lnTo>
                  <a:lnTo>
                    <a:pt x="4762" y="6908"/>
                  </a:lnTo>
                  <a:lnTo>
                    <a:pt x="4762" y="8420"/>
                  </a:lnTo>
                  <a:lnTo>
                    <a:pt x="6489" y="8420"/>
                  </a:lnTo>
                  <a:lnTo>
                    <a:pt x="6489" y="6908"/>
                  </a:lnTo>
                  <a:lnTo>
                    <a:pt x="8001" y="6908"/>
                  </a:lnTo>
                  <a:lnTo>
                    <a:pt x="8001" y="8420"/>
                  </a:lnTo>
                  <a:lnTo>
                    <a:pt x="9728" y="8420"/>
                  </a:lnTo>
                  <a:lnTo>
                    <a:pt x="9728" y="6908"/>
                  </a:lnTo>
                  <a:lnTo>
                    <a:pt x="11239" y="6908"/>
                  </a:lnTo>
                  <a:lnTo>
                    <a:pt x="11239" y="8420"/>
                  </a:lnTo>
                  <a:lnTo>
                    <a:pt x="12966" y="8420"/>
                  </a:lnTo>
                  <a:lnTo>
                    <a:pt x="12966" y="6908"/>
                  </a:lnTo>
                  <a:lnTo>
                    <a:pt x="14478" y="6908"/>
                  </a:lnTo>
                  <a:lnTo>
                    <a:pt x="14478" y="8420"/>
                  </a:lnTo>
                  <a:lnTo>
                    <a:pt x="16205" y="8420"/>
                  </a:lnTo>
                  <a:lnTo>
                    <a:pt x="16205" y="6908"/>
                  </a:lnTo>
                  <a:lnTo>
                    <a:pt x="17500" y="6908"/>
                  </a:lnTo>
                  <a:lnTo>
                    <a:pt x="17500" y="8420"/>
                  </a:lnTo>
                  <a:lnTo>
                    <a:pt x="19227" y="8420"/>
                  </a:lnTo>
                  <a:lnTo>
                    <a:pt x="19227" y="6908"/>
                  </a:lnTo>
                  <a:lnTo>
                    <a:pt x="20739" y="6908"/>
                  </a:lnTo>
                  <a:lnTo>
                    <a:pt x="20739" y="8420"/>
                  </a:lnTo>
                  <a:lnTo>
                    <a:pt x="22466" y="8420"/>
                  </a:lnTo>
                  <a:lnTo>
                    <a:pt x="22466" y="6908"/>
                  </a:lnTo>
                  <a:lnTo>
                    <a:pt x="23977" y="6908"/>
                  </a:lnTo>
                  <a:lnTo>
                    <a:pt x="23977" y="8420"/>
                  </a:lnTo>
                  <a:lnTo>
                    <a:pt x="25704" y="8420"/>
                  </a:lnTo>
                  <a:lnTo>
                    <a:pt x="25704" y="6908"/>
                  </a:lnTo>
                  <a:lnTo>
                    <a:pt x="27216" y="6908"/>
                  </a:lnTo>
                  <a:lnTo>
                    <a:pt x="27216" y="8420"/>
                  </a:lnTo>
                  <a:lnTo>
                    <a:pt x="28943" y="8420"/>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1" name="object 601"/>
            <p:cNvSpPr/>
            <p:nvPr/>
          </p:nvSpPr>
          <p:spPr>
            <a:xfrm>
              <a:off x="7362355" y="5483694"/>
              <a:ext cx="29209" cy="15875"/>
            </a:xfrm>
            <a:custGeom>
              <a:avLst/>
              <a:gdLst/>
              <a:ahLst/>
              <a:cxnLst/>
              <a:rect l="l" t="t" r="r" b="b"/>
              <a:pathLst>
                <a:path w="29209" h="15875">
                  <a:moveTo>
                    <a:pt x="6489" y="1727"/>
                  </a:moveTo>
                  <a:lnTo>
                    <a:pt x="4762" y="1727"/>
                  </a:lnTo>
                  <a:lnTo>
                    <a:pt x="4762" y="3454"/>
                  </a:lnTo>
                  <a:lnTo>
                    <a:pt x="3251" y="3454"/>
                  </a:lnTo>
                  <a:lnTo>
                    <a:pt x="3251" y="5181"/>
                  </a:lnTo>
                  <a:lnTo>
                    <a:pt x="4762" y="5181"/>
                  </a:lnTo>
                  <a:lnTo>
                    <a:pt x="4762" y="6908"/>
                  </a:lnTo>
                  <a:lnTo>
                    <a:pt x="3251" y="6908"/>
                  </a:lnTo>
                  <a:lnTo>
                    <a:pt x="3251" y="8636"/>
                  </a:lnTo>
                  <a:lnTo>
                    <a:pt x="4762" y="8636"/>
                  </a:lnTo>
                  <a:lnTo>
                    <a:pt x="4762" y="10363"/>
                  </a:lnTo>
                  <a:lnTo>
                    <a:pt x="3251" y="10363"/>
                  </a:lnTo>
                  <a:lnTo>
                    <a:pt x="3251" y="12090"/>
                  </a:lnTo>
                  <a:lnTo>
                    <a:pt x="4762" y="12090"/>
                  </a:lnTo>
                  <a:lnTo>
                    <a:pt x="4762" y="13601"/>
                  </a:lnTo>
                  <a:lnTo>
                    <a:pt x="3251" y="13601"/>
                  </a:lnTo>
                  <a:lnTo>
                    <a:pt x="3251" y="12090"/>
                  </a:lnTo>
                  <a:lnTo>
                    <a:pt x="1727" y="12090"/>
                  </a:lnTo>
                  <a:lnTo>
                    <a:pt x="1727" y="10363"/>
                  </a:lnTo>
                  <a:lnTo>
                    <a:pt x="3251" y="10363"/>
                  </a:lnTo>
                  <a:lnTo>
                    <a:pt x="3251" y="8636"/>
                  </a:lnTo>
                  <a:lnTo>
                    <a:pt x="1727" y="8636"/>
                  </a:lnTo>
                  <a:lnTo>
                    <a:pt x="1727" y="6908"/>
                  </a:lnTo>
                  <a:lnTo>
                    <a:pt x="3251" y="6908"/>
                  </a:lnTo>
                  <a:lnTo>
                    <a:pt x="3251" y="5181"/>
                  </a:lnTo>
                  <a:lnTo>
                    <a:pt x="1727" y="5181"/>
                  </a:lnTo>
                  <a:lnTo>
                    <a:pt x="1727" y="3454"/>
                  </a:lnTo>
                  <a:lnTo>
                    <a:pt x="3251" y="3454"/>
                  </a:lnTo>
                  <a:lnTo>
                    <a:pt x="3251" y="1727"/>
                  </a:lnTo>
                  <a:lnTo>
                    <a:pt x="1524" y="1727"/>
                  </a:lnTo>
                  <a:lnTo>
                    <a:pt x="1524" y="3454"/>
                  </a:lnTo>
                  <a:lnTo>
                    <a:pt x="0" y="3454"/>
                  </a:lnTo>
                  <a:lnTo>
                    <a:pt x="0" y="5181"/>
                  </a:lnTo>
                  <a:lnTo>
                    <a:pt x="1524" y="5181"/>
                  </a:lnTo>
                  <a:lnTo>
                    <a:pt x="1524" y="6908"/>
                  </a:lnTo>
                  <a:lnTo>
                    <a:pt x="0" y="6908"/>
                  </a:lnTo>
                  <a:lnTo>
                    <a:pt x="0" y="8636"/>
                  </a:lnTo>
                  <a:lnTo>
                    <a:pt x="1524" y="8636"/>
                  </a:lnTo>
                  <a:lnTo>
                    <a:pt x="1524" y="10363"/>
                  </a:lnTo>
                  <a:lnTo>
                    <a:pt x="0" y="10363"/>
                  </a:lnTo>
                  <a:lnTo>
                    <a:pt x="0" y="12090"/>
                  </a:lnTo>
                  <a:lnTo>
                    <a:pt x="1524" y="12090"/>
                  </a:lnTo>
                  <a:lnTo>
                    <a:pt x="1524" y="13601"/>
                  </a:lnTo>
                  <a:lnTo>
                    <a:pt x="0" y="13601"/>
                  </a:lnTo>
                  <a:lnTo>
                    <a:pt x="0" y="15328"/>
                  </a:lnTo>
                  <a:lnTo>
                    <a:pt x="1727" y="15328"/>
                  </a:lnTo>
                  <a:lnTo>
                    <a:pt x="1727" y="13817"/>
                  </a:lnTo>
                  <a:lnTo>
                    <a:pt x="3251" y="13817"/>
                  </a:lnTo>
                  <a:lnTo>
                    <a:pt x="3251" y="15328"/>
                  </a:lnTo>
                  <a:lnTo>
                    <a:pt x="4978" y="15328"/>
                  </a:lnTo>
                  <a:lnTo>
                    <a:pt x="4978" y="13817"/>
                  </a:lnTo>
                  <a:lnTo>
                    <a:pt x="6489" y="13817"/>
                  </a:lnTo>
                  <a:lnTo>
                    <a:pt x="6489" y="12090"/>
                  </a:lnTo>
                  <a:lnTo>
                    <a:pt x="4978" y="12090"/>
                  </a:lnTo>
                  <a:lnTo>
                    <a:pt x="4978" y="10363"/>
                  </a:lnTo>
                  <a:lnTo>
                    <a:pt x="6489" y="10363"/>
                  </a:lnTo>
                  <a:lnTo>
                    <a:pt x="6489" y="8636"/>
                  </a:lnTo>
                  <a:lnTo>
                    <a:pt x="4978" y="8636"/>
                  </a:lnTo>
                  <a:lnTo>
                    <a:pt x="4978" y="6908"/>
                  </a:lnTo>
                  <a:lnTo>
                    <a:pt x="6489" y="6908"/>
                  </a:lnTo>
                  <a:lnTo>
                    <a:pt x="6489" y="5181"/>
                  </a:lnTo>
                  <a:lnTo>
                    <a:pt x="4978" y="5181"/>
                  </a:lnTo>
                  <a:lnTo>
                    <a:pt x="4978" y="3454"/>
                  </a:lnTo>
                  <a:lnTo>
                    <a:pt x="6489" y="3454"/>
                  </a:lnTo>
                  <a:lnTo>
                    <a:pt x="6489" y="1727"/>
                  </a:lnTo>
                  <a:close/>
                </a:path>
                <a:path w="29209" h="15875">
                  <a:moveTo>
                    <a:pt x="11239" y="3454"/>
                  </a:moveTo>
                  <a:lnTo>
                    <a:pt x="9728" y="3454"/>
                  </a:lnTo>
                  <a:lnTo>
                    <a:pt x="9728" y="1727"/>
                  </a:lnTo>
                  <a:lnTo>
                    <a:pt x="9512" y="1727"/>
                  </a:lnTo>
                  <a:lnTo>
                    <a:pt x="9512" y="12090"/>
                  </a:lnTo>
                  <a:lnTo>
                    <a:pt x="8216" y="12090"/>
                  </a:lnTo>
                  <a:lnTo>
                    <a:pt x="8216" y="10363"/>
                  </a:lnTo>
                  <a:lnTo>
                    <a:pt x="9512" y="10363"/>
                  </a:lnTo>
                  <a:lnTo>
                    <a:pt x="9512" y="8636"/>
                  </a:lnTo>
                  <a:lnTo>
                    <a:pt x="8216" y="8636"/>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636"/>
                  </a:lnTo>
                  <a:lnTo>
                    <a:pt x="8001" y="8636"/>
                  </a:lnTo>
                  <a:lnTo>
                    <a:pt x="8001" y="10363"/>
                  </a:lnTo>
                  <a:lnTo>
                    <a:pt x="6489" y="10363"/>
                  </a:lnTo>
                  <a:lnTo>
                    <a:pt x="6489" y="12090"/>
                  </a:lnTo>
                  <a:lnTo>
                    <a:pt x="8001" y="12090"/>
                  </a:lnTo>
                  <a:lnTo>
                    <a:pt x="8001" y="13817"/>
                  </a:lnTo>
                  <a:lnTo>
                    <a:pt x="9728" y="13817"/>
                  </a:lnTo>
                  <a:lnTo>
                    <a:pt x="9728" y="12090"/>
                  </a:lnTo>
                  <a:lnTo>
                    <a:pt x="11239" y="12090"/>
                  </a:lnTo>
                  <a:lnTo>
                    <a:pt x="11239" y="10363"/>
                  </a:lnTo>
                  <a:lnTo>
                    <a:pt x="9728" y="10363"/>
                  </a:lnTo>
                  <a:lnTo>
                    <a:pt x="9728" y="8636"/>
                  </a:lnTo>
                  <a:lnTo>
                    <a:pt x="11239" y="8636"/>
                  </a:lnTo>
                  <a:lnTo>
                    <a:pt x="11239" y="6908"/>
                  </a:lnTo>
                  <a:lnTo>
                    <a:pt x="9728" y="6908"/>
                  </a:lnTo>
                  <a:lnTo>
                    <a:pt x="9728" y="5181"/>
                  </a:lnTo>
                  <a:lnTo>
                    <a:pt x="11239" y="5181"/>
                  </a:lnTo>
                  <a:lnTo>
                    <a:pt x="11239" y="3454"/>
                  </a:lnTo>
                  <a:close/>
                </a:path>
                <a:path w="29209" h="15875">
                  <a:moveTo>
                    <a:pt x="14478" y="3454"/>
                  </a:move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636"/>
                  </a:lnTo>
                  <a:lnTo>
                    <a:pt x="11239" y="8636"/>
                  </a:lnTo>
                  <a:lnTo>
                    <a:pt x="11239" y="10363"/>
                  </a:lnTo>
                  <a:lnTo>
                    <a:pt x="12750" y="10363"/>
                  </a:lnTo>
                  <a:lnTo>
                    <a:pt x="12750" y="12090"/>
                  </a:lnTo>
                  <a:lnTo>
                    <a:pt x="11239" y="12090"/>
                  </a:lnTo>
                  <a:lnTo>
                    <a:pt x="11239" y="13817"/>
                  </a:lnTo>
                  <a:lnTo>
                    <a:pt x="12966" y="13817"/>
                  </a:lnTo>
                  <a:lnTo>
                    <a:pt x="12966" y="12090"/>
                  </a:lnTo>
                  <a:lnTo>
                    <a:pt x="14478" y="12090"/>
                  </a:lnTo>
                  <a:lnTo>
                    <a:pt x="14478" y="10363"/>
                  </a:lnTo>
                  <a:lnTo>
                    <a:pt x="12966" y="10363"/>
                  </a:lnTo>
                  <a:lnTo>
                    <a:pt x="12966" y="8636"/>
                  </a:lnTo>
                  <a:lnTo>
                    <a:pt x="14478" y="8636"/>
                  </a:lnTo>
                  <a:lnTo>
                    <a:pt x="14478" y="6908"/>
                  </a:lnTo>
                  <a:lnTo>
                    <a:pt x="12966" y="6908"/>
                  </a:lnTo>
                  <a:lnTo>
                    <a:pt x="12966" y="5181"/>
                  </a:lnTo>
                  <a:lnTo>
                    <a:pt x="14478" y="5181"/>
                  </a:lnTo>
                  <a:lnTo>
                    <a:pt x="14478" y="3454"/>
                  </a:lnTo>
                  <a:close/>
                </a:path>
                <a:path w="29209" h="15875">
                  <a:moveTo>
                    <a:pt x="19227" y="1727"/>
                  </a:moveTo>
                  <a:lnTo>
                    <a:pt x="17500" y="1727"/>
                  </a:lnTo>
                  <a:lnTo>
                    <a:pt x="17500" y="3454"/>
                  </a:lnTo>
                  <a:lnTo>
                    <a:pt x="17500" y="5181"/>
                  </a:lnTo>
                  <a:lnTo>
                    <a:pt x="17500" y="6908"/>
                  </a:lnTo>
                  <a:lnTo>
                    <a:pt x="17500" y="8636"/>
                  </a:lnTo>
                  <a:lnTo>
                    <a:pt x="17500" y="10363"/>
                  </a:lnTo>
                  <a:lnTo>
                    <a:pt x="16205" y="10363"/>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4478" y="1727"/>
                  </a:lnTo>
                  <a:lnTo>
                    <a:pt x="14478" y="3454"/>
                  </a:lnTo>
                  <a:lnTo>
                    <a:pt x="15989" y="3454"/>
                  </a:lnTo>
                  <a:lnTo>
                    <a:pt x="15989" y="5181"/>
                  </a:lnTo>
                  <a:lnTo>
                    <a:pt x="14478" y="5181"/>
                  </a:lnTo>
                  <a:lnTo>
                    <a:pt x="14478" y="6908"/>
                  </a:lnTo>
                  <a:lnTo>
                    <a:pt x="15989" y="6908"/>
                  </a:lnTo>
                  <a:lnTo>
                    <a:pt x="15989" y="8636"/>
                  </a:lnTo>
                  <a:lnTo>
                    <a:pt x="14478" y="8636"/>
                  </a:lnTo>
                  <a:lnTo>
                    <a:pt x="14478" y="10363"/>
                  </a:lnTo>
                  <a:lnTo>
                    <a:pt x="15989" y="10363"/>
                  </a:lnTo>
                  <a:lnTo>
                    <a:pt x="15989" y="12090"/>
                  </a:lnTo>
                  <a:lnTo>
                    <a:pt x="14478" y="12090"/>
                  </a:lnTo>
                  <a:lnTo>
                    <a:pt x="14478" y="13817"/>
                  </a:lnTo>
                  <a:lnTo>
                    <a:pt x="16205" y="13817"/>
                  </a:lnTo>
                  <a:lnTo>
                    <a:pt x="16205" y="12090"/>
                  </a:lnTo>
                  <a:lnTo>
                    <a:pt x="17500" y="12090"/>
                  </a:lnTo>
                  <a:lnTo>
                    <a:pt x="17500" y="13817"/>
                  </a:lnTo>
                  <a:lnTo>
                    <a:pt x="19227" y="13817"/>
                  </a:lnTo>
                  <a:lnTo>
                    <a:pt x="19227" y="12090"/>
                  </a:lnTo>
                  <a:lnTo>
                    <a:pt x="17716" y="12090"/>
                  </a:lnTo>
                  <a:lnTo>
                    <a:pt x="17716" y="10363"/>
                  </a:lnTo>
                  <a:lnTo>
                    <a:pt x="19227" y="10363"/>
                  </a:lnTo>
                  <a:lnTo>
                    <a:pt x="19227" y="8636"/>
                  </a:lnTo>
                  <a:lnTo>
                    <a:pt x="17716" y="8636"/>
                  </a:lnTo>
                  <a:lnTo>
                    <a:pt x="17716" y="6908"/>
                  </a:lnTo>
                  <a:lnTo>
                    <a:pt x="19227" y="6908"/>
                  </a:lnTo>
                  <a:lnTo>
                    <a:pt x="19227" y="5181"/>
                  </a:lnTo>
                  <a:lnTo>
                    <a:pt x="17716" y="5181"/>
                  </a:lnTo>
                  <a:lnTo>
                    <a:pt x="17716" y="3454"/>
                  </a:lnTo>
                  <a:lnTo>
                    <a:pt x="19227" y="3454"/>
                  </a:lnTo>
                  <a:lnTo>
                    <a:pt x="19227" y="1727"/>
                  </a:lnTo>
                  <a:close/>
                </a:path>
                <a:path w="29209" h="15875">
                  <a:moveTo>
                    <a:pt x="22466" y="1727"/>
                  </a:moveTo>
                  <a:lnTo>
                    <a:pt x="20739" y="1727"/>
                  </a:lnTo>
                  <a:lnTo>
                    <a:pt x="20739" y="3454"/>
                  </a:lnTo>
                  <a:lnTo>
                    <a:pt x="19227" y="3454"/>
                  </a:lnTo>
                  <a:lnTo>
                    <a:pt x="19227" y="5181"/>
                  </a:lnTo>
                  <a:lnTo>
                    <a:pt x="20739" y="5181"/>
                  </a:lnTo>
                  <a:lnTo>
                    <a:pt x="20739" y="6908"/>
                  </a:lnTo>
                  <a:lnTo>
                    <a:pt x="19227" y="6908"/>
                  </a:lnTo>
                  <a:lnTo>
                    <a:pt x="19227" y="8636"/>
                  </a:lnTo>
                  <a:lnTo>
                    <a:pt x="20739" y="8636"/>
                  </a:lnTo>
                  <a:lnTo>
                    <a:pt x="20739" y="10363"/>
                  </a:lnTo>
                  <a:lnTo>
                    <a:pt x="19227" y="10363"/>
                  </a:lnTo>
                  <a:lnTo>
                    <a:pt x="19227" y="12090"/>
                  </a:lnTo>
                  <a:lnTo>
                    <a:pt x="20739" y="12090"/>
                  </a:lnTo>
                  <a:lnTo>
                    <a:pt x="20739" y="13817"/>
                  </a:lnTo>
                  <a:lnTo>
                    <a:pt x="22466" y="13817"/>
                  </a:lnTo>
                  <a:lnTo>
                    <a:pt x="22466" y="12090"/>
                  </a:lnTo>
                  <a:lnTo>
                    <a:pt x="20955" y="12090"/>
                  </a:lnTo>
                  <a:lnTo>
                    <a:pt x="20955" y="10363"/>
                  </a:lnTo>
                  <a:lnTo>
                    <a:pt x="22466" y="10363"/>
                  </a:lnTo>
                  <a:lnTo>
                    <a:pt x="22466" y="8636"/>
                  </a:lnTo>
                  <a:lnTo>
                    <a:pt x="20955" y="8636"/>
                  </a:lnTo>
                  <a:lnTo>
                    <a:pt x="20955" y="6908"/>
                  </a:lnTo>
                  <a:lnTo>
                    <a:pt x="22466" y="6908"/>
                  </a:lnTo>
                  <a:lnTo>
                    <a:pt x="22466" y="5181"/>
                  </a:lnTo>
                  <a:lnTo>
                    <a:pt x="20955" y="5181"/>
                  </a:lnTo>
                  <a:lnTo>
                    <a:pt x="20955" y="3454"/>
                  </a:lnTo>
                  <a:lnTo>
                    <a:pt x="22466" y="3454"/>
                  </a:lnTo>
                  <a:lnTo>
                    <a:pt x="22466" y="1727"/>
                  </a:lnTo>
                  <a:close/>
                </a:path>
                <a:path w="29209" h="15875">
                  <a:moveTo>
                    <a:pt x="25704" y="1727"/>
                  </a:moveTo>
                  <a:lnTo>
                    <a:pt x="24193" y="1727"/>
                  </a:lnTo>
                  <a:lnTo>
                    <a:pt x="24193" y="0"/>
                  </a:lnTo>
                  <a:lnTo>
                    <a:pt x="22466" y="0"/>
                  </a:lnTo>
                  <a:lnTo>
                    <a:pt x="22466" y="1727"/>
                  </a:lnTo>
                  <a:lnTo>
                    <a:pt x="23977" y="1727"/>
                  </a:lnTo>
                  <a:lnTo>
                    <a:pt x="23977" y="3454"/>
                  </a:lnTo>
                  <a:lnTo>
                    <a:pt x="22466" y="3454"/>
                  </a:lnTo>
                  <a:lnTo>
                    <a:pt x="22466" y="5181"/>
                  </a:lnTo>
                  <a:lnTo>
                    <a:pt x="23977" y="5181"/>
                  </a:lnTo>
                  <a:lnTo>
                    <a:pt x="23977" y="6908"/>
                  </a:lnTo>
                  <a:lnTo>
                    <a:pt x="22466" y="6908"/>
                  </a:lnTo>
                  <a:lnTo>
                    <a:pt x="22466" y="8636"/>
                  </a:lnTo>
                  <a:lnTo>
                    <a:pt x="23977" y="8636"/>
                  </a:lnTo>
                  <a:lnTo>
                    <a:pt x="23977" y="10363"/>
                  </a:lnTo>
                  <a:lnTo>
                    <a:pt x="22466" y="10363"/>
                  </a:lnTo>
                  <a:lnTo>
                    <a:pt x="22466" y="12090"/>
                  </a:lnTo>
                  <a:lnTo>
                    <a:pt x="23977" y="12090"/>
                  </a:lnTo>
                  <a:lnTo>
                    <a:pt x="23977" y="13817"/>
                  </a:lnTo>
                  <a:lnTo>
                    <a:pt x="25704" y="13817"/>
                  </a:lnTo>
                  <a:lnTo>
                    <a:pt x="25704" y="12090"/>
                  </a:lnTo>
                  <a:lnTo>
                    <a:pt x="24193" y="12090"/>
                  </a:lnTo>
                  <a:lnTo>
                    <a:pt x="24193" y="10363"/>
                  </a:lnTo>
                  <a:lnTo>
                    <a:pt x="25704" y="10363"/>
                  </a:lnTo>
                  <a:lnTo>
                    <a:pt x="25704" y="8636"/>
                  </a:lnTo>
                  <a:lnTo>
                    <a:pt x="24193" y="8636"/>
                  </a:lnTo>
                  <a:lnTo>
                    <a:pt x="24193" y="6908"/>
                  </a:lnTo>
                  <a:lnTo>
                    <a:pt x="25704" y="6908"/>
                  </a:lnTo>
                  <a:lnTo>
                    <a:pt x="25704" y="5181"/>
                  </a:lnTo>
                  <a:lnTo>
                    <a:pt x="24193" y="5181"/>
                  </a:lnTo>
                  <a:lnTo>
                    <a:pt x="24193" y="3454"/>
                  </a:lnTo>
                  <a:lnTo>
                    <a:pt x="25704" y="3454"/>
                  </a:lnTo>
                  <a:lnTo>
                    <a:pt x="25704" y="1727"/>
                  </a:lnTo>
                  <a:close/>
                </a:path>
                <a:path w="29209" h="15875">
                  <a:moveTo>
                    <a:pt x="29159" y="0"/>
                  </a:moveTo>
                  <a:lnTo>
                    <a:pt x="28727" y="0"/>
                  </a:lnTo>
                  <a:lnTo>
                    <a:pt x="28727" y="1727"/>
                  </a:lnTo>
                  <a:lnTo>
                    <a:pt x="28727" y="3454"/>
                  </a:lnTo>
                  <a:lnTo>
                    <a:pt x="28727" y="12090"/>
                  </a:lnTo>
                  <a:lnTo>
                    <a:pt x="27432" y="12090"/>
                  </a:lnTo>
                  <a:lnTo>
                    <a:pt x="27432" y="10363"/>
                  </a:lnTo>
                  <a:lnTo>
                    <a:pt x="28727" y="10363"/>
                  </a:lnTo>
                  <a:lnTo>
                    <a:pt x="28727" y="8636"/>
                  </a:lnTo>
                  <a:lnTo>
                    <a:pt x="27432" y="8636"/>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636"/>
                  </a:lnTo>
                  <a:lnTo>
                    <a:pt x="27216" y="8636"/>
                  </a:lnTo>
                  <a:lnTo>
                    <a:pt x="27216" y="10363"/>
                  </a:lnTo>
                  <a:lnTo>
                    <a:pt x="25704" y="10363"/>
                  </a:lnTo>
                  <a:lnTo>
                    <a:pt x="25704" y="12090"/>
                  </a:lnTo>
                  <a:lnTo>
                    <a:pt x="27216" y="12090"/>
                  </a:lnTo>
                  <a:lnTo>
                    <a:pt x="27216" y="13817"/>
                  </a:lnTo>
                  <a:lnTo>
                    <a:pt x="28943" y="13817"/>
                  </a:lnTo>
                  <a:lnTo>
                    <a:pt x="28943" y="12090"/>
                  </a:lnTo>
                  <a:lnTo>
                    <a:pt x="29159" y="12090"/>
                  </a:lnTo>
                  <a:lnTo>
                    <a:pt x="29159" y="10363"/>
                  </a:lnTo>
                  <a:lnTo>
                    <a:pt x="28943" y="10363"/>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2" name="object 602"/>
            <p:cNvSpPr/>
            <p:nvPr/>
          </p:nvSpPr>
          <p:spPr>
            <a:xfrm>
              <a:off x="7362355" y="5497296"/>
              <a:ext cx="29209" cy="13970"/>
            </a:xfrm>
            <a:custGeom>
              <a:avLst/>
              <a:gdLst/>
              <a:ahLst/>
              <a:cxnLst/>
              <a:rect l="l" t="t" r="r" b="b"/>
              <a:pathLst>
                <a:path w="29209" h="13970">
                  <a:moveTo>
                    <a:pt x="3251" y="5194"/>
                  </a:moveTo>
                  <a:lnTo>
                    <a:pt x="1727" y="5194"/>
                  </a:lnTo>
                  <a:lnTo>
                    <a:pt x="1727" y="3467"/>
                  </a:lnTo>
                  <a:lnTo>
                    <a:pt x="0" y="3467"/>
                  </a:lnTo>
                  <a:lnTo>
                    <a:pt x="0" y="5194"/>
                  </a:lnTo>
                  <a:lnTo>
                    <a:pt x="1524" y="5194"/>
                  </a:lnTo>
                  <a:lnTo>
                    <a:pt x="1524" y="6921"/>
                  </a:lnTo>
                  <a:lnTo>
                    <a:pt x="0" y="6921"/>
                  </a:lnTo>
                  <a:lnTo>
                    <a:pt x="0" y="8648"/>
                  </a:lnTo>
                  <a:lnTo>
                    <a:pt x="1524" y="8648"/>
                  </a:lnTo>
                  <a:lnTo>
                    <a:pt x="1524" y="10375"/>
                  </a:lnTo>
                  <a:lnTo>
                    <a:pt x="0" y="10375"/>
                  </a:lnTo>
                  <a:lnTo>
                    <a:pt x="0" y="12103"/>
                  </a:lnTo>
                  <a:lnTo>
                    <a:pt x="1524" y="12103"/>
                  </a:lnTo>
                  <a:lnTo>
                    <a:pt x="1524" y="13830"/>
                  </a:lnTo>
                  <a:lnTo>
                    <a:pt x="3251" y="13830"/>
                  </a:lnTo>
                  <a:lnTo>
                    <a:pt x="3251" y="12103"/>
                  </a:lnTo>
                  <a:lnTo>
                    <a:pt x="1727" y="12103"/>
                  </a:lnTo>
                  <a:lnTo>
                    <a:pt x="1727" y="10375"/>
                  </a:lnTo>
                  <a:lnTo>
                    <a:pt x="3251" y="10375"/>
                  </a:lnTo>
                  <a:lnTo>
                    <a:pt x="3251" y="8648"/>
                  </a:lnTo>
                  <a:lnTo>
                    <a:pt x="1727" y="8648"/>
                  </a:lnTo>
                  <a:lnTo>
                    <a:pt x="1727" y="6921"/>
                  </a:lnTo>
                  <a:lnTo>
                    <a:pt x="3251" y="6921"/>
                  </a:lnTo>
                  <a:lnTo>
                    <a:pt x="3251" y="5194"/>
                  </a:lnTo>
                  <a:close/>
                </a:path>
                <a:path w="29209" h="13970">
                  <a:moveTo>
                    <a:pt x="3251" y="1727"/>
                  </a:moveTo>
                  <a:lnTo>
                    <a:pt x="1524" y="1727"/>
                  </a:lnTo>
                  <a:lnTo>
                    <a:pt x="1524" y="3454"/>
                  </a:lnTo>
                  <a:lnTo>
                    <a:pt x="3251" y="3454"/>
                  </a:lnTo>
                  <a:lnTo>
                    <a:pt x="3251" y="1727"/>
                  </a:lnTo>
                  <a:close/>
                </a:path>
                <a:path w="29209" h="13970">
                  <a:moveTo>
                    <a:pt x="6489" y="5194"/>
                  </a:moveTo>
                  <a:lnTo>
                    <a:pt x="4978" y="5194"/>
                  </a:lnTo>
                  <a:lnTo>
                    <a:pt x="4978" y="3467"/>
                  </a:lnTo>
                  <a:lnTo>
                    <a:pt x="3251" y="3467"/>
                  </a:lnTo>
                  <a:lnTo>
                    <a:pt x="3251" y="5194"/>
                  </a:lnTo>
                  <a:lnTo>
                    <a:pt x="4762" y="5194"/>
                  </a:lnTo>
                  <a:lnTo>
                    <a:pt x="4762" y="6921"/>
                  </a:lnTo>
                  <a:lnTo>
                    <a:pt x="3251" y="6921"/>
                  </a:lnTo>
                  <a:lnTo>
                    <a:pt x="3251" y="8648"/>
                  </a:lnTo>
                  <a:lnTo>
                    <a:pt x="4762" y="8648"/>
                  </a:lnTo>
                  <a:lnTo>
                    <a:pt x="4762" y="10375"/>
                  </a:lnTo>
                  <a:lnTo>
                    <a:pt x="3251" y="10375"/>
                  </a:lnTo>
                  <a:lnTo>
                    <a:pt x="3251" y="12103"/>
                  </a:lnTo>
                  <a:lnTo>
                    <a:pt x="4762" y="12103"/>
                  </a:lnTo>
                  <a:lnTo>
                    <a:pt x="4762" y="13830"/>
                  </a:lnTo>
                  <a:lnTo>
                    <a:pt x="6489" y="13830"/>
                  </a:lnTo>
                  <a:lnTo>
                    <a:pt x="6489" y="12103"/>
                  </a:lnTo>
                  <a:lnTo>
                    <a:pt x="4978" y="12103"/>
                  </a:lnTo>
                  <a:lnTo>
                    <a:pt x="4978" y="10375"/>
                  </a:lnTo>
                  <a:lnTo>
                    <a:pt x="6489" y="10375"/>
                  </a:lnTo>
                  <a:lnTo>
                    <a:pt x="6489" y="8648"/>
                  </a:lnTo>
                  <a:lnTo>
                    <a:pt x="4978" y="8648"/>
                  </a:lnTo>
                  <a:lnTo>
                    <a:pt x="4978" y="6921"/>
                  </a:lnTo>
                  <a:lnTo>
                    <a:pt x="6489" y="6921"/>
                  </a:lnTo>
                  <a:lnTo>
                    <a:pt x="6489" y="5194"/>
                  </a:lnTo>
                  <a:close/>
                </a:path>
                <a:path w="29209" h="13970">
                  <a:moveTo>
                    <a:pt x="6489" y="1727"/>
                  </a:moveTo>
                  <a:lnTo>
                    <a:pt x="4978" y="1727"/>
                  </a:lnTo>
                  <a:lnTo>
                    <a:pt x="4978" y="0"/>
                  </a:lnTo>
                  <a:lnTo>
                    <a:pt x="3251" y="0"/>
                  </a:lnTo>
                  <a:lnTo>
                    <a:pt x="3251" y="1727"/>
                  </a:lnTo>
                  <a:lnTo>
                    <a:pt x="4762" y="1727"/>
                  </a:lnTo>
                  <a:lnTo>
                    <a:pt x="4762" y="3454"/>
                  </a:lnTo>
                  <a:lnTo>
                    <a:pt x="6489" y="3454"/>
                  </a:lnTo>
                  <a:lnTo>
                    <a:pt x="6489" y="1727"/>
                  </a:lnTo>
                  <a:close/>
                </a:path>
                <a:path w="29209" h="13970">
                  <a:moveTo>
                    <a:pt x="11239" y="3467"/>
                  </a:moveTo>
                  <a:lnTo>
                    <a:pt x="9512" y="3467"/>
                  </a:lnTo>
                  <a:lnTo>
                    <a:pt x="9512" y="5194"/>
                  </a:lnTo>
                  <a:lnTo>
                    <a:pt x="9512" y="6921"/>
                  </a:lnTo>
                  <a:lnTo>
                    <a:pt x="9512" y="8648"/>
                  </a:lnTo>
                  <a:lnTo>
                    <a:pt x="9512" y="10375"/>
                  </a:lnTo>
                  <a:lnTo>
                    <a:pt x="9512" y="12103"/>
                  </a:lnTo>
                  <a:lnTo>
                    <a:pt x="8216" y="12103"/>
                  </a:lnTo>
                  <a:lnTo>
                    <a:pt x="8216" y="10375"/>
                  </a:lnTo>
                  <a:lnTo>
                    <a:pt x="9512" y="10375"/>
                  </a:lnTo>
                  <a:lnTo>
                    <a:pt x="9512" y="8648"/>
                  </a:lnTo>
                  <a:lnTo>
                    <a:pt x="8216" y="8648"/>
                  </a:lnTo>
                  <a:lnTo>
                    <a:pt x="8216" y="6921"/>
                  </a:lnTo>
                  <a:lnTo>
                    <a:pt x="9512" y="6921"/>
                  </a:lnTo>
                  <a:lnTo>
                    <a:pt x="9512" y="5194"/>
                  </a:lnTo>
                  <a:lnTo>
                    <a:pt x="8216" y="5194"/>
                  </a:lnTo>
                  <a:lnTo>
                    <a:pt x="8216" y="3467"/>
                  </a:lnTo>
                  <a:lnTo>
                    <a:pt x="6489" y="3467"/>
                  </a:lnTo>
                  <a:lnTo>
                    <a:pt x="6489" y="5194"/>
                  </a:lnTo>
                  <a:lnTo>
                    <a:pt x="8001" y="5194"/>
                  </a:lnTo>
                  <a:lnTo>
                    <a:pt x="8001" y="6921"/>
                  </a:lnTo>
                  <a:lnTo>
                    <a:pt x="6489" y="6921"/>
                  </a:lnTo>
                  <a:lnTo>
                    <a:pt x="6489" y="8648"/>
                  </a:lnTo>
                  <a:lnTo>
                    <a:pt x="8001" y="8648"/>
                  </a:lnTo>
                  <a:lnTo>
                    <a:pt x="8001" y="10375"/>
                  </a:lnTo>
                  <a:lnTo>
                    <a:pt x="6489" y="10375"/>
                  </a:lnTo>
                  <a:lnTo>
                    <a:pt x="6489" y="12103"/>
                  </a:lnTo>
                  <a:lnTo>
                    <a:pt x="8001" y="12103"/>
                  </a:lnTo>
                  <a:lnTo>
                    <a:pt x="8001" y="13830"/>
                  </a:lnTo>
                  <a:lnTo>
                    <a:pt x="9728" y="13830"/>
                  </a:lnTo>
                  <a:lnTo>
                    <a:pt x="9728" y="12103"/>
                  </a:lnTo>
                  <a:lnTo>
                    <a:pt x="11239" y="12103"/>
                  </a:lnTo>
                  <a:lnTo>
                    <a:pt x="11239" y="10375"/>
                  </a:lnTo>
                  <a:lnTo>
                    <a:pt x="9728" y="10375"/>
                  </a:lnTo>
                  <a:lnTo>
                    <a:pt x="9728" y="8648"/>
                  </a:lnTo>
                  <a:lnTo>
                    <a:pt x="11239" y="8648"/>
                  </a:lnTo>
                  <a:lnTo>
                    <a:pt x="11239" y="6921"/>
                  </a:lnTo>
                  <a:lnTo>
                    <a:pt x="9728" y="6921"/>
                  </a:lnTo>
                  <a:lnTo>
                    <a:pt x="9728" y="5194"/>
                  </a:lnTo>
                  <a:lnTo>
                    <a:pt x="11239" y="5194"/>
                  </a:lnTo>
                  <a:lnTo>
                    <a:pt x="11239" y="3467"/>
                  </a:lnTo>
                  <a:close/>
                </a:path>
                <a:path w="29209" h="13970">
                  <a:moveTo>
                    <a:pt x="11239" y="0"/>
                  </a:moveTo>
                  <a:lnTo>
                    <a:pt x="9512" y="0"/>
                  </a:lnTo>
                  <a:lnTo>
                    <a:pt x="9512" y="1727"/>
                  </a:lnTo>
                  <a:lnTo>
                    <a:pt x="8216" y="1727"/>
                  </a:lnTo>
                  <a:lnTo>
                    <a:pt x="8216" y="0"/>
                  </a:lnTo>
                  <a:lnTo>
                    <a:pt x="6489" y="0"/>
                  </a:lnTo>
                  <a:lnTo>
                    <a:pt x="6489" y="1727"/>
                  </a:lnTo>
                  <a:lnTo>
                    <a:pt x="8001" y="1727"/>
                  </a:lnTo>
                  <a:lnTo>
                    <a:pt x="8001" y="3454"/>
                  </a:lnTo>
                  <a:lnTo>
                    <a:pt x="9728" y="3454"/>
                  </a:lnTo>
                  <a:lnTo>
                    <a:pt x="9728" y="1727"/>
                  </a:lnTo>
                  <a:lnTo>
                    <a:pt x="11239" y="1727"/>
                  </a:lnTo>
                  <a:lnTo>
                    <a:pt x="11239" y="0"/>
                  </a:lnTo>
                  <a:close/>
                </a:path>
                <a:path w="29209" h="13970">
                  <a:moveTo>
                    <a:pt x="14478" y="3467"/>
                  </a:moveTo>
                  <a:lnTo>
                    <a:pt x="12750" y="3467"/>
                  </a:lnTo>
                  <a:lnTo>
                    <a:pt x="12750" y="5194"/>
                  </a:lnTo>
                  <a:lnTo>
                    <a:pt x="11239" y="5194"/>
                  </a:lnTo>
                  <a:lnTo>
                    <a:pt x="11239" y="6921"/>
                  </a:lnTo>
                  <a:lnTo>
                    <a:pt x="12750" y="6921"/>
                  </a:lnTo>
                  <a:lnTo>
                    <a:pt x="12750" y="8648"/>
                  </a:lnTo>
                  <a:lnTo>
                    <a:pt x="11239" y="8648"/>
                  </a:lnTo>
                  <a:lnTo>
                    <a:pt x="11239" y="10375"/>
                  </a:lnTo>
                  <a:lnTo>
                    <a:pt x="12750" y="10375"/>
                  </a:lnTo>
                  <a:lnTo>
                    <a:pt x="12750" y="12103"/>
                  </a:lnTo>
                  <a:lnTo>
                    <a:pt x="11239" y="12103"/>
                  </a:lnTo>
                  <a:lnTo>
                    <a:pt x="11239" y="13830"/>
                  </a:lnTo>
                  <a:lnTo>
                    <a:pt x="12966" y="13830"/>
                  </a:lnTo>
                  <a:lnTo>
                    <a:pt x="12966" y="12103"/>
                  </a:lnTo>
                  <a:lnTo>
                    <a:pt x="14478" y="12103"/>
                  </a:lnTo>
                  <a:lnTo>
                    <a:pt x="14478" y="10375"/>
                  </a:lnTo>
                  <a:lnTo>
                    <a:pt x="12966" y="10375"/>
                  </a:lnTo>
                  <a:lnTo>
                    <a:pt x="12966" y="8648"/>
                  </a:lnTo>
                  <a:lnTo>
                    <a:pt x="14478" y="8648"/>
                  </a:lnTo>
                  <a:lnTo>
                    <a:pt x="14478" y="6921"/>
                  </a:lnTo>
                  <a:lnTo>
                    <a:pt x="12966" y="6921"/>
                  </a:lnTo>
                  <a:lnTo>
                    <a:pt x="12966" y="5194"/>
                  </a:lnTo>
                  <a:lnTo>
                    <a:pt x="14478" y="5194"/>
                  </a:lnTo>
                  <a:lnTo>
                    <a:pt x="14478" y="3467"/>
                  </a:lnTo>
                  <a:close/>
                </a:path>
                <a:path w="29209" h="13970">
                  <a:moveTo>
                    <a:pt x="14478" y="0"/>
                  </a:moveTo>
                  <a:lnTo>
                    <a:pt x="12750" y="0"/>
                  </a:lnTo>
                  <a:lnTo>
                    <a:pt x="12750" y="1727"/>
                  </a:lnTo>
                  <a:lnTo>
                    <a:pt x="11239" y="1727"/>
                  </a:lnTo>
                  <a:lnTo>
                    <a:pt x="11239" y="3454"/>
                  </a:lnTo>
                  <a:lnTo>
                    <a:pt x="12966" y="3454"/>
                  </a:lnTo>
                  <a:lnTo>
                    <a:pt x="12966" y="1727"/>
                  </a:lnTo>
                  <a:lnTo>
                    <a:pt x="14478" y="1727"/>
                  </a:lnTo>
                  <a:lnTo>
                    <a:pt x="14478" y="0"/>
                  </a:lnTo>
                  <a:close/>
                </a:path>
                <a:path w="29209" h="13970">
                  <a:moveTo>
                    <a:pt x="19227" y="5194"/>
                  </a:moveTo>
                  <a:lnTo>
                    <a:pt x="17716" y="5194"/>
                  </a:lnTo>
                  <a:lnTo>
                    <a:pt x="17716" y="3467"/>
                  </a:lnTo>
                  <a:lnTo>
                    <a:pt x="17500" y="3467"/>
                  </a:lnTo>
                  <a:lnTo>
                    <a:pt x="17500" y="5194"/>
                  </a:lnTo>
                  <a:lnTo>
                    <a:pt x="17500" y="6921"/>
                  </a:lnTo>
                  <a:lnTo>
                    <a:pt x="17500" y="8648"/>
                  </a:lnTo>
                  <a:lnTo>
                    <a:pt x="17500" y="10375"/>
                  </a:lnTo>
                  <a:lnTo>
                    <a:pt x="16205" y="10375"/>
                  </a:lnTo>
                  <a:lnTo>
                    <a:pt x="16205" y="8648"/>
                  </a:lnTo>
                  <a:lnTo>
                    <a:pt x="17500" y="8648"/>
                  </a:lnTo>
                  <a:lnTo>
                    <a:pt x="17500" y="6921"/>
                  </a:lnTo>
                  <a:lnTo>
                    <a:pt x="16205" y="6921"/>
                  </a:lnTo>
                  <a:lnTo>
                    <a:pt x="16205" y="5194"/>
                  </a:lnTo>
                  <a:lnTo>
                    <a:pt x="17500" y="5194"/>
                  </a:lnTo>
                  <a:lnTo>
                    <a:pt x="17500" y="3467"/>
                  </a:lnTo>
                  <a:lnTo>
                    <a:pt x="15989" y="3467"/>
                  </a:lnTo>
                  <a:lnTo>
                    <a:pt x="15989" y="5194"/>
                  </a:lnTo>
                  <a:lnTo>
                    <a:pt x="14478" y="5194"/>
                  </a:lnTo>
                  <a:lnTo>
                    <a:pt x="14478" y="6921"/>
                  </a:lnTo>
                  <a:lnTo>
                    <a:pt x="15989" y="6921"/>
                  </a:lnTo>
                  <a:lnTo>
                    <a:pt x="15989" y="8648"/>
                  </a:lnTo>
                  <a:lnTo>
                    <a:pt x="14478" y="8648"/>
                  </a:lnTo>
                  <a:lnTo>
                    <a:pt x="14478" y="10375"/>
                  </a:lnTo>
                  <a:lnTo>
                    <a:pt x="15989" y="10375"/>
                  </a:lnTo>
                  <a:lnTo>
                    <a:pt x="15989" y="12103"/>
                  </a:lnTo>
                  <a:lnTo>
                    <a:pt x="14478" y="12103"/>
                  </a:lnTo>
                  <a:lnTo>
                    <a:pt x="14478" y="13830"/>
                  </a:lnTo>
                  <a:lnTo>
                    <a:pt x="16205" y="13830"/>
                  </a:lnTo>
                  <a:lnTo>
                    <a:pt x="16205" y="12103"/>
                  </a:lnTo>
                  <a:lnTo>
                    <a:pt x="17716" y="12103"/>
                  </a:lnTo>
                  <a:lnTo>
                    <a:pt x="17716" y="10375"/>
                  </a:lnTo>
                  <a:lnTo>
                    <a:pt x="19227" y="10375"/>
                  </a:lnTo>
                  <a:lnTo>
                    <a:pt x="19227" y="8648"/>
                  </a:lnTo>
                  <a:lnTo>
                    <a:pt x="17716" y="8648"/>
                  </a:lnTo>
                  <a:lnTo>
                    <a:pt x="17716" y="6921"/>
                  </a:lnTo>
                  <a:lnTo>
                    <a:pt x="19227" y="6921"/>
                  </a:lnTo>
                  <a:lnTo>
                    <a:pt x="19227" y="5194"/>
                  </a:lnTo>
                  <a:close/>
                </a:path>
                <a:path w="29209" h="13970">
                  <a:moveTo>
                    <a:pt x="19227" y="1727"/>
                  </a:moveTo>
                  <a:lnTo>
                    <a:pt x="17716" y="1727"/>
                  </a:lnTo>
                  <a:lnTo>
                    <a:pt x="17716" y="0"/>
                  </a:lnTo>
                  <a:lnTo>
                    <a:pt x="15989" y="0"/>
                  </a:lnTo>
                  <a:lnTo>
                    <a:pt x="15989" y="1727"/>
                  </a:lnTo>
                  <a:lnTo>
                    <a:pt x="14478" y="1727"/>
                  </a:lnTo>
                  <a:lnTo>
                    <a:pt x="14478" y="3454"/>
                  </a:lnTo>
                  <a:lnTo>
                    <a:pt x="16205" y="3454"/>
                  </a:lnTo>
                  <a:lnTo>
                    <a:pt x="16205" y="1727"/>
                  </a:lnTo>
                  <a:lnTo>
                    <a:pt x="17500" y="1727"/>
                  </a:lnTo>
                  <a:lnTo>
                    <a:pt x="17500" y="3454"/>
                  </a:lnTo>
                  <a:lnTo>
                    <a:pt x="19227" y="3454"/>
                  </a:lnTo>
                  <a:lnTo>
                    <a:pt x="19227" y="1727"/>
                  </a:lnTo>
                  <a:close/>
                </a:path>
                <a:path w="29209" h="13970">
                  <a:moveTo>
                    <a:pt x="22466" y="5194"/>
                  </a:moveTo>
                  <a:lnTo>
                    <a:pt x="20955" y="5194"/>
                  </a:lnTo>
                  <a:lnTo>
                    <a:pt x="20955" y="3467"/>
                  </a:lnTo>
                  <a:lnTo>
                    <a:pt x="19227" y="3467"/>
                  </a:lnTo>
                  <a:lnTo>
                    <a:pt x="19227" y="5194"/>
                  </a:lnTo>
                  <a:lnTo>
                    <a:pt x="20739" y="5194"/>
                  </a:lnTo>
                  <a:lnTo>
                    <a:pt x="20739" y="6921"/>
                  </a:lnTo>
                  <a:lnTo>
                    <a:pt x="19227" y="6921"/>
                  </a:lnTo>
                  <a:lnTo>
                    <a:pt x="19227" y="8648"/>
                  </a:lnTo>
                  <a:lnTo>
                    <a:pt x="20739" y="8648"/>
                  </a:lnTo>
                  <a:lnTo>
                    <a:pt x="20739" y="10375"/>
                  </a:lnTo>
                  <a:lnTo>
                    <a:pt x="19227" y="10375"/>
                  </a:lnTo>
                  <a:lnTo>
                    <a:pt x="19227" y="12103"/>
                  </a:lnTo>
                  <a:lnTo>
                    <a:pt x="20955" y="12103"/>
                  </a:lnTo>
                  <a:lnTo>
                    <a:pt x="20955" y="10375"/>
                  </a:lnTo>
                  <a:lnTo>
                    <a:pt x="22466" y="10375"/>
                  </a:lnTo>
                  <a:lnTo>
                    <a:pt x="22466" y="8648"/>
                  </a:lnTo>
                  <a:lnTo>
                    <a:pt x="20955" y="8648"/>
                  </a:lnTo>
                  <a:lnTo>
                    <a:pt x="20955" y="6921"/>
                  </a:lnTo>
                  <a:lnTo>
                    <a:pt x="22466" y="6921"/>
                  </a:lnTo>
                  <a:lnTo>
                    <a:pt x="22466" y="5194"/>
                  </a:lnTo>
                  <a:close/>
                </a:path>
                <a:path w="29209" h="13970">
                  <a:moveTo>
                    <a:pt x="22466" y="1727"/>
                  </a:moveTo>
                  <a:lnTo>
                    <a:pt x="20955" y="1727"/>
                  </a:lnTo>
                  <a:lnTo>
                    <a:pt x="20955" y="0"/>
                  </a:lnTo>
                  <a:lnTo>
                    <a:pt x="19227" y="0"/>
                  </a:lnTo>
                  <a:lnTo>
                    <a:pt x="19227" y="1727"/>
                  </a:lnTo>
                  <a:lnTo>
                    <a:pt x="20739" y="1727"/>
                  </a:lnTo>
                  <a:lnTo>
                    <a:pt x="20739" y="3454"/>
                  </a:lnTo>
                  <a:lnTo>
                    <a:pt x="22466" y="3454"/>
                  </a:lnTo>
                  <a:lnTo>
                    <a:pt x="22466" y="1727"/>
                  </a:lnTo>
                  <a:close/>
                </a:path>
                <a:path w="29209" h="13970">
                  <a:moveTo>
                    <a:pt x="25704" y="5194"/>
                  </a:moveTo>
                  <a:lnTo>
                    <a:pt x="24193" y="5194"/>
                  </a:lnTo>
                  <a:lnTo>
                    <a:pt x="24193" y="3467"/>
                  </a:lnTo>
                  <a:lnTo>
                    <a:pt x="22466" y="3467"/>
                  </a:lnTo>
                  <a:lnTo>
                    <a:pt x="22466" y="5194"/>
                  </a:lnTo>
                  <a:lnTo>
                    <a:pt x="23977" y="5194"/>
                  </a:lnTo>
                  <a:lnTo>
                    <a:pt x="23977" y="6921"/>
                  </a:lnTo>
                  <a:lnTo>
                    <a:pt x="22466" y="6921"/>
                  </a:lnTo>
                  <a:lnTo>
                    <a:pt x="22466" y="8648"/>
                  </a:lnTo>
                  <a:lnTo>
                    <a:pt x="23977" y="8648"/>
                  </a:lnTo>
                  <a:lnTo>
                    <a:pt x="23977" y="10375"/>
                  </a:lnTo>
                  <a:lnTo>
                    <a:pt x="22466" y="10375"/>
                  </a:lnTo>
                  <a:lnTo>
                    <a:pt x="22466" y="12103"/>
                  </a:lnTo>
                  <a:lnTo>
                    <a:pt x="24193" y="12103"/>
                  </a:lnTo>
                  <a:lnTo>
                    <a:pt x="24193" y="10375"/>
                  </a:lnTo>
                  <a:lnTo>
                    <a:pt x="25704" y="10375"/>
                  </a:lnTo>
                  <a:lnTo>
                    <a:pt x="25704" y="8648"/>
                  </a:lnTo>
                  <a:lnTo>
                    <a:pt x="24193" y="8648"/>
                  </a:lnTo>
                  <a:lnTo>
                    <a:pt x="24193" y="6921"/>
                  </a:lnTo>
                  <a:lnTo>
                    <a:pt x="25704" y="6921"/>
                  </a:lnTo>
                  <a:lnTo>
                    <a:pt x="25704" y="5194"/>
                  </a:lnTo>
                  <a:close/>
                </a:path>
                <a:path w="29209" h="13970">
                  <a:moveTo>
                    <a:pt x="25704" y="1727"/>
                  </a:moveTo>
                  <a:lnTo>
                    <a:pt x="24193" y="1727"/>
                  </a:lnTo>
                  <a:lnTo>
                    <a:pt x="24193" y="0"/>
                  </a:lnTo>
                  <a:lnTo>
                    <a:pt x="22466" y="0"/>
                  </a:lnTo>
                  <a:lnTo>
                    <a:pt x="22466" y="1727"/>
                  </a:lnTo>
                  <a:lnTo>
                    <a:pt x="23977" y="1727"/>
                  </a:lnTo>
                  <a:lnTo>
                    <a:pt x="23977" y="3454"/>
                  </a:lnTo>
                  <a:lnTo>
                    <a:pt x="25704" y="3454"/>
                  </a:lnTo>
                  <a:lnTo>
                    <a:pt x="25704" y="1727"/>
                  </a:lnTo>
                  <a:close/>
                </a:path>
                <a:path w="29209" h="13970">
                  <a:moveTo>
                    <a:pt x="29159" y="3467"/>
                  </a:moveTo>
                  <a:lnTo>
                    <a:pt x="28727" y="3467"/>
                  </a:lnTo>
                  <a:lnTo>
                    <a:pt x="28727" y="5194"/>
                  </a:lnTo>
                  <a:lnTo>
                    <a:pt x="28727" y="6921"/>
                  </a:lnTo>
                  <a:lnTo>
                    <a:pt x="28727" y="8648"/>
                  </a:lnTo>
                  <a:lnTo>
                    <a:pt x="27432" y="8648"/>
                  </a:lnTo>
                  <a:lnTo>
                    <a:pt x="27432" y="6921"/>
                  </a:lnTo>
                  <a:lnTo>
                    <a:pt x="28727" y="6921"/>
                  </a:lnTo>
                  <a:lnTo>
                    <a:pt x="28727" y="5194"/>
                  </a:lnTo>
                  <a:lnTo>
                    <a:pt x="27432" y="5194"/>
                  </a:lnTo>
                  <a:lnTo>
                    <a:pt x="27432" y="3467"/>
                  </a:lnTo>
                  <a:lnTo>
                    <a:pt x="25704" y="3467"/>
                  </a:lnTo>
                  <a:lnTo>
                    <a:pt x="25704" y="5194"/>
                  </a:lnTo>
                  <a:lnTo>
                    <a:pt x="27216" y="5194"/>
                  </a:lnTo>
                  <a:lnTo>
                    <a:pt x="27216" y="6921"/>
                  </a:lnTo>
                  <a:lnTo>
                    <a:pt x="25704" y="6921"/>
                  </a:lnTo>
                  <a:lnTo>
                    <a:pt x="25704" y="8648"/>
                  </a:lnTo>
                  <a:lnTo>
                    <a:pt x="27216" y="8648"/>
                  </a:lnTo>
                  <a:lnTo>
                    <a:pt x="27216" y="10375"/>
                  </a:lnTo>
                  <a:lnTo>
                    <a:pt x="25704" y="10375"/>
                  </a:lnTo>
                  <a:lnTo>
                    <a:pt x="25704" y="12103"/>
                  </a:lnTo>
                  <a:lnTo>
                    <a:pt x="27432" y="12103"/>
                  </a:lnTo>
                  <a:lnTo>
                    <a:pt x="27432" y="10375"/>
                  </a:lnTo>
                  <a:lnTo>
                    <a:pt x="28727" y="10375"/>
                  </a:lnTo>
                  <a:lnTo>
                    <a:pt x="28727" y="12103"/>
                  </a:lnTo>
                  <a:lnTo>
                    <a:pt x="29159" y="12103"/>
                  </a:lnTo>
                  <a:lnTo>
                    <a:pt x="29159" y="10375"/>
                  </a:lnTo>
                  <a:lnTo>
                    <a:pt x="28943" y="10375"/>
                  </a:lnTo>
                  <a:lnTo>
                    <a:pt x="28943" y="8648"/>
                  </a:lnTo>
                  <a:lnTo>
                    <a:pt x="29159" y="8648"/>
                  </a:lnTo>
                  <a:lnTo>
                    <a:pt x="29159" y="6921"/>
                  </a:lnTo>
                  <a:lnTo>
                    <a:pt x="28943" y="6921"/>
                  </a:lnTo>
                  <a:lnTo>
                    <a:pt x="28943" y="5194"/>
                  </a:lnTo>
                  <a:lnTo>
                    <a:pt x="29159" y="5194"/>
                  </a:lnTo>
                  <a:lnTo>
                    <a:pt x="29159" y="3467"/>
                  </a:lnTo>
                  <a:close/>
                </a:path>
                <a:path w="29209" h="13970">
                  <a:moveTo>
                    <a:pt x="29159" y="0"/>
                  </a:moveTo>
                  <a:lnTo>
                    <a:pt x="28727" y="0"/>
                  </a:lnTo>
                  <a:lnTo>
                    <a:pt x="28727" y="1727"/>
                  </a:lnTo>
                  <a:lnTo>
                    <a:pt x="27432" y="1727"/>
                  </a:lnTo>
                  <a:lnTo>
                    <a:pt x="27432" y="0"/>
                  </a:lnTo>
                  <a:lnTo>
                    <a:pt x="25704" y="0"/>
                  </a:lnTo>
                  <a:lnTo>
                    <a:pt x="25704" y="1727"/>
                  </a:lnTo>
                  <a:lnTo>
                    <a:pt x="27216" y="1727"/>
                  </a:lnTo>
                  <a:lnTo>
                    <a:pt x="27216"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3" name="object 603"/>
            <p:cNvSpPr/>
            <p:nvPr/>
          </p:nvSpPr>
          <p:spPr>
            <a:xfrm>
              <a:off x="7362355" y="5509399"/>
              <a:ext cx="29209" cy="13970"/>
            </a:xfrm>
            <a:custGeom>
              <a:avLst/>
              <a:gdLst/>
              <a:ahLst/>
              <a:cxnLst/>
              <a:rect l="l" t="t" r="r" b="b"/>
              <a:pathLst>
                <a:path w="29209" h="13970">
                  <a:moveTo>
                    <a:pt x="1727" y="11887"/>
                  </a:moveTo>
                  <a:lnTo>
                    <a:pt x="0" y="11887"/>
                  </a:lnTo>
                  <a:lnTo>
                    <a:pt x="0" y="13614"/>
                  </a:lnTo>
                  <a:lnTo>
                    <a:pt x="1727" y="13614"/>
                  </a:lnTo>
                  <a:lnTo>
                    <a:pt x="1727" y="11887"/>
                  </a:lnTo>
                  <a:close/>
                </a:path>
                <a:path w="29209" h="13970">
                  <a:moveTo>
                    <a:pt x="4978" y="11887"/>
                  </a:moveTo>
                  <a:lnTo>
                    <a:pt x="3251" y="11887"/>
                  </a:lnTo>
                  <a:lnTo>
                    <a:pt x="3251" y="13614"/>
                  </a:lnTo>
                  <a:lnTo>
                    <a:pt x="4978" y="13614"/>
                  </a:lnTo>
                  <a:lnTo>
                    <a:pt x="4978" y="11887"/>
                  </a:lnTo>
                  <a:close/>
                </a:path>
                <a:path w="29209" h="13970">
                  <a:moveTo>
                    <a:pt x="8216" y="11887"/>
                  </a:moveTo>
                  <a:lnTo>
                    <a:pt x="6489" y="11887"/>
                  </a:lnTo>
                  <a:lnTo>
                    <a:pt x="6489" y="13614"/>
                  </a:lnTo>
                  <a:lnTo>
                    <a:pt x="8216" y="13614"/>
                  </a:lnTo>
                  <a:lnTo>
                    <a:pt x="8216" y="11887"/>
                  </a:lnTo>
                  <a:close/>
                </a:path>
                <a:path w="29209" h="13970">
                  <a:moveTo>
                    <a:pt x="11239" y="11887"/>
                  </a:moveTo>
                  <a:lnTo>
                    <a:pt x="9512" y="11887"/>
                  </a:lnTo>
                  <a:lnTo>
                    <a:pt x="9512" y="13614"/>
                  </a:lnTo>
                  <a:lnTo>
                    <a:pt x="11239" y="13614"/>
                  </a:lnTo>
                  <a:lnTo>
                    <a:pt x="11239" y="11887"/>
                  </a:lnTo>
                  <a:close/>
                </a:path>
                <a:path w="29209" h="13970">
                  <a:moveTo>
                    <a:pt x="14478" y="11887"/>
                  </a:moveTo>
                  <a:lnTo>
                    <a:pt x="12750" y="11887"/>
                  </a:lnTo>
                  <a:lnTo>
                    <a:pt x="12750" y="13614"/>
                  </a:lnTo>
                  <a:lnTo>
                    <a:pt x="14478" y="13614"/>
                  </a:lnTo>
                  <a:lnTo>
                    <a:pt x="14478" y="11887"/>
                  </a:lnTo>
                  <a:close/>
                </a:path>
                <a:path w="29209" h="13970">
                  <a:moveTo>
                    <a:pt x="17716" y="11887"/>
                  </a:moveTo>
                  <a:lnTo>
                    <a:pt x="15989" y="11887"/>
                  </a:lnTo>
                  <a:lnTo>
                    <a:pt x="15989" y="13614"/>
                  </a:lnTo>
                  <a:lnTo>
                    <a:pt x="17716" y="13614"/>
                  </a:lnTo>
                  <a:lnTo>
                    <a:pt x="17716" y="11887"/>
                  </a:lnTo>
                  <a:close/>
                </a:path>
                <a:path w="29209" h="13970">
                  <a:moveTo>
                    <a:pt x="20955" y="11887"/>
                  </a:moveTo>
                  <a:lnTo>
                    <a:pt x="19227" y="11887"/>
                  </a:lnTo>
                  <a:lnTo>
                    <a:pt x="19227" y="13614"/>
                  </a:lnTo>
                  <a:lnTo>
                    <a:pt x="20955" y="13614"/>
                  </a:lnTo>
                  <a:lnTo>
                    <a:pt x="20955" y="11887"/>
                  </a:lnTo>
                  <a:close/>
                </a:path>
                <a:path w="29209" h="13970">
                  <a:moveTo>
                    <a:pt x="24193" y="11887"/>
                  </a:moveTo>
                  <a:lnTo>
                    <a:pt x="22466" y="11887"/>
                  </a:lnTo>
                  <a:lnTo>
                    <a:pt x="22466" y="13614"/>
                  </a:lnTo>
                  <a:lnTo>
                    <a:pt x="24193" y="13614"/>
                  </a:lnTo>
                  <a:lnTo>
                    <a:pt x="24193" y="11887"/>
                  </a:lnTo>
                  <a:close/>
                </a:path>
                <a:path w="29209" h="13970">
                  <a:moveTo>
                    <a:pt x="27432" y="11887"/>
                  </a:moveTo>
                  <a:lnTo>
                    <a:pt x="25704" y="11887"/>
                  </a:lnTo>
                  <a:lnTo>
                    <a:pt x="25704" y="13614"/>
                  </a:lnTo>
                  <a:lnTo>
                    <a:pt x="27432" y="13614"/>
                  </a:lnTo>
                  <a:lnTo>
                    <a:pt x="27432" y="11887"/>
                  </a:lnTo>
                  <a:close/>
                </a:path>
                <a:path w="29209" h="13970">
                  <a:moveTo>
                    <a:pt x="29159" y="1727"/>
                  </a:moveTo>
                  <a:lnTo>
                    <a:pt x="28943" y="1727"/>
                  </a:lnTo>
                  <a:lnTo>
                    <a:pt x="28943" y="0"/>
                  </a:lnTo>
                  <a:lnTo>
                    <a:pt x="28727" y="0"/>
                  </a:lnTo>
                  <a:lnTo>
                    <a:pt x="28727" y="10147"/>
                  </a:lnTo>
                  <a:lnTo>
                    <a:pt x="27432" y="10147"/>
                  </a:lnTo>
                  <a:lnTo>
                    <a:pt x="27432" y="8420"/>
                  </a:lnTo>
                  <a:lnTo>
                    <a:pt x="28727" y="8420"/>
                  </a:lnTo>
                  <a:lnTo>
                    <a:pt x="28727" y="6692"/>
                  </a:lnTo>
                  <a:lnTo>
                    <a:pt x="27432" y="6692"/>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692"/>
                  </a:lnTo>
                  <a:lnTo>
                    <a:pt x="24193" y="6692"/>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692"/>
                  </a:lnTo>
                  <a:lnTo>
                    <a:pt x="20955" y="6692"/>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692"/>
                  </a:lnTo>
                  <a:lnTo>
                    <a:pt x="17716" y="6692"/>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5181"/>
                  </a:lnTo>
                  <a:lnTo>
                    <a:pt x="17500" y="6908"/>
                  </a:lnTo>
                  <a:lnTo>
                    <a:pt x="17500" y="8420"/>
                  </a:lnTo>
                  <a:lnTo>
                    <a:pt x="16205" y="8420"/>
                  </a:lnTo>
                  <a:lnTo>
                    <a:pt x="16205" y="6908"/>
                  </a:lnTo>
                  <a:lnTo>
                    <a:pt x="17500" y="6908"/>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692"/>
                  </a:lnTo>
                  <a:lnTo>
                    <a:pt x="14478" y="6692"/>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692"/>
                  </a:lnTo>
                  <a:lnTo>
                    <a:pt x="11239" y="6692"/>
                  </a:lnTo>
                  <a:lnTo>
                    <a:pt x="11239" y="5181"/>
                  </a:lnTo>
                  <a:lnTo>
                    <a:pt x="9728" y="5181"/>
                  </a:lnTo>
                  <a:lnTo>
                    <a:pt x="9728" y="3454"/>
                  </a:lnTo>
                  <a:lnTo>
                    <a:pt x="11239" y="3454"/>
                  </a:lnTo>
                  <a:lnTo>
                    <a:pt x="11239" y="1727"/>
                  </a:lnTo>
                  <a:lnTo>
                    <a:pt x="9512" y="1727"/>
                  </a:lnTo>
                  <a:lnTo>
                    <a:pt x="9512" y="3454"/>
                  </a:lnTo>
                  <a:lnTo>
                    <a:pt x="9512" y="5181"/>
                  </a:lnTo>
                  <a:lnTo>
                    <a:pt x="9512" y="6692"/>
                  </a:lnTo>
                  <a:lnTo>
                    <a:pt x="9512" y="8420"/>
                  </a:lnTo>
                  <a:lnTo>
                    <a:pt x="9512" y="10147"/>
                  </a:lnTo>
                  <a:lnTo>
                    <a:pt x="8216" y="10147"/>
                  </a:lnTo>
                  <a:lnTo>
                    <a:pt x="8216" y="8420"/>
                  </a:lnTo>
                  <a:lnTo>
                    <a:pt x="9512" y="8420"/>
                  </a:lnTo>
                  <a:lnTo>
                    <a:pt x="9512" y="6692"/>
                  </a:lnTo>
                  <a:lnTo>
                    <a:pt x="8216" y="6692"/>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692"/>
                  </a:lnTo>
                  <a:lnTo>
                    <a:pt x="4978" y="6692"/>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692"/>
                  </a:lnTo>
                  <a:lnTo>
                    <a:pt x="1727" y="6692"/>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420"/>
                  </a:lnTo>
                  <a:lnTo>
                    <a:pt x="0" y="8420"/>
                  </a:lnTo>
                  <a:lnTo>
                    <a:pt x="0" y="10147"/>
                  </a:lnTo>
                  <a:lnTo>
                    <a:pt x="1524" y="10147"/>
                  </a:lnTo>
                  <a:lnTo>
                    <a:pt x="1524" y="11874"/>
                  </a:lnTo>
                  <a:lnTo>
                    <a:pt x="3251" y="11874"/>
                  </a:lnTo>
                  <a:lnTo>
                    <a:pt x="3251" y="10147"/>
                  </a:lnTo>
                  <a:lnTo>
                    <a:pt x="1727" y="10147"/>
                  </a:lnTo>
                  <a:lnTo>
                    <a:pt x="1727" y="8420"/>
                  </a:lnTo>
                  <a:lnTo>
                    <a:pt x="3251" y="8420"/>
                  </a:lnTo>
                  <a:lnTo>
                    <a:pt x="3251" y="6908"/>
                  </a:lnTo>
                  <a:lnTo>
                    <a:pt x="4762" y="6908"/>
                  </a:lnTo>
                  <a:lnTo>
                    <a:pt x="4762" y="8420"/>
                  </a:lnTo>
                  <a:lnTo>
                    <a:pt x="3251" y="8420"/>
                  </a:lnTo>
                  <a:lnTo>
                    <a:pt x="3251" y="10147"/>
                  </a:lnTo>
                  <a:lnTo>
                    <a:pt x="4762" y="10147"/>
                  </a:lnTo>
                  <a:lnTo>
                    <a:pt x="4762" y="11874"/>
                  </a:lnTo>
                  <a:lnTo>
                    <a:pt x="6489" y="11874"/>
                  </a:lnTo>
                  <a:lnTo>
                    <a:pt x="6489" y="10147"/>
                  </a:lnTo>
                  <a:lnTo>
                    <a:pt x="4978" y="10147"/>
                  </a:lnTo>
                  <a:lnTo>
                    <a:pt x="4978" y="8420"/>
                  </a:lnTo>
                  <a:lnTo>
                    <a:pt x="6489" y="8420"/>
                  </a:lnTo>
                  <a:lnTo>
                    <a:pt x="6489" y="6908"/>
                  </a:lnTo>
                  <a:lnTo>
                    <a:pt x="8001" y="6908"/>
                  </a:lnTo>
                  <a:lnTo>
                    <a:pt x="8001" y="8420"/>
                  </a:lnTo>
                  <a:lnTo>
                    <a:pt x="6489" y="8420"/>
                  </a:lnTo>
                  <a:lnTo>
                    <a:pt x="6489" y="10147"/>
                  </a:lnTo>
                  <a:lnTo>
                    <a:pt x="8001" y="10147"/>
                  </a:lnTo>
                  <a:lnTo>
                    <a:pt x="8001" y="11874"/>
                  </a:lnTo>
                  <a:lnTo>
                    <a:pt x="9728" y="11874"/>
                  </a:lnTo>
                  <a:lnTo>
                    <a:pt x="9728" y="10147"/>
                  </a:lnTo>
                  <a:lnTo>
                    <a:pt x="11239" y="10147"/>
                  </a:lnTo>
                  <a:lnTo>
                    <a:pt x="11239" y="8420"/>
                  </a:lnTo>
                  <a:lnTo>
                    <a:pt x="9728" y="8420"/>
                  </a:lnTo>
                  <a:lnTo>
                    <a:pt x="9728" y="6908"/>
                  </a:lnTo>
                  <a:lnTo>
                    <a:pt x="11239" y="6908"/>
                  </a:lnTo>
                  <a:lnTo>
                    <a:pt x="11239" y="8420"/>
                  </a:lnTo>
                  <a:lnTo>
                    <a:pt x="12750" y="8420"/>
                  </a:lnTo>
                  <a:lnTo>
                    <a:pt x="12750" y="10147"/>
                  </a:lnTo>
                  <a:lnTo>
                    <a:pt x="11239" y="10147"/>
                  </a:lnTo>
                  <a:lnTo>
                    <a:pt x="11239" y="11874"/>
                  </a:lnTo>
                  <a:lnTo>
                    <a:pt x="12966" y="11874"/>
                  </a:lnTo>
                  <a:lnTo>
                    <a:pt x="12966" y="10147"/>
                  </a:lnTo>
                  <a:lnTo>
                    <a:pt x="14478" y="10147"/>
                  </a:lnTo>
                  <a:lnTo>
                    <a:pt x="14478" y="8420"/>
                  </a:lnTo>
                  <a:lnTo>
                    <a:pt x="12966" y="8420"/>
                  </a:lnTo>
                  <a:lnTo>
                    <a:pt x="12966" y="6908"/>
                  </a:lnTo>
                  <a:lnTo>
                    <a:pt x="14478" y="6908"/>
                  </a:lnTo>
                  <a:lnTo>
                    <a:pt x="14478" y="8420"/>
                  </a:lnTo>
                  <a:lnTo>
                    <a:pt x="15989" y="8420"/>
                  </a:lnTo>
                  <a:lnTo>
                    <a:pt x="15989" y="10147"/>
                  </a:lnTo>
                  <a:lnTo>
                    <a:pt x="14478" y="10147"/>
                  </a:lnTo>
                  <a:lnTo>
                    <a:pt x="14478" y="11874"/>
                  </a:lnTo>
                  <a:lnTo>
                    <a:pt x="16205" y="11874"/>
                  </a:lnTo>
                  <a:lnTo>
                    <a:pt x="16205" y="10147"/>
                  </a:lnTo>
                  <a:lnTo>
                    <a:pt x="17500" y="10147"/>
                  </a:lnTo>
                  <a:lnTo>
                    <a:pt x="17500" y="11874"/>
                  </a:lnTo>
                  <a:lnTo>
                    <a:pt x="19227" y="11874"/>
                  </a:lnTo>
                  <a:lnTo>
                    <a:pt x="19227" y="10147"/>
                  </a:lnTo>
                  <a:lnTo>
                    <a:pt x="17716" y="10147"/>
                  </a:lnTo>
                  <a:lnTo>
                    <a:pt x="17716" y="8420"/>
                  </a:lnTo>
                  <a:lnTo>
                    <a:pt x="19227" y="8420"/>
                  </a:lnTo>
                  <a:lnTo>
                    <a:pt x="19227" y="6908"/>
                  </a:lnTo>
                  <a:lnTo>
                    <a:pt x="20739" y="6908"/>
                  </a:lnTo>
                  <a:lnTo>
                    <a:pt x="20739" y="8420"/>
                  </a:lnTo>
                  <a:lnTo>
                    <a:pt x="19227" y="8420"/>
                  </a:lnTo>
                  <a:lnTo>
                    <a:pt x="19227" y="10147"/>
                  </a:lnTo>
                  <a:lnTo>
                    <a:pt x="20739" y="10147"/>
                  </a:lnTo>
                  <a:lnTo>
                    <a:pt x="20739" y="11874"/>
                  </a:lnTo>
                  <a:lnTo>
                    <a:pt x="22466" y="11874"/>
                  </a:lnTo>
                  <a:lnTo>
                    <a:pt x="22466" y="10147"/>
                  </a:lnTo>
                  <a:lnTo>
                    <a:pt x="20955" y="10147"/>
                  </a:lnTo>
                  <a:lnTo>
                    <a:pt x="20955" y="8420"/>
                  </a:lnTo>
                  <a:lnTo>
                    <a:pt x="22466" y="8420"/>
                  </a:lnTo>
                  <a:lnTo>
                    <a:pt x="22466" y="6908"/>
                  </a:lnTo>
                  <a:lnTo>
                    <a:pt x="23977" y="6908"/>
                  </a:lnTo>
                  <a:lnTo>
                    <a:pt x="23977" y="8420"/>
                  </a:lnTo>
                  <a:lnTo>
                    <a:pt x="22466" y="8420"/>
                  </a:lnTo>
                  <a:lnTo>
                    <a:pt x="22466" y="10147"/>
                  </a:lnTo>
                  <a:lnTo>
                    <a:pt x="23977" y="10147"/>
                  </a:lnTo>
                  <a:lnTo>
                    <a:pt x="23977" y="11874"/>
                  </a:lnTo>
                  <a:lnTo>
                    <a:pt x="25704" y="11874"/>
                  </a:lnTo>
                  <a:lnTo>
                    <a:pt x="25704" y="10147"/>
                  </a:lnTo>
                  <a:lnTo>
                    <a:pt x="24193" y="10147"/>
                  </a:lnTo>
                  <a:lnTo>
                    <a:pt x="24193" y="8420"/>
                  </a:lnTo>
                  <a:lnTo>
                    <a:pt x="25704" y="8420"/>
                  </a:lnTo>
                  <a:lnTo>
                    <a:pt x="25704" y="6908"/>
                  </a:lnTo>
                  <a:lnTo>
                    <a:pt x="27216" y="6908"/>
                  </a:lnTo>
                  <a:lnTo>
                    <a:pt x="27216" y="8420"/>
                  </a:lnTo>
                  <a:lnTo>
                    <a:pt x="25704" y="8420"/>
                  </a:lnTo>
                  <a:lnTo>
                    <a:pt x="25704" y="10147"/>
                  </a:lnTo>
                  <a:lnTo>
                    <a:pt x="27216" y="10147"/>
                  </a:lnTo>
                  <a:lnTo>
                    <a:pt x="27216" y="11874"/>
                  </a:lnTo>
                  <a:lnTo>
                    <a:pt x="28943" y="11874"/>
                  </a:lnTo>
                  <a:lnTo>
                    <a:pt x="28943" y="10147"/>
                  </a:lnTo>
                  <a:lnTo>
                    <a:pt x="29159" y="10147"/>
                  </a:lnTo>
                  <a:lnTo>
                    <a:pt x="29159" y="8420"/>
                  </a:lnTo>
                  <a:lnTo>
                    <a:pt x="28943" y="8420"/>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4" name="object 604"/>
            <p:cNvSpPr/>
            <p:nvPr/>
          </p:nvSpPr>
          <p:spPr>
            <a:xfrm>
              <a:off x="7362355" y="5521286"/>
              <a:ext cx="29209" cy="15875"/>
            </a:xfrm>
            <a:custGeom>
              <a:avLst/>
              <a:gdLst/>
              <a:ahLst/>
              <a:cxnLst/>
              <a:rect l="l" t="t" r="r" b="b"/>
              <a:pathLst>
                <a:path w="29209" h="15875">
                  <a:moveTo>
                    <a:pt x="3251" y="1727"/>
                  </a:moveTo>
                  <a:lnTo>
                    <a:pt x="1524" y="1727"/>
                  </a:lnTo>
                  <a:lnTo>
                    <a:pt x="1524" y="3454"/>
                  </a:lnTo>
                  <a:lnTo>
                    <a:pt x="0" y="3454"/>
                  </a:lnTo>
                  <a:lnTo>
                    <a:pt x="0" y="5181"/>
                  </a:lnTo>
                  <a:lnTo>
                    <a:pt x="1524" y="5181"/>
                  </a:lnTo>
                  <a:lnTo>
                    <a:pt x="1524" y="6908"/>
                  </a:lnTo>
                  <a:lnTo>
                    <a:pt x="0" y="6908"/>
                  </a:lnTo>
                  <a:lnTo>
                    <a:pt x="0" y="8636"/>
                  </a:lnTo>
                  <a:lnTo>
                    <a:pt x="1524" y="8636"/>
                  </a:lnTo>
                  <a:lnTo>
                    <a:pt x="1524" y="10363"/>
                  </a:lnTo>
                  <a:lnTo>
                    <a:pt x="0" y="10363"/>
                  </a:lnTo>
                  <a:lnTo>
                    <a:pt x="0" y="12090"/>
                  </a:lnTo>
                  <a:lnTo>
                    <a:pt x="1524" y="12090"/>
                  </a:lnTo>
                  <a:lnTo>
                    <a:pt x="1524" y="13817"/>
                  </a:lnTo>
                  <a:lnTo>
                    <a:pt x="0" y="13817"/>
                  </a:lnTo>
                  <a:lnTo>
                    <a:pt x="0" y="15544"/>
                  </a:lnTo>
                  <a:lnTo>
                    <a:pt x="1727" y="15544"/>
                  </a:lnTo>
                  <a:lnTo>
                    <a:pt x="1727" y="13817"/>
                  </a:lnTo>
                  <a:lnTo>
                    <a:pt x="3251" y="13817"/>
                  </a:lnTo>
                  <a:lnTo>
                    <a:pt x="3251" y="12090"/>
                  </a:lnTo>
                  <a:lnTo>
                    <a:pt x="1727" y="12090"/>
                  </a:lnTo>
                  <a:lnTo>
                    <a:pt x="1727" y="10363"/>
                  </a:lnTo>
                  <a:lnTo>
                    <a:pt x="3251" y="10363"/>
                  </a:lnTo>
                  <a:lnTo>
                    <a:pt x="3251" y="8636"/>
                  </a:lnTo>
                  <a:lnTo>
                    <a:pt x="1727" y="8636"/>
                  </a:lnTo>
                  <a:lnTo>
                    <a:pt x="1727" y="6908"/>
                  </a:lnTo>
                  <a:lnTo>
                    <a:pt x="3251" y="6908"/>
                  </a:lnTo>
                  <a:lnTo>
                    <a:pt x="3251" y="5181"/>
                  </a:lnTo>
                  <a:lnTo>
                    <a:pt x="1727" y="5181"/>
                  </a:lnTo>
                  <a:lnTo>
                    <a:pt x="1727" y="3454"/>
                  </a:lnTo>
                  <a:lnTo>
                    <a:pt x="3251" y="3454"/>
                  </a:lnTo>
                  <a:lnTo>
                    <a:pt x="3251" y="1727"/>
                  </a:lnTo>
                  <a:close/>
                </a:path>
                <a:path w="29209" h="15875">
                  <a:moveTo>
                    <a:pt x="6489" y="1727"/>
                  </a:moveTo>
                  <a:lnTo>
                    <a:pt x="4762" y="1727"/>
                  </a:lnTo>
                  <a:lnTo>
                    <a:pt x="4762" y="3454"/>
                  </a:lnTo>
                  <a:lnTo>
                    <a:pt x="3251" y="3454"/>
                  </a:lnTo>
                  <a:lnTo>
                    <a:pt x="3251" y="5181"/>
                  </a:lnTo>
                  <a:lnTo>
                    <a:pt x="4762" y="5181"/>
                  </a:lnTo>
                  <a:lnTo>
                    <a:pt x="4762" y="6908"/>
                  </a:lnTo>
                  <a:lnTo>
                    <a:pt x="3251" y="6908"/>
                  </a:lnTo>
                  <a:lnTo>
                    <a:pt x="3251" y="8636"/>
                  </a:lnTo>
                  <a:lnTo>
                    <a:pt x="4762" y="8636"/>
                  </a:lnTo>
                  <a:lnTo>
                    <a:pt x="4762" y="10363"/>
                  </a:lnTo>
                  <a:lnTo>
                    <a:pt x="3251" y="10363"/>
                  </a:lnTo>
                  <a:lnTo>
                    <a:pt x="3251" y="12090"/>
                  </a:lnTo>
                  <a:lnTo>
                    <a:pt x="4762" y="12090"/>
                  </a:lnTo>
                  <a:lnTo>
                    <a:pt x="4762" y="13817"/>
                  </a:lnTo>
                  <a:lnTo>
                    <a:pt x="3251" y="13817"/>
                  </a:lnTo>
                  <a:lnTo>
                    <a:pt x="3251" y="15544"/>
                  </a:lnTo>
                  <a:lnTo>
                    <a:pt x="4978" y="15544"/>
                  </a:lnTo>
                  <a:lnTo>
                    <a:pt x="4978" y="13817"/>
                  </a:lnTo>
                  <a:lnTo>
                    <a:pt x="6489" y="13817"/>
                  </a:lnTo>
                  <a:lnTo>
                    <a:pt x="6489" y="12090"/>
                  </a:lnTo>
                  <a:lnTo>
                    <a:pt x="4978" y="12090"/>
                  </a:lnTo>
                  <a:lnTo>
                    <a:pt x="4978" y="10363"/>
                  </a:lnTo>
                  <a:lnTo>
                    <a:pt x="6489" y="10363"/>
                  </a:lnTo>
                  <a:lnTo>
                    <a:pt x="6489" y="8636"/>
                  </a:lnTo>
                  <a:lnTo>
                    <a:pt x="4978" y="8636"/>
                  </a:lnTo>
                  <a:lnTo>
                    <a:pt x="4978" y="6908"/>
                  </a:lnTo>
                  <a:lnTo>
                    <a:pt x="6489" y="6908"/>
                  </a:lnTo>
                  <a:lnTo>
                    <a:pt x="6489" y="5181"/>
                  </a:lnTo>
                  <a:lnTo>
                    <a:pt x="4978" y="5181"/>
                  </a:lnTo>
                  <a:lnTo>
                    <a:pt x="4978" y="3454"/>
                  </a:lnTo>
                  <a:lnTo>
                    <a:pt x="6489" y="3454"/>
                  </a:lnTo>
                  <a:lnTo>
                    <a:pt x="6489" y="1727"/>
                  </a:lnTo>
                  <a:close/>
                </a:path>
                <a:path w="29209" h="15875">
                  <a:moveTo>
                    <a:pt x="11239" y="3454"/>
                  </a:moveTo>
                  <a:lnTo>
                    <a:pt x="9728" y="3454"/>
                  </a:lnTo>
                  <a:lnTo>
                    <a:pt x="9728" y="1727"/>
                  </a:lnTo>
                  <a:lnTo>
                    <a:pt x="9512" y="1727"/>
                  </a:lnTo>
                  <a:lnTo>
                    <a:pt x="9512" y="12090"/>
                  </a:lnTo>
                  <a:lnTo>
                    <a:pt x="8216" y="12090"/>
                  </a:lnTo>
                  <a:lnTo>
                    <a:pt x="8216" y="10363"/>
                  </a:lnTo>
                  <a:lnTo>
                    <a:pt x="9512" y="10363"/>
                  </a:lnTo>
                  <a:lnTo>
                    <a:pt x="9512" y="8636"/>
                  </a:lnTo>
                  <a:lnTo>
                    <a:pt x="8216" y="8636"/>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636"/>
                  </a:lnTo>
                  <a:lnTo>
                    <a:pt x="8001" y="8636"/>
                  </a:lnTo>
                  <a:lnTo>
                    <a:pt x="8001" y="10363"/>
                  </a:lnTo>
                  <a:lnTo>
                    <a:pt x="6489" y="10363"/>
                  </a:lnTo>
                  <a:lnTo>
                    <a:pt x="6489" y="12090"/>
                  </a:lnTo>
                  <a:lnTo>
                    <a:pt x="8001" y="12090"/>
                  </a:lnTo>
                  <a:lnTo>
                    <a:pt x="8001" y="13817"/>
                  </a:lnTo>
                  <a:lnTo>
                    <a:pt x="6489" y="13817"/>
                  </a:lnTo>
                  <a:lnTo>
                    <a:pt x="6489" y="15544"/>
                  </a:lnTo>
                  <a:lnTo>
                    <a:pt x="8216" y="15544"/>
                  </a:lnTo>
                  <a:lnTo>
                    <a:pt x="8216" y="13817"/>
                  </a:lnTo>
                  <a:lnTo>
                    <a:pt x="9728" y="13817"/>
                  </a:lnTo>
                  <a:lnTo>
                    <a:pt x="9728" y="12090"/>
                  </a:lnTo>
                  <a:lnTo>
                    <a:pt x="11239" y="12090"/>
                  </a:lnTo>
                  <a:lnTo>
                    <a:pt x="11239" y="10363"/>
                  </a:lnTo>
                  <a:lnTo>
                    <a:pt x="9728" y="10363"/>
                  </a:lnTo>
                  <a:lnTo>
                    <a:pt x="9728" y="8636"/>
                  </a:lnTo>
                  <a:lnTo>
                    <a:pt x="11239" y="8636"/>
                  </a:lnTo>
                  <a:lnTo>
                    <a:pt x="11239" y="6908"/>
                  </a:lnTo>
                  <a:lnTo>
                    <a:pt x="9728" y="6908"/>
                  </a:lnTo>
                  <a:lnTo>
                    <a:pt x="9728" y="5181"/>
                  </a:lnTo>
                  <a:lnTo>
                    <a:pt x="11239" y="5181"/>
                  </a:lnTo>
                  <a:lnTo>
                    <a:pt x="11239" y="3454"/>
                  </a:lnTo>
                  <a:close/>
                </a:path>
                <a:path w="29209" h="15875">
                  <a:moveTo>
                    <a:pt x="14478" y="3454"/>
                  </a:move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636"/>
                  </a:lnTo>
                  <a:lnTo>
                    <a:pt x="11239" y="8636"/>
                  </a:lnTo>
                  <a:lnTo>
                    <a:pt x="11239" y="10363"/>
                  </a:lnTo>
                  <a:lnTo>
                    <a:pt x="12750" y="10363"/>
                  </a:lnTo>
                  <a:lnTo>
                    <a:pt x="12750" y="12090"/>
                  </a:lnTo>
                  <a:lnTo>
                    <a:pt x="11239" y="12090"/>
                  </a:lnTo>
                  <a:lnTo>
                    <a:pt x="11239" y="13817"/>
                  </a:lnTo>
                  <a:lnTo>
                    <a:pt x="12966" y="13817"/>
                  </a:lnTo>
                  <a:lnTo>
                    <a:pt x="12966" y="12090"/>
                  </a:lnTo>
                  <a:lnTo>
                    <a:pt x="14478" y="12090"/>
                  </a:lnTo>
                  <a:lnTo>
                    <a:pt x="14478" y="10363"/>
                  </a:lnTo>
                  <a:lnTo>
                    <a:pt x="12966" y="10363"/>
                  </a:lnTo>
                  <a:lnTo>
                    <a:pt x="12966" y="8636"/>
                  </a:lnTo>
                  <a:lnTo>
                    <a:pt x="14478" y="8636"/>
                  </a:lnTo>
                  <a:lnTo>
                    <a:pt x="14478" y="6908"/>
                  </a:lnTo>
                  <a:lnTo>
                    <a:pt x="12966" y="6908"/>
                  </a:lnTo>
                  <a:lnTo>
                    <a:pt x="12966" y="5181"/>
                  </a:lnTo>
                  <a:lnTo>
                    <a:pt x="14478" y="5181"/>
                  </a:lnTo>
                  <a:lnTo>
                    <a:pt x="14478" y="3454"/>
                  </a:lnTo>
                  <a:close/>
                </a:path>
                <a:path w="29209" h="15875">
                  <a:moveTo>
                    <a:pt x="19227" y="1727"/>
                  </a:moveTo>
                  <a:lnTo>
                    <a:pt x="17500" y="1727"/>
                  </a:lnTo>
                  <a:lnTo>
                    <a:pt x="17500" y="3454"/>
                  </a:lnTo>
                  <a:lnTo>
                    <a:pt x="17500" y="5181"/>
                  </a:lnTo>
                  <a:lnTo>
                    <a:pt x="17500" y="6908"/>
                  </a:lnTo>
                  <a:lnTo>
                    <a:pt x="17500" y="8636"/>
                  </a:lnTo>
                  <a:lnTo>
                    <a:pt x="17500" y="10363"/>
                  </a:lnTo>
                  <a:lnTo>
                    <a:pt x="16205" y="10363"/>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4478" y="1727"/>
                  </a:lnTo>
                  <a:lnTo>
                    <a:pt x="14478" y="3454"/>
                  </a:lnTo>
                  <a:lnTo>
                    <a:pt x="15989" y="3454"/>
                  </a:lnTo>
                  <a:lnTo>
                    <a:pt x="15989" y="5181"/>
                  </a:lnTo>
                  <a:lnTo>
                    <a:pt x="14478" y="5181"/>
                  </a:lnTo>
                  <a:lnTo>
                    <a:pt x="14478" y="6908"/>
                  </a:lnTo>
                  <a:lnTo>
                    <a:pt x="15989" y="6908"/>
                  </a:lnTo>
                  <a:lnTo>
                    <a:pt x="15989" y="8636"/>
                  </a:lnTo>
                  <a:lnTo>
                    <a:pt x="14478" y="8636"/>
                  </a:lnTo>
                  <a:lnTo>
                    <a:pt x="14478" y="10363"/>
                  </a:lnTo>
                  <a:lnTo>
                    <a:pt x="15989" y="10363"/>
                  </a:lnTo>
                  <a:lnTo>
                    <a:pt x="15989" y="12090"/>
                  </a:lnTo>
                  <a:lnTo>
                    <a:pt x="14478" y="12090"/>
                  </a:lnTo>
                  <a:lnTo>
                    <a:pt x="14478" y="13817"/>
                  </a:lnTo>
                  <a:lnTo>
                    <a:pt x="16205" y="13817"/>
                  </a:lnTo>
                  <a:lnTo>
                    <a:pt x="16205" y="12090"/>
                  </a:lnTo>
                  <a:lnTo>
                    <a:pt x="17500" y="12090"/>
                  </a:lnTo>
                  <a:lnTo>
                    <a:pt x="17500" y="13817"/>
                  </a:lnTo>
                  <a:lnTo>
                    <a:pt x="19227" y="13817"/>
                  </a:lnTo>
                  <a:lnTo>
                    <a:pt x="19227" y="12090"/>
                  </a:lnTo>
                  <a:lnTo>
                    <a:pt x="17716" y="12090"/>
                  </a:lnTo>
                  <a:lnTo>
                    <a:pt x="17716" y="10363"/>
                  </a:lnTo>
                  <a:lnTo>
                    <a:pt x="19227" y="10363"/>
                  </a:lnTo>
                  <a:lnTo>
                    <a:pt x="19227" y="8636"/>
                  </a:lnTo>
                  <a:lnTo>
                    <a:pt x="17716" y="8636"/>
                  </a:lnTo>
                  <a:lnTo>
                    <a:pt x="17716" y="6908"/>
                  </a:lnTo>
                  <a:lnTo>
                    <a:pt x="19227" y="6908"/>
                  </a:lnTo>
                  <a:lnTo>
                    <a:pt x="19227" y="5181"/>
                  </a:lnTo>
                  <a:lnTo>
                    <a:pt x="17716" y="5181"/>
                  </a:lnTo>
                  <a:lnTo>
                    <a:pt x="17716" y="3454"/>
                  </a:lnTo>
                  <a:lnTo>
                    <a:pt x="19227" y="3454"/>
                  </a:lnTo>
                  <a:lnTo>
                    <a:pt x="19227" y="1727"/>
                  </a:lnTo>
                  <a:close/>
                </a:path>
                <a:path w="29209" h="15875">
                  <a:moveTo>
                    <a:pt x="22466" y="1727"/>
                  </a:moveTo>
                  <a:lnTo>
                    <a:pt x="20739" y="1727"/>
                  </a:lnTo>
                  <a:lnTo>
                    <a:pt x="20739" y="3454"/>
                  </a:lnTo>
                  <a:lnTo>
                    <a:pt x="19227" y="3454"/>
                  </a:lnTo>
                  <a:lnTo>
                    <a:pt x="19227" y="5181"/>
                  </a:lnTo>
                  <a:lnTo>
                    <a:pt x="20739" y="5181"/>
                  </a:lnTo>
                  <a:lnTo>
                    <a:pt x="20739" y="6908"/>
                  </a:lnTo>
                  <a:lnTo>
                    <a:pt x="19227" y="6908"/>
                  </a:lnTo>
                  <a:lnTo>
                    <a:pt x="19227" y="8636"/>
                  </a:lnTo>
                  <a:lnTo>
                    <a:pt x="20739" y="8636"/>
                  </a:lnTo>
                  <a:lnTo>
                    <a:pt x="20739" y="10363"/>
                  </a:lnTo>
                  <a:lnTo>
                    <a:pt x="19227" y="10363"/>
                  </a:lnTo>
                  <a:lnTo>
                    <a:pt x="19227" y="12090"/>
                  </a:lnTo>
                  <a:lnTo>
                    <a:pt x="20739" y="12090"/>
                  </a:lnTo>
                  <a:lnTo>
                    <a:pt x="20739" y="13817"/>
                  </a:lnTo>
                  <a:lnTo>
                    <a:pt x="22466" y="13817"/>
                  </a:lnTo>
                  <a:lnTo>
                    <a:pt x="22466" y="12090"/>
                  </a:lnTo>
                  <a:lnTo>
                    <a:pt x="20955" y="12090"/>
                  </a:lnTo>
                  <a:lnTo>
                    <a:pt x="20955" y="10363"/>
                  </a:lnTo>
                  <a:lnTo>
                    <a:pt x="22466" y="10363"/>
                  </a:lnTo>
                  <a:lnTo>
                    <a:pt x="22466" y="8636"/>
                  </a:lnTo>
                  <a:lnTo>
                    <a:pt x="20955" y="8636"/>
                  </a:lnTo>
                  <a:lnTo>
                    <a:pt x="20955" y="6908"/>
                  </a:lnTo>
                  <a:lnTo>
                    <a:pt x="22466" y="6908"/>
                  </a:lnTo>
                  <a:lnTo>
                    <a:pt x="22466" y="5181"/>
                  </a:lnTo>
                  <a:lnTo>
                    <a:pt x="20955" y="5181"/>
                  </a:lnTo>
                  <a:lnTo>
                    <a:pt x="20955" y="3454"/>
                  </a:lnTo>
                  <a:lnTo>
                    <a:pt x="22466" y="3454"/>
                  </a:lnTo>
                  <a:lnTo>
                    <a:pt x="22466" y="1727"/>
                  </a:lnTo>
                  <a:close/>
                </a:path>
                <a:path w="29209" h="15875">
                  <a:moveTo>
                    <a:pt x="25704" y="1727"/>
                  </a:moveTo>
                  <a:lnTo>
                    <a:pt x="23977" y="1727"/>
                  </a:lnTo>
                  <a:lnTo>
                    <a:pt x="23977" y="3454"/>
                  </a:lnTo>
                  <a:lnTo>
                    <a:pt x="22466" y="3454"/>
                  </a:lnTo>
                  <a:lnTo>
                    <a:pt x="22466" y="5181"/>
                  </a:lnTo>
                  <a:lnTo>
                    <a:pt x="23977" y="5181"/>
                  </a:lnTo>
                  <a:lnTo>
                    <a:pt x="23977" y="6908"/>
                  </a:lnTo>
                  <a:lnTo>
                    <a:pt x="22466" y="6908"/>
                  </a:lnTo>
                  <a:lnTo>
                    <a:pt x="22466" y="8636"/>
                  </a:lnTo>
                  <a:lnTo>
                    <a:pt x="23977" y="8636"/>
                  </a:lnTo>
                  <a:lnTo>
                    <a:pt x="23977" y="10363"/>
                  </a:lnTo>
                  <a:lnTo>
                    <a:pt x="22466" y="10363"/>
                  </a:lnTo>
                  <a:lnTo>
                    <a:pt x="22466" y="12090"/>
                  </a:lnTo>
                  <a:lnTo>
                    <a:pt x="23977" y="12090"/>
                  </a:lnTo>
                  <a:lnTo>
                    <a:pt x="23977" y="13817"/>
                  </a:lnTo>
                  <a:lnTo>
                    <a:pt x="25704" y="13817"/>
                  </a:lnTo>
                  <a:lnTo>
                    <a:pt x="25704" y="12090"/>
                  </a:lnTo>
                  <a:lnTo>
                    <a:pt x="24193" y="12090"/>
                  </a:lnTo>
                  <a:lnTo>
                    <a:pt x="24193" y="10363"/>
                  </a:lnTo>
                  <a:lnTo>
                    <a:pt x="25704" y="10363"/>
                  </a:lnTo>
                  <a:lnTo>
                    <a:pt x="25704" y="8636"/>
                  </a:lnTo>
                  <a:lnTo>
                    <a:pt x="24193" y="8636"/>
                  </a:lnTo>
                  <a:lnTo>
                    <a:pt x="24193" y="6908"/>
                  </a:lnTo>
                  <a:lnTo>
                    <a:pt x="25704" y="6908"/>
                  </a:lnTo>
                  <a:lnTo>
                    <a:pt x="25704" y="5181"/>
                  </a:lnTo>
                  <a:lnTo>
                    <a:pt x="24193" y="5181"/>
                  </a:lnTo>
                  <a:lnTo>
                    <a:pt x="24193" y="3454"/>
                  </a:lnTo>
                  <a:lnTo>
                    <a:pt x="25704" y="3454"/>
                  </a:lnTo>
                  <a:lnTo>
                    <a:pt x="25704" y="1727"/>
                  </a:lnTo>
                  <a:close/>
                </a:path>
                <a:path w="29209" h="15875">
                  <a:moveTo>
                    <a:pt x="29159" y="0"/>
                  </a:moveTo>
                  <a:lnTo>
                    <a:pt x="28727" y="0"/>
                  </a:lnTo>
                  <a:lnTo>
                    <a:pt x="28727" y="1727"/>
                  </a:lnTo>
                  <a:lnTo>
                    <a:pt x="28727" y="3454"/>
                  </a:lnTo>
                  <a:lnTo>
                    <a:pt x="28727" y="12090"/>
                  </a:lnTo>
                  <a:lnTo>
                    <a:pt x="27432" y="12090"/>
                  </a:lnTo>
                  <a:lnTo>
                    <a:pt x="27432" y="10363"/>
                  </a:lnTo>
                  <a:lnTo>
                    <a:pt x="28727" y="10363"/>
                  </a:lnTo>
                  <a:lnTo>
                    <a:pt x="28727" y="8636"/>
                  </a:lnTo>
                  <a:lnTo>
                    <a:pt x="27432" y="8636"/>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636"/>
                  </a:lnTo>
                  <a:lnTo>
                    <a:pt x="27216" y="8636"/>
                  </a:lnTo>
                  <a:lnTo>
                    <a:pt x="27216" y="10363"/>
                  </a:lnTo>
                  <a:lnTo>
                    <a:pt x="25704" y="10363"/>
                  </a:lnTo>
                  <a:lnTo>
                    <a:pt x="25704" y="12090"/>
                  </a:lnTo>
                  <a:lnTo>
                    <a:pt x="27216" y="12090"/>
                  </a:lnTo>
                  <a:lnTo>
                    <a:pt x="27216" y="13817"/>
                  </a:lnTo>
                  <a:lnTo>
                    <a:pt x="28943" y="13817"/>
                  </a:lnTo>
                  <a:lnTo>
                    <a:pt x="28943" y="12090"/>
                  </a:lnTo>
                  <a:lnTo>
                    <a:pt x="29159" y="12090"/>
                  </a:lnTo>
                  <a:lnTo>
                    <a:pt x="29159" y="10363"/>
                  </a:lnTo>
                  <a:lnTo>
                    <a:pt x="28943" y="10363"/>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5" name="object 605"/>
            <p:cNvSpPr/>
            <p:nvPr/>
          </p:nvSpPr>
          <p:spPr>
            <a:xfrm>
              <a:off x="7362355" y="5535104"/>
              <a:ext cx="29209" cy="13970"/>
            </a:xfrm>
            <a:custGeom>
              <a:avLst/>
              <a:gdLst/>
              <a:ahLst/>
              <a:cxnLst/>
              <a:rect l="l" t="t" r="r" b="b"/>
              <a:pathLst>
                <a:path w="29209" h="13970">
                  <a:moveTo>
                    <a:pt x="3251" y="8432"/>
                  </a:moveTo>
                  <a:lnTo>
                    <a:pt x="1727" y="8432"/>
                  </a:lnTo>
                  <a:lnTo>
                    <a:pt x="1727" y="6705"/>
                  </a:lnTo>
                  <a:lnTo>
                    <a:pt x="0" y="6705"/>
                  </a:lnTo>
                  <a:lnTo>
                    <a:pt x="0" y="8432"/>
                  </a:lnTo>
                  <a:lnTo>
                    <a:pt x="1524" y="8432"/>
                  </a:lnTo>
                  <a:lnTo>
                    <a:pt x="1524" y="10160"/>
                  </a:lnTo>
                  <a:lnTo>
                    <a:pt x="0" y="10160"/>
                  </a:lnTo>
                  <a:lnTo>
                    <a:pt x="0" y="11887"/>
                  </a:lnTo>
                  <a:lnTo>
                    <a:pt x="1524" y="11887"/>
                  </a:lnTo>
                  <a:lnTo>
                    <a:pt x="1524" y="13614"/>
                  </a:lnTo>
                  <a:lnTo>
                    <a:pt x="3251" y="13614"/>
                  </a:lnTo>
                  <a:lnTo>
                    <a:pt x="3251" y="11887"/>
                  </a:lnTo>
                  <a:lnTo>
                    <a:pt x="1727" y="11887"/>
                  </a:lnTo>
                  <a:lnTo>
                    <a:pt x="1727" y="10160"/>
                  </a:lnTo>
                  <a:lnTo>
                    <a:pt x="3251" y="10160"/>
                  </a:lnTo>
                  <a:lnTo>
                    <a:pt x="3251" y="8432"/>
                  </a:lnTo>
                  <a:close/>
                </a:path>
                <a:path w="29209" h="13970">
                  <a:moveTo>
                    <a:pt x="3251" y="1511"/>
                  </a:moveTo>
                  <a:lnTo>
                    <a:pt x="1524" y="1511"/>
                  </a:lnTo>
                  <a:lnTo>
                    <a:pt x="1524" y="3238"/>
                  </a:lnTo>
                  <a:lnTo>
                    <a:pt x="0" y="3238"/>
                  </a:lnTo>
                  <a:lnTo>
                    <a:pt x="0" y="4965"/>
                  </a:lnTo>
                  <a:lnTo>
                    <a:pt x="1524" y="4965"/>
                  </a:lnTo>
                  <a:lnTo>
                    <a:pt x="1524" y="6692"/>
                  </a:lnTo>
                  <a:lnTo>
                    <a:pt x="3251" y="6692"/>
                  </a:lnTo>
                  <a:lnTo>
                    <a:pt x="3251" y="4965"/>
                  </a:lnTo>
                  <a:lnTo>
                    <a:pt x="1727" y="4965"/>
                  </a:lnTo>
                  <a:lnTo>
                    <a:pt x="1727" y="3238"/>
                  </a:lnTo>
                  <a:lnTo>
                    <a:pt x="3251" y="3238"/>
                  </a:lnTo>
                  <a:lnTo>
                    <a:pt x="3251" y="1511"/>
                  </a:lnTo>
                  <a:close/>
                </a:path>
                <a:path w="29209" h="13970">
                  <a:moveTo>
                    <a:pt x="6489" y="8432"/>
                  </a:moveTo>
                  <a:lnTo>
                    <a:pt x="4978" y="8432"/>
                  </a:lnTo>
                  <a:lnTo>
                    <a:pt x="4978" y="6705"/>
                  </a:lnTo>
                  <a:lnTo>
                    <a:pt x="3251" y="6705"/>
                  </a:lnTo>
                  <a:lnTo>
                    <a:pt x="3251" y="8432"/>
                  </a:lnTo>
                  <a:lnTo>
                    <a:pt x="4762" y="8432"/>
                  </a:lnTo>
                  <a:lnTo>
                    <a:pt x="4762" y="10160"/>
                  </a:lnTo>
                  <a:lnTo>
                    <a:pt x="3251" y="10160"/>
                  </a:lnTo>
                  <a:lnTo>
                    <a:pt x="3251" y="11887"/>
                  </a:lnTo>
                  <a:lnTo>
                    <a:pt x="4762" y="11887"/>
                  </a:lnTo>
                  <a:lnTo>
                    <a:pt x="4762" y="13614"/>
                  </a:lnTo>
                  <a:lnTo>
                    <a:pt x="6489" y="13614"/>
                  </a:lnTo>
                  <a:lnTo>
                    <a:pt x="6489" y="11887"/>
                  </a:lnTo>
                  <a:lnTo>
                    <a:pt x="4978" y="11887"/>
                  </a:lnTo>
                  <a:lnTo>
                    <a:pt x="4978" y="10160"/>
                  </a:lnTo>
                  <a:lnTo>
                    <a:pt x="6489" y="10160"/>
                  </a:lnTo>
                  <a:lnTo>
                    <a:pt x="6489" y="8432"/>
                  </a:lnTo>
                  <a:close/>
                </a:path>
                <a:path w="29209" h="13970">
                  <a:moveTo>
                    <a:pt x="11239" y="6705"/>
                  </a:moveTo>
                  <a:lnTo>
                    <a:pt x="9512" y="6705"/>
                  </a:lnTo>
                  <a:lnTo>
                    <a:pt x="9512" y="8432"/>
                  </a:lnTo>
                  <a:lnTo>
                    <a:pt x="9512" y="10160"/>
                  </a:lnTo>
                  <a:lnTo>
                    <a:pt x="9512" y="11887"/>
                  </a:lnTo>
                  <a:lnTo>
                    <a:pt x="8216" y="11887"/>
                  </a:lnTo>
                  <a:lnTo>
                    <a:pt x="8216" y="10160"/>
                  </a:lnTo>
                  <a:lnTo>
                    <a:pt x="9512" y="10160"/>
                  </a:lnTo>
                  <a:lnTo>
                    <a:pt x="9512" y="8432"/>
                  </a:lnTo>
                  <a:lnTo>
                    <a:pt x="8216" y="8432"/>
                  </a:lnTo>
                  <a:lnTo>
                    <a:pt x="8216" y="6705"/>
                  </a:lnTo>
                  <a:lnTo>
                    <a:pt x="6489" y="6705"/>
                  </a:lnTo>
                  <a:lnTo>
                    <a:pt x="6489" y="8432"/>
                  </a:lnTo>
                  <a:lnTo>
                    <a:pt x="8001" y="8432"/>
                  </a:lnTo>
                  <a:lnTo>
                    <a:pt x="8001" y="10160"/>
                  </a:lnTo>
                  <a:lnTo>
                    <a:pt x="6489" y="10160"/>
                  </a:lnTo>
                  <a:lnTo>
                    <a:pt x="6489" y="11887"/>
                  </a:lnTo>
                  <a:lnTo>
                    <a:pt x="8001" y="11887"/>
                  </a:lnTo>
                  <a:lnTo>
                    <a:pt x="8001" y="13614"/>
                  </a:lnTo>
                  <a:lnTo>
                    <a:pt x="9728" y="13614"/>
                  </a:lnTo>
                  <a:lnTo>
                    <a:pt x="9728" y="11887"/>
                  </a:lnTo>
                  <a:lnTo>
                    <a:pt x="11239" y="11887"/>
                  </a:lnTo>
                  <a:lnTo>
                    <a:pt x="11239" y="10160"/>
                  </a:lnTo>
                  <a:lnTo>
                    <a:pt x="9728" y="10160"/>
                  </a:lnTo>
                  <a:lnTo>
                    <a:pt x="9728" y="8432"/>
                  </a:lnTo>
                  <a:lnTo>
                    <a:pt x="11239" y="8432"/>
                  </a:lnTo>
                  <a:lnTo>
                    <a:pt x="11239" y="6705"/>
                  </a:lnTo>
                  <a:close/>
                </a:path>
                <a:path w="29209" h="13970">
                  <a:moveTo>
                    <a:pt x="14478" y="6705"/>
                  </a:moveTo>
                  <a:lnTo>
                    <a:pt x="12750" y="6705"/>
                  </a:lnTo>
                  <a:lnTo>
                    <a:pt x="12750" y="8432"/>
                  </a:lnTo>
                  <a:lnTo>
                    <a:pt x="11239" y="8432"/>
                  </a:lnTo>
                  <a:lnTo>
                    <a:pt x="11239" y="10160"/>
                  </a:lnTo>
                  <a:lnTo>
                    <a:pt x="12750" y="10160"/>
                  </a:lnTo>
                  <a:lnTo>
                    <a:pt x="12750" y="11887"/>
                  </a:lnTo>
                  <a:lnTo>
                    <a:pt x="11239" y="11887"/>
                  </a:lnTo>
                  <a:lnTo>
                    <a:pt x="11239" y="13614"/>
                  </a:lnTo>
                  <a:lnTo>
                    <a:pt x="12966" y="13614"/>
                  </a:lnTo>
                  <a:lnTo>
                    <a:pt x="12966" y="11887"/>
                  </a:lnTo>
                  <a:lnTo>
                    <a:pt x="14478" y="11887"/>
                  </a:lnTo>
                  <a:lnTo>
                    <a:pt x="14478" y="10160"/>
                  </a:lnTo>
                  <a:lnTo>
                    <a:pt x="12966" y="10160"/>
                  </a:lnTo>
                  <a:lnTo>
                    <a:pt x="12966" y="8432"/>
                  </a:lnTo>
                  <a:lnTo>
                    <a:pt x="14478" y="8432"/>
                  </a:lnTo>
                  <a:lnTo>
                    <a:pt x="14478" y="6705"/>
                  </a:lnTo>
                  <a:close/>
                </a:path>
                <a:path w="29209" h="13970">
                  <a:moveTo>
                    <a:pt x="19227" y="8432"/>
                  </a:moveTo>
                  <a:lnTo>
                    <a:pt x="17716" y="8432"/>
                  </a:lnTo>
                  <a:lnTo>
                    <a:pt x="17716" y="6705"/>
                  </a:lnTo>
                  <a:lnTo>
                    <a:pt x="17500" y="6705"/>
                  </a:lnTo>
                  <a:lnTo>
                    <a:pt x="17500" y="8432"/>
                  </a:lnTo>
                  <a:lnTo>
                    <a:pt x="17500" y="10160"/>
                  </a:lnTo>
                  <a:lnTo>
                    <a:pt x="16205" y="10160"/>
                  </a:lnTo>
                  <a:lnTo>
                    <a:pt x="16205" y="8432"/>
                  </a:lnTo>
                  <a:lnTo>
                    <a:pt x="17500" y="8432"/>
                  </a:lnTo>
                  <a:lnTo>
                    <a:pt x="17500" y="6705"/>
                  </a:lnTo>
                  <a:lnTo>
                    <a:pt x="15989" y="6705"/>
                  </a:lnTo>
                  <a:lnTo>
                    <a:pt x="15989" y="8432"/>
                  </a:lnTo>
                  <a:lnTo>
                    <a:pt x="14478" y="8432"/>
                  </a:lnTo>
                  <a:lnTo>
                    <a:pt x="14478" y="10160"/>
                  </a:lnTo>
                  <a:lnTo>
                    <a:pt x="15989" y="10160"/>
                  </a:lnTo>
                  <a:lnTo>
                    <a:pt x="15989" y="11887"/>
                  </a:lnTo>
                  <a:lnTo>
                    <a:pt x="14478" y="11887"/>
                  </a:lnTo>
                  <a:lnTo>
                    <a:pt x="14478" y="13614"/>
                  </a:lnTo>
                  <a:lnTo>
                    <a:pt x="16205" y="13614"/>
                  </a:lnTo>
                  <a:lnTo>
                    <a:pt x="16205" y="11887"/>
                  </a:lnTo>
                  <a:lnTo>
                    <a:pt x="17500" y="11887"/>
                  </a:lnTo>
                  <a:lnTo>
                    <a:pt x="17500" y="13614"/>
                  </a:lnTo>
                  <a:lnTo>
                    <a:pt x="19227" y="13614"/>
                  </a:lnTo>
                  <a:lnTo>
                    <a:pt x="19227" y="11887"/>
                  </a:lnTo>
                  <a:lnTo>
                    <a:pt x="17716" y="11887"/>
                  </a:lnTo>
                  <a:lnTo>
                    <a:pt x="17716" y="10160"/>
                  </a:lnTo>
                  <a:lnTo>
                    <a:pt x="19227" y="10160"/>
                  </a:lnTo>
                  <a:lnTo>
                    <a:pt x="19227" y="8432"/>
                  </a:lnTo>
                  <a:close/>
                </a:path>
                <a:path w="29209" h="13970">
                  <a:moveTo>
                    <a:pt x="22466" y="8432"/>
                  </a:moveTo>
                  <a:lnTo>
                    <a:pt x="20955" y="8432"/>
                  </a:lnTo>
                  <a:lnTo>
                    <a:pt x="20955" y="6705"/>
                  </a:lnTo>
                  <a:lnTo>
                    <a:pt x="19227" y="6705"/>
                  </a:lnTo>
                  <a:lnTo>
                    <a:pt x="19227" y="8432"/>
                  </a:lnTo>
                  <a:lnTo>
                    <a:pt x="20739" y="8432"/>
                  </a:lnTo>
                  <a:lnTo>
                    <a:pt x="20739" y="10160"/>
                  </a:lnTo>
                  <a:lnTo>
                    <a:pt x="19227" y="10160"/>
                  </a:lnTo>
                  <a:lnTo>
                    <a:pt x="19227" y="11887"/>
                  </a:lnTo>
                  <a:lnTo>
                    <a:pt x="20955" y="11887"/>
                  </a:lnTo>
                  <a:lnTo>
                    <a:pt x="20955" y="10160"/>
                  </a:lnTo>
                  <a:lnTo>
                    <a:pt x="22466" y="10160"/>
                  </a:lnTo>
                  <a:lnTo>
                    <a:pt x="22466" y="8432"/>
                  </a:lnTo>
                  <a:close/>
                </a:path>
                <a:path w="29209" h="13970">
                  <a:moveTo>
                    <a:pt x="25704" y="8432"/>
                  </a:moveTo>
                  <a:lnTo>
                    <a:pt x="24193" y="8432"/>
                  </a:lnTo>
                  <a:lnTo>
                    <a:pt x="24193" y="6705"/>
                  </a:lnTo>
                  <a:lnTo>
                    <a:pt x="22466" y="6705"/>
                  </a:lnTo>
                  <a:lnTo>
                    <a:pt x="22466" y="8432"/>
                  </a:lnTo>
                  <a:lnTo>
                    <a:pt x="23977" y="8432"/>
                  </a:lnTo>
                  <a:lnTo>
                    <a:pt x="23977" y="10160"/>
                  </a:lnTo>
                  <a:lnTo>
                    <a:pt x="22466" y="10160"/>
                  </a:lnTo>
                  <a:lnTo>
                    <a:pt x="22466" y="11887"/>
                  </a:lnTo>
                  <a:lnTo>
                    <a:pt x="24193" y="11887"/>
                  </a:lnTo>
                  <a:lnTo>
                    <a:pt x="24193" y="10160"/>
                  </a:lnTo>
                  <a:lnTo>
                    <a:pt x="25704" y="10160"/>
                  </a:lnTo>
                  <a:lnTo>
                    <a:pt x="25704" y="8432"/>
                  </a:lnTo>
                  <a:close/>
                </a:path>
                <a:path w="29209" h="13970">
                  <a:moveTo>
                    <a:pt x="29159" y="6705"/>
                  </a:moveTo>
                  <a:lnTo>
                    <a:pt x="28727" y="6705"/>
                  </a:lnTo>
                  <a:lnTo>
                    <a:pt x="28727" y="8432"/>
                  </a:lnTo>
                  <a:lnTo>
                    <a:pt x="27432" y="8432"/>
                  </a:lnTo>
                  <a:lnTo>
                    <a:pt x="27432" y="6705"/>
                  </a:lnTo>
                  <a:lnTo>
                    <a:pt x="25704" y="6705"/>
                  </a:lnTo>
                  <a:lnTo>
                    <a:pt x="25704" y="8432"/>
                  </a:lnTo>
                  <a:lnTo>
                    <a:pt x="27216" y="8432"/>
                  </a:lnTo>
                  <a:lnTo>
                    <a:pt x="27216" y="10160"/>
                  </a:lnTo>
                  <a:lnTo>
                    <a:pt x="25704" y="10160"/>
                  </a:lnTo>
                  <a:lnTo>
                    <a:pt x="25704" y="11887"/>
                  </a:lnTo>
                  <a:lnTo>
                    <a:pt x="27432" y="11887"/>
                  </a:lnTo>
                  <a:lnTo>
                    <a:pt x="27432" y="10160"/>
                  </a:lnTo>
                  <a:lnTo>
                    <a:pt x="28727" y="10160"/>
                  </a:lnTo>
                  <a:lnTo>
                    <a:pt x="28727" y="11887"/>
                  </a:lnTo>
                  <a:lnTo>
                    <a:pt x="29159" y="11887"/>
                  </a:lnTo>
                  <a:lnTo>
                    <a:pt x="29159" y="10160"/>
                  </a:lnTo>
                  <a:lnTo>
                    <a:pt x="28943" y="10160"/>
                  </a:lnTo>
                  <a:lnTo>
                    <a:pt x="28943" y="8432"/>
                  </a:lnTo>
                  <a:lnTo>
                    <a:pt x="29159" y="8432"/>
                  </a:lnTo>
                  <a:lnTo>
                    <a:pt x="29159" y="6705"/>
                  </a:lnTo>
                  <a:close/>
                </a:path>
                <a:path w="29209" h="13970">
                  <a:moveTo>
                    <a:pt x="29159" y="0"/>
                  </a:moveTo>
                  <a:lnTo>
                    <a:pt x="28727" y="0"/>
                  </a:lnTo>
                  <a:lnTo>
                    <a:pt x="28727" y="1511"/>
                  </a:lnTo>
                  <a:lnTo>
                    <a:pt x="28727" y="3238"/>
                  </a:lnTo>
                  <a:lnTo>
                    <a:pt x="28727" y="4965"/>
                  </a:lnTo>
                  <a:lnTo>
                    <a:pt x="27432" y="4965"/>
                  </a:lnTo>
                  <a:lnTo>
                    <a:pt x="27432" y="3238"/>
                  </a:lnTo>
                  <a:lnTo>
                    <a:pt x="28727" y="3238"/>
                  </a:lnTo>
                  <a:lnTo>
                    <a:pt x="28727" y="1511"/>
                  </a:lnTo>
                  <a:lnTo>
                    <a:pt x="27432" y="1511"/>
                  </a:lnTo>
                  <a:lnTo>
                    <a:pt x="27432" y="0"/>
                  </a:lnTo>
                  <a:lnTo>
                    <a:pt x="25704" y="0"/>
                  </a:lnTo>
                  <a:lnTo>
                    <a:pt x="25704" y="1511"/>
                  </a:lnTo>
                  <a:lnTo>
                    <a:pt x="24193" y="1511"/>
                  </a:lnTo>
                  <a:lnTo>
                    <a:pt x="24193" y="0"/>
                  </a:lnTo>
                  <a:lnTo>
                    <a:pt x="22466" y="0"/>
                  </a:lnTo>
                  <a:lnTo>
                    <a:pt x="22466" y="1511"/>
                  </a:lnTo>
                  <a:lnTo>
                    <a:pt x="20955" y="1511"/>
                  </a:lnTo>
                  <a:lnTo>
                    <a:pt x="20955" y="0"/>
                  </a:lnTo>
                  <a:lnTo>
                    <a:pt x="19227" y="0"/>
                  </a:lnTo>
                  <a:lnTo>
                    <a:pt x="19227" y="1511"/>
                  </a:lnTo>
                  <a:lnTo>
                    <a:pt x="17716" y="1511"/>
                  </a:lnTo>
                  <a:lnTo>
                    <a:pt x="17716" y="0"/>
                  </a:lnTo>
                  <a:lnTo>
                    <a:pt x="17500" y="0"/>
                  </a:lnTo>
                  <a:lnTo>
                    <a:pt x="17500" y="1727"/>
                  </a:lnTo>
                  <a:lnTo>
                    <a:pt x="17500" y="3238"/>
                  </a:lnTo>
                  <a:lnTo>
                    <a:pt x="16205" y="3238"/>
                  </a:lnTo>
                  <a:lnTo>
                    <a:pt x="16205" y="1727"/>
                  </a:lnTo>
                  <a:lnTo>
                    <a:pt x="17500" y="1727"/>
                  </a:lnTo>
                  <a:lnTo>
                    <a:pt x="17500" y="0"/>
                  </a:lnTo>
                  <a:lnTo>
                    <a:pt x="15989" y="0"/>
                  </a:lnTo>
                  <a:lnTo>
                    <a:pt x="15989" y="1511"/>
                  </a:lnTo>
                  <a:lnTo>
                    <a:pt x="14478" y="1511"/>
                  </a:lnTo>
                  <a:lnTo>
                    <a:pt x="14478" y="0"/>
                  </a:lnTo>
                  <a:lnTo>
                    <a:pt x="12750" y="0"/>
                  </a:lnTo>
                  <a:lnTo>
                    <a:pt x="12750" y="1511"/>
                  </a:lnTo>
                  <a:lnTo>
                    <a:pt x="11239" y="1511"/>
                  </a:lnTo>
                  <a:lnTo>
                    <a:pt x="11239" y="0"/>
                  </a:lnTo>
                  <a:lnTo>
                    <a:pt x="9512" y="0"/>
                  </a:lnTo>
                  <a:lnTo>
                    <a:pt x="9512" y="1511"/>
                  </a:lnTo>
                  <a:lnTo>
                    <a:pt x="9512" y="3238"/>
                  </a:lnTo>
                  <a:lnTo>
                    <a:pt x="9512" y="4965"/>
                  </a:lnTo>
                  <a:lnTo>
                    <a:pt x="8216" y="4965"/>
                  </a:lnTo>
                  <a:lnTo>
                    <a:pt x="8216" y="3238"/>
                  </a:lnTo>
                  <a:lnTo>
                    <a:pt x="9512" y="3238"/>
                  </a:lnTo>
                  <a:lnTo>
                    <a:pt x="9512" y="1511"/>
                  </a:lnTo>
                  <a:lnTo>
                    <a:pt x="8216" y="1511"/>
                  </a:lnTo>
                  <a:lnTo>
                    <a:pt x="8216" y="0"/>
                  </a:lnTo>
                  <a:lnTo>
                    <a:pt x="6489" y="0"/>
                  </a:lnTo>
                  <a:lnTo>
                    <a:pt x="6489" y="1511"/>
                  </a:lnTo>
                  <a:lnTo>
                    <a:pt x="4762" y="1511"/>
                  </a:lnTo>
                  <a:lnTo>
                    <a:pt x="4762" y="3238"/>
                  </a:lnTo>
                  <a:lnTo>
                    <a:pt x="3251" y="3238"/>
                  </a:lnTo>
                  <a:lnTo>
                    <a:pt x="3251" y="4965"/>
                  </a:lnTo>
                  <a:lnTo>
                    <a:pt x="4762" y="4965"/>
                  </a:lnTo>
                  <a:lnTo>
                    <a:pt x="4762" y="6692"/>
                  </a:lnTo>
                  <a:lnTo>
                    <a:pt x="6489" y="6692"/>
                  </a:lnTo>
                  <a:lnTo>
                    <a:pt x="6489" y="4965"/>
                  </a:lnTo>
                  <a:lnTo>
                    <a:pt x="4978" y="4965"/>
                  </a:lnTo>
                  <a:lnTo>
                    <a:pt x="4978" y="3238"/>
                  </a:lnTo>
                  <a:lnTo>
                    <a:pt x="6489" y="3238"/>
                  </a:lnTo>
                  <a:lnTo>
                    <a:pt x="6489" y="1727"/>
                  </a:lnTo>
                  <a:lnTo>
                    <a:pt x="8001" y="1727"/>
                  </a:lnTo>
                  <a:lnTo>
                    <a:pt x="8001" y="3238"/>
                  </a:lnTo>
                  <a:lnTo>
                    <a:pt x="6489" y="3238"/>
                  </a:lnTo>
                  <a:lnTo>
                    <a:pt x="6489" y="4965"/>
                  </a:lnTo>
                  <a:lnTo>
                    <a:pt x="8001" y="4965"/>
                  </a:lnTo>
                  <a:lnTo>
                    <a:pt x="8001" y="6692"/>
                  </a:lnTo>
                  <a:lnTo>
                    <a:pt x="9728" y="6692"/>
                  </a:lnTo>
                  <a:lnTo>
                    <a:pt x="9728" y="4965"/>
                  </a:lnTo>
                  <a:lnTo>
                    <a:pt x="11239" y="4965"/>
                  </a:lnTo>
                  <a:lnTo>
                    <a:pt x="11239" y="3238"/>
                  </a:lnTo>
                  <a:lnTo>
                    <a:pt x="9728" y="3238"/>
                  </a:lnTo>
                  <a:lnTo>
                    <a:pt x="9728" y="1727"/>
                  </a:lnTo>
                  <a:lnTo>
                    <a:pt x="11239" y="1727"/>
                  </a:lnTo>
                  <a:lnTo>
                    <a:pt x="11239" y="3238"/>
                  </a:lnTo>
                  <a:lnTo>
                    <a:pt x="12750" y="3238"/>
                  </a:lnTo>
                  <a:lnTo>
                    <a:pt x="12750" y="4965"/>
                  </a:lnTo>
                  <a:lnTo>
                    <a:pt x="11239" y="4965"/>
                  </a:lnTo>
                  <a:lnTo>
                    <a:pt x="11239" y="6692"/>
                  </a:lnTo>
                  <a:lnTo>
                    <a:pt x="12966" y="6692"/>
                  </a:lnTo>
                  <a:lnTo>
                    <a:pt x="12966" y="4965"/>
                  </a:lnTo>
                  <a:lnTo>
                    <a:pt x="14478" y="4965"/>
                  </a:lnTo>
                  <a:lnTo>
                    <a:pt x="14478" y="3238"/>
                  </a:lnTo>
                  <a:lnTo>
                    <a:pt x="12966" y="3238"/>
                  </a:lnTo>
                  <a:lnTo>
                    <a:pt x="12966" y="1727"/>
                  </a:lnTo>
                  <a:lnTo>
                    <a:pt x="14478" y="1727"/>
                  </a:lnTo>
                  <a:lnTo>
                    <a:pt x="14478" y="3238"/>
                  </a:lnTo>
                  <a:lnTo>
                    <a:pt x="15989" y="3238"/>
                  </a:lnTo>
                  <a:lnTo>
                    <a:pt x="15989" y="4965"/>
                  </a:lnTo>
                  <a:lnTo>
                    <a:pt x="14478" y="4965"/>
                  </a:lnTo>
                  <a:lnTo>
                    <a:pt x="14478" y="6692"/>
                  </a:lnTo>
                  <a:lnTo>
                    <a:pt x="16205" y="6692"/>
                  </a:lnTo>
                  <a:lnTo>
                    <a:pt x="16205" y="4965"/>
                  </a:lnTo>
                  <a:lnTo>
                    <a:pt x="17500" y="4965"/>
                  </a:lnTo>
                  <a:lnTo>
                    <a:pt x="17500" y="6692"/>
                  </a:lnTo>
                  <a:lnTo>
                    <a:pt x="19227" y="6692"/>
                  </a:lnTo>
                  <a:lnTo>
                    <a:pt x="19227" y="4965"/>
                  </a:lnTo>
                  <a:lnTo>
                    <a:pt x="17716" y="4965"/>
                  </a:lnTo>
                  <a:lnTo>
                    <a:pt x="17716" y="3238"/>
                  </a:lnTo>
                  <a:lnTo>
                    <a:pt x="19227" y="3238"/>
                  </a:lnTo>
                  <a:lnTo>
                    <a:pt x="19227" y="1727"/>
                  </a:lnTo>
                  <a:lnTo>
                    <a:pt x="20739" y="1727"/>
                  </a:lnTo>
                  <a:lnTo>
                    <a:pt x="20739" y="3238"/>
                  </a:lnTo>
                  <a:lnTo>
                    <a:pt x="19227" y="3238"/>
                  </a:lnTo>
                  <a:lnTo>
                    <a:pt x="19227" y="4965"/>
                  </a:lnTo>
                  <a:lnTo>
                    <a:pt x="20739" y="4965"/>
                  </a:lnTo>
                  <a:lnTo>
                    <a:pt x="20739" y="6692"/>
                  </a:lnTo>
                  <a:lnTo>
                    <a:pt x="22466" y="6692"/>
                  </a:lnTo>
                  <a:lnTo>
                    <a:pt x="22466" y="4965"/>
                  </a:lnTo>
                  <a:lnTo>
                    <a:pt x="20955" y="4965"/>
                  </a:lnTo>
                  <a:lnTo>
                    <a:pt x="20955" y="3238"/>
                  </a:lnTo>
                  <a:lnTo>
                    <a:pt x="22466" y="3238"/>
                  </a:lnTo>
                  <a:lnTo>
                    <a:pt x="22466" y="1727"/>
                  </a:lnTo>
                  <a:lnTo>
                    <a:pt x="23977" y="1727"/>
                  </a:lnTo>
                  <a:lnTo>
                    <a:pt x="23977" y="3238"/>
                  </a:lnTo>
                  <a:lnTo>
                    <a:pt x="22466" y="3238"/>
                  </a:lnTo>
                  <a:lnTo>
                    <a:pt x="22466" y="4965"/>
                  </a:lnTo>
                  <a:lnTo>
                    <a:pt x="23977" y="4965"/>
                  </a:lnTo>
                  <a:lnTo>
                    <a:pt x="23977" y="6692"/>
                  </a:lnTo>
                  <a:lnTo>
                    <a:pt x="25704" y="6692"/>
                  </a:lnTo>
                  <a:lnTo>
                    <a:pt x="25704" y="4965"/>
                  </a:lnTo>
                  <a:lnTo>
                    <a:pt x="24193" y="4965"/>
                  </a:lnTo>
                  <a:lnTo>
                    <a:pt x="24193" y="3238"/>
                  </a:lnTo>
                  <a:lnTo>
                    <a:pt x="25704" y="3238"/>
                  </a:lnTo>
                  <a:lnTo>
                    <a:pt x="25704" y="1727"/>
                  </a:lnTo>
                  <a:lnTo>
                    <a:pt x="27216" y="1727"/>
                  </a:lnTo>
                  <a:lnTo>
                    <a:pt x="27216" y="3238"/>
                  </a:lnTo>
                  <a:lnTo>
                    <a:pt x="25704" y="3238"/>
                  </a:lnTo>
                  <a:lnTo>
                    <a:pt x="25704" y="4965"/>
                  </a:lnTo>
                  <a:lnTo>
                    <a:pt x="27216" y="4965"/>
                  </a:lnTo>
                  <a:lnTo>
                    <a:pt x="27216" y="6692"/>
                  </a:lnTo>
                  <a:lnTo>
                    <a:pt x="28943" y="6692"/>
                  </a:lnTo>
                  <a:lnTo>
                    <a:pt x="28943" y="4965"/>
                  </a:lnTo>
                  <a:lnTo>
                    <a:pt x="29159" y="4965"/>
                  </a:lnTo>
                  <a:lnTo>
                    <a:pt x="29159" y="3238"/>
                  </a:lnTo>
                  <a:lnTo>
                    <a:pt x="28943" y="3238"/>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6" name="object 606"/>
            <p:cNvSpPr/>
            <p:nvPr/>
          </p:nvSpPr>
          <p:spPr>
            <a:xfrm>
              <a:off x="7362355" y="5546991"/>
              <a:ext cx="29209" cy="13970"/>
            </a:xfrm>
            <a:custGeom>
              <a:avLst/>
              <a:gdLst/>
              <a:ahLst/>
              <a:cxnLst/>
              <a:rect l="l" t="t" r="r" b="b"/>
              <a:pathLst>
                <a:path w="29209" h="13970">
                  <a:moveTo>
                    <a:pt x="29159" y="1727"/>
                  </a:moveTo>
                  <a:lnTo>
                    <a:pt x="28943" y="1727"/>
                  </a:lnTo>
                  <a:lnTo>
                    <a:pt x="28943" y="0"/>
                  </a:lnTo>
                  <a:lnTo>
                    <a:pt x="28727" y="0"/>
                  </a:lnTo>
                  <a:lnTo>
                    <a:pt x="28727" y="10147"/>
                  </a:lnTo>
                  <a:lnTo>
                    <a:pt x="27432" y="10147"/>
                  </a:lnTo>
                  <a:lnTo>
                    <a:pt x="27432" y="8636"/>
                  </a:lnTo>
                  <a:lnTo>
                    <a:pt x="28727" y="8636"/>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5704" y="8636"/>
                  </a:lnTo>
                  <a:lnTo>
                    <a:pt x="25704" y="10147"/>
                  </a:lnTo>
                  <a:lnTo>
                    <a:pt x="24193" y="10147"/>
                  </a:lnTo>
                  <a:lnTo>
                    <a:pt x="24193"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2466" y="8636"/>
                  </a:lnTo>
                  <a:lnTo>
                    <a:pt x="22466" y="10147"/>
                  </a:lnTo>
                  <a:lnTo>
                    <a:pt x="20955" y="10147"/>
                  </a:lnTo>
                  <a:lnTo>
                    <a:pt x="20955"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19227" y="8636"/>
                  </a:lnTo>
                  <a:lnTo>
                    <a:pt x="19227" y="10147"/>
                  </a:lnTo>
                  <a:lnTo>
                    <a:pt x="17716" y="10147"/>
                  </a:lnTo>
                  <a:lnTo>
                    <a:pt x="17716" y="8636"/>
                  </a:lnTo>
                  <a:lnTo>
                    <a:pt x="19227" y="8636"/>
                  </a:lnTo>
                  <a:lnTo>
                    <a:pt x="19227" y="6908"/>
                  </a:lnTo>
                  <a:lnTo>
                    <a:pt x="17716" y="6908"/>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11874"/>
                  </a:lnTo>
                  <a:lnTo>
                    <a:pt x="16205" y="11874"/>
                  </a:lnTo>
                  <a:lnTo>
                    <a:pt x="16205" y="10363"/>
                  </a:lnTo>
                  <a:lnTo>
                    <a:pt x="17500" y="10363"/>
                  </a:lnTo>
                  <a:lnTo>
                    <a:pt x="17500" y="8636"/>
                  </a:lnTo>
                  <a:lnTo>
                    <a:pt x="16205" y="8636"/>
                  </a:lnTo>
                  <a:lnTo>
                    <a:pt x="16205" y="6908"/>
                  </a:lnTo>
                  <a:lnTo>
                    <a:pt x="17500" y="6908"/>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4478" y="6908"/>
                  </a:lnTo>
                  <a:lnTo>
                    <a:pt x="14478" y="8636"/>
                  </a:lnTo>
                  <a:lnTo>
                    <a:pt x="15989" y="8636"/>
                  </a:lnTo>
                  <a:lnTo>
                    <a:pt x="15989" y="10147"/>
                  </a:lnTo>
                  <a:lnTo>
                    <a:pt x="14478" y="10147"/>
                  </a:lnTo>
                  <a:lnTo>
                    <a:pt x="14478" y="8636"/>
                  </a:lnTo>
                  <a:lnTo>
                    <a:pt x="12966" y="8636"/>
                  </a:lnTo>
                  <a:lnTo>
                    <a:pt x="12966" y="6908"/>
                  </a:lnTo>
                  <a:lnTo>
                    <a:pt x="14478" y="6908"/>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908"/>
                  </a:lnTo>
                  <a:lnTo>
                    <a:pt x="11239" y="6908"/>
                  </a:lnTo>
                  <a:lnTo>
                    <a:pt x="11239" y="8636"/>
                  </a:lnTo>
                  <a:lnTo>
                    <a:pt x="12750" y="8636"/>
                  </a:lnTo>
                  <a:lnTo>
                    <a:pt x="12750" y="10147"/>
                  </a:lnTo>
                  <a:lnTo>
                    <a:pt x="11239" y="10147"/>
                  </a:lnTo>
                  <a:lnTo>
                    <a:pt x="11239" y="8636"/>
                  </a:lnTo>
                  <a:lnTo>
                    <a:pt x="9728" y="8636"/>
                  </a:lnTo>
                  <a:lnTo>
                    <a:pt x="9728" y="6908"/>
                  </a:lnTo>
                  <a:lnTo>
                    <a:pt x="11239" y="6908"/>
                  </a:lnTo>
                  <a:lnTo>
                    <a:pt x="11239" y="5181"/>
                  </a:lnTo>
                  <a:lnTo>
                    <a:pt x="9728" y="5181"/>
                  </a:lnTo>
                  <a:lnTo>
                    <a:pt x="9728" y="3454"/>
                  </a:lnTo>
                  <a:lnTo>
                    <a:pt x="11239" y="3454"/>
                  </a:lnTo>
                  <a:lnTo>
                    <a:pt x="11239" y="1727"/>
                  </a:lnTo>
                  <a:lnTo>
                    <a:pt x="9512" y="1727"/>
                  </a:lnTo>
                  <a:lnTo>
                    <a:pt x="9512" y="3454"/>
                  </a:lnTo>
                  <a:lnTo>
                    <a:pt x="9512" y="5181"/>
                  </a:lnTo>
                  <a:lnTo>
                    <a:pt x="9512" y="6908"/>
                  </a:lnTo>
                  <a:lnTo>
                    <a:pt x="9512" y="8636"/>
                  </a:lnTo>
                  <a:lnTo>
                    <a:pt x="9512" y="10147"/>
                  </a:lnTo>
                  <a:lnTo>
                    <a:pt x="8216" y="10147"/>
                  </a:lnTo>
                  <a:lnTo>
                    <a:pt x="8216" y="8636"/>
                  </a:lnTo>
                  <a:lnTo>
                    <a:pt x="9512" y="8636"/>
                  </a:lnTo>
                  <a:lnTo>
                    <a:pt x="9512" y="6908"/>
                  </a:lnTo>
                  <a:lnTo>
                    <a:pt x="8216" y="6908"/>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908"/>
                  </a:lnTo>
                  <a:lnTo>
                    <a:pt x="8001" y="6908"/>
                  </a:lnTo>
                  <a:lnTo>
                    <a:pt x="8001" y="8636"/>
                  </a:lnTo>
                  <a:lnTo>
                    <a:pt x="6489" y="8636"/>
                  </a:lnTo>
                  <a:lnTo>
                    <a:pt x="6489" y="10147"/>
                  </a:lnTo>
                  <a:lnTo>
                    <a:pt x="4978" y="10147"/>
                  </a:lnTo>
                  <a:lnTo>
                    <a:pt x="4978" y="8636"/>
                  </a:lnTo>
                  <a:lnTo>
                    <a:pt x="6489" y="8636"/>
                  </a:lnTo>
                  <a:lnTo>
                    <a:pt x="6489" y="6908"/>
                  </a:lnTo>
                  <a:lnTo>
                    <a:pt x="4978" y="6908"/>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908"/>
                  </a:lnTo>
                  <a:lnTo>
                    <a:pt x="4762" y="6908"/>
                  </a:lnTo>
                  <a:lnTo>
                    <a:pt x="4762" y="8636"/>
                  </a:lnTo>
                  <a:lnTo>
                    <a:pt x="3251" y="8636"/>
                  </a:lnTo>
                  <a:lnTo>
                    <a:pt x="3251" y="10147"/>
                  </a:lnTo>
                  <a:lnTo>
                    <a:pt x="1727" y="10147"/>
                  </a:lnTo>
                  <a:lnTo>
                    <a:pt x="1727" y="8636"/>
                  </a:lnTo>
                  <a:lnTo>
                    <a:pt x="3251" y="8636"/>
                  </a:lnTo>
                  <a:lnTo>
                    <a:pt x="3251" y="6908"/>
                  </a:lnTo>
                  <a:lnTo>
                    <a:pt x="1727" y="6908"/>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0" y="8636"/>
                  </a:lnTo>
                  <a:lnTo>
                    <a:pt x="0" y="10363"/>
                  </a:lnTo>
                  <a:lnTo>
                    <a:pt x="1524" y="10363"/>
                  </a:lnTo>
                  <a:lnTo>
                    <a:pt x="1524" y="11874"/>
                  </a:lnTo>
                  <a:lnTo>
                    <a:pt x="0" y="11874"/>
                  </a:lnTo>
                  <a:lnTo>
                    <a:pt x="0" y="13601"/>
                  </a:lnTo>
                  <a:lnTo>
                    <a:pt x="1727" y="13601"/>
                  </a:lnTo>
                  <a:lnTo>
                    <a:pt x="1727" y="11874"/>
                  </a:lnTo>
                  <a:lnTo>
                    <a:pt x="3251" y="11874"/>
                  </a:lnTo>
                  <a:lnTo>
                    <a:pt x="3251" y="10363"/>
                  </a:lnTo>
                  <a:lnTo>
                    <a:pt x="4762" y="10363"/>
                  </a:lnTo>
                  <a:lnTo>
                    <a:pt x="4762" y="11874"/>
                  </a:lnTo>
                  <a:lnTo>
                    <a:pt x="3251" y="11874"/>
                  </a:lnTo>
                  <a:lnTo>
                    <a:pt x="3251" y="13601"/>
                  </a:lnTo>
                  <a:lnTo>
                    <a:pt x="4978" y="13601"/>
                  </a:lnTo>
                  <a:lnTo>
                    <a:pt x="4978" y="11874"/>
                  </a:lnTo>
                  <a:lnTo>
                    <a:pt x="6489" y="11874"/>
                  </a:lnTo>
                  <a:lnTo>
                    <a:pt x="6489" y="10363"/>
                  </a:lnTo>
                  <a:lnTo>
                    <a:pt x="8001" y="10363"/>
                  </a:lnTo>
                  <a:lnTo>
                    <a:pt x="8001" y="11874"/>
                  </a:lnTo>
                  <a:lnTo>
                    <a:pt x="6489" y="11874"/>
                  </a:lnTo>
                  <a:lnTo>
                    <a:pt x="6489" y="13601"/>
                  </a:lnTo>
                  <a:lnTo>
                    <a:pt x="8216" y="13601"/>
                  </a:lnTo>
                  <a:lnTo>
                    <a:pt x="8216" y="11874"/>
                  </a:lnTo>
                  <a:lnTo>
                    <a:pt x="9512" y="11874"/>
                  </a:lnTo>
                  <a:lnTo>
                    <a:pt x="9512" y="13601"/>
                  </a:lnTo>
                  <a:lnTo>
                    <a:pt x="11239" y="13601"/>
                  </a:lnTo>
                  <a:lnTo>
                    <a:pt x="11239" y="11874"/>
                  </a:lnTo>
                  <a:lnTo>
                    <a:pt x="9728" y="11874"/>
                  </a:lnTo>
                  <a:lnTo>
                    <a:pt x="9728" y="10363"/>
                  </a:lnTo>
                  <a:lnTo>
                    <a:pt x="11239" y="10363"/>
                  </a:lnTo>
                  <a:lnTo>
                    <a:pt x="11239" y="11874"/>
                  </a:lnTo>
                  <a:lnTo>
                    <a:pt x="12750" y="11874"/>
                  </a:lnTo>
                  <a:lnTo>
                    <a:pt x="12750" y="13601"/>
                  </a:lnTo>
                  <a:lnTo>
                    <a:pt x="14478" y="13601"/>
                  </a:lnTo>
                  <a:lnTo>
                    <a:pt x="14478" y="11874"/>
                  </a:lnTo>
                  <a:lnTo>
                    <a:pt x="12966" y="11874"/>
                  </a:lnTo>
                  <a:lnTo>
                    <a:pt x="12966" y="10363"/>
                  </a:lnTo>
                  <a:lnTo>
                    <a:pt x="14478" y="10363"/>
                  </a:lnTo>
                  <a:lnTo>
                    <a:pt x="14478" y="11874"/>
                  </a:lnTo>
                  <a:lnTo>
                    <a:pt x="15989" y="11874"/>
                  </a:lnTo>
                  <a:lnTo>
                    <a:pt x="15989" y="13601"/>
                  </a:lnTo>
                  <a:lnTo>
                    <a:pt x="17716" y="13601"/>
                  </a:lnTo>
                  <a:lnTo>
                    <a:pt x="17716" y="11874"/>
                  </a:lnTo>
                  <a:lnTo>
                    <a:pt x="19227" y="11874"/>
                  </a:lnTo>
                  <a:lnTo>
                    <a:pt x="19227" y="10363"/>
                  </a:lnTo>
                  <a:lnTo>
                    <a:pt x="20739" y="10363"/>
                  </a:lnTo>
                  <a:lnTo>
                    <a:pt x="20739" y="11874"/>
                  </a:lnTo>
                  <a:lnTo>
                    <a:pt x="19227" y="11874"/>
                  </a:lnTo>
                  <a:lnTo>
                    <a:pt x="19227" y="13601"/>
                  </a:lnTo>
                  <a:lnTo>
                    <a:pt x="20955" y="13601"/>
                  </a:lnTo>
                  <a:lnTo>
                    <a:pt x="20955" y="11874"/>
                  </a:lnTo>
                  <a:lnTo>
                    <a:pt x="22466" y="11874"/>
                  </a:lnTo>
                  <a:lnTo>
                    <a:pt x="22466" y="10363"/>
                  </a:lnTo>
                  <a:lnTo>
                    <a:pt x="23977" y="10363"/>
                  </a:lnTo>
                  <a:lnTo>
                    <a:pt x="23977" y="11874"/>
                  </a:lnTo>
                  <a:lnTo>
                    <a:pt x="22466" y="11874"/>
                  </a:lnTo>
                  <a:lnTo>
                    <a:pt x="22466" y="13601"/>
                  </a:lnTo>
                  <a:lnTo>
                    <a:pt x="24193" y="13601"/>
                  </a:lnTo>
                  <a:lnTo>
                    <a:pt x="24193" y="11874"/>
                  </a:lnTo>
                  <a:lnTo>
                    <a:pt x="25704" y="11874"/>
                  </a:lnTo>
                  <a:lnTo>
                    <a:pt x="25704" y="10363"/>
                  </a:lnTo>
                  <a:lnTo>
                    <a:pt x="27216" y="10363"/>
                  </a:lnTo>
                  <a:lnTo>
                    <a:pt x="27216" y="11874"/>
                  </a:lnTo>
                  <a:lnTo>
                    <a:pt x="25704" y="11874"/>
                  </a:lnTo>
                  <a:lnTo>
                    <a:pt x="25704" y="13601"/>
                  </a:lnTo>
                  <a:lnTo>
                    <a:pt x="27432" y="13601"/>
                  </a:lnTo>
                  <a:lnTo>
                    <a:pt x="27432" y="11874"/>
                  </a:lnTo>
                  <a:lnTo>
                    <a:pt x="28727" y="11874"/>
                  </a:lnTo>
                  <a:lnTo>
                    <a:pt x="28727" y="13601"/>
                  </a:lnTo>
                  <a:lnTo>
                    <a:pt x="29159" y="13601"/>
                  </a:lnTo>
                  <a:lnTo>
                    <a:pt x="29159" y="11874"/>
                  </a:lnTo>
                  <a:lnTo>
                    <a:pt x="28943" y="11874"/>
                  </a:lnTo>
                  <a:lnTo>
                    <a:pt x="28943" y="10363"/>
                  </a:lnTo>
                  <a:lnTo>
                    <a:pt x="29159" y="10363"/>
                  </a:lnTo>
                  <a:lnTo>
                    <a:pt x="29159"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7" name="object 607"/>
            <p:cNvSpPr/>
            <p:nvPr/>
          </p:nvSpPr>
          <p:spPr>
            <a:xfrm>
              <a:off x="7362355" y="5558865"/>
              <a:ext cx="29209" cy="15875"/>
            </a:xfrm>
            <a:custGeom>
              <a:avLst/>
              <a:gdLst/>
              <a:ahLst/>
              <a:cxnLst/>
              <a:rect l="l" t="t" r="r" b="b"/>
              <a:pathLst>
                <a:path w="29209" h="15875">
                  <a:moveTo>
                    <a:pt x="3251" y="5194"/>
                  </a:moveTo>
                  <a:lnTo>
                    <a:pt x="1727" y="5194"/>
                  </a:lnTo>
                  <a:lnTo>
                    <a:pt x="1727" y="3467"/>
                  </a:lnTo>
                  <a:lnTo>
                    <a:pt x="0" y="3467"/>
                  </a:lnTo>
                  <a:lnTo>
                    <a:pt x="0" y="5194"/>
                  </a:lnTo>
                  <a:lnTo>
                    <a:pt x="1524" y="5194"/>
                  </a:lnTo>
                  <a:lnTo>
                    <a:pt x="1524" y="6921"/>
                  </a:lnTo>
                  <a:lnTo>
                    <a:pt x="0" y="6921"/>
                  </a:lnTo>
                  <a:lnTo>
                    <a:pt x="0" y="8648"/>
                  </a:lnTo>
                  <a:lnTo>
                    <a:pt x="1524" y="8648"/>
                  </a:lnTo>
                  <a:lnTo>
                    <a:pt x="1524" y="10375"/>
                  </a:lnTo>
                  <a:lnTo>
                    <a:pt x="0" y="10375"/>
                  </a:lnTo>
                  <a:lnTo>
                    <a:pt x="0" y="12103"/>
                  </a:lnTo>
                  <a:lnTo>
                    <a:pt x="1524" y="12103"/>
                  </a:lnTo>
                  <a:lnTo>
                    <a:pt x="1524" y="13830"/>
                  </a:lnTo>
                  <a:lnTo>
                    <a:pt x="0" y="13830"/>
                  </a:lnTo>
                  <a:lnTo>
                    <a:pt x="0" y="15557"/>
                  </a:lnTo>
                  <a:lnTo>
                    <a:pt x="1727" y="15557"/>
                  </a:lnTo>
                  <a:lnTo>
                    <a:pt x="1727" y="13830"/>
                  </a:lnTo>
                  <a:lnTo>
                    <a:pt x="3251" y="13830"/>
                  </a:lnTo>
                  <a:lnTo>
                    <a:pt x="3251" y="12103"/>
                  </a:lnTo>
                  <a:lnTo>
                    <a:pt x="1727" y="12103"/>
                  </a:lnTo>
                  <a:lnTo>
                    <a:pt x="1727" y="10375"/>
                  </a:lnTo>
                  <a:lnTo>
                    <a:pt x="3251" y="10375"/>
                  </a:lnTo>
                  <a:lnTo>
                    <a:pt x="3251" y="8648"/>
                  </a:lnTo>
                  <a:lnTo>
                    <a:pt x="1727" y="8648"/>
                  </a:lnTo>
                  <a:lnTo>
                    <a:pt x="1727" y="6921"/>
                  </a:lnTo>
                  <a:lnTo>
                    <a:pt x="3251" y="6921"/>
                  </a:lnTo>
                  <a:lnTo>
                    <a:pt x="3251" y="5194"/>
                  </a:lnTo>
                  <a:close/>
                </a:path>
                <a:path w="29209" h="15875">
                  <a:moveTo>
                    <a:pt x="3251" y="1727"/>
                  </a:moveTo>
                  <a:lnTo>
                    <a:pt x="1524" y="1727"/>
                  </a:lnTo>
                  <a:lnTo>
                    <a:pt x="1524" y="3454"/>
                  </a:lnTo>
                  <a:lnTo>
                    <a:pt x="3251" y="3454"/>
                  </a:lnTo>
                  <a:lnTo>
                    <a:pt x="3251" y="1727"/>
                  </a:lnTo>
                  <a:close/>
                </a:path>
                <a:path w="29209" h="15875">
                  <a:moveTo>
                    <a:pt x="6489" y="5194"/>
                  </a:moveTo>
                  <a:lnTo>
                    <a:pt x="4978" y="5194"/>
                  </a:lnTo>
                  <a:lnTo>
                    <a:pt x="4978" y="3467"/>
                  </a:lnTo>
                  <a:lnTo>
                    <a:pt x="3251" y="3467"/>
                  </a:lnTo>
                  <a:lnTo>
                    <a:pt x="3251" y="5194"/>
                  </a:lnTo>
                  <a:lnTo>
                    <a:pt x="4762" y="5194"/>
                  </a:lnTo>
                  <a:lnTo>
                    <a:pt x="4762" y="6921"/>
                  </a:lnTo>
                  <a:lnTo>
                    <a:pt x="3251" y="6921"/>
                  </a:lnTo>
                  <a:lnTo>
                    <a:pt x="3251" y="8648"/>
                  </a:lnTo>
                  <a:lnTo>
                    <a:pt x="4762" y="8648"/>
                  </a:lnTo>
                  <a:lnTo>
                    <a:pt x="4762" y="10375"/>
                  </a:lnTo>
                  <a:lnTo>
                    <a:pt x="3251" y="10375"/>
                  </a:lnTo>
                  <a:lnTo>
                    <a:pt x="3251" y="12103"/>
                  </a:lnTo>
                  <a:lnTo>
                    <a:pt x="4762" y="12103"/>
                  </a:lnTo>
                  <a:lnTo>
                    <a:pt x="4762" y="13830"/>
                  </a:lnTo>
                  <a:lnTo>
                    <a:pt x="3251" y="13830"/>
                  </a:lnTo>
                  <a:lnTo>
                    <a:pt x="3251" y="15557"/>
                  </a:lnTo>
                  <a:lnTo>
                    <a:pt x="4978" y="15557"/>
                  </a:lnTo>
                  <a:lnTo>
                    <a:pt x="4978" y="13830"/>
                  </a:lnTo>
                  <a:lnTo>
                    <a:pt x="6489" y="13830"/>
                  </a:lnTo>
                  <a:lnTo>
                    <a:pt x="6489" y="12103"/>
                  </a:lnTo>
                  <a:lnTo>
                    <a:pt x="4978" y="12103"/>
                  </a:lnTo>
                  <a:lnTo>
                    <a:pt x="4978" y="10375"/>
                  </a:lnTo>
                  <a:lnTo>
                    <a:pt x="6489" y="10375"/>
                  </a:lnTo>
                  <a:lnTo>
                    <a:pt x="6489" y="8648"/>
                  </a:lnTo>
                  <a:lnTo>
                    <a:pt x="4978" y="8648"/>
                  </a:lnTo>
                  <a:lnTo>
                    <a:pt x="4978" y="6921"/>
                  </a:lnTo>
                  <a:lnTo>
                    <a:pt x="6489" y="6921"/>
                  </a:lnTo>
                  <a:lnTo>
                    <a:pt x="6489" y="5194"/>
                  </a:lnTo>
                  <a:close/>
                </a:path>
                <a:path w="29209" h="15875">
                  <a:moveTo>
                    <a:pt x="6489" y="1727"/>
                  </a:moveTo>
                  <a:lnTo>
                    <a:pt x="4762" y="1727"/>
                  </a:lnTo>
                  <a:lnTo>
                    <a:pt x="4762" y="3454"/>
                  </a:lnTo>
                  <a:lnTo>
                    <a:pt x="6489" y="3454"/>
                  </a:lnTo>
                  <a:lnTo>
                    <a:pt x="6489" y="1727"/>
                  </a:lnTo>
                  <a:close/>
                </a:path>
                <a:path w="29209" h="15875">
                  <a:moveTo>
                    <a:pt x="9728" y="1727"/>
                  </a:moveTo>
                  <a:lnTo>
                    <a:pt x="8001" y="1727"/>
                  </a:lnTo>
                  <a:lnTo>
                    <a:pt x="8001" y="3454"/>
                  </a:lnTo>
                  <a:lnTo>
                    <a:pt x="9728" y="3454"/>
                  </a:lnTo>
                  <a:lnTo>
                    <a:pt x="9728" y="1727"/>
                  </a:lnTo>
                  <a:close/>
                </a:path>
                <a:path w="29209" h="15875">
                  <a:moveTo>
                    <a:pt x="11239" y="3467"/>
                  </a:moveTo>
                  <a:lnTo>
                    <a:pt x="9512" y="3467"/>
                  </a:lnTo>
                  <a:lnTo>
                    <a:pt x="9512" y="5194"/>
                  </a:lnTo>
                  <a:lnTo>
                    <a:pt x="9512" y="6921"/>
                  </a:lnTo>
                  <a:lnTo>
                    <a:pt x="9512" y="8648"/>
                  </a:lnTo>
                  <a:lnTo>
                    <a:pt x="9512" y="10375"/>
                  </a:lnTo>
                  <a:lnTo>
                    <a:pt x="9512" y="12103"/>
                  </a:lnTo>
                  <a:lnTo>
                    <a:pt x="8216" y="12103"/>
                  </a:lnTo>
                  <a:lnTo>
                    <a:pt x="8216" y="10375"/>
                  </a:lnTo>
                  <a:lnTo>
                    <a:pt x="9512" y="10375"/>
                  </a:lnTo>
                  <a:lnTo>
                    <a:pt x="9512" y="8648"/>
                  </a:lnTo>
                  <a:lnTo>
                    <a:pt x="8216" y="8648"/>
                  </a:lnTo>
                  <a:lnTo>
                    <a:pt x="8216" y="6921"/>
                  </a:lnTo>
                  <a:lnTo>
                    <a:pt x="9512" y="6921"/>
                  </a:lnTo>
                  <a:lnTo>
                    <a:pt x="9512" y="5194"/>
                  </a:lnTo>
                  <a:lnTo>
                    <a:pt x="8216" y="5194"/>
                  </a:lnTo>
                  <a:lnTo>
                    <a:pt x="8216" y="3467"/>
                  </a:lnTo>
                  <a:lnTo>
                    <a:pt x="6489" y="3467"/>
                  </a:lnTo>
                  <a:lnTo>
                    <a:pt x="6489" y="5194"/>
                  </a:lnTo>
                  <a:lnTo>
                    <a:pt x="8001" y="5194"/>
                  </a:lnTo>
                  <a:lnTo>
                    <a:pt x="8001" y="6921"/>
                  </a:lnTo>
                  <a:lnTo>
                    <a:pt x="6489" y="6921"/>
                  </a:lnTo>
                  <a:lnTo>
                    <a:pt x="6489" y="8648"/>
                  </a:lnTo>
                  <a:lnTo>
                    <a:pt x="8001" y="8648"/>
                  </a:lnTo>
                  <a:lnTo>
                    <a:pt x="8001" y="10375"/>
                  </a:lnTo>
                  <a:lnTo>
                    <a:pt x="6489" y="10375"/>
                  </a:lnTo>
                  <a:lnTo>
                    <a:pt x="6489" y="12103"/>
                  </a:lnTo>
                  <a:lnTo>
                    <a:pt x="8001" y="12103"/>
                  </a:lnTo>
                  <a:lnTo>
                    <a:pt x="8001" y="13830"/>
                  </a:lnTo>
                  <a:lnTo>
                    <a:pt x="6489" y="13830"/>
                  </a:lnTo>
                  <a:lnTo>
                    <a:pt x="6489" y="15557"/>
                  </a:lnTo>
                  <a:lnTo>
                    <a:pt x="8216" y="15557"/>
                  </a:lnTo>
                  <a:lnTo>
                    <a:pt x="8216" y="13830"/>
                  </a:lnTo>
                  <a:lnTo>
                    <a:pt x="9512" y="13830"/>
                  </a:lnTo>
                  <a:lnTo>
                    <a:pt x="9512" y="15557"/>
                  </a:lnTo>
                  <a:lnTo>
                    <a:pt x="11239" y="15557"/>
                  </a:lnTo>
                  <a:lnTo>
                    <a:pt x="11239" y="13830"/>
                  </a:lnTo>
                  <a:lnTo>
                    <a:pt x="9728" y="13830"/>
                  </a:lnTo>
                  <a:lnTo>
                    <a:pt x="9728" y="12103"/>
                  </a:lnTo>
                  <a:lnTo>
                    <a:pt x="11239" y="12103"/>
                  </a:lnTo>
                  <a:lnTo>
                    <a:pt x="11239" y="10375"/>
                  </a:lnTo>
                  <a:lnTo>
                    <a:pt x="9728" y="10375"/>
                  </a:lnTo>
                  <a:lnTo>
                    <a:pt x="9728" y="8648"/>
                  </a:lnTo>
                  <a:lnTo>
                    <a:pt x="11239" y="8648"/>
                  </a:lnTo>
                  <a:lnTo>
                    <a:pt x="11239" y="6921"/>
                  </a:lnTo>
                  <a:lnTo>
                    <a:pt x="9728" y="6921"/>
                  </a:lnTo>
                  <a:lnTo>
                    <a:pt x="9728" y="5194"/>
                  </a:lnTo>
                  <a:lnTo>
                    <a:pt x="11239" y="5194"/>
                  </a:lnTo>
                  <a:lnTo>
                    <a:pt x="11239" y="3467"/>
                  </a:lnTo>
                  <a:close/>
                </a:path>
                <a:path w="29209" h="15875">
                  <a:moveTo>
                    <a:pt x="12966" y="1727"/>
                  </a:moveTo>
                  <a:lnTo>
                    <a:pt x="11239" y="1727"/>
                  </a:lnTo>
                  <a:lnTo>
                    <a:pt x="11239" y="3454"/>
                  </a:lnTo>
                  <a:lnTo>
                    <a:pt x="12966" y="3454"/>
                  </a:lnTo>
                  <a:lnTo>
                    <a:pt x="12966" y="1727"/>
                  </a:lnTo>
                  <a:close/>
                </a:path>
                <a:path w="29209" h="15875">
                  <a:moveTo>
                    <a:pt x="14478" y="3467"/>
                  </a:moveTo>
                  <a:lnTo>
                    <a:pt x="12750" y="3467"/>
                  </a:lnTo>
                  <a:lnTo>
                    <a:pt x="12750" y="5194"/>
                  </a:lnTo>
                  <a:lnTo>
                    <a:pt x="11239" y="5194"/>
                  </a:lnTo>
                  <a:lnTo>
                    <a:pt x="11239" y="6921"/>
                  </a:lnTo>
                  <a:lnTo>
                    <a:pt x="12750" y="6921"/>
                  </a:lnTo>
                  <a:lnTo>
                    <a:pt x="12750" y="8648"/>
                  </a:lnTo>
                  <a:lnTo>
                    <a:pt x="11239" y="8648"/>
                  </a:lnTo>
                  <a:lnTo>
                    <a:pt x="11239" y="10375"/>
                  </a:lnTo>
                  <a:lnTo>
                    <a:pt x="12750" y="10375"/>
                  </a:lnTo>
                  <a:lnTo>
                    <a:pt x="12750" y="12103"/>
                  </a:lnTo>
                  <a:lnTo>
                    <a:pt x="11239" y="12103"/>
                  </a:lnTo>
                  <a:lnTo>
                    <a:pt x="11239" y="13830"/>
                  </a:lnTo>
                  <a:lnTo>
                    <a:pt x="12966" y="13830"/>
                  </a:lnTo>
                  <a:lnTo>
                    <a:pt x="12966" y="12103"/>
                  </a:lnTo>
                  <a:lnTo>
                    <a:pt x="14478" y="12103"/>
                  </a:lnTo>
                  <a:lnTo>
                    <a:pt x="14478" y="10375"/>
                  </a:lnTo>
                  <a:lnTo>
                    <a:pt x="12966" y="10375"/>
                  </a:lnTo>
                  <a:lnTo>
                    <a:pt x="12966" y="8648"/>
                  </a:lnTo>
                  <a:lnTo>
                    <a:pt x="14478" y="8648"/>
                  </a:lnTo>
                  <a:lnTo>
                    <a:pt x="14478" y="6921"/>
                  </a:lnTo>
                  <a:lnTo>
                    <a:pt x="12966" y="6921"/>
                  </a:lnTo>
                  <a:lnTo>
                    <a:pt x="12966" y="5194"/>
                  </a:lnTo>
                  <a:lnTo>
                    <a:pt x="14478" y="5194"/>
                  </a:lnTo>
                  <a:lnTo>
                    <a:pt x="14478" y="3467"/>
                  </a:lnTo>
                  <a:close/>
                </a:path>
                <a:path w="29209" h="15875">
                  <a:moveTo>
                    <a:pt x="16205" y="1727"/>
                  </a:moveTo>
                  <a:lnTo>
                    <a:pt x="14478" y="1727"/>
                  </a:lnTo>
                  <a:lnTo>
                    <a:pt x="14478" y="3454"/>
                  </a:lnTo>
                  <a:lnTo>
                    <a:pt x="16205" y="3454"/>
                  </a:lnTo>
                  <a:lnTo>
                    <a:pt x="16205" y="1727"/>
                  </a:lnTo>
                  <a:close/>
                </a:path>
                <a:path w="29209" h="15875">
                  <a:moveTo>
                    <a:pt x="19227" y="5194"/>
                  </a:moveTo>
                  <a:lnTo>
                    <a:pt x="17716" y="5194"/>
                  </a:lnTo>
                  <a:lnTo>
                    <a:pt x="17716" y="3467"/>
                  </a:lnTo>
                  <a:lnTo>
                    <a:pt x="17500" y="3467"/>
                  </a:lnTo>
                  <a:lnTo>
                    <a:pt x="17500" y="5194"/>
                  </a:lnTo>
                  <a:lnTo>
                    <a:pt x="17500" y="6921"/>
                  </a:lnTo>
                  <a:lnTo>
                    <a:pt x="17500" y="8648"/>
                  </a:lnTo>
                  <a:lnTo>
                    <a:pt x="17500" y="10375"/>
                  </a:lnTo>
                  <a:lnTo>
                    <a:pt x="16205" y="10375"/>
                  </a:lnTo>
                  <a:lnTo>
                    <a:pt x="16205" y="8648"/>
                  </a:lnTo>
                  <a:lnTo>
                    <a:pt x="17500" y="8648"/>
                  </a:lnTo>
                  <a:lnTo>
                    <a:pt x="17500" y="6921"/>
                  </a:lnTo>
                  <a:lnTo>
                    <a:pt x="16205" y="6921"/>
                  </a:lnTo>
                  <a:lnTo>
                    <a:pt x="16205" y="5194"/>
                  </a:lnTo>
                  <a:lnTo>
                    <a:pt x="17500" y="5194"/>
                  </a:lnTo>
                  <a:lnTo>
                    <a:pt x="17500" y="3467"/>
                  </a:lnTo>
                  <a:lnTo>
                    <a:pt x="15989" y="3467"/>
                  </a:lnTo>
                  <a:lnTo>
                    <a:pt x="15989" y="5194"/>
                  </a:lnTo>
                  <a:lnTo>
                    <a:pt x="14478" y="5194"/>
                  </a:lnTo>
                  <a:lnTo>
                    <a:pt x="14478" y="6921"/>
                  </a:lnTo>
                  <a:lnTo>
                    <a:pt x="15989" y="6921"/>
                  </a:lnTo>
                  <a:lnTo>
                    <a:pt x="15989" y="8648"/>
                  </a:lnTo>
                  <a:lnTo>
                    <a:pt x="14478" y="8648"/>
                  </a:lnTo>
                  <a:lnTo>
                    <a:pt x="14478" y="10375"/>
                  </a:lnTo>
                  <a:lnTo>
                    <a:pt x="15989" y="10375"/>
                  </a:lnTo>
                  <a:lnTo>
                    <a:pt x="15989" y="12103"/>
                  </a:lnTo>
                  <a:lnTo>
                    <a:pt x="14478" y="12103"/>
                  </a:lnTo>
                  <a:lnTo>
                    <a:pt x="14478" y="13830"/>
                  </a:lnTo>
                  <a:lnTo>
                    <a:pt x="16205" y="13830"/>
                  </a:lnTo>
                  <a:lnTo>
                    <a:pt x="16205" y="12103"/>
                  </a:lnTo>
                  <a:lnTo>
                    <a:pt x="17500" y="12103"/>
                  </a:lnTo>
                  <a:lnTo>
                    <a:pt x="17500" y="13830"/>
                  </a:lnTo>
                  <a:lnTo>
                    <a:pt x="19227" y="13830"/>
                  </a:lnTo>
                  <a:lnTo>
                    <a:pt x="19227" y="12103"/>
                  </a:lnTo>
                  <a:lnTo>
                    <a:pt x="17716" y="12103"/>
                  </a:lnTo>
                  <a:lnTo>
                    <a:pt x="17716" y="10375"/>
                  </a:lnTo>
                  <a:lnTo>
                    <a:pt x="19227" y="10375"/>
                  </a:lnTo>
                  <a:lnTo>
                    <a:pt x="19227" y="8648"/>
                  </a:lnTo>
                  <a:lnTo>
                    <a:pt x="17716" y="8648"/>
                  </a:lnTo>
                  <a:lnTo>
                    <a:pt x="17716" y="6921"/>
                  </a:lnTo>
                  <a:lnTo>
                    <a:pt x="19227" y="6921"/>
                  </a:lnTo>
                  <a:lnTo>
                    <a:pt x="19227" y="5194"/>
                  </a:lnTo>
                  <a:close/>
                </a:path>
                <a:path w="29209" h="15875">
                  <a:moveTo>
                    <a:pt x="19227" y="1727"/>
                  </a:moveTo>
                  <a:lnTo>
                    <a:pt x="17500" y="1727"/>
                  </a:lnTo>
                  <a:lnTo>
                    <a:pt x="17500" y="3454"/>
                  </a:lnTo>
                  <a:lnTo>
                    <a:pt x="19227" y="3454"/>
                  </a:lnTo>
                  <a:lnTo>
                    <a:pt x="19227" y="1727"/>
                  </a:lnTo>
                  <a:close/>
                </a:path>
                <a:path w="29209" h="15875">
                  <a:moveTo>
                    <a:pt x="22466" y="5194"/>
                  </a:moveTo>
                  <a:lnTo>
                    <a:pt x="20955" y="5194"/>
                  </a:lnTo>
                  <a:lnTo>
                    <a:pt x="20955" y="3467"/>
                  </a:lnTo>
                  <a:lnTo>
                    <a:pt x="19227" y="3467"/>
                  </a:lnTo>
                  <a:lnTo>
                    <a:pt x="19227" y="5194"/>
                  </a:lnTo>
                  <a:lnTo>
                    <a:pt x="20739" y="5194"/>
                  </a:lnTo>
                  <a:lnTo>
                    <a:pt x="20739" y="6921"/>
                  </a:lnTo>
                  <a:lnTo>
                    <a:pt x="19227" y="6921"/>
                  </a:lnTo>
                  <a:lnTo>
                    <a:pt x="19227" y="8648"/>
                  </a:lnTo>
                  <a:lnTo>
                    <a:pt x="20739" y="8648"/>
                  </a:lnTo>
                  <a:lnTo>
                    <a:pt x="20739" y="10375"/>
                  </a:lnTo>
                  <a:lnTo>
                    <a:pt x="19227" y="10375"/>
                  </a:lnTo>
                  <a:lnTo>
                    <a:pt x="19227" y="12103"/>
                  </a:lnTo>
                  <a:lnTo>
                    <a:pt x="20739" y="12103"/>
                  </a:lnTo>
                  <a:lnTo>
                    <a:pt x="20739" y="13830"/>
                  </a:lnTo>
                  <a:lnTo>
                    <a:pt x="22466" y="13830"/>
                  </a:lnTo>
                  <a:lnTo>
                    <a:pt x="22466" y="12103"/>
                  </a:lnTo>
                  <a:lnTo>
                    <a:pt x="20955" y="12103"/>
                  </a:lnTo>
                  <a:lnTo>
                    <a:pt x="20955" y="10375"/>
                  </a:lnTo>
                  <a:lnTo>
                    <a:pt x="22466" y="10375"/>
                  </a:lnTo>
                  <a:lnTo>
                    <a:pt x="22466" y="8648"/>
                  </a:lnTo>
                  <a:lnTo>
                    <a:pt x="20955" y="8648"/>
                  </a:lnTo>
                  <a:lnTo>
                    <a:pt x="20955" y="6921"/>
                  </a:lnTo>
                  <a:lnTo>
                    <a:pt x="22466" y="6921"/>
                  </a:lnTo>
                  <a:lnTo>
                    <a:pt x="22466" y="5194"/>
                  </a:lnTo>
                  <a:close/>
                </a:path>
                <a:path w="29209" h="15875">
                  <a:moveTo>
                    <a:pt x="22466" y="1727"/>
                  </a:moveTo>
                  <a:lnTo>
                    <a:pt x="20739" y="1727"/>
                  </a:lnTo>
                  <a:lnTo>
                    <a:pt x="20739" y="3454"/>
                  </a:lnTo>
                  <a:lnTo>
                    <a:pt x="22466" y="3454"/>
                  </a:lnTo>
                  <a:lnTo>
                    <a:pt x="22466" y="1727"/>
                  </a:lnTo>
                  <a:close/>
                </a:path>
                <a:path w="29209" h="15875">
                  <a:moveTo>
                    <a:pt x="25704" y="5194"/>
                  </a:moveTo>
                  <a:lnTo>
                    <a:pt x="24193" y="5194"/>
                  </a:lnTo>
                  <a:lnTo>
                    <a:pt x="24193" y="3467"/>
                  </a:lnTo>
                  <a:lnTo>
                    <a:pt x="22466" y="3467"/>
                  </a:lnTo>
                  <a:lnTo>
                    <a:pt x="22466" y="5194"/>
                  </a:lnTo>
                  <a:lnTo>
                    <a:pt x="23977" y="5194"/>
                  </a:lnTo>
                  <a:lnTo>
                    <a:pt x="23977" y="6921"/>
                  </a:lnTo>
                  <a:lnTo>
                    <a:pt x="22466" y="6921"/>
                  </a:lnTo>
                  <a:lnTo>
                    <a:pt x="22466" y="8648"/>
                  </a:lnTo>
                  <a:lnTo>
                    <a:pt x="23977" y="8648"/>
                  </a:lnTo>
                  <a:lnTo>
                    <a:pt x="23977" y="10375"/>
                  </a:lnTo>
                  <a:lnTo>
                    <a:pt x="22466" y="10375"/>
                  </a:lnTo>
                  <a:lnTo>
                    <a:pt x="22466" y="12103"/>
                  </a:lnTo>
                  <a:lnTo>
                    <a:pt x="23977" y="12103"/>
                  </a:lnTo>
                  <a:lnTo>
                    <a:pt x="23977" y="13830"/>
                  </a:lnTo>
                  <a:lnTo>
                    <a:pt x="25704" y="13830"/>
                  </a:lnTo>
                  <a:lnTo>
                    <a:pt x="25704" y="12103"/>
                  </a:lnTo>
                  <a:lnTo>
                    <a:pt x="24193" y="12103"/>
                  </a:lnTo>
                  <a:lnTo>
                    <a:pt x="24193" y="10375"/>
                  </a:lnTo>
                  <a:lnTo>
                    <a:pt x="25704" y="10375"/>
                  </a:lnTo>
                  <a:lnTo>
                    <a:pt x="25704" y="8648"/>
                  </a:lnTo>
                  <a:lnTo>
                    <a:pt x="24193" y="8648"/>
                  </a:lnTo>
                  <a:lnTo>
                    <a:pt x="24193" y="6921"/>
                  </a:lnTo>
                  <a:lnTo>
                    <a:pt x="25704" y="6921"/>
                  </a:lnTo>
                  <a:lnTo>
                    <a:pt x="25704" y="5194"/>
                  </a:lnTo>
                  <a:close/>
                </a:path>
                <a:path w="29209" h="15875">
                  <a:moveTo>
                    <a:pt x="25704" y="1727"/>
                  </a:moveTo>
                  <a:lnTo>
                    <a:pt x="23977" y="1727"/>
                  </a:lnTo>
                  <a:lnTo>
                    <a:pt x="23977" y="3454"/>
                  </a:lnTo>
                  <a:lnTo>
                    <a:pt x="25704" y="3454"/>
                  </a:lnTo>
                  <a:lnTo>
                    <a:pt x="25704" y="1727"/>
                  </a:lnTo>
                  <a:close/>
                </a:path>
                <a:path w="29209" h="15875">
                  <a:moveTo>
                    <a:pt x="29159" y="3467"/>
                  </a:moveTo>
                  <a:lnTo>
                    <a:pt x="28727" y="3467"/>
                  </a:lnTo>
                  <a:lnTo>
                    <a:pt x="28727" y="5194"/>
                  </a:lnTo>
                  <a:lnTo>
                    <a:pt x="28727" y="6921"/>
                  </a:lnTo>
                  <a:lnTo>
                    <a:pt x="28727" y="8648"/>
                  </a:lnTo>
                  <a:lnTo>
                    <a:pt x="28727" y="10375"/>
                  </a:lnTo>
                  <a:lnTo>
                    <a:pt x="28727" y="12103"/>
                  </a:lnTo>
                  <a:lnTo>
                    <a:pt x="27432" y="12103"/>
                  </a:lnTo>
                  <a:lnTo>
                    <a:pt x="27432" y="10375"/>
                  </a:lnTo>
                  <a:lnTo>
                    <a:pt x="28727" y="10375"/>
                  </a:lnTo>
                  <a:lnTo>
                    <a:pt x="28727" y="8648"/>
                  </a:lnTo>
                  <a:lnTo>
                    <a:pt x="27432" y="8648"/>
                  </a:lnTo>
                  <a:lnTo>
                    <a:pt x="27432" y="6921"/>
                  </a:lnTo>
                  <a:lnTo>
                    <a:pt x="28727" y="6921"/>
                  </a:lnTo>
                  <a:lnTo>
                    <a:pt x="28727" y="5194"/>
                  </a:lnTo>
                  <a:lnTo>
                    <a:pt x="27432" y="5194"/>
                  </a:lnTo>
                  <a:lnTo>
                    <a:pt x="27432" y="3467"/>
                  </a:lnTo>
                  <a:lnTo>
                    <a:pt x="25704" y="3467"/>
                  </a:lnTo>
                  <a:lnTo>
                    <a:pt x="25704" y="5194"/>
                  </a:lnTo>
                  <a:lnTo>
                    <a:pt x="27216" y="5194"/>
                  </a:lnTo>
                  <a:lnTo>
                    <a:pt x="27216" y="6921"/>
                  </a:lnTo>
                  <a:lnTo>
                    <a:pt x="25704" y="6921"/>
                  </a:lnTo>
                  <a:lnTo>
                    <a:pt x="25704" y="8648"/>
                  </a:lnTo>
                  <a:lnTo>
                    <a:pt x="27216" y="8648"/>
                  </a:lnTo>
                  <a:lnTo>
                    <a:pt x="27216" y="10375"/>
                  </a:lnTo>
                  <a:lnTo>
                    <a:pt x="25704" y="10375"/>
                  </a:lnTo>
                  <a:lnTo>
                    <a:pt x="25704" y="12103"/>
                  </a:lnTo>
                  <a:lnTo>
                    <a:pt x="27216" y="12103"/>
                  </a:lnTo>
                  <a:lnTo>
                    <a:pt x="27216" y="13830"/>
                  </a:lnTo>
                  <a:lnTo>
                    <a:pt x="28943" y="13830"/>
                  </a:lnTo>
                  <a:lnTo>
                    <a:pt x="28943" y="12103"/>
                  </a:lnTo>
                  <a:lnTo>
                    <a:pt x="29159" y="12103"/>
                  </a:lnTo>
                  <a:lnTo>
                    <a:pt x="29159" y="10375"/>
                  </a:lnTo>
                  <a:lnTo>
                    <a:pt x="28943" y="10375"/>
                  </a:lnTo>
                  <a:lnTo>
                    <a:pt x="28943" y="8648"/>
                  </a:lnTo>
                  <a:lnTo>
                    <a:pt x="29159" y="8648"/>
                  </a:lnTo>
                  <a:lnTo>
                    <a:pt x="29159" y="6921"/>
                  </a:lnTo>
                  <a:lnTo>
                    <a:pt x="28943" y="6921"/>
                  </a:lnTo>
                  <a:lnTo>
                    <a:pt x="28943" y="5194"/>
                  </a:lnTo>
                  <a:lnTo>
                    <a:pt x="29159" y="5194"/>
                  </a:lnTo>
                  <a:lnTo>
                    <a:pt x="29159" y="3467"/>
                  </a:lnTo>
                  <a:close/>
                </a:path>
                <a:path w="29209" h="15875">
                  <a:moveTo>
                    <a:pt x="29159" y="0"/>
                  </a:moveTo>
                  <a:lnTo>
                    <a:pt x="28727" y="0"/>
                  </a:lnTo>
                  <a:lnTo>
                    <a:pt x="28727" y="1727"/>
                  </a:lnTo>
                  <a:lnTo>
                    <a:pt x="27216" y="1727"/>
                  </a:lnTo>
                  <a:lnTo>
                    <a:pt x="27216"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8" name="object 608"/>
            <p:cNvSpPr/>
            <p:nvPr/>
          </p:nvSpPr>
          <p:spPr>
            <a:xfrm>
              <a:off x="7362355" y="5572696"/>
              <a:ext cx="29209" cy="13970"/>
            </a:xfrm>
            <a:custGeom>
              <a:avLst/>
              <a:gdLst/>
              <a:ahLst/>
              <a:cxnLst/>
              <a:rect l="l" t="t" r="r" b="b"/>
              <a:pathLst>
                <a:path w="29209" h="13970">
                  <a:moveTo>
                    <a:pt x="3251" y="11887"/>
                  </a:moveTo>
                  <a:lnTo>
                    <a:pt x="1524" y="11887"/>
                  </a:lnTo>
                  <a:lnTo>
                    <a:pt x="1524" y="13614"/>
                  </a:lnTo>
                  <a:lnTo>
                    <a:pt x="3251" y="13614"/>
                  </a:lnTo>
                  <a:lnTo>
                    <a:pt x="3251" y="11887"/>
                  </a:lnTo>
                  <a:close/>
                </a:path>
                <a:path w="29209" h="13970">
                  <a:moveTo>
                    <a:pt x="6489" y="11887"/>
                  </a:moveTo>
                  <a:lnTo>
                    <a:pt x="4762" y="11887"/>
                  </a:lnTo>
                  <a:lnTo>
                    <a:pt x="4762" y="13614"/>
                  </a:lnTo>
                  <a:lnTo>
                    <a:pt x="6489" y="13614"/>
                  </a:lnTo>
                  <a:lnTo>
                    <a:pt x="6489" y="11887"/>
                  </a:lnTo>
                  <a:close/>
                </a:path>
                <a:path w="29209" h="13970">
                  <a:moveTo>
                    <a:pt x="9728" y="11887"/>
                  </a:moveTo>
                  <a:lnTo>
                    <a:pt x="8001" y="11887"/>
                  </a:lnTo>
                  <a:lnTo>
                    <a:pt x="8001" y="13614"/>
                  </a:lnTo>
                  <a:lnTo>
                    <a:pt x="9728" y="13614"/>
                  </a:lnTo>
                  <a:lnTo>
                    <a:pt x="9728" y="11887"/>
                  </a:lnTo>
                  <a:close/>
                </a:path>
                <a:path w="29209" h="13970">
                  <a:moveTo>
                    <a:pt x="12966" y="11887"/>
                  </a:moveTo>
                  <a:lnTo>
                    <a:pt x="11239" y="11887"/>
                  </a:lnTo>
                  <a:lnTo>
                    <a:pt x="11239" y="13614"/>
                  </a:lnTo>
                  <a:lnTo>
                    <a:pt x="12966" y="13614"/>
                  </a:lnTo>
                  <a:lnTo>
                    <a:pt x="12966" y="11887"/>
                  </a:lnTo>
                  <a:close/>
                </a:path>
                <a:path w="29209" h="13970">
                  <a:moveTo>
                    <a:pt x="16205" y="11887"/>
                  </a:moveTo>
                  <a:lnTo>
                    <a:pt x="14478" y="11887"/>
                  </a:lnTo>
                  <a:lnTo>
                    <a:pt x="14478" y="13614"/>
                  </a:lnTo>
                  <a:lnTo>
                    <a:pt x="16205" y="13614"/>
                  </a:lnTo>
                  <a:lnTo>
                    <a:pt x="16205" y="11887"/>
                  </a:lnTo>
                  <a:close/>
                </a:path>
                <a:path w="29209" h="13970">
                  <a:moveTo>
                    <a:pt x="19227" y="11887"/>
                  </a:moveTo>
                  <a:lnTo>
                    <a:pt x="17500" y="11887"/>
                  </a:lnTo>
                  <a:lnTo>
                    <a:pt x="17500" y="13614"/>
                  </a:lnTo>
                  <a:lnTo>
                    <a:pt x="19227" y="13614"/>
                  </a:lnTo>
                  <a:lnTo>
                    <a:pt x="19227" y="11887"/>
                  </a:lnTo>
                  <a:close/>
                </a:path>
                <a:path w="29209" h="13970">
                  <a:moveTo>
                    <a:pt x="22466" y="11887"/>
                  </a:moveTo>
                  <a:lnTo>
                    <a:pt x="20739" y="11887"/>
                  </a:lnTo>
                  <a:lnTo>
                    <a:pt x="20739" y="13614"/>
                  </a:lnTo>
                  <a:lnTo>
                    <a:pt x="22466" y="13614"/>
                  </a:lnTo>
                  <a:lnTo>
                    <a:pt x="22466" y="11887"/>
                  </a:lnTo>
                  <a:close/>
                </a:path>
                <a:path w="29209" h="13970">
                  <a:moveTo>
                    <a:pt x="29159" y="0"/>
                  </a:moveTo>
                  <a:lnTo>
                    <a:pt x="28727" y="0"/>
                  </a:lnTo>
                  <a:lnTo>
                    <a:pt x="28727" y="1727"/>
                  </a:lnTo>
                  <a:lnTo>
                    <a:pt x="28727" y="3454"/>
                  </a:lnTo>
                  <a:lnTo>
                    <a:pt x="28727" y="4965"/>
                  </a:lnTo>
                  <a:lnTo>
                    <a:pt x="28727" y="6692"/>
                  </a:lnTo>
                  <a:lnTo>
                    <a:pt x="28727" y="8420"/>
                  </a:lnTo>
                  <a:lnTo>
                    <a:pt x="27432" y="8420"/>
                  </a:lnTo>
                  <a:lnTo>
                    <a:pt x="27432" y="6692"/>
                  </a:lnTo>
                  <a:lnTo>
                    <a:pt x="28727" y="6692"/>
                  </a:lnTo>
                  <a:lnTo>
                    <a:pt x="28727" y="4965"/>
                  </a:lnTo>
                  <a:lnTo>
                    <a:pt x="27432" y="4965"/>
                  </a:lnTo>
                  <a:lnTo>
                    <a:pt x="27432" y="3454"/>
                  </a:lnTo>
                  <a:lnTo>
                    <a:pt x="28727" y="3454"/>
                  </a:lnTo>
                  <a:lnTo>
                    <a:pt x="28727" y="1727"/>
                  </a:lnTo>
                  <a:lnTo>
                    <a:pt x="27432" y="1727"/>
                  </a:lnTo>
                  <a:lnTo>
                    <a:pt x="27432" y="0"/>
                  </a:lnTo>
                  <a:lnTo>
                    <a:pt x="25704" y="0"/>
                  </a:lnTo>
                  <a:lnTo>
                    <a:pt x="25704" y="1727"/>
                  </a:lnTo>
                  <a:lnTo>
                    <a:pt x="27216" y="1727"/>
                  </a:lnTo>
                  <a:lnTo>
                    <a:pt x="27216" y="3238"/>
                  </a:lnTo>
                  <a:lnTo>
                    <a:pt x="25704" y="3238"/>
                  </a:lnTo>
                  <a:lnTo>
                    <a:pt x="25704" y="1727"/>
                  </a:lnTo>
                  <a:lnTo>
                    <a:pt x="24193" y="1727"/>
                  </a:lnTo>
                  <a:lnTo>
                    <a:pt x="24193" y="0"/>
                  </a:lnTo>
                  <a:lnTo>
                    <a:pt x="22466" y="0"/>
                  </a:lnTo>
                  <a:lnTo>
                    <a:pt x="22466" y="1727"/>
                  </a:lnTo>
                  <a:lnTo>
                    <a:pt x="23977" y="1727"/>
                  </a:lnTo>
                  <a:lnTo>
                    <a:pt x="23977" y="3238"/>
                  </a:lnTo>
                  <a:lnTo>
                    <a:pt x="22466" y="3238"/>
                  </a:lnTo>
                  <a:lnTo>
                    <a:pt x="22466" y="1727"/>
                  </a:lnTo>
                  <a:lnTo>
                    <a:pt x="20955" y="1727"/>
                  </a:lnTo>
                  <a:lnTo>
                    <a:pt x="20955" y="0"/>
                  </a:lnTo>
                  <a:lnTo>
                    <a:pt x="19227" y="0"/>
                  </a:lnTo>
                  <a:lnTo>
                    <a:pt x="19227" y="1727"/>
                  </a:lnTo>
                  <a:lnTo>
                    <a:pt x="20739" y="1727"/>
                  </a:lnTo>
                  <a:lnTo>
                    <a:pt x="20739" y="3238"/>
                  </a:lnTo>
                  <a:lnTo>
                    <a:pt x="19227" y="3238"/>
                  </a:lnTo>
                  <a:lnTo>
                    <a:pt x="19227" y="1727"/>
                  </a:lnTo>
                  <a:lnTo>
                    <a:pt x="17716" y="1727"/>
                  </a:lnTo>
                  <a:lnTo>
                    <a:pt x="17716" y="0"/>
                  </a:lnTo>
                  <a:lnTo>
                    <a:pt x="17500" y="0"/>
                  </a:lnTo>
                  <a:lnTo>
                    <a:pt x="17500" y="1727"/>
                  </a:lnTo>
                  <a:lnTo>
                    <a:pt x="17500" y="3238"/>
                  </a:lnTo>
                  <a:lnTo>
                    <a:pt x="17500" y="4965"/>
                  </a:lnTo>
                  <a:lnTo>
                    <a:pt x="17500" y="6692"/>
                  </a:lnTo>
                  <a:lnTo>
                    <a:pt x="17500" y="8420"/>
                  </a:lnTo>
                  <a:lnTo>
                    <a:pt x="17500" y="10147"/>
                  </a:lnTo>
                  <a:lnTo>
                    <a:pt x="16205" y="10147"/>
                  </a:lnTo>
                  <a:lnTo>
                    <a:pt x="16205" y="8420"/>
                  </a:lnTo>
                  <a:lnTo>
                    <a:pt x="17500" y="8420"/>
                  </a:lnTo>
                  <a:lnTo>
                    <a:pt x="17500" y="6692"/>
                  </a:lnTo>
                  <a:lnTo>
                    <a:pt x="16205" y="6692"/>
                  </a:lnTo>
                  <a:lnTo>
                    <a:pt x="16205" y="4965"/>
                  </a:lnTo>
                  <a:lnTo>
                    <a:pt x="17500" y="4965"/>
                  </a:lnTo>
                  <a:lnTo>
                    <a:pt x="17500" y="3238"/>
                  </a:lnTo>
                  <a:lnTo>
                    <a:pt x="16205" y="3238"/>
                  </a:lnTo>
                  <a:lnTo>
                    <a:pt x="16205" y="1727"/>
                  </a:lnTo>
                  <a:lnTo>
                    <a:pt x="17500" y="1727"/>
                  </a:lnTo>
                  <a:lnTo>
                    <a:pt x="17500" y="0"/>
                  </a:lnTo>
                  <a:lnTo>
                    <a:pt x="15989" y="0"/>
                  </a:lnTo>
                  <a:lnTo>
                    <a:pt x="15989" y="1727"/>
                  </a:lnTo>
                  <a:lnTo>
                    <a:pt x="14478" y="1727"/>
                  </a:lnTo>
                  <a:lnTo>
                    <a:pt x="14478" y="3238"/>
                  </a:lnTo>
                  <a:lnTo>
                    <a:pt x="12966" y="3238"/>
                  </a:lnTo>
                  <a:lnTo>
                    <a:pt x="12966" y="1727"/>
                  </a:lnTo>
                  <a:lnTo>
                    <a:pt x="14478" y="1727"/>
                  </a:lnTo>
                  <a:lnTo>
                    <a:pt x="14478" y="0"/>
                  </a:lnTo>
                  <a:lnTo>
                    <a:pt x="12750" y="0"/>
                  </a:lnTo>
                  <a:lnTo>
                    <a:pt x="12750" y="1727"/>
                  </a:lnTo>
                  <a:lnTo>
                    <a:pt x="11239" y="1727"/>
                  </a:lnTo>
                  <a:lnTo>
                    <a:pt x="11239" y="3238"/>
                  </a:lnTo>
                  <a:lnTo>
                    <a:pt x="9728" y="3238"/>
                  </a:lnTo>
                  <a:lnTo>
                    <a:pt x="9728" y="1727"/>
                  </a:lnTo>
                  <a:lnTo>
                    <a:pt x="11239" y="1727"/>
                  </a:lnTo>
                  <a:lnTo>
                    <a:pt x="11239" y="0"/>
                  </a:lnTo>
                  <a:lnTo>
                    <a:pt x="9512" y="0"/>
                  </a:lnTo>
                  <a:lnTo>
                    <a:pt x="9512" y="1727"/>
                  </a:lnTo>
                  <a:lnTo>
                    <a:pt x="9512" y="3454"/>
                  </a:lnTo>
                  <a:lnTo>
                    <a:pt x="9512" y="4965"/>
                  </a:lnTo>
                  <a:lnTo>
                    <a:pt x="9512" y="6692"/>
                  </a:lnTo>
                  <a:lnTo>
                    <a:pt x="9512" y="8420"/>
                  </a:lnTo>
                  <a:lnTo>
                    <a:pt x="8216" y="8420"/>
                  </a:lnTo>
                  <a:lnTo>
                    <a:pt x="8216" y="6692"/>
                  </a:lnTo>
                  <a:lnTo>
                    <a:pt x="9512" y="6692"/>
                  </a:lnTo>
                  <a:lnTo>
                    <a:pt x="9512" y="4965"/>
                  </a:lnTo>
                  <a:lnTo>
                    <a:pt x="8216" y="4965"/>
                  </a:lnTo>
                  <a:lnTo>
                    <a:pt x="8216" y="3454"/>
                  </a:lnTo>
                  <a:lnTo>
                    <a:pt x="9512" y="3454"/>
                  </a:lnTo>
                  <a:lnTo>
                    <a:pt x="9512" y="1727"/>
                  </a:lnTo>
                  <a:lnTo>
                    <a:pt x="8001" y="1727"/>
                  </a:lnTo>
                  <a:lnTo>
                    <a:pt x="8001" y="3238"/>
                  </a:lnTo>
                  <a:lnTo>
                    <a:pt x="6489" y="3238"/>
                  </a:lnTo>
                  <a:lnTo>
                    <a:pt x="6489" y="1727"/>
                  </a:lnTo>
                  <a:lnTo>
                    <a:pt x="4762" y="1727"/>
                  </a:lnTo>
                  <a:lnTo>
                    <a:pt x="4762" y="3238"/>
                  </a:lnTo>
                  <a:lnTo>
                    <a:pt x="3251" y="3238"/>
                  </a:lnTo>
                  <a:lnTo>
                    <a:pt x="3251" y="1727"/>
                  </a:lnTo>
                  <a:lnTo>
                    <a:pt x="1524" y="1727"/>
                  </a:lnTo>
                  <a:lnTo>
                    <a:pt x="1524" y="3238"/>
                  </a:lnTo>
                  <a:lnTo>
                    <a:pt x="0" y="3238"/>
                  </a:lnTo>
                  <a:lnTo>
                    <a:pt x="0" y="4965"/>
                  </a:lnTo>
                  <a:lnTo>
                    <a:pt x="1524" y="4965"/>
                  </a:lnTo>
                  <a:lnTo>
                    <a:pt x="1524" y="6692"/>
                  </a:lnTo>
                  <a:lnTo>
                    <a:pt x="0" y="6692"/>
                  </a:lnTo>
                  <a:lnTo>
                    <a:pt x="0" y="8420"/>
                  </a:lnTo>
                  <a:lnTo>
                    <a:pt x="1524" y="8420"/>
                  </a:lnTo>
                  <a:lnTo>
                    <a:pt x="1524" y="10147"/>
                  </a:lnTo>
                  <a:lnTo>
                    <a:pt x="0" y="10147"/>
                  </a:lnTo>
                  <a:lnTo>
                    <a:pt x="0" y="11874"/>
                  </a:lnTo>
                  <a:lnTo>
                    <a:pt x="1727" y="11874"/>
                  </a:lnTo>
                  <a:lnTo>
                    <a:pt x="1727" y="10147"/>
                  </a:lnTo>
                  <a:lnTo>
                    <a:pt x="3251" y="10147"/>
                  </a:lnTo>
                  <a:lnTo>
                    <a:pt x="3251" y="8420"/>
                  </a:lnTo>
                  <a:lnTo>
                    <a:pt x="1727" y="8420"/>
                  </a:lnTo>
                  <a:lnTo>
                    <a:pt x="1727" y="6692"/>
                  </a:lnTo>
                  <a:lnTo>
                    <a:pt x="3251" y="6692"/>
                  </a:lnTo>
                  <a:lnTo>
                    <a:pt x="3251" y="4965"/>
                  </a:lnTo>
                  <a:lnTo>
                    <a:pt x="1727" y="4965"/>
                  </a:lnTo>
                  <a:lnTo>
                    <a:pt x="1727" y="3454"/>
                  </a:lnTo>
                  <a:lnTo>
                    <a:pt x="3251" y="3454"/>
                  </a:lnTo>
                  <a:lnTo>
                    <a:pt x="3251" y="4965"/>
                  </a:lnTo>
                  <a:lnTo>
                    <a:pt x="4762" y="4965"/>
                  </a:lnTo>
                  <a:lnTo>
                    <a:pt x="4762" y="6692"/>
                  </a:lnTo>
                  <a:lnTo>
                    <a:pt x="3251" y="6692"/>
                  </a:lnTo>
                  <a:lnTo>
                    <a:pt x="3251" y="8420"/>
                  </a:lnTo>
                  <a:lnTo>
                    <a:pt x="4762" y="8420"/>
                  </a:lnTo>
                  <a:lnTo>
                    <a:pt x="4762" y="10147"/>
                  </a:lnTo>
                  <a:lnTo>
                    <a:pt x="3251" y="10147"/>
                  </a:lnTo>
                  <a:lnTo>
                    <a:pt x="3251" y="11874"/>
                  </a:lnTo>
                  <a:lnTo>
                    <a:pt x="4978" y="11874"/>
                  </a:lnTo>
                  <a:lnTo>
                    <a:pt x="4978" y="10147"/>
                  </a:lnTo>
                  <a:lnTo>
                    <a:pt x="6489" y="10147"/>
                  </a:lnTo>
                  <a:lnTo>
                    <a:pt x="6489" y="8420"/>
                  </a:lnTo>
                  <a:lnTo>
                    <a:pt x="4978" y="8420"/>
                  </a:lnTo>
                  <a:lnTo>
                    <a:pt x="4978" y="6692"/>
                  </a:lnTo>
                  <a:lnTo>
                    <a:pt x="6489" y="6692"/>
                  </a:lnTo>
                  <a:lnTo>
                    <a:pt x="6489" y="4965"/>
                  </a:lnTo>
                  <a:lnTo>
                    <a:pt x="4978" y="4965"/>
                  </a:lnTo>
                  <a:lnTo>
                    <a:pt x="4978" y="3454"/>
                  </a:lnTo>
                  <a:lnTo>
                    <a:pt x="6489" y="3454"/>
                  </a:lnTo>
                  <a:lnTo>
                    <a:pt x="6489" y="4965"/>
                  </a:lnTo>
                  <a:lnTo>
                    <a:pt x="8001" y="4965"/>
                  </a:lnTo>
                  <a:lnTo>
                    <a:pt x="8001" y="6692"/>
                  </a:lnTo>
                  <a:lnTo>
                    <a:pt x="6489" y="6692"/>
                  </a:lnTo>
                  <a:lnTo>
                    <a:pt x="6489" y="8420"/>
                  </a:lnTo>
                  <a:lnTo>
                    <a:pt x="8001" y="8420"/>
                  </a:lnTo>
                  <a:lnTo>
                    <a:pt x="8001" y="10147"/>
                  </a:lnTo>
                  <a:lnTo>
                    <a:pt x="6489" y="10147"/>
                  </a:lnTo>
                  <a:lnTo>
                    <a:pt x="6489" y="11874"/>
                  </a:lnTo>
                  <a:lnTo>
                    <a:pt x="8216" y="11874"/>
                  </a:lnTo>
                  <a:lnTo>
                    <a:pt x="8216" y="10147"/>
                  </a:lnTo>
                  <a:lnTo>
                    <a:pt x="9512" y="10147"/>
                  </a:lnTo>
                  <a:lnTo>
                    <a:pt x="9512" y="11874"/>
                  </a:lnTo>
                  <a:lnTo>
                    <a:pt x="11239" y="11874"/>
                  </a:lnTo>
                  <a:lnTo>
                    <a:pt x="11239" y="10147"/>
                  </a:lnTo>
                  <a:lnTo>
                    <a:pt x="9728" y="10147"/>
                  </a:lnTo>
                  <a:lnTo>
                    <a:pt x="9728" y="8420"/>
                  </a:lnTo>
                  <a:lnTo>
                    <a:pt x="11239" y="8420"/>
                  </a:lnTo>
                  <a:lnTo>
                    <a:pt x="11239" y="6692"/>
                  </a:lnTo>
                  <a:lnTo>
                    <a:pt x="9728" y="6692"/>
                  </a:lnTo>
                  <a:lnTo>
                    <a:pt x="9728" y="4965"/>
                  </a:lnTo>
                  <a:lnTo>
                    <a:pt x="11239" y="4965"/>
                  </a:lnTo>
                  <a:lnTo>
                    <a:pt x="11239" y="3454"/>
                  </a:lnTo>
                  <a:lnTo>
                    <a:pt x="12750" y="3454"/>
                  </a:lnTo>
                  <a:lnTo>
                    <a:pt x="12750" y="4965"/>
                  </a:lnTo>
                  <a:lnTo>
                    <a:pt x="11239" y="4965"/>
                  </a:lnTo>
                  <a:lnTo>
                    <a:pt x="11239" y="6692"/>
                  </a:lnTo>
                  <a:lnTo>
                    <a:pt x="12750" y="6692"/>
                  </a:lnTo>
                  <a:lnTo>
                    <a:pt x="12750" y="8420"/>
                  </a:lnTo>
                  <a:lnTo>
                    <a:pt x="11239" y="8420"/>
                  </a:lnTo>
                  <a:lnTo>
                    <a:pt x="11239" y="10147"/>
                  </a:lnTo>
                  <a:lnTo>
                    <a:pt x="12750" y="10147"/>
                  </a:lnTo>
                  <a:lnTo>
                    <a:pt x="12750" y="11874"/>
                  </a:lnTo>
                  <a:lnTo>
                    <a:pt x="14478" y="11874"/>
                  </a:lnTo>
                  <a:lnTo>
                    <a:pt x="14478" y="10147"/>
                  </a:lnTo>
                  <a:lnTo>
                    <a:pt x="12966" y="10147"/>
                  </a:lnTo>
                  <a:lnTo>
                    <a:pt x="12966" y="8420"/>
                  </a:lnTo>
                  <a:lnTo>
                    <a:pt x="14478" y="8420"/>
                  </a:lnTo>
                  <a:lnTo>
                    <a:pt x="14478" y="6692"/>
                  </a:lnTo>
                  <a:lnTo>
                    <a:pt x="12966" y="6692"/>
                  </a:lnTo>
                  <a:lnTo>
                    <a:pt x="12966" y="4965"/>
                  </a:lnTo>
                  <a:lnTo>
                    <a:pt x="14478" y="4965"/>
                  </a:lnTo>
                  <a:lnTo>
                    <a:pt x="14478" y="3454"/>
                  </a:lnTo>
                  <a:lnTo>
                    <a:pt x="15989" y="3454"/>
                  </a:lnTo>
                  <a:lnTo>
                    <a:pt x="15989" y="4965"/>
                  </a:lnTo>
                  <a:lnTo>
                    <a:pt x="14478" y="4965"/>
                  </a:lnTo>
                  <a:lnTo>
                    <a:pt x="14478" y="6692"/>
                  </a:lnTo>
                  <a:lnTo>
                    <a:pt x="15989" y="6692"/>
                  </a:lnTo>
                  <a:lnTo>
                    <a:pt x="15989" y="8420"/>
                  </a:lnTo>
                  <a:lnTo>
                    <a:pt x="14478" y="8420"/>
                  </a:lnTo>
                  <a:lnTo>
                    <a:pt x="14478" y="10147"/>
                  </a:lnTo>
                  <a:lnTo>
                    <a:pt x="15989" y="10147"/>
                  </a:lnTo>
                  <a:lnTo>
                    <a:pt x="15989" y="11874"/>
                  </a:lnTo>
                  <a:lnTo>
                    <a:pt x="17716" y="11874"/>
                  </a:lnTo>
                  <a:lnTo>
                    <a:pt x="17716" y="10147"/>
                  </a:lnTo>
                  <a:lnTo>
                    <a:pt x="19227" y="10147"/>
                  </a:lnTo>
                  <a:lnTo>
                    <a:pt x="19227" y="8420"/>
                  </a:lnTo>
                  <a:lnTo>
                    <a:pt x="17716" y="8420"/>
                  </a:lnTo>
                  <a:lnTo>
                    <a:pt x="17716" y="6692"/>
                  </a:lnTo>
                  <a:lnTo>
                    <a:pt x="19227" y="6692"/>
                  </a:lnTo>
                  <a:lnTo>
                    <a:pt x="19227" y="4965"/>
                  </a:lnTo>
                  <a:lnTo>
                    <a:pt x="17716" y="4965"/>
                  </a:lnTo>
                  <a:lnTo>
                    <a:pt x="17716" y="3454"/>
                  </a:lnTo>
                  <a:lnTo>
                    <a:pt x="19227" y="3454"/>
                  </a:lnTo>
                  <a:lnTo>
                    <a:pt x="19227" y="4965"/>
                  </a:lnTo>
                  <a:lnTo>
                    <a:pt x="20739" y="4965"/>
                  </a:lnTo>
                  <a:lnTo>
                    <a:pt x="20739" y="6692"/>
                  </a:lnTo>
                  <a:lnTo>
                    <a:pt x="19227" y="6692"/>
                  </a:lnTo>
                  <a:lnTo>
                    <a:pt x="19227" y="8420"/>
                  </a:lnTo>
                  <a:lnTo>
                    <a:pt x="20739" y="8420"/>
                  </a:lnTo>
                  <a:lnTo>
                    <a:pt x="20739" y="10147"/>
                  </a:lnTo>
                  <a:lnTo>
                    <a:pt x="19227" y="10147"/>
                  </a:lnTo>
                  <a:lnTo>
                    <a:pt x="19227" y="11874"/>
                  </a:lnTo>
                  <a:lnTo>
                    <a:pt x="20955" y="11874"/>
                  </a:lnTo>
                  <a:lnTo>
                    <a:pt x="20955" y="10147"/>
                  </a:lnTo>
                  <a:lnTo>
                    <a:pt x="22466" y="10147"/>
                  </a:lnTo>
                  <a:lnTo>
                    <a:pt x="22466" y="8420"/>
                  </a:lnTo>
                  <a:lnTo>
                    <a:pt x="20955" y="8420"/>
                  </a:lnTo>
                  <a:lnTo>
                    <a:pt x="20955" y="6692"/>
                  </a:lnTo>
                  <a:lnTo>
                    <a:pt x="22466" y="6692"/>
                  </a:lnTo>
                  <a:lnTo>
                    <a:pt x="22466" y="4965"/>
                  </a:lnTo>
                  <a:lnTo>
                    <a:pt x="20955" y="4965"/>
                  </a:lnTo>
                  <a:lnTo>
                    <a:pt x="20955" y="3454"/>
                  </a:lnTo>
                  <a:lnTo>
                    <a:pt x="22466" y="3454"/>
                  </a:lnTo>
                  <a:lnTo>
                    <a:pt x="22466" y="4965"/>
                  </a:lnTo>
                  <a:lnTo>
                    <a:pt x="23977" y="4965"/>
                  </a:lnTo>
                  <a:lnTo>
                    <a:pt x="23977" y="6692"/>
                  </a:lnTo>
                  <a:lnTo>
                    <a:pt x="22466" y="6692"/>
                  </a:lnTo>
                  <a:lnTo>
                    <a:pt x="22466" y="8420"/>
                  </a:lnTo>
                  <a:lnTo>
                    <a:pt x="23977" y="8420"/>
                  </a:lnTo>
                  <a:lnTo>
                    <a:pt x="23977" y="10147"/>
                  </a:lnTo>
                  <a:lnTo>
                    <a:pt x="22466" y="10147"/>
                  </a:lnTo>
                  <a:lnTo>
                    <a:pt x="22466" y="11874"/>
                  </a:lnTo>
                  <a:lnTo>
                    <a:pt x="24193" y="11874"/>
                  </a:lnTo>
                  <a:lnTo>
                    <a:pt x="24193" y="10147"/>
                  </a:lnTo>
                  <a:lnTo>
                    <a:pt x="25704" y="10147"/>
                  </a:lnTo>
                  <a:lnTo>
                    <a:pt x="25704" y="8420"/>
                  </a:lnTo>
                  <a:lnTo>
                    <a:pt x="24193" y="8420"/>
                  </a:lnTo>
                  <a:lnTo>
                    <a:pt x="24193" y="6692"/>
                  </a:lnTo>
                  <a:lnTo>
                    <a:pt x="25704" y="6692"/>
                  </a:lnTo>
                  <a:lnTo>
                    <a:pt x="25704" y="4965"/>
                  </a:lnTo>
                  <a:lnTo>
                    <a:pt x="24193" y="4965"/>
                  </a:lnTo>
                  <a:lnTo>
                    <a:pt x="24193" y="3454"/>
                  </a:lnTo>
                  <a:lnTo>
                    <a:pt x="25704" y="3454"/>
                  </a:lnTo>
                  <a:lnTo>
                    <a:pt x="25704" y="4965"/>
                  </a:lnTo>
                  <a:lnTo>
                    <a:pt x="27216" y="4965"/>
                  </a:lnTo>
                  <a:lnTo>
                    <a:pt x="27216" y="6692"/>
                  </a:lnTo>
                  <a:lnTo>
                    <a:pt x="25704" y="6692"/>
                  </a:lnTo>
                  <a:lnTo>
                    <a:pt x="25704" y="8420"/>
                  </a:lnTo>
                  <a:lnTo>
                    <a:pt x="27216" y="8420"/>
                  </a:lnTo>
                  <a:lnTo>
                    <a:pt x="27216" y="10147"/>
                  </a:lnTo>
                  <a:lnTo>
                    <a:pt x="25704" y="10147"/>
                  </a:lnTo>
                  <a:lnTo>
                    <a:pt x="25704" y="11874"/>
                  </a:lnTo>
                  <a:lnTo>
                    <a:pt x="27432" y="11874"/>
                  </a:lnTo>
                  <a:lnTo>
                    <a:pt x="27432" y="10147"/>
                  </a:lnTo>
                  <a:lnTo>
                    <a:pt x="28727" y="10147"/>
                  </a:lnTo>
                  <a:lnTo>
                    <a:pt x="28727" y="11874"/>
                  </a:lnTo>
                  <a:lnTo>
                    <a:pt x="29159" y="11874"/>
                  </a:lnTo>
                  <a:lnTo>
                    <a:pt x="29159" y="10147"/>
                  </a:lnTo>
                  <a:lnTo>
                    <a:pt x="28943" y="10147"/>
                  </a:lnTo>
                  <a:lnTo>
                    <a:pt x="28943" y="8420"/>
                  </a:lnTo>
                  <a:lnTo>
                    <a:pt x="29159" y="8420"/>
                  </a:lnTo>
                  <a:lnTo>
                    <a:pt x="29159" y="6692"/>
                  </a:lnTo>
                  <a:lnTo>
                    <a:pt x="28943" y="6692"/>
                  </a:lnTo>
                  <a:lnTo>
                    <a:pt x="28943" y="4965"/>
                  </a:lnTo>
                  <a:lnTo>
                    <a:pt x="29159" y="4965"/>
                  </a:lnTo>
                  <a:lnTo>
                    <a:pt x="29159" y="3238"/>
                  </a:lnTo>
                  <a:lnTo>
                    <a:pt x="28943" y="3238"/>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9" name="object 609"/>
            <p:cNvSpPr/>
            <p:nvPr/>
          </p:nvSpPr>
          <p:spPr>
            <a:xfrm>
              <a:off x="7362355" y="5584583"/>
              <a:ext cx="29209" cy="15875"/>
            </a:xfrm>
            <a:custGeom>
              <a:avLst/>
              <a:gdLst/>
              <a:ahLst/>
              <a:cxnLst/>
              <a:rect l="l" t="t" r="r" b="b"/>
              <a:pathLst>
                <a:path w="29209" h="15875">
                  <a:moveTo>
                    <a:pt x="29159" y="1727"/>
                  </a:moveTo>
                  <a:lnTo>
                    <a:pt x="28943" y="1727"/>
                  </a:lnTo>
                  <a:lnTo>
                    <a:pt x="28943" y="0"/>
                  </a:lnTo>
                  <a:lnTo>
                    <a:pt x="28727" y="0"/>
                  </a:lnTo>
                  <a:lnTo>
                    <a:pt x="28727" y="10147"/>
                  </a:lnTo>
                  <a:lnTo>
                    <a:pt x="27432" y="10147"/>
                  </a:lnTo>
                  <a:lnTo>
                    <a:pt x="27432" y="8636"/>
                  </a:lnTo>
                  <a:lnTo>
                    <a:pt x="28727" y="8636"/>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5704" y="8636"/>
                  </a:lnTo>
                  <a:lnTo>
                    <a:pt x="25704" y="10147"/>
                  </a:lnTo>
                  <a:lnTo>
                    <a:pt x="24193" y="10147"/>
                  </a:lnTo>
                  <a:lnTo>
                    <a:pt x="24193"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2466" y="8636"/>
                  </a:lnTo>
                  <a:lnTo>
                    <a:pt x="22466" y="10147"/>
                  </a:lnTo>
                  <a:lnTo>
                    <a:pt x="20955" y="10147"/>
                  </a:lnTo>
                  <a:lnTo>
                    <a:pt x="20955"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19227" y="8636"/>
                  </a:lnTo>
                  <a:lnTo>
                    <a:pt x="19227" y="10147"/>
                  </a:lnTo>
                  <a:lnTo>
                    <a:pt x="17716" y="10147"/>
                  </a:lnTo>
                  <a:lnTo>
                    <a:pt x="17716" y="8636"/>
                  </a:lnTo>
                  <a:lnTo>
                    <a:pt x="19227" y="8636"/>
                  </a:lnTo>
                  <a:lnTo>
                    <a:pt x="19227" y="6908"/>
                  </a:lnTo>
                  <a:lnTo>
                    <a:pt x="17716" y="6908"/>
                  </a:lnTo>
                  <a:lnTo>
                    <a:pt x="17716" y="5181"/>
                  </a:lnTo>
                  <a:lnTo>
                    <a:pt x="19227" y="5181"/>
                  </a:lnTo>
                  <a:lnTo>
                    <a:pt x="19227" y="3454"/>
                  </a:lnTo>
                  <a:lnTo>
                    <a:pt x="17716" y="3454"/>
                  </a:lnTo>
                  <a:lnTo>
                    <a:pt x="17716" y="1727"/>
                  </a:lnTo>
                  <a:lnTo>
                    <a:pt x="17500" y="1727"/>
                  </a:lnTo>
                  <a:lnTo>
                    <a:pt x="17500" y="11874"/>
                  </a:lnTo>
                  <a:lnTo>
                    <a:pt x="16205" y="11874"/>
                  </a:lnTo>
                  <a:lnTo>
                    <a:pt x="16205" y="10363"/>
                  </a:lnTo>
                  <a:lnTo>
                    <a:pt x="17500" y="10363"/>
                  </a:lnTo>
                  <a:lnTo>
                    <a:pt x="17500" y="8636"/>
                  </a:lnTo>
                  <a:lnTo>
                    <a:pt x="16205" y="8636"/>
                  </a:lnTo>
                  <a:lnTo>
                    <a:pt x="16205" y="6908"/>
                  </a:lnTo>
                  <a:lnTo>
                    <a:pt x="17500" y="6908"/>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4478" y="6908"/>
                  </a:lnTo>
                  <a:lnTo>
                    <a:pt x="14478" y="8636"/>
                  </a:lnTo>
                  <a:lnTo>
                    <a:pt x="15989" y="8636"/>
                  </a:lnTo>
                  <a:lnTo>
                    <a:pt x="15989" y="10147"/>
                  </a:lnTo>
                  <a:lnTo>
                    <a:pt x="14478" y="10147"/>
                  </a:lnTo>
                  <a:lnTo>
                    <a:pt x="14478" y="8636"/>
                  </a:lnTo>
                  <a:lnTo>
                    <a:pt x="12966" y="8636"/>
                  </a:lnTo>
                  <a:lnTo>
                    <a:pt x="12966" y="6908"/>
                  </a:lnTo>
                  <a:lnTo>
                    <a:pt x="14478" y="6908"/>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908"/>
                  </a:lnTo>
                  <a:lnTo>
                    <a:pt x="11239" y="6908"/>
                  </a:lnTo>
                  <a:lnTo>
                    <a:pt x="11239" y="8636"/>
                  </a:lnTo>
                  <a:lnTo>
                    <a:pt x="12750" y="8636"/>
                  </a:lnTo>
                  <a:lnTo>
                    <a:pt x="12750" y="10147"/>
                  </a:lnTo>
                  <a:lnTo>
                    <a:pt x="11239" y="10147"/>
                  </a:lnTo>
                  <a:lnTo>
                    <a:pt x="11239" y="8636"/>
                  </a:lnTo>
                  <a:lnTo>
                    <a:pt x="9728" y="8636"/>
                  </a:lnTo>
                  <a:lnTo>
                    <a:pt x="9728" y="6908"/>
                  </a:lnTo>
                  <a:lnTo>
                    <a:pt x="11239" y="6908"/>
                  </a:lnTo>
                  <a:lnTo>
                    <a:pt x="11239" y="5181"/>
                  </a:lnTo>
                  <a:lnTo>
                    <a:pt x="9728" y="5181"/>
                  </a:lnTo>
                  <a:lnTo>
                    <a:pt x="9728" y="3454"/>
                  </a:lnTo>
                  <a:lnTo>
                    <a:pt x="11239" y="3454"/>
                  </a:lnTo>
                  <a:lnTo>
                    <a:pt x="11239" y="1727"/>
                  </a:lnTo>
                  <a:lnTo>
                    <a:pt x="9512" y="1727"/>
                  </a:lnTo>
                  <a:lnTo>
                    <a:pt x="9512" y="3454"/>
                  </a:lnTo>
                  <a:lnTo>
                    <a:pt x="9512" y="5181"/>
                  </a:lnTo>
                  <a:lnTo>
                    <a:pt x="9512" y="6908"/>
                  </a:lnTo>
                  <a:lnTo>
                    <a:pt x="9512" y="8636"/>
                  </a:lnTo>
                  <a:lnTo>
                    <a:pt x="9512" y="10147"/>
                  </a:lnTo>
                  <a:lnTo>
                    <a:pt x="8216" y="10147"/>
                  </a:lnTo>
                  <a:lnTo>
                    <a:pt x="8216" y="8636"/>
                  </a:lnTo>
                  <a:lnTo>
                    <a:pt x="9512" y="8636"/>
                  </a:lnTo>
                  <a:lnTo>
                    <a:pt x="9512" y="6908"/>
                  </a:lnTo>
                  <a:lnTo>
                    <a:pt x="8216" y="6908"/>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908"/>
                  </a:lnTo>
                  <a:lnTo>
                    <a:pt x="8001" y="6908"/>
                  </a:lnTo>
                  <a:lnTo>
                    <a:pt x="8001" y="8636"/>
                  </a:lnTo>
                  <a:lnTo>
                    <a:pt x="6489" y="8636"/>
                  </a:lnTo>
                  <a:lnTo>
                    <a:pt x="6489" y="10147"/>
                  </a:lnTo>
                  <a:lnTo>
                    <a:pt x="4978" y="10147"/>
                  </a:lnTo>
                  <a:lnTo>
                    <a:pt x="4978" y="8636"/>
                  </a:lnTo>
                  <a:lnTo>
                    <a:pt x="6489" y="8636"/>
                  </a:lnTo>
                  <a:lnTo>
                    <a:pt x="6489" y="6908"/>
                  </a:lnTo>
                  <a:lnTo>
                    <a:pt x="4978" y="6908"/>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908"/>
                  </a:lnTo>
                  <a:lnTo>
                    <a:pt x="4762" y="6908"/>
                  </a:lnTo>
                  <a:lnTo>
                    <a:pt x="4762" y="8636"/>
                  </a:lnTo>
                  <a:lnTo>
                    <a:pt x="3251" y="8636"/>
                  </a:lnTo>
                  <a:lnTo>
                    <a:pt x="3251" y="10147"/>
                  </a:lnTo>
                  <a:lnTo>
                    <a:pt x="1727" y="10147"/>
                  </a:lnTo>
                  <a:lnTo>
                    <a:pt x="1727" y="8636"/>
                  </a:lnTo>
                  <a:lnTo>
                    <a:pt x="3251" y="8636"/>
                  </a:lnTo>
                  <a:lnTo>
                    <a:pt x="3251" y="6908"/>
                  </a:lnTo>
                  <a:lnTo>
                    <a:pt x="1727" y="6908"/>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0" y="8636"/>
                  </a:lnTo>
                  <a:lnTo>
                    <a:pt x="0" y="10363"/>
                  </a:lnTo>
                  <a:lnTo>
                    <a:pt x="1524" y="10363"/>
                  </a:lnTo>
                  <a:lnTo>
                    <a:pt x="1524" y="11874"/>
                  </a:lnTo>
                  <a:lnTo>
                    <a:pt x="0" y="11874"/>
                  </a:lnTo>
                  <a:lnTo>
                    <a:pt x="0" y="13601"/>
                  </a:lnTo>
                  <a:lnTo>
                    <a:pt x="1524" y="13601"/>
                  </a:lnTo>
                  <a:lnTo>
                    <a:pt x="1524" y="15328"/>
                  </a:lnTo>
                  <a:lnTo>
                    <a:pt x="3251" y="15328"/>
                  </a:lnTo>
                  <a:lnTo>
                    <a:pt x="3251" y="13601"/>
                  </a:lnTo>
                  <a:lnTo>
                    <a:pt x="1727" y="13601"/>
                  </a:lnTo>
                  <a:lnTo>
                    <a:pt x="1727" y="11874"/>
                  </a:lnTo>
                  <a:lnTo>
                    <a:pt x="3251" y="11874"/>
                  </a:lnTo>
                  <a:lnTo>
                    <a:pt x="3251" y="10363"/>
                  </a:lnTo>
                  <a:lnTo>
                    <a:pt x="4762" y="10363"/>
                  </a:lnTo>
                  <a:lnTo>
                    <a:pt x="4762" y="11874"/>
                  </a:lnTo>
                  <a:lnTo>
                    <a:pt x="3251" y="11874"/>
                  </a:lnTo>
                  <a:lnTo>
                    <a:pt x="3251" y="13601"/>
                  </a:lnTo>
                  <a:lnTo>
                    <a:pt x="4978" y="13601"/>
                  </a:lnTo>
                  <a:lnTo>
                    <a:pt x="4978" y="11874"/>
                  </a:lnTo>
                  <a:lnTo>
                    <a:pt x="6489" y="11874"/>
                  </a:lnTo>
                  <a:lnTo>
                    <a:pt x="6489" y="10363"/>
                  </a:lnTo>
                  <a:lnTo>
                    <a:pt x="8001" y="10363"/>
                  </a:lnTo>
                  <a:lnTo>
                    <a:pt x="8001" y="11874"/>
                  </a:lnTo>
                  <a:lnTo>
                    <a:pt x="6489" y="11874"/>
                  </a:lnTo>
                  <a:lnTo>
                    <a:pt x="6489" y="13601"/>
                  </a:lnTo>
                  <a:lnTo>
                    <a:pt x="8216" y="13601"/>
                  </a:lnTo>
                  <a:lnTo>
                    <a:pt x="8216" y="11874"/>
                  </a:lnTo>
                  <a:lnTo>
                    <a:pt x="9512" y="11874"/>
                  </a:lnTo>
                  <a:lnTo>
                    <a:pt x="9512" y="13601"/>
                  </a:lnTo>
                  <a:lnTo>
                    <a:pt x="11239" y="13601"/>
                  </a:lnTo>
                  <a:lnTo>
                    <a:pt x="11239" y="11874"/>
                  </a:lnTo>
                  <a:lnTo>
                    <a:pt x="9728" y="11874"/>
                  </a:lnTo>
                  <a:lnTo>
                    <a:pt x="9728" y="10363"/>
                  </a:lnTo>
                  <a:lnTo>
                    <a:pt x="11239" y="10363"/>
                  </a:lnTo>
                  <a:lnTo>
                    <a:pt x="11239" y="11874"/>
                  </a:lnTo>
                  <a:lnTo>
                    <a:pt x="12750" y="11874"/>
                  </a:lnTo>
                  <a:lnTo>
                    <a:pt x="12750" y="13601"/>
                  </a:lnTo>
                  <a:lnTo>
                    <a:pt x="14478" y="13601"/>
                  </a:lnTo>
                  <a:lnTo>
                    <a:pt x="14478" y="11874"/>
                  </a:lnTo>
                  <a:lnTo>
                    <a:pt x="12966" y="11874"/>
                  </a:lnTo>
                  <a:lnTo>
                    <a:pt x="12966" y="10363"/>
                  </a:lnTo>
                  <a:lnTo>
                    <a:pt x="14478" y="10363"/>
                  </a:lnTo>
                  <a:lnTo>
                    <a:pt x="14478" y="11874"/>
                  </a:lnTo>
                  <a:lnTo>
                    <a:pt x="15989" y="11874"/>
                  </a:lnTo>
                  <a:lnTo>
                    <a:pt x="15989" y="13601"/>
                  </a:lnTo>
                  <a:lnTo>
                    <a:pt x="17716" y="13601"/>
                  </a:lnTo>
                  <a:lnTo>
                    <a:pt x="17716" y="11874"/>
                  </a:lnTo>
                  <a:lnTo>
                    <a:pt x="19227" y="11874"/>
                  </a:lnTo>
                  <a:lnTo>
                    <a:pt x="19227" y="10363"/>
                  </a:lnTo>
                  <a:lnTo>
                    <a:pt x="20739" y="10363"/>
                  </a:lnTo>
                  <a:lnTo>
                    <a:pt x="20739" y="11874"/>
                  </a:lnTo>
                  <a:lnTo>
                    <a:pt x="19227" y="11874"/>
                  </a:lnTo>
                  <a:lnTo>
                    <a:pt x="19227" y="13601"/>
                  </a:lnTo>
                  <a:lnTo>
                    <a:pt x="20955" y="13601"/>
                  </a:lnTo>
                  <a:lnTo>
                    <a:pt x="20955" y="11874"/>
                  </a:lnTo>
                  <a:lnTo>
                    <a:pt x="22466" y="11874"/>
                  </a:lnTo>
                  <a:lnTo>
                    <a:pt x="22466" y="10363"/>
                  </a:lnTo>
                  <a:lnTo>
                    <a:pt x="23977" y="10363"/>
                  </a:lnTo>
                  <a:lnTo>
                    <a:pt x="23977" y="11874"/>
                  </a:lnTo>
                  <a:lnTo>
                    <a:pt x="22466" y="11874"/>
                  </a:lnTo>
                  <a:lnTo>
                    <a:pt x="22466" y="13601"/>
                  </a:lnTo>
                  <a:lnTo>
                    <a:pt x="24193" y="13601"/>
                  </a:lnTo>
                  <a:lnTo>
                    <a:pt x="24193" y="11874"/>
                  </a:lnTo>
                  <a:lnTo>
                    <a:pt x="25704" y="11874"/>
                  </a:lnTo>
                  <a:lnTo>
                    <a:pt x="25704" y="10363"/>
                  </a:lnTo>
                  <a:lnTo>
                    <a:pt x="27216" y="10363"/>
                  </a:lnTo>
                  <a:lnTo>
                    <a:pt x="27216" y="11874"/>
                  </a:lnTo>
                  <a:lnTo>
                    <a:pt x="25704" y="11874"/>
                  </a:lnTo>
                  <a:lnTo>
                    <a:pt x="25704" y="13601"/>
                  </a:lnTo>
                  <a:lnTo>
                    <a:pt x="27432" y="13601"/>
                  </a:lnTo>
                  <a:lnTo>
                    <a:pt x="27432" y="11874"/>
                  </a:lnTo>
                  <a:lnTo>
                    <a:pt x="28727" y="11874"/>
                  </a:lnTo>
                  <a:lnTo>
                    <a:pt x="28727" y="13601"/>
                  </a:lnTo>
                  <a:lnTo>
                    <a:pt x="29159" y="13601"/>
                  </a:lnTo>
                  <a:lnTo>
                    <a:pt x="29159" y="11874"/>
                  </a:lnTo>
                  <a:lnTo>
                    <a:pt x="28943" y="11874"/>
                  </a:lnTo>
                  <a:lnTo>
                    <a:pt x="28943" y="10363"/>
                  </a:lnTo>
                  <a:lnTo>
                    <a:pt x="29159" y="10363"/>
                  </a:lnTo>
                  <a:lnTo>
                    <a:pt x="29159"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0" name="object 610"/>
            <p:cNvSpPr/>
            <p:nvPr/>
          </p:nvSpPr>
          <p:spPr>
            <a:xfrm>
              <a:off x="7362355" y="5598185"/>
              <a:ext cx="29209" cy="13970"/>
            </a:xfrm>
            <a:custGeom>
              <a:avLst/>
              <a:gdLst/>
              <a:ahLst/>
              <a:cxnLst/>
              <a:rect l="l" t="t" r="r" b="b"/>
              <a:pathLst>
                <a:path w="29209" h="13970">
                  <a:moveTo>
                    <a:pt x="3251" y="6921"/>
                  </a:moveTo>
                  <a:lnTo>
                    <a:pt x="1727" y="6921"/>
                  </a:lnTo>
                  <a:lnTo>
                    <a:pt x="1727" y="5194"/>
                  </a:lnTo>
                  <a:lnTo>
                    <a:pt x="0" y="5194"/>
                  </a:lnTo>
                  <a:lnTo>
                    <a:pt x="0" y="6921"/>
                  </a:lnTo>
                  <a:lnTo>
                    <a:pt x="1524" y="6921"/>
                  </a:lnTo>
                  <a:lnTo>
                    <a:pt x="1524" y="8648"/>
                  </a:lnTo>
                  <a:lnTo>
                    <a:pt x="0" y="8648"/>
                  </a:lnTo>
                  <a:lnTo>
                    <a:pt x="0" y="10375"/>
                  </a:lnTo>
                  <a:lnTo>
                    <a:pt x="1524" y="10375"/>
                  </a:lnTo>
                  <a:lnTo>
                    <a:pt x="1524" y="12103"/>
                  </a:lnTo>
                  <a:lnTo>
                    <a:pt x="0" y="12103"/>
                  </a:lnTo>
                  <a:lnTo>
                    <a:pt x="0" y="13830"/>
                  </a:lnTo>
                  <a:lnTo>
                    <a:pt x="1727" y="13830"/>
                  </a:lnTo>
                  <a:lnTo>
                    <a:pt x="1727" y="12103"/>
                  </a:lnTo>
                  <a:lnTo>
                    <a:pt x="3251" y="12103"/>
                  </a:lnTo>
                  <a:lnTo>
                    <a:pt x="3251" y="10375"/>
                  </a:lnTo>
                  <a:lnTo>
                    <a:pt x="1727" y="10375"/>
                  </a:lnTo>
                  <a:lnTo>
                    <a:pt x="1727" y="8648"/>
                  </a:lnTo>
                  <a:lnTo>
                    <a:pt x="3251" y="8648"/>
                  </a:lnTo>
                  <a:lnTo>
                    <a:pt x="3251" y="6921"/>
                  </a:lnTo>
                  <a:close/>
                </a:path>
                <a:path w="29209" h="13970">
                  <a:moveTo>
                    <a:pt x="3251" y="0"/>
                  </a:moveTo>
                  <a:lnTo>
                    <a:pt x="1524" y="0"/>
                  </a:lnTo>
                  <a:lnTo>
                    <a:pt x="1524" y="1727"/>
                  </a:lnTo>
                  <a:lnTo>
                    <a:pt x="0" y="1727"/>
                  </a:lnTo>
                  <a:lnTo>
                    <a:pt x="0" y="3454"/>
                  </a:lnTo>
                  <a:lnTo>
                    <a:pt x="1524" y="3454"/>
                  </a:lnTo>
                  <a:lnTo>
                    <a:pt x="1524" y="5181"/>
                  </a:lnTo>
                  <a:lnTo>
                    <a:pt x="3251" y="5181"/>
                  </a:lnTo>
                  <a:lnTo>
                    <a:pt x="3251" y="3454"/>
                  </a:lnTo>
                  <a:lnTo>
                    <a:pt x="1727" y="3454"/>
                  </a:lnTo>
                  <a:lnTo>
                    <a:pt x="1727" y="1727"/>
                  </a:lnTo>
                  <a:lnTo>
                    <a:pt x="3251" y="1727"/>
                  </a:lnTo>
                  <a:lnTo>
                    <a:pt x="3251" y="0"/>
                  </a:lnTo>
                  <a:close/>
                </a:path>
                <a:path w="29209" h="13970">
                  <a:moveTo>
                    <a:pt x="6489" y="6921"/>
                  </a:moveTo>
                  <a:lnTo>
                    <a:pt x="4978" y="6921"/>
                  </a:lnTo>
                  <a:lnTo>
                    <a:pt x="4978" y="5194"/>
                  </a:lnTo>
                  <a:lnTo>
                    <a:pt x="3251" y="5194"/>
                  </a:lnTo>
                  <a:lnTo>
                    <a:pt x="3251" y="6921"/>
                  </a:lnTo>
                  <a:lnTo>
                    <a:pt x="4762" y="6921"/>
                  </a:lnTo>
                  <a:lnTo>
                    <a:pt x="4762" y="8648"/>
                  </a:lnTo>
                  <a:lnTo>
                    <a:pt x="3251" y="8648"/>
                  </a:lnTo>
                  <a:lnTo>
                    <a:pt x="3251" y="10375"/>
                  </a:lnTo>
                  <a:lnTo>
                    <a:pt x="4762" y="10375"/>
                  </a:lnTo>
                  <a:lnTo>
                    <a:pt x="4762" y="12103"/>
                  </a:lnTo>
                  <a:lnTo>
                    <a:pt x="3251" y="12103"/>
                  </a:lnTo>
                  <a:lnTo>
                    <a:pt x="3251" y="13830"/>
                  </a:lnTo>
                  <a:lnTo>
                    <a:pt x="4978" y="13830"/>
                  </a:lnTo>
                  <a:lnTo>
                    <a:pt x="4978" y="12103"/>
                  </a:lnTo>
                  <a:lnTo>
                    <a:pt x="6489" y="12103"/>
                  </a:lnTo>
                  <a:lnTo>
                    <a:pt x="6489" y="10375"/>
                  </a:lnTo>
                  <a:lnTo>
                    <a:pt x="4978" y="10375"/>
                  </a:lnTo>
                  <a:lnTo>
                    <a:pt x="4978" y="8648"/>
                  </a:lnTo>
                  <a:lnTo>
                    <a:pt x="6489" y="8648"/>
                  </a:lnTo>
                  <a:lnTo>
                    <a:pt x="6489" y="6921"/>
                  </a:lnTo>
                  <a:close/>
                </a:path>
                <a:path w="29209" h="13970">
                  <a:moveTo>
                    <a:pt x="6489" y="0"/>
                  </a:moveTo>
                  <a:lnTo>
                    <a:pt x="4762" y="0"/>
                  </a:lnTo>
                  <a:lnTo>
                    <a:pt x="4762" y="1727"/>
                  </a:lnTo>
                  <a:lnTo>
                    <a:pt x="3251" y="1727"/>
                  </a:lnTo>
                  <a:lnTo>
                    <a:pt x="3251" y="3454"/>
                  </a:lnTo>
                  <a:lnTo>
                    <a:pt x="4762" y="3454"/>
                  </a:lnTo>
                  <a:lnTo>
                    <a:pt x="4762" y="5181"/>
                  </a:lnTo>
                  <a:lnTo>
                    <a:pt x="6489" y="5181"/>
                  </a:lnTo>
                  <a:lnTo>
                    <a:pt x="6489" y="3454"/>
                  </a:lnTo>
                  <a:lnTo>
                    <a:pt x="4978" y="3454"/>
                  </a:lnTo>
                  <a:lnTo>
                    <a:pt x="4978" y="1727"/>
                  </a:lnTo>
                  <a:lnTo>
                    <a:pt x="6489" y="1727"/>
                  </a:lnTo>
                  <a:lnTo>
                    <a:pt x="6489" y="0"/>
                  </a:lnTo>
                  <a:close/>
                </a:path>
                <a:path w="29209" h="13970">
                  <a:moveTo>
                    <a:pt x="11239" y="5194"/>
                  </a:moveTo>
                  <a:lnTo>
                    <a:pt x="9512" y="5194"/>
                  </a:lnTo>
                  <a:lnTo>
                    <a:pt x="9512" y="6921"/>
                  </a:lnTo>
                  <a:lnTo>
                    <a:pt x="9512" y="8648"/>
                  </a:lnTo>
                  <a:lnTo>
                    <a:pt x="9512" y="10375"/>
                  </a:lnTo>
                  <a:lnTo>
                    <a:pt x="8216" y="10375"/>
                  </a:lnTo>
                  <a:lnTo>
                    <a:pt x="8216" y="8648"/>
                  </a:lnTo>
                  <a:lnTo>
                    <a:pt x="9512" y="8648"/>
                  </a:lnTo>
                  <a:lnTo>
                    <a:pt x="9512" y="6921"/>
                  </a:lnTo>
                  <a:lnTo>
                    <a:pt x="8216" y="6921"/>
                  </a:lnTo>
                  <a:lnTo>
                    <a:pt x="8216" y="5194"/>
                  </a:lnTo>
                  <a:lnTo>
                    <a:pt x="6489" y="5194"/>
                  </a:lnTo>
                  <a:lnTo>
                    <a:pt x="6489" y="6921"/>
                  </a:lnTo>
                  <a:lnTo>
                    <a:pt x="8001" y="6921"/>
                  </a:lnTo>
                  <a:lnTo>
                    <a:pt x="8001" y="8648"/>
                  </a:lnTo>
                  <a:lnTo>
                    <a:pt x="6489" y="8648"/>
                  </a:lnTo>
                  <a:lnTo>
                    <a:pt x="6489" y="10375"/>
                  </a:lnTo>
                  <a:lnTo>
                    <a:pt x="8001" y="10375"/>
                  </a:lnTo>
                  <a:lnTo>
                    <a:pt x="8001" y="12103"/>
                  </a:lnTo>
                  <a:lnTo>
                    <a:pt x="6489" y="12103"/>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lnTo>
                    <a:pt x="9728" y="8648"/>
                  </a:lnTo>
                  <a:lnTo>
                    <a:pt x="9728" y="6921"/>
                  </a:lnTo>
                  <a:lnTo>
                    <a:pt x="11239" y="6921"/>
                  </a:lnTo>
                  <a:lnTo>
                    <a:pt x="11239" y="5194"/>
                  </a:lnTo>
                  <a:close/>
                </a:path>
                <a:path w="29209" h="13970">
                  <a:moveTo>
                    <a:pt x="11239" y="1727"/>
                  </a:moveTo>
                  <a:lnTo>
                    <a:pt x="9728" y="1727"/>
                  </a:lnTo>
                  <a:lnTo>
                    <a:pt x="9728" y="0"/>
                  </a:lnTo>
                  <a:lnTo>
                    <a:pt x="9512" y="0"/>
                  </a:lnTo>
                  <a:lnTo>
                    <a:pt x="9512" y="1727"/>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5181"/>
                  </a:lnTo>
                  <a:lnTo>
                    <a:pt x="9728" y="5181"/>
                  </a:lnTo>
                  <a:lnTo>
                    <a:pt x="9728" y="3454"/>
                  </a:lnTo>
                  <a:lnTo>
                    <a:pt x="11239" y="3454"/>
                  </a:lnTo>
                  <a:lnTo>
                    <a:pt x="11239" y="1727"/>
                  </a:lnTo>
                  <a:close/>
                </a:path>
                <a:path w="29209" h="13970">
                  <a:moveTo>
                    <a:pt x="14478" y="5194"/>
                  </a:moveTo>
                  <a:lnTo>
                    <a:pt x="12750" y="5194"/>
                  </a:lnTo>
                  <a:lnTo>
                    <a:pt x="12750"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lnTo>
                    <a:pt x="12966" y="8648"/>
                  </a:lnTo>
                  <a:lnTo>
                    <a:pt x="12966" y="6921"/>
                  </a:lnTo>
                  <a:lnTo>
                    <a:pt x="14478" y="6921"/>
                  </a:lnTo>
                  <a:lnTo>
                    <a:pt x="14478" y="5194"/>
                  </a:lnTo>
                  <a:close/>
                </a:path>
                <a:path w="29209" h="13970">
                  <a:moveTo>
                    <a:pt x="14478" y="1727"/>
                  </a:moveTo>
                  <a:lnTo>
                    <a:pt x="12966" y="1727"/>
                  </a:lnTo>
                  <a:lnTo>
                    <a:pt x="12966" y="0"/>
                  </a:lnTo>
                  <a:lnTo>
                    <a:pt x="11239" y="0"/>
                  </a:lnTo>
                  <a:lnTo>
                    <a:pt x="11239" y="1727"/>
                  </a:lnTo>
                  <a:lnTo>
                    <a:pt x="12750" y="1727"/>
                  </a:lnTo>
                  <a:lnTo>
                    <a:pt x="12750" y="3454"/>
                  </a:lnTo>
                  <a:lnTo>
                    <a:pt x="11239" y="3454"/>
                  </a:lnTo>
                  <a:lnTo>
                    <a:pt x="11239" y="5181"/>
                  </a:lnTo>
                  <a:lnTo>
                    <a:pt x="12966" y="5181"/>
                  </a:lnTo>
                  <a:lnTo>
                    <a:pt x="12966" y="3454"/>
                  </a:lnTo>
                  <a:lnTo>
                    <a:pt x="14478" y="3454"/>
                  </a:lnTo>
                  <a:lnTo>
                    <a:pt x="14478" y="1727"/>
                  </a:lnTo>
                  <a:close/>
                </a:path>
                <a:path w="29209" h="13970">
                  <a:moveTo>
                    <a:pt x="19227" y="6921"/>
                  </a:moveTo>
                  <a:lnTo>
                    <a:pt x="17716" y="6921"/>
                  </a:lnTo>
                  <a:lnTo>
                    <a:pt x="17716" y="5194"/>
                  </a:lnTo>
                  <a:lnTo>
                    <a:pt x="17500" y="5194"/>
                  </a:lnTo>
                  <a:lnTo>
                    <a:pt x="17500" y="6921"/>
                  </a:lnTo>
                  <a:lnTo>
                    <a:pt x="17500" y="8648"/>
                  </a:lnTo>
                  <a:lnTo>
                    <a:pt x="16205" y="8648"/>
                  </a:lnTo>
                  <a:lnTo>
                    <a:pt x="16205" y="6921"/>
                  </a:lnTo>
                  <a:lnTo>
                    <a:pt x="17500" y="6921"/>
                  </a:lnTo>
                  <a:lnTo>
                    <a:pt x="17500" y="5194"/>
                  </a:lnTo>
                  <a:lnTo>
                    <a:pt x="15989" y="5194"/>
                  </a:lnTo>
                  <a:lnTo>
                    <a:pt x="15989" y="6921"/>
                  </a:lnTo>
                  <a:lnTo>
                    <a:pt x="14478" y="6921"/>
                  </a:lnTo>
                  <a:lnTo>
                    <a:pt x="14478" y="8648"/>
                  </a:lnTo>
                  <a:lnTo>
                    <a:pt x="15989" y="8648"/>
                  </a:lnTo>
                  <a:lnTo>
                    <a:pt x="15989" y="10375"/>
                  </a:lnTo>
                  <a:lnTo>
                    <a:pt x="14478" y="10375"/>
                  </a:lnTo>
                  <a:lnTo>
                    <a:pt x="14478" y="12103"/>
                  </a:lnTo>
                  <a:lnTo>
                    <a:pt x="16205" y="12103"/>
                  </a:lnTo>
                  <a:lnTo>
                    <a:pt x="16205" y="10375"/>
                  </a:lnTo>
                  <a:lnTo>
                    <a:pt x="17500" y="10375"/>
                  </a:lnTo>
                  <a:lnTo>
                    <a:pt x="17500" y="12103"/>
                  </a:lnTo>
                  <a:lnTo>
                    <a:pt x="19227" y="12103"/>
                  </a:lnTo>
                  <a:lnTo>
                    <a:pt x="19227" y="10375"/>
                  </a:lnTo>
                  <a:lnTo>
                    <a:pt x="17716" y="10375"/>
                  </a:lnTo>
                  <a:lnTo>
                    <a:pt x="17716" y="8648"/>
                  </a:lnTo>
                  <a:lnTo>
                    <a:pt x="19227" y="8648"/>
                  </a:lnTo>
                  <a:lnTo>
                    <a:pt x="19227" y="6921"/>
                  </a:lnTo>
                  <a:close/>
                </a:path>
                <a:path w="29209" h="13970">
                  <a:moveTo>
                    <a:pt x="19227" y="0"/>
                  </a:moveTo>
                  <a:lnTo>
                    <a:pt x="17500" y="0"/>
                  </a:lnTo>
                  <a:lnTo>
                    <a:pt x="17500" y="1727"/>
                  </a:lnTo>
                  <a:lnTo>
                    <a:pt x="16205" y="1727"/>
                  </a:lnTo>
                  <a:lnTo>
                    <a:pt x="16205" y="0"/>
                  </a:lnTo>
                  <a:lnTo>
                    <a:pt x="14478" y="0"/>
                  </a:lnTo>
                  <a:lnTo>
                    <a:pt x="14478" y="1727"/>
                  </a:lnTo>
                  <a:lnTo>
                    <a:pt x="15989" y="1727"/>
                  </a:lnTo>
                  <a:lnTo>
                    <a:pt x="15989" y="3454"/>
                  </a:lnTo>
                  <a:lnTo>
                    <a:pt x="14478" y="3454"/>
                  </a:lnTo>
                  <a:lnTo>
                    <a:pt x="14478" y="5181"/>
                  </a:lnTo>
                  <a:lnTo>
                    <a:pt x="16205" y="5181"/>
                  </a:lnTo>
                  <a:lnTo>
                    <a:pt x="16205" y="3454"/>
                  </a:lnTo>
                  <a:lnTo>
                    <a:pt x="17500" y="3454"/>
                  </a:lnTo>
                  <a:lnTo>
                    <a:pt x="17500" y="5181"/>
                  </a:lnTo>
                  <a:lnTo>
                    <a:pt x="19227" y="5181"/>
                  </a:lnTo>
                  <a:lnTo>
                    <a:pt x="19227" y="3454"/>
                  </a:lnTo>
                  <a:lnTo>
                    <a:pt x="17716" y="3454"/>
                  </a:lnTo>
                  <a:lnTo>
                    <a:pt x="17716" y="1727"/>
                  </a:lnTo>
                  <a:lnTo>
                    <a:pt x="19227" y="1727"/>
                  </a:lnTo>
                  <a:lnTo>
                    <a:pt x="19227" y="0"/>
                  </a:lnTo>
                  <a:close/>
                </a:path>
                <a:path w="29209" h="13970">
                  <a:moveTo>
                    <a:pt x="22466" y="6921"/>
                  </a:moveTo>
                  <a:lnTo>
                    <a:pt x="20955" y="6921"/>
                  </a:lnTo>
                  <a:lnTo>
                    <a:pt x="20955" y="5194"/>
                  </a:lnTo>
                  <a:lnTo>
                    <a:pt x="19227" y="5194"/>
                  </a:lnTo>
                  <a:lnTo>
                    <a:pt x="19227" y="6921"/>
                  </a:lnTo>
                  <a:lnTo>
                    <a:pt x="20739" y="6921"/>
                  </a:lnTo>
                  <a:lnTo>
                    <a:pt x="20739" y="8648"/>
                  </a:lnTo>
                  <a:lnTo>
                    <a:pt x="19227" y="8648"/>
                  </a:lnTo>
                  <a:lnTo>
                    <a:pt x="19227" y="10375"/>
                  </a:lnTo>
                  <a:lnTo>
                    <a:pt x="20739" y="10375"/>
                  </a:lnTo>
                  <a:lnTo>
                    <a:pt x="20739" y="12103"/>
                  </a:lnTo>
                  <a:lnTo>
                    <a:pt x="22466" y="12103"/>
                  </a:lnTo>
                  <a:lnTo>
                    <a:pt x="22466" y="10375"/>
                  </a:lnTo>
                  <a:lnTo>
                    <a:pt x="20955" y="10375"/>
                  </a:lnTo>
                  <a:lnTo>
                    <a:pt x="20955" y="8648"/>
                  </a:lnTo>
                  <a:lnTo>
                    <a:pt x="22466" y="8648"/>
                  </a:lnTo>
                  <a:lnTo>
                    <a:pt x="22466" y="6921"/>
                  </a:lnTo>
                  <a:close/>
                </a:path>
                <a:path w="29209" h="13970">
                  <a:moveTo>
                    <a:pt x="22466" y="0"/>
                  </a:moveTo>
                  <a:lnTo>
                    <a:pt x="20739" y="0"/>
                  </a:lnTo>
                  <a:lnTo>
                    <a:pt x="20739" y="1727"/>
                  </a:lnTo>
                  <a:lnTo>
                    <a:pt x="19227" y="1727"/>
                  </a:lnTo>
                  <a:lnTo>
                    <a:pt x="19227" y="3454"/>
                  </a:lnTo>
                  <a:lnTo>
                    <a:pt x="20739" y="3454"/>
                  </a:lnTo>
                  <a:lnTo>
                    <a:pt x="20739" y="5181"/>
                  </a:lnTo>
                  <a:lnTo>
                    <a:pt x="22466" y="5181"/>
                  </a:lnTo>
                  <a:lnTo>
                    <a:pt x="22466" y="3454"/>
                  </a:lnTo>
                  <a:lnTo>
                    <a:pt x="20955" y="3454"/>
                  </a:lnTo>
                  <a:lnTo>
                    <a:pt x="20955" y="1727"/>
                  </a:lnTo>
                  <a:lnTo>
                    <a:pt x="22466" y="1727"/>
                  </a:lnTo>
                  <a:lnTo>
                    <a:pt x="22466" y="0"/>
                  </a:lnTo>
                  <a:close/>
                </a:path>
                <a:path w="29209" h="13970">
                  <a:moveTo>
                    <a:pt x="25704" y="6921"/>
                  </a:moveTo>
                  <a:lnTo>
                    <a:pt x="24193" y="6921"/>
                  </a:lnTo>
                  <a:lnTo>
                    <a:pt x="24193" y="5194"/>
                  </a:lnTo>
                  <a:lnTo>
                    <a:pt x="22466" y="5194"/>
                  </a:lnTo>
                  <a:lnTo>
                    <a:pt x="22466" y="6921"/>
                  </a:lnTo>
                  <a:lnTo>
                    <a:pt x="23977" y="6921"/>
                  </a:lnTo>
                  <a:lnTo>
                    <a:pt x="23977" y="8648"/>
                  </a:lnTo>
                  <a:lnTo>
                    <a:pt x="22466" y="8648"/>
                  </a:lnTo>
                  <a:lnTo>
                    <a:pt x="22466" y="10375"/>
                  </a:lnTo>
                  <a:lnTo>
                    <a:pt x="23977" y="10375"/>
                  </a:lnTo>
                  <a:lnTo>
                    <a:pt x="23977" y="12103"/>
                  </a:lnTo>
                  <a:lnTo>
                    <a:pt x="25704" y="12103"/>
                  </a:lnTo>
                  <a:lnTo>
                    <a:pt x="25704" y="10375"/>
                  </a:lnTo>
                  <a:lnTo>
                    <a:pt x="24193" y="10375"/>
                  </a:lnTo>
                  <a:lnTo>
                    <a:pt x="24193" y="8648"/>
                  </a:lnTo>
                  <a:lnTo>
                    <a:pt x="25704" y="8648"/>
                  </a:lnTo>
                  <a:lnTo>
                    <a:pt x="25704" y="6921"/>
                  </a:lnTo>
                  <a:close/>
                </a:path>
                <a:path w="29209" h="13970">
                  <a:moveTo>
                    <a:pt x="25704" y="0"/>
                  </a:moveTo>
                  <a:lnTo>
                    <a:pt x="23977" y="0"/>
                  </a:lnTo>
                  <a:lnTo>
                    <a:pt x="23977" y="1727"/>
                  </a:lnTo>
                  <a:lnTo>
                    <a:pt x="22466" y="1727"/>
                  </a:lnTo>
                  <a:lnTo>
                    <a:pt x="22466" y="3454"/>
                  </a:lnTo>
                  <a:lnTo>
                    <a:pt x="23977" y="3454"/>
                  </a:lnTo>
                  <a:lnTo>
                    <a:pt x="23977" y="5181"/>
                  </a:lnTo>
                  <a:lnTo>
                    <a:pt x="25704" y="5181"/>
                  </a:lnTo>
                  <a:lnTo>
                    <a:pt x="25704" y="3454"/>
                  </a:lnTo>
                  <a:lnTo>
                    <a:pt x="24193" y="3454"/>
                  </a:lnTo>
                  <a:lnTo>
                    <a:pt x="24193" y="1727"/>
                  </a:lnTo>
                  <a:lnTo>
                    <a:pt x="25704" y="1727"/>
                  </a:lnTo>
                  <a:lnTo>
                    <a:pt x="25704" y="0"/>
                  </a:lnTo>
                  <a:close/>
                </a:path>
                <a:path w="29209" h="13970">
                  <a:moveTo>
                    <a:pt x="29159" y="5194"/>
                  </a:moveTo>
                  <a:lnTo>
                    <a:pt x="28727" y="5194"/>
                  </a:lnTo>
                  <a:lnTo>
                    <a:pt x="28727" y="6921"/>
                  </a:lnTo>
                  <a:lnTo>
                    <a:pt x="28727" y="8648"/>
                  </a:lnTo>
                  <a:lnTo>
                    <a:pt x="28727" y="10375"/>
                  </a:lnTo>
                  <a:lnTo>
                    <a:pt x="27432" y="10375"/>
                  </a:lnTo>
                  <a:lnTo>
                    <a:pt x="27432" y="8648"/>
                  </a:lnTo>
                  <a:lnTo>
                    <a:pt x="28727" y="8648"/>
                  </a:lnTo>
                  <a:lnTo>
                    <a:pt x="28727" y="6921"/>
                  </a:lnTo>
                  <a:lnTo>
                    <a:pt x="27432" y="6921"/>
                  </a:lnTo>
                  <a:lnTo>
                    <a:pt x="27432" y="5194"/>
                  </a:lnTo>
                  <a:lnTo>
                    <a:pt x="25704" y="5194"/>
                  </a:lnTo>
                  <a:lnTo>
                    <a:pt x="25704" y="6921"/>
                  </a:lnTo>
                  <a:lnTo>
                    <a:pt x="27216" y="6921"/>
                  </a:lnTo>
                  <a:lnTo>
                    <a:pt x="27216" y="8648"/>
                  </a:lnTo>
                  <a:lnTo>
                    <a:pt x="25704" y="8648"/>
                  </a:lnTo>
                  <a:lnTo>
                    <a:pt x="25704" y="10375"/>
                  </a:lnTo>
                  <a:lnTo>
                    <a:pt x="27216" y="10375"/>
                  </a:lnTo>
                  <a:lnTo>
                    <a:pt x="27216" y="12103"/>
                  </a:lnTo>
                  <a:lnTo>
                    <a:pt x="28943" y="12103"/>
                  </a:lnTo>
                  <a:lnTo>
                    <a:pt x="28943" y="10375"/>
                  </a:lnTo>
                  <a:lnTo>
                    <a:pt x="29159" y="10375"/>
                  </a:lnTo>
                  <a:lnTo>
                    <a:pt x="29159" y="8648"/>
                  </a:lnTo>
                  <a:lnTo>
                    <a:pt x="28943" y="8648"/>
                  </a:lnTo>
                  <a:lnTo>
                    <a:pt x="28943" y="6921"/>
                  </a:lnTo>
                  <a:lnTo>
                    <a:pt x="29159" y="6921"/>
                  </a:lnTo>
                  <a:lnTo>
                    <a:pt x="29159" y="5194"/>
                  </a:lnTo>
                  <a:close/>
                </a:path>
                <a:path w="29209" h="13970">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1" name="object 611"/>
            <p:cNvSpPr/>
            <p:nvPr/>
          </p:nvSpPr>
          <p:spPr>
            <a:xfrm>
              <a:off x="7362355" y="5610288"/>
              <a:ext cx="29209" cy="13970"/>
            </a:xfrm>
            <a:custGeom>
              <a:avLst/>
              <a:gdLst/>
              <a:ahLst/>
              <a:cxnLst/>
              <a:rect l="l" t="t" r="r" b="b"/>
              <a:pathLst>
                <a:path w="29209" h="13970">
                  <a:moveTo>
                    <a:pt x="29159" y="0"/>
                  </a:moveTo>
                  <a:lnTo>
                    <a:pt x="28727" y="0"/>
                  </a:lnTo>
                  <a:lnTo>
                    <a:pt x="28727" y="1727"/>
                  </a:lnTo>
                  <a:lnTo>
                    <a:pt x="28727" y="3454"/>
                  </a:lnTo>
                  <a:lnTo>
                    <a:pt x="28727" y="4965"/>
                  </a:lnTo>
                  <a:lnTo>
                    <a:pt x="28727" y="6692"/>
                  </a:lnTo>
                  <a:lnTo>
                    <a:pt x="28727" y="8420"/>
                  </a:lnTo>
                  <a:lnTo>
                    <a:pt x="27432" y="8420"/>
                  </a:lnTo>
                  <a:lnTo>
                    <a:pt x="27432" y="6692"/>
                  </a:lnTo>
                  <a:lnTo>
                    <a:pt x="28727" y="6692"/>
                  </a:lnTo>
                  <a:lnTo>
                    <a:pt x="28727" y="4965"/>
                  </a:lnTo>
                  <a:lnTo>
                    <a:pt x="27432" y="4965"/>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4965"/>
                  </a:lnTo>
                  <a:lnTo>
                    <a:pt x="24193" y="4965"/>
                  </a:lnTo>
                  <a:lnTo>
                    <a:pt x="24193" y="3454"/>
                  </a:lnTo>
                  <a:lnTo>
                    <a:pt x="25704" y="3454"/>
                  </a:lnTo>
                  <a:lnTo>
                    <a:pt x="25704" y="1727"/>
                  </a:lnTo>
                  <a:lnTo>
                    <a:pt x="24193" y="1727"/>
                  </a:lnTo>
                  <a:lnTo>
                    <a:pt x="24193" y="0"/>
                  </a:lnTo>
                  <a:lnTo>
                    <a:pt x="22466" y="0"/>
                  </a:lnTo>
                  <a:lnTo>
                    <a:pt x="22466" y="1727"/>
                  </a:lnTo>
                  <a:lnTo>
                    <a:pt x="23977" y="1727"/>
                  </a:lnTo>
                  <a:lnTo>
                    <a:pt x="23977" y="3454"/>
                  </a:lnTo>
                  <a:lnTo>
                    <a:pt x="22466" y="3454"/>
                  </a:lnTo>
                  <a:lnTo>
                    <a:pt x="22466" y="4965"/>
                  </a:lnTo>
                  <a:lnTo>
                    <a:pt x="20955" y="4965"/>
                  </a:lnTo>
                  <a:lnTo>
                    <a:pt x="20955" y="3454"/>
                  </a:lnTo>
                  <a:lnTo>
                    <a:pt x="22466" y="3454"/>
                  </a:lnTo>
                  <a:lnTo>
                    <a:pt x="22466" y="1727"/>
                  </a:lnTo>
                  <a:lnTo>
                    <a:pt x="20955" y="1727"/>
                  </a:lnTo>
                  <a:lnTo>
                    <a:pt x="20955" y="0"/>
                  </a:lnTo>
                  <a:lnTo>
                    <a:pt x="19227" y="0"/>
                  </a:lnTo>
                  <a:lnTo>
                    <a:pt x="19227" y="1727"/>
                  </a:lnTo>
                  <a:lnTo>
                    <a:pt x="20739" y="1727"/>
                  </a:lnTo>
                  <a:lnTo>
                    <a:pt x="20739" y="3454"/>
                  </a:lnTo>
                  <a:lnTo>
                    <a:pt x="19227" y="3454"/>
                  </a:lnTo>
                  <a:lnTo>
                    <a:pt x="19227" y="4965"/>
                  </a:lnTo>
                  <a:lnTo>
                    <a:pt x="17716" y="4965"/>
                  </a:lnTo>
                  <a:lnTo>
                    <a:pt x="17716" y="3454"/>
                  </a:lnTo>
                  <a:lnTo>
                    <a:pt x="19227" y="3454"/>
                  </a:lnTo>
                  <a:lnTo>
                    <a:pt x="19227" y="1727"/>
                  </a:lnTo>
                  <a:lnTo>
                    <a:pt x="17716" y="1727"/>
                  </a:lnTo>
                  <a:lnTo>
                    <a:pt x="17716" y="0"/>
                  </a:lnTo>
                  <a:lnTo>
                    <a:pt x="17500" y="0"/>
                  </a:lnTo>
                  <a:lnTo>
                    <a:pt x="17500" y="10147"/>
                  </a:lnTo>
                  <a:lnTo>
                    <a:pt x="16205" y="10147"/>
                  </a:lnTo>
                  <a:lnTo>
                    <a:pt x="16205" y="8420"/>
                  </a:lnTo>
                  <a:lnTo>
                    <a:pt x="17500" y="8420"/>
                  </a:lnTo>
                  <a:lnTo>
                    <a:pt x="17500" y="6692"/>
                  </a:lnTo>
                  <a:lnTo>
                    <a:pt x="16205" y="6692"/>
                  </a:lnTo>
                  <a:lnTo>
                    <a:pt x="16205" y="5181"/>
                  </a:lnTo>
                  <a:lnTo>
                    <a:pt x="17500" y="5181"/>
                  </a:lnTo>
                  <a:lnTo>
                    <a:pt x="17500" y="3454"/>
                  </a:lnTo>
                  <a:lnTo>
                    <a:pt x="16205" y="3454"/>
                  </a:lnTo>
                  <a:lnTo>
                    <a:pt x="16205" y="1727"/>
                  </a:lnTo>
                  <a:lnTo>
                    <a:pt x="17500" y="1727"/>
                  </a:lnTo>
                  <a:lnTo>
                    <a:pt x="17500" y="0"/>
                  </a:lnTo>
                  <a:lnTo>
                    <a:pt x="15989" y="0"/>
                  </a:lnTo>
                  <a:lnTo>
                    <a:pt x="15989" y="1727"/>
                  </a:lnTo>
                  <a:lnTo>
                    <a:pt x="14478" y="1727"/>
                  </a:lnTo>
                  <a:lnTo>
                    <a:pt x="14478" y="3454"/>
                  </a:lnTo>
                  <a:lnTo>
                    <a:pt x="15989" y="3454"/>
                  </a:lnTo>
                  <a:lnTo>
                    <a:pt x="15989" y="4965"/>
                  </a:lnTo>
                  <a:lnTo>
                    <a:pt x="14478" y="4965"/>
                  </a:lnTo>
                  <a:lnTo>
                    <a:pt x="14478" y="3454"/>
                  </a:lnTo>
                  <a:lnTo>
                    <a:pt x="12966" y="3454"/>
                  </a:lnTo>
                  <a:lnTo>
                    <a:pt x="12966" y="1727"/>
                  </a:lnTo>
                  <a:lnTo>
                    <a:pt x="14478" y="1727"/>
                  </a:lnTo>
                  <a:lnTo>
                    <a:pt x="14478" y="0"/>
                  </a:lnTo>
                  <a:lnTo>
                    <a:pt x="12750" y="0"/>
                  </a:lnTo>
                  <a:lnTo>
                    <a:pt x="12750" y="1727"/>
                  </a:lnTo>
                  <a:lnTo>
                    <a:pt x="11239" y="1727"/>
                  </a:lnTo>
                  <a:lnTo>
                    <a:pt x="11239" y="3454"/>
                  </a:lnTo>
                  <a:lnTo>
                    <a:pt x="12750" y="3454"/>
                  </a:lnTo>
                  <a:lnTo>
                    <a:pt x="12750" y="4965"/>
                  </a:lnTo>
                  <a:lnTo>
                    <a:pt x="11239" y="4965"/>
                  </a:lnTo>
                  <a:lnTo>
                    <a:pt x="11239" y="3454"/>
                  </a:lnTo>
                  <a:lnTo>
                    <a:pt x="9728" y="3454"/>
                  </a:lnTo>
                  <a:lnTo>
                    <a:pt x="9728" y="1727"/>
                  </a:lnTo>
                  <a:lnTo>
                    <a:pt x="9512" y="1727"/>
                  </a:lnTo>
                  <a:lnTo>
                    <a:pt x="9512" y="3454"/>
                  </a:lnTo>
                  <a:lnTo>
                    <a:pt x="9512" y="4965"/>
                  </a:lnTo>
                  <a:lnTo>
                    <a:pt x="9512" y="6692"/>
                  </a:lnTo>
                  <a:lnTo>
                    <a:pt x="9512" y="8420"/>
                  </a:lnTo>
                  <a:lnTo>
                    <a:pt x="9512" y="10147"/>
                  </a:lnTo>
                  <a:lnTo>
                    <a:pt x="9512" y="11874"/>
                  </a:lnTo>
                  <a:lnTo>
                    <a:pt x="8216" y="11874"/>
                  </a:lnTo>
                  <a:lnTo>
                    <a:pt x="8216" y="10147"/>
                  </a:lnTo>
                  <a:lnTo>
                    <a:pt x="9512" y="10147"/>
                  </a:lnTo>
                  <a:lnTo>
                    <a:pt x="9512" y="8420"/>
                  </a:lnTo>
                  <a:lnTo>
                    <a:pt x="8216" y="8420"/>
                  </a:lnTo>
                  <a:lnTo>
                    <a:pt x="8216" y="6692"/>
                  </a:lnTo>
                  <a:lnTo>
                    <a:pt x="9512" y="6692"/>
                  </a:lnTo>
                  <a:lnTo>
                    <a:pt x="9512" y="4965"/>
                  </a:lnTo>
                  <a:lnTo>
                    <a:pt x="8216" y="4965"/>
                  </a:lnTo>
                  <a:lnTo>
                    <a:pt x="8216" y="3454"/>
                  </a:lnTo>
                  <a:lnTo>
                    <a:pt x="9512" y="3454"/>
                  </a:lnTo>
                  <a:lnTo>
                    <a:pt x="9512" y="1727"/>
                  </a:lnTo>
                  <a:lnTo>
                    <a:pt x="8001" y="1727"/>
                  </a:lnTo>
                  <a:lnTo>
                    <a:pt x="8001" y="3454"/>
                  </a:lnTo>
                  <a:lnTo>
                    <a:pt x="6489" y="3454"/>
                  </a:lnTo>
                  <a:lnTo>
                    <a:pt x="6489" y="4965"/>
                  </a:lnTo>
                  <a:lnTo>
                    <a:pt x="4978" y="4965"/>
                  </a:lnTo>
                  <a:lnTo>
                    <a:pt x="4978" y="3454"/>
                  </a:lnTo>
                  <a:lnTo>
                    <a:pt x="6489" y="3454"/>
                  </a:lnTo>
                  <a:lnTo>
                    <a:pt x="6489" y="1727"/>
                  </a:lnTo>
                  <a:lnTo>
                    <a:pt x="4762" y="1727"/>
                  </a:lnTo>
                  <a:lnTo>
                    <a:pt x="4762" y="3454"/>
                  </a:lnTo>
                  <a:lnTo>
                    <a:pt x="3251" y="3454"/>
                  </a:lnTo>
                  <a:lnTo>
                    <a:pt x="3251" y="4965"/>
                  </a:lnTo>
                  <a:lnTo>
                    <a:pt x="1727" y="4965"/>
                  </a:lnTo>
                  <a:lnTo>
                    <a:pt x="1727" y="3454"/>
                  </a:lnTo>
                  <a:lnTo>
                    <a:pt x="3251" y="3454"/>
                  </a:lnTo>
                  <a:lnTo>
                    <a:pt x="3251" y="1727"/>
                  </a:lnTo>
                  <a:lnTo>
                    <a:pt x="1524" y="1727"/>
                  </a:lnTo>
                  <a:lnTo>
                    <a:pt x="1524" y="3454"/>
                  </a:lnTo>
                  <a:lnTo>
                    <a:pt x="0" y="3454"/>
                  </a:lnTo>
                  <a:lnTo>
                    <a:pt x="0" y="5181"/>
                  </a:lnTo>
                  <a:lnTo>
                    <a:pt x="1524" y="5181"/>
                  </a:lnTo>
                  <a:lnTo>
                    <a:pt x="1524" y="6692"/>
                  </a:lnTo>
                  <a:lnTo>
                    <a:pt x="0" y="6692"/>
                  </a:lnTo>
                  <a:lnTo>
                    <a:pt x="0" y="8420"/>
                  </a:lnTo>
                  <a:lnTo>
                    <a:pt x="1524" y="8420"/>
                  </a:lnTo>
                  <a:lnTo>
                    <a:pt x="1524" y="10147"/>
                  </a:lnTo>
                  <a:lnTo>
                    <a:pt x="0" y="10147"/>
                  </a:lnTo>
                  <a:lnTo>
                    <a:pt x="0" y="11874"/>
                  </a:lnTo>
                  <a:lnTo>
                    <a:pt x="1524" y="11874"/>
                  </a:lnTo>
                  <a:lnTo>
                    <a:pt x="1524" y="13601"/>
                  </a:lnTo>
                  <a:lnTo>
                    <a:pt x="3251" y="13601"/>
                  </a:lnTo>
                  <a:lnTo>
                    <a:pt x="3251" y="11874"/>
                  </a:lnTo>
                  <a:lnTo>
                    <a:pt x="1727" y="11874"/>
                  </a:lnTo>
                  <a:lnTo>
                    <a:pt x="1727" y="10147"/>
                  </a:lnTo>
                  <a:lnTo>
                    <a:pt x="3251" y="10147"/>
                  </a:lnTo>
                  <a:lnTo>
                    <a:pt x="3251" y="8420"/>
                  </a:lnTo>
                  <a:lnTo>
                    <a:pt x="1727" y="8420"/>
                  </a:lnTo>
                  <a:lnTo>
                    <a:pt x="1727" y="6692"/>
                  </a:lnTo>
                  <a:lnTo>
                    <a:pt x="3251" y="6692"/>
                  </a:lnTo>
                  <a:lnTo>
                    <a:pt x="3251" y="5181"/>
                  </a:lnTo>
                  <a:lnTo>
                    <a:pt x="4762" y="5181"/>
                  </a:lnTo>
                  <a:lnTo>
                    <a:pt x="4762" y="6692"/>
                  </a:lnTo>
                  <a:lnTo>
                    <a:pt x="3251" y="6692"/>
                  </a:lnTo>
                  <a:lnTo>
                    <a:pt x="3251" y="8420"/>
                  </a:lnTo>
                  <a:lnTo>
                    <a:pt x="4762" y="8420"/>
                  </a:lnTo>
                  <a:lnTo>
                    <a:pt x="4762" y="10147"/>
                  </a:lnTo>
                  <a:lnTo>
                    <a:pt x="3251" y="10147"/>
                  </a:lnTo>
                  <a:lnTo>
                    <a:pt x="3251" y="11874"/>
                  </a:lnTo>
                  <a:lnTo>
                    <a:pt x="4762" y="11874"/>
                  </a:lnTo>
                  <a:lnTo>
                    <a:pt x="4762" y="13601"/>
                  </a:lnTo>
                  <a:lnTo>
                    <a:pt x="6489" y="13601"/>
                  </a:lnTo>
                  <a:lnTo>
                    <a:pt x="6489" y="11874"/>
                  </a:lnTo>
                  <a:lnTo>
                    <a:pt x="4978" y="11874"/>
                  </a:lnTo>
                  <a:lnTo>
                    <a:pt x="4978" y="10147"/>
                  </a:lnTo>
                  <a:lnTo>
                    <a:pt x="6489" y="10147"/>
                  </a:lnTo>
                  <a:lnTo>
                    <a:pt x="6489" y="8420"/>
                  </a:lnTo>
                  <a:lnTo>
                    <a:pt x="4978" y="8420"/>
                  </a:lnTo>
                  <a:lnTo>
                    <a:pt x="4978" y="6692"/>
                  </a:lnTo>
                  <a:lnTo>
                    <a:pt x="6489" y="6692"/>
                  </a:lnTo>
                  <a:lnTo>
                    <a:pt x="6489" y="5181"/>
                  </a:lnTo>
                  <a:lnTo>
                    <a:pt x="8001" y="5181"/>
                  </a:lnTo>
                  <a:lnTo>
                    <a:pt x="8001" y="6692"/>
                  </a:lnTo>
                  <a:lnTo>
                    <a:pt x="6489" y="6692"/>
                  </a:lnTo>
                  <a:lnTo>
                    <a:pt x="6489" y="8420"/>
                  </a:lnTo>
                  <a:lnTo>
                    <a:pt x="8001" y="8420"/>
                  </a:lnTo>
                  <a:lnTo>
                    <a:pt x="8001" y="10147"/>
                  </a:lnTo>
                  <a:lnTo>
                    <a:pt x="6489" y="10147"/>
                  </a:lnTo>
                  <a:lnTo>
                    <a:pt x="6489" y="11874"/>
                  </a:lnTo>
                  <a:lnTo>
                    <a:pt x="8001" y="11874"/>
                  </a:lnTo>
                  <a:lnTo>
                    <a:pt x="8001" y="13601"/>
                  </a:lnTo>
                  <a:lnTo>
                    <a:pt x="9728" y="13601"/>
                  </a:lnTo>
                  <a:lnTo>
                    <a:pt x="9728" y="11874"/>
                  </a:lnTo>
                  <a:lnTo>
                    <a:pt x="11239" y="11874"/>
                  </a:lnTo>
                  <a:lnTo>
                    <a:pt x="11239" y="10147"/>
                  </a:lnTo>
                  <a:lnTo>
                    <a:pt x="9728" y="10147"/>
                  </a:lnTo>
                  <a:lnTo>
                    <a:pt x="9728" y="8420"/>
                  </a:lnTo>
                  <a:lnTo>
                    <a:pt x="11239" y="8420"/>
                  </a:lnTo>
                  <a:lnTo>
                    <a:pt x="11239" y="6692"/>
                  </a:lnTo>
                  <a:lnTo>
                    <a:pt x="9728" y="6692"/>
                  </a:lnTo>
                  <a:lnTo>
                    <a:pt x="9728" y="5181"/>
                  </a:lnTo>
                  <a:lnTo>
                    <a:pt x="11239" y="5181"/>
                  </a:lnTo>
                  <a:lnTo>
                    <a:pt x="11239" y="6692"/>
                  </a:lnTo>
                  <a:lnTo>
                    <a:pt x="12750" y="6692"/>
                  </a:lnTo>
                  <a:lnTo>
                    <a:pt x="12750" y="8420"/>
                  </a:lnTo>
                  <a:lnTo>
                    <a:pt x="11239" y="8420"/>
                  </a:lnTo>
                  <a:lnTo>
                    <a:pt x="11239" y="10147"/>
                  </a:lnTo>
                  <a:lnTo>
                    <a:pt x="12750" y="10147"/>
                  </a:lnTo>
                  <a:lnTo>
                    <a:pt x="12750" y="11874"/>
                  </a:lnTo>
                  <a:lnTo>
                    <a:pt x="11239" y="11874"/>
                  </a:lnTo>
                  <a:lnTo>
                    <a:pt x="11239" y="13601"/>
                  </a:lnTo>
                  <a:lnTo>
                    <a:pt x="12966" y="13601"/>
                  </a:lnTo>
                  <a:lnTo>
                    <a:pt x="12966" y="11874"/>
                  </a:lnTo>
                  <a:lnTo>
                    <a:pt x="14478" y="11874"/>
                  </a:lnTo>
                  <a:lnTo>
                    <a:pt x="14478" y="10147"/>
                  </a:lnTo>
                  <a:lnTo>
                    <a:pt x="12966" y="10147"/>
                  </a:lnTo>
                  <a:lnTo>
                    <a:pt x="12966" y="8420"/>
                  </a:lnTo>
                  <a:lnTo>
                    <a:pt x="14478" y="8420"/>
                  </a:lnTo>
                  <a:lnTo>
                    <a:pt x="14478" y="6692"/>
                  </a:lnTo>
                  <a:lnTo>
                    <a:pt x="12966" y="6692"/>
                  </a:lnTo>
                  <a:lnTo>
                    <a:pt x="12966" y="5181"/>
                  </a:lnTo>
                  <a:lnTo>
                    <a:pt x="14478" y="5181"/>
                  </a:lnTo>
                  <a:lnTo>
                    <a:pt x="14478" y="6692"/>
                  </a:lnTo>
                  <a:lnTo>
                    <a:pt x="15989" y="6692"/>
                  </a:lnTo>
                  <a:lnTo>
                    <a:pt x="15989" y="8420"/>
                  </a:lnTo>
                  <a:lnTo>
                    <a:pt x="14478" y="8420"/>
                  </a:lnTo>
                  <a:lnTo>
                    <a:pt x="14478" y="10147"/>
                  </a:lnTo>
                  <a:lnTo>
                    <a:pt x="15989" y="10147"/>
                  </a:lnTo>
                  <a:lnTo>
                    <a:pt x="15989" y="11874"/>
                  </a:lnTo>
                  <a:lnTo>
                    <a:pt x="14478" y="11874"/>
                  </a:lnTo>
                  <a:lnTo>
                    <a:pt x="14478" y="13601"/>
                  </a:lnTo>
                  <a:lnTo>
                    <a:pt x="16205" y="13601"/>
                  </a:lnTo>
                  <a:lnTo>
                    <a:pt x="16205" y="11874"/>
                  </a:lnTo>
                  <a:lnTo>
                    <a:pt x="17500" y="11874"/>
                  </a:lnTo>
                  <a:lnTo>
                    <a:pt x="17500" y="13601"/>
                  </a:lnTo>
                  <a:lnTo>
                    <a:pt x="19227" y="13601"/>
                  </a:lnTo>
                  <a:lnTo>
                    <a:pt x="19227" y="11874"/>
                  </a:lnTo>
                  <a:lnTo>
                    <a:pt x="17716" y="11874"/>
                  </a:lnTo>
                  <a:lnTo>
                    <a:pt x="17716" y="10147"/>
                  </a:lnTo>
                  <a:lnTo>
                    <a:pt x="19227" y="10147"/>
                  </a:lnTo>
                  <a:lnTo>
                    <a:pt x="19227" y="8420"/>
                  </a:lnTo>
                  <a:lnTo>
                    <a:pt x="17716" y="8420"/>
                  </a:lnTo>
                  <a:lnTo>
                    <a:pt x="17716" y="6692"/>
                  </a:lnTo>
                  <a:lnTo>
                    <a:pt x="19227" y="6692"/>
                  </a:lnTo>
                  <a:lnTo>
                    <a:pt x="19227" y="5181"/>
                  </a:lnTo>
                  <a:lnTo>
                    <a:pt x="20739" y="5181"/>
                  </a:lnTo>
                  <a:lnTo>
                    <a:pt x="20739" y="6692"/>
                  </a:lnTo>
                  <a:lnTo>
                    <a:pt x="19227" y="6692"/>
                  </a:lnTo>
                  <a:lnTo>
                    <a:pt x="19227" y="8420"/>
                  </a:lnTo>
                  <a:lnTo>
                    <a:pt x="20739" y="8420"/>
                  </a:lnTo>
                  <a:lnTo>
                    <a:pt x="20739" y="10147"/>
                  </a:lnTo>
                  <a:lnTo>
                    <a:pt x="19227" y="10147"/>
                  </a:lnTo>
                  <a:lnTo>
                    <a:pt x="19227" y="11874"/>
                  </a:lnTo>
                  <a:lnTo>
                    <a:pt x="20739" y="11874"/>
                  </a:lnTo>
                  <a:lnTo>
                    <a:pt x="20739" y="13601"/>
                  </a:lnTo>
                  <a:lnTo>
                    <a:pt x="22466" y="13601"/>
                  </a:lnTo>
                  <a:lnTo>
                    <a:pt x="22466" y="11874"/>
                  </a:lnTo>
                  <a:lnTo>
                    <a:pt x="20955" y="11874"/>
                  </a:lnTo>
                  <a:lnTo>
                    <a:pt x="20955" y="10147"/>
                  </a:lnTo>
                  <a:lnTo>
                    <a:pt x="22466" y="10147"/>
                  </a:lnTo>
                  <a:lnTo>
                    <a:pt x="22466" y="8420"/>
                  </a:lnTo>
                  <a:lnTo>
                    <a:pt x="20955" y="8420"/>
                  </a:lnTo>
                  <a:lnTo>
                    <a:pt x="20955" y="6692"/>
                  </a:lnTo>
                  <a:lnTo>
                    <a:pt x="22466" y="6692"/>
                  </a:lnTo>
                  <a:lnTo>
                    <a:pt x="22466" y="5181"/>
                  </a:lnTo>
                  <a:lnTo>
                    <a:pt x="23977" y="5181"/>
                  </a:lnTo>
                  <a:lnTo>
                    <a:pt x="23977" y="6692"/>
                  </a:lnTo>
                  <a:lnTo>
                    <a:pt x="22466" y="6692"/>
                  </a:lnTo>
                  <a:lnTo>
                    <a:pt x="22466" y="8420"/>
                  </a:lnTo>
                  <a:lnTo>
                    <a:pt x="23977" y="8420"/>
                  </a:lnTo>
                  <a:lnTo>
                    <a:pt x="23977" y="10147"/>
                  </a:lnTo>
                  <a:lnTo>
                    <a:pt x="22466" y="10147"/>
                  </a:lnTo>
                  <a:lnTo>
                    <a:pt x="22466" y="11874"/>
                  </a:lnTo>
                  <a:lnTo>
                    <a:pt x="23977" y="11874"/>
                  </a:lnTo>
                  <a:lnTo>
                    <a:pt x="23977" y="13601"/>
                  </a:lnTo>
                  <a:lnTo>
                    <a:pt x="25704" y="13601"/>
                  </a:lnTo>
                  <a:lnTo>
                    <a:pt x="25704" y="11874"/>
                  </a:lnTo>
                  <a:lnTo>
                    <a:pt x="24193" y="11874"/>
                  </a:lnTo>
                  <a:lnTo>
                    <a:pt x="24193" y="10147"/>
                  </a:lnTo>
                  <a:lnTo>
                    <a:pt x="25704" y="10147"/>
                  </a:lnTo>
                  <a:lnTo>
                    <a:pt x="25704" y="8420"/>
                  </a:lnTo>
                  <a:lnTo>
                    <a:pt x="24193" y="8420"/>
                  </a:lnTo>
                  <a:lnTo>
                    <a:pt x="24193" y="6692"/>
                  </a:lnTo>
                  <a:lnTo>
                    <a:pt x="25704" y="6692"/>
                  </a:lnTo>
                  <a:lnTo>
                    <a:pt x="25704" y="5181"/>
                  </a:lnTo>
                  <a:lnTo>
                    <a:pt x="27216" y="5181"/>
                  </a:lnTo>
                  <a:lnTo>
                    <a:pt x="27216" y="6692"/>
                  </a:lnTo>
                  <a:lnTo>
                    <a:pt x="25704" y="6692"/>
                  </a:lnTo>
                  <a:lnTo>
                    <a:pt x="25704" y="8420"/>
                  </a:lnTo>
                  <a:lnTo>
                    <a:pt x="27216" y="8420"/>
                  </a:lnTo>
                  <a:lnTo>
                    <a:pt x="27216" y="10147"/>
                  </a:lnTo>
                  <a:lnTo>
                    <a:pt x="25704" y="10147"/>
                  </a:lnTo>
                  <a:lnTo>
                    <a:pt x="25704" y="11874"/>
                  </a:lnTo>
                  <a:lnTo>
                    <a:pt x="27432" y="11874"/>
                  </a:lnTo>
                  <a:lnTo>
                    <a:pt x="27432" y="10147"/>
                  </a:lnTo>
                  <a:lnTo>
                    <a:pt x="28727" y="10147"/>
                  </a:lnTo>
                  <a:lnTo>
                    <a:pt x="28727" y="11874"/>
                  </a:lnTo>
                  <a:lnTo>
                    <a:pt x="29159" y="11874"/>
                  </a:lnTo>
                  <a:lnTo>
                    <a:pt x="29159" y="10147"/>
                  </a:lnTo>
                  <a:lnTo>
                    <a:pt x="28943" y="10147"/>
                  </a:lnTo>
                  <a:lnTo>
                    <a:pt x="28943" y="8420"/>
                  </a:lnTo>
                  <a:lnTo>
                    <a:pt x="29159" y="8420"/>
                  </a:lnTo>
                  <a:lnTo>
                    <a:pt x="29159" y="6692"/>
                  </a:lnTo>
                  <a:lnTo>
                    <a:pt x="28943" y="6692"/>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12" name="object 612"/>
            <p:cNvSpPr/>
            <p:nvPr/>
          </p:nvSpPr>
          <p:spPr>
            <a:xfrm>
              <a:off x="7362355" y="5622162"/>
              <a:ext cx="29209" cy="15875"/>
            </a:xfrm>
            <a:custGeom>
              <a:avLst/>
              <a:gdLst/>
              <a:ahLst/>
              <a:cxnLst/>
              <a:rect l="l" t="t" r="r" b="b"/>
              <a:pathLst>
                <a:path w="29209" h="15875">
                  <a:moveTo>
                    <a:pt x="11239" y="1739"/>
                  </a:moveTo>
                  <a:lnTo>
                    <a:pt x="9512" y="1739"/>
                  </a:lnTo>
                  <a:lnTo>
                    <a:pt x="9512" y="3467"/>
                  </a:lnTo>
                  <a:lnTo>
                    <a:pt x="9512" y="5194"/>
                  </a:lnTo>
                  <a:lnTo>
                    <a:pt x="9512" y="6921"/>
                  </a:lnTo>
                  <a:lnTo>
                    <a:pt x="9512" y="8648"/>
                  </a:lnTo>
                  <a:lnTo>
                    <a:pt x="9512" y="10375"/>
                  </a:lnTo>
                  <a:lnTo>
                    <a:pt x="8216" y="10375"/>
                  </a:lnTo>
                  <a:lnTo>
                    <a:pt x="8216" y="8648"/>
                  </a:lnTo>
                  <a:lnTo>
                    <a:pt x="9512" y="8648"/>
                  </a:lnTo>
                  <a:lnTo>
                    <a:pt x="9512" y="6921"/>
                  </a:lnTo>
                  <a:lnTo>
                    <a:pt x="8216" y="6921"/>
                  </a:lnTo>
                  <a:lnTo>
                    <a:pt x="8216" y="5194"/>
                  </a:lnTo>
                  <a:lnTo>
                    <a:pt x="9512" y="5194"/>
                  </a:lnTo>
                  <a:lnTo>
                    <a:pt x="9512" y="3467"/>
                  </a:lnTo>
                  <a:lnTo>
                    <a:pt x="8216" y="3467"/>
                  </a:lnTo>
                  <a:lnTo>
                    <a:pt x="8216" y="1739"/>
                  </a:lnTo>
                  <a:lnTo>
                    <a:pt x="6489" y="1739"/>
                  </a:lnTo>
                  <a:lnTo>
                    <a:pt x="6489" y="3467"/>
                  </a:lnTo>
                  <a:lnTo>
                    <a:pt x="8001" y="3467"/>
                  </a:lnTo>
                  <a:lnTo>
                    <a:pt x="8001" y="5194"/>
                  </a:lnTo>
                  <a:lnTo>
                    <a:pt x="6489" y="5194"/>
                  </a:lnTo>
                  <a:lnTo>
                    <a:pt x="6489" y="6921"/>
                  </a:lnTo>
                  <a:lnTo>
                    <a:pt x="8001" y="6921"/>
                  </a:lnTo>
                  <a:lnTo>
                    <a:pt x="8001" y="8648"/>
                  </a:lnTo>
                  <a:lnTo>
                    <a:pt x="6489" y="8648"/>
                  </a:lnTo>
                  <a:lnTo>
                    <a:pt x="6489" y="10375"/>
                  </a:lnTo>
                  <a:lnTo>
                    <a:pt x="8001" y="10375"/>
                  </a:lnTo>
                  <a:lnTo>
                    <a:pt x="8001" y="12103"/>
                  </a:lnTo>
                  <a:lnTo>
                    <a:pt x="6489" y="12103"/>
                  </a:lnTo>
                  <a:lnTo>
                    <a:pt x="6489" y="13614"/>
                  </a:lnTo>
                  <a:lnTo>
                    <a:pt x="4978" y="13614"/>
                  </a:lnTo>
                  <a:lnTo>
                    <a:pt x="4978" y="12103"/>
                  </a:lnTo>
                  <a:lnTo>
                    <a:pt x="6489" y="12103"/>
                  </a:lnTo>
                  <a:lnTo>
                    <a:pt x="6489" y="10375"/>
                  </a:lnTo>
                  <a:lnTo>
                    <a:pt x="4978" y="10375"/>
                  </a:lnTo>
                  <a:lnTo>
                    <a:pt x="4978" y="8648"/>
                  </a:lnTo>
                  <a:lnTo>
                    <a:pt x="6489" y="8648"/>
                  </a:lnTo>
                  <a:lnTo>
                    <a:pt x="6489" y="6921"/>
                  </a:lnTo>
                  <a:lnTo>
                    <a:pt x="4978" y="6921"/>
                  </a:lnTo>
                  <a:lnTo>
                    <a:pt x="4978" y="5194"/>
                  </a:lnTo>
                  <a:lnTo>
                    <a:pt x="6489" y="5194"/>
                  </a:lnTo>
                  <a:lnTo>
                    <a:pt x="6489" y="3467"/>
                  </a:lnTo>
                  <a:lnTo>
                    <a:pt x="4978" y="3467"/>
                  </a:lnTo>
                  <a:lnTo>
                    <a:pt x="4978" y="1739"/>
                  </a:lnTo>
                  <a:lnTo>
                    <a:pt x="3251" y="1739"/>
                  </a:lnTo>
                  <a:lnTo>
                    <a:pt x="3251" y="3467"/>
                  </a:lnTo>
                  <a:lnTo>
                    <a:pt x="4762" y="3467"/>
                  </a:lnTo>
                  <a:lnTo>
                    <a:pt x="4762" y="5194"/>
                  </a:lnTo>
                  <a:lnTo>
                    <a:pt x="3251" y="5194"/>
                  </a:lnTo>
                  <a:lnTo>
                    <a:pt x="3251" y="6921"/>
                  </a:lnTo>
                  <a:lnTo>
                    <a:pt x="4762" y="6921"/>
                  </a:lnTo>
                  <a:lnTo>
                    <a:pt x="4762" y="8648"/>
                  </a:lnTo>
                  <a:lnTo>
                    <a:pt x="3251" y="8648"/>
                  </a:lnTo>
                  <a:lnTo>
                    <a:pt x="3251" y="10375"/>
                  </a:lnTo>
                  <a:lnTo>
                    <a:pt x="4762" y="10375"/>
                  </a:lnTo>
                  <a:lnTo>
                    <a:pt x="4762" y="12103"/>
                  </a:lnTo>
                  <a:lnTo>
                    <a:pt x="3251" y="12103"/>
                  </a:lnTo>
                  <a:lnTo>
                    <a:pt x="3251" y="13614"/>
                  </a:lnTo>
                  <a:lnTo>
                    <a:pt x="1727" y="13614"/>
                  </a:lnTo>
                  <a:lnTo>
                    <a:pt x="1727" y="12103"/>
                  </a:lnTo>
                  <a:lnTo>
                    <a:pt x="3251" y="12103"/>
                  </a:lnTo>
                  <a:lnTo>
                    <a:pt x="3251" y="10375"/>
                  </a:lnTo>
                  <a:lnTo>
                    <a:pt x="1727" y="10375"/>
                  </a:lnTo>
                  <a:lnTo>
                    <a:pt x="1727" y="8648"/>
                  </a:lnTo>
                  <a:lnTo>
                    <a:pt x="3251" y="8648"/>
                  </a:lnTo>
                  <a:lnTo>
                    <a:pt x="3251" y="6921"/>
                  </a:lnTo>
                  <a:lnTo>
                    <a:pt x="1727" y="6921"/>
                  </a:lnTo>
                  <a:lnTo>
                    <a:pt x="1727" y="5194"/>
                  </a:lnTo>
                  <a:lnTo>
                    <a:pt x="3251" y="5194"/>
                  </a:lnTo>
                  <a:lnTo>
                    <a:pt x="3251" y="3467"/>
                  </a:lnTo>
                  <a:lnTo>
                    <a:pt x="1727" y="3467"/>
                  </a:lnTo>
                  <a:lnTo>
                    <a:pt x="1727" y="1739"/>
                  </a:lnTo>
                  <a:lnTo>
                    <a:pt x="0" y="1739"/>
                  </a:lnTo>
                  <a:lnTo>
                    <a:pt x="0" y="3467"/>
                  </a:lnTo>
                  <a:lnTo>
                    <a:pt x="1524" y="3467"/>
                  </a:lnTo>
                  <a:lnTo>
                    <a:pt x="1524" y="5194"/>
                  </a:lnTo>
                  <a:lnTo>
                    <a:pt x="0" y="5194"/>
                  </a:lnTo>
                  <a:lnTo>
                    <a:pt x="0" y="6921"/>
                  </a:lnTo>
                  <a:lnTo>
                    <a:pt x="1524" y="6921"/>
                  </a:lnTo>
                  <a:lnTo>
                    <a:pt x="1524" y="8648"/>
                  </a:lnTo>
                  <a:lnTo>
                    <a:pt x="0" y="8648"/>
                  </a:lnTo>
                  <a:lnTo>
                    <a:pt x="0" y="10375"/>
                  </a:lnTo>
                  <a:lnTo>
                    <a:pt x="1524" y="10375"/>
                  </a:lnTo>
                  <a:lnTo>
                    <a:pt x="1524" y="12103"/>
                  </a:lnTo>
                  <a:lnTo>
                    <a:pt x="0" y="12103"/>
                  </a:lnTo>
                  <a:lnTo>
                    <a:pt x="0" y="13830"/>
                  </a:lnTo>
                  <a:lnTo>
                    <a:pt x="1524" y="13830"/>
                  </a:lnTo>
                  <a:lnTo>
                    <a:pt x="1524" y="15341"/>
                  </a:lnTo>
                  <a:lnTo>
                    <a:pt x="3251" y="15341"/>
                  </a:lnTo>
                  <a:lnTo>
                    <a:pt x="3251" y="13830"/>
                  </a:lnTo>
                  <a:lnTo>
                    <a:pt x="4762" y="13830"/>
                  </a:lnTo>
                  <a:lnTo>
                    <a:pt x="4762" y="15341"/>
                  </a:lnTo>
                  <a:lnTo>
                    <a:pt x="6489" y="15341"/>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lnTo>
                    <a:pt x="9728" y="8648"/>
                  </a:lnTo>
                  <a:lnTo>
                    <a:pt x="9728" y="6921"/>
                  </a:lnTo>
                  <a:lnTo>
                    <a:pt x="11239" y="6921"/>
                  </a:lnTo>
                  <a:lnTo>
                    <a:pt x="11239" y="5194"/>
                  </a:lnTo>
                  <a:lnTo>
                    <a:pt x="9728" y="5194"/>
                  </a:lnTo>
                  <a:lnTo>
                    <a:pt x="9728" y="3467"/>
                  </a:lnTo>
                  <a:lnTo>
                    <a:pt x="11239" y="3467"/>
                  </a:lnTo>
                  <a:lnTo>
                    <a:pt x="11239" y="1739"/>
                  </a:lnTo>
                  <a:close/>
                </a:path>
                <a:path w="29209" h="15875">
                  <a:moveTo>
                    <a:pt x="14478" y="1739"/>
                  </a:moveTo>
                  <a:lnTo>
                    <a:pt x="12750" y="1739"/>
                  </a:lnTo>
                  <a:lnTo>
                    <a:pt x="12750" y="3467"/>
                  </a:lnTo>
                  <a:lnTo>
                    <a:pt x="11239" y="3467"/>
                  </a:lnTo>
                  <a:lnTo>
                    <a:pt x="11239" y="5194"/>
                  </a:lnTo>
                  <a:lnTo>
                    <a:pt x="12750" y="5194"/>
                  </a:lnTo>
                  <a:lnTo>
                    <a:pt x="12750"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lnTo>
                    <a:pt x="12966" y="8648"/>
                  </a:lnTo>
                  <a:lnTo>
                    <a:pt x="12966" y="6921"/>
                  </a:lnTo>
                  <a:lnTo>
                    <a:pt x="14478" y="6921"/>
                  </a:lnTo>
                  <a:lnTo>
                    <a:pt x="14478" y="5194"/>
                  </a:lnTo>
                  <a:lnTo>
                    <a:pt x="12966" y="5194"/>
                  </a:lnTo>
                  <a:lnTo>
                    <a:pt x="12966" y="3467"/>
                  </a:lnTo>
                  <a:lnTo>
                    <a:pt x="14478" y="3467"/>
                  </a:lnTo>
                  <a:lnTo>
                    <a:pt x="14478" y="1739"/>
                  </a:lnTo>
                  <a:close/>
                </a:path>
                <a:path w="29209" h="15875">
                  <a:moveTo>
                    <a:pt x="19227" y="3467"/>
                  </a:moveTo>
                  <a:lnTo>
                    <a:pt x="17716" y="3467"/>
                  </a:lnTo>
                  <a:lnTo>
                    <a:pt x="17716" y="1739"/>
                  </a:lnTo>
                  <a:lnTo>
                    <a:pt x="17500" y="1739"/>
                  </a:lnTo>
                  <a:lnTo>
                    <a:pt x="17500" y="12103"/>
                  </a:lnTo>
                  <a:lnTo>
                    <a:pt x="16205" y="12103"/>
                  </a:lnTo>
                  <a:lnTo>
                    <a:pt x="16205" y="10375"/>
                  </a:lnTo>
                  <a:lnTo>
                    <a:pt x="17500" y="10375"/>
                  </a:lnTo>
                  <a:lnTo>
                    <a:pt x="17500" y="8648"/>
                  </a:lnTo>
                  <a:lnTo>
                    <a:pt x="16205" y="8648"/>
                  </a:lnTo>
                  <a:lnTo>
                    <a:pt x="16205" y="6921"/>
                  </a:lnTo>
                  <a:lnTo>
                    <a:pt x="17500" y="6921"/>
                  </a:lnTo>
                  <a:lnTo>
                    <a:pt x="17500" y="5194"/>
                  </a:lnTo>
                  <a:lnTo>
                    <a:pt x="16205" y="5194"/>
                  </a:lnTo>
                  <a:lnTo>
                    <a:pt x="16205" y="3467"/>
                  </a:lnTo>
                  <a:lnTo>
                    <a:pt x="17500" y="3467"/>
                  </a:lnTo>
                  <a:lnTo>
                    <a:pt x="17500" y="1739"/>
                  </a:lnTo>
                  <a:lnTo>
                    <a:pt x="15989" y="1739"/>
                  </a:lnTo>
                  <a:lnTo>
                    <a:pt x="15989" y="3467"/>
                  </a:lnTo>
                  <a:lnTo>
                    <a:pt x="14478" y="3467"/>
                  </a:lnTo>
                  <a:lnTo>
                    <a:pt x="14478" y="5194"/>
                  </a:lnTo>
                  <a:lnTo>
                    <a:pt x="15989" y="5194"/>
                  </a:lnTo>
                  <a:lnTo>
                    <a:pt x="15989" y="6921"/>
                  </a:lnTo>
                  <a:lnTo>
                    <a:pt x="14478" y="6921"/>
                  </a:lnTo>
                  <a:lnTo>
                    <a:pt x="14478"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lnTo>
                    <a:pt x="17716" y="10375"/>
                  </a:lnTo>
                  <a:lnTo>
                    <a:pt x="17716" y="8648"/>
                  </a:lnTo>
                  <a:lnTo>
                    <a:pt x="19227" y="8648"/>
                  </a:lnTo>
                  <a:lnTo>
                    <a:pt x="19227" y="6921"/>
                  </a:lnTo>
                  <a:lnTo>
                    <a:pt x="17716" y="6921"/>
                  </a:lnTo>
                  <a:lnTo>
                    <a:pt x="17716" y="5194"/>
                  </a:lnTo>
                  <a:lnTo>
                    <a:pt x="19227" y="5194"/>
                  </a:lnTo>
                  <a:lnTo>
                    <a:pt x="19227" y="3467"/>
                  </a:lnTo>
                  <a:close/>
                </a:path>
                <a:path w="29209" h="15875">
                  <a:moveTo>
                    <a:pt x="22466" y="3467"/>
                  </a:moveTo>
                  <a:lnTo>
                    <a:pt x="20955" y="3467"/>
                  </a:lnTo>
                  <a:lnTo>
                    <a:pt x="20955" y="1739"/>
                  </a:lnTo>
                  <a:lnTo>
                    <a:pt x="19227" y="1739"/>
                  </a:lnTo>
                  <a:lnTo>
                    <a:pt x="19227" y="3467"/>
                  </a:lnTo>
                  <a:lnTo>
                    <a:pt x="20739" y="3467"/>
                  </a:lnTo>
                  <a:lnTo>
                    <a:pt x="20739" y="5194"/>
                  </a:lnTo>
                  <a:lnTo>
                    <a:pt x="19227" y="5194"/>
                  </a:lnTo>
                  <a:lnTo>
                    <a:pt x="19227" y="6921"/>
                  </a:lnTo>
                  <a:lnTo>
                    <a:pt x="20739" y="6921"/>
                  </a:lnTo>
                  <a:lnTo>
                    <a:pt x="20739" y="8648"/>
                  </a:lnTo>
                  <a:lnTo>
                    <a:pt x="19227" y="8648"/>
                  </a:lnTo>
                  <a:lnTo>
                    <a:pt x="19227" y="10375"/>
                  </a:lnTo>
                  <a:lnTo>
                    <a:pt x="20739" y="10375"/>
                  </a:lnTo>
                  <a:lnTo>
                    <a:pt x="20739" y="12103"/>
                  </a:lnTo>
                  <a:lnTo>
                    <a:pt x="19227" y="12103"/>
                  </a:lnTo>
                  <a:lnTo>
                    <a:pt x="19227" y="13830"/>
                  </a:lnTo>
                  <a:lnTo>
                    <a:pt x="20955" y="13830"/>
                  </a:lnTo>
                  <a:lnTo>
                    <a:pt x="20955" y="12103"/>
                  </a:lnTo>
                  <a:lnTo>
                    <a:pt x="22466" y="12103"/>
                  </a:lnTo>
                  <a:lnTo>
                    <a:pt x="22466" y="10375"/>
                  </a:lnTo>
                  <a:lnTo>
                    <a:pt x="20955" y="10375"/>
                  </a:lnTo>
                  <a:lnTo>
                    <a:pt x="20955" y="8648"/>
                  </a:lnTo>
                  <a:lnTo>
                    <a:pt x="22466" y="8648"/>
                  </a:lnTo>
                  <a:lnTo>
                    <a:pt x="22466" y="6921"/>
                  </a:lnTo>
                  <a:lnTo>
                    <a:pt x="20955" y="6921"/>
                  </a:lnTo>
                  <a:lnTo>
                    <a:pt x="20955" y="5194"/>
                  </a:lnTo>
                  <a:lnTo>
                    <a:pt x="22466" y="5194"/>
                  </a:lnTo>
                  <a:lnTo>
                    <a:pt x="22466" y="3467"/>
                  </a:lnTo>
                  <a:close/>
                </a:path>
                <a:path w="29209" h="15875">
                  <a:moveTo>
                    <a:pt x="25704" y="3467"/>
                  </a:moveTo>
                  <a:lnTo>
                    <a:pt x="24193" y="3467"/>
                  </a:lnTo>
                  <a:lnTo>
                    <a:pt x="24193" y="1739"/>
                  </a:lnTo>
                  <a:lnTo>
                    <a:pt x="22466" y="1739"/>
                  </a:lnTo>
                  <a:lnTo>
                    <a:pt x="22466" y="3467"/>
                  </a:lnTo>
                  <a:lnTo>
                    <a:pt x="23977" y="3467"/>
                  </a:lnTo>
                  <a:lnTo>
                    <a:pt x="23977" y="5194"/>
                  </a:lnTo>
                  <a:lnTo>
                    <a:pt x="22466" y="5194"/>
                  </a:lnTo>
                  <a:lnTo>
                    <a:pt x="22466" y="6921"/>
                  </a:lnTo>
                  <a:lnTo>
                    <a:pt x="23977" y="6921"/>
                  </a:lnTo>
                  <a:lnTo>
                    <a:pt x="23977" y="8648"/>
                  </a:lnTo>
                  <a:lnTo>
                    <a:pt x="22466" y="8648"/>
                  </a:lnTo>
                  <a:lnTo>
                    <a:pt x="22466" y="10375"/>
                  </a:lnTo>
                  <a:lnTo>
                    <a:pt x="23977" y="10375"/>
                  </a:lnTo>
                  <a:lnTo>
                    <a:pt x="23977" y="12103"/>
                  </a:lnTo>
                  <a:lnTo>
                    <a:pt x="22466" y="12103"/>
                  </a:lnTo>
                  <a:lnTo>
                    <a:pt x="22466" y="13830"/>
                  </a:lnTo>
                  <a:lnTo>
                    <a:pt x="24193" y="13830"/>
                  </a:lnTo>
                  <a:lnTo>
                    <a:pt x="24193" y="12103"/>
                  </a:lnTo>
                  <a:lnTo>
                    <a:pt x="25704" y="12103"/>
                  </a:lnTo>
                  <a:lnTo>
                    <a:pt x="25704" y="10375"/>
                  </a:lnTo>
                  <a:lnTo>
                    <a:pt x="24193" y="10375"/>
                  </a:lnTo>
                  <a:lnTo>
                    <a:pt x="24193" y="8648"/>
                  </a:lnTo>
                  <a:lnTo>
                    <a:pt x="25704" y="8648"/>
                  </a:lnTo>
                  <a:lnTo>
                    <a:pt x="25704" y="6921"/>
                  </a:lnTo>
                  <a:lnTo>
                    <a:pt x="24193" y="6921"/>
                  </a:lnTo>
                  <a:lnTo>
                    <a:pt x="24193" y="5194"/>
                  </a:lnTo>
                  <a:lnTo>
                    <a:pt x="25704" y="5194"/>
                  </a:lnTo>
                  <a:lnTo>
                    <a:pt x="25704" y="3467"/>
                  </a:lnTo>
                  <a:close/>
                </a:path>
                <a:path w="29209" h="15875">
                  <a:moveTo>
                    <a:pt x="25704" y="0"/>
                  </a:moveTo>
                  <a:lnTo>
                    <a:pt x="23977" y="0"/>
                  </a:lnTo>
                  <a:lnTo>
                    <a:pt x="23977" y="1727"/>
                  </a:lnTo>
                  <a:lnTo>
                    <a:pt x="25704" y="1727"/>
                  </a:lnTo>
                  <a:lnTo>
                    <a:pt x="25704" y="0"/>
                  </a:lnTo>
                  <a:close/>
                </a:path>
                <a:path w="29209" h="15875">
                  <a:moveTo>
                    <a:pt x="28943" y="0"/>
                  </a:moveTo>
                  <a:lnTo>
                    <a:pt x="27216" y="0"/>
                  </a:lnTo>
                  <a:lnTo>
                    <a:pt x="27216" y="1727"/>
                  </a:lnTo>
                  <a:lnTo>
                    <a:pt x="28943" y="1727"/>
                  </a:lnTo>
                  <a:lnTo>
                    <a:pt x="28943" y="0"/>
                  </a:lnTo>
                  <a:close/>
                </a:path>
                <a:path w="29209" h="15875">
                  <a:moveTo>
                    <a:pt x="29159" y="1739"/>
                  </a:moveTo>
                  <a:lnTo>
                    <a:pt x="28727" y="1739"/>
                  </a:lnTo>
                  <a:lnTo>
                    <a:pt x="28727" y="3467"/>
                  </a:lnTo>
                  <a:lnTo>
                    <a:pt x="28727" y="5194"/>
                  </a:lnTo>
                  <a:lnTo>
                    <a:pt x="28727" y="6921"/>
                  </a:lnTo>
                  <a:lnTo>
                    <a:pt x="28727" y="8648"/>
                  </a:lnTo>
                  <a:lnTo>
                    <a:pt x="28727" y="10375"/>
                  </a:lnTo>
                  <a:lnTo>
                    <a:pt x="27432" y="10375"/>
                  </a:lnTo>
                  <a:lnTo>
                    <a:pt x="27432" y="8648"/>
                  </a:lnTo>
                  <a:lnTo>
                    <a:pt x="28727" y="8648"/>
                  </a:lnTo>
                  <a:lnTo>
                    <a:pt x="28727" y="6921"/>
                  </a:lnTo>
                  <a:lnTo>
                    <a:pt x="27432" y="6921"/>
                  </a:lnTo>
                  <a:lnTo>
                    <a:pt x="27432" y="5194"/>
                  </a:lnTo>
                  <a:lnTo>
                    <a:pt x="28727" y="5194"/>
                  </a:lnTo>
                  <a:lnTo>
                    <a:pt x="28727" y="3467"/>
                  </a:lnTo>
                  <a:lnTo>
                    <a:pt x="27432" y="3467"/>
                  </a:lnTo>
                  <a:lnTo>
                    <a:pt x="27432" y="1739"/>
                  </a:lnTo>
                  <a:lnTo>
                    <a:pt x="25704" y="1739"/>
                  </a:lnTo>
                  <a:lnTo>
                    <a:pt x="25704" y="3467"/>
                  </a:lnTo>
                  <a:lnTo>
                    <a:pt x="27216" y="3467"/>
                  </a:lnTo>
                  <a:lnTo>
                    <a:pt x="27216" y="5194"/>
                  </a:lnTo>
                  <a:lnTo>
                    <a:pt x="25704" y="5194"/>
                  </a:lnTo>
                  <a:lnTo>
                    <a:pt x="25704" y="6921"/>
                  </a:lnTo>
                  <a:lnTo>
                    <a:pt x="27216" y="6921"/>
                  </a:lnTo>
                  <a:lnTo>
                    <a:pt x="27216" y="8648"/>
                  </a:lnTo>
                  <a:lnTo>
                    <a:pt x="25704" y="8648"/>
                  </a:lnTo>
                  <a:lnTo>
                    <a:pt x="25704" y="10375"/>
                  </a:lnTo>
                  <a:lnTo>
                    <a:pt x="27216" y="10375"/>
                  </a:lnTo>
                  <a:lnTo>
                    <a:pt x="27216" y="12103"/>
                  </a:lnTo>
                  <a:lnTo>
                    <a:pt x="25704" y="12103"/>
                  </a:lnTo>
                  <a:lnTo>
                    <a:pt x="25704" y="13830"/>
                  </a:lnTo>
                  <a:lnTo>
                    <a:pt x="27432" y="13830"/>
                  </a:lnTo>
                  <a:lnTo>
                    <a:pt x="27432" y="12103"/>
                  </a:lnTo>
                  <a:lnTo>
                    <a:pt x="28727" y="12103"/>
                  </a:lnTo>
                  <a:lnTo>
                    <a:pt x="28727" y="13830"/>
                  </a:lnTo>
                  <a:lnTo>
                    <a:pt x="29159" y="13830"/>
                  </a:lnTo>
                  <a:lnTo>
                    <a:pt x="29159" y="12103"/>
                  </a:lnTo>
                  <a:lnTo>
                    <a:pt x="28943" y="12103"/>
                  </a:lnTo>
                  <a:lnTo>
                    <a:pt x="28943" y="10375"/>
                  </a:lnTo>
                  <a:lnTo>
                    <a:pt x="29159" y="10375"/>
                  </a:lnTo>
                  <a:lnTo>
                    <a:pt x="29159" y="8648"/>
                  </a:lnTo>
                  <a:lnTo>
                    <a:pt x="28943" y="8648"/>
                  </a:lnTo>
                  <a:lnTo>
                    <a:pt x="28943" y="6921"/>
                  </a:lnTo>
                  <a:lnTo>
                    <a:pt x="29159" y="6921"/>
                  </a:lnTo>
                  <a:lnTo>
                    <a:pt x="29159" y="5194"/>
                  </a:lnTo>
                  <a:lnTo>
                    <a:pt x="28943" y="5194"/>
                  </a:lnTo>
                  <a:lnTo>
                    <a:pt x="28943" y="3467"/>
                  </a:lnTo>
                  <a:lnTo>
                    <a:pt x="29159" y="3467"/>
                  </a:lnTo>
                  <a:lnTo>
                    <a:pt x="29159" y="1739"/>
                  </a:lnTo>
                  <a:close/>
                </a:path>
              </a:pathLst>
            </a:custGeom>
            <a:solidFill>
              <a:srgbClr val="000000"/>
            </a:solidFill>
          </p:spPr>
          <p:txBody>
            <a:bodyPr wrap="square" lIns="0" tIns="0" rIns="0" bIns="0" rtlCol="0"/>
            <a:lstStyle/>
            <a:p>
              <a:endParaRPr/>
            </a:p>
          </p:txBody>
        </p:sp>
        <p:sp>
          <p:nvSpPr>
            <p:cNvPr id="613" name="object 613"/>
            <p:cNvSpPr/>
            <p:nvPr/>
          </p:nvSpPr>
          <p:spPr>
            <a:xfrm>
              <a:off x="7362355" y="5635777"/>
              <a:ext cx="29209" cy="13970"/>
            </a:xfrm>
            <a:custGeom>
              <a:avLst/>
              <a:gdLst/>
              <a:ahLst/>
              <a:cxnLst/>
              <a:rect l="l" t="t" r="r" b="b"/>
              <a:pathLst>
                <a:path w="29209" h="13970">
                  <a:moveTo>
                    <a:pt x="3251" y="10375"/>
                  </a:moveTo>
                  <a:lnTo>
                    <a:pt x="1727" y="10375"/>
                  </a:lnTo>
                  <a:lnTo>
                    <a:pt x="1727" y="8648"/>
                  </a:lnTo>
                  <a:lnTo>
                    <a:pt x="0" y="8648"/>
                  </a:lnTo>
                  <a:lnTo>
                    <a:pt x="0" y="10375"/>
                  </a:lnTo>
                  <a:lnTo>
                    <a:pt x="1524" y="10375"/>
                  </a:lnTo>
                  <a:lnTo>
                    <a:pt x="1524" y="12103"/>
                  </a:lnTo>
                  <a:lnTo>
                    <a:pt x="0" y="12103"/>
                  </a:lnTo>
                  <a:lnTo>
                    <a:pt x="0" y="13830"/>
                  </a:lnTo>
                  <a:lnTo>
                    <a:pt x="1727" y="13830"/>
                  </a:lnTo>
                  <a:lnTo>
                    <a:pt x="1727" y="12103"/>
                  </a:lnTo>
                  <a:lnTo>
                    <a:pt x="3251" y="12103"/>
                  </a:lnTo>
                  <a:lnTo>
                    <a:pt x="3251" y="10375"/>
                  </a:lnTo>
                  <a:close/>
                </a:path>
                <a:path w="29209" h="13970">
                  <a:moveTo>
                    <a:pt x="3251" y="3454"/>
                  </a:move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3251" y="8636"/>
                  </a:lnTo>
                  <a:lnTo>
                    <a:pt x="3251" y="6908"/>
                  </a:lnTo>
                  <a:lnTo>
                    <a:pt x="1727" y="6908"/>
                  </a:lnTo>
                  <a:lnTo>
                    <a:pt x="1727" y="5181"/>
                  </a:lnTo>
                  <a:lnTo>
                    <a:pt x="3251" y="5181"/>
                  </a:lnTo>
                  <a:lnTo>
                    <a:pt x="3251" y="3454"/>
                  </a:lnTo>
                  <a:close/>
                </a:path>
                <a:path w="29209" h="13970">
                  <a:moveTo>
                    <a:pt x="6489" y="10375"/>
                  </a:moveTo>
                  <a:lnTo>
                    <a:pt x="4978" y="10375"/>
                  </a:lnTo>
                  <a:lnTo>
                    <a:pt x="4978" y="8648"/>
                  </a:lnTo>
                  <a:lnTo>
                    <a:pt x="3251" y="8648"/>
                  </a:lnTo>
                  <a:lnTo>
                    <a:pt x="3251" y="10375"/>
                  </a:lnTo>
                  <a:lnTo>
                    <a:pt x="4762" y="10375"/>
                  </a:lnTo>
                  <a:lnTo>
                    <a:pt x="4762" y="12103"/>
                  </a:lnTo>
                  <a:lnTo>
                    <a:pt x="3251" y="12103"/>
                  </a:lnTo>
                  <a:lnTo>
                    <a:pt x="3251" y="13830"/>
                  </a:lnTo>
                  <a:lnTo>
                    <a:pt x="4978" y="13830"/>
                  </a:lnTo>
                  <a:lnTo>
                    <a:pt x="4978" y="12103"/>
                  </a:lnTo>
                  <a:lnTo>
                    <a:pt x="6489" y="12103"/>
                  </a:lnTo>
                  <a:lnTo>
                    <a:pt x="6489" y="10375"/>
                  </a:lnTo>
                  <a:close/>
                </a:path>
                <a:path w="29209" h="13970">
                  <a:moveTo>
                    <a:pt x="6489" y="0"/>
                  </a:moveTo>
                  <a:lnTo>
                    <a:pt x="4762" y="0"/>
                  </a:lnTo>
                  <a:lnTo>
                    <a:pt x="4762" y="1727"/>
                  </a:lnTo>
                  <a:lnTo>
                    <a:pt x="3251" y="1727"/>
                  </a:lnTo>
                  <a:lnTo>
                    <a:pt x="3251" y="3454"/>
                  </a:lnTo>
                  <a:lnTo>
                    <a:pt x="4762" y="3454"/>
                  </a:lnTo>
                  <a:lnTo>
                    <a:pt x="4762" y="5181"/>
                  </a:lnTo>
                  <a:lnTo>
                    <a:pt x="3251" y="5181"/>
                  </a:lnTo>
                  <a:lnTo>
                    <a:pt x="3251" y="6908"/>
                  </a:lnTo>
                  <a:lnTo>
                    <a:pt x="4762" y="6908"/>
                  </a:lnTo>
                  <a:lnTo>
                    <a:pt x="4762" y="8636"/>
                  </a:lnTo>
                  <a:lnTo>
                    <a:pt x="6489" y="8636"/>
                  </a:lnTo>
                  <a:lnTo>
                    <a:pt x="6489" y="6908"/>
                  </a:lnTo>
                  <a:lnTo>
                    <a:pt x="4978" y="6908"/>
                  </a:lnTo>
                  <a:lnTo>
                    <a:pt x="4978" y="5181"/>
                  </a:lnTo>
                  <a:lnTo>
                    <a:pt x="6489" y="5181"/>
                  </a:lnTo>
                  <a:lnTo>
                    <a:pt x="6489" y="3454"/>
                  </a:lnTo>
                  <a:lnTo>
                    <a:pt x="4978" y="3454"/>
                  </a:lnTo>
                  <a:lnTo>
                    <a:pt x="4978" y="1727"/>
                  </a:lnTo>
                  <a:lnTo>
                    <a:pt x="6489" y="1727"/>
                  </a:lnTo>
                  <a:lnTo>
                    <a:pt x="6489" y="0"/>
                  </a:lnTo>
                  <a:close/>
                </a:path>
                <a:path w="29209" h="13970">
                  <a:moveTo>
                    <a:pt x="11239" y="8648"/>
                  </a:moveTo>
                  <a:lnTo>
                    <a:pt x="9512" y="8648"/>
                  </a:lnTo>
                  <a:lnTo>
                    <a:pt x="9512" y="10375"/>
                  </a:lnTo>
                  <a:lnTo>
                    <a:pt x="8216" y="10375"/>
                  </a:lnTo>
                  <a:lnTo>
                    <a:pt x="8216" y="8648"/>
                  </a:lnTo>
                  <a:lnTo>
                    <a:pt x="6489" y="8648"/>
                  </a:lnTo>
                  <a:lnTo>
                    <a:pt x="6489" y="10375"/>
                  </a:lnTo>
                  <a:lnTo>
                    <a:pt x="8001" y="10375"/>
                  </a:lnTo>
                  <a:lnTo>
                    <a:pt x="8001" y="12103"/>
                  </a:lnTo>
                  <a:lnTo>
                    <a:pt x="6489" y="12103"/>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close/>
                </a:path>
                <a:path w="29209" h="13970">
                  <a:moveTo>
                    <a:pt x="11239" y="1727"/>
                  </a:moveTo>
                  <a:lnTo>
                    <a:pt x="9728" y="1727"/>
                  </a:lnTo>
                  <a:lnTo>
                    <a:pt x="9728" y="0"/>
                  </a:lnTo>
                  <a:lnTo>
                    <a:pt x="9512" y="0"/>
                  </a:lnTo>
                  <a:lnTo>
                    <a:pt x="9512" y="1727"/>
                  </a:lnTo>
                  <a:lnTo>
                    <a:pt x="9512" y="3454"/>
                  </a:lnTo>
                  <a:lnTo>
                    <a:pt x="9512" y="5181"/>
                  </a:lnTo>
                  <a:lnTo>
                    <a:pt x="9512" y="6908"/>
                  </a:lnTo>
                  <a:lnTo>
                    <a:pt x="8216" y="6908"/>
                  </a:lnTo>
                  <a:lnTo>
                    <a:pt x="8216" y="5181"/>
                  </a:lnTo>
                  <a:lnTo>
                    <a:pt x="9512" y="5181"/>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5181"/>
                  </a:lnTo>
                  <a:lnTo>
                    <a:pt x="6489" y="5181"/>
                  </a:lnTo>
                  <a:lnTo>
                    <a:pt x="6489" y="6908"/>
                  </a:lnTo>
                  <a:lnTo>
                    <a:pt x="8001" y="6908"/>
                  </a:lnTo>
                  <a:lnTo>
                    <a:pt x="8001" y="8636"/>
                  </a:lnTo>
                  <a:lnTo>
                    <a:pt x="9728" y="8636"/>
                  </a:lnTo>
                  <a:lnTo>
                    <a:pt x="9728" y="6908"/>
                  </a:lnTo>
                  <a:lnTo>
                    <a:pt x="11239" y="6908"/>
                  </a:lnTo>
                  <a:lnTo>
                    <a:pt x="11239" y="5181"/>
                  </a:lnTo>
                  <a:lnTo>
                    <a:pt x="9728" y="5181"/>
                  </a:lnTo>
                  <a:lnTo>
                    <a:pt x="9728" y="3454"/>
                  </a:lnTo>
                  <a:lnTo>
                    <a:pt x="11239" y="3454"/>
                  </a:lnTo>
                  <a:lnTo>
                    <a:pt x="11239" y="1727"/>
                  </a:lnTo>
                  <a:close/>
                </a:path>
                <a:path w="29209" h="13970">
                  <a:moveTo>
                    <a:pt x="14478" y="8648"/>
                  </a:move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close/>
                </a:path>
                <a:path w="29209" h="13970">
                  <a:moveTo>
                    <a:pt x="14478" y="1727"/>
                  </a:moveTo>
                  <a:lnTo>
                    <a:pt x="12966" y="1727"/>
                  </a:lnTo>
                  <a:lnTo>
                    <a:pt x="12966" y="0"/>
                  </a:lnTo>
                  <a:lnTo>
                    <a:pt x="11239" y="0"/>
                  </a:lnTo>
                  <a:lnTo>
                    <a:pt x="11239" y="1727"/>
                  </a:lnTo>
                  <a:lnTo>
                    <a:pt x="12750" y="1727"/>
                  </a:lnTo>
                  <a:lnTo>
                    <a:pt x="12750" y="3454"/>
                  </a:lnTo>
                  <a:lnTo>
                    <a:pt x="11239" y="3454"/>
                  </a:lnTo>
                  <a:lnTo>
                    <a:pt x="11239" y="5181"/>
                  </a:lnTo>
                  <a:lnTo>
                    <a:pt x="12750" y="5181"/>
                  </a:lnTo>
                  <a:lnTo>
                    <a:pt x="12750" y="6908"/>
                  </a:lnTo>
                  <a:lnTo>
                    <a:pt x="11239" y="6908"/>
                  </a:lnTo>
                  <a:lnTo>
                    <a:pt x="11239" y="8636"/>
                  </a:lnTo>
                  <a:lnTo>
                    <a:pt x="12966" y="8636"/>
                  </a:lnTo>
                  <a:lnTo>
                    <a:pt x="12966" y="6908"/>
                  </a:lnTo>
                  <a:lnTo>
                    <a:pt x="14478" y="6908"/>
                  </a:lnTo>
                  <a:lnTo>
                    <a:pt x="14478" y="5181"/>
                  </a:lnTo>
                  <a:lnTo>
                    <a:pt x="12966" y="5181"/>
                  </a:lnTo>
                  <a:lnTo>
                    <a:pt x="12966" y="3454"/>
                  </a:lnTo>
                  <a:lnTo>
                    <a:pt x="14478" y="3454"/>
                  </a:lnTo>
                  <a:lnTo>
                    <a:pt x="14478" y="1727"/>
                  </a:lnTo>
                  <a:close/>
                </a:path>
                <a:path w="29209" h="13970">
                  <a:moveTo>
                    <a:pt x="19227" y="10375"/>
                  </a:moveTo>
                  <a:lnTo>
                    <a:pt x="17716" y="10375"/>
                  </a:lnTo>
                  <a:lnTo>
                    <a:pt x="17716" y="8648"/>
                  </a:lnTo>
                  <a:lnTo>
                    <a:pt x="17500" y="8648"/>
                  </a:lnTo>
                  <a:lnTo>
                    <a:pt x="17500" y="10375"/>
                  </a:lnTo>
                  <a:lnTo>
                    <a:pt x="17500" y="12103"/>
                  </a:lnTo>
                  <a:lnTo>
                    <a:pt x="16205" y="12103"/>
                  </a:lnTo>
                  <a:lnTo>
                    <a:pt x="16205" y="10375"/>
                  </a:lnTo>
                  <a:lnTo>
                    <a:pt x="17500" y="10375"/>
                  </a:lnTo>
                  <a:lnTo>
                    <a:pt x="17500"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close/>
                </a:path>
                <a:path w="29209" h="13970">
                  <a:moveTo>
                    <a:pt x="19227" y="0"/>
                  </a:moveTo>
                  <a:lnTo>
                    <a:pt x="17500" y="0"/>
                  </a:lnTo>
                  <a:lnTo>
                    <a:pt x="17500" y="1727"/>
                  </a:lnTo>
                  <a:lnTo>
                    <a:pt x="17500" y="3454"/>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908"/>
                  </a:lnTo>
                  <a:lnTo>
                    <a:pt x="14478" y="6908"/>
                  </a:lnTo>
                  <a:lnTo>
                    <a:pt x="14478" y="8636"/>
                  </a:lnTo>
                  <a:lnTo>
                    <a:pt x="16205" y="8636"/>
                  </a:lnTo>
                  <a:lnTo>
                    <a:pt x="16205" y="6908"/>
                  </a:lnTo>
                  <a:lnTo>
                    <a:pt x="17500" y="6908"/>
                  </a:lnTo>
                  <a:lnTo>
                    <a:pt x="17500" y="8636"/>
                  </a:lnTo>
                  <a:lnTo>
                    <a:pt x="19227" y="8636"/>
                  </a:lnTo>
                  <a:lnTo>
                    <a:pt x="19227" y="6908"/>
                  </a:lnTo>
                  <a:lnTo>
                    <a:pt x="17716" y="6908"/>
                  </a:lnTo>
                  <a:lnTo>
                    <a:pt x="17716" y="5181"/>
                  </a:lnTo>
                  <a:lnTo>
                    <a:pt x="19227" y="5181"/>
                  </a:lnTo>
                  <a:lnTo>
                    <a:pt x="19227" y="3454"/>
                  </a:lnTo>
                  <a:lnTo>
                    <a:pt x="17716" y="3454"/>
                  </a:lnTo>
                  <a:lnTo>
                    <a:pt x="17716" y="1727"/>
                  </a:lnTo>
                  <a:lnTo>
                    <a:pt x="19227" y="1727"/>
                  </a:lnTo>
                  <a:lnTo>
                    <a:pt x="19227" y="0"/>
                  </a:lnTo>
                  <a:close/>
                </a:path>
                <a:path w="29209" h="13970">
                  <a:moveTo>
                    <a:pt x="22466" y="10375"/>
                  </a:moveTo>
                  <a:lnTo>
                    <a:pt x="20955" y="10375"/>
                  </a:lnTo>
                  <a:lnTo>
                    <a:pt x="20955" y="8648"/>
                  </a:lnTo>
                  <a:lnTo>
                    <a:pt x="19227" y="8648"/>
                  </a:lnTo>
                  <a:lnTo>
                    <a:pt x="19227" y="10375"/>
                  </a:lnTo>
                  <a:lnTo>
                    <a:pt x="20739" y="10375"/>
                  </a:lnTo>
                  <a:lnTo>
                    <a:pt x="20739" y="12103"/>
                  </a:lnTo>
                  <a:lnTo>
                    <a:pt x="22466" y="12103"/>
                  </a:lnTo>
                  <a:lnTo>
                    <a:pt x="22466" y="10375"/>
                  </a:lnTo>
                  <a:close/>
                </a:path>
                <a:path w="29209" h="13970">
                  <a:moveTo>
                    <a:pt x="22466" y="0"/>
                  </a:move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close/>
                </a:path>
                <a:path w="29209" h="13970">
                  <a:moveTo>
                    <a:pt x="25704" y="10375"/>
                  </a:moveTo>
                  <a:lnTo>
                    <a:pt x="24193" y="10375"/>
                  </a:lnTo>
                  <a:lnTo>
                    <a:pt x="24193" y="8648"/>
                  </a:lnTo>
                  <a:lnTo>
                    <a:pt x="22466" y="8648"/>
                  </a:lnTo>
                  <a:lnTo>
                    <a:pt x="22466" y="10375"/>
                  </a:lnTo>
                  <a:lnTo>
                    <a:pt x="23977" y="10375"/>
                  </a:lnTo>
                  <a:lnTo>
                    <a:pt x="23977" y="12103"/>
                  </a:lnTo>
                  <a:lnTo>
                    <a:pt x="25704" y="12103"/>
                  </a:lnTo>
                  <a:lnTo>
                    <a:pt x="25704" y="10375"/>
                  </a:lnTo>
                  <a:close/>
                </a:path>
                <a:path w="29209" h="13970">
                  <a:moveTo>
                    <a:pt x="25704" y="0"/>
                  </a:move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close/>
                </a:path>
                <a:path w="29209" h="13970">
                  <a:moveTo>
                    <a:pt x="29159" y="8648"/>
                  </a:moveTo>
                  <a:lnTo>
                    <a:pt x="28727" y="8648"/>
                  </a:lnTo>
                  <a:lnTo>
                    <a:pt x="28727" y="10375"/>
                  </a:lnTo>
                  <a:lnTo>
                    <a:pt x="27432" y="10375"/>
                  </a:lnTo>
                  <a:lnTo>
                    <a:pt x="27432" y="8648"/>
                  </a:lnTo>
                  <a:lnTo>
                    <a:pt x="25704" y="8648"/>
                  </a:lnTo>
                  <a:lnTo>
                    <a:pt x="25704" y="10375"/>
                  </a:lnTo>
                  <a:lnTo>
                    <a:pt x="27216" y="10375"/>
                  </a:lnTo>
                  <a:lnTo>
                    <a:pt x="27216" y="12103"/>
                  </a:lnTo>
                  <a:lnTo>
                    <a:pt x="28943" y="12103"/>
                  </a:lnTo>
                  <a:lnTo>
                    <a:pt x="28943" y="10375"/>
                  </a:lnTo>
                  <a:lnTo>
                    <a:pt x="29159" y="10375"/>
                  </a:lnTo>
                  <a:lnTo>
                    <a:pt x="29159" y="8648"/>
                  </a:lnTo>
                  <a:close/>
                </a:path>
                <a:path w="29209" h="13970">
                  <a:moveTo>
                    <a:pt x="29159" y="1727"/>
                  </a:moveTo>
                  <a:lnTo>
                    <a:pt x="28943" y="1727"/>
                  </a:lnTo>
                  <a:lnTo>
                    <a:pt x="28943" y="0"/>
                  </a:lnTo>
                  <a:lnTo>
                    <a:pt x="28727" y="0"/>
                  </a:lnTo>
                  <a:lnTo>
                    <a:pt x="28727" y="1727"/>
                  </a:lnTo>
                  <a:lnTo>
                    <a:pt x="28727" y="3454"/>
                  </a:lnTo>
                  <a:lnTo>
                    <a:pt x="28727" y="5181"/>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4" name="object 614"/>
            <p:cNvSpPr/>
            <p:nvPr/>
          </p:nvSpPr>
          <p:spPr>
            <a:xfrm>
              <a:off x="7362355" y="5647880"/>
              <a:ext cx="29209" cy="13970"/>
            </a:xfrm>
            <a:custGeom>
              <a:avLst/>
              <a:gdLst/>
              <a:ahLst/>
              <a:cxnLst/>
              <a:rect l="l" t="t" r="r" b="b"/>
              <a:pathLst>
                <a:path w="29209" h="13970">
                  <a:moveTo>
                    <a:pt x="29159" y="0"/>
                  </a:moveTo>
                  <a:lnTo>
                    <a:pt x="28727" y="0"/>
                  </a:lnTo>
                  <a:lnTo>
                    <a:pt x="28727" y="1727"/>
                  </a:lnTo>
                  <a:lnTo>
                    <a:pt x="28727" y="3454"/>
                  </a:lnTo>
                  <a:lnTo>
                    <a:pt x="28727" y="11874"/>
                  </a:lnTo>
                  <a:lnTo>
                    <a:pt x="27432" y="11874"/>
                  </a:lnTo>
                  <a:lnTo>
                    <a:pt x="27432" y="10147"/>
                  </a:lnTo>
                  <a:lnTo>
                    <a:pt x="28727" y="10147"/>
                  </a:lnTo>
                  <a:lnTo>
                    <a:pt x="28727" y="8420"/>
                  </a:lnTo>
                  <a:lnTo>
                    <a:pt x="27432" y="8420"/>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420"/>
                  </a:lnTo>
                  <a:lnTo>
                    <a:pt x="24193" y="8420"/>
                  </a:lnTo>
                  <a:lnTo>
                    <a:pt x="24193" y="6908"/>
                  </a:lnTo>
                  <a:lnTo>
                    <a:pt x="25704" y="6908"/>
                  </a:lnTo>
                  <a:lnTo>
                    <a:pt x="25704" y="5181"/>
                  </a:lnTo>
                  <a:lnTo>
                    <a:pt x="24193" y="5181"/>
                  </a:lnTo>
                  <a:lnTo>
                    <a:pt x="24193" y="3454"/>
                  </a:lnTo>
                  <a:lnTo>
                    <a:pt x="25704" y="3454"/>
                  </a:lnTo>
                  <a:lnTo>
                    <a:pt x="25704" y="1727"/>
                  </a:lnTo>
                  <a:lnTo>
                    <a:pt x="24193" y="1727"/>
                  </a:lnTo>
                  <a:lnTo>
                    <a:pt x="24193" y="0"/>
                  </a:lnTo>
                  <a:lnTo>
                    <a:pt x="22466" y="0"/>
                  </a:lnTo>
                  <a:lnTo>
                    <a:pt x="22466" y="1727"/>
                  </a:lnTo>
                  <a:lnTo>
                    <a:pt x="23977" y="1727"/>
                  </a:lnTo>
                  <a:lnTo>
                    <a:pt x="23977" y="3454"/>
                  </a:lnTo>
                  <a:lnTo>
                    <a:pt x="22466" y="3454"/>
                  </a:lnTo>
                  <a:lnTo>
                    <a:pt x="22466" y="5181"/>
                  </a:lnTo>
                  <a:lnTo>
                    <a:pt x="23977" y="5181"/>
                  </a:lnTo>
                  <a:lnTo>
                    <a:pt x="23977" y="6908"/>
                  </a:lnTo>
                  <a:lnTo>
                    <a:pt x="22466" y="6908"/>
                  </a:lnTo>
                  <a:lnTo>
                    <a:pt x="22466" y="8420"/>
                  </a:lnTo>
                  <a:lnTo>
                    <a:pt x="20955" y="8420"/>
                  </a:lnTo>
                  <a:lnTo>
                    <a:pt x="20955" y="6908"/>
                  </a:lnTo>
                  <a:lnTo>
                    <a:pt x="22466" y="6908"/>
                  </a:lnTo>
                  <a:lnTo>
                    <a:pt x="22466" y="5181"/>
                  </a:lnTo>
                  <a:lnTo>
                    <a:pt x="20955" y="5181"/>
                  </a:lnTo>
                  <a:lnTo>
                    <a:pt x="20955" y="3454"/>
                  </a:lnTo>
                  <a:lnTo>
                    <a:pt x="22466" y="3454"/>
                  </a:lnTo>
                  <a:lnTo>
                    <a:pt x="22466" y="1727"/>
                  </a:lnTo>
                  <a:lnTo>
                    <a:pt x="20955" y="1727"/>
                  </a:lnTo>
                  <a:lnTo>
                    <a:pt x="20955" y="0"/>
                  </a:lnTo>
                  <a:lnTo>
                    <a:pt x="19227" y="0"/>
                  </a:lnTo>
                  <a:lnTo>
                    <a:pt x="19227" y="1727"/>
                  </a:lnTo>
                  <a:lnTo>
                    <a:pt x="20739" y="1727"/>
                  </a:lnTo>
                  <a:lnTo>
                    <a:pt x="20739" y="3454"/>
                  </a:lnTo>
                  <a:lnTo>
                    <a:pt x="19227" y="3454"/>
                  </a:lnTo>
                  <a:lnTo>
                    <a:pt x="19227" y="5181"/>
                  </a:lnTo>
                  <a:lnTo>
                    <a:pt x="20739" y="5181"/>
                  </a:lnTo>
                  <a:lnTo>
                    <a:pt x="20739" y="6908"/>
                  </a:lnTo>
                  <a:lnTo>
                    <a:pt x="19227" y="6908"/>
                  </a:lnTo>
                  <a:lnTo>
                    <a:pt x="19227" y="8420"/>
                  </a:lnTo>
                  <a:lnTo>
                    <a:pt x="17716" y="8420"/>
                  </a:lnTo>
                  <a:lnTo>
                    <a:pt x="17716" y="6908"/>
                  </a:lnTo>
                  <a:lnTo>
                    <a:pt x="19227" y="6908"/>
                  </a:lnTo>
                  <a:lnTo>
                    <a:pt x="19227" y="5181"/>
                  </a:lnTo>
                  <a:lnTo>
                    <a:pt x="17716" y="5181"/>
                  </a:lnTo>
                  <a:lnTo>
                    <a:pt x="17716" y="3454"/>
                  </a:lnTo>
                  <a:lnTo>
                    <a:pt x="19227" y="3454"/>
                  </a:lnTo>
                  <a:lnTo>
                    <a:pt x="19227" y="1727"/>
                  </a:lnTo>
                  <a:lnTo>
                    <a:pt x="17716" y="1727"/>
                  </a:lnTo>
                  <a:lnTo>
                    <a:pt x="17716" y="0"/>
                  </a:lnTo>
                  <a:lnTo>
                    <a:pt x="17500" y="0"/>
                  </a:lnTo>
                  <a:lnTo>
                    <a:pt x="17500" y="10147"/>
                  </a:lnTo>
                  <a:lnTo>
                    <a:pt x="16205" y="10147"/>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7500" y="1727"/>
                  </a:lnTo>
                  <a:lnTo>
                    <a:pt x="17500" y="0"/>
                  </a:lnTo>
                  <a:lnTo>
                    <a:pt x="15989" y="0"/>
                  </a:lnTo>
                  <a:lnTo>
                    <a:pt x="15989" y="1727"/>
                  </a:lnTo>
                  <a:lnTo>
                    <a:pt x="14478" y="1727"/>
                  </a:lnTo>
                  <a:lnTo>
                    <a:pt x="14478" y="3454"/>
                  </a:lnTo>
                  <a:lnTo>
                    <a:pt x="15989" y="3454"/>
                  </a:lnTo>
                  <a:lnTo>
                    <a:pt x="15989" y="5181"/>
                  </a:lnTo>
                  <a:lnTo>
                    <a:pt x="14478" y="5181"/>
                  </a:lnTo>
                  <a:lnTo>
                    <a:pt x="14478" y="6908"/>
                  </a:lnTo>
                  <a:lnTo>
                    <a:pt x="15989" y="6908"/>
                  </a:lnTo>
                  <a:lnTo>
                    <a:pt x="15989" y="8420"/>
                  </a:lnTo>
                  <a:lnTo>
                    <a:pt x="14478" y="8420"/>
                  </a:lnTo>
                  <a:lnTo>
                    <a:pt x="14478" y="6908"/>
                  </a:lnTo>
                  <a:lnTo>
                    <a:pt x="12966" y="6908"/>
                  </a:lnTo>
                  <a:lnTo>
                    <a:pt x="12966" y="5181"/>
                  </a:lnTo>
                  <a:lnTo>
                    <a:pt x="14478" y="5181"/>
                  </a:lnTo>
                  <a:lnTo>
                    <a:pt x="14478" y="3454"/>
                  </a:ln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420"/>
                  </a:lnTo>
                  <a:lnTo>
                    <a:pt x="11239" y="8420"/>
                  </a:lnTo>
                  <a:lnTo>
                    <a:pt x="11239" y="6908"/>
                  </a:lnTo>
                  <a:lnTo>
                    <a:pt x="9728" y="6908"/>
                  </a:lnTo>
                  <a:lnTo>
                    <a:pt x="9728" y="5181"/>
                  </a:lnTo>
                  <a:lnTo>
                    <a:pt x="11239" y="5181"/>
                  </a:lnTo>
                  <a:lnTo>
                    <a:pt x="11239" y="3454"/>
                  </a:lnTo>
                  <a:lnTo>
                    <a:pt x="9728" y="3454"/>
                  </a:lnTo>
                  <a:lnTo>
                    <a:pt x="9728" y="1727"/>
                  </a:lnTo>
                  <a:lnTo>
                    <a:pt x="9512" y="1727"/>
                  </a:lnTo>
                  <a:lnTo>
                    <a:pt x="9512" y="11874"/>
                  </a:lnTo>
                  <a:lnTo>
                    <a:pt x="8216" y="11874"/>
                  </a:lnTo>
                  <a:lnTo>
                    <a:pt x="8216" y="10147"/>
                  </a:lnTo>
                  <a:lnTo>
                    <a:pt x="9512" y="10147"/>
                  </a:lnTo>
                  <a:lnTo>
                    <a:pt x="9512" y="8420"/>
                  </a:lnTo>
                  <a:lnTo>
                    <a:pt x="8216" y="8420"/>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420"/>
                  </a:lnTo>
                  <a:lnTo>
                    <a:pt x="4978" y="8420"/>
                  </a:lnTo>
                  <a:lnTo>
                    <a:pt x="4978" y="6908"/>
                  </a:lnTo>
                  <a:lnTo>
                    <a:pt x="6489" y="6908"/>
                  </a:lnTo>
                  <a:lnTo>
                    <a:pt x="6489" y="5181"/>
                  </a:lnTo>
                  <a:lnTo>
                    <a:pt x="4978" y="5181"/>
                  </a:lnTo>
                  <a:lnTo>
                    <a:pt x="4978" y="3454"/>
                  </a:lnTo>
                  <a:lnTo>
                    <a:pt x="6489" y="3454"/>
                  </a:lnTo>
                  <a:lnTo>
                    <a:pt x="6489" y="1727"/>
                  </a:lnTo>
                  <a:lnTo>
                    <a:pt x="4762" y="1727"/>
                  </a:lnTo>
                  <a:lnTo>
                    <a:pt x="4762" y="3454"/>
                  </a:lnTo>
                  <a:lnTo>
                    <a:pt x="3251" y="3454"/>
                  </a:lnTo>
                  <a:lnTo>
                    <a:pt x="3251" y="5181"/>
                  </a:lnTo>
                  <a:lnTo>
                    <a:pt x="4762" y="5181"/>
                  </a:lnTo>
                  <a:lnTo>
                    <a:pt x="4762" y="6908"/>
                  </a:lnTo>
                  <a:lnTo>
                    <a:pt x="3251" y="6908"/>
                  </a:lnTo>
                  <a:lnTo>
                    <a:pt x="3251" y="8420"/>
                  </a:lnTo>
                  <a:lnTo>
                    <a:pt x="1727" y="8420"/>
                  </a:lnTo>
                  <a:lnTo>
                    <a:pt x="1727" y="6908"/>
                  </a:lnTo>
                  <a:lnTo>
                    <a:pt x="3251" y="6908"/>
                  </a:lnTo>
                  <a:lnTo>
                    <a:pt x="3251" y="5181"/>
                  </a:lnTo>
                  <a:lnTo>
                    <a:pt x="1727" y="5181"/>
                  </a:lnTo>
                  <a:lnTo>
                    <a:pt x="1727" y="3454"/>
                  </a:lnTo>
                  <a:lnTo>
                    <a:pt x="3251" y="3454"/>
                  </a:lnTo>
                  <a:lnTo>
                    <a:pt x="3251" y="1727"/>
                  </a:lnTo>
                  <a:lnTo>
                    <a:pt x="1524" y="1727"/>
                  </a:lnTo>
                  <a:lnTo>
                    <a:pt x="1524" y="3454"/>
                  </a:lnTo>
                  <a:lnTo>
                    <a:pt x="0" y="3454"/>
                  </a:lnTo>
                  <a:lnTo>
                    <a:pt x="0" y="5181"/>
                  </a:lnTo>
                  <a:lnTo>
                    <a:pt x="1524" y="5181"/>
                  </a:lnTo>
                  <a:lnTo>
                    <a:pt x="1524" y="6908"/>
                  </a:lnTo>
                  <a:lnTo>
                    <a:pt x="0" y="6908"/>
                  </a:lnTo>
                  <a:lnTo>
                    <a:pt x="0" y="8636"/>
                  </a:lnTo>
                  <a:lnTo>
                    <a:pt x="1524" y="8636"/>
                  </a:lnTo>
                  <a:lnTo>
                    <a:pt x="1524" y="10147"/>
                  </a:lnTo>
                  <a:lnTo>
                    <a:pt x="0" y="10147"/>
                  </a:lnTo>
                  <a:lnTo>
                    <a:pt x="0" y="11874"/>
                  </a:lnTo>
                  <a:lnTo>
                    <a:pt x="1524" y="11874"/>
                  </a:lnTo>
                  <a:lnTo>
                    <a:pt x="1524" y="13601"/>
                  </a:lnTo>
                  <a:lnTo>
                    <a:pt x="3251" y="13601"/>
                  </a:lnTo>
                  <a:lnTo>
                    <a:pt x="3251" y="11874"/>
                  </a:lnTo>
                  <a:lnTo>
                    <a:pt x="1727" y="11874"/>
                  </a:lnTo>
                  <a:lnTo>
                    <a:pt x="1727" y="10147"/>
                  </a:lnTo>
                  <a:lnTo>
                    <a:pt x="3251" y="10147"/>
                  </a:lnTo>
                  <a:lnTo>
                    <a:pt x="3251" y="8636"/>
                  </a:lnTo>
                  <a:lnTo>
                    <a:pt x="4762" y="8636"/>
                  </a:lnTo>
                  <a:lnTo>
                    <a:pt x="4762" y="10147"/>
                  </a:lnTo>
                  <a:lnTo>
                    <a:pt x="3251" y="10147"/>
                  </a:lnTo>
                  <a:lnTo>
                    <a:pt x="3251" y="11874"/>
                  </a:lnTo>
                  <a:lnTo>
                    <a:pt x="4762" y="11874"/>
                  </a:lnTo>
                  <a:lnTo>
                    <a:pt x="4762" y="13601"/>
                  </a:lnTo>
                  <a:lnTo>
                    <a:pt x="6489" y="13601"/>
                  </a:lnTo>
                  <a:lnTo>
                    <a:pt x="6489" y="11874"/>
                  </a:lnTo>
                  <a:lnTo>
                    <a:pt x="4978" y="11874"/>
                  </a:lnTo>
                  <a:lnTo>
                    <a:pt x="4978" y="10147"/>
                  </a:lnTo>
                  <a:lnTo>
                    <a:pt x="6489" y="10147"/>
                  </a:lnTo>
                  <a:lnTo>
                    <a:pt x="6489" y="8636"/>
                  </a:lnTo>
                  <a:lnTo>
                    <a:pt x="8001" y="8636"/>
                  </a:lnTo>
                  <a:lnTo>
                    <a:pt x="8001" y="10147"/>
                  </a:lnTo>
                  <a:lnTo>
                    <a:pt x="6489" y="10147"/>
                  </a:lnTo>
                  <a:lnTo>
                    <a:pt x="6489" y="11874"/>
                  </a:lnTo>
                  <a:lnTo>
                    <a:pt x="8001" y="11874"/>
                  </a:lnTo>
                  <a:lnTo>
                    <a:pt x="8001" y="13601"/>
                  </a:lnTo>
                  <a:lnTo>
                    <a:pt x="9728" y="13601"/>
                  </a:lnTo>
                  <a:lnTo>
                    <a:pt x="9728" y="11874"/>
                  </a:lnTo>
                  <a:lnTo>
                    <a:pt x="11239" y="11874"/>
                  </a:lnTo>
                  <a:lnTo>
                    <a:pt x="11239" y="10147"/>
                  </a:lnTo>
                  <a:lnTo>
                    <a:pt x="9728" y="10147"/>
                  </a:lnTo>
                  <a:lnTo>
                    <a:pt x="9728" y="8636"/>
                  </a:lnTo>
                  <a:lnTo>
                    <a:pt x="11239" y="8636"/>
                  </a:lnTo>
                  <a:lnTo>
                    <a:pt x="11239" y="10147"/>
                  </a:lnTo>
                  <a:lnTo>
                    <a:pt x="12750" y="10147"/>
                  </a:lnTo>
                  <a:lnTo>
                    <a:pt x="12750" y="11874"/>
                  </a:lnTo>
                  <a:lnTo>
                    <a:pt x="11239" y="11874"/>
                  </a:lnTo>
                  <a:lnTo>
                    <a:pt x="11239" y="13601"/>
                  </a:lnTo>
                  <a:lnTo>
                    <a:pt x="12966" y="13601"/>
                  </a:lnTo>
                  <a:lnTo>
                    <a:pt x="12966" y="11874"/>
                  </a:lnTo>
                  <a:lnTo>
                    <a:pt x="14478" y="11874"/>
                  </a:lnTo>
                  <a:lnTo>
                    <a:pt x="14478" y="10147"/>
                  </a:lnTo>
                  <a:lnTo>
                    <a:pt x="12966" y="10147"/>
                  </a:lnTo>
                  <a:lnTo>
                    <a:pt x="12966" y="8636"/>
                  </a:lnTo>
                  <a:lnTo>
                    <a:pt x="14478" y="8636"/>
                  </a:lnTo>
                  <a:lnTo>
                    <a:pt x="14478" y="10147"/>
                  </a:lnTo>
                  <a:lnTo>
                    <a:pt x="15989" y="10147"/>
                  </a:lnTo>
                  <a:lnTo>
                    <a:pt x="15989" y="11874"/>
                  </a:lnTo>
                  <a:lnTo>
                    <a:pt x="14478" y="11874"/>
                  </a:lnTo>
                  <a:lnTo>
                    <a:pt x="14478" y="13601"/>
                  </a:lnTo>
                  <a:lnTo>
                    <a:pt x="16205" y="13601"/>
                  </a:lnTo>
                  <a:lnTo>
                    <a:pt x="16205" y="11874"/>
                  </a:lnTo>
                  <a:lnTo>
                    <a:pt x="17500" y="11874"/>
                  </a:lnTo>
                  <a:lnTo>
                    <a:pt x="17500" y="13601"/>
                  </a:lnTo>
                  <a:lnTo>
                    <a:pt x="19227" y="13601"/>
                  </a:lnTo>
                  <a:lnTo>
                    <a:pt x="19227" y="11874"/>
                  </a:lnTo>
                  <a:lnTo>
                    <a:pt x="17716" y="11874"/>
                  </a:lnTo>
                  <a:lnTo>
                    <a:pt x="17716" y="10147"/>
                  </a:lnTo>
                  <a:lnTo>
                    <a:pt x="19227" y="10147"/>
                  </a:lnTo>
                  <a:lnTo>
                    <a:pt x="19227" y="8636"/>
                  </a:lnTo>
                  <a:lnTo>
                    <a:pt x="20739" y="8636"/>
                  </a:lnTo>
                  <a:lnTo>
                    <a:pt x="20739" y="10147"/>
                  </a:lnTo>
                  <a:lnTo>
                    <a:pt x="19227" y="10147"/>
                  </a:lnTo>
                  <a:lnTo>
                    <a:pt x="19227" y="11874"/>
                  </a:lnTo>
                  <a:lnTo>
                    <a:pt x="20739" y="11874"/>
                  </a:lnTo>
                  <a:lnTo>
                    <a:pt x="20739" y="13601"/>
                  </a:lnTo>
                  <a:lnTo>
                    <a:pt x="22466" y="13601"/>
                  </a:lnTo>
                  <a:lnTo>
                    <a:pt x="22466" y="11874"/>
                  </a:lnTo>
                  <a:lnTo>
                    <a:pt x="20955" y="11874"/>
                  </a:lnTo>
                  <a:lnTo>
                    <a:pt x="20955" y="10147"/>
                  </a:lnTo>
                  <a:lnTo>
                    <a:pt x="22466" y="10147"/>
                  </a:lnTo>
                  <a:lnTo>
                    <a:pt x="22466" y="8636"/>
                  </a:lnTo>
                  <a:lnTo>
                    <a:pt x="23977" y="8636"/>
                  </a:lnTo>
                  <a:lnTo>
                    <a:pt x="23977" y="10147"/>
                  </a:lnTo>
                  <a:lnTo>
                    <a:pt x="22466" y="10147"/>
                  </a:lnTo>
                  <a:lnTo>
                    <a:pt x="22466" y="11874"/>
                  </a:lnTo>
                  <a:lnTo>
                    <a:pt x="23977" y="11874"/>
                  </a:lnTo>
                  <a:lnTo>
                    <a:pt x="23977" y="13601"/>
                  </a:lnTo>
                  <a:lnTo>
                    <a:pt x="25704" y="13601"/>
                  </a:lnTo>
                  <a:lnTo>
                    <a:pt x="25704" y="11874"/>
                  </a:lnTo>
                  <a:lnTo>
                    <a:pt x="24193" y="11874"/>
                  </a:lnTo>
                  <a:lnTo>
                    <a:pt x="24193" y="10147"/>
                  </a:lnTo>
                  <a:lnTo>
                    <a:pt x="25704" y="10147"/>
                  </a:lnTo>
                  <a:lnTo>
                    <a:pt x="25704" y="8636"/>
                  </a:lnTo>
                  <a:lnTo>
                    <a:pt x="27216" y="8636"/>
                  </a:lnTo>
                  <a:lnTo>
                    <a:pt x="27216" y="10147"/>
                  </a:lnTo>
                  <a:lnTo>
                    <a:pt x="25704" y="10147"/>
                  </a:lnTo>
                  <a:lnTo>
                    <a:pt x="25704" y="11874"/>
                  </a:lnTo>
                  <a:lnTo>
                    <a:pt x="27216" y="11874"/>
                  </a:lnTo>
                  <a:lnTo>
                    <a:pt x="27216" y="13601"/>
                  </a:lnTo>
                  <a:lnTo>
                    <a:pt x="28943" y="13601"/>
                  </a:lnTo>
                  <a:lnTo>
                    <a:pt x="28943" y="11874"/>
                  </a:lnTo>
                  <a:lnTo>
                    <a:pt x="29159" y="11874"/>
                  </a:lnTo>
                  <a:lnTo>
                    <a:pt x="29159" y="10147"/>
                  </a:lnTo>
                  <a:lnTo>
                    <a:pt x="28943" y="10147"/>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15" name="object 615"/>
            <p:cNvSpPr/>
            <p:nvPr/>
          </p:nvSpPr>
          <p:spPr>
            <a:xfrm>
              <a:off x="7362355" y="5659754"/>
              <a:ext cx="29209" cy="15875"/>
            </a:xfrm>
            <a:custGeom>
              <a:avLst/>
              <a:gdLst/>
              <a:ahLst/>
              <a:cxnLst/>
              <a:rect l="l" t="t" r="r" b="b"/>
              <a:pathLst>
                <a:path w="29209" h="15875">
                  <a:moveTo>
                    <a:pt x="3251" y="3454"/>
                  </a:moveTo>
                  <a:lnTo>
                    <a:pt x="1727" y="3454"/>
                  </a:lnTo>
                  <a:lnTo>
                    <a:pt x="1727" y="1727"/>
                  </a:lnTo>
                  <a:lnTo>
                    <a:pt x="0" y="1727"/>
                  </a:lnTo>
                  <a:lnTo>
                    <a:pt x="0" y="3454"/>
                  </a:lnTo>
                  <a:lnTo>
                    <a:pt x="1524" y="3454"/>
                  </a:lnTo>
                  <a:lnTo>
                    <a:pt x="1524" y="5181"/>
                  </a:lnTo>
                  <a:lnTo>
                    <a:pt x="0" y="5181"/>
                  </a:lnTo>
                  <a:lnTo>
                    <a:pt x="0" y="6908"/>
                  </a:lnTo>
                  <a:lnTo>
                    <a:pt x="1727" y="6908"/>
                  </a:lnTo>
                  <a:lnTo>
                    <a:pt x="1727" y="5181"/>
                  </a:lnTo>
                  <a:lnTo>
                    <a:pt x="3251" y="5181"/>
                  </a:lnTo>
                  <a:lnTo>
                    <a:pt x="3251" y="3454"/>
                  </a:lnTo>
                  <a:close/>
                </a:path>
                <a:path w="29209" h="15875">
                  <a:moveTo>
                    <a:pt x="6489" y="3454"/>
                  </a:moveTo>
                  <a:lnTo>
                    <a:pt x="4978" y="3454"/>
                  </a:lnTo>
                  <a:lnTo>
                    <a:pt x="4978" y="1727"/>
                  </a:lnTo>
                  <a:lnTo>
                    <a:pt x="3251" y="1727"/>
                  </a:lnTo>
                  <a:lnTo>
                    <a:pt x="3251" y="3454"/>
                  </a:lnTo>
                  <a:lnTo>
                    <a:pt x="4762" y="3454"/>
                  </a:lnTo>
                  <a:lnTo>
                    <a:pt x="4762" y="5181"/>
                  </a:lnTo>
                  <a:lnTo>
                    <a:pt x="3251" y="5181"/>
                  </a:lnTo>
                  <a:lnTo>
                    <a:pt x="3251" y="6908"/>
                  </a:lnTo>
                  <a:lnTo>
                    <a:pt x="4978" y="6908"/>
                  </a:lnTo>
                  <a:lnTo>
                    <a:pt x="4978" y="5181"/>
                  </a:lnTo>
                  <a:lnTo>
                    <a:pt x="6489" y="5181"/>
                  </a:lnTo>
                  <a:lnTo>
                    <a:pt x="6489" y="3454"/>
                  </a:lnTo>
                  <a:close/>
                </a:path>
                <a:path w="29209" h="15875">
                  <a:moveTo>
                    <a:pt x="11239" y="8648"/>
                  </a:moveTo>
                  <a:lnTo>
                    <a:pt x="9728" y="8648"/>
                  </a:lnTo>
                  <a:lnTo>
                    <a:pt x="9728" y="6921"/>
                  </a:lnTo>
                  <a:lnTo>
                    <a:pt x="9512" y="6921"/>
                  </a:lnTo>
                  <a:lnTo>
                    <a:pt x="9512" y="8648"/>
                  </a:lnTo>
                  <a:lnTo>
                    <a:pt x="9512" y="10375"/>
                  </a:lnTo>
                  <a:lnTo>
                    <a:pt x="9512" y="12103"/>
                  </a:lnTo>
                  <a:lnTo>
                    <a:pt x="9512" y="13614"/>
                  </a:lnTo>
                  <a:lnTo>
                    <a:pt x="8216" y="13614"/>
                  </a:lnTo>
                  <a:lnTo>
                    <a:pt x="8216" y="12103"/>
                  </a:lnTo>
                  <a:lnTo>
                    <a:pt x="9512" y="12103"/>
                  </a:lnTo>
                  <a:lnTo>
                    <a:pt x="9512" y="10375"/>
                  </a:lnTo>
                  <a:lnTo>
                    <a:pt x="8216" y="10375"/>
                  </a:lnTo>
                  <a:lnTo>
                    <a:pt x="8216" y="8648"/>
                  </a:lnTo>
                  <a:lnTo>
                    <a:pt x="9512" y="8648"/>
                  </a:lnTo>
                  <a:lnTo>
                    <a:pt x="9512" y="6921"/>
                  </a:lnTo>
                  <a:lnTo>
                    <a:pt x="8001" y="6921"/>
                  </a:lnTo>
                  <a:lnTo>
                    <a:pt x="8001" y="8648"/>
                  </a:lnTo>
                  <a:lnTo>
                    <a:pt x="6489" y="8648"/>
                  </a:lnTo>
                  <a:lnTo>
                    <a:pt x="6489" y="10375"/>
                  </a:lnTo>
                  <a:lnTo>
                    <a:pt x="8001" y="10375"/>
                  </a:lnTo>
                  <a:lnTo>
                    <a:pt x="8001" y="12103"/>
                  </a:lnTo>
                  <a:lnTo>
                    <a:pt x="6489" y="12103"/>
                  </a:lnTo>
                  <a:lnTo>
                    <a:pt x="6489" y="13614"/>
                  </a:lnTo>
                  <a:lnTo>
                    <a:pt x="4978" y="13614"/>
                  </a:lnTo>
                  <a:lnTo>
                    <a:pt x="4978" y="12103"/>
                  </a:lnTo>
                  <a:lnTo>
                    <a:pt x="6489" y="12103"/>
                  </a:lnTo>
                  <a:lnTo>
                    <a:pt x="6489" y="10375"/>
                  </a:lnTo>
                  <a:lnTo>
                    <a:pt x="4978" y="10375"/>
                  </a:lnTo>
                  <a:lnTo>
                    <a:pt x="4978" y="8648"/>
                  </a:lnTo>
                  <a:lnTo>
                    <a:pt x="6489" y="8648"/>
                  </a:lnTo>
                  <a:lnTo>
                    <a:pt x="6489" y="6921"/>
                  </a:lnTo>
                  <a:lnTo>
                    <a:pt x="4762" y="6921"/>
                  </a:lnTo>
                  <a:lnTo>
                    <a:pt x="4762" y="8648"/>
                  </a:lnTo>
                  <a:lnTo>
                    <a:pt x="3251" y="8648"/>
                  </a:lnTo>
                  <a:lnTo>
                    <a:pt x="3251" y="10375"/>
                  </a:lnTo>
                  <a:lnTo>
                    <a:pt x="4762" y="10375"/>
                  </a:lnTo>
                  <a:lnTo>
                    <a:pt x="4762" y="12103"/>
                  </a:lnTo>
                  <a:lnTo>
                    <a:pt x="3251" y="12103"/>
                  </a:lnTo>
                  <a:lnTo>
                    <a:pt x="3251" y="13614"/>
                  </a:lnTo>
                  <a:lnTo>
                    <a:pt x="1727" y="13614"/>
                  </a:lnTo>
                  <a:lnTo>
                    <a:pt x="1727" y="12103"/>
                  </a:lnTo>
                  <a:lnTo>
                    <a:pt x="3251" y="12103"/>
                  </a:lnTo>
                  <a:lnTo>
                    <a:pt x="3251" y="10375"/>
                  </a:lnTo>
                  <a:lnTo>
                    <a:pt x="1727" y="10375"/>
                  </a:lnTo>
                  <a:lnTo>
                    <a:pt x="1727" y="8648"/>
                  </a:lnTo>
                  <a:lnTo>
                    <a:pt x="3251" y="8648"/>
                  </a:lnTo>
                  <a:lnTo>
                    <a:pt x="3251" y="6921"/>
                  </a:lnTo>
                  <a:lnTo>
                    <a:pt x="1524" y="6921"/>
                  </a:lnTo>
                  <a:lnTo>
                    <a:pt x="1524" y="8648"/>
                  </a:lnTo>
                  <a:lnTo>
                    <a:pt x="0" y="8648"/>
                  </a:lnTo>
                  <a:lnTo>
                    <a:pt x="0" y="10375"/>
                  </a:lnTo>
                  <a:lnTo>
                    <a:pt x="1524" y="10375"/>
                  </a:lnTo>
                  <a:lnTo>
                    <a:pt x="1524" y="12103"/>
                  </a:lnTo>
                  <a:lnTo>
                    <a:pt x="0" y="12103"/>
                  </a:lnTo>
                  <a:lnTo>
                    <a:pt x="0" y="13830"/>
                  </a:lnTo>
                  <a:lnTo>
                    <a:pt x="1524" y="13830"/>
                  </a:lnTo>
                  <a:lnTo>
                    <a:pt x="1524" y="15341"/>
                  </a:lnTo>
                  <a:lnTo>
                    <a:pt x="3251" y="15341"/>
                  </a:lnTo>
                  <a:lnTo>
                    <a:pt x="3251" y="13830"/>
                  </a:lnTo>
                  <a:lnTo>
                    <a:pt x="4762" y="13830"/>
                  </a:lnTo>
                  <a:lnTo>
                    <a:pt x="4762" y="15341"/>
                  </a:lnTo>
                  <a:lnTo>
                    <a:pt x="6489" y="15341"/>
                  </a:lnTo>
                  <a:lnTo>
                    <a:pt x="6489" y="13830"/>
                  </a:lnTo>
                  <a:lnTo>
                    <a:pt x="8001" y="13830"/>
                  </a:lnTo>
                  <a:lnTo>
                    <a:pt x="8001" y="15341"/>
                  </a:lnTo>
                  <a:lnTo>
                    <a:pt x="9728" y="15341"/>
                  </a:lnTo>
                  <a:lnTo>
                    <a:pt x="9728" y="13830"/>
                  </a:lnTo>
                  <a:lnTo>
                    <a:pt x="11239" y="13830"/>
                  </a:lnTo>
                  <a:lnTo>
                    <a:pt x="11239" y="12103"/>
                  </a:lnTo>
                  <a:lnTo>
                    <a:pt x="9728" y="12103"/>
                  </a:lnTo>
                  <a:lnTo>
                    <a:pt x="9728" y="10375"/>
                  </a:lnTo>
                  <a:lnTo>
                    <a:pt x="11239" y="10375"/>
                  </a:lnTo>
                  <a:lnTo>
                    <a:pt x="11239" y="8648"/>
                  </a:lnTo>
                  <a:close/>
                </a:path>
                <a:path w="29209" h="15875">
                  <a:moveTo>
                    <a:pt x="11239" y="1727"/>
                  </a:moveTo>
                  <a:lnTo>
                    <a:pt x="9512" y="1727"/>
                  </a:lnTo>
                  <a:lnTo>
                    <a:pt x="9512" y="3454"/>
                  </a:lnTo>
                  <a:lnTo>
                    <a:pt x="8216" y="3454"/>
                  </a:lnTo>
                  <a:lnTo>
                    <a:pt x="8216" y="1727"/>
                  </a:lnTo>
                  <a:lnTo>
                    <a:pt x="6489" y="1727"/>
                  </a:lnTo>
                  <a:lnTo>
                    <a:pt x="6489" y="3454"/>
                  </a:lnTo>
                  <a:lnTo>
                    <a:pt x="8001" y="3454"/>
                  </a:lnTo>
                  <a:lnTo>
                    <a:pt x="8001" y="5181"/>
                  </a:lnTo>
                  <a:lnTo>
                    <a:pt x="6489" y="5181"/>
                  </a:lnTo>
                  <a:lnTo>
                    <a:pt x="6489" y="6908"/>
                  </a:lnTo>
                  <a:lnTo>
                    <a:pt x="8216" y="6908"/>
                  </a:lnTo>
                  <a:lnTo>
                    <a:pt x="8216" y="5181"/>
                  </a:lnTo>
                  <a:lnTo>
                    <a:pt x="9512" y="5181"/>
                  </a:lnTo>
                  <a:lnTo>
                    <a:pt x="9512" y="6908"/>
                  </a:lnTo>
                  <a:lnTo>
                    <a:pt x="11239" y="6908"/>
                  </a:lnTo>
                  <a:lnTo>
                    <a:pt x="11239" y="5181"/>
                  </a:lnTo>
                  <a:lnTo>
                    <a:pt x="9728" y="5181"/>
                  </a:lnTo>
                  <a:lnTo>
                    <a:pt x="9728" y="3454"/>
                  </a:lnTo>
                  <a:lnTo>
                    <a:pt x="11239" y="3454"/>
                  </a:lnTo>
                  <a:lnTo>
                    <a:pt x="11239" y="1727"/>
                  </a:lnTo>
                  <a:close/>
                </a:path>
                <a:path w="29209" h="15875">
                  <a:moveTo>
                    <a:pt x="14478" y="8648"/>
                  </a:moveTo>
                  <a:lnTo>
                    <a:pt x="12966" y="8648"/>
                  </a:lnTo>
                  <a:lnTo>
                    <a:pt x="12966"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close/>
                </a:path>
                <a:path w="29209" h="15875">
                  <a:moveTo>
                    <a:pt x="14478" y="1727"/>
                  </a:moveTo>
                  <a:lnTo>
                    <a:pt x="12750" y="1727"/>
                  </a:lnTo>
                  <a:lnTo>
                    <a:pt x="12750" y="3454"/>
                  </a:lnTo>
                  <a:lnTo>
                    <a:pt x="11239" y="3454"/>
                  </a:lnTo>
                  <a:lnTo>
                    <a:pt x="11239" y="5181"/>
                  </a:lnTo>
                  <a:lnTo>
                    <a:pt x="12750" y="5181"/>
                  </a:lnTo>
                  <a:lnTo>
                    <a:pt x="12750" y="6908"/>
                  </a:lnTo>
                  <a:lnTo>
                    <a:pt x="14478" y="6908"/>
                  </a:lnTo>
                  <a:lnTo>
                    <a:pt x="14478" y="5181"/>
                  </a:lnTo>
                  <a:lnTo>
                    <a:pt x="12966" y="5181"/>
                  </a:lnTo>
                  <a:lnTo>
                    <a:pt x="12966" y="3454"/>
                  </a:lnTo>
                  <a:lnTo>
                    <a:pt x="14478" y="3454"/>
                  </a:lnTo>
                  <a:lnTo>
                    <a:pt x="14478" y="1727"/>
                  </a:lnTo>
                  <a:close/>
                </a:path>
                <a:path w="29209" h="15875">
                  <a:moveTo>
                    <a:pt x="19227" y="6921"/>
                  </a:moveTo>
                  <a:lnTo>
                    <a:pt x="17500" y="6921"/>
                  </a:lnTo>
                  <a:lnTo>
                    <a:pt x="17500" y="8648"/>
                  </a:lnTo>
                  <a:lnTo>
                    <a:pt x="17500" y="10375"/>
                  </a:lnTo>
                  <a:lnTo>
                    <a:pt x="17500" y="12103"/>
                  </a:lnTo>
                  <a:lnTo>
                    <a:pt x="16205" y="12103"/>
                  </a:lnTo>
                  <a:lnTo>
                    <a:pt x="16205" y="10375"/>
                  </a:lnTo>
                  <a:lnTo>
                    <a:pt x="17500" y="10375"/>
                  </a:lnTo>
                  <a:lnTo>
                    <a:pt x="17500" y="8648"/>
                  </a:lnTo>
                  <a:lnTo>
                    <a:pt x="16205" y="8648"/>
                  </a:lnTo>
                  <a:lnTo>
                    <a:pt x="16205" y="6921"/>
                  </a:lnTo>
                  <a:lnTo>
                    <a:pt x="14478" y="6921"/>
                  </a:lnTo>
                  <a:lnTo>
                    <a:pt x="14478"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lnTo>
                    <a:pt x="17716" y="10375"/>
                  </a:lnTo>
                  <a:lnTo>
                    <a:pt x="17716" y="8648"/>
                  </a:lnTo>
                  <a:lnTo>
                    <a:pt x="19227" y="8648"/>
                  </a:lnTo>
                  <a:lnTo>
                    <a:pt x="19227" y="6921"/>
                  </a:lnTo>
                  <a:close/>
                </a:path>
                <a:path w="29209" h="15875">
                  <a:moveTo>
                    <a:pt x="19227" y="3454"/>
                  </a:moveTo>
                  <a:lnTo>
                    <a:pt x="17716" y="3454"/>
                  </a:lnTo>
                  <a:lnTo>
                    <a:pt x="17716" y="1727"/>
                  </a:lnTo>
                  <a:lnTo>
                    <a:pt x="17500" y="1727"/>
                  </a:lnTo>
                  <a:lnTo>
                    <a:pt x="17500" y="3454"/>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7716" y="6908"/>
                  </a:lnTo>
                  <a:lnTo>
                    <a:pt x="17716" y="5181"/>
                  </a:lnTo>
                  <a:lnTo>
                    <a:pt x="19227" y="5181"/>
                  </a:lnTo>
                  <a:lnTo>
                    <a:pt x="19227" y="3454"/>
                  </a:lnTo>
                  <a:close/>
                </a:path>
                <a:path w="29209" h="15875">
                  <a:moveTo>
                    <a:pt x="22466" y="6921"/>
                  </a:moveTo>
                  <a:lnTo>
                    <a:pt x="20739" y="6921"/>
                  </a:lnTo>
                  <a:lnTo>
                    <a:pt x="20739" y="8648"/>
                  </a:lnTo>
                  <a:lnTo>
                    <a:pt x="19227" y="8648"/>
                  </a:lnTo>
                  <a:lnTo>
                    <a:pt x="19227" y="10375"/>
                  </a:lnTo>
                  <a:lnTo>
                    <a:pt x="20739" y="10375"/>
                  </a:lnTo>
                  <a:lnTo>
                    <a:pt x="20739" y="12103"/>
                  </a:lnTo>
                  <a:lnTo>
                    <a:pt x="19227" y="12103"/>
                  </a:lnTo>
                  <a:lnTo>
                    <a:pt x="19227" y="13830"/>
                  </a:lnTo>
                  <a:lnTo>
                    <a:pt x="20955" y="13830"/>
                  </a:lnTo>
                  <a:lnTo>
                    <a:pt x="20955" y="12103"/>
                  </a:lnTo>
                  <a:lnTo>
                    <a:pt x="22466" y="12103"/>
                  </a:lnTo>
                  <a:lnTo>
                    <a:pt x="22466" y="10375"/>
                  </a:lnTo>
                  <a:lnTo>
                    <a:pt x="20955" y="10375"/>
                  </a:lnTo>
                  <a:lnTo>
                    <a:pt x="20955" y="8648"/>
                  </a:lnTo>
                  <a:lnTo>
                    <a:pt x="22466" y="8648"/>
                  </a:lnTo>
                  <a:lnTo>
                    <a:pt x="22466" y="6921"/>
                  </a:lnTo>
                  <a:close/>
                </a:path>
                <a:path w="29209" h="15875">
                  <a:moveTo>
                    <a:pt x="22466" y="3454"/>
                  </a:moveTo>
                  <a:lnTo>
                    <a:pt x="20955" y="3454"/>
                  </a:lnTo>
                  <a:lnTo>
                    <a:pt x="20955" y="1727"/>
                  </a:lnTo>
                  <a:lnTo>
                    <a:pt x="19227" y="1727"/>
                  </a:lnTo>
                  <a:lnTo>
                    <a:pt x="19227" y="3454"/>
                  </a:lnTo>
                  <a:lnTo>
                    <a:pt x="20739" y="3454"/>
                  </a:lnTo>
                  <a:lnTo>
                    <a:pt x="20739" y="5181"/>
                  </a:lnTo>
                  <a:lnTo>
                    <a:pt x="19227" y="5181"/>
                  </a:lnTo>
                  <a:lnTo>
                    <a:pt x="19227" y="6908"/>
                  </a:lnTo>
                  <a:lnTo>
                    <a:pt x="20955" y="6908"/>
                  </a:lnTo>
                  <a:lnTo>
                    <a:pt x="20955" y="5181"/>
                  </a:lnTo>
                  <a:lnTo>
                    <a:pt x="22466" y="5181"/>
                  </a:lnTo>
                  <a:lnTo>
                    <a:pt x="22466" y="3454"/>
                  </a:lnTo>
                  <a:close/>
                </a:path>
                <a:path w="29209" h="15875">
                  <a:moveTo>
                    <a:pt x="25704" y="6921"/>
                  </a:moveTo>
                  <a:lnTo>
                    <a:pt x="23977" y="6921"/>
                  </a:lnTo>
                  <a:lnTo>
                    <a:pt x="23977" y="8648"/>
                  </a:lnTo>
                  <a:lnTo>
                    <a:pt x="22466" y="8648"/>
                  </a:lnTo>
                  <a:lnTo>
                    <a:pt x="22466" y="10375"/>
                  </a:lnTo>
                  <a:lnTo>
                    <a:pt x="23977" y="10375"/>
                  </a:lnTo>
                  <a:lnTo>
                    <a:pt x="23977" y="12103"/>
                  </a:lnTo>
                  <a:lnTo>
                    <a:pt x="22466" y="12103"/>
                  </a:lnTo>
                  <a:lnTo>
                    <a:pt x="22466" y="13830"/>
                  </a:lnTo>
                  <a:lnTo>
                    <a:pt x="24193" y="13830"/>
                  </a:lnTo>
                  <a:lnTo>
                    <a:pt x="24193" y="12103"/>
                  </a:lnTo>
                  <a:lnTo>
                    <a:pt x="25704" y="12103"/>
                  </a:lnTo>
                  <a:lnTo>
                    <a:pt x="25704" y="10375"/>
                  </a:lnTo>
                  <a:lnTo>
                    <a:pt x="24193" y="10375"/>
                  </a:lnTo>
                  <a:lnTo>
                    <a:pt x="24193" y="8648"/>
                  </a:lnTo>
                  <a:lnTo>
                    <a:pt x="25704" y="8648"/>
                  </a:lnTo>
                  <a:lnTo>
                    <a:pt x="25704" y="6921"/>
                  </a:lnTo>
                  <a:close/>
                </a:path>
                <a:path w="29209" h="15875">
                  <a:moveTo>
                    <a:pt x="25704" y="3454"/>
                  </a:moveTo>
                  <a:lnTo>
                    <a:pt x="24193" y="3454"/>
                  </a:lnTo>
                  <a:lnTo>
                    <a:pt x="24193" y="1727"/>
                  </a:lnTo>
                  <a:lnTo>
                    <a:pt x="22466" y="1727"/>
                  </a:lnTo>
                  <a:lnTo>
                    <a:pt x="22466" y="3454"/>
                  </a:lnTo>
                  <a:lnTo>
                    <a:pt x="23977" y="3454"/>
                  </a:lnTo>
                  <a:lnTo>
                    <a:pt x="23977" y="5181"/>
                  </a:lnTo>
                  <a:lnTo>
                    <a:pt x="22466" y="5181"/>
                  </a:lnTo>
                  <a:lnTo>
                    <a:pt x="22466" y="6908"/>
                  </a:lnTo>
                  <a:lnTo>
                    <a:pt x="24193" y="6908"/>
                  </a:lnTo>
                  <a:lnTo>
                    <a:pt x="24193" y="5181"/>
                  </a:lnTo>
                  <a:lnTo>
                    <a:pt x="25704" y="5181"/>
                  </a:lnTo>
                  <a:lnTo>
                    <a:pt x="25704" y="3454"/>
                  </a:lnTo>
                  <a:close/>
                </a:path>
                <a:path w="29209" h="15875">
                  <a:moveTo>
                    <a:pt x="29159" y="8648"/>
                  </a:moveTo>
                  <a:lnTo>
                    <a:pt x="28943" y="8648"/>
                  </a:lnTo>
                  <a:lnTo>
                    <a:pt x="28943" y="6921"/>
                  </a:lnTo>
                  <a:lnTo>
                    <a:pt x="28727" y="6921"/>
                  </a:lnTo>
                  <a:lnTo>
                    <a:pt x="28727" y="8648"/>
                  </a:lnTo>
                  <a:lnTo>
                    <a:pt x="28727" y="10375"/>
                  </a:lnTo>
                  <a:lnTo>
                    <a:pt x="27432" y="10375"/>
                  </a:lnTo>
                  <a:lnTo>
                    <a:pt x="27432" y="8648"/>
                  </a:lnTo>
                  <a:lnTo>
                    <a:pt x="28727" y="8648"/>
                  </a:lnTo>
                  <a:lnTo>
                    <a:pt x="28727" y="6921"/>
                  </a:lnTo>
                  <a:lnTo>
                    <a:pt x="27216" y="6921"/>
                  </a:lnTo>
                  <a:lnTo>
                    <a:pt x="27216" y="8648"/>
                  </a:lnTo>
                  <a:lnTo>
                    <a:pt x="25704" y="8648"/>
                  </a:lnTo>
                  <a:lnTo>
                    <a:pt x="25704" y="10375"/>
                  </a:lnTo>
                  <a:lnTo>
                    <a:pt x="27216" y="10375"/>
                  </a:lnTo>
                  <a:lnTo>
                    <a:pt x="27216" y="12103"/>
                  </a:lnTo>
                  <a:lnTo>
                    <a:pt x="25704" y="12103"/>
                  </a:lnTo>
                  <a:lnTo>
                    <a:pt x="25704" y="13830"/>
                  </a:lnTo>
                  <a:lnTo>
                    <a:pt x="27432" y="13830"/>
                  </a:lnTo>
                  <a:lnTo>
                    <a:pt x="27432" y="12103"/>
                  </a:lnTo>
                  <a:lnTo>
                    <a:pt x="28727" y="12103"/>
                  </a:lnTo>
                  <a:lnTo>
                    <a:pt x="28727" y="13830"/>
                  </a:lnTo>
                  <a:lnTo>
                    <a:pt x="29159" y="13830"/>
                  </a:lnTo>
                  <a:lnTo>
                    <a:pt x="29159" y="12103"/>
                  </a:lnTo>
                  <a:lnTo>
                    <a:pt x="28943" y="12103"/>
                  </a:lnTo>
                  <a:lnTo>
                    <a:pt x="28943" y="10375"/>
                  </a:lnTo>
                  <a:lnTo>
                    <a:pt x="29159" y="10375"/>
                  </a:lnTo>
                  <a:lnTo>
                    <a:pt x="29159" y="8648"/>
                  </a:lnTo>
                  <a:close/>
                </a:path>
                <a:path w="29209" h="15875">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432" y="6908"/>
                  </a:lnTo>
                  <a:lnTo>
                    <a:pt x="27432" y="5181"/>
                  </a:lnTo>
                  <a:lnTo>
                    <a:pt x="28727" y="5181"/>
                  </a:lnTo>
                  <a:lnTo>
                    <a:pt x="28727"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6" name="object 616"/>
            <p:cNvSpPr/>
            <p:nvPr/>
          </p:nvSpPr>
          <p:spPr>
            <a:xfrm>
              <a:off x="7362355" y="5673369"/>
              <a:ext cx="29209" cy="4445"/>
            </a:xfrm>
            <a:custGeom>
              <a:avLst/>
              <a:gdLst/>
              <a:ahLst/>
              <a:cxnLst/>
              <a:rect l="l" t="t" r="r" b="b"/>
              <a:pathLst>
                <a:path w="29209" h="4445">
                  <a:moveTo>
                    <a:pt x="3251" y="3454"/>
                  </a:moveTo>
                  <a:lnTo>
                    <a:pt x="1727" y="3454"/>
                  </a:lnTo>
                  <a:lnTo>
                    <a:pt x="1727" y="1727"/>
                  </a:lnTo>
                  <a:lnTo>
                    <a:pt x="0" y="1727"/>
                  </a:lnTo>
                  <a:lnTo>
                    <a:pt x="0" y="3454"/>
                  </a:lnTo>
                  <a:lnTo>
                    <a:pt x="1524" y="3454"/>
                  </a:lnTo>
                  <a:lnTo>
                    <a:pt x="1524" y="4318"/>
                  </a:lnTo>
                  <a:lnTo>
                    <a:pt x="3251" y="4318"/>
                  </a:lnTo>
                  <a:lnTo>
                    <a:pt x="3251" y="3454"/>
                  </a:lnTo>
                  <a:close/>
                </a:path>
                <a:path w="29209" h="4445">
                  <a:moveTo>
                    <a:pt x="6489" y="3454"/>
                  </a:moveTo>
                  <a:lnTo>
                    <a:pt x="4978" y="3454"/>
                  </a:lnTo>
                  <a:lnTo>
                    <a:pt x="4978" y="1727"/>
                  </a:lnTo>
                  <a:lnTo>
                    <a:pt x="3251" y="1727"/>
                  </a:lnTo>
                  <a:lnTo>
                    <a:pt x="3251" y="3454"/>
                  </a:lnTo>
                  <a:lnTo>
                    <a:pt x="4762" y="3454"/>
                  </a:lnTo>
                  <a:lnTo>
                    <a:pt x="4762" y="4318"/>
                  </a:lnTo>
                  <a:lnTo>
                    <a:pt x="6489" y="4318"/>
                  </a:lnTo>
                  <a:lnTo>
                    <a:pt x="6489" y="3454"/>
                  </a:lnTo>
                  <a:close/>
                </a:path>
                <a:path w="29209" h="4445">
                  <a:moveTo>
                    <a:pt x="11239" y="1727"/>
                  </a:moveTo>
                  <a:lnTo>
                    <a:pt x="9728" y="1727"/>
                  </a:lnTo>
                  <a:lnTo>
                    <a:pt x="9728" y="0"/>
                  </a:lnTo>
                  <a:lnTo>
                    <a:pt x="9512" y="0"/>
                  </a:lnTo>
                  <a:lnTo>
                    <a:pt x="9512" y="1727"/>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4318"/>
                  </a:lnTo>
                  <a:lnTo>
                    <a:pt x="9728" y="4318"/>
                  </a:lnTo>
                  <a:lnTo>
                    <a:pt x="9728" y="3454"/>
                  </a:lnTo>
                  <a:lnTo>
                    <a:pt x="11239" y="3454"/>
                  </a:lnTo>
                  <a:lnTo>
                    <a:pt x="11239" y="1727"/>
                  </a:lnTo>
                  <a:close/>
                </a:path>
                <a:path w="29209" h="4445">
                  <a:moveTo>
                    <a:pt x="14478" y="1727"/>
                  </a:moveTo>
                  <a:lnTo>
                    <a:pt x="12966" y="1727"/>
                  </a:lnTo>
                  <a:lnTo>
                    <a:pt x="12966" y="0"/>
                  </a:lnTo>
                  <a:lnTo>
                    <a:pt x="11239" y="0"/>
                  </a:lnTo>
                  <a:lnTo>
                    <a:pt x="11239" y="1727"/>
                  </a:lnTo>
                  <a:lnTo>
                    <a:pt x="12750" y="1727"/>
                  </a:lnTo>
                  <a:lnTo>
                    <a:pt x="12750" y="3454"/>
                  </a:lnTo>
                  <a:lnTo>
                    <a:pt x="11239" y="3454"/>
                  </a:lnTo>
                  <a:lnTo>
                    <a:pt x="11239" y="4318"/>
                  </a:lnTo>
                  <a:lnTo>
                    <a:pt x="12966" y="4318"/>
                  </a:lnTo>
                  <a:lnTo>
                    <a:pt x="12966" y="3454"/>
                  </a:lnTo>
                  <a:lnTo>
                    <a:pt x="14478" y="3454"/>
                  </a:lnTo>
                  <a:lnTo>
                    <a:pt x="14478" y="1727"/>
                  </a:lnTo>
                  <a:close/>
                </a:path>
                <a:path w="29209" h="4445">
                  <a:moveTo>
                    <a:pt x="19227" y="0"/>
                  </a:moveTo>
                  <a:lnTo>
                    <a:pt x="17500" y="0"/>
                  </a:lnTo>
                  <a:lnTo>
                    <a:pt x="17500" y="1727"/>
                  </a:lnTo>
                  <a:lnTo>
                    <a:pt x="16205" y="1727"/>
                  </a:lnTo>
                  <a:lnTo>
                    <a:pt x="16205" y="0"/>
                  </a:lnTo>
                  <a:lnTo>
                    <a:pt x="14478" y="0"/>
                  </a:lnTo>
                  <a:lnTo>
                    <a:pt x="14478" y="1727"/>
                  </a:lnTo>
                  <a:lnTo>
                    <a:pt x="15989" y="1727"/>
                  </a:lnTo>
                  <a:lnTo>
                    <a:pt x="15989" y="3454"/>
                  </a:lnTo>
                  <a:lnTo>
                    <a:pt x="14478" y="3454"/>
                  </a:lnTo>
                  <a:lnTo>
                    <a:pt x="14478" y="4318"/>
                  </a:lnTo>
                  <a:lnTo>
                    <a:pt x="16205" y="4318"/>
                  </a:lnTo>
                  <a:lnTo>
                    <a:pt x="16205" y="3454"/>
                  </a:lnTo>
                  <a:lnTo>
                    <a:pt x="17500" y="3454"/>
                  </a:lnTo>
                  <a:lnTo>
                    <a:pt x="17500" y="4318"/>
                  </a:lnTo>
                  <a:lnTo>
                    <a:pt x="19227" y="4318"/>
                  </a:lnTo>
                  <a:lnTo>
                    <a:pt x="19227" y="3454"/>
                  </a:lnTo>
                  <a:lnTo>
                    <a:pt x="17716" y="3454"/>
                  </a:lnTo>
                  <a:lnTo>
                    <a:pt x="17716" y="1727"/>
                  </a:lnTo>
                  <a:lnTo>
                    <a:pt x="19227" y="1727"/>
                  </a:lnTo>
                  <a:lnTo>
                    <a:pt x="19227" y="0"/>
                  </a:lnTo>
                  <a:close/>
                </a:path>
                <a:path w="29209" h="4445">
                  <a:moveTo>
                    <a:pt x="22466" y="0"/>
                  </a:moveTo>
                  <a:lnTo>
                    <a:pt x="20739" y="0"/>
                  </a:lnTo>
                  <a:lnTo>
                    <a:pt x="20739" y="1727"/>
                  </a:lnTo>
                  <a:lnTo>
                    <a:pt x="19227" y="1727"/>
                  </a:lnTo>
                  <a:lnTo>
                    <a:pt x="19227" y="3454"/>
                  </a:lnTo>
                  <a:lnTo>
                    <a:pt x="20739" y="3454"/>
                  </a:lnTo>
                  <a:lnTo>
                    <a:pt x="20739" y="4318"/>
                  </a:lnTo>
                  <a:lnTo>
                    <a:pt x="22466" y="4318"/>
                  </a:lnTo>
                  <a:lnTo>
                    <a:pt x="22466" y="3454"/>
                  </a:lnTo>
                  <a:lnTo>
                    <a:pt x="20955" y="3454"/>
                  </a:lnTo>
                  <a:lnTo>
                    <a:pt x="20955" y="1727"/>
                  </a:lnTo>
                  <a:lnTo>
                    <a:pt x="22466" y="1727"/>
                  </a:lnTo>
                  <a:lnTo>
                    <a:pt x="22466" y="0"/>
                  </a:lnTo>
                  <a:close/>
                </a:path>
                <a:path w="29209" h="4445">
                  <a:moveTo>
                    <a:pt x="25704" y="0"/>
                  </a:moveTo>
                  <a:lnTo>
                    <a:pt x="23977" y="0"/>
                  </a:lnTo>
                  <a:lnTo>
                    <a:pt x="23977" y="1727"/>
                  </a:lnTo>
                  <a:lnTo>
                    <a:pt x="22466" y="1727"/>
                  </a:lnTo>
                  <a:lnTo>
                    <a:pt x="22466" y="3454"/>
                  </a:lnTo>
                  <a:lnTo>
                    <a:pt x="23977" y="3454"/>
                  </a:lnTo>
                  <a:lnTo>
                    <a:pt x="23977" y="4318"/>
                  </a:lnTo>
                  <a:lnTo>
                    <a:pt x="25704" y="4318"/>
                  </a:lnTo>
                  <a:lnTo>
                    <a:pt x="25704" y="3454"/>
                  </a:lnTo>
                  <a:lnTo>
                    <a:pt x="24193" y="3454"/>
                  </a:lnTo>
                  <a:lnTo>
                    <a:pt x="24193" y="1727"/>
                  </a:lnTo>
                  <a:lnTo>
                    <a:pt x="25704" y="1727"/>
                  </a:lnTo>
                  <a:lnTo>
                    <a:pt x="25704" y="0"/>
                  </a:lnTo>
                  <a:close/>
                </a:path>
                <a:path w="29209" h="4445">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4318"/>
                  </a:lnTo>
                  <a:lnTo>
                    <a:pt x="28943" y="4318"/>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7" name="object 617"/>
            <p:cNvSpPr/>
            <p:nvPr/>
          </p:nvSpPr>
          <p:spPr>
            <a:xfrm>
              <a:off x="7361071"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618" name="object 618"/>
            <p:cNvSpPr/>
            <p:nvPr/>
          </p:nvSpPr>
          <p:spPr>
            <a:xfrm>
              <a:off x="7362367" y="5458191"/>
              <a:ext cx="29209" cy="219075"/>
            </a:xfrm>
            <a:custGeom>
              <a:avLst/>
              <a:gdLst/>
              <a:ahLst/>
              <a:cxnLst/>
              <a:rect l="l" t="t" r="r" b="b"/>
              <a:pathLst>
                <a:path w="29209" h="219075">
                  <a:moveTo>
                    <a:pt x="0" y="219057"/>
                  </a:moveTo>
                  <a:lnTo>
                    <a:pt x="0" y="0"/>
                  </a:lnTo>
                </a:path>
                <a:path w="29209" h="219075">
                  <a:moveTo>
                    <a:pt x="0" y="0"/>
                  </a:moveTo>
                  <a:lnTo>
                    <a:pt x="28934" y="0"/>
                  </a:lnTo>
                </a:path>
                <a:path w="29209" h="219075">
                  <a:moveTo>
                    <a:pt x="28934" y="0"/>
                  </a:moveTo>
                  <a:lnTo>
                    <a:pt x="28934" y="219057"/>
                  </a:lnTo>
                </a:path>
              </a:pathLst>
            </a:custGeom>
            <a:ln w="3175">
              <a:solidFill>
                <a:srgbClr val="000000"/>
              </a:solidFill>
            </a:ln>
          </p:spPr>
          <p:txBody>
            <a:bodyPr wrap="square" lIns="0" tIns="0" rIns="0" bIns="0" rtlCol="0"/>
            <a:lstStyle/>
            <a:p>
              <a:endParaRPr/>
            </a:p>
          </p:txBody>
        </p:sp>
        <p:sp>
          <p:nvSpPr>
            <p:cNvPr id="619" name="object 619"/>
            <p:cNvSpPr/>
            <p:nvPr/>
          </p:nvSpPr>
          <p:spPr>
            <a:xfrm>
              <a:off x="7405984" y="5441990"/>
              <a:ext cx="29209" cy="236220"/>
            </a:xfrm>
            <a:custGeom>
              <a:avLst/>
              <a:gdLst/>
              <a:ahLst/>
              <a:cxnLst/>
              <a:rect l="l" t="t" r="r" b="b"/>
              <a:pathLst>
                <a:path w="29209" h="236220">
                  <a:moveTo>
                    <a:pt x="29149" y="0"/>
                  </a:moveTo>
                  <a:lnTo>
                    <a:pt x="0" y="0"/>
                  </a:lnTo>
                  <a:lnTo>
                    <a:pt x="0" y="236123"/>
                  </a:lnTo>
                  <a:lnTo>
                    <a:pt x="29149" y="236123"/>
                  </a:lnTo>
                  <a:lnTo>
                    <a:pt x="29149" y="0"/>
                  </a:lnTo>
                  <a:close/>
                </a:path>
              </a:pathLst>
            </a:custGeom>
            <a:solidFill>
              <a:srgbClr val="D4D4D4"/>
            </a:solidFill>
          </p:spPr>
          <p:txBody>
            <a:bodyPr wrap="square" lIns="0" tIns="0" rIns="0" bIns="0" rtlCol="0"/>
            <a:lstStyle/>
            <a:p>
              <a:endParaRPr/>
            </a:p>
          </p:txBody>
        </p:sp>
        <p:sp>
          <p:nvSpPr>
            <p:cNvPr id="620" name="object 620"/>
            <p:cNvSpPr/>
            <p:nvPr/>
          </p:nvSpPr>
          <p:spPr>
            <a:xfrm>
              <a:off x="7405979" y="5441784"/>
              <a:ext cx="29845" cy="65405"/>
            </a:xfrm>
            <a:custGeom>
              <a:avLst/>
              <a:gdLst/>
              <a:ahLst/>
              <a:cxnLst/>
              <a:rect l="l" t="t" r="r" b="b"/>
              <a:pathLst>
                <a:path w="29845" h="65404">
                  <a:moveTo>
                    <a:pt x="3238" y="58115"/>
                  </a:moveTo>
                  <a:lnTo>
                    <a:pt x="0" y="58115"/>
                  </a:lnTo>
                  <a:lnTo>
                    <a:pt x="0" y="61569"/>
                  </a:lnTo>
                  <a:lnTo>
                    <a:pt x="3238" y="61569"/>
                  </a:lnTo>
                  <a:lnTo>
                    <a:pt x="3238" y="58115"/>
                  </a:lnTo>
                  <a:close/>
                </a:path>
                <a:path w="29845" h="65404">
                  <a:moveTo>
                    <a:pt x="3238" y="30670"/>
                  </a:moveTo>
                  <a:lnTo>
                    <a:pt x="0" y="30670"/>
                  </a:lnTo>
                  <a:lnTo>
                    <a:pt x="0" y="34124"/>
                  </a:lnTo>
                  <a:lnTo>
                    <a:pt x="3238" y="34124"/>
                  </a:lnTo>
                  <a:lnTo>
                    <a:pt x="3238" y="30670"/>
                  </a:lnTo>
                  <a:close/>
                </a:path>
                <a:path w="29845" h="65404">
                  <a:moveTo>
                    <a:pt x="3238" y="17056"/>
                  </a:moveTo>
                  <a:lnTo>
                    <a:pt x="0" y="17056"/>
                  </a:lnTo>
                  <a:lnTo>
                    <a:pt x="0" y="20523"/>
                  </a:lnTo>
                  <a:lnTo>
                    <a:pt x="3238" y="20523"/>
                  </a:lnTo>
                  <a:lnTo>
                    <a:pt x="3238" y="17056"/>
                  </a:lnTo>
                  <a:close/>
                </a:path>
                <a:path w="29845" h="65404">
                  <a:moveTo>
                    <a:pt x="6477" y="61569"/>
                  </a:moveTo>
                  <a:lnTo>
                    <a:pt x="3238" y="61569"/>
                  </a:lnTo>
                  <a:lnTo>
                    <a:pt x="3238" y="65024"/>
                  </a:lnTo>
                  <a:lnTo>
                    <a:pt x="6477" y="65024"/>
                  </a:lnTo>
                  <a:lnTo>
                    <a:pt x="6477" y="61569"/>
                  </a:lnTo>
                  <a:close/>
                </a:path>
                <a:path w="29845" h="65404">
                  <a:moveTo>
                    <a:pt x="6477" y="54648"/>
                  </a:moveTo>
                  <a:lnTo>
                    <a:pt x="3238" y="54648"/>
                  </a:lnTo>
                  <a:lnTo>
                    <a:pt x="3238" y="58102"/>
                  </a:lnTo>
                  <a:lnTo>
                    <a:pt x="6477" y="58102"/>
                  </a:lnTo>
                  <a:lnTo>
                    <a:pt x="6477" y="54648"/>
                  </a:lnTo>
                  <a:close/>
                </a:path>
                <a:path w="29845" h="65404">
                  <a:moveTo>
                    <a:pt x="6477" y="47739"/>
                  </a:moveTo>
                  <a:lnTo>
                    <a:pt x="3238" y="47739"/>
                  </a:lnTo>
                  <a:lnTo>
                    <a:pt x="3238" y="51193"/>
                  </a:lnTo>
                  <a:lnTo>
                    <a:pt x="6477" y="51193"/>
                  </a:lnTo>
                  <a:lnTo>
                    <a:pt x="6477" y="47739"/>
                  </a:lnTo>
                  <a:close/>
                </a:path>
                <a:path w="29845" h="65404">
                  <a:moveTo>
                    <a:pt x="6477" y="34124"/>
                  </a:moveTo>
                  <a:lnTo>
                    <a:pt x="3238" y="34124"/>
                  </a:lnTo>
                  <a:lnTo>
                    <a:pt x="3238" y="37579"/>
                  </a:lnTo>
                  <a:lnTo>
                    <a:pt x="6477" y="37579"/>
                  </a:lnTo>
                  <a:lnTo>
                    <a:pt x="6477" y="34124"/>
                  </a:lnTo>
                  <a:close/>
                </a:path>
                <a:path w="29845" h="65404">
                  <a:moveTo>
                    <a:pt x="6477" y="27216"/>
                  </a:moveTo>
                  <a:lnTo>
                    <a:pt x="3238" y="27216"/>
                  </a:lnTo>
                  <a:lnTo>
                    <a:pt x="3238" y="30670"/>
                  </a:lnTo>
                  <a:lnTo>
                    <a:pt x="6477" y="30670"/>
                  </a:lnTo>
                  <a:lnTo>
                    <a:pt x="6477" y="27216"/>
                  </a:lnTo>
                  <a:close/>
                </a:path>
                <a:path w="29845" h="65404">
                  <a:moveTo>
                    <a:pt x="6477" y="20523"/>
                  </a:moveTo>
                  <a:lnTo>
                    <a:pt x="3238" y="20523"/>
                  </a:lnTo>
                  <a:lnTo>
                    <a:pt x="3238" y="23977"/>
                  </a:lnTo>
                  <a:lnTo>
                    <a:pt x="6477" y="23977"/>
                  </a:lnTo>
                  <a:lnTo>
                    <a:pt x="6477" y="20523"/>
                  </a:lnTo>
                  <a:close/>
                </a:path>
                <a:path w="29845" h="65404">
                  <a:moveTo>
                    <a:pt x="6477" y="13601"/>
                  </a:moveTo>
                  <a:lnTo>
                    <a:pt x="3238" y="13601"/>
                  </a:lnTo>
                  <a:lnTo>
                    <a:pt x="3238" y="17056"/>
                  </a:lnTo>
                  <a:lnTo>
                    <a:pt x="6477" y="17056"/>
                  </a:lnTo>
                  <a:lnTo>
                    <a:pt x="6477" y="13601"/>
                  </a:lnTo>
                  <a:close/>
                </a:path>
                <a:path w="29845" h="65404">
                  <a:moveTo>
                    <a:pt x="6477" y="6692"/>
                  </a:moveTo>
                  <a:lnTo>
                    <a:pt x="3238" y="6692"/>
                  </a:lnTo>
                  <a:lnTo>
                    <a:pt x="3238" y="10147"/>
                  </a:lnTo>
                  <a:lnTo>
                    <a:pt x="6477" y="10147"/>
                  </a:lnTo>
                  <a:lnTo>
                    <a:pt x="6477" y="6692"/>
                  </a:lnTo>
                  <a:close/>
                </a:path>
                <a:path w="29845" h="65404">
                  <a:moveTo>
                    <a:pt x="9715" y="58115"/>
                  </a:moveTo>
                  <a:lnTo>
                    <a:pt x="6477" y="58115"/>
                  </a:lnTo>
                  <a:lnTo>
                    <a:pt x="6477" y="61569"/>
                  </a:lnTo>
                  <a:lnTo>
                    <a:pt x="9715" y="61569"/>
                  </a:lnTo>
                  <a:lnTo>
                    <a:pt x="9715" y="58115"/>
                  </a:lnTo>
                  <a:close/>
                </a:path>
                <a:path w="29845" h="65404">
                  <a:moveTo>
                    <a:pt x="9715" y="30670"/>
                  </a:moveTo>
                  <a:lnTo>
                    <a:pt x="6477" y="30670"/>
                  </a:lnTo>
                  <a:lnTo>
                    <a:pt x="6477" y="34124"/>
                  </a:lnTo>
                  <a:lnTo>
                    <a:pt x="9715" y="34124"/>
                  </a:lnTo>
                  <a:lnTo>
                    <a:pt x="9715" y="30670"/>
                  </a:lnTo>
                  <a:close/>
                </a:path>
                <a:path w="29845" h="65404">
                  <a:moveTo>
                    <a:pt x="9715" y="17056"/>
                  </a:moveTo>
                  <a:lnTo>
                    <a:pt x="6477" y="17056"/>
                  </a:lnTo>
                  <a:lnTo>
                    <a:pt x="6477" y="20523"/>
                  </a:lnTo>
                  <a:lnTo>
                    <a:pt x="9715" y="20523"/>
                  </a:lnTo>
                  <a:lnTo>
                    <a:pt x="9715" y="17056"/>
                  </a:lnTo>
                  <a:close/>
                </a:path>
                <a:path w="29845" h="65404">
                  <a:moveTo>
                    <a:pt x="12954" y="54648"/>
                  </a:moveTo>
                  <a:lnTo>
                    <a:pt x="9715" y="54648"/>
                  </a:lnTo>
                  <a:lnTo>
                    <a:pt x="9715" y="58102"/>
                  </a:lnTo>
                  <a:lnTo>
                    <a:pt x="12954" y="58102"/>
                  </a:lnTo>
                  <a:lnTo>
                    <a:pt x="12954" y="54648"/>
                  </a:lnTo>
                  <a:close/>
                </a:path>
                <a:path w="29845" h="65404">
                  <a:moveTo>
                    <a:pt x="12954" y="47739"/>
                  </a:moveTo>
                  <a:lnTo>
                    <a:pt x="9715" y="47739"/>
                  </a:lnTo>
                  <a:lnTo>
                    <a:pt x="9715" y="51193"/>
                  </a:lnTo>
                  <a:lnTo>
                    <a:pt x="12954" y="51193"/>
                  </a:lnTo>
                  <a:lnTo>
                    <a:pt x="12954" y="47739"/>
                  </a:lnTo>
                  <a:close/>
                </a:path>
                <a:path w="29845" h="65404">
                  <a:moveTo>
                    <a:pt x="12954" y="34124"/>
                  </a:moveTo>
                  <a:lnTo>
                    <a:pt x="9715" y="34124"/>
                  </a:lnTo>
                  <a:lnTo>
                    <a:pt x="9715" y="37579"/>
                  </a:lnTo>
                  <a:lnTo>
                    <a:pt x="12954" y="37579"/>
                  </a:lnTo>
                  <a:lnTo>
                    <a:pt x="12954" y="34124"/>
                  </a:lnTo>
                  <a:close/>
                </a:path>
                <a:path w="29845" h="65404">
                  <a:moveTo>
                    <a:pt x="12954" y="27216"/>
                  </a:moveTo>
                  <a:lnTo>
                    <a:pt x="9715" y="27216"/>
                  </a:lnTo>
                  <a:lnTo>
                    <a:pt x="9715" y="30670"/>
                  </a:lnTo>
                  <a:lnTo>
                    <a:pt x="12954" y="30670"/>
                  </a:lnTo>
                  <a:lnTo>
                    <a:pt x="12954" y="27216"/>
                  </a:lnTo>
                  <a:close/>
                </a:path>
                <a:path w="29845" h="65404">
                  <a:moveTo>
                    <a:pt x="12954" y="20523"/>
                  </a:moveTo>
                  <a:lnTo>
                    <a:pt x="9715" y="20523"/>
                  </a:lnTo>
                  <a:lnTo>
                    <a:pt x="9715" y="23977"/>
                  </a:lnTo>
                  <a:lnTo>
                    <a:pt x="12954" y="23977"/>
                  </a:lnTo>
                  <a:lnTo>
                    <a:pt x="12954" y="20523"/>
                  </a:lnTo>
                  <a:close/>
                </a:path>
                <a:path w="29845" h="65404">
                  <a:moveTo>
                    <a:pt x="12954" y="13601"/>
                  </a:moveTo>
                  <a:lnTo>
                    <a:pt x="9715" y="13601"/>
                  </a:lnTo>
                  <a:lnTo>
                    <a:pt x="9715" y="17056"/>
                  </a:lnTo>
                  <a:lnTo>
                    <a:pt x="12954" y="17056"/>
                  </a:lnTo>
                  <a:lnTo>
                    <a:pt x="12954" y="13601"/>
                  </a:lnTo>
                  <a:close/>
                </a:path>
                <a:path w="29845" h="65404">
                  <a:moveTo>
                    <a:pt x="12954" y="6692"/>
                  </a:moveTo>
                  <a:lnTo>
                    <a:pt x="9715" y="6692"/>
                  </a:lnTo>
                  <a:lnTo>
                    <a:pt x="9715" y="10147"/>
                  </a:lnTo>
                  <a:lnTo>
                    <a:pt x="12954" y="10147"/>
                  </a:lnTo>
                  <a:lnTo>
                    <a:pt x="12954" y="6692"/>
                  </a:lnTo>
                  <a:close/>
                </a:path>
                <a:path w="29845" h="65404">
                  <a:moveTo>
                    <a:pt x="16192" y="58115"/>
                  </a:moveTo>
                  <a:lnTo>
                    <a:pt x="12954" y="58115"/>
                  </a:lnTo>
                  <a:lnTo>
                    <a:pt x="12954" y="61569"/>
                  </a:lnTo>
                  <a:lnTo>
                    <a:pt x="16192" y="61569"/>
                  </a:lnTo>
                  <a:lnTo>
                    <a:pt x="16192" y="58115"/>
                  </a:lnTo>
                  <a:close/>
                </a:path>
                <a:path w="29845" h="65404">
                  <a:moveTo>
                    <a:pt x="16192" y="30670"/>
                  </a:moveTo>
                  <a:lnTo>
                    <a:pt x="12954" y="30670"/>
                  </a:lnTo>
                  <a:lnTo>
                    <a:pt x="12954" y="34124"/>
                  </a:lnTo>
                  <a:lnTo>
                    <a:pt x="16192" y="34124"/>
                  </a:lnTo>
                  <a:lnTo>
                    <a:pt x="16192" y="30670"/>
                  </a:lnTo>
                  <a:close/>
                </a:path>
                <a:path w="29845" h="65404">
                  <a:moveTo>
                    <a:pt x="16192" y="17056"/>
                  </a:moveTo>
                  <a:lnTo>
                    <a:pt x="12954" y="17056"/>
                  </a:lnTo>
                  <a:lnTo>
                    <a:pt x="12954" y="20523"/>
                  </a:lnTo>
                  <a:lnTo>
                    <a:pt x="16192" y="20523"/>
                  </a:lnTo>
                  <a:lnTo>
                    <a:pt x="16192" y="17056"/>
                  </a:lnTo>
                  <a:close/>
                </a:path>
                <a:path w="29845" h="65404">
                  <a:moveTo>
                    <a:pt x="19431" y="54648"/>
                  </a:moveTo>
                  <a:lnTo>
                    <a:pt x="16192" y="54648"/>
                  </a:lnTo>
                  <a:lnTo>
                    <a:pt x="16192" y="58102"/>
                  </a:lnTo>
                  <a:lnTo>
                    <a:pt x="19431" y="58102"/>
                  </a:lnTo>
                  <a:lnTo>
                    <a:pt x="19431" y="54648"/>
                  </a:lnTo>
                  <a:close/>
                </a:path>
                <a:path w="29845" h="65404">
                  <a:moveTo>
                    <a:pt x="22453" y="58115"/>
                  </a:moveTo>
                  <a:lnTo>
                    <a:pt x="19215" y="58115"/>
                  </a:lnTo>
                  <a:lnTo>
                    <a:pt x="19215" y="61569"/>
                  </a:lnTo>
                  <a:lnTo>
                    <a:pt x="22453" y="61569"/>
                  </a:lnTo>
                  <a:lnTo>
                    <a:pt x="22453" y="58115"/>
                  </a:lnTo>
                  <a:close/>
                </a:path>
                <a:path w="29845" h="65404">
                  <a:moveTo>
                    <a:pt x="22453" y="30670"/>
                  </a:moveTo>
                  <a:lnTo>
                    <a:pt x="19431" y="30670"/>
                  </a:lnTo>
                  <a:lnTo>
                    <a:pt x="19431" y="27216"/>
                  </a:lnTo>
                  <a:lnTo>
                    <a:pt x="16192" y="27216"/>
                  </a:lnTo>
                  <a:lnTo>
                    <a:pt x="16192" y="30670"/>
                  </a:lnTo>
                  <a:lnTo>
                    <a:pt x="19215" y="30670"/>
                  </a:lnTo>
                  <a:lnTo>
                    <a:pt x="19215" y="34124"/>
                  </a:lnTo>
                  <a:lnTo>
                    <a:pt x="16192" y="34124"/>
                  </a:lnTo>
                  <a:lnTo>
                    <a:pt x="16192" y="37579"/>
                  </a:lnTo>
                  <a:lnTo>
                    <a:pt x="19431" y="37579"/>
                  </a:lnTo>
                  <a:lnTo>
                    <a:pt x="19431" y="34124"/>
                  </a:lnTo>
                  <a:lnTo>
                    <a:pt x="22453" y="34124"/>
                  </a:lnTo>
                  <a:lnTo>
                    <a:pt x="22453" y="30670"/>
                  </a:lnTo>
                  <a:close/>
                </a:path>
                <a:path w="29845" h="65404">
                  <a:moveTo>
                    <a:pt x="22453" y="17056"/>
                  </a:moveTo>
                  <a:lnTo>
                    <a:pt x="19431" y="17056"/>
                  </a:lnTo>
                  <a:lnTo>
                    <a:pt x="19431" y="13601"/>
                  </a:lnTo>
                  <a:lnTo>
                    <a:pt x="16192" y="13601"/>
                  </a:lnTo>
                  <a:lnTo>
                    <a:pt x="16192" y="17056"/>
                  </a:lnTo>
                  <a:lnTo>
                    <a:pt x="19215" y="17056"/>
                  </a:lnTo>
                  <a:lnTo>
                    <a:pt x="19215" y="20523"/>
                  </a:lnTo>
                  <a:lnTo>
                    <a:pt x="16192" y="20523"/>
                  </a:lnTo>
                  <a:lnTo>
                    <a:pt x="16192" y="23977"/>
                  </a:lnTo>
                  <a:lnTo>
                    <a:pt x="19431" y="23977"/>
                  </a:lnTo>
                  <a:lnTo>
                    <a:pt x="19431" y="20523"/>
                  </a:lnTo>
                  <a:lnTo>
                    <a:pt x="22453" y="20523"/>
                  </a:lnTo>
                  <a:lnTo>
                    <a:pt x="22453" y="17056"/>
                  </a:lnTo>
                  <a:close/>
                </a:path>
                <a:path w="29845" h="65404">
                  <a:moveTo>
                    <a:pt x="25692" y="54648"/>
                  </a:moveTo>
                  <a:lnTo>
                    <a:pt x="22453" y="54648"/>
                  </a:lnTo>
                  <a:lnTo>
                    <a:pt x="22453" y="58102"/>
                  </a:lnTo>
                  <a:lnTo>
                    <a:pt x="25692" y="58102"/>
                  </a:lnTo>
                  <a:lnTo>
                    <a:pt x="25692" y="54648"/>
                  </a:lnTo>
                  <a:close/>
                </a:path>
                <a:path w="29845" h="65404">
                  <a:moveTo>
                    <a:pt x="25692" y="47739"/>
                  </a:moveTo>
                  <a:lnTo>
                    <a:pt x="22453" y="47739"/>
                  </a:lnTo>
                  <a:lnTo>
                    <a:pt x="22453" y="51193"/>
                  </a:lnTo>
                  <a:lnTo>
                    <a:pt x="25692" y="51193"/>
                  </a:lnTo>
                  <a:lnTo>
                    <a:pt x="25692" y="47739"/>
                  </a:lnTo>
                  <a:close/>
                </a:path>
                <a:path w="29845" h="65404">
                  <a:moveTo>
                    <a:pt x="25692" y="34124"/>
                  </a:moveTo>
                  <a:lnTo>
                    <a:pt x="22453" y="34124"/>
                  </a:lnTo>
                  <a:lnTo>
                    <a:pt x="22453" y="37579"/>
                  </a:lnTo>
                  <a:lnTo>
                    <a:pt x="25692" y="37579"/>
                  </a:lnTo>
                  <a:lnTo>
                    <a:pt x="25692" y="34124"/>
                  </a:lnTo>
                  <a:close/>
                </a:path>
                <a:path w="29845" h="65404">
                  <a:moveTo>
                    <a:pt x="25692" y="27216"/>
                  </a:moveTo>
                  <a:lnTo>
                    <a:pt x="22453" y="27216"/>
                  </a:lnTo>
                  <a:lnTo>
                    <a:pt x="22453" y="30670"/>
                  </a:lnTo>
                  <a:lnTo>
                    <a:pt x="25692" y="30670"/>
                  </a:lnTo>
                  <a:lnTo>
                    <a:pt x="25692" y="27216"/>
                  </a:lnTo>
                  <a:close/>
                </a:path>
                <a:path w="29845" h="65404">
                  <a:moveTo>
                    <a:pt x="25692" y="20523"/>
                  </a:moveTo>
                  <a:lnTo>
                    <a:pt x="22453" y="20523"/>
                  </a:lnTo>
                  <a:lnTo>
                    <a:pt x="22453" y="23977"/>
                  </a:lnTo>
                  <a:lnTo>
                    <a:pt x="25692" y="23977"/>
                  </a:lnTo>
                  <a:lnTo>
                    <a:pt x="25692" y="20523"/>
                  </a:lnTo>
                  <a:close/>
                </a:path>
                <a:path w="29845" h="65404">
                  <a:moveTo>
                    <a:pt x="25692" y="13601"/>
                  </a:moveTo>
                  <a:lnTo>
                    <a:pt x="22453" y="13601"/>
                  </a:lnTo>
                  <a:lnTo>
                    <a:pt x="22453" y="17056"/>
                  </a:lnTo>
                  <a:lnTo>
                    <a:pt x="25692" y="17056"/>
                  </a:lnTo>
                  <a:lnTo>
                    <a:pt x="25692" y="13601"/>
                  </a:lnTo>
                  <a:close/>
                </a:path>
                <a:path w="29845" h="65404">
                  <a:moveTo>
                    <a:pt x="25692" y="6692"/>
                  </a:moveTo>
                  <a:lnTo>
                    <a:pt x="22453" y="6692"/>
                  </a:lnTo>
                  <a:lnTo>
                    <a:pt x="22453" y="10147"/>
                  </a:lnTo>
                  <a:lnTo>
                    <a:pt x="25692" y="10147"/>
                  </a:lnTo>
                  <a:lnTo>
                    <a:pt x="25692" y="6692"/>
                  </a:lnTo>
                  <a:close/>
                </a:path>
                <a:path w="29845" h="65404">
                  <a:moveTo>
                    <a:pt x="28930" y="58115"/>
                  </a:moveTo>
                  <a:lnTo>
                    <a:pt x="25692" y="58115"/>
                  </a:lnTo>
                  <a:lnTo>
                    <a:pt x="25692" y="61569"/>
                  </a:lnTo>
                  <a:lnTo>
                    <a:pt x="28930" y="61569"/>
                  </a:lnTo>
                  <a:lnTo>
                    <a:pt x="28930" y="58115"/>
                  </a:lnTo>
                  <a:close/>
                </a:path>
                <a:path w="29845" h="65404">
                  <a:moveTo>
                    <a:pt x="28930" y="30670"/>
                  </a:moveTo>
                  <a:lnTo>
                    <a:pt x="25692" y="30670"/>
                  </a:lnTo>
                  <a:lnTo>
                    <a:pt x="25692" y="34124"/>
                  </a:lnTo>
                  <a:lnTo>
                    <a:pt x="28930" y="34124"/>
                  </a:lnTo>
                  <a:lnTo>
                    <a:pt x="28930" y="30670"/>
                  </a:lnTo>
                  <a:close/>
                </a:path>
                <a:path w="29845" h="65404">
                  <a:moveTo>
                    <a:pt x="28930" y="17056"/>
                  </a:moveTo>
                  <a:lnTo>
                    <a:pt x="25692" y="17056"/>
                  </a:lnTo>
                  <a:lnTo>
                    <a:pt x="25692" y="20523"/>
                  </a:lnTo>
                  <a:lnTo>
                    <a:pt x="28930" y="20523"/>
                  </a:lnTo>
                  <a:lnTo>
                    <a:pt x="28930" y="17056"/>
                  </a:lnTo>
                  <a:close/>
                </a:path>
                <a:path w="29845" h="65404">
                  <a:moveTo>
                    <a:pt x="29362" y="54648"/>
                  </a:moveTo>
                  <a:lnTo>
                    <a:pt x="28930" y="54648"/>
                  </a:lnTo>
                  <a:lnTo>
                    <a:pt x="28930" y="58102"/>
                  </a:lnTo>
                  <a:lnTo>
                    <a:pt x="29362" y="58102"/>
                  </a:lnTo>
                  <a:lnTo>
                    <a:pt x="29362" y="54648"/>
                  </a:lnTo>
                  <a:close/>
                </a:path>
                <a:path w="29845" h="65404">
                  <a:moveTo>
                    <a:pt x="29362" y="47739"/>
                  </a:moveTo>
                  <a:lnTo>
                    <a:pt x="28930" y="47739"/>
                  </a:lnTo>
                  <a:lnTo>
                    <a:pt x="28930" y="51193"/>
                  </a:lnTo>
                  <a:lnTo>
                    <a:pt x="29362" y="51193"/>
                  </a:lnTo>
                  <a:lnTo>
                    <a:pt x="29362" y="47739"/>
                  </a:lnTo>
                  <a:close/>
                </a:path>
                <a:path w="29845" h="65404">
                  <a:moveTo>
                    <a:pt x="29362" y="41046"/>
                  </a:moveTo>
                  <a:lnTo>
                    <a:pt x="28930" y="41046"/>
                  </a:lnTo>
                  <a:lnTo>
                    <a:pt x="28930" y="44284"/>
                  </a:lnTo>
                  <a:lnTo>
                    <a:pt x="25692" y="44284"/>
                  </a:lnTo>
                  <a:lnTo>
                    <a:pt x="25692" y="41046"/>
                  </a:lnTo>
                  <a:lnTo>
                    <a:pt x="22453" y="41046"/>
                  </a:lnTo>
                  <a:lnTo>
                    <a:pt x="22453" y="44284"/>
                  </a:lnTo>
                  <a:lnTo>
                    <a:pt x="19431" y="44284"/>
                  </a:lnTo>
                  <a:lnTo>
                    <a:pt x="19431" y="41046"/>
                  </a:lnTo>
                  <a:lnTo>
                    <a:pt x="16192" y="41046"/>
                  </a:lnTo>
                  <a:lnTo>
                    <a:pt x="16192" y="44284"/>
                  </a:lnTo>
                  <a:lnTo>
                    <a:pt x="12954" y="44284"/>
                  </a:lnTo>
                  <a:lnTo>
                    <a:pt x="12954" y="41046"/>
                  </a:lnTo>
                  <a:lnTo>
                    <a:pt x="9715" y="41046"/>
                  </a:lnTo>
                  <a:lnTo>
                    <a:pt x="9715" y="44284"/>
                  </a:lnTo>
                  <a:lnTo>
                    <a:pt x="6477" y="44284"/>
                  </a:lnTo>
                  <a:lnTo>
                    <a:pt x="6477" y="41046"/>
                  </a:lnTo>
                  <a:lnTo>
                    <a:pt x="3238" y="41046"/>
                  </a:lnTo>
                  <a:lnTo>
                    <a:pt x="3238" y="44284"/>
                  </a:lnTo>
                  <a:lnTo>
                    <a:pt x="0" y="44284"/>
                  </a:lnTo>
                  <a:lnTo>
                    <a:pt x="0" y="47739"/>
                  </a:lnTo>
                  <a:lnTo>
                    <a:pt x="3238" y="47739"/>
                  </a:lnTo>
                  <a:lnTo>
                    <a:pt x="3238" y="44500"/>
                  </a:lnTo>
                  <a:lnTo>
                    <a:pt x="6477" y="44500"/>
                  </a:lnTo>
                  <a:lnTo>
                    <a:pt x="6477" y="47739"/>
                  </a:lnTo>
                  <a:lnTo>
                    <a:pt x="9715" y="47739"/>
                  </a:lnTo>
                  <a:lnTo>
                    <a:pt x="9715" y="44500"/>
                  </a:lnTo>
                  <a:lnTo>
                    <a:pt x="12954" y="44500"/>
                  </a:lnTo>
                  <a:lnTo>
                    <a:pt x="12954" y="47739"/>
                  </a:lnTo>
                  <a:lnTo>
                    <a:pt x="16192" y="47739"/>
                  </a:lnTo>
                  <a:lnTo>
                    <a:pt x="16192" y="44500"/>
                  </a:lnTo>
                  <a:lnTo>
                    <a:pt x="19215" y="44500"/>
                  </a:lnTo>
                  <a:lnTo>
                    <a:pt x="19215" y="47739"/>
                  </a:lnTo>
                  <a:lnTo>
                    <a:pt x="16192" y="47739"/>
                  </a:lnTo>
                  <a:lnTo>
                    <a:pt x="16192" y="51193"/>
                  </a:lnTo>
                  <a:lnTo>
                    <a:pt x="19431" y="51193"/>
                  </a:lnTo>
                  <a:lnTo>
                    <a:pt x="19431" y="47739"/>
                  </a:lnTo>
                  <a:lnTo>
                    <a:pt x="22453" y="47739"/>
                  </a:lnTo>
                  <a:lnTo>
                    <a:pt x="22453" y="44500"/>
                  </a:lnTo>
                  <a:lnTo>
                    <a:pt x="25692" y="44500"/>
                  </a:lnTo>
                  <a:lnTo>
                    <a:pt x="25692" y="47739"/>
                  </a:lnTo>
                  <a:lnTo>
                    <a:pt x="28930" y="47739"/>
                  </a:lnTo>
                  <a:lnTo>
                    <a:pt x="28930" y="44500"/>
                  </a:lnTo>
                  <a:lnTo>
                    <a:pt x="29362" y="44500"/>
                  </a:lnTo>
                  <a:lnTo>
                    <a:pt x="29362" y="41046"/>
                  </a:lnTo>
                  <a:close/>
                </a:path>
                <a:path w="29845" h="65404">
                  <a:moveTo>
                    <a:pt x="29362" y="34124"/>
                  </a:moveTo>
                  <a:lnTo>
                    <a:pt x="28930" y="34124"/>
                  </a:lnTo>
                  <a:lnTo>
                    <a:pt x="28930" y="37579"/>
                  </a:lnTo>
                  <a:lnTo>
                    <a:pt x="29362" y="37579"/>
                  </a:lnTo>
                  <a:lnTo>
                    <a:pt x="29362" y="34124"/>
                  </a:lnTo>
                  <a:close/>
                </a:path>
                <a:path w="29845" h="65404">
                  <a:moveTo>
                    <a:pt x="29362" y="27216"/>
                  </a:moveTo>
                  <a:lnTo>
                    <a:pt x="28930" y="27216"/>
                  </a:lnTo>
                  <a:lnTo>
                    <a:pt x="28930" y="30670"/>
                  </a:lnTo>
                  <a:lnTo>
                    <a:pt x="29362" y="30670"/>
                  </a:lnTo>
                  <a:lnTo>
                    <a:pt x="29362" y="27216"/>
                  </a:lnTo>
                  <a:close/>
                </a:path>
                <a:path w="29845" h="65404">
                  <a:moveTo>
                    <a:pt x="29362" y="20523"/>
                  </a:moveTo>
                  <a:lnTo>
                    <a:pt x="28930" y="20523"/>
                  </a:lnTo>
                  <a:lnTo>
                    <a:pt x="28930" y="23977"/>
                  </a:lnTo>
                  <a:lnTo>
                    <a:pt x="29362" y="23977"/>
                  </a:lnTo>
                  <a:lnTo>
                    <a:pt x="29362" y="20523"/>
                  </a:lnTo>
                  <a:close/>
                </a:path>
                <a:path w="29845" h="65404">
                  <a:moveTo>
                    <a:pt x="29362" y="13601"/>
                  </a:moveTo>
                  <a:lnTo>
                    <a:pt x="28930" y="13601"/>
                  </a:lnTo>
                  <a:lnTo>
                    <a:pt x="28930" y="17056"/>
                  </a:lnTo>
                  <a:lnTo>
                    <a:pt x="29362" y="17056"/>
                  </a:lnTo>
                  <a:lnTo>
                    <a:pt x="29362" y="13601"/>
                  </a:lnTo>
                  <a:close/>
                </a:path>
                <a:path w="29845" h="65404">
                  <a:moveTo>
                    <a:pt x="29362" y="6692"/>
                  </a:moveTo>
                  <a:lnTo>
                    <a:pt x="28930" y="6692"/>
                  </a:lnTo>
                  <a:lnTo>
                    <a:pt x="28930" y="10147"/>
                  </a:lnTo>
                  <a:lnTo>
                    <a:pt x="29362" y="10147"/>
                  </a:lnTo>
                  <a:lnTo>
                    <a:pt x="29362" y="6692"/>
                  </a:lnTo>
                  <a:close/>
                </a:path>
                <a:path w="29845" h="65404">
                  <a:moveTo>
                    <a:pt x="29362" y="0"/>
                  </a:moveTo>
                  <a:lnTo>
                    <a:pt x="28930" y="0"/>
                  </a:lnTo>
                  <a:lnTo>
                    <a:pt x="28930" y="3238"/>
                  </a:lnTo>
                  <a:lnTo>
                    <a:pt x="25692" y="3238"/>
                  </a:lnTo>
                  <a:lnTo>
                    <a:pt x="25692" y="0"/>
                  </a:lnTo>
                  <a:lnTo>
                    <a:pt x="22453" y="0"/>
                  </a:lnTo>
                  <a:lnTo>
                    <a:pt x="22453" y="3238"/>
                  </a:lnTo>
                  <a:lnTo>
                    <a:pt x="19431" y="3238"/>
                  </a:lnTo>
                  <a:lnTo>
                    <a:pt x="19431" y="0"/>
                  </a:lnTo>
                  <a:lnTo>
                    <a:pt x="16192" y="0"/>
                  </a:lnTo>
                  <a:lnTo>
                    <a:pt x="16192" y="3238"/>
                  </a:lnTo>
                  <a:lnTo>
                    <a:pt x="12954" y="3238"/>
                  </a:lnTo>
                  <a:lnTo>
                    <a:pt x="12954" y="0"/>
                  </a:lnTo>
                  <a:lnTo>
                    <a:pt x="9715" y="0"/>
                  </a:lnTo>
                  <a:lnTo>
                    <a:pt x="9715" y="3238"/>
                  </a:lnTo>
                  <a:lnTo>
                    <a:pt x="6477" y="3238"/>
                  </a:lnTo>
                  <a:lnTo>
                    <a:pt x="6477" y="0"/>
                  </a:lnTo>
                  <a:lnTo>
                    <a:pt x="3238" y="0"/>
                  </a:lnTo>
                  <a:lnTo>
                    <a:pt x="3238" y="3238"/>
                  </a:lnTo>
                  <a:lnTo>
                    <a:pt x="0" y="3238"/>
                  </a:lnTo>
                  <a:lnTo>
                    <a:pt x="0" y="6692"/>
                  </a:lnTo>
                  <a:lnTo>
                    <a:pt x="3238" y="6692"/>
                  </a:lnTo>
                  <a:lnTo>
                    <a:pt x="3238" y="3454"/>
                  </a:lnTo>
                  <a:lnTo>
                    <a:pt x="6477" y="3454"/>
                  </a:lnTo>
                  <a:lnTo>
                    <a:pt x="6477" y="6692"/>
                  </a:lnTo>
                  <a:lnTo>
                    <a:pt x="9715" y="6692"/>
                  </a:lnTo>
                  <a:lnTo>
                    <a:pt x="9715" y="3454"/>
                  </a:lnTo>
                  <a:lnTo>
                    <a:pt x="12954" y="3454"/>
                  </a:lnTo>
                  <a:lnTo>
                    <a:pt x="12954" y="6692"/>
                  </a:lnTo>
                  <a:lnTo>
                    <a:pt x="16192" y="6692"/>
                  </a:lnTo>
                  <a:lnTo>
                    <a:pt x="16192" y="3454"/>
                  </a:lnTo>
                  <a:lnTo>
                    <a:pt x="19215" y="3454"/>
                  </a:lnTo>
                  <a:lnTo>
                    <a:pt x="19215" y="6692"/>
                  </a:lnTo>
                  <a:lnTo>
                    <a:pt x="16192" y="6692"/>
                  </a:lnTo>
                  <a:lnTo>
                    <a:pt x="16192" y="10147"/>
                  </a:lnTo>
                  <a:lnTo>
                    <a:pt x="19431" y="10147"/>
                  </a:lnTo>
                  <a:lnTo>
                    <a:pt x="19431" y="6692"/>
                  </a:lnTo>
                  <a:lnTo>
                    <a:pt x="22453" y="6692"/>
                  </a:lnTo>
                  <a:lnTo>
                    <a:pt x="22453" y="3454"/>
                  </a:lnTo>
                  <a:lnTo>
                    <a:pt x="25692" y="3454"/>
                  </a:lnTo>
                  <a:lnTo>
                    <a:pt x="25692" y="6692"/>
                  </a:lnTo>
                  <a:lnTo>
                    <a:pt x="28930" y="6692"/>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1" name="object 621"/>
            <p:cNvSpPr/>
            <p:nvPr/>
          </p:nvSpPr>
          <p:spPr>
            <a:xfrm>
              <a:off x="7405979" y="5503354"/>
              <a:ext cx="29845" cy="68580"/>
            </a:xfrm>
            <a:custGeom>
              <a:avLst/>
              <a:gdLst/>
              <a:ahLst/>
              <a:cxnLst/>
              <a:rect l="l" t="t" r="r" b="b"/>
              <a:pathLst>
                <a:path w="29845" h="68579">
                  <a:moveTo>
                    <a:pt x="3238" y="64808"/>
                  </a:moveTo>
                  <a:lnTo>
                    <a:pt x="0" y="64808"/>
                  </a:lnTo>
                  <a:lnTo>
                    <a:pt x="0" y="68262"/>
                  </a:lnTo>
                  <a:lnTo>
                    <a:pt x="3238" y="68262"/>
                  </a:lnTo>
                  <a:lnTo>
                    <a:pt x="3238" y="64808"/>
                  </a:lnTo>
                  <a:close/>
                </a:path>
                <a:path w="29845" h="68579">
                  <a:moveTo>
                    <a:pt x="3238" y="51193"/>
                  </a:moveTo>
                  <a:lnTo>
                    <a:pt x="0" y="51193"/>
                  </a:lnTo>
                  <a:lnTo>
                    <a:pt x="0" y="54648"/>
                  </a:lnTo>
                  <a:lnTo>
                    <a:pt x="3238" y="54648"/>
                  </a:lnTo>
                  <a:lnTo>
                    <a:pt x="3238" y="51193"/>
                  </a:lnTo>
                  <a:close/>
                </a:path>
                <a:path w="29845" h="68579">
                  <a:moveTo>
                    <a:pt x="3238" y="23761"/>
                  </a:moveTo>
                  <a:lnTo>
                    <a:pt x="0" y="23761"/>
                  </a:lnTo>
                  <a:lnTo>
                    <a:pt x="0" y="27216"/>
                  </a:lnTo>
                  <a:lnTo>
                    <a:pt x="3238" y="27216"/>
                  </a:lnTo>
                  <a:lnTo>
                    <a:pt x="3238" y="23761"/>
                  </a:lnTo>
                  <a:close/>
                </a:path>
                <a:path w="29845" h="68579">
                  <a:moveTo>
                    <a:pt x="3238" y="10147"/>
                  </a:moveTo>
                  <a:lnTo>
                    <a:pt x="0" y="10147"/>
                  </a:lnTo>
                  <a:lnTo>
                    <a:pt x="0" y="13601"/>
                  </a:lnTo>
                  <a:lnTo>
                    <a:pt x="3238" y="13601"/>
                  </a:lnTo>
                  <a:lnTo>
                    <a:pt x="3238" y="10147"/>
                  </a:lnTo>
                  <a:close/>
                </a:path>
                <a:path w="29845" h="68579">
                  <a:moveTo>
                    <a:pt x="6477" y="61353"/>
                  </a:moveTo>
                  <a:lnTo>
                    <a:pt x="3238" y="61353"/>
                  </a:lnTo>
                  <a:lnTo>
                    <a:pt x="3238" y="64808"/>
                  </a:lnTo>
                  <a:lnTo>
                    <a:pt x="6477" y="64808"/>
                  </a:lnTo>
                  <a:lnTo>
                    <a:pt x="6477" y="61353"/>
                  </a:lnTo>
                  <a:close/>
                </a:path>
                <a:path w="29845" h="68579">
                  <a:moveTo>
                    <a:pt x="6477" y="54648"/>
                  </a:moveTo>
                  <a:lnTo>
                    <a:pt x="3238" y="54648"/>
                  </a:lnTo>
                  <a:lnTo>
                    <a:pt x="3238" y="58102"/>
                  </a:lnTo>
                  <a:lnTo>
                    <a:pt x="6477" y="58102"/>
                  </a:lnTo>
                  <a:lnTo>
                    <a:pt x="6477" y="54648"/>
                  </a:lnTo>
                  <a:close/>
                </a:path>
                <a:path w="29845" h="68579">
                  <a:moveTo>
                    <a:pt x="6477" y="47739"/>
                  </a:moveTo>
                  <a:lnTo>
                    <a:pt x="3238" y="47739"/>
                  </a:lnTo>
                  <a:lnTo>
                    <a:pt x="3238" y="51193"/>
                  </a:lnTo>
                  <a:lnTo>
                    <a:pt x="6477" y="51193"/>
                  </a:lnTo>
                  <a:lnTo>
                    <a:pt x="6477" y="47739"/>
                  </a:lnTo>
                  <a:close/>
                </a:path>
                <a:path w="29845" h="68579">
                  <a:moveTo>
                    <a:pt x="6477" y="34124"/>
                  </a:moveTo>
                  <a:lnTo>
                    <a:pt x="3238" y="34124"/>
                  </a:lnTo>
                  <a:lnTo>
                    <a:pt x="3238" y="37579"/>
                  </a:lnTo>
                  <a:lnTo>
                    <a:pt x="6477" y="37579"/>
                  </a:lnTo>
                  <a:lnTo>
                    <a:pt x="6477" y="34124"/>
                  </a:lnTo>
                  <a:close/>
                </a:path>
                <a:path w="29845" h="68579">
                  <a:moveTo>
                    <a:pt x="6477" y="27216"/>
                  </a:moveTo>
                  <a:lnTo>
                    <a:pt x="3238" y="27216"/>
                  </a:lnTo>
                  <a:lnTo>
                    <a:pt x="3238" y="30670"/>
                  </a:lnTo>
                  <a:lnTo>
                    <a:pt x="6477" y="30670"/>
                  </a:lnTo>
                  <a:lnTo>
                    <a:pt x="6477" y="27216"/>
                  </a:lnTo>
                  <a:close/>
                </a:path>
                <a:path w="29845" h="68579">
                  <a:moveTo>
                    <a:pt x="6477" y="20307"/>
                  </a:moveTo>
                  <a:lnTo>
                    <a:pt x="3238" y="20307"/>
                  </a:lnTo>
                  <a:lnTo>
                    <a:pt x="3238" y="23761"/>
                  </a:lnTo>
                  <a:lnTo>
                    <a:pt x="6477" y="23761"/>
                  </a:lnTo>
                  <a:lnTo>
                    <a:pt x="6477" y="20307"/>
                  </a:lnTo>
                  <a:close/>
                </a:path>
                <a:path w="29845" h="68579">
                  <a:moveTo>
                    <a:pt x="6477" y="13601"/>
                  </a:moveTo>
                  <a:lnTo>
                    <a:pt x="3238" y="13601"/>
                  </a:lnTo>
                  <a:lnTo>
                    <a:pt x="3238" y="17056"/>
                  </a:lnTo>
                  <a:lnTo>
                    <a:pt x="6477" y="17056"/>
                  </a:lnTo>
                  <a:lnTo>
                    <a:pt x="6477" y="13601"/>
                  </a:lnTo>
                  <a:close/>
                </a:path>
                <a:path w="29845" h="68579">
                  <a:moveTo>
                    <a:pt x="6477" y="6692"/>
                  </a:moveTo>
                  <a:lnTo>
                    <a:pt x="3238" y="6692"/>
                  </a:lnTo>
                  <a:lnTo>
                    <a:pt x="3238" y="10147"/>
                  </a:lnTo>
                  <a:lnTo>
                    <a:pt x="6477" y="10147"/>
                  </a:lnTo>
                  <a:lnTo>
                    <a:pt x="6477" y="6692"/>
                  </a:lnTo>
                  <a:close/>
                </a:path>
                <a:path w="29845" h="68579">
                  <a:moveTo>
                    <a:pt x="6477" y="0"/>
                  </a:moveTo>
                  <a:lnTo>
                    <a:pt x="3238" y="0"/>
                  </a:lnTo>
                  <a:lnTo>
                    <a:pt x="3238" y="3454"/>
                  </a:lnTo>
                  <a:lnTo>
                    <a:pt x="6477" y="3454"/>
                  </a:lnTo>
                  <a:lnTo>
                    <a:pt x="6477" y="0"/>
                  </a:lnTo>
                  <a:close/>
                </a:path>
                <a:path w="29845" h="68579">
                  <a:moveTo>
                    <a:pt x="9715" y="51193"/>
                  </a:moveTo>
                  <a:lnTo>
                    <a:pt x="6477" y="51193"/>
                  </a:lnTo>
                  <a:lnTo>
                    <a:pt x="6477" y="54648"/>
                  </a:lnTo>
                  <a:lnTo>
                    <a:pt x="9715" y="54648"/>
                  </a:lnTo>
                  <a:lnTo>
                    <a:pt x="9715" y="51193"/>
                  </a:lnTo>
                  <a:close/>
                </a:path>
                <a:path w="29845" h="68579">
                  <a:moveTo>
                    <a:pt x="9715" y="23761"/>
                  </a:moveTo>
                  <a:lnTo>
                    <a:pt x="6477" y="23761"/>
                  </a:lnTo>
                  <a:lnTo>
                    <a:pt x="6477" y="27216"/>
                  </a:lnTo>
                  <a:lnTo>
                    <a:pt x="9715" y="27216"/>
                  </a:lnTo>
                  <a:lnTo>
                    <a:pt x="9715" y="23761"/>
                  </a:lnTo>
                  <a:close/>
                </a:path>
                <a:path w="29845" h="68579">
                  <a:moveTo>
                    <a:pt x="9715" y="10147"/>
                  </a:moveTo>
                  <a:lnTo>
                    <a:pt x="6477" y="10147"/>
                  </a:lnTo>
                  <a:lnTo>
                    <a:pt x="6477" y="13601"/>
                  </a:lnTo>
                  <a:lnTo>
                    <a:pt x="9715" y="13601"/>
                  </a:lnTo>
                  <a:lnTo>
                    <a:pt x="9715" y="10147"/>
                  </a:lnTo>
                  <a:close/>
                </a:path>
                <a:path w="29845" h="68579">
                  <a:moveTo>
                    <a:pt x="12954" y="61353"/>
                  </a:moveTo>
                  <a:lnTo>
                    <a:pt x="9715" y="61353"/>
                  </a:lnTo>
                  <a:lnTo>
                    <a:pt x="9715" y="64808"/>
                  </a:lnTo>
                  <a:lnTo>
                    <a:pt x="12954" y="64808"/>
                  </a:lnTo>
                  <a:lnTo>
                    <a:pt x="12954" y="61353"/>
                  </a:lnTo>
                  <a:close/>
                </a:path>
                <a:path w="29845" h="68579">
                  <a:moveTo>
                    <a:pt x="12954" y="54648"/>
                  </a:moveTo>
                  <a:lnTo>
                    <a:pt x="9715" y="54648"/>
                  </a:lnTo>
                  <a:lnTo>
                    <a:pt x="9715" y="58102"/>
                  </a:lnTo>
                  <a:lnTo>
                    <a:pt x="12954" y="58102"/>
                  </a:lnTo>
                  <a:lnTo>
                    <a:pt x="12954" y="54648"/>
                  </a:lnTo>
                  <a:close/>
                </a:path>
                <a:path w="29845" h="68579">
                  <a:moveTo>
                    <a:pt x="12954" y="47739"/>
                  </a:moveTo>
                  <a:lnTo>
                    <a:pt x="9715" y="47739"/>
                  </a:lnTo>
                  <a:lnTo>
                    <a:pt x="9715" y="51193"/>
                  </a:lnTo>
                  <a:lnTo>
                    <a:pt x="12954" y="51193"/>
                  </a:lnTo>
                  <a:lnTo>
                    <a:pt x="12954" y="47739"/>
                  </a:lnTo>
                  <a:close/>
                </a:path>
                <a:path w="29845" h="68579">
                  <a:moveTo>
                    <a:pt x="12954" y="34124"/>
                  </a:moveTo>
                  <a:lnTo>
                    <a:pt x="9715" y="34124"/>
                  </a:lnTo>
                  <a:lnTo>
                    <a:pt x="9715" y="37579"/>
                  </a:lnTo>
                  <a:lnTo>
                    <a:pt x="12954" y="37579"/>
                  </a:lnTo>
                  <a:lnTo>
                    <a:pt x="12954" y="34124"/>
                  </a:lnTo>
                  <a:close/>
                </a:path>
                <a:path w="29845" h="68579">
                  <a:moveTo>
                    <a:pt x="12954" y="27216"/>
                  </a:moveTo>
                  <a:lnTo>
                    <a:pt x="9715" y="27216"/>
                  </a:lnTo>
                  <a:lnTo>
                    <a:pt x="9715" y="30670"/>
                  </a:lnTo>
                  <a:lnTo>
                    <a:pt x="12954" y="30670"/>
                  </a:lnTo>
                  <a:lnTo>
                    <a:pt x="12954" y="27216"/>
                  </a:lnTo>
                  <a:close/>
                </a:path>
                <a:path w="29845" h="68579">
                  <a:moveTo>
                    <a:pt x="12954" y="20307"/>
                  </a:moveTo>
                  <a:lnTo>
                    <a:pt x="9715" y="20307"/>
                  </a:lnTo>
                  <a:lnTo>
                    <a:pt x="9715" y="23761"/>
                  </a:lnTo>
                  <a:lnTo>
                    <a:pt x="12954" y="23761"/>
                  </a:lnTo>
                  <a:lnTo>
                    <a:pt x="12954" y="20307"/>
                  </a:lnTo>
                  <a:close/>
                </a:path>
                <a:path w="29845" h="68579">
                  <a:moveTo>
                    <a:pt x="12954" y="13601"/>
                  </a:moveTo>
                  <a:lnTo>
                    <a:pt x="9715" y="13601"/>
                  </a:lnTo>
                  <a:lnTo>
                    <a:pt x="9715" y="17056"/>
                  </a:lnTo>
                  <a:lnTo>
                    <a:pt x="12954" y="17056"/>
                  </a:lnTo>
                  <a:lnTo>
                    <a:pt x="12954" y="13601"/>
                  </a:lnTo>
                  <a:close/>
                </a:path>
                <a:path w="29845" h="68579">
                  <a:moveTo>
                    <a:pt x="12954" y="6692"/>
                  </a:moveTo>
                  <a:lnTo>
                    <a:pt x="9715" y="6692"/>
                  </a:lnTo>
                  <a:lnTo>
                    <a:pt x="9715" y="10147"/>
                  </a:lnTo>
                  <a:lnTo>
                    <a:pt x="12954" y="10147"/>
                  </a:lnTo>
                  <a:lnTo>
                    <a:pt x="12954" y="6692"/>
                  </a:lnTo>
                  <a:close/>
                </a:path>
                <a:path w="29845" h="68579">
                  <a:moveTo>
                    <a:pt x="12954" y="0"/>
                  </a:moveTo>
                  <a:lnTo>
                    <a:pt x="9715" y="0"/>
                  </a:lnTo>
                  <a:lnTo>
                    <a:pt x="9715" y="3454"/>
                  </a:lnTo>
                  <a:lnTo>
                    <a:pt x="12954" y="3454"/>
                  </a:lnTo>
                  <a:lnTo>
                    <a:pt x="12954" y="0"/>
                  </a:lnTo>
                  <a:close/>
                </a:path>
                <a:path w="29845" h="68579">
                  <a:moveTo>
                    <a:pt x="16192" y="51193"/>
                  </a:moveTo>
                  <a:lnTo>
                    <a:pt x="12954" y="51193"/>
                  </a:lnTo>
                  <a:lnTo>
                    <a:pt x="12954" y="54648"/>
                  </a:lnTo>
                  <a:lnTo>
                    <a:pt x="16192" y="54648"/>
                  </a:lnTo>
                  <a:lnTo>
                    <a:pt x="16192" y="51193"/>
                  </a:lnTo>
                  <a:close/>
                </a:path>
                <a:path w="29845" h="68579">
                  <a:moveTo>
                    <a:pt x="16192" y="23761"/>
                  </a:moveTo>
                  <a:lnTo>
                    <a:pt x="12954" y="23761"/>
                  </a:lnTo>
                  <a:lnTo>
                    <a:pt x="12954" y="27216"/>
                  </a:lnTo>
                  <a:lnTo>
                    <a:pt x="16192" y="27216"/>
                  </a:lnTo>
                  <a:lnTo>
                    <a:pt x="16192" y="23761"/>
                  </a:lnTo>
                  <a:close/>
                </a:path>
                <a:path w="29845" h="68579">
                  <a:moveTo>
                    <a:pt x="16192" y="10147"/>
                  </a:moveTo>
                  <a:lnTo>
                    <a:pt x="12954" y="10147"/>
                  </a:lnTo>
                  <a:lnTo>
                    <a:pt x="12954" y="13601"/>
                  </a:lnTo>
                  <a:lnTo>
                    <a:pt x="16192" y="13601"/>
                  </a:lnTo>
                  <a:lnTo>
                    <a:pt x="16192" y="10147"/>
                  </a:lnTo>
                  <a:close/>
                </a:path>
                <a:path w="29845" h="68579">
                  <a:moveTo>
                    <a:pt x="19431" y="61353"/>
                  </a:moveTo>
                  <a:lnTo>
                    <a:pt x="16192" y="61353"/>
                  </a:lnTo>
                  <a:lnTo>
                    <a:pt x="16192" y="64808"/>
                  </a:lnTo>
                  <a:lnTo>
                    <a:pt x="19431" y="64808"/>
                  </a:lnTo>
                  <a:lnTo>
                    <a:pt x="19431" y="61353"/>
                  </a:lnTo>
                  <a:close/>
                </a:path>
                <a:path w="29845" h="68579">
                  <a:moveTo>
                    <a:pt x="19431" y="34124"/>
                  </a:moveTo>
                  <a:lnTo>
                    <a:pt x="16192" y="34124"/>
                  </a:lnTo>
                  <a:lnTo>
                    <a:pt x="16192" y="37579"/>
                  </a:lnTo>
                  <a:lnTo>
                    <a:pt x="19431" y="37579"/>
                  </a:lnTo>
                  <a:lnTo>
                    <a:pt x="19431" y="34124"/>
                  </a:lnTo>
                  <a:close/>
                </a:path>
                <a:path w="29845" h="68579">
                  <a:moveTo>
                    <a:pt x="19431" y="0"/>
                  </a:moveTo>
                  <a:lnTo>
                    <a:pt x="16192" y="0"/>
                  </a:lnTo>
                  <a:lnTo>
                    <a:pt x="16192" y="3454"/>
                  </a:lnTo>
                  <a:lnTo>
                    <a:pt x="19431" y="3454"/>
                  </a:lnTo>
                  <a:lnTo>
                    <a:pt x="19431" y="0"/>
                  </a:lnTo>
                  <a:close/>
                </a:path>
                <a:path w="29845" h="68579">
                  <a:moveTo>
                    <a:pt x="22453" y="51193"/>
                  </a:moveTo>
                  <a:lnTo>
                    <a:pt x="19431" y="51193"/>
                  </a:lnTo>
                  <a:lnTo>
                    <a:pt x="19431" y="47739"/>
                  </a:lnTo>
                  <a:lnTo>
                    <a:pt x="16192" y="47739"/>
                  </a:lnTo>
                  <a:lnTo>
                    <a:pt x="16192" y="51193"/>
                  </a:lnTo>
                  <a:lnTo>
                    <a:pt x="19215" y="51193"/>
                  </a:lnTo>
                  <a:lnTo>
                    <a:pt x="19215" y="54648"/>
                  </a:lnTo>
                  <a:lnTo>
                    <a:pt x="16192" y="54648"/>
                  </a:lnTo>
                  <a:lnTo>
                    <a:pt x="16192" y="58102"/>
                  </a:lnTo>
                  <a:lnTo>
                    <a:pt x="19431" y="58102"/>
                  </a:lnTo>
                  <a:lnTo>
                    <a:pt x="19431" y="54648"/>
                  </a:lnTo>
                  <a:lnTo>
                    <a:pt x="22453" y="54648"/>
                  </a:lnTo>
                  <a:lnTo>
                    <a:pt x="22453" y="51193"/>
                  </a:lnTo>
                  <a:close/>
                </a:path>
                <a:path w="29845" h="68579">
                  <a:moveTo>
                    <a:pt x="22453" y="23761"/>
                  </a:moveTo>
                  <a:lnTo>
                    <a:pt x="19431" y="23761"/>
                  </a:lnTo>
                  <a:lnTo>
                    <a:pt x="19431" y="20307"/>
                  </a:lnTo>
                  <a:lnTo>
                    <a:pt x="16192" y="20307"/>
                  </a:lnTo>
                  <a:lnTo>
                    <a:pt x="16192" y="23761"/>
                  </a:lnTo>
                  <a:lnTo>
                    <a:pt x="19215" y="23761"/>
                  </a:lnTo>
                  <a:lnTo>
                    <a:pt x="19215" y="27216"/>
                  </a:lnTo>
                  <a:lnTo>
                    <a:pt x="16192" y="27216"/>
                  </a:lnTo>
                  <a:lnTo>
                    <a:pt x="16192" y="30670"/>
                  </a:lnTo>
                  <a:lnTo>
                    <a:pt x="19431" y="30670"/>
                  </a:lnTo>
                  <a:lnTo>
                    <a:pt x="19431" y="27216"/>
                  </a:lnTo>
                  <a:lnTo>
                    <a:pt x="22453" y="27216"/>
                  </a:lnTo>
                  <a:lnTo>
                    <a:pt x="22453" y="23761"/>
                  </a:lnTo>
                  <a:close/>
                </a:path>
                <a:path w="29845" h="68579">
                  <a:moveTo>
                    <a:pt x="22453" y="10147"/>
                  </a:moveTo>
                  <a:lnTo>
                    <a:pt x="19431" y="10147"/>
                  </a:lnTo>
                  <a:lnTo>
                    <a:pt x="19431" y="6692"/>
                  </a:lnTo>
                  <a:lnTo>
                    <a:pt x="16192" y="6692"/>
                  </a:lnTo>
                  <a:lnTo>
                    <a:pt x="16192" y="10147"/>
                  </a:lnTo>
                  <a:lnTo>
                    <a:pt x="19215" y="10147"/>
                  </a:lnTo>
                  <a:lnTo>
                    <a:pt x="19215" y="13601"/>
                  </a:lnTo>
                  <a:lnTo>
                    <a:pt x="16192" y="13601"/>
                  </a:lnTo>
                  <a:lnTo>
                    <a:pt x="16192" y="17056"/>
                  </a:lnTo>
                  <a:lnTo>
                    <a:pt x="19431" y="17056"/>
                  </a:lnTo>
                  <a:lnTo>
                    <a:pt x="19431" y="13601"/>
                  </a:lnTo>
                  <a:lnTo>
                    <a:pt x="22453" y="13601"/>
                  </a:lnTo>
                  <a:lnTo>
                    <a:pt x="22453" y="10147"/>
                  </a:lnTo>
                  <a:close/>
                </a:path>
                <a:path w="29845" h="68579">
                  <a:moveTo>
                    <a:pt x="25692" y="61353"/>
                  </a:moveTo>
                  <a:lnTo>
                    <a:pt x="22453" y="61353"/>
                  </a:lnTo>
                  <a:lnTo>
                    <a:pt x="22453" y="64808"/>
                  </a:lnTo>
                  <a:lnTo>
                    <a:pt x="25692" y="64808"/>
                  </a:lnTo>
                  <a:lnTo>
                    <a:pt x="25692" y="61353"/>
                  </a:lnTo>
                  <a:close/>
                </a:path>
                <a:path w="29845" h="68579">
                  <a:moveTo>
                    <a:pt x="25692" y="54648"/>
                  </a:moveTo>
                  <a:lnTo>
                    <a:pt x="22453" y="54648"/>
                  </a:lnTo>
                  <a:lnTo>
                    <a:pt x="22453" y="58102"/>
                  </a:lnTo>
                  <a:lnTo>
                    <a:pt x="25692" y="58102"/>
                  </a:lnTo>
                  <a:lnTo>
                    <a:pt x="25692" y="54648"/>
                  </a:lnTo>
                  <a:close/>
                </a:path>
                <a:path w="29845" h="68579">
                  <a:moveTo>
                    <a:pt x="25692" y="47739"/>
                  </a:moveTo>
                  <a:lnTo>
                    <a:pt x="22453" y="47739"/>
                  </a:lnTo>
                  <a:lnTo>
                    <a:pt x="22453" y="51193"/>
                  </a:lnTo>
                  <a:lnTo>
                    <a:pt x="25692" y="51193"/>
                  </a:lnTo>
                  <a:lnTo>
                    <a:pt x="25692" y="47739"/>
                  </a:lnTo>
                  <a:close/>
                </a:path>
                <a:path w="29845" h="68579">
                  <a:moveTo>
                    <a:pt x="25692" y="34124"/>
                  </a:moveTo>
                  <a:lnTo>
                    <a:pt x="22453" y="34124"/>
                  </a:lnTo>
                  <a:lnTo>
                    <a:pt x="22453" y="37579"/>
                  </a:lnTo>
                  <a:lnTo>
                    <a:pt x="25692" y="37579"/>
                  </a:lnTo>
                  <a:lnTo>
                    <a:pt x="25692" y="34124"/>
                  </a:lnTo>
                  <a:close/>
                </a:path>
                <a:path w="29845" h="68579">
                  <a:moveTo>
                    <a:pt x="25692" y="27216"/>
                  </a:moveTo>
                  <a:lnTo>
                    <a:pt x="22453" y="27216"/>
                  </a:lnTo>
                  <a:lnTo>
                    <a:pt x="22453" y="30670"/>
                  </a:lnTo>
                  <a:lnTo>
                    <a:pt x="25692" y="30670"/>
                  </a:lnTo>
                  <a:lnTo>
                    <a:pt x="25692" y="27216"/>
                  </a:lnTo>
                  <a:close/>
                </a:path>
                <a:path w="29845" h="68579">
                  <a:moveTo>
                    <a:pt x="25692" y="20307"/>
                  </a:moveTo>
                  <a:lnTo>
                    <a:pt x="22453" y="20307"/>
                  </a:lnTo>
                  <a:lnTo>
                    <a:pt x="22453" y="23761"/>
                  </a:lnTo>
                  <a:lnTo>
                    <a:pt x="25692" y="23761"/>
                  </a:lnTo>
                  <a:lnTo>
                    <a:pt x="25692" y="20307"/>
                  </a:lnTo>
                  <a:close/>
                </a:path>
                <a:path w="29845" h="68579">
                  <a:moveTo>
                    <a:pt x="25692" y="13601"/>
                  </a:moveTo>
                  <a:lnTo>
                    <a:pt x="22453" y="13601"/>
                  </a:lnTo>
                  <a:lnTo>
                    <a:pt x="22453" y="17056"/>
                  </a:lnTo>
                  <a:lnTo>
                    <a:pt x="25692" y="17056"/>
                  </a:lnTo>
                  <a:lnTo>
                    <a:pt x="25692" y="13601"/>
                  </a:lnTo>
                  <a:close/>
                </a:path>
                <a:path w="29845" h="68579">
                  <a:moveTo>
                    <a:pt x="25692" y="6692"/>
                  </a:moveTo>
                  <a:lnTo>
                    <a:pt x="22453" y="6692"/>
                  </a:lnTo>
                  <a:lnTo>
                    <a:pt x="22453" y="10147"/>
                  </a:lnTo>
                  <a:lnTo>
                    <a:pt x="25692" y="10147"/>
                  </a:lnTo>
                  <a:lnTo>
                    <a:pt x="25692" y="6692"/>
                  </a:lnTo>
                  <a:close/>
                </a:path>
                <a:path w="29845" h="68579">
                  <a:moveTo>
                    <a:pt x="25692" y="0"/>
                  </a:moveTo>
                  <a:lnTo>
                    <a:pt x="22453" y="0"/>
                  </a:lnTo>
                  <a:lnTo>
                    <a:pt x="22453" y="3454"/>
                  </a:lnTo>
                  <a:lnTo>
                    <a:pt x="25692" y="3454"/>
                  </a:lnTo>
                  <a:lnTo>
                    <a:pt x="25692" y="0"/>
                  </a:lnTo>
                  <a:close/>
                </a:path>
                <a:path w="29845" h="68579">
                  <a:moveTo>
                    <a:pt x="28930" y="51193"/>
                  </a:moveTo>
                  <a:lnTo>
                    <a:pt x="25692" y="51193"/>
                  </a:lnTo>
                  <a:lnTo>
                    <a:pt x="25692" y="54648"/>
                  </a:lnTo>
                  <a:lnTo>
                    <a:pt x="28930" y="54648"/>
                  </a:lnTo>
                  <a:lnTo>
                    <a:pt x="28930" y="51193"/>
                  </a:lnTo>
                  <a:close/>
                </a:path>
                <a:path w="29845" h="68579">
                  <a:moveTo>
                    <a:pt x="28930" y="23761"/>
                  </a:moveTo>
                  <a:lnTo>
                    <a:pt x="25692" y="23761"/>
                  </a:lnTo>
                  <a:lnTo>
                    <a:pt x="25692" y="27216"/>
                  </a:lnTo>
                  <a:lnTo>
                    <a:pt x="28930" y="27216"/>
                  </a:lnTo>
                  <a:lnTo>
                    <a:pt x="28930" y="23761"/>
                  </a:lnTo>
                  <a:close/>
                </a:path>
                <a:path w="29845" h="68579">
                  <a:moveTo>
                    <a:pt x="28930" y="10147"/>
                  </a:moveTo>
                  <a:lnTo>
                    <a:pt x="25692" y="10147"/>
                  </a:lnTo>
                  <a:lnTo>
                    <a:pt x="25692" y="13601"/>
                  </a:lnTo>
                  <a:lnTo>
                    <a:pt x="28930" y="13601"/>
                  </a:lnTo>
                  <a:lnTo>
                    <a:pt x="28930" y="10147"/>
                  </a:lnTo>
                  <a:close/>
                </a:path>
                <a:path w="29845" h="68579">
                  <a:moveTo>
                    <a:pt x="29362" y="61353"/>
                  </a:moveTo>
                  <a:lnTo>
                    <a:pt x="28930" y="61353"/>
                  </a:lnTo>
                  <a:lnTo>
                    <a:pt x="28930" y="64808"/>
                  </a:lnTo>
                  <a:lnTo>
                    <a:pt x="29362" y="64808"/>
                  </a:lnTo>
                  <a:lnTo>
                    <a:pt x="29362" y="61353"/>
                  </a:lnTo>
                  <a:close/>
                </a:path>
                <a:path w="29845" h="68579">
                  <a:moveTo>
                    <a:pt x="29362" y="54648"/>
                  </a:moveTo>
                  <a:lnTo>
                    <a:pt x="28930" y="54648"/>
                  </a:lnTo>
                  <a:lnTo>
                    <a:pt x="28930" y="58102"/>
                  </a:lnTo>
                  <a:lnTo>
                    <a:pt x="29362" y="58102"/>
                  </a:lnTo>
                  <a:lnTo>
                    <a:pt x="29362" y="54648"/>
                  </a:lnTo>
                  <a:close/>
                </a:path>
                <a:path w="29845" h="68579">
                  <a:moveTo>
                    <a:pt x="29362" y="47739"/>
                  </a:moveTo>
                  <a:lnTo>
                    <a:pt x="28930" y="47739"/>
                  </a:lnTo>
                  <a:lnTo>
                    <a:pt x="28930" y="51193"/>
                  </a:lnTo>
                  <a:lnTo>
                    <a:pt x="29362" y="51193"/>
                  </a:lnTo>
                  <a:lnTo>
                    <a:pt x="29362" y="47739"/>
                  </a:lnTo>
                  <a:close/>
                </a:path>
                <a:path w="29845" h="68579">
                  <a:moveTo>
                    <a:pt x="29362" y="40830"/>
                  </a:moveTo>
                  <a:lnTo>
                    <a:pt x="28930" y="40830"/>
                  </a:lnTo>
                  <a:lnTo>
                    <a:pt x="28930" y="37592"/>
                  </a:lnTo>
                  <a:lnTo>
                    <a:pt x="25692" y="37592"/>
                  </a:lnTo>
                  <a:lnTo>
                    <a:pt x="25692" y="40830"/>
                  </a:lnTo>
                  <a:lnTo>
                    <a:pt x="22453" y="40830"/>
                  </a:lnTo>
                  <a:lnTo>
                    <a:pt x="22453" y="37592"/>
                  </a:lnTo>
                  <a:lnTo>
                    <a:pt x="19215" y="37592"/>
                  </a:lnTo>
                  <a:lnTo>
                    <a:pt x="19215" y="40830"/>
                  </a:lnTo>
                  <a:lnTo>
                    <a:pt x="16192" y="40830"/>
                  </a:lnTo>
                  <a:lnTo>
                    <a:pt x="16192" y="37592"/>
                  </a:lnTo>
                  <a:lnTo>
                    <a:pt x="12954" y="37592"/>
                  </a:lnTo>
                  <a:lnTo>
                    <a:pt x="12954" y="40830"/>
                  </a:lnTo>
                  <a:lnTo>
                    <a:pt x="9715" y="40830"/>
                  </a:lnTo>
                  <a:lnTo>
                    <a:pt x="9715" y="37592"/>
                  </a:lnTo>
                  <a:lnTo>
                    <a:pt x="6477" y="37592"/>
                  </a:lnTo>
                  <a:lnTo>
                    <a:pt x="6477" y="40830"/>
                  </a:lnTo>
                  <a:lnTo>
                    <a:pt x="3238" y="40830"/>
                  </a:lnTo>
                  <a:lnTo>
                    <a:pt x="3238" y="37592"/>
                  </a:lnTo>
                  <a:lnTo>
                    <a:pt x="0" y="37592"/>
                  </a:lnTo>
                  <a:lnTo>
                    <a:pt x="0" y="41046"/>
                  </a:lnTo>
                  <a:lnTo>
                    <a:pt x="3238" y="41046"/>
                  </a:lnTo>
                  <a:lnTo>
                    <a:pt x="3238" y="44284"/>
                  </a:lnTo>
                  <a:lnTo>
                    <a:pt x="6477" y="44284"/>
                  </a:lnTo>
                  <a:lnTo>
                    <a:pt x="6477" y="41046"/>
                  </a:lnTo>
                  <a:lnTo>
                    <a:pt x="9715" y="41046"/>
                  </a:lnTo>
                  <a:lnTo>
                    <a:pt x="9715" y="44284"/>
                  </a:lnTo>
                  <a:lnTo>
                    <a:pt x="12954" y="44284"/>
                  </a:lnTo>
                  <a:lnTo>
                    <a:pt x="12954" y="41046"/>
                  </a:lnTo>
                  <a:lnTo>
                    <a:pt x="16192" y="41046"/>
                  </a:lnTo>
                  <a:lnTo>
                    <a:pt x="16192" y="44284"/>
                  </a:lnTo>
                  <a:lnTo>
                    <a:pt x="19431" y="44284"/>
                  </a:lnTo>
                  <a:lnTo>
                    <a:pt x="19431" y="41046"/>
                  </a:lnTo>
                  <a:lnTo>
                    <a:pt x="22453" y="41046"/>
                  </a:lnTo>
                  <a:lnTo>
                    <a:pt x="22453" y="44284"/>
                  </a:lnTo>
                  <a:lnTo>
                    <a:pt x="25692" y="44284"/>
                  </a:lnTo>
                  <a:lnTo>
                    <a:pt x="25692" y="41046"/>
                  </a:lnTo>
                  <a:lnTo>
                    <a:pt x="28930" y="41046"/>
                  </a:lnTo>
                  <a:lnTo>
                    <a:pt x="28930" y="44284"/>
                  </a:lnTo>
                  <a:lnTo>
                    <a:pt x="29362" y="44284"/>
                  </a:lnTo>
                  <a:lnTo>
                    <a:pt x="29362" y="40830"/>
                  </a:lnTo>
                  <a:close/>
                </a:path>
                <a:path w="29845" h="68579">
                  <a:moveTo>
                    <a:pt x="29362" y="34124"/>
                  </a:moveTo>
                  <a:lnTo>
                    <a:pt x="28930" y="34124"/>
                  </a:lnTo>
                  <a:lnTo>
                    <a:pt x="28930" y="37579"/>
                  </a:lnTo>
                  <a:lnTo>
                    <a:pt x="29362" y="37579"/>
                  </a:lnTo>
                  <a:lnTo>
                    <a:pt x="29362" y="34124"/>
                  </a:lnTo>
                  <a:close/>
                </a:path>
                <a:path w="29845" h="68579">
                  <a:moveTo>
                    <a:pt x="29362" y="27216"/>
                  </a:moveTo>
                  <a:lnTo>
                    <a:pt x="28930" y="27216"/>
                  </a:lnTo>
                  <a:lnTo>
                    <a:pt x="28930" y="30670"/>
                  </a:lnTo>
                  <a:lnTo>
                    <a:pt x="29362" y="30670"/>
                  </a:lnTo>
                  <a:lnTo>
                    <a:pt x="29362" y="27216"/>
                  </a:lnTo>
                  <a:close/>
                </a:path>
                <a:path w="29845" h="68579">
                  <a:moveTo>
                    <a:pt x="29362" y="20307"/>
                  </a:moveTo>
                  <a:lnTo>
                    <a:pt x="28930" y="20307"/>
                  </a:lnTo>
                  <a:lnTo>
                    <a:pt x="28930" y="23761"/>
                  </a:lnTo>
                  <a:lnTo>
                    <a:pt x="29362" y="23761"/>
                  </a:lnTo>
                  <a:lnTo>
                    <a:pt x="29362" y="20307"/>
                  </a:lnTo>
                  <a:close/>
                </a:path>
                <a:path w="29845" h="68579">
                  <a:moveTo>
                    <a:pt x="29362" y="13601"/>
                  </a:moveTo>
                  <a:lnTo>
                    <a:pt x="28930" y="13601"/>
                  </a:lnTo>
                  <a:lnTo>
                    <a:pt x="28930" y="17056"/>
                  </a:lnTo>
                  <a:lnTo>
                    <a:pt x="29362" y="17056"/>
                  </a:lnTo>
                  <a:lnTo>
                    <a:pt x="29362" y="13601"/>
                  </a:lnTo>
                  <a:close/>
                </a:path>
                <a:path w="29845" h="68579">
                  <a:moveTo>
                    <a:pt x="29362" y="6692"/>
                  </a:moveTo>
                  <a:lnTo>
                    <a:pt x="28930" y="6692"/>
                  </a:lnTo>
                  <a:lnTo>
                    <a:pt x="28930" y="10147"/>
                  </a:lnTo>
                  <a:lnTo>
                    <a:pt x="29362" y="10147"/>
                  </a:lnTo>
                  <a:lnTo>
                    <a:pt x="29362" y="6692"/>
                  </a:lnTo>
                  <a:close/>
                </a:path>
                <a:path w="29845" h="68579">
                  <a:moveTo>
                    <a:pt x="29362" y="0"/>
                  </a:moveTo>
                  <a:lnTo>
                    <a:pt x="28930" y="0"/>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2" name="object 622"/>
            <p:cNvSpPr/>
            <p:nvPr/>
          </p:nvSpPr>
          <p:spPr>
            <a:xfrm>
              <a:off x="7405979" y="5568162"/>
              <a:ext cx="29845" cy="68580"/>
            </a:xfrm>
            <a:custGeom>
              <a:avLst/>
              <a:gdLst/>
              <a:ahLst/>
              <a:cxnLst/>
              <a:rect l="l" t="t" r="r" b="b"/>
              <a:pathLst>
                <a:path w="29845" h="68579">
                  <a:moveTo>
                    <a:pt x="3238" y="41046"/>
                  </a:moveTo>
                  <a:lnTo>
                    <a:pt x="0" y="41046"/>
                  </a:lnTo>
                  <a:lnTo>
                    <a:pt x="0" y="44500"/>
                  </a:lnTo>
                  <a:lnTo>
                    <a:pt x="3238" y="44500"/>
                  </a:lnTo>
                  <a:lnTo>
                    <a:pt x="3238" y="41046"/>
                  </a:lnTo>
                  <a:close/>
                </a:path>
                <a:path w="29845" h="68579">
                  <a:moveTo>
                    <a:pt x="3238" y="27432"/>
                  </a:moveTo>
                  <a:lnTo>
                    <a:pt x="0" y="27432"/>
                  </a:lnTo>
                  <a:lnTo>
                    <a:pt x="0" y="30886"/>
                  </a:lnTo>
                  <a:lnTo>
                    <a:pt x="3238" y="30886"/>
                  </a:lnTo>
                  <a:lnTo>
                    <a:pt x="3238" y="27432"/>
                  </a:lnTo>
                  <a:close/>
                </a:path>
                <a:path w="29845" h="68579">
                  <a:moveTo>
                    <a:pt x="3238" y="0"/>
                  </a:moveTo>
                  <a:lnTo>
                    <a:pt x="0" y="0"/>
                  </a:lnTo>
                  <a:lnTo>
                    <a:pt x="0" y="3454"/>
                  </a:lnTo>
                  <a:lnTo>
                    <a:pt x="3238" y="3454"/>
                  </a:lnTo>
                  <a:lnTo>
                    <a:pt x="3238" y="0"/>
                  </a:lnTo>
                  <a:close/>
                </a:path>
                <a:path w="29845" h="68579">
                  <a:moveTo>
                    <a:pt x="6477" y="65024"/>
                  </a:moveTo>
                  <a:lnTo>
                    <a:pt x="3238" y="65024"/>
                  </a:lnTo>
                  <a:lnTo>
                    <a:pt x="3238" y="68478"/>
                  </a:lnTo>
                  <a:lnTo>
                    <a:pt x="6477" y="68478"/>
                  </a:lnTo>
                  <a:lnTo>
                    <a:pt x="6477" y="65024"/>
                  </a:lnTo>
                  <a:close/>
                </a:path>
                <a:path w="29845" h="68579">
                  <a:moveTo>
                    <a:pt x="6477" y="58115"/>
                  </a:moveTo>
                  <a:lnTo>
                    <a:pt x="3238" y="58115"/>
                  </a:lnTo>
                  <a:lnTo>
                    <a:pt x="3238" y="61569"/>
                  </a:lnTo>
                  <a:lnTo>
                    <a:pt x="6477" y="61569"/>
                  </a:lnTo>
                  <a:lnTo>
                    <a:pt x="6477" y="58115"/>
                  </a:lnTo>
                  <a:close/>
                </a:path>
                <a:path w="29845" h="68579">
                  <a:moveTo>
                    <a:pt x="6477" y="44500"/>
                  </a:moveTo>
                  <a:lnTo>
                    <a:pt x="3238" y="44500"/>
                  </a:lnTo>
                  <a:lnTo>
                    <a:pt x="3238" y="47955"/>
                  </a:lnTo>
                  <a:lnTo>
                    <a:pt x="6477" y="47955"/>
                  </a:lnTo>
                  <a:lnTo>
                    <a:pt x="6477" y="44500"/>
                  </a:lnTo>
                  <a:close/>
                </a:path>
                <a:path w="29845" h="68579">
                  <a:moveTo>
                    <a:pt x="6477" y="37592"/>
                  </a:moveTo>
                  <a:lnTo>
                    <a:pt x="3238" y="37592"/>
                  </a:lnTo>
                  <a:lnTo>
                    <a:pt x="3238" y="41046"/>
                  </a:lnTo>
                  <a:lnTo>
                    <a:pt x="6477" y="41046"/>
                  </a:lnTo>
                  <a:lnTo>
                    <a:pt x="6477" y="37592"/>
                  </a:lnTo>
                  <a:close/>
                </a:path>
                <a:path w="29845" h="68579">
                  <a:moveTo>
                    <a:pt x="6477" y="30886"/>
                  </a:moveTo>
                  <a:lnTo>
                    <a:pt x="3238" y="30886"/>
                  </a:lnTo>
                  <a:lnTo>
                    <a:pt x="3238" y="34340"/>
                  </a:lnTo>
                  <a:lnTo>
                    <a:pt x="6477" y="34340"/>
                  </a:lnTo>
                  <a:lnTo>
                    <a:pt x="6477" y="30886"/>
                  </a:lnTo>
                  <a:close/>
                </a:path>
                <a:path w="29845" h="68579">
                  <a:moveTo>
                    <a:pt x="6477" y="23977"/>
                  </a:moveTo>
                  <a:lnTo>
                    <a:pt x="3238" y="23977"/>
                  </a:lnTo>
                  <a:lnTo>
                    <a:pt x="3238" y="27432"/>
                  </a:lnTo>
                  <a:lnTo>
                    <a:pt x="6477" y="27432"/>
                  </a:lnTo>
                  <a:lnTo>
                    <a:pt x="6477" y="23977"/>
                  </a:lnTo>
                  <a:close/>
                </a:path>
                <a:path w="29845" h="68579">
                  <a:moveTo>
                    <a:pt x="6477" y="17068"/>
                  </a:moveTo>
                  <a:lnTo>
                    <a:pt x="3238" y="17068"/>
                  </a:lnTo>
                  <a:lnTo>
                    <a:pt x="3238" y="20523"/>
                  </a:lnTo>
                  <a:lnTo>
                    <a:pt x="6477" y="20523"/>
                  </a:lnTo>
                  <a:lnTo>
                    <a:pt x="6477" y="17068"/>
                  </a:lnTo>
                  <a:close/>
                </a:path>
                <a:path w="29845" h="68579">
                  <a:moveTo>
                    <a:pt x="6477" y="3454"/>
                  </a:moveTo>
                  <a:lnTo>
                    <a:pt x="3238" y="3454"/>
                  </a:lnTo>
                  <a:lnTo>
                    <a:pt x="3238" y="6908"/>
                  </a:lnTo>
                  <a:lnTo>
                    <a:pt x="6477" y="6908"/>
                  </a:lnTo>
                  <a:lnTo>
                    <a:pt x="6477" y="3454"/>
                  </a:lnTo>
                  <a:close/>
                </a:path>
                <a:path w="29845" h="68579">
                  <a:moveTo>
                    <a:pt x="9715" y="41046"/>
                  </a:moveTo>
                  <a:lnTo>
                    <a:pt x="6477" y="41046"/>
                  </a:lnTo>
                  <a:lnTo>
                    <a:pt x="6477" y="44500"/>
                  </a:lnTo>
                  <a:lnTo>
                    <a:pt x="9715" y="44500"/>
                  </a:lnTo>
                  <a:lnTo>
                    <a:pt x="9715" y="41046"/>
                  </a:lnTo>
                  <a:close/>
                </a:path>
                <a:path w="29845" h="68579">
                  <a:moveTo>
                    <a:pt x="9715" y="27432"/>
                  </a:moveTo>
                  <a:lnTo>
                    <a:pt x="6477" y="27432"/>
                  </a:lnTo>
                  <a:lnTo>
                    <a:pt x="6477" y="30886"/>
                  </a:lnTo>
                  <a:lnTo>
                    <a:pt x="9715" y="30886"/>
                  </a:lnTo>
                  <a:lnTo>
                    <a:pt x="9715" y="27432"/>
                  </a:lnTo>
                  <a:close/>
                </a:path>
                <a:path w="29845" h="68579">
                  <a:moveTo>
                    <a:pt x="9715" y="0"/>
                  </a:moveTo>
                  <a:lnTo>
                    <a:pt x="6477" y="0"/>
                  </a:lnTo>
                  <a:lnTo>
                    <a:pt x="6477" y="3454"/>
                  </a:lnTo>
                  <a:lnTo>
                    <a:pt x="9715" y="3454"/>
                  </a:lnTo>
                  <a:lnTo>
                    <a:pt x="9715" y="0"/>
                  </a:lnTo>
                  <a:close/>
                </a:path>
                <a:path w="29845" h="68579">
                  <a:moveTo>
                    <a:pt x="12954" y="58115"/>
                  </a:moveTo>
                  <a:lnTo>
                    <a:pt x="9715" y="58115"/>
                  </a:lnTo>
                  <a:lnTo>
                    <a:pt x="9715" y="61569"/>
                  </a:lnTo>
                  <a:lnTo>
                    <a:pt x="12954" y="61569"/>
                  </a:lnTo>
                  <a:lnTo>
                    <a:pt x="12954" y="58115"/>
                  </a:lnTo>
                  <a:close/>
                </a:path>
                <a:path w="29845" h="68579">
                  <a:moveTo>
                    <a:pt x="12954" y="44500"/>
                  </a:moveTo>
                  <a:lnTo>
                    <a:pt x="9715" y="44500"/>
                  </a:lnTo>
                  <a:lnTo>
                    <a:pt x="9715" y="47955"/>
                  </a:lnTo>
                  <a:lnTo>
                    <a:pt x="12954" y="47955"/>
                  </a:lnTo>
                  <a:lnTo>
                    <a:pt x="12954" y="44500"/>
                  </a:lnTo>
                  <a:close/>
                </a:path>
                <a:path w="29845" h="68579">
                  <a:moveTo>
                    <a:pt x="12954" y="37592"/>
                  </a:moveTo>
                  <a:lnTo>
                    <a:pt x="9715" y="37592"/>
                  </a:lnTo>
                  <a:lnTo>
                    <a:pt x="9715" y="41046"/>
                  </a:lnTo>
                  <a:lnTo>
                    <a:pt x="12954" y="41046"/>
                  </a:lnTo>
                  <a:lnTo>
                    <a:pt x="12954" y="37592"/>
                  </a:lnTo>
                  <a:close/>
                </a:path>
                <a:path w="29845" h="68579">
                  <a:moveTo>
                    <a:pt x="12954" y="30886"/>
                  </a:moveTo>
                  <a:lnTo>
                    <a:pt x="9715" y="30886"/>
                  </a:lnTo>
                  <a:lnTo>
                    <a:pt x="9715" y="34340"/>
                  </a:lnTo>
                  <a:lnTo>
                    <a:pt x="12954" y="34340"/>
                  </a:lnTo>
                  <a:lnTo>
                    <a:pt x="12954" y="30886"/>
                  </a:lnTo>
                  <a:close/>
                </a:path>
                <a:path w="29845" h="68579">
                  <a:moveTo>
                    <a:pt x="12954" y="23977"/>
                  </a:moveTo>
                  <a:lnTo>
                    <a:pt x="9715" y="23977"/>
                  </a:lnTo>
                  <a:lnTo>
                    <a:pt x="9715" y="27432"/>
                  </a:lnTo>
                  <a:lnTo>
                    <a:pt x="12954" y="27432"/>
                  </a:lnTo>
                  <a:lnTo>
                    <a:pt x="12954" y="23977"/>
                  </a:lnTo>
                  <a:close/>
                </a:path>
                <a:path w="29845" h="68579">
                  <a:moveTo>
                    <a:pt x="12954" y="17068"/>
                  </a:moveTo>
                  <a:lnTo>
                    <a:pt x="9715" y="17068"/>
                  </a:lnTo>
                  <a:lnTo>
                    <a:pt x="9715" y="20523"/>
                  </a:lnTo>
                  <a:lnTo>
                    <a:pt x="12954" y="20523"/>
                  </a:lnTo>
                  <a:lnTo>
                    <a:pt x="12954" y="17068"/>
                  </a:lnTo>
                  <a:close/>
                </a:path>
                <a:path w="29845" h="68579">
                  <a:moveTo>
                    <a:pt x="12954" y="3454"/>
                  </a:moveTo>
                  <a:lnTo>
                    <a:pt x="9715" y="3454"/>
                  </a:lnTo>
                  <a:lnTo>
                    <a:pt x="9715" y="6908"/>
                  </a:lnTo>
                  <a:lnTo>
                    <a:pt x="12954" y="6908"/>
                  </a:lnTo>
                  <a:lnTo>
                    <a:pt x="12954" y="3454"/>
                  </a:lnTo>
                  <a:close/>
                </a:path>
                <a:path w="29845" h="68579">
                  <a:moveTo>
                    <a:pt x="16192" y="41046"/>
                  </a:moveTo>
                  <a:lnTo>
                    <a:pt x="12954" y="41046"/>
                  </a:lnTo>
                  <a:lnTo>
                    <a:pt x="12954" y="44500"/>
                  </a:lnTo>
                  <a:lnTo>
                    <a:pt x="16192" y="44500"/>
                  </a:lnTo>
                  <a:lnTo>
                    <a:pt x="16192" y="41046"/>
                  </a:lnTo>
                  <a:close/>
                </a:path>
                <a:path w="29845" h="68579">
                  <a:moveTo>
                    <a:pt x="16192" y="27432"/>
                  </a:moveTo>
                  <a:lnTo>
                    <a:pt x="12954" y="27432"/>
                  </a:lnTo>
                  <a:lnTo>
                    <a:pt x="12954" y="30886"/>
                  </a:lnTo>
                  <a:lnTo>
                    <a:pt x="16192" y="30886"/>
                  </a:lnTo>
                  <a:lnTo>
                    <a:pt x="16192" y="27432"/>
                  </a:lnTo>
                  <a:close/>
                </a:path>
                <a:path w="29845" h="68579">
                  <a:moveTo>
                    <a:pt x="16192" y="0"/>
                  </a:moveTo>
                  <a:lnTo>
                    <a:pt x="12954" y="0"/>
                  </a:lnTo>
                  <a:lnTo>
                    <a:pt x="12954" y="3454"/>
                  </a:lnTo>
                  <a:lnTo>
                    <a:pt x="16192" y="3454"/>
                  </a:lnTo>
                  <a:lnTo>
                    <a:pt x="16192" y="0"/>
                  </a:lnTo>
                  <a:close/>
                </a:path>
                <a:path w="29845" h="68579">
                  <a:moveTo>
                    <a:pt x="22453" y="41046"/>
                  </a:moveTo>
                  <a:lnTo>
                    <a:pt x="19431" y="41046"/>
                  </a:lnTo>
                  <a:lnTo>
                    <a:pt x="19431" y="37592"/>
                  </a:lnTo>
                  <a:lnTo>
                    <a:pt x="16192" y="37592"/>
                  </a:lnTo>
                  <a:lnTo>
                    <a:pt x="16192" y="41046"/>
                  </a:lnTo>
                  <a:lnTo>
                    <a:pt x="19215" y="41046"/>
                  </a:lnTo>
                  <a:lnTo>
                    <a:pt x="19215" y="44500"/>
                  </a:lnTo>
                  <a:lnTo>
                    <a:pt x="16192" y="44500"/>
                  </a:lnTo>
                  <a:lnTo>
                    <a:pt x="16192" y="47955"/>
                  </a:lnTo>
                  <a:lnTo>
                    <a:pt x="19431" y="47955"/>
                  </a:lnTo>
                  <a:lnTo>
                    <a:pt x="19431" y="44500"/>
                  </a:lnTo>
                  <a:lnTo>
                    <a:pt x="22453" y="44500"/>
                  </a:lnTo>
                  <a:lnTo>
                    <a:pt x="22453" y="41046"/>
                  </a:lnTo>
                  <a:close/>
                </a:path>
                <a:path w="29845" h="68579">
                  <a:moveTo>
                    <a:pt x="22453" y="27432"/>
                  </a:moveTo>
                  <a:lnTo>
                    <a:pt x="19431" y="27432"/>
                  </a:lnTo>
                  <a:lnTo>
                    <a:pt x="19431" y="23977"/>
                  </a:lnTo>
                  <a:lnTo>
                    <a:pt x="16192" y="23977"/>
                  </a:lnTo>
                  <a:lnTo>
                    <a:pt x="16192" y="27432"/>
                  </a:lnTo>
                  <a:lnTo>
                    <a:pt x="19215" y="27432"/>
                  </a:lnTo>
                  <a:lnTo>
                    <a:pt x="19215" y="30886"/>
                  </a:lnTo>
                  <a:lnTo>
                    <a:pt x="16192" y="30886"/>
                  </a:lnTo>
                  <a:lnTo>
                    <a:pt x="16192" y="34340"/>
                  </a:lnTo>
                  <a:lnTo>
                    <a:pt x="19431" y="34340"/>
                  </a:lnTo>
                  <a:lnTo>
                    <a:pt x="19431" y="30886"/>
                  </a:lnTo>
                  <a:lnTo>
                    <a:pt x="22453" y="30886"/>
                  </a:lnTo>
                  <a:lnTo>
                    <a:pt x="22453" y="27432"/>
                  </a:lnTo>
                  <a:close/>
                </a:path>
                <a:path w="29845" h="68579">
                  <a:moveTo>
                    <a:pt x="22453" y="0"/>
                  </a:moveTo>
                  <a:lnTo>
                    <a:pt x="19215" y="0"/>
                  </a:lnTo>
                  <a:lnTo>
                    <a:pt x="19215" y="3454"/>
                  </a:lnTo>
                  <a:lnTo>
                    <a:pt x="16192" y="3454"/>
                  </a:lnTo>
                  <a:lnTo>
                    <a:pt x="16192" y="6908"/>
                  </a:lnTo>
                  <a:lnTo>
                    <a:pt x="19431" y="6908"/>
                  </a:lnTo>
                  <a:lnTo>
                    <a:pt x="19431" y="3454"/>
                  </a:lnTo>
                  <a:lnTo>
                    <a:pt x="22453" y="3454"/>
                  </a:lnTo>
                  <a:lnTo>
                    <a:pt x="22453" y="0"/>
                  </a:lnTo>
                  <a:close/>
                </a:path>
                <a:path w="29845" h="68579">
                  <a:moveTo>
                    <a:pt x="25692" y="58115"/>
                  </a:moveTo>
                  <a:lnTo>
                    <a:pt x="22453" y="58115"/>
                  </a:lnTo>
                  <a:lnTo>
                    <a:pt x="22453" y="61569"/>
                  </a:lnTo>
                  <a:lnTo>
                    <a:pt x="25692" y="61569"/>
                  </a:lnTo>
                  <a:lnTo>
                    <a:pt x="25692" y="58115"/>
                  </a:lnTo>
                  <a:close/>
                </a:path>
                <a:path w="29845" h="68579">
                  <a:moveTo>
                    <a:pt x="25692" y="44500"/>
                  </a:moveTo>
                  <a:lnTo>
                    <a:pt x="22453" y="44500"/>
                  </a:lnTo>
                  <a:lnTo>
                    <a:pt x="22453" y="47955"/>
                  </a:lnTo>
                  <a:lnTo>
                    <a:pt x="25692" y="47955"/>
                  </a:lnTo>
                  <a:lnTo>
                    <a:pt x="25692" y="44500"/>
                  </a:lnTo>
                  <a:close/>
                </a:path>
                <a:path w="29845" h="68579">
                  <a:moveTo>
                    <a:pt x="25692" y="37592"/>
                  </a:moveTo>
                  <a:lnTo>
                    <a:pt x="22453" y="37592"/>
                  </a:lnTo>
                  <a:lnTo>
                    <a:pt x="22453" y="41046"/>
                  </a:lnTo>
                  <a:lnTo>
                    <a:pt x="25692" y="41046"/>
                  </a:lnTo>
                  <a:lnTo>
                    <a:pt x="25692" y="37592"/>
                  </a:lnTo>
                  <a:close/>
                </a:path>
                <a:path w="29845" h="68579">
                  <a:moveTo>
                    <a:pt x="25692" y="30886"/>
                  </a:moveTo>
                  <a:lnTo>
                    <a:pt x="22453" y="30886"/>
                  </a:lnTo>
                  <a:lnTo>
                    <a:pt x="22453" y="34340"/>
                  </a:lnTo>
                  <a:lnTo>
                    <a:pt x="25692" y="34340"/>
                  </a:lnTo>
                  <a:lnTo>
                    <a:pt x="25692" y="30886"/>
                  </a:lnTo>
                  <a:close/>
                </a:path>
                <a:path w="29845" h="68579">
                  <a:moveTo>
                    <a:pt x="25692" y="23977"/>
                  </a:moveTo>
                  <a:lnTo>
                    <a:pt x="22453" y="23977"/>
                  </a:lnTo>
                  <a:lnTo>
                    <a:pt x="22453" y="27432"/>
                  </a:lnTo>
                  <a:lnTo>
                    <a:pt x="25692" y="27432"/>
                  </a:lnTo>
                  <a:lnTo>
                    <a:pt x="25692" y="23977"/>
                  </a:lnTo>
                  <a:close/>
                </a:path>
                <a:path w="29845" h="68579">
                  <a:moveTo>
                    <a:pt x="25692" y="17068"/>
                  </a:moveTo>
                  <a:lnTo>
                    <a:pt x="22453" y="17068"/>
                  </a:lnTo>
                  <a:lnTo>
                    <a:pt x="22453" y="20523"/>
                  </a:lnTo>
                  <a:lnTo>
                    <a:pt x="25692" y="20523"/>
                  </a:lnTo>
                  <a:lnTo>
                    <a:pt x="25692" y="17068"/>
                  </a:lnTo>
                  <a:close/>
                </a:path>
                <a:path w="29845" h="68579">
                  <a:moveTo>
                    <a:pt x="25692" y="3454"/>
                  </a:moveTo>
                  <a:lnTo>
                    <a:pt x="22453" y="3454"/>
                  </a:lnTo>
                  <a:lnTo>
                    <a:pt x="22453" y="6908"/>
                  </a:lnTo>
                  <a:lnTo>
                    <a:pt x="25692" y="6908"/>
                  </a:lnTo>
                  <a:lnTo>
                    <a:pt x="25692" y="3454"/>
                  </a:lnTo>
                  <a:close/>
                </a:path>
                <a:path w="29845" h="68579">
                  <a:moveTo>
                    <a:pt x="28930" y="41046"/>
                  </a:moveTo>
                  <a:lnTo>
                    <a:pt x="25692" y="41046"/>
                  </a:lnTo>
                  <a:lnTo>
                    <a:pt x="25692" y="44500"/>
                  </a:lnTo>
                  <a:lnTo>
                    <a:pt x="28930" y="44500"/>
                  </a:lnTo>
                  <a:lnTo>
                    <a:pt x="28930" y="41046"/>
                  </a:lnTo>
                  <a:close/>
                </a:path>
                <a:path w="29845" h="68579">
                  <a:moveTo>
                    <a:pt x="28930" y="27432"/>
                  </a:moveTo>
                  <a:lnTo>
                    <a:pt x="25692" y="27432"/>
                  </a:lnTo>
                  <a:lnTo>
                    <a:pt x="25692" y="30886"/>
                  </a:lnTo>
                  <a:lnTo>
                    <a:pt x="28930" y="30886"/>
                  </a:lnTo>
                  <a:lnTo>
                    <a:pt x="28930" y="27432"/>
                  </a:lnTo>
                  <a:close/>
                </a:path>
                <a:path w="29845" h="68579">
                  <a:moveTo>
                    <a:pt x="28930" y="0"/>
                  </a:moveTo>
                  <a:lnTo>
                    <a:pt x="25692" y="0"/>
                  </a:lnTo>
                  <a:lnTo>
                    <a:pt x="25692" y="3454"/>
                  </a:lnTo>
                  <a:lnTo>
                    <a:pt x="28930" y="3454"/>
                  </a:lnTo>
                  <a:lnTo>
                    <a:pt x="28930" y="0"/>
                  </a:lnTo>
                  <a:close/>
                </a:path>
                <a:path w="29845" h="68579">
                  <a:moveTo>
                    <a:pt x="29362" y="58115"/>
                  </a:moveTo>
                  <a:lnTo>
                    <a:pt x="28930" y="58115"/>
                  </a:lnTo>
                  <a:lnTo>
                    <a:pt x="28930" y="61569"/>
                  </a:lnTo>
                  <a:lnTo>
                    <a:pt x="29362" y="61569"/>
                  </a:lnTo>
                  <a:lnTo>
                    <a:pt x="29362" y="58115"/>
                  </a:lnTo>
                  <a:close/>
                </a:path>
                <a:path w="29845" h="68579">
                  <a:moveTo>
                    <a:pt x="29362" y="51409"/>
                  </a:moveTo>
                  <a:lnTo>
                    <a:pt x="28930" y="51409"/>
                  </a:lnTo>
                  <a:lnTo>
                    <a:pt x="28930" y="54648"/>
                  </a:lnTo>
                  <a:lnTo>
                    <a:pt x="25692" y="54648"/>
                  </a:lnTo>
                  <a:lnTo>
                    <a:pt x="25692" y="51409"/>
                  </a:lnTo>
                  <a:lnTo>
                    <a:pt x="22453" y="51409"/>
                  </a:lnTo>
                  <a:lnTo>
                    <a:pt x="22453" y="54648"/>
                  </a:lnTo>
                  <a:lnTo>
                    <a:pt x="19431" y="54648"/>
                  </a:lnTo>
                  <a:lnTo>
                    <a:pt x="19431" y="51409"/>
                  </a:lnTo>
                  <a:lnTo>
                    <a:pt x="16192" y="51409"/>
                  </a:lnTo>
                  <a:lnTo>
                    <a:pt x="16192" y="54648"/>
                  </a:lnTo>
                  <a:lnTo>
                    <a:pt x="12954" y="54648"/>
                  </a:lnTo>
                  <a:lnTo>
                    <a:pt x="12954" y="51409"/>
                  </a:lnTo>
                  <a:lnTo>
                    <a:pt x="9715" y="51409"/>
                  </a:lnTo>
                  <a:lnTo>
                    <a:pt x="9715" y="54648"/>
                  </a:lnTo>
                  <a:lnTo>
                    <a:pt x="6477" y="54648"/>
                  </a:lnTo>
                  <a:lnTo>
                    <a:pt x="6477" y="51409"/>
                  </a:lnTo>
                  <a:lnTo>
                    <a:pt x="3238" y="51409"/>
                  </a:lnTo>
                  <a:lnTo>
                    <a:pt x="3238" y="54648"/>
                  </a:lnTo>
                  <a:lnTo>
                    <a:pt x="0" y="54648"/>
                  </a:lnTo>
                  <a:lnTo>
                    <a:pt x="0" y="58115"/>
                  </a:lnTo>
                  <a:lnTo>
                    <a:pt x="3238" y="58115"/>
                  </a:lnTo>
                  <a:lnTo>
                    <a:pt x="3238" y="54864"/>
                  </a:lnTo>
                  <a:lnTo>
                    <a:pt x="6477" y="54864"/>
                  </a:lnTo>
                  <a:lnTo>
                    <a:pt x="6477" y="58115"/>
                  </a:lnTo>
                  <a:lnTo>
                    <a:pt x="9715" y="58115"/>
                  </a:lnTo>
                  <a:lnTo>
                    <a:pt x="9715" y="54864"/>
                  </a:lnTo>
                  <a:lnTo>
                    <a:pt x="12954" y="54864"/>
                  </a:lnTo>
                  <a:lnTo>
                    <a:pt x="12954" y="58115"/>
                  </a:lnTo>
                  <a:lnTo>
                    <a:pt x="16192" y="58115"/>
                  </a:lnTo>
                  <a:lnTo>
                    <a:pt x="16192" y="54864"/>
                  </a:lnTo>
                  <a:lnTo>
                    <a:pt x="19215" y="54864"/>
                  </a:lnTo>
                  <a:lnTo>
                    <a:pt x="19215" y="58115"/>
                  </a:lnTo>
                  <a:lnTo>
                    <a:pt x="16192" y="58115"/>
                  </a:lnTo>
                  <a:lnTo>
                    <a:pt x="16192" y="61569"/>
                  </a:lnTo>
                  <a:lnTo>
                    <a:pt x="19431" y="61569"/>
                  </a:lnTo>
                  <a:lnTo>
                    <a:pt x="19431" y="58115"/>
                  </a:lnTo>
                  <a:lnTo>
                    <a:pt x="22453" y="58115"/>
                  </a:lnTo>
                  <a:lnTo>
                    <a:pt x="22453" y="54864"/>
                  </a:lnTo>
                  <a:lnTo>
                    <a:pt x="25692" y="54864"/>
                  </a:lnTo>
                  <a:lnTo>
                    <a:pt x="25692" y="58115"/>
                  </a:lnTo>
                  <a:lnTo>
                    <a:pt x="28930" y="58115"/>
                  </a:lnTo>
                  <a:lnTo>
                    <a:pt x="28930" y="54864"/>
                  </a:lnTo>
                  <a:lnTo>
                    <a:pt x="29362" y="54864"/>
                  </a:lnTo>
                  <a:lnTo>
                    <a:pt x="29362" y="51409"/>
                  </a:lnTo>
                  <a:close/>
                </a:path>
                <a:path w="29845" h="68579">
                  <a:moveTo>
                    <a:pt x="29362" y="44500"/>
                  </a:moveTo>
                  <a:lnTo>
                    <a:pt x="28930" y="44500"/>
                  </a:lnTo>
                  <a:lnTo>
                    <a:pt x="28930" y="47955"/>
                  </a:lnTo>
                  <a:lnTo>
                    <a:pt x="29362" y="47955"/>
                  </a:lnTo>
                  <a:lnTo>
                    <a:pt x="29362" y="44500"/>
                  </a:lnTo>
                  <a:close/>
                </a:path>
                <a:path w="29845" h="68579">
                  <a:moveTo>
                    <a:pt x="29362" y="37592"/>
                  </a:moveTo>
                  <a:lnTo>
                    <a:pt x="28930" y="37592"/>
                  </a:lnTo>
                  <a:lnTo>
                    <a:pt x="28930" y="41046"/>
                  </a:lnTo>
                  <a:lnTo>
                    <a:pt x="29362" y="41046"/>
                  </a:lnTo>
                  <a:lnTo>
                    <a:pt x="29362" y="37592"/>
                  </a:lnTo>
                  <a:close/>
                </a:path>
                <a:path w="29845" h="68579">
                  <a:moveTo>
                    <a:pt x="29362" y="30886"/>
                  </a:moveTo>
                  <a:lnTo>
                    <a:pt x="28930" y="30886"/>
                  </a:lnTo>
                  <a:lnTo>
                    <a:pt x="28930" y="34340"/>
                  </a:lnTo>
                  <a:lnTo>
                    <a:pt x="29362" y="34340"/>
                  </a:lnTo>
                  <a:lnTo>
                    <a:pt x="29362" y="30886"/>
                  </a:lnTo>
                  <a:close/>
                </a:path>
                <a:path w="29845" h="68579">
                  <a:moveTo>
                    <a:pt x="29362" y="23977"/>
                  </a:moveTo>
                  <a:lnTo>
                    <a:pt x="28930" y="23977"/>
                  </a:lnTo>
                  <a:lnTo>
                    <a:pt x="28930" y="27432"/>
                  </a:lnTo>
                  <a:lnTo>
                    <a:pt x="29362" y="27432"/>
                  </a:lnTo>
                  <a:lnTo>
                    <a:pt x="29362" y="23977"/>
                  </a:lnTo>
                  <a:close/>
                </a:path>
                <a:path w="29845" h="68579">
                  <a:moveTo>
                    <a:pt x="29362" y="17068"/>
                  </a:moveTo>
                  <a:lnTo>
                    <a:pt x="28930" y="17068"/>
                  </a:lnTo>
                  <a:lnTo>
                    <a:pt x="28930" y="20523"/>
                  </a:lnTo>
                  <a:lnTo>
                    <a:pt x="29362" y="20523"/>
                  </a:lnTo>
                  <a:lnTo>
                    <a:pt x="29362" y="17068"/>
                  </a:lnTo>
                  <a:close/>
                </a:path>
                <a:path w="29845" h="68579">
                  <a:moveTo>
                    <a:pt x="29362" y="10363"/>
                  </a:moveTo>
                  <a:lnTo>
                    <a:pt x="28930" y="10363"/>
                  </a:lnTo>
                  <a:lnTo>
                    <a:pt x="28930" y="13601"/>
                  </a:lnTo>
                  <a:lnTo>
                    <a:pt x="25692" y="13601"/>
                  </a:lnTo>
                  <a:lnTo>
                    <a:pt x="25692" y="10363"/>
                  </a:lnTo>
                  <a:lnTo>
                    <a:pt x="22453" y="10363"/>
                  </a:lnTo>
                  <a:lnTo>
                    <a:pt x="22453" y="13601"/>
                  </a:lnTo>
                  <a:lnTo>
                    <a:pt x="19431" y="13601"/>
                  </a:lnTo>
                  <a:lnTo>
                    <a:pt x="19431" y="10363"/>
                  </a:lnTo>
                  <a:lnTo>
                    <a:pt x="16192" y="10363"/>
                  </a:lnTo>
                  <a:lnTo>
                    <a:pt x="16192" y="13601"/>
                  </a:lnTo>
                  <a:lnTo>
                    <a:pt x="12954" y="13601"/>
                  </a:lnTo>
                  <a:lnTo>
                    <a:pt x="12954" y="10363"/>
                  </a:lnTo>
                  <a:lnTo>
                    <a:pt x="9715" y="10363"/>
                  </a:lnTo>
                  <a:lnTo>
                    <a:pt x="9715" y="13601"/>
                  </a:lnTo>
                  <a:lnTo>
                    <a:pt x="6477" y="13601"/>
                  </a:lnTo>
                  <a:lnTo>
                    <a:pt x="6477" y="10363"/>
                  </a:lnTo>
                  <a:lnTo>
                    <a:pt x="3238" y="10363"/>
                  </a:lnTo>
                  <a:lnTo>
                    <a:pt x="3238" y="13601"/>
                  </a:lnTo>
                  <a:lnTo>
                    <a:pt x="0" y="13601"/>
                  </a:lnTo>
                  <a:lnTo>
                    <a:pt x="0" y="17068"/>
                  </a:lnTo>
                  <a:lnTo>
                    <a:pt x="3238" y="17068"/>
                  </a:lnTo>
                  <a:lnTo>
                    <a:pt x="3238" y="13817"/>
                  </a:lnTo>
                  <a:lnTo>
                    <a:pt x="6477" y="13817"/>
                  </a:lnTo>
                  <a:lnTo>
                    <a:pt x="6477" y="17068"/>
                  </a:lnTo>
                  <a:lnTo>
                    <a:pt x="9715" y="17068"/>
                  </a:lnTo>
                  <a:lnTo>
                    <a:pt x="9715" y="13817"/>
                  </a:lnTo>
                  <a:lnTo>
                    <a:pt x="12954" y="13817"/>
                  </a:lnTo>
                  <a:lnTo>
                    <a:pt x="12954" y="17068"/>
                  </a:lnTo>
                  <a:lnTo>
                    <a:pt x="16192" y="17068"/>
                  </a:lnTo>
                  <a:lnTo>
                    <a:pt x="16192" y="13817"/>
                  </a:lnTo>
                  <a:lnTo>
                    <a:pt x="19215" y="13817"/>
                  </a:lnTo>
                  <a:lnTo>
                    <a:pt x="19215" y="17068"/>
                  </a:lnTo>
                  <a:lnTo>
                    <a:pt x="16192" y="17068"/>
                  </a:lnTo>
                  <a:lnTo>
                    <a:pt x="16192" y="20523"/>
                  </a:lnTo>
                  <a:lnTo>
                    <a:pt x="19431" y="20523"/>
                  </a:lnTo>
                  <a:lnTo>
                    <a:pt x="19431" y="17068"/>
                  </a:lnTo>
                  <a:lnTo>
                    <a:pt x="22453" y="17068"/>
                  </a:lnTo>
                  <a:lnTo>
                    <a:pt x="22453" y="13817"/>
                  </a:lnTo>
                  <a:lnTo>
                    <a:pt x="25692" y="13817"/>
                  </a:lnTo>
                  <a:lnTo>
                    <a:pt x="25692" y="17068"/>
                  </a:lnTo>
                  <a:lnTo>
                    <a:pt x="28930" y="17068"/>
                  </a:lnTo>
                  <a:lnTo>
                    <a:pt x="28930" y="13817"/>
                  </a:lnTo>
                  <a:lnTo>
                    <a:pt x="29362" y="13817"/>
                  </a:lnTo>
                  <a:lnTo>
                    <a:pt x="29362" y="10363"/>
                  </a:lnTo>
                  <a:close/>
                </a:path>
                <a:path w="29845" h="68579">
                  <a:moveTo>
                    <a:pt x="29362" y="3454"/>
                  </a:moveTo>
                  <a:lnTo>
                    <a:pt x="28930" y="3454"/>
                  </a:lnTo>
                  <a:lnTo>
                    <a:pt x="28930" y="6908"/>
                  </a:lnTo>
                  <a:lnTo>
                    <a:pt x="29362" y="6908"/>
                  </a:lnTo>
                  <a:lnTo>
                    <a:pt x="29362" y="3454"/>
                  </a:lnTo>
                  <a:close/>
                </a:path>
              </a:pathLst>
            </a:custGeom>
            <a:solidFill>
              <a:srgbClr val="000000"/>
            </a:solidFill>
          </p:spPr>
          <p:txBody>
            <a:bodyPr wrap="square" lIns="0" tIns="0" rIns="0" bIns="0" rtlCol="0"/>
            <a:lstStyle/>
            <a:p>
              <a:endParaRPr/>
            </a:p>
          </p:txBody>
        </p:sp>
        <p:sp>
          <p:nvSpPr>
            <p:cNvPr id="623" name="object 623"/>
            <p:cNvSpPr/>
            <p:nvPr/>
          </p:nvSpPr>
          <p:spPr>
            <a:xfrm>
              <a:off x="7405979" y="5633186"/>
              <a:ext cx="29845" cy="45085"/>
            </a:xfrm>
            <a:custGeom>
              <a:avLst/>
              <a:gdLst/>
              <a:ahLst/>
              <a:cxnLst/>
              <a:rect l="l" t="t" r="r" b="b"/>
              <a:pathLst>
                <a:path w="29845" h="45085">
                  <a:moveTo>
                    <a:pt x="3238" y="44500"/>
                  </a:moveTo>
                  <a:lnTo>
                    <a:pt x="0" y="44500"/>
                  </a:lnTo>
                  <a:lnTo>
                    <a:pt x="0" y="44716"/>
                  </a:lnTo>
                  <a:lnTo>
                    <a:pt x="3238" y="44716"/>
                  </a:lnTo>
                  <a:lnTo>
                    <a:pt x="3238" y="44500"/>
                  </a:lnTo>
                  <a:close/>
                </a:path>
                <a:path w="29845" h="45085">
                  <a:moveTo>
                    <a:pt x="3238" y="30670"/>
                  </a:moveTo>
                  <a:lnTo>
                    <a:pt x="0" y="30670"/>
                  </a:lnTo>
                  <a:lnTo>
                    <a:pt x="0" y="34137"/>
                  </a:lnTo>
                  <a:lnTo>
                    <a:pt x="3238" y="34137"/>
                  </a:lnTo>
                  <a:lnTo>
                    <a:pt x="3238" y="30670"/>
                  </a:lnTo>
                  <a:close/>
                </a:path>
                <a:path w="29845" h="45085">
                  <a:moveTo>
                    <a:pt x="3238" y="17068"/>
                  </a:moveTo>
                  <a:lnTo>
                    <a:pt x="0" y="17068"/>
                  </a:lnTo>
                  <a:lnTo>
                    <a:pt x="0" y="20523"/>
                  </a:lnTo>
                  <a:lnTo>
                    <a:pt x="3238" y="20523"/>
                  </a:lnTo>
                  <a:lnTo>
                    <a:pt x="3238" y="17068"/>
                  </a:lnTo>
                  <a:close/>
                </a:path>
                <a:path w="29845" h="45085">
                  <a:moveTo>
                    <a:pt x="6477" y="41046"/>
                  </a:moveTo>
                  <a:lnTo>
                    <a:pt x="3238" y="41046"/>
                  </a:lnTo>
                  <a:lnTo>
                    <a:pt x="3238" y="44500"/>
                  </a:lnTo>
                  <a:lnTo>
                    <a:pt x="6477" y="44500"/>
                  </a:lnTo>
                  <a:lnTo>
                    <a:pt x="6477" y="41046"/>
                  </a:lnTo>
                  <a:close/>
                </a:path>
                <a:path w="29845" h="45085">
                  <a:moveTo>
                    <a:pt x="6477" y="34137"/>
                  </a:moveTo>
                  <a:lnTo>
                    <a:pt x="3238" y="34137"/>
                  </a:lnTo>
                  <a:lnTo>
                    <a:pt x="3238" y="37592"/>
                  </a:lnTo>
                  <a:lnTo>
                    <a:pt x="6477" y="37592"/>
                  </a:lnTo>
                  <a:lnTo>
                    <a:pt x="6477" y="34137"/>
                  </a:lnTo>
                  <a:close/>
                </a:path>
                <a:path w="29845" h="45085">
                  <a:moveTo>
                    <a:pt x="6477" y="27216"/>
                  </a:moveTo>
                  <a:lnTo>
                    <a:pt x="3238" y="27216"/>
                  </a:lnTo>
                  <a:lnTo>
                    <a:pt x="3238" y="30670"/>
                  </a:lnTo>
                  <a:lnTo>
                    <a:pt x="6477" y="30670"/>
                  </a:lnTo>
                  <a:lnTo>
                    <a:pt x="6477" y="27216"/>
                  </a:lnTo>
                  <a:close/>
                </a:path>
                <a:path w="29845" h="45085">
                  <a:moveTo>
                    <a:pt x="6477" y="20523"/>
                  </a:moveTo>
                  <a:lnTo>
                    <a:pt x="3238" y="20523"/>
                  </a:lnTo>
                  <a:lnTo>
                    <a:pt x="3238" y="23977"/>
                  </a:lnTo>
                  <a:lnTo>
                    <a:pt x="6477" y="23977"/>
                  </a:lnTo>
                  <a:lnTo>
                    <a:pt x="6477" y="20523"/>
                  </a:lnTo>
                  <a:close/>
                </a:path>
                <a:path w="29845" h="45085">
                  <a:moveTo>
                    <a:pt x="6477" y="13614"/>
                  </a:moveTo>
                  <a:lnTo>
                    <a:pt x="3238" y="13614"/>
                  </a:lnTo>
                  <a:lnTo>
                    <a:pt x="3238" y="17068"/>
                  </a:lnTo>
                  <a:lnTo>
                    <a:pt x="6477" y="17068"/>
                  </a:lnTo>
                  <a:lnTo>
                    <a:pt x="6477" y="13614"/>
                  </a:lnTo>
                  <a:close/>
                </a:path>
                <a:path w="29845" h="45085">
                  <a:moveTo>
                    <a:pt x="6477" y="0"/>
                  </a:moveTo>
                  <a:lnTo>
                    <a:pt x="3238" y="0"/>
                  </a:lnTo>
                  <a:lnTo>
                    <a:pt x="3238" y="3454"/>
                  </a:lnTo>
                  <a:lnTo>
                    <a:pt x="6477" y="3454"/>
                  </a:lnTo>
                  <a:lnTo>
                    <a:pt x="6477" y="0"/>
                  </a:lnTo>
                  <a:close/>
                </a:path>
                <a:path w="29845" h="45085">
                  <a:moveTo>
                    <a:pt x="9715" y="44500"/>
                  </a:moveTo>
                  <a:lnTo>
                    <a:pt x="6477" y="44500"/>
                  </a:lnTo>
                  <a:lnTo>
                    <a:pt x="6477" y="44716"/>
                  </a:lnTo>
                  <a:lnTo>
                    <a:pt x="9715" y="44716"/>
                  </a:lnTo>
                  <a:lnTo>
                    <a:pt x="9715" y="44500"/>
                  </a:lnTo>
                  <a:close/>
                </a:path>
                <a:path w="29845" h="45085">
                  <a:moveTo>
                    <a:pt x="9715" y="30670"/>
                  </a:moveTo>
                  <a:lnTo>
                    <a:pt x="6477" y="30670"/>
                  </a:lnTo>
                  <a:lnTo>
                    <a:pt x="6477" y="34137"/>
                  </a:lnTo>
                  <a:lnTo>
                    <a:pt x="9715" y="34137"/>
                  </a:lnTo>
                  <a:lnTo>
                    <a:pt x="9715" y="30670"/>
                  </a:lnTo>
                  <a:close/>
                </a:path>
                <a:path w="29845" h="45085">
                  <a:moveTo>
                    <a:pt x="9715" y="17068"/>
                  </a:moveTo>
                  <a:lnTo>
                    <a:pt x="6477" y="17068"/>
                  </a:lnTo>
                  <a:lnTo>
                    <a:pt x="6477" y="20523"/>
                  </a:lnTo>
                  <a:lnTo>
                    <a:pt x="9715" y="20523"/>
                  </a:lnTo>
                  <a:lnTo>
                    <a:pt x="9715" y="17068"/>
                  </a:lnTo>
                  <a:close/>
                </a:path>
                <a:path w="29845" h="45085">
                  <a:moveTo>
                    <a:pt x="12954" y="41046"/>
                  </a:moveTo>
                  <a:lnTo>
                    <a:pt x="9715" y="41046"/>
                  </a:lnTo>
                  <a:lnTo>
                    <a:pt x="9715" y="44500"/>
                  </a:lnTo>
                  <a:lnTo>
                    <a:pt x="12954" y="44500"/>
                  </a:lnTo>
                  <a:lnTo>
                    <a:pt x="12954" y="41046"/>
                  </a:lnTo>
                  <a:close/>
                </a:path>
                <a:path w="29845" h="45085">
                  <a:moveTo>
                    <a:pt x="12954" y="34137"/>
                  </a:moveTo>
                  <a:lnTo>
                    <a:pt x="9715" y="34137"/>
                  </a:lnTo>
                  <a:lnTo>
                    <a:pt x="9715" y="37592"/>
                  </a:lnTo>
                  <a:lnTo>
                    <a:pt x="12954" y="37592"/>
                  </a:lnTo>
                  <a:lnTo>
                    <a:pt x="12954" y="34137"/>
                  </a:lnTo>
                  <a:close/>
                </a:path>
                <a:path w="29845" h="45085">
                  <a:moveTo>
                    <a:pt x="12954" y="27216"/>
                  </a:moveTo>
                  <a:lnTo>
                    <a:pt x="9715" y="27216"/>
                  </a:lnTo>
                  <a:lnTo>
                    <a:pt x="9715" y="30670"/>
                  </a:lnTo>
                  <a:lnTo>
                    <a:pt x="12954" y="30670"/>
                  </a:lnTo>
                  <a:lnTo>
                    <a:pt x="12954" y="27216"/>
                  </a:lnTo>
                  <a:close/>
                </a:path>
                <a:path w="29845" h="45085">
                  <a:moveTo>
                    <a:pt x="12954" y="20523"/>
                  </a:moveTo>
                  <a:lnTo>
                    <a:pt x="9715" y="20523"/>
                  </a:lnTo>
                  <a:lnTo>
                    <a:pt x="9715" y="23977"/>
                  </a:lnTo>
                  <a:lnTo>
                    <a:pt x="12954" y="23977"/>
                  </a:lnTo>
                  <a:lnTo>
                    <a:pt x="12954" y="20523"/>
                  </a:lnTo>
                  <a:close/>
                </a:path>
                <a:path w="29845" h="45085">
                  <a:moveTo>
                    <a:pt x="12954" y="13614"/>
                  </a:moveTo>
                  <a:lnTo>
                    <a:pt x="9715" y="13614"/>
                  </a:lnTo>
                  <a:lnTo>
                    <a:pt x="9715" y="17068"/>
                  </a:lnTo>
                  <a:lnTo>
                    <a:pt x="12954" y="17068"/>
                  </a:lnTo>
                  <a:lnTo>
                    <a:pt x="12954" y="13614"/>
                  </a:lnTo>
                  <a:close/>
                </a:path>
                <a:path w="29845" h="45085">
                  <a:moveTo>
                    <a:pt x="12954" y="0"/>
                  </a:moveTo>
                  <a:lnTo>
                    <a:pt x="9715" y="0"/>
                  </a:lnTo>
                  <a:lnTo>
                    <a:pt x="9715" y="3454"/>
                  </a:lnTo>
                  <a:lnTo>
                    <a:pt x="12954" y="3454"/>
                  </a:lnTo>
                  <a:lnTo>
                    <a:pt x="12954" y="0"/>
                  </a:lnTo>
                  <a:close/>
                </a:path>
                <a:path w="29845" h="45085">
                  <a:moveTo>
                    <a:pt x="16192" y="44500"/>
                  </a:moveTo>
                  <a:lnTo>
                    <a:pt x="12954" y="44500"/>
                  </a:lnTo>
                  <a:lnTo>
                    <a:pt x="12954" y="44716"/>
                  </a:lnTo>
                  <a:lnTo>
                    <a:pt x="16192" y="44716"/>
                  </a:lnTo>
                  <a:lnTo>
                    <a:pt x="16192" y="44500"/>
                  </a:lnTo>
                  <a:close/>
                </a:path>
                <a:path w="29845" h="45085">
                  <a:moveTo>
                    <a:pt x="16192" y="30670"/>
                  </a:moveTo>
                  <a:lnTo>
                    <a:pt x="12954" y="30670"/>
                  </a:lnTo>
                  <a:lnTo>
                    <a:pt x="12954" y="34137"/>
                  </a:lnTo>
                  <a:lnTo>
                    <a:pt x="16192" y="34137"/>
                  </a:lnTo>
                  <a:lnTo>
                    <a:pt x="16192" y="30670"/>
                  </a:lnTo>
                  <a:close/>
                </a:path>
                <a:path w="29845" h="45085">
                  <a:moveTo>
                    <a:pt x="16192" y="17068"/>
                  </a:moveTo>
                  <a:lnTo>
                    <a:pt x="12954" y="17068"/>
                  </a:lnTo>
                  <a:lnTo>
                    <a:pt x="12954" y="20523"/>
                  </a:lnTo>
                  <a:lnTo>
                    <a:pt x="16192" y="20523"/>
                  </a:lnTo>
                  <a:lnTo>
                    <a:pt x="16192" y="17068"/>
                  </a:lnTo>
                  <a:close/>
                </a:path>
                <a:path w="29845" h="45085">
                  <a:moveTo>
                    <a:pt x="22453" y="44500"/>
                  </a:moveTo>
                  <a:lnTo>
                    <a:pt x="19431" y="44500"/>
                  </a:lnTo>
                  <a:lnTo>
                    <a:pt x="19431" y="41046"/>
                  </a:lnTo>
                  <a:lnTo>
                    <a:pt x="16192" y="41046"/>
                  </a:lnTo>
                  <a:lnTo>
                    <a:pt x="16192" y="44500"/>
                  </a:lnTo>
                  <a:lnTo>
                    <a:pt x="19215" y="44500"/>
                  </a:lnTo>
                  <a:lnTo>
                    <a:pt x="19215" y="44716"/>
                  </a:lnTo>
                  <a:lnTo>
                    <a:pt x="22453" y="44716"/>
                  </a:lnTo>
                  <a:lnTo>
                    <a:pt x="22453" y="44500"/>
                  </a:lnTo>
                  <a:close/>
                </a:path>
                <a:path w="29845" h="45085">
                  <a:moveTo>
                    <a:pt x="22453" y="30670"/>
                  </a:moveTo>
                  <a:lnTo>
                    <a:pt x="19431" y="30670"/>
                  </a:lnTo>
                  <a:lnTo>
                    <a:pt x="19431" y="27216"/>
                  </a:lnTo>
                  <a:lnTo>
                    <a:pt x="16192" y="27216"/>
                  </a:lnTo>
                  <a:lnTo>
                    <a:pt x="16192" y="30670"/>
                  </a:lnTo>
                  <a:lnTo>
                    <a:pt x="19215" y="30670"/>
                  </a:lnTo>
                  <a:lnTo>
                    <a:pt x="19215" y="34137"/>
                  </a:lnTo>
                  <a:lnTo>
                    <a:pt x="16192" y="34137"/>
                  </a:lnTo>
                  <a:lnTo>
                    <a:pt x="16192" y="37592"/>
                  </a:lnTo>
                  <a:lnTo>
                    <a:pt x="19431" y="37592"/>
                  </a:lnTo>
                  <a:lnTo>
                    <a:pt x="19431" y="34137"/>
                  </a:lnTo>
                  <a:lnTo>
                    <a:pt x="22453" y="34137"/>
                  </a:lnTo>
                  <a:lnTo>
                    <a:pt x="22453" y="30670"/>
                  </a:lnTo>
                  <a:close/>
                </a:path>
                <a:path w="29845" h="45085">
                  <a:moveTo>
                    <a:pt x="22453" y="17068"/>
                  </a:moveTo>
                  <a:lnTo>
                    <a:pt x="19431" y="17068"/>
                  </a:lnTo>
                  <a:lnTo>
                    <a:pt x="19431" y="13614"/>
                  </a:lnTo>
                  <a:lnTo>
                    <a:pt x="16192" y="13614"/>
                  </a:lnTo>
                  <a:lnTo>
                    <a:pt x="16192" y="17068"/>
                  </a:lnTo>
                  <a:lnTo>
                    <a:pt x="19215" y="17068"/>
                  </a:lnTo>
                  <a:lnTo>
                    <a:pt x="19215" y="20523"/>
                  </a:lnTo>
                  <a:lnTo>
                    <a:pt x="16192" y="20523"/>
                  </a:lnTo>
                  <a:lnTo>
                    <a:pt x="16192" y="23977"/>
                  </a:lnTo>
                  <a:lnTo>
                    <a:pt x="19431" y="23977"/>
                  </a:lnTo>
                  <a:lnTo>
                    <a:pt x="19431" y="20523"/>
                  </a:lnTo>
                  <a:lnTo>
                    <a:pt x="22453" y="20523"/>
                  </a:lnTo>
                  <a:lnTo>
                    <a:pt x="22453" y="17068"/>
                  </a:lnTo>
                  <a:close/>
                </a:path>
                <a:path w="29845" h="45085">
                  <a:moveTo>
                    <a:pt x="25692" y="41046"/>
                  </a:moveTo>
                  <a:lnTo>
                    <a:pt x="22453" y="41046"/>
                  </a:lnTo>
                  <a:lnTo>
                    <a:pt x="22453" y="44500"/>
                  </a:lnTo>
                  <a:lnTo>
                    <a:pt x="25692" y="44500"/>
                  </a:lnTo>
                  <a:lnTo>
                    <a:pt x="25692" y="41046"/>
                  </a:lnTo>
                  <a:close/>
                </a:path>
                <a:path w="29845" h="45085">
                  <a:moveTo>
                    <a:pt x="25692" y="34137"/>
                  </a:moveTo>
                  <a:lnTo>
                    <a:pt x="22453" y="34137"/>
                  </a:lnTo>
                  <a:lnTo>
                    <a:pt x="22453" y="37592"/>
                  </a:lnTo>
                  <a:lnTo>
                    <a:pt x="25692" y="37592"/>
                  </a:lnTo>
                  <a:lnTo>
                    <a:pt x="25692" y="34137"/>
                  </a:lnTo>
                  <a:close/>
                </a:path>
                <a:path w="29845" h="45085">
                  <a:moveTo>
                    <a:pt x="25692" y="27216"/>
                  </a:moveTo>
                  <a:lnTo>
                    <a:pt x="22453" y="27216"/>
                  </a:lnTo>
                  <a:lnTo>
                    <a:pt x="22453" y="30670"/>
                  </a:lnTo>
                  <a:lnTo>
                    <a:pt x="25692" y="30670"/>
                  </a:lnTo>
                  <a:lnTo>
                    <a:pt x="25692" y="27216"/>
                  </a:lnTo>
                  <a:close/>
                </a:path>
                <a:path w="29845" h="45085">
                  <a:moveTo>
                    <a:pt x="25692" y="20523"/>
                  </a:moveTo>
                  <a:lnTo>
                    <a:pt x="22453" y="20523"/>
                  </a:lnTo>
                  <a:lnTo>
                    <a:pt x="22453" y="23977"/>
                  </a:lnTo>
                  <a:lnTo>
                    <a:pt x="25692" y="23977"/>
                  </a:lnTo>
                  <a:lnTo>
                    <a:pt x="25692" y="20523"/>
                  </a:lnTo>
                  <a:close/>
                </a:path>
                <a:path w="29845" h="45085">
                  <a:moveTo>
                    <a:pt x="25692" y="13614"/>
                  </a:moveTo>
                  <a:lnTo>
                    <a:pt x="22453" y="13614"/>
                  </a:lnTo>
                  <a:lnTo>
                    <a:pt x="22453" y="17068"/>
                  </a:lnTo>
                  <a:lnTo>
                    <a:pt x="25692" y="17068"/>
                  </a:lnTo>
                  <a:lnTo>
                    <a:pt x="25692" y="13614"/>
                  </a:lnTo>
                  <a:close/>
                </a:path>
                <a:path w="29845" h="45085">
                  <a:moveTo>
                    <a:pt x="25692" y="0"/>
                  </a:moveTo>
                  <a:lnTo>
                    <a:pt x="22453" y="0"/>
                  </a:lnTo>
                  <a:lnTo>
                    <a:pt x="22453" y="3454"/>
                  </a:lnTo>
                  <a:lnTo>
                    <a:pt x="25692" y="3454"/>
                  </a:lnTo>
                  <a:lnTo>
                    <a:pt x="25692" y="0"/>
                  </a:lnTo>
                  <a:close/>
                </a:path>
                <a:path w="29845" h="45085">
                  <a:moveTo>
                    <a:pt x="28930" y="44500"/>
                  </a:moveTo>
                  <a:lnTo>
                    <a:pt x="25692" y="44500"/>
                  </a:lnTo>
                  <a:lnTo>
                    <a:pt x="25692" y="44716"/>
                  </a:lnTo>
                  <a:lnTo>
                    <a:pt x="28930" y="44716"/>
                  </a:lnTo>
                  <a:lnTo>
                    <a:pt x="28930" y="44500"/>
                  </a:lnTo>
                  <a:close/>
                </a:path>
                <a:path w="29845" h="45085">
                  <a:moveTo>
                    <a:pt x="28930" y="30670"/>
                  </a:moveTo>
                  <a:lnTo>
                    <a:pt x="25692" y="30670"/>
                  </a:lnTo>
                  <a:lnTo>
                    <a:pt x="25692" y="34137"/>
                  </a:lnTo>
                  <a:lnTo>
                    <a:pt x="28930" y="34137"/>
                  </a:lnTo>
                  <a:lnTo>
                    <a:pt x="28930" y="30670"/>
                  </a:lnTo>
                  <a:close/>
                </a:path>
                <a:path w="29845" h="45085">
                  <a:moveTo>
                    <a:pt x="28930" y="17068"/>
                  </a:moveTo>
                  <a:lnTo>
                    <a:pt x="25692" y="17068"/>
                  </a:lnTo>
                  <a:lnTo>
                    <a:pt x="25692" y="20523"/>
                  </a:lnTo>
                  <a:lnTo>
                    <a:pt x="28930" y="20523"/>
                  </a:lnTo>
                  <a:lnTo>
                    <a:pt x="28930" y="17068"/>
                  </a:lnTo>
                  <a:close/>
                </a:path>
                <a:path w="29845" h="45085">
                  <a:moveTo>
                    <a:pt x="29362" y="41046"/>
                  </a:moveTo>
                  <a:lnTo>
                    <a:pt x="28930" y="41046"/>
                  </a:lnTo>
                  <a:lnTo>
                    <a:pt x="28930" y="44500"/>
                  </a:lnTo>
                  <a:lnTo>
                    <a:pt x="29362" y="44500"/>
                  </a:lnTo>
                  <a:lnTo>
                    <a:pt x="29362" y="41046"/>
                  </a:lnTo>
                  <a:close/>
                </a:path>
                <a:path w="29845" h="45085">
                  <a:moveTo>
                    <a:pt x="29362" y="34137"/>
                  </a:moveTo>
                  <a:lnTo>
                    <a:pt x="28930" y="34137"/>
                  </a:lnTo>
                  <a:lnTo>
                    <a:pt x="28930" y="37592"/>
                  </a:lnTo>
                  <a:lnTo>
                    <a:pt x="29362" y="37592"/>
                  </a:lnTo>
                  <a:lnTo>
                    <a:pt x="29362" y="34137"/>
                  </a:lnTo>
                  <a:close/>
                </a:path>
                <a:path w="29845" h="45085">
                  <a:moveTo>
                    <a:pt x="29362" y="27216"/>
                  </a:moveTo>
                  <a:lnTo>
                    <a:pt x="28930" y="27216"/>
                  </a:lnTo>
                  <a:lnTo>
                    <a:pt x="28930" y="30670"/>
                  </a:lnTo>
                  <a:lnTo>
                    <a:pt x="29362" y="30670"/>
                  </a:lnTo>
                  <a:lnTo>
                    <a:pt x="29362" y="27216"/>
                  </a:lnTo>
                  <a:close/>
                </a:path>
                <a:path w="29845" h="45085">
                  <a:moveTo>
                    <a:pt x="29362" y="20523"/>
                  </a:moveTo>
                  <a:lnTo>
                    <a:pt x="28930" y="20523"/>
                  </a:lnTo>
                  <a:lnTo>
                    <a:pt x="28930" y="23977"/>
                  </a:lnTo>
                  <a:lnTo>
                    <a:pt x="29362" y="23977"/>
                  </a:lnTo>
                  <a:lnTo>
                    <a:pt x="29362" y="20523"/>
                  </a:lnTo>
                  <a:close/>
                </a:path>
                <a:path w="29845" h="45085">
                  <a:moveTo>
                    <a:pt x="29362" y="13614"/>
                  </a:moveTo>
                  <a:lnTo>
                    <a:pt x="28930" y="13614"/>
                  </a:lnTo>
                  <a:lnTo>
                    <a:pt x="28930" y="17068"/>
                  </a:lnTo>
                  <a:lnTo>
                    <a:pt x="29362" y="17068"/>
                  </a:lnTo>
                  <a:lnTo>
                    <a:pt x="29362" y="13614"/>
                  </a:lnTo>
                  <a:close/>
                </a:path>
                <a:path w="29845" h="45085">
                  <a:moveTo>
                    <a:pt x="29362" y="6692"/>
                  </a:moveTo>
                  <a:lnTo>
                    <a:pt x="28930" y="6692"/>
                  </a:lnTo>
                  <a:lnTo>
                    <a:pt x="28930" y="3454"/>
                  </a:lnTo>
                  <a:lnTo>
                    <a:pt x="25692" y="3454"/>
                  </a:lnTo>
                  <a:lnTo>
                    <a:pt x="25692" y="6692"/>
                  </a:lnTo>
                  <a:lnTo>
                    <a:pt x="22453" y="6692"/>
                  </a:lnTo>
                  <a:lnTo>
                    <a:pt x="22453" y="3454"/>
                  </a:lnTo>
                  <a:lnTo>
                    <a:pt x="19431" y="3454"/>
                  </a:lnTo>
                  <a:lnTo>
                    <a:pt x="19431" y="0"/>
                  </a:lnTo>
                  <a:lnTo>
                    <a:pt x="16192" y="0"/>
                  </a:lnTo>
                  <a:lnTo>
                    <a:pt x="16192" y="3454"/>
                  </a:lnTo>
                  <a:lnTo>
                    <a:pt x="19215" y="3454"/>
                  </a:lnTo>
                  <a:lnTo>
                    <a:pt x="19215" y="6692"/>
                  </a:lnTo>
                  <a:lnTo>
                    <a:pt x="16192" y="6692"/>
                  </a:lnTo>
                  <a:lnTo>
                    <a:pt x="16192" y="3454"/>
                  </a:lnTo>
                  <a:lnTo>
                    <a:pt x="12954" y="3454"/>
                  </a:lnTo>
                  <a:lnTo>
                    <a:pt x="12954" y="6692"/>
                  </a:lnTo>
                  <a:lnTo>
                    <a:pt x="9715" y="6692"/>
                  </a:lnTo>
                  <a:lnTo>
                    <a:pt x="9715" y="3454"/>
                  </a:lnTo>
                  <a:lnTo>
                    <a:pt x="6477" y="3454"/>
                  </a:lnTo>
                  <a:lnTo>
                    <a:pt x="6477" y="6692"/>
                  </a:lnTo>
                  <a:lnTo>
                    <a:pt x="3238" y="6692"/>
                  </a:lnTo>
                  <a:lnTo>
                    <a:pt x="3238" y="3454"/>
                  </a:lnTo>
                  <a:lnTo>
                    <a:pt x="0" y="3454"/>
                  </a:lnTo>
                  <a:lnTo>
                    <a:pt x="0" y="6908"/>
                  </a:lnTo>
                  <a:lnTo>
                    <a:pt x="3238" y="6908"/>
                  </a:lnTo>
                  <a:lnTo>
                    <a:pt x="3238" y="10147"/>
                  </a:lnTo>
                  <a:lnTo>
                    <a:pt x="6477" y="10147"/>
                  </a:lnTo>
                  <a:lnTo>
                    <a:pt x="6477" y="6908"/>
                  </a:lnTo>
                  <a:lnTo>
                    <a:pt x="9715" y="6908"/>
                  </a:lnTo>
                  <a:lnTo>
                    <a:pt x="9715" y="10147"/>
                  </a:lnTo>
                  <a:lnTo>
                    <a:pt x="12954" y="10147"/>
                  </a:lnTo>
                  <a:lnTo>
                    <a:pt x="12954" y="6908"/>
                  </a:lnTo>
                  <a:lnTo>
                    <a:pt x="16192" y="6908"/>
                  </a:lnTo>
                  <a:lnTo>
                    <a:pt x="16192" y="10147"/>
                  </a:lnTo>
                  <a:lnTo>
                    <a:pt x="19431" y="10147"/>
                  </a:lnTo>
                  <a:lnTo>
                    <a:pt x="19431" y="6908"/>
                  </a:lnTo>
                  <a:lnTo>
                    <a:pt x="22453" y="6908"/>
                  </a:lnTo>
                  <a:lnTo>
                    <a:pt x="22453" y="10147"/>
                  </a:lnTo>
                  <a:lnTo>
                    <a:pt x="25692" y="10147"/>
                  </a:lnTo>
                  <a:lnTo>
                    <a:pt x="25692" y="6908"/>
                  </a:lnTo>
                  <a:lnTo>
                    <a:pt x="28930" y="6908"/>
                  </a:lnTo>
                  <a:lnTo>
                    <a:pt x="28930" y="10147"/>
                  </a:lnTo>
                  <a:lnTo>
                    <a:pt x="29362" y="10147"/>
                  </a:lnTo>
                  <a:lnTo>
                    <a:pt x="29362" y="6692"/>
                  </a:lnTo>
                  <a:close/>
                </a:path>
                <a:path w="29845" h="45085">
                  <a:moveTo>
                    <a:pt x="29362" y="0"/>
                  </a:moveTo>
                  <a:lnTo>
                    <a:pt x="28930" y="0"/>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4" name="object 624"/>
            <p:cNvSpPr/>
            <p:nvPr/>
          </p:nvSpPr>
          <p:spPr>
            <a:xfrm>
              <a:off x="7404688"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625" name="object 625"/>
            <p:cNvSpPr/>
            <p:nvPr/>
          </p:nvSpPr>
          <p:spPr>
            <a:xfrm>
              <a:off x="7405984" y="5441773"/>
              <a:ext cx="29209" cy="235585"/>
            </a:xfrm>
            <a:custGeom>
              <a:avLst/>
              <a:gdLst/>
              <a:ahLst/>
              <a:cxnLst/>
              <a:rect l="l" t="t" r="r" b="b"/>
              <a:pathLst>
                <a:path w="29209" h="235585">
                  <a:moveTo>
                    <a:pt x="0" y="235476"/>
                  </a:moveTo>
                  <a:lnTo>
                    <a:pt x="0" y="0"/>
                  </a:lnTo>
                </a:path>
                <a:path w="29209" h="235585">
                  <a:moveTo>
                    <a:pt x="0" y="0"/>
                  </a:moveTo>
                  <a:lnTo>
                    <a:pt x="28934" y="0"/>
                  </a:lnTo>
                </a:path>
                <a:path w="29209" h="235585">
                  <a:moveTo>
                    <a:pt x="28934" y="0"/>
                  </a:moveTo>
                  <a:lnTo>
                    <a:pt x="28934" y="235476"/>
                  </a:lnTo>
                </a:path>
              </a:pathLst>
            </a:custGeom>
            <a:ln w="3175">
              <a:solidFill>
                <a:srgbClr val="000000"/>
              </a:solidFill>
            </a:ln>
          </p:spPr>
          <p:txBody>
            <a:bodyPr wrap="square" lIns="0" tIns="0" rIns="0" bIns="0" rtlCol="0"/>
            <a:lstStyle/>
            <a:p>
              <a:endParaRPr/>
            </a:p>
          </p:txBody>
        </p:sp>
        <p:sp>
          <p:nvSpPr>
            <p:cNvPr id="626" name="object 626"/>
            <p:cNvSpPr/>
            <p:nvPr/>
          </p:nvSpPr>
          <p:spPr>
            <a:xfrm>
              <a:off x="7303871" y="5676601"/>
              <a:ext cx="0" cy="3175"/>
            </a:xfrm>
            <a:custGeom>
              <a:avLst/>
              <a:gdLst/>
              <a:ahLst/>
              <a:cxnLst/>
              <a:rect l="l" t="t" r="r" b="b"/>
              <a:pathLst>
                <a:path h="3175">
                  <a:moveTo>
                    <a:pt x="0" y="0"/>
                  </a:moveTo>
                  <a:lnTo>
                    <a:pt x="0" y="2592"/>
                  </a:lnTo>
                </a:path>
              </a:pathLst>
            </a:custGeom>
            <a:ln w="3175">
              <a:solidFill>
                <a:srgbClr val="000000"/>
              </a:solidFill>
            </a:ln>
          </p:spPr>
          <p:txBody>
            <a:bodyPr wrap="square" lIns="0" tIns="0" rIns="0" bIns="0" rtlCol="0"/>
            <a:lstStyle/>
            <a:p>
              <a:endParaRPr/>
            </a:p>
          </p:txBody>
        </p:sp>
        <p:sp>
          <p:nvSpPr>
            <p:cNvPr id="627" name="object 627"/>
            <p:cNvSpPr/>
            <p:nvPr/>
          </p:nvSpPr>
          <p:spPr>
            <a:xfrm>
              <a:off x="7304283" y="5677897"/>
              <a:ext cx="153035" cy="5080"/>
            </a:xfrm>
            <a:custGeom>
              <a:avLst/>
              <a:gdLst/>
              <a:ahLst/>
              <a:cxnLst/>
              <a:rect l="l" t="t" r="r" b="b"/>
              <a:pathLst>
                <a:path w="153034" h="5079">
                  <a:moveTo>
                    <a:pt x="0" y="0"/>
                  </a:moveTo>
                  <a:lnTo>
                    <a:pt x="2375" y="0"/>
                  </a:lnTo>
                </a:path>
                <a:path w="153034" h="5079">
                  <a:moveTo>
                    <a:pt x="2375" y="0"/>
                  </a:moveTo>
                  <a:lnTo>
                    <a:pt x="4750" y="0"/>
                  </a:lnTo>
                </a:path>
                <a:path w="153034" h="5079">
                  <a:moveTo>
                    <a:pt x="4750" y="0"/>
                  </a:moveTo>
                  <a:lnTo>
                    <a:pt x="7125" y="0"/>
                  </a:lnTo>
                </a:path>
                <a:path w="153034" h="5079">
                  <a:moveTo>
                    <a:pt x="7125" y="0"/>
                  </a:moveTo>
                  <a:lnTo>
                    <a:pt x="9500" y="0"/>
                  </a:lnTo>
                </a:path>
                <a:path w="153034" h="5079">
                  <a:moveTo>
                    <a:pt x="9500" y="0"/>
                  </a:moveTo>
                  <a:lnTo>
                    <a:pt x="11875" y="0"/>
                  </a:lnTo>
                </a:path>
                <a:path w="153034" h="5079">
                  <a:moveTo>
                    <a:pt x="11875" y="0"/>
                  </a:moveTo>
                  <a:lnTo>
                    <a:pt x="14467" y="0"/>
                  </a:lnTo>
                </a:path>
                <a:path w="153034" h="5079">
                  <a:moveTo>
                    <a:pt x="14467" y="0"/>
                  </a:moveTo>
                  <a:lnTo>
                    <a:pt x="16842" y="0"/>
                  </a:lnTo>
                </a:path>
                <a:path w="153034" h="5079">
                  <a:moveTo>
                    <a:pt x="16842" y="0"/>
                  </a:moveTo>
                  <a:lnTo>
                    <a:pt x="19217" y="0"/>
                  </a:lnTo>
                </a:path>
                <a:path w="153034" h="5079">
                  <a:moveTo>
                    <a:pt x="19217" y="0"/>
                  </a:moveTo>
                  <a:lnTo>
                    <a:pt x="21592" y="0"/>
                  </a:lnTo>
                </a:path>
                <a:path w="153034" h="5079">
                  <a:moveTo>
                    <a:pt x="21592" y="0"/>
                  </a:moveTo>
                  <a:lnTo>
                    <a:pt x="23967" y="0"/>
                  </a:lnTo>
                </a:path>
                <a:path w="153034" h="5079">
                  <a:moveTo>
                    <a:pt x="23967" y="0"/>
                  </a:moveTo>
                  <a:lnTo>
                    <a:pt x="26342" y="0"/>
                  </a:lnTo>
                </a:path>
                <a:path w="153034" h="5079">
                  <a:moveTo>
                    <a:pt x="26342" y="0"/>
                  </a:moveTo>
                  <a:lnTo>
                    <a:pt x="28718" y="0"/>
                  </a:lnTo>
                </a:path>
                <a:path w="153034" h="5079">
                  <a:moveTo>
                    <a:pt x="28718" y="0"/>
                  </a:moveTo>
                  <a:lnTo>
                    <a:pt x="31093" y="0"/>
                  </a:lnTo>
                </a:path>
                <a:path w="153034" h="5079">
                  <a:moveTo>
                    <a:pt x="31093" y="0"/>
                  </a:moveTo>
                  <a:lnTo>
                    <a:pt x="33468" y="0"/>
                  </a:lnTo>
                </a:path>
                <a:path w="153034" h="5079">
                  <a:moveTo>
                    <a:pt x="33468" y="0"/>
                  </a:moveTo>
                  <a:lnTo>
                    <a:pt x="36059" y="0"/>
                  </a:lnTo>
                </a:path>
                <a:path w="153034" h="5079">
                  <a:moveTo>
                    <a:pt x="36059" y="0"/>
                  </a:moveTo>
                  <a:lnTo>
                    <a:pt x="38434" y="0"/>
                  </a:lnTo>
                </a:path>
                <a:path w="153034" h="5079">
                  <a:moveTo>
                    <a:pt x="38434" y="0"/>
                  </a:moveTo>
                  <a:lnTo>
                    <a:pt x="40809" y="0"/>
                  </a:lnTo>
                </a:path>
                <a:path w="153034" h="5079">
                  <a:moveTo>
                    <a:pt x="40809" y="0"/>
                  </a:moveTo>
                  <a:lnTo>
                    <a:pt x="43185" y="0"/>
                  </a:lnTo>
                </a:path>
                <a:path w="153034" h="5079">
                  <a:moveTo>
                    <a:pt x="43185" y="0"/>
                  </a:moveTo>
                  <a:lnTo>
                    <a:pt x="45560" y="0"/>
                  </a:lnTo>
                </a:path>
                <a:path w="153034" h="5079">
                  <a:moveTo>
                    <a:pt x="45560" y="0"/>
                  </a:moveTo>
                  <a:lnTo>
                    <a:pt x="47935" y="0"/>
                  </a:lnTo>
                </a:path>
                <a:path w="153034" h="5079">
                  <a:moveTo>
                    <a:pt x="47935" y="0"/>
                  </a:moveTo>
                  <a:lnTo>
                    <a:pt x="50310" y="0"/>
                  </a:lnTo>
                </a:path>
                <a:path w="153034" h="5079">
                  <a:moveTo>
                    <a:pt x="50310" y="0"/>
                  </a:moveTo>
                  <a:lnTo>
                    <a:pt x="52685" y="0"/>
                  </a:lnTo>
                </a:path>
                <a:path w="153034" h="5079">
                  <a:moveTo>
                    <a:pt x="52685" y="0"/>
                  </a:moveTo>
                  <a:lnTo>
                    <a:pt x="55061" y="0"/>
                  </a:lnTo>
                </a:path>
                <a:path w="153034" h="5079">
                  <a:moveTo>
                    <a:pt x="55061" y="0"/>
                  </a:moveTo>
                  <a:lnTo>
                    <a:pt x="57652" y="0"/>
                  </a:lnTo>
                </a:path>
                <a:path w="153034" h="5079">
                  <a:moveTo>
                    <a:pt x="57652" y="0"/>
                  </a:moveTo>
                  <a:lnTo>
                    <a:pt x="60027" y="0"/>
                  </a:lnTo>
                </a:path>
                <a:path w="153034" h="5079">
                  <a:moveTo>
                    <a:pt x="60027" y="0"/>
                  </a:moveTo>
                  <a:lnTo>
                    <a:pt x="62402" y="0"/>
                  </a:lnTo>
                </a:path>
                <a:path w="153034" h="5079">
                  <a:moveTo>
                    <a:pt x="62402" y="0"/>
                  </a:moveTo>
                  <a:lnTo>
                    <a:pt x="64777" y="0"/>
                  </a:lnTo>
                </a:path>
                <a:path w="153034" h="5079">
                  <a:moveTo>
                    <a:pt x="64777" y="0"/>
                  </a:moveTo>
                  <a:lnTo>
                    <a:pt x="67152" y="0"/>
                  </a:lnTo>
                </a:path>
                <a:path w="153034" h="5079">
                  <a:moveTo>
                    <a:pt x="67152" y="0"/>
                  </a:moveTo>
                  <a:lnTo>
                    <a:pt x="69528" y="0"/>
                  </a:lnTo>
                </a:path>
                <a:path w="153034" h="5079">
                  <a:moveTo>
                    <a:pt x="69528" y="0"/>
                  </a:moveTo>
                  <a:lnTo>
                    <a:pt x="71903" y="0"/>
                  </a:lnTo>
                </a:path>
                <a:path w="153034" h="5079">
                  <a:moveTo>
                    <a:pt x="71903" y="0"/>
                  </a:moveTo>
                  <a:lnTo>
                    <a:pt x="74278" y="0"/>
                  </a:lnTo>
                </a:path>
                <a:path w="153034" h="5079">
                  <a:moveTo>
                    <a:pt x="74278" y="0"/>
                  </a:moveTo>
                  <a:lnTo>
                    <a:pt x="76653" y="0"/>
                  </a:lnTo>
                </a:path>
                <a:path w="153034" h="5079">
                  <a:moveTo>
                    <a:pt x="76653" y="0"/>
                  </a:moveTo>
                  <a:lnTo>
                    <a:pt x="79244" y="0"/>
                  </a:lnTo>
                </a:path>
                <a:path w="153034" h="5079">
                  <a:moveTo>
                    <a:pt x="79244" y="0"/>
                  </a:moveTo>
                  <a:lnTo>
                    <a:pt x="81619" y="0"/>
                  </a:lnTo>
                </a:path>
                <a:path w="153034" h="5079">
                  <a:moveTo>
                    <a:pt x="81619" y="0"/>
                  </a:moveTo>
                  <a:lnTo>
                    <a:pt x="83995" y="0"/>
                  </a:lnTo>
                </a:path>
                <a:path w="153034" h="5079">
                  <a:moveTo>
                    <a:pt x="83995" y="0"/>
                  </a:moveTo>
                  <a:lnTo>
                    <a:pt x="86370" y="0"/>
                  </a:lnTo>
                </a:path>
                <a:path w="153034" h="5079">
                  <a:moveTo>
                    <a:pt x="86370" y="0"/>
                  </a:moveTo>
                  <a:lnTo>
                    <a:pt x="88745" y="0"/>
                  </a:lnTo>
                </a:path>
                <a:path w="153034" h="5079">
                  <a:moveTo>
                    <a:pt x="88745" y="0"/>
                  </a:moveTo>
                  <a:lnTo>
                    <a:pt x="91120" y="0"/>
                  </a:lnTo>
                </a:path>
                <a:path w="153034" h="5079">
                  <a:moveTo>
                    <a:pt x="91120" y="0"/>
                  </a:moveTo>
                  <a:lnTo>
                    <a:pt x="93495" y="0"/>
                  </a:lnTo>
                </a:path>
                <a:path w="153034" h="5079">
                  <a:moveTo>
                    <a:pt x="93495" y="0"/>
                  </a:moveTo>
                  <a:lnTo>
                    <a:pt x="95870" y="0"/>
                  </a:lnTo>
                </a:path>
                <a:path w="153034" h="5079">
                  <a:moveTo>
                    <a:pt x="95870" y="0"/>
                  </a:moveTo>
                  <a:lnTo>
                    <a:pt x="98246" y="0"/>
                  </a:lnTo>
                </a:path>
                <a:path w="153034" h="5079">
                  <a:moveTo>
                    <a:pt x="98246" y="0"/>
                  </a:moveTo>
                  <a:lnTo>
                    <a:pt x="100837" y="0"/>
                  </a:lnTo>
                </a:path>
                <a:path w="153034" h="5079">
                  <a:moveTo>
                    <a:pt x="100837" y="0"/>
                  </a:moveTo>
                  <a:lnTo>
                    <a:pt x="103212" y="0"/>
                  </a:lnTo>
                </a:path>
                <a:path w="153034" h="5079">
                  <a:moveTo>
                    <a:pt x="103212" y="0"/>
                  </a:moveTo>
                  <a:lnTo>
                    <a:pt x="105587" y="0"/>
                  </a:lnTo>
                </a:path>
                <a:path w="153034" h="5079">
                  <a:moveTo>
                    <a:pt x="105587" y="0"/>
                  </a:moveTo>
                  <a:lnTo>
                    <a:pt x="107962" y="0"/>
                  </a:lnTo>
                </a:path>
                <a:path w="153034" h="5079">
                  <a:moveTo>
                    <a:pt x="107962" y="0"/>
                  </a:moveTo>
                  <a:lnTo>
                    <a:pt x="110338" y="0"/>
                  </a:lnTo>
                </a:path>
                <a:path w="153034" h="5079">
                  <a:moveTo>
                    <a:pt x="110338" y="0"/>
                  </a:moveTo>
                  <a:lnTo>
                    <a:pt x="112713" y="0"/>
                  </a:lnTo>
                </a:path>
                <a:path w="153034" h="5079">
                  <a:moveTo>
                    <a:pt x="112713" y="0"/>
                  </a:moveTo>
                  <a:lnTo>
                    <a:pt x="115088" y="0"/>
                  </a:lnTo>
                </a:path>
                <a:path w="153034" h="5079">
                  <a:moveTo>
                    <a:pt x="115088" y="0"/>
                  </a:moveTo>
                  <a:lnTo>
                    <a:pt x="117463" y="0"/>
                  </a:lnTo>
                </a:path>
                <a:path w="153034" h="5079">
                  <a:moveTo>
                    <a:pt x="117463" y="0"/>
                  </a:moveTo>
                  <a:lnTo>
                    <a:pt x="119838" y="0"/>
                  </a:lnTo>
                </a:path>
                <a:path w="153034" h="5079">
                  <a:moveTo>
                    <a:pt x="119838" y="0"/>
                  </a:moveTo>
                  <a:lnTo>
                    <a:pt x="122429" y="0"/>
                  </a:lnTo>
                </a:path>
                <a:path w="153034" h="5079">
                  <a:moveTo>
                    <a:pt x="122429" y="0"/>
                  </a:moveTo>
                  <a:lnTo>
                    <a:pt x="124805" y="0"/>
                  </a:lnTo>
                </a:path>
                <a:path w="153034" h="5079">
                  <a:moveTo>
                    <a:pt x="124805" y="0"/>
                  </a:moveTo>
                  <a:lnTo>
                    <a:pt x="127180" y="0"/>
                  </a:lnTo>
                </a:path>
                <a:path w="153034" h="5079">
                  <a:moveTo>
                    <a:pt x="127180" y="0"/>
                  </a:moveTo>
                  <a:lnTo>
                    <a:pt x="129555" y="0"/>
                  </a:lnTo>
                </a:path>
                <a:path w="153034" h="5079">
                  <a:moveTo>
                    <a:pt x="129555" y="0"/>
                  </a:moveTo>
                  <a:lnTo>
                    <a:pt x="131930" y="0"/>
                  </a:lnTo>
                </a:path>
                <a:path w="153034" h="5079">
                  <a:moveTo>
                    <a:pt x="131930" y="0"/>
                  </a:moveTo>
                  <a:lnTo>
                    <a:pt x="134305" y="0"/>
                  </a:lnTo>
                </a:path>
                <a:path w="153034" h="5079">
                  <a:moveTo>
                    <a:pt x="134305" y="0"/>
                  </a:moveTo>
                  <a:lnTo>
                    <a:pt x="136680" y="0"/>
                  </a:lnTo>
                </a:path>
                <a:path w="153034" h="5079">
                  <a:moveTo>
                    <a:pt x="136680" y="0"/>
                  </a:moveTo>
                  <a:lnTo>
                    <a:pt x="139056" y="0"/>
                  </a:lnTo>
                </a:path>
                <a:path w="153034" h="5079">
                  <a:moveTo>
                    <a:pt x="139056" y="0"/>
                  </a:moveTo>
                  <a:lnTo>
                    <a:pt x="141431" y="0"/>
                  </a:lnTo>
                </a:path>
                <a:path w="153034" h="5079">
                  <a:moveTo>
                    <a:pt x="141431" y="0"/>
                  </a:moveTo>
                  <a:lnTo>
                    <a:pt x="144022" y="0"/>
                  </a:lnTo>
                </a:path>
                <a:path w="153034" h="5079">
                  <a:moveTo>
                    <a:pt x="144022" y="0"/>
                  </a:moveTo>
                  <a:lnTo>
                    <a:pt x="146397" y="0"/>
                  </a:lnTo>
                </a:path>
                <a:path w="153034" h="5079">
                  <a:moveTo>
                    <a:pt x="146397" y="0"/>
                  </a:moveTo>
                  <a:lnTo>
                    <a:pt x="148772" y="0"/>
                  </a:lnTo>
                </a:path>
                <a:path w="153034" h="5079">
                  <a:moveTo>
                    <a:pt x="148772" y="0"/>
                  </a:moveTo>
                  <a:lnTo>
                    <a:pt x="151147" y="0"/>
                  </a:lnTo>
                </a:path>
                <a:path w="153034" h="5079">
                  <a:moveTo>
                    <a:pt x="151147" y="0"/>
                  </a:moveTo>
                  <a:lnTo>
                    <a:pt x="152659" y="0"/>
                  </a:lnTo>
                </a:path>
                <a:path w="153034" h="5079">
                  <a:moveTo>
                    <a:pt x="72551" y="0"/>
                  </a:moveTo>
                  <a:lnTo>
                    <a:pt x="72551" y="4968"/>
                  </a:lnTo>
                </a:path>
              </a:pathLst>
            </a:custGeom>
            <a:ln w="3175">
              <a:solidFill>
                <a:srgbClr val="000000"/>
              </a:solidFill>
            </a:ln>
          </p:spPr>
          <p:txBody>
            <a:bodyPr wrap="square" lIns="0" tIns="0" rIns="0" bIns="0" rtlCol="0"/>
            <a:lstStyle/>
            <a:p>
              <a:endParaRPr/>
            </a:p>
          </p:txBody>
        </p:sp>
      </p:grpSp>
      <p:sp>
        <p:nvSpPr>
          <p:cNvPr id="628" name="object 628"/>
          <p:cNvSpPr txBox="1"/>
          <p:nvPr/>
        </p:nvSpPr>
        <p:spPr>
          <a:xfrm>
            <a:off x="7471017" y="5359078"/>
            <a:ext cx="89535" cy="42545"/>
          </a:xfrm>
          <a:prstGeom prst="rect">
            <a:avLst/>
          </a:prstGeom>
        </p:spPr>
        <p:txBody>
          <a:bodyPr vert="horz" wrap="square" lIns="0" tIns="13970" rIns="0" bIns="0" rtlCol="0">
            <a:spAutoFit/>
          </a:bodyPr>
          <a:lstStyle/>
          <a:p>
            <a:pPr marL="12700">
              <a:lnSpc>
                <a:spcPct val="100000"/>
              </a:lnSpc>
              <a:spcBef>
                <a:spcPts val="110"/>
              </a:spcBef>
            </a:pPr>
            <a:r>
              <a:rPr sz="100" i="1" spc="-10" dirty="0">
                <a:latin typeface="Arial"/>
                <a:cs typeface="Arial"/>
              </a:rPr>
              <a:t>!"#$%&amp;,*)</a:t>
            </a:r>
            <a:endParaRPr sz="100">
              <a:latin typeface="Arial"/>
              <a:cs typeface="Arial"/>
            </a:endParaRPr>
          </a:p>
        </p:txBody>
      </p:sp>
      <p:sp>
        <p:nvSpPr>
          <p:cNvPr id="629" name="object 629"/>
          <p:cNvSpPr txBox="1"/>
          <p:nvPr/>
        </p:nvSpPr>
        <p:spPr>
          <a:xfrm>
            <a:off x="7445617" y="5378737"/>
            <a:ext cx="123825" cy="42545"/>
          </a:xfrm>
          <a:prstGeom prst="rect">
            <a:avLst/>
          </a:prstGeom>
        </p:spPr>
        <p:txBody>
          <a:bodyPr vert="horz" wrap="square" lIns="0" tIns="13970" rIns="0" bIns="0" rtlCol="0">
            <a:spAutoFit/>
          </a:bodyPr>
          <a:lstStyle/>
          <a:p>
            <a:pPr marL="38100">
              <a:lnSpc>
                <a:spcPct val="100000"/>
              </a:lnSpc>
              <a:spcBef>
                <a:spcPts val="110"/>
              </a:spcBef>
            </a:pPr>
            <a:r>
              <a:rPr sz="100" i="1" spc="-45" dirty="0">
                <a:latin typeface="Arial"/>
                <a:cs typeface="Arial"/>
              </a:rPr>
              <a:t>-</a:t>
            </a:r>
            <a:r>
              <a:rPr sz="100" i="1" spc="-10" dirty="0">
                <a:latin typeface="Arial"/>
                <a:cs typeface="Arial"/>
              </a:rPr>
              <a:t>.'/"01</a:t>
            </a:r>
            <a:endParaRPr sz="100">
              <a:latin typeface="Arial"/>
              <a:cs typeface="Arial"/>
            </a:endParaRPr>
          </a:p>
        </p:txBody>
      </p:sp>
      <p:grpSp>
        <p:nvGrpSpPr>
          <p:cNvPr id="630" name="object 630"/>
          <p:cNvGrpSpPr/>
          <p:nvPr/>
        </p:nvGrpSpPr>
        <p:grpSpPr>
          <a:xfrm>
            <a:off x="7128843" y="5386317"/>
            <a:ext cx="177165" cy="297815"/>
            <a:chOff x="7128843" y="5386317"/>
            <a:chExt cx="177165" cy="297815"/>
          </a:xfrm>
        </p:grpSpPr>
        <p:sp>
          <p:nvSpPr>
            <p:cNvPr id="631" name="object 631"/>
            <p:cNvSpPr/>
            <p:nvPr/>
          </p:nvSpPr>
          <p:spPr>
            <a:xfrm>
              <a:off x="7156731" y="5672380"/>
              <a:ext cx="29209" cy="5715"/>
            </a:xfrm>
            <a:custGeom>
              <a:avLst/>
              <a:gdLst/>
              <a:ahLst/>
              <a:cxnLst/>
              <a:rect l="l" t="t" r="r" b="b"/>
              <a:pathLst>
                <a:path w="29209" h="5714">
                  <a:moveTo>
                    <a:pt x="28866" y="0"/>
                  </a:moveTo>
                  <a:lnTo>
                    <a:pt x="0" y="0"/>
                  </a:lnTo>
                  <a:lnTo>
                    <a:pt x="0" y="5359"/>
                  </a:lnTo>
                  <a:lnTo>
                    <a:pt x="28866" y="5359"/>
                  </a:lnTo>
                  <a:lnTo>
                    <a:pt x="28866" y="0"/>
                  </a:lnTo>
                  <a:close/>
                </a:path>
              </a:pathLst>
            </a:custGeom>
            <a:solidFill>
              <a:srgbClr val="D4D4D4"/>
            </a:solidFill>
          </p:spPr>
          <p:txBody>
            <a:bodyPr wrap="square" lIns="0" tIns="0" rIns="0" bIns="0" rtlCol="0"/>
            <a:lstStyle/>
            <a:p>
              <a:endParaRPr/>
            </a:p>
          </p:txBody>
        </p:sp>
        <p:sp>
          <p:nvSpPr>
            <p:cNvPr id="632" name="object 632"/>
            <p:cNvSpPr/>
            <p:nvPr/>
          </p:nvSpPr>
          <p:spPr>
            <a:xfrm>
              <a:off x="7156729" y="5672175"/>
              <a:ext cx="29209" cy="4445"/>
            </a:xfrm>
            <a:custGeom>
              <a:avLst/>
              <a:gdLst/>
              <a:ahLst/>
              <a:cxnLst/>
              <a:rect l="l" t="t" r="r" b="b"/>
              <a:pathLst>
                <a:path w="29209" h="4445">
                  <a:moveTo>
                    <a:pt x="850" y="3429"/>
                  </a:moveTo>
                  <a:lnTo>
                    <a:pt x="0" y="3429"/>
                  </a:lnTo>
                  <a:lnTo>
                    <a:pt x="0" y="4279"/>
                  </a:lnTo>
                  <a:lnTo>
                    <a:pt x="850" y="4279"/>
                  </a:lnTo>
                  <a:lnTo>
                    <a:pt x="850" y="3429"/>
                  </a:lnTo>
                  <a:close/>
                </a:path>
                <a:path w="29209" h="4445">
                  <a:moveTo>
                    <a:pt x="2565" y="0"/>
                  </a:moveTo>
                  <a:lnTo>
                    <a:pt x="1701" y="0"/>
                  </a:lnTo>
                  <a:lnTo>
                    <a:pt x="1701" y="850"/>
                  </a:lnTo>
                  <a:lnTo>
                    <a:pt x="2565" y="850"/>
                  </a:lnTo>
                  <a:lnTo>
                    <a:pt x="2565" y="0"/>
                  </a:lnTo>
                  <a:close/>
                </a:path>
                <a:path w="29209" h="4445">
                  <a:moveTo>
                    <a:pt x="4064" y="3429"/>
                  </a:moveTo>
                  <a:lnTo>
                    <a:pt x="3200" y="3429"/>
                  </a:lnTo>
                  <a:lnTo>
                    <a:pt x="3200" y="4279"/>
                  </a:lnTo>
                  <a:lnTo>
                    <a:pt x="4064" y="4279"/>
                  </a:lnTo>
                  <a:lnTo>
                    <a:pt x="4064" y="3429"/>
                  </a:lnTo>
                  <a:close/>
                </a:path>
                <a:path w="29209" h="4445">
                  <a:moveTo>
                    <a:pt x="5549" y="0"/>
                  </a:moveTo>
                  <a:lnTo>
                    <a:pt x="4699" y="0"/>
                  </a:lnTo>
                  <a:lnTo>
                    <a:pt x="4699" y="850"/>
                  </a:lnTo>
                  <a:lnTo>
                    <a:pt x="5549" y="850"/>
                  </a:lnTo>
                  <a:lnTo>
                    <a:pt x="5549" y="0"/>
                  </a:lnTo>
                  <a:close/>
                </a:path>
                <a:path w="29209" h="4445">
                  <a:moveTo>
                    <a:pt x="7264" y="3429"/>
                  </a:moveTo>
                  <a:lnTo>
                    <a:pt x="6413" y="3429"/>
                  </a:lnTo>
                  <a:lnTo>
                    <a:pt x="6413" y="4279"/>
                  </a:lnTo>
                  <a:lnTo>
                    <a:pt x="7264" y="4279"/>
                  </a:lnTo>
                  <a:lnTo>
                    <a:pt x="7264" y="3429"/>
                  </a:lnTo>
                  <a:close/>
                </a:path>
                <a:path w="29209" h="4445">
                  <a:moveTo>
                    <a:pt x="8763" y="0"/>
                  </a:moveTo>
                  <a:lnTo>
                    <a:pt x="7912" y="0"/>
                  </a:lnTo>
                  <a:lnTo>
                    <a:pt x="7912" y="850"/>
                  </a:lnTo>
                  <a:lnTo>
                    <a:pt x="8763" y="850"/>
                  </a:lnTo>
                  <a:lnTo>
                    <a:pt x="8763" y="0"/>
                  </a:lnTo>
                  <a:close/>
                </a:path>
                <a:path w="29209" h="4445">
                  <a:moveTo>
                    <a:pt x="10477" y="3429"/>
                  </a:moveTo>
                  <a:lnTo>
                    <a:pt x="9613" y="3429"/>
                  </a:lnTo>
                  <a:lnTo>
                    <a:pt x="9613" y="4279"/>
                  </a:lnTo>
                  <a:lnTo>
                    <a:pt x="10477" y="4279"/>
                  </a:lnTo>
                  <a:lnTo>
                    <a:pt x="10477" y="3429"/>
                  </a:lnTo>
                  <a:close/>
                </a:path>
                <a:path w="29209" h="4445">
                  <a:moveTo>
                    <a:pt x="11963" y="0"/>
                  </a:moveTo>
                  <a:lnTo>
                    <a:pt x="11112" y="0"/>
                  </a:lnTo>
                  <a:lnTo>
                    <a:pt x="11112" y="850"/>
                  </a:lnTo>
                  <a:lnTo>
                    <a:pt x="11963" y="850"/>
                  </a:lnTo>
                  <a:lnTo>
                    <a:pt x="11963" y="0"/>
                  </a:lnTo>
                  <a:close/>
                </a:path>
                <a:path w="29209" h="4445">
                  <a:moveTo>
                    <a:pt x="13462" y="3429"/>
                  </a:moveTo>
                  <a:lnTo>
                    <a:pt x="12611" y="3429"/>
                  </a:lnTo>
                  <a:lnTo>
                    <a:pt x="12611" y="4279"/>
                  </a:lnTo>
                  <a:lnTo>
                    <a:pt x="13462" y="4279"/>
                  </a:lnTo>
                  <a:lnTo>
                    <a:pt x="13462" y="3429"/>
                  </a:lnTo>
                  <a:close/>
                </a:path>
                <a:path w="29209" h="4445">
                  <a:moveTo>
                    <a:pt x="15176" y="0"/>
                  </a:moveTo>
                  <a:lnTo>
                    <a:pt x="14325" y="0"/>
                  </a:lnTo>
                  <a:lnTo>
                    <a:pt x="14325" y="850"/>
                  </a:lnTo>
                  <a:lnTo>
                    <a:pt x="15176" y="850"/>
                  </a:lnTo>
                  <a:lnTo>
                    <a:pt x="15176" y="0"/>
                  </a:lnTo>
                  <a:close/>
                </a:path>
                <a:path w="29209" h="4445">
                  <a:moveTo>
                    <a:pt x="16675" y="3429"/>
                  </a:moveTo>
                  <a:lnTo>
                    <a:pt x="15824" y="3429"/>
                  </a:lnTo>
                  <a:lnTo>
                    <a:pt x="15824" y="4279"/>
                  </a:lnTo>
                  <a:lnTo>
                    <a:pt x="16675" y="4279"/>
                  </a:lnTo>
                  <a:lnTo>
                    <a:pt x="16675" y="3429"/>
                  </a:lnTo>
                  <a:close/>
                </a:path>
                <a:path w="29209" h="4445">
                  <a:moveTo>
                    <a:pt x="18389" y="0"/>
                  </a:moveTo>
                  <a:lnTo>
                    <a:pt x="17526" y="0"/>
                  </a:lnTo>
                  <a:lnTo>
                    <a:pt x="17526" y="850"/>
                  </a:lnTo>
                  <a:lnTo>
                    <a:pt x="18389" y="850"/>
                  </a:lnTo>
                  <a:lnTo>
                    <a:pt x="18389" y="0"/>
                  </a:lnTo>
                  <a:close/>
                </a:path>
                <a:path w="29209" h="4445">
                  <a:moveTo>
                    <a:pt x="19875" y="3429"/>
                  </a:moveTo>
                  <a:lnTo>
                    <a:pt x="19024" y="3429"/>
                  </a:lnTo>
                  <a:lnTo>
                    <a:pt x="19024" y="4279"/>
                  </a:lnTo>
                  <a:lnTo>
                    <a:pt x="19875" y="4279"/>
                  </a:lnTo>
                  <a:lnTo>
                    <a:pt x="19875" y="3429"/>
                  </a:lnTo>
                  <a:close/>
                </a:path>
                <a:path w="29209" h="4445">
                  <a:moveTo>
                    <a:pt x="21590" y="0"/>
                  </a:moveTo>
                  <a:lnTo>
                    <a:pt x="20739" y="0"/>
                  </a:lnTo>
                  <a:lnTo>
                    <a:pt x="20739" y="850"/>
                  </a:lnTo>
                  <a:lnTo>
                    <a:pt x="21590" y="850"/>
                  </a:lnTo>
                  <a:lnTo>
                    <a:pt x="21590" y="0"/>
                  </a:lnTo>
                  <a:close/>
                </a:path>
                <a:path w="29209" h="4445">
                  <a:moveTo>
                    <a:pt x="23088" y="3429"/>
                  </a:moveTo>
                  <a:lnTo>
                    <a:pt x="22237" y="3429"/>
                  </a:lnTo>
                  <a:lnTo>
                    <a:pt x="22237" y="4279"/>
                  </a:lnTo>
                  <a:lnTo>
                    <a:pt x="23088" y="4279"/>
                  </a:lnTo>
                  <a:lnTo>
                    <a:pt x="23088" y="3429"/>
                  </a:lnTo>
                  <a:close/>
                </a:path>
                <a:path w="29209" h="4445">
                  <a:moveTo>
                    <a:pt x="24587" y="0"/>
                  </a:moveTo>
                  <a:lnTo>
                    <a:pt x="23736" y="0"/>
                  </a:lnTo>
                  <a:lnTo>
                    <a:pt x="23736" y="850"/>
                  </a:lnTo>
                  <a:lnTo>
                    <a:pt x="24587" y="850"/>
                  </a:lnTo>
                  <a:lnTo>
                    <a:pt x="24587" y="0"/>
                  </a:lnTo>
                  <a:close/>
                </a:path>
                <a:path w="29209" h="4445">
                  <a:moveTo>
                    <a:pt x="26301" y="3429"/>
                  </a:moveTo>
                  <a:lnTo>
                    <a:pt x="25438" y="3429"/>
                  </a:lnTo>
                  <a:lnTo>
                    <a:pt x="25438" y="4279"/>
                  </a:lnTo>
                  <a:lnTo>
                    <a:pt x="26301" y="4279"/>
                  </a:lnTo>
                  <a:lnTo>
                    <a:pt x="26301" y="3429"/>
                  </a:lnTo>
                  <a:close/>
                </a:path>
                <a:path w="29209" h="4445">
                  <a:moveTo>
                    <a:pt x="27787" y="0"/>
                  </a:moveTo>
                  <a:lnTo>
                    <a:pt x="26936" y="0"/>
                  </a:lnTo>
                  <a:lnTo>
                    <a:pt x="26936" y="850"/>
                  </a:lnTo>
                  <a:lnTo>
                    <a:pt x="27787" y="850"/>
                  </a:lnTo>
                  <a:lnTo>
                    <a:pt x="27787" y="0"/>
                  </a:lnTo>
                  <a:close/>
                </a:path>
                <a:path w="29209" h="4445">
                  <a:moveTo>
                    <a:pt x="29070" y="3429"/>
                  </a:moveTo>
                  <a:lnTo>
                    <a:pt x="28651" y="3429"/>
                  </a:lnTo>
                  <a:lnTo>
                    <a:pt x="28651" y="4279"/>
                  </a:lnTo>
                  <a:lnTo>
                    <a:pt x="29070" y="4279"/>
                  </a:lnTo>
                  <a:lnTo>
                    <a:pt x="29070" y="3429"/>
                  </a:lnTo>
                  <a:close/>
                </a:path>
              </a:pathLst>
            </a:custGeom>
            <a:solidFill>
              <a:srgbClr val="000000"/>
            </a:solidFill>
          </p:spPr>
          <p:txBody>
            <a:bodyPr wrap="square" lIns="0" tIns="0" rIns="0" bIns="0" rtlCol="0"/>
            <a:lstStyle/>
            <a:p>
              <a:endParaRPr/>
            </a:p>
          </p:txBody>
        </p:sp>
        <p:sp>
          <p:nvSpPr>
            <p:cNvPr id="633" name="object 633"/>
            <p:cNvSpPr/>
            <p:nvPr/>
          </p:nvSpPr>
          <p:spPr>
            <a:xfrm>
              <a:off x="7155448"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4" name="object 634"/>
            <p:cNvSpPr/>
            <p:nvPr/>
          </p:nvSpPr>
          <p:spPr>
            <a:xfrm>
              <a:off x="7156731" y="5672380"/>
              <a:ext cx="29209" cy="5080"/>
            </a:xfrm>
            <a:custGeom>
              <a:avLst/>
              <a:gdLst/>
              <a:ahLst/>
              <a:cxnLst/>
              <a:rect l="l" t="t" r="r" b="b"/>
              <a:pathLst>
                <a:path w="29209" h="5079">
                  <a:moveTo>
                    <a:pt x="0" y="4501"/>
                  </a:moveTo>
                  <a:lnTo>
                    <a:pt x="0" y="0"/>
                  </a:lnTo>
                </a:path>
                <a:path w="29209" h="5079">
                  <a:moveTo>
                    <a:pt x="0" y="0"/>
                  </a:moveTo>
                  <a:lnTo>
                    <a:pt x="28652" y="0"/>
                  </a:lnTo>
                </a:path>
                <a:path w="29209" h="5079">
                  <a:moveTo>
                    <a:pt x="28652" y="0"/>
                  </a:moveTo>
                  <a:lnTo>
                    <a:pt x="28652" y="4501"/>
                  </a:lnTo>
                </a:path>
              </a:pathLst>
            </a:custGeom>
            <a:ln w="3175">
              <a:solidFill>
                <a:srgbClr val="000000"/>
              </a:solidFill>
            </a:ln>
          </p:spPr>
          <p:txBody>
            <a:bodyPr wrap="square" lIns="0" tIns="0" rIns="0" bIns="0" rtlCol="0"/>
            <a:lstStyle/>
            <a:p>
              <a:endParaRPr/>
            </a:p>
          </p:txBody>
        </p:sp>
        <p:sp>
          <p:nvSpPr>
            <p:cNvPr id="635" name="object 635"/>
            <p:cNvSpPr/>
            <p:nvPr/>
          </p:nvSpPr>
          <p:spPr>
            <a:xfrm>
              <a:off x="7200137" y="5672594"/>
              <a:ext cx="29209" cy="5715"/>
            </a:xfrm>
            <a:custGeom>
              <a:avLst/>
              <a:gdLst/>
              <a:ahLst/>
              <a:cxnLst/>
              <a:rect l="l" t="t" r="r" b="b"/>
              <a:pathLst>
                <a:path w="29209" h="5714">
                  <a:moveTo>
                    <a:pt x="28866" y="0"/>
                  </a:moveTo>
                  <a:lnTo>
                    <a:pt x="0" y="0"/>
                  </a:lnTo>
                  <a:lnTo>
                    <a:pt x="0" y="5145"/>
                  </a:lnTo>
                  <a:lnTo>
                    <a:pt x="28866" y="5145"/>
                  </a:lnTo>
                  <a:lnTo>
                    <a:pt x="28866" y="0"/>
                  </a:lnTo>
                  <a:close/>
                </a:path>
              </a:pathLst>
            </a:custGeom>
            <a:solidFill>
              <a:srgbClr val="A0A0A4"/>
            </a:solidFill>
          </p:spPr>
          <p:txBody>
            <a:bodyPr wrap="square" lIns="0" tIns="0" rIns="0" bIns="0" rtlCol="0"/>
            <a:lstStyle/>
            <a:p>
              <a:endParaRPr/>
            </a:p>
          </p:txBody>
        </p:sp>
        <p:sp>
          <p:nvSpPr>
            <p:cNvPr id="636" name="object 636"/>
            <p:cNvSpPr/>
            <p:nvPr/>
          </p:nvSpPr>
          <p:spPr>
            <a:xfrm>
              <a:off x="7200138" y="5672391"/>
              <a:ext cx="29209" cy="5715"/>
            </a:xfrm>
            <a:custGeom>
              <a:avLst/>
              <a:gdLst/>
              <a:ahLst/>
              <a:cxnLst/>
              <a:rect l="l" t="t" r="r" b="b"/>
              <a:pathLst>
                <a:path w="29209" h="5714">
                  <a:moveTo>
                    <a:pt x="1701" y="1714"/>
                  </a:moveTo>
                  <a:lnTo>
                    <a:pt x="0" y="1714"/>
                  </a:lnTo>
                  <a:lnTo>
                    <a:pt x="0" y="3429"/>
                  </a:lnTo>
                  <a:lnTo>
                    <a:pt x="1701" y="3429"/>
                  </a:lnTo>
                  <a:lnTo>
                    <a:pt x="1701" y="1714"/>
                  </a:lnTo>
                  <a:close/>
                </a:path>
                <a:path w="29209" h="5714">
                  <a:moveTo>
                    <a:pt x="4914" y="1714"/>
                  </a:moveTo>
                  <a:lnTo>
                    <a:pt x="3416" y="1714"/>
                  </a:lnTo>
                  <a:lnTo>
                    <a:pt x="3416" y="0"/>
                  </a:lnTo>
                  <a:lnTo>
                    <a:pt x="1701" y="0"/>
                  </a:lnTo>
                  <a:lnTo>
                    <a:pt x="1701" y="1714"/>
                  </a:lnTo>
                  <a:lnTo>
                    <a:pt x="3200" y="1714"/>
                  </a:lnTo>
                  <a:lnTo>
                    <a:pt x="3200" y="3429"/>
                  </a:lnTo>
                  <a:lnTo>
                    <a:pt x="1701" y="3429"/>
                  </a:lnTo>
                  <a:lnTo>
                    <a:pt x="1701" y="5143"/>
                  </a:lnTo>
                  <a:lnTo>
                    <a:pt x="3416" y="5143"/>
                  </a:lnTo>
                  <a:lnTo>
                    <a:pt x="3416" y="3429"/>
                  </a:lnTo>
                  <a:lnTo>
                    <a:pt x="4914" y="3429"/>
                  </a:lnTo>
                  <a:lnTo>
                    <a:pt x="4914" y="1714"/>
                  </a:lnTo>
                  <a:close/>
                </a:path>
                <a:path w="29209" h="5714">
                  <a:moveTo>
                    <a:pt x="9613" y="0"/>
                  </a:moveTo>
                  <a:lnTo>
                    <a:pt x="7899" y="0"/>
                  </a:lnTo>
                  <a:lnTo>
                    <a:pt x="7899" y="1714"/>
                  </a:lnTo>
                  <a:lnTo>
                    <a:pt x="6616" y="1714"/>
                  </a:lnTo>
                  <a:lnTo>
                    <a:pt x="6616" y="0"/>
                  </a:lnTo>
                  <a:lnTo>
                    <a:pt x="4914" y="0"/>
                  </a:lnTo>
                  <a:lnTo>
                    <a:pt x="4914" y="1714"/>
                  </a:lnTo>
                  <a:lnTo>
                    <a:pt x="6413" y="1714"/>
                  </a:lnTo>
                  <a:lnTo>
                    <a:pt x="6413" y="3429"/>
                  </a:lnTo>
                  <a:lnTo>
                    <a:pt x="4914" y="3429"/>
                  </a:lnTo>
                  <a:lnTo>
                    <a:pt x="4914" y="5143"/>
                  </a:lnTo>
                  <a:lnTo>
                    <a:pt x="6616" y="5143"/>
                  </a:lnTo>
                  <a:lnTo>
                    <a:pt x="6616" y="3429"/>
                  </a:lnTo>
                  <a:lnTo>
                    <a:pt x="7899" y="3429"/>
                  </a:lnTo>
                  <a:lnTo>
                    <a:pt x="7899" y="5143"/>
                  </a:lnTo>
                  <a:lnTo>
                    <a:pt x="9613" y="5143"/>
                  </a:lnTo>
                  <a:lnTo>
                    <a:pt x="9613" y="3429"/>
                  </a:lnTo>
                  <a:lnTo>
                    <a:pt x="8115" y="3429"/>
                  </a:lnTo>
                  <a:lnTo>
                    <a:pt x="8115" y="1714"/>
                  </a:lnTo>
                  <a:lnTo>
                    <a:pt x="9613" y="1714"/>
                  </a:lnTo>
                  <a:lnTo>
                    <a:pt x="9613" y="0"/>
                  </a:lnTo>
                  <a:close/>
                </a:path>
                <a:path w="29209" h="5714">
                  <a:moveTo>
                    <a:pt x="12827" y="0"/>
                  </a:moveTo>
                  <a:lnTo>
                    <a:pt x="11112" y="0"/>
                  </a:lnTo>
                  <a:lnTo>
                    <a:pt x="11112" y="1714"/>
                  </a:lnTo>
                  <a:lnTo>
                    <a:pt x="9613" y="1714"/>
                  </a:lnTo>
                  <a:lnTo>
                    <a:pt x="9613" y="3429"/>
                  </a:lnTo>
                  <a:lnTo>
                    <a:pt x="11112" y="3429"/>
                  </a:lnTo>
                  <a:lnTo>
                    <a:pt x="11112" y="5143"/>
                  </a:lnTo>
                  <a:lnTo>
                    <a:pt x="12827" y="5143"/>
                  </a:lnTo>
                  <a:lnTo>
                    <a:pt x="12827" y="3429"/>
                  </a:lnTo>
                  <a:lnTo>
                    <a:pt x="11328" y="3429"/>
                  </a:lnTo>
                  <a:lnTo>
                    <a:pt x="11328" y="1714"/>
                  </a:lnTo>
                  <a:lnTo>
                    <a:pt x="12827" y="1714"/>
                  </a:lnTo>
                  <a:lnTo>
                    <a:pt x="12827" y="0"/>
                  </a:lnTo>
                  <a:close/>
                </a:path>
                <a:path w="29209" h="5714">
                  <a:moveTo>
                    <a:pt x="17526" y="1714"/>
                  </a:moveTo>
                  <a:lnTo>
                    <a:pt x="16027" y="1714"/>
                  </a:lnTo>
                  <a:lnTo>
                    <a:pt x="16027" y="0"/>
                  </a:lnTo>
                  <a:lnTo>
                    <a:pt x="15811" y="0"/>
                  </a:lnTo>
                  <a:lnTo>
                    <a:pt x="15811" y="1714"/>
                  </a:lnTo>
                  <a:lnTo>
                    <a:pt x="15811" y="3429"/>
                  </a:lnTo>
                  <a:lnTo>
                    <a:pt x="14528" y="3429"/>
                  </a:lnTo>
                  <a:lnTo>
                    <a:pt x="14528" y="1714"/>
                  </a:lnTo>
                  <a:lnTo>
                    <a:pt x="15811" y="1714"/>
                  </a:lnTo>
                  <a:lnTo>
                    <a:pt x="15811" y="0"/>
                  </a:lnTo>
                  <a:lnTo>
                    <a:pt x="14325" y="0"/>
                  </a:lnTo>
                  <a:lnTo>
                    <a:pt x="14325" y="1714"/>
                  </a:lnTo>
                  <a:lnTo>
                    <a:pt x="12827" y="1714"/>
                  </a:lnTo>
                  <a:lnTo>
                    <a:pt x="12827" y="3429"/>
                  </a:lnTo>
                  <a:lnTo>
                    <a:pt x="14325" y="3429"/>
                  </a:lnTo>
                  <a:lnTo>
                    <a:pt x="14325" y="5143"/>
                  </a:lnTo>
                  <a:lnTo>
                    <a:pt x="16027" y="5143"/>
                  </a:lnTo>
                  <a:lnTo>
                    <a:pt x="16027" y="3429"/>
                  </a:lnTo>
                  <a:lnTo>
                    <a:pt x="17526" y="3429"/>
                  </a:lnTo>
                  <a:lnTo>
                    <a:pt x="17526" y="1714"/>
                  </a:lnTo>
                  <a:close/>
                </a:path>
                <a:path w="29209" h="5714">
                  <a:moveTo>
                    <a:pt x="20739" y="1714"/>
                  </a:moveTo>
                  <a:lnTo>
                    <a:pt x="19240" y="1714"/>
                  </a:lnTo>
                  <a:lnTo>
                    <a:pt x="19240" y="0"/>
                  </a:lnTo>
                  <a:lnTo>
                    <a:pt x="17526" y="0"/>
                  </a:lnTo>
                  <a:lnTo>
                    <a:pt x="17526" y="1714"/>
                  </a:lnTo>
                  <a:lnTo>
                    <a:pt x="19024" y="1714"/>
                  </a:lnTo>
                  <a:lnTo>
                    <a:pt x="19024" y="3429"/>
                  </a:lnTo>
                  <a:lnTo>
                    <a:pt x="17526" y="3429"/>
                  </a:lnTo>
                  <a:lnTo>
                    <a:pt x="17526" y="5143"/>
                  </a:lnTo>
                  <a:lnTo>
                    <a:pt x="19240" y="5143"/>
                  </a:lnTo>
                  <a:lnTo>
                    <a:pt x="19240" y="3429"/>
                  </a:lnTo>
                  <a:lnTo>
                    <a:pt x="20739" y="3429"/>
                  </a:lnTo>
                  <a:lnTo>
                    <a:pt x="20739" y="1714"/>
                  </a:lnTo>
                  <a:close/>
                </a:path>
                <a:path w="29209" h="5714">
                  <a:moveTo>
                    <a:pt x="25438" y="0"/>
                  </a:moveTo>
                  <a:lnTo>
                    <a:pt x="23723" y="0"/>
                  </a:lnTo>
                  <a:lnTo>
                    <a:pt x="23723" y="1714"/>
                  </a:lnTo>
                  <a:lnTo>
                    <a:pt x="22440" y="1714"/>
                  </a:lnTo>
                  <a:lnTo>
                    <a:pt x="22440" y="0"/>
                  </a:lnTo>
                  <a:lnTo>
                    <a:pt x="20739" y="0"/>
                  </a:lnTo>
                  <a:lnTo>
                    <a:pt x="20739" y="1714"/>
                  </a:lnTo>
                  <a:lnTo>
                    <a:pt x="22237" y="1714"/>
                  </a:lnTo>
                  <a:lnTo>
                    <a:pt x="22237" y="3429"/>
                  </a:lnTo>
                  <a:lnTo>
                    <a:pt x="20739" y="3429"/>
                  </a:lnTo>
                  <a:lnTo>
                    <a:pt x="20739" y="5143"/>
                  </a:lnTo>
                  <a:lnTo>
                    <a:pt x="22440" y="5143"/>
                  </a:lnTo>
                  <a:lnTo>
                    <a:pt x="22440" y="3429"/>
                  </a:lnTo>
                  <a:lnTo>
                    <a:pt x="23723" y="3429"/>
                  </a:lnTo>
                  <a:lnTo>
                    <a:pt x="23723" y="5143"/>
                  </a:lnTo>
                  <a:lnTo>
                    <a:pt x="25438" y="5143"/>
                  </a:lnTo>
                  <a:lnTo>
                    <a:pt x="25438" y="3429"/>
                  </a:lnTo>
                  <a:lnTo>
                    <a:pt x="23939" y="3429"/>
                  </a:lnTo>
                  <a:lnTo>
                    <a:pt x="23939" y="1714"/>
                  </a:lnTo>
                  <a:lnTo>
                    <a:pt x="25438" y="1714"/>
                  </a:lnTo>
                  <a:lnTo>
                    <a:pt x="25438" y="0"/>
                  </a:lnTo>
                  <a:close/>
                </a:path>
                <a:path w="29209" h="5714">
                  <a:moveTo>
                    <a:pt x="28651" y="0"/>
                  </a:moveTo>
                  <a:lnTo>
                    <a:pt x="26936" y="0"/>
                  </a:lnTo>
                  <a:lnTo>
                    <a:pt x="26936" y="1714"/>
                  </a:lnTo>
                  <a:lnTo>
                    <a:pt x="25438" y="1714"/>
                  </a:lnTo>
                  <a:lnTo>
                    <a:pt x="25438" y="3429"/>
                  </a:lnTo>
                  <a:lnTo>
                    <a:pt x="26936" y="3429"/>
                  </a:lnTo>
                  <a:lnTo>
                    <a:pt x="26936" y="5143"/>
                  </a:lnTo>
                  <a:lnTo>
                    <a:pt x="28651" y="5143"/>
                  </a:lnTo>
                  <a:lnTo>
                    <a:pt x="28651" y="3429"/>
                  </a:lnTo>
                  <a:lnTo>
                    <a:pt x="27152" y="3429"/>
                  </a:lnTo>
                  <a:lnTo>
                    <a:pt x="27152" y="1714"/>
                  </a:lnTo>
                  <a:lnTo>
                    <a:pt x="28651" y="1714"/>
                  </a:lnTo>
                  <a:lnTo>
                    <a:pt x="28651" y="0"/>
                  </a:lnTo>
                  <a:close/>
                </a:path>
                <a:path w="29209" h="5714">
                  <a:moveTo>
                    <a:pt x="29070" y="1714"/>
                  </a:moveTo>
                  <a:lnTo>
                    <a:pt x="28651" y="1714"/>
                  </a:lnTo>
                  <a:lnTo>
                    <a:pt x="28651" y="3429"/>
                  </a:lnTo>
                  <a:lnTo>
                    <a:pt x="29070" y="3429"/>
                  </a:lnTo>
                  <a:lnTo>
                    <a:pt x="29070" y="1714"/>
                  </a:lnTo>
                  <a:close/>
                </a:path>
              </a:pathLst>
            </a:custGeom>
            <a:solidFill>
              <a:srgbClr val="000000"/>
            </a:solidFill>
          </p:spPr>
          <p:txBody>
            <a:bodyPr wrap="square" lIns="0" tIns="0" rIns="0" bIns="0" rtlCol="0"/>
            <a:lstStyle/>
            <a:p>
              <a:endParaRPr/>
            </a:p>
          </p:txBody>
        </p:sp>
        <p:sp>
          <p:nvSpPr>
            <p:cNvPr id="637" name="object 637"/>
            <p:cNvSpPr/>
            <p:nvPr/>
          </p:nvSpPr>
          <p:spPr>
            <a:xfrm>
              <a:off x="7198854"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8" name="object 638"/>
            <p:cNvSpPr/>
            <p:nvPr/>
          </p:nvSpPr>
          <p:spPr>
            <a:xfrm>
              <a:off x="7200137" y="5672595"/>
              <a:ext cx="29209" cy="4445"/>
            </a:xfrm>
            <a:custGeom>
              <a:avLst/>
              <a:gdLst/>
              <a:ahLst/>
              <a:cxnLst/>
              <a:rect l="l" t="t" r="r" b="b"/>
              <a:pathLst>
                <a:path w="29209" h="4445">
                  <a:moveTo>
                    <a:pt x="0" y="4287"/>
                  </a:moveTo>
                  <a:lnTo>
                    <a:pt x="0" y="0"/>
                  </a:lnTo>
                </a:path>
                <a:path w="29209" h="4445">
                  <a:moveTo>
                    <a:pt x="0" y="0"/>
                  </a:moveTo>
                  <a:lnTo>
                    <a:pt x="28652" y="0"/>
                  </a:lnTo>
                </a:path>
                <a:path w="29209" h="4445">
                  <a:moveTo>
                    <a:pt x="28652" y="0"/>
                  </a:moveTo>
                  <a:lnTo>
                    <a:pt x="28652" y="4287"/>
                  </a:lnTo>
                </a:path>
              </a:pathLst>
            </a:custGeom>
            <a:ln w="3175">
              <a:solidFill>
                <a:srgbClr val="000000"/>
              </a:solidFill>
            </a:ln>
          </p:spPr>
          <p:txBody>
            <a:bodyPr wrap="square" lIns="0" tIns="0" rIns="0" bIns="0" rtlCol="0"/>
            <a:lstStyle/>
            <a:p>
              <a:endParaRPr/>
            </a:p>
          </p:txBody>
        </p:sp>
        <p:sp>
          <p:nvSpPr>
            <p:cNvPr id="639" name="object 639"/>
            <p:cNvSpPr/>
            <p:nvPr/>
          </p:nvSpPr>
          <p:spPr>
            <a:xfrm>
              <a:off x="7243543" y="5674738"/>
              <a:ext cx="29209" cy="3175"/>
            </a:xfrm>
            <a:custGeom>
              <a:avLst/>
              <a:gdLst/>
              <a:ahLst/>
              <a:cxnLst/>
              <a:rect l="l" t="t" r="r" b="b"/>
              <a:pathLst>
                <a:path w="29209" h="3175">
                  <a:moveTo>
                    <a:pt x="28866" y="0"/>
                  </a:moveTo>
                  <a:lnTo>
                    <a:pt x="0" y="0"/>
                  </a:lnTo>
                  <a:lnTo>
                    <a:pt x="0" y="3001"/>
                  </a:lnTo>
                  <a:lnTo>
                    <a:pt x="28866" y="3001"/>
                  </a:lnTo>
                  <a:lnTo>
                    <a:pt x="28866" y="0"/>
                  </a:lnTo>
                  <a:close/>
                </a:path>
              </a:pathLst>
            </a:custGeom>
            <a:solidFill>
              <a:srgbClr val="D4D4D4"/>
            </a:solidFill>
          </p:spPr>
          <p:txBody>
            <a:bodyPr wrap="square" lIns="0" tIns="0" rIns="0" bIns="0" rtlCol="0"/>
            <a:lstStyle/>
            <a:p>
              <a:endParaRPr/>
            </a:p>
          </p:txBody>
        </p:sp>
        <p:sp>
          <p:nvSpPr>
            <p:cNvPr id="640" name="object 640"/>
            <p:cNvSpPr/>
            <p:nvPr/>
          </p:nvSpPr>
          <p:spPr>
            <a:xfrm>
              <a:off x="7246747" y="5674525"/>
              <a:ext cx="26034" cy="3175"/>
            </a:xfrm>
            <a:custGeom>
              <a:avLst/>
              <a:gdLst/>
              <a:ahLst/>
              <a:cxnLst/>
              <a:rect l="l" t="t" r="r" b="b"/>
              <a:pathLst>
                <a:path w="26034" h="3175">
                  <a:moveTo>
                    <a:pt x="3200" y="0"/>
                  </a:moveTo>
                  <a:lnTo>
                    <a:pt x="0" y="0"/>
                  </a:lnTo>
                  <a:lnTo>
                    <a:pt x="0" y="3009"/>
                  </a:lnTo>
                  <a:lnTo>
                    <a:pt x="3200" y="3009"/>
                  </a:lnTo>
                  <a:lnTo>
                    <a:pt x="3200" y="0"/>
                  </a:lnTo>
                  <a:close/>
                </a:path>
                <a:path w="26034" h="3175">
                  <a:moveTo>
                    <a:pt x="9410" y="0"/>
                  </a:moveTo>
                  <a:lnTo>
                    <a:pt x="6197" y="0"/>
                  </a:lnTo>
                  <a:lnTo>
                    <a:pt x="6197" y="3009"/>
                  </a:lnTo>
                  <a:lnTo>
                    <a:pt x="9410" y="3009"/>
                  </a:lnTo>
                  <a:lnTo>
                    <a:pt x="9410" y="0"/>
                  </a:lnTo>
                  <a:close/>
                </a:path>
                <a:path w="26034" h="3175">
                  <a:moveTo>
                    <a:pt x="15824" y="0"/>
                  </a:moveTo>
                  <a:lnTo>
                    <a:pt x="12611" y="0"/>
                  </a:lnTo>
                  <a:lnTo>
                    <a:pt x="12611" y="3009"/>
                  </a:lnTo>
                  <a:lnTo>
                    <a:pt x="15824" y="3009"/>
                  </a:lnTo>
                  <a:lnTo>
                    <a:pt x="15824" y="0"/>
                  </a:lnTo>
                  <a:close/>
                </a:path>
                <a:path w="26034" h="3175">
                  <a:moveTo>
                    <a:pt x="22021" y="0"/>
                  </a:moveTo>
                  <a:lnTo>
                    <a:pt x="18808" y="0"/>
                  </a:lnTo>
                  <a:lnTo>
                    <a:pt x="18808" y="3009"/>
                  </a:lnTo>
                  <a:lnTo>
                    <a:pt x="22021" y="3009"/>
                  </a:lnTo>
                  <a:lnTo>
                    <a:pt x="22021" y="0"/>
                  </a:lnTo>
                  <a:close/>
                </a:path>
                <a:path w="26034" h="3175">
                  <a:moveTo>
                    <a:pt x="25654" y="0"/>
                  </a:moveTo>
                  <a:lnTo>
                    <a:pt x="25234" y="0"/>
                  </a:lnTo>
                  <a:lnTo>
                    <a:pt x="25234" y="3009"/>
                  </a:lnTo>
                  <a:lnTo>
                    <a:pt x="25654" y="3009"/>
                  </a:lnTo>
                  <a:lnTo>
                    <a:pt x="25654" y="0"/>
                  </a:lnTo>
                  <a:close/>
                </a:path>
              </a:pathLst>
            </a:custGeom>
            <a:solidFill>
              <a:srgbClr val="000000"/>
            </a:solidFill>
          </p:spPr>
          <p:txBody>
            <a:bodyPr wrap="square" lIns="0" tIns="0" rIns="0" bIns="0" rtlCol="0"/>
            <a:lstStyle/>
            <a:p>
              <a:endParaRPr/>
            </a:p>
          </p:txBody>
        </p:sp>
        <p:sp>
          <p:nvSpPr>
            <p:cNvPr id="641" name="object 641"/>
            <p:cNvSpPr/>
            <p:nvPr/>
          </p:nvSpPr>
          <p:spPr>
            <a:xfrm>
              <a:off x="7242260"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42" name="object 642"/>
            <p:cNvSpPr/>
            <p:nvPr/>
          </p:nvSpPr>
          <p:spPr>
            <a:xfrm>
              <a:off x="7243543" y="5674524"/>
              <a:ext cx="29209" cy="2540"/>
            </a:xfrm>
            <a:custGeom>
              <a:avLst/>
              <a:gdLst/>
              <a:ahLst/>
              <a:cxnLst/>
              <a:rect l="l" t="t" r="r" b="b"/>
              <a:pathLst>
                <a:path w="29209" h="2539">
                  <a:moveTo>
                    <a:pt x="0" y="2358"/>
                  </a:moveTo>
                  <a:lnTo>
                    <a:pt x="0" y="0"/>
                  </a:lnTo>
                </a:path>
                <a:path w="29209" h="2539">
                  <a:moveTo>
                    <a:pt x="0" y="0"/>
                  </a:moveTo>
                  <a:lnTo>
                    <a:pt x="28652" y="0"/>
                  </a:lnTo>
                </a:path>
                <a:path w="29209" h="2539">
                  <a:moveTo>
                    <a:pt x="28652" y="0"/>
                  </a:moveTo>
                  <a:lnTo>
                    <a:pt x="28652" y="2358"/>
                  </a:lnTo>
                </a:path>
              </a:pathLst>
            </a:custGeom>
            <a:ln w="3175">
              <a:solidFill>
                <a:srgbClr val="000000"/>
              </a:solidFill>
            </a:ln>
          </p:spPr>
          <p:txBody>
            <a:bodyPr wrap="square" lIns="0" tIns="0" rIns="0" bIns="0" rtlCol="0"/>
            <a:lstStyle/>
            <a:p>
              <a:endParaRPr/>
            </a:p>
          </p:txBody>
        </p:sp>
        <p:sp>
          <p:nvSpPr>
            <p:cNvPr id="643" name="object 643"/>
            <p:cNvSpPr/>
            <p:nvPr/>
          </p:nvSpPr>
          <p:spPr>
            <a:xfrm>
              <a:off x="7130430" y="5387904"/>
              <a:ext cx="173990" cy="294640"/>
            </a:xfrm>
            <a:custGeom>
              <a:avLst/>
              <a:gdLst/>
              <a:ahLst/>
              <a:cxnLst/>
              <a:rect l="l" t="t" r="r" b="b"/>
              <a:pathLst>
                <a:path w="173990" h="294639">
                  <a:moveTo>
                    <a:pt x="4704" y="289620"/>
                  </a:moveTo>
                  <a:lnTo>
                    <a:pt x="7056" y="289620"/>
                  </a:lnTo>
                </a:path>
                <a:path w="173990" h="294639">
                  <a:moveTo>
                    <a:pt x="7056" y="289620"/>
                  </a:moveTo>
                  <a:lnTo>
                    <a:pt x="9408" y="289620"/>
                  </a:lnTo>
                </a:path>
                <a:path w="173990" h="294639">
                  <a:moveTo>
                    <a:pt x="9408" y="289620"/>
                  </a:moveTo>
                  <a:lnTo>
                    <a:pt x="11760" y="289620"/>
                  </a:lnTo>
                </a:path>
                <a:path w="173990" h="294639">
                  <a:moveTo>
                    <a:pt x="11760" y="289620"/>
                  </a:moveTo>
                  <a:lnTo>
                    <a:pt x="14112" y="289620"/>
                  </a:lnTo>
                </a:path>
                <a:path w="173990" h="294639">
                  <a:moveTo>
                    <a:pt x="14112" y="289620"/>
                  </a:moveTo>
                  <a:lnTo>
                    <a:pt x="16678" y="289620"/>
                  </a:lnTo>
                </a:path>
                <a:path w="173990" h="294639">
                  <a:moveTo>
                    <a:pt x="16678" y="289620"/>
                  </a:moveTo>
                  <a:lnTo>
                    <a:pt x="19030" y="289620"/>
                  </a:lnTo>
                </a:path>
                <a:path w="173990" h="294639">
                  <a:moveTo>
                    <a:pt x="19030" y="289620"/>
                  </a:moveTo>
                  <a:lnTo>
                    <a:pt x="21382" y="289620"/>
                  </a:lnTo>
                </a:path>
                <a:path w="173990" h="294639">
                  <a:moveTo>
                    <a:pt x="21382" y="289620"/>
                  </a:moveTo>
                  <a:lnTo>
                    <a:pt x="23734" y="289620"/>
                  </a:lnTo>
                </a:path>
                <a:path w="173990" h="294639">
                  <a:moveTo>
                    <a:pt x="23734" y="289620"/>
                  </a:moveTo>
                  <a:lnTo>
                    <a:pt x="26086" y="289620"/>
                  </a:lnTo>
                </a:path>
                <a:path w="173990" h="294639">
                  <a:moveTo>
                    <a:pt x="26086" y="289620"/>
                  </a:moveTo>
                  <a:lnTo>
                    <a:pt x="28438" y="289620"/>
                  </a:lnTo>
                </a:path>
                <a:path w="173990" h="294639">
                  <a:moveTo>
                    <a:pt x="28438" y="289620"/>
                  </a:moveTo>
                  <a:lnTo>
                    <a:pt x="30790" y="289620"/>
                  </a:lnTo>
                </a:path>
                <a:path w="173990" h="294639">
                  <a:moveTo>
                    <a:pt x="30790" y="289620"/>
                  </a:moveTo>
                  <a:lnTo>
                    <a:pt x="33142" y="289620"/>
                  </a:lnTo>
                </a:path>
                <a:path w="173990" h="294639">
                  <a:moveTo>
                    <a:pt x="33142" y="289620"/>
                  </a:moveTo>
                  <a:lnTo>
                    <a:pt x="35494" y="289620"/>
                  </a:lnTo>
                </a:path>
                <a:path w="173990" h="294639">
                  <a:moveTo>
                    <a:pt x="35494" y="289620"/>
                  </a:moveTo>
                  <a:lnTo>
                    <a:pt x="38060" y="289620"/>
                  </a:lnTo>
                </a:path>
                <a:path w="173990" h="294639">
                  <a:moveTo>
                    <a:pt x="38060" y="289620"/>
                  </a:moveTo>
                  <a:lnTo>
                    <a:pt x="40412" y="289620"/>
                  </a:lnTo>
                </a:path>
                <a:path w="173990" h="294639">
                  <a:moveTo>
                    <a:pt x="40412" y="289620"/>
                  </a:moveTo>
                  <a:lnTo>
                    <a:pt x="42764" y="289620"/>
                  </a:lnTo>
                </a:path>
                <a:path w="173990" h="294639">
                  <a:moveTo>
                    <a:pt x="42764" y="289620"/>
                  </a:moveTo>
                  <a:lnTo>
                    <a:pt x="45116" y="289620"/>
                  </a:lnTo>
                </a:path>
                <a:path w="173990" h="294639">
                  <a:moveTo>
                    <a:pt x="45116" y="289620"/>
                  </a:moveTo>
                  <a:lnTo>
                    <a:pt x="47468" y="289620"/>
                  </a:lnTo>
                </a:path>
                <a:path w="173990" h="294639">
                  <a:moveTo>
                    <a:pt x="47468" y="289620"/>
                  </a:moveTo>
                  <a:lnTo>
                    <a:pt x="49821" y="289620"/>
                  </a:lnTo>
                </a:path>
                <a:path w="173990" h="294639">
                  <a:moveTo>
                    <a:pt x="49821" y="289620"/>
                  </a:moveTo>
                  <a:lnTo>
                    <a:pt x="52173" y="289620"/>
                  </a:lnTo>
                </a:path>
                <a:path w="173990" h="294639">
                  <a:moveTo>
                    <a:pt x="52173" y="289620"/>
                  </a:moveTo>
                  <a:lnTo>
                    <a:pt x="54525" y="289620"/>
                  </a:lnTo>
                </a:path>
                <a:path w="173990" h="294639">
                  <a:moveTo>
                    <a:pt x="54525" y="289620"/>
                  </a:moveTo>
                  <a:lnTo>
                    <a:pt x="56877" y="289620"/>
                  </a:lnTo>
                </a:path>
                <a:path w="173990" h="294639">
                  <a:moveTo>
                    <a:pt x="56877" y="289620"/>
                  </a:moveTo>
                  <a:lnTo>
                    <a:pt x="59443" y="289620"/>
                  </a:lnTo>
                </a:path>
                <a:path w="173990" h="294639">
                  <a:moveTo>
                    <a:pt x="59443" y="289620"/>
                  </a:moveTo>
                  <a:lnTo>
                    <a:pt x="61795" y="289620"/>
                  </a:lnTo>
                </a:path>
                <a:path w="173990" h="294639">
                  <a:moveTo>
                    <a:pt x="61795" y="289620"/>
                  </a:moveTo>
                  <a:lnTo>
                    <a:pt x="64147" y="289620"/>
                  </a:lnTo>
                </a:path>
                <a:path w="173990" h="294639">
                  <a:moveTo>
                    <a:pt x="64147" y="289620"/>
                  </a:moveTo>
                  <a:lnTo>
                    <a:pt x="66499" y="289620"/>
                  </a:lnTo>
                </a:path>
                <a:path w="173990" h="294639">
                  <a:moveTo>
                    <a:pt x="66499" y="289620"/>
                  </a:moveTo>
                  <a:lnTo>
                    <a:pt x="68851" y="289620"/>
                  </a:lnTo>
                </a:path>
                <a:path w="173990" h="294639">
                  <a:moveTo>
                    <a:pt x="68851" y="289620"/>
                  </a:moveTo>
                  <a:lnTo>
                    <a:pt x="71203" y="289620"/>
                  </a:lnTo>
                </a:path>
                <a:path w="173990" h="294639">
                  <a:moveTo>
                    <a:pt x="71203" y="289620"/>
                  </a:moveTo>
                  <a:lnTo>
                    <a:pt x="73555" y="289620"/>
                  </a:lnTo>
                </a:path>
                <a:path w="173990" h="294639">
                  <a:moveTo>
                    <a:pt x="73555" y="289620"/>
                  </a:moveTo>
                  <a:lnTo>
                    <a:pt x="75907" y="289620"/>
                  </a:lnTo>
                </a:path>
                <a:path w="173990" h="294639">
                  <a:moveTo>
                    <a:pt x="75907" y="289620"/>
                  </a:moveTo>
                  <a:lnTo>
                    <a:pt x="78259" y="289620"/>
                  </a:lnTo>
                </a:path>
                <a:path w="173990" h="294639">
                  <a:moveTo>
                    <a:pt x="78259" y="289620"/>
                  </a:moveTo>
                  <a:lnTo>
                    <a:pt x="80825" y="289620"/>
                  </a:lnTo>
                </a:path>
                <a:path w="173990" h="294639">
                  <a:moveTo>
                    <a:pt x="80825" y="289620"/>
                  </a:moveTo>
                  <a:lnTo>
                    <a:pt x="83177" y="289620"/>
                  </a:lnTo>
                </a:path>
                <a:path w="173990" h="294639">
                  <a:moveTo>
                    <a:pt x="83177" y="289620"/>
                  </a:moveTo>
                  <a:lnTo>
                    <a:pt x="85529" y="289620"/>
                  </a:lnTo>
                </a:path>
                <a:path w="173990" h="294639">
                  <a:moveTo>
                    <a:pt x="85529" y="289620"/>
                  </a:moveTo>
                  <a:lnTo>
                    <a:pt x="87881" y="289620"/>
                  </a:lnTo>
                </a:path>
                <a:path w="173990" h="294639">
                  <a:moveTo>
                    <a:pt x="87881" y="289620"/>
                  </a:moveTo>
                  <a:lnTo>
                    <a:pt x="90233" y="289620"/>
                  </a:lnTo>
                </a:path>
                <a:path w="173990" h="294639">
                  <a:moveTo>
                    <a:pt x="90233" y="289620"/>
                  </a:moveTo>
                  <a:lnTo>
                    <a:pt x="92585" y="289620"/>
                  </a:lnTo>
                </a:path>
                <a:path w="173990" h="294639">
                  <a:moveTo>
                    <a:pt x="92585" y="289620"/>
                  </a:moveTo>
                  <a:lnTo>
                    <a:pt x="94937" y="289620"/>
                  </a:lnTo>
                </a:path>
                <a:path w="173990" h="294639">
                  <a:moveTo>
                    <a:pt x="94937" y="289620"/>
                  </a:moveTo>
                  <a:lnTo>
                    <a:pt x="97289" y="289620"/>
                  </a:lnTo>
                </a:path>
                <a:path w="173990" h="294639">
                  <a:moveTo>
                    <a:pt x="97289" y="289620"/>
                  </a:moveTo>
                  <a:lnTo>
                    <a:pt x="99641" y="289620"/>
                  </a:lnTo>
                </a:path>
                <a:path w="173990" h="294639">
                  <a:moveTo>
                    <a:pt x="99641" y="289620"/>
                  </a:moveTo>
                  <a:lnTo>
                    <a:pt x="102207" y="289620"/>
                  </a:lnTo>
                </a:path>
                <a:path w="173990" h="294639">
                  <a:moveTo>
                    <a:pt x="102207" y="289620"/>
                  </a:moveTo>
                  <a:lnTo>
                    <a:pt x="104559" y="289620"/>
                  </a:lnTo>
                </a:path>
                <a:path w="173990" h="294639">
                  <a:moveTo>
                    <a:pt x="104559" y="289620"/>
                  </a:moveTo>
                  <a:lnTo>
                    <a:pt x="106912" y="289620"/>
                  </a:lnTo>
                </a:path>
                <a:path w="173990" h="294639">
                  <a:moveTo>
                    <a:pt x="106912" y="289620"/>
                  </a:moveTo>
                  <a:lnTo>
                    <a:pt x="109264" y="289620"/>
                  </a:lnTo>
                </a:path>
                <a:path w="173990" h="294639">
                  <a:moveTo>
                    <a:pt x="109264" y="289620"/>
                  </a:moveTo>
                  <a:lnTo>
                    <a:pt x="111616" y="289620"/>
                  </a:lnTo>
                </a:path>
                <a:path w="173990" h="294639">
                  <a:moveTo>
                    <a:pt x="111616" y="289620"/>
                  </a:moveTo>
                  <a:lnTo>
                    <a:pt x="113968" y="289620"/>
                  </a:lnTo>
                </a:path>
                <a:path w="173990" h="294639">
                  <a:moveTo>
                    <a:pt x="113968" y="289620"/>
                  </a:moveTo>
                  <a:lnTo>
                    <a:pt x="116320" y="289620"/>
                  </a:lnTo>
                </a:path>
                <a:path w="173990" h="294639">
                  <a:moveTo>
                    <a:pt x="116320" y="289620"/>
                  </a:moveTo>
                  <a:lnTo>
                    <a:pt x="118672" y="289620"/>
                  </a:lnTo>
                </a:path>
                <a:path w="173990" h="294639">
                  <a:moveTo>
                    <a:pt x="118672" y="289620"/>
                  </a:moveTo>
                  <a:lnTo>
                    <a:pt x="121024" y="289620"/>
                  </a:lnTo>
                </a:path>
                <a:path w="173990" h="294639">
                  <a:moveTo>
                    <a:pt x="121024" y="289620"/>
                  </a:moveTo>
                  <a:lnTo>
                    <a:pt x="123590" y="289620"/>
                  </a:lnTo>
                </a:path>
                <a:path w="173990" h="294639">
                  <a:moveTo>
                    <a:pt x="123590" y="289620"/>
                  </a:moveTo>
                  <a:lnTo>
                    <a:pt x="125942" y="289620"/>
                  </a:lnTo>
                </a:path>
                <a:path w="173990" h="294639">
                  <a:moveTo>
                    <a:pt x="125942" y="289620"/>
                  </a:moveTo>
                  <a:lnTo>
                    <a:pt x="128294" y="289620"/>
                  </a:lnTo>
                </a:path>
                <a:path w="173990" h="294639">
                  <a:moveTo>
                    <a:pt x="128294" y="289620"/>
                  </a:moveTo>
                  <a:lnTo>
                    <a:pt x="130646" y="289620"/>
                  </a:lnTo>
                </a:path>
                <a:path w="173990" h="294639">
                  <a:moveTo>
                    <a:pt x="130646" y="289620"/>
                  </a:moveTo>
                  <a:lnTo>
                    <a:pt x="132998" y="289620"/>
                  </a:lnTo>
                </a:path>
                <a:path w="173990" h="294639">
                  <a:moveTo>
                    <a:pt x="132998" y="289620"/>
                  </a:moveTo>
                  <a:lnTo>
                    <a:pt x="135350" y="289620"/>
                  </a:lnTo>
                </a:path>
                <a:path w="173990" h="294639">
                  <a:moveTo>
                    <a:pt x="135350" y="289620"/>
                  </a:moveTo>
                  <a:lnTo>
                    <a:pt x="137702" y="289620"/>
                  </a:lnTo>
                </a:path>
                <a:path w="173990" h="294639">
                  <a:moveTo>
                    <a:pt x="137702" y="289620"/>
                  </a:moveTo>
                  <a:lnTo>
                    <a:pt x="140054" y="289620"/>
                  </a:lnTo>
                </a:path>
                <a:path w="173990" h="294639">
                  <a:moveTo>
                    <a:pt x="140054" y="289620"/>
                  </a:moveTo>
                  <a:lnTo>
                    <a:pt x="142406" y="289620"/>
                  </a:lnTo>
                </a:path>
                <a:path w="173990" h="294639">
                  <a:moveTo>
                    <a:pt x="142406" y="289620"/>
                  </a:moveTo>
                  <a:lnTo>
                    <a:pt x="144758" y="289620"/>
                  </a:lnTo>
                </a:path>
                <a:path w="173990" h="294639">
                  <a:moveTo>
                    <a:pt x="144758" y="289620"/>
                  </a:moveTo>
                  <a:lnTo>
                    <a:pt x="147324" y="289620"/>
                  </a:lnTo>
                </a:path>
                <a:path w="173990" h="294639">
                  <a:moveTo>
                    <a:pt x="147324" y="289620"/>
                  </a:moveTo>
                  <a:lnTo>
                    <a:pt x="149676" y="289620"/>
                  </a:lnTo>
                </a:path>
                <a:path w="173990" h="294639">
                  <a:moveTo>
                    <a:pt x="149676" y="289620"/>
                  </a:moveTo>
                  <a:lnTo>
                    <a:pt x="152028" y="289620"/>
                  </a:lnTo>
                </a:path>
                <a:path w="173990" h="294639">
                  <a:moveTo>
                    <a:pt x="152028" y="289620"/>
                  </a:moveTo>
                  <a:lnTo>
                    <a:pt x="154380" y="289620"/>
                  </a:lnTo>
                </a:path>
                <a:path w="173990" h="294639">
                  <a:moveTo>
                    <a:pt x="154380" y="289620"/>
                  </a:moveTo>
                  <a:lnTo>
                    <a:pt x="156732" y="289620"/>
                  </a:lnTo>
                </a:path>
                <a:path w="173990" h="294639">
                  <a:moveTo>
                    <a:pt x="156732" y="289620"/>
                  </a:moveTo>
                  <a:lnTo>
                    <a:pt x="159085" y="289620"/>
                  </a:lnTo>
                </a:path>
                <a:path w="173990" h="294639">
                  <a:moveTo>
                    <a:pt x="159085" y="289620"/>
                  </a:moveTo>
                  <a:lnTo>
                    <a:pt x="161437" y="289620"/>
                  </a:lnTo>
                </a:path>
                <a:path w="173990" h="294639">
                  <a:moveTo>
                    <a:pt x="161437" y="289620"/>
                  </a:moveTo>
                  <a:lnTo>
                    <a:pt x="163789" y="289620"/>
                  </a:lnTo>
                </a:path>
                <a:path w="173990" h="294639">
                  <a:moveTo>
                    <a:pt x="163789" y="289620"/>
                  </a:moveTo>
                  <a:lnTo>
                    <a:pt x="166141" y="289620"/>
                  </a:lnTo>
                </a:path>
                <a:path w="173990" h="294639">
                  <a:moveTo>
                    <a:pt x="166141" y="289620"/>
                  </a:moveTo>
                  <a:lnTo>
                    <a:pt x="168707" y="289620"/>
                  </a:lnTo>
                </a:path>
                <a:path w="173990" h="294639">
                  <a:moveTo>
                    <a:pt x="168707" y="289620"/>
                  </a:moveTo>
                  <a:lnTo>
                    <a:pt x="171059" y="289620"/>
                  </a:lnTo>
                </a:path>
                <a:path w="173990" h="294639">
                  <a:moveTo>
                    <a:pt x="171059" y="289620"/>
                  </a:moveTo>
                  <a:lnTo>
                    <a:pt x="173411" y="289620"/>
                  </a:lnTo>
                </a:path>
                <a:path w="173990" h="294639">
                  <a:moveTo>
                    <a:pt x="84032" y="289620"/>
                  </a:moveTo>
                  <a:lnTo>
                    <a:pt x="84032" y="294551"/>
                  </a:lnTo>
                </a:path>
                <a:path w="173990" h="294639">
                  <a:moveTo>
                    <a:pt x="4704" y="289620"/>
                  </a:moveTo>
                  <a:lnTo>
                    <a:pt x="4704" y="287048"/>
                  </a:lnTo>
                </a:path>
                <a:path w="173990" h="294639">
                  <a:moveTo>
                    <a:pt x="4704" y="287048"/>
                  </a:moveTo>
                  <a:lnTo>
                    <a:pt x="4704" y="284475"/>
                  </a:lnTo>
                </a:path>
                <a:path w="173990" h="294639">
                  <a:moveTo>
                    <a:pt x="4704" y="284475"/>
                  </a:moveTo>
                  <a:lnTo>
                    <a:pt x="4704" y="281903"/>
                  </a:lnTo>
                </a:path>
                <a:path w="173990" h="294639">
                  <a:moveTo>
                    <a:pt x="4704" y="281903"/>
                  </a:moveTo>
                  <a:lnTo>
                    <a:pt x="4704" y="279330"/>
                  </a:lnTo>
                </a:path>
                <a:path w="173990" h="294639">
                  <a:moveTo>
                    <a:pt x="4704" y="279330"/>
                  </a:moveTo>
                  <a:lnTo>
                    <a:pt x="4704" y="276972"/>
                  </a:lnTo>
                </a:path>
                <a:path w="173990" h="294639">
                  <a:moveTo>
                    <a:pt x="4704" y="276972"/>
                  </a:moveTo>
                  <a:lnTo>
                    <a:pt x="4704" y="274400"/>
                  </a:lnTo>
                </a:path>
                <a:path w="173990" h="294639">
                  <a:moveTo>
                    <a:pt x="4704" y="274400"/>
                  </a:moveTo>
                  <a:lnTo>
                    <a:pt x="4704" y="271827"/>
                  </a:lnTo>
                </a:path>
                <a:path w="173990" h="294639">
                  <a:moveTo>
                    <a:pt x="4704" y="271827"/>
                  </a:moveTo>
                  <a:lnTo>
                    <a:pt x="4704" y="269255"/>
                  </a:lnTo>
                </a:path>
                <a:path w="173990" h="294639">
                  <a:moveTo>
                    <a:pt x="4704" y="269255"/>
                  </a:moveTo>
                  <a:lnTo>
                    <a:pt x="4704" y="266682"/>
                  </a:lnTo>
                </a:path>
                <a:path w="173990" h="294639">
                  <a:moveTo>
                    <a:pt x="4704" y="266682"/>
                  </a:moveTo>
                  <a:lnTo>
                    <a:pt x="4704" y="264110"/>
                  </a:lnTo>
                </a:path>
                <a:path w="173990" h="294639">
                  <a:moveTo>
                    <a:pt x="4704" y="264110"/>
                  </a:moveTo>
                  <a:lnTo>
                    <a:pt x="4704" y="261537"/>
                  </a:lnTo>
                </a:path>
                <a:path w="173990" h="294639">
                  <a:moveTo>
                    <a:pt x="4704" y="261537"/>
                  </a:moveTo>
                  <a:lnTo>
                    <a:pt x="4704" y="258965"/>
                  </a:lnTo>
                </a:path>
                <a:path w="173990" h="294639">
                  <a:moveTo>
                    <a:pt x="4704" y="258965"/>
                  </a:moveTo>
                  <a:lnTo>
                    <a:pt x="4704" y="256607"/>
                  </a:lnTo>
                </a:path>
                <a:path w="173990" h="294639">
                  <a:moveTo>
                    <a:pt x="4704" y="256607"/>
                  </a:moveTo>
                  <a:lnTo>
                    <a:pt x="4704" y="254034"/>
                  </a:lnTo>
                </a:path>
                <a:path w="173990" h="294639">
                  <a:moveTo>
                    <a:pt x="4704" y="254034"/>
                  </a:moveTo>
                  <a:lnTo>
                    <a:pt x="4704" y="251462"/>
                  </a:lnTo>
                </a:path>
                <a:path w="173990" h="294639">
                  <a:moveTo>
                    <a:pt x="4704" y="251462"/>
                  </a:moveTo>
                  <a:lnTo>
                    <a:pt x="4704" y="248889"/>
                  </a:lnTo>
                </a:path>
                <a:path w="173990" h="294639">
                  <a:moveTo>
                    <a:pt x="4704" y="248889"/>
                  </a:moveTo>
                  <a:lnTo>
                    <a:pt x="4704" y="246317"/>
                  </a:lnTo>
                </a:path>
                <a:path w="173990" h="294639">
                  <a:moveTo>
                    <a:pt x="4704" y="246317"/>
                  </a:moveTo>
                  <a:lnTo>
                    <a:pt x="4704" y="243744"/>
                  </a:lnTo>
                </a:path>
                <a:path w="173990" h="294639">
                  <a:moveTo>
                    <a:pt x="4704" y="243744"/>
                  </a:moveTo>
                  <a:lnTo>
                    <a:pt x="4704" y="241172"/>
                  </a:lnTo>
                </a:path>
                <a:path w="173990" h="294639">
                  <a:moveTo>
                    <a:pt x="4704" y="241172"/>
                  </a:moveTo>
                  <a:lnTo>
                    <a:pt x="4704" y="238813"/>
                  </a:lnTo>
                </a:path>
                <a:path w="173990" h="294639">
                  <a:moveTo>
                    <a:pt x="4704" y="238813"/>
                  </a:moveTo>
                  <a:lnTo>
                    <a:pt x="4704" y="236241"/>
                  </a:lnTo>
                </a:path>
                <a:path w="173990" h="294639">
                  <a:moveTo>
                    <a:pt x="4704" y="236241"/>
                  </a:moveTo>
                  <a:lnTo>
                    <a:pt x="4704" y="233668"/>
                  </a:lnTo>
                </a:path>
                <a:path w="173990" h="294639">
                  <a:moveTo>
                    <a:pt x="4704" y="233668"/>
                  </a:moveTo>
                  <a:lnTo>
                    <a:pt x="4704" y="231096"/>
                  </a:lnTo>
                </a:path>
                <a:path w="173990" h="294639">
                  <a:moveTo>
                    <a:pt x="4704" y="231096"/>
                  </a:moveTo>
                  <a:lnTo>
                    <a:pt x="4704" y="228523"/>
                  </a:lnTo>
                </a:path>
                <a:path w="173990" h="294639">
                  <a:moveTo>
                    <a:pt x="4704" y="228523"/>
                  </a:moveTo>
                  <a:lnTo>
                    <a:pt x="4704" y="225951"/>
                  </a:lnTo>
                </a:path>
                <a:path w="173990" h="294639">
                  <a:moveTo>
                    <a:pt x="4704" y="225951"/>
                  </a:moveTo>
                  <a:lnTo>
                    <a:pt x="4704" y="223378"/>
                  </a:lnTo>
                </a:path>
                <a:path w="173990" h="294639">
                  <a:moveTo>
                    <a:pt x="4704" y="223378"/>
                  </a:moveTo>
                  <a:lnTo>
                    <a:pt x="4704" y="220806"/>
                  </a:lnTo>
                </a:path>
                <a:path w="173990" h="294639">
                  <a:moveTo>
                    <a:pt x="4704" y="220806"/>
                  </a:moveTo>
                  <a:lnTo>
                    <a:pt x="4704" y="218448"/>
                  </a:lnTo>
                </a:path>
                <a:path w="173990" h="294639">
                  <a:moveTo>
                    <a:pt x="4704" y="218448"/>
                  </a:moveTo>
                  <a:lnTo>
                    <a:pt x="4704" y="215875"/>
                  </a:lnTo>
                </a:path>
                <a:path w="173990" h="294639">
                  <a:moveTo>
                    <a:pt x="4704" y="215875"/>
                  </a:moveTo>
                  <a:lnTo>
                    <a:pt x="4704" y="213303"/>
                  </a:lnTo>
                </a:path>
                <a:path w="173990" h="294639">
                  <a:moveTo>
                    <a:pt x="4704" y="213303"/>
                  </a:moveTo>
                  <a:lnTo>
                    <a:pt x="4704" y="210730"/>
                  </a:lnTo>
                </a:path>
                <a:path w="173990" h="294639">
                  <a:moveTo>
                    <a:pt x="4704" y="210730"/>
                  </a:moveTo>
                  <a:lnTo>
                    <a:pt x="4704" y="208158"/>
                  </a:lnTo>
                </a:path>
                <a:path w="173990" h="294639">
                  <a:moveTo>
                    <a:pt x="4704" y="208158"/>
                  </a:moveTo>
                  <a:lnTo>
                    <a:pt x="4704" y="205585"/>
                  </a:lnTo>
                </a:path>
                <a:path w="173990" h="294639">
                  <a:moveTo>
                    <a:pt x="4704" y="205585"/>
                  </a:moveTo>
                  <a:lnTo>
                    <a:pt x="4704" y="203013"/>
                  </a:lnTo>
                </a:path>
                <a:path w="173990" h="294639">
                  <a:moveTo>
                    <a:pt x="4704" y="203013"/>
                  </a:moveTo>
                  <a:lnTo>
                    <a:pt x="4704" y="200655"/>
                  </a:lnTo>
                </a:path>
                <a:path w="173990" h="294639">
                  <a:moveTo>
                    <a:pt x="4704" y="200655"/>
                  </a:moveTo>
                  <a:lnTo>
                    <a:pt x="4704" y="198082"/>
                  </a:lnTo>
                </a:path>
                <a:path w="173990" h="294639">
                  <a:moveTo>
                    <a:pt x="4704" y="198082"/>
                  </a:moveTo>
                  <a:lnTo>
                    <a:pt x="4704" y="195510"/>
                  </a:lnTo>
                </a:path>
                <a:path w="173990" h="294639">
                  <a:moveTo>
                    <a:pt x="4704" y="195510"/>
                  </a:moveTo>
                  <a:lnTo>
                    <a:pt x="4704" y="192937"/>
                  </a:lnTo>
                </a:path>
                <a:path w="173990" h="294639">
                  <a:moveTo>
                    <a:pt x="4704" y="192937"/>
                  </a:moveTo>
                  <a:lnTo>
                    <a:pt x="4704" y="190365"/>
                  </a:lnTo>
                </a:path>
                <a:path w="173990" h="294639">
                  <a:moveTo>
                    <a:pt x="4704" y="190365"/>
                  </a:moveTo>
                  <a:lnTo>
                    <a:pt x="4704" y="187792"/>
                  </a:lnTo>
                </a:path>
                <a:path w="173990" h="294639">
                  <a:moveTo>
                    <a:pt x="4704" y="187792"/>
                  </a:moveTo>
                  <a:lnTo>
                    <a:pt x="4704" y="185219"/>
                  </a:lnTo>
                </a:path>
                <a:path w="173990" h="294639">
                  <a:moveTo>
                    <a:pt x="4704" y="185219"/>
                  </a:moveTo>
                  <a:lnTo>
                    <a:pt x="4704" y="182647"/>
                  </a:lnTo>
                </a:path>
                <a:path w="173990" h="294639">
                  <a:moveTo>
                    <a:pt x="4704" y="182647"/>
                  </a:moveTo>
                  <a:lnTo>
                    <a:pt x="4704" y="180289"/>
                  </a:lnTo>
                </a:path>
                <a:path w="173990" h="294639">
                  <a:moveTo>
                    <a:pt x="4704" y="180289"/>
                  </a:moveTo>
                  <a:lnTo>
                    <a:pt x="4704" y="177716"/>
                  </a:lnTo>
                </a:path>
                <a:path w="173990" h="294639">
                  <a:moveTo>
                    <a:pt x="4704" y="177716"/>
                  </a:moveTo>
                  <a:lnTo>
                    <a:pt x="4704" y="175144"/>
                  </a:lnTo>
                </a:path>
                <a:path w="173990" h="294639">
                  <a:moveTo>
                    <a:pt x="4704" y="175144"/>
                  </a:moveTo>
                  <a:lnTo>
                    <a:pt x="4704" y="172571"/>
                  </a:lnTo>
                </a:path>
                <a:path w="173990" h="294639">
                  <a:moveTo>
                    <a:pt x="4704" y="172571"/>
                  </a:moveTo>
                  <a:lnTo>
                    <a:pt x="4704" y="169999"/>
                  </a:lnTo>
                </a:path>
                <a:path w="173990" h="294639">
                  <a:moveTo>
                    <a:pt x="4704" y="169999"/>
                  </a:moveTo>
                  <a:lnTo>
                    <a:pt x="4704" y="167426"/>
                  </a:lnTo>
                </a:path>
                <a:path w="173990" h="294639">
                  <a:moveTo>
                    <a:pt x="4704" y="167426"/>
                  </a:moveTo>
                  <a:lnTo>
                    <a:pt x="4704" y="164854"/>
                  </a:lnTo>
                </a:path>
                <a:path w="173990" h="294639">
                  <a:moveTo>
                    <a:pt x="4704" y="164854"/>
                  </a:moveTo>
                  <a:lnTo>
                    <a:pt x="4704" y="162281"/>
                  </a:lnTo>
                </a:path>
                <a:path w="173990" h="294639">
                  <a:moveTo>
                    <a:pt x="4704" y="162281"/>
                  </a:moveTo>
                  <a:lnTo>
                    <a:pt x="4704" y="159924"/>
                  </a:lnTo>
                </a:path>
                <a:path w="173990" h="294639">
                  <a:moveTo>
                    <a:pt x="4704" y="159924"/>
                  </a:moveTo>
                  <a:lnTo>
                    <a:pt x="4704" y="157351"/>
                  </a:lnTo>
                </a:path>
                <a:path w="173990" h="294639">
                  <a:moveTo>
                    <a:pt x="4704" y="157351"/>
                  </a:moveTo>
                  <a:lnTo>
                    <a:pt x="4704" y="154779"/>
                  </a:lnTo>
                </a:path>
                <a:path w="173990" h="294639">
                  <a:moveTo>
                    <a:pt x="4704" y="154779"/>
                  </a:moveTo>
                  <a:lnTo>
                    <a:pt x="4704" y="152206"/>
                  </a:lnTo>
                </a:path>
                <a:path w="173990" h="294639">
                  <a:moveTo>
                    <a:pt x="4704" y="152206"/>
                  </a:moveTo>
                  <a:lnTo>
                    <a:pt x="4704" y="149633"/>
                  </a:lnTo>
                </a:path>
                <a:path w="173990" h="294639">
                  <a:moveTo>
                    <a:pt x="4704" y="149633"/>
                  </a:moveTo>
                  <a:lnTo>
                    <a:pt x="4704" y="147061"/>
                  </a:lnTo>
                </a:path>
                <a:path w="173990" h="294639">
                  <a:moveTo>
                    <a:pt x="4704" y="147061"/>
                  </a:moveTo>
                  <a:lnTo>
                    <a:pt x="4704" y="144488"/>
                  </a:lnTo>
                </a:path>
                <a:path w="173990" h="294639">
                  <a:moveTo>
                    <a:pt x="4704" y="144488"/>
                  </a:moveTo>
                  <a:lnTo>
                    <a:pt x="4704" y="142130"/>
                  </a:lnTo>
                </a:path>
                <a:path w="173990" h="294639">
                  <a:moveTo>
                    <a:pt x="4704" y="142130"/>
                  </a:moveTo>
                  <a:lnTo>
                    <a:pt x="4704" y="139558"/>
                  </a:lnTo>
                </a:path>
                <a:path w="173990" h="294639">
                  <a:moveTo>
                    <a:pt x="4704" y="139558"/>
                  </a:moveTo>
                  <a:lnTo>
                    <a:pt x="4704" y="136985"/>
                  </a:lnTo>
                </a:path>
                <a:path w="173990" h="294639">
                  <a:moveTo>
                    <a:pt x="4704" y="136985"/>
                  </a:moveTo>
                  <a:lnTo>
                    <a:pt x="4704" y="134413"/>
                  </a:lnTo>
                </a:path>
                <a:path w="173990" h="294639">
                  <a:moveTo>
                    <a:pt x="4704" y="134413"/>
                  </a:moveTo>
                  <a:lnTo>
                    <a:pt x="4704" y="131840"/>
                  </a:lnTo>
                </a:path>
                <a:path w="173990" h="294639">
                  <a:moveTo>
                    <a:pt x="4704" y="131840"/>
                  </a:moveTo>
                  <a:lnTo>
                    <a:pt x="4704" y="129268"/>
                  </a:lnTo>
                </a:path>
                <a:path w="173990" h="294639">
                  <a:moveTo>
                    <a:pt x="4704" y="129268"/>
                  </a:moveTo>
                  <a:lnTo>
                    <a:pt x="4704" y="126695"/>
                  </a:lnTo>
                </a:path>
                <a:path w="173990" h="294639">
                  <a:moveTo>
                    <a:pt x="4704" y="126695"/>
                  </a:moveTo>
                  <a:lnTo>
                    <a:pt x="4704" y="124123"/>
                  </a:lnTo>
                </a:path>
                <a:path w="173990" h="294639">
                  <a:moveTo>
                    <a:pt x="4704" y="124123"/>
                  </a:moveTo>
                  <a:lnTo>
                    <a:pt x="4704" y="121764"/>
                  </a:lnTo>
                </a:path>
                <a:path w="173990" h="294639">
                  <a:moveTo>
                    <a:pt x="4704" y="121764"/>
                  </a:moveTo>
                  <a:lnTo>
                    <a:pt x="4704" y="119192"/>
                  </a:lnTo>
                </a:path>
                <a:path w="173990" h="294639">
                  <a:moveTo>
                    <a:pt x="4704" y="119192"/>
                  </a:moveTo>
                  <a:lnTo>
                    <a:pt x="4704" y="116619"/>
                  </a:lnTo>
                </a:path>
                <a:path w="173990" h="294639">
                  <a:moveTo>
                    <a:pt x="4704" y="116619"/>
                  </a:moveTo>
                  <a:lnTo>
                    <a:pt x="4704" y="114047"/>
                  </a:lnTo>
                </a:path>
                <a:path w="173990" h="294639">
                  <a:moveTo>
                    <a:pt x="4704" y="114047"/>
                  </a:moveTo>
                  <a:lnTo>
                    <a:pt x="4704" y="111474"/>
                  </a:lnTo>
                </a:path>
                <a:path w="173990" h="294639">
                  <a:moveTo>
                    <a:pt x="4704" y="111474"/>
                  </a:moveTo>
                  <a:lnTo>
                    <a:pt x="4704" y="108902"/>
                  </a:lnTo>
                </a:path>
                <a:path w="173990" h="294639">
                  <a:moveTo>
                    <a:pt x="4704" y="108902"/>
                  </a:moveTo>
                  <a:lnTo>
                    <a:pt x="4704" y="106329"/>
                  </a:lnTo>
                </a:path>
                <a:path w="173990" h="294639">
                  <a:moveTo>
                    <a:pt x="4704" y="106329"/>
                  </a:moveTo>
                  <a:lnTo>
                    <a:pt x="4704" y="103972"/>
                  </a:lnTo>
                </a:path>
                <a:path w="173990" h="294639">
                  <a:moveTo>
                    <a:pt x="4704" y="103972"/>
                  </a:moveTo>
                  <a:lnTo>
                    <a:pt x="4704" y="101399"/>
                  </a:lnTo>
                </a:path>
                <a:path w="173990" h="294639">
                  <a:moveTo>
                    <a:pt x="4704" y="101399"/>
                  </a:moveTo>
                  <a:lnTo>
                    <a:pt x="4704" y="98827"/>
                  </a:lnTo>
                </a:path>
                <a:path w="173990" h="294639">
                  <a:moveTo>
                    <a:pt x="4704" y="98827"/>
                  </a:moveTo>
                  <a:lnTo>
                    <a:pt x="4704" y="96254"/>
                  </a:lnTo>
                </a:path>
                <a:path w="173990" h="294639">
                  <a:moveTo>
                    <a:pt x="4704" y="96254"/>
                  </a:moveTo>
                  <a:lnTo>
                    <a:pt x="4704" y="93682"/>
                  </a:lnTo>
                </a:path>
                <a:path w="173990" h="294639">
                  <a:moveTo>
                    <a:pt x="4704" y="93682"/>
                  </a:moveTo>
                  <a:lnTo>
                    <a:pt x="4704" y="91109"/>
                  </a:lnTo>
                </a:path>
                <a:path w="173990" h="294639">
                  <a:moveTo>
                    <a:pt x="4704" y="91109"/>
                  </a:moveTo>
                  <a:lnTo>
                    <a:pt x="4704" y="88536"/>
                  </a:lnTo>
                </a:path>
                <a:path w="173990" h="294639">
                  <a:moveTo>
                    <a:pt x="4704" y="88536"/>
                  </a:moveTo>
                  <a:lnTo>
                    <a:pt x="4704" y="85964"/>
                  </a:lnTo>
                </a:path>
                <a:path w="173990" h="294639">
                  <a:moveTo>
                    <a:pt x="4704" y="85964"/>
                  </a:moveTo>
                  <a:lnTo>
                    <a:pt x="4704" y="83606"/>
                  </a:lnTo>
                </a:path>
                <a:path w="173990" h="294639">
                  <a:moveTo>
                    <a:pt x="4704" y="83606"/>
                  </a:moveTo>
                  <a:lnTo>
                    <a:pt x="4704" y="81033"/>
                  </a:lnTo>
                </a:path>
                <a:path w="173990" h="294639">
                  <a:moveTo>
                    <a:pt x="4704" y="81033"/>
                  </a:moveTo>
                  <a:lnTo>
                    <a:pt x="4704" y="78460"/>
                  </a:lnTo>
                </a:path>
                <a:path w="173990" h="294639">
                  <a:moveTo>
                    <a:pt x="4704" y="78460"/>
                  </a:moveTo>
                  <a:lnTo>
                    <a:pt x="4704" y="75888"/>
                  </a:lnTo>
                </a:path>
                <a:path w="173990" h="294639">
                  <a:moveTo>
                    <a:pt x="4704" y="75888"/>
                  </a:moveTo>
                  <a:lnTo>
                    <a:pt x="4704" y="73316"/>
                  </a:lnTo>
                </a:path>
                <a:path w="173990" h="294639">
                  <a:moveTo>
                    <a:pt x="4704" y="73316"/>
                  </a:moveTo>
                  <a:lnTo>
                    <a:pt x="4704" y="70743"/>
                  </a:lnTo>
                </a:path>
                <a:path w="173990" h="294639">
                  <a:moveTo>
                    <a:pt x="4704" y="70743"/>
                  </a:moveTo>
                  <a:lnTo>
                    <a:pt x="4704" y="68171"/>
                  </a:lnTo>
                </a:path>
                <a:path w="173990" h="294639">
                  <a:moveTo>
                    <a:pt x="4704" y="68171"/>
                  </a:moveTo>
                  <a:lnTo>
                    <a:pt x="4704" y="65598"/>
                  </a:lnTo>
                </a:path>
                <a:path w="173990" h="294639">
                  <a:moveTo>
                    <a:pt x="4704" y="65598"/>
                  </a:moveTo>
                  <a:lnTo>
                    <a:pt x="4704" y="63240"/>
                  </a:lnTo>
                </a:path>
                <a:path w="173990" h="294639">
                  <a:moveTo>
                    <a:pt x="4704" y="63240"/>
                  </a:moveTo>
                  <a:lnTo>
                    <a:pt x="4704" y="60668"/>
                  </a:lnTo>
                </a:path>
                <a:path w="173990" h="294639">
                  <a:moveTo>
                    <a:pt x="4704" y="60668"/>
                  </a:moveTo>
                  <a:lnTo>
                    <a:pt x="4704" y="58095"/>
                  </a:lnTo>
                </a:path>
                <a:path w="173990" h="294639">
                  <a:moveTo>
                    <a:pt x="4704" y="58095"/>
                  </a:moveTo>
                  <a:lnTo>
                    <a:pt x="4704" y="55523"/>
                  </a:lnTo>
                </a:path>
                <a:path w="173990" h="294639">
                  <a:moveTo>
                    <a:pt x="4704" y="55523"/>
                  </a:moveTo>
                  <a:lnTo>
                    <a:pt x="4704" y="52950"/>
                  </a:lnTo>
                </a:path>
                <a:path w="173990" h="294639">
                  <a:moveTo>
                    <a:pt x="4704" y="52950"/>
                  </a:moveTo>
                  <a:lnTo>
                    <a:pt x="4704" y="50377"/>
                  </a:lnTo>
                </a:path>
                <a:path w="173990" h="294639">
                  <a:moveTo>
                    <a:pt x="4704" y="50377"/>
                  </a:moveTo>
                  <a:lnTo>
                    <a:pt x="4704" y="47805"/>
                  </a:lnTo>
                </a:path>
                <a:path w="173990" h="294639">
                  <a:moveTo>
                    <a:pt x="4704" y="47805"/>
                  </a:moveTo>
                  <a:lnTo>
                    <a:pt x="4704" y="45447"/>
                  </a:lnTo>
                </a:path>
                <a:path w="173990" h="294639">
                  <a:moveTo>
                    <a:pt x="4704" y="45447"/>
                  </a:moveTo>
                  <a:lnTo>
                    <a:pt x="4704" y="42875"/>
                  </a:lnTo>
                </a:path>
                <a:path w="173990" h="294639">
                  <a:moveTo>
                    <a:pt x="4704" y="42875"/>
                  </a:moveTo>
                  <a:lnTo>
                    <a:pt x="4704" y="40302"/>
                  </a:lnTo>
                </a:path>
                <a:path w="173990" h="294639">
                  <a:moveTo>
                    <a:pt x="4704" y="40302"/>
                  </a:moveTo>
                  <a:lnTo>
                    <a:pt x="4704" y="37729"/>
                  </a:lnTo>
                </a:path>
                <a:path w="173990" h="294639">
                  <a:moveTo>
                    <a:pt x="4704" y="37729"/>
                  </a:moveTo>
                  <a:lnTo>
                    <a:pt x="4704" y="35157"/>
                  </a:lnTo>
                </a:path>
                <a:path w="173990" h="294639">
                  <a:moveTo>
                    <a:pt x="4704" y="35157"/>
                  </a:moveTo>
                  <a:lnTo>
                    <a:pt x="4704" y="32585"/>
                  </a:lnTo>
                </a:path>
                <a:path w="173990" h="294639">
                  <a:moveTo>
                    <a:pt x="4704" y="32585"/>
                  </a:moveTo>
                  <a:lnTo>
                    <a:pt x="4704" y="30012"/>
                  </a:lnTo>
                </a:path>
                <a:path w="173990" h="294639">
                  <a:moveTo>
                    <a:pt x="4704" y="30012"/>
                  </a:moveTo>
                  <a:lnTo>
                    <a:pt x="4704" y="27439"/>
                  </a:lnTo>
                </a:path>
                <a:path w="173990" h="294639">
                  <a:moveTo>
                    <a:pt x="4704" y="27439"/>
                  </a:moveTo>
                  <a:lnTo>
                    <a:pt x="4704" y="25081"/>
                  </a:lnTo>
                </a:path>
                <a:path w="173990" h="294639">
                  <a:moveTo>
                    <a:pt x="4704" y="25081"/>
                  </a:moveTo>
                  <a:lnTo>
                    <a:pt x="4704" y="22509"/>
                  </a:lnTo>
                </a:path>
                <a:path w="173990" h="294639">
                  <a:moveTo>
                    <a:pt x="4704" y="22509"/>
                  </a:moveTo>
                  <a:lnTo>
                    <a:pt x="4704" y="19936"/>
                  </a:lnTo>
                </a:path>
                <a:path w="173990" h="294639">
                  <a:moveTo>
                    <a:pt x="4704" y="19936"/>
                  </a:moveTo>
                  <a:lnTo>
                    <a:pt x="4704" y="17364"/>
                  </a:lnTo>
                </a:path>
                <a:path w="173990" h="294639">
                  <a:moveTo>
                    <a:pt x="4704" y="17364"/>
                  </a:moveTo>
                  <a:lnTo>
                    <a:pt x="4704" y="14791"/>
                  </a:lnTo>
                </a:path>
                <a:path w="173990" h="294639">
                  <a:moveTo>
                    <a:pt x="4704" y="14791"/>
                  </a:moveTo>
                  <a:lnTo>
                    <a:pt x="4704" y="12219"/>
                  </a:lnTo>
                </a:path>
                <a:path w="173990" h="294639">
                  <a:moveTo>
                    <a:pt x="4704" y="12219"/>
                  </a:moveTo>
                  <a:lnTo>
                    <a:pt x="4704" y="9646"/>
                  </a:lnTo>
                </a:path>
                <a:path w="173990" h="294639">
                  <a:moveTo>
                    <a:pt x="4704" y="9646"/>
                  </a:moveTo>
                  <a:lnTo>
                    <a:pt x="4704" y="7288"/>
                  </a:lnTo>
                </a:path>
                <a:path w="173990" h="294639">
                  <a:moveTo>
                    <a:pt x="4704" y="7288"/>
                  </a:moveTo>
                  <a:lnTo>
                    <a:pt x="4704" y="4716"/>
                  </a:lnTo>
                </a:path>
                <a:path w="173990" h="294639">
                  <a:moveTo>
                    <a:pt x="4704" y="4716"/>
                  </a:moveTo>
                  <a:lnTo>
                    <a:pt x="4704" y="2143"/>
                  </a:lnTo>
                </a:path>
                <a:path w="173990" h="294639">
                  <a:moveTo>
                    <a:pt x="4704" y="2143"/>
                  </a:moveTo>
                  <a:lnTo>
                    <a:pt x="4704" y="0"/>
                  </a:lnTo>
                </a:path>
                <a:path w="173990" h="294639">
                  <a:moveTo>
                    <a:pt x="4704" y="289620"/>
                  </a:moveTo>
                  <a:lnTo>
                    <a:pt x="0" y="289620"/>
                  </a:lnTo>
                </a:path>
                <a:path w="173990" h="294639">
                  <a:moveTo>
                    <a:pt x="4704" y="265610"/>
                  </a:moveTo>
                  <a:lnTo>
                    <a:pt x="0" y="265610"/>
                  </a:lnTo>
                </a:path>
                <a:path w="173990" h="294639">
                  <a:moveTo>
                    <a:pt x="4704" y="241386"/>
                  </a:moveTo>
                  <a:lnTo>
                    <a:pt x="0" y="241386"/>
                  </a:lnTo>
                </a:path>
                <a:path w="173990" h="294639">
                  <a:moveTo>
                    <a:pt x="4704" y="217162"/>
                  </a:moveTo>
                  <a:lnTo>
                    <a:pt x="0" y="217162"/>
                  </a:lnTo>
                </a:path>
                <a:path w="173990" h="294639">
                  <a:moveTo>
                    <a:pt x="4704" y="193151"/>
                  </a:moveTo>
                  <a:lnTo>
                    <a:pt x="0" y="193151"/>
                  </a:lnTo>
                </a:path>
                <a:path w="173990" h="294639">
                  <a:moveTo>
                    <a:pt x="4704" y="168927"/>
                  </a:moveTo>
                  <a:lnTo>
                    <a:pt x="0" y="168927"/>
                  </a:lnTo>
                </a:path>
                <a:path w="173990" h="294639">
                  <a:moveTo>
                    <a:pt x="4704" y="144917"/>
                  </a:moveTo>
                  <a:lnTo>
                    <a:pt x="0" y="144917"/>
                  </a:lnTo>
                </a:path>
                <a:path w="173990" h="294639">
                  <a:moveTo>
                    <a:pt x="4704" y="120693"/>
                  </a:moveTo>
                  <a:lnTo>
                    <a:pt x="0" y="120693"/>
                  </a:lnTo>
                </a:path>
                <a:path w="173990" h="294639">
                  <a:moveTo>
                    <a:pt x="4704" y="96468"/>
                  </a:moveTo>
                  <a:lnTo>
                    <a:pt x="0" y="96468"/>
                  </a:lnTo>
                </a:path>
                <a:path w="173990" h="294639">
                  <a:moveTo>
                    <a:pt x="4704" y="72458"/>
                  </a:moveTo>
                  <a:lnTo>
                    <a:pt x="0" y="72458"/>
                  </a:lnTo>
                </a:path>
                <a:path w="173990" h="294639">
                  <a:moveTo>
                    <a:pt x="4704" y="48234"/>
                  </a:moveTo>
                  <a:lnTo>
                    <a:pt x="0" y="48234"/>
                  </a:lnTo>
                </a:path>
                <a:path w="173990" h="294639">
                  <a:moveTo>
                    <a:pt x="4704" y="24224"/>
                  </a:moveTo>
                  <a:lnTo>
                    <a:pt x="0" y="24224"/>
                  </a:lnTo>
                </a:path>
                <a:path w="173990" h="294639">
                  <a:moveTo>
                    <a:pt x="4704" y="0"/>
                  </a:moveTo>
                  <a:lnTo>
                    <a:pt x="0" y="0"/>
                  </a:lnTo>
                </a:path>
              </a:pathLst>
            </a:custGeom>
            <a:ln w="3175">
              <a:solidFill>
                <a:srgbClr val="000000"/>
              </a:solidFill>
            </a:ln>
          </p:spPr>
          <p:txBody>
            <a:bodyPr wrap="square" lIns="0" tIns="0" rIns="0" bIns="0" rtlCol="0"/>
            <a:lstStyle/>
            <a:p>
              <a:endParaRPr/>
            </a:p>
          </p:txBody>
        </p:sp>
      </p:grpSp>
      <p:sp>
        <p:nvSpPr>
          <p:cNvPr id="644" name="object 644"/>
          <p:cNvSpPr txBox="1"/>
          <p:nvPr/>
        </p:nvSpPr>
        <p:spPr>
          <a:xfrm>
            <a:off x="7103404" y="5357410"/>
            <a:ext cx="38735" cy="339725"/>
          </a:xfrm>
          <a:prstGeom prst="rect">
            <a:avLst/>
          </a:prstGeom>
        </p:spPr>
        <p:txBody>
          <a:bodyPr vert="horz" wrap="square" lIns="0" tIns="6985" rIns="0" bIns="0" rtlCol="0">
            <a:spAutoFit/>
          </a:bodyPr>
          <a:lstStyle/>
          <a:p>
            <a:pPr>
              <a:lnSpc>
                <a:spcPct val="100000"/>
              </a:lnSpc>
              <a:spcBef>
                <a:spcPts val="55"/>
              </a:spcBef>
            </a:pPr>
            <a:endParaRPr sz="100">
              <a:latin typeface="Times New Roman"/>
              <a:cs typeface="Times New Roman"/>
            </a:endParaRPr>
          </a:p>
          <a:p>
            <a:pPr marL="12700">
              <a:lnSpc>
                <a:spcPct val="100000"/>
              </a:lnSpc>
            </a:pPr>
            <a:r>
              <a:rPr sz="100" b="1" spc="-25" dirty="0">
                <a:latin typeface="Arial"/>
                <a:cs typeface="Arial"/>
              </a:rPr>
              <a:t>04</a:t>
            </a:r>
            <a:endParaRPr sz="100">
              <a:latin typeface="Arial"/>
              <a:cs typeface="Arial"/>
            </a:endParaRPr>
          </a:p>
          <a:p>
            <a:pPr marL="12700">
              <a:lnSpc>
                <a:spcPct val="100000"/>
              </a:lnSpc>
              <a:spcBef>
                <a:spcPts val="70"/>
              </a:spcBef>
            </a:pPr>
            <a:r>
              <a:rPr sz="100" b="1" spc="-25" dirty="0">
                <a:latin typeface="Arial"/>
                <a:cs typeface="Arial"/>
              </a:rPr>
              <a:t>55</a:t>
            </a:r>
            <a:endParaRPr sz="100">
              <a:latin typeface="Arial"/>
              <a:cs typeface="Arial"/>
            </a:endParaRPr>
          </a:p>
          <a:p>
            <a:pPr marL="12700">
              <a:lnSpc>
                <a:spcPct val="100000"/>
              </a:lnSpc>
              <a:spcBef>
                <a:spcPts val="70"/>
              </a:spcBef>
            </a:pPr>
            <a:r>
              <a:rPr sz="100" b="1" spc="-25" dirty="0">
                <a:latin typeface="Arial"/>
                <a:cs typeface="Arial"/>
              </a:rPr>
              <a:t>54</a:t>
            </a:r>
            <a:endParaRPr sz="100">
              <a:latin typeface="Arial"/>
              <a:cs typeface="Arial"/>
            </a:endParaRPr>
          </a:p>
          <a:p>
            <a:pPr marL="12700">
              <a:lnSpc>
                <a:spcPct val="100000"/>
              </a:lnSpc>
              <a:spcBef>
                <a:spcPts val="70"/>
              </a:spcBef>
            </a:pPr>
            <a:r>
              <a:rPr sz="100" b="1" spc="-25" dirty="0">
                <a:latin typeface="Arial"/>
                <a:cs typeface="Arial"/>
              </a:rPr>
              <a:t>25</a:t>
            </a:r>
            <a:endParaRPr sz="100">
              <a:latin typeface="Arial"/>
              <a:cs typeface="Arial"/>
            </a:endParaRPr>
          </a:p>
          <a:p>
            <a:pPr marL="12700">
              <a:lnSpc>
                <a:spcPct val="100000"/>
              </a:lnSpc>
              <a:spcBef>
                <a:spcPts val="70"/>
              </a:spcBef>
            </a:pPr>
            <a:r>
              <a:rPr sz="100" b="1" spc="-25" dirty="0">
                <a:latin typeface="Arial"/>
                <a:cs typeface="Arial"/>
              </a:rPr>
              <a:t>24</a:t>
            </a:r>
            <a:endParaRPr sz="100">
              <a:latin typeface="Arial"/>
              <a:cs typeface="Arial"/>
            </a:endParaRPr>
          </a:p>
          <a:p>
            <a:pPr marL="12700">
              <a:lnSpc>
                <a:spcPct val="100000"/>
              </a:lnSpc>
              <a:spcBef>
                <a:spcPts val="70"/>
              </a:spcBef>
            </a:pP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2700" marR="5080" algn="just">
              <a:lnSpc>
                <a:spcPct val="158200"/>
              </a:lnSpc>
            </a:pPr>
            <a:r>
              <a:rPr sz="100" b="1" spc="-40" dirty="0">
                <a:latin typeface="Arial"/>
                <a:cs typeface="Arial"/>
              </a:rPr>
              <a:t>&amp;5</a:t>
            </a:r>
            <a:r>
              <a:rPr sz="100" b="1" spc="500" dirty="0">
                <a:latin typeface="Arial"/>
                <a:cs typeface="Arial"/>
              </a:rPr>
              <a:t> </a:t>
            </a:r>
            <a:r>
              <a:rPr sz="100" b="1" spc="-40" dirty="0">
                <a:latin typeface="Arial"/>
                <a:cs typeface="Arial"/>
              </a:rPr>
              <a:t>&amp;4</a:t>
            </a:r>
            <a:r>
              <a:rPr sz="100" b="1" spc="500" dirty="0">
                <a:latin typeface="Arial"/>
                <a:cs typeface="Arial"/>
              </a:rPr>
              <a:t> </a:t>
            </a: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9050">
              <a:lnSpc>
                <a:spcPct val="100000"/>
              </a:lnSpc>
              <a:spcBef>
                <a:spcPts val="70"/>
              </a:spcBef>
            </a:pPr>
            <a:r>
              <a:rPr sz="100" b="1" spc="-50" dirty="0">
                <a:latin typeface="Arial"/>
                <a:cs typeface="Arial"/>
              </a:rPr>
              <a:t>5</a:t>
            </a:r>
            <a:endParaRPr sz="100">
              <a:latin typeface="Arial"/>
              <a:cs typeface="Arial"/>
            </a:endParaRPr>
          </a:p>
          <a:p>
            <a:pPr marL="19050">
              <a:lnSpc>
                <a:spcPct val="100000"/>
              </a:lnSpc>
              <a:spcBef>
                <a:spcPts val="70"/>
              </a:spcBef>
            </a:pPr>
            <a:r>
              <a:rPr sz="100" b="1" spc="-50" dirty="0">
                <a:latin typeface="Arial"/>
                <a:cs typeface="Arial"/>
              </a:rPr>
              <a:t>4</a:t>
            </a:r>
            <a:endParaRPr sz="100">
              <a:latin typeface="Arial"/>
              <a:cs typeface="Arial"/>
            </a:endParaRPr>
          </a:p>
        </p:txBody>
      </p:sp>
      <p:sp>
        <p:nvSpPr>
          <p:cNvPr id="645" name="object 645"/>
          <p:cNvSpPr/>
          <p:nvPr/>
        </p:nvSpPr>
        <p:spPr>
          <a:xfrm>
            <a:off x="7065836" y="5370944"/>
            <a:ext cx="551815" cy="254000"/>
          </a:xfrm>
          <a:custGeom>
            <a:avLst/>
            <a:gdLst/>
            <a:ahLst/>
            <a:cxnLst/>
            <a:rect l="l" t="t" r="r" b="b"/>
            <a:pathLst>
              <a:path w="551815" h="254000">
                <a:moveTo>
                  <a:pt x="43230" y="99695"/>
                </a:moveTo>
                <a:lnTo>
                  <a:pt x="0" y="99695"/>
                </a:lnTo>
                <a:lnTo>
                  <a:pt x="0" y="253606"/>
                </a:lnTo>
                <a:lnTo>
                  <a:pt x="43230" y="253606"/>
                </a:lnTo>
                <a:lnTo>
                  <a:pt x="43230" y="99695"/>
                </a:lnTo>
                <a:close/>
              </a:path>
              <a:path w="551815" h="254000">
                <a:moveTo>
                  <a:pt x="551662" y="0"/>
                </a:moveTo>
                <a:lnTo>
                  <a:pt x="378726" y="0"/>
                </a:lnTo>
                <a:lnTo>
                  <a:pt x="378726" y="73748"/>
                </a:lnTo>
                <a:lnTo>
                  <a:pt x="551662" y="73748"/>
                </a:lnTo>
                <a:lnTo>
                  <a:pt x="551662" y="0"/>
                </a:lnTo>
                <a:close/>
              </a:path>
            </a:pathLst>
          </a:custGeom>
          <a:solidFill>
            <a:srgbClr val="FFFFFF"/>
          </a:solidFill>
        </p:spPr>
        <p:txBody>
          <a:bodyPr wrap="square" lIns="0" tIns="0" rIns="0" bIns="0" rtlCol="0"/>
          <a:lstStyle/>
          <a:p>
            <a:endParaRPr/>
          </a:p>
        </p:txBody>
      </p:sp>
      <p:sp>
        <p:nvSpPr>
          <p:cNvPr id="646" name="object 646"/>
          <p:cNvSpPr txBox="1"/>
          <p:nvPr/>
        </p:nvSpPr>
        <p:spPr>
          <a:xfrm>
            <a:off x="7065173" y="5485824"/>
            <a:ext cx="52705" cy="121920"/>
          </a:xfrm>
          <a:prstGeom prst="rect">
            <a:avLst/>
          </a:prstGeom>
        </p:spPr>
        <p:txBody>
          <a:bodyPr vert="vert270" wrap="square" lIns="0" tIns="10795" rIns="0" bIns="0" rtlCol="0">
            <a:spAutoFit/>
          </a:bodyPr>
          <a:lstStyle/>
          <a:p>
            <a:pPr marL="12700">
              <a:lnSpc>
                <a:spcPct val="100000"/>
              </a:lnSpc>
              <a:spcBef>
                <a:spcPts val="85"/>
              </a:spcBef>
            </a:pPr>
            <a:r>
              <a:rPr sz="300" b="1" spc="-37" baseline="13888" dirty="0">
                <a:latin typeface="Arial"/>
                <a:cs typeface="Arial"/>
              </a:rPr>
              <a:t>Mfi</a:t>
            </a:r>
            <a:r>
              <a:rPr sz="100" b="1" i="1" spc="-25" dirty="0">
                <a:latin typeface="Arial"/>
                <a:cs typeface="Arial"/>
              </a:rPr>
              <a:t>07</a:t>
            </a:r>
            <a:r>
              <a:rPr sz="300" b="1" spc="-37" baseline="13888" dirty="0">
                <a:latin typeface="Arial"/>
                <a:cs typeface="Arial"/>
              </a:rPr>
              <a:t>r</a:t>
            </a:r>
            <a:r>
              <a:rPr sz="100" b="1" i="1" spc="-25" dirty="0">
                <a:latin typeface="Arial"/>
                <a:cs typeface="Arial"/>
              </a:rPr>
              <a:t>81</a:t>
            </a:r>
            <a:r>
              <a:rPr sz="300" b="1" spc="-37" baseline="13888" dirty="0">
                <a:latin typeface="Arial"/>
                <a:cs typeface="Arial"/>
              </a:rPr>
              <a:t>a</a:t>
            </a:r>
            <a:r>
              <a:rPr sz="100" b="1" i="1" spc="-25" dirty="0">
                <a:latin typeface="Arial"/>
                <a:cs typeface="Arial"/>
              </a:rPr>
              <a:t>9</a:t>
            </a:r>
            <a:r>
              <a:rPr sz="300" b="1" spc="-37" baseline="13888" dirty="0">
                <a:latin typeface="Arial"/>
                <a:cs typeface="Arial"/>
              </a:rPr>
              <a:t>ti</a:t>
            </a:r>
            <a:r>
              <a:rPr sz="100" b="1" i="1" spc="-25" dirty="0">
                <a:latin typeface="Arial"/>
                <a:cs typeface="Arial"/>
              </a:rPr>
              <a:t>-</a:t>
            </a:r>
            <a:r>
              <a:rPr sz="100" b="1" i="1" spc="-40" dirty="0">
                <a:latin typeface="Arial"/>
                <a:cs typeface="Arial"/>
              </a:rPr>
              <a:t>+&amp;</a:t>
            </a:r>
            <a:r>
              <a:rPr sz="300" b="1" spc="-60" baseline="13888" dirty="0">
                <a:latin typeface="Arial"/>
                <a:cs typeface="Arial"/>
              </a:rPr>
              <a:t>o</a:t>
            </a:r>
            <a:r>
              <a:rPr sz="100" b="1" i="1" spc="-40" dirty="0">
                <a:latin typeface="Arial"/>
                <a:cs typeface="Arial"/>
              </a:rPr>
              <a:t>)</a:t>
            </a:r>
            <a:endParaRPr sz="100">
              <a:latin typeface="Arial"/>
              <a:cs typeface="Arial"/>
            </a:endParaRPr>
          </a:p>
        </p:txBody>
      </p:sp>
      <p:grpSp>
        <p:nvGrpSpPr>
          <p:cNvPr id="647" name="object 647"/>
          <p:cNvGrpSpPr/>
          <p:nvPr/>
        </p:nvGrpSpPr>
        <p:grpSpPr>
          <a:xfrm>
            <a:off x="7366000" y="5816600"/>
            <a:ext cx="838200" cy="469900"/>
            <a:chOff x="7366000" y="5816600"/>
            <a:chExt cx="838200" cy="469900"/>
          </a:xfrm>
        </p:grpSpPr>
        <p:pic>
          <p:nvPicPr>
            <p:cNvPr id="648" name="object 648"/>
            <p:cNvPicPr/>
            <p:nvPr/>
          </p:nvPicPr>
          <p:blipFill>
            <a:blip r:embed="rId64" cstate="print"/>
            <a:stretch>
              <a:fillRect/>
            </a:stretch>
          </p:blipFill>
          <p:spPr>
            <a:xfrm>
              <a:off x="7366000" y="5816600"/>
              <a:ext cx="838200" cy="469900"/>
            </a:xfrm>
            <a:prstGeom prst="rect">
              <a:avLst/>
            </a:prstGeom>
          </p:spPr>
        </p:pic>
        <p:sp>
          <p:nvSpPr>
            <p:cNvPr id="649" name="object 649"/>
            <p:cNvSpPr/>
            <p:nvPr/>
          </p:nvSpPr>
          <p:spPr>
            <a:xfrm>
              <a:off x="7376253" y="5817182"/>
              <a:ext cx="823594" cy="459105"/>
            </a:xfrm>
            <a:custGeom>
              <a:avLst/>
              <a:gdLst/>
              <a:ahLst/>
              <a:cxnLst/>
              <a:rect l="l" t="t" r="r" b="b"/>
              <a:pathLst>
                <a:path w="823595" h="459104">
                  <a:moveTo>
                    <a:pt x="823172" y="0"/>
                  </a:moveTo>
                  <a:lnTo>
                    <a:pt x="0" y="0"/>
                  </a:lnTo>
                  <a:lnTo>
                    <a:pt x="0" y="458653"/>
                  </a:lnTo>
                  <a:lnTo>
                    <a:pt x="823172" y="458653"/>
                  </a:lnTo>
                  <a:lnTo>
                    <a:pt x="823172" y="0"/>
                  </a:lnTo>
                  <a:close/>
                </a:path>
              </a:pathLst>
            </a:custGeom>
            <a:solidFill>
              <a:srgbClr val="FFFFFF"/>
            </a:solidFill>
          </p:spPr>
          <p:txBody>
            <a:bodyPr wrap="square" lIns="0" tIns="0" rIns="0" bIns="0" rtlCol="0"/>
            <a:lstStyle/>
            <a:p>
              <a:endParaRPr/>
            </a:p>
          </p:txBody>
        </p:sp>
        <p:pic>
          <p:nvPicPr>
            <p:cNvPr id="650" name="object 650"/>
            <p:cNvPicPr/>
            <p:nvPr/>
          </p:nvPicPr>
          <p:blipFill>
            <a:blip r:embed="rId65" cstate="print"/>
            <a:stretch>
              <a:fillRect/>
            </a:stretch>
          </p:blipFill>
          <p:spPr>
            <a:xfrm>
              <a:off x="7518023" y="5995662"/>
              <a:ext cx="95863" cy="232938"/>
            </a:xfrm>
            <a:prstGeom prst="rect">
              <a:avLst/>
            </a:prstGeom>
          </p:spPr>
        </p:pic>
        <p:sp>
          <p:nvSpPr>
            <p:cNvPr id="651" name="object 651"/>
            <p:cNvSpPr/>
            <p:nvPr/>
          </p:nvSpPr>
          <p:spPr>
            <a:xfrm>
              <a:off x="7889209" y="5968598"/>
              <a:ext cx="92710" cy="259079"/>
            </a:xfrm>
            <a:custGeom>
              <a:avLst/>
              <a:gdLst/>
              <a:ahLst/>
              <a:cxnLst/>
              <a:rect l="l" t="t" r="r" b="b"/>
              <a:pathLst>
                <a:path w="92709" h="259079">
                  <a:moveTo>
                    <a:pt x="92328" y="0"/>
                  </a:moveTo>
                  <a:lnTo>
                    <a:pt x="0" y="0"/>
                  </a:lnTo>
                  <a:lnTo>
                    <a:pt x="0" y="258959"/>
                  </a:lnTo>
                  <a:lnTo>
                    <a:pt x="92328" y="258959"/>
                  </a:lnTo>
                  <a:lnTo>
                    <a:pt x="92328" y="0"/>
                  </a:lnTo>
                  <a:close/>
                </a:path>
              </a:pathLst>
            </a:custGeom>
            <a:solidFill>
              <a:srgbClr val="D4D4D4"/>
            </a:solidFill>
          </p:spPr>
          <p:txBody>
            <a:bodyPr wrap="square" lIns="0" tIns="0" rIns="0" bIns="0" rtlCol="0"/>
            <a:lstStyle/>
            <a:p>
              <a:endParaRPr/>
            </a:p>
          </p:txBody>
        </p:sp>
        <p:pic>
          <p:nvPicPr>
            <p:cNvPr id="652" name="object 652"/>
            <p:cNvPicPr/>
            <p:nvPr/>
          </p:nvPicPr>
          <p:blipFill>
            <a:blip r:embed="rId66" cstate="print"/>
            <a:stretch>
              <a:fillRect/>
            </a:stretch>
          </p:blipFill>
          <p:spPr>
            <a:xfrm>
              <a:off x="7887338" y="5968600"/>
              <a:ext cx="92951" cy="259999"/>
            </a:xfrm>
            <a:prstGeom prst="rect">
              <a:avLst/>
            </a:prstGeom>
          </p:spPr>
        </p:pic>
        <p:sp>
          <p:nvSpPr>
            <p:cNvPr id="653" name="object 653"/>
            <p:cNvSpPr/>
            <p:nvPr/>
          </p:nvSpPr>
          <p:spPr>
            <a:xfrm>
              <a:off x="7889210" y="5968600"/>
              <a:ext cx="0" cy="258445"/>
            </a:xfrm>
            <a:custGeom>
              <a:avLst/>
              <a:gdLst/>
              <a:ahLst/>
              <a:cxnLst/>
              <a:rect l="l" t="t" r="r" b="b"/>
              <a:pathLst>
                <a:path h="258445">
                  <a:moveTo>
                    <a:pt x="0" y="258126"/>
                  </a:moveTo>
                  <a:lnTo>
                    <a:pt x="0" y="0"/>
                  </a:lnTo>
                </a:path>
              </a:pathLst>
            </a:custGeom>
            <a:ln w="3746">
              <a:solidFill>
                <a:srgbClr val="000000"/>
              </a:solidFill>
            </a:ln>
          </p:spPr>
          <p:txBody>
            <a:bodyPr wrap="square" lIns="0" tIns="0" rIns="0" bIns="0" rtlCol="0"/>
            <a:lstStyle/>
            <a:p>
              <a:endParaRPr/>
            </a:p>
          </p:txBody>
        </p:sp>
        <p:sp>
          <p:nvSpPr>
            <p:cNvPr id="654" name="object 654"/>
            <p:cNvSpPr/>
            <p:nvPr/>
          </p:nvSpPr>
          <p:spPr>
            <a:xfrm>
              <a:off x="7889210" y="5968600"/>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55" name="object 655"/>
            <p:cNvSpPr/>
            <p:nvPr/>
          </p:nvSpPr>
          <p:spPr>
            <a:xfrm>
              <a:off x="7981330" y="5968600"/>
              <a:ext cx="0" cy="258445"/>
            </a:xfrm>
            <a:custGeom>
              <a:avLst/>
              <a:gdLst/>
              <a:ahLst/>
              <a:cxnLst/>
              <a:rect l="l" t="t" r="r" b="b"/>
              <a:pathLst>
                <a:path h="258445">
                  <a:moveTo>
                    <a:pt x="0" y="0"/>
                  </a:moveTo>
                  <a:lnTo>
                    <a:pt x="0" y="258126"/>
                  </a:lnTo>
                </a:path>
              </a:pathLst>
            </a:custGeom>
            <a:ln w="3746">
              <a:solidFill>
                <a:srgbClr val="000000"/>
              </a:solidFill>
            </a:ln>
          </p:spPr>
          <p:txBody>
            <a:bodyPr wrap="square" lIns="0" tIns="0" rIns="0" bIns="0" rtlCol="0"/>
            <a:lstStyle/>
            <a:p>
              <a:endParaRPr/>
            </a:p>
          </p:txBody>
        </p:sp>
        <p:sp>
          <p:nvSpPr>
            <p:cNvPr id="656" name="object 656"/>
            <p:cNvSpPr/>
            <p:nvPr/>
          </p:nvSpPr>
          <p:spPr>
            <a:xfrm>
              <a:off x="7912292" y="5965477"/>
              <a:ext cx="46355" cy="3175"/>
            </a:xfrm>
            <a:custGeom>
              <a:avLst/>
              <a:gdLst/>
              <a:ahLst/>
              <a:cxnLst/>
              <a:rect l="l" t="t" r="r" b="b"/>
              <a:pathLst>
                <a:path w="46354" h="3175">
                  <a:moveTo>
                    <a:pt x="0" y="0"/>
                  </a:moveTo>
                  <a:lnTo>
                    <a:pt x="46164" y="0"/>
                  </a:lnTo>
                </a:path>
                <a:path w="46354" h="3175">
                  <a:moveTo>
                    <a:pt x="46164" y="0"/>
                  </a:moveTo>
                  <a:lnTo>
                    <a:pt x="0" y="0"/>
                  </a:lnTo>
                </a:path>
                <a:path w="46354" h="3175">
                  <a:moveTo>
                    <a:pt x="23082" y="0"/>
                  </a:moveTo>
                  <a:lnTo>
                    <a:pt x="23082" y="3122"/>
                  </a:lnTo>
                </a:path>
              </a:pathLst>
            </a:custGeom>
            <a:ln w="3175">
              <a:solidFill>
                <a:srgbClr val="000000"/>
              </a:solidFill>
            </a:ln>
          </p:spPr>
          <p:txBody>
            <a:bodyPr wrap="square" lIns="0" tIns="0" rIns="0" bIns="0" rtlCol="0"/>
            <a:lstStyle/>
            <a:p>
              <a:endParaRPr/>
            </a:p>
          </p:txBody>
        </p:sp>
        <p:pic>
          <p:nvPicPr>
            <p:cNvPr id="657" name="object 657"/>
            <p:cNvPicPr/>
            <p:nvPr/>
          </p:nvPicPr>
          <p:blipFill>
            <a:blip r:embed="rId67" cstate="print"/>
            <a:stretch>
              <a:fillRect/>
            </a:stretch>
          </p:blipFill>
          <p:spPr>
            <a:xfrm>
              <a:off x="7656516" y="6018352"/>
              <a:ext cx="95863" cy="210247"/>
            </a:xfrm>
            <a:prstGeom prst="rect">
              <a:avLst/>
            </a:prstGeom>
          </p:spPr>
        </p:pic>
        <p:sp>
          <p:nvSpPr>
            <p:cNvPr id="658" name="object 658"/>
            <p:cNvSpPr/>
            <p:nvPr/>
          </p:nvSpPr>
          <p:spPr>
            <a:xfrm>
              <a:off x="8027703" y="5898863"/>
              <a:ext cx="92710" cy="328930"/>
            </a:xfrm>
            <a:custGeom>
              <a:avLst/>
              <a:gdLst/>
              <a:ahLst/>
              <a:cxnLst/>
              <a:rect l="l" t="t" r="r" b="b"/>
              <a:pathLst>
                <a:path w="92709" h="328929">
                  <a:moveTo>
                    <a:pt x="92328" y="0"/>
                  </a:moveTo>
                  <a:lnTo>
                    <a:pt x="0" y="0"/>
                  </a:lnTo>
                  <a:lnTo>
                    <a:pt x="0" y="328694"/>
                  </a:lnTo>
                  <a:lnTo>
                    <a:pt x="92328" y="328694"/>
                  </a:lnTo>
                  <a:lnTo>
                    <a:pt x="92328" y="0"/>
                  </a:lnTo>
                  <a:close/>
                </a:path>
              </a:pathLst>
            </a:custGeom>
            <a:solidFill>
              <a:srgbClr val="A0A0A4"/>
            </a:solidFill>
          </p:spPr>
          <p:txBody>
            <a:bodyPr wrap="square" lIns="0" tIns="0" rIns="0" bIns="0" rtlCol="0"/>
            <a:lstStyle/>
            <a:p>
              <a:endParaRPr/>
            </a:p>
          </p:txBody>
        </p:sp>
        <p:pic>
          <p:nvPicPr>
            <p:cNvPr id="659" name="object 659"/>
            <p:cNvPicPr/>
            <p:nvPr/>
          </p:nvPicPr>
          <p:blipFill>
            <a:blip r:embed="rId68" cstate="print"/>
            <a:stretch>
              <a:fillRect/>
            </a:stretch>
          </p:blipFill>
          <p:spPr>
            <a:xfrm>
              <a:off x="8025831" y="5898863"/>
              <a:ext cx="92952" cy="329736"/>
            </a:xfrm>
            <a:prstGeom prst="rect">
              <a:avLst/>
            </a:prstGeom>
          </p:spPr>
        </p:pic>
        <p:sp>
          <p:nvSpPr>
            <p:cNvPr id="660" name="object 660"/>
            <p:cNvSpPr/>
            <p:nvPr/>
          </p:nvSpPr>
          <p:spPr>
            <a:xfrm>
              <a:off x="8027703" y="5898864"/>
              <a:ext cx="0" cy="328295"/>
            </a:xfrm>
            <a:custGeom>
              <a:avLst/>
              <a:gdLst/>
              <a:ahLst/>
              <a:cxnLst/>
              <a:rect l="l" t="t" r="r" b="b"/>
              <a:pathLst>
                <a:path h="328295">
                  <a:moveTo>
                    <a:pt x="0" y="327861"/>
                  </a:moveTo>
                  <a:lnTo>
                    <a:pt x="0" y="0"/>
                  </a:lnTo>
                </a:path>
              </a:pathLst>
            </a:custGeom>
            <a:ln w="3746">
              <a:solidFill>
                <a:srgbClr val="000000"/>
              </a:solidFill>
            </a:ln>
          </p:spPr>
          <p:txBody>
            <a:bodyPr wrap="square" lIns="0" tIns="0" rIns="0" bIns="0" rtlCol="0"/>
            <a:lstStyle/>
            <a:p>
              <a:endParaRPr/>
            </a:p>
          </p:txBody>
        </p:sp>
        <p:sp>
          <p:nvSpPr>
            <p:cNvPr id="661" name="object 661"/>
            <p:cNvSpPr/>
            <p:nvPr/>
          </p:nvSpPr>
          <p:spPr>
            <a:xfrm>
              <a:off x="8027703" y="5898864"/>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62" name="object 662"/>
            <p:cNvSpPr/>
            <p:nvPr/>
          </p:nvSpPr>
          <p:spPr>
            <a:xfrm>
              <a:off x="8119823" y="5898864"/>
              <a:ext cx="0" cy="328295"/>
            </a:xfrm>
            <a:custGeom>
              <a:avLst/>
              <a:gdLst/>
              <a:ahLst/>
              <a:cxnLst/>
              <a:rect l="l" t="t" r="r" b="b"/>
              <a:pathLst>
                <a:path h="328295">
                  <a:moveTo>
                    <a:pt x="0" y="0"/>
                  </a:moveTo>
                  <a:lnTo>
                    <a:pt x="0" y="327861"/>
                  </a:lnTo>
                </a:path>
              </a:pathLst>
            </a:custGeom>
            <a:ln w="3746">
              <a:solidFill>
                <a:srgbClr val="000000"/>
              </a:solidFill>
            </a:ln>
          </p:spPr>
          <p:txBody>
            <a:bodyPr wrap="square" lIns="0" tIns="0" rIns="0" bIns="0" rtlCol="0"/>
            <a:lstStyle/>
            <a:p>
              <a:endParaRPr/>
            </a:p>
          </p:txBody>
        </p:sp>
        <p:sp>
          <p:nvSpPr>
            <p:cNvPr id="663" name="object 663"/>
            <p:cNvSpPr/>
            <p:nvPr/>
          </p:nvSpPr>
          <p:spPr>
            <a:xfrm>
              <a:off x="8050785" y="5890746"/>
              <a:ext cx="46355" cy="8255"/>
            </a:xfrm>
            <a:custGeom>
              <a:avLst/>
              <a:gdLst/>
              <a:ahLst/>
              <a:cxnLst/>
              <a:rect l="l" t="t" r="r" b="b"/>
              <a:pathLst>
                <a:path w="46354" h="8254">
                  <a:moveTo>
                    <a:pt x="0" y="0"/>
                  </a:moveTo>
                  <a:lnTo>
                    <a:pt x="46164" y="0"/>
                  </a:lnTo>
                </a:path>
                <a:path w="46354" h="8254">
                  <a:moveTo>
                    <a:pt x="46164" y="0"/>
                  </a:moveTo>
                  <a:lnTo>
                    <a:pt x="0" y="0"/>
                  </a:lnTo>
                </a:path>
                <a:path w="46354" h="8254">
                  <a:moveTo>
                    <a:pt x="23082" y="0"/>
                  </a:moveTo>
                  <a:lnTo>
                    <a:pt x="23082" y="8118"/>
                  </a:lnTo>
                </a:path>
              </a:pathLst>
            </a:custGeom>
            <a:ln w="3175">
              <a:solidFill>
                <a:srgbClr val="000000"/>
              </a:solidFill>
            </a:ln>
          </p:spPr>
          <p:txBody>
            <a:bodyPr wrap="square" lIns="0" tIns="0" rIns="0" bIns="0" rtlCol="0"/>
            <a:lstStyle/>
            <a:p>
              <a:endParaRPr/>
            </a:p>
          </p:txBody>
        </p:sp>
        <p:sp>
          <p:nvSpPr>
            <p:cNvPr id="664" name="object 664"/>
            <p:cNvSpPr/>
            <p:nvPr/>
          </p:nvSpPr>
          <p:spPr>
            <a:xfrm>
              <a:off x="7450648" y="6227558"/>
              <a:ext cx="739140" cy="7620"/>
            </a:xfrm>
            <a:custGeom>
              <a:avLst/>
              <a:gdLst/>
              <a:ahLst/>
              <a:cxnLst/>
              <a:rect l="l" t="t" r="r" b="b"/>
              <a:pathLst>
                <a:path w="739140" h="7620">
                  <a:moveTo>
                    <a:pt x="0" y="0"/>
                  </a:moveTo>
                  <a:lnTo>
                    <a:pt x="3743" y="0"/>
                  </a:lnTo>
                </a:path>
                <a:path w="739140" h="7620">
                  <a:moveTo>
                    <a:pt x="3743" y="0"/>
                  </a:moveTo>
                  <a:lnTo>
                    <a:pt x="7486" y="0"/>
                  </a:lnTo>
                </a:path>
                <a:path w="739140" h="7620">
                  <a:moveTo>
                    <a:pt x="7486" y="0"/>
                  </a:moveTo>
                  <a:lnTo>
                    <a:pt x="11229" y="0"/>
                  </a:lnTo>
                </a:path>
                <a:path w="739140" h="7620">
                  <a:moveTo>
                    <a:pt x="11229" y="0"/>
                  </a:moveTo>
                  <a:lnTo>
                    <a:pt x="14972" y="0"/>
                  </a:lnTo>
                </a:path>
                <a:path w="739140" h="7620">
                  <a:moveTo>
                    <a:pt x="14972" y="0"/>
                  </a:moveTo>
                  <a:lnTo>
                    <a:pt x="18715" y="0"/>
                  </a:lnTo>
                </a:path>
                <a:path w="739140" h="7620">
                  <a:moveTo>
                    <a:pt x="18715" y="0"/>
                  </a:moveTo>
                  <a:lnTo>
                    <a:pt x="22458" y="0"/>
                  </a:lnTo>
                </a:path>
                <a:path w="739140" h="7620">
                  <a:moveTo>
                    <a:pt x="22458" y="0"/>
                  </a:moveTo>
                  <a:lnTo>
                    <a:pt x="26201" y="0"/>
                  </a:lnTo>
                </a:path>
                <a:path w="739140" h="7620">
                  <a:moveTo>
                    <a:pt x="26201" y="0"/>
                  </a:moveTo>
                  <a:lnTo>
                    <a:pt x="29944" y="0"/>
                  </a:lnTo>
                </a:path>
                <a:path w="739140" h="7620">
                  <a:moveTo>
                    <a:pt x="29944" y="0"/>
                  </a:moveTo>
                  <a:lnTo>
                    <a:pt x="33687" y="0"/>
                  </a:lnTo>
                </a:path>
                <a:path w="739140" h="7620">
                  <a:moveTo>
                    <a:pt x="33687" y="0"/>
                  </a:moveTo>
                  <a:lnTo>
                    <a:pt x="37430" y="0"/>
                  </a:lnTo>
                </a:path>
                <a:path w="739140" h="7620">
                  <a:moveTo>
                    <a:pt x="37430" y="0"/>
                  </a:moveTo>
                  <a:lnTo>
                    <a:pt x="41173" y="0"/>
                  </a:lnTo>
                </a:path>
                <a:path w="739140" h="7620">
                  <a:moveTo>
                    <a:pt x="41173" y="0"/>
                  </a:moveTo>
                  <a:lnTo>
                    <a:pt x="44916" y="0"/>
                  </a:lnTo>
                </a:path>
                <a:path w="739140" h="7620">
                  <a:moveTo>
                    <a:pt x="44916" y="0"/>
                  </a:moveTo>
                  <a:lnTo>
                    <a:pt x="48659" y="0"/>
                  </a:lnTo>
                </a:path>
                <a:path w="739140" h="7620">
                  <a:moveTo>
                    <a:pt x="48659" y="0"/>
                  </a:moveTo>
                  <a:lnTo>
                    <a:pt x="52402" y="0"/>
                  </a:lnTo>
                </a:path>
                <a:path w="739140" h="7620">
                  <a:moveTo>
                    <a:pt x="52402" y="0"/>
                  </a:moveTo>
                  <a:lnTo>
                    <a:pt x="56145" y="0"/>
                  </a:lnTo>
                </a:path>
                <a:path w="739140" h="7620">
                  <a:moveTo>
                    <a:pt x="56145" y="0"/>
                  </a:moveTo>
                  <a:lnTo>
                    <a:pt x="59888" y="0"/>
                  </a:lnTo>
                </a:path>
                <a:path w="739140" h="7620">
                  <a:moveTo>
                    <a:pt x="59888" y="0"/>
                  </a:moveTo>
                  <a:lnTo>
                    <a:pt x="63631" y="0"/>
                  </a:lnTo>
                </a:path>
                <a:path w="739140" h="7620">
                  <a:moveTo>
                    <a:pt x="63631" y="0"/>
                  </a:moveTo>
                  <a:lnTo>
                    <a:pt x="67374" y="0"/>
                  </a:lnTo>
                </a:path>
                <a:path w="739140" h="7620">
                  <a:moveTo>
                    <a:pt x="67374" y="0"/>
                  </a:moveTo>
                  <a:lnTo>
                    <a:pt x="71118" y="0"/>
                  </a:lnTo>
                </a:path>
                <a:path w="739140" h="7620">
                  <a:moveTo>
                    <a:pt x="71118" y="0"/>
                  </a:moveTo>
                  <a:lnTo>
                    <a:pt x="74861" y="0"/>
                  </a:lnTo>
                </a:path>
                <a:path w="739140" h="7620">
                  <a:moveTo>
                    <a:pt x="74861" y="0"/>
                  </a:moveTo>
                  <a:lnTo>
                    <a:pt x="78604" y="0"/>
                  </a:lnTo>
                </a:path>
                <a:path w="739140" h="7620">
                  <a:moveTo>
                    <a:pt x="78604" y="0"/>
                  </a:moveTo>
                  <a:lnTo>
                    <a:pt x="82347" y="0"/>
                  </a:lnTo>
                </a:path>
                <a:path w="739140" h="7620">
                  <a:moveTo>
                    <a:pt x="82347" y="0"/>
                  </a:moveTo>
                  <a:lnTo>
                    <a:pt x="86090" y="0"/>
                  </a:lnTo>
                </a:path>
                <a:path w="739140" h="7620">
                  <a:moveTo>
                    <a:pt x="86090" y="0"/>
                  </a:moveTo>
                  <a:lnTo>
                    <a:pt x="89833" y="0"/>
                  </a:lnTo>
                </a:path>
                <a:path w="739140" h="7620">
                  <a:moveTo>
                    <a:pt x="89833" y="0"/>
                  </a:moveTo>
                  <a:lnTo>
                    <a:pt x="93576" y="0"/>
                  </a:lnTo>
                </a:path>
                <a:path w="739140" h="7620">
                  <a:moveTo>
                    <a:pt x="93576" y="0"/>
                  </a:moveTo>
                  <a:lnTo>
                    <a:pt x="97319" y="0"/>
                  </a:lnTo>
                </a:path>
                <a:path w="739140" h="7620">
                  <a:moveTo>
                    <a:pt x="97319" y="0"/>
                  </a:moveTo>
                  <a:lnTo>
                    <a:pt x="101062" y="0"/>
                  </a:lnTo>
                </a:path>
                <a:path w="739140" h="7620">
                  <a:moveTo>
                    <a:pt x="101062" y="0"/>
                  </a:moveTo>
                  <a:lnTo>
                    <a:pt x="104805" y="0"/>
                  </a:lnTo>
                </a:path>
                <a:path w="739140" h="7620">
                  <a:moveTo>
                    <a:pt x="104805" y="0"/>
                  </a:moveTo>
                  <a:lnTo>
                    <a:pt x="108548" y="0"/>
                  </a:lnTo>
                </a:path>
                <a:path w="739140" h="7620">
                  <a:moveTo>
                    <a:pt x="108548" y="0"/>
                  </a:moveTo>
                  <a:lnTo>
                    <a:pt x="112291" y="0"/>
                  </a:lnTo>
                </a:path>
                <a:path w="739140" h="7620">
                  <a:moveTo>
                    <a:pt x="112291" y="0"/>
                  </a:moveTo>
                  <a:lnTo>
                    <a:pt x="116034" y="0"/>
                  </a:lnTo>
                </a:path>
                <a:path w="739140" h="7620">
                  <a:moveTo>
                    <a:pt x="116034" y="0"/>
                  </a:moveTo>
                  <a:lnTo>
                    <a:pt x="119777" y="0"/>
                  </a:lnTo>
                </a:path>
                <a:path w="739140" h="7620">
                  <a:moveTo>
                    <a:pt x="119777" y="0"/>
                  </a:moveTo>
                  <a:lnTo>
                    <a:pt x="123520" y="0"/>
                  </a:lnTo>
                </a:path>
                <a:path w="739140" h="7620">
                  <a:moveTo>
                    <a:pt x="123520" y="0"/>
                  </a:moveTo>
                  <a:lnTo>
                    <a:pt x="127263" y="0"/>
                  </a:lnTo>
                </a:path>
                <a:path w="739140" h="7620">
                  <a:moveTo>
                    <a:pt x="127263" y="0"/>
                  </a:moveTo>
                  <a:lnTo>
                    <a:pt x="131006" y="0"/>
                  </a:lnTo>
                </a:path>
                <a:path w="739140" h="7620">
                  <a:moveTo>
                    <a:pt x="131006" y="0"/>
                  </a:moveTo>
                  <a:lnTo>
                    <a:pt x="134749" y="0"/>
                  </a:lnTo>
                </a:path>
                <a:path w="739140" h="7620">
                  <a:moveTo>
                    <a:pt x="134749" y="0"/>
                  </a:moveTo>
                  <a:lnTo>
                    <a:pt x="138493" y="0"/>
                  </a:lnTo>
                </a:path>
                <a:path w="739140" h="7620">
                  <a:moveTo>
                    <a:pt x="138493" y="0"/>
                  </a:moveTo>
                  <a:lnTo>
                    <a:pt x="142236" y="0"/>
                  </a:lnTo>
                </a:path>
                <a:path w="739140" h="7620">
                  <a:moveTo>
                    <a:pt x="142236" y="0"/>
                  </a:moveTo>
                  <a:lnTo>
                    <a:pt x="145979" y="0"/>
                  </a:lnTo>
                </a:path>
                <a:path w="739140" h="7620">
                  <a:moveTo>
                    <a:pt x="145979" y="0"/>
                  </a:moveTo>
                  <a:lnTo>
                    <a:pt x="149722" y="0"/>
                  </a:lnTo>
                </a:path>
                <a:path w="739140" h="7620">
                  <a:moveTo>
                    <a:pt x="149722" y="0"/>
                  </a:moveTo>
                  <a:lnTo>
                    <a:pt x="153465" y="0"/>
                  </a:lnTo>
                </a:path>
                <a:path w="739140" h="7620">
                  <a:moveTo>
                    <a:pt x="153465" y="0"/>
                  </a:moveTo>
                  <a:lnTo>
                    <a:pt x="157208" y="0"/>
                  </a:lnTo>
                </a:path>
                <a:path w="739140" h="7620">
                  <a:moveTo>
                    <a:pt x="157208" y="0"/>
                  </a:moveTo>
                  <a:lnTo>
                    <a:pt x="160951" y="0"/>
                  </a:lnTo>
                </a:path>
                <a:path w="739140" h="7620">
                  <a:moveTo>
                    <a:pt x="160951" y="0"/>
                  </a:moveTo>
                  <a:lnTo>
                    <a:pt x="164694" y="0"/>
                  </a:lnTo>
                </a:path>
                <a:path w="739140" h="7620">
                  <a:moveTo>
                    <a:pt x="164694" y="0"/>
                  </a:moveTo>
                  <a:lnTo>
                    <a:pt x="168437" y="0"/>
                  </a:lnTo>
                </a:path>
                <a:path w="739140" h="7620">
                  <a:moveTo>
                    <a:pt x="168437" y="0"/>
                  </a:moveTo>
                  <a:lnTo>
                    <a:pt x="172180" y="0"/>
                  </a:lnTo>
                </a:path>
                <a:path w="739140" h="7620">
                  <a:moveTo>
                    <a:pt x="172180" y="0"/>
                  </a:moveTo>
                  <a:lnTo>
                    <a:pt x="175923" y="0"/>
                  </a:lnTo>
                </a:path>
                <a:path w="739140" h="7620">
                  <a:moveTo>
                    <a:pt x="175923" y="0"/>
                  </a:moveTo>
                  <a:lnTo>
                    <a:pt x="179666" y="0"/>
                  </a:lnTo>
                </a:path>
                <a:path w="739140" h="7620">
                  <a:moveTo>
                    <a:pt x="179666" y="0"/>
                  </a:moveTo>
                  <a:lnTo>
                    <a:pt x="183409" y="0"/>
                  </a:lnTo>
                </a:path>
                <a:path w="739140" h="7620">
                  <a:moveTo>
                    <a:pt x="183409" y="0"/>
                  </a:moveTo>
                  <a:lnTo>
                    <a:pt x="187152" y="0"/>
                  </a:lnTo>
                </a:path>
                <a:path w="739140" h="7620">
                  <a:moveTo>
                    <a:pt x="187152" y="0"/>
                  </a:moveTo>
                  <a:lnTo>
                    <a:pt x="190895" y="0"/>
                  </a:lnTo>
                </a:path>
                <a:path w="739140" h="7620">
                  <a:moveTo>
                    <a:pt x="190895" y="0"/>
                  </a:moveTo>
                  <a:lnTo>
                    <a:pt x="194638" y="0"/>
                  </a:lnTo>
                </a:path>
                <a:path w="739140" h="7620">
                  <a:moveTo>
                    <a:pt x="194638" y="0"/>
                  </a:moveTo>
                  <a:lnTo>
                    <a:pt x="198381" y="0"/>
                  </a:lnTo>
                </a:path>
                <a:path w="739140" h="7620">
                  <a:moveTo>
                    <a:pt x="198381" y="0"/>
                  </a:moveTo>
                  <a:lnTo>
                    <a:pt x="202124" y="0"/>
                  </a:lnTo>
                </a:path>
                <a:path w="739140" h="7620">
                  <a:moveTo>
                    <a:pt x="202124" y="0"/>
                  </a:moveTo>
                  <a:lnTo>
                    <a:pt x="205868" y="0"/>
                  </a:lnTo>
                </a:path>
                <a:path w="739140" h="7620">
                  <a:moveTo>
                    <a:pt x="205868" y="0"/>
                  </a:moveTo>
                  <a:lnTo>
                    <a:pt x="209611" y="0"/>
                  </a:lnTo>
                </a:path>
                <a:path w="739140" h="7620">
                  <a:moveTo>
                    <a:pt x="209611" y="0"/>
                  </a:moveTo>
                  <a:lnTo>
                    <a:pt x="213354" y="0"/>
                  </a:lnTo>
                </a:path>
                <a:path w="739140" h="7620">
                  <a:moveTo>
                    <a:pt x="213354" y="0"/>
                  </a:moveTo>
                  <a:lnTo>
                    <a:pt x="217097" y="0"/>
                  </a:lnTo>
                </a:path>
                <a:path w="739140" h="7620">
                  <a:moveTo>
                    <a:pt x="217097" y="0"/>
                  </a:moveTo>
                  <a:lnTo>
                    <a:pt x="220840" y="0"/>
                  </a:lnTo>
                </a:path>
                <a:path w="739140" h="7620">
                  <a:moveTo>
                    <a:pt x="220840" y="0"/>
                  </a:moveTo>
                  <a:lnTo>
                    <a:pt x="224583" y="0"/>
                  </a:lnTo>
                </a:path>
                <a:path w="739140" h="7620">
                  <a:moveTo>
                    <a:pt x="224583" y="0"/>
                  </a:moveTo>
                  <a:lnTo>
                    <a:pt x="228326" y="0"/>
                  </a:lnTo>
                </a:path>
                <a:path w="739140" h="7620">
                  <a:moveTo>
                    <a:pt x="228326" y="0"/>
                  </a:moveTo>
                  <a:lnTo>
                    <a:pt x="232069" y="0"/>
                  </a:lnTo>
                </a:path>
                <a:path w="739140" h="7620">
                  <a:moveTo>
                    <a:pt x="232069" y="0"/>
                  </a:moveTo>
                  <a:lnTo>
                    <a:pt x="235812" y="0"/>
                  </a:lnTo>
                </a:path>
                <a:path w="739140" h="7620">
                  <a:moveTo>
                    <a:pt x="235812" y="0"/>
                  </a:moveTo>
                  <a:lnTo>
                    <a:pt x="239555" y="0"/>
                  </a:lnTo>
                </a:path>
                <a:path w="739140" h="7620">
                  <a:moveTo>
                    <a:pt x="239555" y="0"/>
                  </a:moveTo>
                  <a:lnTo>
                    <a:pt x="243298" y="0"/>
                  </a:lnTo>
                </a:path>
                <a:path w="739140" h="7620">
                  <a:moveTo>
                    <a:pt x="243298" y="0"/>
                  </a:moveTo>
                  <a:lnTo>
                    <a:pt x="247041" y="0"/>
                  </a:lnTo>
                </a:path>
                <a:path w="739140" h="7620">
                  <a:moveTo>
                    <a:pt x="247041" y="0"/>
                  </a:moveTo>
                  <a:lnTo>
                    <a:pt x="250784" y="0"/>
                  </a:lnTo>
                </a:path>
                <a:path w="739140" h="7620">
                  <a:moveTo>
                    <a:pt x="250784" y="0"/>
                  </a:moveTo>
                  <a:lnTo>
                    <a:pt x="254527" y="0"/>
                  </a:lnTo>
                </a:path>
                <a:path w="739140" h="7620">
                  <a:moveTo>
                    <a:pt x="254527" y="0"/>
                  </a:moveTo>
                  <a:lnTo>
                    <a:pt x="258270" y="0"/>
                  </a:lnTo>
                </a:path>
                <a:path w="739140" h="7620">
                  <a:moveTo>
                    <a:pt x="258270" y="0"/>
                  </a:moveTo>
                  <a:lnTo>
                    <a:pt x="262013" y="0"/>
                  </a:lnTo>
                </a:path>
                <a:path w="739140" h="7620">
                  <a:moveTo>
                    <a:pt x="262013" y="0"/>
                  </a:moveTo>
                  <a:lnTo>
                    <a:pt x="265756" y="0"/>
                  </a:lnTo>
                </a:path>
                <a:path w="739140" h="7620">
                  <a:moveTo>
                    <a:pt x="265756" y="0"/>
                  </a:moveTo>
                  <a:lnTo>
                    <a:pt x="269499" y="0"/>
                  </a:lnTo>
                </a:path>
                <a:path w="739140" h="7620">
                  <a:moveTo>
                    <a:pt x="269499" y="0"/>
                  </a:moveTo>
                  <a:lnTo>
                    <a:pt x="273243" y="0"/>
                  </a:lnTo>
                </a:path>
                <a:path w="739140" h="7620">
                  <a:moveTo>
                    <a:pt x="273243" y="0"/>
                  </a:moveTo>
                  <a:lnTo>
                    <a:pt x="276986" y="0"/>
                  </a:lnTo>
                </a:path>
                <a:path w="739140" h="7620">
                  <a:moveTo>
                    <a:pt x="276986" y="0"/>
                  </a:moveTo>
                  <a:lnTo>
                    <a:pt x="280729" y="0"/>
                  </a:lnTo>
                </a:path>
                <a:path w="739140" h="7620">
                  <a:moveTo>
                    <a:pt x="280729" y="0"/>
                  </a:moveTo>
                  <a:lnTo>
                    <a:pt x="284472" y="0"/>
                  </a:lnTo>
                </a:path>
                <a:path w="739140" h="7620">
                  <a:moveTo>
                    <a:pt x="284472" y="0"/>
                  </a:moveTo>
                  <a:lnTo>
                    <a:pt x="288215" y="0"/>
                  </a:lnTo>
                </a:path>
                <a:path w="739140" h="7620">
                  <a:moveTo>
                    <a:pt x="288215" y="0"/>
                  </a:moveTo>
                  <a:lnTo>
                    <a:pt x="291958" y="0"/>
                  </a:lnTo>
                </a:path>
                <a:path w="739140" h="7620">
                  <a:moveTo>
                    <a:pt x="291958" y="0"/>
                  </a:moveTo>
                  <a:lnTo>
                    <a:pt x="295701" y="0"/>
                  </a:lnTo>
                </a:path>
                <a:path w="739140" h="7620">
                  <a:moveTo>
                    <a:pt x="295701" y="0"/>
                  </a:moveTo>
                  <a:lnTo>
                    <a:pt x="299444" y="0"/>
                  </a:lnTo>
                </a:path>
                <a:path w="739140" h="7620">
                  <a:moveTo>
                    <a:pt x="299444" y="0"/>
                  </a:moveTo>
                  <a:lnTo>
                    <a:pt x="303187" y="0"/>
                  </a:lnTo>
                </a:path>
                <a:path w="739140" h="7620">
                  <a:moveTo>
                    <a:pt x="303187" y="0"/>
                  </a:moveTo>
                  <a:lnTo>
                    <a:pt x="306930" y="0"/>
                  </a:lnTo>
                </a:path>
                <a:path w="739140" h="7620">
                  <a:moveTo>
                    <a:pt x="306930" y="0"/>
                  </a:moveTo>
                  <a:lnTo>
                    <a:pt x="310673" y="0"/>
                  </a:lnTo>
                </a:path>
                <a:path w="739140" h="7620">
                  <a:moveTo>
                    <a:pt x="310673" y="0"/>
                  </a:moveTo>
                  <a:lnTo>
                    <a:pt x="314416" y="0"/>
                  </a:lnTo>
                </a:path>
                <a:path w="739140" h="7620">
                  <a:moveTo>
                    <a:pt x="314416" y="0"/>
                  </a:moveTo>
                  <a:lnTo>
                    <a:pt x="318159" y="0"/>
                  </a:lnTo>
                </a:path>
                <a:path w="739140" h="7620">
                  <a:moveTo>
                    <a:pt x="318159" y="0"/>
                  </a:moveTo>
                  <a:lnTo>
                    <a:pt x="321902" y="0"/>
                  </a:lnTo>
                </a:path>
                <a:path w="739140" h="7620">
                  <a:moveTo>
                    <a:pt x="321902" y="0"/>
                  </a:moveTo>
                  <a:lnTo>
                    <a:pt x="325645" y="0"/>
                  </a:lnTo>
                </a:path>
                <a:path w="739140" h="7620">
                  <a:moveTo>
                    <a:pt x="325645" y="0"/>
                  </a:moveTo>
                  <a:lnTo>
                    <a:pt x="329388" y="0"/>
                  </a:lnTo>
                </a:path>
                <a:path w="739140" h="7620">
                  <a:moveTo>
                    <a:pt x="329388" y="0"/>
                  </a:moveTo>
                  <a:lnTo>
                    <a:pt x="333131" y="0"/>
                  </a:lnTo>
                </a:path>
                <a:path w="739140" h="7620">
                  <a:moveTo>
                    <a:pt x="333131" y="0"/>
                  </a:moveTo>
                  <a:lnTo>
                    <a:pt x="336874" y="0"/>
                  </a:lnTo>
                </a:path>
                <a:path w="739140" h="7620">
                  <a:moveTo>
                    <a:pt x="336874" y="0"/>
                  </a:moveTo>
                  <a:lnTo>
                    <a:pt x="340618" y="0"/>
                  </a:lnTo>
                </a:path>
                <a:path w="739140" h="7620">
                  <a:moveTo>
                    <a:pt x="340618" y="0"/>
                  </a:moveTo>
                  <a:lnTo>
                    <a:pt x="344361" y="0"/>
                  </a:lnTo>
                </a:path>
                <a:path w="739140" h="7620">
                  <a:moveTo>
                    <a:pt x="344361" y="0"/>
                  </a:moveTo>
                  <a:lnTo>
                    <a:pt x="348104" y="0"/>
                  </a:lnTo>
                </a:path>
                <a:path w="739140" h="7620">
                  <a:moveTo>
                    <a:pt x="348104" y="0"/>
                  </a:moveTo>
                  <a:lnTo>
                    <a:pt x="351847" y="0"/>
                  </a:lnTo>
                </a:path>
                <a:path w="739140" h="7620">
                  <a:moveTo>
                    <a:pt x="351847" y="0"/>
                  </a:moveTo>
                  <a:lnTo>
                    <a:pt x="355590" y="0"/>
                  </a:lnTo>
                </a:path>
                <a:path w="739140" h="7620">
                  <a:moveTo>
                    <a:pt x="355590" y="0"/>
                  </a:moveTo>
                  <a:lnTo>
                    <a:pt x="359333" y="0"/>
                  </a:lnTo>
                </a:path>
                <a:path w="739140" h="7620">
                  <a:moveTo>
                    <a:pt x="359333" y="0"/>
                  </a:moveTo>
                  <a:lnTo>
                    <a:pt x="363076" y="0"/>
                  </a:lnTo>
                </a:path>
                <a:path w="739140" h="7620">
                  <a:moveTo>
                    <a:pt x="363076" y="0"/>
                  </a:moveTo>
                  <a:lnTo>
                    <a:pt x="366819" y="0"/>
                  </a:lnTo>
                </a:path>
                <a:path w="739140" h="7620">
                  <a:moveTo>
                    <a:pt x="366819" y="0"/>
                  </a:moveTo>
                  <a:lnTo>
                    <a:pt x="370562" y="0"/>
                  </a:lnTo>
                </a:path>
                <a:path w="739140" h="7620">
                  <a:moveTo>
                    <a:pt x="370562" y="0"/>
                  </a:moveTo>
                  <a:lnTo>
                    <a:pt x="374305" y="0"/>
                  </a:lnTo>
                </a:path>
                <a:path w="739140" h="7620">
                  <a:moveTo>
                    <a:pt x="374305" y="0"/>
                  </a:moveTo>
                  <a:lnTo>
                    <a:pt x="378048" y="0"/>
                  </a:lnTo>
                </a:path>
                <a:path w="739140" h="7620">
                  <a:moveTo>
                    <a:pt x="378048" y="0"/>
                  </a:moveTo>
                  <a:lnTo>
                    <a:pt x="381791" y="0"/>
                  </a:lnTo>
                </a:path>
                <a:path w="739140" h="7620">
                  <a:moveTo>
                    <a:pt x="381791" y="0"/>
                  </a:moveTo>
                  <a:lnTo>
                    <a:pt x="385534" y="0"/>
                  </a:lnTo>
                </a:path>
                <a:path w="739140" h="7620">
                  <a:moveTo>
                    <a:pt x="385534" y="0"/>
                  </a:moveTo>
                  <a:lnTo>
                    <a:pt x="389277" y="0"/>
                  </a:lnTo>
                </a:path>
                <a:path w="739140" h="7620">
                  <a:moveTo>
                    <a:pt x="389277" y="0"/>
                  </a:moveTo>
                  <a:lnTo>
                    <a:pt x="393020" y="0"/>
                  </a:lnTo>
                </a:path>
                <a:path w="739140" h="7620">
                  <a:moveTo>
                    <a:pt x="393020" y="0"/>
                  </a:moveTo>
                  <a:lnTo>
                    <a:pt x="396763" y="0"/>
                  </a:lnTo>
                </a:path>
                <a:path w="739140" h="7620">
                  <a:moveTo>
                    <a:pt x="396763" y="0"/>
                  </a:moveTo>
                  <a:lnTo>
                    <a:pt x="400506" y="0"/>
                  </a:lnTo>
                </a:path>
                <a:path w="739140" h="7620">
                  <a:moveTo>
                    <a:pt x="400506" y="0"/>
                  </a:moveTo>
                  <a:lnTo>
                    <a:pt x="404249" y="0"/>
                  </a:lnTo>
                </a:path>
                <a:path w="739140" h="7620">
                  <a:moveTo>
                    <a:pt x="404249" y="0"/>
                  </a:moveTo>
                  <a:lnTo>
                    <a:pt x="407993" y="0"/>
                  </a:lnTo>
                </a:path>
                <a:path w="739140" h="7620">
                  <a:moveTo>
                    <a:pt x="407993" y="0"/>
                  </a:moveTo>
                  <a:lnTo>
                    <a:pt x="411736" y="0"/>
                  </a:lnTo>
                </a:path>
                <a:path w="739140" h="7620">
                  <a:moveTo>
                    <a:pt x="411736" y="0"/>
                  </a:moveTo>
                  <a:lnTo>
                    <a:pt x="415479" y="0"/>
                  </a:lnTo>
                </a:path>
                <a:path w="739140" h="7620">
                  <a:moveTo>
                    <a:pt x="415479" y="0"/>
                  </a:moveTo>
                  <a:lnTo>
                    <a:pt x="419222" y="0"/>
                  </a:lnTo>
                </a:path>
                <a:path w="739140" h="7620">
                  <a:moveTo>
                    <a:pt x="419222" y="0"/>
                  </a:moveTo>
                  <a:lnTo>
                    <a:pt x="422965" y="0"/>
                  </a:lnTo>
                </a:path>
                <a:path w="739140" h="7620">
                  <a:moveTo>
                    <a:pt x="422965" y="0"/>
                  </a:moveTo>
                  <a:lnTo>
                    <a:pt x="426708" y="0"/>
                  </a:lnTo>
                </a:path>
                <a:path w="739140" h="7620">
                  <a:moveTo>
                    <a:pt x="426708" y="0"/>
                  </a:moveTo>
                  <a:lnTo>
                    <a:pt x="430451" y="0"/>
                  </a:lnTo>
                </a:path>
                <a:path w="739140" h="7620">
                  <a:moveTo>
                    <a:pt x="430451" y="0"/>
                  </a:moveTo>
                  <a:lnTo>
                    <a:pt x="434194" y="0"/>
                  </a:lnTo>
                </a:path>
                <a:path w="739140" h="7620">
                  <a:moveTo>
                    <a:pt x="434194" y="0"/>
                  </a:moveTo>
                  <a:lnTo>
                    <a:pt x="437937" y="0"/>
                  </a:lnTo>
                </a:path>
                <a:path w="739140" h="7620">
                  <a:moveTo>
                    <a:pt x="437937" y="0"/>
                  </a:moveTo>
                  <a:lnTo>
                    <a:pt x="441680" y="0"/>
                  </a:lnTo>
                </a:path>
                <a:path w="739140" h="7620">
                  <a:moveTo>
                    <a:pt x="441680" y="0"/>
                  </a:moveTo>
                  <a:lnTo>
                    <a:pt x="445423" y="0"/>
                  </a:lnTo>
                </a:path>
                <a:path w="739140" h="7620">
                  <a:moveTo>
                    <a:pt x="445423" y="0"/>
                  </a:moveTo>
                  <a:lnTo>
                    <a:pt x="449166" y="0"/>
                  </a:lnTo>
                </a:path>
                <a:path w="739140" h="7620">
                  <a:moveTo>
                    <a:pt x="449166" y="0"/>
                  </a:moveTo>
                  <a:lnTo>
                    <a:pt x="452909" y="0"/>
                  </a:lnTo>
                </a:path>
                <a:path w="739140" h="7620">
                  <a:moveTo>
                    <a:pt x="452909" y="0"/>
                  </a:moveTo>
                  <a:lnTo>
                    <a:pt x="456652" y="0"/>
                  </a:lnTo>
                </a:path>
                <a:path w="739140" h="7620">
                  <a:moveTo>
                    <a:pt x="456652" y="0"/>
                  </a:moveTo>
                  <a:lnTo>
                    <a:pt x="460395" y="0"/>
                  </a:lnTo>
                </a:path>
                <a:path w="739140" h="7620">
                  <a:moveTo>
                    <a:pt x="460395" y="0"/>
                  </a:moveTo>
                  <a:lnTo>
                    <a:pt x="464138" y="0"/>
                  </a:lnTo>
                </a:path>
                <a:path w="739140" h="7620">
                  <a:moveTo>
                    <a:pt x="464138" y="0"/>
                  </a:moveTo>
                  <a:lnTo>
                    <a:pt x="467881" y="0"/>
                  </a:lnTo>
                </a:path>
                <a:path w="739140" h="7620">
                  <a:moveTo>
                    <a:pt x="467881" y="0"/>
                  </a:moveTo>
                  <a:lnTo>
                    <a:pt x="471624" y="0"/>
                  </a:lnTo>
                </a:path>
                <a:path w="739140" h="7620">
                  <a:moveTo>
                    <a:pt x="471624" y="0"/>
                  </a:moveTo>
                  <a:lnTo>
                    <a:pt x="475368" y="0"/>
                  </a:lnTo>
                </a:path>
                <a:path w="739140" h="7620">
                  <a:moveTo>
                    <a:pt x="475368" y="0"/>
                  </a:moveTo>
                  <a:lnTo>
                    <a:pt x="479111" y="0"/>
                  </a:lnTo>
                </a:path>
                <a:path w="739140" h="7620">
                  <a:moveTo>
                    <a:pt x="479111" y="0"/>
                  </a:moveTo>
                  <a:lnTo>
                    <a:pt x="482854" y="0"/>
                  </a:lnTo>
                </a:path>
                <a:path w="739140" h="7620">
                  <a:moveTo>
                    <a:pt x="482854" y="0"/>
                  </a:moveTo>
                  <a:lnTo>
                    <a:pt x="486597" y="0"/>
                  </a:lnTo>
                </a:path>
                <a:path w="739140" h="7620">
                  <a:moveTo>
                    <a:pt x="486597" y="0"/>
                  </a:moveTo>
                  <a:lnTo>
                    <a:pt x="490340" y="0"/>
                  </a:lnTo>
                </a:path>
                <a:path w="739140" h="7620">
                  <a:moveTo>
                    <a:pt x="490340" y="0"/>
                  </a:moveTo>
                  <a:lnTo>
                    <a:pt x="494083" y="0"/>
                  </a:lnTo>
                </a:path>
                <a:path w="739140" h="7620">
                  <a:moveTo>
                    <a:pt x="494083" y="0"/>
                  </a:moveTo>
                  <a:lnTo>
                    <a:pt x="497826" y="0"/>
                  </a:lnTo>
                </a:path>
                <a:path w="739140" h="7620">
                  <a:moveTo>
                    <a:pt x="497826" y="0"/>
                  </a:moveTo>
                  <a:lnTo>
                    <a:pt x="501569" y="0"/>
                  </a:lnTo>
                </a:path>
                <a:path w="739140" h="7620">
                  <a:moveTo>
                    <a:pt x="501569" y="0"/>
                  </a:moveTo>
                  <a:lnTo>
                    <a:pt x="505312" y="0"/>
                  </a:lnTo>
                </a:path>
                <a:path w="739140" h="7620">
                  <a:moveTo>
                    <a:pt x="505312" y="0"/>
                  </a:moveTo>
                  <a:lnTo>
                    <a:pt x="509055" y="0"/>
                  </a:lnTo>
                </a:path>
                <a:path w="739140" h="7620">
                  <a:moveTo>
                    <a:pt x="509055" y="0"/>
                  </a:moveTo>
                  <a:lnTo>
                    <a:pt x="512798" y="0"/>
                  </a:lnTo>
                </a:path>
                <a:path w="739140" h="7620">
                  <a:moveTo>
                    <a:pt x="512798" y="0"/>
                  </a:moveTo>
                  <a:lnTo>
                    <a:pt x="516541" y="0"/>
                  </a:lnTo>
                </a:path>
                <a:path w="739140" h="7620">
                  <a:moveTo>
                    <a:pt x="516541" y="0"/>
                  </a:moveTo>
                  <a:lnTo>
                    <a:pt x="520284" y="0"/>
                  </a:lnTo>
                </a:path>
                <a:path w="739140" h="7620">
                  <a:moveTo>
                    <a:pt x="520284" y="0"/>
                  </a:moveTo>
                  <a:lnTo>
                    <a:pt x="524027" y="0"/>
                  </a:lnTo>
                </a:path>
                <a:path w="739140" h="7620">
                  <a:moveTo>
                    <a:pt x="524027" y="0"/>
                  </a:moveTo>
                  <a:lnTo>
                    <a:pt x="527770" y="0"/>
                  </a:lnTo>
                </a:path>
                <a:path w="739140" h="7620">
                  <a:moveTo>
                    <a:pt x="527770" y="0"/>
                  </a:moveTo>
                  <a:lnTo>
                    <a:pt x="531513" y="0"/>
                  </a:lnTo>
                </a:path>
                <a:path w="739140" h="7620">
                  <a:moveTo>
                    <a:pt x="531513" y="0"/>
                  </a:moveTo>
                  <a:lnTo>
                    <a:pt x="535256" y="0"/>
                  </a:lnTo>
                </a:path>
                <a:path w="739140" h="7620">
                  <a:moveTo>
                    <a:pt x="535256" y="0"/>
                  </a:moveTo>
                  <a:lnTo>
                    <a:pt x="538999" y="0"/>
                  </a:lnTo>
                </a:path>
                <a:path w="739140" h="7620">
                  <a:moveTo>
                    <a:pt x="538999" y="0"/>
                  </a:moveTo>
                  <a:lnTo>
                    <a:pt x="542743" y="0"/>
                  </a:lnTo>
                </a:path>
                <a:path w="739140" h="7620">
                  <a:moveTo>
                    <a:pt x="542743" y="0"/>
                  </a:moveTo>
                  <a:lnTo>
                    <a:pt x="546486" y="0"/>
                  </a:lnTo>
                </a:path>
                <a:path w="739140" h="7620">
                  <a:moveTo>
                    <a:pt x="546486" y="0"/>
                  </a:moveTo>
                  <a:lnTo>
                    <a:pt x="550228" y="0"/>
                  </a:lnTo>
                </a:path>
                <a:path w="739140" h="7620">
                  <a:moveTo>
                    <a:pt x="550228" y="0"/>
                  </a:moveTo>
                  <a:lnTo>
                    <a:pt x="553972" y="0"/>
                  </a:lnTo>
                </a:path>
                <a:path w="739140" h="7620">
                  <a:moveTo>
                    <a:pt x="553972" y="0"/>
                  </a:moveTo>
                  <a:lnTo>
                    <a:pt x="557715" y="0"/>
                  </a:lnTo>
                </a:path>
                <a:path w="739140" h="7620">
                  <a:moveTo>
                    <a:pt x="557715" y="0"/>
                  </a:moveTo>
                  <a:lnTo>
                    <a:pt x="561458" y="0"/>
                  </a:lnTo>
                </a:path>
                <a:path w="739140" h="7620">
                  <a:moveTo>
                    <a:pt x="561458" y="0"/>
                  </a:moveTo>
                  <a:lnTo>
                    <a:pt x="565201" y="0"/>
                  </a:lnTo>
                </a:path>
                <a:path w="739140" h="7620">
                  <a:moveTo>
                    <a:pt x="565201" y="0"/>
                  </a:moveTo>
                  <a:lnTo>
                    <a:pt x="568944" y="0"/>
                  </a:lnTo>
                </a:path>
                <a:path w="739140" h="7620">
                  <a:moveTo>
                    <a:pt x="568944" y="0"/>
                  </a:moveTo>
                  <a:lnTo>
                    <a:pt x="572687" y="0"/>
                  </a:lnTo>
                </a:path>
                <a:path w="739140" h="7620">
                  <a:moveTo>
                    <a:pt x="572687" y="0"/>
                  </a:moveTo>
                  <a:lnTo>
                    <a:pt x="576430" y="0"/>
                  </a:lnTo>
                </a:path>
                <a:path w="739140" h="7620">
                  <a:moveTo>
                    <a:pt x="576430" y="0"/>
                  </a:moveTo>
                  <a:lnTo>
                    <a:pt x="580173" y="0"/>
                  </a:lnTo>
                </a:path>
                <a:path w="739140" h="7620">
                  <a:moveTo>
                    <a:pt x="580173" y="0"/>
                  </a:moveTo>
                  <a:lnTo>
                    <a:pt x="583916" y="0"/>
                  </a:lnTo>
                </a:path>
                <a:path w="739140" h="7620">
                  <a:moveTo>
                    <a:pt x="583916" y="0"/>
                  </a:moveTo>
                  <a:lnTo>
                    <a:pt x="587659" y="0"/>
                  </a:lnTo>
                </a:path>
                <a:path w="739140" h="7620">
                  <a:moveTo>
                    <a:pt x="587659" y="0"/>
                  </a:moveTo>
                  <a:lnTo>
                    <a:pt x="591402" y="0"/>
                  </a:lnTo>
                </a:path>
                <a:path w="739140" h="7620">
                  <a:moveTo>
                    <a:pt x="591402" y="0"/>
                  </a:moveTo>
                  <a:lnTo>
                    <a:pt x="595145" y="0"/>
                  </a:lnTo>
                </a:path>
                <a:path w="739140" h="7620">
                  <a:moveTo>
                    <a:pt x="595145" y="0"/>
                  </a:moveTo>
                  <a:lnTo>
                    <a:pt x="598888" y="0"/>
                  </a:lnTo>
                </a:path>
                <a:path w="739140" h="7620">
                  <a:moveTo>
                    <a:pt x="598888" y="0"/>
                  </a:moveTo>
                  <a:lnTo>
                    <a:pt x="602631" y="0"/>
                  </a:lnTo>
                </a:path>
                <a:path w="739140" h="7620">
                  <a:moveTo>
                    <a:pt x="602631" y="0"/>
                  </a:moveTo>
                  <a:lnTo>
                    <a:pt x="606374" y="0"/>
                  </a:lnTo>
                </a:path>
                <a:path w="739140" h="7620">
                  <a:moveTo>
                    <a:pt x="606374" y="0"/>
                  </a:moveTo>
                  <a:lnTo>
                    <a:pt x="610118" y="0"/>
                  </a:lnTo>
                </a:path>
                <a:path w="739140" h="7620">
                  <a:moveTo>
                    <a:pt x="610118" y="0"/>
                  </a:moveTo>
                  <a:lnTo>
                    <a:pt x="613861" y="0"/>
                  </a:lnTo>
                </a:path>
                <a:path w="739140" h="7620">
                  <a:moveTo>
                    <a:pt x="613861" y="0"/>
                  </a:moveTo>
                  <a:lnTo>
                    <a:pt x="617604" y="0"/>
                  </a:lnTo>
                </a:path>
                <a:path w="739140" h="7620">
                  <a:moveTo>
                    <a:pt x="617604" y="0"/>
                  </a:moveTo>
                  <a:lnTo>
                    <a:pt x="621347" y="0"/>
                  </a:lnTo>
                </a:path>
                <a:path w="739140" h="7620">
                  <a:moveTo>
                    <a:pt x="621347" y="0"/>
                  </a:moveTo>
                  <a:lnTo>
                    <a:pt x="625090" y="0"/>
                  </a:lnTo>
                </a:path>
                <a:path w="739140" h="7620">
                  <a:moveTo>
                    <a:pt x="625090" y="0"/>
                  </a:moveTo>
                  <a:lnTo>
                    <a:pt x="628833" y="0"/>
                  </a:lnTo>
                </a:path>
                <a:path w="739140" h="7620">
                  <a:moveTo>
                    <a:pt x="628833" y="0"/>
                  </a:moveTo>
                  <a:lnTo>
                    <a:pt x="632576" y="0"/>
                  </a:lnTo>
                </a:path>
                <a:path w="739140" h="7620">
                  <a:moveTo>
                    <a:pt x="632576" y="0"/>
                  </a:moveTo>
                  <a:lnTo>
                    <a:pt x="636319" y="0"/>
                  </a:lnTo>
                </a:path>
                <a:path w="739140" h="7620">
                  <a:moveTo>
                    <a:pt x="636319" y="0"/>
                  </a:moveTo>
                  <a:lnTo>
                    <a:pt x="640062" y="0"/>
                  </a:lnTo>
                </a:path>
                <a:path w="739140" h="7620">
                  <a:moveTo>
                    <a:pt x="640062" y="0"/>
                  </a:moveTo>
                  <a:lnTo>
                    <a:pt x="643805" y="0"/>
                  </a:lnTo>
                </a:path>
                <a:path w="739140" h="7620">
                  <a:moveTo>
                    <a:pt x="643805" y="0"/>
                  </a:moveTo>
                  <a:lnTo>
                    <a:pt x="647548" y="0"/>
                  </a:lnTo>
                </a:path>
                <a:path w="739140" h="7620">
                  <a:moveTo>
                    <a:pt x="647548" y="0"/>
                  </a:moveTo>
                  <a:lnTo>
                    <a:pt x="651291" y="0"/>
                  </a:lnTo>
                </a:path>
                <a:path w="739140" h="7620">
                  <a:moveTo>
                    <a:pt x="651291" y="0"/>
                  </a:moveTo>
                  <a:lnTo>
                    <a:pt x="655034" y="0"/>
                  </a:lnTo>
                </a:path>
                <a:path w="739140" h="7620">
                  <a:moveTo>
                    <a:pt x="655034" y="0"/>
                  </a:moveTo>
                  <a:lnTo>
                    <a:pt x="658777" y="0"/>
                  </a:lnTo>
                </a:path>
                <a:path w="739140" h="7620">
                  <a:moveTo>
                    <a:pt x="658777" y="0"/>
                  </a:moveTo>
                  <a:lnTo>
                    <a:pt x="662520" y="0"/>
                  </a:lnTo>
                </a:path>
                <a:path w="739140" h="7620">
                  <a:moveTo>
                    <a:pt x="662520" y="0"/>
                  </a:moveTo>
                  <a:lnTo>
                    <a:pt x="666263" y="0"/>
                  </a:lnTo>
                </a:path>
                <a:path w="739140" h="7620">
                  <a:moveTo>
                    <a:pt x="666263" y="0"/>
                  </a:moveTo>
                  <a:lnTo>
                    <a:pt x="670006" y="0"/>
                  </a:lnTo>
                </a:path>
                <a:path w="739140" h="7620">
                  <a:moveTo>
                    <a:pt x="670006" y="0"/>
                  </a:moveTo>
                  <a:lnTo>
                    <a:pt x="673749" y="0"/>
                  </a:lnTo>
                </a:path>
                <a:path w="739140" h="7620">
                  <a:moveTo>
                    <a:pt x="673749" y="0"/>
                  </a:moveTo>
                  <a:lnTo>
                    <a:pt x="677492" y="0"/>
                  </a:lnTo>
                </a:path>
                <a:path w="739140" h="7620">
                  <a:moveTo>
                    <a:pt x="677492" y="0"/>
                  </a:moveTo>
                  <a:lnTo>
                    <a:pt x="681236" y="0"/>
                  </a:lnTo>
                </a:path>
                <a:path w="739140" h="7620">
                  <a:moveTo>
                    <a:pt x="681236" y="0"/>
                  </a:moveTo>
                  <a:lnTo>
                    <a:pt x="684979" y="0"/>
                  </a:lnTo>
                </a:path>
                <a:path w="739140" h="7620">
                  <a:moveTo>
                    <a:pt x="684979" y="0"/>
                  </a:moveTo>
                  <a:lnTo>
                    <a:pt x="688722" y="0"/>
                  </a:lnTo>
                </a:path>
                <a:path w="739140" h="7620">
                  <a:moveTo>
                    <a:pt x="688722" y="0"/>
                  </a:moveTo>
                  <a:lnTo>
                    <a:pt x="692465" y="0"/>
                  </a:lnTo>
                </a:path>
                <a:path w="739140" h="7620">
                  <a:moveTo>
                    <a:pt x="692465" y="0"/>
                  </a:moveTo>
                  <a:lnTo>
                    <a:pt x="696208" y="0"/>
                  </a:lnTo>
                </a:path>
                <a:path w="739140" h="7620">
                  <a:moveTo>
                    <a:pt x="696208" y="0"/>
                  </a:moveTo>
                  <a:lnTo>
                    <a:pt x="699951" y="0"/>
                  </a:lnTo>
                </a:path>
                <a:path w="739140" h="7620">
                  <a:moveTo>
                    <a:pt x="699951" y="0"/>
                  </a:moveTo>
                  <a:lnTo>
                    <a:pt x="703694" y="0"/>
                  </a:lnTo>
                </a:path>
                <a:path w="739140" h="7620">
                  <a:moveTo>
                    <a:pt x="703694" y="0"/>
                  </a:moveTo>
                  <a:lnTo>
                    <a:pt x="707437" y="0"/>
                  </a:lnTo>
                </a:path>
                <a:path w="739140" h="7620">
                  <a:moveTo>
                    <a:pt x="707437" y="0"/>
                  </a:moveTo>
                  <a:lnTo>
                    <a:pt x="711180" y="0"/>
                  </a:lnTo>
                </a:path>
                <a:path w="739140" h="7620">
                  <a:moveTo>
                    <a:pt x="711180" y="0"/>
                  </a:moveTo>
                  <a:lnTo>
                    <a:pt x="714923" y="0"/>
                  </a:lnTo>
                </a:path>
                <a:path w="739140" h="7620">
                  <a:moveTo>
                    <a:pt x="714923" y="0"/>
                  </a:moveTo>
                  <a:lnTo>
                    <a:pt x="718666" y="0"/>
                  </a:lnTo>
                </a:path>
                <a:path w="739140" h="7620">
                  <a:moveTo>
                    <a:pt x="718666" y="0"/>
                  </a:moveTo>
                  <a:lnTo>
                    <a:pt x="722409" y="0"/>
                  </a:lnTo>
                </a:path>
                <a:path w="739140" h="7620">
                  <a:moveTo>
                    <a:pt x="722409" y="0"/>
                  </a:moveTo>
                  <a:lnTo>
                    <a:pt x="726152" y="0"/>
                  </a:lnTo>
                </a:path>
                <a:path w="739140" h="7620">
                  <a:moveTo>
                    <a:pt x="726152" y="0"/>
                  </a:moveTo>
                  <a:lnTo>
                    <a:pt x="729895" y="0"/>
                  </a:lnTo>
                </a:path>
                <a:path w="739140" h="7620">
                  <a:moveTo>
                    <a:pt x="729895" y="0"/>
                  </a:moveTo>
                  <a:lnTo>
                    <a:pt x="733638" y="0"/>
                  </a:lnTo>
                </a:path>
                <a:path w="739140" h="7620">
                  <a:moveTo>
                    <a:pt x="733638" y="0"/>
                  </a:moveTo>
                  <a:lnTo>
                    <a:pt x="737381" y="0"/>
                  </a:lnTo>
                </a:path>
                <a:path w="739140" h="7620">
                  <a:moveTo>
                    <a:pt x="737381" y="0"/>
                  </a:moveTo>
                  <a:lnTo>
                    <a:pt x="738629" y="0"/>
                  </a:lnTo>
                </a:path>
                <a:path w="739140" h="7620">
                  <a:moveTo>
                    <a:pt x="184657" y="0"/>
                  </a:moveTo>
                  <a:lnTo>
                    <a:pt x="184657" y="7285"/>
                  </a:lnTo>
                </a:path>
                <a:path w="739140" h="7620">
                  <a:moveTo>
                    <a:pt x="553972" y="0"/>
                  </a:moveTo>
                  <a:lnTo>
                    <a:pt x="553972" y="7285"/>
                  </a:lnTo>
                </a:path>
              </a:pathLst>
            </a:custGeom>
            <a:ln w="3745">
              <a:solidFill>
                <a:srgbClr val="000000"/>
              </a:solidFill>
            </a:ln>
          </p:spPr>
          <p:txBody>
            <a:bodyPr wrap="square" lIns="0" tIns="0" rIns="0" bIns="0" rtlCol="0"/>
            <a:lstStyle/>
            <a:p>
              <a:endParaRPr/>
            </a:p>
          </p:txBody>
        </p:sp>
      </p:grpSp>
      <p:sp>
        <p:nvSpPr>
          <p:cNvPr id="665" name="object 665"/>
          <p:cNvSpPr txBox="1"/>
          <p:nvPr/>
        </p:nvSpPr>
        <p:spPr>
          <a:xfrm>
            <a:off x="7547746" y="6221103"/>
            <a:ext cx="554355" cy="48260"/>
          </a:xfrm>
          <a:prstGeom prst="rect">
            <a:avLst/>
          </a:prstGeom>
        </p:spPr>
        <p:txBody>
          <a:bodyPr vert="horz" wrap="square" lIns="0" tIns="12700" rIns="0" bIns="0" rtlCol="0">
            <a:spAutoFit/>
          </a:bodyPr>
          <a:lstStyle/>
          <a:p>
            <a:pPr marL="12700">
              <a:lnSpc>
                <a:spcPct val="100000"/>
              </a:lnSpc>
              <a:spcBef>
                <a:spcPts val="100"/>
              </a:spcBef>
              <a:tabLst>
                <a:tab pos="372110" algn="l"/>
              </a:tabLst>
            </a:pPr>
            <a:r>
              <a:rPr sz="150" b="1" spc="-10" dirty="0">
                <a:latin typeface="Arial"/>
                <a:cs typeface="Arial"/>
              </a:rPr>
              <a:t>MDA-MB231</a:t>
            </a:r>
            <a:r>
              <a:rPr sz="150" b="1" spc="35" dirty="0">
                <a:latin typeface="Arial"/>
                <a:cs typeface="Arial"/>
              </a:rPr>
              <a:t> </a:t>
            </a:r>
            <a:r>
              <a:rPr sz="150" b="1" spc="-25" dirty="0">
                <a:latin typeface="Arial"/>
                <a:cs typeface="Arial"/>
              </a:rPr>
              <a:t>WT</a:t>
            </a:r>
            <a:r>
              <a:rPr sz="150" b="1" dirty="0">
                <a:latin typeface="Arial"/>
                <a:cs typeface="Arial"/>
              </a:rPr>
              <a:t>	</a:t>
            </a:r>
            <a:r>
              <a:rPr sz="150" b="1" spc="-10" dirty="0">
                <a:latin typeface="Arial"/>
                <a:cs typeface="Arial"/>
              </a:rPr>
              <a:t>MDA-MB231</a:t>
            </a:r>
            <a:r>
              <a:rPr sz="150" b="1" spc="35" dirty="0">
                <a:latin typeface="Arial"/>
                <a:cs typeface="Arial"/>
              </a:rPr>
              <a:t> </a:t>
            </a:r>
            <a:r>
              <a:rPr sz="150" b="1" spc="-10" dirty="0">
                <a:latin typeface="Arial"/>
                <a:cs typeface="Arial"/>
              </a:rPr>
              <a:t>R4.C1</a:t>
            </a:r>
            <a:endParaRPr sz="150">
              <a:latin typeface="Arial"/>
              <a:cs typeface="Arial"/>
            </a:endParaRPr>
          </a:p>
        </p:txBody>
      </p:sp>
      <p:sp>
        <p:nvSpPr>
          <p:cNvPr id="666" name="object 666"/>
          <p:cNvSpPr/>
          <p:nvPr/>
        </p:nvSpPr>
        <p:spPr>
          <a:xfrm>
            <a:off x="7443370" y="5849737"/>
            <a:ext cx="7620" cy="377825"/>
          </a:xfrm>
          <a:custGeom>
            <a:avLst/>
            <a:gdLst/>
            <a:ahLst/>
            <a:cxnLst/>
            <a:rect l="l" t="t" r="r" b="b"/>
            <a:pathLst>
              <a:path w="7620" h="377825">
                <a:moveTo>
                  <a:pt x="7278" y="377821"/>
                </a:moveTo>
                <a:lnTo>
                  <a:pt x="7278" y="374074"/>
                </a:lnTo>
              </a:path>
              <a:path w="7620" h="377825">
                <a:moveTo>
                  <a:pt x="7278" y="374074"/>
                </a:moveTo>
                <a:lnTo>
                  <a:pt x="7278" y="370327"/>
                </a:lnTo>
              </a:path>
              <a:path w="7620" h="377825">
                <a:moveTo>
                  <a:pt x="7278" y="370327"/>
                </a:moveTo>
                <a:lnTo>
                  <a:pt x="7278" y="366580"/>
                </a:lnTo>
              </a:path>
              <a:path w="7620" h="377825">
                <a:moveTo>
                  <a:pt x="7278" y="366580"/>
                </a:moveTo>
                <a:lnTo>
                  <a:pt x="7278" y="362833"/>
                </a:lnTo>
              </a:path>
              <a:path w="7620" h="377825">
                <a:moveTo>
                  <a:pt x="7278" y="362833"/>
                </a:moveTo>
                <a:lnTo>
                  <a:pt x="7278" y="359086"/>
                </a:lnTo>
              </a:path>
              <a:path w="7620" h="377825">
                <a:moveTo>
                  <a:pt x="7278" y="359086"/>
                </a:moveTo>
                <a:lnTo>
                  <a:pt x="7278" y="355339"/>
                </a:lnTo>
              </a:path>
              <a:path w="7620" h="377825">
                <a:moveTo>
                  <a:pt x="7278" y="355339"/>
                </a:moveTo>
                <a:lnTo>
                  <a:pt x="7278" y="351592"/>
                </a:lnTo>
              </a:path>
              <a:path w="7620" h="377825">
                <a:moveTo>
                  <a:pt x="7278" y="351592"/>
                </a:moveTo>
                <a:lnTo>
                  <a:pt x="7278" y="347845"/>
                </a:lnTo>
              </a:path>
              <a:path w="7620" h="377825">
                <a:moveTo>
                  <a:pt x="7278" y="347845"/>
                </a:moveTo>
                <a:lnTo>
                  <a:pt x="7278" y="344098"/>
                </a:lnTo>
              </a:path>
              <a:path w="7620" h="377825">
                <a:moveTo>
                  <a:pt x="7278" y="344098"/>
                </a:moveTo>
                <a:lnTo>
                  <a:pt x="7278" y="340351"/>
                </a:lnTo>
              </a:path>
              <a:path w="7620" h="377825">
                <a:moveTo>
                  <a:pt x="7278" y="340351"/>
                </a:moveTo>
                <a:lnTo>
                  <a:pt x="7278" y="336604"/>
                </a:lnTo>
              </a:path>
              <a:path w="7620" h="377825">
                <a:moveTo>
                  <a:pt x="7278" y="336604"/>
                </a:moveTo>
                <a:lnTo>
                  <a:pt x="7278" y="332858"/>
                </a:lnTo>
              </a:path>
              <a:path w="7620" h="377825">
                <a:moveTo>
                  <a:pt x="7278" y="332858"/>
                </a:moveTo>
                <a:lnTo>
                  <a:pt x="7278" y="329111"/>
                </a:lnTo>
              </a:path>
              <a:path w="7620" h="377825">
                <a:moveTo>
                  <a:pt x="7278" y="329111"/>
                </a:moveTo>
                <a:lnTo>
                  <a:pt x="7278" y="325364"/>
                </a:lnTo>
              </a:path>
              <a:path w="7620" h="377825">
                <a:moveTo>
                  <a:pt x="7278" y="325364"/>
                </a:moveTo>
                <a:lnTo>
                  <a:pt x="7278" y="321617"/>
                </a:lnTo>
              </a:path>
              <a:path w="7620" h="377825">
                <a:moveTo>
                  <a:pt x="7278" y="321617"/>
                </a:moveTo>
                <a:lnTo>
                  <a:pt x="7278" y="317870"/>
                </a:lnTo>
              </a:path>
              <a:path w="7620" h="377825">
                <a:moveTo>
                  <a:pt x="7278" y="317870"/>
                </a:moveTo>
                <a:lnTo>
                  <a:pt x="7278" y="314123"/>
                </a:lnTo>
              </a:path>
              <a:path w="7620" h="377825">
                <a:moveTo>
                  <a:pt x="7278" y="314123"/>
                </a:moveTo>
                <a:lnTo>
                  <a:pt x="7278" y="310376"/>
                </a:lnTo>
              </a:path>
              <a:path w="7620" h="377825">
                <a:moveTo>
                  <a:pt x="7278" y="310376"/>
                </a:moveTo>
                <a:lnTo>
                  <a:pt x="7278" y="306629"/>
                </a:lnTo>
              </a:path>
              <a:path w="7620" h="377825">
                <a:moveTo>
                  <a:pt x="7278" y="306629"/>
                </a:moveTo>
                <a:lnTo>
                  <a:pt x="7278" y="302882"/>
                </a:lnTo>
              </a:path>
              <a:path w="7620" h="377825">
                <a:moveTo>
                  <a:pt x="7278" y="302882"/>
                </a:moveTo>
                <a:lnTo>
                  <a:pt x="7278" y="299134"/>
                </a:lnTo>
              </a:path>
              <a:path w="7620" h="377825">
                <a:moveTo>
                  <a:pt x="7278" y="299134"/>
                </a:moveTo>
                <a:lnTo>
                  <a:pt x="7278" y="295387"/>
                </a:lnTo>
              </a:path>
              <a:path w="7620" h="377825">
                <a:moveTo>
                  <a:pt x="7278" y="295387"/>
                </a:moveTo>
                <a:lnTo>
                  <a:pt x="7278" y="291640"/>
                </a:lnTo>
              </a:path>
              <a:path w="7620" h="377825">
                <a:moveTo>
                  <a:pt x="7278" y="291640"/>
                </a:moveTo>
                <a:lnTo>
                  <a:pt x="7278" y="287893"/>
                </a:lnTo>
              </a:path>
              <a:path w="7620" h="377825">
                <a:moveTo>
                  <a:pt x="7278" y="287893"/>
                </a:moveTo>
                <a:lnTo>
                  <a:pt x="7278" y="284147"/>
                </a:lnTo>
              </a:path>
              <a:path w="7620" h="377825">
                <a:moveTo>
                  <a:pt x="7278" y="284147"/>
                </a:moveTo>
                <a:lnTo>
                  <a:pt x="7278" y="280400"/>
                </a:lnTo>
              </a:path>
              <a:path w="7620" h="377825">
                <a:moveTo>
                  <a:pt x="7278" y="280400"/>
                </a:moveTo>
                <a:lnTo>
                  <a:pt x="7278" y="276653"/>
                </a:lnTo>
              </a:path>
              <a:path w="7620" h="377825">
                <a:moveTo>
                  <a:pt x="7278" y="276653"/>
                </a:moveTo>
                <a:lnTo>
                  <a:pt x="7278" y="272905"/>
                </a:lnTo>
              </a:path>
              <a:path w="7620" h="377825">
                <a:moveTo>
                  <a:pt x="7278" y="272905"/>
                </a:moveTo>
                <a:lnTo>
                  <a:pt x="7278" y="269158"/>
                </a:lnTo>
              </a:path>
              <a:path w="7620" h="377825">
                <a:moveTo>
                  <a:pt x="7278" y="269158"/>
                </a:moveTo>
                <a:lnTo>
                  <a:pt x="7278" y="265411"/>
                </a:lnTo>
              </a:path>
              <a:path w="7620" h="377825">
                <a:moveTo>
                  <a:pt x="7278" y="265411"/>
                </a:moveTo>
                <a:lnTo>
                  <a:pt x="7278" y="261664"/>
                </a:lnTo>
              </a:path>
              <a:path w="7620" h="377825">
                <a:moveTo>
                  <a:pt x="7278" y="261664"/>
                </a:moveTo>
                <a:lnTo>
                  <a:pt x="7278" y="257918"/>
                </a:lnTo>
              </a:path>
              <a:path w="7620" h="377825">
                <a:moveTo>
                  <a:pt x="7278" y="257918"/>
                </a:moveTo>
                <a:lnTo>
                  <a:pt x="7278" y="254171"/>
                </a:lnTo>
              </a:path>
              <a:path w="7620" h="377825">
                <a:moveTo>
                  <a:pt x="7278" y="254171"/>
                </a:moveTo>
                <a:lnTo>
                  <a:pt x="7278" y="250424"/>
                </a:lnTo>
              </a:path>
              <a:path w="7620" h="377825">
                <a:moveTo>
                  <a:pt x="7278" y="250424"/>
                </a:moveTo>
                <a:lnTo>
                  <a:pt x="7278" y="246677"/>
                </a:lnTo>
              </a:path>
              <a:path w="7620" h="377825">
                <a:moveTo>
                  <a:pt x="7278" y="246677"/>
                </a:moveTo>
                <a:lnTo>
                  <a:pt x="7278" y="242930"/>
                </a:lnTo>
              </a:path>
              <a:path w="7620" h="377825">
                <a:moveTo>
                  <a:pt x="7278" y="242930"/>
                </a:moveTo>
                <a:lnTo>
                  <a:pt x="7278" y="239183"/>
                </a:lnTo>
              </a:path>
              <a:path w="7620" h="377825">
                <a:moveTo>
                  <a:pt x="7278" y="239183"/>
                </a:moveTo>
                <a:lnTo>
                  <a:pt x="7278" y="235436"/>
                </a:lnTo>
              </a:path>
              <a:path w="7620" h="377825">
                <a:moveTo>
                  <a:pt x="7278" y="235436"/>
                </a:moveTo>
                <a:lnTo>
                  <a:pt x="7278" y="231688"/>
                </a:lnTo>
              </a:path>
              <a:path w="7620" h="377825">
                <a:moveTo>
                  <a:pt x="7278" y="231688"/>
                </a:moveTo>
                <a:lnTo>
                  <a:pt x="7278" y="227942"/>
                </a:lnTo>
              </a:path>
              <a:path w="7620" h="377825">
                <a:moveTo>
                  <a:pt x="7278" y="227942"/>
                </a:moveTo>
                <a:lnTo>
                  <a:pt x="7278" y="224195"/>
                </a:lnTo>
              </a:path>
              <a:path w="7620" h="377825">
                <a:moveTo>
                  <a:pt x="7278" y="224195"/>
                </a:moveTo>
                <a:lnTo>
                  <a:pt x="7278" y="220448"/>
                </a:lnTo>
              </a:path>
              <a:path w="7620" h="377825">
                <a:moveTo>
                  <a:pt x="7278" y="220448"/>
                </a:moveTo>
                <a:lnTo>
                  <a:pt x="7278" y="216700"/>
                </a:lnTo>
              </a:path>
              <a:path w="7620" h="377825">
                <a:moveTo>
                  <a:pt x="7278" y="216700"/>
                </a:moveTo>
                <a:lnTo>
                  <a:pt x="7278" y="212953"/>
                </a:lnTo>
              </a:path>
              <a:path w="7620" h="377825">
                <a:moveTo>
                  <a:pt x="7278" y="212953"/>
                </a:moveTo>
                <a:lnTo>
                  <a:pt x="7278" y="209206"/>
                </a:lnTo>
              </a:path>
              <a:path w="7620" h="377825">
                <a:moveTo>
                  <a:pt x="7278" y="209206"/>
                </a:moveTo>
                <a:lnTo>
                  <a:pt x="7278" y="205459"/>
                </a:lnTo>
              </a:path>
              <a:path w="7620" h="377825">
                <a:moveTo>
                  <a:pt x="7278" y="205459"/>
                </a:moveTo>
                <a:lnTo>
                  <a:pt x="7278" y="201713"/>
                </a:lnTo>
              </a:path>
              <a:path w="7620" h="377825">
                <a:moveTo>
                  <a:pt x="7278" y="201713"/>
                </a:moveTo>
                <a:lnTo>
                  <a:pt x="7278" y="197966"/>
                </a:lnTo>
              </a:path>
              <a:path w="7620" h="377825">
                <a:moveTo>
                  <a:pt x="7278" y="197966"/>
                </a:moveTo>
                <a:lnTo>
                  <a:pt x="7278" y="194219"/>
                </a:lnTo>
              </a:path>
              <a:path w="7620" h="377825">
                <a:moveTo>
                  <a:pt x="7278" y="194219"/>
                </a:moveTo>
                <a:lnTo>
                  <a:pt x="7278" y="190471"/>
                </a:lnTo>
              </a:path>
              <a:path w="7620" h="377825">
                <a:moveTo>
                  <a:pt x="7278" y="190471"/>
                </a:moveTo>
                <a:lnTo>
                  <a:pt x="7278" y="186724"/>
                </a:lnTo>
              </a:path>
              <a:path w="7620" h="377825">
                <a:moveTo>
                  <a:pt x="7278" y="186724"/>
                </a:moveTo>
                <a:lnTo>
                  <a:pt x="7278" y="182978"/>
                </a:lnTo>
              </a:path>
              <a:path w="7620" h="377825">
                <a:moveTo>
                  <a:pt x="7278" y="182978"/>
                </a:moveTo>
                <a:lnTo>
                  <a:pt x="7278" y="179231"/>
                </a:lnTo>
              </a:path>
              <a:path w="7620" h="377825">
                <a:moveTo>
                  <a:pt x="7278" y="179231"/>
                </a:moveTo>
                <a:lnTo>
                  <a:pt x="7278" y="175484"/>
                </a:lnTo>
              </a:path>
              <a:path w="7620" h="377825">
                <a:moveTo>
                  <a:pt x="7278" y="175484"/>
                </a:moveTo>
                <a:lnTo>
                  <a:pt x="7278" y="171737"/>
                </a:lnTo>
              </a:path>
              <a:path w="7620" h="377825">
                <a:moveTo>
                  <a:pt x="7278" y="171737"/>
                </a:moveTo>
                <a:lnTo>
                  <a:pt x="7278" y="167990"/>
                </a:lnTo>
              </a:path>
              <a:path w="7620" h="377825">
                <a:moveTo>
                  <a:pt x="7278" y="167990"/>
                </a:moveTo>
                <a:lnTo>
                  <a:pt x="7278" y="164243"/>
                </a:lnTo>
              </a:path>
              <a:path w="7620" h="377825">
                <a:moveTo>
                  <a:pt x="7278" y="164243"/>
                </a:moveTo>
                <a:lnTo>
                  <a:pt x="7278" y="160496"/>
                </a:lnTo>
              </a:path>
              <a:path w="7620" h="377825">
                <a:moveTo>
                  <a:pt x="7278" y="160496"/>
                </a:moveTo>
                <a:lnTo>
                  <a:pt x="7278" y="156749"/>
                </a:lnTo>
              </a:path>
              <a:path w="7620" h="377825">
                <a:moveTo>
                  <a:pt x="7278" y="156749"/>
                </a:moveTo>
                <a:lnTo>
                  <a:pt x="7278" y="153002"/>
                </a:lnTo>
              </a:path>
              <a:path w="7620" h="377825">
                <a:moveTo>
                  <a:pt x="7278" y="153002"/>
                </a:moveTo>
                <a:lnTo>
                  <a:pt x="7278" y="149255"/>
                </a:lnTo>
              </a:path>
              <a:path w="7620" h="377825">
                <a:moveTo>
                  <a:pt x="7278" y="149255"/>
                </a:moveTo>
                <a:lnTo>
                  <a:pt x="7278" y="145508"/>
                </a:lnTo>
              </a:path>
              <a:path w="7620" h="377825">
                <a:moveTo>
                  <a:pt x="7278" y="145508"/>
                </a:moveTo>
                <a:lnTo>
                  <a:pt x="7278" y="141761"/>
                </a:lnTo>
              </a:path>
              <a:path w="7620" h="377825">
                <a:moveTo>
                  <a:pt x="7278" y="141761"/>
                </a:moveTo>
                <a:lnTo>
                  <a:pt x="7278" y="138014"/>
                </a:lnTo>
              </a:path>
              <a:path w="7620" h="377825">
                <a:moveTo>
                  <a:pt x="7278" y="138014"/>
                </a:moveTo>
                <a:lnTo>
                  <a:pt x="7278" y="134267"/>
                </a:lnTo>
              </a:path>
              <a:path w="7620" h="377825">
                <a:moveTo>
                  <a:pt x="7278" y="134267"/>
                </a:moveTo>
                <a:lnTo>
                  <a:pt x="7278" y="130520"/>
                </a:lnTo>
              </a:path>
              <a:path w="7620" h="377825">
                <a:moveTo>
                  <a:pt x="7278" y="130520"/>
                </a:moveTo>
                <a:lnTo>
                  <a:pt x="7278" y="126773"/>
                </a:lnTo>
              </a:path>
              <a:path w="7620" h="377825">
                <a:moveTo>
                  <a:pt x="7278" y="126773"/>
                </a:moveTo>
                <a:lnTo>
                  <a:pt x="7278" y="123026"/>
                </a:lnTo>
              </a:path>
              <a:path w="7620" h="377825">
                <a:moveTo>
                  <a:pt x="7278" y="123026"/>
                </a:moveTo>
                <a:lnTo>
                  <a:pt x="7278" y="119279"/>
                </a:lnTo>
              </a:path>
              <a:path w="7620" h="377825">
                <a:moveTo>
                  <a:pt x="7278" y="119279"/>
                </a:moveTo>
                <a:lnTo>
                  <a:pt x="7278" y="115532"/>
                </a:lnTo>
              </a:path>
              <a:path w="7620" h="377825">
                <a:moveTo>
                  <a:pt x="7278" y="115532"/>
                </a:moveTo>
                <a:lnTo>
                  <a:pt x="7278" y="111785"/>
                </a:lnTo>
              </a:path>
              <a:path w="7620" h="377825">
                <a:moveTo>
                  <a:pt x="7278" y="111785"/>
                </a:moveTo>
                <a:lnTo>
                  <a:pt x="7278" y="108038"/>
                </a:lnTo>
              </a:path>
              <a:path w="7620" h="377825">
                <a:moveTo>
                  <a:pt x="7278" y="108038"/>
                </a:moveTo>
                <a:lnTo>
                  <a:pt x="7278" y="104291"/>
                </a:lnTo>
              </a:path>
              <a:path w="7620" h="377825">
                <a:moveTo>
                  <a:pt x="7278" y="104291"/>
                </a:moveTo>
                <a:lnTo>
                  <a:pt x="7278" y="100544"/>
                </a:lnTo>
              </a:path>
              <a:path w="7620" h="377825">
                <a:moveTo>
                  <a:pt x="7278" y="100544"/>
                </a:moveTo>
                <a:lnTo>
                  <a:pt x="7278" y="96797"/>
                </a:lnTo>
              </a:path>
              <a:path w="7620" h="377825">
                <a:moveTo>
                  <a:pt x="7278" y="96797"/>
                </a:moveTo>
                <a:lnTo>
                  <a:pt x="7278" y="93050"/>
                </a:lnTo>
              </a:path>
              <a:path w="7620" h="377825">
                <a:moveTo>
                  <a:pt x="7278" y="93050"/>
                </a:moveTo>
                <a:lnTo>
                  <a:pt x="7278" y="89303"/>
                </a:lnTo>
              </a:path>
              <a:path w="7620" h="377825">
                <a:moveTo>
                  <a:pt x="7278" y="89303"/>
                </a:moveTo>
                <a:lnTo>
                  <a:pt x="7278" y="85556"/>
                </a:lnTo>
              </a:path>
              <a:path w="7620" h="377825">
                <a:moveTo>
                  <a:pt x="7278" y="85556"/>
                </a:moveTo>
                <a:lnTo>
                  <a:pt x="7278" y="81809"/>
                </a:lnTo>
              </a:path>
              <a:path w="7620" h="377825">
                <a:moveTo>
                  <a:pt x="7278" y="81809"/>
                </a:moveTo>
                <a:lnTo>
                  <a:pt x="7278" y="78062"/>
                </a:lnTo>
              </a:path>
              <a:path w="7620" h="377825">
                <a:moveTo>
                  <a:pt x="7278" y="78062"/>
                </a:moveTo>
                <a:lnTo>
                  <a:pt x="7278" y="74315"/>
                </a:lnTo>
              </a:path>
              <a:path w="7620" h="377825">
                <a:moveTo>
                  <a:pt x="7278" y="74315"/>
                </a:moveTo>
                <a:lnTo>
                  <a:pt x="7278" y="70568"/>
                </a:lnTo>
              </a:path>
              <a:path w="7620" h="377825">
                <a:moveTo>
                  <a:pt x="7278" y="70568"/>
                </a:moveTo>
                <a:lnTo>
                  <a:pt x="7278" y="66821"/>
                </a:lnTo>
              </a:path>
              <a:path w="7620" h="377825">
                <a:moveTo>
                  <a:pt x="7278" y="66821"/>
                </a:moveTo>
                <a:lnTo>
                  <a:pt x="7278" y="63074"/>
                </a:lnTo>
              </a:path>
              <a:path w="7620" h="377825">
                <a:moveTo>
                  <a:pt x="7278" y="63074"/>
                </a:moveTo>
                <a:lnTo>
                  <a:pt x="7278" y="59327"/>
                </a:lnTo>
              </a:path>
              <a:path w="7620" h="377825">
                <a:moveTo>
                  <a:pt x="7278" y="59327"/>
                </a:moveTo>
                <a:lnTo>
                  <a:pt x="7278" y="55580"/>
                </a:lnTo>
              </a:path>
              <a:path w="7620" h="377825">
                <a:moveTo>
                  <a:pt x="7278" y="55580"/>
                </a:moveTo>
                <a:lnTo>
                  <a:pt x="7278" y="51833"/>
                </a:lnTo>
              </a:path>
              <a:path w="7620" h="377825">
                <a:moveTo>
                  <a:pt x="7278" y="51833"/>
                </a:moveTo>
                <a:lnTo>
                  <a:pt x="7278" y="48086"/>
                </a:lnTo>
              </a:path>
              <a:path w="7620" h="377825">
                <a:moveTo>
                  <a:pt x="7278" y="48086"/>
                </a:moveTo>
                <a:lnTo>
                  <a:pt x="7278" y="44339"/>
                </a:lnTo>
              </a:path>
              <a:path w="7620" h="377825">
                <a:moveTo>
                  <a:pt x="7278" y="44339"/>
                </a:moveTo>
                <a:lnTo>
                  <a:pt x="7278" y="40592"/>
                </a:lnTo>
              </a:path>
              <a:path w="7620" h="377825">
                <a:moveTo>
                  <a:pt x="7278" y="40592"/>
                </a:moveTo>
                <a:lnTo>
                  <a:pt x="7278" y="36845"/>
                </a:lnTo>
              </a:path>
              <a:path w="7620" h="377825">
                <a:moveTo>
                  <a:pt x="7278" y="36845"/>
                </a:moveTo>
                <a:lnTo>
                  <a:pt x="7278" y="33098"/>
                </a:lnTo>
              </a:path>
              <a:path w="7620" h="377825">
                <a:moveTo>
                  <a:pt x="7278" y="33098"/>
                </a:moveTo>
                <a:lnTo>
                  <a:pt x="7278" y="29351"/>
                </a:lnTo>
              </a:path>
              <a:path w="7620" h="377825">
                <a:moveTo>
                  <a:pt x="7278" y="29351"/>
                </a:moveTo>
                <a:lnTo>
                  <a:pt x="7278" y="25604"/>
                </a:lnTo>
              </a:path>
              <a:path w="7620" h="377825">
                <a:moveTo>
                  <a:pt x="7278" y="25604"/>
                </a:moveTo>
                <a:lnTo>
                  <a:pt x="7278" y="21857"/>
                </a:lnTo>
              </a:path>
              <a:path w="7620" h="377825">
                <a:moveTo>
                  <a:pt x="7278" y="21857"/>
                </a:moveTo>
                <a:lnTo>
                  <a:pt x="7278" y="18110"/>
                </a:lnTo>
              </a:path>
              <a:path w="7620" h="377825">
                <a:moveTo>
                  <a:pt x="7278" y="18110"/>
                </a:moveTo>
                <a:lnTo>
                  <a:pt x="7278" y="14363"/>
                </a:lnTo>
              </a:path>
              <a:path w="7620" h="377825">
                <a:moveTo>
                  <a:pt x="7278" y="14363"/>
                </a:moveTo>
                <a:lnTo>
                  <a:pt x="7278" y="10616"/>
                </a:lnTo>
              </a:path>
              <a:path w="7620" h="377825">
                <a:moveTo>
                  <a:pt x="7278" y="10616"/>
                </a:moveTo>
                <a:lnTo>
                  <a:pt x="7278" y="6869"/>
                </a:lnTo>
              </a:path>
              <a:path w="7620" h="377825">
                <a:moveTo>
                  <a:pt x="7278" y="6869"/>
                </a:moveTo>
                <a:lnTo>
                  <a:pt x="7278" y="3122"/>
                </a:lnTo>
              </a:path>
              <a:path w="7620" h="377825">
                <a:moveTo>
                  <a:pt x="7278" y="3122"/>
                </a:moveTo>
                <a:lnTo>
                  <a:pt x="7278" y="0"/>
                </a:lnTo>
              </a:path>
              <a:path w="7620" h="377825">
                <a:moveTo>
                  <a:pt x="7278" y="377821"/>
                </a:moveTo>
                <a:lnTo>
                  <a:pt x="0" y="377821"/>
                </a:lnTo>
              </a:path>
            </a:pathLst>
          </a:custGeom>
          <a:ln w="3745">
            <a:solidFill>
              <a:srgbClr val="000000"/>
            </a:solidFill>
          </a:ln>
        </p:spPr>
        <p:txBody>
          <a:bodyPr wrap="square" lIns="0" tIns="0" rIns="0" bIns="0" rtlCol="0"/>
          <a:lstStyle/>
          <a:p>
            <a:endParaRPr/>
          </a:p>
        </p:txBody>
      </p:sp>
      <p:sp>
        <p:nvSpPr>
          <p:cNvPr id="667" name="object 667"/>
          <p:cNvSpPr txBox="1"/>
          <p:nvPr/>
        </p:nvSpPr>
        <p:spPr>
          <a:xfrm>
            <a:off x="7418195" y="6202160"/>
            <a:ext cx="36195" cy="48260"/>
          </a:xfrm>
          <a:prstGeom prst="rect">
            <a:avLst/>
          </a:prstGeom>
        </p:spPr>
        <p:txBody>
          <a:bodyPr vert="horz" wrap="square" lIns="0" tIns="12700" rIns="0" bIns="0" rtlCol="0">
            <a:spAutoFit/>
          </a:bodyPr>
          <a:lstStyle/>
          <a:p>
            <a:pPr algn="ctr">
              <a:lnSpc>
                <a:spcPct val="100000"/>
              </a:lnSpc>
              <a:spcBef>
                <a:spcPts val="100"/>
              </a:spcBef>
            </a:pPr>
            <a:r>
              <a:rPr sz="150" b="1" spc="-50" dirty="0">
                <a:latin typeface="Arial"/>
                <a:cs typeface="Arial"/>
              </a:rPr>
              <a:t>0</a:t>
            </a:r>
            <a:endParaRPr sz="150">
              <a:latin typeface="Arial"/>
              <a:cs typeface="Arial"/>
            </a:endParaRPr>
          </a:p>
        </p:txBody>
      </p:sp>
      <p:sp>
        <p:nvSpPr>
          <p:cNvPr id="668" name="object 668"/>
          <p:cNvSpPr/>
          <p:nvPr/>
        </p:nvSpPr>
        <p:spPr>
          <a:xfrm>
            <a:off x="7443370" y="6152202"/>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69" name="object 669"/>
          <p:cNvSpPr txBox="1"/>
          <p:nvPr/>
        </p:nvSpPr>
        <p:spPr>
          <a:xfrm>
            <a:off x="7378269" y="6126804"/>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30000</a:t>
            </a:r>
            <a:endParaRPr sz="150">
              <a:latin typeface="Arial"/>
              <a:cs typeface="Arial"/>
            </a:endParaRPr>
          </a:p>
        </p:txBody>
      </p:sp>
      <p:sp>
        <p:nvSpPr>
          <p:cNvPr id="670" name="object 670"/>
          <p:cNvSpPr/>
          <p:nvPr/>
        </p:nvSpPr>
        <p:spPr>
          <a:xfrm>
            <a:off x="7443370" y="6076638"/>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1" name="object 671"/>
          <p:cNvSpPr txBox="1"/>
          <p:nvPr/>
        </p:nvSpPr>
        <p:spPr>
          <a:xfrm>
            <a:off x="7378269" y="6051239"/>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60000</a:t>
            </a:r>
            <a:endParaRPr sz="150">
              <a:latin typeface="Arial"/>
              <a:cs typeface="Arial"/>
            </a:endParaRPr>
          </a:p>
        </p:txBody>
      </p:sp>
      <p:sp>
        <p:nvSpPr>
          <p:cNvPr id="672" name="object 672"/>
          <p:cNvSpPr/>
          <p:nvPr/>
        </p:nvSpPr>
        <p:spPr>
          <a:xfrm>
            <a:off x="7443370" y="6001074"/>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3" name="object 673"/>
          <p:cNvSpPr txBox="1"/>
          <p:nvPr/>
        </p:nvSpPr>
        <p:spPr>
          <a:xfrm>
            <a:off x="7378269" y="5975675"/>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90000</a:t>
            </a:r>
            <a:endParaRPr sz="150">
              <a:latin typeface="Arial"/>
              <a:cs typeface="Arial"/>
            </a:endParaRPr>
          </a:p>
        </p:txBody>
      </p:sp>
      <p:sp>
        <p:nvSpPr>
          <p:cNvPr id="674" name="object 674"/>
          <p:cNvSpPr/>
          <p:nvPr/>
        </p:nvSpPr>
        <p:spPr>
          <a:xfrm>
            <a:off x="7443370" y="5925509"/>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5" name="object 675"/>
          <p:cNvSpPr txBox="1"/>
          <p:nvPr/>
        </p:nvSpPr>
        <p:spPr>
          <a:xfrm>
            <a:off x="7368287" y="5900111"/>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120000</a:t>
            </a:r>
            <a:endParaRPr sz="150">
              <a:latin typeface="Arial"/>
              <a:cs typeface="Arial"/>
            </a:endParaRPr>
          </a:p>
        </p:txBody>
      </p:sp>
      <p:sp>
        <p:nvSpPr>
          <p:cNvPr id="676" name="object 676"/>
          <p:cNvSpPr/>
          <p:nvPr/>
        </p:nvSpPr>
        <p:spPr>
          <a:xfrm>
            <a:off x="7443370" y="5849945"/>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7" name="object 677"/>
          <p:cNvSpPr txBox="1"/>
          <p:nvPr/>
        </p:nvSpPr>
        <p:spPr>
          <a:xfrm>
            <a:off x="7368287" y="5824546"/>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150000</a:t>
            </a:r>
            <a:endParaRPr sz="150">
              <a:latin typeface="Arial"/>
              <a:cs typeface="Arial"/>
            </a:endParaRPr>
          </a:p>
        </p:txBody>
      </p:sp>
      <p:sp>
        <p:nvSpPr>
          <p:cNvPr id="678" name="object 678"/>
          <p:cNvSpPr/>
          <p:nvPr/>
        </p:nvSpPr>
        <p:spPr>
          <a:xfrm>
            <a:off x="7918530" y="5865141"/>
            <a:ext cx="157480" cy="14604"/>
          </a:xfrm>
          <a:custGeom>
            <a:avLst/>
            <a:gdLst/>
            <a:ahLst/>
            <a:cxnLst/>
            <a:rect l="l" t="t" r="r" b="b"/>
            <a:pathLst>
              <a:path w="157479" h="14604">
                <a:moveTo>
                  <a:pt x="0" y="7077"/>
                </a:moveTo>
                <a:lnTo>
                  <a:pt x="3743" y="7077"/>
                </a:lnTo>
              </a:path>
              <a:path w="157479" h="14604">
                <a:moveTo>
                  <a:pt x="3743" y="7077"/>
                </a:moveTo>
                <a:lnTo>
                  <a:pt x="7486" y="7077"/>
                </a:lnTo>
              </a:path>
              <a:path w="157479" h="14604">
                <a:moveTo>
                  <a:pt x="7486" y="7077"/>
                </a:moveTo>
                <a:lnTo>
                  <a:pt x="11229" y="7077"/>
                </a:lnTo>
              </a:path>
              <a:path w="157479" h="14604">
                <a:moveTo>
                  <a:pt x="11229" y="7077"/>
                </a:moveTo>
                <a:lnTo>
                  <a:pt x="14972" y="7077"/>
                </a:lnTo>
              </a:path>
              <a:path w="157479" h="14604">
                <a:moveTo>
                  <a:pt x="14972" y="7077"/>
                </a:moveTo>
                <a:lnTo>
                  <a:pt x="18715" y="7077"/>
                </a:lnTo>
              </a:path>
              <a:path w="157479" h="14604">
                <a:moveTo>
                  <a:pt x="18715" y="7077"/>
                </a:moveTo>
                <a:lnTo>
                  <a:pt x="22458" y="7077"/>
                </a:lnTo>
              </a:path>
              <a:path w="157479" h="14604">
                <a:moveTo>
                  <a:pt x="22458" y="7077"/>
                </a:moveTo>
                <a:lnTo>
                  <a:pt x="26201" y="7077"/>
                </a:lnTo>
              </a:path>
              <a:path w="157479" h="14604">
                <a:moveTo>
                  <a:pt x="26201" y="7077"/>
                </a:moveTo>
                <a:lnTo>
                  <a:pt x="29944" y="7077"/>
                </a:lnTo>
              </a:path>
              <a:path w="157479" h="14604">
                <a:moveTo>
                  <a:pt x="29944" y="7077"/>
                </a:moveTo>
                <a:lnTo>
                  <a:pt x="33687" y="7077"/>
                </a:lnTo>
              </a:path>
              <a:path w="157479" h="14604">
                <a:moveTo>
                  <a:pt x="33687" y="7077"/>
                </a:moveTo>
                <a:lnTo>
                  <a:pt x="37430" y="7077"/>
                </a:lnTo>
              </a:path>
              <a:path w="157479" h="14604">
                <a:moveTo>
                  <a:pt x="37430" y="7077"/>
                </a:moveTo>
                <a:lnTo>
                  <a:pt x="41173" y="7077"/>
                </a:lnTo>
              </a:path>
              <a:path w="157479" h="14604">
                <a:moveTo>
                  <a:pt x="41173" y="7077"/>
                </a:moveTo>
                <a:lnTo>
                  <a:pt x="44916" y="7077"/>
                </a:lnTo>
              </a:path>
              <a:path w="157479" h="14604">
                <a:moveTo>
                  <a:pt x="44916" y="7077"/>
                </a:moveTo>
                <a:lnTo>
                  <a:pt x="48659" y="7077"/>
                </a:lnTo>
              </a:path>
              <a:path w="157479" h="14604">
                <a:moveTo>
                  <a:pt x="48659" y="7077"/>
                </a:moveTo>
                <a:lnTo>
                  <a:pt x="52402" y="7077"/>
                </a:lnTo>
              </a:path>
              <a:path w="157479" h="14604">
                <a:moveTo>
                  <a:pt x="52402" y="7077"/>
                </a:moveTo>
                <a:lnTo>
                  <a:pt x="56145" y="7077"/>
                </a:lnTo>
              </a:path>
              <a:path w="157479" h="14604">
                <a:moveTo>
                  <a:pt x="56145" y="7077"/>
                </a:moveTo>
                <a:lnTo>
                  <a:pt x="59888" y="7077"/>
                </a:lnTo>
              </a:path>
              <a:path w="157479" h="14604">
                <a:moveTo>
                  <a:pt x="59888" y="7077"/>
                </a:moveTo>
                <a:lnTo>
                  <a:pt x="63631" y="7077"/>
                </a:lnTo>
              </a:path>
              <a:path w="157479" h="14604">
                <a:moveTo>
                  <a:pt x="63631" y="7077"/>
                </a:moveTo>
                <a:lnTo>
                  <a:pt x="67374" y="7077"/>
                </a:lnTo>
              </a:path>
              <a:path w="157479" h="14604">
                <a:moveTo>
                  <a:pt x="67374" y="7077"/>
                </a:moveTo>
                <a:lnTo>
                  <a:pt x="71118" y="7077"/>
                </a:lnTo>
              </a:path>
              <a:path w="157479" h="14604">
                <a:moveTo>
                  <a:pt x="71118" y="7077"/>
                </a:moveTo>
                <a:lnTo>
                  <a:pt x="74861" y="7077"/>
                </a:lnTo>
              </a:path>
              <a:path w="157479" h="14604">
                <a:moveTo>
                  <a:pt x="74861" y="7077"/>
                </a:moveTo>
                <a:lnTo>
                  <a:pt x="78604" y="7077"/>
                </a:lnTo>
              </a:path>
              <a:path w="157479" h="14604">
                <a:moveTo>
                  <a:pt x="78604" y="7077"/>
                </a:moveTo>
                <a:lnTo>
                  <a:pt x="82347" y="7077"/>
                </a:lnTo>
              </a:path>
              <a:path w="157479" h="14604">
                <a:moveTo>
                  <a:pt x="82347" y="7077"/>
                </a:moveTo>
                <a:lnTo>
                  <a:pt x="86090" y="7077"/>
                </a:lnTo>
              </a:path>
              <a:path w="157479" h="14604">
                <a:moveTo>
                  <a:pt x="86090" y="7077"/>
                </a:moveTo>
                <a:lnTo>
                  <a:pt x="89833" y="7077"/>
                </a:lnTo>
              </a:path>
              <a:path w="157479" h="14604">
                <a:moveTo>
                  <a:pt x="89833" y="7077"/>
                </a:moveTo>
                <a:lnTo>
                  <a:pt x="93576" y="7077"/>
                </a:lnTo>
              </a:path>
              <a:path w="157479" h="14604">
                <a:moveTo>
                  <a:pt x="93576" y="7077"/>
                </a:moveTo>
                <a:lnTo>
                  <a:pt x="97319" y="7077"/>
                </a:lnTo>
              </a:path>
              <a:path w="157479" h="14604">
                <a:moveTo>
                  <a:pt x="97319" y="7077"/>
                </a:moveTo>
                <a:lnTo>
                  <a:pt x="101062" y="7077"/>
                </a:lnTo>
              </a:path>
              <a:path w="157479" h="14604">
                <a:moveTo>
                  <a:pt x="101062" y="7077"/>
                </a:moveTo>
                <a:lnTo>
                  <a:pt x="104805" y="7077"/>
                </a:lnTo>
              </a:path>
              <a:path w="157479" h="14604">
                <a:moveTo>
                  <a:pt x="104805" y="7077"/>
                </a:moveTo>
                <a:lnTo>
                  <a:pt x="108548" y="7077"/>
                </a:lnTo>
              </a:path>
              <a:path w="157479" h="14604">
                <a:moveTo>
                  <a:pt x="108548" y="7077"/>
                </a:moveTo>
                <a:lnTo>
                  <a:pt x="112291" y="7077"/>
                </a:lnTo>
              </a:path>
              <a:path w="157479" h="14604">
                <a:moveTo>
                  <a:pt x="112291" y="7077"/>
                </a:moveTo>
                <a:lnTo>
                  <a:pt x="116034" y="7077"/>
                </a:lnTo>
              </a:path>
              <a:path w="157479" h="14604">
                <a:moveTo>
                  <a:pt x="116034" y="7077"/>
                </a:moveTo>
                <a:lnTo>
                  <a:pt x="119777" y="7077"/>
                </a:lnTo>
              </a:path>
              <a:path w="157479" h="14604">
                <a:moveTo>
                  <a:pt x="119777" y="7077"/>
                </a:moveTo>
                <a:lnTo>
                  <a:pt x="123520" y="7077"/>
                </a:lnTo>
              </a:path>
              <a:path w="157479" h="14604">
                <a:moveTo>
                  <a:pt x="123520" y="7077"/>
                </a:moveTo>
                <a:lnTo>
                  <a:pt x="127263" y="7077"/>
                </a:lnTo>
              </a:path>
              <a:path w="157479" h="14604">
                <a:moveTo>
                  <a:pt x="127263" y="7077"/>
                </a:moveTo>
                <a:lnTo>
                  <a:pt x="131006" y="7077"/>
                </a:lnTo>
              </a:path>
              <a:path w="157479" h="14604">
                <a:moveTo>
                  <a:pt x="131006" y="7077"/>
                </a:moveTo>
                <a:lnTo>
                  <a:pt x="134749" y="7077"/>
                </a:lnTo>
              </a:path>
              <a:path w="157479" h="14604">
                <a:moveTo>
                  <a:pt x="134749" y="7077"/>
                </a:moveTo>
                <a:lnTo>
                  <a:pt x="138492" y="7077"/>
                </a:lnTo>
              </a:path>
              <a:path w="157479" h="14604">
                <a:moveTo>
                  <a:pt x="138492" y="7077"/>
                </a:moveTo>
                <a:lnTo>
                  <a:pt x="142236" y="7077"/>
                </a:lnTo>
              </a:path>
              <a:path w="157479" h="14604">
                <a:moveTo>
                  <a:pt x="142236" y="7077"/>
                </a:moveTo>
                <a:lnTo>
                  <a:pt x="145979" y="7077"/>
                </a:lnTo>
              </a:path>
              <a:path w="157479" h="14604">
                <a:moveTo>
                  <a:pt x="145979" y="7077"/>
                </a:moveTo>
                <a:lnTo>
                  <a:pt x="149722" y="7077"/>
                </a:lnTo>
              </a:path>
              <a:path w="157479" h="14604">
                <a:moveTo>
                  <a:pt x="149722" y="7077"/>
                </a:moveTo>
                <a:lnTo>
                  <a:pt x="153465" y="7077"/>
                </a:lnTo>
              </a:path>
              <a:path w="157479" h="14604">
                <a:moveTo>
                  <a:pt x="153465" y="7077"/>
                </a:moveTo>
                <a:lnTo>
                  <a:pt x="157208" y="7077"/>
                </a:lnTo>
              </a:path>
              <a:path w="157479" h="14604">
                <a:moveTo>
                  <a:pt x="0" y="0"/>
                </a:moveTo>
                <a:lnTo>
                  <a:pt x="0" y="14155"/>
                </a:lnTo>
              </a:path>
              <a:path w="157479" h="14604">
                <a:moveTo>
                  <a:pt x="0" y="14155"/>
                </a:moveTo>
                <a:lnTo>
                  <a:pt x="0" y="0"/>
                </a:lnTo>
              </a:path>
              <a:path w="157479" h="14604">
                <a:moveTo>
                  <a:pt x="157208" y="0"/>
                </a:moveTo>
                <a:lnTo>
                  <a:pt x="157208" y="14155"/>
                </a:lnTo>
              </a:path>
              <a:path w="157479" h="14604">
                <a:moveTo>
                  <a:pt x="157208" y="14155"/>
                </a:moveTo>
                <a:lnTo>
                  <a:pt x="157208" y="0"/>
                </a:lnTo>
              </a:path>
            </a:pathLst>
          </a:custGeom>
          <a:ln w="3745">
            <a:solidFill>
              <a:srgbClr val="000000"/>
            </a:solidFill>
          </a:ln>
        </p:spPr>
        <p:txBody>
          <a:bodyPr wrap="square" lIns="0" tIns="0" rIns="0" bIns="0" rtlCol="0"/>
          <a:lstStyle/>
          <a:p>
            <a:endParaRPr/>
          </a:p>
        </p:txBody>
      </p:sp>
      <p:sp>
        <p:nvSpPr>
          <p:cNvPr id="679" name="object 679"/>
          <p:cNvSpPr txBox="1"/>
          <p:nvPr/>
        </p:nvSpPr>
        <p:spPr>
          <a:xfrm>
            <a:off x="7964472" y="5826212"/>
            <a:ext cx="39370" cy="67310"/>
          </a:xfrm>
          <a:prstGeom prst="rect">
            <a:avLst/>
          </a:prstGeom>
        </p:spPr>
        <p:txBody>
          <a:bodyPr vert="horz" wrap="square" lIns="0" tIns="15240" rIns="0" bIns="0" rtlCol="0">
            <a:spAutoFit/>
          </a:bodyPr>
          <a:lstStyle/>
          <a:p>
            <a:pPr marL="12700">
              <a:lnSpc>
                <a:spcPct val="100000"/>
              </a:lnSpc>
              <a:spcBef>
                <a:spcPts val="120"/>
              </a:spcBef>
            </a:pPr>
            <a:r>
              <a:rPr sz="250" b="1" spc="-50" dirty="0">
                <a:latin typeface="Arial"/>
                <a:cs typeface="Arial"/>
              </a:rPr>
              <a:t>*</a:t>
            </a:r>
            <a:endParaRPr sz="250">
              <a:latin typeface="Arial"/>
              <a:cs typeface="Arial"/>
            </a:endParaRPr>
          </a:p>
        </p:txBody>
      </p:sp>
      <p:sp>
        <p:nvSpPr>
          <p:cNvPr id="680" name="object 680"/>
          <p:cNvSpPr/>
          <p:nvPr/>
        </p:nvSpPr>
        <p:spPr>
          <a:xfrm>
            <a:off x="7556702" y="5966310"/>
            <a:ext cx="141605" cy="14604"/>
          </a:xfrm>
          <a:custGeom>
            <a:avLst/>
            <a:gdLst/>
            <a:ahLst/>
            <a:cxnLst/>
            <a:rect l="l" t="t" r="r" b="b"/>
            <a:pathLst>
              <a:path w="141604" h="14604">
                <a:moveTo>
                  <a:pt x="0" y="7077"/>
                </a:moveTo>
                <a:lnTo>
                  <a:pt x="3743" y="7077"/>
                </a:lnTo>
              </a:path>
              <a:path w="141604" h="14604">
                <a:moveTo>
                  <a:pt x="3743" y="7077"/>
                </a:moveTo>
                <a:lnTo>
                  <a:pt x="7486" y="7077"/>
                </a:lnTo>
              </a:path>
              <a:path w="141604" h="14604">
                <a:moveTo>
                  <a:pt x="7486" y="7077"/>
                </a:moveTo>
                <a:lnTo>
                  <a:pt x="11229" y="7077"/>
                </a:lnTo>
              </a:path>
              <a:path w="141604" h="14604">
                <a:moveTo>
                  <a:pt x="11229" y="7077"/>
                </a:moveTo>
                <a:lnTo>
                  <a:pt x="14972" y="7077"/>
                </a:lnTo>
              </a:path>
              <a:path w="141604" h="14604">
                <a:moveTo>
                  <a:pt x="14972" y="7077"/>
                </a:moveTo>
                <a:lnTo>
                  <a:pt x="18715" y="7077"/>
                </a:lnTo>
              </a:path>
              <a:path w="141604" h="14604">
                <a:moveTo>
                  <a:pt x="18715" y="7077"/>
                </a:moveTo>
                <a:lnTo>
                  <a:pt x="22458" y="7077"/>
                </a:lnTo>
              </a:path>
              <a:path w="141604" h="14604">
                <a:moveTo>
                  <a:pt x="22458" y="7077"/>
                </a:moveTo>
                <a:lnTo>
                  <a:pt x="26201" y="7077"/>
                </a:lnTo>
              </a:path>
              <a:path w="141604" h="14604">
                <a:moveTo>
                  <a:pt x="26201" y="7077"/>
                </a:moveTo>
                <a:lnTo>
                  <a:pt x="29944" y="7077"/>
                </a:lnTo>
              </a:path>
              <a:path w="141604" h="14604">
                <a:moveTo>
                  <a:pt x="29944" y="7077"/>
                </a:moveTo>
                <a:lnTo>
                  <a:pt x="33687" y="7077"/>
                </a:lnTo>
              </a:path>
              <a:path w="141604" h="14604">
                <a:moveTo>
                  <a:pt x="33687" y="7077"/>
                </a:moveTo>
                <a:lnTo>
                  <a:pt x="37430" y="7077"/>
                </a:lnTo>
              </a:path>
              <a:path w="141604" h="14604">
                <a:moveTo>
                  <a:pt x="37430" y="7077"/>
                </a:moveTo>
                <a:lnTo>
                  <a:pt x="41173" y="7077"/>
                </a:lnTo>
              </a:path>
              <a:path w="141604" h="14604">
                <a:moveTo>
                  <a:pt x="41173" y="7077"/>
                </a:moveTo>
                <a:lnTo>
                  <a:pt x="44916" y="7077"/>
                </a:lnTo>
              </a:path>
              <a:path w="141604" h="14604">
                <a:moveTo>
                  <a:pt x="44916" y="7077"/>
                </a:moveTo>
                <a:lnTo>
                  <a:pt x="48659" y="7077"/>
                </a:lnTo>
              </a:path>
              <a:path w="141604" h="14604">
                <a:moveTo>
                  <a:pt x="48659" y="7077"/>
                </a:moveTo>
                <a:lnTo>
                  <a:pt x="52402" y="7077"/>
                </a:lnTo>
              </a:path>
              <a:path w="141604" h="14604">
                <a:moveTo>
                  <a:pt x="52402" y="7077"/>
                </a:moveTo>
                <a:lnTo>
                  <a:pt x="56145" y="7077"/>
                </a:lnTo>
              </a:path>
              <a:path w="141604" h="14604">
                <a:moveTo>
                  <a:pt x="56145" y="7077"/>
                </a:moveTo>
                <a:lnTo>
                  <a:pt x="59888" y="7077"/>
                </a:lnTo>
              </a:path>
              <a:path w="141604" h="14604">
                <a:moveTo>
                  <a:pt x="59888" y="7077"/>
                </a:moveTo>
                <a:lnTo>
                  <a:pt x="63631" y="7077"/>
                </a:lnTo>
              </a:path>
              <a:path w="141604" h="14604">
                <a:moveTo>
                  <a:pt x="63631" y="7077"/>
                </a:moveTo>
                <a:lnTo>
                  <a:pt x="67374" y="7077"/>
                </a:lnTo>
              </a:path>
              <a:path w="141604" h="14604">
                <a:moveTo>
                  <a:pt x="67374" y="7077"/>
                </a:moveTo>
                <a:lnTo>
                  <a:pt x="71118" y="7077"/>
                </a:lnTo>
              </a:path>
              <a:path w="141604" h="14604">
                <a:moveTo>
                  <a:pt x="71118" y="7077"/>
                </a:moveTo>
                <a:lnTo>
                  <a:pt x="74861" y="7077"/>
                </a:lnTo>
              </a:path>
              <a:path w="141604" h="14604">
                <a:moveTo>
                  <a:pt x="74861" y="7077"/>
                </a:moveTo>
                <a:lnTo>
                  <a:pt x="78604" y="7077"/>
                </a:lnTo>
              </a:path>
              <a:path w="141604" h="14604">
                <a:moveTo>
                  <a:pt x="78604" y="7077"/>
                </a:moveTo>
                <a:lnTo>
                  <a:pt x="82347" y="7077"/>
                </a:lnTo>
              </a:path>
              <a:path w="141604" h="14604">
                <a:moveTo>
                  <a:pt x="82347" y="7077"/>
                </a:moveTo>
                <a:lnTo>
                  <a:pt x="86090" y="7077"/>
                </a:lnTo>
              </a:path>
              <a:path w="141604" h="14604">
                <a:moveTo>
                  <a:pt x="86090" y="7077"/>
                </a:moveTo>
                <a:lnTo>
                  <a:pt x="89833" y="7077"/>
                </a:lnTo>
              </a:path>
              <a:path w="141604" h="14604">
                <a:moveTo>
                  <a:pt x="89833" y="7077"/>
                </a:moveTo>
                <a:lnTo>
                  <a:pt x="93576" y="7077"/>
                </a:lnTo>
              </a:path>
              <a:path w="141604" h="14604">
                <a:moveTo>
                  <a:pt x="93576" y="7077"/>
                </a:moveTo>
                <a:lnTo>
                  <a:pt x="97319" y="7077"/>
                </a:lnTo>
              </a:path>
              <a:path w="141604" h="14604">
                <a:moveTo>
                  <a:pt x="97319" y="7077"/>
                </a:moveTo>
                <a:lnTo>
                  <a:pt x="101062" y="7077"/>
                </a:lnTo>
              </a:path>
              <a:path w="141604" h="14604">
                <a:moveTo>
                  <a:pt x="101062" y="7077"/>
                </a:moveTo>
                <a:lnTo>
                  <a:pt x="104805" y="7077"/>
                </a:lnTo>
              </a:path>
              <a:path w="141604" h="14604">
                <a:moveTo>
                  <a:pt x="104805" y="7077"/>
                </a:moveTo>
                <a:lnTo>
                  <a:pt x="108548" y="7077"/>
                </a:lnTo>
              </a:path>
              <a:path w="141604" h="14604">
                <a:moveTo>
                  <a:pt x="108548" y="7077"/>
                </a:moveTo>
                <a:lnTo>
                  <a:pt x="112291" y="7077"/>
                </a:lnTo>
              </a:path>
              <a:path w="141604" h="14604">
                <a:moveTo>
                  <a:pt x="112291" y="7077"/>
                </a:moveTo>
                <a:lnTo>
                  <a:pt x="116034" y="7077"/>
                </a:lnTo>
              </a:path>
              <a:path w="141604" h="14604">
                <a:moveTo>
                  <a:pt x="116034" y="7077"/>
                </a:moveTo>
                <a:lnTo>
                  <a:pt x="119777" y="7077"/>
                </a:lnTo>
              </a:path>
              <a:path w="141604" h="14604">
                <a:moveTo>
                  <a:pt x="119777" y="7077"/>
                </a:moveTo>
                <a:lnTo>
                  <a:pt x="123520" y="7077"/>
                </a:lnTo>
              </a:path>
              <a:path w="141604" h="14604">
                <a:moveTo>
                  <a:pt x="123520" y="7077"/>
                </a:moveTo>
                <a:lnTo>
                  <a:pt x="127263" y="7077"/>
                </a:lnTo>
              </a:path>
              <a:path w="141604" h="14604">
                <a:moveTo>
                  <a:pt x="127263" y="7077"/>
                </a:moveTo>
                <a:lnTo>
                  <a:pt x="131006" y="7077"/>
                </a:lnTo>
              </a:path>
              <a:path w="141604" h="14604">
                <a:moveTo>
                  <a:pt x="131006" y="7077"/>
                </a:moveTo>
                <a:lnTo>
                  <a:pt x="134749" y="7077"/>
                </a:lnTo>
              </a:path>
              <a:path w="141604" h="14604">
                <a:moveTo>
                  <a:pt x="134749" y="7077"/>
                </a:moveTo>
                <a:lnTo>
                  <a:pt x="138493" y="7077"/>
                </a:lnTo>
              </a:path>
              <a:path w="141604" h="14604">
                <a:moveTo>
                  <a:pt x="138493" y="7077"/>
                </a:moveTo>
                <a:lnTo>
                  <a:pt x="140988" y="7077"/>
                </a:lnTo>
              </a:path>
              <a:path w="141604" h="14604">
                <a:moveTo>
                  <a:pt x="0" y="0"/>
                </a:moveTo>
                <a:lnTo>
                  <a:pt x="0" y="14155"/>
                </a:lnTo>
              </a:path>
              <a:path w="141604" h="14604">
                <a:moveTo>
                  <a:pt x="0" y="14155"/>
                </a:moveTo>
                <a:lnTo>
                  <a:pt x="0" y="0"/>
                </a:lnTo>
              </a:path>
              <a:path w="141604" h="14604">
                <a:moveTo>
                  <a:pt x="140988" y="0"/>
                </a:moveTo>
                <a:lnTo>
                  <a:pt x="140988" y="14155"/>
                </a:lnTo>
              </a:path>
              <a:path w="141604" h="14604">
                <a:moveTo>
                  <a:pt x="140988" y="14155"/>
                </a:moveTo>
                <a:lnTo>
                  <a:pt x="140988" y="0"/>
                </a:lnTo>
              </a:path>
            </a:pathLst>
          </a:custGeom>
          <a:ln w="3745">
            <a:solidFill>
              <a:srgbClr val="000000"/>
            </a:solidFill>
          </a:ln>
        </p:spPr>
        <p:txBody>
          <a:bodyPr wrap="square" lIns="0" tIns="0" rIns="0" bIns="0" rtlCol="0"/>
          <a:lstStyle/>
          <a:p>
            <a:endParaRPr/>
          </a:p>
        </p:txBody>
      </p:sp>
      <p:sp>
        <p:nvSpPr>
          <p:cNvPr id="681" name="object 681"/>
          <p:cNvSpPr txBox="1"/>
          <p:nvPr/>
        </p:nvSpPr>
        <p:spPr>
          <a:xfrm>
            <a:off x="7600149" y="5927797"/>
            <a:ext cx="54610" cy="54610"/>
          </a:xfrm>
          <a:prstGeom prst="rect">
            <a:avLst/>
          </a:prstGeom>
        </p:spPr>
        <p:txBody>
          <a:bodyPr vert="horz" wrap="square" lIns="0" tIns="11430" rIns="0" bIns="0" rtlCol="0">
            <a:spAutoFit/>
          </a:bodyPr>
          <a:lstStyle/>
          <a:p>
            <a:pPr marL="12700">
              <a:lnSpc>
                <a:spcPct val="100000"/>
              </a:lnSpc>
              <a:spcBef>
                <a:spcPts val="90"/>
              </a:spcBef>
            </a:pPr>
            <a:r>
              <a:rPr sz="200" b="1" i="1" spc="-25" dirty="0">
                <a:latin typeface="Arial"/>
                <a:cs typeface="Arial"/>
              </a:rPr>
              <a:t>ns</a:t>
            </a:r>
            <a:endParaRPr sz="200">
              <a:latin typeface="Arial"/>
              <a:cs typeface="Arial"/>
            </a:endParaRPr>
          </a:p>
        </p:txBody>
      </p:sp>
      <p:sp>
        <p:nvSpPr>
          <p:cNvPr id="682" name="object 682"/>
          <p:cNvSpPr/>
          <p:nvPr/>
        </p:nvSpPr>
        <p:spPr>
          <a:xfrm>
            <a:off x="7345984" y="5944488"/>
            <a:ext cx="648970" cy="372110"/>
          </a:xfrm>
          <a:custGeom>
            <a:avLst/>
            <a:gdLst/>
            <a:ahLst/>
            <a:cxnLst/>
            <a:rect l="l" t="t" r="r" b="b"/>
            <a:pathLst>
              <a:path w="648970" h="372110">
                <a:moveTo>
                  <a:pt x="57073" y="0"/>
                </a:moveTo>
                <a:lnTo>
                  <a:pt x="0" y="0"/>
                </a:lnTo>
                <a:lnTo>
                  <a:pt x="0" y="89916"/>
                </a:lnTo>
                <a:lnTo>
                  <a:pt x="57073" y="89916"/>
                </a:lnTo>
                <a:lnTo>
                  <a:pt x="57073" y="0"/>
                </a:lnTo>
                <a:close/>
              </a:path>
              <a:path w="648970" h="372110">
                <a:moveTo>
                  <a:pt x="648512" y="326847"/>
                </a:moveTo>
                <a:lnTo>
                  <a:pt x="297446" y="326847"/>
                </a:lnTo>
                <a:lnTo>
                  <a:pt x="297446" y="371805"/>
                </a:lnTo>
                <a:lnTo>
                  <a:pt x="648512" y="371805"/>
                </a:lnTo>
                <a:lnTo>
                  <a:pt x="648512" y="326847"/>
                </a:lnTo>
                <a:close/>
              </a:path>
            </a:pathLst>
          </a:custGeom>
          <a:solidFill>
            <a:srgbClr val="FFFFFF"/>
          </a:solidFill>
        </p:spPr>
        <p:txBody>
          <a:bodyPr wrap="square" lIns="0" tIns="0" rIns="0" bIns="0" rtlCol="0"/>
          <a:lstStyle/>
          <a:p>
            <a:endParaRPr/>
          </a:p>
        </p:txBody>
      </p:sp>
      <p:sp>
        <p:nvSpPr>
          <p:cNvPr id="683" name="object 683"/>
          <p:cNvSpPr txBox="1"/>
          <p:nvPr/>
        </p:nvSpPr>
        <p:spPr>
          <a:xfrm>
            <a:off x="7348495" y="5940585"/>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grpSp>
        <p:nvGrpSpPr>
          <p:cNvPr id="684" name="object 684"/>
          <p:cNvGrpSpPr/>
          <p:nvPr/>
        </p:nvGrpSpPr>
        <p:grpSpPr>
          <a:xfrm>
            <a:off x="6515100" y="5410200"/>
            <a:ext cx="469900" cy="292100"/>
            <a:chOff x="6515100" y="5410200"/>
            <a:chExt cx="469900" cy="292100"/>
          </a:xfrm>
        </p:grpSpPr>
        <p:pic>
          <p:nvPicPr>
            <p:cNvPr id="685" name="object 685"/>
            <p:cNvPicPr/>
            <p:nvPr/>
          </p:nvPicPr>
          <p:blipFill>
            <a:blip r:embed="rId69" cstate="print"/>
            <a:stretch>
              <a:fillRect/>
            </a:stretch>
          </p:blipFill>
          <p:spPr>
            <a:xfrm>
              <a:off x="6515100" y="5410200"/>
              <a:ext cx="469900" cy="292100"/>
            </a:xfrm>
            <a:prstGeom prst="rect">
              <a:avLst/>
            </a:prstGeom>
          </p:spPr>
        </p:pic>
        <p:sp>
          <p:nvSpPr>
            <p:cNvPr id="686" name="object 686"/>
            <p:cNvSpPr/>
            <p:nvPr/>
          </p:nvSpPr>
          <p:spPr>
            <a:xfrm>
              <a:off x="6515898" y="5411502"/>
              <a:ext cx="469265" cy="282575"/>
            </a:xfrm>
            <a:custGeom>
              <a:avLst/>
              <a:gdLst/>
              <a:ahLst/>
              <a:cxnLst/>
              <a:rect l="l" t="t" r="r" b="b"/>
              <a:pathLst>
                <a:path w="469265" h="282575">
                  <a:moveTo>
                    <a:pt x="468664" y="0"/>
                  </a:moveTo>
                  <a:lnTo>
                    <a:pt x="0" y="0"/>
                  </a:lnTo>
                  <a:lnTo>
                    <a:pt x="0" y="282439"/>
                  </a:lnTo>
                  <a:lnTo>
                    <a:pt x="468664" y="282439"/>
                  </a:lnTo>
                  <a:lnTo>
                    <a:pt x="468664" y="0"/>
                  </a:lnTo>
                  <a:close/>
                </a:path>
              </a:pathLst>
            </a:custGeom>
            <a:solidFill>
              <a:srgbClr val="FFFFFF"/>
            </a:solidFill>
          </p:spPr>
          <p:txBody>
            <a:bodyPr wrap="square" lIns="0" tIns="0" rIns="0" bIns="0" rtlCol="0"/>
            <a:lstStyle/>
            <a:p>
              <a:endParaRPr/>
            </a:p>
          </p:txBody>
        </p:sp>
      </p:grpSp>
      <p:sp>
        <p:nvSpPr>
          <p:cNvPr id="687" name="object 687"/>
          <p:cNvSpPr txBox="1"/>
          <p:nvPr/>
        </p:nvSpPr>
        <p:spPr>
          <a:xfrm>
            <a:off x="6869321" y="5386230"/>
            <a:ext cx="102870" cy="51435"/>
          </a:xfrm>
          <a:prstGeom prst="rect">
            <a:avLst/>
          </a:prstGeom>
        </p:spPr>
        <p:txBody>
          <a:bodyPr vert="horz" wrap="square" lIns="0" tIns="14604" rIns="0" bIns="0" rtlCol="0">
            <a:spAutoFit/>
          </a:bodyPr>
          <a:lstStyle/>
          <a:p>
            <a:pPr marL="12700">
              <a:lnSpc>
                <a:spcPct val="100000"/>
              </a:lnSpc>
              <a:spcBef>
                <a:spcPts val="114"/>
              </a:spcBef>
            </a:pPr>
            <a:r>
              <a:rPr sz="150" b="1" spc="-10" dirty="0">
                <a:latin typeface="Arial"/>
                <a:cs typeface="Arial"/>
              </a:rPr>
              <a:t>Figure6</a:t>
            </a:r>
            <a:endParaRPr sz="150">
              <a:latin typeface="Arial"/>
              <a:cs typeface="Arial"/>
            </a:endParaRPr>
          </a:p>
        </p:txBody>
      </p:sp>
      <p:grpSp>
        <p:nvGrpSpPr>
          <p:cNvPr id="688" name="object 688"/>
          <p:cNvGrpSpPr/>
          <p:nvPr/>
        </p:nvGrpSpPr>
        <p:grpSpPr>
          <a:xfrm>
            <a:off x="6546340" y="5454123"/>
            <a:ext cx="425450" cy="220979"/>
            <a:chOff x="6546340" y="5454123"/>
            <a:chExt cx="425450" cy="220979"/>
          </a:xfrm>
        </p:grpSpPr>
        <p:sp>
          <p:nvSpPr>
            <p:cNvPr id="689" name="object 689"/>
            <p:cNvSpPr/>
            <p:nvPr/>
          </p:nvSpPr>
          <p:spPr>
            <a:xfrm>
              <a:off x="6565352" y="5594514"/>
              <a:ext cx="70485" cy="75565"/>
            </a:xfrm>
            <a:custGeom>
              <a:avLst/>
              <a:gdLst/>
              <a:ahLst/>
              <a:cxnLst/>
              <a:rect l="l" t="t" r="r" b="b"/>
              <a:pathLst>
                <a:path w="70484" h="75564">
                  <a:moveTo>
                    <a:pt x="70402" y="0"/>
                  </a:moveTo>
                  <a:lnTo>
                    <a:pt x="0" y="0"/>
                  </a:lnTo>
                  <a:lnTo>
                    <a:pt x="0" y="75334"/>
                  </a:lnTo>
                  <a:lnTo>
                    <a:pt x="70402" y="75334"/>
                  </a:lnTo>
                  <a:lnTo>
                    <a:pt x="70402" y="0"/>
                  </a:lnTo>
                  <a:close/>
                </a:path>
              </a:pathLst>
            </a:custGeom>
            <a:solidFill>
              <a:srgbClr val="A0A0A4"/>
            </a:solidFill>
          </p:spPr>
          <p:txBody>
            <a:bodyPr wrap="square" lIns="0" tIns="0" rIns="0" bIns="0" rtlCol="0"/>
            <a:lstStyle/>
            <a:p>
              <a:endParaRPr/>
            </a:p>
          </p:txBody>
        </p:sp>
        <p:sp>
          <p:nvSpPr>
            <p:cNvPr id="690" name="object 690"/>
            <p:cNvSpPr/>
            <p:nvPr/>
          </p:nvSpPr>
          <p:spPr>
            <a:xfrm>
              <a:off x="6564218"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91" name="object 691"/>
            <p:cNvSpPr/>
            <p:nvPr/>
          </p:nvSpPr>
          <p:spPr>
            <a:xfrm>
              <a:off x="6565210" y="5594515"/>
              <a:ext cx="0" cy="74930"/>
            </a:xfrm>
            <a:custGeom>
              <a:avLst/>
              <a:gdLst/>
              <a:ahLst/>
              <a:cxnLst/>
              <a:rect l="l" t="t" r="r" b="b"/>
              <a:pathLst>
                <a:path h="74929">
                  <a:moveTo>
                    <a:pt x="0" y="74765"/>
                  </a:moveTo>
                  <a:lnTo>
                    <a:pt x="0" y="0"/>
                  </a:lnTo>
                </a:path>
              </a:pathLst>
            </a:custGeom>
            <a:ln w="3175">
              <a:solidFill>
                <a:srgbClr val="000000"/>
              </a:solidFill>
            </a:ln>
          </p:spPr>
          <p:txBody>
            <a:bodyPr wrap="square" lIns="0" tIns="0" rIns="0" bIns="0" rtlCol="0"/>
            <a:lstStyle/>
            <a:p>
              <a:endParaRPr/>
            </a:p>
          </p:txBody>
        </p:sp>
        <p:sp>
          <p:nvSpPr>
            <p:cNvPr id="692" name="object 692"/>
            <p:cNvSpPr/>
            <p:nvPr/>
          </p:nvSpPr>
          <p:spPr>
            <a:xfrm>
              <a:off x="6565210" y="559451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693" name="object 693"/>
            <p:cNvSpPr/>
            <p:nvPr/>
          </p:nvSpPr>
          <p:spPr>
            <a:xfrm>
              <a:off x="6635613" y="5594515"/>
              <a:ext cx="0" cy="74930"/>
            </a:xfrm>
            <a:custGeom>
              <a:avLst/>
              <a:gdLst/>
              <a:ahLst/>
              <a:cxnLst/>
              <a:rect l="l" t="t" r="r" b="b"/>
              <a:pathLst>
                <a:path h="74929">
                  <a:moveTo>
                    <a:pt x="0" y="0"/>
                  </a:moveTo>
                  <a:lnTo>
                    <a:pt x="0" y="74765"/>
                  </a:lnTo>
                </a:path>
              </a:pathLst>
            </a:custGeom>
            <a:ln w="3175">
              <a:solidFill>
                <a:srgbClr val="000000"/>
              </a:solidFill>
            </a:ln>
          </p:spPr>
          <p:txBody>
            <a:bodyPr wrap="square" lIns="0" tIns="0" rIns="0" bIns="0" rtlCol="0"/>
            <a:lstStyle/>
            <a:p>
              <a:endParaRPr/>
            </a:p>
          </p:txBody>
        </p:sp>
        <p:sp>
          <p:nvSpPr>
            <p:cNvPr id="694" name="object 694"/>
            <p:cNvSpPr/>
            <p:nvPr/>
          </p:nvSpPr>
          <p:spPr>
            <a:xfrm>
              <a:off x="6582811" y="5578880"/>
              <a:ext cx="35560" cy="15875"/>
            </a:xfrm>
            <a:custGeom>
              <a:avLst/>
              <a:gdLst/>
              <a:ahLst/>
              <a:cxnLst/>
              <a:rect l="l" t="t" r="r" b="b"/>
              <a:pathLst>
                <a:path w="35559" h="15875">
                  <a:moveTo>
                    <a:pt x="0" y="0"/>
                  </a:moveTo>
                  <a:lnTo>
                    <a:pt x="35201" y="0"/>
                  </a:lnTo>
                </a:path>
                <a:path w="35559" h="15875">
                  <a:moveTo>
                    <a:pt x="35201" y="0"/>
                  </a:moveTo>
                  <a:lnTo>
                    <a:pt x="0" y="0"/>
                  </a:lnTo>
                </a:path>
                <a:path w="35559" h="15875">
                  <a:moveTo>
                    <a:pt x="17600" y="0"/>
                  </a:moveTo>
                  <a:lnTo>
                    <a:pt x="17600" y="15635"/>
                  </a:lnTo>
                </a:path>
              </a:pathLst>
            </a:custGeom>
            <a:ln w="3175">
              <a:solidFill>
                <a:srgbClr val="000000"/>
              </a:solidFill>
            </a:ln>
          </p:spPr>
          <p:txBody>
            <a:bodyPr wrap="square" lIns="0" tIns="0" rIns="0" bIns="0" rtlCol="0"/>
            <a:lstStyle/>
            <a:p>
              <a:endParaRPr/>
            </a:p>
          </p:txBody>
        </p:sp>
        <p:sp>
          <p:nvSpPr>
            <p:cNvPr id="695" name="object 695"/>
            <p:cNvSpPr/>
            <p:nvPr/>
          </p:nvSpPr>
          <p:spPr>
            <a:xfrm>
              <a:off x="6670955" y="5523871"/>
              <a:ext cx="70485" cy="146050"/>
            </a:xfrm>
            <a:custGeom>
              <a:avLst/>
              <a:gdLst/>
              <a:ahLst/>
              <a:cxnLst/>
              <a:rect l="l" t="t" r="r" b="b"/>
              <a:pathLst>
                <a:path w="70484" h="146050">
                  <a:moveTo>
                    <a:pt x="70402" y="0"/>
                  </a:moveTo>
                  <a:lnTo>
                    <a:pt x="0" y="0"/>
                  </a:lnTo>
                  <a:lnTo>
                    <a:pt x="0" y="145977"/>
                  </a:lnTo>
                  <a:lnTo>
                    <a:pt x="70402" y="145977"/>
                  </a:lnTo>
                  <a:lnTo>
                    <a:pt x="70402" y="0"/>
                  </a:lnTo>
                  <a:close/>
                </a:path>
              </a:pathLst>
            </a:custGeom>
            <a:solidFill>
              <a:srgbClr val="A0A0A4"/>
            </a:solidFill>
          </p:spPr>
          <p:txBody>
            <a:bodyPr wrap="square" lIns="0" tIns="0" rIns="0" bIns="0" rtlCol="0"/>
            <a:lstStyle/>
            <a:p>
              <a:endParaRPr/>
            </a:p>
          </p:txBody>
        </p:sp>
        <p:sp>
          <p:nvSpPr>
            <p:cNvPr id="696" name="object 696"/>
            <p:cNvSpPr/>
            <p:nvPr/>
          </p:nvSpPr>
          <p:spPr>
            <a:xfrm>
              <a:off x="6669963"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97" name="object 697"/>
            <p:cNvSpPr/>
            <p:nvPr/>
          </p:nvSpPr>
          <p:spPr>
            <a:xfrm>
              <a:off x="6670956" y="5523872"/>
              <a:ext cx="0" cy="145415"/>
            </a:xfrm>
            <a:custGeom>
              <a:avLst/>
              <a:gdLst/>
              <a:ahLst/>
              <a:cxnLst/>
              <a:rect l="l" t="t" r="r" b="b"/>
              <a:pathLst>
                <a:path h="145414">
                  <a:moveTo>
                    <a:pt x="0" y="145409"/>
                  </a:moveTo>
                  <a:lnTo>
                    <a:pt x="0" y="0"/>
                  </a:lnTo>
                </a:path>
              </a:pathLst>
            </a:custGeom>
            <a:ln w="3175">
              <a:solidFill>
                <a:srgbClr val="000000"/>
              </a:solidFill>
            </a:ln>
          </p:spPr>
          <p:txBody>
            <a:bodyPr wrap="square" lIns="0" tIns="0" rIns="0" bIns="0" rtlCol="0"/>
            <a:lstStyle/>
            <a:p>
              <a:endParaRPr/>
            </a:p>
          </p:txBody>
        </p:sp>
        <p:sp>
          <p:nvSpPr>
            <p:cNvPr id="698" name="object 698"/>
            <p:cNvSpPr/>
            <p:nvPr/>
          </p:nvSpPr>
          <p:spPr>
            <a:xfrm>
              <a:off x="6670956" y="5523872"/>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699" name="object 699"/>
            <p:cNvSpPr/>
            <p:nvPr/>
          </p:nvSpPr>
          <p:spPr>
            <a:xfrm>
              <a:off x="6741216" y="5523872"/>
              <a:ext cx="0" cy="145415"/>
            </a:xfrm>
            <a:custGeom>
              <a:avLst/>
              <a:gdLst/>
              <a:ahLst/>
              <a:cxnLst/>
              <a:rect l="l" t="t" r="r" b="b"/>
              <a:pathLst>
                <a:path h="145414">
                  <a:moveTo>
                    <a:pt x="0" y="0"/>
                  </a:moveTo>
                  <a:lnTo>
                    <a:pt x="0" y="145409"/>
                  </a:lnTo>
                </a:path>
              </a:pathLst>
            </a:custGeom>
            <a:ln w="3175">
              <a:solidFill>
                <a:srgbClr val="000000"/>
              </a:solidFill>
            </a:ln>
          </p:spPr>
          <p:txBody>
            <a:bodyPr wrap="square" lIns="0" tIns="0" rIns="0" bIns="0" rtlCol="0"/>
            <a:lstStyle/>
            <a:p>
              <a:endParaRPr/>
            </a:p>
          </p:txBody>
        </p:sp>
        <p:sp>
          <p:nvSpPr>
            <p:cNvPr id="700" name="object 700"/>
            <p:cNvSpPr/>
            <p:nvPr/>
          </p:nvSpPr>
          <p:spPr>
            <a:xfrm>
              <a:off x="6688556" y="5517475"/>
              <a:ext cx="35560" cy="6985"/>
            </a:xfrm>
            <a:custGeom>
              <a:avLst/>
              <a:gdLst/>
              <a:ahLst/>
              <a:cxnLst/>
              <a:rect l="l" t="t" r="r" b="b"/>
              <a:pathLst>
                <a:path w="35559" h="6985">
                  <a:moveTo>
                    <a:pt x="0" y="0"/>
                  </a:moveTo>
                  <a:lnTo>
                    <a:pt x="35201" y="0"/>
                  </a:lnTo>
                </a:path>
                <a:path w="35559" h="6985">
                  <a:moveTo>
                    <a:pt x="35201" y="0"/>
                  </a:moveTo>
                  <a:lnTo>
                    <a:pt x="0" y="0"/>
                  </a:lnTo>
                </a:path>
                <a:path w="35559" h="6985">
                  <a:moveTo>
                    <a:pt x="17600" y="0"/>
                  </a:moveTo>
                  <a:lnTo>
                    <a:pt x="17600" y="6396"/>
                  </a:lnTo>
                </a:path>
              </a:pathLst>
            </a:custGeom>
            <a:ln w="3175">
              <a:solidFill>
                <a:srgbClr val="000000"/>
              </a:solidFill>
            </a:ln>
          </p:spPr>
          <p:txBody>
            <a:bodyPr wrap="square" lIns="0" tIns="0" rIns="0" bIns="0" rtlCol="0"/>
            <a:lstStyle/>
            <a:p>
              <a:endParaRPr/>
            </a:p>
          </p:txBody>
        </p:sp>
        <p:sp>
          <p:nvSpPr>
            <p:cNvPr id="701" name="object 701"/>
            <p:cNvSpPr/>
            <p:nvPr/>
          </p:nvSpPr>
          <p:spPr>
            <a:xfrm>
              <a:off x="6776560" y="5470568"/>
              <a:ext cx="71120" cy="199390"/>
            </a:xfrm>
            <a:custGeom>
              <a:avLst/>
              <a:gdLst/>
              <a:ahLst/>
              <a:cxnLst/>
              <a:rect l="l" t="t" r="r" b="b"/>
              <a:pathLst>
                <a:path w="71120" h="199389">
                  <a:moveTo>
                    <a:pt x="70544" y="0"/>
                  </a:moveTo>
                  <a:lnTo>
                    <a:pt x="0" y="0"/>
                  </a:lnTo>
                  <a:lnTo>
                    <a:pt x="0" y="199280"/>
                  </a:lnTo>
                  <a:lnTo>
                    <a:pt x="70544" y="199280"/>
                  </a:lnTo>
                  <a:lnTo>
                    <a:pt x="70544" y="0"/>
                  </a:lnTo>
                  <a:close/>
                </a:path>
              </a:pathLst>
            </a:custGeom>
            <a:solidFill>
              <a:srgbClr val="A0A0A4"/>
            </a:solidFill>
          </p:spPr>
          <p:txBody>
            <a:bodyPr wrap="square" lIns="0" tIns="0" rIns="0" bIns="0" rtlCol="0"/>
            <a:lstStyle/>
            <a:p>
              <a:endParaRPr/>
            </a:p>
          </p:txBody>
        </p:sp>
        <p:sp>
          <p:nvSpPr>
            <p:cNvPr id="702" name="object 702"/>
            <p:cNvSpPr/>
            <p:nvPr/>
          </p:nvSpPr>
          <p:spPr>
            <a:xfrm>
              <a:off x="6775566"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03" name="object 703"/>
            <p:cNvSpPr/>
            <p:nvPr/>
          </p:nvSpPr>
          <p:spPr>
            <a:xfrm>
              <a:off x="6776559" y="5470569"/>
              <a:ext cx="0" cy="198755"/>
            </a:xfrm>
            <a:custGeom>
              <a:avLst/>
              <a:gdLst/>
              <a:ahLst/>
              <a:cxnLst/>
              <a:rect l="l" t="t" r="r" b="b"/>
              <a:pathLst>
                <a:path h="198754">
                  <a:moveTo>
                    <a:pt x="0" y="198711"/>
                  </a:moveTo>
                  <a:lnTo>
                    <a:pt x="0" y="0"/>
                  </a:lnTo>
                </a:path>
              </a:pathLst>
            </a:custGeom>
            <a:ln w="3175">
              <a:solidFill>
                <a:srgbClr val="000000"/>
              </a:solidFill>
            </a:ln>
          </p:spPr>
          <p:txBody>
            <a:bodyPr wrap="square" lIns="0" tIns="0" rIns="0" bIns="0" rtlCol="0"/>
            <a:lstStyle/>
            <a:p>
              <a:endParaRPr/>
            </a:p>
          </p:txBody>
        </p:sp>
        <p:sp>
          <p:nvSpPr>
            <p:cNvPr id="704" name="object 704"/>
            <p:cNvSpPr/>
            <p:nvPr/>
          </p:nvSpPr>
          <p:spPr>
            <a:xfrm>
              <a:off x="6776559" y="5470569"/>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705" name="object 705"/>
            <p:cNvSpPr/>
            <p:nvPr/>
          </p:nvSpPr>
          <p:spPr>
            <a:xfrm>
              <a:off x="6846819" y="5470569"/>
              <a:ext cx="0" cy="198755"/>
            </a:xfrm>
            <a:custGeom>
              <a:avLst/>
              <a:gdLst/>
              <a:ahLst/>
              <a:cxnLst/>
              <a:rect l="l" t="t" r="r" b="b"/>
              <a:pathLst>
                <a:path h="198754">
                  <a:moveTo>
                    <a:pt x="0" y="0"/>
                  </a:moveTo>
                  <a:lnTo>
                    <a:pt x="0" y="198711"/>
                  </a:lnTo>
                </a:path>
              </a:pathLst>
            </a:custGeom>
            <a:ln w="3175">
              <a:solidFill>
                <a:srgbClr val="000000"/>
              </a:solidFill>
            </a:ln>
          </p:spPr>
          <p:txBody>
            <a:bodyPr wrap="square" lIns="0" tIns="0" rIns="0" bIns="0" rtlCol="0"/>
            <a:lstStyle/>
            <a:p>
              <a:endParaRPr/>
            </a:p>
          </p:txBody>
        </p:sp>
        <p:sp>
          <p:nvSpPr>
            <p:cNvPr id="706" name="object 706"/>
            <p:cNvSpPr/>
            <p:nvPr/>
          </p:nvSpPr>
          <p:spPr>
            <a:xfrm>
              <a:off x="6882305" y="5480945"/>
              <a:ext cx="70485" cy="189230"/>
            </a:xfrm>
            <a:custGeom>
              <a:avLst/>
              <a:gdLst/>
              <a:ahLst/>
              <a:cxnLst/>
              <a:rect l="l" t="t" r="r" b="b"/>
              <a:pathLst>
                <a:path w="70484" h="189229">
                  <a:moveTo>
                    <a:pt x="70402" y="0"/>
                  </a:moveTo>
                  <a:lnTo>
                    <a:pt x="0" y="0"/>
                  </a:lnTo>
                  <a:lnTo>
                    <a:pt x="0" y="188904"/>
                  </a:lnTo>
                  <a:lnTo>
                    <a:pt x="70402" y="188904"/>
                  </a:lnTo>
                  <a:lnTo>
                    <a:pt x="70402" y="0"/>
                  </a:lnTo>
                  <a:close/>
                </a:path>
              </a:pathLst>
            </a:custGeom>
            <a:solidFill>
              <a:srgbClr val="A0A0A4"/>
            </a:solidFill>
          </p:spPr>
          <p:txBody>
            <a:bodyPr wrap="square" lIns="0" tIns="0" rIns="0" bIns="0" rtlCol="0"/>
            <a:lstStyle/>
            <a:p>
              <a:endParaRPr/>
            </a:p>
          </p:txBody>
        </p:sp>
        <p:sp>
          <p:nvSpPr>
            <p:cNvPr id="707" name="object 707"/>
            <p:cNvSpPr/>
            <p:nvPr/>
          </p:nvSpPr>
          <p:spPr>
            <a:xfrm>
              <a:off x="6881170"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08" name="object 708"/>
            <p:cNvSpPr/>
            <p:nvPr/>
          </p:nvSpPr>
          <p:spPr>
            <a:xfrm>
              <a:off x="6882162" y="5480945"/>
              <a:ext cx="0" cy="188595"/>
            </a:xfrm>
            <a:custGeom>
              <a:avLst/>
              <a:gdLst/>
              <a:ahLst/>
              <a:cxnLst/>
              <a:rect l="l" t="t" r="r" b="b"/>
              <a:pathLst>
                <a:path h="188595">
                  <a:moveTo>
                    <a:pt x="0" y="188335"/>
                  </a:moveTo>
                  <a:lnTo>
                    <a:pt x="0" y="0"/>
                  </a:lnTo>
                </a:path>
              </a:pathLst>
            </a:custGeom>
            <a:ln w="3175">
              <a:solidFill>
                <a:srgbClr val="000000"/>
              </a:solidFill>
            </a:ln>
          </p:spPr>
          <p:txBody>
            <a:bodyPr wrap="square" lIns="0" tIns="0" rIns="0" bIns="0" rtlCol="0"/>
            <a:lstStyle/>
            <a:p>
              <a:endParaRPr/>
            </a:p>
          </p:txBody>
        </p:sp>
        <p:sp>
          <p:nvSpPr>
            <p:cNvPr id="709" name="object 709"/>
            <p:cNvSpPr/>
            <p:nvPr/>
          </p:nvSpPr>
          <p:spPr>
            <a:xfrm>
              <a:off x="6882162" y="548094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710" name="object 710"/>
            <p:cNvSpPr/>
            <p:nvPr/>
          </p:nvSpPr>
          <p:spPr>
            <a:xfrm>
              <a:off x="6952564" y="5480945"/>
              <a:ext cx="0" cy="188595"/>
            </a:xfrm>
            <a:custGeom>
              <a:avLst/>
              <a:gdLst/>
              <a:ahLst/>
              <a:cxnLst/>
              <a:rect l="l" t="t" r="r" b="b"/>
              <a:pathLst>
                <a:path h="188595">
                  <a:moveTo>
                    <a:pt x="0" y="0"/>
                  </a:moveTo>
                  <a:lnTo>
                    <a:pt x="0" y="188335"/>
                  </a:lnTo>
                </a:path>
              </a:pathLst>
            </a:custGeom>
            <a:ln w="3175">
              <a:solidFill>
                <a:srgbClr val="000000"/>
              </a:solidFill>
            </a:ln>
          </p:spPr>
          <p:txBody>
            <a:bodyPr wrap="square" lIns="0" tIns="0" rIns="0" bIns="0" rtlCol="0"/>
            <a:lstStyle/>
            <a:p>
              <a:endParaRPr/>
            </a:p>
          </p:txBody>
        </p:sp>
        <p:sp>
          <p:nvSpPr>
            <p:cNvPr id="711" name="object 711"/>
            <p:cNvSpPr/>
            <p:nvPr/>
          </p:nvSpPr>
          <p:spPr>
            <a:xfrm>
              <a:off x="6899763" y="5455076"/>
              <a:ext cx="35560" cy="26034"/>
            </a:xfrm>
            <a:custGeom>
              <a:avLst/>
              <a:gdLst/>
              <a:ahLst/>
              <a:cxnLst/>
              <a:rect l="l" t="t" r="r" b="b"/>
              <a:pathLst>
                <a:path w="35559" h="26035">
                  <a:moveTo>
                    <a:pt x="0" y="0"/>
                  </a:moveTo>
                  <a:lnTo>
                    <a:pt x="35343" y="0"/>
                  </a:lnTo>
                </a:path>
                <a:path w="35559" h="26035">
                  <a:moveTo>
                    <a:pt x="35343" y="0"/>
                  </a:moveTo>
                  <a:lnTo>
                    <a:pt x="0" y="0"/>
                  </a:lnTo>
                </a:path>
                <a:path w="35559" h="26035">
                  <a:moveTo>
                    <a:pt x="17742" y="0"/>
                  </a:moveTo>
                  <a:lnTo>
                    <a:pt x="17742" y="25869"/>
                  </a:lnTo>
                </a:path>
              </a:pathLst>
            </a:custGeom>
            <a:ln w="3175">
              <a:solidFill>
                <a:srgbClr val="000000"/>
              </a:solidFill>
            </a:ln>
          </p:spPr>
          <p:txBody>
            <a:bodyPr wrap="square" lIns="0" tIns="0" rIns="0" bIns="0" rtlCol="0"/>
            <a:lstStyle/>
            <a:p>
              <a:endParaRPr/>
            </a:p>
          </p:txBody>
        </p:sp>
        <p:sp>
          <p:nvSpPr>
            <p:cNvPr id="712" name="object 712"/>
            <p:cNvSpPr/>
            <p:nvPr/>
          </p:nvSpPr>
          <p:spPr>
            <a:xfrm>
              <a:off x="6547610" y="5669707"/>
              <a:ext cx="422909" cy="4445"/>
            </a:xfrm>
            <a:custGeom>
              <a:avLst/>
              <a:gdLst/>
              <a:ahLst/>
              <a:cxnLst/>
              <a:rect l="l" t="t" r="r" b="b"/>
              <a:pathLst>
                <a:path w="422909" h="4445">
                  <a:moveTo>
                    <a:pt x="0" y="0"/>
                  </a:moveTo>
                  <a:lnTo>
                    <a:pt x="1987" y="0"/>
                  </a:lnTo>
                </a:path>
                <a:path w="422909" h="4445">
                  <a:moveTo>
                    <a:pt x="1987" y="0"/>
                  </a:moveTo>
                  <a:lnTo>
                    <a:pt x="3974" y="0"/>
                  </a:lnTo>
                </a:path>
                <a:path w="422909" h="4445">
                  <a:moveTo>
                    <a:pt x="3974" y="0"/>
                  </a:moveTo>
                  <a:lnTo>
                    <a:pt x="5961" y="0"/>
                  </a:lnTo>
                </a:path>
                <a:path w="422909" h="4445">
                  <a:moveTo>
                    <a:pt x="5961" y="0"/>
                  </a:moveTo>
                  <a:lnTo>
                    <a:pt x="7948" y="0"/>
                  </a:lnTo>
                </a:path>
                <a:path w="422909" h="4445">
                  <a:moveTo>
                    <a:pt x="7948" y="0"/>
                  </a:moveTo>
                  <a:lnTo>
                    <a:pt x="9935" y="0"/>
                  </a:lnTo>
                </a:path>
                <a:path w="422909" h="4445">
                  <a:moveTo>
                    <a:pt x="9935" y="0"/>
                  </a:moveTo>
                  <a:lnTo>
                    <a:pt x="11922" y="0"/>
                  </a:lnTo>
                </a:path>
                <a:path w="422909" h="4445">
                  <a:moveTo>
                    <a:pt x="11922" y="0"/>
                  </a:moveTo>
                  <a:lnTo>
                    <a:pt x="13909" y="0"/>
                  </a:lnTo>
                </a:path>
                <a:path w="422909" h="4445">
                  <a:moveTo>
                    <a:pt x="13909" y="0"/>
                  </a:moveTo>
                  <a:lnTo>
                    <a:pt x="15896" y="0"/>
                  </a:lnTo>
                </a:path>
                <a:path w="422909" h="4445">
                  <a:moveTo>
                    <a:pt x="15896" y="0"/>
                  </a:moveTo>
                  <a:lnTo>
                    <a:pt x="17884" y="0"/>
                  </a:lnTo>
                </a:path>
                <a:path w="422909" h="4445">
                  <a:moveTo>
                    <a:pt x="17884" y="0"/>
                  </a:moveTo>
                  <a:lnTo>
                    <a:pt x="20013" y="0"/>
                  </a:lnTo>
                </a:path>
                <a:path w="422909" h="4445">
                  <a:moveTo>
                    <a:pt x="20013" y="0"/>
                  </a:moveTo>
                  <a:lnTo>
                    <a:pt x="22000" y="0"/>
                  </a:lnTo>
                </a:path>
                <a:path w="422909" h="4445">
                  <a:moveTo>
                    <a:pt x="22000" y="0"/>
                  </a:moveTo>
                  <a:lnTo>
                    <a:pt x="23987" y="0"/>
                  </a:lnTo>
                </a:path>
                <a:path w="422909" h="4445">
                  <a:moveTo>
                    <a:pt x="23987" y="0"/>
                  </a:moveTo>
                  <a:lnTo>
                    <a:pt x="25974" y="0"/>
                  </a:lnTo>
                </a:path>
                <a:path w="422909" h="4445">
                  <a:moveTo>
                    <a:pt x="25974" y="0"/>
                  </a:moveTo>
                  <a:lnTo>
                    <a:pt x="27961" y="0"/>
                  </a:lnTo>
                </a:path>
                <a:path w="422909" h="4445">
                  <a:moveTo>
                    <a:pt x="27961" y="0"/>
                  </a:moveTo>
                  <a:lnTo>
                    <a:pt x="29949" y="0"/>
                  </a:lnTo>
                </a:path>
                <a:path w="422909" h="4445">
                  <a:moveTo>
                    <a:pt x="29949" y="0"/>
                  </a:moveTo>
                  <a:lnTo>
                    <a:pt x="31936" y="0"/>
                  </a:lnTo>
                </a:path>
                <a:path w="422909" h="4445">
                  <a:moveTo>
                    <a:pt x="31936" y="0"/>
                  </a:moveTo>
                  <a:lnTo>
                    <a:pt x="33923" y="0"/>
                  </a:lnTo>
                </a:path>
                <a:path w="422909" h="4445">
                  <a:moveTo>
                    <a:pt x="33923" y="0"/>
                  </a:moveTo>
                  <a:lnTo>
                    <a:pt x="35910" y="0"/>
                  </a:lnTo>
                </a:path>
                <a:path w="422909" h="4445">
                  <a:moveTo>
                    <a:pt x="35910" y="0"/>
                  </a:moveTo>
                  <a:lnTo>
                    <a:pt x="37897" y="0"/>
                  </a:lnTo>
                </a:path>
                <a:path w="422909" h="4445">
                  <a:moveTo>
                    <a:pt x="37897" y="0"/>
                  </a:moveTo>
                  <a:lnTo>
                    <a:pt x="39884" y="0"/>
                  </a:lnTo>
                </a:path>
                <a:path w="422909" h="4445">
                  <a:moveTo>
                    <a:pt x="39884" y="0"/>
                  </a:moveTo>
                  <a:lnTo>
                    <a:pt x="41871" y="0"/>
                  </a:lnTo>
                </a:path>
                <a:path w="422909" h="4445">
                  <a:moveTo>
                    <a:pt x="41871" y="0"/>
                  </a:moveTo>
                  <a:lnTo>
                    <a:pt x="43859" y="0"/>
                  </a:lnTo>
                </a:path>
                <a:path w="422909" h="4445">
                  <a:moveTo>
                    <a:pt x="43859" y="0"/>
                  </a:moveTo>
                  <a:lnTo>
                    <a:pt x="45846" y="0"/>
                  </a:lnTo>
                </a:path>
                <a:path w="422909" h="4445">
                  <a:moveTo>
                    <a:pt x="45846" y="0"/>
                  </a:moveTo>
                  <a:lnTo>
                    <a:pt x="47833" y="0"/>
                  </a:lnTo>
                </a:path>
                <a:path w="422909" h="4445">
                  <a:moveTo>
                    <a:pt x="47833" y="0"/>
                  </a:moveTo>
                  <a:lnTo>
                    <a:pt x="49820" y="0"/>
                  </a:lnTo>
                </a:path>
                <a:path w="422909" h="4445">
                  <a:moveTo>
                    <a:pt x="49820" y="0"/>
                  </a:moveTo>
                  <a:lnTo>
                    <a:pt x="51807" y="0"/>
                  </a:lnTo>
                </a:path>
                <a:path w="422909" h="4445">
                  <a:moveTo>
                    <a:pt x="51807" y="0"/>
                  </a:moveTo>
                  <a:lnTo>
                    <a:pt x="53794" y="0"/>
                  </a:lnTo>
                </a:path>
                <a:path w="422909" h="4445">
                  <a:moveTo>
                    <a:pt x="53794" y="0"/>
                  </a:moveTo>
                  <a:lnTo>
                    <a:pt x="55782" y="0"/>
                  </a:lnTo>
                </a:path>
                <a:path w="422909" h="4445">
                  <a:moveTo>
                    <a:pt x="55782" y="0"/>
                  </a:moveTo>
                  <a:lnTo>
                    <a:pt x="57769" y="0"/>
                  </a:lnTo>
                </a:path>
                <a:path w="422909" h="4445">
                  <a:moveTo>
                    <a:pt x="57769" y="0"/>
                  </a:moveTo>
                  <a:lnTo>
                    <a:pt x="59756" y="0"/>
                  </a:lnTo>
                </a:path>
                <a:path w="422909" h="4445">
                  <a:moveTo>
                    <a:pt x="59756" y="0"/>
                  </a:moveTo>
                  <a:lnTo>
                    <a:pt x="61743" y="0"/>
                  </a:lnTo>
                </a:path>
                <a:path w="422909" h="4445">
                  <a:moveTo>
                    <a:pt x="61743" y="0"/>
                  </a:moveTo>
                  <a:lnTo>
                    <a:pt x="63872" y="0"/>
                  </a:lnTo>
                </a:path>
                <a:path w="422909" h="4445">
                  <a:moveTo>
                    <a:pt x="63872" y="0"/>
                  </a:moveTo>
                  <a:lnTo>
                    <a:pt x="65859" y="0"/>
                  </a:lnTo>
                </a:path>
                <a:path w="422909" h="4445">
                  <a:moveTo>
                    <a:pt x="65859" y="0"/>
                  </a:moveTo>
                  <a:lnTo>
                    <a:pt x="67846" y="0"/>
                  </a:lnTo>
                </a:path>
                <a:path w="422909" h="4445">
                  <a:moveTo>
                    <a:pt x="67846" y="0"/>
                  </a:moveTo>
                  <a:lnTo>
                    <a:pt x="69834" y="0"/>
                  </a:lnTo>
                </a:path>
                <a:path w="422909" h="4445">
                  <a:moveTo>
                    <a:pt x="69834" y="0"/>
                  </a:moveTo>
                  <a:lnTo>
                    <a:pt x="71821" y="0"/>
                  </a:lnTo>
                </a:path>
                <a:path w="422909" h="4445">
                  <a:moveTo>
                    <a:pt x="71821" y="0"/>
                  </a:moveTo>
                  <a:lnTo>
                    <a:pt x="73808" y="0"/>
                  </a:lnTo>
                </a:path>
                <a:path w="422909" h="4445">
                  <a:moveTo>
                    <a:pt x="73808" y="0"/>
                  </a:moveTo>
                  <a:lnTo>
                    <a:pt x="75795" y="0"/>
                  </a:lnTo>
                </a:path>
                <a:path w="422909" h="4445">
                  <a:moveTo>
                    <a:pt x="75795" y="0"/>
                  </a:moveTo>
                  <a:lnTo>
                    <a:pt x="77782" y="0"/>
                  </a:lnTo>
                </a:path>
                <a:path w="422909" h="4445">
                  <a:moveTo>
                    <a:pt x="77782" y="0"/>
                  </a:moveTo>
                  <a:lnTo>
                    <a:pt x="79769" y="0"/>
                  </a:lnTo>
                </a:path>
                <a:path w="422909" h="4445">
                  <a:moveTo>
                    <a:pt x="79769" y="0"/>
                  </a:moveTo>
                  <a:lnTo>
                    <a:pt x="81757" y="0"/>
                  </a:lnTo>
                </a:path>
                <a:path w="422909" h="4445">
                  <a:moveTo>
                    <a:pt x="81757" y="0"/>
                  </a:moveTo>
                  <a:lnTo>
                    <a:pt x="83744" y="0"/>
                  </a:lnTo>
                </a:path>
                <a:path w="422909" h="4445">
                  <a:moveTo>
                    <a:pt x="83744" y="0"/>
                  </a:moveTo>
                  <a:lnTo>
                    <a:pt x="85731" y="0"/>
                  </a:lnTo>
                </a:path>
                <a:path w="422909" h="4445">
                  <a:moveTo>
                    <a:pt x="85731" y="0"/>
                  </a:moveTo>
                  <a:lnTo>
                    <a:pt x="87718" y="0"/>
                  </a:lnTo>
                </a:path>
                <a:path w="422909" h="4445">
                  <a:moveTo>
                    <a:pt x="87718" y="0"/>
                  </a:moveTo>
                  <a:lnTo>
                    <a:pt x="89705" y="0"/>
                  </a:lnTo>
                </a:path>
                <a:path w="422909" h="4445">
                  <a:moveTo>
                    <a:pt x="89705" y="0"/>
                  </a:moveTo>
                  <a:lnTo>
                    <a:pt x="91692" y="0"/>
                  </a:lnTo>
                </a:path>
                <a:path w="422909" h="4445">
                  <a:moveTo>
                    <a:pt x="91692" y="0"/>
                  </a:moveTo>
                  <a:lnTo>
                    <a:pt x="93680" y="0"/>
                  </a:lnTo>
                </a:path>
                <a:path w="422909" h="4445">
                  <a:moveTo>
                    <a:pt x="93680" y="0"/>
                  </a:moveTo>
                  <a:lnTo>
                    <a:pt x="95667" y="0"/>
                  </a:lnTo>
                </a:path>
                <a:path w="422909" h="4445">
                  <a:moveTo>
                    <a:pt x="95667" y="0"/>
                  </a:moveTo>
                  <a:lnTo>
                    <a:pt x="97654" y="0"/>
                  </a:lnTo>
                </a:path>
                <a:path w="422909" h="4445">
                  <a:moveTo>
                    <a:pt x="97654" y="0"/>
                  </a:moveTo>
                  <a:lnTo>
                    <a:pt x="99641" y="0"/>
                  </a:lnTo>
                </a:path>
                <a:path w="422909" h="4445">
                  <a:moveTo>
                    <a:pt x="99641" y="0"/>
                  </a:moveTo>
                  <a:lnTo>
                    <a:pt x="101628" y="0"/>
                  </a:lnTo>
                </a:path>
                <a:path w="422909" h="4445">
                  <a:moveTo>
                    <a:pt x="101628" y="0"/>
                  </a:moveTo>
                  <a:lnTo>
                    <a:pt x="103615" y="0"/>
                  </a:lnTo>
                </a:path>
                <a:path w="422909" h="4445">
                  <a:moveTo>
                    <a:pt x="103615" y="0"/>
                  </a:moveTo>
                  <a:lnTo>
                    <a:pt x="105602" y="0"/>
                  </a:lnTo>
                </a:path>
                <a:path w="422909" h="4445">
                  <a:moveTo>
                    <a:pt x="105602" y="0"/>
                  </a:moveTo>
                  <a:lnTo>
                    <a:pt x="107732" y="0"/>
                  </a:lnTo>
                </a:path>
                <a:path w="422909" h="4445">
                  <a:moveTo>
                    <a:pt x="107732" y="0"/>
                  </a:moveTo>
                  <a:lnTo>
                    <a:pt x="109719" y="0"/>
                  </a:lnTo>
                </a:path>
                <a:path w="422909" h="4445">
                  <a:moveTo>
                    <a:pt x="109719" y="0"/>
                  </a:moveTo>
                  <a:lnTo>
                    <a:pt x="111706" y="0"/>
                  </a:lnTo>
                </a:path>
                <a:path w="422909" h="4445">
                  <a:moveTo>
                    <a:pt x="111706" y="0"/>
                  </a:moveTo>
                  <a:lnTo>
                    <a:pt x="113693" y="0"/>
                  </a:lnTo>
                </a:path>
                <a:path w="422909" h="4445">
                  <a:moveTo>
                    <a:pt x="113693" y="0"/>
                  </a:moveTo>
                  <a:lnTo>
                    <a:pt x="115680" y="0"/>
                  </a:lnTo>
                </a:path>
                <a:path w="422909" h="4445">
                  <a:moveTo>
                    <a:pt x="115680" y="0"/>
                  </a:moveTo>
                  <a:lnTo>
                    <a:pt x="117667" y="0"/>
                  </a:lnTo>
                </a:path>
                <a:path w="422909" h="4445">
                  <a:moveTo>
                    <a:pt x="117667" y="0"/>
                  </a:moveTo>
                  <a:lnTo>
                    <a:pt x="119655" y="0"/>
                  </a:lnTo>
                </a:path>
                <a:path w="422909" h="4445">
                  <a:moveTo>
                    <a:pt x="119655" y="0"/>
                  </a:moveTo>
                  <a:lnTo>
                    <a:pt x="121642" y="0"/>
                  </a:lnTo>
                </a:path>
                <a:path w="422909" h="4445">
                  <a:moveTo>
                    <a:pt x="121642" y="0"/>
                  </a:moveTo>
                  <a:lnTo>
                    <a:pt x="123629" y="0"/>
                  </a:lnTo>
                </a:path>
                <a:path w="422909" h="4445">
                  <a:moveTo>
                    <a:pt x="123629" y="0"/>
                  </a:moveTo>
                  <a:lnTo>
                    <a:pt x="125616" y="0"/>
                  </a:lnTo>
                </a:path>
                <a:path w="422909" h="4445">
                  <a:moveTo>
                    <a:pt x="125616" y="0"/>
                  </a:moveTo>
                  <a:lnTo>
                    <a:pt x="127603" y="0"/>
                  </a:lnTo>
                </a:path>
                <a:path w="422909" h="4445">
                  <a:moveTo>
                    <a:pt x="127603" y="0"/>
                  </a:moveTo>
                  <a:lnTo>
                    <a:pt x="129590" y="0"/>
                  </a:lnTo>
                </a:path>
                <a:path w="422909" h="4445">
                  <a:moveTo>
                    <a:pt x="129590" y="0"/>
                  </a:moveTo>
                  <a:lnTo>
                    <a:pt x="131577" y="0"/>
                  </a:lnTo>
                </a:path>
                <a:path w="422909" h="4445">
                  <a:moveTo>
                    <a:pt x="131577" y="0"/>
                  </a:moveTo>
                  <a:lnTo>
                    <a:pt x="133565" y="0"/>
                  </a:lnTo>
                </a:path>
                <a:path w="422909" h="4445">
                  <a:moveTo>
                    <a:pt x="133565" y="0"/>
                  </a:moveTo>
                  <a:lnTo>
                    <a:pt x="135552" y="0"/>
                  </a:lnTo>
                </a:path>
                <a:path w="422909" h="4445">
                  <a:moveTo>
                    <a:pt x="135552" y="0"/>
                  </a:moveTo>
                  <a:lnTo>
                    <a:pt x="137539" y="0"/>
                  </a:lnTo>
                </a:path>
                <a:path w="422909" h="4445">
                  <a:moveTo>
                    <a:pt x="137539" y="0"/>
                  </a:moveTo>
                  <a:lnTo>
                    <a:pt x="139526" y="0"/>
                  </a:lnTo>
                </a:path>
                <a:path w="422909" h="4445">
                  <a:moveTo>
                    <a:pt x="139526" y="0"/>
                  </a:moveTo>
                  <a:lnTo>
                    <a:pt x="141513" y="0"/>
                  </a:lnTo>
                </a:path>
                <a:path w="422909" h="4445">
                  <a:moveTo>
                    <a:pt x="141513" y="0"/>
                  </a:moveTo>
                  <a:lnTo>
                    <a:pt x="143500" y="0"/>
                  </a:lnTo>
                </a:path>
                <a:path w="422909" h="4445">
                  <a:moveTo>
                    <a:pt x="143500" y="0"/>
                  </a:moveTo>
                  <a:lnTo>
                    <a:pt x="145488" y="0"/>
                  </a:lnTo>
                </a:path>
                <a:path w="422909" h="4445">
                  <a:moveTo>
                    <a:pt x="145488" y="0"/>
                  </a:moveTo>
                  <a:lnTo>
                    <a:pt x="147475" y="0"/>
                  </a:lnTo>
                </a:path>
                <a:path w="422909" h="4445">
                  <a:moveTo>
                    <a:pt x="147475" y="0"/>
                  </a:moveTo>
                  <a:lnTo>
                    <a:pt x="149462" y="0"/>
                  </a:lnTo>
                </a:path>
                <a:path w="422909" h="4445">
                  <a:moveTo>
                    <a:pt x="149462" y="0"/>
                  </a:moveTo>
                  <a:lnTo>
                    <a:pt x="151591" y="0"/>
                  </a:lnTo>
                </a:path>
                <a:path w="422909" h="4445">
                  <a:moveTo>
                    <a:pt x="151591" y="0"/>
                  </a:moveTo>
                  <a:lnTo>
                    <a:pt x="153578" y="0"/>
                  </a:lnTo>
                </a:path>
                <a:path w="422909" h="4445">
                  <a:moveTo>
                    <a:pt x="153578" y="0"/>
                  </a:moveTo>
                  <a:lnTo>
                    <a:pt x="155565" y="0"/>
                  </a:lnTo>
                </a:path>
                <a:path w="422909" h="4445">
                  <a:moveTo>
                    <a:pt x="155565" y="0"/>
                  </a:moveTo>
                  <a:lnTo>
                    <a:pt x="157552" y="0"/>
                  </a:lnTo>
                </a:path>
                <a:path w="422909" h="4445">
                  <a:moveTo>
                    <a:pt x="157552" y="0"/>
                  </a:moveTo>
                  <a:lnTo>
                    <a:pt x="159540" y="0"/>
                  </a:lnTo>
                </a:path>
                <a:path w="422909" h="4445">
                  <a:moveTo>
                    <a:pt x="159540" y="0"/>
                  </a:moveTo>
                  <a:lnTo>
                    <a:pt x="161527" y="0"/>
                  </a:lnTo>
                </a:path>
                <a:path w="422909" h="4445">
                  <a:moveTo>
                    <a:pt x="161527" y="0"/>
                  </a:moveTo>
                  <a:lnTo>
                    <a:pt x="163514" y="0"/>
                  </a:lnTo>
                </a:path>
                <a:path w="422909" h="4445">
                  <a:moveTo>
                    <a:pt x="163514" y="0"/>
                  </a:moveTo>
                  <a:lnTo>
                    <a:pt x="165501" y="0"/>
                  </a:lnTo>
                </a:path>
                <a:path w="422909" h="4445">
                  <a:moveTo>
                    <a:pt x="165501" y="0"/>
                  </a:moveTo>
                  <a:lnTo>
                    <a:pt x="167488" y="0"/>
                  </a:lnTo>
                </a:path>
                <a:path w="422909" h="4445">
                  <a:moveTo>
                    <a:pt x="167488" y="0"/>
                  </a:moveTo>
                  <a:lnTo>
                    <a:pt x="169475" y="0"/>
                  </a:lnTo>
                </a:path>
                <a:path w="422909" h="4445">
                  <a:moveTo>
                    <a:pt x="169475" y="0"/>
                  </a:moveTo>
                  <a:lnTo>
                    <a:pt x="171463" y="0"/>
                  </a:lnTo>
                </a:path>
                <a:path w="422909" h="4445">
                  <a:moveTo>
                    <a:pt x="171463" y="0"/>
                  </a:moveTo>
                  <a:lnTo>
                    <a:pt x="173450" y="0"/>
                  </a:lnTo>
                </a:path>
                <a:path w="422909" h="4445">
                  <a:moveTo>
                    <a:pt x="173450" y="0"/>
                  </a:moveTo>
                  <a:lnTo>
                    <a:pt x="175437" y="0"/>
                  </a:lnTo>
                </a:path>
                <a:path w="422909" h="4445">
                  <a:moveTo>
                    <a:pt x="175437" y="0"/>
                  </a:moveTo>
                  <a:lnTo>
                    <a:pt x="177424" y="0"/>
                  </a:lnTo>
                </a:path>
                <a:path w="422909" h="4445">
                  <a:moveTo>
                    <a:pt x="177424" y="0"/>
                  </a:moveTo>
                  <a:lnTo>
                    <a:pt x="179411" y="0"/>
                  </a:lnTo>
                </a:path>
                <a:path w="422909" h="4445">
                  <a:moveTo>
                    <a:pt x="179411" y="0"/>
                  </a:moveTo>
                  <a:lnTo>
                    <a:pt x="181398" y="0"/>
                  </a:lnTo>
                </a:path>
                <a:path w="422909" h="4445">
                  <a:moveTo>
                    <a:pt x="181398" y="0"/>
                  </a:moveTo>
                  <a:lnTo>
                    <a:pt x="183386" y="0"/>
                  </a:lnTo>
                </a:path>
                <a:path w="422909" h="4445">
                  <a:moveTo>
                    <a:pt x="183386" y="0"/>
                  </a:moveTo>
                  <a:lnTo>
                    <a:pt x="185373" y="0"/>
                  </a:lnTo>
                </a:path>
                <a:path w="422909" h="4445">
                  <a:moveTo>
                    <a:pt x="185373" y="0"/>
                  </a:moveTo>
                  <a:lnTo>
                    <a:pt x="187360" y="0"/>
                  </a:lnTo>
                </a:path>
                <a:path w="422909" h="4445">
                  <a:moveTo>
                    <a:pt x="187360" y="0"/>
                  </a:moveTo>
                  <a:lnTo>
                    <a:pt x="189347" y="0"/>
                  </a:lnTo>
                </a:path>
                <a:path w="422909" h="4445">
                  <a:moveTo>
                    <a:pt x="189347" y="0"/>
                  </a:moveTo>
                  <a:lnTo>
                    <a:pt x="191334" y="0"/>
                  </a:lnTo>
                </a:path>
                <a:path w="422909" h="4445">
                  <a:moveTo>
                    <a:pt x="191334" y="0"/>
                  </a:moveTo>
                  <a:lnTo>
                    <a:pt x="193321" y="0"/>
                  </a:lnTo>
                </a:path>
                <a:path w="422909" h="4445">
                  <a:moveTo>
                    <a:pt x="193321" y="0"/>
                  </a:moveTo>
                  <a:lnTo>
                    <a:pt x="195450" y="0"/>
                  </a:lnTo>
                </a:path>
                <a:path w="422909" h="4445">
                  <a:moveTo>
                    <a:pt x="195450" y="0"/>
                  </a:moveTo>
                  <a:lnTo>
                    <a:pt x="197438" y="0"/>
                  </a:lnTo>
                </a:path>
                <a:path w="422909" h="4445">
                  <a:moveTo>
                    <a:pt x="197438" y="0"/>
                  </a:moveTo>
                  <a:lnTo>
                    <a:pt x="199425" y="0"/>
                  </a:lnTo>
                </a:path>
                <a:path w="422909" h="4445">
                  <a:moveTo>
                    <a:pt x="199425" y="0"/>
                  </a:moveTo>
                  <a:lnTo>
                    <a:pt x="201412" y="0"/>
                  </a:lnTo>
                </a:path>
                <a:path w="422909" h="4445">
                  <a:moveTo>
                    <a:pt x="201412" y="0"/>
                  </a:moveTo>
                  <a:lnTo>
                    <a:pt x="203399" y="0"/>
                  </a:lnTo>
                </a:path>
                <a:path w="422909" h="4445">
                  <a:moveTo>
                    <a:pt x="203399" y="0"/>
                  </a:moveTo>
                  <a:lnTo>
                    <a:pt x="205386" y="0"/>
                  </a:lnTo>
                </a:path>
                <a:path w="422909" h="4445">
                  <a:moveTo>
                    <a:pt x="205386" y="0"/>
                  </a:moveTo>
                  <a:lnTo>
                    <a:pt x="207373" y="0"/>
                  </a:lnTo>
                </a:path>
                <a:path w="422909" h="4445">
                  <a:moveTo>
                    <a:pt x="207373" y="0"/>
                  </a:moveTo>
                  <a:lnTo>
                    <a:pt x="209361" y="0"/>
                  </a:lnTo>
                </a:path>
                <a:path w="422909" h="4445">
                  <a:moveTo>
                    <a:pt x="209361" y="0"/>
                  </a:moveTo>
                  <a:lnTo>
                    <a:pt x="211348" y="0"/>
                  </a:lnTo>
                </a:path>
                <a:path w="422909" h="4445">
                  <a:moveTo>
                    <a:pt x="211348" y="0"/>
                  </a:moveTo>
                  <a:lnTo>
                    <a:pt x="213335" y="0"/>
                  </a:lnTo>
                </a:path>
                <a:path w="422909" h="4445">
                  <a:moveTo>
                    <a:pt x="213335" y="0"/>
                  </a:moveTo>
                  <a:lnTo>
                    <a:pt x="215322" y="0"/>
                  </a:lnTo>
                </a:path>
                <a:path w="422909" h="4445">
                  <a:moveTo>
                    <a:pt x="215322" y="0"/>
                  </a:moveTo>
                  <a:lnTo>
                    <a:pt x="217309" y="0"/>
                  </a:lnTo>
                </a:path>
                <a:path w="422909" h="4445">
                  <a:moveTo>
                    <a:pt x="217309" y="0"/>
                  </a:moveTo>
                  <a:lnTo>
                    <a:pt x="219296" y="0"/>
                  </a:lnTo>
                </a:path>
                <a:path w="422909" h="4445">
                  <a:moveTo>
                    <a:pt x="219296" y="0"/>
                  </a:moveTo>
                  <a:lnTo>
                    <a:pt x="221284" y="0"/>
                  </a:lnTo>
                </a:path>
                <a:path w="422909" h="4445">
                  <a:moveTo>
                    <a:pt x="221284" y="0"/>
                  </a:moveTo>
                  <a:lnTo>
                    <a:pt x="223271" y="0"/>
                  </a:lnTo>
                </a:path>
                <a:path w="422909" h="4445">
                  <a:moveTo>
                    <a:pt x="223271" y="0"/>
                  </a:moveTo>
                  <a:lnTo>
                    <a:pt x="225258" y="0"/>
                  </a:lnTo>
                </a:path>
                <a:path w="422909" h="4445">
                  <a:moveTo>
                    <a:pt x="225258" y="0"/>
                  </a:moveTo>
                  <a:lnTo>
                    <a:pt x="227245" y="0"/>
                  </a:lnTo>
                </a:path>
                <a:path w="422909" h="4445">
                  <a:moveTo>
                    <a:pt x="227245" y="0"/>
                  </a:moveTo>
                  <a:lnTo>
                    <a:pt x="229232" y="0"/>
                  </a:lnTo>
                </a:path>
                <a:path w="422909" h="4445">
                  <a:moveTo>
                    <a:pt x="229232" y="0"/>
                  </a:moveTo>
                  <a:lnTo>
                    <a:pt x="231219" y="0"/>
                  </a:lnTo>
                </a:path>
                <a:path w="422909" h="4445">
                  <a:moveTo>
                    <a:pt x="231219" y="0"/>
                  </a:moveTo>
                  <a:lnTo>
                    <a:pt x="233206" y="0"/>
                  </a:lnTo>
                </a:path>
                <a:path w="422909" h="4445">
                  <a:moveTo>
                    <a:pt x="233206" y="0"/>
                  </a:moveTo>
                  <a:lnTo>
                    <a:pt x="235194" y="0"/>
                  </a:lnTo>
                </a:path>
                <a:path w="422909" h="4445">
                  <a:moveTo>
                    <a:pt x="235194" y="0"/>
                  </a:moveTo>
                  <a:lnTo>
                    <a:pt x="237181" y="0"/>
                  </a:lnTo>
                </a:path>
                <a:path w="422909" h="4445">
                  <a:moveTo>
                    <a:pt x="237181" y="0"/>
                  </a:moveTo>
                  <a:lnTo>
                    <a:pt x="239310" y="0"/>
                  </a:lnTo>
                </a:path>
                <a:path w="422909" h="4445">
                  <a:moveTo>
                    <a:pt x="239310" y="0"/>
                  </a:moveTo>
                  <a:lnTo>
                    <a:pt x="241297" y="0"/>
                  </a:lnTo>
                </a:path>
                <a:path w="422909" h="4445">
                  <a:moveTo>
                    <a:pt x="241297" y="0"/>
                  </a:moveTo>
                  <a:lnTo>
                    <a:pt x="243284" y="0"/>
                  </a:lnTo>
                </a:path>
                <a:path w="422909" h="4445">
                  <a:moveTo>
                    <a:pt x="243284" y="0"/>
                  </a:moveTo>
                  <a:lnTo>
                    <a:pt x="245271" y="0"/>
                  </a:lnTo>
                </a:path>
                <a:path w="422909" h="4445">
                  <a:moveTo>
                    <a:pt x="245271" y="0"/>
                  </a:moveTo>
                  <a:lnTo>
                    <a:pt x="247259" y="0"/>
                  </a:lnTo>
                </a:path>
                <a:path w="422909" h="4445">
                  <a:moveTo>
                    <a:pt x="247259" y="0"/>
                  </a:moveTo>
                  <a:lnTo>
                    <a:pt x="249246" y="0"/>
                  </a:lnTo>
                </a:path>
                <a:path w="422909" h="4445">
                  <a:moveTo>
                    <a:pt x="249246" y="0"/>
                  </a:moveTo>
                  <a:lnTo>
                    <a:pt x="251233" y="0"/>
                  </a:lnTo>
                </a:path>
                <a:path w="422909" h="4445">
                  <a:moveTo>
                    <a:pt x="251233" y="0"/>
                  </a:moveTo>
                  <a:lnTo>
                    <a:pt x="253220" y="0"/>
                  </a:lnTo>
                </a:path>
                <a:path w="422909" h="4445">
                  <a:moveTo>
                    <a:pt x="253220" y="0"/>
                  </a:moveTo>
                  <a:lnTo>
                    <a:pt x="255207" y="0"/>
                  </a:lnTo>
                </a:path>
                <a:path w="422909" h="4445">
                  <a:moveTo>
                    <a:pt x="255207" y="0"/>
                  </a:moveTo>
                  <a:lnTo>
                    <a:pt x="257194" y="0"/>
                  </a:lnTo>
                </a:path>
                <a:path w="422909" h="4445">
                  <a:moveTo>
                    <a:pt x="257194" y="0"/>
                  </a:moveTo>
                  <a:lnTo>
                    <a:pt x="259181" y="0"/>
                  </a:lnTo>
                </a:path>
                <a:path w="422909" h="4445">
                  <a:moveTo>
                    <a:pt x="259181" y="0"/>
                  </a:moveTo>
                  <a:lnTo>
                    <a:pt x="261169" y="0"/>
                  </a:lnTo>
                </a:path>
                <a:path w="422909" h="4445">
                  <a:moveTo>
                    <a:pt x="261169" y="0"/>
                  </a:moveTo>
                  <a:lnTo>
                    <a:pt x="263156" y="0"/>
                  </a:lnTo>
                </a:path>
                <a:path w="422909" h="4445">
                  <a:moveTo>
                    <a:pt x="263156" y="0"/>
                  </a:moveTo>
                  <a:lnTo>
                    <a:pt x="265143" y="0"/>
                  </a:lnTo>
                </a:path>
                <a:path w="422909" h="4445">
                  <a:moveTo>
                    <a:pt x="265143" y="0"/>
                  </a:moveTo>
                  <a:lnTo>
                    <a:pt x="267130" y="0"/>
                  </a:lnTo>
                </a:path>
                <a:path w="422909" h="4445">
                  <a:moveTo>
                    <a:pt x="267130" y="0"/>
                  </a:moveTo>
                  <a:lnTo>
                    <a:pt x="269117" y="0"/>
                  </a:lnTo>
                </a:path>
                <a:path w="422909" h="4445">
                  <a:moveTo>
                    <a:pt x="269117" y="0"/>
                  </a:moveTo>
                  <a:lnTo>
                    <a:pt x="271104" y="0"/>
                  </a:lnTo>
                </a:path>
                <a:path w="422909" h="4445">
                  <a:moveTo>
                    <a:pt x="271104" y="0"/>
                  </a:moveTo>
                  <a:lnTo>
                    <a:pt x="273092" y="0"/>
                  </a:lnTo>
                </a:path>
                <a:path w="422909" h="4445">
                  <a:moveTo>
                    <a:pt x="273092" y="0"/>
                  </a:moveTo>
                  <a:lnTo>
                    <a:pt x="275079" y="0"/>
                  </a:lnTo>
                </a:path>
                <a:path w="422909" h="4445">
                  <a:moveTo>
                    <a:pt x="275079" y="0"/>
                  </a:moveTo>
                  <a:lnTo>
                    <a:pt x="277066" y="0"/>
                  </a:lnTo>
                </a:path>
                <a:path w="422909" h="4445">
                  <a:moveTo>
                    <a:pt x="277066" y="0"/>
                  </a:moveTo>
                  <a:lnTo>
                    <a:pt x="279053" y="0"/>
                  </a:lnTo>
                </a:path>
                <a:path w="422909" h="4445">
                  <a:moveTo>
                    <a:pt x="279053" y="0"/>
                  </a:moveTo>
                  <a:lnTo>
                    <a:pt x="281040" y="0"/>
                  </a:lnTo>
                </a:path>
                <a:path w="422909" h="4445">
                  <a:moveTo>
                    <a:pt x="281040" y="0"/>
                  </a:moveTo>
                  <a:lnTo>
                    <a:pt x="283169" y="0"/>
                  </a:lnTo>
                </a:path>
                <a:path w="422909" h="4445">
                  <a:moveTo>
                    <a:pt x="283169" y="0"/>
                  </a:moveTo>
                  <a:lnTo>
                    <a:pt x="285156" y="0"/>
                  </a:lnTo>
                </a:path>
                <a:path w="422909" h="4445">
                  <a:moveTo>
                    <a:pt x="285156" y="0"/>
                  </a:moveTo>
                  <a:lnTo>
                    <a:pt x="287144" y="0"/>
                  </a:lnTo>
                </a:path>
                <a:path w="422909" h="4445">
                  <a:moveTo>
                    <a:pt x="287144" y="0"/>
                  </a:moveTo>
                  <a:lnTo>
                    <a:pt x="289131" y="0"/>
                  </a:lnTo>
                </a:path>
                <a:path w="422909" h="4445">
                  <a:moveTo>
                    <a:pt x="289131" y="0"/>
                  </a:moveTo>
                  <a:lnTo>
                    <a:pt x="291118" y="0"/>
                  </a:lnTo>
                </a:path>
                <a:path w="422909" h="4445">
                  <a:moveTo>
                    <a:pt x="291118" y="0"/>
                  </a:moveTo>
                  <a:lnTo>
                    <a:pt x="293105" y="0"/>
                  </a:lnTo>
                </a:path>
                <a:path w="422909" h="4445">
                  <a:moveTo>
                    <a:pt x="293105" y="0"/>
                  </a:moveTo>
                  <a:lnTo>
                    <a:pt x="295092" y="0"/>
                  </a:lnTo>
                </a:path>
                <a:path w="422909" h="4445">
                  <a:moveTo>
                    <a:pt x="295092" y="0"/>
                  </a:moveTo>
                  <a:lnTo>
                    <a:pt x="297079" y="0"/>
                  </a:lnTo>
                </a:path>
                <a:path w="422909" h="4445">
                  <a:moveTo>
                    <a:pt x="297079" y="0"/>
                  </a:moveTo>
                  <a:lnTo>
                    <a:pt x="299067" y="0"/>
                  </a:lnTo>
                </a:path>
                <a:path w="422909" h="4445">
                  <a:moveTo>
                    <a:pt x="299067" y="0"/>
                  </a:moveTo>
                  <a:lnTo>
                    <a:pt x="301054" y="0"/>
                  </a:lnTo>
                </a:path>
                <a:path w="422909" h="4445">
                  <a:moveTo>
                    <a:pt x="301054" y="0"/>
                  </a:moveTo>
                  <a:lnTo>
                    <a:pt x="303041" y="0"/>
                  </a:lnTo>
                </a:path>
                <a:path w="422909" h="4445">
                  <a:moveTo>
                    <a:pt x="303041" y="0"/>
                  </a:moveTo>
                  <a:lnTo>
                    <a:pt x="305028" y="0"/>
                  </a:lnTo>
                </a:path>
                <a:path w="422909" h="4445">
                  <a:moveTo>
                    <a:pt x="305028" y="0"/>
                  </a:moveTo>
                  <a:lnTo>
                    <a:pt x="307015" y="0"/>
                  </a:lnTo>
                </a:path>
                <a:path w="422909" h="4445">
                  <a:moveTo>
                    <a:pt x="307015" y="0"/>
                  </a:moveTo>
                  <a:lnTo>
                    <a:pt x="309002" y="0"/>
                  </a:lnTo>
                </a:path>
                <a:path w="422909" h="4445">
                  <a:moveTo>
                    <a:pt x="309002" y="0"/>
                  </a:moveTo>
                  <a:lnTo>
                    <a:pt x="310990" y="0"/>
                  </a:lnTo>
                </a:path>
                <a:path w="422909" h="4445">
                  <a:moveTo>
                    <a:pt x="310990" y="0"/>
                  </a:moveTo>
                  <a:lnTo>
                    <a:pt x="312977" y="0"/>
                  </a:lnTo>
                </a:path>
                <a:path w="422909" h="4445">
                  <a:moveTo>
                    <a:pt x="312977" y="0"/>
                  </a:moveTo>
                  <a:lnTo>
                    <a:pt x="314964" y="0"/>
                  </a:lnTo>
                </a:path>
                <a:path w="422909" h="4445">
                  <a:moveTo>
                    <a:pt x="314964" y="0"/>
                  </a:moveTo>
                  <a:lnTo>
                    <a:pt x="316951" y="0"/>
                  </a:lnTo>
                </a:path>
                <a:path w="422909" h="4445">
                  <a:moveTo>
                    <a:pt x="316951" y="0"/>
                  </a:moveTo>
                  <a:lnTo>
                    <a:pt x="318938" y="0"/>
                  </a:lnTo>
                </a:path>
                <a:path w="422909" h="4445">
                  <a:moveTo>
                    <a:pt x="318938" y="0"/>
                  </a:moveTo>
                  <a:lnTo>
                    <a:pt x="320925" y="0"/>
                  </a:lnTo>
                </a:path>
                <a:path w="422909" h="4445">
                  <a:moveTo>
                    <a:pt x="320925" y="0"/>
                  </a:moveTo>
                  <a:lnTo>
                    <a:pt x="322912" y="0"/>
                  </a:lnTo>
                </a:path>
                <a:path w="422909" h="4445">
                  <a:moveTo>
                    <a:pt x="322912" y="0"/>
                  </a:moveTo>
                  <a:lnTo>
                    <a:pt x="324900" y="0"/>
                  </a:lnTo>
                </a:path>
                <a:path w="422909" h="4445">
                  <a:moveTo>
                    <a:pt x="324900" y="0"/>
                  </a:moveTo>
                  <a:lnTo>
                    <a:pt x="327029" y="0"/>
                  </a:lnTo>
                </a:path>
                <a:path w="422909" h="4445">
                  <a:moveTo>
                    <a:pt x="327029" y="0"/>
                  </a:moveTo>
                  <a:lnTo>
                    <a:pt x="329016" y="0"/>
                  </a:lnTo>
                </a:path>
                <a:path w="422909" h="4445">
                  <a:moveTo>
                    <a:pt x="329016" y="0"/>
                  </a:moveTo>
                  <a:lnTo>
                    <a:pt x="331003" y="0"/>
                  </a:lnTo>
                </a:path>
                <a:path w="422909" h="4445">
                  <a:moveTo>
                    <a:pt x="331003" y="0"/>
                  </a:moveTo>
                  <a:lnTo>
                    <a:pt x="332990" y="0"/>
                  </a:lnTo>
                </a:path>
                <a:path w="422909" h="4445">
                  <a:moveTo>
                    <a:pt x="332990" y="0"/>
                  </a:moveTo>
                  <a:lnTo>
                    <a:pt x="334977" y="0"/>
                  </a:lnTo>
                </a:path>
                <a:path w="422909" h="4445">
                  <a:moveTo>
                    <a:pt x="334977" y="0"/>
                  </a:moveTo>
                  <a:lnTo>
                    <a:pt x="336965" y="0"/>
                  </a:lnTo>
                </a:path>
                <a:path w="422909" h="4445">
                  <a:moveTo>
                    <a:pt x="336965" y="0"/>
                  </a:moveTo>
                  <a:lnTo>
                    <a:pt x="338952" y="0"/>
                  </a:lnTo>
                </a:path>
                <a:path w="422909" h="4445">
                  <a:moveTo>
                    <a:pt x="338952" y="0"/>
                  </a:moveTo>
                  <a:lnTo>
                    <a:pt x="340939" y="0"/>
                  </a:lnTo>
                </a:path>
                <a:path w="422909" h="4445">
                  <a:moveTo>
                    <a:pt x="340939" y="0"/>
                  </a:moveTo>
                  <a:lnTo>
                    <a:pt x="342926" y="0"/>
                  </a:lnTo>
                </a:path>
                <a:path w="422909" h="4445">
                  <a:moveTo>
                    <a:pt x="342926" y="0"/>
                  </a:moveTo>
                  <a:lnTo>
                    <a:pt x="344913" y="0"/>
                  </a:lnTo>
                </a:path>
                <a:path w="422909" h="4445">
                  <a:moveTo>
                    <a:pt x="344913" y="0"/>
                  </a:moveTo>
                  <a:lnTo>
                    <a:pt x="346900" y="0"/>
                  </a:lnTo>
                </a:path>
                <a:path w="422909" h="4445">
                  <a:moveTo>
                    <a:pt x="346900" y="0"/>
                  </a:moveTo>
                  <a:lnTo>
                    <a:pt x="348887" y="0"/>
                  </a:lnTo>
                </a:path>
                <a:path w="422909" h="4445">
                  <a:moveTo>
                    <a:pt x="348887" y="0"/>
                  </a:moveTo>
                  <a:lnTo>
                    <a:pt x="350875" y="0"/>
                  </a:lnTo>
                </a:path>
                <a:path w="422909" h="4445">
                  <a:moveTo>
                    <a:pt x="350875" y="0"/>
                  </a:moveTo>
                  <a:lnTo>
                    <a:pt x="352862" y="0"/>
                  </a:lnTo>
                </a:path>
                <a:path w="422909" h="4445">
                  <a:moveTo>
                    <a:pt x="352862" y="0"/>
                  </a:moveTo>
                  <a:lnTo>
                    <a:pt x="354849" y="0"/>
                  </a:lnTo>
                </a:path>
                <a:path w="422909" h="4445">
                  <a:moveTo>
                    <a:pt x="354849" y="0"/>
                  </a:moveTo>
                  <a:lnTo>
                    <a:pt x="356836" y="0"/>
                  </a:lnTo>
                </a:path>
                <a:path w="422909" h="4445">
                  <a:moveTo>
                    <a:pt x="356836" y="0"/>
                  </a:moveTo>
                  <a:lnTo>
                    <a:pt x="358823" y="0"/>
                  </a:lnTo>
                </a:path>
                <a:path w="422909" h="4445">
                  <a:moveTo>
                    <a:pt x="358823" y="0"/>
                  </a:moveTo>
                  <a:lnTo>
                    <a:pt x="360810" y="0"/>
                  </a:lnTo>
                </a:path>
                <a:path w="422909" h="4445">
                  <a:moveTo>
                    <a:pt x="360810" y="0"/>
                  </a:moveTo>
                  <a:lnTo>
                    <a:pt x="362798" y="0"/>
                  </a:lnTo>
                </a:path>
                <a:path w="422909" h="4445">
                  <a:moveTo>
                    <a:pt x="362798" y="0"/>
                  </a:moveTo>
                  <a:lnTo>
                    <a:pt x="364785" y="0"/>
                  </a:lnTo>
                </a:path>
                <a:path w="422909" h="4445">
                  <a:moveTo>
                    <a:pt x="364785" y="0"/>
                  </a:moveTo>
                  <a:lnTo>
                    <a:pt x="366772" y="0"/>
                  </a:lnTo>
                </a:path>
                <a:path w="422909" h="4445">
                  <a:moveTo>
                    <a:pt x="366772" y="0"/>
                  </a:moveTo>
                  <a:lnTo>
                    <a:pt x="368759" y="0"/>
                  </a:lnTo>
                </a:path>
                <a:path w="422909" h="4445">
                  <a:moveTo>
                    <a:pt x="368759" y="0"/>
                  </a:moveTo>
                  <a:lnTo>
                    <a:pt x="370888" y="0"/>
                  </a:lnTo>
                </a:path>
                <a:path w="422909" h="4445">
                  <a:moveTo>
                    <a:pt x="370888" y="0"/>
                  </a:moveTo>
                  <a:lnTo>
                    <a:pt x="372875" y="0"/>
                  </a:lnTo>
                </a:path>
                <a:path w="422909" h="4445">
                  <a:moveTo>
                    <a:pt x="372875" y="0"/>
                  </a:moveTo>
                  <a:lnTo>
                    <a:pt x="374862" y="0"/>
                  </a:lnTo>
                </a:path>
                <a:path w="422909" h="4445">
                  <a:moveTo>
                    <a:pt x="374862" y="0"/>
                  </a:moveTo>
                  <a:lnTo>
                    <a:pt x="376850" y="0"/>
                  </a:lnTo>
                </a:path>
                <a:path w="422909" h="4445">
                  <a:moveTo>
                    <a:pt x="376850" y="0"/>
                  </a:moveTo>
                  <a:lnTo>
                    <a:pt x="378837" y="0"/>
                  </a:lnTo>
                </a:path>
                <a:path w="422909" h="4445">
                  <a:moveTo>
                    <a:pt x="378837" y="0"/>
                  </a:moveTo>
                  <a:lnTo>
                    <a:pt x="380824" y="0"/>
                  </a:lnTo>
                </a:path>
                <a:path w="422909" h="4445">
                  <a:moveTo>
                    <a:pt x="380824" y="0"/>
                  </a:moveTo>
                  <a:lnTo>
                    <a:pt x="382811" y="0"/>
                  </a:lnTo>
                </a:path>
                <a:path w="422909" h="4445">
                  <a:moveTo>
                    <a:pt x="382811" y="0"/>
                  </a:moveTo>
                  <a:lnTo>
                    <a:pt x="384798" y="0"/>
                  </a:lnTo>
                </a:path>
                <a:path w="422909" h="4445">
                  <a:moveTo>
                    <a:pt x="384798" y="0"/>
                  </a:moveTo>
                  <a:lnTo>
                    <a:pt x="386785" y="0"/>
                  </a:lnTo>
                </a:path>
                <a:path w="422909" h="4445">
                  <a:moveTo>
                    <a:pt x="386785" y="0"/>
                  </a:moveTo>
                  <a:lnTo>
                    <a:pt x="388773" y="0"/>
                  </a:lnTo>
                </a:path>
                <a:path w="422909" h="4445">
                  <a:moveTo>
                    <a:pt x="388773" y="0"/>
                  </a:moveTo>
                  <a:lnTo>
                    <a:pt x="390760" y="0"/>
                  </a:lnTo>
                </a:path>
                <a:path w="422909" h="4445">
                  <a:moveTo>
                    <a:pt x="390760" y="0"/>
                  </a:moveTo>
                  <a:lnTo>
                    <a:pt x="392747" y="0"/>
                  </a:lnTo>
                </a:path>
                <a:path w="422909" h="4445">
                  <a:moveTo>
                    <a:pt x="392747" y="0"/>
                  </a:moveTo>
                  <a:lnTo>
                    <a:pt x="394734" y="0"/>
                  </a:lnTo>
                </a:path>
                <a:path w="422909" h="4445">
                  <a:moveTo>
                    <a:pt x="394734" y="0"/>
                  </a:moveTo>
                  <a:lnTo>
                    <a:pt x="396721" y="0"/>
                  </a:lnTo>
                </a:path>
                <a:path w="422909" h="4445">
                  <a:moveTo>
                    <a:pt x="396721" y="0"/>
                  </a:moveTo>
                  <a:lnTo>
                    <a:pt x="398708" y="0"/>
                  </a:lnTo>
                </a:path>
                <a:path w="422909" h="4445">
                  <a:moveTo>
                    <a:pt x="398708" y="0"/>
                  </a:moveTo>
                  <a:lnTo>
                    <a:pt x="400696" y="0"/>
                  </a:lnTo>
                </a:path>
                <a:path w="422909" h="4445">
                  <a:moveTo>
                    <a:pt x="400696" y="0"/>
                  </a:moveTo>
                  <a:lnTo>
                    <a:pt x="402683" y="0"/>
                  </a:lnTo>
                </a:path>
                <a:path w="422909" h="4445">
                  <a:moveTo>
                    <a:pt x="402683" y="0"/>
                  </a:moveTo>
                  <a:lnTo>
                    <a:pt x="404670" y="0"/>
                  </a:lnTo>
                </a:path>
                <a:path w="422909" h="4445">
                  <a:moveTo>
                    <a:pt x="404670" y="0"/>
                  </a:moveTo>
                  <a:lnTo>
                    <a:pt x="406657" y="0"/>
                  </a:lnTo>
                </a:path>
                <a:path w="422909" h="4445">
                  <a:moveTo>
                    <a:pt x="406657" y="0"/>
                  </a:moveTo>
                  <a:lnTo>
                    <a:pt x="408644" y="0"/>
                  </a:lnTo>
                </a:path>
                <a:path w="422909" h="4445">
                  <a:moveTo>
                    <a:pt x="408644" y="0"/>
                  </a:moveTo>
                  <a:lnTo>
                    <a:pt x="410631" y="0"/>
                  </a:lnTo>
                </a:path>
                <a:path w="422909" h="4445">
                  <a:moveTo>
                    <a:pt x="410631" y="0"/>
                  </a:moveTo>
                  <a:lnTo>
                    <a:pt x="412618" y="0"/>
                  </a:lnTo>
                </a:path>
                <a:path w="422909" h="4445">
                  <a:moveTo>
                    <a:pt x="412618" y="0"/>
                  </a:moveTo>
                  <a:lnTo>
                    <a:pt x="414748" y="0"/>
                  </a:lnTo>
                </a:path>
                <a:path w="422909" h="4445">
                  <a:moveTo>
                    <a:pt x="414748" y="0"/>
                  </a:moveTo>
                  <a:lnTo>
                    <a:pt x="416735" y="0"/>
                  </a:lnTo>
                </a:path>
                <a:path w="422909" h="4445">
                  <a:moveTo>
                    <a:pt x="416735" y="0"/>
                  </a:moveTo>
                  <a:lnTo>
                    <a:pt x="418722" y="0"/>
                  </a:lnTo>
                </a:path>
                <a:path w="422909" h="4445">
                  <a:moveTo>
                    <a:pt x="418722" y="0"/>
                  </a:moveTo>
                  <a:lnTo>
                    <a:pt x="420709" y="0"/>
                  </a:lnTo>
                </a:path>
                <a:path w="422909" h="4445">
                  <a:moveTo>
                    <a:pt x="420709" y="0"/>
                  </a:moveTo>
                  <a:lnTo>
                    <a:pt x="422696" y="0"/>
                  </a:lnTo>
                </a:path>
                <a:path w="422909" h="4445">
                  <a:moveTo>
                    <a:pt x="52801" y="0"/>
                  </a:moveTo>
                  <a:lnTo>
                    <a:pt x="52801" y="3837"/>
                  </a:lnTo>
                </a:path>
                <a:path w="422909" h="4445">
                  <a:moveTo>
                    <a:pt x="158546" y="0"/>
                  </a:moveTo>
                  <a:lnTo>
                    <a:pt x="158546" y="3837"/>
                  </a:lnTo>
                </a:path>
                <a:path w="422909" h="4445">
                  <a:moveTo>
                    <a:pt x="264149" y="0"/>
                  </a:moveTo>
                  <a:lnTo>
                    <a:pt x="264149" y="3837"/>
                  </a:lnTo>
                </a:path>
                <a:path w="422909" h="4445">
                  <a:moveTo>
                    <a:pt x="369895" y="0"/>
                  </a:moveTo>
                  <a:lnTo>
                    <a:pt x="369895" y="3837"/>
                  </a:lnTo>
                </a:path>
              </a:pathLst>
            </a:custGeom>
            <a:ln w="3175">
              <a:solidFill>
                <a:srgbClr val="000000"/>
              </a:solidFill>
            </a:ln>
          </p:spPr>
          <p:txBody>
            <a:bodyPr wrap="square" lIns="0" tIns="0" rIns="0" bIns="0" rtlCol="0"/>
            <a:lstStyle/>
            <a:p>
              <a:endParaRPr/>
            </a:p>
          </p:txBody>
        </p:sp>
      </p:grpSp>
      <p:sp>
        <p:nvSpPr>
          <p:cNvPr id="713" name="object 713"/>
          <p:cNvSpPr txBox="1"/>
          <p:nvPr/>
        </p:nvSpPr>
        <p:spPr>
          <a:xfrm>
            <a:off x="6553362" y="5660423"/>
            <a:ext cx="39624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dirty="0">
                <a:latin typeface="Arial"/>
                <a:cs typeface="Arial"/>
              </a:rPr>
              <a:t>siRNA-Nec4#1</a:t>
            </a:r>
            <a:r>
              <a:rPr sz="100" b="1" spc="380" dirty="0">
                <a:latin typeface="Arial"/>
                <a:cs typeface="Arial"/>
              </a:rPr>
              <a:t> </a:t>
            </a:r>
            <a:r>
              <a:rPr sz="100" b="1" dirty="0">
                <a:latin typeface="Arial"/>
                <a:cs typeface="Arial"/>
              </a:rPr>
              <a:t>siRNA-Nec4#2</a:t>
            </a:r>
            <a:r>
              <a:rPr sz="100" b="1" spc="470" dirty="0">
                <a:latin typeface="Arial"/>
                <a:cs typeface="Arial"/>
              </a:rPr>
              <a:t> </a:t>
            </a:r>
            <a:r>
              <a:rPr sz="100" b="1" dirty="0">
                <a:latin typeface="Arial"/>
                <a:cs typeface="Arial"/>
              </a:rPr>
              <a:t>siRNA-Cntr</a:t>
            </a:r>
            <a:r>
              <a:rPr sz="100" b="1" spc="305" dirty="0">
                <a:latin typeface="Arial"/>
                <a:cs typeface="Arial"/>
              </a:rPr>
              <a:t>  </a:t>
            </a:r>
            <a:r>
              <a:rPr sz="100" b="1" spc="-10" dirty="0">
                <a:latin typeface="Arial"/>
                <a:cs typeface="Arial"/>
              </a:rPr>
              <a:t>Medium</a:t>
            </a:r>
            <a:endParaRPr sz="100">
              <a:latin typeface="Arial"/>
              <a:cs typeface="Arial"/>
            </a:endParaRPr>
          </a:p>
        </p:txBody>
      </p:sp>
      <p:sp>
        <p:nvSpPr>
          <p:cNvPr id="714" name="object 714"/>
          <p:cNvSpPr/>
          <p:nvPr/>
        </p:nvSpPr>
        <p:spPr>
          <a:xfrm>
            <a:off x="6543778" y="5420678"/>
            <a:ext cx="4445" cy="249554"/>
          </a:xfrm>
          <a:custGeom>
            <a:avLst/>
            <a:gdLst/>
            <a:ahLst/>
            <a:cxnLst/>
            <a:rect l="l" t="t" r="r" b="b"/>
            <a:pathLst>
              <a:path w="4445" h="249554">
                <a:moveTo>
                  <a:pt x="3832" y="249029"/>
                </a:moveTo>
                <a:lnTo>
                  <a:pt x="3832" y="247039"/>
                </a:lnTo>
              </a:path>
              <a:path w="4445" h="249554">
                <a:moveTo>
                  <a:pt x="3832" y="247039"/>
                </a:moveTo>
                <a:lnTo>
                  <a:pt x="3832" y="245049"/>
                </a:lnTo>
              </a:path>
              <a:path w="4445" h="249554">
                <a:moveTo>
                  <a:pt x="3832" y="245049"/>
                </a:moveTo>
                <a:lnTo>
                  <a:pt x="3832" y="243059"/>
                </a:lnTo>
              </a:path>
              <a:path w="4445" h="249554">
                <a:moveTo>
                  <a:pt x="3832" y="243059"/>
                </a:moveTo>
                <a:lnTo>
                  <a:pt x="3832" y="241069"/>
                </a:lnTo>
              </a:path>
              <a:path w="4445" h="249554">
                <a:moveTo>
                  <a:pt x="3832" y="241069"/>
                </a:moveTo>
                <a:lnTo>
                  <a:pt x="3832" y="239079"/>
                </a:lnTo>
              </a:path>
              <a:path w="4445" h="249554">
                <a:moveTo>
                  <a:pt x="3832" y="239079"/>
                </a:moveTo>
                <a:lnTo>
                  <a:pt x="3832" y="237089"/>
                </a:lnTo>
              </a:path>
              <a:path w="4445" h="249554">
                <a:moveTo>
                  <a:pt x="3832" y="237089"/>
                </a:moveTo>
                <a:lnTo>
                  <a:pt x="3832" y="235099"/>
                </a:lnTo>
              </a:path>
              <a:path w="4445" h="249554">
                <a:moveTo>
                  <a:pt x="3832" y="235099"/>
                </a:moveTo>
                <a:lnTo>
                  <a:pt x="3832" y="233109"/>
                </a:lnTo>
              </a:path>
              <a:path w="4445" h="249554">
                <a:moveTo>
                  <a:pt x="3832" y="233109"/>
                </a:moveTo>
                <a:lnTo>
                  <a:pt x="3832" y="231119"/>
                </a:lnTo>
              </a:path>
              <a:path w="4445" h="249554">
                <a:moveTo>
                  <a:pt x="3832" y="231119"/>
                </a:moveTo>
                <a:lnTo>
                  <a:pt x="3832" y="229129"/>
                </a:lnTo>
              </a:path>
              <a:path w="4445" h="249554">
                <a:moveTo>
                  <a:pt x="3832" y="229129"/>
                </a:moveTo>
                <a:lnTo>
                  <a:pt x="3832" y="227139"/>
                </a:lnTo>
              </a:path>
              <a:path w="4445" h="249554">
                <a:moveTo>
                  <a:pt x="3832" y="227139"/>
                </a:moveTo>
                <a:lnTo>
                  <a:pt x="3832" y="225149"/>
                </a:lnTo>
              </a:path>
              <a:path w="4445" h="249554">
                <a:moveTo>
                  <a:pt x="3832" y="225149"/>
                </a:moveTo>
                <a:lnTo>
                  <a:pt x="3832" y="223159"/>
                </a:lnTo>
              </a:path>
              <a:path w="4445" h="249554">
                <a:moveTo>
                  <a:pt x="3832" y="223159"/>
                </a:moveTo>
                <a:lnTo>
                  <a:pt x="3832" y="221169"/>
                </a:lnTo>
              </a:path>
              <a:path w="4445" h="249554">
                <a:moveTo>
                  <a:pt x="3832" y="221169"/>
                </a:moveTo>
                <a:lnTo>
                  <a:pt x="3832" y="219179"/>
                </a:lnTo>
              </a:path>
              <a:path w="4445" h="249554">
                <a:moveTo>
                  <a:pt x="3832" y="219179"/>
                </a:moveTo>
                <a:lnTo>
                  <a:pt x="3832" y="217189"/>
                </a:lnTo>
              </a:path>
              <a:path w="4445" h="249554">
                <a:moveTo>
                  <a:pt x="3832" y="217189"/>
                </a:moveTo>
                <a:lnTo>
                  <a:pt x="3832" y="215199"/>
                </a:lnTo>
              </a:path>
              <a:path w="4445" h="249554">
                <a:moveTo>
                  <a:pt x="3832" y="215199"/>
                </a:moveTo>
                <a:lnTo>
                  <a:pt x="3832" y="213067"/>
                </a:lnTo>
              </a:path>
              <a:path w="4445" h="249554">
                <a:moveTo>
                  <a:pt x="3832" y="213067"/>
                </a:moveTo>
                <a:lnTo>
                  <a:pt x="3832" y="211078"/>
                </a:lnTo>
              </a:path>
              <a:path w="4445" h="249554">
                <a:moveTo>
                  <a:pt x="3832" y="211078"/>
                </a:moveTo>
                <a:lnTo>
                  <a:pt x="3832" y="209088"/>
                </a:lnTo>
              </a:path>
              <a:path w="4445" h="249554">
                <a:moveTo>
                  <a:pt x="3832" y="209088"/>
                </a:moveTo>
                <a:lnTo>
                  <a:pt x="3832" y="207098"/>
                </a:lnTo>
              </a:path>
              <a:path w="4445" h="249554">
                <a:moveTo>
                  <a:pt x="3832" y="207098"/>
                </a:moveTo>
                <a:lnTo>
                  <a:pt x="3832" y="205108"/>
                </a:lnTo>
              </a:path>
              <a:path w="4445" h="249554">
                <a:moveTo>
                  <a:pt x="3832" y="205108"/>
                </a:moveTo>
                <a:lnTo>
                  <a:pt x="3832" y="203118"/>
                </a:lnTo>
              </a:path>
              <a:path w="4445" h="249554">
                <a:moveTo>
                  <a:pt x="3832" y="203118"/>
                </a:moveTo>
                <a:lnTo>
                  <a:pt x="3832" y="201128"/>
                </a:lnTo>
              </a:path>
              <a:path w="4445" h="249554">
                <a:moveTo>
                  <a:pt x="3832" y="201128"/>
                </a:moveTo>
                <a:lnTo>
                  <a:pt x="3832" y="199138"/>
                </a:lnTo>
              </a:path>
              <a:path w="4445" h="249554">
                <a:moveTo>
                  <a:pt x="3832" y="199138"/>
                </a:moveTo>
                <a:lnTo>
                  <a:pt x="3832" y="197148"/>
                </a:lnTo>
              </a:path>
              <a:path w="4445" h="249554">
                <a:moveTo>
                  <a:pt x="3832" y="197148"/>
                </a:moveTo>
                <a:lnTo>
                  <a:pt x="3832" y="195158"/>
                </a:lnTo>
              </a:path>
              <a:path w="4445" h="249554">
                <a:moveTo>
                  <a:pt x="3832" y="195158"/>
                </a:moveTo>
                <a:lnTo>
                  <a:pt x="3832" y="193168"/>
                </a:lnTo>
              </a:path>
              <a:path w="4445" h="249554">
                <a:moveTo>
                  <a:pt x="3832" y="193168"/>
                </a:moveTo>
                <a:lnTo>
                  <a:pt x="3832" y="191178"/>
                </a:lnTo>
              </a:path>
              <a:path w="4445" h="249554">
                <a:moveTo>
                  <a:pt x="3832" y="191178"/>
                </a:moveTo>
                <a:lnTo>
                  <a:pt x="3832" y="189188"/>
                </a:lnTo>
              </a:path>
              <a:path w="4445" h="249554">
                <a:moveTo>
                  <a:pt x="3832" y="189188"/>
                </a:moveTo>
                <a:lnTo>
                  <a:pt x="3832" y="187198"/>
                </a:lnTo>
              </a:path>
              <a:path w="4445" h="249554">
                <a:moveTo>
                  <a:pt x="3832" y="187198"/>
                </a:moveTo>
                <a:lnTo>
                  <a:pt x="3832" y="185208"/>
                </a:lnTo>
              </a:path>
              <a:path w="4445" h="249554">
                <a:moveTo>
                  <a:pt x="3832" y="185208"/>
                </a:moveTo>
                <a:lnTo>
                  <a:pt x="3832" y="183218"/>
                </a:lnTo>
              </a:path>
              <a:path w="4445" h="249554">
                <a:moveTo>
                  <a:pt x="3832" y="183218"/>
                </a:moveTo>
                <a:lnTo>
                  <a:pt x="3832" y="181228"/>
                </a:lnTo>
              </a:path>
              <a:path w="4445" h="249554">
                <a:moveTo>
                  <a:pt x="3832" y="181228"/>
                </a:moveTo>
                <a:lnTo>
                  <a:pt x="3832" y="179238"/>
                </a:lnTo>
              </a:path>
              <a:path w="4445" h="249554">
                <a:moveTo>
                  <a:pt x="3832" y="179238"/>
                </a:moveTo>
                <a:lnTo>
                  <a:pt x="3832" y="177248"/>
                </a:lnTo>
              </a:path>
              <a:path w="4445" h="249554">
                <a:moveTo>
                  <a:pt x="3832" y="177248"/>
                </a:moveTo>
                <a:lnTo>
                  <a:pt x="3832" y="175258"/>
                </a:lnTo>
              </a:path>
              <a:path w="4445" h="249554">
                <a:moveTo>
                  <a:pt x="3832" y="175258"/>
                </a:moveTo>
                <a:lnTo>
                  <a:pt x="3832" y="173268"/>
                </a:lnTo>
              </a:path>
              <a:path w="4445" h="249554">
                <a:moveTo>
                  <a:pt x="3832" y="173268"/>
                </a:moveTo>
                <a:lnTo>
                  <a:pt x="3832" y="171278"/>
                </a:lnTo>
              </a:path>
              <a:path w="4445" h="249554">
                <a:moveTo>
                  <a:pt x="3832" y="171278"/>
                </a:moveTo>
                <a:lnTo>
                  <a:pt x="3832" y="169288"/>
                </a:lnTo>
              </a:path>
              <a:path w="4445" h="249554">
                <a:moveTo>
                  <a:pt x="3832" y="169288"/>
                </a:moveTo>
                <a:lnTo>
                  <a:pt x="3832" y="167298"/>
                </a:lnTo>
              </a:path>
              <a:path w="4445" h="249554">
                <a:moveTo>
                  <a:pt x="3832" y="167298"/>
                </a:moveTo>
                <a:lnTo>
                  <a:pt x="3832" y="165308"/>
                </a:lnTo>
              </a:path>
              <a:path w="4445" h="249554">
                <a:moveTo>
                  <a:pt x="3832" y="165308"/>
                </a:moveTo>
                <a:lnTo>
                  <a:pt x="3832" y="163318"/>
                </a:lnTo>
              </a:path>
              <a:path w="4445" h="249554">
                <a:moveTo>
                  <a:pt x="3832" y="163318"/>
                </a:moveTo>
                <a:lnTo>
                  <a:pt x="3832" y="161186"/>
                </a:lnTo>
              </a:path>
              <a:path w="4445" h="249554">
                <a:moveTo>
                  <a:pt x="3832" y="161186"/>
                </a:moveTo>
                <a:lnTo>
                  <a:pt x="3832" y="159196"/>
                </a:lnTo>
              </a:path>
              <a:path w="4445" h="249554">
                <a:moveTo>
                  <a:pt x="3832" y="159196"/>
                </a:moveTo>
                <a:lnTo>
                  <a:pt x="3832" y="157206"/>
                </a:lnTo>
              </a:path>
              <a:path w="4445" h="249554">
                <a:moveTo>
                  <a:pt x="3832" y="157206"/>
                </a:moveTo>
                <a:lnTo>
                  <a:pt x="3832" y="155216"/>
                </a:lnTo>
              </a:path>
              <a:path w="4445" h="249554">
                <a:moveTo>
                  <a:pt x="3832" y="155216"/>
                </a:moveTo>
                <a:lnTo>
                  <a:pt x="3832" y="153227"/>
                </a:lnTo>
              </a:path>
              <a:path w="4445" h="249554">
                <a:moveTo>
                  <a:pt x="3832" y="153227"/>
                </a:moveTo>
                <a:lnTo>
                  <a:pt x="3832" y="151237"/>
                </a:lnTo>
              </a:path>
              <a:path w="4445" h="249554">
                <a:moveTo>
                  <a:pt x="3832" y="151237"/>
                </a:moveTo>
                <a:lnTo>
                  <a:pt x="3832" y="149247"/>
                </a:lnTo>
              </a:path>
              <a:path w="4445" h="249554">
                <a:moveTo>
                  <a:pt x="3832" y="149247"/>
                </a:moveTo>
                <a:lnTo>
                  <a:pt x="3832" y="147257"/>
                </a:lnTo>
              </a:path>
              <a:path w="4445" h="249554">
                <a:moveTo>
                  <a:pt x="3832" y="147257"/>
                </a:moveTo>
                <a:lnTo>
                  <a:pt x="3832" y="145267"/>
                </a:lnTo>
              </a:path>
              <a:path w="4445" h="249554">
                <a:moveTo>
                  <a:pt x="3832" y="145267"/>
                </a:moveTo>
                <a:lnTo>
                  <a:pt x="3832" y="143277"/>
                </a:lnTo>
              </a:path>
              <a:path w="4445" h="249554">
                <a:moveTo>
                  <a:pt x="3832" y="143277"/>
                </a:moveTo>
                <a:lnTo>
                  <a:pt x="3832" y="141287"/>
                </a:lnTo>
              </a:path>
              <a:path w="4445" h="249554">
                <a:moveTo>
                  <a:pt x="3832" y="141287"/>
                </a:moveTo>
                <a:lnTo>
                  <a:pt x="3832" y="139297"/>
                </a:lnTo>
              </a:path>
              <a:path w="4445" h="249554">
                <a:moveTo>
                  <a:pt x="3832" y="139297"/>
                </a:moveTo>
                <a:lnTo>
                  <a:pt x="3832" y="137307"/>
                </a:lnTo>
              </a:path>
              <a:path w="4445" h="249554">
                <a:moveTo>
                  <a:pt x="3832" y="137307"/>
                </a:moveTo>
                <a:lnTo>
                  <a:pt x="3832" y="135317"/>
                </a:lnTo>
              </a:path>
              <a:path w="4445" h="249554">
                <a:moveTo>
                  <a:pt x="3832" y="135317"/>
                </a:moveTo>
                <a:lnTo>
                  <a:pt x="3832" y="133327"/>
                </a:lnTo>
              </a:path>
              <a:path w="4445" h="249554">
                <a:moveTo>
                  <a:pt x="3832" y="133327"/>
                </a:moveTo>
                <a:lnTo>
                  <a:pt x="3832" y="131337"/>
                </a:lnTo>
              </a:path>
              <a:path w="4445" h="249554">
                <a:moveTo>
                  <a:pt x="3832" y="131337"/>
                </a:moveTo>
                <a:lnTo>
                  <a:pt x="3832" y="129347"/>
                </a:lnTo>
              </a:path>
              <a:path w="4445" h="249554">
                <a:moveTo>
                  <a:pt x="3832" y="129347"/>
                </a:moveTo>
                <a:lnTo>
                  <a:pt x="3832" y="127357"/>
                </a:lnTo>
              </a:path>
              <a:path w="4445" h="249554">
                <a:moveTo>
                  <a:pt x="3832" y="127357"/>
                </a:moveTo>
                <a:lnTo>
                  <a:pt x="3832" y="125367"/>
                </a:lnTo>
              </a:path>
              <a:path w="4445" h="249554">
                <a:moveTo>
                  <a:pt x="3832" y="125367"/>
                </a:moveTo>
                <a:lnTo>
                  <a:pt x="3832" y="123377"/>
                </a:lnTo>
              </a:path>
              <a:path w="4445" h="249554">
                <a:moveTo>
                  <a:pt x="3832" y="123377"/>
                </a:moveTo>
                <a:lnTo>
                  <a:pt x="3832" y="121387"/>
                </a:lnTo>
              </a:path>
              <a:path w="4445" h="249554">
                <a:moveTo>
                  <a:pt x="3832" y="121387"/>
                </a:moveTo>
                <a:lnTo>
                  <a:pt x="3832" y="119397"/>
                </a:lnTo>
              </a:path>
              <a:path w="4445" h="249554">
                <a:moveTo>
                  <a:pt x="3832" y="119397"/>
                </a:moveTo>
                <a:lnTo>
                  <a:pt x="3832" y="117407"/>
                </a:lnTo>
              </a:path>
              <a:path w="4445" h="249554">
                <a:moveTo>
                  <a:pt x="3832" y="117407"/>
                </a:moveTo>
                <a:lnTo>
                  <a:pt x="3832" y="115417"/>
                </a:lnTo>
              </a:path>
              <a:path w="4445" h="249554">
                <a:moveTo>
                  <a:pt x="3832" y="115417"/>
                </a:moveTo>
                <a:lnTo>
                  <a:pt x="3832" y="113427"/>
                </a:lnTo>
              </a:path>
              <a:path w="4445" h="249554">
                <a:moveTo>
                  <a:pt x="3832" y="113427"/>
                </a:moveTo>
                <a:lnTo>
                  <a:pt x="3832" y="111437"/>
                </a:lnTo>
              </a:path>
              <a:path w="4445" h="249554">
                <a:moveTo>
                  <a:pt x="3832" y="111437"/>
                </a:moveTo>
                <a:lnTo>
                  <a:pt x="3832" y="109305"/>
                </a:lnTo>
              </a:path>
              <a:path w="4445" h="249554">
                <a:moveTo>
                  <a:pt x="3832" y="109305"/>
                </a:moveTo>
                <a:lnTo>
                  <a:pt x="3832" y="107315"/>
                </a:lnTo>
              </a:path>
              <a:path w="4445" h="249554">
                <a:moveTo>
                  <a:pt x="3832" y="107315"/>
                </a:moveTo>
                <a:lnTo>
                  <a:pt x="3832" y="105325"/>
                </a:lnTo>
              </a:path>
              <a:path w="4445" h="249554">
                <a:moveTo>
                  <a:pt x="3832" y="105325"/>
                </a:moveTo>
                <a:lnTo>
                  <a:pt x="3832" y="103335"/>
                </a:lnTo>
              </a:path>
              <a:path w="4445" h="249554">
                <a:moveTo>
                  <a:pt x="3832" y="103335"/>
                </a:moveTo>
                <a:lnTo>
                  <a:pt x="3832" y="101345"/>
                </a:lnTo>
              </a:path>
              <a:path w="4445" h="249554">
                <a:moveTo>
                  <a:pt x="3832" y="101345"/>
                </a:moveTo>
                <a:lnTo>
                  <a:pt x="3832" y="99355"/>
                </a:lnTo>
              </a:path>
              <a:path w="4445" h="249554">
                <a:moveTo>
                  <a:pt x="3832" y="99355"/>
                </a:moveTo>
                <a:lnTo>
                  <a:pt x="3832" y="97365"/>
                </a:lnTo>
              </a:path>
              <a:path w="4445" h="249554">
                <a:moveTo>
                  <a:pt x="3832" y="97365"/>
                </a:moveTo>
                <a:lnTo>
                  <a:pt x="3832" y="95375"/>
                </a:lnTo>
              </a:path>
              <a:path w="4445" h="249554">
                <a:moveTo>
                  <a:pt x="3832" y="95375"/>
                </a:moveTo>
                <a:lnTo>
                  <a:pt x="3832" y="93385"/>
                </a:lnTo>
              </a:path>
              <a:path w="4445" h="249554">
                <a:moveTo>
                  <a:pt x="3832" y="93385"/>
                </a:moveTo>
                <a:lnTo>
                  <a:pt x="3832" y="91396"/>
                </a:lnTo>
              </a:path>
              <a:path w="4445" h="249554">
                <a:moveTo>
                  <a:pt x="3832" y="91396"/>
                </a:moveTo>
                <a:lnTo>
                  <a:pt x="3832" y="89406"/>
                </a:lnTo>
              </a:path>
              <a:path w="4445" h="249554">
                <a:moveTo>
                  <a:pt x="3832" y="89406"/>
                </a:moveTo>
                <a:lnTo>
                  <a:pt x="3832" y="87416"/>
                </a:lnTo>
              </a:path>
              <a:path w="4445" h="249554">
                <a:moveTo>
                  <a:pt x="3832" y="87416"/>
                </a:moveTo>
                <a:lnTo>
                  <a:pt x="3832" y="85426"/>
                </a:lnTo>
              </a:path>
              <a:path w="4445" h="249554">
                <a:moveTo>
                  <a:pt x="3832" y="85426"/>
                </a:moveTo>
                <a:lnTo>
                  <a:pt x="3832" y="83436"/>
                </a:lnTo>
              </a:path>
              <a:path w="4445" h="249554">
                <a:moveTo>
                  <a:pt x="3832" y="83436"/>
                </a:moveTo>
                <a:lnTo>
                  <a:pt x="3832" y="81446"/>
                </a:lnTo>
              </a:path>
              <a:path w="4445" h="249554">
                <a:moveTo>
                  <a:pt x="3832" y="81446"/>
                </a:moveTo>
                <a:lnTo>
                  <a:pt x="3832" y="79456"/>
                </a:lnTo>
              </a:path>
              <a:path w="4445" h="249554">
                <a:moveTo>
                  <a:pt x="3832" y="79456"/>
                </a:moveTo>
                <a:lnTo>
                  <a:pt x="3832" y="77466"/>
                </a:lnTo>
              </a:path>
              <a:path w="4445" h="249554">
                <a:moveTo>
                  <a:pt x="3832" y="77466"/>
                </a:moveTo>
                <a:lnTo>
                  <a:pt x="3832" y="75476"/>
                </a:lnTo>
              </a:path>
              <a:path w="4445" h="249554">
                <a:moveTo>
                  <a:pt x="3832" y="75476"/>
                </a:moveTo>
                <a:lnTo>
                  <a:pt x="3832" y="73486"/>
                </a:lnTo>
              </a:path>
              <a:path w="4445" h="249554">
                <a:moveTo>
                  <a:pt x="3832" y="73486"/>
                </a:moveTo>
                <a:lnTo>
                  <a:pt x="3832" y="71496"/>
                </a:lnTo>
              </a:path>
              <a:path w="4445" h="249554">
                <a:moveTo>
                  <a:pt x="3832" y="71496"/>
                </a:moveTo>
                <a:lnTo>
                  <a:pt x="3832" y="69506"/>
                </a:lnTo>
              </a:path>
              <a:path w="4445" h="249554">
                <a:moveTo>
                  <a:pt x="3832" y="69506"/>
                </a:moveTo>
                <a:lnTo>
                  <a:pt x="3832" y="67516"/>
                </a:lnTo>
              </a:path>
              <a:path w="4445" h="249554">
                <a:moveTo>
                  <a:pt x="3832" y="67516"/>
                </a:moveTo>
                <a:lnTo>
                  <a:pt x="3832" y="65526"/>
                </a:lnTo>
              </a:path>
              <a:path w="4445" h="249554">
                <a:moveTo>
                  <a:pt x="3832" y="65526"/>
                </a:moveTo>
                <a:lnTo>
                  <a:pt x="3832" y="63536"/>
                </a:lnTo>
              </a:path>
              <a:path w="4445" h="249554">
                <a:moveTo>
                  <a:pt x="3832" y="63536"/>
                </a:moveTo>
                <a:lnTo>
                  <a:pt x="3832" y="61546"/>
                </a:lnTo>
              </a:path>
              <a:path w="4445" h="249554">
                <a:moveTo>
                  <a:pt x="3832" y="61546"/>
                </a:moveTo>
                <a:lnTo>
                  <a:pt x="3832" y="59556"/>
                </a:lnTo>
              </a:path>
              <a:path w="4445" h="249554">
                <a:moveTo>
                  <a:pt x="3832" y="59556"/>
                </a:moveTo>
                <a:lnTo>
                  <a:pt x="3832" y="57424"/>
                </a:lnTo>
              </a:path>
              <a:path w="4445" h="249554">
                <a:moveTo>
                  <a:pt x="3832" y="57424"/>
                </a:moveTo>
                <a:lnTo>
                  <a:pt x="3832" y="55434"/>
                </a:lnTo>
              </a:path>
              <a:path w="4445" h="249554">
                <a:moveTo>
                  <a:pt x="3832" y="55434"/>
                </a:moveTo>
                <a:lnTo>
                  <a:pt x="3832" y="53444"/>
                </a:lnTo>
              </a:path>
              <a:path w="4445" h="249554">
                <a:moveTo>
                  <a:pt x="3832" y="53444"/>
                </a:moveTo>
                <a:lnTo>
                  <a:pt x="3832" y="51454"/>
                </a:lnTo>
              </a:path>
              <a:path w="4445" h="249554">
                <a:moveTo>
                  <a:pt x="3832" y="51454"/>
                </a:moveTo>
                <a:lnTo>
                  <a:pt x="3832" y="49464"/>
                </a:lnTo>
              </a:path>
              <a:path w="4445" h="249554">
                <a:moveTo>
                  <a:pt x="3832" y="49464"/>
                </a:moveTo>
                <a:lnTo>
                  <a:pt x="3832" y="47474"/>
                </a:lnTo>
              </a:path>
              <a:path w="4445" h="249554">
                <a:moveTo>
                  <a:pt x="3832" y="47474"/>
                </a:moveTo>
                <a:lnTo>
                  <a:pt x="3832" y="45484"/>
                </a:lnTo>
              </a:path>
              <a:path w="4445" h="249554">
                <a:moveTo>
                  <a:pt x="3832" y="45484"/>
                </a:moveTo>
                <a:lnTo>
                  <a:pt x="3832" y="43494"/>
                </a:lnTo>
              </a:path>
              <a:path w="4445" h="249554">
                <a:moveTo>
                  <a:pt x="3832" y="43494"/>
                </a:moveTo>
                <a:lnTo>
                  <a:pt x="3832" y="41504"/>
                </a:lnTo>
              </a:path>
              <a:path w="4445" h="249554">
                <a:moveTo>
                  <a:pt x="3832" y="41504"/>
                </a:moveTo>
                <a:lnTo>
                  <a:pt x="3832" y="39514"/>
                </a:lnTo>
              </a:path>
              <a:path w="4445" h="249554">
                <a:moveTo>
                  <a:pt x="3832" y="39514"/>
                </a:moveTo>
                <a:lnTo>
                  <a:pt x="3832" y="37524"/>
                </a:lnTo>
              </a:path>
              <a:path w="4445" h="249554">
                <a:moveTo>
                  <a:pt x="3832" y="37524"/>
                </a:moveTo>
                <a:lnTo>
                  <a:pt x="3832" y="35534"/>
                </a:lnTo>
              </a:path>
              <a:path w="4445" h="249554">
                <a:moveTo>
                  <a:pt x="3832" y="35534"/>
                </a:moveTo>
                <a:lnTo>
                  <a:pt x="3832" y="33545"/>
                </a:lnTo>
              </a:path>
              <a:path w="4445" h="249554">
                <a:moveTo>
                  <a:pt x="3832" y="33545"/>
                </a:moveTo>
                <a:lnTo>
                  <a:pt x="3832" y="31555"/>
                </a:lnTo>
              </a:path>
              <a:path w="4445" h="249554">
                <a:moveTo>
                  <a:pt x="3832" y="31555"/>
                </a:moveTo>
                <a:lnTo>
                  <a:pt x="3832" y="29564"/>
                </a:lnTo>
              </a:path>
              <a:path w="4445" h="249554">
                <a:moveTo>
                  <a:pt x="3832" y="29564"/>
                </a:moveTo>
                <a:lnTo>
                  <a:pt x="3832" y="27575"/>
                </a:lnTo>
              </a:path>
              <a:path w="4445" h="249554">
                <a:moveTo>
                  <a:pt x="3832" y="27575"/>
                </a:moveTo>
                <a:lnTo>
                  <a:pt x="3832" y="25585"/>
                </a:lnTo>
              </a:path>
              <a:path w="4445" h="249554">
                <a:moveTo>
                  <a:pt x="3832" y="25585"/>
                </a:moveTo>
                <a:lnTo>
                  <a:pt x="3832" y="23595"/>
                </a:lnTo>
              </a:path>
              <a:path w="4445" h="249554">
                <a:moveTo>
                  <a:pt x="3832" y="23595"/>
                </a:moveTo>
                <a:lnTo>
                  <a:pt x="3832" y="21605"/>
                </a:lnTo>
              </a:path>
              <a:path w="4445" h="249554">
                <a:moveTo>
                  <a:pt x="3832" y="21605"/>
                </a:moveTo>
                <a:lnTo>
                  <a:pt x="3832" y="19615"/>
                </a:lnTo>
              </a:path>
              <a:path w="4445" h="249554">
                <a:moveTo>
                  <a:pt x="3832" y="19615"/>
                </a:moveTo>
                <a:lnTo>
                  <a:pt x="3832" y="17625"/>
                </a:lnTo>
              </a:path>
              <a:path w="4445" h="249554">
                <a:moveTo>
                  <a:pt x="3832" y="17625"/>
                </a:moveTo>
                <a:lnTo>
                  <a:pt x="3832" y="15635"/>
                </a:lnTo>
              </a:path>
              <a:path w="4445" h="249554">
                <a:moveTo>
                  <a:pt x="3832" y="15635"/>
                </a:moveTo>
                <a:lnTo>
                  <a:pt x="3832" y="13645"/>
                </a:lnTo>
              </a:path>
              <a:path w="4445" h="249554">
                <a:moveTo>
                  <a:pt x="3832" y="13645"/>
                </a:moveTo>
                <a:lnTo>
                  <a:pt x="3832" y="11655"/>
                </a:lnTo>
              </a:path>
              <a:path w="4445" h="249554">
                <a:moveTo>
                  <a:pt x="3832" y="11655"/>
                </a:moveTo>
                <a:lnTo>
                  <a:pt x="3832" y="9665"/>
                </a:lnTo>
              </a:path>
              <a:path w="4445" h="249554">
                <a:moveTo>
                  <a:pt x="3832" y="9665"/>
                </a:moveTo>
                <a:lnTo>
                  <a:pt x="3832" y="7675"/>
                </a:lnTo>
              </a:path>
              <a:path w="4445" h="249554">
                <a:moveTo>
                  <a:pt x="3832" y="7675"/>
                </a:moveTo>
                <a:lnTo>
                  <a:pt x="3832" y="5543"/>
                </a:lnTo>
              </a:path>
              <a:path w="4445" h="249554">
                <a:moveTo>
                  <a:pt x="3832" y="5543"/>
                </a:moveTo>
                <a:lnTo>
                  <a:pt x="3832" y="3553"/>
                </a:lnTo>
              </a:path>
              <a:path w="4445" h="249554">
                <a:moveTo>
                  <a:pt x="3832" y="3553"/>
                </a:moveTo>
                <a:lnTo>
                  <a:pt x="3832" y="1563"/>
                </a:lnTo>
              </a:path>
              <a:path w="4445" h="249554">
                <a:moveTo>
                  <a:pt x="3832" y="1563"/>
                </a:moveTo>
                <a:lnTo>
                  <a:pt x="3832" y="0"/>
                </a:lnTo>
              </a:path>
              <a:path w="4445" h="249554">
                <a:moveTo>
                  <a:pt x="3832" y="249029"/>
                </a:moveTo>
                <a:lnTo>
                  <a:pt x="0" y="249029"/>
                </a:lnTo>
              </a:path>
            </a:pathLst>
          </a:custGeom>
          <a:ln w="3175">
            <a:solidFill>
              <a:srgbClr val="000000"/>
            </a:solidFill>
          </a:ln>
        </p:spPr>
        <p:txBody>
          <a:bodyPr wrap="square" lIns="0" tIns="0" rIns="0" bIns="0" rtlCol="0"/>
          <a:lstStyle/>
          <a:p>
            <a:endParaRPr/>
          </a:p>
        </p:txBody>
      </p:sp>
      <p:sp>
        <p:nvSpPr>
          <p:cNvPr id="715" name="object 715"/>
          <p:cNvSpPr txBox="1"/>
          <p:nvPr/>
        </p:nvSpPr>
        <p:spPr>
          <a:xfrm>
            <a:off x="6524549" y="5650331"/>
            <a:ext cx="3111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0</a:t>
            </a:r>
            <a:endParaRPr sz="100">
              <a:latin typeface="Arial"/>
              <a:cs typeface="Arial"/>
            </a:endParaRPr>
          </a:p>
        </p:txBody>
      </p:sp>
      <p:sp>
        <p:nvSpPr>
          <p:cNvPr id="716" name="object 716"/>
          <p:cNvSpPr/>
          <p:nvPr/>
        </p:nvSpPr>
        <p:spPr>
          <a:xfrm>
            <a:off x="6543778" y="561995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7" name="object 717"/>
          <p:cNvSpPr txBox="1"/>
          <p:nvPr/>
        </p:nvSpPr>
        <p:spPr>
          <a:xfrm>
            <a:off x="6519154" y="560044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25</a:t>
            </a:r>
            <a:endParaRPr sz="100">
              <a:latin typeface="Arial"/>
              <a:cs typeface="Arial"/>
            </a:endParaRPr>
          </a:p>
        </p:txBody>
      </p:sp>
      <p:sp>
        <p:nvSpPr>
          <p:cNvPr id="718" name="object 718"/>
          <p:cNvSpPr/>
          <p:nvPr/>
        </p:nvSpPr>
        <p:spPr>
          <a:xfrm>
            <a:off x="6543778" y="557020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9" name="object 719"/>
          <p:cNvSpPr txBox="1"/>
          <p:nvPr/>
        </p:nvSpPr>
        <p:spPr>
          <a:xfrm>
            <a:off x="6519154" y="5550691"/>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50</a:t>
            </a:r>
            <a:endParaRPr sz="100">
              <a:latin typeface="Arial"/>
              <a:cs typeface="Arial"/>
            </a:endParaRPr>
          </a:p>
        </p:txBody>
      </p:sp>
      <p:sp>
        <p:nvSpPr>
          <p:cNvPr id="720" name="object 720"/>
          <p:cNvSpPr/>
          <p:nvPr/>
        </p:nvSpPr>
        <p:spPr>
          <a:xfrm>
            <a:off x="6543778" y="552031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1" name="object 721"/>
          <p:cNvSpPr txBox="1"/>
          <p:nvPr/>
        </p:nvSpPr>
        <p:spPr>
          <a:xfrm>
            <a:off x="6519154" y="550080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75</a:t>
            </a:r>
            <a:endParaRPr sz="100">
              <a:latin typeface="Arial"/>
              <a:cs typeface="Arial"/>
            </a:endParaRPr>
          </a:p>
        </p:txBody>
      </p:sp>
      <p:sp>
        <p:nvSpPr>
          <p:cNvPr id="722" name="object 722"/>
          <p:cNvSpPr/>
          <p:nvPr/>
        </p:nvSpPr>
        <p:spPr>
          <a:xfrm>
            <a:off x="6543778" y="547056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3" name="object 723"/>
          <p:cNvSpPr txBox="1"/>
          <p:nvPr/>
        </p:nvSpPr>
        <p:spPr>
          <a:xfrm>
            <a:off x="6513903" y="5451050"/>
            <a:ext cx="4191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spc="-25" dirty="0">
                <a:latin typeface="Arial"/>
                <a:cs typeface="Arial"/>
              </a:rPr>
              <a:t>100</a:t>
            </a:r>
            <a:endParaRPr sz="100">
              <a:latin typeface="Arial"/>
              <a:cs typeface="Arial"/>
            </a:endParaRPr>
          </a:p>
        </p:txBody>
      </p:sp>
      <p:grpSp>
        <p:nvGrpSpPr>
          <p:cNvPr id="724" name="object 724"/>
          <p:cNvGrpSpPr/>
          <p:nvPr/>
        </p:nvGrpSpPr>
        <p:grpSpPr>
          <a:xfrm>
            <a:off x="6542508" y="5411502"/>
            <a:ext cx="426720" cy="17145"/>
            <a:chOff x="6542508" y="5411502"/>
            <a:chExt cx="426720" cy="17145"/>
          </a:xfrm>
        </p:grpSpPr>
        <p:sp>
          <p:nvSpPr>
            <p:cNvPr id="725" name="object 725"/>
            <p:cNvSpPr/>
            <p:nvPr/>
          </p:nvSpPr>
          <p:spPr>
            <a:xfrm>
              <a:off x="6543778" y="5420820"/>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6" name="object 726"/>
            <p:cNvSpPr/>
            <p:nvPr/>
          </p:nvSpPr>
          <p:spPr>
            <a:xfrm>
              <a:off x="6850379" y="5411502"/>
              <a:ext cx="118745" cy="17145"/>
            </a:xfrm>
            <a:custGeom>
              <a:avLst/>
              <a:gdLst/>
              <a:ahLst/>
              <a:cxnLst/>
              <a:rect l="l" t="t" r="r" b="b"/>
              <a:pathLst>
                <a:path w="118745" h="17145">
                  <a:moveTo>
                    <a:pt x="0" y="16641"/>
                  </a:moveTo>
                  <a:lnTo>
                    <a:pt x="118381" y="16641"/>
                  </a:lnTo>
                  <a:lnTo>
                    <a:pt x="118381" y="0"/>
                  </a:lnTo>
                  <a:lnTo>
                    <a:pt x="0" y="0"/>
                  </a:lnTo>
                  <a:lnTo>
                    <a:pt x="0" y="16641"/>
                  </a:lnTo>
                  <a:close/>
                </a:path>
              </a:pathLst>
            </a:custGeom>
            <a:solidFill>
              <a:srgbClr val="FFFFFF"/>
            </a:solidFill>
          </p:spPr>
          <p:txBody>
            <a:bodyPr wrap="square" lIns="0" tIns="0" rIns="0" bIns="0" rtlCol="0"/>
            <a:lstStyle/>
            <a:p>
              <a:endParaRPr/>
            </a:p>
          </p:txBody>
        </p:sp>
      </p:grpSp>
      <p:sp>
        <p:nvSpPr>
          <p:cNvPr id="727" name="object 727"/>
          <p:cNvSpPr txBox="1"/>
          <p:nvPr/>
        </p:nvSpPr>
        <p:spPr>
          <a:xfrm>
            <a:off x="6699687" y="5685435"/>
            <a:ext cx="152400" cy="54610"/>
          </a:xfrm>
          <a:prstGeom prst="rect">
            <a:avLst/>
          </a:prstGeom>
        </p:spPr>
        <p:txBody>
          <a:bodyPr vert="horz" wrap="square" lIns="0" tIns="11430" rIns="0" bIns="0" rtlCol="0">
            <a:spAutoFit/>
          </a:bodyPr>
          <a:lstStyle/>
          <a:p>
            <a:pPr marL="12700">
              <a:lnSpc>
                <a:spcPct val="100000"/>
              </a:lnSpc>
              <a:spcBef>
                <a:spcPts val="90"/>
              </a:spcBef>
            </a:pPr>
            <a:r>
              <a:rPr sz="200" b="1" spc="-10" dirty="0">
                <a:latin typeface="Arial"/>
                <a:cs typeface="Arial"/>
              </a:rPr>
              <a:t>Conditions</a:t>
            </a:r>
            <a:endParaRPr sz="200">
              <a:latin typeface="Arial"/>
              <a:cs typeface="Arial"/>
            </a:endParaRPr>
          </a:p>
        </p:txBody>
      </p:sp>
      <p:sp>
        <p:nvSpPr>
          <p:cNvPr id="728" name="object 728"/>
          <p:cNvSpPr/>
          <p:nvPr/>
        </p:nvSpPr>
        <p:spPr>
          <a:xfrm>
            <a:off x="6477852" y="5434315"/>
            <a:ext cx="43815" cy="228600"/>
          </a:xfrm>
          <a:custGeom>
            <a:avLst/>
            <a:gdLst/>
            <a:ahLst/>
            <a:cxnLst/>
            <a:rect l="l" t="t" r="r" b="b"/>
            <a:pathLst>
              <a:path w="43815" h="228600">
                <a:moveTo>
                  <a:pt x="0" y="228274"/>
                </a:moveTo>
                <a:lnTo>
                  <a:pt x="0" y="0"/>
                </a:lnTo>
                <a:lnTo>
                  <a:pt x="43234" y="0"/>
                </a:lnTo>
                <a:lnTo>
                  <a:pt x="43234" y="228274"/>
                </a:lnTo>
                <a:lnTo>
                  <a:pt x="0" y="228274"/>
                </a:lnTo>
                <a:close/>
              </a:path>
            </a:pathLst>
          </a:custGeom>
          <a:solidFill>
            <a:srgbClr val="FFFFFF"/>
          </a:solidFill>
        </p:spPr>
        <p:txBody>
          <a:bodyPr wrap="square" lIns="0" tIns="0" rIns="0" bIns="0" rtlCol="0"/>
          <a:lstStyle/>
          <a:p>
            <a:endParaRPr/>
          </a:p>
        </p:txBody>
      </p:sp>
      <p:sp>
        <p:nvSpPr>
          <p:cNvPr id="729" name="object 729"/>
          <p:cNvSpPr txBox="1"/>
          <p:nvPr/>
        </p:nvSpPr>
        <p:spPr>
          <a:xfrm>
            <a:off x="6477663" y="5442268"/>
            <a:ext cx="50165" cy="211454"/>
          </a:xfrm>
          <a:prstGeom prst="rect">
            <a:avLst/>
          </a:prstGeom>
        </p:spPr>
        <p:txBody>
          <a:bodyPr vert="vert270" wrap="square" lIns="0" tIns="5715" rIns="0" bIns="0" rtlCol="0">
            <a:spAutoFit/>
          </a:bodyPr>
          <a:lstStyle/>
          <a:p>
            <a:pPr marL="12700">
              <a:lnSpc>
                <a:spcPct val="100000"/>
              </a:lnSpc>
              <a:spcBef>
                <a:spcPts val="45"/>
              </a:spcBef>
            </a:pPr>
            <a:r>
              <a:rPr sz="200" b="1" dirty="0">
                <a:latin typeface="Arial"/>
                <a:cs typeface="Arial"/>
              </a:rPr>
              <a:t>%</a:t>
            </a:r>
            <a:r>
              <a:rPr sz="200" b="1" spc="-5" dirty="0">
                <a:latin typeface="Arial"/>
                <a:cs typeface="Arial"/>
              </a:rPr>
              <a:t> </a:t>
            </a:r>
            <a:r>
              <a:rPr sz="200" b="1" spc="-10" dirty="0">
                <a:latin typeface="Arial"/>
                <a:cs typeface="Arial"/>
              </a:rPr>
              <a:t>of</a:t>
            </a:r>
            <a:r>
              <a:rPr sz="200" b="1" spc="-5" dirty="0">
                <a:latin typeface="Arial"/>
                <a:cs typeface="Arial"/>
              </a:rPr>
              <a:t> </a:t>
            </a:r>
            <a:r>
              <a:rPr sz="200" b="1" spc="-10" dirty="0">
                <a:latin typeface="Arial"/>
                <a:cs typeface="Arial"/>
              </a:rPr>
              <a:t>expression</a:t>
            </a:r>
            <a:endParaRPr sz="200">
              <a:latin typeface="Arial"/>
              <a:cs typeface="Arial"/>
            </a:endParaRPr>
          </a:p>
        </p:txBody>
      </p:sp>
      <p:grpSp>
        <p:nvGrpSpPr>
          <p:cNvPr id="730" name="object 730"/>
          <p:cNvGrpSpPr/>
          <p:nvPr/>
        </p:nvGrpSpPr>
        <p:grpSpPr>
          <a:xfrm>
            <a:off x="6502400" y="5791200"/>
            <a:ext cx="825500" cy="482600"/>
            <a:chOff x="6502400" y="5791200"/>
            <a:chExt cx="825500" cy="482600"/>
          </a:xfrm>
        </p:grpSpPr>
        <p:pic>
          <p:nvPicPr>
            <p:cNvPr id="731" name="object 731"/>
            <p:cNvPicPr/>
            <p:nvPr/>
          </p:nvPicPr>
          <p:blipFill>
            <a:blip r:embed="rId70" cstate="print"/>
            <a:stretch>
              <a:fillRect/>
            </a:stretch>
          </p:blipFill>
          <p:spPr>
            <a:xfrm>
              <a:off x="6502400" y="5791200"/>
              <a:ext cx="825500" cy="482600"/>
            </a:xfrm>
            <a:prstGeom prst="rect">
              <a:avLst/>
            </a:prstGeom>
          </p:spPr>
        </p:pic>
        <p:sp>
          <p:nvSpPr>
            <p:cNvPr id="732" name="object 732"/>
            <p:cNvSpPr/>
            <p:nvPr/>
          </p:nvSpPr>
          <p:spPr>
            <a:xfrm>
              <a:off x="6502921" y="5803857"/>
              <a:ext cx="821690" cy="459740"/>
            </a:xfrm>
            <a:custGeom>
              <a:avLst/>
              <a:gdLst/>
              <a:ahLst/>
              <a:cxnLst/>
              <a:rect l="l" t="t" r="r" b="b"/>
              <a:pathLst>
                <a:path w="821690" h="459739">
                  <a:moveTo>
                    <a:pt x="821235" y="0"/>
                  </a:moveTo>
                  <a:lnTo>
                    <a:pt x="0" y="0"/>
                  </a:lnTo>
                  <a:lnTo>
                    <a:pt x="0" y="459695"/>
                  </a:lnTo>
                  <a:lnTo>
                    <a:pt x="821235" y="459695"/>
                  </a:lnTo>
                  <a:lnTo>
                    <a:pt x="821235" y="0"/>
                  </a:lnTo>
                  <a:close/>
                </a:path>
              </a:pathLst>
            </a:custGeom>
            <a:solidFill>
              <a:srgbClr val="FFFFFF"/>
            </a:solidFill>
          </p:spPr>
          <p:txBody>
            <a:bodyPr wrap="square" lIns="0" tIns="0" rIns="0" bIns="0" rtlCol="0"/>
            <a:lstStyle/>
            <a:p>
              <a:endParaRPr/>
            </a:p>
          </p:txBody>
        </p:sp>
        <p:pic>
          <p:nvPicPr>
            <p:cNvPr id="733" name="object 733"/>
            <p:cNvPicPr/>
            <p:nvPr/>
          </p:nvPicPr>
          <p:blipFill>
            <a:blip r:embed="rId71" cstate="print"/>
            <a:stretch>
              <a:fillRect/>
            </a:stretch>
          </p:blipFill>
          <p:spPr>
            <a:xfrm>
              <a:off x="6605245" y="6020430"/>
              <a:ext cx="171713" cy="208705"/>
            </a:xfrm>
            <a:prstGeom prst="rect">
              <a:avLst/>
            </a:prstGeom>
          </p:spPr>
        </p:pic>
        <p:sp>
          <p:nvSpPr>
            <p:cNvPr id="734" name="object 734"/>
            <p:cNvSpPr/>
            <p:nvPr/>
          </p:nvSpPr>
          <p:spPr>
            <a:xfrm>
              <a:off x="6860115" y="5884935"/>
              <a:ext cx="168910" cy="343535"/>
            </a:xfrm>
            <a:custGeom>
              <a:avLst/>
              <a:gdLst/>
              <a:ahLst/>
              <a:cxnLst/>
              <a:rect l="l" t="t" r="r" b="b"/>
              <a:pathLst>
                <a:path w="168909" h="343535">
                  <a:moveTo>
                    <a:pt x="168652" y="0"/>
                  </a:moveTo>
                  <a:lnTo>
                    <a:pt x="0" y="0"/>
                  </a:lnTo>
                  <a:lnTo>
                    <a:pt x="0" y="343389"/>
                  </a:lnTo>
                  <a:lnTo>
                    <a:pt x="168652" y="343389"/>
                  </a:lnTo>
                  <a:lnTo>
                    <a:pt x="168652" y="0"/>
                  </a:lnTo>
                  <a:close/>
                </a:path>
              </a:pathLst>
            </a:custGeom>
            <a:solidFill>
              <a:srgbClr val="A0A0A4"/>
            </a:solidFill>
          </p:spPr>
          <p:txBody>
            <a:bodyPr wrap="square" lIns="0" tIns="0" rIns="0" bIns="0" rtlCol="0"/>
            <a:lstStyle/>
            <a:p>
              <a:endParaRPr/>
            </a:p>
          </p:txBody>
        </p:sp>
        <p:sp>
          <p:nvSpPr>
            <p:cNvPr id="735" name="object 735"/>
            <p:cNvSpPr/>
            <p:nvPr/>
          </p:nvSpPr>
          <p:spPr>
            <a:xfrm>
              <a:off x="6858223"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36" name="object 736"/>
            <p:cNvSpPr/>
            <p:nvPr/>
          </p:nvSpPr>
          <p:spPr>
            <a:xfrm>
              <a:off x="6859934" y="5884756"/>
              <a:ext cx="0" cy="342900"/>
            </a:xfrm>
            <a:custGeom>
              <a:avLst/>
              <a:gdLst/>
              <a:ahLst/>
              <a:cxnLst/>
              <a:rect l="l" t="t" r="r" b="b"/>
              <a:pathLst>
                <a:path h="342900">
                  <a:moveTo>
                    <a:pt x="0" y="342668"/>
                  </a:moveTo>
                  <a:lnTo>
                    <a:pt x="0" y="0"/>
                  </a:lnTo>
                </a:path>
              </a:pathLst>
            </a:custGeom>
            <a:ln w="3423">
              <a:solidFill>
                <a:srgbClr val="000000"/>
              </a:solidFill>
            </a:ln>
          </p:spPr>
          <p:txBody>
            <a:bodyPr wrap="square" lIns="0" tIns="0" rIns="0" bIns="0" rtlCol="0"/>
            <a:lstStyle/>
            <a:p>
              <a:endParaRPr/>
            </a:p>
          </p:txBody>
        </p:sp>
        <p:sp>
          <p:nvSpPr>
            <p:cNvPr id="737" name="object 737"/>
            <p:cNvSpPr/>
            <p:nvPr/>
          </p:nvSpPr>
          <p:spPr>
            <a:xfrm>
              <a:off x="6859934" y="5884756"/>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38" name="object 738"/>
            <p:cNvSpPr/>
            <p:nvPr/>
          </p:nvSpPr>
          <p:spPr>
            <a:xfrm>
              <a:off x="7028406" y="5884756"/>
              <a:ext cx="0" cy="342900"/>
            </a:xfrm>
            <a:custGeom>
              <a:avLst/>
              <a:gdLst/>
              <a:ahLst/>
              <a:cxnLst/>
              <a:rect l="l" t="t" r="r" b="b"/>
              <a:pathLst>
                <a:path h="342900">
                  <a:moveTo>
                    <a:pt x="0" y="0"/>
                  </a:moveTo>
                  <a:lnTo>
                    <a:pt x="0" y="342668"/>
                  </a:lnTo>
                </a:path>
              </a:pathLst>
            </a:custGeom>
            <a:ln w="3423">
              <a:solidFill>
                <a:srgbClr val="000000"/>
              </a:solidFill>
            </a:ln>
          </p:spPr>
          <p:txBody>
            <a:bodyPr wrap="square" lIns="0" tIns="0" rIns="0" bIns="0" rtlCol="0"/>
            <a:lstStyle/>
            <a:p>
              <a:endParaRPr/>
            </a:p>
          </p:txBody>
        </p:sp>
        <p:sp>
          <p:nvSpPr>
            <p:cNvPr id="739" name="object 739"/>
            <p:cNvSpPr/>
            <p:nvPr/>
          </p:nvSpPr>
          <p:spPr>
            <a:xfrm>
              <a:off x="6902277" y="5880430"/>
              <a:ext cx="84455" cy="9525"/>
            </a:xfrm>
            <a:custGeom>
              <a:avLst/>
              <a:gdLst/>
              <a:ahLst/>
              <a:cxnLst/>
              <a:rect l="l" t="t" r="r" b="b"/>
              <a:pathLst>
                <a:path w="84454" h="9525">
                  <a:moveTo>
                    <a:pt x="0" y="0"/>
                  </a:moveTo>
                  <a:lnTo>
                    <a:pt x="84145" y="0"/>
                  </a:lnTo>
                </a:path>
                <a:path w="84454" h="9525">
                  <a:moveTo>
                    <a:pt x="84145" y="0"/>
                  </a:moveTo>
                  <a:lnTo>
                    <a:pt x="0" y="0"/>
                  </a:lnTo>
                </a:path>
                <a:path w="84454" h="9525">
                  <a:moveTo>
                    <a:pt x="41982" y="0"/>
                  </a:moveTo>
                  <a:lnTo>
                    <a:pt x="41982" y="9012"/>
                  </a:lnTo>
                </a:path>
                <a:path w="84454" h="9525">
                  <a:moveTo>
                    <a:pt x="0" y="9012"/>
                  </a:moveTo>
                  <a:lnTo>
                    <a:pt x="84145" y="9012"/>
                  </a:lnTo>
                </a:path>
                <a:path w="84454" h="9525">
                  <a:moveTo>
                    <a:pt x="84145" y="9012"/>
                  </a:moveTo>
                  <a:lnTo>
                    <a:pt x="0" y="9012"/>
                  </a:lnTo>
                </a:path>
              </a:pathLst>
            </a:custGeom>
            <a:ln w="3175">
              <a:solidFill>
                <a:srgbClr val="000000"/>
              </a:solidFill>
            </a:ln>
          </p:spPr>
          <p:txBody>
            <a:bodyPr wrap="square" lIns="0" tIns="0" rIns="0" bIns="0" rtlCol="0"/>
            <a:lstStyle/>
            <a:p>
              <a:endParaRPr/>
            </a:p>
          </p:txBody>
        </p:sp>
        <p:sp>
          <p:nvSpPr>
            <p:cNvPr id="740" name="object 740"/>
            <p:cNvSpPr/>
            <p:nvPr/>
          </p:nvSpPr>
          <p:spPr>
            <a:xfrm>
              <a:off x="7113273" y="5894309"/>
              <a:ext cx="168910" cy="334010"/>
            </a:xfrm>
            <a:custGeom>
              <a:avLst/>
              <a:gdLst/>
              <a:ahLst/>
              <a:cxnLst/>
              <a:rect l="l" t="t" r="r" b="b"/>
              <a:pathLst>
                <a:path w="168909" h="334010">
                  <a:moveTo>
                    <a:pt x="168652" y="0"/>
                  </a:moveTo>
                  <a:lnTo>
                    <a:pt x="0" y="0"/>
                  </a:lnTo>
                  <a:lnTo>
                    <a:pt x="0" y="334015"/>
                  </a:lnTo>
                  <a:lnTo>
                    <a:pt x="168652" y="334015"/>
                  </a:lnTo>
                  <a:lnTo>
                    <a:pt x="168652" y="0"/>
                  </a:lnTo>
                  <a:close/>
                </a:path>
              </a:pathLst>
            </a:custGeom>
            <a:solidFill>
              <a:srgbClr val="A0A0A4"/>
            </a:solidFill>
          </p:spPr>
          <p:txBody>
            <a:bodyPr wrap="square" lIns="0" tIns="0" rIns="0" bIns="0" rtlCol="0"/>
            <a:lstStyle/>
            <a:p>
              <a:endParaRPr/>
            </a:p>
          </p:txBody>
        </p:sp>
        <p:sp>
          <p:nvSpPr>
            <p:cNvPr id="741" name="object 741"/>
            <p:cNvSpPr/>
            <p:nvPr/>
          </p:nvSpPr>
          <p:spPr>
            <a:xfrm>
              <a:off x="7111382"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42" name="object 742"/>
            <p:cNvSpPr/>
            <p:nvPr/>
          </p:nvSpPr>
          <p:spPr>
            <a:xfrm>
              <a:off x="7113093" y="5894129"/>
              <a:ext cx="0" cy="333375"/>
            </a:xfrm>
            <a:custGeom>
              <a:avLst/>
              <a:gdLst/>
              <a:ahLst/>
              <a:cxnLst/>
              <a:rect l="l" t="t" r="r" b="b"/>
              <a:pathLst>
                <a:path h="333375">
                  <a:moveTo>
                    <a:pt x="0" y="333294"/>
                  </a:moveTo>
                  <a:lnTo>
                    <a:pt x="0" y="0"/>
                  </a:lnTo>
                </a:path>
              </a:pathLst>
            </a:custGeom>
            <a:ln w="3423">
              <a:solidFill>
                <a:srgbClr val="000000"/>
              </a:solidFill>
            </a:ln>
          </p:spPr>
          <p:txBody>
            <a:bodyPr wrap="square" lIns="0" tIns="0" rIns="0" bIns="0" rtlCol="0"/>
            <a:lstStyle/>
            <a:p>
              <a:endParaRPr/>
            </a:p>
          </p:txBody>
        </p:sp>
        <p:sp>
          <p:nvSpPr>
            <p:cNvPr id="743" name="object 743"/>
            <p:cNvSpPr/>
            <p:nvPr/>
          </p:nvSpPr>
          <p:spPr>
            <a:xfrm>
              <a:off x="7113093" y="5894129"/>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44" name="object 744"/>
            <p:cNvSpPr/>
            <p:nvPr/>
          </p:nvSpPr>
          <p:spPr>
            <a:xfrm>
              <a:off x="7281565" y="5894129"/>
              <a:ext cx="0" cy="333375"/>
            </a:xfrm>
            <a:custGeom>
              <a:avLst/>
              <a:gdLst/>
              <a:ahLst/>
              <a:cxnLst/>
              <a:rect l="l" t="t" r="r" b="b"/>
              <a:pathLst>
                <a:path h="333375">
                  <a:moveTo>
                    <a:pt x="0" y="0"/>
                  </a:moveTo>
                  <a:lnTo>
                    <a:pt x="0" y="333294"/>
                  </a:lnTo>
                </a:path>
              </a:pathLst>
            </a:custGeom>
            <a:ln w="3423">
              <a:solidFill>
                <a:srgbClr val="000000"/>
              </a:solidFill>
            </a:ln>
          </p:spPr>
          <p:txBody>
            <a:bodyPr wrap="square" lIns="0" tIns="0" rIns="0" bIns="0" rtlCol="0"/>
            <a:lstStyle/>
            <a:p>
              <a:endParaRPr/>
            </a:p>
          </p:txBody>
        </p:sp>
        <p:sp>
          <p:nvSpPr>
            <p:cNvPr id="745" name="object 745"/>
            <p:cNvSpPr/>
            <p:nvPr/>
          </p:nvSpPr>
          <p:spPr>
            <a:xfrm>
              <a:off x="7155436" y="5892507"/>
              <a:ext cx="84455" cy="3810"/>
            </a:xfrm>
            <a:custGeom>
              <a:avLst/>
              <a:gdLst/>
              <a:ahLst/>
              <a:cxnLst/>
              <a:rect l="l" t="t" r="r" b="b"/>
              <a:pathLst>
                <a:path w="84454" h="3810">
                  <a:moveTo>
                    <a:pt x="0" y="0"/>
                  </a:moveTo>
                  <a:lnTo>
                    <a:pt x="84145" y="0"/>
                  </a:lnTo>
                </a:path>
                <a:path w="84454" h="3810">
                  <a:moveTo>
                    <a:pt x="84145" y="0"/>
                  </a:moveTo>
                  <a:lnTo>
                    <a:pt x="0" y="0"/>
                  </a:lnTo>
                </a:path>
                <a:path w="84454" h="3810">
                  <a:moveTo>
                    <a:pt x="41982" y="0"/>
                  </a:moveTo>
                  <a:lnTo>
                    <a:pt x="41982" y="3244"/>
                  </a:lnTo>
                </a:path>
                <a:path w="84454" h="3810">
                  <a:moveTo>
                    <a:pt x="0" y="3244"/>
                  </a:moveTo>
                  <a:lnTo>
                    <a:pt x="84145" y="3244"/>
                  </a:lnTo>
                </a:path>
                <a:path w="84454" h="3810">
                  <a:moveTo>
                    <a:pt x="84145" y="3244"/>
                  </a:moveTo>
                  <a:lnTo>
                    <a:pt x="0" y="3244"/>
                  </a:lnTo>
                </a:path>
              </a:pathLst>
            </a:custGeom>
            <a:ln w="3175">
              <a:solidFill>
                <a:srgbClr val="000000"/>
              </a:solidFill>
            </a:ln>
          </p:spPr>
          <p:txBody>
            <a:bodyPr wrap="square" lIns="0" tIns="0" rIns="0" bIns="0" rtlCol="0"/>
            <a:lstStyle/>
            <a:p>
              <a:endParaRPr/>
            </a:p>
          </p:txBody>
        </p:sp>
        <p:sp>
          <p:nvSpPr>
            <p:cNvPr id="746" name="object 746"/>
            <p:cNvSpPr/>
            <p:nvPr/>
          </p:nvSpPr>
          <p:spPr>
            <a:xfrm>
              <a:off x="6564612" y="6228145"/>
              <a:ext cx="760095" cy="6985"/>
            </a:xfrm>
            <a:custGeom>
              <a:avLst/>
              <a:gdLst/>
              <a:ahLst/>
              <a:cxnLst/>
              <a:rect l="l" t="t" r="r" b="b"/>
              <a:pathLst>
                <a:path w="760095" h="6985">
                  <a:moveTo>
                    <a:pt x="0" y="0"/>
                  </a:moveTo>
                  <a:lnTo>
                    <a:pt x="3423" y="0"/>
                  </a:lnTo>
                </a:path>
                <a:path w="760095" h="6985">
                  <a:moveTo>
                    <a:pt x="3423" y="0"/>
                  </a:moveTo>
                  <a:lnTo>
                    <a:pt x="6846" y="0"/>
                  </a:lnTo>
                </a:path>
                <a:path w="760095" h="6985">
                  <a:moveTo>
                    <a:pt x="6846" y="0"/>
                  </a:moveTo>
                  <a:lnTo>
                    <a:pt x="10270" y="0"/>
                  </a:lnTo>
                </a:path>
                <a:path w="760095" h="6985">
                  <a:moveTo>
                    <a:pt x="10270" y="0"/>
                  </a:moveTo>
                  <a:lnTo>
                    <a:pt x="13693" y="0"/>
                  </a:lnTo>
                </a:path>
                <a:path w="760095" h="6985">
                  <a:moveTo>
                    <a:pt x="13693" y="0"/>
                  </a:moveTo>
                  <a:lnTo>
                    <a:pt x="17117" y="0"/>
                  </a:lnTo>
                </a:path>
                <a:path w="760095" h="6985">
                  <a:moveTo>
                    <a:pt x="17117" y="0"/>
                  </a:moveTo>
                  <a:lnTo>
                    <a:pt x="20540" y="0"/>
                  </a:lnTo>
                </a:path>
                <a:path w="760095" h="6985">
                  <a:moveTo>
                    <a:pt x="20540" y="0"/>
                  </a:moveTo>
                  <a:lnTo>
                    <a:pt x="23964" y="0"/>
                  </a:lnTo>
                </a:path>
                <a:path w="760095" h="6985">
                  <a:moveTo>
                    <a:pt x="23964" y="0"/>
                  </a:moveTo>
                  <a:lnTo>
                    <a:pt x="27387" y="0"/>
                  </a:lnTo>
                </a:path>
                <a:path w="760095" h="6985">
                  <a:moveTo>
                    <a:pt x="27387" y="0"/>
                  </a:moveTo>
                  <a:lnTo>
                    <a:pt x="30811" y="0"/>
                  </a:lnTo>
                </a:path>
                <a:path w="760095" h="6985">
                  <a:moveTo>
                    <a:pt x="30811" y="0"/>
                  </a:moveTo>
                  <a:lnTo>
                    <a:pt x="34234" y="0"/>
                  </a:lnTo>
                </a:path>
                <a:path w="760095" h="6985">
                  <a:moveTo>
                    <a:pt x="34234" y="0"/>
                  </a:moveTo>
                  <a:lnTo>
                    <a:pt x="37658" y="0"/>
                  </a:lnTo>
                </a:path>
                <a:path w="760095" h="6985">
                  <a:moveTo>
                    <a:pt x="37658" y="0"/>
                  </a:moveTo>
                  <a:lnTo>
                    <a:pt x="41081" y="0"/>
                  </a:lnTo>
                </a:path>
                <a:path w="760095" h="6985">
                  <a:moveTo>
                    <a:pt x="41081" y="0"/>
                  </a:moveTo>
                  <a:lnTo>
                    <a:pt x="44505" y="0"/>
                  </a:lnTo>
                </a:path>
                <a:path w="760095" h="6985">
                  <a:moveTo>
                    <a:pt x="44505" y="0"/>
                  </a:moveTo>
                  <a:lnTo>
                    <a:pt x="47928" y="0"/>
                  </a:lnTo>
                </a:path>
                <a:path w="760095" h="6985">
                  <a:moveTo>
                    <a:pt x="47928" y="0"/>
                  </a:moveTo>
                  <a:lnTo>
                    <a:pt x="51352" y="0"/>
                  </a:lnTo>
                </a:path>
                <a:path w="760095" h="6985">
                  <a:moveTo>
                    <a:pt x="51352" y="0"/>
                  </a:moveTo>
                  <a:lnTo>
                    <a:pt x="54775" y="0"/>
                  </a:lnTo>
                </a:path>
                <a:path w="760095" h="6985">
                  <a:moveTo>
                    <a:pt x="54775" y="0"/>
                  </a:moveTo>
                  <a:lnTo>
                    <a:pt x="58199" y="0"/>
                  </a:lnTo>
                </a:path>
                <a:path w="760095" h="6985">
                  <a:moveTo>
                    <a:pt x="58199" y="0"/>
                  </a:moveTo>
                  <a:lnTo>
                    <a:pt x="61622" y="0"/>
                  </a:lnTo>
                </a:path>
                <a:path w="760095" h="6985">
                  <a:moveTo>
                    <a:pt x="61622" y="0"/>
                  </a:moveTo>
                  <a:lnTo>
                    <a:pt x="65046" y="0"/>
                  </a:lnTo>
                </a:path>
                <a:path w="760095" h="6985">
                  <a:moveTo>
                    <a:pt x="65046" y="0"/>
                  </a:moveTo>
                  <a:lnTo>
                    <a:pt x="68469" y="0"/>
                  </a:lnTo>
                </a:path>
                <a:path w="760095" h="6985">
                  <a:moveTo>
                    <a:pt x="68469" y="0"/>
                  </a:moveTo>
                  <a:lnTo>
                    <a:pt x="71893" y="0"/>
                  </a:lnTo>
                </a:path>
                <a:path w="760095" h="6985">
                  <a:moveTo>
                    <a:pt x="71893" y="0"/>
                  </a:moveTo>
                  <a:lnTo>
                    <a:pt x="75316" y="0"/>
                  </a:lnTo>
                </a:path>
                <a:path w="760095" h="6985">
                  <a:moveTo>
                    <a:pt x="75316" y="0"/>
                  </a:moveTo>
                  <a:lnTo>
                    <a:pt x="78740" y="0"/>
                  </a:lnTo>
                </a:path>
                <a:path w="760095" h="6985">
                  <a:moveTo>
                    <a:pt x="78740" y="0"/>
                  </a:moveTo>
                  <a:lnTo>
                    <a:pt x="82163" y="0"/>
                  </a:lnTo>
                </a:path>
                <a:path w="760095" h="6985">
                  <a:moveTo>
                    <a:pt x="82163" y="0"/>
                  </a:moveTo>
                  <a:lnTo>
                    <a:pt x="85587" y="0"/>
                  </a:lnTo>
                </a:path>
                <a:path w="760095" h="6985">
                  <a:moveTo>
                    <a:pt x="85587" y="0"/>
                  </a:moveTo>
                  <a:lnTo>
                    <a:pt x="89010" y="0"/>
                  </a:lnTo>
                </a:path>
                <a:path w="760095" h="6985">
                  <a:moveTo>
                    <a:pt x="89010" y="0"/>
                  </a:moveTo>
                  <a:lnTo>
                    <a:pt x="92434" y="0"/>
                  </a:lnTo>
                </a:path>
                <a:path w="760095" h="6985">
                  <a:moveTo>
                    <a:pt x="92434" y="0"/>
                  </a:moveTo>
                  <a:lnTo>
                    <a:pt x="95857" y="0"/>
                  </a:lnTo>
                </a:path>
                <a:path w="760095" h="6985">
                  <a:moveTo>
                    <a:pt x="95857" y="0"/>
                  </a:moveTo>
                  <a:lnTo>
                    <a:pt x="99281" y="0"/>
                  </a:lnTo>
                </a:path>
                <a:path w="760095" h="6985">
                  <a:moveTo>
                    <a:pt x="99281" y="0"/>
                  </a:moveTo>
                  <a:lnTo>
                    <a:pt x="102885" y="0"/>
                  </a:lnTo>
                </a:path>
                <a:path w="760095" h="6985">
                  <a:moveTo>
                    <a:pt x="102885" y="0"/>
                  </a:moveTo>
                  <a:lnTo>
                    <a:pt x="106308" y="0"/>
                  </a:lnTo>
                </a:path>
                <a:path w="760095" h="6985">
                  <a:moveTo>
                    <a:pt x="106308" y="0"/>
                  </a:moveTo>
                  <a:lnTo>
                    <a:pt x="109732" y="0"/>
                  </a:lnTo>
                </a:path>
                <a:path w="760095" h="6985">
                  <a:moveTo>
                    <a:pt x="109732" y="0"/>
                  </a:moveTo>
                  <a:lnTo>
                    <a:pt x="113155" y="0"/>
                  </a:lnTo>
                </a:path>
                <a:path w="760095" h="6985">
                  <a:moveTo>
                    <a:pt x="113155" y="0"/>
                  </a:moveTo>
                  <a:lnTo>
                    <a:pt x="116579" y="0"/>
                  </a:lnTo>
                </a:path>
                <a:path w="760095" h="6985">
                  <a:moveTo>
                    <a:pt x="116579" y="0"/>
                  </a:moveTo>
                  <a:lnTo>
                    <a:pt x="120002" y="0"/>
                  </a:lnTo>
                </a:path>
                <a:path w="760095" h="6985">
                  <a:moveTo>
                    <a:pt x="120002" y="0"/>
                  </a:moveTo>
                  <a:lnTo>
                    <a:pt x="123426" y="0"/>
                  </a:lnTo>
                </a:path>
                <a:path w="760095" h="6985">
                  <a:moveTo>
                    <a:pt x="123426" y="0"/>
                  </a:moveTo>
                  <a:lnTo>
                    <a:pt x="126849" y="0"/>
                  </a:lnTo>
                </a:path>
                <a:path w="760095" h="6985">
                  <a:moveTo>
                    <a:pt x="126849" y="0"/>
                  </a:moveTo>
                  <a:lnTo>
                    <a:pt x="130273" y="0"/>
                  </a:lnTo>
                </a:path>
                <a:path w="760095" h="6985">
                  <a:moveTo>
                    <a:pt x="130273" y="0"/>
                  </a:moveTo>
                  <a:lnTo>
                    <a:pt x="133696" y="0"/>
                  </a:lnTo>
                </a:path>
                <a:path w="760095" h="6985">
                  <a:moveTo>
                    <a:pt x="133696" y="0"/>
                  </a:moveTo>
                  <a:lnTo>
                    <a:pt x="137120" y="0"/>
                  </a:lnTo>
                </a:path>
                <a:path w="760095" h="6985">
                  <a:moveTo>
                    <a:pt x="137120" y="0"/>
                  </a:moveTo>
                  <a:lnTo>
                    <a:pt x="140543" y="0"/>
                  </a:lnTo>
                </a:path>
                <a:path w="760095" h="6985">
                  <a:moveTo>
                    <a:pt x="140543" y="0"/>
                  </a:moveTo>
                  <a:lnTo>
                    <a:pt x="143967" y="0"/>
                  </a:lnTo>
                </a:path>
                <a:path w="760095" h="6985">
                  <a:moveTo>
                    <a:pt x="143967" y="0"/>
                  </a:moveTo>
                  <a:lnTo>
                    <a:pt x="147390" y="0"/>
                  </a:lnTo>
                </a:path>
                <a:path w="760095" h="6985">
                  <a:moveTo>
                    <a:pt x="147390" y="0"/>
                  </a:moveTo>
                  <a:lnTo>
                    <a:pt x="150814" y="0"/>
                  </a:lnTo>
                </a:path>
                <a:path w="760095" h="6985">
                  <a:moveTo>
                    <a:pt x="150814" y="0"/>
                  </a:moveTo>
                  <a:lnTo>
                    <a:pt x="154237" y="0"/>
                  </a:lnTo>
                </a:path>
                <a:path w="760095" h="6985">
                  <a:moveTo>
                    <a:pt x="154237" y="0"/>
                  </a:moveTo>
                  <a:lnTo>
                    <a:pt x="157661" y="0"/>
                  </a:lnTo>
                </a:path>
                <a:path w="760095" h="6985">
                  <a:moveTo>
                    <a:pt x="157661" y="0"/>
                  </a:moveTo>
                  <a:lnTo>
                    <a:pt x="161084" y="0"/>
                  </a:lnTo>
                </a:path>
                <a:path w="760095" h="6985">
                  <a:moveTo>
                    <a:pt x="161084" y="0"/>
                  </a:moveTo>
                  <a:lnTo>
                    <a:pt x="164508" y="0"/>
                  </a:lnTo>
                </a:path>
                <a:path w="760095" h="6985">
                  <a:moveTo>
                    <a:pt x="164508" y="0"/>
                  </a:moveTo>
                  <a:lnTo>
                    <a:pt x="167931" y="0"/>
                  </a:lnTo>
                </a:path>
                <a:path w="760095" h="6985">
                  <a:moveTo>
                    <a:pt x="167931" y="0"/>
                  </a:moveTo>
                  <a:lnTo>
                    <a:pt x="171355" y="0"/>
                  </a:lnTo>
                </a:path>
                <a:path w="760095" h="6985">
                  <a:moveTo>
                    <a:pt x="171355" y="0"/>
                  </a:moveTo>
                  <a:lnTo>
                    <a:pt x="174778" y="0"/>
                  </a:lnTo>
                </a:path>
                <a:path w="760095" h="6985">
                  <a:moveTo>
                    <a:pt x="174778" y="0"/>
                  </a:moveTo>
                  <a:lnTo>
                    <a:pt x="178202" y="0"/>
                  </a:lnTo>
                </a:path>
                <a:path w="760095" h="6985">
                  <a:moveTo>
                    <a:pt x="178202" y="0"/>
                  </a:moveTo>
                  <a:lnTo>
                    <a:pt x="181625" y="0"/>
                  </a:lnTo>
                </a:path>
                <a:path w="760095" h="6985">
                  <a:moveTo>
                    <a:pt x="181625" y="0"/>
                  </a:moveTo>
                  <a:lnTo>
                    <a:pt x="185049" y="0"/>
                  </a:lnTo>
                </a:path>
                <a:path w="760095" h="6985">
                  <a:moveTo>
                    <a:pt x="185049" y="0"/>
                  </a:moveTo>
                  <a:lnTo>
                    <a:pt x="188472" y="0"/>
                  </a:lnTo>
                </a:path>
                <a:path w="760095" h="6985">
                  <a:moveTo>
                    <a:pt x="188472" y="0"/>
                  </a:moveTo>
                  <a:lnTo>
                    <a:pt x="191896" y="0"/>
                  </a:lnTo>
                </a:path>
                <a:path w="760095" h="6985">
                  <a:moveTo>
                    <a:pt x="191896" y="0"/>
                  </a:moveTo>
                  <a:lnTo>
                    <a:pt x="195319" y="0"/>
                  </a:lnTo>
                </a:path>
                <a:path w="760095" h="6985">
                  <a:moveTo>
                    <a:pt x="195319" y="0"/>
                  </a:moveTo>
                  <a:lnTo>
                    <a:pt x="198742" y="0"/>
                  </a:lnTo>
                </a:path>
                <a:path w="760095" h="6985">
                  <a:moveTo>
                    <a:pt x="198742" y="0"/>
                  </a:moveTo>
                  <a:lnTo>
                    <a:pt x="202166" y="0"/>
                  </a:lnTo>
                </a:path>
                <a:path w="760095" h="6985">
                  <a:moveTo>
                    <a:pt x="202166" y="0"/>
                  </a:moveTo>
                  <a:lnTo>
                    <a:pt x="205589" y="0"/>
                  </a:lnTo>
                </a:path>
                <a:path w="760095" h="6985">
                  <a:moveTo>
                    <a:pt x="205589" y="0"/>
                  </a:moveTo>
                  <a:lnTo>
                    <a:pt x="209013" y="0"/>
                  </a:lnTo>
                </a:path>
                <a:path w="760095" h="6985">
                  <a:moveTo>
                    <a:pt x="209013" y="0"/>
                  </a:moveTo>
                  <a:lnTo>
                    <a:pt x="212436" y="0"/>
                  </a:lnTo>
                </a:path>
                <a:path w="760095" h="6985">
                  <a:moveTo>
                    <a:pt x="212436" y="0"/>
                  </a:moveTo>
                  <a:lnTo>
                    <a:pt x="215860" y="0"/>
                  </a:lnTo>
                </a:path>
                <a:path w="760095" h="6985">
                  <a:moveTo>
                    <a:pt x="215860" y="0"/>
                  </a:moveTo>
                  <a:lnTo>
                    <a:pt x="219283" y="0"/>
                  </a:lnTo>
                </a:path>
                <a:path w="760095" h="6985">
                  <a:moveTo>
                    <a:pt x="219283" y="0"/>
                  </a:moveTo>
                  <a:lnTo>
                    <a:pt x="222707" y="0"/>
                  </a:lnTo>
                </a:path>
                <a:path w="760095" h="6985">
                  <a:moveTo>
                    <a:pt x="222707" y="0"/>
                  </a:moveTo>
                  <a:lnTo>
                    <a:pt x="226130" y="0"/>
                  </a:lnTo>
                </a:path>
                <a:path w="760095" h="6985">
                  <a:moveTo>
                    <a:pt x="226130" y="0"/>
                  </a:moveTo>
                  <a:lnTo>
                    <a:pt x="229554" y="0"/>
                  </a:lnTo>
                </a:path>
                <a:path w="760095" h="6985">
                  <a:moveTo>
                    <a:pt x="229554" y="0"/>
                  </a:moveTo>
                  <a:lnTo>
                    <a:pt x="232977" y="0"/>
                  </a:lnTo>
                </a:path>
                <a:path w="760095" h="6985">
                  <a:moveTo>
                    <a:pt x="232977" y="0"/>
                  </a:moveTo>
                  <a:lnTo>
                    <a:pt x="236401" y="0"/>
                  </a:lnTo>
                </a:path>
                <a:path w="760095" h="6985">
                  <a:moveTo>
                    <a:pt x="236401" y="0"/>
                  </a:moveTo>
                  <a:lnTo>
                    <a:pt x="239824" y="0"/>
                  </a:lnTo>
                </a:path>
                <a:path w="760095" h="6985">
                  <a:moveTo>
                    <a:pt x="239824" y="0"/>
                  </a:moveTo>
                  <a:lnTo>
                    <a:pt x="243248" y="0"/>
                  </a:lnTo>
                </a:path>
                <a:path w="760095" h="6985">
                  <a:moveTo>
                    <a:pt x="243248" y="0"/>
                  </a:moveTo>
                  <a:lnTo>
                    <a:pt x="246671" y="0"/>
                  </a:lnTo>
                </a:path>
                <a:path w="760095" h="6985">
                  <a:moveTo>
                    <a:pt x="246671" y="0"/>
                  </a:moveTo>
                  <a:lnTo>
                    <a:pt x="250095" y="0"/>
                  </a:lnTo>
                </a:path>
                <a:path w="760095" h="6985">
                  <a:moveTo>
                    <a:pt x="250095" y="0"/>
                  </a:moveTo>
                  <a:lnTo>
                    <a:pt x="253518" y="0"/>
                  </a:lnTo>
                </a:path>
                <a:path w="760095" h="6985">
                  <a:moveTo>
                    <a:pt x="253518" y="0"/>
                  </a:moveTo>
                  <a:lnTo>
                    <a:pt x="256942" y="0"/>
                  </a:lnTo>
                </a:path>
                <a:path w="760095" h="6985">
                  <a:moveTo>
                    <a:pt x="256942" y="0"/>
                  </a:moveTo>
                  <a:lnTo>
                    <a:pt x="260365" y="0"/>
                  </a:lnTo>
                </a:path>
                <a:path w="760095" h="6985">
                  <a:moveTo>
                    <a:pt x="260365" y="0"/>
                  </a:moveTo>
                  <a:lnTo>
                    <a:pt x="263789" y="0"/>
                  </a:lnTo>
                </a:path>
                <a:path w="760095" h="6985">
                  <a:moveTo>
                    <a:pt x="263789" y="0"/>
                  </a:moveTo>
                  <a:lnTo>
                    <a:pt x="267212" y="0"/>
                  </a:lnTo>
                </a:path>
                <a:path w="760095" h="6985">
                  <a:moveTo>
                    <a:pt x="267212" y="0"/>
                  </a:moveTo>
                  <a:lnTo>
                    <a:pt x="270636" y="0"/>
                  </a:lnTo>
                </a:path>
                <a:path w="760095" h="6985">
                  <a:moveTo>
                    <a:pt x="270636" y="0"/>
                  </a:moveTo>
                  <a:lnTo>
                    <a:pt x="274059" y="0"/>
                  </a:lnTo>
                </a:path>
                <a:path w="760095" h="6985">
                  <a:moveTo>
                    <a:pt x="274059" y="0"/>
                  </a:moveTo>
                  <a:lnTo>
                    <a:pt x="277483" y="0"/>
                  </a:lnTo>
                </a:path>
                <a:path w="760095" h="6985">
                  <a:moveTo>
                    <a:pt x="277483" y="0"/>
                  </a:moveTo>
                  <a:lnTo>
                    <a:pt x="280906" y="0"/>
                  </a:lnTo>
                </a:path>
                <a:path w="760095" h="6985">
                  <a:moveTo>
                    <a:pt x="280906" y="0"/>
                  </a:moveTo>
                  <a:lnTo>
                    <a:pt x="284330" y="0"/>
                  </a:lnTo>
                </a:path>
                <a:path w="760095" h="6985">
                  <a:moveTo>
                    <a:pt x="284330" y="0"/>
                  </a:moveTo>
                  <a:lnTo>
                    <a:pt x="287753" y="0"/>
                  </a:lnTo>
                </a:path>
                <a:path w="760095" h="6985">
                  <a:moveTo>
                    <a:pt x="287753" y="0"/>
                  </a:moveTo>
                  <a:lnTo>
                    <a:pt x="291177" y="0"/>
                  </a:lnTo>
                </a:path>
                <a:path w="760095" h="6985">
                  <a:moveTo>
                    <a:pt x="291177" y="0"/>
                  </a:moveTo>
                  <a:lnTo>
                    <a:pt x="294600" y="0"/>
                  </a:lnTo>
                </a:path>
                <a:path w="760095" h="6985">
                  <a:moveTo>
                    <a:pt x="294600" y="0"/>
                  </a:moveTo>
                  <a:lnTo>
                    <a:pt x="298024" y="0"/>
                  </a:lnTo>
                </a:path>
                <a:path w="760095" h="6985">
                  <a:moveTo>
                    <a:pt x="298024" y="0"/>
                  </a:moveTo>
                  <a:lnTo>
                    <a:pt x="301447" y="0"/>
                  </a:lnTo>
                </a:path>
                <a:path w="760095" h="6985">
                  <a:moveTo>
                    <a:pt x="301447" y="0"/>
                  </a:moveTo>
                  <a:lnTo>
                    <a:pt x="304871" y="0"/>
                  </a:lnTo>
                </a:path>
                <a:path w="760095" h="6985">
                  <a:moveTo>
                    <a:pt x="304871" y="0"/>
                  </a:moveTo>
                  <a:lnTo>
                    <a:pt x="308294" y="0"/>
                  </a:lnTo>
                </a:path>
                <a:path w="760095" h="6985">
                  <a:moveTo>
                    <a:pt x="308294" y="0"/>
                  </a:moveTo>
                  <a:lnTo>
                    <a:pt x="311718" y="0"/>
                  </a:lnTo>
                </a:path>
                <a:path w="760095" h="6985">
                  <a:moveTo>
                    <a:pt x="311718" y="0"/>
                  </a:moveTo>
                  <a:lnTo>
                    <a:pt x="315141" y="0"/>
                  </a:lnTo>
                </a:path>
                <a:path w="760095" h="6985">
                  <a:moveTo>
                    <a:pt x="315141" y="0"/>
                  </a:moveTo>
                  <a:lnTo>
                    <a:pt x="318565" y="0"/>
                  </a:lnTo>
                </a:path>
                <a:path w="760095" h="6985">
                  <a:moveTo>
                    <a:pt x="318565" y="0"/>
                  </a:moveTo>
                  <a:lnTo>
                    <a:pt x="321988" y="0"/>
                  </a:lnTo>
                </a:path>
                <a:path w="760095" h="6985">
                  <a:moveTo>
                    <a:pt x="321988" y="0"/>
                  </a:moveTo>
                  <a:lnTo>
                    <a:pt x="325412" y="0"/>
                  </a:lnTo>
                </a:path>
                <a:path w="760095" h="6985">
                  <a:moveTo>
                    <a:pt x="325412" y="0"/>
                  </a:moveTo>
                  <a:lnTo>
                    <a:pt x="328835" y="0"/>
                  </a:lnTo>
                </a:path>
                <a:path w="760095" h="6985">
                  <a:moveTo>
                    <a:pt x="328835" y="0"/>
                  </a:moveTo>
                  <a:lnTo>
                    <a:pt x="332259" y="0"/>
                  </a:lnTo>
                </a:path>
                <a:path w="760095" h="6985">
                  <a:moveTo>
                    <a:pt x="332259" y="0"/>
                  </a:moveTo>
                  <a:lnTo>
                    <a:pt x="335682" y="0"/>
                  </a:lnTo>
                </a:path>
                <a:path w="760095" h="6985">
                  <a:moveTo>
                    <a:pt x="335682" y="0"/>
                  </a:moveTo>
                  <a:lnTo>
                    <a:pt x="339106" y="0"/>
                  </a:lnTo>
                </a:path>
                <a:path w="760095" h="6985">
                  <a:moveTo>
                    <a:pt x="339106" y="0"/>
                  </a:moveTo>
                  <a:lnTo>
                    <a:pt x="342529" y="0"/>
                  </a:lnTo>
                </a:path>
                <a:path w="760095" h="6985">
                  <a:moveTo>
                    <a:pt x="342529" y="0"/>
                  </a:moveTo>
                  <a:lnTo>
                    <a:pt x="345953" y="0"/>
                  </a:lnTo>
                </a:path>
                <a:path w="760095" h="6985">
                  <a:moveTo>
                    <a:pt x="345953" y="0"/>
                  </a:moveTo>
                  <a:lnTo>
                    <a:pt x="349376" y="0"/>
                  </a:lnTo>
                </a:path>
                <a:path w="760095" h="6985">
                  <a:moveTo>
                    <a:pt x="349376" y="0"/>
                  </a:moveTo>
                  <a:lnTo>
                    <a:pt x="352800" y="0"/>
                  </a:lnTo>
                </a:path>
                <a:path w="760095" h="6985">
                  <a:moveTo>
                    <a:pt x="352800" y="0"/>
                  </a:moveTo>
                  <a:lnTo>
                    <a:pt x="356223" y="0"/>
                  </a:lnTo>
                </a:path>
                <a:path w="760095" h="6985">
                  <a:moveTo>
                    <a:pt x="356223" y="0"/>
                  </a:moveTo>
                  <a:lnTo>
                    <a:pt x="359647" y="0"/>
                  </a:lnTo>
                </a:path>
                <a:path w="760095" h="6985">
                  <a:moveTo>
                    <a:pt x="359647" y="0"/>
                  </a:moveTo>
                  <a:lnTo>
                    <a:pt x="363070" y="0"/>
                  </a:lnTo>
                </a:path>
                <a:path w="760095" h="6985">
                  <a:moveTo>
                    <a:pt x="363070" y="0"/>
                  </a:moveTo>
                  <a:lnTo>
                    <a:pt x="366674" y="0"/>
                  </a:lnTo>
                </a:path>
                <a:path w="760095" h="6985">
                  <a:moveTo>
                    <a:pt x="366674" y="0"/>
                  </a:moveTo>
                  <a:lnTo>
                    <a:pt x="370098" y="0"/>
                  </a:lnTo>
                </a:path>
                <a:path w="760095" h="6985">
                  <a:moveTo>
                    <a:pt x="370098" y="0"/>
                  </a:moveTo>
                  <a:lnTo>
                    <a:pt x="373521" y="0"/>
                  </a:lnTo>
                </a:path>
                <a:path w="760095" h="6985">
                  <a:moveTo>
                    <a:pt x="373521" y="0"/>
                  </a:moveTo>
                  <a:lnTo>
                    <a:pt x="376945" y="0"/>
                  </a:lnTo>
                </a:path>
                <a:path w="760095" h="6985">
                  <a:moveTo>
                    <a:pt x="376945" y="0"/>
                  </a:moveTo>
                  <a:lnTo>
                    <a:pt x="380368" y="0"/>
                  </a:lnTo>
                </a:path>
                <a:path w="760095" h="6985">
                  <a:moveTo>
                    <a:pt x="380368" y="0"/>
                  </a:moveTo>
                  <a:lnTo>
                    <a:pt x="383792" y="0"/>
                  </a:lnTo>
                </a:path>
                <a:path w="760095" h="6985">
                  <a:moveTo>
                    <a:pt x="383792" y="0"/>
                  </a:moveTo>
                  <a:lnTo>
                    <a:pt x="387215" y="0"/>
                  </a:lnTo>
                </a:path>
                <a:path w="760095" h="6985">
                  <a:moveTo>
                    <a:pt x="387215" y="0"/>
                  </a:moveTo>
                  <a:lnTo>
                    <a:pt x="390638" y="0"/>
                  </a:lnTo>
                </a:path>
                <a:path w="760095" h="6985">
                  <a:moveTo>
                    <a:pt x="390638" y="0"/>
                  </a:moveTo>
                  <a:lnTo>
                    <a:pt x="394062" y="0"/>
                  </a:lnTo>
                </a:path>
                <a:path w="760095" h="6985">
                  <a:moveTo>
                    <a:pt x="394062" y="0"/>
                  </a:moveTo>
                  <a:lnTo>
                    <a:pt x="397485" y="0"/>
                  </a:lnTo>
                </a:path>
                <a:path w="760095" h="6985">
                  <a:moveTo>
                    <a:pt x="397485" y="0"/>
                  </a:moveTo>
                  <a:lnTo>
                    <a:pt x="400909" y="0"/>
                  </a:lnTo>
                </a:path>
                <a:path w="760095" h="6985">
                  <a:moveTo>
                    <a:pt x="400909" y="0"/>
                  </a:moveTo>
                  <a:lnTo>
                    <a:pt x="404332" y="0"/>
                  </a:lnTo>
                </a:path>
                <a:path w="760095" h="6985">
                  <a:moveTo>
                    <a:pt x="404332" y="0"/>
                  </a:moveTo>
                  <a:lnTo>
                    <a:pt x="407756" y="0"/>
                  </a:lnTo>
                </a:path>
                <a:path w="760095" h="6985">
                  <a:moveTo>
                    <a:pt x="407756" y="0"/>
                  </a:moveTo>
                  <a:lnTo>
                    <a:pt x="411179" y="0"/>
                  </a:lnTo>
                </a:path>
                <a:path w="760095" h="6985">
                  <a:moveTo>
                    <a:pt x="411179" y="0"/>
                  </a:moveTo>
                  <a:lnTo>
                    <a:pt x="414603" y="0"/>
                  </a:lnTo>
                </a:path>
                <a:path w="760095" h="6985">
                  <a:moveTo>
                    <a:pt x="414603" y="0"/>
                  </a:moveTo>
                  <a:lnTo>
                    <a:pt x="418026" y="0"/>
                  </a:lnTo>
                </a:path>
                <a:path w="760095" h="6985">
                  <a:moveTo>
                    <a:pt x="418026" y="0"/>
                  </a:moveTo>
                  <a:lnTo>
                    <a:pt x="421450" y="0"/>
                  </a:lnTo>
                </a:path>
                <a:path w="760095" h="6985">
                  <a:moveTo>
                    <a:pt x="421450" y="0"/>
                  </a:moveTo>
                  <a:lnTo>
                    <a:pt x="424873" y="0"/>
                  </a:lnTo>
                </a:path>
                <a:path w="760095" h="6985">
                  <a:moveTo>
                    <a:pt x="424873" y="0"/>
                  </a:moveTo>
                  <a:lnTo>
                    <a:pt x="428297" y="0"/>
                  </a:lnTo>
                </a:path>
                <a:path w="760095" h="6985">
                  <a:moveTo>
                    <a:pt x="428297" y="0"/>
                  </a:moveTo>
                  <a:lnTo>
                    <a:pt x="431720" y="0"/>
                  </a:lnTo>
                </a:path>
                <a:path w="760095" h="6985">
                  <a:moveTo>
                    <a:pt x="431720" y="0"/>
                  </a:moveTo>
                  <a:lnTo>
                    <a:pt x="435144" y="0"/>
                  </a:lnTo>
                </a:path>
                <a:path w="760095" h="6985">
                  <a:moveTo>
                    <a:pt x="435144" y="0"/>
                  </a:moveTo>
                  <a:lnTo>
                    <a:pt x="438567" y="0"/>
                  </a:lnTo>
                </a:path>
                <a:path w="760095" h="6985">
                  <a:moveTo>
                    <a:pt x="438567" y="0"/>
                  </a:moveTo>
                  <a:lnTo>
                    <a:pt x="441991" y="0"/>
                  </a:lnTo>
                </a:path>
                <a:path w="760095" h="6985">
                  <a:moveTo>
                    <a:pt x="441991" y="0"/>
                  </a:moveTo>
                  <a:lnTo>
                    <a:pt x="445414" y="0"/>
                  </a:lnTo>
                </a:path>
                <a:path w="760095" h="6985">
                  <a:moveTo>
                    <a:pt x="445414" y="0"/>
                  </a:moveTo>
                  <a:lnTo>
                    <a:pt x="448838" y="0"/>
                  </a:lnTo>
                </a:path>
                <a:path w="760095" h="6985">
                  <a:moveTo>
                    <a:pt x="448838" y="0"/>
                  </a:moveTo>
                  <a:lnTo>
                    <a:pt x="452261" y="0"/>
                  </a:lnTo>
                </a:path>
                <a:path w="760095" h="6985">
                  <a:moveTo>
                    <a:pt x="452261" y="0"/>
                  </a:moveTo>
                  <a:lnTo>
                    <a:pt x="455685" y="0"/>
                  </a:lnTo>
                </a:path>
                <a:path w="760095" h="6985">
                  <a:moveTo>
                    <a:pt x="455685" y="0"/>
                  </a:moveTo>
                  <a:lnTo>
                    <a:pt x="459108" y="0"/>
                  </a:lnTo>
                </a:path>
                <a:path w="760095" h="6985">
                  <a:moveTo>
                    <a:pt x="459108" y="0"/>
                  </a:moveTo>
                  <a:lnTo>
                    <a:pt x="462532" y="0"/>
                  </a:lnTo>
                </a:path>
                <a:path w="760095" h="6985">
                  <a:moveTo>
                    <a:pt x="462532" y="0"/>
                  </a:moveTo>
                  <a:lnTo>
                    <a:pt x="465955" y="0"/>
                  </a:lnTo>
                </a:path>
                <a:path w="760095" h="6985">
                  <a:moveTo>
                    <a:pt x="465955" y="0"/>
                  </a:moveTo>
                  <a:lnTo>
                    <a:pt x="469379" y="0"/>
                  </a:lnTo>
                </a:path>
                <a:path w="760095" h="6985">
                  <a:moveTo>
                    <a:pt x="469379" y="0"/>
                  </a:moveTo>
                  <a:lnTo>
                    <a:pt x="472802" y="0"/>
                  </a:lnTo>
                </a:path>
                <a:path w="760095" h="6985">
                  <a:moveTo>
                    <a:pt x="472802" y="0"/>
                  </a:moveTo>
                  <a:lnTo>
                    <a:pt x="476226" y="0"/>
                  </a:lnTo>
                </a:path>
                <a:path w="760095" h="6985">
                  <a:moveTo>
                    <a:pt x="476226" y="0"/>
                  </a:moveTo>
                  <a:lnTo>
                    <a:pt x="479649" y="0"/>
                  </a:lnTo>
                </a:path>
                <a:path w="760095" h="6985">
                  <a:moveTo>
                    <a:pt x="479649" y="0"/>
                  </a:moveTo>
                  <a:lnTo>
                    <a:pt x="483073" y="0"/>
                  </a:lnTo>
                </a:path>
                <a:path w="760095" h="6985">
                  <a:moveTo>
                    <a:pt x="483073" y="0"/>
                  </a:moveTo>
                  <a:lnTo>
                    <a:pt x="486496" y="0"/>
                  </a:lnTo>
                </a:path>
                <a:path w="760095" h="6985">
                  <a:moveTo>
                    <a:pt x="486496" y="0"/>
                  </a:moveTo>
                  <a:lnTo>
                    <a:pt x="489920" y="0"/>
                  </a:lnTo>
                </a:path>
                <a:path w="760095" h="6985">
                  <a:moveTo>
                    <a:pt x="489920" y="0"/>
                  </a:moveTo>
                  <a:lnTo>
                    <a:pt x="493343" y="0"/>
                  </a:lnTo>
                </a:path>
                <a:path w="760095" h="6985">
                  <a:moveTo>
                    <a:pt x="493343" y="0"/>
                  </a:moveTo>
                  <a:lnTo>
                    <a:pt x="496767" y="0"/>
                  </a:lnTo>
                </a:path>
                <a:path w="760095" h="6985">
                  <a:moveTo>
                    <a:pt x="496767" y="0"/>
                  </a:moveTo>
                  <a:lnTo>
                    <a:pt x="500190" y="0"/>
                  </a:lnTo>
                </a:path>
                <a:path w="760095" h="6985">
                  <a:moveTo>
                    <a:pt x="500190" y="0"/>
                  </a:moveTo>
                  <a:lnTo>
                    <a:pt x="503614" y="0"/>
                  </a:lnTo>
                </a:path>
                <a:path w="760095" h="6985">
                  <a:moveTo>
                    <a:pt x="503614" y="0"/>
                  </a:moveTo>
                  <a:lnTo>
                    <a:pt x="507037" y="0"/>
                  </a:lnTo>
                </a:path>
                <a:path w="760095" h="6985">
                  <a:moveTo>
                    <a:pt x="507037" y="0"/>
                  </a:moveTo>
                  <a:lnTo>
                    <a:pt x="510461" y="0"/>
                  </a:lnTo>
                </a:path>
                <a:path w="760095" h="6985">
                  <a:moveTo>
                    <a:pt x="510461" y="0"/>
                  </a:moveTo>
                  <a:lnTo>
                    <a:pt x="513884" y="0"/>
                  </a:lnTo>
                </a:path>
                <a:path w="760095" h="6985">
                  <a:moveTo>
                    <a:pt x="513884" y="0"/>
                  </a:moveTo>
                  <a:lnTo>
                    <a:pt x="517308" y="0"/>
                  </a:lnTo>
                </a:path>
                <a:path w="760095" h="6985">
                  <a:moveTo>
                    <a:pt x="517308" y="0"/>
                  </a:moveTo>
                  <a:lnTo>
                    <a:pt x="520731" y="0"/>
                  </a:lnTo>
                </a:path>
                <a:path w="760095" h="6985">
                  <a:moveTo>
                    <a:pt x="520731" y="0"/>
                  </a:moveTo>
                  <a:lnTo>
                    <a:pt x="524155" y="0"/>
                  </a:lnTo>
                </a:path>
                <a:path w="760095" h="6985">
                  <a:moveTo>
                    <a:pt x="524155" y="0"/>
                  </a:moveTo>
                  <a:lnTo>
                    <a:pt x="527578" y="0"/>
                  </a:lnTo>
                </a:path>
                <a:path w="760095" h="6985">
                  <a:moveTo>
                    <a:pt x="527578" y="0"/>
                  </a:moveTo>
                  <a:lnTo>
                    <a:pt x="531002" y="0"/>
                  </a:lnTo>
                </a:path>
                <a:path w="760095" h="6985">
                  <a:moveTo>
                    <a:pt x="531002" y="0"/>
                  </a:moveTo>
                  <a:lnTo>
                    <a:pt x="534425" y="0"/>
                  </a:lnTo>
                </a:path>
                <a:path w="760095" h="6985">
                  <a:moveTo>
                    <a:pt x="534425" y="0"/>
                  </a:moveTo>
                  <a:lnTo>
                    <a:pt x="537849" y="0"/>
                  </a:lnTo>
                </a:path>
                <a:path w="760095" h="6985">
                  <a:moveTo>
                    <a:pt x="537849" y="0"/>
                  </a:moveTo>
                  <a:lnTo>
                    <a:pt x="541272" y="0"/>
                  </a:lnTo>
                </a:path>
                <a:path w="760095" h="6985">
                  <a:moveTo>
                    <a:pt x="541272" y="0"/>
                  </a:moveTo>
                  <a:lnTo>
                    <a:pt x="544696" y="0"/>
                  </a:lnTo>
                </a:path>
                <a:path w="760095" h="6985">
                  <a:moveTo>
                    <a:pt x="544696" y="0"/>
                  </a:moveTo>
                  <a:lnTo>
                    <a:pt x="548119" y="0"/>
                  </a:lnTo>
                </a:path>
                <a:path w="760095" h="6985">
                  <a:moveTo>
                    <a:pt x="548119" y="0"/>
                  </a:moveTo>
                  <a:lnTo>
                    <a:pt x="551543" y="0"/>
                  </a:lnTo>
                </a:path>
                <a:path w="760095" h="6985">
                  <a:moveTo>
                    <a:pt x="551543" y="0"/>
                  </a:moveTo>
                  <a:lnTo>
                    <a:pt x="554966" y="0"/>
                  </a:lnTo>
                </a:path>
                <a:path w="760095" h="6985">
                  <a:moveTo>
                    <a:pt x="554966" y="0"/>
                  </a:moveTo>
                  <a:lnTo>
                    <a:pt x="558390" y="0"/>
                  </a:lnTo>
                </a:path>
                <a:path w="760095" h="6985">
                  <a:moveTo>
                    <a:pt x="558390" y="0"/>
                  </a:moveTo>
                  <a:lnTo>
                    <a:pt x="561813" y="0"/>
                  </a:lnTo>
                </a:path>
                <a:path w="760095" h="6985">
                  <a:moveTo>
                    <a:pt x="561813" y="0"/>
                  </a:moveTo>
                  <a:lnTo>
                    <a:pt x="565237" y="0"/>
                  </a:lnTo>
                </a:path>
                <a:path w="760095" h="6985">
                  <a:moveTo>
                    <a:pt x="565237" y="0"/>
                  </a:moveTo>
                  <a:lnTo>
                    <a:pt x="568660" y="0"/>
                  </a:lnTo>
                </a:path>
                <a:path w="760095" h="6985">
                  <a:moveTo>
                    <a:pt x="568660" y="0"/>
                  </a:moveTo>
                  <a:lnTo>
                    <a:pt x="572084" y="0"/>
                  </a:lnTo>
                </a:path>
                <a:path w="760095" h="6985">
                  <a:moveTo>
                    <a:pt x="572084" y="0"/>
                  </a:moveTo>
                  <a:lnTo>
                    <a:pt x="575507" y="0"/>
                  </a:lnTo>
                </a:path>
                <a:path w="760095" h="6985">
                  <a:moveTo>
                    <a:pt x="575507" y="0"/>
                  </a:moveTo>
                  <a:lnTo>
                    <a:pt x="578931" y="0"/>
                  </a:lnTo>
                </a:path>
                <a:path w="760095" h="6985">
                  <a:moveTo>
                    <a:pt x="578931" y="0"/>
                  </a:moveTo>
                  <a:lnTo>
                    <a:pt x="582354" y="0"/>
                  </a:lnTo>
                </a:path>
                <a:path w="760095" h="6985">
                  <a:moveTo>
                    <a:pt x="582354" y="0"/>
                  </a:moveTo>
                  <a:lnTo>
                    <a:pt x="585778" y="0"/>
                  </a:lnTo>
                </a:path>
                <a:path w="760095" h="6985">
                  <a:moveTo>
                    <a:pt x="585778" y="0"/>
                  </a:moveTo>
                  <a:lnTo>
                    <a:pt x="589201" y="0"/>
                  </a:lnTo>
                </a:path>
                <a:path w="760095" h="6985">
                  <a:moveTo>
                    <a:pt x="589201" y="0"/>
                  </a:moveTo>
                  <a:lnTo>
                    <a:pt x="592625" y="0"/>
                  </a:lnTo>
                </a:path>
                <a:path w="760095" h="6985">
                  <a:moveTo>
                    <a:pt x="592625" y="0"/>
                  </a:moveTo>
                  <a:lnTo>
                    <a:pt x="596048" y="0"/>
                  </a:lnTo>
                </a:path>
                <a:path w="760095" h="6985">
                  <a:moveTo>
                    <a:pt x="596048" y="0"/>
                  </a:moveTo>
                  <a:lnTo>
                    <a:pt x="599472" y="0"/>
                  </a:lnTo>
                </a:path>
                <a:path w="760095" h="6985">
                  <a:moveTo>
                    <a:pt x="599472" y="0"/>
                  </a:moveTo>
                  <a:lnTo>
                    <a:pt x="602895" y="0"/>
                  </a:lnTo>
                </a:path>
                <a:path w="760095" h="6985">
                  <a:moveTo>
                    <a:pt x="602895" y="0"/>
                  </a:moveTo>
                  <a:lnTo>
                    <a:pt x="606319" y="0"/>
                  </a:lnTo>
                </a:path>
                <a:path w="760095" h="6985">
                  <a:moveTo>
                    <a:pt x="606319" y="0"/>
                  </a:moveTo>
                  <a:lnTo>
                    <a:pt x="609742" y="0"/>
                  </a:lnTo>
                </a:path>
                <a:path w="760095" h="6985">
                  <a:moveTo>
                    <a:pt x="609742" y="0"/>
                  </a:moveTo>
                  <a:lnTo>
                    <a:pt x="613166" y="0"/>
                  </a:lnTo>
                </a:path>
                <a:path w="760095" h="6985">
                  <a:moveTo>
                    <a:pt x="613166" y="0"/>
                  </a:moveTo>
                  <a:lnTo>
                    <a:pt x="616589" y="0"/>
                  </a:lnTo>
                </a:path>
                <a:path w="760095" h="6985">
                  <a:moveTo>
                    <a:pt x="616589" y="0"/>
                  </a:moveTo>
                  <a:lnTo>
                    <a:pt x="620013" y="0"/>
                  </a:lnTo>
                </a:path>
                <a:path w="760095" h="6985">
                  <a:moveTo>
                    <a:pt x="620013" y="0"/>
                  </a:moveTo>
                  <a:lnTo>
                    <a:pt x="623436" y="0"/>
                  </a:lnTo>
                </a:path>
                <a:path w="760095" h="6985">
                  <a:moveTo>
                    <a:pt x="623436" y="0"/>
                  </a:moveTo>
                  <a:lnTo>
                    <a:pt x="626860" y="0"/>
                  </a:lnTo>
                </a:path>
                <a:path w="760095" h="6985">
                  <a:moveTo>
                    <a:pt x="626860" y="0"/>
                  </a:moveTo>
                  <a:lnTo>
                    <a:pt x="630463" y="0"/>
                  </a:lnTo>
                </a:path>
                <a:path w="760095" h="6985">
                  <a:moveTo>
                    <a:pt x="630463" y="0"/>
                  </a:moveTo>
                  <a:lnTo>
                    <a:pt x="633887" y="0"/>
                  </a:lnTo>
                </a:path>
                <a:path w="760095" h="6985">
                  <a:moveTo>
                    <a:pt x="633887" y="0"/>
                  </a:moveTo>
                  <a:lnTo>
                    <a:pt x="637310" y="0"/>
                  </a:lnTo>
                </a:path>
                <a:path w="760095" h="6985">
                  <a:moveTo>
                    <a:pt x="637310" y="0"/>
                  </a:moveTo>
                  <a:lnTo>
                    <a:pt x="640734" y="0"/>
                  </a:lnTo>
                </a:path>
                <a:path w="760095" h="6985">
                  <a:moveTo>
                    <a:pt x="640734" y="0"/>
                  </a:moveTo>
                  <a:lnTo>
                    <a:pt x="644157" y="0"/>
                  </a:lnTo>
                </a:path>
                <a:path w="760095" h="6985">
                  <a:moveTo>
                    <a:pt x="644157" y="0"/>
                  </a:moveTo>
                  <a:lnTo>
                    <a:pt x="647581" y="0"/>
                  </a:lnTo>
                </a:path>
                <a:path w="760095" h="6985">
                  <a:moveTo>
                    <a:pt x="647581" y="0"/>
                  </a:moveTo>
                  <a:lnTo>
                    <a:pt x="651004" y="0"/>
                  </a:lnTo>
                </a:path>
                <a:path w="760095" h="6985">
                  <a:moveTo>
                    <a:pt x="651004" y="0"/>
                  </a:moveTo>
                  <a:lnTo>
                    <a:pt x="654428" y="0"/>
                  </a:lnTo>
                </a:path>
                <a:path w="760095" h="6985">
                  <a:moveTo>
                    <a:pt x="654428" y="0"/>
                  </a:moveTo>
                  <a:lnTo>
                    <a:pt x="657851" y="0"/>
                  </a:lnTo>
                </a:path>
                <a:path w="760095" h="6985">
                  <a:moveTo>
                    <a:pt x="657851" y="0"/>
                  </a:moveTo>
                  <a:lnTo>
                    <a:pt x="661275" y="0"/>
                  </a:lnTo>
                </a:path>
                <a:path w="760095" h="6985">
                  <a:moveTo>
                    <a:pt x="661275" y="0"/>
                  </a:moveTo>
                  <a:lnTo>
                    <a:pt x="664698" y="0"/>
                  </a:lnTo>
                </a:path>
                <a:path w="760095" h="6985">
                  <a:moveTo>
                    <a:pt x="664698" y="0"/>
                  </a:moveTo>
                  <a:lnTo>
                    <a:pt x="668122" y="0"/>
                  </a:lnTo>
                </a:path>
                <a:path w="760095" h="6985">
                  <a:moveTo>
                    <a:pt x="668122" y="0"/>
                  </a:moveTo>
                  <a:lnTo>
                    <a:pt x="671545" y="0"/>
                  </a:lnTo>
                </a:path>
                <a:path w="760095" h="6985">
                  <a:moveTo>
                    <a:pt x="671545" y="0"/>
                  </a:moveTo>
                  <a:lnTo>
                    <a:pt x="674969" y="0"/>
                  </a:lnTo>
                </a:path>
                <a:path w="760095" h="6985">
                  <a:moveTo>
                    <a:pt x="674969" y="0"/>
                  </a:moveTo>
                  <a:lnTo>
                    <a:pt x="678392" y="0"/>
                  </a:lnTo>
                </a:path>
                <a:path w="760095" h="6985">
                  <a:moveTo>
                    <a:pt x="678392" y="0"/>
                  </a:moveTo>
                  <a:lnTo>
                    <a:pt x="681816" y="0"/>
                  </a:lnTo>
                </a:path>
                <a:path w="760095" h="6985">
                  <a:moveTo>
                    <a:pt x="681816" y="0"/>
                  </a:moveTo>
                  <a:lnTo>
                    <a:pt x="685239" y="0"/>
                  </a:lnTo>
                </a:path>
                <a:path w="760095" h="6985">
                  <a:moveTo>
                    <a:pt x="685239" y="0"/>
                  </a:moveTo>
                  <a:lnTo>
                    <a:pt x="688663" y="0"/>
                  </a:lnTo>
                </a:path>
                <a:path w="760095" h="6985">
                  <a:moveTo>
                    <a:pt x="688663" y="0"/>
                  </a:moveTo>
                  <a:lnTo>
                    <a:pt x="692086" y="0"/>
                  </a:lnTo>
                </a:path>
                <a:path w="760095" h="6985">
                  <a:moveTo>
                    <a:pt x="692086" y="0"/>
                  </a:moveTo>
                  <a:lnTo>
                    <a:pt x="695510" y="0"/>
                  </a:lnTo>
                </a:path>
                <a:path w="760095" h="6985">
                  <a:moveTo>
                    <a:pt x="695510" y="0"/>
                  </a:moveTo>
                  <a:lnTo>
                    <a:pt x="698933" y="0"/>
                  </a:lnTo>
                </a:path>
                <a:path w="760095" h="6985">
                  <a:moveTo>
                    <a:pt x="698933" y="0"/>
                  </a:moveTo>
                  <a:lnTo>
                    <a:pt x="702357" y="0"/>
                  </a:lnTo>
                </a:path>
                <a:path w="760095" h="6985">
                  <a:moveTo>
                    <a:pt x="702357" y="0"/>
                  </a:moveTo>
                  <a:lnTo>
                    <a:pt x="705780" y="0"/>
                  </a:lnTo>
                </a:path>
                <a:path w="760095" h="6985">
                  <a:moveTo>
                    <a:pt x="705780" y="0"/>
                  </a:moveTo>
                  <a:lnTo>
                    <a:pt x="709204" y="0"/>
                  </a:lnTo>
                </a:path>
                <a:path w="760095" h="6985">
                  <a:moveTo>
                    <a:pt x="709204" y="0"/>
                  </a:moveTo>
                  <a:lnTo>
                    <a:pt x="712627" y="0"/>
                  </a:lnTo>
                </a:path>
                <a:path w="760095" h="6985">
                  <a:moveTo>
                    <a:pt x="712627" y="0"/>
                  </a:moveTo>
                  <a:lnTo>
                    <a:pt x="716051" y="0"/>
                  </a:lnTo>
                </a:path>
                <a:path w="760095" h="6985">
                  <a:moveTo>
                    <a:pt x="716051" y="0"/>
                  </a:moveTo>
                  <a:lnTo>
                    <a:pt x="719474" y="0"/>
                  </a:lnTo>
                </a:path>
                <a:path w="760095" h="6985">
                  <a:moveTo>
                    <a:pt x="719474" y="0"/>
                  </a:moveTo>
                  <a:lnTo>
                    <a:pt x="722898" y="0"/>
                  </a:lnTo>
                </a:path>
                <a:path w="760095" h="6985">
                  <a:moveTo>
                    <a:pt x="722898" y="0"/>
                  </a:moveTo>
                  <a:lnTo>
                    <a:pt x="726321" y="0"/>
                  </a:lnTo>
                </a:path>
                <a:path w="760095" h="6985">
                  <a:moveTo>
                    <a:pt x="726321" y="0"/>
                  </a:moveTo>
                  <a:lnTo>
                    <a:pt x="729745" y="0"/>
                  </a:lnTo>
                </a:path>
                <a:path w="760095" h="6985">
                  <a:moveTo>
                    <a:pt x="729745" y="0"/>
                  </a:moveTo>
                  <a:lnTo>
                    <a:pt x="733168" y="0"/>
                  </a:lnTo>
                </a:path>
                <a:path w="760095" h="6985">
                  <a:moveTo>
                    <a:pt x="733168" y="0"/>
                  </a:moveTo>
                  <a:lnTo>
                    <a:pt x="736592" y="0"/>
                  </a:lnTo>
                </a:path>
                <a:path w="760095" h="6985">
                  <a:moveTo>
                    <a:pt x="736592" y="0"/>
                  </a:moveTo>
                  <a:lnTo>
                    <a:pt x="740015" y="0"/>
                  </a:lnTo>
                </a:path>
                <a:path w="760095" h="6985">
                  <a:moveTo>
                    <a:pt x="740015" y="0"/>
                  </a:moveTo>
                  <a:lnTo>
                    <a:pt x="743439" y="0"/>
                  </a:lnTo>
                </a:path>
                <a:path w="760095" h="6985">
                  <a:moveTo>
                    <a:pt x="743439" y="0"/>
                  </a:moveTo>
                  <a:lnTo>
                    <a:pt x="746862" y="0"/>
                  </a:lnTo>
                </a:path>
                <a:path w="760095" h="6985">
                  <a:moveTo>
                    <a:pt x="746862" y="0"/>
                  </a:moveTo>
                  <a:lnTo>
                    <a:pt x="750286" y="0"/>
                  </a:lnTo>
                </a:path>
                <a:path w="760095" h="6985">
                  <a:moveTo>
                    <a:pt x="750286" y="0"/>
                  </a:moveTo>
                  <a:lnTo>
                    <a:pt x="753709" y="0"/>
                  </a:lnTo>
                </a:path>
                <a:path w="760095" h="6985">
                  <a:moveTo>
                    <a:pt x="753709" y="0"/>
                  </a:moveTo>
                  <a:lnTo>
                    <a:pt x="757133" y="0"/>
                  </a:lnTo>
                </a:path>
                <a:path w="760095" h="6985">
                  <a:moveTo>
                    <a:pt x="757133" y="0"/>
                  </a:moveTo>
                  <a:lnTo>
                    <a:pt x="759475" y="0"/>
                  </a:lnTo>
                </a:path>
                <a:path w="760095" h="6985">
                  <a:moveTo>
                    <a:pt x="126669" y="0"/>
                  </a:moveTo>
                  <a:lnTo>
                    <a:pt x="126669" y="6669"/>
                  </a:lnTo>
                </a:path>
                <a:path w="760095" h="6985">
                  <a:moveTo>
                    <a:pt x="379647" y="0"/>
                  </a:moveTo>
                  <a:lnTo>
                    <a:pt x="379647" y="6669"/>
                  </a:lnTo>
                </a:path>
                <a:path w="760095" h="6985">
                  <a:moveTo>
                    <a:pt x="632806" y="0"/>
                  </a:moveTo>
                  <a:lnTo>
                    <a:pt x="632806" y="6669"/>
                  </a:lnTo>
                </a:path>
              </a:pathLst>
            </a:custGeom>
            <a:ln w="3422">
              <a:solidFill>
                <a:srgbClr val="000000"/>
              </a:solidFill>
            </a:ln>
          </p:spPr>
          <p:txBody>
            <a:bodyPr wrap="square" lIns="0" tIns="0" rIns="0" bIns="0" rtlCol="0"/>
            <a:lstStyle/>
            <a:p>
              <a:endParaRPr/>
            </a:p>
          </p:txBody>
        </p:sp>
      </p:grpSp>
      <p:sp>
        <p:nvSpPr>
          <p:cNvPr id="747" name="object 747"/>
          <p:cNvSpPr txBox="1"/>
          <p:nvPr/>
        </p:nvSpPr>
        <p:spPr>
          <a:xfrm>
            <a:off x="6619302" y="6221367"/>
            <a:ext cx="63754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tabLst>
                <a:tab pos="265430" algn="l"/>
                <a:tab pos="531495" algn="l"/>
              </a:tabLst>
            </a:pPr>
            <a:r>
              <a:rPr sz="100" b="1" dirty="0">
                <a:latin typeface="Arial"/>
                <a:cs typeface="Arial"/>
              </a:rPr>
              <a:t>siRNA-</a:t>
            </a:r>
            <a:r>
              <a:rPr sz="100" b="1" spc="-10" dirty="0">
                <a:latin typeface="Arial"/>
                <a:cs typeface="Arial"/>
              </a:rPr>
              <a:t>Nec4#1</a:t>
            </a:r>
            <a:r>
              <a:rPr sz="100" b="1" dirty="0">
                <a:latin typeface="Arial"/>
                <a:cs typeface="Arial"/>
              </a:rPr>
              <a:t>	siRNA-</a:t>
            </a:r>
            <a:r>
              <a:rPr sz="100" b="1" spc="-10" dirty="0">
                <a:latin typeface="Arial"/>
                <a:cs typeface="Arial"/>
              </a:rPr>
              <a:t>Nec4#2</a:t>
            </a:r>
            <a:r>
              <a:rPr sz="100" b="1" dirty="0">
                <a:latin typeface="Arial"/>
                <a:cs typeface="Arial"/>
              </a:rPr>
              <a:t>	siRNA-</a:t>
            </a:r>
            <a:r>
              <a:rPr sz="100" b="1" spc="-20" dirty="0">
                <a:latin typeface="Arial"/>
                <a:cs typeface="Arial"/>
              </a:rPr>
              <a:t>Cntr</a:t>
            </a:r>
            <a:endParaRPr sz="100">
              <a:latin typeface="Arial"/>
              <a:cs typeface="Arial"/>
            </a:endParaRPr>
          </a:p>
        </p:txBody>
      </p:sp>
      <p:sp>
        <p:nvSpPr>
          <p:cNvPr id="748" name="object 748"/>
          <p:cNvSpPr/>
          <p:nvPr/>
        </p:nvSpPr>
        <p:spPr>
          <a:xfrm>
            <a:off x="6557946" y="5820765"/>
            <a:ext cx="6985" cy="407670"/>
          </a:xfrm>
          <a:custGeom>
            <a:avLst/>
            <a:gdLst/>
            <a:ahLst/>
            <a:cxnLst/>
            <a:rect l="l" t="t" r="r" b="b"/>
            <a:pathLst>
              <a:path w="6984" h="407670">
                <a:moveTo>
                  <a:pt x="6666" y="407380"/>
                </a:moveTo>
                <a:lnTo>
                  <a:pt x="6666" y="403955"/>
                </a:lnTo>
              </a:path>
              <a:path w="6984" h="407670">
                <a:moveTo>
                  <a:pt x="6666" y="403955"/>
                </a:moveTo>
                <a:lnTo>
                  <a:pt x="6666" y="400530"/>
                </a:lnTo>
              </a:path>
              <a:path w="6984" h="407670">
                <a:moveTo>
                  <a:pt x="6666" y="400530"/>
                </a:moveTo>
                <a:lnTo>
                  <a:pt x="6666" y="397105"/>
                </a:lnTo>
              </a:path>
              <a:path w="6984" h="407670">
                <a:moveTo>
                  <a:pt x="6666" y="397105"/>
                </a:moveTo>
                <a:lnTo>
                  <a:pt x="6666" y="393680"/>
                </a:lnTo>
              </a:path>
              <a:path w="6984" h="407670">
                <a:moveTo>
                  <a:pt x="6666" y="393680"/>
                </a:moveTo>
                <a:lnTo>
                  <a:pt x="6666" y="390256"/>
                </a:lnTo>
              </a:path>
              <a:path w="6984" h="407670">
                <a:moveTo>
                  <a:pt x="6666" y="390256"/>
                </a:moveTo>
                <a:lnTo>
                  <a:pt x="6666" y="386831"/>
                </a:lnTo>
              </a:path>
              <a:path w="6984" h="407670">
                <a:moveTo>
                  <a:pt x="6666" y="386831"/>
                </a:moveTo>
                <a:lnTo>
                  <a:pt x="6666" y="383406"/>
                </a:lnTo>
              </a:path>
              <a:path w="6984" h="407670">
                <a:moveTo>
                  <a:pt x="6666" y="383406"/>
                </a:moveTo>
                <a:lnTo>
                  <a:pt x="6666" y="379981"/>
                </a:lnTo>
              </a:path>
              <a:path w="6984" h="407670">
                <a:moveTo>
                  <a:pt x="6666" y="379981"/>
                </a:moveTo>
                <a:lnTo>
                  <a:pt x="6666" y="376556"/>
                </a:lnTo>
              </a:path>
              <a:path w="6984" h="407670">
                <a:moveTo>
                  <a:pt x="6666" y="376556"/>
                </a:moveTo>
                <a:lnTo>
                  <a:pt x="6666" y="373131"/>
                </a:lnTo>
              </a:path>
              <a:path w="6984" h="407670">
                <a:moveTo>
                  <a:pt x="6666" y="373131"/>
                </a:moveTo>
                <a:lnTo>
                  <a:pt x="6666" y="369706"/>
                </a:lnTo>
              </a:path>
              <a:path w="6984" h="407670">
                <a:moveTo>
                  <a:pt x="6666" y="369706"/>
                </a:moveTo>
                <a:lnTo>
                  <a:pt x="6666" y="366281"/>
                </a:lnTo>
              </a:path>
              <a:path w="6984" h="407670">
                <a:moveTo>
                  <a:pt x="6666" y="366281"/>
                </a:moveTo>
                <a:lnTo>
                  <a:pt x="6666" y="362856"/>
                </a:lnTo>
              </a:path>
              <a:path w="6984" h="407670">
                <a:moveTo>
                  <a:pt x="6666" y="362856"/>
                </a:moveTo>
                <a:lnTo>
                  <a:pt x="6666" y="359432"/>
                </a:lnTo>
              </a:path>
              <a:path w="6984" h="407670">
                <a:moveTo>
                  <a:pt x="6666" y="359432"/>
                </a:moveTo>
                <a:lnTo>
                  <a:pt x="6666" y="356007"/>
                </a:lnTo>
              </a:path>
              <a:path w="6984" h="407670">
                <a:moveTo>
                  <a:pt x="6666" y="356007"/>
                </a:moveTo>
                <a:lnTo>
                  <a:pt x="6666" y="352582"/>
                </a:lnTo>
              </a:path>
              <a:path w="6984" h="407670">
                <a:moveTo>
                  <a:pt x="6666" y="352582"/>
                </a:moveTo>
                <a:lnTo>
                  <a:pt x="6666" y="349157"/>
                </a:lnTo>
              </a:path>
              <a:path w="6984" h="407670">
                <a:moveTo>
                  <a:pt x="6666" y="349157"/>
                </a:moveTo>
                <a:lnTo>
                  <a:pt x="6666" y="345732"/>
                </a:lnTo>
              </a:path>
              <a:path w="6984" h="407670">
                <a:moveTo>
                  <a:pt x="6666" y="345732"/>
                </a:moveTo>
                <a:lnTo>
                  <a:pt x="6666" y="342307"/>
                </a:lnTo>
              </a:path>
              <a:path w="6984" h="407670">
                <a:moveTo>
                  <a:pt x="6666" y="342307"/>
                </a:moveTo>
                <a:lnTo>
                  <a:pt x="6666" y="338882"/>
                </a:lnTo>
              </a:path>
              <a:path w="6984" h="407670">
                <a:moveTo>
                  <a:pt x="6666" y="338882"/>
                </a:moveTo>
                <a:lnTo>
                  <a:pt x="6666" y="335457"/>
                </a:lnTo>
              </a:path>
              <a:path w="6984" h="407670">
                <a:moveTo>
                  <a:pt x="6666" y="335457"/>
                </a:moveTo>
                <a:lnTo>
                  <a:pt x="6666" y="332033"/>
                </a:lnTo>
              </a:path>
              <a:path w="6984" h="407670">
                <a:moveTo>
                  <a:pt x="6666" y="332033"/>
                </a:moveTo>
                <a:lnTo>
                  <a:pt x="6666" y="328608"/>
                </a:lnTo>
              </a:path>
              <a:path w="6984" h="407670">
                <a:moveTo>
                  <a:pt x="6666" y="328608"/>
                </a:moveTo>
                <a:lnTo>
                  <a:pt x="6666" y="325183"/>
                </a:lnTo>
              </a:path>
              <a:path w="6984" h="407670">
                <a:moveTo>
                  <a:pt x="6666" y="325183"/>
                </a:moveTo>
                <a:lnTo>
                  <a:pt x="6666" y="321758"/>
                </a:lnTo>
              </a:path>
              <a:path w="6984" h="407670">
                <a:moveTo>
                  <a:pt x="6666" y="321758"/>
                </a:moveTo>
                <a:lnTo>
                  <a:pt x="6666" y="318333"/>
                </a:lnTo>
              </a:path>
              <a:path w="6984" h="407670">
                <a:moveTo>
                  <a:pt x="6666" y="318333"/>
                </a:moveTo>
                <a:lnTo>
                  <a:pt x="6666" y="314908"/>
                </a:lnTo>
              </a:path>
              <a:path w="6984" h="407670">
                <a:moveTo>
                  <a:pt x="6666" y="314908"/>
                </a:moveTo>
                <a:lnTo>
                  <a:pt x="6666" y="311483"/>
                </a:lnTo>
              </a:path>
              <a:path w="6984" h="407670">
                <a:moveTo>
                  <a:pt x="6666" y="311483"/>
                </a:moveTo>
                <a:lnTo>
                  <a:pt x="6666" y="308058"/>
                </a:lnTo>
              </a:path>
              <a:path w="6984" h="407670">
                <a:moveTo>
                  <a:pt x="6666" y="308058"/>
                </a:moveTo>
                <a:lnTo>
                  <a:pt x="6666" y="304634"/>
                </a:lnTo>
              </a:path>
              <a:path w="6984" h="407670">
                <a:moveTo>
                  <a:pt x="6666" y="304634"/>
                </a:moveTo>
                <a:lnTo>
                  <a:pt x="6666" y="301209"/>
                </a:lnTo>
              </a:path>
              <a:path w="6984" h="407670">
                <a:moveTo>
                  <a:pt x="6666" y="301209"/>
                </a:moveTo>
                <a:lnTo>
                  <a:pt x="6666" y="297784"/>
                </a:lnTo>
              </a:path>
              <a:path w="6984" h="407670">
                <a:moveTo>
                  <a:pt x="6666" y="297784"/>
                </a:moveTo>
                <a:lnTo>
                  <a:pt x="6666" y="294359"/>
                </a:lnTo>
              </a:path>
              <a:path w="6984" h="407670">
                <a:moveTo>
                  <a:pt x="6666" y="294359"/>
                </a:moveTo>
                <a:lnTo>
                  <a:pt x="6666" y="290934"/>
                </a:lnTo>
              </a:path>
              <a:path w="6984" h="407670">
                <a:moveTo>
                  <a:pt x="6666" y="290934"/>
                </a:moveTo>
                <a:lnTo>
                  <a:pt x="6666" y="287509"/>
                </a:lnTo>
              </a:path>
              <a:path w="6984" h="407670">
                <a:moveTo>
                  <a:pt x="6666" y="287509"/>
                </a:moveTo>
                <a:lnTo>
                  <a:pt x="6666" y="284084"/>
                </a:lnTo>
              </a:path>
              <a:path w="6984" h="407670">
                <a:moveTo>
                  <a:pt x="6666" y="284084"/>
                </a:moveTo>
                <a:lnTo>
                  <a:pt x="6666" y="280659"/>
                </a:lnTo>
              </a:path>
              <a:path w="6984" h="407670">
                <a:moveTo>
                  <a:pt x="6666" y="280659"/>
                </a:moveTo>
                <a:lnTo>
                  <a:pt x="6666" y="277234"/>
                </a:lnTo>
              </a:path>
              <a:path w="6984" h="407670">
                <a:moveTo>
                  <a:pt x="6666" y="277234"/>
                </a:moveTo>
                <a:lnTo>
                  <a:pt x="6666" y="273810"/>
                </a:lnTo>
              </a:path>
              <a:path w="6984" h="407670">
                <a:moveTo>
                  <a:pt x="6666" y="273810"/>
                </a:moveTo>
                <a:lnTo>
                  <a:pt x="6666" y="270385"/>
                </a:lnTo>
              </a:path>
              <a:path w="6984" h="407670">
                <a:moveTo>
                  <a:pt x="6666" y="270385"/>
                </a:moveTo>
                <a:lnTo>
                  <a:pt x="6666" y="266960"/>
                </a:lnTo>
              </a:path>
              <a:path w="6984" h="407670">
                <a:moveTo>
                  <a:pt x="6666" y="266960"/>
                </a:moveTo>
                <a:lnTo>
                  <a:pt x="6666" y="263535"/>
                </a:lnTo>
              </a:path>
              <a:path w="6984" h="407670">
                <a:moveTo>
                  <a:pt x="6666" y="263535"/>
                </a:moveTo>
                <a:lnTo>
                  <a:pt x="6666" y="260110"/>
                </a:lnTo>
              </a:path>
              <a:path w="6984" h="407670">
                <a:moveTo>
                  <a:pt x="6666" y="260110"/>
                </a:moveTo>
                <a:lnTo>
                  <a:pt x="6666" y="256685"/>
                </a:lnTo>
              </a:path>
              <a:path w="6984" h="407670">
                <a:moveTo>
                  <a:pt x="6666" y="256685"/>
                </a:moveTo>
                <a:lnTo>
                  <a:pt x="6666" y="253260"/>
                </a:lnTo>
              </a:path>
              <a:path w="6984" h="407670">
                <a:moveTo>
                  <a:pt x="6666" y="253260"/>
                </a:moveTo>
                <a:lnTo>
                  <a:pt x="6666" y="249655"/>
                </a:lnTo>
              </a:path>
              <a:path w="6984" h="407670">
                <a:moveTo>
                  <a:pt x="6666" y="249655"/>
                </a:moveTo>
                <a:lnTo>
                  <a:pt x="6666" y="246230"/>
                </a:lnTo>
              </a:path>
              <a:path w="6984" h="407670">
                <a:moveTo>
                  <a:pt x="6666" y="246230"/>
                </a:moveTo>
                <a:lnTo>
                  <a:pt x="6666" y="242805"/>
                </a:lnTo>
              </a:path>
              <a:path w="6984" h="407670">
                <a:moveTo>
                  <a:pt x="6666" y="242805"/>
                </a:moveTo>
                <a:lnTo>
                  <a:pt x="6666" y="239381"/>
                </a:lnTo>
              </a:path>
              <a:path w="6984" h="407670">
                <a:moveTo>
                  <a:pt x="6666" y="239381"/>
                </a:moveTo>
                <a:lnTo>
                  <a:pt x="6666" y="235956"/>
                </a:lnTo>
              </a:path>
              <a:path w="6984" h="407670">
                <a:moveTo>
                  <a:pt x="6666" y="235956"/>
                </a:moveTo>
                <a:lnTo>
                  <a:pt x="6666" y="232531"/>
                </a:lnTo>
              </a:path>
              <a:path w="6984" h="407670">
                <a:moveTo>
                  <a:pt x="6666" y="232531"/>
                </a:moveTo>
                <a:lnTo>
                  <a:pt x="6666" y="229106"/>
                </a:lnTo>
              </a:path>
              <a:path w="6984" h="407670">
                <a:moveTo>
                  <a:pt x="6666" y="229106"/>
                </a:moveTo>
                <a:lnTo>
                  <a:pt x="6666" y="225681"/>
                </a:lnTo>
              </a:path>
              <a:path w="6984" h="407670">
                <a:moveTo>
                  <a:pt x="6666" y="225681"/>
                </a:moveTo>
                <a:lnTo>
                  <a:pt x="6666" y="222256"/>
                </a:lnTo>
              </a:path>
              <a:path w="6984" h="407670">
                <a:moveTo>
                  <a:pt x="6666" y="222256"/>
                </a:moveTo>
                <a:lnTo>
                  <a:pt x="6666" y="218831"/>
                </a:lnTo>
              </a:path>
              <a:path w="6984" h="407670">
                <a:moveTo>
                  <a:pt x="6666" y="218831"/>
                </a:moveTo>
                <a:lnTo>
                  <a:pt x="6666" y="215406"/>
                </a:lnTo>
              </a:path>
              <a:path w="6984" h="407670">
                <a:moveTo>
                  <a:pt x="6666" y="215406"/>
                </a:moveTo>
                <a:lnTo>
                  <a:pt x="6666" y="211982"/>
                </a:lnTo>
              </a:path>
              <a:path w="6984" h="407670">
                <a:moveTo>
                  <a:pt x="6666" y="211982"/>
                </a:moveTo>
                <a:lnTo>
                  <a:pt x="6666" y="208557"/>
                </a:lnTo>
              </a:path>
              <a:path w="6984" h="407670">
                <a:moveTo>
                  <a:pt x="6666" y="208557"/>
                </a:moveTo>
                <a:lnTo>
                  <a:pt x="6666" y="205132"/>
                </a:lnTo>
              </a:path>
              <a:path w="6984" h="407670">
                <a:moveTo>
                  <a:pt x="6666" y="205132"/>
                </a:moveTo>
                <a:lnTo>
                  <a:pt x="6666" y="201707"/>
                </a:lnTo>
              </a:path>
              <a:path w="6984" h="407670">
                <a:moveTo>
                  <a:pt x="6666" y="201707"/>
                </a:moveTo>
                <a:lnTo>
                  <a:pt x="6666" y="198282"/>
                </a:lnTo>
              </a:path>
              <a:path w="6984" h="407670">
                <a:moveTo>
                  <a:pt x="6666" y="198282"/>
                </a:moveTo>
                <a:lnTo>
                  <a:pt x="6666" y="194857"/>
                </a:lnTo>
              </a:path>
              <a:path w="6984" h="407670">
                <a:moveTo>
                  <a:pt x="6666" y="194857"/>
                </a:moveTo>
                <a:lnTo>
                  <a:pt x="6666" y="191432"/>
                </a:lnTo>
              </a:path>
              <a:path w="6984" h="407670">
                <a:moveTo>
                  <a:pt x="6666" y="191432"/>
                </a:moveTo>
                <a:lnTo>
                  <a:pt x="6666" y="188007"/>
                </a:lnTo>
              </a:path>
              <a:path w="6984" h="407670">
                <a:moveTo>
                  <a:pt x="6666" y="188007"/>
                </a:moveTo>
                <a:lnTo>
                  <a:pt x="6666" y="184582"/>
                </a:lnTo>
              </a:path>
              <a:path w="6984" h="407670">
                <a:moveTo>
                  <a:pt x="6666" y="184582"/>
                </a:moveTo>
                <a:lnTo>
                  <a:pt x="6666" y="181158"/>
                </a:lnTo>
              </a:path>
              <a:path w="6984" h="407670">
                <a:moveTo>
                  <a:pt x="6666" y="181158"/>
                </a:moveTo>
                <a:lnTo>
                  <a:pt x="6666" y="177733"/>
                </a:lnTo>
              </a:path>
              <a:path w="6984" h="407670">
                <a:moveTo>
                  <a:pt x="6666" y="177733"/>
                </a:moveTo>
                <a:lnTo>
                  <a:pt x="6666" y="174308"/>
                </a:lnTo>
              </a:path>
              <a:path w="6984" h="407670">
                <a:moveTo>
                  <a:pt x="6666" y="174308"/>
                </a:moveTo>
                <a:lnTo>
                  <a:pt x="6666" y="170883"/>
                </a:lnTo>
              </a:path>
              <a:path w="6984" h="407670">
                <a:moveTo>
                  <a:pt x="6666" y="170883"/>
                </a:moveTo>
                <a:lnTo>
                  <a:pt x="6666" y="167458"/>
                </a:lnTo>
              </a:path>
              <a:path w="6984" h="407670">
                <a:moveTo>
                  <a:pt x="6666" y="167458"/>
                </a:moveTo>
                <a:lnTo>
                  <a:pt x="6666" y="164033"/>
                </a:lnTo>
              </a:path>
              <a:path w="6984" h="407670">
                <a:moveTo>
                  <a:pt x="6666" y="164033"/>
                </a:moveTo>
                <a:lnTo>
                  <a:pt x="6666" y="160608"/>
                </a:lnTo>
              </a:path>
              <a:path w="6984" h="407670">
                <a:moveTo>
                  <a:pt x="6666" y="160608"/>
                </a:moveTo>
                <a:lnTo>
                  <a:pt x="6666" y="157183"/>
                </a:lnTo>
              </a:path>
              <a:path w="6984" h="407670">
                <a:moveTo>
                  <a:pt x="6666" y="157183"/>
                </a:moveTo>
                <a:lnTo>
                  <a:pt x="6666" y="153759"/>
                </a:lnTo>
              </a:path>
              <a:path w="6984" h="407670">
                <a:moveTo>
                  <a:pt x="6666" y="153759"/>
                </a:moveTo>
                <a:lnTo>
                  <a:pt x="6666" y="150334"/>
                </a:lnTo>
              </a:path>
              <a:path w="6984" h="407670">
                <a:moveTo>
                  <a:pt x="6666" y="150334"/>
                </a:moveTo>
                <a:lnTo>
                  <a:pt x="6666" y="146909"/>
                </a:lnTo>
              </a:path>
              <a:path w="6984" h="407670">
                <a:moveTo>
                  <a:pt x="6666" y="146909"/>
                </a:moveTo>
                <a:lnTo>
                  <a:pt x="6666" y="143484"/>
                </a:lnTo>
              </a:path>
              <a:path w="6984" h="407670">
                <a:moveTo>
                  <a:pt x="6666" y="143484"/>
                </a:moveTo>
                <a:lnTo>
                  <a:pt x="6666" y="140059"/>
                </a:lnTo>
              </a:path>
              <a:path w="6984" h="407670">
                <a:moveTo>
                  <a:pt x="6666" y="140059"/>
                </a:moveTo>
                <a:lnTo>
                  <a:pt x="6666" y="136634"/>
                </a:lnTo>
              </a:path>
              <a:path w="6984" h="407670">
                <a:moveTo>
                  <a:pt x="6666" y="136634"/>
                </a:moveTo>
                <a:lnTo>
                  <a:pt x="6666" y="133209"/>
                </a:lnTo>
              </a:path>
              <a:path w="6984" h="407670">
                <a:moveTo>
                  <a:pt x="6666" y="133209"/>
                </a:moveTo>
                <a:lnTo>
                  <a:pt x="6666" y="129784"/>
                </a:lnTo>
              </a:path>
              <a:path w="6984" h="407670">
                <a:moveTo>
                  <a:pt x="6666" y="129784"/>
                </a:moveTo>
                <a:lnTo>
                  <a:pt x="6666" y="126360"/>
                </a:lnTo>
              </a:path>
              <a:path w="6984" h="407670">
                <a:moveTo>
                  <a:pt x="6666" y="126360"/>
                </a:moveTo>
                <a:lnTo>
                  <a:pt x="6666" y="122935"/>
                </a:lnTo>
              </a:path>
              <a:path w="6984" h="407670">
                <a:moveTo>
                  <a:pt x="6666" y="122935"/>
                </a:moveTo>
                <a:lnTo>
                  <a:pt x="6666" y="119510"/>
                </a:lnTo>
              </a:path>
              <a:path w="6984" h="407670">
                <a:moveTo>
                  <a:pt x="6666" y="119510"/>
                </a:moveTo>
                <a:lnTo>
                  <a:pt x="6666" y="116085"/>
                </a:lnTo>
              </a:path>
              <a:path w="6984" h="407670">
                <a:moveTo>
                  <a:pt x="6666" y="116085"/>
                </a:moveTo>
                <a:lnTo>
                  <a:pt x="6666" y="112660"/>
                </a:lnTo>
              </a:path>
              <a:path w="6984" h="407670">
                <a:moveTo>
                  <a:pt x="6666" y="112660"/>
                </a:moveTo>
                <a:lnTo>
                  <a:pt x="6666" y="109235"/>
                </a:lnTo>
              </a:path>
              <a:path w="6984" h="407670">
                <a:moveTo>
                  <a:pt x="6666" y="109235"/>
                </a:moveTo>
                <a:lnTo>
                  <a:pt x="6666" y="105810"/>
                </a:lnTo>
              </a:path>
              <a:path w="6984" h="407670">
                <a:moveTo>
                  <a:pt x="6666" y="105810"/>
                </a:moveTo>
                <a:lnTo>
                  <a:pt x="6666" y="102385"/>
                </a:lnTo>
              </a:path>
              <a:path w="6984" h="407670">
                <a:moveTo>
                  <a:pt x="6666" y="102385"/>
                </a:moveTo>
                <a:lnTo>
                  <a:pt x="6666" y="98960"/>
                </a:lnTo>
              </a:path>
              <a:path w="6984" h="407670">
                <a:moveTo>
                  <a:pt x="6666" y="98960"/>
                </a:moveTo>
                <a:lnTo>
                  <a:pt x="6666" y="95536"/>
                </a:lnTo>
              </a:path>
              <a:path w="6984" h="407670">
                <a:moveTo>
                  <a:pt x="6666" y="95536"/>
                </a:moveTo>
                <a:lnTo>
                  <a:pt x="6666" y="92111"/>
                </a:lnTo>
              </a:path>
              <a:path w="6984" h="407670">
                <a:moveTo>
                  <a:pt x="6666" y="92111"/>
                </a:moveTo>
                <a:lnTo>
                  <a:pt x="6666" y="88686"/>
                </a:lnTo>
              </a:path>
              <a:path w="6984" h="407670">
                <a:moveTo>
                  <a:pt x="6666" y="88686"/>
                </a:moveTo>
                <a:lnTo>
                  <a:pt x="6666" y="85261"/>
                </a:lnTo>
              </a:path>
              <a:path w="6984" h="407670">
                <a:moveTo>
                  <a:pt x="6666" y="85261"/>
                </a:moveTo>
                <a:lnTo>
                  <a:pt x="6666" y="81836"/>
                </a:lnTo>
              </a:path>
              <a:path w="6984" h="407670">
                <a:moveTo>
                  <a:pt x="6666" y="81836"/>
                </a:moveTo>
                <a:lnTo>
                  <a:pt x="6666" y="78411"/>
                </a:lnTo>
              </a:path>
              <a:path w="6984" h="407670">
                <a:moveTo>
                  <a:pt x="6666" y="78411"/>
                </a:moveTo>
                <a:lnTo>
                  <a:pt x="6666" y="74986"/>
                </a:lnTo>
              </a:path>
              <a:path w="6984" h="407670">
                <a:moveTo>
                  <a:pt x="6666" y="74986"/>
                </a:moveTo>
                <a:lnTo>
                  <a:pt x="6666" y="71561"/>
                </a:lnTo>
              </a:path>
              <a:path w="6984" h="407670">
                <a:moveTo>
                  <a:pt x="6666" y="71561"/>
                </a:moveTo>
                <a:lnTo>
                  <a:pt x="6666" y="67956"/>
                </a:lnTo>
              </a:path>
              <a:path w="6984" h="407670">
                <a:moveTo>
                  <a:pt x="6666" y="67956"/>
                </a:moveTo>
                <a:lnTo>
                  <a:pt x="6666" y="64531"/>
                </a:lnTo>
              </a:path>
              <a:path w="6984" h="407670">
                <a:moveTo>
                  <a:pt x="6666" y="64531"/>
                </a:moveTo>
                <a:lnTo>
                  <a:pt x="6666" y="61107"/>
                </a:lnTo>
              </a:path>
              <a:path w="6984" h="407670">
                <a:moveTo>
                  <a:pt x="6666" y="61107"/>
                </a:moveTo>
                <a:lnTo>
                  <a:pt x="6666" y="57682"/>
                </a:lnTo>
              </a:path>
              <a:path w="6984" h="407670">
                <a:moveTo>
                  <a:pt x="6666" y="57682"/>
                </a:moveTo>
                <a:lnTo>
                  <a:pt x="6666" y="54257"/>
                </a:lnTo>
              </a:path>
              <a:path w="6984" h="407670">
                <a:moveTo>
                  <a:pt x="6666" y="54257"/>
                </a:moveTo>
                <a:lnTo>
                  <a:pt x="6666" y="50832"/>
                </a:lnTo>
              </a:path>
              <a:path w="6984" h="407670">
                <a:moveTo>
                  <a:pt x="6666" y="50832"/>
                </a:moveTo>
                <a:lnTo>
                  <a:pt x="6666" y="47407"/>
                </a:lnTo>
              </a:path>
              <a:path w="6984" h="407670">
                <a:moveTo>
                  <a:pt x="6666" y="47407"/>
                </a:moveTo>
                <a:lnTo>
                  <a:pt x="6666" y="43982"/>
                </a:lnTo>
              </a:path>
              <a:path w="6984" h="407670">
                <a:moveTo>
                  <a:pt x="6666" y="43982"/>
                </a:moveTo>
                <a:lnTo>
                  <a:pt x="6666" y="40557"/>
                </a:lnTo>
              </a:path>
              <a:path w="6984" h="407670">
                <a:moveTo>
                  <a:pt x="6666" y="40557"/>
                </a:moveTo>
                <a:lnTo>
                  <a:pt x="6666" y="37132"/>
                </a:lnTo>
              </a:path>
              <a:path w="6984" h="407670">
                <a:moveTo>
                  <a:pt x="6666" y="37132"/>
                </a:moveTo>
                <a:lnTo>
                  <a:pt x="6666" y="33708"/>
                </a:lnTo>
              </a:path>
              <a:path w="6984" h="407670">
                <a:moveTo>
                  <a:pt x="6666" y="33708"/>
                </a:moveTo>
                <a:lnTo>
                  <a:pt x="6666" y="30283"/>
                </a:lnTo>
              </a:path>
              <a:path w="6984" h="407670">
                <a:moveTo>
                  <a:pt x="6666" y="30283"/>
                </a:moveTo>
                <a:lnTo>
                  <a:pt x="6666" y="26858"/>
                </a:lnTo>
              </a:path>
              <a:path w="6984" h="407670">
                <a:moveTo>
                  <a:pt x="6666" y="26858"/>
                </a:moveTo>
                <a:lnTo>
                  <a:pt x="6666" y="23433"/>
                </a:lnTo>
              </a:path>
              <a:path w="6984" h="407670">
                <a:moveTo>
                  <a:pt x="6666" y="23433"/>
                </a:moveTo>
                <a:lnTo>
                  <a:pt x="6666" y="20008"/>
                </a:lnTo>
              </a:path>
              <a:path w="6984" h="407670">
                <a:moveTo>
                  <a:pt x="6666" y="20008"/>
                </a:moveTo>
                <a:lnTo>
                  <a:pt x="6666" y="16583"/>
                </a:lnTo>
              </a:path>
              <a:path w="6984" h="407670">
                <a:moveTo>
                  <a:pt x="6666" y="16583"/>
                </a:moveTo>
                <a:lnTo>
                  <a:pt x="6666" y="13158"/>
                </a:lnTo>
              </a:path>
              <a:path w="6984" h="407670">
                <a:moveTo>
                  <a:pt x="6666" y="13158"/>
                </a:moveTo>
                <a:lnTo>
                  <a:pt x="6666" y="9733"/>
                </a:lnTo>
              </a:path>
              <a:path w="6984" h="407670">
                <a:moveTo>
                  <a:pt x="6666" y="9733"/>
                </a:moveTo>
                <a:lnTo>
                  <a:pt x="6666" y="6308"/>
                </a:lnTo>
              </a:path>
              <a:path w="6984" h="407670">
                <a:moveTo>
                  <a:pt x="6666" y="6308"/>
                </a:moveTo>
                <a:lnTo>
                  <a:pt x="6666" y="2884"/>
                </a:lnTo>
              </a:path>
              <a:path w="6984" h="407670">
                <a:moveTo>
                  <a:pt x="6666" y="2884"/>
                </a:moveTo>
                <a:lnTo>
                  <a:pt x="6666" y="0"/>
                </a:lnTo>
              </a:path>
              <a:path w="6984" h="407670">
                <a:moveTo>
                  <a:pt x="6666" y="407380"/>
                </a:moveTo>
                <a:lnTo>
                  <a:pt x="0" y="407380"/>
                </a:lnTo>
              </a:path>
            </a:pathLst>
          </a:custGeom>
          <a:ln w="3422">
            <a:solidFill>
              <a:srgbClr val="000000"/>
            </a:solidFill>
          </a:ln>
        </p:spPr>
        <p:txBody>
          <a:bodyPr wrap="square" lIns="0" tIns="0" rIns="0" bIns="0" rtlCol="0"/>
          <a:lstStyle/>
          <a:p>
            <a:endParaRPr/>
          </a:p>
        </p:txBody>
      </p:sp>
      <p:sp>
        <p:nvSpPr>
          <p:cNvPr id="749" name="object 749"/>
          <p:cNvSpPr txBox="1"/>
          <p:nvPr/>
        </p:nvSpPr>
        <p:spPr>
          <a:xfrm>
            <a:off x="6533894" y="6204062"/>
            <a:ext cx="3556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750" name="object 750"/>
          <p:cNvSpPr/>
          <p:nvPr/>
        </p:nvSpPr>
        <p:spPr>
          <a:xfrm>
            <a:off x="6557946" y="6146849"/>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1" name="object 751"/>
          <p:cNvSpPr txBox="1"/>
          <p:nvPr/>
        </p:nvSpPr>
        <p:spPr>
          <a:xfrm>
            <a:off x="6497318" y="6122766"/>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15000</a:t>
            </a:r>
            <a:endParaRPr sz="100">
              <a:latin typeface="Arial"/>
              <a:cs typeface="Arial"/>
            </a:endParaRPr>
          </a:p>
        </p:txBody>
      </p:sp>
      <p:sp>
        <p:nvSpPr>
          <p:cNvPr id="752" name="object 752"/>
          <p:cNvSpPr/>
          <p:nvPr/>
        </p:nvSpPr>
        <p:spPr>
          <a:xfrm>
            <a:off x="6557946" y="6065373"/>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3" name="object 753"/>
          <p:cNvSpPr txBox="1"/>
          <p:nvPr/>
        </p:nvSpPr>
        <p:spPr>
          <a:xfrm>
            <a:off x="6497318" y="6041110"/>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30000</a:t>
            </a:r>
            <a:endParaRPr sz="100">
              <a:latin typeface="Arial"/>
              <a:cs typeface="Arial"/>
            </a:endParaRPr>
          </a:p>
        </p:txBody>
      </p:sp>
      <p:sp>
        <p:nvSpPr>
          <p:cNvPr id="754" name="object 754"/>
          <p:cNvSpPr/>
          <p:nvPr/>
        </p:nvSpPr>
        <p:spPr>
          <a:xfrm>
            <a:off x="6557946" y="5983897"/>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5" name="object 755"/>
          <p:cNvSpPr txBox="1"/>
          <p:nvPr/>
        </p:nvSpPr>
        <p:spPr>
          <a:xfrm>
            <a:off x="6497318" y="5959634"/>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45000</a:t>
            </a:r>
            <a:endParaRPr sz="100">
              <a:latin typeface="Arial"/>
              <a:cs typeface="Arial"/>
            </a:endParaRPr>
          </a:p>
        </p:txBody>
      </p:sp>
      <p:sp>
        <p:nvSpPr>
          <p:cNvPr id="756" name="object 756"/>
          <p:cNvSpPr/>
          <p:nvPr/>
        </p:nvSpPr>
        <p:spPr>
          <a:xfrm>
            <a:off x="6557946" y="5902421"/>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7" name="object 757"/>
          <p:cNvSpPr txBox="1"/>
          <p:nvPr/>
        </p:nvSpPr>
        <p:spPr>
          <a:xfrm>
            <a:off x="6497318" y="5878158"/>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60000</a:t>
            </a:r>
            <a:endParaRPr sz="100">
              <a:latin typeface="Arial"/>
              <a:cs typeface="Arial"/>
            </a:endParaRPr>
          </a:p>
        </p:txBody>
      </p:sp>
      <p:sp>
        <p:nvSpPr>
          <p:cNvPr id="758" name="object 758"/>
          <p:cNvSpPr/>
          <p:nvPr/>
        </p:nvSpPr>
        <p:spPr>
          <a:xfrm>
            <a:off x="6557946" y="5820945"/>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9" name="object 759"/>
          <p:cNvSpPr txBox="1"/>
          <p:nvPr/>
        </p:nvSpPr>
        <p:spPr>
          <a:xfrm>
            <a:off x="6497318" y="5796862"/>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75000</a:t>
            </a:r>
            <a:endParaRPr sz="100">
              <a:latin typeface="Arial"/>
              <a:cs typeface="Arial"/>
            </a:endParaRPr>
          </a:p>
        </p:txBody>
      </p:sp>
      <p:sp>
        <p:nvSpPr>
          <p:cNvPr id="760" name="object 760"/>
          <p:cNvSpPr/>
          <p:nvPr/>
        </p:nvSpPr>
        <p:spPr>
          <a:xfrm>
            <a:off x="6457585" y="5996358"/>
            <a:ext cx="53340" cy="90170"/>
          </a:xfrm>
          <a:custGeom>
            <a:avLst/>
            <a:gdLst/>
            <a:ahLst/>
            <a:cxnLst/>
            <a:rect l="l" t="t" r="r" b="b"/>
            <a:pathLst>
              <a:path w="53340" h="90170">
                <a:moveTo>
                  <a:pt x="0" y="89926"/>
                </a:moveTo>
                <a:lnTo>
                  <a:pt x="0" y="0"/>
                </a:lnTo>
                <a:lnTo>
                  <a:pt x="53125" y="0"/>
                </a:lnTo>
                <a:lnTo>
                  <a:pt x="53125" y="89926"/>
                </a:lnTo>
                <a:lnTo>
                  <a:pt x="0" y="89926"/>
                </a:lnTo>
                <a:close/>
              </a:path>
            </a:pathLst>
          </a:custGeom>
          <a:solidFill>
            <a:srgbClr val="FFFFFF"/>
          </a:solidFill>
        </p:spPr>
        <p:txBody>
          <a:bodyPr wrap="square" lIns="0" tIns="0" rIns="0" bIns="0" rtlCol="0"/>
          <a:lstStyle/>
          <a:p>
            <a:endParaRPr/>
          </a:p>
        </p:txBody>
      </p:sp>
      <p:sp>
        <p:nvSpPr>
          <p:cNvPr id="761" name="object 761"/>
          <p:cNvSpPr txBox="1"/>
          <p:nvPr/>
        </p:nvSpPr>
        <p:spPr>
          <a:xfrm>
            <a:off x="6456848" y="5992701"/>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sp>
        <p:nvSpPr>
          <p:cNvPr id="762" name="object 762"/>
          <p:cNvSpPr/>
          <p:nvPr/>
        </p:nvSpPr>
        <p:spPr>
          <a:xfrm>
            <a:off x="8029089" y="5750788"/>
            <a:ext cx="173355" cy="106045"/>
          </a:xfrm>
          <a:custGeom>
            <a:avLst/>
            <a:gdLst/>
            <a:ahLst/>
            <a:cxnLst/>
            <a:rect l="l" t="t" r="r" b="b"/>
            <a:pathLst>
              <a:path w="173354" h="106045">
                <a:moveTo>
                  <a:pt x="0" y="0"/>
                </a:moveTo>
                <a:lnTo>
                  <a:pt x="172935" y="0"/>
                </a:lnTo>
                <a:lnTo>
                  <a:pt x="172935" y="105491"/>
                </a:lnTo>
                <a:lnTo>
                  <a:pt x="0" y="105491"/>
                </a:lnTo>
                <a:lnTo>
                  <a:pt x="0" y="0"/>
                </a:lnTo>
                <a:close/>
              </a:path>
            </a:pathLst>
          </a:custGeom>
          <a:solidFill>
            <a:srgbClr val="FFFFFF"/>
          </a:solidFill>
        </p:spPr>
        <p:txBody>
          <a:bodyPr wrap="square" lIns="0" tIns="0" rIns="0" bIns="0" rtlCol="0"/>
          <a:lstStyle/>
          <a:p>
            <a:endParaRPr/>
          </a:p>
        </p:txBody>
      </p:sp>
      <p:sp>
        <p:nvSpPr>
          <p:cNvPr id="763" name="object 763"/>
          <p:cNvSpPr txBox="1"/>
          <p:nvPr/>
        </p:nvSpPr>
        <p:spPr>
          <a:xfrm>
            <a:off x="6431077" y="5373343"/>
            <a:ext cx="150495" cy="71120"/>
          </a:xfrm>
          <a:prstGeom prst="rect">
            <a:avLst/>
          </a:prstGeom>
        </p:spPr>
        <p:txBody>
          <a:bodyPr vert="horz" wrap="square" lIns="0" tIns="12700" rIns="0" bIns="0" rtlCol="0">
            <a:spAutoFit/>
          </a:bodyPr>
          <a:lstStyle/>
          <a:p>
            <a:pPr marL="38100">
              <a:lnSpc>
                <a:spcPct val="100000"/>
              </a:lnSpc>
              <a:spcBef>
                <a:spcPts val="100"/>
              </a:spcBef>
            </a:pPr>
            <a:r>
              <a:rPr sz="450" b="1" baseline="-27777" dirty="0">
                <a:latin typeface="Arial"/>
                <a:cs typeface="Arial"/>
              </a:rPr>
              <a:t>A</a:t>
            </a:r>
            <a:r>
              <a:rPr sz="450" b="1" spc="240" baseline="-27777" dirty="0">
                <a:latin typeface="Arial"/>
                <a:cs typeface="Arial"/>
              </a:rPr>
              <a:t> </a:t>
            </a:r>
            <a:r>
              <a:rPr sz="100" b="1" spc="-25" dirty="0">
                <a:latin typeface="Arial"/>
                <a:cs typeface="Arial"/>
              </a:rPr>
              <a:t>125</a:t>
            </a:r>
            <a:endParaRPr sz="100">
              <a:latin typeface="Arial"/>
              <a:cs typeface="Arial"/>
            </a:endParaRPr>
          </a:p>
        </p:txBody>
      </p:sp>
      <p:sp>
        <p:nvSpPr>
          <p:cNvPr id="764" name="object 764"/>
          <p:cNvSpPr txBox="1"/>
          <p:nvPr/>
        </p:nvSpPr>
        <p:spPr>
          <a:xfrm>
            <a:off x="6456477" y="5734976"/>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C</a:t>
            </a:r>
            <a:endParaRPr sz="300">
              <a:latin typeface="Arial"/>
              <a:cs typeface="Arial"/>
            </a:endParaRPr>
          </a:p>
        </p:txBody>
      </p:sp>
      <p:sp>
        <p:nvSpPr>
          <p:cNvPr id="765" name="object 765"/>
          <p:cNvSpPr txBox="1"/>
          <p:nvPr/>
        </p:nvSpPr>
        <p:spPr>
          <a:xfrm>
            <a:off x="7036939" y="5381582"/>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B</a:t>
            </a:r>
            <a:endParaRPr sz="300">
              <a:latin typeface="Arial"/>
              <a:cs typeface="Arial"/>
            </a:endParaRPr>
          </a:p>
        </p:txBody>
      </p:sp>
      <p:sp>
        <p:nvSpPr>
          <p:cNvPr id="766" name="object 766"/>
          <p:cNvSpPr/>
          <p:nvPr/>
        </p:nvSpPr>
        <p:spPr>
          <a:xfrm>
            <a:off x="7100422" y="5709283"/>
            <a:ext cx="351155" cy="43815"/>
          </a:xfrm>
          <a:custGeom>
            <a:avLst/>
            <a:gdLst/>
            <a:ahLst/>
            <a:cxnLst/>
            <a:rect l="l" t="t" r="r" b="b"/>
            <a:pathLst>
              <a:path w="351154" h="43814">
                <a:moveTo>
                  <a:pt x="0" y="0"/>
                </a:moveTo>
                <a:lnTo>
                  <a:pt x="351061" y="0"/>
                </a:lnTo>
                <a:lnTo>
                  <a:pt x="351061" y="43234"/>
                </a:lnTo>
                <a:lnTo>
                  <a:pt x="0" y="43234"/>
                </a:lnTo>
                <a:lnTo>
                  <a:pt x="0" y="0"/>
                </a:lnTo>
                <a:close/>
              </a:path>
            </a:pathLst>
          </a:custGeom>
          <a:solidFill>
            <a:srgbClr val="FFFFFF"/>
          </a:solidFill>
        </p:spPr>
        <p:txBody>
          <a:bodyPr wrap="square" lIns="0" tIns="0" rIns="0" bIns="0" rtlCol="0"/>
          <a:lstStyle/>
          <a:p>
            <a:endParaRPr/>
          </a:p>
        </p:txBody>
      </p:sp>
      <p:sp>
        <p:nvSpPr>
          <p:cNvPr id="767" name="object 767"/>
          <p:cNvSpPr txBox="1"/>
          <p:nvPr/>
        </p:nvSpPr>
        <p:spPr>
          <a:xfrm>
            <a:off x="7128681" y="5669086"/>
            <a:ext cx="340360" cy="88900"/>
          </a:xfrm>
          <a:prstGeom prst="rect">
            <a:avLst/>
          </a:prstGeom>
        </p:spPr>
        <p:txBody>
          <a:bodyPr vert="horz" wrap="square" lIns="0" tIns="12700" rIns="0" bIns="0" rtlCol="0">
            <a:spAutoFit/>
          </a:bodyPr>
          <a:lstStyle/>
          <a:p>
            <a:pPr algn="ctr">
              <a:lnSpc>
                <a:spcPct val="100000"/>
              </a:lnSpc>
              <a:spcBef>
                <a:spcPts val="100"/>
              </a:spcBef>
            </a:pPr>
            <a:r>
              <a:rPr sz="100" b="1" dirty="0">
                <a:latin typeface="Arial"/>
                <a:cs typeface="Arial"/>
              </a:rPr>
              <a:t>!"#$!%&amp;'(</a:t>
            </a:r>
            <a:r>
              <a:rPr sz="100" b="1" spc="10" dirty="0">
                <a:latin typeface="Arial"/>
                <a:cs typeface="Arial"/>
              </a:rPr>
              <a:t> </a:t>
            </a:r>
            <a:r>
              <a:rPr sz="100" b="1" dirty="0">
                <a:latin typeface="Arial"/>
                <a:cs typeface="Arial"/>
              </a:rPr>
              <a:t>*+</a:t>
            </a:r>
            <a:r>
              <a:rPr sz="100" b="1" spc="290" dirty="0">
                <a:latin typeface="Arial"/>
                <a:cs typeface="Arial"/>
              </a:rPr>
              <a:t>  </a:t>
            </a:r>
            <a:r>
              <a:rPr sz="100" b="1" dirty="0">
                <a:latin typeface="Arial"/>
                <a:cs typeface="Arial"/>
              </a:rPr>
              <a:t>!"#$!%&amp;'( </a:t>
            </a:r>
            <a:r>
              <a:rPr sz="100" b="1" spc="-10" dirty="0">
                <a:latin typeface="Arial"/>
                <a:cs typeface="Arial"/>
              </a:rPr>
              <a:t>12/3(</a:t>
            </a:r>
            <a:endParaRPr sz="100">
              <a:latin typeface="Arial"/>
              <a:cs typeface="Arial"/>
            </a:endParaRPr>
          </a:p>
          <a:p>
            <a:pPr>
              <a:lnSpc>
                <a:spcPct val="100000"/>
              </a:lnSpc>
              <a:spcBef>
                <a:spcPts val="25"/>
              </a:spcBef>
            </a:pPr>
            <a:endParaRPr sz="100">
              <a:latin typeface="Arial"/>
              <a:cs typeface="Arial"/>
            </a:endParaRPr>
          </a:p>
          <a:p>
            <a:pPr marR="28575" algn="ctr">
              <a:lnSpc>
                <a:spcPct val="100000"/>
              </a:lnSpc>
            </a:pPr>
            <a:r>
              <a:rPr sz="225" b="1" i="1" spc="-15" baseline="18518" dirty="0">
                <a:latin typeface="Arial"/>
                <a:cs typeface="Arial"/>
              </a:rPr>
              <a:t>!</a:t>
            </a:r>
            <a:r>
              <a:rPr sz="200" b="1" spc="-10" dirty="0">
                <a:latin typeface="Arial"/>
                <a:cs typeface="Arial"/>
              </a:rPr>
              <a:t>C</a:t>
            </a:r>
            <a:r>
              <a:rPr sz="225" b="1" i="1" spc="-15" baseline="18518" dirty="0">
                <a:latin typeface="Arial"/>
                <a:cs typeface="Arial"/>
              </a:rPr>
              <a:t>"##</a:t>
            </a:r>
            <a:r>
              <a:rPr sz="200" b="1" spc="-10" dirty="0">
                <a:latin typeface="Arial"/>
                <a:cs typeface="Arial"/>
              </a:rPr>
              <a:t>e</a:t>
            </a:r>
            <a:r>
              <a:rPr sz="225" b="1" i="1" spc="-15" baseline="18518" dirty="0">
                <a:latin typeface="Arial"/>
                <a:cs typeface="Arial"/>
              </a:rPr>
              <a:t>%</a:t>
            </a:r>
            <a:r>
              <a:rPr sz="200" b="1" spc="-10" dirty="0">
                <a:latin typeface="Arial"/>
                <a:cs typeface="Arial"/>
              </a:rPr>
              <a:t>ll</a:t>
            </a:r>
            <a:r>
              <a:rPr sz="225" b="1" i="1" spc="-15" baseline="18518" dirty="0">
                <a:latin typeface="Arial"/>
                <a:cs typeface="Arial"/>
              </a:rPr>
              <a:t>&amp;'</a:t>
            </a:r>
            <a:r>
              <a:rPr sz="200" b="1" spc="-10" dirty="0">
                <a:latin typeface="Arial"/>
                <a:cs typeface="Arial"/>
              </a:rPr>
              <a:t>s</a:t>
            </a:r>
            <a:r>
              <a:rPr sz="225" b="1" i="1" spc="-15" baseline="18518" dirty="0">
                <a:latin typeface="Arial"/>
                <a:cs typeface="Arial"/>
              </a:rPr>
              <a:t>"(</a:t>
            </a:r>
            <a:endParaRPr sz="225" baseline="18518">
              <a:latin typeface="Arial"/>
              <a:cs typeface="Arial"/>
            </a:endParaRPr>
          </a:p>
        </p:txBody>
      </p:sp>
      <p:sp>
        <p:nvSpPr>
          <p:cNvPr id="768" name="object 768"/>
          <p:cNvSpPr txBox="1"/>
          <p:nvPr/>
        </p:nvSpPr>
        <p:spPr>
          <a:xfrm>
            <a:off x="7369991" y="5766434"/>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D</a:t>
            </a:r>
            <a:endParaRPr sz="300">
              <a:latin typeface="Arial"/>
              <a:cs typeface="Arial"/>
            </a:endParaRPr>
          </a:p>
        </p:txBody>
      </p:sp>
      <p:sp>
        <p:nvSpPr>
          <p:cNvPr id="769" name="object 769"/>
          <p:cNvSpPr txBox="1"/>
          <p:nvPr/>
        </p:nvSpPr>
        <p:spPr>
          <a:xfrm>
            <a:off x="6453134" y="6259218"/>
            <a:ext cx="1621790" cy="342900"/>
          </a:xfrm>
          <a:prstGeom prst="rect">
            <a:avLst/>
          </a:prstGeom>
        </p:spPr>
        <p:txBody>
          <a:bodyPr vert="horz" wrap="square" lIns="0" tIns="17780" rIns="0" bIns="0" rtlCol="0">
            <a:spAutoFit/>
          </a:bodyPr>
          <a:lstStyle/>
          <a:p>
            <a:pPr marL="446405">
              <a:lnSpc>
                <a:spcPct val="100000"/>
              </a:lnSpc>
              <a:spcBef>
                <a:spcPts val="140"/>
              </a:spcBef>
              <a:tabLst>
                <a:tab pos="1335405" algn="l"/>
              </a:tabLst>
            </a:pPr>
            <a:r>
              <a:rPr sz="200" b="1" spc="-10" dirty="0">
                <a:latin typeface="Arial"/>
                <a:cs typeface="Arial"/>
              </a:rPr>
              <a:t>Conditions</a:t>
            </a:r>
            <a:r>
              <a:rPr sz="200" b="1" dirty="0">
                <a:latin typeface="Arial"/>
                <a:cs typeface="Arial"/>
              </a:rPr>
              <a:t>	</a:t>
            </a:r>
            <a:r>
              <a:rPr sz="200" b="1" spc="-10" dirty="0">
                <a:latin typeface="Arial"/>
                <a:cs typeface="Arial"/>
              </a:rPr>
              <a:t>Cells</a:t>
            </a:r>
            <a:endParaRPr sz="200">
              <a:latin typeface="Arial"/>
              <a:cs typeface="Arial"/>
            </a:endParaRPr>
          </a:p>
          <a:p>
            <a:pPr marL="12700">
              <a:lnSpc>
                <a:spcPct val="100000"/>
              </a:lnSpc>
              <a:spcBef>
                <a:spcPts val="105"/>
              </a:spcBef>
            </a:pPr>
            <a:r>
              <a:rPr sz="350" b="1" dirty="0">
                <a:latin typeface="Times New Roman"/>
                <a:cs typeface="Times New Roman"/>
              </a:rPr>
              <a:t>Figure</a:t>
            </a:r>
            <a:r>
              <a:rPr sz="350" b="1" spc="10" dirty="0">
                <a:latin typeface="Times New Roman"/>
                <a:cs typeface="Times New Roman"/>
              </a:rPr>
              <a:t> 3:</a:t>
            </a:r>
            <a:r>
              <a:rPr sz="350" b="1" spc="15" dirty="0">
                <a:latin typeface="Times New Roman"/>
                <a:cs typeface="Times New Roman"/>
              </a:rPr>
              <a:t> </a:t>
            </a:r>
            <a:r>
              <a:rPr sz="300" b="1" spc="10" dirty="0">
                <a:latin typeface="Times New Roman"/>
                <a:cs typeface="Times New Roman"/>
              </a:rPr>
              <a:t>Effect</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level</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expression</a:t>
            </a:r>
            <a:r>
              <a:rPr sz="300" b="1" spc="15" dirty="0">
                <a:latin typeface="Times New Roman"/>
                <a:cs typeface="Times New Roman"/>
              </a:rPr>
              <a:t> </a:t>
            </a:r>
            <a:r>
              <a:rPr sz="300" b="1" spc="10" dirty="0">
                <a:latin typeface="Times New Roman"/>
                <a:cs typeface="Times New Roman"/>
              </a:rPr>
              <a:t>of</a:t>
            </a:r>
            <a:r>
              <a:rPr sz="300" b="1" spc="20" dirty="0">
                <a:latin typeface="Times New Roman"/>
                <a:cs typeface="Times New Roman"/>
              </a:rPr>
              <a:t> </a:t>
            </a:r>
            <a:r>
              <a:rPr sz="300" b="1" dirty="0">
                <a:latin typeface="Times New Roman"/>
                <a:cs typeface="Times New Roman"/>
              </a:rPr>
              <a:t>nectin-</a:t>
            </a:r>
            <a:r>
              <a:rPr sz="300" b="1" spc="10" dirty="0">
                <a:latin typeface="Times New Roman"/>
                <a:cs typeface="Times New Roman"/>
              </a:rPr>
              <a:t>4</a:t>
            </a:r>
            <a:r>
              <a:rPr sz="300" b="1" spc="15" dirty="0">
                <a:latin typeface="Times New Roman"/>
                <a:cs typeface="Times New Roman"/>
              </a:rPr>
              <a:t> </a:t>
            </a:r>
            <a:r>
              <a:rPr sz="300" b="1" spc="10" dirty="0">
                <a:latin typeface="Times New Roman"/>
                <a:cs typeface="Times New Roman"/>
              </a:rPr>
              <a:t>on</a:t>
            </a:r>
            <a:r>
              <a:rPr sz="300" b="1" spc="15" dirty="0">
                <a:latin typeface="Times New Roman"/>
                <a:cs typeface="Times New Roman"/>
              </a:rPr>
              <a:t> </a:t>
            </a:r>
            <a:r>
              <a:rPr sz="300" b="1" dirty="0">
                <a:latin typeface="Times New Roman"/>
                <a:cs typeface="Times New Roman"/>
              </a:rPr>
              <a:t>cellular</a:t>
            </a:r>
            <a:r>
              <a:rPr sz="300" b="1" spc="10"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marL="12700">
              <a:lnSpc>
                <a:spcPct val="100000"/>
              </a:lnSpc>
              <a:spcBef>
                <a:spcPts val="5"/>
              </a:spcBef>
            </a:pPr>
            <a:r>
              <a:rPr sz="300" b="1" i="1" dirty="0">
                <a:latin typeface="Times New Roman"/>
                <a:cs typeface="Times New Roman"/>
              </a:rPr>
              <a:t>A</a:t>
            </a:r>
            <a:r>
              <a:rPr sz="300" b="1" i="1" spc="25" dirty="0">
                <a:latin typeface="Times New Roman"/>
                <a:cs typeface="Times New Roman"/>
              </a:rPr>
              <a:t> </a:t>
            </a:r>
            <a:r>
              <a:rPr sz="300" b="1" i="1" dirty="0">
                <a:latin typeface="Times New Roman"/>
                <a:cs typeface="Times New Roman"/>
              </a:rPr>
              <a:t>:</a:t>
            </a:r>
            <a:r>
              <a:rPr sz="300" b="1" i="1" spc="55" dirty="0">
                <a:latin typeface="Times New Roman"/>
                <a:cs typeface="Times New Roman"/>
              </a:rPr>
              <a:t> </a:t>
            </a:r>
            <a:r>
              <a:rPr sz="200" b="1" i="1" dirty="0">
                <a:latin typeface="Times New Roman"/>
                <a:cs typeface="Times New Roman"/>
              </a:rPr>
              <a:t>Effect</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specific</a:t>
            </a:r>
            <a:r>
              <a:rPr sz="200" b="1" i="1" spc="40" dirty="0">
                <a:latin typeface="Times New Roman"/>
                <a:cs typeface="Times New Roman"/>
              </a:rPr>
              <a:t> </a:t>
            </a:r>
            <a:r>
              <a:rPr sz="200" b="1" i="1" dirty="0">
                <a:latin typeface="Times New Roman"/>
                <a:cs typeface="Times New Roman"/>
              </a:rPr>
              <a:t>siRNA</a:t>
            </a:r>
            <a:r>
              <a:rPr sz="200" b="1" i="1" spc="25" dirty="0">
                <a:latin typeface="Times New Roman"/>
                <a:cs typeface="Times New Roman"/>
              </a:rPr>
              <a:t> </a:t>
            </a:r>
            <a:r>
              <a:rPr sz="200" b="1" i="1" dirty="0">
                <a:latin typeface="Times New Roman"/>
                <a:cs typeface="Times New Roman"/>
              </a:rPr>
              <a:t>on</a:t>
            </a:r>
            <a:r>
              <a:rPr sz="200" b="1" i="1" spc="4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expression</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MCF-7</a:t>
            </a:r>
            <a:r>
              <a:rPr sz="200" b="1" i="1" spc="40" dirty="0">
                <a:latin typeface="Times New Roman"/>
                <a:cs typeface="Times New Roman"/>
              </a:rPr>
              <a:t> </a:t>
            </a:r>
            <a:r>
              <a:rPr sz="200" b="1" i="1" dirty="0">
                <a:latin typeface="Times New Roman"/>
                <a:cs typeface="Times New Roman"/>
              </a:rPr>
              <a:t>cell</a:t>
            </a:r>
            <a:r>
              <a:rPr sz="200" b="1" i="1" spc="4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40" dirty="0">
                <a:latin typeface="Times New Roman"/>
                <a:cs typeface="Times New Roman"/>
              </a:rPr>
              <a:t> </a:t>
            </a: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percentage</a:t>
            </a:r>
            <a:r>
              <a:rPr sz="200" i="1" spc="40"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dirty="0">
                <a:latin typeface="Times New Roman"/>
                <a:cs typeface="Times New Roman"/>
              </a:rPr>
              <a:t>expression</a:t>
            </a:r>
            <a:r>
              <a:rPr sz="200" i="1" spc="40" dirty="0">
                <a:latin typeface="Times New Roman"/>
                <a:cs typeface="Times New Roman"/>
              </a:rPr>
              <a:t> </a:t>
            </a:r>
            <a:r>
              <a:rPr sz="200" i="1" dirty="0">
                <a:latin typeface="Times New Roman"/>
                <a:cs typeface="Times New Roman"/>
              </a:rPr>
              <a:t>is</a:t>
            </a:r>
            <a:r>
              <a:rPr sz="200" i="1" spc="40" dirty="0">
                <a:latin typeface="Times New Roman"/>
                <a:cs typeface="Times New Roman"/>
              </a:rPr>
              <a:t> </a:t>
            </a:r>
            <a:r>
              <a:rPr sz="200" i="1" dirty="0">
                <a:latin typeface="Times New Roman"/>
                <a:cs typeface="Times New Roman"/>
              </a:rPr>
              <a:t>calculated</a:t>
            </a:r>
            <a:r>
              <a:rPr sz="200" i="1" spc="45" dirty="0">
                <a:latin typeface="Times New Roman"/>
                <a:cs typeface="Times New Roman"/>
              </a:rPr>
              <a:t> </a:t>
            </a:r>
            <a:r>
              <a:rPr sz="200" i="1" dirty="0">
                <a:latin typeface="Times New Roman"/>
                <a:cs typeface="Times New Roman"/>
              </a:rPr>
              <a:t>according</a:t>
            </a:r>
            <a:r>
              <a:rPr sz="200" i="1" spc="40" dirty="0">
                <a:latin typeface="Times New Roman"/>
                <a:cs typeface="Times New Roman"/>
              </a:rPr>
              <a:t> </a:t>
            </a:r>
            <a:r>
              <a:rPr sz="200" i="1" dirty="0">
                <a:latin typeface="Times New Roman"/>
                <a:cs typeface="Times New Roman"/>
              </a:rPr>
              <a:t>to</a:t>
            </a:r>
            <a:r>
              <a:rPr sz="200" i="1" spc="45" dirty="0">
                <a:latin typeface="Times New Roman"/>
                <a:cs typeface="Times New Roman"/>
              </a:rPr>
              <a:t> </a:t>
            </a:r>
            <a:r>
              <a:rPr sz="200" i="1" dirty="0">
                <a:latin typeface="Times New Roman"/>
                <a:cs typeface="Times New Roman"/>
              </a:rPr>
              <a:t>siRNA-</a:t>
            </a:r>
            <a:r>
              <a:rPr sz="200" i="1" spc="-10" dirty="0">
                <a:latin typeface="Times New Roman"/>
                <a:cs typeface="Times New Roman"/>
              </a:rPr>
              <a:t>control</a:t>
            </a:r>
            <a:endParaRPr sz="200">
              <a:latin typeface="Times New Roman"/>
              <a:cs typeface="Times New Roman"/>
            </a:endParaRPr>
          </a:p>
          <a:p>
            <a:pPr marL="12700" marR="398780">
              <a:lnSpc>
                <a:spcPts val="330"/>
              </a:lnSpc>
              <a:spcBef>
                <a:spcPts val="100"/>
              </a:spcBef>
            </a:pPr>
            <a:r>
              <a:rPr sz="300" b="1" i="1" dirty="0">
                <a:latin typeface="Times New Roman"/>
                <a:cs typeface="Times New Roman"/>
              </a:rPr>
              <a:t>B</a:t>
            </a:r>
            <a:r>
              <a:rPr sz="300" b="1" i="1" spc="40" dirty="0">
                <a:latin typeface="Times New Roman"/>
                <a:cs typeface="Times New Roman"/>
              </a:rPr>
              <a:t> </a:t>
            </a:r>
            <a:r>
              <a:rPr sz="300" b="1" i="1" dirty="0">
                <a:latin typeface="Times New Roman"/>
                <a:cs typeface="Times New Roman"/>
              </a:rPr>
              <a:t>:</a:t>
            </a:r>
            <a:r>
              <a:rPr sz="300" b="1" i="1" spc="45" dirty="0">
                <a:latin typeface="Times New Roman"/>
                <a:cs typeface="Times New Roman"/>
              </a:rPr>
              <a:t> </a:t>
            </a:r>
            <a:r>
              <a:rPr sz="200" b="1" i="1" dirty="0">
                <a:latin typeface="Times New Roman"/>
                <a:cs typeface="Times New Roman"/>
              </a:rPr>
              <a:t>Effect</a:t>
            </a:r>
            <a:r>
              <a:rPr sz="200" b="1" i="1" spc="35" dirty="0">
                <a:latin typeface="Times New Roman"/>
                <a:cs typeface="Times New Roman"/>
              </a:rPr>
              <a:t> </a:t>
            </a:r>
            <a:r>
              <a:rPr sz="200" b="1" i="1" dirty="0">
                <a:latin typeface="Times New Roman"/>
                <a:cs typeface="Times New Roman"/>
              </a:rPr>
              <a:t>of</a:t>
            </a:r>
            <a:r>
              <a:rPr sz="200" b="1" i="1" spc="40" dirty="0">
                <a:latin typeface="Times New Roman"/>
                <a:cs typeface="Times New Roman"/>
              </a:rPr>
              <a:t> </a:t>
            </a:r>
            <a:r>
              <a:rPr sz="200" b="1" i="1" dirty="0">
                <a:latin typeface="Times New Roman"/>
                <a:cs typeface="Times New Roman"/>
              </a:rPr>
              <a:t>specific</a:t>
            </a:r>
            <a:r>
              <a:rPr sz="200" b="1" i="1" spc="35" dirty="0">
                <a:latin typeface="Times New Roman"/>
                <a:cs typeface="Times New Roman"/>
              </a:rPr>
              <a:t> </a:t>
            </a:r>
            <a:r>
              <a:rPr sz="200" b="1" i="1" dirty="0">
                <a:latin typeface="Times New Roman"/>
                <a:cs typeface="Times New Roman"/>
              </a:rPr>
              <a:t>siRNA</a:t>
            </a:r>
            <a:r>
              <a:rPr sz="200" b="1" i="1" spc="15" dirty="0">
                <a:latin typeface="Times New Roman"/>
                <a:cs typeface="Times New Roman"/>
              </a:rPr>
              <a:t> </a:t>
            </a:r>
            <a:r>
              <a:rPr sz="200" b="1" i="1" dirty="0">
                <a:latin typeface="Times New Roman"/>
                <a:cs typeface="Times New Roman"/>
              </a:rPr>
              <a:t>on</a:t>
            </a:r>
            <a:r>
              <a:rPr sz="200" b="1" i="1" spc="3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expression</a:t>
            </a:r>
            <a:r>
              <a:rPr sz="200" b="1" i="1" spc="35"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MDA-MB</a:t>
            </a:r>
            <a:r>
              <a:rPr sz="200" b="1" i="1" spc="35" dirty="0">
                <a:latin typeface="Times New Roman"/>
                <a:cs typeface="Times New Roman"/>
              </a:rPr>
              <a:t> </a:t>
            </a:r>
            <a:r>
              <a:rPr sz="200" b="1" i="1" dirty="0">
                <a:latin typeface="Times New Roman"/>
                <a:cs typeface="Times New Roman"/>
              </a:rPr>
              <a:t>231</a:t>
            </a:r>
            <a:r>
              <a:rPr sz="200" b="1" i="1" spc="35" dirty="0">
                <a:latin typeface="Times New Roman"/>
                <a:cs typeface="Times New Roman"/>
              </a:rPr>
              <a:t> </a:t>
            </a:r>
            <a:r>
              <a:rPr sz="200" b="1" i="1" dirty="0">
                <a:latin typeface="Times New Roman"/>
                <a:cs typeface="Times New Roman"/>
              </a:rPr>
              <a:t>wt</a:t>
            </a:r>
            <a:r>
              <a:rPr sz="200" b="1" i="1" spc="35" dirty="0">
                <a:latin typeface="Times New Roman"/>
                <a:cs typeface="Times New Roman"/>
              </a:rPr>
              <a:t> </a:t>
            </a:r>
            <a:r>
              <a:rPr sz="200" b="1" i="1" dirty="0">
                <a:latin typeface="Times New Roman"/>
                <a:cs typeface="Times New Roman"/>
              </a:rPr>
              <a:t>&amp;</a:t>
            </a:r>
            <a:r>
              <a:rPr sz="200" b="1" i="1" spc="35" dirty="0">
                <a:latin typeface="Times New Roman"/>
                <a:cs typeface="Times New Roman"/>
              </a:rPr>
              <a:t> </a:t>
            </a:r>
            <a:r>
              <a:rPr sz="200" b="1" i="1" dirty="0">
                <a:latin typeface="Times New Roman"/>
                <a:cs typeface="Times New Roman"/>
              </a:rPr>
              <a:t>MDA-MB231</a:t>
            </a:r>
            <a:r>
              <a:rPr sz="200" b="1" i="1" spc="35" dirty="0">
                <a:latin typeface="Times New Roman"/>
                <a:cs typeface="Times New Roman"/>
              </a:rPr>
              <a:t> </a:t>
            </a:r>
            <a:r>
              <a:rPr sz="200" b="1" i="1" dirty="0">
                <a:latin typeface="Times New Roman"/>
                <a:cs typeface="Times New Roman"/>
              </a:rPr>
              <a:t>R4.C1</a:t>
            </a:r>
            <a:r>
              <a:rPr sz="200" b="1" i="1" spc="35" dirty="0">
                <a:latin typeface="Times New Roman"/>
                <a:cs typeface="Times New Roman"/>
              </a:rPr>
              <a:t> </a:t>
            </a:r>
            <a:r>
              <a:rPr sz="200" b="1" i="1" dirty="0">
                <a:latin typeface="Times New Roman"/>
                <a:cs typeface="Times New Roman"/>
              </a:rPr>
              <a:t>cell</a:t>
            </a:r>
            <a:r>
              <a:rPr sz="200" b="1" i="1" spc="35" dirty="0">
                <a:latin typeface="Times New Roman"/>
                <a:cs typeface="Times New Roman"/>
              </a:rPr>
              <a:t> </a:t>
            </a:r>
            <a:r>
              <a:rPr sz="200" b="1" i="1" spc="-10" dirty="0">
                <a:latin typeface="Times New Roman"/>
                <a:cs typeface="Times New Roman"/>
              </a:rPr>
              <a:t>lines</a:t>
            </a:r>
            <a:r>
              <a:rPr sz="200" i="1" spc="-10" dirty="0">
                <a:latin typeface="Times New Roman"/>
                <a:cs typeface="Times New Roman"/>
              </a:rPr>
              <a:t>.</a:t>
            </a:r>
            <a:r>
              <a:rPr sz="200" i="1" spc="500" dirty="0">
                <a:latin typeface="Times New Roman"/>
                <a:cs typeface="Times New Roman"/>
              </a:rPr>
              <a:t> </a:t>
            </a:r>
            <a:r>
              <a:rPr sz="200" i="1" dirty="0">
                <a:latin typeface="Times New Roman"/>
                <a:cs typeface="Times New Roman"/>
              </a:rPr>
              <a:t>The</a:t>
            </a:r>
            <a:r>
              <a:rPr sz="200" i="1" spc="30" dirty="0">
                <a:latin typeface="Times New Roman"/>
                <a:cs typeface="Times New Roman"/>
              </a:rPr>
              <a:t> </a:t>
            </a:r>
            <a:r>
              <a:rPr sz="200" i="1" dirty="0">
                <a:latin typeface="Times New Roman"/>
                <a:cs typeface="Times New Roman"/>
              </a:rPr>
              <a:t>tests</a:t>
            </a:r>
            <a:r>
              <a:rPr sz="200" i="1" spc="35" dirty="0">
                <a:latin typeface="Times New Roman"/>
                <a:cs typeface="Times New Roman"/>
              </a:rPr>
              <a:t> </a:t>
            </a:r>
            <a:r>
              <a:rPr sz="200" i="1" dirty="0">
                <a:latin typeface="Times New Roman"/>
                <a:cs typeface="Times New Roman"/>
              </a:rPr>
              <a:t>are</a:t>
            </a:r>
            <a:r>
              <a:rPr sz="200" i="1" spc="30" dirty="0">
                <a:latin typeface="Times New Roman"/>
                <a:cs typeface="Times New Roman"/>
              </a:rPr>
              <a:t> </a:t>
            </a:r>
            <a:r>
              <a:rPr sz="200" i="1" dirty="0">
                <a:latin typeface="Times New Roman"/>
                <a:cs typeface="Times New Roman"/>
              </a:rPr>
              <a:t>performed</a:t>
            </a:r>
            <a:r>
              <a:rPr sz="200" i="1" spc="35" dirty="0">
                <a:latin typeface="Times New Roman"/>
                <a:cs typeface="Times New Roman"/>
              </a:rPr>
              <a:t> </a:t>
            </a:r>
            <a:r>
              <a:rPr sz="200" i="1" dirty="0">
                <a:latin typeface="Times New Roman"/>
                <a:cs typeface="Times New Roman"/>
              </a:rPr>
              <a:t>4</a:t>
            </a:r>
            <a:r>
              <a:rPr sz="200" i="1" spc="30" dirty="0">
                <a:latin typeface="Times New Roman"/>
                <a:cs typeface="Times New Roman"/>
              </a:rPr>
              <a:t> </a:t>
            </a:r>
            <a:r>
              <a:rPr sz="200" i="1" dirty="0">
                <a:latin typeface="Times New Roman"/>
                <a:cs typeface="Times New Roman"/>
              </a:rPr>
              <a:t>fold</a:t>
            </a:r>
            <a:r>
              <a:rPr sz="200" i="1" spc="35" dirty="0">
                <a:latin typeface="Times New Roman"/>
                <a:cs typeface="Times New Roman"/>
              </a:rPr>
              <a:t> </a:t>
            </a:r>
            <a:r>
              <a:rPr sz="200" i="1" dirty="0">
                <a:latin typeface="Times New Roman"/>
                <a:cs typeface="Times New Roman"/>
              </a:rPr>
              <a:t>in</a:t>
            </a:r>
            <a:r>
              <a:rPr sz="200" i="1" spc="3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marL="12700">
              <a:lnSpc>
                <a:spcPct val="100000"/>
              </a:lnSpc>
              <a:spcBef>
                <a:spcPts val="30"/>
              </a:spcBef>
            </a:pP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RLU</a:t>
            </a:r>
            <a:r>
              <a:rPr sz="200" i="1" spc="45" dirty="0">
                <a:latin typeface="Times New Roman"/>
                <a:cs typeface="Times New Roman"/>
              </a:rPr>
              <a:t> </a:t>
            </a:r>
            <a:r>
              <a:rPr sz="200" i="1" dirty="0">
                <a:latin typeface="Times New Roman"/>
                <a:cs typeface="Times New Roman"/>
              </a:rPr>
              <a:t>detected</a:t>
            </a:r>
            <a:r>
              <a:rPr sz="200" i="1" spc="45" dirty="0">
                <a:latin typeface="Times New Roman"/>
                <a:cs typeface="Times New Roman"/>
              </a:rPr>
              <a:t> </a:t>
            </a:r>
            <a:r>
              <a:rPr sz="200" i="1" dirty="0">
                <a:latin typeface="Times New Roman"/>
                <a:cs typeface="Times New Roman"/>
              </a:rPr>
              <a:t>by</a:t>
            </a:r>
            <a:r>
              <a:rPr sz="200" i="1" spc="45" dirty="0">
                <a:latin typeface="Times New Roman"/>
                <a:cs typeface="Times New Roman"/>
              </a:rPr>
              <a:t> </a:t>
            </a:r>
            <a:r>
              <a:rPr sz="200" i="1" dirty="0">
                <a:latin typeface="Times New Roman"/>
                <a:cs typeface="Times New Roman"/>
              </a:rPr>
              <a:t>CellTiter-Glo®</a:t>
            </a:r>
            <a:r>
              <a:rPr sz="200" i="1" spc="45" dirty="0">
                <a:latin typeface="Times New Roman"/>
                <a:cs typeface="Times New Roman"/>
              </a:rPr>
              <a:t> </a:t>
            </a:r>
            <a:r>
              <a:rPr sz="200" i="1" dirty="0">
                <a:latin typeface="Times New Roman"/>
                <a:cs typeface="Times New Roman"/>
              </a:rPr>
              <a:t>is</a:t>
            </a:r>
            <a:r>
              <a:rPr sz="200" i="1" spc="45" dirty="0">
                <a:latin typeface="Times New Roman"/>
                <a:cs typeface="Times New Roman"/>
              </a:rPr>
              <a:t> </a:t>
            </a:r>
            <a:r>
              <a:rPr sz="200" i="1" dirty="0">
                <a:latin typeface="Times New Roman"/>
                <a:cs typeface="Times New Roman"/>
              </a:rPr>
              <a:t>correlated</a:t>
            </a:r>
            <a:r>
              <a:rPr sz="200" i="1" spc="45" dirty="0">
                <a:latin typeface="Times New Roman"/>
                <a:cs typeface="Times New Roman"/>
              </a:rPr>
              <a:t> </a:t>
            </a:r>
            <a:r>
              <a:rPr sz="200" i="1" dirty="0">
                <a:latin typeface="Times New Roman"/>
                <a:cs typeface="Times New Roman"/>
              </a:rPr>
              <a:t>with</a:t>
            </a:r>
            <a:r>
              <a:rPr sz="200" i="1" spc="45" dirty="0">
                <a:latin typeface="Times New Roman"/>
                <a:cs typeface="Times New Roman"/>
              </a:rPr>
              <a:t> </a:t>
            </a:r>
            <a:r>
              <a:rPr sz="200" i="1" dirty="0">
                <a:latin typeface="Times New Roman"/>
                <a:cs typeface="Times New Roman"/>
              </a:rPr>
              <a:t>number</a:t>
            </a:r>
            <a:r>
              <a:rPr sz="200" i="1" spc="45"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55"/>
              </a:spcBef>
            </a:pPr>
            <a:r>
              <a:rPr sz="200" i="1" dirty="0">
                <a:latin typeface="Times New Roman"/>
                <a:cs typeface="Times New Roman"/>
              </a:rPr>
              <a:t>*</a:t>
            </a:r>
            <a:r>
              <a:rPr sz="200" i="1" spc="5" dirty="0">
                <a:latin typeface="Times New Roman"/>
                <a:cs typeface="Times New Roman"/>
              </a:rPr>
              <a:t> </a:t>
            </a:r>
            <a:r>
              <a:rPr sz="200" i="1" spc="-10" dirty="0">
                <a:latin typeface="Times New Roman"/>
                <a:cs typeface="Times New Roman"/>
              </a:rPr>
              <a:t>p&gt;0.005</a:t>
            </a:r>
            <a:endParaRPr sz="200">
              <a:latin typeface="Times New Roman"/>
              <a:cs typeface="Times New Roman"/>
            </a:endParaRPr>
          </a:p>
        </p:txBody>
      </p:sp>
      <p:sp>
        <p:nvSpPr>
          <p:cNvPr id="770" name="object 770"/>
          <p:cNvSpPr/>
          <p:nvPr/>
        </p:nvSpPr>
        <p:spPr>
          <a:xfrm>
            <a:off x="6502903" y="7334118"/>
            <a:ext cx="31115" cy="46990"/>
          </a:xfrm>
          <a:custGeom>
            <a:avLst/>
            <a:gdLst/>
            <a:ahLst/>
            <a:cxnLst/>
            <a:rect l="l" t="t" r="r" b="b"/>
            <a:pathLst>
              <a:path w="31115" h="46990">
                <a:moveTo>
                  <a:pt x="0" y="0"/>
                </a:moveTo>
                <a:lnTo>
                  <a:pt x="30944" y="0"/>
                </a:lnTo>
                <a:lnTo>
                  <a:pt x="30944" y="46414"/>
                </a:lnTo>
                <a:lnTo>
                  <a:pt x="0" y="46414"/>
                </a:lnTo>
                <a:lnTo>
                  <a:pt x="0" y="0"/>
                </a:lnTo>
                <a:close/>
              </a:path>
            </a:pathLst>
          </a:custGeom>
          <a:solidFill>
            <a:srgbClr val="FFFFFF"/>
          </a:solidFill>
        </p:spPr>
        <p:txBody>
          <a:bodyPr wrap="square" lIns="0" tIns="0" rIns="0" bIns="0" rtlCol="0"/>
          <a:lstStyle/>
          <a:p>
            <a:endParaRPr/>
          </a:p>
        </p:txBody>
      </p:sp>
      <p:grpSp>
        <p:nvGrpSpPr>
          <p:cNvPr id="771" name="object 771"/>
          <p:cNvGrpSpPr/>
          <p:nvPr/>
        </p:nvGrpSpPr>
        <p:grpSpPr>
          <a:xfrm>
            <a:off x="3818520" y="5368720"/>
            <a:ext cx="4387215" cy="2282825"/>
            <a:chOff x="3818520" y="5368720"/>
            <a:chExt cx="4387215" cy="2282825"/>
          </a:xfrm>
        </p:grpSpPr>
        <p:sp>
          <p:nvSpPr>
            <p:cNvPr id="772" name="object 772"/>
            <p:cNvSpPr/>
            <p:nvPr/>
          </p:nvSpPr>
          <p:spPr>
            <a:xfrm>
              <a:off x="6457585" y="5370942"/>
              <a:ext cx="1746250" cy="1240790"/>
            </a:xfrm>
            <a:custGeom>
              <a:avLst/>
              <a:gdLst/>
              <a:ahLst/>
              <a:cxnLst/>
              <a:rect l="l" t="t" r="r" b="b"/>
              <a:pathLst>
                <a:path w="1746250" h="1240790">
                  <a:moveTo>
                    <a:pt x="0" y="0"/>
                  </a:moveTo>
                  <a:lnTo>
                    <a:pt x="1745877" y="0"/>
                  </a:lnTo>
                  <a:lnTo>
                    <a:pt x="1745877" y="1240627"/>
                  </a:lnTo>
                  <a:lnTo>
                    <a:pt x="0" y="1240627"/>
                  </a:lnTo>
                  <a:lnTo>
                    <a:pt x="0" y="0"/>
                  </a:lnTo>
                  <a:close/>
                </a:path>
              </a:pathLst>
            </a:custGeom>
            <a:ln w="3867">
              <a:solidFill>
                <a:srgbClr val="000000"/>
              </a:solidFill>
            </a:ln>
          </p:spPr>
          <p:txBody>
            <a:bodyPr wrap="square" lIns="0" tIns="0" rIns="0" bIns="0" rtlCol="0"/>
            <a:lstStyle/>
            <a:p>
              <a:endParaRPr/>
            </a:p>
          </p:txBody>
        </p:sp>
        <p:sp>
          <p:nvSpPr>
            <p:cNvPr id="773" name="object 773"/>
            <p:cNvSpPr/>
            <p:nvPr/>
          </p:nvSpPr>
          <p:spPr>
            <a:xfrm>
              <a:off x="3818509" y="5376925"/>
              <a:ext cx="4378960" cy="2274570"/>
            </a:xfrm>
            <a:custGeom>
              <a:avLst/>
              <a:gdLst/>
              <a:ahLst/>
              <a:cxnLst/>
              <a:rect l="l" t="t" r="r" b="b"/>
              <a:pathLst>
                <a:path w="4378959" h="2274570">
                  <a:moveTo>
                    <a:pt x="309448" y="2251164"/>
                  </a:moveTo>
                  <a:lnTo>
                    <a:pt x="38684" y="2251164"/>
                  </a:lnTo>
                  <a:lnTo>
                    <a:pt x="38684" y="1245489"/>
                  </a:lnTo>
                  <a:lnTo>
                    <a:pt x="30949" y="1245489"/>
                  </a:lnTo>
                  <a:lnTo>
                    <a:pt x="30949" y="2251164"/>
                  </a:lnTo>
                  <a:lnTo>
                    <a:pt x="0" y="2251164"/>
                  </a:lnTo>
                  <a:lnTo>
                    <a:pt x="0" y="2266632"/>
                  </a:lnTo>
                  <a:lnTo>
                    <a:pt x="309448" y="2266632"/>
                  </a:lnTo>
                  <a:lnTo>
                    <a:pt x="309448" y="2251164"/>
                  </a:lnTo>
                  <a:close/>
                </a:path>
                <a:path w="4378959" h="2274570">
                  <a:moveTo>
                    <a:pt x="835494" y="2251164"/>
                  </a:moveTo>
                  <a:lnTo>
                    <a:pt x="827760" y="2251164"/>
                  </a:lnTo>
                  <a:lnTo>
                    <a:pt x="595680" y="2251164"/>
                  </a:lnTo>
                  <a:lnTo>
                    <a:pt x="580199" y="2251164"/>
                  </a:lnTo>
                  <a:lnTo>
                    <a:pt x="580199" y="2274366"/>
                  </a:lnTo>
                  <a:lnTo>
                    <a:pt x="835494" y="2274366"/>
                  </a:lnTo>
                  <a:lnTo>
                    <a:pt x="835494" y="2251164"/>
                  </a:lnTo>
                  <a:close/>
                </a:path>
                <a:path w="4378959" h="2274570">
                  <a:moveTo>
                    <a:pt x="2692120" y="425475"/>
                  </a:moveTo>
                  <a:lnTo>
                    <a:pt x="2684386" y="425475"/>
                  </a:lnTo>
                  <a:lnTo>
                    <a:pt x="2684386" y="928306"/>
                  </a:lnTo>
                  <a:lnTo>
                    <a:pt x="2692120" y="928306"/>
                  </a:lnTo>
                  <a:lnTo>
                    <a:pt x="2692120" y="425475"/>
                  </a:lnTo>
                  <a:close/>
                </a:path>
                <a:path w="4378959" h="2274570">
                  <a:moveTo>
                    <a:pt x="2707602" y="15468"/>
                  </a:moveTo>
                  <a:lnTo>
                    <a:pt x="2676652" y="15468"/>
                  </a:lnTo>
                  <a:lnTo>
                    <a:pt x="2676652" y="61887"/>
                  </a:lnTo>
                  <a:lnTo>
                    <a:pt x="2707602" y="61887"/>
                  </a:lnTo>
                  <a:lnTo>
                    <a:pt x="2707602" y="15468"/>
                  </a:lnTo>
                  <a:close/>
                </a:path>
                <a:path w="4378959" h="2274570">
                  <a:moveTo>
                    <a:pt x="2823641" y="309435"/>
                  </a:moveTo>
                  <a:lnTo>
                    <a:pt x="2715336" y="309435"/>
                  </a:lnTo>
                  <a:lnTo>
                    <a:pt x="2715336" y="286219"/>
                  </a:lnTo>
                  <a:lnTo>
                    <a:pt x="2676652" y="286219"/>
                  </a:lnTo>
                  <a:lnTo>
                    <a:pt x="2676652" y="309435"/>
                  </a:lnTo>
                  <a:lnTo>
                    <a:pt x="2676652" y="332638"/>
                  </a:lnTo>
                  <a:lnTo>
                    <a:pt x="2676652" y="355854"/>
                  </a:lnTo>
                  <a:lnTo>
                    <a:pt x="2823641" y="355854"/>
                  </a:lnTo>
                  <a:lnTo>
                    <a:pt x="2823641" y="309435"/>
                  </a:lnTo>
                  <a:close/>
                </a:path>
                <a:path w="4378959" h="2274570">
                  <a:moveTo>
                    <a:pt x="3210433" y="309435"/>
                  </a:moveTo>
                  <a:lnTo>
                    <a:pt x="3125343" y="309435"/>
                  </a:lnTo>
                  <a:lnTo>
                    <a:pt x="3125343" y="355854"/>
                  </a:lnTo>
                  <a:lnTo>
                    <a:pt x="3210433" y="355854"/>
                  </a:lnTo>
                  <a:lnTo>
                    <a:pt x="3210433" y="309435"/>
                  </a:lnTo>
                  <a:close/>
                </a:path>
                <a:path w="4378959" h="2274570">
                  <a:moveTo>
                    <a:pt x="3272320" y="0"/>
                  </a:moveTo>
                  <a:lnTo>
                    <a:pt x="3264585" y="0"/>
                  </a:lnTo>
                  <a:lnTo>
                    <a:pt x="3264585" y="85090"/>
                  </a:lnTo>
                  <a:lnTo>
                    <a:pt x="3272320" y="85090"/>
                  </a:lnTo>
                  <a:lnTo>
                    <a:pt x="3272320" y="0"/>
                  </a:lnTo>
                  <a:close/>
                </a:path>
                <a:path w="4378959" h="2274570">
                  <a:moveTo>
                    <a:pt x="3519881" y="881900"/>
                  </a:moveTo>
                  <a:lnTo>
                    <a:pt x="3512134" y="881900"/>
                  </a:lnTo>
                  <a:lnTo>
                    <a:pt x="3512134" y="410006"/>
                  </a:lnTo>
                  <a:lnTo>
                    <a:pt x="3504400" y="410006"/>
                  </a:lnTo>
                  <a:lnTo>
                    <a:pt x="3504400" y="881900"/>
                  </a:lnTo>
                  <a:lnTo>
                    <a:pt x="2699867" y="881900"/>
                  </a:lnTo>
                  <a:lnTo>
                    <a:pt x="2699867" y="905103"/>
                  </a:lnTo>
                  <a:lnTo>
                    <a:pt x="3504400" y="905103"/>
                  </a:lnTo>
                  <a:lnTo>
                    <a:pt x="3512134" y="905103"/>
                  </a:lnTo>
                  <a:lnTo>
                    <a:pt x="3519881" y="905103"/>
                  </a:lnTo>
                  <a:lnTo>
                    <a:pt x="3519881" y="881900"/>
                  </a:lnTo>
                  <a:close/>
                </a:path>
                <a:path w="4378959" h="2274570">
                  <a:moveTo>
                    <a:pt x="3566287" y="657555"/>
                  </a:moveTo>
                  <a:lnTo>
                    <a:pt x="3527615" y="657555"/>
                  </a:lnTo>
                  <a:lnTo>
                    <a:pt x="3527615" y="858685"/>
                  </a:lnTo>
                  <a:lnTo>
                    <a:pt x="3566287" y="858685"/>
                  </a:lnTo>
                  <a:lnTo>
                    <a:pt x="3566287" y="657555"/>
                  </a:lnTo>
                  <a:close/>
                </a:path>
                <a:path w="4378959" h="2274570">
                  <a:moveTo>
                    <a:pt x="3798366" y="371322"/>
                  </a:moveTo>
                  <a:lnTo>
                    <a:pt x="3767429" y="371322"/>
                  </a:lnTo>
                  <a:lnTo>
                    <a:pt x="3767429" y="23202"/>
                  </a:lnTo>
                  <a:lnTo>
                    <a:pt x="3682327" y="23202"/>
                  </a:lnTo>
                  <a:lnTo>
                    <a:pt x="3682327" y="371322"/>
                  </a:lnTo>
                  <a:lnTo>
                    <a:pt x="3558552" y="371322"/>
                  </a:lnTo>
                  <a:lnTo>
                    <a:pt x="3558552" y="355854"/>
                  </a:lnTo>
                  <a:lnTo>
                    <a:pt x="3550818" y="355854"/>
                  </a:lnTo>
                  <a:lnTo>
                    <a:pt x="3550818" y="371322"/>
                  </a:lnTo>
                  <a:lnTo>
                    <a:pt x="3272320" y="371322"/>
                  </a:lnTo>
                  <a:lnTo>
                    <a:pt x="3272320" y="232079"/>
                  </a:lnTo>
                  <a:lnTo>
                    <a:pt x="3233648" y="232079"/>
                  </a:lnTo>
                  <a:lnTo>
                    <a:pt x="3233648" y="371322"/>
                  </a:lnTo>
                  <a:lnTo>
                    <a:pt x="3225914" y="371322"/>
                  </a:lnTo>
                  <a:lnTo>
                    <a:pt x="3225914" y="394525"/>
                  </a:lnTo>
                  <a:lnTo>
                    <a:pt x="3233648" y="394525"/>
                  </a:lnTo>
                  <a:lnTo>
                    <a:pt x="3233648" y="433209"/>
                  </a:lnTo>
                  <a:lnTo>
                    <a:pt x="3272320" y="433209"/>
                  </a:lnTo>
                  <a:lnTo>
                    <a:pt x="3272320" y="394525"/>
                  </a:lnTo>
                  <a:lnTo>
                    <a:pt x="3550818" y="394525"/>
                  </a:lnTo>
                  <a:lnTo>
                    <a:pt x="3550818" y="564718"/>
                  </a:lnTo>
                  <a:lnTo>
                    <a:pt x="3558552" y="564718"/>
                  </a:lnTo>
                  <a:lnTo>
                    <a:pt x="3558552" y="394525"/>
                  </a:lnTo>
                  <a:lnTo>
                    <a:pt x="3682327" y="394525"/>
                  </a:lnTo>
                  <a:lnTo>
                    <a:pt x="3682327" y="410006"/>
                  </a:lnTo>
                  <a:lnTo>
                    <a:pt x="3767429" y="410006"/>
                  </a:lnTo>
                  <a:lnTo>
                    <a:pt x="3767429" y="394525"/>
                  </a:lnTo>
                  <a:lnTo>
                    <a:pt x="3798366" y="394525"/>
                  </a:lnTo>
                  <a:lnTo>
                    <a:pt x="3798366" y="371322"/>
                  </a:lnTo>
                  <a:close/>
                </a:path>
                <a:path w="4378959" h="2274570">
                  <a:moveTo>
                    <a:pt x="3968559" y="881900"/>
                  </a:moveTo>
                  <a:lnTo>
                    <a:pt x="3550818" y="881900"/>
                  </a:lnTo>
                  <a:lnTo>
                    <a:pt x="3550818" y="905103"/>
                  </a:lnTo>
                  <a:lnTo>
                    <a:pt x="3968559" y="905103"/>
                  </a:lnTo>
                  <a:lnTo>
                    <a:pt x="3968559" y="881900"/>
                  </a:lnTo>
                  <a:close/>
                </a:path>
                <a:path w="4378959" h="2274570">
                  <a:moveTo>
                    <a:pt x="4355363" y="425475"/>
                  </a:moveTo>
                  <a:lnTo>
                    <a:pt x="3597237" y="425475"/>
                  </a:lnTo>
                  <a:lnTo>
                    <a:pt x="3597237" y="448678"/>
                  </a:lnTo>
                  <a:lnTo>
                    <a:pt x="4355363" y="448678"/>
                  </a:lnTo>
                  <a:lnTo>
                    <a:pt x="4355363" y="425475"/>
                  </a:lnTo>
                  <a:close/>
                </a:path>
                <a:path w="4378959" h="2274570">
                  <a:moveTo>
                    <a:pt x="4378566" y="881900"/>
                  </a:moveTo>
                  <a:lnTo>
                    <a:pt x="4045928" y="881900"/>
                  </a:lnTo>
                  <a:lnTo>
                    <a:pt x="4045928" y="905103"/>
                  </a:lnTo>
                  <a:lnTo>
                    <a:pt x="4378566" y="905103"/>
                  </a:lnTo>
                  <a:lnTo>
                    <a:pt x="4378566" y="881900"/>
                  </a:lnTo>
                  <a:close/>
                </a:path>
              </a:pathLst>
            </a:custGeom>
            <a:solidFill>
              <a:srgbClr val="FFFFFF"/>
            </a:solidFill>
          </p:spPr>
          <p:txBody>
            <a:bodyPr wrap="square" lIns="0" tIns="0" rIns="0" bIns="0" rtlCol="0"/>
            <a:lstStyle/>
            <a:p>
              <a:endParaRPr/>
            </a:p>
          </p:txBody>
        </p:sp>
        <p:sp>
          <p:nvSpPr>
            <p:cNvPr id="774" name="object 774"/>
            <p:cNvSpPr/>
            <p:nvPr/>
          </p:nvSpPr>
          <p:spPr>
            <a:xfrm>
              <a:off x="6514507" y="6676558"/>
              <a:ext cx="0" cy="193675"/>
            </a:xfrm>
            <a:custGeom>
              <a:avLst/>
              <a:gdLst/>
              <a:ahLst/>
              <a:cxnLst/>
              <a:rect l="l" t="t" r="r" b="b"/>
              <a:pathLst>
                <a:path h="193675">
                  <a:moveTo>
                    <a:pt x="0" y="193399"/>
                  </a:moveTo>
                  <a:lnTo>
                    <a:pt x="0" y="0"/>
                  </a:lnTo>
                </a:path>
              </a:pathLst>
            </a:custGeom>
            <a:ln w="7735">
              <a:solidFill>
                <a:srgbClr val="FFFFFF"/>
              </a:solidFill>
            </a:ln>
          </p:spPr>
          <p:txBody>
            <a:bodyPr wrap="square" lIns="0" tIns="0" rIns="0" bIns="0" rtlCol="0"/>
            <a:lstStyle/>
            <a:p>
              <a:endParaRPr/>
            </a:p>
          </p:txBody>
        </p:sp>
      </p:grpSp>
      <p:sp>
        <p:nvSpPr>
          <p:cNvPr id="775" name="object 775"/>
          <p:cNvSpPr txBox="1"/>
          <p:nvPr/>
        </p:nvSpPr>
        <p:spPr>
          <a:xfrm>
            <a:off x="2916850" y="8205272"/>
            <a:ext cx="5643245" cy="1068070"/>
          </a:xfrm>
          <a:prstGeom prst="rect">
            <a:avLst/>
          </a:prstGeom>
        </p:spPr>
        <p:txBody>
          <a:bodyPr vert="horz" wrap="square" lIns="0" tIns="21590" rIns="0" bIns="0" rtlCol="0">
            <a:spAutoFit/>
          </a:bodyPr>
          <a:lstStyle/>
          <a:p>
            <a:pPr marL="14604" marR="11430" algn="just">
              <a:lnSpc>
                <a:spcPts val="670"/>
              </a:lnSpc>
              <a:spcBef>
                <a:spcPts val="170"/>
              </a:spcBef>
            </a:pPr>
            <a:r>
              <a:rPr sz="600" i="1" dirty="0">
                <a:solidFill>
                  <a:srgbClr val="212121"/>
                </a:solidFill>
                <a:latin typeface="Arial"/>
                <a:cs typeface="Arial"/>
              </a:rPr>
              <a:t>de</a:t>
            </a:r>
            <a:r>
              <a:rPr sz="600" i="1" spc="60" dirty="0">
                <a:solidFill>
                  <a:srgbClr val="212121"/>
                </a:solidFill>
                <a:latin typeface="Arial"/>
                <a:cs typeface="Arial"/>
              </a:rPr>
              <a:t> </a:t>
            </a:r>
            <a:r>
              <a:rPr sz="600" i="1" dirty="0">
                <a:solidFill>
                  <a:srgbClr val="212121"/>
                </a:solidFill>
                <a:latin typeface="Arial"/>
                <a:cs typeface="Arial"/>
              </a:rPr>
              <a:t>novo</a:t>
            </a:r>
            <a:r>
              <a:rPr sz="600" i="1" spc="60" dirty="0">
                <a:solidFill>
                  <a:srgbClr val="212121"/>
                </a:solidFill>
                <a:latin typeface="Arial"/>
                <a:cs typeface="Arial"/>
              </a:rPr>
              <a:t> </a:t>
            </a:r>
            <a:r>
              <a:rPr sz="600" dirty="0">
                <a:solidFill>
                  <a:srgbClr val="212121"/>
                </a:solidFill>
                <a:latin typeface="Arial"/>
                <a:cs typeface="Arial"/>
              </a:rPr>
              <a:t>expression</a:t>
            </a:r>
            <a:r>
              <a:rPr sz="600" spc="60" dirty="0">
                <a:solidFill>
                  <a:srgbClr val="212121"/>
                </a:solidFill>
                <a:latin typeface="Arial"/>
                <a:cs typeface="Arial"/>
              </a:rPr>
              <a:t> </a:t>
            </a:r>
            <a:r>
              <a:rPr sz="600" dirty="0">
                <a:solidFill>
                  <a:srgbClr val="212121"/>
                </a:solidFill>
                <a:latin typeface="Arial"/>
                <a:cs typeface="Arial"/>
              </a:rPr>
              <a:t>of</a:t>
            </a:r>
            <a:r>
              <a:rPr sz="600" spc="60" dirty="0">
                <a:solidFill>
                  <a:srgbClr val="212121"/>
                </a:solidFill>
                <a:latin typeface="Arial"/>
                <a:cs typeface="Arial"/>
              </a:rPr>
              <a:t> </a:t>
            </a:r>
            <a:r>
              <a:rPr sz="600" dirty="0">
                <a:solidFill>
                  <a:srgbClr val="212121"/>
                </a:solidFill>
                <a:latin typeface="Arial"/>
                <a:cs typeface="Arial"/>
              </a:rPr>
              <a:t>nectin-4,</a:t>
            </a:r>
            <a:r>
              <a:rPr sz="600" spc="65" dirty="0">
                <a:solidFill>
                  <a:srgbClr val="212121"/>
                </a:solidFill>
                <a:latin typeface="Arial"/>
                <a:cs typeface="Arial"/>
              </a:rPr>
              <a:t> </a:t>
            </a:r>
            <a:r>
              <a:rPr sz="600" dirty="0">
                <a:solidFill>
                  <a:srgbClr val="212121"/>
                </a:solidFill>
                <a:latin typeface="Arial"/>
                <a:cs typeface="Arial"/>
              </a:rPr>
              <a:t>confers</a:t>
            </a:r>
            <a:r>
              <a:rPr sz="600" spc="60" dirty="0">
                <a:solidFill>
                  <a:srgbClr val="212121"/>
                </a:solidFill>
                <a:latin typeface="Arial"/>
                <a:cs typeface="Arial"/>
              </a:rPr>
              <a:t> </a:t>
            </a:r>
            <a:r>
              <a:rPr sz="600" dirty="0">
                <a:solidFill>
                  <a:srgbClr val="212121"/>
                </a:solidFill>
                <a:latin typeface="Arial"/>
                <a:cs typeface="Arial"/>
              </a:rPr>
              <a:t>high</a:t>
            </a:r>
            <a:r>
              <a:rPr sz="600" spc="60" dirty="0">
                <a:solidFill>
                  <a:srgbClr val="212121"/>
                </a:solidFill>
                <a:latin typeface="Arial"/>
                <a:cs typeface="Arial"/>
              </a:rPr>
              <a:t> </a:t>
            </a:r>
            <a:r>
              <a:rPr sz="600" dirty="0">
                <a:solidFill>
                  <a:srgbClr val="212121"/>
                </a:solidFill>
                <a:latin typeface="Arial"/>
                <a:cs typeface="Arial"/>
              </a:rPr>
              <a:t>proliferative,</a:t>
            </a:r>
            <a:r>
              <a:rPr sz="600" spc="60" dirty="0">
                <a:solidFill>
                  <a:srgbClr val="212121"/>
                </a:solidFill>
                <a:latin typeface="Arial"/>
                <a:cs typeface="Arial"/>
              </a:rPr>
              <a:t> </a:t>
            </a:r>
            <a:r>
              <a:rPr sz="600" dirty="0">
                <a:solidFill>
                  <a:srgbClr val="212121"/>
                </a:solidFill>
                <a:latin typeface="Arial"/>
                <a:cs typeface="Arial"/>
              </a:rPr>
              <a:t>migration</a:t>
            </a:r>
            <a:r>
              <a:rPr sz="600" spc="60" dirty="0">
                <a:solidFill>
                  <a:srgbClr val="212121"/>
                </a:solidFill>
                <a:latin typeface="Arial"/>
                <a:cs typeface="Arial"/>
              </a:rPr>
              <a:t> </a:t>
            </a:r>
            <a:r>
              <a:rPr sz="600" dirty="0">
                <a:solidFill>
                  <a:srgbClr val="212121"/>
                </a:solidFill>
                <a:latin typeface="Arial"/>
                <a:cs typeface="Arial"/>
              </a:rPr>
              <a:t>and</a:t>
            </a:r>
            <a:r>
              <a:rPr sz="600" spc="65" dirty="0">
                <a:solidFill>
                  <a:srgbClr val="212121"/>
                </a:solidFill>
                <a:latin typeface="Arial"/>
                <a:cs typeface="Arial"/>
              </a:rPr>
              <a:t> </a:t>
            </a:r>
            <a:r>
              <a:rPr sz="600" dirty="0">
                <a:solidFill>
                  <a:srgbClr val="212121"/>
                </a:solidFill>
                <a:latin typeface="Arial"/>
                <a:cs typeface="Arial"/>
              </a:rPr>
              <a:t>invasion</a:t>
            </a:r>
            <a:r>
              <a:rPr sz="600" spc="60" dirty="0">
                <a:solidFill>
                  <a:srgbClr val="212121"/>
                </a:solidFill>
                <a:latin typeface="Arial"/>
                <a:cs typeface="Arial"/>
              </a:rPr>
              <a:t> </a:t>
            </a:r>
            <a:r>
              <a:rPr sz="600" dirty="0">
                <a:solidFill>
                  <a:srgbClr val="212121"/>
                </a:solidFill>
                <a:latin typeface="Arial"/>
                <a:cs typeface="Arial"/>
              </a:rPr>
              <a:t>capacities</a:t>
            </a:r>
            <a:r>
              <a:rPr sz="600" spc="60" dirty="0">
                <a:solidFill>
                  <a:srgbClr val="212121"/>
                </a:solidFill>
                <a:latin typeface="Arial"/>
                <a:cs typeface="Arial"/>
              </a:rPr>
              <a:t> </a:t>
            </a:r>
            <a:r>
              <a:rPr sz="600" dirty="0">
                <a:solidFill>
                  <a:srgbClr val="212121"/>
                </a:solidFill>
                <a:latin typeface="Arial"/>
                <a:cs typeface="Arial"/>
              </a:rPr>
              <a:t>for</a:t>
            </a:r>
            <a:r>
              <a:rPr sz="600" spc="60" dirty="0">
                <a:solidFill>
                  <a:srgbClr val="212121"/>
                </a:solidFill>
                <a:latin typeface="Arial"/>
                <a:cs typeface="Arial"/>
              </a:rPr>
              <a:t> </a:t>
            </a:r>
            <a:r>
              <a:rPr sz="600" dirty="0">
                <a:solidFill>
                  <a:srgbClr val="212121"/>
                </a:solidFill>
                <a:latin typeface="Arial"/>
                <a:cs typeface="Arial"/>
              </a:rPr>
              <a:t>cells.</a:t>
            </a:r>
            <a:r>
              <a:rPr sz="600" spc="50" dirty="0">
                <a:solidFill>
                  <a:srgbClr val="212121"/>
                </a:solidFill>
                <a:latin typeface="Arial"/>
                <a:cs typeface="Arial"/>
              </a:rPr>
              <a:t> </a:t>
            </a:r>
            <a:r>
              <a:rPr sz="600" dirty="0">
                <a:solidFill>
                  <a:srgbClr val="212121"/>
                </a:solidFill>
                <a:latin typeface="Arial"/>
                <a:cs typeface="Arial"/>
              </a:rPr>
              <a:t>This</a:t>
            </a:r>
            <a:r>
              <a:rPr sz="600" spc="65" dirty="0">
                <a:solidFill>
                  <a:srgbClr val="212121"/>
                </a:solidFill>
                <a:latin typeface="Arial"/>
                <a:cs typeface="Arial"/>
              </a:rPr>
              <a:t> </a:t>
            </a:r>
            <a:r>
              <a:rPr sz="600" dirty="0">
                <a:solidFill>
                  <a:srgbClr val="212121"/>
                </a:solidFill>
                <a:latin typeface="Arial"/>
                <a:cs typeface="Arial"/>
              </a:rPr>
              <a:t>appears</a:t>
            </a:r>
            <a:r>
              <a:rPr sz="600" spc="60" dirty="0">
                <a:solidFill>
                  <a:srgbClr val="212121"/>
                </a:solidFill>
                <a:latin typeface="Arial"/>
                <a:cs typeface="Arial"/>
              </a:rPr>
              <a:t> </a:t>
            </a:r>
            <a:r>
              <a:rPr sz="600" dirty="0">
                <a:solidFill>
                  <a:srgbClr val="212121"/>
                </a:solidFill>
                <a:latin typeface="Arial"/>
                <a:cs typeface="Arial"/>
              </a:rPr>
              <a:t>to</a:t>
            </a:r>
            <a:r>
              <a:rPr sz="600" spc="60" dirty="0">
                <a:solidFill>
                  <a:srgbClr val="212121"/>
                </a:solidFill>
                <a:latin typeface="Arial"/>
                <a:cs typeface="Arial"/>
              </a:rPr>
              <a:t> </a:t>
            </a:r>
            <a:r>
              <a:rPr sz="600" dirty="0">
                <a:solidFill>
                  <a:srgbClr val="212121"/>
                </a:solidFill>
                <a:latin typeface="Arial"/>
                <a:cs typeface="Arial"/>
              </a:rPr>
              <a:t>be</a:t>
            </a:r>
            <a:r>
              <a:rPr sz="600" spc="60" dirty="0">
                <a:solidFill>
                  <a:srgbClr val="212121"/>
                </a:solidFill>
                <a:latin typeface="Arial"/>
                <a:cs typeface="Arial"/>
              </a:rPr>
              <a:t> </a:t>
            </a:r>
            <a:r>
              <a:rPr sz="600" dirty="0">
                <a:solidFill>
                  <a:srgbClr val="212121"/>
                </a:solidFill>
                <a:latin typeface="Arial"/>
                <a:cs typeface="Arial"/>
              </a:rPr>
              <a:t>due</a:t>
            </a:r>
            <a:r>
              <a:rPr sz="600" spc="60" dirty="0">
                <a:solidFill>
                  <a:srgbClr val="212121"/>
                </a:solidFill>
                <a:latin typeface="Arial"/>
                <a:cs typeface="Arial"/>
              </a:rPr>
              <a:t> </a:t>
            </a:r>
            <a:r>
              <a:rPr sz="600" dirty="0">
                <a:solidFill>
                  <a:srgbClr val="212121"/>
                </a:solidFill>
                <a:latin typeface="Arial"/>
                <a:cs typeface="Arial"/>
              </a:rPr>
              <a:t>to</a:t>
            </a:r>
            <a:r>
              <a:rPr sz="600" spc="65" dirty="0">
                <a:solidFill>
                  <a:srgbClr val="212121"/>
                </a:solidFill>
                <a:latin typeface="Arial"/>
                <a:cs typeface="Arial"/>
              </a:rPr>
              <a:t> </a:t>
            </a:r>
            <a:r>
              <a:rPr sz="600" dirty="0">
                <a:solidFill>
                  <a:srgbClr val="212121"/>
                </a:solidFill>
                <a:latin typeface="Arial"/>
                <a:cs typeface="Arial"/>
              </a:rPr>
              <a:t>the</a:t>
            </a:r>
            <a:r>
              <a:rPr sz="600" spc="60" dirty="0">
                <a:solidFill>
                  <a:srgbClr val="212121"/>
                </a:solidFill>
                <a:latin typeface="Arial"/>
                <a:cs typeface="Arial"/>
              </a:rPr>
              <a:t> </a:t>
            </a:r>
            <a:r>
              <a:rPr sz="600" dirty="0">
                <a:solidFill>
                  <a:srgbClr val="212121"/>
                </a:solidFill>
                <a:latin typeface="Arial"/>
                <a:cs typeface="Arial"/>
              </a:rPr>
              <a:t>activation</a:t>
            </a:r>
            <a:r>
              <a:rPr sz="600" spc="60" dirty="0">
                <a:solidFill>
                  <a:srgbClr val="212121"/>
                </a:solidFill>
                <a:latin typeface="Arial"/>
                <a:cs typeface="Arial"/>
              </a:rPr>
              <a:t> </a:t>
            </a:r>
            <a:r>
              <a:rPr sz="600" dirty="0">
                <a:solidFill>
                  <a:srgbClr val="212121"/>
                </a:solidFill>
                <a:latin typeface="Arial"/>
                <a:cs typeface="Arial"/>
              </a:rPr>
              <a:t>of</a:t>
            </a:r>
            <a:r>
              <a:rPr sz="600" spc="60" dirty="0">
                <a:solidFill>
                  <a:srgbClr val="212121"/>
                </a:solidFill>
                <a:latin typeface="Arial"/>
                <a:cs typeface="Arial"/>
              </a:rPr>
              <a:t> </a:t>
            </a:r>
            <a:r>
              <a:rPr sz="600" dirty="0">
                <a:solidFill>
                  <a:srgbClr val="212121"/>
                </a:solidFill>
                <a:latin typeface="Arial"/>
                <a:cs typeface="Arial"/>
              </a:rPr>
              <a:t>many</a:t>
            </a:r>
            <a:r>
              <a:rPr sz="600" spc="60" dirty="0">
                <a:solidFill>
                  <a:srgbClr val="212121"/>
                </a:solidFill>
                <a:latin typeface="Arial"/>
                <a:cs typeface="Arial"/>
              </a:rPr>
              <a:t> </a:t>
            </a:r>
            <a:r>
              <a:rPr sz="600" spc="-10" dirty="0">
                <a:solidFill>
                  <a:srgbClr val="212121"/>
                </a:solidFill>
                <a:latin typeface="Arial"/>
                <a:cs typeface="Arial"/>
              </a:rPr>
              <a:t>signaling</a:t>
            </a:r>
            <a:r>
              <a:rPr sz="600" spc="500" dirty="0">
                <a:solidFill>
                  <a:srgbClr val="212121"/>
                </a:solidFill>
                <a:latin typeface="Arial"/>
                <a:cs typeface="Arial"/>
              </a:rPr>
              <a:t> </a:t>
            </a:r>
            <a:r>
              <a:rPr sz="600" dirty="0">
                <a:solidFill>
                  <a:srgbClr val="212121"/>
                </a:solidFill>
                <a:latin typeface="Arial"/>
                <a:cs typeface="Arial"/>
              </a:rPr>
              <a:t>pathways</a:t>
            </a:r>
            <a:r>
              <a:rPr sz="600" spc="60" dirty="0">
                <a:solidFill>
                  <a:srgbClr val="212121"/>
                </a:solidFill>
                <a:latin typeface="Arial"/>
                <a:cs typeface="Arial"/>
              </a:rPr>
              <a:t> </a:t>
            </a:r>
            <a:r>
              <a:rPr sz="600" dirty="0">
                <a:solidFill>
                  <a:srgbClr val="212121"/>
                </a:solidFill>
                <a:latin typeface="Arial"/>
                <a:cs typeface="Arial"/>
              </a:rPr>
              <a:t>including</a:t>
            </a:r>
            <a:r>
              <a:rPr sz="600" spc="65" dirty="0">
                <a:solidFill>
                  <a:srgbClr val="212121"/>
                </a:solidFill>
                <a:latin typeface="Arial"/>
                <a:cs typeface="Arial"/>
              </a:rPr>
              <a:t> </a:t>
            </a:r>
            <a:r>
              <a:rPr sz="600" dirty="0">
                <a:solidFill>
                  <a:srgbClr val="212121"/>
                </a:solidFill>
                <a:latin typeface="Arial"/>
                <a:cs typeface="Arial"/>
              </a:rPr>
              <a:t>src</a:t>
            </a:r>
            <a:r>
              <a:rPr sz="600" spc="60" dirty="0">
                <a:solidFill>
                  <a:srgbClr val="212121"/>
                </a:solidFill>
                <a:latin typeface="Arial"/>
                <a:cs typeface="Arial"/>
              </a:rPr>
              <a:t> </a:t>
            </a:r>
            <a:r>
              <a:rPr sz="600" dirty="0">
                <a:solidFill>
                  <a:srgbClr val="212121"/>
                </a:solidFill>
                <a:latin typeface="Arial"/>
                <a:cs typeface="Arial"/>
              </a:rPr>
              <a:t>signaling</a:t>
            </a:r>
            <a:r>
              <a:rPr sz="600" spc="65" dirty="0">
                <a:solidFill>
                  <a:srgbClr val="212121"/>
                </a:solidFill>
                <a:latin typeface="Arial"/>
                <a:cs typeface="Arial"/>
              </a:rPr>
              <a:t> </a:t>
            </a:r>
            <a:r>
              <a:rPr sz="600" dirty="0">
                <a:solidFill>
                  <a:srgbClr val="212121"/>
                </a:solidFill>
                <a:latin typeface="Arial"/>
                <a:cs typeface="Arial"/>
              </a:rPr>
              <a:t>[16].</a:t>
            </a:r>
            <a:r>
              <a:rPr sz="600" spc="65" dirty="0">
                <a:solidFill>
                  <a:srgbClr val="212121"/>
                </a:solidFill>
                <a:latin typeface="Arial"/>
                <a:cs typeface="Arial"/>
              </a:rPr>
              <a:t> </a:t>
            </a:r>
            <a:r>
              <a:rPr sz="600" dirty="0">
                <a:solidFill>
                  <a:srgbClr val="212121"/>
                </a:solidFill>
                <a:latin typeface="Arial"/>
                <a:cs typeface="Arial"/>
              </a:rPr>
              <a:t>In</a:t>
            </a:r>
            <a:r>
              <a:rPr sz="600" spc="60" dirty="0">
                <a:solidFill>
                  <a:srgbClr val="212121"/>
                </a:solidFill>
                <a:latin typeface="Arial"/>
                <a:cs typeface="Arial"/>
              </a:rPr>
              <a:t> </a:t>
            </a:r>
            <a:r>
              <a:rPr sz="600" dirty="0">
                <a:solidFill>
                  <a:srgbClr val="212121"/>
                </a:solidFill>
                <a:latin typeface="Arial"/>
                <a:cs typeface="Arial"/>
              </a:rPr>
              <a:t>addition,</a:t>
            </a:r>
            <a:r>
              <a:rPr sz="600" spc="65" dirty="0">
                <a:solidFill>
                  <a:srgbClr val="212121"/>
                </a:solidFill>
                <a:latin typeface="Arial"/>
                <a:cs typeface="Arial"/>
              </a:rPr>
              <a:t> </a:t>
            </a:r>
            <a:r>
              <a:rPr sz="600" dirty="0">
                <a:solidFill>
                  <a:srgbClr val="212121"/>
                </a:solidFill>
                <a:latin typeface="Arial"/>
                <a:cs typeface="Arial"/>
              </a:rPr>
              <a:t>this</a:t>
            </a:r>
            <a:r>
              <a:rPr sz="600" spc="60" dirty="0">
                <a:solidFill>
                  <a:srgbClr val="212121"/>
                </a:solidFill>
                <a:latin typeface="Arial"/>
                <a:cs typeface="Arial"/>
              </a:rPr>
              <a:t> </a:t>
            </a:r>
            <a:r>
              <a:rPr sz="600" dirty="0">
                <a:solidFill>
                  <a:srgbClr val="212121"/>
                </a:solidFill>
                <a:latin typeface="Arial"/>
                <a:cs typeface="Arial"/>
              </a:rPr>
              <a:t>study</a:t>
            </a:r>
            <a:r>
              <a:rPr sz="600" spc="65" dirty="0">
                <a:solidFill>
                  <a:srgbClr val="212121"/>
                </a:solidFill>
                <a:latin typeface="Arial"/>
                <a:cs typeface="Arial"/>
              </a:rPr>
              <a:t> </a:t>
            </a:r>
            <a:r>
              <a:rPr sz="600" dirty="0">
                <a:solidFill>
                  <a:srgbClr val="212121"/>
                </a:solidFill>
                <a:latin typeface="Arial"/>
                <a:cs typeface="Arial"/>
              </a:rPr>
              <a:t>demonstrates</a:t>
            </a:r>
            <a:r>
              <a:rPr sz="600" spc="65" dirty="0">
                <a:solidFill>
                  <a:srgbClr val="212121"/>
                </a:solidFill>
                <a:latin typeface="Arial"/>
                <a:cs typeface="Arial"/>
              </a:rPr>
              <a:t> </a:t>
            </a:r>
            <a:r>
              <a:rPr sz="600" dirty="0">
                <a:solidFill>
                  <a:srgbClr val="212121"/>
                </a:solidFill>
                <a:latin typeface="Arial"/>
                <a:cs typeface="Arial"/>
              </a:rPr>
              <a:t>that</a:t>
            </a:r>
            <a:r>
              <a:rPr sz="600" spc="60" dirty="0">
                <a:solidFill>
                  <a:srgbClr val="212121"/>
                </a:solidFill>
                <a:latin typeface="Arial"/>
                <a:cs typeface="Arial"/>
              </a:rPr>
              <a:t> </a:t>
            </a:r>
            <a:r>
              <a:rPr sz="600" dirty="0">
                <a:solidFill>
                  <a:srgbClr val="212121"/>
                </a:solidFill>
                <a:latin typeface="Arial"/>
                <a:cs typeface="Arial"/>
              </a:rPr>
              <a:t>this</a:t>
            </a:r>
            <a:r>
              <a:rPr sz="600" spc="65" dirty="0">
                <a:solidFill>
                  <a:srgbClr val="212121"/>
                </a:solidFill>
                <a:latin typeface="Arial"/>
                <a:cs typeface="Arial"/>
              </a:rPr>
              <a:t> </a:t>
            </a:r>
            <a:r>
              <a:rPr sz="600" dirty="0">
                <a:solidFill>
                  <a:srgbClr val="212121"/>
                </a:solidFill>
                <a:latin typeface="Arial"/>
                <a:cs typeface="Arial"/>
              </a:rPr>
              <a:t>re-</a:t>
            </a:r>
            <a:r>
              <a:rPr sz="600" spc="65" dirty="0">
                <a:solidFill>
                  <a:srgbClr val="212121"/>
                </a:solidFill>
                <a:latin typeface="Arial"/>
                <a:cs typeface="Arial"/>
              </a:rPr>
              <a:t> </a:t>
            </a:r>
            <a:r>
              <a:rPr sz="600" dirty="0">
                <a:solidFill>
                  <a:srgbClr val="212121"/>
                </a:solidFill>
                <a:latin typeface="Arial"/>
                <a:cs typeface="Arial"/>
              </a:rPr>
              <a:t>expression</a:t>
            </a:r>
            <a:r>
              <a:rPr sz="600" spc="60" dirty="0">
                <a:solidFill>
                  <a:srgbClr val="212121"/>
                </a:solidFill>
                <a:latin typeface="Arial"/>
                <a:cs typeface="Arial"/>
              </a:rPr>
              <a:t> </a:t>
            </a:r>
            <a:r>
              <a:rPr sz="600" dirty="0">
                <a:solidFill>
                  <a:srgbClr val="212121"/>
                </a:solidFill>
                <a:latin typeface="Arial"/>
                <a:cs typeface="Arial"/>
              </a:rPr>
              <a:t>of</a:t>
            </a:r>
            <a:r>
              <a:rPr sz="600" spc="65" dirty="0">
                <a:solidFill>
                  <a:srgbClr val="212121"/>
                </a:solidFill>
                <a:latin typeface="Arial"/>
                <a:cs typeface="Arial"/>
              </a:rPr>
              <a:t> </a:t>
            </a:r>
            <a:r>
              <a:rPr sz="600" dirty="0">
                <a:solidFill>
                  <a:srgbClr val="212121"/>
                </a:solidFill>
                <a:latin typeface="Arial"/>
                <a:cs typeface="Arial"/>
              </a:rPr>
              <a:t>nectin-4</a:t>
            </a:r>
            <a:r>
              <a:rPr sz="600" spc="60" dirty="0">
                <a:solidFill>
                  <a:srgbClr val="212121"/>
                </a:solidFill>
                <a:latin typeface="Arial"/>
                <a:cs typeface="Arial"/>
              </a:rPr>
              <a:t> </a:t>
            </a:r>
            <a:r>
              <a:rPr sz="600" dirty="0">
                <a:solidFill>
                  <a:srgbClr val="212121"/>
                </a:solidFill>
                <a:latin typeface="Arial"/>
                <a:cs typeface="Arial"/>
              </a:rPr>
              <a:t>in</a:t>
            </a:r>
            <a:r>
              <a:rPr sz="600" spc="65" dirty="0">
                <a:solidFill>
                  <a:srgbClr val="212121"/>
                </a:solidFill>
                <a:latin typeface="Arial"/>
                <a:cs typeface="Arial"/>
              </a:rPr>
              <a:t> </a:t>
            </a:r>
            <a:r>
              <a:rPr sz="600" dirty="0">
                <a:solidFill>
                  <a:srgbClr val="212121"/>
                </a:solidFill>
                <a:latin typeface="Arial"/>
                <a:cs typeface="Arial"/>
              </a:rPr>
              <a:t>tumor</a:t>
            </a:r>
            <a:r>
              <a:rPr sz="600" spc="65" dirty="0">
                <a:solidFill>
                  <a:srgbClr val="212121"/>
                </a:solidFill>
                <a:latin typeface="Arial"/>
                <a:cs typeface="Arial"/>
              </a:rPr>
              <a:t> </a:t>
            </a:r>
            <a:r>
              <a:rPr sz="600" dirty="0">
                <a:solidFill>
                  <a:srgbClr val="212121"/>
                </a:solidFill>
                <a:latin typeface="Arial"/>
                <a:cs typeface="Arial"/>
              </a:rPr>
              <a:t>cells</a:t>
            </a:r>
            <a:r>
              <a:rPr sz="600" spc="60" dirty="0">
                <a:solidFill>
                  <a:srgbClr val="212121"/>
                </a:solidFill>
                <a:latin typeface="Arial"/>
                <a:cs typeface="Arial"/>
              </a:rPr>
              <a:t> </a:t>
            </a:r>
            <a:r>
              <a:rPr sz="600" dirty="0">
                <a:solidFill>
                  <a:srgbClr val="212121"/>
                </a:solidFill>
                <a:latin typeface="Arial"/>
                <a:cs typeface="Arial"/>
              </a:rPr>
              <a:t>is</a:t>
            </a:r>
            <a:r>
              <a:rPr sz="600" spc="65" dirty="0">
                <a:solidFill>
                  <a:srgbClr val="212121"/>
                </a:solidFill>
                <a:latin typeface="Arial"/>
                <a:cs typeface="Arial"/>
              </a:rPr>
              <a:t> </a:t>
            </a:r>
            <a:r>
              <a:rPr sz="600" dirty="0">
                <a:solidFill>
                  <a:srgbClr val="212121"/>
                </a:solidFill>
                <a:latin typeface="Arial"/>
                <a:cs typeface="Arial"/>
              </a:rPr>
              <a:t>a</a:t>
            </a:r>
            <a:r>
              <a:rPr sz="600" spc="65" dirty="0">
                <a:solidFill>
                  <a:srgbClr val="212121"/>
                </a:solidFill>
                <a:latin typeface="Arial"/>
                <a:cs typeface="Arial"/>
              </a:rPr>
              <a:t> </a:t>
            </a:r>
            <a:r>
              <a:rPr sz="600" dirty="0">
                <a:solidFill>
                  <a:srgbClr val="212121"/>
                </a:solidFill>
                <a:latin typeface="Arial"/>
                <a:cs typeface="Arial"/>
              </a:rPr>
              <a:t>mechanism</a:t>
            </a:r>
            <a:r>
              <a:rPr sz="600" spc="60" dirty="0">
                <a:solidFill>
                  <a:srgbClr val="212121"/>
                </a:solidFill>
                <a:latin typeface="Arial"/>
                <a:cs typeface="Arial"/>
              </a:rPr>
              <a:t> </a:t>
            </a:r>
            <a:r>
              <a:rPr sz="600" dirty="0">
                <a:solidFill>
                  <a:srgbClr val="212121"/>
                </a:solidFill>
                <a:latin typeface="Arial"/>
                <a:cs typeface="Arial"/>
              </a:rPr>
              <a:t>developed</a:t>
            </a:r>
            <a:r>
              <a:rPr sz="600" spc="65" dirty="0">
                <a:solidFill>
                  <a:srgbClr val="212121"/>
                </a:solidFill>
                <a:latin typeface="Arial"/>
                <a:cs typeface="Arial"/>
              </a:rPr>
              <a:t> </a:t>
            </a:r>
            <a:r>
              <a:rPr sz="600" dirty="0">
                <a:solidFill>
                  <a:srgbClr val="212121"/>
                </a:solidFill>
                <a:latin typeface="Arial"/>
                <a:cs typeface="Arial"/>
              </a:rPr>
              <a:t>by</a:t>
            </a:r>
            <a:r>
              <a:rPr sz="600" spc="60" dirty="0">
                <a:solidFill>
                  <a:srgbClr val="212121"/>
                </a:solidFill>
                <a:latin typeface="Arial"/>
                <a:cs typeface="Arial"/>
              </a:rPr>
              <a:t> </a:t>
            </a:r>
            <a:r>
              <a:rPr sz="600" spc="-10" dirty="0">
                <a:solidFill>
                  <a:srgbClr val="212121"/>
                </a:solidFill>
                <a:latin typeface="Arial"/>
                <a:cs typeface="Arial"/>
              </a:rPr>
              <a:t>these</a:t>
            </a:r>
            <a:r>
              <a:rPr sz="600" spc="500" dirty="0">
                <a:solidFill>
                  <a:srgbClr val="212121"/>
                </a:solidFill>
                <a:latin typeface="Arial"/>
                <a:cs typeface="Arial"/>
              </a:rPr>
              <a:t> </a:t>
            </a:r>
            <a:r>
              <a:rPr sz="600" dirty="0">
                <a:solidFill>
                  <a:srgbClr val="212121"/>
                </a:solidFill>
                <a:latin typeface="Arial"/>
                <a:cs typeface="Arial"/>
              </a:rPr>
              <a:t>tumors</a:t>
            </a:r>
            <a:r>
              <a:rPr sz="600" spc="40" dirty="0">
                <a:solidFill>
                  <a:srgbClr val="212121"/>
                </a:solidFill>
                <a:latin typeface="Arial"/>
                <a:cs typeface="Arial"/>
              </a:rPr>
              <a:t> </a:t>
            </a:r>
            <a:r>
              <a:rPr sz="600" dirty="0">
                <a:solidFill>
                  <a:srgbClr val="212121"/>
                </a:solidFill>
                <a:latin typeface="Arial"/>
                <a:cs typeface="Arial"/>
              </a:rPr>
              <a:t>to</a:t>
            </a:r>
            <a:r>
              <a:rPr sz="600" spc="45" dirty="0">
                <a:solidFill>
                  <a:srgbClr val="212121"/>
                </a:solidFill>
                <a:latin typeface="Arial"/>
                <a:cs typeface="Arial"/>
              </a:rPr>
              <a:t> </a:t>
            </a:r>
            <a:r>
              <a:rPr sz="600" dirty="0">
                <a:solidFill>
                  <a:srgbClr val="212121"/>
                </a:solidFill>
                <a:latin typeface="Arial"/>
                <a:cs typeface="Arial"/>
              </a:rPr>
              <a:t>increase</a:t>
            </a:r>
            <a:r>
              <a:rPr sz="600" spc="45" dirty="0">
                <a:solidFill>
                  <a:srgbClr val="212121"/>
                </a:solidFill>
                <a:latin typeface="Arial"/>
                <a:cs typeface="Arial"/>
              </a:rPr>
              <a:t> </a:t>
            </a:r>
            <a:r>
              <a:rPr sz="600" dirty="0">
                <a:solidFill>
                  <a:srgbClr val="212121"/>
                </a:solidFill>
                <a:latin typeface="Arial"/>
                <a:cs typeface="Arial"/>
              </a:rPr>
              <a:t>their</a:t>
            </a:r>
            <a:r>
              <a:rPr sz="600" spc="45" dirty="0">
                <a:solidFill>
                  <a:srgbClr val="212121"/>
                </a:solidFill>
                <a:latin typeface="Arial"/>
                <a:cs typeface="Arial"/>
              </a:rPr>
              <a:t> </a:t>
            </a:r>
            <a:r>
              <a:rPr sz="600" dirty="0">
                <a:solidFill>
                  <a:srgbClr val="212121"/>
                </a:solidFill>
                <a:latin typeface="Arial"/>
                <a:cs typeface="Arial"/>
              </a:rPr>
              <a:t>invasive</a:t>
            </a:r>
            <a:r>
              <a:rPr sz="600" spc="45" dirty="0">
                <a:solidFill>
                  <a:srgbClr val="212121"/>
                </a:solidFill>
                <a:latin typeface="Arial"/>
                <a:cs typeface="Arial"/>
              </a:rPr>
              <a:t> </a:t>
            </a:r>
            <a:r>
              <a:rPr sz="600" dirty="0">
                <a:solidFill>
                  <a:srgbClr val="212121"/>
                </a:solidFill>
                <a:latin typeface="Arial"/>
                <a:cs typeface="Arial"/>
              </a:rPr>
              <a:t>potential,</a:t>
            </a:r>
            <a:r>
              <a:rPr sz="600" spc="45" dirty="0">
                <a:solidFill>
                  <a:srgbClr val="212121"/>
                </a:solidFill>
                <a:latin typeface="Arial"/>
                <a:cs typeface="Arial"/>
              </a:rPr>
              <a:t> </a:t>
            </a:r>
            <a:r>
              <a:rPr sz="600" dirty="0">
                <a:solidFill>
                  <a:srgbClr val="212121"/>
                </a:solidFill>
                <a:latin typeface="Arial"/>
                <a:cs typeface="Arial"/>
              </a:rPr>
              <a:t>which</a:t>
            </a:r>
            <a:r>
              <a:rPr sz="600" spc="45" dirty="0">
                <a:solidFill>
                  <a:srgbClr val="212121"/>
                </a:solidFill>
                <a:latin typeface="Arial"/>
                <a:cs typeface="Arial"/>
              </a:rPr>
              <a:t> </a:t>
            </a:r>
            <a:r>
              <a:rPr sz="600" dirty="0">
                <a:solidFill>
                  <a:srgbClr val="212121"/>
                </a:solidFill>
                <a:latin typeface="Arial"/>
                <a:cs typeface="Arial"/>
              </a:rPr>
              <a:t>results</a:t>
            </a:r>
            <a:r>
              <a:rPr sz="600" spc="45" dirty="0">
                <a:solidFill>
                  <a:srgbClr val="212121"/>
                </a:solidFill>
                <a:latin typeface="Arial"/>
                <a:cs typeface="Arial"/>
              </a:rPr>
              <a:t> </a:t>
            </a:r>
            <a:r>
              <a:rPr sz="600" dirty="0">
                <a:solidFill>
                  <a:srgbClr val="212121"/>
                </a:solidFill>
                <a:latin typeface="Arial"/>
                <a:cs typeface="Arial"/>
              </a:rPr>
              <a:t>in</a:t>
            </a:r>
            <a:r>
              <a:rPr sz="600" spc="45" dirty="0">
                <a:solidFill>
                  <a:srgbClr val="212121"/>
                </a:solidFill>
                <a:latin typeface="Arial"/>
                <a:cs typeface="Arial"/>
              </a:rPr>
              <a:t> </a:t>
            </a:r>
            <a:r>
              <a:rPr sz="600" dirty="0">
                <a:solidFill>
                  <a:srgbClr val="212121"/>
                </a:solidFill>
                <a:latin typeface="Arial"/>
                <a:cs typeface="Arial"/>
              </a:rPr>
              <a:t>an</a:t>
            </a:r>
            <a:r>
              <a:rPr sz="600" spc="45" dirty="0">
                <a:solidFill>
                  <a:srgbClr val="212121"/>
                </a:solidFill>
                <a:latin typeface="Arial"/>
                <a:cs typeface="Arial"/>
              </a:rPr>
              <a:t> </a:t>
            </a:r>
            <a:r>
              <a:rPr sz="600" dirty="0">
                <a:solidFill>
                  <a:srgbClr val="212121"/>
                </a:solidFill>
                <a:latin typeface="Arial"/>
                <a:cs typeface="Arial"/>
              </a:rPr>
              <a:t>increase</a:t>
            </a:r>
            <a:r>
              <a:rPr sz="600" spc="45" dirty="0">
                <a:solidFill>
                  <a:srgbClr val="212121"/>
                </a:solidFill>
                <a:latin typeface="Arial"/>
                <a:cs typeface="Arial"/>
              </a:rPr>
              <a:t> </a:t>
            </a:r>
            <a:r>
              <a:rPr sz="600" dirty="0">
                <a:solidFill>
                  <a:srgbClr val="212121"/>
                </a:solidFill>
                <a:latin typeface="Arial"/>
                <a:cs typeface="Arial"/>
              </a:rPr>
              <a:t>in</a:t>
            </a:r>
            <a:r>
              <a:rPr sz="600" spc="45" dirty="0">
                <a:solidFill>
                  <a:srgbClr val="212121"/>
                </a:solidFill>
                <a:latin typeface="Arial"/>
                <a:cs typeface="Arial"/>
              </a:rPr>
              <a:t> </a:t>
            </a:r>
            <a:r>
              <a:rPr sz="600" dirty="0">
                <a:solidFill>
                  <a:srgbClr val="212121"/>
                </a:solidFill>
                <a:latin typeface="Arial"/>
                <a:cs typeface="Arial"/>
              </a:rPr>
              <a:t>the</a:t>
            </a:r>
            <a:r>
              <a:rPr sz="600" spc="45" dirty="0">
                <a:solidFill>
                  <a:srgbClr val="212121"/>
                </a:solidFill>
                <a:latin typeface="Arial"/>
                <a:cs typeface="Arial"/>
              </a:rPr>
              <a:t> </a:t>
            </a:r>
            <a:r>
              <a:rPr sz="600" dirty="0">
                <a:solidFill>
                  <a:srgbClr val="212121"/>
                </a:solidFill>
                <a:latin typeface="Arial"/>
                <a:cs typeface="Arial"/>
              </a:rPr>
              <a:t>potential</a:t>
            </a:r>
            <a:r>
              <a:rPr sz="600" spc="45" dirty="0">
                <a:solidFill>
                  <a:srgbClr val="212121"/>
                </a:solidFill>
                <a:latin typeface="Arial"/>
                <a:cs typeface="Arial"/>
              </a:rPr>
              <a:t> </a:t>
            </a:r>
            <a:r>
              <a:rPr sz="600" dirty="0">
                <a:solidFill>
                  <a:srgbClr val="212121"/>
                </a:solidFill>
                <a:latin typeface="Arial"/>
                <a:cs typeface="Arial"/>
              </a:rPr>
              <a:t>for</a:t>
            </a:r>
            <a:r>
              <a:rPr sz="600" spc="295" dirty="0">
                <a:solidFill>
                  <a:srgbClr val="212121"/>
                </a:solidFill>
                <a:latin typeface="Arial"/>
                <a:cs typeface="Arial"/>
              </a:rPr>
              <a:t> </a:t>
            </a:r>
            <a:r>
              <a:rPr sz="600" dirty="0">
                <a:solidFill>
                  <a:srgbClr val="212121"/>
                </a:solidFill>
                <a:latin typeface="Arial"/>
                <a:cs typeface="Arial"/>
              </a:rPr>
              <a:t>cellular</a:t>
            </a:r>
            <a:r>
              <a:rPr sz="600" spc="45" dirty="0">
                <a:solidFill>
                  <a:srgbClr val="212121"/>
                </a:solidFill>
                <a:latin typeface="Arial"/>
                <a:cs typeface="Arial"/>
              </a:rPr>
              <a:t> </a:t>
            </a:r>
            <a:r>
              <a:rPr sz="600" dirty="0">
                <a:solidFill>
                  <a:srgbClr val="212121"/>
                </a:solidFill>
                <a:latin typeface="Arial"/>
                <a:cs typeface="Arial"/>
              </a:rPr>
              <a:t>growth</a:t>
            </a:r>
            <a:r>
              <a:rPr sz="600" spc="45" dirty="0">
                <a:solidFill>
                  <a:srgbClr val="212121"/>
                </a:solidFill>
                <a:latin typeface="Arial"/>
                <a:cs typeface="Arial"/>
              </a:rPr>
              <a:t> </a:t>
            </a:r>
            <a:r>
              <a:rPr sz="600" dirty="0">
                <a:solidFill>
                  <a:srgbClr val="212121"/>
                </a:solidFill>
                <a:latin typeface="Arial"/>
                <a:cs typeface="Arial"/>
              </a:rPr>
              <a:t>and</a:t>
            </a:r>
            <a:r>
              <a:rPr sz="600" spc="40" dirty="0">
                <a:solidFill>
                  <a:srgbClr val="212121"/>
                </a:solidFill>
                <a:latin typeface="Arial"/>
                <a:cs typeface="Arial"/>
              </a:rPr>
              <a:t> </a:t>
            </a:r>
            <a:r>
              <a:rPr sz="600" dirty="0">
                <a:solidFill>
                  <a:srgbClr val="212121"/>
                </a:solidFill>
                <a:latin typeface="Arial"/>
                <a:cs typeface="Arial"/>
              </a:rPr>
              <a:t>migration.</a:t>
            </a:r>
            <a:r>
              <a:rPr sz="600" spc="35" dirty="0">
                <a:solidFill>
                  <a:srgbClr val="212121"/>
                </a:solidFill>
                <a:latin typeface="Arial"/>
                <a:cs typeface="Arial"/>
              </a:rPr>
              <a:t> </a:t>
            </a:r>
            <a:r>
              <a:rPr sz="600" dirty="0">
                <a:solidFill>
                  <a:srgbClr val="212121"/>
                </a:solidFill>
                <a:latin typeface="Arial"/>
                <a:cs typeface="Arial"/>
              </a:rPr>
              <a:t>This</a:t>
            </a:r>
            <a:r>
              <a:rPr sz="600" spc="45" dirty="0">
                <a:solidFill>
                  <a:srgbClr val="212121"/>
                </a:solidFill>
                <a:latin typeface="Arial"/>
                <a:cs typeface="Arial"/>
              </a:rPr>
              <a:t> </a:t>
            </a:r>
            <a:r>
              <a:rPr sz="600" dirty="0">
                <a:solidFill>
                  <a:srgbClr val="212121"/>
                </a:solidFill>
                <a:latin typeface="Arial"/>
                <a:cs typeface="Arial"/>
              </a:rPr>
              <a:t>aggressive</a:t>
            </a:r>
            <a:r>
              <a:rPr sz="600" spc="45" dirty="0">
                <a:solidFill>
                  <a:srgbClr val="212121"/>
                </a:solidFill>
                <a:latin typeface="Arial"/>
                <a:cs typeface="Arial"/>
              </a:rPr>
              <a:t> </a:t>
            </a:r>
            <a:r>
              <a:rPr sz="600" dirty="0">
                <a:solidFill>
                  <a:srgbClr val="212121"/>
                </a:solidFill>
                <a:latin typeface="Arial"/>
                <a:cs typeface="Arial"/>
              </a:rPr>
              <a:t>tumorigenic</a:t>
            </a:r>
            <a:r>
              <a:rPr sz="600" spc="45" dirty="0">
                <a:solidFill>
                  <a:srgbClr val="212121"/>
                </a:solidFill>
                <a:latin typeface="Arial"/>
                <a:cs typeface="Arial"/>
              </a:rPr>
              <a:t> </a:t>
            </a:r>
            <a:r>
              <a:rPr sz="600" spc="-10" dirty="0">
                <a:solidFill>
                  <a:srgbClr val="212121"/>
                </a:solidFill>
                <a:latin typeface="Arial"/>
                <a:cs typeface="Arial"/>
              </a:rPr>
              <a:t>phenotype</a:t>
            </a:r>
            <a:r>
              <a:rPr sz="600" spc="500" dirty="0">
                <a:solidFill>
                  <a:srgbClr val="212121"/>
                </a:solidFill>
                <a:latin typeface="Arial"/>
                <a:cs typeface="Arial"/>
              </a:rPr>
              <a:t> </a:t>
            </a:r>
            <a:r>
              <a:rPr sz="600" dirty="0">
                <a:solidFill>
                  <a:srgbClr val="212121"/>
                </a:solidFill>
                <a:latin typeface="Arial"/>
                <a:cs typeface="Arial"/>
              </a:rPr>
              <a:t>seems</a:t>
            </a:r>
            <a:r>
              <a:rPr sz="600" spc="20" dirty="0">
                <a:solidFill>
                  <a:srgbClr val="212121"/>
                </a:solidFill>
                <a:latin typeface="Arial"/>
                <a:cs typeface="Arial"/>
              </a:rPr>
              <a:t> </a:t>
            </a:r>
            <a:r>
              <a:rPr sz="600" dirty="0">
                <a:solidFill>
                  <a:srgbClr val="212121"/>
                </a:solidFill>
                <a:latin typeface="Arial"/>
                <a:cs typeface="Arial"/>
              </a:rPr>
              <a:t>to</a:t>
            </a:r>
            <a:r>
              <a:rPr sz="600" spc="20" dirty="0">
                <a:solidFill>
                  <a:srgbClr val="212121"/>
                </a:solidFill>
                <a:latin typeface="Arial"/>
                <a:cs typeface="Arial"/>
              </a:rPr>
              <a:t> </a:t>
            </a:r>
            <a:r>
              <a:rPr sz="600" dirty="0">
                <a:solidFill>
                  <a:srgbClr val="212121"/>
                </a:solidFill>
                <a:latin typeface="Arial"/>
                <a:cs typeface="Arial"/>
              </a:rPr>
              <a:t>be</a:t>
            </a:r>
            <a:r>
              <a:rPr sz="600" spc="20" dirty="0">
                <a:solidFill>
                  <a:srgbClr val="212121"/>
                </a:solidFill>
                <a:latin typeface="Arial"/>
                <a:cs typeface="Arial"/>
              </a:rPr>
              <a:t> </a:t>
            </a:r>
            <a:r>
              <a:rPr sz="600" dirty="0">
                <a:solidFill>
                  <a:srgbClr val="212121"/>
                </a:solidFill>
                <a:latin typeface="Arial"/>
                <a:cs typeface="Arial"/>
              </a:rPr>
              <a:t>increasing</a:t>
            </a:r>
            <a:r>
              <a:rPr sz="600" spc="20" dirty="0">
                <a:solidFill>
                  <a:srgbClr val="212121"/>
                </a:solidFill>
                <a:latin typeface="Arial"/>
                <a:cs typeface="Arial"/>
              </a:rPr>
              <a:t> </a:t>
            </a:r>
            <a:r>
              <a:rPr sz="600" dirty="0">
                <a:solidFill>
                  <a:srgbClr val="212121"/>
                </a:solidFill>
                <a:latin typeface="Arial"/>
                <a:cs typeface="Arial"/>
              </a:rPr>
              <a:t>by</a:t>
            </a:r>
            <a:r>
              <a:rPr sz="600" spc="20" dirty="0">
                <a:solidFill>
                  <a:srgbClr val="212121"/>
                </a:solidFill>
                <a:latin typeface="Arial"/>
                <a:cs typeface="Arial"/>
              </a:rPr>
              <a:t> </a:t>
            </a:r>
            <a:r>
              <a:rPr sz="600" dirty="0">
                <a:solidFill>
                  <a:srgbClr val="212121"/>
                </a:solidFill>
                <a:latin typeface="Arial"/>
                <a:cs typeface="Arial"/>
              </a:rPr>
              <a:t>the</a:t>
            </a:r>
            <a:r>
              <a:rPr sz="600" spc="25" dirty="0">
                <a:solidFill>
                  <a:srgbClr val="212121"/>
                </a:solidFill>
                <a:latin typeface="Arial"/>
                <a:cs typeface="Arial"/>
              </a:rPr>
              <a:t> </a:t>
            </a:r>
            <a:r>
              <a:rPr sz="600" dirty="0">
                <a:solidFill>
                  <a:srgbClr val="212121"/>
                </a:solidFill>
                <a:latin typeface="Arial"/>
                <a:cs typeface="Arial"/>
              </a:rPr>
              <a:t>production</a:t>
            </a:r>
            <a:r>
              <a:rPr sz="600" spc="20" dirty="0">
                <a:solidFill>
                  <a:srgbClr val="212121"/>
                </a:solidFill>
                <a:latin typeface="Arial"/>
                <a:cs typeface="Arial"/>
              </a:rPr>
              <a:t> </a:t>
            </a:r>
            <a:r>
              <a:rPr sz="600" dirty="0">
                <a:solidFill>
                  <a:srgbClr val="212121"/>
                </a:solidFill>
                <a:latin typeface="Arial"/>
                <a:cs typeface="Arial"/>
              </a:rPr>
              <a:t>of</a:t>
            </a:r>
            <a:r>
              <a:rPr sz="600" spc="20"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soluble</a:t>
            </a:r>
            <a:r>
              <a:rPr sz="600" spc="20" dirty="0">
                <a:solidFill>
                  <a:srgbClr val="212121"/>
                </a:solidFill>
                <a:latin typeface="Arial"/>
                <a:cs typeface="Arial"/>
              </a:rPr>
              <a:t> </a:t>
            </a:r>
            <a:r>
              <a:rPr sz="600" dirty="0">
                <a:solidFill>
                  <a:srgbClr val="212121"/>
                </a:solidFill>
                <a:latin typeface="Arial"/>
                <a:cs typeface="Arial"/>
              </a:rPr>
              <a:t>form</a:t>
            </a:r>
            <a:r>
              <a:rPr sz="600" spc="25" dirty="0">
                <a:solidFill>
                  <a:srgbClr val="212121"/>
                </a:solidFill>
                <a:latin typeface="Arial"/>
                <a:cs typeface="Arial"/>
              </a:rPr>
              <a:t> </a:t>
            </a:r>
            <a:r>
              <a:rPr sz="600" dirty="0">
                <a:solidFill>
                  <a:srgbClr val="212121"/>
                </a:solidFill>
                <a:latin typeface="Arial"/>
                <a:cs typeface="Arial"/>
              </a:rPr>
              <a:t>(43kDa)</a:t>
            </a:r>
            <a:r>
              <a:rPr sz="600" spc="20" dirty="0">
                <a:solidFill>
                  <a:srgbClr val="212121"/>
                </a:solidFill>
                <a:latin typeface="Arial"/>
                <a:cs typeface="Arial"/>
              </a:rPr>
              <a:t> </a:t>
            </a:r>
            <a:r>
              <a:rPr sz="600" dirty="0">
                <a:solidFill>
                  <a:srgbClr val="212121"/>
                </a:solidFill>
                <a:latin typeface="Arial"/>
                <a:cs typeface="Arial"/>
              </a:rPr>
              <a:t>of</a:t>
            </a:r>
            <a:r>
              <a:rPr sz="600" spc="20" dirty="0">
                <a:solidFill>
                  <a:srgbClr val="212121"/>
                </a:solidFill>
                <a:latin typeface="Arial"/>
                <a:cs typeface="Arial"/>
              </a:rPr>
              <a:t> </a:t>
            </a:r>
            <a:r>
              <a:rPr sz="600" dirty="0">
                <a:solidFill>
                  <a:srgbClr val="212121"/>
                </a:solidFill>
                <a:latin typeface="Arial"/>
                <a:cs typeface="Arial"/>
              </a:rPr>
              <a:t>nectin-4.</a:t>
            </a:r>
            <a:r>
              <a:rPr sz="600" spc="10" dirty="0">
                <a:solidFill>
                  <a:srgbClr val="212121"/>
                </a:solidFill>
                <a:latin typeface="Arial"/>
                <a:cs typeface="Arial"/>
              </a:rPr>
              <a:t> </a:t>
            </a:r>
            <a:r>
              <a:rPr sz="600" dirty="0">
                <a:solidFill>
                  <a:srgbClr val="212121"/>
                </a:solidFill>
                <a:latin typeface="Arial"/>
                <a:cs typeface="Arial"/>
              </a:rPr>
              <a:t>This</a:t>
            </a:r>
            <a:r>
              <a:rPr sz="600" spc="20" dirty="0">
                <a:solidFill>
                  <a:srgbClr val="212121"/>
                </a:solidFill>
                <a:latin typeface="Arial"/>
                <a:cs typeface="Arial"/>
              </a:rPr>
              <a:t> </a:t>
            </a:r>
            <a:r>
              <a:rPr sz="600" dirty="0">
                <a:solidFill>
                  <a:srgbClr val="212121"/>
                </a:solidFill>
                <a:latin typeface="Arial"/>
                <a:cs typeface="Arial"/>
              </a:rPr>
              <a:t>may</a:t>
            </a:r>
            <a:r>
              <a:rPr sz="600" spc="20" dirty="0">
                <a:solidFill>
                  <a:srgbClr val="212121"/>
                </a:solidFill>
                <a:latin typeface="Arial"/>
                <a:cs typeface="Arial"/>
              </a:rPr>
              <a:t> </a:t>
            </a:r>
            <a:r>
              <a:rPr sz="600" dirty="0">
                <a:solidFill>
                  <a:srgbClr val="212121"/>
                </a:solidFill>
                <a:latin typeface="Arial"/>
                <a:cs typeface="Arial"/>
              </a:rPr>
              <a:t>explain</a:t>
            </a:r>
            <a:r>
              <a:rPr sz="600" spc="25"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observations</a:t>
            </a:r>
            <a:r>
              <a:rPr sz="600" spc="20" dirty="0">
                <a:solidFill>
                  <a:srgbClr val="212121"/>
                </a:solidFill>
                <a:latin typeface="Arial"/>
                <a:cs typeface="Arial"/>
              </a:rPr>
              <a:t> </a:t>
            </a:r>
            <a:r>
              <a:rPr sz="600" dirty="0">
                <a:solidFill>
                  <a:srgbClr val="212121"/>
                </a:solidFill>
                <a:latin typeface="Arial"/>
                <a:cs typeface="Arial"/>
              </a:rPr>
              <a:t>according</a:t>
            </a:r>
            <a:r>
              <a:rPr sz="600" spc="20" dirty="0">
                <a:solidFill>
                  <a:srgbClr val="212121"/>
                </a:solidFill>
                <a:latin typeface="Arial"/>
                <a:cs typeface="Arial"/>
              </a:rPr>
              <a:t> </a:t>
            </a:r>
            <a:r>
              <a:rPr sz="600" dirty="0">
                <a:solidFill>
                  <a:srgbClr val="212121"/>
                </a:solidFill>
                <a:latin typeface="Arial"/>
                <a:cs typeface="Arial"/>
              </a:rPr>
              <a:t>to</a:t>
            </a:r>
            <a:r>
              <a:rPr sz="600" spc="20" dirty="0">
                <a:solidFill>
                  <a:srgbClr val="212121"/>
                </a:solidFill>
                <a:latin typeface="Arial"/>
                <a:cs typeface="Arial"/>
              </a:rPr>
              <a:t> </a:t>
            </a:r>
            <a:r>
              <a:rPr sz="600" dirty="0">
                <a:solidFill>
                  <a:srgbClr val="212121"/>
                </a:solidFill>
                <a:latin typeface="Arial"/>
                <a:cs typeface="Arial"/>
              </a:rPr>
              <a:t>which</a:t>
            </a:r>
            <a:r>
              <a:rPr sz="600" spc="25"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tissular</a:t>
            </a:r>
            <a:r>
              <a:rPr sz="600" spc="20" dirty="0">
                <a:solidFill>
                  <a:srgbClr val="212121"/>
                </a:solidFill>
                <a:latin typeface="Arial"/>
                <a:cs typeface="Arial"/>
              </a:rPr>
              <a:t> </a:t>
            </a:r>
            <a:r>
              <a:rPr sz="600" dirty="0">
                <a:solidFill>
                  <a:srgbClr val="212121"/>
                </a:solidFill>
                <a:latin typeface="Arial"/>
                <a:cs typeface="Arial"/>
              </a:rPr>
              <a:t>expression</a:t>
            </a:r>
            <a:r>
              <a:rPr sz="600" spc="20" dirty="0">
                <a:solidFill>
                  <a:srgbClr val="212121"/>
                </a:solidFill>
                <a:latin typeface="Arial"/>
                <a:cs typeface="Arial"/>
              </a:rPr>
              <a:t> </a:t>
            </a:r>
            <a:r>
              <a:rPr sz="600" spc="-25" dirty="0">
                <a:solidFill>
                  <a:srgbClr val="212121"/>
                </a:solidFill>
                <a:latin typeface="Arial"/>
                <a:cs typeface="Arial"/>
              </a:rPr>
              <a:t>but</a:t>
            </a:r>
            <a:r>
              <a:rPr sz="600" spc="500" dirty="0">
                <a:solidFill>
                  <a:srgbClr val="212121"/>
                </a:solidFill>
                <a:latin typeface="Arial"/>
                <a:cs typeface="Arial"/>
              </a:rPr>
              <a:t> </a:t>
            </a:r>
            <a:r>
              <a:rPr sz="600" dirty="0">
                <a:solidFill>
                  <a:srgbClr val="212121"/>
                </a:solidFill>
                <a:latin typeface="Arial"/>
                <a:cs typeface="Arial"/>
              </a:rPr>
              <a:t>also</a:t>
            </a:r>
            <a:r>
              <a:rPr sz="600" spc="25" dirty="0">
                <a:solidFill>
                  <a:srgbClr val="212121"/>
                </a:solidFill>
                <a:latin typeface="Arial"/>
                <a:cs typeface="Arial"/>
              </a:rPr>
              <a:t> </a:t>
            </a:r>
            <a:r>
              <a:rPr sz="600" dirty="0">
                <a:solidFill>
                  <a:srgbClr val="212121"/>
                </a:solidFill>
                <a:latin typeface="Arial"/>
                <a:cs typeface="Arial"/>
              </a:rPr>
              <a:t>serum</a:t>
            </a:r>
            <a:r>
              <a:rPr sz="600" spc="25" dirty="0">
                <a:solidFill>
                  <a:srgbClr val="212121"/>
                </a:solidFill>
                <a:latin typeface="Arial"/>
                <a:cs typeface="Arial"/>
              </a:rPr>
              <a:t> </a:t>
            </a:r>
            <a:r>
              <a:rPr sz="600" dirty="0">
                <a:solidFill>
                  <a:srgbClr val="212121"/>
                </a:solidFill>
                <a:latin typeface="Arial"/>
                <a:cs typeface="Arial"/>
              </a:rPr>
              <a:t>form</a:t>
            </a:r>
            <a:r>
              <a:rPr sz="600" spc="30" dirty="0">
                <a:solidFill>
                  <a:srgbClr val="212121"/>
                </a:solidFill>
                <a:latin typeface="Arial"/>
                <a:cs typeface="Arial"/>
              </a:rPr>
              <a:t> </a:t>
            </a:r>
            <a:r>
              <a:rPr sz="600" dirty="0">
                <a:solidFill>
                  <a:srgbClr val="212121"/>
                </a:solidFill>
                <a:latin typeface="Arial"/>
                <a:cs typeface="Arial"/>
              </a:rPr>
              <a:t>of</a:t>
            </a:r>
            <a:r>
              <a:rPr sz="600" spc="25" dirty="0">
                <a:solidFill>
                  <a:srgbClr val="212121"/>
                </a:solidFill>
                <a:latin typeface="Arial"/>
                <a:cs typeface="Arial"/>
              </a:rPr>
              <a:t> </a:t>
            </a:r>
            <a:r>
              <a:rPr sz="600" dirty="0">
                <a:solidFill>
                  <a:srgbClr val="212121"/>
                </a:solidFill>
                <a:latin typeface="Arial"/>
                <a:cs typeface="Arial"/>
              </a:rPr>
              <a:t>nectin</a:t>
            </a:r>
            <a:r>
              <a:rPr sz="600" spc="30" dirty="0">
                <a:solidFill>
                  <a:srgbClr val="212121"/>
                </a:solidFill>
                <a:latin typeface="Arial"/>
                <a:cs typeface="Arial"/>
              </a:rPr>
              <a:t> </a:t>
            </a:r>
            <a:r>
              <a:rPr sz="600" spc="-10" dirty="0">
                <a:solidFill>
                  <a:srgbClr val="212121"/>
                </a:solidFill>
                <a:latin typeface="Arial"/>
                <a:cs typeface="Arial"/>
              </a:rPr>
              <a:t>-</a:t>
            </a:r>
            <a:r>
              <a:rPr sz="600" dirty="0">
                <a:solidFill>
                  <a:srgbClr val="212121"/>
                </a:solidFill>
                <a:latin typeface="Arial"/>
                <a:cs typeface="Arial"/>
              </a:rPr>
              <a:t>4</a:t>
            </a:r>
            <a:r>
              <a:rPr sz="600" spc="25" dirty="0">
                <a:solidFill>
                  <a:srgbClr val="212121"/>
                </a:solidFill>
                <a:latin typeface="Arial"/>
                <a:cs typeface="Arial"/>
              </a:rPr>
              <a:t> </a:t>
            </a:r>
            <a:r>
              <a:rPr sz="600" dirty="0">
                <a:solidFill>
                  <a:srgbClr val="212121"/>
                </a:solidFill>
                <a:latin typeface="Arial"/>
                <a:cs typeface="Arial"/>
              </a:rPr>
              <a:t>are</a:t>
            </a:r>
            <a:r>
              <a:rPr sz="600" spc="30" dirty="0">
                <a:solidFill>
                  <a:srgbClr val="212121"/>
                </a:solidFill>
                <a:latin typeface="Arial"/>
                <a:cs typeface="Arial"/>
              </a:rPr>
              <a:t> </a:t>
            </a:r>
            <a:r>
              <a:rPr sz="600" dirty="0">
                <a:solidFill>
                  <a:srgbClr val="212121"/>
                </a:solidFill>
                <a:latin typeface="Arial"/>
                <a:cs typeface="Arial"/>
              </a:rPr>
              <a:t>more</a:t>
            </a:r>
            <a:r>
              <a:rPr sz="600" spc="25" dirty="0">
                <a:solidFill>
                  <a:srgbClr val="212121"/>
                </a:solidFill>
                <a:latin typeface="Arial"/>
                <a:cs typeface="Arial"/>
              </a:rPr>
              <a:t> </a:t>
            </a:r>
            <a:r>
              <a:rPr sz="600" dirty="0">
                <a:solidFill>
                  <a:srgbClr val="212121"/>
                </a:solidFill>
                <a:latin typeface="Arial"/>
                <a:cs typeface="Arial"/>
              </a:rPr>
              <a:t>important</a:t>
            </a:r>
            <a:r>
              <a:rPr sz="600" spc="30" dirty="0">
                <a:solidFill>
                  <a:srgbClr val="212121"/>
                </a:solidFill>
                <a:latin typeface="Arial"/>
                <a:cs typeface="Arial"/>
              </a:rPr>
              <a:t> </a:t>
            </a:r>
            <a:r>
              <a:rPr sz="600" dirty="0">
                <a:solidFill>
                  <a:srgbClr val="212121"/>
                </a:solidFill>
                <a:latin typeface="Arial"/>
                <a:cs typeface="Arial"/>
              </a:rPr>
              <a:t>in</a:t>
            </a:r>
            <a:r>
              <a:rPr sz="600" spc="25" dirty="0">
                <a:solidFill>
                  <a:srgbClr val="212121"/>
                </a:solidFill>
                <a:latin typeface="Arial"/>
                <a:cs typeface="Arial"/>
              </a:rPr>
              <a:t> </a:t>
            </a:r>
            <a:r>
              <a:rPr sz="600" dirty="0">
                <a:solidFill>
                  <a:srgbClr val="212121"/>
                </a:solidFill>
                <a:latin typeface="Arial"/>
                <a:cs typeface="Arial"/>
              </a:rPr>
              <a:t>the</a:t>
            </a:r>
            <a:r>
              <a:rPr sz="600" spc="30" dirty="0">
                <a:solidFill>
                  <a:srgbClr val="212121"/>
                </a:solidFill>
                <a:latin typeface="Arial"/>
                <a:cs typeface="Arial"/>
              </a:rPr>
              <a:t> </a:t>
            </a:r>
            <a:r>
              <a:rPr sz="600" dirty="0">
                <a:solidFill>
                  <a:srgbClr val="212121"/>
                </a:solidFill>
                <a:latin typeface="Arial"/>
                <a:cs typeface="Arial"/>
              </a:rPr>
              <a:t>advances</a:t>
            </a:r>
            <a:r>
              <a:rPr sz="600" spc="25" dirty="0">
                <a:solidFill>
                  <a:srgbClr val="212121"/>
                </a:solidFill>
                <a:latin typeface="Arial"/>
                <a:cs typeface="Arial"/>
              </a:rPr>
              <a:t> </a:t>
            </a:r>
            <a:r>
              <a:rPr sz="600" dirty="0">
                <a:solidFill>
                  <a:srgbClr val="212121"/>
                </a:solidFill>
                <a:latin typeface="Arial"/>
                <a:cs typeface="Arial"/>
              </a:rPr>
              <a:t>stages</a:t>
            </a:r>
            <a:r>
              <a:rPr sz="600" spc="25" dirty="0">
                <a:solidFill>
                  <a:srgbClr val="212121"/>
                </a:solidFill>
                <a:latin typeface="Arial"/>
                <a:cs typeface="Arial"/>
              </a:rPr>
              <a:t> </a:t>
            </a:r>
            <a:r>
              <a:rPr sz="600" dirty="0">
                <a:solidFill>
                  <a:srgbClr val="212121"/>
                </a:solidFill>
                <a:latin typeface="Arial"/>
                <a:cs typeface="Arial"/>
              </a:rPr>
              <a:t>of</a:t>
            </a:r>
            <a:r>
              <a:rPr sz="600" spc="30" dirty="0">
                <a:solidFill>
                  <a:srgbClr val="212121"/>
                </a:solidFill>
                <a:latin typeface="Arial"/>
                <a:cs typeface="Arial"/>
              </a:rPr>
              <a:t> </a:t>
            </a:r>
            <a:r>
              <a:rPr sz="600" dirty="0">
                <a:solidFill>
                  <a:srgbClr val="212121"/>
                </a:solidFill>
                <a:latin typeface="Arial"/>
                <a:cs typeface="Arial"/>
              </a:rPr>
              <a:t>breast,</a:t>
            </a:r>
            <a:r>
              <a:rPr sz="600" spc="25" dirty="0">
                <a:solidFill>
                  <a:srgbClr val="212121"/>
                </a:solidFill>
                <a:latin typeface="Arial"/>
                <a:cs typeface="Arial"/>
              </a:rPr>
              <a:t> </a:t>
            </a:r>
            <a:r>
              <a:rPr sz="600" dirty="0">
                <a:solidFill>
                  <a:srgbClr val="212121"/>
                </a:solidFill>
                <a:latin typeface="Arial"/>
                <a:cs typeface="Arial"/>
              </a:rPr>
              <a:t>lung</a:t>
            </a:r>
            <a:r>
              <a:rPr sz="600" spc="30" dirty="0">
                <a:solidFill>
                  <a:srgbClr val="212121"/>
                </a:solidFill>
                <a:latin typeface="Arial"/>
                <a:cs typeface="Arial"/>
              </a:rPr>
              <a:t> </a:t>
            </a:r>
            <a:r>
              <a:rPr sz="600" dirty="0">
                <a:solidFill>
                  <a:srgbClr val="212121"/>
                </a:solidFill>
                <a:latin typeface="Arial"/>
                <a:cs typeface="Arial"/>
              </a:rPr>
              <a:t>and</a:t>
            </a:r>
            <a:r>
              <a:rPr sz="600" spc="25" dirty="0">
                <a:solidFill>
                  <a:srgbClr val="212121"/>
                </a:solidFill>
                <a:latin typeface="Arial"/>
                <a:cs typeface="Arial"/>
              </a:rPr>
              <a:t> </a:t>
            </a:r>
            <a:r>
              <a:rPr sz="600" dirty="0">
                <a:solidFill>
                  <a:srgbClr val="212121"/>
                </a:solidFill>
                <a:latin typeface="Arial"/>
                <a:cs typeface="Arial"/>
              </a:rPr>
              <a:t>ovarian</a:t>
            </a:r>
            <a:r>
              <a:rPr sz="600" spc="30" dirty="0">
                <a:solidFill>
                  <a:srgbClr val="212121"/>
                </a:solidFill>
                <a:latin typeface="Arial"/>
                <a:cs typeface="Arial"/>
              </a:rPr>
              <a:t> </a:t>
            </a:r>
            <a:r>
              <a:rPr sz="600" dirty="0">
                <a:solidFill>
                  <a:srgbClr val="212121"/>
                </a:solidFill>
                <a:latin typeface="Arial"/>
                <a:cs typeface="Arial"/>
              </a:rPr>
              <a:t>cancers.</a:t>
            </a:r>
            <a:r>
              <a:rPr sz="600" spc="-10" dirty="0">
                <a:solidFill>
                  <a:srgbClr val="212121"/>
                </a:solidFill>
                <a:latin typeface="Arial"/>
                <a:cs typeface="Arial"/>
              </a:rPr>
              <a:t> </a:t>
            </a:r>
            <a:r>
              <a:rPr sz="600" dirty="0">
                <a:solidFill>
                  <a:srgbClr val="212121"/>
                </a:solidFill>
                <a:latin typeface="Arial"/>
                <a:cs typeface="Arial"/>
              </a:rPr>
              <a:t>An</a:t>
            </a:r>
            <a:r>
              <a:rPr sz="600" spc="30" dirty="0">
                <a:solidFill>
                  <a:srgbClr val="212121"/>
                </a:solidFill>
                <a:latin typeface="Arial"/>
                <a:cs typeface="Arial"/>
              </a:rPr>
              <a:t> </a:t>
            </a:r>
            <a:r>
              <a:rPr sz="600" dirty="0">
                <a:solidFill>
                  <a:srgbClr val="212121"/>
                </a:solidFill>
                <a:latin typeface="Arial"/>
                <a:cs typeface="Arial"/>
              </a:rPr>
              <a:t>antibody</a:t>
            </a:r>
            <a:r>
              <a:rPr sz="600" spc="25" dirty="0">
                <a:solidFill>
                  <a:srgbClr val="212121"/>
                </a:solidFill>
                <a:latin typeface="Arial"/>
                <a:cs typeface="Arial"/>
              </a:rPr>
              <a:t> </a:t>
            </a:r>
            <a:r>
              <a:rPr sz="600" dirty="0">
                <a:solidFill>
                  <a:srgbClr val="212121"/>
                </a:solidFill>
                <a:latin typeface="Arial"/>
                <a:cs typeface="Arial"/>
              </a:rPr>
              <a:t>developed</a:t>
            </a:r>
            <a:r>
              <a:rPr sz="600" spc="30" dirty="0">
                <a:solidFill>
                  <a:srgbClr val="212121"/>
                </a:solidFill>
                <a:latin typeface="Arial"/>
                <a:cs typeface="Arial"/>
              </a:rPr>
              <a:t> </a:t>
            </a:r>
            <a:r>
              <a:rPr sz="600" dirty="0">
                <a:solidFill>
                  <a:srgbClr val="212121"/>
                </a:solidFill>
                <a:latin typeface="Arial"/>
                <a:cs typeface="Arial"/>
              </a:rPr>
              <a:t>in</a:t>
            </a:r>
            <a:r>
              <a:rPr sz="600" spc="25" dirty="0">
                <a:solidFill>
                  <a:srgbClr val="212121"/>
                </a:solidFill>
                <a:latin typeface="Arial"/>
                <a:cs typeface="Arial"/>
              </a:rPr>
              <a:t> </a:t>
            </a:r>
            <a:r>
              <a:rPr sz="600" dirty="0">
                <a:solidFill>
                  <a:srgbClr val="212121"/>
                </a:solidFill>
                <a:latin typeface="Arial"/>
                <a:cs typeface="Arial"/>
              </a:rPr>
              <a:t>the</a:t>
            </a:r>
            <a:r>
              <a:rPr sz="600" spc="25" dirty="0">
                <a:solidFill>
                  <a:srgbClr val="212121"/>
                </a:solidFill>
                <a:latin typeface="Arial"/>
                <a:cs typeface="Arial"/>
              </a:rPr>
              <a:t> </a:t>
            </a:r>
            <a:r>
              <a:rPr sz="600" dirty="0">
                <a:solidFill>
                  <a:srgbClr val="212121"/>
                </a:solidFill>
                <a:latin typeface="Arial"/>
                <a:cs typeface="Arial"/>
              </a:rPr>
              <a:t>laboratory</a:t>
            </a:r>
            <a:r>
              <a:rPr sz="600" spc="30" dirty="0">
                <a:solidFill>
                  <a:srgbClr val="212121"/>
                </a:solidFill>
                <a:latin typeface="Arial"/>
                <a:cs typeface="Arial"/>
              </a:rPr>
              <a:t> </a:t>
            </a:r>
            <a:r>
              <a:rPr sz="600" dirty="0">
                <a:solidFill>
                  <a:srgbClr val="212121"/>
                </a:solidFill>
                <a:latin typeface="Arial"/>
                <a:cs typeface="Arial"/>
              </a:rPr>
              <a:t>seems</a:t>
            </a:r>
            <a:r>
              <a:rPr sz="600" spc="25" dirty="0">
                <a:solidFill>
                  <a:srgbClr val="212121"/>
                </a:solidFill>
                <a:latin typeface="Arial"/>
                <a:cs typeface="Arial"/>
              </a:rPr>
              <a:t> </a:t>
            </a:r>
            <a:r>
              <a:rPr sz="600" dirty="0">
                <a:solidFill>
                  <a:srgbClr val="212121"/>
                </a:solidFill>
                <a:latin typeface="Arial"/>
                <a:cs typeface="Arial"/>
              </a:rPr>
              <a:t>to</a:t>
            </a:r>
            <a:r>
              <a:rPr sz="600" spc="30" dirty="0">
                <a:solidFill>
                  <a:srgbClr val="212121"/>
                </a:solidFill>
                <a:latin typeface="Arial"/>
                <a:cs typeface="Arial"/>
              </a:rPr>
              <a:t> </a:t>
            </a:r>
            <a:r>
              <a:rPr sz="600" spc="-25" dirty="0">
                <a:solidFill>
                  <a:srgbClr val="212121"/>
                </a:solidFill>
                <a:latin typeface="Arial"/>
                <a:cs typeface="Arial"/>
              </a:rPr>
              <a:t>be</a:t>
            </a:r>
            <a:r>
              <a:rPr sz="600" spc="500" dirty="0">
                <a:solidFill>
                  <a:srgbClr val="212121"/>
                </a:solidFill>
                <a:latin typeface="Arial"/>
                <a:cs typeface="Arial"/>
              </a:rPr>
              <a:t> </a:t>
            </a:r>
            <a:r>
              <a:rPr sz="600" dirty="0">
                <a:solidFill>
                  <a:srgbClr val="212121"/>
                </a:solidFill>
                <a:latin typeface="Arial"/>
                <a:cs typeface="Arial"/>
              </a:rPr>
              <a:t>attenuate invasive effects</a:t>
            </a:r>
            <a:r>
              <a:rPr sz="600" spc="5" dirty="0">
                <a:solidFill>
                  <a:srgbClr val="212121"/>
                </a:solidFill>
                <a:latin typeface="Arial"/>
                <a:cs typeface="Arial"/>
              </a:rPr>
              <a:t> </a:t>
            </a:r>
            <a:r>
              <a:rPr sz="600" dirty="0">
                <a:solidFill>
                  <a:srgbClr val="212121"/>
                </a:solidFill>
                <a:latin typeface="Arial"/>
                <a:cs typeface="Arial"/>
              </a:rPr>
              <a:t>of tumors expressing</a:t>
            </a:r>
            <a:r>
              <a:rPr sz="600" spc="5" dirty="0">
                <a:solidFill>
                  <a:srgbClr val="212121"/>
                </a:solidFill>
                <a:latin typeface="Arial"/>
                <a:cs typeface="Arial"/>
              </a:rPr>
              <a:t> </a:t>
            </a:r>
            <a:r>
              <a:rPr sz="600" dirty="0">
                <a:solidFill>
                  <a:srgbClr val="212121"/>
                </a:solidFill>
                <a:latin typeface="Arial"/>
                <a:cs typeface="Arial"/>
              </a:rPr>
              <a:t>nectin-4, and</a:t>
            </a:r>
            <a:r>
              <a:rPr sz="600" spc="5" dirty="0">
                <a:solidFill>
                  <a:srgbClr val="212121"/>
                </a:solidFill>
                <a:latin typeface="Arial"/>
                <a:cs typeface="Arial"/>
              </a:rPr>
              <a:t> </a:t>
            </a:r>
            <a:r>
              <a:rPr sz="600" dirty="0">
                <a:solidFill>
                  <a:srgbClr val="212121"/>
                </a:solidFill>
                <a:latin typeface="Arial"/>
                <a:cs typeface="Arial"/>
              </a:rPr>
              <a:t>may represent a</a:t>
            </a:r>
            <a:r>
              <a:rPr sz="600" spc="5" dirty="0">
                <a:solidFill>
                  <a:srgbClr val="212121"/>
                </a:solidFill>
                <a:latin typeface="Arial"/>
                <a:cs typeface="Arial"/>
              </a:rPr>
              <a:t> </a:t>
            </a:r>
            <a:r>
              <a:rPr sz="600" dirty="0">
                <a:solidFill>
                  <a:srgbClr val="212121"/>
                </a:solidFill>
                <a:latin typeface="Arial"/>
                <a:cs typeface="Arial"/>
              </a:rPr>
              <a:t>promising therapeutic</a:t>
            </a:r>
            <a:r>
              <a:rPr sz="600" spc="5" dirty="0">
                <a:solidFill>
                  <a:srgbClr val="212121"/>
                </a:solidFill>
                <a:latin typeface="Arial"/>
                <a:cs typeface="Arial"/>
              </a:rPr>
              <a:t> </a:t>
            </a:r>
            <a:r>
              <a:rPr sz="600" dirty="0">
                <a:solidFill>
                  <a:srgbClr val="212121"/>
                </a:solidFill>
                <a:latin typeface="Arial"/>
                <a:cs typeface="Arial"/>
              </a:rPr>
              <a:t>tool for the</a:t>
            </a:r>
            <a:r>
              <a:rPr sz="600" spc="5" dirty="0">
                <a:solidFill>
                  <a:srgbClr val="212121"/>
                </a:solidFill>
                <a:latin typeface="Arial"/>
                <a:cs typeface="Arial"/>
              </a:rPr>
              <a:t> </a:t>
            </a:r>
            <a:r>
              <a:rPr sz="600" spc="-10" dirty="0">
                <a:solidFill>
                  <a:srgbClr val="212121"/>
                </a:solidFill>
                <a:latin typeface="Arial"/>
                <a:cs typeface="Arial"/>
              </a:rPr>
              <a:t>future.</a:t>
            </a:r>
            <a:endParaRPr sz="600">
              <a:latin typeface="Arial"/>
              <a:cs typeface="Arial"/>
            </a:endParaRPr>
          </a:p>
          <a:p>
            <a:pPr marL="12700">
              <a:lnSpc>
                <a:spcPts val="1095"/>
              </a:lnSpc>
            </a:pPr>
            <a:r>
              <a:rPr sz="1150" b="1" i="1" spc="-10" dirty="0">
                <a:latin typeface="Times New Roman"/>
                <a:cs typeface="Times New Roman"/>
              </a:rPr>
              <a:t>References</a:t>
            </a:r>
            <a:endParaRPr sz="1150">
              <a:latin typeface="Times New Roman"/>
              <a:cs typeface="Times New Roman"/>
            </a:endParaRPr>
          </a:p>
          <a:p>
            <a:pPr marL="19050" marR="5080" algn="just">
              <a:lnSpc>
                <a:spcPct val="100000"/>
              </a:lnSpc>
              <a:spcBef>
                <a:spcPts val="100"/>
              </a:spcBef>
            </a:pPr>
            <a:r>
              <a:rPr sz="300" b="1" dirty="0">
                <a:latin typeface="Arial"/>
                <a:cs typeface="Arial"/>
              </a:rPr>
              <a:t>[1]</a:t>
            </a:r>
            <a:r>
              <a:rPr sz="300" b="1" spc="15" dirty="0">
                <a:latin typeface="Arial"/>
                <a:cs typeface="Arial"/>
              </a:rPr>
              <a:t> </a:t>
            </a:r>
            <a:r>
              <a:rPr sz="300" spc="-10" dirty="0">
                <a:latin typeface="Arial"/>
                <a:cs typeface="Arial"/>
              </a:rPr>
              <a:t>Y.Takai</a:t>
            </a:r>
            <a:r>
              <a:rPr sz="300" spc="15" dirty="0">
                <a:latin typeface="Arial"/>
                <a:cs typeface="Arial"/>
              </a:rPr>
              <a:t> </a:t>
            </a:r>
            <a:r>
              <a:rPr sz="300" dirty="0">
                <a:latin typeface="Arial"/>
                <a:cs typeface="Arial"/>
              </a:rPr>
              <a:t>et</a:t>
            </a:r>
            <a:r>
              <a:rPr sz="300" spc="15" dirty="0">
                <a:latin typeface="Arial"/>
                <a:cs typeface="Arial"/>
              </a:rPr>
              <a:t> </a:t>
            </a:r>
            <a:r>
              <a:rPr sz="300" dirty="0">
                <a:latin typeface="Arial"/>
                <a:cs typeface="Arial"/>
              </a:rPr>
              <a:t>H.</a:t>
            </a:r>
            <a:r>
              <a:rPr sz="300" spc="15" dirty="0">
                <a:latin typeface="Arial"/>
                <a:cs typeface="Arial"/>
              </a:rPr>
              <a:t> </a:t>
            </a:r>
            <a:r>
              <a:rPr sz="300" dirty="0">
                <a:latin typeface="Arial"/>
                <a:cs typeface="Arial"/>
              </a:rPr>
              <a:t>Nakanishi,</a:t>
            </a:r>
            <a:r>
              <a:rPr sz="300" spc="15" dirty="0">
                <a:latin typeface="Arial"/>
                <a:cs typeface="Arial"/>
              </a:rPr>
              <a:t> </a:t>
            </a:r>
            <a:r>
              <a:rPr sz="300" dirty="0">
                <a:latin typeface="Arial"/>
                <a:cs typeface="Arial"/>
              </a:rPr>
              <a:t>“Nectin</a:t>
            </a:r>
            <a:r>
              <a:rPr sz="300" spc="20"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afadin:</a:t>
            </a:r>
            <a:r>
              <a:rPr sz="300" spc="15" dirty="0">
                <a:latin typeface="Arial"/>
                <a:cs typeface="Arial"/>
              </a:rPr>
              <a:t> </a:t>
            </a:r>
            <a:r>
              <a:rPr sz="300" dirty="0">
                <a:latin typeface="Arial"/>
                <a:cs typeface="Arial"/>
              </a:rPr>
              <a:t>novel</a:t>
            </a:r>
            <a:r>
              <a:rPr sz="300" spc="15" dirty="0">
                <a:latin typeface="Arial"/>
                <a:cs typeface="Arial"/>
              </a:rPr>
              <a:t> </a:t>
            </a:r>
            <a:r>
              <a:rPr sz="300" dirty="0">
                <a:latin typeface="Arial"/>
                <a:cs typeface="Arial"/>
              </a:rPr>
              <a:t>organizers</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intercellular</a:t>
            </a:r>
            <a:r>
              <a:rPr sz="300" spc="15" dirty="0">
                <a:latin typeface="Arial"/>
                <a:cs typeface="Arial"/>
              </a:rPr>
              <a:t> </a:t>
            </a:r>
            <a:r>
              <a:rPr sz="300" dirty="0">
                <a:latin typeface="Arial"/>
                <a:cs typeface="Arial"/>
              </a:rPr>
              <a:t>junctions,”</a:t>
            </a:r>
            <a:r>
              <a:rPr sz="300" spc="15" dirty="0">
                <a:latin typeface="Arial"/>
                <a:cs typeface="Arial"/>
              </a:rPr>
              <a:t> </a:t>
            </a:r>
            <a:r>
              <a:rPr sz="300" dirty="0">
                <a:latin typeface="Arial"/>
                <a:cs typeface="Arial"/>
              </a:rPr>
              <a:t>Journal</a:t>
            </a:r>
            <a:r>
              <a:rPr sz="300" spc="15"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Cell</a:t>
            </a:r>
            <a:r>
              <a:rPr sz="300" spc="20" dirty="0">
                <a:latin typeface="Arial"/>
                <a:cs typeface="Arial"/>
              </a:rPr>
              <a:t> </a:t>
            </a:r>
            <a:r>
              <a:rPr sz="300" dirty="0">
                <a:latin typeface="Arial"/>
                <a:cs typeface="Arial"/>
              </a:rPr>
              <a:t>Science,</a:t>
            </a:r>
            <a:r>
              <a:rPr sz="300" spc="15"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116,</a:t>
            </a:r>
            <a:r>
              <a:rPr sz="300" spc="15"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1,</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17-27,</a:t>
            </a:r>
            <a:r>
              <a:rPr sz="300" spc="15" dirty="0">
                <a:latin typeface="Arial"/>
                <a:cs typeface="Arial"/>
              </a:rPr>
              <a:t> </a:t>
            </a:r>
            <a:r>
              <a:rPr sz="300" dirty="0">
                <a:latin typeface="Arial"/>
                <a:cs typeface="Arial"/>
              </a:rPr>
              <a:t>Jan.</a:t>
            </a:r>
            <a:r>
              <a:rPr sz="300" spc="15" dirty="0">
                <a:latin typeface="Arial"/>
                <a:cs typeface="Arial"/>
              </a:rPr>
              <a:t> </a:t>
            </a:r>
            <a:r>
              <a:rPr sz="300" dirty="0">
                <a:latin typeface="Arial"/>
                <a:cs typeface="Arial"/>
              </a:rPr>
              <a:t>2003.</a:t>
            </a:r>
            <a:r>
              <a:rPr sz="300" spc="15" dirty="0">
                <a:latin typeface="Arial"/>
                <a:cs typeface="Arial"/>
              </a:rPr>
              <a:t> </a:t>
            </a:r>
            <a:r>
              <a:rPr sz="300" b="1" dirty="0">
                <a:latin typeface="Arial"/>
                <a:cs typeface="Arial"/>
              </a:rPr>
              <a:t>[2]</a:t>
            </a:r>
            <a:r>
              <a:rPr sz="300" b="1" spc="10" dirty="0">
                <a:latin typeface="Arial"/>
                <a:cs typeface="Arial"/>
              </a:rPr>
              <a:t> </a:t>
            </a:r>
            <a:r>
              <a:rPr sz="300" spc="-30" dirty="0">
                <a:latin typeface="Arial"/>
                <a:cs typeface="Arial"/>
              </a:rPr>
              <a:t>Y.</a:t>
            </a:r>
            <a:r>
              <a:rPr sz="300" spc="10" dirty="0">
                <a:latin typeface="Arial"/>
                <a:cs typeface="Arial"/>
              </a:rPr>
              <a:t> </a:t>
            </a:r>
            <a:r>
              <a:rPr sz="300" spc="-10" dirty="0">
                <a:latin typeface="Arial"/>
                <a:cs typeface="Arial"/>
              </a:rPr>
              <a:t>Takai,</a:t>
            </a:r>
            <a:r>
              <a:rPr sz="300" spc="15" dirty="0">
                <a:latin typeface="Arial"/>
                <a:cs typeface="Arial"/>
              </a:rPr>
              <a:t> </a:t>
            </a:r>
            <a:r>
              <a:rPr sz="300" dirty="0">
                <a:latin typeface="Arial"/>
                <a:cs typeface="Arial"/>
              </a:rPr>
              <a:t>K.</a:t>
            </a:r>
            <a:r>
              <a:rPr sz="300" spc="20" dirty="0">
                <a:latin typeface="Arial"/>
                <a:cs typeface="Arial"/>
              </a:rPr>
              <a:t> </a:t>
            </a:r>
            <a:r>
              <a:rPr sz="300" dirty="0">
                <a:latin typeface="Arial"/>
                <a:cs typeface="Arial"/>
              </a:rPr>
              <a:t>Irie,</a:t>
            </a:r>
            <a:r>
              <a:rPr sz="300" spc="15" dirty="0">
                <a:latin typeface="Arial"/>
                <a:cs typeface="Arial"/>
              </a:rPr>
              <a:t> </a:t>
            </a:r>
            <a:r>
              <a:rPr sz="300" dirty="0">
                <a:latin typeface="Arial"/>
                <a:cs typeface="Arial"/>
              </a:rPr>
              <a:t>K.</a:t>
            </a:r>
            <a:r>
              <a:rPr sz="300" spc="15" dirty="0">
                <a:latin typeface="Arial"/>
                <a:cs typeface="Arial"/>
              </a:rPr>
              <a:t> </a:t>
            </a:r>
            <a:r>
              <a:rPr sz="300" dirty="0">
                <a:latin typeface="Arial"/>
                <a:cs typeface="Arial"/>
              </a:rPr>
              <a:t>Shimizu,</a:t>
            </a:r>
            <a:r>
              <a:rPr sz="300" spc="10" dirty="0">
                <a:latin typeface="Arial"/>
                <a:cs typeface="Arial"/>
              </a:rPr>
              <a:t> </a:t>
            </a:r>
            <a:r>
              <a:rPr sz="300" spc="-20" dirty="0">
                <a:latin typeface="Arial"/>
                <a:cs typeface="Arial"/>
              </a:rPr>
              <a:t>T.</a:t>
            </a:r>
            <a:r>
              <a:rPr sz="300" spc="15" dirty="0">
                <a:latin typeface="Arial"/>
                <a:cs typeface="Arial"/>
              </a:rPr>
              <a:t> </a:t>
            </a:r>
            <a:r>
              <a:rPr sz="300" dirty="0">
                <a:latin typeface="Arial"/>
                <a:cs typeface="Arial"/>
              </a:rPr>
              <a:t>Sakisaka,</a:t>
            </a:r>
            <a:r>
              <a:rPr sz="300" spc="15" dirty="0">
                <a:latin typeface="Arial"/>
                <a:cs typeface="Arial"/>
              </a:rPr>
              <a:t> </a:t>
            </a:r>
            <a:r>
              <a:rPr sz="300" dirty="0">
                <a:latin typeface="Arial"/>
                <a:cs typeface="Arial"/>
              </a:rPr>
              <a:t>et</a:t>
            </a:r>
            <a:r>
              <a:rPr sz="300" spc="20" dirty="0">
                <a:latin typeface="Arial"/>
                <a:cs typeface="Arial"/>
              </a:rPr>
              <a:t> </a:t>
            </a:r>
            <a:r>
              <a:rPr sz="300" spc="-10" dirty="0">
                <a:latin typeface="Arial"/>
                <a:cs typeface="Arial"/>
              </a:rPr>
              <a:t>W.</a:t>
            </a:r>
            <a:r>
              <a:rPr sz="300" spc="15" dirty="0">
                <a:latin typeface="Arial"/>
                <a:cs typeface="Arial"/>
              </a:rPr>
              <a:t> </a:t>
            </a:r>
            <a:r>
              <a:rPr sz="300" dirty="0">
                <a:latin typeface="Arial"/>
                <a:cs typeface="Arial"/>
              </a:rPr>
              <a:t>Ikeda,</a:t>
            </a:r>
            <a:r>
              <a:rPr sz="300" spc="15" dirty="0">
                <a:latin typeface="Arial"/>
                <a:cs typeface="Arial"/>
              </a:rPr>
              <a:t> </a:t>
            </a:r>
            <a:r>
              <a:rPr sz="300" dirty="0">
                <a:latin typeface="Arial"/>
                <a:cs typeface="Arial"/>
              </a:rPr>
              <a:t>“Nectins</a:t>
            </a:r>
            <a:r>
              <a:rPr sz="300" spc="15"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nectin-like</a:t>
            </a:r>
            <a:r>
              <a:rPr sz="300" spc="20" dirty="0">
                <a:latin typeface="Arial"/>
                <a:cs typeface="Arial"/>
              </a:rPr>
              <a:t> </a:t>
            </a:r>
            <a:r>
              <a:rPr sz="300" dirty="0">
                <a:latin typeface="Arial"/>
                <a:cs typeface="Arial"/>
              </a:rPr>
              <a:t>molecules:</a:t>
            </a:r>
            <a:r>
              <a:rPr sz="300" spc="15" dirty="0">
                <a:latin typeface="Arial"/>
                <a:cs typeface="Arial"/>
              </a:rPr>
              <a:t> </a:t>
            </a:r>
            <a:r>
              <a:rPr sz="300" dirty="0">
                <a:latin typeface="Arial"/>
                <a:cs typeface="Arial"/>
              </a:rPr>
              <a:t>roles</a:t>
            </a:r>
            <a:r>
              <a:rPr sz="300" spc="15" dirty="0">
                <a:latin typeface="Arial"/>
                <a:cs typeface="Arial"/>
              </a:rPr>
              <a:t> </a:t>
            </a:r>
            <a:r>
              <a:rPr sz="300" dirty="0">
                <a:latin typeface="Arial"/>
                <a:cs typeface="Arial"/>
              </a:rPr>
              <a:t>in</a:t>
            </a:r>
            <a:r>
              <a:rPr sz="300" spc="15" dirty="0">
                <a:latin typeface="Arial"/>
                <a:cs typeface="Arial"/>
              </a:rPr>
              <a:t> </a:t>
            </a:r>
            <a:r>
              <a:rPr sz="300" dirty="0">
                <a:latin typeface="Arial"/>
                <a:cs typeface="Arial"/>
              </a:rPr>
              <a:t>cell</a:t>
            </a:r>
            <a:r>
              <a:rPr sz="300" spc="15" dirty="0">
                <a:latin typeface="Arial"/>
                <a:cs typeface="Arial"/>
              </a:rPr>
              <a:t> </a:t>
            </a:r>
            <a:r>
              <a:rPr sz="300" dirty="0">
                <a:latin typeface="Arial"/>
                <a:cs typeface="Arial"/>
              </a:rPr>
              <a:t>adhesion,</a:t>
            </a:r>
            <a:r>
              <a:rPr sz="300" spc="20" dirty="0">
                <a:latin typeface="Arial"/>
                <a:cs typeface="Arial"/>
              </a:rPr>
              <a:t> </a:t>
            </a:r>
            <a:r>
              <a:rPr sz="300" dirty="0">
                <a:latin typeface="Arial"/>
                <a:cs typeface="Arial"/>
              </a:rPr>
              <a:t>migration,</a:t>
            </a:r>
            <a:r>
              <a:rPr sz="300" spc="15"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polarization,”</a:t>
            </a:r>
            <a:r>
              <a:rPr sz="300" spc="15" dirty="0">
                <a:latin typeface="Arial"/>
                <a:cs typeface="Arial"/>
              </a:rPr>
              <a:t> </a:t>
            </a:r>
            <a:r>
              <a:rPr sz="300" i="1" dirty="0">
                <a:latin typeface="Arial"/>
                <a:cs typeface="Arial"/>
              </a:rPr>
              <a:t>Cancer</a:t>
            </a:r>
            <a:r>
              <a:rPr sz="300" i="1" spc="15" dirty="0">
                <a:latin typeface="Arial"/>
                <a:cs typeface="Arial"/>
              </a:rPr>
              <a:t> </a:t>
            </a:r>
            <a:r>
              <a:rPr sz="300" i="1" dirty="0">
                <a:latin typeface="Arial"/>
                <a:cs typeface="Arial"/>
              </a:rPr>
              <a:t>Science</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94,</a:t>
            </a:r>
            <a:r>
              <a:rPr sz="300" spc="15"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8,</a:t>
            </a:r>
            <a:r>
              <a:rPr sz="300" spc="15" dirty="0">
                <a:latin typeface="Arial"/>
                <a:cs typeface="Arial"/>
              </a:rPr>
              <a:t> </a:t>
            </a:r>
            <a:r>
              <a:rPr sz="300" spc="-25" dirty="0">
                <a:latin typeface="Arial"/>
                <a:cs typeface="Arial"/>
              </a:rPr>
              <a:t>p.</a:t>
            </a:r>
            <a:r>
              <a:rPr sz="300" spc="500" dirty="0">
                <a:latin typeface="Arial"/>
                <a:cs typeface="Arial"/>
              </a:rPr>
              <a:t> </a:t>
            </a:r>
            <a:r>
              <a:rPr sz="300" dirty="0">
                <a:latin typeface="Arial"/>
                <a:cs typeface="Arial"/>
              </a:rPr>
              <a:t>655-667,</a:t>
            </a:r>
            <a:r>
              <a:rPr sz="300" spc="-5" dirty="0">
                <a:latin typeface="Arial"/>
                <a:cs typeface="Arial"/>
              </a:rPr>
              <a:t> </a:t>
            </a:r>
            <a:r>
              <a:rPr sz="300" dirty="0">
                <a:latin typeface="Arial"/>
                <a:cs typeface="Arial"/>
              </a:rPr>
              <a:t>Aoû.</a:t>
            </a:r>
            <a:r>
              <a:rPr sz="300" spc="20" dirty="0">
                <a:latin typeface="Arial"/>
                <a:cs typeface="Arial"/>
              </a:rPr>
              <a:t> </a:t>
            </a:r>
            <a:r>
              <a:rPr sz="300" dirty="0">
                <a:latin typeface="Arial"/>
                <a:cs typeface="Arial"/>
              </a:rPr>
              <a:t>2003.</a:t>
            </a:r>
            <a:r>
              <a:rPr sz="300" spc="20" dirty="0">
                <a:latin typeface="Arial"/>
                <a:cs typeface="Arial"/>
              </a:rPr>
              <a:t> </a:t>
            </a:r>
            <a:r>
              <a:rPr sz="300" b="1" dirty="0">
                <a:latin typeface="Arial"/>
                <a:cs typeface="Arial"/>
              </a:rPr>
              <a:t>[3]</a:t>
            </a:r>
            <a:r>
              <a:rPr sz="300" b="1" spc="10" dirty="0">
                <a:latin typeface="Arial"/>
                <a:cs typeface="Arial"/>
              </a:rPr>
              <a:t> </a:t>
            </a:r>
            <a:r>
              <a:rPr sz="300" spc="-30" dirty="0">
                <a:latin typeface="Arial"/>
                <a:cs typeface="Arial"/>
              </a:rPr>
              <a:t>Y.</a:t>
            </a:r>
            <a:r>
              <a:rPr sz="300" spc="5" dirty="0">
                <a:latin typeface="Arial"/>
                <a:cs typeface="Arial"/>
              </a:rPr>
              <a:t> </a:t>
            </a:r>
            <a:r>
              <a:rPr sz="300" dirty="0">
                <a:latin typeface="Arial"/>
                <a:cs typeface="Arial"/>
              </a:rPr>
              <a:t>Takai,</a:t>
            </a:r>
            <a:r>
              <a:rPr sz="300" spc="20" dirty="0">
                <a:latin typeface="Arial"/>
                <a:cs typeface="Arial"/>
              </a:rPr>
              <a:t> </a:t>
            </a:r>
            <a:r>
              <a:rPr sz="300" dirty="0">
                <a:latin typeface="Arial"/>
                <a:cs typeface="Arial"/>
              </a:rPr>
              <a:t>J.</a:t>
            </a:r>
            <a:r>
              <a:rPr sz="300" spc="20" dirty="0">
                <a:latin typeface="Arial"/>
                <a:cs typeface="Arial"/>
              </a:rPr>
              <a:t> </a:t>
            </a:r>
            <a:r>
              <a:rPr sz="300" dirty="0">
                <a:latin typeface="Arial"/>
                <a:cs typeface="Arial"/>
              </a:rPr>
              <a:t>Miyoshi,</a:t>
            </a:r>
            <a:r>
              <a:rPr sz="300" spc="20" dirty="0">
                <a:latin typeface="Arial"/>
                <a:cs typeface="Arial"/>
              </a:rPr>
              <a:t> </a:t>
            </a:r>
            <a:r>
              <a:rPr sz="300" dirty="0">
                <a:latin typeface="Arial"/>
                <a:cs typeface="Arial"/>
              </a:rPr>
              <a:t>W.</a:t>
            </a:r>
            <a:r>
              <a:rPr sz="300" spc="25" dirty="0">
                <a:latin typeface="Arial"/>
                <a:cs typeface="Arial"/>
              </a:rPr>
              <a:t> </a:t>
            </a:r>
            <a:r>
              <a:rPr sz="300" dirty="0">
                <a:latin typeface="Arial"/>
                <a:cs typeface="Arial"/>
              </a:rPr>
              <a:t>Ikeda,</a:t>
            </a:r>
            <a:r>
              <a:rPr sz="300" spc="20"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H.</a:t>
            </a:r>
            <a:r>
              <a:rPr sz="300" spc="20" dirty="0">
                <a:latin typeface="Arial"/>
                <a:cs typeface="Arial"/>
              </a:rPr>
              <a:t> </a:t>
            </a:r>
            <a:r>
              <a:rPr sz="300" dirty="0">
                <a:latin typeface="Arial"/>
                <a:cs typeface="Arial"/>
              </a:rPr>
              <a:t>Ogita,</a:t>
            </a:r>
            <a:r>
              <a:rPr sz="300" spc="20" dirty="0">
                <a:latin typeface="Arial"/>
                <a:cs typeface="Arial"/>
              </a:rPr>
              <a:t> </a:t>
            </a:r>
            <a:r>
              <a:rPr sz="300" dirty="0">
                <a:latin typeface="Arial"/>
                <a:cs typeface="Arial"/>
              </a:rPr>
              <a:t>“Nectins</a:t>
            </a:r>
            <a:r>
              <a:rPr sz="300" spc="20" dirty="0">
                <a:latin typeface="Arial"/>
                <a:cs typeface="Arial"/>
              </a:rPr>
              <a:t> </a:t>
            </a:r>
            <a:r>
              <a:rPr sz="300" dirty="0">
                <a:latin typeface="Arial"/>
                <a:cs typeface="Arial"/>
              </a:rPr>
              <a:t>and</a:t>
            </a:r>
            <a:r>
              <a:rPr sz="300" spc="20" dirty="0">
                <a:latin typeface="Arial"/>
                <a:cs typeface="Arial"/>
              </a:rPr>
              <a:t> </a:t>
            </a:r>
            <a:r>
              <a:rPr sz="300" dirty="0">
                <a:latin typeface="Arial"/>
                <a:cs typeface="Arial"/>
              </a:rPr>
              <a:t>nectin-like</a:t>
            </a:r>
            <a:r>
              <a:rPr sz="300" spc="20" dirty="0">
                <a:latin typeface="Arial"/>
                <a:cs typeface="Arial"/>
              </a:rPr>
              <a:t> </a:t>
            </a:r>
            <a:r>
              <a:rPr sz="300" dirty="0">
                <a:latin typeface="Arial"/>
                <a:cs typeface="Arial"/>
              </a:rPr>
              <a:t>molecules:</a:t>
            </a:r>
            <a:r>
              <a:rPr sz="300" spc="20" dirty="0">
                <a:latin typeface="Arial"/>
                <a:cs typeface="Arial"/>
              </a:rPr>
              <a:t> </a:t>
            </a:r>
            <a:r>
              <a:rPr sz="300" dirty="0">
                <a:latin typeface="Arial"/>
                <a:cs typeface="Arial"/>
              </a:rPr>
              <a:t>roles</a:t>
            </a:r>
            <a:r>
              <a:rPr sz="300" spc="20" dirty="0">
                <a:latin typeface="Arial"/>
                <a:cs typeface="Arial"/>
              </a:rPr>
              <a:t> </a:t>
            </a:r>
            <a:r>
              <a:rPr sz="300" dirty="0">
                <a:latin typeface="Arial"/>
                <a:cs typeface="Arial"/>
              </a:rPr>
              <a:t>in</a:t>
            </a:r>
            <a:r>
              <a:rPr sz="300" spc="20" dirty="0">
                <a:latin typeface="Arial"/>
                <a:cs typeface="Arial"/>
              </a:rPr>
              <a:t> </a:t>
            </a:r>
            <a:r>
              <a:rPr sz="300" dirty="0">
                <a:latin typeface="Arial"/>
                <a:cs typeface="Arial"/>
              </a:rPr>
              <a:t>contact</a:t>
            </a:r>
            <a:r>
              <a:rPr sz="300" spc="20" dirty="0">
                <a:latin typeface="Arial"/>
                <a:cs typeface="Arial"/>
              </a:rPr>
              <a:t> </a:t>
            </a:r>
            <a:r>
              <a:rPr sz="300" dirty="0">
                <a:latin typeface="Arial"/>
                <a:cs typeface="Arial"/>
              </a:rPr>
              <a:t>inhibition</a:t>
            </a:r>
            <a:r>
              <a:rPr sz="300" spc="20"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cell</a:t>
            </a:r>
            <a:r>
              <a:rPr sz="300" spc="20" dirty="0">
                <a:latin typeface="Arial"/>
                <a:cs typeface="Arial"/>
              </a:rPr>
              <a:t> </a:t>
            </a:r>
            <a:r>
              <a:rPr sz="300" dirty="0">
                <a:latin typeface="Arial"/>
                <a:cs typeface="Arial"/>
              </a:rPr>
              <a:t>movement</a:t>
            </a:r>
            <a:r>
              <a:rPr sz="300" spc="20" dirty="0">
                <a:latin typeface="Arial"/>
                <a:cs typeface="Arial"/>
              </a:rPr>
              <a:t> </a:t>
            </a:r>
            <a:r>
              <a:rPr sz="300" dirty="0">
                <a:latin typeface="Arial"/>
                <a:cs typeface="Arial"/>
              </a:rPr>
              <a:t>and</a:t>
            </a:r>
            <a:r>
              <a:rPr sz="300" spc="20" dirty="0">
                <a:latin typeface="Arial"/>
                <a:cs typeface="Arial"/>
              </a:rPr>
              <a:t> </a:t>
            </a:r>
            <a:r>
              <a:rPr sz="300" dirty="0">
                <a:latin typeface="Arial"/>
                <a:cs typeface="Arial"/>
              </a:rPr>
              <a:t>proliferation,”</a:t>
            </a:r>
            <a:r>
              <a:rPr sz="300" spc="20" dirty="0">
                <a:latin typeface="Arial"/>
                <a:cs typeface="Arial"/>
              </a:rPr>
              <a:t> </a:t>
            </a:r>
            <a:r>
              <a:rPr sz="300" i="1" dirty="0">
                <a:latin typeface="Arial"/>
                <a:cs typeface="Arial"/>
              </a:rPr>
              <a:t>Nature</a:t>
            </a:r>
            <a:r>
              <a:rPr sz="300" i="1" spc="20" dirty="0">
                <a:latin typeface="Arial"/>
                <a:cs typeface="Arial"/>
              </a:rPr>
              <a:t> </a:t>
            </a:r>
            <a:r>
              <a:rPr sz="300" i="1" dirty="0">
                <a:latin typeface="Arial"/>
                <a:cs typeface="Arial"/>
              </a:rPr>
              <a:t>Reviews.</a:t>
            </a:r>
            <a:r>
              <a:rPr sz="300" i="1" spc="20" dirty="0">
                <a:latin typeface="Arial"/>
                <a:cs typeface="Arial"/>
              </a:rPr>
              <a:t> </a:t>
            </a:r>
            <a:r>
              <a:rPr sz="300" i="1" dirty="0">
                <a:latin typeface="Arial"/>
                <a:cs typeface="Arial"/>
              </a:rPr>
              <a:t>Molecular</a:t>
            </a:r>
            <a:r>
              <a:rPr sz="300" i="1" spc="20" dirty="0">
                <a:latin typeface="Arial"/>
                <a:cs typeface="Arial"/>
              </a:rPr>
              <a:t> </a:t>
            </a:r>
            <a:r>
              <a:rPr sz="300" i="1" dirty="0">
                <a:latin typeface="Arial"/>
                <a:cs typeface="Arial"/>
              </a:rPr>
              <a:t>Cell</a:t>
            </a:r>
            <a:r>
              <a:rPr sz="300" i="1" spc="20" dirty="0">
                <a:latin typeface="Arial"/>
                <a:cs typeface="Arial"/>
              </a:rPr>
              <a:t> </a:t>
            </a:r>
            <a:r>
              <a:rPr sz="300" i="1" dirty="0">
                <a:latin typeface="Arial"/>
                <a:cs typeface="Arial"/>
              </a:rPr>
              <a:t>Biology</a:t>
            </a:r>
            <a:r>
              <a:rPr sz="300" dirty="0">
                <a:latin typeface="Arial"/>
                <a:cs typeface="Arial"/>
              </a:rPr>
              <a:t>,</a:t>
            </a:r>
            <a:r>
              <a:rPr sz="300" spc="20" dirty="0">
                <a:latin typeface="Arial"/>
                <a:cs typeface="Arial"/>
              </a:rPr>
              <a:t> </a:t>
            </a:r>
            <a:r>
              <a:rPr sz="300" dirty="0">
                <a:latin typeface="Arial"/>
                <a:cs typeface="Arial"/>
              </a:rPr>
              <a:t>vol.</a:t>
            </a:r>
            <a:r>
              <a:rPr sz="300" spc="20" dirty="0">
                <a:latin typeface="Arial"/>
                <a:cs typeface="Arial"/>
              </a:rPr>
              <a:t> </a:t>
            </a:r>
            <a:r>
              <a:rPr sz="300" dirty="0">
                <a:latin typeface="Arial"/>
                <a:cs typeface="Arial"/>
              </a:rPr>
              <a:t>9,</a:t>
            </a:r>
            <a:r>
              <a:rPr sz="300"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8,</a:t>
            </a:r>
            <a:r>
              <a:rPr sz="300" spc="20" dirty="0">
                <a:latin typeface="Arial"/>
                <a:cs typeface="Arial"/>
              </a:rPr>
              <a:t> </a:t>
            </a:r>
            <a:r>
              <a:rPr sz="300" dirty="0">
                <a:latin typeface="Arial"/>
                <a:cs typeface="Arial"/>
              </a:rPr>
              <a:t>p.</a:t>
            </a:r>
            <a:r>
              <a:rPr sz="300" spc="25" dirty="0">
                <a:latin typeface="Arial"/>
                <a:cs typeface="Arial"/>
              </a:rPr>
              <a:t> </a:t>
            </a:r>
            <a:r>
              <a:rPr sz="300" dirty="0">
                <a:latin typeface="Arial"/>
                <a:cs typeface="Arial"/>
              </a:rPr>
              <a:t>603-615,</a:t>
            </a:r>
            <a:r>
              <a:rPr sz="300" spc="-5" dirty="0">
                <a:latin typeface="Arial"/>
                <a:cs typeface="Arial"/>
              </a:rPr>
              <a:t> </a:t>
            </a:r>
            <a:r>
              <a:rPr sz="300" dirty="0">
                <a:latin typeface="Arial"/>
                <a:cs typeface="Arial"/>
              </a:rPr>
              <a:t>Août.</a:t>
            </a:r>
            <a:r>
              <a:rPr sz="300" spc="20" dirty="0">
                <a:latin typeface="Arial"/>
                <a:cs typeface="Arial"/>
              </a:rPr>
              <a:t> </a:t>
            </a:r>
            <a:r>
              <a:rPr sz="300" dirty="0">
                <a:latin typeface="Arial"/>
                <a:cs typeface="Arial"/>
              </a:rPr>
              <a:t>2008.</a:t>
            </a:r>
            <a:r>
              <a:rPr sz="300" spc="20" dirty="0">
                <a:latin typeface="Arial"/>
                <a:cs typeface="Arial"/>
              </a:rPr>
              <a:t> </a:t>
            </a:r>
            <a:r>
              <a:rPr sz="300" b="1" dirty="0">
                <a:latin typeface="Arial"/>
                <a:cs typeface="Arial"/>
              </a:rPr>
              <a:t>[4]</a:t>
            </a:r>
            <a:r>
              <a:rPr sz="300" b="1"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Reymond,</a:t>
            </a:r>
            <a:r>
              <a:rPr sz="300" spc="20" dirty="0">
                <a:latin typeface="Arial"/>
                <a:cs typeface="Arial"/>
              </a:rPr>
              <a:t> </a:t>
            </a:r>
            <a:r>
              <a:rPr sz="300" dirty="0">
                <a:latin typeface="Arial"/>
                <a:cs typeface="Arial"/>
              </a:rPr>
              <a:t>S.</a:t>
            </a:r>
            <a:r>
              <a:rPr sz="300" spc="20" dirty="0">
                <a:latin typeface="Arial"/>
                <a:cs typeface="Arial"/>
              </a:rPr>
              <a:t> </a:t>
            </a:r>
            <a:r>
              <a:rPr sz="300" dirty="0">
                <a:latin typeface="Arial"/>
                <a:cs typeface="Arial"/>
              </a:rPr>
              <a:t>Fabre,</a:t>
            </a:r>
            <a:r>
              <a:rPr sz="300" spc="20" dirty="0">
                <a:latin typeface="Arial"/>
                <a:cs typeface="Arial"/>
              </a:rPr>
              <a:t> </a:t>
            </a:r>
            <a:r>
              <a:rPr sz="300" dirty="0">
                <a:latin typeface="Arial"/>
                <a:cs typeface="Arial"/>
              </a:rPr>
              <a:t>E.</a:t>
            </a:r>
            <a:r>
              <a:rPr sz="300" spc="20" dirty="0">
                <a:latin typeface="Arial"/>
                <a:cs typeface="Arial"/>
              </a:rPr>
              <a:t> </a:t>
            </a:r>
            <a:r>
              <a:rPr sz="300" dirty="0">
                <a:latin typeface="Arial"/>
                <a:cs typeface="Arial"/>
              </a:rPr>
              <a:t>Lecocq,</a:t>
            </a:r>
            <a:r>
              <a:rPr sz="300" spc="20" dirty="0">
                <a:latin typeface="Arial"/>
                <a:cs typeface="Arial"/>
              </a:rPr>
              <a:t> </a:t>
            </a:r>
            <a:r>
              <a:rPr sz="300" dirty="0">
                <a:latin typeface="Arial"/>
                <a:cs typeface="Arial"/>
              </a:rPr>
              <a:t>J. Adelaïde,</a:t>
            </a:r>
            <a:r>
              <a:rPr sz="300" spc="20" dirty="0">
                <a:latin typeface="Arial"/>
                <a:cs typeface="Arial"/>
              </a:rPr>
              <a:t> </a:t>
            </a:r>
            <a:r>
              <a:rPr sz="300" spc="-20" dirty="0">
                <a:latin typeface="Arial"/>
                <a:cs typeface="Arial"/>
              </a:rPr>
              <a:t>P.</a:t>
            </a:r>
            <a:r>
              <a:rPr sz="300" spc="20" dirty="0">
                <a:latin typeface="Arial"/>
                <a:cs typeface="Arial"/>
              </a:rPr>
              <a:t> </a:t>
            </a:r>
            <a:r>
              <a:rPr sz="300" dirty="0">
                <a:latin typeface="Arial"/>
                <a:cs typeface="Arial"/>
              </a:rPr>
              <a:t>Dubreuil,</a:t>
            </a:r>
            <a:r>
              <a:rPr sz="300" spc="20"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M.</a:t>
            </a:r>
            <a:r>
              <a:rPr sz="300" spc="20" dirty="0">
                <a:latin typeface="Arial"/>
                <a:cs typeface="Arial"/>
              </a:rPr>
              <a:t> </a:t>
            </a:r>
            <a:r>
              <a:rPr sz="300" dirty="0">
                <a:latin typeface="Arial"/>
                <a:cs typeface="Arial"/>
              </a:rPr>
              <a:t>Lopez,</a:t>
            </a:r>
            <a:r>
              <a:rPr sz="300" spc="20" dirty="0">
                <a:latin typeface="Arial"/>
                <a:cs typeface="Arial"/>
              </a:rPr>
              <a:t> </a:t>
            </a:r>
            <a:r>
              <a:rPr sz="300" spc="-10" dirty="0">
                <a:latin typeface="Arial"/>
                <a:cs typeface="Arial"/>
              </a:rPr>
              <a:t>“Nectin4/</a:t>
            </a:r>
            <a:r>
              <a:rPr sz="300" spc="500" dirty="0">
                <a:latin typeface="Arial"/>
                <a:cs typeface="Arial"/>
              </a:rPr>
              <a:t> </a:t>
            </a:r>
            <a:r>
              <a:rPr sz="300" dirty="0">
                <a:latin typeface="Arial"/>
                <a:cs typeface="Arial"/>
              </a:rPr>
              <a:t>PRR4,</a:t>
            </a:r>
            <a:r>
              <a:rPr sz="300" spc="15" dirty="0">
                <a:latin typeface="Arial"/>
                <a:cs typeface="Arial"/>
              </a:rPr>
              <a:t> </a:t>
            </a:r>
            <a:r>
              <a:rPr sz="300" dirty="0">
                <a:latin typeface="Arial"/>
                <a:cs typeface="Arial"/>
              </a:rPr>
              <a:t>a</a:t>
            </a:r>
            <a:r>
              <a:rPr sz="300" spc="15" dirty="0">
                <a:latin typeface="Arial"/>
                <a:cs typeface="Arial"/>
              </a:rPr>
              <a:t> </a:t>
            </a:r>
            <a:r>
              <a:rPr sz="300" dirty="0">
                <a:latin typeface="Arial"/>
                <a:cs typeface="Arial"/>
              </a:rPr>
              <a:t>new</a:t>
            </a:r>
            <a:r>
              <a:rPr sz="300" spc="20" dirty="0">
                <a:latin typeface="Arial"/>
                <a:cs typeface="Arial"/>
              </a:rPr>
              <a:t> </a:t>
            </a:r>
            <a:r>
              <a:rPr sz="300" dirty="0">
                <a:latin typeface="Arial"/>
                <a:cs typeface="Arial"/>
              </a:rPr>
              <a:t>afadin-associated</a:t>
            </a:r>
            <a:r>
              <a:rPr sz="300" spc="15" dirty="0">
                <a:latin typeface="Arial"/>
                <a:cs typeface="Arial"/>
              </a:rPr>
              <a:t> </a:t>
            </a:r>
            <a:r>
              <a:rPr sz="300" dirty="0">
                <a:latin typeface="Arial"/>
                <a:cs typeface="Arial"/>
              </a:rPr>
              <a:t>member</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nectin</a:t>
            </a:r>
            <a:r>
              <a:rPr sz="300" spc="15" dirty="0">
                <a:latin typeface="Arial"/>
                <a:cs typeface="Arial"/>
              </a:rPr>
              <a:t> </a:t>
            </a:r>
            <a:r>
              <a:rPr sz="300" dirty="0">
                <a:latin typeface="Arial"/>
                <a:cs typeface="Arial"/>
              </a:rPr>
              <a:t>family</a:t>
            </a:r>
            <a:r>
              <a:rPr sz="300" spc="20" dirty="0">
                <a:latin typeface="Arial"/>
                <a:cs typeface="Arial"/>
              </a:rPr>
              <a:t> </a:t>
            </a:r>
            <a:r>
              <a:rPr sz="300" dirty="0">
                <a:latin typeface="Arial"/>
                <a:cs typeface="Arial"/>
              </a:rPr>
              <a:t>that</a:t>
            </a:r>
            <a:r>
              <a:rPr sz="300" spc="15" dirty="0">
                <a:latin typeface="Arial"/>
                <a:cs typeface="Arial"/>
              </a:rPr>
              <a:t> </a:t>
            </a:r>
            <a:r>
              <a:rPr sz="300" dirty="0">
                <a:latin typeface="Arial"/>
                <a:cs typeface="Arial"/>
              </a:rPr>
              <a:t>trans-interacts</a:t>
            </a:r>
            <a:r>
              <a:rPr sz="300" spc="20" dirty="0">
                <a:latin typeface="Arial"/>
                <a:cs typeface="Arial"/>
              </a:rPr>
              <a:t> </a:t>
            </a:r>
            <a:r>
              <a:rPr sz="300" dirty="0">
                <a:latin typeface="Arial"/>
                <a:cs typeface="Arial"/>
              </a:rPr>
              <a:t>with</a:t>
            </a:r>
            <a:r>
              <a:rPr sz="300" spc="15" dirty="0">
                <a:latin typeface="Arial"/>
                <a:cs typeface="Arial"/>
              </a:rPr>
              <a:t> </a:t>
            </a:r>
            <a:r>
              <a:rPr sz="300" dirty="0">
                <a:latin typeface="Arial"/>
                <a:cs typeface="Arial"/>
              </a:rPr>
              <a:t>nectin1/PRR1</a:t>
            </a:r>
            <a:r>
              <a:rPr sz="300" spc="20" dirty="0">
                <a:latin typeface="Arial"/>
                <a:cs typeface="Arial"/>
              </a:rPr>
              <a:t> </a:t>
            </a:r>
            <a:r>
              <a:rPr sz="300" dirty="0">
                <a:latin typeface="Arial"/>
                <a:cs typeface="Arial"/>
              </a:rPr>
              <a:t>through</a:t>
            </a:r>
            <a:r>
              <a:rPr sz="300" spc="15" dirty="0">
                <a:latin typeface="Arial"/>
                <a:cs typeface="Arial"/>
              </a:rPr>
              <a:t> </a:t>
            </a:r>
            <a:r>
              <a:rPr sz="300" dirty="0">
                <a:latin typeface="Arial"/>
                <a:cs typeface="Arial"/>
              </a:rPr>
              <a:t>V</a:t>
            </a:r>
            <a:r>
              <a:rPr sz="300" spc="20" dirty="0">
                <a:latin typeface="Arial"/>
                <a:cs typeface="Arial"/>
              </a:rPr>
              <a:t> </a:t>
            </a:r>
            <a:r>
              <a:rPr sz="300" dirty="0">
                <a:latin typeface="Arial"/>
                <a:cs typeface="Arial"/>
              </a:rPr>
              <a:t>domain</a:t>
            </a:r>
            <a:r>
              <a:rPr sz="300" spc="15" dirty="0">
                <a:latin typeface="Arial"/>
                <a:cs typeface="Arial"/>
              </a:rPr>
              <a:t> </a:t>
            </a:r>
            <a:r>
              <a:rPr sz="300" dirty="0">
                <a:latin typeface="Arial"/>
                <a:cs typeface="Arial"/>
              </a:rPr>
              <a:t>interaction,”</a:t>
            </a:r>
            <a:r>
              <a:rPr sz="300" spc="20" dirty="0">
                <a:latin typeface="Arial"/>
                <a:cs typeface="Arial"/>
              </a:rPr>
              <a:t> </a:t>
            </a:r>
            <a:r>
              <a:rPr sz="300" i="1" dirty="0">
                <a:latin typeface="Arial"/>
                <a:cs typeface="Arial"/>
              </a:rPr>
              <a:t>The</a:t>
            </a:r>
            <a:r>
              <a:rPr sz="300" i="1" spc="15" dirty="0">
                <a:latin typeface="Arial"/>
                <a:cs typeface="Arial"/>
              </a:rPr>
              <a:t> </a:t>
            </a:r>
            <a:r>
              <a:rPr sz="300" i="1" dirty="0">
                <a:latin typeface="Arial"/>
                <a:cs typeface="Arial"/>
              </a:rPr>
              <a:t>Journal</a:t>
            </a:r>
            <a:r>
              <a:rPr sz="300" i="1" spc="20" dirty="0">
                <a:latin typeface="Arial"/>
                <a:cs typeface="Arial"/>
              </a:rPr>
              <a:t> </a:t>
            </a:r>
            <a:r>
              <a:rPr sz="300" i="1" dirty="0">
                <a:latin typeface="Arial"/>
                <a:cs typeface="Arial"/>
              </a:rPr>
              <a:t>of</a:t>
            </a:r>
            <a:r>
              <a:rPr sz="300" i="1" spc="15" dirty="0">
                <a:latin typeface="Arial"/>
                <a:cs typeface="Arial"/>
              </a:rPr>
              <a:t> </a:t>
            </a:r>
            <a:r>
              <a:rPr sz="300" i="1" dirty="0">
                <a:latin typeface="Arial"/>
                <a:cs typeface="Arial"/>
              </a:rPr>
              <a:t>Biological</a:t>
            </a:r>
            <a:r>
              <a:rPr sz="300" i="1" spc="15" dirty="0">
                <a:latin typeface="Arial"/>
                <a:cs typeface="Arial"/>
              </a:rPr>
              <a:t> </a:t>
            </a:r>
            <a:r>
              <a:rPr sz="300" i="1" dirty="0">
                <a:latin typeface="Arial"/>
                <a:cs typeface="Arial"/>
              </a:rPr>
              <a:t>Chemistry</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276,</a:t>
            </a:r>
            <a:r>
              <a:rPr sz="300" spc="20"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46,</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43205-43215,</a:t>
            </a:r>
            <a:r>
              <a:rPr sz="300" spc="20" dirty="0">
                <a:latin typeface="Arial"/>
                <a:cs typeface="Arial"/>
              </a:rPr>
              <a:t> </a:t>
            </a:r>
            <a:r>
              <a:rPr sz="300" dirty="0">
                <a:latin typeface="Arial"/>
                <a:cs typeface="Arial"/>
              </a:rPr>
              <a:t>Nov.</a:t>
            </a:r>
            <a:r>
              <a:rPr sz="300" spc="15" dirty="0">
                <a:latin typeface="Arial"/>
                <a:cs typeface="Arial"/>
              </a:rPr>
              <a:t> </a:t>
            </a:r>
            <a:r>
              <a:rPr sz="300" dirty="0">
                <a:latin typeface="Arial"/>
                <a:cs typeface="Arial"/>
              </a:rPr>
              <a:t>2001.</a:t>
            </a:r>
            <a:r>
              <a:rPr sz="300" spc="20" dirty="0">
                <a:latin typeface="Arial"/>
                <a:cs typeface="Arial"/>
              </a:rPr>
              <a:t> </a:t>
            </a:r>
            <a:r>
              <a:rPr sz="300" b="1" dirty="0">
                <a:latin typeface="Arial"/>
                <a:cs typeface="Arial"/>
              </a:rPr>
              <a:t>[5]</a:t>
            </a:r>
            <a:r>
              <a:rPr sz="300" b="1" spc="15" dirty="0">
                <a:latin typeface="Arial"/>
                <a:cs typeface="Arial"/>
              </a:rPr>
              <a:t> </a:t>
            </a:r>
            <a:r>
              <a:rPr sz="300" dirty="0">
                <a:latin typeface="Arial"/>
                <a:cs typeface="Arial"/>
              </a:rPr>
              <a:t>S.</a:t>
            </a:r>
            <a:r>
              <a:rPr sz="300" spc="20" dirty="0">
                <a:latin typeface="Arial"/>
                <a:cs typeface="Arial"/>
              </a:rPr>
              <a:t> </a:t>
            </a:r>
            <a:r>
              <a:rPr sz="300" dirty="0">
                <a:latin typeface="Arial"/>
                <a:cs typeface="Arial"/>
              </a:rPr>
              <a:t>Fabre</a:t>
            </a:r>
            <a:r>
              <a:rPr sz="300" spc="15"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al.,</a:t>
            </a:r>
            <a:r>
              <a:rPr sz="300" spc="15" dirty="0">
                <a:latin typeface="Arial"/>
                <a:cs typeface="Arial"/>
              </a:rPr>
              <a:t> </a:t>
            </a:r>
            <a:r>
              <a:rPr sz="300" dirty="0">
                <a:latin typeface="Arial"/>
                <a:cs typeface="Arial"/>
              </a:rPr>
              <a:t>“Prominent</a:t>
            </a:r>
            <a:r>
              <a:rPr sz="300" spc="20" dirty="0">
                <a:latin typeface="Arial"/>
                <a:cs typeface="Arial"/>
              </a:rPr>
              <a:t> </a:t>
            </a:r>
            <a:r>
              <a:rPr sz="300" dirty="0">
                <a:latin typeface="Arial"/>
                <a:cs typeface="Arial"/>
              </a:rPr>
              <a:t>role</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the</a:t>
            </a:r>
            <a:r>
              <a:rPr sz="300" spc="15" dirty="0">
                <a:latin typeface="Arial"/>
                <a:cs typeface="Arial"/>
              </a:rPr>
              <a:t> </a:t>
            </a:r>
            <a:r>
              <a:rPr sz="300" dirty="0">
                <a:latin typeface="Arial"/>
                <a:cs typeface="Arial"/>
              </a:rPr>
              <a:t>Ig-like</a:t>
            </a:r>
            <a:r>
              <a:rPr sz="300" spc="15" dirty="0">
                <a:latin typeface="Arial"/>
                <a:cs typeface="Arial"/>
              </a:rPr>
              <a:t> </a:t>
            </a:r>
            <a:r>
              <a:rPr sz="300" dirty="0">
                <a:latin typeface="Arial"/>
                <a:cs typeface="Arial"/>
              </a:rPr>
              <a:t>V</a:t>
            </a:r>
            <a:r>
              <a:rPr sz="300" spc="20" dirty="0">
                <a:latin typeface="Arial"/>
                <a:cs typeface="Arial"/>
              </a:rPr>
              <a:t> </a:t>
            </a:r>
            <a:r>
              <a:rPr sz="300" dirty="0">
                <a:latin typeface="Arial"/>
                <a:cs typeface="Arial"/>
              </a:rPr>
              <a:t>domain</a:t>
            </a:r>
            <a:r>
              <a:rPr sz="300" spc="15" dirty="0">
                <a:latin typeface="Arial"/>
                <a:cs typeface="Arial"/>
              </a:rPr>
              <a:t> </a:t>
            </a:r>
            <a:r>
              <a:rPr sz="300" dirty="0">
                <a:latin typeface="Arial"/>
                <a:cs typeface="Arial"/>
              </a:rPr>
              <a:t>in</a:t>
            </a:r>
            <a:r>
              <a:rPr sz="300" spc="20" dirty="0">
                <a:latin typeface="Arial"/>
                <a:cs typeface="Arial"/>
              </a:rPr>
              <a:t> </a:t>
            </a:r>
            <a:r>
              <a:rPr sz="300" dirty="0">
                <a:latin typeface="Arial"/>
                <a:cs typeface="Arial"/>
              </a:rPr>
              <a:t>trans-interactions</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nectins.</a:t>
            </a:r>
            <a:r>
              <a:rPr sz="300" spc="15" dirty="0">
                <a:latin typeface="Arial"/>
                <a:cs typeface="Arial"/>
              </a:rPr>
              <a:t> </a:t>
            </a:r>
            <a:r>
              <a:rPr sz="300" dirty="0">
                <a:latin typeface="Arial"/>
                <a:cs typeface="Arial"/>
              </a:rPr>
              <a:t>Nectin3</a:t>
            </a:r>
            <a:r>
              <a:rPr sz="300" spc="20"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nectin</a:t>
            </a:r>
            <a:r>
              <a:rPr sz="300" spc="20" dirty="0">
                <a:latin typeface="Arial"/>
                <a:cs typeface="Arial"/>
              </a:rPr>
              <a:t> </a:t>
            </a:r>
            <a:r>
              <a:rPr sz="300" dirty="0">
                <a:latin typeface="Arial"/>
                <a:cs typeface="Arial"/>
              </a:rPr>
              <a:t>4</a:t>
            </a:r>
            <a:r>
              <a:rPr sz="300" spc="15" dirty="0">
                <a:latin typeface="Arial"/>
                <a:cs typeface="Arial"/>
              </a:rPr>
              <a:t> </a:t>
            </a:r>
            <a:r>
              <a:rPr sz="300" spc="-20" dirty="0">
                <a:latin typeface="Arial"/>
                <a:cs typeface="Arial"/>
              </a:rPr>
              <a:t>bind</a:t>
            </a:r>
            <a:r>
              <a:rPr sz="300" spc="500" dirty="0">
                <a:latin typeface="Arial"/>
                <a:cs typeface="Arial"/>
              </a:rPr>
              <a:t> </a:t>
            </a:r>
            <a:r>
              <a:rPr sz="300" dirty="0">
                <a:latin typeface="Arial"/>
                <a:cs typeface="Arial"/>
              </a:rPr>
              <a:t>to</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predicted</a:t>
            </a:r>
            <a:r>
              <a:rPr sz="300" spc="15" dirty="0">
                <a:latin typeface="Arial"/>
                <a:cs typeface="Arial"/>
              </a:rPr>
              <a:t> </a:t>
            </a:r>
            <a:r>
              <a:rPr sz="300" dirty="0">
                <a:latin typeface="Arial"/>
                <a:cs typeface="Arial"/>
              </a:rPr>
              <a:t>C-</a:t>
            </a:r>
            <a:r>
              <a:rPr sz="300" spc="-10" dirty="0">
                <a:latin typeface="Arial"/>
                <a:cs typeface="Arial"/>
              </a:rPr>
              <a:t>C'-C"-</a:t>
            </a:r>
            <a:r>
              <a:rPr sz="300" dirty="0">
                <a:latin typeface="Arial"/>
                <a:cs typeface="Arial"/>
              </a:rPr>
              <a:t>D</a:t>
            </a:r>
            <a:r>
              <a:rPr sz="300" spc="20" dirty="0">
                <a:latin typeface="Arial"/>
                <a:cs typeface="Arial"/>
              </a:rPr>
              <a:t> </a:t>
            </a:r>
            <a:r>
              <a:rPr sz="300" dirty="0">
                <a:latin typeface="Arial"/>
                <a:cs typeface="Arial"/>
              </a:rPr>
              <a:t>beta-strands</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nectin1</a:t>
            </a:r>
            <a:r>
              <a:rPr sz="300" spc="20" dirty="0">
                <a:latin typeface="Arial"/>
                <a:cs typeface="Arial"/>
              </a:rPr>
              <a:t> </a:t>
            </a:r>
            <a:r>
              <a:rPr sz="300" dirty="0">
                <a:latin typeface="Arial"/>
                <a:cs typeface="Arial"/>
              </a:rPr>
              <a:t>V</a:t>
            </a:r>
            <a:r>
              <a:rPr sz="300" spc="15" dirty="0">
                <a:latin typeface="Arial"/>
                <a:cs typeface="Arial"/>
              </a:rPr>
              <a:t> </a:t>
            </a:r>
            <a:r>
              <a:rPr sz="300" dirty="0">
                <a:latin typeface="Arial"/>
                <a:cs typeface="Arial"/>
              </a:rPr>
              <a:t>domain,”</a:t>
            </a:r>
            <a:r>
              <a:rPr sz="300" spc="20" dirty="0">
                <a:latin typeface="Arial"/>
                <a:cs typeface="Arial"/>
              </a:rPr>
              <a:t> </a:t>
            </a:r>
            <a:r>
              <a:rPr sz="300" i="1" dirty="0">
                <a:latin typeface="Arial"/>
                <a:cs typeface="Arial"/>
              </a:rPr>
              <a:t>The</a:t>
            </a:r>
            <a:r>
              <a:rPr sz="300" i="1" spc="15" dirty="0">
                <a:latin typeface="Arial"/>
                <a:cs typeface="Arial"/>
              </a:rPr>
              <a:t> </a:t>
            </a:r>
            <a:r>
              <a:rPr sz="300" i="1" dirty="0">
                <a:latin typeface="Arial"/>
                <a:cs typeface="Arial"/>
              </a:rPr>
              <a:t>Journal</a:t>
            </a:r>
            <a:r>
              <a:rPr sz="300" i="1" spc="20" dirty="0">
                <a:latin typeface="Arial"/>
                <a:cs typeface="Arial"/>
              </a:rPr>
              <a:t> </a:t>
            </a:r>
            <a:r>
              <a:rPr sz="300" i="1" dirty="0">
                <a:latin typeface="Arial"/>
                <a:cs typeface="Arial"/>
              </a:rPr>
              <a:t>of</a:t>
            </a:r>
            <a:r>
              <a:rPr sz="300" i="1" spc="20" dirty="0">
                <a:latin typeface="Arial"/>
                <a:cs typeface="Arial"/>
              </a:rPr>
              <a:t> </a:t>
            </a:r>
            <a:r>
              <a:rPr sz="300" i="1" dirty="0">
                <a:latin typeface="Arial"/>
                <a:cs typeface="Arial"/>
              </a:rPr>
              <a:t>Biological</a:t>
            </a:r>
            <a:r>
              <a:rPr sz="300" i="1" spc="15" dirty="0">
                <a:latin typeface="Arial"/>
                <a:cs typeface="Arial"/>
              </a:rPr>
              <a:t> </a:t>
            </a:r>
            <a:r>
              <a:rPr sz="300" i="1" dirty="0">
                <a:latin typeface="Arial"/>
                <a:cs typeface="Arial"/>
              </a:rPr>
              <a:t>Chemistry</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277,</a:t>
            </a:r>
            <a:r>
              <a:rPr sz="300"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30,</a:t>
            </a:r>
            <a:r>
              <a:rPr sz="300" spc="15" dirty="0">
                <a:latin typeface="Arial"/>
                <a:cs typeface="Arial"/>
              </a:rPr>
              <a:t> </a:t>
            </a:r>
            <a:r>
              <a:rPr sz="300" dirty="0">
                <a:latin typeface="Arial"/>
                <a:cs typeface="Arial"/>
              </a:rPr>
              <a:t>p.</a:t>
            </a:r>
            <a:r>
              <a:rPr sz="300" spc="20" dirty="0">
                <a:latin typeface="Arial"/>
                <a:cs typeface="Arial"/>
              </a:rPr>
              <a:t> </a:t>
            </a:r>
            <a:r>
              <a:rPr sz="300" dirty="0">
                <a:latin typeface="Arial"/>
                <a:cs typeface="Arial"/>
              </a:rPr>
              <a:t>27006-27013,</a:t>
            </a:r>
            <a:r>
              <a:rPr sz="300" spc="20" dirty="0">
                <a:latin typeface="Arial"/>
                <a:cs typeface="Arial"/>
              </a:rPr>
              <a:t> </a:t>
            </a:r>
            <a:r>
              <a:rPr sz="300" dirty="0">
                <a:latin typeface="Arial"/>
                <a:cs typeface="Arial"/>
              </a:rPr>
              <a:t>Juil.</a:t>
            </a:r>
            <a:r>
              <a:rPr sz="300" spc="15" dirty="0">
                <a:latin typeface="Arial"/>
                <a:cs typeface="Arial"/>
              </a:rPr>
              <a:t> </a:t>
            </a:r>
            <a:r>
              <a:rPr sz="300" dirty="0">
                <a:latin typeface="Arial"/>
                <a:cs typeface="Arial"/>
              </a:rPr>
              <a:t>2002.</a:t>
            </a:r>
            <a:r>
              <a:rPr sz="300" spc="20" dirty="0">
                <a:latin typeface="Arial"/>
                <a:cs typeface="Arial"/>
              </a:rPr>
              <a:t> </a:t>
            </a:r>
            <a:r>
              <a:rPr sz="300" b="1" dirty="0">
                <a:latin typeface="Arial"/>
                <a:cs typeface="Arial"/>
              </a:rPr>
              <a:t>[6]</a:t>
            </a:r>
            <a:r>
              <a:rPr sz="300" b="1" spc="15" dirty="0">
                <a:latin typeface="Arial"/>
                <a:cs typeface="Arial"/>
              </a:rPr>
              <a:t> </a:t>
            </a:r>
            <a:r>
              <a:rPr sz="300" spc="-20" dirty="0">
                <a:latin typeface="Arial"/>
                <a:cs typeface="Arial"/>
              </a:rPr>
              <a:t>F.</a:t>
            </a:r>
            <a:r>
              <a:rPr sz="300" spc="20" dirty="0">
                <a:latin typeface="Arial"/>
                <a:cs typeface="Arial"/>
              </a:rPr>
              <a:t> </a:t>
            </a:r>
            <a:r>
              <a:rPr sz="300" dirty="0">
                <a:latin typeface="Arial"/>
                <a:cs typeface="Arial"/>
              </a:rPr>
              <a:t>Seals</a:t>
            </a:r>
            <a:r>
              <a:rPr sz="300" spc="20" dirty="0">
                <a:latin typeface="Arial"/>
                <a:cs typeface="Arial"/>
              </a:rPr>
              <a:t> </a:t>
            </a:r>
            <a:r>
              <a:rPr sz="300" dirty="0">
                <a:latin typeface="Arial"/>
                <a:cs typeface="Arial"/>
              </a:rPr>
              <a:t>et</a:t>
            </a:r>
            <a:r>
              <a:rPr sz="300" spc="15" dirty="0">
                <a:latin typeface="Arial"/>
                <a:cs typeface="Arial"/>
              </a:rPr>
              <a:t> </a:t>
            </a:r>
            <a:r>
              <a:rPr sz="300" dirty="0">
                <a:latin typeface="Arial"/>
                <a:cs typeface="Arial"/>
              </a:rPr>
              <a:t>S. A.</a:t>
            </a:r>
            <a:r>
              <a:rPr sz="300" spc="20" dirty="0">
                <a:latin typeface="Arial"/>
                <a:cs typeface="Arial"/>
              </a:rPr>
              <a:t> </a:t>
            </a:r>
            <a:r>
              <a:rPr sz="300" dirty="0">
                <a:latin typeface="Arial"/>
                <a:cs typeface="Arial"/>
              </a:rPr>
              <a:t>Courtneidge,</a:t>
            </a:r>
            <a:r>
              <a:rPr sz="300" spc="20" dirty="0">
                <a:latin typeface="Arial"/>
                <a:cs typeface="Arial"/>
              </a:rPr>
              <a:t> </a:t>
            </a:r>
            <a:r>
              <a:rPr sz="300" dirty="0">
                <a:latin typeface="Arial"/>
                <a:cs typeface="Arial"/>
              </a:rPr>
              <a:t>“The ADAMs</a:t>
            </a:r>
            <a:r>
              <a:rPr sz="300" spc="15" dirty="0">
                <a:latin typeface="Arial"/>
                <a:cs typeface="Arial"/>
              </a:rPr>
              <a:t> </a:t>
            </a:r>
            <a:r>
              <a:rPr sz="300" dirty="0">
                <a:latin typeface="Arial"/>
                <a:cs typeface="Arial"/>
              </a:rPr>
              <a:t>family</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metalloproteases:</a:t>
            </a:r>
            <a:r>
              <a:rPr sz="300" spc="20" dirty="0">
                <a:latin typeface="Arial"/>
                <a:cs typeface="Arial"/>
              </a:rPr>
              <a:t> </a:t>
            </a:r>
            <a:r>
              <a:rPr sz="300" dirty="0">
                <a:latin typeface="Arial"/>
                <a:cs typeface="Arial"/>
              </a:rPr>
              <a:t>multidomain</a:t>
            </a:r>
            <a:r>
              <a:rPr sz="300" spc="20" dirty="0">
                <a:latin typeface="Arial"/>
                <a:cs typeface="Arial"/>
              </a:rPr>
              <a:t> </a:t>
            </a:r>
            <a:r>
              <a:rPr sz="300" dirty="0">
                <a:latin typeface="Arial"/>
                <a:cs typeface="Arial"/>
              </a:rPr>
              <a:t>proteins</a:t>
            </a:r>
            <a:r>
              <a:rPr sz="300" spc="15" dirty="0">
                <a:latin typeface="Arial"/>
                <a:cs typeface="Arial"/>
              </a:rPr>
              <a:t> </a:t>
            </a:r>
            <a:r>
              <a:rPr sz="300" dirty="0">
                <a:latin typeface="Arial"/>
                <a:cs typeface="Arial"/>
              </a:rPr>
              <a:t>with</a:t>
            </a:r>
            <a:r>
              <a:rPr sz="300" spc="20" dirty="0">
                <a:latin typeface="Arial"/>
                <a:cs typeface="Arial"/>
              </a:rPr>
              <a:t> </a:t>
            </a:r>
            <a:r>
              <a:rPr sz="300" dirty="0">
                <a:latin typeface="Arial"/>
                <a:cs typeface="Arial"/>
              </a:rPr>
              <a:t>multiple</a:t>
            </a:r>
            <a:r>
              <a:rPr sz="300" spc="20" dirty="0">
                <a:latin typeface="Arial"/>
                <a:cs typeface="Arial"/>
              </a:rPr>
              <a:t> </a:t>
            </a:r>
            <a:r>
              <a:rPr sz="300" dirty="0">
                <a:latin typeface="Arial"/>
                <a:cs typeface="Arial"/>
              </a:rPr>
              <a:t>functions,”</a:t>
            </a:r>
            <a:r>
              <a:rPr sz="300" spc="15" dirty="0">
                <a:latin typeface="Arial"/>
                <a:cs typeface="Arial"/>
              </a:rPr>
              <a:t> </a:t>
            </a:r>
            <a:r>
              <a:rPr sz="300" i="1" dirty="0">
                <a:latin typeface="Arial"/>
                <a:cs typeface="Arial"/>
              </a:rPr>
              <a:t>Genes</a:t>
            </a:r>
            <a:r>
              <a:rPr sz="300" i="1" spc="20" dirty="0">
                <a:latin typeface="Arial"/>
                <a:cs typeface="Arial"/>
              </a:rPr>
              <a:t> </a:t>
            </a:r>
            <a:r>
              <a:rPr sz="300" i="1" dirty="0">
                <a:latin typeface="Arial"/>
                <a:cs typeface="Arial"/>
              </a:rPr>
              <a:t>&amp;</a:t>
            </a:r>
            <a:r>
              <a:rPr sz="300" i="1" spc="15" dirty="0">
                <a:latin typeface="Arial"/>
                <a:cs typeface="Arial"/>
              </a:rPr>
              <a:t> </a:t>
            </a:r>
            <a:r>
              <a:rPr sz="300" i="1" dirty="0">
                <a:latin typeface="Arial"/>
                <a:cs typeface="Arial"/>
              </a:rPr>
              <a:t>Development</a:t>
            </a:r>
            <a:r>
              <a:rPr sz="300" dirty="0">
                <a:latin typeface="Arial"/>
                <a:cs typeface="Arial"/>
              </a:rPr>
              <a:t>,</a:t>
            </a:r>
            <a:r>
              <a:rPr sz="300" spc="20" dirty="0">
                <a:latin typeface="Arial"/>
                <a:cs typeface="Arial"/>
              </a:rPr>
              <a:t> </a:t>
            </a:r>
            <a:r>
              <a:rPr sz="300" dirty="0">
                <a:latin typeface="Arial"/>
                <a:cs typeface="Arial"/>
              </a:rPr>
              <a:t>vol.</a:t>
            </a:r>
            <a:r>
              <a:rPr sz="300" spc="20" dirty="0">
                <a:latin typeface="Arial"/>
                <a:cs typeface="Arial"/>
              </a:rPr>
              <a:t> </a:t>
            </a:r>
            <a:r>
              <a:rPr sz="300" dirty="0">
                <a:latin typeface="Arial"/>
                <a:cs typeface="Arial"/>
              </a:rPr>
              <a:t>17,</a:t>
            </a:r>
            <a:r>
              <a:rPr sz="300" spc="15"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1,</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7-30,</a:t>
            </a:r>
            <a:r>
              <a:rPr sz="300" spc="20" dirty="0">
                <a:latin typeface="Arial"/>
                <a:cs typeface="Arial"/>
              </a:rPr>
              <a:t> </a:t>
            </a:r>
            <a:r>
              <a:rPr sz="300" dirty="0">
                <a:latin typeface="Arial"/>
                <a:cs typeface="Arial"/>
              </a:rPr>
              <a:t>Jan.</a:t>
            </a:r>
            <a:r>
              <a:rPr sz="300" spc="15" dirty="0">
                <a:latin typeface="Arial"/>
                <a:cs typeface="Arial"/>
              </a:rPr>
              <a:t> </a:t>
            </a:r>
            <a:r>
              <a:rPr sz="300" dirty="0">
                <a:latin typeface="Arial"/>
                <a:cs typeface="Arial"/>
              </a:rPr>
              <a:t>2003.</a:t>
            </a:r>
            <a:r>
              <a:rPr sz="300" spc="20" dirty="0">
                <a:latin typeface="Arial"/>
                <a:cs typeface="Arial"/>
              </a:rPr>
              <a:t> </a:t>
            </a:r>
            <a:r>
              <a:rPr sz="300" b="1" spc="-25" dirty="0">
                <a:latin typeface="Arial"/>
                <a:cs typeface="Arial"/>
              </a:rPr>
              <a:t>[7]</a:t>
            </a:r>
            <a:endParaRPr sz="300">
              <a:latin typeface="Arial"/>
              <a:cs typeface="Arial"/>
            </a:endParaRPr>
          </a:p>
          <a:p>
            <a:pPr marL="19050" marR="5080" algn="just">
              <a:lnSpc>
                <a:spcPct val="100000"/>
              </a:lnSpc>
              <a:spcBef>
                <a:spcPts val="20"/>
              </a:spcBef>
            </a:pPr>
            <a:r>
              <a:rPr sz="300" dirty="0">
                <a:latin typeface="Arial"/>
                <a:cs typeface="Arial"/>
              </a:rPr>
              <a:t>S.</a:t>
            </a:r>
            <a:r>
              <a:rPr sz="300" spc="25" dirty="0">
                <a:latin typeface="Arial"/>
                <a:cs typeface="Arial"/>
              </a:rPr>
              <a:t> </a:t>
            </a:r>
            <a:r>
              <a:rPr sz="300" dirty="0">
                <a:latin typeface="Arial"/>
                <a:cs typeface="Arial"/>
              </a:rPr>
              <a:t>Fabre-Lafay,</a:t>
            </a:r>
            <a:r>
              <a:rPr sz="300" spc="25"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Garrido-Urbani,</a:t>
            </a:r>
            <a:r>
              <a:rPr sz="300" spc="25" dirty="0">
                <a:latin typeface="Arial"/>
                <a:cs typeface="Arial"/>
              </a:rPr>
              <a:t> </a:t>
            </a:r>
            <a:r>
              <a:rPr sz="300" dirty="0">
                <a:latin typeface="Arial"/>
                <a:cs typeface="Arial"/>
              </a:rPr>
              <a:t>N.</a:t>
            </a:r>
            <a:r>
              <a:rPr sz="300" spc="25" dirty="0">
                <a:latin typeface="Arial"/>
                <a:cs typeface="Arial"/>
              </a:rPr>
              <a:t> </a:t>
            </a:r>
            <a:r>
              <a:rPr sz="300" dirty="0">
                <a:latin typeface="Arial"/>
                <a:cs typeface="Arial"/>
              </a:rPr>
              <a:t>Reymond,</a:t>
            </a:r>
            <a:r>
              <a:rPr sz="300" spc="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Gonçalves,</a:t>
            </a:r>
            <a:r>
              <a:rPr sz="300" spc="25" dirty="0">
                <a:latin typeface="Arial"/>
                <a:cs typeface="Arial"/>
              </a:rPr>
              <a:t> </a:t>
            </a:r>
            <a:r>
              <a:rPr sz="300" spc="-20" dirty="0">
                <a:latin typeface="Arial"/>
                <a:cs typeface="Arial"/>
              </a:rPr>
              <a:t>P.</a:t>
            </a:r>
            <a:r>
              <a:rPr sz="300" spc="25" dirty="0">
                <a:latin typeface="Arial"/>
                <a:cs typeface="Arial"/>
              </a:rPr>
              <a:t> </a:t>
            </a:r>
            <a:r>
              <a:rPr sz="300" dirty="0">
                <a:latin typeface="Arial"/>
                <a:cs typeface="Arial"/>
              </a:rPr>
              <a:t>Dubreuil,</a:t>
            </a:r>
            <a:r>
              <a:rPr sz="300" spc="25" dirty="0">
                <a:latin typeface="Arial"/>
                <a:cs typeface="Arial"/>
              </a:rPr>
              <a:t> </a:t>
            </a:r>
            <a:r>
              <a:rPr sz="300" dirty="0">
                <a:latin typeface="Arial"/>
                <a:cs typeface="Arial"/>
              </a:rPr>
              <a:t>et</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new</a:t>
            </a:r>
            <a:r>
              <a:rPr sz="300" spc="25" dirty="0">
                <a:latin typeface="Arial"/>
                <a:cs typeface="Arial"/>
              </a:rPr>
              <a:t> </a:t>
            </a:r>
            <a:r>
              <a:rPr sz="300" dirty="0">
                <a:latin typeface="Arial"/>
                <a:cs typeface="Arial"/>
              </a:rPr>
              <a:t>serological</a:t>
            </a:r>
            <a:r>
              <a:rPr sz="300" spc="30" dirty="0">
                <a:latin typeface="Arial"/>
                <a:cs typeface="Arial"/>
              </a:rPr>
              <a:t> </a:t>
            </a:r>
            <a:r>
              <a:rPr sz="300" dirty="0">
                <a:latin typeface="Arial"/>
                <a:cs typeface="Arial"/>
              </a:rPr>
              <a:t>breast</a:t>
            </a:r>
            <a:r>
              <a:rPr sz="300" spc="25" dirty="0">
                <a:latin typeface="Arial"/>
                <a:cs typeface="Arial"/>
              </a:rPr>
              <a:t> </a:t>
            </a:r>
            <a:r>
              <a:rPr sz="300" dirty="0">
                <a:latin typeface="Arial"/>
                <a:cs typeface="Arial"/>
              </a:rPr>
              <a:t>cancer</a:t>
            </a:r>
            <a:r>
              <a:rPr sz="300" spc="25" dirty="0">
                <a:latin typeface="Arial"/>
                <a:cs typeface="Arial"/>
              </a:rPr>
              <a:t> </a:t>
            </a:r>
            <a:r>
              <a:rPr sz="300" dirty="0">
                <a:latin typeface="Arial"/>
                <a:cs typeface="Arial"/>
              </a:rPr>
              <a:t>marker,</a:t>
            </a:r>
            <a:r>
              <a:rPr sz="300" spc="25" dirty="0">
                <a:latin typeface="Arial"/>
                <a:cs typeface="Arial"/>
              </a:rPr>
              <a:t> </a:t>
            </a:r>
            <a:r>
              <a:rPr sz="300" dirty="0">
                <a:latin typeface="Arial"/>
                <a:cs typeface="Arial"/>
              </a:rPr>
              <a:t>is</a:t>
            </a:r>
            <a:r>
              <a:rPr sz="300" spc="2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substrate</a:t>
            </a:r>
            <a:r>
              <a:rPr sz="300" spc="25" dirty="0">
                <a:latin typeface="Arial"/>
                <a:cs typeface="Arial"/>
              </a:rPr>
              <a:t> </a:t>
            </a:r>
            <a:r>
              <a:rPr sz="300" dirty="0">
                <a:latin typeface="Arial"/>
                <a:cs typeface="Arial"/>
              </a:rPr>
              <a:t>for</a:t>
            </a:r>
            <a:r>
              <a:rPr sz="300" spc="25" dirty="0">
                <a:latin typeface="Arial"/>
                <a:cs typeface="Arial"/>
              </a:rPr>
              <a:t> </a:t>
            </a:r>
            <a:r>
              <a:rPr sz="300" dirty="0">
                <a:latin typeface="Arial"/>
                <a:cs typeface="Arial"/>
              </a:rPr>
              <a:t>tumor</a:t>
            </a:r>
            <a:r>
              <a:rPr sz="300" spc="25" dirty="0">
                <a:latin typeface="Arial"/>
                <a:cs typeface="Arial"/>
              </a:rPr>
              <a:t> </a:t>
            </a:r>
            <a:r>
              <a:rPr sz="300" dirty="0">
                <a:latin typeface="Arial"/>
                <a:cs typeface="Arial"/>
              </a:rPr>
              <a:t>necrosis</a:t>
            </a:r>
            <a:r>
              <a:rPr sz="300" spc="25" dirty="0">
                <a:latin typeface="Arial"/>
                <a:cs typeface="Arial"/>
              </a:rPr>
              <a:t> </a:t>
            </a:r>
            <a:r>
              <a:rPr sz="300" dirty="0">
                <a:latin typeface="Arial"/>
                <a:cs typeface="Arial"/>
              </a:rPr>
              <a:t>factor-alpha-converting</a:t>
            </a:r>
            <a:r>
              <a:rPr sz="300" spc="25" dirty="0">
                <a:latin typeface="Arial"/>
                <a:cs typeface="Arial"/>
              </a:rPr>
              <a:t> </a:t>
            </a:r>
            <a:r>
              <a:rPr sz="300" dirty="0">
                <a:latin typeface="Arial"/>
                <a:cs typeface="Arial"/>
              </a:rPr>
              <a:t>enzyme</a:t>
            </a:r>
            <a:r>
              <a:rPr sz="300" spc="25" dirty="0">
                <a:latin typeface="Arial"/>
                <a:cs typeface="Arial"/>
              </a:rPr>
              <a:t> </a:t>
            </a:r>
            <a:r>
              <a:rPr sz="300" spc="-10" dirty="0">
                <a:latin typeface="Arial"/>
                <a:cs typeface="Arial"/>
              </a:rPr>
              <a:t>(TACE)/ADAM-</a:t>
            </a:r>
            <a:r>
              <a:rPr sz="300" dirty="0">
                <a:latin typeface="Arial"/>
                <a:cs typeface="Arial"/>
              </a:rPr>
              <a:t>17,”</a:t>
            </a:r>
            <a:r>
              <a:rPr sz="300" spc="25" dirty="0">
                <a:latin typeface="Arial"/>
                <a:cs typeface="Arial"/>
              </a:rPr>
              <a:t> </a:t>
            </a:r>
            <a:r>
              <a:rPr sz="300" i="1" dirty="0">
                <a:latin typeface="Arial"/>
                <a:cs typeface="Arial"/>
              </a:rPr>
              <a:t>The</a:t>
            </a:r>
            <a:r>
              <a:rPr sz="300" i="1" spc="25" dirty="0">
                <a:latin typeface="Arial"/>
                <a:cs typeface="Arial"/>
              </a:rPr>
              <a:t> </a:t>
            </a:r>
            <a:r>
              <a:rPr sz="300" i="1" dirty="0">
                <a:latin typeface="Arial"/>
                <a:cs typeface="Arial"/>
              </a:rPr>
              <a:t>Journal</a:t>
            </a:r>
            <a:r>
              <a:rPr sz="300" i="1" spc="25" dirty="0">
                <a:latin typeface="Arial"/>
                <a:cs typeface="Arial"/>
              </a:rPr>
              <a:t> </a:t>
            </a:r>
            <a:r>
              <a:rPr sz="300" i="1" dirty="0">
                <a:latin typeface="Arial"/>
                <a:cs typeface="Arial"/>
              </a:rPr>
              <a:t>of</a:t>
            </a:r>
            <a:r>
              <a:rPr sz="300" i="1" spc="25" dirty="0">
                <a:latin typeface="Arial"/>
                <a:cs typeface="Arial"/>
              </a:rPr>
              <a:t> </a:t>
            </a:r>
            <a:r>
              <a:rPr sz="300" i="1" dirty="0">
                <a:latin typeface="Arial"/>
                <a:cs typeface="Arial"/>
              </a:rPr>
              <a:t>Biological</a:t>
            </a:r>
            <a:r>
              <a:rPr sz="300" i="1" spc="25" dirty="0">
                <a:latin typeface="Arial"/>
                <a:cs typeface="Arial"/>
              </a:rPr>
              <a:t> </a:t>
            </a:r>
            <a:r>
              <a:rPr sz="300" i="1" dirty="0">
                <a:latin typeface="Arial"/>
                <a:cs typeface="Arial"/>
              </a:rPr>
              <a:t>Chemistry</a:t>
            </a:r>
            <a:r>
              <a:rPr sz="300" dirty="0">
                <a:latin typeface="Arial"/>
                <a:cs typeface="Arial"/>
              </a:rPr>
              <a:t>,</a:t>
            </a:r>
            <a:r>
              <a:rPr sz="300" spc="25" dirty="0">
                <a:latin typeface="Arial"/>
                <a:cs typeface="Arial"/>
              </a:rPr>
              <a:t> </a:t>
            </a:r>
            <a:r>
              <a:rPr sz="300" dirty="0">
                <a:latin typeface="Arial"/>
                <a:cs typeface="Arial"/>
              </a:rPr>
              <a:t>vol.</a:t>
            </a:r>
            <a:r>
              <a:rPr sz="300" spc="25" dirty="0">
                <a:latin typeface="Arial"/>
                <a:cs typeface="Arial"/>
              </a:rPr>
              <a:t> </a:t>
            </a:r>
            <a:r>
              <a:rPr sz="300" dirty="0">
                <a:latin typeface="Arial"/>
                <a:cs typeface="Arial"/>
              </a:rPr>
              <a:t>280,</a:t>
            </a:r>
            <a:r>
              <a:rPr sz="300" spc="25" dirty="0">
                <a:latin typeface="Arial"/>
                <a:cs typeface="Arial"/>
              </a:rPr>
              <a:t> </a:t>
            </a:r>
            <a:r>
              <a:rPr sz="300" dirty="0">
                <a:latin typeface="Arial"/>
                <a:cs typeface="Arial"/>
              </a:rPr>
              <a:t>n°.</a:t>
            </a:r>
            <a:r>
              <a:rPr sz="300" spc="25" dirty="0">
                <a:latin typeface="Arial"/>
                <a:cs typeface="Arial"/>
              </a:rPr>
              <a:t> </a:t>
            </a:r>
            <a:r>
              <a:rPr sz="300" dirty="0">
                <a:latin typeface="Arial"/>
                <a:cs typeface="Arial"/>
              </a:rPr>
              <a:t>20,</a:t>
            </a:r>
            <a:r>
              <a:rPr sz="300" spc="25" dirty="0">
                <a:latin typeface="Arial"/>
                <a:cs typeface="Arial"/>
              </a:rPr>
              <a:t> </a:t>
            </a:r>
            <a:r>
              <a:rPr sz="300" dirty="0">
                <a:latin typeface="Arial"/>
                <a:cs typeface="Arial"/>
              </a:rPr>
              <a:t>p.</a:t>
            </a:r>
            <a:r>
              <a:rPr sz="300" spc="25" dirty="0">
                <a:latin typeface="Arial"/>
                <a:cs typeface="Arial"/>
              </a:rPr>
              <a:t> </a:t>
            </a:r>
            <a:r>
              <a:rPr sz="300" dirty="0">
                <a:latin typeface="Arial"/>
                <a:cs typeface="Arial"/>
              </a:rPr>
              <a:t>19543-19550,</a:t>
            </a:r>
            <a:r>
              <a:rPr sz="300" spc="25" dirty="0">
                <a:latin typeface="Arial"/>
                <a:cs typeface="Arial"/>
              </a:rPr>
              <a:t> </a:t>
            </a:r>
            <a:r>
              <a:rPr sz="300" dirty="0">
                <a:latin typeface="Arial"/>
                <a:cs typeface="Arial"/>
              </a:rPr>
              <a:t>Mai.</a:t>
            </a:r>
            <a:r>
              <a:rPr sz="300" spc="25" dirty="0">
                <a:latin typeface="Arial"/>
                <a:cs typeface="Arial"/>
              </a:rPr>
              <a:t> </a:t>
            </a:r>
            <a:r>
              <a:rPr sz="300" dirty="0">
                <a:latin typeface="Arial"/>
                <a:cs typeface="Arial"/>
              </a:rPr>
              <a:t>2005.</a:t>
            </a:r>
            <a:r>
              <a:rPr sz="300" spc="30" dirty="0">
                <a:latin typeface="Arial"/>
                <a:cs typeface="Arial"/>
              </a:rPr>
              <a:t> </a:t>
            </a:r>
            <a:r>
              <a:rPr sz="300" b="1" dirty="0">
                <a:latin typeface="Arial"/>
                <a:cs typeface="Arial"/>
              </a:rPr>
              <a:t>[8]</a:t>
            </a:r>
            <a:r>
              <a:rPr sz="300" b="1" spc="25" dirty="0">
                <a:latin typeface="Arial"/>
                <a:cs typeface="Arial"/>
              </a:rPr>
              <a:t> </a:t>
            </a:r>
            <a:r>
              <a:rPr sz="300" dirty="0">
                <a:latin typeface="Arial"/>
                <a:cs typeface="Arial"/>
              </a:rPr>
              <a:t>Mühlebach</a:t>
            </a:r>
            <a:r>
              <a:rPr sz="300" spc="25" dirty="0">
                <a:latin typeface="Arial"/>
                <a:cs typeface="Arial"/>
              </a:rPr>
              <a:t> </a:t>
            </a:r>
            <a:r>
              <a:rPr sz="300" spc="-25" dirty="0">
                <a:latin typeface="Arial"/>
                <a:cs typeface="Arial"/>
              </a:rPr>
              <a:t>MD,</a:t>
            </a:r>
            <a:r>
              <a:rPr sz="300" spc="500" dirty="0">
                <a:latin typeface="Arial"/>
                <a:cs typeface="Arial"/>
              </a:rPr>
              <a:t> </a:t>
            </a:r>
            <a:r>
              <a:rPr sz="300" dirty="0">
                <a:latin typeface="Arial"/>
                <a:cs typeface="Arial"/>
              </a:rPr>
              <a:t>Mateo</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Sinn</a:t>
            </a:r>
            <a:r>
              <a:rPr sz="300" spc="25" dirty="0">
                <a:latin typeface="Arial"/>
                <a:cs typeface="Arial"/>
              </a:rPr>
              <a:t> </a:t>
            </a:r>
            <a:r>
              <a:rPr sz="300" dirty="0">
                <a:latin typeface="Arial"/>
                <a:cs typeface="Arial"/>
              </a:rPr>
              <a:t>PL,</a:t>
            </a:r>
            <a:r>
              <a:rPr sz="300" spc="25" dirty="0">
                <a:latin typeface="Arial"/>
                <a:cs typeface="Arial"/>
              </a:rPr>
              <a:t> </a:t>
            </a:r>
            <a:r>
              <a:rPr sz="300" dirty="0">
                <a:latin typeface="Arial"/>
                <a:cs typeface="Arial"/>
              </a:rPr>
              <a:t>Prüfer</a:t>
            </a:r>
            <a:r>
              <a:rPr sz="300" spc="25" dirty="0">
                <a:latin typeface="Arial"/>
                <a:cs typeface="Arial"/>
              </a:rPr>
              <a:t> </a:t>
            </a:r>
            <a:r>
              <a:rPr sz="300" dirty="0">
                <a:latin typeface="Arial"/>
                <a:cs typeface="Arial"/>
              </a:rPr>
              <a:t>S,</a:t>
            </a:r>
            <a:r>
              <a:rPr sz="300" spc="30" dirty="0">
                <a:latin typeface="Arial"/>
                <a:cs typeface="Arial"/>
              </a:rPr>
              <a:t> </a:t>
            </a:r>
            <a:r>
              <a:rPr sz="300" dirty="0">
                <a:latin typeface="Arial"/>
                <a:cs typeface="Arial"/>
              </a:rPr>
              <a:t>Uhlig</a:t>
            </a:r>
            <a:r>
              <a:rPr sz="300" spc="25" dirty="0">
                <a:latin typeface="Arial"/>
                <a:cs typeface="Arial"/>
              </a:rPr>
              <a:t> </a:t>
            </a:r>
            <a:r>
              <a:rPr sz="300" dirty="0">
                <a:latin typeface="Arial"/>
                <a:cs typeface="Arial"/>
              </a:rPr>
              <a:t>KM,</a:t>
            </a:r>
            <a:r>
              <a:rPr sz="300" spc="25" dirty="0">
                <a:latin typeface="Arial"/>
                <a:cs typeface="Arial"/>
              </a:rPr>
              <a:t> </a:t>
            </a:r>
            <a:r>
              <a:rPr sz="300" dirty="0">
                <a:latin typeface="Arial"/>
                <a:cs typeface="Arial"/>
              </a:rPr>
              <a:t>Leonard</a:t>
            </a:r>
            <a:r>
              <a:rPr sz="300" spc="25" dirty="0">
                <a:latin typeface="Arial"/>
                <a:cs typeface="Arial"/>
              </a:rPr>
              <a:t> </a:t>
            </a:r>
            <a:r>
              <a:rPr sz="300" dirty="0">
                <a:latin typeface="Arial"/>
                <a:cs typeface="Arial"/>
              </a:rPr>
              <a:t>VH,</a:t>
            </a:r>
            <a:r>
              <a:rPr sz="300" spc="25" dirty="0">
                <a:latin typeface="Arial"/>
                <a:cs typeface="Arial"/>
              </a:rPr>
              <a:t> </a:t>
            </a:r>
            <a:r>
              <a:rPr sz="300" dirty="0">
                <a:latin typeface="Arial"/>
                <a:cs typeface="Arial"/>
              </a:rPr>
              <a:t>Navaratnarajah</a:t>
            </a:r>
            <a:r>
              <a:rPr sz="300" spc="30" dirty="0">
                <a:latin typeface="Arial"/>
                <a:cs typeface="Arial"/>
              </a:rPr>
              <a:t> </a:t>
            </a:r>
            <a:r>
              <a:rPr sz="300" dirty="0">
                <a:latin typeface="Arial"/>
                <a:cs typeface="Arial"/>
              </a:rPr>
              <a:t>CK,</a:t>
            </a:r>
            <a:r>
              <a:rPr sz="300" spc="25" dirty="0">
                <a:latin typeface="Arial"/>
                <a:cs typeface="Arial"/>
              </a:rPr>
              <a:t> </a:t>
            </a:r>
            <a:r>
              <a:rPr sz="300" dirty="0">
                <a:latin typeface="Arial"/>
                <a:cs typeface="Arial"/>
              </a:rPr>
              <a:t>Frenzke</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Wong</a:t>
            </a:r>
            <a:r>
              <a:rPr sz="300" spc="25" dirty="0">
                <a:latin typeface="Arial"/>
                <a:cs typeface="Arial"/>
              </a:rPr>
              <a:t> </a:t>
            </a:r>
            <a:r>
              <a:rPr sz="300" dirty="0">
                <a:latin typeface="Arial"/>
                <a:cs typeface="Arial"/>
              </a:rPr>
              <a:t>XX,</a:t>
            </a:r>
            <a:r>
              <a:rPr sz="300" spc="25" dirty="0">
                <a:latin typeface="Arial"/>
                <a:cs typeface="Arial"/>
              </a:rPr>
              <a:t> </a:t>
            </a:r>
            <a:r>
              <a:rPr sz="300" dirty="0">
                <a:latin typeface="Arial"/>
                <a:cs typeface="Arial"/>
              </a:rPr>
              <a:t>Sawatsky</a:t>
            </a:r>
            <a:r>
              <a:rPr sz="300" spc="30" dirty="0">
                <a:latin typeface="Arial"/>
                <a:cs typeface="Arial"/>
              </a:rPr>
              <a:t> </a:t>
            </a:r>
            <a:r>
              <a:rPr sz="300" dirty="0">
                <a:latin typeface="Arial"/>
                <a:cs typeface="Arial"/>
              </a:rPr>
              <a:t>B,</a:t>
            </a:r>
            <a:r>
              <a:rPr sz="300" spc="25" dirty="0">
                <a:latin typeface="Arial"/>
                <a:cs typeface="Arial"/>
              </a:rPr>
              <a:t> </a:t>
            </a:r>
            <a:r>
              <a:rPr sz="300" dirty="0">
                <a:latin typeface="Arial"/>
                <a:cs typeface="Arial"/>
              </a:rPr>
              <a:t>Ramachandran</a:t>
            </a:r>
            <a:r>
              <a:rPr sz="300" spc="25"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McCray</a:t>
            </a:r>
            <a:r>
              <a:rPr sz="300" spc="25" dirty="0">
                <a:latin typeface="Arial"/>
                <a:cs typeface="Arial"/>
              </a:rPr>
              <a:t> </a:t>
            </a:r>
            <a:r>
              <a:rPr sz="300" dirty="0">
                <a:latin typeface="Arial"/>
                <a:cs typeface="Arial"/>
              </a:rPr>
              <a:t>PB</a:t>
            </a:r>
            <a:r>
              <a:rPr sz="300" spc="30" dirty="0">
                <a:latin typeface="Arial"/>
                <a:cs typeface="Arial"/>
              </a:rPr>
              <a:t> </a:t>
            </a:r>
            <a:r>
              <a:rPr sz="300" dirty="0">
                <a:latin typeface="Arial"/>
                <a:cs typeface="Arial"/>
              </a:rPr>
              <a:t>Jr,</a:t>
            </a:r>
            <a:r>
              <a:rPr sz="300" spc="25" dirty="0">
                <a:latin typeface="Arial"/>
                <a:cs typeface="Arial"/>
              </a:rPr>
              <a:t> </a:t>
            </a:r>
            <a:r>
              <a:rPr sz="300" dirty="0">
                <a:latin typeface="Arial"/>
                <a:cs typeface="Arial"/>
              </a:rPr>
              <a:t>Cichutek</a:t>
            </a:r>
            <a:r>
              <a:rPr sz="300" spc="25" dirty="0">
                <a:latin typeface="Arial"/>
                <a:cs typeface="Arial"/>
              </a:rPr>
              <a:t> </a:t>
            </a:r>
            <a:r>
              <a:rPr sz="300" dirty="0">
                <a:latin typeface="Arial"/>
                <a:cs typeface="Arial"/>
              </a:rPr>
              <a:t>K,</a:t>
            </a:r>
            <a:r>
              <a:rPr sz="300" spc="25" dirty="0">
                <a:latin typeface="Arial"/>
                <a:cs typeface="Arial"/>
              </a:rPr>
              <a:t> </a:t>
            </a:r>
            <a:r>
              <a:rPr sz="300" dirty="0">
                <a:latin typeface="Arial"/>
                <a:cs typeface="Arial"/>
              </a:rPr>
              <a:t>von</a:t>
            </a:r>
            <a:r>
              <a:rPr sz="300" spc="25" dirty="0">
                <a:latin typeface="Arial"/>
                <a:cs typeface="Arial"/>
              </a:rPr>
              <a:t> </a:t>
            </a:r>
            <a:r>
              <a:rPr sz="300" dirty="0">
                <a:latin typeface="Arial"/>
                <a:cs typeface="Arial"/>
              </a:rPr>
              <a:t>Messling</a:t>
            </a:r>
            <a:r>
              <a:rPr sz="300" spc="30" dirty="0">
                <a:latin typeface="Arial"/>
                <a:cs typeface="Arial"/>
              </a:rPr>
              <a:t> </a:t>
            </a:r>
            <a:r>
              <a:rPr sz="300" dirty="0">
                <a:latin typeface="Arial"/>
                <a:cs typeface="Arial"/>
              </a:rPr>
              <a:t>V,</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Cattaneo</a:t>
            </a:r>
            <a:r>
              <a:rPr sz="300" spc="25" dirty="0">
                <a:latin typeface="Arial"/>
                <a:cs typeface="Arial"/>
              </a:rPr>
              <a:t> </a:t>
            </a:r>
            <a:r>
              <a:rPr sz="300" dirty="0">
                <a:latin typeface="Arial"/>
                <a:cs typeface="Arial"/>
              </a:rPr>
              <a:t>R,</a:t>
            </a:r>
            <a:r>
              <a:rPr sz="300" spc="25" dirty="0">
                <a:latin typeface="Arial"/>
                <a:cs typeface="Arial"/>
              </a:rPr>
              <a:t> </a:t>
            </a:r>
            <a:r>
              <a:rPr sz="300" dirty="0">
                <a:latin typeface="Arial"/>
                <a:cs typeface="Arial"/>
              </a:rPr>
              <a:t>“Adherens</a:t>
            </a:r>
            <a:r>
              <a:rPr sz="300" spc="30" dirty="0">
                <a:latin typeface="Arial"/>
                <a:cs typeface="Arial"/>
              </a:rPr>
              <a:t> </a:t>
            </a:r>
            <a:r>
              <a:rPr sz="300" dirty="0">
                <a:latin typeface="Arial"/>
                <a:cs typeface="Arial"/>
              </a:rPr>
              <a:t>junction</a:t>
            </a:r>
            <a:r>
              <a:rPr sz="300" spc="25" dirty="0">
                <a:latin typeface="Arial"/>
                <a:cs typeface="Arial"/>
              </a:rPr>
              <a:t> </a:t>
            </a:r>
            <a:r>
              <a:rPr sz="300" dirty="0">
                <a:latin typeface="Arial"/>
                <a:cs typeface="Arial"/>
              </a:rPr>
              <a:t>protein</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is</a:t>
            </a:r>
            <a:r>
              <a:rPr sz="300" spc="25"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epithelial</a:t>
            </a:r>
            <a:r>
              <a:rPr sz="300" spc="25" dirty="0">
                <a:latin typeface="Arial"/>
                <a:cs typeface="Arial"/>
              </a:rPr>
              <a:t> </a:t>
            </a:r>
            <a:r>
              <a:rPr sz="300" dirty="0">
                <a:latin typeface="Arial"/>
                <a:cs typeface="Arial"/>
              </a:rPr>
              <a:t>receptor</a:t>
            </a:r>
            <a:r>
              <a:rPr sz="300" spc="25" dirty="0">
                <a:latin typeface="Arial"/>
                <a:cs typeface="Arial"/>
              </a:rPr>
              <a:t> </a:t>
            </a:r>
            <a:r>
              <a:rPr sz="300" dirty="0">
                <a:latin typeface="Arial"/>
                <a:cs typeface="Arial"/>
              </a:rPr>
              <a:t>for</a:t>
            </a:r>
            <a:r>
              <a:rPr sz="300" spc="25" dirty="0">
                <a:latin typeface="Arial"/>
                <a:cs typeface="Arial"/>
              </a:rPr>
              <a:t> </a:t>
            </a:r>
            <a:r>
              <a:rPr sz="300" dirty="0">
                <a:latin typeface="Arial"/>
                <a:cs typeface="Arial"/>
              </a:rPr>
              <a:t>measles</a:t>
            </a:r>
            <a:r>
              <a:rPr sz="300" spc="25" dirty="0">
                <a:latin typeface="Arial"/>
                <a:cs typeface="Arial"/>
              </a:rPr>
              <a:t> </a:t>
            </a:r>
            <a:r>
              <a:rPr sz="300" dirty="0">
                <a:latin typeface="Arial"/>
                <a:cs typeface="Arial"/>
              </a:rPr>
              <a:t>virus”</a:t>
            </a:r>
            <a:r>
              <a:rPr sz="300" spc="30" dirty="0">
                <a:latin typeface="Arial"/>
                <a:cs typeface="Arial"/>
              </a:rPr>
              <a:t> </a:t>
            </a:r>
            <a:r>
              <a:rPr sz="300" dirty="0">
                <a:latin typeface="Arial"/>
                <a:cs typeface="Arial"/>
              </a:rPr>
              <a:t>Nature,</a:t>
            </a:r>
            <a:r>
              <a:rPr sz="300" spc="25" dirty="0">
                <a:latin typeface="Arial"/>
                <a:cs typeface="Arial"/>
              </a:rPr>
              <a:t> </a:t>
            </a:r>
            <a:r>
              <a:rPr sz="300" dirty="0">
                <a:latin typeface="Arial"/>
                <a:cs typeface="Arial"/>
              </a:rPr>
              <a:t>2;480(7378):530-3,</a:t>
            </a:r>
            <a:r>
              <a:rPr sz="300" spc="25" dirty="0">
                <a:latin typeface="Arial"/>
                <a:cs typeface="Arial"/>
              </a:rPr>
              <a:t> </a:t>
            </a:r>
            <a:r>
              <a:rPr sz="300" dirty="0">
                <a:latin typeface="Arial"/>
                <a:cs typeface="Arial"/>
              </a:rPr>
              <a:t>Nov</a:t>
            </a:r>
            <a:r>
              <a:rPr sz="300" spc="25" dirty="0">
                <a:latin typeface="Arial"/>
                <a:cs typeface="Arial"/>
              </a:rPr>
              <a:t> </a:t>
            </a:r>
            <a:r>
              <a:rPr sz="300" dirty="0">
                <a:latin typeface="Arial"/>
                <a:cs typeface="Arial"/>
              </a:rPr>
              <a:t>2011.</a:t>
            </a:r>
            <a:r>
              <a:rPr sz="300" spc="25" dirty="0">
                <a:latin typeface="Arial"/>
                <a:cs typeface="Arial"/>
              </a:rPr>
              <a:t> </a:t>
            </a:r>
            <a:r>
              <a:rPr sz="300" b="1" dirty="0">
                <a:latin typeface="Arial"/>
                <a:cs typeface="Arial"/>
              </a:rPr>
              <a:t>[9]</a:t>
            </a:r>
            <a:r>
              <a:rPr sz="300" b="1" spc="25" dirty="0">
                <a:latin typeface="Arial"/>
                <a:cs typeface="Arial"/>
              </a:rPr>
              <a:t> </a:t>
            </a:r>
            <a:r>
              <a:rPr sz="300" dirty="0">
                <a:latin typeface="Arial"/>
                <a:cs typeface="Arial"/>
              </a:rPr>
              <a:t>Mateo</a:t>
            </a:r>
            <a:r>
              <a:rPr sz="300" spc="30" dirty="0">
                <a:latin typeface="Arial"/>
                <a:cs typeface="Arial"/>
              </a:rPr>
              <a:t> </a:t>
            </a:r>
            <a:r>
              <a:rPr sz="300" spc="-25" dirty="0">
                <a:latin typeface="Arial"/>
                <a:cs typeface="Arial"/>
              </a:rPr>
              <a:t>M,</a:t>
            </a:r>
            <a:r>
              <a:rPr sz="300" spc="500" dirty="0">
                <a:latin typeface="Arial"/>
                <a:cs typeface="Arial"/>
              </a:rPr>
              <a:t> </a:t>
            </a:r>
            <a:r>
              <a:rPr sz="300" dirty="0">
                <a:latin typeface="Arial"/>
                <a:cs typeface="Arial"/>
              </a:rPr>
              <a:t>Navaratnarajah</a:t>
            </a:r>
            <a:r>
              <a:rPr sz="300" spc="20" dirty="0">
                <a:latin typeface="Arial"/>
                <a:cs typeface="Arial"/>
              </a:rPr>
              <a:t> </a:t>
            </a:r>
            <a:r>
              <a:rPr sz="300" dirty="0">
                <a:latin typeface="Arial"/>
                <a:cs typeface="Arial"/>
              </a:rPr>
              <a:t>CK,</a:t>
            </a:r>
            <a:r>
              <a:rPr sz="300" spc="25" dirty="0">
                <a:latin typeface="Arial"/>
                <a:cs typeface="Arial"/>
              </a:rPr>
              <a:t> </a:t>
            </a:r>
            <a:r>
              <a:rPr sz="300" dirty="0">
                <a:latin typeface="Arial"/>
                <a:cs typeface="Arial"/>
              </a:rPr>
              <a:t>Willenbring</a:t>
            </a:r>
            <a:r>
              <a:rPr sz="300" spc="25" dirty="0">
                <a:latin typeface="Arial"/>
                <a:cs typeface="Arial"/>
              </a:rPr>
              <a:t> </a:t>
            </a:r>
            <a:r>
              <a:rPr sz="300" dirty="0">
                <a:latin typeface="Arial"/>
                <a:cs typeface="Arial"/>
              </a:rPr>
              <a:t>RC,</a:t>
            </a:r>
            <a:r>
              <a:rPr sz="300" spc="25" dirty="0">
                <a:latin typeface="Arial"/>
                <a:cs typeface="Arial"/>
              </a:rPr>
              <a:t> </a:t>
            </a:r>
            <a:r>
              <a:rPr sz="300" dirty="0">
                <a:latin typeface="Arial"/>
                <a:cs typeface="Arial"/>
              </a:rPr>
              <a:t>Maroun</a:t>
            </a:r>
            <a:r>
              <a:rPr sz="300" spc="25" dirty="0">
                <a:latin typeface="Arial"/>
                <a:cs typeface="Arial"/>
              </a:rPr>
              <a:t> </a:t>
            </a:r>
            <a:r>
              <a:rPr sz="300" dirty="0">
                <a:latin typeface="Arial"/>
                <a:cs typeface="Arial"/>
              </a:rPr>
              <a:t>JW,</a:t>
            </a:r>
            <a:r>
              <a:rPr sz="300" spc="20" dirty="0">
                <a:latin typeface="Arial"/>
                <a:cs typeface="Arial"/>
              </a:rPr>
              <a:t> </a:t>
            </a:r>
            <a:r>
              <a:rPr sz="300" dirty="0">
                <a:latin typeface="Arial"/>
                <a:cs typeface="Arial"/>
              </a:rPr>
              <a:t>Iankov</a:t>
            </a:r>
            <a:r>
              <a:rPr sz="300" spc="25" dirty="0">
                <a:latin typeface="Arial"/>
                <a:cs typeface="Arial"/>
              </a:rPr>
              <a:t> </a:t>
            </a:r>
            <a:r>
              <a:rPr sz="300" dirty="0">
                <a:latin typeface="Arial"/>
                <a:cs typeface="Arial"/>
              </a:rPr>
              <a:t>I,</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Sinn</a:t>
            </a:r>
            <a:r>
              <a:rPr sz="300" spc="25" dirty="0">
                <a:latin typeface="Arial"/>
                <a:cs typeface="Arial"/>
              </a:rPr>
              <a:t> </a:t>
            </a:r>
            <a:r>
              <a:rPr sz="300" dirty="0">
                <a:latin typeface="Arial"/>
                <a:cs typeface="Arial"/>
              </a:rPr>
              <a:t>PL,</a:t>
            </a:r>
            <a:r>
              <a:rPr sz="300" spc="20" dirty="0">
                <a:latin typeface="Arial"/>
                <a:cs typeface="Arial"/>
              </a:rPr>
              <a:t> </a:t>
            </a:r>
            <a:r>
              <a:rPr sz="300" dirty="0">
                <a:latin typeface="Arial"/>
                <a:cs typeface="Arial"/>
              </a:rPr>
              <a:t>Cattaneo</a:t>
            </a:r>
            <a:r>
              <a:rPr sz="300" spc="25" dirty="0">
                <a:latin typeface="Arial"/>
                <a:cs typeface="Arial"/>
              </a:rPr>
              <a:t> </a:t>
            </a:r>
            <a:r>
              <a:rPr sz="300" dirty="0">
                <a:latin typeface="Arial"/>
                <a:cs typeface="Arial"/>
              </a:rPr>
              <a:t>R.</a:t>
            </a:r>
            <a:r>
              <a:rPr sz="300" spc="25" dirty="0">
                <a:latin typeface="Arial"/>
                <a:cs typeface="Arial"/>
              </a:rPr>
              <a:t> </a:t>
            </a:r>
            <a:r>
              <a:rPr sz="300" dirty="0">
                <a:latin typeface="Arial"/>
                <a:cs typeface="Arial"/>
              </a:rPr>
              <a:t>“Different</a:t>
            </a:r>
            <a:r>
              <a:rPr sz="300" spc="25" dirty="0">
                <a:latin typeface="Arial"/>
                <a:cs typeface="Arial"/>
              </a:rPr>
              <a:t> </a:t>
            </a:r>
            <a:r>
              <a:rPr sz="300" dirty="0">
                <a:latin typeface="Arial"/>
                <a:cs typeface="Arial"/>
              </a:rPr>
              <a:t>roles</a:t>
            </a:r>
            <a:r>
              <a:rPr sz="300" spc="2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the</a:t>
            </a:r>
            <a:r>
              <a:rPr sz="300" spc="25" dirty="0">
                <a:latin typeface="Arial"/>
                <a:cs typeface="Arial"/>
              </a:rPr>
              <a:t> </a:t>
            </a:r>
            <a:r>
              <a:rPr sz="300" dirty="0">
                <a:latin typeface="Arial"/>
                <a:cs typeface="Arial"/>
              </a:rPr>
              <a:t>three</a:t>
            </a:r>
            <a:r>
              <a:rPr sz="300" spc="25" dirty="0">
                <a:latin typeface="Arial"/>
                <a:cs typeface="Arial"/>
              </a:rPr>
              <a:t> </a:t>
            </a:r>
            <a:r>
              <a:rPr sz="300" dirty="0">
                <a:latin typeface="Arial"/>
                <a:cs typeface="Arial"/>
              </a:rPr>
              <a:t>loops</a:t>
            </a:r>
            <a:r>
              <a:rPr sz="300" spc="25" dirty="0">
                <a:latin typeface="Arial"/>
                <a:cs typeface="Arial"/>
              </a:rPr>
              <a:t> </a:t>
            </a:r>
            <a:r>
              <a:rPr sz="300" dirty="0">
                <a:latin typeface="Arial"/>
                <a:cs typeface="Arial"/>
              </a:rPr>
              <a:t>forming</a:t>
            </a:r>
            <a:r>
              <a:rPr sz="300" spc="25" dirty="0">
                <a:latin typeface="Arial"/>
                <a:cs typeface="Arial"/>
              </a:rPr>
              <a:t> </a:t>
            </a:r>
            <a:r>
              <a:rPr sz="300" dirty="0">
                <a:latin typeface="Arial"/>
                <a:cs typeface="Arial"/>
              </a:rPr>
              <a:t>the</a:t>
            </a:r>
            <a:r>
              <a:rPr sz="300" spc="25" dirty="0">
                <a:latin typeface="Arial"/>
                <a:cs typeface="Arial"/>
              </a:rPr>
              <a:t> </a:t>
            </a:r>
            <a:r>
              <a:rPr sz="300" dirty="0">
                <a:latin typeface="Arial"/>
                <a:cs typeface="Arial"/>
              </a:rPr>
              <a:t>adhesive</a:t>
            </a:r>
            <a:r>
              <a:rPr sz="300" spc="20" dirty="0">
                <a:latin typeface="Arial"/>
                <a:cs typeface="Arial"/>
              </a:rPr>
              <a:t> </a:t>
            </a:r>
            <a:r>
              <a:rPr sz="300" dirty="0">
                <a:latin typeface="Arial"/>
                <a:cs typeface="Arial"/>
              </a:rPr>
              <a:t>interface</a:t>
            </a:r>
            <a:r>
              <a:rPr sz="300" spc="25" dirty="0">
                <a:latin typeface="Arial"/>
                <a:cs typeface="Arial"/>
              </a:rPr>
              <a:t> </a:t>
            </a:r>
            <a:r>
              <a:rPr sz="300" dirty="0">
                <a:latin typeface="Arial"/>
                <a:cs typeface="Arial"/>
              </a:rPr>
              <a:t>of</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in</a:t>
            </a:r>
            <a:r>
              <a:rPr sz="300" spc="25" dirty="0">
                <a:latin typeface="Arial"/>
                <a:cs typeface="Arial"/>
              </a:rPr>
              <a:t> </a:t>
            </a:r>
            <a:r>
              <a:rPr sz="300" dirty="0">
                <a:latin typeface="Arial"/>
                <a:cs typeface="Arial"/>
              </a:rPr>
              <a:t>measles</a:t>
            </a:r>
            <a:r>
              <a:rPr sz="300" spc="25" dirty="0">
                <a:latin typeface="Arial"/>
                <a:cs typeface="Arial"/>
              </a:rPr>
              <a:t> </a:t>
            </a:r>
            <a:r>
              <a:rPr sz="300" dirty="0">
                <a:latin typeface="Arial"/>
                <a:cs typeface="Arial"/>
              </a:rPr>
              <a:t>virus</a:t>
            </a:r>
            <a:r>
              <a:rPr sz="300" spc="20" dirty="0">
                <a:latin typeface="Arial"/>
                <a:cs typeface="Arial"/>
              </a:rPr>
              <a:t> </a:t>
            </a:r>
            <a:r>
              <a:rPr sz="300" dirty="0">
                <a:latin typeface="Arial"/>
                <a:cs typeface="Arial"/>
              </a:rPr>
              <a:t>binding</a:t>
            </a:r>
            <a:r>
              <a:rPr sz="300" spc="25" dirty="0">
                <a:latin typeface="Arial"/>
                <a:cs typeface="Arial"/>
              </a:rPr>
              <a:t> </a:t>
            </a:r>
            <a:r>
              <a:rPr sz="300" dirty="0">
                <a:latin typeface="Arial"/>
                <a:cs typeface="Arial"/>
              </a:rPr>
              <a:t>and</a:t>
            </a:r>
            <a:r>
              <a:rPr sz="300" spc="25" dirty="0">
                <a:latin typeface="Arial"/>
                <a:cs typeface="Arial"/>
              </a:rPr>
              <a:t> </a:t>
            </a:r>
            <a:r>
              <a:rPr sz="300" dirty="0">
                <a:latin typeface="Arial"/>
                <a:cs typeface="Arial"/>
              </a:rPr>
              <a:t>cell</a:t>
            </a:r>
            <a:r>
              <a:rPr sz="300" spc="25" dirty="0">
                <a:latin typeface="Arial"/>
                <a:cs typeface="Arial"/>
              </a:rPr>
              <a:t> </a:t>
            </a:r>
            <a:r>
              <a:rPr sz="300" dirty="0">
                <a:latin typeface="Arial"/>
                <a:cs typeface="Arial"/>
              </a:rPr>
              <a:t>entry,</a:t>
            </a:r>
            <a:r>
              <a:rPr sz="300" spc="25" dirty="0">
                <a:latin typeface="Arial"/>
                <a:cs typeface="Arial"/>
              </a:rPr>
              <a:t> </a:t>
            </a:r>
            <a:r>
              <a:rPr sz="300" dirty="0">
                <a:latin typeface="Arial"/>
                <a:cs typeface="Arial"/>
              </a:rPr>
              <a:t>nectin-4</a:t>
            </a:r>
            <a:r>
              <a:rPr sz="300" spc="20" dirty="0">
                <a:latin typeface="Arial"/>
                <a:cs typeface="Arial"/>
              </a:rPr>
              <a:t> </a:t>
            </a:r>
            <a:r>
              <a:rPr sz="300" dirty="0">
                <a:latin typeface="Arial"/>
                <a:cs typeface="Arial"/>
              </a:rPr>
              <a:t>homodimerization,</a:t>
            </a:r>
            <a:r>
              <a:rPr sz="300" spc="25" dirty="0">
                <a:latin typeface="Arial"/>
                <a:cs typeface="Arial"/>
              </a:rPr>
              <a:t> </a:t>
            </a:r>
            <a:r>
              <a:rPr sz="300" dirty="0">
                <a:latin typeface="Arial"/>
                <a:cs typeface="Arial"/>
              </a:rPr>
              <a:t>and</a:t>
            </a:r>
            <a:r>
              <a:rPr sz="300" spc="25" dirty="0">
                <a:latin typeface="Arial"/>
                <a:cs typeface="Arial"/>
              </a:rPr>
              <a:t> </a:t>
            </a:r>
            <a:r>
              <a:rPr sz="300" dirty="0">
                <a:latin typeface="Arial"/>
                <a:cs typeface="Arial"/>
              </a:rPr>
              <a:t>heterodimerization</a:t>
            </a:r>
            <a:r>
              <a:rPr sz="300" spc="25" dirty="0">
                <a:latin typeface="Arial"/>
                <a:cs typeface="Arial"/>
              </a:rPr>
              <a:t> </a:t>
            </a:r>
            <a:r>
              <a:rPr sz="300" dirty="0">
                <a:latin typeface="Arial"/>
                <a:cs typeface="Arial"/>
              </a:rPr>
              <a:t>with</a:t>
            </a:r>
            <a:r>
              <a:rPr sz="300" spc="25" dirty="0">
                <a:latin typeface="Arial"/>
                <a:cs typeface="Arial"/>
              </a:rPr>
              <a:t> </a:t>
            </a:r>
            <a:r>
              <a:rPr sz="300" dirty="0">
                <a:latin typeface="Arial"/>
                <a:cs typeface="Arial"/>
              </a:rPr>
              <a:t>nectin-1.”</a:t>
            </a:r>
            <a:r>
              <a:rPr sz="300" spc="25" dirty="0">
                <a:latin typeface="Arial"/>
                <a:cs typeface="Arial"/>
              </a:rPr>
              <a:t> </a:t>
            </a:r>
            <a:r>
              <a:rPr sz="300" dirty="0">
                <a:latin typeface="Arial"/>
                <a:cs typeface="Arial"/>
              </a:rPr>
              <a:t>J</a:t>
            </a:r>
            <a:r>
              <a:rPr sz="300" spc="20" dirty="0">
                <a:latin typeface="Arial"/>
                <a:cs typeface="Arial"/>
              </a:rPr>
              <a:t> </a:t>
            </a:r>
            <a:r>
              <a:rPr sz="300" dirty="0">
                <a:latin typeface="Arial"/>
                <a:cs typeface="Arial"/>
              </a:rPr>
              <a:t>Virol.</a:t>
            </a:r>
            <a:r>
              <a:rPr sz="300" spc="25" dirty="0">
                <a:latin typeface="Arial"/>
                <a:cs typeface="Arial"/>
              </a:rPr>
              <a:t> </a:t>
            </a:r>
            <a:r>
              <a:rPr sz="300" dirty="0">
                <a:latin typeface="Arial"/>
                <a:cs typeface="Arial"/>
              </a:rPr>
              <a:t>88(24):14161-71,</a:t>
            </a:r>
            <a:r>
              <a:rPr sz="300" spc="25" dirty="0">
                <a:latin typeface="Arial"/>
                <a:cs typeface="Arial"/>
              </a:rPr>
              <a:t> </a:t>
            </a:r>
            <a:r>
              <a:rPr sz="300" dirty="0">
                <a:latin typeface="Arial"/>
                <a:cs typeface="Arial"/>
              </a:rPr>
              <a:t>Dec</a:t>
            </a:r>
            <a:r>
              <a:rPr sz="300" spc="25" dirty="0">
                <a:latin typeface="Arial"/>
                <a:cs typeface="Arial"/>
              </a:rPr>
              <a:t> </a:t>
            </a:r>
            <a:r>
              <a:rPr sz="300" dirty="0">
                <a:latin typeface="Arial"/>
                <a:cs typeface="Arial"/>
              </a:rPr>
              <a:t>2014.</a:t>
            </a:r>
            <a:r>
              <a:rPr sz="300" spc="25" dirty="0">
                <a:latin typeface="Arial"/>
                <a:cs typeface="Arial"/>
              </a:rPr>
              <a:t> </a:t>
            </a:r>
            <a:r>
              <a:rPr sz="300" b="1" dirty="0">
                <a:latin typeface="Arial"/>
                <a:cs typeface="Arial"/>
              </a:rPr>
              <a:t>[10]</a:t>
            </a:r>
            <a:r>
              <a:rPr sz="300" b="1" spc="25" dirty="0">
                <a:latin typeface="Arial"/>
                <a:cs typeface="Arial"/>
              </a:rPr>
              <a:t> </a:t>
            </a:r>
            <a:r>
              <a:rPr sz="300" spc="-20" dirty="0">
                <a:latin typeface="Arial"/>
                <a:cs typeface="Arial"/>
              </a:rPr>
              <a:t>F.</a:t>
            </a:r>
            <a:r>
              <a:rPr sz="300" spc="20" dirty="0">
                <a:latin typeface="Arial"/>
                <a:cs typeface="Arial"/>
              </a:rPr>
              <a:t> </a:t>
            </a:r>
            <a:r>
              <a:rPr sz="300" dirty="0">
                <a:latin typeface="Arial"/>
                <a:cs typeface="Arial"/>
              </a:rPr>
              <a:t>Brancati</a:t>
            </a:r>
            <a:r>
              <a:rPr sz="300" spc="25" dirty="0">
                <a:latin typeface="Arial"/>
                <a:cs typeface="Arial"/>
              </a:rPr>
              <a:t> </a:t>
            </a:r>
            <a:r>
              <a:rPr sz="300" spc="-25" dirty="0">
                <a:latin typeface="Arial"/>
                <a:cs typeface="Arial"/>
              </a:rPr>
              <a:t>et</a:t>
            </a:r>
            <a:r>
              <a:rPr sz="300" spc="500" dirty="0">
                <a:latin typeface="Arial"/>
                <a:cs typeface="Arial"/>
              </a:rPr>
              <a:t> </a:t>
            </a:r>
            <a:r>
              <a:rPr sz="300" dirty="0">
                <a:latin typeface="Arial"/>
                <a:cs typeface="Arial"/>
              </a:rPr>
              <a:t>al.,</a:t>
            </a:r>
            <a:r>
              <a:rPr sz="300" spc="15" dirty="0">
                <a:latin typeface="Arial"/>
                <a:cs typeface="Arial"/>
              </a:rPr>
              <a:t> </a:t>
            </a:r>
            <a:r>
              <a:rPr sz="300" dirty="0">
                <a:latin typeface="Arial"/>
                <a:cs typeface="Arial"/>
              </a:rPr>
              <a:t>“Mutations</a:t>
            </a:r>
            <a:r>
              <a:rPr sz="300" spc="15" dirty="0">
                <a:latin typeface="Arial"/>
                <a:cs typeface="Arial"/>
              </a:rPr>
              <a:t> </a:t>
            </a:r>
            <a:r>
              <a:rPr sz="300" dirty="0">
                <a:latin typeface="Arial"/>
                <a:cs typeface="Arial"/>
              </a:rPr>
              <a:t>in</a:t>
            </a:r>
            <a:r>
              <a:rPr sz="300" spc="15" dirty="0">
                <a:latin typeface="Arial"/>
                <a:cs typeface="Arial"/>
              </a:rPr>
              <a:t> </a:t>
            </a:r>
            <a:r>
              <a:rPr sz="300" dirty="0">
                <a:latin typeface="Arial"/>
                <a:cs typeface="Arial"/>
              </a:rPr>
              <a:t>PVRL4,</a:t>
            </a:r>
            <a:r>
              <a:rPr sz="300" spc="20" dirty="0">
                <a:latin typeface="Arial"/>
                <a:cs typeface="Arial"/>
              </a:rPr>
              <a:t> </a:t>
            </a:r>
            <a:r>
              <a:rPr sz="300" dirty="0">
                <a:latin typeface="Arial"/>
                <a:cs typeface="Arial"/>
              </a:rPr>
              <a:t>encoding</a:t>
            </a:r>
            <a:r>
              <a:rPr sz="300" spc="15" dirty="0">
                <a:latin typeface="Arial"/>
                <a:cs typeface="Arial"/>
              </a:rPr>
              <a:t> </a:t>
            </a:r>
            <a:r>
              <a:rPr sz="300" dirty="0">
                <a:latin typeface="Arial"/>
                <a:cs typeface="Arial"/>
              </a:rPr>
              <a:t>cell</a:t>
            </a:r>
            <a:r>
              <a:rPr sz="300" spc="15" dirty="0">
                <a:latin typeface="Arial"/>
                <a:cs typeface="Arial"/>
              </a:rPr>
              <a:t> </a:t>
            </a:r>
            <a:r>
              <a:rPr sz="300" dirty="0">
                <a:latin typeface="Arial"/>
                <a:cs typeface="Arial"/>
              </a:rPr>
              <a:t>adhesion</a:t>
            </a:r>
            <a:r>
              <a:rPr sz="300" spc="15" dirty="0">
                <a:latin typeface="Arial"/>
                <a:cs typeface="Arial"/>
              </a:rPr>
              <a:t> </a:t>
            </a:r>
            <a:r>
              <a:rPr sz="300" dirty="0">
                <a:latin typeface="Arial"/>
                <a:cs typeface="Arial"/>
              </a:rPr>
              <a:t>molecule</a:t>
            </a:r>
            <a:r>
              <a:rPr sz="300" spc="20" dirty="0">
                <a:latin typeface="Arial"/>
                <a:cs typeface="Arial"/>
              </a:rPr>
              <a:t> </a:t>
            </a:r>
            <a:r>
              <a:rPr sz="300" dirty="0">
                <a:latin typeface="Arial"/>
                <a:cs typeface="Arial"/>
              </a:rPr>
              <a:t>nectin-4,</a:t>
            </a:r>
            <a:r>
              <a:rPr sz="300" spc="15" dirty="0">
                <a:latin typeface="Arial"/>
                <a:cs typeface="Arial"/>
              </a:rPr>
              <a:t> </a:t>
            </a:r>
            <a:r>
              <a:rPr sz="300" dirty="0">
                <a:latin typeface="Arial"/>
                <a:cs typeface="Arial"/>
              </a:rPr>
              <a:t>cause</a:t>
            </a:r>
            <a:r>
              <a:rPr sz="300" spc="15" dirty="0">
                <a:latin typeface="Arial"/>
                <a:cs typeface="Arial"/>
              </a:rPr>
              <a:t> </a:t>
            </a:r>
            <a:r>
              <a:rPr sz="300" dirty="0">
                <a:latin typeface="Arial"/>
                <a:cs typeface="Arial"/>
              </a:rPr>
              <a:t>ectodermal</a:t>
            </a:r>
            <a:r>
              <a:rPr sz="300" spc="15" dirty="0">
                <a:latin typeface="Arial"/>
                <a:cs typeface="Arial"/>
              </a:rPr>
              <a:t> </a:t>
            </a:r>
            <a:r>
              <a:rPr sz="300" dirty="0">
                <a:latin typeface="Arial"/>
                <a:cs typeface="Arial"/>
              </a:rPr>
              <a:t>dysplasia-syndactyly</a:t>
            </a:r>
            <a:r>
              <a:rPr sz="300" spc="20" dirty="0">
                <a:latin typeface="Arial"/>
                <a:cs typeface="Arial"/>
              </a:rPr>
              <a:t> </a:t>
            </a:r>
            <a:r>
              <a:rPr sz="300" dirty="0">
                <a:latin typeface="Arial"/>
                <a:cs typeface="Arial"/>
              </a:rPr>
              <a:t>syndrome,”</a:t>
            </a:r>
            <a:r>
              <a:rPr sz="300" spc="15" dirty="0">
                <a:latin typeface="Arial"/>
                <a:cs typeface="Arial"/>
              </a:rPr>
              <a:t> </a:t>
            </a:r>
            <a:r>
              <a:rPr sz="300" i="1" dirty="0">
                <a:latin typeface="Arial"/>
                <a:cs typeface="Arial"/>
              </a:rPr>
              <a:t>American</a:t>
            </a:r>
            <a:r>
              <a:rPr sz="300" i="1" spc="15" dirty="0">
                <a:latin typeface="Arial"/>
                <a:cs typeface="Arial"/>
              </a:rPr>
              <a:t> </a:t>
            </a:r>
            <a:r>
              <a:rPr sz="300" i="1" dirty="0">
                <a:latin typeface="Arial"/>
                <a:cs typeface="Arial"/>
              </a:rPr>
              <a:t>Journal</a:t>
            </a:r>
            <a:r>
              <a:rPr sz="300" i="1" spc="15" dirty="0">
                <a:latin typeface="Arial"/>
                <a:cs typeface="Arial"/>
              </a:rPr>
              <a:t> </a:t>
            </a:r>
            <a:r>
              <a:rPr sz="300" i="1" dirty="0">
                <a:latin typeface="Arial"/>
                <a:cs typeface="Arial"/>
              </a:rPr>
              <a:t>of</a:t>
            </a:r>
            <a:r>
              <a:rPr sz="300" i="1" spc="20" dirty="0">
                <a:latin typeface="Arial"/>
                <a:cs typeface="Arial"/>
              </a:rPr>
              <a:t> </a:t>
            </a:r>
            <a:r>
              <a:rPr sz="300" i="1" dirty="0">
                <a:latin typeface="Arial"/>
                <a:cs typeface="Arial"/>
              </a:rPr>
              <a:t>Human</a:t>
            </a:r>
            <a:r>
              <a:rPr sz="300" i="1" spc="15" dirty="0">
                <a:latin typeface="Arial"/>
                <a:cs typeface="Arial"/>
              </a:rPr>
              <a:t> </a:t>
            </a:r>
            <a:r>
              <a:rPr sz="300" i="1" dirty="0">
                <a:latin typeface="Arial"/>
                <a:cs typeface="Arial"/>
              </a:rPr>
              <a:t>Genetics</a:t>
            </a:r>
            <a:r>
              <a:rPr sz="300" dirty="0">
                <a:latin typeface="Arial"/>
                <a:cs typeface="Arial"/>
              </a:rPr>
              <a:t>,</a:t>
            </a:r>
            <a:r>
              <a:rPr sz="300" spc="15"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87,</a:t>
            </a:r>
            <a:r>
              <a:rPr sz="300" spc="20"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2,</a:t>
            </a:r>
            <a:r>
              <a:rPr sz="300" spc="15"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265-273,</a:t>
            </a:r>
            <a:r>
              <a:rPr sz="300" spc="-5" dirty="0">
                <a:latin typeface="Arial"/>
                <a:cs typeface="Arial"/>
              </a:rPr>
              <a:t> </a:t>
            </a:r>
            <a:r>
              <a:rPr sz="300" dirty="0">
                <a:latin typeface="Arial"/>
                <a:cs typeface="Arial"/>
              </a:rPr>
              <a:t>Aoû.</a:t>
            </a:r>
            <a:r>
              <a:rPr sz="300" spc="15" dirty="0">
                <a:latin typeface="Arial"/>
                <a:cs typeface="Arial"/>
              </a:rPr>
              <a:t> </a:t>
            </a:r>
            <a:r>
              <a:rPr sz="300" dirty="0">
                <a:latin typeface="Arial"/>
                <a:cs typeface="Arial"/>
              </a:rPr>
              <a:t>2010.</a:t>
            </a:r>
            <a:r>
              <a:rPr sz="300" spc="15" dirty="0">
                <a:latin typeface="Arial"/>
                <a:cs typeface="Arial"/>
              </a:rPr>
              <a:t> </a:t>
            </a:r>
            <a:r>
              <a:rPr sz="300" b="1" dirty="0">
                <a:latin typeface="Arial"/>
                <a:cs typeface="Arial"/>
              </a:rPr>
              <a:t>[11]</a:t>
            </a:r>
            <a:r>
              <a:rPr sz="300" b="1" spc="20" dirty="0">
                <a:latin typeface="Arial"/>
                <a:cs typeface="Arial"/>
              </a:rPr>
              <a:t> </a:t>
            </a:r>
            <a:r>
              <a:rPr sz="300" dirty="0">
                <a:latin typeface="Arial"/>
                <a:cs typeface="Arial"/>
              </a:rPr>
              <a:t>Fortugno</a:t>
            </a:r>
            <a:r>
              <a:rPr sz="300" spc="15" dirty="0">
                <a:latin typeface="Arial"/>
                <a:cs typeface="Arial"/>
              </a:rPr>
              <a:t> </a:t>
            </a:r>
            <a:r>
              <a:rPr sz="300" spc="-20" dirty="0">
                <a:latin typeface="Arial"/>
                <a:cs typeface="Arial"/>
              </a:rPr>
              <a:t>P,</a:t>
            </a:r>
            <a:r>
              <a:rPr sz="300" spc="15" dirty="0">
                <a:latin typeface="Arial"/>
                <a:cs typeface="Arial"/>
              </a:rPr>
              <a:t> </a:t>
            </a:r>
            <a:r>
              <a:rPr sz="300" dirty="0">
                <a:latin typeface="Arial"/>
                <a:cs typeface="Arial"/>
              </a:rPr>
              <a:t>Josselin</a:t>
            </a:r>
            <a:r>
              <a:rPr sz="300" spc="15" dirty="0">
                <a:latin typeface="Arial"/>
                <a:cs typeface="Arial"/>
              </a:rPr>
              <a:t> </a:t>
            </a:r>
            <a:r>
              <a:rPr sz="300" dirty="0">
                <a:latin typeface="Arial"/>
                <a:cs typeface="Arial"/>
              </a:rPr>
              <a:t>E,</a:t>
            </a:r>
            <a:r>
              <a:rPr sz="300" spc="10" dirty="0">
                <a:latin typeface="Arial"/>
                <a:cs typeface="Arial"/>
              </a:rPr>
              <a:t> </a:t>
            </a:r>
            <a:r>
              <a:rPr sz="300" dirty="0">
                <a:latin typeface="Arial"/>
                <a:cs typeface="Arial"/>
              </a:rPr>
              <a:t>Tsiakas</a:t>
            </a:r>
            <a:r>
              <a:rPr sz="300" spc="20" dirty="0">
                <a:latin typeface="Arial"/>
                <a:cs typeface="Arial"/>
              </a:rPr>
              <a:t> </a:t>
            </a:r>
            <a:r>
              <a:rPr sz="300" dirty="0">
                <a:latin typeface="Arial"/>
                <a:cs typeface="Arial"/>
              </a:rPr>
              <a:t>K,</a:t>
            </a:r>
            <a:r>
              <a:rPr sz="300" spc="-10" dirty="0">
                <a:latin typeface="Arial"/>
                <a:cs typeface="Arial"/>
              </a:rPr>
              <a:t> </a:t>
            </a:r>
            <a:r>
              <a:rPr sz="300" dirty="0">
                <a:latin typeface="Arial"/>
                <a:cs typeface="Arial"/>
              </a:rPr>
              <a:t>Agolini</a:t>
            </a:r>
            <a:r>
              <a:rPr sz="300" spc="20" dirty="0">
                <a:latin typeface="Arial"/>
                <a:cs typeface="Arial"/>
              </a:rPr>
              <a:t> </a:t>
            </a:r>
            <a:r>
              <a:rPr sz="300" dirty="0">
                <a:latin typeface="Arial"/>
                <a:cs typeface="Arial"/>
              </a:rPr>
              <a:t>E,</a:t>
            </a:r>
            <a:r>
              <a:rPr sz="300" spc="15" dirty="0">
                <a:latin typeface="Arial"/>
                <a:cs typeface="Arial"/>
              </a:rPr>
              <a:t> </a:t>
            </a:r>
            <a:r>
              <a:rPr sz="300" dirty="0">
                <a:latin typeface="Arial"/>
                <a:cs typeface="Arial"/>
              </a:rPr>
              <a:t>Cestra</a:t>
            </a:r>
            <a:r>
              <a:rPr sz="300" spc="15" dirty="0">
                <a:latin typeface="Arial"/>
                <a:cs typeface="Arial"/>
              </a:rPr>
              <a:t> </a:t>
            </a:r>
            <a:r>
              <a:rPr sz="300" dirty="0">
                <a:latin typeface="Arial"/>
                <a:cs typeface="Arial"/>
              </a:rPr>
              <a:t>G,</a:t>
            </a:r>
            <a:r>
              <a:rPr sz="300" spc="10" dirty="0">
                <a:latin typeface="Arial"/>
                <a:cs typeface="Arial"/>
              </a:rPr>
              <a:t> </a:t>
            </a:r>
            <a:r>
              <a:rPr sz="300" dirty="0">
                <a:latin typeface="Arial"/>
                <a:cs typeface="Arial"/>
              </a:rPr>
              <a:t>Teson</a:t>
            </a:r>
            <a:r>
              <a:rPr sz="300" spc="15" dirty="0">
                <a:latin typeface="Arial"/>
                <a:cs typeface="Arial"/>
              </a:rPr>
              <a:t> </a:t>
            </a:r>
            <a:r>
              <a:rPr sz="300" dirty="0">
                <a:latin typeface="Arial"/>
                <a:cs typeface="Arial"/>
              </a:rPr>
              <a:t>M,</a:t>
            </a:r>
            <a:r>
              <a:rPr sz="300" spc="20" dirty="0">
                <a:latin typeface="Arial"/>
                <a:cs typeface="Arial"/>
              </a:rPr>
              <a:t> </a:t>
            </a:r>
            <a:r>
              <a:rPr sz="300" dirty="0">
                <a:latin typeface="Arial"/>
                <a:cs typeface="Arial"/>
              </a:rPr>
              <a:t>Santer</a:t>
            </a:r>
            <a:r>
              <a:rPr sz="300" spc="15" dirty="0">
                <a:latin typeface="Arial"/>
                <a:cs typeface="Arial"/>
              </a:rPr>
              <a:t> </a:t>
            </a:r>
            <a:r>
              <a:rPr sz="300" dirty="0">
                <a:latin typeface="Arial"/>
                <a:cs typeface="Arial"/>
              </a:rPr>
              <a:t>R,</a:t>
            </a:r>
            <a:r>
              <a:rPr sz="300" spc="15" dirty="0">
                <a:latin typeface="Arial"/>
                <a:cs typeface="Arial"/>
              </a:rPr>
              <a:t> </a:t>
            </a:r>
            <a:r>
              <a:rPr sz="300" dirty="0">
                <a:latin typeface="Arial"/>
                <a:cs typeface="Arial"/>
              </a:rPr>
              <a:t>Castiglia</a:t>
            </a:r>
            <a:r>
              <a:rPr sz="300" spc="15" dirty="0">
                <a:latin typeface="Arial"/>
                <a:cs typeface="Arial"/>
              </a:rPr>
              <a:t> </a:t>
            </a:r>
            <a:r>
              <a:rPr sz="300" dirty="0">
                <a:latin typeface="Arial"/>
                <a:cs typeface="Arial"/>
              </a:rPr>
              <a:t>D,</a:t>
            </a:r>
            <a:r>
              <a:rPr sz="300" spc="20" dirty="0">
                <a:latin typeface="Arial"/>
                <a:cs typeface="Arial"/>
              </a:rPr>
              <a:t> </a:t>
            </a:r>
            <a:r>
              <a:rPr sz="300" dirty="0">
                <a:latin typeface="Arial"/>
                <a:cs typeface="Arial"/>
              </a:rPr>
              <a:t>Novelli</a:t>
            </a:r>
            <a:r>
              <a:rPr sz="300" spc="15" dirty="0">
                <a:latin typeface="Arial"/>
                <a:cs typeface="Arial"/>
              </a:rPr>
              <a:t> </a:t>
            </a:r>
            <a:r>
              <a:rPr sz="300" dirty="0">
                <a:latin typeface="Arial"/>
                <a:cs typeface="Arial"/>
              </a:rPr>
              <a:t>G,</a:t>
            </a:r>
            <a:r>
              <a:rPr sz="300" spc="15" dirty="0">
                <a:latin typeface="Arial"/>
                <a:cs typeface="Arial"/>
              </a:rPr>
              <a:t> </a:t>
            </a:r>
            <a:r>
              <a:rPr sz="300" dirty="0">
                <a:latin typeface="Arial"/>
                <a:cs typeface="Arial"/>
              </a:rPr>
              <a:t>Dallapiccola</a:t>
            </a:r>
            <a:r>
              <a:rPr sz="300" spc="15" dirty="0">
                <a:latin typeface="Arial"/>
                <a:cs typeface="Arial"/>
              </a:rPr>
              <a:t> </a:t>
            </a:r>
            <a:r>
              <a:rPr sz="300" dirty="0">
                <a:latin typeface="Arial"/>
                <a:cs typeface="Arial"/>
              </a:rPr>
              <a:t>B,</a:t>
            </a:r>
            <a:r>
              <a:rPr sz="300" spc="20" dirty="0">
                <a:latin typeface="Arial"/>
                <a:cs typeface="Arial"/>
              </a:rPr>
              <a:t> </a:t>
            </a:r>
            <a:r>
              <a:rPr sz="300" dirty="0">
                <a:latin typeface="Arial"/>
                <a:cs typeface="Arial"/>
              </a:rPr>
              <a:t>Kurth</a:t>
            </a:r>
            <a:r>
              <a:rPr sz="300" spc="15" dirty="0">
                <a:latin typeface="Arial"/>
                <a:cs typeface="Arial"/>
              </a:rPr>
              <a:t> </a:t>
            </a:r>
            <a:r>
              <a:rPr sz="300" dirty="0">
                <a:latin typeface="Arial"/>
                <a:cs typeface="Arial"/>
              </a:rPr>
              <a:t>I,</a:t>
            </a:r>
            <a:r>
              <a:rPr sz="300" spc="15" dirty="0">
                <a:latin typeface="Arial"/>
                <a:cs typeface="Arial"/>
              </a:rPr>
              <a:t> </a:t>
            </a:r>
            <a:r>
              <a:rPr sz="300" spc="-10" dirty="0">
                <a:latin typeface="Arial"/>
                <a:cs typeface="Arial"/>
              </a:rPr>
              <a:t>Lopez</a:t>
            </a:r>
            <a:endParaRPr sz="300">
              <a:latin typeface="Arial"/>
              <a:cs typeface="Arial"/>
            </a:endParaRPr>
          </a:p>
        </p:txBody>
      </p:sp>
      <p:grpSp>
        <p:nvGrpSpPr>
          <p:cNvPr id="776" name="object 776"/>
          <p:cNvGrpSpPr/>
          <p:nvPr/>
        </p:nvGrpSpPr>
        <p:grpSpPr>
          <a:xfrm>
            <a:off x="2868711" y="1752600"/>
            <a:ext cx="5691089" cy="7843170"/>
            <a:chOff x="2868711" y="1330611"/>
            <a:chExt cx="5871845" cy="8265159"/>
          </a:xfrm>
        </p:grpSpPr>
        <p:sp>
          <p:nvSpPr>
            <p:cNvPr id="777" name="object 777"/>
            <p:cNvSpPr/>
            <p:nvPr/>
          </p:nvSpPr>
          <p:spPr>
            <a:xfrm>
              <a:off x="2871886" y="1702076"/>
              <a:ext cx="5713730" cy="7890509"/>
            </a:xfrm>
            <a:custGeom>
              <a:avLst/>
              <a:gdLst/>
              <a:ahLst/>
              <a:cxnLst/>
              <a:rect l="l" t="t" r="r" b="b"/>
              <a:pathLst>
                <a:path w="5713730" h="7890509">
                  <a:moveTo>
                    <a:pt x="0" y="0"/>
                  </a:moveTo>
                  <a:lnTo>
                    <a:pt x="5713632" y="0"/>
                  </a:lnTo>
                  <a:lnTo>
                    <a:pt x="5713632" y="7889949"/>
                  </a:lnTo>
                  <a:lnTo>
                    <a:pt x="0" y="7889949"/>
                  </a:lnTo>
                  <a:lnTo>
                    <a:pt x="0" y="0"/>
                  </a:lnTo>
                  <a:close/>
                </a:path>
              </a:pathLst>
            </a:custGeom>
            <a:ln w="6350">
              <a:solidFill>
                <a:srgbClr val="000000"/>
              </a:solidFill>
            </a:ln>
          </p:spPr>
          <p:txBody>
            <a:bodyPr wrap="square" lIns="0" tIns="0" rIns="0" bIns="0" rtlCol="0"/>
            <a:lstStyle/>
            <a:p>
              <a:endParaRPr/>
            </a:p>
          </p:txBody>
        </p:sp>
        <p:sp>
          <p:nvSpPr>
            <p:cNvPr id="778" name="object 778"/>
            <p:cNvSpPr/>
            <p:nvPr/>
          </p:nvSpPr>
          <p:spPr>
            <a:xfrm>
              <a:off x="7828592" y="1356011"/>
              <a:ext cx="886460" cy="369570"/>
            </a:xfrm>
            <a:custGeom>
              <a:avLst/>
              <a:gdLst/>
              <a:ahLst/>
              <a:cxnLst/>
              <a:rect l="l" t="t" r="r" b="b"/>
              <a:pathLst>
                <a:path w="886459" h="369569">
                  <a:moveTo>
                    <a:pt x="886024" y="0"/>
                  </a:moveTo>
                  <a:lnTo>
                    <a:pt x="23448" y="359187"/>
                  </a:lnTo>
                  <a:lnTo>
                    <a:pt x="0" y="368952"/>
                  </a:lnTo>
                </a:path>
              </a:pathLst>
            </a:custGeom>
            <a:ln w="50799">
              <a:solidFill>
                <a:srgbClr val="C82506"/>
              </a:solidFill>
            </a:ln>
          </p:spPr>
          <p:txBody>
            <a:bodyPr wrap="square" lIns="0" tIns="0" rIns="0" bIns="0" rtlCol="0"/>
            <a:lstStyle/>
            <a:p>
              <a:endParaRPr/>
            </a:p>
          </p:txBody>
        </p:sp>
        <p:sp>
          <p:nvSpPr>
            <p:cNvPr id="779" name="object 779"/>
            <p:cNvSpPr/>
            <p:nvPr/>
          </p:nvSpPr>
          <p:spPr>
            <a:xfrm>
              <a:off x="7655075" y="1616716"/>
              <a:ext cx="238125" cy="197485"/>
            </a:xfrm>
            <a:custGeom>
              <a:avLst/>
              <a:gdLst/>
              <a:ahLst/>
              <a:cxnLst/>
              <a:rect l="l" t="t" r="r" b="b"/>
              <a:pathLst>
                <a:path w="238125" h="197485">
                  <a:moveTo>
                    <a:pt x="155956" y="0"/>
                  </a:moveTo>
                  <a:lnTo>
                    <a:pt x="0" y="180502"/>
                  </a:lnTo>
                  <a:lnTo>
                    <a:pt x="237975" y="196965"/>
                  </a:lnTo>
                  <a:lnTo>
                    <a:pt x="155956" y="0"/>
                  </a:lnTo>
                  <a:close/>
                </a:path>
              </a:pathLst>
            </a:custGeom>
            <a:solidFill>
              <a:srgbClr val="C82506"/>
            </a:solidFill>
          </p:spPr>
          <p:txBody>
            <a:bodyPr wrap="square" lIns="0" tIns="0" rIns="0" bIns="0" rtlCol="0"/>
            <a:lstStyle/>
            <a:p>
              <a:endParaRPr/>
            </a:p>
          </p:txBody>
        </p:sp>
      </p:grpSp>
      <p:sp>
        <p:nvSpPr>
          <p:cNvPr id="780" name="object 780"/>
          <p:cNvSpPr txBox="1"/>
          <p:nvPr/>
        </p:nvSpPr>
        <p:spPr>
          <a:xfrm>
            <a:off x="152673" y="924195"/>
            <a:ext cx="4265930" cy="574040"/>
          </a:xfrm>
          <a:prstGeom prst="rect">
            <a:avLst/>
          </a:prstGeom>
        </p:spPr>
        <p:txBody>
          <a:bodyPr vert="horz" wrap="square" lIns="0" tIns="12700" rIns="0" bIns="0" rtlCol="0">
            <a:spAutoFit/>
          </a:bodyPr>
          <a:lstStyle/>
          <a:p>
            <a:pPr marL="12700">
              <a:lnSpc>
                <a:spcPct val="100000"/>
              </a:lnSpc>
              <a:spcBef>
                <a:spcPts val="100"/>
              </a:spcBef>
            </a:pPr>
            <a:r>
              <a:rPr sz="3600" spc="-245" dirty="0">
                <a:solidFill>
                  <a:srgbClr val="773F9B"/>
                </a:solidFill>
                <a:latin typeface="Arial"/>
                <a:cs typeface="Arial"/>
              </a:rPr>
              <a:t>Communication</a:t>
            </a:r>
            <a:r>
              <a:rPr sz="3600" spc="-30" dirty="0">
                <a:solidFill>
                  <a:srgbClr val="773F9B"/>
                </a:solidFill>
                <a:latin typeface="Arial"/>
                <a:cs typeface="Arial"/>
              </a:rPr>
              <a:t> </a:t>
            </a:r>
            <a:r>
              <a:rPr sz="3600" spc="-285" dirty="0">
                <a:solidFill>
                  <a:srgbClr val="773F9B"/>
                </a:solidFill>
                <a:latin typeface="Arial"/>
                <a:cs typeface="Arial"/>
              </a:rPr>
              <a:t>affichée</a:t>
            </a:r>
            <a:endParaRPr sz="3600">
              <a:latin typeface="Arial"/>
              <a:cs typeface="Arial"/>
            </a:endParaRPr>
          </a:p>
        </p:txBody>
      </p:sp>
      <p:sp>
        <p:nvSpPr>
          <p:cNvPr id="791" name="object 791"/>
          <p:cNvSpPr txBox="1"/>
          <p:nvPr/>
        </p:nvSpPr>
        <p:spPr>
          <a:xfrm>
            <a:off x="8712200" y="4114800"/>
            <a:ext cx="3925894" cy="1144159"/>
          </a:xfrm>
          <a:prstGeom prst="rect">
            <a:avLst/>
          </a:prstGeom>
        </p:spPr>
        <p:txBody>
          <a:bodyPr vert="horz" wrap="square" lIns="0" tIns="80010" rIns="0" bIns="0" rtlCol="0">
            <a:spAutoFit/>
          </a:bodyPr>
          <a:lstStyle/>
          <a:p>
            <a:pPr marL="542290">
              <a:lnSpc>
                <a:spcPct val="100000"/>
              </a:lnSpc>
              <a:spcBef>
                <a:spcPts val="1660"/>
              </a:spcBef>
            </a:pPr>
            <a:r>
              <a:rPr sz="2500" i="1" spc="-10" smtClean="0">
                <a:latin typeface="Cambria"/>
                <a:cs typeface="Cambria"/>
              </a:rPr>
              <a:t>Introduction</a:t>
            </a:r>
            <a:endParaRPr sz="2500">
              <a:latin typeface="Cambria"/>
              <a:cs typeface="Cambria"/>
            </a:endParaRPr>
          </a:p>
          <a:p>
            <a:pPr marL="30480" marR="22860" algn="ctr">
              <a:lnSpc>
                <a:spcPct val="130200"/>
              </a:lnSpc>
              <a:spcBef>
                <a:spcPts val="340"/>
              </a:spcBef>
            </a:pPr>
            <a:r>
              <a:rPr sz="1600" spc="-50" dirty="0">
                <a:latin typeface="Calibri"/>
                <a:cs typeface="Calibri"/>
              </a:rPr>
              <a:t>Revue</a:t>
            </a:r>
            <a:r>
              <a:rPr sz="1600" spc="15" dirty="0">
                <a:latin typeface="Calibri"/>
                <a:cs typeface="Calibri"/>
              </a:rPr>
              <a:t> </a:t>
            </a:r>
            <a:r>
              <a:rPr sz="1600" spc="-110" dirty="0">
                <a:latin typeface="Calibri"/>
                <a:cs typeface="Calibri"/>
              </a:rPr>
              <a:t>bibliographique</a:t>
            </a:r>
            <a:r>
              <a:rPr sz="1600" spc="20" dirty="0">
                <a:latin typeface="Calibri"/>
                <a:cs typeface="Calibri"/>
              </a:rPr>
              <a:t> </a:t>
            </a:r>
            <a:r>
              <a:rPr sz="1600" spc="-25" dirty="0">
                <a:latin typeface="Calibri"/>
                <a:cs typeface="Calibri"/>
              </a:rPr>
              <a:t>ciblée?</a:t>
            </a:r>
            <a:r>
              <a:rPr sz="1600" spc="20" dirty="0">
                <a:latin typeface="Calibri"/>
                <a:cs typeface="Calibri"/>
              </a:rPr>
              <a:t> </a:t>
            </a:r>
            <a:r>
              <a:rPr sz="1600" dirty="0">
                <a:latin typeface="Calibri"/>
                <a:cs typeface="Calibri"/>
              </a:rPr>
              <a:t>Les</a:t>
            </a:r>
            <a:r>
              <a:rPr sz="1600" spc="15" dirty="0">
                <a:latin typeface="Calibri"/>
                <a:cs typeface="Calibri"/>
              </a:rPr>
              <a:t> </a:t>
            </a:r>
            <a:r>
              <a:rPr sz="1600" spc="-65" dirty="0">
                <a:latin typeface="Calibri"/>
                <a:cs typeface="Calibri"/>
              </a:rPr>
              <a:t>phrases</a:t>
            </a:r>
            <a:r>
              <a:rPr sz="1600" spc="20" dirty="0">
                <a:latin typeface="Calibri"/>
                <a:cs typeface="Calibri"/>
              </a:rPr>
              <a:t> </a:t>
            </a:r>
            <a:r>
              <a:rPr sz="1600" spc="-95" dirty="0">
                <a:latin typeface="Calibri"/>
                <a:cs typeface="Calibri"/>
              </a:rPr>
              <a:t>doivent</a:t>
            </a:r>
            <a:r>
              <a:rPr sz="1600" spc="20" dirty="0">
                <a:latin typeface="Calibri"/>
                <a:cs typeface="Calibri"/>
              </a:rPr>
              <a:t> </a:t>
            </a:r>
            <a:r>
              <a:rPr sz="1600" spc="-40" dirty="0">
                <a:latin typeface="Calibri"/>
                <a:cs typeface="Calibri"/>
              </a:rPr>
              <a:t>être </a:t>
            </a:r>
            <a:r>
              <a:rPr sz="1600" spc="-80" dirty="0">
                <a:latin typeface="Calibri"/>
                <a:cs typeface="Calibri"/>
              </a:rPr>
              <a:t>courte</a:t>
            </a:r>
            <a:r>
              <a:rPr sz="1600" spc="20" dirty="0">
                <a:latin typeface="Calibri"/>
                <a:cs typeface="Calibri"/>
              </a:rPr>
              <a:t> </a:t>
            </a:r>
            <a:r>
              <a:rPr sz="1600" spc="-45" dirty="0">
                <a:latin typeface="Calibri"/>
                <a:cs typeface="Calibri"/>
              </a:rPr>
              <a:t>et</a:t>
            </a:r>
            <a:r>
              <a:rPr sz="1600" spc="25" dirty="0">
                <a:latin typeface="Calibri"/>
                <a:cs typeface="Calibri"/>
              </a:rPr>
              <a:t> </a:t>
            </a:r>
            <a:r>
              <a:rPr sz="1600" spc="-120" dirty="0">
                <a:latin typeface="Calibri"/>
                <a:cs typeface="Calibri"/>
              </a:rPr>
              <a:t>permettre</a:t>
            </a:r>
            <a:r>
              <a:rPr sz="1600" spc="30" dirty="0">
                <a:latin typeface="Calibri"/>
                <a:cs typeface="Calibri"/>
              </a:rPr>
              <a:t> </a:t>
            </a:r>
            <a:r>
              <a:rPr sz="1600" spc="-90" dirty="0">
                <a:latin typeface="Calibri"/>
                <a:cs typeface="Calibri"/>
              </a:rPr>
              <a:t>de</a:t>
            </a:r>
            <a:r>
              <a:rPr sz="1600" spc="25" dirty="0">
                <a:latin typeface="Calibri"/>
                <a:cs typeface="Calibri"/>
              </a:rPr>
              <a:t> </a:t>
            </a:r>
            <a:r>
              <a:rPr sz="1600" spc="-110" dirty="0">
                <a:latin typeface="Calibri"/>
                <a:cs typeface="Calibri"/>
              </a:rPr>
              <a:t>comprendre</a:t>
            </a:r>
            <a:r>
              <a:rPr sz="1600" spc="25" dirty="0">
                <a:latin typeface="Calibri"/>
                <a:cs typeface="Calibri"/>
              </a:rPr>
              <a:t> </a:t>
            </a:r>
            <a:r>
              <a:rPr sz="1600" spc="-10" dirty="0">
                <a:latin typeface="Calibri"/>
                <a:cs typeface="Calibri"/>
              </a:rPr>
              <a:t>aisément.</a:t>
            </a:r>
            <a:endParaRPr sz="1600">
              <a:latin typeface="Calibri"/>
              <a:cs typeface="Calibri"/>
            </a:endParaRPr>
          </a:p>
        </p:txBody>
      </p:sp>
      <p:sp>
        <p:nvSpPr>
          <p:cNvPr id="796" name="object 796"/>
          <p:cNvSpPr txBox="1"/>
          <p:nvPr/>
        </p:nvSpPr>
        <p:spPr>
          <a:xfrm>
            <a:off x="2923739" y="9251240"/>
            <a:ext cx="5636260" cy="330835"/>
          </a:xfrm>
          <a:prstGeom prst="rect">
            <a:avLst/>
          </a:prstGeom>
        </p:spPr>
        <p:txBody>
          <a:bodyPr vert="horz" wrap="square" lIns="0" tIns="9525" rIns="0" bIns="0" rtlCol="0">
            <a:spAutoFit/>
          </a:bodyPr>
          <a:lstStyle/>
          <a:p>
            <a:pPr marL="12700" marR="5080" algn="just">
              <a:lnSpc>
                <a:spcPct val="100000"/>
              </a:lnSpc>
              <a:spcBef>
                <a:spcPts val="75"/>
              </a:spcBef>
            </a:pPr>
            <a:r>
              <a:rPr sz="300" dirty="0">
                <a:latin typeface="Arial"/>
                <a:cs typeface="Arial"/>
              </a:rPr>
              <a:t>M,</a:t>
            </a:r>
            <a:r>
              <a:rPr sz="300" spc="25" dirty="0">
                <a:latin typeface="Arial"/>
                <a:cs typeface="Arial"/>
              </a:rPr>
              <a:t> </a:t>
            </a:r>
            <a:r>
              <a:rPr sz="300" dirty="0">
                <a:latin typeface="Arial"/>
                <a:cs typeface="Arial"/>
              </a:rPr>
              <a:t>Zambruno</a:t>
            </a:r>
            <a:r>
              <a:rPr sz="300" spc="30" dirty="0">
                <a:latin typeface="Arial"/>
                <a:cs typeface="Arial"/>
              </a:rPr>
              <a:t> </a:t>
            </a:r>
            <a:r>
              <a:rPr sz="300" dirty="0">
                <a:latin typeface="Arial"/>
                <a:cs typeface="Arial"/>
              </a:rPr>
              <a:t>G,</a:t>
            </a:r>
            <a:r>
              <a:rPr sz="300" spc="30" dirty="0">
                <a:latin typeface="Arial"/>
                <a:cs typeface="Arial"/>
              </a:rPr>
              <a:t> </a:t>
            </a:r>
            <a:r>
              <a:rPr sz="300" dirty="0">
                <a:latin typeface="Arial"/>
                <a:cs typeface="Arial"/>
              </a:rPr>
              <a:t>Brancati</a:t>
            </a:r>
            <a:r>
              <a:rPr sz="300" spc="25" dirty="0">
                <a:latin typeface="Arial"/>
                <a:cs typeface="Arial"/>
              </a:rPr>
              <a:t> </a:t>
            </a:r>
            <a:r>
              <a:rPr sz="300" dirty="0">
                <a:latin typeface="Arial"/>
                <a:cs typeface="Arial"/>
              </a:rPr>
              <a:t>F</a:t>
            </a:r>
            <a:r>
              <a:rPr sz="300" spc="30" dirty="0">
                <a:latin typeface="Arial"/>
                <a:cs typeface="Arial"/>
              </a:rPr>
              <a:t> </a:t>
            </a:r>
            <a:r>
              <a:rPr sz="300" dirty="0">
                <a:latin typeface="Arial"/>
                <a:cs typeface="Arial"/>
              </a:rPr>
              <a:t>“Nectin-4</a:t>
            </a:r>
            <a:r>
              <a:rPr sz="300" spc="30" dirty="0">
                <a:latin typeface="Arial"/>
                <a:cs typeface="Arial"/>
              </a:rPr>
              <a:t> </a:t>
            </a:r>
            <a:r>
              <a:rPr sz="300" dirty="0">
                <a:latin typeface="Arial"/>
                <a:cs typeface="Arial"/>
              </a:rPr>
              <a:t>mutations</a:t>
            </a:r>
            <a:r>
              <a:rPr sz="300" spc="25" dirty="0">
                <a:latin typeface="Arial"/>
                <a:cs typeface="Arial"/>
              </a:rPr>
              <a:t> </a:t>
            </a:r>
            <a:r>
              <a:rPr sz="300" dirty="0">
                <a:latin typeface="Arial"/>
                <a:cs typeface="Arial"/>
              </a:rPr>
              <a:t>causing</a:t>
            </a:r>
            <a:r>
              <a:rPr sz="300" spc="30" dirty="0">
                <a:latin typeface="Arial"/>
                <a:cs typeface="Arial"/>
              </a:rPr>
              <a:t> </a:t>
            </a:r>
            <a:r>
              <a:rPr sz="300" dirty="0">
                <a:latin typeface="Arial"/>
                <a:cs typeface="Arial"/>
              </a:rPr>
              <a:t>ectodermal</a:t>
            </a:r>
            <a:r>
              <a:rPr sz="300" spc="30" dirty="0">
                <a:latin typeface="Arial"/>
                <a:cs typeface="Arial"/>
              </a:rPr>
              <a:t> </a:t>
            </a:r>
            <a:r>
              <a:rPr sz="300" dirty="0">
                <a:latin typeface="Arial"/>
                <a:cs typeface="Arial"/>
              </a:rPr>
              <a:t>dysplasia</a:t>
            </a:r>
            <a:r>
              <a:rPr sz="300" spc="25" dirty="0">
                <a:latin typeface="Arial"/>
                <a:cs typeface="Arial"/>
              </a:rPr>
              <a:t> </a:t>
            </a:r>
            <a:r>
              <a:rPr sz="300" dirty="0">
                <a:latin typeface="Arial"/>
                <a:cs typeface="Arial"/>
              </a:rPr>
              <a:t>with</a:t>
            </a:r>
            <a:r>
              <a:rPr sz="300" spc="30" dirty="0">
                <a:latin typeface="Arial"/>
                <a:cs typeface="Arial"/>
              </a:rPr>
              <a:t> </a:t>
            </a:r>
            <a:r>
              <a:rPr sz="300" dirty="0">
                <a:latin typeface="Arial"/>
                <a:cs typeface="Arial"/>
              </a:rPr>
              <a:t>syndactyly</a:t>
            </a:r>
            <a:r>
              <a:rPr sz="300" spc="30" dirty="0">
                <a:latin typeface="Arial"/>
                <a:cs typeface="Arial"/>
              </a:rPr>
              <a:t> </a:t>
            </a:r>
            <a:r>
              <a:rPr sz="300" dirty="0">
                <a:latin typeface="Arial"/>
                <a:cs typeface="Arial"/>
              </a:rPr>
              <a:t>perturb</a:t>
            </a:r>
            <a:r>
              <a:rPr sz="300" spc="25"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rac1</a:t>
            </a:r>
            <a:r>
              <a:rPr sz="300" spc="30" dirty="0">
                <a:latin typeface="Arial"/>
                <a:cs typeface="Arial"/>
              </a:rPr>
              <a:t> </a:t>
            </a:r>
            <a:r>
              <a:rPr sz="300" dirty="0">
                <a:latin typeface="Arial"/>
                <a:cs typeface="Arial"/>
              </a:rPr>
              <a:t>pathway</a:t>
            </a:r>
            <a:r>
              <a:rPr sz="300" spc="25" dirty="0">
                <a:latin typeface="Arial"/>
                <a:cs typeface="Arial"/>
              </a:rPr>
              <a:t> </a:t>
            </a:r>
            <a:r>
              <a:rPr sz="300" dirty="0">
                <a:latin typeface="Arial"/>
                <a:cs typeface="Arial"/>
              </a:rPr>
              <a:t>and</a:t>
            </a:r>
            <a:r>
              <a:rPr sz="300" spc="30"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kinetics</a:t>
            </a:r>
            <a:r>
              <a:rPr sz="300" spc="25" dirty="0">
                <a:latin typeface="Arial"/>
                <a:cs typeface="Arial"/>
              </a:rPr>
              <a:t> </a:t>
            </a:r>
            <a:r>
              <a:rPr sz="300" dirty="0">
                <a:latin typeface="Arial"/>
                <a:cs typeface="Arial"/>
              </a:rPr>
              <a:t>of</a:t>
            </a:r>
            <a:r>
              <a:rPr sz="300" spc="30" dirty="0">
                <a:latin typeface="Arial"/>
                <a:cs typeface="Arial"/>
              </a:rPr>
              <a:t> </a:t>
            </a:r>
            <a:r>
              <a:rPr sz="300" dirty="0">
                <a:latin typeface="Arial"/>
                <a:cs typeface="Arial"/>
              </a:rPr>
              <a:t>adherens</a:t>
            </a:r>
            <a:r>
              <a:rPr sz="300" spc="30" dirty="0">
                <a:latin typeface="Arial"/>
                <a:cs typeface="Arial"/>
              </a:rPr>
              <a:t> </a:t>
            </a:r>
            <a:r>
              <a:rPr sz="300" dirty="0">
                <a:latin typeface="Arial"/>
                <a:cs typeface="Arial"/>
              </a:rPr>
              <a:t>junction</a:t>
            </a:r>
            <a:r>
              <a:rPr sz="300" spc="30" dirty="0">
                <a:latin typeface="Arial"/>
                <a:cs typeface="Arial"/>
              </a:rPr>
              <a:t> </a:t>
            </a:r>
            <a:r>
              <a:rPr sz="300" dirty="0">
                <a:latin typeface="Arial"/>
                <a:cs typeface="Arial"/>
              </a:rPr>
              <a:t>formation.”J</a:t>
            </a:r>
            <a:r>
              <a:rPr sz="300" spc="25" dirty="0">
                <a:latin typeface="Arial"/>
                <a:cs typeface="Arial"/>
              </a:rPr>
              <a:t> </a:t>
            </a:r>
            <a:r>
              <a:rPr sz="300" dirty="0">
                <a:latin typeface="Arial"/>
                <a:cs typeface="Arial"/>
              </a:rPr>
              <a:t>Invest</a:t>
            </a:r>
            <a:r>
              <a:rPr sz="300" spc="30" dirty="0">
                <a:latin typeface="Arial"/>
                <a:cs typeface="Arial"/>
              </a:rPr>
              <a:t> </a:t>
            </a:r>
            <a:r>
              <a:rPr sz="300" dirty="0">
                <a:latin typeface="Arial"/>
                <a:cs typeface="Arial"/>
              </a:rPr>
              <a:t>Dermatol.</a:t>
            </a:r>
            <a:r>
              <a:rPr sz="300" spc="30" dirty="0">
                <a:latin typeface="Arial"/>
                <a:cs typeface="Arial"/>
              </a:rPr>
              <a:t> </a:t>
            </a:r>
            <a:r>
              <a:rPr sz="300" dirty="0">
                <a:latin typeface="Arial"/>
                <a:cs typeface="Arial"/>
              </a:rPr>
              <a:t>134(8):2146-53,</a:t>
            </a:r>
            <a:r>
              <a:rPr sz="300" spc="10" dirty="0">
                <a:latin typeface="Arial"/>
                <a:cs typeface="Arial"/>
              </a:rPr>
              <a:t> </a:t>
            </a:r>
            <a:r>
              <a:rPr sz="300" dirty="0">
                <a:latin typeface="Arial"/>
                <a:cs typeface="Arial"/>
              </a:rPr>
              <a:t>Aug</a:t>
            </a:r>
            <a:r>
              <a:rPr sz="300" spc="25" dirty="0">
                <a:latin typeface="Arial"/>
                <a:cs typeface="Arial"/>
              </a:rPr>
              <a:t> </a:t>
            </a:r>
            <a:r>
              <a:rPr sz="300" dirty="0">
                <a:latin typeface="Arial"/>
                <a:cs typeface="Arial"/>
              </a:rPr>
              <a:t>2014.</a:t>
            </a:r>
            <a:r>
              <a:rPr sz="300" spc="30" dirty="0">
                <a:latin typeface="Arial"/>
                <a:cs typeface="Arial"/>
              </a:rPr>
              <a:t> </a:t>
            </a:r>
            <a:r>
              <a:rPr sz="300" b="1" dirty="0">
                <a:latin typeface="Arial"/>
                <a:cs typeface="Arial"/>
              </a:rPr>
              <a:t>[12]</a:t>
            </a:r>
            <a:r>
              <a:rPr sz="300" b="1" spc="30"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Fabre-Lafay,</a:t>
            </a:r>
            <a:r>
              <a:rPr sz="300" spc="30" dirty="0">
                <a:latin typeface="Arial"/>
                <a:cs typeface="Arial"/>
              </a:rPr>
              <a:t> </a:t>
            </a:r>
            <a:r>
              <a:rPr sz="300" dirty="0">
                <a:latin typeface="Arial"/>
                <a:cs typeface="Arial"/>
              </a:rPr>
              <a:t>S.</a:t>
            </a:r>
            <a:r>
              <a:rPr sz="300" spc="30" dirty="0">
                <a:latin typeface="Arial"/>
                <a:cs typeface="Arial"/>
              </a:rPr>
              <a:t> </a:t>
            </a:r>
            <a:r>
              <a:rPr sz="300" dirty="0">
                <a:latin typeface="Arial"/>
                <a:cs typeface="Arial"/>
              </a:rPr>
              <a:t>Garrido-Urbani,</a:t>
            </a:r>
            <a:r>
              <a:rPr sz="300" spc="25" dirty="0">
                <a:latin typeface="Arial"/>
                <a:cs typeface="Arial"/>
              </a:rPr>
              <a:t> </a:t>
            </a:r>
            <a:r>
              <a:rPr sz="300" dirty="0">
                <a:latin typeface="Arial"/>
                <a:cs typeface="Arial"/>
              </a:rPr>
              <a:t>N.</a:t>
            </a:r>
            <a:r>
              <a:rPr sz="300" spc="30" dirty="0">
                <a:latin typeface="Arial"/>
                <a:cs typeface="Arial"/>
              </a:rPr>
              <a:t> </a:t>
            </a:r>
            <a:r>
              <a:rPr sz="300" dirty="0">
                <a:latin typeface="Arial"/>
                <a:cs typeface="Arial"/>
              </a:rPr>
              <a:t>Reymond,</a:t>
            </a:r>
            <a:r>
              <a:rPr sz="300" spc="10" dirty="0">
                <a:latin typeface="Arial"/>
                <a:cs typeface="Arial"/>
              </a:rPr>
              <a:t> </a:t>
            </a:r>
            <a:r>
              <a:rPr sz="300" dirty="0">
                <a:latin typeface="Arial"/>
                <a:cs typeface="Arial"/>
              </a:rPr>
              <a:t>A.</a:t>
            </a:r>
            <a:r>
              <a:rPr sz="300" spc="30" dirty="0">
                <a:latin typeface="Arial"/>
                <a:cs typeface="Arial"/>
              </a:rPr>
              <a:t> </a:t>
            </a:r>
            <a:r>
              <a:rPr sz="300" dirty="0">
                <a:latin typeface="Arial"/>
                <a:cs typeface="Arial"/>
              </a:rPr>
              <a:t>Gonçalves,</a:t>
            </a:r>
            <a:r>
              <a:rPr sz="300" spc="30" dirty="0">
                <a:latin typeface="Arial"/>
                <a:cs typeface="Arial"/>
              </a:rPr>
              <a:t> </a:t>
            </a:r>
            <a:r>
              <a:rPr sz="300" spc="-10" dirty="0">
                <a:latin typeface="Arial"/>
                <a:cs typeface="Arial"/>
              </a:rPr>
              <a:t>P.</a:t>
            </a:r>
            <a:r>
              <a:rPr sz="300" spc="25" dirty="0">
                <a:latin typeface="Arial"/>
                <a:cs typeface="Arial"/>
              </a:rPr>
              <a:t> </a:t>
            </a:r>
            <a:r>
              <a:rPr sz="300" dirty="0">
                <a:latin typeface="Arial"/>
                <a:cs typeface="Arial"/>
              </a:rPr>
              <a:t>Dubreuil,</a:t>
            </a:r>
            <a:r>
              <a:rPr sz="300" spc="30" dirty="0">
                <a:latin typeface="Arial"/>
                <a:cs typeface="Arial"/>
              </a:rPr>
              <a:t> </a:t>
            </a:r>
            <a:r>
              <a:rPr sz="300" dirty="0">
                <a:latin typeface="Arial"/>
                <a:cs typeface="Arial"/>
              </a:rPr>
              <a:t>et</a:t>
            </a:r>
            <a:r>
              <a:rPr sz="300" spc="30"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Lopez,</a:t>
            </a:r>
            <a:r>
              <a:rPr sz="300" spc="30" dirty="0">
                <a:latin typeface="Arial"/>
                <a:cs typeface="Arial"/>
              </a:rPr>
              <a:t> </a:t>
            </a:r>
            <a:r>
              <a:rPr sz="300" dirty="0">
                <a:latin typeface="Arial"/>
                <a:cs typeface="Arial"/>
              </a:rPr>
              <a:t>“Nectin-4,</a:t>
            </a:r>
            <a:r>
              <a:rPr sz="300" spc="30" dirty="0">
                <a:latin typeface="Arial"/>
                <a:cs typeface="Arial"/>
              </a:rPr>
              <a:t> </a:t>
            </a:r>
            <a:r>
              <a:rPr sz="300" dirty="0">
                <a:latin typeface="Arial"/>
                <a:cs typeface="Arial"/>
              </a:rPr>
              <a:t>a</a:t>
            </a:r>
            <a:r>
              <a:rPr sz="300" spc="25" dirty="0">
                <a:latin typeface="Arial"/>
                <a:cs typeface="Arial"/>
              </a:rPr>
              <a:t> </a:t>
            </a:r>
            <a:r>
              <a:rPr sz="300" spc="-25" dirty="0">
                <a:latin typeface="Arial"/>
                <a:cs typeface="Arial"/>
              </a:rPr>
              <a:t>new</a:t>
            </a:r>
            <a:r>
              <a:rPr sz="300" spc="500" dirty="0">
                <a:latin typeface="Arial"/>
                <a:cs typeface="Arial"/>
              </a:rPr>
              <a:t> </a:t>
            </a:r>
            <a:r>
              <a:rPr sz="300" dirty="0">
                <a:latin typeface="Arial"/>
                <a:cs typeface="Arial"/>
              </a:rPr>
              <a:t>serological</a:t>
            </a:r>
            <a:r>
              <a:rPr sz="300" spc="35" dirty="0">
                <a:latin typeface="Arial"/>
                <a:cs typeface="Arial"/>
              </a:rPr>
              <a:t> </a:t>
            </a:r>
            <a:r>
              <a:rPr sz="300" dirty="0">
                <a:latin typeface="Arial"/>
                <a:cs typeface="Arial"/>
              </a:rPr>
              <a:t>breast</a:t>
            </a:r>
            <a:r>
              <a:rPr sz="300" spc="35" dirty="0">
                <a:latin typeface="Arial"/>
                <a:cs typeface="Arial"/>
              </a:rPr>
              <a:t> </a:t>
            </a:r>
            <a:r>
              <a:rPr sz="300" dirty="0">
                <a:latin typeface="Arial"/>
                <a:cs typeface="Arial"/>
              </a:rPr>
              <a:t>cancer</a:t>
            </a:r>
            <a:r>
              <a:rPr sz="300" spc="35" dirty="0">
                <a:latin typeface="Arial"/>
                <a:cs typeface="Arial"/>
              </a:rPr>
              <a:t> </a:t>
            </a:r>
            <a:r>
              <a:rPr sz="300" dirty="0">
                <a:latin typeface="Arial"/>
                <a:cs typeface="Arial"/>
              </a:rPr>
              <a:t>marker,</a:t>
            </a:r>
            <a:r>
              <a:rPr sz="300" spc="35" dirty="0">
                <a:latin typeface="Arial"/>
                <a:cs typeface="Arial"/>
              </a:rPr>
              <a:t> </a:t>
            </a:r>
            <a:r>
              <a:rPr sz="300" dirty="0">
                <a:latin typeface="Arial"/>
                <a:cs typeface="Arial"/>
              </a:rPr>
              <a:t>is</a:t>
            </a:r>
            <a:r>
              <a:rPr sz="300" spc="40" dirty="0">
                <a:latin typeface="Arial"/>
                <a:cs typeface="Arial"/>
              </a:rPr>
              <a:t> </a:t>
            </a:r>
            <a:r>
              <a:rPr sz="300" dirty="0">
                <a:latin typeface="Arial"/>
                <a:cs typeface="Arial"/>
              </a:rPr>
              <a:t>a</a:t>
            </a:r>
            <a:r>
              <a:rPr sz="300" spc="35" dirty="0">
                <a:latin typeface="Arial"/>
                <a:cs typeface="Arial"/>
              </a:rPr>
              <a:t> </a:t>
            </a:r>
            <a:r>
              <a:rPr sz="300" dirty="0">
                <a:latin typeface="Arial"/>
                <a:cs typeface="Arial"/>
              </a:rPr>
              <a:t>substrate</a:t>
            </a:r>
            <a:r>
              <a:rPr sz="300" spc="35" dirty="0">
                <a:latin typeface="Arial"/>
                <a:cs typeface="Arial"/>
              </a:rPr>
              <a:t> </a:t>
            </a:r>
            <a:r>
              <a:rPr sz="300" dirty="0">
                <a:latin typeface="Arial"/>
                <a:cs typeface="Arial"/>
              </a:rPr>
              <a:t>for</a:t>
            </a:r>
            <a:r>
              <a:rPr sz="300" spc="35" dirty="0">
                <a:latin typeface="Arial"/>
                <a:cs typeface="Arial"/>
              </a:rPr>
              <a:t> </a:t>
            </a:r>
            <a:r>
              <a:rPr sz="300" dirty="0">
                <a:latin typeface="Arial"/>
                <a:cs typeface="Arial"/>
              </a:rPr>
              <a:t>tumor</a:t>
            </a:r>
            <a:r>
              <a:rPr sz="300" spc="40" dirty="0">
                <a:latin typeface="Arial"/>
                <a:cs typeface="Arial"/>
              </a:rPr>
              <a:t> </a:t>
            </a:r>
            <a:r>
              <a:rPr sz="300" dirty="0">
                <a:latin typeface="Arial"/>
                <a:cs typeface="Arial"/>
              </a:rPr>
              <a:t>necrosis</a:t>
            </a:r>
            <a:r>
              <a:rPr sz="300" spc="35" dirty="0">
                <a:latin typeface="Arial"/>
                <a:cs typeface="Arial"/>
              </a:rPr>
              <a:t> </a:t>
            </a:r>
            <a:r>
              <a:rPr sz="300" dirty="0">
                <a:latin typeface="Arial"/>
                <a:cs typeface="Arial"/>
              </a:rPr>
              <a:t>factor-alpha-converting</a:t>
            </a:r>
            <a:r>
              <a:rPr sz="300" spc="35" dirty="0">
                <a:latin typeface="Arial"/>
                <a:cs typeface="Arial"/>
              </a:rPr>
              <a:t> </a:t>
            </a:r>
            <a:r>
              <a:rPr sz="300" dirty="0">
                <a:latin typeface="Arial"/>
                <a:cs typeface="Arial"/>
              </a:rPr>
              <a:t>enzyme</a:t>
            </a:r>
            <a:r>
              <a:rPr sz="300" spc="35" dirty="0">
                <a:latin typeface="Arial"/>
                <a:cs typeface="Arial"/>
              </a:rPr>
              <a:t> </a:t>
            </a:r>
            <a:r>
              <a:rPr sz="300" spc="-10" dirty="0">
                <a:latin typeface="Arial"/>
                <a:cs typeface="Arial"/>
              </a:rPr>
              <a:t>(TACE)/ADAM-</a:t>
            </a:r>
            <a:r>
              <a:rPr sz="300" dirty="0">
                <a:latin typeface="Arial"/>
                <a:cs typeface="Arial"/>
              </a:rPr>
              <a:t>17,”</a:t>
            </a:r>
            <a:r>
              <a:rPr sz="300" spc="40" dirty="0">
                <a:latin typeface="Arial"/>
                <a:cs typeface="Arial"/>
              </a:rPr>
              <a:t> </a:t>
            </a:r>
            <a:r>
              <a:rPr sz="300" i="1" dirty="0">
                <a:latin typeface="Arial"/>
                <a:cs typeface="Arial"/>
              </a:rPr>
              <a:t>The</a:t>
            </a:r>
            <a:r>
              <a:rPr sz="300" i="1" spc="35" dirty="0">
                <a:latin typeface="Arial"/>
                <a:cs typeface="Arial"/>
              </a:rPr>
              <a:t> </a:t>
            </a:r>
            <a:r>
              <a:rPr sz="300" i="1" dirty="0">
                <a:latin typeface="Arial"/>
                <a:cs typeface="Arial"/>
              </a:rPr>
              <a:t>Journal</a:t>
            </a:r>
            <a:r>
              <a:rPr sz="300" i="1" spc="35" dirty="0">
                <a:latin typeface="Arial"/>
                <a:cs typeface="Arial"/>
              </a:rPr>
              <a:t> </a:t>
            </a:r>
            <a:r>
              <a:rPr sz="300" i="1" dirty="0">
                <a:latin typeface="Arial"/>
                <a:cs typeface="Arial"/>
              </a:rPr>
              <a:t>of</a:t>
            </a:r>
            <a:r>
              <a:rPr sz="300" i="1" spc="35" dirty="0">
                <a:latin typeface="Arial"/>
                <a:cs typeface="Arial"/>
              </a:rPr>
              <a:t> </a:t>
            </a:r>
            <a:r>
              <a:rPr sz="300" i="1" dirty="0">
                <a:latin typeface="Arial"/>
                <a:cs typeface="Arial"/>
              </a:rPr>
              <a:t>Biological</a:t>
            </a:r>
            <a:r>
              <a:rPr sz="300" i="1" spc="40" dirty="0">
                <a:latin typeface="Arial"/>
                <a:cs typeface="Arial"/>
              </a:rPr>
              <a:t> </a:t>
            </a:r>
            <a:r>
              <a:rPr sz="300" i="1" dirty="0">
                <a:latin typeface="Arial"/>
                <a:cs typeface="Arial"/>
              </a:rPr>
              <a:t>Chemistry</a:t>
            </a:r>
            <a:r>
              <a:rPr sz="300" dirty="0">
                <a:latin typeface="Arial"/>
                <a:cs typeface="Arial"/>
              </a:rPr>
              <a:t>,</a:t>
            </a:r>
            <a:r>
              <a:rPr sz="300" spc="35" dirty="0">
                <a:latin typeface="Arial"/>
                <a:cs typeface="Arial"/>
              </a:rPr>
              <a:t> </a:t>
            </a:r>
            <a:r>
              <a:rPr sz="300" dirty="0">
                <a:latin typeface="Arial"/>
                <a:cs typeface="Arial"/>
              </a:rPr>
              <a:t>vol.</a:t>
            </a:r>
            <a:r>
              <a:rPr sz="300" spc="35" dirty="0">
                <a:latin typeface="Arial"/>
                <a:cs typeface="Arial"/>
              </a:rPr>
              <a:t> </a:t>
            </a:r>
            <a:r>
              <a:rPr sz="300" dirty="0">
                <a:latin typeface="Arial"/>
                <a:cs typeface="Arial"/>
              </a:rPr>
              <a:t>280,</a:t>
            </a:r>
            <a:r>
              <a:rPr sz="300" spc="35" dirty="0">
                <a:latin typeface="Arial"/>
                <a:cs typeface="Arial"/>
              </a:rPr>
              <a:t> </a:t>
            </a:r>
            <a:r>
              <a:rPr sz="300" dirty="0">
                <a:latin typeface="Arial"/>
                <a:cs typeface="Arial"/>
              </a:rPr>
              <a:t>n°.</a:t>
            </a:r>
            <a:r>
              <a:rPr sz="300" spc="35" dirty="0">
                <a:latin typeface="Arial"/>
                <a:cs typeface="Arial"/>
              </a:rPr>
              <a:t> </a:t>
            </a:r>
            <a:r>
              <a:rPr sz="300" dirty="0">
                <a:latin typeface="Arial"/>
                <a:cs typeface="Arial"/>
              </a:rPr>
              <a:t>20,</a:t>
            </a:r>
            <a:r>
              <a:rPr sz="300" spc="40" dirty="0">
                <a:latin typeface="Arial"/>
                <a:cs typeface="Arial"/>
              </a:rPr>
              <a:t> </a:t>
            </a:r>
            <a:r>
              <a:rPr sz="300" dirty="0">
                <a:latin typeface="Arial"/>
                <a:cs typeface="Arial"/>
              </a:rPr>
              <a:t>p.</a:t>
            </a:r>
            <a:r>
              <a:rPr sz="300" spc="35" dirty="0">
                <a:latin typeface="Arial"/>
                <a:cs typeface="Arial"/>
              </a:rPr>
              <a:t> </a:t>
            </a:r>
            <a:r>
              <a:rPr sz="300" dirty="0">
                <a:latin typeface="Arial"/>
                <a:cs typeface="Arial"/>
              </a:rPr>
              <a:t>19543-19550,</a:t>
            </a:r>
            <a:r>
              <a:rPr sz="300" spc="35" dirty="0">
                <a:latin typeface="Arial"/>
                <a:cs typeface="Arial"/>
              </a:rPr>
              <a:t> </a:t>
            </a:r>
            <a:r>
              <a:rPr sz="300" dirty="0">
                <a:latin typeface="Arial"/>
                <a:cs typeface="Arial"/>
              </a:rPr>
              <a:t>Mai.</a:t>
            </a:r>
            <a:r>
              <a:rPr sz="300" spc="35" dirty="0">
                <a:latin typeface="Arial"/>
                <a:cs typeface="Arial"/>
              </a:rPr>
              <a:t> </a:t>
            </a:r>
            <a:r>
              <a:rPr sz="300" dirty="0">
                <a:latin typeface="Arial"/>
                <a:cs typeface="Arial"/>
              </a:rPr>
              <a:t>2005.</a:t>
            </a:r>
            <a:r>
              <a:rPr sz="300" spc="40" dirty="0">
                <a:latin typeface="Arial"/>
                <a:cs typeface="Arial"/>
              </a:rPr>
              <a:t> </a:t>
            </a:r>
            <a:r>
              <a:rPr sz="300" b="1" dirty="0">
                <a:latin typeface="Arial"/>
                <a:cs typeface="Arial"/>
              </a:rPr>
              <a:t>[13]</a:t>
            </a:r>
            <a:r>
              <a:rPr sz="300" b="1" spc="35" dirty="0">
                <a:latin typeface="Arial"/>
                <a:cs typeface="Arial"/>
              </a:rPr>
              <a:t> </a:t>
            </a:r>
            <a:r>
              <a:rPr sz="300" dirty="0">
                <a:latin typeface="Arial"/>
                <a:cs typeface="Arial"/>
              </a:rPr>
              <a:t>S.</a:t>
            </a:r>
            <a:r>
              <a:rPr sz="300" spc="35" dirty="0">
                <a:latin typeface="Arial"/>
                <a:cs typeface="Arial"/>
              </a:rPr>
              <a:t> </a:t>
            </a:r>
            <a:r>
              <a:rPr sz="300" dirty="0">
                <a:latin typeface="Arial"/>
                <a:cs typeface="Arial"/>
              </a:rPr>
              <a:t>Fabre-Lafay</a:t>
            </a:r>
            <a:r>
              <a:rPr sz="300" spc="35" dirty="0">
                <a:latin typeface="Arial"/>
                <a:cs typeface="Arial"/>
              </a:rPr>
              <a:t> </a:t>
            </a:r>
            <a:r>
              <a:rPr sz="300" dirty="0">
                <a:latin typeface="Arial"/>
                <a:cs typeface="Arial"/>
              </a:rPr>
              <a:t>et</a:t>
            </a:r>
            <a:r>
              <a:rPr sz="300" spc="40" dirty="0">
                <a:latin typeface="Arial"/>
                <a:cs typeface="Arial"/>
              </a:rPr>
              <a:t> </a:t>
            </a:r>
            <a:r>
              <a:rPr sz="300" dirty="0">
                <a:latin typeface="Arial"/>
                <a:cs typeface="Arial"/>
              </a:rPr>
              <a:t>al.,</a:t>
            </a:r>
            <a:r>
              <a:rPr sz="300" spc="35" dirty="0">
                <a:latin typeface="Arial"/>
                <a:cs typeface="Arial"/>
              </a:rPr>
              <a:t> </a:t>
            </a:r>
            <a:r>
              <a:rPr sz="300" dirty="0">
                <a:latin typeface="Arial"/>
                <a:cs typeface="Arial"/>
              </a:rPr>
              <a:t>“Nectin-4</a:t>
            </a:r>
            <a:r>
              <a:rPr sz="300" spc="35" dirty="0">
                <a:latin typeface="Arial"/>
                <a:cs typeface="Arial"/>
              </a:rPr>
              <a:t> </a:t>
            </a:r>
            <a:r>
              <a:rPr sz="300" dirty="0">
                <a:latin typeface="Arial"/>
                <a:cs typeface="Arial"/>
              </a:rPr>
              <a:t>is</a:t>
            </a:r>
            <a:r>
              <a:rPr sz="300" spc="35"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new</a:t>
            </a:r>
            <a:r>
              <a:rPr sz="300" spc="35" dirty="0">
                <a:latin typeface="Arial"/>
                <a:cs typeface="Arial"/>
              </a:rPr>
              <a:t> </a:t>
            </a:r>
            <a:r>
              <a:rPr sz="300" dirty="0">
                <a:latin typeface="Arial"/>
                <a:cs typeface="Arial"/>
              </a:rPr>
              <a:t>histological</a:t>
            </a:r>
            <a:r>
              <a:rPr sz="300" spc="35" dirty="0">
                <a:latin typeface="Arial"/>
                <a:cs typeface="Arial"/>
              </a:rPr>
              <a:t> </a:t>
            </a:r>
            <a:r>
              <a:rPr sz="300" dirty="0">
                <a:latin typeface="Arial"/>
                <a:cs typeface="Arial"/>
              </a:rPr>
              <a:t>and</a:t>
            </a:r>
            <a:r>
              <a:rPr sz="300" spc="35" dirty="0">
                <a:latin typeface="Arial"/>
                <a:cs typeface="Arial"/>
              </a:rPr>
              <a:t> </a:t>
            </a:r>
            <a:r>
              <a:rPr sz="300" dirty="0">
                <a:latin typeface="Arial"/>
                <a:cs typeface="Arial"/>
              </a:rPr>
              <a:t>serological</a:t>
            </a:r>
            <a:r>
              <a:rPr sz="300" spc="35" dirty="0">
                <a:latin typeface="Arial"/>
                <a:cs typeface="Arial"/>
              </a:rPr>
              <a:t> </a:t>
            </a:r>
            <a:r>
              <a:rPr sz="300" dirty="0">
                <a:latin typeface="Arial"/>
                <a:cs typeface="Arial"/>
              </a:rPr>
              <a:t>tumor</a:t>
            </a:r>
            <a:r>
              <a:rPr sz="300" spc="40" dirty="0">
                <a:latin typeface="Arial"/>
                <a:cs typeface="Arial"/>
              </a:rPr>
              <a:t> </a:t>
            </a:r>
            <a:r>
              <a:rPr sz="300" dirty="0">
                <a:latin typeface="Arial"/>
                <a:cs typeface="Arial"/>
              </a:rPr>
              <a:t>associated</a:t>
            </a:r>
            <a:r>
              <a:rPr sz="300" spc="35" dirty="0">
                <a:latin typeface="Arial"/>
                <a:cs typeface="Arial"/>
              </a:rPr>
              <a:t> </a:t>
            </a:r>
            <a:r>
              <a:rPr sz="300" dirty="0">
                <a:latin typeface="Arial"/>
                <a:cs typeface="Arial"/>
              </a:rPr>
              <a:t>marker</a:t>
            </a:r>
            <a:r>
              <a:rPr sz="300" spc="35" dirty="0">
                <a:latin typeface="Arial"/>
                <a:cs typeface="Arial"/>
              </a:rPr>
              <a:t> </a:t>
            </a:r>
            <a:r>
              <a:rPr sz="300" dirty="0">
                <a:latin typeface="Arial"/>
                <a:cs typeface="Arial"/>
              </a:rPr>
              <a:t>for</a:t>
            </a:r>
            <a:r>
              <a:rPr sz="300" spc="35" dirty="0">
                <a:latin typeface="Arial"/>
                <a:cs typeface="Arial"/>
              </a:rPr>
              <a:t> </a:t>
            </a:r>
            <a:r>
              <a:rPr sz="300" dirty="0">
                <a:latin typeface="Arial"/>
                <a:cs typeface="Arial"/>
              </a:rPr>
              <a:t>breast</a:t>
            </a:r>
            <a:r>
              <a:rPr sz="300" spc="40" dirty="0">
                <a:latin typeface="Arial"/>
                <a:cs typeface="Arial"/>
              </a:rPr>
              <a:t> </a:t>
            </a:r>
            <a:r>
              <a:rPr sz="300" dirty="0">
                <a:latin typeface="Arial"/>
                <a:cs typeface="Arial"/>
              </a:rPr>
              <a:t>cancer,”</a:t>
            </a:r>
            <a:r>
              <a:rPr sz="300" spc="35" dirty="0">
                <a:latin typeface="Arial"/>
                <a:cs typeface="Arial"/>
              </a:rPr>
              <a:t> </a:t>
            </a:r>
            <a:r>
              <a:rPr sz="300" i="1" spc="-25" dirty="0">
                <a:latin typeface="Arial"/>
                <a:cs typeface="Arial"/>
              </a:rPr>
              <a:t>BMC</a:t>
            </a:r>
            <a:r>
              <a:rPr sz="300" i="1" spc="500" dirty="0">
                <a:latin typeface="Arial"/>
                <a:cs typeface="Arial"/>
              </a:rPr>
              <a:t> </a:t>
            </a:r>
            <a:r>
              <a:rPr sz="300" i="1" dirty="0">
                <a:latin typeface="Arial"/>
                <a:cs typeface="Arial"/>
              </a:rPr>
              <a:t>Cancer</a:t>
            </a:r>
            <a:r>
              <a:rPr sz="300" dirty="0">
                <a:latin typeface="Arial"/>
                <a:cs typeface="Arial"/>
              </a:rPr>
              <a:t>,</a:t>
            </a:r>
            <a:r>
              <a:rPr sz="300" spc="40" dirty="0">
                <a:latin typeface="Arial"/>
                <a:cs typeface="Arial"/>
              </a:rPr>
              <a:t> </a:t>
            </a:r>
            <a:r>
              <a:rPr sz="300" dirty="0">
                <a:latin typeface="Arial"/>
                <a:cs typeface="Arial"/>
              </a:rPr>
              <a:t>vol.</a:t>
            </a:r>
            <a:r>
              <a:rPr sz="300" spc="40" dirty="0">
                <a:latin typeface="Arial"/>
                <a:cs typeface="Arial"/>
              </a:rPr>
              <a:t> </a:t>
            </a:r>
            <a:r>
              <a:rPr sz="300" dirty="0">
                <a:latin typeface="Arial"/>
                <a:cs typeface="Arial"/>
              </a:rPr>
              <a:t>7,</a:t>
            </a:r>
            <a:r>
              <a:rPr sz="300" spc="40" dirty="0">
                <a:latin typeface="Arial"/>
                <a:cs typeface="Arial"/>
              </a:rPr>
              <a:t> </a:t>
            </a:r>
            <a:r>
              <a:rPr sz="300" dirty="0">
                <a:latin typeface="Arial"/>
                <a:cs typeface="Arial"/>
              </a:rPr>
              <a:t>p.</a:t>
            </a:r>
            <a:r>
              <a:rPr sz="300" spc="40" dirty="0">
                <a:latin typeface="Arial"/>
                <a:cs typeface="Arial"/>
              </a:rPr>
              <a:t> </a:t>
            </a:r>
            <a:r>
              <a:rPr sz="300" dirty="0">
                <a:latin typeface="Arial"/>
                <a:cs typeface="Arial"/>
              </a:rPr>
              <a:t>73,</a:t>
            </a:r>
            <a:r>
              <a:rPr sz="300" spc="40" dirty="0">
                <a:latin typeface="Arial"/>
                <a:cs typeface="Arial"/>
              </a:rPr>
              <a:t> </a:t>
            </a:r>
            <a:r>
              <a:rPr sz="300" dirty="0">
                <a:latin typeface="Arial"/>
                <a:cs typeface="Arial"/>
              </a:rPr>
              <a:t>2007.</a:t>
            </a:r>
            <a:r>
              <a:rPr sz="300" spc="40" dirty="0">
                <a:latin typeface="Arial"/>
                <a:cs typeface="Arial"/>
              </a:rPr>
              <a:t> </a:t>
            </a:r>
            <a:r>
              <a:rPr sz="300" b="1" dirty="0">
                <a:latin typeface="Arial"/>
                <a:cs typeface="Arial"/>
              </a:rPr>
              <a:t>[14]</a:t>
            </a:r>
            <a:r>
              <a:rPr sz="300" b="1" spc="25" dirty="0">
                <a:latin typeface="Arial"/>
                <a:cs typeface="Arial"/>
              </a:rPr>
              <a:t> </a:t>
            </a:r>
            <a:r>
              <a:rPr sz="300" dirty="0">
                <a:latin typeface="Arial"/>
                <a:cs typeface="Arial"/>
              </a:rPr>
              <a:t>A.</a:t>
            </a:r>
            <a:r>
              <a:rPr sz="300" spc="35" dirty="0">
                <a:latin typeface="Arial"/>
                <a:cs typeface="Arial"/>
              </a:rPr>
              <a:t> </a:t>
            </a:r>
            <a:r>
              <a:rPr sz="300" dirty="0">
                <a:latin typeface="Arial"/>
                <a:cs typeface="Arial"/>
              </a:rPr>
              <a:t>Takano</a:t>
            </a:r>
            <a:r>
              <a:rPr sz="300" spc="40" dirty="0">
                <a:latin typeface="Arial"/>
                <a:cs typeface="Arial"/>
              </a:rPr>
              <a:t> </a:t>
            </a:r>
            <a:r>
              <a:rPr sz="300" dirty="0">
                <a:latin typeface="Arial"/>
                <a:cs typeface="Arial"/>
              </a:rPr>
              <a:t>et</a:t>
            </a:r>
            <a:r>
              <a:rPr sz="300" spc="40" dirty="0">
                <a:latin typeface="Arial"/>
                <a:cs typeface="Arial"/>
              </a:rPr>
              <a:t> </a:t>
            </a:r>
            <a:r>
              <a:rPr sz="300" dirty="0">
                <a:latin typeface="Arial"/>
                <a:cs typeface="Arial"/>
              </a:rPr>
              <a:t>al.,</a:t>
            </a:r>
            <a:r>
              <a:rPr sz="300" spc="40" dirty="0">
                <a:latin typeface="Arial"/>
                <a:cs typeface="Arial"/>
              </a:rPr>
              <a:t> </a:t>
            </a:r>
            <a:r>
              <a:rPr sz="300" dirty="0">
                <a:latin typeface="Arial"/>
                <a:cs typeface="Arial"/>
              </a:rPr>
              <a:t>“Identification</a:t>
            </a:r>
            <a:r>
              <a:rPr sz="300" spc="40" dirty="0">
                <a:latin typeface="Arial"/>
                <a:cs typeface="Arial"/>
              </a:rPr>
              <a:t> </a:t>
            </a:r>
            <a:r>
              <a:rPr sz="300" dirty="0">
                <a:latin typeface="Arial"/>
                <a:cs typeface="Arial"/>
              </a:rPr>
              <a:t>of</a:t>
            </a:r>
            <a:r>
              <a:rPr sz="300" spc="40" dirty="0">
                <a:latin typeface="Arial"/>
                <a:cs typeface="Arial"/>
              </a:rPr>
              <a:t> </a:t>
            </a:r>
            <a:r>
              <a:rPr sz="300" dirty="0">
                <a:latin typeface="Arial"/>
                <a:cs typeface="Arial"/>
              </a:rPr>
              <a:t>nectin-4</a:t>
            </a:r>
            <a:r>
              <a:rPr sz="300" spc="40" dirty="0">
                <a:latin typeface="Arial"/>
                <a:cs typeface="Arial"/>
              </a:rPr>
              <a:t> </a:t>
            </a:r>
            <a:r>
              <a:rPr sz="300" dirty="0">
                <a:latin typeface="Arial"/>
                <a:cs typeface="Arial"/>
              </a:rPr>
              <a:t>oncoprotein</a:t>
            </a:r>
            <a:r>
              <a:rPr sz="300" spc="40" dirty="0">
                <a:latin typeface="Arial"/>
                <a:cs typeface="Arial"/>
              </a:rPr>
              <a:t> </a:t>
            </a:r>
            <a:r>
              <a:rPr sz="300" dirty="0">
                <a:latin typeface="Arial"/>
                <a:cs typeface="Arial"/>
              </a:rPr>
              <a:t>as</a:t>
            </a:r>
            <a:r>
              <a:rPr sz="300" spc="40"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diagnostic</a:t>
            </a:r>
            <a:r>
              <a:rPr sz="300" spc="40" dirty="0">
                <a:latin typeface="Arial"/>
                <a:cs typeface="Arial"/>
              </a:rPr>
              <a:t> </a:t>
            </a:r>
            <a:r>
              <a:rPr sz="300" dirty="0">
                <a:latin typeface="Arial"/>
                <a:cs typeface="Arial"/>
              </a:rPr>
              <a:t>and</a:t>
            </a:r>
            <a:r>
              <a:rPr sz="300" spc="45" dirty="0">
                <a:latin typeface="Arial"/>
                <a:cs typeface="Arial"/>
              </a:rPr>
              <a:t> </a:t>
            </a:r>
            <a:r>
              <a:rPr sz="300" dirty="0">
                <a:latin typeface="Arial"/>
                <a:cs typeface="Arial"/>
              </a:rPr>
              <a:t>therapeutic</a:t>
            </a:r>
            <a:r>
              <a:rPr sz="300" spc="40" dirty="0">
                <a:latin typeface="Arial"/>
                <a:cs typeface="Arial"/>
              </a:rPr>
              <a:t> </a:t>
            </a:r>
            <a:r>
              <a:rPr sz="300" dirty="0">
                <a:latin typeface="Arial"/>
                <a:cs typeface="Arial"/>
              </a:rPr>
              <a:t>target</a:t>
            </a:r>
            <a:r>
              <a:rPr sz="300" spc="40" dirty="0">
                <a:latin typeface="Arial"/>
                <a:cs typeface="Arial"/>
              </a:rPr>
              <a:t> </a:t>
            </a:r>
            <a:r>
              <a:rPr sz="300" dirty="0">
                <a:latin typeface="Arial"/>
                <a:cs typeface="Arial"/>
              </a:rPr>
              <a:t>for</a:t>
            </a:r>
            <a:r>
              <a:rPr sz="300" spc="40" dirty="0">
                <a:latin typeface="Arial"/>
                <a:cs typeface="Arial"/>
              </a:rPr>
              <a:t> </a:t>
            </a:r>
            <a:r>
              <a:rPr sz="300" dirty="0">
                <a:latin typeface="Arial"/>
                <a:cs typeface="Arial"/>
              </a:rPr>
              <a:t>lung</a:t>
            </a:r>
            <a:r>
              <a:rPr sz="300" spc="40" dirty="0">
                <a:latin typeface="Arial"/>
                <a:cs typeface="Arial"/>
              </a:rPr>
              <a:t> </a:t>
            </a:r>
            <a:r>
              <a:rPr sz="300" dirty="0">
                <a:latin typeface="Arial"/>
                <a:cs typeface="Arial"/>
              </a:rPr>
              <a:t>cancer,”</a:t>
            </a:r>
            <a:r>
              <a:rPr sz="300" spc="40" dirty="0">
                <a:latin typeface="Arial"/>
                <a:cs typeface="Arial"/>
              </a:rPr>
              <a:t> </a:t>
            </a:r>
            <a:r>
              <a:rPr sz="300" i="1" dirty="0">
                <a:latin typeface="Arial"/>
                <a:cs typeface="Arial"/>
              </a:rPr>
              <a:t>Cancer</a:t>
            </a:r>
            <a:r>
              <a:rPr sz="300" i="1" spc="40" dirty="0">
                <a:latin typeface="Arial"/>
                <a:cs typeface="Arial"/>
              </a:rPr>
              <a:t> </a:t>
            </a:r>
            <a:r>
              <a:rPr sz="300" i="1" dirty="0">
                <a:latin typeface="Arial"/>
                <a:cs typeface="Arial"/>
              </a:rPr>
              <a:t>Research</a:t>
            </a:r>
            <a:r>
              <a:rPr sz="300" dirty="0">
                <a:latin typeface="Arial"/>
                <a:cs typeface="Arial"/>
              </a:rPr>
              <a:t>,</a:t>
            </a:r>
            <a:r>
              <a:rPr sz="300" spc="40" dirty="0">
                <a:latin typeface="Arial"/>
                <a:cs typeface="Arial"/>
              </a:rPr>
              <a:t> </a:t>
            </a:r>
            <a:r>
              <a:rPr sz="300" dirty="0">
                <a:latin typeface="Arial"/>
                <a:cs typeface="Arial"/>
              </a:rPr>
              <a:t>vol.</a:t>
            </a:r>
            <a:r>
              <a:rPr sz="300" spc="40" dirty="0">
                <a:latin typeface="Arial"/>
                <a:cs typeface="Arial"/>
              </a:rPr>
              <a:t> </a:t>
            </a:r>
            <a:r>
              <a:rPr sz="300" dirty="0">
                <a:latin typeface="Arial"/>
                <a:cs typeface="Arial"/>
              </a:rPr>
              <a:t>69,</a:t>
            </a:r>
            <a:r>
              <a:rPr sz="300" spc="40" dirty="0">
                <a:latin typeface="Arial"/>
                <a:cs typeface="Arial"/>
              </a:rPr>
              <a:t> </a:t>
            </a:r>
            <a:r>
              <a:rPr sz="300" dirty="0">
                <a:latin typeface="Arial"/>
                <a:cs typeface="Arial"/>
              </a:rPr>
              <a:t>n°.</a:t>
            </a:r>
            <a:r>
              <a:rPr sz="300" spc="40" dirty="0">
                <a:latin typeface="Arial"/>
                <a:cs typeface="Arial"/>
              </a:rPr>
              <a:t> </a:t>
            </a:r>
            <a:r>
              <a:rPr sz="300" dirty="0">
                <a:latin typeface="Arial"/>
                <a:cs typeface="Arial"/>
              </a:rPr>
              <a:t>16,</a:t>
            </a:r>
            <a:r>
              <a:rPr sz="300" spc="40" dirty="0">
                <a:latin typeface="Arial"/>
                <a:cs typeface="Arial"/>
              </a:rPr>
              <a:t> </a:t>
            </a:r>
            <a:r>
              <a:rPr sz="300" dirty="0">
                <a:latin typeface="Arial"/>
                <a:cs typeface="Arial"/>
              </a:rPr>
              <a:t>p.</a:t>
            </a:r>
            <a:r>
              <a:rPr sz="300" spc="45" dirty="0">
                <a:latin typeface="Arial"/>
                <a:cs typeface="Arial"/>
              </a:rPr>
              <a:t> </a:t>
            </a:r>
            <a:r>
              <a:rPr sz="300" dirty="0">
                <a:latin typeface="Arial"/>
                <a:cs typeface="Arial"/>
              </a:rPr>
              <a:t>6694-6703,</a:t>
            </a:r>
            <a:r>
              <a:rPr sz="300" spc="20" dirty="0">
                <a:latin typeface="Arial"/>
                <a:cs typeface="Arial"/>
              </a:rPr>
              <a:t> </a:t>
            </a:r>
            <a:r>
              <a:rPr sz="300" dirty="0">
                <a:latin typeface="Arial"/>
                <a:cs typeface="Arial"/>
              </a:rPr>
              <a:t>Aoû.</a:t>
            </a:r>
            <a:r>
              <a:rPr sz="300" spc="40" dirty="0">
                <a:latin typeface="Arial"/>
                <a:cs typeface="Arial"/>
              </a:rPr>
              <a:t> </a:t>
            </a:r>
            <a:r>
              <a:rPr sz="300" dirty="0">
                <a:latin typeface="Arial"/>
                <a:cs typeface="Arial"/>
              </a:rPr>
              <a:t>2009.</a:t>
            </a:r>
            <a:r>
              <a:rPr sz="300" spc="40" dirty="0">
                <a:latin typeface="Arial"/>
                <a:cs typeface="Arial"/>
              </a:rPr>
              <a:t> </a:t>
            </a:r>
            <a:r>
              <a:rPr sz="300" b="1" dirty="0">
                <a:latin typeface="Arial"/>
                <a:cs typeface="Arial"/>
              </a:rPr>
              <a:t>[15]</a:t>
            </a:r>
            <a:r>
              <a:rPr sz="300" b="1" spc="40" dirty="0">
                <a:latin typeface="Arial"/>
                <a:cs typeface="Arial"/>
              </a:rPr>
              <a:t> </a:t>
            </a:r>
            <a:r>
              <a:rPr sz="300" dirty="0">
                <a:latin typeface="Arial"/>
                <a:cs typeface="Arial"/>
              </a:rPr>
              <a:t>Derycke</a:t>
            </a:r>
            <a:r>
              <a:rPr sz="300" spc="45" dirty="0">
                <a:latin typeface="Arial"/>
                <a:cs typeface="Arial"/>
              </a:rPr>
              <a:t> </a:t>
            </a:r>
            <a:r>
              <a:rPr sz="300" dirty="0">
                <a:latin typeface="Arial"/>
                <a:cs typeface="Arial"/>
              </a:rPr>
              <a:t>MS,</a:t>
            </a:r>
            <a:r>
              <a:rPr sz="300" spc="40" dirty="0">
                <a:latin typeface="Arial"/>
                <a:cs typeface="Arial"/>
              </a:rPr>
              <a:t> </a:t>
            </a:r>
            <a:r>
              <a:rPr sz="300" dirty="0">
                <a:latin typeface="Arial"/>
                <a:cs typeface="Arial"/>
              </a:rPr>
              <a:t>Pambuccian</a:t>
            </a:r>
            <a:r>
              <a:rPr sz="300" spc="40" dirty="0">
                <a:latin typeface="Arial"/>
                <a:cs typeface="Arial"/>
              </a:rPr>
              <a:t> </a:t>
            </a:r>
            <a:r>
              <a:rPr sz="300" dirty="0">
                <a:latin typeface="Arial"/>
                <a:cs typeface="Arial"/>
              </a:rPr>
              <a:t>SE,</a:t>
            </a:r>
            <a:r>
              <a:rPr sz="300" spc="40" dirty="0">
                <a:latin typeface="Arial"/>
                <a:cs typeface="Arial"/>
              </a:rPr>
              <a:t> </a:t>
            </a:r>
            <a:r>
              <a:rPr sz="300" dirty="0">
                <a:latin typeface="Arial"/>
                <a:cs typeface="Arial"/>
              </a:rPr>
              <a:t>Gilks</a:t>
            </a:r>
            <a:r>
              <a:rPr sz="300" spc="40" dirty="0">
                <a:latin typeface="Arial"/>
                <a:cs typeface="Arial"/>
              </a:rPr>
              <a:t> </a:t>
            </a:r>
            <a:r>
              <a:rPr sz="300" dirty="0">
                <a:latin typeface="Arial"/>
                <a:cs typeface="Arial"/>
              </a:rPr>
              <a:t>CB,</a:t>
            </a:r>
            <a:r>
              <a:rPr sz="300" spc="40" dirty="0">
                <a:latin typeface="Arial"/>
                <a:cs typeface="Arial"/>
              </a:rPr>
              <a:t> </a:t>
            </a:r>
            <a:r>
              <a:rPr sz="300" dirty="0">
                <a:latin typeface="Arial"/>
                <a:cs typeface="Arial"/>
              </a:rPr>
              <a:t>Kalloger</a:t>
            </a:r>
            <a:r>
              <a:rPr sz="300" spc="40" dirty="0">
                <a:latin typeface="Arial"/>
                <a:cs typeface="Arial"/>
              </a:rPr>
              <a:t> </a:t>
            </a:r>
            <a:r>
              <a:rPr sz="300" dirty="0">
                <a:latin typeface="Arial"/>
                <a:cs typeface="Arial"/>
              </a:rPr>
              <a:t>SE,</a:t>
            </a:r>
            <a:r>
              <a:rPr sz="300" spc="40" dirty="0">
                <a:latin typeface="Arial"/>
                <a:cs typeface="Arial"/>
              </a:rPr>
              <a:t> </a:t>
            </a:r>
            <a:r>
              <a:rPr sz="300" dirty="0">
                <a:latin typeface="Arial"/>
                <a:cs typeface="Arial"/>
              </a:rPr>
              <a:t>Ghidouche</a:t>
            </a:r>
            <a:r>
              <a:rPr sz="300" spc="25"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Lopez</a:t>
            </a:r>
            <a:r>
              <a:rPr sz="300" spc="40" dirty="0">
                <a:latin typeface="Arial"/>
                <a:cs typeface="Arial"/>
              </a:rPr>
              <a:t> </a:t>
            </a:r>
            <a:r>
              <a:rPr sz="300" dirty="0">
                <a:latin typeface="Arial"/>
                <a:cs typeface="Arial"/>
              </a:rPr>
              <a:t>M,</a:t>
            </a:r>
            <a:r>
              <a:rPr sz="300" spc="40" dirty="0">
                <a:latin typeface="Arial"/>
                <a:cs typeface="Arial"/>
              </a:rPr>
              <a:t> </a:t>
            </a:r>
            <a:r>
              <a:rPr sz="300" dirty="0">
                <a:latin typeface="Arial"/>
                <a:cs typeface="Arial"/>
              </a:rPr>
              <a:t>Bliss</a:t>
            </a:r>
            <a:r>
              <a:rPr sz="300" spc="40" dirty="0">
                <a:latin typeface="Arial"/>
                <a:cs typeface="Arial"/>
              </a:rPr>
              <a:t> </a:t>
            </a:r>
            <a:r>
              <a:rPr sz="300" dirty="0">
                <a:latin typeface="Arial"/>
                <a:cs typeface="Arial"/>
              </a:rPr>
              <a:t>RL,</a:t>
            </a:r>
            <a:r>
              <a:rPr sz="300" spc="40" dirty="0">
                <a:latin typeface="Arial"/>
                <a:cs typeface="Arial"/>
              </a:rPr>
              <a:t> </a:t>
            </a:r>
            <a:r>
              <a:rPr sz="300" dirty="0">
                <a:latin typeface="Arial"/>
                <a:cs typeface="Arial"/>
              </a:rPr>
              <a:t>Geller</a:t>
            </a:r>
            <a:r>
              <a:rPr sz="300" spc="40" dirty="0">
                <a:latin typeface="Arial"/>
                <a:cs typeface="Arial"/>
              </a:rPr>
              <a:t> </a:t>
            </a:r>
            <a:r>
              <a:rPr sz="300" dirty="0">
                <a:latin typeface="Arial"/>
                <a:cs typeface="Arial"/>
              </a:rPr>
              <a:t>MA,</a:t>
            </a:r>
            <a:r>
              <a:rPr sz="300" spc="25" dirty="0">
                <a:latin typeface="Arial"/>
                <a:cs typeface="Arial"/>
              </a:rPr>
              <a:t> </a:t>
            </a:r>
            <a:r>
              <a:rPr sz="300" dirty="0">
                <a:latin typeface="Arial"/>
                <a:cs typeface="Arial"/>
              </a:rPr>
              <a:t>Argenta</a:t>
            </a:r>
            <a:r>
              <a:rPr sz="300" spc="40" dirty="0">
                <a:latin typeface="Arial"/>
                <a:cs typeface="Arial"/>
              </a:rPr>
              <a:t> </a:t>
            </a:r>
            <a:r>
              <a:rPr sz="300" spc="-25" dirty="0">
                <a:latin typeface="Arial"/>
                <a:cs typeface="Arial"/>
              </a:rPr>
              <a:t>PA,</a:t>
            </a:r>
            <a:r>
              <a:rPr sz="300" spc="500" dirty="0">
                <a:latin typeface="Arial"/>
                <a:cs typeface="Arial"/>
              </a:rPr>
              <a:t> </a:t>
            </a:r>
            <a:r>
              <a:rPr sz="300" dirty="0">
                <a:latin typeface="Arial"/>
                <a:cs typeface="Arial"/>
              </a:rPr>
              <a:t>Harrington</a:t>
            </a:r>
            <a:r>
              <a:rPr sz="300" spc="25" dirty="0">
                <a:latin typeface="Arial"/>
                <a:cs typeface="Arial"/>
              </a:rPr>
              <a:t> </a:t>
            </a:r>
            <a:r>
              <a:rPr sz="300" dirty="0">
                <a:latin typeface="Arial"/>
                <a:cs typeface="Arial"/>
              </a:rPr>
              <a:t>KM,</a:t>
            </a:r>
            <a:r>
              <a:rPr sz="300" spc="30" dirty="0">
                <a:latin typeface="Arial"/>
                <a:cs typeface="Arial"/>
              </a:rPr>
              <a:t> </a:t>
            </a:r>
            <a:r>
              <a:rPr sz="300" dirty="0">
                <a:latin typeface="Arial"/>
                <a:cs typeface="Arial"/>
              </a:rPr>
              <a:t>Skubitz</a:t>
            </a:r>
            <a:r>
              <a:rPr sz="300" spc="10" dirty="0">
                <a:latin typeface="Arial"/>
                <a:cs typeface="Arial"/>
              </a:rPr>
              <a:t> </a:t>
            </a:r>
            <a:r>
              <a:rPr sz="300" spc="-10" dirty="0">
                <a:latin typeface="Arial"/>
                <a:cs typeface="Arial"/>
              </a:rPr>
              <a:t>AP.</a:t>
            </a:r>
            <a:r>
              <a:rPr sz="300" spc="25" dirty="0">
                <a:latin typeface="Arial"/>
                <a:cs typeface="Arial"/>
              </a:rPr>
              <a:t> </a:t>
            </a:r>
            <a:r>
              <a:rPr sz="300" dirty="0">
                <a:latin typeface="Arial"/>
                <a:cs typeface="Arial"/>
              </a:rPr>
              <a:t>Nectin</a:t>
            </a:r>
            <a:r>
              <a:rPr sz="300" spc="30" dirty="0">
                <a:latin typeface="Arial"/>
                <a:cs typeface="Arial"/>
              </a:rPr>
              <a:t> </a:t>
            </a:r>
            <a:r>
              <a:rPr sz="300" dirty="0">
                <a:latin typeface="Arial"/>
                <a:cs typeface="Arial"/>
              </a:rPr>
              <a:t>4</a:t>
            </a:r>
            <a:r>
              <a:rPr sz="300" spc="25" dirty="0">
                <a:latin typeface="Arial"/>
                <a:cs typeface="Arial"/>
              </a:rPr>
              <a:t> </a:t>
            </a:r>
            <a:r>
              <a:rPr sz="300" dirty="0">
                <a:latin typeface="Arial"/>
                <a:cs typeface="Arial"/>
              </a:rPr>
              <a:t>overexpression</a:t>
            </a:r>
            <a:r>
              <a:rPr sz="300" spc="30" dirty="0">
                <a:latin typeface="Arial"/>
                <a:cs typeface="Arial"/>
              </a:rPr>
              <a:t> </a:t>
            </a:r>
            <a:r>
              <a:rPr sz="300" dirty="0">
                <a:latin typeface="Arial"/>
                <a:cs typeface="Arial"/>
              </a:rPr>
              <a:t>in</a:t>
            </a:r>
            <a:r>
              <a:rPr sz="300" spc="25" dirty="0">
                <a:latin typeface="Arial"/>
                <a:cs typeface="Arial"/>
              </a:rPr>
              <a:t> </a:t>
            </a:r>
            <a:r>
              <a:rPr sz="300" dirty="0">
                <a:latin typeface="Arial"/>
                <a:cs typeface="Arial"/>
              </a:rPr>
              <a:t>ovarian</a:t>
            </a:r>
            <a:r>
              <a:rPr sz="300" spc="30" dirty="0">
                <a:latin typeface="Arial"/>
                <a:cs typeface="Arial"/>
              </a:rPr>
              <a:t> </a:t>
            </a:r>
            <a:r>
              <a:rPr sz="300" dirty="0">
                <a:latin typeface="Arial"/>
                <a:cs typeface="Arial"/>
              </a:rPr>
              <a:t>cancer</a:t>
            </a:r>
            <a:r>
              <a:rPr sz="300" spc="25" dirty="0">
                <a:latin typeface="Arial"/>
                <a:cs typeface="Arial"/>
              </a:rPr>
              <a:t> </a:t>
            </a:r>
            <a:r>
              <a:rPr sz="300" dirty="0">
                <a:latin typeface="Arial"/>
                <a:cs typeface="Arial"/>
              </a:rPr>
              <a:t>tissues</a:t>
            </a:r>
            <a:r>
              <a:rPr sz="300" spc="30" dirty="0">
                <a:latin typeface="Arial"/>
                <a:cs typeface="Arial"/>
              </a:rPr>
              <a:t> </a:t>
            </a:r>
            <a:r>
              <a:rPr sz="300" dirty="0">
                <a:latin typeface="Arial"/>
                <a:cs typeface="Arial"/>
              </a:rPr>
              <a:t>and</a:t>
            </a:r>
            <a:r>
              <a:rPr sz="300" spc="30" dirty="0">
                <a:latin typeface="Arial"/>
                <a:cs typeface="Arial"/>
              </a:rPr>
              <a:t> </a:t>
            </a:r>
            <a:r>
              <a:rPr sz="300" dirty="0">
                <a:latin typeface="Arial"/>
                <a:cs typeface="Arial"/>
              </a:rPr>
              <a:t>serum:</a:t>
            </a:r>
            <a:r>
              <a:rPr sz="300" spc="25" dirty="0">
                <a:latin typeface="Arial"/>
                <a:cs typeface="Arial"/>
              </a:rPr>
              <a:t> </a:t>
            </a:r>
            <a:r>
              <a:rPr sz="300" dirty="0">
                <a:latin typeface="Arial"/>
                <a:cs typeface="Arial"/>
              </a:rPr>
              <a:t>potential</a:t>
            </a:r>
            <a:r>
              <a:rPr sz="300" spc="30" dirty="0">
                <a:latin typeface="Arial"/>
                <a:cs typeface="Arial"/>
              </a:rPr>
              <a:t> </a:t>
            </a:r>
            <a:r>
              <a:rPr sz="300" dirty="0">
                <a:latin typeface="Arial"/>
                <a:cs typeface="Arial"/>
              </a:rPr>
              <a:t>role</a:t>
            </a:r>
            <a:r>
              <a:rPr sz="300" spc="25" dirty="0">
                <a:latin typeface="Arial"/>
                <a:cs typeface="Arial"/>
              </a:rPr>
              <a:t> </a:t>
            </a:r>
            <a:r>
              <a:rPr sz="300" dirty="0">
                <a:latin typeface="Arial"/>
                <a:cs typeface="Arial"/>
              </a:rPr>
              <a:t>as</a:t>
            </a:r>
            <a:r>
              <a:rPr sz="300" spc="30"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serum</a:t>
            </a:r>
            <a:r>
              <a:rPr sz="300" spc="30" dirty="0">
                <a:latin typeface="Arial"/>
                <a:cs typeface="Arial"/>
              </a:rPr>
              <a:t> </a:t>
            </a:r>
            <a:r>
              <a:rPr sz="300" dirty="0">
                <a:latin typeface="Arial"/>
                <a:cs typeface="Arial"/>
              </a:rPr>
              <a:t>biomarker.</a:t>
            </a:r>
            <a:r>
              <a:rPr sz="300" spc="10" dirty="0">
                <a:latin typeface="Arial"/>
                <a:cs typeface="Arial"/>
              </a:rPr>
              <a:t> </a:t>
            </a:r>
            <a:r>
              <a:rPr sz="300" dirty="0">
                <a:latin typeface="Arial"/>
                <a:cs typeface="Arial"/>
              </a:rPr>
              <a:t>Am</a:t>
            </a:r>
            <a:r>
              <a:rPr sz="300" spc="25" dirty="0">
                <a:latin typeface="Arial"/>
                <a:cs typeface="Arial"/>
              </a:rPr>
              <a:t> </a:t>
            </a:r>
            <a:r>
              <a:rPr sz="300" dirty="0">
                <a:latin typeface="Arial"/>
                <a:cs typeface="Arial"/>
              </a:rPr>
              <a:t>J</a:t>
            </a:r>
            <a:r>
              <a:rPr sz="300" spc="30" dirty="0">
                <a:latin typeface="Arial"/>
                <a:cs typeface="Arial"/>
              </a:rPr>
              <a:t> </a:t>
            </a:r>
            <a:r>
              <a:rPr sz="300" dirty="0">
                <a:latin typeface="Arial"/>
                <a:cs typeface="Arial"/>
              </a:rPr>
              <a:t>Clin</a:t>
            </a:r>
            <a:r>
              <a:rPr sz="300" spc="25" dirty="0">
                <a:latin typeface="Arial"/>
                <a:cs typeface="Arial"/>
              </a:rPr>
              <a:t> </a:t>
            </a:r>
            <a:r>
              <a:rPr sz="300" dirty="0">
                <a:latin typeface="Arial"/>
                <a:cs typeface="Arial"/>
              </a:rPr>
              <a:t>Pathol;134:835-45.</a:t>
            </a:r>
            <a:r>
              <a:rPr sz="300" spc="30" dirty="0">
                <a:latin typeface="Arial"/>
                <a:cs typeface="Arial"/>
              </a:rPr>
              <a:t> </a:t>
            </a:r>
            <a:r>
              <a:rPr sz="300" b="1" dirty="0">
                <a:latin typeface="Arial"/>
                <a:cs typeface="Arial"/>
              </a:rPr>
              <a:t>[16]</a:t>
            </a:r>
            <a:r>
              <a:rPr sz="300" b="1" spc="30" dirty="0">
                <a:latin typeface="Arial"/>
                <a:cs typeface="Arial"/>
              </a:rPr>
              <a:t> </a:t>
            </a:r>
            <a:r>
              <a:rPr sz="300" dirty="0">
                <a:latin typeface="Arial"/>
                <a:cs typeface="Arial"/>
              </a:rPr>
              <a:t>Pavlova</a:t>
            </a:r>
            <a:r>
              <a:rPr sz="300" spc="25" dirty="0">
                <a:latin typeface="Arial"/>
                <a:cs typeface="Arial"/>
              </a:rPr>
              <a:t> </a:t>
            </a:r>
            <a:r>
              <a:rPr sz="300" dirty="0">
                <a:latin typeface="Arial"/>
                <a:cs typeface="Arial"/>
              </a:rPr>
              <a:t>NN,</a:t>
            </a:r>
            <a:r>
              <a:rPr sz="300" spc="30" dirty="0">
                <a:latin typeface="Arial"/>
                <a:cs typeface="Arial"/>
              </a:rPr>
              <a:t> </a:t>
            </a:r>
            <a:r>
              <a:rPr sz="300" dirty="0">
                <a:latin typeface="Arial"/>
                <a:cs typeface="Arial"/>
              </a:rPr>
              <a:t>Pallasch</a:t>
            </a:r>
            <a:r>
              <a:rPr sz="300" spc="25" dirty="0">
                <a:latin typeface="Arial"/>
                <a:cs typeface="Arial"/>
              </a:rPr>
              <a:t> </a:t>
            </a:r>
            <a:r>
              <a:rPr sz="300" dirty="0">
                <a:latin typeface="Arial"/>
                <a:cs typeface="Arial"/>
              </a:rPr>
              <a:t>C,</a:t>
            </a:r>
            <a:r>
              <a:rPr sz="300" spc="30" dirty="0">
                <a:latin typeface="Arial"/>
                <a:cs typeface="Arial"/>
              </a:rPr>
              <a:t> </a:t>
            </a:r>
            <a:r>
              <a:rPr sz="300" dirty="0">
                <a:latin typeface="Arial"/>
                <a:cs typeface="Arial"/>
              </a:rPr>
              <a:t>Elia</a:t>
            </a:r>
            <a:r>
              <a:rPr sz="300" spc="10" dirty="0">
                <a:latin typeface="Arial"/>
                <a:cs typeface="Arial"/>
              </a:rPr>
              <a:t> </a:t>
            </a:r>
            <a:r>
              <a:rPr sz="300" dirty="0">
                <a:latin typeface="Arial"/>
                <a:cs typeface="Arial"/>
              </a:rPr>
              <a:t>AE,</a:t>
            </a:r>
            <a:r>
              <a:rPr sz="300" spc="25" dirty="0">
                <a:latin typeface="Arial"/>
                <a:cs typeface="Arial"/>
              </a:rPr>
              <a:t> </a:t>
            </a:r>
            <a:r>
              <a:rPr sz="300" dirty="0">
                <a:latin typeface="Arial"/>
                <a:cs typeface="Arial"/>
              </a:rPr>
              <a:t>Braun</a:t>
            </a:r>
            <a:r>
              <a:rPr sz="300" spc="30" dirty="0">
                <a:latin typeface="Arial"/>
                <a:cs typeface="Arial"/>
              </a:rPr>
              <a:t> </a:t>
            </a:r>
            <a:r>
              <a:rPr sz="300" dirty="0">
                <a:latin typeface="Arial"/>
                <a:cs typeface="Arial"/>
              </a:rPr>
              <a:t>CJ,</a:t>
            </a:r>
            <a:r>
              <a:rPr sz="300" spc="25" dirty="0">
                <a:latin typeface="Arial"/>
                <a:cs typeface="Arial"/>
              </a:rPr>
              <a:t> </a:t>
            </a:r>
            <a:r>
              <a:rPr sz="300" dirty="0">
                <a:latin typeface="Arial"/>
                <a:cs typeface="Arial"/>
              </a:rPr>
              <a:t>Westbrook</a:t>
            </a:r>
            <a:r>
              <a:rPr sz="300" spc="25" dirty="0">
                <a:latin typeface="Arial"/>
                <a:cs typeface="Arial"/>
              </a:rPr>
              <a:t> </a:t>
            </a:r>
            <a:r>
              <a:rPr sz="300" spc="-10" dirty="0">
                <a:latin typeface="Arial"/>
                <a:cs typeface="Arial"/>
              </a:rPr>
              <a:t>TF,</a:t>
            </a:r>
            <a:r>
              <a:rPr sz="300" spc="25" dirty="0">
                <a:latin typeface="Arial"/>
                <a:cs typeface="Arial"/>
              </a:rPr>
              <a:t> </a:t>
            </a:r>
            <a:r>
              <a:rPr sz="300" dirty="0">
                <a:latin typeface="Arial"/>
                <a:cs typeface="Arial"/>
              </a:rPr>
              <a:t>Hemann</a:t>
            </a:r>
            <a:r>
              <a:rPr sz="300" spc="30"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Elledge</a:t>
            </a:r>
            <a:r>
              <a:rPr sz="300" spc="30" dirty="0">
                <a:latin typeface="Arial"/>
                <a:cs typeface="Arial"/>
              </a:rPr>
              <a:t> </a:t>
            </a:r>
            <a:r>
              <a:rPr sz="300" dirty="0">
                <a:latin typeface="Arial"/>
                <a:cs typeface="Arial"/>
              </a:rPr>
              <a:t>SJ.</a:t>
            </a:r>
            <a:r>
              <a:rPr sz="300" spc="25" dirty="0">
                <a:latin typeface="Arial"/>
                <a:cs typeface="Arial"/>
              </a:rPr>
              <a:t> </a:t>
            </a:r>
            <a:r>
              <a:rPr sz="300" dirty="0">
                <a:latin typeface="Arial"/>
                <a:cs typeface="Arial"/>
              </a:rPr>
              <a:t>“A</a:t>
            </a:r>
            <a:r>
              <a:rPr sz="300" spc="10" dirty="0">
                <a:latin typeface="Arial"/>
                <a:cs typeface="Arial"/>
              </a:rPr>
              <a:t> </a:t>
            </a:r>
            <a:r>
              <a:rPr sz="300" dirty="0">
                <a:latin typeface="Arial"/>
                <a:cs typeface="Arial"/>
              </a:rPr>
              <a:t>role</a:t>
            </a:r>
            <a:r>
              <a:rPr sz="300" spc="30" dirty="0">
                <a:latin typeface="Arial"/>
                <a:cs typeface="Arial"/>
              </a:rPr>
              <a:t> </a:t>
            </a:r>
            <a:r>
              <a:rPr sz="300" dirty="0">
                <a:latin typeface="Arial"/>
                <a:cs typeface="Arial"/>
              </a:rPr>
              <a:t>for</a:t>
            </a:r>
            <a:r>
              <a:rPr sz="300" spc="30" dirty="0">
                <a:latin typeface="Arial"/>
                <a:cs typeface="Arial"/>
              </a:rPr>
              <a:t> </a:t>
            </a:r>
            <a:r>
              <a:rPr sz="300" dirty="0">
                <a:latin typeface="Arial"/>
                <a:cs typeface="Arial"/>
              </a:rPr>
              <a:t>PVRL4-driven</a:t>
            </a:r>
            <a:r>
              <a:rPr sz="300" spc="25" dirty="0">
                <a:latin typeface="Arial"/>
                <a:cs typeface="Arial"/>
              </a:rPr>
              <a:t> </a:t>
            </a:r>
            <a:r>
              <a:rPr sz="300" dirty="0">
                <a:latin typeface="Arial"/>
                <a:cs typeface="Arial"/>
              </a:rPr>
              <a:t>cell-cell</a:t>
            </a:r>
            <a:r>
              <a:rPr sz="300" spc="30" dirty="0">
                <a:latin typeface="Arial"/>
                <a:cs typeface="Arial"/>
              </a:rPr>
              <a:t> </a:t>
            </a:r>
            <a:r>
              <a:rPr sz="300" dirty="0">
                <a:latin typeface="Arial"/>
                <a:cs typeface="Arial"/>
              </a:rPr>
              <a:t>interactions</a:t>
            </a:r>
            <a:r>
              <a:rPr sz="300" spc="25" dirty="0">
                <a:latin typeface="Arial"/>
                <a:cs typeface="Arial"/>
              </a:rPr>
              <a:t> </a:t>
            </a:r>
            <a:r>
              <a:rPr sz="300" dirty="0">
                <a:latin typeface="Arial"/>
                <a:cs typeface="Arial"/>
              </a:rPr>
              <a:t>in</a:t>
            </a:r>
            <a:r>
              <a:rPr sz="300" spc="30" dirty="0">
                <a:latin typeface="Arial"/>
                <a:cs typeface="Arial"/>
              </a:rPr>
              <a:t> </a:t>
            </a:r>
            <a:r>
              <a:rPr sz="300" dirty="0">
                <a:latin typeface="Arial"/>
                <a:cs typeface="Arial"/>
              </a:rPr>
              <a:t>tumorigenesis.”</a:t>
            </a:r>
            <a:r>
              <a:rPr sz="300" spc="25" dirty="0">
                <a:latin typeface="Arial"/>
                <a:cs typeface="Arial"/>
              </a:rPr>
              <a:t> </a:t>
            </a:r>
            <a:r>
              <a:rPr sz="300" dirty="0">
                <a:solidFill>
                  <a:srgbClr val="323332"/>
                </a:solidFill>
                <a:latin typeface="Arial"/>
                <a:cs typeface="Arial"/>
              </a:rPr>
              <a:t>Elife</a:t>
            </a:r>
            <a:r>
              <a:rPr sz="300" spc="30" dirty="0">
                <a:solidFill>
                  <a:srgbClr val="323332"/>
                </a:solidFill>
                <a:latin typeface="Arial"/>
                <a:cs typeface="Arial"/>
              </a:rPr>
              <a:t> </a:t>
            </a:r>
            <a:r>
              <a:rPr sz="300" dirty="0">
                <a:latin typeface="Arial"/>
                <a:cs typeface="Arial"/>
              </a:rPr>
              <a:t>2013</a:t>
            </a:r>
            <a:r>
              <a:rPr sz="300" spc="10" dirty="0">
                <a:latin typeface="Arial"/>
                <a:cs typeface="Arial"/>
              </a:rPr>
              <a:t> </a:t>
            </a:r>
            <a:r>
              <a:rPr sz="300" spc="-25" dirty="0">
                <a:latin typeface="Arial"/>
                <a:cs typeface="Arial"/>
              </a:rPr>
              <a:t>Apr</a:t>
            </a:r>
            <a:r>
              <a:rPr sz="300" spc="500" dirty="0">
                <a:latin typeface="Arial"/>
                <a:cs typeface="Arial"/>
              </a:rPr>
              <a:t> </a:t>
            </a:r>
            <a:r>
              <a:rPr sz="300" spc="-10" dirty="0">
                <a:latin typeface="Arial"/>
                <a:cs typeface="Arial"/>
              </a:rPr>
              <a:t>30;2:e00358.</a:t>
            </a:r>
            <a:endParaRPr sz="300">
              <a:latin typeface="Arial"/>
              <a:cs typeface="Arial"/>
            </a:endParaRPr>
          </a:p>
          <a:p>
            <a:pPr marR="27940" algn="r">
              <a:lnSpc>
                <a:spcPts val="615"/>
              </a:lnSpc>
            </a:pPr>
            <a:r>
              <a:rPr sz="600" b="1" i="1" dirty="0">
                <a:latin typeface="Times New Roman"/>
                <a:cs typeface="Times New Roman"/>
              </a:rPr>
              <a:t>E-mail</a:t>
            </a:r>
            <a:r>
              <a:rPr sz="600" b="1" i="1" spc="20" dirty="0">
                <a:latin typeface="Times New Roman"/>
                <a:cs typeface="Times New Roman"/>
              </a:rPr>
              <a:t> </a:t>
            </a:r>
            <a:r>
              <a:rPr sz="450" i="1" dirty="0">
                <a:latin typeface="Times New Roman"/>
                <a:cs typeface="Times New Roman"/>
              </a:rPr>
              <a:t>:</a:t>
            </a:r>
            <a:r>
              <a:rPr sz="450" i="1" spc="20" dirty="0">
                <a:latin typeface="Times New Roman"/>
                <a:cs typeface="Times New Roman"/>
              </a:rPr>
              <a:t> </a:t>
            </a:r>
            <a:r>
              <a:rPr sz="600" i="1" spc="-10" dirty="0">
                <a:latin typeface="Times New Roman"/>
                <a:cs typeface="Times New Roman"/>
                <a:hlinkClick r:id="rId72"/>
              </a:rPr>
              <a:t>cancerbioengineering@gmail.com</a:t>
            </a:r>
            <a:endParaRPr sz="600">
              <a:latin typeface="Times New Roman"/>
              <a:cs typeface="Times New Roman"/>
            </a:endParaRPr>
          </a:p>
        </p:txBody>
      </p:sp>
      <p:pic>
        <p:nvPicPr>
          <p:cNvPr id="797" name="Picture 2"/>
          <p:cNvPicPr>
            <a:picLocks noChangeAspect="1" noChangeArrowheads="1"/>
          </p:cNvPicPr>
          <p:nvPr/>
        </p:nvPicPr>
        <p:blipFill>
          <a:blip r:embed="rId73"/>
          <a:srcRect/>
          <a:stretch>
            <a:fillRect/>
          </a:stretch>
        </p:blipFill>
        <p:spPr bwMode="auto">
          <a:xfrm>
            <a:off x="2692400" y="1676400"/>
            <a:ext cx="5864136" cy="8077200"/>
          </a:xfrm>
          <a:prstGeom prst="rect">
            <a:avLst/>
          </a:prstGeom>
          <a:noFill/>
          <a:ln w="9525">
            <a:noFill/>
            <a:miter lim="800000"/>
            <a:headEnd/>
            <a:tailEnd/>
          </a:ln>
          <a:effectLst/>
        </p:spPr>
      </p:pic>
      <p:grpSp>
        <p:nvGrpSpPr>
          <p:cNvPr id="788" name="object 788"/>
          <p:cNvGrpSpPr/>
          <p:nvPr/>
        </p:nvGrpSpPr>
        <p:grpSpPr>
          <a:xfrm>
            <a:off x="3454401" y="3657600"/>
            <a:ext cx="5673416" cy="786955"/>
            <a:chOff x="7548571" y="3069780"/>
            <a:chExt cx="1579245" cy="1374775"/>
          </a:xfrm>
        </p:grpSpPr>
        <p:sp>
          <p:nvSpPr>
            <p:cNvPr id="789" name="object 789"/>
            <p:cNvSpPr/>
            <p:nvPr/>
          </p:nvSpPr>
          <p:spPr>
            <a:xfrm>
              <a:off x="7690465" y="3193050"/>
              <a:ext cx="1411605" cy="1226185"/>
            </a:xfrm>
            <a:custGeom>
              <a:avLst/>
              <a:gdLst/>
              <a:ahLst/>
              <a:cxnLst/>
              <a:rect l="l" t="t" r="r" b="b"/>
              <a:pathLst>
                <a:path w="1411604" h="1226185">
                  <a:moveTo>
                    <a:pt x="1411363" y="1226106"/>
                  </a:moveTo>
                  <a:lnTo>
                    <a:pt x="19174" y="16657"/>
                  </a:lnTo>
                  <a:lnTo>
                    <a:pt x="0" y="0"/>
                  </a:lnTo>
                </a:path>
              </a:pathLst>
            </a:custGeom>
            <a:ln w="50799">
              <a:solidFill>
                <a:srgbClr val="C82506"/>
              </a:solidFill>
            </a:ln>
          </p:spPr>
          <p:txBody>
            <a:bodyPr wrap="square" lIns="0" tIns="0" rIns="0" bIns="0" rtlCol="0"/>
            <a:lstStyle/>
            <a:p>
              <a:endParaRPr/>
            </a:p>
          </p:txBody>
        </p:sp>
        <p:sp>
          <p:nvSpPr>
            <p:cNvPr id="790" name="object 790"/>
            <p:cNvSpPr/>
            <p:nvPr/>
          </p:nvSpPr>
          <p:spPr>
            <a:xfrm>
              <a:off x="7548571" y="3069780"/>
              <a:ext cx="231140" cy="220979"/>
            </a:xfrm>
            <a:custGeom>
              <a:avLst/>
              <a:gdLst/>
              <a:ahLst/>
              <a:cxnLst/>
              <a:rect l="l" t="t" r="r" b="b"/>
              <a:pathLst>
                <a:path w="231140" h="220979">
                  <a:moveTo>
                    <a:pt x="0" y="0"/>
                  </a:moveTo>
                  <a:lnTo>
                    <a:pt x="91105" y="220461"/>
                  </a:lnTo>
                  <a:lnTo>
                    <a:pt x="231032" y="59392"/>
                  </a:lnTo>
                  <a:lnTo>
                    <a:pt x="0" y="0"/>
                  </a:lnTo>
                  <a:close/>
                </a:path>
              </a:pathLst>
            </a:custGeom>
            <a:solidFill>
              <a:srgbClr val="C82506"/>
            </a:solidFill>
          </p:spPr>
          <p:txBody>
            <a:bodyPr wrap="square" lIns="0" tIns="0" rIns="0" bIns="0" rtlCol="0"/>
            <a:lstStyle/>
            <a:p>
              <a:endParaRPr/>
            </a:p>
          </p:txBody>
        </p:sp>
      </p:grpSp>
      <p:sp>
        <p:nvSpPr>
          <p:cNvPr id="795" name="object 795"/>
          <p:cNvSpPr txBox="1"/>
          <p:nvPr/>
        </p:nvSpPr>
        <p:spPr>
          <a:xfrm>
            <a:off x="50432" y="5333999"/>
            <a:ext cx="2770505" cy="2074927"/>
          </a:xfrm>
          <a:prstGeom prst="rect">
            <a:avLst/>
          </a:prstGeom>
        </p:spPr>
        <p:txBody>
          <a:bodyPr vert="horz" wrap="square" lIns="0" tIns="12700" rIns="0" bIns="0" rtlCol="0">
            <a:spAutoFit/>
          </a:bodyPr>
          <a:lstStyle/>
          <a:p>
            <a:pPr algn="ctr">
              <a:lnSpc>
                <a:spcPct val="100000"/>
              </a:lnSpc>
              <a:spcBef>
                <a:spcPts val="100"/>
              </a:spcBef>
            </a:pPr>
            <a:r>
              <a:rPr sz="2500" i="1" dirty="0">
                <a:latin typeface="Cambria"/>
                <a:cs typeface="Cambria"/>
              </a:rPr>
              <a:t>Matériel </a:t>
            </a:r>
            <a:r>
              <a:rPr sz="2500" i="1" spc="475" dirty="0">
                <a:latin typeface="Cambria"/>
                <a:cs typeface="Cambria"/>
              </a:rPr>
              <a:t>&amp;</a:t>
            </a:r>
            <a:r>
              <a:rPr sz="2500" i="1" spc="5" dirty="0">
                <a:latin typeface="Cambria"/>
                <a:cs typeface="Cambria"/>
              </a:rPr>
              <a:t> </a:t>
            </a:r>
            <a:r>
              <a:rPr sz="2500" i="1" spc="-35" dirty="0">
                <a:latin typeface="Cambria"/>
                <a:cs typeface="Cambria"/>
              </a:rPr>
              <a:t>méthodes</a:t>
            </a:r>
            <a:endParaRPr sz="2500">
              <a:latin typeface="Cambria"/>
              <a:cs typeface="Cambria"/>
            </a:endParaRPr>
          </a:p>
          <a:p>
            <a:pPr marL="34290" marR="100330" algn="ctr">
              <a:lnSpc>
                <a:spcPct val="130200"/>
              </a:lnSpc>
              <a:spcBef>
                <a:spcPts val="605"/>
              </a:spcBef>
            </a:pPr>
            <a:r>
              <a:rPr sz="1600" spc="-75" dirty="0">
                <a:latin typeface="Calibri"/>
                <a:cs typeface="Calibri"/>
              </a:rPr>
              <a:t>Ensemble</a:t>
            </a:r>
            <a:r>
              <a:rPr sz="1600" spc="-20" dirty="0">
                <a:latin typeface="Calibri"/>
                <a:cs typeface="Calibri"/>
              </a:rPr>
              <a:t> des</a:t>
            </a:r>
            <a:r>
              <a:rPr sz="1600" spc="-60" dirty="0">
                <a:latin typeface="Calibri"/>
                <a:cs typeface="Calibri"/>
              </a:rPr>
              <a:t> </a:t>
            </a:r>
            <a:r>
              <a:rPr sz="1600" spc="-10" dirty="0">
                <a:latin typeface="Calibri"/>
                <a:cs typeface="Calibri"/>
              </a:rPr>
              <a:t>procédés </a:t>
            </a:r>
            <a:r>
              <a:rPr sz="1600" spc="-95" dirty="0">
                <a:latin typeface="Calibri"/>
                <a:cs typeface="Calibri"/>
              </a:rPr>
              <a:t>expérimentaux</a:t>
            </a:r>
            <a:r>
              <a:rPr sz="1600" dirty="0">
                <a:latin typeface="Calibri"/>
                <a:cs typeface="Calibri"/>
              </a:rPr>
              <a:t> </a:t>
            </a:r>
            <a:r>
              <a:rPr sz="1600" spc="-50" dirty="0">
                <a:latin typeface="Calibri"/>
                <a:cs typeface="Calibri"/>
              </a:rPr>
              <a:t>utilisés</a:t>
            </a:r>
            <a:r>
              <a:rPr sz="1600" spc="-40" dirty="0">
                <a:latin typeface="Calibri"/>
                <a:cs typeface="Calibri"/>
              </a:rPr>
              <a:t> </a:t>
            </a:r>
            <a:r>
              <a:rPr sz="1600" spc="-20" dirty="0">
                <a:latin typeface="Calibri"/>
                <a:cs typeface="Calibri"/>
              </a:rPr>
              <a:t>dans </a:t>
            </a:r>
            <a:r>
              <a:rPr sz="1600" spc="-95" dirty="0">
                <a:latin typeface="Calibri"/>
                <a:cs typeface="Calibri"/>
              </a:rPr>
              <a:t>l’étude </a:t>
            </a:r>
            <a:r>
              <a:rPr sz="1600" spc="-85" dirty="0">
                <a:latin typeface="Calibri"/>
                <a:cs typeface="Calibri"/>
              </a:rPr>
              <a:t>présentée.</a:t>
            </a:r>
            <a:r>
              <a:rPr sz="1600" spc="50" dirty="0">
                <a:latin typeface="Calibri"/>
                <a:cs typeface="Calibri"/>
              </a:rPr>
              <a:t> </a:t>
            </a:r>
            <a:r>
              <a:rPr sz="1600" spc="-125" dirty="0">
                <a:latin typeface="Calibri"/>
                <a:cs typeface="Calibri"/>
              </a:rPr>
              <a:t>énumérer</a:t>
            </a:r>
            <a:r>
              <a:rPr sz="1600" spc="50" dirty="0">
                <a:latin typeface="Calibri"/>
                <a:cs typeface="Calibri"/>
              </a:rPr>
              <a:t> </a:t>
            </a:r>
            <a:r>
              <a:rPr sz="1600" spc="-85" dirty="0">
                <a:latin typeface="Calibri"/>
                <a:cs typeface="Calibri"/>
              </a:rPr>
              <a:t>l’essentiel</a:t>
            </a:r>
            <a:r>
              <a:rPr sz="1600" spc="50" dirty="0">
                <a:latin typeface="Calibri"/>
                <a:cs typeface="Calibri"/>
              </a:rPr>
              <a:t> </a:t>
            </a:r>
            <a:r>
              <a:rPr sz="1600" spc="-25" dirty="0">
                <a:latin typeface="Calibri"/>
                <a:cs typeface="Calibri"/>
              </a:rPr>
              <a:t>des </a:t>
            </a:r>
            <a:r>
              <a:rPr sz="1600" spc="-65" dirty="0">
                <a:latin typeface="Calibri"/>
                <a:cs typeface="Calibri"/>
              </a:rPr>
              <a:t>procédés</a:t>
            </a:r>
            <a:r>
              <a:rPr sz="1600" dirty="0">
                <a:latin typeface="Calibri"/>
                <a:cs typeface="Calibri"/>
              </a:rPr>
              <a:t> sans</a:t>
            </a:r>
            <a:r>
              <a:rPr sz="1600" spc="5" dirty="0">
                <a:latin typeface="Calibri"/>
                <a:cs typeface="Calibri"/>
              </a:rPr>
              <a:t> </a:t>
            </a:r>
            <a:r>
              <a:rPr sz="1600" spc="-45" dirty="0">
                <a:latin typeface="Calibri"/>
                <a:cs typeface="Calibri"/>
              </a:rPr>
              <a:t>s’étaler</a:t>
            </a:r>
            <a:r>
              <a:rPr sz="1600" spc="5" dirty="0">
                <a:latin typeface="Calibri"/>
                <a:cs typeface="Calibri"/>
              </a:rPr>
              <a:t> </a:t>
            </a:r>
            <a:r>
              <a:rPr sz="1600" dirty="0">
                <a:latin typeface="Calibri"/>
                <a:cs typeface="Calibri"/>
              </a:rPr>
              <a:t>sur</a:t>
            </a:r>
            <a:r>
              <a:rPr sz="1600" spc="5" dirty="0">
                <a:latin typeface="Calibri"/>
                <a:cs typeface="Calibri"/>
              </a:rPr>
              <a:t> </a:t>
            </a:r>
            <a:r>
              <a:rPr sz="1600" spc="-25" dirty="0">
                <a:latin typeface="Calibri"/>
                <a:cs typeface="Calibri"/>
              </a:rPr>
              <a:t>les </a:t>
            </a:r>
            <a:r>
              <a:rPr sz="1600" spc="-10" dirty="0">
                <a:latin typeface="Calibri"/>
                <a:cs typeface="Calibri"/>
              </a:rPr>
              <a:t>détails</a:t>
            </a:r>
            <a:endParaRPr sz="1600">
              <a:latin typeface="Calibri"/>
              <a:cs typeface="Calibri"/>
            </a:endParaRPr>
          </a:p>
        </p:txBody>
      </p:sp>
      <p:cxnSp>
        <p:nvCxnSpPr>
          <p:cNvPr id="799" name="Connecteur droit avec flèche 798"/>
          <p:cNvCxnSpPr/>
          <p:nvPr/>
        </p:nvCxnSpPr>
        <p:spPr>
          <a:xfrm rot="16200000" flipH="1">
            <a:off x="1778000" y="6858000"/>
            <a:ext cx="2667000" cy="9906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800" name="Connecteur droit avec flèche 799"/>
          <p:cNvCxnSpPr/>
          <p:nvPr/>
        </p:nvCxnSpPr>
        <p:spPr>
          <a:xfrm flipV="1">
            <a:off x="2768600" y="4724400"/>
            <a:ext cx="2514600" cy="14478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3792034" y="1639432"/>
            <a:ext cx="3921125" cy="313690"/>
          </a:xfrm>
          <a:prstGeom prst="rect">
            <a:avLst/>
          </a:prstGeom>
        </p:spPr>
        <p:txBody>
          <a:bodyPr vert="horz" wrap="square" lIns="0" tIns="17145" rIns="0" bIns="0" rtlCol="0">
            <a:spAutoFit/>
          </a:bodyPr>
          <a:lstStyle/>
          <a:p>
            <a:pPr marL="12700">
              <a:lnSpc>
                <a:spcPct val="100000"/>
              </a:lnSpc>
              <a:spcBef>
                <a:spcPts val="135"/>
              </a:spcBef>
            </a:pPr>
            <a:r>
              <a:rPr sz="1850" b="1" dirty="0">
                <a:latin typeface="Arial"/>
                <a:cs typeface="Arial"/>
              </a:rPr>
              <a:t>Nectin-4</a:t>
            </a:r>
            <a:r>
              <a:rPr sz="1850" b="1" spc="-25" dirty="0">
                <a:latin typeface="Arial"/>
                <a:cs typeface="Arial"/>
              </a:rPr>
              <a:t> </a:t>
            </a:r>
            <a:r>
              <a:rPr sz="1850" b="1" dirty="0">
                <a:latin typeface="Arial"/>
                <a:cs typeface="Arial"/>
              </a:rPr>
              <a:t>effect</a:t>
            </a:r>
            <a:r>
              <a:rPr sz="1850" b="1" spc="-25" dirty="0">
                <a:latin typeface="Arial"/>
                <a:cs typeface="Arial"/>
              </a:rPr>
              <a:t> </a:t>
            </a:r>
            <a:r>
              <a:rPr sz="1850" b="1" dirty="0">
                <a:latin typeface="Arial"/>
                <a:cs typeface="Arial"/>
              </a:rPr>
              <a:t>in</a:t>
            </a:r>
            <a:r>
              <a:rPr sz="1850" b="1" spc="-20" dirty="0">
                <a:latin typeface="Arial"/>
                <a:cs typeface="Arial"/>
              </a:rPr>
              <a:t> </a:t>
            </a:r>
            <a:r>
              <a:rPr sz="1850" b="1" dirty="0">
                <a:latin typeface="Arial"/>
                <a:cs typeface="Arial"/>
              </a:rPr>
              <a:t>tumor</a:t>
            </a:r>
            <a:r>
              <a:rPr sz="1850" b="1" spc="-25" dirty="0">
                <a:latin typeface="Arial"/>
                <a:cs typeface="Arial"/>
              </a:rPr>
              <a:t> </a:t>
            </a:r>
            <a:r>
              <a:rPr sz="1850" b="1" spc="-10" dirty="0">
                <a:latin typeface="Arial"/>
                <a:cs typeface="Arial"/>
              </a:rPr>
              <a:t>phenotype</a:t>
            </a:r>
            <a:endParaRPr sz="1850">
              <a:latin typeface="Arial"/>
              <a:cs typeface="Arial"/>
            </a:endParaRPr>
          </a:p>
        </p:txBody>
      </p:sp>
      <p:sp>
        <p:nvSpPr>
          <p:cNvPr id="5" name="object 5"/>
          <p:cNvSpPr txBox="1"/>
          <p:nvPr/>
        </p:nvSpPr>
        <p:spPr>
          <a:xfrm>
            <a:off x="2927619" y="1942309"/>
            <a:ext cx="4425315" cy="537210"/>
          </a:xfrm>
          <a:prstGeom prst="rect">
            <a:avLst/>
          </a:prstGeom>
        </p:spPr>
        <p:txBody>
          <a:bodyPr vert="horz" wrap="square" lIns="0" tIns="15875" rIns="0" bIns="0" rtlCol="0">
            <a:spAutoFit/>
          </a:bodyPr>
          <a:lstStyle/>
          <a:p>
            <a:pPr marL="1236980">
              <a:lnSpc>
                <a:spcPct val="100000"/>
              </a:lnSpc>
              <a:spcBef>
                <a:spcPts val="125"/>
              </a:spcBef>
            </a:pPr>
            <a:r>
              <a:rPr sz="950" i="1" spc="-20" dirty="0">
                <a:latin typeface="Verdana"/>
                <a:cs typeface="Verdana"/>
              </a:rPr>
              <a:t>A.Ghidouche</a:t>
            </a:r>
            <a:r>
              <a:rPr sz="950" i="1" spc="-20" dirty="0">
                <a:latin typeface="Palatino Linotype"/>
                <a:cs typeface="Palatino Linotype"/>
              </a:rPr>
              <a:t>¹∙²</a:t>
            </a:r>
            <a:r>
              <a:rPr sz="950" i="1" spc="-20" dirty="0">
                <a:latin typeface="Verdana"/>
                <a:cs typeface="Verdana"/>
              </a:rPr>
              <a:t>,</a:t>
            </a:r>
            <a:r>
              <a:rPr sz="950" i="1" spc="-75" dirty="0">
                <a:latin typeface="Verdana"/>
                <a:cs typeface="Verdana"/>
              </a:rPr>
              <a:t> </a:t>
            </a:r>
            <a:r>
              <a:rPr sz="950" i="1" spc="-30" dirty="0">
                <a:latin typeface="Verdana"/>
                <a:cs typeface="Verdana"/>
              </a:rPr>
              <a:t>M.Lopez</a:t>
            </a:r>
            <a:r>
              <a:rPr sz="950" i="1" spc="-45" dirty="0">
                <a:latin typeface="Verdana"/>
                <a:cs typeface="Verdana"/>
              </a:rPr>
              <a:t> </a:t>
            </a:r>
            <a:r>
              <a:rPr sz="950" i="1" dirty="0">
                <a:latin typeface="Palatino Linotype"/>
                <a:cs typeface="Palatino Linotype"/>
              </a:rPr>
              <a:t>³∙</a:t>
            </a:r>
            <a:r>
              <a:rPr sz="950" dirty="0">
                <a:latin typeface="Trebuchet MS"/>
                <a:cs typeface="Trebuchet MS"/>
              </a:rPr>
              <a:t>⁴</a:t>
            </a:r>
            <a:r>
              <a:rPr sz="950" i="1" dirty="0">
                <a:latin typeface="Verdana"/>
                <a:cs typeface="Verdana"/>
              </a:rPr>
              <a:t>,</a:t>
            </a:r>
            <a:r>
              <a:rPr sz="950" i="1" spc="-70" dirty="0">
                <a:latin typeface="Verdana"/>
                <a:cs typeface="Verdana"/>
              </a:rPr>
              <a:t> </a:t>
            </a:r>
            <a:r>
              <a:rPr sz="950" i="1" spc="-30" dirty="0">
                <a:latin typeface="Verdana"/>
                <a:cs typeface="Verdana"/>
              </a:rPr>
              <a:t>R.Castellano</a:t>
            </a:r>
            <a:r>
              <a:rPr sz="950" i="1" spc="-30" dirty="0">
                <a:latin typeface="Palatino Linotype"/>
                <a:cs typeface="Palatino Linotype"/>
              </a:rPr>
              <a:t>³∙</a:t>
            </a:r>
            <a:r>
              <a:rPr sz="950" spc="-30" dirty="0">
                <a:latin typeface="Trebuchet MS"/>
                <a:cs typeface="Trebuchet MS"/>
              </a:rPr>
              <a:t>⁴</a:t>
            </a:r>
            <a:r>
              <a:rPr sz="950" spc="5" dirty="0">
                <a:latin typeface="Trebuchet MS"/>
                <a:cs typeface="Trebuchet MS"/>
              </a:rPr>
              <a:t> </a:t>
            </a:r>
            <a:r>
              <a:rPr sz="950" i="1" spc="-10" dirty="0">
                <a:latin typeface="Verdana"/>
                <a:cs typeface="Verdana"/>
              </a:rPr>
              <a:t>&amp;</a:t>
            </a:r>
            <a:r>
              <a:rPr sz="950" i="1" spc="-40" dirty="0">
                <a:latin typeface="Verdana"/>
                <a:cs typeface="Verdana"/>
              </a:rPr>
              <a:t> D.Olive</a:t>
            </a:r>
            <a:r>
              <a:rPr sz="950" i="1" spc="-45" dirty="0">
                <a:latin typeface="Verdana"/>
                <a:cs typeface="Verdana"/>
              </a:rPr>
              <a:t> </a:t>
            </a:r>
            <a:r>
              <a:rPr sz="950" i="1" spc="-25" dirty="0">
                <a:latin typeface="Palatino Linotype"/>
                <a:cs typeface="Palatino Linotype"/>
              </a:rPr>
              <a:t>³∙</a:t>
            </a:r>
            <a:r>
              <a:rPr sz="950" spc="-25" dirty="0">
                <a:latin typeface="Trebuchet MS"/>
                <a:cs typeface="Trebuchet MS"/>
              </a:rPr>
              <a:t>⁴</a:t>
            </a:r>
            <a:endParaRPr sz="950">
              <a:latin typeface="Trebuchet MS"/>
              <a:cs typeface="Trebuchet MS"/>
            </a:endParaRPr>
          </a:p>
          <a:p>
            <a:pPr marL="12700">
              <a:lnSpc>
                <a:spcPts val="695"/>
              </a:lnSpc>
              <a:spcBef>
                <a:spcPts val="40"/>
              </a:spcBef>
            </a:pPr>
            <a:r>
              <a:rPr sz="600" i="1" dirty="0">
                <a:latin typeface="Times New Roman"/>
                <a:cs typeface="Times New Roman"/>
              </a:rPr>
              <a:t>¹</a:t>
            </a:r>
            <a:r>
              <a:rPr sz="600" i="1" spc="15" dirty="0">
                <a:latin typeface="Times New Roman"/>
                <a:cs typeface="Times New Roman"/>
              </a:rPr>
              <a:t> </a:t>
            </a:r>
            <a:r>
              <a:rPr sz="600" i="1" dirty="0">
                <a:latin typeface="Times New Roman"/>
                <a:cs typeface="Times New Roman"/>
              </a:rPr>
              <a:t>Laboratoire</a:t>
            </a:r>
            <a:r>
              <a:rPr sz="600" i="1" spc="2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Génie</a:t>
            </a:r>
            <a:r>
              <a:rPr sz="600" i="1" spc="20" dirty="0">
                <a:latin typeface="Times New Roman"/>
                <a:cs typeface="Times New Roman"/>
              </a:rPr>
              <a:t> </a:t>
            </a:r>
            <a:r>
              <a:rPr sz="600" i="1" dirty="0">
                <a:latin typeface="Times New Roman"/>
                <a:cs typeface="Times New Roman"/>
              </a:rPr>
              <a:t>Biologique</a:t>
            </a:r>
            <a:r>
              <a:rPr sz="600" i="1" spc="15" dirty="0">
                <a:latin typeface="Times New Roman"/>
                <a:cs typeface="Times New Roman"/>
              </a:rPr>
              <a:t> </a:t>
            </a:r>
            <a:r>
              <a:rPr sz="600" i="1" dirty="0">
                <a:latin typeface="Times New Roman"/>
                <a:cs typeface="Times New Roman"/>
              </a:rPr>
              <a:t>des</a:t>
            </a:r>
            <a:r>
              <a:rPr sz="600" i="1" spc="20" dirty="0">
                <a:latin typeface="Times New Roman"/>
                <a:cs typeface="Times New Roman"/>
              </a:rPr>
              <a:t> </a:t>
            </a:r>
            <a:r>
              <a:rPr sz="600" i="1" dirty="0">
                <a:latin typeface="Times New Roman"/>
                <a:cs typeface="Times New Roman"/>
              </a:rPr>
              <a:t>Cancers.</a:t>
            </a:r>
            <a:r>
              <a:rPr sz="600" i="1" spc="20" dirty="0">
                <a:latin typeface="Times New Roman"/>
                <a:cs typeface="Times New Roman"/>
              </a:rPr>
              <a:t> </a:t>
            </a:r>
            <a:r>
              <a:rPr sz="600" i="1" dirty="0">
                <a:latin typeface="Times New Roman"/>
                <a:cs typeface="Times New Roman"/>
              </a:rPr>
              <a:t>Université</a:t>
            </a:r>
            <a:r>
              <a:rPr sz="600" i="1" spc="15" dirty="0">
                <a:latin typeface="Times New Roman"/>
                <a:cs typeface="Times New Roman"/>
              </a:rPr>
              <a:t> </a:t>
            </a:r>
            <a:r>
              <a:rPr sz="600" i="1" dirty="0">
                <a:latin typeface="Times New Roman"/>
                <a:cs typeface="Times New Roman"/>
              </a:rPr>
              <a:t>de</a:t>
            </a:r>
            <a:r>
              <a:rPr sz="600" i="1" spc="20" dirty="0">
                <a:latin typeface="Times New Roman"/>
                <a:cs typeface="Times New Roman"/>
              </a:rPr>
              <a:t> </a:t>
            </a:r>
            <a:r>
              <a:rPr sz="600" i="1" dirty="0">
                <a:latin typeface="Times New Roman"/>
                <a:cs typeface="Times New Roman"/>
              </a:rPr>
              <a:t>Bejaia.</a:t>
            </a:r>
            <a:r>
              <a:rPr sz="600" i="1" spc="5" dirty="0">
                <a:latin typeface="Times New Roman"/>
                <a:cs typeface="Times New Roman"/>
              </a:rPr>
              <a:t> </a:t>
            </a:r>
            <a:r>
              <a:rPr sz="600" i="1" spc="-10" dirty="0">
                <a:latin typeface="Times New Roman"/>
                <a:cs typeface="Times New Roman"/>
              </a:rPr>
              <a:t>Algérie.</a:t>
            </a:r>
            <a:endParaRPr sz="600">
              <a:latin typeface="Times New Roman"/>
              <a:cs typeface="Times New Roman"/>
            </a:endParaRPr>
          </a:p>
          <a:p>
            <a:pPr marL="12700">
              <a:lnSpc>
                <a:spcPts val="670"/>
              </a:lnSpc>
            </a:pPr>
            <a:r>
              <a:rPr sz="600" i="1" dirty="0">
                <a:latin typeface="Times New Roman"/>
                <a:cs typeface="Times New Roman"/>
              </a:rPr>
              <a:t>²</a:t>
            </a:r>
            <a:r>
              <a:rPr sz="600" i="1" spc="10" dirty="0">
                <a:latin typeface="Times New Roman"/>
                <a:cs typeface="Times New Roman"/>
              </a:rPr>
              <a:t> </a:t>
            </a:r>
            <a:r>
              <a:rPr sz="600" i="1" dirty="0">
                <a:latin typeface="Times New Roman"/>
                <a:cs typeface="Times New Roman"/>
              </a:rPr>
              <a:t>Faculté</a:t>
            </a:r>
            <a:r>
              <a:rPr sz="600" i="1" spc="15" dirty="0">
                <a:latin typeface="Times New Roman"/>
                <a:cs typeface="Times New Roman"/>
              </a:rPr>
              <a:t> </a:t>
            </a:r>
            <a:r>
              <a:rPr sz="600" i="1" dirty="0">
                <a:latin typeface="Times New Roman"/>
                <a:cs typeface="Times New Roman"/>
              </a:rPr>
              <a:t>des</a:t>
            </a:r>
            <a:r>
              <a:rPr sz="600" i="1" spc="15" dirty="0">
                <a:latin typeface="Times New Roman"/>
                <a:cs typeface="Times New Roman"/>
              </a:rPr>
              <a:t> </a:t>
            </a:r>
            <a:r>
              <a:rPr sz="600" i="1" dirty="0">
                <a:latin typeface="Times New Roman"/>
                <a:cs typeface="Times New Roman"/>
              </a:rPr>
              <a:t>Sciences</a:t>
            </a:r>
            <a:r>
              <a:rPr sz="600" i="1" spc="1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la</a:t>
            </a:r>
            <a:r>
              <a:rPr sz="600" i="1" spc="15" dirty="0">
                <a:latin typeface="Times New Roman"/>
                <a:cs typeface="Times New Roman"/>
              </a:rPr>
              <a:t> </a:t>
            </a:r>
            <a:r>
              <a:rPr sz="600" i="1" dirty="0">
                <a:latin typeface="Times New Roman"/>
                <a:cs typeface="Times New Roman"/>
              </a:rPr>
              <a:t>Nature</a:t>
            </a:r>
            <a:r>
              <a:rPr sz="600" i="1" spc="10" dirty="0">
                <a:latin typeface="Times New Roman"/>
                <a:cs typeface="Times New Roman"/>
              </a:rPr>
              <a:t> </a:t>
            </a:r>
            <a:r>
              <a:rPr sz="600" i="1" dirty="0">
                <a:latin typeface="Times New Roman"/>
                <a:cs typeface="Times New Roman"/>
              </a:rPr>
              <a:t>et</a:t>
            </a:r>
            <a:r>
              <a:rPr sz="600" i="1" spc="15"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la</a:t>
            </a:r>
            <a:r>
              <a:rPr sz="600" i="1" spc="10" dirty="0">
                <a:latin typeface="Times New Roman"/>
                <a:cs typeface="Times New Roman"/>
              </a:rPr>
              <a:t> </a:t>
            </a:r>
            <a:r>
              <a:rPr sz="600" i="1" dirty="0">
                <a:latin typeface="Times New Roman"/>
                <a:cs typeface="Times New Roman"/>
              </a:rPr>
              <a:t>Vie.</a:t>
            </a:r>
            <a:r>
              <a:rPr sz="600" i="1" spc="15" dirty="0">
                <a:latin typeface="Times New Roman"/>
                <a:cs typeface="Times New Roman"/>
              </a:rPr>
              <a:t> </a:t>
            </a:r>
            <a:r>
              <a:rPr sz="600" i="1" dirty="0">
                <a:latin typeface="Times New Roman"/>
                <a:cs typeface="Times New Roman"/>
              </a:rPr>
              <a:t>Université</a:t>
            </a:r>
            <a:r>
              <a:rPr sz="600" i="1" spc="15" dirty="0">
                <a:latin typeface="Times New Roman"/>
                <a:cs typeface="Times New Roman"/>
              </a:rPr>
              <a:t> </a:t>
            </a:r>
            <a:r>
              <a:rPr sz="600" i="1" dirty="0">
                <a:latin typeface="Times New Roman"/>
                <a:cs typeface="Times New Roman"/>
              </a:rPr>
              <a:t>de</a:t>
            </a:r>
            <a:r>
              <a:rPr sz="600" i="1" spc="10" dirty="0">
                <a:latin typeface="Times New Roman"/>
                <a:cs typeface="Times New Roman"/>
              </a:rPr>
              <a:t> </a:t>
            </a:r>
            <a:r>
              <a:rPr sz="600" i="1" dirty="0">
                <a:latin typeface="Times New Roman"/>
                <a:cs typeface="Times New Roman"/>
              </a:rPr>
              <a:t>Bejaia.</a:t>
            </a:r>
            <a:r>
              <a:rPr sz="600" i="1" spc="5" dirty="0">
                <a:latin typeface="Times New Roman"/>
                <a:cs typeface="Times New Roman"/>
              </a:rPr>
              <a:t> </a:t>
            </a:r>
            <a:r>
              <a:rPr sz="600" i="1" spc="-10" dirty="0">
                <a:latin typeface="Times New Roman"/>
                <a:cs typeface="Times New Roman"/>
              </a:rPr>
              <a:t>Algérie</a:t>
            </a:r>
            <a:endParaRPr sz="600">
              <a:latin typeface="Times New Roman"/>
              <a:cs typeface="Times New Roman"/>
            </a:endParaRPr>
          </a:p>
          <a:p>
            <a:pPr marL="12700">
              <a:lnSpc>
                <a:spcPts val="695"/>
              </a:lnSpc>
            </a:pPr>
            <a:r>
              <a:rPr sz="600" i="1" dirty="0">
                <a:latin typeface="Times New Roman"/>
                <a:cs typeface="Times New Roman"/>
              </a:rPr>
              <a:t>³</a:t>
            </a:r>
            <a:r>
              <a:rPr sz="600" i="1" spc="10" dirty="0">
                <a:latin typeface="Times New Roman"/>
                <a:cs typeface="Times New Roman"/>
              </a:rPr>
              <a:t> </a:t>
            </a:r>
            <a:r>
              <a:rPr sz="600" i="1" dirty="0">
                <a:latin typeface="Times New Roman"/>
                <a:cs typeface="Times New Roman"/>
              </a:rPr>
              <a:t>Inserm,</a:t>
            </a:r>
            <a:r>
              <a:rPr sz="600" i="1" spc="15" dirty="0">
                <a:latin typeface="Times New Roman"/>
                <a:cs typeface="Times New Roman"/>
              </a:rPr>
              <a:t> </a:t>
            </a:r>
            <a:r>
              <a:rPr sz="600" i="1" dirty="0">
                <a:latin typeface="Times New Roman"/>
                <a:cs typeface="Times New Roman"/>
              </a:rPr>
              <a:t>U1068,</a:t>
            </a:r>
            <a:r>
              <a:rPr sz="600" i="1" spc="10" dirty="0">
                <a:latin typeface="Times New Roman"/>
                <a:cs typeface="Times New Roman"/>
              </a:rPr>
              <a:t> </a:t>
            </a:r>
            <a:r>
              <a:rPr sz="600" i="1" dirty="0">
                <a:latin typeface="Times New Roman"/>
                <a:cs typeface="Times New Roman"/>
              </a:rPr>
              <a:t>Centre</a:t>
            </a:r>
            <a:r>
              <a:rPr sz="600" i="1" spc="15"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Recherche</a:t>
            </a:r>
            <a:r>
              <a:rPr sz="600" i="1" spc="10" dirty="0">
                <a:latin typeface="Times New Roman"/>
                <a:cs typeface="Times New Roman"/>
              </a:rPr>
              <a:t> </a:t>
            </a:r>
            <a:r>
              <a:rPr sz="600" i="1" dirty="0">
                <a:latin typeface="Times New Roman"/>
                <a:cs typeface="Times New Roman"/>
              </a:rPr>
              <a:t>en</a:t>
            </a:r>
            <a:r>
              <a:rPr sz="600" i="1" spc="15" dirty="0">
                <a:latin typeface="Times New Roman"/>
                <a:cs typeface="Times New Roman"/>
              </a:rPr>
              <a:t> </a:t>
            </a:r>
            <a:r>
              <a:rPr sz="600" i="1" dirty="0">
                <a:latin typeface="Times New Roman"/>
                <a:cs typeface="Times New Roman"/>
              </a:rPr>
              <a:t>Cancérologie</a:t>
            </a:r>
            <a:r>
              <a:rPr sz="600" i="1" spc="10" dirty="0">
                <a:latin typeface="Times New Roman"/>
                <a:cs typeface="Times New Roman"/>
              </a:rPr>
              <a:t> </a:t>
            </a:r>
            <a:r>
              <a:rPr sz="600" i="1" dirty="0">
                <a:latin typeface="Times New Roman"/>
                <a:cs typeface="Times New Roman"/>
              </a:rPr>
              <a:t>de</a:t>
            </a:r>
            <a:r>
              <a:rPr sz="600" i="1" spc="15" dirty="0">
                <a:latin typeface="Times New Roman"/>
                <a:cs typeface="Times New Roman"/>
              </a:rPr>
              <a:t> </a:t>
            </a:r>
            <a:r>
              <a:rPr sz="600" i="1" dirty="0">
                <a:latin typeface="Times New Roman"/>
                <a:cs typeface="Times New Roman"/>
              </a:rPr>
              <a:t>Marseille,</a:t>
            </a:r>
            <a:r>
              <a:rPr sz="600" i="1" spc="15" dirty="0">
                <a:latin typeface="Times New Roman"/>
                <a:cs typeface="Times New Roman"/>
              </a:rPr>
              <a:t> </a:t>
            </a:r>
            <a:r>
              <a:rPr sz="600" i="1" dirty="0">
                <a:latin typeface="Times New Roman"/>
                <a:cs typeface="Times New Roman"/>
              </a:rPr>
              <a:t>Marseille,</a:t>
            </a:r>
            <a:r>
              <a:rPr sz="600" i="1" spc="10" dirty="0">
                <a:latin typeface="Times New Roman"/>
                <a:cs typeface="Times New Roman"/>
              </a:rPr>
              <a:t> </a:t>
            </a:r>
            <a:r>
              <a:rPr sz="600" i="1" spc="-10" dirty="0">
                <a:latin typeface="Times New Roman"/>
                <a:cs typeface="Times New Roman"/>
              </a:rPr>
              <a:t>France</a:t>
            </a:r>
            <a:endParaRPr sz="600">
              <a:latin typeface="Times New Roman"/>
              <a:cs typeface="Times New Roman"/>
            </a:endParaRPr>
          </a:p>
          <a:p>
            <a:pPr marL="12700">
              <a:lnSpc>
                <a:spcPct val="100000"/>
              </a:lnSpc>
              <a:spcBef>
                <a:spcPts val="40"/>
              </a:spcBef>
            </a:pPr>
            <a:r>
              <a:rPr sz="600" dirty="0">
                <a:latin typeface="Trebuchet MS"/>
                <a:cs typeface="Trebuchet MS"/>
              </a:rPr>
              <a:t>⁴ </a:t>
            </a:r>
            <a:r>
              <a:rPr sz="600" i="1" dirty="0">
                <a:latin typeface="Times New Roman"/>
                <a:cs typeface="Times New Roman"/>
              </a:rPr>
              <a:t>Institut</a:t>
            </a:r>
            <a:r>
              <a:rPr sz="600" i="1" spc="40" dirty="0">
                <a:latin typeface="Times New Roman"/>
                <a:cs typeface="Times New Roman"/>
              </a:rPr>
              <a:t> </a:t>
            </a:r>
            <a:r>
              <a:rPr sz="600" i="1" dirty="0">
                <a:latin typeface="Times New Roman"/>
                <a:cs typeface="Times New Roman"/>
              </a:rPr>
              <a:t>Paoli-Calmettes,</a:t>
            </a:r>
            <a:r>
              <a:rPr sz="600" i="1" spc="35" dirty="0">
                <a:latin typeface="Times New Roman"/>
                <a:cs typeface="Times New Roman"/>
              </a:rPr>
              <a:t> </a:t>
            </a:r>
            <a:r>
              <a:rPr sz="600" i="1" dirty="0">
                <a:latin typeface="Times New Roman"/>
                <a:cs typeface="Times New Roman"/>
              </a:rPr>
              <a:t>Marseille,</a:t>
            </a:r>
            <a:r>
              <a:rPr sz="600" i="1" spc="35" dirty="0">
                <a:latin typeface="Times New Roman"/>
                <a:cs typeface="Times New Roman"/>
              </a:rPr>
              <a:t> </a:t>
            </a:r>
            <a:r>
              <a:rPr sz="600" i="1" spc="-10" dirty="0">
                <a:latin typeface="Times New Roman"/>
                <a:cs typeface="Times New Roman"/>
              </a:rPr>
              <a:t>France</a:t>
            </a:r>
            <a:endParaRPr sz="600">
              <a:latin typeface="Times New Roman"/>
              <a:cs typeface="Times New Roman"/>
            </a:endParaRPr>
          </a:p>
        </p:txBody>
      </p:sp>
      <p:pic>
        <p:nvPicPr>
          <p:cNvPr id="6" name="object 6"/>
          <p:cNvPicPr/>
          <p:nvPr/>
        </p:nvPicPr>
        <p:blipFill>
          <a:blip r:embed="rId2" cstate="print"/>
          <a:stretch>
            <a:fillRect/>
          </a:stretch>
        </p:blipFill>
        <p:spPr>
          <a:xfrm>
            <a:off x="2905674" y="2491394"/>
            <a:ext cx="5679843" cy="193399"/>
          </a:xfrm>
          <a:prstGeom prst="rect">
            <a:avLst/>
          </a:prstGeom>
        </p:spPr>
      </p:pic>
      <p:sp>
        <p:nvSpPr>
          <p:cNvPr id="7" name="object 7"/>
          <p:cNvSpPr txBox="1"/>
          <p:nvPr/>
        </p:nvSpPr>
        <p:spPr>
          <a:xfrm>
            <a:off x="5312676" y="2488700"/>
            <a:ext cx="886460" cy="201930"/>
          </a:xfrm>
          <a:prstGeom prst="rect">
            <a:avLst/>
          </a:prstGeom>
        </p:spPr>
        <p:txBody>
          <a:bodyPr vert="horz" wrap="square" lIns="0" tIns="13335" rIns="0" bIns="0" rtlCol="0">
            <a:spAutoFit/>
          </a:bodyPr>
          <a:lstStyle/>
          <a:p>
            <a:pPr marL="12700">
              <a:lnSpc>
                <a:spcPct val="100000"/>
              </a:lnSpc>
              <a:spcBef>
                <a:spcPts val="105"/>
              </a:spcBef>
            </a:pPr>
            <a:r>
              <a:rPr sz="1150" b="1" spc="-10" dirty="0">
                <a:latin typeface="Times New Roman"/>
                <a:cs typeface="Times New Roman"/>
              </a:rPr>
              <a:t>Introduction</a:t>
            </a:r>
            <a:endParaRPr sz="1150">
              <a:latin typeface="Times New Roman"/>
              <a:cs typeface="Times New Roman"/>
            </a:endParaRPr>
          </a:p>
        </p:txBody>
      </p:sp>
      <p:grpSp>
        <p:nvGrpSpPr>
          <p:cNvPr id="8" name="object 8"/>
          <p:cNvGrpSpPr/>
          <p:nvPr/>
        </p:nvGrpSpPr>
        <p:grpSpPr>
          <a:xfrm>
            <a:off x="4823020" y="6763838"/>
            <a:ext cx="535305" cy="357505"/>
            <a:chOff x="4823020" y="6763838"/>
            <a:chExt cx="535305" cy="357505"/>
          </a:xfrm>
        </p:grpSpPr>
        <p:pic>
          <p:nvPicPr>
            <p:cNvPr id="9" name="object 9"/>
            <p:cNvPicPr/>
            <p:nvPr/>
          </p:nvPicPr>
          <p:blipFill>
            <a:blip r:embed="rId3" cstate="print"/>
            <a:stretch>
              <a:fillRect/>
            </a:stretch>
          </p:blipFill>
          <p:spPr>
            <a:xfrm>
              <a:off x="4845938" y="6892826"/>
              <a:ext cx="72611" cy="222221"/>
            </a:xfrm>
            <a:prstGeom prst="rect">
              <a:avLst/>
            </a:prstGeom>
          </p:spPr>
        </p:pic>
        <p:sp>
          <p:nvSpPr>
            <p:cNvPr id="10" name="object 10"/>
            <p:cNvSpPr/>
            <p:nvPr/>
          </p:nvSpPr>
          <p:spPr>
            <a:xfrm>
              <a:off x="4952591" y="6820945"/>
              <a:ext cx="70485" cy="293370"/>
            </a:xfrm>
            <a:custGeom>
              <a:avLst/>
              <a:gdLst/>
              <a:ahLst/>
              <a:cxnLst/>
              <a:rect l="l" t="t" r="r" b="b"/>
              <a:pathLst>
                <a:path w="70485" h="293370">
                  <a:moveTo>
                    <a:pt x="70127" y="0"/>
                  </a:moveTo>
                  <a:lnTo>
                    <a:pt x="0" y="0"/>
                  </a:lnTo>
                  <a:lnTo>
                    <a:pt x="0" y="293372"/>
                  </a:lnTo>
                  <a:lnTo>
                    <a:pt x="70127" y="293372"/>
                  </a:lnTo>
                  <a:lnTo>
                    <a:pt x="70127" y="0"/>
                  </a:lnTo>
                  <a:close/>
                </a:path>
              </a:pathLst>
            </a:custGeom>
            <a:solidFill>
              <a:srgbClr val="A0A0A4"/>
            </a:solidFill>
          </p:spPr>
          <p:txBody>
            <a:bodyPr wrap="square" lIns="0" tIns="0" rIns="0" bIns="0" rtlCol="0"/>
            <a:lstStyle/>
            <a:p>
              <a:endParaRPr/>
            </a:p>
          </p:txBody>
        </p:sp>
        <p:sp>
          <p:nvSpPr>
            <p:cNvPr id="11" name="object 11"/>
            <p:cNvSpPr/>
            <p:nvPr/>
          </p:nvSpPr>
          <p:spPr>
            <a:xfrm>
              <a:off x="4951276"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12" name="object 12"/>
            <p:cNvSpPr/>
            <p:nvPr/>
          </p:nvSpPr>
          <p:spPr>
            <a:xfrm>
              <a:off x="4952591" y="6820944"/>
              <a:ext cx="0" cy="293370"/>
            </a:xfrm>
            <a:custGeom>
              <a:avLst/>
              <a:gdLst/>
              <a:ahLst/>
              <a:cxnLst/>
              <a:rect l="l" t="t" r="r" b="b"/>
              <a:pathLst>
                <a:path h="293370">
                  <a:moveTo>
                    <a:pt x="0" y="292788"/>
                  </a:moveTo>
                  <a:lnTo>
                    <a:pt x="0" y="0"/>
                  </a:lnTo>
                </a:path>
              </a:pathLst>
            </a:custGeom>
            <a:ln w="3175">
              <a:solidFill>
                <a:srgbClr val="000000"/>
              </a:solidFill>
            </a:ln>
          </p:spPr>
          <p:txBody>
            <a:bodyPr wrap="square" lIns="0" tIns="0" rIns="0" bIns="0" rtlCol="0"/>
            <a:lstStyle/>
            <a:p>
              <a:endParaRPr/>
            </a:p>
          </p:txBody>
        </p:sp>
        <p:sp>
          <p:nvSpPr>
            <p:cNvPr id="13" name="object 13"/>
            <p:cNvSpPr/>
            <p:nvPr/>
          </p:nvSpPr>
          <p:spPr>
            <a:xfrm>
              <a:off x="4952591" y="6820944"/>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14" name="object 14"/>
            <p:cNvSpPr/>
            <p:nvPr/>
          </p:nvSpPr>
          <p:spPr>
            <a:xfrm>
              <a:off x="5022573" y="6820944"/>
              <a:ext cx="0" cy="293370"/>
            </a:xfrm>
            <a:custGeom>
              <a:avLst/>
              <a:gdLst/>
              <a:ahLst/>
              <a:cxnLst/>
              <a:rect l="l" t="t" r="r" b="b"/>
              <a:pathLst>
                <a:path h="293370">
                  <a:moveTo>
                    <a:pt x="0" y="0"/>
                  </a:moveTo>
                  <a:lnTo>
                    <a:pt x="0" y="292788"/>
                  </a:lnTo>
                </a:path>
              </a:pathLst>
            </a:custGeom>
            <a:ln w="3175">
              <a:solidFill>
                <a:srgbClr val="000000"/>
              </a:solidFill>
            </a:ln>
          </p:spPr>
          <p:txBody>
            <a:bodyPr wrap="square" lIns="0" tIns="0" rIns="0" bIns="0" rtlCol="0"/>
            <a:lstStyle/>
            <a:p>
              <a:endParaRPr/>
            </a:p>
          </p:txBody>
        </p:sp>
        <p:sp>
          <p:nvSpPr>
            <p:cNvPr id="15" name="object 15"/>
            <p:cNvSpPr/>
            <p:nvPr/>
          </p:nvSpPr>
          <p:spPr>
            <a:xfrm>
              <a:off x="4970123" y="6796837"/>
              <a:ext cx="35560" cy="24130"/>
            </a:xfrm>
            <a:custGeom>
              <a:avLst/>
              <a:gdLst/>
              <a:ahLst/>
              <a:cxnLst/>
              <a:rect l="l" t="t" r="r" b="b"/>
              <a:pathLst>
                <a:path w="35560" h="24129">
                  <a:moveTo>
                    <a:pt x="0" y="0"/>
                  </a:moveTo>
                  <a:lnTo>
                    <a:pt x="35063" y="0"/>
                  </a:lnTo>
                </a:path>
                <a:path w="35560" h="24129">
                  <a:moveTo>
                    <a:pt x="35063" y="0"/>
                  </a:moveTo>
                  <a:lnTo>
                    <a:pt x="0" y="0"/>
                  </a:lnTo>
                </a:path>
                <a:path w="35560" h="24129">
                  <a:moveTo>
                    <a:pt x="17531" y="0"/>
                  </a:moveTo>
                  <a:lnTo>
                    <a:pt x="17531" y="24106"/>
                  </a:lnTo>
                </a:path>
              </a:pathLst>
            </a:custGeom>
            <a:ln w="3175">
              <a:solidFill>
                <a:srgbClr val="000000"/>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5056614" y="6855570"/>
              <a:ext cx="72611" cy="259477"/>
            </a:xfrm>
            <a:prstGeom prst="rect">
              <a:avLst/>
            </a:prstGeom>
          </p:spPr>
        </p:pic>
        <p:sp>
          <p:nvSpPr>
            <p:cNvPr id="17" name="object 17"/>
            <p:cNvSpPr/>
            <p:nvPr/>
          </p:nvSpPr>
          <p:spPr>
            <a:xfrm>
              <a:off x="5163267" y="6792017"/>
              <a:ext cx="70485" cy="322580"/>
            </a:xfrm>
            <a:custGeom>
              <a:avLst/>
              <a:gdLst/>
              <a:ahLst/>
              <a:cxnLst/>
              <a:rect l="l" t="t" r="r" b="b"/>
              <a:pathLst>
                <a:path w="70485" h="322579">
                  <a:moveTo>
                    <a:pt x="70127" y="0"/>
                  </a:moveTo>
                  <a:lnTo>
                    <a:pt x="0" y="0"/>
                  </a:lnTo>
                  <a:lnTo>
                    <a:pt x="0" y="322300"/>
                  </a:lnTo>
                  <a:lnTo>
                    <a:pt x="70127" y="322300"/>
                  </a:lnTo>
                  <a:lnTo>
                    <a:pt x="70127" y="0"/>
                  </a:lnTo>
                  <a:close/>
                </a:path>
              </a:pathLst>
            </a:custGeom>
            <a:solidFill>
              <a:srgbClr val="A0A0A4"/>
            </a:solidFill>
          </p:spPr>
          <p:txBody>
            <a:bodyPr wrap="square" lIns="0" tIns="0" rIns="0" bIns="0" rtlCol="0"/>
            <a:lstStyle/>
            <a:p>
              <a:endParaRPr/>
            </a:p>
          </p:txBody>
        </p:sp>
        <p:sp>
          <p:nvSpPr>
            <p:cNvPr id="18" name="object 18"/>
            <p:cNvSpPr/>
            <p:nvPr/>
          </p:nvSpPr>
          <p:spPr>
            <a:xfrm>
              <a:off x="5161952"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19" name="object 19"/>
            <p:cNvSpPr/>
            <p:nvPr/>
          </p:nvSpPr>
          <p:spPr>
            <a:xfrm>
              <a:off x="5163267" y="6792016"/>
              <a:ext cx="0" cy="321945"/>
            </a:xfrm>
            <a:custGeom>
              <a:avLst/>
              <a:gdLst/>
              <a:ahLst/>
              <a:cxnLst/>
              <a:rect l="l" t="t" r="r" b="b"/>
              <a:pathLst>
                <a:path h="321945">
                  <a:moveTo>
                    <a:pt x="0" y="321716"/>
                  </a:moveTo>
                  <a:lnTo>
                    <a:pt x="0" y="0"/>
                  </a:lnTo>
                </a:path>
              </a:pathLst>
            </a:custGeom>
            <a:ln w="3175">
              <a:solidFill>
                <a:srgbClr val="000000"/>
              </a:solidFill>
            </a:ln>
          </p:spPr>
          <p:txBody>
            <a:bodyPr wrap="square" lIns="0" tIns="0" rIns="0" bIns="0" rtlCol="0"/>
            <a:lstStyle/>
            <a:p>
              <a:endParaRPr/>
            </a:p>
          </p:txBody>
        </p:sp>
        <p:sp>
          <p:nvSpPr>
            <p:cNvPr id="20" name="object 20"/>
            <p:cNvSpPr/>
            <p:nvPr/>
          </p:nvSpPr>
          <p:spPr>
            <a:xfrm>
              <a:off x="5163267" y="6792016"/>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21" name="object 21"/>
            <p:cNvSpPr/>
            <p:nvPr/>
          </p:nvSpPr>
          <p:spPr>
            <a:xfrm>
              <a:off x="5233249" y="6792016"/>
              <a:ext cx="0" cy="321945"/>
            </a:xfrm>
            <a:custGeom>
              <a:avLst/>
              <a:gdLst/>
              <a:ahLst/>
              <a:cxnLst/>
              <a:rect l="l" t="t" r="r" b="b"/>
              <a:pathLst>
                <a:path h="321945">
                  <a:moveTo>
                    <a:pt x="0" y="0"/>
                  </a:moveTo>
                  <a:lnTo>
                    <a:pt x="0" y="321716"/>
                  </a:lnTo>
                </a:path>
              </a:pathLst>
            </a:custGeom>
            <a:ln w="3175">
              <a:solidFill>
                <a:srgbClr val="000000"/>
              </a:solidFill>
            </a:ln>
          </p:spPr>
          <p:txBody>
            <a:bodyPr wrap="square" lIns="0" tIns="0" rIns="0" bIns="0" rtlCol="0"/>
            <a:lstStyle/>
            <a:p>
              <a:endParaRPr/>
            </a:p>
          </p:txBody>
        </p:sp>
        <p:sp>
          <p:nvSpPr>
            <p:cNvPr id="22" name="object 22"/>
            <p:cNvSpPr/>
            <p:nvPr/>
          </p:nvSpPr>
          <p:spPr>
            <a:xfrm>
              <a:off x="5180799" y="6786172"/>
              <a:ext cx="35560" cy="6350"/>
            </a:xfrm>
            <a:custGeom>
              <a:avLst/>
              <a:gdLst/>
              <a:ahLst/>
              <a:cxnLst/>
              <a:rect l="l" t="t" r="r" b="b"/>
              <a:pathLst>
                <a:path w="35560" h="6350">
                  <a:moveTo>
                    <a:pt x="0" y="0"/>
                  </a:moveTo>
                  <a:lnTo>
                    <a:pt x="35063" y="0"/>
                  </a:lnTo>
                </a:path>
                <a:path w="35560" h="6350">
                  <a:moveTo>
                    <a:pt x="35063" y="0"/>
                  </a:moveTo>
                  <a:lnTo>
                    <a:pt x="0" y="0"/>
                  </a:lnTo>
                </a:path>
                <a:path w="35560" h="6350">
                  <a:moveTo>
                    <a:pt x="17531" y="0"/>
                  </a:moveTo>
                  <a:lnTo>
                    <a:pt x="17531" y="5844"/>
                  </a:lnTo>
                </a:path>
              </a:pathLst>
            </a:custGeom>
            <a:ln w="3175">
              <a:solidFill>
                <a:srgbClr val="000000"/>
              </a:solidFill>
            </a:ln>
          </p:spPr>
          <p:txBody>
            <a:bodyPr wrap="square" lIns="0" tIns="0" rIns="0" bIns="0" rtlCol="0"/>
            <a:lstStyle/>
            <a:p>
              <a:endParaRPr/>
            </a:p>
          </p:txBody>
        </p:sp>
        <p:sp>
          <p:nvSpPr>
            <p:cNvPr id="23" name="object 23"/>
            <p:cNvSpPr/>
            <p:nvPr/>
          </p:nvSpPr>
          <p:spPr>
            <a:xfrm>
              <a:off x="5268605" y="6782082"/>
              <a:ext cx="70485" cy="332740"/>
            </a:xfrm>
            <a:custGeom>
              <a:avLst/>
              <a:gdLst/>
              <a:ahLst/>
              <a:cxnLst/>
              <a:rect l="l" t="t" r="r" b="b"/>
              <a:pathLst>
                <a:path w="70485" h="332740">
                  <a:moveTo>
                    <a:pt x="70127" y="0"/>
                  </a:moveTo>
                  <a:lnTo>
                    <a:pt x="0" y="0"/>
                  </a:lnTo>
                  <a:lnTo>
                    <a:pt x="0" y="332235"/>
                  </a:lnTo>
                  <a:lnTo>
                    <a:pt x="70127" y="332235"/>
                  </a:lnTo>
                  <a:lnTo>
                    <a:pt x="70127" y="0"/>
                  </a:lnTo>
                  <a:close/>
                </a:path>
              </a:pathLst>
            </a:custGeom>
            <a:solidFill>
              <a:srgbClr val="A0A0A4"/>
            </a:solidFill>
          </p:spPr>
          <p:txBody>
            <a:bodyPr wrap="square" lIns="0" tIns="0" rIns="0" bIns="0" rtlCol="0"/>
            <a:lstStyle/>
            <a:p>
              <a:endParaRPr/>
            </a:p>
          </p:txBody>
        </p:sp>
        <p:sp>
          <p:nvSpPr>
            <p:cNvPr id="24" name="object 24"/>
            <p:cNvSpPr/>
            <p:nvPr/>
          </p:nvSpPr>
          <p:spPr>
            <a:xfrm>
              <a:off x="5267290" y="7112417"/>
              <a:ext cx="3175" cy="3175"/>
            </a:xfrm>
            <a:custGeom>
              <a:avLst/>
              <a:gdLst/>
              <a:ahLst/>
              <a:cxnLst/>
              <a:rect l="l" t="t" r="r" b="b"/>
              <a:pathLst>
                <a:path w="3175" h="3175">
                  <a:moveTo>
                    <a:pt x="1314" y="0"/>
                  </a:moveTo>
                  <a:lnTo>
                    <a:pt x="2244" y="385"/>
                  </a:lnTo>
                  <a:lnTo>
                    <a:pt x="2629" y="1314"/>
                  </a:lnTo>
                  <a:lnTo>
                    <a:pt x="2244" y="2244"/>
                  </a:lnTo>
                  <a:lnTo>
                    <a:pt x="1314" y="2629"/>
                  </a:lnTo>
                  <a:lnTo>
                    <a:pt x="385" y="2244"/>
                  </a:lnTo>
                  <a:lnTo>
                    <a:pt x="0" y="1314"/>
                  </a:lnTo>
                  <a:lnTo>
                    <a:pt x="385" y="385"/>
                  </a:lnTo>
                  <a:lnTo>
                    <a:pt x="1314" y="0"/>
                  </a:lnTo>
                  <a:close/>
                </a:path>
              </a:pathLst>
            </a:custGeom>
            <a:solidFill>
              <a:srgbClr val="000000"/>
            </a:solidFill>
          </p:spPr>
          <p:txBody>
            <a:bodyPr wrap="square" lIns="0" tIns="0" rIns="0" bIns="0" rtlCol="0"/>
            <a:lstStyle/>
            <a:p>
              <a:endParaRPr/>
            </a:p>
          </p:txBody>
        </p:sp>
        <p:sp>
          <p:nvSpPr>
            <p:cNvPr id="25" name="object 25"/>
            <p:cNvSpPr/>
            <p:nvPr/>
          </p:nvSpPr>
          <p:spPr>
            <a:xfrm>
              <a:off x="5268605" y="6782081"/>
              <a:ext cx="0" cy="332105"/>
            </a:xfrm>
            <a:custGeom>
              <a:avLst/>
              <a:gdLst/>
              <a:ahLst/>
              <a:cxnLst/>
              <a:rect l="l" t="t" r="r" b="b"/>
              <a:pathLst>
                <a:path h="332104">
                  <a:moveTo>
                    <a:pt x="0" y="331651"/>
                  </a:moveTo>
                  <a:lnTo>
                    <a:pt x="0" y="0"/>
                  </a:lnTo>
                </a:path>
              </a:pathLst>
            </a:custGeom>
            <a:ln w="3175">
              <a:solidFill>
                <a:srgbClr val="000000"/>
              </a:solidFill>
            </a:ln>
          </p:spPr>
          <p:txBody>
            <a:bodyPr wrap="square" lIns="0" tIns="0" rIns="0" bIns="0" rtlCol="0"/>
            <a:lstStyle/>
            <a:p>
              <a:endParaRPr/>
            </a:p>
          </p:txBody>
        </p:sp>
        <p:sp>
          <p:nvSpPr>
            <p:cNvPr id="26" name="object 26"/>
            <p:cNvSpPr/>
            <p:nvPr/>
          </p:nvSpPr>
          <p:spPr>
            <a:xfrm>
              <a:off x="5268605" y="6782081"/>
              <a:ext cx="70485" cy="0"/>
            </a:xfrm>
            <a:custGeom>
              <a:avLst/>
              <a:gdLst/>
              <a:ahLst/>
              <a:cxnLst/>
              <a:rect l="l" t="t" r="r" b="b"/>
              <a:pathLst>
                <a:path w="70485">
                  <a:moveTo>
                    <a:pt x="0" y="0"/>
                  </a:moveTo>
                  <a:lnTo>
                    <a:pt x="69981" y="0"/>
                  </a:lnTo>
                </a:path>
              </a:pathLst>
            </a:custGeom>
            <a:ln w="3175">
              <a:solidFill>
                <a:srgbClr val="000000"/>
              </a:solidFill>
            </a:ln>
          </p:spPr>
          <p:txBody>
            <a:bodyPr wrap="square" lIns="0" tIns="0" rIns="0" bIns="0" rtlCol="0"/>
            <a:lstStyle/>
            <a:p>
              <a:endParaRPr/>
            </a:p>
          </p:txBody>
        </p:sp>
        <p:sp>
          <p:nvSpPr>
            <p:cNvPr id="27" name="object 27"/>
            <p:cNvSpPr/>
            <p:nvPr/>
          </p:nvSpPr>
          <p:spPr>
            <a:xfrm>
              <a:off x="5338587" y="6782081"/>
              <a:ext cx="0" cy="332105"/>
            </a:xfrm>
            <a:custGeom>
              <a:avLst/>
              <a:gdLst/>
              <a:ahLst/>
              <a:cxnLst/>
              <a:rect l="l" t="t" r="r" b="b"/>
              <a:pathLst>
                <a:path h="332104">
                  <a:moveTo>
                    <a:pt x="0" y="0"/>
                  </a:moveTo>
                  <a:lnTo>
                    <a:pt x="0" y="331651"/>
                  </a:lnTo>
                </a:path>
              </a:pathLst>
            </a:custGeom>
            <a:ln w="3175">
              <a:solidFill>
                <a:srgbClr val="000000"/>
              </a:solidFill>
            </a:ln>
          </p:spPr>
          <p:txBody>
            <a:bodyPr wrap="square" lIns="0" tIns="0" rIns="0" bIns="0" rtlCol="0"/>
            <a:lstStyle/>
            <a:p>
              <a:endParaRPr/>
            </a:p>
          </p:txBody>
        </p:sp>
        <p:sp>
          <p:nvSpPr>
            <p:cNvPr id="28" name="object 28"/>
            <p:cNvSpPr/>
            <p:nvPr/>
          </p:nvSpPr>
          <p:spPr>
            <a:xfrm>
              <a:off x="5286137" y="6780182"/>
              <a:ext cx="35560" cy="1905"/>
            </a:xfrm>
            <a:custGeom>
              <a:avLst/>
              <a:gdLst/>
              <a:ahLst/>
              <a:cxnLst/>
              <a:rect l="l" t="t" r="r" b="b"/>
              <a:pathLst>
                <a:path w="35560" h="1904">
                  <a:moveTo>
                    <a:pt x="0" y="0"/>
                  </a:moveTo>
                  <a:lnTo>
                    <a:pt x="35063" y="0"/>
                  </a:lnTo>
                </a:path>
                <a:path w="35560" h="1904">
                  <a:moveTo>
                    <a:pt x="35063" y="0"/>
                  </a:moveTo>
                  <a:lnTo>
                    <a:pt x="0" y="0"/>
                  </a:lnTo>
                </a:path>
                <a:path w="35560" h="1904">
                  <a:moveTo>
                    <a:pt x="17531" y="0"/>
                  </a:moveTo>
                  <a:lnTo>
                    <a:pt x="17531" y="1899"/>
                  </a:lnTo>
                </a:path>
              </a:pathLst>
            </a:custGeom>
            <a:ln w="3175">
              <a:solidFill>
                <a:srgbClr val="000000"/>
              </a:solidFill>
            </a:ln>
          </p:spPr>
          <p:txBody>
            <a:bodyPr wrap="square" lIns="0" tIns="0" rIns="0" bIns="0" rtlCol="0"/>
            <a:lstStyle/>
            <a:p>
              <a:endParaRPr/>
            </a:p>
          </p:txBody>
        </p:sp>
        <p:sp>
          <p:nvSpPr>
            <p:cNvPr id="29" name="object 29"/>
            <p:cNvSpPr/>
            <p:nvPr/>
          </p:nvSpPr>
          <p:spPr>
            <a:xfrm>
              <a:off x="4824607" y="6765425"/>
              <a:ext cx="532130" cy="354330"/>
            </a:xfrm>
            <a:custGeom>
              <a:avLst/>
              <a:gdLst/>
              <a:ahLst/>
              <a:cxnLst/>
              <a:rect l="l" t="t" r="r" b="b"/>
              <a:pathLst>
                <a:path w="532129" h="354329">
                  <a:moveTo>
                    <a:pt x="5113" y="348891"/>
                  </a:moveTo>
                  <a:lnTo>
                    <a:pt x="7743" y="348891"/>
                  </a:lnTo>
                </a:path>
                <a:path w="532129" h="354329">
                  <a:moveTo>
                    <a:pt x="7743" y="348891"/>
                  </a:moveTo>
                  <a:lnTo>
                    <a:pt x="10373" y="348891"/>
                  </a:lnTo>
                </a:path>
                <a:path w="532129" h="354329">
                  <a:moveTo>
                    <a:pt x="10373" y="348891"/>
                  </a:moveTo>
                  <a:lnTo>
                    <a:pt x="13002" y="348891"/>
                  </a:lnTo>
                </a:path>
                <a:path w="532129" h="354329">
                  <a:moveTo>
                    <a:pt x="13002" y="348891"/>
                  </a:moveTo>
                  <a:lnTo>
                    <a:pt x="15632" y="348891"/>
                  </a:lnTo>
                </a:path>
                <a:path w="532129" h="354329">
                  <a:moveTo>
                    <a:pt x="15632" y="348891"/>
                  </a:moveTo>
                  <a:lnTo>
                    <a:pt x="18262" y="348891"/>
                  </a:lnTo>
                </a:path>
                <a:path w="532129" h="354329">
                  <a:moveTo>
                    <a:pt x="18262" y="348891"/>
                  </a:moveTo>
                  <a:lnTo>
                    <a:pt x="20892" y="348891"/>
                  </a:lnTo>
                </a:path>
                <a:path w="532129" h="354329">
                  <a:moveTo>
                    <a:pt x="20892" y="348891"/>
                  </a:moveTo>
                  <a:lnTo>
                    <a:pt x="23522" y="348891"/>
                  </a:lnTo>
                </a:path>
                <a:path w="532129" h="354329">
                  <a:moveTo>
                    <a:pt x="23522" y="348891"/>
                  </a:moveTo>
                  <a:lnTo>
                    <a:pt x="26151" y="348891"/>
                  </a:lnTo>
                </a:path>
                <a:path w="532129" h="354329">
                  <a:moveTo>
                    <a:pt x="26151" y="348891"/>
                  </a:moveTo>
                  <a:lnTo>
                    <a:pt x="28781" y="348891"/>
                  </a:lnTo>
                </a:path>
                <a:path w="532129" h="354329">
                  <a:moveTo>
                    <a:pt x="28781" y="348891"/>
                  </a:moveTo>
                  <a:lnTo>
                    <a:pt x="31411" y="348891"/>
                  </a:lnTo>
                </a:path>
                <a:path w="532129" h="354329">
                  <a:moveTo>
                    <a:pt x="31411" y="348891"/>
                  </a:moveTo>
                  <a:lnTo>
                    <a:pt x="34041" y="348891"/>
                  </a:lnTo>
                </a:path>
                <a:path w="532129" h="354329">
                  <a:moveTo>
                    <a:pt x="34041" y="348891"/>
                  </a:moveTo>
                  <a:lnTo>
                    <a:pt x="36671" y="348891"/>
                  </a:lnTo>
                </a:path>
                <a:path w="532129" h="354329">
                  <a:moveTo>
                    <a:pt x="36671" y="348891"/>
                  </a:moveTo>
                  <a:lnTo>
                    <a:pt x="39300" y="348891"/>
                  </a:lnTo>
                </a:path>
                <a:path w="532129" h="354329">
                  <a:moveTo>
                    <a:pt x="39300" y="348891"/>
                  </a:moveTo>
                  <a:lnTo>
                    <a:pt x="41930" y="348891"/>
                  </a:lnTo>
                </a:path>
                <a:path w="532129" h="354329">
                  <a:moveTo>
                    <a:pt x="41930" y="348891"/>
                  </a:moveTo>
                  <a:lnTo>
                    <a:pt x="44560" y="348891"/>
                  </a:lnTo>
                </a:path>
                <a:path w="532129" h="354329">
                  <a:moveTo>
                    <a:pt x="44560" y="348891"/>
                  </a:moveTo>
                  <a:lnTo>
                    <a:pt x="47190" y="348891"/>
                  </a:lnTo>
                </a:path>
                <a:path w="532129" h="354329">
                  <a:moveTo>
                    <a:pt x="47190" y="348891"/>
                  </a:moveTo>
                  <a:lnTo>
                    <a:pt x="49820" y="348891"/>
                  </a:lnTo>
                </a:path>
                <a:path w="532129" h="354329">
                  <a:moveTo>
                    <a:pt x="49820" y="348891"/>
                  </a:moveTo>
                  <a:lnTo>
                    <a:pt x="52449" y="348891"/>
                  </a:lnTo>
                </a:path>
                <a:path w="532129" h="354329">
                  <a:moveTo>
                    <a:pt x="52449" y="348891"/>
                  </a:moveTo>
                  <a:lnTo>
                    <a:pt x="55079" y="348891"/>
                  </a:lnTo>
                </a:path>
                <a:path w="532129" h="354329">
                  <a:moveTo>
                    <a:pt x="55079" y="348891"/>
                  </a:moveTo>
                  <a:lnTo>
                    <a:pt x="57709" y="348891"/>
                  </a:lnTo>
                </a:path>
                <a:path w="532129" h="354329">
                  <a:moveTo>
                    <a:pt x="57709" y="348891"/>
                  </a:moveTo>
                  <a:lnTo>
                    <a:pt x="60339" y="348891"/>
                  </a:lnTo>
                </a:path>
                <a:path w="532129" h="354329">
                  <a:moveTo>
                    <a:pt x="60339" y="348891"/>
                  </a:moveTo>
                  <a:lnTo>
                    <a:pt x="62969" y="348891"/>
                  </a:lnTo>
                </a:path>
                <a:path w="532129" h="354329">
                  <a:moveTo>
                    <a:pt x="62969" y="348891"/>
                  </a:moveTo>
                  <a:lnTo>
                    <a:pt x="65598" y="348891"/>
                  </a:lnTo>
                </a:path>
                <a:path w="532129" h="354329">
                  <a:moveTo>
                    <a:pt x="65598" y="348891"/>
                  </a:moveTo>
                  <a:lnTo>
                    <a:pt x="68228" y="348891"/>
                  </a:lnTo>
                </a:path>
                <a:path w="532129" h="354329">
                  <a:moveTo>
                    <a:pt x="68228" y="348891"/>
                  </a:moveTo>
                  <a:lnTo>
                    <a:pt x="70858" y="348891"/>
                  </a:lnTo>
                </a:path>
                <a:path w="532129" h="354329">
                  <a:moveTo>
                    <a:pt x="70858" y="348891"/>
                  </a:moveTo>
                  <a:lnTo>
                    <a:pt x="73488" y="348891"/>
                  </a:lnTo>
                </a:path>
                <a:path w="532129" h="354329">
                  <a:moveTo>
                    <a:pt x="73488" y="348891"/>
                  </a:moveTo>
                  <a:lnTo>
                    <a:pt x="76118" y="348891"/>
                  </a:lnTo>
                </a:path>
                <a:path w="532129" h="354329">
                  <a:moveTo>
                    <a:pt x="76118" y="348891"/>
                  </a:moveTo>
                  <a:lnTo>
                    <a:pt x="78747" y="348891"/>
                  </a:lnTo>
                </a:path>
                <a:path w="532129" h="354329">
                  <a:moveTo>
                    <a:pt x="78747" y="348891"/>
                  </a:moveTo>
                  <a:lnTo>
                    <a:pt x="81377" y="348891"/>
                  </a:lnTo>
                </a:path>
                <a:path w="532129" h="354329">
                  <a:moveTo>
                    <a:pt x="81377" y="348891"/>
                  </a:moveTo>
                  <a:lnTo>
                    <a:pt x="84007" y="348891"/>
                  </a:lnTo>
                </a:path>
                <a:path w="532129" h="354329">
                  <a:moveTo>
                    <a:pt x="84007" y="348891"/>
                  </a:moveTo>
                  <a:lnTo>
                    <a:pt x="86637" y="348891"/>
                  </a:lnTo>
                </a:path>
                <a:path w="532129" h="354329">
                  <a:moveTo>
                    <a:pt x="86637" y="348891"/>
                  </a:moveTo>
                  <a:lnTo>
                    <a:pt x="89267" y="348891"/>
                  </a:lnTo>
                </a:path>
                <a:path w="532129" h="354329">
                  <a:moveTo>
                    <a:pt x="89267" y="348891"/>
                  </a:moveTo>
                  <a:lnTo>
                    <a:pt x="91896" y="348891"/>
                  </a:lnTo>
                </a:path>
                <a:path w="532129" h="354329">
                  <a:moveTo>
                    <a:pt x="91896" y="348891"/>
                  </a:moveTo>
                  <a:lnTo>
                    <a:pt x="94526" y="348891"/>
                  </a:lnTo>
                </a:path>
                <a:path w="532129" h="354329">
                  <a:moveTo>
                    <a:pt x="94526" y="348891"/>
                  </a:moveTo>
                  <a:lnTo>
                    <a:pt x="97156" y="348891"/>
                  </a:lnTo>
                </a:path>
                <a:path w="532129" h="354329">
                  <a:moveTo>
                    <a:pt x="97156" y="348891"/>
                  </a:moveTo>
                  <a:lnTo>
                    <a:pt x="99786" y="348891"/>
                  </a:lnTo>
                </a:path>
                <a:path w="532129" h="354329">
                  <a:moveTo>
                    <a:pt x="99786" y="348891"/>
                  </a:moveTo>
                  <a:lnTo>
                    <a:pt x="102416" y="348891"/>
                  </a:lnTo>
                </a:path>
                <a:path w="532129" h="354329">
                  <a:moveTo>
                    <a:pt x="102416" y="348891"/>
                  </a:moveTo>
                  <a:lnTo>
                    <a:pt x="105045" y="348891"/>
                  </a:lnTo>
                </a:path>
                <a:path w="532129" h="354329">
                  <a:moveTo>
                    <a:pt x="105045" y="348891"/>
                  </a:moveTo>
                  <a:lnTo>
                    <a:pt x="107675" y="348891"/>
                  </a:lnTo>
                </a:path>
                <a:path w="532129" h="354329">
                  <a:moveTo>
                    <a:pt x="107675" y="348891"/>
                  </a:moveTo>
                  <a:lnTo>
                    <a:pt x="110305" y="348891"/>
                  </a:lnTo>
                </a:path>
                <a:path w="532129" h="354329">
                  <a:moveTo>
                    <a:pt x="110305" y="348891"/>
                  </a:moveTo>
                  <a:lnTo>
                    <a:pt x="112935" y="348891"/>
                  </a:lnTo>
                </a:path>
                <a:path w="532129" h="354329">
                  <a:moveTo>
                    <a:pt x="112935" y="348891"/>
                  </a:moveTo>
                  <a:lnTo>
                    <a:pt x="115565" y="348891"/>
                  </a:lnTo>
                </a:path>
                <a:path w="532129" h="354329">
                  <a:moveTo>
                    <a:pt x="115565" y="348891"/>
                  </a:moveTo>
                  <a:lnTo>
                    <a:pt x="118194" y="348891"/>
                  </a:lnTo>
                </a:path>
                <a:path w="532129" h="354329">
                  <a:moveTo>
                    <a:pt x="118194" y="348891"/>
                  </a:moveTo>
                  <a:lnTo>
                    <a:pt x="120824" y="348891"/>
                  </a:lnTo>
                </a:path>
                <a:path w="532129" h="354329">
                  <a:moveTo>
                    <a:pt x="120824" y="348891"/>
                  </a:moveTo>
                  <a:lnTo>
                    <a:pt x="123454" y="348891"/>
                  </a:lnTo>
                </a:path>
                <a:path w="532129" h="354329">
                  <a:moveTo>
                    <a:pt x="123454" y="348891"/>
                  </a:moveTo>
                  <a:lnTo>
                    <a:pt x="126084" y="348891"/>
                  </a:lnTo>
                </a:path>
                <a:path w="532129" h="354329">
                  <a:moveTo>
                    <a:pt x="126084" y="348891"/>
                  </a:moveTo>
                  <a:lnTo>
                    <a:pt x="128714" y="348891"/>
                  </a:lnTo>
                </a:path>
                <a:path w="532129" h="354329">
                  <a:moveTo>
                    <a:pt x="128714" y="348891"/>
                  </a:moveTo>
                  <a:lnTo>
                    <a:pt x="131343" y="348891"/>
                  </a:lnTo>
                </a:path>
                <a:path w="532129" h="354329">
                  <a:moveTo>
                    <a:pt x="131343" y="348891"/>
                  </a:moveTo>
                  <a:lnTo>
                    <a:pt x="133973" y="348891"/>
                  </a:lnTo>
                </a:path>
                <a:path w="532129" h="354329">
                  <a:moveTo>
                    <a:pt x="133973" y="348891"/>
                  </a:moveTo>
                  <a:lnTo>
                    <a:pt x="136603" y="348891"/>
                  </a:lnTo>
                </a:path>
                <a:path w="532129" h="354329">
                  <a:moveTo>
                    <a:pt x="136603" y="348891"/>
                  </a:moveTo>
                  <a:lnTo>
                    <a:pt x="139233" y="348891"/>
                  </a:lnTo>
                </a:path>
                <a:path w="532129" h="354329">
                  <a:moveTo>
                    <a:pt x="139233" y="348891"/>
                  </a:moveTo>
                  <a:lnTo>
                    <a:pt x="141863" y="348891"/>
                  </a:lnTo>
                </a:path>
                <a:path w="532129" h="354329">
                  <a:moveTo>
                    <a:pt x="141863" y="348891"/>
                  </a:moveTo>
                  <a:lnTo>
                    <a:pt x="144492" y="348891"/>
                  </a:lnTo>
                </a:path>
                <a:path w="532129" h="354329">
                  <a:moveTo>
                    <a:pt x="144492" y="348891"/>
                  </a:moveTo>
                  <a:lnTo>
                    <a:pt x="147122" y="348891"/>
                  </a:lnTo>
                </a:path>
                <a:path w="532129" h="354329">
                  <a:moveTo>
                    <a:pt x="147122" y="348891"/>
                  </a:moveTo>
                  <a:lnTo>
                    <a:pt x="149752" y="348891"/>
                  </a:lnTo>
                </a:path>
                <a:path w="532129" h="354329">
                  <a:moveTo>
                    <a:pt x="149752" y="348891"/>
                  </a:moveTo>
                  <a:lnTo>
                    <a:pt x="152382" y="348891"/>
                  </a:lnTo>
                </a:path>
                <a:path w="532129" h="354329">
                  <a:moveTo>
                    <a:pt x="152382" y="348891"/>
                  </a:moveTo>
                  <a:lnTo>
                    <a:pt x="155012" y="348891"/>
                  </a:lnTo>
                </a:path>
                <a:path w="532129" h="354329">
                  <a:moveTo>
                    <a:pt x="155012" y="348891"/>
                  </a:moveTo>
                  <a:lnTo>
                    <a:pt x="157641" y="348891"/>
                  </a:lnTo>
                </a:path>
                <a:path w="532129" h="354329">
                  <a:moveTo>
                    <a:pt x="157641" y="348891"/>
                  </a:moveTo>
                  <a:lnTo>
                    <a:pt x="160271" y="348891"/>
                  </a:lnTo>
                </a:path>
                <a:path w="532129" h="354329">
                  <a:moveTo>
                    <a:pt x="160271" y="348891"/>
                  </a:moveTo>
                  <a:lnTo>
                    <a:pt x="162901" y="348891"/>
                  </a:lnTo>
                </a:path>
                <a:path w="532129" h="354329">
                  <a:moveTo>
                    <a:pt x="162901" y="348891"/>
                  </a:moveTo>
                  <a:lnTo>
                    <a:pt x="165531" y="348891"/>
                  </a:lnTo>
                </a:path>
                <a:path w="532129" h="354329">
                  <a:moveTo>
                    <a:pt x="165531" y="348891"/>
                  </a:moveTo>
                  <a:lnTo>
                    <a:pt x="168161" y="348891"/>
                  </a:lnTo>
                </a:path>
                <a:path w="532129" h="354329">
                  <a:moveTo>
                    <a:pt x="168161" y="348891"/>
                  </a:moveTo>
                  <a:lnTo>
                    <a:pt x="170790" y="348891"/>
                  </a:lnTo>
                </a:path>
                <a:path w="532129" h="354329">
                  <a:moveTo>
                    <a:pt x="170790" y="348891"/>
                  </a:moveTo>
                  <a:lnTo>
                    <a:pt x="173420" y="348891"/>
                  </a:lnTo>
                </a:path>
                <a:path w="532129" h="354329">
                  <a:moveTo>
                    <a:pt x="173420" y="348891"/>
                  </a:moveTo>
                  <a:lnTo>
                    <a:pt x="176050" y="348891"/>
                  </a:lnTo>
                </a:path>
                <a:path w="532129" h="354329">
                  <a:moveTo>
                    <a:pt x="176050" y="348891"/>
                  </a:moveTo>
                  <a:lnTo>
                    <a:pt x="178680" y="348891"/>
                  </a:lnTo>
                </a:path>
                <a:path w="532129" h="354329">
                  <a:moveTo>
                    <a:pt x="178680" y="348891"/>
                  </a:moveTo>
                  <a:lnTo>
                    <a:pt x="181309" y="348891"/>
                  </a:lnTo>
                </a:path>
                <a:path w="532129" h="354329">
                  <a:moveTo>
                    <a:pt x="181309" y="348891"/>
                  </a:moveTo>
                  <a:lnTo>
                    <a:pt x="183939" y="348891"/>
                  </a:lnTo>
                </a:path>
                <a:path w="532129" h="354329">
                  <a:moveTo>
                    <a:pt x="183939" y="348891"/>
                  </a:moveTo>
                  <a:lnTo>
                    <a:pt x="186569" y="348891"/>
                  </a:lnTo>
                </a:path>
                <a:path w="532129" h="354329">
                  <a:moveTo>
                    <a:pt x="186569" y="348891"/>
                  </a:moveTo>
                  <a:lnTo>
                    <a:pt x="189199" y="348891"/>
                  </a:lnTo>
                </a:path>
                <a:path w="532129" h="354329">
                  <a:moveTo>
                    <a:pt x="189199" y="348891"/>
                  </a:moveTo>
                  <a:lnTo>
                    <a:pt x="191829" y="348891"/>
                  </a:lnTo>
                </a:path>
                <a:path w="532129" h="354329">
                  <a:moveTo>
                    <a:pt x="191829" y="348891"/>
                  </a:moveTo>
                  <a:lnTo>
                    <a:pt x="194458" y="348891"/>
                  </a:lnTo>
                </a:path>
                <a:path w="532129" h="354329">
                  <a:moveTo>
                    <a:pt x="194458" y="348891"/>
                  </a:moveTo>
                  <a:lnTo>
                    <a:pt x="197088" y="348891"/>
                  </a:lnTo>
                </a:path>
                <a:path w="532129" h="354329">
                  <a:moveTo>
                    <a:pt x="197088" y="348891"/>
                  </a:moveTo>
                  <a:lnTo>
                    <a:pt x="199718" y="348891"/>
                  </a:lnTo>
                </a:path>
                <a:path w="532129" h="354329">
                  <a:moveTo>
                    <a:pt x="199718" y="348891"/>
                  </a:moveTo>
                  <a:lnTo>
                    <a:pt x="202348" y="348891"/>
                  </a:lnTo>
                </a:path>
                <a:path w="532129" h="354329">
                  <a:moveTo>
                    <a:pt x="202348" y="348891"/>
                  </a:moveTo>
                  <a:lnTo>
                    <a:pt x="204978" y="348891"/>
                  </a:lnTo>
                </a:path>
                <a:path w="532129" h="354329">
                  <a:moveTo>
                    <a:pt x="204978" y="348891"/>
                  </a:moveTo>
                  <a:lnTo>
                    <a:pt x="207607" y="348891"/>
                  </a:lnTo>
                </a:path>
                <a:path w="532129" h="354329">
                  <a:moveTo>
                    <a:pt x="207607" y="348891"/>
                  </a:moveTo>
                  <a:lnTo>
                    <a:pt x="210237" y="348891"/>
                  </a:lnTo>
                </a:path>
                <a:path w="532129" h="354329">
                  <a:moveTo>
                    <a:pt x="210237" y="348891"/>
                  </a:moveTo>
                  <a:lnTo>
                    <a:pt x="212867" y="348891"/>
                  </a:lnTo>
                </a:path>
                <a:path w="532129" h="354329">
                  <a:moveTo>
                    <a:pt x="212867" y="348891"/>
                  </a:moveTo>
                  <a:lnTo>
                    <a:pt x="215497" y="348891"/>
                  </a:lnTo>
                </a:path>
                <a:path w="532129" h="354329">
                  <a:moveTo>
                    <a:pt x="215497" y="348891"/>
                  </a:moveTo>
                  <a:lnTo>
                    <a:pt x="218127" y="348891"/>
                  </a:lnTo>
                </a:path>
                <a:path w="532129" h="354329">
                  <a:moveTo>
                    <a:pt x="218127" y="348891"/>
                  </a:moveTo>
                  <a:lnTo>
                    <a:pt x="220756" y="348891"/>
                  </a:lnTo>
                </a:path>
                <a:path w="532129" h="354329">
                  <a:moveTo>
                    <a:pt x="220756" y="348891"/>
                  </a:moveTo>
                  <a:lnTo>
                    <a:pt x="223386" y="348891"/>
                  </a:lnTo>
                </a:path>
                <a:path w="532129" h="354329">
                  <a:moveTo>
                    <a:pt x="223386" y="348891"/>
                  </a:moveTo>
                  <a:lnTo>
                    <a:pt x="226016" y="348891"/>
                  </a:lnTo>
                </a:path>
                <a:path w="532129" h="354329">
                  <a:moveTo>
                    <a:pt x="226016" y="348891"/>
                  </a:moveTo>
                  <a:lnTo>
                    <a:pt x="228646" y="348891"/>
                  </a:lnTo>
                </a:path>
                <a:path w="532129" h="354329">
                  <a:moveTo>
                    <a:pt x="228646" y="348891"/>
                  </a:moveTo>
                  <a:lnTo>
                    <a:pt x="231276" y="348891"/>
                  </a:lnTo>
                </a:path>
                <a:path w="532129" h="354329">
                  <a:moveTo>
                    <a:pt x="231276" y="348891"/>
                  </a:moveTo>
                  <a:lnTo>
                    <a:pt x="233905" y="348891"/>
                  </a:lnTo>
                </a:path>
                <a:path w="532129" h="354329">
                  <a:moveTo>
                    <a:pt x="233905" y="348891"/>
                  </a:moveTo>
                  <a:lnTo>
                    <a:pt x="236535" y="348891"/>
                  </a:lnTo>
                </a:path>
                <a:path w="532129" h="354329">
                  <a:moveTo>
                    <a:pt x="236535" y="348891"/>
                  </a:moveTo>
                  <a:lnTo>
                    <a:pt x="239165" y="348891"/>
                  </a:lnTo>
                </a:path>
                <a:path w="532129" h="354329">
                  <a:moveTo>
                    <a:pt x="239165" y="348891"/>
                  </a:moveTo>
                  <a:lnTo>
                    <a:pt x="241795" y="348891"/>
                  </a:lnTo>
                </a:path>
                <a:path w="532129" h="354329">
                  <a:moveTo>
                    <a:pt x="241795" y="348891"/>
                  </a:moveTo>
                  <a:lnTo>
                    <a:pt x="244425" y="348891"/>
                  </a:lnTo>
                </a:path>
                <a:path w="532129" h="354329">
                  <a:moveTo>
                    <a:pt x="244425" y="348891"/>
                  </a:moveTo>
                  <a:lnTo>
                    <a:pt x="247054" y="348891"/>
                  </a:lnTo>
                </a:path>
                <a:path w="532129" h="354329">
                  <a:moveTo>
                    <a:pt x="247054" y="348891"/>
                  </a:moveTo>
                  <a:lnTo>
                    <a:pt x="249684" y="348891"/>
                  </a:lnTo>
                </a:path>
                <a:path w="532129" h="354329">
                  <a:moveTo>
                    <a:pt x="249684" y="348891"/>
                  </a:moveTo>
                  <a:lnTo>
                    <a:pt x="252314" y="348891"/>
                  </a:lnTo>
                </a:path>
                <a:path w="532129" h="354329">
                  <a:moveTo>
                    <a:pt x="252314" y="348891"/>
                  </a:moveTo>
                  <a:lnTo>
                    <a:pt x="254944" y="348891"/>
                  </a:lnTo>
                </a:path>
                <a:path w="532129" h="354329">
                  <a:moveTo>
                    <a:pt x="254944" y="348891"/>
                  </a:moveTo>
                  <a:lnTo>
                    <a:pt x="257574" y="348891"/>
                  </a:lnTo>
                </a:path>
                <a:path w="532129" h="354329">
                  <a:moveTo>
                    <a:pt x="257574" y="348891"/>
                  </a:moveTo>
                  <a:lnTo>
                    <a:pt x="260203" y="348891"/>
                  </a:lnTo>
                </a:path>
                <a:path w="532129" h="354329">
                  <a:moveTo>
                    <a:pt x="260203" y="348891"/>
                  </a:moveTo>
                  <a:lnTo>
                    <a:pt x="262833" y="348891"/>
                  </a:lnTo>
                </a:path>
                <a:path w="532129" h="354329">
                  <a:moveTo>
                    <a:pt x="262833" y="348891"/>
                  </a:moveTo>
                  <a:lnTo>
                    <a:pt x="265463" y="348891"/>
                  </a:lnTo>
                </a:path>
                <a:path w="532129" h="354329">
                  <a:moveTo>
                    <a:pt x="265463" y="348891"/>
                  </a:moveTo>
                  <a:lnTo>
                    <a:pt x="268093" y="348891"/>
                  </a:lnTo>
                </a:path>
                <a:path w="532129" h="354329">
                  <a:moveTo>
                    <a:pt x="268093" y="348891"/>
                  </a:moveTo>
                  <a:lnTo>
                    <a:pt x="270723" y="348891"/>
                  </a:lnTo>
                </a:path>
                <a:path w="532129" h="354329">
                  <a:moveTo>
                    <a:pt x="270723" y="348891"/>
                  </a:moveTo>
                  <a:lnTo>
                    <a:pt x="273352" y="348891"/>
                  </a:lnTo>
                </a:path>
                <a:path w="532129" h="354329">
                  <a:moveTo>
                    <a:pt x="273352" y="348891"/>
                  </a:moveTo>
                  <a:lnTo>
                    <a:pt x="275982" y="348891"/>
                  </a:lnTo>
                </a:path>
                <a:path w="532129" h="354329">
                  <a:moveTo>
                    <a:pt x="275982" y="348891"/>
                  </a:moveTo>
                  <a:lnTo>
                    <a:pt x="278612" y="348891"/>
                  </a:lnTo>
                </a:path>
                <a:path w="532129" h="354329">
                  <a:moveTo>
                    <a:pt x="278612" y="348891"/>
                  </a:moveTo>
                  <a:lnTo>
                    <a:pt x="281242" y="348891"/>
                  </a:lnTo>
                </a:path>
                <a:path w="532129" h="354329">
                  <a:moveTo>
                    <a:pt x="281242" y="348891"/>
                  </a:moveTo>
                  <a:lnTo>
                    <a:pt x="283872" y="348891"/>
                  </a:lnTo>
                </a:path>
                <a:path w="532129" h="354329">
                  <a:moveTo>
                    <a:pt x="283872" y="348891"/>
                  </a:moveTo>
                  <a:lnTo>
                    <a:pt x="286501" y="348891"/>
                  </a:lnTo>
                </a:path>
                <a:path w="532129" h="354329">
                  <a:moveTo>
                    <a:pt x="286501" y="348891"/>
                  </a:moveTo>
                  <a:lnTo>
                    <a:pt x="289131" y="348891"/>
                  </a:lnTo>
                </a:path>
                <a:path w="532129" h="354329">
                  <a:moveTo>
                    <a:pt x="289131" y="348891"/>
                  </a:moveTo>
                  <a:lnTo>
                    <a:pt x="291761" y="348891"/>
                  </a:lnTo>
                </a:path>
                <a:path w="532129" h="354329">
                  <a:moveTo>
                    <a:pt x="291761" y="348891"/>
                  </a:moveTo>
                  <a:lnTo>
                    <a:pt x="294391" y="348891"/>
                  </a:lnTo>
                </a:path>
                <a:path w="532129" h="354329">
                  <a:moveTo>
                    <a:pt x="294391" y="348891"/>
                  </a:moveTo>
                  <a:lnTo>
                    <a:pt x="297021" y="348891"/>
                  </a:lnTo>
                </a:path>
                <a:path w="532129" h="354329">
                  <a:moveTo>
                    <a:pt x="297021" y="348891"/>
                  </a:moveTo>
                  <a:lnTo>
                    <a:pt x="299650" y="348891"/>
                  </a:lnTo>
                </a:path>
                <a:path w="532129" h="354329">
                  <a:moveTo>
                    <a:pt x="299650" y="348891"/>
                  </a:moveTo>
                  <a:lnTo>
                    <a:pt x="302280" y="348891"/>
                  </a:lnTo>
                </a:path>
                <a:path w="532129" h="354329">
                  <a:moveTo>
                    <a:pt x="302280" y="348891"/>
                  </a:moveTo>
                  <a:lnTo>
                    <a:pt x="304910" y="348891"/>
                  </a:lnTo>
                </a:path>
                <a:path w="532129" h="354329">
                  <a:moveTo>
                    <a:pt x="304910" y="348891"/>
                  </a:moveTo>
                  <a:lnTo>
                    <a:pt x="307540" y="348891"/>
                  </a:lnTo>
                </a:path>
                <a:path w="532129" h="354329">
                  <a:moveTo>
                    <a:pt x="307540" y="348891"/>
                  </a:moveTo>
                  <a:lnTo>
                    <a:pt x="310170" y="348891"/>
                  </a:lnTo>
                </a:path>
                <a:path w="532129" h="354329">
                  <a:moveTo>
                    <a:pt x="310170" y="348891"/>
                  </a:moveTo>
                  <a:lnTo>
                    <a:pt x="312799" y="348891"/>
                  </a:lnTo>
                </a:path>
                <a:path w="532129" h="354329">
                  <a:moveTo>
                    <a:pt x="312799" y="348891"/>
                  </a:moveTo>
                  <a:lnTo>
                    <a:pt x="315429" y="348891"/>
                  </a:lnTo>
                </a:path>
                <a:path w="532129" h="354329">
                  <a:moveTo>
                    <a:pt x="315429" y="348891"/>
                  </a:moveTo>
                  <a:lnTo>
                    <a:pt x="318059" y="348891"/>
                  </a:lnTo>
                </a:path>
                <a:path w="532129" h="354329">
                  <a:moveTo>
                    <a:pt x="318059" y="348891"/>
                  </a:moveTo>
                  <a:lnTo>
                    <a:pt x="320689" y="348891"/>
                  </a:lnTo>
                </a:path>
                <a:path w="532129" h="354329">
                  <a:moveTo>
                    <a:pt x="320689" y="348891"/>
                  </a:moveTo>
                  <a:lnTo>
                    <a:pt x="323319" y="348891"/>
                  </a:lnTo>
                </a:path>
                <a:path w="532129" h="354329">
                  <a:moveTo>
                    <a:pt x="323319" y="348891"/>
                  </a:moveTo>
                  <a:lnTo>
                    <a:pt x="325948" y="348891"/>
                  </a:lnTo>
                </a:path>
                <a:path w="532129" h="354329">
                  <a:moveTo>
                    <a:pt x="325948" y="348891"/>
                  </a:moveTo>
                  <a:lnTo>
                    <a:pt x="328578" y="348891"/>
                  </a:lnTo>
                </a:path>
                <a:path w="532129" h="354329">
                  <a:moveTo>
                    <a:pt x="328578" y="348891"/>
                  </a:moveTo>
                  <a:lnTo>
                    <a:pt x="331208" y="348891"/>
                  </a:lnTo>
                </a:path>
                <a:path w="532129" h="354329">
                  <a:moveTo>
                    <a:pt x="331208" y="348891"/>
                  </a:moveTo>
                  <a:lnTo>
                    <a:pt x="333838" y="348891"/>
                  </a:lnTo>
                </a:path>
                <a:path w="532129" h="354329">
                  <a:moveTo>
                    <a:pt x="333838" y="348891"/>
                  </a:moveTo>
                  <a:lnTo>
                    <a:pt x="336468" y="348891"/>
                  </a:lnTo>
                </a:path>
                <a:path w="532129" h="354329">
                  <a:moveTo>
                    <a:pt x="336468" y="348891"/>
                  </a:moveTo>
                  <a:lnTo>
                    <a:pt x="339097" y="348891"/>
                  </a:lnTo>
                </a:path>
                <a:path w="532129" h="354329">
                  <a:moveTo>
                    <a:pt x="339097" y="348891"/>
                  </a:moveTo>
                  <a:lnTo>
                    <a:pt x="341727" y="348891"/>
                  </a:lnTo>
                </a:path>
                <a:path w="532129" h="354329">
                  <a:moveTo>
                    <a:pt x="341727" y="348891"/>
                  </a:moveTo>
                  <a:lnTo>
                    <a:pt x="344357" y="348891"/>
                  </a:lnTo>
                </a:path>
                <a:path w="532129" h="354329">
                  <a:moveTo>
                    <a:pt x="344357" y="348891"/>
                  </a:moveTo>
                  <a:lnTo>
                    <a:pt x="346987" y="348891"/>
                  </a:lnTo>
                </a:path>
                <a:path w="532129" h="354329">
                  <a:moveTo>
                    <a:pt x="346987" y="348891"/>
                  </a:moveTo>
                  <a:lnTo>
                    <a:pt x="349617" y="348891"/>
                  </a:lnTo>
                </a:path>
                <a:path w="532129" h="354329">
                  <a:moveTo>
                    <a:pt x="349617" y="348891"/>
                  </a:moveTo>
                  <a:lnTo>
                    <a:pt x="352246" y="348891"/>
                  </a:lnTo>
                </a:path>
                <a:path w="532129" h="354329">
                  <a:moveTo>
                    <a:pt x="352246" y="348891"/>
                  </a:moveTo>
                  <a:lnTo>
                    <a:pt x="354876" y="348891"/>
                  </a:lnTo>
                </a:path>
                <a:path w="532129" h="354329">
                  <a:moveTo>
                    <a:pt x="354876" y="348891"/>
                  </a:moveTo>
                  <a:lnTo>
                    <a:pt x="357506" y="348891"/>
                  </a:lnTo>
                </a:path>
                <a:path w="532129" h="354329">
                  <a:moveTo>
                    <a:pt x="357506" y="348891"/>
                  </a:moveTo>
                  <a:lnTo>
                    <a:pt x="360136" y="348891"/>
                  </a:lnTo>
                </a:path>
                <a:path w="532129" h="354329">
                  <a:moveTo>
                    <a:pt x="360136" y="348891"/>
                  </a:moveTo>
                  <a:lnTo>
                    <a:pt x="362766" y="348891"/>
                  </a:lnTo>
                </a:path>
                <a:path w="532129" h="354329">
                  <a:moveTo>
                    <a:pt x="362766" y="348891"/>
                  </a:moveTo>
                  <a:lnTo>
                    <a:pt x="365395" y="348891"/>
                  </a:lnTo>
                </a:path>
                <a:path w="532129" h="354329">
                  <a:moveTo>
                    <a:pt x="365395" y="348891"/>
                  </a:moveTo>
                  <a:lnTo>
                    <a:pt x="368025" y="348891"/>
                  </a:lnTo>
                </a:path>
                <a:path w="532129" h="354329">
                  <a:moveTo>
                    <a:pt x="368025" y="348891"/>
                  </a:moveTo>
                  <a:lnTo>
                    <a:pt x="370655" y="348891"/>
                  </a:lnTo>
                </a:path>
                <a:path w="532129" h="354329">
                  <a:moveTo>
                    <a:pt x="370655" y="348891"/>
                  </a:moveTo>
                  <a:lnTo>
                    <a:pt x="373285" y="348891"/>
                  </a:lnTo>
                </a:path>
                <a:path w="532129" h="354329">
                  <a:moveTo>
                    <a:pt x="373285" y="348891"/>
                  </a:moveTo>
                  <a:lnTo>
                    <a:pt x="375915" y="348891"/>
                  </a:lnTo>
                </a:path>
                <a:path w="532129" h="354329">
                  <a:moveTo>
                    <a:pt x="375915" y="348891"/>
                  </a:moveTo>
                  <a:lnTo>
                    <a:pt x="378544" y="348891"/>
                  </a:lnTo>
                </a:path>
                <a:path w="532129" h="354329">
                  <a:moveTo>
                    <a:pt x="378544" y="348891"/>
                  </a:moveTo>
                  <a:lnTo>
                    <a:pt x="381174" y="348891"/>
                  </a:lnTo>
                </a:path>
                <a:path w="532129" h="354329">
                  <a:moveTo>
                    <a:pt x="381174" y="348891"/>
                  </a:moveTo>
                  <a:lnTo>
                    <a:pt x="383804" y="348891"/>
                  </a:lnTo>
                </a:path>
                <a:path w="532129" h="354329">
                  <a:moveTo>
                    <a:pt x="383804" y="348891"/>
                  </a:moveTo>
                  <a:lnTo>
                    <a:pt x="386434" y="348891"/>
                  </a:lnTo>
                </a:path>
                <a:path w="532129" h="354329">
                  <a:moveTo>
                    <a:pt x="386434" y="348891"/>
                  </a:moveTo>
                  <a:lnTo>
                    <a:pt x="389064" y="348891"/>
                  </a:lnTo>
                </a:path>
                <a:path w="532129" h="354329">
                  <a:moveTo>
                    <a:pt x="389064" y="348891"/>
                  </a:moveTo>
                  <a:lnTo>
                    <a:pt x="391693" y="348891"/>
                  </a:lnTo>
                </a:path>
                <a:path w="532129" h="354329">
                  <a:moveTo>
                    <a:pt x="391693" y="348891"/>
                  </a:moveTo>
                  <a:lnTo>
                    <a:pt x="394323" y="348891"/>
                  </a:lnTo>
                </a:path>
                <a:path w="532129" h="354329">
                  <a:moveTo>
                    <a:pt x="394323" y="348891"/>
                  </a:moveTo>
                  <a:lnTo>
                    <a:pt x="396953" y="348891"/>
                  </a:lnTo>
                </a:path>
                <a:path w="532129" h="354329">
                  <a:moveTo>
                    <a:pt x="396953" y="348891"/>
                  </a:moveTo>
                  <a:lnTo>
                    <a:pt x="399583" y="348891"/>
                  </a:lnTo>
                </a:path>
                <a:path w="532129" h="354329">
                  <a:moveTo>
                    <a:pt x="399583" y="348891"/>
                  </a:moveTo>
                  <a:lnTo>
                    <a:pt x="402213" y="348891"/>
                  </a:lnTo>
                </a:path>
                <a:path w="532129" h="354329">
                  <a:moveTo>
                    <a:pt x="402213" y="348891"/>
                  </a:moveTo>
                  <a:lnTo>
                    <a:pt x="404842" y="348891"/>
                  </a:lnTo>
                </a:path>
                <a:path w="532129" h="354329">
                  <a:moveTo>
                    <a:pt x="404842" y="348891"/>
                  </a:moveTo>
                  <a:lnTo>
                    <a:pt x="407472" y="348891"/>
                  </a:lnTo>
                </a:path>
                <a:path w="532129" h="354329">
                  <a:moveTo>
                    <a:pt x="407472" y="348891"/>
                  </a:moveTo>
                  <a:lnTo>
                    <a:pt x="410102" y="348891"/>
                  </a:lnTo>
                </a:path>
                <a:path w="532129" h="354329">
                  <a:moveTo>
                    <a:pt x="410102" y="348891"/>
                  </a:moveTo>
                  <a:lnTo>
                    <a:pt x="412732" y="348891"/>
                  </a:lnTo>
                </a:path>
                <a:path w="532129" h="354329">
                  <a:moveTo>
                    <a:pt x="412732" y="348891"/>
                  </a:moveTo>
                  <a:lnTo>
                    <a:pt x="415362" y="348891"/>
                  </a:lnTo>
                </a:path>
                <a:path w="532129" h="354329">
                  <a:moveTo>
                    <a:pt x="415362" y="348891"/>
                  </a:moveTo>
                  <a:lnTo>
                    <a:pt x="417991" y="348891"/>
                  </a:lnTo>
                </a:path>
                <a:path w="532129" h="354329">
                  <a:moveTo>
                    <a:pt x="417991" y="348891"/>
                  </a:moveTo>
                  <a:lnTo>
                    <a:pt x="420621" y="348891"/>
                  </a:lnTo>
                </a:path>
                <a:path w="532129" h="354329">
                  <a:moveTo>
                    <a:pt x="420621" y="348891"/>
                  </a:moveTo>
                  <a:lnTo>
                    <a:pt x="423251" y="348891"/>
                  </a:lnTo>
                </a:path>
                <a:path w="532129" h="354329">
                  <a:moveTo>
                    <a:pt x="423251" y="348891"/>
                  </a:moveTo>
                  <a:lnTo>
                    <a:pt x="425881" y="348891"/>
                  </a:lnTo>
                </a:path>
                <a:path w="532129" h="354329">
                  <a:moveTo>
                    <a:pt x="425881" y="348891"/>
                  </a:moveTo>
                  <a:lnTo>
                    <a:pt x="428511" y="348891"/>
                  </a:lnTo>
                </a:path>
                <a:path w="532129" h="354329">
                  <a:moveTo>
                    <a:pt x="428511" y="348891"/>
                  </a:moveTo>
                  <a:lnTo>
                    <a:pt x="431140" y="348891"/>
                  </a:lnTo>
                </a:path>
                <a:path w="532129" h="354329">
                  <a:moveTo>
                    <a:pt x="431140" y="348891"/>
                  </a:moveTo>
                  <a:lnTo>
                    <a:pt x="433770" y="348891"/>
                  </a:lnTo>
                </a:path>
                <a:path w="532129" h="354329">
                  <a:moveTo>
                    <a:pt x="433770" y="348891"/>
                  </a:moveTo>
                  <a:lnTo>
                    <a:pt x="436400" y="348891"/>
                  </a:lnTo>
                </a:path>
                <a:path w="532129" h="354329">
                  <a:moveTo>
                    <a:pt x="436400" y="348891"/>
                  </a:moveTo>
                  <a:lnTo>
                    <a:pt x="439030" y="348891"/>
                  </a:lnTo>
                </a:path>
                <a:path w="532129" h="354329">
                  <a:moveTo>
                    <a:pt x="439030" y="348891"/>
                  </a:moveTo>
                  <a:lnTo>
                    <a:pt x="441660" y="348891"/>
                  </a:lnTo>
                </a:path>
                <a:path w="532129" h="354329">
                  <a:moveTo>
                    <a:pt x="441660" y="348891"/>
                  </a:moveTo>
                  <a:lnTo>
                    <a:pt x="444289" y="348891"/>
                  </a:lnTo>
                </a:path>
                <a:path w="532129" h="354329">
                  <a:moveTo>
                    <a:pt x="444289" y="348891"/>
                  </a:moveTo>
                  <a:lnTo>
                    <a:pt x="446919" y="348891"/>
                  </a:lnTo>
                </a:path>
                <a:path w="532129" h="354329">
                  <a:moveTo>
                    <a:pt x="446919" y="348891"/>
                  </a:moveTo>
                  <a:lnTo>
                    <a:pt x="449549" y="348891"/>
                  </a:lnTo>
                </a:path>
                <a:path w="532129" h="354329">
                  <a:moveTo>
                    <a:pt x="449549" y="348891"/>
                  </a:moveTo>
                  <a:lnTo>
                    <a:pt x="452179" y="348891"/>
                  </a:lnTo>
                </a:path>
                <a:path w="532129" h="354329">
                  <a:moveTo>
                    <a:pt x="452179" y="348891"/>
                  </a:moveTo>
                  <a:lnTo>
                    <a:pt x="454809" y="348891"/>
                  </a:lnTo>
                </a:path>
                <a:path w="532129" h="354329">
                  <a:moveTo>
                    <a:pt x="454809" y="348891"/>
                  </a:moveTo>
                  <a:lnTo>
                    <a:pt x="457438" y="348891"/>
                  </a:lnTo>
                </a:path>
                <a:path w="532129" h="354329">
                  <a:moveTo>
                    <a:pt x="457438" y="348891"/>
                  </a:moveTo>
                  <a:lnTo>
                    <a:pt x="460068" y="348891"/>
                  </a:lnTo>
                </a:path>
                <a:path w="532129" h="354329">
                  <a:moveTo>
                    <a:pt x="460068" y="348891"/>
                  </a:moveTo>
                  <a:lnTo>
                    <a:pt x="462698" y="348891"/>
                  </a:lnTo>
                </a:path>
                <a:path w="532129" h="354329">
                  <a:moveTo>
                    <a:pt x="462698" y="348891"/>
                  </a:moveTo>
                  <a:lnTo>
                    <a:pt x="465328" y="348891"/>
                  </a:lnTo>
                </a:path>
                <a:path w="532129" h="354329">
                  <a:moveTo>
                    <a:pt x="465328" y="348891"/>
                  </a:moveTo>
                  <a:lnTo>
                    <a:pt x="467958" y="348891"/>
                  </a:lnTo>
                </a:path>
                <a:path w="532129" h="354329">
                  <a:moveTo>
                    <a:pt x="467958" y="348891"/>
                  </a:moveTo>
                  <a:lnTo>
                    <a:pt x="470587" y="348891"/>
                  </a:lnTo>
                </a:path>
                <a:path w="532129" h="354329">
                  <a:moveTo>
                    <a:pt x="470587" y="348891"/>
                  </a:moveTo>
                  <a:lnTo>
                    <a:pt x="473217" y="348891"/>
                  </a:lnTo>
                </a:path>
                <a:path w="532129" h="354329">
                  <a:moveTo>
                    <a:pt x="473217" y="348891"/>
                  </a:moveTo>
                  <a:lnTo>
                    <a:pt x="475847" y="348891"/>
                  </a:lnTo>
                </a:path>
                <a:path w="532129" h="354329">
                  <a:moveTo>
                    <a:pt x="475847" y="348891"/>
                  </a:moveTo>
                  <a:lnTo>
                    <a:pt x="478477" y="348891"/>
                  </a:lnTo>
                </a:path>
                <a:path w="532129" h="354329">
                  <a:moveTo>
                    <a:pt x="478477" y="348891"/>
                  </a:moveTo>
                  <a:lnTo>
                    <a:pt x="481107" y="348891"/>
                  </a:lnTo>
                </a:path>
                <a:path w="532129" h="354329">
                  <a:moveTo>
                    <a:pt x="481107" y="348891"/>
                  </a:moveTo>
                  <a:lnTo>
                    <a:pt x="483736" y="348891"/>
                  </a:lnTo>
                </a:path>
                <a:path w="532129" h="354329">
                  <a:moveTo>
                    <a:pt x="483736" y="348891"/>
                  </a:moveTo>
                  <a:lnTo>
                    <a:pt x="486366" y="348891"/>
                  </a:lnTo>
                </a:path>
                <a:path w="532129" h="354329">
                  <a:moveTo>
                    <a:pt x="486366" y="348891"/>
                  </a:moveTo>
                  <a:lnTo>
                    <a:pt x="488996" y="348891"/>
                  </a:lnTo>
                </a:path>
                <a:path w="532129" h="354329">
                  <a:moveTo>
                    <a:pt x="488996" y="348891"/>
                  </a:moveTo>
                  <a:lnTo>
                    <a:pt x="491626" y="348891"/>
                  </a:lnTo>
                </a:path>
                <a:path w="532129" h="354329">
                  <a:moveTo>
                    <a:pt x="491626" y="348891"/>
                  </a:moveTo>
                  <a:lnTo>
                    <a:pt x="494256" y="348891"/>
                  </a:lnTo>
                </a:path>
                <a:path w="532129" h="354329">
                  <a:moveTo>
                    <a:pt x="494256" y="348891"/>
                  </a:moveTo>
                  <a:lnTo>
                    <a:pt x="496885" y="348891"/>
                  </a:lnTo>
                </a:path>
                <a:path w="532129" h="354329">
                  <a:moveTo>
                    <a:pt x="496885" y="348891"/>
                  </a:moveTo>
                  <a:lnTo>
                    <a:pt x="499515" y="348891"/>
                  </a:lnTo>
                </a:path>
                <a:path w="532129" h="354329">
                  <a:moveTo>
                    <a:pt x="499515" y="348891"/>
                  </a:moveTo>
                  <a:lnTo>
                    <a:pt x="502145" y="348891"/>
                  </a:lnTo>
                </a:path>
                <a:path w="532129" h="354329">
                  <a:moveTo>
                    <a:pt x="502145" y="348891"/>
                  </a:moveTo>
                  <a:lnTo>
                    <a:pt x="504775" y="348891"/>
                  </a:lnTo>
                </a:path>
                <a:path w="532129" h="354329">
                  <a:moveTo>
                    <a:pt x="504775" y="348891"/>
                  </a:moveTo>
                  <a:lnTo>
                    <a:pt x="507404" y="348891"/>
                  </a:lnTo>
                </a:path>
                <a:path w="532129" h="354329">
                  <a:moveTo>
                    <a:pt x="507404" y="348891"/>
                  </a:moveTo>
                  <a:lnTo>
                    <a:pt x="510034" y="348891"/>
                  </a:lnTo>
                </a:path>
                <a:path w="532129" h="354329">
                  <a:moveTo>
                    <a:pt x="510034" y="348891"/>
                  </a:moveTo>
                  <a:lnTo>
                    <a:pt x="512664" y="348891"/>
                  </a:lnTo>
                </a:path>
                <a:path w="532129" h="354329">
                  <a:moveTo>
                    <a:pt x="512664" y="348891"/>
                  </a:moveTo>
                  <a:lnTo>
                    <a:pt x="515294" y="348891"/>
                  </a:lnTo>
                </a:path>
                <a:path w="532129" h="354329">
                  <a:moveTo>
                    <a:pt x="515294" y="348891"/>
                  </a:moveTo>
                  <a:lnTo>
                    <a:pt x="517924" y="348891"/>
                  </a:lnTo>
                </a:path>
                <a:path w="532129" h="354329">
                  <a:moveTo>
                    <a:pt x="517924" y="348891"/>
                  </a:moveTo>
                  <a:lnTo>
                    <a:pt x="520553" y="348891"/>
                  </a:lnTo>
                </a:path>
                <a:path w="532129" h="354329">
                  <a:moveTo>
                    <a:pt x="520553" y="348891"/>
                  </a:moveTo>
                  <a:lnTo>
                    <a:pt x="523183" y="348891"/>
                  </a:lnTo>
                </a:path>
                <a:path w="532129" h="354329">
                  <a:moveTo>
                    <a:pt x="523183" y="348891"/>
                  </a:moveTo>
                  <a:lnTo>
                    <a:pt x="525813" y="348891"/>
                  </a:lnTo>
                </a:path>
                <a:path w="532129" h="354329">
                  <a:moveTo>
                    <a:pt x="525813" y="348891"/>
                  </a:moveTo>
                  <a:lnTo>
                    <a:pt x="528443" y="348891"/>
                  </a:lnTo>
                </a:path>
                <a:path w="532129" h="354329">
                  <a:moveTo>
                    <a:pt x="528443" y="348891"/>
                  </a:moveTo>
                  <a:lnTo>
                    <a:pt x="531073" y="348891"/>
                  </a:lnTo>
                </a:path>
                <a:path w="532129" h="354329">
                  <a:moveTo>
                    <a:pt x="531073" y="348891"/>
                  </a:moveTo>
                  <a:lnTo>
                    <a:pt x="531949" y="348891"/>
                  </a:lnTo>
                </a:path>
                <a:path w="532129" h="354329">
                  <a:moveTo>
                    <a:pt x="57709" y="348891"/>
                  </a:moveTo>
                  <a:lnTo>
                    <a:pt x="57709" y="354005"/>
                  </a:lnTo>
                </a:path>
                <a:path w="532129" h="354329">
                  <a:moveTo>
                    <a:pt x="163047" y="348891"/>
                  </a:moveTo>
                  <a:lnTo>
                    <a:pt x="163047" y="354005"/>
                  </a:lnTo>
                </a:path>
                <a:path w="532129" h="354329">
                  <a:moveTo>
                    <a:pt x="268385" y="348891"/>
                  </a:moveTo>
                  <a:lnTo>
                    <a:pt x="268385" y="354005"/>
                  </a:lnTo>
                </a:path>
                <a:path w="532129" h="354329">
                  <a:moveTo>
                    <a:pt x="373723" y="348891"/>
                  </a:moveTo>
                  <a:lnTo>
                    <a:pt x="373723" y="354005"/>
                  </a:lnTo>
                </a:path>
                <a:path w="532129" h="354329">
                  <a:moveTo>
                    <a:pt x="479061" y="348891"/>
                  </a:moveTo>
                  <a:lnTo>
                    <a:pt x="479061" y="354005"/>
                  </a:lnTo>
                </a:path>
                <a:path w="532129" h="354329">
                  <a:moveTo>
                    <a:pt x="5113" y="348891"/>
                  </a:moveTo>
                  <a:lnTo>
                    <a:pt x="5113" y="346261"/>
                  </a:lnTo>
                </a:path>
                <a:path w="532129" h="354329">
                  <a:moveTo>
                    <a:pt x="5113" y="346261"/>
                  </a:moveTo>
                  <a:lnTo>
                    <a:pt x="5113" y="343631"/>
                  </a:lnTo>
                </a:path>
                <a:path w="532129" h="354329">
                  <a:moveTo>
                    <a:pt x="5113" y="343631"/>
                  </a:moveTo>
                  <a:lnTo>
                    <a:pt x="5113" y="341001"/>
                  </a:lnTo>
                </a:path>
                <a:path w="532129" h="354329">
                  <a:moveTo>
                    <a:pt x="5113" y="341001"/>
                  </a:moveTo>
                  <a:lnTo>
                    <a:pt x="5113" y="338372"/>
                  </a:lnTo>
                </a:path>
                <a:path w="532129" h="354329">
                  <a:moveTo>
                    <a:pt x="5113" y="338372"/>
                  </a:moveTo>
                  <a:lnTo>
                    <a:pt x="5113" y="335742"/>
                  </a:lnTo>
                </a:path>
                <a:path w="532129" h="354329">
                  <a:moveTo>
                    <a:pt x="5113" y="335742"/>
                  </a:moveTo>
                  <a:lnTo>
                    <a:pt x="5113" y="333112"/>
                  </a:lnTo>
                </a:path>
                <a:path w="532129" h="354329">
                  <a:moveTo>
                    <a:pt x="5113" y="333112"/>
                  </a:moveTo>
                  <a:lnTo>
                    <a:pt x="5113" y="330482"/>
                  </a:lnTo>
                </a:path>
                <a:path w="532129" h="354329">
                  <a:moveTo>
                    <a:pt x="5113" y="330482"/>
                  </a:moveTo>
                  <a:lnTo>
                    <a:pt x="5113" y="327852"/>
                  </a:lnTo>
                </a:path>
                <a:path w="532129" h="354329">
                  <a:moveTo>
                    <a:pt x="5113" y="327852"/>
                  </a:moveTo>
                  <a:lnTo>
                    <a:pt x="5113" y="325222"/>
                  </a:lnTo>
                </a:path>
                <a:path w="532129" h="354329">
                  <a:moveTo>
                    <a:pt x="5113" y="325222"/>
                  </a:moveTo>
                  <a:lnTo>
                    <a:pt x="5113" y="322593"/>
                  </a:lnTo>
                </a:path>
                <a:path w="532129" h="354329">
                  <a:moveTo>
                    <a:pt x="5113" y="322593"/>
                  </a:moveTo>
                  <a:lnTo>
                    <a:pt x="5113" y="319963"/>
                  </a:lnTo>
                </a:path>
                <a:path w="532129" h="354329">
                  <a:moveTo>
                    <a:pt x="5113" y="319963"/>
                  </a:moveTo>
                  <a:lnTo>
                    <a:pt x="5113" y="317333"/>
                  </a:lnTo>
                </a:path>
                <a:path w="532129" h="354329">
                  <a:moveTo>
                    <a:pt x="5113" y="317333"/>
                  </a:moveTo>
                  <a:lnTo>
                    <a:pt x="5113" y="314703"/>
                  </a:lnTo>
                </a:path>
                <a:path w="532129" h="354329">
                  <a:moveTo>
                    <a:pt x="5113" y="314703"/>
                  </a:moveTo>
                  <a:lnTo>
                    <a:pt x="5113" y="312073"/>
                  </a:lnTo>
                </a:path>
                <a:path w="532129" h="354329">
                  <a:moveTo>
                    <a:pt x="5113" y="312073"/>
                  </a:moveTo>
                  <a:lnTo>
                    <a:pt x="5113" y="309443"/>
                  </a:lnTo>
                </a:path>
                <a:path w="532129" h="354329">
                  <a:moveTo>
                    <a:pt x="5113" y="309443"/>
                  </a:moveTo>
                  <a:lnTo>
                    <a:pt x="5113" y="306814"/>
                  </a:lnTo>
                </a:path>
                <a:path w="532129" h="354329">
                  <a:moveTo>
                    <a:pt x="5113" y="306814"/>
                  </a:moveTo>
                  <a:lnTo>
                    <a:pt x="5113" y="304184"/>
                  </a:lnTo>
                </a:path>
                <a:path w="532129" h="354329">
                  <a:moveTo>
                    <a:pt x="5113" y="304184"/>
                  </a:moveTo>
                  <a:lnTo>
                    <a:pt x="5113" y="301554"/>
                  </a:lnTo>
                </a:path>
                <a:path w="532129" h="354329">
                  <a:moveTo>
                    <a:pt x="5113" y="301554"/>
                  </a:moveTo>
                  <a:lnTo>
                    <a:pt x="5113" y="298924"/>
                  </a:lnTo>
                </a:path>
                <a:path w="532129" h="354329">
                  <a:moveTo>
                    <a:pt x="5113" y="298924"/>
                  </a:moveTo>
                  <a:lnTo>
                    <a:pt x="5113" y="296294"/>
                  </a:lnTo>
                </a:path>
                <a:path w="532129" h="354329">
                  <a:moveTo>
                    <a:pt x="5113" y="296294"/>
                  </a:moveTo>
                  <a:lnTo>
                    <a:pt x="5113" y="293664"/>
                  </a:lnTo>
                </a:path>
                <a:path w="532129" h="354329">
                  <a:moveTo>
                    <a:pt x="5113" y="293664"/>
                  </a:moveTo>
                  <a:lnTo>
                    <a:pt x="5113" y="291035"/>
                  </a:lnTo>
                </a:path>
                <a:path w="532129" h="354329">
                  <a:moveTo>
                    <a:pt x="5113" y="291035"/>
                  </a:moveTo>
                  <a:lnTo>
                    <a:pt x="5113" y="288405"/>
                  </a:lnTo>
                </a:path>
                <a:path w="532129" h="354329">
                  <a:moveTo>
                    <a:pt x="5113" y="288405"/>
                  </a:moveTo>
                  <a:lnTo>
                    <a:pt x="5113" y="285775"/>
                  </a:lnTo>
                </a:path>
                <a:path w="532129" h="354329">
                  <a:moveTo>
                    <a:pt x="5113" y="285775"/>
                  </a:moveTo>
                  <a:lnTo>
                    <a:pt x="5113" y="283145"/>
                  </a:lnTo>
                </a:path>
                <a:path w="532129" h="354329">
                  <a:moveTo>
                    <a:pt x="5113" y="283145"/>
                  </a:moveTo>
                  <a:lnTo>
                    <a:pt x="5113" y="280515"/>
                  </a:lnTo>
                </a:path>
                <a:path w="532129" h="354329">
                  <a:moveTo>
                    <a:pt x="5113" y="280515"/>
                  </a:moveTo>
                  <a:lnTo>
                    <a:pt x="5113" y="277885"/>
                  </a:lnTo>
                </a:path>
                <a:path w="532129" h="354329">
                  <a:moveTo>
                    <a:pt x="5113" y="277885"/>
                  </a:moveTo>
                  <a:lnTo>
                    <a:pt x="5113" y="275256"/>
                  </a:lnTo>
                </a:path>
                <a:path w="532129" h="354329">
                  <a:moveTo>
                    <a:pt x="5113" y="275256"/>
                  </a:moveTo>
                  <a:lnTo>
                    <a:pt x="5113" y="272626"/>
                  </a:lnTo>
                </a:path>
                <a:path w="532129" h="354329">
                  <a:moveTo>
                    <a:pt x="5113" y="272626"/>
                  </a:moveTo>
                  <a:lnTo>
                    <a:pt x="5113" y="269996"/>
                  </a:lnTo>
                </a:path>
                <a:path w="532129" h="354329">
                  <a:moveTo>
                    <a:pt x="5113" y="269996"/>
                  </a:moveTo>
                  <a:lnTo>
                    <a:pt x="5113" y="267366"/>
                  </a:lnTo>
                </a:path>
                <a:path w="532129" h="354329">
                  <a:moveTo>
                    <a:pt x="5113" y="267366"/>
                  </a:moveTo>
                  <a:lnTo>
                    <a:pt x="5113" y="264736"/>
                  </a:lnTo>
                </a:path>
                <a:path w="532129" h="354329">
                  <a:moveTo>
                    <a:pt x="5113" y="264736"/>
                  </a:moveTo>
                  <a:lnTo>
                    <a:pt x="5113" y="262106"/>
                  </a:lnTo>
                </a:path>
                <a:path w="532129" h="354329">
                  <a:moveTo>
                    <a:pt x="5113" y="262106"/>
                  </a:moveTo>
                  <a:lnTo>
                    <a:pt x="5113" y="259477"/>
                  </a:lnTo>
                </a:path>
                <a:path w="532129" h="354329">
                  <a:moveTo>
                    <a:pt x="5113" y="259477"/>
                  </a:moveTo>
                  <a:lnTo>
                    <a:pt x="5113" y="256847"/>
                  </a:lnTo>
                </a:path>
                <a:path w="532129" h="354329">
                  <a:moveTo>
                    <a:pt x="5113" y="256847"/>
                  </a:moveTo>
                  <a:lnTo>
                    <a:pt x="5113" y="254217"/>
                  </a:lnTo>
                </a:path>
                <a:path w="532129" h="354329">
                  <a:moveTo>
                    <a:pt x="5113" y="254217"/>
                  </a:moveTo>
                  <a:lnTo>
                    <a:pt x="5113" y="251587"/>
                  </a:lnTo>
                </a:path>
                <a:path w="532129" h="354329">
                  <a:moveTo>
                    <a:pt x="5113" y="251587"/>
                  </a:moveTo>
                  <a:lnTo>
                    <a:pt x="5113" y="248957"/>
                  </a:lnTo>
                </a:path>
                <a:path w="532129" h="354329">
                  <a:moveTo>
                    <a:pt x="5113" y="248957"/>
                  </a:moveTo>
                  <a:lnTo>
                    <a:pt x="5113" y="246327"/>
                  </a:lnTo>
                </a:path>
                <a:path w="532129" h="354329">
                  <a:moveTo>
                    <a:pt x="5113" y="246327"/>
                  </a:moveTo>
                  <a:lnTo>
                    <a:pt x="5113" y="243698"/>
                  </a:lnTo>
                </a:path>
                <a:path w="532129" h="354329">
                  <a:moveTo>
                    <a:pt x="5113" y="243698"/>
                  </a:moveTo>
                  <a:lnTo>
                    <a:pt x="5113" y="241068"/>
                  </a:lnTo>
                </a:path>
                <a:path w="532129" h="354329">
                  <a:moveTo>
                    <a:pt x="5113" y="241068"/>
                  </a:moveTo>
                  <a:lnTo>
                    <a:pt x="5113" y="238438"/>
                  </a:lnTo>
                </a:path>
                <a:path w="532129" h="354329">
                  <a:moveTo>
                    <a:pt x="5113" y="238438"/>
                  </a:moveTo>
                  <a:lnTo>
                    <a:pt x="5113" y="235808"/>
                  </a:lnTo>
                </a:path>
                <a:path w="532129" h="354329">
                  <a:moveTo>
                    <a:pt x="5113" y="235808"/>
                  </a:moveTo>
                  <a:lnTo>
                    <a:pt x="5113" y="233178"/>
                  </a:lnTo>
                </a:path>
                <a:path w="532129" h="354329">
                  <a:moveTo>
                    <a:pt x="5113" y="233178"/>
                  </a:moveTo>
                  <a:lnTo>
                    <a:pt x="5113" y="230548"/>
                  </a:lnTo>
                </a:path>
                <a:path w="532129" h="354329">
                  <a:moveTo>
                    <a:pt x="5113" y="230548"/>
                  </a:moveTo>
                  <a:lnTo>
                    <a:pt x="5113" y="227919"/>
                  </a:lnTo>
                </a:path>
                <a:path w="532129" h="354329">
                  <a:moveTo>
                    <a:pt x="5113" y="227919"/>
                  </a:moveTo>
                  <a:lnTo>
                    <a:pt x="5113" y="225289"/>
                  </a:lnTo>
                </a:path>
                <a:path w="532129" h="354329">
                  <a:moveTo>
                    <a:pt x="5113" y="225289"/>
                  </a:moveTo>
                  <a:lnTo>
                    <a:pt x="5113" y="222659"/>
                  </a:lnTo>
                </a:path>
                <a:path w="532129" h="354329">
                  <a:moveTo>
                    <a:pt x="5113" y="222659"/>
                  </a:moveTo>
                  <a:lnTo>
                    <a:pt x="5113" y="220029"/>
                  </a:lnTo>
                </a:path>
                <a:path w="532129" h="354329">
                  <a:moveTo>
                    <a:pt x="5113" y="220029"/>
                  </a:moveTo>
                  <a:lnTo>
                    <a:pt x="5113" y="217399"/>
                  </a:lnTo>
                </a:path>
                <a:path w="532129" h="354329">
                  <a:moveTo>
                    <a:pt x="5113" y="217399"/>
                  </a:moveTo>
                  <a:lnTo>
                    <a:pt x="5113" y="214769"/>
                  </a:lnTo>
                </a:path>
                <a:path w="532129" h="354329">
                  <a:moveTo>
                    <a:pt x="5113" y="214769"/>
                  </a:moveTo>
                  <a:lnTo>
                    <a:pt x="5113" y="212140"/>
                  </a:lnTo>
                </a:path>
                <a:path w="532129" h="354329">
                  <a:moveTo>
                    <a:pt x="5113" y="212140"/>
                  </a:moveTo>
                  <a:lnTo>
                    <a:pt x="5113" y="209510"/>
                  </a:lnTo>
                </a:path>
                <a:path w="532129" h="354329">
                  <a:moveTo>
                    <a:pt x="5113" y="209510"/>
                  </a:moveTo>
                  <a:lnTo>
                    <a:pt x="5113" y="206880"/>
                  </a:lnTo>
                </a:path>
                <a:path w="532129" h="354329">
                  <a:moveTo>
                    <a:pt x="5113" y="206880"/>
                  </a:moveTo>
                  <a:lnTo>
                    <a:pt x="5113" y="204250"/>
                  </a:lnTo>
                </a:path>
                <a:path w="532129" h="354329">
                  <a:moveTo>
                    <a:pt x="5113" y="204250"/>
                  </a:moveTo>
                  <a:lnTo>
                    <a:pt x="5113" y="201620"/>
                  </a:lnTo>
                </a:path>
                <a:path w="532129" h="354329">
                  <a:moveTo>
                    <a:pt x="5113" y="201620"/>
                  </a:moveTo>
                  <a:lnTo>
                    <a:pt x="5113" y="198990"/>
                  </a:lnTo>
                </a:path>
                <a:path w="532129" h="354329">
                  <a:moveTo>
                    <a:pt x="5113" y="198990"/>
                  </a:moveTo>
                  <a:lnTo>
                    <a:pt x="5113" y="196361"/>
                  </a:lnTo>
                </a:path>
                <a:path w="532129" h="354329">
                  <a:moveTo>
                    <a:pt x="5113" y="196361"/>
                  </a:moveTo>
                  <a:lnTo>
                    <a:pt x="5113" y="193731"/>
                  </a:lnTo>
                </a:path>
                <a:path w="532129" h="354329">
                  <a:moveTo>
                    <a:pt x="5113" y="193731"/>
                  </a:moveTo>
                  <a:lnTo>
                    <a:pt x="5113" y="191101"/>
                  </a:lnTo>
                </a:path>
                <a:path w="532129" h="354329">
                  <a:moveTo>
                    <a:pt x="5113" y="191101"/>
                  </a:moveTo>
                  <a:lnTo>
                    <a:pt x="5113" y="188471"/>
                  </a:lnTo>
                </a:path>
                <a:path w="532129" h="354329">
                  <a:moveTo>
                    <a:pt x="5113" y="188471"/>
                  </a:moveTo>
                  <a:lnTo>
                    <a:pt x="5113" y="185841"/>
                  </a:lnTo>
                </a:path>
                <a:path w="532129" h="354329">
                  <a:moveTo>
                    <a:pt x="5113" y="185841"/>
                  </a:moveTo>
                  <a:lnTo>
                    <a:pt x="5113" y="183211"/>
                  </a:lnTo>
                </a:path>
                <a:path w="532129" h="354329">
                  <a:moveTo>
                    <a:pt x="5113" y="183211"/>
                  </a:moveTo>
                  <a:lnTo>
                    <a:pt x="5113" y="180582"/>
                  </a:lnTo>
                </a:path>
                <a:path w="532129" h="354329">
                  <a:moveTo>
                    <a:pt x="5113" y="180582"/>
                  </a:moveTo>
                  <a:lnTo>
                    <a:pt x="5113" y="177952"/>
                  </a:lnTo>
                </a:path>
                <a:path w="532129" h="354329">
                  <a:moveTo>
                    <a:pt x="5113" y="177952"/>
                  </a:moveTo>
                  <a:lnTo>
                    <a:pt x="5113" y="175322"/>
                  </a:lnTo>
                </a:path>
                <a:path w="532129" h="354329">
                  <a:moveTo>
                    <a:pt x="5113" y="175322"/>
                  </a:moveTo>
                  <a:lnTo>
                    <a:pt x="5113" y="172692"/>
                  </a:lnTo>
                </a:path>
                <a:path w="532129" h="354329">
                  <a:moveTo>
                    <a:pt x="5113" y="172692"/>
                  </a:moveTo>
                  <a:lnTo>
                    <a:pt x="5113" y="170062"/>
                  </a:lnTo>
                </a:path>
                <a:path w="532129" h="354329">
                  <a:moveTo>
                    <a:pt x="5113" y="170062"/>
                  </a:moveTo>
                  <a:lnTo>
                    <a:pt x="5113" y="167432"/>
                  </a:lnTo>
                </a:path>
                <a:path w="532129" h="354329">
                  <a:moveTo>
                    <a:pt x="5113" y="167432"/>
                  </a:moveTo>
                  <a:lnTo>
                    <a:pt x="5113" y="164802"/>
                  </a:lnTo>
                </a:path>
                <a:path w="532129" h="354329">
                  <a:moveTo>
                    <a:pt x="5113" y="164802"/>
                  </a:moveTo>
                  <a:lnTo>
                    <a:pt x="5113" y="162173"/>
                  </a:lnTo>
                </a:path>
                <a:path w="532129" h="354329">
                  <a:moveTo>
                    <a:pt x="5113" y="162173"/>
                  </a:moveTo>
                  <a:lnTo>
                    <a:pt x="5113" y="159543"/>
                  </a:lnTo>
                </a:path>
                <a:path w="532129" h="354329">
                  <a:moveTo>
                    <a:pt x="5113" y="159543"/>
                  </a:moveTo>
                  <a:lnTo>
                    <a:pt x="5113" y="156913"/>
                  </a:lnTo>
                </a:path>
                <a:path w="532129" h="354329">
                  <a:moveTo>
                    <a:pt x="5113" y="156913"/>
                  </a:moveTo>
                  <a:lnTo>
                    <a:pt x="5113" y="154283"/>
                  </a:lnTo>
                </a:path>
                <a:path w="532129" h="354329">
                  <a:moveTo>
                    <a:pt x="5113" y="154283"/>
                  </a:moveTo>
                  <a:lnTo>
                    <a:pt x="5113" y="151653"/>
                  </a:lnTo>
                </a:path>
                <a:path w="532129" h="354329">
                  <a:moveTo>
                    <a:pt x="5113" y="151653"/>
                  </a:moveTo>
                  <a:lnTo>
                    <a:pt x="5113" y="149023"/>
                  </a:lnTo>
                </a:path>
                <a:path w="532129" h="354329">
                  <a:moveTo>
                    <a:pt x="5113" y="149023"/>
                  </a:moveTo>
                  <a:lnTo>
                    <a:pt x="5113" y="146394"/>
                  </a:lnTo>
                </a:path>
                <a:path w="532129" h="354329">
                  <a:moveTo>
                    <a:pt x="5113" y="146394"/>
                  </a:moveTo>
                  <a:lnTo>
                    <a:pt x="5113" y="143764"/>
                  </a:lnTo>
                </a:path>
                <a:path w="532129" h="354329">
                  <a:moveTo>
                    <a:pt x="5113" y="143764"/>
                  </a:moveTo>
                  <a:lnTo>
                    <a:pt x="5113" y="141134"/>
                  </a:lnTo>
                </a:path>
                <a:path w="532129" h="354329">
                  <a:moveTo>
                    <a:pt x="5113" y="141134"/>
                  </a:moveTo>
                  <a:lnTo>
                    <a:pt x="5113" y="138504"/>
                  </a:lnTo>
                </a:path>
                <a:path w="532129" h="354329">
                  <a:moveTo>
                    <a:pt x="5113" y="138504"/>
                  </a:moveTo>
                  <a:lnTo>
                    <a:pt x="5113" y="135874"/>
                  </a:lnTo>
                </a:path>
                <a:path w="532129" h="354329">
                  <a:moveTo>
                    <a:pt x="5113" y="135874"/>
                  </a:moveTo>
                  <a:lnTo>
                    <a:pt x="5113" y="133244"/>
                  </a:lnTo>
                </a:path>
                <a:path w="532129" h="354329">
                  <a:moveTo>
                    <a:pt x="5113" y="133244"/>
                  </a:moveTo>
                  <a:lnTo>
                    <a:pt x="5113" y="130615"/>
                  </a:lnTo>
                </a:path>
                <a:path w="532129" h="354329">
                  <a:moveTo>
                    <a:pt x="5113" y="130615"/>
                  </a:moveTo>
                  <a:lnTo>
                    <a:pt x="5113" y="127985"/>
                  </a:lnTo>
                </a:path>
                <a:path w="532129" h="354329">
                  <a:moveTo>
                    <a:pt x="5113" y="127985"/>
                  </a:moveTo>
                  <a:lnTo>
                    <a:pt x="5113" y="125355"/>
                  </a:lnTo>
                </a:path>
                <a:path w="532129" h="354329">
                  <a:moveTo>
                    <a:pt x="5113" y="125355"/>
                  </a:moveTo>
                  <a:lnTo>
                    <a:pt x="5113" y="122725"/>
                  </a:lnTo>
                </a:path>
                <a:path w="532129" h="354329">
                  <a:moveTo>
                    <a:pt x="5113" y="122725"/>
                  </a:moveTo>
                  <a:lnTo>
                    <a:pt x="5113" y="120095"/>
                  </a:lnTo>
                </a:path>
                <a:path w="532129" h="354329">
                  <a:moveTo>
                    <a:pt x="5113" y="120095"/>
                  </a:moveTo>
                  <a:lnTo>
                    <a:pt x="5113" y="117465"/>
                  </a:lnTo>
                </a:path>
                <a:path w="532129" h="354329">
                  <a:moveTo>
                    <a:pt x="5113" y="117465"/>
                  </a:moveTo>
                  <a:lnTo>
                    <a:pt x="5113" y="114836"/>
                  </a:lnTo>
                </a:path>
                <a:path w="532129" h="354329">
                  <a:moveTo>
                    <a:pt x="5113" y="114836"/>
                  </a:moveTo>
                  <a:lnTo>
                    <a:pt x="5113" y="112206"/>
                  </a:lnTo>
                </a:path>
                <a:path w="532129" h="354329">
                  <a:moveTo>
                    <a:pt x="5113" y="112206"/>
                  </a:moveTo>
                  <a:lnTo>
                    <a:pt x="5113" y="109576"/>
                  </a:lnTo>
                </a:path>
                <a:path w="532129" h="354329">
                  <a:moveTo>
                    <a:pt x="5113" y="109576"/>
                  </a:moveTo>
                  <a:lnTo>
                    <a:pt x="5113" y="106946"/>
                  </a:lnTo>
                </a:path>
                <a:path w="532129" h="354329">
                  <a:moveTo>
                    <a:pt x="5113" y="106946"/>
                  </a:moveTo>
                  <a:lnTo>
                    <a:pt x="5113" y="104316"/>
                  </a:lnTo>
                </a:path>
                <a:path w="532129" h="354329">
                  <a:moveTo>
                    <a:pt x="5113" y="104316"/>
                  </a:moveTo>
                  <a:lnTo>
                    <a:pt x="5113" y="101686"/>
                  </a:lnTo>
                </a:path>
                <a:path w="532129" h="354329">
                  <a:moveTo>
                    <a:pt x="5113" y="101686"/>
                  </a:moveTo>
                  <a:lnTo>
                    <a:pt x="5113" y="99057"/>
                  </a:lnTo>
                </a:path>
                <a:path w="532129" h="354329">
                  <a:moveTo>
                    <a:pt x="5113" y="99057"/>
                  </a:moveTo>
                  <a:lnTo>
                    <a:pt x="5113" y="96427"/>
                  </a:lnTo>
                </a:path>
                <a:path w="532129" h="354329">
                  <a:moveTo>
                    <a:pt x="5113" y="96427"/>
                  </a:moveTo>
                  <a:lnTo>
                    <a:pt x="5113" y="93797"/>
                  </a:lnTo>
                </a:path>
                <a:path w="532129" h="354329">
                  <a:moveTo>
                    <a:pt x="5113" y="93797"/>
                  </a:moveTo>
                  <a:lnTo>
                    <a:pt x="5113" y="91167"/>
                  </a:lnTo>
                </a:path>
                <a:path w="532129" h="354329">
                  <a:moveTo>
                    <a:pt x="5113" y="91167"/>
                  </a:moveTo>
                  <a:lnTo>
                    <a:pt x="5113" y="88537"/>
                  </a:lnTo>
                </a:path>
                <a:path w="532129" h="354329">
                  <a:moveTo>
                    <a:pt x="5113" y="88537"/>
                  </a:moveTo>
                  <a:lnTo>
                    <a:pt x="5113" y="85907"/>
                  </a:lnTo>
                </a:path>
                <a:path w="532129" h="354329">
                  <a:moveTo>
                    <a:pt x="5113" y="85907"/>
                  </a:moveTo>
                  <a:lnTo>
                    <a:pt x="5113" y="83278"/>
                  </a:lnTo>
                </a:path>
                <a:path w="532129" h="354329">
                  <a:moveTo>
                    <a:pt x="5113" y="83278"/>
                  </a:moveTo>
                  <a:lnTo>
                    <a:pt x="5113" y="80648"/>
                  </a:lnTo>
                </a:path>
                <a:path w="532129" h="354329">
                  <a:moveTo>
                    <a:pt x="5113" y="80648"/>
                  </a:moveTo>
                  <a:lnTo>
                    <a:pt x="5113" y="78018"/>
                  </a:lnTo>
                </a:path>
                <a:path w="532129" h="354329">
                  <a:moveTo>
                    <a:pt x="5113" y="78018"/>
                  </a:moveTo>
                  <a:lnTo>
                    <a:pt x="5113" y="75388"/>
                  </a:lnTo>
                </a:path>
                <a:path w="532129" h="354329">
                  <a:moveTo>
                    <a:pt x="5113" y="75388"/>
                  </a:moveTo>
                  <a:lnTo>
                    <a:pt x="5113" y="72758"/>
                  </a:lnTo>
                </a:path>
                <a:path w="532129" h="354329">
                  <a:moveTo>
                    <a:pt x="5113" y="72758"/>
                  </a:moveTo>
                  <a:lnTo>
                    <a:pt x="5113" y="70128"/>
                  </a:lnTo>
                </a:path>
                <a:path w="532129" h="354329">
                  <a:moveTo>
                    <a:pt x="5113" y="70128"/>
                  </a:moveTo>
                  <a:lnTo>
                    <a:pt x="5113" y="67499"/>
                  </a:lnTo>
                </a:path>
                <a:path w="532129" h="354329">
                  <a:moveTo>
                    <a:pt x="5113" y="67499"/>
                  </a:moveTo>
                  <a:lnTo>
                    <a:pt x="5113" y="64869"/>
                  </a:lnTo>
                </a:path>
                <a:path w="532129" h="354329">
                  <a:moveTo>
                    <a:pt x="5113" y="64869"/>
                  </a:moveTo>
                  <a:lnTo>
                    <a:pt x="5113" y="62239"/>
                  </a:lnTo>
                </a:path>
                <a:path w="532129" h="354329">
                  <a:moveTo>
                    <a:pt x="5113" y="62239"/>
                  </a:moveTo>
                  <a:lnTo>
                    <a:pt x="5113" y="59609"/>
                  </a:lnTo>
                </a:path>
                <a:path w="532129" h="354329">
                  <a:moveTo>
                    <a:pt x="5113" y="59609"/>
                  </a:moveTo>
                  <a:lnTo>
                    <a:pt x="5113" y="56979"/>
                  </a:lnTo>
                </a:path>
                <a:path w="532129" h="354329">
                  <a:moveTo>
                    <a:pt x="5113" y="56979"/>
                  </a:moveTo>
                  <a:lnTo>
                    <a:pt x="5113" y="54349"/>
                  </a:lnTo>
                </a:path>
                <a:path w="532129" h="354329">
                  <a:moveTo>
                    <a:pt x="5113" y="54349"/>
                  </a:moveTo>
                  <a:lnTo>
                    <a:pt x="5113" y="51720"/>
                  </a:lnTo>
                </a:path>
                <a:path w="532129" h="354329">
                  <a:moveTo>
                    <a:pt x="5113" y="51720"/>
                  </a:moveTo>
                  <a:lnTo>
                    <a:pt x="5113" y="49090"/>
                  </a:lnTo>
                </a:path>
                <a:path w="532129" h="354329">
                  <a:moveTo>
                    <a:pt x="5113" y="49090"/>
                  </a:moveTo>
                  <a:lnTo>
                    <a:pt x="5113" y="46460"/>
                  </a:lnTo>
                </a:path>
                <a:path w="532129" h="354329">
                  <a:moveTo>
                    <a:pt x="5113" y="46460"/>
                  </a:moveTo>
                  <a:lnTo>
                    <a:pt x="5113" y="43830"/>
                  </a:lnTo>
                </a:path>
                <a:path w="532129" h="354329">
                  <a:moveTo>
                    <a:pt x="5113" y="43830"/>
                  </a:moveTo>
                  <a:lnTo>
                    <a:pt x="5113" y="41200"/>
                  </a:lnTo>
                </a:path>
                <a:path w="532129" h="354329">
                  <a:moveTo>
                    <a:pt x="5113" y="41200"/>
                  </a:moveTo>
                  <a:lnTo>
                    <a:pt x="5113" y="38570"/>
                  </a:lnTo>
                </a:path>
                <a:path w="532129" h="354329">
                  <a:moveTo>
                    <a:pt x="5113" y="38570"/>
                  </a:moveTo>
                  <a:lnTo>
                    <a:pt x="5113" y="35941"/>
                  </a:lnTo>
                </a:path>
                <a:path w="532129" h="354329">
                  <a:moveTo>
                    <a:pt x="5113" y="35941"/>
                  </a:moveTo>
                  <a:lnTo>
                    <a:pt x="5113" y="33311"/>
                  </a:lnTo>
                </a:path>
                <a:path w="532129" h="354329">
                  <a:moveTo>
                    <a:pt x="5113" y="33311"/>
                  </a:moveTo>
                  <a:lnTo>
                    <a:pt x="5113" y="30681"/>
                  </a:lnTo>
                </a:path>
                <a:path w="532129" h="354329">
                  <a:moveTo>
                    <a:pt x="5113" y="30681"/>
                  </a:moveTo>
                  <a:lnTo>
                    <a:pt x="5113" y="28051"/>
                  </a:lnTo>
                </a:path>
                <a:path w="532129" h="354329">
                  <a:moveTo>
                    <a:pt x="5113" y="28051"/>
                  </a:moveTo>
                  <a:lnTo>
                    <a:pt x="5113" y="25421"/>
                  </a:lnTo>
                </a:path>
                <a:path w="532129" h="354329">
                  <a:moveTo>
                    <a:pt x="5113" y="25421"/>
                  </a:moveTo>
                  <a:lnTo>
                    <a:pt x="5113" y="22791"/>
                  </a:lnTo>
                </a:path>
                <a:path w="532129" h="354329">
                  <a:moveTo>
                    <a:pt x="5113" y="22791"/>
                  </a:moveTo>
                  <a:lnTo>
                    <a:pt x="5113" y="20162"/>
                  </a:lnTo>
                </a:path>
                <a:path w="532129" h="354329">
                  <a:moveTo>
                    <a:pt x="5113" y="20162"/>
                  </a:moveTo>
                  <a:lnTo>
                    <a:pt x="5113" y="17532"/>
                  </a:lnTo>
                </a:path>
                <a:path w="532129" h="354329">
                  <a:moveTo>
                    <a:pt x="5113" y="17532"/>
                  </a:moveTo>
                  <a:lnTo>
                    <a:pt x="5113" y="14902"/>
                  </a:lnTo>
                </a:path>
                <a:path w="532129" h="354329">
                  <a:moveTo>
                    <a:pt x="5113" y="14902"/>
                  </a:moveTo>
                  <a:lnTo>
                    <a:pt x="5113" y="12272"/>
                  </a:lnTo>
                </a:path>
                <a:path w="532129" h="354329">
                  <a:moveTo>
                    <a:pt x="5113" y="12272"/>
                  </a:moveTo>
                  <a:lnTo>
                    <a:pt x="5113" y="9642"/>
                  </a:lnTo>
                </a:path>
                <a:path w="532129" h="354329">
                  <a:moveTo>
                    <a:pt x="5113" y="9642"/>
                  </a:moveTo>
                  <a:lnTo>
                    <a:pt x="5113" y="7012"/>
                  </a:lnTo>
                </a:path>
                <a:path w="532129" h="354329">
                  <a:moveTo>
                    <a:pt x="5113" y="7012"/>
                  </a:moveTo>
                  <a:lnTo>
                    <a:pt x="5113" y="4383"/>
                  </a:lnTo>
                </a:path>
                <a:path w="532129" h="354329">
                  <a:moveTo>
                    <a:pt x="5113" y="4383"/>
                  </a:moveTo>
                  <a:lnTo>
                    <a:pt x="5113" y="1753"/>
                  </a:lnTo>
                </a:path>
                <a:path w="532129" h="354329">
                  <a:moveTo>
                    <a:pt x="5113" y="1753"/>
                  </a:moveTo>
                  <a:lnTo>
                    <a:pt x="5113" y="0"/>
                  </a:lnTo>
                </a:path>
                <a:path w="532129" h="354329">
                  <a:moveTo>
                    <a:pt x="5113" y="348891"/>
                  </a:moveTo>
                  <a:lnTo>
                    <a:pt x="0" y="348891"/>
                  </a:lnTo>
                </a:path>
              </a:pathLst>
            </a:custGeom>
            <a:ln w="3175">
              <a:solidFill>
                <a:srgbClr val="000000"/>
              </a:solidFill>
            </a:ln>
          </p:spPr>
          <p:txBody>
            <a:bodyPr wrap="square" lIns="0" tIns="0" rIns="0" bIns="0" rtlCol="0"/>
            <a:lstStyle/>
            <a:p>
              <a:endParaRPr/>
            </a:p>
          </p:txBody>
        </p:sp>
      </p:grpSp>
      <p:sp>
        <p:nvSpPr>
          <p:cNvPr id="30" name="object 30"/>
          <p:cNvSpPr txBox="1"/>
          <p:nvPr/>
        </p:nvSpPr>
        <p:spPr>
          <a:xfrm>
            <a:off x="4808829" y="7092705"/>
            <a:ext cx="20320" cy="41910"/>
          </a:xfrm>
          <a:prstGeom prst="rect">
            <a:avLst/>
          </a:prstGeom>
        </p:spPr>
        <p:txBody>
          <a:bodyPr vert="horz" wrap="square" lIns="0" tIns="13335" rIns="0" bIns="0" rtlCol="0">
            <a:spAutoFit/>
          </a:bodyPr>
          <a:lstStyle/>
          <a:p>
            <a:pPr>
              <a:lnSpc>
                <a:spcPct val="100000"/>
              </a:lnSpc>
              <a:spcBef>
                <a:spcPts val="105"/>
              </a:spcBef>
            </a:pPr>
            <a:r>
              <a:rPr sz="100" b="1" spc="-50" dirty="0">
                <a:latin typeface="Arial"/>
                <a:cs typeface="Arial"/>
              </a:rPr>
              <a:t>0</a:t>
            </a:r>
            <a:endParaRPr sz="100">
              <a:latin typeface="Arial"/>
              <a:cs typeface="Arial"/>
            </a:endParaRPr>
          </a:p>
        </p:txBody>
      </p:sp>
      <p:sp>
        <p:nvSpPr>
          <p:cNvPr id="31" name="object 31"/>
          <p:cNvSpPr/>
          <p:nvPr/>
        </p:nvSpPr>
        <p:spPr>
          <a:xfrm>
            <a:off x="4824607" y="6765571"/>
            <a:ext cx="5715" cy="299085"/>
          </a:xfrm>
          <a:custGeom>
            <a:avLst/>
            <a:gdLst/>
            <a:ahLst/>
            <a:cxnLst/>
            <a:rect l="l" t="t" r="r" b="b"/>
            <a:pathLst>
              <a:path w="5714" h="299084">
                <a:moveTo>
                  <a:pt x="5113" y="298924"/>
                </a:moveTo>
                <a:lnTo>
                  <a:pt x="0" y="298924"/>
                </a:lnTo>
              </a:path>
              <a:path w="5714" h="299084">
                <a:moveTo>
                  <a:pt x="5113" y="249103"/>
                </a:moveTo>
                <a:lnTo>
                  <a:pt x="0" y="249103"/>
                </a:lnTo>
              </a:path>
              <a:path w="5714" h="299084">
                <a:moveTo>
                  <a:pt x="5113" y="199283"/>
                </a:moveTo>
                <a:lnTo>
                  <a:pt x="0" y="199283"/>
                </a:lnTo>
              </a:path>
              <a:path w="5714" h="299084">
                <a:moveTo>
                  <a:pt x="5113" y="149462"/>
                </a:moveTo>
                <a:lnTo>
                  <a:pt x="0" y="149462"/>
                </a:lnTo>
              </a:path>
              <a:path w="5714" h="299084">
                <a:moveTo>
                  <a:pt x="5113" y="99641"/>
                </a:moveTo>
                <a:lnTo>
                  <a:pt x="0" y="99641"/>
                </a:lnTo>
              </a:path>
              <a:path w="5714" h="299084">
                <a:moveTo>
                  <a:pt x="5113" y="49820"/>
                </a:moveTo>
                <a:lnTo>
                  <a:pt x="0" y="49820"/>
                </a:lnTo>
              </a:path>
              <a:path w="5714" h="299084">
                <a:moveTo>
                  <a:pt x="5113" y="0"/>
                </a:moveTo>
                <a:lnTo>
                  <a:pt x="0" y="0"/>
                </a:lnTo>
              </a:path>
            </a:pathLst>
          </a:custGeom>
          <a:ln w="3175">
            <a:solidFill>
              <a:srgbClr val="000000"/>
            </a:solidFill>
          </a:ln>
        </p:spPr>
        <p:txBody>
          <a:bodyPr wrap="square" lIns="0" tIns="0" rIns="0" bIns="0" rtlCol="0"/>
          <a:lstStyle/>
          <a:p>
            <a:endParaRPr/>
          </a:p>
        </p:txBody>
      </p:sp>
      <p:sp>
        <p:nvSpPr>
          <p:cNvPr id="32" name="object 32"/>
          <p:cNvSpPr txBox="1"/>
          <p:nvPr/>
        </p:nvSpPr>
        <p:spPr>
          <a:xfrm>
            <a:off x="4794804" y="6743959"/>
            <a:ext cx="34290" cy="34036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105</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90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spcBef>
                <a:spcPts val="5"/>
              </a:spcBef>
            </a:pPr>
            <a:r>
              <a:rPr sz="100" b="1" spc="-25" dirty="0">
                <a:latin typeface="Arial"/>
                <a:cs typeface="Arial"/>
              </a:rPr>
              <a:t>75</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60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45</a:t>
            </a:r>
            <a:endParaRPr sz="100">
              <a:latin typeface="Arial"/>
              <a:cs typeface="Arial"/>
            </a:endParaRPr>
          </a:p>
          <a:p>
            <a:pPr>
              <a:lnSpc>
                <a:spcPct val="100000"/>
              </a:lnSpc>
            </a:pPr>
            <a:endParaRPr sz="100">
              <a:latin typeface="Arial"/>
              <a:cs typeface="Arial"/>
            </a:endParaRPr>
          </a:p>
          <a:p>
            <a:pPr>
              <a:lnSpc>
                <a:spcPct val="100000"/>
              </a:lnSpc>
              <a:spcBef>
                <a:spcPts val="45"/>
              </a:spcBef>
            </a:pPr>
            <a:endParaRPr sz="100">
              <a:latin typeface="Arial"/>
              <a:cs typeface="Arial"/>
            </a:endParaRPr>
          </a:p>
          <a:p>
            <a:pPr marL="6985">
              <a:lnSpc>
                <a:spcPct val="100000"/>
              </a:lnSpc>
            </a:pPr>
            <a:r>
              <a:rPr sz="100" b="1" spc="-25" dirty="0">
                <a:latin typeface="Arial"/>
                <a:cs typeface="Arial"/>
              </a:rPr>
              <a:t>30</a:t>
            </a:r>
            <a:endParaRPr sz="100">
              <a:latin typeface="Arial"/>
              <a:cs typeface="Arial"/>
            </a:endParaRPr>
          </a:p>
          <a:p>
            <a:pPr>
              <a:lnSpc>
                <a:spcPct val="100000"/>
              </a:lnSpc>
            </a:pPr>
            <a:endParaRPr sz="100">
              <a:latin typeface="Arial"/>
              <a:cs typeface="Arial"/>
            </a:endParaRPr>
          </a:p>
          <a:p>
            <a:pPr>
              <a:lnSpc>
                <a:spcPct val="100000"/>
              </a:lnSpc>
              <a:spcBef>
                <a:spcPts val="40"/>
              </a:spcBef>
            </a:pPr>
            <a:endParaRPr sz="100">
              <a:latin typeface="Arial"/>
              <a:cs typeface="Arial"/>
            </a:endParaRPr>
          </a:p>
          <a:p>
            <a:pPr marL="6985">
              <a:lnSpc>
                <a:spcPct val="100000"/>
              </a:lnSpc>
            </a:pPr>
            <a:r>
              <a:rPr sz="100" b="1" spc="-25" dirty="0">
                <a:latin typeface="Arial"/>
                <a:cs typeface="Arial"/>
              </a:rPr>
              <a:t>15</a:t>
            </a:r>
            <a:endParaRPr sz="100">
              <a:latin typeface="Arial"/>
              <a:cs typeface="Arial"/>
            </a:endParaRPr>
          </a:p>
        </p:txBody>
      </p:sp>
      <p:sp>
        <p:nvSpPr>
          <p:cNvPr id="33" name="object 33"/>
          <p:cNvSpPr txBox="1"/>
          <p:nvPr/>
        </p:nvSpPr>
        <p:spPr>
          <a:xfrm>
            <a:off x="5062897" y="6667255"/>
            <a:ext cx="34290" cy="57785"/>
          </a:xfrm>
          <a:prstGeom prst="rect">
            <a:avLst/>
          </a:prstGeom>
        </p:spPr>
        <p:txBody>
          <a:bodyPr vert="horz" wrap="square" lIns="0" tIns="13970" rIns="0" bIns="0" rtlCol="0">
            <a:spAutoFit/>
          </a:bodyPr>
          <a:lstStyle/>
          <a:p>
            <a:pPr>
              <a:lnSpc>
                <a:spcPct val="100000"/>
              </a:lnSpc>
              <a:spcBef>
                <a:spcPts val="110"/>
              </a:spcBef>
            </a:pPr>
            <a:r>
              <a:rPr sz="200" b="1" spc="-25" dirty="0">
                <a:latin typeface="Arial"/>
                <a:cs typeface="Arial"/>
              </a:rPr>
              <a:t>**</a:t>
            </a:r>
            <a:endParaRPr sz="200">
              <a:latin typeface="Arial"/>
              <a:cs typeface="Arial"/>
            </a:endParaRPr>
          </a:p>
        </p:txBody>
      </p:sp>
      <p:sp>
        <p:nvSpPr>
          <p:cNvPr id="34" name="object 34"/>
          <p:cNvSpPr txBox="1"/>
          <p:nvPr/>
        </p:nvSpPr>
        <p:spPr>
          <a:xfrm>
            <a:off x="5175686" y="6723359"/>
            <a:ext cx="34290" cy="57785"/>
          </a:xfrm>
          <a:prstGeom prst="rect">
            <a:avLst/>
          </a:prstGeom>
        </p:spPr>
        <p:txBody>
          <a:bodyPr vert="horz" wrap="square" lIns="0" tIns="13970" rIns="0" bIns="0" rtlCol="0">
            <a:spAutoFit/>
          </a:bodyPr>
          <a:lstStyle/>
          <a:p>
            <a:pPr>
              <a:lnSpc>
                <a:spcPct val="100000"/>
              </a:lnSpc>
              <a:spcBef>
                <a:spcPts val="110"/>
              </a:spcBef>
            </a:pPr>
            <a:r>
              <a:rPr sz="200" b="1" spc="-25" dirty="0">
                <a:latin typeface="Arial"/>
                <a:cs typeface="Arial"/>
              </a:rPr>
              <a:t>**</a:t>
            </a:r>
            <a:endParaRPr sz="200">
              <a:latin typeface="Arial"/>
              <a:cs typeface="Arial"/>
            </a:endParaRPr>
          </a:p>
        </p:txBody>
      </p:sp>
      <p:grpSp>
        <p:nvGrpSpPr>
          <p:cNvPr id="35" name="object 35"/>
          <p:cNvGrpSpPr/>
          <p:nvPr/>
        </p:nvGrpSpPr>
        <p:grpSpPr>
          <a:xfrm>
            <a:off x="4742488" y="6697069"/>
            <a:ext cx="567690" cy="334645"/>
            <a:chOff x="4742488" y="6697069"/>
            <a:chExt cx="567690" cy="334645"/>
          </a:xfrm>
        </p:grpSpPr>
        <p:sp>
          <p:nvSpPr>
            <p:cNvPr id="36" name="object 36"/>
            <p:cNvSpPr/>
            <p:nvPr/>
          </p:nvSpPr>
          <p:spPr>
            <a:xfrm>
              <a:off x="4875450" y="6698657"/>
              <a:ext cx="433070" cy="69215"/>
            </a:xfrm>
            <a:custGeom>
              <a:avLst/>
              <a:gdLst/>
              <a:ahLst/>
              <a:cxnLst/>
              <a:rect l="l" t="t" r="r" b="b"/>
              <a:pathLst>
                <a:path w="433070" h="69215">
                  <a:moveTo>
                    <a:pt x="0" y="4967"/>
                  </a:moveTo>
                  <a:lnTo>
                    <a:pt x="2629" y="4967"/>
                  </a:lnTo>
                </a:path>
                <a:path w="433070" h="69215">
                  <a:moveTo>
                    <a:pt x="2629" y="4967"/>
                  </a:moveTo>
                  <a:lnTo>
                    <a:pt x="5259" y="4967"/>
                  </a:lnTo>
                </a:path>
                <a:path w="433070" h="69215">
                  <a:moveTo>
                    <a:pt x="5259" y="4967"/>
                  </a:moveTo>
                  <a:lnTo>
                    <a:pt x="7889" y="4967"/>
                  </a:lnTo>
                </a:path>
                <a:path w="433070" h="69215">
                  <a:moveTo>
                    <a:pt x="7889" y="4967"/>
                  </a:moveTo>
                  <a:lnTo>
                    <a:pt x="10519" y="4967"/>
                  </a:lnTo>
                </a:path>
                <a:path w="433070" h="69215">
                  <a:moveTo>
                    <a:pt x="10519" y="4967"/>
                  </a:moveTo>
                  <a:lnTo>
                    <a:pt x="13148" y="4967"/>
                  </a:lnTo>
                </a:path>
                <a:path w="433070" h="69215">
                  <a:moveTo>
                    <a:pt x="13148" y="4967"/>
                  </a:moveTo>
                  <a:lnTo>
                    <a:pt x="15778" y="4967"/>
                  </a:lnTo>
                </a:path>
                <a:path w="433070" h="69215">
                  <a:moveTo>
                    <a:pt x="15778" y="4967"/>
                  </a:moveTo>
                  <a:lnTo>
                    <a:pt x="18408" y="4967"/>
                  </a:lnTo>
                </a:path>
                <a:path w="433070" h="69215">
                  <a:moveTo>
                    <a:pt x="18408" y="4967"/>
                  </a:moveTo>
                  <a:lnTo>
                    <a:pt x="21038" y="4967"/>
                  </a:lnTo>
                </a:path>
                <a:path w="433070" h="69215">
                  <a:moveTo>
                    <a:pt x="21038" y="4967"/>
                  </a:moveTo>
                  <a:lnTo>
                    <a:pt x="23668" y="4967"/>
                  </a:lnTo>
                </a:path>
                <a:path w="433070" h="69215">
                  <a:moveTo>
                    <a:pt x="23668" y="4967"/>
                  </a:moveTo>
                  <a:lnTo>
                    <a:pt x="26297" y="4967"/>
                  </a:lnTo>
                </a:path>
                <a:path w="433070" h="69215">
                  <a:moveTo>
                    <a:pt x="26297" y="4967"/>
                  </a:moveTo>
                  <a:lnTo>
                    <a:pt x="28927" y="4967"/>
                  </a:lnTo>
                </a:path>
                <a:path w="433070" h="69215">
                  <a:moveTo>
                    <a:pt x="28927" y="4967"/>
                  </a:moveTo>
                  <a:lnTo>
                    <a:pt x="31557" y="4967"/>
                  </a:lnTo>
                </a:path>
                <a:path w="433070" h="69215">
                  <a:moveTo>
                    <a:pt x="31557" y="4967"/>
                  </a:moveTo>
                  <a:lnTo>
                    <a:pt x="34187" y="4967"/>
                  </a:lnTo>
                </a:path>
                <a:path w="433070" h="69215">
                  <a:moveTo>
                    <a:pt x="34187" y="4967"/>
                  </a:moveTo>
                  <a:lnTo>
                    <a:pt x="36817" y="4967"/>
                  </a:lnTo>
                </a:path>
                <a:path w="433070" h="69215">
                  <a:moveTo>
                    <a:pt x="36817" y="4967"/>
                  </a:moveTo>
                  <a:lnTo>
                    <a:pt x="39446" y="4967"/>
                  </a:lnTo>
                </a:path>
                <a:path w="433070" h="69215">
                  <a:moveTo>
                    <a:pt x="39446" y="4967"/>
                  </a:moveTo>
                  <a:lnTo>
                    <a:pt x="42076" y="4967"/>
                  </a:lnTo>
                </a:path>
                <a:path w="433070" h="69215">
                  <a:moveTo>
                    <a:pt x="42076" y="4967"/>
                  </a:moveTo>
                  <a:lnTo>
                    <a:pt x="44706" y="4967"/>
                  </a:lnTo>
                </a:path>
                <a:path w="433070" h="69215">
                  <a:moveTo>
                    <a:pt x="44706" y="4967"/>
                  </a:moveTo>
                  <a:lnTo>
                    <a:pt x="47336" y="4967"/>
                  </a:lnTo>
                </a:path>
                <a:path w="433070" h="69215">
                  <a:moveTo>
                    <a:pt x="47336" y="4967"/>
                  </a:moveTo>
                  <a:lnTo>
                    <a:pt x="49966" y="4967"/>
                  </a:lnTo>
                </a:path>
                <a:path w="433070" h="69215">
                  <a:moveTo>
                    <a:pt x="49966" y="4967"/>
                  </a:moveTo>
                  <a:lnTo>
                    <a:pt x="52595" y="4967"/>
                  </a:lnTo>
                </a:path>
                <a:path w="433070" h="69215">
                  <a:moveTo>
                    <a:pt x="52595" y="4967"/>
                  </a:moveTo>
                  <a:lnTo>
                    <a:pt x="55225" y="4967"/>
                  </a:lnTo>
                </a:path>
                <a:path w="433070" h="69215">
                  <a:moveTo>
                    <a:pt x="55225" y="4967"/>
                  </a:moveTo>
                  <a:lnTo>
                    <a:pt x="57855" y="4967"/>
                  </a:lnTo>
                </a:path>
                <a:path w="433070" h="69215">
                  <a:moveTo>
                    <a:pt x="57855" y="4967"/>
                  </a:moveTo>
                  <a:lnTo>
                    <a:pt x="60485" y="4967"/>
                  </a:lnTo>
                </a:path>
                <a:path w="433070" h="69215">
                  <a:moveTo>
                    <a:pt x="60485" y="4967"/>
                  </a:moveTo>
                  <a:lnTo>
                    <a:pt x="63115" y="4967"/>
                  </a:lnTo>
                </a:path>
                <a:path w="433070" h="69215">
                  <a:moveTo>
                    <a:pt x="63115" y="4967"/>
                  </a:moveTo>
                  <a:lnTo>
                    <a:pt x="65744" y="4967"/>
                  </a:lnTo>
                </a:path>
                <a:path w="433070" h="69215">
                  <a:moveTo>
                    <a:pt x="65744" y="4967"/>
                  </a:moveTo>
                  <a:lnTo>
                    <a:pt x="68374" y="4967"/>
                  </a:lnTo>
                </a:path>
                <a:path w="433070" h="69215">
                  <a:moveTo>
                    <a:pt x="68374" y="4967"/>
                  </a:moveTo>
                  <a:lnTo>
                    <a:pt x="71004" y="4967"/>
                  </a:lnTo>
                </a:path>
                <a:path w="433070" h="69215">
                  <a:moveTo>
                    <a:pt x="71004" y="4967"/>
                  </a:moveTo>
                  <a:lnTo>
                    <a:pt x="73634" y="4967"/>
                  </a:lnTo>
                </a:path>
                <a:path w="433070" h="69215">
                  <a:moveTo>
                    <a:pt x="73634" y="4967"/>
                  </a:moveTo>
                  <a:lnTo>
                    <a:pt x="76264" y="4967"/>
                  </a:lnTo>
                </a:path>
                <a:path w="433070" h="69215">
                  <a:moveTo>
                    <a:pt x="76264" y="4967"/>
                  </a:moveTo>
                  <a:lnTo>
                    <a:pt x="78893" y="4967"/>
                  </a:lnTo>
                </a:path>
                <a:path w="433070" h="69215">
                  <a:moveTo>
                    <a:pt x="78893" y="4967"/>
                  </a:moveTo>
                  <a:lnTo>
                    <a:pt x="81523" y="4967"/>
                  </a:lnTo>
                </a:path>
                <a:path w="433070" h="69215">
                  <a:moveTo>
                    <a:pt x="81523" y="4967"/>
                  </a:moveTo>
                  <a:lnTo>
                    <a:pt x="84153" y="4967"/>
                  </a:lnTo>
                </a:path>
                <a:path w="433070" h="69215">
                  <a:moveTo>
                    <a:pt x="84153" y="4967"/>
                  </a:moveTo>
                  <a:lnTo>
                    <a:pt x="86783" y="4967"/>
                  </a:lnTo>
                </a:path>
                <a:path w="433070" h="69215">
                  <a:moveTo>
                    <a:pt x="86783" y="4967"/>
                  </a:moveTo>
                  <a:lnTo>
                    <a:pt x="89413" y="4967"/>
                  </a:lnTo>
                </a:path>
                <a:path w="433070" h="69215">
                  <a:moveTo>
                    <a:pt x="89413" y="4967"/>
                  </a:moveTo>
                  <a:lnTo>
                    <a:pt x="92042" y="4967"/>
                  </a:lnTo>
                </a:path>
                <a:path w="433070" h="69215">
                  <a:moveTo>
                    <a:pt x="92042" y="4967"/>
                  </a:moveTo>
                  <a:lnTo>
                    <a:pt x="94672" y="4967"/>
                  </a:lnTo>
                </a:path>
                <a:path w="433070" h="69215">
                  <a:moveTo>
                    <a:pt x="94672" y="4967"/>
                  </a:moveTo>
                  <a:lnTo>
                    <a:pt x="97302" y="4967"/>
                  </a:lnTo>
                </a:path>
                <a:path w="433070" h="69215">
                  <a:moveTo>
                    <a:pt x="97302" y="4967"/>
                  </a:moveTo>
                  <a:lnTo>
                    <a:pt x="99932" y="4967"/>
                  </a:lnTo>
                </a:path>
                <a:path w="433070" h="69215">
                  <a:moveTo>
                    <a:pt x="99932" y="4967"/>
                  </a:moveTo>
                  <a:lnTo>
                    <a:pt x="102562" y="4967"/>
                  </a:lnTo>
                </a:path>
                <a:path w="433070" h="69215">
                  <a:moveTo>
                    <a:pt x="102562" y="4967"/>
                  </a:moveTo>
                  <a:lnTo>
                    <a:pt x="105191" y="4967"/>
                  </a:lnTo>
                </a:path>
                <a:path w="433070" h="69215">
                  <a:moveTo>
                    <a:pt x="105191" y="4967"/>
                  </a:moveTo>
                  <a:lnTo>
                    <a:pt x="107821" y="4967"/>
                  </a:lnTo>
                </a:path>
                <a:path w="433070" h="69215">
                  <a:moveTo>
                    <a:pt x="107821" y="4967"/>
                  </a:moveTo>
                  <a:lnTo>
                    <a:pt x="110451" y="4967"/>
                  </a:lnTo>
                </a:path>
                <a:path w="433070" h="69215">
                  <a:moveTo>
                    <a:pt x="110451" y="4967"/>
                  </a:moveTo>
                  <a:lnTo>
                    <a:pt x="113081" y="4967"/>
                  </a:lnTo>
                </a:path>
                <a:path w="433070" h="69215">
                  <a:moveTo>
                    <a:pt x="113081" y="4967"/>
                  </a:moveTo>
                  <a:lnTo>
                    <a:pt x="115711" y="4967"/>
                  </a:lnTo>
                </a:path>
                <a:path w="433070" h="69215">
                  <a:moveTo>
                    <a:pt x="115711" y="4967"/>
                  </a:moveTo>
                  <a:lnTo>
                    <a:pt x="118340" y="4967"/>
                  </a:lnTo>
                </a:path>
                <a:path w="433070" h="69215">
                  <a:moveTo>
                    <a:pt x="118340" y="4967"/>
                  </a:moveTo>
                  <a:lnTo>
                    <a:pt x="120970" y="4967"/>
                  </a:lnTo>
                </a:path>
                <a:path w="433070" h="69215">
                  <a:moveTo>
                    <a:pt x="120970" y="4967"/>
                  </a:moveTo>
                  <a:lnTo>
                    <a:pt x="123600" y="4967"/>
                  </a:lnTo>
                </a:path>
                <a:path w="433070" h="69215">
                  <a:moveTo>
                    <a:pt x="123600" y="4967"/>
                  </a:moveTo>
                  <a:lnTo>
                    <a:pt x="126230" y="4967"/>
                  </a:lnTo>
                </a:path>
                <a:path w="433070" h="69215">
                  <a:moveTo>
                    <a:pt x="126230" y="4967"/>
                  </a:moveTo>
                  <a:lnTo>
                    <a:pt x="128860" y="4967"/>
                  </a:lnTo>
                </a:path>
                <a:path w="433070" h="69215">
                  <a:moveTo>
                    <a:pt x="128860" y="4967"/>
                  </a:moveTo>
                  <a:lnTo>
                    <a:pt x="131489" y="4967"/>
                  </a:lnTo>
                </a:path>
                <a:path w="433070" h="69215">
                  <a:moveTo>
                    <a:pt x="131489" y="4967"/>
                  </a:moveTo>
                  <a:lnTo>
                    <a:pt x="134119" y="4967"/>
                  </a:lnTo>
                </a:path>
                <a:path w="433070" h="69215">
                  <a:moveTo>
                    <a:pt x="134119" y="4967"/>
                  </a:moveTo>
                  <a:lnTo>
                    <a:pt x="136749" y="4967"/>
                  </a:lnTo>
                </a:path>
                <a:path w="433070" h="69215">
                  <a:moveTo>
                    <a:pt x="136749" y="4967"/>
                  </a:moveTo>
                  <a:lnTo>
                    <a:pt x="139379" y="4967"/>
                  </a:lnTo>
                </a:path>
                <a:path w="433070" h="69215">
                  <a:moveTo>
                    <a:pt x="139379" y="4967"/>
                  </a:moveTo>
                  <a:lnTo>
                    <a:pt x="142009" y="4967"/>
                  </a:lnTo>
                </a:path>
                <a:path w="433070" h="69215">
                  <a:moveTo>
                    <a:pt x="142009" y="4967"/>
                  </a:moveTo>
                  <a:lnTo>
                    <a:pt x="144638" y="4967"/>
                  </a:lnTo>
                </a:path>
                <a:path w="433070" h="69215">
                  <a:moveTo>
                    <a:pt x="144638" y="4967"/>
                  </a:moveTo>
                  <a:lnTo>
                    <a:pt x="147268" y="4967"/>
                  </a:lnTo>
                </a:path>
                <a:path w="433070" h="69215">
                  <a:moveTo>
                    <a:pt x="147268" y="4967"/>
                  </a:moveTo>
                  <a:lnTo>
                    <a:pt x="149898" y="4967"/>
                  </a:lnTo>
                </a:path>
                <a:path w="433070" h="69215">
                  <a:moveTo>
                    <a:pt x="149898" y="4967"/>
                  </a:moveTo>
                  <a:lnTo>
                    <a:pt x="152528" y="4967"/>
                  </a:lnTo>
                </a:path>
                <a:path w="433070" h="69215">
                  <a:moveTo>
                    <a:pt x="152528" y="4967"/>
                  </a:moveTo>
                  <a:lnTo>
                    <a:pt x="155158" y="4967"/>
                  </a:lnTo>
                </a:path>
                <a:path w="433070" h="69215">
                  <a:moveTo>
                    <a:pt x="155158" y="4967"/>
                  </a:moveTo>
                  <a:lnTo>
                    <a:pt x="157787" y="4967"/>
                  </a:lnTo>
                </a:path>
                <a:path w="433070" h="69215">
                  <a:moveTo>
                    <a:pt x="157787" y="4967"/>
                  </a:moveTo>
                  <a:lnTo>
                    <a:pt x="160417" y="4967"/>
                  </a:lnTo>
                </a:path>
                <a:path w="433070" h="69215">
                  <a:moveTo>
                    <a:pt x="160417" y="4967"/>
                  </a:moveTo>
                  <a:lnTo>
                    <a:pt x="163047" y="4967"/>
                  </a:lnTo>
                </a:path>
                <a:path w="433070" h="69215">
                  <a:moveTo>
                    <a:pt x="163047" y="4967"/>
                  </a:moveTo>
                  <a:lnTo>
                    <a:pt x="165677" y="4967"/>
                  </a:lnTo>
                </a:path>
                <a:path w="433070" h="69215">
                  <a:moveTo>
                    <a:pt x="165677" y="4967"/>
                  </a:moveTo>
                  <a:lnTo>
                    <a:pt x="168307" y="4967"/>
                  </a:lnTo>
                </a:path>
                <a:path w="433070" h="69215">
                  <a:moveTo>
                    <a:pt x="168307" y="4967"/>
                  </a:moveTo>
                  <a:lnTo>
                    <a:pt x="170936" y="4967"/>
                  </a:lnTo>
                </a:path>
                <a:path w="433070" h="69215">
                  <a:moveTo>
                    <a:pt x="170936" y="4967"/>
                  </a:moveTo>
                  <a:lnTo>
                    <a:pt x="173566" y="4967"/>
                  </a:lnTo>
                </a:path>
                <a:path w="433070" h="69215">
                  <a:moveTo>
                    <a:pt x="173566" y="4967"/>
                  </a:moveTo>
                  <a:lnTo>
                    <a:pt x="176196" y="4967"/>
                  </a:lnTo>
                </a:path>
                <a:path w="433070" h="69215">
                  <a:moveTo>
                    <a:pt x="176196" y="4967"/>
                  </a:moveTo>
                  <a:lnTo>
                    <a:pt x="178826" y="4967"/>
                  </a:lnTo>
                </a:path>
                <a:path w="433070" h="69215">
                  <a:moveTo>
                    <a:pt x="178826" y="4967"/>
                  </a:moveTo>
                  <a:lnTo>
                    <a:pt x="181456" y="4967"/>
                  </a:lnTo>
                </a:path>
                <a:path w="433070" h="69215">
                  <a:moveTo>
                    <a:pt x="181456" y="4967"/>
                  </a:moveTo>
                  <a:lnTo>
                    <a:pt x="184085" y="4967"/>
                  </a:lnTo>
                </a:path>
                <a:path w="433070" h="69215">
                  <a:moveTo>
                    <a:pt x="184085" y="4967"/>
                  </a:moveTo>
                  <a:lnTo>
                    <a:pt x="186715" y="4967"/>
                  </a:lnTo>
                </a:path>
                <a:path w="433070" h="69215">
                  <a:moveTo>
                    <a:pt x="186715" y="4967"/>
                  </a:moveTo>
                  <a:lnTo>
                    <a:pt x="189345" y="4967"/>
                  </a:lnTo>
                </a:path>
                <a:path w="433070" h="69215">
                  <a:moveTo>
                    <a:pt x="189345" y="4967"/>
                  </a:moveTo>
                  <a:lnTo>
                    <a:pt x="191975" y="4967"/>
                  </a:lnTo>
                </a:path>
                <a:path w="433070" h="69215">
                  <a:moveTo>
                    <a:pt x="191975" y="4967"/>
                  </a:moveTo>
                  <a:lnTo>
                    <a:pt x="194605" y="4967"/>
                  </a:lnTo>
                </a:path>
                <a:path w="433070" h="69215">
                  <a:moveTo>
                    <a:pt x="194605" y="4967"/>
                  </a:moveTo>
                  <a:lnTo>
                    <a:pt x="197234" y="4967"/>
                  </a:lnTo>
                </a:path>
                <a:path w="433070" h="69215">
                  <a:moveTo>
                    <a:pt x="197234" y="4967"/>
                  </a:moveTo>
                  <a:lnTo>
                    <a:pt x="199864" y="4967"/>
                  </a:lnTo>
                </a:path>
                <a:path w="433070" h="69215">
                  <a:moveTo>
                    <a:pt x="199864" y="4967"/>
                  </a:moveTo>
                  <a:lnTo>
                    <a:pt x="202494" y="4967"/>
                  </a:lnTo>
                </a:path>
                <a:path w="433070" h="69215">
                  <a:moveTo>
                    <a:pt x="202494" y="4967"/>
                  </a:moveTo>
                  <a:lnTo>
                    <a:pt x="205124" y="4967"/>
                  </a:lnTo>
                </a:path>
                <a:path w="433070" h="69215">
                  <a:moveTo>
                    <a:pt x="205124" y="4967"/>
                  </a:moveTo>
                  <a:lnTo>
                    <a:pt x="207754" y="4967"/>
                  </a:lnTo>
                </a:path>
                <a:path w="433070" h="69215">
                  <a:moveTo>
                    <a:pt x="207754" y="4967"/>
                  </a:moveTo>
                  <a:lnTo>
                    <a:pt x="210383" y="4967"/>
                  </a:lnTo>
                </a:path>
                <a:path w="433070" h="69215">
                  <a:moveTo>
                    <a:pt x="210383" y="4967"/>
                  </a:moveTo>
                  <a:lnTo>
                    <a:pt x="213013" y="4967"/>
                  </a:lnTo>
                </a:path>
                <a:path w="433070" h="69215">
                  <a:moveTo>
                    <a:pt x="213013" y="4967"/>
                  </a:moveTo>
                  <a:lnTo>
                    <a:pt x="215643" y="4967"/>
                  </a:lnTo>
                </a:path>
                <a:path w="433070" h="69215">
                  <a:moveTo>
                    <a:pt x="215643" y="4967"/>
                  </a:moveTo>
                  <a:lnTo>
                    <a:pt x="218273" y="4967"/>
                  </a:lnTo>
                </a:path>
                <a:path w="433070" h="69215">
                  <a:moveTo>
                    <a:pt x="218273" y="4967"/>
                  </a:moveTo>
                  <a:lnTo>
                    <a:pt x="220903" y="4967"/>
                  </a:lnTo>
                </a:path>
                <a:path w="433070" h="69215">
                  <a:moveTo>
                    <a:pt x="220903" y="4967"/>
                  </a:moveTo>
                  <a:lnTo>
                    <a:pt x="223532" y="4967"/>
                  </a:lnTo>
                </a:path>
                <a:path w="433070" h="69215">
                  <a:moveTo>
                    <a:pt x="223532" y="4967"/>
                  </a:moveTo>
                  <a:lnTo>
                    <a:pt x="226162" y="4967"/>
                  </a:lnTo>
                </a:path>
                <a:path w="433070" h="69215">
                  <a:moveTo>
                    <a:pt x="226162" y="4967"/>
                  </a:moveTo>
                  <a:lnTo>
                    <a:pt x="228792" y="4967"/>
                  </a:lnTo>
                </a:path>
                <a:path w="433070" h="69215">
                  <a:moveTo>
                    <a:pt x="228792" y="4967"/>
                  </a:moveTo>
                  <a:lnTo>
                    <a:pt x="231422" y="4967"/>
                  </a:lnTo>
                </a:path>
                <a:path w="433070" h="69215">
                  <a:moveTo>
                    <a:pt x="231422" y="4967"/>
                  </a:moveTo>
                  <a:lnTo>
                    <a:pt x="234052" y="4967"/>
                  </a:lnTo>
                </a:path>
                <a:path w="433070" h="69215">
                  <a:moveTo>
                    <a:pt x="234052" y="4967"/>
                  </a:moveTo>
                  <a:lnTo>
                    <a:pt x="236681" y="4967"/>
                  </a:lnTo>
                </a:path>
                <a:path w="433070" h="69215">
                  <a:moveTo>
                    <a:pt x="236681" y="4967"/>
                  </a:moveTo>
                  <a:lnTo>
                    <a:pt x="239311" y="4967"/>
                  </a:lnTo>
                </a:path>
                <a:path w="433070" h="69215">
                  <a:moveTo>
                    <a:pt x="239311" y="4967"/>
                  </a:moveTo>
                  <a:lnTo>
                    <a:pt x="241941" y="4967"/>
                  </a:lnTo>
                </a:path>
                <a:path w="433070" h="69215">
                  <a:moveTo>
                    <a:pt x="241941" y="4967"/>
                  </a:moveTo>
                  <a:lnTo>
                    <a:pt x="244571" y="4967"/>
                  </a:lnTo>
                </a:path>
                <a:path w="433070" h="69215">
                  <a:moveTo>
                    <a:pt x="244571" y="4967"/>
                  </a:moveTo>
                  <a:lnTo>
                    <a:pt x="247201" y="4967"/>
                  </a:lnTo>
                </a:path>
                <a:path w="433070" h="69215">
                  <a:moveTo>
                    <a:pt x="247201" y="4967"/>
                  </a:moveTo>
                  <a:lnTo>
                    <a:pt x="249830" y="4967"/>
                  </a:lnTo>
                </a:path>
                <a:path w="433070" h="69215">
                  <a:moveTo>
                    <a:pt x="249830" y="4967"/>
                  </a:moveTo>
                  <a:lnTo>
                    <a:pt x="252460" y="4967"/>
                  </a:lnTo>
                </a:path>
                <a:path w="433070" h="69215">
                  <a:moveTo>
                    <a:pt x="252460" y="4967"/>
                  </a:moveTo>
                  <a:lnTo>
                    <a:pt x="255090" y="4967"/>
                  </a:lnTo>
                </a:path>
                <a:path w="433070" h="69215">
                  <a:moveTo>
                    <a:pt x="255090" y="4967"/>
                  </a:moveTo>
                  <a:lnTo>
                    <a:pt x="257720" y="4967"/>
                  </a:lnTo>
                </a:path>
                <a:path w="433070" h="69215">
                  <a:moveTo>
                    <a:pt x="257720" y="4967"/>
                  </a:moveTo>
                  <a:lnTo>
                    <a:pt x="260350" y="4967"/>
                  </a:lnTo>
                </a:path>
                <a:path w="433070" h="69215">
                  <a:moveTo>
                    <a:pt x="260350" y="4967"/>
                  </a:moveTo>
                  <a:lnTo>
                    <a:pt x="262979" y="4967"/>
                  </a:lnTo>
                </a:path>
                <a:path w="433070" h="69215">
                  <a:moveTo>
                    <a:pt x="262979" y="4967"/>
                  </a:moveTo>
                  <a:lnTo>
                    <a:pt x="265609" y="4967"/>
                  </a:lnTo>
                </a:path>
                <a:path w="433070" h="69215">
                  <a:moveTo>
                    <a:pt x="265609" y="4967"/>
                  </a:moveTo>
                  <a:lnTo>
                    <a:pt x="268239" y="4967"/>
                  </a:lnTo>
                </a:path>
                <a:path w="433070" h="69215">
                  <a:moveTo>
                    <a:pt x="268239" y="4967"/>
                  </a:moveTo>
                  <a:lnTo>
                    <a:pt x="270869" y="4967"/>
                  </a:lnTo>
                </a:path>
                <a:path w="433070" h="69215">
                  <a:moveTo>
                    <a:pt x="270869" y="4967"/>
                  </a:moveTo>
                  <a:lnTo>
                    <a:pt x="273499" y="4967"/>
                  </a:lnTo>
                </a:path>
                <a:path w="433070" h="69215">
                  <a:moveTo>
                    <a:pt x="273499" y="4967"/>
                  </a:moveTo>
                  <a:lnTo>
                    <a:pt x="276128" y="4967"/>
                  </a:lnTo>
                </a:path>
                <a:path w="433070" h="69215">
                  <a:moveTo>
                    <a:pt x="276128" y="4967"/>
                  </a:moveTo>
                  <a:lnTo>
                    <a:pt x="278758" y="4967"/>
                  </a:lnTo>
                </a:path>
                <a:path w="433070" h="69215">
                  <a:moveTo>
                    <a:pt x="278758" y="4967"/>
                  </a:moveTo>
                  <a:lnTo>
                    <a:pt x="281388" y="4967"/>
                  </a:lnTo>
                </a:path>
                <a:path w="433070" h="69215">
                  <a:moveTo>
                    <a:pt x="281388" y="4967"/>
                  </a:moveTo>
                  <a:lnTo>
                    <a:pt x="284018" y="4967"/>
                  </a:lnTo>
                </a:path>
                <a:path w="433070" h="69215">
                  <a:moveTo>
                    <a:pt x="284018" y="4967"/>
                  </a:moveTo>
                  <a:lnTo>
                    <a:pt x="286648" y="4967"/>
                  </a:lnTo>
                </a:path>
                <a:path w="433070" h="69215">
                  <a:moveTo>
                    <a:pt x="286648" y="4967"/>
                  </a:moveTo>
                  <a:lnTo>
                    <a:pt x="289277" y="4967"/>
                  </a:lnTo>
                </a:path>
                <a:path w="433070" h="69215">
                  <a:moveTo>
                    <a:pt x="289277" y="4967"/>
                  </a:moveTo>
                  <a:lnTo>
                    <a:pt x="291907" y="4967"/>
                  </a:lnTo>
                </a:path>
                <a:path w="433070" h="69215">
                  <a:moveTo>
                    <a:pt x="291907" y="4967"/>
                  </a:moveTo>
                  <a:lnTo>
                    <a:pt x="294537" y="4967"/>
                  </a:lnTo>
                </a:path>
                <a:path w="433070" h="69215">
                  <a:moveTo>
                    <a:pt x="294537" y="4967"/>
                  </a:moveTo>
                  <a:lnTo>
                    <a:pt x="297167" y="4967"/>
                  </a:lnTo>
                </a:path>
                <a:path w="433070" h="69215">
                  <a:moveTo>
                    <a:pt x="297167" y="4967"/>
                  </a:moveTo>
                  <a:lnTo>
                    <a:pt x="299797" y="4967"/>
                  </a:lnTo>
                </a:path>
                <a:path w="433070" h="69215">
                  <a:moveTo>
                    <a:pt x="299797" y="4967"/>
                  </a:moveTo>
                  <a:lnTo>
                    <a:pt x="302426" y="4967"/>
                  </a:lnTo>
                </a:path>
                <a:path w="433070" h="69215">
                  <a:moveTo>
                    <a:pt x="302426" y="4967"/>
                  </a:moveTo>
                  <a:lnTo>
                    <a:pt x="305056" y="4967"/>
                  </a:lnTo>
                </a:path>
                <a:path w="433070" h="69215">
                  <a:moveTo>
                    <a:pt x="305056" y="4967"/>
                  </a:moveTo>
                  <a:lnTo>
                    <a:pt x="307686" y="4967"/>
                  </a:lnTo>
                </a:path>
                <a:path w="433070" h="69215">
                  <a:moveTo>
                    <a:pt x="307686" y="4967"/>
                  </a:moveTo>
                  <a:lnTo>
                    <a:pt x="310316" y="4967"/>
                  </a:lnTo>
                </a:path>
                <a:path w="433070" h="69215">
                  <a:moveTo>
                    <a:pt x="310316" y="4967"/>
                  </a:moveTo>
                  <a:lnTo>
                    <a:pt x="312946" y="4967"/>
                  </a:lnTo>
                </a:path>
                <a:path w="433070" h="69215">
                  <a:moveTo>
                    <a:pt x="312946" y="4967"/>
                  </a:moveTo>
                  <a:lnTo>
                    <a:pt x="315575" y="4967"/>
                  </a:lnTo>
                </a:path>
                <a:path w="433070" h="69215">
                  <a:moveTo>
                    <a:pt x="315575" y="4967"/>
                  </a:moveTo>
                  <a:lnTo>
                    <a:pt x="318205" y="4967"/>
                  </a:lnTo>
                </a:path>
                <a:path w="433070" h="69215">
                  <a:moveTo>
                    <a:pt x="318205" y="4967"/>
                  </a:moveTo>
                  <a:lnTo>
                    <a:pt x="320835" y="4967"/>
                  </a:lnTo>
                </a:path>
                <a:path w="433070" h="69215">
                  <a:moveTo>
                    <a:pt x="320835" y="4967"/>
                  </a:moveTo>
                  <a:lnTo>
                    <a:pt x="323465" y="4967"/>
                  </a:lnTo>
                </a:path>
                <a:path w="433070" h="69215">
                  <a:moveTo>
                    <a:pt x="323465" y="4967"/>
                  </a:moveTo>
                  <a:lnTo>
                    <a:pt x="326095" y="4967"/>
                  </a:lnTo>
                </a:path>
                <a:path w="433070" h="69215">
                  <a:moveTo>
                    <a:pt x="326095" y="4967"/>
                  </a:moveTo>
                  <a:lnTo>
                    <a:pt x="328724" y="4967"/>
                  </a:lnTo>
                </a:path>
                <a:path w="433070" h="69215">
                  <a:moveTo>
                    <a:pt x="328724" y="4967"/>
                  </a:moveTo>
                  <a:lnTo>
                    <a:pt x="331354" y="4967"/>
                  </a:lnTo>
                </a:path>
                <a:path w="433070" h="69215">
                  <a:moveTo>
                    <a:pt x="331354" y="4967"/>
                  </a:moveTo>
                  <a:lnTo>
                    <a:pt x="333984" y="4967"/>
                  </a:lnTo>
                </a:path>
                <a:path w="433070" h="69215">
                  <a:moveTo>
                    <a:pt x="333984" y="4967"/>
                  </a:moveTo>
                  <a:lnTo>
                    <a:pt x="336614" y="4967"/>
                  </a:lnTo>
                </a:path>
                <a:path w="433070" h="69215">
                  <a:moveTo>
                    <a:pt x="336614" y="4967"/>
                  </a:moveTo>
                  <a:lnTo>
                    <a:pt x="339243" y="4967"/>
                  </a:lnTo>
                </a:path>
                <a:path w="433070" h="69215">
                  <a:moveTo>
                    <a:pt x="339243" y="4967"/>
                  </a:moveTo>
                  <a:lnTo>
                    <a:pt x="341873" y="4967"/>
                  </a:lnTo>
                </a:path>
                <a:path w="433070" h="69215">
                  <a:moveTo>
                    <a:pt x="341873" y="4967"/>
                  </a:moveTo>
                  <a:lnTo>
                    <a:pt x="344503" y="4967"/>
                  </a:lnTo>
                </a:path>
                <a:path w="433070" h="69215">
                  <a:moveTo>
                    <a:pt x="344503" y="4967"/>
                  </a:moveTo>
                  <a:lnTo>
                    <a:pt x="347133" y="4967"/>
                  </a:lnTo>
                </a:path>
                <a:path w="433070" h="69215">
                  <a:moveTo>
                    <a:pt x="347133" y="4967"/>
                  </a:moveTo>
                  <a:lnTo>
                    <a:pt x="349763" y="4967"/>
                  </a:lnTo>
                </a:path>
                <a:path w="433070" h="69215">
                  <a:moveTo>
                    <a:pt x="349763" y="4967"/>
                  </a:moveTo>
                  <a:lnTo>
                    <a:pt x="352392" y="4967"/>
                  </a:lnTo>
                </a:path>
                <a:path w="433070" h="69215">
                  <a:moveTo>
                    <a:pt x="352392" y="4967"/>
                  </a:moveTo>
                  <a:lnTo>
                    <a:pt x="355022" y="4967"/>
                  </a:lnTo>
                </a:path>
                <a:path w="433070" h="69215">
                  <a:moveTo>
                    <a:pt x="355022" y="4967"/>
                  </a:moveTo>
                  <a:lnTo>
                    <a:pt x="357652" y="4967"/>
                  </a:lnTo>
                </a:path>
                <a:path w="433070" h="69215">
                  <a:moveTo>
                    <a:pt x="357652" y="4967"/>
                  </a:moveTo>
                  <a:lnTo>
                    <a:pt x="360282" y="4967"/>
                  </a:lnTo>
                </a:path>
                <a:path w="433070" h="69215">
                  <a:moveTo>
                    <a:pt x="360282" y="4967"/>
                  </a:moveTo>
                  <a:lnTo>
                    <a:pt x="362912" y="4967"/>
                  </a:lnTo>
                </a:path>
                <a:path w="433070" h="69215">
                  <a:moveTo>
                    <a:pt x="362912" y="4967"/>
                  </a:moveTo>
                  <a:lnTo>
                    <a:pt x="365541" y="4967"/>
                  </a:lnTo>
                </a:path>
                <a:path w="433070" h="69215">
                  <a:moveTo>
                    <a:pt x="365541" y="4967"/>
                  </a:moveTo>
                  <a:lnTo>
                    <a:pt x="368171" y="4967"/>
                  </a:lnTo>
                </a:path>
                <a:path w="433070" h="69215">
                  <a:moveTo>
                    <a:pt x="368171" y="4967"/>
                  </a:moveTo>
                  <a:lnTo>
                    <a:pt x="370801" y="4967"/>
                  </a:lnTo>
                </a:path>
                <a:path w="433070" h="69215">
                  <a:moveTo>
                    <a:pt x="370801" y="4967"/>
                  </a:moveTo>
                  <a:lnTo>
                    <a:pt x="373431" y="4967"/>
                  </a:lnTo>
                </a:path>
                <a:path w="433070" h="69215">
                  <a:moveTo>
                    <a:pt x="373431" y="4967"/>
                  </a:moveTo>
                  <a:lnTo>
                    <a:pt x="376061" y="4967"/>
                  </a:lnTo>
                </a:path>
                <a:path w="433070" h="69215">
                  <a:moveTo>
                    <a:pt x="376061" y="4967"/>
                  </a:moveTo>
                  <a:lnTo>
                    <a:pt x="378690" y="4967"/>
                  </a:lnTo>
                </a:path>
                <a:path w="433070" h="69215">
                  <a:moveTo>
                    <a:pt x="378690" y="4967"/>
                  </a:moveTo>
                  <a:lnTo>
                    <a:pt x="381320" y="4967"/>
                  </a:lnTo>
                </a:path>
                <a:path w="433070" h="69215">
                  <a:moveTo>
                    <a:pt x="381320" y="4967"/>
                  </a:moveTo>
                  <a:lnTo>
                    <a:pt x="383950" y="4967"/>
                  </a:lnTo>
                </a:path>
                <a:path w="433070" h="69215">
                  <a:moveTo>
                    <a:pt x="383950" y="4967"/>
                  </a:moveTo>
                  <a:lnTo>
                    <a:pt x="386580" y="4967"/>
                  </a:lnTo>
                </a:path>
                <a:path w="433070" h="69215">
                  <a:moveTo>
                    <a:pt x="386580" y="4967"/>
                  </a:moveTo>
                  <a:lnTo>
                    <a:pt x="389210" y="4967"/>
                  </a:lnTo>
                </a:path>
                <a:path w="433070" h="69215">
                  <a:moveTo>
                    <a:pt x="389210" y="4967"/>
                  </a:moveTo>
                  <a:lnTo>
                    <a:pt x="391839" y="4967"/>
                  </a:lnTo>
                </a:path>
                <a:path w="433070" h="69215">
                  <a:moveTo>
                    <a:pt x="391839" y="4967"/>
                  </a:moveTo>
                  <a:lnTo>
                    <a:pt x="394469" y="4967"/>
                  </a:lnTo>
                </a:path>
                <a:path w="433070" h="69215">
                  <a:moveTo>
                    <a:pt x="394469" y="4967"/>
                  </a:moveTo>
                  <a:lnTo>
                    <a:pt x="397099" y="4967"/>
                  </a:lnTo>
                </a:path>
                <a:path w="433070" h="69215">
                  <a:moveTo>
                    <a:pt x="397099" y="4967"/>
                  </a:moveTo>
                  <a:lnTo>
                    <a:pt x="399729" y="4967"/>
                  </a:lnTo>
                </a:path>
                <a:path w="433070" h="69215">
                  <a:moveTo>
                    <a:pt x="399729" y="4967"/>
                  </a:moveTo>
                  <a:lnTo>
                    <a:pt x="402359" y="4967"/>
                  </a:lnTo>
                </a:path>
                <a:path w="433070" h="69215">
                  <a:moveTo>
                    <a:pt x="402359" y="4967"/>
                  </a:moveTo>
                  <a:lnTo>
                    <a:pt x="404988" y="4967"/>
                  </a:lnTo>
                </a:path>
                <a:path w="433070" h="69215">
                  <a:moveTo>
                    <a:pt x="404988" y="4967"/>
                  </a:moveTo>
                  <a:lnTo>
                    <a:pt x="407618" y="4967"/>
                  </a:lnTo>
                </a:path>
                <a:path w="433070" h="69215">
                  <a:moveTo>
                    <a:pt x="407618" y="4967"/>
                  </a:moveTo>
                  <a:lnTo>
                    <a:pt x="410248" y="4967"/>
                  </a:lnTo>
                </a:path>
                <a:path w="433070" h="69215">
                  <a:moveTo>
                    <a:pt x="410248" y="4967"/>
                  </a:moveTo>
                  <a:lnTo>
                    <a:pt x="412878" y="4967"/>
                  </a:lnTo>
                </a:path>
                <a:path w="433070" h="69215">
                  <a:moveTo>
                    <a:pt x="412878" y="4967"/>
                  </a:moveTo>
                  <a:lnTo>
                    <a:pt x="415508" y="4967"/>
                  </a:lnTo>
                </a:path>
                <a:path w="433070" h="69215">
                  <a:moveTo>
                    <a:pt x="415508" y="4967"/>
                  </a:moveTo>
                  <a:lnTo>
                    <a:pt x="418137" y="4967"/>
                  </a:lnTo>
                </a:path>
                <a:path w="433070" h="69215">
                  <a:moveTo>
                    <a:pt x="418137" y="4967"/>
                  </a:moveTo>
                  <a:lnTo>
                    <a:pt x="420767" y="4967"/>
                  </a:lnTo>
                </a:path>
                <a:path w="433070" h="69215">
                  <a:moveTo>
                    <a:pt x="420767" y="4967"/>
                  </a:moveTo>
                  <a:lnTo>
                    <a:pt x="423397" y="4967"/>
                  </a:lnTo>
                </a:path>
                <a:path w="433070" h="69215">
                  <a:moveTo>
                    <a:pt x="423397" y="4967"/>
                  </a:moveTo>
                  <a:lnTo>
                    <a:pt x="426027" y="4967"/>
                  </a:lnTo>
                </a:path>
                <a:path w="433070" h="69215">
                  <a:moveTo>
                    <a:pt x="426027" y="4967"/>
                  </a:moveTo>
                  <a:lnTo>
                    <a:pt x="428657" y="4967"/>
                  </a:lnTo>
                </a:path>
                <a:path w="433070" h="69215">
                  <a:moveTo>
                    <a:pt x="428657" y="4967"/>
                  </a:moveTo>
                  <a:lnTo>
                    <a:pt x="431286" y="4967"/>
                  </a:lnTo>
                </a:path>
                <a:path w="433070" h="69215">
                  <a:moveTo>
                    <a:pt x="431286" y="4967"/>
                  </a:moveTo>
                  <a:lnTo>
                    <a:pt x="433040" y="4967"/>
                  </a:lnTo>
                </a:path>
                <a:path w="433070" h="69215">
                  <a:moveTo>
                    <a:pt x="0" y="0"/>
                  </a:moveTo>
                  <a:lnTo>
                    <a:pt x="0" y="9934"/>
                  </a:lnTo>
                </a:path>
                <a:path w="433070" h="69215">
                  <a:moveTo>
                    <a:pt x="0" y="9934"/>
                  </a:moveTo>
                  <a:lnTo>
                    <a:pt x="0" y="0"/>
                  </a:lnTo>
                </a:path>
                <a:path w="433070" h="69215">
                  <a:moveTo>
                    <a:pt x="433040" y="0"/>
                  </a:moveTo>
                  <a:lnTo>
                    <a:pt x="433040" y="9934"/>
                  </a:lnTo>
                </a:path>
                <a:path w="433070" h="69215">
                  <a:moveTo>
                    <a:pt x="433040" y="9934"/>
                  </a:moveTo>
                  <a:lnTo>
                    <a:pt x="433040" y="0"/>
                  </a:lnTo>
                </a:path>
                <a:path w="433070" h="69215">
                  <a:moveTo>
                    <a:pt x="213013" y="64138"/>
                  </a:moveTo>
                  <a:lnTo>
                    <a:pt x="215643" y="64138"/>
                  </a:lnTo>
                </a:path>
                <a:path w="433070" h="69215">
                  <a:moveTo>
                    <a:pt x="215643" y="64138"/>
                  </a:moveTo>
                  <a:lnTo>
                    <a:pt x="218273" y="64138"/>
                  </a:lnTo>
                </a:path>
                <a:path w="433070" h="69215">
                  <a:moveTo>
                    <a:pt x="218273" y="64138"/>
                  </a:moveTo>
                  <a:lnTo>
                    <a:pt x="220903" y="64138"/>
                  </a:lnTo>
                </a:path>
                <a:path w="433070" h="69215">
                  <a:moveTo>
                    <a:pt x="220903" y="64138"/>
                  </a:moveTo>
                  <a:lnTo>
                    <a:pt x="223532" y="64138"/>
                  </a:lnTo>
                </a:path>
                <a:path w="433070" h="69215">
                  <a:moveTo>
                    <a:pt x="223532" y="64138"/>
                  </a:moveTo>
                  <a:lnTo>
                    <a:pt x="226162" y="64138"/>
                  </a:lnTo>
                </a:path>
                <a:path w="433070" h="69215">
                  <a:moveTo>
                    <a:pt x="226162" y="64138"/>
                  </a:moveTo>
                  <a:lnTo>
                    <a:pt x="228792" y="64138"/>
                  </a:lnTo>
                </a:path>
                <a:path w="433070" h="69215">
                  <a:moveTo>
                    <a:pt x="228792" y="64138"/>
                  </a:moveTo>
                  <a:lnTo>
                    <a:pt x="231422" y="64138"/>
                  </a:lnTo>
                </a:path>
                <a:path w="433070" h="69215">
                  <a:moveTo>
                    <a:pt x="231422" y="64138"/>
                  </a:moveTo>
                  <a:lnTo>
                    <a:pt x="234052" y="64138"/>
                  </a:lnTo>
                </a:path>
                <a:path w="433070" h="69215">
                  <a:moveTo>
                    <a:pt x="234052" y="64138"/>
                  </a:moveTo>
                  <a:lnTo>
                    <a:pt x="236681" y="64138"/>
                  </a:lnTo>
                </a:path>
                <a:path w="433070" h="69215">
                  <a:moveTo>
                    <a:pt x="236681" y="64138"/>
                  </a:moveTo>
                  <a:lnTo>
                    <a:pt x="239311" y="64138"/>
                  </a:lnTo>
                </a:path>
                <a:path w="433070" h="69215">
                  <a:moveTo>
                    <a:pt x="239311" y="64138"/>
                  </a:moveTo>
                  <a:lnTo>
                    <a:pt x="241941" y="64138"/>
                  </a:lnTo>
                </a:path>
                <a:path w="433070" h="69215">
                  <a:moveTo>
                    <a:pt x="241941" y="64138"/>
                  </a:moveTo>
                  <a:lnTo>
                    <a:pt x="244571" y="64138"/>
                  </a:lnTo>
                </a:path>
                <a:path w="433070" h="69215">
                  <a:moveTo>
                    <a:pt x="244571" y="64138"/>
                  </a:moveTo>
                  <a:lnTo>
                    <a:pt x="247201" y="64138"/>
                  </a:lnTo>
                </a:path>
                <a:path w="433070" h="69215">
                  <a:moveTo>
                    <a:pt x="247201" y="64138"/>
                  </a:moveTo>
                  <a:lnTo>
                    <a:pt x="249830" y="64138"/>
                  </a:lnTo>
                </a:path>
                <a:path w="433070" h="69215">
                  <a:moveTo>
                    <a:pt x="249830" y="64138"/>
                  </a:moveTo>
                  <a:lnTo>
                    <a:pt x="252460" y="64138"/>
                  </a:lnTo>
                </a:path>
                <a:path w="433070" h="69215">
                  <a:moveTo>
                    <a:pt x="252460" y="64138"/>
                  </a:moveTo>
                  <a:lnTo>
                    <a:pt x="255090" y="64138"/>
                  </a:lnTo>
                </a:path>
                <a:path w="433070" h="69215">
                  <a:moveTo>
                    <a:pt x="255090" y="64138"/>
                  </a:moveTo>
                  <a:lnTo>
                    <a:pt x="257720" y="64138"/>
                  </a:lnTo>
                </a:path>
                <a:path w="433070" h="69215">
                  <a:moveTo>
                    <a:pt x="257720" y="64138"/>
                  </a:moveTo>
                  <a:lnTo>
                    <a:pt x="260350" y="64138"/>
                  </a:lnTo>
                </a:path>
                <a:path w="433070" h="69215">
                  <a:moveTo>
                    <a:pt x="260350" y="64138"/>
                  </a:moveTo>
                  <a:lnTo>
                    <a:pt x="262979" y="64138"/>
                  </a:lnTo>
                </a:path>
                <a:path w="433070" h="69215">
                  <a:moveTo>
                    <a:pt x="262979" y="64138"/>
                  </a:moveTo>
                  <a:lnTo>
                    <a:pt x="265609" y="64138"/>
                  </a:lnTo>
                </a:path>
                <a:path w="433070" h="69215">
                  <a:moveTo>
                    <a:pt x="265609" y="64138"/>
                  </a:moveTo>
                  <a:lnTo>
                    <a:pt x="268239" y="64138"/>
                  </a:lnTo>
                </a:path>
                <a:path w="433070" h="69215">
                  <a:moveTo>
                    <a:pt x="268239" y="64138"/>
                  </a:moveTo>
                  <a:lnTo>
                    <a:pt x="270869" y="64138"/>
                  </a:lnTo>
                </a:path>
                <a:path w="433070" h="69215">
                  <a:moveTo>
                    <a:pt x="270869" y="64138"/>
                  </a:moveTo>
                  <a:lnTo>
                    <a:pt x="273499" y="64138"/>
                  </a:lnTo>
                </a:path>
                <a:path w="433070" h="69215">
                  <a:moveTo>
                    <a:pt x="273499" y="64138"/>
                  </a:moveTo>
                  <a:lnTo>
                    <a:pt x="276128" y="64138"/>
                  </a:lnTo>
                </a:path>
                <a:path w="433070" h="69215">
                  <a:moveTo>
                    <a:pt x="276128" y="64138"/>
                  </a:moveTo>
                  <a:lnTo>
                    <a:pt x="278758" y="64138"/>
                  </a:lnTo>
                </a:path>
                <a:path w="433070" h="69215">
                  <a:moveTo>
                    <a:pt x="278758" y="64138"/>
                  </a:moveTo>
                  <a:lnTo>
                    <a:pt x="281388" y="64138"/>
                  </a:lnTo>
                </a:path>
                <a:path w="433070" h="69215">
                  <a:moveTo>
                    <a:pt x="281388" y="64138"/>
                  </a:moveTo>
                  <a:lnTo>
                    <a:pt x="284018" y="64138"/>
                  </a:lnTo>
                </a:path>
                <a:path w="433070" h="69215">
                  <a:moveTo>
                    <a:pt x="284018" y="64138"/>
                  </a:moveTo>
                  <a:lnTo>
                    <a:pt x="286648" y="64138"/>
                  </a:lnTo>
                </a:path>
                <a:path w="433070" h="69215">
                  <a:moveTo>
                    <a:pt x="286648" y="64138"/>
                  </a:moveTo>
                  <a:lnTo>
                    <a:pt x="289277" y="64138"/>
                  </a:lnTo>
                </a:path>
                <a:path w="433070" h="69215">
                  <a:moveTo>
                    <a:pt x="289277" y="64138"/>
                  </a:moveTo>
                  <a:lnTo>
                    <a:pt x="291907" y="64138"/>
                  </a:lnTo>
                </a:path>
                <a:path w="433070" h="69215">
                  <a:moveTo>
                    <a:pt x="291907" y="64138"/>
                  </a:moveTo>
                  <a:lnTo>
                    <a:pt x="294537" y="64138"/>
                  </a:lnTo>
                </a:path>
                <a:path w="433070" h="69215">
                  <a:moveTo>
                    <a:pt x="294537" y="64138"/>
                  </a:moveTo>
                  <a:lnTo>
                    <a:pt x="297167" y="64138"/>
                  </a:lnTo>
                </a:path>
                <a:path w="433070" h="69215">
                  <a:moveTo>
                    <a:pt x="297167" y="64138"/>
                  </a:moveTo>
                  <a:lnTo>
                    <a:pt x="299797" y="64138"/>
                  </a:lnTo>
                </a:path>
                <a:path w="433070" h="69215">
                  <a:moveTo>
                    <a:pt x="299797" y="64138"/>
                  </a:moveTo>
                  <a:lnTo>
                    <a:pt x="302426" y="64138"/>
                  </a:lnTo>
                </a:path>
                <a:path w="433070" h="69215">
                  <a:moveTo>
                    <a:pt x="302426" y="64138"/>
                  </a:moveTo>
                  <a:lnTo>
                    <a:pt x="305056" y="64138"/>
                  </a:lnTo>
                </a:path>
                <a:path w="433070" h="69215">
                  <a:moveTo>
                    <a:pt x="305056" y="64138"/>
                  </a:moveTo>
                  <a:lnTo>
                    <a:pt x="307686" y="64138"/>
                  </a:lnTo>
                </a:path>
                <a:path w="433070" h="69215">
                  <a:moveTo>
                    <a:pt x="307686" y="64138"/>
                  </a:moveTo>
                  <a:lnTo>
                    <a:pt x="310316" y="64138"/>
                  </a:lnTo>
                </a:path>
                <a:path w="433070" h="69215">
                  <a:moveTo>
                    <a:pt x="310316" y="64138"/>
                  </a:moveTo>
                  <a:lnTo>
                    <a:pt x="312946" y="64138"/>
                  </a:lnTo>
                </a:path>
                <a:path w="433070" h="69215">
                  <a:moveTo>
                    <a:pt x="312946" y="64138"/>
                  </a:moveTo>
                  <a:lnTo>
                    <a:pt x="315575" y="64138"/>
                  </a:lnTo>
                </a:path>
                <a:path w="433070" h="69215">
                  <a:moveTo>
                    <a:pt x="315575" y="64138"/>
                  </a:moveTo>
                  <a:lnTo>
                    <a:pt x="318205" y="64138"/>
                  </a:lnTo>
                </a:path>
                <a:path w="433070" h="69215">
                  <a:moveTo>
                    <a:pt x="318205" y="64138"/>
                  </a:moveTo>
                  <a:lnTo>
                    <a:pt x="320835" y="64138"/>
                  </a:lnTo>
                </a:path>
                <a:path w="433070" h="69215">
                  <a:moveTo>
                    <a:pt x="320835" y="64138"/>
                  </a:moveTo>
                  <a:lnTo>
                    <a:pt x="323465" y="64138"/>
                  </a:lnTo>
                </a:path>
                <a:path w="433070" h="69215">
                  <a:moveTo>
                    <a:pt x="323465" y="64138"/>
                  </a:moveTo>
                  <a:lnTo>
                    <a:pt x="326095" y="64138"/>
                  </a:lnTo>
                </a:path>
                <a:path w="433070" h="69215">
                  <a:moveTo>
                    <a:pt x="326095" y="64138"/>
                  </a:moveTo>
                  <a:lnTo>
                    <a:pt x="328724" y="64138"/>
                  </a:lnTo>
                </a:path>
                <a:path w="433070" h="69215">
                  <a:moveTo>
                    <a:pt x="328724" y="64138"/>
                  </a:moveTo>
                  <a:lnTo>
                    <a:pt x="331354" y="64138"/>
                  </a:lnTo>
                </a:path>
                <a:path w="433070" h="69215">
                  <a:moveTo>
                    <a:pt x="331354" y="64138"/>
                  </a:moveTo>
                  <a:lnTo>
                    <a:pt x="333984" y="64138"/>
                  </a:lnTo>
                </a:path>
                <a:path w="433070" h="69215">
                  <a:moveTo>
                    <a:pt x="333984" y="64138"/>
                  </a:moveTo>
                  <a:lnTo>
                    <a:pt x="336614" y="64138"/>
                  </a:lnTo>
                </a:path>
                <a:path w="433070" h="69215">
                  <a:moveTo>
                    <a:pt x="336614" y="64138"/>
                  </a:moveTo>
                  <a:lnTo>
                    <a:pt x="339243" y="64138"/>
                  </a:lnTo>
                </a:path>
                <a:path w="433070" h="69215">
                  <a:moveTo>
                    <a:pt x="339243" y="64138"/>
                  </a:moveTo>
                  <a:lnTo>
                    <a:pt x="341873" y="64138"/>
                  </a:lnTo>
                </a:path>
                <a:path w="433070" h="69215">
                  <a:moveTo>
                    <a:pt x="341873" y="64138"/>
                  </a:moveTo>
                  <a:lnTo>
                    <a:pt x="344503" y="64138"/>
                  </a:lnTo>
                </a:path>
                <a:path w="433070" h="69215">
                  <a:moveTo>
                    <a:pt x="344503" y="64138"/>
                  </a:moveTo>
                  <a:lnTo>
                    <a:pt x="347133" y="64138"/>
                  </a:lnTo>
                </a:path>
                <a:path w="433070" h="69215">
                  <a:moveTo>
                    <a:pt x="347133" y="64138"/>
                  </a:moveTo>
                  <a:lnTo>
                    <a:pt x="349763" y="64138"/>
                  </a:lnTo>
                </a:path>
                <a:path w="433070" h="69215">
                  <a:moveTo>
                    <a:pt x="349763" y="64138"/>
                  </a:moveTo>
                  <a:lnTo>
                    <a:pt x="352392" y="64138"/>
                  </a:lnTo>
                </a:path>
                <a:path w="433070" h="69215">
                  <a:moveTo>
                    <a:pt x="352392" y="64138"/>
                  </a:moveTo>
                  <a:lnTo>
                    <a:pt x="355022" y="64138"/>
                  </a:lnTo>
                </a:path>
                <a:path w="433070" h="69215">
                  <a:moveTo>
                    <a:pt x="355022" y="64138"/>
                  </a:moveTo>
                  <a:lnTo>
                    <a:pt x="357652" y="64138"/>
                  </a:lnTo>
                </a:path>
                <a:path w="433070" h="69215">
                  <a:moveTo>
                    <a:pt x="357652" y="64138"/>
                  </a:moveTo>
                  <a:lnTo>
                    <a:pt x="360282" y="64138"/>
                  </a:lnTo>
                </a:path>
                <a:path w="433070" h="69215">
                  <a:moveTo>
                    <a:pt x="360282" y="64138"/>
                  </a:moveTo>
                  <a:lnTo>
                    <a:pt x="362912" y="64138"/>
                  </a:lnTo>
                </a:path>
                <a:path w="433070" h="69215">
                  <a:moveTo>
                    <a:pt x="362912" y="64138"/>
                  </a:moveTo>
                  <a:lnTo>
                    <a:pt x="365541" y="64138"/>
                  </a:lnTo>
                </a:path>
                <a:path w="433070" h="69215">
                  <a:moveTo>
                    <a:pt x="365541" y="64138"/>
                  </a:moveTo>
                  <a:lnTo>
                    <a:pt x="368171" y="64138"/>
                  </a:lnTo>
                </a:path>
                <a:path w="433070" h="69215">
                  <a:moveTo>
                    <a:pt x="368171" y="64138"/>
                  </a:moveTo>
                  <a:lnTo>
                    <a:pt x="370801" y="64138"/>
                  </a:lnTo>
                </a:path>
                <a:path w="433070" h="69215">
                  <a:moveTo>
                    <a:pt x="370801" y="64138"/>
                  </a:moveTo>
                  <a:lnTo>
                    <a:pt x="373431" y="64138"/>
                  </a:lnTo>
                </a:path>
                <a:path w="433070" h="69215">
                  <a:moveTo>
                    <a:pt x="373431" y="64138"/>
                  </a:moveTo>
                  <a:lnTo>
                    <a:pt x="376061" y="64138"/>
                  </a:lnTo>
                </a:path>
                <a:path w="433070" h="69215">
                  <a:moveTo>
                    <a:pt x="376061" y="64138"/>
                  </a:moveTo>
                  <a:lnTo>
                    <a:pt x="378690" y="64138"/>
                  </a:lnTo>
                </a:path>
                <a:path w="433070" h="69215">
                  <a:moveTo>
                    <a:pt x="378690" y="64138"/>
                  </a:moveTo>
                  <a:lnTo>
                    <a:pt x="381320" y="64138"/>
                  </a:lnTo>
                </a:path>
                <a:path w="433070" h="69215">
                  <a:moveTo>
                    <a:pt x="381320" y="64138"/>
                  </a:moveTo>
                  <a:lnTo>
                    <a:pt x="383950" y="64138"/>
                  </a:lnTo>
                </a:path>
                <a:path w="433070" h="69215">
                  <a:moveTo>
                    <a:pt x="383950" y="64138"/>
                  </a:moveTo>
                  <a:lnTo>
                    <a:pt x="386580" y="64138"/>
                  </a:lnTo>
                </a:path>
                <a:path w="433070" h="69215">
                  <a:moveTo>
                    <a:pt x="386580" y="64138"/>
                  </a:moveTo>
                  <a:lnTo>
                    <a:pt x="389210" y="64138"/>
                  </a:lnTo>
                </a:path>
                <a:path w="433070" h="69215">
                  <a:moveTo>
                    <a:pt x="389210" y="64138"/>
                  </a:moveTo>
                  <a:lnTo>
                    <a:pt x="391839" y="64138"/>
                  </a:lnTo>
                </a:path>
                <a:path w="433070" h="69215">
                  <a:moveTo>
                    <a:pt x="391839" y="64138"/>
                  </a:moveTo>
                  <a:lnTo>
                    <a:pt x="394469" y="64138"/>
                  </a:lnTo>
                </a:path>
                <a:path w="433070" h="69215">
                  <a:moveTo>
                    <a:pt x="394469" y="64138"/>
                  </a:moveTo>
                  <a:lnTo>
                    <a:pt x="397099" y="64138"/>
                  </a:lnTo>
                </a:path>
                <a:path w="433070" h="69215">
                  <a:moveTo>
                    <a:pt x="397099" y="64138"/>
                  </a:moveTo>
                  <a:lnTo>
                    <a:pt x="399729" y="64138"/>
                  </a:lnTo>
                </a:path>
                <a:path w="433070" h="69215">
                  <a:moveTo>
                    <a:pt x="399729" y="64138"/>
                  </a:moveTo>
                  <a:lnTo>
                    <a:pt x="402359" y="64138"/>
                  </a:lnTo>
                </a:path>
                <a:path w="433070" h="69215">
                  <a:moveTo>
                    <a:pt x="402359" y="64138"/>
                  </a:moveTo>
                  <a:lnTo>
                    <a:pt x="404988" y="64138"/>
                  </a:lnTo>
                </a:path>
                <a:path w="433070" h="69215">
                  <a:moveTo>
                    <a:pt x="404988" y="64138"/>
                  </a:moveTo>
                  <a:lnTo>
                    <a:pt x="407618" y="64138"/>
                  </a:lnTo>
                </a:path>
                <a:path w="433070" h="69215">
                  <a:moveTo>
                    <a:pt x="407618" y="64138"/>
                  </a:moveTo>
                  <a:lnTo>
                    <a:pt x="410248" y="64138"/>
                  </a:lnTo>
                </a:path>
                <a:path w="433070" h="69215">
                  <a:moveTo>
                    <a:pt x="410248" y="64138"/>
                  </a:moveTo>
                  <a:lnTo>
                    <a:pt x="412878" y="64138"/>
                  </a:lnTo>
                </a:path>
                <a:path w="433070" h="69215">
                  <a:moveTo>
                    <a:pt x="412878" y="64138"/>
                  </a:moveTo>
                  <a:lnTo>
                    <a:pt x="415508" y="64138"/>
                  </a:lnTo>
                </a:path>
                <a:path w="433070" h="69215">
                  <a:moveTo>
                    <a:pt x="415508" y="64138"/>
                  </a:moveTo>
                  <a:lnTo>
                    <a:pt x="418137" y="64138"/>
                  </a:lnTo>
                </a:path>
                <a:path w="433070" h="69215">
                  <a:moveTo>
                    <a:pt x="418137" y="64138"/>
                  </a:moveTo>
                  <a:lnTo>
                    <a:pt x="420767" y="64138"/>
                  </a:lnTo>
                </a:path>
                <a:path w="433070" h="69215">
                  <a:moveTo>
                    <a:pt x="420767" y="64138"/>
                  </a:moveTo>
                  <a:lnTo>
                    <a:pt x="423397" y="64138"/>
                  </a:lnTo>
                </a:path>
                <a:path w="433070" h="69215">
                  <a:moveTo>
                    <a:pt x="423397" y="64138"/>
                  </a:moveTo>
                  <a:lnTo>
                    <a:pt x="426027" y="64138"/>
                  </a:lnTo>
                </a:path>
                <a:path w="433070" h="69215">
                  <a:moveTo>
                    <a:pt x="426027" y="64138"/>
                  </a:moveTo>
                  <a:lnTo>
                    <a:pt x="428657" y="64138"/>
                  </a:lnTo>
                </a:path>
                <a:path w="433070" h="69215">
                  <a:moveTo>
                    <a:pt x="428657" y="64138"/>
                  </a:moveTo>
                  <a:lnTo>
                    <a:pt x="431286" y="64138"/>
                  </a:lnTo>
                </a:path>
                <a:path w="433070" h="69215">
                  <a:moveTo>
                    <a:pt x="431286" y="64138"/>
                  </a:moveTo>
                  <a:lnTo>
                    <a:pt x="433040" y="64138"/>
                  </a:lnTo>
                </a:path>
                <a:path w="433070" h="69215">
                  <a:moveTo>
                    <a:pt x="213013" y="59171"/>
                  </a:moveTo>
                  <a:lnTo>
                    <a:pt x="213013" y="69106"/>
                  </a:lnTo>
                </a:path>
                <a:path w="433070" h="69215">
                  <a:moveTo>
                    <a:pt x="213013" y="69106"/>
                  </a:moveTo>
                  <a:lnTo>
                    <a:pt x="213013" y="59171"/>
                  </a:lnTo>
                </a:path>
                <a:path w="433070" h="69215">
                  <a:moveTo>
                    <a:pt x="433040" y="59171"/>
                  </a:moveTo>
                  <a:lnTo>
                    <a:pt x="433040" y="69106"/>
                  </a:lnTo>
                </a:path>
                <a:path w="433070" h="69215">
                  <a:moveTo>
                    <a:pt x="433040" y="69106"/>
                  </a:moveTo>
                  <a:lnTo>
                    <a:pt x="433040" y="59171"/>
                  </a:lnTo>
                </a:path>
              </a:pathLst>
            </a:custGeom>
            <a:ln w="3175">
              <a:solidFill>
                <a:srgbClr val="000000"/>
              </a:solidFill>
            </a:ln>
          </p:spPr>
          <p:txBody>
            <a:bodyPr wrap="square" lIns="0" tIns="0" rIns="0" bIns="0" rtlCol="0"/>
            <a:lstStyle/>
            <a:p>
              <a:endParaRPr/>
            </a:p>
          </p:txBody>
        </p:sp>
        <p:sp>
          <p:nvSpPr>
            <p:cNvPr id="37" name="object 37"/>
            <p:cNvSpPr/>
            <p:nvPr/>
          </p:nvSpPr>
          <p:spPr>
            <a:xfrm>
              <a:off x="4742488" y="6832253"/>
              <a:ext cx="45720" cy="199390"/>
            </a:xfrm>
            <a:custGeom>
              <a:avLst/>
              <a:gdLst/>
              <a:ahLst/>
              <a:cxnLst/>
              <a:rect l="l" t="t" r="r" b="b"/>
              <a:pathLst>
                <a:path w="45720" h="199390">
                  <a:moveTo>
                    <a:pt x="0" y="199257"/>
                  </a:moveTo>
                  <a:lnTo>
                    <a:pt x="0" y="0"/>
                  </a:lnTo>
                  <a:lnTo>
                    <a:pt x="45594" y="0"/>
                  </a:lnTo>
                  <a:lnTo>
                    <a:pt x="45594" y="199257"/>
                  </a:lnTo>
                  <a:lnTo>
                    <a:pt x="0" y="199257"/>
                  </a:lnTo>
                  <a:close/>
                </a:path>
              </a:pathLst>
            </a:custGeom>
            <a:solidFill>
              <a:srgbClr val="FFFFFF"/>
            </a:solidFill>
          </p:spPr>
          <p:txBody>
            <a:bodyPr wrap="square" lIns="0" tIns="0" rIns="0" bIns="0" rtlCol="0"/>
            <a:lstStyle/>
            <a:p>
              <a:endParaRPr/>
            </a:p>
          </p:txBody>
        </p:sp>
      </p:grpSp>
      <p:sp>
        <p:nvSpPr>
          <p:cNvPr id="38" name="object 38"/>
          <p:cNvSpPr txBox="1"/>
          <p:nvPr/>
        </p:nvSpPr>
        <p:spPr>
          <a:xfrm>
            <a:off x="4741960" y="6857190"/>
            <a:ext cx="58419" cy="150495"/>
          </a:xfrm>
          <a:prstGeom prst="rect">
            <a:avLst/>
          </a:prstGeom>
        </p:spPr>
        <p:txBody>
          <a:bodyPr vert="vert270" wrap="square" lIns="0" tIns="15240" rIns="0" bIns="0" rtlCol="0">
            <a:spAutoFit/>
          </a:bodyPr>
          <a:lstStyle/>
          <a:p>
            <a:pPr marL="12700">
              <a:lnSpc>
                <a:spcPct val="100000"/>
              </a:lnSpc>
              <a:spcBef>
                <a:spcPts val="120"/>
              </a:spcBef>
            </a:pPr>
            <a:r>
              <a:rPr sz="300" b="1" spc="-89" baseline="13888" dirty="0">
                <a:latin typeface="Arial"/>
                <a:cs typeface="Arial"/>
              </a:rPr>
              <a:t>%</a:t>
            </a:r>
            <a:r>
              <a:rPr sz="150" b="1" i="1" spc="-60" dirty="0">
                <a:latin typeface="Arial"/>
                <a:cs typeface="Arial"/>
              </a:rPr>
              <a:t>%</a:t>
            </a:r>
            <a:r>
              <a:rPr sz="150" b="1" i="1" spc="5" dirty="0">
                <a:latin typeface="Arial"/>
                <a:cs typeface="Arial"/>
              </a:rPr>
              <a:t> </a:t>
            </a:r>
            <a:r>
              <a:rPr sz="300" b="1" spc="-44" baseline="13888" dirty="0">
                <a:latin typeface="Arial"/>
                <a:cs typeface="Arial"/>
              </a:rPr>
              <a:t>o</a:t>
            </a:r>
            <a:r>
              <a:rPr sz="150" b="1" i="1" spc="-30" dirty="0">
                <a:latin typeface="Arial"/>
                <a:cs typeface="Arial"/>
              </a:rPr>
              <a:t>of</a:t>
            </a:r>
            <a:r>
              <a:rPr sz="300" b="1" spc="-44" baseline="13888" dirty="0">
                <a:latin typeface="Arial"/>
                <a:cs typeface="Arial"/>
              </a:rPr>
              <a:t>f</a:t>
            </a:r>
            <a:r>
              <a:rPr sz="150" b="1" i="1" spc="-30" dirty="0">
                <a:latin typeface="Arial"/>
                <a:cs typeface="Arial"/>
              </a:rPr>
              <a:t>C</a:t>
            </a:r>
            <a:r>
              <a:rPr sz="300" b="1" spc="-44" baseline="13888" dirty="0">
                <a:latin typeface="Arial"/>
                <a:cs typeface="Arial"/>
              </a:rPr>
              <a:t>c</a:t>
            </a:r>
            <a:r>
              <a:rPr sz="150" b="1" i="1" spc="-30" dirty="0">
                <a:latin typeface="Arial"/>
                <a:cs typeface="Arial"/>
              </a:rPr>
              <a:t>el</a:t>
            </a:r>
            <a:r>
              <a:rPr sz="300" b="1" spc="-44" baseline="13888" dirty="0">
                <a:latin typeface="Arial"/>
                <a:cs typeface="Arial"/>
              </a:rPr>
              <a:t>e</a:t>
            </a:r>
            <a:r>
              <a:rPr sz="150" b="1" i="1" spc="-30" dirty="0">
                <a:latin typeface="Arial"/>
                <a:cs typeface="Arial"/>
              </a:rPr>
              <a:t>ls</a:t>
            </a:r>
            <a:r>
              <a:rPr sz="300" b="1" spc="-44" baseline="13888" dirty="0">
                <a:latin typeface="Arial"/>
                <a:cs typeface="Arial"/>
              </a:rPr>
              <a:t>lls</a:t>
            </a:r>
            <a:endParaRPr sz="300" baseline="13888">
              <a:latin typeface="Arial"/>
              <a:cs typeface="Arial"/>
            </a:endParaRPr>
          </a:p>
        </p:txBody>
      </p:sp>
      <p:grpSp>
        <p:nvGrpSpPr>
          <p:cNvPr id="39" name="object 39"/>
          <p:cNvGrpSpPr/>
          <p:nvPr/>
        </p:nvGrpSpPr>
        <p:grpSpPr>
          <a:xfrm>
            <a:off x="4796522" y="7132828"/>
            <a:ext cx="688340" cy="462915"/>
            <a:chOff x="4796522" y="7132828"/>
            <a:chExt cx="688340" cy="462915"/>
          </a:xfrm>
        </p:grpSpPr>
        <p:sp>
          <p:nvSpPr>
            <p:cNvPr id="40" name="object 40"/>
            <p:cNvSpPr/>
            <p:nvPr/>
          </p:nvSpPr>
          <p:spPr>
            <a:xfrm>
              <a:off x="4877579" y="7132828"/>
              <a:ext cx="342900" cy="44450"/>
            </a:xfrm>
            <a:custGeom>
              <a:avLst/>
              <a:gdLst/>
              <a:ahLst/>
              <a:cxnLst/>
              <a:rect l="l" t="t" r="r" b="b"/>
              <a:pathLst>
                <a:path w="342900" h="44450">
                  <a:moveTo>
                    <a:pt x="0" y="0"/>
                  </a:moveTo>
                  <a:lnTo>
                    <a:pt x="342792" y="0"/>
                  </a:lnTo>
                  <a:lnTo>
                    <a:pt x="342792" y="43905"/>
                  </a:lnTo>
                  <a:lnTo>
                    <a:pt x="0" y="43905"/>
                  </a:lnTo>
                  <a:lnTo>
                    <a:pt x="0" y="0"/>
                  </a:lnTo>
                  <a:close/>
                </a:path>
              </a:pathLst>
            </a:custGeom>
            <a:solidFill>
              <a:srgbClr val="FFFFFF"/>
            </a:solidFill>
          </p:spPr>
          <p:txBody>
            <a:bodyPr wrap="square" lIns="0" tIns="0" rIns="0" bIns="0" rtlCol="0"/>
            <a:lstStyle/>
            <a:p>
              <a:endParaRPr/>
            </a:p>
          </p:txBody>
        </p:sp>
        <p:sp>
          <p:nvSpPr>
            <p:cNvPr id="41" name="object 41"/>
            <p:cNvSpPr/>
            <p:nvPr/>
          </p:nvSpPr>
          <p:spPr>
            <a:xfrm>
              <a:off x="4826388" y="7281884"/>
              <a:ext cx="114300" cy="307975"/>
            </a:xfrm>
            <a:custGeom>
              <a:avLst/>
              <a:gdLst/>
              <a:ahLst/>
              <a:cxnLst/>
              <a:rect l="l" t="t" r="r" b="b"/>
              <a:pathLst>
                <a:path w="114300" h="307975">
                  <a:moveTo>
                    <a:pt x="114107" y="0"/>
                  </a:moveTo>
                  <a:lnTo>
                    <a:pt x="0" y="0"/>
                  </a:lnTo>
                  <a:lnTo>
                    <a:pt x="0" y="307513"/>
                  </a:lnTo>
                  <a:lnTo>
                    <a:pt x="114107" y="307513"/>
                  </a:lnTo>
                  <a:lnTo>
                    <a:pt x="114107" y="0"/>
                  </a:lnTo>
                  <a:close/>
                </a:path>
              </a:pathLst>
            </a:custGeom>
            <a:solidFill>
              <a:srgbClr val="7F807F"/>
            </a:solidFill>
          </p:spPr>
          <p:txBody>
            <a:bodyPr wrap="square" lIns="0" tIns="0" rIns="0" bIns="0" rtlCol="0"/>
            <a:lstStyle/>
            <a:p>
              <a:endParaRPr/>
            </a:p>
          </p:txBody>
        </p:sp>
        <p:sp>
          <p:nvSpPr>
            <p:cNvPr id="42" name="object 42"/>
            <p:cNvSpPr/>
            <p:nvPr/>
          </p:nvSpPr>
          <p:spPr>
            <a:xfrm>
              <a:off x="4825161" y="7587625"/>
              <a:ext cx="2540" cy="2540"/>
            </a:xfrm>
            <a:custGeom>
              <a:avLst/>
              <a:gdLst/>
              <a:ahLst/>
              <a:cxnLst/>
              <a:rect l="l" t="t" r="r" b="b"/>
              <a:pathLst>
                <a:path w="2539" h="2540">
                  <a:moveTo>
                    <a:pt x="1225" y="0"/>
                  </a:moveTo>
                  <a:lnTo>
                    <a:pt x="2092" y="359"/>
                  </a:lnTo>
                  <a:lnTo>
                    <a:pt x="2450" y="1226"/>
                  </a:lnTo>
                  <a:lnTo>
                    <a:pt x="2092" y="2093"/>
                  </a:lnTo>
                  <a:lnTo>
                    <a:pt x="1225" y="2452"/>
                  </a:lnTo>
                  <a:lnTo>
                    <a:pt x="358" y="2093"/>
                  </a:lnTo>
                  <a:lnTo>
                    <a:pt x="0" y="1226"/>
                  </a:lnTo>
                  <a:lnTo>
                    <a:pt x="358" y="359"/>
                  </a:lnTo>
                  <a:lnTo>
                    <a:pt x="1225" y="0"/>
                  </a:lnTo>
                  <a:close/>
                </a:path>
              </a:pathLst>
            </a:custGeom>
            <a:solidFill>
              <a:srgbClr val="000000"/>
            </a:solidFill>
          </p:spPr>
          <p:txBody>
            <a:bodyPr wrap="square" lIns="0" tIns="0" rIns="0" bIns="0" rtlCol="0"/>
            <a:lstStyle/>
            <a:p>
              <a:endParaRPr/>
            </a:p>
          </p:txBody>
        </p:sp>
        <p:sp>
          <p:nvSpPr>
            <p:cNvPr id="43" name="object 43"/>
            <p:cNvSpPr/>
            <p:nvPr/>
          </p:nvSpPr>
          <p:spPr>
            <a:xfrm>
              <a:off x="4826387" y="7281883"/>
              <a:ext cx="0" cy="307340"/>
            </a:xfrm>
            <a:custGeom>
              <a:avLst/>
              <a:gdLst/>
              <a:ahLst/>
              <a:cxnLst/>
              <a:rect l="l" t="t" r="r" b="b"/>
              <a:pathLst>
                <a:path h="307340">
                  <a:moveTo>
                    <a:pt x="0" y="306968"/>
                  </a:moveTo>
                  <a:lnTo>
                    <a:pt x="0" y="0"/>
                  </a:lnTo>
                </a:path>
              </a:pathLst>
            </a:custGeom>
            <a:ln w="3175">
              <a:solidFill>
                <a:srgbClr val="000000"/>
              </a:solidFill>
            </a:ln>
          </p:spPr>
          <p:txBody>
            <a:bodyPr wrap="square" lIns="0" tIns="0" rIns="0" bIns="0" rtlCol="0"/>
            <a:lstStyle/>
            <a:p>
              <a:endParaRPr/>
            </a:p>
          </p:txBody>
        </p:sp>
        <p:sp>
          <p:nvSpPr>
            <p:cNvPr id="44" name="object 44"/>
            <p:cNvSpPr/>
            <p:nvPr/>
          </p:nvSpPr>
          <p:spPr>
            <a:xfrm>
              <a:off x="4826387" y="7281883"/>
              <a:ext cx="114300" cy="0"/>
            </a:xfrm>
            <a:custGeom>
              <a:avLst/>
              <a:gdLst/>
              <a:ahLst/>
              <a:cxnLst/>
              <a:rect l="l" t="t" r="r" b="b"/>
              <a:pathLst>
                <a:path w="114300">
                  <a:moveTo>
                    <a:pt x="0" y="0"/>
                  </a:moveTo>
                  <a:lnTo>
                    <a:pt x="113970" y="0"/>
                  </a:lnTo>
                </a:path>
              </a:pathLst>
            </a:custGeom>
            <a:ln w="3175">
              <a:solidFill>
                <a:srgbClr val="000000"/>
              </a:solidFill>
            </a:ln>
          </p:spPr>
          <p:txBody>
            <a:bodyPr wrap="square" lIns="0" tIns="0" rIns="0" bIns="0" rtlCol="0"/>
            <a:lstStyle/>
            <a:p>
              <a:endParaRPr/>
            </a:p>
          </p:txBody>
        </p:sp>
        <p:sp>
          <p:nvSpPr>
            <p:cNvPr id="45" name="object 45"/>
            <p:cNvSpPr/>
            <p:nvPr/>
          </p:nvSpPr>
          <p:spPr>
            <a:xfrm>
              <a:off x="4940358" y="7281883"/>
              <a:ext cx="0" cy="307340"/>
            </a:xfrm>
            <a:custGeom>
              <a:avLst/>
              <a:gdLst/>
              <a:ahLst/>
              <a:cxnLst/>
              <a:rect l="l" t="t" r="r" b="b"/>
              <a:pathLst>
                <a:path h="307340">
                  <a:moveTo>
                    <a:pt x="0" y="0"/>
                  </a:moveTo>
                  <a:lnTo>
                    <a:pt x="0" y="306968"/>
                  </a:lnTo>
                </a:path>
              </a:pathLst>
            </a:custGeom>
            <a:ln w="3175">
              <a:solidFill>
                <a:srgbClr val="000000"/>
              </a:solidFill>
            </a:ln>
          </p:spPr>
          <p:txBody>
            <a:bodyPr wrap="square" lIns="0" tIns="0" rIns="0" bIns="0" rtlCol="0"/>
            <a:lstStyle/>
            <a:p>
              <a:endParaRPr/>
            </a:p>
          </p:txBody>
        </p:sp>
        <p:sp>
          <p:nvSpPr>
            <p:cNvPr id="46" name="object 46"/>
            <p:cNvSpPr/>
            <p:nvPr/>
          </p:nvSpPr>
          <p:spPr>
            <a:xfrm>
              <a:off x="4854982" y="7262536"/>
              <a:ext cx="57150" cy="19685"/>
            </a:xfrm>
            <a:custGeom>
              <a:avLst/>
              <a:gdLst/>
              <a:ahLst/>
              <a:cxnLst/>
              <a:rect l="l" t="t" r="r" b="b"/>
              <a:pathLst>
                <a:path w="57150" h="19684">
                  <a:moveTo>
                    <a:pt x="0" y="0"/>
                  </a:moveTo>
                  <a:lnTo>
                    <a:pt x="56917" y="0"/>
                  </a:lnTo>
                </a:path>
                <a:path w="57150" h="19684">
                  <a:moveTo>
                    <a:pt x="56917" y="0"/>
                  </a:moveTo>
                  <a:lnTo>
                    <a:pt x="0" y="0"/>
                  </a:lnTo>
                </a:path>
                <a:path w="57150" h="19684">
                  <a:moveTo>
                    <a:pt x="28458" y="0"/>
                  </a:moveTo>
                  <a:lnTo>
                    <a:pt x="28458" y="19347"/>
                  </a:lnTo>
                </a:path>
              </a:pathLst>
            </a:custGeom>
            <a:ln w="3175">
              <a:solidFill>
                <a:srgbClr val="000000"/>
              </a:solidFill>
            </a:ln>
          </p:spPr>
          <p:txBody>
            <a:bodyPr wrap="square" lIns="0" tIns="0" rIns="0" bIns="0" rtlCol="0"/>
            <a:lstStyle/>
            <a:p>
              <a:endParaRPr/>
            </a:p>
          </p:txBody>
        </p:sp>
        <p:pic>
          <p:nvPicPr>
            <p:cNvPr id="47" name="object 47"/>
            <p:cNvPicPr/>
            <p:nvPr/>
          </p:nvPicPr>
          <p:blipFill>
            <a:blip r:embed="rId5" cstate="print"/>
            <a:stretch>
              <a:fillRect/>
            </a:stretch>
          </p:blipFill>
          <p:spPr>
            <a:xfrm>
              <a:off x="4996594" y="7360090"/>
              <a:ext cx="116421" cy="229987"/>
            </a:xfrm>
            <a:prstGeom prst="rect">
              <a:avLst/>
            </a:prstGeom>
          </p:spPr>
        </p:pic>
        <p:pic>
          <p:nvPicPr>
            <p:cNvPr id="48" name="object 48"/>
            <p:cNvPicPr/>
            <p:nvPr/>
          </p:nvPicPr>
          <p:blipFill>
            <a:blip r:embed="rId6" cstate="print"/>
            <a:stretch>
              <a:fillRect/>
            </a:stretch>
          </p:blipFill>
          <p:spPr>
            <a:xfrm>
              <a:off x="5168027" y="7366221"/>
              <a:ext cx="116421" cy="223856"/>
            </a:xfrm>
            <a:prstGeom prst="rect">
              <a:avLst/>
            </a:prstGeom>
          </p:spPr>
        </p:pic>
        <p:sp>
          <p:nvSpPr>
            <p:cNvPr id="49" name="object 49"/>
            <p:cNvSpPr/>
            <p:nvPr/>
          </p:nvSpPr>
          <p:spPr>
            <a:xfrm>
              <a:off x="5340686" y="7258449"/>
              <a:ext cx="114300" cy="331470"/>
            </a:xfrm>
            <a:custGeom>
              <a:avLst/>
              <a:gdLst/>
              <a:ahLst/>
              <a:cxnLst/>
              <a:rect l="l" t="t" r="r" b="b"/>
              <a:pathLst>
                <a:path w="114300" h="331470">
                  <a:moveTo>
                    <a:pt x="114107" y="0"/>
                  </a:moveTo>
                  <a:lnTo>
                    <a:pt x="0" y="0"/>
                  </a:lnTo>
                  <a:lnTo>
                    <a:pt x="0" y="330947"/>
                  </a:lnTo>
                  <a:lnTo>
                    <a:pt x="114107" y="330947"/>
                  </a:lnTo>
                  <a:lnTo>
                    <a:pt x="114107" y="0"/>
                  </a:lnTo>
                  <a:close/>
                </a:path>
              </a:pathLst>
            </a:custGeom>
            <a:solidFill>
              <a:srgbClr val="7F7F7F"/>
            </a:solidFill>
          </p:spPr>
          <p:txBody>
            <a:bodyPr wrap="square" lIns="0" tIns="0" rIns="0" bIns="0" rtlCol="0"/>
            <a:lstStyle/>
            <a:p>
              <a:endParaRPr/>
            </a:p>
          </p:txBody>
        </p:sp>
        <p:sp>
          <p:nvSpPr>
            <p:cNvPr id="50" name="object 50"/>
            <p:cNvSpPr/>
            <p:nvPr/>
          </p:nvSpPr>
          <p:spPr>
            <a:xfrm>
              <a:off x="5339460" y="7587625"/>
              <a:ext cx="2540" cy="2540"/>
            </a:xfrm>
            <a:custGeom>
              <a:avLst/>
              <a:gdLst/>
              <a:ahLst/>
              <a:cxnLst/>
              <a:rect l="l" t="t" r="r" b="b"/>
              <a:pathLst>
                <a:path w="2539" h="2540">
                  <a:moveTo>
                    <a:pt x="1225" y="0"/>
                  </a:moveTo>
                  <a:lnTo>
                    <a:pt x="2092" y="359"/>
                  </a:lnTo>
                  <a:lnTo>
                    <a:pt x="2450" y="1226"/>
                  </a:lnTo>
                  <a:lnTo>
                    <a:pt x="2092" y="2093"/>
                  </a:lnTo>
                  <a:lnTo>
                    <a:pt x="1225" y="2452"/>
                  </a:lnTo>
                  <a:lnTo>
                    <a:pt x="358" y="2093"/>
                  </a:lnTo>
                  <a:lnTo>
                    <a:pt x="0" y="1226"/>
                  </a:lnTo>
                  <a:lnTo>
                    <a:pt x="358" y="359"/>
                  </a:lnTo>
                  <a:lnTo>
                    <a:pt x="1225" y="0"/>
                  </a:lnTo>
                  <a:close/>
                </a:path>
              </a:pathLst>
            </a:custGeom>
            <a:solidFill>
              <a:srgbClr val="000000"/>
            </a:solidFill>
          </p:spPr>
          <p:txBody>
            <a:bodyPr wrap="square" lIns="0" tIns="0" rIns="0" bIns="0" rtlCol="0"/>
            <a:lstStyle/>
            <a:p>
              <a:endParaRPr/>
            </a:p>
          </p:txBody>
        </p:sp>
        <p:sp>
          <p:nvSpPr>
            <p:cNvPr id="51" name="object 51"/>
            <p:cNvSpPr/>
            <p:nvPr/>
          </p:nvSpPr>
          <p:spPr>
            <a:xfrm>
              <a:off x="5340686" y="7258448"/>
              <a:ext cx="0" cy="330835"/>
            </a:xfrm>
            <a:custGeom>
              <a:avLst/>
              <a:gdLst/>
              <a:ahLst/>
              <a:cxnLst/>
              <a:rect l="l" t="t" r="r" b="b"/>
              <a:pathLst>
                <a:path h="330834">
                  <a:moveTo>
                    <a:pt x="0" y="330402"/>
                  </a:moveTo>
                  <a:lnTo>
                    <a:pt x="0" y="0"/>
                  </a:lnTo>
                </a:path>
              </a:pathLst>
            </a:custGeom>
            <a:ln w="3175">
              <a:solidFill>
                <a:srgbClr val="000000"/>
              </a:solidFill>
            </a:ln>
          </p:spPr>
          <p:txBody>
            <a:bodyPr wrap="square" lIns="0" tIns="0" rIns="0" bIns="0" rtlCol="0"/>
            <a:lstStyle/>
            <a:p>
              <a:endParaRPr/>
            </a:p>
          </p:txBody>
        </p:sp>
        <p:sp>
          <p:nvSpPr>
            <p:cNvPr id="52" name="object 52"/>
            <p:cNvSpPr/>
            <p:nvPr/>
          </p:nvSpPr>
          <p:spPr>
            <a:xfrm>
              <a:off x="5340686" y="7258448"/>
              <a:ext cx="114300" cy="0"/>
            </a:xfrm>
            <a:custGeom>
              <a:avLst/>
              <a:gdLst/>
              <a:ahLst/>
              <a:cxnLst/>
              <a:rect l="l" t="t" r="r" b="b"/>
              <a:pathLst>
                <a:path w="114300">
                  <a:moveTo>
                    <a:pt x="0" y="0"/>
                  </a:moveTo>
                  <a:lnTo>
                    <a:pt x="113970" y="0"/>
                  </a:lnTo>
                </a:path>
              </a:pathLst>
            </a:custGeom>
            <a:ln w="3175">
              <a:solidFill>
                <a:srgbClr val="000000"/>
              </a:solidFill>
            </a:ln>
          </p:spPr>
          <p:txBody>
            <a:bodyPr wrap="square" lIns="0" tIns="0" rIns="0" bIns="0" rtlCol="0"/>
            <a:lstStyle/>
            <a:p>
              <a:endParaRPr/>
            </a:p>
          </p:txBody>
        </p:sp>
        <p:sp>
          <p:nvSpPr>
            <p:cNvPr id="53" name="object 53"/>
            <p:cNvSpPr/>
            <p:nvPr/>
          </p:nvSpPr>
          <p:spPr>
            <a:xfrm>
              <a:off x="5454656" y="7258448"/>
              <a:ext cx="0" cy="330835"/>
            </a:xfrm>
            <a:custGeom>
              <a:avLst/>
              <a:gdLst/>
              <a:ahLst/>
              <a:cxnLst/>
              <a:rect l="l" t="t" r="r" b="b"/>
              <a:pathLst>
                <a:path h="330834">
                  <a:moveTo>
                    <a:pt x="0" y="0"/>
                  </a:moveTo>
                  <a:lnTo>
                    <a:pt x="0" y="330402"/>
                  </a:lnTo>
                </a:path>
              </a:pathLst>
            </a:custGeom>
            <a:ln w="3175">
              <a:solidFill>
                <a:srgbClr val="000000"/>
              </a:solidFill>
            </a:ln>
          </p:spPr>
          <p:txBody>
            <a:bodyPr wrap="square" lIns="0" tIns="0" rIns="0" bIns="0" rtlCol="0"/>
            <a:lstStyle/>
            <a:p>
              <a:endParaRPr/>
            </a:p>
          </p:txBody>
        </p:sp>
        <p:sp>
          <p:nvSpPr>
            <p:cNvPr id="54" name="object 54"/>
            <p:cNvSpPr/>
            <p:nvPr/>
          </p:nvSpPr>
          <p:spPr>
            <a:xfrm>
              <a:off x="5369280" y="7253952"/>
              <a:ext cx="57150" cy="5080"/>
            </a:xfrm>
            <a:custGeom>
              <a:avLst/>
              <a:gdLst/>
              <a:ahLst/>
              <a:cxnLst/>
              <a:rect l="l" t="t" r="r" b="b"/>
              <a:pathLst>
                <a:path w="57150" h="5079">
                  <a:moveTo>
                    <a:pt x="0" y="0"/>
                  </a:moveTo>
                  <a:lnTo>
                    <a:pt x="56917" y="0"/>
                  </a:lnTo>
                </a:path>
                <a:path w="57150" h="5079">
                  <a:moveTo>
                    <a:pt x="56917" y="0"/>
                  </a:moveTo>
                  <a:lnTo>
                    <a:pt x="0" y="0"/>
                  </a:lnTo>
                </a:path>
                <a:path w="57150" h="5079">
                  <a:moveTo>
                    <a:pt x="28458" y="0"/>
                  </a:moveTo>
                  <a:lnTo>
                    <a:pt x="28458" y="4496"/>
                  </a:lnTo>
                </a:path>
              </a:pathLst>
            </a:custGeom>
            <a:ln w="3175">
              <a:solidFill>
                <a:srgbClr val="000000"/>
              </a:solidFill>
            </a:ln>
          </p:spPr>
          <p:txBody>
            <a:bodyPr wrap="square" lIns="0" tIns="0" rIns="0" bIns="0" rtlCol="0"/>
            <a:lstStyle/>
            <a:p>
              <a:endParaRPr/>
            </a:p>
          </p:txBody>
        </p:sp>
        <p:sp>
          <p:nvSpPr>
            <p:cNvPr id="55" name="object 55"/>
            <p:cNvSpPr/>
            <p:nvPr/>
          </p:nvSpPr>
          <p:spPr>
            <a:xfrm>
              <a:off x="4797792" y="7589396"/>
              <a:ext cx="685800" cy="5080"/>
            </a:xfrm>
            <a:custGeom>
              <a:avLst/>
              <a:gdLst/>
              <a:ahLst/>
              <a:cxnLst/>
              <a:rect l="l" t="t" r="r" b="b"/>
              <a:pathLst>
                <a:path w="685800" h="5079">
                  <a:moveTo>
                    <a:pt x="0" y="0"/>
                  </a:moveTo>
                  <a:lnTo>
                    <a:pt x="2450" y="0"/>
                  </a:lnTo>
                </a:path>
                <a:path w="685800" h="5079">
                  <a:moveTo>
                    <a:pt x="2450" y="0"/>
                  </a:moveTo>
                  <a:lnTo>
                    <a:pt x="4901" y="0"/>
                  </a:lnTo>
                </a:path>
                <a:path w="685800" h="5079">
                  <a:moveTo>
                    <a:pt x="4901" y="0"/>
                  </a:moveTo>
                  <a:lnTo>
                    <a:pt x="7352" y="0"/>
                  </a:lnTo>
                </a:path>
                <a:path w="685800" h="5079">
                  <a:moveTo>
                    <a:pt x="7352" y="0"/>
                  </a:moveTo>
                  <a:lnTo>
                    <a:pt x="9803" y="0"/>
                  </a:lnTo>
                </a:path>
                <a:path w="685800" h="5079">
                  <a:moveTo>
                    <a:pt x="9803" y="0"/>
                  </a:moveTo>
                  <a:lnTo>
                    <a:pt x="12254" y="0"/>
                  </a:lnTo>
                </a:path>
                <a:path w="685800" h="5079">
                  <a:moveTo>
                    <a:pt x="12254" y="0"/>
                  </a:moveTo>
                  <a:lnTo>
                    <a:pt x="14705" y="0"/>
                  </a:lnTo>
                </a:path>
                <a:path w="685800" h="5079">
                  <a:moveTo>
                    <a:pt x="14705" y="0"/>
                  </a:moveTo>
                  <a:lnTo>
                    <a:pt x="17156" y="0"/>
                  </a:lnTo>
                </a:path>
                <a:path w="685800" h="5079">
                  <a:moveTo>
                    <a:pt x="17156" y="0"/>
                  </a:moveTo>
                  <a:lnTo>
                    <a:pt x="19607" y="0"/>
                  </a:lnTo>
                </a:path>
                <a:path w="685800" h="5079">
                  <a:moveTo>
                    <a:pt x="19607" y="0"/>
                  </a:moveTo>
                  <a:lnTo>
                    <a:pt x="22058" y="0"/>
                  </a:lnTo>
                </a:path>
                <a:path w="685800" h="5079">
                  <a:moveTo>
                    <a:pt x="22058" y="0"/>
                  </a:moveTo>
                  <a:lnTo>
                    <a:pt x="24509" y="0"/>
                  </a:lnTo>
                </a:path>
                <a:path w="685800" h="5079">
                  <a:moveTo>
                    <a:pt x="24509" y="0"/>
                  </a:moveTo>
                  <a:lnTo>
                    <a:pt x="26960" y="0"/>
                  </a:lnTo>
                </a:path>
                <a:path w="685800" h="5079">
                  <a:moveTo>
                    <a:pt x="26960" y="0"/>
                  </a:moveTo>
                  <a:lnTo>
                    <a:pt x="29411" y="0"/>
                  </a:lnTo>
                </a:path>
                <a:path w="685800" h="5079">
                  <a:moveTo>
                    <a:pt x="29411" y="0"/>
                  </a:moveTo>
                  <a:lnTo>
                    <a:pt x="31862" y="0"/>
                  </a:lnTo>
                </a:path>
                <a:path w="685800" h="5079">
                  <a:moveTo>
                    <a:pt x="31862" y="0"/>
                  </a:moveTo>
                  <a:lnTo>
                    <a:pt x="34313" y="0"/>
                  </a:lnTo>
                </a:path>
                <a:path w="685800" h="5079">
                  <a:moveTo>
                    <a:pt x="34313" y="0"/>
                  </a:moveTo>
                  <a:lnTo>
                    <a:pt x="36764" y="0"/>
                  </a:lnTo>
                </a:path>
                <a:path w="685800" h="5079">
                  <a:moveTo>
                    <a:pt x="36764" y="0"/>
                  </a:moveTo>
                  <a:lnTo>
                    <a:pt x="39215" y="0"/>
                  </a:lnTo>
                </a:path>
                <a:path w="685800" h="5079">
                  <a:moveTo>
                    <a:pt x="39215" y="0"/>
                  </a:moveTo>
                  <a:lnTo>
                    <a:pt x="41666" y="0"/>
                  </a:lnTo>
                </a:path>
                <a:path w="685800" h="5079">
                  <a:moveTo>
                    <a:pt x="41666" y="0"/>
                  </a:moveTo>
                  <a:lnTo>
                    <a:pt x="44117" y="0"/>
                  </a:lnTo>
                </a:path>
                <a:path w="685800" h="5079">
                  <a:moveTo>
                    <a:pt x="44117" y="0"/>
                  </a:moveTo>
                  <a:lnTo>
                    <a:pt x="46568" y="0"/>
                  </a:lnTo>
                </a:path>
                <a:path w="685800" h="5079">
                  <a:moveTo>
                    <a:pt x="46568" y="0"/>
                  </a:moveTo>
                  <a:lnTo>
                    <a:pt x="49019" y="0"/>
                  </a:lnTo>
                </a:path>
                <a:path w="685800" h="5079">
                  <a:moveTo>
                    <a:pt x="49019" y="0"/>
                  </a:moveTo>
                  <a:lnTo>
                    <a:pt x="51470" y="0"/>
                  </a:lnTo>
                </a:path>
                <a:path w="685800" h="5079">
                  <a:moveTo>
                    <a:pt x="51470" y="0"/>
                  </a:moveTo>
                  <a:lnTo>
                    <a:pt x="53921" y="0"/>
                  </a:lnTo>
                </a:path>
                <a:path w="685800" h="5079">
                  <a:moveTo>
                    <a:pt x="53921" y="0"/>
                  </a:moveTo>
                  <a:lnTo>
                    <a:pt x="56372" y="0"/>
                  </a:lnTo>
                </a:path>
                <a:path w="685800" h="5079">
                  <a:moveTo>
                    <a:pt x="56372" y="0"/>
                  </a:moveTo>
                  <a:lnTo>
                    <a:pt x="58823" y="0"/>
                  </a:lnTo>
                </a:path>
                <a:path w="685800" h="5079">
                  <a:moveTo>
                    <a:pt x="58823" y="0"/>
                  </a:moveTo>
                  <a:lnTo>
                    <a:pt x="61274" y="0"/>
                  </a:lnTo>
                </a:path>
                <a:path w="685800" h="5079">
                  <a:moveTo>
                    <a:pt x="61274" y="0"/>
                  </a:moveTo>
                  <a:lnTo>
                    <a:pt x="63725" y="0"/>
                  </a:lnTo>
                </a:path>
                <a:path w="685800" h="5079">
                  <a:moveTo>
                    <a:pt x="63725" y="0"/>
                  </a:moveTo>
                  <a:lnTo>
                    <a:pt x="66176" y="0"/>
                  </a:lnTo>
                </a:path>
                <a:path w="685800" h="5079">
                  <a:moveTo>
                    <a:pt x="66176" y="0"/>
                  </a:moveTo>
                  <a:lnTo>
                    <a:pt x="68627" y="0"/>
                  </a:lnTo>
                </a:path>
                <a:path w="685800" h="5079">
                  <a:moveTo>
                    <a:pt x="68627" y="0"/>
                  </a:moveTo>
                  <a:lnTo>
                    <a:pt x="71078" y="0"/>
                  </a:lnTo>
                </a:path>
                <a:path w="685800" h="5079">
                  <a:moveTo>
                    <a:pt x="71078" y="0"/>
                  </a:moveTo>
                  <a:lnTo>
                    <a:pt x="73529" y="0"/>
                  </a:lnTo>
                </a:path>
                <a:path w="685800" h="5079">
                  <a:moveTo>
                    <a:pt x="73529" y="0"/>
                  </a:moveTo>
                  <a:lnTo>
                    <a:pt x="75980" y="0"/>
                  </a:lnTo>
                </a:path>
                <a:path w="685800" h="5079">
                  <a:moveTo>
                    <a:pt x="75980" y="0"/>
                  </a:moveTo>
                  <a:lnTo>
                    <a:pt x="78431" y="0"/>
                  </a:lnTo>
                </a:path>
                <a:path w="685800" h="5079">
                  <a:moveTo>
                    <a:pt x="78431" y="0"/>
                  </a:moveTo>
                  <a:lnTo>
                    <a:pt x="80882" y="0"/>
                  </a:lnTo>
                </a:path>
                <a:path w="685800" h="5079">
                  <a:moveTo>
                    <a:pt x="80882" y="0"/>
                  </a:moveTo>
                  <a:lnTo>
                    <a:pt x="83333" y="0"/>
                  </a:lnTo>
                </a:path>
                <a:path w="685800" h="5079">
                  <a:moveTo>
                    <a:pt x="83333" y="0"/>
                  </a:moveTo>
                  <a:lnTo>
                    <a:pt x="85784" y="0"/>
                  </a:lnTo>
                </a:path>
                <a:path w="685800" h="5079">
                  <a:moveTo>
                    <a:pt x="85784" y="0"/>
                  </a:moveTo>
                  <a:lnTo>
                    <a:pt x="88235" y="0"/>
                  </a:lnTo>
                </a:path>
                <a:path w="685800" h="5079">
                  <a:moveTo>
                    <a:pt x="88235" y="0"/>
                  </a:moveTo>
                  <a:lnTo>
                    <a:pt x="90686" y="0"/>
                  </a:lnTo>
                </a:path>
                <a:path w="685800" h="5079">
                  <a:moveTo>
                    <a:pt x="90686" y="0"/>
                  </a:moveTo>
                  <a:lnTo>
                    <a:pt x="93137" y="0"/>
                  </a:lnTo>
                </a:path>
                <a:path w="685800" h="5079">
                  <a:moveTo>
                    <a:pt x="93137" y="0"/>
                  </a:moveTo>
                  <a:lnTo>
                    <a:pt x="95588" y="0"/>
                  </a:lnTo>
                </a:path>
                <a:path w="685800" h="5079">
                  <a:moveTo>
                    <a:pt x="95588" y="0"/>
                  </a:moveTo>
                  <a:lnTo>
                    <a:pt x="98039" y="0"/>
                  </a:lnTo>
                </a:path>
                <a:path w="685800" h="5079">
                  <a:moveTo>
                    <a:pt x="98039" y="0"/>
                  </a:moveTo>
                  <a:lnTo>
                    <a:pt x="100490" y="0"/>
                  </a:lnTo>
                </a:path>
                <a:path w="685800" h="5079">
                  <a:moveTo>
                    <a:pt x="100490" y="0"/>
                  </a:moveTo>
                  <a:lnTo>
                    <a:pt x="102941" y="0"/>
                  </a:lnTo>
                </a:path>
                <a:path w="685800" h="5079">
                  <a:moveTo>
                    <a:pt x="102941" y="0"/>
                  </a:moveTo>
                  <a:lnTo>
                    <a:pt x="105392" y="0"/>
                  </a:lnTo>
                </a:path>
                <a:path w="685800" h="5079">
                  <a:moveTo>
                    <a:pt x="105392" y="0"/>
                  </a:moveTo>
                  <a:lnTo>
                    <a:pt x="107843" y="0"/>
                  </a:lnTo>
                </a:path>
                <a:path w="685800" h="5079">
                  <a:moveTo>
                    <a:pt x="107843" y="0"/>
                  </a:moveTo>
                  <a:lnTo>
                    <a:pt x="110294" y="0"/>
                  </a:lnTo>
                </a:path>
                <a:path w="685800" h="5079">
                  <a:moveTo>
                    <a:pt x="110294" y="0"/>
                  </a:moveTo>
                  <a:lnTo>
                    <a:pt x="112745" y="0"/>
                  </a:lnTo>
                </a:path>
                <a:path w="685800" h="5079">
                  <a:moveTo>
                    <a:pt x="112745" y="0"/>
                  </a:moveTo>
                  <a:lnTo>
                    <a:pt x="115196" y="0"/>
                  </a:lnTo>
                </a:path>
                <a:path w="685800" h="5079">
                  <a:moveTo>
                    <a:pt x="115196" y="0"/>
                  </a:moveTo>
                  <a:lnTo>
                    <a:pt x="117647" y="0"/>
                  </a:lnTo>
                </a:path>
                <a:path w="685800" h="5079">
                  <a:moveTo>
                    <a:pt x="117647" y="0"/>
                  </a:moveTo>
                  <a:lnTo>
                    <a:pt x="120098" y="0"/>
                  </a:lnTo>
                </a:path>
                <a:path w="685800" h="5079">
                  <a:moveTo>
                    <a:pt x="120098" y="0"/>
                  </a:moveTo>
                  <a:lnTo>
                    <a:pt x="122549" y="0"/>
                  </a:lnTo>
                </a:path>
                <a:path w="685800" h="5079">
                  <a:moveTo>
                    <a:pt x="122549" y="0"/>
                  </a:moveTo>
                  <a:lnTo>
                    <a:pt x="125000" y="0"/>
                  </a:lnTo>
                </a:path>
                <a:path w="685800" h="5079">
                  <a:moveTo>
                    <a:pt x="125000" y="0"/>
                  </a:moveTo>
                  <a:lnTo>
                    <a:pt x="127451" y="0"/>
                  </a:lnTo>
                </a:path>
                <a:path w="685800" h="5079">
                  <a:moveTo>
                    <a:pt x="127451" y="0"/>
                  </a:moveTo>
                  <a:lnTo>
                    <a:pt x="129902" y="0"/>
                  </a:lnTo>
                </a:path>
                <a:path w="685800" h="5079">
                  <a:moveTo>
                    <a:pt x="129902" y="0"/>
                  </a:moveTo>
                  <a:lnTo>
                    <a:pt x="132353" y="0"/>
                  </a:lnTo>
                </a:path>
                <a:path w="685800" h="5079">
                  <a:moveTo>
                    <a:pt x="132353" y="0"/>
                  </a:moveTo>
                  <a:lnTo>
                    <a:pt x="134804" y="0"/>
                  </a:lnTo>
                </a:path>
                <a:path w="685800" h="5079">
                  <a:moveTo>
                    <a:pt x="134804" y="0"/>
                  </a:moveTo>
                  <a:lnTo>
                    <a:pt x="137255" y="0"/>
                  </a:lnTo>
                </a:path>
                <a:path w="685800" h="5079">
                  <a:moveTo>
                    <a:pt x="137255" y="0"/>
                  </a:moveTo>
                  <a:lnTo>
                    <a:pt x="139706" y="0"/>
                  </a:lnTo>
                </a:path>
                <a:path w="685800" h="5079">
                  <a:moveTo>
                    <a:pt x="139706" y="0"/>
                  </a:moveTo>
                  <a:lnTo>
                    <a:pt x="142157" y="0"/>
                  </a:lnTo>
                </a:path>
                <a:path w="685800" h="5079">
                  <a:moveTo>
                    <a:pt x="142157" y="0"/>
                  </a:moveTo>
                  <a:lnTo>
                    <a:pt x="144608" y="0"/>
                  </a:lnTo>
                </a:path>
                <a:path w="685800" h="5079">
                  <a:moveTo>
                    <a:pt x="144608" y="0"/>
                  </a:moveTo>
                  <a:lnTo>
                    <a:pt x="147059" y="0"/>
                  </a:lnTo>
                </a:path>
                <a:path w="685800" h="5079">
                  <a:moveTo>
                    <a:pt x="147059" y="0"/>
                  </a:moveTo>
                  <a:lnTo>
                    <a:pt x="149510" y="0"/>
                  </a:lnTo>
                </a:path>
                <a:path w="685800" h="5079">
                  <a:moveTo>
                    <a:pt x="149510" y="0"/>
                  </a:moveTo>
                  <a:lnTo>
                    <a:pt x="151961" y="0"/>
                  </a:lnTo>
                </a:path>
                <a:path w="685800" h="5079">
                  <a:moveTo>
                    <a:pt x="151961" y="0"/>
                  </a:moveTo>
                  <a:lnTo>
                    <a:pt x="154412" y="0"/>
                  </a:lnTo>
                </a:path>
                <a:path w="685800" h="5079">
                  <a:moveTo>
                    <a:pt x="154412" y="0"/>
                  </a:moveTo>
                  <a:lnTo>
                    <a:pt x="156863" y="0"/>
                  </a:lnTo>
                </a:path>
                <a:path w="685800" h="5079">
                  <a:moveTo>
                    <a:pt x="156863" y="0"/>
                  </a:moveTo>
                  <a:lnTo>
                    <a:pt x="159314" y="0"/>
                  </a:lnTo>
                </a:path>
                <a:path w="685800" h="5079">
                  <a:moveTo>
                    <a:pt x="159314" y="0"/>
                  </a:moveTo>
                  <a:lnTo>
                    <a:pt x="161765" y="0"/>
                  </a:lnTo>
                </a:path>
                <a:path w="685800" h="5079">
                  <a:moveTo>
                    <a:pt x="161765" y="0"/>
                  </a:moveTo>
                  <a:lnTo>
                    <a:pt x="164216" y="0"/>
                  </a:lnTo>
                </a:path>
                <a:path w="685800" h="5079">
                  <a:moveTo>
                    <a:pt x="164216" y="0"/>
                  </a:moveTo>
                  <a:lnTo>
                    <a:pt x="166667" y="0"/>
                  </a:lnTo>
                </a:path>
                <a:path w="685800" h="5079">
                  <a:moveTo>
                    <a:pt x="166667" y="0"/>
                  </a:moveTo>
                  <a:lnTo>
                    <a:pt x="169118" y="0"/>
                  </a:lnTo>
                </a:path>
                <a:path w="685800" h="5079">
                  <a:moveTo>
                    <a:pt x="169118" y="0"/>
                  </a:moveTo>
                  <a:lnTo>
                    <a:pt x="171569" y="0"/>
                  </a:lnTo>
                </a:path>
                <a:path w="685800" h="5079">
                  <a:moveTo>
                    <a:pt x="171569" y="0"/>
                  </a:moveTo>
                  <a:lnTo>
                    <a:pt x="174020" y="0"/>
                  </a:lnTo>
                </a:path>
                <a:path w="685800" h="5079">
                  <a:moveTo>
                    <a:pt x="174020" y="0"/>
                  </a:moveTo>
                  <a:lnTo>
                    <a:pt x="176471" y="0"/>
                  </a:lnTo>
                </a:path>
                <a:path w="685800" h="5079">
                  <a:moveTo>
                    <a:pt x="176471" y="0"/>
                  </a:moveTo>
                  <a:lnTo>
                    <a:pt x="178922" y="0"/>
                  </a:lnTo>
                </a:path>
                <a:path w="685800" h="5079">
                  <a:moveTo>
                    <a:pt x="178922" y="0"/>
                  </a:moveTo>
                  <a:lnTo>
                    <a:pt x="181373" y="0"/>
                  </a:lnTo>
                </a:path>
                <a:path w="685800" h="5079">
                  <a:moveTo>
                    <a:pt x="181373" y="0"/>
                  </a:moveTo>
                  <a:lnTo>
                    <a:pt x="183824" y="0"/>
                  </a:lnTo>
                </a:path>
                <a:path w="685800" h="5079">
                  <a:moveTo>
                    <a:pt x="183824" y="0"/>
                  </a:moveTo>
                  <a:lnTo>
                    <a:pt x="186275" y="0"/>
                  </a:lnTo>
                </a:path>
                <a:path w="685800" h="5079">
                  <a:moveTo>
                    <a:pt x="186275" y="0"/>
                  </a:moveTo>
                  <a:lnTo>
                    <a:pt x="188726" y="0"/>
                  </a:lnTo>
                </a:path>
                <a:path w="685800" h="5079">
                  <a:moveTo>
                    <a:pt x="188726" y="0"/>
                  </a:moveTo>
                  <a:lnTo>
                    <a:pt x="191177" y="0"/>
                  </a:lnTo>
                </a:path>
                <a:path w="685800" h="5079">
                  <a:moveTo>
                    <a:pt x="191177" y="0"/>
                  </a:moveTo>
                  <a:lnTo>
                    <a:pt x="193628" y="0"/>
                  </a:lnTo>
                </a:path>
                <a:path w="685800" h="5079">
                  <a:moveTo>
                    <a:pt x="193628" y="0"/>
                  </a:moveTo>
                  <a:lnTo>
                    <a:pt x="196078" y="0"/>
                  </a:lnTo>
                </a:path>
                <a:path w="685800" h="5079">
                  <a:moveTo>
                    <a:pt x="196078" y="0"/>
                  </a:moveTo>
                  <a:lnTo>
                    <a:pt x="198529" y="0"/>
                  </a:lnTo>
                </a:path>
                <a:path w="685800" h="5079">
                  <a:moveTo>
                    <a:pt x="198529" y="0"/>
                  </a:moveTo>
                  <a:lnTo>
                    <a:pt x="200980" y="0"/>
                  </a:lnTo>
                </a:path>
                <a:path w="685800" h="5079">
                  <a:moveTo>
                    <a:pt x="200980" y="0"/>
                  </a:moveTo>
                  <a:lnTo>
                    <a:pt x="203431" y="0"/>
                  </a:lnTo>
                </a:path>
                <a:path w="685800" h="5079">
                  <a:moveTo>
                    <a:pt x="203431" y="0"/>
                  </a:moveTo>
                  <a:lnTo>
                    <a:pt x="205882" y="0"/>
                  </a:lnTo>
                </a:path>
                <a:path w="685800" h="5079">
                  <a:moveTo>
                    <a:pt x="205882" y="0"/>
                  </a:moveTo>
                  <a:lnTo>
                    <a:pt x="208333" y="0"/>
                  </a:lnTo>
                </a:path>
                <a:path w="685800" h="5079">
                  <a:moveTo>
                    <a:pt x="208333" y="0"/>
                  </a:moveTo>
                  <a:lnTo>
                    <a:pt x="210784" y="0"/>
                  </a:lnTo>
                </a:path>
                <a:path w="685800" h="5079">
                  <a:moveTo>
                    <a:pt x="210784" y="0"/>
                  </a:moveTo>
                  <a:lnTo>
                    <a:pt x="213235" y="0"/>
                  </a:lnTo>
                </a:path>
                <a:path w="685800" h="5079">
                  <a:moveTo>
                    <a:pt x="213235" y="0"/>
                  </a:moveTo>
                  <a:lnTo>
                    <a:pt x="215686" y="0"/>
                  </a:lnTo>
                </a:path>
                <a:path w="685800" h="5079">
                  <a:moveTo>
                    <a:pt x="215686" y="0"/>
                  </a:moveTo>
                  <a:lnTo>
                    <a:pt x="218137" y="0"/>
                  </a:lnTo>
                </a:path>
                <a:path w="685800" h="5079">
                  <a:moveTo>
                    <a:pt x="218137" y="0"/>
                  </a:moveTo>
                  <a:lnTo>
                    <a:pt x="220588" y="0"/>
                  </a:lnTo>
                </a:path>
                <a:path w="685800" h="5079">
                  <a:moveTo>
                    <a:pt x="220588" y="0"/>
                  </a:moveTo>
                  <a:lnTo>
                    <a:pt x="223039" y="0"/>
                  </a:lnTo>
                </a:path>
                <a:path w="685800" h="5079">
                  <a:moveTo>
                    <a:pt x="223039" y="0"/>
                  </a:moveTo>
                  <a:lnTo>
                    <a:pt x="225490" y="0"/>
                  </a:lnTo>
                </a:path>
                <a:path w="685800" h="5079">
                  <a:moveTo>
                    <a:pt x="225490" y="0"/>
                  </a:moveTo>
                  <a:lnTo>
                    <a:pt x="227941" y="0"/>
                  </a:lnTo>
                </a:path>
                <a:path w="685800" h="5079">
                  <a:moveTo>
                    <a:pt x="227941" y="0"/>
                  </a:moveTo>
                  <a:lnTo>
                    <a:pt x="230392" y="0"/>
                  </a:lnTo>
                </a:path>
                <a:path w="685800" h="5079">
                  <a:moveTo>
                    <a:pt x="230392" y="0"/>
                  </a:moveTo>
                  <a:lnTo>
                    <a:pt x="232843" y="0"/>
                  </a:lnTo>
                </a:path>
                <a:path w="685800" h="5079">
                  <a:moveTo>
                    <a:pt x="232843" y="0"/>
                  </a:moveTo>
                  <a:lnTo>
                    <a:pt x="235294" y="0"/>
                  </a:lnTo>
                </a:path>
                <a:path w="685800" h="5079">
                  <a:moveTo>
                    <a:pt x="235294" y="0"/>
                  </a:moveTo>
                  <a:lnTo>
                    <a:pt x="237745" y="0"/>
                  </a:lnTo>
                </a:path>
                <a:path w="685800" h="5079">
                  <a:moveTo>
                    <a:pt x="237745" y="0"/>
                  </a:moveTo>
                  <a:lnTo>
                    <a:pt x="240196" y="0"/>
                  </a:lnTo>
                </a:path>
                <a:path w="685800" h="5079">
                  <a:moveTo>
                    <a:pt x="240196" y="0"/>
                  </a:moveTo>
                  <a:lnTo>
                    <a:pt x="242647" y="0"/>
                  </a:lnTo>
                </a:path>
                <a:path w="685800" h="5079">
                  <a:moveTo>
                    <a:pt x="242647" y="0"/>
                  </a:moveTo>
                  <a:lnTo>
                    <a:pt x="245098" y="0"/>
                  </a:lnTo>
                </a:path>
                <a:path w="685800" h="5079">
                  <a:moveTo>
                    <a:pt x="245098" y="0"/>
                  </a:moveTo>
                  <a:lnTo>
                    <a:pt x="247549" y="0"/>
                  </a:lnTo>
                </a:path>
                <a:path w="685800" h="5079">
                  <a:moveTo>
                    <a:pt x="247549" y="0"/>
                  </a:moveTo>
                  <a:lnTo>
                    <a:pt x="250000" y="0"/>
                  </a:lnTo>
                </a:path>
                <a:path w="685800" h="5079">
                  <a:moveTo>
                    <a:pt x="250000" y="0"/>
                  </a:moveTo>
                  <a:lnTo>
                    <a:pt x="252451" y="0"/>
                  </a:lnTo>
                </a:path>
                <a:path w="685800" h="5079">
                  <a:moveTo>
                    <a:pt x="252451" y="0"/>
                  </a:moveTo>
                  <a:lnTo>
                    <a:pt x="254902" y="0"/>
                  </a:lnTo>
                </a:path>
                <a:path w="685800" h="5079">
                  <a:moveTo>
                    <a:pt x="254902" y="0"/>
                  </a:moveTo>
                  <a:lnTo>
                    <a:pt x="257353" y="0"/>
                  </a:lnTo>
                </a:path>
                <a:path w="685800" h="5079">
                  <a:moveTo>
                    <a:pt x="257353" y="0"/>
                  </a:moveTo>
                  <a:lnTo>
                    <a:pt x="259804" y="0"/>
                  </a:lnTo>
                </a:path>
                <a:path w="685800" h="5079">
                  <a:moveTo>
                    <a:pt x="259804" y="0"/>
                  </a:moveTo>
                  <a:lnTo>
                    <a:pt x="262255" y="0"/>
                  </a:lnTo>
                </a:path>
                <a:path w="685800" h="5079">
                  <a:moveTo>
                    <a:pt x="262255" y="0"/>
                  </a:moveTo>
                  <a:lnTo>
                    <a:pt x="264706" y="0"/>
                  </a:lnTo>
                </a:path>
                <a:path w="685800" h="5079">
                  <a:moveTo>
                    <a:pt x="264706" y="0"/>
                  </a:moveTo>
                  <a:lnTo>
                    <a:pt x="267157" y="0"/>
                  </a:lnTo>
                </a:path>
                <a:path w="685800" h="5079">
                  <a:moveTo>
                    <a:pt x="267157" y="0"/>
                  </a:moveTo>
                  <a:lnTo>
                    <a:pt x="269608" y="0"/>
                  </a:lnTo>
                </a:path>
                <a:path w="685800" h="5079">
                  <a:moveTo>
                    <a:pt x="269608" y="0"/>
                  </a:moveTo>
                  <a:lnTo>
                    <a:pt x="272059" y="0"/>
                  </a:lnTo>
                </a:path>
                <a:path w="685800" h="5079">
                  <a:moveTo>
                    <a:pt x="272059" y="0"/>
                  </a:moveTo>
                  <a:lnTo>
                    <a:pt x="274510" y="0"/>
                  </a:lnTo>
                </a:path>
                <a:path w="685800" h="5079">
                  <a:moveTo>
                    <a:pt x="274510" y="0"/>
                  </a:moveTo>
                  <a:lnTo>
                    <a:pt x="276961" y="0"/>
                  </a:lnTo>
                </a:path>
                <a:path w="685800" h="5079">
                  <a:moveTo>
                    <a:pt x="276961" y="0"/>
                  </a:moveTo>
                  <a:lnTo>
                    <a:pt x="279412" y="0"/>
                  </a:lnTo>
                </a:path>
                <a:path w="685800" h="5079">
                  <a:moveTo>
                    <a:pt x="279412" y="0"/>
                  </a:moveTo>
                  <a:lnTo>
                    <a:pt x="281863" y="0"/>
                  </a:lnTo>
                </a:path>
                <a:path w="685800" h="5079">
                  <a:moveTo>
                    <a:pt x="281863" y="0"/>
                  </a:moveTo>
                  <a:lnTo>
                    <a:pt x="284314" y="0"/>
                  </a:lnTo>
                </a:path>
                <a:path w="685800" h="5079">
                  <a:moveTo>
                    <a:pt x="284314" y="0"/>
                  </a:moveTo>
                  <a:lnTo>
                    <a:pt x="286765" y="0"/>
                  </a:lnTo>
                </a:path>
                <a:path w="685800" h="5079">
                  <a:moveTo>
                    <a:pt x="286765" y="0"/>
                  </a:moveTo>
                  <a:lnTo>
                    <a:pt x="289216" y="0"/>
                  </a:lnTo>
                </a:path>
                <a:path w="685800" h="5079">
                  <a:moveTo>
                    <a:pt x="289216" y="0"/>
                  </a:moveTo>
                  <a:lnTo>
                    <a:pt x="291667" y="0"/>
                  </a:lnTo>
                </a:path>
                <a:path w="685800" h="5079">
                  <a:moveTo>
                    <a:pt x="291667" y="0"/>
                  </a:moveTo>
                  <a:lnTo>
                    <a:pt x="294118" y="0"/>
                  </a:lnTo>
                </a:path>
                <a:path w="685800" h="5079">
                  <a:moveTo>
                    <a:pt x="294118" y="0"/>
                  </a:moveTo>
                  <a:lnTo>
                    <a:pt x="296569" y="0"/>
                  </a:lnTo>
                </a:path>
                <a:path w="685800" h="5079">
                  <a:moveTo>
                    <a:pt x="296569" y="0"/>
                  </a:moveTo>
                  <a:lnTo>
                    <a:pt x="299020" y="0"/>
                  </a:lnTo>
                </a:path>
                <a:path w="685800" h="5079">
                  <a:moveTo>
                    <a:pt x="299020" y="0"/>
                  </a:moveTo>
                  <a:lnTo>
                    <a:pt x="301471" y="0"/>
                  </a:lnTo>
                </a:path>
                <a:path w="685800" h="5079">
                  <a:moveTo>
                    <a:pt x="301471" y="0"/>
                  </a:moveTo>
                  <a:lnTo>
                    <a:pt x="303922" y="0"/>
                  </a:lnTo>
                </a:path>
                <a:path w="685800" h="5079">
                  <a:moveTo>
                    <a:pt x="303922" y="0"/>
                  </a:moveTo>
                  <a:lnTo>
                    <a:pt x="306373" y="0"/>
                  </a:lnTo>
                </a:path>
                <a:path w="685800" h="5079">
                  <a:moveTo>
                    <a:pt x="306373" y="0"/>
                  </a:moveTo>
                  <a:lnTo>
                    <a:pt x="308824" y="0"/>
                  </a:lnTo>
                </a:path>
                <a:path w="685800" h="5079">
                  <a:moveTo>
                    <a:pt x="308824" y="0"/>
                  </a:moveTo>
                  <a:lnTo>
                    <a:pt x="311275" y="0"/>
                  </a:lnTo>
                </a:path>
                <a:path w="685800" h="5079">
                  <a:moveTo>
                    <a:pt x="311275" y="0"/>
                  </a:moveTo>
                  <a:lnTo>
                    <a:pt x="313726" y="0"/>
                  </a:lnTo>
                </a:path>
                <a:path w="685800" h="5079">
                  <a:moveTo>
                    <a:pt x="313726" y="0"/>
                  </a:moveTo>
                  <a:lnTo>
                    <a:pt x="316177" y="0"/>
                  </a:lnTo>
                </a:path>
                <a:path w="685800" h="5079">
                  <a:moveTo>
                    <a:pt x="316177" y="0"/>
                  </a:moveTo>
                  <a:lnTo>
                    <a:pt x="318628" y="0"/>
                  </a:lnTo>
                </a:path>
                <a:path w="685800" h="5079">
                  <a:moveTo>
                    <a:pt x="318628" y="0"/>
                  </a:moveTo>
                  <a:lnTo>
                    <a:pt x="321079" y="0"/>
                  </a:lnTo>
                </a:path>
                <a:path w="685800" h="5079">
                  <a:moveTo>
                    <a:pt x="321079" y="0"/>
                  </a:moveTo>
                  <a:lnTo>
                    <a:pt x="323530" y="0"/>
                  </a:lnTo>
                </a:path>
                <a:path w="685800" h="5079">
                  <a:moveTo>
                    <a:pt x="323530" y="0"/>
                  </a:moveTo>
                  <a:lnTo>
                    <a:pt x="325981" y="0"/>
                  </a:lnTo>
                </a:path>
                <a:path w="685800" h="5079">
                  <a:moveTo>
                    <a:pt x="325981" y="0"/>
                  </a:moveTo>
                  <a:lnTo>
                    <a:pt x="328432" y="0"/>
                  </a:lnTo>
                </a:path>
                <a:path w="685800" h="5079">
                  <a:moveTo>
                    <a:pt x="328432" y="0"/>
                  </a:moveTo>
                  <a:lnTo>
                    <a:pt x="330883" y="0"/>
                  </a:lnTo>
                </a:path>
                <a:path w="685800" h="5079">
                  <a:moveTo>
                    <a:pt x="330883" y="0"/>
                  </a:moveTo>
                  <a:lnTo>
                    <a:pt x="333334" y="0"/>
                  </a:lnTo>
                </a:path>
                <a:path w="685800" h="5079">
                  <a:moveTo>
                    <a:pt x="333334" y="0"/>
                  </a:moveTo>
                  <a:lnTo>
                    <a:pt x="335785" y="0"/>
                  </a:lnTo>
                </a:path>
                <a:path w="685800" h="5079">
                  <a:moveTo>
                    <a:pt x="335785" y="0"/>
                  </a:moveTo>
                  <a:lnTo>
                    <a:pt x="338236" y="0"/>
                  </a:lnTo>
                </a:path>
                <a:path w="685800" h="5079">
                  <a:moveTo>
                    <a:pt x="338236" y="0"/>
                  </a:moveTo>
                  <a:lnTo>
                    <a:pt x="340687" y="0"/>
                  </a:lnTo>
                </a:path>
                <a:path w="685800" h="5079">
                  <a:moveTo>
                    <a:pt x="340687" y="0"/>
                  </a:moveTo>
                  <a:lnTo>
                    <a:pt x="343138" y="0"/>
                  </a:lnTo>
                </a:path>
                <a:path w="685800" h="5079">
                  <a:moveTo>
                    <a:pt x="343138" y="0"/>
                  </a:moveTo>
                  <a:lnTo>
                    <a:pt x="345589" y="0"/>
                  </a:lnTo>
                </a:path>
                <a:path w="685800" h="5079">
                  <a:moveTo>
                    <a:pt x="345589" y="0"/>
                  </a:moveTo>
                  <a:lnTo>
                    <a:pt x="348040" y="0"/>
                  </a:lnTo>
                </a:path>
                <a:path w="685800" h="5079">
                  <a:moveTo>
                    <a:pt x="348040" y="0"/>
                  </a:moveTo>
                  <a:lnTo>
                    <a:pt x="350491" y="0"/>
                  </a:lnTo>
                </a:path>
                <a:path w="685800" h="5079">
                  <a:moveTo>
                    <a:pt x="350491" y="0"/>
                  </a:moveTo>
                  <a:lnTo>
                    <a:pt x="352942" y="0"/>
                  </a:lnTo>
                </a:path>
                <a:path w="685800" h="5079">
                  <a:moveTo>
                    <a:pt x="352942" y="0"/>
                  </a:moveTo>
                  <a:lnTo>
                    <a:pt x="355393" y="0"/>
                  </a:lnTo>
                </a:path>
                <a:path w="685800" h="5079">
                  <a:moveTo>
                    <a:pt x="355393" y="0"/>
                  </a:moveTo>
                  <a:lnTo>
                    <a:pt x="357844" y="0"/>
                  </a:lnTo>
                </a:path>
                <a:path w="685800" h="5079">
                  <a:moveTo>
                    <a:pt x="357844" y="0"/>
                  </a:moveTo>
                  <a:lnTo>
                    <a:pt x="360295" y="0"/>
                  </a:lnTo>
                </a:path>
                <a:path w="685800" h="5079">
                  <a:moveTo>
                    <a:pt x="360295" y="0"/>
                  </a:moveTo>
                  <a:lnTo>
                    <a:pt x="362746" y="0"/>
                  </a:lnTo>
                </a:path>
                <a:path w="685800" h="5079">
                  <a:moveTo>
                    <a:pt x="362746" y="0"/>
                  </a:moveTo>
                  <a:lnTo>
                    <a:pt x="365197" y="0"/>
                  </a:lnTo>
                </a:path>
                <a:path w="685800" h="5079">
                  <a:moveTo>
                    <a:pt x="365197" y="0"/>
                  </a:moveTo>
                  <a:lnTo>
                    <a:pt x="367648" y="0"/>
                  </a:lnTo>
                </a:path>
                <a:path w="685800" h="5079">
                  <a:moveTo>
                    <a:pt x="367648" y="0"/>
                  </a:moveTo>
                  <a:lnTo>
                    <a:pt x="370099" y="0"/>
                  </a:lnTo>
                </a:path>
                <a:path w="685800" h="5079">
                  <a:moveTo>
                    <a:pt x="370099" y="0"/>
                  </a:moveTo>
                  <a:lnTo>
                    <a:pt x="372550" y="0"/>
                  </a:lnTo>
                </a:path>
                <a:path w="685800" h="5079">
                  <a:moveTo>
                    <a:pt x="372550" y="0"/>
                  </a:moveTo>
                  <a:lnTo>
                    <a:pt x="375001" y="0"/>
                  </a:lnTo>
                </a:path>
                <a:path w="685800" h="5079">
                  <a:moveTo>
                    <a:pt x="375001" y="0"/>
                  </a:moveTo>
                  <a:lnTo>
                    <a:pt x="377452" y="0"/>
                  </a:lnTo>
                </a:path>
                <a:path w="685800" h="5079">
                  <a:moveTo>
                    <a:pt x="377452" y="0"/>
                  </a:moveTo>
                  <a:lnTo>
                    <a:pt x="379903" y="0"/>
                  </a:lnTo>
                </a:path>
                <a:path w="685800" h="5079">
                  <a:moveTo>
                    <a:pt x="379903" y="0"/>
                  </a:moveTo>
                  <a:lnTo>
                    <a:pt x="382354" y="0"/>
                  </a:lnTo>
                </a:path>
                <a:path w="685800" h="5079">
                  <a:moveTo>
                    <a:pt x="382354" y="0"/>
                  </a:moveTo>
                  <a:lnTo>
                    <a:pt x="384805" y="0"/>
                  </a:lnTo>
                </a:path>
                <a:path w="685800" h="5079">
                  <a:moveTo>
                    <a:pt x="384805" y="0"/>
                  </a:moveTo>
                  <a:lnTo>
                    <a:pt x="387256" y="0"/>
                  </a:lnTo>
                </a:path>
                <a:path w="685800" h="5079">
                  <a:moveTo>
                    <a:pt x="387256" y="0"/>
                  </a:moveTo>
                  <a:lnTo>
                    <a:pt x="389707" y="0"/>
                  </a:lnTo>
                </a:path>
                <a:path w="685800" h="5079">
                  <a:moveTo>
                    <a:pt x="389707" y="0"/>
                  </a:moveTo>
                  <a:lnTo>
                    <a:pt x="392157" y="0"/>
                  </a:lnTo>
                </a:path>
                <a:path w="685800" h="5079">
                  <a:moveTo>
                    <a:pt x="392157" y="0"/>
                  </a:moveTo>
                  <a:lnTo>
                    <a:pt x="394608" y="0"/>
                  </a:lnTo>
                </a:path>
                <a:path w="685800" h="5079">
                  <a:moveTo>
                    <a:pt x="394608" y="0"/>
                  </a:moveTo>
                  <a:lnTo>
                    <a:pt x="397059" y="0"/>
                  </a:lnTo>
                </a:path>
                <a:path w="685800" h="5079">
                  <a:moveTo>
                    <a:pt x="397059" y="0"/>
                  </a:moveTo>
                  <a:lnTo>
                    <a:pt x="399510" y="0"/>
                  </a:lnTo>
                </a:path>
                <a:path w="685800" h="5079">
                  <a:moveTo>
                    <a:pt x="399510" y="0"/>
                  </a:moveTo>
                  <a:lnTo>
                    <a:pt x="401961" y="0"/>
                  </a:lnTo>
                </a:path>
                <a:path w="685800" h="5079">
                  <a:moveTo>
                    <a:pt x="401961" y="0"/>
                  </a:moveTo>
                  <a:lnTo>
                    <a:pt x="404412" y="0"/>
                  </a:lnTo>
                </a:path>
                <a:path w="685800" h="5079">
                  <a:moveTo>
                    <a:pt x="404412" y="0"/>
                  </a:moveTo>
                  <a:lnTo>
                    <a:pt x="406863" y="0"/>
                  </a:lnTo>
                </a:path>
                <a:path w="685800" h="5079">
                  <a:moveTo>
                    <a:pt x="406863" y="0"/>
                  </a:moveTo>
                  <a:lnTo>
                    <a:pt x="409314" y="0"/>
                  </a:lnTo>
                </a:path>
                <a:path w="685800" h="5079">
                  <a:moveTo>
                    <a:pt x="409314" y="0"/>
                  </a:moveTo>
                  <a:lnTo>
                    <a:pt x="411765" y="0"/>
                  </a:lnTo>
                </a:path>
                <a:path w="685800" h="5079">
                  <a:moveTo>
                    <a:pt x="411765" y="0"/>
                  </a:moveTo>
                  <a:lnTo>
                    <a:pt x="414216" y="0"/>
                  </a:lnTo>
                </a:path>
                <a:path w="685800" h="5079">
                  <a:moveTo>
                    <a:pt x="414216" y="0"/>
                  </a:moveTo>
                  <a:lnTo>
                    <a:pt x="416667" y="0"/>
                  </a:lnTo>
                </a:path>
                <a:path w="685800" h="5079">
                  <a:moveTo>
                    <a:pt x="416667" y="0"/>
                  </a:moveTo>
                  <a:lnTo>
                    <a:pt x="419118" y="0"/>
                  </a:lnTo>
                </a:path>
                <a:path w="685800" h="5079">
                  <a:moveTo>
                    <a:pt x="419118" y="0"/>
                  </a:moveTo>
                  <a:lnTo>
                    <a:pt x="421569" y="0"/>
                  </a:lnTo>
                </a:path>
                <a:path w="685800" h="5079">
                  <a:moveTo>
                    <a:pt x="421569" y="0"/>
                  </a:moveTo>
                  <a:lnTo>
                    <a:pt x="424020" y="0"/>
                  </a:lnTo>
                </a:path>
                <a:path w="685800" h="5079">
                  <a:moveTo>
                    <a:pt x="424020" y="0"/>
                  </a:moveTo>
                  <a:lnTo>
                    <a:pt x="426471" y="0"/>
                  </a:lnTo>
                </a:path>
                <a:path w="685800" h="5079">
                  <a:moveTo>
                    <a:pt x="426471" y="0"/>
                  </a:moveTo>
                  <a:lnTo>
                    <a:pt x="428922" y="0"/>
                  </a:lnTo>
                </a:path>
                <a:path w="685800" h="5079">
                  <a:moveTo>
                    <a:pt x="428922" y="0"/>
                  </a:moveTo>
                  <a:lnTo>
                    <a:pt x="431373" y="0"/>
                  </a:lnTo>
                </a:path>
                <a:path w="685800" h="5079">
                  <a:moveTo>
                    <a:pt x="431373" y="0"/>
                  </a:moveTo>
                  <a:lnTo>
                    <a:pt x="433824" y="0"/>
                  </a:lnTo>
                </a:path>
                <a:path w="685800" h="5079">
                  <a:moveTo>
                    <a:pt x="433824" y="0"/>
                  </a:moveTo>
                  <a:lnTo>
                    <a:pt x="436275" y="0"/>
                  </a:lnTo>
                </a:path>
                <a:path w="685800" h="5079">
                  <a:moveTo>
                    <a:pt x="436275" y="0"/>
                  </a:moveTo>
                  <a:lnTo>
                    <a:pt x="438726" y="0"/>
                  </a:lnTo>
                </a:path>
                <a:path w="685800" h="5079">
                  <a:moveTo>
                    <a:pt x="438726" y="0"/>
                  </a:moveTo>
                  <a:lnTo>
                    <a:pt x="441177" y="0"/>
                  </a:lnTo>
                </a:path>
                <a:path w="685800" h="5079">
                  <a:moveTo>
                    <a:pt x="441177" y="0"/>
                  </a:moveTo>
                  <a:lnTo>
                    <a:pt x="443628" y="0"/>
                  </a:lnTo>
                </a:path>
                <a:path w="685800" h="5079">
                  <a:moveTo>
                    <a:pt x="443628" y="0"/>
                  </a:moveTo>
                  <a:lnTo>
                    <a:pt x="446079" y="0"/>
                  </a:lnTo>
                </a:path>
                <a:path w="685800" h="5079">
                  <a:moveTo>
                    <a:pt x="446079" y="0"/>
                  </a:moveTo>
                  <a:lnTo>
                    <a:pt x="448530" y="0"/>
                  </a:lnTo>
                </a:path>
                <a:path w="685800" h="5079">
                  <a:moveTo>
                    <a:pt x="448530" y="0"/>
                  </a:moveTo>
                  <a:lnTo>
                    <a:pt x="450981" y="0"/>
                  </a:lnTo>
                </a:path>
                <a:path w="685800" h="5079">
                  <a:moveTo>
                    <a:pt x="450981" y="0"/>
                  </a:moveTo>
                  <a:lnTo>
                    <a:pt x="453432" y="0"/>
                  </a:lnTo>
                </a:path>
                <a:path w="685800" h="5079">
                  <a:moveTo>
                    <a:pt x="453432" y="0"/>
                  </a:moveTo>
                  <a:lnTo>
                    <a:pt x="455883" y="0"/>
                  </a:lnTo>
                </a:path>
                <a:path w="685800" h="5079">
                  <a:moveTo>
                    <a:pt x="455883" y="0"/>
                  </a:moveTo>
                  <a:lnTo>
                    <a:pt x="458334" y="0"/>
                  </a:lnTo>
                </a:path>
                <a:path w="685800" h="5079">
                  <a:moveTo>
                    <a:pt x="458334" y="0"/>
                  </a:moveTo>
                  <a:lnTo>
                    <a:pt x="460785" y="0"/>
                  </a:lnTo>
                </a:path>
                <a:path w="685800" h="5079">
                  <a:moveTo>
                    <a:pt x="460785" y="0"/>
                  </a:moveTo>
                  <a:lnTo>
                    <a:pt x="463236" y="0"/>
                  </a:lnTo>
                </a:path>
                <a:path w="685800" h="5079">
                  <a:moveTo>
                    <a:pt x="463236" y="0"/>
                  </a:moveTo>
                  <a:lnTo>
                    <a:pt x="465687" y="0"/>
                  </a:lnTo>
                </a:path>
                <a:path w="685800" h="5079">
                  <a:moveTo>
                    <a:pt x="465687" y="0"/>
                  </a:moveTo>
                  <a:lnTo>
                    <a:pt x="468138" y="0"/>
                  </a:lnTo>
                </a:path>
                <a:path w="685800" h="5079">
                  <a:moveTo>
                    <a:pt x="468138" y="0"/>
                  </a:moveTo>
                  <a:lnTo>
                    <a:pt x="470589" y="0"/>
                  </a:lnTo>
                </a:path>
                <a:path w="685800" h="5079">
                  <a:moveTo>
                    <a:pt x="470589" y="0"/>
                  </a:moveTo>
                  <a:lnTo>
                    <a:pt x="473040" y="0"/>
                  </a:lnTo>
                </a:path>
                <a:path w="685800" h="5079">
                  <a:moveTo>
                    <a:pt x="473040" y="0"/>
                  </a:moveTo>
                  <a:lnTo>
                    <a:pt x="475491" y="0"/>
                  </a:lnTo>
                </a:path>
                <a:path w="685800" h="5079">
                  <a:moveTo>
                    <a:pt x="475491" y="0"/>
                  </a:moveTo>
                  <a:lnTo>
                    <a:pt x="477942" y="0"/>
                  </a:lnTo>
                </a:path>
                <a:path w="685800" h="5079">
                  <a:moveTo>
                    <a:pt x="477942" y="0"/>
                  </a:moveTo>
                  <a:lnTo>
                    <a:pt x="480393" y="0"/>
                  </a:lnTo>
                </a:path>
                <a:path w="685800" h="5079">
                  <a:moveTo>
                    <a:pt x="480393" y="0"/>
                  </a:moveTo>
                  <a:lnTo>
                    <a:pt x="482844" y="0"/>
                  </a:lnTo>
                </a:path>
                <a:path w="685800" h="5079">
                  <a:moveTo>
                    <a:pt x="482844" y="0"/>
                  </a:moveTo>
                  <a:lnTo>
                    <a:pt x="485295" y="0"/>
                  </a:lnTo>
                </a:path>
                <a:path w="685800" h="5079">
                  <a:moveTo>
                    <a:pt x="485295" y="0"/>
                  </a:moveTo>
                  <a:lnTo>
                    <a:pt x="487746" y="0"/>
                  </a:lnTo>
                </a:path>
                <a:path w="685800" h="5079">
                  <a:moveTo>
                    <a:pt x="487746" y="0"/>
                  </a:moveTo>
                  <a:lnTo>
                    <a:pt x="490197" y="0"/>
                  </a:lnTo>
                </a:path>
                <a:path w="685800" h="5079">
                  <a:moveTo>
                    <a:pt x="490197" y="0"/>
                  </a:moveTo>
                  <a:lnTo>
                    <a:pt x="492648" y="0"/>
                  </a:lnTo>
                </a:path>
                <a:path w="685800" h="5079">
                  <a:moveTo>
                    <a:pt x="492648" y="0"/>
                  </a:moveTo>
                  <a:lnTo>
                    <a:pt x="495099" y="0"/>
                  </a:lnTo>
                </a:path>
                <a:path w="685800" h="5079">
                  <a:moveTo>
                    <a:pt x="495099" y="0"/>
                  </a:moveTo>
                  <a:lnTo>
                    <a:pt x="497550" y="0"/>
                  </a:lnTo>
                </a:path>
                <a:path w="685800" h="5079">
                  <a:moveTo>
                    <a:pt x="497550" y="0"/>
                  </a:moveTo>
                  <a:lnTo>
                    <a:pt x="500001" y="0"/>
                  </a:lnTo>
                </a:path>
                <a:path w="685800" h="5079">
                  <a:moveTo>
                    <a:pt x="500001" y="0"/>
                  </a:moveTo>
                  <a:lnTo>
                    <a:pt x="502452" y="0"/>
                  </a:lnTo>
                </a:path>
                <a:path w="685800" h="5079">
                  <a:moveTo>
                    <a:pt x="502452" y="0"/>
                  </a:moveTo>
                  <a:lnTo>
                    <a:pt x="504903" y="0"/>
                  </a:lnTo>
                </a:path>
                <a:path w="685800" h="5079">
                  <a:moveTo>
                    <a:pt x="504903" y="0"/>
                  </a:moveTo>
                  <a:lnTo>
                    <a:pt x="507354" y="0"/>
                  </a:lnTo>
                </a:path>
                <a:path w="685800" h="5079">
                  <a:moveTo>
                    <a:pt x="507354" y="0"/>
                  </a:moveTo>
                  <a:lnTo>
                    <a:pt x="509805" y="0"/>
                  </a:lnTo>
                </a:path>
                <a:path w="685800" h="5079">
                  <a:moveTo>
                    <a:pt x="509805" y="0"/>
                  </a:moveTo>
                  <a:lnTo>
                    <a:pt x="512256" y="0"/>
                  </a:lnTo>
                </a:path>
                <a:path w="685800" h="5079">
                  <a:moveTo>
                    <a:pt x="512256" y="0"/>
                  </a:moveTo>
                  <a:lnTo>
                    <a:pt x="514707" y="0"/>
                  </a:lnTo>
                </a:path>
                <a:path w="685800" h="5079">
                  <a:moveTo>
                    <a:pt x="514707" y="0"/>
                  </a:moveTo>
                  <a:lnTo>
                    <a:pt x="517158" y="0"/>
                  </a:lnTo>
                </a:path>
                <a:path w="685800" h="5079">
                  <a:moveTo>
                    <a:pt x="517158" y="0"/>
                  </a:moveTo>
                  <a:lnTo>
                    <a:pt x="519609" y="0"/>
                  </a:lnTo>
                </a:path>
                <a:path w="685800" h="5079">
                  <a:moveTo>
                    <a:pt x="519609" y="0"/>
                  </a:moveTo>
                  <a:lnTo>
                    <a:pt x="522060" y="0"/>
                  </a:lnTo>
                </a:path>
                <a:path w="685800" h="5079">
                  <a:moveTo>
                    <a:pt x="522060" y="0"/>
                  </a:moveTo>
                  <a:lnTo>
                    <a:pt x="524511" y="0"/>
                  </a:lnTo>
                </a:path>
                <a:path w="685800" h="5079">
                  <a:moveTo>
                    <a:pt x="524511" y="0"/>
                  </a:moveTo>
                  <a:lnTo>
                    <a:pt x="526962" y="0"/>
                  </a:lnTo>
                </a:path>
                <a:path w="685800" h="5079">
                  <a:moveTo>
                    <a:pt x="526962" y="0"/>
                  </a:moveTo>
                  <a:lnTo>
                    <a:pt x="529413" y="0"/>
                  </a:lnTo>
                </a:path>
                <a:path w="685800" h="5079">
                  <a:moveTo>
                    <a:pt x="529413" y="0"/>
                  </a:moveTo>
                  <a:lnTo>
                    <a:pt x="531864" y="0"/>
                  </a:lnTo>
                </a:path>
                <a:path w="685800" h="5079">
                  <a:moveTo>
                    <a:pt x="531864" y="0"/>
                  </a:moveTo>
                  <a:lnTo>
                    <a:pt x="534315" y="0"/>
                  </a:lnTo>
                </a:path>
                <a:path w="685800" h="5079">
                  <a:moveTo>
                    <a:pt x="534315" y="0"/>
                  </a:moveTo>
                  <a:lnTo>
                    <a:pt x="536766" y="0"/>
                  </a:lnTo>
                </a:path>
                <a:path w="685800" h="5079">
                  <a:moveTo>
                    <a:pt x="536766" y="0"/>
                  </a:moveTo>
                  <a:lnTo>
                    <a:pt x="539217" y="0"/>
                  </a:lnTo>
                </a:path>
                <a:path w="685800" h="5079">
                  <a:moveTo>
                    <a:pt x="539217" y="0"/>
                  </a:moveTo>
                  <a:lnTo>
                    <a:pt x="541668" y="0"/>
                  </a:lnTo>
                </a:path>
                <a:path w="685800" h="5079">
                  <a:moveTo>
                    <a:pt x="541668" y="0"/>
                  </a:moveTo>
                  <a:lnTo>
                    <a:pt x="544119" y="0"/>
                  </a:lnTo>
                </a:path>
                <a:path w="685800" h="5079">
                  <a:moveTo>
                    <a:pt x="544119" y="0"/>
                  </a:moveTo>
                  <a:lnTo>
                    <a:pt x="546570" y="0"/>
                  </a:lnTo>
                </a:path>
                <a:path w="685800" h="5079">
                  <a:moveTo>
                    <a:pt x="546570" y="0"/>
                  </a:moveTo>
                  <a:lnTo>
                    <a:pt x="549021" y="0"/>
                  </a:lnTo>
                </a:path>
                <a:path w="685800" h="5079">
                  <a:moveTo>
                    <a:pt x="549021" y="0"/>
                  </a:moveTo>
                  <a:lnTo>
                    <a:pt x="551472" y="0"/>
                  </a:lnTo>
                </a:path>
                <a:path w="685800" h="5079">
                  <a:moveTo>
                    <a:pt x="551472" y="0"/>
                  </a:moveTo>
                  <a:lnTo>
                    <a:pt x="553923" y="0"/>
                  </a:lnTo>
                </a:path>
                <a:path w="685800" h="5079">
                  <a:moveTo>
                    <a:pt x="553923" y="0"/>
                  </a:moveTo>
                  <a:lnTo>
                    <a:pt x="556374" y="0"/>
                  </a:lnTo>
                </a:path>
                <a:path w="685800" h="5079">
                  <a:moveTo>
                    <a:pt x="556374" y="0"/>
                  </a:moveTo>
                  <a:lnTo>
                    <a:pt x="558825" y="0"/>
                  </a:lnTo>
                </a:path>
                <a:path w="685800" h="5079">
                  <a:moveTo>
                    <a:pt x="558825" y="0"/>
                  </a:moveTo>
                  <a:lnTo>
                    <a:pt x="561276" y="0"/>
                  </a:lnTo>
                </a:path>
                <a:path w="685800" h="5079">
                  <a:moveTo>
                    <a:pt x="561276" y="0"/>
                  </a:moveTo>
                  <a:lnTo>
                    <a:pt x="563727" y="0"/>
                  </a:lnTo>
                </a:path>
                <a:path w="685800" h="5079">
                  <a:moveTo>
                    <a:pt x="563727" y="0"/>
                  </a:moveTo>
                  <a:lnTo>
                    <a:pt x="566178" y="0"/>
                  </a:lnTo>
                </a:path>
                <a:path w="685800" h="5079">
                  <a:moveTo>
                    <a:pt x="566178" y="0"/>
                  </a:moveTo>
                  <a:lnTo>
                    <a:pt x="568629" y="0"/>
                  </a:lnTo>
                </a:path>
                <a:path w="685800" h="5079">
                  <a:moveTo>
                    <a:pt x="568629" y="0"/>
                  </a:moveTo>
                  <a:lnTo>
                    <a:pt x="571080" y="0"/>
                  </a:lnTo>
                </a:path>
                <a:path w="685800" h="5079">
                  <a:moveTo>
                    <a:pt x="571080" y="0"/>
                  </a:moveTo>
                  <a:lnTo>
                    <a:pt x="573531" y="0"/>
                  </a:lnTo>
                </a:path>
                <a:path w="685800" h="5079">
                  <a:moveTo>
                    <a:pt x="573531" y="0"/>
                  </a:moveTo>
                  <a:lnTo>
                    <a:pt x="575982" y="0"/>
                  </a:lnTo>
                </a:path>
                <a:path w="685800" h="5079">
                  <a:moveTo>
                    <a:pt x="575982" y="0"/>
                  </a:moveTo>
                  <a:lnTo>
                    <a:pt x="578433" y="0"/>
                  </a:lnTo>
                </a:path>
                <a:path w="685800" h="5079">
                  <a:moveTo>
                    <a:pt x="578433" y="0"/>
                  </a:moveTo>
                  <a:lnTo>
                    <a:pt x="580884" y="0"/>
                  </a:lnTo>
                </a:path>
                <a:path w="685800" h="5079">
                  <a:moveTo>
                    <a:pt x="580884" y="0"/>
                  </a:moveTo>
                  <a:lnTo>
                    <a:pt x="583335" y="0"/>
                  </a:lnTo>
                </a:path>
                <a:path w="685800" h="5079">
                  <a:moveTo>
                    <a:pt x="583335" y="0"/>
                  </a:moveTo>
                  <a:lnTo>
                    <a:pt x="585786" y="0"/>
                  </a:lnTo>
                </a:path>
                <a:path w="685800" h="5079">
                  <a:moveTo>
                    <a:pt x="585786" y="0"/>
                  </a:moveTo>
                  <a:lnTo>
                    <a:pt x="588236" y="0"/>
                  </a:lnTo>
                </a:path>
                <a:path w="685800" h="5079">
                  <a:moveTo>
                    <a:pt x="588236" y="0"/>
                  </a:moveTo>
                  <a:lnTo>
                    <a:pt x="590687" y="0"/>
                  </a:lnTo>
                </a:path>
                <a:path w="685800" h="5079">
                  <a:moveTo>
                    <a:pt x="590687" y="0"/>
                  </a:moveTo>
                  <a:lnTo>
                    <a:pt x="593138" y="0"/>
                  </a:lnTo>
                </a:path>
                <a:path w="685800" h="5079">
                  <a:moveTo>
                    <a:pt x="593138" y="0"/>
                  </a:moveTo>
                  <a:lnTo>
                    <a:pt x="595589" y="0"/>
                  </a:lnTo>
                </a:path>
                <a:path w="685800" h="5079">
                  <a:moveTo>
                    <a:pt x="595589" y="0"/>
                  </a:moveTo>
                  <a:lnTo>
                    <a:pt x="598040" y="0"/>
                  </a:lnTo>
                </a:path>
                <a:path w="685800" h="5079">
                  <a:moveTo>
                    <a:pt x="598040" y="0"/>
                  </a:moveTo>
                  <a:lnTo>
                    <a:pt x="600491" y="0"/>
                  </a:lnTo>
                </a:path>
                <a:path w="685800" h="5079">
                  <a:moveTo>
                    <a:pt x="600491" y="0"/>
                  </a:moveTo>
                  <a:lnTo>
                    <a:pt x="602942" y="0"/>
                  </a:lnTo>
                </a:path>
                <a:path w="685800" h="5079">
                  <a:moveTo>
                    <a:pt x="602942" y="0"/>
                  </a:moveTo>
                  <a:lnTo>
                    <a:pt x="605393" y="0"/>
                  </a:lnTo>
                </a:path>
                <a:path w="685800" h="5079">
                  <a:moveTo>
                    <a:pt x="605393" y="0"/>
                  </a:moveTo>
                  <a:lnTo>
                    <a:pt x="607844" y="0"/>
                  </a:lnTo>
                </a:path>
                <a:path w="685800" h="5079">
                  <a:moveTo>
                    <a:pt x="607844" y="0"/>
                  </a:moveTo>
                  <a:lnTo>
                    <a:pt x="610295" y="0"/>
                  </a:lnTo>
                </a:path>
                <a:path w="685800" h="5079">
                  <a:moveTo>
                    <a:pt x="610295" y="0"/>
                  </a:moveTo>
                  <a:lnTo>
                    <a:pt x="612746" y="0"/>
                  </a:lnTo>
                </a:path>
                <a:path w="685800" h="5079">
                  <a:moveTo>
                    <a:pt x="612746" y="0"/>
                  </a:moveTo>
                  <a:lnTo>
                    <a:pt x="615197" y="0"/>
                  </a:lnTo>
                </a:path>
                <a:path w="685800" h="5079">
                  <a:moveTo>
                    <a:pt x="615197" y="0"/>
                  </a:moveTo>
                  <a:lnTo>
                    <a:pt x="617648" y="0"/>
                  </a:lnTo>
                </a:path>
                <a:path w="685800" h="5079">
                  <a:moveTo>
                    <a:pt x="617648" y="0"/>
                  </a:moveTo>
                  <a:lnTo>
                    <a:pt x="620099" y="0"/>
                  </a:lnTo>
                </a:path>
                <a:path w="685800" h="5079">
                  <a:moveTo>
                    <a:pt x="620099" y="0"/>
                  </a:moveTo>
                  <a:lnTo>
                    <a:pt x="622550" y="0"/>
                  </a:lnTo>
                </a:path>
                <a:path w="685800" h="5079">
                  <a:moveTo>
                    <a:pt x="622550" y="0"/>
                  </a:moveTo>
                  <a:lnTo>
                    <a:pt x="625001" y="0"/>
                  </a:lnTo>
                </a:path>
                <a:path w="685800" h="5079">
                  <a:moveTo>
                    <a:pt x="625001" y="0"/>
                  </a:moveTo>
                  <a:lnTo>
                    <a:pt x="627452" y="0"/>
                  </a:lnTo>
                </a:path>
                <a:path w="685800" h="5079">
                  <a:moveTo>
                    <a:pt x="627452" y="0"/>
                  </a:moveTo>
                  <a:lnTo>
                    <a:pt x="629903" y="0"/>
                  </a:lnTo>
                </a:path>
                <a:path w="685800" h="5079">
                  <a:moveTo>
                    <a:pt x="629903" y="0"/>
                  </a:moveTo>
                  <a:lnTo>
                    <a:pt x="632354" y="0"/>
                  </a:lnTo>
                </a:path>
                <a:path w="685800" h="5079">
                  <a:moveTo>
                    <a:pt x="632354" y="0"/>
                  </a:moveTo>
                  <a:lnTo>
                    <a:pt x="634805" y="0"/>
                  </a:lnTo>
                </a:path>
                <a:path w="685800" h="5079">
                  <a:moveTo>
                    <a:pt x="634805" y="0"/>
                  </a:moveTo>
                  <a:lnTo>
                    <a:pt x="637256" y="0"/>
                  </a:lnTo>
                </a:path>
                <a:path w="685800" h="5079">
                  <a:moveTo>
                    <a:pt x="637256" y="0"/>
                  </a:moveTo>
                  <a:lnTo>
                    <a:pt x="639707" y="0"/>
                  </a:lnTo>
                </a:path>
                <a:path w="685800" h="5079">
                  <a:moveTo>
                    <a:pt x="639707" y="0"/>
                  </a:moveTo>
                  <a:lnTo>
                    <a:pt x="642158" y="0"/>
                  </a:lnTo>
                </a:path>
                <a:path w="685800" h="5079">
                  <a:moveTo>
                    <a:pt x="642158" y="0"/>
                  </a:moveTo>
                  <a:lnTo>
                    <a:pt x="644609" y="0"/>
                  </a:lnTo>
                </a:path>
                <a:path w="685800" h="5079">
                  <a:moveTo>
                    <a:pt x="644609" y="0"/>
                  </a:moveTo>
                  <a:lnTo>
                    <a:pt x="647060" y="0"/>
                  </a:lnTo>
                </a:path>
                <a:path w="685800" h="5079">
                  <a:moveTo>
                    <a:pt x="647060" y="0"/>
                  </a:moveTo>
                  <a:lnTo>
                    <a:pt x="649511" y="0"/>
                  </a:lnTo>
                </a:path>
                <a:path w="685800" h="5079">
                  <a:moveTo>
                    <a:pt x="649511" y="0"/>
                  </a:moveTo>
                  <a:lnTo>
                    <a:pt x="651962" y="0"/>
                  </a:lnTo>
                </a:path>
                <a:path w="685800" h="5079">
                  <a:moveTo>
                    <a:pt x="651962" y="0"/>
                  </a:moveTo>
                  <a:lnTo>
                    <a:pt x="654413" y="0"/>
                  </a:lnTo>
                </a:path>
                <a:path w="685800" h="5079">
                  <a:moveTo>
                    <a:pt x="654413" y="0"/>
                  </a:moveTo>
                  <a:lnTo>
                    <a:pt x="656864" y="0"/>
                  </a:lnTo>
                </a:path>
                <a:path w="685800" h="5079">
                  <a:moveTo>
                    <a:pt x="656864" y="0"/>
                  </a:moveTo>
                  <a:lnTo>
                    <a:pt x="659315" y="0"/>
                  </a:lnTo>
                </a:path>
                <a:path w="685800" h="5079">
                  <a:moveTo>
                    <a:pt x="659315" y="0"/>
                  </a:moveTo>
                  <a:lnTo>
                    <a:pt x="661766" y="0"/>
                  </a:lnTo>
                </a:path>
                <a:path w="685800" h="5079">
                  <a:moveTo>
                    <a:pt x="661766" y="0"/>
                  </a:moveTo>
                  <a:lnTo>
                    <a:pt x="664217" y="0"/>
                  </a:lnTo>
                </a:path>
                <a:path w="685800" h="5079">
                  <a:moveTo>
                    <a:pt x="664217" y="0"/>
                  </a:moveTo>
                  <a:lnTo>
                    <a:pt x="666668" y="0"/>
                  </a:lnTo>
                </a:path>
                <a:path w="685800" h="5079">
                  <a:moveTo>
                    <a:pt x="666668" y="0"/>
                  </a:moveTo>
                  <a:lnTo>
                    <a:pt x="669119" y="0"/>
                  </a:lnTo>
                </a:path>
                <a:path w="685800" h="5079">
                  <a:moveTo>
                    <a:pt x="669119" y="0"/>
                  </a:moveTo>
                  <a:lnTo>
                    <a:pt x="671570" y="0"/>
                  </a:lnTo>
                </a:path>
                <a:path w="685800" h="5079">
                  <a:moveTo>
                    <a:pt x="671570" y="0"/>
                  </a:moveTo>
                  <a:lnTo>
                    <a:pt x="674021" y="0"/>
                  </a:lnTo>
                </a:path>
                <a:path w="685800" h="5079">
                  <a:moveTo>
                    <a:pt x="674021" y="0"/>
                  </a:moveTo>
                  <a:lnTo>
                    <a:pt x="676472" y="0"/>
                  </a:lnTo>
                </a:path>
                <a:path w="685800" h="5079">
                  <a:moveTo>
                    <a:pt x="676472" y="0"/>
                  </a:moveTo>
                  <a:lnTo>
                    <a:pt x="678923" y="0"/>
                  </a:lnTo>
                </a:path>
                <a:path w="685800" h="5079">
                  <a:moveTo>
                    <a:pt x="678923" y="0"/>
                  </a:moveTo>
                  <a:lnTo>
                    <a:pt x="681374" y="0"/>
                  </a:lnTo>
                </a:path>
                <a:path w="685800" h="5079">
                  <a:moveTo>
                    <a:pt x="681374" y="0"/>
                  </a:moveTo>
                  <a:lnTo>
                    <a:pt x="683825" y="0"/>
                  </a:lnTo>
                </a:path>
                <a:path w="685800" h="5079">
                  <a:moveTo>
                    <a:pt x="683825" y="0"/>
                  </a:moveTo>
                  <a:lnTo>
                    <a:pt x="685459" y="0"/>
                  </a:lnTo>
                </a:path>
                <a:path w="685800" h="5079">
                  <a:moveTo>
                    <a:pt x="85648" y="0"/>
                  </a:moveTo>
                  <a:lnTo>
                    <a:pt x="85648" y="4768"/>
                  </a:lnTo>
                </a:path>
                <a:path w="685800" h="5079">
                  <a:moveTo>
                    <a:pt x="257081" y="0"/>
                  </a:moveTo>
                  <a:lnTo>
                    <a:pt x="257081" y="4768"/>
                  </a:lnTo>
                </a:path>
                <a:path w="685800" h="5079">
                  <a:moveTo>
                    <a:pt x="428514" y="0"/>
                  </a:moveTo>
                  <a:lnTo>
                    <a:pt x="428514" y="4768"/>
                  </a:lnTo>
                </a:path>
                <a:path w="685800" h="5079">
                  <a:moveTo>
                    <a:pt x="599947" y="0"/>
                  </a:moveTo>
                  <a:lnTo>
                    <a:pt x="599947" y="4768"/>
                  </a:lnTo>
                </a:path>
              </a:pathLst>
            </a:custGeom>
            <a:ln w="3175">
              <a:solidFill>
                <a:srgbClr val="000000"/>
              </a:solidFill>
            </a:ln>
          </p:spPr>
          <p:txBody>
            <a:bodyPr wrap="square" lIns="0" tIns="0" rIns="0" bIns="0" rtlCol="0"/>
            <a:lstStyle/>
            <a:p>
              <a:endParaRPr/>
            </a:p>
          </p:txBody>
        </p:sp>
      </p:grpSp>
      <p:sp>
        <p:nvSpPr>
          <p:cNvPr id="56" name="object 56"/>
          <p:cNvSpPr txBox="1"/>
          <p:nvPr/>
        </p:nvSpPr>
        <p:spPr>
          <a:xfrm>
            <a:off x="5381127" y="7580784"/>
            <a:ext cx="46355" cy="40640"/>
          </a:xfrm>
          <a:prstGeom prst="rect">
            <a:avLst/>
          </a:prstGeom>
        </p:spPr>
        <p:txBody>
          <a:bodyPr vert="horz" wrap="square" lIns="0" tIns="12065" rIns="0" bIns="0" rtlCol="0">
            <a:spAutoFit/>
          </a:bodyPr>
          <a:lstStyle/>
          <a:p>
            <a:pPr>
              <a:lnSpc>
                <a:spcPct val="100000"/>
              </a:lnSpc>
              <a:spcBef>
                <a:spcPts val="95"/>
              </a:spcBef>
            </a:pPr>
            <a:r>
              <a:rPr sz="100" b="1" spc="-10" dirty="0">
                <a:latin typeface="Arial"/>
                <a:cs typeface="Arial"/>
              </a:rPr>
              <a:t>N3.82</a:t>
            </a:r>
            <a:endParaRPr sz="100">
              <a:latin typeface="Arial"/>
              <a:cs typeface="Arial"/>
            </a:endParaRPr>
          </a:p>
        </p:txBody>
      </p:sp>
      <p:sp>
        <p:nvSpPr>
          <p:cNvPr id="57" name="object 57"/>
          <p:cNvSpPr/>
          <p:nvPr/>
        </p:nvSpPr>
        <p:spPr>
          <a:xfrm>
            <a:off x="4793026" y="7241554"/>
            <a:ext cx="5080" cy="347980"/>
          </a:xfrm>
          <a:custGeom>
            <a:avLst/>
            <a:gdLst/>
            <a:ahLst/>
            <a:cxnLst/>
            <a:rect l="l" t="t" r="r" b="b"/>
            <a:pathLst>
              <a:path w="5079" h="347979">
                <a:moveTo>
                  <a:pt x="4765" y="347842"/>
                </a:moveTo>
                <a:lnTo>
                  <a:pt x="4765" y="345390"/>
                </a:lnTo>
              </a:path>
              <a:path w="5079" h="347979">
                <a:moveTo>
                  <a:pt x="4765" y="345390"/>
                </a:moveTo>
                <a:lnTo>
                  <a:pt x="4765" y="342937"/>
                </a:lnTo>
              </a:path>
              <a:path w="5079" h="347979">
                <a:moveTo>
                  <a:pt x="4765" y="342937"/>
                </a:moveTo>
                <a:lnTo>
                  <a:pt x="4765" y="340485"/>
                </a:lnTo>
              </a:path>
              <a:path w="5079" h="347979">
                <a:moveTo>
                  <a:pt x="4765" y="340485"/>
                </a:moveTo>
                <a:lnTo>
                  <a:pt x="4765" y="338032"/>
                </a:lnTo>
              </a:path>
              <a:path w="5079" h="347979">
                <a:moveTo>
                  <a:pt x="4765" y="338032"/>
                </a:moveTo>
                <a:lnTo>
                  <a:pt x="4765" y="335580"/>
                </a:lnTo>
              </a:path>
              <a:path w="5079" h="347979">
                <a:moveTo>
                  <a:pt x="4765" y="335580"/>
                </a:moveTo>
                <a:lnTo>
                  <a:pt x="4765" y="333127"/>
                </a:lnTo>
              </a:path>
              <a:path w="5079" h="347979">
                <a:moveTo>
                  <a:pt x="4765" y="333127"/>
                </a:moveTo>
                <a:lnTo>
                  <a:pt x="4765" y="330675"/>
                </a:lnTo>
              </a:path>
              <a:path w="5079" h="347979">
                <a:moveTo>
                  <a:pt x="4765" y="330675"/>
                </a:moveTo>
                <a:lnTo>
                  <a:pt x="4765" y="328222"/>
                </a:lnTo>
              </a:path>
              <a:path w="5079" h="347979">
                <a:moveTo>
                  <a:pt x="4765" y="328222"/>
                </a:moveTo>
                <a:lnTo>
                  <a:pt x="4765" y="325770"/>
                </a:lnTo>
              </a:path>
              <a:path w="5079" h="347979">
                <a:moveTo>
                  <a:pt x="4765" y="325770"/>
                </a:moveTo>
                <a:lnTo>
                  <a:pt x="4765" y="323318"/>
                </a:lnTo>
              </a:path>
              <a:path w="5079" h="347979">
                <a:moveTo>
                  <a:pt x="4765" y="323318"/>
                </a:moveTo>
                <a:lnTo>
                  <a:pt x="4765" y="320865"/>
                </a:lnTo>
              </a:path>
              <a:path w="5079" h="347979">
                <a:moveTo>
                  <a:pt x="4765" y="320865"/>
                </a:moveTo>
                <a:lnTo>
                  <a:pt x="4765" y="318413"/>
                </a:lnTo>
              </a:path>
              <a:path w="5079" h="347979">
                <a:moveTo>
                  <a:pt x="4765" y="318413"/>
                </a:moveTo>
                <a:lnTo>
                  <a:pt x="4765" y="315960"/>
                </a:lnTo>
              </a:path>
              <a:path w="5079" h="347979">
                <a:moveTo>
                  <a:pt x="4765" y="315960"/>
                </a:moveTo>
                <a:lnTo>
                  <a:pt x="4765" y="313508"/>
                </a:lnTo>
              </a:path>
              <a:path w="5079" h="347979">
                <a:moveTo>
                  <a:pt x="4765" y="313508"/>
                </a:moveTo>
                <a:lnTo>
                  <a:pt x="4765" y="311055"/>
                </a:lnTo>
              </a:path>
              <a:path w="5079" h="347979">
                <a:moveTo>
                  <a:pt x="4765" y="311055"/>
                </a:moveTo>
                <a:lnTo>
                  <a:pt x="4765" y="308603"/>
                </a:lnTo>
              </a:path>
              <a:path w="5079" h="347979">
                <a:moveTo>
                  <a:pt x="4765" y="308603"/>
                </a:moveTo>
                <a:lnTo>
                  <a:pt x="4765" y="306150"/>
                </a:lnTo>
              </a:path>
              <a:path w="5079" h="347979">
                <a:moveTo>
                  <a:pt x="4765" y="306150"/>
                </a:moveTo>
                <a:lnTo>
                  <a:pt x="4765" y="303698"/>
                </a:lnTo>
              </a:path>
              <a:path w="5079" h="347979">
                <a:moveTo>
                  <a:pt x="4765" y="303698"/>
                </a:moveTo>
                <a:lnTo>
                  <a:pt x="4765" y="301245"/>
                </a:lnTo>
              </a:path>
              <a:path w="5079" h="347979">
                <a:moveTo>
                  <a:pt x="4765" y="301245"/>
                </a:moveTo>
                <a:lnTo>
                  <a:pt x="4765" y="298793"/>
                </a:lnTo>
              </a:path>
              <a:path w="5079" h="347979">
                <a:moveTo>
                  <a:pt x="4765" y="298793"/>
                </a:moveTo>
                <a:lnTo>
                  <a:pt x="4765" y="296340"/>
                </a:lnTo>
              </a:path>
              <a:path w="5079" h="347979">
                <a:moveTo>
                  <a:pt x="4765" y="296340"/>
                </a:moveTo>
                <a:lnTo>
                  <a:pt x="4765" y="293888"/>
                </a:lnTo>
              </a:path>
              <a:path w="5079" h="347979">
                <a:moveTo>
                  <a:pt x="4765" y="293888"/>
                </a:moveTo>
                <a:lnTo>
                  <a:pt x="4765" y="291435"/>
                </a:lnTo>
              </a:path>
              <a:path w="5079" h="347979">
                <a:moveTo>
                  <a:pt x="4765" y="291435"/>
                </a:moveTo>
                <a:lnTo>
                  <a:pt x="4765" y="288983"/>
                </a:lnTo>
              </a:path>
              <a:path w="5079" h="347979">
                <a:moveTo>
                  <a:pt x="4765" y="288983"/>
                </a:moveTo>
                <a:lnTo>
                  <a:pt x="4765" y="286530"/>
                </a:lnTo>
              </a:path>
              <a:path w="5079" h="347979">
                <a:moveTo>
                  <a:pt x="4765" y="286530"/>
                </a:moveTo>
                <a:lnTo>
                  <a:pt x="4765" y="284078"/>
                </a:lnTo>
              </a:path>
              <a:path w="5079" h="347979">
                <a:moveTo>
                  <a:pt x="4765" y="284078"/>
                </a:moveTo>
                <a:lnTo>
                  <a:pt x="4765" y="281625"/>
                </a:lnTo>
              </a:path>
              <a:path w="5079" h="347979">
                <a:moveTo>
                  <a:pt x="4765" y="281625"/>
                </a:moveTo>
                <a:lnTo>
                  <a:pt x="4765" y="279173"/>
                </a:lnTo>
              </a:path>
              <a:path w="5079" h="347979">
                <a:moveTo>
                  <a:pt x="4765" y="279173"/>
                </a:moveTo>
                <a:lnTo>
                  <a:pt x="4765" y="276721"/>
                </a:lnTo>
              </a:path>
              <a:path w="5079" h="347979">
                <a:moveTo>
                  <a:pt x="4765" y="276721"/>
                </a:moveTo>
                <a:lnTo>
                  <a:pt x="4765" y="274268"/>
                </a:lnTo>
              </a:path>
              <a:path w="5079" h="347979">
                <a:moveTo>
                  <a:pt x="4765" y="274268"/>
                </a:moveTo>
                <a:lnTo>
                  <a:pt x="4765" y="271816"/>
                </a:lnTo>
              </a:path>
              <a:path w="5079" h="347979">
                <a:moveTo>
                  <a:pt x="4765" y="271816"/>
                </a:moveTo>
                <a:lnTo>
                  <a:pt x="4765" y="269363"/>
                </a:lnTo>
              </a:path>
              <a:path w="5079" h="347979">
                <a:moveTo>
                  <a:pt x="4765" y="269363"/>
                </a:moveTo>
                <a:lnTo>
                  <a:pt x="4765" y="266911"/>
                </a:lnTo>
              </a:path>
              <a:path w="5079" h="347979">
                <a:moveTo>
                  <a:pt x="4765" y="266911"/>
                </a:moveTo>
                <a:lnTo>
                  <a:pt x="4765" y="264458"/>
                </a:lnTo>
              </a:path>
              <a:path w="5079" h="347979">
                <a:moveTo>
                  <a:pt x="4765" y="264458"/>
                </a:moveTo>
                <a:lnTo>
                  <a:pt x="4765" y="262006"/>
                </a:lnTo>
              </a:path>
              <a:path w="5079" h="347979">
                <a:moveTo>
                  <a:pt x="4765" y="262006"/>
                </a:moveTo>
                <a:lnTo>
                  <a:pt x="4765" y="259553"/>
                </a:lnTo>
              </a:path>
              <a:path w="5079" h="347979">
                <a:moveTo>
                  <a:pt x="4765" y="259553"/>
                </a:moveTo>
                <a:lnTo>
                  <a:pt x="4765" y="257101"/>
                </a:lnTo>
              </a:path>
              <a:path w="5079" h="347979">
                <a:moveTo>
                  <a:pt x="4765" y="257101"/>
                </a:moveTo>
                <a:lnTo>
                  <a:pt x="4765" y="254648"/>
                </a:lnTo>
              </a:path>
              <a:path w="5079" h="347979">
                <a:moveTo>
                  <a:pt x="4765" y="254648"/>
                </a:moveTo>
                <a:lnTo>
                  <a:pt x="4765" y="252196"/>
                </a:lnTo>
              </a:path>
              <a:path w="5079" h="347979">
                <a:moveTo>
                  <a:pt x="4765" y="252196"/>
                </a:moveTo>
                <a:lnTo>
                  <a:pt x="4765" y="249743"/>
                </a:lnTo>
              </a:path>
              <a:path w="5079" h="347979">
                <a:moveTo>
                  <a:pt x="4765" y="249743"/>
                </a:moveTo>
                <a:lnTo>
                  <a:pt x="4765" y="247291"/>
                </a:lnTo>
              </a:path>
              <a:path w="5079" h="347979">
                <a:moveTo>
                  <a:pt x="4765" y="247291"/>
                </a:moveTo>
                <a:lnTo>
                  <a:pt x="4765" y="244838"/>
                </a:lnTo>
              </a:path>
              <a:path w="5079" h="347979">
                <a:moveTo>
                  <a:pt x="4765" y="244838"/>
                </a:moveTo>
                <a:lnTo>
                  <a:pt x="4765" y="242386"/>
                </a:lnTo>
              </a:path>
              <a:path w="5079" h="347979">
                <a:moveTo>
                  <a:pt x="4765" y="242386"/>
                </a:moveTo>
                <a:lnTo>
                  <a:pt x="4765" y="239933"/>
                </a:lnTo>
              </a:path>
              <a:path w="5079" h="347979">
                <a:moveTo>
                  <a:pt x="4765" y="239933"/>
                </a:moveTo>
                <a:lnTo>
                  <a:pt x="4765" y="237481"/>
                </a:lnTo>
              </a:path>
              <a:path w="5079" h="347979">
                <a:moveTo>
                  <a:pt x="4765" y="237481"/>
                </a:moveTo>
                <a:lnTo>
                  <a:pt x="4765" y="235028"/>
                </a:lnTo>
              </a:path>
              <a:path w="5079" h="347979">
                <a:moveTo>
                  <a:pt x="4765" y="235028"/>
                </a:moveTo>
                <a:lnTo>
                  <a:pt x="4765" y="232576"/>
                </a:lnTo>
              </a:path>
              <a:path w="5079" h="347979">
                <a:moveTo>
                  <a:pt x="4765" y="232576"/>
                </a:moveTo>
                <a:lnTo>
                  <a:pt x="4765" y="230123"/>
                </a:lnTo>
              </a:path>
              <a:path w="5079" h="347979">
                <a:moveTo>
                  <a:pt x="4765" y="230123"/>
                </a:moveTo>
                <a:lnTo>
                  <a:pt x="4765" y="227671"/>
                </a:lnTo>
              </a:path>
              <a:path w="5079" h="347979">
                <a:moveTo>
                  <a:pt x="4765" y="227671"/>
                </a:moveTo>
                <a:lnTo>
                  <a:pt x="4765" y="225219"/>
                </a:lnTo>
              </a:path>
              <a:path w="5079" h="347979">
                <a:moveTo>
                  <a:pt x="4765" y="225219"/>
                </a:moveTo>
                <a:lnTo>
                  <a:pt x="4765" y="222766"/>
                </a:lnTo>
              </a:path>
              <a:path w="5079" h="347979">
                <a:moveTo>
                  <a:pt x="4765" y="222766"/>
                </a:moveTo>
                <a:lnTo>
                  <a:pt x="4765" y="220314"/>
                </a:lnTo>
              </a:path>
              <a:path w="5079" h="347979">
                <a:moveTo>
                  <a:pt x="4765" y="220314"/>
                </a:moveTo>
                <a:lnTo>
                  <a:pt x="4765" y="217861"/>
                </a:lnTo>
              </a:path>
              <a:path w="5079" h="347979">
                <a:moveTo>
                  <a:pt x="4765" y="217861"/>
                </a:moveTo>
                <a:lnTo>
                  <a:pt x="4765" y="215409"/>
                </a:lnTo>
              </a:path>
              <a:path w="5079" h="347979">
                <a:moveTo>
                  <a:pt x="4765" y="215409"/>
                </a:moveTo>
                <a:lnTo>
                  <a:pt x="4765" y="212956"/>
                </a:lnTo>
              </a:path>
              <a:path w="5079" h="347979">
                <a:moveTo>
                  <a:pt x="4765" y="212956"/>
                </a:moveTo>
                <a:lnTo>
                  <a:pt x="4765" y="210504"/>
                </a:lnTo>
              </a:path>
              <a:path w="5079" h="347979">
                <a:moveTo>
                  <a:pt x="4765" y="210504"/>
                </a:moveTo>
                <a:lnTo>
                  <a:pt x="4765" y="208051"/>
                </a:lnTo>
              </a:path>
              <a:path w="5079" h="347979">
                <a:moveTo>
                  <a:pt x="4765" y="208051"/>
                </a:moveTo>
                <a:lnTo>
                  <a:pt x="4765" y="205599"/>
                </a:lnTo>
              </a:path>
              <a:path w="5079" h="347979">
                <a:moveTo>
                  <a:pt x="4765" y="205599"/>
                </a:moveTo>
                <a:lnTo>
                  <a:pt x="4765" y="203146"/>
                </a:lnTo>
              </a:path>
              <a:path w="5079" h="347979">
                <a:moveTo>
                  <a:pt x="4765" y="203146"/>
                </a:moveTo>
                <a:lnTo>
                  <a:pt x="4765" y="200694"/>
                </a:lnTo>
              </a:path>
              <a:path w="5079" h="347979">
                <a:moveTo>
                  <a:pt x="4765" y="200694"/>
                </a:moveTo>
                <a:lnTo>
                  <a:pt x="4765" y="198241"/>
                </a:lnTo>
              </a:path>
              <a:path w="5079" h="347979">
                <a:moveTo>
                  <a:pt x="4765" y="198241"/>
                </a:moveTo>
                <a:lnTo>
                  <a:pt x="4765" y="195789"/>
                </a:lnTo>
              </a:path>
              <a:path w="5079" h="347979">
                <a:moveTo>
                  <a:pt x="4765" y="195789"/>
                </a:moveTo>
                <a:lnTo>
                  <a:pt x="4765" y="193336"/>
                </a:lnTo>
              </a:path>
              <a:path w="5079" h="347979">
                <a:moveTo>
                  <a:pt x="4765" y="193336"/>
                </a:moveTo>
                <a:lnTo>
                  <a:pt x="4765" y="190884"/>
                </a:lnTo>
              </a:path>
              <a:path w="5079" h="347979">
                <a:moveTo>
                  <a:pt x="4765" y="190884"/>
                </a:moveTo>
                <a:lnTo>
                  <a:pt x="4765" y="188431"/>
                </a:lnTo>
              </a:path>
              <a:path w="5079" h="347979">
                <a:moveTo>
                  <a:pt x="4765" y="188431"/>
                </a:moveTo>
                <a:lnTo>
                  <a:pt x="4765" y="185979"/>
                </a:lnTo>
              </a:path>
              <a:path w="5079" h="347979">
                <a:moveTo>
                  <a:pt x="4765" y="185979"/>
                </a:moveTo>
                <a:lnTo>
                  <a:pt x="4765" y="183526"/>
                </a:lnTo>
              </a:path>
              <a:path w="5079" h="347979">
                <a:moveTo>
                  <a:pt x="4765" y="183526"/>
                </a:moveTo>
                <a:lnTo>
                  <a:pt x="4765" y="181074"/>
                </a:lnTo>
              </a:path>
              <a:path w="5079" h="347979">
                <a:moveTo>
                  <a:pt x="4765" y="181074"/>
                </a:moveTo>
                <a:lnTo>
                  <a:pt x="4765" y="178621"/>
                </a:lnTo>
              </a:path>
              <a:path w="5079" h="347979">
                <a:moveTo>
                  <a:pt x="4765" y="178621"/>
                </a:moveTo>
                <a:lnTo>
                  <a:pt x="4765" y="176169"/>
                </a:lnTo>
              </a:path>
              <a:path w="5079" h="347979">
                <a:moveTo>
                  <a:pt x="4765" y="176169"/>
                </a:moveTo>
                <a:lnTo>
                  <a:pt x="4765" y="173717"/>
                </a:lnTo>
              </a:path>
              <a:path w="5079" h="347979">
                <a:moveTo>
                  <a:pt x="4765" y="173717"/>
                </a:moveTo>
                <a:lnTo>
                  <a:pt x="4765" y="171264"/>
                </a:lnTo>
              </a:path>
              <a:path w="5079" h="347979">
                <a:moveTo>
                  <a:pt x="4765" y="171264"/>
                </a:moveTo>
                <a:lnTo>
                  <a:pt x="4765" y="168812"/>
                </a:lnTo>
              </a:path>
              <a:path w="5079" h="347979">
                <a:moveTo>
                  <a:pt x="4765" y="168812"/>
                </a:moveTo>
                <a:lnTo>
                  <a:pt x="4765" y="166359"/>
                </a:lnTo>
              </a:path>
              <a:path w="5079" h="347979">
                <a:moveTo>
                  <a:pt x="4765" y="166359"/>
                </a:moveTo>
                <a:lnTo>
                  <a:pt x="4765" y="163907"/>
                </a:lnTo>
              </a:path>
              <a:path w="5079" h="347979">
                <a:moveTo>
                  <a:pt x="4765" y="163907"/>
                </a:moveTo>
                <a:lnTo>
                  <a:pt x="4765" y="161454"/>
                </a:lnTo>
              </a:path>
              <a:path w="5079" h="347979">
                <a:moveTo>
                  <a:pt x="4765" y="161454"/>
                </a:moveTo>
                <a:lnTo>
                  <a:pt x="4765" y="159002"/>
                </a:lnTo>
              </a:path>
              <a:path w="5079" h="347979">
                <a:moveTo>
                  <a:pt x="4765" y="159002"/>
                </a:moveTo>
                <a:lnTo>
                  <a:pt x="4765" y="156549"/>
                </a:lnTo>
              </a:path>
              <a:path w="5079" h="347979">
                <a:moveTo>
                  <a:pt x="4765" y="156549"/>
                </a:moveTo>
                <a:lnTo>
                  <a:pt x="4765" y="154097"/>
                </a:lnTo>
              </a:path>
              <a:path w="5079" h="347979">
                <a:moveTo>
                  <a:pt x="4765" y="154097"/>
                </a:moveTo>
                <a:lnTo>
                  <a:pt x="4765" y="151644"/>
                </a:lnTo>
              </a:path>
              <a:path w="5079" h="347979">
                <a:moveTo>
                  <a:pt x="4765" y="151644"/>
                </a:moveTo>
                <a:lnTo>
                  <a:pt x="4765" y="149192"/>
                </a:lnTo>
              </a:path>
              <a:path w="5079" h="347979">
                <a:moveTo>
                  <a:pt x="4765" y="149192"/>
                </a:moveTo>
                <a:lnTo>
                  <a:pt x="4765" y="146739"/>
                </a:lnTo>
              </a:path>
              <a:path w="5079" h="347979">
                <a:moveTo>
                  <a:pt x="4765" y="146739"/>
                </a:moveTo>
                <a:lnTo>
                  <a:pt x="4765" y="144287"/>
                </a:lnTo>
              </a:path>
              <a:path w="5079" h="347979">
                <a:moveTo>
                  <a:pt x="4765" y="144287"/>
                </a:moveTo>
                <a:lnTo>
                  <a:pt x="4765" y="141834"/>
                </a:lnTo>
              </a:path>
              <a:path w="5079" h="347979">
                <a:moveTo>
                  <a:pt x="4765" y="141834"/>
                </a:moveTo>
                <a:lnTo>
                  <a:pt x="4765" y="139382"/>
                </a:lnTo>
              </a:path>
              <a:path w="5079" h="347979">
                <a:moveTo>
                  <a:pt x="4765" y="139382"/>
                </a:moveTo>
                <a:lnTo>
                  <a:pt x="4765" y="136929"/>
                </a:lnTo>
              </a:path>
              <a:path w="5079" h="347979">
                <a:moveTo>
                  <a:pt x="4765" y="136929"/>
                </a:moveTo>
                <a:lnTo>
                  <a:pt x="4765" y="134477"/>
                </a:lnTo>
              </a:path>
              <a:path w="5079" h="347979">
                <a:moveTo>
                  <a:pt x="4765" y="134477"/>
                </a:moveTo>
                <a:lnTo>
                  <a:pt x="4765" y="132024"/>
                </a:lnTo>
              </a:path>
              <a:path w="5079" h="347979">
                <a:moveTo>
                  <a:pt x="4765" y="132024"/>
                </a:moveTo>
                <a:lnTo>
                  <a:pt x="4765" y="129572"/>
                </a:lnTo>
              </a:path>
              <a:path w="5079" h="347979">
                <a:moveTo>
                  <a:pt x="4765" y="129572"/>
                </a:moveTo>
                <a:lnTo>
                  <a:pt x="4765" y="127119"/>
                </a:lnTo>
              </a:path>
              <a:path w="5079" h="347979">
                <a:moveTo>
                  <a:pt x="4765" y="127119"/>
                </a:moveTo>
                <a:lnTo>
                  <a:pt x="4765" y="124667"/>
                </a:lnTo>
              </a:path>
              <a:path w="5079" h="347979">
                <a:moveTo>
                  <a:pt x="4765" y="124667"/>
                </a:moveTo>
                <a:lnTo>
                  <a:pt x="4765" y="122215"/>
                </a:lnTo>
              </a:path>
              <a:path w="5079" h="347979">
                <a:moveTo>
                  <a:pt x="4765" y="122215"/>
                </a:moveTo>
                <a:lnTo>
                  <a:pt x="4765" y="119762"/>
                </a:lnTo>
              </a:path>
              <a:path w="5079" h="347979">
                <a:moveTo>
                  <a:pt x="4765" y="119762"/>
                </a:moveTo>
                <a:lnTo>
                  <a:pt x="4765" y="117310"/>
                </a:lnTo>
              </a:path>
              <a:path w="5079" h="347979">
                <a:moveTo>
                  <a:pt x="4765" y="117310"/>
                </a:moveTo>
                <a:lnTo>
                  <a:pt x="4765" y="114857"/>
                </a:lnTo>
              </a:path>
              <a:path w="5079" h="347979">
                <a:moveTo>
                  <a:pt x="4765" y="114857"/>
                </a:moveTo>
                <a:lnTo>
                  <a:pt x="4765" y="112405"/>
                </a:lnTo>
              </a:path>
              <a:path w="5079" h="347979">
                <a:moveTo>
                  <a:pt x="4765" y="112405"/>
                </a:moveTo>
                <a:lnTo>
                  <a:pt x="4765" y="109952"/>
                </a:lnTo>
              </a:path>
              <a:path w="5079" h="347979">
                <a:moveTo>
                  <a:pt x="4765" y="109952"/>
                </a:moveTo>
                <a:lnTo>
                  <a:pt x="4765" y="107500"/>
                </a:lnTo>
              </a:path>
              <a:path w="5079" h="347979">
                <a:moveTo>
                  <a:pt x="4765" y="107500"/>
                </a:moveTo>
                <a:lnTo>
                  <a:pt x="4765" y="105047"/>
                </a:lnTo>
              </a:path>
              <a:path w="5079" h="347979">
                <a:moveTo>
                  <a:pt x="4765" y="105047"/>
                </a:moveTo>
                <a:lnTo>
                  <a:pt x="4765" y="102595"/>
                </a:lnTo>
              </a:path>
              <a:path w="5079" h="347979">
                <a:moveTo>
                  <a:pt x="4765" y="102595"/>
                </a:moveTo>
                <a:lnTo>
                  <a:pt x="4765" y="100142"/>
                </a:lnTo>
              </a:path>
              <a:path w="5079" h="347979">
                <a:moveTo>
                  <a:pt x="4765" y="100142"/>
                </a:moveTo>
                <a:lnTo>
                  <a:pt x="4765" y="97690"/>
                </a:lnTo>
              </a:path>
              <a:path w="5079" h="347979">
                <a:moveTo>
                  <a:pt x="4765" y="97690"/>
                </a:moveTo>
                <a:lnTo>
                  <a:pt x="4765" y="95237"/>
                </a:lnTo>
              </a:path>
              <a:path w="5079" h="347979">
                <a:moveTo>
                  <a:pt x="4765" y="95237"/>
                </a:moveTo>
                <a:lnTo>
                  <a:pt x="4765" y="92785"/>
                </a:lnTo>
              </a:path>
              <a:path w="5079" h="347979">
                <a:moveTo>
                  <a:pt x="4765" y="92785"/>
                </a:moveTo>
                <a:lnTo>
                  <a:pt x="4765" y="90332"/>
                </a:lnTo>
              </a:path>
              <a:path w="5079" h="347979">
                <a:moveTo>
                  <a:pt x="4765" y="90332"/>
                </a:moveTo>
                <a:lnTo>
                  <a:pt x="4765" y="87880"/>
                </a:lnTo>
              </a:path>
              <a:path w="5079" h="347979">
                <a:moveTo>
                  <a:pt x="4765" y="87880"/>
                </a:moveTo>
                <a:lnTo>
                  <a:pt x="4765" y="85427"/>
                </a:lnTo>
              </a:path>
              <a:path w="5079" h="347979">
                <a:moveTo>
                  <a:pt x="4765" y="85427"/>
                </a:moveTo>
                <a:lnTo>
                  <a:pt x="4765" y="82975"/>
                </a:lnTo>
              </a:path>
              <a:path w="5079" h="347979">
                <a:moveTo>
                  <a:pt x="4765" y="82975"/>
                </a:moveTo>
                <a:lnTo>
                  <a:pt x="4765" y="80522"/>
                </a:lnTo>
              </a:path>
              <a:path w="5079" h="347979">
                <a:moveTo>
                  <a:pt x="4765" y="80522"/>
                </a:moveTo>
                <a:lnTo>
                  <a:pt x="4765" y="78070"/>
                </a:lnTo>
              </a:path>
              <a:path w="5079" h="347979">
                <a:moveTo>
                  <a:pt x="4765" y="78070"/>
                </a:moveTo>
                <a:lnTo>
                  <a:pt x="4765" y="75617"/>
                </a:lnTo>
              </a:path>
              <a:path w="5079" h="347979">
                <a:moveTo>
                  <a:pt x="4765" y="75617"/>
                </a:moveTo>
                <a:lnTo>
                  <a:pt x="4765" y="73165"/>
                </a:lnTo>
              </a:path>
              <a:path w="5079" h="347979">
                <a:moveTo>
                  <a:pt x="4765" y="73165"/>
                </a:moveTo>
                <a:lnTo>
                  <a:pt x="4765" y="70713"/>
                </a:lnTo>
              </a:path>
              <a:path w="5079" h="347979">
                <a:moveTo>
                  <a:pt x="4765" y="70713"/>
                </a:moveTo>
                <a:lnTo>
                  <a:pt x="4765" y="68260"/>
                </a:lnTo>
              </a:path>
              <a:path w="5079" h="347979">
                <a:moveTo>
                  <a:pt x="4765" y="68260"/>
                </a:moveTo>
                <a:lnTo>
                  <a:pt x="4765" y="65808"/>
                </a:lnTo>
              </a:path>
              <a:path w="5079" h="347979">
                <a:moveTo>
                  <a:pt x="4765" y="65808"/>
                </a:moveTo>
                <a:lnTo>
                  <a:pt x="4765" y="63355"/>
                </a:lnTo>
              </a:path>
              <a:path w="5079" h="347979">
                <a:moveTo>
                  <a:pt x="4765" y="63355"/>
                </a:moveTo>
                <a:lnTo>
                  <a:pt x="4765" y="60903"/>
                </a:lnTo>
              </a:path>
              <a:path w="5079" h="347979">
                <a:moveTo>
                  <a:pt x="4765" y="60903"/>
                </a:moveTo>
                <a:lnTo>
                  <a:pt x="4765" y="58450"/>
                </a:lnTo>
              </a:path>
              <a:path w="5079" h="347979">
                <a:moveTo>
                  <a:pt x="4765" y="58450"/>
                </a:moveTo>
                <a:lnTo>
                  <a:pt x="4765" y="55998"/>
                </a:lnTo>
              </a:path>
              <a:path w="5079" h="347979">
                <a:moveTo>
                  <a:pt x="4765" y="55998"/>
                </a:moveTo>
                <a:lnTo>
                  <a:pt x="4765" y="53545"/>
                </a:lnTo>
              </a:path>
              <a:path w="5079" h="347979">
                <a:moveTo>
                  <a:pt x="4765" y="53545"/>
                </a:moveTo>
                <a:lnTo>
                  <a:pt x="4765" y="51093"/>
                </a:lnTo>
              </a:path>
              <a:path w="5079" h="347979">
                <a:moveTo>
                  <a:pt x="4765" y="51093"/>
                </a:moveTo>
                <a:lnTo>
                  <a:pt x="4765" y="48640"/>
                </a:lnTo>
              </a:path>
              <a:path w="5079" h="347979">
                <a:moveTo>
                  <a:pt x="4765" y="48640"/>
                </a:moveTo>
                <a:lnTo>
                  <a:pt x="4765" y="46188"/>
                </a:lnTo>
              </a:path>
              <a:path w="5079" h="347979">
                <a:moveTo>
                  <a:pt x="4765" y="46188"/>
                </a:moveTo>
                <a:lnTo>
                  <a:pt x="4765" y="43735"/>
                </a:lnTo>
              </a:path>
              <a:path w="5079" h="347979">
                <a:moveTo>
                  <a:pt x="4765" y="43735"/>
                </a:moveTo>
                <a:lnTo>
                  <a:pt x="4765" y="41283"/>
                </a:lnTo>
              </a:path>
              <a:path w="5079" h="347979">
                <a:moveTo>
                  <a:pt x="4765" y="41283"/>
                </a:moveTo>
                <a:lnTo>
                  <a:pt x="4765" y="38830"/>
                </a:lnTo>
              </a:path>
              <a:path w="5079" h="347979">
                <a:moveTo>
                  <a:pt x="4765" y="38830"/>
                </a:moveTo>
                <a:lnTo>
                  <a:pt x="4765" y="36378"/>
                </a:lnTo>
              </a:path>
              <a:path w="5079" h="347979">
                <a:moveTo>
                  <a:pt x="4765" y="36378"/>
                </a:moveTo>
                <a:lnTo>
                  <a:pt x="4765" y="33925"/>
                </a:lnTo>
              </a:path>
              <a:path w="5079" h="347979">
                <a:moveTo>
                  <a:pt x="4765" y="33925"/>
                </a:moveTo>
                <a:lnTo>
                  <a:pt x="4765" y="31473"/>
                </a:lnTo>
              </a:path>
              <a:path w="5079" h="347979">
                <a:moveTo>
                  <a:pt x="4765" y="31473"/>
                </a:moveTo>
                <a:lnTo>
                  <a:pt x="4765" y="29020"/>
                </a:lnTo>
              </a:path>
              <a:path w="5079" h="347979">
                <a:moveTo>
                  <a:pt x="4765" y="29020"/>
                </a:moveTo>
                <a:lnTo>
                  <a:pt x="4765" y="26568"/>
                </a:lnTo>
              </a:path>
              <a:path w="5079" h="347979">
                <a:moveTo>
                  <a:pt x="4765" y="26568"/>
                </a:moveTo>
                <a:lnTo>
                  <a:pt x="4765" y="24116"/>
                </a:lnTo>
              </a:path>
              <a:path w="5079" h="347979">
                <a:moveTo>
                  <a:pt x="4765" y="24116"/>
                </a:moveTo>
                <a:lnTo>
                  <a:pt x="4765" y="21663"/>
                </a:lnTo>
              </a:path>
              <a:path w="5079" h="347979">
                <a:moveTo>
                  <a:pt x="4765" y="21663"/>
                </a:moveTo>
                <a:lnTo>
                  <a:pt x="4765" y="19211"/>
                </a:lnTo>
              </a:path>
              <a:path w="5079" h="347979">
                <a:moveTo>
                  <a:pt x="4765" y="19211"/>
                </a:moveTo>
                <a:lnTo>
                  <a:pt x="4765" y="16758"/>
                </a:lnTo>
              </a:path>
              <a:path w="5079" h="347979">
                <a:moveTo>
                  <a:pt x="4765" y="16758"/>
                </a:moveTo>
                <a:lnTo>
                  <a:pt x="4765" y="14306"/>
                </a:lnTo>
              </a:path>
              <a:path w="5079" h="347979">
                <a:moveTo>
                  <a:pt x="4765" y="14306"/>
                </a:moveTo>
                <a:lnTo>
                  <a:pt x="4765" y="11853"/>
                </a:lnTo>
              </a:path>
              <a:path w="5079" h="347979">
                <a:moveTo>
                  <a:pt x="4765" y="11853"/>
                </a:moveTo>
                <a:lnTo>
                  <a:pt x="4765" y="9401"/>
                </a:lnTo>
              </a:path>
              <a:path w="5079" h="347979">
                <a:moveTo>
                  <a:pt x="4765" y="9401"/>
                </a:moveTo>
                <a:lnTo>
                  <a:pt x="4765" y="6948"/>
                </a:lnTo>
              </a:path>
              <a:path w="5079" h="347979">
                <a:moveTo>
                  <a:pt x="4765" y="6948"/>
                </a:moveTo>
                <a:lnTo>
                  <a:pt x="4765" y="4496"/>
                </a:lnTo>
              </a:path>
              <a:path w="5079" h="347979">
                <a:moveTo>
                  <a:pt x="4765" y="4496"/>
                </a:moveTo>
                <a:lnTo>
                  <a:pt x="4765" y="2043"/>
                </a:lnTo>
              </a:path>
              <a:path w="5079" h="347979">
                <a:moveTo>
                  <a:pt x="4765" y="2043"/>
                </a:moveTo>
                <a:lnTo>
                  <a:pt x="4765" y="0"/>
                </a:lnTo>
              </a:path>
              <a:path w="5079" h="347979">
                <a:moveTo>
                  <a:pt x="4765" y="347842"/>
                </a:moveTo>
                <a:lnTo>
                  <a:pt x="0" y="347842"/>
                </a:lnTo>
              </a:path>
            </a:pathLst>
          </a:custGeom>
          <a:ln w="3175">
            <a:solidFill>
              <a:srgbClr val="000000"/>
            </a:solidFill>
          </a:ln>
        </p:spPr>
        <p:txBody>
          <a:bodyPr wrap="square" lIns="0" tIns="0" rIns="0" bIns="0" rtlCol="0"/>
          <a:lstStyle/>
          <a:p>
            <a:endParaRPr/>
          </a:p>
        </p:txBody>
      </p:sp>
      <p:sp>
        <p:nvSpPr>
          <p:cNvPr id="58" name="object 58"/>
          <p:cNvSpPr txBox="1"/>
          <p:nvPr/>
        </p:nvSpPr>
        <p:spPr>
          <a:xfrm>
            <a:off x="4784857" y="7568386"/>
            <a:ext cx="19685" cy="40640"/>
          </a:xfrm>
          <a:prstGeom prst="rect">
            <a:avLst/>
          </a:prstGeom>
        </p:spPr>
        <p:txBody>
          <a:bodyPr vert="horz" wrap="square" lIns="0" tIns="12065" rIns="0" bIns="0" rtlCol="0">
            <a:spAutoFit/>
          </a:bodyPr>
          <a:lstStyle/>
          <a:p>
            <a:pPr>
              <a:lnSpc>
                <a:spcPct val="100000"/>
              </a:lnSpc>
              <a:spcBef>
                <a:spcPts val="95"/>
              </a:spcBef>
            </a:pPr>
            <a:r>
              <a:rPr sz="100" b="1" spc="-50" dirty="0">
                <a:latin typeface="Arial"/>
                <a:cs typeface="Arial"/>
              </a:rPr>
              <a:t>0</a:t>
            </a:r>
            <a:endParaRPr sz="100">
              <a:latin typeface="Arial"/>
              <a:cs typeface="Arial"/>
            </a:endParaRPr>
          </a:p>
        </p:txBody>
      </p:sp>
      <p:sp>
        <p:nvSpPr>
          <p:cNvPr id="59" name="object 59"/>
          <p:cNvSpPr/>
          <p:nvPr/>
        </p:nvSpPr>
        <p:spPr>
          <a:xfrm>
            <a:off x="4793026" y="7539802"/>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0" name="object 60"/>
          <p:cNvSpPr txBox="1"/>
          <p:nvPr/>
        </p:nvSpPr>
        <p:spPr>
          <a:xfrm>
            <a:off x="4778321" y="7518791"/>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15</a:t>
            </a:r>
            <a:endParaRPr sz="100">
              <a:latin typeface="Arial"/>
              <a:cs typeface="Arial"/>
            </a:endParaRPr>
          </a:p>
        </p:txBody>
      </p:sp>
      <p:sp>
        <p:nvSpPr>
          <p:cNvPr id="61" name="object 61"/>
          <p:cNvSpPr/>
          <p:nvPr/>
        </p:nvSpPr>
        <p:spPr>
          <a:xfrm>
            <a:off x="4793026" y="7490071"/>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2" name="object 62"/>
          <p:cNvSpPr txBox="1"/>
          <p:nvPr/>
        </p:nvSpPr>
        <p:spPr>
          <a:xfrm>
            <a:off x="4778321" y="7469061"/>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30</a:t>
            </a:r>
            <a:endParaRPr sz="100">
              <a:latin typeface="Arial"/>
              <a:cs typeface="Arial"/>
            </a:endParaRPr>
          </a:p>
        </p:txBody>
      </p:sp>
      <p:sp>
        <p:nvSpPr>
          <p:cNvPr id="63" name="object 63"/>
          <p:cNvSpPr/>
          <p:nvPr/>
        </p:nvSpPr>
        <p:spPr>
          <a:xfrm>
            <a:off x="4793026" y="7440341"/>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4" name="object 64"/>
          <p:cNvSpPr txBox="1"/>
          <p:nvPr/>
        </p:nvSpPr>
        <p:spPr>
          <a:xfrm>
            <a:off x="4778321" y="7419330"/>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45</a:t>
            </a:r>
            <a:endParaRPr sz="100">
              <a:latin typeface="Arial"/>
              <a:cs typeface="Arial"/>
            </a:endParaRPr>
          </a:p>
        </p:txBody>
      </p:sp>
      <p:sp>
        <p:nvSpPr>
          <p:cNvPr id="65" name="object 65"/>
          <p:cNvSpPr/>
          <p:nvPr/>
        </p:nvSpPr>
        <p:spPr>
          <a:xfrm>
            <a:off x="4793026" y="7390746"/>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6" name="object 66"/>
          <p:cNvSpPr txBox="1"/>
          <p:nvPr/>
        </p:nvSpPr>
        <p:spPr>
          <a:xfrm>
            <a:off x="4778321" y="7369735"/>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60</a:t>
            </a:r>
            <a:endParaRPr sz="100">
              <a:latin typeface="Arial"/>
              <a:cs typeface="Arial"/>
            </a:endParaRPr>
          </a:p>
        </p:txBody>
      </p:sp>
      <p:sp>
        <p:nvSpPr>
          <p:cNvPr id="67" name="object 67"/>
          <p:cNvSpPr/>
          <p:nvPr/>
        </p:nvSpPr>
        <p:spPr>
          <a:xfrm>
            <a:off x="4793026" y="7341015"/>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68" name="object 68"/>
          <p:cNvSpPr txBox="1"/>
          <p:nvPr/>
        </p:nvSpPr>
        <p:spPr>
          <a:xfrm>
            <a:off x="4778321" y="7320005"/>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75</a:t>
            </a:r>
            <a:endParaRPr sz="100">
              <a:latin typeface="Arial"/>
              <a:cs typeface="Arial"/>
            </a:endParaRPr>
          </a:p>
        </p:txBody>
      </p:sp>
      <p:sp>
        <p:nvSpPr>
          <p:cNvPr id="69" name="object 69"/>
          <p:cNvSpPr/>
          <p:nvPr/>
        </p:nvSpPr>
        <p:spPr>
          <a:xfrm>
            <a:off x="4793026" y="7291285"/>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70" name="object 70"/>
          <p:cNvSpPr txBox="1"/>
          <p:nvPr/>
        </p:nvSpPr>
        <p:spPr>
          <a:xfrm>
            <a:off x="4778321" y="7270274"/>
            <a:ext cx="2603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90</a:t>
            </a:r>
            <a:endParaRPr sz="100">
              <a:latin typeface="Arial"/>
              <a:cs typeface="Arial"/>
            </a:endParaRPr>
          </a:p>
        </p:txBody>
      </p:sp>
      <p:sp>
        <p:nvSpPr>
          <p:cNvPr id="71" name="object 71"/>
          <p:cNvSpPr/>
          <p:nvPr/>
        </p:nvSpPr>
        <p:spPr>
          <a:xfrm>
            <a:off x="4793026" y="7241690"/>
            <a:ext cx="5080" cy="0"/>
          </a:xfrm>
          <a:custGeom>
            <a:avLst/>
            <a:gdLst/>
            <a:ahLst/>
            <a:cxnLst/>
            <a:rect l="l" t="t" r="r" b="b"/>
            <a:pathLst>
              <a:path w="5079">
                <a:moveTo>
                  <a:pt x="4765" y="0"/>
                </a:moveTo>
                <a:lnTo>
                  <a:pt x="0" y="0"/>
                </a:lnTo>
              </a:path>
            </a:pathLst>
          </a:custGeom>
          <a:ln w="3175">
            <a:solidFill>
              <a:srgbClr val="000000"/>
            </a:solidFill>
          </a:ln>
        </p:spPr>
        <p:txBody>
          <a:bodyPr wrap="square" lIns="0" tIns="0" rIns="0" bIns="0" rtlCol="0"/>
          <a:lstStyle/>
          <a:p>
            <a:endParaRPr/>
          </a:p>
        </p:txBody>
      </p:sp>
      <p:sp>
        <p:nvSpPr>
          <p:cNvPr id="72" name="object 72"/>
          <p:cNvSpPr txBox="1"/>
          <p:nvPr/>
        </p:nvSpPr>
        <p:spPr>
          <a:xfrm>
            <a:off x="4771785" y="7220679"/>
            <a:ext cx="32384" cy="40640"/>
          </a:xfrm>
          <a:prstGeom prst="rect">
            <a:avLst/>
          </a:prstGeom>
        </p:spPr>
        <p:txBody>
          <a:bodyPr vert="horz" wrap="square" lIns="0" tIns="12065" rIns="0" bIns="0" rtlCol="0">
            <a:spAutoFit/>
          </a:bodyPr>
          <a:lstStyle/>
          <a:p>
            <a:pPr>
              <a:lnSpc>
                <a:spcPct val="100000"/>
              </a:lnSpc>
              <a:spcBef>
                <a:spcPts val="95"/>
              </a:spcBef>
            </a:pPr>
            <a:r>
              <a:rPr sz="100" b="1" spc="-25" dirty="0">
                <a:latin typeface="Arial"/>
                <a:cs typeface="Arial"/>
              </a:rPr>
              <a:t>105</a:t>
            </a:r>
            <a:endParaRPr sz="100">
              <a:latin typeface="Arial"/>
              <a:cs typeface="Arial"/>
            </a:endParaRPr>
          </a:p>
        </p:txBody>
      </p:sp>
      <p:sp>
        <p:nvSpPr>
          <p:cNvPr id="73" name="object 73"/>
          <p:cNvSpPr/>
          <p:nvPr/>
        </p:nvSpPr>
        <p:spPr>
          <a:xfrm>
            <a:off x="5027367" y="7199317"/>
            <a:ext cx="375920" cy="41275"/>
          </a:xfrm>
          <a:custGeom>
            <a:avLst/>
            <a:gdLst/>
            <a:ahLst/>
            <a:cxnLst/>
            <a:rect l="l" t="t" r="r" b="b"/>
            <a:pathLst>
              <a:path w="375920" h="41275">
                <a:moveTo>
                  <a:pt x="0" y="4632"/>
                </a:moveTo>
                <a:lnTo>
                  <a:pt x="2450" y="4632"/>
                </a:lnTo>
              </a:path>
              <a:path w="375920" h="41275">
                <a:moveTo>
                  <a:pt x="2450" y="4632"/>
                </a:moveTo>
                <a:lnTo>
                  <a:pt x="4901" y="4632"/>
                </a:lnTo>
              </a:path>
              <a:path w="375920" h="41275">
                <a:moveTo>
                  <a:pt x="4901" y="4632"/>
                </a:moveTo>
                <a:lnTo>
                  <a:pt x="7352" y="4632"/>
                </a:lnTo>
              </a:path>
              <a:path w="375920" h="41275">
                <a:moveTo>
                  <a:pt x="7352" y="4632"/>
                </a:moveTo>
                <a:lnTo>
                  <a:pt x="9803" y="4632"/>
                </a:lnTo>
              </a:path>
              <a:path w="375920" h="41275">
                <a:moveTo>
                  <a:pt x="9803" y="4632"/>
                </a:moveTo>
                <a:lnTo>
                  <a:pt x="12254" y="4632"/>
                </a:lnTo>
              </a:path>
              <a:path w="375920" h="41275">
                <a:moveTo>
                  <a:pt x="12254" y="4632"/>
                </a:moveTo>
                <a:lnTo>
                  <a:pt x="14705" y="4632"/>
                </a:lnTo>
              </a:path>
              <a:path w="375920" h="41275">
                <a:moveTo>
                  <a:pt x="14705" y="4632"/>
                </a:moveTo>
                <a:lnTo>
                  <a:pt x="17156" y="4632"/>
                </a:lnTo>
              </a:path>
              <a:path w="375920" h="41275">
                <a:moveTo>
                  <a:pt x="17156" y="4632"/>
                </a:moveTo>
                <a:lnTo>
                  <a:pt x="19607" y="4632"/>
                </a:lnTo>
              </a:path>
              <a:path w="375920" h="41275">
                <a:moveTo>
                  <a:pt x="19607" y="4632"/>
                </a:moveTo>
                <a:lnTo>
                  <a:pt x="22058" y="4632"/>
                </a:lnTo>
              </a:path>
              <a:path w="375920" h="41275">
                <a:moveTo>
                  <a:pt x="22058" y="4632"/>
                </a:moveTo>
                <a:lnTo>
                  <a:pt x="24509" y="4632"/>
                </a:lnTo>
              </a:path>
              <a:path w="375920" h="41275">
                <a:moveTo>
                  <a:pt x="24509" y="4632"/>
                </a:moveTo>
                <a:lnTo>
                  <a:pt x="26960" y="4632"/>
                </a:lnTo>
              </a:path>
              <a:path w="375920" h="41275">
                <a:moveTo>
                  <a:pt x="26960" y="4632"/>
                </a:moveTo>
                <a:lnTo>
                  <a:pt x="29411" y="4632"/>
                </a:lnTo>
              </a:path>
              <a:path w="375920" h="41275">
                <a:moveTo>
                  <a:pt x="29411" y="4632"/>
                </a:moveTo>
                <a:lnTo>
                  <a:pt x="31862" y="4632"/>
                </a:lnTo>
              </a:path>
              <a:path w="375920" h="41275">
                <a:moveTo>
                  <a:pt x="31862" y="4632"/>
                </a:moveTo>
                <a:lnTo>
                  <a:pt x="34313" y="4632"/>
                </a:lnTo>
              </a:path>
              <a:path w="375920" h="41275">
                <a:moveTo>
                  <a:pt x="34313" y="4632"/>
                </a:moveTo>
                <a:lnTo>
                  <a:pt x="36764" y="4632"/>
                </a:lnTo>
              </a:path>
              <a:path w="375920" h="41275">
                <a:moveTo>
                  <a:pt x="36764" y="4632"/>
                </a:moveTo>
                <a:lnTo>
                  <a:pt x="39215" y="4632"/>
                </a:lnTo>
              </a:path>
              <a:path w="375920" h="41275">
                <a:moveTo>
                  <a:pt x="39215" y="4632"/>
                </a:moveTo>
                <a:lnTo>
                  <a:pt x="41666" y="4632"/>
                </a:lnTo>
              </a:path>
              <a:path w="375920" h="41275">
                <a:moveTo>
                  <a:pt x="41666" y="4632"/>
                </a:moveTo>
                <a:lnTo>
                  <a:pt x="44117" y="4632"/>
                </a:lnTo>
              </a:path>
              <a:path w="375920" h="41275">
                <a:moveTo>
                  <a:pt x="44117" y="4632"/>
                </a:moveTo>
                <a:lnTo>
                  <a:pt x="46568" y="4632"/>
                </a:lnTo>
              </a:path>
              <a:path w="375920" h="41275">
                <a:moveTo>
                  <a:pt x="46568" y="4632"/>
                </a:moveTo>
                <a:lnTo>
                  <a:pt x="49019" y="4632"/>
                </a:lnTo>
              </a:path>
              <a:path w="375920" h="41275">
                <a:moveTo>
                  <a:pt x="49019" y="4632"/>
                </a:moveTo>
                <a:lnTo>
                  <a:pt x="51470" y="4632"/>
                </a:lnTo>
              </a:path>
              <a:path w="375920" h="41275">
                <a:moveTo>
                  <a:pt x="51470" y="4632"/>
                </a:moveTo>
                <a:lnTo>
                  <a:pt x="53921" y="4632"/>
                </a:lnTo>
              </a:path>
              <a:path w="375920" h="41275">
                <a:moveTo>
                  <a:pt x="53921" y="4632"/>
                </a:moveTo>
                <a:lnTo>
                  <a:pt x="56372" y="4632"/>
                </a:lnTo>
              </a:path>
              <a:path w="375920" h="41275">
                <a:moveTo>
                  <a:pt x="56372" y="4632"/>
                </a:moveTo>
                <a:lnTo>
                  <a:pt x="58823" y="4632"/>
                </a:lnTo>
              </a:path>
              <a:path w="375920" h="41275">
                <a:moveTo>
                  <a:pt x="58823" y="4632"/>
                </a:moveTo>
                <a:lnTo>
                  <a:pt x="61274" y="4632"/>
                </a:lnTo>
              </a:path>
              <a:path w="375920" h="41275">
                <a:moveTo>
                  <a:pt x="61274" y="4632"/>
                </a:moveTo>
                <a:lnTo>
                  <a:pt x="63725" y="4632"/>
                </a:lnTo>
              </a:path>
              <a:path w="375920" h="41275">
                <a:moveTo>
                  <a:pt x="63725" y="4632"/>
                </a:moveTo>
                <a:lnTo>
                  <a:pt x="66176" y="4632"/>
                </a:lnTo>
              </a:path>
              <a:path w="375920" h="41275">
                <a:moveTo>
                  <a:pt x="66176" y="4632"/>
                </a:moveTo>
                <a:lnTo>
                  <a:pt x="68627" y="4632"/>
                </a:lnTo>
              </a:path>
              <a:path w="375920" h="41275">
                <a:moveTo>
                  <a:pt x="68627" y="4632"/>
                </a:moveTo>
                <a:lnTo>
                  <a:pt x="71078" y="4632"/>
                </a:lnTo>
              </a:path>
              <a:path w="375920" h="41275">
                <a:moveTo>
                  <a:pt x="71078" y="4632"/>
                </a:moveTo>
                <a:lnTo>
                  <a:pt x="73529" y="4632"/>
                </a:lnTo>
              </a:path>
              <a:path w="375920" h="41275">
                <a:moveTo>
                  <a:pt x="73529" y="4632"/>
                </a:moveTo>
                <a:lnTo>
                  <a:pt x="75980" y="4632"/>
                </a:lnTo>
              </a:path>
              <a:path w="375920" h="41275">
                <a:moveTo>
                  <a:pt x="75980" y="4632"/>
                </a:moveTo>
                <a:lnTo>
                  <a:pt x="78431" y="4632"/>
                </a:lnTo>
              </a:path>
              <a:path w="375920" h="41275">
                <a:moveTo>
                  <a:pt x="78431" y="4632"/>
                </a:moveTo>
                <a:lnTo>
                  <a:pt x="80882" y="4632"/>
                </a:lnTo>
              </a:path>
              <a:path w="375920" h="41275">
                <a:moveTo>
                  <a:pt x="80882" y="4632"/>
                </a:moveTo>
                <a:lnTo>
                  <a:pt x="83333" y="4632"/>
                </a:lnTo>
              </a:path>
              <a:path w="375920" h="41275">
                <a:moveTo>
                  <a:pt x="83333" y="4632"/>
                </a:moveTo>
                <a:lnTo>
                  <a:pt x="85784" y="4632"/>
                </a:lnTo>
              </a:path>
              <a:path w="375920" h="41275">
                <a:moveTo>
                  <a:pt x="85784" y="4632"/>
                </a:moveTo>
                <a:lnTo>
                  <a:pt x="88235" y="4632"/>
                </a:lnTo>
              </a:path>
              <a:path w="375920" h="41275">
                <a:moveTo>
                  <a:pt x="88235" y="4632"/>
                </a:moveTo>
                <a:lnTo>
                  <a:pt x="90686" y="4632"/>
                </a:lnTo>
              </a:path>
              <a:path w="375920" h="41275">
                <a:moveTo>
                  <a:pt x="90686" y="4632"/>
                </a:moveTo>
                <a:lnTo>
                  <a:pt x="93137" y="4632"/>
                </a:lnTo>
              </a:path>
              <a:path w="375920" h="41275">
                <a:moveTo>
                  <a:pt x="93137" y="4632"/>
                </a:moveTo>
                <a:lnTo>
                  <a:pt x="95588" y="4632"/>
                </a:lnTo>
              </a:path>
              <a:path w="375920" h="41275">
                <a:moveTo>
                  <a:pt x="95588" y="4632"/>
                </a:moveTo>
                <a:lnTo>
                  <a:pt x="98039" y="4632"/>
                </a:lnTo>
              </a:path>
              <a:path w="375920" h="41275">
                <a:moveTo>
                  <a:pt x="98039" y="4632"/>
                </a:moveTo>
                <a:lnTo>
                  <a:pt x="100490" y="4632"/>
                </a:lnTo>
              </a:path>
              <a:path w="375920" h="41275">
                <a:moveTo>
                  <a:pt x="100490" y="4632"/>
                </a:moveTo>
                <a:lnTo>
                  <a:pt x="102941" y="4632"/>
                </a:lnTo>
              </a:path>
              <a:path w="375920" h="41275">
                <a:moveTo>
                  <a:pt x="102941" y="4632"/>
                </a:moveTo>
                <a:lnTo>
                  <a:pt x="105392" y="4632"/>
                </a:lnTo>
              </a:path>
              <a:path w="375920" h="41275">
                <a:moveTo>
                  <a:pt x="105392" y="4632"/>
                </a:moveTo>
                <a:lnTo>
                  <a:pt x="107843" y="4632"/>
                </a:lnTo>
              </a:path>
              <a:path w="375920" h="41275">
                <a:moveTo>
                  <a:pt x="107843" y="4632"/>
                </a:moveTo>
                <a:lnTo>
                  <a:pt x="110294" y="4632"/>
                </a:lnTo>
              </a:path>
              <a:path w="375920" h="41275">
                <a:moveTo>
                  <a:pt x="110294" y="4632"/>
                </a:moveTo>
                <a:lnTo>
                  <a:pt x="112745" y="4632"/>
                </a:lnTo>
              </a:path>
              <a:path w="375920" h="41275">
                <a:moveTo>
                  <a:pt x="112745" y="4632"/>
                </a:moveTo>
                <a:lnTo>
                  <a:pt x="115196" y="4632"/>
                </a:lnTo>
              </a:path>
              <a:path w="375920" h="41275">
                <a:moveTo>
                  <a:pt x="115196" y="4632"/>
                </a:moveTo>
                <a:lnTo>
                  <a:pt x="117647" y="4632"/>
                </a:lnTo>
              </a:path>
              <a:path w="375920" h="41275">
                <a:moveTo>
                  <a:pt x="117647" y="4632"/>
                </a:moveTo>
                <a:lnTo>
                  <a:pt x="120098" y="4632"/>
                </a:lnTo>
              </a:path>
              <a:path w="375920" h="41275">
                <a:moveTo>
                  <a:pt x="120098" y="4632"/>
                </a:moveTo>
                <a:lnTo>
                  <a:pt x="122549" y="4632"/>
                </a:lnTo>
              </a:path>
              <a:path w="375920" h="41275">
                <a:moveTo>
                  <a:pt x="122549" y="4632"/>
                </a:moveTo>
                <a:lnTo>
                  <a:pt x="125000" y="4632"/>
                </a:lnTo>
              </a:path>
              <a:path w="375920" h="41275">
                <a:moveTo>
                  <a:pt x="125000" y="4632"/>
                </a:moveTo>
                <a:lnTo>
                  <a:pt x="127451" y="4632"/>
                </a:lnTo>
              </a:path>
              <a:path w="375920" h="41275">
                <a:moveTo>
                  <a:pt x="127451" y="4632"/>
                </a:moveTo>
                <a:lnTo>
                  <a:pt x="129902" y="4632"/>
                </a:lnTo>
              </a:path>
              <a:path w="375920" h="41275">
                <a:moveTo>
                  <a:pt x="129902" y="4632"/>
                </a:moveTo>
                <a:lnTo>
                  <a:pt x="132353" y="4632"/>
                </a:lnTo>
              </a:path>
              <a:path w="375920" h="41275">
                <a:moveTo>
                  <a:pt x="132353" y="4632"/>
                </a:moveTo>
                <a:lnTo>
                  <a:pt x="134804" y="4632"/>
                </a:lnTo>
              </a:path>
              <a:path w="375920" h="41275">
                <a:moveTo>
                  <a:pt x="134804" y="4632"/>
                </a:moveTo>
                <a:lnTo>
                  <a:pt x="137255" y="4632"/>
                </a:lnTo>
              </a:path>
              <a:path w="375920" h="41275">
                <a:moveTo>
                  <a:pt x="137255" y="4632"/>
                </a:moveTo>
                <a:lnTo>
                  <a:pt x="139706" y="4632"/>
                </a:lnTo>
              </a:path>
              <a:path w="375920" h="41275">
                <a:moveTo>
                  <a:pt x="139706" y="4632"/>
                </a:moveTo>
                <a:lnTo>
                  <a:pt x="142157" y="4632"/>
                </a:lnTo>
              </a:path>
              <a:path w="375920" h="41275">
                <a:moveTo>
                  <a:pt x="142157" y="4632"/>
                </a:moveTo>
                <a:lnTo>
                  <a:pt x="144608" y="4632"/>
                </a:lnTo>
              </a:path>
              <a:path w="375920" h="41275">
                <a:moveTo>
                  <a:pt x="144608" y="4632"/>
                </a:moveTo>
                <a:lnTo>
                  <a:pt x="147059" y="4632"/>
                </a:lnTo>
              </a:path>
              <a:path w="375920" h="41275">
                <a:moveTo>
                  <a:pt x="147059" y="4632"/>
                </a:moveTo>
                <a:lnTo>
                  <a:pt x="149510" y="4632"/>
                </a:lnTo>
              </a:path>
              <a:path w="375920" h="41275">
                <a:moveTo>
                  <a:pt x="149510" y="4632"/>
                </a:moveTo>
                <a:lnTo>
                  <a:pt x="151961" y="4632"/>
                </a:lnTo>
              </a:path>
              <a:path w="375920" h="41275">
                <a:moveTo>
                  <a:pt x="151961" y="4632"/>
                </a:moveTo>
                <a:lnTo>
                  <a:pt x="154412" y="4632"/>
                </a:lnTo>
              </a:path>
              <a:path w="375920" h="41275">
                <a:moveTo>
                  <a:pt x="154412" y="4632"/>
                </a:moveTo>
                <a:lnTo>
                  <a:pt x="156863" y="4632"/>
                </a:lnTo>
              </a:path>
              <a:path w="375920" h="41275">
                <a:moveTo>
                  <a:pt x="156863" y="4632"/>
                </a:moveTo>
                <a:lnTo>
                  <a:pt x="159314" y="4632"/>
                </a:lnTo>
              </a:path>
              <a:path w="375920" h="41275">
                <a:moveTo>
                  <a:pt x="159314" y="4632"/>
                </a:moveTo>
                <a:lnTo>
                  <a:pt x="161765" y="4632"/>
                </a:lnTo>
              </a:path>
              <a:path w="375920" h="41275">
                <a:moveTo>
                  <a:pt x="161765" y="4632"/>
                </a:moveTo>
                <a:lnTo>
                  <a:pt x="164216" y="4632"/>
                </a:lnTo>
              </a:path>
              <a:path w="375920" h="41275">
                <a:moveTo>
                  <a:pt x="164216" y="4632"/>
                </a:moveTo>
                <a:lnTo>
                  <a:pt x="166667" y="4632"/>
                </a:lnTo>
              </a:path>
              <a:path w="375920" h="41275">
                <a:moveTo>
                  <a:pt x="166667" y="4632"/>
                </a:moveTo>
                <a:lnTo>
                  <a:pt x="169118" y="4632"/>
                </a:lnTo>
              </a:path>
              <a:path w="375920" h="41275">
                <a:moveTo>
                  <a:pt x="169118" y="4632"/>
                </a:moveTo>
                <a:lnTo>
                  <a:pt x="171569" y="4632"/>
                </a:lnTo>
              </a:path>
              <a:path w="375920" h="41275">
                <a:moveTo>
                  <a:pt x="171569" y="4632"/>
                </a:moveTo>
                <a:lnTo>
                  <a:pt x="174020" y="4632"/>
                </a:lnTo>
              </a:path>
              <a:path w="375920" h="41275">
                <a:moveTo>
                  <a:pt x="174020" y="4632"/>
                </a:moveTo>
                <a:lnTo>
                  <a:pt x="176471" y="4632"/>
                </a:lnTo>
              </a:path>
              <a:path w="375920" h="41275">
                <a:moveTo>
                  <a:pt x="176471" y="4632"/>
                </a:moveTo>
                <a:lnTo>
                  <a:pt x="178922" y="4632"/>
                </a:lnTo>
              </a:path>
              <a:path w="375920" h="41275">
                <a:moveTo>
                  <a:pt x="178922" y="4632"/>
                </a:moveTo>
                <a:lnTo>
                  <a:pt x="181373" y="4632"/>
                </a:lnTo>
              </a:path>
              <a:path w="375920" h="41275">
                <a:moveTo>
                  <a:pt x="181373" y="4632"/>
                </a:moveTo>
                <a:lnTo>
                  <a:pt x="183824" y="4632"/>
                </a:lnTo>
              </a:path>
              <a:path w="375920" h="41275">
                <a:moveTo>
                  <a:pt x="183824" y="4632"/>
                </a:moveTo>
                <a:lnTo>
                  <a:pt x="186275" y="4632"/>
                </a:lnTo>
              </a:path>
              <a:path w="375920" h="41275">
                <a:moveTo>
                  <a:pt x="186275" y="4632"/>
                </a:moveTo>
                <a:lnTo>
                  <a:pt x="188726" y="4632"/>
                </a:lnTo>
              </a:path>
              <a:path w="375920" h="41275">
                <a:moveTo>
                  <a:pt x="188726" y="4632"/>
                </a:moveTo>
                <a:lnTo>
                  <a:pt x="191177" y="4632"/>
                </a:lnTo>
              </a:path>
              <a:path w="375920" h="41275">
                <a:moveTo>
                  <a:pt x="191177" y="4632"/>
                </a:moveTo>
                <a:lnTo>
                  <a:pt x="193628" y="4632"/>
                </a:lnTo>
              </a:path>
              <a:path w="375920" h="41275">
                <a:moveTo>
                  <a:pt x="193628" y="4632"/>
                </a:moveTo>
                <a:lnTo>
                  <a:pt x="196078" y="4632"/>
                </a:lnTo>
              </a:path>
              <a:path w="375920" h="41275">
                <a:moveTo>
                  <a:pt x="196078" y="4632"/>
                </a:moveTo>
                <a:lnTo>
                  <a:pt x="198529" y="4632"/>
                </a:lnTo>
              </a:path>
              <a:path w="375920" h="41275">
                <a:moveTo>
                  <a:pt x="198529" y="4632"/>
                </a:moveTo>
                <a:lnTo>
                  <a:pt x="200980" y="4632"/>
                </a:lnTo>
              </a:path>
              <a:path w="375920" h="41275">
                <a:moveTo>
                  <a:pt x="200980" y="4632"/>
                </a:moveTo>
                <a:lnTo>
                  <a:pt x="203431" y="4632"/>
                </a:lnTo>
              </a:path>
              <a:path w="375920" h="41275">
                <a:moveTo>
                  <a:pt x="203431" y="4632"/>
                </a:moveTo>
                <a:lnTo>
                  <a:pt x="205882" y="4632"/>
                </a:lnTo>
              </a:path>
              <a:path w="375920" h="41275">
                <a:moveTo>
                  <a:pt x="205882" y="4632"/>
                </a:moveTo>
                <a:lnTo>
                  <a:pt x="208333" y="4632"/>
                </a:lnTo>
              </a:path>
              <a:path w="375920" h="41275">
                <a:moveTo>
                  <a:pt x="208333" y="4632"/>
                </a:moveTo>
                <a:lnTo>
                  <a:pt x="210784" y="4632"/>
                </a:lnTo>
              </a:path>
              <a:path w="375920" h="41275">
                <a:moveTo>
                  <a:pt x="210784" y="4632"/>
                </a:moveTo>
                <a:lnTo>
                  <a:pt x="213235" y="4632"/>
                </a:lnTo>
              </a:path>
              <a:path w="375920" h="41275">
                <a:moveTo>
                  <a:pt x="213235" y="4632"/>
                </a:moveTo>
                <a:lnTo>
                  <a:pt x="215686" y="4632"/>
                </a:lnTo>
              </a:path>
              <a:path w="375920" h="41275">
                <a:moveTo>
                  <a:pt x="215686" y="4632"/>
                </a:moveTo>
                <a:lnTo>
                  <a:pt x="218137" y="4632"/>
                </a:lnTo>
              </a:path>
              <a:path w="375920" h="41275">
                <a:moveTo>
                  <a:pt x="218137" y="4632"/>
                </a:moveTo>
                <a:lnTo>
                  <a:pt x="220588" y="4632"/>
                </a:lnTo>
              </a:path>
              <a:path w="375920" h="41275">
                <a:moveTo>
                  <a:pt x="220588" y="4632"/>
                </a:moveTo>
                <a:lnTo>
                  <a:pt x="223039" y="4632"/>
                </a:lnTo>
              </a:path>
              <a:path w="375920" h="41275">
                <a:moveTo>
                  <a:pt x="223039" y="4632"/>
                </a:moveTo>
                <a:lnTo>
                  <a:pt x="225490" y="4632"/>
                </a:lnTo>
              </a:path>
              <a:path w="375920" h="41275">
                <a:moveTo>
                  <a:pt x="225490" y="4632"/>
                </a:moveTo>
                <a:lnTo>
                  <a:pt x="227941" y="4632"/>
                </a:lnTo>
              </a:path>
              <a:path w="375920" h="41275">
                <a:moveTo>
                  <a:pt x="227941" y="4632"/>
                </a:moveTo>
                <a:lnTo>
                  <a:pt x="230392" y="4632"/>
                </a:lnTo>
              </a:path>
              <a:path w="375920" h="41275">
                <a:moveTo>
                  <a:pt x="230392" y="4632"/>
                </a:moveTo>
                <a:lnTo>
                  <a:pt x="232843" y="4632"/>
                </a:lnTo>
              </a:path>
              <a:path w="375920" h="41275">
                <a:moveTo>
                  <a:pt x="232843" y="4632"/>
                </a:moveTo>
                <a:lnTo>
                  <a:pt x="235294" y="4632"/>
                </a:lnTo>
              </a:path>
              <a:path w="375920" h="41275">
                <a:moveTo>
                  <a:pt x="235294" y="4632"/>
                </a:moveTo>
                <a:lnTo>
                  <a:pt x="237745" y="4632"/>
                </a:lnTo>
              </a:path>
              <a:path w="375920" h="41275">
                <a:moveTo>
                  <a:pt x="237745" y="4632"/>
                </a:moveTo>
                <a:lnTo>
                  <a:pt x="240196" y="4632"/>
                </a:lnTo>
              </a:path>
              <a:path w="375920" h="41275">
                <a:moveTo>
                  <a:pt x="240196" y="4632"/>
                </a:moveTo>
                <a:lnTo>
                  <a:pt x="242647" y="4632"/>
                </a:lnTo>
              </a:path>
              <a:path w="375920" h="41275">
                <a:moveTo>
                  <a:pt x="242647" y="4632"/>
                </a:moveTo>
                <a:lnTo>
                  <a:pt x="245098" y="4632"/>
                </a:lnTo>
              </a:path>
              <a:path w="375920" h="41275">
                <a:moveTo>
                  <a:pt x="245098" y="4632"/>
                </a:moveTo>
                <a:lnTo>
                  <a:pt x="247549" y="4632"/>
                </a:lnTo>
              </a:path>
              <a:path w="375920" h="41275">
                <a:moveTo>
                  <a:pt x="247549" y="4632"/>
                </a:moveTo>
                <a:lnTo>
                  <a:pt x="250000" y="4632"/>
                </a:lnTo>
              </a:path>
              <a:path w="375920" h="41275">
                <a:moveTo>
                  <a:pt x="250000" y="4632"/>
                </a:moveTo>
                <a:lnTo>
                  <a:pt x="252451" y="4632"/>
                </a:lnTo>
              </a:path>
              <a:path w="375920" h="41275">
                <a:moveTo>
                  <a:pt x="252451" y="4632"/>
                </a:moveTo>
                <a:lnTo>
                  <a:pt x="254902" y="4632"/>
                </a:lnTo>
              </a:path>
              <a:path w="375920" h="41275">
                <a:moveTo>
                  <a:pt x="254902" y="4632"/>
                </a:moveTo>
                <a:lnTo>
                  <a:pt x="257353" y="4632"/>
                </a:lnTo>
              </a:path>
              <a:path w="375920" h="41275">
                <a:moveTo>
                  <a:pt x="257353" y="4632"/>
                </a:moveTo>
                <a:lnTo>
                  <a:pt x="259804" y="4632"/>
                </a:lnTo>
              </a:path>
              <a:path w="375920" h="41275">
                <a:moveTo>
                  <a:pt x="259804" y="4632"/>
                </a:moveTo>
                <a:lnTo>
                  <a:pt x="262255" y="4632"/>
                </a:lnTo>
              </a:path>
              <a:path w="375920" h="41275">
                <a:moveTo>
                  <a:pt x="262255" y="4632"/>
                </a:moveTo>
                <a:lnTo>
                  <a:pt x="264706" y="4632"/>
                </a:lnTo>
              </a:path>
              <a:path w="375920" h="41275">
                <a:moveTo>
                  <a:pt x="264706" y="4632"/>
                </a:moveTo>
                <a:lnTo>
                  <a:pt x="267157" y="4632"/>
                </a:lnTo>
              </a:path>
              <a:path w="375920" h="41275">
                <a:moveTo>
                  <a:pt x="267157" y="4632"/>
                </a:moveTo>
                <a:lnTo>
                  <a:pt x="269608" y="4632"/>
                </a:lnTo>
              </a:path>
              <a:path w="375920" h="41275">
                <a:moveTo>
                  <a:pt x="269608" y="4632"/>
                </a:moveTo>
                <a:lnTo>
                  <a:pt x="272059" y="4632"/>
                </a:lnTo>
              </a:path>
              <a:path w="375920" h="41275">
                <a:moveTo>
                  <a:pt x="272059" y="4632"/>
                </a:moveTo>
                <a:lnTo>
                  <a:pt x="274510" y="4632"/>
                </a:lnTo>
              </a:path>
              <a:path w="375920" h="41275">
                <a:moveTo>
                  <a:pt x="274510" y="4632"/>
                </a:moveTo>
                <a:lnTo>
                  <a:pt x="276961" y="4632"/>
                </a:lnTo>
              </a:path>
              <a:path w="375920" h="41275">
                <a:moveTo>
                  <a:pt x="276961" y="4632"/>
                </a:moveTo>
                <a:lnTo>
                  <a:pt x="279412" y="4632"/>
                </a:lnTo>
              </a:path>
              <a:path w="375920" h="41275">
                <a:moveTo>
                  <a:pt x="279412" y="4632"/>
                </a:moveTo>
                <a:lnTo>
                  <a:pt x="281863" y="4632"/>
                </a:lnTo>
              </a:path>
              <a:path w="375920" h="41275">
                <a:moveTo>
                  <a:pt x="281863" y="4632"/>
                </a:moveTo>
                <a:lnTo>
                  <a:pt x="284314" y="4632"/>
                </a:lnTo>
              </a:path>
              <a:path w="375920" h="41275">
                <a:moveTo>
                  <a:pt x="284314" y="4632"/>
                </a:moveTo>
                <a:lnTo>
                  <a:pt x="286765" y="4632"/>
                </a:lnTo>
              </a:path>
              <a:path w="375920" h="41275">
                <a:moveTo>
                  <a:pt x="286765" y="4632"/>
                </a:moveTo>
                <a:lnTo>
                  <a:pt x="289216" y="4632"/>
                </a:lnTo>
              </a:path>
              <a:path w="375920" h="41275">
                <a:moveTo>
                  <a:pt x="289216" y="4632"/>
                </a:moveTo>
                <a:lnTo>
                  <a:pt x="291667" y="4632"/>
                </a:lnTo>
              </a:path>
              <a:path w="375920" h="41275">
                <a:moveTo>
                  <a:pt x="291667" y="4632"/>
                </a:moveTo>
                <a:lnTo>
                  <a:pt x="294118" y="4632"/>
                </a:lnTo>
              </a:path>
              <a:path w="375920" h="41275">
                <a:moveTo>
                  <a:pt x="294118" y="4632"/>
                </a:moveTo>
                <a:lnTo>
                  <a:pt x="296569" y="4632"/>
                </a:lnTo>
              </a:path>
              <a:path w="375920" h="41275">
                <a:moveTo>
                  <a:pt x="296569" y="4632"/>
                </a:moveTo>
                <a:lnTo>
                  <a:pt x="299020" y="4632"/>
                </a:lnTo>
              </a:path>
              <a:path w="375920" h="41275">
                <a:moveTo>
                  <a:pt x="299020" y="4632"/>
                </a:moveTo>
                <a:lnTo>
                  <a:pt x="301471" y="4632"/>
                </a:lnTo>
              </a:path>
              <a:path w="375920" h="41275">
                <a:moveTo>
                  <a:pt x="301471" y="4632"/>
                </a:moveTo>
                <a:lnTo>
                  <a:pt x="303922" y="4632"/>
                </a:lnTo>
              </a:path>
              <a:path w="375920" h="41275">
                <a:moveTo>
                  <a:pt x="303922" y="4632"/>
                </a:moveTo>
                <a:lnTo>
                  <a:pt x="306373" y="4632"/>
                </a:lnTo>
              </a:path>
              <a:path w="375920" h="41275">
                <a:moveTo>
                  <a:pt x="306373" y="4632"/>
                </a:moveTo>
                <a:lnTo>
                  <a:pt x="308824" y="4632"/>
                </a:lnTo>
              </a:path>
              <a:path w="375920" h="41275">
                <a:moveTo>
                  <a:pt x="308824" y="4632"/>
                </a:moveTo>
                <a:lnTo>
                  <a:pt x="311275" y="4632"/>
                </a:lnTo>
              </a:path>
              <a:path w="375920" h="41275">
                <a:moveTo>
                  <a:pt x="311275" y="4632"/>
                </a:moveTo>
                <a:lnTo>
                  <a:pt x="313726" y="4632"/>
                </a:lnTo>
              </a:path>
              <a:path w="375920" h="41275">
                <a:moveTo>
                  <a:pt x="313726" y="4632"/>
                </a:moveTo>
                <a:lnTo>
                  <a:pt x="316177" y="4632"/>
                </a:lnTo>
              </a:path>
              <a:path w="375920" h="41275">
                <a:moveTo>
                  <a:pt x="316177" y="4632"/>
                </a:moveTo>
                <a:lnTo>
                  <a:pt x="318628" y="4632"/>
                </a:lnTo>
              </a:path>
              <a:path w="375920" h="41275">
                <a:moveTo>
                  <a:pt x="318628" y="4632"/>
                </a:moveTo>
                <a:lnTo>
                  <a:pt x="321079" y="4632"/>
                </a:lnTo>
              </a:path>
              <a:path w="375920" h="41275">
                <a:moveTo>
                  <a:pt x="321079" y="4632"/>
                </a:moveTo>
                <a:lnTo>
                  <a:pt x="323530" y="4632"/>
                </a:lnTo>
              </a:path>
              <a:path w="375920" h="41275">
                <a:moveTo>
                  <a:pt x="323530" y="4632"/>
                </a:moveTo>
                <a:lnTo>
                  <a:pt x="325981" y="4632"/>
                </a:lnTo>
              </a:path>
              <a:path w="375920" h="41275">
                <a:moveTo>
                  <a:pt x="325981" y="4632"/>
                </a:moveTo>
                <a:lnTo>
                  <a:pt x="328432" y="4632"/>
                </a:lnTo>
              </a:path>
              <a:path w="375920" h="41275">
                <a:moveTo>
                  <a:pt x="328432" y="4632"/>
                </a:moveTo>
                <a:lnTo>
                  <a:pt x="330883" y="4632"/>
                </a:lnTo>
              </a:path>
              <a:path w="375920" h="41275">
                <a:moveTo>
                  <a:pt x="330883" y="4632"/>
                </a:moveTo>
                <a:lnTo>
                  <a:pt x="333334" y="4632"/>
                </a:lnTo>
              </a:path>
              <a:path w="375920" h="41275">
                <a:moveTo>
                  <a:pt x="333334" y="4632"/>
                </a:moveTo>
                <a:lnTo>
                  <a:pt x="335785" y="4632"/>
                </a:lnTo>
              </a:path>
              <a:path w="375920" h="41275">
                <a:moveTo>
                  <a:pt x="335785" y="4632"/>
                </a:moveTo>
                <a:lnTo>
                  <a:pt x="338236" y="4632"/>
                </a:lnTo>
              </a:path>
              <a:path w="375920" h="41275">
                <a:moveTo>
                  <a:pt x="338236" y="4632"/>
                </a:moveTo>
                <a:lnTo>
                  <a:pt x="340687" y="4632"/>
                </a:lnTo>
              </a:path>
              <a:path w="375920" h="41275">
                <a:moveTo>
                  <a:pt x="340687" y="4632"/>
                </a:moveTo>
                <a:lnTo>
                  <a:pt x="343138" y="4632"/>
                </a:lnTo>
              </a:path>
              <a:path w="375920" h="41275">
                <a:moveTo>
                  <a:pt x="343138" y="4632"/>
                </a:moveTo>
                <a:lnTo>
                  <a:pt x="345589" y="4632"/>
                </a:lnTo>
              </a:path>
              <a:path w="375920" h="41275">
                <a:moveTo>
                  <a:pt x="345589" y="4632"/>
                </a:moveTo>
                <a:lnTo>
                  <a:pt x="348040" y="4632"/>
                </a:lnTo>
              </a:path>
              <a:path w="375920" h="41275">
                <a:moveTo>
                  <a:pt x="348040" y="4632"/>
                </a:moveTo>
                <a:lnTo>
                  <a:pt x="350491" y="4632"/>
                </a:lnTo>
              </a:path>
              <a:path w="375920" h="41275">
                <a:moveTo>
                  <a:pt x="350491" y="4632"/>
                </a:moveTo>
                <a:lnTo>
                  <a:pt x="352942" y="4632"/>
                </a:lnTo>
              </a:path>
              <a:path w="375920" h="41275">
                <a:moveTo>
                  <a:pt x="352942" y="4632"/>
                </a:moveTo>
                <a:lnTo>
                  <a:pt x="355393" y="4632"/>
                </a:lnTo>
              </a:path>
              <a:path w="375920" h="41275">
                <a:moveTo>
                  <a:pt x="355393" y="4632"/>
                </a:moveTo>
                <a:lnTo>
                  <a:pt x="357844" y="4632"/>
                </a:lnTo>
              </a:path>
              <a:path w="375920" h="41275">
                <a:moveTo>
                  <a:pt x="357844" y="4632"/>
                </a:moveTo>
                <a:lnTo>
                  <a:pt x="360295" y="4632"/>
                </a:lnTo>
              </a:path>
              <a:path w="375920" h="41275">
                <a:moveTo>
                  <a:pt x="360295" y="4632"/>
                </a:moveTo>
                <a:lnTo>
                  <a:pt x="362746" y="4632"/>
                </a:lnTo>
              </a:path>
              <a:path w="375920" h="41275">
                <a:moveTo>
                  <a:pt x="362746" y="4632"/>
                </a:moveTo>
                <a:lnTo>
                  <a:pt x="365197" y="4632"/>
                </a:lnTo>
              </a:path>
              <a:path w="375920" h="41275">
                <a:moveTo>
                  <a:pt x="365197" y="4632"/>
                </a:moveTo>
                <a:lnTo>
                  <a:pt x="367648" y="4632"/>
                </a:lnTo>
              </a:path>
              <a:path w="375920" h="41275">
                <a:moveTo>
                  <a:pt x="367648" y="4632"/>
                </a:moveTo>
                <a:lnTo>
                  <a:pt x="370099" y="4632"/>
                </a:lnTo>
              </a:path>
              <a:path w="375920" h="41275">
                <a:moveTo>
                  <a:pt x="370099" y="4632"/>
                </a:moveTo>
                <a:lnTo>
                  <a:pt x="372550" y="4632"/>
                </a:lnTo>
              </a:path>
              <a:path w="375920" h="41275">
                <a:moveTo>
                  <a:pt x="372550" y="4632"/>
                </a:moveTo>
                <a:lnTo>
                  <a:pt x="375001" y="4632"/>
                </a:lnTo>
              </a:path>
              <a:path w="375920" h="41275">
                <a:moveTo>
                  <a:pt x="375001" y="4632"/>
                </a:moveTo>
                <a:lnTo>
                  <a:pt x="375818" y="4632"/>
                </a:lnTo>
              </a:path>
              <a:path w="375920" h="41275">
                <a:moveTo>
                  <a:pt x="0" y="0"/>
                </a:moveTo>
                <a:lnTo>
                  <a:pt x="0" y="9264"/>
                </a:lnTo>
              </a:path>
              <a:path w="375920" h="41275">
                <a:moveTo>
                  <a:pt x="0" y="9264"/>
                </a:moveTo>
                <a:lnTo>
                  <a:pt x="0" y="0"/>
                </a:lnTo>
              </a:path>
              <a:path w="375920" h="41275">
                <a:moveTo>
                  <a:pt x="375818" y="0"/>
                </a:moveTo>
                <a:lnTo>
                  <a:pt x="375818" y="9264"/>
                </a:lnTo>
              </a:path>
              <a:path w="375920" h="41275">
                <a:moveTo>
                  <a:pt x="375818" y="9264"/>
                </a:moveTo>
                <a:lnTo>
                  <a:pt x="375818" y="0"/>
                </a:lnTo>
              </a:path>
              <a:path w="375920" h="41275">
                <a:moveTo>
                  <a:pt x="183007" y="36105"/>
                </a:moveTo>
                <a:lnTo>
                  <a:pt x="185458" y="36105"/>
                </a:lnTo>
              </a:path>
              <a:path w="375920" h="41275">
                <a:moveTo>
                  <a:pt x="185458" y="36105"/>
                </a:moveTo>
                <a:lnTo>
                  <a:pt x="187909" y="36105"/>
                </a:lnTo>
              </a:path>
              <a:path w="375920" h="41275">
                <a:moveTo>
                  <a:pt x="187909" y="36105"/>
                </a:moveTo>
                <a:lnTo>
                  <a:pt x="190360" y="36105"/>
                </a:lnTo>
              </a:path>
              <a:path w="375920" h="41275">
                <a:moveTo>
                  <a:pt x="190360" y="36105"/>
                </a:moveTo>
                <a:lnTo>
                  <a:pt x="192811" y="36105"/>
                </a:lnTo>
              </a:path>
              <a:path w="375920" h="41275">
                <a:moveTo>
                  <a:pt x="192811" y="36105"/>
                </a:moveTo>
                <a:lnTo>
                  <a:pt x="195262" y="36105"/>
                </a:lnTo>
              </a:path>
              <a:path w="375920" h="41275">
                <a:moveTo>
                  <a:pt x="195262" y="36105"/>
                </a:moveTo>
                <a:lnTo>
                  <a:pt x="197712" y="36105"/>
                </a:lnTo>
              </a:path>
              <a:path w="375920" h="41275">
                <a:moveTo>
                  <a:pt x="197712" y="36105"/>
                </a:moveTo>
                <a:lnTo>
                  <a:pt x="200163" y="36105"/>
                </a:lnTo>
              </a:path>
              <a:path w="375920" h="41275">
                <a:moveTo>
                  <a:pt x="200163" y="36105"/>
                </a:moveTo>
                <a:lnTo>
                  <a:pt x="202614" y="36105"/>
                </a:lnTo>
              </a:path>
              <a:path w="375920" h="41275">
                <a:moveTo>
                  <a:pt x="202614" y="36105"/>
                </a:moveTo>
                <a:lnTo>
                  <a:pt x="205065" y="36105"/>
                </a:lnTo>
              </a:path>
              <a:path w="375920" h="41275">
                <a:moveTo>
                  <a:pt x="205065" y="36105"/>
                </a:moveTo>
                <a:lnTo>
                  <a:pt x="207516" y="36105"/>
                </a:lnTo>
              </a:path>
              <a:path w="375920" h="41275">
                <a:moveTo>
                  <a:pt x="207516" y="36105"/>
                </a:moveTo>
                <a:lnTo>
                  <a:pt x="209967" y="36105"/>
                </a:lnTo>
              </a:path>
              <a:path w="375920" h="41275">
                <a:moveTo>
                  <a:pt x="209967" y="36105"/>
                </a:moveTo>
                <a:lnTo>
                  <a:pt x="212418" y="36105"/>
                </a:lnTo>
              </a:path>
              <a:path w="375920" h="41275">
                <a:moveTo>
                  <a:pt x="212418" y="36105"/>
                </a:moveTo>
                <a:lnTo>
                  <a:pt x="214869" y="36105"/>
                </a:lnTo>
              </a:path>
              <a:path w="375920" h="41275">
                <a:moveTo>
                  <a:pt x="214869" y="36105"/>
                </a:moveTo>
                <a:lnTo>
                  <a:pt x="217320" y="36105"/>
                </a:lnTo>
              </a:path>
              <a:path w="375920" h="41275">
                <a:moveTo>
                  <a:pt x="217320" y="36105"/>
                </a:moveTo>
                <a:lnTo>
                  <a:pt x="219771" y="36105"/>
                </a:lnTo>
              </a:path>
              <a:path w="375920" h="41275">
                <a:moveTo>
                  <a:pt x="219771" y="36105"/>
                </a:moveTo>
                <a:lnTo>
                  <a:pt x="222222" y="36105"/>
                </a:lnTo>
              </a:path>
              <a:path w="375920" h="41275">
                <a:moveTo>
                  <a:pt x="222222" y="36105"/>
                </a:moveTo>
                <a:lnTo>
                  <a:pt x="224673" y="36105"/>
                </a:lnTo>
              </a:path>
              <a:path w="375920" h="41275">
                <a:moveTo>
                  <a:pt x="224673" y="36105"/>
                </a:moveTo>
                <a:lnTo>
                  <a:pt x="227124" y="36105"/>
                </a:lnTo>
              </a:path>
              <a:path w="375920" h="41275">
                <a:moveTo>
                  <a:pt x="227124" y="36105"/>
                </a:moveTo>
                <a:lnTo>
                  <a:pt x="229575" y="36105"/>
                </a:lnTo>
              </a:path>
              <a:path w="375920" h="41275">
                <a:moveTo>
                  <a:pt x="229575" y="36105"/>
                </a:moveTo>
                <a:lnTo>
                  <a:pt x="232026" y="36105"/>
                </a:lnTo>
              </a:path>
              <a:path w="375920" h="41275">
                <a:moveTo>
                  <a:pt x="232026" y="36105"/>
                </a:moveTo>
                <a:lnTo>
                  <a:pt x="234477" y="36105"/>
                </a:lnTo>
              </a:path>
              <a:path w="375920" h="41275">
                <a:moveTo>
                  <a:pt x="234477" y="36105"/>
                </a:moveTo>
                <a:lnTo>
                  <a:pt x="236928" y="36105"/>
                </a:lnTo>
              </a:path>
              <a:path w="375920" h="41275">
                <a:moveTo>
                  <a:pt x="236928" y="36105"/>
                </a:moveTo>
                <a:lnTo>
                  <a:pt x="239379" y="36105"/>
                </a:lnTo>
              </a:path>
              <a:path w="375920" h="41275">
                <a:moveTo>
                  <a:pt x="239379" y="36105"/>
                </a:moveTo>
                <a:lnTo>
                  <a:pt x="241830" y="36105"/>
                </a:lnTo>
              </a:path>
              <a:path w="375920" h="41275">
                <a:moveTo>
                  <a:pt x="241830" y="36105"/>
                </a:moveTo>
                <a:lnTo>
                  <a:pt x="244281" y="36105"/>
                </a:lnTo>
              </a:path>
              <a:path w="375920" h="41275">
                <a:moveTo>
                  <a:pt x="244281" y="36105"/>
                </a:moveTo>
                <a:lnTo>
                  <a:pt x="246732" y="36105"/>
                </a:lnTo>
              </a:path>
              <a:path w="375920" h="41275">
                <a:moveTo>
                  <a:pt x="246732" y="36105"/>
                </a:moveTo>
                <a:lnTo>
                  <a:pt x="249183" y="36105"/>
                </a:lnTo>
              </a:path>
              <a:path w="375920" h="41275">
                <a:moveTo>
                  <a:pt x="249183" y="36105"/>
                </a:moveTo>
                <a:lnTo>
                  <a:pt x="251634" y="36105"/>
                </a:lnTo>
              </a:path>
              <a:path w="375920" h="41275">
                <a:moveTo>
                  <a:pt x="251634" y="36105"/>
                </a:moveTo>
                <a:lnTo>
                  <a:pt x="254085" y="36105"/>
                </a:lnTo>
              </a:path>
              <a:path w="375920" h="41275">
                <a:moveTo>
                  <a:pt x="254085" y="36105"/>
                </a:moveTo>
                <a:lnTo>
                  <a:pt x="256536" y="36105"/>
                </a:lnTo>
              </a:path>
              <a:path w="375920" h="41275">
                <a:moveTo>
                  <a:pt x="256536" y="36105"/>
                </a:moveTo>
                <a:lnTo>
                  <a:pt x="258987" y="36105"/>
                </a:lnTo>
              </a:path>
              <a:path w="375920" h="41275">
                <a:moveTo>
                  <a:pt x="258987" y="36105"/>
                </a:moveTo>
                <a:lnTo>
                  <a:pt x="261438" y="36105"/>
                </a:lnTo>
              </a:path>
              <a:path w="375920" h="41275">
                <a:moveTo>
                  <a:pt x="261438" y="36105"/>
                </a:moveTo>
                <a:lnTo>
                  <a:pt x="263889" y="36105"/>
                </a:lnTo>
              </a:path>
              <a:path w="375920" h="41275">
                <a:moveTo>
                  <a:pt x="263889" y="36105"/>
                </a:moveTo>
                <a:lnTo>
                  <a:pt x="266340" y="36105"/>
                </a:lnTo>
              </a:path>
              <a:path w="375920" h="41275">
                <a:moveTo>
                  <a:pt x="266340" y="36105"/>
                </a:moveTo>
                <a:lnTo>
                  <a:pt x="268791" y="36105"/>
                </a:lnTo>
              </a:path>
              <a:path w="375920" h="41275">
                <a:moveTo>
                  <a:pt x="268791" y="36105"/>
                </a:moveTo>
                <a:lnTo>
                  <a:pt x="271242" y="36105"/>
                </a:lnTo>
              </a:path>
              <a:path w="375920" h="41275">
                <a:moveTo>
                  <a:pt x="271242" y="36105"/>
                </a:moveTo>
                <a:lnTo>
                  <a:pt x="273693" y="36105"/>
                </a:lnTo>
              </a:path>
              <a:path w="375920" h="41275">
                <a:moveTo>
                  <a:pt x="273693" y="36105"/>
                </a:moveTo>
                <a:lnTo>
                  <a:pt x="276144" y="36105"/>
                </a:lnTo>
              </a:path>
              <a:path w="375920" h="41275">
                <a:moveTo>
                  <a:pt x="276144" y="36105"/>
                </a:moveTo>
                <a:lnTo>
                  <a:pt x="278595" y="36105"/>
                </a:lnTo>
              </a:path>
              <a:path w="375920" h="41275">
                <a:moveTo>
                  <a:pt x="278595" y="36105"/>
                </a:moveTo>
                <a:lnTo>
                  <a:pt x="281046" y="36105"/>
                </a:lnTo>
              </a:path>
              <a:path w="375920" h="41275">
                <a:moveTo>
                  <a:pt x="281046" y="36105"/>
                </a:moveTo>
                <a:lnTo>
                  <a:pt x="283497" y="36105"/>
                </a:lnTo>
              </a:path>
              <a:path w="375920" h="41275">
                <a:moveTo>
                  <a:pt x="283497" y="36105"/>
                </a:moveTo>
                <a:lnTo>
                  <a:pt x="285948" y="36105"/>
                </a:lnTo>
              </a:path>
              <a:path w="375920" h="41275">
                <a:moveTo>
                  <a:pt x="285948" y="36105"/>
                </a:moveTo>
                <a:lnTo>
                  <a:pt x="288399" y="36105"/>
                </a:lnTo>
              </a:path>
              <a:path w="375920" h="41275">
                <a:moveTo>
                  <a:pt x="288399" y="36105"/>
                </a:moveTo>
                <a:lnTo>
                  <a:pt x="290850" y="36105"/>
                </a:lnTo>
              </a:path>
              <a:path w="375920" h="41275">
                <a:moveTo>
                  <a:pt x="290850" y="36105"/>
                </a:moveTo>
                <a:lnTo>
                  <a:pt x="293301" y="36105"/>
                </a:lnTo>
              </a:path>
              <a:path w="375920" h="41275">
                <a:moveTo>
                  <a:pt x="293301" y="36105"/>
                </a:moveTo>
                <a:lnTo>
                  <a:pt x="295752" y="36105"/>
                </a:lnTo>
              </a:path>
              <a:path w="375920" h="41275">
                <a:moveTo>
                  <a:pt x="295752" y="36105"/>
                </a:moveTo>
                <a:lnTo>
                  <a:pt x="298203" y="36105"/>
                </a:lnTo>
              </a:path>
              <a:path w="375920" h="41275">
                <a:moveTo>
                  <a:pt x="298203" y="36105"/>
                </a:moveTo>
                <a:lnTo>
                  <a:pt x="300654" y="36105"/>
                </a:lnTo>
              </a:path>
              <a:path w="375920" h="41275">
                <a:moveTo>
                  <a:pt x="300654" y="36105"/>
                </a:moveTo>
                <a:lnTo>
                  <a:pt x="303105" y="36105"/>
                </a:lnTo>
              </a:path>
              <a:path w="375920" h="41275">
                <a:moveTo>
                  <a:pt x="303105" y="36105"/>
                </a:moveTo>
                <a:lnTo>
                  <a:pt x="305556" y="36105"/>
                </a:lnTo>
              </a:path>
              <a:path w="375920" h="41275">
                <a:moveTo>
                  <a:pt x="305556" y="36105"/>
                </a:moveTo>
                <a:lnTo>
                  <a:pt x="308007" y="36105"/>
                </a:lnTo>
              </a:path>
              <a:path w="375920" h="41275">
                <a:moveTo>
                  <a:pt x="308007" y="36105"/>
                </a:moveTo>
                <a:lnTo>
                  <a:pt x="310458" y="36105"/>
                </a:lnTo>
              </a:path>
              <a:path w="375920" h="41275">
                <a:moveTo>
                  <a:pt x="310458" y="36105"/>
                </a:moveTo>
                <a:lnTo>
                  <a:pt x="312909" y="36105"/>
                </a:lnTo>
              </a:path>
              <a:path w="375920" h="41275">
                <a:moveTo>
                  <a:pt x="312909" y="36105"/>
                </a:moveTo>
                <a:lnTo>
                  <a:pt x="315360" y="36105"/>
                </a:lnTo>
              </a:path>
              <a:path w="375920" h="41275">
                <a:moveTo>
                  <a:pt x="315360" y="36105"/>
                </a:moveTo>
                <a:lnTo>
                  <a:pt x="317811" y="36105"/>
                </a:lnTo>
              </a:path>
              <a:path w="375920" h="41275">
                <a:moveTo>
                  <a:pt x="317811" y="36105"/>
                </a:moveTo>
                <a:lnTo>
                  <a:pt x="320262" y="36105"/>
                </a:lnTo>
              </a:path>
              <a:path w="375920" h="41275">
                <a:moveTo>
                  <a:pt x="320262" y="36105"/>
                </a:moveTo>
                <a:lnTo>
                  <a:pt x="322713" y="36105"/>
                </a:lnTo>
              </a:path>
              <a:path w="375920" h="41275">
                <a:moveTo>
                  <a:pt x="322713" y="36105"/>
                </a:moveTo>
                <a:lnTo>
                  <a:pt x="325164" y="36105"/>
                </a:lnTo>
              </a:path>
              <a:path w="375920" h="41275">
                <a:moveTo>
                  <a:pt x="325164" y="36105"/>
                </a:moveTo>
                <a:lnTo>
                  <a:pt x="327615" y="36105"/>
                </a:lnTo>
              </a:path>
              <a:path w="375920" h="41275">
                <a:moveTo>
                  <a:pt x="327615" y="36105"/>
                </a:moveTo>
                <a:lnTo>
                  <a:pt x="330066" y="36105"/>
                </a:lnTo>
              </a:path>
              <a:path w="375920" h="41275">
                <a:moveTo>
                  <a:pt x="330066" y="36105"/>
                </a:moveTo>
                <a:lnTo>
                  <a:pt x="332517" y="36105"/>
                </a:lnTo>
              </a:path>
              <a:path w="375920" h="41275">
                <a:moveTo>
                  <a:pt x="332517" y="36105"/>
                </a:moveTo>
                <a:lnTo>
                  <a:pt x="334968" y="36105"/>
                </a:lnTo>
              </a:path>
              <a:path w="375920" h="41275">
                <a:moveTo>
                  <a:pt x="334968" y="36105"/>
                </a:moveTo>
                <a:lnTo>
                  <a:pt x="337419" y="36105"/>
                </a:lnTo>
              </a:path>
              <a:path w="375920" h="41275">
                <a:moveTo>
                  <a:pt x="337419" y="36105"/>
                </a:moveTo>
                <a:lnTo>
                  <a:pt x="339870" y="36105"/>
                </a:lnTo>
              </a:path>
              <a:path w="375920" h="41275">
                <a:moveTo>
                  <a:pt x="339870" y="36105"/>
                </a:moveTo>
                <a:lnTo>
                  <a:pt x="342321" y="36105"/>
                </a:lnTo>
              </a:path>
              <a:path w="375920" h="41275">
                <a:moveTo>
                  <a:pt x="342321" y="36105"/>
                </a:moveTo>
                <a:lnTo>
                  <a:pt x="344772" y="36105"/>
                </a:lnTo>
              </a:path>
              <a:path w="375920" h="41275">
                <a:moveTo>
                  <a:pt x="344772" y="36105"/>
                </a:moveTo>
                <a:lnTo>
                  <a:pt x="347223" y="36105"/>
                </a:lnTo>
              </a:path>
              <a:path w="375920" h="41275">
                <a:moveTo>
                  <a:pt x="347223" y="36105"/>
                </a:moveTo>
                <a:lnTo>
                  <a:pt x="349674" y="36105"/>
                </a:lnTo>
              </a:path>
              <a:path w="375920" h="41275">
                <a:moveTo>
                  <a:pt x="349674" y="36105"/>
                </a:moveTo>
                <a:lnTo>
                  <a:pt x="352125" y="36105"/>
                </a:lnTo>
              </a:path>
              <a:path w="375920" h="41275">
                <a:moveTo>
                  <a:pt x="352125" y="36105"/>
                </a:moveTo>
                <a:lnTo>
                  <a:pt x="354576" y="36105"/>
                </a:lnTo>
              </a:path>
              <a:path w="375920" h="41275">
                <a:moveTo>
                  <a:pt x="354576" y="36105"/>
                </a:moveTo>
                <a:lnTo>
                  <a:pt x="357027" y="36105"/>
                </a:lnTo>
              </a:path>
              <a:path w="375920" h="41275">
                <a:moveTo>
                  <a:pt x="357027" y="36105"/>
                </a:moveTo>
                <a:lnTo>
                  <a:pt x="359478" y="36105"/>
                </a:lnTo>
              </a:path>
              <a:path w="375920" h="41275">
                <a:moveTo>
                  <a:pt x="359478" y="36105"/>
                </a:moveTo>
                <a:lnTo>
                  <a:pt x="361929" y="36105"/>
                </a:lnTo>
              </a:path>
              <a:path w="375920" h="41275">
                <a:moveTo>
                  <a:pt x="361929" y="36105"/>
                </a:moveTo>
                <a:lnTo>
                  <a:pt x="364380" y="36105"/>
                </a:lnTo>
              </a:path>
              <a:path w="375920" h="41275">
                <a:moveTo>
                  <a:pt x="364380" y="36105"/>
                </a:moveTo>
                <a:lnTo>
                  <a:pt x="366831" y="36105"/>
                </a:lnTo>
              </a:path>
              <a:path w="375920" h="41275">
                <a:moveTo>
                  <a:pt x="366831" y="36105"/>
                </a:moveTo>
                <a:lnTo>
                  <a:pt x="369282" y="36105"/>
                </a:lnTo>
              </a:path>
              <a:path w="375920" h="41275">
                <a:moveTo>
                  <a:pt x="369282" y="36105"/>
                </a:moveTo>
                <a:lnTo>
                  <a:pt x="371733" y="36105"/>
                </a:lnTo>
              </a:path>
              <a:path w="375920" h="41275">
                <a:moveTo>
                  <a:pt x="371733" y="36105"/>
                </a:moveTo>
                <a:lnTo>
                  <a:pt x="374184" y="36105"/>
                </a:lnTo>
              </a:path>
              <a:path w="375920" h="41275">
                <a:moveTo>
                  <a:pt x="374184" y="36105"/>
                </a:moveTo>
                <a:lnTo>
                  <a:pt x="375818" y="36105"/>
                </a:lnTo>
              </a:path>
              <a:path w="375920" h="41275">
                <a:moveTo>
                  <a:pt x="183007" y="31473"/>
                </a:moveTo>
                <a:lnTo>
                  <a:pt x="183007" y="40738"/>
                </a:lnTo>
              </a:path>
              <a:path w="375920" h="41275">
                <a:moveTo>
                  <a:pt x="183007" y="40738"/>
                </a:moveTo>
                <a:lnTo>
                  <a:pt x="183007" y="31473"/>
                </a:lnTo>
              </a:path>
              <a:path w="375920" h="41275">
                <a:moveTo>
                  <a:pt x="375818" y="31473"/>
                </a:moveTo>
                <a:lnTo>
                  <a:pt x="375818" y="40738"/>
                </a:lnTo>
              </a:path>
              <a:path w="375920" h="41275">
                <a:moveTo>
                  <a:pt x="375818" y="40738"/>
                </a:moveTo>
                <a:lnTo>
                  <a:pt x="375818" y="31473"/>
                </a:lnTo>
              </a:path>
            </a:pathLst>
          </a:custGeom>
          <a:ln w="3175">
            <a:solidFill>
              <a:srgbClr val="000000"/>
            </a:solidFill>
          </a:ln>
        </p:spPr>
        <p:txBody>
          <a:bodyPr wrap="square" lIns="0" tIns="0" rIns="0" bIns="0" rtlCol="0"/>
          <a:lstStyle/>
          <a:p>
            <a:endParaRPr/>
          </a:p>
        </p:txBody>
      </p:sp>
      <p:sp>
        <p:nvSpPr>
          <p:cNvPr id="74" name="object 74"/>
          <p:cNvSpPr txBox="1"/>
          <p:nvPr/>
        </p:nvSpPr>
        <p:spPr>
          <a:xfrm>
            <a:off x="4851490" y="7102362"/>
            <a:ext cx="490220" cy="15621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nSpc>
                <a:spcPct val="100000"/>
              </a:lnSpc>
            </a:pPr>
            <a:r>
              <a:rPr sz="100" b="1" dirty="0">
                <a:latin typeface="Arial"/>
                <a:cs typeface="Arial"/>
              </a:rPr>
              <a:t>Herceptin</a:t>
            </a:r>
            <a:r>
              <a:rPr sz="100" b="1" spc="390" dirty="0">
                <a:latin typeface="Arial"/>
                <a:cs typeface="Arial"/>
              </a:rPr>
              <a:t> </a:t>
            </a:r>
            <a:r>
              <a:rPr sz="100" b="1" dirty="0">
                <a:latin typeface="Arial"/>
                <a:cs typeface="Arial"/>
              </a:rPr>
              <a:t>N4.40</a:t>
            </a:r>
            <a:r>
              <a:rPr sz="100" b="1" spc="490" dirty="0">
                <a:latin typeface="Arial"/>
                <a:cs typeface="Arial"/>
              </a:rPr>
              <a:t> </a:t>
            </a:r>
            <a:r>
              <a:rPr sz="100" b="1" dirty="0">
                <a:latin typeface="Arial"/>
                <a:cs typeface="Arial"/>
              </a:rPr>
              <a:t>N4.61</a:t>
            </a:r>
            <a:r>
              <a:rPr sz="100" b="1" spc="490" dirty="0">
                <a:latin typeface="Arial"/>
                <a:cs typeface="Arial"/>
              </a:rPr>
              <a:t> </a:t>
            </a:r>
            <a:r>
              <a:rPr sz="100" b="1" dirty="0">
                <a:latin typeface="Arial"/>
                <a:cs typeface="Arial"/>
              </a:rPr>
              <a:t>N3.82</a:t>
            </a:r>
            <a:r>
              <a:rPr sz="100" b="1" spc="434" dirty="0">
                <a:latin typeface="Arial"/>
                <a:cs typeface="Arial"/>
              </a:rPr>
              <a:t> </a:t>
            </a:r>
            <a:r>
              <a:rPr sz="100" b="1" spc="-10" dirty="0">
                <a:latin typeface="Arial"/>
                <a:cs typeface="Arial"/>
              </a:rPr>
              <a:t>Medium</a:t>
            </a:r>
            <a:endParaRPr sz="100">
              <a:latin typeface="Arial"/>
              <a:cs typeface="Arial"/>
            </a:endParaRPr>
          </a:p>
          <a:p>
            <a:pPr marR="144145" algn="r">
              <a:lnSpc>
                <a:spcPct val="100000"/>
              </a:lnSpc>
              <a:spcBef>
                <a:spcPts val="55"/>
              </a:spcBef>
            </a:pPr>
            <a:r>
              <a:rPr sz="200" b="1" spc="-25" dirty="0">
                <a:latin typeface="Arial"/>
                <a:cs typeface="Arial"/>
              </a:rPr>
              <a:t>A</a:t>
            </a:r>
            <a:r>
              <a:rPr sz="150" b="1" i="1" spc="-25" dirty="0">
                <a:latin typeface="Arial"/>
                <a:cs typeface="Arial"/>
              </a:rPr>
              <a:t>A</a:t>
            </a:r>
            <a:r>
              <a:rPr sz="200" b="1" spc="-25" dirty="0">
                <a:latin typeface="Arial"/>
                <a:cs typeface="Arial"/>
              </a:rPr>
              <a:t>n</a:t>
            </a:r>
            <a:r>
              <a:rPr sz="150" b="1" i="1" spc="-25" dirty="0">
                <a:latin typeface="Arial"/>
                <a:cs typeface="Arial"/>
              </a:rPr>
              <a:t>n</a:t>
            </a:r>
            <a:r>
              <a:rPr sz="200" b="1" spc="-25" dirty="0">
                <a:latin typeface="Arial"/>
                <a:cs typeface="Arial"/>
              </a:rPr>
              <a:t>t</a:t>
            </a:r>
            <a:r>
              <a:rPr sz="150" b="1" i="1" spc="-25" dirty="0">
                <a:latin typeface="Arial"/>
                <a:cs typeface="Arial"/>
              </a:rPr>
              <a:t>ti</a:t>
            </a:r>
            <a:r>
              <a:rPr sz="200" b="1" spc="-25" dirty="0">
                <a:latin typeface="Arial"/>
                <a:cs typeface="Arial"/>
              </a:rPr>
              <a:t>i</a:t>
            </a:r>
            <a:r>
              <a:rPr sz="150" b="1" i="1" spc="-25" dirty="0">
                <a:latin typeface="Arial"/>
                <a:cs typeface="Arial"/>
              </a:rPr>
              <a:t>b</a:t>
            </a:r>
            <a:r>
              <a:rPr sz="200" b="1" spc="-25" dirty="0">
                <a:latin typeface="Arial"/>
                <a:cs typeface="Arial"/>
              </a:rPr>
              <a:t>b</a:t>
            </a:r>
            <a:r>
              <a:rPr sz="150" b="1" i="1" spc="-25" dirty="0">
                <a:latin typeface="Arial"/>
                <a:cs typeface="Arial"/>
              </a:rPr>
              <a:t>o</a:t>
            </a:r>
            <a:r>
              <a:rPr sz="200" b="1" spc="-25" dirty="0">
                <a:latin typeface="Arial"/>
                <a:cs typeface="Arial"/>
              </a:rPr>
              <a:t>o</a:t>
            </a:r>
            <a:r>
              <a:rPr sz="150" b="1" i="1" spc="-25" dirty="0">
                <a:latin typeface="Arial"/>
                <a:cs typeface="Arial"/>
              </a:rPr>
              <a:t>di</a:t>
            </a:r>
            <a:r>
              <a:rPr sz="200" b="1" spc="-25" dirty="0">
                <a:latin typeface="Arial"/>
                <a:cs typeface="Arial"/>
              </a:rPr>
              <a:t>d</a:t>
            </a:r>
            <a:r>
              <a:rPr sz="150" b="1" i="1" spc="-25" dirty="0">
                <a:latin typeface="Arial"/>
                <a:cs typeface="Arial"/>
              </a:rPr>
              <a:t>e</a:t>
            </a:r>
            <a:r>
              <a:rPr sz="200" b="1" spc="-25" dirty="0">
                <a:latin typeface="Arial"/>
                <a:cs typeface="Arial"/>
              </a:rPr>
              <a:t>i</a:t>
            </a:r>
            <a:r>
              <a:rPr sz="150" b="1" i="1" spc="-25" dirty="0">
                <a:latin typeface="Arial"/>
                <a:cs typeface="Arial"/>
              </a:rPr>
              <a:t>s</a:t>
            </a:r>
            <a:r>
              <a:rPr sz="200" b="1" spc="-25" dirty="0">
                <a:latin typeface="Arial"/>
                <a:cs typeface="Arial"/>
              </a:rPr>
              <a:t>e</a:t>
            </a:r>
            <a:r>
              <a:rPr sz="150" b="1" i="1" spc="-25" dirty="0">
                <a:latin typeface="Arial"/>
                <a:cs typeface="Arial"/>
              </a:rPr>
              <a:t>(</a:t>
            </a:r>
            <a:r>
              <a:rPr sz="200" b="1" spc="-25" dirty="0">
                <a:latin typeface="Arial"/>
                <a:cs typeface="Arial"/>
              </a:rPr>
              <a:t>s</a:t>
            </a:r>
            <a:r>
              <a:rPr sz="150" b="1" i="1" spc="-25" dirty="0">
                <a:latin typeface="Arial"/>
                <a:cs typeface="Arial"/>
              </a:rPr>
              <a:t>100µg/ml)</a:t>
            </a:r>
            <a:endParaRPr sz="150">
              <a:latin typeface="Arial"/>
              <a:cs typeface="Arial"/>
            </a:endParaRPr>
          </a:p>
          <a:p>
            <a:pPr marR="93980" algn="r">
              <a:lnSpc>
                <a:spcPct val="100000"/>
              </a:lnSpc>
              <a:spcBef>
                <a:spcPts val="55"/>
              </a:spcBef>
            </a:pPr>
            <a:r>
              <a:rPr sz="200" b="1" spc="-25" dirty="0">
                <a:latin typeface="Arial"/>
                <a:cs typeface="Arial"/>
              </a:rPr>
              <a:t>**</a:t>
            </a:r>
            <a:endParaRPr sz="200">
              <a:latin typeface="Arial"/>
              <a:cs typeface="Arial"/>
            </a:endParaRPr>
          </a:p>
          <a:p>
            <a:pPr marR="27940" algn="r">
              <a:lnSpc>
                <a:spcPct val="100000"/>
              </a:lnSpc>
              <a:spcBef>
                <a:spcPts val="50"/>
              </a:spcBef>
            </a:pPr>
            <a:r>
              <a:rPr sz="200" b="1" spc="-25" dirty="0">
                <a:latin typeface="Arial"/>
                <a:cs typeface="Arial"/>
              </a:rPr>
              <a:t>**</a:t>
            </a:r>
            <a:endParaRPr sz="200">
              <a:latin typeface="Arial"/>
              <a:cs typeface="Arial"/>
            </a:endParaRPr>
          </a:p>
        </p:txBody>
      </p:sp>
      <p:grpSp>
        <p:nvGrpSpPr>
          <p:cNvPr id="75" name="object 75"/>
          <p:cNvGrpSpPr/>
          <p:nvPr/>
        </p:nvGrpSpPr>
        <p:grpSpPr>
          <a:xfrm>
            <a:off x="5613481" y="7226334"/>
            <a:ext cx="718185" cy="368300"/>
            <a:chOff x="5613481" y="7226334"/>
            <a:chExt cx="718185" cy="368300"/>
          </a:xfrm>
        </p:grpSpPr>
        <p:sp>
          <p:nvSpPr>
            <p:cNvPr id="76" name="object 76"/>
            <p:cNvSpPr/>
            <p:nvPr/>
          </p:nvSpPr>
          <p:spPr>
            <a:xfrm>
              <a:off x="5649310" y="7269382"/>
              <a:ext cx="118745" cy="318770"/>
            </a:xfrm>
            <a:custGeom>
              <a:avLst/>
              <a:gdLst/>
              <a:ahLst/>
              <a:cxnLst/>
              <a:rect l="l" t="t" r="r" b="b"/>
              <a:pathLst>
                <a:path w="118745" h="318770">
                  <a:moveTo>
                    <a:pt x="118207" y="0"/>
                  </a:moveTo>
                  <a:lnTo>
                    <a:pt x="0" y="0"/>
                  </a:lnTo>
                  <a:lnTo>
                    <a:pt x="0" y="318562"/>
                  </a:lnTo>
                  <a:lnTo>
                    <a:pt x="118207" y="318562"/>
                  </a:lnTo>
                  <a:lnTo>
                    <a:pt x="118207" y="0"/>
                  </a:lnTo>
                  <a:close/>
                </a:path>
              </a:pathLst>
            </a:custGeom>
            <a:solidFill>
              <a:srgbClr val="7F807F"/>
            </a:solidFill>
          </p:spPr>
          <p:txBody>
            <a:bodyPr wrap="square" lIns="0" tIns="0" rIns="0" bIns="0" rtlCol="0"/>
            <a:lstStyle/>
            <a:p>
              <a:endParaRPr/>
            </a:p>
          </p:txBody>
        </p:sp>
        <p:sp>
          <p:nvSpPr>
            <p:cNvPr id="77" name="object 77"/>
            <p:cNvSpPr/>
            <p:nvPr/>
          </p:nvSpPr>
          <p:spPr>
            <a:xfrm>
              <a:off x="5648041"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78" name="object 78"/>
            <p:cNvSpPr/>
            <p:nvPr/>
          </p:nvSpPr>
          <p:spPr>
            <a:xfrm>
              <a:off x="5649310" y="7269382"/>
              <a:ext cx="0" cy="318135"/>
            </a:xfrm>
            <a:custGeom>
              <a:avLst/>
              <a:gdLst/>
              <a:ahLst/>
              <a:cxnLst/>
              <a:rect l="l" t="t" r="r" b="b"/>
              <a:pathLst>
                <a:path h="318134">
                  <a:moveTo>
                    <a:pt x="0" y="317998"/>
                  </a:moveTo>
                  <a:lnTo>
                    <a:pt x="0" y="0"/>
                  </a:lnTo>
                </a:path>
              </a:pathLst>
            </a:custGeom>
            <a:ln w="3175">
              <a:solidFill>
                <a:srgbClr val="000000"/>
              </a:solidFill>
            </a:ln>
          </p:spPr>
          <p:txBody>
            <a:bodyPr wrap="square" lIns="0" tIns="0" rIns="0" bIns="0" rtlCol="0"/>
            <a:lstStyle/>
            <a:p>
              <a:endParaRPr/>
            </a:p>
          </p:txBody>
        </p:sp>
        <p:sp>
          <p:nvSpPr>
            <p:cNvPr id="79" name="object 79"/>
            <p:cNvSpPr/>
            <p:nvPr/>
          </p:nvSpPr>
          <p:spPr>
            <a:xfrm>
              <a:off x="5649310" y="7269382"/>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0" name="object 80"/>
            <p:cNvSpPr/>
            <p:nvPr/>
          </p:nvSpPr>
          <p:spPr>
            <a:xfrm>
              <a:off x="5767376" y="7269382"/>
              <a:ext cx="0" cy="318135"/>
            </a:xfrm>
            <a:custGeom>
              <a:avLst/>
              <a:gdLst/>
              <a:ahLst/>
              <a:cxnLst/>
              <a:rect l="l" t="t" r="r" b="b"/>
              <a:pathLst>
                <a:path h="318134">
                  <a:moveTo>
                    <a:pt x="0" y="0"/>
                  </a:moveTo>
                  <a:lnTo>
                    <a:pt x="0" y="317998"/>
                  </a:lnTo>
                </a:path>
              </a:pathLst>
            </a:custGeom>
            <a:ln w="3175">
              <a:solidFill>
                <a:srgbClr val="000000"/>
              </a:solidFill>
            </a:ln>
          </p:spPr>
          <p:txBody>
            <a:bodyPr wrap="square" lIns="0" tIns="0" rIns="0" bIns="0" rtlCol="0"/>
            <a:lstStyle/>
            <a:p>
              <a:endParaRPr/>
            </a:p>
          </p:txBody>
        </p:sp>
        <p:sp>
          <p:nvSpPr>
            <p:cNvPr id="81" name="object 81"/>
            <p:cNvSpPr/>
            <p:nvPr/>
          </p:nvSpPr>
          <p:spPr>
            <a:xfrm>
              <a:off x="5678933" y="7249340"/>
              <a:ext cx="59055" cy="20320"/>
            </a:xfrm>
            <a:custGeom>
              <a:avLst/>
              <a:gdLst/>
              <a:ahLst/>
              <a:cxnLst/>
              <a:rect l="l" t="t" r="r" b="b"/>
              <a:pathLst>
                <a:path w="59054" h="20320">
                  <a:moveTo>
                    <a:pt x="0" y="0"/>
                  </a:moveTo>
                  <a:lnTo>
                    <a:pt x="58962" y="0"/>
                  </a:lnTo>
                </a:path>
                <a:path w="59054" h="20320">
                  <a:moveTo>
                    <a:pt x="58962" y="0"/>
                  </a:moveTo>
                  <a:lnTo>
                    <a:pt x="0" y="0"/>
                  </a:lnTo>
                </a:path>
                <a:path w="59054" h="20320">
                  <a:moveTo>
                    <a:pt x="29481" y="0"/>
                  </a:moveTo>
                  <a:lnTo>
                    <a:pt x="29481" y="20042"/>
                  </a:lnTo>
                </a:path>
              </a:pathLst>
            </a:custGeom>
            <a:ln w="3175">
              <a:solidFill>
                <a:srgbClr val="000000"/>
              </a:solidFill>
            </a:ln>
          </p:spPr>
          <p:txBody>
            <a:bodyPr wrap="square" lIns="0" tIns="0" rIns="0" bIns="0" rtlCol="0"/>
            <a:lstStyle/>
            <a:p>
              <a:endParaRPr/>
            </a:p>
          </p:txBody>
        </p:sp>
        <p:pic>
          <p:nvPicPr>
            <p:cNvPr id="82" name="object 82"/>
            <p:cNvPicPr/>
            <p:nvPr/>
          </p:nvPicPr>
          <p:blipFill>
            <a:blip r:embed="rId7" cstate="print"/>
            <a:stretch>
              <a:fillRect/>
            </a:stretch>
          </p:blipFill>
          <p:spPr>
            <a:xfrm>
              <a:off x="5825634" y="7350399"/>
              <a:ext cx="120605" cy="238251"/>
            </a:xfrm>
            <a:prstGeom prst="rect">
              <a:avLst/>
            </a:prstGeom>
          </p:spPr>
        </p:pic>
        <p:pic>
          <p:nvPicPr>
            <p:cNvPr id="83" name="object 83"/>
            <p:cNvPicPr/>
            <p:nvPr/>
          </p:nvPicPr>
          <p:blipFill>
            <a:blip r:embed="rId8" cstate="print"/>
            <a:stretch>
              <a:fillRect/>
            </a:stretch>
          </p:blipFill>
          <p:spPr>
            <a:xfrm>
              <a:off x="6003227" y="7356751"/>
              <a:ext cx="120605" cy="231900"/>
            </a:xfrm>
            <a:prstGeom prst="rect">
              <a:avLst/>
            </a:prstGeom>
          </p:spPr>
        </p:pic>
        <p:sp>
          <p:nvSpPr>
            <p:cNvPr id="84" name="object 84"/>
            <p:cNvSpPr/>
            <p:nvPr/>
          </p:nvSpPr>
          <p:spPr>
            <a:xfrm>
              <a:off x="6182089" y="7245105"/>
              <a:ext cx="118745" cy="342900"/>
            </a:xfrm>
            <a:custGeom>
              <a:avLst/>
              <a:gdLst/>
              <a:ahLst/>
              <a:cxnLst/>
              <a:rect l="l" t="t" r="r" b="b"/>
              <a:pathLst>
                <a:path w="118745" h="342900">
                  <a:moveTo>
                    <a:pt x="118207" y="0"/>
                  </a:moveTo>
                  <a:lnTo>
                    <a:pt x="0" y="0"/>
                  </a:lnTo>
                  <a:lnTo>
                    <a:pt x="0" y="342839"/>
                  </a:lnTo>
                  <a:lnTo>
                    <a:pt x="118207" y="342839"/>
                  </a:lnTo>
                  <a:lnTo>
                    <a:pt x="118207" y="0"/>
                  </a:lnTo>
                  <a:close/>
                </a:path>
              </a:pathLst>
            </a:custGeom>
            <a:solidFill>
              <a:srgbClr val="7F7F7F"/>
            </a:solidFill>
          </p:spPr>
          <p:txBody>
            <a:bodyPr wrap="square" lIns="0" tIns="0" rIns="0" bIns="0" rtlCol="0"/>
            <a:lstStyle/>
            <a:p>
              <a:endParaRPr/>
            </a:p>
          </p:txBody>
        </p:sp>
        <p:sp>
          <p:nvSpPr>
            <p:cNvPr id="85" name="object 85"/>
            <p:cNvSpPr/>
            <p:nvPr/>
          </p:nvSpPr>
          <p:spPr>
            <a:xfrm>
              <a:off x="6180820"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86" name="object 86"/>
            <p:cNvSpPr/>
            <p:nvPr/>
          </p:nvSpPr>
          <p:spPr>
            <a:xfrm>
              <a:off x="6182089" y="7245106"/>
              <a:ext cx="0" cy="342900"/>
            </a:xfrm>
            <a:custGeom>
              <a:avLst/>
              <a:gdLst/>
              <a:ahLst/>
              <a:cxnLst/>
              <a:rect l="l" t="t" r="r" b="b"/>
              <a:pathLst>
                <a:path h="342900">
                  <a:moveTo>
                    <a:pt x="0" y="342275"/>
                  </a:moveTo>
                  <a:lnTo>
                    <a:pt x="0" y="0"/>
                  </a:lnTo>
                </a:path>
              </a:pathLst>
            </a:custGeom>
            <a:ln w="3175">
              <a:solidFill>
                <a:srgbClr val="000000"/>
              </a:solidFill>
            </a:ln>
          </p:spPr>
          <p:txBody>
            <a:bodyPr wrap="square" lIns="0" tIns="0" rIns="0" bIns="0" rtlCol="0"/>
            <a:lstStyle/>
            <a:p>
              <a:endParaRPr/>
            </a:p>
          </p:txBody>
        </p:sp>
        <p:sp>
          <p:nvSpPr>
            <p:cNvPr id="87" name="object 87"/>
            <p:cNvSpPr/>
            <p:nvPr/>
          </p:nvSpPr>
          <p:spPr>
            <a:xfrm>
              <a:off x="6182089" y="7245106"/>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8" name="object 88"/>
            <p:cNvSpPr/>
            <p:nvPr/>
          </p:nvSpPr>
          <p:spPr>
            <a:xfrm>
              <a:off x="6300155" y="7245106"/>
              <a:ext cx="0" cy="342900"/>
            </a:xfrm>
            <a:custGeom>
              <a:avLst/>
              <a:gdLst/>
              <a:ahLst/>
              <a:cxnLst/>
              <a:rect l="l" t="t" r="r" b="b"/>
              <a:pathLst>
                <a:path h="342900">
                  <a:moveTo>
                    <a:pt x="0" y="0"/>
                  </a:moveTo>
                  <a:lnTo>
                    <a:pt x="0" y="342275"/>
                  </a:lnTo>
                </a:path>
              </a:pathLst>
            </a:custGeom>
            <a:ln w="3175">
              <a:solidFill>
                <a:srgbClr val="000000"/>
              </a:solidFill>
            </a:ln>
          </p:spPr>
          <p:txBody>
            <a:bodyPr wrap="square" lIns="0" tIns="0" rIns="0" bIns="0" rtlCol="0"/>
            <a:lstStyle/>
            <a:p>
              <a:endParaRPr/>
            </a:p>
          </p:txBody>
        </p:sp>
        <p:sp>
          <p:nvSpPr>
            <p:cNvPr id="89" name="object 89"/>
            <p:cNvSpPr/>
            <p:nvPr/>
          </p:nvSpPr>
          <p:spPr>
            <a:xfrm>
              <a:off x="6211712" y="7240448"/>
              <a:ext cx="59055" cy="5080"/>
            </a:xfrm>
            <a:custGeom>
              <a:avLst/>
              <a:gdLst/>
              <a:ahLst/>
              <a:cxnLst/>
              <a:rect l="l" t="t" r="r" b="b"/>
              <a:pathLst>
                <a:path w="59054" h="5079">
                  <a:moveTo>
                    <a:pt x="0" y="0"/>
                  </a:moveTo>
                  <a:lnTo>
                    <a:pt x="58962" y="0"/>
                  </a:lnTo>
                </a:path>
                <a:path w="59054" h="5079">
                  <a:moveTo>
                    <a:pt x="58962" y="0"/>
                  </a:moveTo>
                  <a:lnTo>
                    <a:pt x="0" y="0"/>
                  </a:lnTo>
                </a:path>
                <a:path w="59054" h="5079">
                  <a:moveTo>
                    <a:pt x="29481" y="0"/>
                  </a:moveTo>
                  <a:lnTo>
                    <a:pt x="29481" y="4657"/>
                  </a:lnTo>
                </a:path>
              </a:pathLst>
            </a:custGeom>
            <a:ln w="3175">
              <a:solidFill>
                <a:srgbClr val="000000"/>
              </a:solidFill>
            </a:ln>
          </p:spPr>
          <p:txBody>
            <a:bodyPr wrap="square" lIns="0" tIns="0" rIns="0" bIns="0" rtlCol="0"/>
            <a:lstStyle/>
            <a:p>
              <a:endParaRPr/>
            </a:p>
          </p:txBody>
        </p:sp>
        <p:sp>
          <p:nvSpPr>
            <p:cNvPr id="90" name="object 90"/>
            <p:cNvSpPr/>
            <p:nvPr/>
          </p:nvSpPr>
          <p:spPr>
            <a:xfrm>
              <a:off x="5614751" y="7227604"/>
              <a:ext cx="715645" cy="365760"/>
            </a:xfrm>
            <a:custGeom>
              <a:avLst/>
              <a:gdLst/>
              <a:ahLst/>
              <a:cxnLst/>
              <a:rect l="l" t="t" r="r" b="b"/>
              <a:pathLst>
                <a:path w="715645" h="365759">
                  <a:moveTo>
                    <a:pt x="4937" y="360341"/>
                  </a:moveTo>
                  <a:lnTo>
                    <a:pt x="7476" y="360341"/>
                  </a:lnTo>
                </a:path>
                <a:path w="715645" h="365759">
                  <a:moveTo>
                    <a:pt x="7476" y="360341"/>
                  </a:moveTo>
                  <a:lnTo>
                    <a:pt x="10015" y="360341"/>
                  </a:lnTo>
                </a:path>
                <a:path w="715645" h="365759">
                  <a:moveTo>
                    <a:pt x="10015" y="360341"/>
                  </a:moveTo>
                  <a:lnTo>
                    <a:pt x="12554" y="360341"/>
                  </a:lnTo>
                </a:path>
                <a:path w="715645" h="365759">
                  <a:moveTo>
                    <a:pt x="12554" y="360341"/>
                  </a:moveTo>
                  <a:lnTo>
                    <a:pt x="15093" y="360341"/>
                  </a:lnTo>
                </a:path>
                <a:path w="715645" h="365759">
                  <a:moveTo>
                    <a:pt x="15093" y="360341"/>
                  </a:moveTo>
                  <a:lnTo>
                    <a:pt x="17632" y="360341"/>
                  </a:lnTo>
                </a:path>
                <a:path w="715645" h="365759">
                  <a:moveTo>
                    <a:pt x="17632" y="360341"/>
                  </a:moveTo>
                  <a:lnTo>
                    <a:pt x="20171" y="360341"/>
                  </a:lnTo>
                </a:path>
                <a:path w="715645" h="365759">
                  <a:moveTo>
                    <a:pt x="20171" y="360341"/>
                  </a:moveTo>
                  <a:lnTo>
                    <a:pt x="22710" y="360341"/>
                  </a:lnTo>
                </a:path>
                <a:path w="715645" h="365759">
                  <a:moveTo>
                    <a:pt x="22710" y="360341"/>
                  </a:moveTo>
                  <a:lnTo>
                    <a:pt x="25249" y="360341"/>
                  </a:lnTo>
                </a:path>
                <a:path w="715645" h="365759">
                  <a:moveTo>
                    <a:pt x="25249" y="360341"/>
                  </a:moveTo>
                  <a:lnTo>
                    <a:pt x="27788" y="360341"/>
                  </a:lnTo>
                </a:path>
                <a:path w="715645" h="365759">
                  <a:moveTo>
                    <a:pt x="27788" y="360341"/>
                  </a:moveTo>
                  <a:lnTo>
                    <a:pt x="30327" y="360341"/>
                  </a:lnTo>
                </a:path>
                <a:path w="715645" h="365759">
                  <a:moveTo>
                    <a:pt x="30327" y="360341"/>
                  </a:moveTo>
                  <a:lnTo>
                    <a:pt x="32866" y="360341"/>
                  </a:lnTo>
                </a:path>
                <a:path w="715645" h="365759">
                  <a:moveTo>
                    <a:pt x="32866" y="360341"/>
                  </a:moveTo>
                  <a:lnTo>
                    <a:pt x="35405" y="360341"/>
                  </a:lnTo>
                </a:path>
                <a:path w="715645" h="365759">
                  <a:moveTo>
                    <a:pt x="35405" y="360341"/>
                  </a:moveTo>
                  <a:lnTo>
                    <a:pt x="37944" y="360341"/>
                  </a:lnTo>
                </a:path>
                <a:path w="715645" h="365759">
                  <a:moveTo>
                    <a:pt x="37944" y="360341"/>
                  </a:moveTo>
                  <a:lnTo>
                    <a:pt x="40483" y="360341"/>
                  </a:lnTo>
                </a:path>
                <a:path w="715645" h="365759">
                  <a:moveTo>
                    <a:pt x="40483" y="360341"/>
                  </a:moveTo>
                  <a:lnTo>
                    <a:pt x="43022" y="360341"/>
                  </a:lnTo>
                </a:path>
                <a:path w="715645" h="365759">
                  <a:moveTo>
                    <a:pt x="43022" y="360341"/>
                  </a:moveTo>
                  <a:lnTo>
                    <a:pt x="45561" y="360341"/>
                  </a:lnTo>
                </a:path>
                <a:path w="715645" h="365759">
                  <a:moveTo>
                    <a:pt x="45561" y="360341"/>
                  </a:moveTo>
                  <a:lnTo>
                    <a:pt x="48101" y="360341"/>
                  </a:lnTo>
                </a:path>
                <a:path w="715645" h="365759">
                  <a:moveTo>
                    <a:pt x="48101" y="360341"/>
                  </a:moveTo>
                  <a:lnTo>
                    <a:pt x="50640" y="360341"/>
                  </a:lnTo>
                </a:path>
                <a:path w="715645" h="365759">
                  <a:moveTo>
                    <a:pt x="50640" y="360341"/>
                  </a:moveTo>
                  <a:lnTo>
                    <a:pt x="53179" y="360341"/>
                  </a:lnTo>
                </a:path>
                <a:path w="715645" h="365759">
                  <a:moveTo>
                    <a:pt x="53179" y="360341"/>
                  </a:moveTo>
                  <a:lnTo>
                    <a:pt x="55718" y="360341"/>
                  </a:lnTo>
                </a:path>
                <a:path w="715645" h="365759">
                  <a:moveTo>
                    <a:pt x="55718" y="360341"/>
                  </a:moveTo>
                  <a:lnTo>
                    <a:pt x="58257" y="360341"/>
                  </a:lnTo>
                </a:path>
                <a:path w="715645" h="365759">
                  <a:moveTo>
                    <a:pt x="58257" y="360341"/>
                  </a:moveTo>
                  <a:lnTo>
                    <a:pt x="60796" y="360341"/>
                  </a:lnTo>
                </a:path>
                <a:path w="715645" h="365759">
                  <a:moveTo>
                    <a:pt x="60796" y="360341"/>
                  </a:moveTo>
                  <a:lnTo>
                    <a:pt x="63335" y="360341"/>
                  </a:lnTo>
                </a:path>
                <a:path w="715645" h="365759">
                  <a:moveTo>
                    <a:pt x="63335" y="360341"/>
                  </a:moveTo>
                  <a:lnTo>
                    <a:pt x="65874" y="360341"/>
                  </a:lnTo>
                </a:path>
                <a:path w="715645" h="365759">
                  <a:moveTo>
                    <a:pt x="65874" y="360341"/>
                  </a:moveTo>
                  <a:lnTo>
                    <a:pt x="68413" y="360341"/>
                  </a:lnTo>
                </a:path>
                <a:path w="715645" h="365759">
                  <a:moveTo>
                    <a:pt x="68413" y="360341"/>
                  </a:moveTo>
                  <a:lnTo>
                    <a:pt x="70952" y="360341"/>
                  </a:lnTo>
                </a:path>
                <a:path w="715645" h="365759">
                  <a:moveTo>
                    <a:pt x="70952" y="360341"/>
                  </a:moveTo>
                  <a:lnTo>
                    <a:pt x="73491" y="360341"/>
                  </a:lnTo>
                </a:path>
                <a:path w="715645" h="365759">
                  <a:moveTo>
                    <a:pt x="73491" y="360341"/>
                  </a:moveTo>
                  <a:lnTo>
                    <a:pt x="76030" y="360341"/>
                  </a:lnTo>
                </a:path>
                <a:path w="715645" h="365759">
                  <a:moveTo>
                    <a:pt x="76030" y="360341"/>
                  </a:moveTo>
                  <a:lnTo>
                    <a:pt x="78569" y="360341"/>
                  </a:lnTo>
                </a:path>
                <a:path w="715645" h="365759">
                  <a:moveTo>
                    <a:pt x="78569" y="360341"/>
                  </a:moveTo>
                  <a:lnTo>
                    <a:pt x="81108" y="360341"/>
                  </a:lnTo>
                </a:path>
                <a:path w="715645" h="365759">
                  <a:moveTo>
                    <a:pt x="81108" y="360341"/>
                  </a:moveTo>
                  <a:lnTo>
                    <a:pt x="83647" y="360341"/>
                  </a:lnTo>
                </a:path>
                <a:path w="715645" h="365759">
                  <a:moveTo>
                    <a:pt x="83647" y="360341"/>
                  </a:moveTo>
                  <a:lnTo>
                    <a:pt x="86186" y="360341"/>
                  </a:lnTo>
                </a:path>
                <a:path w="715645" h="365759">
                  <a:moveTo>
                    <a:pt x="86186" y="360341"/>
                  </a:moveTo>
                  <a:lnTo>
                    <a:pt x="88725" y="360341"/>
                  </a:lnTo>
                </a:path>
                <a:path w="715645" h="365759">
                  <a:moveTo>
                    <a:pt x="88725" y="360341"/>
                  </a:moveTo>
                  <a:lnTo>
                    <a:pt x="91265" y="360341"/>
                  </a:lnTo>
                </a:path>
                <a:path w="715645" h="365759">
                  <a:moveTo>
                    <a:pt x="91265" y="360341"/>
                  </a:moveTo>
                  <a:lnTo>
                    <a:pt x="93804" y="360341"/>
                  </a:lnTo>
                </a:path>
                <a:path w="715645" h="365759">
                  <a:moveTo>
                    <a:pt x="93804" y="360341"/>
                  </a:moveTo>
                  <a:lnTo>
                    <a:pt x="96343" y="360341"/>
                  </a:lnTo>
                </a:path>
                <a:path w="715645" h="365759">
                  <a:moveTo>
                    <a:pt x="96343" y="360341"/>
                  </a:moveTo>
                  <a:lnTo>
                    <a:pt x="98882" y="360341"/>
                  </a:lnTo>
                </a:path>
                <a:path w="715645" h="365759">
                  <a:moveTo>
                    <a:pt x="98882" y="360341"/>
                  </a:moveTo>
                  <a:lnTo>
                    <a:pt x="101421" y="360341"/>
                  </a:lnTo>
                </a:path>
                <a:path w="715645" h="365759">
                  <a:moveTo>
                    <a:pt x="101421" y="360341"/>
                  </a:moveTo>
                  <a:lnTo>
                    <a:pt x="103960" y="360341"/>
                  </a:lnTo>
                </a:path>
                <a:path w="715645" h="365759">
                  <a:moveTo>
                    <a:pt x="103960" y="360341"/>
                  </a:moveTo>
                  <a:lnTo>
                    <a:pt x="106499" y="360341"/>
                  </a:lnTo>
                </a:path>
                <a:path w="715645" h="365759">
                  <a:moveTo>
                    <a:pt x="106499" y="360341"/>
                  </a:moveTo>
                  <a:lnTo>
                    <a:pt x="109038" y="360341"/>
                  </a:lnTo>
                </a:path>
                <a:path w="715645" h="365759">
                  <a:moveTo>
                    <a:pt x="109038" y="360341"/>
                  </a:moveTo>
                  <a:lnTo>
                    <a:pt x="111577" y="360341"/>
                  </a:lnTo>
                </a:path>
                <a:path w="715645" h="365759">
                  <a:moveTo>
                    <a:pt x="111577" y="360341"/>
                  </a:moveTo>
                  <a:lnTo>
                    <a:pt x="114116" y="360341"/>
                  </a:lnTo>
                </a:path>
                <a:path w="715645" h="365759">
                  <a:moveTo>
                    <a:pt x="114116" y="360341"/>
                  </a:moveTo>
                  <a:lnTo>
                    <a:pt x="116655" y="360341"/>
                  </a:lnTo>
                </a:path>
                <a:path w="715645" h="365759">
                  <a:moveTo>
                    <a:pt x="116655" y="360341"/>
                  </a:moveTo>
                  <a:lnTo>
                    <a:pt x="119194" y="360341"/>
                  </a:lnTo>
                </a:path>
                <a:path w="715645" h="365759">
                  <a:moveTo>
                    <a:pt x="119194" y="360341"/>
                  </a:moveTo>
                  <a:lnTo>
                    <a:pt x="121733" y="360341"/>
                  </a:lnTo>
                </a:path>
                <a:path w="715645" h="365759">
                  <a:moveTo>
                    <a:pt x="121733" y="360341"/>
                  </a:moveTo>
                  <a:lnTo>
                    <a:pt x="124272" y="360341"/>
                  </a:lnTo>
                </a:path>
                <a:path w="715645" h="365759">
                  <a:moveTo>
                    <a:pt x="124272" y="360341"/>
                  </a:moveTo>
                  <a:lnTo>
                    <a:pt x="126811" y="360341"/>
                  </a:lnTo>
                </a:path>
                <a:path w="715645" h="365759">
                  <a:moveTo>
                    <a:pt x="126811" y="360341"/>
                  </a:moveTo>
                  <a:lnTo>
                    <a:pt x="129350" y="360341"/>
                  </a:lnTo>
                </a:path>
                <a:path w="715645" h="365759">
                  <a:moveTo>
                    <a:pt x="129350" y="360341"/>
                  </a:moveTo>
                  <a:lnTo>
                    <a:pt x="131889" y="360341"/>
                  </a:lnTo>
                </a:path>
                <a:path w="715645" h="365759">
                  <a:moveTo>
                    <a:pt x="131889" y="360341"/>
                  </a:moveTo>
                  <a:lnTo>
                    <a:pt x="134429" y="360341"/>
                  </a:lnTo>
                </a:path>
                <a:path w="715645" h="365759">
                  <a:moveTo>
                    <a:pt x="134429" y="360341"/>
                  </a:moveTo>
                  <a:lnTo>
                    <a:pt x="136968" y="360341"/>
                  </a:lnTo>
                </a:path>
                <a:path w="715645" h="365759">
                  <a:moveTo>
                    <a:pt x="136968" y="360341"/>
                  </a:moveTo>
                  <a:lnTo>
                    <a:pt x="139507" y="360341"/>
                  </a:lnTo>
                </a:path>
                <a:path w="715645" h="365759">
                  <a:moveTo>
                    <a:pt x="139507" y="360341"/>
                  </a:moveTo>
                  <a:lnTo>
                    <a:pt x="142046" y="360341"/>
                  </a:lnTo>
                </a:path>
                <a:path w="715645" h="365759">
                  <a:moveTo>
                    <a:pt x="142046" y="360341"/>
                  </a:moveTo>
                  <a:lnTo>
                    <a:pt x="144585" y="360341"/>
                  </a:lnTo>
                </a:path>
                <a:path w="715645" h="365759">
                  <a:moveTo>
                    <a:pt x="144585" y="360341"/>
                  </a:moveTo>
                  <a:lnTo>
                    <a:pt x="147124" y="360341"/>
                  </a:lnTo>
                </a:path>
                <a:path w="715645" h="365759">
                  <a:moveTo>
                    <a:pt x="147124" y="360341"/>
                  </a:moveTo>
                  <a:lnTo>
                    <a:pt x="149663" y="360341"/>
                  </a:lnTo>
                </a:path>
                <a:path w="715645" h="365759">
                  <a:moveTo>
                    <a:pt x="149663" y="360341"/>
                  </a:moveTo>
                  <a:lnTo>
                    <a:pt x="152202" y="360341"/>
                  </a:lnTo>
                </a:path>
                <a:path w="715645" h="365759">
                  <a:moveTo>
                    <a:pt x="152202" y="360341"/>
                  </a:moveTo>
                  <a:lnTo>
                    <a:pt x="154741" y="360341"/>
                  </a:lnTo>
                </a:path>
                <a:path w="715645" h="365759">
                  <a:moveTo>
                    <a:pt x="154741" y="360341"/>
                  </a:moveTo>
                  <a:lnTo>
                    <a:pt x="157280" y="360341"/>
                  </a:lnTo>
                </a:path>
                <a:path w="715645" h="365759">
                  <a:moveTo>
                    <a:pt x="157280" y="360341"/>
                  </a:moveTo>
                  <a:lnTo>
                    <a:pt x="159819" y="360341"/>
                  </a:lnTo>
                </a:path>
                <a:path w="715645" h="365759">
                  <a:moveTo>
                    <a:pt x="159819" y="360341"/>
                  </a:moveTo>
                  <a:lnTo>
                    <a:pt x="162358" y="360341"/>
                  </a:lnTo>
                </a:path>
                <a:path w="715645" h="365759">
                  <a:moveTo>
                    <a:pt x="162358" y="360341"/>
                  </a:moveTo>
                  <a:lnTo>
                    <a:pt x="164897" y="360341"/>
                  </a:lnTo>
                </a:path>
                <a:path w="715645" h="365759">
                  <a:moveTo>
                    <a:pt x="164897" y="360341"/>
                  </a:moveTo>
                  <a:lnTo>
                    <a:pt x="167436" y="360341"/>
                  </a:lnTo>
                </a:path>
                <a:path w="715645" h="365759">
                  <a:moveTo>
                    <a:pt x="167436" y="360341"/>
                  </a:moveTo>
                  <a:lnTo>
                    <a:pt x="169975" y="360341"/>
                  </a:lnTo>
                </a:path>
                <a:path w="715645" h="365759">
                  <a:moveTo>
                    <a:pt x="169975" y="360341"/>
                  </a:moveTo>
                  <a:lnTo>
                    <a:pt x="172514" y="360341"/>
                  </a:lnTo>
                </a:path>
                <a:path w="715645" h="365759">
                  <a:moveTo>
                    <a:pt x="172514" y="360341"/>
                  </a:moveTo>
                  <a:lnTo>
                    <a:pt x="175053" y="360341"/>
                  </a:lnTo>
                </a:path>
                <a:path w="715645" h="365759">
                  <a:moveTo>
                    <a:pt x="175053" y="360341"/>
                  </a:moveTo>
                  <a:lnTo>
                    <a:pt x="177592" y="360341"/>
                  </a:lnTo>
                </a:path>
                <a:path w="715645" h="365759">
                  <a:moveTo>
                    <a:pt x="177592" y="360341"/>
                  </a:moveTo>
                  <a:lnTo>
                    <a:pt x="180132" y="360341"/>
                  </a:lnTo>
                </a:path>
                <a:path w="715645" h="365759">
                  <a:moveTo>
                    <a:pt x="180132" y="360341"/>
                  </a:moveTo>
                  <a:lnTo>
                    <a:pt x="182671" y="360341"/>
                  </a:lnTo>
                </a:path>
                <a:path w="715645" h="365759">
                  <a:moveTo>
                    <a:pt x="182671" y="360341"/>
                  </a:moveTo>
                  <a:lnTo>
                    <a:pt x="185210" y="360341"/>
                  </a:lnTo>
                </a:path>
                <a:path w="715645" h="365759">
                  <a:moveTo>
                    <a:pt x="185210" y="360341"/>
                  </a:moveTo>
                  <a:lnTo>
                    <a:pt x="187749" y="360341"/>
                  </a:lnTo>
                </a:path>
                <a:path w="715645" h="365759">
                  <a:moveTo>
                    <a:pt x="187749" y="360341"/>
                  </a:moveTo>
                  <a:lnTo>
                    <a:pt x="190288" y="360341"/>
                  </a:lnTo>
                </a:path>
                <a:path w="715645" h="365759">
                  <a:moveTo>
                    <a:pt x="190288" y="360341"/>
                  </a:moveTo>
                  <a:lnTo>
                    <a:pt x="192827" y="360341"/>
                  </a:lnTo>
                </a:path>
                <a:path w="715645" h="365759">
                  <a:moveTo>
                    <a:pt x="192827" y="360341"/>
                  </a:moveTo>
                  <a:lnTo>
                    <a:pt x="195366" y="360341"/>
                  </a:lnTo>
                </a:path>
                <a:path w="715645" h="365759">
                  <a:moveTo>
                    <a:pt x="195366" y="360341"/>
                  </a:moveTo>
                  <a:lnTo>
                    <a:pt x="197905" y="360341"/>
                  </a:lnTo>
                </a:path>
                <a:path w="715645" h="365759">
                  <a:moveTo>
                    <a:pt x="197905" y="360341"/>
                  </a:moveTo>
                  <a:lnTo>
                    <a:pt x="200444" y="360341"/>
                  </a:lnTo>
                </a:path>
                <a:path w="715645" h="365759">
                  <a:moveTo>
                    <a:pt x="200444" y="360341"/>
                  </a:moveTo>
                  <a:lnTo>
                    <a:pt x="202983" y="360341"/>
                  </a:lnTo>
                </a:path>
                <a:path w="715645" h="365759">
                  <a:moveTo>
                    <a:pt x="202983" y="360341"/>
                  </a:moveTo>
                  <a:lnTo>
                    <a:pt x="205522" y="360341"/>
                  </a:lnTo>
                </a:path>
                <a:path w="715645" h="365759">
                  <a:moveTo>
                    <a:pt x="205522" y="360341"/>
                  </a:moveTo>
                  <a:lnTo>
                    <a:pt x="208061" y="360341"/>
                  </a:lnTo>
                </a:path>
                <a:path w="715645" h="365759">
                  <a:moveTo>
                    <a:pt x="208061" y="360341"/>
                  </a:moveTo>
                  <a:lnTo>
                    <a:pt x="210600" y="360341"/>
                  </a:lnTo>
                </a:path>
                <a:path w="715645" h="365759">
                  <a:moveTo>
                    <a:pt x="210600" y="360341"/>
                  </a:moveTo>
                  <a:lnTo>
                    <a:pt x="213139" y="360341"/>
                  </a:lnTo>
                </a:path>
                <a:path w="715645" h="365759">
                  <a:moveTo>
                    <a:pt x="213139" y="360341"/>
                  </a:moveTo>
                  <a:lnTo>
                    <a:pt x="215678" y="360341"/>
                  </a:lnTo>
                </a:path>
                <a:path w="715645" h="365759">
                  <a:moveTo>
                    <a:pt x="215678" y="360341"/>
                  </a:moveTo>
                  <a:lnTo>
                    <a:pt x="218217" y="360341"/>
                  </a:lnTo>
                </a:path>
                <a:path w="715645" h="365759">
                  <a:moveTo>
                    <a:pt x="218217" y="360341"/>
                  </a:moveTo>
                  <a:lnTo>
                    <a:pt x="220756" y="360341"/>
                  </a:lnTo>
                </a:path>
                <a:path w="715645" h="365759">
                  <a:moveTo>
                    <a:pt x="220756" y="360341"/>
                  </a:moveTo>
                  <a:lnTo>
                    <a:pt x="223296" y="360341"/>
                  </a:lnTo>
                </a:path>
                <a:path w="715645" h="365759">
                  <a:moveTo>
                    <a:pt x="223296" y="360341"/>
                  </a:moveTo>
                  <a:lnTo>
                    <a:pt x="225835" y="360341"/>
                  </a:lnTo>
                </a:path>
                <a:path w="715645" h="365759">
                  <a:moveTo>
                    <a:pt x="225835" y="360341"/>
                  </a:moveTo>
                  <a:lnTo>
                    <a:pt x="228374" y="360341"/>
                  </a:lnTo>
                </a:path>
                <a:path w="715645" h="365759">
                  <a:moveTo>
                    <a:pt x="228374" y="360341"/>
                  </a:moveTo>
                  <a:lnTo>
                    <a:pt x="230913" y="360341"/>
                  </a:lnTo>
                </a:path>
                <a:path w="715645" h="365759">
                  <a:moveTo>
                    <a:pt x="230913" y="360341"/>
                  </a:moveTo>
                  <a:lnTo>
                    <a:pt x="233452" y="360341"/>
                  </a:lnTo>
                </a:path>
                <a:path w="715645" h="365759">
                  <a:moveTo>
                    <a:pt x="233452" y="360341"/>
                  </a:moveTo>
                  <a:lnTo>
                    <a:pt x="235991" y="360341"/>
                  </a:lnTo>
                </a:path>
                <a:path w="715645" h="365759">
                  <a:moveTo>
                    <a:pt x="235991" y="360341"/>
                  </a:moveTo>
                  <a:lnTo>
                    <a:pt x="238530" y="360341"/>
                  </a:lnTo>
                </a:path>
                <a:path w="715645" h="365759">
                  <a:moveTo>
                    <a:pt x="238530" y="360341"/>
                  </a:moveTo>
                  <a:lnTo>
                    <a:pt x="241069" y="360341"/>
                  </a:lnTo>
                </a:path>
                <a:path w="715645" h="365759">
                  <a:moveTo>
                    <a:pt x="241069" y="360341"/>
                  </a:moveTo>
                  <a:lnTo>
                    <a:pt x="243608" y="360341"/>
                  </a:lnTo>
                </a:path>
                <a:path w="715645" h="365759">
                  <a:moveTo>
                    <a:pt x="243608" y="360341"/>
                  </a:moveTo>
                  <a:lnTo>
                    <a:pt x="246147" y="360341"/>
                  </a:lnTo>
                </a:path>
                <a:path w="715645" h="365759">
                  <a:moveTo>
                    <a:pt x="246147" y="360341"/>
                  </a:moveTo>
                  <a:lnTo>
                    <a:pt x="248686" y="360341"/>
                  </a:lnTo>
                </a:path>
                <a:path w="715645" h="365759">
                  <a:moveTo>
                    <a:pt x="248686" y="360341"/>
                  </a:moveTo>
                  <a:lnTo>
                    <a:pt x="251225" y="360341"/>
                  </a:lnTo>
                </a:path>
                <a:path w="715645" h="365759">
                  <a:moveTo>
                    <a:pt x="251225" y="360341"/>
                  </a:moveTo>
                  <a:lnTo>
                    <a:pt x="253764" y="360341"/>
                  </a:lnTo>
                </a:path>
                <a:path w="715645" h="365759">
                  <a:moveTo>
                    <a:pt x="253764" y="360341"/>
                  </a:moveTo>
                  <a:lnTo>
                    <a:pt x="256303" y="360341"/>
                  </a:lnTo>
                </a:path>
                <a:path w="715645" h="365759">
                  <a:moveTo>
                    <a:pt x="256303" y="360341"/>
                  </a:moveTo>
                  <a:lnTo>
                    <a:pt x="258842" y="360341"/>
                  </a:lnTo>
                </a:path>
                <a:path w="715645" h="365759">
                  <a:moveTo>
                    <a:pt x="258842" y="360341"/>
                  </a:moveTo>
                  <a:lnTo>
                    <a:pt x="261381" y="360341"/>
                  </a:lnTo>
                </a:path>
                <a:path w="715645" h="365759">
                  <a:moveTo>
                    <a:pt x="261381" y="360341"/>
                  </a:moveTo>
                  <a:lnTo>
                    <a:pt x="263920" y="360341"/>
                  </a:lnTo>
                </a:path>
                <a:path w="715645" h="365759">
                  <a:moveTo>
                    <a:pt x="263920" y="360341"/>
                  </a:moveTo>
                  <a:lnTo>
                    <a:pt x="266460" y="360341"/>
                  </a:lnTo>
                </a:path>
                <a:path w="715645" h="365759">
                  <a:moveTo>
                    <a:pt x="266460" y="360341"/>
                  </a:moveTo>
                  <a:lnTo>
                    <a:pt x="268999" y="360341"/>
                  </a:lnTo>
                </a:path>
                <a:path w="715645" h="365759">
                  <a:moveTo>
                    <a:pt x="268999" y="360341"/>
                  </a:moveTo>
                  <a:lnTo>
                    <a:pt x="271538" y="360341"/>
                  </a:lnTo>
                </a:path>
                <a:path w="715645" h="365759">
                  <a:moveTo>
                    <a:pt x="271538" y="360341"/>
                  </a:moveTo>
                  <a:lnTo>
                    <a:pt x="274077" y="360341"/>
                  </a:lnTo>
                </a:path>
                <a:path w="715645" h="365759">
                  <a:moveTo>
                    <a:pt x="274077" y="360341"/>
                  </a:moveTo>
                  <a:lnTo>
                    <a:pt x="276616" y="360341"/>
                  </a:lnTo>
                </a:path>
                <a:path w="715645" h="365759">
                  <a:moveTo>
                    <a:pt x="276616" y="360341"/>
                  </a:moveTo>
                  <a:lnTo>
                    <a:pt x="279155" y="360341"/>
                  </a:lnTo>
                </a:path>
                <a:path w="715645" h="365759">
                  <a:moveTo>
                    <a:pt x="279155" y="360341"/>
                  </a:moveTo>
                  <a:lnTo>
                    <a:pt x="281694" y="360341"/>
                  </a:lnTo>
                </a:path>
                <a:path w="715645" h="365759">
                  <a:moveTo>
                    <a:pt x="281694" y="360341"/>
                  </a:moveTo>
                  <a:lnTo>
                    <a:pt x="284233" y="360341"/>
                  </a:lnTo>
                </a:path>
                <a:path w="715645" h="365759">
                  <a:moveTo>
                    <a:pt x="284233" y="360341"/>
                  </a:moveTo>
                  <a:lnTo>
                    <a:pt x="286772" y="360341"/>
                  </a:lnTo>
                </a:path>
                <a:path w="715645" h="365759">
                  <a:moveTo>
                    <a:pt x="286772" y="360341"/>
                  </a:moveTo>
                  <a:lnTo>
                    <a:pt x="289311" y="360341"/>
                  </a:lnTo>
                </a:path>
                <a:path w="715645" h="365759">
                  <a:moveTo>
                    <a:pt x="289311" y="360341"/>
                  </a:moveTo>
                  <a:lnTo>
                    <a:pt x="291850" y="360341"/>
                  </a:lnTo>
                </a:path>
                <a:path w="715645" h="365759">
                  <a:moveTo>
                    <a:pt x="291850" y="360341"/>
                  </a:moveTo>
                  <a:lnTo>
                    <a:pt x="294389" y="360341"/>
                  </a:lnTo>
                </a:path>
                <a:path w="715645" h="365759">
                  <a:moveTo>
                    <a:pt x="294389" y="360341"/>
                  </a:moveTo>
                  <a:lnTo>
                    <a:pt x="296928" y="360341"/>
                  </a:lnTo>
                </a:path>
                <a:path w="715645" h="365759">
                  <a:moveTo>
                    <a:pt x="296928" y="360341"/>
                  </a:moveTo>
                  <a:lnTo>
                    <a:pt x="299467" y="360341"/>
                  </a:lnTo>
                </a:path>
                <a:path w="715645" h="365759">
                  <a:moveTo>
                    <a:pt x="299467" y="360341"/>
                  </a:moveTo>
                  <a:lnTo>
                    <a:pt x="302006" y="360341"/>
                  </a:lnTo>
                </a:path>
                <a:path w="715645" h="365759">
                  <a:moveTo>
                    <a:pt x="302006" y="360341"/>
                  </a:moveTo>
                  <a:lnTo>
                    <a:pt x="304545" y="360341"/>
                  </a:lnTo>
                </a:path>
                <a:path w="715645" h="365759">
                  <a:moveTo>
                    <a:pt x="304545" y="360341"/>
                  </a:moveTo>
                  <a:lnTo>
                    <a:pt x="307084" y="360341"/>
                  </a:lnTo>
                </a:path>
                <a:path w="715645" h="365759">
                  <a:moveTo>
                    <a:pt x="307084" y="360341"/>
                  </a:moveTo>
                  <a:lnTo>
                    <a:pt x="309624" y="360341"/>
                  </a:lnTo>
                </a:path>
                <a:path w="715645" h="365759">
                  <a:moveTo>
                    <a:pt x="309624" y="360341"/>
                  </a:moveTo>
                  <a:lnTo>
                    <a:pt x="312163" y="360341"/>
                  </a:lnTo>
                </a:path>
                <a:path w="715645" h="365759">
                  <a:moveTo>
                    <a:pt x="312163" y="360341"/>
                  </a:moveTo>
                  <a:lnTo>
                    <a:pt x="314702" y="360341"/>
                  </a:lnTo>
                </a:path>
                <a:path w="715645" h="365759">
                  <a:moveTo>
                    <a:pt x="314702" y="360341"/>
                  </a:moveTo>
                  <a:lnTo>
                    <a:pt x="317241" y="360341"/>
                  </a:lnTo>
                </a:path>
                <a:path w="715645" h="365759">
                  <a:moveTo>
                    <a:pt x="317241" y="360341"/>
                  </a:moveTo>
                  <a:lnTo>
                    <a:pt x="319780" y="360341"/>
                  </a:lnTo>
                </a:path>
                <a:path w="715645" h="365759">
                  <a:moveTo>
                    <a:pt x="319780" y="360341"/>
                  </a:moveTo>
                  <a:lnTo>
                    <a:pt x="322319" y="360341"/>
                  </a:lnTo>
                </a:path>
                <a:path w="715645" h="365759">
                  <a:moveTo>
                    <a:pt x="322319" y="360341"/>
                  </a:moveTo>
                  <a:lnTo>
                    <a:pt x="324858" y="360341"/>
                  </a:lnTo>
                </a:path>
                <a:path w="715645" h="365759">
                  <a:moveTo>
                    <a:pt x="324858" y="360341"/>
                  </a:moveTo>
                  <a:lnTo>
                    <a:pt x="327397" y="360341"/>
                  </a:lnTo>
                </a:path>
                <a:path w="715645" h="365759">
                  <a:moveTo>
                    <a:pt x="327397" y="360341"/>
                  </a:moveTo>
                  <a:lnTo>
                    <a:pt x="329936" y="360341"/>
                  </a:lnTo>
                </a:path>
                <a:path w="715645" h="365759">
                  <a:moveTo>
                    <a:pt x="329936" y="360341"/>
                  </a:moveTo>
                  <a:lnTo>
                    <a:pt x="332475" y="360341"/>
                  </a:lnTo>
                </a:path>
                <a:path w="715645" h="365759">
                  <a:moveTo>
                    <a:pt x="332475" y="360341"/>
                  </a:moveTo>
                  <a:lnTo>
                    <a:pt x="335014" y="360341"/>
                  </a:lnTo>
                </a:path>
                <a:path w="715645" h="365759">
                  <a:moveTo>
                    <a:pt x="335014" y="360341"/>
                  </a:moveTo>
                  <a:lnTo>
                    <a:pt x="337553" y="360341"/>
                  </a:lnTo>
                </a:path>
                <a:path w="715645" h="365759">
                  <a:moveTo>
                    <a:pt x="337553" y="360341"/>
                  </a:moveTo>
                  <a:lnTo>
                    <a:pt x="340092" y="360341"/>
                  </a:lnTo>
                </a:path>
                <a:path w="715645" h="365759">
                  <a:moveTo>
                    <a:pt x="340092" y="360341"/>
                  </a:moveTo>
                  <a:lnTo>
                    <a:pt x="342631" y="360341"/>
                  </a:lnTo>
                </a:path>
                <a:path w="715645" h="365759">
                  <a:moveTo>
                    <a:pt x="342631" y="360341"/>
                  </a:moveTo>
                  <a:lnTo>
                    <a:pt x="345170" y="360341"/>
                  </a:lnTo>
                </a:path>
                <a:path w="715645" h="365759">
                  <a:moveTo>
                    <a:pt x="345170" y="360341"/>
                  </a:moveTo>
                  <a:lnTo>
                    <a:pt x="347709" y="360341"/>
                  </a:lnTo>
                </a:path>
                <a:path w="715645" h="365759">
                  <a:moveTo>
                    <a:pt x="347709" y="360341"/>
                  </a:moveTo>
                  <a:lnTo>
                    <a:pt x="350248" y="360341"/>
                  </a:lnTo>
                </a:path>
                <a:path w="715645" h="365759">
                  <a:moveTo>
                    <a:pt x="350248" y="360341"/>
                  </a:moveTo>
                  <a:lnTo>
                    <a:pt x="352788" y="360341"/>
                  </a:lnTo>
                </a:path>
                <a:path w="715645" h="365759">
                  <a:moveTo>
                    <a:pt x="352788" y="360341"/>
                  </a:moveTo>
                  <a:lnTo>
                    <a:pt x="355327" y="360341"/>
                  </a:lnTo>
                </a:path>
                <a:path w="715645" h="365759">
                  <a:moveTo>
                    <a:pt x="355327" y="360341"/>
                  </a:moveTo>
                  <a:lnTo>
                    <a:pt x="357866" y="360341"/>
                  </a:lnTo>
                </a:path>
                <a:path w="715645" h="365759">
                  <a:moveTo>
                    <a:pt x="357866" y="360341"/>
                  </a:moveTo>
                  <a:lnTo>
                    <a:pt x="360405" y="360341"/>
                  </a:lnTo>
                </a:path>
                <a:path w="715645" h="365759">
                  <a:moveTo>
                    <a:pt x="360405" y="360341"/>
                  </a:moveTo>
                  <a:lnTo>
                    <a:pt x="362944" y="360341"/>
                  </a:lnTo>
                </a:path>
                <a:path w="715645" h="365759">
                  <a:moveTo>
                    <a:pt x="362944" y="360341"/>
                  </a:moveTo>
                  <a:lnTo>
                    <a:pt x="365483" y="360341"/>
                  </a:lnTo>
                </a:path>
                <a:path w="715645" h="365759">
                  <a:moveTo>
                    <a:pt x="365483" y="360341"/>
                  </a:moveTo>
                  <a:lnTo>
                    <a:pt x="368022" y="360341"/>
                  </a:lnTo>
                </a:path>
                <a:path w="715645" h="365759">
                  <a:moveTo>
                    <a:pt x="368022" y="360341"/>
                  </a:moveTo>
                  <a:lnTo>
                    <a:pt x="370561" y="360341"/>
                  </a:lnTo>
                </a:path>
                <a:path w="715645" h="365759">
                  <a:moveTo>
                    <a:pt x="370561" y="360341"/>
                  </a:moveTo>
                  <a:lnTo>
                    <a:pt x="373100" y="360341"/>
                  </a:lnTo>
                </a:path>
                <a:path w="715645" h="365759">
                  <a:moveTo>
                    <a:pt x="373100" y="360341"/>
                  </a:moveTo>
                  <a:lnTo>
                    <a:pt x="375639" y="360341"/>
                  </a:lnTo>
                </a:path>
                <a:path w="715645" h="365759">
                  <a:moveTo>
                    <a:pt x="375639" y="360341"/>
                  </a:moveTo>
                  <a:lnTo>
                    <a:pt x="378178" y="360341"/>
                  </a:lnTo>
                </a:path>
                <a:path w="715645" h="365759">
                  <a:moveTo>
                    <a:pt x="378178" y="360341"/>
                  </a:moveTo>
                  <a:lnTo>
                    <a:pt x="380717" y="360341"/>
                  </a:lnTo>
                </a:path>
                <a:path w="715645" h="365759">
                  <a:moveTo>
                    <a:pt x="380717" y="360341"/>
                  </a:moveTo>
                  <a:lnTo>
                    <a:pt x="383256" y="360341"/>
                  </a:lnTo>
                </a:path>
                <a:path w="715645" h="365759">
                  <a:moveTo>
                    <a:pt x="383256" y="360341"/>
                  </a:moveTo>
                  <a:lnTo>
                    <a:pt x="385795" y="360341"/>
                  </a:lnTo>
                </a:path>
                <a:path w="715645" h="365759">
                  <a:moveTo>
                    <a:pt x="385795" y="360341"/>
                  </a:moveTo>
                  <a:lnTo>
                    <a:pt x="388334" y="360341"/>
                  </a:lnTo>
                </a:path>
                <a:path w="715645" h="365759">
                  <a:moveTo>
                    <a:pt x="388334" y="360341"/>
                  </a:moveTo>
                  <a:lnTo>
                    <a:pt x="390873" y="360341"/>
                  </a:lnTo>
                </a:path>
                <a:path w="715645" h="365759">
                  <a:moveTo>
                    <a:pt x="390873" y="360341"/>
                  </a:moveTo>
                  <a:lnTo>
                    <a:pt x="393412" y="360341"/>
                  </a:lnTo>
                </a:path>
                <a:path w="715645" h="365759">
                  <a:moveTo>
                    <a:pt x="393412" y="360341"/>
                  </a:moveTo>
                  <a:lnTo>
                    <a:pt x="395951" y="360341"/>
                  </a:lnTo>
                </a:path>
                <a:path w="715645" h="365759">
                  <a:moveTo>
                    <a:pt x="395951" y="360341"/>
                  </a:moveTo>
                  <a:lnTo>
                    <a:pt x="398491" y="360341"/>
                  </a:lnTo>
                </a:path>
                <a:path w="715645" h="365759">
                  <a:moveTo>
                    <a:pt x="398491" y="360341"/>
                  </a:moveTo>
                  <a:lnTo>
                    <a:pt x="401030" y="360341"/>
                  </a:lnTo>
                </a:path>
                <a:path w="715645" h="365759">
                  <a:moveTo>
                    <a:pt x="401030" y="360341"/>
                  </a:moveTo>
                  <a:lnTo>
                    <a:pt x="403569" y="360341"/>
                  </a:lnTo>
                </a:path>
                <a:path w="715645" h="365759">
                  <a:moveTo>
                    <a:pt x="403569" y="360341"/>
                  </a:moveTo>
                  <a:lnTo>
                    <a:pt x="406108" y="360341"/>
                  </a:lnTo>
                </a:path>
                <a:path w="715645" h="365759">
                  <a:moveTo>
                    <a:pt x="406108" y="360341"/>
                  </a:moveTo>
                  <a:lnTo>
                    <a:pt x="408647" y="360341"/>
                  </a:lnTo>
                </a:path>
                <a:path w="715645" h="365759">
                  <a:moveTo>
                    <a:pt x="408647" y="360341"/>
                  </a:moveTo>
                  <a:lnTo>
                    <a:pt x="411186" y="360341"/>
                  </a:lnTo>
                </a:path>
                <a:path w="715645" h="365759">
                  <a:moveTo>
                    <a:pt x="411186" y="360341"/>
                  </a:moveTo>
                  <a:lnTo>
                    <a:pt x="413725" y="360341"/>
                  </a:lnTo>
                </a:path>
                <a:path w="715645" h="365759">
                  <a:moveTo>
                    <a:pt x="413725" y="360341"/>
                  </a:moveTo>
                  <a:lnTo>
                    <a:pt x="416264" y="360341"/>
                  </a:lnTo>
                </a:path>
                <a:path w="715645" h="365759">
                  <a:moveTo>
                    <a:pt x="416264" y="360341"/>
                  </a:moveTo>
                  <a:lnTo>
                    <a:pt x="418803" y="360341"/>
                  </a:lnTo>
                </a:path>
                <a:path w="715645" h="365759">
                  <a:moveTo>
                    <a:pt x="418803" y="360341"/>
                  </a:moveTo>
                  <a:lnTo>
                    <a:pt x="421342" y="360341"/>
                  </a:lnTo>
                </a:path>
                <a:path w="715645" h="365759">
                  <a:moveTo>
                    <a:pt x="421342" y="360341"/>
                  </a:moveTo>
                  <a:lnTo>
                    <a:pt x="423881" y="360341"/>
                  </a:lnTo>
                </a:path>
                <a:path w="715645" h="365759">
                  <a:moveTo>
                    <a:pt x="423881" y="360341"/>
                  </a:moveTo>
                  <a:lnTo>
                    <a:pt x="426420" y="360341"/>
                  </a:lnTo>
                </a:path>
                <a:path w="715645" h="365759">
                  <a:moveTo>
                    <a:pt x="426420" y="360341"/>
                  </a:moveTo>
                  <a:lnTo>
                    <a:pt x="428959" y="360341"/>
                  </a:lnTo>
                </a:path>
                <a:path w="715645" h="365759">
                  <a:moveTo>
                    <a:pt x="428959" y="360341"/>
                  </a:moveTo>
                  <a:lnTo>
                    <a:pt x="431498" y="360341"/>
                  </a:lnTo>
                </a:path>
                <a:path w="715645" h="365759">
                  <a:moveTo>
                    <a:pt x="431498" y="360341"/>
                  </a:moveTo>
                  <a:lnTo>
                    <a:pt x="434037" y="360341"/>
                  </a:lnTo>
                </a:path>
                <a:path w="715645" h="365759">
                  <a:moveTo>
                    <a:pt x="434037" y="360341"/>
                  </a:moveTo>
                  <a:lnTo>
                    <a:pt x="436576" y="360341"/>
                  </a:lnTo>
                </a:path>
                <a:path w="715645" h="365759">
                  <a:moveTo>
                    <a:pt x="436576" y="360341"/>
                  </a:moveTo>
                  <a:lnTo>
                    <a:pt x="439115" y="360341"/>
                  </a:lnTo>
                </a:path>
                <a:path w="715645" h="365759">
                  <a:moveTo>
                    <a:pt x="439115" y="360341"/>
                  </a:moveTo>
                  <a:lnTo>
                    <a:pt x="441655" y="360341"/>
                  </a:lnTo>
                </a:path>
                <a:path w="715645" h="365759">
                  <a:moveTo>
                    <a:pt x="441655" y="360341"/>
                  </a:moveTo>
                  <a:lnTo>
                    <a:pt x="444194" y="360341"/>
                  </a:lnTo>
                </a:path>
                <a:path w="715645" h="365759">
                  <a:moveTo>
                    <a:pt x="444194" y="360341"/>
                  </a:moveTo>
                  <a:lnTo>
                    <a:pt x="446733" y="360341"/>
                  </a:lnTo>
                </a:path>
                <a:path w="715645" h="365759">
                  <a:moveTo>
                    <a:pt x="446733" y="360341"/>
                  </a:moveTo>
                  <a:lnTo>
                    <a:pt x="449272" y="360341"/>
                  </a:lnTo>
                </a:path>
                <a:path w="715645" h="365759">
                  <a:moveTo>
                    <a:pt x="449272" y="360341"/>
                  </a:moveTo>
                  <a:lnTo>
                    <a:pt x="451811" y="360341"/>
                  </a:lnTo>
                </a:path>
                <a:path w="715645" h="365759">
                  <a:moveTo>
                    <a:pt x="451811" y="360341"/>
                  </a:moveTo>
                  <a:lnTo>
                    <a:pt x="454350" y="360341"/>
                  </a:lnTo>
                </a:path>
                <a:path w="715645" h="365759">
                  <a:moveTo>
                    <a:pt x="454350" y="360341"/>
                  </a:moveTo>
                  <a:lnTo>
                    <a:pt x="456889" y="360341"/>
                  </a:lnTo>
                </a:path>
                <a:path w="715645" h="365759">
                  <a:moveTo>
                    <a:pt x="456889" y="360341"/>
                  </a:moveTo>
                  <a:lnTo>
                    <a:pt x="459428" y="360341"/>
                  </a:lnTo>
                </a:path>
                <a:path w="715645" h="365759">
                  <a:moveTo>
                    <a:pt x="459428" y="360341"/>
                  </a:moveTo>
                  <a:lnTo>
                    <a:pt x="461967" y="360341"/>
                  </a:lnTo>
                </a:path>
                <a:path w="715645" h="365759">
                  <a:moveTo>
                    <a:pt x="461967" y="360341"/>
                  </a:moveTo>
                  <a:lnTo>
                    <a:pt x="464506" y="360341"/>
                  </a:lnTo>
                </a:path>
                <a:path w="715645" h="365759">
                  <a:moveTo>
                    <a:pt x="464506" y="360341"/>
                  </a:moveTo>
                  <a:lnTo>
                    <a:pt x="467045" y="360341"/>
                  </a:lnTo>
                </a:path>
                <a:path w="715645" h="365759">
                  <a:moveTo>
                    <a:pt x="467045" y="360341"/>
                  </a:moveTo>
                  <a:lnTo>
                    <a:pt x="469584" y="360341"/>
                  </a:lnTo>
                </a:path>
                <a:path w="715645" h="365759">
                  <a:moveTo>
                    <a:pt x="469584" y="360341"/>
                  </a:moveTo>
                  <a:lnTo>
                    <a:pt x="472123" y="360341"/>
                  </a:lnTo>
                </a:path>
                <a:path w="715645" h="365759">
                  <a:moveTo>
                    <a:pt x="472123" y="360341"/>
                  </a:moveTo>
                  <a:lnTo>
                    <a:pt x="474662" y="360341"/>
                  </a:lnTo>
                </a:path>
                <a:path w="715645" h="365759">
                  <a:moveTo>
                    <a:pt x="474662" y="360341"/>
                  </a:moveTo>
                  <a:lnTo>
                    <a:pt x="477201" y="360341"/>
                  </a:lnTo>
                </a:path>
                <a:path w="715645" h="365759">
                  <a:moveTo>
                    <a:pt x="477201" y="360341"/>
                  </a:moveTo>
                  <a:lnTo>
                    <a:pt x="479740" y="360341"/>
                  </a:lnTo>
                </a:path>
                <a:path w="715645" h="365759">
                  <a:moveTo>
                    <a:pt x="479740" y="360341"/>
                  </a:moveTo>
                  <a:lnTo>
                    <a:pt x="482279" y="360341"/>
                  </a:lnTo>
                </a:path>
                <a:path w="715645" h="365759">
                  <a:moveTo>
                    <a:pt x="482279" y="360341"/>
                  </a:moveTo>
                  <a:lnTo>
                    <a:pt x="484819" y="360341"/>
                  </a:lnTo>
                </a:path>
                <a:path w="715645" h="365759">
                  <a:moveTo>
                    <a:pt x="484819" y="360341"/>
                  </a:moveTo>
                  <a:lnTo>
                    <a:pt x="487358" y="360341"/>
                  </a:lnTo>
                </a:path>
                <a:path w="715645" h="365759">
                  <a:moveTo>
                    <a:pt x="487358" y="360341"/>
                  </a:moveTo>
                  <a:lnTo>
                    <a:pt x="489897" y="360341"/>
                  </a:lnTo>
                </a:path>
                <a:path w="715645" h="365759">
                  <a:moveTo>
                    <a:pt x="489897" y="360341"/>
                  </a:moveTo>
                  <a:lnTo>
                    <a:pt x="492436" y="360341"/>
                  </a:lnTo>
                </a:path>
                <a:path w="715645" h="365759">
                  <a:moveTo>
                    <a:pt x="492436" y="360341"/>
                  </a:moveTo>
                  <a:lnTo>
                    <a:pt x="494975" y="360341"/>
                  </a:lnTo>
                </a:path>
                <a:path w="715645" h="365759">
                  <a:moveTo>
                    <a:pt x="494975" y="360341"/>
                  </a:moveTo>
                  <a:lnTo>
                    <a:pt x="497514" y="360341"/>
                  </a:lnTo>
                </a:path>
                <a:path w="715645" h="365759">
                  <a:moveTo>
                    <a:pt x="497514" y="360341"/>
                  </a:moveTo>
                  <a:lnTo>
                    <a:pt x="500053" y="360341"/>
                  </a:lnTo>
                </a:path>
                <a:path w="715645" h="365759">
                  <a:moveTo>
                    <a:pt x="500053" y="360341"/>
                  </a:moveTo>
                  <a:lnTo>
                    <a:pt x="502592" y="360341"/>
                  </a:lnTo>
                </a:path>
                <a:path w="715645" h="365759">
                  <a:moveTo>
                    <a:pt x="502592" y="360341"/>
                  </a:moveTo>
                  <a:lnTo>
                    <a:pt x="505131" y="360341"/>
                  </a:lnTo>
                </a:path>
                <a:path w="715645" h="365759">
                  <a:moveTo>
                    <a:pt x="505131" y="360341"/>
                  </a:moveTo>
                  <a:lnTo>
                    <a:pt x="507670" y="360341"/>
                  </a:lnTo>
                </a:path>
                <a:path w="715645" h="365759">
                  <a:moveTo>
                    <a:pt x="507670" y="360341"/>
                  </a:moveTo>
                  <a:lnTo>
                    <a:pt x="510209" y="360341"/>
                  </a:lnTo>
                </a:path>
                <a:path w="715645" h="365759">
                  <a:moveTo>
                    <a:pt x="510209" y="360341"/>
                  </a:moveTo>
                  <a:lnTo>
                    <a:pt x="512748" y="360341"/>
                  </a:lnTo>
                </a:path>
                <a:path w="715645" h="365759">
                  <a:moveTo>
                    <a:pt x="512748" y="360341"/>
                  </a:moveTo>
                  <a:lnTo>
                    <a:pt x="515287" y="360341"/>
                  </a:lnTo>
                </a:path>
                <a:path w="715645" h="365759">
                  <a:moveTo>
                    <a:pt x="515287" y="360341"/>
                  </a:moveTo>
                  <a:lnTo>
                    <a:pt x="517826" y="360341"/>
                  </a:lnTo>
                </a:path>
                <a:path w="715645" h="365759">
                  <a:moveTo>
                    <a:pt x="517826" y="360341"/>
                  </a:moveTo>
                  <a:lnTo>
                    <a:pt x="520365" y="360341"/>
                  </a:lnTo>
                </a:path>
                <a:path w="715645" h="365759">
                  <a:moveTo>
                    <a:pt x="520365" y="360341"/>
                  </a:moveTo>
                  <a:lnTo>
                    <a:pt x="522904" y="360341"/>
                  </a:lnTo>
                </a:path>
                <a:path w="715645" h="365759">
                  <a:moveTo>
                    <a:pt x="522904" y="360341"/>
                  </a:moveTo>
                  <a:lnTo>
                    <a:pt x="525443" y="360341"/>
                  </a:lnTo>
                </a:path>
                <a:path w="715645" h="365759">
                  <a:moveTo>
                    <a:pt x="525443" y="360341"/>
                  </a:moveTo>
                  <a:lnTo>
                    <a:pt x="527983" y="360341"/>
                  </a:lnTo>
                </a:path>
                <a:path w="715645" h="365759">
                  <a:moveTo>
                    <a:pt x="527983" y="360341"/>
                  </a:moveTo>
                  <a:lnTo>
                    <a:pt x="530522" y="360341"/>
                  </a:lnTo>
                </a:path>
                <a:path w="715645" h="365759">
                  <a:moveTo>
                    <a:pt x="530522" y="360341"/>
                  </a:moveTo>
                  <a:lnTo>
                    <a:pt x="533061" y="360341"/>
                  </a:lnTo>
                </a:path>
                <a:path w="715645" h="365759">
                  <a:moveTo>
                    <a:pt x="533061" y="360341"/>
                  </a:moveTo>
                  <a:lnTo>
                    <a:pt x="535600" y="360341"/>
                  </a:lnTo>
                </a:path>
                <a:path w="715645" h="365759">
                  <a:moveTo>
                    <a:pt x="535600" y="360341"/>
                  </a:moveTo>
                  <a:lnTo>
                    <a:pt x="538139" y="360341"/>
                  </a:lnTo>
                </a:path>
                <a:path w="715645" h="365759">
                  <a:moveTo>
                    <a:pt x="538139" y="360341"/>
                  </a:moveTo>
                  <a:lnTo>
                    <a:pt x="540678" y="360341"/>
                  </a:lnTo>
                </a:path>
                <a:path w="715645" h="365759">
                  <a:moveTo>
                    <a:pt x="540678" y="360341"/>
                  </a:moveTo>
                  <a:lnTo>
                    <a:pt x="543217" y="360341"/>
                  </a:lnTo>
                </a:path>
                <a:path w="715645" h="365759">
                  <a:moveTo>
                    <a:pt x="543217" y="360341"/>
                  </a:moveTo>
                  <a:lnTo>
                    <a:pt x="545756" y="360341"/>
                  </a:lnTo>
                </a:path>
                <a:path w="715645" h="365759">
                  <a:moveTo>
                    <a:pt x="545756" y="360341"/>
                  </a:moveTo>
                  <a:lnTo>
                    <a:pt x="548295" y="360341"/>
                  </a:lnTo>
                </a:path>
                <a:path w="715645" h="365759">
                  <a:moveTo>
                    <a:pt x="548295" y="360341"/>
                  </a:moveTo>
                  <a:lnTo>
                    <a:pt x="550834" y="360341"/>
                  </a:lnTo>
                </a:path>
                <a:path w="715645" h="365759">
                  <a:moveTo>
                    <a:pt x="550834" y="360341"/>
                  </a:moveTo>
                  <a:lnTo>
                    <a:pt x="553373" y="360341"/>
                  </a:lnTo>
                </a:path>
                <a:path w="715645" h="365759">
                  <a:moveTo>
                    <a:pt x="553373" y="360341"/>
                  </a:moveTo>
                  <a:lnTo>
                    <a:pt x="555912" y="360341"/>
                  </a:lnTo>
                </a:path>
                <a:path w="715645" h="365759">
                  <a:moveTo>
                    <a:pt x="555912" y="360341"/>
                  </a:moveTo>
                  <a:lnTo>
                    <a:pt x="558451" y="360341"/>
                  </a:lnTo>
                </a:path>
                <a:path w="715645" h="365759">
                  <a:moveTo>
                    <a:pt x="558451" y="360341"/>
                  </a:moveTo>
                  <a:lnTo>
                    <a:pt x="560990" y="360341"/>
                  </a:lnTo>
                </a:path>
                <a:path w="715645" h="365759">
                  <a:moveTo>
                    <a:pt x="560990" y="360341"/>
                  </a:moveTo>
                  <a:lnTo>
                    <a:pt x="563529" y="360341"/>
                  </a:lnTo>
                </a:path>
                <a:path w="715645" h="365759">
                  <a:moveTo>
                    <a:pt x="563529" y="360341"/>
                  </a:moveTo>
                  <a:lnTo>
                    <a:pt x="566068" y="360341"/>
                  </a:lnTo>
                </a:path>
                <a:path w="715645" h="365759">
                  <a:moveTo>
                    <a:pt x="566068" y="360341"/>
                  </a:moveTo>
                  <a:lnTo>
                    <a:pt x="568607" y="360341"/>
                  </a:lnTo>
                </a:path>
                <a:path w="715645" h="365759">
                  <a:moveTo>
                    <a:pt x="568607" y="360341"/>
                  </a:moveTo>
                  <a:lnTo>
                    <a:pt x="571146" y="360341"/>
                  </a:lnTo>
                </a:path>
                <a:path w="715645" h="365759">
                  <a:moveTo>
                    <a:pt x="571146" y="360341"/>
                  </a:moveTo>
                  <a:lnTo>
                    <a:pt x="573686" y="360341"/>
                  </a:lnTo>
                </a:path>
                <a:path w="715645" h="365759">
                  <a:moveTo>
                    <a:pt x="573686" y="360341"/>
                  </a:moveTo>
                  <a:lnTo>
                    <a:pt x="576225" y="360341"/>
                  </a:lnTo>
                </a:path>
                <a:path w="715645" h="365759">
                  <a:moveTo>
                    <a:pt x="576225" y="360341"/>
                  </a:moveTo>
                  <a:lnTo>
                    <a:pt x="578764" y="360341"/>
                  </a:lnTo>
                </a:path>
                <a:path w="715645" h="365759">
                  <a:moveTo>
                    <a:pt x="578764" y="360341"/>
                  </a:moveTo>
                  <a:lnTo>
                    <a:pt x="581303" y="360341"/>
                  </a:lnTo>
                </a:path>
                <a:path w="715645" h="365759">
                  <a:moveTo>
                    <a:pt x="581303" y="360341"/>
                  </a:moveTo>
                  <a:lnTo>
                    <a:pt x="583842" y="360341"/>
                  </a:lnTo>
                </a:path>
                <a:path w="715645" h="365759">
                  <a:moveTo>
                    <a:pt x="583842" y="360341"/>
                  </a:moveTo>
                  <a:lnTo>
                    <a:pt x="586381" y="360341"/>
                  </a:lnTo>
                </a:path>
                <a:path w="715645" h="365759">
                  <a:moveTo>
                    <a:pt x="586381" y="360341"/>
                  </a:moveTo>
                  <a:lnTo>
                    <a:pt x="588920" y="360341"/>
                  </a:lnTo>
                </a:path>
                <a:path w="715645" h="365759">
                  <a:moveTo>
                    <a:pt x="588920" y="360341"/>
                  </a:moveTo>
                  <a:lnTo>
                    <a:pt x="591459" y="360341"/>
                  </a:lnTo>
                </a:path>
                <a:path w="715645" h="365759">
                  <a:moveTo>
                    <a:pt x="591459" y="360341"/>
                  </a:moveTo>
                  <a:lnTo>
                    <a:pt x="593998" y="360341"/>
                  </a:lnTo>
                </a:path>
                <a:path w="715645" h="365759">
                  <a:moveTo>
                    <a:pt x="593998" y="360341"/>
                  </a:moveTo>
                  <a:lnTo>
                    <a:pt x="596537" y="360341"/>
                  </a:lnTo>
                </a:path>
                <a:path w="715645" h="365759">
                  <a:moveTo>
                    <a:pt x="596537" y="360341"/>
                  </a:moveTo>
                  <a:lnTo>
                    <a:pt x="599076" y="360341"/>
                  </a:lnTo>
                </a:path>
                <a:path w="715645" h="365759">
                  <a:moveTo>
                    <a:pt x="599076" y="360341"/>
                  </a:moveTo>
                  <a:lnTo>
                    <a:pt x="601615" y="360341"/>
                  </a:lnTo>
                </a:path>
                <a:path w="715645" h="365759">
                  <a:moveTo>
                    <a:pt x="601615" y="360341"/>
                  </a:moveTo>
                  <a:lnTo>
                    <a:pt x="604154" y="360341"/>
                  </a:lnTo>
                </a:path>
                <a:path w="715645" h="365759">
                  <a:moveTo>
                    <a:pt x="604154" y="360341"/>
                  </a:moveTo>
                  <a:lnTo>
                    <a:pt x="606693" y="360341"/>
                  </a:lnTo>
                </a:path>
                <a:path w="715645" h="365759">
                  <a:moveTo>
                    <a:pt x="606693" y="360341"/>
                  </a:moveTo>
                  <a:lnTo>
                    <a:pt x="609232" y="360341"/>
                  </a:lnTo>
                </a:path>
                <a:path w="715645" h="365759">
                  <a:moveTo>
                    <a:pt x="609232" y="360341"/>
                  </a:moveTo>
                  <a:lnTo>
                    <a:pt x="611771" y="360341"/>
                  </a:lnTo>
                </a:path>
                <a:path w="715645" h="365759">
                  <a:moveTo>
                    <a:pt x="611771" y="360341"/>
                  </a:moveTo>
                  <a:lnTo>
                    <a:pt x="614310" y="360341"/>
                  </a:lnTo>
                </a:path>
                <a:path w="715645" h="365759">
                  <a:moveTo>
                    <a:pt x="614310" y="360341"/>
                  </a:moveTo>
                  <a:lnTo>
                    <a:pt x="616850" y="360341"/>
                  </a:lnTo>
                </a:path>
                <a:path w="715645" h="365759">
                  <a:moveTo>
                    <a:pt x="616850" y="360341"/>
                  </a:moveTo>
                  <a:lnTo>
                    <a:pt x="619389" y="360341"/>
                  </a:lnTo>
                </a:path>
                <a:path w="715645" h="365759">
                  <a:moveTo>
                    <a:pt x="619389" y="360341"/>
                  </a:moveTo>
                  <a:lnTo>
                    <a:pt x="621928" y="360341"/>
                  </a:lnTo>
                </a:path>
                <a:path w="715645" h="365759">
                  <a:moveTo>
                    <a:pt x="621928" y="360341"/>
                  </a:moveTo>
                  <a:lnTo>
                    <a:pt x="624467" y="360341"/>
                  </a:lnTo>
                </a:path>
                <a:path w="715645" h="365759">
                  <a:moveTo>
                    <a:pt x="624467" y="360341"/>
                  </a:moveTo>
                  <a:lnTo>
                    <a:pt x="627006" y="360341"/>
                  </a:lnTo>
                </a:path>
                <a:path w="715645" h="365759">
                  <a:moveTo>
                    <a:pt x="627006" y="360341"/>
                  </a:moveTo>
                  <a:lnTo>
                    <a:pt x="629545" y="360341"/>
                  </a:lnTo>
                </a:path>
                <a:path w="715645" h="365759">
                  <a:moveTo>
                    <a:pt x="629545" y="360341"/>
                  </a:moveTo>
                  <a:lnTo>
                    <a:pt x="632084" y="360341"/>
                  </a:lnTo>
                </a:path>
                <a:path w="715645" h="365759">
                  <a:moveTo>
                    <a:pt x="632084" y="360341"/>
                  </a:moveTo>
                  <a:lnTo>
                    <a:pt x="634623" y="360341"/>
                  </a:lnTo>
                </a:path>
                <a:path w="715645" h="365759">
                  <a:moveTo>
                    <a:pt x="634623" y="360341"/>
                  </a:moveTo>
                  <a:lnTo>
                    <a:pt x="637162" y="360341"/>
                  </a:lnTo>
                </a:path>
                <a:path w="715645" h="365759">
                  <a:moveTo>
                    <a:pt x="637162" y="360341"/>
                  </a:moveTo>
                  <a:lnTo>
                    <a:pt x="639701" y="360341"/>
                  </a:lnTo>
                </a:path>
                <a:path w="715645" h="365759">
                  <a:moveTo>
                    <a:pt x="639701" y="360341"/>
                  </a:moveTo>
                  <a:lnTo>
                    <a:pt x="642240" y="360341"/>
                  </a:lnTo>
                </a:path>
                <a:path w="715645" h="365759">
                  <a:moveTo>
                    <a:pt x="642240" y="360341"/>
                  </a:moveTo>
                  <a:lnTo>
                    <a:pt x="644779" y="360341"/>
                  </a:lnTo>
                </a:path>
                <a:path w="715645" h="365759">
                  <a:moveTo>
                    <a:pt x="644779" y="360341"/>
                  </a:moveTo>
                  <a:lnTo>
                    <a:pt x="647318" y="360341"/>
                  </a:lnTo>
                </a:path>
                <a:path w="715645" h="365759">
                  <a:moveTo>
                    <a:pt x="647318" y="360341"/>
                  </a:moveTo>
                  <a:lnTo>
                    <a:pt x="649857" y="360341"/>
                  </a:lnTo>
                </a:path>
                <a:path w="715645" h="365759">
                  <a:moveTo>
                    <a:pt x="649857" y="360341"/>
                  </a:moveTo>
                  <a:lnTo>
                    <a:pt x="652396" y="360341"/>
                  </a:lnTo>
                </a:path>
                <a:path w="715645" h="365759">
                  <a:moveTo>
                    <a:pt x="652396" y="360341"/>
                  </a:moveTo>
                  <a:lnTo>
                    <a:pt x="654935" y="360341"/>
                  </a:lnTo>
                </a:path>
                <a:path w="715645" h="365759">
                  <a:moveTo>
                    <a:pt x="654935" y="360341"/>
                  </a:moveTo>
                  <a:lnTo>
                    <a:pt x="657474" y="360341"/>
                  </a:lnTo>
                </a:path>
                <a:path w="715645" h="365759">
                  <a:moveTo>
                    <a:pt x="657474" y="360341"/>
                  </a:moveTo>
                  <a:lnTo>
                    <a:pt x="660014" y="360341"/>
                  </a:lnTo>
                </a:path>
                <a:path w="715645" h="365759">
                  <a:moveTo>
                    <a:pt x="660014" y="360341"/>
                  </a:moveTo>
                  <a:lnTo>
                    <a:pt x="662553" y="360341"/>
                  </a:lnTo>
                </a:path>
                <a:path w="715645" h="365759">
                  <a:moveTo>
                    <a:pt x="662553" y="360341"/>
                  </a:moveTo>
                  <a:lnTo>
                    <a:pt x="665092" y="360341"/>
                  </a:lnTo>
                </a:path>
                <a:path w="715645" h="365759">
                  <a:moveTo>
                    <a:pt x="665092" y="360341"/>
                  </a:moveTo>
                  <a:lnTo>
                    <a:pt x="667631" y="360341"/>
                  </a:lnTo>
                </a:path>
                <a:path w="715645" h="365759">
                  <a:moveTo>
                    <a:pt x="667631" y="360341"/>
                  </a:moveTo>
                  <a:lnTo>
                    <a:pt x="670170" y="360341"/>
                  </a:lnTo>
                </a:path>
                <a:path w="715645" h="365759">
                  <a:moveTo>
                    <a:pt x="670170" y="360341"/>
                  </a:moveTo>
                  <a:lnTo>
                    <a:pt x="672709" y="360341"/>
                  </a:lnTo>
                </a:path>
                <a:path w="715645" h="365759">
                  <a:moveTo>
                    <a:pt x="672709" y="360341"/>
                  </a:moveTo>
                  <a:lnTo>
                    <a:pt x="675248" y="360341"/>
                  </a:lnTo>
                </a:path>
                <a:path w="715645" h="365759">
                  <a:moveTo>
                    <a:pt x="675248" y="360341"/>
                  </a:moveTo>
                  <a:lnTo>
                    <a:pt x="677787" y="360341"/>
                  </a:lnTo>
                </a:path>
                <a:path w="715645" h="365759">
                  <a:moveTo>
                    <a:pt x="677787" y="360341"/>
                  </a:moveTo>
                  <a:lnTo>
                    <a:pt x="680326" y="360341"/>
                  </a:lnTo>
                </a:path>
                <a:path w="715645" h="365759">
                  <a:moveTo>
                    <a:pt x="680326" y="360341"/>
                  </a:moveTo>
                  <a:lnTo>
                    <a:pt x="682865" y="360341"/>
                  </a:lnTo>
                </a:path>
                <a:path w="715645" h="365759">
                  <a:moveTo>
                    <a:pt x="682865" y="360341"/>
                  </a:moveTo>
                  <a:lnTo>
                    <a:pt x="685404" y="360341"/>
                  </a:lnTo>
                </a:path>
                <a:path w="715645" h="365759">
                  <a:moveTo>
                    <a:pt x="685404" y="360341"/>
                  </a:moveTo>
                  <a:lnTo>
                    <a:pt x="687943" y="360341"/>
                  </a:lnTo>
                </a:path>
                <a:path w="715645" h="365759">
                  <a:moveTo>
                    <a:pt x="687943" y="360341"/>
                  </a:moveTo>
                  <a:lnTo>
                    <a:pt x="690482" y="360341"/>
                  </a:lnTo>
                </a:path>
                <a:path w="715645" h="365759">
                  <a:moveTo>
                    <a:pt x="690482" y="360341"/>
                  </a:moveTo>
                  <a:lnTo>
                    <a:pt x="693021" y="360341"/>
                  </a:lnTo>
                </a:path>
                <a:path w="715645" h="365759">
                  <a:moveTo>
                    <a:pt x="693021" y="360341"/>
                  </a:moveTo>
                  <a:lnTo>
                    <a:pt x="695560" y="360341"/>
                  </a:lnTo>
                </a:path>
                <a:path w="715645" h="365759">
                  <a:moveTo>
                    <a:pt x="695560" y="360341"/>
                  </a:moveTo>
                  <a:lnTo>
                    <a:pt x="698099" y="360341"/>
                  </a:lnTo>
                </a:path>
                <a:path w="715645" h="365759">
                  <a:moveTo>
                    <a:pt x="698099" y="360341"/>
                  </a:moveTo>
                  <a:lnTo>
                    <a:pt x="700638" y="360341"/>
                  </a:lnTo>
                </a:path>
                <a:path w="715645" h="365759">
                  <a:moveTo>
                    <a:pt x="700638" y="360341"/>
                  </a:moveTo>
                  <a:lnTo>
                    <a:pt x="703178" y="360341"/>
                  </a:lnTo>
                </a:path>
                <a:path w="715645" h="365759">
                  <a:moveTo>
                    <a:pt x="703178" y="360341"/>
                  </a:moveTo>
                  <a:lnTo>
                    <a:pt x="705717" y="360341"/>
                  </a:lnTo>
                </a:path>
                <a:path w="715645" h="365759">
                  <a:moveTo>
                    <a:pt x="705717" y="360341"/>
                  </a:moveTo>
                  <a:lnTo>
                    <a:pt x="708256" y="360341"/>
                  </a:lnTo>
                </a:path>
                <a:path w="715645" h="365759">
                  <a:moveTo>
                    <a:pt x="708256" y="360341"/>
                  </a:moveTo>
                  <a:lnTo>
                    <a:pt x="710795" y="360341"/>
                  </a:lnTo>
                </a:path>
                <a:path w="715645" h="365759">
                  <a:moveTo>
                    <a:pt x="710795" y="360341"/>
                  </a:moveTo>
                  <a:lnTo>
                    <a:pt x="713334" y="360341"/>
                  </a:lnTo>
                </a:path>
                <a:path w="715645" h="365759">
                  <a:moveTo>
                    <a:pt x="713334" y="360341"/>
                  </a:moveTo>
                  <a:lnTo>
                    <a:pt x="715026" y="360341"/>
                  </a:lnTo>
                </a:path>
                <a:path w="715645" h="365759">
                  <a:moveTo>
                    <a:pt x="93663" y="360341"/>
                  </a:moveTo>
                  <a:lnTo>
                    <a:pt x="93663" y="365281"/>
                  </a:lnTo>
                </a:path>
                <a:path w="715645" h="365759">
                  <a:moveTo>
                    <a:pt x="271256" y="360341"/>
                  </a:moveTo>
                  <a:lnTo>
                    <a:pt x="271256" y="365281"/>
                  </a:lnTo>
                </a:path>
                <a:path w="715645" h="365759">
                  <a:moveTo>
                    <a:pt x="448849" y="360341"/>
                  </a:moveTo>
                  <a:lnTo>
                    <a:pt x="448849" y="365281"/>
                  </a:lnTo>
                </a:path>
                <a:path w="715645" h="365759">
                  <a:moveTo>
                    <a:pt x="626442" y="360341"/>
                  </a:moveTo>
                  <a:lnTo>
                    <a:pt x="626442" y="365281"/>
                  </a:lnTo>
                </a:path>
                <a:path w="715645" h="365759">
                  <a:moveTo>
                    <a:pt x="4937" y="360341"/>
                  </a:moveTo>
                  <a:lnTo>
                    <a:pt x="4937" y="357801"/>
                  </a:lnTo>
                </a:path>
                <a:path w="715645" h="365759">
                  <a:moveTo>
                    <a:pt x="4937" y="357801"/>
                  </a:moveTo>
                  <a:lnTo>
                    <a:pt x="4937" y="355260"/>
                  </a:lnTo>
                </a:path>
                <a:path w="715645" h="365759">
                  <a:moveTo>
                    <a:pt x="4937" y="355260"/>
                  </a:moveTo>
                  <a:lnTo>
                    <a:pt x="4937" y="352720"/>
                  </a:lnTo>
                </a:path>
                <a:path w="715645" h="365759">
                  <a:moveTo>
                    <a:pt x="4937" y="352720"/>
                  </a:moveTo>
                  <a:lnTo>
                    <a:pt x="4937" y="350179"/>
                  </a:lnTo>
                </a:path>
                <a:path w="715645" h="365759">
                  <a:moveTo>
                    <a:pt x="4937" y="350179"/>
                  </a:moveTo>
                  <a:lnTo>
                    <a:pt x="4937" y="347638"/>
                  </a:lnTo>
                </a:path>
                <a:path w="715645" h="365759">
                  <a:moveTo>
                    <a:pt x="4937" y="347638"/>
                  </a:moveTo>
                  <a:lnTo>
                    <a:pt x="4937" y="345098"/>
                  </a:lnTo>
                </a:path>
                <a:path w="715645" h="365759">
                  <a:moveTo>
                    <a:pt x="4937" y="345098"/>
                  </a:moveTo>
                  <a:lnTo>
                    <a:pt x="4937" y="342557"/>
                  </a:lnTo>
                </a:path>
                <a:path w="715645" h="365759">
                  <a:moveTo>
                    <a:pt x="4937" y="342557"/>
                  </a:moveTo>
                  <a:lnTo>
                    <a:pt x="4937" y="340017"/>
                  </a:lnTo>
                </a:path>
                <a:path w="715645" h="365759">
                  <a:moveTo>
                    <a:pt x="4937" y="340017"/>
                  </a:moveTo>
                  <a:lnTo>
                    <a:pt x="4937" y="337476"/>
                  </a:lnTo>
                </a:path>
                <a:path w="715645" h="365759">
                  <a:moveTo>
                    <a:pt x="4937" y="337476"/>
                  </a:moveTo>
                  <a:lnTo>
                    <a:pt x="4937" y="334935"/>
                  </a:lnTo>
                </a:path>
                <a:path w="715645" h="365759">
                  <a:moveTo>
                    <a:pt x="4937" y="334935"/>
                  </a:moveTo>
                  <a:lnTo>
                    <a:pt x="4937" y="332395"/>
                  </a:lnTo>
                </a:path>
                <a:path w="715645" h="365759">
                  <a:moveTo>
                    <a:pt x="4937" y="332395"/>
                  </a:moveTo>
                  <a:lnTo>
                    <a:pt x="4937" y="329854"/>
                  </a:lnTo>
                </a:path>
                <a:path w="715645" h="365759">
                  <a:moveTo>
                    <a:pt x="4937" y="329854"/>
                  </a:moveTo>
                  <a:lnTo>
                    <a:pt x="4937" y="327314"/>
                  </a:lnTo>
                </a:path>
                <a:path w="715645" h="365759">
                  <a:moveTo>
                    <a:pt x="4937" y="327314"/>
                  </a:moveTo>
                  <a:lnTo>
                    <a:pt x="4937" y="324773"/>
                  </a:lnTo>
                </a:path>
                <a:path w="715645" h="365759">
                  <a:moveTo>
                    <a:pt x="4937" y="324773"/>
                  </a:moveTo>
                  <a:lnTo>
                    <a:pt x="4937" y="322232"/>
                  </a:lnTo>
                </a:path>
                <a:path w="715645" h="365759">
                  <a:moveTo>
                    <a:pt x="4937" y="322232"/>
                  </a:moveTo>
                  <a:lnTo>
                    <a:pt x="4937" y="319692"/>
                  </a:lnTo>
                </a:path>
                <a:path w="715645" h="365759">
                  <a:moveTo>
                    <a:pt x="4937" y="319692"/>
                  </a:moveTo>
                  <a:lnTo>
                    <a:pt x="4937" y="317151"/>
                  </a:lnTo>
                </a:path>
                <a:path w="715645" h="365759">
                  <a:moveTo>
                    <a:pt x="4937" y="317151"/>
                  </a:moveTo>
                  <a:lnTo>
                    <a:pt x="4937" y="314611"/>
                  </a:lnTo>
                </a:path>
                <a:path w="715645" h="365759">
                  <a:moveTo>
                    <a:pt x="4937" y="314611"/>
                  </a:moveTo>
                  <a:lnTo>
                    <a:pt x="4937" y="312070"/>
                  </a:lnTo>
                </a:path>
                <a:path w="715645" h="365759">
                  <a:moveTo>
                    <a:pt x="4937" y="312070"/>
                  </a:moveTo>
                  <a:lnTo>
                    <a:pt x="4937" y="309529"/>
                  </a:lnTo>
                </a:path>
                <a:path w="715645" h="365759">
                  <a:moveTo>
                    <a:pt x="4937" y="309529"/>
                  </a:moveTo>
                  <a:lnTo>
                    <a:pt x="4937" y="306989"/>
                  </a:lnTo>
                </a:path>
                <a:path w="715645" h="365759">
                  <a:moveTo>
                    <a:pt x="4937" y="306989"/>
                  </a:moveTo>
                  <a:lnTo>
                    <a:pt x="4937" y="304448"/>
                  </a:lnTo>
                </a:path>
                <a:path w="715645" h="365759">
                  <a:moveTo>
                    <a:pt x="4937" y="304448"/>
                  </a:moveTo>
                  <a:lnTo>
                    <a:pt x="4937" y="301908"/>
                  </a:lnTo>
                </a:path>
                <a:path w="715645" h="365759">
                  <a:moveTo>
                    <a:pt x="4937" y="301908"/>
                  </a:moveTo>
                  <a:lnTo>
                    <a:pt x="4937" y="299367"/>
                  </a:lnTo>
                </a:path>
                <a:path w="715645" h="365759">
                  <a:moveTo>
                    <a:pt x="4937" y="299367"/>
                  </a:moveTo>
                  <a:lnTo>
                    <a:pt x="4937" y="296826"/>
                  </a:lnTo>
                </a:path>
                <a:path w="715645" h="365759">
                  <a:moveTo>
                    <a:pt x="4937" y="296826"/>
                  </a:moveTo>
                  <a:lnTo>
                    <a:pt x="4937" y="294286"/>
                  </a:lnTo>
                </a:path>
                <a:path w="715645" h="365759">
                  <a:moveTo>
                    <a:pt x="4937" y="294286"/>
                  </a:moveTo>
                  <a:lnTo>
                    <a:pt x="4937" y="291745"/>
                  </a:lnTo>
                </a:path>
                <a:path w="715645" h="365759">
                  <a:moveTo>
                    <a:pt x="4937" y="291745"/>
                  </a:moveTo>
                  <a:lnTo>
                    <a:pt x="4937" y="289205"/>
                  </a:lnTo>
                </a:path>
                <a:path w="715645" h="365759">
                  <a:moveTo>
                    <a:pt x="4937" y="289205"/>
                  </a:moveTo>
                  <a:lnTo>
                    <a:pt x="4937" y="286664"/>
                  </a:lnTo>
                </a:path>
                <a:path w="715645" h="365759">
                  <a:moveTo>
                    <a:pt x="4937" y="286664"/>
                  </a:moveTo>
                  <a:lnTo>
                    <a:pt x="4937" y="284123"/>
                  </a:lnTo>
                </a:path>
                <a:path w="715645" h="365759">
                  <a:moveTo>
                    <a:pt x="4937" y="284123"/>
                  </a:moveTo>
                  <a:lnTo>
                    <a:pt x="4937" y="281583"/>
                  </a:lnTo>
                </a:path>
                <a:path w="715645" h="365759">
                  <a:moveTo>
                    <a:pt x="4937" y="281583"/>
                  </a:moveTo>
                  <a:lnTo>
                    <a:pt x="4937" y="279042"/>
                  </a:lnTo>
                </a:path>
                <a:path w="715645" h="365759">
                  <a:moveTo>
                    <a:pt x="4937" y="279042"/>
                  </a:moveTo>
                  <a:lnTo>
                    <a:pt x="4937" y="276502"/>
                  </a:lnTo>
                </a:path>
                <a:path w="715645" h="365759">
                  <a:moveTo>
                    <a:pt x="4937" y="276502"/>
                  </a:moveTo>
                  <a:lnTo>
                    <a:pt x="4937" y="273961"/>
                  </a:lnTo>
                </a:path>
                <a:path w="715645" h="365759">
                  <a:moveTo>
                    <a:pt x="4937" y="273961"/>
                  </a:moveTo>
                  <a:lnTo>
                    <a:pt x="4937" y="271420"/>
                  </a:lnTo>
                </a:path>
                <a:path w="715645" h="365759">
                  <a:moveTo>
                    <a:pt x="4937" y="271420"/>
                  </a:moveTo>
                  <a:lnTo>
                    <a:pt x="4937" y="268880"/>
                  </a:lnTo>
                </a:path>
                <a:path w="715645" h="365759">
                  <a:moveTo>
                    <a:pt x="4937" y="268880"/>
                  </a:moveTo>
                  <a:lnTo>
                    <a:pt x="4937" y="266339"/>
                  </a:lnTo>
                </a:path>
                <a:path w="715645" h="365759">
                  <a:moveTo>
                    <a:pt x="4937" y="266339"/>
                  </a:moveTo>
                  <a:lnTo>
                    <a:pt x="4937" y="263799"/>
                  </a:lnTo>
                </a:path>
                <a:path w="715645" h="365759">
                  <a:moveTo>
                    <a:pt x="4937" y="263799"/>
                  </a:moveTo>
                  <a:lnTo>
                    <a:pt x="4937" y="261258"/>
                  </a:lnTo>
                </a:path>
                <a:path w="715645" h="365759">
                  <a:moveTo>
                    <a:pt x="4937" y="261258"/>
                  </a:moveTo>
                  <a:lnTo>
                    <a:pt x="4937" y="258717"/>
                  </a:lnTo>
                </a:path>
                <a:path w="715645" h="365759">
                  <a:moveTo>
                    <a:pt x="4937" y="258717"/>
                  </a:moveTo>
                  <a:lnTo>
                    <a:pt x="4937" y="256177"/>
                  </a:lnTo>
                </a:path>
                <a:path w="715645" h="365759">
                  <a:moveTo>
                    <a:pt x="4937" y="256177"/>
                  </a:moveTo>
                  <a:lnTo>
                    <a:pt x="4937" y="253636"/>
                  </a:lnTo>
                </a:path>
                <a:path w="715645" h="365759">
                  <a:moveTo>
                    <a:pt x="4937" y="253636"/>
                  </a:moveTo>
                  <a:lnTo>
                    <a:pt x="4937" y="251096"/>
                  </a:lnTo>
                </a:path>
                <a:path w="715645" h="365759">
                  <a:moveTo>
                    <a:pt x="4937" y="251096"/>
                  </a:moveTo>
                  <a:lnTo>
                    <a:pt x="4937" y="248555"/>
                  </a:lnTo>
                </a:path>
                <a:path w="715645" h="365759">
                  <a:moveTo>
                    <a:pt x="4937" y="248555"/>
                  </a:moveTo>
                  <a:lnTo>
                    <a:pt x="4937" y="246014"/>
                  </a:lnTo>
                </a:path>
                <a:path w="715645" h="365759">
                  <a:moveTo>
                    <a:pt x="4937" y="246014"/>
                  </a:moveTo>
                  <a:lnTo>
                    <a:pt x="4937" y="243474"/>
                  </a:lnTo>
                </a:path>
                <a:path w="715645" h="365759">
                  <a:moveTo>
                    <a:pt x="4937" y="243474"/>
                  </a:moveTo>
                  <a:lnTo>
                    <a:pt x="4937" y="240933"/>
                  </a:lnTo>
                </a:path>
                <a:path w="715645" h="365759">
                  <a:moveTo>
                    <a:pt x="4937" y="240933"/>
                  </a:moveTo>
                  <a:lnTo>
                    <a:pt x="4937" y="238393"/>
                  </a:lnTo>
                </a:path>
                <a:path w="715645" h="365759">
                  <a:moveTo>
                    <a:pt x="4937" y="238393"/>
                  </a:moveTo>
                  <a:lnTo>
                    <a:pt x="4937" y="235852"/>
                  </a:lnTo>
                </a:path>
                <a:path w="715645" h="365759">
                  <a:moveTo>
                    <a:pt x="4937" y="235852"/>
                  </a:moveTo>
                  <a:lnTo>
                    <a:pt x="4937" y="233311"/>
                  </a:lnTo>
                </a:path>
                <a:path w="715645" h="365759">
                  <a:moveTo>
                    <a:pt x="4937" y="233311"/>
                  </a:moveTo>
                  <a:lnTo>
                    <a:pt x="4937" y="230771"/>
                  </a:lnTo>
                </a:path>
                <a:path w="715645" h="365759">
                  <a:moveTo>
                    <a:pt x="4937" y="230771"/>
                  </a:moveTo>
                  <a:lnTo>
                    <a:pt x="4937" y="228230"/>
                  </a:lnTo>
                </a:path>
                <a:path w="715645" h="365759">
                  <a:moveTo>
                    <a:pt x="4937" y="228230"/>
                  </a:moveTo>
                  <a:lnTo>
                    <a:pt x="4937" y="225690"/>
                  </a:lnTo>
                </a:path>
                <a:path w="715645" h="365759">
                  <a:moveTo>
                    <a:pt x="4937" y="225690"/>
                  </a:moveTo>
                  <a:lnTo>
                    <a:pt x="4937" y="223149"/>
                  </a:lnTo>
                </a:path>
                <a:path w="715645" h="365759">
                  <a:moveTo>
                    <a:pt x="4937" y="223149"/>
                  </a:moveTo>
                  <a:lnTo>
                    <a:pt x="4937" y="220608"/>
                  </a:lnTo>
                </a:path>
                <a:path w="715645" h="365759">
                  <a:moveTo>
                    <a:pt x="4937" y="220608"/>
                  </a:moveTo>
                  <a:lnTo>
                    <a:pt x="4937" y="218068"/>
                  </a:lnTo>
                </a:path>
                <a:path w="715645" h="365759">
                  <a:moveTo>
                    <a:pt x="4937" y="218068"/>
                  </a:moveTo>
                  <a:lnTo>
                    <a:pt x="4937" y="215527"/>
                  </a:lnTo>
                </a:path>
                <a:path w="715645" h="365759">
                  <a:moveTo>
                    <a:pt x="4937" y="215527"/>
                  </a:moveTo>
                  <a:lnTo>
                    <a:pt x="4937" y="212987"/>
                  </a:lnTo>
                </a:path>
                <a:path w="715645" h="365759">
                  <a:moveTo>
                    <a:pt x="4937" y="212987"/>
                  </a:moveTo>
                  <a:lnTo>
                    <a:pt x="4937" y="210446"/>
                  </a:lnTo>
                </a:path>
                <a:path w="715645" h="365759">
                  <a:moveTo>
                    <a:pt x="4937" y="210446"/>
                  </a:moveTo>
                  <a:lnTo>
                    <a:pt x="4937" y="207905"/>
                  </a:lnTo>
                </a:path>
                <a:path w="715645" h="365759">
                  <a:moveTo>
                    <a:pt x="4937" y="207905"/>
                  </a:moveTo>
                  <a:lnTo>
                    <a:pt x="4937" y="205365"/>
                  </a:lnTo>
                </a:path>
                <a:path w="715645" h="365759">
                  <a:moveTo>
                    <a:pt x="4937" y="205365"/>
                  </a:moveTo>
                  <a:lnTo>
                    <a:pt x="4937" y="202824"/>
                  </a:lnTo>
                </a:path>
                <a:path w="715645" h="365759">
                  <a:moveTo>
                    <a:pt x="4937" y="202824"/>
                  </a:moveTo>
                  <a:lnTo>
                    <a:pt x="4937" y="200284"/>
                  </a:lnTo>
                </a:path>
                <a:path w="715645" h="365759">
                  <a:moveTo>
                    <a:pt x="4937" y="200284"/>
                  </a:moveTo>
                  <a:lnTo>
                    <a:pt x="4937" y="197743"/>
                  </a:lnTo>
                </a:path>
                <a:path w="715645" h="365759">
                  <a:moveTo>
                    <a:pt x="4937" y="197743"/>
                  </a:moveTo>
                  <a:lnTo>
                    <a:pt x="4937" y="195202"/>
                  </a:lnTo>
                </a:path>
                <a:path w="715645" h="365759">
                  <a:moveTo>
                    <a:pt x="4937" y="195202"/>
                  </a:moveTo>
                  <a:lnTo>
                    <a:pt x="4937" y="192662"/>
                  </a:lnTo>
                </a:path>
                <a:path w="715645" h="365759">
                  <a:moveTo>
                    <a:pt x="4937" y="192662"/>
                  </a:moveTo>
                  <a:lnTo>
                    <a:pt x="4937" y="190121"/>
                  </a:lnTo>
                </a:path>
                <a:path w="715645" h="365759">
                  <a:moveTo>
                    <a:pt x="4937" y="190121"/>
                  </a:moveTo>
                  <a:lnTo>
                    <a:pt x="4937" y="187581"/>
                  </a:lnTo>
                </a:path>
                <a:path w="715645" h="365759">
                  <a:moveTo>
                    <a:pt x="4937" y="187581"/>
                  </a:moveTo>
                  <a:lnTo>
                    <a:pt x="4937" y="185040"/>
                  </a:lnTo>
                </a:path>
                <a:path w="715645" h="365759">
                  <a:moveTo>
                    <a:pt x="4937" y="185040"/>
                  </a:moveTo>
                  <a:lnTo>
                    <a:pt x="4937" y="182499"/>
                  </a:lnTo>
                </a:path>
                <a:path w="715645" h="365759">
                  <a:moveTo>
                    <a:pt x="4937" y="182499"/>
                  </a:moveTo>
                  <a:lnTo>
                    <a:pt x="4937" y="179959"/>
                  </a:lnTo>
                </a:path>
                <a:path w="715645" h="365759">
                  <a:moveTo>
                    <a:pt x="4937" y="179959"/>
                  </a:moveTo>
                  <a:lnTo>
                    <a:pt x="4937" y="177418"/>
                  </a:lnTo>
                </a:path>
                <a:path w="715645" h="365759">
                  <a:moveTo>
                    <a:pt x="4937" y="177418"/>
                  </a:moveTo>
                  <a:lnTo>
                    <a:pt x="4937" y="174878"/>
                  </a:lnTo>
                </a:path>
                <a:path w="715645" h="365759">
                  <a:moveTo>
                    <a:pt x="4937" y="174878"/>
                  </a:moveTo>
                  <a:lnTo>
                    <a:pt x="4937" y="172337"/>
                  </a:lnTo>
                </a:path>
                <a:path w="715645" h="365759">
                  <a:moveTo>
                    <a:pt x="4937" y="172337"/>
                  </a:moveTo>
                  <a:lnTo>
                    <a:pt x="4937" y="169796"/>
                  </a:lnTo>
                </a:path>
                <a:path w="715645" h="365759">
                  <a:moveTo>
                    <a:pt x="4937" y="169796"/>
                  </a:moveTo>
                  <a:lnTo>
                    <a:pt x="4937" y="167256"/>
                  </a:lnTo>
                </a:path>
                <a:path w="715645" h="365759">
                  <a:moveTo>
                    <a:pt x="4937" y="167256"/>
                  </a:moveTo>
                  <a:lnTo>
                    <a:pt x="4937" y="164715"/>
                  </a:lnTo>
                </a:path>
                <a:path w="715645" h="365759">
                  <a:moveTo>
                    <a:pt x="4937" y="164715"/>
                  </a:moveTo>
                  <a:lnTo>
                    <a:pt x="4937" y="162175"/>
                  </a:lnTo>
                </a:path>
                <a:path w="715645" h="365759">
                  <a:moveTo>
                    <a:pt x="4937" y="162175"/>
                  </a:moveTo>
                  <a:lnTo>
                    <a:pt x="4937" y="159634"/>
                  </a:lnTo>
                </a:path>
                <a:path w="715645" h="365759">
                  <a:moveTo>
                    <a:pt x="4937" y="159634"/>
                  </a:moveTo>
                  <a:lnTo>
                    <a:pt x="4937" y="157093"/>
                  </a:lnTo>
                </a:path>
                <a:path w="715645" h="365759">
                  <a:moveTo>
                    <a:pt x="4937" y="157093"/>
                  </a:moveTo>
                  <a:lnTo>
                    <a:pt x="4937" y="154553"/>
                  </a:lnTo>
                </a:path>
                <a:path w="715645" h="365759">
                  <a:moveTo>
                    <a:pt x="4937" y="154553"/>
                  </a:moveTo>
                  <a:lnTo>
                    <a:pt x="4937" y="152012"/>
                  </a:lnTo>
                </a:path>
                <a:path w="715645" h="365759">
                  <a:moveTo>
                    <a:pt x="4937" y="152012"/>
                  </a:moveTo>
                  <a:lnTo>
                    <a:pt x="4937" y="149472"/>
                  </a:lnTo>
                </a:path>
                <a:path w="715645" h="365759">
                  <a:moveTo>
                    <a:pt x="4937" y="149472"/>
                  </a:moveTo>
                  <a:lnTo>
                    <a:pt x="4937" y="146931"/>
                  </a:lnTo>
                </a:path>
                <a:path w="715645" h="365759">
                  <a:moveTo>
                    <a:pt x="4937" y="146931"/>
                  </a:moveTo>
                  <a:lnTo>
                    <a:pt x="4937" y="144390"/>
                  </a:lnTo>
                </a:path>
                <a:path w="715645" h="365759">
                  <a:moveTo>
                    <a:pt x="4937" y="144390"/>
                  </a:moveTo>
                  <a:lnTo>
                    <a:pt x="4937" y="141850"/>
                  </a:lnTo>
                </a:path>
                <a:path w="715645" h="365759">
                  <a:moveTo>
                    <a:pt x="4937" y="141850"/>
                  </a:moveTo>
                  <a:lnTo>
                    <a:pt x="4937" y="139309"/>
                  </a:lnTo>
                </a:path>
                <a:path w="715645" h="365759">
                  <a:moveTo>
                    <a:pt x="4937" y="139309"/>
                  </a:moveTo>
                  <a:lnTo>
                    <a:pt x="4937" y="136769"/>
                  </a:lnTo>
                </a:path>
                <a:path w="715645" h="365759">
                  <a:moveTo>
                    <a:pt x="4937" y="136769"/>
                  </a:moveTo>
                  <a:lnTo>
                    <a:pt x="4937" y="134228"/>
                  </a:lnTo>
                </a:path>
                <a:path w="715645" h="365759">
                  <a:moveTo>
                    <a:pt x="4937" y="134228"/>
                  </a:moveTo>
                  <a:lnTo>
                    <a:pt x="4937" y="131687"/>
                  </a:lnTo>
                </a:path>
                <a:path w="715645" h="365759">
                  <a:moveTo>
                    <a:pt x="4937" y="131687"/>
                  </a:moveTo>
                  <a:lnTo>
                    <a:pt x="4937" y="129147"/>
                  </a:lnTo>
                </a:path>
                <a:path w="715645" h="365759">
                  <a:moveTo>
                    <a:pt x="4937" y="129147"/>
                  </a:moveTo>
                  <a:lnTo>
                    <a:pt x="4937" y="126606"/>
                  </a:lnTo>
                </a:path>
                <a:path w="715645" h="365759">
                  <a:moveTo>
                    <a:pt x="4937" y="126606"/>
                  </a:moveTo>
                  <a:lnTo>
                    <a:pt x="4937" y="124066"/>
                  </a:lnTo>
                </a:path>
                <a:path w="715645" h="365759">
                  <a:moveTo>
                    <a:pt x="4937" y="124066"/>
                  </a:moveTo>
                  <a:lnTo>
                    <a:pt x="4937" y="121525"/>
                  </a:lnTo>
                </a:path>
                <a:path w="715645" h="365759">
                  <a:moveTo>
                    <a:pt x="4937" y="121525"/>
                  </a:moveTo>
                  <a:lnTo>
                    <a:pt x="4937" y="118984"/>
                  </a:lnTo>
                </a:path>
                <a:path w="715645" h="365759">
                  <a:moveTo>
                    <a:pt x="4937" y="118984"/>
                  </a:moveTo>
                  <a:lnTo>
                    <a:pt x="4937" y="116444"/>
                  </a:lnTo>
                </a:path>
                <a:path w="715645" h="365759">
                  <a:moveTo>
                    <a:pt x="4937" y="116444"/>
                  </a:moveTo>
                  <a:lnTo>
                    <a:pt x="4937" y="113903"/>
                  </a:lnTo>
                </a:path>
                <a:path w="715645" h="365759">
                  <a:moveTo>
                    <a:pt x="4937" y="113903"/>
                  </a:moveTo>
                  <a:lnTo>
                    <a:pt x="4937" y="111363"/>
                  </a:lnTo>
                </a:path>
                <a:path w="715645" h="365759">
                  <a:moveTo>
                    <a:pt x="4937" y="111363"/>
                  </a:moveTo>
                  <a:lnTo>
                    <a:pt x="4937" y="108822"/>
                  </a:lnTo>
                </a:path>
                <a:path w="715645" h="365759">
                  <a:moveTo>
                    <a:pt x="4937" y="108822"/>
                  </a:moveTo>
                  <a:lnTo>
                    <a:pt x="4937" y="106281"/>
                  </a:lnTo>
                </a:path>
                <a:path w="715645" h="365759">
                  <a:moveTo>
                    <a:pt x="4937" y="106281"/>
                  </a:moveTo>
                  <a:lnTo>
                    <a:pt x="4937" y="103741"/>
                  </a:lnTo>
                </a:path>
                <a:path w="715645" h="365759">
                  <a:moveTo>
                    <a:pt x="4937" y="103741"/>
                  </a:moveTo>
                  <a:lnTo>
                    <a:pt x="4937" y="101200"/>
                  </a:lnTo>
                </a:path>
                <a:path w="715645" h="365759">
                  <a:moveTo>
                    <a:pt x="4937" y="101200"/>
                  </a:moveTo>
                  <a:lnTo>
                    <a:pt x="4937" y="98660"/>
                  </a:lnTo>
                </a:path>
                <a:path w="715645" h="365759">
                  <a:moveTo>
                    <a:pt x="4937" y="98660"/>
                  </a:moveTo>
                  <a:lnTo>
                    <a:pt x="4937" y="96119"/>
                  </a:lnTo>
                </a:path>
                <a:path w="715645" h="365759">
                  <a:moveTo>
                    <a:pt x="4937" y="96119"/>
                  </a:moveTo>
                  <a:lnTo>
                    <a:pt x="4937" y="93578"/>
                  </a:lnTo>
                </a:path>
                <a:path w="715645" h="365759">
                  <a:moveTo>
                    <a:pt x="4937" y="93578"/>
                  </a:moveTo>
                  <a:lnTo>
                    <a:pt x="4937" y="91038"/>
                  </a:lnTo>
                </a:path>
                <a:path w="715645" h="365759">
                  <a:moveTo>
                    <a:pt x="4937" y="91038"/>
                  </a:moveTo>
                  <a:lnTo>
                    <a:pt x="4937" y="88497"/>
                  </a:lnTo>
                </a:path>
                <a:path w="715645" h="365759">
                  <a:moveTo>
                    <a:pt x="4937" y="88497"/>
                  </a:moveTo>
                  <a:lnTo>
                    <a:pt x="4937" y="85956"/>
                  </a:lnTo>
                </a:path>
                <a:path w="715645" h="365759">
                  <a:moveTo>
                    <a:pt x="4937" y="85956"/>
                  </a:moveTo>
                  <a:lnTo>
                    <a:pt x="4937" y="83416"/>
                  </a:lnTo>
                </a:path>
                <a:path w="715645" h="365759">
                  <a:moveTo>
                    <a:pt x="4937" y="83416"/>
                  </a:moveTo>
                  <a:lnTo>
                    <a:pt x="4937" y="80875"/>
                  </a:lnTo>
                </a:path>
                <a:path w="715645" h="365759">
                  <a:moveTo>
                    <a:pt x="4937" y="80875"/>
                  </a:moveTo>
                  <a:lnTo>
                    <a:pt x="4937" y="78335"/>
                  </a:lnTo>
                </a:path>
                <a:path w="715645" h="365759">
                  <a:moveTo>
                    <a:pt x="4937" y="78335"/>
                  </a:moveTo>
                  <a:lnTo>
                    <a:pt x="4937" y="75794"/>
                  </a:lnTo>
                </a:path>
                <a:path w="715645" h="365759">
                  <a:moveTo>
                    <a:pt x="4937" y="75794"/>
                  </a:moveTo>
                  <a:lnTo>
                    <a:pt x="4937" y="73253"/>
                  </a:lnTo>
                </a:path>
                <a:path w="715645" h="365759">
                  <a:moveTo>
                    <a:pt x="4937" y="73253"/>
                  </a:moveTo>
                  <a:lnTo>
                    <a:pt x="4937" y="70713"/>
                  </a:lnTo>
                </a:path>
                <a:path w="715645" h="365759">
                  <a:moveTo>
                    <a:pt x="4937" y="70713"/>
                  </a:moveTo>
                  <a:lnTo>
                    <a:pt x="4937" y="68172"/>
                  </a:lnTo>
                </a:path>
                <a:path w="715645" h="365759">
                  <a:moveTo>
                    <a:pt x="4937" y="68172"/>
                  </a:moveTo>
                  <a:lnTo>
                    <a:pt x="4937" y="65632"/>
                  </a:lnTo>
                </a:path>
                <a:path w="715645" h="365759">
                  <a:moveTo>
                    <a:pt x="4937" y="65632"/>
                  </a:moveTo>
                  <a:lnTo>
                    <a:pt x="4937" y="63091"/>
                  </a:lnTo>
                </a:path>
                <a:path w="715645" h="365759">
                  <a:moveTo>
                    <a:pt x="4937" y="63091"/>
                  </a:moveTo>
                  <a:lnTo>
                    <a:pt x="4937" y="60550"/>
                  </a:lnTo>
                </a:path>
                <a:path w="715645" h="365759">
                  <a:moveTo>
                    <a:pt x="4937" y="60550"/>
                  </a:moveTo>
                  <a:lnTo>
                    <a:pt x="4937" y="58010"/>
                  </a:lnTo>
                </a:path>
                <a:path w="715645" h="365759">
                  <a:moveTo>
                    <a:pt x="4937" y="58010"/>
                  </a:moveTo>
                  <a:lnTo>
                    <a:pt x="4937" y="55469"/>
                  </a:lnTo>
                </a:path>
                <a:path w="715645" h="365759">
                  <a:moveTo>
                    <a:pt x="4937" y="55469"/>
                  </a:moveTo>
                  <a:lnTo>
                    <a:pt x="4937" y="52929"/>
                  </a:lnTo>
                </a:path>
                <a:path w="715645" h="365759">
                  <a:moveTo>
                    <a:pt x="4937" y="52929"/>
                  </a:moveTo>
                  <a:lnTo>
                    <a:pt x="4937" y="50388"/>
                  </a:lnTo>
                </a:path>
                <a:path w="715645" h="365759">
                  <a:moveTo>
                    <a:pt x="4937" y="50388"/>
                  </a:moveTo>
                  <a:lnTo>
                    <a:pt x="4937" y="47847"/>
                  </a:lnTo>
                </a:path>
                <a:path w="715645" h="365759">
                  <a:moveTo>
                    <a:pt x="4937" y="47847"/>
                  </a:moveTo>
                  <a:lnTo>
                    <a:pt x="4937" y="45307"/>
                  </a:lnTo>
                </a:path>
                <a:path w="715645" h="365759">
                  <a:moveTo>
                    <a:pt x="4937" y="45307"/>
                  </a:moveTo>
                  <a:lnTo>
                    <a:pt x="4937" y="42766"/>
                  </a:lnTo>
                </a:path>
                <a:path w="715645" h="365759">
                  <a:moveTo>
                    <a:pt x="4937" y="42766"/>
                  </a:moveTo>
                  <a:lnTo>
                    <a:pt x="4937" y="40226"/>
                  </a:lnTo>
                </a:path>
                <a:path w="715645" h="365759">
                  <a:moveTo>
                    <a:pt x="4937" y="40226"/>
                  </a:moveTo>
                  <a:lnTo>
                    <a:pt x="4937" y="37685"/>
                  </a:lnTo>
                </a:path>
                <a:path w="715645" h="365759">
                  <a:moveTo>
                    <a:pt x="4937" y="37685"/>
                  </a:moveTo>
                  <a:lnTo>
                    <a:pt x="4937" y="35144"/>
                  </a:lnTo>
                </a:path>
                <a:path w="715645" h="365759">
                  <a:moveTo>
                    <a:pt x="4937" y="35144"/>
                  </a:moveTo>
                  <a:lnTo>
                    <a:pt x="4937" y="32604"/>
                  </a:lnTo>
                </a:path>
                <a:path w="715645" h="365759">
                  <a:moveTo>
                    <a:pt x="4937" y="32604"/>
                  </a:moveTo>
                  <a:lnTo>
                    <a:pt x="4937" y="30063"/>
                  </a:lnTo>
                </a:path>
                <a:path w="715645" h="365759">
                  <a:moveTo>
                    <a:pt x="4937" y="30063"/>
                  </a:moveTo>
                  <a:lnTo>
                    <a:pt x="4937" y="27523"/>
                  </a:lnTo>
                </a:path>
                <a:path w="715645" h="365759">
                  <a:moveTo>
                    <a:pt x="4937" y="27523"/>
                  </a:moveTo>
                  <a:lnTo>
                    <a:pt x="4937" y="24982"/>
                  </a:lnTo>
                </a:path>
                <a:path w="715645" h="365759">
                  <a:moveTo>
                    <a:pt x="4937" y="24982"/>
                  </a:moveTo>
                  <a:lnTo>
                    <a:pt x="4937" y="22441"/>
                  </a:lnTo>
                </a:path>
                <a:path w="715645" h="365759">
                  <a:moveTo>
                    <a:pt x="4937" y="22441"/>
                  </a:moveTo>
                  <a:lnTo>
                    <a:pt x="4937" y="19901"/>
                  </a:lnTo>
                </a:path>
                <a:path w="715645" h="365759">
                  <a:moveTo>
                    <a:pt x="4937" y="19901"/>
                  </a:moveTo>
                  <a:lnTo>
                    <a:pt x="4937" y="17360"/>
                  </a:lnTo>
                </a:path>
                <a:path w="715645" h="365759">
                  <a:moveTo>
                    <a:pt x="4937" y="17360"/>
                  </a:moveTo>
                  <a:lnTo>
                    <a:pt x="4937" y="14820"/>
                  </a:lnTo>
                </a:path>
                <a:path w="715645" h="365759">
                  <a:moveTo>
                    <a:pt x="4937" y="14820"/>
                  </a:moveTo>
                  <a:lnTo>
                    <a:pt x="4937" y="12279"/>
                  </a:lnTo>
                </a:path>
                <a:path w="715645" h="365759">
                  <a:moveTo>
                    <a:pt x="4937" y="12279"/>
                  </a:moveTo>
                  <a:lnTo>
                    <a:pt x="4937" y="9738"/>
                  </a:lnTo>
                </a:path>
                <a:path w="715645" h="365759">
                  <a:moveTo>
                    <a:pt x="4937" y="9738"/>
                  </a:moveTo>
                  <a:lnTo>
                    <a:pt x="4937" y="7198"/>
                  </a:lnTo>
                </a:path>
                <a:path w="715645" h="365759">
                  <a:moveTo>
                    <a:pt x="4937" y="7198"/>
                  </a:moveTo>
                  <a:lnTo>
                    <a:pt x="4937" y="4657"/>
                  </a:lnTo>
                </a:path>
                <a:path w="715645" h="365759">
                  <a:moveTo>
                    <a:pt x="4937" y="4657"/>
                  </a:moveTo>
                  <a:lnTo>
                    <a:pt x="4937" y="2117"/>
                  </a:lnTo>
                </a:path>
                <a:path w="715645" h="365759">
                  <a:moveTo>
                    <a:pt x="4937" y="2117"/>
                  </a:moveTo>
                  <a:lnTo>
                    <a:pt x="4937" y="0"/>
                  </a:lnTo>
                </a:path>
                <a:path w="715645" h="365759">
                  <a:moveTo>
                    <a:pt x="4937" y="360341"/>
                  </a:moveTo>
                  <a:lnTo>
                    <a:pt x="0" y="360341"/>
                  </a:lnTo>
                </a:path>
              </a:pathLst>
            </a:custGeom>
            <a:ln w="3175">
              <a:solidFill>
                <a:srgbClr val="000000"/>
              </a:solidFill>
            </a:ln>
          </p:spPr>
          <p:txBody>
            <a:bodyPr wrap="square" lIns="0" tIns="0" rIns="0" bIns="0" rtlCol="0"/>
            <a:lstStyle/>
            <a:p>
              <a:endParaRPr/>
            </a:p>
          </p:txBody>
        </p:sp>
      </p:grpSp>
      <p:sp>
        <p:nvSpPr>
          <p:cNvPr id="91" name="object 91"/>
          <p:cNvSpPr txBox="1"/>
          <p:nvPr/>
        </p:nvSpPr>
        <p:spPr>
          <a:xfrm>
            <a:off x="5606288" y="7566635"/>
            <a:ext cx="20320" cy="41275"/>
          </a:xfrm>
          <a:prstGeom prst="rect">
            <a:avLst/>
          </a:prstGeom>
        </p:spPr>
        <p:txBody>
          <a:bodyPr vert="horz" wrap="square" lIns="0" tIns="12700" rIns="0" bIns="0" rtlCol="0">
            <a:spAutoFit/>
          </a:bodyPr>
          <a:lstStyle/>
          <a:p>
            <a:pPr>
              <a:lnSpc>
                <a:spcPct val="100000"/>
              </a:lnSpc>
              <a:spcBef>
                <a:spcPts val="100"/>
              </a:spcBef>
            </a:pPr>
            <a:r>
              <a:rPr sz="100" b="1" spc="-50" dirty="0">
                <a:latin typeface="Arial"/>
                <a:cs typeface="Arial"/>
              </a:rPr>
              <a:t>0</a:t>
            </a:r>
            <a:endParaRPr sz="100">
              <a:latin typeface="Arial"/>
              <a:cs typeface="Arial"/>
            </a:endParaRPr>
          </a:p>
        </p:txBody>
      </p:sp>
      <p:sp>
        <p:nvSpPr>
          <p:cNvPr id="92" name="object 92"/>
          <p:cNvSpPr/>
          <p:nvPr/>
        </p:nvSpPr>
        <p:spPr>
          <a:xfrm>
            <a:off x="5614751" y="7536569"/>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3" name="object 93"/>
          <p:cNvSpPr txBox="1"/>
          <p:nvPr/>
        </p:nvSpPr>
        <p:spPr>
          <a:xfrm>
            <a:off x="5599517" y="7515259"/>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15</a:t>
            </a:r>
            <a:endParaRPr sz="100">
              <a:latin typeface="Arial"/>
              <a:cs typeface="Arial"/>
            </a:endParaRPr>
          </a:p>
        </p:txBody>
      </p:sp>
      <p:sp>
        <p:nvSpPr>
          <p:cNvPr id="94" name="object 94"/>
          <p:cNvSpPr/>
          <p:nvPr/>
        </p:nvSpPr>
        <p:spPr>
          <a:xfrm>
            <a:off x="5614751" y="7485051"/>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5" name="object 95"/>
          <p:cNvSpPr txBox="1"/>
          <p:nvPr/>
        </p:nvSpPr>
        <p:spPr>
          <a:xfrm>
            <a:off x="5599517" y="7463742"/>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30</a:t>
            </a:r>
            <a:endParaRPr sz="100">
              <a:latin typeface="Arial"/>
              <a:cs typeface="Arial"/>
            </a:endParaRPr>
          </a:p>
        </p:txBody>
      </p:sp>
      <p:sp>
        <p:nvSpPr>
          <p:cNvPr id="96" name="object 96"/>
          <p:cNvSpPr/>
          <p:nvPr/>
        </p:nvSpPr>
        <p:spPr>
          <a:xfrm>
            <a:off x="5614751" y="7433533"/>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7" name="object 97"/>
          <p:cNvSpPr txBox="1"/>
          <p:nvPr/>
        </p:nvSpPr>
        <p:spPr>
          <a:xfrm>
            <a:off x="5599517" y="7412224"/>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45</a:t>
            </a:r>
            <a:endParaRPr sz="100">
              <a:latin typeface="Arial"/>
              <a:cs typeface="Arial"/>
            </a:endParaRPr>
          </a:p>
        </p:txBody>
      </p:sp>
      <p:sp>
        <p:nvSpPr>
          <p:cNvPr id="98" name="object 98"/>
          <p:cNvSpPr/>
          <p:nvPr/>
        </p:nvSpPr>
        <p:spPr>
          <a:xfrm>
            <a:off x="5614751" y="7382157"/>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99" name="object 99"/>
          <p:cNvSpPr txBox="1"/>
          <p:nvPr/>
        </p:nvSpPr>
        <p:spPr>
          <a:xfrm>
            <a:off x="5599517" y="7360847"/>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60</a:t>
            </a:r>
            <a:endParaRPr sz="100">
              <a:latin typeface="Arial"/>
              <a:cs typeface="Arial"/>
            </a:endParaRPr>
          </a:p>
        </p:txBody>
      </p:sp>
      <p:sp>
        <p:nvSpPr>
          <p:cNvPr id="100" name="object 100"/>
          <p:cNvSpPr/>
          <p:nvPr/>
        </p:nvSpPr>
        <p:spPr>
          <a:xfrm>
            <a:off x="5614751" y="7330639"/>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1" name="object 101"/>
          <p:cNvSpPr txBox="1"/>
          <p:nvPr/>
        </p:nvSpPr>
        <p:spPr>
          <a:xfrm>
            <a:off x="5599517" y="7309329"/>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75</a:t>
            </a:r>
            <a:endParaRPr sz="100">
              <a:latin typeface="Arial"/>
              <a:cs typeface="Arial"/>
            </a:endParaRPr>
          </a:p>
        </p:txBody>
      </p:sp>
      <p:sp>
        <p:nvSpPr>
          <p:cNvPr id="102" name="object 102"/>
          <p:cNvSpPr/>
          <p:nvPr/>
        </p:nvSpPr>
        <p:spPr>
          <a:xfrm>
            <a:off x="5614751" y="7279121"/>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3" name="object 103"/>
          <p:cNvSpPr txBox="1"/>
          <p:nvPr/>
        </p:nvSpPr>
        <p:spPr>
          <a:xfrm>
            <a:off x="5599517" y="7257812"/>
            <a:ext cx="2667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90</a:t>
            </a:r>
            <a:endParaRPr sz="100">
              <a:latin typeface="Arial"/>
              <a:cs typeface="Arial"/>
            </a:endParaRPr>
          </a:p>
        </p:txBody>
      </p:sp>
      <p:sp>
        <p:nvSpPr>
          <p:cNvPr id="104" name="object 104"/>
          <p:cNvSpPr/>
          <p:nvPr/>
        </p:nvSpPr>
        <p:spPr>
          <a:xfrm>
            <a:off x="5614751" y="7227744"/>
            <a:ext cx="5080" cy="0"/>
          </a:xfrm>
          <a:custGeom>
            <a:avLst/>
            <a:gdLst/>
            <a:ahLst/>
            <a:cxnLst/>
            <a:rect l="l" t="t" r="r" b="b"/>
            <a:pathLst>
              <a:path w="5079">
                <a:moveTo>
                  <a:pt x="4937" y="0"/>
                </a:moveTo>
                <a:lnTo>
                  <a:pt x="0" y="0"/>
                </a:lnTo>
              </a:path>
            </a:pathLst>
          </a:custGeom>
          <a:ln w="3175">
            <a:solidFill>
              <a:srgbClr val="000000"/>
            </a:solidFill>
          </a:ln>
        </p:spPr>
        <p:txBody>
          <a:bodyPr wrap="square" lIns="0" tIns="0" rIns="0" bIns="0" rtlCol="0"/>
          <a:lstStyle/>
          <a:p>
            <a:endParaRPr/>
          </a:p>
        </p:txBody>
      </p:sp>
      <p:sp>
        <p:nvSpPr>
          <p:cNvPr id="105" name="object 105"/>
          <p:cNvSpPr txBox="1"/>
          <p:nvPr/>
        </p:nvSpPr>
        <p:spPr>
          <a:xfrm>
            <a:off x="5592746" y="7206435"/>
            <a:ext cx="33020" cy="4127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105</a:t>
            </a:r>
            <a:endParaRPr sz="100">
              <a:latin typeface="Arial"/>
              <a:cs typeface="Arial"/>
            </a:endParaRPr>
          </a:p>
        </p:txBody>
      </p:sp>
      <p:sp>
        <p:nvSpPr>
          <p:cNvPr id="106" name="object 106"/>
          <p:cNvSpPr/>
          <p:nvPr/>
        </p:nvSpPr>
        <p:spPr>
          <a:xfrm>
            <a:off x="5857513" y="7183849"/>
            <a:ext cx="389890" cy="42545"/>
          </a:xfrm>
          <a:custGeom>
            <a:avLst/>
            <a:gdLst/>
            <a:ahLst/>
            <a:cxnLst/>
            <a:rect l="l" t="t" r="r" b="b"/>
            <a:pathLst>
              <a:path w="389889" h="42545">
                <a:moveTo>
                  <a:pt x="0" y="4798"/>
                </a:moveTo>
                <a:lnTo>
                  <a:pt x="2539" y="4798"/>
                </a:lnTo>
              </a:path>
              <a:path w="389889" h="42545">
                <a:moveTo>
                  <a:pt x="2539" y="4798"/>
                </a:moveTo>
                <a:lnTo>
                  <a:pt x="5078" y="4798"/>
                </a:lnTo>
              </a:path>
              <a:path w="389889" h="42545">
                <a:moveTo>
                  <a:pt x="5078" y="4798"/>
                </a:moveTo>
                <a:lnTo>
                  <a:pt x="7617" y="4798"/>
                </a:lnTo>
              </a:path>
              <a:path w="389889" h="42545">
                <a:moveTo>
                  <a:pt x="7617" y="4798"/>
                </a:moveTo>
                <a:lnTo>
                  <a:pt x="10156" y="4798"/>
                </a:lnTo>
              </a:path>
              <a:path w="389889" h="42545">
                <a:moveTo>
                  <a:pt x="10156" y="4798"/>
                </a:moveTo>
                <a:lnTo>
                  <a:pt x="12695" y="4798"/>
                </a:lnTo>
              </a:path>
              <a:path w="389889" h="42545">
                <a:moveTo>
                  <a:pt x="12695" y="4798"/>
                </a:moveTo>
                <a:lnTo>
                  <a:pt x="15234" y="4798"/>
                </a:lnTo>
              </a:path>
              <a:path w="389889" h="42545">
                <a:moveTo>
                  <a:pt x="15234" y="4798"/>
                </a:moveTo>
                <a:lnTo>
                  <a:pt x="17773" y="4798"/>
                </a:lnTo>
              </a:path>
              <a:path w="389889" h="42545">
                <a:moveTo>
                  <a:pt x="17773" y="4798"/>
                </a:moveTo>
                <a:lnTo>
                  <a:pt x="20312" y="4798"/>
                </a:lnTo>
              </a:path>
              <a:path w="389889" h="42545">
                <a:moveTo>
                  <a:pt x="20312" y="4798"/>
                </a:moveTo>
                <a:lnTo>
                  <a:pt x="22851" y="4798"/>
                </a:lnTo>
              </a:path>
              <a:path w="389889" h="42545">
                <a:moveTo>
                  <a:pt x="22851" y="4798"/>
                </a:moveTo>
                <a:lnTo>
                  <a:pt x="25390" y="4798"/>
                </a:lnTo>
              </a:path>
              <a:path w="389889" h="42545">
                <a:moveTo>
                  <a:pt x="25390" y="4798"/>
                </a:moveTo>
                <a:lnTo>
                  <a:pt x="27929" y="4798"/>
                </a:lnTo>
              </a:path>
              <a:path w="389889" h="42545">
                <a:moveTo>
                  <a:pt x="27929" y="4798"/>
                </a:moveTo>
                <a:lnTo>
                  <a:pt x="30468" y="4798"/>
                </a:lnTo>
              </a:path>
              <a:path w="389889" h="42545">
                <a:moveTo>
                  <a:pt x="30468" y="4798"/>
                </a:moveTo>
                <a:lnTo>
                  <a:pt x="33007" y="4798"/>
                </a:lnTo>
              </a:path>
              <a:path w="389889" h="42545">
                <a:moveTo>
                  <a:pt x="33007" y="4798"/>
                </a:moveTo>
                <a:lnTo>
                  <a:pt x="35546" y="4798"/>
                </a:lnTo>
              </a:path>
              <a:path w="389889" h="42545">
                <a:moveTo>
                  <a:pt x="35546" y="4798"/>
                </a:moveTo>
                <a:lnTo>
                  <a:pt x="38085" y="4798"/>
                </a:lnTo>
              </a:path>
              <a:path w="389889" h="42545">
                <a:moveTo>
                  <a:pt x="38085" y="4798"/>
                </a:moveTo>
                <a:lnTo>
                  <a:pt x="40624" y="4798"/>
                </a:lnTo>
              </a:path>
              <a:path w="389889" h="42545">
                <a:moveTo>
                  <a:pt x="40624" y="4798"/>
                </a:moveTo>
                <a:lnTo>
                  <a:pt x="43163" y="4798"/>
                </a:lnTo>
              </a:path>
              <a:path w="389889" h="42545">
                <a:moveTo>
                  <a:pt x="43163" y="4798"/>
                </a:moveTo>
                <a:lnTo>
                  <a:pt x="45703" y="4798"/>
                </a:lnTo>
              </a:path>
              <a:path w="389889" h="42545">
                <a:moveTo>
                  <a:pt x="45703" y="4798"/>
                </a:moveTo>
                <a:lnTo>
                  <a:pt x="48242" y="4798"/>
                </a:lnTo>
              </a:path>
              <a:path w="389889" h="42545">
                <a:moveTo>
                  <a:pt x="48242" y="4798"/>
                </a:moveTo>
                <a:lnTo>
                  <a:pt x="50781" y="4798"/>
                </a:lnTo>
              </a:path>
              <a:path w="389889" h="42545">
                <a:moveTo>
                  <a:pt x="50781" y="4798"/>
                </a:moveTo>
                <a:lnTo>
                  <a:pt x="53320" y="4798"/>
                </a:lnTo>
              </a:path>
              <a:path w="389889" h="42545">
                <a:moveTo>
                  <a:pt x="53320" y="4798"/>
                </a:moveTo>
                <a:lnTo>
                  <a:pt x="55859" y="4798"/>
                </a:lnTo>
              </a:path>
              <a:path w="389889" h="42545">
                <a:moveTo>
                  <a:pt x="55859" y="4798"/>
                </a:moveTo>
                <a:lnTo>
                  <a:pt x="58398" y="4798"/>
                </a:lnTo>
              </a:path>
              <a:path w="389889" h="42545">
                <a:moveTo>
                  <a:pt x="58398" y="4798"/>
                </a:moveTo>
                <a:lnTo>
                  <a:pt x="60937" y="4798"/>
                </a:lnTo>
              </a:path>
              <a:path w="389889" h="42545">
                <a:moveTo>
                  <a:pt x="60937" y="4798"/>
                </a:moveTo>
                <a:lnTo>
                  <a:pt x="63476" y="4798"/>
                </a:lnTo>
              </a:path>
              <a:path w="389889" h="42545">
                <a:moveTo>
                  <a:pt x="63476" y="4798"/>
                </a:moveTo>
                <a:lnTo>
                  <a:pt x="66015" y="4798"/>
                </a:lnTo>
              </a:path>
              <a:path w="389889" h="42545">
                <a:moveTo>
                  <a:pt x="66015" y="4798"/>
                </a:moveTo>
                <a:lnTo>
                  <a:pt x="68554" y="4798"/>
                </a:lnTo>
              </a:path>
              <a:path w="389889" h="42545">
                <a:moveTo>
                  <a:pt x="68554" y="4798"/>
                </a:moveTo>
                <a:lnTo>
                  <a:pt x="71093" y="4798"/>
                </a:lnTo>
              </a:path>
              <a:path w="389889" h="42545">
                <a:moveTo>
                  <a:pt x="71093" y="4798"/>
                </a:moveTo>
                <a:lnTo>
                  <a:pt x="73632" y="4798"/>
                </a:lnTo>
              </a:path>
              <a:path w="389889" h="42545">
                <a:moveTo>
                  <a:pt x="73632" y="4798"/>
                </a:moveTo>
                <a:lnTo>
                  <a:pt x="76171" y="4798"/>
                </a:lnTo>
              </a:path>
              <a:path w="389889" h="42545">
                <a:moveTo>
                  <a:pt x="76171" y="4798"/>
                </a:moveTo>
                <a:lnTo>
                  <a:pt x="78710" y="4798"/>
                </a:lnTo>
              </a:path>
              <a:path w="389889" h="42545">
                <a:moveTo>
                  <a:pt x="78710" y="4798"/>
                </a:moveTo>
                <a:lnTo>
                  <a:pt x="81249" y="4798"/>
                </a:lnTo>
              </a:path>
              <a:path w="389889" h="42545">
                <a:moveTo>
                  <a:pt x="81249" y="4798"/>
                </a:moveTo>
                <a:lnTo>
                  <a:pt x="83788" y="4798"/>
                </a:lnTo>
              </a:path>
              <a:path w="389889" h="42545">
                <a:moveTo>
                  <a:pt x="83788" y="4798"/>
                </a:moveTo>
                <a:lnTo>
                  <a:pt x="86327" y="4798"/>
                </a:lnTo>
              </a:path>
              <a:path w="389889" h="42545">
                <a:moveTo>
                  <a:pt x="86327" y="4798"/>
                </a:moveTo>
                <a:lnTo>
                  <a:pt x="88867" y="4798"/>
                </a:lnTo>
              </a:path>
              <a:path w="389889" h="42545">
                <a:moveTo>
                  <a:pt x="88867" y="4798"/>
                </a:moveTo>
                <a:lnTo>
                  <a:pt x="91406" y="4798"/>
                </a:lnTo>
              </a:path>
              <a:path w="389889" h="42545">
                <a:moveTo>
                  <a:pt x="91406" y="4798"/>
                </a:moveTo>
                <a:lnTo>
                  <a:pt x="93945" y="4798"/>
                </a:lnTo>
              </a:path>
              <a:path w="389889" h="42545">
                <a:moveTo>
                  <a:pt x="93945" y="4798"/>
                </a:moveTo>
                <a:lnTo>
                  <a:pt x="96484" y="4798"/>
                </a:lnTo>
              </a:path>
              <a:path w="389889" h="42545">
                <a:moveTo>
                  <a:pt x="96484" y="4798"/>
                </a:moveTo>
                <a:lnTo>
                  <a:pt x="99023" y="4798"/>
                </a:lnTo>
              </a:path>
              <a:path w="389889" h="42545">
                <a:moveTo>
                  <a:pt x="99023" y="4798"/>
                </a:moveTo>
                <a:lnTo>
                  <a:pt x="101562" y="4798"/>
                </a:lnTo>
              </a:path>
              <a:path w="389889" h="42545">
                <a:moveTo>
                  <a:pt x="101562" y="4798"/>
                </a:moveTo>
                <a:lnTo>
                  <a:pt x="104101" y="4798"/>
                </a:lnTo>
              </a:path>
              <a:path w="389889" h="42545">
                <a:moveTo>
                  <a:pt x="104101" y="4798"/>
                </a:moveTo>
                <a:lnTo>
                  <a:pt x="106640" y="4798"/>
                </a:lnTo>
              </a:path>
              <a:path w="389889" h="42545">
                <a:moveTo>
                  <a:pt x="106640" y="4798"/>
                </a:moveTo>
                <a:lnTo>
                  <a:pt x="109179" y="4798"/>
                </a:lnTo>
              </a:path>
              <a:path w="389889" h="42545">
                <a:moveTo>
                  <a:pt x="109179" y="4798"/>
                </a:moveTo>
                <a:lnTo>
                  <a:pt x="111718" y="4798"/>
                </a:lnTo>
              </a:path>
              <a:path w="389889" h="42545">
                <a:moveTo>
                  <a:pt x="111718" y="4798"/>
                </a:moveTo>
                <a:lnTo>
                  <a:pt x="114257" y="4798"/>
                </a:lnTo>
              </a:path>
              <a:path w="389889" h="42545">
                <a:moveTo>
                  <a:pt x="114257" y="4798"/>
                </a:moveTo>
                <a:lnTo>
                  <a:pt x="116796" y="4798"/>
                </a:lnTo>
              </a:path>
              <a:path w="389889" h="42545">
                <a:moveTo>
                  <a:pt x="116796" y="4798"/>
                </a:moveTo>
                <a:lnTo>
                  <a:pt x="119335" y="4798"/>
                </a:lnTo>
              </a:path>
              <a:path w="389889" h="42545">
                <a:moveTo>
                  <a:pt x="119335" y="4798"/>
                </a:moveTo>
                <a:lnTo>
                  <a:pt x="121874" y="4798"/>
                </a:lnTo>
              </a:path>
              <a:path w="389889" h="42545">
                <a:moveTo>
                  <a:pt x="121874" y="4798"/>
                </a:moveTo>
                <a:lnTo>
                  <a:pt x="124413" y="4798"/>
                </a:lnTo>
              </a:path>
              <a:path w="389889" h="42545">
                <a:moveTo>
                  <a:pt x="124413" y="4798"/>
                </a:moveTo>
                <a:lnTo>
                  <a:pt x="126952" y="4798"/>
                </a:lnTo>
              </a:path>
              <a:path w="389889" h="42545">
                <a:moveTo>
                  <a:pt x="126952" y="4798"/>
                </a:moveTo>
                <a:lnTo>
                  <a:pt x="129491" y="4798"/>
                </a:lnTo>
              </a:path>
              <a:path w="389889" h="42545">
                <a:moveTo>
                  <a:pt x="129491" y="4798"/>
                </a:moveTo>
                <a:lnTo>
                  <a:pt x="132031" y="4798"/>
                </a:lnTo>
              </a:path>
              <a:path w="389889" h="42545">
                <a:moveTo>
                  <a:pt x="132031" y="4798"/>
                </a:moveTo>
                <a:lnTo>
                  <a:pt x="134570" y="4798"/>
                </a:lnTo>
              </a:path>
              <a:path w="389889" h="42545">
                <a:moveTo>
                  <a:pt x="134570" y="4798"/>
                </a:moveTo>
                <a:lnTo>
                  <a:pt x="137109" y="4798"/>
                </a:lnTo>
              </a:path>
              <a:path w="389889" h="42545">
                <a:moveTo>
                  <a:pt x="137109" y="4798"/>
                </a:moveTo>
                <a:lnTo>
                  <a:pt x="139648" y="4798"/>
                </a:lnTo>
              </a:path>
              <a:path w="389889" h="42545">
                <a:moveTo>
                  <a:pt x="139648" y="4798"/>
                </a:moveTo>
                <a:lnTo>
                  <a:pt x="142187" y="4798"/>
                </a:lnTo>
              </a:path>
              <a:path w="389889" h="42545">
                <a:moveTo>
                  <a:pt x="142187" y="4798"/>
                </a:moveTo>
                <a:lnTo>
                  <a:pt x="144726" y="4798"/>
                </a:lnTo>
              </a:path>
              <a:path w="389889" h="42545">
                <a:moveTo>
                  <a:pt x="144726" y="4798"/>
                </a:moveTo>
                <a:lnTo>
                  <a:pt x="147265" y="4798"/>
                </a:lnTo>
              </a:path>
              <a:path w="389889" h="42545">
                <a:moveTo>
                  <a:pt x="147265" y="4798"/>
                </a:moveTo>
                <a:lnTo>
                  <a:pt x="149804" y="4798"/>
                </a:lnTo>
              </a:path>
              <a:path w="389889" h="42545">
                <a:moveTo>
                  <a:pt x="149804" y="4798"/>
                </a:moveTo>
                <a:lnTo>
                  <a:pt x="152343" y="4798"/>
                </a:lnTo>
              </a:path>
              <a:path w="389889" h="42545">
                <a:moveTo>
                  <a:pt x="152343" y="4798"/>
                </a:moveTo>
                <a:lnTo>
                  <a:pt x="154882" y="4798"/>
                </a:lnTo>
              </a:path>
              <a:path w="389889" h="42545">
                <a:moveTo>
                  <a:pt x="154882" y="4798"/>
                </a:moveTo>
                <a:lnTo>
                  <a:pt x="157421" y="4798"/>
                </a:lnTo>
              </a:path>
              <a:path w="389889" h="42545">
                <a:moveTo>
                  <a:pt x="157421" y="4798"/>
                </a:moveTo>
                <a:lnTo>
                  <a:pt x="159960" y="4798"/>
                </a:lnTo>
              </a:path>
              <a:path w="389889" h="42545">
                <a:moveTo>
                  <a:pt x="159960" y="4798"/>
                </a:moveTo>
                <a:lnTo>
                  <a:pt x="162499" y="4798"/>
                </a:lnTo>
              </a:path>
              <a:path w="389889" h="42545">
                <a:moveTo>
                  <a:pt x="162499" y="4798"/>
                </a:moveTo>
                <a:lnTo>
                  <a:pt x="165038" y="4798"/>
                </a:lnTo>
              </a:path>
              <a:path w="389889" h="42545">
                <a:moveTo>
                  <a:pt x="165038" y="4798"/>
                </a:moveTo>
                <a:lnTo>
                  <a:pt x="167577" y="4798"/>
                </a:lnTo>
              </a:path>
              <a:path w="389889" h="42545">
                <a:moveTo>
                  <a:pt x="167577" y="4798"/>
                </a:moveTo>
                <a:lnTo>
                  <a:pt x="170116" y="4798"/>
                </a:lnTo>
              </a:path>
              <a:path w="389889" h="42545">
                <a:moveTo>
                  <a:pt x="170116" y="4798"/>
                </a:moveTo>
                <a:lnTo>
                  <a:pt x="172655" y="4798"/>
                </a:lnTo>
              </a:path>
              <a:path w="389889" h="42545">
                <a:moveTo>
                  <a:pt x="172655" y="4798"/>
                </a:moveTo>
                <a:lnTo>
                  <a:pt x="175195" y="4798"/>
                </a:lnTo>
              </a:path>
              <a:path w="389889" h="42545">
                <a:moveTo>
                  <a:pt x="175195" y="4798"/>
                </a:moveTo>
                <a:lnTo>
                  <a:pt x="177734" y="4798"/>
                </a:lnTo>
              </a:path>
              <a:path w="389889" h="42545">
                <a:moveTo>
                  <a:pt x="177734" y="4798"/>
                </a:moveTo>
                <a:lnTo>
                  <a:pt x="180273" y="4798"/>
                </a:lnTo>
              </a:path>
              <a:path w="389889" h="42545">
                <a:moveTo>
                  <a:pt x="180273" y="4798"/>
                </a:moveTo>
                <a:lnTo>
                  <a:pt x="182812" y="4798"/>
                </a:lnTo>
              </a:path>
              <a:path w="389889" h="42545">
                <a:moveTo>
                  <a:pt x="182812" y="4798"/>
                </a:moveTo>
                <a:lnTo>
                  <a:pt x="185351" y="4798"/>
                </a:lnTo>
              </a:path>
              <a:path w="389889" h="42545">
                <a:moveTo>
                  <a:pt x="185351" y="4798"/>
                </a:moveTo>
                <a:lnTo>
                  <a:pt x="187890" y="4798"/>
                </a:lnTo>
              </a:path>
              <a:path w="389889" h="42545">
                <a:moveTo>
                  <a:pt x="187890" y="4798"/>
                </a:moveTo>
                <a:lnTo>
                  <a:pt x="190429" y="4798"/>
                </a:lnTo>
              </a:path>
              <a:path w="389889" h="42545">
                <a:moveTo>
                  <a:pt x="190429" y="4798"/>
                </a:moveTo>
                <a:lnTo>
                  <a:pt x="192968" y="4798"/>
                </a:lnTo>
              </a:path>
              <a:path w="389889" h="42545">
                <a:moveTo>
                  <a:pt x="192968" y="4798"/>
                </a:moveTo>
                <a:lnTo>
                  <a:pt x="195507" y="4798"/>
                </a:lnTo>
              </a:path>
              <a:path w="389889" h="42545">
                <a:moveTo>
                  <a:pt x="195507" y="4798"/>
                </a:moveTo>
                <a:lnTo>
                  <a:pt x="198046" y="4798"/>
                </a:lnTo>
              </a:path>
              <a:path w="389889" h="42545">
                <a:moveTo>
                  <a:pt x="198046" y="4798"/>
                </a:moveTo>
                <a:lnTo>
                  <a:pt x="200585" y="4798"/>
                </a:lnTo>
              </a:path>
              <a:path w="389889" h="42545">
                <a:moveTo>
                  <a:pt x="200585" y="4798"/>
                </a:moveTo>
                <a:lnTo>
                  <a:pt x="203124" y="4798"/>
                </a:lnTo>
              </a:path>
              <a:path w="389889" h="42545">
                <a:moveTo>
                  <a:pt x="203124" y="4798"/>
                </a:moveTo>
                <a:lnTo>
                  <a:pt x="205663" y="4798"/>
                </a:lnTo>
              </a:path>
              <a:path w="389889" h="42545">
                <a:moveTo>
                  <a:pt x="205663" y="4798"/>
                </a:moveTo>
                <a:lnTo>
                  <a:pt x="208202" y="4798"/>
                </a:lnTo>
              </a:path>
              <a:path w="389889" h="42545">
                <a:moveTo>
                  <a:pt x="208202" y="4798"/>
                </a:moveTo>
                <a:lnTo>
                  <a:pt x="210741" y="4798"/>
                </a:lnTo>
              </a:path>
              <a:path w="389889" h="42545">
                <a:moveTo>
                  <a:pt x="210741" y="4798"/>
                </a:moveTo>
                <a:lnTo>
                  <a:pt x="213280" y="4798"/>
                </a:lnTo>
              </a:path>
              <a:path w="389889" h="42545">
                <a:moveTo>
                  <a:pt x="213280" y="4798"/>
                </a:moveTo>
                <a:lnTo>
                  <a:pt x="215819" y="4798"/>
                </a:lnTo>
              </a:path>
              <a:path w="389889" h="42545">
                <a:moveTo>
                  <a:pt x="215819" y="4798"/>
                </a:moveTo>
                <a:lnTo>
                  <a:pt x="218358" y="4798"/>
                </a:lnTo>
              </a:path>
              <a:path w="389889" h="42545">
                <a:moveTo>
                  <a:pt x="218358" y="4798"/>
                </a:moveTo>
                <a:lnTo>
                  <a:pt x="220898" y="4798"/>
                </a:lnTo>
              </a:path>
              <a:path w="389889" h="42545">
                <a:moveTo>
                  <a:pt x="220898" y="4798"/>
                </a:moveTo>
                <a:lnTo>
                  <a:pt x="223437" y="4798"/>
                </a:lnTo>
              </a:path>
              <a:path w="389889" h="42545">
                <a:moveTo>
                  <a:pt x="223437" y="4798"/>
                </a:moveTo>
                <a:lnTo>
                  <a:pt x="225976" y="4798"/>
                </a:lnTo>
              </a:path>
              <a:path w="389889" h="42545">
                <a:moveTo>
                  <a:pt x="225976" y="4798"/>
                </a:moveTo>
                <a:lnTo>
                  <a:pt x="228515" y="4798"/>
                </a:lnTo>
              </a:path>
              <a:path w="389889" h="42545">
                <a:moveTo>
                  <a:pt x="228515" y="4798"/>
                </a:moveTo>
                <a:lnTo>
                  <a:pt x="231054" y="4798"/>
                </a:lnTo>
              </a:path>
              <a:path w="389889" h="42545">
                <a:moveTo>
                  <a:pt x="231054" y="4798"/>
                </a:moveTo>
                <a:lnTo>
                  <a:pt x="233593" y="4798"/>
                </a:lnTo>
              </a:path>
              <a:path w="389889" h="42545">
                <a:moveTo>
                  <a:pt x="233593" y="4798"/>
                </a:moveTo>
                <a:lnTo>
                  <a:pt x="236132" y="4798"/>
                </a:lnTo>
              </a:path>
              <a:path w="389889" h="42545">
                <a:moveTo>
                  <a:pt x="236132" y="4798"/>
                </a:moveTo>
                <a:lnTo>
                  <a:pt x="238671" y="4798"/>
                </a:lnTo>
              </a:path>
              <a:path w="389889" h="42545">
                <a:moveTo>
                  <a:pt x="238671" y="4798"/>
                </a:moveTo>
                <a:lnTo>
                  <a:pt x="241210" y="4798"/>
                </a:lnTo>
              </a:path>
              <a:path w="389889" h="42545">
                <a:moveTo>
                  <a:pt x="241210" y="4798"/>
                </a:moveTo>
                <a:lnTo>
                  <a:pt x="243749" y="4798"/>
                </a:lnTo>
              </a:path>
              <a:path w="389889" h="42545">
                <a:moveTo>
                  <a:pt x="243749" y="4798"/>
                </a:moveTo>
                <a:lnTo>
                  <a:pt x="246288" y="4798"/>
                </a:lnTo>
              </a:path>
              <a:path w="389889" h="42545">
                <a:moveTo>
                  <a:pt x="246288" y="4798"/>
                </a:moveTo>
                <a:lnTo>
                  <a:pt x="248827" y="4798"/>
                </a:lnTo>
              </a:path>
              <a:path w="389889" h="42545">
                <a:moveTo>
                  <a:pt x="248827" y="4798"/>
                </a:moveTo>
                <a:lnTo>
                  <a:pt x="251366" y="4798"/>
                </a:lnTo>
              </a:path>
              <a:path w="389889" h="42545">
                <a:moveTo>
                  <a:pt x="251366" y="4798"/>
                </a:moveTo>
                <a:lnTo>
                  <a:pt x="253905" y="4798"/>
                </a:lnTo>
              </a:path>
              <a:path w="389889" h="42545">
                <a:moveTo>
                  <a:pt x="253905" y="4798"/>
                </a:moveTo>
                <a:lnTo>
                  <a:pt x="256444" y="4798"/>
                </a:lnTo>
              </a:path>
              <a:path w="389889" h="42545">
                <a:moveTo>
                  <a:pt x="256444" y="4798"/>
                </a:moveTo>
                <a:lnTo>
                  <a:pt x="258983" y="4798"/>
                </a:lnTo>
              </a:path>
              <a:path w="389889" h="42545">
                <a:moveTo>
                  <a:pt x="258983" y="4798"/>
                </a:moveTo>
                <a:lnTo>
                  <a:pt x="261522" y="4798"/>
                </a:lnTo>
              </a:path>
              <a:path w="389889" h="42545">
                <a:moveTo>
                  <a:pt x="261522" y="4798"/>
                </a:moveTo>
                <a:lnTo>
                  <a:pt x="264062" y="4798"/>
                </a:lnTo>
              </a:path>
              <a:path w="389889" h="42545">
                <a:moveTo>
                  <a:pt x="264062" y="4798"/>
                </a:moveTo>
                <a:lnTo>
                  <a:pt x="266601" y="4798"/>
                </a:lnTo>
              </a:path>
              <a:path w="389889" h="42545">
                <a:moveTo>
                  <a:pt x="266601" y="4798"/>
                </a:moveTo>
                <a:lnTo>
                  <a:pt x="269140" y="4798"/>
                </a:lnTo>
              </a:path>
              <a:path w="389889" h="42545">
                <a:moveTo>
                  <a:pt x="269140" y="4798"/>
                </a:moveTo>
                <a:lnTo>
                  <a:pt x="271679" y="4798"/>
                </a:lnTo>
              </a:path>
              <a:path w="389889" h="42545">
                <a:moveTo>
                  <a:pt x="271679" y="4798"/>
                </a:moveTo>
                <a:lnTo>
                  <a:pt x="274218" y="4798"/>
                </a:lnTo>
              </a:path>
              <a:path w="389889" h="42545">
                <a:moveTo>
                  <a:pt x="274218" y="4798"/>
                </a:moveTo>
                <a:lnTo>
                  <a:pt x="276757" y="4798"/>
                </a:lnTo>
              </a:path>
              <a:path w="389889" h="42545">
                <a:moveTo>
                  <a:pt x="276757" y="4798"/>
                </a:moveTo>
                <a:lnTo>
                  <a:pt x="279296" y="4798"/>
                </a:lnTo>
              </a:path>
              <a:path w="389889" h="42545">
                <a:moveTo>
                  <a:pt x="279296" y="4798"/>
                </a:moveTo>
                <a:lnTo>
                  <a:pt x="281835" y="4798"/>
                </a:lnTo>
              </a:path>
              <a:path w="389889" h="42545">
                <a:moveTo>
                  <a:pt x="281835" y="4798"/>
                </a:moveTo>
                <a:lnTo>
                  <a:pt x="284374" y="4798"/>
                </a:lnTo>
              </a:path>
              <a:path w="389889" h="42545">
                <a:moveTo>
                  <a:pt x="284374" y="4798"/>
                </a:moveTo>
                <a:lnTo>
                  <a:pt x="286913" y="4798"/>
                </a:lnTo>
              </a:path>
              <a:path w="389889" h="42545">
                <a:moveTo>
                  <a:pt x="286913" y="4798"/>
                </a:moveTo>
                <a:lnTo>
                  <a:pt x="289452" y="4798"/>
                </a:lnTo>
              </a:path>
              <a:path w="389889" h="42545">
                <a:moveTo>
                  <a:pt x="289452" y="4798"/>
                </a:moveTo>
                <a:lnTo>
                  <a:pt x="291991" y="4798"/>
                </a:lnTo>
              </a:path>
              <a:path w="389889" h="42545">
                <a:moveTo>
                  <a:pt x="291991" y="4798"/>
                </a:moveTo>
                <a:lnTo>
                  <a:pt x="294530" y="4798"/>
                </a:lnTo>
              </a:path>
              <a:path w="389889" h="42545">
                <a:moveTo>
                  <a:pt x="294530" y="4798"/>
                </a:moveTo>
                <a:lnTo>
                  <a:pt x="297069" y="4798"/>
                </a:lnTo>
              </a:path>
              <a:path w="389889" h="42545">
                <a:moveTo>
                  <a:pt x="297069" y="4798"/>
                </a:moveTo>
                <a:lnTo>
                  <a:pt x="299608" y="4798"/>
                </a:lnTo>
              </a:path>
              <a:path w="389889" h="42545">
                <a:moveTo>
                  <a:pt x="299608" y="4798"/>
                </a:moveTo>
                <a:lnTo>
                  <a:pt x="302147" y="4798"/>
                </a:lnTo>
              </a:path>
              <a:path w="389889" h="42545">
                <a:moveTo>
                  <a:pt x="302147" y="4798"/>
                </a:moveTo>
                <a:lnTo>
                  <a:pt x="304686" y="4798"/>
                </a:lnTo>
              </a:path>
              <a:path w="389889" h="42545">
                <a:moveTo>
                  <a:pt x="304686" y="4798"/>
                </a:moveTo>
                <a:lnTo>
                  <a:pt x="307226" y="4798"/>
                </a:lnTo>
              </a:path>
              <a:path w="389889" h="42545">
                <a:moveTo>
                  <a:pt x="307226" y="4798"/>
                </a:moveTo>
                <a:lnTo>
                  <a:pt x="309765" y="4798"/>
                </a:lnTo>
              </a:path>
              <a:path w="389889" h="42545">
                <a:moveTo>
                  <a:pt x="309765" y="4798"/>
                </a:moveTo>
                <a:lnTo>
                  <a:pt x="312304" y="4798"/>
                </a:lnTo>
              </a:path>
              <a:path w="389889" h="42545">
                <a:moveTo>
                  <a:pt x="312304" y="4798"/>
                </a:moveTo>
                <a:lnTo>
                  <a:pt x="314843" y="4798"/>
                </a:lnTo>
              </a:path>
              <a:path w="389889" h="42545">
                <a:moveTo>
                  <a:pt x="314843" y="4798"/>
                </a:moveTo>
                <a:lnTo>
                  <a:pt x="317382" y="4798"/>
                </a:lnTo>
              </a:path>
              <a:path w="389889" h="42545">
                <a:moveTo>
                  <a:pt x="317382" y="4798"/>
                </a:moveTo>
                <a:lnTo>
                  <a:pt x="319921" y="4798"/>
                </a:lnTo>
              </a:path>
              <a:path w="389889" h="42545">
                <a:moveTo>
                  <a:pt x="319921" y="4798"/>
                </a:moveTo>
                <a:lnTo>
                  <a:pt x="322460" y="4798"/>
                </a:lnTo>
              </a:path>
              <a:path w="389889" h="42545">
                <a:moveTo>
                  <a:pt x="322460" y="4798"/>
                </a:moveTo>
                <a:lnTo>
                  <a:pt x="324999" y="4798"/>
                </a:lnTo>
              </a:path>
              <a:path w="389889" h="42545">
                <a:moveTo>
                  <a:pt x="324999" y="4798"/>
                </a:moveTo>
                <a:lnTo>
                  <a:pt x="327538" y="4798"/>
                </a:lnTo>
              </a:path>
              <a:path w="389889" h="42545">
                <a:moveTo>
                  <a:pt x="327538" y="4798"/>
                </a:moveTo>
                <a:lnTo>
                  <a:pt x="330077" y="4798"/>
                </a:lnTo>
              </a:path>
              <a:path w="389889" h="42545">
                <a:moveTo>
                  <a:pt x="330077" y="4798"/>
                </a:moveTo>
                <a:lnTo>
                  <a:pt x="332616" y="4798"/>
                </a:lnTo>
              </a:path>
              <a:path w="389889" h="42545">
                <a:moveTo>
                  <a:pt x="332616" y="4798"/>
                </a:moveTo>
                <a:lnTo>
                  <a:pt x="335155" y="4798"/>
                </a:lnTo>
              </a:path>
              <a:path w="389889" h="42545">
                <a:moveTo>
                  <a:pt x="335155" y="4798"/>
                </a:moveTo>
                <a:lnTo>
                  <a:pt x="337694" y="4798"/>
                </a:lnTo>
              </a:path>
              <a:path w="389889" h="42545">
                <a:moveTo>
                  <a:pt x="337694" y="4798"/>
                </a:moveTo>
                <a:lnTo>
                  <a:pt x="340233" y="4798"/>
                </a:lnTo>
              </a:path>
              <a:path w="389889" h="42545">
                <a:moveTo>
                  <a:pt x="340233" y="4798"/>
                </a:moveTo>
                <a:lnTo>
                  <a:pt x="342772" y="4798"/>
                </a:lnTo>
              </a:path>
              <a:path w="389889" h="42545">
                <a:moveTo>
                  <a:pt x="342772" y="4798"/>
                </a:moveTo>
                <a:lnTo>
                  <a:pt x="345311" y="4798"/>
                </a:lnTo>
              </a:path>
              <a:path w="389889" h="42545">
                <a:moveTo>
                  <a:pt x="345311" y="4798"/>
                </a:moveTo>
                <a:lnTo>
                  <a:pt x="347850" y="4798"/>
                </a:lnTo>
              </a:path>
              <a:path w="389889" h="42545">
                <a:moveTo>
                  <a:pt x="347850" y="4798"/>
                </a:moveTo>
                <a:lnTo>
                  <a:pt x="350390" y="4798"/>
                </a:lnTo>
              </a:path>
              <a:path w="389889" h="42545">
                <a:moveTo>
                  <a:pt x="350390" y="4798"/>
                </a:moveTo>
                <a:lnTo>
                  <a:pt x="352929" y="4798"/>
                </a:lnTo>
              </a:path>
              <a:path w="389889" h="42545">
                <a:moveTo>
                  <a:pt x="352929" y="4798"/>
                </a:moveTo>
                <a:lnTo>
                  <a:pt x="355468" y="4798"/>
                </a:lnTo>
              </a:path>
              <a:path w="389889" h="42545">
                <a:moveTo>
                  <a:pt x="355468" y="4798"/>
                </a:moveTo>
                <a:lnTo>
                  <a:pt x="358007" y="4798"/>
                </a:lnTo>
              </a:path>
              <a:path w="389889" h="42545">
                <a:moveTo>
                  <a:pt x="358007" y="4798"/>
                </a:moveTo>
                <a:lnTo>
                  <a:pt x="360546" y="4798"/>
                </a:lnTo>
              </a:path>
              <a:path w="389889" h="42545">
                <a:moveTo>
                  <a:pt x="360546" y="4798"/>
                </a:moveTo>
                <a:lnTo>
                  <a:pt x="363085" y="4798"/>
                </a:lnTo>
              </a:path>
              <a:path w="389889" h="42545">
                <a:moveTo>
                  <a:pt x="363085" y="4798"/>
                </a:moveTo>
                <a:lnTo>
                  <a:pt x="365624" y="4798"/>
                </a:lnTo>
              </a:path>
              <a:path w="389889" h="42545">
                <a:moveTo>
                  <a:pt x="365624" y="4798"/>
                </a:moveTo>
                <a:lnTo>
                  <a:pt x="368163" y="4798"/>
                </a:lnTo>
              </a:path>
              <a:path w="389889" h="42545">
                <a:moveTo>
                  <a:pt x="368163" y="4798"/>
                </a:moveTo>
                <a:lnTo>
                  <a:pt x="370702" y="4798"/>
                </a:lnTo>
              </a:path>
              <a:path w="389889" h="42545">
                <a:moveTo>
                  <a:pt x="370702" y="4798"/>
                </a:moveTo>
                <a:lnTo>
                  <a:pt x="373241" y="4798"/>
                </a:lnTo>
              </a:path>
              <a:path w="389889" h="42545">
                <a:moveTo>
                  <a:pt x="373241" y="4798"/>
                </a:moveTo>
                <a:lnTo>
                  <a:pt x="375780" y="4798"/>
                </a:lnTo>
              </a:path>
              <a:path w="389889" h="42545">
                <a:moveTo>
                  <a:pt x="375780" y="4798"/>
                </a:moveTo>
                <a:lnTo>
                  <a:pt x="378319" y="4798"/>
                </a:lnTo>
              </a:path>
              <a:path w="389889" h="42545">
                <a:moveTo>
                  <a:pt x="378319" y="4798"/>
                </a:moveTo>
                <a:lnTo>
                  <a:pt x="380858" y="4798"/>
                </a:lnTo>
              </a:path>
              <a:path w="389889" h="42545">
                <a:moveTo>
                  <a:pt x="380858" y="4798"/>
                </a:moveTo>
                <a:lnTo>
                  <a:pt x="383397" y="4798"/>
                </a:lnTo>
              </a:path>
              <a:path w="389889" h="42545">
                <a:moveTo>
                  <a:pt x="383397" y="4798"/>
                </a:moveTo>
                <a:lnTo>
                  <a:pt x="385936" y="4798"/>
                </a:lnTo>
              </a:path>
              <a:path w="389889" h="42545">
                <a:moveTo>
                  <a:pt x="385936" y="4798"/>
                </a:moveTo>
                <a:lnTo>
                  <a:pt x="388475" y="4798"/>
                </a:lnTo>
              </a:path>
              <a:path w="389889" h="42545">
                <a:moveTo>
                  <a:pt x="388475" y="4798"/>
                </a:moveTo>
                <a:lnTo>
                  <a:pt x="389322" y="4798"/>
                </a:lnTo>
              </a:path>
              <a:path w="389889" h="42545">
                <a:moveTo>
                  <a:pt x="0" y="0"/>
                </a:moveTo>
                <a:lnTo>
                  <a:pt x="0" y="9597"/>
                </a:lnTo>
              </a:path>
              <a:path w="389889" h="42545">
                <a:moveTo>
                  <a:pt x="0" y="9597"/>
                </a:moveTo>
                <a:lnTo>
                  <a:pt x="0" y="0"/>
                </a:lnTo>
              </a:path>
              <a:path w="389889" h="42545">
                <a:moveTo>
                  <a:pt x="389322" y="0"/>
                </a:moveTo>
                <a:lnTo>
                  <a:pt x="389322" y="9597"/>
                </a:lnTo>
              </a:path>
              <a:path w="389889" h="42545">
                <a:moveTo>
                  <a:pt x="389322" y="9597"/>
                </a:moveTo>
                <a:lnTo>
                  <a:pt x="389322" y="0"/>
                </a:lnTo>
              </a:path>
              <a:path w="389889" h="42545">
                <a:moveTo>
                  <a:pt x="189582" y="37403"/>
                </a:moveTo>
                <a:lnTo>
                  <a:pt x="192122" y="37403"/>
                </a:lnTo>
              </a:path>
              <a:path w="389889" h="42545">
                <a:moveTo>
                  <a:pt x="192122" y="37403"/>
                </a:moveTo>
                <a:lnTo>
                  <a:pt x="194661" y="37403"/>
                </a:lnTo>
              </a:path>
              <a:path w="389889" h="42545">
                <a:moveTo>
                  <a:pt x="194661" y="37403"/>
                </a:moveTo>
                <a:lnTo>
                  <a:pt x="197200" y="37403"/>
                </a:lnTo>
              </a:path>
              <a:path w="389889" h="42545">
                <a:moveTo>
                  <a:pt x="197200" y="37403"/>
                </a:moveTo>
                <a:lnTo>
                  <a:pt x="199739" y="37403"/>
                </a:lnTo>
              </a:path>
              <a:path w="389889" h="42545">
                <a:moveTo>
                  <a:pt x="199739" y="37403"/>
                </a:moveTo>
                <a:lnTo>
                  <a:pt x="202278" y="37403"/>
                </a:lnTo>
              </a:path>
              <a:path w="389889" h="42545">
                <a:moveTo>
                  <a:pt x="202278" y="37403"/>
                </a:moveTo>
                <a:lnTo>
                  <a:pt x="204817" y="37403"/>
                </a:lnTo>
              </a:path>
              <a:path w="389889" h="42545">
                <a:moveTo>
                  <a:pt x="204817" y="37403"/>
                </a:moveTo>
                <a:lnTo>
                  <a:pt x="207356" y="37403"/>
                </a:lnTo>
              </a:path>
              <a:path w="389889" h="42545">
                <a:moveTo>
                  <a:pt x="207356" y="37403"/>
                </a:moveTo>
                <a:lnTo>
                  <a:pt x="209895" y="37403"/>
                </a:lnTo>
              </a:path>
              <a:path w="389889" h="42545">
                <a:moveTo>
                  <a:pt x="209895" y="37403"/>
                </a:moveTo>
                <a:lnTo>
                  <a:pt x="212434" y="37403"/>
                </a:lnTo>
              </a:path>
              <a:path w="389889" h="42545">
                <a:moveTo>
                  <a:pt x="212434" y="37403"/>
                </a:moveTo>
                <a:lnTo>
                  <a:pt x="214973" y="37403"/>
                </a:lnTo>
              </a:path>
              <a:path w="389889" h="42545">
                <a:moveTo>
                  <a:pt x="214973" y="37403"/>
                </a:moveTo>
                <a:lnTo>
                  <a:pt x="217512" y="37403"/>
                </a:lnTo>
              </a:path>
              <a:path w="389889" h="42545">
                <a:moveTo>
                  <a:pt x="217512" y="37403"/>
                </a:moveTo>
                <a:lnTo>
                  <a:pt x="220051" y="37403"/>
                </a:lnTo>
              </a:path>
              <a:path w="389889" h="42545">
                <a:moveTo>
                  <a:pt x="220051" y="37403"/>
                </a:moveTo>
                <a:lnTo>
                  <a:pt x="222590" y="37403"/>
                </a:lnTo>
              </a:path>
              <a:path w="389889" h="42545">
                <a:moveTo>
                  <a:pt x="222590" y="37403"/>
                </a:moveTo>
                <a:lnTo>
                  <a:pt x="225129" y="37403"/>
                </a:lnTo>
              </a:path>
              <a:path w="389889" h="42545">
                <a:moveTo>
                  <a:pt x="225129" y="37403"/>
                </a:moveTo>
                <a:lnTo>
                  <a:pt x="227668" y="37403"/>
                </a:lnTo>
              </a:path>
              <a:path w="389889" h="42545">
                <a:moveTo>
                  <a:pt x="227668" y="37403"/>
                </a:moveTo>
                <a:lnTo>
                  <a:pt x="230207" y="37403"/>
                </a:lnTo>
              </a:path>
              <a:path w="389889" h="42545">
                <a:moveTo>
                  <a:pt x="230207" y="37403"/>
                </a:moveTo>
                <a:lnTo>
                  <a:pt x="232746" y="37403"/>
                </a:lnTo>
              </a:path>
              <a:path w="389889" h="42545">
                <a:moveTo>
                  <a:pt x="232746" y="37403"/>
                </a:moveTo>
                <a:lnTo>
                  <a:pt x="235286" y="37403"/>
                </a:lnTo>
              </a:path>
              <a:path w="389889" h="42545">
                <a:moveTo>
                  <a:pt x="235286" y="37403"/>
                </a:moveTo>
                <a:lnTo>
                  <a:pt x="237825" y="37403"/>
                </a:lnTo>
              </a:path>
              <a:path w="389889" h="42545">
                <a:moveTo>
                  <a:pt x="237825" y="37403"/>
                </a:moveTo>
                <a:lnTo>
                  <a:pt x="240364" y="37403"/>
                </a:lnTo>
              </a:path>
              <a:path w="389889" h="42545">
                <a:moveTo>
                  <a:pt x="240364" y="37403"/>
                </a:moveTo>
                <a:lnTo>
                  <a:pt x="242903" y="37403"/>
                </a:lnTo>
              </a:path>
              <a:path w="389889" h="42545">
                <a:moveTo>
                  <a:pt x="242903" y="37403"/>
                </a:moveTo>
                <a:lnTo>
                  <a:pt x="245442" y="37403"/>
                </a:lnTo>
              </a:path>
              <a:path w="389889" h="42545">
                <a:moveTo>
                  <a:pt x="245442" y="37403"/>
                </a:moveTo>
                <a:lnTo>
                  <a:pt x="247981" y="37403"/>
                </a:lnTo>
              </a:path>
              <a:path w="389889" h="42545">
                <a:moveTo>
                  <a:pt x="247981" y="37403"/>
                </a:moveTo>
                <a:lnTo>
                  <a:pt x="250520" y="37403"/>
                </a:lnTo>
              </a:path>
              <a:path w="389889" h="42545">
                <a:moveTo>
                  <a:pt x="250520" y="37403"/>
                </a:moveTo>
                <a:lnTo>
                  <a:pt x="253059" y="37403"/>
                </a:lnTo>
              </a:path>
              <a:path w="389889" h="42545">
                <a:moveTo>
                  <a:pt x="253059" y="37403"/>
                </a:moveTo>
                <a:lnTo>
                  <a:pt x="255598" y="37403"/>
                </a:lnTo>
              </a:path>
              <a:path w="389889" h="42545">
                <a:moveTo>
                  <a:pt x="255598" y="37403"/>
                </a:moveTo>
                <a:lnTo>
                  <a:pt x="258137" y="37403"/>
                </a:lnTo>
              </a:path>
              <a:path w="389889" h="42545">
                <a:moveTo>
                  <a:pt x="258137" y="37403"/>
                </a:moveTo>
                <a:lnTo>
                  <a:pt x="260676" y="37403"/>
                </a:lnTo>
              </a:path>
              <a:path w="389889" h="42545">
                <a:moveTo>
                  <a:pt x="260676" y="37403"/>
                </a:moveTo>
                <a:lnTo>
                  <a:pt x="263215" y="37403"/>
                </a:lnTo>
              </a:path>
              <a:path w="389889" h="42545">
                <a:moveTo>
                  <a:pt x="263215" y="37403"/>
                </a:moveTo>
                <a:lnTo>
                  <a:pt x="265754" y="37403"/>
                </a:lnTo>
              </a:path>
              <a:path w="389889" h="42545">
                <a:moveTo>
                  <a:pt x="265754" y="37403"/>
                </a:moveTo>
                <a:lnTo>
                  <a:pt x="268293" y="37403"/>
                </a:lnTo>
              </a:path>
              <a:path w="389889" h="42545">
                <a:moveTo>
                  <a:pt x="268293" y="37403"/>
                </a:moveTo>
                <a:lnTo>
                  <a:pt x="270832" y="37403"/>
                </a:lnTo>
              </a:path>
              <a:path w="389889" h="42545">
                <a:moveTo>
                  <a:pt x="270832" y="37403"/>
                </a:moveTo>
                <a:lnTo>
                  <a:pt x="273371" y="37403"/>
                </a:lnTo>
              </a:path>
              <a:path w="389889" h="42545">
                <a:moveTo>
                  <a:pt x="273371" y="37403"/>
                </a:moveTo>
                <a:lnTo>
                  <a:pt x="275910" y="37403"/>
                </a:lnTo>
              </a:path>
              <a:path w="389889" h="42545">
                <a:moveTo>
                  <a:pt x="275910" y="37403"/>
                </a:moveTo>
                <a:lnTo>
                  <a:pt x="278450" y="37403"/>
                </a:lnTo>
              </a:path>
              <a:path w="389889" h="42545">
                <a:moveTo>
                  <a:pt x="278450" y="37403"/>
                </a:moveTo>
                <a:lnTo>
                  <a:pt x="280989" y="37403"/>
                </a:lnTo>
              </a:path>
              <a:path w="389889" h="42545">
                <a:moveTo>
                  <a:pt x="280989" y="37403"/>
                </a:moveTo>
                <a:lnTo>
                  <a:pt x="283528" y="37403"/>
                </a:lnTo>
              </a:path>
              <a:path w="389889" h="42545">
                <a:moveTo>
                  <a:pt x="283528" y="37403"/>
                </a:moveTo>
                <a:lnTo>
                  <a:pt x="286067" y="37403"/>
                </a:lnTo>
              </a:path>
              <a:path w="389889" h="42545">
                <a:moveTo>
                  <a:pt x="286067" y="37403"/>
                </a:moveTo>
                <a:lnTo>
                  <a:pt x="288606" y="37403"/>
                </a:lnTo>
              </a:path>
              <a:path w="389889" h="42545">
                <a:moveTo>
                  <a:pt x="288606" y="37403"/>
                </a:moveTo>
                <a:lnTo>
                  <a:pt x="291145" y="37403"/>
                </a:lnTo>
              </a:path>
              <a:path w="389889" h="42545">
                <a:moveTo>
                  <a:pt x="291145" y="37403"/>
                </a:moveTo>
                <a:lnTo>
                  <a:pt x="293684" y="37403"/>
                </a:lnTo>
              </a:path>
              <a:path w="389889" h="42545">
                <a:moveTo>
                  <a:pt x="293684" y="37403"/>
                </a:moveTo>
                <a:lnTo>
                  <a:pt x="296223" y="37403"/>
                </a:lnTo>
              </a:path>
              <a:path w="389889" h="42545">
                <a:moveTo>
                  <a:pt x="296223" y="37403"/>
                </a:moveTo>
                <a:lnTo>
                  <a:pt x="298762" y="37403"/>
                </a:lnTo>
              </a:path>
              <a:path w="389889" h="42545">
                <a:moveTo>
                  <a:pt x="298762" y="37403"/>
                </a:moveTo>
                <a:lnTo>
                  <a:pt x="301301" y="37403"/>
                </a:lnTo>
              </a:path>
              <a:path w="389889" h="42545">
                <a:moveTo>
                  <a:pt x="301301" y="37403"/>
                </a:moveTo>
                <a:lnTo>
                  <a:pt x="303840" y="37403"/>
                </a:lnTo>
              </a:path>
              <a:path w="389889" h="42545">
                <a:moveTo>
                  <a:pt x="303840" y="37403"/>
                </a:moveTo>
                <a:lnTo>
                  <a:pt x="306379" y="37403"/>
                </a:lnTo>
              </a:path>
              <a:path w="389889" h="42545">
                <a:moveTo>
                  <a:pt x="306379" y="37403"/>
                </a:moveTo>
                <a:lnTo>
                  <a:pt x="308918" y="37403"/>
                </a:lnTo>
              </a:path>
              <a:path w="389889" h="42545">
                <a:moveTo>
                  <a:pt x="308918" y="37403"/>
                </a:moveTo>
                <a:lnTo>
                  <a:pt x="311457" y="37403"/>
                </a:lnTo>
              </a:path>
              <a:path w="389889" h="42545">
                <a:moveTo>
                  <a:pt x="311457" y="37403"/>
                </a:moveTo>
                <a:lnTo>
                  <a:pt x="313996" y="37403"/>
                </a:lnTo>
              </a:path>
              <a:path w="389889" h="42545">
                <a:moveTo>
                  <a:pt x="313996" y="37403"/>
                </a:moveTo>
                <a:lnTo>
                  <a:pt x="316535" y="37403"/>
                </a:lnTo>
              </a:path>
              <a:path w="389889" h="42545">
                <a:moveTo>
                  <a:pt x="316535" y="37403"/>
                </a:moveTo>
                <a:lnTo>
                  <a:pt x="319074" y="37403"/>
                </a:lnTo>
              </a:path>
              <a:path w="389889" h="42545">
                <a:moveTo>
                  <a:pt x="319074" y="37403"/>
                </a:moveTo>
                <a:lnTo>
                  <a:pt x="321614" y="37403"/>
                </a:lnTo>
              </a:path>
              <a:path w="389889" h="42545">
                <a:moveTo>
                  <a:pt x="321614" y="37403"/>
                </a:moveTo>
                <a:lnTo>
                  <a:pt x="324153" y="37403"/>
                </a:lnTo>
              </a:path>
              <a:path w="389889" h="42545">
                <a:moveTo>
                  <a:pt x="324153" y="37403"/>
                </a:moveTo>
                <a:lnTo>
                  <a:pt x="326692" y="37403"/>
                </a:lnTo>
              </a:path>
              <a:path w="389889" h="42545">
                <a:moveTo>
                  <a:pt x="326692" y="37403"/>
                </a:moveTo>
                <a:lnTo>
                  <a:pt x="329231" y="37403"/>
                </a:lnTo>
              </a:path>
              <a:path w="389889" h="42545">
                <a:moveTo>
                  <a:pt x="329231" y="37403"/>
                </a:moveTo>
                <a:lnTo>
                  <a:pt x="331770" y="37403"/>
                </a:lnTo>
              </a:path>
              <a:path w="389889" h="42545">
                <a:moveTo>
                  <a:pt x="331770" y="37403"/>
                </a:moveTo>
                <a:lnTo>
                  <a:pt x="334309" y="37403"/>
                </a:lnTo>
              </a:path>
              <a:path w="389889" h="42545">
                <a:moveTo>
                  <a:pt x="334309" y="37403"/>
                </a:moveTo>
                <a:lnTo>
                  <a:pt x="336848" y="37403"/>
                </a:lnTo>
              </a:path>
              <a:path w="389889" h="42545">
                <a:moveTo>
                  <a:pt x="336848" y="37403"/>
                </a:moveTo>
                <a:lnTo>
                  <a:pt x="339387" y="37403"/>
                </a:lnTo>
              </a:path>
              <a:path w="389889" h="42545">
                <a:moveTo>
                  <a:pt x="339387" y="37403"/>
                </a:moveTo>
                <a:lnTo>
                  <a:pt x="341926" y="37403"/>
                </a:lnTo>
              </a:path>
              <a:path w="389889" h="42545">
                <a:moveTo>
                  <a:pt x="341926" y="37403"/>
                </a:moveTo>
                <a:lnTo>
                  <a:pt x="344465" y="37403"/>
                </a:lnTo>
              </a:path>
              <a:path w="389889" h="42545">
                <a:moveTo>
                  <a:pt x="344465" y="37403"/>
                </a:moveTo>
                <a:lnTo>
                  <a:pt x="347004" y="37403"/>
                </a:lnTo>
              </a:path>
              <a:path w="389889" h="42545">
                <a:moveTo>
                  <a:pt x="347004" y="37403"/>
                </a:moveTo>
                <a:lnTo>
                  <a:pt x="349543" y="37403"/>
                </a:lnTo>
              </a:path>
              <a:path w="389889" h="42545">
                <a:moveTo>
                  <a:pt x="349543" y="37403"/>
                </a:moveTo>
                <a:lnTo>
                  <a:pt x="352082" y="37403"/>
                </a:lnTo>
              </a:path>
              <a:path w="389889" h="42545">
                <a:moveTo>
                  <a:pt x="352082" y="37403"/>
                </a:moveTo>
                <a:lnTo>
                  <a:pt x="354621" y="37403"/>
                </a:lnTo>
              </a:path>
              <a:path w="389889" h="42545">
                <a:moveTo>
                  <a:pt x="354621" y="37403"/>
                </a:moveTo>
                <a:lnTo>
                  <a:pt x="357160" y="37403"/>
                </a:lnTo>
              </a:path>
              <a:path w="389889" h="42545">
                <a:moveTo>
                  <a:pt x="357160" y="37403"/>
                </a:moveTo>
                <a:lnTo>
                  <a:pt x="359699" y="37403"/>
                </a:lnTo>
              </a:path>
              <a:path w="389889" h="42545">
                <a:moveTo>
                  <a:pt x="359699" y="37403"/>
                </a:moveTo>
                <a:lnTo>
                  <a:pt x="362238" y="37403"/>
                </a:lnTo>
              </a:path>
              <a:path w="389889" h="42545">
                <a:moveTo>
                  <a:pt x="362238" y="37403"/>
                </a:moveTo>
                <a:lnTo>
                  <a:pt x="364777" y="37403"/>
                </a:lnTo>
              </a:path>
              <a:path w="389889" h="42545">
                <a:moveTo>
                  <a:pt x="364777" y="37403"/>
                </a:moveTo>
                <a:lnTo>
                  <a:pt x="367317" y="37403"/>
                </a:lnTo>
              </a:path>
              <a:path w="389889" h="42545">
                <a:moveTo>
                  <a:pt x="367317" y="37403"/>
                </a:moveTo>
                <a:lnTo>
                  <a:pt x="369856" y="37403"/>
                </a:lnTo>
              </a:path>
              <a:path w="389889" h="42545">
                <a:moveTo>
                  <a:pt x="369856" y="37403"/>
                </a:moveTo>
                <a:lnTo>
                  <a:pt x="372395" y="37403"/>
                </a:lnTo>
              </a:path>
              <a:path w="389889" h="42545">
                <a:moveTo>
                  <a:pt x="372395" y="37403"/>
                </a:moveTo>
                <a:lnTo>
                  <a:pt x="374934" y="37403"/>
                </a:lnTo>
              </a:path>
              <a:path w="389889" h="42545">
                <a:moveTo>
                  <a:pt x="374934" y="37403"/>
                </a:moveTo>
                <a:lnTo>
                  <a:pt x="377473" y="37403"/>
                </a:lnTo>
              </a:path>
              <a:path w="389889" h="42545">
                <a:moveTo>
                  <a:pt x="377473" y="37403"/>
                </a:moveTo>
                <a:lnTo>
                  <a:pt x="380012" y="37403"/>
                </a:lnTo>
              </a:path>
              <a:path w="389889" h="42545">
                <a:moveTo>
                  <a:pt x="380012" y="37403"/>
                </a:moveTo>
                <a:lnTo>
                  <a:pt x="382551" y="37403"/>
                </a:lnTo>
              </a:path>
              <a:path w="389889" h="42545">
                <a:moveTo>
                  <a:pt x="382551" y="37403"/>
                </a:moveTo>
                <a:lnTo>
                  <a:pt x="385090" y="37403"/>
                </a:lnTo>
              </a:path>
              <a:path w="389889" h="42545">
                <a:moveTo>
                  <a:pt x="385090" y="37403"/>
                </a:moveTo>
                <a:lnTo>
                  <a:pt x="387629" y="37403"/>
                </a:lnTo>
              </a:path>
              <a:path w="389889" h="42545">
                <a:moveTo>
                  <a:pt x="387629" y="37403"/>
                </a:moveTo>
                <a:lnTo>
                  <a:pt x="389322" y="37403"/>
                </a:lnTo>
              </a:path>
              <a:path w="389889" h="42545">
                <a:moveTo>
                  <a:pt x="189582" y="32604"/>
                </a:moveTo>
                <a:lnTo>
                  <a:pt x="189582" y="42202"/>
                </a:lnTo>
              </a:path>
              <a:path w="389889" h="42545">
                <a:moveTo>
                  <a:pt x="189582" y="42202"/>
                </a:moveTo>
                <a:lnTo>
                  <a:pt x="189582" y="32604"/>
                </a:lnTo>
              </a:path>
              <a:path w="389889" h="42545">
                <a:moveTo>
                  <a:pt x="389322" y="32604"/>
                </a:moveTo>
                <a:lnTo>
                  <a:pt x="389322" y="42202"/>
                </a:lnTo>
              </a:path>
              <a:path w="389889" h="42545">
                <a:moveTo>
                  <a:pt x="389322" y="42202"/>
                </a:moveTo>
                <a:lnTo>
                  <a:pt x="389322" y="32604"/>
                </a:lnTo>
              </a:path>
            </a:pathLst>
          </a:custGeom>
          <a:ln w="3175">
            <a:solidFill>
              <a:srgbClr val="000000"/>
            </a:solidFill>
          </a:ln>
        </p:spPr>
        <p:txBody>
          <a:bodyPr wrap="square" lIns="0" tIns="0" rIns="0" bIns="0" rtlCol="0"/>
          <a:lstStyle/>
          <a:p>
            <a:endParaRPr/>
          </a:p>
        </p:txBody>
      </p:sp>
      <p:sp>
        <p:nvSpPr>
          <p:cNvPr id="107" name="object 107"/>
          <p:cNvSpPr txBox="1"/>
          <p:nvPr/>
        </p:nvSpPr>
        <p:spPr>
          <a:xfrm>
            <a:off x="6056830" y="7150118"/>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8" name="object 108"/>
          <p:cNvSpPr txBox="1"/>
          <p:nvPr/>
        </p:nvSpPr>
        <p:spPr>
          <a:xfrm>
            <a:off x="6125385" y="7188227"/>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9" name="object 109"/>
          <p:cNvSpPr txBox="1"/>
          <p:nvPr/>
        </p:nvSpPr>
        <p:spPr>
          <a:xfrm>
            <a:off x="5555726" y="7350175"/>
            <a:ext cx="44450" cy="114300"/>
          </a:xfrm>
          <a:prstGeom prst="rect">
            <a:avLst/>
          </a:prstGeom>
        </p:spPr>
        <p:txBody>
          <a:bodyPr vert="vert270" wrap="square" lIns="0" tIns="7620" rIns="0" bIns="0" rtlCol="0">
            <a:spAutoFit/>
          </a:bodyPr>
          <a:lstStyle/>
          <a:p>
            <a:pPr marL="12700">
              <a:lnSpc>
                <a:spcPct val="100000"/>
              </a:lnSpc>
              <a:spcBef>
                <a:spcPts val="60"/>
              </a:spcBef>
            </a:pPr>
            <a:r>
              <a:rPr sz="150" b="1" i="1" dirty="0">
                <a:latin typeface="Arial"/>
                <a:cs typeface="Arial"/>
              </a:rPr>
              <a:t>%</a:t>
            </a:r>
            <a:r>
              <a:rPr sz="150" b="1" i="1" spc="-10" dirty="0">
                <a:latin typeface="Arial"/>
                <a:cs typeface="Arial"/>
              </a:rPr>
              <a:t> </a:t>
            </a:r>
            <a:r>
              <a:rPr sz="150" b="1" i="1" dirty="0">
                <a:latin typeface="Arial"/>
                <a:cs typeface="Arial"/>
              </a:rPr>
              <a:t>of</a:t>
            </a:r>
            <a:r>
              <a:rPr sz="150" b="1" i="1" spc="-10" dirty="0">
                <a:latin typeface="Arial"/>
                <a:cs typeface="Arial"/>
              </a:rPr>
              <a:t> </a:t>
            </a:r>
            <a:r>
              <a:rPr sz="150" b="1" i="1" spc="-20" dirty="0">
                <a:latin typeface="Arial"/>
                <a:cs typeface="Arial"/>
              </a:rPr>
              <a:t>Cells</a:t>
            </a:r>
            <a:endParaRPr sz="150">
              <a:latin typeface="Arial"/>
              <a:cs typeface="Arial"/>
            </a:endParaRPr>
          </a:p>
        </p:txBody>
      </p:sp>
      <p:sp>
        <p:nvSpPr>
          <p:cNvPr id="110" name="object 110"/>
          <p:cNvSpPr/>
          <p:nvPr/>
        </p:nvSpPr>
        <p:spPr>
          <a:xfrm>
            <a:off x="5797884" y="7610712"/>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1" name="object 111"/>
          <p:cNvSpPr txBox="1"/>
          <p:nvPr/>
        </p:nvSpPr>
        <p:spPr>
          <a:xfrm>
            <a:off x="5653251" y="7575174"/>
            <a:ext cx="643255" cy="844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R="5080" algn="ctr">
              <a:lnSpc>
                <a:spcPct val="100000"/>
              </a:lnSpc>
              <a:tabLst>
                <a:tab pos="189865" algn="l"/>
                <a:tab pos="367665" algn="l"/>
                <a:tab pos="544830" algn="l"/>
              </a:tabLst>
            </a:pPr>
            <a:r>
              <a:rPr sz="100" b="1" spc="-10" dirty="0">
                <a:latin typeface="Arial"/>
                <a:cs typeface="Arial"/>
              </a:rPr>
              <a:t>Herceptin</a:t>
            </a:r>
            <a:r>
              <a:rPr sz="100" b="1" dirty="0">
                <a:latin typeface="Arial"/>
                <a:cs typeface="Arial"/>
              </a:rPr>
              <a:t>	</a:t>
            </a:r>
            <a:r>
              <a:rPr sz="100" b="1" spc="-10" dirty="0">
                <a:latin typeface="Arial"/>
                <a:cs typeface="Arial"/>
              </a:rPr>
              <a:t>N4.40</a:t>
            </a:r>
            <a:r>
              <a:rPr sz="100" b="1" dirty="0">
                <a:latin typeface="Arial"/>
                <a:cs typeface="Arial"/>
              </a:rPr>
              <a:t>	</a:t>
            </a:r>
            <a:r>
              <a:rPr sz="100" b="1" spc="-10" dirty="0">
                <a:latin typeface="Arial"/>
                <a:cs typeface="Arial"/>
              </a:rPr>
              <a:t>N4.61</a:t>
            </a:r>
            <a:r>
              <a:rPr sz="100" b="1" dirty="0">
                <a:latin typeface="Arial"/>
                <a:cs typeface="Arial"/>
              </a:rPr>
              <a:t>	</a:t>
            </a:r>
            <a:r>
              <a:rPr sz="100" b="1" spc="-10" dirty="0">
                <a:latin typeface="Arial"/>
                <a:cs typeface="Arial"/>
              </a:rPr>
              <a:t>N3.82</a:t>
            </a:r>
            <a:endParaRPr sz="100">
              <a:latin typeface="Arial"/>
              <a:cs typeface="Arial"/>
            </a:endParaRPr>
          </a:p>
          <a:p>
            <a:pPr algn="ctr">
              <a:lnSpc>
                <a:spcPct val="100000"/>
              </a:lnSpc>
              <a:spcBef>
                <a:spcPts val="65"/>
              </a:spcBef>
            </a:pPr>
            <a:r>
              <a:rPr sz="225" b="1" i="1" spc="-44" baseline="37037" dirty="0">
                <a:latin typeface="Arial"/>
                <a:cs typeface="Arial"/>
              </a:rPr>
              <a:t>Ant</a:t>
            </a:r>
            <a:r>
              <a:rPr sz="200" b="1" spc="-30" dirty="0">
                <a:latin typeface="Arial"/>
                <a:cs typeface="Arial"/>
              </a:rPr>
              <a:t>A</a:t>
            </a:r>
            <a:r>
              <a:rPr sz="225" b="1" i="1" spc="-44" baseline="37037" dirty="0">
                <a:latin typeface="Arial"/>
                <a:cs typeface="Arial"/>
              </a:rPr>
              <a:t>ib</a:t>
            </a:r>
            <a:r>
              <a:rPr sz="200" b="1" spc="-30" dirty="0">
                <a:latin typeface="Arial"/>
                <a:cs typeface="Arial"/>
              </a:rPr>
              <a:t>n</a:t>
            </a:r>
            <a:r>
              <a:rPr sz="225" b="1" i="1" spc="-44" baseline="37037" dirty="0">
                <a:latin typeface="Arial"/>
                <a:cs typeface="Arial"/>
              </a:rPr>
              <a:t>od</a:t>
            </a:r>
            <a:r>
              <a:rPr sz="200" b="1" spc="-30" dirty="0">
                <a:latin typeface="Arial"/>
                <a:cs typeface="Arial"/>
              </a:rPr>
              <a:t>ti</a:t>
            </a:r>
            <a:r>
              <a:rPr sz="225" b="1" i="1" spc="-44" baseline="37037" dirty="0">
                <a:latin typeface="Arial"/>
                <a:cs typeface="Arial"/>
              </a:rPr>
              <a:t>i</a:t>
            </a:r>
            <a:r>
              <a:rPr sz="200" b="1" spc="-30" dirty="0">
                <a:latin typeface="Arial"/>
                <a:cs typeface="Arial"/>
              </a:rPr>
              <a:t>b</a:t>
            </a:r>
            <a:r>
              <a:rPr sz="225" b="1" i="1" spc="-44" baseline="37037" dirty="0">
                <a:latin typeface="Arial"/>
                <a:cs typeface="Arial"/>
              </a:rPr>
              <a:t>es</a:t>
            </a:r>
            <a:r>
              <a:rPr sz="200" b="1" spc="-30" dirty="0">
                <a:latin typeface="Arial"/>
                <a:cs typeface="Arial"/>
              </a:rPr>
              <a:t>o</a:t>
            </a:r>
            <a:r>
              <a:rPr sz="225" b="1" i="1" spc="-44" baseline="37037" dirty="0">
                <a:latin typeface="Arial"/>
                <a:cs typeface="Arial"/>
              </a:rPr>
              <a:t>(</a:t>
            </a:r>
            <a:r>
              <a:rPr sz="200" b="1" spc="-30" dirty="0">
                <a:latin typeface="Arial"/>
                <a:cs typeface="Arial"/>
              </a:rPr>
              <a:t>d</a:t>
            </a:r>
            <a:r>
              <a:rPr sz="225" b="1" i="1" spc="-44" baseline="37037" dirty="0">
                <a:latin typeface="Arial"/>
                <a:cs typeface="Arial"/>
              </a:rPr>
              <a:t>10</a:t>
            </a:r>
            <a:r>
              <a:rPr sz="200" b="1" spc="-30" dirty="0">
                <a:latin typeface="Arial"/>
                <a:cs typeface="Arial"/>
              </a:rPr>
              <a:t>i</a:t>
            </a:r>
            <a:r>
              <a:rPr sz="225" b="1" i="1" spc="-44" baseline="37037" dirty="0">
                <a:latin typeface="Arial"/>
                <a:cs typeface="Arial"/>
              </a:rPr>
              <a:t>0</a:t>
            </a:r>
            <a:r>
              <a:rPr sz="200" b="1" spc="-30" dirty="0">
                <a:latin typeface="Arial"/>
                <a:cs typeface="Arial"/>
              </a:rPr>
              <a:t>e</a:t>
            </a:r>
            <a:r>
              <a:rPr sz="225" b="1" i="1" spc="-44" baseline="37037" dirty="0">
                <a:latin typeface="Arial"/>
                <a:cs typeface="Arial"/>
              </a:rPr>
              <a:t>µ</a:t>
            </a:r>
            <a:r>
              <a:rPr sz="200" b="1" spc="-30" dirty="0">
                <a:latin typeface="Arial"/>
                <a:cs typeface="Arial"/>
              </a:rPr>
              <a:t>s</a:t>
            </a:r>
            <a:r>
              <a:rPr sz="225" b="1" i="1" spc="-44" baseline="37037" dirty="0">
                <a:latin typeface="Arial"/>
                <a:cs typeface="Arial"/>
              </a:rPr>
              <a:t>g/ml)</a:t>
            </a:r>
            <a:endParaRPr sz="225" baseline="37037">
              <a:latin typeface="Arial"/>
              <a:cs typeface="Arial"/>
            </a:endParaRPr>
          </a:p>
        </p:txBody>
      </p:sp>
      <p:sp>
        <p:nvSpPr>
          <p:cNvPr id="112" name="object 112"/>
          <p:cNvSpPr/>
          <p:nvPr/>
        </p:nvSpPr>
        <p:spPr>
          <a:xfrm>
            <a:off x="4958634" y="7609023"/>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3" name="object 113"/>
          <p:cNvSpPr txBox="1"/>
          <p:nvPr/>
        </p:nvSpPr>
        <p:spPr>
          <a:xfrm>
            <a:off x="4829310" y="7577322"/>
            <a:ext cx="452120" cy="8128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25400">
              <a:lnSpc>
                <a:spcPct val="100000"/>
              </a:lnSpc>
              <a:spcBef>
                <a:spcPts val="5"/>
              </a:spcBef>
              <a:tabLst>
                <a:tab pos="379730" algn="l"/>
              </a:tabLst>
            </a:pPr>
            <a:r>
              <a:rPr sz="100" b="1" dirty="0">
                <a:latin typeface="Arial"/>
                <a:cs typeface="Arial"/>
              </a:rPr>
              <a:t>Herceptin</a:t>
            </a:r>
            <a:r>
              <a:rPr sz="100" b="1" spc="409" dirty="0">
                <a:latin typeface="Arial"/>
                <a:cs typeface="Arial"/>
              </a:rPr>
              <a:t>  </a:t>
            </a:r>
            <a:r>
              <a:rPr sz="100" b="1" spc="-20" dirty="0">
                <a:latin typeface="Arial"/>
                <a:cs typeface="Arial"/>
              </a:rPr>
              <a:t>N4.40</a:t>
            </a:r>
            <a:r>
              <a:rPr sz="100" b="1" dirty="0">
                <a:latin typeface="Arial"/>
                <a:cs typeface="Arial"/>
              </a:rPr>
              <a:t>	</a:t>
            </a:r>
            <a:r>
              <a:rPr sz="100" b="1" spc="-10" dirty="0">
                <a:latin typeface="Arial"/>
                <a:cs typeface="Arial"/>
              </a:rPr>
              <a:t>N4.61</a:t>
            </a:r>
            <a:endParaRPr sz="100">
              <a:latin typeface="Arial"/>
              <a:cs typeface="Arial"/>
            </a:endParaRPr>
          </a:p>
          <a:p>
            <a:pPr marL="219075">
              <a:lnSpc>
                <a:spcPct val="100000"/>
              </a:lnSpc>
              <a:spcBef>
                <a:spcPts val="55"/>
              </a:spcBef>
            </a:pPr>
            <a:r>
              <a:rPr sz="225" b="1" i="1" spc="-75" baseline="37037" dirty="0">
                <a:latin typeface="Arial"/>
                <a:cs typeface="Arial"/>
              </a:rPr>
              <a:t>An</a:t>
            </a:r>
            <a:r>
              <a:rPr sz="200" b="1" spc="-50" dirty="0">
                <a:latin typeface="Arial"/>
                <a:cs typeface="Arial"/>
              </a:rPr>
              <a:t>A</a:t>
            </a:r>
            <a:r>
              <a:rPr sz="225" b="1" i="1" spc="-75" baseline="37037" dirty="0">
                <a:latin typeface="Arial"/>
                <a:cs typeface="Arial"/>
              </a:rPr>
              <a:t>ti</a:t>
            </a:r>
            <a:r>
              <a:rPr sz="200" b="1" spc="-50" dirty="0">
                <a:latin typeface="Arial"/>
                <a:cs typeface="Arial"/>
              </a:rPr>
              <a:t>n</a:t>
            </a:r>
            <a:r>
              <a:rPr sz="225" b="1" i="1" spc="-75" baseline="37037" dirty="0">
                <a:latin typeface="Arial"/>
                <a:cs typeface="Arial"/>
              </a:rPr>
              <a:t>bo</a:t>
            </a:r>
            <a:r>
              <a:rPr sz="200" b="1" spc="-50" dirty="0">
                <a:latin typeface="Arial"/>
                <a:cs typeface="Arial"/>
              </a:rPr>
              <a:t>ti</a:t>
            </a:r>
            <a:r>
              <a:rPr sz="225" b="1" i="1" spc="-75" baseline="37037" dirty="0">
                <a:latin typeface="Arial"/>
                <a:cs typeface="Arial"/>
              </a:rPr>
              <a:t>di</a:t>
            </a:r>
            <a:r>
              <a:rPr sz="200" b="1" spc="-50" dirty="0">
                <a:latin typeface="Arial"/>
                <a:cs typeface="Arial"/>
              </a:rPr>
              <a:t>b</a:t>
            </a:r>
            <a:r>
              <a:rPr sz="225" b="1" i="1" spc="-75" baseline="37037" dirty="0">
                <a:latin typeface="Arial"/>
                <a:cs typeface="Arial"/>
              </a:rPr>
              <a:t>e</a:t>
            </a:r>
            <a:r>
              <a:rPr sz="200" b="1" spc="-50" dirty="0">
                <a:latin typeface="Arial"/>
                <a:cs typeface="Arial"/>
              </a:rPr>
              <a:t>o</a:t>
            </a:r>
            <a:r>
              <a:rPr sz="225" b="1" i="1" spc="-75" baseline="37037" dirty="0">
                <a:latin typeface="Arial"/>
                <a:cs typeface="Arial"/>
              </a:rPr>
              <a:t>s</a:t>
            </a:r>
            <a:r>
              <a:rPr sz="225" b="1" i="1" spc="104" baseline="37037" dirty="0">
                <a:latin typeface="Arial"/>
                <a:cs typeface="Arial"/>
              </a:rPr>
              <a:t> </a:t>
            </a:r>
            <a:r>
              <a:rPr sz="225" b="1" i="1" spc="-15" baseline="37037" dirty="0">
                <a:latin typeface="Arial"/>
                <a:cs typeface="Arial"/>
              </a:rPr>
              <a:t>(</a:t>
            </a:r>
            <a:r>
              <a:rPr sz="200" b="1" spc="-10" dirty="0">
                <a:latin typeface="Arial"/>
                <a:cs typeface="Arial"/>
              </a:rPr>
              <a:t>d</a:t>
            </a:r>
            <a:r>
              <a:rPr sz="225" b="1" i="1" spc="-15" baseline="37037" dirty="0">
                <a:latin typeface="Arial"/>
                <a:cs typeface="Arial"/>
              </a:rPr>
              <a:t>10</a:t>
            </a:r>
            <a:r>
              <a:rPr sz="200" b="1" spc="-10" dirty="0">
                <a:latin typeface="Arial"/>
                <a:cs typeface="Arial"/>
              </a:rPr>
              <a:t>ie</a:t>
            </a:r>
            <a:r>
              <a:rPr sz="225" b="1" i="1" spc="-15" baseline="37037" dirty="0">
                <a:latin typeface="Arial"/>
                <a:cs typeface="Arial"/>
              </a:rPr>
              <a:t>0µ</a:t>
            </a:r>
            <a:r>
              <a:rPr sz="200" b="1" spc="-10" dirty="0">
                <a:latin typeface="Arial"/>
                <a:cs typeface="Arial"/>
              </a:rPr>
              <a:t>s</a:t>
            </a:r>
            <a:r>
              <a:rPr sz="225" b="1" i="1" spc="-15" baseline="37037" dirty="0">
                <a:latin typeface="Arial"/>
                <a:cs typeface="Arial"/>
              </a:rPr>
              <a:t>g/ml)</a:t>
            </a:r>
            <a:endParaRPr sz="225" baseline="37037">
              <a:latin typeface="Arial"/>
              <a:cs typeface="Arial"/>
            </a:endParaRPr>
          </a:p>
        </p:txBody>
      </p:sp>
      <p:sp>
        <p:nvSpPr>
          <p:cNvPr id="114" name="object 114"/>
          <p:cNvSpPr/>
          <p:nvPr/>
        </p:nvSpPr>
        <p:spPr>
          <a:xfrm>
            <a:off x="5537834" y="7264543"/>
            <a:ext cx="45720" cy="201295"/>
          </a:xfrm>
          <a:custGeom>
            <a:avLst/>
            <a:gdLst/>
            <a:ahLst/>
            <a:cxnLst/>
            <a:rect l="l" t="t" r="r" b="b"/>
            <a:pathLst>
              <a:path w="45720" h="201295">
                <a:moveTo>
                  <a:pt x="0" y="200945"/>
                </a:moveTo>
                <a:lnTo>
                  <a:pt x="0" y="0"/>
                </a:lnTo>
                <a:lnTo>
                  <a:pt x="45592" y="0"/>
                </a:lnTo>
                <a:lnTo>
                  <a:pt x="45592" y="200945"/>
                </a:lnTo>
                <a:lnTo>
                  <a:pt x="0" y="200945"/>
                </a:lnTo>
                <a:close/>
              </a:path>
            </a:pathLst>
          </a:custGeom>
          <a:solidFill>
            <a:srgbClr val="FFFFFF"/>
          </a:solidFill>
        </p:spPr>
        <p:txBody>
          <a:bodyPr wrap="square" lIns="0" tIns="0" rIns="0" bIns="0" rtlCol="0"/>
          <a:lstStyle/>
          <a:p>
            <a:endParaRPr/>
          </a:p>
        </p:txBody>
      </p:sp>
      <p:sp>
        <p:nvSpPr>
          <p:cNvPr id="115" name="object 115"/>
          <p:cNvSpPr txBox="1"/>
          <p:nvPr/>
        </p:nvSpPr>
        <p:spPr>
          <a:xfrm>
            <a:off x="5537045" y="7290112"/>
            <a:ext cx="52705" cy="150495"/>
          </a:xfrm>
          <a:prstGeom prst="rect">
            <a:avLst/>
          </a:prstGeom>
        </p:spPr>
        <p:txBody>
          <a:bodyPr vert="vert270" wrap="square" lIns="0" tIns="7620" rIns="0" bIns="0" rtlCol="0">
            <a:spAutoFit/>
          </a:bodyPr>
          <a:lstStyle/>
          <a:p>
            <a:pPr marL="12700">
              <a:lnSpc>
                <a:spcPct val="100000"/>
              </a:lnSpc>
              <a:spcBef>
                <a:spcPts val="60"/>
              </a:spcBef>
            </a:pPr>
            <a:r>
              <a:rPr sz="200" b="1" dirty="0">
                <a:latin typeface="Arial"/>
                <a:cs typeface="Arial"/>
              </a:rPr>
              <a:t>%</a:t>
            </a:r>
            <a:r>
              <a:rPr sz="200" b="1" spc="10" dirty="0">
                <a:latin typeface="Arial"/>
                <a:cs typeface="Arial"/>
              </a:rPr>
              <a:t> </a:t>
            </a:r>
            <a:r>
              <a:rPr sz="200" b="1" dirty="0">
                <a:latin typeface="Arial"/>
                <a:cs typeface="Arial"/>
              </a:rPr>
              <a:t>of</a:t>
            </a:r>
            <a:r>
              <a:rPr sz="200" b="1" spc="15" dirty="0">
                <a:latin typeface="Arial"/>
                <a:cs typeface="Arial"/>
              </a:rPr>
              <a:t> </a:t>
            </a:r>
            <a:r>
              <a:rPr sz="200" b="1" spc="-10" dirty="0">
                <a:latin typeface="Arial"/>
                <a:cs typeface="Arial"/>
              </a:rPr>
              <a:t>cells</a:t>
            </a:r>
            <a:endParaRPr sz="200">
              <a:latin typeface="Arial"/>
              <a:cs typeface="Arial"/>
            </a:endParaRPr>
          </a:p>
        </p:txBody>
      </p:sp>
      <p:sp>
        <p:nvSpPr>
          <p:cNvPr id="116" name="object 116"/>
          <p:cNvSpPr/>
          <p:nvPr/>
        </p:nvSpPr>
        <p:spPr>
          <a:xfrm>
            <a:off x="4723913" y="7301692"/>
            <a:ext cx="45720" cy="201295"/>
          </a:xfrm>
          <a:custGeom>
            <a:avLst/>
            <a:gdLst/>
            <a:ahLst/>
            <a:cxnLst/>
            <a:rect l="l" t="t" r="r" b="b"/>
            <a:pathLst>
              <a:path w="45720" h="201295">
                <a:moveTo>
                  <a:pt x="0" y="200948"/>
                </a:moveTo>
                <a:lnTo>
                  <a:pt x="0" y="0"/>
                </a:lnTo>
                <a:lnTo>
                  <a:pt x="45594" y="0"/>
                </a:lnTo>
                <a:lnTo>
                  <a:pt x="45594" y="200948"/>
                </a:lnTo>
                <a:lnTo>
                  <a:pt x="0" y="200948"/>
                </a:lnTo>
                <a:close/>
              </a:path>
            </a:pathLst>
          </a:custGeom>
          <a:solidFill>
            <a:srgbClr val="FFFFFF"/>
          </a:solidFill>
        </p:spPr>
        <p:txBody>
          <a:bodyPr wrap="square" lIns="0" tIns="0" rIns="0" bIns="0" rtlCol="0"/>
          <a:lstStyle/>
          <a:p>
            <a:endParaRPr/>
          </a:p>
        </p:txBody>
      </p:sp>
      <p:sp>
        <p:nvSpPr>
          <p:cNvPr id="117" name="object 117"/>
          <p:cNvSpPr txBox="1"/>
          <p:nvPr/>
        </p:nvSpPr>
        <p:spPr>
          <a:xfrm>
            <a:off x="4723512" y="7327262"/>
            <a:ext cx="55880" cy="150495"/>
          </a:xfrm>
          <a:prstGeom prst="rect">
            <a:avLst/>
          </a:prstGeom>
        </p:spPr>
        <p:txBody>
          <a:bodyPr vert="vert270" wrap="square" lIns="0" tIns="13335" rIns="0" bIns="0" rtlCol="0">
            <a:spAutoFit/>
          </a:bodyPr>
          <a:lstStyle/>
          <a:p>
            <a:pPr marL="12700">
              <a:lnSpc>
                <a:spcPct val="100000"/>
              </a:lnSpc>
              <a:spcBef>
                <a:spcPts val="105"/>
              </a:spcBef>
            </a:pPr>
            <a:r>
              <a:rPr sz="300" b="1" spc="-104" baseline="13888" dirty="0">
                <a:latin typeface="Arial"/>
                <a:cs typeface="Arial"/>
              </a:rPr>
              <a:t>%</a:t>
            </a:r>
            <a:r>
              <a:rPr sz="150" b="1" i="1" spc="-70" dirty="0">
                <a:latin typeface="Arial"/>
                <a:cs typeface="Arial"/>
              </a:rPr>
              <a:t>%</a:t>
            </a:r>
            <a:r>
              <a:rPr sz="150" b="1" i="1" spc="35" dirty="0">
                <a:latin typeface="Arial"/>
                <a:cs typeface="Arial"/>
              </a:rPr>
              <a:t> </a:t>
            </a:r>
            <a:r>
              <a:rPr sz="150" b="1" i="1" spc="-55" dirty="0">
                <a:latin typeface="Arial"/>
                <a:cs typeface="Arial"/>
              </a:rPr>
              <a:t>o</a:t>
            </a:r>
            <a:r>
              <a:rPr sz="300" b="1" spc="-82" baseline="13888" dirty="0">
                <a:latin typeface="Arial"/>
                <a:cs typeface="Arial"/>
              </a:rPr>
              <a:t>o</a:t>
            </a:r>
            <a:r>
              <a:rPr sz="150" b="1" i="1" spc="-55" dirty="0">
                <a:latin typeface="Arial"/>
                <a:cs typeface="Arial"/>
              </a:rPr>
              <a:t>f</a:t>
            </a:r>
            <a:r>
              <a:rPr sz="150" b="1" i="1" dirty="0">
                <a:latin typeface="Arial"/>
                <a:cs typeface="Arial"/>
              </a:rPr>
              <a:t> </a:t>
            </a:r>
            <a:r>
              <a:rPr sz="300" b="1" spc="-75" baseline="13888" dirty="0">
                <a:latin typeface="Arial"/>
                <a:cs typeface="Arial"/>
              </a:rPr>
              <a:t>f</a:t>
            </a:r>
            <a:r>
              <a:rPr sz="150" b="1" i="1" spc="-50" dirty="0">
                <a:latin typeface="Arial"/>
                <a:cs typeface="Arial"/>
              </a:rPr>
              <a:t>Ce</a:t>
            </a:r>
            <a:r>
              <a:rPr sz="300" b="1" spc="-75" baseline="13888" dirty="0">
                <a:latin typeface="Arial"/>
                <a:cs typeface="Arial"/>
              </a:rPr>
              <a:t>c</a:t>
            </a:r>
            <a:r>
              <a:rPr sz="150" b="1" i="1" spc="-50" dirty="0">
                <a:latin typeface="Arial"/>
                <a:cs typeface="Arial"/>
              </a:rPr>
              <a:t>ll</a:t>
            </a:r>
            <a:r>
              <a:rPr sz="300" b="1" spc="-75" baseline="13888" dirty="0">
                <a:latin typeface="Arial"/>
                <a:cs typeface="Arial"/>
              </a:rPr>
              <a:t>e</a:t>
            </a:r>
            <a:r>
              <a:rPr sz="150" b="1" i="1" spc="-50" dirty="0">
                <a:latin typeface="Arial"/>
                <a:cs typeface="Arial"/>
              </a:rPr>
              <a:t>s</a:t>
            </a:r>
            <a:r>
              <a:rPr sz="150" b="1" i="1" spc="-10" dirty="0">
                <a:latin typeface="Arial"/>
                <a:cs typeface="Arial"/>
              </a:rPr>
              <a:t> </a:t>
            </a:r>
            <a:r>
              <a:rPr sz="300" b="1" spc="-37" baseline="13888" dirty="0">
                <a:latin typeface="Arial"/>
                <a:cs typeface="Arial"/>
              </a:rPr>
              <a:t>lls</a:t>
            </a:r>
            <a:endParaRPr sz="300" baseline="13888">
              <a:latin typeface="Arial"/>
              <a:cs typeface="Arial"/>
            </a:endParaRPr>
          </a:p>
        </p:txBody>
      </p:sp>
      <p:sp>
        <p:nvSpPr>
          <p:cNvPr id="118" name="object 118"/>
          <p:cNvSpPr txBox="1"/>
          <p:nvPr/>
        </p:nvSpPr>
        <p:spPr>
          <a:xfrm>
            <a:off x="4733773" y="6695544"/>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A</a:t>
            </a:r>
            <a:endParaRPr sz="300">
              <a:latin typeface="Arial"/>
              <a:cs typeface="Arial"/>
            </a:endParaRPr>
          </a:p>
        </p:txBody>
      </p:sp>
      <p:sp>
        <p:nvSpPr>
          <p:cNvPr id="119" name="object 119"/>
          <p:cNvSpPr txBox="1"/>
          <p:nvPr/>
        </p:nvSpPr>
        <p:spPr>
          <a:xfrm>
            <a:off x="4731960" y="7145318"/>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B</a:t>
            </a:r>
            <a:endParaRPr sz="300">
              <a:latin typeface="Arial"/>
              <a:cs typeface="Arial"/>
            </a:endParaRPr>
          </a:p>
        </p:txBody>
      </p:sp>
      <p:sp>
        <p:nvSpPr>
          <p:cNvPr id="120" name="object 120"/>
          <p:cNvSpPr txBox="1"/>
          <p:nvPr/>
        </p:nvSpPr>
        <p:spPr>
          <a:xfrm>
            <a:off x="5545523" y="7145318"/>
            <a:ext cx="40005" cy="70485"/>
          </a:xfrm>
          <a:prstGeom prst="rect">
            <a:avLst/>
          </a:prstGeom>
        </p:spPr>
        <p:txBody>
          <a:bodyPr vert="horz" wrap="square" lIns="0" tIns="11430" rIns="0" bIns="0" rtlCol="0">
            <a:spAutoFit/>
          </a:bodyPr>
          <a:lstStyle/>
          <a:p>
            <a:pPr>
              <a:lnSpc>
                <a:spcPct val="100000"/>
              </a:lnSpc>
              <a:spcBef>
                <a:spcPts val="90"/>
              </a:spcBef>
            </a:pPr>
            <a:r>
              <a:rPr sz="300" b="1" spc="-50" dirty="0">
                <a:latin typeface="Arial"/>
                <a:cs typeface="Arial"/>
              </a:rPr>
              <a:t>C</a:t>
            </a:r>
            <a:endParaRPr sz="300">
              <a:latin typeface="Arial"/>
              <a:cs typeface="Arial"/>
            </a:endParaRPr>
          </a:p>
        </p:txBody>
      </p:sp>
      <p:sp>
        <p:nvSpPr>
          <p:cNvPr id="121" name="object 121"/>
          <p:cNvSpPr txBox="1"/>
          <p:nvPr/>
        </p:nvSpPr>
        <p:spPr>
          <a:xfrm>
            <a:off x="4718696" y="7644336"/>
            <a:ext cx="1691639" cy="316230"/>
          </a:xfrm>
          <a:prstGeom prst="rect">
            <a:avLst/>
          </a:prstGeom>
        </p:spPr>
        <p:txBody>
          <a:bodyPr vert="horz" wrap="square" lIns="0" tIns="19685" rIns="0" bIns="0" rtlCol="0">
            <a:spAutoFit/>
          </a:bodyPr>
          <a:lstStyle/>
          <a:p>
            <a:pPr>
              <a:lnSpc>
                <a:spcPct val="100000"/>
              </a:lnSpc>
              <a:spcBef>
                <a:spcPts val="155"/>
              </a:spcBef>
            </a:pPr>
            <a:r>
              <a:rPr sz="350" b="1" spc="-10" dirty="0">
                <a:latin typeface="Times New Roman"/>
                <a:cs typeface="Times New Roman"/>
              </a:rPr>
              <a:t>Figure</a:t>
            </a:r>
            <a:r>
              <a:rPr sz="350" b="1" spc="30" dirty="0">
                <a:latin typeface="Times New Roman"/>
                <a:cs typeface="Times New Roman"/>
              </a:rPr>
              <a:t> </a:t>
            </a:r>
            <a:r>
              <a:rPr sz="350" b="1" dirty="0">
                <a:latin typeface="Times New Roman"/>
                <a:cs typeface="Times New Roman"/>
              </a:rPr>
              <a:t>4:</a:t>
            </a:r>
            <a:r>
              <a:rPr sz="350" b="1" spc="45" dirty="0">
                <a:latin typeface="Times New Roman"/>
                <a:cs typeface="Times New Roman"/>
              </a:rPr>
              <a:t> </a:t>
            </a:r>
            <a:r>
              <a:rPr sz="300" b="1" dirty="0">
                <a:latin typeface="Times New Roman"/>
                <a:cs typeface="Times New Roman"/>
              </a:rPr>
              <a:t>Effect</a:t>
            </a:r>
            <a:r>
              <a:rPr sz="300" b="1" spc="35" dirty="0">
                <a:latin typeface="Times New Roman"/>
                <a:cs typeface="Times New Roman"/>
              </a:rPr>
              <a:t> </a:t>
            </a:r>
            <a:r>
              <a:rPr sz="300" b="1" dirty="0">
                <a:latin typeface="Times New Roman"/>
                <a:cs typeface="Times New Roman"/>
              </a:rPr>
              <a:t>of</a:t>
            </a:r>
            <a:r>
              <a:rPr sz="300" b="1" spc="35" dirty="0">
                <a:latin typeface="Times New Roman"/>
                <a:cs typeface="Times New Roman"/>
              </a:rPr>
              <a:t> </a:t>
            </a:r>
            <a:r>
              <a:rPr sz="300" b="1" dirty="0">
                <a:latin typeface="Times New Roman"/>
                <a:cs typeface="Times New Roman"/>
              </a:rPr>
              <a:t>specific</a:t>
            </a:r>
            <a:r>
              <a:rPr sz="300" b="1" spc="30" dirty="0">
                <a:latin typeface="Times New Roman"/>
                <a:cs typeface="Times New Roman"/>
              </a:rPr>
              <a:t> </a:t>
            </a:r>
            <a:r>
              <a:rPr sz="300" b="1" dirty="0">
                <a:latin typeface="Times New Roman"/>
                <a:cs typeface="Times New Roman"/>
              </a:rPr>
              <a:t>antibodies</a:t>
            </a:r>
            <a:r>
              <a:rPr sz="300" b="1" spc="35" dirty="0">
                <a:latin typeface="Times New Roman"/>
                <a:cs typeface="Times New Roman"/>
              </a:rPr>
              <a:t> </a:t>
            </a:r>
            <a:r>
              <a:rPr sz="300" b="1" dirty="0">
                <a:latin typeface="Times New Roman"/>
                <a:cs typeface="Times New Roman"/>
              </a:rPr>
              <a:t>on</a:t>
            </a:r>
            <a:r>
              <a:rPr sz="300" b="1" spc="35" dirty="0">
                <a:latin typeface="Times New Roman"/>
                <a:cs typeface="Times New Roman"/>
              </a:rPr>
              <a:t> </a:t>
            </a:r>
            <a:r>
              <a:rPr sz="300" b="1" dirty="0">
                <a:latin typeface="Times New Roman"/>
                <a:cs typeface="Times New Roman"/>
              </a:rPr>
              <a:t>cellular</a:t>
            </a:r>
            <a:r>
              <a:rPr sz="300" b="1" spc="25"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a:lnSpc>
                <a:spcPct val="100000"/>
              </a:lnSpc>
              <a:spcBef>
                <a:spcPts val="50"/>
              </a:spcBef>
            </a:pPr>
            <a:r>
              <a:rPr sz="250" b="1" i="1" dirty="0">
                <a:latin typeface="Times New Roman"/>
                <a:cs typeface="Times New Roman"/>
              </a:rPr>
              <a:t>A</a:t>
            </a:r>
            <a:r>
              <a:rPr sz="250" b="1" i="1" spc="5" dirty="0">
                <a:latin typeface="Times New Roman"/>
                <a:cs typeface="Times New Roman"/>
              </a:rPr>
              <a:t> </a:t>
            </a:r>
            <a:r>
              <a:rPr sz="250" b="1" i="1" dirty="0">
                <a:latin typeface="Times New Roman"/>
                <a:cs typeface="Times New Roman"/>
              </a:rPr>
              <a:t>:</a:t>
            </a:r>
            <a:r>
              <a:rPr sz="250" b="1" i="1" spc="45" dirty="0">
                <a:latin typeface="Times New Roman"/>
                <a:cs typeface="Times New Roman"/>
              </a:rPr>
              <a:t> </a:t>
            </a:r>
            <a:r>
              <a:rPr sz="200" b="1" i="1" spc="-10" dirty="0">
                <a:latin typeface="Times New Roman"/>
                <a:cs typeface="Times New Roman"/>
              </a:rPr>
              <a:t>BT-</a:t>
            </a:r>
            <a:r>
              <a:rPr sz="200" b="1" i="1" dirty="0">
                <a:latin typeface="Times New Roman"/>
                <a:cs typeface="Times New Roman"/>
              </a:rPr>
              <a:t>474</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B</a:t>
            </a:r>
            <a:r>
              <a:rPr sz="250" b="1" i="1" spc="30" dirty="0">
                <a:latin typeface="Times New Roman"/>
                <a:cs typeface="Times New Roman"/>
              </a:rPr>
              <a:t> </a:t>
            </a:r>
            <a:r>
              <a:rPr sz="250" b="1" i="1" dirty="0">
                <a:latin typeface="Times New Roman"/>
                <a:cs typeface="Times New Roman"/>
              </a:rPr>
              <a:t>:</a:t>
            </a:r>
            <a:r>
              <a:rPr sz="250" b="1" i="1" spc="40" dirty="0">
                <a:latin typeface="Times New Roman"/>
                <a:cs typeface="Times New Roman"/>
              </a:rPr>
              <a:t> </a:t>
            </a:r>
            <a:r>
              <a:rPr sz="200" b="1" i="1" dirty="0">
                <a:latin typeface="Times New Roman"/>
                <a:cs typeface="Times New Roman"/>
              </a:rPr>
              <a:t>MDA-MB</a:t>
            </a:r>
            <a:r>
              <a:rPr sz="200" b="1" i="1" spc="25" dirty="0">
                <a:latin typeface="Times New Roman"/>
                <a:cs typeface="Times New Roman"/>
              </a:rPr>
              <a:t> </a:t>
            </a:r>
            <a:r>
              <a:rPr sz="200" b="1" i="1" dirty="0">
                <a:latin typeface="Times New Roman"/>
                <a:cs typeface="Times New Roman"/>
              </a:rPr>
              <a:t>231</a:t>
            </a:r>
            <a:r>
              <a:rPr sz="200" b="1" i="1" spc="25" dirty="0">
                <a:latin typeface="Times New Roman"/>
                <a:cs typeface="Times New Roman"/>
              </a:rPr>
              <a:t> </a:t>
            </a:r>
            <a:r>
              <a:rPr sz="200" b="1" i="1" dirty="0">
                <a:latin typeface="Times New Roman"/>
                <a:cs typeface="Times New Roman"/>
              </a:rPr>
              <a:t>Del8.6</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C</a:t>
            </a:r>
            <a:r>
              <a:rPr sz="250" b="1" i="1" spc="30" dirty="0">
                <a:latin typeface="Times New Roman"/>
                <a:cs typeface="Times New Roman"/>
              </a:rPr>
              <a:t> </a:t>
            </a:r>
            <a:r>
              <a:rPr sz="250" b="1" i="1" dirty="0">
                <a:latin typeface="Times New Roman"/>
                <a:cs typeface="Times New Roman"/>
              </a:rPr>
              <a:t>:</a:t>
            </a:r>
            <a:r>
              <a:rPr sz="250" b="1" i="1" spc="15" dirty="0">
                <a:latin typeface="Times New Roman"/>
                <a:cs typeface="Times New Roman"/>
              </a:rPr>
              <a:t> </a:t>
            </a:r>
            <a:r>
              <a:rPr sz="200" b="1" i="1" dirty="0">
                <a:latin typeface="Times New Roman"/>
                <a:cs typeface="Times New Roman"/>
              </a:rPr>
              <a:t>MDA-MB231</a:t>
            </a:r>
            <a:r>
              <a:rPr sz="200" b="1" i="1" spc="20" dirty="0">
                <a:latin typeface="Times New Roman"/>
                <a:cs typeface="Times New Roman"/>
              </a:rPr>
              <a:t> </a:t>
            </a:r>
            <a:r>
              <a:rPr sz="200" b="1" i="1" dirty="0">
                <a:latin typeface="Times New Roman"/>
                <a:cs typeface="Times New Roman"/>
              </a:rPr>
              <a:t>R4.C1</a:t>
            </a:r>
            <a:r>
              <a:rPr sz="200" b="1" i="1" spc="25"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spc="-20" dirty="0">
                <a:latin typeface="Times New Roman"/>
                <a:cs typeface="Times New Roman"/>
              </a:rPr>
              <a:t>line</a:t>
            </a:r>
            <a:r>
              <a:rPr sz="200" i="1" spc="-20" dirty="0">
                <a:latin typeface="Times New Roman"/>
                <a:cs typeface="Times New Roman"/>
              </a:rPr>
              <a:t>.</a:t>
            </a:r>
            <a:endParaRPr sz="200">
              <a:latin typeface="Times New Roman"/>
              <a:cs typeface="Times New Roman"/>
            </a:endParaRPr>
          </a:p>
          <a:p>
            <a:pPr marR="5080">
              <a:lnSpc>
                <a:spcPct val="118900"/>
              </a:lnSpc>
              <a:spcBef>
                <a:spcPts val="30"/>
              </a:spcBef>
            </a:pPr>
            <a:r>
              <a:rPr sz="200" i="1" dirty="0">
                <a:latin typeface="Times New Roman"/>
                <a:cs typeface="Times New Roman"/>
              </a:rPr>
              <a:t>Herceptin</a:t>
            </a:r>
            <a:r>
              <a:rPr sz="150" i="1" dirty="0">
                <a:latin typeface="Times New Roman"/>
                <a:cs typeface="Times New Roman"/>
              </a:rPr>
              <a:t>®</a:t>
            </a:r>
            <a:r>
              <a:rPr sz="150" i="1" spc="60"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Erbb2.</a:t>
            </a:r>
            <a:r>
              <a:rPr sz="200" i="1" spc="40" dirty="0">
                <a:latin typeface="Times New Roman"/>
                <a:cs typeface="Times New Roman"/>
              </a:rPr>
              <a:t> </a:t>
            </a:r>
            <a:r>
              <a:rPr sz="200" i="1" dirty="0">
                <a:latin typeface="Times New Roman"/>
                <a:cs typeface="Times New Roman"/>
              </a:rPr>
              <a:t>N4.40</a:t>
            </a:r>
            <a:r>
              <a:rPr sz="200" i="1" spc="45" dirty="0">
                <a:latin typeface="Times New Roman"/>
                <a:cs typeface="Times New Roman"/>
              </a:rPr>
              <a:t> </a:t>
            </a:r>
            <a:r>
              <a:rPr sz="200" i="1" dirty="0">
                <a:latin typeface="Times New Roman"/>
                <a:cs typeface="Times New Roman"/>
              </a:rPr>
              <a:t>&amp;</a:t>
            </a:r>
            <a:r>
              <a:rPr sz="200" i="1" spc="45" dirty="0">
                <a:latin typeface="Times New Roman"/>
                <a:cs typeface="Times New Roman"/>
              </a:rPr>
              <a:t> </a:t>
            </a:r>
            <a:r>
              <a:rPr sz="200" i="1" dirty="0">
                <a:latin typeface="Times New Roman"/>
                <a:cs typeface="Times New Roman"/>
              </a:rPr>
              <a:t>N4.61</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antibodies</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nectin-4.</a:t>
            </a:r>
            <a:r>
              <a:rPr sz="200" i="1" spc="45" dirty="0">
                <a:latin typeface="Times New Roman"/>
                <a:cs typeface="Times New Roman"/>
              </a:rPr>
              <a:t> </a:t>
            </a:r>
            <a:r>
              <a:rPr sz="200" i="1" dirty="0">
                <a:latin typeface="Times New Roman"/>
                <a:cs typeface="Times New Roman"/>
              </a:rPr>
              <a:t>N3.82</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0"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a:t>
            </a:r>
            <a:r>
              <a:rPr sz="200" i="1" spc="-50" dirty="0">
                <a:latin typeface="Times New Roman"/>
                <a:cs typeface="Times New Roman"/>
              </a:rPr>
              <a:t>3</a:t>
            </a:r>
            <a:r>
              <a:rPr sz="200" i="1" spc="500" dirty="0">
                <a:latin typeface="Times New Roman"/>
                <a:cs typeface="Times New Roman"/>
              </a:rPr>
              <a:t> </a:t>
            </a:r>
            <a:r>
              <a:rPr sz="200" i="1" dirty="0">
                <a:latin typeface="Times New Roman"/>
                <a:cs typeface="Times New Roman"/>
              </a:rPr>
              <a:t>used</a:t>
            </a:r>
            <a:r>
              <a:rPr sz="200" i="1" spc="30" dirty="0">
                <a:latin typeface="Times New Roman"/>
                <a:cs typeface="Times New Roman"/>
              </a:rPr>
              <a:t> </a:t>
            </a:r>
            <a:r>
              <a:rPr sz="200" i="1" dirty="0">
                <a:latin typeface="Times New Roman"/>
                <a:cs typeface="Times New Roman"/>
              </a:rPr>
              <a:t>as</a:t>
            </a:r>
            <a:r>
              <a:rPr sz="200" i="1" spc="30" dirty="0">
                <a:latin typeface="Times New Roman"/>
                <a:cs typeface="Times New Roman"/>
              </a:rPr>
              <a:t> </a:t>
            </a:r>
            <a:r>
              <a:rPr sz="200" i="1" dirty="0">
                <a:latin typeface="Times New Roman"/>
                <a:cs typeface="Times New Roman"/>
              </a:rPr>
              <a:t>negative</a:t>
            </a:r>
            <a:r>
              <a:rPr sz="200" i="1" spc="30" dirty="0">
                <a:latin typeface="Times New Roman"/>
                <a:cs typeface="Times New Roman"/>
              </a:rPr>
              <a:t> </a:t>
            </a:r>
            <a:r>
              <a:rPr sz="200" i="1" spc="-10" dirty="0">
                <a:latin typeface="Times New Roman"/>
                <a:cs typeface="Times New Roman"/>
              </a:rPr>
              <a:t>control</a:t>
            </a:r>
            <a:endParaRPr sz="200">
              <a:latin typeface="Times New Roman"/>
              <a:cs typeface="Times New Roman"/>
            </a:endParaRPr>
          </a:p>
          <a:p>
            <a:pPr marR="613410">
              <a:lnSpc>
                <a:spcPct val="118900"/>
              </a:lnSpc>
            </a:pPr>
            <a:r>
              <a:rPr sz="200" i="1" dirty="0">
                <a:latin typeface="Times New Roman"/>
                <a:cs typeface="Times New Roman"/>
              </a:rPr>
              <a:t>Percentage</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cells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dirty="0">
                <a:latin typeface="Times New Roman"/>
                <a:cs typeface="Times New Roman"/>
              </a:rPr>
              <a:t>measured</a:t>
            </a:r>
            <a:r>
              <a:rPr sz="200" i="1" spc="35" dirty="0">
                <a:latin typeface="Times New Roman"/>
                <a:cs typeface="Times New Roman"/>
              </a:rPr>
              <a:t> </a:t>
            </a:r>
            <a:r>
              <a:rPr sz="200" i="1" dirty="0">
                <a:latin typeface="Times New Roman"/>
                <a:cs typeface="Times New Roman"/>
              </a:rPr>
              <a:t>after</a:t>
            </a:r>
            <a:r>
              <a:rPr sz="200" i="1" spc="35" dirty="0">
                <a:latin typeface="Times New Roman"/>
                <a:cs typeface="Times New Roman"/>
              </a:rPr>
              <a:t> </a:t>
            </a:r>
            <a:r>
              <a:rPr sz="200" i="1" dirty="0">
                <a:latin typeface="Times New Roman"/>
                <a:cs typeface="Times New Roman"/>
              </a:rPr>
              <a:t>four</a:t>
            </a:r>
            <a:r>
              <a:rPr sz="200" i="1" spc="35" dirty="0">
                <a:latin typeface="Times New Roman"/>
                <a:cs typeface="Times New Roman"/>
              </a:rPr>
              <a:t> </a:t>
            </a:r>
            <a:r>
              <a:rPr sz="200" i="1" dirty="0">
                <a:latin typeface="Times New Roman"/>
                <a:cs typeface="Times New Roman"/>
              </a:rPr>
              <a:t>days</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culture.</a:t>
            </a:r>
            <a:r>
              <a:rPr sz="200" i="1" spc="40" dirty="0">
                <a:latin typeface="Times New Roman"/>
                <a:cs typeface="Times New Roman"/>
              </a:rPr>
              <a:t> </a:t>
            </a:r>
            <a:r>
              <a:rPr sz="200" i="1" dirty="0">
                <a:latin typeface="Times New Roman"/>
                <a:cs typeface="Times New Roman"/>
              </a:rPr>
              <a:t>Concentration</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antibodies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spc="-10" dirty="0">
                <a:latin typeface="Times New Roman"/>
                <a:cs typeface="Times New Roman"/>
              </a:rPr>
              <a:t>100µg/ml</a:t>
            </a:r>
            <a:r>
              <a:rPr sz="200" i="1" spc="500" dirty="0">
                <a:latin typeface="Times New Roman"/>
                <a:cs typeface="Times New Roman"/>
              </a:rPr>
              <a:t> </a:t>
            </a:r>
            <a:r>
              <a:rPr sz="200" i="1" dirty="0">
                <a:latin typeface="Times New Roman"/>
                <a:cs typeface="Times New Roman"/>
              </a:rPr>
              <a:t>The</a:t>
            </a:r>
            <a:r>
              <a:rPr sz="200" i="1" spc="25" dirty="0">
                <a:latin typeface="Times New Roman"/>
                <a:cs typeface="Times New Roman"/>
              </a:rPr>
              <a:t> </a:t>
            </a:r>
            <a:r>
              <a:rPr sz="200" i="1" dirty="0">
                <a:latin typeface="Times New Roman"/>
                <a:cs typeface="Times New Roman"/>
              </a:rPr>
              <a:t>tests</a:t>
            </a:r>
            <a:r>
              <a:rPr sz="200" i="1" spc="25" dirty="0">
                <a:latin typeface="Times New Roman"/>
                <a:cs typeface="Times New Roman"/>
              </a:rPr>
              <a:t> </a:t>
            </a:r>
            <a:r>
              <a:rPr sz="200" i="1" dirty="0">
                <a:latin typeface="Times New Roman"/>
                <a:cs typeface="Times New Roman"/>
              </a:rPr>
              <a:t>are</a:t>
            </a:r>
            <a:r>
              <a:rPr sz="200" i="1" spc="25" dirty="0">
                <a:latin typeface="Times New Roman"/>
                <a:cs typeface="Times New Roman"/>
              </a:rPr>
              <a:t> </a:t>
            </a:r>
            <a:r>
              <a:rPr sz="200" i="1" dirty="0">
                <a:latin typeface="Times New Roman"/>
                <a:cs typeface="Times New Roman"/>
              </a:rPr>
              <a:t>performed</a:t>
            </a:r>
            <a:r>
              <a:rPr sz="200" i="1" spc="25" dirty="0">
                <a:latin typeface="Times New Roman"/>
                <a:cs typeface="Times New Roman"/>
              </a:rPr>
              <a:t> </a:t>
            </a:r>
            <a:r>
              <a:rPr sz="200" i="1" dirty="0">
                <a:latin typeface="Times New Roman"/>
                <a:cs typeface="Times New Roman"/>
              </a:rPr>
              <a:t>4</a:t>
            </a:r>
            <a:r>
              <a:rPr sz="200" i="1" spc="25" dirty="0">
                <a:latin typeface="Times New Roman"/>
                <a:cs typeface="Times New Roman"/>
              </a:rPr>
              <a:t> </a:t>
            </a:r>
            <a:r>
              <a:rPr sz="200" i="1" dirty="0">
                <a:latin typeface="Times New Roman"/>
                <a:cs typeface="Times New Roman"/>
              </a:rPr>
              <a:t>fold</a:t>
            </a:r>
            <a:r>
              <a:rPr sz="200" i="1" spc="25" dirty="0">
                <a:latin typeface="Times New Roman"/>
                <a:cs typeface="Times New Roman"/>
              </a:rPr>
              <a:t> </a:t>
            </a:r>
            <a:r>
              <a:rPr sz="200" i="1" dirty="0">
                <a:latin typeface="Times New Roman"/>
                <a:cs typeface="Times New Roman"/>
              </a:rPr>
              <a:t>in</a:t>
            </a:r>
            <a:r>
              <a:rPr sz="200" i="1" spc="2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a:lnSpc>
                <a:spcPct val="100000"/>
              </a:lnSpc>
              <a:spcBef>
                <a:spcPts val="45"/>
              </a:spcBef>
            </a:pPr>
            <a:r>
              <a:rPr sz="200" i="1" dirty="0">
                <a:latin typeface="Times New Roman"/>
                <a:cs typeface="Times New Roman"/>
              </a:rPr>
              <a:t>**</a:t>
            </a:r>
            <a:r>
              <a:rPr sz="200" i="1" spc="1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sp>
        <p:nvSpPr>
          <p:cNvPr id="122" name="object 122"/>
          <p:cNvSpPr/>
          <p:nvPr/>
        </p:nvSpPr>
        <p:spPr>
          <a:xfrm>
            <a:off x="4709395" y="6681179"/>
            <a:ext cx="1690370" cy="1278255"/>
          </a:xfrm>
          <a:custGeom>
            <a:avLst/>
            <a:gdLst/>
            <a:ahLst/>
            <a:cxnLst/>
            <a:rect l="l" t="t" r="r" b="b"/>
            <a:pathLst>
              <a:path w="1690370" h="1278254">
                <a:moveTo>
                  <a:pt x="0" y="0"/>
                </a:moveTo>
                <a:lnTo>
                  <a:pt x="0" y="1277644"/>
                </a:lnTo>
                <a:lnTo>
                  <a:pt x="1690311" y="1277644"/>
                </a:lnTo>
                <a:lnTo>
                  <a:pt x="1690311" y="0"/>
                </a:lnTo>
                <a:lnTo>
                  <a:pt x="0" y="0"/>
                </a:lnTo>
                <a:close/>
              </a:path>
            </a:pathLst>
          </a:custGeom>
          <a:ln w="3867">
            <a:solidFill>
              <a:srgbClr val="000000"/>
            </a:solidFill>
          </a:ln>
        </p:spPr>
        <p:txBody>
          <a:bodyPr wrap="square" lIns="0" tIns="0" rIns="0" bIns="0" rtlCol="0"/>
          <a:lstStyle/>
          <a:p>
            <a:endParaRPr/>
          </a:p>
        </p:txBody>
      </p:sp>
      <p:sp>
        <p:nvSpPr>
          <p:cNvPr id="123" name="object 123"/>
          <p:cNvSpPr txBox="1"/>
          <p:nvPr/>
        </p:nvSpPr>
        <p:spPr>
          <a:xfrm>
            <a:off x="3795756" y="6766972"/>
            <a:ext cx="58419" cy="141605"/>
          </a:xfrm>
          <a:prstGeom prst="rect">
            <a:avLst/>
          </a:prstGeom>
        </p:spPr>
        <p:txBody>
          <a:bodyPr vert="vert270" wrap="square" lIns="0" tIns="5715" rIns="0" bIns="0" rtlCol="0">
            <a:spAutoFit/>
          </a:bodyPr>
          <a:lstStyle/>
          <a:p>
            <a:pPr marL="12700">
              <a:lnSpc>
                <a:spcPct val="100000"/>
              </a:lnSpc>
              <a:spcBef>
                <a:spcPts val="45"/>
              </a:spcBef>
            </a:pPr>
            <a:r>
              <a:rPr sz="250" b="1" spc="-10" dirty="0">
                <a:latin typeface="Arial"/>
                <a:cs typeface="Arial"/>
              </a:rPr>
              <a:t>nm/min</a:t>
            </a:r>
            <a:endParaRPr sz="250">
              <a:latin typeface="Arial"/>
              <a:cs typeface="Arial"/>
            </a:endParaRPr>
          </a:p>
        </p:txBody>
      </p:sp>
      <p:sp>
        <p:nvSpPr>
          <p:cNvPr id="124" name="object 124"/>
          <p:cNvSpPr txBox="1"/>
          <p:nvPr/>
        </p:nvSpPr>
        <p:spPr>
          <a:xfrm>
            <a:off x="2927643" y="6622357"/>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A</a:t>
            </a:r>
            <a:endParaRPr sz="300">
              <a:latin typeface="Arial"/>
              <a:cs typeface="Arial"/>
            </a:endParaRPr>
          </a:p>
        </p:txBody>
      </p:sp>
      <p:grpSp>
        <p:nvGrpSpPr>
          <p:cNvPr id="125" name="object 125"/>
          <p:cNvGrpSpPr/>
          <p:nvPr/>
        </p:nvGrpSpPr>
        <p:grpSpPr>
          <a:xfrm>
            <a:off x="3835400" y="6616700"/>
            <a:ext cx="812800" cy="508000"/>
            <a:chOff x="3835400" y="6616700"/>
            <a:chExt cx="812800" cy="508000"/>
          </a:xfrm>
        </p:grpSpPr>
        <p:pic>
          <p:nvPicPr>
            <p:cNvPr id="126" name="object 126"/>
            <p:cNvPicPr/>
            <p:nvPr/>
          </p:nvPicPr>
          <p:blipFill>
            <a:blip r:embed="rId9" cstate="print"/>
            <a:stretch>
              <a:fillRect/>
            </a:stretch>
          </p:blipFill>
          <p:spPr>
            <a:xfrm>
              <a:off x="3835400" y="6616700"/>
              <a:ext cx="812800" cy="508000"/>
            </a:xfrm>
            <a:prstGeom prst="rect">
              <a:avLst/>
            </a:prstGeom>
          </p:spPr>
        </p:pic>
        <p:sp>
          <p:nvSpPr>
            <p:cNvPr id="127" name="object 127"/>
            <p:cNvSpPr/>
            <p:nvPr/>
          </p:nvSpPr>
          <p:spPr>
            <a:xfrm>
              <a:off x="3847191" y="6619491"/>
              <a:ext cx="789940" cy="494030"/>
            </a:xfrm>
            <a:custGeom>
              <a:avLst/>
              <a:gdLst/>
              <a:ahLst/>
              <a:cxnLst/>
              <a:rect l="l" t="t" r="r" b="b"/>
              <a:pathLst>
                <a:path w="789939" h="494029">
                  <a:moveTo>
                    <a:pt x="789611" y="0"/>
                  </a:moveTo>
                  <a:lnTo>
                    <a:pt x="0" y="0"/>
                  </a:lnTo>
                  <a:lnTo>
                    <a:pt x="0" y="493646"/>
                  </a:lnTo>
                  <a:lnTo>
                    <a:pt x="789611" y="493646"/>
                  </a:lnTo>
                  <a:lnTo>
                    <a:pt x="789611" y="0"/>
                  </a:lnTo>
                  <a:close/>
                </a:path>
              </a:pathLst>
            </a:custGeom>
            <a:solidFill>
              <a:srgbClr val="FFFFFF"/>
            </a:solidFill>
          </p:spPr>
          <p:txBody>
            <a:bodyPr wrap="square" lIns="0" tIns="0" rIns="0" bIns="0" rtlCol="0"/>
            <a:lstStyle/>
            <a:p>
              <a:endParaRPr/>
            </a:p>
          </p:txBody>
        </p:sp>
        <p:pic>
          <p:nvPicPr>
            <p:cNvPr id="128" name="object 128"/>
            <p:cNvPicPr/>
            <p:nvPr/>
          </p:nvPicPr>
          <p:blipFill>
            <a:blip r:embed="rId10" cstate="print"/>
            <a:stretch>
              <a:fillRect/>
            </a:stretch>
          </p:blipFill>
          <p:spPr>
            <a:xfrm>
              <a:off x="3934154" y="6837055"/>
              <a:ext cx="167549" cy="235398"/>
            </a:xfrm>
            <a:prstGeom prst="rect">
              <a:avLst/>
            </a:prstGeom>
          </p:spPr>
        </p:pic>
        <p:sp>
          <p:nvSpPr>
            <p:cNvPr id="129" name="object 129"/>
            <p:cNvSpPr/>
            <p:nvPr/>
          </p:nvSpPr>
          <p:spPr>
            <a:xfrm>
              <a:off x="4182920" y="6767483"/>
              <a:ext cx="165100" cy="304800"/>
            </a:xfrm>
            <a:custGeom>
              <a:avLst/>
              <a:gdLst/>
              <a:ahLst/>
              <a:cxnLst/>
              <a:rect l="l" t="t" r="r" b="b"/>
              <a:pathLst>
                <a:path w="165100" h="304800">
                  <a:moveTo>
                    <a:pt x="164818" y="0"/>
                  </a:moveTo>
                  <a:lnTo>
                    <a:pt x="0" y="0"/>
                  </a:lnTo>
                  <a:lnTo>
                    <a:pt x="0" y="304376"/>
                  </a:lnTo>
                  <a:lnTo>
                    <a:pt x="164818" y="304376"/>
                  </a:lnTo>
                  <a:lnTo>
                    <a:pt x="164818" y="0"/>
                  </a:lnTo>
                  <a:close/>
                </a:path>
              </a:pathLst>
            </a:custGeom>
            <a:solidFill>
              <a:srgbClr val="7F7F7F"/>
            </a:solidFill>
          </p:spPr>
          <p:txBody>
            <a:bodyPr wrap="square" lIns="0" tIns="0" rIns="0" bIns="0" rtlCol="0"/>
            <a:lstStyle/>
            <a:p>
              <a:endParaRPr/>
            </a:p>
          </p:txBody>
        </p:sp>
        <p:sp>
          <p:nvSpPr>
            <p:cNvPr id="130" name="object 130"/>
            <p:cNvSpPr/>
            <p:nvPr/>
          </p:nvSpPr>
          <p:spPr>
            <a:xfrm>
              <a:off x="4181379" y="7069184"/>
              <a:ext cx="3175" cy="3810"/>
            </a:xfrm>
            <a:custGeom>
              <a:avLst/>
              <a:gdLst/>
              <a:ahLst/>
              <a:cxnLst/>
              <a:rect l="l" t="t" r="r" b="b"/>
              <a:pathLst>
                <a:path w="3175" h="3809">
                  <a:moveTo>
                    <a:pt x="0" y="1634"/>
                  </a:moveTo>
                  <a:lnTo>
                    <a:pt x="450" y="2791"/>
                  </a:lnTo>
                  <a:lnTo>
                    <a:pt x="1539" y="3269"/>
                  </a:lnTo>
                  <a:lnTo>
                    <a:pt x="2627" y="2791"/>
                  </a:lnTo>
                  <a:lnTo>
                    <a:pt x="3078" y="1634"/>
                  </a:lnTo>
                  <a:lnTo>
                    <a:pt x="2627" y="478"/>
                  </a:lnTo>
                  <a:lnTo>
                    <a:pt x="1539" y="0"/>
                  </a:lnTo>
                  <a:lnTo>
                    <a:pt x="450" y="478"/>
                  </a:lnTo>
                  <a:lnTo>
                    <a:pt x="0" y="1634"/>
                  </a:lnTo>
                  <a:close/>
                </a:path>
              </a:pathLst>
            </a:custGeom>
            <a:solidFill>
              <a:srgbClr val="000000"/>
            </a:solidFill>
          </p:spPr>
          <p:txBody>
            <a:bodyPr wrap="square" lIns="0" tIns="0" rIns="0" bIns="0" rtlCol="0"/>
            <a:lstStyle/>
            <a:p>
              <a:endParaRPr/>
            </a:p>
          </p:txBody>
        </p:sp>
        <p:sp>
          <p:nvSpPr>
            <p:cNvPr id="131" name="object 131"/>
            <p:cNvSpPr/>
            <p:nvPr/>
          </p:nvSpPr>
          <p:spPr>
            <a:xfrm>
              <a:off x="4182918" y="6767133"/>
              <a:ext cx="0" cy="304165"/>
            </a:xfrm>
            <a:custGeom>
              <a:avLst/>
              <a:gdLst/>
              <a:ahLst/>
              <a:cxnLst/>
              <a:rect l="l" t="t" r="r" b="b"/>
              <a:pathLst>
                <a:path h="304165">
                  <a:moveTo>
                    <a:pt x="0" y="303686"/>
                  </a:moveTo>
                  <a:lnTo>
                    <a:pt x="0" y="0"/>
                  </a:lnTo>
                </a:path>
              </a:pathLst>
            </a:custGeom>
            <a:ln w="3175">
              <a:solidFill>
                <a:srgbClr val="000000"/>
              </a:solidFill>
            </a:ln>
          </p:spPr>
          <p:txBody>
            <a:bodyPr wrap="square" lIns="0" tIns="0" rIns="0" bIns="0" rtlCol="0"/>
            <a:lstStyle/>
            <a:p>
              <a:endParaRPr/>
            </a:p>
          </p:txBody>
        </p:sp>
        <p:sp>
          <p:nvSpPr>
            <p:cNvPr id="132" name="object 132"/>
            <p:cNvSpPr/>
            <p:nvPr/>
          </p:nvSpPr>
          <p:spPr>
            <a:xfrm>
              <a:off x="4182918" y="6767133"/>
              <a:ext cx="165100" cy="0"/>
            </a:xfrm>
            <a:custGeom>
              <a:avLst/>
              <a:gdLst/>
              <a:ahLst/>
              <a:cxnLst/>
              <a:rect l="l" t="t" r="r" b="b"/>
              <a:pathLst>
                <a:path w="165100">
                  <a:moveTo>
                    <a:pt x="0" y="0"/>
                  </a:moveTo>
                  <a:lnTo>
                    <a:pt x="164474" y="0"/>
                  </a:lnTo>
                </a:path>
              </a:pathLst>
            </a:custGeom>
            <a:ln w="3269">
              <a:solidFill>
                <a:srgbClr val="000000"/>
              </a:solidFill>
            </a:ln>
          </p:spPr>
          <p:txBody>
            <a:bodyPr wrap="square" lIns="0" tIns="0" rIns="0" bIns="0" rtlCol="0"/>
            <a:lstStyle/>
            <a:p>
              <a:endParaRPr/>
            </a:p>
          </p:txBody>
        </p:sp>
        <p:sp>
          <p:nvSpPr>
            <p:cNvPr id="133" name="object 133"/>
            <p:cNvSpPr/>
            <p:nvPr/>
          </p:nvSpPr>
          <p:spPr>
            <a:xfrm>
              <a:off x="4347393" y="6767133"/>
              <a:ext cx="0" cy="304165"/>
            </a:xfrm>
            <a:custGeom>
              <a:avLst/>
              <a:gdLst/>
              <a:ahLst/>
              <a:cxnLst/>
              <a:rect l="l" t="t" r="r" b="b"/>
              <a:pathLst>
                <a:path h="304165">
                  <a:moveTo>
                    <a:pt x="0" y="0"/>
                  </a:moveTo>
                  <a:lnTo>
                    <a:pt x="0" y="303686"/>
                  </a:lnTo>
                </a:path>
              </a:pathLst>
            </a:custGeom>
            <a:ln w="3175">
              <a:solidFill>
                <a:srgbClr val="000000"/>
              </a:solidFill>
            </a:ln>
          </p:spPr>
          <p:txBody>
            <a:bodyPr wrap="square" lIns="0" tIns="0" rIns="0" bIns="0" rtlCol="0"/>
            <a:lstStyle/>
            <a:p>
              <a:endParaRPr/>
            </a:p>
          </p:txBody>
        </p:sp>
        <p:sp>
          <p:nvSpPr>
            <p:cNvPr id="134" name="object 134"/>
            <p:cNvSpPr/>
            <p:nvPr/>
          </p:nvSpPr>
          <p:spPr>
            <a:xfrm>
              <a:off x="4223951" y="6754035"/>
              <a:ext cx="82550" cy="13335"/>
            </a:xfrm>
            <a:custGeom>
              <a:avLst/>
              <a:gdLst/>
              <a:ahLst/>
              <a:cxnLst/>
              <a:rect l="l" t="t" r="r" b="b"/>
              <a:pathLst>
                <a:path w="82550" h="13334">
                  <a:moveTo>
                    <a:pt x="0" y="0"/>
                  </a:moveTo>
                  <a:lnTo>
                    <a:pt x="82409" y="0"/>
                  </a:lnTo>
                </a:path>
                <a:path w="82550" h="13334">
                  <a:moveTo>
                    <a:pt x="82409" y="0"/>
                  </a:moveTo>
                  <a:lnTo>
                    <a:pt x="0" y="0"/>
                  </a:lnTo>
                </a:path>
                <a:path w="82550" h="13334">
                  <a:moveTo>
                    <a:pt x="41376" y="0"/>
                  </a:moveTo>
                  <a:lnTo>
                    <a:pt x="41376" y="13097"/>
                  </a:lnTo>
                </a:path>
              </a:pathLst>
            </a:custGeom>
            <a:ln w="3175">
              <a:solidFill>
                <a:srgbClr val="000000"/>
              </a:solidFill>
            </a:ln>
          </p:spPr>
          <p:txBody>
            <a:bodyPr wrap="square" lIns="0" tIns="0" rIns="0" bIns="0" rtlCol="0"/>
            <a:lstStyle/>
            <a:p>
              <a:endParaRPr/>
            </a:p>
          </p:txBody>
        </p:sp>
        <p:sp>
          <p:nvSpPr>
            <p:cNvPr id="135" name="object 135"/>
            <p:cNvSpPr/>
            <p:nvPr/>
          </p:nvSpPr>
          <p:spPr>
            <a:xfrm>
              <a:off x="4430147" y="6710261"/>
              <a:ext cx="165100" cy="361950"/>
            </a:xfrm>
            <a:custGeom>
              <a:avLst/>
              <a:gdLst/>
              <a:ahLst/>
              <a:cxnLst/>
              <a:rect l="l" t="t" r="r" b="b"/>
              <a:pathLst>
                <a:path w="165100" h="361950">
                  <a:moveTo>
                    <a:pt x="164818" y="0"/>
                  </a:moveTo>
                  <a:lnTo>
                    <a:pt x="0" y="0"/>
                  </a:lnTo>
                  <a:lnTo>
                    <a:pt x="0" y="361597"/>
                  </a:lnTo>
                  <a:lnTo>
                    <a:pt x="164818" y="361597"/>
                  </a:lnTo>
                  <a:lnTo>
                    <a:pt x="164818" y="0"/>
                  </a:lnTo>
                  <a:close/>
                </a:path>
              </a:pathLst>
            </a:custGeom>
            <a:solidFill>
              <a:srgbClr val="313131"/>
            </a:solidFill>
          </p:spPr>
          <p:txBody>
            <a:bodyPr wrap="square" lIns="0" tIns="0" rIns="0" bIns="0" rtlCol="0"/>
            <a:lstStyle/>
            <a:p>
              <a:endParaRPr/>
            </a:p>
          </p:txBody>
        </p:sp>
        <p:sp>
          <p:nvSpPr>
            <p:cNvPr id="136" name="object 136"/>
            <p:cNvSpPr/>
            <p:nvPr/>
          </p:nvSpPr>
          <p:spPr>
            <a:xfrm>
              <a:off x="4428607" y="7069184"/>
              <a:ext cx="3175" cy="3810"/>
            </a:xfrm>
            <a:custGeom>
              <a:avLst/>
              <a:gdLst/>
              <a:ahLst/>
              <a:cxnLst/>
              <a:rect l="l" t="t" r="r" b="b"/>
              <a:pathLst>
                <a:path w="3175" h="3809">
                  <a:moveTo>
                    <a:pt x="0" y="1634"/>
                  </a:moveTo>
                  <a:lnTo>
                    <a:pt x="450" y="2791"/>
                  </a:lnTo>
                  <a:lnTo>
                    <a:pt x="1539" y="3269"/>
                  </a:lnTo>
                  <a:lnTo>
                    <a:pt x="2627" y="2791"/>
                  </a:lnTo>
                  <a:lnTo>
                    <a:pt x="3078" y="1634"/>
                  </a:lnTo>
                  <a:lnTo>
                    <a:pt x="2627" y="478"/>
                  </a:lnTo>
                  <a:lnTo>
                    <a:pt x="1539" y="0"/>
                  </a:lnTo>
                  <a:lnTo>
                    <a:pt x="450" y="478"/>
                  </a:lnTo>
                  <a:lnTo>
                    <a:pt x="0" y="1634"/>
                  </a:lnTo>
                  <a:close/>
                </a:path>
              </a:pathLst>
            </a:custGeom>
            <a:solidFill>
              <a:srgbClr val="000000"/>
            </a:solidFill>
          </p:spPr>
          <p:txBody>
            <a:bodyPr wrap="square" lIns="0" tIns="0" rIns="0" bIns="0" rtlCol="0"/>
            <a:lstStyle/>
            <a:p>
              <a:endParaRPr/>
            </a:p>
          </p:txBody>
        </p:sp>
        <p:sp>
          <p:nvSpPr>
            <p:cNvPr id="137" name="object 137"/>
            <p:cNvSpPr/>
            <p:nvPr/>
          </p:nvSpPr>
          <p:spPr>
            <a:xfrm>
              <a:off x="4430147" y="6710259"/>
              <a:ext cx="0" cy="360680"/>
            </a:xfrm>
            <a:custGeom>
              <a:avLst/>
              <a:gdLst/>
              <a:ahLst/>
              <a:cxnLst/>
              <a:rect l="l" t="t" r="r" b="b"/>
              <a:pathLst>
                <a:path h="360679">
                  <a:moveTo>
                    <a:pt x="0" y="360560"/>
                  </a:moveTo>
                  <a:lnTo>
                    <a:pt x="0" y="0"/>
                  </a:lnTo>
                </a:path>
              </a:pathLst>
            </a:custGeom>
            <a:ln w="3175">
              <a:solidFill>
                <a:srgbClr val="000000"/>
              </a:solidFill>
            </a:ln>
          </p:spPr>
          <p:txBody>
            <a:bodyPr wrap="square" lIns="0" tIns="0" rIns="0" bIns="0" rtlCol="0"/>
            <a:lstStyle/>
            <a:p>
              <a:endParaRPr/>
            </a:p>
          </p:txBody>
        </p:sp>
        <p:sp>
          <p:nvSpPr>
            <p:cNvPr id="138" name="object 138"/>
            <p:cNvSpPr/>
            <p:nvPr/>
          </p:nvSpPr>
          <p:spPr>
            <a:xfrm>
              <a:off x="4430147" y="6710259"/>
              <a:ext cx="165100" cy="0"/>
            </a:xfrm>
            <a:custGeom>
              <a:avLst/>
              <a:gdLst/>
              <a:ahLst/>
              <a:cxnLst/>
              <a:rect l="l" t="t" r="r" b="b"/>
              <a:pathLst>
                <a:path w="165100">
                  <a:moveTo>
                    <a:pt x="0" y="0"/>
                  </a:moveTo>
                  <a:lnTo>
                    <a:pt x="164474" y="0"/>
                  </a:lnTo>
                </a:path>
              </a:pathLst>
            </a:custGeom>
            <a:ln w="3269">
              <a:solidFill>
                <a:srgbClr val="000000"/>
              </a:solidFill>
            </a:ln>
          </p:spPr>
          <p:txBody>
            <a:bodyPr wrap="square" lIns="0" tIns="0" rIns="0" bIns="0" rtlCol="0"/>
            <a:lstStyle/>
            <a:p>
              <a:endParaRPr/>
            </a:p>
          </p:txBody>
        </p:sp>
        <p:sp>
          <p:nvSpPr>
            <p:cNvPr id="139" name="object 139"/>
            <p:cNvSpPr/>
            <p:nvPr/>
          </p:nvSpPr>
          <p:spPr>
            <a:xfrm>
              <a:off x="4594621" y="6710259"/>
              <a:ext cx="0" cy="360680"/>
            </a:xfrm>
            <a:custGeom>
              <a:avLst/>
              <a:gdLst/>
              <a:ahLst/>
              <a:cxnLst/>
              <a:rect l="l" t="t" r="r" b="b"/>
              <a:pathLst>
                <a:path h="360679">
                  <a:moveTo>
                    <a:pt x="0" y="0"/>
                  </a:moveTo>
                  <a:lnTo>
                    <a:pt x="0" y="360560"/>
                  </a:lnTo>
                </a:path>
              </a:pathLst>
            </a:custGeom>
            <a:ln w="3175">
              <a:solidFill>
                <a:srgbClr val="000000"/>
              </a:solidFill>
            </a:ln>
          </p:spPr>
          <p:txBody>
            <a:bodyPr wrap="square" lIns="0" tIns="0" rIns="0" bIns="0" rtlCol="0"/>
            <a:lstStyle/>
            <a:p>
              <a:endParaRPr/>
            </a:p>
          </p:txBody>
        </p:sp>
        <p:sp>
          <p:nvSpPr>
            <p:cNvPr id="140" name="object 140"/>
            <p:cNvSpPr/>
            <p:nvPr/>
          </p:nvSpPr>
          <p:spPr>
            <a:xfrm>
              <a:off x="4471179" y="6687852"/>
              <a:ext cx="82550" cy="22860"/>
            </a:xfrm>
            <a:custGeom>
              <a:avLst/>
              <a:gdLst/>
              <a:ahLst/>
              <a:cxnLst/>
              <a:rect l="l" t="t" r="r" b="b"/>
              <a:pathLst>
                <a:path w="82550" h="22859">
                  <a:moveTo>
                    <a:pt x="0" y="0"/>
                  </a:moveTo>
                  <a:lnTo>
                    <a:pt x="82409" y="0"/>
                  </a:lnTo>
                </a:path>
                <a:path w="82550" h="22859">
                  <a:moveTo>
                    <a:pt x="82409" y="0"/>
                  </a:moveTo>
                  <a:lnTo>
                    <a:pt x="0" y="0"/>
                  </a:lnTo>
                </a:path>
                <a:path w="82550" h="22859">
                  <a:moveTo>
                    <a:pt x="41376" y="0"/>
                  </a:moveTo>
                  <a:lnTo>
                    <a:pt x="41376" y="22406"/>
                  </a:lnTo>
                </a:path>
              </a:pathLst>
            </a:custGeom>
            <a:ln w="3175">
              <a:solidFill>
                <a:srgbClr val="000000"/>
              </a:solidFill>
            </a:ln>
          </p:spPr>
          <p:txBody>
            <a:bodyPr wrap="square" lIns="0" tIns="0" rIns="0" bIns="0" rtlCol="0"/>
            <a:lstStyle/>
            <a:p>
              <a:endParaRPr/>
            </a:p>
          </p:txBody>
        </p:sp>
        <p:sp>
          <p:nvSpPr>
            <p:cNvPr id="141" name="object 141"/>
            <p:cNvSpPr/>
            <p:nvPr/>
          </p:nvSpPr>
          <p:spPr>
            <a:xfrm>
              <a:off x="3894316" y="7071508"/>
              <a:ext cx="727075" cy="0"/>
            </a:xfrm>
            <a:custGeom>
              <a:avLst/>
              <a:gdLst/>
              <a:ahLst/>
              <a:cxnLst/>
              <a:rect l="l" t="t" r="r" b="b"/>
              <a:pathLst>
                <a:path w="727075">
                  <a:moveTo>
                    <a:pt x="0" y="0"/>
                  </a:moveTo>
                  <a:lnTo>
                    <a:pt x="3102" y="0"/>
                  </a:lnTo>
                </a:path>
                <a:path w="727075">
                  <a:moveTo>
                    <a:pt x="3102" y="0"/>
                  </a:moveTo>
                  <a:lnTo>
                    <a:pt x="6205" y="0"/>
                  </a:lnTo>
                </a:path>
                <a:path w="727075">
                  <a:moveTo>
                    <a:pt x="6205" y="0"/>
                  </a:moveTo>
                  <a:lnTo>
                    <a:pt x="9308" y="0"/>
                  </a:lnTo>
                </a:path>
                <a:path w="727075">
                  <a:moveTo>
                    <a:pt x="9308" y="0"/>
                  </a:moveTo>
                  <a:lnTo>
                    <a:pt x="12411" y="0"/>
                  </a:lnTo>
                </a:path>
                <a:path w="727075">
                  <a:moveTo>
                    <a:pt x="12411" y="0"/>
                  </a:moveTo>
                  <a:lnTo>
                    <a:pt x="15514" y="0"/>
                  </a:lnTo>
                </a:path>
                <a:path w="727075">
                  <a:moveTo>
                    <a:pt x="15514" y="0"/>
                  </a:moveTo>
                  <a:lnTo>
                    <a:pt x="18620" y="0"/>
                  </a:lnTo>
                </a:path>
                <a:path w="727075">
                  <a:moveTo>
                    <a:pt x="18620" y="0"/>
                  </a:moveTo>
                  <a:lnTo>
                    <a:pt x="21723" y="0"/>
                  </a:lnTo>
                </a:path>
                <a:path w="727075">
                  <a:moveTo>
                    <a:pt x="21723" y="0"/>
                  </a:moveTo>
                  <a:lnTo>
                    <a:pt x="24826" y="0"/>
                  </a:lnTo>
                </a:path>
                <a:path w="727075">
                  <a:moveTo>
                    <a:pt x="24826" y="0"/>
                  </a:moveTo>
                  <a:lnTo>
                    <a:pt x="27929" y="0"/>
                  </a:lnTo>
                </a:path>
                <a:path w="727075">
                  <a:moveTo>
                    <a:pt x="27929" y="0"/>
                  </a:moveTo>
                  <a:lnTo>
                    <a:pt x="31031" y="0"/>
                  </a:lnTo>
                </a:path>
                <a:path w="727075">
                  <a:moveTo>
                    <a:pt x="31031" y="0"/>
                  </a:moveTo>
                  <a:lnTo>
                    <a:pt x="34134" y="0"/>
                  </a:lnTo>
                </a:path>
                <a:path w="727075">
                  <a:moveTo>
                    <a:pt x="34134" y="0"/>
                  </a:moveTo>
                  <a:lnTo>
                    <a:pt x="37237" y="0"/>
                  </a:lnTo>
                </a:path>
                <a:path w="727075">
                  <a:moveTo>
                    <a:pt x="37237" y="0"/>
                  </a:moveTo>
                  <a:lnTo>
                    <a:pt x="40340" y="0"/>
                  </a:lnTo>
                </a:path>
                <a:path w="727075">
                  <a:moveTo>
                    <a:pt x="40340" y="0"/>
                  </a:moveTo>
                  <a:lnTo>
                    <a:pt x="43098" y="0"/>
                  </a:lnTo>
                </a:path>
                <a:path w="727075">
                  <a:moveTo>
                    <a:pt x="43098" y="0"/>
                  </a:moveTo>
                  <a:lnTo>
                    <a:pt x="46205" y="0"/>
                  </a:lnTo>
                </a:path>
                <a:path w="727075">
                  <a:moveTo>
                    <a:pt x="46205" y="0"/>
                  </a:moveTo>
                  <a:lnTo>
                    <a:pt x="49307" y="0"/>
                  </a:lnTo>
                </a:path>
                <a:path w="727075">
                  <a:moveTo>
                    <a:pt x="49307" y="0"/>
                  </a:moveTo>
                  <a:lnTo>
                    <a:pt x="52410" y="0"/>
                  </a:lnTo>
                </a:path>
                <a:path w="727075">
                  <a:moveTo>
                    <a:pt x="52410" y="0"/>
                  </a:moveTo>
                  <a:lnTo>
                    <a:pt x="55513" y="0"/>
                  </a:lnTo>
                </a:path>
                <a:path w="727075">
                  <a:moveTo>
                    <a:pt x="55513" y="0"/>
                  </a:moveTo>
                  <a:lnTo>
                    <a:pt x="58616" y="0"/>
                  </a:lnTo>
                </a:path>
                <a:path w="727075">
                  <a:moveTo>
                    <a:pt x="58616" y="0"/>
                  </a:moveTo>
                  <a:lnTo>
                    <a:pt x="61719" y="0"/>
                  </a:lnTo>
                </a:path>
                <a:path w="727075">
                  <a:moveTo>
                    <a:pt x="61719" y="0"/>
                  </a:moveTo>
                  <a:lnTo>
                    <a:pt x="64822" y="0"/>
                  </a:lnTo>
                </a:path>
                <a:path w="727075">
                  <a:moveTo>
                    <a:pt x="64822" y="0"/>
                  </a:moveTo>
                  <a:lnTo>
                    <a:pt x="67925" y="0"/>
                  </a:lnTo>
                </a:path>
                <a:path w="727075">
                  <a:moveTo>
                    <a:pt x="67925" y="0"/>
                  </a:moveTo>
                  <a:lnTo>
                    <a:pt x="71031" y="0"/>
                  </a:lnTo>
                </a:path>
                <a:path w="727075">
                  <a:moveTo>
                    <a:pt x="71031" y="0"/>
                  </a:moveTo>
                  <a:lnTo>
                    <a:pt x="74134" y="0"/>
                  </a:lnTo>
                </a:path>
                <a:path w="727075">
                  <a:moveTo>
                    <a:pt x="74134" y="0"/>
                  </a:moveTo>
                  <a:lnTo>
                    <a:pt x="77236" y="0"/>
                  </a:lnTo>
                </a:path>
                <a:path w="727075">
                  <a:moveTo>
                    <a:pt x="77236" y="0"/>
                  </a:moveTo>
                  <a:lnTo>
                    <a:pt x="80339" y="0"/>
                  </a:lnTo>
                </a:path>
                <a:path w="727075">
                  <a:moveTo>
                    <a:pt x="80339" y="0"/>
                  </a:moveTo>
                  <a:lnTo>
                    <a:pt x="83442" y="0"/>
                  </a:lnTo>
                </a:path>
                <a:path w="727075">
                  <a:moveTo>
                    <a:pt x="83442" y="0"/>
                  </a:moveTo>
                  <a:lnTo>
                    <a:pt x="86545" y="0"/>
                  </a:lnTo>
                </a:path>
                <a:path w="727075">
                  <a:moveTo>
                    <a:pt x="86545" y="0"/>
                  </a:moveTo>
                  <a:lnTo>
                    <a:pt x="89648" y="0"/>
                  </a:lnTo>
                </a:path>
                <a:path w="727075">
                  <a:moveTo>
                    <a:pt x="89648" y="0"/>
                  </a:moveTo>
                  <a:lnTo>
                    <a:pt x="92751" y="0"/>
                  </a:lnTo>
                </a:path>
                <a:path w="727075">
                  <a:moveTo>
                    <a:pt x="92751" y="0"/>
                  </a:moveTo>
                  <a:lnTo>
                    <a:pt x="95857" y="0"/>
                  </a:lnTo>
                </a:path>
                <a:path w="727075">
                  <a:moveTo>
                    <a:pt x="95857" y="0"/>
                  </a:moveTo>
                  <a:lnTo>
                    <a:pt x="98960" y="0"/>
                  </a:lnTo>
                </a:path>
                <a:path w="727075">
                  <a:moveTo>
                    <a:pt x="98960" y="0"/>
                  </a:moveTo>
                  <a:lnTo>
                    <a:pt x="102063" y="0"/>
                  </a:lnTo>
                </a:path>
                <a:path w="727075">
                  <a:moveTo>
                    <a:pt x="102063" y="0"/>
                  </a:moveTo>
                  <a:lnTo>
                    <a:pt x="105165" y="0"/>
                  </a:lnTo>
                </a:path>
                <a:path w="727075">
                  <a:moveTo>
                    <a:pt x="105165" y="0"/>
                  </a:moveTo>
                  <a:lnTo>
                    <a:pt x="108268" y="0"/>
                  </a:lnTo>
                </a:path>
                <a:path w="727075">
                  <a:moveTo>
                    <a:pt x="108268" y="0"/>
                  </a:moveTo>
                  <a:lnTo>
                    <a:pt x="111371" y="0"/>
                  </a:lnTo>
                </a:path>
                <a:path w="727075">
                  <a:moveTo>
                    <a:pt x="111371" y="0"/>
                  </a:moveTo>
                  <a:lnTo>
                    <a:pt x="114474" y="0"/>
                  </a:lnTo>
                </a:path>
                <a:path w="727075">
                  <a:moveTo>
                    <a:pt x="114474" y="0"/>
                  </a:moveTo>
                  <a:lnTo>
                    <a:pt x="117577" y="0"/>
                  </a:lnTo>
                </a:path>
                <a:path w="727075">
                  <a:moveTo>
                    <a:pt x="117577" y="0"/>
                  </a:moveTo>
                  <a:lnTo>
                    <a:pt x="120683" y="0"/>
                  </a:lnTo>
                </a:path>
                <a:path w="727075">
                  <a:moveTo>
                    <a:pt x="120683" y="0"/>
                  </a:moveTo>
                  <a:lnTo>
                    <a:pt x="123786" y="0"/>
                  </a:lnTo>
                </a:path>
                <a:path w="727075">
                  <a:moveTo>
                    <a:pt x="123786" y="0"/>
                  </a:moveTo>
                  <a:lnTo>
                    <a:pt x="126889" y="0"/>
                  </a:lnTo>
                </a:path>
                <a:path w="727075">
                  <a:moveTo>
                    <a:pt x="126889" y="0"/>
                  </a:moveTo>
                  <a:lnTo>
                    <a:pt x="129647" y="0"/>
                  </a:lnTo>
                </a:path>
                <a:path w="727075">
                  <a:moveTo>
                    <a:pt x="129647" y="0"/>
                  </a:moveTo>
                  <a:lnTo>
                    <a:pt x="132750" y="0"/>
                  </a:lnTo>
                </a:path>
                <a:path w="727075">
                  <a:moveTo>
                    <a:pt x="132750" y="0"/>
                  </a:moveTo>
                  <a:lnTo>
                    <a:pt x="135853" y="0"/>
                  </a:lnTo>
                </a:path>
                <a:path w="727075">
                  <a:moveTo>
                    <a:pt x="135853" y="0"/>
                  </a:moveTo>
                  <a:lnTo>
                    <a:pt x="138956" y="0"/>
                  </a:lnTo>
                </a:path>
                <a:path w="727075">
                  <a:moveTo>
                    <a:pt x="138956" y="0"/>
                  </a:moveTo>
                  <a:lnTo>
                    <a:pt x="142059" y="0"/>
                  </a:lnTo>
                </a:path>
                <a:path w="727075">
                  <a:moveTo>
                    <a:pt x="142059" y="0"/>
                  </a:moveTo>
                  <a:lnTo>
                    <a:pt x="145161" y="0"/>
                  </a:lnTo>
                </a:path>
                <a:path w="727075">
                  <a:moveTo>
                    <a:pt x="145161" y="0"/>
                  </a:moveTo>
                  <a:lnTo>
                    <a:pt x="148268" y="0"/>
                  </a:lnTo>
                </a:path>
                <a:path w="727075">
                  <a:moveTo>
                    <a:pt x="148268" y="0"/>
                  </a:moveTo>
                  <a:lnTo>
                    <a:pt x="151371" y="0"/>
                  </a:lnTo>
                </a:path>
                <a:path w="727075">
                  <a:moveTo>
                    <a:pt x="151371" y="0"/>
                  </a:moveTo>
                  <a:lnTo>
                    <a:pt x="154473" y="0"/>
                  </a:lnTo>
                </a:path>
                <a:path w="727075">
                  <a:moveTo>
                    <a:pt x="154473" y="0"/>
                  </a:moveTo>
                  <a:lnTo>
                    <a:pt x="157576" y="0"/>
                  </a:lnTo>
                </a:path>
                <a:path w="727075">
                  <a:moveTo>
                    <a:pt x="157576" y="0"/>
                  </a:moveTo>
                  <a:lnTo>
                    <a:pt x="160679" y="0"/>
                  </a:lnTo>
                </a:path>
                <a:path w="727075">
                  <a:moveTo>
                    <a:pt x="160679" y="0"/>
                  </a:moveTo>
                  <a:lnTo>
                    <a:pt x="163782" y="0"/>
                  </a:lnTo>
                </a:path>
                <a:path w="727075">
                  <a:moveTo>
                    <a:pt x="163782" y="0"/>
                  </a:moveTo>
                  <a:lnTo>
                    <a:pt x="166885" y="0"/>
                  </a:lnTo>
                </a:path>
                <a:path w="727075">
                  <a:moveTo>
                    <a:pt x="166885" y="0"/>
                  </a:moveTo>
                  <a:lnTo>
                    <a:pt x="169988" y="0"/>
                  </a:lnTo>
                </a:path>
                <a:path w="727075">
                  <a:moveTo>
                    <a:pt x="169988" y="0"/>
                  </a:moveTo>
                  <a:lnTo>
                    <a:pt x="173094" y="0"/>
                  </a:lnTo>
                </a:path>
                <a:path w="727075">
                  <a:moveTo>
                    <a:pt x="173094" y="0"/>
                  </a:moveTo>
                  <a:lnTo>
                    <a:pt x="176197" y="0"/>
                  </a:lnTo>
                </a:path>
                <a:path w="727075">
                  <a:moveTo>
                    <a:pt x="176197" y="0"/>
                  </a:moveTo>
                  <a:lnTo>
                    <a:pt x="179300" y="0"/>
                  </a:lnTo>
                </a:path>
                <a:path w="727075">
                  <a:moveTo>
                    <a:pt x="179300" y="0"/>
                  </a:moveTo>
                  <a:lnTo>
                    <a:pt x="182402" y="0"/>
                  </a:lnTo>
                </a:path>
                <a:path w="727075">
                  <a:moveTo>
                    <a:pt x="182402" y="0"/>
                  </a:moveTo>
                  <a:lnTo>
                    <a:pt x="185505" y="0"/>
                  </a:lnTo>
                </a:path>
                <a:path w="727075">
                  <a:moveTo>
                    <a:pt x="185505" y="0"/>
                  </a:moveTo>
                  <a:lnTo>
                    <a:pt x="188608" y="0"/>
                  </a:lnTo>
                </a:path>
                <a:path w="727075">
                  <a:moveTo>
                    <a:pt x="188608" y="0"/>
                  </a:moveTo>
                  <a:lnTo>
                    <a:pt x="191711" y="0"/>
                  </a:lnTo>
                </a:path>
                <a:path w="727075">
                  <a:moveTo>
                    <a:pt x="191711" y="0"/>
                  </a:moveTo>
                  <a:lnTo>
                    <a:pt x="194814" y="0"/>
                  </a:lnTo>
                </a:path>
                <a:path w="727075">
                  <a:moveTo>
                    <a:pt x="194814" y="0"/>
                  </a:moveTo>
                  <a:lnTo>
                    <a:pt x="197920" y="0"/>
                  </a:lnTo>
                </a:path>
                <a:path w="727075">
                  <a:moveTo>
                    <a:pt x="197920" y="0"/>
                  </a:moveTo>
                  <a:lnTo>
                    <a:pt x="201023" y="0"/>
                  </a:lnTo>
                </a:path>
                <a:path w="727075">
                  <a:moveTo>
                    <a:pt x="201023" y="0"/>
                  </a:moveTo>
                  <a:lnTo>
                    <a:pt x="204126" y="0"/>
                  </a:lnTo>
                </a:path>
                <a:path w="727075">
                  <a:moveTo>
                    <a:pt x="204126" y="0"/>
                  </a:moveTo>
                  <a:lnTo>
                    <a:pt x="207229" y="0"/>
                  </a:lnTo>
                </a:path>
                <a:path w="727075">
                  <a:moveTo>
                    <a:pt x="207229" y="0"/>
                  </a:moveTo>
                  <a:lnTo>
                    <a:pt x="210331" y="0"/>
                  </a:lnTo>
                </a:path>
                <a:path w="727075">
                  <a:moveTo>
                    <a:pt x="210331" y="0"/>
                  </a:moveTo>
                  <a:lnTo>
                    <a:pt x="213434" y="0"/>
                  </a:lnTo>
                </a:path>
                <a:path w="727075">
                  <a:moveTo>
                    <a:pt x="213434" y="0"/>
                  </a:moveTo>
                  <a:lnTo>
                    <a:pt x="216193" y="0"/>
                  </a:lnTo>
                </a:path>
                <a:path w="727075">
                  <a:moveTo>
                    <a:pt x="216193" y="0"/>
                  </a:moveTo>
                  <a:lnTo>
                    <a:pt x="219296" y="0"/>
                  </a:lnTo>
                </a:path>
                <a:path w="727075">
                  <a:moveTo>
                    <a:pt x="219296" y="0"/>
                  </a:moveTo>
                  <a:lnTo>
                    <a:pt x="222398" y="0"/>
                  </a:lnTo>
                </a:path>
                <a:path w="727075">
                  <a:moveTo>
                    <a:pt x="222398" y="0"/>
                  </a:moveTo>
                  <a:lnTo>
                    <a:pt x="225505" y="0"/>
                  </a:lnTo>
                </a:path>
                <a:path w="727075">
                  <a:moveTo>
                    <a:pt x="225505" y="0"/>
                  </a:moveTo>
                  <a:lnTo>
                    <a:pt x="228607" y="0"/>
                  </a:lnTo>
                </a:path>
                <a:path w="727075">
                  <a:moveTo>
                    <a:pt x="228607" y="0"/>
                  </a:moveTo>
                  <a:lnTo>
                    <a:pt x="231710" y="0"/>
                  </a:lnTo>
                </a:path>
                <a:path w="727075">
                  <a:moveTo>
                    <a:pt x="231710" y="0"/>
                  </a:moveTo>
                  <a:lnTo>
                    <a:pt x="234813" y="0"/>
                  </a:lnTo>
                </a:path>
                <a:path w="727075">
                  <a:moveTo>
                    <a:pt x="234813" y="0"/>
                  </a:moveTo>
                  <a:lnTo>
                    <a:pt x="237916" y="0"/>
                  </a:lnTo>
                </a:path>
                <a:path w="727075">
                  <a:moveTo>
                    <a:pt x="237916" y="0"/>
                  </a:moveTo>
                  <a:lnTo>
                    <a:pt x="241019" y="0"/>
                  </a:lnTo>
                </a:path>
                <a:path w="727075">
                  <a:moveTo>
                    <a:pt x="241019" y="0"/>
                  </a:moveTo>
                  <a:lnTo>
                    <a:pt x="244122" y="0"/>
                  </a:lnTo>
                </a:path>
                <a:path w="727075">
                  <a:moveTo>
                    <a:pt x="244122" y="0"/>
                  </a:moveTo>
                  <a:lnTo>
                    <a:pt x="247225" y="0"/>
                  </a:lnTo>
                </a:path>
                <a:path w="727075">
                  <a:moveTo>
                    <a:pt x="247225" y="0"/>
                  </a:moveTo>
                  <a:lnTo>
                    <a:pt x="250331" y="0"/>
                  </a:lnTo>
                </a:path>
                <a:path w="727075">
                  <a:moveTo>
                    <a:pt x="250331" y="0"/>
                  </a:moveTo>
                  <a:lnTo>
                    <a:pt x="253434" y="0"/>
                  </a:lnTo>
                </a:path>
                <a:path w="727075">
                  <a:moveTo>
                    <a:pt x="253434" y="0"/>
                  </a:moveTo>
                  <a:lnTo>
                    <a:pt x="256536" y="0"/>
                  </a:lnTo>
                </a:path>
                <a:path w="727075">
                  <a:moveTo>
                    <a:pt x="256536" y="0"/>
                  </a:moveTo>
                  <a:lnTo>
                    <a:pt x="259639" y="0"/>
                  </a:lnTo>
                </a:path>
                <a:path w="727075">
                  <a:moveTo>
                    <a:pt x="259639" y="0"/>
                  </a:moveTo>
                  <a:lnTo>
                    <a:pt x="262742" y="0"/>
                  </a:lnTo>
                </a:path>
                <a:path w="727075">
                  <a:moveTo>
                    <a:pt x="262742" y="0"/>
                  </a:moveTo>
                  <a:lnTo>
                    <a:pt x="265845" y="0"/>
                  </a:lnTo>
                </a:path>
                <a:path w="727075">
                  <a:moveTo>
                    <a:pt x="265845" y="0"/>
                  </a:moveTo>
                  <a:lnTo>
                    <a:pt x="268948" y="0"/>
                  </a:lnTo>
                </a:path>
                <a:path w="727075">
                  <a:moveTo>
                    <a:pt x="268948" y="0"/>
                  </a:moveTo>
                  <a:lnTo>
                    <a:pt x="272051" y="0"/>
                  </a:lnTo>
                </a:path>
                <a:path w="727075">
                  <a:moveTo>
                    <a:pt x="272051" y="0"/>
                  </a:moveTo>
                  <a:lnTo>
                    <a:pt x="275157" y="0"/>
                  </a:lnTo>
                </a:path>
                <a:path w="727075">
                  <a:moveTo>
                    <a:pt x="275157" y="0"/>
                  </a:moveTo>
                  <a:lnTo>
                    <a:pt x="278260" y="0"/>
                  </a:lnTo>
                </a:path>
                <a:path w="727075">
                  <a:moveTo>
                    <a:pt x="278260" y="0"/>
                  </a:moveTo>
                  <a:lnTo>
                    <a:pt x="281363" y="0"/>
                  </a:lnTo>
                </a:path>
                <a:path w="727075">
                  <a:moveTo>
                    <a:pt x="281363" y="0"/>
                  </a:moveTo>
                  <a:lnTo>
                    <a:pt x="284465" y="0"/>
                  </a:lnTo>
                </a:path>
                <a:path w="727075">
                  <a:moveTo>
                    <a:pt x="284465" y="0"/>
                  </a:moveTo>
                  <a:lnTo>
                    <a:pt x="287568" y="0"/>
                  </a:lnTo>
                </a:path>
                <a:path w="727075">
                  <a:moveTo>
                    <a:pt x="287568" y="0"/>
                  </a:moveTo>
                  <a:lnTo>
                    <a:pt x="290671" y="0"/>
                  </a:lnTo>
                </a:path>
                <a:path w="727075">
                  <a:moveTo>
                    <a:pt x="290671" y="0"/>
                  </a:moveTo>
                  <a:lnTo>
                    <a:pt x="293774" y="0"/>
                  </a:lnTo>
                </a:path>
                <a:path w="727075">
                  <a:moveTo>
                    <a:pt x="293774" y="0"/>
                  </a:moveTo>
                  <a:lnTo>
                    <a:pt x="296877" y="0"/>
                  </a:lnTo>
                </a:path>
                <a:path w="727075">
                  <a:moveTo>
                    <a:pt x="296877" y="0"/>
                  </a:moveTo>
                  <a:lnTo>
                    <a:pt x="299983" y="0"/>
                  </a:lnTo>
                </a:path>
                <a:path w="727075">
                  <a:moveTo>
                    <a:pt x="299983" y="0"/>
                  </a:moveTo>
                  <a:lnTo>
                    <a:pt x="302742" y="0"/>
                  </a:lnTo>
                </a:path>
                <a:path w="727075">
                  <a:moveTo>
                    <a:pt x="302742" y="0"/>
                  </a:moveTo>
                  <a:lnTo>
                    <a:pt x="305844" y="0"/>
                  </a:lnTo>
                </a:path>
                <a:path w="727075">
                  <a:moveTo>
                    <a:pt x="305844" y="0"/>
                  </a:moveTo>
                  <a:lnTo>
                    <a:pt x="308947" y="0"/>
                  </a:lnTo>
                </a:path>
                <a:path w="727075">
                  <a:moveTo>
                    <a:pt x="308947" y="0"/>
                  </a:moveTo>
                  <a:lnTo>
                    <a:pt x="312050" y="0"/>
                  </a:lnTo>
                </a:path>
                <a:path w="727075">
                  <a:moveTo>
                    <a:pt x="312050" y="0"/>
                  </a:moveTo>
                  <a:lnTo>
                    <a:pt x="315153" y="0"/>
                  </a:lnTo>
                </a:path>
                <a:path w="727075">
                  <a:moveTo>
                    <a:pt x="315153" y="0"/>
                  </a:moveTo>
                  <a:lnTo>
                    <a:pt x="318256" y="0"/>
                  </a:lnTo>
                </a:path>
                <a:path w="727075">
                  <a:moveTo>
                    <a:pt x="318256" y="0"/>
                  </a:moveTo>
                  <a:lnTo>
                    <a:pt x="321359" y="0"/>
                  </a:lnTo>
                </a:path>
                <a:path w="727075">
                  <a:moveTo>
                    <a:pt x="321359" y="0"/>
                  </a:moveTo>
                  <a:lnTo>
                    <a:pt x="324461" y="0"/>
                  </a:lnTo>
                </a:path>
                <a:path w="727075">
                  <a:moveTo>
                    <a:pt x="324461" y="0"/>
                  </a:moveTo>
                  <a:lnTo>
                    <a:pt x="327568" y="0"/>
                  </a:lnTo>
                </a:path>
                <a:path w="727075">
                  <a:moveTo>
                    <a:pt x="327568" y="0"/>
                  </a:moveTo>
                  <a:lnTo>
                    <a:pt x="330671" y="0"/>
                  </a:lnTo>
                </a:path>
                <a:path w="727075">
                  <a:moveTo>
                    <a:pt x="330671" y="0"/>
                  </a:moveTo>
                  <a:lnTo>
                    <a:pt x="333773" y="0"/>
                  </a:lnTo>
                </a:path>
                <a:path w="727075">
                  <a:moveTo>
                    <a:pt x="333773" y="0"/>
                  </a:moveTo>
                  <a:lnTo>
                    <a:pt x="336876" y="0"/>
                  </a:lnTo>
                </a:path>
                <a:path w="727075">
                  <a:moveTo>
                    <a:pt x="336876" y="0"/>
                  </a:moveTo>
                  <a:lnTo>
                    <a:pt x="339979" y="0"/>
                  </a:lnTo>
                </a:path>
                <a:path w="727075">
                  <a:moveTo>
                    <a:pt x="339979" y="0"/>
                  </a:moveTo>
                  <a:lnTo>
                    <a:pt x="343082" y="0"/>
                  </a:lnTo>
                </a:path>
                <a:path w="727075">
                  <a:moveTo>
                    <a:pt x="343082" y="0"/>
                  </a:moveTo>
                  <a:lnTo>
                    <a:pt x="346185" y="0"/>
                  </a:lnTo>
                </a:path>
                <a:path w="727075">
                  <a:moveTo>
                    <a:pt x="346185" y="0"/>
                  </a:moveTo>
                  <a:lnTo>
                    <a:pt x="349288" y="0"/>
                  </a:lnTo>
                </a:path>
                <a:path w="727075">
                  <a:moveTo>
                    <a:pt x="349288" y="0"/>
                  </a:moveTo>
                  <a:lnTo>
                    <a:pt x="352394" y="0"/>
                  </a:lnTo>
                </a:path>
                <a:path w="727075">
                  <a:moveTo>
                    <a:pt x="352394" y="0"/>
                  </a:moveTo>
                  <a:lnTo>
                    <a:pt x="355497" y="0"/>
                  </a:lnTo>
                </a:path>
                <a:path w="727075">
                  <a:moveTo>
                    <a:pt x="355497" y="0"/>
                  </a:moveTo>
                  <a:lnTo>
                    <a:pt x="358600" y="0"/>
                  </a:lnTo>
                </a:path>
                <a:path w="727075">
                  <a:moveTo>
                    <a:pt x="358600" y="0"/>
                  </a:moveTo>
                  <a:lnTo>
                    <a:pt x="361702" y="0"/>
                  </a:lnTo>
                </a:path>
                <a:path w="727075">
                  <a:moveTo>
                    <a:pt x="361702" y="0"/>
                  </a:moveTo>
                  <a:lnTo>
                    <a:pt x="364805" y="0"/>
                  </a:lnTo>
                </a:path>
                <a:path w="727075">
                  <a:moveTo>
                    <a:pt x="364805" y="0"/>
                  </a:moveTo>
                  <a:lnTo>
                    <a:pt x="367908" y="0"/>
                  </a:lnTo>
                </a:path>
                <a:path w="727075">
                  <a:moveTo>
                    <a:pt x="367908" y="0"/>
                  </a:moveTo>
                  <a:lnTo>
                    <a:pt x="371011" y="0"/>
                  </a:lnTo>
                </a:path>
                <a:path w="727075">
                  <a:moveTo>
                    <a:pt x="371011" y="0"/>
                  </a:moveTo>
                  <a:lnTo>
                    <a:pt x="374114" y="0"/>
                  </a:lnTo>
                </a:path>
                <a:path w="727075">
                  <a:moveTo>
                    <a:pt x="374114" y="0"/>
                  </a:moveTo>
                  <a:lnTo>
                    <a:pt x="377220" y="0"/>
                  </a:lnTo>
                </a:path>
                <a:path w="727075">
                  <a:moveTo>
                    <a:pt x="377220" y="0"/>
                  </a:moveTo>
                  <a:lnTo>
                    <a:pt x="380323" y="0"/>
                  </a:lnTo>
                </a:path>
                <a:path w="727075">
                  <a:moveTo>
                    <a:pt x="380323" y="0"/>
                  </a:moveTo>
                  <a:lnTo>
                    <a:pt x="383426" y="0"/>
                  </a:lnTo>
                </a:path>
                <a:path w="727075">
                  <a:moveTo>
                    <a:pt x="383426" y="0"/>
                  </a:moveTo>
                  <a:lnTo>
                    <a:pt x="386529" y="0"/>
                  </a:lnTo>
                </a:path>
                <a:path w="727075">
                  <a:moveTo>
                    <a:pt x="386529" y="0"/>
                  </a:moveTo>
                  <a:lnTo>
                    <a:pt x="389631" y="0"/>
                  </a:lnTo>
                </a:path>
                <a:path w="727075">
                  <a:moveTo>
                    <a:pt x="389631" y="0"/>
                  </a:moveTo>
                  <a:lnTo>
                    <a:pt x="392390" y="0"/>
                  </a:lnTo>
                </a:path>
                <a:path w="727075">
                  <a:moveTo>
                    <a:pt x="392390" y="0"/>
                  </a:moveTo>
                  <a:lnTo>
                    <a:pt x="395493" y="0"/>
                  </a:lnTo>
                </a:path>
                <a:path w="727075">
                  <a:moveTo>
                    <a:pt x="395493" y="0"/>
                  </a:moveTo>
                  <a:lnTo>
                    <a:pt x="398596" y="0"/>
                  </a:lnTo>
                </a:path>
                <a:path w="727075">
                  <a:moveTo>
                    <a:pt x="398596" y="0"/>
                  </a:moveTo>
                  <a:lnTo>
                    <a:pt x="401698" y="0"/>
                  </a:lnTo>
                </a:path>
                <a:path w="727075">
                  <a:moveTo>
                    <a:pt x="401698" y="0"/>
                  </a:moveTo>
                  <a:lnTo>
                    <a:pt x="404805" y="0"/>
                  </a:lnTo>
                </a:path>
                <a:path w="727075">
                  <a:moveTo>
                    <a:pt x="404805" y="0"/>
                  </a:moveTo>
                  <a:lnTo>
                    <a:pt x="407907" y="0"/>
                  </a:lnTo>
                </a:path>
                <a:path w="727075">
                  <a:moveTo>
                    <a:pt x="407907" y="0"/>
                  </a:moveTo>
                  <a:lnTo>
                    <a:pt x="411010" y="0"/>
                  </a:lnTo>
                </a:path>
                <a:path w="727075">
                  <a:moveTo>
                    <a:pt x="411010" y="0"/>
                  </a:moveTo>
                  <a:lnTo>
                    <a:pt x="414113" y="0"/>
                  </a:lnTo>
                </a:path>
                <a:path w="727075">
                  <a:moveTo>
                    <a:pt x="414113" y="0"/>
                  </a:moveTo>
                  <a:lnTo>
                    <a:pt x="417216" y="0"/>
                  </a:lnTo>
                </a:path>
                <a:path w="727075">
                  <a:moveTo>
                    <a:pt x="417216" y="0"/>
                  </a:moveTo>
                  <a:lnTo>
                    <a:pt x="420319" y="0"/>
                  </a:lnTo>
                </a:path>
                <a:path w="727075">
                  <a:moveTo>
                    <a:pt x="420319" y="0"/>
                  </a:moveTo>
                  <a:lnTo>
                    <a:pt x="423422" y="0"/>
                  </a:lnTo>
                </a:path>
                <a:path w="727075">
                  <a:moveTo>
                    <a:pt x="423422" y="0"/>
                  </a:moveTo>
                  <a:lnTo>
                    <a:pt x="426525" y="0"/>
                  </a:lnTo>
                </a:path>
                <a:path w="727075">
                  <a:moveTo>
                    <a:pt x="426525" y="0"/>
                  </a:moveTo>
                  <a:lnTo>
                    <a:pt x="429631" y="0"/>
                  </a:lnTo>
                </a:path>
                <a:path w="727075">
                  <a:moveTo>
                    <a:pt x="429631" y="0"/>
                  </a:moveTo>
                  <a:lnTo>
                    <a:pt x="432734" y="0"/>
                  </a:lnTo>
                </a:path>
                <a:path w="727075">
                  <a:moveTo>
                    <a:pt x="432734" y="0"/>
                  </a:moveTo>
                  <a:lnTo>
                    <a:pt x="435836" y="0"/>
                  </a:lnTo>
                </a:path>
                <a:path w="727075">
                  <a:moveTo>
                    <a:pt x="435836" y="0"/>
                  </a:moveTo>
                  <a:lnTo>
                    <a:pt x="438939" y="0"/>
                  </a:lnTo>
                </a:path>
                <a:path w="727075">
                  <a:moveTo>
                    <a:pt x="438939" y="0"/>
                  </a:moveTo>
                  <a:lnTo>
                    <a:pt x="442042" y="0"/>
                  </a:lnTo>
                </a:path>
                <a:path w="727075">
                  <a:moveTo>
                    <a:pt x="442042" y="0"/>
                  </a:moveTo>
                  <a:lnTo>
                    <a:pt x="445145" y="0"/>
                  </a:lnTo>
                </a:path>
                <a:path w="727075">
                  <a:moveTo>
                    <a:pt x="445145" y="0"/>
                  </a:moveTo>
                  <a:lnTo>
                    <a:pt x="448248" y="0"/>
                  </a:lnTo>
                </a:path>
                <a:path w="727075">
                  <a:moveTo>
                    <a:pt x="448248" y="0"/>
                  </a:moveTo>
                  <a:lnTo>
                    <a:pt x="451351" y="0"/>
                  </a:lnTo>
                </a:path>
                <a:path w="727075">
                  <a:moveTo>
                    <a:pt x="451351" y="0"/>
                  </a:moveTo>
                  <a:lnTo>
                    <a:pt x="454457" y="0"/>
                  </a:lnTo>
                </a:path>
                <a:path w="727075">
                  <a:moveTo>
                    <a:pt x="454457" y="0"/>
                  </a:moveTo>
                  <a:lnTo>
                    <a:pt x="457560" y="0"/>
                  </a:lnTo>
                </a:path>
                <a:path w="727075">
                  <a:moveTo>
                    <a:pt x="457560" y="0"/>
                  </a:moveTo>
                  <a:lnTo>
                    <a:pt x="460663" y="0"/>
                  </a:lnTo>
                </a:path>
                <a:path w="727075">
                  <a:moveTo>
                    <a:pt x="460663" y="0"/>
                  </a:moveTo>
                  <a:lnTo>
                    <a:pt x="463765" y="0"/>
                  </a:lnTo>
                </a:path>
                <a:path w="727075">
                  <a:moveTo>
                    <a:pt x="463765" y="0"/>
                  </a:moveTo>
                  <a:lnTo>
                    <a:pt x="466868" y="0"/>
                  </a:lnTo>
                </a:path>
                <a:path w="727075">
                  <a:moveTo>
                    <a:pt x="466868" y="0"/>
                  </a:moveTo>
                  <a:lnTo>
                    <a:pt x="469971" y="0"/>
                  </a:lnTo>
                </a:path>
                <a:path w="727075">
                  <a:moveTo>
                    <a:pt x="469971" y="0"/>
                  </a:moveTo>
                  <a:lnTo>
                    <a:pt x="473074" y="0"/>
                  </a:lnTo>
                </a:path>
                <a:path w="727075">
                  <a:moveTo>
                    <a:pt x="473074" y="0"/>
                  </a:moveTo>
                  <a:lnTo>
                    <a:pt x="476177" y="0"/>
                  </a:lnTo>
                </a:path>
                <a:path w="727075">
                  <a:moveTo>
                    <a:pt x="476177" y="0"/>
                  </a:moveTo>
                  <a:lnTo>
                    <a:pt x="478936" y="0"/>
                  </a:lnTo>
                </a:path>
                <a:path w="727075">
                  <a:moveTo>
                    <a:pt x="478936" y="0"/>
                  </a:moveTo>
                  <a:lnTo>
                    <a:pt x="482042" y="0"/>
                  </a:lnTo>
                </a:path>
                <a:path w="727075">
                  <a:moveTo>
                    <a:pt x="482042" y="0"/>
                  </a:moveTo>
                  <a:lnTo>
                    <a:pt x="485144" y="0"/>
                  </a:lnTo>
                </a:path>
                <a:path w="727075">
                  <a:moveTo>
                    <a:pt x="485144" y="0"/>
                  </a:moveTo>
                  <a:lnTo>
                    <a:pt x="488247" y="0"/>
                  </a:lnTo>
                </a:path>
                <a:path w="727075">
                  <a:moveTo>
                    <a:pt x="488247" y="0"/>
                  </a:moveTo>
                  <a:lnTo>
                    <a:pt x="491350" y="0"/>
                  </a:lnTo>
                </a:path>
                <a:path w="727075">
                  <a:moveTo>
                    <a:pt x="491350" y="0"/>
                  </a:moveTo>
                  <a:lnTo>
                    <a:pt x="494453" y="0"/>
                  </a:lnTo>
                </a:path>
                <a:path w="727075">
                  <a:moveTo>
                    <a:pt x="494453" y="0"/>
                  </a:moveTo>
                  <a:lnTo>
                    <a:pt x="497556" y="0"/>
                  </a:lnTo>
                </a:path>
                <a:path w="727075">
                  <a:moveTo>
                    <a:pt x="497556" y="0"/>
                  </a:moveTo>
                  <a:lnTo>
                    <a:pt x="500659" y="0"/>
                  </a:lnTo>
                </a:path>
                <a:path w="727075">
                  <a:moveTo>
                    <a:pt x="500659" y="0"/>
                  </a:moveTo>
                  <a:lnTo>
                    <a:pt x="503761" y="0"/>
                  </a:lnTo>
                </a:path>
                <a:path w="727075">
                  <a:moveTo>
                    <a:pt x="503761" y="0"/>
                  </a:moveTo>
                  <a:lnTo>
                    <a:pt x="506868" y="0"/>
                  </a:lnTo>
                </a:path>
                <a:path w="727075">
                  <a:moveTo>
                    <a:pt x="506868" y="0"/>
                  </a:moveTo>
                  <a:lnTo>
                    <a:pt x="509971" y="0"/>
                  </a:lnTo>
                </a:path>
                <a:path w="727075">
                  <a:moveTo>
                    <a:pt x="509971" y="0"/>
                  </a:moveTo>
                  <a:lnTo>
                    <a:pt x="513073" y="0"/>
                  </a:lnTo>
                </a:path>
                <a:path w="727075">
                  <a:moveTo>
                    <a:pt x="513073" y="0"/>
                  </a:moveTo>
                  <a:lnTo>
                    <a:pt x="516176" y="0"/>
                  </a:lnTo>
                </a:path>
                <a:path w="727075">
                  <a:moveTo>
                    <a:pt x="516176" y="0"/>
                  </a:moveTo>
                  <a:lnTo>
                    <a:pt x="519279" y="0"/>
                  </a:lnTo>
                </a:path>
                <a:path w="727075">
                  <a:moveTo>
                    <a:pt x="519279" y="0"/>
                  </a:moveTo>
                  <a:lnTo>
                    <a:pt x="522382" y="0"/>
                  </a:lnTo>
                </a:path>
                <a:path w="727075">
                  <a:moveTo>
                    <a:pt x="522382" y="0"/>
                  </a:moveTo>
                  <a:lnTo>
                    <a:pt x="525485" y="0"/>
                  </a:lnTo>
                </a:path>
                <a:path w="727075">
                  <a:moveTo>
                    <a:pt x="525485" y="0"/>
                  </a:moveTo>
                  <a:lnTo>
                    <a:pt x="528588" y="0"/>
                  </a:lnTo>
                </a:path>
                <a:path w="727075">
                  <a:moveTo>
                    <a:pt x="528588" y="0"/>
                  </a:moveTo>
                  <a:lnTo>
                    <a:pt x="531694" y="0"/>
                  </a:lnTo>
                </a:path>
                <a:path w="727075">
                  <a:moveTo>
                    <a:pt x="531694" y="0"/>
                  </a:moveTo>
                  <a:lnTo>
                    <a:pt x="534797" y="0"/>
                  </a:lnTo>
                </a:path>
                <a:path w="727075">
                  <a:moveTo>
                    <a:pt x="534797" y="0"/>
                  </a:moveTo>
                  <a:lnTo>
                    <a:pt x="537900" y="0"/>
                  </a:lnTo>
                </a:path>
                <a:path w="727075">
                  <a:moveTo>
                    <a:pt x="537900" y="0"/>
                  </a:moveTo>
                  <a:lnTo>
                    <a:pt x="541002" y="0"/>
                  </a:lnTo>
                </a:path>
                <a:path w="727075">
                  <a:moveTo>
                    <a:pt x="541002" y="0"/>
                  </a:moveTo>
                  <a:lnTo>
                    <a:pt x="544105" y="0"/>
                  </a:lnTo>
                </a:path>
                <a:path w="727075">
                  <a:moveTo>
                    <a:pt x="544105" y="0"/>
                  </a:moveTo>
                  <a:lnTo>
                    <a:pt x="547208" y="0"/>
                  </a:lnTo>
                </a:path>
                <a:path w="727075">
                  <a:moveTo>
                    <a:pt x="547208" y="0"/>
                  </a:moveTo>
                  <a:lnTo>
                    <a:pt x="550311" y="0"/>
                  </a:lnTo>
                </a:path>
                <a:path w="727075">
                  <a:moveTo>
                    <a:pt x="550311" y="0"/>
                  </a:moveTo>
                  <a:lnTo>
                    <a:pt x="553414" y="0"/>
                  </a:lnTo>
                </a:path>
                <a:path w="727075">
                  <a:moveTo>
                    <a:pt x="553414" y="0"/>
                  </a:moveTo>
                  <a:lnTo>
                    <a:pt x="556520" y="0"/>
                  </a:lnTo>
                </a:path>
                <a:path w="727075">
                  <a:moveTo>
                    <a:pt x="556520" y="0"/>
                  </a:moveTo>
                  <a:lnTo>
                    <a:pt x="559623" y="0"/>
                  </a:lnTo>
                </a:path>
                <a:path w="727075">
                  <a:moveTo>
                    <a:pt x="559623" y="0"/>
                  </a:moveTo>
                  <a:lnTo>
                    <a:pt x="562726" y="0"/>
                  </a:lnTo>
                </a:path>
                <a:path w="727075">
                  <a:moveTo>
                    <a:pt x="562726" y="0"/>
                  </a:moveTo>
                  <a:lnTo>
                    <a:pt x="565484" y="0"/>
                  </a:lnTo>
                </a:path>
                <a:path w="727075">
                  <a:moveTo>
                    <a:pt x="565484" y="0"/>
                  </a:moveTo>
                  <a:lnTo>
                    <a:pt x="568587" y="0"/>
                  </a:lnTo>
                </a:path>
                <a:path w="727075">
                  <a:moveTo>
                    <a:pt x="568587" y="0"/>
                  </a:moveTo>
                  <a:lnTo>
                    <a:pt x="571690" y="0"/>
                  </a:lnTo>
                </a:path>
                <a:path w="727075">
                  <a:moveTo>
                    <a:pt x="571690" y="0"/>
                  </a:moveTo>
                  <a:lnTo>
                    <a:pt x="574793" y="0"/>
                  </a:lnTo>
                </a:path>
                <a:path w="727075">
                  <a:moveTo>
                    <a:pt x="574793" y="0"/>
                  </a:moveTo>
                  <a:lnTo>
                    <a:pt x="577896" y="0"/>
                  </a:lnTo>
                </a:path>
                <a:path w="727075">
                  <a:moveTo>
                    <a:pt x="577896" y="0"/>
                  </a:moveTo>
                  <a:lnTo>
                    <a:pt x="580999" y="0"/>
                  </a:lnTo>
                </a:path>
                <a:path w="727075">
                  <a:moveTo>
                    <a:pt x="580999" y="0"/>
                  </a:moveTo>
                  <a:lnTo>
                    <a:pt x="584105" y="0"/>
                  </a:lnTo>
                </a:path>
                <a:path w="727075">
                  <a:moveTo>
                    <a:pt x="584105" y="0"/>
                  </a:moveTo>
                  <a:lnTo>
                    <a:pt x="587207" y="0"/>
                  </a:lnTo>
                </a:path>
                <a:path w="727075">
                  <a:moveTo>
                    <a:pt x="587207" y="0"/>
                  </a:moveTo>
                  <a:lnTo>
                    <a:pt x="590310" y="0"/>
                  </a:lnTo>
                </a:path>
                <a:path w="727075">
                  <a:moveTo>
                    <a:pt x="590310" y="0"/>
                  </a:moveTo>
                  <a:lnTo>
                    <a:pt x="593413" y="0"/>
                  </a:lnTo>
                </a:path>
                <a:path w="727075">
                  <a:moveTo>
                    <a:pt x="593413" y="0"/>
                  </a:moveTo>
                  <a:lnTo>
                    <a:pt x="596516" y="0"/>
                  </a:lnTo>
                </a:path>
                <a:path w="727075">
                  <a:moveTo>
                    <a:pt x="596516" y="0"/>
                  </a:moveTo>
                  <a:lnTo>
                    <a:pt x="599619" y="0"/>
                  </a:lnTo>
                </a:path>
                <a:path w="727075">
                  <a:moveTo>
                    <a:pt x="599619" y="0"/>
                  </a:moveTo>
                  <a:lnTo>
                    <a:pt x="602722" y="0"/>
                  </a:lnTo>
                </a:path>
                <a:path w="727075">
                  <a:moveTo>
                    <a:pt x="602722" y="0"/>
                  </a:moveTo>
                  <a:lnTo>
                    <a:pt x="605825" y="0"/>
                  </a:lnTo>
                </a:path>
                <a:path w="727075">
                  <a:moveTo>
                    <a:pt x="605825" y="0"/>
                  </a:moveTo>
                  <a:lnTo>
                    <a:pt x="608931" y="0"/>
                  </a:lnTo>
                </a:path>
                <a:path w="727075">
                  <a:moveTo>
                    <a:pt x="608931" y="0"/>
                  </a:moveTo>
                  <a:lnTo>
                    <a:pt x="612034" y="0"/>
                  </a:lnTo>
                </a:path>
                <a:path w="727075">
                  <a:moveTo>
                    <a:pt x="612034" y="0"/>
                  </a:moveTo>
                  <a:lnTo>
                    <a:pt x="615136" y="0"/>
                  </a:lnTo>
                </a:path>
                <a:path w="727075">
                  <a:moveTo>
                    <a:pt x="615136" y="0"/>
                  </a:moveTo>
                  <a:lnTo>
                    <a:pt x="618239" y="0"/>
                  </a:lnTo>
                </a:path>
                <a:path w="727075">
                  <a:moveTo>
                    <a:pt x="618239" y="0"/>
                  </a:moveTo>
                  <a:lnTo>
                    <a:pt x="621342" y="0"/>
                  </a:lnTo>
                </a:path>
                <a:path w="727075">
                  <a:moveTo>
                    <a:pt x="621342" y="0"/>
                  </a:moveTo>
                  <a:lnTo>
                    <a:pt x="624445" y="0"/>
                  </a:lnTo>
                </a:path>
                <a:path w="727075">
                  <a:moveTo>
                    <a:pt x="624445" y="0"/>
                  </a:moveTo>
                  <a:lnTo>
                    <a:pt x="627548" y="0"/>
                  </a:lnTo>
                </a:path>
                <a:path w="727075">
                  <a:moveTo>
                    <a:pt x="627548" y="0"/>
                  </a:moveTo>
                  <a:lnTo>
                    <a:pt x="630651" y="0"/>
                  </a:lnTo>
                </a:path>
                <a:path w="727075">
                  <a:moveTo>
                    <a:pt x="630651" y="0"/>
                  </a:moveTo>
                  <a:lnTo>
                    <a:pt x="633757" y="0"/>
                  </a:lnTo>
                </a:path>
                <a:path w="727075">
                  <a:moveTo>
                    <a:pt x="633757" y="0"/>
                  </a:moveTo>
                  <a:lnTo>
                    <a:pt x="636860" y="0"/>
                  </a:lnTo>
                </a:path>
                <a:path w="727075">
                  <a:moveTo>
                    <a:pt x="636860" y="0"/>
                  </a:moveTo>
                  <a:lnTo>
                    <a:pt x="639963" y="0"/>
                  </a:lnTo>
                </a:path>
                <a:path w="727075">
                  <a:moveTo>
                    <a:pt x="639963" y="0"/>
                  </a:moveTo>
                  <a:lnTo>
                    <a:pt x="643065" y="0"/>
                  </a:lnTo>
                </a:path>
                <a:path w="727075">
                  <a:moveTo>
                    <a:pt x="643065" y="0"/>
                  </a:moveTo>
                  <a:lnTo>
                    <a:pt x="646168" y="0"/>
                  </a:lnTo>
                </a:path>
                <a:path w="727075">
                  <a:moveTo>
                    <a:pt x="646168" y="0"/>
                  </a:moveTo>
                  <a:lnTo>
                    <a:pt x="649271" y="0"/>
                  </a:lnTo>
                </a:path>
                <a:path w="727075">
                  <a:moveTo>
                    <a:pt x="649271" y="0"/>
                  </a:moveTo>
                  <a:lnTo>
                    <a:pt x="652030" y="0"/>
                  </a:lnTo>
                </a:path>
                <a:path w="727075">
                  <a:moveTo>
                    <a:pt x="652030" y="0"/>
                  </a:moveTo>
                  <a:lnTo>
                    <a:pt x="655132" y="0"/>
                  </a:lnTo>
                </a:path>
                <a:path w="727075">
                  <a:moveTo>
                    <a:pt x="655132" y="0"/>
                  </a:moveTo>
                  <a:lnTo>
                    <a:pt x="658235" y="0"/>
                  </a:lnTo>
                </a:path>
                <a:path w="727075">
                  <a:moveTo>
                    <a:pt x="658235" y="0"/>
                  </a:moveTo>
                  <a:lnTo>
                    <a:pt x="661342" y="0"/>
                  </a:lnTo>
                </a:path>
                <a:path w="727075">
                  <a:moveTo>
                    <a:pt x="661342" y="0"/>
                  </a:moveTo>
                  <a:lnTo>
                    <a:pt x="664444" y="0"/>
                  </a:lnTo>
                </a:path>
                <a:path w="727075">
                  <a:moveTo>
                    <a:pt x="664444" y="0"/>
                  </a:moveTo>
                  <a:lnTo>
                    <a:pt x="667547" y="0"/>
                  </a:lnTo>
                </a:path>
                <a:path w="727075">
                  <a:moveTo>
                    <a:pt x="667547" y="0"/>
                  </a:moveTo>
                  <a:lnTo>
                    <a:pt x="670650" y="0"/>
                  </a:lnTo>
                </a:path>
                <a:path w="727075">
                  <a:moveTo>
                    <a:pt x="670650" y="0"/>
                  </a:moveTo>
                  <a:lnTo>
                    <a:pt x="673753" y="0"/>
                  </a:lnTo>
                </a:path>
                <a:path w="727075">
                  <a:moveTo>
                    <a:pt x="673753" y="0"/>
                  </a:moveTo>
                  <a:lnTo>
                    <a:pt x="676856" y="0"/>
                  </a:lnTo>
                </a:path>
                <a:path w="727075">
                  <a:moveTo>
                    <a:pt x="676856" y="0"/>
                  </a:moveTo>
                  <a:lnTo>
                    <a:pt x="679959" y="0"/>
                  </a:lnTo>
                </a:path>
                <a:path w="727075">
                  <a:moveTo>
                    <a:pt x="679959" y="0"/>
                  </a:moveTo>
                  <a:lnTo>
                    <a:pt x="683062" y="0"/>
                  </a:lnTo>
                </a:path>
                <a:path w="727075">
                  <a:moveTo>
                    <a:pt x="683062" y="0"/>
                  </a:moveTo>
                  <a:lnTo>
                    <a:pt x="686168" y="0"/>
                  </a:lnTo>
                </a:path>
                <a:path w="727075">
                  <a:moveTo>
                    <a:pt x="686168" y="0"/>
                  </a:moveTo>
                  <a:lnTo>
                    <a:pt x="689271" y="0"/>
                  </a:lnTo>
                </a:path>
                <a:path w="727075">
                  <a:moveTo>
                    <a:pt x="689271" y="0"/>
                  </a:moveTo>
                  <a:lnTo>
                    <a:pt x="692373" y="0"/>
                  </a:lnTo>
                </a:path>
                <a:path w="727075">
                  <a:moveTo>
                    <a:pt x="692373" y="0"/>
                  </a:moveTo>
                  <a:lnTo>
                    <a:pt x="695476" y="0"/>
                  </a:lnTo>
                </a:path>
                <a:path w="727075">
                  <a:moveTo>
                    <a:pt x="695476" y="0"/>
                  </a:moveTo>
                  <a:lnTo>
                    <a:pt x="698579" y="0"/>
                  </a:lnTo>
                </a:path>
                <a:path w="727075">
                  <a:moveTo>
                    <a:pt x="698579" y="0"/>
                  </a:moveTo>
                  <a:lnTo>
                    <a:pt x="701682" y="0"/>
                  </a:lnTo>
                </a:path>
                <a:path w="727075">
                  <a:moveTo>
                    <a:pt x="701682" y="0"/>
                  </a:moveTo>
                  <a:lnTo>
                    <a:pt x="704785" y="0"/>
                  </a:lnTo>
                </a:path>
                <a:path w="727075">
                  <a:moveTo>
                    <a:pt x="704785" y="0"/>
                  </a:moveTo>
                  <a:lnTo>
                    <a:pt x="707888" y="0"/>
                  </a:lnTo>
                </a:path>
                <a:path w="727075">
                  <a:moveTo>
                    <a:pt x="707888" y="0"/>
                  </a:moveTo>
                  <a:lnTo>
                    <a:pt x="710994" y="0"/>
                  </a:lnTo>
                </a:path>
                <a:path w="727075">
                  <a:moveTo>
                    <a:pt x="710994" y="0"/>
                  </a:moveTo>
                  <a:lnTo>
                    <a:pt x="714097" y="0"/>
                  </a:lnTo>
                </a:path>
                <a:path w="727075">
                  <a:moveTo>
                    <a:pt x="714097" y="0"/>
                  </a:moveTo>
                  <a:lnTo>
                    <a:pt x="717200" y="0"/>
                  </a:lnTo>
                </a:path>
                <a:path w="727075">
                  <a:moveTo>
                    <a:pt x="717200" y="0"/>
                  </a:moveTo>
                  <a:lnTo>
                    <a:pt x="720302" y="0"/>
                  </a:lnTo>
                </a:path>
                <a:path w="727075">
                  <a:moveTo>
                    <a:pt x="720302" y="0"/>
                  </a:moveTo>
                  <a:lnTo>
                    <a:pt x="723406" y="0"/>
                  </a:lnTo>
                </a:path>
                <a:path w="727075">
                  <a:moveTo>
                    <a:pt x="723406" y="0"/>
                  </a:moveTo>
                  <a:lnTo>
                    <a:pt x="726508" y="0"/>
                  </a:lnTo>
                </a:path>
              </a:pathLst>
            </a:custGeom>
            <a:ln w="3175">
              <a:solidFill>
                <a:srgbClr val="000000"/>
              </a:solidFill>
            </a:ln>
          </p:spPr>
          <p:txBody>
            <a:bodyPr wrap="square" lIns="0" tIns="0" rIns="0" bIns="0" rtlCol="0"/>
            <a:lstStyle/>
            <a:p>
              <a:endParaRPr/>
            </a:p>
          </p:txBody>
        </p:sp>
        <p:sp>
          <p:nvSpPr>
            <p:cNvPr id="142" name="object 142"/>
            <p:cNvSpPr/>
            <p:nvPr/>
          </p:nvSpPr>
          <p:spPr>
            <a:xfrm>
              <a:off x="4621943" y="7069873"/>
              <a:ext cx="0" cy="3810"/>
            </a:xfrm>
            <a:custGeom>
              <a:avLst/>
              <a:gdLst/>
              <a:ahLst/>
              <a:cxnLst/>
              <a:rect l="l" t="t" r="r" b="b"/>
              <a:pathLst>
                <a:path h="3809">
                  <a:moveTo>
                    <a:pt x="0" y="0"/>
                  </a:moveTo>
                  <a:lnTo>
                    <a:pt x="0" y="3269"/>
                  </a:lnTo>
                </a:path>
              </a:pathLst>
            </a:custGeom>
            <a:ln w="3175">
              <a:solidFill>
                <a:srgbClr val="000000"/>
              </a:solidFill>
            </a:ln>
          </p:spPr>
          <p:txBody>
            <a:bodyPr wrap="square" lIns="0" tIns="0" rIns="0" bIns="0" rtlCol="0"/>
            <a:lstStyle/>
            <a:p>
              <a:endParaRPr/>
            </a:p>
          </p:txBody>
        </p:sp>
        <p:sp>
          <p:nvSpPr>
            <p:cNvPr id="143" name="object 143"/>
            <p:cNvSpPr/>
            <p:nvPr/>
          </p:nvSpPr>
          <p:spPr>
            <a:xfrm>
              <a:off x="4018103"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grpSp>
      <p:sp>
        <p:nvSpPr>
          <p:cNvPr id="144" name="object 144"/>
          <p:cNvSpPr txBox="1"/>
          <p:nvPr/>
        </p:nvSpPr>
        <p:spPr>
          <a:xfrm>
            <a:off x="3943684" y="7064657"/>
            <a:ext cx="14541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50" dirty="0">
                <a:latin typeface="Arial"/>
                <a:cs typeface="Arial"/>
              </a:rPr>
              <a:t> </a:t>
            </a:r>
            <a:r>
              <a:rPr sz="100" b="1" spc="-25" dirty="0">
                <a:latin typeface="Arial"/>
                <a:cs typeface="Arial"/>
              </a:rPr>
              <a:t>WT</a:t>
            </a:r>
            <a:endParaRPr sz="100">
              <a:latin typeface="Arial"/>
              <a:cs typeface="Arial"/>
            </a:endParaRPr>
          </a:p>
        </p:txBody>
      </p:sp>
      <p:sp>
        <p:nvSpPr>
          <p:cNvPr id="145" name="object 145"/>
          <p:cNvSpPr/>
          <p:nvPr/>
        </p:nvSpPr>
        <p:spPr>
          <a:xfrm>
            <a:off x="4265328"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sp>
        <p:nvSpPr>
          <p:cNvPr id="146" name="object 146"/>
          <p:cNvSpPr txBox="1"/>
          <p:nvPr/>
        </p:nvSpPr>
        <p:spPr>
          <a:xfrm>
            <a:off x="4181946" y="7064657"/>
            <a:ext cx="16700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55" dirty="0">
                <a:latin typeface="Arial"/>
                <a:cs typeface="Arial"/>
              </a:rPr>
              <a:t> </a:t>
            </a:r>
            <a:r>
              <a:rPr sz="100" b="1" spc="-10" dirty="0">
                <a:latin typeface="Arial"/>
                <a:cs typeface="Arial"/>
              </a:rPr>
              <a:t>Del8.6</a:t>
            </a:r>
            <a:endParaRPr sz="100">
              <a:latin typeface="Arial"/>
              <a:cs typeface="Arial"/>
            </a:endParaRPr>
          </a:p>
        </p:txBody>
      </p:sp>
      <p:sp>
        <p:nvSpPr>
          <p:cNvPr id="147" name="object 147"/>
          <p:cNvSpPr/>
          <p:nvPr/>
        </p:nvSpPr>
        <p:spPr>
          <a:xfrm>
            <a:off x="4512556" y="7071508"/>
            <a:ext cx="0" cy="6985"/>
          </a:xfrm>
          <a:custGeom>
            <a:avLst/>
            <a:gdLst/>
            <a:ahLst/>
            <a:cxnLst/>
            <a:rect l="l" t="t" r="r" b="b"/>
            <a:pathLst>
              <a:path h="6984">
                <a:moveTo>
                  <a:pt x="0" y="0"/>
                </a:moveTo>
                <a:lnTo>
                  <a:pt x="0" y="6548"/>
                </a:lnTo>
              </a:path>
            </a:pathLst>
          </a:custGeom>
          <a:ln w="3175">
            <a:solidFill>
              <a:srgbClr val="000000"/>
            </a:solidFill>
          </a:ln>
        </p:spPr>
        <p:txBody>
          <a:bodyPr wrap="square" lIns="0" tIns="0" rIns="0" bIns="0" rtlCol="0"/>
          <a:lstStyle/>
          <a:p>
            <a:endParaRPr/>
          </a:p>
        </p:txBody>
      </p:sp>
      <p:sp>
        <p:nvSpPr>
          <p:cNvPr id="148" name="object 148"/>
          <p:cNvSpPr txBox="1"/>
          <p:nvPr/>
        </p:nvSpPr>
        <p:spPr>
          <a:xfrm>
            <a:off x="4430208" y="7064657"/>
            <a:ext cx="1651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spc="60" dirty="0">
                <a:latin typeface="Arial"/>
                <a:cs typeface="Arial"/>
              </a:rPr>
              <a:t> </a:t>
            </a:r>
            <a:r>
              <a:rPr sz="100" b="1" spc="-20" dirty="0">
                <a:latin typeface="Arial"/>
                <a:cs typeface="Arial"/>
              </a:rPr>
              <a:t>R4.C1</a:t>
            </a:r>
            <a:endParaRPr sz="100">
              <a:latin typeface="Arial"/>
              <a:cs typeface="Arial"/>
            </a:endParaRPr>
          </a:p>
        </p:txBody>
      </p:sp>
      <p:sp>
        <p:nvSpPr>
          <p:cNvPr id="149" name="object 149"/>
          <p:cNvSpPr/>
          <p:nvPr/>
        </p:nvSpPr>
        <p:spPr>
          <a:xfrm>
            <a:off x="3888455" y="6644073"/>
            <a:ext cx="6350" cy="427990"/>
          </a:xfrm>
          <a:custGeom>
            <a:avLst/>
            <a:gdLst/>
            <a:ahLst/>
            <a:cxnLst/>
            <a:rect l="l" t="t" r="r" b="b"/>
            <a:pathLst>
              <a:path w="6350" h="427990">
                <a:moveTo>
                  <a:pt x="5861" y="427435"/>
                </a:moveTo>
                <a:lnTo>
                  <a:pt x="5861" y="424335"/>
                </a:lnTo>
              </a:path>
              <a:path w="6350" h="427990">
                <a:moveTo>
                  <a:pt x="5861" y="424335"/>
                </a:moveTo>
                <a:lnTo>
                  <a:pt x="5861" y="420886"/>
                </a:lnTo>
              </a:path>
              <a:path w="6350" h="427990">
                <a:moveTo>
                  <a:pt x="5861" y="420886"/>
                </a:moveTo>
                <a:lnTo>
                  <a:pt x="5861" y="417786"/>
                </a:lnTo>
              </a:path>
              <a:path w="6350" h="427990">
                <a:moveTo>
                  <a:pt x="5861" y="417786"/>
                </a:moveTo>
                <a:lnTo>
                  <a:pt x="5861" y="414337"/>
                </a:lnTo>
              </a:path>
              <a:path w="6350" h="427990">
                <a:moveTo>
                  <a:pt x="5861" y="414337"/>
                </a:moveTo>
                <a:lnTo>
                  <a:pt x="5861" y="411237"/>
                </a:lnTo>
              </a:path>
              <a:path w="6350" h="427990">
                <a:moveTo>
                  <a:pt x="5861" y="411237"/>
                </a:moveTo>
                <a:lnTo>
                  <a:pt x="5861" y="407788"/>
                </a:lnTo>
              </a:path>
              <a:path w="6350" h="427990">
                <a:moveTo>
                  <a:pt x="5861" y="407788"/>
                </a:moveTo>
                <a:lnTo>
                  <a:pt x="5861" y="404684"/>
                </a:lnTo>
              </a:path>
              <a:path w="6350" h="427990">
                <a:moveTo>
                  <a:pt x="5861" y="404684"/>
                </a:moveTo>
                <a:lnTo>
                  <a:pt x="5861" y="401239"/>
                </a:lnTo>
              </a:path>
              <a:path w="6350" h="427990">
                <a:moveTo>
                  <a:pt x="5861" y="401239"/>
                </a:moveTo>
                <a:lnTo>
                  <a:pt x="5861" y="398135"/>
                </a:lnTo>
              </a:path>
              <a:path w="6350" h="427990">
                <a:moveTo>
                  <a:pt x="5861" y="398135"/>
                </a:moveTo>
                <a:lnTo>
                  <a:pt x="5861" y="394690"/>
                </a:lnTo>
              </a:path>
              <a:path w="6350" h="427990">
                <a:moveTo>
                  <a:pt x="5861" y="394690"/>
                </a:moveTo>
                <a:lnTo>
                  <a:pt x="5861" y="391586"/>
                </a:lnTo>
              </a:path>
              <a:path w="6350" h="427990">
                <a:moveTo>
                  <a:pt x="5861" y="391586"/>
                </a:moveTo>
                <a:lnTo>
                  <a:pt x="5861" y="388141"/>
                </a:lnTo>
              </a:path>
              <a:path w="6350" h="427990">
                <a:moveTo>
                  <a:pt x="5861" y="388141"/>
                </a:moveTo>
                <a:lnTo>
                  <a:pt x="5861" y="385037"/>
                </a:lnTo>
              </a:path>
              <a:path w="6350" h="427990">
                <a:moveTo>
                  <a:pt x="5861" y="385037"/>
                </a:moveTo>
                <a:lnTo>
                  <a:pt x="5861" y="381592"/>
                </a:lnTo>
              </a:path>
              <a:path w="6350" h="427990">
                <a:moveTo>
                  <a:pt x="5861" y="381592"/>
                </a:moveTo>
                <a:lnTo>
                  <a:pt x="5861" y="378488"/>
                </a:lnTo>
              </a:path>
              <a:path w="6350" h="427990">
                <a:moveTo>
                  <a:pt x="5861" y="378488"/>
                </a:moveTo>
                <a:lnTo>
                  <a:pt x="5861" y="375040"/>
                </a:lnTo>
              </a:path>
              <a:path w="6350" h="427990">
                <a:moveTo>
                  <a:pt x="5861" y="375040"/>
                </a:moveTo>
                <a:lnTo>
                  <a:pt x="5861" y="371939"/>
                </a:lnTo>
              </a:path>
              <a:path w="6350" h="427990">
                <a:moveTo>
                  <a:pt x="5861" y="371939"/>
                </a:moveTo>
                <a:lnTo>
                  <a:pt x="5861" y="368491"/>
                </a:lnTo>
              </a:path>
              <a:path w="6350" h="427990">
                <a:moveTo>
                  <a:pt x="5861" y="368491"/>
                </a:moveTo>
                <a:lnTo>
                  <a:pt x="5861" y="365390"/>
                </a:lnTo>
              </a:path>
              <a:path w="6350" h="427990">
                <a:moveTo>
                  <a:pt x="5861" y="365390"/>
                </a:moveTo>
                <a:lnTo>
                  <a:pt x="5861" y="361942"/>
                </a:lnTo>
              </a:path>
              <a:path w="6350" h="427990">
                <a:moveTo>
                  <a:pt x="5861" y="361942"/>
                </a:moveTo>
                <a:lnTo>
                  <a:pt x="5861" y="358841"/>
                </a:lnTo>
              </a:path>
              <a:path w="6350" h="427990">
                <a:moveTo>
                  <a:pt x="5861" y="358841"/>
                </a:moveTo>
                <a:lnTo>
                  <a:pt x="5861" y="355393"/>
                </a:lnTo>
              </a:path>
              <a:path w="6350" h="427990">
                <a:moveTo>
                  <a:pt x="5861" y="355393"/>
                </a:moveTo>
                <a:lnTo>
                  <a:pt x="5861" y="352292"/>
                </a:lnTo>
              </a:path>
              <a:path w="6350" h="427990">
                <a:moveTo>
                  <a:pt x="5861" y="352292"/>
                </a:moveTo>
                <a:lnTo>
                  <a:pt x="5861" y="348844"/>
                </a:lnTo>
              </a:path>
              <a:path w="6350" h="427990">
                <a:moveTo>
                  <a:pt x="5861" y="348844"/>
                </a:moveTo>
                <a:lnTo>
                  <a:pt x="5861" y="345395"/>
                </a:lnTo>
              </a:path>
              <a:path w="6350" h="427990">
                <a:moveTo>
                  <a:pt x="5861" y="345395"/>
                </a:moveTo>
                <a:lnTo>
                  <a:pt x="5861" y="342295"/>
                </a:lnTo>
              </a:path>
              <a:path w="6350" h="427990">
                <a:moveTo>
                  <a:pt x="5861" y="342295"/>
                </a:moveTo>
                <a:lnTo>
                  <a:pt x="5861" y="338846"/>
                </a:lnTo>
              </a:path>
              <a:path w="6350" h="427990">
                <a:moveTo>
                  <a:pt x="5861" y="338846"/>
                </a:moveTo>
                <a:lnTo>
                  <a:pt x="5861" y="335746"/>
                </a:lnTo>
              </a:path>
              <a:path w="6350" h="427990">
                <a:moveTo>
                  <a:pt x="5861" y="335746"/>
                </a:moveTo>
                <a:lnTo>
                  <a:pt x="5861" y="332297"/>
                </a:lnTo>
              </a:path>
              <a:path w="6350" h="427990">
                <a:moveTo>
                  <a:pt x="5861" y="332297"/>
                </a:moveTo>
                <a:lnTo>
                  <a:pt x="5861" y="329197"/>
                </a:lnTo>
              </a:path>
              <a:path w="6350" h="427990">
                <a:moveTo>
                  <a:pt x="5861" y="329197"/>
                </a:moveTo>
                <a:lnTo>
                  <a:pt x="5861" y="325748"/>
                </a:lnTo>
              </a:path>
              <a:path w="6350" h="427990">
                <a:moveTo>
                  <a:pt x="5861" y="325748"/>
                </a:moveTo>
                <a:lnTo>
                  <a:pt x="5861" y="322644"/>
                </a:lnTo>
              </a:path>
              <a:path w="6350" h="427990">
                <a:moveTo>
                  <a:pt x="5861" y="322644"/>
                </a:moveTo>
                <a:lnTo>
                  <a:pt x="5861" y="319199"/>
                </a:lnTo>
              </a:path>
              <a:path w="6350" h="427990">
                <a:moveTo>
                  <a:pt x="5861" y="319199"/>
                </a:moveTo>
                <a:lnTo>
                  <a:pt x="5861" y="316095"/>
                </a:lnTo>
              </a:path>
              <a:path w="6350" h="427990">
                <a:moveTo>
                  <a:pt x="5861" y="316095"/>
                </a:moveTo>
                <a:lnTo>
                  <a:pt x="5861" y="312650"/>
                </a:lnTo>
              </a:path>
              <a:path w="6350" h="427990">
                <a:moveTo>
                  <a:pt x="5861" y="312650"/>
                </a:moveTo>
                <a:lnTo>
                  <a:pt x="5861" y="309546"/>
                </a:lnTo>
              </a:path>
              <a:path w="6350" h="427990">
                <a:moveTo>
                  <a:pt x="5861" y="309546"/>
                </a:moveTo>
                <a:lnTo>
                  <a:pt x="5861" y="306101"/>
                </a:lnTo>
              </a:path>
              <a:path w="6350" h="427990">
                <a:moveTo>
                  <a:pt x="5861" y="306101"/>
                </a:moveTo>
                <a:lnTo>
                  <a:pt x="5861" y="302997"/>
                </a:lnTo>
              </a:path>
              <a:path w="6350" h="427990">
                <a:moveTo>
                  <a:pt x="5861" y="302997"/>
                </a:moveTo>
                <a:lnTo>
                  <a:pt x="5861" y="299552"/>
                </a:lnTo>
              </a:path>
              <a:path w="6350" h="427990">
                <a:moveTo>
                  <a:pt x="5861" y="299552"/>
                </a:moveTo>
                <a:lnTo>
                  <a:pt x="5861" y="296448"/>
                </a:lnTo>
              </a:path>
              <a:path w="6350" h="427990">
                <a:moveTo>
                  <a:pt x="5861" y="296448"/>
                </a:moveTo>
                <a:lnTo>
                  <a:pt x="5861" y="293000"/>
                </a:lnTo>
              </a:path>
              <a:path w="6350" h="427990">
                <a:moveTo>
                  <a:pt x="5861" y="293000"/>
                </a:moveTo>
                <a:lnTo>
                  <a:pt x="5861" y="289899"/>
                </a:lnTo>
              </a:path>
              <a:path w="6350" h="427990">
                <a:moveTo>
                  <a:pt x="5861" y="289899"/>
                </a:moveTo>
                <a:lnTo>
                  <a:pt x="5861" y="286451"/>
                </a:lnTo>
              </a:path>
              <a:path w="6350" h="427990">
                <a:moveTo>
                  <a:pt x="5861" y="286451"/>
                </a:moveTo>
                <a:lnTo>
                  <a:pt x="5861" y="283350"/>
                </a:lnTo>
              </a:path>
              <a:path w="6350" h="427990">
                <a:moveTo>
                  <a:pt x="5861" y="283350"/>
                </a:moveTo>
                <a:lnTo>
                  <a:pt x="5861" y="279902"/>
                </a:lnTo>
              </a:path>
              <a:path w="6350" h="427990">
                <a:moveTo>
                  <a:pt x="5861" y="279902"/>
                </a:moveTo>
                <a:lnTo>
                  <a:pt x="5861" y="276801"/>
                </a:lnTo>
              </a:path>
              <a:path w="6350" h="427990">
                <a:moveTo>
                  <a:pt x="5861" y="276801"/>
                </a:moveTo>
                <a:lnTo>
                  <a:pt x="5861" y="273353"/>
                </a:lnTo>
              </a:path>
              <a:path w="6350" h="427990">
                <a:moveTo>
                  <a:pt x="5861" y="273353"/>
                </a:moveTo>
                <a:lnTo>
                  <a:pt x="5861" y="270252"/>
                </a:lnTo>
              </a:path>
              <a:path w="6350" h="427990">
                <a:moveTo>
                  <a:pt x="5861" y="270252"/>
                </a:moveTo>
                <a:lnTo>
                  <a:pt x="5861" y="266804"/>
                </a:lnTo>
              </a:path>
              <a:path w="6350" h="427990">
                <a:moveTo>
                  <a:pt x="5861" y="266804"/>
                </a:moveTo>
                <a:lnTo>
                  <a:pt x="5861" y="263700"/>
                </a:lnTo>
              </a:path>
              <a:path w="6350" h="427990">
                <a:moveTo>
                  <a:pt x="5861" y="263700"/>
                </a:moveTo>
                <a:lnTo>
                  <a:pt x="5861" y="260255"/>
                </a:lnTo>
              </a:path>
              <a:path w="6350" h="427990">
                <a:moveTo>
                  <a:pt x="5861" y="260255"/>
                </a:moveTo>
                <a:lnTo>
                  <a:pt x="5861" y="257151"/>
                </a:lnTo>
              </a:path>
              <a:path w="6350" h="427990">
                <a:moveTo>
                  <a:pt x="5861" y="257151"/>
                </a:moveTo>
                <a:lnTo>
                  <a:pt x="5861" y="253706"/>
                </a:lnTo>
              </a:path>
              <a:path w="6350" h="427990">
                <a:moveTo>
                  <a:pt x="5861" y="253706"/>
                </a:moveTo>
                <a:lnTo>
                  <a:pt x="5861" y="250602"/>
                </a:lnTo>
              </a:path>
              <a:path w="6350" h="427990">
                <a:moveTo>
                  <a:pt x="5861" y="250602"/>
                </a:moveTo>
                <a:lnTo>
                  <a:pt x="5861" y="247157"/>
                </a:lnTo>
              </a:path>
              <a:path w="6350" h="427990">
                <a:moveTo>
                  <a:pt x="5861" y="247157"/>
                </a:moveTo>
                <a:lnTo>
                  <a:pt x="5861" y="244053"/>
                </a:lnTo>
              </a:path>
              <a:path w="6350" h="427990">
                <a:moveTo>
                  <a:pt x="5861" y="244053"/>
                </a:moveTo>
                <a:lnTo>
                  <a:pt x="5861" y="240604"/>
                </a:lnTo>
              </a:path>
              <a:path w="6350" h="427990">
                <a:moveTo>
                  <a:pt x="5861" y="240604"/>
                </a:moveTo>
                <a:lnTo>
                  <a:pt x="5861" y="237504"/>
                </a:lnTo>
              </a:path>
              <a:path w="6350" h="427990">
                <a:moveTo>
                  <a:pt x="5861" y="237504"/>
                </a:moveTo>
                <a:lnTo>
                  <a:pt x="5861" y="234055"/>
                </a:lnTo>
              </a:path>
              <a:path w="6350" h="427990">
                <a:moveTo>
                  <a:pt x="5861" y="234055"/>
                </a:moveTo>
                <a:lnTo>
                  <a:pt x="5861" y="230955"/>
                </a:lnTo>
              </a:path>
              <a:path w="6350" h="427990">
                <a:moveTo>
                  <a:pt x="5861" y="230955"/>
                </a:moveTo>
                <a:lnTo>
                  <a:pt x="5861" y="227506"/>
                </a:lnTo>
              </a:path>
              <a:path w="6350" h="427990">
                <a:moveTo>
                  <a:pt x="5861" y="227506"/>
                </a:moveTo>
                <a:lnTo>
                  <a:pt x="5861" y="224406"/>
                </a:lnTo>
              </a:path>
              <a:path w="6350" h="427990">
                <a:moveTo>
                  <a:pt x="5861" y="224406"/>
                </a:moveTo>
                <a:lnTo>
                  <a:pt x="5861" y="220957"/>
                </a:lnTo>
              </a:path>
              <a:path w="6350" h="427990">
                <a:moveTo>
                  <a:pt x="5861" y="220957"/>
                </a:moveTo>
                <a:lnTo>
                  <a:pt x="5861" y="217857"/>
                </a:lnTo>
              </a:path>
              <a:path w="6350" h="427990">
                <a:moveTo>
                  <a:pt x="5861" y="217857"/>
                </a:moveTo>
                <a:lnTo>
                  <a:pt x="5861" y="214408"/>
                </a:lnTo>
              </a:path>
              <a:path w="6350" h="427990">
                <a:moveTo>
                  <a:pt x="5861" y="214408"/>
                </a:moveTo>
                <a:lnTo>
                  <a:pt x="5861" y="211304"/>
                </a:lnTo>
              </a:path>
              <a:path w="6350" h="427990">
                <a:moveTo>
                  <a:pt x="5861" y="211304"/>
                </a:moveTo>
                <a:lnTo>
                  <a:pt x="5861" y="207859"/>
                </a:lnTo>
              </a:path>
              <a:path w="6350" h="427990">
                <a:moveTo>
                  <a:pt x="5861" y="207859"/>
                </a:moveTo>
                <a:lnTo>
                  <a:pt x="5861" y="204755"/>
                </a:lnTo>
              </a:path>
              <a:path w="6350" h="427990">
                <a:moveTo>
                  <a:pt x="5861" y="204755"/>
                </a:moveTo>
                <a:lnTo>
                  <a:pt x="5861" y="201310"/>
                </a:lnTo>
              </a:path>
              <a:path w="6350" h="427990">
                <a:moveTo>
                  <a:pt x="5861" y="201310"/>
                </a:moveTo>
                <a:lnTo>
                  <a:pt x="5861" y="198206"/>
                </a:lnTo>
              </a:path>
              <a:path w="6350" h="427990">
                <a:moveTo>
                  <a:pt x="5861" y="198206"/>
                </a:moveTo>
                <a:lnTo>
                  <a:pt x="5861" y="194761"/>
                </a:lnTo>
              </a:path>
              <a:path w="6350" h="427990">
                <a:moveTo>
                  <a:pt x="5861" y="194761"/>
                </a:moveTo>
                <a:lnTo>
                  <a:pt x="5861" y="191657"/>
                </a:lnTo>
              </a:path>
              <a:path w="6350" h="427990">
                <a:moveTo>
                  <a:pt x="5861" y="191657"/>
                </a:moveTo>
                <a:lnTo>
                  <a:pt x="5861" y="188212"/>
                </a:lnTo>
              </a:path>
              <a:path w="6350" h="427990">
                <a:moveTo>
                  <a:pt x="5861" y="188212"/>
                </a:moveTo>
                <a:lnTo>
                  <a:pt x="5861" y="185108"/>
                </a:lnTo>
              </a:path>
              <a:path w="6350" h="427990">
                <a:moveTo>
                  <a:pt x="5861" y="185108"/>
                </a:moveTo>
                <a:lnTo>
                  <a:pt x="5861" y="181660"/>
                </a:lnTo>
              </a:path>
              <a:path w="6350" h="427990">
                <a:moveTo>
                  <a:pt x="5861" y="181660"/>
                </a:moveTo>
                <a:lnTo>
                  <a:pt x="5861" y="178559"/>
                </a:lnTo>
              </a:path>
              <a:path w="6350" h="427990">
                <a:moveTo>
                  <a:pt x="5861" y="178559"/>
                </a:moveTo>
                <a:lnTo>
                  <a:pt x="5861" y="175111"/>
                </a:lnTo>
              </a:path>
              <a:path w="6350" h="427990">
                <a:moveTo>
                  <a:pt x="5861" y="175111"/>
                </a:moveTo>
                <a:lnTo>
                  <a:pt x="5861" y="172010"/>
                </a:lnTo>
              </a:path>
              <a:path w="6350" h="427990">
                <a:moveTo>
                  <a:pt x="5861" y="172010"/>
                </a:moveTo>
                <a:lnTo>
                  <a:pt x="5861" y="168562"/>
                </a:lnTo>
              </a:path>
              <a:path w="6350" h="427990">
                <a:moveTo>
                  <a:pt x="5861" y="168562"/>
                </a:moveTo>
                <a:lnTo>
                  <a:pt x="5861" y="165461"/>
                </a:lnTo>
              </a:path>
              <a:path w="6350" h="427990">
                <a:moveTo>
                  <a:pt x="5861" y="165461"/>
                </a:moveTo>
                <a:lnTo>
                  <a:pt x="5861" y="162013"/>
                </a:lnTo>
              </a:path>
              <a:path w="6350" h="427990">
                <a:moveTo>
                  <a:pt x="5861" y="162013"/>
                </a:moveTo>
                <a:lnTo>
                  <a:pt x="5861" y="158912"/>
                </a:lnTo>
              </a:path>
              <a:path w="6350" h="427990">
                <a:moveTo>
                  <a:pt x="5861" y="158912"/>
                </a:moveTo>
                <a:lnTo>
                  <a:pt x="5861" y="155464"/>
                </a:lnTo>
              </a:path>
              <a:path w="6350" h="427990">
                <a:moveTo>
                  <a:pt x="5861" y="155464"/>
                </a:moveTo>
                <a:lnTo>
                  <a:pt x="5861" y="152360"/>
                </a:lnTo>
              </a:path>
              <a:path w="6350" h="427990">
                <a:moveTo>
                  <a:pt x="5861" y="152360"/>
                </a:moveTo>
                <a:lnTo>
                  <a:pt x="5861" y="148915"/>
                </a:lnTo>
              </a:path>
              <a:path w="6350" h="427990">
                <a:moveTo>
                  <a:pt x="5861" y="148915"/>
                </a:moveTo>
                <a:lnTo>
                  <a:pt x="5861" y="145811"/>
                </a:lnTo>
              </a:path>
              <a:path w="6350" h="427990">
                <a:moveTo>
                  <a:pt x="5861" y="145811"/>
                </a:moveTo>
                <a:lnTo>
                  <a:pt x="5861" y="142366"/>
                </a:lnTo>
              </a:path>
              <a:path w="6350" h="427990">
                <a:moveTo>
                  <a:pt x="5861" y="142366"/>
                </a:moveTo>
                <a:lnTo>
                  <a:pt x="5861" y="139262"/>
                </a:lnTo>
              </a:path>
              <a:path w="6350" h="427990">
                <a:moveTo>
                  <a:pt x="5861" y="139262"/>
                </a:moveTo>
                <a:lnTo>
                  <a:pt x="5861" y="135817"/>
                </a:lnTo>
              </a:path>
              <a:path w="6350" h="427990">
                <a:moveTo>
                  <a:pt x="5861" y="135817"/>
                </a:moveTo>
                <a:lnTo>
                  <a:pt x="5861" y="132713"/>
                </a:lnTo>
              </a:path>
              <a:path w="6350" h="427990">
                <a:moveTo>
                  <a:pt x="5861" y="132713"/>
                </a:moveTo>
                <a:lnTo>
                  <a:pt x="5861" y="129264"/>
                </a:lnTo>
              </a:path>
              <a:path w="6350" h="427990">
                <a:moveTo>
                  <a:pt x="5861" y="129264"/>
                </a:moveTo>
                <a:lnTo>
                  <a:pt x="5861" y="126164"/>
                </a:lnTo>
              </a:path>
              <a:path w="6350" h="427990">
                <a:moveTo>
                  <a:pt x="5861" y="126164"/>
                </a:moveTo>
                <a:lnTo>
                  <a:pt x="5861" y="122715"/>
                </a:lnTo>
              </a:path>
              <a:path w="6350" h="427990">
                <a:moveTo>
                  <a:pt x="5861" y="122715"/>
                </a:moveTo>
                <a:lnTo>
                  <a:pt x="5861" y="119615"/>
                </a:lnTo>
              </a:path>
              <a:path w="6350" h="427990">
                <a:moveTo>
                  <a:pt x="5861" y="119615"/>
                </a:moveTo>
                <a:lnTo>
                  <a:pt x="5861" y="116166"/>
                </a:lnTo>
              </a:path>
              <a:path w="6350" h="427990">
                <a:moveTo>
                  <a:pt x="5861" y="116166"/>
                </a:moveTo>
                <a:lnTo>
                  <a:pt x="5861" y="113066"/>
                </a:lnTo>
              </a:path>
              <a:path w="6350" h="427990">
                <a:moveTo>
                  <a:pt x="5861" y="113066"/>
                </a:moveTo>
                <a:lnTo>
                  <a:pt x="5861" y="109617"/>
                </a:lnTo>
              </a:path>
              <a:path w="6350" h="427990">
                <a:moveTo>
                  <a:pt x="5861" y="109617"/>
                </a:moveTo>
                <a:lnTo>
                  <a:pt x="5861" y="106517"/>
                </a:lnTo>
              </a:path>
              <a:path w="6350" h="427990">
                <a:moveTo>
                  <a:pt x="5861" y="106517"/>
                </a:moveTo>
                <a:lnTo>
                  <a:pt x="5861" y="103068"/>
                </a:lnTo>
              </a:path>
              <a:path w="6350" h="427990">
                <a:moveTo>
                  <a:pt x="5861" y="103068"/>
                </a:moveTo>
                <a:lnTo>
                  <a:pt x="5861" y="99964"/>
                </a:lnTo>
              </a:path>
              <a:path w="6350" h="427990">
                <a:moveTo>
                  <a:pt x="5861" y="99964"/>
                </a:moveTo>
                <a:lnTo>
                  <a:pt x="5861" y="96519"/>
                </a:lnTo>
              </a:path>
              <a:path w="6350" h="427990">
                <a:moveTo>
                  <a:pt x="5861" y="96519"/>
                </a:moveTo>
                <a:lnTo>
                  <a:pt x="5861" y="93415"/>
                </a:lnTo>
              </a:path>
              <a:path w="6350" h="427990">
                <a:moveTo>
                  <a:pt x="5861" y="93415"/>
                </a:moveTo>
                <a:lnTo>
                  <a:pt x="5861" y="89970"/>
                </a:lnTo>
              </a:path>
              <a:path w="6350" h="427990">
                <a:moveTo>
                  <a:pt x="5861" y="89970"/>
                </a:moveTo>
                <a:lnTo>
                  <a:pt x="5861" y="86866"/>
                </a:lnTo>
              </a:path>
              <a:path w="6350" h="427990">
                <a:moveTo>
                  <a:pt x="5861" y="86866"/>
                </a:moveTo>
                <a:lnTo>
                  <a:pt x="5861" y="83421"/>
                </a:lnTo>
              </a:path>
              <a:path w="6350" h="427990">
                <a:moveTo>
                  <a:pt x="5861" y="83421"/>
                </a:moveTo>
                <a:lnTo>
                  <a:pt x="5861" y="80317"/>
                </a:lnTo>
              </a:path>
              <a:path w="6350" h="427990">
                <a:moveTo>
                  <a:pt x="5861" y="80317"/>
                </a:moveTo>
                <a:lnTo>
                  <a:pt x="5861" y="76872"/>
                </a:lnTo>
              </a:path>
              <a:path w="6350" h="427990">
                <a:moveTo>
                  <a:pt x="5861" y="76872"/>
                </a:moveTo>
                <a:lnTo>
                  <a:pt x="5861" y="73768"/>
                </a:lnTo>
              </a:path>
              <a:path w="6350" h="427990">
                <a:moveTo>
                  <a:pt x="5861" y="73768"/>
                </a:moveTo>
                <a:lnTo>
                  <a:pt x="5861" y="70320"/>
                </a:lnTo>
              </a:path>
              <a:path w="6350" h="427990">
                <a:moveTo>
                  <a:pt x="5861" y="70320"/>
                </a:moveTo>
                <a:lnTo>
                  <a:pt x="5861" y="67219"/>
                </a:lnTo>
              </a:path>
              <a:path w="6350" h="427990">
                <a:moveTo>
                  <a:pt x="5861" y="67219"/>
                </a:moveTo>
                <a:lnTo>
                  <a:pt x="5861" y="63771"/>
                </a:lnTo>
              </a:path>
              <a:path w="6350" h="427990">
                <a:moveTo>
                  <a:pt x="5861" y="63771"/>
                </a:moveTo>
                <a:lnTo>
                  <a:pt x="5861" y="60670"/>
                </a:lnTo>
              </a:path>
              <a:path w="6350" h="427990">
                <a:moveTo>
                  <a:pt x="5861" y="60670"/>
                </a:moveTo>
                <a:lnTo>
                  <a:pt x="5861" y="57222"/>
                </a:lnTo>
              </a:path>
              <a:path w="6350" h="427990">
                <a:moveTo>
                  <a:pt x="5861" y="57222"/>
                </a:moveTo>
                <a:lnTo>
                  <a:pt x="5861" y="54121"/>
                </a:lnTo>
              </a:path>
              <a:path w="6350" h="427990">
                <a:moveTo>
                  <a:pt x="5861" y="54121"/>
                </a:moveTo>
                <a:lnTo>
                  <a:pt x="5861" y="50673"/>
                </a:lnTo>
              </a:path>
              <a:path w="6350" h="427990">
                <a:moveTo>
                  <a:pt x="5861" y="50673"/>
                </a:moveTo>
                <a:lnTo>
                  <a:pt x="5861" y="47572"/>
                </a:lnTo>
              </a:path>
              <a:path w="6350" h="427990">
                <a:moveTo>
                  <a:pt x="5861" y="47572"/>
                </a:moveTo>
                <a:lnTo>
                  <a:pt x="5861" y="44124"/>
                </a:lnTo>
              </a:path>
              <a:path w="6350" h="427990">
                <a:moveTo>
                  <a:pt x="5861" y="44124"/>
                </a:moveTo>
                <a:lnTo>
                  <a:pt x="5861" y="41020"/>
                </a:lnTo>
              </a:path>
              <a:path w="6350" h="427990">
                <a:moveTo>
                  <a:pt x="5861" y="41020"/>
                </a:moveTo>
                <a:lnTo>
                  <a:pt x="5861" y="37575"/>
                </a:lnTo>
              </a:path>
              <a:path w="6350" h="427990">
                <a:moveTo>
                  <a:pt x="5861" y="37575"/>
                </a:moveTo>
                <a:lnTo>
                  <a:pt x="5861" y="34471"/>
                </a:lnTo>
              </a:path>
              <a:path w="6350" h="427990">
                <a:moveTo>
                  <a:pt x="5861" y="34471"/>
                </a:moveTo>
                <a:lnTo>
                  <a:pt x="5861" y="31026"/>
                </a:lnTo>
              </a:path>
              <a:path w="6350" h="427990">
                <a:moveTo>
                  <a:pt x="5861" y="31026"/>
                </a:moveTo>
                <a:lnTo>
                  <a:pt x="5861" y="27922"/>
                </a:lnTo>
              </a:path>
              <a:path w="6350" h="427990">
                <a:moveTo>
                  <a:pt x="5861" y="27922"/>
                </a:moveTo>
                <a:lnTo>
                  <a:pt x="5861" y="24477"/>
                </a:lnTo>
              </a:path>
              <a:path w="6350" h="427990">
                <a:moveTo>
                  <a:pt x="5861" y="24477"/>
                </a:moveTo>
                <a:lnTo>
                  <a:pt x="5861" y="21373"/>
                </a:lnTo>
              </a:path>
              <a:path w="6350" h="427990">
                <a:moveTo>
                  <a:pt x="5861" y="21373"/>
                </a:moveTo>
                <a:lnTo>
                  <a:pt x="5861" y="17924"/>
                </a:lnTo>
              </a:path>
              <a:path w="6350" h="427990">
                <a:moveTo>
                  <a:pt x="5861" y="17924"/>
                </a:moveTo>
                <a:lnTo>
                  <a:pt x="5861" y="14824"/>
                </a:lnTo>
              </a:path>
              <a:path w="6350" h="427990">
                <a:moveTo>
                  <a:pt x="5861" y="14824"/>
                </a:moveTo>
                <a:lnTo>
                  <a:pt x="5861" y="11375"/>
                </a:lnTo>
              </a:path>
              <a:path w="6350" h="427990">
                <a:moveTo>
                  <a:pt x="5861" y="11375"/>
                </a:moveTo>
                <a:lnTo>
                  <a:pt x="5861" y="8275"/>
                </a:lnTo>
              </a:path>
              <a:path w="6350" h="427990">
                <a:moveTo>
                  <a:pt x="5861" y="8275"/>
                </a:moveTo>
                <a:lnTo>
                  <a:pt x="5861" y="4826"/>
                </a:lnTo>
              </a:path>
              <a:path w="6350" h="427990">
                <a:moveTo>
                  <a:pt x="5861" y="4826"/>
                </a:moveTo>
                <a:lnTo>
                  <a:pt x="5861" y="1381"/>
                </a:lnTo>
              </a:path>
              <a:path w="6350" h="427990">
                <a:moveTo>
                  <a:pt x="5861" y="1381"/>
                </a:moveTo>
                <a:lnTo>
                  <a:pt x="5861" y="0"/>
                </a:lnTo>
              </a:path>
              <a:path w="6350" h="427990">
                <a:moveTo>
                  <a:pt x="5861" y="427435"/>
                </a:moveTo>
                <a:lnTo>
                  <a:pt x="0" y="427435"/>
                </a:lnTo>
              </a:path>
            </a:pathLst>
          </a:custGeom>
          <a:ln w="3175">
            <a:solidFill>
              <a:srgbClr val="000000"/>
            </a:solidFill>
          </a:ln>
        </p:spPr>
        <p:txBody>
          <a:bodyPr wrap="square" lIns="0" tIns="0" rIns="0" bIns="0" rtlCol="0"/>
          <a:lstStyle/>
          <a:p>
            <a:endParaRPr/>
          </a:p>
        </p:txBody>
      </p:sp>
      <p:sp>
        <p:nvSpPr>
          <p:cNvPr id="150" name="object 150"/>
          <p:cNvSpPr txBox="1"/>
          <p:nvPr/>
        </p:nvSpPr>
        <p:spPr>
          <a:xfrm>
            <a:off x="3865412" y="7048111"/>
            <a:ext cx="3429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151" name="object 151"/>
          <p:cNvSpPr/>
          <p:nvPr/>
        </p:nvSpPr>
        <p:spPr>
          <a:xfrm>
            <a:off x="3888455" y="7029110"/>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2" name="object 152"/>
          <p:cNvSpPr txBox="1"/>
          <p:nvPr/>
        </p:nvSpPr>
        <p:spPr>
          <a:xfrm>
            <a:off x="3857137" y="7005712"/>
            <a:ext cx="42545"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50</a:t>
            </a:r>
            <a:endParaRPr sz="100">
              <a:latin typeface="Arial"/>
              <a:cs typeface="Arial"/>
            </a:endParaRPr>
          </a:p>
        </p:txBody>
      </p:sp>
      <p:sp>
        <p:nvSpPr>
          <p:cNvPr id="153" name="object 153"/>
          <p:cNvSpPr/>
          <p:nvPr/>
        </p:nvSpPr>
        <p:spPr>
          <a:xfrm>
            <a:off x="3888455" y="6986023"/>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4" name="object 154"/>
          <p:cNvSpPr txBox="1"/>
          <p:nvPr/>
        </p:nvSpPr>
        <p:spPr>
          <a:xfrm>
            <a:off x="3848861" y="6962623"/>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100</a:t>
            </a:r>
            <a:endParaRPr sz="100">
              <a:latin typeface="Arial"/>
              <a:cs typeface="Arial"/>
            </a:endParaRPr>
          </a:p>
        </p:txBody>
      </p:sp>
      <p:sp>
        <p:nvSpPr>
          <p:cNvPr id="155" name="object 155"/>
          <p:cNvSpPr/>
          <p:nvPr/>
        </p:nvSpPr>
        <p:spPr>
          <a:xfrm>
            <a:off x="3888455" y="6943277"/>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6" name="object 156"/>
          <p:cNvSpPr txBox="1"/>
          <p:nvPr/>
        </p:nvSpPr>
        <p:spPr>
          <a:xfrm>
            <a:off x="3848861" y="6919880"/>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150</a:t>
            </a:r>
            <a:endParaRPr sz="100">
              <a:latin typeface="Arial"/>
              <a:cs typeface="Arial"/>
            </a:endParaRPr>
          </a:p>
        </p:txBody>
      </p:sp>
      <p:sp>
        <p:nvSpPr>
          <p:cNvPr id="157" name="object 157"/>
          <p:cNvSpPr/>
          <p:nvPr/>
        </p:nvSpPr>
        <p:spPr>
          <a:xfrm>
            <a:off x="3888455" y="6900535"/>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58" name="object 158"/>
          <p:cNvSpPr txBox="1"/>
          <p:nvPr/>
        </p:nvSpPr>
        <p:spPr>
          <a:xfrm>
            <a:off x="3848861" y="6877136"/>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200</a:t>
            </a:r>
            <a:endParaRPr sz="100">
              <a:latin typeface="Arial"/>
              <a:cs typeface="Arial"/>
            </a:endParaRPr>
          </a:p>
        </p:txBody>
      </p:sp>
      <p:sp>
        <p:nvSpPr>
          <p:cNvPr id="159" name="object 159"/>
          <p:cNvSpPr/>
          <p:nvPr/>
        </p:nvSpPr>
        <p:spPr>
          <a:xfrm>
            <a:off x="3888455" y="6857793"/>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0" name="object 160"/>
          <p:cNvSpPr txBox="1"/>
          <p:nvPr/>
        </p:nvSpPr>
        <p:spPr>
          <a:xfrm>
            <a:off x="3848861" y="6834392"/>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250</a:t>
            </a:r>
            <a:endParaRPr sz="100">
              <a:latin typeface="Arial"/>
              <a:cs typeface="Arial"/>
            </a:endParaRPr>
          </a:p>
        </p:txBody>
      </p:sp>
      <p:sp>
        <p:nvSpPr>
          <p:cNvPr id="161" name="object 161"/>
          <p:cNvSpPr/>
          <p:nvPr/>
        </p:nvSpPr>
        <p:spPr>
          <a:xfrm>
            <a:off x="3888455" y="6815049"/>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2" name="object 162"/>
          <p:cNvSpPr txBox="1"/>
          <p:nvPr/>
        </p:nvSpPr>
        <p:spPr>
          <a:xfrm>
            <a:off x="3848861" y="6791649"/>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300</a:t>
            </a:r>
            <a:endParaRPr sz="100">
              <a:latin typeface="Arial"/>
              <a:cs typeface="Arial"/>
            </a:endParaRPr>
          </a:p>
        </p:txBody>
      </p:sp>
      <p:sp>
        <p:nvSpPr>
          <p:cNvPr id="163" name="object 163"/>
          <p:cNvSpPr/>
          <p:nvPr/>
        </p:nvSpPr>
        <p:spPr>
          <a:xfrm>
            <a:off x="3888455" y="6772304"/>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4" name="object 164"/>
          <p:cNvSpPr txBox="1"/>
          <p:nvPr/>
        </p:nvSpPr>
        <p:spPr>
          <a:xfrm>
            <a:off x="3848861" y="6748905"/>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350</a:t>
            </a:r>
            <a:endParaRPr sz="100">
              <a:latin typeface="Arial"/>
              <a:cs typeface="Arial"/>
            </a:endParaRPr>
          </a:p>
        </p:txBody>
      </p:sp>
      <p:sp>
        <p:nvSpPr>
          <p:cNvPr id="165" name="object 165"/>
          <p:cNvSpPr/>
          <p:nvPr/>
        </p:nvSpPr>
        <p:spPr>
          <a:xfrm>
            <a:off x="3888455" y="6729561"/>
            <a:ext cx="6350" cy="0"/>
          </a:xfrm>
          <a:custGeom>
            <a:avLst/>
            <a:gdLst/>
            <a:ahLst/>
            <a:cxnLst/>
            <a:rect l="l" t="t" r="r" b="b"/>
            <a:pathLst>
              <a:path w="6350">
                <a:moveTo>
                  <a:pt x="5861" y="0"/>
                </a:moveTo>
                <a:lnTo>
                  <a:pt x="0" y="0"/>
                </a:lnTo>
              </a:path>
            </a:pathLst>
          </a:custGeom>
          <a:ln w="3269">
            <a:solidFill>
              <a:srgbClr val="000000"/>
            </a:solidFill>
          </a:ln>
        </p:spPr>
        <p:txBody>
          <a:bodyPr wrap="square" lIns="0" tIns="0" rIns="0" bIns="0" rtlCol="0"/>
          <a:lstStyle/>
          <a:p>
            <a:endParaRPr/>
          </a:p>
        </p:txBody>
      </p:sp>
      <p:sp>
        <p:nvSpPr>
          <p:cNvPr id="166" name="object 166"/>
          <p:cNvSpPr txBox="1"/>
          <p:nvPr/>
        </p:nvSpPr>
        <p:spPr>
          <a:xfrm>
            <a:off x="3848861" y="6706161"/>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400</a:t>
            </a:r>
            <a:endParaRPr sz="100">
              <a:latin typeface="Arial"/>
              <a:cs typeface="Arial"/>
            </a:endParaRPr>
          </a:p>
        </p:txBody>
      </p:sp>
      <p:sp>
        <p:nvSpPr>
          <p:cNvPr id="167" name="object 167"/>
          <p:cNvSpPr/>
          <p:nvPr/>
        </p:nvSpPr>
        <p:spPr>
          <a:xfrm>
            <a:off x="3888455" y="6644073"/>
            <a:ext cx="6350" cy="43180"/>
          </a:xfrm>
          <a:custGeom>
            <a:avLst/>
            <a:gdLst/>
            <a:ahLst/>
            <a:cxnLst/>
            <a:rect l="l" t="t" r="r" b="b"/>
            <a:pathLst>
              <a:path w="6350" h="43179">
                <a:moveTo>
                  <a:pt x="5861" y="42746"/>
                </a:moveTo>
                <a:lnTo>
                  <a:pt x="0" y="42746"/>
                </a:lnTo>
              </a:path>
              <a:path w="6350" h="43179">
                <a:moveTo>
                  <a:pt x="5861" y="0"/>
                </a:moveTo>
                <a:lnTo>
                  <a:pt x="0" y="0"/>
                </a:lnTo>
              </a:path>
            </a:pathLst>
          </a:custGeom>
          <a:ln w="3175">
            <a:solidFill>
              <a:srgbClr val="000000"/>
            </a:solidFill>
          </a:ln>
        </p:spPr>
        <p:txBody>
          <a:bodyPr wrap="square" lIns="0" tIns="0" rIns="0" bIns="0" rtlCol="0"/>
          <a:lstStyle/>
          <a:p>
            <a:endParaRPr/>
          </a:p>
        </p:txBody>
      </p:sp>
      <p:sp>
        <p:nvSpPr>
          <p:cNvPr id="168" name="object 168"/>
          <p:cNvSpPr txBox="1"/>
          <p:nvPr/>
        </p:nvSpPr>
        <p:spPr>
          <a:xfrm>
            <a:off x="3848861" y="6620674"/>
            <a:ext cx="50800" cy="4572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b="1" spc="-25" dirty="0">
                <a:latin typeface="Arial"/>
                <a:cs typeface="Arial"/>
              </a:rPr>
              <a:t>500</a:t>
            </a:r>
            <a:endParaRPr sz="100">
              <a:latin typeface="Arial"/>
              <a:cs typeface="Arial"/>
            </a:endParaRPr>
          </a:p>
        </p:txBody>
      </p:sp>
      <p:sp>
        <p:nvSpPr>
          <p:cNvPr id="169" name="object 169"/>
          <p:cNvSpPr txBox="1"/>
          <p:nvPr/>
        </p:nvSpPr>
        <p:spPr>
          <a:xfrm>
            <a:off x="4367453" y="6641787"/>
            <a:ext cx="49530" cy="47625"/>
          </a:xfrm>
          <a:prstGeom prst="rect">
            <a:avLst/>
          </a:prstGeom>
        </p:spPr>
        <p:txBody>
          <a:bodyPr vert="horz" wrap="square" lIns="0" tIns="11430" rIns="0" bIns="0" rtlCol="0">
            <a:spAutoFit/>
          </a:bodyPr>
          <a:lstStyle/>
          <a:p>
            <a:pPr marL="12700">
              <a:lnSpc>
                <a:spcPct val="100000"/>
              </a:lnSpc>
              <a:spcBef>
                <a:spcPts val="90"/>
              </a:spcBef>
            </a:pPr>
            <a:r>
              <a:rPr sz="150" b="1" i="1" spc="-25" dirty="0">
                <a:latin typeface="Arial"/>
                <a:cs typeface="Arial"/>
              </a:rPr>
              <a:t>NS</a:t>
            </a:r>
            <a:endParaRPr sz="150">
              <a:latin typeface="Arial"/>
              <a:cs typeface="Arial"/>
            </a:endParaRPr>
          </a:p>
        </p:txBody>
      </p:sp>
      <p:sp>
        <p:nvSpPr>
          <p:cNvPr id="170" name="object 170"/>
          <p:cNvSpPr txBox="1"/>
          <p:nvPr/>
        </p:nvSpPr>
        <p:spPr>
          <a:xfrm>
            <a:off x="4235736" y="6612194"/>
            <a:ext cx="48260" cy="62230"/>
          </a:xfrm>
          <a:prstGeom prst="rect">
            <a:avLst/>
          </a:prstGeom>
        </p:spPr>
        <p:txBody>
          <a:bodyPr vert="horz" wrap="square" lIns="0" tIns="17145" rIns="0" bIns="0" rtlCol="0">
            <a:spAutoFit/>
          </a:bodyPr>
          <a:lstStyle/>
          <a:p>
            <a:pPr marL="12700">
              <a:lnSpc>
                <a:spcPct val="100000"/>
              </a:lnSpc>
              <a:spcBef>
                <a:spcPts val="135"/>
              </a:spcBef>
            </a:pPr>
            <a:r>
              <a:rPr sz="200" b="1" spc="-25" dirty="0">
                <a:latin typeface="Arial"/>
                <a:cs typeface="Arial"/>
              </a:rPr>
              <a:t>**</a:t>
            </a:r>
            <a:endParaRPr sz="200">
              <a:latin typeface="Arial"/>
              <a:cs typeface="Arial"/>
            </a:endParaRPr>
          </a:p>
        </p:txBody>
      </p:sp>
      <p:sp>
        <p:nvSpPr>
          <p:cNvPr id="171" name="object 171"/>
          <p:cNvSpPr txBox="1"/>
          <p:nvPr/>
        </p:nvSpPr>
        <p:spPr>
          <a:xfrm>
            <a:off x="4071263" y="6707334"/>
            <a:ext cx="48260" cy="62230"/>
          </a:xfrm>
          <a:prstGeom prst="rect">
            <a:avLst/>
          </a:prstGeom>
        </p:spPr>
        <p:txBody>
          <a:bodyPr vert="horz" wrap="square" lIns="0" tIns="17145" rIns="0" bIns="0" rtlCol="0">
            <a:spAutoFit/>
          </a:bodyPr>
          <a:lstStyle/>
          <a:p>
            <a:pPr marL="12700">
              <a:lnSpc>
                <a:spcPct val="100000"/>
              </a:lnSpc>
              <a:spcBef>
                <a:spcPts val="135"/>
              </a:spcBef>
            </a:pPr>
            <a:r>
              <a:rPr sz="200" b="1" spc="-25" dirty="0">
                <a:latin typeface="Arial"/>
                <a:cs typeface="Arial"/>
              </a:rPr>
              <a:t>**</a:t>
            </a:r>
            <a:endParaRPr sz="200">
              <a:latin typeface="Arial"/>
              <a:cs typeface="Arial"/>
            </a:endParaRPr>
          </a:p>
        </p:txBody>
      </p:sp>
      <p:sp>
        <p:nvSpPr>
          <p:cNvPr id="172" name="object 172"/>
          <p:cNvSpPr/>
          <p:nvPr/>
        </p:nvSpPr>
        <p:spPr>
          <a:xfrm>
            <a:off x="3975689" y="6644417"/>
            <a:ext cx="537210" cy="104775"/>
          </a:xfrm>
          <a:custGeom>
            <a:avLst/>
            <a:gdLst/>
            <a:ahLst/>
            <a:cxnLst/>
            <a:rect l="l" t="t" r="r" b="b"/>
            <a:pathLst>
              <a:path w="537210" h="104775">
                <a:moveTo>
                  <a:pt x="27929" y="6208"/>
                </a:moveTo>
                <a:lnTo>
                  <a:pt x="31035" y="6208"/>
                </a:lnTo>
              </a:path>
              <a:path w="537210" h="104775">
                <a:moveTo>
                  <a:pt x="31035" y="6208"/>
                </a:moveTo>
                <a:lnTo>
                  <a:pt x="34138" y="6208"/>
                </a:lnTo>
              </a:path>
              <a:path w="537210" h="104775">
                <a:moveTo>
                  <a:pt x="34138" y="6208"/>
                </a:moveTo>
                <a:lnTo>
                  <a:pt x="37240" y="6208"/>
                </a:lnTo>
              </a:path>
              <a:path w="537210" h="104775">
                <a:moveTo>
                  <a:pt x="37240" y="6208"/>
                </a:moveTo>
                <a:lnTo>
                  <a:pt x="40343" y="6208"/>
                </a:lnTo>
              </a:path>
              <a:path w="537210" h="104775">
                <a:moveTo>
                  <a:pt x="40343" y="6208"/>
                </a:moveTo>
                <a:lnTo>
                  <a:pt x="43446" y="6208"/>
                </a:lnTo>
              </a:path>
              <a:path w="537210" h="104775">
                <a:moveTo>
                  <a:pt x="43446" y="6208"/>
                </a:moveTo>
                <a:lnTo>
                  <a:pt x="46549" y="6208"/>
                </a:lnTo>
              </a:path>
              <a:path w="537210" h="104775">
                <a:moveTo>
                  <a:pt x="46549" y="6208"/>
                </a:moveTo>
                <a:lnTo>
                  <a:pt x="49307" y="6208"/>
                </a:lnTo>
              </a:path>
              <a:path w="537210" h="104775">
                <a:moveTo>
                  <a:pt x="49307" y="6208"/>
                </a:moveTo>
                <a:lnTo>
                  <a:pt x="52410" y="6208"/>
                </a:lnTo>
              </a:path>
              <a:path w="537210" h="104775">
                <a:moveTo>
                  <a:pt x="52410" y="6208"/>
                </a:moveTo>
                <a:lnTo>
                  <a:pt x="55513" y="6208"/>
                </a:lnTo>
              </a:path>
              <a:path w="537210" h="104775">
                <a:moveTo>
                  <a:pt x="55513" y="6208"/>
                </a:moveTo>
                <a:lnTo>
                  <a:pt x="58619" y="6208"/>
                </a:lnTo>
              </a:path>
              <a:path w="537210" h="104775">
                <a:moveTo>
                  <a:pt x="58619" y="6208"/>
                </a:moveTo>
                <a:lnTo>
                  <a:pt x="61722" y="6208"/>
                </a:lnTo>
              </a:path>
              <a:path w="537210" h="104775">
                <a:moveTo>
                  <a:pt x="61722" y="6208"/>
                </a:moveTo>
                <a:lnTo>
                  <a:pt x="64825" y="6208"/>
                </a:lnTo>
              </a:path>
              <a:path w="537210" h="104775">
                <a:moveTo>
                  <a:pt x="64825" y="6208"/>
                </a:moveTo>
                <a:lnTo>
                  <a:pt x="67928" y="6208"/>
                </a:lnTo>
              </a:path>
              <a:path w="537210" h="104775">
                <a:moveTo>
                  <a:pt x="67928" y="6208"/>
                </a:moveTo>
                <a:lnTo>
                  <a:pt x="71031" y="6208"/>
                </a:lnTo>
              </a:path>
              <a:path w="537210" h="104775">
                <a:moveTo>
                  <a:pt x="71031" y="6208"/>
                </a:moveTo>
                <a:lnTo>
                  <a:pt x="74134" y="6208"/>
                </a:lnTo>
              </a:path>
              <a:path w="537210" h="104775">
                <a:moveTo>
                  <a:pt x="74134" y="6208"/>
                </a:moveTo>
                <a:lnTo>
                  <a:pt x="77236" y="6208"/>
                </a:lnTo>
              </a:path>
              <a:path w="537210" h="104775">
                <a:moveTo>
                  <a:pt x="77236" y="6208"/>
                </a:moveTo>
                <a:lnTo>
                  <a:pt x="80339" y="6208"/>
                </a:lnTo>
              </a:path>
              <a:path w="537210" h="104775">
                <a:moveTo>
                  <a:pt x="80339" y="6208"/>
                </a:moveTo>
                <a:lnTo>
                  <a:pt x="83445" y="6208"/>
                </a:lnTo>
              </a:path>
              <a:path w="537210" h="104775">
                <a:moveTo>
                  <a:pt x="83445" y="6208"/>
                </a:moveTo>
                <a:lnTo>
                  <a:pt x="86548" y="6208"/>
                </a:lnTo>
              </a:path>
              <a:path w="537210" h="104775">
                <a:moveTo>
                  <a:pt x="86548" y="6208"/>
                </a:moveTo>
                <a:lnTo>
                  <a:pt x="89651" y="6208"/>
                </a:lnTo>
              </a:path>
              <a:path w="537210" h="104775">
                <a:moveTo>
                  <a:pt x="89651" y="6208"/>
                </a:moveTo>
                <a:lnTo>
                  <a:pt x="92754" y="6208"/>
                </a:lnTo>
              </a:path>
              <a:path w="537210" h="104775">
                <a:moveTo>
                  <a:pt x="92754" y="6208"/>
                </a:moveTo>
                <a:lnTo>
                  <a:pt x="95857" y="6208"/>
                </a:lnTo>
              </a:path>
              <a:path w="537210" h="104775">
                <a:moveTo>
                  <a:pt x="95857" y="6208"/>
                </a:moveTo>
                <a:lnTo>
                  <a:pt x="98960" y="6208"/>
                </a:lnTo>
              </a:path>
              <a:path w="537210" h="104775">
                <a:moveTo>
                  <a:pt x="98960" y="6208"/>
                </a:moveTo>
                <a:lnTo>
                  <a:pt x="102063" y="6208"/>
                </a:lnTo>
              </a:path>
              <a:path w="537210" h="104775">
                <a:moveTo>
                  <a:pt x="102063" y="6208"/>
                </a:moveTo>
                <a:lnTo>
                  <a:pt x="105165" y="6208"/>
                </a:lnTo>
              </a:path>
              <a:path w="537210" h="104775">
                <a:moveTo>
                  <a:pt x="105165" y="6208"/>
                </a:moveTo>
                <a:lnTo>
                  <a:pt x="108272" y="6208"/>
                </a:lnTo>
              </a:path>
              <a:path w="537210" h="104775">
                <a:moveTo>
                  <a:pt x="108272" y="6208"/>
                </a:moveTo>
                <a:lnTo>
                  <a:pt x="111374" y="6208"/>
                </a:lnTo>
              </a:path>
              <a:path w="537210" h="104775">
                <a:moveTo>
                  <a:pt x="111374" y="6208"/>
                </a:moveTo>
                <a:lnTo>
                  <a:pt x="114477" y="6208"/>
                </a:lnTo>
              </a:path>
              <a:path w="537210" h="104775">
                <a:moveTo>
                  <a:pt x="114477" y="6208"/>
                </a:moveTo>
                <a:lnTo>
                  <a:pt x="117580" y="6208"/>
                </a:lnTo>
              </a:path>
              <a:path w="537210" h="104775">
                <a:moveTo>
                  <a:pt x="117580" y="6208"/>
                </a:moveTo>
                <a:lnTo>
                  <a:pt x="120683" y="6208"/>
                </a:lnTo>
              </a:path>
              <a:path w="537210" h="104775">
                <a:moveTo>
                  <a:pt x="120683" y="6208"/>
                </a:moveTo>
                <a:lnTo>
                  <a:pt x="123786" y="6208"/>
                </a:lnTo>
              </a:path>
              <a:path w="537210" h="104775">
                <a:moveTo>
                  <a:pt x="123786" y="6208"/>
                </a:moveTo>
                <a:lnTo>
                  <a:pt x="126889" y="6208"/>
                </a:lnTo>
              </a:path>
              <a:path w="537210" h="104775">
                <a:moveTo>
                  <a:pt x="126889" y="6208"/>
                </a:moveTo>
                <a:lnTo>
                  <a:pt x="129992" y="6208"/>
                </a:lnTo>
              </a:path>
              <a:path w="537210" h="104775">
                <a:moveTo>
                  <a:pt x="129992" y="6208"/>
                </a:moveTo>
                <a:lnTo>
                  <a:pt x="133098" y="6208"/>
                </a:lnTo>
              </a:path>
              <a:path w="537210" h="104775">
                <a:moveTo>
                  <a:pt x="133098" y="6208"/>
                </a:moveTo>
                <a:lnTo>
                  <a:pt x="135856" y="6208"/>
                </a:lnTo>
              </a:path>
              <a:path w="537210" h="104775">
                <a:moveTo>
                  <a:pt x="135856" y="6208"/>
                </a:moveTo>
                <a:lnTo>
                  <a:pt x="138959" y="6208"/>
                </a:lnTo>
              </a:path>
              <a:path w="537210" h="104775">
                <a:moveTo>
                  <a:pt x="138959" y="6208"/>
                </a:moveTo>
                <a:lnTo>
                  <a:pt x="142062" y="6208"/>
                </a:lnTo>
              </a:path>
              <a:path w="537210" h="104775">
                <a:moveTo>
                  <a:pt x="142062" y="6208"/>
                </a:moveTo>
                <a:lnTo>
                  <a:pt x="145165" y="6208"/>
                </a:lnTo>
              </a:path>
              <a:path w="537210" h="104775">
                <a:moveTo>
                  <a:pt x="145165" y="6208"/>
                </a:moveTo>
                <a:lnTo>
                  <a:pt x="148268" y="6208"/>
                </a:lnTo>
              </a:path>
              <a:path w="537210" h="104775">
                <a:moveTo>
                  <a:pt x="148268" y="6208"/>
                </a:moveTo>
                <a:lnTo>
                  <a:pt x="151371" y="6208"/>
                </a:lnTo>
              </a:path>
              <a:path w="537210" h="104775">
                <a:moveTo>
                  <a:pt x="151371" y="6208"/>
                </a:moveTo>
                <a:lnTo>
                  <a:pt x="154473" y="6208"/>
                </a:lnTo>
              </a:path>
              <a:path w="537210" h="104775">
                <a:moveTo>
                  <a:pt x="154473" y="6208"/>
                </a:moveTo>
                <a:lnTo>
                  <a:pt x="157576" y="6208"/>
                </a:lnTo>
              </a:path>
              <a:path w="537210" h="104775">
                <a:moveTo>
                  <a:pt x="157576" y="6208"/>
                </a:moveTo>
                <a:lnTo>
                  <a:pt x="160682" y="6208"/>
                </a:lnTo>
              </a:path>
              <a:path w="537210" h="104775">
                <a:moveTo>
                  <a:pt x="160682" y="6208"/>
                </a:moveTo>
                <a:lnTo>
                  <a:pt x="163785" y="6208"/>
                </a:lnTo>
              </a:path>
              <a:path w="537210" h="104775">
                <a:moveTo>
                  <a:pt x="163785" y="6208"/>
                </a:moveTo>
                <a:lnTo>
                  <a:pt x="166888" y="6208"/>
                </a:lnTo>
              </a:path>
              <a:path w="537210" h="104775">
                <a:moveTo>
                  <a:pt x="166888" y="6208"/>
                </a:moveTo>
                <a:lnTo>
                  <a:pt x="169991" y="6208"/>
                </a:lnTo>
              </a:path>
              <a:path w="537210" h="104775">
                <a:moveTo>
                  <a:pt x="169991" y="6208"/>
                </a:moveTo>
                <a:lnTo>
                  <a:pt x="173094" y="6208"/>
                </a:lnTo>
              </a:path>
              <a:path w="537210" h="104775">
                <a:moveTo>
                  <a:pt x="173094" y="6208"/>
                </a:moveTo>
                <a:lnTo>
                  <a:pt x="176197" y="6208"/>
                </a:lnTo>
              </a:path>
              <a:path w="537210" h="104775">
                <a:moveTo>
                  <a:pt x="176197" y="6208"/>
                </a:moveTo>
                <a:lnTo>
                  <a:pt x="179300" y="6208"/>
                </a:lnTo>
              </a:path>
              <a:path w="537210" h="104775">
                <a:moveTo>
                  <a:pt x="179300" y="6208"/>
                </a:moveTo>
                <a:lnTo>
                  <a:pt x="182402" y="6208"/>
                </a:lnTo>
              </a:path>
              <a:path w="537210" h="104775">
                <a:moveTo>
                  <a:pt x="182402" y="6208"/>
                </a:moveTo>
                <a:lnTo>
                  <a:pt x="185509" y="6208"/>
                </a:lnTo>
              </a:path>
              <a:path w="537210" h="104775">
                <a:moveTo>
                  <a:pt x="185509" y="6208"/>
                </a:moveTo>
                <a:lnTo>
                  <a:pt x="188611" y="6208"/>
                </a:lnTo>
              </a:path>
              <a:path w="537210" h="104775">
                <a:moveTo>
                  <a:pt x="188611" y="6208"/>
                </a:moveTo>
                <a:lnTo>
                  <a:pt x="191714" y="6208"/>
                </a:lnTo>
              </a:path>
              <a:path w="537210" h="104775">
                <a:moveTo>
                  <a:pt x="191714" y="6208"/>
                </a:moveTo>
                <a:lnTo>
                  <a:pt x="194817" y="6208"/>
                </a:lnTo>
              </a:path>
              <a:path w="537210" h="104775">
                <a:moveTo>
                  <a:pt x="194817" y="6208"/>
                </a:moveTo>
                <a:lnTo>
                  <a:pt x="197920" y="6208"/>
                </a:lnTo>
              </a:path>
              <a:path w="537210" h="104775">
                <a:moveTo>
                  <a:pt x="197920" y="6208"/>
                </a:moveTo>
                <a:lnTo>
                  <a:pt x="201023" y="6208"/>
                </a:lnTo>
              </a:path>
              <a:path w="537210" h="104775">
                <a:moveTo>
                  <a:pt x="201023" y="6208"/>
                </a:moveTo>
                <a:lnTo>
                  <a:pt x="204126" y="6208"/>
                </a:lnTo>
              </a:path>
              <a:path w="537210" h="104775">
                <a:moveTo>
                  <a:pt x="204126" y="6208"/>
                </a:moveTo>
                <a:lnTo>
                  <a:pt x="207229" y="6208"/>
                </a:lnTo>
              </a:path>
              <a:path w="537210" h="104775">
                <a:moveTo>
                  <a:pt x="207229" y="6208"/>
                </a:moveTo>
                <a:lnTo>
                  <a:pt x="210335" y="6208"/>
                </a:lnTo>
              </a:path>
              <a:path w="537210" h="104775">
                <a:moveTo>
                  <a:pt x="210335" y="6208"/>
                </a:moveTo>
                <a:lnTo>
                  <a:pt x="213438" y="6208"/>
                </a:lnTo>
              </a:path>
              <a:path w="537210" h="104775">
                <a:moveTo>
                  <a:pt x="213438" y="6208"/>
                </a:moveTo>
                <a:lnTo>
                  <a:pt x="216540" y="6208"/>
                </a:lnTo>
              </a:path>
              <a:path w="537210" h="104775">
                <a:moveTo>
                  <a:pt x="216540" y="6208"/>
                </a:moveTo>
                <a:lnTo>
                  <a:pt x="219643" y="6208"/>
                </a:lnTo>
              </a:path>
              <a:path w="537210" h="104775">
                <a:moveTo>
                  <a:pt x="219643" y="6208"/>
                </a:moveTo>
                <a:lnTo>
                  <a:pt x="222402" y="6208"/>
                </a:lnTo>
              </a:path>
              <a:path w="537210" h="104775">
                <a:moveTo>
                  <a:pt x="222402" y="6208"/>
                </a:moveTo>
                <a:lnTo>
                  <a:pt x="225505" y="6208"/>
                </a:lnTo>
              </a:path>
              <a:path w="537210" h="104775">
                <a:moveTo>
                  <a:pt x="225505" y="6208"/>
                </a:moveTo>
                <a:lnTo>
                  <a:pt x="228607" y="6208"/>
                </a:lnTo>
              </a:path>
              <a:path w="537210" h="104775">
                <a:moveTo>
                  <a:pt x="228607" y="6208"/>
                </a:moveTo>
                <a:lnTo>
                  <a:pt x="231710" y="6208"/>
                </a:lnTo>
              </a:path>
              <a:path w="537210" h="104775">
                <a:moveTo>
                  <a:pt x="231710" y="6208"/>
                </a:moveTo>
                <a:lnTo>
                  <a:pt x="234813" y="6208"/>
                </a:lnTo>
              </a:path>
              <a:path w="537210" h="104775">
                <a:moveTo>
                  <a:pt x="234813" y="6208"/>
                </a:moveTo>
                <a:lnTo>
                  <a:pt x="237919" y="6208"/>
                </a:lnTo>
              </a:path>
              <a:path w="537210" h="104775">
                <a:moveTo>
                  <a:pt x="237919" y="6208"/>
                </a:moveTo>
                <a:lnTo>
                  <a:pt x="241022" y="6208"/>
                </a:lnTo>
              </a:path>
              <a:path w="537210" h="104775">
                <a:moveTo>
                  <a:pt x="241022" y="6208"/>
                </a:moveTo>
                <a:lnTo>
                  <a:pt x="244125" y="6208"/>
                </a:lnTo>
              </a:path>
              <a:path w="537210" h="104775">
                <a:moveTo>
                  <a:pt x="244125" y="6208"/>
                </a:moveTo>
                <a:lnTo>
                  <a:pt x="247228" y="6208"/>
                </a:lnTo>
              </a:path>
              <a:path w="537210" h="104775">
                <a:moveTo>
                  <a:pt x="247228" y="6208"/>
                </a:moveTo>
                <a:lnTo>
                  <a:pt x="250331" y="6208"/>
                </a:lnTo>
              </a:path>
              <a:path w="537210" h="104775">
                <a:moveTo>
                  <a:pt x="250331" y="6208"/>
                </a:moveTo>
                <a:lnTo>
                  <a:pt x="253434" y="6208"/>
                </a:lnTo>
              </a:path>
              <a:path w="537210" h="104775">
                <a:moveTo>
                  <a:pt x="253434" y="6208"/>
                </a:moveTo>
                <a:lnTo>
                  <a:pt x="256536" y="6208"/>
                </a:lnTo>
              </a:path>
              <a:path w="537210" h="104775">
                <a:moveTo>
                  <a:pt x="256536" y="6208"/>
                </a:moveTo>
                <a:lnTo>
                  <a:pt x="259639" y="6208"/>
                </a:lnTo>
              </a:path>
              <a:path w="537210" h="104775">
                <a:moveTo>
                  <a:pt x="259639" y="6208"/>
                </a:moveTo>
                <a:lnTo>
                  <a:pt x="262745" y="6208"/>
                </a:lnTo>
              </a:path>
              <a:path w="537210" h="104775">
                <a:moveTo>
                  <a:pt x="262745" y="6208"/>
                </a:moveTo>
                <a:lnTo>
                  <a:pt x="265848" y="6208"/>
                </a:lnTo>
              </a:path>
              <a:path w="537210" h="104775">
                <a:moveTo>
                  <a:pt x="265848" y="6208"/>
                </a:moveTo>
                <a:lnTo>
                  <a:pt x="268951" y="6208"/>
                </a:lnTo>
              </a:path>
              <a:path w="537210" h="104775">
                <a:moveTo>
                  <a:pt x="268951" y="6208"/>
                </a:moveTo>
                <a:lnTo>
                  <a:pt x="272054" y="6208"/>
                </a:lnTo>
              </a:path>
              <a:path w="537210" h="104775">
                <a:moveTo>
                  <a:pt x="272054" y="6208"/>
                </a:moveTo>
                <a:lnTo>
                  <a:pt x="275157" y="6208"/>
                </a:lnTo>
              </a:path>
              <a:path w="537210" h="104775">
                <a:moveTo>
                  <a:pt x="275157" y="6208"/>
                </a:moveTo>
                <a:lnTo>
                  <a:pt x="278260" y="6208"/>
                </a:lnTo>
              </a:path>
              <a:path w="537210" h="104775">
                <a:moveTo>
                  <a:pt x="278260" y="6208"/>
                </a:moveTo>
                <a:lnTo>
                  <a:pt x="281363" y="6208"/>
                </a:lnTo>
              </a:path>
              <a:path w="537210" h="104775">
                <a:moveTo>
                  <a:pt x="281363" y="6208"/>
                </a:moveTo>
                <a:lnTo>
                  <a:pt x="284465" y="6208"/>
                </a:lnTo>
              </a:path>
              <a:path w="537210" h="104775">
                <a:moveTo>
                  <a:pt x="284465" y="6208"/>
                </a:moveTo>
                <a:lnTo>
                  <a:pt x="287572" y="6208"/>
                </a:lnTo>
              </a:path>
              <a:path w="537210" h="104775">
                <a:moveTo>
                  <a:pt x="287572" y="6208"/>
                </a:moveTo>
                <a:lnTo>
                  <a:pt x="290674" y="6208"/>
                </a:lnTo>
              </a:path>
              <a:path w="537210" h="104775">
                <a:moveTo>
                  <a:pt x="290674" y="6208"/>
                </a:moveTo>
                <a:lnTo>
                  <a:pt x="293777" y="6208"/>
                </a:lnTo>
              </a:path>
              <a:path w="537210" h="104775">
                <a:moveTo>
                  <a:pt x="293777" y="6208"/>
                </a:moveTo>
                <a:lnTo>
                  <a:pt x="296880" y="6208"/>
                </a:lnTo>
              </a:path>
              <a:path w="537210" h="104775">
                <a:moveTo>
                  <a:pt x="296880" y="6208"/>
                </a:moveTo>
                <a:lnTo>
                  <a:pt x="299983" y="6208"/>
                </a:lnTo>
              </a:path>
              <a:path w="537210" h="104775">
                <a:moveTo>
                  <a:pt x="299983" y="6208"/>
                </a:moveTo>
                <a:lnTo>
                  <a:pt x="303086" y="6208"/>
                </a:lnTo>
              </a:path>
              <a:path w="537210" h="104775">
                <a:moveTo>
                  <a:pt x="303086" y="6208"/>
                </a:moveTo>
                <a:lnTo>
                  <a:pt x="306189" y="6208"/>
                </a:lnTo>
              </a:path>
              <a:path w="537210" h="104775">
                <a:moveTo>
                  <a:pt x="306189" y="6208"/>
                </a:moveTo>
                <a:lnTo>
                  <a:pt x="308947" y="6208"/>
                </a:lnTo>
              </a:path>
              <a:path w="537210" h="104775">
                <a:moveTo>
                  <a:pt x="308947" y="6208"/>
                </a:moveTo>
                <a:lnTo>
                  <a:pt x="312050" y="6208"/>
                </a:lnTo>
              </a:path>
              <a:path w="537210" h="104775">
                <a:moveTo>
                  <a:pt x="312050" y="6208"/>
                </a:moveTo>
                <a:lnTo>
                  <a:pt x="315156" y="6208"/>
                </a:lnTo>
              </a:path>
              <a:path w="537210" h="104775">
                <a:moveTo>
                  <a:pt x="315156" y="6208"/>
                </a:moveTo>
                <a:lnTo>
                  <a:pt x="318259" y="6208"/>
                </a:lnTo>
              </a:path>
              <a:path w="537210" h="104775">
                <a:moveTo>
                  <a:pt x="318259" y="6208"/>
                </a:moveTo>
                <a:lnTo>
                  <a:pt x="321362" y="6208"/>
                </a:lnTo>
              </a:path>
              <a:path w="537210" h="104775">
                <a:moveTo>
                  <a:pt x="321362" y="6208"/>
                </a:moveTo>
                <a:lnTo>
                  <a:pt x="324465" y="6208"/>
                </a:lnTo>
              </a:path>
              <a:path w="537210" h="104775">
                <a:moveTo>
                  <a:pt x="324465" y="6208"/>
                </a:moveTo>
                <a:lnTo>
                  <a:pt x="327568" y="6208"/>
                </a:lnTo>
              </a:path>
              <a:path w="537210" h="104775">
                <a:moveTo>
                  <a:pt x="327568" y="6208"/>
                </a:moveTo>
                <a:lnTo>
                  <a:pt x="330671" y="6208"/>
                </a:lnTo>
              </a:path>
              <a:path w="537210" h="104775">
                <a:moveTo>
                  <a:pt x="330671" y="6208"/>
                </a:moveTo>
                <a:lnTo>
                  <a:pt x="333773" y="6208"/>
                </a:lnTo>
              </a:path>
              <a:path w="537210" h="104775">
                <a:moveTo>
                  <a:pt x="333773" y="6208"/>
                </a:moveTo>
                <a:lnTo>
                  <a:pt x="336876" y="6208"/>
                </a:lnTo>
              </a:path>
              <a:path w="537210" h="104775">
                <a:moveTo>
                  <a:pt x="336876" y="6208"/>
                </a:moveTo>
                <a:lnTo>
                  <a:pt x="339982" y="6208"/>
                </a:lnTo>
              </a:path>
              <a:path w="537210" h="104775">
                <a:moveTo>
                  <a:pt x="339982" y="6208"/>
                </a:moveTo>
                <a:lnTo>
                  <a:pt x="343085" y="6208"/>
                </a:lnTo>
              </a:path>
              <a:path w="537210" h="104775">
                <a:moveTo>
                  <a:pt x="343085" y="6208"/>
                </a:moveTo>
                <a:lnTo>
                  <a:pt x="346188" y="6208"/>
                </a:lnTo>
              </a:path>
              <a:path w="537210" h="104775">
                <a:moveTo>
                  <a:pt x="346188" y="6208"/>
                </a:moveTo>
                <a:lnTo>
                  <a:pt x="349291" y="6208"/>
                </a:lnTo>
              </a:path>
              <a:path w="537210" h="104775">
                <a:moveTo>
                  <a:pt x="349291" y="6208"/>
                </a:moveTo>
                <a:lnTo>
                  <a:pt x="352394" y="6208"/>
                </a:lnTo>
              </a:path>
              <a:path w="537210" h="104775">
                <a:moveTo>
                  <a:pt x="352394" y="6208"/>
                </a:moveTo>
                <a:lnTo>
                  <a:pt x="355497" y="6208"/>
                </a:lnTo>
              </a:path>
              <a:path w="537210" h="104775">
                <a:moveTo>
                  <a:pt x="355497" y="6208"/>
                </a:moveTo>
                <a:lnTo>
                  <a:pt x="358600" y="6208"/>
                </a:lnTo>
              </a:path>
              <a:path w="537210" h="104775">
                <a:moveTo>
                  <a:pt x="358600" y="6208"/>
                </a:moveTo>
                <a:lnTo>
                  <a:pt x="361702" y="6208"/>
                </a:lnTo>
              </a:path>
              <a:path w="537210" h="104775">
                <a:moveTo>
                  <a:pt x="361702" y="6208"/>
                </a:moveTo>
                <a:lnTo>
                  <a:pt x="364809" y="6208"/>
                </a:lnTo>
              </a:path>
              <a:path w="537210" h="104775">
                <a:moveTo>
                  <a:pt x="364809" y="6208"/>
                </a:moveTo>
                <a:lnTo>
                  <a:pt x="367911" y="6208"/>
                </a:lnTo>
              </a:path>
              <a:path w="537210" h="104775">
                <a:moveTo>
                  <a:pt x="367911" y="6208"/>
                </a:moveTo>
                <a:lnTo>
                  <a:pt x="371014" y="6208"/>
                </a:lnTo>
              </a:path>
              <a:path w="537210" h="104775">
                <a:moveTo>
                  <a:pt x="371014" y="6208"/>
                </a:moveTo>
                <a:lnTo>
                  <a:pt x="374117" y="6208"/>
                </a:lnTo>
              </a:path>
              <a:path w="537210" h="104775">
                <a:moveTo>
                  <a:pt x="374117" y="6208"/>
                </a:moveTo>
                <a:lnTo>
                  <a:pt x="377220" y="6208"/>
                </a:lnTo>
              </a:path>
              <a:path w="537210" h="104775">
                <a:moveTo>
                  <a:pt x="377220" y="6208"/>
                </a:moveTo>
                <a:lnTo>
                  <a:pt x="380323" y="6208"/>
                </a:lnTo>
              </a:path>
              <a:path w="537210" h="104775">
                <a:moveTo>
                  <a:pt x="380323" y="6208"/>
                </a:moveTo>
                <a:lnTo>
                  <a:pt x="383426" y="6208"/>
                </a:lnTo>
              </a:path>
              <a:path w="537210" h="104775">
                <a:moveTo>
                  <a:pt x="383426" y="6208"/>
                </a:moveTo>
                <a:lnTo>
                  <a:pt x="386529" y="6208"/>
                </a:lnTo>
              </a:path>
              <a:path w="537210" h="104775">
                <a:moveTo>
                  <a:pt x="386529" y="6208"/>
                </a:moveTo>
                <a:lnTo>
                  <a:pt x="389635" y="6208"/>
                </a:lnTo>
              </a:path>
              <a:path w="537210" h="104775">
                <a:moveTo>
                  <a:pt x="389635" y="6208"/>
                </a:moveTo>
                <a:lnTo>
                  <a:pt x="392738" y="6208"/>
                </a:lnTo>
              </a:path>
              <a:path w="537210" h="104775">
                <a:moveTo>
                  <a:pt x="392738" y="6208"/>
                </a:moveTo>
                <a:lnTo>
                  <a:pt x="395496" y="6208"/>
                </a:lnTo>
              </a:path>
              <a:path w="537210" h="104775">
                <a:moveTo>
                  <a:pt x="395496" y="6208"/>
                </a:moveTo>
                <a:lnTo>
                  <a:pt x="398599" y="6208"/>
                </a:lnTo>
              </a:path>
              <a:path w="537210" h="104775">
                <a:moveTo>
                  <a:pt x="398599" y="6208"/>
                </a:moveTo>
                <a:lnTo>
                  <a:pt x="401702" y="6208"/>
                </a:lnTo>
              </a:path>
              <a:path w="537210" h="104775">
                <a:moveTo>
                  <a:pt x="401702" y="6208"/>
                </a:moveTo>
                <a:lnTo>
                  <a:pt x="404805" y="6208"/>
                </a:lnTo>
              </a:path>
              <a:path w="537210" h="104775">
                <a:moveTo>
                  <a:pt x="404805" y="6208"/>
                </a:moveTo>
                <a:lnTo>
                  <a:pt x="407907" y="6208"/>
                </a:lnTo>
              </a:path>
              <a:path w="537210" h="104775">
                <a:moveTo>
                  <a:pt x="407907" y="6208"/>
                </a:moveTo>
                <a:lnTo>
                  <a:pt x="411010" y="6208"/>
                </a:lnTo>
              </a:path>
              <a:path w="537210" h="104775">
                <a:moveTo>
                  <a:pt x="411010" y="6208"/>
                </a:moveTo>
                <a:lnTo>
                  <a:pt x="414113" y="6208"/>
                </a:lnTo>
              </a:path>
              <a:path w="537210" h="104775">
                <a:moveTo>
                  <a:pt x="414113" y="6208"/>
                </a:moveTo>
                <a:lnTo>
                  <a:pt x="417219" y="6208"/>
                </a:lnTo>
              </a:path>
              <a:path w="537210" h="104775">
                <a:moveTo>
                  <a:pt x="417219" y="6208"/>
                </a:moveTo>
                <a:lnTo>
                  <a:pt x="420322" y="6208"/>
                </a:lnTo>
              </a:path>
              <a:path w="537210" h="104775">
                <a:moveTo>
                  <a:pt x="420322" y="6208"/>
                </a:moveTo>
                <a:lnTo>
                  <a:pt x="423425" y="6208"/>
                </a:lnTo>
              </a:path>
              <a:path w="537210" h="104775">
                <a:moveTo>
                  <a:pt x="423425" y="6208"/>
                </a:moveTo>
                <a:lnTo>
                  <a:pt x="426528" y="6208"/>
                </a:lnTo>
              </a:path>
              <a:path w="537210" h="104775">
                <a:moveTo>
                  <a:pt x="426528" y="6208"/>
                </a:moveTo>
                <a:lnTo>
                  <a:pt x="429631" y="6208"/>
                </a:lnTo>
              </a:path>
              <a:path w="537210" h="104775">
                <a:moveTo>
                  <a:pt x="429631" y="6208"/>
                </a:moveTo>
                <a:lnTo>
                  <a:pt x="432734" y="6208"/>
                </a:lnTo>
              </a:path>
              <a:path w="537210" h="104775">
                <a:moveTo>
                  <a:pt x="432734" y="6208"/>
                </a:moveTo>
                <a:lnTo>
                  <a:pt x="435836" y="6208"/>
                </a:lnTo>
              </a:path>
              <a:path w="537210" h="104775">
                <a:moveTo>
                  <a:pt x="435836" y="6208"/>
                </a:moveTo>
                <a:lnTo>
                  <a:pt x="438939" y="6208"/>
                </a:lnTo>
              </a:path>
              <a:path w="537210" h="104775">
                <a:moveTo>
                  <a:pt x="438939" y="6208"/>
                </a:moveTo>
                <a:lnTo>
                  <a:pt x="442045" y="6208"/>
                </a:lnTo>
              </a:path>
              <a:path w="537210" h="104775">
                <a:moveTo>
                  <a:pt x="442045" y="6208"/>
                </a:moveTo>
                <a:lnTo>
                  <a:pt x="445148" y="6208"/>
                </a:lnTo>
              </a:path>
              <a:path w="537210" h="104775">
                <a:moveTo>
                  <a:pt x="445148" y="6208"/>
                </a:moveTo>
                <a:lnTo>
                  <a:pt x="448251" y="6208"/>
                </a:lnTo>
              </a:path>
              <a:path w="537210" h="104775">
                <a:moveTo>
                  <a:pt x="448251" y="6208"/>
                </a:moveTo>
                <a:lnTo>
                  <a:pt x="451354" y="6208"/>
                </a:lnTo>
              </a:path>
              <a:path w="537210" h="104775">
                <a:moveTo>
                  <a:pt x="451354" y="6208"/>
                </a:moveTo>
                <a:lnTo>
                  <a:pt x="454457" y="6208"/>
                </a:lnTo>
              </a:path>
              <a:path w="537210" h="104775">
                <a:moveTo>
                  <a:pt x="454457" y="6208"/>
                </a:moveTo>
                <a:lnTo>
                  <a:pt x="457560" y="6208"/>
                </a:lnTo>
              </a:path>
              <a:path w="537210" h="104775">
                <a:moveTo>
                  <a:pt x="457560" y="6208"/>
                </a:moveTo>
                <a:lnTo>
                  <a:pt x="460663" y="6208"/>
                </a:lnTo>
              </a:path>
              <a:path w="537210" h="104775">
                <a:moveTo>
                  <a:pt x="460663" y="6208"/>
                </a:moveTo>
                <a:lnTo>
                  <a:pt x="463765" y="6208"/>
                </a:lnTo>
              </a:path>
              <a:path w="537210" h="104775">
                <a:moveTo>
                  <a:pt x="463765" y="6208"/>
                </a:moveTo>
                <a:lnTo>
                  <a:pt x="466872" y="6208"/>
                </a:lnTo>
              </a:path>
              <a:path w="537210" h="104775">
                <a:moveTo>
                  <a:pt x="466872" y="6208"/>
                </a:moveTo>
                <a:lnTo>
                  <a:pt x="469974" y="6208"/>
                </a:lnTo>
              </a:path>
              <a:path w="537210" h="104775">
                <a:moveTo>
                  <a:pt x="469974" y="6208"/>
                </a:moveTo>
                <a:lnTo>
                  <a:pt x="473077" y="6208"/>
                </a:lnTo>
              </a:path>
              <a:path w="537210" h="104775">
                <a:moveTo>
                  <a:pt x="473077" y="6208"/>
                </a:moveTo>
                <a:lnTo>
                  <a:pt x="476180" y="6208"/>
                </a:lnTo>
              </a:path>
              <a:path w="537210" h="104775">
                <a:moveTo>
                  <a:pt x="476180" y="6208"/>
                </a:moveTo>
                <a:lnTo>
                  <a:pt x="479283" y="6208"/>
                </a:lnTo>
              </a:path>
              <a:path w="537210" h="104775">
                <a:moveTo>
                  <a:pt x="479283" y="6208"/>
                </a:moveTo>
                <a:lnTo>
                  <a:pt x="482386" y="6208"/>
                </a:lnTo>
              </a:path>
              <a:path w="537210" h="104775">
                <a:moveTo>
                  <a:pt x="482386" y="6208"/>
                </a:moveTo>
                <a:lnTo>
                  <a:pt x="485144" y="6208"/>
                </a:lnTo>
              </a:path>
              <a:path w="537210" h="104775">
                <a:moveTo>
                  <a:pt x="485144" y="6208"/>
                </a:moveTo>
                <a:lnTo>
                  <a:pt x="488247" y="6208"/>
                </a:lnTo>
              </a:path>
              <a:path w="537210" h="104775">
                <a:moveTo>
                  <a:pt x="488247" y="6208"/>
                </a:moveTo>
                <a:lnTo>
                  <a:pt x="491350" y="6208"/>
                </a:lnTo>
              </a:path>
              <a:path w="537210" h="104775">
                <a:moveTo>
                  <a:pt x="491350" y="6208"/>
                </a:moveTo>
                <a:lnTo>
                  <a:pt x="494456" y="6208"/>
                </a:lnTo>
              </a:path>
              <a:path w="537210" h="104775">
                <a:moveTo>
                  <a:pt x="494456" y="6208"/>
                </a:moveTo>
                <a:lnTo>
                  <a:pt x="497559" y="6208"/>
                </a:lnTo>
              </a:path>
              <a:path w="537210" h="104775">
                <a:moveTo>
                  <a:pt x="497559" y="6208"/>
                </a:moveTo>
                <a:lnTo>
                  <a:pt x="500662" y="6208"/>
                </a:lnTo>
              </a:path>
              <a:path w="537210" h="104775">
                <a:moveTo>
                  <a:pt x="500662" y="6208"/>
                </a:moveTo>
                <a:lnTo>
                  <a:pt x="503765" y="6208"/>
                </a:lnTo>
              </a:path>
              <a:path w="537210" h="104775">
                <a:moveTo>
                  <a:pt x="503765" y="6208"/>
                </a:moveTo>
                <a:lnTo>
                  <a:pt x="506868" y="6208"/>
                </a:lnTo>
              </a:path>
              <a:path w="537210" h="104775">
                <a:moveTo>
                  <a:pt x="506868" y="6208"/>
                </a:moveTo>
                <a:lnTo>
                  <a:pt x="509971" y="6208"/>
                </a:lnTo>
              </a:path>
              <a:path w="537210" h="104775">
                <a:moveTo>
                  <a:pt x="509971" y="6208"/>
                </a:moveTo>
                <a:lnTo>
                  <a:pt x="513073" y="6208"/>
                </a:lnTo>
              </a:path>
              <a:path w="537210" h="104775">
                <a:moveTo>
                  <a:pt x="513073" y="6208"/>
                </a:moveTo>
                <a:lnTo>
                  <a:pt x="516176" y="6208"/>
                </a:lnTo>
              </a:path>
              <a:path w="537210" h="104775">
                <a:moveTo>
                  <a:pt x="516176" y="6208"/>
                </a:moveTo>
                <a:lnTo>
                  <a:pt x="519282" y="6208"/>
                </a:lnTo>
              </a:path>
              <a:path w="537210" h="104775">
                <a:moveTo>
                  <a:pt x="519282" y="6208"/>
                </a:moveTo>
                <a:lnTo>
                  <a:pt x="522385" y="6208"/>
                </a:lnTo>
              </a:path>
              <a:path w="537210" h="104775">
                <a:moveTo>
                  <a:pt x="522385" y="6208"/>
                </a:moveTo>
                <a:lnTo>
                  <a:pt x="525488" y="6208"/>
                </a:lnTo>
              </a:path>
              <a:path w="537210" h="104775">
                <a:moveTo>
                  <a:pt x="525488" y="6208"/>
                </a:moveTo>
                <a:lnTo>
                  <a:pt x="528591" y="6208"/>
                </a:lnTo>
              </a:path>
              <a:path w="537210" h="104775">
                <a:moveTo>
                  <a:pt x="528591" y="6208"/>
                </a:moveTo>
                <a:lnTo>
                  <a:pt x="531694" y="6208"/>
                </a:lnTo>
              </a:path>
              <a:path w="537210" h="104775">
                <a:moveTo>
                  <a:pt x="531694" y="6208"/>
                </a:moveTo>
                <a:lnTo>
                  <a:pt x="534797" y="6208"/>
                </a:lnTo>
              </a:path>
              <a:path w="537210" h="104775">
                <a:moveTo>
                  <a:pt x="534797" y="6208"/>
                </a:moveTo>
                <a:lnTo>
                  <a:pt x="536866" y="6208"/>
                </a:lnTo>
              </a:path>
              <a:path w="537210" h="104775">
                <a:moveTo>
                  <a:pt x="27929" y="0"/>
                </a:moveTo>
                <a:lnTo>
                  <a:pt x="27929" y="12412"/>
                </a:lnTo>
              </a:path>
              <a:path w="537210" h="104775">
                <a:moveTo>
                  <a:pt x="27929" y="12412"/>
                </a:moveTo>
                <a:lnTo>
                  <a:pt x="27929" y="0"/>
                </a:lnTo>
              </a:path>
              <a:path w="537210" h="104775">
                <a:moveTo>
                  <a:pt x="536866" y="0"/>
                </a:moveTo>
                <a:lnTo>
                  <a:pt x="536866" y="12412"/>
                </a:lnTo>
              </a:path>
              <a:path w="537210" h="104775">
                <a:moveTo>
                  <a:pt x="536866" y="12412"/>
                </a:moveTo>
                <a:lnTo>
                  <a:pt x="536866" y="0"/>
                </a:lnTo>
              </a:path>
              <a:path w="537210" h="104775">
                <a:moveTo>
                  <a:pt x="0" y="98242"/>
                </a:moveTo>
                <a:lnTo>
                  <a:pt x="3102" y="98242"/>
                </a:lnTo>
              </a:path>
              <a:path w="537210" h="104775">
                <a:moveTo>
                  <a:pt x="3102" y="98242"/>
                </a:moveTo>
                <a:lnTo>
                  <a:pt x="6209" y="98242"/>
                </a:lnTo>
              </a:path>
              <a:path w="537210" h="104775">
                <a:moveTo>
                  <a:pt x="6209" y="98242"/>
                </a:moveTo>
                <a:lnTo>
                  <a:pt x="9311" y="98242"/>
                </a:lnTo>
              </a:path>
              <a:path w="537210" h="104775">
                <a:moveTo>
                  <a:pt x="9311" y="98242"/>
                </a:moveTo>
                <a:lnTo>
                  <a:pt x="12414" y="98242"/>
                </a:lnTo>
              </a:path>
              <a:path w="537210" h="104775">
                <a:moveTo>
                  <a:pt x="12414" y="98242"/>
                </a:moveTo>
                <a:lnTo>
                  <a:pt x="15517" y="98242"/>
                </a:lnTo>
              </a:path>
              <a:path w="537210" h="104775">
                <a:moveTo>
                  <a:pt x="15517" y="98242"/>
                </a:moveTo>
                <a:lnTo>
                  <a:pt x="18620" y="98242"/>
                </a:lnTo>
              </a:path>
              <a:path w="537210" h="104775">
                <a:moveTo>
                  <a:pt x="18620" y="98242"/>
                </a:moveTo>
                <a:lnTo>
                  <a:pt x="21723" y="98242"/>
                </a:lnTo>
              </a:path>
              <a:path w="537210" h="104775">
                <a:moveTo>
                  <a:pt x="21723" y="98242"/>
                </a:moveTo>
                <a:lnTo>
                  <a:pt x="24826" y="98242"/>
                </a:lnTo>
              </a:path>
              <a:path w="537210" h="104775">
                <a:moveTo>
                  <a:pt x="24826" y="98242"/>
                </a:moveTo>
                <a:lnTo>
                  <a:pt x="27929" y="98242"/>
                </a:lnTo>
              </a:path>
              <a:path w="537210" h="104775">
                <a:moveTo>
                  <a:pt x="27929" y="98242"/>
                </a:moveTo>
                <a:lnTo>
                  <a:pt x="31035" y="98242"/>
                </a:lnTo>
              </a:path>
              <a:path w="537210" h="104775">
                <a:moveTo>
                  <a:pt x="31035" y="98242"/>
                </a:moveTo>
                <a:lnTo>
                  <a:pt x="34138" y="98242"/>
                </a:lnTo>
              </a:path>
              <a:path w="537210" h="104775">
                <a:moveTo>
                  <a:pt x="34138" y="98242"/>
                </a:moveTo>
                <a:lnTo>
                  <a:pt x="37240" y="98242"/>
                </a:lnTo>
              </a:path>
              <a:path w="537210" h="104775">
                <a:moveTo>
                  <a:pt x="37240" y="98242"/>
                </a:moveTo>
                <a:lnTo>
                  <a:pt x="40343" y="98242"/>
                </a:lnTo>
              </a:path>
              <a:path w="537210" h="104775">
                <a:moveTo>
                  <a:pt x="40343" y="98242"/>
                </a:moveTo>
                <a:lnTo>
                  <a:pt x="43446" y="98242"/>
                </a:lnTo>
              </a:path>
              <a:path w="537210" h="104775">
                <a:moveTo>
                  <a:pt x="43446" y="98242"/>
                </a:moveTo>
                <a:lnTo>
                  <a:pt x="46549" y="98242"/>
                </a:lnTo>
              </a:path>
              <a:path w="537210" h="104775">
                <a:moveTo>
                  <a:pt x="46549" y="98242"/>
                </a:moveTo>
                <a:lnTo>
                  <a:pt x="49307" y="98242"/>
                </a:lnTo>
              </a:path>
              <a:path w="537210" h="104775">
                <a:moveTo>
                  <a:pt x="49307" y="98242"/>
                </a:moveTo>
                <a:lnTo>
                  <a:pt x="52410" y="98242"/>
                </a:lnTo>
              </a:path>
              <a:path w="537210" h="104775">
                <a:moveTo>
                  <a:pt x="52410" y="98242"/>
                </a:moveTo>
                <a:lnTo>
                  <a:pt x="55513" y="98242"/>
                </a:lnTo>
              </a:path>
              <a:path w="537210" h="104775">
                <a:moveTo>
                  <a:pt x="55513" y="98242"/>
                </a:moveTo>
                <a:lnTo>
                  <a:pt x="58619" y="98242"/>
                </a:lnTo>
              </a:path>
              <a:path w="537210" h="104775">
                <a:moveTo>
                  <a:pt x="58619" y="98242"/>
                </a:moveTo>
                <a:lnTo>
                  <a:pt x="61722" y="98242"/>
                </a:lnTo>
              </a:path>
              <a:path w="537210" h="104775">
                <a:moveTo>
                  <a:pt x="61722" y="98242"/>
                </a:moveTo>
                <a:lnTo>
                  <a:pt x="64825" y="98242"/>
                </a:lnTo>
              </a:path>
              <a:path w="537210" h="104775">
                <a:moveTo>
                  <a:pt x="64825" y="98242"/>
                </a:moveTo>
                <a:lnTo>
                  <a:pt x="67928" y="98242"/>
                </a:lnTo>
              </a:path>
              <a:path w="537210" h="104775">
                <a:moveTo>
                  <a:pt x="67928" y="98242"/>
                </a:moveTo>
                <a:lnTo>
                  <a:pt x="71031" y="98242"/>
                </a:lnTo>
              </a:path>
              <a:path w="537210" h="104775">
                <a:moveTo>
                  <a:pt x="71031" y="98242"/>
                </a:moveTo>
                <a:lnTo>
                  <a:pt x="74134" y="98242"/>
                </a:lnTo>
              </a:path>
              <a:path w="537210" h="104775">
                <a:moveTo>
                  <a:pt x="74134" y="98242"/>
                </a:moveTo>
                <a:lnTo>
                  <a:pt x="77236" y="98242"/>
                </a:lnTo>
              </a:path>
              <a:path w="537210" h="104775">
                <a:moveTo>
                  <a:pt x="77236" y="98242"/>
                </a:moveTo>
                <a:lnTo>
                  <a:pt x="80339" y="98242"/>
                </a:lnTo>
              </a:path>
              <a:path w="537210" h="104775">
                <a:moveTo>
                  <a:pt x="80339" y="98242"/>
                </a:moveTo>
                <a:lnTo>
                  <a:pt x="83445" y="98242"/>
                </a:lnTo>
              </a:path>
              <a:path w="537210" h="104775">
                <a:moveTo>
                  <a:pt x="83445" y="98242"/>
                </a:moveTo>
                <a:lnTo>
                  <a:pt x="86548" y="98242"/>
                </a:lnTo>
              </a:path>
              <a:path w="537210" h="104775">
                <a:moveTo>
                  <a:pt x="86548" y="98242"/>
                </a:moveTo>
                <a:lnTo>
                  <a:pt x="89651" y="98242"/>
                </a:lnTo>
              </a:path>
              <a:path w="537210" h="104775">
                <a:moveTo>
                  <a:pt x="89651" y="98242"/>
                </a:moveTo>
                <a:lnTo>
                  <a:pt x="92754" y="98242"/>
                </a:lnTo>
              </a:path>
              <a:path w="537210" h="104775">
                <a:moveTo>
                  <a:pt x="92754" y="98242"/>
                </a:moveTo>
                <a:lnTo>
                  <a:pt x="95857" y="98242"/>
                </a:lnTo>
              </a:path>
              <a:path w="537210" h="104775">
                <a:moveTo>
                  <a:pt x="95857" y="98242"/>
                </a:moveTo>
                <a:lnTo>
                  <a:pt x="98960" y="98242"/>
                </a:lnTo>
              </a:path>
              <a:path w="537210" h="104775">
                <a:moveTo>
                  <a:pt x="98960" y="98242"/>
                </a:moveTo>
                <a:lnTo>
                  <a:pt x="102063" y="98242"/>
                </a:lnTo>
              </a:path>
              <a:path w="537210" h="104775">
                <a:moveTo>
                  <a:pt x="102063" y="98242"/>
                </a:moveTo>
                <a:lnTo>
                  <a:pt x="105165" y="98242"/>
                </a:lnTo>
              </a:path>
              <a:path w="537210" h="104775">
                <a:moveTo>
                  <a:pt x="105165" y="98242"/>
                </a:moveTo>
                <a:lnTo>
                  <a:pt x="108272" y="98242"/>
                </a:lnTo>
              </a:path>
              <a:path w="537210" h="104775">
                <a:moveTo>
                  <a:pt x="108272" y="98242"/>
                </a:moveTo>
                <a:lnTo>
                  <a:pt x="111374" y="98242"/>
                </a:lnTo>
              </a:path>
              <a:path w="537210" h="104775">
                <a:moveTo>
                  <a:pt x="111374" y="98242"/>
                </a:moveTo>
                <a:lnTo>
                  <a:pt x="114477" y="98242"/>
                </a:lnTo>
              </a:path>
              <a:path w="537210" h="104775">
                <a:moveTo>
                  <a:pt x="114477" y="98242"/>
                </a:moveTo>
                <a:lnTo>
                  <a:pt x="117580" y="98242"/>
                </a:lnTo>
              </a:path>
              <a:path w="537210" h="104775">
                <a:moveTo>
                  <a:pt x="117580" y="98242"/>
                </a:moveTo>
                <a:lnTo>
                  <a:pt x="120683" y="98242"/>
                </a:lnTo>
              </a:path>
              <a:path w="537210" h="104775">
                <a:moveTo>
                  <a:pt x="120683" y="98242"/>
                </a:moveTo>
                <a:lnTo>
                  <a:pt x="123786" y="98242"/>
                </a:lnTo>
              </a:path>
              <a:path w="537210" h="104775">
                <a:moveTo>
                  <a:pt x="123786" y="98242"/>
                </a:moveTo>
                <a:lnTo>
                  <a:pt x="126889" y="98242"/>
                </a:lnTo>
              </a:path>
              <a:path w="537210" h="104775">
                <a:moveTo>
                  <a:pt x="126889" y="98242"/>
                </a:moveTo>
                <a:lnTo>
                  <a:pt x="129992" y="98242"/>
                </a:lnTo>
              </a:path>
              <a:path w="537210" h="104775">
                <a:moveTo>
                  <a:pt x="129992" y="98242"/>
                </a:moveTo>
                <a:lnTo>
                  <a:pt x="133098" y="98242"/>
                </a:lnTo>
              </a:path>
              <a:path w="537210" h="104775">
                <a:moveTo>
                  <a:pt x="133098" y="98242"/>
                </a:moveTo>
                <a:lnTo>
                  <a:pt x="135856" y="98242"/>
                </a:lnTo>
              </a:path>
              <a:path w="537210" h="104775">
                <a:moveTo>
                  <a:pt x="135856" y="98242"/>
                </a:moveTo>
                <a:lnTo>
                  <a:pt x="138959" y="98242"/>
                </a:lnTo>
              </a:path>
              <a:path w="537210" h="104775">
                <a:moveTo>
                  <a:pt x="138959" y="98242"/>
                </a:moveTo>
                <a:lnTo>
                  <a:pt x="142062" y="98242"/>
                </a:lnTo>
              </a:path>
              <a:path w="537210" h="104775">
                <a:moveTo>
                  <a:pt x="142062" y="98242"/>
                </a:moveTo>
                <a:lnTo>
                  <a:pt x="145165" y="98242"/>
                </a:lnTo>
              </a:path>
              <a:path w="537210" h="104775">
                <a:moveTo>
                  <a:pt x="145165" y="98242"/>
                </a:moveTo>
                <a:lnTo>
                  <a:pt x="148268" y="98242"/>
                </a:lnTo>
              </a:path>
              <a:path w="537210" h="104775">
                <a:moveTo>
                  <a:pt x="148268" y="98242"/>
                </a:moveTo>
                <a:lnTo>
                  <a:pt x="151371" y="98242"/>
                </a:lnTo>
              </a:path>
              <a:path w="537210" h="104775">
                <a:moveTo>
                  <a:pt x="151371" y="98242"/>
                </a:moveTo>
                <a:lnTo>
                  <a:pt x="154473" y="98242"/>
                </a:lnTo>
              </a:path>
              <a:path w="537210" h="104775">
                <a:moveTo>
                  <a:pt x="154473" y="98242"/>
                </a:moveTo>
                <a:lnTo>
                  <a:pt x="157576" y="98242"/>
                </a:lnTo>
              </a:path>
              <a:path w="537210" h="104775">
                <a:moveTo>
                  <a:pt x="157576" y="98242"/>
                </a:moveTo>
                <a:lnTo>
                  <a:pt x="160682" y="98242"/>
                </a:lnTo>
              </a:path>
              <a:path w="537210" h="104775">
                <a:moveTo>
                  <a:pt x="160682" y="98242"/>
                </a:moveTo>
                <a:lnTo>
                  <a:pt x="163785" y="98242"/>
                </a:lnTo>
              </a:path>
              <a:path w="537210" h="104775">
                <a:moveTo>
                  <a:pt x="163785" y="98242"/>
                </a:moveTo>
                <a:lnTo>
                  <a:pt x="166888" y="98242"/>
                </a:lnTo>
              </a:path>
              <a:path w="537210" h="104775">
                <a:moveTo>
                  <a:pt x="166888" y="98242"/>
                </a:moveTo>
                <a:lnTo>
                  <a:pt x="169991" y="98242"/>
                </a:lnTo>
              </a:path>
              <a:path w="537210" h="104775">
                <a:moveTo>
                  <a:pt x="169991" y="98242"/>
                </a:moveTo>
                <a:lnTo>
                  <a:pt x="173094" y="98242"/>
                </a:lnTo>
              </a:path>
              <a:path w="537210" h="104775">
                <a:moveTo>
                  <a:pt x="173094" y="98242"/>
                </a:moveTo>
                <a:lnTo>
                  <a:pt x="176197" y="98242"/>
                </a:lnTo>
              </a:path>
              <a:path w="537210" h="104775">
                <a:moveTo>
                  <a:pt x="176197" y="98242"/>
                </a:moveTo>
                <a:lnTo>
                  <a:pt x="179300" y="98242"/>
                </a:lnTo>
              </a:path>
              <a:path w="537210" h="104775">
                <a:moveTo>
                  <a:pt x="179300" y="98242"/>
                </a:moveTo>
                <a:lnTo>
                  <a:pt x="182402" y="98242"/>
                </a:lnTo>
              </a:path>
              <a:path w="537210" h="104775">
                <a:moveTo>
                  <a:pt x="182402" y="98242"/>
                </a:moveTo>
                <a:lnTo>
                  <a:pt x="185509" y="98242"/>
                </a:lnTo>
              </a:path>
              <a:path w="537210" h="104775">
                <a:moveTo>
                  <a:pt x="185509" y="98242"/>
                </a:moveTo>
                <a:lnTo>
                  <a:pt x="188611" y="98242"/>
                </a:lnTo>
              </a:path>
              <a:path w="537210" h="104775">
                <a:moveTo>
                  <a:pt x="188611" y="98242"/>
                </a:moveTo>
                <a:lnTo>
                  <a:pt x="191714" y="98242"/>
                </a:lnTo>
              </a:path>
              <a:path w="537210" h="104775">
                <a:moveTo>
                  <a:pt x="191714" y="98242"/>
                </a:moveTo>
                <a:lnTo>
                  <a:pt x="194817" y="98242"/>
                </a:lnTo>
              </a:path>
              <a:path w="537210" h="104775">
                <a:moveTo>
                  <a:pt x="194817" y="98242"/>
                </a:moveTo>
                <a:lnTo>
                  <a:pt x="197920" y="98242"/>
                </a:lnTo>
              </a:path>
              <a:path w="537210" h="104775">
                <a:moveTo>
                  <a:pt x="197920" y="98242"/>
                </a:moveTo>
                <a:lnTo>
                  <a:pt x="201023" y="98242"/>
                </a:lnTo>
              </a:path>
              <a:path w="537210" h="104775">
                <a:moveTo>
                  <a:pt x="201023" y="98242"/>
                </a:moveTo>
                <a:lnTo>
                  <a:pt x="204126" y="98242"/>
                </a:lnTo>
              </a:path>
              <a:path w="537210" h="104775">
                <a:moveTo>
                  <a:pt x="204126" y="98242"/>
                </a:moveTo>
                <a:lnTo>
                  <a:pt x="207229" y="98242"/>
                </a:lnTo>
              </a:path>
              <a:path w="537210" h="104775">
                <a:moveTo>
                  <a:pt x="207229" y="98242"/>
                </a:moveTo>
                <a:lnTo>
                  <a:pt x="210335" y="98242"/>
                </a:lnTo>
              </a:path>
              <a:path w="537210" h="104775">
                <a:moveTo>
                  <a:pt x="210335" y="98242"/>
                </a:moveTo>
                <a:lnTo>
                  <a:pt x="213438" y="98242"/>
                </a:lnTo>
              </a:path>
              <a:path w="537210" h="104775">
                <a:moveTo>
                  <a:pt x="213438" y="98242"/>
                </a:moveTo>
                <a:lnTo>
                  <a:pt x="216540" y="98242"/>
                </a:lnTo>
              </a:path>
              <a:path w="537210" h="104775">
                <a:moveTo>
                  <a:pt x="216540" y="98242"/>
                </a:moveTo>
                <a:lnTo>
                  <a:pt x="219643" y="98242"/>
                </a:lnTo>
              </a:path>
              <a:path w="537210" h="104775">
                <a:moveTo>
                  <a:pt x="219643" y="98242"/>
                </a:moveTo>
                <a:lnTo>
                  <a:pt x="222402" y="98242"/>
                </a:lnTo>
              </a:path>
              <a:path w="537210" h="104775">
                <a:moveTo>
                  <a:pt x="222402" y="98242"/>
                </a:moveTo>
                <a:lnTo>
                  <a:pt x="225505" y="98242"/>
                </a:lnTo>
              </a:path>
              <a:path w="537210" h="104775">
                <a:moveTo>
                  <a:pt x="225505" y="98242"/>
                </a:moveTo>
                <a:lnTo>
                  <a:pt x="228607" y="98242"/>
                </a:lnTo>
              </a:path>
              <a:path w="537210" h="104775">
                <a:moveTo>
                  <a:pt x="228607" y="98242"/>
                </a:moveTo>
                <a:lnTo>
                  <a:pt x="231710" y="98242"/>
                </a:lnTo>
              </a:path>
              <a:path w="537210" h="104775">
                <a:moveTo>
                  <a:pt x="231710" y="98242"/>
                </a:moveTo>
                <a:lnTo>
                  <a:pt x="234813" y="98242"/>
                </a:lnTo>
              </a:path>
              <a:path w="537210" h="104775">
                <a:moveTo>
                  <a:pt x="234813" y="98242"/>
                </a:moveTo>
                <a:lnTo>
                  <a:pt x="237919" y="98242"/>
                </a:lnTo>
              </a:path>
              <a:path w="537210" h="104775">
                <a:moveTo>
                  <a:pt x="237919" y="98242"/>
                </a:moveTo>
                <a:lnTo>
                  <a:pt x="241022" y="98242"/>
                </a:lnTo>
              </a:path>
              <a:path w="537210" h="104775">
                <a:moveTo>
                  <a:pt x="241022" y="98242"/>
                </a:moveTo>
                <a:lnTo>
                  <a:pt x="244125" y="98242"/>
                </a:lnTo>
              </a:path>
              <a:path w="537210" h="104775">
                <a:moveTo>
                  <a:pt x="244125" y="98242"/>
                </a:moveTo>
                <a:lnTo>
                  <a:pt x="247228" y="98242"/>
                </a:lnTo>
              </a:path>
              <a:path w="537210" h="104775">
                <a:moveTo>
                  <a:pt x="247228" y="98242"/>
                </a:moveTo>
                <a:lnTo>
                  <a:pt x="250331" y="98242"/>
                </a:lnTo>
              </a:path>
              <a:path w="537210" h="104775">
                <a:moveTo>
                  <a:pt x="250331" y="98242"/>
                </a:moveTo>
                <a:lnTo>
                  <a:pt x="253434" y="98242"/>
                </a:lnTo>
              </a:path>
              <a:path w="537210" h="104775">
                <a:moveTo>
                  <a:pt x="253434" y="98242"/>
                </a:moveTo>
                <a:lnTo>
                  <a:pt x="256536" y="98242"/>
                </a:lnTo>
              </a:path>
              <a:path w="537210" h="104775">
                <a:moveTo>
                  <a:pt x="256536" y="98242"/>
                </a:moveTo>
                <a:lnTo>
                  <a:pt x="259639" y="98242"/>
                </a:lnTo>
              </a:path>
              <a:path w="537210" h="104775">
                <a:moveTo>
                  <a:pt x="259639" y="98242"/>
                </a:moveTo>
                <a:lnTo>
                  <a:pt x="262745" y="98242"/>
                </a:lnTo>
              </a:path>
              <a:path w="537210" h="104775">
                <a:moveTo>
                  <a:pt x="262745" y="98242"/>
                </a:moveTo>
                <a:lnTo>
                  <a:pt x="265848" y="98242"/>
                </a:lnTo>
              </a:path>
              <a:path w="537210" h="104775">
                <a:moveTo>
                  <a:pt x="265848" y="98242"/>
                </a:moveTo>
                <a:lnTo>
                  <a:pt x="268951" y="98242"/>
                </a:lnTo>
              </a:path>
              <a:path w="537210" h="104775">
                <a:moveTo>
                  <a:pt x="268951" y="98242"/>
                </a:moveTo>
                <a:lnTo>
                  <a:pt x="272054" y="98242"/>
                </a:lnTo>
              </a:path>
              <a:path w="537210" h="104775">
                <a:moveTo>
                  <a:pt x="272054" y="98242"/>
                </a:moveTo>
                <a:lnTo>
                  <a:pt x="275157" y="98242"/>
                </a:lnTo>
              </a:path>
              <a:path w="537210" h="104775">
                <a:moveTo>
                  <a:pt x="275157" y="98242"/>
                </a:moveTo>
                <a:lnTo>
                  <a:pt x="278260" y="98242"/>
                </a:lnTo>
              </a:path>
              <a:path w="537210" h="104775">
                <a:moveTo>
                  <a:pt x="278260" y="98242"/>
                </a:moveTo>
                <a:lnTo>
                  <a:pt x="281363" y="98242"/>
                </a:lnTo>
              </a:path>
              <a:path w="537210" h="104775">
                <a:moveTo>
                  <a:pt x="281363" y="98242"/>
                </a:moveTo>
                <a:lnTo>
                  <a:pt x="284465" y="98242"/>
                </a:lnTo>
              </a:path>
              <a:path w="537210" h="104775">
                <a:moveTo>
                  <a:pt x="284465" y="98242"/>
                </a:moveTo>
                <a:lnTo>
                  <a:pt x="287572" y="98242"/>
                </a:lnTo>
              </a:path>
              <a:path w="537210" h="104775">
                <a:moveTo>
                  <a:pt x="287572" y="98242"/>
                </a:moveTo>
                <a:lnTo>
                  <a:pt x="290674" y="98242"/>
                </a:lnTo>
              </a:path>
              <a:path w="537210" h="104775">
                <a:moveTo>
                  <a:pt x="290674" y="98242"/>
                </a:moveTo>
                <a:lnTo>
                  <a:pt x="292741" y="98242"/>
                </a:lnTo>
              </a:path>
              <a:path w="537210" h="104775">
                <a:moveTo>
                  <a:pt x="0" y="92382"/>
                </a:moveTo>
                <a:lnTo>
                  <a:pt x="0" y="104446"/>
                </a:lnTo>
              </a:path>
              <a:path w="537210" h="104775">
                <a:moveTo>
                  <a:pt x="0" y="104446"/>
                </a:moveTo>
                <a:lnTo>
                  <a:pt x="0" y="92382"/>
                </a:lnTo>
              </a:path>
              <a:path w="537210" h="104775">
                <a:moveTo>
                  <a:pt x="292741" y="92382"/>
                </a:moveTo>
                <a:lnTo>
                  <a:pt x="292741" y="104446"/>
                </a:lnTo>
              </a:path>
              <a:path w="537210" h="104775">
                <a:moveTo>
                  <a:pt x="292741" y="104446"/>
                </a:moveTo>
                <a:lnTo>
                  <a:pt x="292741" y="92382"/>
                </a:lnTo>
              </a:path>
              <a:path w="537210" h="104775">
                <a:moveTo>
                  <a:pt x="293777" y="31370"/>
                </a:moveTo>
                <a:lnTo>
                  <a:pt x="296880" y="31370"/>
                </a:lnTo>
              </a:path>
              <a:path w="537210" h="104775">
                <a:moveTo>
                  <a:pt x="296880" y="31370"/>
                </a:moveTo>
                <a:lnTo>
                  <a:pt x="299983" y="31370"/>
                </a:lnTo>
              </a:path>
              <a:path w="537210" h="104775">
                <a:moveTo>
                  <a:pt x="299983" y="31370"/>
                </a:moveTo>
                <a:lnTo>
                  <a:pt x="303086" y="31370"/>
                </a:lnTo>
              </a:path>
              <a:path w="537210" h="104775">
                <a:moveTo>
                  <a:pt x="303086" y="31370"/>
                </a:moveTo>
                <a:lnTo>
                  <a:pt x="306189" y="31370"/>
                </a:lnTo>
              </a:path>
              <a:path w="537210" h="104775">
                <a:moveTo>
                  <a:pt x="306189" y="31370"/>
                </a:moveTo>
                <a:lnTo>
                  <a:pt x="308947" y="31370"/>
                </a:lnTo>
              </a:path>
              <a:path w="537210" h="104775">
                <a:moveTo>
                  <a:pt x="308947" y="31370"/>
                </a:moveTo>
                <a:lnTo>
                  <a:pt x="312050" y="31370"/>
                </a:lnTo>
              </a:path>
              <a:path w="537210" h="104775">
                <a:moveTo>
                  <a:pt x="312050" y="31370"/>
                </a:moveTo>
                <a:lnTo>
                  <a:pt x="315156" y="31370"/>
                </a:lnTo>
              </a:path>
              <a:path w="537210" h="104775">
                <a:moveTo>
                  <a:pt x="315156" y="31370"/>
                </a:moveTo>
                <a:lnTo>
                  <a:pt x="318259" y="31370"/>
                </a:lnTo>
              </a:path>
              <a:path w="537210" h="104775">
                <a:moveTo>
                  <a:pt x="318259" y="31370"/>
                </a:moveTo>
                <a:lnTo>
                  <a:pt x="321362" y="31370"/>
                </a:lnTo>
              </a:path>
              <a:path w="537210" h="104775">
                <a:moveTo>
                  <a:pt x="321362" y="31370"/>
                </a:moveTo>
                <a:lnTo>
                  <a:pt x="324465" y="31370"/>
                </a:lnTo>
              </a:path>
              <a:path w="537210" h="104775">
                <a:moveTo>
                  <a:pt x="324465" y="31370"/>
                </a:moveTo>
                <a:lnTo>
                  <a:pt x="327568" y="31370"/>
                </a:lnTo>
              </a:path>
              <a:path w="537210" h="104775">
                <a:moveTo>
                  <a:pt x="327568" y="31370"/>
                </a:moveTo>
                <a:lnTo>
                  <a:pt x="330671" y="31370"/>
                </a:lnTo>
              </a:path>
              <a:path w="537210" h="104775">
                <a:moveTo>
                  <a:pt x="330671" y="31370"/>
                </a:moveTo>
                <a:lnTo>
                  <a:pt x="333773" y="31370"/>
                </a:lnTo>
              </a:path>
              <a:path w="537210" h="104775">
                <a:moveTo>
                  <a:pt x="333773" y="31370"/>
                </a:moveTo>
                <a:lnTo>
                  <a:pt x="336876" y="31370"/>
                </a:lnTo>
              </a:path>
              <a:path w="537210" h="104775">
                <a:moveTo>
                  <a:pt x="336876" y="31370"/>
                </a:moveTo>
                <a:lnTo>
                  <a:pt x="339982" y="31370"/>
                </a:lnTo>
              </a:path>
              <a:path w="537210" h="104775">
                <a:moveTo>
                  <a:pt x="339982" y="31370"/>
                </a:moveTo>
                <a:lnTo>
                  <a:pt x="343085" y="31370"/>
                </a:lnTo>
              </a:path>
              <a:path w="537210" h="104775">
                <a:moveTo>
                  <a:pt x="343085" y="31370"/>
                </a:moveTo>
                <a:lnTo>
                  <a:pt x="346188" y="31370"/>
                </a:lnTo>
              </a:path>
              <a:path w="537210" h="104775">
                <a:moveTo>
                  <a:pt x="346188" y="31370"/>
                </a:moveTo>
                <a:lnTo>
                  <a:pt x="349291" y="31370"/>
                </a:lnTo>
              </a:path>
              <a:path w="537210" h="104775">
                <a:moveTo>
                  <a:pt x="349291" y="31370"/>
                </a:moveTo>
                <a:lnTo>
                  <a:pt x="352394" y="31370"/>
                </a:lnTo>
              </a:path>
              <a:path w="537210" h="104775">
                <a:moveTo>
                  <a:pt x="352394" y="31370"/>
                </a:moveTo>
                <a:lnTo>
                  <a:pt x="355497" y="31370"/>
                </a:lnTo>
              </a:path>
              <a:path w="537210" h="104775">
                <a:moveTo>
                  <a:pt x="355497" y="31370"/>
                </a:moveTo>
                <a:lnTo>
                  <a:pt x="358600" y="31370"/>
                </a:lnTo>
              </a:path>
              <a:path w="537210" h="104775">
                <a:moveTo>
                  <a:pt x="358600" y="31370"/>
                </a:moveTo>
                <a:lnTo>
                  <a:pt x="361702" y="31370"/>
                </a:lnTo>
              </a:path>
              <a:path w="537210" h="104775">
                <a:moveTo>
                  <a:pt x="361702" y="31370"/>
                </a:moveTo>
                <a:lnTo>
                  <a:pt x="364809" y="31370"/>
                </a:lnTo>
              </a:path>
              <a:path w="537210" h="104775">
                <a:moveTo>
                  <a:pt x="364809" y="31370"/>
                </a:moveTo>
                <a:lnTo>
                  <a:pt x="367911" y="31370"/>
                </a:lnTo>
              </a:path>
              <a:path w="537210" h="104775">
                <a:moveTo>
                  <a:pt x="367911" y="31370"/>
                </a:moveTo>
                <a:lnTo>
                  <a:pt x="371014" y="31370"/>
                </a:lnTo>
              </a:path>
              <a:path w="537210" h="104775">
                <a:moveTo>
                  <a:pt x="371014" y="31370"/>
                </a:moveTo>
                <a:lnTo>
                  <a:pt x="374117" y="31370"/>
                </a:lnTo>
              </a:path>
              <a:path w="537210" h="104775">
                <a:moveTo>
                  <a:pt x="374117" y="31370"/>
                </a:moveTo>
                <a:lnTo>
                  <a:pt x="377220" y="31370"/>
                </a:lnTo>
              </a:path>
              <a:path w="537210" h="104775">
                <a:moveTo>
                  <a:pt x="377220" y="31370"/>
                </a:moveTo>
                <a:lnTo>
                  <a:pt x="380323" y="31370"/>
                </a:lnTo>
              </a:path>
              <a:path w="537210" h="104775">
                <a:moveTo>
                  <a:pt x="380323" y="31370"/>
                </a:moveTo>
                <a:lnTo>
                  <a:pt x="383426" y="31370"/>
                </a:lnTo>
              </a:path>
              <a:path w="537210" h="104775">
                <a:moveTo>
                  <a:pt x="383426" y="31370"/>
                </a:moveTo>
                <a:lnTo>
                  <a:pt x="386529" y="31370"/>
                </a:lnTo>
              </a:path>
              <a:path w="537210" h="104775">
                <a:moveTo>
                  <a:pt x="386529" y="31370"/>
                </a:moveTo>
                <a:lnTo>
                  <a:pt x="389635" y="31370"/>
                </a:lnTo>
              </a:path>
              <a:path w="537210" h="104775">
                <a:moveTo>
                  <a:pt x="389635" y="31370"/>
                </a:moveTo>
                <a:lnTo>
                  <a:pt x="392738" y="31370"/>
                </a:lnTo>
              </a:path>
              <a:path w="537210" h="104775">
                <a:moveTo>
                  <a:pt x="392738" y="31370"/>
                </a:moveTo>
                <a:lnTo>
                  <a:pt x="395496" y="31370"/>
                </a:lnTo>
              </a:path>
              <a:path w="537210" h="104775">
                <a:moveTo>
                  <a:pt x="395496" y="31370"/>
                </a:moveTo>
                <a:lnTo>
                  <a:pt x="398599" y="31370"/>
                </a:lnTo>
              </a:path>
              <a:path w="537210" h="104775">
                <a:moveTo>
                  <a:pt x="398599" y="31370"/>
                </a:moveTo>
                <a:lnTo>
                  <a:pt x="401702" y="31370"/>
                </a:lnTo>
              </a:path>
              <a:path w="537210" h="104775">
                <a:moveTo>
                  <a:pt x="401702" y="31370"/>
                </a:moveTo>
                <a:lnTo>
                  <a:pt x="404805" y="31370"/>
                </a:lnTo>
              </a:path>
              <a:path w="537210" h="104775">
                <a:moveTo>
                  <a:pt x="404805" y="31370"/>
                </a:moveTo>
                <a:lnTo>
                  <a:pt x="407907" y="31370"/>
                </a:lnTo>
              </a:path>
              <a:path w="537210" h="104775">
                <a:moveTo>
                  <a:pt x="407907" y="31370"/>
                </a:moveTo>
                <a:lnTo>
                  <a:pt x="411010" y="31370"/>
                </a:lnTo>
              </a:path>
              <a:path w="537210" h="104775">
                <a:moveTo>
                  <a:pt x="411010" y="31370"/>
                </a:moveTo>
                <a:lnTo>
                  <a:pt x="414113" y="31370"/>
                </a:lnTo>
              </a:path>
              <a:path w="537210" h="104775">
                <a:moveTo>
                  <a:pt x="414113" y="31370"/>
                </a:moveTo>
                <a:lnTo>
                  <a:pt x="417219" y="31370"/>
                </a:lnTo>
              </a:path>
              <a:path w="537210" h="104775">
                <a:moveTo>
                  <a:pt x="417219" y="31370"/>
                </a:moveTo>
                <a:lnTo>
                  <a:pt x="420322" y="31370"/>
                </a:lnTo>
              </a:path>
              <a:path w="537210" h="104775">
                <a:moveTo>
                  <a:pt x="420322" y="31370"/>
                </a:moveTo>
                <a:lnTo>
                  <a:pt x="423425" y="31370"/>
                </a:lnTo>
              </a:path>
              <a:path w="537210" h="104775">
                <a:moveTo>
                  <a:pt x="423425" y="31370"/>
                </a:moveTo>
                <a:lnTo>
                  <a:pt x="426528" y="31370"/>
                </a:lnTo>
              </a:path>
              <a:path w="537210" h="104775">
                <a:moveTo>
                  <a:pt x="426528" y="31370"/>
                </a:moveTo>
                <a:lnTo>
                  <a:pt x="429631" y="31370"/>
                </a:lnTo>
              </a:path>
              <a:path w="537210" h="104775">
                <a:moveTo>
                  <a:pt x="429631" y="31370"/>
                </a:moveTo>
                <a:lnTo>
                  <a:pt x="432734" y="31370"/>
                </a:lnTo>
              </a:path>
              <a:path w="537210" h="104775">
                <a:moveTo>
                  <a:pt x="432734" y="31370"/>
                </a:moveTo>
                <a:lnTo>
                  <a:pt x="435836" y="31370"/>
                </a:lnTo>
              </a:path>
              <a:path w="537210" h="104775">
                <a:moveTo>
                  <a:pt x="435836" y="31370"/>
                </a:moveTo>
                <a:lnTo>
                  <a:pt x="438939" y="31370"/>
                </a:lnTo>
              </a:path>
              <a:path w="537210" h="104775">
                <a:moveTo>
                  <a:pt x="438939" y="31370"/>
                </a:moveTo>
                <a:lnTo>
                  <a:pt x="442045" y="31370"/>
                </a:lnTo>
              </a:path>
              <a:path w="537210" h="104775">
                <a:moveTo>
                  <a:pt x="442045" y="31370"/>
                </a:moveTo>
                <a:lnTo>
                  <a:pt x="445148" y="31370"/>
                </a:lnTo>
              </a:path>
              <a:path w="537210" h="104775">
                <a:moveTo>
                  <a:pt x="445148" y="31370"/>
                </a:moveTo>
                <a:lnTo>
                  <a:pt x="448251" y="31370"/>
                </a:lnTo>
              </a:path>
              <a:path w="537210" h="104775">
                <a:moveTo>
                  <a:pt x="448251" y="31370"/>
                </a:moveTo>
                <a:lnTo>
                  <a:pt x="451354" y="31370"/>
                </a:lnTo>
              </a:path>
              <a:path w="537210" h="104775">
                <a:moveTo>
                  <a:pt x="451354" y="31370"/>
                </a:moveTo>
                <a:lnTo>
                  <a:pt x="454457" y="31370"/>
                </a:lnTo>
              </a:path>
              <a:path w="537210" h="104775">
                <a:moveTo>
                  <a:pt x="454457" y="31370"/>
                </a:moveTo>
                <a:lnTo>
                  <a:pt x="457560" y="31370"/>
                </a:lnTo>
              </a:path>
              <a:path w="537210" h="104775">
                <a:moveTo>
                  <a:pt x="457560" y="31370"/>
                </a:moveTo>
                <a:lnTo>
                  <a:pt x="460663" y="31370"/>
                </a:lnTo>
              </a:path>
              <a:path w="537210" h="104775">
                <a:moveTo>
                  <a:pt x="460663" y="31370"/>
                </a:moveTo>
                <a:lnTo>
                  <a:pt x="463765" y="31370"/>
                </a:lnTo>
              </a:path>
              <a:path w="537210" h="104775">
                <a:moveTo>
                  <a:pt x="463765" y="31370"/>
                </a:moveTo>
                <a:lnTo>
                  <a:pt x="466872" y="31370"/>
                </a:lnTo>
              </a:path>
              <a:path w="537210" h="104775">
                <a:moveTo>
                  <a:pt x="466872" y="31370"/>
                </a:moveTo>
                <a:lnTo>
                  <a:pt x="469974" y="31370"/>
                </a:lnTo>
              </a:path>
              <a:path w="537210" h="104775">
                <a:moveTo>
                  <a:pt x="469974" y="31370"/>
                </a:moveTo>
                <a:lnTo>
                  <a:pt x="473077" y="31370"/>
                </a:lnTo>
              </a:path>
              <a:path w="537210" h="104775">
                <a:moveTo>
                  <a:pt x="473077" y="31370"/>
                </a:moveTo>
                <a:lnTo>
                  <a:pt x="476180" y="31370"/>
                </a:lnTo>
              </a:path>
              <a:path w="537210" h="104775">
                <a:moveTo>
                  <a:pt x="476180" y="31370"/>
                </a:moveTo>
                <a:lnTo>
                  <a:pt x="479283" y="31370"/>
                </a:lnTo>
              </a:path>
              <a:path w="537210" h="104775">
                <a:moveTo>
                  <a:pt x="479283" y="31370"/>
                </a:moveTo>
                <a:lnTo>
                  <a:pt x="482386" y="31370"/>
                </a:lnTo>
              </a:path>
              <a:path w="537210" h="104775">
                <a:moveTo>
                  <a:pt x="482386" y="31370"/>
                </a:moveTo>
                <a:lnTo>
                  <a:pt x="485144" y="31370"/>
                </a:lnTo>
              </a:path>
              <a:path w="537210" h="104775">
                <a:moveTo>
                  <a:pt x="485144" y="31370"/>
                </a:moveTo>
                <a:lnTo>
                  <a:pt x="488247" y="31370"/>
                </a:lnTo>
              </a:path>
              <a:path w="537210" h="104775">
                <a:moveTo>
                  <a:pt x="488247" y="31370"/>
                </a:moveTo>
                <a:lnTo>
                  <a:pt x="491350" y="31370"/>
                </a:lnTo>
              </a:path>
              <a:path w="537210" h="104775">
                <a:moveTo>
                  <a:pt x="491350" y="31370"/>
                </a:moveTo>
                <a:lnTo>
                  <a:pt x="494456" y="31370"/>
                </a:lnTo>
              </a:path>
              <a:path w="537210" h="104775">
                <a:moveTo>
                  <a:pt x="494456" y="31370"/>
                </a:moveTo>
                <a:lnTo>
                  <a:pt x="497559" y="31370"/>
                </a:lnTo>
              </a:path>
              <a:path w="537210" h="104775">
                <a:moveTo>
                  <a:pt x="497559" y="31370"/>
                </a:moveTo>
                <a:lnTo>
                  <a:pt x="500662" y="31370"/>
                </a:lnTo>
              </a:path>
              <a:path w="537210" h="104775">
                <a:moveTo>
                  <a:pt x="500662" y="31370"/>
                </a:moveTo>
                <a:lnTo>
                  <a:pt x="503765" y="31370"/>
                </a:lnTo>
              </a:path>
              <a:path w="537210" h="104775">
                <a:moveTo>
                  <a:pt x="503765" y="31370"/>
                </a:moveTo>
                <a:lnTo>
                  <a:pt x="506868" y="31370"/>
                </a:lnTo>
              </a:path>
              <a:path w="537210" h="104775">
                <a:moveTo>
                  <a:pt x="506868" y="31370"/>
                </a:moveTo>
                <a:lnTo>
                  <a:pt x="509971" y="31370"/>
                </a:lnTo>
              </a:path>
              <a:path w="537210" h="104775">
                <a:moveTo>
                  <a:pt x="509971" y="31370"/>
                </a:moveTo>
                <a:lnTo>
                  <a:pt x="513073" y="31370"/>
                </a:lnTo>
              </a:path>
              <a:path w="537210" h="104775">
                <a:moveTo>
                  <a:pt x="513073" y="31370"/>
                </a:moveTo>
                <a:lnTo>
                  <a:pt x="516176" y="31370"/>
                </a:lnTo>
              </a:path>
              <a:path w="537210" h="104775">
                <a:moveTo>
                  <a:pt x="516176" y="31370"/>
                </a:moveTo>
                <a:lnTo>
                  <a:pt x="519282" y="31370"/>
                </a:lnTo>
              </a:path>
              <a:path w="537210" h="104775">
                <a:moveTo>
                  <a:pt x="519282" y="31370"/>
                </a:moveTo>
                <a:lnTo>
                  <a:pt x="522385" y="31370"/>
                </a:lnTo>
              </a:path>
              <a:path w="537210" h="104775">
                <a:moveTo>
                  <a:pt x="522385" y="31370"/>
                </a:moveTo>
                <a:lnTo>
                  <a:pt x="525488" y="31370"/>
                </a:lnTo>
              </a:path>
              <a:path w="537210" h="104775">
                <a:moveTo>
                  <a:pt x="525488" y="31370"/>
                </a:moveTo>
                <a:lnTo>
                  <a:pt x="528591" y="31370"/>
                </a:lnTo>
              </a:path>
              <a:path w="537210" h="104775">
                <a:moveTo>
                  <a:pt x="528591" y="31370"/>
                </a:moveTo>
                <a:lnTo>
                  <a:pt x="531694" y="31370"/>
                </a:lnTo>
              </a:path>
              <a:path w="537210" h="104775">
                <a:moveTo>
                  <a:pt x="531694" y="31370"/>
                </a:moveTo>
                <a:lnTo>
                  <a:pt x="534797" y="31370"/>
                </a:lnTo>
              </a:path>
              <a:path w="537210" h="104775">
                <a:moveTo>
                  <a:pt x="534797" y="31370"/>
                </a:moveTo>
                <a:lnTo>
                  <a:pt x="536866" y="31370"/>
                </a:lnTo>
              </a:path>
              <a:path w="537210" h="104775">
                <a:moveTo>
                  <a:pt x="293777" y="25166"/>
                </a:moveTo>
                <a:lnTo>
                  <a:pt x="293777" y="37575"/>
                </a:lnTo>
              </a:path>
              <a:path w="537210" h="104775">
                <a:moveTo>
                  <a:pt x="293777" y="37575"/>
                </a:moveTo>
                <a:lnTo>
                  <a:pt x="293777" y="25166"/>
                </a:lnTo>
              </a:path>
              <a:path w="537210" h="104775">
                <a:moveTo>
                  <a:pt x="536866" y="25166"/>
                </a:moveTo>
                <a:lnTo>
                  <a:pt x="536866" y="37575"/>
                </a:lnTo>
              </a:path>
              <a:path w="537210" h="104775">
                <a:moveTo>
                  <a:pt x="536866" y="37575"/>
                </a:moveTo>
                <a:lnTo>
                  <a:pt x="536866" y="25166"/>
                </a:lnTo>
              </a:path>
            </a:pathLst>
          </a:custGeom>
          <a:ln w="3175">
            <a:solidFill>
              <a:srgbClr val="000000"/>
            </a:solidFill>
          </a:ln>
        </p:spPr>
        <p:txBody>
          <a:bodyPr wrap="square" lIns="0" tIns="0" rIns="0" bIns="0" rtlCol="0"/>
          <a:lstStyle/>
          <a:p>
            <a:endParaRPr/>
          </a:p>
        </p:txBody>
      </p:sp>
      <p:sp>
        <p:nvSpPr>
          <p:cNvPr id="173" name="object 173"/>
          <p:cNvSpPr txBox="1"/>
          <p:nvPr/>
        </p:nvSpPr>
        <p:spPr>
          <a:xfrm>
            <a:off x="3067637" y="6663994"/>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₀</a:t>
            </a:r>
            <a:endParaRPr sz="150">
              <a:latin typeface="Trebuchet MS"/>
              <a:cs typeface="Trebuchet MS"/>
            </a:endParaRPr>
          </a:p>
        </p:txBody>
      </p:sp>
      <p:grpSp>
        <p:nvGrpSpPr>
          <p:cNvPr id="174" name="object 174"/>
          <p:cNvGrpSpPr/>
          <p:nvPr/>
        </p:nvGrpSpPr>
        <p:grpSpPr>
          <a:xfrm>
            <a:off x="2997200" y="6680200"/>
            <a:ext cx="406400" cy="330200"/>
            <a:chOff x="2997200" y="6680200"/>
            <a:chExt cx="406400" cy="330200"/>
          </a:xfrm>
        </p:grpSpPr>
        <p:pic>
          <p:nvPicPr>
            <p:cNvPr id="175" name="object 175"/>
            <p:cNvPicPr/>
            <p:nvPr/>
          </p:nvPicPr>
          <p:blipFill>
            <a:blip r:embed="rId11" cstate="print"/>
            <a:stretch>
              <a:fillRect/>
            </a:stretch>
          </p:blipFill>
          <p:spPr>
            <a:xfrm>
              <a:off x="2997200" y="6680200"/>
              <a:ext cx="203200" cy="152400"/>
            </a:xfrm>
            <a:prstGeom prst="rect">
              <a:avLst/>
            </a:prstGeom>
          </p:spPr>
        </p:pic>
        <p:pic>
          <p:nvPicPr>
            <p:cNvPr id="176" name="object 176"/>
            <p:cNvPicPr/>
            <p:nvPr/>
          </p:nvPicPr>
          <p:blipFill>
            <a:blip r:embed="rId12" cstate="print"/>
            <a:stretch>
              <a:fillRect/>
            </a:stretch>
          </p:blipFill>
          <p:spPr>
            <a:xfrm>
              <a:off x="2998315" y="6683898"/>
              <a:ext cx="190898" cy="148501"/>
            </a:xfrm>
            <a:prstGeom prst="rect">
              <a:avLst/>
            </a:prstGeom>
          </p:spPr>
        </p:pic>
        <p:pic>
          <p:nvPicPr>
            <p:cNvPr id="177" name="object 177"/>
            <p:cNvPicPr/>
            <p:nvPr/>
          </p:nvPicPr>
          <p:blipFill>
            <a:blip r:embed="rId13" cstate="print"/>
            <a:stretch>
              <a:fillRect/>
            </a:stretch>
          </p:blipFill>
          <p:spPr>
            <a:xfrm>
              <a:off x="2997200" y="6845300"/>
              <a:ext cx="203200" cy="165100"/>
            </a:xfrm>
            <a:prstGeom prst="rect">
              <a:avLst/>
            </a:prstGeom>
          </p:spPr>
        </p:pic>
        <p:pic>
          <p:nvPicPr>
            <p:cNvPr id="178" name="object 178"/>
            <p:cNvPicPr/>
            <p:nvPr/>
          </p:nvPicPr>
          <p:blipFill>
            <a:blip r:embed="rId14" cstate="print"/>
            <a:stretch>
              <a:fillRect/>
            </a:stretch>
          </p:blipFill>
          <p:spPr>
            <a:xfrm>
              <a:off x="2998315" y="6852221"/>
              <a:ext cx="190898" cy="148501"/>
            </a:xfrm>
            <a:prstGeom prst="rect">
              <a:avLst/>
            </a:prstGeom>
          </p:spPr>
        </p:pic>
        <p:pic>
          <p:nvPicPr>
            <p:cNvPr id="179" name="object 179"/>
            <p:cNvPicPr/>
            <p:nvPr/>
          </p:nvPicPr>
          <p:blipFill>
            <a:blip r:embed="rId15" cstate="print"/>
            <a:stretch>
              <a:fillRect/>
            </a:stretch>
          </p:blipFill>
          <p:spPr>
            <a:xfrm>
              <a:off x="3200400" y="6845300"/>
              <a:ext cx="203200" cy="165100"/>
            </a:xfrm>
            <a:prstGeom prst="rect">
              <a:avLst/>
            </a:prstGeom>
          </p:spPr>
        </p:pic>
        <p:pic>
          <p:nvPicPr>
            <p:cNvPr id="180" name="object 180"/>
            <p:cNvPicPr/>
            <p:nvPr/>
          </p:nvPicPr>
          <p:blipFill>
            <a:blip r:embed="rId16" cstate="print"/>
            <a:stretch>
              <a:fillRect/>
            </a:stretch>
          </p:blipFill>
          <p:spPr>
            <a:xfrm>
              <a:off x="3210506" y="6852221"/>
              <a:ext cx="190898" cy="148501"/>
            </a:xfrm>
            <a:prstGeom prst="rect">
              <a:avLst/>
            </a:prstGeom>
          </p:spPr>
        </p:pic>
      </p:grpSp>
      <p:sp>
        <p:nvSpPr>
          <p:cNvPr id="181" name="object 181"/>
          <p:cNvSpPr txBox="1"/>
          <p:nvPr/>
        </p:nvSpPr>
        <p:spPr>
          <a:xfrm>
            <a:off x="3266870" y="6661401"/>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₁</a:t>
            </a:r>
            <a:endParaRPr sz="150">
              <a:latin typeface="Trebuchet MS"/>
              <a:cs typeface="Trebuchet MS"/>
            </a:endParaRPr>
          </a:p>
        </p:txBody>
      </p:sp>
      <p:grpSp>
        <p:nvGrpSpPr>
          <p:cNvPr id="182" name="object 182"/>
          <p:cNvGrpSpPr/>
          <p:nvPr/>
        </p:nvGrpSpPr>
        <p:grpSpPr>
          <a:xfrm>
            <a:off x="3200400" y="6680200"/>
            <a:ext cx="203200" cy="152400"/>
            <a:chOff x="3200400" y="6680200"/>
            <a:chExt cx="203200" cy="152400"/>
          </a:xfrm>
        </p:grpSpPr>
        <p:pic>
          <p:nvPicPr>
            <p:cNvPr id="183" name="object 183"/>
            <p:cNvPicPr/>
            <p:nvPr/>
          </p:nvPicPr>
          <p:blipFill>
            <a:blip r:embed="rId17" cstate="print"/>
            <a:stretch>
              <a:fillRect/>
            </a:stretch>
          </p:blipFill>
          <p:spPr>
            <a:xfrm>
              <a:off x="3200400" y="6680200"/>
              <a:ext cx="203200" cy="152400"/>
            </a:xfrm>
            <a:prstGeom prst="rect">
              <a:avLst/>
            </a:prstGeom>
          </p:spPr>
        </p:pic>
        <p:pic>
          <p:nvPicPr>
            <p:cNvPr id="184" name="object 184"/>
            <p:cNvPicPr/>
            <p:nvPr/>
          </p:nvPicPr>
          <p:blipFill>
            <a:blip r:embed="rId18" cstate="print"/>
            <a:stretch>
              <a:fillRect/>
            </a:stretch>
          </p:blipFill>
          <p:spPr>
            <a:xfrm>
              <a:off x="3210506" y="6683571"/>
              <a:ext cx="190898" cy="148501"/>
            </a:xfrm>
            <a:prstGeom prst="rect">
              <a:avLst/>
            </a:prstGeom>
          </p:spPr>
        </p:pic>
      </p:grpSp>
      <p:sp>
        <p:nvSpPr>
          <p:cNvPr id="185" name="object 185"/>
          <p:cNvSpPr txBox="1"/>
          <p:nvPr/>
        </p:nvSpPr>
        <p:spPr>
          <a:xfrm>
            <a:off x="3478717" y="6664573"/>
            <a:ext cx="50165" cy="53975"/>
          </a:xfrm>
          <a:prstGeom prst="rect">
            <a:avLst/>
          </a:prstGeom>
        </p:spPr>
        <p:txBody>
          <a:bodyPr vert="horz" wrap="square" lIns="0" tIns="17145" rIns="0" bIns="0" rtlCol="0">
            <a:spAutoFit/>
          </a:bodyPr>
          <a:lstStyle/>
          <a:p>
            <a:pPr marL="12700">
              <a:lnSpc>
                <a:spcPct val="100000"/>
              </a:lnSpc>
              <a:spcBef>
                <a:spcPts val="135"/>
              </a:spcBef>
            </a:pPr>
            <a:r>
              <a:rPr sz="150" spc="-25" dirty="0">
                <a:latin typeface="Arial"/>
                <a:cs typeface="Arial"/>
              </a:rPr>
              <a:t>T</a:t>
            </a:r>
            <a:r>
              <a:rPr sz="150" spc="-25" dirty="0">
                <a:latin typeface="Trebuchet MS"/>
                <a:cs typeface="Trebuchet MS"/>
              </a:rPr>
              <a:t>₂</a:t>
            </a:r>
            <a:endParaRPr sz="150">
              <a:latin typeface="Trebuchet MS"/>
              <a:cs typeface="Trebuchet MS"/>
            </a:endParaRPr>
          </a:p>
        </p:txBody>
      </p:sp>
      <p:grpSp>
        <p:nvGrpSpPr>
          <p:cNvPr id="186" name="object 186"/>
          <p:cNvGrpSpPr/>
          <p:nvPr/>
        </p:nvGrpSpPr>
        <p:grpSpPr>
          <a:xfrm>
            <a:off x="3416300" y="6680200"/>
            <a:ext cx="203200" cy="330200"/>
            <a:chOff x="3416300" y="6680200"/>
            <a:chExt cx="203200" cy="330200"/>
          </a:xfrm>
        </p:grpSpPr>
        <p:pic>
          <p:nvPicPr>
            <p:cNvPr id="187" name="object 187"/>
            <p:cNvPicPr/>
            <p:nvPr/>
          </p:nvPicPr>
          <p:blipFill>
            <a:blip r:embed="rId19" cstate="print"/>
            <a:stretch>
              <a:fillRect/>
            </a:stretch>
          </p:blipFill>
          <p:spPr>
            <a:xfrm>
              <a:off x="3416300" y="6680200"/>
              <a:ext cx="203200" cy="152400"/>
            </a:xfrm>
            <a:prstGeom prst="rect">
              <a:avLst/>
            </a:prstGeom>
          </p:spPr>
        </p:pic>
        <p:pic>
          <p:nvPicPr>
            <p:cNvPr id="188" name="object 188"/>
            <p:cNvPicPr/>
            <p:nvPr/>
          </p:nvPicPr>
          <p:blipFill>
            <a:blip r:embed="rId20" cstate="print"/>
            <a:stretch>
              <a:fillRect/>
            </a:stretch>
          </p:blipFill>
          <p:spPr>
            <a:xfrm>
              <a:off x="3422699" y="6683571"/>
              <a:ext cx="190710" cy="148501"/>
            </a:xfrm>
            <a:prstGeom prst="rect">
              <a:avLst/>
            </a:prstGeom>
          </p:spPr>
        </p:pic>
        <p:pic>
          <p:nvPicPr>
            <p:cNvPr id="189" name="object 189"/>
            <p:cNvPicPr/>
            <p:nvPr/>
          </p:nvPicPr>
          <p:blipFill>
            <a:blip r:embed="rId21" cstate="print"/>
            <a:stretch>
              <a:fillRect/>
            </a:stretch>
          </p:blipFill>
          <p:spPr>
            <a:xfrm>
              <a:off x="3416300" y="6845300"/>
              <a:ext cx="203200" cy="165100"/>
            </a:xfrm>
            <a:prstGeom prst="rect">
              <a:avLst/>
            </a:prstGeom>
          </p:spPr>
        </p:pic>
        <p:pic>
          <p:nvPicPr>
            <p:cNvPr id="190" name="object 190"/>
            <p:cNvPicPr/>
            <p:nvPr/>
          </p:nvPicPr>
          <p:blipFill>
            <a:blip r:embed="rId22" cstate="print"/>
            <a:stretch>
              <a:fillRect/>
            </a:stretch>
          </p:blipFill>
          <p:spPr>
            <a:xfrm>
              <a:off x="3422699" y="6852221"/>
              <a:ext cx="190898" cy="148501"/>
            </a:xfrm>
            <a:prstGeom prst="rect">
              <a:avLst/>
            </a:prstGeom>
          </p:spPr>
        </p:pic>
      </p:grpSp>
      <p:sp>
        <p:nvSpPr>
          <p:cNvPr id="191" name="object 191"/>
          <p:cNvSpPr txBox="1"/>
          <p:nvPr/>
        </p:nvSpPr>
        <p:spPr>
          <a:xfrm>
            <a:off x="3771575" y="6622357"/>
            <a:ext cx="127635" cy="86360"/>
          </a:xfrm>
          <a:prstGeom prst="rect">
            <a:avLst/>
          </a:prstGeom>
        </p:spPr>
        <p:txBody>
          <a:bodyPr vert="horz" wrap="square" lIns="0" tIns="13970" rIns="0" bIns="0" rtlCol="0">
            <a:spAutoFit/>
          </a:bodyPr>
          <a:lstStyle/>
          <a:p>
            <a:pPr marL="12700">
              <a:lnSpc>
                <a:spcPts val="350"/>
              </a:lnSpc>
              <a:spcBef>
                <a:spcPts val="110"/>
              </a:spcBef>
            </a:pPr>
            <a:r>
              <a:rPr sz="300" b="1" spc="-50" dirty="0">
                <a:latin typeface="Arial"/>
                <a:cs typeface="Arial"/>
              </a:rPr>
              <a:t>B</a:t>
            </a:r>
            <a:endParaRPr sz="300">
              <a:latin typeface="Arial"/>
              <a:cs typeface="Arial"/>
            </a:endParaRPr>
          </a:p>
          <a:p>
            <a:pPr marR="5080" algn="r">
              <a:lnSpc>
                <a:spcPts val="110"/>
              </a:lnSpc>
            </a:pPr>
            <a:r>
              <a:rPr sz="100" b="1" spc="-25" dirty="0">
                <a:latin typeface="Arial"/>
                <a:cs typeface="Arial"/>
              </a:rPr>
              <a:t>450</a:t>
            </a:r>
            <a:endParaRPr sz="100">
              <a:latin typeface="Arial"/>
              <a:cs typeface="Arial"/>
            </a:endParaRPr>
          </a:p>
        </p:txBody>
      </p:sp>
      <p:grpSp>
        <p:nvGrpSpPr>
          <p:cNvPr id="192" name="object 192"/>
          <p:cNvGrpSpPr/>
          <p:nvPr/>
        </p:nvGrpSpPr>
        <p:grpSpPr>
          <a:xfrm>
            <a:off x="2989977" y="7112000"/>
            <a:ext cx="1671320" cy="520700"/>
            <a:chOff x="2989977" y="7112000"/>
            <a:chExt cx="1671320" cy="520700"/>
          </a:xfrm>
        </p:grpSpPr>
        <p:pic>
          <p:nvPicPr>
            <p:cNvPr id="193" name="object 193"/>
            <p:cNvPicPr/>
            <p:nvPr/>
          </p:nvPicPr>
          <p:blipFill>
            <a:blip r:embed="rId23" cstate="print"/>
            <a:stretch>
              <a:fillRect/>
            </a:stretch>
          </p:blipFill>
          <p:spPr>
            <a:xfrm>
              <a:off x="2989977" y="7173750"/>
              <a:ext cx="298106" cy="289565"/>
            </a:xfrm>
            <a:prstGeom prst="rect">
              <a:avLst/>
            </a:prstGeom>
          </p:spPr>
        </p:pic>
        <p:pic>
          <p:nvPicPr>
            <p:cNvPr id="194" name="object 194"/>
            <p:cNvPicPr/>
            <p:nvPr/>
          </p:nvPicPr>
          <p:blipFill>
            <a:blip r:embed="rId24" cstate="print"/>
            <a:stretch>
              <a:fillRect/>
            </a:stretch>
          </p:blipFill>
          <p:spPr>
            <a:xfrm>
              <a:off x="3326474" y="7173750"/>
              <a:ext cx="295460" cy="289565"/>
            </a:xfrm>
            <a:prstGeom prst="rect">
              <a:avLst/>
            </a:prstGeom>
          </p:spPr>
        </p:pic>
        <p:pic>
          <p:nvPicPr>
            <p:cNvPr id="195" name="object 195"/>
            <p:cNvPicPr/>
            <p:nvPr/>
          </p:nvPicPr>
          <p:blipFill>
            <a:blip r:embed="rId25" cstate="print"/>
            <a:stretch>
              <a:fillRect/>
            </a:stretch>
          </p:blipFill>
          <p:spPr>
            <a:xfrm>
              <a:off x="3835400" y="7112000"/>
              <a:ext cx="825500" cy="520700"/>
            </a:xfrm>
            <a:prstGeom prst="rect">
              <a:avLst/>
            </a:prstGeom>
          </p:spPr>
        </p:pic>
        <p:sp>
          <p:nvSpPr>
            <p:cNvPr id="196" name="object 196"/>
            <p:cNvSpPr/>
            <p:nvPr/>
          </p:nvSpPr>
          <p:spPr>
            <a:xfrm>
              <a:off x="3847192" y="7114119"/>
              <a:ext cx="813435" cy="518159"/>
            </a:xfrm>
            <a:custGeom>
              <a:avLst/>
              <a:gdLst/>
              <a:ahLst/>
              <a:cxnLst/>
              <a:rect l="l" t="t" r="r" b="b"/>
              <a:pathLst>
                <a:path w="813435" h="518159">
                  <a:moveTo>
                    <a:pt x="813311" y="0"/>
                  </a:moveTo>
                  <a:lnTo>
                    <a:pt x="0" y="0"/>
                  </a:lnTo>
                  <a:lnTo>
                    <a:pt x="0" y="517565"/>
                  </a:lnTo>
                  <a:lnTo>
                    <a:pt x="813311" y="517565"/>
                  </a:lnTo>
                  <a:lnTo>
                    <a:pt x="813311" y="0"/>
                  </a:lnTo>
                  <a:close/>
                </a:path>
              </a:pathLst>
            </a:custGeom>
            <a:solidFill>
              <a:srgbClr val="FFFFFF"/>
            </a:solidFill>
          </p:spPr>
          <p:txBody>
            <a:bodyPr wrap="square" lIns="0" tIns="0" rIns="0" bIns="0" rtlCol="0"/>
            <a:lstStyle/>
            <a:p>
              <a:endParaRPr/>
            </a:p>
          </p:txBody>
        </p:sp>
        <p:sp>
          <p:nvSpPr>
            <p:cNvPr id="197" name="object 197"/>
            <p:cNvSpPr/>
            <p:nvPr/>
          </p:nvSpPr>
          <p:spPr>
            <a:xfrm>
              <a:off x="3958565" y="7590212"/>
              <a:ext cx="66675" cy="8890"/>
            </a:xfrm>
            <a:custGeom>
              <a:avLst/>
              <a:gdLst/>
              <a:ahLst/>
              <a:cxnLst/>
              <a:rect l="l" t="t" r="r" b="b"/>
              <a:pathLst>
                <a:path w="66675" h="8890">
                  <a:moveTo>
                    <a:pt x="66456" y="0"/>
                  </a:moveTo>
                  <a:lnTo>
                    <a:pt x="0" y="0"/>
                  </a:lnTo>
                  <a:lnTo>
                    <a:pt x="0" y="8494"/>
                  </a:lnTo>
                  <a:lnTo>
                    <a:pt x="66456" y="8494"/>
                  </a:lnTo>
                  <a:lnTo>
                    <a:pt x="66456" y="0"/>
                  </a:lnTo>
                  <a:close/>
                </a:path>
              </a:pathLst>
            </a:custGeom>
            <a:solidFill>
              <a:srgbClr val="D4D4D4"/>
            </a:solidFill>
          </p:spPr>
          <p:txBody>
            <a:bodyPr wrap="square" lIns="0" tIns="0" rIns="0" bIns="0" rtlCol="0"/>
            <a:lstStyle/>
            <a:p>
              <a:endParaRPr/>
            </a:p>
          </p:txBody>
        </p:sp>
        <p:sp>
          <p:nvSpPr>
            <p:cNvPr id="198" name="object 198"/>
            <p:cNvSpPr/>
            <p:nvPr/>
          </p:nvSpPr>
          <p:spPr>
            <a:xfrm>
              <a:off x="3956523"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199" name="object 199"/>
            <p:cNvSpPr/>
            <p:nvPr/>
          </p:nvSpPr>
          <p:spPr>
            <a:xfrm>
              <a:off x="3958213" y="7589859"/>
              <a:ext cx="0" cy="8255"/>
            </a:xfrm>
            <a:custGeom>
              <a:avLst/>
              <a:gdLst/>
              <a:ahLst/>
              <a:cxnLst/>
              <a:rect l="l" t="t" r="r" b="b"/>
              <a:pathLst>
                <a:path h="8254">
                  <a:moveTo>
                    <a:pt x="0" y="7786"/>
                  </a:moveTo>
                  <a:lnTo>
                    <a:pt x="0" y="0"/>
                  </a:lnTo>
                </a:path>
              </a:pathLst>
            </a:custGeom>
            <a:ln w="3383">
              <a:solidFill>
                <a:srgbClr val="000000"/>
              </a:solidFill>
            </a:ln>
          </p:spPr>
          <p:txBody>
            <a:bodyPr wrap="square" lIns="0" tIns="0" rIns="0" bIns="0" rtlCol="0"/>
            <a:lstStyle/>
            <a:p>
              <a:endParaRPr/>
            </a:p>
          </p:txBody>
        </p:sp>
        <p:sp>
          <p:nvSpPr>
            <p:cNvPr id="200" name="object 200"/>
            <p:cNvSpPr/>
            <p:nvPr/>
          </p:nvSpPr>
          <p:spPr>
            <a:xfrm>
              <a:off x="3958213" y="7589859"/>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01" name="object 201"/>
            <p:cNvSpPr/>
            <p:nvPr/>
          </p:nvSpPr>
          <p:spPr>
            <a:xfrm>
              <a:off x="4024669" y="7589859"/>
              <a:ext cx="0" cy="8255"/>
            </a:xfrm>
            <a:custGeom>
              <a:avLst/>
              <a:gdLst/>
              <a:ahLst/>
              <a:cxnLst/>
              <a:rect l="l" t="t" r="r" b="b"/>
              <a:pathLst>
                <a:path h="8254">
                  <a:moveTo>
                    <a:pt x="0" y="0"/>
                  </a:moveTo>
                  <a:lnTo>
                    <a:pt x="0" y="7786"/>
                  </a:lnTo>
                </a:path>
              </a:pathLst>
            </a:custGeom>
            <a:ln w="3383">
              <a:solidFill>
                <a:srgbClr val="000000"/>
              </a:solidFill>
            </a:ln>
          </p:spPr>
          <p:txBody>
            <a:bodyPr wrap="square" lIns="0" tIns="0" rIns="0" bIns="0" rtlCol="0"/>
            <a:lstStyle/>
            <a:p>
              <a:endParaRPr/>
            </a:p>
          </p:txBody>
        </p:sp>
        <p:sp>
          <p:nvSpPr>
            <p:cNvPr id="202" name="object 202"/>
            <p:cNvSpPr/>
            <p:nvPr/>
          </p:nvSpPr>
          <p:spPr>
            <a:xfrm>
              <a:off x="3974827" y="7589505"/>
              <a:ext cx="33655" cy="635"/>
            </a:xfrm>
            <a:custGeom>
              <a:avLst/>
              <a:gdLst/>
              <a:ahLst/>
              <a:cxnLst/>
              <a:rect l="l" t="t" r="r" b="b"/>
              <a:pathLst>
                <a:path w="33654" h="634">
                  <a:moveTo>
                    <a:pt x="0" y="0"/>
                  </a:moveTo>
                  <a:lnTo>
                    <a:pt x="33228" y="0"/>
                  </a:lnTo>
                </a:path>
                <a:path w="33654" h="634">
                  <a:moveTo>
                    <a:pt x="33228" y="0"/>
                  </a:moveTo>
                  <a:lnTo>
                    <a:pt x="0" y="0"/>
                  </a:lnTo>
                </a:path>
                <a:path w="33654" h="634">
                  <a:moveTo>
                    <a:pt x="16614" y="0"/>
                  </a:moveTo>
                  <a:lnTo>
                    <a:pt x="16614" y="353"/>
                  </a:lnTo>
                </a:path>
              </a:pathLst>
            </a:custGeom>
            <a:ln w="3175">
              <a:solidFill>
                <a:srgbClr val="000000"/>
              </a:solidFill>
            </a:ln>
          </p:spPr>
          <p:txBody>
            <a:bodyPr wrap="square" lIns="0" tIns="0" rIns="0" bIns="0" rtlCol="0"/>
            <a:lstStyle/>
            <a:p>
              <a:endParaRPr/>
            </a:p>
          </p:txBody>
        </p:sp>
        <p:sp>
          <p:nvSpPr>
            <p:cNvPr id="203" name="object 203"/>
            <p:cNvSpPr/>
            <p:nvPr/>
          </p:nvSpPr>
          <p:spPr>
            <a:xfrm>
              <a:off x="4324784" y="7595521"/>
              <a:ext cx="66675" cy="3810"/>
            </a:xfrm>
            <a:custGeom>
              <a:avLst/>
              <a:gdLst/>
              <a:ahLst/>
              <a:cxnLst/>
              <a:rect l="l" t="t" r="r" b="b"/>
              <a:pathLst>
                <a:path w="66675" h="3809">
                  <a:moveTo>
                    <a:pt x="66456" y="0"/>
                  </a:moveTo>
                  <a:lnTo>
                    <a:pt x="0" y="0"/>
                  </a:lnTo>
                  <a:lnTo>
                    <a:pt x="0" y="3185"/>
                  </a:lnTo>
                  <a:lnTo>
                    <a:pt x="66456" y="3185"/>
                  </a:lnTo>
                  <a:lnTo>
                    <a:pt x="66456" y="0"/>
                  </a:lnTo>
                  <a:close/>
                </a:path>
              </a:pathLst>
            </a:custGeom>
            <a:solidFill>
              <a:srgbClr val="D4D4D4"/>
            </a:solidFill>
          </p:spPr>
          <p:txBody>
            <a:bodyPr wrap="square" lIns="0" tIns="0" rIns="0" bIns="0" rtlCol="0"/>
            <a:lstStyle/>
            <a:p>
              <a:endParaRPr/>
            </a:p>
          </p:txBody>
        </p:sp>
        <p:sp>
          <p:nvSpPr>
            <p:cNvPr id="204" name="object 204"/>
            <p:cNvSpPr/>
            <p:nvPr/>
          </p:nvSpPr>
          <p:spPr>
            <a:xfrm>
              <a:off x="4322741"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05" name="object 205"/>
            <p:cNvSpPr/>
            <p:nvPr/>
          </p:nvSpPr>
          <p:spPr>
            <a:xfrm>
              <a:off x="4324431" y="7595169"/>
              <a:ext cx="0" cy="2540"/>
            </a:xfrm>
            <a:custGeom>
              <a:avLst/>
              <a:gdLst/>
              <a:ahLst/>
              <a:cxnLst/>
              <a:rect l="l" t="t" r="r" b="b"/>
              <a:pathLst>
                <a:path h="2540">
                  <a:moveTo>
                    <a:pt x="0" y="2477"/>
                  </a:moveTo>
                  <a:lnTo>
                    <a:pt x="0" y="0"/>
                  </a:lnTo>
                </a:path>
              </a:pathLst>
            </a:custGeom>
            <a:ln w="3383">
              <a:solidFill>
                <a:srgbClr val="000000"/>
              </a:solidFill>
            </a:ln>
          </p:spPr>
          <p:txBody>
            <a:bodyPr wrap="square" lIns="0" tIns="0" rIns="0" bIns="0" rtlCol="0"/>
            <a:lstStyle/>
            <a:p>
              <a:endParaRPr/>
            </a:p>
          </p:txBody>
        </p:sp>
        <p:sp>
          <p:nvSpPr>
            <p:cNvPr id="206" name="object 206"/>
            <p:cNvSpPr/>
            <p:nvPr/>
          </p:nvSpPr>
          <p:spPr>
            <a:xfrm>
              <a:off x="4324431" y="7595169"/>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07" name="object 207"/>
            <p:cNvSpPr/>
            <p:nvPr/>
          </p:nvSpPr>
          <p:spPr>
            <a:xfrm>
              <a:off x="4390887" y="7595169"/>
              <a:ext cx="0" cy="2540"/>
            </a:xfrm>
            <a:custGeom>
              <a:avLst/>
              <a:gdLst/>
              <a:ahLst/>
              <a:cxnLst/>
              <a:rect l="l" t="t" r="r" b="b"/>
              <a:pathLst>
                <a:path h="2540">
                  <a:moveTo>
                    <a:pt x="0" y="0"/>
                  </a:moveTo>
                  <a:lnTo>
                    <a:pt x="0" y="2477"/>
                  </a:lnTo>
                </a:path>
              </a:pathLst>
            </a:custGeom>
            <a:ln w="3383">
              <a:solidFill>
                <a:srgbClr val="000000"/>
              </a:solidFill>
            </a:ln>
          </p:spPr>
          <p:txBody>
            <a:bodyPr wrap="square" lIns="0" tIns="0" rIns="0" bIns="0" rtlCol="0"/>
            <a:lstStyle/>
            <a:p>
              <a:endParaRPr/>
            </a:p>
          </p:txBody>
        </p:sp>
        <p:sp>
          <p:nvSpPr>
            <p:cNvPr id="208" name="object 208"/>
            <p:cNvSpPr/>
            <p:nvPr/>
          </p:nvSpPr>
          <p:spPr>
            <a:xfrm>
              <a:off x="4341045" y="7594107"/>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09" name="object 209"/>
            <p:cNvSpPr/>
            <p:nvPr/>
          </p:nvSpPr>
          <p:spPr>
            <a:xfrm>
              <a:off x="4058250" y="7588796"/>
              <a:ext cx="66675" cy="10160"/>
            </a:xfrm>
            <a:custGeom>
              <a:avLst/>
              <a:gdLst/>
              <a:ahLst/>
              <a:cxnLst/>
              <a:rect l="l" t="t" r="r" b="b"/>
              <a:pathLst>
                <a:path w="66675" h="10159">
                  <a:moveTo>
                    <a:pt x="66456" y="0"/>
                  </a:moveTo>
                  <a:lnTo>
                    <a:pt x="0" y="0"/>
                  </a:lnTo>
                  <a:lnTo>
                    <a:pt x="0" y="9910"/>
                  </a:lnTo>
                  <a:lnTo>
                    <a:pt x="66456" y="9910"/>
                  </a:lnTo>
                  <a:lnTo>
                    <a:pt x="66456" y="0"/>
                  </a:lnTo>
                  <a:close/>
                </a:path>
              </a:pathLst>
            </a:custGeom>
            <a:solidFill>
              <a:srgbClr val="A0A0A4"/>
            </a:solidFill>
          </p:spPr>
          <p:txBody>
            <a:bodyPr wrap="square" lIns="0" tIns="0" rIns="0" bIns="0" rtlCol="0"/>
            <a:lstStyle/>
            <a:p>
              <a:endParaRPr/>
            </a:p>
          </p:txBody>
        </p:sp>
        <p:sp>
          <p:nvSpPr>
            <p:cNvPr id="210" name="object 210"/>
            <p:cNvSpPr/>
            <p:nvPr/>
          </p:nvSpPr>
          <p:spPr>
            <a:xfrm>
              <a:off x="4056562"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11" name="object 211"/>
            <p:cNvSpPr/>
            <p:nvPr/>
          </p:nvSpPr>
          <p:spPr>
            <a:xfrm>
              <a:off x="4058251" y="7588444"/>
              <a:ext cx="0" cy="9525"/>
            </a:xfrm>
            <a:custGeom>
              <a:avLst/>
              <a:gdLst/>
              <a:ahLst/>
              <a:cxnLst/>
              <a:rect l="l" t="t" r="r" b="b"/>
              <a:pathLst>
                <a:path h="9525">
                  <a:moveTo>
                    <a:pt x="0" y="9202"/>
                  </a:moveTo>
                  <a:lnTo>
                    <a:pt x="0" y="0"/>
                  </a:lnTo>
                </a:path>
              </a:pathLst>
            </a:custGeom>
            <a:ln w="3383">
              <a:solidFill>
                <a:srgbClr val="000000"/>
              </a:solidFill>
            </a:ln>
          </p:spPr>
          <p:txBody>
            <a:bodyPr wrap="square" lIns="0" tIns="0" rIns="0" bIns="0" rtlCol="0"/>
            <a:lstStyle/>
            <a:p>
              <a:endParaRPr/>
            </a:p>
          </p:txBody>
        </p:sp>
        <p:sp>
          <p:nvSpPr>
            <p:cNvPr id="212" name="object 212"/>
            <p:cNvSpPr/>
            <p:nvPr/>
          </p:nvSpPr>
          <p:spPr>
            <a:xfrm>
              <a:off x="4058251" y="7588444"/>
              <a:ext cx="66675" cy="0"/>
            </a:xfrm>
            <a:custGeom>
              <a:avLst/>
              <a:gdLst/>
              <a:ahLst/>
              <a:cxnLst/>
              <a:rect l="l" t="t" r="r" b="b"/>
              <a:pathLst>
                <a:path w="66675">
                  <a:moveTo>
                    <a:pt x="0" y="0"/>
                  </a:moveTo>
                  <a:lnTo>
                    <a:pt x="66103" y="0"/>
                  </a:lnTo>
                </a:path>
              </a:pathLst>
            </a:custGeom>
            <a:ln w="3378">
              <a:solidFill>
                <a:srgbClr val="000000"/>
              </a:solidFill>
            </a:ln>
          </p:spPr>
          <p:txBody>
            <a:bodyPr wrap="square" lIns="0" tIns="0" rIns="0" bIns="0" rtlCol="0"/>
            <a:lstStyle/>
            <a:p>
              <a:endParaRPr/>
            </a:p>
          </p:txBody>
        </p:sp>
        <p:sp>
          <p:nvSpPr>
            <p:cNvPr id="213" name="object 213"/>
            <p:cNvSpPr/>
            <p:nvPr/>
          </p:nvSpPr>
          <p:spPr>
            <a:xfrm>
              <a:off x="4124354" y="7588444"/>
              <a:ext cx="0" cy="9525"/>
            </a:xfrm>
            <a:custGeom>
              <a:avLst/>
              <a:gdLst/>
              <a:ahLst/>
              <a:cxnLst/>
              <a:rect l="l" t="t" r="r" b="b"/>
              <a:pathLst>
                <a:path h="9525">
                  <a:moveTo>
                    <a:pt x="0" y="0"/>
                  </a:moveTo>
                  <a:lnTo>
                    <a:pt x="0" y="9202"/>
                  </a:lnTo>
                </a:path>
              </a:pathLst>
            </a:custGeom>
            <a:ln w="3383">
              <a:solidFill>
                <a:srgbClr val="000000"/>
              </a:solidFill>
            </a:ln>
          </p:spPr>
          <p:txBody>
            <a:bodyPr wrap="square" lIns="0" tIns="0" rIns="0" bIns="0" rtlCol="0"/>
            <a:lstStyle/>
            <a:p>
              <a:endParaRPr/>
            </a:p>
          </p:txBody>
        </p:sp>
        <p:sp>
          <p:nvSpPr>
            <p:cNvPr id="214" name="object 214"/>
            <p:cNvSpPr/>
            <p:nvPr/>
          </p:nvSpPr>
          <p:spPr>
            <a:xfrm>
              <a:off x="4074865" y="7587382"/>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15" name="object 215"/>
            <p:cNvSpPr/>
            <p:nvPr/>
          </p:nvSpPr>
          <p:spPr>
            <a:xfrm>
              <a:off x="4424823" y="7595875"/>
              <a:ext cx="66675" cy="3175"/>
            </a:xfrm>
            <a:custGeom>
              <a:avLst/>
              <a:gdLst/>
              <a:ahLst/>
              <a:cxnLst/>
              <a:rect l="l" t="t" r="r" b="b"/>
              <a:pathLst>
                <a:path w="66675" h="3175">
                  <a:moveTo>
                    <a:pt x="66456" y="0"/>
                  </a:moveTo>
                  <a:lnTo>
                    <a:pt x="0" y="0"/>
                  </a:lnTo>
                  <a:lnTo>
                    <a:pt x="0" y="2831"/>
                  </a:lnTo>
                  <a:lnTo>
                    <a:pt x="66456" y="2831"/>
                  </a:lnTo>
                  <a:lnTo>
                    <a:pt x="66456" y="0"/>
                  </a:lnTo>
                  <a:close/>
                </a:path>
              </a:pathLst>
            </a:custGeom>
            <a:solidFill>
              <a:srgbClr val="A0A0A4"/>
            </a:solidFill>
          </p:spPr>
          <p:txBody>
            <a:bodyPr wrap="square" lIns="0" tIns="0" rIns="0" bIns="0" rtlCol="0"/>
            <a:lstStyle/>
            <a:p>
              <a:endParaRPr/>
            </a:p>
          </p:txBody>
        </p:sp>
        <p:sp>
          <p:nvSpPr>
            <p:cNvPr id="216" name="object 216"/>
            <p:cNvSpPr/>
            <p:nvPr/>
          </p:nvSpPr>
          <p:spPr>
            <a:xfrm>
              <a:off x="4422780"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17" name="object 217"/>
            <p:cNvSpPr/>
            <p:nvPr/>
          </p:nvSpPr>
          <p:spPr>
            <a:xfrm>
              <a:off x="4424469" y="7595877"/>
              <a:ext cx="0" cy="1905"/>
            </a:xfrm>
            <a:custGeom>
              <a:avLst/>
              <a:gdLst/>
              <a:ahLst/>
              <a:cxnLst/>
              <a:rect l="l" t="t" r="r" b="b"/>
              <a:pathLst>
                <a:path h="1904">
                  <a:moveTo>
                    <a:pt x="0" y="1769"/>
                  </a:moveTo>
                  <a:lnTo>
                    <a:pt x="0" y="0"/>
                  </a:lnTo>
                </a:path>
              </a:pathLst>
            </a:custGeom>
            <a:ln w="3383">
              <a:solidFill>
                <a:srgbClr val="000000"/>
              </a:solidFill>
            </a:ln>
          </p:spPr>
          <p:txBody>
            <a:bodyPr wrap="square" lIns="0" tIns="0" rIns="0" bIns="0" rtlCol="0"/>
            <a:lstStyle/>
            <a:p>
              <a:endParaRPr/>
            </a:p>
          </p:txBody>
        </p:sp>
        <p:sp>
          <p:nvSpPr>
            <p:cNvPr id="218" name="object 218"/>
            <p:cNvSpPr/>
            <p:nvPr/>
          </p:nvSpPr>
          <p:spPr>
            <a:xfrm>
              <a:off x="4424469" y="7595877"/>
              <a:ext cx="66675" cy="0"/>
            </a:xfrm>
            <a:custGeom>
              <a:avLst/>
              <a:gdLst/>
              <a:ahLst/>
              <a:cxnLst/>
              <a:rect l="l" t="t" r="r" b="b"/>
              <a:pathLst>
                <a:path w="66675">
                  <a:moveTo>
                    <a:pt x="0" y="0"/>
                  </a:moveTo>
                  <a:lnTo>
                    <a:pt x="66456" y="0"/>
                  </a:lnTo>
                </a:path>
              </a:pathLst>
            </a:custGeom>
            <a:ln w="3378">
              <a:solidFill>
                <a:srgbClr val="000000"/>
              </a:solidFill>
            </a:ln>
          </p:spPr>
          <p:txBody>
            <a:bodyPr wrap="square" lIns="0" tIns="0" rIns="0" bIns="0" rtlCol="0"/>
            <a:lstStyle/>
            <a:p>
              <a:endParaRPr/>
            </a:p>
          </p:txBody>
        </p:sp>
        <p:sp>
          <p:nvSpPr>
            <p:cNvPr id="219" name="object 219"/>
            <p:cNvSpPr/>
            <p:nvPr/>
          </p:nvSpPr>
          <p:spPr>
            <a:xfrm>
              <a:off x="4490926" y="7595877"/>
              <a:ext cx="0" cy="1905"/>
            </a:xfrm>
            <a:custGeom>
              <a:avLst/>
              <a:gdLst/>
              <a:ahLst/>
              <a:cxnLst/>
              <a:rect l="l" t="t" r="r" b="b"/>
              <a:pathLst>
                <a:path h="1904">
                  <a:moveTo>
                    <a:pt x="0" y="0"/>
                  </a:moveTo>
                  <a:lnTo>
                    <a:pt x="0" y="1769"/>
                  </a:lnTo>
                </a:path>
              </a:pathLst>
            </a:custGeom>
            <a:ln w="3383">
              <a:solidFill>
                <a:srgbClr val="000000"/>
              </a:solidFill>
            </a:ln>
          </p:spPr>
          <p:txBody>
            <a:bodyPr wrap="square" lIns="0" tIns="0" rIns="0" bIns="0" rtlCol="0"/>
            <a:lstStyle/>
            <a:p>
              <a:endParaRPr/>
            </a:p>
          </p:txBody>
        </p:sp>
        <p:sp>
          <p:nvSpPr>
            <p:cNvPr id="220" name="object 220"/>
            <p:cNvSpPr/>
            <p:nvPr/>
          </p:nvSpPr>
          <p:spPr>
            <a:xfrm>
              <a:off x="4441083" y="7594815"/>
              <a:ext cx="33655" cy="1270"/>
            </a:xfrm>
            <a:custGeom>
              <a:avLst/>
              <a:gdLst/>
              <a:ahLst/>
              <a:cxnLst/>
              <a:rect l="l" t="t" r="r" b="b"/>
              <a:pathLst>
                <a:path w="33654" h="1270">
                  <a:moveTo>
                    <a:pt x="0" y="0"/>
                  </a:moveTo>
                  <a:lnTo>
                    <a:pt x="33228" y="0"/>
                  </a:lnTo>
                </a:path>
                <a:path w="33654" h="1270">
                  <a:moveTo>
                    <a:pt x="33228" y="0"/>
                  </a:moveTo>
                  <a:lnTo>
                    <a:pt x="0" y="0"/>
                  </a:lnTo>
                </a:path>
                <a:path w="33654" h="1270">
                  <a:moveTo>
                    <a:pt x="16614" y="0"/>
                  </a:moveTo>
                  <a:lnTo>
                    <a:pt x="16614" y="1061"/>
                  </a:lnTo>
                </a:path>
              </a:pathLst>
            </a:custGeom>
            <a:ln w="3175">
              <a:solidFill>
                <a:srgbClr val="000000"/>
              </a:solidFill>
            </a:ln>
          </p:spPr>
          <p:txBody>
            <a:bodyPr wrap="square" lIns="0" tIns="0" rIns="0" bIns="0" rtlCol="0"/>
            <a:lstStyle/>
            <a:p>
              <a:endParaRPr/>
            </a:p>
          </p:txBody>
        </p:sp>
        <p:sp>
          <p:nvSpPr>
            <p:cNvPr id="221" name="object 221"/>
            <p:cNvSpPr/>
            <p:nvPr/>
          </p:nvSpPr>
          <p:spPr>
            <a:xfrm>
              <a:off x="4158289" y="7229889"/>
              <a:ext cx="66675" cy="368935"/>
            </a:xfrm>
            <a:custGeom>
              <a:avLst/>
              <a:gdLst/>
              <a:ahLst/>
              <a:cxnLst/>
              <a:rect l="l" t="t" r="r" b="b"/>
              <a:pathLst>
                <a:path w="66675" h="368934">
                  <a:moveTo>
                    <a:pt x="66456" y="0"/>
                  </a:moveTo>
                  <a:lnTo>
                    <a:pt x="0" y="0"/>
                  </a:lnTo>
                  <a:lnTo>
                    <a:pt x="0" y="368817"/>
                  </a:lnTo>
                  <a:lnTo>
                    <a:pt x="66456" y="368817"/>
                  </a:lnTo>
                  <a:lnTo>
                    <a:pt x="66456" y="0"/>
                  </a:lnTo>
                  <a:close/>
                </a:path>
              </a:pathLst>
            </a:custGeom>
            <a:solidFill>
              <a:srgbClr val="5F5F5F"/>
            </a:solidFill>
          </p:spPr>
          <p:txBody>
            <a:bodyPr wrap="square" lIns="0" tIns="0" rIns="0" bIns="0" rtlCol="0"/>
            <a:lstStyle/>
            <a:p>
              <a:endParaRPr/>
            </a:p>
          </p:txBody>
        </p:sp>
        <p:sp>
          <p:nvSpPr>
            <p:cNvPr id="222" name="object 222"/>
            <p:cNvSpPr/>
            <p:nvPr/>
          </p:nvSpPr>
          <p:spPr>
            <a:xfrm>
              <a:off x="4156600" y="7595955"/>
              <a:ext cx="3810" cy="3810"/>
            </a:xfrm>
            <a:custGeom>
              <a:avLst/>
              <a:gdLst/>
              <a:ahLst/>
              <a:cxnLst/>
              <a:rect l="l" t="t" r="r" b="b"/>
              <a:pathLst>
                <a:path w="3810" h="3809">
                  <a:moveTo>
                    <a:pt x="1689" y="0"/>
                  </a:moveTo>
                  <a:lnTo>
                    <a:pt x="2883" y="495"/>
                  </a:lnTo>
                  <a:lnTo>
                    <a:pt x="3378" y="1691"/>
                  </a:lnTo>
                  <a:lnTo>
                    <a:pt x="2883" y="2887"/>
                  </a:lnTo>
                  <a:lnTo>
                    <a:pt x="1689" y="3383"/>
                  </a:lnTo>
                  <a:lnTo>
                    <a:pt x="494" y="2887"/>
                  </a:lnTo>
                  <a:lnTo>
                    <a:pt x="0" y="1691"/>
                  </a:lnTo>
                  <a:lnTo>
                    <a:pt x="494" y="495"/>
                  </a:lnTo>
                  <a:lnTo>
                    <a:pt x="1689" y="0"/>
                  </a:lnTo>
                  <a:close/>
                </a:path>
              </a:pathLst>
            </a:custGeom>
            <a:solidFill>
              <a:srgbClr val="000000"/>
            </a:solidFill>
          </p:spPr>
          <p:txBody>
            <a:bodyPr wrap="square" lIns="0" tIns="0" rIns="0" bIns="0" rtlCol="0"/>
            <a:lstStyle/>
            <a:p>
              <a:endParaRPr/>
            </a:p>
          </p:txBody>
        </p:sp>
        <p:sp>
          <p:nvSpPr>
            <p:cNvPr id="223" name="object 223"/>
            <p:cNvSpPr/>
            <p:nvPr/>
          </p:nvSpPr>
          <p:spPr>
            <a:xfrm>
              <a:off x="4158289" y="7229536"/>
              <a:ext cx="0" cy="368300"/>
            </a:xfrm>
            <a:custGeom>
              <a:avLst/>
              <a:gdLst/>
              <a:ahLst/>
              <a:cxnLst/>
              <a:rect l="l" t="t" r="r" b="b"/>
              <a:pathLst>
                <a:path h="368300">
                  <a:moveTo>
                    <a:pt x="0" y="368109"/>
                  </a:moveTo>
                  <a:lnTo>
                    <a:pt x="0" y="0"/>
                  </a:lnTo>
                </a:path>
              </a:pathLst>
            </a:custGeom>
            <a:ln w="3383">
              <a:solidFill>
                <a:srgbClr val="000000"/>
              </a:solidFill>
            </a:ln>
          </p:spPr>
          <p:txBody>
            <a:bodyPr wrap="square" lIns="0" tIns="0" rIns="0" bIns="0" rtlCol="0"/>
            <a:lstStyle/>
            <a:p>
              <a:endParaRPr/>
            </a:p>
          </p:txBody>
        </p:sp>
        <p:sp>
          <p:nvSpPr>
            <p:cNvPr id="224" name="object 224"/>
            <p:cNvSpPr/>
            <p:nvPr/>
          </p:nvSpPr>
          <p:spPr>
            <a:xfrm>
              <a:off x="4158289" y="7229536"/>
              <a:ext cx="66675" cy="0"/>
            </a:xfrm>
            <a:custGeom>
              <a:avLst/>
              <a:gdLst/>
              <a:ahLst/>
              <a:cxnLst/>
              <a:rect l="l" t="t" r="r" b="b"/>
              <a:pathLst>
                <a:path w="66675">
                  <a:moveTo>
                    <a:pt x="0" y="0"/>
                  </a:moveTo>
                  <a:lnTo>
                    <a:pt x="66103" y="0"/>
                  </a:lnTo>
                </a:path>
              </a:pathLst>
            </a:custGeom>
            <a:ln w="3378">
              <a:solidFill>
                <a:srgbClr val="000000"/>
              </a:solidFill>
            </a:ln>
          </p:spPr>
          <p:txBody>
            <a:bodyPr wrap="square" lIns="0" tIns="0" rIns="0" bIns="0" rtlCol="0"/>
            <a:lstStyle/>
            <a:p>
              <a:endParaRPr/>
            </a:p>
          </p:txBody>
        </p:sp>
        <p:sp>
          <p:nvSpPr>
            <p:cNvPr id="225" name="object 225"/>
            <p:cNvSpPr/>
            <p:nvPr/>
          </p:nvSpPr>
          <p:spPr>
            <a:xfrm>
              <a:off x="4224392" y="7229536"/>
              <a:ext cx="0" cy="368300"/>
            </a:xfrm>
            <a:custGeom>
              <a:avLst/>
              <a:gdLst/>
              <a:ahLst/>
              <a:cxnLst/>
              <a:rect l="l" t="t" r="r" b="b"/>
              <a:pathLst>
                <a:path h="368300">
                  <a:moveTo>
                    <a:pt x="0" y="0"/>
                  </a:moveTo>
                  <a:lnTo>
                    <a:pt x="0" y="368109"/>
                  </a:lnTo>
                </a:path>
              </a:pathLst>
            </a:custGeom>
            <a:ln w="3383">
              <a:solidFill>
                <a:srgbClr val="000000"/>
              </a:solidFill>
            </a:ln>
          </p:spPr>
          <p:txBody>
            <a:bodyPr wrap="square" lIns="0" tIns="0" rIns="0" bIns="0" rtlCol="0"/>
            <a:lstStyle/>
            <a:p>
              <a:endParaRPr/>
            </a:p>
          </p:txBody>
        </p:sp>
        <p:sp>
          <p:nvSpPr>
            <p:cNvPr id="226" name="object 226"/>
            <p:cNvSpPr/>
            <p:nvPr/>
          </p:nvSpPr>
          <p:spPr>
            <a:xfrm>
              <a:off x="4174903" y="7210777"/>
              <a:ext cx="33655" cy="19050"/>
            </a:xfrm>
            <a:custGeom>
              <a:avLst/>
              <a:gdLst/>
              <a:ahLst/>
              <a:cxnLst/>
              <a:rect l="l" t="t" r="r" b="b"/>
              <a:pathLst>
                <a:path w="33654" h="19050">
                  <a:moveTo>
                    <a:pt x="0" y="0"/>
                  </a:moveTo>
                  <a:lnTo>
                    <a:pt x="33228" y="0"/>
                  </a:lnTo>
                </a:path>
                <a:path w="33654" h="19050">
                  <a:moveTo>
                    <a:pt x="33228" y="0"/>
                  </a:moveTo>
                  <a:lnTo>
                    <a:pt x="0" y="0"/>
                  </a:lnTo>
                </a:path>
                <a:path w="33654" h="19050">
                  <a:moveTo>
                    <a:pt x="16614" y="0"/>
                  </a:moveTo>
                  <a:lnTo>
                    <a:pt x="16614" y="18759"/>
                  </a:lnTo>
                </a:path>
              </a:pathLst>
            </a:custGeom>
            <a:ln w="3175">
              <a:solidFill>
                <a:srgbClr val="000000"/>
              </a:solidFill>
            </a:ln>
          </p:spPr>
          <p:txBody>
            <a:bodyPr wrap="square" lIns="0" tIns="0" rIns="0" bIns="0" rtlCol="0"/>
            <a:lstStyle/>
            <a:p>
              <a:endParaRPr/>
            </a:p>
          </p:txBody>
        </p:sp>
        <p:pic>
          <p:nvPicPr>
            <p:cNvPr id="227" name="object 227"/>
            <p:cNvPicPr/>
            <p:nvPr/>
          </p:nvPicPr>
          <p:blipFill>
            <a:blip r:embed="rId26" cstate="print"/>
            <a:stretch>
              <a:fillRect/>
            </a:stretch>
          </p:blipFill>
          <p:spPr>
            <a:xfrm>
              <a:off x="4522818" y="7448567"/>
              <a:ext cx="69481" cy="150771"/>
            </a:xfrm>
            <a:prstGeom prst="rect">
              <a:avLst/>
            </a:prstGeom>
          </p:spPr>
        </p:pic>
        <p:sp>
          <p:nvSpPr>
            <p:cNvPr id="228" name="object 228"/>
            <p:cNvSpPr/>
            <p:nvPr/>
          </p:nvSpPr>
          <p:spPr>
            <a:xfrm>
              <a:off x="3908370" y="7598354"/>
              <a:ext cx="732790" cy="6985"/>
            </a:xfrm>
            <a:custGeom>
              <a:avLst/>
              <a:gdLst/>
              <a:ahLst/>
              <a:cxnLst/>
              <a:rect l="l" t="t" r="r" b="b"/>
              <a:pathLst>
                <a:path w="732789" h="6984">
                  <a:moveTo>
                    <a:pt x="0" y="0"/>
                  </a:moveTo>
                  <a:lnTo>
                    <a:pt x="3534" y="0"/>
                  </a:lnTo>
                </a:path>
                <a:path w="732789" h="6984">
                  <a:moveTo>
                    <a:pt x="3534" y="0"/>
                  </a:moveTo>
                  <a:lnTo>
                    <a:pt x="6716" y="0"/>
                  </a:lnTo>
                </a:path>
                <a:path w="732789" h="6984">
                  <a:moveTo>
                    <a:pt x="6716" y="0"/>
                  </a:moveTo>
                  <a:lnTo>
                    <a:pt x="10251" y="0"/>
                  </a:lnTo>
                </a:path>
                <a:path w="732789" h="6984">
                  <a:moveTo>
                    <a:pt x="10251" y="0"/>
                  </a:moveTo>
                  <a:lnTo>
                    <a:pt x="13432" y="0"/>
                  </a:lnTo>
                </a:path>
                <a:path w="732789" h="6984">
                  <a:moveTo>
                    <a:pt x="13432" y="0"/>
                  </a:moveTo>
                  <a:lnTo>
                    <a:pt x="16967" y="0"/>
                  </a:lnTo>
                </a:path>
                <a:path w="732789" h="6984">
                  <a:moveTo>
                    <a:pt x="16967" y="0"/>
                  </a:moveTo>
                  <a:lnTo>
                    <a:pt x="20502" y="0"/>
                  </a:lnTo>
                </a:path>
                <a:path w="732789" h="6984">
                  <a:moveTo>
                    <a:pt x="20502" y="0"/>
                  </a:moveTo>
                  <a:lnTo>
                    <a:pt x="23683" y="0"/>
                  </a:lnTo>
                </a:path>
                <a:path w="732789" h="6984">
                  <a:moveTo>
                    <a:pt x="23683" y="0"/>
                  </a:moveTo>
                  <a:lnTo>
                    <a:pt x="27218" y="0"/>
                  </a:lnTo>
                </a:path>
                <a:path w="732789" h="6984">
                  <a:moveTo>
                    <a:pt x="27218" y="0"/>
                  </a:moveTo>
                  <a:lnTo>
                    <a:pt x="30400" y="0"/>
                  </a:lnTo>
                </a:path>
                <a:path w="732789" h="6984">
                  <a:moveTo>
                    <a:pt x="30400" y="0"/>
                  </a:moveTo>
                  <a:lnTo>
                    <a:pt x="33935" y="0"/>
                  </a:lnTo>
                </a:path>
                <a:path w="732789" h="6984">
                  <a:moveTo>
                    <a:pt x="33935" y="0"/>
                  </a:moveTo>
                  <a:lnTo>
                    <a:pt x="37470" y="0"/>
                  </a:lnTo>
                </a:path>
                <a:path w="732789" h="6984">
                  <a:moveTo>
                    <a:pt x="37470" y="0"/>
                  </a:moveTo>
                  <a:lnTo>
                    <a:pt x="40651" y="0"/>
                  </a:lnTo>
                </a:path>
                <a:path w="732789" h="6984">
                  <a:moveTo>
                    <a:pt x="40651" y="0"/>
                  </a:moveTo>
                  <a:lnTo>
                    <a:pt x="44186" y="0"/>
                  </a:lnTo>
                </a:path>
                <a:path w="732789" h="6984">
                  <a:moveTo>
                    <a:pt x="44186" y="0"/>
                  </a:moveTo>
                  <a:lnTo>
                    <a:pt x="47721" y="0"/>
                  </a:lnTo>
                </a:path>
                <a:path w="732789" h="6984">
                  <a:moveTo>
                    <a:pt x="47721" y="0"/>
                  </a:moveTo>
                  <a:lnTo>
                    <a:pt x="50902" y="0"/>
                  </a:lnTo>
                </a:path>
                <a:path w="732789" h="6984">
                  <a:moveTo>
                    <a:pt x="50902" y="0"/>
                  </a:moveTo>
                  <a:lnTo>
                    <a:pt x="54437" y="0"/>
                  </a:lnTo>
                </a:path>
                <a:path w="732789" h="6984">
                  <a:moveTo>
                    <a:pt x="54437" y="0"/>
                  </a:moveTo>
                  <a:lnTo>
                    <a:pt x="57619" y="0"/>
                  </a:lnTo>
                </a:path>
                <a:path w="732789" h="6984">
                  <a:moveTo>
                    <a:pt x="57619" y="0"/>
                  </a:moveTo>
                  <a:lnTo>
                    <a:pt x="61154" y="0"/>
                  </a:lnTo>
                </a:path>
                <a:path w="732789" h="6984">
                  <a:moveTo>
                    <a:pt x="61154" y="0"/>
                  </a:moveTo>
                  <a:lnTo>
                    <a:pt x="64689" y="0"/>
                  </a:lnTo>
                </a:path>
                <a:path w="732789" h="6984">
                  <a:moveTo>
                    <a:pt x="64689" y="0"/>
                  </a:moveTo>
                  <a:lnTo>
                    <a:pt x="67870" y="0"/>
                  </a:lnTo>
                </a:path>
                <a:path w="732789" h="6984">
                  <a:moveTo>
                    <a:pt x="67870" y="0"/>
                  </a:moveTo>
                  <a:lnTo>
                    <a:pt x="71405" y="0"/>
                  </a:lnTo>
                </a:path>
                <a:path w="732789" h="6984">
                  <a:moveTo>
                    <a:pt x="71405" y="0"/>
                  </a:moveTo>
                  <a:lnTo>
                    <a:pt x="74586" y="0"/>
                  </a:lnTo>
                </a:path>
                <a:path w="732789" h="6984">
                  <a:moveTo>
                    <a:pt x="74586" y="0"/>
                  </a:moveTo>
                  <a:lnTo>
                    <a:pt x="78121" y="0"/>
                  </a:lnTo>
                </a:path>
                <a:path w="732789" h="6984">
                  <a:moveTo>
                    <a:pt x="78121" y="0"/>
                  </a:moveTo>
                  <a:lnTo>
                    <a:pt x="81656" y="0"/>
                  </a:lnTo>
                </a:path>
                <a:path w="732789" h="6984">
                  <a:moveTo>
                    <a:pt x="81656" y="0"/>
                  </a:moveTo>
                  <a:lnTo>
                    <a:pt x="84838" y="0"/>
                  </a:lnTo>
                </a:path>
                <a:path w="732789" h="6984">
                  <a:moveTo>
                    <a:pt x="84838" y="0"/>
                  </a:moveTo>
                  <a:lnTo>
                    <a:pt x="88373" y="0"/>
                  </a:lnTo>
                </a:path>
                <a:path w="732789" h="6984">
                  <a:moveTo>
                    <a:pt x="88373" y="0"/>
                  </a:moveTo>
                  <a:lnTo>
                    <a:pt x="91554" y="0"/>
                  </a:lnTo>
                </a:path>
                <a:path w="732789" h="6984">
                  <a:moveTo>
                    <a:pt x="91554" y="0"/>
                  </a:moveTo>
                  <a:lnTo>
                    <a:pt x="95089" y="0"/>
                  </a:lnTo>
                </a:path>
                <a:path w="732789" h="6984">
                  <a:moveTo>
                    <a:pt x="95089" y="0"/>
                  </a:moveTo>
                  <a:lnTo>
                    <a:pt x="98624" y="0"/>
                  </a:lnTo>
                </a:path>
                <a:path w="732789" h="6984">
                  <a:moveTo>
                    <a:pt x="98624" y="0"/>
                  </a:moveTo>
                  <a:lnTo>
                    <a:pt x="101805" y="0"/>
                  </a:lnTo>
                </a:path>
                <a:path w="732789" h="6984">
                  <a:moveTo>
                    <a:pt x="101805" y="0"/>
                  </a:moveTo>
                  <a:lnTo>
                    <a:pt x="105340" y="0"/>
                  </a:lnTo>
                </a:path>
                <a:path w="732789" h="6984">
                  <a:moveTo>
                    <a:pt x="105340" y="0"/>
                  </a:moveTo>
                  <a:lnTo>
                    <a:pt x="108522" y="0"/>
                  </a:lnTo>
                </a:path>
                <a:path w="732789" h="6984">
                  <a:moveTo>
                    <a:pt x="108522" y="0"/>
                  </a:moveTo>
                  <a:lnTo>
                    <a:pt x="112057" y="0"/>
                  </a:lnTo>
                </a:path>
                <a:path w="732789" h="6984">
                  <a:moveTo>
                    <a:pt x="112057" y="0"/>
                  </a:moveTo>
                  <a:lnTo>
                    <a:pt x="115592" y="0"/>
                  </a:lnTo>
                </a:path>
                <a:path w="732789" h="6984">
                  <a:moveTo>
                    <a:pt x="115592" y="0"/>
                  </a:moveTo>
                  <a:lnTo>
                    <a:pt x="118773" y="0"/>
                  </a:lnTo>
                </a:path>
                <a:path w="732789" h="6984">
                  <a:moveTo>
                    <a:pt x="118773" y="0"/>
                  </a:moveTo>
                  <a:lnTo>
                    <a:pt x="122308" y="0"/>
                  </a:lnTo>
                </a:path>
                <a:path w="732789" h="6984">
                  <a:moveTo>
                    <a:pt x="122308" y="0"/>
                  </a:moveTo>
                  <a:lnTo>
                    <a:pt x="125489" y="0"/>
                  </a:lnTo>
                </a:path>
                <a:path w="732789" h="6984">
                  <a:moveTo>
                    <a:pt x="125489" y="0"/>
                  </a:moveTo>
                  <a:lnTo>
                    <a:pt x="129024" y="0"/>
                  </a:lnTo>
                </a:path>
                <a:path w="732789" h="6984">
                  <a:moveTo>
                    <a:pt x="129024" y="0"/>
                  </a:moveTo>
                  <a:lnTo>
                    <a:pt x="132559" y="0"/>
                  </a:lnTo>
                </a:path>
                <a:path w="732789" h="6984">
                  <a:moveTo>
                    <a:pt x="132559" y="0"/>
                  </a:moveTo>
                  <a:lnTo>
                    <a:pt x="135741" y="0"/>
                  </a:lnTo>
                </a:path>
                <a:path w="732789" h="6984">
                  <a:moveTo>
                    <a:pt x="135741" y="0"/>
                  </a:moveTo>
                  <a:lnTo>
                    <a:pt x="139276" y="0"/>
                  </a:lnTo>
                </a:path>
                <a:path w="732789" h="6984">
                  <a:moveTo>
                    <a:pt x="139276" y="0"/>
                  </a:moveTo>
                  <a:lnTo>
                    <a:pt x="142810" y="0"/>
                  </a:lnTo>
                </a:path>
                <a:path w="732789" h="6984">
                  <a:moveTo>
                    <a:pt x="142810" y="0"/>
                  </a:moveTo>
                  <a:lnTo>
                    <a:pt x="145992" y="0"/>
                  </a:lnTo>
                </a:path>
                <a:path w="732789" h="6984">
                  <a:moveTo>
                    <a:pt x="145992" y="0"/>
                  </a:moveTo>
                  <a:lnTo>
                    <a:pt x="149527" y="0"/>
                  </a:lnTo>
                </a:path>
                <a:path w="732789" h="6984">
                  <a:moveTo>
                    <a:pt x="149527" y="0"/>
                  </a:moveTo>
                  <a:lnTo>
                    <a:pt x="152708" y="0"/>
                  </a:lnTo>
                </a:path>
                <a:path w="732789" h="6984">
                  <a:moveTo>
                    <a:pt x="152708" y="0"/>
                  </a:moveTo>
                  <a:lnTo>
                    <a:pt x="156243" y="0"/>
                  </a:lnTo>
                </a:path>
                <a:path w="732789" h="6984">
                  <a:moveTo>
                    <a:pt x="156243" y="0"/>
                  </a:moveTo>
                  <a:lnTo>
                    <a:pt x="159778" y="0"/>
                  </a:lnTo>
                </a:path>
                <a:path w="732789" h="6984">
                  <a:moveTo>
                    <a:pt x="159778" y="0"/>
                  </a:moveTo>
                  <a:lnTo>
                    <a:pt x="162960" y="0"/>
                  </a:lnTo>
                </a:path>
                <a:path w="732789" h="6984">
                  <a:moveTo>
                    <a:pt x="162960" y="0"/>
                  </a:moveTo>
                  <a:lnTo>
                    <a:pt x="166494" y="0"/>
                  </a:lnTo>
                </a:path>
                <a:path w="732789" h="6984">
                  <a:moveTo>
                    <a:pt x="166494" y="0"/>
                  </a:moveTo>
                  <a:lnTo>
                    <a:pt x="169676" y="0"/>
                  </a:lnTo>
                </a:path>
                <a:path w="732789" h="6984">
                  <a:moveTo>
                    <a:pt x="169676" y="0"/>
                  </a:moveTo>
                  <a:lnTo>
                    <a:pt x="173211" y="0"/>
                  </a:lnTo>
                </a:path>
                <a:path w="732789" h="6984">
                  <a:moveTo>
                    <a:pt x="173211" y="0"/>
                  </a:moveTo>
                  <a:lnTo>
                    <a:pt x="176746" y="0"/>
                  </a:lnTo>
                </a:path>
                <a:path w="732789" h="6984">
                  <a:moveTo>
                    <a:pt x="176746" y="0"/>
                  </a:moveTo>
                  <a:lnTo>
                    <a:pt x="179927" y="0"/>
                  </a:lnTo>
                </a:path>
                <a:path w="732789" h="6984">
                  <a:moveTo>
                    <a:pt x="179927" y="0"/>
                  </a:moveTo>
                  <a:lnTo>
                    <a:pt x="183462" y="0"/>
                  </a:lnTo>
                </a:path>
                <a:path w="732789" h="6984">
                  <a:moveTo>
                    <a:pt x="183462" y="0"/>
                  </a:moveTo>
                  <a:lnTo>
                    <a:pt x="186644" y="0"/>
                  </a:lnTo>
                </a:path>
                <a:path w="732789" h="6984">
                  <a:moveTo>
                    <a:pt x="186644" y="0"/>
                  </a:moveTo>
                  <a:lnTo>
                    <a:pt x="190178" y="0"/>
                  </a:lnTo>
                </a:path>
                <a:path w="732789" h="6984">
                  <a:moveTo>
                    <a:pt x="190178" y="0"/>
                  </a:moveTo>
                  <a:lnTo>
                    <a:pt x="193713" y="0"/>
                  </a:lnTo>
                </a:path>
                <a:path w="732789" h="6984">
                  <a:moveTo>
                    <a:pt x="193713" y="0"/>
                  </a:moveTo>
                  <a:lnTo>
                    <a:pt x="196895" y="0"/>
                  </a:lnTo>
                </a:path>
                <a:path w="732789" h="6984">
                  <a:moveTo>
                    <a:pt x="196895" y="0"/>
                  </a:moveTo>
                  <a:lnTo>
                    <a:pt x="200430" y="0"/>
                  </a:lnTo>
                </a:path>
                <a:path w="732789" h="6984">
                  <a:moveTo>
                    <a:pt x="200430" y="0"/>
                  </a:moveTo>
                  <a:lnTo>
                    <a:pt x="203611" y="0"/>
                  </a:lnTo>
                </a:path>
                <a:path w="732789" h="6984">
                  <a:moveTo>
                    <a:pt x="203611" y="0"/>
                  </a:moveTo>
                  <a:lnTo>
                    <a:pt x="207146" y="0"/>
                  </a:lnTo>
                </a:path>
                <a:path w="732789" h="6984">
                  <a:moveTo>
                    <a:pt x="207146" y="0"/>
                  </a:moveTo>
                  <a:lnTo>
                    <a:pt x="210681" y="0"/>
                  </a:lnTo>
                </a:path>
                <a:path w="732789" h="6984">
                  <a:moveTo>
                    <a:pt x="210681" y="0"/>
                  </a:moveTo>
                  <a:lnTo>
                    <a:pt x="213862" y="0"/>
                  </a:lnTo>
                </a:path>
                <a:path w="732789" h="6984">
                  <a:moveTo>
                    <a:pt x="213862" y="0"/>
                  </a:moveTo>
                  <a:lnTo>
                    <a:pt x="217397" y="0"/>
                  </a:lnTo>
                </a:path>
                <a:path w="732789" h="6984">
                  <a:moveTo>
                    <a:pt x="217397" y="0"/>
                  </a:moveTo>
                  <a:lnTo>
                    <a:pt x="220579" y="0"/>
                  </a:lnTo>
                </a:path>
                <a:path w="732789" h="6984">
                  <a:moveTo>
                    <a:pt x="220579" y="0"/>
                  </a:moveTo>
                  <a:lnTo>
                    <a:pt x="224114" y="0"/>
                  </a:lnTo>
                </a:path>
                <a:path w="732789" h="6984">
                  <a:moveTo>
                    <a:pt x="224114" y="0"/>
                  </a:moveTo>
                  <a:lnTo>
                    <a:pt x="227649" y="0"/>
                  </a:lnTo>
                </a:path>
                <a:path w="732789" h="6984">
                  <a:moveTo>
                    <a:pt x="227649" y="0"/>
                  </a:moveTo>
                  <a:lnTo>
                    <a:pt x="230830" y="0"/>
                  </a:lnTo>
                </a:path>
                <a:path w="732789" h="6984">
                  <a:moveTo>
                    <a:pt x="230830" y="0"/>
                  </a:moveTo>
                  <a:lnTo>
                    <a:pt x="234365" y="0"/>
                  </a:lnTo>
                </a:path>
                <a:path w="732789" h="6984">
                  <a:moveTo>
                    <a:pt x="234365" y="0"/>
                  </a:moveTo>
                  <a:lnTo>
                    <a:pt x="237900" y="0"/>
                  </a:lnTo>
                </a:path>
                <a:path w="732789" h="6984">
                  <a:moveTo>
                    <a:pt x="237900" y="0"/>
                  </a:moveTo>
                  <a:lnTo>
                    <a:pt x="241081" y="0"/>
                  </a:lnTo>
                </a:path>
                <a:path w="732789" h="6984">
                  <a:moveTo>
                    <a:pt x="241081" y="0"/>
                  </a:moveTo>
                  <a:lnTo>
                    <a:pt x="244616" y="0"/>
                  </a:lnTo>
                </a:path>
                <a:path w="732789" h="6984">
                  <a:moveTo>
                    <a:pt x="244616" y="0"/>
                  </a:moveTo>
                  <a:lnTo>
                    <a:pt x="247798" y="0"/>
                  </a:lnTo>
                </a:path>
                <a:path w="732789" h="6984">
                  <a:moveTo>
                    <a:pt x="247798" y="0"/>
                  </a:moveTo>
                  <a:lnTo>
                    <a:pt x="251333" y="0"/>
                  </a:lnTo>
                </a:path>
                <a:path w="732789" h="6984">
                  <a:moveTo>
                    <a:pt x="251333" y="0"/>
                  </a:moveTo>
                  <a:lnTo>
                    <a:pt x="254868" y="0"/>
                  </a:lnTo>
                </a:path>
                <a:path w="732789" h="6984">
                  <a:moveTo>
                    <a:pt x="254868" y="0"/>
                  </a:moveTo>
                  <a:lnTo>
                    <a:pt x="258049" y="0"/>
                  </a:lnTo>
                </a:path>
                <a:path w="732789" h="6984">
                  <a:moveTo>
                    <a:pt x="258049" y="0"/>
                  </a:moveTo>
                  <a:lnTo>
                    <a:pt x="261584" y="0"/>
                  </a:lnTo>
                </a:path>
                <a:path w="732789" h="6984">
                  <a:moveTo>
                    <a:pt x="261584" y="0"/>
                  </a:moveTo>
                  <a:lnTo>
                    <a:pt x="264765" y="0"/>
                  </a:lnTo>
                </a:path>
                <a:path w="732789" h="6984">
                  <a:moveTo>
                    <a:pt x="264765" y="0"/>
                  </a:moveTo>
                  <a:lnTo>
                    <a:pt x="268300" y="0"/>
                  </a:lnTo>
                </a:path>
                <a:path w="732789" h="6984">
                  <a:moveTo>
                    <a:pt x="268300" y="0"/>
                  </a:moveTo>
                  <a:lnTo>
                    <a:pt x="271835" y="0"/>
                  </a:lnTo>
                </a:path>
                <a:path w="732789" h="6984">
                  <a:moveTo>
                    <a:pt x="271835" y="0"/>
                  </a:moveTo>
                  <a:lnTo>
                    <a:pt x="275017" y="0"/>
                  </a:lnTo>
                </a:path>
                <a:path w="732789" h="6984">
                  <a:moveTo>
                    <a:pt x="275017" y="0"/>
                  </a:moveTo>
                  <a:lnTo>
                    <a:pt x="278552" y="0"/>
                  </a:lnTo>
                </a:path>
                <a:path w="732789" h="6984">
                  <a:moveTo>
                    <a:pt x="278552" y="0"/>
                  </a:moveTo>
                  <a:lnTo>
                    <a:pt x="281733" y="0"/>
                  </a:lnTo>
                </a:path>
                <a:path w="732789" h="6984">
                  <a:moveTo>
                    <a:pt x="281733" y="0"/>
                  </a:moveTo>
                  <a:lnTo>
                    <a:pt x="285268" y="0"/>
                  </a:lnTo>
                </a:path>
                <a:path w="732789" h="6984">
                  <a:moveTo>
                    <a:pt x="285268" y="0"/>
                  </a:moveTo>
                  <a:lnTo>
                    <a:pt x="288803" y="0"/>
                  </a:lnTo>
                </a:path>
                <a:path w="732789" h="6984">
                  <a:moveTo>
                    <a:pt x="288803" y="0"/>
                  </a:moveTo>
                  <a:lnTo>
                    <a:pt x="291984" y="0"/>
                  </a:lnTo>
                </a:path>
                <a:path w="732789" h="6984">
                  <a:moveTo>
                    <a:pt x="291984" y="0"/>
                  </a:moveTo>
                  <a:lnTo>
                    <a:pt x="295519" y="0"/>
                  </a:lnTo>
                </a:path>
                <a:path w="732789" h="6984">
                  <a:moveTo>
                    <a:pt x="295519" y="0"/>
                  </a:moveTo>
                  <a:lnTo>
                    <a:pt x="298701" y="0"/>
                  </a:lnTo>
                </a:path>
                <a:path w="732789" h="6984">
                  <a:moveTo>
                    <a:pt x="298701" y="0"/>
                  </a:moveTo>
                  <a:lnTo>
                    <a:pt x="302236" y="0"/>
                  </a:lnTo>
                </a:path>
                <a:path w="732789" h="6984">
                  <a:moveTo>
                    <a:pt x="302236" y="0"/>
                  </a:moveTo>
                  <a:lnTo>
                    <a:pt x="305770" y="0"/>
                  </a:lnTo>
                </a:path>
                <a:path w="732789" h="6984">
                  <a:moveTo>
                    <a:pt x="305770" y="0"/>
                  </a:moveTo>
                  <a:lnTo>
                    <a:pt x="308952" y="0"/>
                  </a:lnTo>
                </a:path>
                <a:path w="732789" h="6984">
                  <a:moveTo>
                    <a:pt x="308952" y="0"/>
                  </a:moveTo>
                  <a:lnTo>
                    <a:pt x="312487" y="0"/>
                  </a:lnTo>
                </a:path>
                <a:path w="732789" h="6984">
                  <a:moveTo>
                    <a:pt x="312487" y="0"/>
                  </a:moveTo>
                  <a:lnTo>
                    <a:pt x="315668" y="0"/>
                  </a:lnTo>
                </a:path>
                <a:path w="732789" h="6984">
                  <a:moveTo>
                    <a:pt x="315668" y="0"/>
                  </a:moveTo>
                  <a:lnTo>
                    <a:pt x="319203" y="0"/>
                  </a:lnTo>
                </a:path>
                <a:path w="732789" h="6984">
                  <a:moveTo>
                    <a:pt x="319203" y="0"/>
                  </a:moveTo>
                  <a:lnTo>
                    <a:pt x="322738" y="0"/>
                  </a:lnTo>
                </a:path>
                <a:path w="732789" h="6984">
                  <a:moveTo>
                    <a:pt x="322738" y="0"/>
                  </a:moveTo>
                  <a:lnTo>
                    <a:pt x="325920" y="0"/>
                  </a:lnTo>
                </a:path>
                <a:path w="732789" h="6984">
                  <a:moveTo>
                    <a:pt x="325920" y="0"/>
                  </a:moveTo>
                  <a:lnTo>
                    <a:pt x="329454" y="0"/>
                  </a:lnTo>
                </a:path>
                <a:path w="732789" h="6984">
                  <a:moveTo>
                    <a:pt x="329454" y="0"/>
                  </a:moveTo>
                  <a:lnTo>
                    <a:pt x="332989" y="0"/>
                  </a:lnTo>
                </a:path>
                <a:path w="732789" h="6984">
                  <a:moveTo>
                    <a:pt x="332989" y="0"/>
                  </a:moveTo>
                  <a:lnTo>
                    <a:pt x="336171" y="0"/>
                  </a:lnTo>
                </a:path>
                <a:path w="732789" h="6984">
                  <a:moveTo>
                    <a:pt x="336171" y="0"/>
                  </a:moveTo>
                  <a:lnTo>
                    <a:pt x="339706" y="0"/>
                  </a:lnTo>
                </a:path>
                <a:path w="732789" h="6984">
                  <a:moveTo>
                    <a:pt x="339706" y="0"/>
                  </a:moveTo>
                  <a:lnTo>
                    <a:pt x="342887" y="0"/>
                  </a:lnTo>
                </a:path>
                <a:path w="732789" h="6984">
                  <a:moveTo>
                    <a:pt x="342887" y="0"/>
                  </a:moveTo>
                  <a:lnTo>
                    <a:pt x="346422" y="0"/>
                  </a:lnTo>
                </a:path>
                <a:path w="732789" h="6984">
                  <a:moveTo>
                    <a:pt x="346422" y="0"/>
                  </a:moveTo>
                  <a:lnTo>
                    <a:pt x="349957" y="0"/>
                  </a:lnTo>
                </a:path>
                <a:path w="732789" h="6984">
                  <a:moveTo>
                    <a:pt x="349957" y="0"/>
                  </a:moveTo>
                  <a:lnTo>
                    <a:pt x="353138" y="0"/>
                  </a:lnTo>
                </a:path>
                <a:path w="732789" h="6984">
                  <a:moveTo>
                    <a:pt x="353138" y="0"/>
                  </a:moveTo>
                  <a:lnTo>
                    <a:pt x="356673" y="0"/>
                  </a:lnTo>
                </a:path>
                <a:path w="732789" h="6984">
                  <a:moveTo>
                    <a:pt x="356673" y="0"/>
                  </a:moveTo>
                  <a:lnTo>
                    <a:pt x="359855" y="0"/>
                  </a:lnTo>
                </a:path>
                <a:path w="732789" h="6984">
                  <a:moveTo>
                    <a:pt x="359855" y="0"/>
                  </a:moveTo>
                  <a:lnTo>
                    <a:pt x="363390" y="0"/>
                  </a:lnTo>
                </a:path>
                <a:path w="732789" h="6984">
                  <a:moveTo>
                    <a:pt x="363390" y="0"/>
                  </a:moveTo>
                  <a:lnTo>
                    <a:pt x="366925" y="0"/>
                  </a:lnTo>
                </a:path>
                <a:path w="732789" h="6984">
                  <a:moveTo>
                    <a:pt x="366925" y="0"/>
                  </a:moveTo>
                  <a:lnTo>
                    <a:pt x="370106" y="0"/>
                  </a:lnTo>
                </a:path>
                <a:path w="732789" h="6984">
                  <a:moveTo>
                    <a:pt x="370106" y="0"/>
                  </a:moveTo>
                  <a:lnTo>
                    <a:pt x="373641" y="0"/>
                  </a:lnTo>
                </a:path>
                <a:path w="732789" h="6984">
                  <a:moveTo>
                    <a:pt x="373641" y="0"/>
                  </a:moveTo>
                  <a:lnTo>
                    <a:pt x="376822" y="0"/>
                  </a:lnTo>
                </a:path>
                <a:path w="732789" h="6984">
                  <a:moveTo>
                    <a:pt x="376822" y="0"/>
                  </a:moveTo>
                  <a:lnTo>
                    <a:pt x="380357" y="0"/>
                  </a:lnTo>
                </a:path>
                <a:path w="732789" h="6984">
                  <a:moveTo>
                    <a:pt x="380357" y="0"/>
                  </a:moveTo>
                  <a:lnTo>
                    <a:pt x="383892" y="0"/>
                  </a:lnTo>
                </a:path>
                <a:path w="732789" h="6984">
                  <a:moveTo>
                    <a:pt x="383892" y="0"/>
                  </a:moveTo>
                  <a:lnTo>
                    <a:pt x="387074" y="0"/>
                  </a:lnTo>
                </a:path>
                <a:path w="732789" h="6984">
                  <a:moveTo>
                    <a:pt x="387074" y="0"/>
                  </a:moveTo>
                  <a:lnTo>
                    <a:pt x="390609" y="0"/>
                  </a:lnTo>
                </a:path>
                <a:path w="732789" h="6984">
                  <a:moveTo>
                    <a:pt x="390609" y="0"/>
                  </a:moveTo>
                  <a:lnTo>
                    <a:pt x="393790" y="0"/>
                  </a:lnTo>
                </a:path>
                <a:path w="732789" h="6984">
                  <a:moveTo>
                    <a:pt x="393790" y="0"/>
                  </a:moveTo>
                  <a:lnTo>
                    <a:pt x="397325" y="0"/>
                  </a:lnTo>
                </a:path>
                <a:path w="732789" h="6984">
                  <a:moveTo>
                    <a:pt x="397325" y="0"/>
                  </a:moveTo>
                  <a:lnTo>
                    <a:pt x="400860" y="0"/>
                  </a:lnTo>
                </a:path>
                <a:path w="732789" h="6984">
                  <a:moveTo>
                    <a:pt x="400860" y="0"/>
                  </a:moveTo>
                  <a:lnTo>
                    <a:pt x="404041" y="0"/>
                  </a:lnTo>
                </a:path>
                <a:path w="732789" h="6984">
                  <a:moveTo>
                    <a:pt x="404041" y="0"/>
                  </a:moveTo>
                  <a:lnTo>
                    <a:pt x="407576" y="0"/>
                  </a:lnTo>
                </a:path>
                <a:path w="732789" h="6984">
                  <a:moveTo>
                    <a:pt x="407576" y="0"/>
                  </a:moveTo>
                  <a:lnTo>
                    <a:pt x="411111" y="0"/>
                  </a:lnTo>
                </a:path>
                <a:path w="732789" h="6984">
                  <a:moveTo>
                    <a:pt x="411111" y="0"/>
                  </a:moveTo>
                  <a:lnTo>
                    <a:pt x="414293" y="0"/>
                  </a:lnTo>
                </a:path>
                <a:path w="732789" h="6984">
                  <a:moveTo>
                    <a:pt x="414293" y="0"/>
                  </a:moveTo>
                  <a:lnTo>
                    <a:pt x="417828" y="0"/>
                  </a:lnTo>
                </a:path>
                <a:path w="732789" h="6984">
                  <a:moveTo>
                    <a:pt x="417828" y="0"/>
                  </a:moveTo>
                  <a:lnTo>
                    <a:pt x="421009" y="0"/>
                  </a:lnTo>
                </a:path>
                <a:path w="732789" h="6984">
                  <a:moveTo>
                    <a:pt x="421009" y="0"/>
                  </a:moveTo>
                  <a:lnTo>
                    <a:pt x="424544" y="0"/>
                  </a:lnTo>
                </a:path>
                <a:path w="732789" h="6984">
                  <a:moveTo>
                    <a:pt x="424544" y="0"/>
                  </a:moveTo>
                  <a:lnTo>
                    <a:pt x="428079" y="0"/>
                  </a:lnTo>
                </a:path>
                <a:path w="732789" h="6984">
                  <a:moveTo>
                    <a:pt x="428079" y="0"/>
                  </a:moveTo>
                  <a:lnTo>
                    <a:pt x="431260" y="0"/>
                  </a:lnTo>
                </a:path>
                <a:path w="732789" h="6984">
                  <a:moveTo>
                    <a:pt x="431260" y="0"/>
                  </a:moveTo>
                  <a:lnTo>
                    <a:pt x="434795" y="0"/>
                  </a:lnTo>
                </a:path>
                <a:path w="732789" h="6984">
                  <a:moveTo>
                    <a:pt x="434795" y="0"/>
                  </a:moveTo>
                  <a:lnTo>
                    <a:pt x="437977" y="0"/>
                  </a:lnTo>
                </a:path>
                <a:path w="732789" h="6984">
                  <a:moveTo>
                    <a:pt x="437977" y="0"/>
                  </a:moveTo>
                  <a:lnTo>
                    <a:pt x="441512" y="0"/>
                  </a:lnTo>
                </a:path>
                <a:path w="732789" h="6984">
                  <a:moveTo>
                    <a:pt x="441512" y="0"/>
                  </a:moveTo>
                  <a:lnTo>
                    <a:pt x="445046" y="0"/>
                  </a:lnTo>
                </a:path>
                <a:path w="732789" h="6984">
                  <a:moveTo>
                    <a:pt x="445046" y="0"/>
                  </a:moveTo>
                  <a:lnTo>
                    <a:pt x="448228" y="0"/>
                  </a:lnTo>
                </a:path>
                <a:path w="732789" h="6984">
                  <a:moveTo>
                    <a:pt x="448228" y="0"/>
                  </a:moveTo>
                  <a:lnTo>
                    <a:pt x="451763" y="0"/>
                  </a:lnTo>
                </a:path>
                <a:path w="732789" h="6984">
                  <a:moveTo>
                    <a:pt x="451763" y="0"/>
                  </a:moveTo>
                  <a:lnTo>
                    <a:pt x="454944" y="0"/>
                  </a:lnTo>
                </a:path>
                <a:path w="732789" h="6984">
                  <a:moveTo>
                    <a:pt x="454944" y="0"/>
                  </a:moveTo>
                  <a:lnTo>
                    <a:pt x="458479" y="0"/>
                  </a:lnTo>
                </a:path>
                <a:path w="732789" h="6984">
                  <a:moveTo>
                    <a:pt x="458479" y="0"/>
                  </a:moveTo>
                  <a:lnTo>
                    <a:pt x="462014" y="0"/>
                  </a:lnTo>
                </a:path>
                <a:path w="732789" h="6984">
                  <a:moveTo>
                    <a:pt x="462014" y="0"/>
                  </a:moveTo>
                  <a:lnTo>
                    <a:pt x="465196" y="0"/>
                  </a:lnTo>
                </a:path>
                <a:path w="732789" h="6984">
                  <a:moveTo>
                    <a:pt x="465196" y="0"/>
                  </a:moveTo>
                  <a:lnTo>
                    <a:pt x="468730" y="0"/>
                  </a:lnTo>
                </a:path>
                <a:path w="732789" h="6984">
                  <a:moveTo>
                    <a:pt x="468730" y="0"/>
                  </a:moveTo>
                  <a:lnTo>
                    <a:pt x="471912" y="0"/>
                  </a:lnTo>
                </a:path>
                <a:path w="732789" h="6984">
                  <a:moveTo>
                    <a:pt x="471912" y="0"/>
                  </a:moveTo>
                  <a:lnTo>
                    <a:pt x="475447" y="0"/>
                  </a:lnTo>
                </a:path>
                <a:path w="732789" h="6984">
                  <a:moveTo>
                    <a:pt x="475447" y="0"/>
                  </a:moveTo>
                  <a:lnTo>
                    <a:pt x="478982" y="0"/>
                  </a:lnTo>
                </a:path>
                <a:path w="732789" h="6984">
                  <a:moveTo>
                    <a:pt x="478982" y="0"/>
                  </a:moveTo>
                  <a:lnTo>
                    <a:pt x="482163" y="0"/>
                  </a:lnTo>
                </a:path>
                <a:path w="732789" h="6984">
                  <a:moveTo>
                    <a:pt x="482163" y="0"/>
                  </a:moveTo>
                  <a:lnTo>
                    <a:pt x="485698" y="0"/>
                  </a:lnTo>
                </a:path>
                <a:path w="732789" h="6984">
                  <a:moveTo>
                    <a:pt x="485698" y="0"/>
                  </a:moveTo>
                  <a:lnTo>
                    <a:pt x="488880" y="0"/>
                  </a:lnTo>
                </a:path>
                <a:path w="732789" h="6984">
                  <a:moveTo>
                    <a:pt x="488880" y="0"/>
                  </a:moveTo>
                  <a:lnTo>
                    <a:pt x="492414" y="0"/>
                  </a:lnTo>
                </a:path>
                <a:path w="732789" h="6984">
                  <a:moveTo>
                    <a:pt x="492414" y="0"/>
                  </a:moveTo>
                  <a:lnTo>
                    <a:pt x="495949" y="0"/>
                  </a:lnTo>
                </a:path>
                <a:path w="732789" h="6984">
                  <a:moveTo>
                    <a:pt x="495949" y="0"/>
                  </a:moveTo>
                  <a:lnTo>
                    <a:pt x="499131" y="0"/>
                  </a:lnTo>
                </a:path>
                <a:path w="732789" h="6984">
                  <a:moveTo>
                    <a:pt x="499131" y="0"/>
                  </a:moveTo>
                  <a:lnTo>
                    <a:pt x="502666" y="0"/>
                  </a:lnTo>
                </a:path>
                <a:path w="732789" h="6984">
                  <a:moveTo>
                    <a:pt x="502666" y="0"/>
                  </a:moveTo>
                  <a:lnTo>
                    <a:pt x="506201" y="0"/>
                  </a:lnTo>
                </a:path>
                <a:path w="732789" h="6984">
                  <a:moveTo>
                    <a:pt x="506201" y="0"/>
                  </a:moveTo>
                  <a:lnTo>
                    <a:pt x="509382" y="0"/>
                  </a:lnTo>
                </a:path>
                <a:path w="732789" h="6984">
                  <a:moveTo>
                    <a:pt x="509382" y="0"/>
                  </a:moveTo>
                  <a:lnTo>
                    <a:pt x="512917" y="0"/>
                  </a:lnTo>
                </a:path>
                <a:path w="732789" h="6984">
                  <a:moveTo>
                    <a:pt x="512917" y="0"/>
                  </a:moveTo>
                  <a:lnTo>
                    <a:pt x="516098" y="0"/>
                  </a:lnTo>
                </a:path>
                <a:path w="732789" h="6984">
                  <a:moveTo>
                    <a:pt x="516098" y="0"/>
                  </a:moveTo>
                  <a:lnTo>
                    <a:pt x="519633" y="0"/>
                  </a:lnTo>
                </a:path>
                <a:path w="732789" h="6984">
                  <a:moveTo>
                    <a:pt x="519633" y="0"/>
                  </a:moveTo>
                  <a:lnTo>
                    <a:pt x="523168" y="0"/>
                  </a:lnTo>
                </a:path>
                <a:path w="732789" h="6984">
                  <a:moveTo>
                    <a:pt x="523168" y="0"/>
                  </a:moveTo>
                  <a:lnTo>
                    <a:pt x="526350" y="0"/>
                  </a:lnTo>
                </a:path>
                <a:path w="732789" h="6984">
                  <a:moveTo>
                    <a:pt x="526350" y="0"/>
                  </a:moveTo>
                  <a:lnTo>
                    <a:pt x="529885" y="0"/>
                  </a:lnTo>
                </a:path>
                <a:path w="732789" h="6984">
                  <a:moveTo>
                    <a:pt x="529885" y="0"/>
                  </a:moveTo>
                  <a:lnTo>
                    <a:pt x="533066" y="0"/>
                  </a:lnTo>
                </a:path>
                <a:path w="732789" h="6984">
                  <a:moveTo>
                    <a:pt x="533066" y="0"/>
                  </a:moveTo>
                  <a:lnTo>
                    <a:pt x="536601" y="0"/>
                  </a:lnTo>
                </a:path>
                <a:path w="732789" h="6984">
                  <a:moveTo>
                    <a:pt x="536601" y="0"/>
                  </a:moveTo>
                  <a:lnTo>
                    <a:pt x="540136" y="0"/>
                  </a:lnTo>
                </a:path>
                <a:path w="732789" h="6984">
                  <a:moveTo>
                    <a:pt x="540136" y="0"/>
                  </a:moveTo>
                  <a:lnTo>
                    <a:pt x="543317" y="0"/>
                  </a:lnTo>
                </a:path>
                <a:path w="732789" h="6984">
                  <a:moveTo>
                    <a:pt x="543317" y="0"/>
                  </a:moveTo>
                  <a:lnTo>
                    <a:pt x="546852" y="0"/>
                  </a:lnTo>
                </a:path>
                <a:path w="732789" h="6984">
                  <a:moveTo>
                    <a:pt x="546852" y="0"/>
                  </a:moveTo>
                  <a:lnTo>
                    <a:pt x="550034" y="0"/>
                  </a:lnTo>
                </a:path>
                <a:path w="732789" h="6984">
                  <a:moveTo>
                    <a:pt x="550034" y="0"/>
                  </a:moveTo>
                  <a:lnTo>
                    <a:pt x="553569" y="0"/>
                  </a:lnTo>
                </a:path>
                <a:path w="732789" h="6984">
                  <a:moveTo>
                    <a:pt x="553569" y="0"/>
                  </a:moveTo>
                  <a:lnTo>
                    <a:pt x="557104" y="0"/>
                  </a:lnTo>
                </a:path>
                <a:path w="732789" h="6984">
                  <a:moveTo>
                    <a:pt x="557104" y="0"/>
                  </a:moveTo>
                  <a:lnTo>
                    <a:pt x="560285" y="0"/>
                  </a:lnTo>
                </a:path>
                <a:path w="732789" h="6984">
                  <a:moveTo>
                    <a:pt x="560285" y="0"/>
                  </a:moveTo>
                  <a:lnTo>
                    <a:pt x="563820" y="0"/>
                  </a:lnTo>
                </a:path>
                <a:path w="732789" h="6984">
                  <a:moveTo>
                    <a:pt x="563820" y="0"/>
                  </a:moveTo>
                  <a:lnTo>
                    <a:pt x="567001" y="0"/>
                  </a:lnTo>
                </a:path>
                <a:path w="732789" h="6984">
                  <a:moveTo>
                    <a:pt x="567001" y="0"/>
                  </a:moveTo>
                  <a:lnTo>
                    <a:pt x="570536" y="0"/>
                  </a:lnTo>
                </a:path>
                <a:path w="732789" h="6984">
                  <a:moveTo>
                    <a:pt x="570536" y="0"/>
                  </a:moveTo>
                  <a:lnTo>
                    <a:pt x="574071" y="0"/>
                  </a:lnTo>
                </a:path>
                <a:path w="732789" h="6984">
                  <a:moveTo>
                    <a:pt x="574071" y="0"/>
                  </a:moveTo>
                  <a:lnTo>
                    <a:pt x="577253" y="0"/>
                  </a:lnTo>
                </a:path>
                <a:path w="732789" h="6984">
                  <a:moveTo>
                    <a:pt x="577253" y="0"/>
                  </a:moveTo>
                  <a:lnTo>
                    <a:pt x="580788" y="0"/>
                  </a:lnTo>
                </a:path>
                <a:path w="732789" h="6984">
                  <a:moveTo>
                    <a:pt x="580788" y="0"/>
                  </a:moveTo>
                  <a:lnTo>
                    <a:pt x="583969" y="0"/>
                  </a:lnTo>
                </a:path>
                <a:path w="732789" h="6984">
                  <a:moveTo>
                    <a:pt x="583969" y="0"/>
                  </a:moveTo>
                  <a:lnTo>
                    <a:pt x="587504" y="0"/>
                  </a:lnTo>
                </a:path>
                <a:path w="732789" h="6984">
                  <a:moveTo>
                    <a:pt x="587504" y="0"/>
                  </a:moveTo>
                  <a:lnTo>
                    <a:pt x="591039" y="0"/>
                  </a:lnTo>
                </a:path>
                <a:path w="732789" h="6984">
                  <a:moveTo>
                    <a:pt x="591039" y="0"/>
                  </a:moveTo>
                  <a:lnTo>
                    <a:pt x="594220" y="0"/>
                  </a:lnTo>
                </a:path>
                <a:path w="732789" h="6984">
                  <a:moveTo>
                    <a:pt x="594220" y="0"/>
                  </a:moveTo>
                  <a:lnTo>
                    <a:pt x="597755" y="0"/>
                  </a:lnTo>
                </a:path>
                <a:path w="732789" h="6984">
                  <a:moveTo>
                    <a:pt x="597755" y="0"/>
                  </a:moveTo>
                  <a:lnTo>
                    <a:pt x="601290" y="0"/>
                  </a:lnTo>
                </a:path>
                <a:path w="732789" h="6984">
                  <a:moveTo>
                    <a:pt x="601290" y="0"/>
                  </a:moveTo>
                  <a:lnTo>
                    <a:pt x="604472" y="0"/>
                  </a:lnTo>
                </a:path>
                <a:path w="732789" h="6984">
                  <a:moveTo>
                    <a:pt x="604472" y="0"/>
                  </a:moveTo>
                  <a:lnTo>
                    <a:pt x="608006" y="0"/>
                  </a:lnTo>
                </a:path>
                <a:path w="732789" h="6984">
                  <a:moveTo>
                    <a:pt x="608006" y="0"/>
                  </a:moveTo>
                  <a:lnTo>
                    <a:pt x="611188" y="0"/>
                  </a:lnTo>
                </a:path>
                <a:path w="732789" h="6984">
                  <a:moveTo>
                    <a:pt x="611188" y="0"/>
                  </a:moveTo>
                  <a:lnTo>
                    <a:pt x="614723" y="0"/>
                  </a:lnTo>
                </a:path>
                <a:path w="732789" h="6984">
                  <a:moveTo>
                    <a:pt x="614723" y="0"/>
                  </a:moveTo>
                  <a:lnTo>
                    <a:pt x="618258" y="0"/>
                  </a:lnTo>
                </a:path>
                <a:path w="732789" h="6984">
                  <a:moveTo>
                    <a:pt x="618258" y="0"/>
                  </a:moveTo>
                  <a:lnTo>
                    <a:pt x="621439" y="0"/>
                  </a:lnTo>
                </a:path>
                <a:path w="732789" h="6984">
                  <a:moveTo>
                    <a:pt x="621439" y="0"/>
                  </a:moveTo>
                  <a:lnTo>
                    <a:pt x="624974" y="0"/>
                  </a:lnTo>
                </a:path>
                <a:path w="732789" h="6984">
                  <a:moveTo>
                    <a:pt x="624974" y="0"/>
                  </a:moveTo>
                  <a:lnTo>
                    <a:pt x="628156" y="0"/>
                  </a:lnTo>
                </a:path>
                <a:path w="732789" h="6984">
                  <a:moveTo>
                    <a:pt x="628156" y="0"/>
                  </a:moveTo>
                  <a:lnTo>
                    <a:pt x="631690" y="0"/>
                  </a:lnTo>
                </a:path>
                <a:path w="732789" h="6984">
                  <a:moveTo>
                    <a:pt x="631690" y="0"/>
                  </a:moveTo>
                  <a:lnTo>
                    <a:pt x="635225" y="0"/>
                  </a:lnTo>
                </a:path>
                <a:path w="732789" h="6984">
                  <a:moveTo>
                    <a:pt x="635225" y="0"/>
                  </a:moveTo>
                  <a:lnTo>
                    <a:pt x="638407" y="0"/>
                  </a:lnTo>
                </a:path>
                <a:path w="732789" h="6984">
                  <a:moveTo>
                    <a:pt x="638407" y="0"/>
                  </a:moveTo>
                  <a:lnTo>
                    <a:pt x="641942" y="0"/>
                  </a:lnTo>
                </a:path>
                <a:path w="732789" h="6984">
                  <a:moveTo>
                    <a:pt x="641942" y="0"/>
                  </a:moveTo>
                  <a:lnTo>
                    <a:pt x="645123" y="0"/>
                  </a:lnTo>
                </a:path>
                <a:path w="732789" h="6984">
                  <a:moveTo>
                    <a:pt x="645123" y="0"/>
                  </a:moveTo>
                  <a:lnTo>
                    <a:pt x="648658" y="0"/>
                  </a:lnTo>
                </a:path>
                <a:path w="732789" h="6984">
                  <a:moveTo>
                    <a:pt x="648658" y="0"/>
                  </a:moveTo>
                  <a:lnTo>
                    <a:pt x="652193" y="0"/>
                  </a:lnTo>
                </a:path>
                <a:path w="732789" h="6984">
                  <a:moveTo>
                    <a:pt x="652193" y="0"/>
                  </a:moveTo>
                  <a:lnTo>
                    <a:pt x="655374" y="0"/>
                  </a:lnTo>
                </a:path>
                <a:path w="732789" h="6984">
                  <a:moveTo>
                    <a:pt x="655374" y="0"/>
                  </a:moveTo>
                  <a:lnTo>
                    <a:pt x="658909" y="0"/>
                  </a:lnTo>
                </a:path>
                <a:path w="732789" h="6984">
                  <a:moveTo>
                    <a:pt x="658909" y="0"/>
                  </a:moveTo>
                  <a:lnTo>
                    <a:pt x="662091" y="0"/>
                  </a:lnTo>
                </a:path>
                <a:path w="732789" h="6984">
                  <a:moveTo>
                    <a:pt x="662091" y="0"/>
                  </a:moveTo>
                  <a:lnTo>
                    <a:pt x="665626" y="0"/>
                  </a:lnTo>
                </a:path>
                <a:path w="732789" h="6984">
                  <a:moveTo>
                    <a:pt x="665626" y="0"/>
                  </a:moveTo>
                  <a:lnTo>
                    <a:pt x="669161" y="0"/>
                  </a:lnTo>
                </a:path>
                <a:path w="732789" h="6984">
                  <a:moveTo>
                    <a:pt x="669161" y="0"/>
                  </a:moveTo>
                  <a:lnTo>
                    <a:pt x="672342" y="0"/>
                  </a:lnTo>
                </a:path>
                <a:path w="732789" h="6984">
                  <a:moveTo>
                    <a:pt x="672342" y="0"/>
                  </a:moveTo>
                  <a:lnTo>
                    <a:pt x="675877" y="0"/>
                  </a:lnTo>
                </a:path>
                <a:path w="732789" h="6984">
                  <a:moveTo>
                    <a:pt x="675877" y="0"/>
                  </a:moveTo>
                  <a:lnTo>
                    <a:pt x="679058" y="0"/>
                  </a:lnTo>
                </a:path>
                <a:path w="732789" h="6984">
                  <a:moveTo>
                    <a:pt x="679058" y="0"/>
                  </a:moveTo>
                  <a:lnTo>
                    <a:pt x="682593" y="0"/>
                  </a:lnTo>
                </a:path>
                <a:path w="732789" h="6984">
                  <a:moveTo>
                    <a:pt x="682593" y="0"/>
                  </a:moveTo>
                  <a:lnTo>
                    <a:pt x="686128" y="0"/>
                  </a:lnTo>
                </a:path>
                <a:path w="732789" h="6984">
                  <a:moveTo>
                    <a:pt x="686128" y="0"/>
                  </a:moveTo>
                  <a:lnTo>
                    <a:pt x="689310" y="0"/>
                  </a:lnTo>
                </a:path>
                <a:path w="732789" h="6984">
                  <a:moveTo>
                    <a:pt x="689310" y="0"/>
                  </a:moveTo>
                  <a:lnTo>
                    <a:pt x="692845" y="0"/>
                  </a:lnTo>
                </a:path>
                <a:path w="732789" h="6984">
                  <a:moveTo>
                    <a:pt x="692845" y="0"/>
                  </a:moveTo>
                  <a:lnTo>
                    <a:pt x="696380" y="0"/>
                  </a:lnTo>
                </a:path>
                <a:path w="732789" h="6984">
                  <a:moveTo>
                    <a:pt x="696380" y="0"/>
                  </a:moveTo>
                  <a:lnTo>
                    <a:pt x="699561" y="0"/>
                  </a:lnTo>
                </a:path>
                <a:path w="732789" h="6984">
                  <a:moveTo>
                    <a:pt x="699561" y="0"/>
                  </a:moveTo>
                  <a:lnTo>
                    <a:pt x="703096" y="0"/>
                  </a:lnTo>
                </a:path>
                <a:path w="732789" h="6984">
                  <a:moveTo>
                    <a:pt x="703096" y="0"/>
                  </a:moveTo>
                  <a:lnTo>
                    <a:pt x="706277" y="0"/>
                  </a:lnTo>
                </a:path>
                <a:path w="732789" h="6984">
                  <a:moveTo>
                    <a:pt x="706277" y="0"/>
                  </a:moveTo>
                  <a:lnTo>
                    <a:pt x="709812" y="0"/>
                  </a:lnTo>
                </a:path>
                <a:path w="732789" h="6984">
                  <a:moveTo>
                    <a:pt x="709812" y="0"/>
                  </a:moveTo>
                  <a:lnTo>
                    <a:pt x="713347" y="0"/>
                  </a:lnTo>
                </a:path>
                <a:path w="732789" h="6984">
                  <a:moveTo>
                    <a:pt x="713347" y="0"/>
                  </a:moveTo>
                  <a:lnTo>
                    <a:pt x="716529" y="0"/>
                  </a:lnTo>
                </a:path>
                <a:path w="732789" h="6984">
                  <a:moveTo>
                    <a:pt x="716529" y="0"/>
                  </a:moveTo>
                  <a:lnTo>
                    <a:pt x="720064" y="0"/>
                  </a:lnTo>
                </a:path>
                <a:path w="732789" h="6984">
                  <a:moveTo>
                    <a:pt x="720064" y="0"/>
                  </a:moveTo>
                  <a:lnTo>
                    <a:pt x="723245" y="0"/>
                  </a:lnTo>
                </a:path>
                <a:path w="732789" h="6984">
                  <a:moveTo>
                    <a:pt x="723245" y="0"/>
                  </a:moveTo>
                  <a:lnTo>
                    <a:pt x="726780" y="0"/>
                  </a:lnTo>
                </a:path>
                <a:path w="732789" h="6984">
                  <a:moveTo>
                    <a:pt x="726780" y="0"/>
                  </a:moveTo>
                  <a:lnTo>
                    <a:pt x="730315" y="0"/>
                  </a:lnTo>
                </a:path>
                <a:path w="732789" h="6984">
                  <a:moveTo>
                    <a:pt x="730315" y="0"/>
                  </a:moveTo>
                  <a:lnTo>
                    <a:pt x="732436" y="0"/>
                  </a:lnTo>
                </a:path>
                <a:path w="732789" h="6984">
                  <a:moveTo>
                    <a:pt x="182755" y="0"/>
                  </a:moveTo>
                  <a:lnTo>
                    <a:pt x="182755" y="6725"/>
                  </a:lnTo>
                </a:path>
              </a:pathLst>
            </a:custGeom>
            <a:ln w="3380">
              <a:solidFill>
                <a:srgbClr val="000000"/>
              </a:solidFill>
            </a:ln>
          </p:spPr>
          <p:txBody>
            <a:bodyPr wrap="square" lIns="0" tIns="0" rIns="0" bIns="0" rtlCol="0"/>
            <a:lstStyle/>
            <a:p>
              <a:endParaRPr/>
            </a:p>
          </p:txBody>
        </p:sp>
      </p:grpSp>
      <p:sp>
        <p:nvSpPr>
          <p:cNvPr id="229" name="object 229"/>
          <p:cNvSpPr txBox="1"/>
          <p:nvPr/>
        </p:nvSpPr>
        <p:spPr>
          <a:xfrm>
            <a:off x="4059692" y="7591531"/>
            <a:ext cx="64135"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0" dirty="0">
                <a:latin typeface="Arial"/>
                <a:cs typeface="Arial"/>
              </a:rPr>
              <a:t>1000</a:t>
            </a:r>
            <a:endParaRPr sz="100">
              <a:latin typeface="Arial"/>
              <a:cs typeface="Arial"/>
            </a:endParaRPr>
          </a:p>
        </p:txBody>
      </p:sp>
      <p:sp>
        <p:nvSpPr>
          <p:cNvPr id="230" name="object 230"/>
          <p:cNvSpPr/>
          <p:nvPr/>
        </p:nvSpPr>
        <p:spPr>
          <a:xfrm>
            <a:off x="4457697" y="7598354"/>
            <a:ext cx="0" cy="6985"/>
          </a:xfrm>
          <a:custGeom>
            <a:avLst/>
            <a:gdLst/>
            <a:ahLst/>
            <a:cxnLst/>
            <a:rect l="l" t="t" r="r" b="b"/>
            <a:pathLst>
              <a:path h="6984">
                <a:moveTo>
                  <a:pt x="0" y="0"/>
                </a:moveTo>
                <a:lnTo>
                  <a:pt x="0" y="6725"/>
                </a:lnTo>
              </a:path>
            </a:pathLst>
          </a:custGeom>
          <a:ln w="3383">
            <a:solidFill>
              <a:srgbClr val="000000"/>
            </a:solidFill>
          </a:ln>
        </p:spPr>
        <p:txBody>
          <a:bodyPr wrap="square" lIns="0" tIns="0" rIns="0" bIns="0" rtlCol="0"/>
          <a:lstStyle/>
          <a:p>
            <a:endParaRPr/>
          </a:p>
        </p:txBody>
      </p:sp>
      <p:sp>
        <p:nvSpPr>
          <p:cNvPr id="231" name="object 231"/>
          <p:cNvSpPr txBox="1"/>
          <p:nvPr/>
        </p:nvSpPr>
        <p:spPr>
          <a:xfrm>
            <a:off x="4430505" y="7591531"/>
            <a:ext cx="5461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5" dirty="0">
                <a:latin typeface="Arial"/>
                <a:cs typeface="Arial"/>
              </a:rPr>
              <a:t>500</a:t>
            </a:r>
            <a:endParaRPr sz="100">
              <a:latin typeface="Arial"/>
              <a:cs typeface="Arial"/>
            </a:endParaRPr>
          </a:p>
        </p:txBody>
      </p:sp>
      <p:sp>
        <p:nvSpPr>
          <p:cNvPr id="232" name="object 232"/>
          <p:cNvSpPr/>
          <p:nvPr/>
        </p:nvSpPr>
        <p:spPr>
          <a:xfrm>
            <a:off x="3901654" y="7181045"/>
            <a:ext cx="6985" cy="417830"/>
          </a:xfrm>
          <a:custGeom>
            <a:avLst/>
            <a:gdLst/>
            <a:ahLst/>
            <a:cxnLst/>
            <a:rect l="l" t="t" r="r" b="b"/>
            <a:pathLst>
              <a:path w="6985" h="417829">
                <a:moveTo>
                  <a:pt x="6716" y="417309"/>
                </a:moveTo>
                <a:lnTo>
                  <a:pt x="6716" y="414123"/>
                </a:lnTo>
              </a:path>
              <a:path w="6985" h="417829">
                <a:moveTo>
                  <a:pt x="6716" y="414123"/>
                </a:moveTo>
                <a:lnTo>
                  <a:pt x="6716" y="410584"/>
                </a:lnTo>
              </a:path>
              <a:path w="6985" h="417829">
                <a:moveTo>
                  <a:pt x="6716" y="410584"/>
                </a:moveTo>
                <a:lnTo>
                  <a:pt x="6716" y="407398"/>
                </a:lnTo>
              </a:path>
              <a:path w="6985" h="417829">
                <a:moveTo>
                  <a:pt x="6716" y="407398"/>
                </a:moveTo>
                <a:lnTo>
                  <a:pt x="6716" y="403858"/>
                </a:lnTo>
              </a:path>
              <a:path w="6985" h="417829">
                <a:moveTo>
                  <a:pt x="6716" y="403858"/>
                </a:moveTo>
                <a:lnTo>
                  <a:pt x="6716" y="400319"/>
                </a:lnTo>
              </a:path>
              <a:path w="6985" h="417829">
                <a:moveTo>
                  <a:pt x="6716" y="400319"/>
                </a:moveTo>
                <a:lnTo>
                  <a:pt x="6716" y="397133"/>
                </a:lnTo>
              </a:path>
              <a:path w="6985" h="417829">
                <a:moveTo>
                  <a:pt x="6716" y="397133"/>
                </a:moveTo>
                <a:lnTo>
                  <a:pt x="6716" y="393594"/>
                </a:lnTo>
              </a:path>
              <a:path w="6985" h="417829">
                <a:moveTo>
                  <a:pt x="6716" y="393594"/>
                </a:moveTo>
                <a:lnTo>
                  <a:pt x="6716" y="390408"/>
                </a:lnTo>
              </a:path>
              <a:path w="6985" h="417829">
                <a:moveTo>
                  <a:pt x="6716" y="390408"/>
                </a:moveTo>
                <a:lnTo>
                  <a:pt x="6716" y="386869"/>
                </a:lnTo>
              </a:path>
              <a:path w="6985" h="417829">
                <a:moveTo>
                  <a:pt x="6716" y="386869"/>
                </a:moveTo>
                <a:lnTo>
                  <a:pt x="6716" y="383683"/>
                </a:lnTo>
              </a:path>
              <a:path w="6985" h="417829">
                <a:moveTo>
                  <a:pt x="6716" y="383683"/>
                </a:moveTo>
                <a:lnTo>
                  <a:pt x="6716" y="380144"/>
                </a:lnTo>
              </a:path>
              <a:path w="6985" h="417829">
                <a:moveTo>
                  <a:pt x="6716" y="380144"/>
                </a:moveTo>
                <a:lnTo>
                  <a:pt x="6716" y="376604"/>
                </a:lnTo>
              </a:path>
              <a:path w="6985" h="417829">
                <a:moveTo>
                  <a:pt x="6716" y="376604"/>
                </a:moveTo>
                <a:lnTo>
                  <a:pt x="6716" y="373419"/>
                </a:lnTo>
              </a:path>
              <a:path w="6985" h="417829">
                <a:moveTo>
                  <a:pt x="6716" y="373419"/>
                </a:moveTo>
                <a:lnTo>
                  <a:pt x="6716" y="369879"/>
                </a:lnTo>
              </a:path>
              <a:path w="6985" h="417829">
                <a:moveTo>
                  <a:pt x="6716" y="369879"/>
                </a:moveTo>
                <a:lnTo>
                  <a:pt x="6716" y="366694"/>
                </a:lnTo>
              </a:path>
              <a:path w="6985" h="417829">
                <a:moveTo>
                  <a:pt x="6716" y="366694"/>
                </a:moveTo>
                <a:lnTo>
                  <a:pt x="6716" y="363154"/>
                </a:lnTo>
              </a:path>
              <a:path w="6985" h="417829">
                <a:moveTo>
                  <a:pt x="6716" y="363154"/>
                </a:moveTo>
                <a:lnTo>
                  <a:pt x="6716" y="359968"/>
                </a:lnTo>
              </a:path>
              <a:path w="6985" h="417829">
                <a:moveTo>
                  <a:pt x="6716" y="359968"/>
                </a:moveTo>
                <a:lnTo>
                  <a:pt x="6716" y="356429"/>
                </a:lnTo>
              </a:path>
              <a:path w="6985" h="417829">
                <a:moveTo>
                  <a:pt x="6716" y="356429"/>
                </a:moveTo>
                <a:lnTo>
                  <a:pt x="6716" y="352889"/>
                </a:lnTo>
              </a:path>
              <a:path w="6985" h="417829">
                <a:moveTo>
                  <a:pt x="6716" y="352889"/>
                </a:moveTo>
                <a:lnTo>
                  <a:pt x="6716" y="349704"/>
                </a:lnTo>
              </a:path>
              <a:path w="6985" h="417829">
                <a:moveTo>
                  <a:pt x="6716" y="349704"/>
                </a:moveTo>
                <a:lnTo>
                  <a:pt x="6716" y="346164"/>
                </a:lnTo>
              </a:path>
              <a:path w="6985" h="417829">
                <a:moveTo>
                  <a:pt x="6716" y="346164"/>
                </a:moveTo>
                <a:lnTo>
                  <a:pt x="6716" y="342979"/>
                </a:lnTo>
              </a:path>
              <a:path w="6985" h="417829">
                <a:moveTo>
                  <a:pt x="6716" y="342979"/>
                </a:moveTo>
                <a:lnTo>
                  <a:pt x="6716" y="339439"/>
                </a:lnTo>
              </a:path>
              <a:path w="6985" h="417829">
                <a:moveTo>
                  <a:pt x="6716" y="339439"/>
                </a:moveTo>
                <a:lnTo>
                  <a:pt x="6716" y="336254"/>
                </a:lnTo>
              </a:path>
              <a:path w="6985" h="417829">
                <a:moveTo>
                  <a:pt x="6716" y="336254"/>
                </a:moveTo>
                <a:lnTo>
                  <a:pt x="6716" y="332714"/>
                </a:lnTo>
              </a:path>
              <a:path w="6985" h="417829">
                <a:moveTo>
                  <a:pt x="6716" y="332714"/>
                </a:moveTo>
                <a:lnTo>
                  <a:pt x="6716" y="329175"/>
                </a:lnTo>
              </a:path>
              <a:path w="6985" h="417829">
                <a:moveTo>
                  <a:pt x="6716" y="329175"/>
                </a:moveTo>
                <a:lnTo>
                  <a:pt x="6716" y="325989"/>
                </a:lnTo>
              </a:path>
              <a:path w="6985" h="417829">
                <a:moveTo>
                  <a:pt x="6716" y="325989"/>
                </a:moveTo>
                <a:lnTo>
                  <a:pt x="6716" y="322450"/>
                </a:lnTo>
              </a:path>
              <a:path w="6985" h="417829">
                <a:moveTo>
                  <a:pt x="6716" y="322450"/>
                </a:moveTo>
                <a:lnTo>
                  <a:pt x="6716" y="319264"/>
                </a:lnTo>
              </a:path>
              <a:path w="6985" h="417829">
                <a:moveTo>
                  <a:pt x="6716" y="319264"/>
                </a:moveTo>
                <a:lnTo>
                  <a:pt x="6716" y="315724"/>
                </a:lnTo>
              </a:path>
              <a:path w="6985" h="417829">
                <a:moveTo>
                  <a:pt x="6716" y="315724"/>
                </a:moveTo>
                <a:lnTo>
                  <a:pt x="6716" y="312539"/>
                </a:lnTo>
              </a:path>
              <a:path w="6985" h="417829">
                <a:moveTo>
                  <a:pt x="6716" y="312539"/>
                </a:moveTo>
                <a:lnTo>
                  <a:pt x="6716" y="308999"/>
                </a:lnTo>
              </a:path>
              <a:path w="6985" h="417829">
                <a:moveTo>
                  <a:pt x="6716" y="308999"/>
                </a:moveTo>
                <a:lnTo>
                  <a:pt x="6716" y="305460"/>
                </a:lnTo>
              </a:path>
              <a:path w="6985" h="417829">
                <a:moveTo>
                  <a:pt x="6716" y="305460"/>
                </a:moveTo>
                <a:lnTo>
                  <a:pt x="6716" y="302274"/>
                </a:lnTo>
              </a:path>
              <a:path w="6985" h="417829">
                <a:moveTo>
                  <a:pt x="6716" y="302274"/>
                </a:moveTo>
                <a:lnTo>
                  <a:pt x="6716" y="298735"/>
                </a:lnTo>
              </a:path>
              <a:path w="6985" h="417829">
                <a:moveTo>
                  <a:pt x="6716" y="298735"/>
                </a:moveTo>
                <a:lnTo>
                  <a:pt x="6716" y="295549"/>
                </a:lnTo>
              </a:path>
              <a:path w="6985" h="417829">
                <a:moveTo>
                  <a:pt x="6716" y="295549"/>
                </a:moveTo>
                <a:lnTo>
                  <a:pt x="6716" y="292010"/>
                </a:lnTo>
              </a:path>
              <a:path w="6985" h="417829">
                <a:moveTo>
                  <a:pt x="6716" y="292010"/>
                </a:moveTo>
                <a:lnTo>
                  <a:pt x="6716" y="288824"/>
                </a:lnTo>
              </a:path>
              <a:path w="6985" h="417829">
                <a:moveTo>
                  <a:pt x="6716" y="288824"/>
                </a:moveTo>
                <a:lnTo>
                  <a:pt x="6716" y="285285"/>
                </a:lnTo>
              </a:path>
              <a:path w="6985" h="417829">
                <a:moveTo>
                  <a:pt x="6716" y="285285"/>
                </a:moveTo>
                <a:lnTo>
                  <a:pt x="6716" y="281745"/>
                </a:lnTo>
              </a:path>
              <a:path w="6985" h="417829">
                <a:moveTo>
                  <a:pt x="6716" y="281745"/>
                </a:moveTo>
                <a:lnTo>
                  <a:pt x="6716" y="278560"/>
                </a:lnTo>
              </a:path>
              <a:path w="6985" h="417829">
                <a:moveTo>
                  <a:pt x="6716" y="278560"/>
                </a:moveTo>
                <a:lnTo>
                  <a:pt x="6716" y="275020"/>
                </a:lnTo>
              </a:path>
              <a:path w="6985" h="417829">
                <a:moveTo>
                  <a:pt x="6716" y="275020"/>
                </a:moveTo>
                <a:lnTo>
                  <a:pt x="6716" y="271834"/>
                </a:lnTo>
              </a:path>
              <a:path w="6985" h="417829">
                <a:moveTo>
                  <a:pt x="6716" y="271834"/>
                </a:moveTo>
                <a:lnTo>
                  <a:pt x="6716" y="268295"/>
                </a:lnTo>
              </a:path>
              <a:path w="6985" h="417829">
                <a:moveTo>
                  <a:pt x="6716" y="268295"/>
                </a:moveTo>
                <a:lnTo>
                  <a:pt x="6716" y="265109"/>
                </a:lnTo>
              </a:path>
              <a:path w="6985" h="417829">
                <a:moveTo>
                  <a:pt x="6716" y="265109"/>
                </a:moveTo>
                <a:lnTo>
                  <a:pt x="6716" y="261570"/>
                </a:lnTo>
              </a:path>
              <a:path w="6985" h="417829">
                <a:moveTo>
                  <a:pt x="6716" y="261570"/>
                </a:moveTo>
                <a:lnTo>
                  <a:pt x="6716" y="258030"/>
                </a:lnTo>
              </a:path>
              <a:path w="6985" h="417829">
                <a:moveTo>
                  <a:pt x="6716" y="258030"/>
                </a:moveTo>
                <a:lnTo>
                  <a:pt x="6716" y="254845"/>
                </a:lnTo>
              </a:path>
              <a:path w="6985" h="417829">
                <a:moveTo>
                  <a:pt x="6716" y="254845"/>
                </a:moveTo>
                <a:lnTo>
                  <a:pt x="6716" y="251305"/>
                </a:lnTo>
              </a:path>
              <a:path w="6985" h="417829">
                <a:moveTo>
                  <a:pt x="6716" y="251305"/>
                </a:moveTo>
                <a:lnTo>
                  <a:pt x="6716" y="248120"/>
                </a:lnTo>
              </a:path>
              <a:path w="6985" h="417829">
                <a:moveTo>
                  <a:pt x="6716" y="248120"/>
                </a:moveTo>
                <a:lnTo>
                  <a:pt x="6716" y="244580"/>
                </a:lnTo>
              </a:path>
              <a:path w="6985" h="417829">
                <a:moveTo>
                  <a:pt x="6716" y="244580"/>
                </a:moveTo>
                <a:lnTo>
                  <a:pt x="6716" y="241041"/>
                </a:lnTo>
              </a:path>
              <a:path w="6985" h="417829">
                <a:moveTo>
                  <a:pt x="6716" y="241041"/>
                </a:moveTo>
                <a:lnTo>
                  <a:pt x="6716" y="237855"/>
                </a:lnTo>
              </a:path>
              <a:path w="6985" h="417829">
                <a:moveTo>
                  <a:pt x="6716" y="237855"/>
                </a:moveTo>
                <a:lnTo>
                  <a:pt x="6716" y="234316"/>
                </a:lnTo>
              </a:path>
              <a:path w="6985" h="417829">
                <a:moveTo>
                  <a:pt x="6716" y="234316"/>
                </a:moveTo>
                <a:lnTo>
                  <a:pt x="6716" y="231130"/>
                </a:lnTo>
              </a:path>
              <a:path w="6985" h="417829">
                <a:moveTo>
                  <a:pt x="6716" y="231130"/>
                </a:moveTo>
                <a:lnTo>
                  <a:pt x="6716" y="227590"/>
                </a:lnTo>
              </a:path>
              <a:path w="6985" h="417829">
                <a:moveTo>
                  <a:pt x="6716" y="227590"/>
                </a:moveTo>
                <a:lnTo>
                  <a:pt x="6716" y="224405"/>
                </a:lnTo>
              </a:path>
              <a:path w="6985" h="417829">
                <a:moveTo>
                  <a:pt x="6716" y="224405"/>
                </a:moveTo>
                <a:lnTo>
                  <a:pt x="6716" y="220865"/>
                </a:lnTo>
              </a:path>
              <a:path w="6985" h="417829">
                <a:moveTo>
                  <a:pt x="6716" y="220865"/>
                </a:moveTo>
                <a:lnTo>
                  <a:pt x="6716" y="217326"/>
                </a:lnTo>
              </a:path>
              <a:path w="6985" h="417829">
                <a:moveTo>
                  <a:pt x="6716" y="217326"/>
                </a:moveTo>
                <a:lnTo>
                  <a:pt x="6716" y="214140"/>
                </a:lnTo>
              </a:path>
              <a:path w="6985" h="417829">
                <a:moveTo>
                  <a:pt x="6716" y="214140"/>
                </a:moveTo>
                <a:lnTo>
                  <a:pt x="6716" y="210601"/>
                </a:lnTo>
              </a:path>
              <a:path w="6985" h="417829">
                <a:moveTo>
                  <a:pt x="6716" y="210601"/>
                </a:moveTo>
                <a:lnTo>
                  <a:pt x="6716" y="207415"/>
                </a:lnTo>
              </a:path>
              <a:path w="6985" h="417829">
                <a:moveTo>
                  <a:pt x="6716" y="207415"/>
                </a:moveTo>
                <a:lnTo>
                  <a:pt x="6716" y="203876"/>
                </a:lnTo>
              </a:path>
              <a:path w="6985" h="417829">
                <a:moveTo>
                  <a:pt x="6716" y="203876"/>
                </a:moveTo>
                <a:lnTo>
                  <a:pt x="6716" y="200690"/>
                </a:lnTo>
              </a:path>
              <a:path w="6985" h="417829">
                <a:moveTo>
                  <a:pt x="6716" y="200690"/>
                </a:moveTo>
                <a:lnTo>
                  <a:pt x="6716" y="197151"/>
                </a:lnTo>
              </a:path>
              <a:path w="6985" h="417829">
                <a:moveTo>
                  <a:pt x="6716" y="197151"/>
                </a:moveTo>
                <a:lnTo>
                  <a:pt x="6716" y="193611"/>
                </a:lnTo>
              </a:path>
              <a:path w="6985" h="417829">
                <a:moveTo>
                  <a:pt x="6716" y="193611"/>
                </a:moveTo>
                <a:lnTo>
                  <a:pt x="6716" y="190426"/>
                </a:lnTo>
              </a:path>
              <a:path w="6985" h="417829">
                <a:moveTo>
                  <a:pt x="6716" y="190426"/>
                </a:moveTo>
                <a:lnTo>
                  <a:pt x="6716" y="186886"/>
                </a:lnTo>
              </a:path>
              <a:path w="6985" h="417829">
                <a:moveTo>
                  <a:pt x="6716" y="186886"/>
                </a:moveTo>
                <a:lnTo>
                  <a:pt x="6716" y="183700"/>
                </a:lnTo>
              </a:path>
              <a:path w="6985" h="417829">
                <a:moveTo>
                  <a:pt x="6716" y="183700"/>
                </a:moveTo>
                <a:lnTo>
                  <a:pt x="6716" y="180161"/>
                </a:lnTo>
              </a:path>
              <a:path w="6985" h="417829">
                <a:moveTo>
                  <a:pt x="6716" y="180161"/>
                </a:moveTo>
                <a:lnTo>
                  <a:pt x="6716" y="176975"/>
                </a:lnTo>
              </a:path>
              <a:path w="6985" h="417829">
                <a:moveTo>
                  <a:pt x="6716" y="176975"/>
                </a:moveTo>
                <a:lnTo>
                  <a:pt x="6716" y="173436"/>
                </a:lnTo>
              </a:path>
              <a:path w="6985" h="417829">
                <a:moveTo>
                  <a:pt x="6716" y="173436"/>
                </a:moveTo>
                <a:lnTo>
                  <a:pt x="6716" y="169896"/>
                </a:lnTo>
              </a:path>
              <a:path w="6985" h="417829">
                <a:moveTo>
                  <a:pt x="6716" y="169896"/>
                </a:moveTo>
                <a:lnTo>
                  <a:pt x="6716" y="166711"/>
                </a:lnTo>
              </a:path>
              <a:path w="6985" h="417829">
                <a:moveTo>
                  <a:pt x="6716" y="166711"/>
                </a:moveTo>
                <a:lnTo>
                  <a:pt x="6716" y="163171"/>
                </a:lnTo>
              </a:path>
              <a:path w="6985" h="417829">
                <a:moveTo>
                  <a:pt x="6716" y="163171"/>
                </a:moveTo>
                <a:lnTo>
                  <a:pt x="6716" y="159986"/>
                </a:lnTo>
              </a:path>
              <a:path w="6985" h="417829">
                <a:moveTo>
                  <a:pt x="6716" y="159986"/>
                </a:moveTo>
                <a:lnTo>
                  <a:pt x="6716" y="156446"/>
                </a:lnTo>
              </a:path>
              <a:path w="6985" h="417829">
                <a:moveTo>
                  <a:pt x="6716" y="156446"/>
                </a:moveTo>
                <a:lnTo>
                  <a:pt x="6716" y="153261"/>
                </a:lnTo>
              </a:path>
              <a:path w="6985" h="417829">
                <a:moveTo>
                  <a:pt x="6716" y="153261"/>
                </a:moveTo>
                <a:lnTo>
                  <a:pt x="6716" y="149721"/>
                </a:lnTo>
              </a:path>
              <a:path w="6985" h="417829">
                <a:moveTo>
                  <a:pt x="6716" y="149721"/>
                </a:moveTo>
                <a:lnTo>
                  <a:pt x="6716" y="146182"/>
                </a:lnTo>
              </a:path>
              <a:path w="6985" h="417829">
                <a:moveTo>
                  <a:pt x="6716" y="146182"/>
                </a:moveTo>
                <a:lnTo>
                  <a:pt x="6716" y="142996"/>
                </a:lnTo>
              </a:path>
              <a:path w="6985" h="417829">
                <a:moveTo>
                  <a:pt x="6716" y="142996"/>
                </a:moveTo>
                <a:lnTo>
                  <a:pt x="6716" y="139457"/>
                </a:lnTo>
              </a:path>
              <a:path w="6985" h="417829">
                <a:moveTo>
                  <a:pt x="6716" y="139457"/>
                </a:moveTo>
                <a:lnTo>
                  <a:pt x="6716" y="136271"/>
                </a:lnTo>
              </a:path>
              <a:path w="6985" h="417829">
                <a:moveTo>
                  <a:pt x="6716" y="136271"/>
                </a:moveTo>
                <a:lnTo>
                  <a:pt x="6716" y="132731"/>
                </a:lnTo>
              </a:path>
              <a:path w="6985" h="417829">
                <a:moveTo>
                  <a:pt x="6716" y="132731"/>
                </a:moveTo>
                <a:lnTo>
                  <a:pt x="6716" y="129546"/>
                </a:lnTo>
              </a:path>
              <a:path w="6985" h="417829">
                <a:moveTo>
                  <a:pt x="6716" y="129546"/>
                </a:moveTo>
                <a:lnTo>
                  <a:pt x="6716" y="126006"/>
                </a:lnTo>
              </a:path>
              <a:path w="6985" h="417829">
                <a:moveTo>
                  <a:pt x="6716" y="126006"/>
                </a:moveTo>
                <a:lnTo>
                  <a:pt x="6716" y="122467"/>
                </a:lnTo>
              </a:path>
              <a:path w="6985" h="417829">
                <a:moveTo>
                  <a:pt x="6716" y="122467"/>
                </a:moveTo>
                <a:lnTo>
                  <a:pt x="6716" y="119281"/>
                </a:lnTo>
              </a:path>
              <a:path w="6985" h="417829">
                <a:moveTo>
                  <a:pt x="6716" y="119281"/>
                </a:moveTo>
                <a:lnTo>
                  <a:pt x="6716" y="115742"/>
                </a:lnTo>
              </a:path>
              <a:path w="6985" h="417829">
                <a:moveTo>
                  <a:pt x="6716" y="115742"/>
                </a:moveTo>
                <a:lnTo>
                  <a:pt x="6716" y="112556"/>
                </a:lnTo>
              </a:path>
              <a:path w="6985" h="417829">
                <a:moveTo>
                  <a:pt x="6716" y="112556"/>
                </a:moveTo>
                <a:lnTo>
                  <a:pt x="6716" y="109017"/>
                </a:lnTo>
              </a:path>
              <a:path w="6985" h="417829">
                <a:moveTo>
                  <a:pt x="6716" y="109017"/>
                </a:moveTo>
                <a:lnTo>
                  <a:pt x="6716" y="105831"/>
                </a:lnTo>
              </a:path>
              <a:path w="6985" h="417829">
                <a:moveTo>
                  <a:pt x="6716" y="105831"/>
                </a:moveTo>
                <a:lnTo>
                  <a:pt x="6716" y="102292"/>
                </a:lnTo>
              </a:path>
              <a:path w="6985" h="417829">
                <a:moveTo>
                  <a:pt x="6716" y="102292"/>
                </a:moveTo>
                <a:lnTo>
                  <a:pt x="6716" y="98752"/>
                </a:lnTo>
              </a:path>
              <a:path w="6985" h="417829">
                <a:moveTo>
                  <a:pt x="6716" y="98752"/>
                </a:moveTo>
                <a:lnTo>
                  <a:pt x="6716" y="95566"/>
                </a:lnTo>
              </a:path>
              <a:path w="6985" h="417829">
                <a:moveTo>
                  <a:pt x="6716" y="95566"/>
                </a:moveTo>
                <a:lnTo>
                  <a:pt x="6716" y="92027"/>
                </a:lnTo>
              </a:path>
              <a:path w="6985" h="417829">
                <a:moveTo>
                  <a:pt x="6716" y="92027"/>
                </a:moveTo>
                <a:lnTo>
                  <a:pt x="6716" y="88841"/>
                </a:lnTo>
              </a:path>
              <a:path w="6985" h="417829">
                <a:moveTo>
                  <a:pt x="6716" y="88841"/>
                </a:moveTo>
                <a:lnTo>
                  <a:pt x="6716" y="85302"/>
                </a:lnTo>
              </a:path>
              <a:path w="6985" h="417829">
                <a:moveTo>
                  <a:pt x="6716" y="85302"/>
                </a:moveTo>
                <a:lnTo>
                  <a:pt x="6716" y="82116"/>
                </a:lnTo>
              </a:path>
              <a:path w="6985" h="417829">
                <a:moveTo>
                  <a:pt x="6716" y="82116"/>
                </a:moveTo>
                <a:lnTo>
                  <a:pt x="6716" y="78577"/>
                </a:lnTo>
              </a:path>
              <a:path w="6985" h="417829">
                <a:moveTo>
                  <a:pt x="6716" y="78577"/>
                </a:moveTo>
                <a:lnTo>
                  <a:pt x="6716" y="75037"/>
                </a:lnTo>
              </a:path>
              <a:path w="6985" h="417829">
                <a:moveTo>
                  <a:pt x="6716" y="75037"/>
                </a:moveTo>
                <a:lnTo>
                  <a:pt x="6716" y="71852"/>
                </a:lnTo>
              </a:path>
              <a:path w="6985" h="417829">
                <a:moveTo>
                  <a:pt x="6716" y="71852"/>
                </a:moveTo>
                <a:lnTo>
                  <a:pt x="6716" y="68312"/>
                </a:lnTo>
              </a:path>
              <a:path w="6985" h="417829">
                <a:moveTo>
                  <a:pt x="6716" y="68312"/>
                </a:moveTo>
                <a:lnTo>
                  <a:pt x="6716" y="65127"/>
                </a:lnTo>
              </a:path>
              <a:path w="6985" h="417829">
                <a:moveTo>
                  <a:pt x="6716" y="65127"/>
                </a:moveTo>
                <a:lnTo>
                  <a:pt x="6716" y="61587"/>
                </a:lnTo>
              </a:path>
              <a:path w="6985" h="417829">
                <a:moveTo>
                  <a:pt x="6716" y="61587"/>
                </a:moveTo>
                <a:lnTo>
                  <a:pt x="6716" y="58402"/>
                </a:lnTo>
              </a:path>
              <a:path w="6985" h="417829">
                <a:moveTo>
                  <a:pt x="6716" y="58402"/>
                </a:moveTo>
                <a:lnTo>
                  <a:pt x="6716" y="54862"/>
                </a:lnTo>
              </a:path>
              <a:path w="6985" h="417829">
                <a:moveTo>
                  <a:pt x="6716" y="54862"/>
                </a:moveTo>
                <a:lnTo>
                  <a:pt x="6716" y="51323"/>
                </a:lnTo>
              </a:path>
              <a:path w="6985" h="417829">
                <a:moveTo>
                  <a:pt x="6716" y="51323"/>
                </a:moveTo>
                <a:lnTo>
                  <a:pt x="6716" y="48137"/>
                </a:lnTo>
              </a:path>
              <a:path w="6985" h="417829">
                <a:moveTo>
                  <a:pt x="6716" y="48137"/>
                </a:moveTo>
                <a:lnTo>
                  <a:pt x="6716" y="44597"/>
                </a:lnTo>
              </a:path>
              <a:path w="6985" h="417829">
                <a:moveTo>
                  <a:pt x="6716" y="44597"/>
                </a:moveTo>
                <a:lnTo>
                  <a:pt x="6716" y="41412"/>
                </a:lnTo>
              </a:path>
              <a:path w="6985" h="417829">
                <a:moveTo>
                  <a:pt x="6716" y="41412"/>
                </a:moveTo>
                <a:lnTo>
                  <a:pt x="6716" y="37872"/>
                </a:lnTo>
              </a:path>
              <a:path w="6985" h="417829">
                <a:moveTo>
                  <a:pt x="6716" y="37872"/>
                </a:moveTo>
                <a:lnTo>
                  <a:pt x="6716" y="34687"/>
                </a:lnTo>
              </a:path>
              <a:path w="6985" h="417829">
                <a:moveTo>
                  <a:pt x="6716" y="34687"/>
                </a:moveTo>
                <a:lnTo>
                  <a:pt x="6716" y="31147"/>
                </a:lnTo>
              </a:path>
              <a:path w="6985" h="417829">
                <a:moveTo>
                  <a:pt x="6716" y="31147"/>
                </a:moveTo>
                <a:lnTo>
                  <a:pt x="6716" y="27608"/>
                </a:lnTo>
              </a:path>
              <a:path w="6985" h="417829">
                <a:moveTo>
                  <a:pt x="6716" y="27608"/>
                </a:moveTo>
                <a:lnTo>
                  <a:pt x="6716" y="24422"/>
                </a:lnTo>
              </a:path>
              <a:path w="6985" h="417829">
                <a:moveTo>
                  <a:pt x="6716" y="24422"/>
                </a:moveTo>
                <a:lnTo>
                  <a:pt x="6716" y="20883"/>
                </a:lnTo>
              </a:path>
              <a:path w="6985" h="417829">
                <a:moveTo>
                  <a:pt x="6716" y="20883"/>
                </a:moveTo>
                <a:lnTo>
                  <a:pt x="6716" y="17697"/>
                </a:lnTo>
              </a:path>
              <a:path w="6985" h="417829">
                <a:moveTo>
                  <a:pt x="6716" y="17697"/>
                </a:moveTo>
                <a:lnTo>
                  <a:pt x="6716" y="14158"/>
                </a:lnTo>
              </a:path>
              <a:path w="6985" h="417829">
                <a:moveTo>
                  <a:pt x="6716" y="14158"/>
                </a:moveTo>
                <a:lnTo>
                  <a:pt x="6716" y="10972"/>
                </a:lnTo>
              </a:path>
              <a:path w="6985" h="417829">
                <a:moveTo>
                  <a:pt x="6716" y="10972"/>
                </a:moveTo>
                <a:lnTo>
                  <a:pt x="6716" y="7432"/>
                </a:lnTo>
              </a:path>
              <a:path w="6985" h="417829">
                <a:moveTo>
                  <a:pt x="6716" y="7432"/>
                </a:moveTo>
                <a:lnTo>
                  <a:pt x="6716" y="3893"/>
                </a:lnTo>
              </a:path>
              <a:path w="6985" h="417829">
                <a:moveTo>
                  <a:pt x="6716" y="3893"/>
                </a:moveTo>
                <a:lnTo>
                  <a:pt x="6716" y="707"/>
                </a:lnTo>
              </a:path>
              <a:path w="6985" h="417829">
                <a:moveTo>
                  <a:pt x="6716" y="707"/>
                </a:moveTo>
                <a:lnTo>
                  <a:pt x="6716" y="0"/>
                </a:lnTo>
              </a:path>
              <a:path w="6985" h="417829">
                <a:moveTo>
                  <a:pt x="6716" y="417309"/>
                </a:moveTo>
                <a:lnTo>
                  <a:pt x="0" y="417309"/>
                </a:lnTo>
              </a:path>
            </a:pathLst>
          </a:custGeom>
          <a:ln w="3380">
            <a:solidFill>
              <a:srgbClr val="000000"/>
            </a:solidFill>
          </a:ln>
        </p:spPr>
        <p:txBody>
          <a:bodyPr wrap="square" lIns="0" tIns="0" rIns="0" bIns="0" rtlCol="0"/>
          <a:lstStyle/>
          <a:p>
            <a:endParaRPr/>
          </a:p>
        </p:txBody>
      </p:sp>
      <p:sp>
        <p:nvSpPr>
          <p:cNvPr id="233" name="object 233"/>
          <p:cNvSpPr txBox="1"/>
          <p:nvPr/>
        </p:nvSpPr>
        <p:spPr>
          <a:xfrm>
            <a:off x="3877643" y="7574541"/>
            <a:ext cx="3556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gn="ctr">
              <a:lnSpc>
                <a:spcPct val="100000"/>
              </a:lnSpc>
              <a:spcBef>
                <a:spcPts val="5"/>
              </a:spcBef>
            </a:pPr>
            <a:r>
              <a:rPr sz="100" b="1" spc="-50" dirty="0">
                <a:latin typeface="Arial"/>
                <a:cs typeface="Arial"/>
              </a:rPr>
              <a:t>0</a:t>
            </a:r>
            <a:endParaRPr sz="100">
              <a:latin typeface="Arial"/>
              <a:cs typeface="Arial"/>
            </a:endParaRPr>
          </a:p>
        </p:txBody>
      </p:sp>
      <p:sp>
        <p:nvSpPr>
          <p:cNvPr id="234" name="object 234"/>
          <p:cNvSpPr/>
          <p:nvPr/>
        </p:nvSpPr>
        <p:spPr>
          <a:xfrm>
            <a:off x="3901654" y="7528979"/>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5" name="object 235"/>
          <p:cNvSpPr txBox="1"/>
          <p:nvPr/>
        </p:nvSpPr>
        <p:spPr>
          <a:xfrm>
            <a:off x="3850424" y="7505167"/>
            <a:ext cx="6223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20" dirty="0">
                <a:latin typeface="Arial"/>
                <a:cs typeface="Arial"/>
              </a:rPr>
              <a:t>5000</a:t>
            </a:r>
            <a:endParaRPr sz="100">
              <a:latin typeface="Arial"/>
              <a:cs typeface="Arial"/>
            </a:endParaRPr>
          </a:p>
        </p:txBody>
      </p:sp>
      <p:sp>
        <p:nvSpPr>
          <p:cNvPr id="236" name="object 236"/>
          <p:cNvSpPr/>
          <p:nvPr/>
        </p:nvSpPr>
        <p:spPr>
          <a:xfrm>
            <a:off x="3901654" y="7459605"/>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7" name="object 237"/>
          <p:cNvSpPr txBox="1"/>
          <p:nvPr/>
        </p:nvSpPr>
        <p:spPr>
          <a:xfrm>
            <a:off x="3841587" y="7435792"/>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10000</a:t>
            </a:r>
            <a:endParaRPr sz="100">
              <a:latin typeface="Arial"/>
              <a:cs typeface="Arial"/>
            </a:endParaRPr>
          </a:p>
        </p:txBody>
      </p:sp>
      <p:sp>
        <p:nvSpPr>
          <p:cNvPr id="238" name="object 238"/>
          <p:cNvSpPr/>
          <p:nvPr/>
        </p:nvSpPr>
        <p:spPr>
          <a:xfrm>
            <a:off x="3901654" y="7389876"/>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39" name="object 239"/>
          <p:cNvSpPr txBox="1"/>
          <p:nvPr/>
        </p:nvSpPr>
        <p:spPr>
          <a:xfrm>
            <a:off x="3841587" y="7366064"/>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15000</a:t>
            </a:r>
            <a:endParaRPr sz="100">
              <a:latin typeface="Arial"/>
              <a:cs typeface="Arial"/>
            </a:endParaRPr>
          </a:p>
        </p:txBody>
      </p:sp>
      <p:sp>
        <p:nvSpPr>
          <p:cNvPr id="240" name="object 240"/>
          <p:cNvSpPr/>
          <p:nvPr/>
        </p:nvSpPr>
        <p:spPr>
          <a:xfrm>
            <a:off x="3901654" y="7320502"/>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1" name="object 241"/>
          <p:cNvSpPr txBox="1"/>
          <p:nvPr/>
        </p:nvSpPr>
        <p:spPr>
          <a:xfrm>
            <a:off x="3841587" y="7296689"/>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20000</a:t>
            </a:r>
            <a:endParaRPr sz="100">
              <a:latin typeface="Arial"/>
              <a:cs typeface="Arial"/>
            </a:endParaRPr>
          </a:p>
        </p:txBody>
      </p:sp>
      <p:sp>
        <p:nvSpPr>
          <p:cNvPr id="242" name="object 242"/>
          <p:cNvSpPr/>
          <p:nvPr/>
        </p:nvSpPr>
        <p:spPr>
          <a:xfrm>
            <a:off x="3901654" y="7250773"/>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3" name="object 243"/>
          <p:cNvSpPr txBox="1"/>
          <p:nvPr/>
        </p:nvSpPr>
        <p:spPr>
          <a:xfrm>
            <a:off x="3841587" y="7226961"/>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25000</a:t>
            </a:r>
            <a:endParaRPr sz="100">
              <a:latin typeface="Arial"/>
              <a:cs typeface="Arial"/>
            </a:endParaRPr>
          </a:p>
        </p:txBody>
      </p:sp>
      <p:sp>
        <p:nvSpPr>
          <p:cNvPr id="244" name="object 244"/>
          <p:cNvSpPr/>
          <p:nvPr/>
        </p:nvSpPr>
        <p:spPr>
          <a:xfrm>
            <a:off x="3901654" y="7181399"/>
            <a:ext cx="6985" cy="0"/>
          </a:xfrm>
          <a:custGeom>
            <a:avLst/>
            <a:gdLst/>
            <a:ahLst/>
            <a:cxnLst/>
            <a:rect l="l" t="t" r="r" b="b"/>
            <a:pathLst>
              <a:path w="6985">
                <a:moveTo>
                  <a:pt x="6716" y="0"/>
                </a:moveTo>
                <a:lnTo>
                  <a:pt x="0" y="0"/>
                </a:lnTo>
              </a:path>
            </a:pathLst>
          </a:custGeom>
          <a:ln w="3378">
            <a:solidFill>
              <a:srgbClr val="000000"/>
            </a:solidFill>
          </a:ln>
        </p:spPr>
        <p:txBody>
          <a:bodyPr wrap="square" lIns="0" tIns="0" rIns="0" bIns="0" rtlCol="0"/>
          <a:lstStyle/>
          <a:p>
            <a:endParaRPr/>
          </a:p>
        </p:txBody>
      </p:sp>
      <p:sp>
        <p:nvSpPr>
          <p:cNvPr id="245" name="object 245"/>
          <p:cNvSpPr txBox="1"/>
          <p:nvPr/>
        </p:nvSpPr>
        <p:spPr>
          <a:xfrm>
            <a:off x="3841587" y="7157587"/>
            <a:ext cx="71120" cy="46355"/>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spcBef>
                <a:spcPts val="5"/>
              </a:spcBef>
            </a:pPr>
            <a:r>
              <a:rPr sz="100" b="1" spc="-10" dirty="0">
                <a:latin typeface="Arial"/>
                <a:cs typeface="Arial"/>
              </a:rPr>
              <a:t>30000</a:t>
            </a:r>
            <a:endParaRPr sz="100">
              <a:latin typeface="Arial"/>
              <a:cs typeface="Arial"/>
            </a:endParaRPr>
          </a:p>
        </p:txBody>
      </p:sp>
      <p:sp>
        <p:nvSpPr>
          <p:cNvPr id="246" name="object 246"/>
          <p:cNvSpPr txBox="1"/>
          <p:nvPr/>
        </p:nvSpPr>
        <p:spPr>
          <a:xfrm>
            <a:off x="4497668" y="7118726"/>
            <a:ext cx="169545" cy="48260"/>
          </a:xfrm>
          <a:prstGeom prst="rect">
            <a:avLst/>
          </a:prstGeom>
        </p:spPr>
        <p:txBody>
          <a:bodyPr vert="horz" wrap="square" lIns="0" tIns="12065" rIns="0" bIns="0" rtlCol="0">
            <a:spAutoFit/>
          </a:bodyPr>
          <a:lstStyle/>
          <a:p>
            <a:pPr marL="12700">
              <a:lnSpc>
                <a:spcPct val="100000"/>
              </a:lnSpc>
              <a:spcBef>
                <a:spcPts val="95"/>
              </a:spcBef>
            </a:pPr>
            <a:r>
              <a:rPr sz="150" i="1" spc="-10" dirty="0">
                <a:latin typeface="Arial"/>
                <a:cs typeface="Arial"/>
              </a:rPr>
              <a:t>MDA-MB231</a:t>
            </a:r>
            <a:r>
              <a:rPr sz="150" i="1" spc="35" dirty="0">
                <a:latin typeface="Arial"/>
                <a:cs typeface="Arial"/>
              </a:rPr>
              <a:t> </a:t>
            </a:r>
            <a:r>
              <a:rPr sz="150" i="1" spc="-25" dirty="0">
                <a:latin typeface="Arial"/>
                <a:cs typeface="Arial"/>
              </a:rPr>
              <a:t>WT</a:t>
            </a:r>
            <a:endParaRPr sz="150">
              <a:latin typeface="Arial"/>
              <a:cs typeface="Arial"/>
            </a:endParaRPr>
          </a:p>
        </p:txBody>
      </p:sp>
      <p:sp>
        <p:nvSpPr>
          <p:cNvPr id="247" name="object 247"/>
          <p:cNvSpPr txBox="1"/>
          <p:nvPr/>
        </p:nvSpPr>
        <p:spPr>
          <a:xfrm>
            <a:off x="4510368" y="7187786"/>
            <a:ext cx="142240" cy="19050"/>
          </a:xfrm>
          <a:prstGeom prst="rect">
            <a:avLst/>
          </a:prstGeom>
        </p:spPr>
        <p:txBody>
          <a:bodyPr vert="horz" wrap="square" lIns="0" tIns="0" rIns="0" bIns="0" rtlCol="0">
            <a:spAutoFit/>
          </a:bodyPr>
          <a:lstStyle/>
          <a:p>
            <a:pPr>
              <a:lnSpc>
                <a:spcPts val="145"/>
              </a:lnSpc>
            </a:pPr>
            <a:r>
              <a:rPr sz="150" i="1" spc="-10" dirty="0">
                <a:latin typeface="Arial"/>
                <a:cs typeface="Arial"/>
              </a:rPr>
              <a:t>MDA-MB231</a:t>
            </a:r>
            <a:r>
              <a:rPr sz="150" i="1" spc="35" dirty="0">
                <a:latin typeface="Arial"/>
                <a:cs typeface="Arial"/>
              </a:rPr>
              <a:t> </a:t>
            </a:r>
            <a:r>
              <a:rPr sz="150" i="1" spc="-25" dirty="0">
                <a:latin typeface="Arial"/>
                <a:cs typeface="Arial"/>
              </a:rPr>
              <a:t>R4.</a:t>
            </a:r>
            <a:endParaRPr sz="150">
              <a:latin typeface="Arial"/>
              <a:cs typeface="Arial"/>
            </a:endParaRPr>
          </a:p>
        </p:txBody>
      </p:sp>
      <p:sp>
        <p:nvSpPr>
          <p:cNvPr id="248" name="object 248"/>
          <p:cNvSpPr txBox="1"/>
          <p:nvPr/>
        </p:nvSpPr>
        <p:spPr>
          <a:xfrm>
            <a:off x="4497668" y="7140962"/>
            <a:ext cx="181610" cy="78105"/>
          </a:xfrm>
          <a:prstGeom prst="rect">
            <a:avLst/>
          </a:prstGeom>
        </p:spPr>
        <p:txBody>
          <a:bodyPr vert="horz" wrap="square" lIns="0" tIns="15875" rIns="0" bIns="0" rtlCol="0">
            <a:spAutoFit/>
          </a:bodyPr>
          <a:lstStyle/>
          <a:p>
            <a:pPr marR="8890" algn="r">
              <a:lnSpc>
                <a:spcPct val="100000"/>
              </a:lnSpc>
              <a:spcBef>
                <a:spcPts val="125"/>
              </a:spcBef>
            </a:pPr>
            <a:r>
              <a:rPr sz="150" i="1" spc="-10" dirty="0">
                <a:latin typeface="Arial"/>
                <a:cs typeface="Arial"/>
              </a:rPr>
              <a:t>MDA-MB231</a:t>
            </a:r>
            <a:r>
              <a:rPr sz="150" i="1" spc="35" dirty="0">
                <a:latin typeface="Arial"/>
                <a:cs typeface="Arial"/>
              </a:rPr>
              <a:t> </a:t>
            </a:r>
            <a:r>
              <a:rPr sz="150" i="1" spc="-20" dirty="0">
                <a:latin typeface="Arial"/>
                <a:cs typeface="Arial"/>
              </a:rPr>
              <a:t>Del8</a:t>
            </a:r>
            <a:endParaRPr sz="150">
              <a:latin typeface="Arial"/>
              <a:cs typeface="Arial"/>
            </a:endParaRPr>
          </a:p>
          <a:p>
            <a:pPr marR="5080" algn="r">
              <a:lnSpc>
                <a:spcPct val="100000"/>
              </a:lnSpc>
              <a:spcBef>
                <a:spcPts val="25"/>
              </a:spcBef>
            </a:pPr>
            <a:r>
              <a:rPr sz="150" i="1" spc="-50" dirty="0">
                <a:latin typeface="Arial"/>
                <a:cs typeface="Arial"/>
              </a:rPr>
              <a:t>C</a:t>
            </a:r>
            <a:endParaRPr sz="150">
              <a:latin typeface="Arial"/>
              <a:cs typeface="Arial"/>
            </a:endParaRPr>
          </a:p>
        </p:txBody>
      </p:sp>
      <p:sp>
        <p:nvSpPr>
          <p:cNvPr id="249" name="object 249"/>
          <p:cNvSpPr/>
          <p:nvPr/>
        </p:nvSpPr>
        <p:spPr>
          <a:xfrm>
            <a:off x="4095784" y="7108202"/>
            <a:ext cx="367030" cy="46990"/>
          </a:xfrm>
          <a:custGeom>
            <a:avLst/>
            <a:gdLst/>
            <a:ahLst/>
            <a:cxnLst/>
            <a:rect l="l" t="t" r="r" b="b"/>
            <a:pathLst>
              <a:path w="367029" h="46990">
                <a:moveTo>
                  <a:pt x="0" y="0"/>
                </a:moveTo>
                <a:lnTo>
                  <a:pt x="366655" y="0"/>
                </a:lnTo>
                <a:lnTo>
                  <a:pt x="366655" y="46960"/>
                </a:lnTo>
                <a:lnTo>
                  <a:pt x="0" y="46960"/>
                </a:lnTo>
                <a:lnTo>
                  <a:pt x="0" y="0"/>
                </a:lnTo>
                <a:close/>
              </a:path>
            </a:pathLst>
          </a:custGeom>
          <a:solidFill>
            <a:srgbClr val="FFFFFF"/>
          </a:solidFill>
        </p:spPr>
        <p:txBody>
          <a:bodyPr wrap="square" lIns="0" tIns="0" rIns="0" bIns="0" rtlCol="0"/>
          <a:lstStyle/>
          <a:p>
            <a:endParaRPr/>
          </a:p>
        </p:txBody>
      </p:sp>
      <p:sp>
        <p:nvSpPr>
          <p:cNvPr id="250" name="object 250"/>
          <p:cNvSpPr txBox="1"/>
          <p:nvPr/>
        </p:nvSpPr>
        <p:spPr>
          <a:xfrm>
            <a:off x="4233450" y="7102502"/>
            <a:ext cx="90170" cy="58419"/>
          </a:xfrm>
          <a:prstGeom prst="rect">
            <a:avLst/>
          </a:prstGeom>
        </p:spPr>
        <p:txBody>
          <a:bodyPr vert="horz" wrap="square" lIns="0" tIns="13970" rIns="0" bIns="0" rtlCol="0">
            <a:spAutoFit/>
          </a:bodyPr>
          <a:lstStyle/>
          <a:p>
            <a:pPr marL="12700">
              <a:lnSpc>
                <a:spcPct val="100000"/>
              </a:lnSpc>
              <a:spcBef>
                <a:spcPts val="110"/>
              </a:spcBef>
            </a:pPr>
            <a:r>
              <a:rPr sz="200" b="1" spc="-10" dirty="0">
                <a:latin typeface="Arial"/>
                <a:cs typeface="Arial"/>
              </a:rPr>
              <a:t>Cells</a:t>
            </a:r>
            <a:endParaRPr sz="200">
              <a:latin typeface="Arial"/>
              <a:cs typeface="Arial"/>
            </a:endParaRPr>
          </a:p>
        </p:txBody>
      </p:sp>
      <p:sp>
        <p:nvSpPr>
          <p:cNvPr id="251" name="object 251"/>
          <p:cNvSpPr txBox="1"/>
          <p:nvPr/>
        </p:nvSpPr>
        <p:spPr>
          <a:xfrm>
            <a:off x="4161955" y="7624443"/>
            <a:ext cx="233679" cy="58419"/>
          </a:xfrm>
          <a:prstGeom prst="rect">
            <a:avLst/>
          </a:prstGeom>
        </p:spPr>
        <p:txBody>
          <a:bodyPr vert="horz" wrap="square" lIns="0" tIns="13970" rIns="0" bIns="0" rtlCol="0">
            <a:spAutoFit/>
          </a:bodyPr>
          <a:lstStyle/>
          <a:p>
            <a:pPr marL="12700">
              <a:lnSpc>
                <a:spcPct val="100000"/>
              </a:lnSpc>
              <a:spcBef>
                <a:spcPts val="110"/>
              </a:spcBef>
            </a:pPr>
            <a:r>
              <a:rPr sz="200" b="1" dirty="0">
                <a:latin typeface="Arial"/>
                <a:cs typeface="Arial"/>
              </a:rPr>
              <a:t>Number</a:t>
            </a:r>
            <a:r>
              <a:rPr sz="200" b="1" spc="25" dirty="0">
                <a:latin typeface="Arial"/>
                <a:cs typeface="Arial"/>
              </a:rPr>
              <a:t> </a:t>
            </a:r>
            <a:r>
              <a:rPr sz="200" b="1" dirty="0">
                <a:latin typeface="Arial"/>
                <a:cs typeface="Arial"/>
              </a:rPr>
              <a:t>of</a:t>
            </a:r>
            <a:r>
              <a:rPr sz="200" b="1" spc="25" dirty="0">
                <a:latin typeface="Arial"/>
                <a:cs typeface="Arial"/>
              </a:rPr>
              <a:t> </a:t>
            </a:r>
            <a:r>
              <a:rPr sz="200" b="1" spc="-20" dirty="0">
                <a:latin typeface="Arial"/>
                <a:cs typeface="Arial"/>
              </a:rPr>
              <a:t>Cells</a:t>
            </a:r>
            <a:endParaRPr sz="200">
              <a:latin typeface="Arial"/>
              <a:cs typeface="Arial"/>
            </a:endParaRPr>
          </a:p>
        </p:txBody>
      </p:sp>
      <p:sp>
        <p:nvSpPr>
          <p:cNvPr id="252" name="object 252"/>
          <p:cNvSpPr/>
          <p:nvPr/>
        </p:nvSpPr>
        <p:spPr>
          <a:xfrm>
            <a:off x="3794152" y="7344812"/>
            <a:ext cx="54610" cy="92710"/>
          </a:xfrm>
          <a:custGeom>
            <a:avLst/>
            <a:gdLst/>
            <a:ahLst/>
            <a:cxnLst/>
            <a:rect l="l" t="t" r="r" b="b"/>
            <a:pathLst>
              <a:path w="54610" h="92709">
                <a:moveTo>
                  <a:pt x="0" y="92115"/>
                </a:moveTo>
                <a:lnTo>
                  <a:pt x="0" y="0"/>
                </a:lnTo>
                <a:lnTo>
                  <a:pt x="54184" y="0"/>
                </a:lnTo>
                <a:lnTo>
                  <a:pt x="54184" y="92115"/>
                </a:lnTo>
                <a:lnTo>
                  <a:pt x="0" y="92115"/>
                </a:lnTo>
                <a:close/>
              </a:path>
            </a:pathLst>
          </a:custGeom>
          <a:solidFill>
            <a:srgbClr val="FFFFFF"/>
          </a:solidFill>
        </p:spPr>
        <p:txBody>
          <a:bodyPr wrap="square" lIns="0" tIns="0" rIns="0" bIns="0" rtlCol="0"/>
          <a:lstStyle/>
          <a:p>
            <a:endParaRPr/>
          </a:p>
        </p:txBody>
      </p:sp>
      <p:sp>
        <p:nvSpPr>
          <p:cNvPr id="253" name="object 253"/>
          <p:cNvSpPr txBox="1"/>
          <p:nvPr/>
        </p:nvSpPr>
        <p:spPr>
          <a:xfrm>
            <a:off x="3795756" y="7344853"/>
            <a:ext cx="58419" cy="92710"/>
          </a:xfrm>
          <a:prstGeom prst="rect">
            <a:avLst/>
          </a:prstGeom>
        </p:spPr>
        <p:txBody>
          <a:bodyPr vert="vert270" wrap="square" lIns="0" tIns="5715" rIns="0" bIns="0" rtlCol="0">
            <a:spAutoFit/>
          </a:bodyPr>
          <a:lstStyle/>
          <a:p>
            <a:pPr marL="12700">
              <a:lnSpc>
                <a:spcPct val="100000"/>
              </a:lnSpc>
              <a:spcBef>
                <a:spcPts val="45"/>
              </a:spcBef>
            </a:pPr>
            <a:r>
              <a:rPr sz="250" b="1" spc="-25" dirty="0">
                <a:latin typeface="Arial"/>
                <a:cs typeface="Arial"/>
              </a:rPr>
              <a:t>RLU</a:t>
            </a:r>
            <a:endParaRPr sz="250">
              <a:latin typeface="Arial"/>
              <a:cs typeface="Arial"/>
            </a:endParaRPr>
          </a:p>
        </p:txBody>
      </p:sp>
      <p:sp>
        <p:nvSpPr>
          <p:cNvPr id="254" name="object 254"/>
          <p:cNvSpPr txBox="1"/>
          <p:nvPr/>
        </p:nvSpPr>
        <p:spPr>
          <a:xfrm>
            <a:off x="2927643" y="7101825"/>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C</a:t>
            </a:r>
            <a:endParaRPr sz="300">
              <a:latin typeface="Arial"/>
              <a:cs typeface="Arial"/>
            </a:endParaRPr>
          </a:p>
        </p:txBody>
      </p:sp>
      <p:sp>
        <p:nvSpPr>
          <p:cNvPr id="255" name="object 255"/>
          <p:cNvSpPr/>
          <p:nvPr/>
        </p:nvSpPr>
        <p:spPr>
          <a:xfrm>
            <a:off x="4390193" y="7131682"/>
            <a:ext cx="270510" cy="133985"/>
          </a:xfrm>
          <a:custGeom>
            <a:avLst/>
            <a:gdLst/>
            <a:ahLst/>
            <a:cxnLst/>
            <a:rect l="l" t="t" r="r" b="b"/>
            <a:pathLst>
              <a:path w="270510" h="133984">
                <a:moveTo>
                  <a:pt x="0" y="0"/>
                </a:moveTo>
                <a:lnTo>
                  <a:pt x="270310" y="0"/>
                </a:lnTo>
                <a:lnTo>
                  <a:pt x="270310" y="133658"/>
                </a:lnTo>
                <a:lnTo>
                  <a:pt x="0" y="133658"/>
                </a:lnTo>
                <a:lnTo>
                  <a:pt x="0" y="0"/>
                </a:lnTo>
                <a:close/>
              </a:path>
            </a:pathLst>
          </a:custGeom>
          <a:solidFill>
            <a:srgbClr val="FFFFFF"/>
          </a:solidFill>
        </p:spPr>
        <p:txBody>
          <a:bodyPr wrap="square" lIns="0" tIns="0" rIns="0" bIns="0" rtlCol="0"/>
          <a:lstStyle/>
          <a:p>
            <a:endParaRPr/>
          </a:p>
        </p:txBody>
      </p:sp>
      <p:sp>
        <p:nvSpPr>
          <p:cNvPr id="256" name="object 256"/>
          <p:cNvSpPr txBox="1"/>
          <p:nvPr/>
        </p:nvSpPr>
        <p:spPr>
          <a:xfrm>
            <a:off x="3771575" y="7121314"/>
            <a:ext cx="54610" cy="73660"/>
          </a:xfrm>
          <a:prstGeom prst="rect">
            <a:avLst/>
          </a:prstGeom>
        </p:spPr>
        <p:txBody>
          <a:bodyPr vert="horz" wrap="square" lIns="0" tIns="13970" rIns="0" bIns="0" rtlCol="0">
            <a:spAutoFit/>
          </a:bodyPr>
          <a:lstStyle/>
          <a:p>
            <a:pPr marL="12700">
              <a:lnSpc>
                <a:spcPct val="100000"/>
              </a:lnSpc>
              <a:spcBef>
                <a:spcPts val="110"/>
              </a:spcBef>
            </a:pPr>
            <a:r>
              <a:rPr sz="300" b="1" spc="-50" dirty="0">
                <a:latin typeface="Arial"/>
                <a:cs typeface="Arial"/>
              </a:rPr>
              <a:t>D</a:t>
            </a:r>
            <a:endParaRPr sz="300">
              <a:latin typeface="Arial"/>
              <a:cs typeface="Arial"/>
            </a:endParaRPr>
          </a:p>
        </p:txBody>
      </p:sp>
      <p:sp>
        <p:nvSpPr>
          <p:cNvPr id="257" name="object 257"/>
          <p:cNvSpPr txBox="1"/>
          <p:nvPr/>
        </p:nvSpPr>
        <p:spPr>
          <a:xfrm>
            <a:off x="3024075"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0h</a:t>
            </a:r>
            <a:endParaRPr sz="200">
              <a:latin typeface="Arial"/>
              <a:cs typeface="Arial"/>
            </a:endParaRPr>
          </a:p>
        </p:txBody>
      </p:sp>
      <p:sp>
        <p:nvSpPr>
          <p:cNvPr id="258" name="object 258"/>
          <p:cNvSpPr txBox="1"/>
          <p:nvPr/>
        </p:nvSpPr>
        <p:spPr>
          <a:xfrm>
            <a:off x="3256370"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4h</a:t>
            </a:r>
            <a:endParaRPr sz="200">
              <a:latin typeface="Arial"/>
              <a:cs typeface="Arial"/>
            </a:endParaRPr>
          </a:p>
        </p:txBody>
      </p:sp>
      <p:sp>
        <p:nvSpPr>
          <p:cNvPr id="259" name="object 259"/>
          <p:cNvSpPr txBox="1"/>
          <p:nvPr/>
        </p:nvSpPr>
        <p:spPr>
          <a:xfrm>
            <a:off x="3454904" y="7005336"/>
            <a:ext cx="99695" cy="55880"/>
          </a:xfrm>
          <a:prstGeom prst="rect">
            <a:avLst/>
          </a:prstGeom>
        </p:spPr>
        <p:txBody>
          <a:bodyPr vert="horz" wrap="square" lIns="0" tIns="12700" rIns="0" bIns="0" rtlCol="0">
            <a:spAutoFit/>
          </a:bodyPr>
          <a:lstStyle/>
          <a:p>
            <a:pPr marL="12700">
              <a:lnSpc>
                <a:spcPct val="100000"/>
              </a:lnSpc>
              <a:spcBef>
                <a:spcPts val="100"/>
              </a:spcBef>
            </a:pPr>
            <a:r>
              <a:rPr sz="200" b="1" dirty="0">
                <a:latin typeface="Arial"/>
                <a:cs typeface="Arial"/>
              </a:rPr>
              <a:t>T</a:t>
            </a:r>
            <a:r>
              <a:rPr sz="200" b="1" spc="-10" dirty="0">
                <a:latin typeface="Arial"/>
                <a:cs typeface="Arial"/>
              </a:rPr>
              <a:t> </a:t>
            </a:r>
            <a:r>
              <a:rPr sz="200" b="1" dirty="0">
                <a:latin typeface="Arial"/>
                <a:cs typeface="Arial"/>
              </a:rPr>
              <a:t>=</a:t>
            </a:r>
            <a:r>
              <a:rPr sz="200" b="1" spc="-5" dirty="0">
                <a:latin typeface="Arial"/>
                <a:cs typeface="Arial"/>
              </a:rPr>
              <a:t> </a:t>
            </a:r>
            <a:r>
              <a:rPr sz="200" b="1" spc="-25" dirty="0">
                <a:latin typeface="Arial"/>
                <a:cs typeface="Arial"/>
              </a:rPr>
              <a:t>8h</a:t>
            </a:r>
            <a:endParaRPr sz="200">
              <a:latin typeface="Arial"/>
              <a:cs typeface="Arial"/>
            </a:endParaRPr>
          </a:p>
        </p:txBody>
      </p:sp>
      <p:sp>
        <p:nvSpPr>
          <p:cNvPr id="260" name="object 260"/>
          <p:cNvSpPr txBox="1"/>
          <p:nvPr/>
        </p:nvSpPr>
        <p:spPr>
          <a:xfrm>
            <a:off x="3039491" y="7453564"/>
            <a:ext cx="556260" cy="55880"/>
          </a:xfrm>
          <a:prstGeom prst="rect">
            <a:avLst/>
          </a:prstGeom>
        </p:spPr>
        <p:txBody>
          <a:bodyPr vert="horz" wrap="square" lIns="0" tIns="12700" rIns="0" bIns="0" rtlCol="0">
            <a:spAutoFit/>
          </a:bodyPr>
          <a:lstStyle/>
          <a:p>
            <a:pPr marL="12700">
              <a:lnSpc>
                <a:spcPct val="100000"/>
              </a:lnSpc>
              <a:spcBef>
                <a:spcPts val="100"/>
              </a:spcBef>
              <a:tabLst>
                <a:tab pos="325755" algn="l"/>
              </a:tabLst>
            </a:pPr>
            <a:r>
              <a:rPr sz="200" spc="-10" dirty="0">
                <a:latin typeface="Times New Roman"/>
                <a:cs typeface="Times New Roman"/>
              </a:rPr>
              <a:t>MDA-</a:t>
            </a:r>
            <a:r>
              <a:rPr sz="200" dirty="0">
                <a:latin typeface="Times New Roman"/>
                <a:cs typeface="Times New Roman"/>
              </a:rPr>
              <a:t>MB231</a:t>
            </a:r>
            <a:r>
              <a:rPr sz="200" spc="5" dirty="0">
                <a:latin typeface="Times New Roman"/>
                <a:cs typeface="Times New Roman"/>
              </a:rPr>
              <a:t> </a:t>
            </a:r>
            <a:r>
              <a:rPr sz="200" spc="-25" dirty="0">
                <a:latin typeface="Times New Roman"/>
                <a:cs typeface="Times New Roman"/>
              </a:rPr>
              <a:t>wt</a:t>
            </a:r>
            <a:r>
              <a:rPr sz="200" dirty="0">
                <a:latin typeface="Times New Roman"/>
                <a:cs typeface="Times New Roman"/>
              </a:rPr>
              <a:t>	</a:t>
            </a:r>
            <a:r>
              <a:rPr sz="200" spc="-10" dirty="0">
                <a:latin typeface="Times New Roman"/>
                <a:cs typeface="Times New Roman"/>
              </a:rPr>
              <a:t>MDA-</a:t>
            </a:r>
            <a:r>
              <a:rPr sz="200" dirty="0">
                <a:latin typeface="Times New Roman"/>
                <a:cs typeface="Times New Roman"/>
              </a:rPr>
              <a:t>MB231</a:t>
            </a:r>
            <a:r>
              <a:rPr sz="200" spc="5" dirty="0">
                <a:latin typeface="Times New Roman"/>
                <a:cs typeface="Times New Roman"/>
              </a:rPr>
              <a:t> </a:t>
            </a:r>
            <a:r>
              <a:rPr sz="200" spc="-10" dirty="0">
                <a:latin typeface="Times New Roman"/>
                <a:cs typeface="Times New Roman"/>
              </a:rPr>
              <a:t>R4.C1</a:t>
            </a:r>
            <a:endParaRPr sz="200">
              <a:latin typeface="Times New Roman"/>
              <a:cs typeface="Times New Roman"/>
            </a:endParaRPr>
          </a:p>
        </p:txBody>
      </p:sp>
      <p:sp>
        <p:nvSpPr>
          <p:cNvPr id="261" name="object 261"/>
          <p:cNvSpPr txBox="1"/>
          <p:nvPr/>
        </p:nvSpPr>
        <p:spPr>
          <a:xfrm>
            <a:off x="2919244" y="7676822"/>
            <a:ext cx="1699895" cy="278765"/>
          </a:xfrm>
          <a:prstGeom prst="rect">
            <a:avLst/>
          </a:prstGeom>
        </p:spPr>
        <p:txBody>
          <a:bodyPr vert="horz" wrap="square" lIns="0" tIns="17145" rIns="0" bIns="0" rtlCol="0">
            <a:spAutoFit/>
          </a:bodyPr>
          <a:lstStyle/>
          <a:p>
            <a:pPr marL="12700">
              <a:lnSpc>
                <a:spcPct val="100000"/>
              </a:lnSpc>
              <a:spcBef>
                <a:spcPts val="135"/>
              </a:spcBef>
            </a:pPr>
            <a:r>
              <a:rPr sz="350" b="1" dirty="0">
                <a:latin typeface="Times New Roman"/>
                <a:cs typeface="Times New Roman"/>
              </a:rPr>
              <a:t>Figure</a:t>
            </a:r>
            <a:r>
              <a:rPr sz="350" b="1" spc="20" dirty="0">
                <a:latin typeface="Times New Roman"/>
                <a:cs typeface="Times New Roman"/>
              </a:rPr>
              <a:t> </a:t>
            </a:r>
            <a:r>
              <a:rPr sz="350" b="1" dirty="0">
                <a:latin typeface="Times New Roman"/>
                <a:cs typeface="Times New Roman"/>
              </a:rPr>
              <a:t>5</a:t>
            </a:r>
            <a:r>
              <a:rPr sz="400" b="1" dirty="0">
                <a:latin typeface="Times New Roman"/>
                <a:cs typeface="Times New Roman"/>
              </a:rPr>
              <a:t>:</a:t>
            </a:r>
            <a:r>
              <a:rPr sz="400" b="1" spc="20" dirty="0">
                <a:latin typeface="Times New Roman"/>
                <a:cs typeface="Times New Roman"/>
              </a:rPr>
              <a:t> </a:t>
            </a:r>
            <a:r>
              <a:rPr sz="350" b="1" spc="-10" dirty="0">
                <a:latin typeface="Times New Roman"/>
                <a:cs typeface="Times New Roman"/>
              </a:rPr>
              <a:t>Tumorogeneicity</a:t>
            </a:r>
            <a:r>
              <a:rPr sz="350" b="1" spc="20" dirty="0">
                <a:latin typeface="Times New Roman"/>
                <a:cs typeface="Times New Roman"/>
              </a:rPr>
              <a:t> </a:t>
            </a:r>
            <a:r>
              <a:rPr sz="350" b="1" spc="-10" dirty="0">
                <a:latin typeface="Times New Roman"/>
                <a:cs typeface="Times New Roman"/>
              </a:rPr>
              <a:t>properties</a:t>
            </a:r>
            <a:r>
              <a:rPr sz="350" b="1" spc="15" dirty="0">
                <a:latin typeface="Times New Roman"/>
                <a:cs typeface="Times New Roman"/>
              </a:rPr>
              <a:t> </a:t>
            </a:r>
            <a:r>
              <a:rPr sz="350" b="1" dirty="0">
                <a:latin typeface="Times New Roman"/>
                <a:cs typeface="Times New Roman"/>
              </a:rPr>
              <a:t>of</a:t>
            </a:r>
            <a:r>
              <a:rPr sz="350" b="1" spc="20" dirty="0">
                <a:latin typeface="Times New Roman"/>
                <a:cs typeface="Times New Roman"/>
              </a:rPr>
              <a:t> </a:t>
            </a:r>
            <a:r>
              <a:rPr sz="350" b="1" spc="-10" dirty="0">
                <a:latin typeface="Times New Roman"/>
                <a:cs typeface="Times New Roman"/>
              </a:rPr>
              <a:t>MDA-MB231</a:t>
            </a:r>
            <a:r>
              <a:rPr sz="350" b="1" spc="15" dirty="0">
                <a:latin typeface="Times New Roman"/>
                <a:cs typeface="Times New Roman"/>
              </a:rPr>
              <a:t> </a:t>
            </a:r>
            <a:r>
              <a:rPr sz="350" b="1" dirty="0">
                <a:latin typeface="Times New Roman"/>
                <a:cs typeface="Times New Roman"/>
              </a:rPr>
              <a:t>cell</a:t>
            </a:r>
            <a:r>
              <a:rPr sz="350" b="1" spc="20" dirty="0">
                <a:latin typeface="Times New Roman"/>
                <a:cs typeface="Times New Roman"/>
              </a:rPr>
              <a:t> </a:t>
            </a:r>
            <a:r>
              <a:rPr sz="350" b="1" spc="-20" dirty="0">
                <a:latin typeface="Times New Roman"/>
                <a:cs typeface="Times New Roman"/>
              </a:rPr>
              <a:t>lines</a:t>
            </a:r>
            <a:endParaRPr sz="350">
              <a:latin typeface="Times New Roman"/>
              <a:cs typeface="Times New Roman"/>
            </a:endParaRPr>
          </a:p>
          <a:p>
            <a:pPr marL="12700" marR="5080">
              <a:lnSpc>
                <a:spcPct val="109200"/>
              </a:lnSpc>
              <a:spcBef>
                <a:spcPts val="35"/>
              </a:spcBef>
            </a:pPr>
            <a:r>
              <a:rPr sz="250" b="1" i="1" spc="10" dirty="0">
                <a:latin typeface="Times New Roman"/>
                <a:cs typeface="Times New Roman"/>
              </a:rPr>
              <a:t>A</a:t>
            </a:r>
            <a:r>
              <a:rPr sz="250" b="1" i="1" spc="5" dirty="0">
                <a:latin typeface="Times New Roman"/>
                <a:cs typeface="Times New Roman"/>
              </a:rPr>
              <a:t> </a:t>
            </a:r>
            <a:r>
              <a:rPr sz="250" b="1" i="1" spc="10" dirty="0">
                <a:latin typeface="Times New Roman"/>
                <a:cs typeface="Times New Roman"/>
              </a:rPr>
              <a:t>:</a:t>
            </a:r>
            <a:r>
              <a:rPr sz="250" b="1" i="1" spc="3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migration</a:t>
            </a:r>
            <a:r>
              <a:rPr sz="200" b="1" i="1" spc="20" dirty="0">
                <a:latin typeface="Times New Roman"/>
                <a:cs typeface="Times New Roman"/>
              </a:rPr>
              <a:t> </a:t>
            </a:r>
            <a:r>
              <a:rPr sz="200" b="1" i="1" spc="10" dirty="0">
                <a:latin typeface="Times New Roman"/>
                <a:cs typeface="Times New Roman"/>
              </a:rPr>
              <a:t>assay</a:t>
            </a:r>
            <a:r>
              <a:rPr sz="200" b="1" i="1" spc="20" dirty="0">
                <a:latin typeface="Times New Roman"/>
                <a:cs typeface="Times New Roman"/>
              </a:rPr>
              <a:t> </a:t>
            </a:r>
            <a:r>
              <a:rPr sz="200" b="1" i="1" spc="10" dirty="0">
                <a:latin typeface="Times New Roman"/>
                <a:cs typeface="Times New Roman"/>
              </a:rPr>
              <a:t>pics</a:t>
            </a:r>
            <a:r>
              <a:rPr sz="200" i="1" spc="10" dirty="0">
                <a:latin typeface="Times New Roman"/>
                <a:cs typeface="Times New Roman"/>
              </a:rPr>
              <a:t>.</a:t>
            </a:r>
            <a:r>
              <a:rPr sz="200" i="1" spc="25" dirty="0">
                <a:latin typeface="Times New Roman"/>
                <a:cs typeface="Times New Roman"/>
              </a:rPr>
              <a:t> </a:t>
            </a:r>
            <a:r>
              <a:rPr sz="200" i="1" spc="10" dirty="0">
                <a:latin typeface="Times New Roman"/>
                <a:cs typeface="Times New Roman"/>
              </a:rPr>
              <a:t>Up</a:t>
            </a:r>
            <a:r>
              <a:rPr sz="200" i="1" spc="20" dirty="0">
                <a:latin typeface="Times New Roman"/>
                <a:cs typeface="Times New Roman"/>
              </a:rPr>
              <a:t> </a:t>
            </a:r>
            <a:r>
              <a:rPr sz="200" i="1" spc="10" dirty="0">
                <a:latin typeface="Times New Roman"/>
                <a:cs typeface="Times New Roman"/>
              </a:rPr>
              <a:t>:MDA-MB231</a:t>
            </a:r>
            <a:r>
              <a:rPr sz="200" i="1" spc="20" dirty="0">
                <a:latin typeface="Times New Roman"/>
                <a:cs typeface="Times New Roman"/>
              </a:rPr>
              <a:t> </a:t>
            </a:r>
            <a:r>
              <a:rPr sz="200" i="1" spc="10" dirty="0">
                <a:latin typeface="Times New Roman"/>
                <a:cs typeface="Times New Roman"/>
              </a:rPr>
              <a:t>wt,</a:t>
            </a:r>
            <a:r>
              <a:rPr sz="200" i="1" spc="20" dirty="0">
                <a:latin typeface="Times New Roman"/>
                <a:cs typeface="Times New Roman"/>
              </a:rPr>
              <a:t> </a:t>
            </a:r>
            <a:r>
              <a:rPr sz="200" i="1" spc="10" dirty="0">
                <a:latin typeface="Times New Roman"/>
                <a:cs typeface="Times New Roman"/>
              </a:rPr>
              <a:t>Bottom</a:t>
            </a:r>
            <a:r>
              <a:rPr sz="200" i="1" spc="20" dirty="0">
                <a:latin typeface="Times New Roman"/>
                <a:cs typeface="Times New Roman"/>
              </a:rPr>
              <a:t> </a:t>
            </a:r>
            <a:r>
              <a:rPr sz="200" i="1" spc="10" dirty="0">
                <a:latin typeface="Times New Roman"/>
                <a:cs typeface="Times New Roman"/>
              </a:rPr>
              <a:t>:</a:t>
            </a:r>
            <a:r>
              <a:rPr sz="200" i="1" spc="20" dirty="0">
                <a:latin typeface="Times New Roman"/>
                <a:cs typeface="Times New Roman"/>
              </a:rPr>
              <a:t> </a:t>
            </a:r>
            <a:r>
              <a:rPr sz="200" i="1" spc="10" dirty="0">
                <a:latin typeface="Times New Roman"/>
                <a:cs typeface="Times New Roman"/>
              </a:rPr>
              <a:t>MDA-MB231</a:t>
            </a:r>
            <a:r>
              <a:rPr sz="200" i="1" spc="25" dirty="0">
                <a:latin typeface="Times New Roman"/>
                <a:cs typeface="Times New Roman"/>
              </a:rPr>
              <a:t> </a:t>
            </a:r>
            <a:r>
              <a:rPr sz="200" i="1" spc="10" dirty="0">
                <a:latin typeface="Times New Roman"/>
                <a:cs typeface="Times New Roman"/>
              </a:rPr>
              <a:t>R4.C1.</a:t>
            </a:r>
            <a:r>
              <a:rPr sz="200" i="1" spc="20" dirty="0">
                <a:latin typeface="Times New Roman"/>
                <a:cs typeface="Times New Roman"/>
              </a:rPr>
              <a:t> </a:t>
            </a:r>
            <a:r>
              <a:rPr sz="250" b="1" i="1" spc="10" dirty="0">
                <a:latin typeface="Times New Roman"/>
                <a:cs typeface="Times New Roman"/>
              </a:rPr>
              <a:t>B</a:t>
            </a:r>
            <a:r>
              <a:rPr sz="250" b="1" i="1" spc="25" dirty="0">
                <a:latin typeface="Times New Roman"/>
                <a:cs typeface="Times New Roman"/>
              </a:rPr>
              <a:t> </a:t>
            </a:r>
            <a:r>
              <a:rPr sz="250" b="1" i="1" spc="10" dirty="0">
                <a:latin typeface="Times New Roman"/>
                <a:cs typeface="Times New Roman"/>
              </a:rPr>
              <a:t>:</a:t>
            </a:r>
            <a:r>
              <a:rPr sz="250" b="1" i="1" spc="3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migration</a:t>
            </a:r>
            <a:r>
              <a:rPr sz="200" b="1" i="1" spc="20" dirty="0">
                <a:latin typeface="Times New Roman"/>
                <a:cs typeface="Times New Roman"/>
              </a:rPr>
              <a:t> </a:t>
            </a:r>
            <a:r>
              <a:rPr sz="200" b="1" i="1" spc="10" dirty="0">
                <a:latin typeface="Times New Roman"/>
                <a:cs typeface="Times New Roman"/>
              </a:rPr>
              <a:t>speed</a:t>
            </a:r>
            <a:r>
              <a:rPr sz="200" i="1" spc="10" dirty="0">
                <a:latin typeface="Times New Roman"/>
                <a:cs typeface="Times New Roman"/>
              </a:rPr>
              <a:t>.</a:t>
            </a:r>
            <a:r>
              <a:rPr sz="200" i="1" spc="25" dirty="0">
                <a:latin typeface="Times New Roman"/>
                <a:cs typeface="Times New Roman"/>
              </a:rPr>
              <a:t> </a:t>
            </a:r>
            <a:r>
              <a:rPr sz="200" i="1" spc="10" dirty="0">
                <a:latin typeface="Times New Roman"/>
                <a:cs typeface="Times New Roman"/>
              </a:rPr>
              <a:t>The</a:t>
            </a:r>
            <a:r>
              <a:rPr sz="200" i="1" spc="20" dirty="0">
                <a:latin typeface="Times New Roman"/>
                <a:cs typeface="Times New Roman"/>
              </a:rPr>
              <a:t> </a:t>
            </a:r>
            <a:r>
              <a:rPr sz="200" i="1" spc="10" dirty="0">
                <a:latin typeface="Times New Roman"/>
                <a:cs typeface="Times New Roman"/>
              </a:rPr>
              <a:t>test</a:t>
            </a:r>
            <a:r>
              <a:rPr sz="200" i="1" spc="20"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performed</a:t>
            </a:r>
            <a:r>
              <a:rPr sz="200" i="1" spc="20" dirty="0">
                <a:latin typeface="Times New Roman"/>
                <a:cs typeface="Times New Roman"/>
              </a:rPr>
              <a:t> </a:t>
            </a:r>
            <a:r>
              <a:rPr sz="200" i="1" spc="10" dirty="0">
                <a:latin typeface="Times New Roman"/>
                <a:cs typeface="Times New Roman"/>
              </a:rPr>
              <a:t>3</a:t>
            </a:r>
            <a:r>
              <a:rPr sz="200" i="1" spc="20" dirty="0">
                <a:latin typeface="Times New Roman"/>
                <a:cs typeface="Times New Roman"/>
              </a:rPr>
              <a:t> </a:t>
            </a:r>
            <a:r>
              <a:rPr sz="200" i="1" spc="10" dirty="0">
                <a:latin typeface="Times New Roman"/>
                <a:cs typeface="Times New Roman"/>
              </a:rPr>
              <a:t>fold</a:t>
            </a:r>
            <a:r>
              <a:rPr sz="200" i="1" spc="20" dirty="0">
                <a:latin typeface="Times New Roman"/>
                <a:cs typeface="Times New Roman"/>
              </a:rPr>
              <a:t> </a:t>
            </a:r>
            <a:r>
              <a:rPr sz="200" i="1" spc="-20" dirty="0">
                <a:latin typeface="Times New Roman"/>
                <a:cs typeface="Times New Roman"/>
              </a:rPr>
              <a:t>with</a:t>
            </a:r>
            <a:r>
              <a:rPr sz="200" i="1" spc="500" dirty="0">
                <a:latin typeface="Times New Roman"/>
                <a:cs typeface="Times New Roman"/>
              </a:rPr>
              <a:t> </a:t>
            </a:r>
            <a:r>
              <a:rPr sz="200" i="1" spc="10" dirty="0">
                <a:latin typeface="Times New Roman"/>
                <a:cs typeface="Times New Roman"/>
              </a:rPr>
              <a:t>4</a:t>
            </a:r>
            <a:r>
              <a:rPr sz="200" i="1" spc="15" dirty="0">
                <a:latin typeface="Times New Roman"/>
                <a:cs typeface="Times New Roman"/>
              </a:rPr>
              <a:t> </a:t>
            </a:r>
            <a:r>
              <a:rPr sz="200" i="1" spc="10" dirty="0">
                <a:latin typeface="Times New Roman"/>
                <a:cs typeface="Times New Roman"/>
              </a:rPr>
              <a:t>inserts</a:t>
            </a:r>
            <a:r>
              <a:rPr sz="200" i="1" spc="15" dirty="0">
                <a:latin typeface="Times New Roman"/>
                <a:cs typeface="Times New Roman"/>
              </a:rPr>
              <a:t> </a:t>
            </a:r>
            <a:r>
              <a:rPr sz="200" i="1" spc="10" dirty="0">
                <a:latin typeface="Times New Roman"/>
                <a:cs typeface="Times New Roman"/>
              </a:rPr>
              <a:t>for</a:t>
            </a:r>
            <a:r>
              <a:rPr sz="200" i="1" spc="20" dirty="0">
                <a:latin typeface="Times New Roman"/>
                <a:cs typeface="Times New Roman"/>
              </a:rPr>
              <a:t> </a:t>
            </a:r>
            <a:r>
              <a:rPr sz="200" i="1" spc="10" dirty="0">
                <a:latin typeface="Times New Roman"/>
                <a:cs typeface="Times New Roman"/>
              </a:rPr>
              <a:t>each</a:t>
            </a:r>
            <a:r>
              <a:rPr sz="200" i="1" spc="15" dirty="0">
                <a:latin typeface="Times New Roman"/>
                <a:cs typeface="Times New Roman"/>
              </a:rPr>
              <a:t> </a:t>
            </a:r>
            <a:r>
              <a:rPr sz="200" i="1" spc="10" dirty="0">
                <a:latin typeface="Times New Roman"/>
                <a:cs typeface="Times New Roman"/>
              </a:rPr>
              <a:t>test.</a:t>
            </a:r>
            <a:r>
              <a:rPr sz="200" i="1" spc="15" dirty="0">
                <a:latin typeface="Times New Roman"/>
                <a:cs typeface="Times New Roman"/>
              </a:rPr>
              <a:t> </a:t>
            </a:r>
            <a:r>
              <a:rPr sz="250" b="1" i="1" spc="10" dirty="0">
                <a:latin typeface="Times New Roman"/>
                <a:cs typeface="Times New Roman"/>
              </a:rPr>
              <a:t>C</a:t>
            </a:r>
            <a:r>
              <a:rPr sz="250" b="1" i="1" spc="20" dirty="0">
                <a:latin typeface="Times New Roman"/>
                <a:cs typeface="Times New Roman"/>
              </a:rPr>
              <a:t> </a:t>
            </a:r>
            <a:r>
              <a:rPr sz="250" b="1" i="1" spc="10" dirty="0">
                <a:latin typeface="Times New Roman"/>
                <a:cs typeface="Times New Roman"/>
              </a:rPr>
              <a:t>:</a:t>
            </a:r>
            <a:r>
              <a:rPr sz="250" b="1" i="1" spc="5" dirty="0">
                <a:latin typeface="Times New Roman"/>
                <a:cs typeface="Times New Roman"/>
              </a:rPr>
              <a:t> </a:t>
            </a:r>
            <a:r>
              <a:rPr sz="200" b="1" i="1" spc="10" dirty="0">
                <a:latin typeface="Times New Roman"/>
                <a:cs typeface="Times New Roman"/>
              </a:rPr>
              <a:t>Clonogenicity</a:t>
            </a:r>
            <a:r>
              <a:rPr sz="200" b="1" i="1" spc="15" dirty="0">
                <a:latin typeface="Times New Roman"/>
                <a:cs typeface="Times New Roman"/>
              </a:rPr>
              <a:t> </a:t>
            </a:r>
            <a:r>
              <a:rPr sz="200" b="1" i="1" spc="10" dirty="0">
                <a:latin typeface="Times New Roman"/>
                <a:cs typeface="Times New Roman"/>
              </a:rPr>
              <a:t>assay</a:t>
            </a:r>
            <a:r>
              <a:rPr sz="200" b="1" i="1" spc="15" dirty="0">
                <a:latin typeface="Times New Roman"/>
                <a:cs typeface="Times New Roman"/>
              </a:rPr>
              <a:t> </a:t>
            </a:r>
            <a:r>
              <a:rPr sz="200" b="1" i="1" spc="10" dirty="0">
                <a:latin typeface="Times New Roman"/>
                <a:cs typeface="Times New Roman"/>
              </a:rPr>
              <a:t>pics</a:t>
            </a:r>
            <a:r>
              <a:rPr sz="200" i="1" spc="10" dirty="0">
                <a:latin typeface="Times New Roman"/>
                <a:cs typeface="Times New Roman"/>
              </a:rPr>
              <a:t>.</a:t>
            </a:r>
            <a:r>
              <a:rPr sz="200" i="1" spc="20" dirty="0">
                <a:latin typeface="Times New Roman"/>
                <a:cs typeface="Times New Roman"/>
              </a:rPr>
              <a:t> </a:t>
            </a:r>
            <a:r>
              <a:rPr sz="250" b="1" i="1" spc="10" dirty="0">
                <a:latin typeface="Times New Roman"/>
                <a:cs typeface="Times New Roman"/>
              </a:rPr>
              <a:t>D</a:t>
            </a:r>
            <a:r>
              <a:rPr sz="250" b="1" i="1" spc="20" dirty="0">
                <a:latin typeface="Times New Roman"/>
                <a:cs typeface="Times New Roman"/>
              </a:rPr>
              <a:t> </a:t>
            </a:r>
            <a:r>
              <a:rPr sz="250" b="1" i="1" spc="10" dirty="0">
                <a:latin typeface="Times New Roman"/>
                <a:cs typeface="Times New Roman"/>
              </a:rPr>
              <a:t>:</a:t>
            </a:r>
            <a:r>
              <a:rPr sz="250" b="1" i="1" spc="20" dirty="0">
                <a:latin typeface="Times New Roman"/>
                <a:cs typeface="Times New Roman"/>
              </a:rPr>
              <a:t> </a:t>
            </a:r>
            <a:r>
              <a:rPr sz="200" b="1" i="1" spc="10" dirty="0">
                <a:latin typeface="Times New Roman"/>
                <a:cs typeface="Times New Roman"/>
              </a:rPr>
              <a:t>Colony</a:t>
            </a:r>
            <a:r>
              <a:rPr sz="200" b="1" i="1" spc="15" dirty="0">
                <a:latin typeface="Times New Roman"/>
                <a:cs typeface="Times New Roman"/>
              </a:rPr>
              <a:t> </a:t>
            </a:r>
            <a:r>
              <a:rPr sz="200" b="1" i="1" spc="10" dirty="0">
                <a:latin typeface="Times New Roman"/>
                <a:cs typeface="Times New Roman"/>
              </a:rPr>
              <a:t>and</a:t>
            </a:r>
            <a:r>
              <a:rPr sz="200" b="1" i="1" spc="15" dirty="0">
                <a:latin typeface="Times New Roman"/>
                <a:cs typeface="Times New Roman"/>
              </a:rPr>
              <a:t> </a:t>
            </a:r>
            <a:r>
              <a:rPr sz="200" b="1" i="1" spc="10" dirty="0">
                <a:latin typeface="Times New Roman"/>
                <a:cs typeface="Times New Roman"/>
              </a:rPr>
              <a:t>cell</a:t>
            </a:r>
            <a:r>
              <a:rPr sz="200" b="1" i="1" spc="20" dirty="0">
                <a:latin typeface="Times New Roman"/>
                <a:cs typeface="Times New Roman"/>
              </a:rPr>
              <a:t> </a:t>
            </a:r>
            <a:r>
              <a:rPr sz="200" b="1" i="1" spc="10" dirty="0">
                <a:latin typeface="Times New Roman"/>
                <a:cs typeface="Times New Roman"/>
              </a:rPr>
              <a:t>growth</a:t>
            </a:r>
            <a:r>
              <a:rPr sz="200" i="1" spc="10" dirty="0">
                <a:latin typeface="Times New Roman"/>
                <a:cs typeface="Times New Roman"/>
              </a:rPr>
              <a:t>.</a:t>
            </a:r>
            <a:r>
              <a:rPr sz="200" i="1" spc="15" dirty="0">
                <a:latin typeface="Times New Roman"/>
                <a:cs typeface="Times New Roman"/>
              </a:rPr>
              <a:t> </a:t>
            </a:r>
            <a:r>
              <a:rPr sz="200" i="1" spc="10" dirty="0">
                <a:latin typeface="Times New Roman"/>
                <a:cs typeface="Times New Roman"/>
              </a:rPr>
              <a:t>Number</a:t>
            </a:r>
            <a:r>
              <a:rPr sz="200" i="1" spc="15"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cells</a:t>
            </a:r>
            <a:r>
              <a:rPr sz="200" i="1" spc="15"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the</a:t>
            </a:r>
            <a:r>
              <a:rPr sz="200" i="1" spc="15" dirty="0">
                <a:latin typeface="Times New Roman"/>
                <a:cs typeface="Times New Roman"/>
              </a:rPr>
              <a:t> </a:t>
            </a:r>
            <a:r>
              <a:rPr sz="200" i="1" spc="10" dirty="0">
                <a:latin typeface="Times New Roman"/>
                <a:cs typeface="Times New Roman"/>
              </a:rPr>
              <a:t>cells</a:t>
            </a:r>
            <a:r>
              <a:rPr sz="200" i="1" spc="15" dirty="0">
                <a:latin typeface="Times New Roman"/>
                <a:cs typeface="Times New Roman"/>
              </a:rPr>
              <a:t> </a:t>
            </a:r>
            <a:r>
              <a:rPr sz="200" i="1" spc="10" dirty="0">
                <a:latin typeface="Times New Roman"/>
                <a:cs typeface="Times New Roman"/>
              </a:rPr>
              <a:t>cultured</a:t>
            </a:r>
            <a:r>
              <a:rPr sz="200" i="1" spc="20" dirty="0">
                <a:latin typeface="Times New Roman"/>
                <a:cs typeface="Times New Roman"/>
              </a:rPr>
              <a:t> </a:t>
            </a:r>
            <a:r>
              <a:rPr sz="200" i="1" spc="10" dirty="0">
                <a:latin typeface="Times New Roman"/>
                <a:cs typeface="Times New Roman"/>
              </a:rPr>
              <a:t>in</a:t>
            </a:r>
            <a:r>
              <a:rPr sz="200" i="1" spc="15" dirty="0">
                <a:latin typeface="Times New Roman"/>
                <a:cs typeface="Times New Roman"/>
              </a:rPr>
              <a:t> </a:t>
            </a:r>
            <a:r>
              <a:rPr sz="200" i="1" spc="10" dirty="0">
                <a:latin typeface="Times New Roman"/>
                <a:cs typeface="Times New Roman"/>
              </a:rPr>
              <a:t>each</a:t>
            </a:r>
            <a:r>
              <a:rPr sz="200" i="1" spc="15" dirty="0">
                <a:latin typeface="Times New Roman"/>
                <a:cs typeface="Times New Roman"/>
              </a:rPr>
              <a:t> </a:t>
            </a:r>
            <a:r>
              <a:rPr sz="200" i="1" spc="10" dirty="0">
                <a:latin typeface="Times New Roman"/>
                <a:cs typeface="Times New Roman"/>
              </a:rPr>
              <a:t>well</a:t>
            </a:r>
            <a:r>
              <a:rPr sz="200" i="1" spc="20" dirty="0">
                <a:latin typeface="Times New Roman"/>
                <a:cs typeface="Times New Roman"/>
              </a:rPr>
              <a:t> </a:t>
            </a:r>
            <a:r>
              <a:rPr sz="200" i="1" spc="10" dirty="0">
                <a:latin typeface="Times New Roman"/>
                <a:cs typeface="Times New Roman"/>
              </a:rPr>
              <a:t>at</a:t>
            </a:r>
            <a:r>
              <a:rPr sz="200" i="1" spc="15" dirty="0">
                <a:latin typeface="Times New Roman"/>
                <a:cs typeface="Times New Roman"/>
              </a:rPr>
              <a:t> </a:t>
            </a:r>
            <a:r>
              <a:rPr sz="200" i="1" spc="10" dirty="0">
                <a:latin typeface="Times New Roman"/>
                <a:cs typeface="Times New Roman"/>
              </a:rPr>
              <a:t>Day</a:t>
            </a:r>
            <a:r>
              <a:rPr sz="200" i="1" spc="20" dirty="0">
                <a:latin typeface="Times New Roman"/>
                <a:cs typeface="Times New Roman"/>
              </a:rPr>
              <a:t> </a:t>
            </a:r>
            <a:r>
              <a:rPr sz="200" i="1" spc="-25" dirty="0">
                <a:latin typeface="Times New Roman"/>
                <a:cs typeface="Times New Roman"/>
              </a:rPr>
              <a:t>0.</a:t>
            </a:r>
            <a:r>
              <a:rPr sz="200" i="1" spc="500" dirty="0">
                <a:latin typeface="Times New Roman"/>
                <a:cs typeface="Times New Roman"/>
              </a:rPr>
              <a:t> </a:t>
            </a:r>
            <a:r>
              <a:rPr sz="200" i="1" spc="10" dirty="0">
                <a:latin typeface="Times New Roman"/>
                <a:cs typeface="Times New Roman"/>
              </a:rPr>
              <a:t>The</a:t>
            </a:r>
            <a:r>
              <a:rPr sz="200" i="1" spc="5" dirty="0">
                <a:latin typeface="Times New Roman"/>
                <a:cs typeface="Times New Roman"/>
              </a:rPr>
              <a:t> </a:t>
            </a:r>
            <a:r>
              <a:rPr sz="200" i="1" spc="10" dirty="0">
                <a:latin typeface="Times New Roman"/>
                <a:cs typeface="Times New Roman"/>
              </a:rPr>
              <a:t>photography</a:t>
            </a:r>
            <a:r>
              <a:rPr sz="200" i="1" spc="20" dirty="0">
                <a:latin typeface="Times New Roman"/>
                <a:cs typeface="Times New Roman"/>
              </a:rPr>
              <a:t> </a:t>
            </a:r>
            <a:r>
              <a:rPr sz="200" i="1" spc="10" dirty="0">
                <a:latin typeface="Times New Roman"/>
                <a:cs typeface="Times New Roman"/>
              </a:rPr>
              <a:t>and</a:t>
            </a:r>
            <a:r>
              <a:rPr sz="200" i="1" spc="20" dirty="0">
                <a:latin typeface="Times New Roman"/>
                <a:cs typeface="Times New Roman"/>
              </a:rPr>
              <a:t> </a:t>
            </a:r>
            <a:r>
              <a:rPr sz="200" i="1" spc="10" dirty="0">
                <a:latin typeface="Times New Roman"/>
                <a:cs typeface="Times New Roman"/>
              </a:rPr>
              <a:t>count</a:t>
            </a:r>
            <a:r>
              <a:rPr sz="200" i="1" spc="20" dirty="0">
                <a:latin typeface="Times New Roman"/>
                <a:cs typeface="Times New Roman"/>
              </a:rPr>
              <a:t> </a:t>
            </a:r>
            <a:r>
              <a:rPr sz="200" i="1" spc="10" dirty="0">
                <a:latin typeface="Times New Roman"/>
                <a:cs typeface="Times New Roman"/>
              </a:rPr>
              <a:t>were</a:t>
            </a:r>
            <a:r>
              <a:rPr sz="200" i="1" spc="20" dirty="0">
                <a:latin typeface="Times New Roman"/>
                <a:cs typeface="Times New Roman"/>
              </a:rPr>
              <a:t> </a:t>
            </a:r>
            <a:r>
              <a:rPr sz="200" i="1" spc="10" dirty="0">
                <a:latin typeface="Times New Roman"/>
                <a:cs typeface="Times New Roman"/>
              </a:rPr>
              <a:t>performed</a:t>
            </a:r>
            <a:r>
              <a:rPr sz="200" i="1" spc="20" dirty="0">
                <a:latin typeface="Times New Roman"/>
                <a:cs typeface="Times New Roman"/>
              </a:rPr>
              <a:t> </a:t>
            </a:r>
            <a:r>
              <a:rPr sz="200" i="1" spc="10" dirty="0">
                <a:latin typeface="Times New Roman"/>
                <a:cs typeface="Times New Roman"/>
              </a:rPr>
              <a:t>after</a:t>
            </a:r>
            <a:r>
              <a:rPr sz="200" i="1" spc="20" dirty="0">
                <a:latin typeface="Times New Roman"/>
                <a:cs typeface="Times New Roman"/>
              </a:rPr>
              <a:t> </a:t>
            </a:r>
            <a:r>
              <a:rPr sz="200" i="1" spc="10" dirty="0">
                <a:latin typeface="Times New Roman"/>
                <a:cs typeface="Times New Roman"/>
              </a:rPr>
              <a:t>four</a:t>
            </a:r>
            <a:r>
              <a:rPr sz="200" i="1" spc="20" dirty="0">
                <a:latin typeface="Times New Roman"/>
                <a:cs typeface="Times New Roman"/>
              </a:rPr>
              <a:t> </a:t>
            </a:r>
            <a:r>
              <a:rPr sz="200" i="1" spc="10" dirty="0">
                <a:latin typeface="Times New Roman"/>
                <a:cs typeface="Times New Roman"/>
              </a:rPr>
              <a:t>days</a:t>
            </a:r>
            <a:r>
              <a:rPr sz="200" i="1" spc="20"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a:t>
            </a:r>
            <a:r>
              <a:rPr sz="200" i="1" spc="20" dirty="0">
                <a:latin typeface="Times New Roman"/>
                <a:cs typeface="Times New Roman"/>
              </a:rPr>
              <a:t> </a:t>
            </a:r>
            <a:r>
              <a:rPr sz="200" i="1" spc="-10" dirty="0">
                <a:latin typeface="Times New Roman"/>
                <a:cs typeface="Times New Roman"/>
              </a:rPr>
              <a:t>culture.</a:t>
            </a:r>
            <a:endParaRPr sz="200">
              <a:latin typeface="Times New Roman"/>
              <a:cs typeface="Times New Roman"/>
            </a:endParaRPr>
          </a:p>
          <a:p>
            <a:pPr marL="12700">
              <a:lnSpc>
                <a:spcPct val="100000"/>
              </a:lnSpc>
              <a:spcBef>
                <a:spcPts val="15"/>
              </a:spcBef>
            </a:pPr>
            <a:r>
              <a:rPr sz="200" i="1" spc="10" dirty="0">
                <a:latin typeface="Times New Roman"/>
                <a:cs typeface="Times New Roman"/>
              </a:rPr>
              <a:t>The</a:t>
            </a:r>
            <a:r>
              <a:rPr sz="200" i="1" spc="15" dirty="0">
                <a:latin typeface="Times New Roman"/>
                <a:cs typeface="Times New Roman"/>
              </a:rPr>
              <a:t> </a:t>
            </a:r>
            <a:r>
              <a:rPr sz="200" i="1" spc="10" dirty="0">
                <a:latin typeface="Times New Roman"/>
                <a:cs typeface="Times New Roman"/>
              </a:rPr>
              <a:t>RLU</a:t>
            </a:r>
            <a:r>
              <a:rPr sz="200" i="1" spc="20" dirty="0">
                <a:latin typeface="Times New Roman"/>
                <a:cs typeface="Times New Roman"/>
              </a:rPr>
              <a:t> </a:t>
            </a:r>
            <a:r>
              <a:rPr sz="200" i="1" spc="10" dirty="0">
                <a:latin typeface="Times New Roman"/>
                <a:cs typeface="Times New Roman"/>
              </a:rPr>
              <a:t>detected</a:t>
            </a:r>
            <a:r>
              <a:rPr sz="200" i="1" spc="20" dirty="0">
                <a:latin typeface="Times New Roman"/>
                <a:cs typeface="Times New Roman"/>
              </a:rPr>
              <a:t> </a:t>
            </a:r>
            <a:r>
              <a:rPr sz="200" i="1" spc="10" dirty="0">
                <a:latin typeface="Times New Roman"/>
                <a:cs typeface="Times New Roman"/>
              </a:rPr>
              <a:t>by</a:t>
            </a:r>
            <a:r>
              <a:rPr sz="200" i="1" spc="20" dirty="0">
                <a:latin typeface="Times New Roman"/>
                <a:cs typeface="Times New Roman"/>
              </a:rPr>
              <a:t> </a:t>
            </a:r>
            <a:r>
              <a:rPr sz="200" i="1" spc="10" dirty="0">
                <a:latin typeface="Times New Roman"/>
                <a:cs typeface="Times New Roman"/>
              </a:rPr>
              <a:t>CellTiter-Glo®</a:t>
            </a:r>
            <a:r>
              <a:rPr sz="200" i="1" spc="20" dirty="0">
                <a:latin typeface="Times New Roman"/>
                <a:cs typeface="Times New Roman"/>
              </a:rPr>
              <a:t> </a:t>
            </a:r>
            <a:r>
              <a:rPr sz="200" i="1" spc="10" dirty="0">
                <a:latin typeface="Times New Roman"/>
                <a:cs typeface="Times New Roman"/>
              </a:rPr>
              <a:t>is</a:t>
            </a:r>
            <a:r>
              <a:rPr sz="200" i="1" spc="20" dirty="0">
                <a:latin typeface="Times New Roman"/>
                <a:cs typeface="Times New Roman"/>
              </a:rPr>
              <a:t> </a:t>
            </a:r>
            <a:r>
              <a:rPr sz="200" i="1" spc="10" dirty="0">
                <a:latin typeface="Times New Roman"/>
                <a:cs typeface="Times New Roman"/>
              </a:rPr>
              <a:t>correlated</a:t>
            </a:r>
            <a:r>
              <a:rPr sz="200" i="1" spc="20" dirty="0">
                <a:latin typeface="Times New Roman"/>
                <a:cs typeface="Times New Roman"/>
              </a:rPr>
              <a:t> </a:t>
            </a:r>
            <a:r>
              <a:rPr sz="200" i="1" spc="10" dirty="0">
                <a:latin typeface="Times New Roman"/>
                <a:cs typeface="Times New Roman"/>
              </a:rPr>
              <a:t>with</a:t>
            </a:r>
            <a:r>
              <a:rPr sz="200" i="1" spc="20" dirty="0">
                <a:latin typeface="Times New Roman"/>
                <a:cs typeface="Times New Roman"/>
              </a:rPr>
              <a:t> </a:t>
            </a:r>
            <a:r>
              <a:rPr sz="200" i="1" spc="10" dirty="0">
                <a:latin typeface="Times New Roman"/>
                <a:cs typeface="Times New Roman"/>
              </a:rPr>
              <a:t>number</a:t>
            </a:r>
            <a:r>
              <a:rPr sz="200" i="1" spc="20" dirty="0">
                <a:latin typeface="Times New Roman"/>
                <a:cs typeface="Times New Roman"/>
              </a:rPr>
              <a:t> </a:t>
            </a:r>
            <a:r>
              <a:rPr sz="200" i="1" spc="10" dirty="0">
                <a:latin typeface="Times New Roman"/>
                <a:cs typeface="Times New Roman"/>
              </a:rPr>
              <a:t>of</a:t>
            </a:r>
            <a:r>
              <a:rPr sz="200" i="1" spc="20"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15"/>
              </a:spcBef>
            </a:pPr>
            <a:r>
              <a:rPr sz="200" i="1" dirty="0">
                <a:latin typeface="Times New Roman"/>
                <a:cs typeface="Times New Roman"/>
              </a:rPr>
              <a:t>**</a:t>
            </a:r>
            <a:r>
              <a:rPr sz="200" i="1" spc="3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grpSp>
        <p:nvGrpSpPr>
          <p:cNvPr id="262" name="object 262"/>
          <p:cNvGrpSpPr/>
          <p:nvPr/>
        </p:nvGrpSpPr>
        <p:grpSpPr>
          <a:xfrm>
            <a:off x="2912403" y="6613137"/>
            <a:ext cx="4733290" cy="1350645"/>
            <a:chOff x="2912403" y="6613137"/>
            <a:chExt cx="4733290" cy="1350645"/>
          </a:xfrm>
        </p:grpSpPr>
        <p:sp>
          <p:nvSpPr>
            <p:cNvPr id="263" name="object 263"/>
            <p:cNvSpPr/>
            <p:nvPr/>
          </p:nvSpPr>
          <p:spPr>
            <a:xfrm>
              <a:off x="2914625" y="6615359"/>
              <a:ext cx="1746250" cy="1346200"/>
            </a:xfrm>
            <a:custGeom>
              <a:avLst/>
              <a:gdLst/>
              <a:ahLst/>
              <a:cxnLst/>
              <a:rect l="l" t="t" r="r" b="b"/>
              <a:pathLst>
                <a:path w="1746250" h="1346200">
                  <a:moveTo>
                    <a:pt x="0" y="0"/>
                  </a:moveTo>
                  <a:lnTo>
                    <a:pt x="1745877" y="0"/>
                  </a:lnTo>
                  <a:lnTo>
                    <a:pt x="1745877" y="1346044"/>
                  </a:lnTo>
                  <a:lnTo>
                    <a:pt x="0" y="1346044"/>
                  </a:lnTo>
                  <a:lnTo>
                    <a:pt x="0" y="0"/>
                  </a:lnTo>
                  <a:close/>
                </a:path>
              </a:pathLst>
            </a:custGeom>
            <a:ln w="3867">
              <a:solidFill>
                <a:srgbClr val="000000"/>
              </a:solidFill>
            </a:ln>
          </p:spPr>
          <p:txBody>
            <a:bodyPr wrap="square" lIns="0" tIns="0" rIns="0" bIns="0" rtlCol="0"/>
            <a:lstStyle/>
            <a:p>
              <a:endParaRPr/>
            </a:p>
          </p:txBody>
        </p:sp>
        <p:pic>
          <p:nvPicPr>
            <p:cNvPr id="264" name="object 264"/>
            <p:cNvPicPr/>
            <p:nvPr/>
          </p:nvPicPr>
          <p:blipFill>
            <a:blip r:embed="rId27" cstate="print"/>
            <a:stretch>
              <a:fillRect/>
            </a:stretch>
          </p:blipFill>
          <p:spPr>
            <a:xfrm>
              <a:off x="6515100" y="6680199"/>
              <a:ext cx="1130300" cy="711200"/>
            </a:xfrm>
            <a:prstGeom prst="rect">
              <a:avLst/>
            </a:prstGeom>
          </p:spPr>
        </p:pic>
        <p:sp>
          <p:nvSpPr>
            <p:cNvPr id="265" name="object 265"/>
            <p:cNvSpPr/>
            <p:nvPr/>
          </p:nvSpPr>
          <p:spPr>
            <a:xfrm>
              <a:off x="6515124" y="6680461"/>
              <a:ext cx="1122680" cy="701675"/>
            </a:xfrm>
            <a:custGeom>
              <a:avLst/>
              <a:gdLst/>
              <a:ahLst/>
              <a:cxnLst/>
              <a:rect l="l" t="t" r="r" b="b"/>
              <a:pathLst>
                <a:path w="1122679" h="701675">
                  <a:moveTo>
                    <a:pt x="1122400" y="0"/>
                  </a:moveTo>
                  <a:lnTo>
                    <a:pt x="0" y="0"/>
                  </a:lnTo>
                  <a:lnTo>
                    <a:pt x="0" y="701227"/>
                  </a:lnTo>
                  <a:lnTo>
                    <a:pt x="1122400" y="701227"/>
                  </a:lnTo>
                  <a:lnTo>
                    <a:pt x="1122400" y="0"/>
                  </a:lnTo>
                  <a:close/>
                </a:path>
              </a:pathLst>
            </a:custGeom>
            <a:solidFill>
              <a:srgbClr val="FFFFFF"/>
            </a:solidFill>
          </p:spPr>
          <p:txBody>
            <a:bodyPr wrap="square" lIns="0" tIns="0" rIns="0" bIns="0" rtlCol="0"/>
            <a:lstStyle/>
            <a:p>
              <a:endParaRPr/>
            </a:p>
          </p:txBody>
        </p:sp>
        <p:sp>
          <p:nvSpPr>
            <p:cNvPr id="266" name="object 266"/>
            <p:cNvSpPr/>
            <p:nvPr/>
          </p:nvSpPr>
          <p:spPr>
            <a:xfrm>
              <a:off x="6583681" y="7334019"/>
              <a:ext cx="1031875" cy="0"/>
            </a:xfrm>
            <a:custGeom>
              <a:avLst/>
              <a:gdLst/>
              <a:ahLst/>
              <a:cxnLst/>
              <a:rect l="l" t="t" r="r" b="b"/>
              <a:pathLst>
                <a:path w="1031875">
                  <a:moveTo>
                    <a:pt x="0" y="0"/>
                  </a:moveTo>
                  <a:lnTo>
                    <a:pt x="4620" y="0"/>
                  </a:lnTo>
                </a:path>
                <a:path w="1031875">
                  <a:moveTo>
                    <a:pt x="4620" y="0"/>
                  </a:moveTo>
                  <a:lnTo>
                    <a:pt x="8997" y="0"/>
                  </a:lnTo>
                </a:path>
                <a:path w="1031875">
                  <a:moveTo>
                    <a:pt x="8997" y="0"/>
                  </a:moveTo>
                  <a:lnTo>
                    <a:pt x="13617" y="0"/>
                  </a:lnTo>
                </a:path>
                <a:path w="1031875">
                  <a:moveTo>
                    <a:pt x="13617" y="0"/>
                  </a:moveTo>
                  <a:lnTo>
                    <a:pt x="18237" y="0"/>
                  </a:lnTo>
                </a:path>
                <a:path w="1031875">
                  <a:moveTo>
                    <a:pt x="18237" y="0"/>
                  </a:moveTo>
                  <a:lnTo>
                    <a:pt x="22614" y="0"/>
                  </a:lnTo>
                </a:path>
                <a:path w="1031875">
                  <a:moveTo>
                    <a:pt x="22614" y="0"/>
                  </a:moveTo>
                  <a:lnTo>
                    <a:pt x="27235" y="0"/>
                  </a:lnTo>
                </a:path>
                <a:path w="1031875">
                  <a:moveTo>
                    <a:pt x="27235" y="0"/>
                  </a:moveTo>
                  <a:lnTo>
                    <a:pt x="31855" y="0"/>
                  </a:lnTo>
                </a:path>
                <a:path w="1031875">
                  <a:moveTo>
                    <a:pt x="31855" y="0"/>
                  </a:moveTo>
                  <a:lnTo>
                    <a:pt x="36232" y="0"/>
                  </a:lnTo>
                </a:path>
                <a:path w="1031875">
                  <a:moveTo>
                    <a:pt x="36232" y="0"/>
                  </a:moveTo>
                  <a:lnTo>
                    <a:pt x="40852" y="0"/>
                  </a:lnTo>
                </a:path>
                <a:path w="1031875">
                  <a:moveTo>
                    <a:pt x="40852" y="0"/>
                  </a:moveTo>
                  <a:lnTo>
                    <a:pt x="45473" y="0"/>
                  </a:lnTo>
                </a:path>
                <a:path w="1031875">
                  <a:moveTo>
                    <a:pt x="45473" y="0"/>
                  </a:moveTo>
                  <a:lnTo>
                    <a:pt x="49850" y="0"/>
                  </a:lnTo>
                </a:path>
                <a:path w="1031875">
                  <a:moveTo>
                    <a:pt x="49850" y="0"/>
                  </a:moveTo>
                  <a:lnTo>
                    <a:pt x="54470" y="0"/>
                  </a:lnTo>
                </a:path>
                <a:path w="1031875">
                  <a:moveTo>
                    <a:pt x="54470" y="0"/>
                  </a:moveTo>
                  <a:lnTo>
                    <a:pt x="58847" y="0"/>
                  </a:lnTo>
                </a:path>
                <a:path w="1031875">
                  <a:moveTo>
                    <a:pt x="58847" y="0"/>
                  </a:moveTo>
                  <a:lnTo>
                    <a:pt x="63467" y="0"/>
                  </a:lnTo>
                </a:path>
                <a:path w="1031875">
                  <a:moveTo>
                    <a:pt x="63467" y="0"/>
                  </a:moveTo>
                  <a:lnTo>
                    <a:pt x="68088" y="0"/>
                  </a:lnTo>
                </a:path>
                <a:path w="1031875">
                  <a:moveTo>
                    <a:pt x="68088" y="0"/>
                  </a:moveTo>
                  <a:lnTo>
                    <a:pt x="72465" y="0"/>
                  </a:lnTo>
                </a:path>
                <a:path w="1031875">
                  <a:moveTo>
                    <a:pt x="72465" y="0"/>
                  </a:moveTo>
                  <a:lnTo>
                    <a:pt x="77085" y="0"/>
                  </a:lnTo>
                </a:path>
                <a:path w="1031875">
                  <a:moveTo>
                    <a:pt x="77085" y="0"/>
                  </a:moveTo>
                  <a:lnTo>
                    <a:pt x="81705" y="0"/>
                  </a:lnTo>
                </a:path>
                <a:path w="1031875">
                  <a:moveTo>
                    <a:pt x="81705" y="0"/>
                  </a:moveTo>
                  <a:lnTo>
                    <a:pt x="86082" y="0"/>
                  </a:lnTo>
                </a:path>
                <a:path w="1031875">
                  <a:moveTo>
                    <a:pt x="86082" y="0"/>
                  </a:moveTo>
                  <a:lnTo>
                    <a:pt x="90703" y="0"/>
                  </a:lnTo>
                </a:path>
                <a:path w="1031875">
                  <a:moveTo>
                    <a:pt x="90703" y="0"/>
                  </a:moveTo>
                  <a:lnTo>
                    <a:pt x="95323" y="0"/>
                  </a:lnTo>
                </a:path>
                <a:path w="1031875">
                  <a:moveTo>
                    <a:pt x="95323" y="0"/>
                  </a:moveTo>
                  <a:lnTo>
                    <a:pt x="99700" y="0"/>
                  </a:lnTo>
                </a:path>
                <a:path w="1031875">
                  <a:moveTo>
                    <a:pt x="99700" y="0"/>
                  </a:moveTo>
                  <a:lnTo>
                    <a:pt x="104320" y="0"/>
                  </a:lnTo>
                </a:path>
                <a:path w="1031875">
                  <a:moveTo>
                    <a:pt x="104320" y="0"/>
                  </a:moveTo>
                  <a:lnTo>
                    <a:pt x="108697" y="0"/>
                  </a:lnTo>
                </a:path>
                <a:path w="1031875">
                  <a:moveTo>
                    <a:pt x="108697" y="0"/>
                  </a:moveTo>
                  <a:lnTo>
                    <a:pt x="113317" y="0"/>
                  </a:lnTo>
                </a:path>
                <a:path w="1031875">
                  <a:moveTo>
                    <a:pt x="113317" y="0"/>
                  </a:moveTo>
                  <a:lnTo>
                    <a:pt x="117938" y="0"/>
                  </a:lnTo>
                </a:path>
                <a:path w="1031875">
                  <a:moveTo>
                    <a:pt x="117938" y="0"/>
                  </a:moveTo>
                  <a:lnTo>
                    <a:pt x="122315" y="0"/>
                  </a:lnTo>
                </a:path>
                <a:path w="1031875">
                  <a:moveTo>
                    <a:pt x="122315" y="0"/>
                  </a:moveTo>
                  <a:lnTo>
                    <a:pt x="126935" y="0"/>
                  </a:lnTo>
                </a:path>
                <a:path w="1031875">
                  <a:moveTo>
                    <a:pt x="126935" y="0"/>
                  </a:moveTo>
                  <a:lnTo>
                    <a:pt x="131555" y="0"/>
                  </a:lnTo>
                </a:path>
                <a:path w="1031875">
                  <a:moveTo>
                    <a:pt x="131555" y="0"/>
                  </a:moveTo>
                  <a:lnTo>
                    <a:pt x="135932" y="0"/>
                  </a:lnTo>
                </a:path>
                <a:path w="1031875">
                  <a:moveTo>
                    <a:pt x="135932" y="0"/>
                  </a:moveTo>
                  <a:lnTo>
                    <a:pt x="140553" y="0"/>
                  </a:lnTo>
                </a:path>
                <a:path w="1031875">
                  <a:moveTo>
                    <a:pt x="140553" y="0"/>
                  </a:moveTo>
                  <a:lnTo>
                    <a:pt x="145173" y="0"/>
                  </a:lnTo>
                </a:path>
                <a:path w="1031875">
                  <a:moveTo>
                    <a:pt x="145173" y="0"/>
                  </a:moveTo>
                  <a:lnTo>
                    <a:pt x="149550" y="0"/>
                  </a:lnTo>
                </a:path>
                <a:path w="1031875">
                  <a:moveTo>
                    <a:pt x="149550" y="0"/>
                  </a:moveTo>
                  <a:lnTo>
                    <a:pt x="154170" y="0"/>
                  </a:lnTo>
                </a:path>
                <a:path w="1031875">
                  <a:moveTo>
                    <a:pt x="154170" y="0"/>
                  </a:moveTo>
                  <a:lnTo>
                    <a:pt x="158547" y="0"/>
                  </a:lnTo>
                </a:path>
                <a:path w="1031875">
                  <a:moveTo>
                    <a:pt x="158547" y="0"/>
                  </a:moveTo>
                  <a:lnTo>
                    <a:pt x="163168" y="0"/>
                  </a:lnTo>
                </a:path>
                <a:path w="1031875">
                  <a:moveTo>
                    <a:pt x="163168" y="0"/>
                  </a:moveTo>
                  <a:lnTo>
                    <a:pt x="167788" y="0"/>
                  </a:lnTo>
                </a:path>
                <a:path w="1031875">
                  <a:moveTo>
                    <a:pt x="167788" y="0"/>
                  </a:moveTo>
                  <a:lnTo>
                    <a:pt x="172165" y="0"/>
                  </a:lnTo>
                </a:path>
                <a:path w="1031875">
                  <a:moveTo>
                    <a:pt x="172165" y="0"/>
                  </a:moveTo>
                  <a:lnTo>
                    <a:pt x="176785" y="0"/>
                  </a:lnTo>
                </a:path>
                <a:path w="1031875">
                  <a:moveTo>
                    <a:pt x="176785" y="0"/>
                  </a:moveTo>
                  <a:lnTo>
                    <a:pt x="181406" y="0"/>
                  </a:lnTo>
                </a:path>
                <a:path w="1031875">
                  <a:moveTo>
                    <a:pt x="181406" y="0"/>
                  </a:moveTo>
                  <a:lnTo>
                    <a:pt x="185783" y="0"/>
                  </a:lnTo>
                </a:path>
                <a:path w="1031875">
                  <a:moveTo>
                    <a:pt x="185783" y="0"/>
                  </a:moveTo>
                  <a:lnTo>
                    <a:pt x="190403" y="0"/>
                  </a:lnTo>
                </a:path>
                <a:path w="1031875">
                  <a:moveTo>
                    <a:pt x="190403" y="0"/>
                  </a:moveTo>
                  <a:lnTo>
                    <a:pt x="195023" y="0"/>
                  </a:lnTo>
                </a:path>
                <a:path w="1031875">
                  <a:moveTo>
                    <a:pt x="195023" y="0"/>
                  </a:moveTo>
                  <a:lnTo>
                    <a:pt x="199400" y="0"/>
                  </a:lnTo>
                </a:path>
                <a:path w="1031875">
                  <a:moveTo>
                    <a:pt x="199400" y="0"/>
                  </a:moveTo>
                  <a:lnTo>
                    <a:pt x="204020" y="0"/>
                  </a:lnTo>
                </a:path>
                <a:path w="1031875">
                  <a:moveTo>
                    <a:pt x="204020" y="0"/>
                  </a:moveTo>
                  <a:lnTo>
                    <a:pt x="208398" y="0"/>
                  </a:lnTo>
                </a:path>
                <a:path w="1031875">
                  <a:moveTo>
                    <a:pt x="208398" y="0"/>
                  </a:moveTo>
                  <a:lnTo>
                    <a:pt x="213018" y="0"/>
                  </a:lnTo>
                </a:path>
                <a:path w="1031875">
                  <a:moveTo>
                    <a:pt x="213018" y="0"/>
                  </a:moveTo>
                  <a:lnTo>
                    <a:pt x="217638" y="0"/>
                  </a:lnTo>
                </a:path>
                <a:path w="1031875">
                  <a:moveTo>
                    <a:pt x="217638" y="0"/>
                  </a:moveTo>
                  <a:lnTo>
                    <a:pt x="222015" y="0"/>
                  </a:lnTo>
                </a:path>
                <a:path w="1031875">
                  <a:moveTo>
                    <a:pt x="222015" y="0"/>
                  </a:moveTo>
                  <a:lnTo>
                    <a:pt x="226635" y="0"/>
                  </a:lnTo>
                </a:path>
                <a:path w="1031875">
                  <a:moveTo>
                    <a:pt x="226635" y="0"/>
                  </a:moveTo>
                  <a:lnTo>
                    <a:pt x="231256" y="0"/>
                  </a:lnTo>
                </a:path>
                <a:path w="1031875">
                  <a:moveTo>
                    <a:pt x="231256" y="0"/>
                  </a:moveTo>
                  <a:lnTo>
                    <a:pt x="235633" y="0"/>
                  </a:lnTo>
                </a:path>
                <a:path w="1031875">
                  <a:moveTo>
                    <a:pt x="235633" y="0"/>
                  </a:moveTo>
                  <a:lnTo>
                    <a:pt x="240253" y="0"/>
                  </a:lnTo>
                </a:path>
                <a:path w="1031875">
                  <a:moveTo>
                    <a:pt x="240253" y="0"/>
                  </a:moveTo>
                  <a:lnTo>
                    <a:pt x="244873" y="0"/>
                  </a:lnTo>
                </a:path>
                <a:path w="1031875">
                  <a:moveTo>
                    <a:pt x="244873" y="0"/>
                  </a:moveTo>
                  <a:lnTo>
                    <a:pt x="249250" y="0"/>
                  </a:lnTo>
                </a:path>
                <a:path w="1031875">
                  <a:moveTo>
                    <a:pt x="249250" y="0"/>
                  </a:moveTo>
                  <a:lnTo>
                    <a:pt x="253871" y="0"/>
                  </a:lnTo>
                </a:path>
                <a:path w="1031875">
                  <a:moveTo>
                    <a:pt x="253871" y="0"/>
                  </a:moveTo>
                  <a:lnTo>
                    <a:pt x="258248" y="0"/>
                  </a:lnTo>
                </a:path>
                <a:path w="1031875">
                  <a:moveTo>
                    <a:pt x="258248" y="0"/>
                  </a:moveTo>
                  <a:lnTo>
                    <a:pt x="262868" y="0"/>
                  </a:lnTo>
                </a:path>
                <a:path w="1031875">
                  <a:moveTo>
                    <a:pt x="262868" y="0"/>
                  </a:moveTo>
                  <a:lnTo>
                    <a:pt x="267488" y="0"/>
                  </a:lnTo>
                </a:path>
                <a:path w="1031875">
                  <a:moveTo>
                    <a:pt x="267488" y="0"/>
                  </a:moveTo>
                  <a:lnTo>
                    <a:pt x="271865" y="0"/>
                  </a:lnTo>
                </a:path>
                <a:path w="1031875">
                  <a:moveTo>
                    <a:pt x="271865" y="0"/>
                  </a:moveTo>
                  <a:lnTo>
                    <a:pt x="276486" y="0"/>
                  </a:lnTo>
                </a:path>
                <a:path w="1031875">
                  <a:moveTo>
                    <a:pt x="276486" y="0"/>
                  </a:moveTo>
                  <a:lnTo>
                    <a:pt x="281106" y="0"/>
                  </a:lnTo>
                </a:path>
                <a:path w="1031875">
                  <a:moveTo>
                    <a:pt x="281106" y="0"/>
                  </a:moveTo>
                  <a:lnTo>
                    <a:pt x="285483" y="0"/>
                  </a:lnTo>
                </a:path>
                <a:path w="1031875">
                  <a:moveTo>
                    <a:pt x="285483" y="0"/>
                  </a:moveTo>
                  <a:lnTo>
                    <a:pt x="290103" y="0"/>
                  </a:lnTo>
                </a:path>
                <a:path w="1031875">
                  <a:moveTo>
                    <a:pt x="290103" y="0"/>
                  </a:moveTo>
                  <a:lnTo>
                    <a:pt x="294723" y="0"/>
                  </a:lnTo>
                </a:path>
                <a:path w="1031875">
                  <a:moveTo>
                    <a:pt x="294723" y="0"/>
                  </a:moveTo>
                  <a:lnTo>
                    <a:pt x="299101" y="0"/>
                  </a:lnTo>
                </a:path>
                <a:path w="1031875">
                  <a:moveTo>
                    <a:pt x="299101" y="0"/>
                  </a:moveTo>
                  <a:lnTo>
                    <a:pt x="303721" y="0"/>
                  </a:lnTo>
                </a:path>
                <a:path w="1031875">
                  <a:moveTo>
                    <a:pt x="303721" y="0"/>
                  </a:moveTo>
                  <a:lnTo>
                    <a:pt x="308098" y="0"/>
                  </a:lnTo>
                </a:path>
                <a:path w="1031875">
                  <a:moveTo>
                    <a:pt x="308098" y="0"/>
                  </a:moveTo>
                  <a:lnTo>
                    <a:pt x="312718" y="0"/>
                  </a:lnTo>
                </a:path>
                <a:path w="1031875">
                  <a:moveTo>
                    <a:pt x="312718" y="0"/>
                  </a:moveTo>
                  <a:lnTo>
                    <a:pt x="317338" y="0"/>
                  </a:lnTo>
                </a:path>
                <a:path w="1031875">
                  <a:moveTo>
                    <a:pt x="317338" y="0"/>
                  </a:moveTo>
                  <a:lnTo>
                    <a:pt x="321716" y="0"/>
                  </a:lnTo>
                </a:path>
                <a:path w="1031875">
                  <a:moveTo>
                    <a:pt x="321716" y="0"/>
                  </a:moveTo>
                  <a:lnTo>
                    <a:pt x="326336" y="0"/>
                  </a:lnTo>
                </a:path>
                <a:path w="1031875">
                  <a:moveTo>
                    <a:pt x="326336" y="0"/>
                  </a:moveTo>
                  <a:lnTo>
                    <a:pt x="330956" y="0"/>
                  </a:lnTo>
                </a:path>
                <a:path w="1031875">
                  <a:moveTo>
                    <a:pt x="330956" y="0"/>
                  </a:moveTo>
                  <a:lnTo>
                    <a:pt x="335333" y="0"/>
                  </a:lnTo>
                </a:path>
                <a:path w="1031875">
                  <a:moveTo>
                    <a:pt x="335333" y="0"/>
                  </a:moveTo>
                  <a:lnTo>
                    <a:pt x="339953" y="0"/>
                  </a:lnTo>
                </a:path>
                <a:path w="1031875">
                  <a:moveTo>
                    <a:pt x="339953" y="0"/>
                  </a:moveTo>
                  <a:lnTo>
                    <a:pt x="344574" y="0"/>
                  </a:lnTo>
                </a:path>
                <a:path w="1031875">
                  <a:moveTo>
                    <a:pt x="344574" y="0"/>
                  </a:moveTo>
                  <a:lnTo>
                    <a:pt x="348951" y="0"/>
                  </a:lnTo>
                </a:path>
                <a:path w="1031875">
                  <a:moveTo>
                    <a:pt x="348951" y="0"/>
                  </a:moveTo>
                  <a:lnTo>
                    <a:pt x="353571" y="0"/>
                  </a:lnTo>
                </a:path>
                <a:path w="1031875">
                  <a:moveTo>
                    <a:pt x="353571" y="0"/>
                  </a:moveTo>
                  <a:lnTo>
                    <a:pt x="358191" y="0"/>
                  </a:lnTo>
                </a:path>
                <a:path w="1031875">
                  <a:moveTo>
                    <a:pt x="358191" y="0"/>
                  </a:moveTo>
                  <a:lnTo>
                    <a:pt x="362568" y="0"/>
                  </a:lnTo>
                </a:path>
                <a:path w="1031875">
                  <a:moveTo>
                    <a:pt x="362568" y="0"/>
                  </a:moveTo>
                  <a:lnTo>
                    <a:pt x="367189" y="0"/>
                  </a:lnTo>
                </a:path>
                <a:path w="1031875">
                  <a:moveTo>
                    <a:pt x="367189" y="0"/>
                  </a:moveTo>
                  <a:lnTo>
                    <a:pt x="371566" y="0"/>
                  </a:lnTo>
                </a:path>
                <a:path w="1031875">
                  <a:moveTo>
                    <a:pt x="371566" y="0"/>
                  </a:moveTo>
                  <a:lnTo>
                    <a:pt x="376186" y="0"/>
                  </a:lnTo>
                </a:path>
                <a:path w="1031875">
                  <a:moveTo>
                    <a:pt x="376186" y="0"/>
                  </a:moveTo>
                  <a:lnTo>
                    <a:pt x="380806" y="0"/>
                  </a:lnTo>
                </a:path>
                <a:path w="1031875">
                  <a:moveTo>
                    <a:pt x="380806" y="0"/>
                  </a:moveTo>
                  <a:lnTo>
                    <a:pt x="385183" y="0"/>
                  </a:lnTo>
                </a:path>
                <a:path w="1031875">
                  <a:moveTo>
                    <a:pt x="385183" y="0"/>
                  </a:moveTo>
                  <a:lnTo>
                    <a:pt x="389804" y="0"/>
                  </a:lnTo>
                </a:path>
                <a:path w="1031875">
                  <a:moveTo>
                    <a:pt x="389804" y="0"/>
                  </a:moveTo>
                  <a:lnTo>
                    <a:pt x="394424" y="0"/>
                  </a:lnTo>
                </a:path>
                <a:path w="1031875">
                  <a:moveTo>
                    <a:pt x="394424" y="0"/>
                  </a:moveTo>
                  <a:lnTo>
                    <a:pt x="398801" y="0"/>
                  </a:lnTo>
                </a:path>
                <a:path w="1031875">
                  <a:moveTo>
                    <a:pt x="398801" y="0"/>
                  </a:moveTo>
                  <a:lnTo>
                    <a:pt x="403421" y="0"/>
                  </a:lnTo>
                </a:path>
                <a:path w="1031875">
                  <a:moveTo>
                    <a:pt x="403421" y="0"/>
                  </a:moveTo>
                  <a:lnTo>
                    <a:pt x="408041" y="0"/>
                  </a:lnTo>
                </a:path>
                <a:path w="1031875">
                  <a:moveTo>
                    <a:pt x="408041" y="0"/>
                  </a:moveTo>
                  <a:lnTo>
                    <a:pt x="412419" y="0"/>
                  </a:lnTo>
                </a:path>
                <a:path w="1031875">
                  <a:moveTo>
                    <a:pt x="412419" y="0"/>
                  </a:moveTo>
                  <a:lnTo>
                    <a:pt x="417039" y="0"/>
                  </a:lnTo>
                </a:path>
                <a:path w="1031875">
                  <a:moveTo>
                    <a:pt x="417039" y="0"/>
                  </a:moveTo>
                  <a:lnTo>
                    <a:pt x="421416" y="0"/>
                  </a:lnTo>
                </a:path>
                <a:path w="1031875">
                  <a:moveTo>
                    <a:pt x="421416" y="0"/>
                  </a:moveTo>
                  <a:lnTo>
                    <a:pt x="426036" y="0"/>
                  </a:lnTo>
                </a:path>
                <a:path w="1031875">
                  <a:moveTo>
                    <a:pt x="426036" y="0"/>
                  </a:moveTo>
                  <a:lnTo>
                    <a:pt x="430656" y="0"/>
                  </a:lnTo>
                </a:path>
                <a:path w="1031875">
                  <a:moveTo>
                    <a:pt x="430656" y="0"/>
                  </a:moveTo>
                  <a:lnTo>
                    <a:pt x="435033" y="0"/>
                  </a:lnTo>
                </a:path>
                <a:path w="1031875">
                  <a:moveTo>
                    <a:pt x="435033" y="0"/>
                  </a:moveTo>
                  <a:lnTo>
                    <a:pt x="439654" y="0"/>
                  </a:lnTo>
                </a:path>
                <a:path w="1031875">
                  <a:moveTo>
                    <a:pt x="439654" y="0"/>
                  </a:moveTo>
                  <a:lnTo>
                    <a:pt x="444274" y="0"/>
                  </a:lnTo>
                </a:path>
                <a:path w="1031875">
                  <a:moveTo>
                    <a:pt x="444274" y="0"/>
                  </a:moveTo>
                  <a:lnTo>
                    <a:pt x="448651" y="0"/>
                  </a:lnTo>
                </a:path>
                <a:path w="1031875">
                  <a:moveTo>
                    <a:pt x="448651" y="0"/>
                  </a:moveTo>
                  <a:lnTo>
                    <a:pt x="453271" y="0"/>
                  </a:lnTo>
                </a:path>
                <a:path w="1031875">
                  <a:moveTo>
                    <a:pt x="453271" y="0"/>
                  </a:moveTo>
                  <a:lnTo>
                    <a:pt x="457892" y="0"/>
                  </a:lnTo>
                </a:path>
                <a:path w="1031875">
                  <a:moveTo>
                    <a:pt x="457892" y="0"/>
                  </a:moveTo>
                  <a:lnTo>
                    <a:pt x="462269" y="0"/>
                  </a:lnTo>
                </a:path>
                <a:path w="1031875">
                  <a:moveTo>
                    <a:pt x="462269" y="0"/>
                  </a:moveTo>
                  <a:lnTo>
                    <a:pt x="466889" y="0"/>
                  </a:lnTo>
                </a:path>
                <a:path w="1031875">
                  <a:moveTo>
                    <a:pt x="466889" y="0"/>
                  </a:moveTo>
                  <a:lnTo>
                    <a:pt x="471266" y="0"/>
                  </a:lnTo>
                </a:path>
                <a:path w="1031875">
                  <a:moveTo>
                    <a:pt x="471266" y="0"/>
                  </a:moveTo>
                  <a:lnTo>
                    <a:pt x="475886" y="0"/>
                  </a:lnTo>
                </a:path>
                <a:path w="1031875">
                  <a:moveTo>
                    <a:pt x="475886" y="0"/>
                  </a:moveTo>
                  <a:lnTo>
                    <a:pt x="480507" y="0"/>
                  </a:lnTo>
                </a:path>
                <a:path w="1031875">
                  <a:moveTo>
                    <a:pt x="480507" y="0"/>
                  </a:moveTo>
                  <a:lnTo>
                    <a:pt x="484884" y="0"/>
                  </a:lnTo>
                </a:path>
                <a:path w="1031875">
                  <a:moveTo>
                    <a:pt x="484884" y="0"/>
                  </a:moveTo>
                  <a:lnTo>
                    <a:pt x="489504" y="0"/>
                  </a:lnTo>
                </a:path>
                <a:path w="1031875">
                  <a:moveTo>
                    <a:pt x="489504" y="0"/>
                  </a:moveTo>
                  <a:lnTo>
                    <a:pt x="494124" y="0"/>
                  </a:lnTo>
                </a:path>
                <a:path w="1031875">
                  <a:moveTo>
                    <a:pt x="494124" y="0"/>
                  </a:moveTo>
                  <a:lnTo>
                    <a:pt x="498501" y="0"/>
                  </a:lnTo>
                </a:path>
                <a:path w="1031875">
                  <a:moveTo>
                    <a:pt x="498501" y="0"/>
                  </a:moveTo>
                  <a:lnTo>
                    <a:pt x="503122" y="0"/>
                  </a:lnTo>
                </a:path>
                <a:path w="1031875">
                  <a:moveTo>
                    <a:pt x="503122" y="0"/>
                  </a:moveTo>
                  <a:lnTo>
                    <a:pt x="507742" y="0"/>
                  </a:lnTo>
                </a:path>
                <a:path w="1031875">
                  <a:moveTo>
                    <a:pt x="507742" y="0"/>
                  </a:moveTo>
                  <a:lnTo>
                    <a:pt x="512119" y="0"/>
                  </a:lnTo>
                </a:path>
                <a:path w="1031875">
                  <a:moveTo>
                    <a:pt x="512119" y="0"/>
                  </a:moveTo>
                  <a:lnTo>
                    <a:pt x="516739" y="0"/>
                  </a:lnTo>
                </a:path>
                <a:path w="1031875">
                  <a:moveTo>
                    <a:pt x="516739" y="0"/>
                  </a:moveTo>
                  <a:lnTo>
                    <a:pt x="521116" y="0"/>
                  </a:lnTo>
                </a:path>
                <a:path w="1031875">
                  <a:moveTo>
                    <a:pt x="521116" y="0"/>
                  </a:moveTo>
                  <a:lnTo>
                    <a:pt x="525736" y="0"/>
                  </a:lnTo>
                </a:path>
                <a:path w="1031875">
                  <a:moveTo>
                    <a:pt x="525736" y="0"/>
                  </a:moveTo>
                  <a:lnTo>
                    <a:pt x="530357" y="0"/>
                  </a:lnTo>
                </a:path>
                <a:path w="1031875">
                  <a:moveTo>
                    <a:pt x="530357" y="0"/>
                  </a:moveTo>
                  <a:lnTo>
                    <a:pt x="534734" y="0"/>
                  </a:lnTo>
                </a:path>
                <a:path w="1031875">
                  <a:moveTo>
                    <a:pt x="534734" y="0"/>
                  </a:moveTo>
                  <a:lnTo>
                    <a:pt x="539354" y="0"/>
                  </a:lnTo>
                </a:path>
                <a:path w="1031875">
                  <a:moveTo>
                    <a:pt x="539354" y="0"/>
                  </a:moveTo>
                  <a:lnTo>
                    <a:pt x="543974" y="0"/>
                  </a:lnTo>
                </a:path>
                <a:path w="1031875">
                  <a:moveTo>
                    <a:pt x="543974" y="0"/>
                  </a:moveTo>
                  <a:lnTo>
                    <a:pt x="548351" y="0"/>
                  </a:lnTo>
                </a:path>
                <a:path w="1031875">
                  <a:moveTo>
                    <a:pt x="548351" y="0"/>
                  </a:moveTo>
                  <a:lnTo>
                    <a:pt x="552972" y="0"/>
                  </a:lnTo>
                </a:path>
                <a:path w="1031875">
                  <a:moveTo>
                    <a:pt x="552972" y="0"/>
                  </a:moveTo>
                  <a:lnTo>
                    <a:pt x="557592" y="0"/>
                  </a:lnTo>
                </a:path>
                <a:path w="1031875">
                  <a:moveTo>
                    <a:pt x="557592" y="0"/>
                  </a:moveTo>
                  <a:lnTo>
                    <a:pt x="561969" y="0"/>
                  </a:lnTo>
                </a:path>
                <a:path w="1031875">
                  <a:moveTo>
                    <a:pt x="561969" y="0"/>
                  </a:moveTo>
                  <a:lnTo>
                    <a:pt x="566589" y="0"/>
                  </a:lnTo>
                </a:path>
                <a:path w="1031875">
                  <a:moveTo>
                    <a:pt x="566589" y="0"/>
                  </a:moveTo>
                  <a:lnTo>
                    <a:pt x="570966" y="0"/>
                  </a:lnTo>
                </a:path>
                <a:path w="1031875">
                  <a:moveTo>
                    <a:pt x="570966" y="0"/>
                  </a:moveTo>
                  <a:lnTo>
                    <a:pt x="575587" y="0"/>
                  </a:lnTo>
                </a:path>
                <a:path w="1031875">
                  <a:moveTo>
                    <a:pt x="575587" y="0"/>
                  </a:moveTo>
                  <a:lnTo>
                    <a:pt x="580207" y="0"/>
                  </a:lnTo>
                </a:path>
                <a:path w="1031875">
                  <a:moveTo>
                    <a:pt x="580207" y="0"/>
                  </a:moveTo>
                  <a:lnTo>
                    <a:pt x="584584" y="0"/>
                  </a:lnTo>
                </a:path>
                <a:path w="1031875">
                  <a:moveTo>
                    <a:pt x="584584" y="0"/>
                  </a:moveTo>
                  <a:lnTo>
                    <a:pt x="589204" y="0"/>
                  </a:lnTo>
                </a:path>
                <a:path w="1031875">
                  <a:moveTo>
                    <a:pt x="589204" y="0"/>
                  </a:moveTo>
                  <a:lnTo>
                    <a:pt x="593825" y="0"/>
                  </a:lnTo>
                </a:path>
                <a:path w="1031875">
                  <a:moveTo>
                    <a:pt x="593825" y="0"/>
                  </a:moveTo>
                  <a:lnTo>
                    <a:pt x="598202" y="0"/>
                  </a:lnTo>
                </a:path>
                <a:path w="1031875">
                  <a:moveTo>
                    <a:pt x="598202" y="0"/>
                  </a:moveTo>
                  <a:lnTo>
                    <a:pt x="602822" y="0"/>
                  </a:lnTo>
                </a:path>
                <a:path w="1031875">
                  <a:moveTo>
                    <a:pt x="602822" y="0"/>
                  </a:moveTo>
                  <a:lnTo>
                    <a:pt x="607442" y="0"/>
                  </a:lnTo>
                </a:path>
                <a:path w="1031875">
                  <a:moveTo>
                    <a:pt x="607442" y="0"/>
                  </a:moveTo>
                  <a:lnTo>
                    <a:pt x="611819" y="0"/>
                  </a:lnTo>
                </a:path>
                <a:path w="1031875">
                  <a:moveTo>
                    <a:pt x="611819" y="0"/>
                  </a:moveTo>
                  <a:lnTo>
                    <a:pt x="616440" y="0"/>
                  </a:lnTo>
                </a:path>
                <a:path w="1031875">
                  <a:moveTo>
                    <a:pt x="616440" y="0"/>
                  </a:moveTo>
                  <a:lnTo>
                    <a:pt x="620817" y="0"/>
                  </a:lnTo>
                </a:path>
                <a:path w="1031875">
                  <a:moveTo>
                    <a:pt x="620817" y="0"/>
                  </a:moveTo>
                  <a:lnTo>
                    <a:pt x="625437" y="0"/>
                  </a:lnTo>
                </a:path>
                <a:path w="1031875">
                  <a:moveTo>
                    <a:pt x="625437" y="0"/>
                  </a:moveTo>
                  <a:lnTo>
                    <a:pt x="630057" y="0"/>
                  </a:lnTo>
                </a:path>
                <a:path w="1031875">
                  <a:moveTo>
                    <a:pt x="630057" y="0"/>
                  </a:moveTo>
                  <a:lnTo>
                    <a:pt x="634434" y="0"/>
                  </a:lnTo>
                </a:path>
                <a:path w="1031875">
                  <a:moveTo>
                    <a:pt x="634434" y="0"/>
                  </a:moveTo>
                  <a:lnTo>
                    <a:pt x="639054" y="0"/>
                  </a:lnTo>
                </a:path>
                <a:path w="1031875">
                  <a:moveTo>
                    <a:pt x="639054" y="0"/>
                  </a:moveTo>
                  <a:lnTo>
                    <a:pt x="643675" y="0"/>
                  </a:lnTo>
                </a:path>
                <a:path w="1031875">
                  <a:moveTo>
                    <a:pt x="643675" y="0"/>
                  </a:moveTo>
                  <a:lnTo>
                    <a:pt x="648052" y="0"/>
                  </a:lnTo>
                </a:path>
                <a:path w="1031875">
                  <a:moveTo>
                    <a:pt x="648052" y="0"/>
                  </a:moveTo>
                  <a:lnTo>
                    <a:pt x="652672" y="0"/>
                  </a:lnTo>
                </a:path>
                <a:path w="1031875">
                  <a:moveTo>
                    <a:pt x="652672" y="0"/>
                  </a:moveTo>
                  <a:lnTo>
                    <a:pt x="657292" y="0"/>
                  </a:lnTo>
                </a:path>
                <a:path w="1031875">
                  <a:moveTo>
                    <a:pt x="657292" y="0"/>
                  </a:moveTo>
                  <a:lnTo>
                    <a:pt x="661669" y="0"/>
                  </a:lnTo>
                </a:path>
                <a:path w="1031875">
                  <a:moveTo>
                    <a:pt x="661669" y="0"/>
                  </a:moveTo>
                  <a:lnTo>
                    <a:pt x="666290" y="0"/>
                  </a:lnTo>
                </a:path>
                <a:path w="1031875">
                  <a:moveTo>
                    <a:pt x="666290" y="0"/>
                  </a:moveTo>
                  <a:lnTo>
                    <a:pt x="670667" y="0"/>
                  </a:lnTo>
                </a:path>
                <a:path w="1031875">
                  <a:moveTo>
                    <a:pt x="670667" y="0"/>
                  </a:moveTo>
                  <a:lnTo>
                    <a:pt x="675287" y="0"/>
                  </a:lnTo>
                </a:path>
                <a:path w="1031875">
                  <a:moveTo>
                    <a:pt x="675287" y="0"/>
                  </a:moveTo>
                  <a:lnTo>
                    <a:pt x="679907" y="0"/>
                  </a:lnTo>
                </a:path>
                <a:path w="1031875">
                  <a:moveTo>
                    <a:pt x="679907" y="0"/>
                  </a:moveTo>
                  <a:lnTo>
                    <a:pt x="684284" y="0"/>
                  </a:lnTo>
                </a:path>
                <a:path w="1031875">
                  <a:moveTo>
                    <a:pt x="684284" y="0"/>
                  </a:moveTo>
                  <a:lnTo>
                    <a:pt x="688905" y="0"/>
                  </a:lnTo>
                </a:path>
                <a:path w="1031875">
                  <a:moveTo>
                    <a:pt x="688905" y="0"/>
                  </a:moveTo>
                  <a:lnTo>
                    <a:pt x="693525" y="0"/>
                  </a:lnTo>
                </a:path>
                <a:path w="1031875">
                  <a:moveTo>
                    <a:pt x="693525" y="0"/>
                  </a:moveTo>
                  <a:lnTo>
                    <a:pt x="697902" y="0"/>
                  </a:lnTo>
                </a:path>
                <a:path w="1031875">
                  <a:moveTo>
                    <a:pt x="697902" y="0"/>
                  </a:moveTo>
                  <a:lnTo>
                    <a:pt x="702522" y="0"/>
                  </a:lnTo>
                </a:path>
                <a:path w="1031875">
                  <a:moveTo>
                    <a:pt x="702522" y="0"/>
                  </a:moveTo>
                  <a:lnTo>
                    <a:pt x="707143" y="0"/>
                  </a:lnTo>
                </a:path>
                <a:path w="1031875">
                  <a:moveTo>
                    <a:pt x="707143" y="0"/>
                  </a:moveTo>
                  <a:lnTo>
                    <a:pt x="711520" y="0"/>
                  </a:lnTo>
                </a:path>
                <a:path w="1031875">
                  <a:moveTo>
                    <a:pt x="711520" y="0"/>
                  </a:moveTo>
                  <a:lnTo>
                    <a:pt x="716140" y="0"/>
                  </a:lnTo>
                </a:path>
                <a:path w="1031875">
                  <a:moveTo>
                    <a:pt x="716140" y="0"/>
                  </a:moveTo>
                  <a:lnTo>
                    <a:pt x="720517" y="0"/>
                  </a:lnTo>
                </a:path>
                <a:path w="1031875">
                  <a:moveTo>
                    <a:pt x="720517" y="0"/>
                  </a:moveTo>
                  <a:lnTo>
                    <a:pt x="725137" y="0"/>
                  </a:lnTo>
                </a:path>
                <a:path w="1031875">
                  <a:moveTo>
                    <a:pt x="725137" y="0"/>
                  </a:moveTo>
                  <a:lnTo>
                    <a:pt x="729757" y="0"/>
                  </a:lnTo>
                </a:path>
                <a:path w="1031875">
                  <a:moveTo>
                    <a:pt x="729757" y="0"/>
                  </a:moveTo>
                  <a:lnTo>
                    <a:pt x="734135" y="0"/>
                  </a:lnTo>
                </a:path>
                <a:path w="1031875">
                  <a:moveTo>
                    <a:pt x="734135" y="0"/>
                  </a:moveTo>
                  <a:lnTo>
                    <a:pt x="738755" y="0"/>
                  </a:lnTo>
                </a:path>
                <a:path w="1031875">
                  <a:moveTo>
                    <a:pt x="738755" y="0"/>
                  </a:moveTo>
                  <a:lnTo>
                    <a:pt x="743375" y="0"/>
                  </a:lnTo>
                </a:path>
                <a:path w="1031875">
                  <a:moveTo>
                    <a:pt x="743375" y="0"/>
                  </a:moveTo>
                  <a:lnTo>
                    <a:pt x="747752" y="0"/>
                  </a:lnTo>
                </a:path>
                <a:path w="1031875">
                  <a:moveTo>
                    <a:pt x="747752" y="0"/>
                  </a:moveTo>
                  <a:lnTo>
                    <a:pt x="752372" y="0"/>
                  </a:lnTo>
                </a:path>
                <a:path w="1031875">
                  <a:moveTo>
                    <a:pt x="752372" y="0"/>
                  </a:moveTo>
                  <a:lnTo>
                    <a:pt x="756993" y="0"/>
                  </a:lnTo>
                </a:path>
                <a:path w="1031875">
                  <a:moveTo>
                    <a:pt x="756993" y="0"/>
                  </a:moveTo>
                  <a:lnTo>
                    <a:pt x="761370" y="0"/>
                  </a:lnTo>
                </a:path>
                <a:path w="1031875">
                  <a:moveTo>
                    <a:pt x="761370" y="0"/>
                  </a:moveTo>
                  <a:lnTo>
                    <a:pt x="765990" y="0"/>
                  </a:lnTo>
                </a:path>
                <a:path w="1031875">
                  <a:moveTo>
                    <a:pt x="765990" y="0"/>
                  </a:moveTo>
                  <a:lnTo>
                    <a:pt x="770367" y="0"/>
                  </a:lnTo>
                </a:path>
                <a:path w="1031875">
                  <a:moveTo>
                    <a:pt x="770367" y="0"/>
                  </a:moveTo>
                  <a:lnTo>
                    <a:pt x="774987" y="0"/>
                  </a:lnTo>
                </a:path>
                <a:path w="1031875">
                  <a:moveTo>
                    <a:pt x="774987" y="0"/>
                  </a:moveTo>
                  <a:lnTo>
                    <a:pt x="779608" y="0"/>
                  </a:lnTo>
                </a:path>
                <a:path w="1031875">
                  <a:moveTo>
                    <a:pt x="779608" y="0"/>
                  </a:moveTo>
                  <a:lnTo>
                    <a:pt x="783985" y="0"/>
                  </a:lnTo>
                </a:path>
                <a:path w="1031875">
                  <a:moveTo>
                    <a:pt x="783985" y="0"/>
                  </a:moveTo>
                  <a:lnTo>
                    <a:pt x="788605" y="0"/>
                  </a:lnTo>
                </a:path>
                <a:path w="1031875">
                  <a:moveTo>
                    <a:pt x="788605" y="0"/>
                  </a:moveTo>
                  <a:lnTo>
                    <a:pt x="793225" y="0"/>
                  </a:lnTo>
                </a:path>
                <a:path w="1031875">
                  <a:moveTo>
                    <a:pt x="793225" y="0"/>
                  </a:moveTo>
                  <a:lnTo>
                    <a:pt x="797602" y="0"/>
                  </a:lnTo>
                </a:path>
                <a:path w="1031875">
                  <a:moveTo>
                    <a:pt x="797602" y="0"/>
                  </a:moveTo>
                  <a:lnTo>
                    <a:pt x="802223" y="0"/>
                  </a:lnTo>
                </a:path>
                <a:path w="1031875">
                  <a:moveTo>
                    <a:pt x="802223" y="0"/>
                  </a:moveTo>
                  <a:lnTo>
                    <a:pt x="806843" y="0"/>
                  </a:lnTo>
                </a:path>
                <a:path w="1031875">
                  <a:moveTo>
                    <a:pt x="806843" y="0"/>
                  </a:moveTo>
                  <a:lnTo>
                    <a:pt x="811220" y="0"/>
                  </a:lnTo>
                </a:path>
                <a:path w="1031875">
                  <a:moveTo>
                    <a:pt x="811220" y="0"/>
                  </a:moveTo>
                  <a:lnTo>
                    <a:pt x="815840" y="0"/>
                  </a:lnTo>
                </a:path>
                <a:path w="1031875">
                  <a:moveTo>
                    <a:pt x="815840" y="0"/>
                  </a:moveTo>
                  <a:lnTo>
                    <a:pt x="820217" y="0"/>
                  </a:lnTo>
                </a:path>
                <a:path w="1031875">
                  <a:moveTo>
                    <a:pt x="820217" y="0"/>
                  </a:moveTo>
                  <a:lnTo>
                    <a:pt x="824838" y="0"/>
                  </a:lnTo>
                </a:path>
                <a:path w="1031875">
                  <a:moveTo>
                    <a:pt x="824838" y="0"/>
                  </a:moveTo>
                  <a:lnTo>
                    <a:pt x="829458" y="0"/>
                  </a:lnTo>
                </a:path>
                <a:path w="1031875">
                  <a:moveTo>
                    <a:pt x="829458" y="0"/>
                  </a:moveTo>
                  <a:lnTo>
                    <a:pt x="833835" y="0"/>
                  </a:lnTo>
                </a:path>
                <a:path w="1031875">
                  <a:moveTo>
                    <a:pt x="833835" y="0"/>
                  </a:moveTo>
                  <a:lnTo>
                    <a:pt x="838455" y="0"/>
                  </a:lnTo>
                </a:path>
                <a:path w="1031875">
                  <a:moveTo>
                    <a:pt x="838455" y="0"/>
                  </a:moveTo>
                  <a:lnTo>
                    <a:pt x="843075" y="0"/>
                  </a:lnTo>
                </a:path>
                <a:path w="1031875">
                  <a:moveTo>
                    <a:pt x="843075" y="0"/>
                  </a:moveTo>
                  <a:lnTo>
                    <a:pt x="847453" y="0"/>
                  </a:lnTo>
                </a:path>
                <a:path w="1031875">
                  <a:moveTo>
                    <a:pt x="847453" y="0"/>
                  </a:moveTo>
                  <a:lnTo>
                    <a:pt x="852073" y="0"/>
                  </a:lnTo>
                </a:path>
                <a:path w="1031875">
                  <a:moveTo>
                    <a:pt x="852073" y="0"/>
                  </a:moveTo>
                  <a:lnTo>
                    <a:pt x="856693" y="0"/>
                  </a:lnTo>
                </a:path>
                <a:path w="1031875">
                  <a:moveTo>
                    <a:pt x="856693" y="0"/>
                  </a:moveTo>
                  <a:lnTo>
                    <a:pt x="861070" y="0"/>
                  </a:lnTo>
                </a:path>
                <a:path w="1031875">
                  <a:moveTo>
                    <a:pt x="861070" y="0"/>
                  </a:moveTo>
                  <a:lnTo>
                    <a:pt x="865690" y="0"/>
                  </a:lnTo>
                </a:path>
                <a:path w="1031875">
                  <a:moveTo>
                    <a:pt x="865690" y="0"/>
                  </a:moveTo>
                  <a:lnTo>
                    <a:pt x="870311" y="0"/>
                  </a:lnTo>
                </a:path>
                <a:path w="1031875">
                  <a:moveTo>
                    <a:pt x="870311" y="0"/>
                  </a:moveTo>
                  <a:lnTo>
                    <a:pt x="874688" y="0"/>
                  </a:lnTo>
                </a:path>
                <a:path w="1031875">
                  <a:moveTo>
                    <a:pt x="874688" y="0"/>
                  </a:moveTo>
                  <a:lnTo>
                    <a:pt x="879308" y="0"/>
                  </a:lnTo>
                </a:path>
                <a:path w="1031875">
                  <a:moveTo>
                    <a:pt x="879308" y="0"/>
                  </a:moveTo>
                  <a:lnTo>
                    <a:pt x="883685" y="0"/>
                  </a:lnTo>
                </a:path>
                <a:path w="1031875">
                  <a:moveTo>
                    <a:pt x="883685" y="0"/>
                  </a:moveTo>
                  <a:lnTo>
                    <a:pt x="888305" y="0"/>
                  </a:lnTo>
                </a:path>
                <a:path w="1031875">
                  <a:moveTo>
                    <a:pt x="888305" y="0"/>
                  </a:moveTo>
                  <a:lnTo>
                    <a:pt x="892926" y="0"/>
                  </a:lnTo>
                </a:path>
                <a:path w="1031875">
                  <a:moveTo>
                    <a:pt x="892926" y="0"/>
                  </a:moveTo>
                  <a:lnTo>
                    <a:pt x="897303" y="0"/>
                  </a:lnTo>
                </a:path>
                <a:path w="1031875">
                  <a:moveTo>
                    <a:pt x="897303" y="0"/>
                  </a:moveTo>
                  <a:lnTo>
                    <a:pt x="901923" y="0"/>
                  </a:lnTo>
                </a:path>
                <a:path w="1031875">
                  <a:moveTo>
                    <a:pt x="901923" y="0"/>
                  </a:moveTo>
                  <a:lnTo>
                    <a:pt x="906543" y="0"/>
                  </a:lnTo>
                </a:path>
                <a:path w="1031875">
                  <a:moveTo>
                    <a:pt x="906543" y="0"/>
                  </a:moveTo>
                  <a:lnTo>
                    <a:pt x="910920" y="0"/>
                  </a:lnTo>
                </a:path>
                <a:path w="1031875">
                  <a:moveTo>
                    <a:pt x="910920" y="0"/>
                  </a:moveTo>
                  <a:lnTo>
                    <a:pt x="915541" y="0"/>
                  </a:lnTo>
                </a:path>
                <a:path w="1031875">
                  <a:moveTo>
                    <a:pt x="915541" y="0"/>
                  </a:moveTo>
                  <a:lnTo>
                    <a:pt x="920161" y="0"/>
                  </a:lnTo>
                </a:path>
                <a:path w="1031875">
                  <a:moveTo>
                    <a:pt x="920161" y="0"/>
                  </a:moveTo>
                  <a:lnTo>
                    <a:pt x="924538" y="0"/>
                  </a:lnTo>
                </a:path>
                <a:path w="1031875">
                  <a:moveTo>
                    <a:pt x="924538" y="0"/>
                  </a:moveTo>
                  <a:lnTo>
                    <a:pt x="929158" y="0"/>
                  </a:lnTo>
                </a:path>
                <a:path w="1031875">
                  <a:moveTo>
                    <a:pt x="929158" y="0"/>
                  </a:moveTo>
                  <a:lnTo>
                    <a:pt x="933535" y="0"/>
                  </a:lnTo>
                </a:path>
                <a:path w="1031875">
                  <a:moveTo>
                    <a:pt x="933535" y="0"/>
                  </a:moveTo>
                  <a:lnTo>
                    <a:pt x="938156" y="0"/>
                  </a:lnTo>
                </a:path>
                <a:path w="1031875">
                  <a:moveTo>
                    <a:pt x="938156" y="0"/>
                  </a:moveTo>
                  <a:lnTo>
                    <a:pt x="942776" y="0"/>
                  </a:lnTo>
                </a:path>
                <a:path w="1031875">
                  <a:moveTo>
                    <a:pt x="942776" y="0"/>
                  </a:moveTo>
                  <a:lnTo>
                    <a:pt x="947153" y="0"/>
                  </a:lnTo>
                </a:path>
                <a:path w="1031875">
                  <a:moveTo>
                    <a:pt x="947153" y="0"/>
                  </a:moveTo>
                  <a:lnTo>
                    <a:pt x="951773" y="0"/>
                  </a:lnTo>
                </a:path>
                <a:path w="1031875">
                  <a:moveTo>
                    <a:pt x="951773" y="0"/>
                  </a:moveTo>
                  <a:lnTo>
                    <a:pt x="956393" y="0"/>
                  </a:lnTo>
                </a:path>
                <a:path w="1031875">
                  <a:moveTo>
                    <a:pt x="956393" y="0"/>
                  </a:moveTo>
                  <a:lnTo>
                    <a:pt x="960770" y="0"/>
                  </a:lnTo>
                </a:path>
                <a:path w="1031875">
                  <a:moveTo>
                    <a:pt x="960770" y="0"/>
                  </a:moveTo>
                  <a:lnTo>
                    <a:pt x="965391" y="0"/>
                  </a:lnTo>
                </a:path>
                <a:path w="1031875">
                  <a:moveTo>
                    <a:pt x="965391" y="0"/>
                  </a:moveTo>
                  <a:lnTo>
                    <a:pt x="970011" y="0"/>
                  </a:lnTo>
                </a:path>
                <a:path w="1031875">
                  <a:moveTo>
                    <a:pt x="970011" y="0"/>
                  </a:moveTo>
                  <a:lnTo>
                    <a:pt x="974388" y="0"/>
                  </a:lnTo>
                </a:path>
                <a:path w="1031875">
                  <a:moveTo>
                    <a:pt x="974388" y="0"/>
                  </a:moveTo>
                  <a:lnTo>
                    <a:pt x="979008" y="0"/>
                  </a:lnTo>
                </a:path>
                <a:path w="1031875">
                  <a:moveTo>
                    <a:pt x="979008" y="0"/>
                  </a:moveTo>
                  <a:lnTo>
                    <a:pt x="983385" y="0"/>
                  </a:lnTo>
                </a:path>
                <a:path w="1031875">
                  <a:moveTo>
                    <a:pt x="983385" y="0"/>
                  </a:moveTo>
                  <a:lnTo>
                    <a:pt x="988006" y="0"/>
                  </a:lnTo>
                </a:path>
                <a:path w="1031875">
                  <a:moveTo>
                    <a:pt x="988006" y="0"/>
                  </a:moveTo>
                  <a:lnTo>
                    <a:pt x="992626" y="0"/>
                  </a:lnTo>
                </a:path>
                <a:path w="1031875">
                  <a:moveTo>
                    <a:pt x="992626" y="0"/>
                  </a:moveTo>
                  <a:lnTo>
                    <a:pt x="997003" y="0"/>
                  </a:lnTo>
                </a:path>
                <a:path w="1031875">
                  <a:moveTo>
                    <a:pt x="997003" y="0"/>
                  </a:moveTo>
                  <a:lnTo>
                    <a:pt x="1001623" y="0"/>
                  </a:lnTo>
                </a:path>
                <a:path w="1031875">
                  <a:moveTo>
                    <a:pt x="1001623" y="0"/>
                  </a:moveTo>
                  <a:lnTo>
                    <a:pt x="1006244" y="0"/>
                  </a:lnTo>
                </a:path>
                <a:path w="1031875">
                  <a:moveTo>
                    <a:pt x="1006244" y="0"/>
                  </a:moveTo>
                  <a:lnTo>
                    <a:pt x="1010621" y="0"/>
                  </a:lnTo>
                </a:path>
                <a:path w="1031875">
                  <a:moveTo>
                    <a:pt x="1010621" y="0"/>
                  </a:moveTo>
                  <a:lnTo>
                    <a:pt x="1015241" y="0"/>
                  </a:lnTo>
                </a:path>
                <a:path w="1031875">
                  <a:moveTo>
                    <a:pt x="1015241" y="0"/>
                  </a:moveTo>
                  <a:lnTo>
                    <a:pt x="1019861" y="0"/>
                  </a:lnTo>
                </a:path>
                <a:path w="1031875">
                  <a:moveTo>
                    <a:pt x="1019861" y="0"/>
                  </a:moveTo>
                  <a:lnTo>
                    <a:pt x="1024238" y="0"/>
                  </a:lnTo>
                </a:path>
                <a:path w="1031875">
                  <a:moveTo>
                    <a:pt x="1024238" y="0"/>
                  </a:moveTo>
                  <a:lnTo>
                    <a:pt x="1028859" y="0"/>
                  </a:lnTo>
                </a:path>
                <a:path w="1031875">
                  <a:moveTo>
                    <a:pt x="1028859" y="0"/>
                  </a:moveTo>
                  <a:lnTo>
                    <a:pt x="1031777" y="0"/>
                  </a:lnTo>
                </a:path>
              </a:pathLst>
            </a:custGeom>
            <a:ln w="4529">
              <a:solidFill>
                <a:srgbClr val="000000"/>
              </a:solidFill>
            </a:ln>
          </p:spPr>
          <p:txBody>
            <a:bodyPr wrap="square" lIns="0" tIns="0" rIns="0" bIns="0" rtlCol="0"/>
            <a:lstStyle/>
            <a:p>
              <a:endParaRPr/>
            </a:p>
          </p:txBody>
        </p:sp>
        <p:sp>
          <p:nvSpPr>
            <p:cNvPr id="267" name="object 267"/>
            <p:cNvSpPr/>
            <p:nvPr/>
          </p:nvSpPr>
          <p:spPr>
            <a:xfrm>
              <a:off x="6618135" y="7334021"/>
              <a:ext cx="299720" cy="8890"/>
            </a:xfrm>
            <a:custGeom>
              <a:avLst/>
              <a:gdLst/>
              <a:ahLst/>
              <a:cxnLst/>
              <a:rect l="l" t="t" r="r" b="b"/>
              <a:pathLst>
                <a:path w="299720" h="8890">
                  <a:moveTo>
                    <a:pt x="4521" y="0"/>
                  </a:moveTo>
                  <a:lnTo>
                    <a:pt x="0" y="0"/>
                  </a:lnTo>
                  <a:lnTo>
                    <a:pt x="0" y="8763"/>
                  </a:lnTo>
                  <a:lnTo>
                    <a:pt x="4521" y="8763"/>
                  </a:lnTo>
                  <a:lnTo>
                    <a:pt x="4521" y="0"/>
                  </a:lnTo>
                  <a:close/>
                </a:path>
                <a:path w="299720" h="8890">
                  <a:moveTo>
                    <a:pt x="78447" y="0"/>
                  </a:moveTo>
                  <a:lnTo>
                    <a:pt x="73914" y="0"/>
                  </a:lnTo>
                  <a:lnTo>
                    <a:pt x="73914" y="8763"/>
                  </a:lnTo>
                  <a:lnTo>
                    <a:pt x="78447" y="8763"/>
                  </a:lnTo>
                  <a:lnTo>
                    <a:pt x="78447" y="0"/>
                  </a:lnTo>
                  <a:close/>
                </a:path>
                <a:path w="299720" h="8890">
                  <a:moveTo>
                    <a:pt x="151892" y="0"/>
                  </a:moveTo>
                  <a:lnTo>
                    <a:pt x="147358" y="0"/>
                  </a:lnTo>
                  <a:lnTo>
                    <a:pt x="147358" y="8763"/>
                  </a:lnTo>
                  <a:lnTo>
                    <a:pt x="151892" y="8763"/>
                  </a:lnTo>
                  <a:lnTo>
                    <a:pt x="151892" y="0"/>
                  </a:lnTo>
                  <a:close/>
                </a:path>
                <a:path w="299720" h="8890">
                  <a:moveTo>
                    <a:pt x="225564" y="0"/>
                  </a:moveTo>
                  <a:lnTo>
                    <a:pt x="221030" y="0"/>
                  </a:lnTo>
                  <a:lnTo>
                    <a:pt x="221030" y="8763"/>
                  </a:lnTo>
                  <a:lnTo>
                    <a:pt x="225564" y="8763"/>
                  </a:lnTo>
                  <a:lnTo>
                    <a:pt x="225564" y="0"/>
                  </a:lnTo>
                  <a:close/>
                </a:path>
                <a:path w="299720" h="8890">
                  <a:moveTo>
                    <a:pt x="299491" y="0"/>
                  </a:moveTo>
                  <a:lnTo>
                    <a:pt x="294957" y="0"/>
                  </a:lnTo>
                  <a:lnTo>
                    <a:pt x="294957" y="8763"/>
                  </a:lnTo>
                  <a:lnTo>
                    <a:pt x="299491" y="8763"/>
                  </a:lnTo>
                  <a:lnTo>
                    <a:pt x="299491" y="0"/>
                  </a:lnTo>
                  <a:close/>
                </a:path>
              </a:pathLst>
            </a:custGeom>
            <a:solidFill>
              <a:srgbClr val="000000"/>
            </a:solidFill>
          </p:spPr>
          <p:txBody>
            <a:bodyPr wrap="square" lIns="0" tIns="0" rIns="0" bIns="0" rtlCol="0"/>
            <a:lstStyle/>
            <a:p>
              <a:endParaRPr/>
            </a:p>
          </p:txBody>
        </p:sp>
        <p:sp>
          <p:nvSpPr>
            <p:cNvPr id="268" name="object 268"/>
            <p:cNvSpPr/>
            <p:nvPr/>
          </p:nvSpPr>
          <p:spPr>
            <a:xfrm>
              <a:off x="6574927" y="6738139"/>
              <a:ext cx="1003935" cy="605155"/>
            </a:xfrm>
            <a:custGeom>
              <a:avLst/>
              <a:gdLst/>
              <a:ahLst/>
              <a:cxnLst/>
              <a:rect l="l" t="t" r="r" b="b"/>
              <a:pathLst>
                <a:path w="1003934" h="605154">
                  <a:moveTo>
                    <a:pt x="413878" y="595879"/>
                  </a:moveTo>
                  <a:lnTo>
                    <a:pt x="413878" y="604631"/>
                  </a:lnTo>
                </a:path>
                <a:path w="1003934" h="605154">
                  <a:moveTo>
                    <a:pt x="487559" y="595879"/>
                  </a:moveTo>
                  <a:lnTo>
                    <a:pt x="487559" y="604631"/>
                  </a:lnTo>
                </a:path>
                <a:path w="1003934" h="605154">
                  <a:moveTo>
                    <a:pt x="561483" y="595879"/>
                  </a:moveTo>
                  <a:lnTo>
                    <a:pt x="561483" y="604631"/>
                  </a:lnTo>
                </a:path>
                <a:path w="1003934" h="605154">
                  <a:moveTo>
                    <a:pt x="635164" y="595879"/>
                  </a:moveTo>
                  <a:lnTo>
                    <a:pt x="635164" y="604631"/>
                  </a:lnTo>
                </a:path>
                <a:path w="1003934" h="605154">
                  <a:moveTo>
                    <a:pt x="708845" y="595879"/>
                  </a:moveTo>
                  <a:lnTo>
                    <a:pt x="708845" y="604631"/>
                  </a:lnTo>
                </a:path>
                <a:path w="1003934" h="605154">
                  <a:moveTo>
                    <a:pt x="782526" y="595879"/>
                  </a:moveTo>
                  <a:lnTo>
                    <a:pt x="782526" y="604631"/>
                  </a:lnTo>
                </a:path>
                <a:path w="1003934" h="605154">
                  <a:moveTo>
                    <a:pt x="856207" y="595879"/>
                  </a:moveTo>
                  <a:lnTo>
                    <a:pt x="856207" y="604631"/>
                  </a:lnTo>
                </a:path>
                <a:path w="1003934" h="605154">
                  <a:moveTo>
                    <a:pt x="929888" y="595879"/>
                  </a:moveTo>
                  <a:lnTo>
                    <a:pt x="929888" y="604631"/>
                  </a:lnTo>
                </a:path>
                <a:path w="1003934" h="605154">
                  <a:moveTo>
                    <a:pt x="1003569" y="595879"/>
                  </a:moveTo>
                  <a:lnTo>
                    <a:pt x="1003569" y="604631"/>
                  </a:lnTo>
                </a:path>
                <a:path w="1003934" h="605154">
                  <a:moveTo>
                    <a:pt x="8754" y="595879"/>
                  </a:moveTo>
                  <a:lnTo>
                    <a:pt x="8754" y="591260"/>
                  </a:lnTo>
                </a:path>
                <a:path w="1003934" h="605154">
                  <a:moveTo>
                    <a:pt x="8754" y="591260"/>
                  </a:moveTo>
                  <a:lnTo>
                    <a:pt x="8754" y="586884"/>
                  </a:lnTo>
                </a:path>
                <a:path w="1003934" h="605154">
                  <a:moveTo>
                    <a:pt x="8754" y="586884"/>
                  </a:moveTo>
                  <a:lnTo>
                    <a:pt x="8754" y="582264"/>
                  </a:lnTo>
                </a:path>
                <a:path w="1003934" h="605154">
                  <a:moveTo>
                    <a:pt x="8754" y="582264"/>
                  </a:moveTo>
                  <a:lnTo>
                    <a:pt x="8754" y="577645"/>
                  </a:lnTo>
                </a:path>
                <a:path w="1003934" h="605154">
                  <a:moveTo>
                    <a:pt x="8754" y="577645"/>
                  </a:moveTo>
                  <a:lnTo>
                    <a:pt x="8754" y="573269"/>
                  </a:lnTo>
                </a:path>
                <a:path w="1003934" h="605154">
                  <a:moveTo>
                    <a:pt x="8754" y="573269"/>
                  </a:moveTo>
                  <a:lnTo>
                    <a:pt x="8754" y="568650"/>
                  </a:lnTo>
                </a:path>
                <a:path w="1003934" h="605154">
                  <a:moveTo>
                    <a:pt x="8754" y="568650"/>
                  </a:moveTo>
                  <a:lnTo>
                    <a:pt x="8754" y="564031"/>
                  </a:lnTo>
                </a:path>
                <a:path w="1003934" h="605154">
                  <a:moveTo>
                    <a:pt x="8754" y="564031"/>
                  </a:moveTo>
                  <a:lnTo>
                    <a:pt x="8754" y="559655"/>
                  </a:lnTo>
                </a:path>
                <a:path w="1003934" h="605154">
                  <a:moveTo>
                    <a:pt x="8754" y="559655"/>
                  </a:moveTo>
                  <a:lnTo>
                    <a:pt x="8754" y="555035"/>
                  </a:lnTo>
                </a:path>
                <a:path w="1003934" h="605154">
                  <a:moveTo>
                    <a:pt x="8754" y="555035"/>
                  </a:moveTo>
                  <a:lnTo>
                    <a:pt x="8754" y="550659"/>
                  </a:lnTo>
                </a:path>
                <a:path w="1003934" h="605154">
                  <a:moveTo>
                    <a:pt x="8754" y="550659"/>
                  </a:moveTo>
                  <a:lnTo>
                    <a:pt x="8754" y="546040"/>
                  </a:lnTo>
                </a:path>
                <a:path w="1003934" h="605154">
                  <a:moveTo>
                    <a:pt x="8754" y="546040"/>
                  </a:moveTo>
                  <a:lnTo>
                    <a:pt x="8754" y="541421"/>
                  </a:lnTo>
                </a:path>
                <a:path w="1003934" h="605154">
                  <a:moveTo>
                    <a:pt x="8754" y="541421"/>
                  </a:moveTo>
                  <a:lnTo>
                    <a:pt x="8754" y="537045"/>
                  </a:lnTo>
                </a:path>
                <a:path w="1003934" h="605154">
                  <a:moveTo>
                    <a:pt x="8754" y="537045"/>
                  </a:moveTo>
                  <a:lnTo>
                    <a:pt x="8754" y="532425"/>
                  </a:lnTo>
                </a:path>
                <a:path w="1003934" h="605154">
                  <a:moveTo>
                    <a:pt x="8754" y="532425"/>
                  </a:moveTo>
                  <a:lnTo>
                    <a:pt x="8754" y="527806"/>
                  </a:lnTo>
                </a:path>
                <a:path w="1003934" h="605154">
                  <a:moveTo>
                    <a:pt x="8754" y="527806"/>
                  </a:moveTo>
                  <a:lnTo>
                    <a:pt x="8754" y="523430"/>
                  </a:lnTo>
                </a:path>
                <a:path w="1003934" h="605154">
                  <a:moveTo>
                    <a:pt x="8754" y="523430"/>
                  </a:moveTo>
                  <a:lnTo>
                    <a:pt x="8754" y="518811"/>
                  </a:lnTo>
                </a:path>
                <a:path w="1003934" h="605154">
                  <a:moveTo>
                    <a:pt x="8754" y="518811"/>
                  </a:moveTo>
                  <a:lnTo>
                    <a:pt x="8754" y="514192"/>
                  </a:lnTo>
                </a:path>
                <a:path w="1003934" h="605154">
                  <a:moveTo>
                    <a:pt x="8754" y="514192"/>
                  </a:moveTo>
                  <a:lnTo>
                    <a:pt x="8754" y="509816"/>
                  </a:lnTo>
                </a:path>
                <a:path w="1003934" h="605154">
                  <a:moveTo>
                    <a:pt x="8754" y="509816"/>
                  </a:moveTo>
                  <a:lnTo>
                    <a:pt x="8754" y="505196"/>
                  </a:lnTo>
                </a:path>
                <a:path w="1003934" h="605154">
                  <a:moveTo>
                    <a:pt x="8754" y="505196"/>
                  </a:moveTo>
                  <a:lnTo>
                    <a:pt x="8754" y="500820"/>
                  </a:lnTo>
                </a:path>
                <a:path w="1003934" h="605154">
                  <a:moveTo>
                    <a:pt x="8754" y="500820"/>
                  </a:moveTo>
                  <a:lnTo>
                    <a:pt x="8754" y="496201"/>
                  </a:lnTo>
                </a:path>
                <a:path w="1003934" h="605154">
                  <a:moveTo>
                    <a:pt x="8754" y="496201"/>
                  </a:moveTo>
                  <a:lnTo>
                    <a:pt x="8754" y="491582"/>
                  </a:lnTo>
                </a:path>
                <a:path w="1003934" h="605154">
                  <a:moveTo>
                    <a:pt x="8754" y="491582"/>
                  </a:moveTo>
                  <a:lnTo>
                    <a:pt x="8754" y="487206"/>
                  </a:lnTo>
                </a:path>
                <a:path w="1003934" h="605154">
                  <a:moveTo>
                    <a:pt x="8754" y="487206"/>
                  </a:moveTo>
                  <a:lnTo>
                    <a:pt x="8754" y="482586"/>
                  </a:lnTo>
                </a:path>
                <a:path w="1003934" h="605154">
                  <a:moveTo>
                    <a:pt x="8754" y="482586"/>
                  </a:moveTo>
                  <a:lnTo>
                    <a:pt x="8754" y="477967"/>
                  </a:lnTo>
                </a:path>
                <a:path w="1003934" h="605154">
                  <a:moveTo>
                    <a:pt x="8754" y="477967"/>
                  </a:moveTo>
                  <a:lnTo>
                    <a:pt x="8754" y="473591"/>
                  </a:lnTo>
                </a:path>
                <a:path w="1003934" h="605154">
                  <a:moveTo>
                    <a:pt x="8754" y="473591"/>
                  </a:moveTo>
                  <a:lnTo>
                    <a:pt x="8754" y="468972"/>
                  </a:lnTo>
                </a:path>
                <a:path w="1003934" h="605154">
                  <a:moveTo>
                    <a:pt x="8754" y="468972"/>
                  </a:moveTo>
                  <a:lnTo>
                    <a:pt x="8754" y="464353"/>
                  </a:lnTo>
                </a:path>
                <a:path w="1003934" h="605154">
                  <a:moveTo>
                    <a:pt x="8754" y="464353"/>
                  </a:moveTo>
                  <a:lnTo>
                    <a:pt x="8754" y="459977"/>
                  </a:lnTo>
                </a:path>
                <a:path w="1003934" h="605154">
                  <a:moveTo>
                    <a:pt x="8754" y="459977"/>
                  </a:moveTo>
                  <a:lnTo>
                    <a:pt x="8754" y="455357"/>
                  </a:lnTo>
                </a:path>
                <a:path w="1003934" h="605154">
                  <a:moveTo>
                    <a:pt x="8754" y="455357"/>
                  </a:moveTo>
                  <a:lnTo>
                    <a:pt x="8754" y="450981"/>
                  </a:lnTo>
                </a:path>
                <a:path w="1003934" h="605154">
                  <a:moveTo>
                    <a:pt x="8754" y="450981"/>
                  </a:moveTo>
                  <a:lnTo>
                    <a:pt x="8754" y="446362"/>
                  </a:lnTo>
                </a:path>
                <a:path w="1003934" h="605154">
                  <a:moveTo>
                    <a:pt x="8754" y="446362"/>
                  </a:moveTo>
                  <a:lnTo>
                    <a:pt x="8754" y="441743"/>
                  </a:lnTo>
                </a:path>
                <a:path w="1003934" h="605154">
                  <a:moveTo>
                    <a:pt x="8754" y="441743"/>
                  </a:moveTo>
                  <a:lnTo>
                    <a:pt x="8754" y="437367"/>
                  </a:lnTo>
                </a:path>
                <a:path w="1003934" h="605154">
                  <a:moveTo>
                    <a:pt x="8754" y="437367"/>
                  </a:moveTo>
                  <a:lnTo>
                    <a:pt x="8754" y="432748"/>
                  </a:lnTo>
                </a:path>
                <a:path w="1003934" h="605154">
                  <a:moveTo>
                    <a:pt x="8754" y="432748"/>
                  </a:moveTo>
                  <a:lnTo>
                    <a:pt x="8754" y="428128"/>
                  </a:lnTo>
                </a:path>
                <a:path w="1003934" h="605154">
                  <a:moveTo>
                    <a:pt x="8754" y="428128"/>
                  </a:moveTo>
                  <a:lnTo>
                    <a:pt x="8754" y="423752"/>
                  </a:lnTo>
                </a:path>
                <a:path w="1003934" h="605154">
                  <a:moveTo>
                    <a:pt x="8754" y="423752"/>
                  </a:moveTo>
                  <a:lnTo>
                    <a:pt x="8754" y="419133"/>
                  </a:lnTo>
                </a:path>
                <a:path w="1003934" h="605154">
                  <a:moveTo>
                    <a:pt x="8754" y="419133"/>
                  </a:moveTo>
                  <a:lnTo>
                    <a:pt x="8754" y="414514"/>
                  </a:lnTo>
                </a:path>
                <a:path w="1003934" h="605154">
                  <a:moveTo>
                    <a:pt x="8754" y="414514"/>
                  </a:moveTo>
                  <a:lnTo>
                    <a:pt x="8754" y="410138"/>
                  </a:lnTo>
                </a:path>
                <a:path w="1003934" h="605154">
                  <a:moveTo>
                    <a:pt x="8754" y="410138"/>
                  </a:moveTo>
                  <a:lnTo>
                    <a:pt x="8754" y="405518"/>
                  </a:lnTo>
                </a:path>
                <a:path w="1003934" h="605154">
                  <a:moveTo>
                    <a:pt x="8754" y="405518"/>
                  </a:moveTo>
                  <a:lnTo>
                    <a:pt x="8754" y="401142"/>
                  </a:lnTo>
                </a:path>
                <a:path w="1003934" h="605154">
                  <a:moveTo>
                    <a:pt x="8754" y="401142"/>
                  </a:moveTo>
                  <a:lnTo>
                    <a:pt x="8754" y="396523"/>
                  </a:lnTo>
                </a:path>
                <a:path w="1003934" h="605154">
                  <a:moveTo>
                    <a:pt x="8754" y="396523"/>
                  </a:moveTo>
                  <a:lnTo>
                    <a:pt x="8754" y="391904"/>
                  </a:lnTo>
                </a:path>
                <a:path w="1003934" h="605154">
                  <a:moveTo>
                    <a:pt x="8754" y="391904"/>
                  </a:moveTo>
                  <a:lnTo>
                    <a:pt x="8754" y="387528"/>
                  </a:lnTo>
                </a:path>
                <a:path w="1003934" h="605154">
                  <a:moveTo>
                    <a:pt x="8754" y="387528"/>
                  </a:moveTo>
                  <a:lnTo>
                    <a:pt x="8754" y="382909"/>
                  </a:lnTo>
                </a:path>
                <a:path w="1003934" h="605154">
                  <a:moveTo>
                    <a:pt x="8754" y="382909"/>
                  </a:moveTo>
                  <a:lnTo>
                    <a:pt x="8754" y="378289"/>
                  </a:lnTo>
                </a:path>
                <a:path w="1003934" h="605154">
                  <a:moveTo>
                    <a:pt x="8754" y="378289"/>
                  </a:moveTo>
                  <a:lnTo>
                    <a:pt x="8754" y="373913"/>
                  </a:lnTo>
                </a:path>
                <a:path w="1003934" h="605154">
                  <a:moveTo>
                    <a:pt x="8754" y="373913"/>
                  </a:moveTo>
                  <a:lnTo>
                    <a:pt x="8754" y="369294"/>
                  </a:lnTo>
                </a:path>
                <a:path w="1003934" h="605154">
                  <a:moveTo>
                    <a:pt x="8754" y="369294"/>
                  </a:moveTo>
                  <a:lnTo>
                    <a:pt x="8754" y="364675"/>
                  </a:lnTo>
                </a:path>
                <a:path w="1003934" h="605154">
                  <a:moveTo>
                    <a:pt x="8754" y="364675"/>
                  </a:moveTo>
                  <a:lnTo>
                    <a:pt x="8754" y="360299"/>
                  </a:lnTo>
                </a:path>
                <a:path w="1003934" h="605154">
                  <a:moveTo>
                    <a:pt x="8754" y="360299"/>
                  </a:moveTo>
                  <a:lnTo>
                    <a:pt x="8754" y="355679"/>
                  </a:lnTo>
                </a:path>
                <a:path w="1003934" h="605154">
                  <a:moveTo>
                    <a:pt x="8754" y="355679"/>
                  </a:moveTo>
                  <a:lnTo>
                    <a:pt x="8754" y="351303"/>
                  </a:lnTo>
                </a:path>
                <a:path w="1003934" h="605154">
                  <a:moveTo>
                    <a:pt x="8754" y="351303"/>
                  </a:moveTo>
                  <a:lnTo>
                    <a:pt x="8754" y="346684"/>
                  </a:lnTo>
                </a:path>
                <a:path w="1003934" h="605154">
                  <a:moveTo>
                    <a:pt x="8754" y="346684"/>
                  </a:moveTo>
                  <a:lnTo>
                    <a:pt x="8754" y="342065"/>
                  </a:lnTo>
                </a:path>
                <a:path w="1003934" h="605154">
                  <a:moveTo>
                    <a:pt x="8754" y="342065"/>
                  </a:moveTo>
                  <a:lnTo>
                    <a:pt x="8754" y="337689"/>
                  </a:lnTo>
                </a:path>
                <a:path w="1003934" h="605154">
                  <a:moveTo>
                    <a:pt x="8754" y="337689"/>
                  </a:moveTo>
                  <a:lnTo>
                    <a:pt x="8754" y="333070"/>
                  </a:lnTo>
                </a:path>
                <a:path w="1003934" h="605154">
                  <a:moveTo>
                    <a:pt x="8754" y="333070"/>
                  </a:moveTo>
                  <a:lnTo>
                    <a:pt x="8754" y="328450"/>
                  </a:lnTo>
                </a:path>
                <a:path w="1003934" h="605154">
                  <a:moveTo>
                    <a:pt x="8754" y="328450"/>
                  </a:moveTo>
                  <a:lnTo>
                    <a:pt x="8754" y="324074"/>
                  </a:lnTo>
                </a:path>
                <a:path w="1003934" h="605154">
                  <a:moveTo>
                    <a:pt x="8754" y="324074"/>
                  </a:moveTo>
                  <a:lnTo>
                    <a:pt x="8754" y="319455"/>
                  </a:lnTo>
                </a:path>
                <a:path w="1003934" h="605154">
                  <a:moveTo>
                    <a:pt x="8754" y="319455"/>
                  </a:moveTo>
                  <a:lnTo>
                    <a:pt x="8754" y="314836"/>
                  </a:lnTo>
                </a:path>
                <a:path w="1003934" h="605154">
                  <a:moveTo>
                    <a:pt x="8754" y="314836"/>
                  </a:moveTo>
                  <a:lnTo>
                    <a:pt x="8754" y="310460"/>
                  </a:lnTo>
                </a:path>
                <a:path w="1003934" h="605154">
                  <a:moveTo>
                    <a:pt x="8754" y="310460"/>
                  </a:moveTo>
                  <a:lnTo>
                    <a:pt x="8754" y="305841"/>
                  </a:lnTo>
                </a:path>
                <a:path w="1003934" h="605154">
                  <a:moveTo>
                    <a:pt x="8754" y="305841"/>
                  </a:moveTo>
                  <a:lnTo>
                    <a:pt x="8754" y="301221"/>
                  </a:lnTo>
                </a:path>
                <a:path w="1003934" h="605154">
                  <a:moveTo>
                    <a:pt x="8754" y="301221"/>
                  </a:moveTo>
                  <a:lnTo>
                    <a:pt x="8754" y="296845"/>
                  </a:lnTo>
                </a:path>
                <a:path w="1003934" h="605154">
                  <a:moveTo>
                    <a:pt x="8754" y="296845"/>
                  </a:moveTo>
                  <a:lnTo>
                    <a:pt x="8754" y="292226"/>
                  </a:lnTo>
                </a:path>
                <a:path w="1003934" h="605154">
                  <a:moveTo>
                    <a:pt x="8754" y="292226"/>
                  </a:moveTo>
                  <a:lnTo>
                    <a:pt x="8754" y="287850"/>
                  </a:lnTo>
                </a:path>
                <a:path w="1003934" h="605154">
                  <a:moveTo>
                    <a:pt x="8754" y="287850"/>
                  </a:moveTo>
                  <a:lnTo>
                    <a:pt x="8754" y="283231"/>
                  </a:lnTo>
                </a:path>
                <a:path w="1003934" h="605154">
                  <a:moveTo>
                    <a:pt x="8754" y="283231"/>
                  </a:moveTo>
                  <a:lnTo>
                    <a:pt x="8754" y="278611"/>
                  </a:lnTo>
                </a:path>
                <a:path w="1003934" h="605154">
                  <a:moveTo>
                    <a:pt x="8754" y="278611"/>
                  </a:moveTo>
                  <a:lnTo>
                    <a:pt x="8754" y="274235"/>
                  </a:lnTo>
                </a:path>
                <a:path w="1003934" h="605154">
                  <a:moveTo>
                    <a:pt x="8754" y="274235"/>
                  </a:moveTo>
                  <a:lnTo>
                    <a:pt x="8754" y="269616"/>
                  </a:lnTo>
                </a:path>
                <a:path w="1003934" h="605154">
                  <a:moveTo>
                    <a:pt x="8754" y="269616"/>
                  </a:moveTo>
                  <a:lnTo>
                    <a:pt x="8754" y="264997"/>
                  </a:lnTo>
                </a:path>
                <a:path w="1003934" h="605154">
                  <a:moveTo>
                    <a:pt x="8754" y="264997"/>
                  </a:moveTo>
                  <a:lnTo>
                    <a:pt x="8754" y="260621"/>
                  </a:lnTo>
                </a:path>
                <a:path w="1003934" h="605154">
                  <a:moveTo>
                    <a:pt x="8754" y="260621"/>
                  </a:moveTo>
                  <a:lnTo>
                    <a:pt x="8754" y="256002"/>
                  </a:lnTo>
                </a:path>
                <a:path w="1003934" h="605154">
                  <a:moveTo>
                    <a:pt x="8754" y="256002"/>
                  </a:moveTo>
                  <a:lnTo>
                    <a:pt x="8754" y="251382"/>
                  </a:lnTo>
                </a:path>
                <a:path w="1003934" h="605154">
                  <a:moveTo>
                    <a:pt x="8754" y="251382"/>
                  </a:moveTo>
                  <a:lnTo>
                    <a:pt x="8754" y="247006"/>
                  </a:lnTo>
                </a:path>
                <a:path w="1003934" h="605154">
                  <a:moveTo>
                    <a:pt x="8754" y="247006"/>
                  </a:moveTo>
                  <a:lnTo>
                    <a:pt x="8754" y="242387"/>
                  </a:lnTo>
                </a:path>
                <a:path w="1003934" h="605154">
                  <a:moveTo>
                    <a:pt x="8754" y="242387"/>
                  </a:moveTo>
                  <a:lnTo>
                    <a:pt x="8754" y="238011"/>
                  </a:lnTo>
                </a:path>
                <a:path w="1003934" h="605154">
                  <a:moveTo>
                    <a:pt x="8754" y="238011"/>
                  </a:moveTo>
                  <a:lnTo>
                    <a:pt x="8754" y="233392"/>
                  </a:lnTo>
                </a:path>
                <a:path w="1003934" h="605154">
                  <a:moveTo>
                    <a:pt x="8754" y="233392"/>
                  </a:moveTo>
                  <a:lnTo>
                    <a:pt x="8754" y="228772"/>
                  </a:lnTo>
                </a:path>
                <a:path w="1003934" h="605154">
                  <a:moveTo>
                    <a:pt x="8754" y="228772"/>
                  </a:moveTo>
                  <a:lnTo>
                    <a:pt x="8754" y="224396"/>
                  </a:lnTo>
                </a:path>
                <a:path w="1003934" h="605154">
                  <a:moveTo>
                    <a:pt x="8754" y="224396"/>
                  </a:moveTo>
                  <a:lnTo>
                    <a:pt x="8754" y="219777"/>
                  </a:lnTo>
                </a:path>
                <a:path w="1003934" h="605154">
                  <a:moveTo>
                    <a:pt x="8754" y="219777"/>
                  </a:moveTo>
                  <a:lnTo>
                    <a:pt x="8754" y="215158"/>
                  </a:lnTo>
                </a:path>
                <a:path w="1003934" h="605154">
                  <a:moveTo>
                    <a:pt x="8754" y="215158"/>
                  </a:moveTo>
                  <a:lnTo>
                    <a:pt x="8754" y="210782"/>
                  </a:lnTo>
                </a:path>
                <a:path w="1003934" h="605154">
                  <a:moveTo>
                    <a:pt x="8754" y="210782"/>
                  </a:moveTo>
                  <a:lnTo>
                    <a:pt x="8754" y="206163"/>
                  </a:lnTo>
                </a:path>
                <a:path w="1003934" h="605154">
                  <a:moveTo>
                    <a:pt x="8754" y="206163"/>
                  </a:moveTo>
                  <a:lnTo>
                    <a:pt x="8754" y="201543"/>
                  </a:lnTo>
                </a:path>
                <a:path w="1003934" h="605154">
                  <a:moveTo>
                    <a:pt x="8754" y="201543"/>
                  </a:moveTo>
                  <a:lnTo>
                    <a:pt x="8754" y="197167"/>
                  </a:lnTo>
                </a:path>
                <a:path w="1003934" h="605154">
                  <a:moveTo>
                    <a:pt x="8754" y="197167"/>
                  </a:moveTo>
                  <a:lnTo>
                    <a:pt x="8754" y="192548"/>
                  </a:lnTo>
                </a:path>
                <a:path w="1003934" h="605154">
                  <a:moveTo>
                    <a:pt x="8754" y="192548"/>
                  </a:moveTo>
                  <a:lnTo>
                    <a:pt x="8754" y="188172"/>
                  </a:lnTo>
                </a:path>
                <a:path w="1003934" h="605154">
                  <a:moveTo>
                    <a:pt x="8754" y="188172"/>
                  </a:moveTo>
                  <a:lnTo>
                    <a:pt x="8754" y="183553"/>
                  </a:lnTo>
                </a:path>
                <a:path w="1003934" h="605154">
                  <a:moveTo>
                    <a:pt x="8754" y="183553"/>
                  </a:moveTo>
                  <a:lnTo>
                    <a:pt x="8754" y="178934"/>
                  </a:lnTo>
                </a:path>
                <a:path w="1003934" h="605154">
                  <a:moveTo>
                    <a:pt x="8754" y="178934"/>
                  </a:moveTo>
                  <a:lnTo>
                    <a:pt x="8754" y="174557"/>
                  </a:lnTo>
                </a:path>
                <a:path w="1003934" h="605154">
                  <a:moveTo>
                    <a:pt x="8754" y="174557"/>
                  </a:moveTo>
                  <a:lnTo>
                    <a:pt x="8754" y="169938"/>
                  </a:lnTo>
                </a:path>
                <a:path w="1003934" h="605154">
                  <a:moveTo>
                    <a:pt x="8754" y="169938"/>
                  </a:moveTo>
                  <a:lnTo>
                    <a:pt x="8754" y="165319"/>
                  </a:lnTo>
                </a:path>
                <a:path w="1003934" h="605154">
                  <a:moveTo>
                    <a:pt x="8754" y="165319"/>
                  </a:moveTo>
                  <a:lnTo>
                    <a:pt x="8754" y="160943"/>
                  </a:lnTo>
                </a:path>
                <a:path w="1003934" h="605154">
                  <a:moveTo>
                    <a:pt x="8754" y="160943"/>
                  </a:moveTo>
                  <a:lnTo>
                    <a:pt x="8754" y="156324"/>
                  </a:lnTo>
                </a:path>
                <a:path w="1003934" h="605154">
                  <a:moveTo>
                    <a:pt x="8754" y="156324"/>
                  </a:moveTo>
                  <a:lnTo>
                    <a:pt x="8754" y="151704"/>
                  </a:lnTo>
                </a:path>
                <a:path w="1003934" h="605154">
                  <a:moveTo>
                    <a:pt x="8754" y="151704"/>
                  </a:moveTo>
                  <a:lnTo>
                    <a:pt x="8754" y="147328"/>
                  </a:lnTo>
                </a:path>
                <a:path w="1003934" h="605154">
                  <a:moveTo>
                    <a:pt x="8754" y="147328"/>
                  </a:moveTo>
                  <a:lnTo>
                    <a:pt x="8754" y="142709"/>
                  </a:lnTo>
                </a:path>
                <a:path w="1003934" h="605154">
                  <a:moveTo>
                    <a:pt x="8754" y="142709"/>
                  </a:moveTo>
                  <a:lnTo>
                    <a:pt x="8754" y="138333"/>
                  </a:lnTo>
                </a:path>
                <a:path w="1003934" h="605154">
                  <a:moveTo>
                    <a:pt x="8754" y="138333"/>
                  </a:moveTo>
                  <a:lnTo>
                    <a:pt x="8754" y="133714"/>
                  </a:lnTo>
                </a:path>
                <a:path w="1003934" h="605154">
                  <a:moveTo>
                    <a:pt x="8754" y="133714"/>
                  </a:moveTo>
                  <a:lnTo>
                    <a:pt x="8754" y="129095"/>
                  </a:lnTo>
                </a:path>
                <a:path w="1003934" h="605154">
                  <a:moveTo>
                    <a:pt x="8754" y="129095"/>
                  </a:moveTo>
                  <a:lnTo>
                    <a:pt x="8754" y="124718"/>
                  </a:lnTo>
                </a:path>
                <a:path w="1003934" h="605154">
                  <a:moveTo>
                    <a:pt x="8754" y="124718"/>
                  </a:moveTo>
                  <a:lnTo>
                    <a:pt x="8754" y="120099"/>
                  </a:lnTo>
                </a:path>
                <a:path w="1003934" h="605154">
                  <a:moveTo>
                    <a:pt x="8754" y="120099"/>
                  </a:moveTo>
                  <a:lnTo>
                    <a:pt x="8754" y="115480"/>
                  </a:lnTo>
                </a:path>
                <a:path w="1003934" h="605154">
                  <a:moveTo>
                    <a:pt x="8754" y="115480"/>
                  </a:moveTo>
                  <a:lnTo>
                    <a:pt x="8754" y="111104"/>
                  </a:lnTo>
                </a:path>
                <a:path w="1003934" h="605154">
                  <a:moveTo>
                    <a:pt x="8754" y="111104"/>
                  </a:moveTo>
                  <a:lnTo>
                    <a:pt x="8754" y="106485"/>
                  </a:lnTo>
                </a:path>
                <a:path w="1003934" h="605154">
                  <a:moveTo>
                    <a:pt x="8754" y="106485"/>
                  </a:moveTo>
                  <a:lnTo>
                    <a:pt x="8754" y="101865"/>
                  </a:lnTo>
                </a:path>
                <a:path w="1003934" h="605154">
                  <a:moveTo>
                    <a:pt x="8754" y="101865"/>
                  </a:moveTo>
                  <a:lnTo>
                    <a:pt x="8754" y="97489"/>
                  </a:lnTo>
                </a:path>
                <a:path w="1003934" h="605154">
                  <a:moveTo>
                    <a:pt x="8754" y="97489"/>
                  </a:moveTo>
                  <a:lnTo>
                    <a:pt x="8754" y="92870"/>
                  </a:lnTo>
                </a:path>
                <a:path w="1003934" h="605154">
                  <a:moveTo>
                    <a:pt x="8754" y="92870"/>
                  </a:moveTo>
                  <a:lnTo>
                    <a:pt x="8754" y="88494"/>
                  </a:lnTo>
                </a:path>
                <a:path w="1003934" h="605154">
                  <a:moveTo>
                    <a:pt x="8754" y="88494"/>
                  </a:moveTo>
                  <a:lnTo>
                    <a:pt x="8754" y="83875"/>
                  </a:lnTo>
                </a:path>
                <a:path w="1003934" h="605154">
                  <a:moveTo>
                    <a:pt x="8754" y="83875"/>
                  </a:moveTo>
                  <a:lnTo>
                    <a:pt x="8754" y="79256"/>
                  </a:lnTo>
                </a:path>
                <a:path w="1003934" h="605154">
                  <a:moveTo>
                    <a:pt x="8754" y="79256"/>
                  </a:moveTo>
                  <a:lnTo>
                    <a:pt x="8754" y="74879"/>
                  </a:lnTo>
                </a:path>
                <a:path w="1003934" h="605154">
                  <a:moveTo>
                    <a:pt x="8754" y="74879"/>
                  </a:moveTo>
                  <a:lnTo>
                    <a:pt x="8754" y="70260"/>
                  </a:lnTo>
                </a:path>
                <a:path w="1003934" h="605154">
                  <a:moveTo>
                    <a:pt x="8754" y="70260"/>
                  </a:moveTo>
                  <a:lnTo>
                    <a:pt x="8754" y="65641"/>
                  </a:lnTo>
                </a:path>
                <a:path w="1003934" h="605154">
                  <a:moveTo>
                    <a:pt x="8754" y="65641"/>
                  </a:moveTo>
                  <a:lnTo>
                    <a:pt x="8754" y="61265"/>
                  </a:lnTo>
                </a:path>
                <a:path w="1003934" h="605154">
                  <a:moveTo>
                    <a:pt x="8754" y="61265"/>
                  </a:moveTo>
                  <a:lnTo>
                    <a:pt x="8754" y="56646"/>
                  </a:lnTo>
                </a:path>
                <a:path w="1003934" h="605154">
                  <a:moveTo>
                    <a:pt x="8754" y="56646"/>
                  </a:moveTo>
                  <a:lnTo>
                    <a:pt x="8754" y="52027"/>
                  </a:lnTo>
                </a:path>
                <a:path w="1003934" h="605154">
                  <a:moveTo>
                    <a:pt x="8754" y="52027"/>
                  </a:moveTo>
                  <a:lnTo>
                    <a:pt x="8754" y="47650"/>
                  </a:lnTo>
                </a:path>
                <a:path w="1003934" h="605154">
                  <a:moveTo>
                    <a:pt x="8754" y="47650"/>
                  </a:moveTo>
                  <a:lnTo>
                    <a:pt x="8754" y="43031"/>
                  </a:lnTo>
                </a:path>
                <a:path w="1003934" h="605154">
                  <a:moveTo>
                    <a:pt x="8754" y="43031"/>
                  </a:moveTo>
                  <a:lnTo>
                    <a:pt x="8754" y="38655"/>
                  </a:lnTo>
                </a:path>
                <a:path w="1003934" h="605154">
                  <a:moveTo>
                    <a:pt x="8754" y="38655"/>
                  </a:moveTo>
                  <a:lnTo>
                    <a:pt x="8754" y="34036"/>
                  </a:lnTo>
                </a:path>
                <a:path w="1003934" h="605154">
                  <a:moveTo>
                    <a:pt x="8754" y="34036"/>
                  </a:moveTo>
                  <a:lnTo>
                    <a:pt x="8754" y="29417"/>
                  </a:lnTo>
                </a:path>
                <a:path w="1003934" h="605154">
                  <a:moveTo>
                    <a:pt x="8754" y="29417"/>
                  </a:moveTo>
                  <a:lnTo>
                    <a:pt x="8754" y="25041"/>
                  </a:lnTo>
                </a:path>
                <a:path w="1003934" h="605154">
                  <a:moveTo>
                    <a:pt x="8754" y="25041"/>
                  </a:moveTo>
                  <a:lnTo>
                    <a:pt x="8754" y="20421"/>
                  </a:lnTo>
                </a:path>
                <a:path w="1003934" h="605154">
                  <a:moveTo>
                    <a:pt x="8754" y="20421"/>
                  </a:moveTo>
                  <a:lnTo>
                    <a:pt x="8754" y="15802"/>
                  </a:lnTo>
                </a:path>
                <a:path w="1003934" h="605154">
                  <a:moveTo>
                    <a:pt x="8754" y="15802"/>
                  </a:moveTo>
                  <a:lnTo>
                    <a:pt x="8754" y="11426"/>
                  </a:lnTo>
                </a:path>
                <a:path w="1003934" h="605154">
                  <a:moveTo>
                    <a:pt x="8754" y="11426"/>
                  </a:moveTo>
                  <a:lnTo>
                    <a:pt x="8754" y="6807"/>
                  </a:lnTo>
                </a:path>
                <a:path w="1003934" h="605154">
                  <a:moveTo>
                    <a:pt x="8754" y="6807"/>
                  </a:moveTo>
                  <a:lnTo>
                    <a:pt x="8754" y="2188"/>
                  </a:lnTo>
                </a:path>
                <a:path w="1003934" h="605154">
                  <a:moveTo>
                    <a:pt x="8754" y="2188"/>
                  </a:moveTo>
                  <a:lnTo>
                    <a:pt x="8754" y="0"/>
                  </a:lnTo>
                </a:path>
                <a:path w="1003934" h="605154">
                  <a:moveTo>
                    <a:pt x="8754" y="595879"/>
                  </a:moveTo>
                  <a:lnTo>
                    <a:pt x="0" y="595879"/>
                  </a:lnTo>
                </a:path>
                <a:path w="1003934" h="605154">
                  <a:moveTo>
                    <a:pt x="8754" y="521485"/>
                  </a:moveTo>
                  <a:lnTo>
                    <a:pt x="0" y="521485"/>
                  </a:lnTo>
                </a:path>
                <a:path w="1003934" h="605154">
                  <a:moveTo>
                    <a:pt x="8754" y="447091"/>
                  </a:moveTo>
                  <a:lnTo>
                    <a:pt x="0" y="447091"/>
                  </a:lnTo>
                </a:path>
                <a:path w="1003934" h="605154">
                  <a:moveTo>
                    <a:pt x="8754" y="372698"/>
                  </a:moveTo>
                  <a:lnTo>
                    <a:pt x="0" y="372698"/>
                  </a:lnTo>
                </a:path>
                <a:path w="1003934" h="605154">
                  <a:moveTo>
                    <a:pt x="8754" y="298061"/>
                  </a:moveTo>
                  <a:lnTo>
                    <a:pt x="0" y="298061"/>
                  </a:lnTo>
                </a:path>
                <a:path w="1003934" h="605154">
                  <a:moveTo>
                    <a:pt x="8754" y="223667"/>
                  </a:moveTo>
                  <a:lnTo>
                    <a:pt x="0" y="223667"/>
                  </a:lnTo>
                </a:path>
                <a:path w="1003934" h="605154">
                  <a:moveTo>
                    <a:pt x="8754" y="149030"/>
                  </a:moveTo>
                  <a:lnTo>
                    <a:pt x="0" y="149030"/>
                  </a:lnTo>
                </a:path>
                <a:path w="1003934" h="605154">
                  <a:moveTo>
                    <a:pt x="8754" y="74636"/>
                  </a:moveTo>
                  <a:lnTo>
                    <a:pt x="0" y="74636"/>
                  </a:lnTo>
                </a:path>
                <a:path w="1003934" h="605154">
                  <a:moveTo>
                    <a:pt x="8754" y="0"/>
                  </a:moveTo>
                  <a:lnTo>
                    <a:pt x="0" y="0"/>
                  </a:lnTo>
                </a:path>
              </a:pathLst>
            </a:custGeom>
            <a:ln w="4529">
              <a:solidFill>
                <a:srgbClr val="000000"/>
              </a:solidFill>
            </a:ln>
          </p:spPr>
          <p:txBody>
            <a:bodyPr wrap="square" lIns="0" tIns="0" rIns="0" bIns="0" rtlCol="0"/>
            <a:lstStyle/>
            <a:p>
              <a:endParaRPr/>
            </a:p>
          </p:txBody>
        </p:sp>
      </p:grpSp>
      <p:sp>
        <p:nvSpPr>
          <p:cNvPr id="269" name="object 269"/>
          <p:cNvSpPr txBox="1"/>
          <p:nvPr/>
        </p:nvSpPr>
        <p:spPr>
          <a:xfrm>
            <a:off x="6523619" y="6710312"/>
            <a:ext cx="61594" cy="53340"/>
          </a:xfrm>
          <a:prstGeom prst="rect">
            <a:avLst/>
          </a:prstGeom>
        </p:spPr>
        <p:txBody>
          <a:bodyPr vert="horz" wrap="square" lIns="0" tIns="16510" rIns="0" bIns="0" rtlCol="0">
            <a:spAutoFit/>
          </a:bodyPr>
          <a:lstStyle/>
          <a:p>
            <a:pPr>
              <a:lnSpc>
                <a:spcPct val="100000"/>
              </a:lnSpc>
              <a:spcBef>
                <a:spcPts val="130"/>
              </a:spcBef>
            </a:pPr>
            <a:r>
              <a:rPr sz="150" b="1" spc="-20" dirty="0">
                <a:latin typeface="Arial"/>
                <a:cs typeface="Arial"/>
              </a:rPr>
              <a:t>2000</a:t>
            </a:r>
            <a:endParaRPr sz="150">
              <a:latin typeface="Arial"/>
              <a:cs typeface="Arial"/>
            </a:endParaRPr>
          </a:p>
        </p:txBody>
      </p:sp>
      <p:grpSp>
        <p:nvGrpSpPr>
          <p:cNvPr id="270" name="object 270"/>
          <p:cNvGrpSpPr/>
          <p:nvPr/>
        </p:nvGrpSpPr>
        <p:grpSpPr>
          <a:xfrm>
            <a:off x="6610842" y="6808028"/>
            <a:ext cx="977265" cy="535940"/>
            <a:chOff x="6610842" y="6808028"/>
            <a:chExt cx="977265" cy="535940"/>
          </a:xfrm>
        </p:grpSpPr>
        <p:sp>
          <p:nvSpPr>
            <p:cNvPr id="271" name="object 271"/>
            <p:cNvSpPr/>
            <p:nvPr/>
          </p:nvSpPr>
          <p:spPr>
            <a:xfrm>
              <a:off x="6620400" y="7332317"/>
              <a:ext cx="74295" cy="1905"/>
            </a:xfrm>
            <a:custGeom>
              <a:avLst/>
              <a:gdLst/>
              <a:ahLst/>
              <a:cxnLst/>
              <a:rect l="l" t="t" r="r" b="b"/>
              <a:pathLst>
                <a:path w="74295" h="1904">
                  <a:moveTo>
                    <a:pt x="0" y="1701"/>
                  </a:moveTo>
                  <a:lnTo>
                    <a:pt x="73924" y="0"/>
                  </a:lnTo>
                </a:path>
              </a:pathLst>
            </a:custGeom>
            <a:ln w="4530">
              <a:solidFill>
                <a:srgbClr val="A0A0A4"/>
              </a:solidFill>
            </a:ln>
          </p:spPr>
          <p:txBody>
            <a:bodyPr wrap="square" lIns="0" tIns="0" rIns="0" bIns="0" rtlCol="0"/>
            <a:lstStyle/>
            <a:p>
              <a:endParaRPr/>
            </a:p>
          </p:txBody>
        </p:sp>
        <p:sp>
          <p:nvSpPr>
            <p:cNvPr id="272" name="object 272"/>
            <p:cNvSpPr/>
            <p:nvPr/>
          </p:nvSpPr>
          <p:spPr>
            <a:xfrm>
              <a:off x="6694324" y="7325996"/>
              <a:ext cx="73660" cy="6350"/>
            </a:xfrm>
            <a:custGeom>
              <a:avLst/>
              <a:gdLst/>
              <a:ahLst/>
              <a:cxnLst/>
              <a:rect l="l" t="t" r="r" b="b"/>
              <a:pathLst>
                <a:path w="73659" h="6350">
                  <a:moveTo>
                    <a:pt x="0" y="6321"/>
                  </a:moveTo>
                  <a:lnTo>
                    <a:pt x="73437" y="0"/>
                  </a:lnTo>
                </a:path>
              </a:pathLst>
            </a:custGeom>
            <a:ln w="4530">
              <a:solidFill>
                <a:srgbClr val="A0A0A4"/>
              </a:solidFill>
            </a:ln>
          </p:spPr>
          <p:txBody>
            <a:bodyPr wrap="square" lIns="0" tIns="0" rIns="0" bIns="0" rtlCol="0"/>
            <a:lstStyle/>
            <a:p>
              <a:endParaRPr/>
            </a:p>
          </p:txBody>
        </p:sp>
        <p:sp>
          <p:nvSpPr>
            <p:cNvPr id="273" name="object 273"/>
            <p:cNvSpPr/>
            <p:nvPr/>
          </p:nvSpPr>
          <p:spPr>
            <a:xfrm>
              <a:off x="6767762" y="7306303"/>
              <a:ext cx="368935" cy="22225"/>
            </a:xfrm>
            <a:custGeom>
              <a:avLst/>
              <a:gdLst/>
              <a:ahLst/>
              <a:cxnLst/>
              <a:rect l="l" t="t" r="r" b="b"/>
              <a:pathLst>
                <a:path w="368934" h="22225">
                  <a:moveTo>
                    <a:pt x="0" y="19692"/>
                  </a:moveTo>
                  <a:lnTo>
                    <a:pt x="73680" y="22123"/>
                  </a:lnTo>
                </a:path>
                <a:path w="368934" h="22225">
                  <a:moveTo>
                    <a:pt x="73680" y="22123"/>
                  </a:moveTo>
                  <a:lnTo>
                    <a:pt x="147605" y="19692"/>
                  </a:lnTo>
                </a:path>
                <a:path w="368934" h="22225">
                  <a:moveTo>
                    <a:pt x="147605" y="19692"/>
                  </a:moveTo>
                  <a:lnTo>
                    <a:pt x="221042" y="10940"/>
                  </a:lnTo>
                </a:path>
                <a:path w="368934" h="22225">
                  <a:moveTo>
                    <a:pt x="221042" y="10940"/>
                  </a:moveTo>
                  <a:lnTo>
                    <a:pt x="294723" y="0"/>
                  </a:lnTo>
                </a:path>
                <a:path w="368934" h="22225">
                  <a:moveTo>
                    <a:pt x="294723" y="0"/>
                  </a:moveTo>
                  <a:lnTo>
                    <a:pt x="368648" y="5348"/>
                  </a:lnTo>
                </a:path>
              </a:pathLst>
            </a:custGeom>
            <a:ln w="4529">
              <a:solidFill>
                <a:srgbClr val="A0A0A4"/>
              </a:solidFill>
            </a:ln>
          </p:spPr>
          <p:txBody>
            <a:bodyPr wrap="square" lIns="0" tIns="0" rIns="0" bIns="0" rtlCol="0"/>
            <a:lstStyle/>
            <a:p>
              <a:endParaRPr/>
            </a:p>
          </p:txBody>
        </p:sp>
        <p:sp>
          <p:nvSpPr>
            <p:cNvPr id="274" name="object 274"/>
            <p:cNvSpPr/>
            <p:nvPr/>
          </p:nvSpPr>
          <p:spPr>
            <a:xfrm>
              <a:off x="7128872" y="7301684"/>
              <a:ext cx="15240" cy="20320"/>
            </a:xfrm>
            <a:custGeom>
              <a:avLst/>
              <a:gdLst/>
              <a:ahLst/>
              <a:cxnLst/>
              <a:rect l="l" t="t" r="r" b="b"/>
              <a:pathLst>
                <a:path w="15240" h="20320">
                  <a:moveTo>
                    <a:pt x="7538" y="0"/>
                  </a:moveTo>
                  <a:lnTo>
                    <a:pt x="7538" y="19935"/>
                  </a:lnTo>
                </a:path>
                <a:path w="15240" h="20320">
                  <a:moveTo>
                    <a:pt x="0" y="0"/>
                  </a:moveTo>
                  <a:lnTo>
                    <a:pt x="15076" y="0"/>
                  </a:lnTo>
                </a:path>
                <a:path w="15240" h="20320">
                  <a:moveTo>
                    <a:pt x="15076" y="0"/>
                  </a:moveTo>
                  <a:lnTo>
                    <a:pt x="0" y="0"/>
                  </a:lnTo>
                </a:path>
                <a:path w="15240" h="20320">
                  <a:moveTo>
                    <a:pt x="0" y="19935"/>
                  </a:moveTo>
                  <a:lnTo>
                    <a:pt x="15076" y="19935"/>
                  </a:lnTo>
                </a:path>
                <a:path w="15240" h="20320">
                  <a:moveTo>
                    <a:pt x="15076" y="19935"/>
                  </a:moveTo>
                  <a:lnTo>
                    <a:pt x="0" y="19935"/>
                  </a:lnTo>
                </a:path>
              </a:pathLst>
            </a:custGeom>
            <a:ln w="3175">
              <a:solidFill>
                <a:srgbClr val="A0A0A4"/>
              </a:solidFill>
            </a:ln>
          </p:spPr>
          <p:txBody>
            <a:bodyPr wrap="square" lIns="0" tIns="0" rIns="0" bIns="0" rtlCol="0"/>
            <a:lstStyle/>
            <a:p>
              <a:endParaRPr/>
            </a:p>
          </p:txBody>
        </p:sp>
        <p:sp>
          <p:nvSpPr>
            <p:cNvPr id="275" name="object 275"/>
            <p:cNvSpPr/>
            <p:nvPr/>
          </p:nvSpPr>
          <p:spPr>
            <a:xfrm>
              <a:off x="7136410" y="7296579"/>
              <a:ext cx="74295" cy="15240"/>
            </a:xfrm>
            <a:custGeom>
              <a:avLst/>
              <a:gdLst/>
              <a:ahLst/>
              <a:cxnLst/>
              <a:rect l="l" t="t" r="r" b="b"/>
              <a:pathLst>
                <a:path w="74295" h="15240">
                  <a:moveTo>
                    <a:pt x="0" y="15073"/>
                  </a:moveTo>
                  <a:lnTo>
                    <a:pt x="73680" y="0"/>
                  </a:lnTo>
                </a:path>
              </a:pathLst>
            </a:custGeom>
            <a:ln w="4530">
              <a:solidFill>
                <a:srgbClr val="A0A0A4"/>
              </a:solidFill>
            </a:ln>
          </p:spPr>
          <p:txBody>
            <a:bodyPr wrap="square" lIns="0" tIns="0" rIns="0" bIns="0" rtlCol="0"/>
            <a:lstStyle/>
            <a:p>
              <a:endParaRPr/>
            </a:p>
          </p:txBody>
        </p:sp>
        <p:sp>
          <p:nvSpPr>
            <p:cNvPr id="276" name="object 276"/>
            <p:cNvSpPr/>
            <p:nvPr/>
          </p:nvSpPr>
          <p:spPr>
            <a:xfrm>
              <a:off x="7202553" y="7282721"/>
              <a:ext cx="15240" cy="27940"/>
            </a:xfrm>
            <a:custGeom>
              <a:avLst/>
              <a:gdLst/>
              <a:ahLst/>
              <a:cxnLst/>
              <a:rect l="l" t="t" r="r" b="b"/>
              <a:pathLst>
                <a:path w="15240" h="27940">
                  <a:moveTo>
                    <a:pt x="7538" y="0"/>
                  </a:moveTo>
                  <a:lnTo>
                    <a:pt x="7538" y="27472"/>
                  </a:lnTo>
                </a:path>
                <a:path w="15240" h="27940">
                  <a:moveTo>
                    <a:pt x="0" y="0"/>
                  </a:moveTo>
                  <a:lnTo>
                    <a:pt x="15076" y="0"/>
                  </a:lnTo>
                </a:path>
                <a:path w="15240" h="27940">
                  <a:moveTo>
                    <a:pt x="15076" y="0"/>
                  </a:moveTo>
                  <a:lnTo>
                    <a:pt x="0" y="0"/>
                  </a:lnTo>
                </a:path>
                <a:path w="15240" h="27940">
                  <a:moveTo>
                    <a:pt x="0" y="27472"/>
                  </a:moveTo>
                  <a:lnTo>
                    <a:pt x="15076" y="27472"/>
                  </a:lnTo>
                </a:path>
                <a:path w="15240" h="27940">
                  <a:moveTo>
                    <a:pt x="15076" y="27472"/>
                  </a:moveTo>
                  <a:lnTo>
                    <a:pt x="0" y="27472"/>
                  </a:lnTo>
                </a:path>
              </a:pathLst>
            </a:custGeom>
            <a:ln w="3175">
              <a:solidFill>
                <a:srgbClr val="A0A0A4"/>
              </a:solidFill>
            </a:ln>
          </p:spPr>
          <p:txBody>
            <a:bodyPr wrap="square" lIns="0" tIns="0" rIns="0" bIns="0" rtlCol="0"/>
            <a:lstStyle/>
            <a:p>
              <a:endParaRPr/>
            </a:p>
          </p:txBody>
        </p:sp>
        <p:sp>
          <p:nvSpPr>
            <p:cNvPr id="277" name="object 277"/>
            <p:cNvSpPr/>
            <p:nvPr/>
          </p:nvSpPr>
          <p:spPr>
            <a:xfrm>
              <a:off x="7210091" y="7282235"/>
              <a:ext cx="74295" cy="14604"/>
            </a:xfrm>
            <a:custGeom>
              <a:avLst/>
              <a:gdLst/>
              <a:ahLst/>
              <a:cxnLst/>
              <a:rect l="l" t="t" r="r" b="b"/>
              <a:pathLst>
                <a:path w="74295" h="14604">
                  <a:moveTo>
                    <a:pt x="0" y="14343"/>
                  </a:moveTo>
                  <a:lnTo>
                    <a:pt x="73680" y="0"/>
                  </a:lnTo>
                </a:path>
              </a:pathLst>
            </a:custGeom>
            <a:ln w="4530">
              <a:solidFill>
                <a:srgbClr val="A0A0A4"/>
              </a:solidFill>
            </a:ln>
          </p:spPr>
          <p:txBody>
            <a:bodyPr wrap="square" lIns="0" tIns="0" rIns="0" bIns="0" rtlCol="0"/>
            <a:lstStyle/>
            <a:p>
              <a:endParaRPr/>
            </a:p>
          </p:txBody>
        </p:sp>
        <p:sp>
          <p:nvSpPr>
            <p:cNvPr id="278" name="object 278"/>
            <p:cNvSpPr/>
            <p:nvPr/>
          </p:nvSpPr>
          <p:spPr>
            <a:xfrm>
              <a:off x="7276234" y="7264001"/>
              <a:ext cx="15240" cy="36830"/>
            </a:xfrm>
            <a:custGeom>
              <a:avLst/>
              <a:gdLst/>
              <a:ahLst/>
              <a:cxnLst/>
              <a:rect l="l" t="t" r="r" b="b"/>
              <a:pathLst>
                <a:path w="15240" h="36829">
                  <a:moveTo>
                    <a:pt x="7538" y="0"/>
                  </a:moveTo>
                  <a:lnTo>
                    <a:pt x="7538" y="36224"/>
                  </a:lnTo>
                </a:path>
                <a:path w="15240" h="36829">
                  <a:moveTo>
                    <a:pt x="0" y="0"/>
                  </a:moveTo>
                  <a:lnTo>
                    <a:pt x="15076" y="0"/>
                  </a:lnTo>
                </a:path>
                <a:path w="15240" h="36829">
                  <a:moveTo>
                    <a:pt x="15076" y="0"/>
                  </a:moveTo>
                  <a:lnTo>
                    <a:pt x="0" y="0"/>
                  </a:lnTo>
                </a:path>
                <a:path w="15240" h="36829">
                  <a:moveTo>
                    <a:pt x="0" y="36224"/>
                  </a:moveTo>
                  <a:lnTo>
                    <a:pt x="15076" y="36224"/>
                  </a:lnTo>
                </a:path>
                <a:path w="15240" h="36829">
                  <a:moveTo>
                    <a:pt x="15076" y="36224"/>
                  </a:moveTo>
                  <a:lnTo>
                    <a:pt x="0" y="36224"/>
                  </a:lnTo>
                </a:path>
              </a:pathLst>
            </a:custGeom>
            <a:ln w="3175">
              <a:solidFill>
                <a:srgbClr val="A0A0A4"/>
              </a:solidFill>
            </a:ln>
          </p:spPr>
          <p:txBody>
            <a:bodyPr wrap="square" lIns="0" tIns="0" rIns="0" bIns="0" rtlCol="0"/>
            <a:lstStyle/>
            <a:p>
              <a:endParaRPr/>
            </a:p>
          </p:txBody>
        </p:sp>
        <p:sp>
          <p:nvSpPr>
            <p:cNvPr id="279" name="object 279"/>
            <p:cNvSpPr/>
            <p:nvPr/>
          </p:nvSpPr>
          <p:spPr>
            <a:xfrm>
              <a:off x="7283772" y="7282235"/>
              <a:ext cx="74295" cy="0"/>
            </a:xfrm>
            <a:custGeom>
              <a:avLst/>
              <a:gdLst/>
              <a:ahLst/>
              <a:cxnLst/>
              <a:rect l="l" t="t" r="r" b="b"/>
              <a:pathLst>
                <a:path w="74295">
                  <a:moveTo>
                    <a:pt x="0" y="0"/>
                  </a:moveTo>
                  <a:lnTo>
                    <a:pt x="73680" y="0"/>
                  </a:lnTo>
                </a:path>
              </a:pathLst>
            </a:custGeom>
            <a:ln w="4530">
              <a:solidFill>
                <a:srgbClr val="A0A0A4"/>
              </a:solidFill>
            </a:ln>
          </p:spPr>
          <p:txBody>
            <a:bodyPr wrap="square" lIns="0" tIns="0" rIns="0" bIns="0" rtlCol="0"/>
            <a:lstStyle/>
            <a:p>
              <a:endParaRPr/>
            </a:p>
          </p:txBody>
        </p:sp>
        <p:sp>
          <p:nvSpPr>
            <p:cNvPr id="280" name="object 280"/>
            <p:cNvSpPr/>
            <p:nvPr/>
          </p:nvSpPr>
          <p:spPr>
            <a:xfrm>
              <a:off x="7349915" y="7265946"/>
              <a:ext cx="15240" cy="32384"/>
            </a:xfrm>
            <a:custGeom>
              <a:avLst/>
              <a:gdLst/>
              <a:ahLst/>
              <a:cxnLst/>
              <a:rect l="l" t="t" r="r" b="b"/>
              <a:pathLst>
                <a:path w="15240" h="32384">
                  <a:moveTo>
                    <a:pt x="7538" y="0"/>
                  </a:moveTo>
                  <a:lnTo>
                    <a:pt x="7538" y="32091"/>
                  </a:lnTo>
                </a:path>
                <a:path w="15240" h="32384">
                  <a:moveTo>
                    <a:pt x="0" y="0"/>
                  </a:moveTo>
                  <a:lnTo>
                    <a:pt x="15076" y="0"/>
                  </a:lnTo>
                </a:path>
                <a:path w="15240" h="32384">
                  <a:moveTo>
                    <a:pt x="15076" y="0"/>
                  </a:moveTo>
                  <a:lnTo>
                    <a:pt x="0" y="0"/>
                  </a:lnTo>
                </a:path>
                <a:path w="15240" h="32384">
                  <a:moveTo>
                    <a:pt x="0" y="32091"/>
                  </a:moveTo>
                  <a:lnTo>
                    <a:pt x="15076" y="32091"/>
                  </a:lnTo>
                </a:path>
                <a:path w="15240" h="32384">
                  <a:moveTo>
                    <a:pt x="15076" y="32091"/>
                  </a:moveTo>
                  <a:lnTo>
                    <a:pt x="0" y="32091"/>
                  </a:lnTo>
                </a:path>
              </a:pathLst>
            </a:custGeom>
            <a:ln w="3175">
              <a:solidFill>
                <a:srgbClr val="A0A0A4"/>
              </a:solidFill>
            </a:ln>
          </p:spPr>
          <p:txBody>
            <a:bodyPr wrap="square" lIns="0" tIns="0" rIns="0" bIns="0" rtlCol="0"/>
            <a:lstStyle/>
            <a:p>
              <a:endParaRPr/>
            </a:p>
          </p:txBody>
        </p:sp>
        <p:sp>
          <p:nvSpPr>
            <p:cNvPr id="281" name="object 281"/>
            <p:cNvSpPr/>
            <p:nvPr/>
          </p:nvSpPr>
          <p:spPr>
            <a:xfrm>
              <a:off x="7357453" y="7260841"/>
              <a:ext cx="74295" cy="21590"/>
            </a:xfrm>
            <a:custGeom>
              <a:avLst/>
              <a:gdLst/>
              <a:ahLst/>
              <a:cxnLst/>
              <a:rect l="l" t="t" r="r" b="b"/>
              <a:pathLst>
                <a:path w="74295" h="21590">
                  <a:moveTo>
                    <a:pt x="0" y="21394"/>
                  </a:moveTo>
                  <a:lnTo>
                    <a:pt x="73680" y="0"/>
                  </a:lnTo>
                </a:path>
              </a:pathLst>
            </a:custGeom>
            <a:ln w="4530">
              <a:solidFill>
                <a:srgbClr val="A0A0A4"/>
              </a:solidFill>
            </a:ln>
          </p:spPr>
          <p:txBody>
            <a:bodyPr wrap="square" lIns="0" tIns="0" rIns="0" bIns="0" rtlCol="0"/>
            <a:lstStyle/>
            <a:p>
              <a:endParaRPr/>
            </a:p>
          </p:txBody>
        </p:sp>
        <p:sp>
          <p:nvSpPr>
            <p:cNvPr id="282" name="object 282"/>
            <p:cNvSpPr/>
            <p:nvPr/>
          </p:nvSpPr>
          <p:spPr>
            <a:xfrm>
              <a:off x="7423596" y="7238960"/>
              <a:ext cx="15240" cy="43815"/>
            </a:xfrm>
            <a:custGeom>
              <a:avLst/>
              <a:gdLst/>
              <a:ahLst/>
              <a:cxnLst/>
              <a:rect l="l" t="t" r="r" b="b"/>
              <a:pathLst>
                <a:path w="15240" h="43815">
                  <a:moveTo>
                    <a:pt x="7538" y="0"/>
                  </a:moveTo>
                  <a:lnTo>
                    <a:pt x="7538" y="43761"/>
                  </a:lnTo>
                </a:path>
                <a:path w="15240" h="43815">
                  <a:moveTo>
                    <a:pt x="0" y="0"/>
                  </a:moveTo>
                  <a:lnTo>
                    <a:pt x="15076" y="0"/>
                  </a:lnTo>
                </a:path>
                <a:path w="15240" h="43815">
                  <a:moveTo>
                    <a:pt x="15076" y="0"/>
                  </a:moveTo>
                  <a:lnTo>
                    <a:pt x="0" y="0"/>
                  </a:lnTo>
                </a:path>
                <a:path w="15240" h="43815">
                  <a:moveTo>
                    <a:pt x="0" y="43761"/>
                  </a:moveTo>
                  <a:lnTo>
                    <a:pt x="15076" y="43761"/>
                  </a:lnTo>
                </a:path>
                <a:path w="15240" h="43815">
                  <a:moveTo>
                    <a:pt x="15076" y="43761"/>
                  </a:moveTo>
                  <a:lnTo>
                    <a:pt x="0" y="43761"/>
                  </a:lnTo>
                </a:path>
              </a:pathLst>
            </a:custGeom>
            <a:ln w="3175">
              <a:solidFill>
                <a:srgbClr val="A0A0A4"/>
              </a:solidFill>
            </a:ln>
          </p:spPr>
          <p:txBody>
            <a:bodyPr wrap="square" lIns="0" tIns="0" rIns="0" bIns="0" rtlCol="0"/>
            <a:lstStyle/>
            <a:p>
              <a:endParaRPr/>
            </a:p>
          </p:txBody>
        </p:sp>
        <p:sp>
          <p:nvSpPr>
            <p:cNvPr id="283" name="object 283"/>
            <p:cNvSpPr/>
            <p:nvPr/>
          </p:nvSpPr>
          <p:spPr>
            <a:xfrm>
              <a:off x="7431134" y="7237015"/>
              <a:ext cx="74295" cy="24130"/>
            </a:xfrm>
            <a:custGeom>
              <a:avLst/>
              <a:gdLst/>
              <a:ahLst/>
              <a:cxnLst/>
              <a:rect l="l" t="t" r="r" b="b"/>
              <a:pathLst>
                <a:path w="74295" h="24129">
                  <a:moveTo>
                    <a:pt x="0" y="23825"/>
                  </a:moveTo>
                  <a:lnTo>
                    <a:pt x="73680" y="0"/>
                  </a:lnTo>
                </a:path>
              </a:pathLst>
            </a:custGeom>
            <a:ln w="4530">
              <a:solidFill>
                <a:srgbClr val="A0A0A4"/>
              </a:solidFill>
            </a:ln>
          </p:spPr>
          <p:txBody>
            <a:bodyPr wrap="square" lIns="0" tIns="0" rIns="0" bIns="0" rtlCol="0"/>
            <a:lstStyle/>
            <a:p>
              <a:endParaRPr/>
            </a:p>
          </p:txBody>
        </p:sp>
        <p:sp>
          <p:nvSpPr>
            <p:cNvPr id="284" name="object 284"/>
            <p:cNvSpPr/>
            <p:nvPr/>
          </p:nvSpPr>
          <p:spPr>
            <a:xfrm>
              <a:off x="7497277" y="7205167"/>
              <a:ext cx="15240" cy="64135"/>
            </a:xfrm>
            <a:custGeom>
              <a:avLst/>
              <a:gdLst/>
              <a:ahLst/>
              <a:cxnLst/>
              <a:rect l="l" t="t" r="r" b="b"/>
              <a:pathLst>
                <a:path w="15240" h="64134">
                  <a:moveTo>
                    <a:pt x="7538" y="0"/>
                  </a:moveTo>
                  <a:lnTo>
                    <a:pt x="7538" y="63939"/>
                  </a:lnTo>
                </a:path>
                <a:path w="15240" h="64134">
                  <a:moveTo>
                    <a:pt x="0" y="0"/>
                  </a:moveTo>
                  <a:lnTo>
                    <a:pt x="15076" y="0"/>
                  </a:lnTo>
                </a:path>
                <a:path w="15240" h="64134">
                  <a:moveTo>
                    <a:pt x="15076" y="0"/>
                  </a:moveTo>
                  <a:lnTo>
                    <a:pt x="0" y="0"/>
                  </a:lnTo>
                </a:path>
                <a:path w="15240" h="64134">
                  <a:moveTo>
                    <a:pt x="0" y="63939"/>
                  </a:moveTo>
                  <a:lnTo>
                    <a:pt x="15076" y="63939"/>
                  </a:lnTo>
                </a:path>
                <a:path w="15240" h="64134">
                  <a:moveTo>
                    <a:pt x="15076" y="63939"/>
                  </a:moveTo>
                  <a:lnTo>
                    <a:pt x="0" y="63939"/>
                  </a:lnTo>
                </a:path>
              </a:pathLst>
            </a:custGeom>
            <a:ln w="3175">
              <a:solidFill>
                <a:srgbClr val="A0A0A4"/>
              </a:solidFill>
            </a:ln>
          </p:spPr>
          <p:txBody>
            <a:bodyPr wrap="square" lIns="0" tIns="0" rIns="0" bIns="0" rtlCol="0"/>
            <a:lstStyle/>
            <a:p>
              <a:endParaRPr/>
            </a:p>
          </p:txBody>
        </p:sp>
        <p:sp>
          <p:nvSpPr>
            <p:cNvPr id="285" name="object 285"/>
            <p:cNvSpPr/>
            <p:nvPr/>
          </p:nvSpPr>
          <p:spPr>
            <a:xfrm>
              <a:off x="7504815" y="7190094"/>
              <a:ext cx="74295" cy="46990"/>
            </a:xfrm>
            <a:custGeom>
              <a:avLst/>
              <a:gdLst/>
              <a:ahLst/>
              <a:cxnLst/>
              <a:rect l="l" t="t" r="r" b="b"/>
              <a:pathLst>
                <a:path w="74295" h="46990">
                  <a:moveTo>
                    <a:pt x="0" y="46921"/>
                  </a:moveTo>
                  <a:lnTo>
                    <a:pt x="73680" y="0"/>
                  </a:lnTo>
                </a:path>
              </a:pathLst>
            </a:custGeom>
            <a:ln w="4529">
              <a:solidFill>
                <a:srgbClr val="A0A0A4"/>
              </a:solidFill>
            </a:ln>
          </p:spPr>
          <p:txBody>
            <a:bodyPr wrap="square" lIns="0" tIns="0" rIns="0" bIns="0" rtlCol="0"/>
            <a:lstStyle/>
            <a:p>
              <a:endParaRPr/>
            </a:p>
          </p:txBody>
        </p:sp>
        <p:sp>
          <p:nvSpPr>
            <p:cNvPr id="286" name="object 286"/>
            <p:cNvSpPr/>
            <p:nvPr/>
          </p:nvSpPr>
          <p:spPr>
            <a:xfrm>
              <a:off x="7570958" y="7141470"/>
              <a:ext cx="15240" cy="97790"/>
            </a:xfrm>
            <a:custGeom>
              <a:avLst/>
              <a:gdLst/>
              <a:ahLst/>
              <a:cxnLst/>
              <a:rect l="l" t="t" r="r" b="b"/>
              <a:pathLst>
                <a:path w="15240" h="97790">
                  <a:moveTo>
                    <a:pt x="7538" y="0"/>
                  </a:moveTo>
                  <a:lnTo>
                    <a:pt x="7538" y="97246"/>
                  </a:lnTo>
                </a:path>
                <a:path w="15240" h="97790">
                  <a:moveTo>
                    <a:pt x="0" y="0"/>
                  </a:moveTo>
                  <a:lnTo>
                    <a:pt x="15076" y="0"/>
                  </a:lnTo>
                </a:path>
                <a:path w="15240" h="97790">
                  <a:moveTo>
                    <a:pt x="15076" y="0"/>
                  </a:moveTo>
                  <a:lnTo>
                    <a:pt x="0" y="0"/>
                  </a:lnTo>
                </a:path>
                <a:path w="15240" h="97790">
                  <a:moveTo>
                    <a:pt x="0" y="97246"/>
                  </a:moveTo>
                  <a:lnTo>
                    <a:pt x="15076" y="97246"/>
                  </a:lnTo>
                </a:path>
                <a:path w="15240" h="97790">
                  <a:moveTo>
                    <a:pt x="15076" y="97246"/>
                  </a:moveTo>
                  <a:lnTo>
                    <a:pt x="0" y="97246"/>
                  </a:lnTo>
                </a:path>
              </a:pathLst>
            </a:custGeom>
            <a:ln w="3175">
              <a:solidFill>
                <a:srgbClr val="A0A0A4"/>
              </a:solidFill>
            </a:ln>
          </p:spPr>
          <p:txBody>
            <a:bodyPr wrap="square" lIns="0" tIns="0" rIns="0" bIns="0" rtlCol="0"/>
            <a:lstStyle/>
            <a:p>
              <a:endParaRPr/>
            </a:p>
          </p:txBody>
        </p:sp>
        <p:sp>
          <p:nvSpPr>
            <p:cNvPr id="287" name="object 287"/>
            <p:cNvSpPr/>
            <p:nvPr/>
          </p:nvSpPr>
          <p:spPr>
            <a:xfrm>
              <a:off x="6612861" y="7326483"/>
              <a:ext cx="15240" cy="15240"/>
            </a:xfrm>
            <a:custGeom>
              <a:avLst/>
              <a:gdLst/>
              <a:ahLst/>
              <a:cxnLst/>
              <a:rect l="l" t="t" r="r" b="b"/>
              <a:pathLst>
                <a:path w="15240" h="15240">
                  <a:moveTo>
                    <a:pt x="11916" y="0"/>
                  </a:moveTo>
                  <a:lnTo>
                    <a:pt x="3404" y="0"/>
                  </a:lnTo>
                  <a:lnTo>
                    <a:pt x="0" y="3403"/>
                  </a:lnTo>
                  <a:lnTo>
                    <a:pt x="0" y="11668"/>
                  </a:lnTo>
                  <a:lnTo>
                    <a:pt x="3404" y="15072"/>
                  </a:lnTo>
                  <a:lnTo>
                    <a:pt x="11916" y="15072"/>
                  </a:lnTo>
                  <a:lnTo>
                    <a:pt x="15076" y="11668"/>
                  </a:lnTo>
                  <a:lnTo>
                    <a:pt x="15076" y="7536"/>
                  </a:lnTo>
                  <a:lnTo>
                    <a:pt x="15076" y="3403"/>
                  </a:lnTo>
                  <a:lnTo>
                    <a:pt x="11916" y="0"/>
                  </a:lnTo>
                  <a:close/>
                </a:path>
              </a:pathLst>
            </a:custGeom>
            <a:solidFill>
              <a:srgbClr val="A0A0A4"/>
            </a:solidFill>
          </p:spPr>
          <p:txBody>
            <a:bodyPr wrap="square" lIns="0" tIns="0" rIns="0" bIns="0" rtlCol="0"/>
            <a:lstStyle/>
            <a:p>
              <a:endParaRPr/>
            </a:p>
          </p:txBody>
        </p:sp>
        <p:sp>
          <p:nvSpPr>
            <p:cNvPr id="288" name="object 288"/>
            <p:cNvSpPr/>
            <p:nvPr/>
          </p:nvSpPr>
          <p:spPr>
            <a:xfrm>
              <a:off x="6612861" y="7326482"/>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89" name="object 289"/>
            <p:cNvSpPr/>
            <p:nvPr/>
          </p:nvSpPr>
          <p:spPr>
            <a:xfrm>
              <a:off x="6686787" y="7324781"/>
              <a:ext cx="15240" cy="15240"/>
            </a:xfrm>
            <a:custGeom>
              <a:avLst/>
              <a:gdLst/>
              <a:ahLst/>
              <a:cxnLst/>
              <a:rect l="l" t="t" r="r" b="b"/>
              <a:pathLst>
                <a:path w="15240" h="15240">
                  <a:moveTo>
                    <a:pt x="11671" y="0"/>
                  </a:moveTo>
                  <a:lnTo>
                    <a:pt x="3403" y="0"/>
                  </a:lnTo>
                  <a:lnTo>
                    <a:pt x="0" y="3403"/>
                  </a:lnTo>
                  <a:lnTo>
                    <a:pt x="0" y="11668"/>
                  </a:lnTo>
                  <a:lnTo>
                    <a:pt x="3403" y="15072"/>
                  </a:lnTo>
                  <a:lnTo>
                    <a:pt x="11671" y="15072"/>
                  </a:lnTo>
                  <a:lnTo>
                    <a:pt x="15076" y="11668"/>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290" name="object 290"/>
            <p:cNvSpPr/>
            <p:nvPr/>
          </p:nvSpPr>
          <p:spPr>
            <a:xfrm>
              <a:off x="6686786" y="7324780"/>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1" name="object 291"/>
            <p:cNvSpPr/>
            <p:nvPr/>
          </p:nvSpPr>
          <p:spPr>
            <a:xfrm>
              <a:off x="6760224" y="7318459"/>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6"/>
                  </a:lnTo>
                  <a:lnTo>
                    <a:pt x="15076" y="3404"/>
                  </a:lnTo>
                  <a:lnTo>
                    <a:pt x="11671" y="0"/>
                  </a:lnTo>
                  <a:close/>
                </a:path>
              </a:pathLst>
            </a:custGeom>
            <a:solidFill>
              <a:srgbClr val="A0A0A4"/>
            </a:solidFill>
          </p:spPr>
          <p:txBody>
            <a:bodyPr wrap="square" lIns="0" tIns="0" rIns="0" bIns="0" rtlCol="0"/>
            <a:lstStyle/>
            <a:p>
              <a:endParaRPr/>
            </a:p>
          </p:txBody>
        </p:sp>
        <p:sp>
          <p:nvSpPr>
            <p:cNvPr id="292" name="object 292"/>
            <p:cNvSpPr/>
            <p:nvPr/>
          </p:nvSpPr>
          <p:spPr>
            <a:xfrm>
              <a:off x="6760223"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3" name="object 293"/>
            <p:cNvSpPr/>
            <p:nvPr/>
          </p:nvSpPr>
          <p:spPr>
            <a:xfrm>
              <a:off x="6833905" y="7320891"/>
              <a:ext cx="15240" cy="15240"/>
            </a:xfrm>
            <a:custGeom>
              <a:avLst/>
              <a:gdLst/>
              <a:ahLst/>
              <a:cxnLst/>
              <a:rect l="l" t="t" r="r" b="b"/>
              <a:pathLst>
                <a:path w="15240" h="15240">
                  <a:moveTo>
                    <a:pt x="11915" y="0"/>
                  </a:moveTo>
                  <a:lnTo>
                    <a:pt x="3404" y="0"/>
                  </a:lnTo>
                  <a:lnTo>
                    <a:pt x="0" y="3402"/>
                  </a:lnTo>
                  <a:lnTo>
                    <a:pt x="0" y="11668"/>
                  </a:lnTo>
                  <a:lnTo>
                    <a:pt x="3404" y="15072"/>
                  </a:lnTo>
                  <a:lnTo>
                    <a:pt x="11915" y="15072"/>
                  </a:lnTo>
                  <a:lnTo>
                    <a:pt x="15076" y="11668"/>
                  </a:lnTo>
                  <a:lnTo>
                    <a:pt x="15076" y="7536"/>
                  </a:lnTo>
                  <a:lnTo>
                    <a:pt x="15076" y="3402"/>
                  </a:lnTo>
                  <a:lnTo>
                    <a:pt x="11915" y="0"/>
                  </a:lnTo>
                  <a:close/>
                </a:path>
              </a:pathLst>
            </a:custGeom>
            <a:solidFill>
              <a:srgbClr val="A0A0A4"/>
            </a:solidFill>
          </p:spPr>
          <p:txBody>
            <a:bodyPr wrap="square" lIns="0" tIns="0" rIns="0" bIns="0" rtlCol="0"/>
            <a:lstStyle/>
            <a:p>
              <a:endParaRPr/>
            </a:p>
          </p:txBody>
        </p:sp>
        <p:sp>
          <p:nvSpPr>
            <p:cNvPr id="294" name="object 294"/>
            <p:cNvSpPr/>
            <p:nvPr/>
          </p:nvSpPr>
          <p:spPr>
            <a:xfrm>
              <a:off x="6833904" y="7320890"/>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5" name="object 295"/>
            <p:cNvSpPr/>
            <p:nvPr/>
          </p:nvSpPr>
          <p:spPr>
            <a:xfrm>
              <a:off x="6907829" y="7318459"/>
              <a:ext cx="15240" cy="15240"/>
            </a:xfrm>
            <a:custGeom>
              <a:avLst/>
              <a:gdLst/>
              <a:ahLst/>
              <a:cxnLst/>
              <a:rect l="l" t="t" r="r" b="b"/>
              <a:pathLst>
                <a:path w="15240" h="15240">
                  <a:moveTo>
                    <a:pt x="11672" y="0"/>
                  </a:moveTo>
                  <a:lnTo>
                    <a:pt x="3403" y="0"/>
                  </a:lnTo>
                  <a:lnTo>
                    <a:pt x="0" y="3404"/>
                  </a:lnTo>
                  <a:lnTo>
                    <a:pt x="0" y="11670"/>
                  </a:lnTo>
                  <a:lnTo>
                    <a:pt x="3403" y="15073"/>
                  </a:lnTo>
                  <a:lnTo>
                    <a:pt x="11672" y="15073"/>
                  </a:lnTo>
                  <a:lnTo>
                    <a:pt x="15076" y="11670"/>
                  </a:lnTo>
                  <a:lnTo>
                    <a:pt x="15076" y="7536"/>
                  </a:lnTo>
                  <a:lnTo>
                    <a:pt x="15076" y="3404"/>
                  </a:lnTo>
                  <a:lnTo>
                    <a:pt x="11672" y="0"/>
                  </a:lnTo>
                  <a:close/>
                </a:path>
              </a:pathLst>
            </a:custGeom>
            <a:solidFill>
              <a:srgbClr val="A0A0A4"/>
            </a:solidFill>
          </p:spPr>
          <p:txBody>
            <a:bodyPr wrap="square" lIns="0" tIns="0" rIns="0" bIns="0" rtlCol="0"/>
            <a:lstStyle/>
            <a:p>
              <a:endParaRPr/>
            </a:p>
          </p:txBody>
        </p:sp>
        <p:sp>
          <p:nvSpPr>
            <p:cNvPr id="296" name="object 296"/>
            <p:cNvSpPr/>
            <p:nvPr/>
          </p:nvSpPr>
          <p:spPr>
            <a:xfrm>
              <a:off x="6907829"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7" name="object 297"/>
            <p:cNvSpPr/>
            <p:nvPr/>
          </p:nvSpPr>
          <p:spPr>
            <a:xfrm>
              <a:off x="6981267" y="7309708"/>
              <a:ext cx="15240" cy="15240"/>
            </a:xfrm>
            <a:custGeom>
              <a:avLst/>
              <a:gdLst/>
              <a:ahLst/>
              <a:cxnLst/>
              <a:rect l="l" t="t" r="r" b="b"/>
              <a:pathLst>
                <a:path w="15240" h="15240">
                  <a:moveTo>
                    <a:pt x="11671" y="0"/>
                  </a:moveTo>
                  <a:lnTo>
                    <a:pt x="3404" y="0"/>
                  </a:lnTo>
                  <a:lnTo>
                    <a:pt x="0" y="3161"/>
                  </a:lnTo>
                  <a:lnTo>
                    <a:pt x="0" y="11668"/>
                  </a:lnTo>
                  <a:lnTo>
                    <a:pt x="3404" y="15073"/>
                  </a:lnTo>
                  <a:lnTo>
                    <a:pt x="11671" y="15073"/>
                  </a:lnTo>
                  <a:lnTo>
                    <a:pt x="15076" y="11668"/>
                  </a:lnTo>
                  <a:lnTo>
                    <a:pt x="15076" y="7536"/>
                  </a:lnTo>
                  <a:lnTo>
                    <a:pt x="15076" y="3161"/>
                  </a:lnTo>
                  <a:lnTo>
                    <a:pt x="11671" y="0"/>
                  </a:lnTo>
                  <a:close/>
                </a:path>
              </a:pathLst>
            </a:custGeom>
            <a:solidFill>
              <a:srgbClr val="A0A0A4"/>
            </a:solidFill>
          </p:spPr>
          <p:txBody>
            <a:bodyPr wrap="square" lIns="0" tIns="0" rIns="0" bIns="0" rtlCol="0"/>
            <a:lstStyle/>
            <a:p>
              <a:endParaRPr/>
            </a:p>
          </p:txBody>
        </p:sp>
        <p:sp>
          <p:nvSpPr>
            <p:cNvPr id="298" name="object 298"/>
            <p:cNvSpPr/>
            <p:nvPr/>
          </p:nvSpPr>
          <p:spPr>
            <a:xfrm>
              <a:off x="6981266" y="7309707"/>
              <a:ext cx="15240" cy="15240"/>
            </a:xfrm>
            <a:custGeom>
              <a:avLst/>
              <a:gdLst/>
              <a:ahLst/>
              <a:cxnLst/>
              <a:rect l="l" t="t" r="r" b="b"/>
              <a:pathLst>
                <a:path w="15240" h="15240">
                  <a:moveTo>
                    <a:pt x="15076" y="7536"/>
                  </a:moveTo>
                  <a:lnTo>
                    <a:pt x="15076" y="3160"/>
                  </a:lnTo>
                  <a:lnTo>
                    <a:pt x="11672" y="0"/>
                  </a:lnTo>
                  <a:lnTo>
                    <a:pt x="7538" y="0"/>
                  </a:lnTo>
                  <a:lnTo>
                    <a:pt x="3404" y="0"/>
                  </a:lnTo>
                  <a:lnTo>
                    <a:pt x="0" y="3160"/>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9" name="object 299"/>
            <p:cNvSpPr/>
            <p:nvPr/>
          </p:nvSpPr>
          <p:spPr>
            <a:xfrm>
              <a:off x="7054948" y="7298767"/>
              <a:ext cx="15875" cy="15240"/>
            </a:xfrm>
            <a:custGeom>
              <a:avLst/>
              <a:gdLst/>
              <a:ahLst/>
              <a:cxnLst/>
              <a:rect l="l" t="t" r="r" b="b"/>
              <a:pathLst>
                <a:path w="15875" h="15240">
                  <a:moveTo>
                    <a:pt x="11915" y="0"/>
                  </a:moveTo>
                  <a:lnTo>
                    <a:pt x="3403" y="0"/>
                  </a:lnTo>
                  <a:lnTo>
                    <a:pt x="0" y="3403"/>
                  </a:lnTo>
                  <a:lnTo>
                    <a:pt x="0" y="11670"/>
                  </a:lnTo>
                  <a:lnTo>
                    <a:pt x="3403" y="15073"/>
                  </a:lnTo>
                  <a:lnTo>
                    <a:pt x="11915" y="15073"/>
                  </a:lnTo>
                  <a:lnTo>
                    <a:pt x="15318" y="11670"/>
                  </a:lnTo>
                  <a:lnTo>
                    <a:pt x="15318" y="7537"/>
                  </a:lnTo>
                  <a:lnTo>
                    <a:pt x="15318" y="3403"/>
                  </a:lnTo>
                  <a:lnTo>
                    <a:pt x="11915" y="0"/>
                  </a:lnTo>
                  <a:close/>
                </a:path>
              </a:pathLst>
            </a:custGeom>
            <a:solidFill>
              <a:srgbClr val="A0A0A4"/>
            </a:solidFill>
          </p:spPr>
          <p:txBody>
            <a:bodyPr wrap="square" lIns="0" tIns="0" rIns="0" bIns="0" rtlCol="0"/>
            <a:lstStyle/>
            <a:p>
              <a:endParaRPr/>
            </a:p>
          </p:txBody>
        </p:sp>
        <p:sp>
          <p:nvSpPr>
            <p:cNvPr id="300" name="object 300"/>
            <p:cNvSpPr/>
            <p:nvPr/>
          </p:nvSpPr>
          <p:spPr>
            <a:xfrm>
              <a:off x="7054947" y="7298767"/>
              <a:ext cx="15875" cy="15240"/>
            </a:xfrm>
            <a:custGeom>
              <a:avLst/>
              <a:gdLst/>
              <a:ahLst/>
              <a:cxnLst/>
              <a:rect l="l" t="t" r="r" b="b"/>
              <a:pathLst>
                <a:path w="15875" h="15240">
                  <a:moveTo>
                    <a:pt x="15319" y="7536"/>
                  </a:moveTo>
                  <a:lnTo>
                    <a:pt x="15319" y="3403"/>
                  </a:lnTo>
                  <a:lnTo>
                    <a:pt x="11915" y="0"/>
                  </a:lnTo>
                  <a:lnTo>
                    <a:pt x="7538" y="0"/>
                  </a:lnTo>
                  <a:lnTo>
                    <a:pt x="3404" y="0"/>
                  </a:lnTo>
                  <a:lnTo>
                    <a:pt x="0" y="3403"/>
                  </a:lnTo>
                  <a:lnTo>
                    <a:pt x="0" y="7536"/>
                  </a:lnTo>
                  <a:lnTo>
                    <a:pt x="0" y="11669"/>
                  </a:lnTo>
                  <a:lnTo>
                    <a:pt x="3404" y="15073"/>
                  </a:lnTo>
                  <a:lnTo>
                    <a:pt x="7538" y="15073"/>
                  </a:lnTo>
                  <a:lnTo>
                    <a:pt x="11915" y="15073"/>
                  </a:lnTo>
                  <a:lnTo>
                    <a:pt x="15319" y="11669"/>
                  </a:lnTo>
                  <a:lnTo>
                    <a:pt x="15319" y="7536"/>
                  </a:lnTo>
                  <a:close/>
                </a:path>
              </a:pathLst>
            </a:custGeom>
            <a:ln w="3175">
              <a:solidFill>
                <a:srgbClr val="A0A0A4"/>
              </a:solidFill>
            </a:ln>
          </p:spPr>
          <p:txBody>
            <a:bodyPr wrap="square" lIns="0" tIns="0" rIns="0" bIns="0" rtlCol="0"/>
            <a:lstStyle/>
            <a:p>
              <a:endParaRPr/>
            </a:p>
          </p:txBody>
        </p:sp>
        <p:sp>
          <p:nvSpPr>
            <p:cNvPr id="301" name="object 301"/>
            <p:cNvSpPr/>
            <p:nvPr/>
          </p:nvSpPr>
          <p:spPr>
            <a:xfrm>
              <a:off x="7128871" y="7304116"/>
              <a:ext cx="15240" cy="15240"/>
            </a:xfrm>
            <a:custGeom>
              <a:avLst/>
              <a:gdLst/>
              <a:ahLst/>
              <a:cxnLst/>
              <a:rect l="l" t="t" r="r" b="b"/>
              <a:pathLst>
                <a:path w="15240" h="15240">
                  <a:moveTo>
                    <a:pt x="11672" y="0"/>
                  </a:moveTo>
                  <a:lnTo>
                    <a:pt x="3406" y="0"/>
                  </a:lnTo>
                  <a:lnTo>
                    <a:pt x="0" y="3403"/>
                  </a:lnTo>
                  <a:lnTo>
                    <a:pt x="0" y="11670"/>
                  </a:lnTo>
                  <a:lnTo>
                    <a:pt x="3406" y="15073"/>
                  </a:lnTo>
                  <a:lnTo>
                    <a:pt x="11672" y="15073"/>
                  </a:lnTo>
                  <a:lnTo>
                    <a:pt x="15077" y="11670"/>
                  </a:lnTo>
                  <a:lnTo>
                    <a:pt x="15077" y="7537"/>
                  </a:lnTo>
                  <a:lnTo>
                    <a:pt x="15077" y="3403"/>
                  </a:lnTo>
                  <a:lnTo>
                    <a:pt x="11672" y="0"/>
                  </a:lnTo>
                  <a:close/>
                </a:path>
              </a:pathLst>
            </a:custGeom>
            <a:solidFill>
              <a:srgbClr val="A0A0A4"/>
            </a:solidFill>
          </p:spPr>
          <p:txBody>
            <a:bodyPr wrap="square" lIns="0" tIns="0" rIns="0" bIns="0" rtlCol="0"/>
            <a:lstStyle/>
            <a:p>
              <a:endParaRPr/>
            </a:p>
          </p:txBody>
        </p:sp>
        <p:sp>
          <p:nvSpPr>
            <p:cNvPr id="302" name="object 302"/>
            <p:cNvSpPr/>
            <p:nvPr/>
          </p:nvSpPr>
          <p:spPr>
            <a:xfrm>
              <a:off x="7128872" y="7304115"/>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3" name="object 303"/>
            <p:cNvSpPr/>
            <p:nvPr/>
          </p:nvSpPr>
          <p:spPr>
            <a:xfrm>
              <a:off x="7202553" y="7289042"/>
              <a:ext cx="15240" cy="15240"/>
            </a:xfrm>
            <a:custGeom>
              <a:avLst/>
              <a:gdLst/>
              <a:ahLst/>
              <a:cxnLst/>
              <a:rect l="l" t="t" r="r" b="b"/>
              <a:pathLst>
                <a:path w="15240" h="15240">
                  <a:moveTo>
                    <a:pt x="11671" y="0"/>
                  </a:moveTo>
                  <a:lnTo>
                    <a:pt x="3404" y="0"/>
                  </a:lnTo>
                  <a:lnTo>
                    <a:pt x="0" y="3403"/>
                  </a:lnTo>
                  <a:lnTo>
                    <a:pt x="0" y="11670"/>
                  </a:lnTo>
                  <a:lnTo>
                    <a:pt x="3404" y="15073"/>
                  </a:lnTo>
                  <a:lnTo>
                    <a:pt x="11671" y="15073"/>
                  </a:lnTo>
                  <a:lnTo>
                    <a:pt x="15076" y="11670"/>
                  </a:lnTo>
                  <a:lnTo>
                    <a:pt x="15076" y="7537"/>
                  </a:lnTo>
                  <a:lnTo>
                    <a:pt x="15076" y="3403"/>
                  </a:lnTo>
                  <a:lnTo>
                    <a:pt x="11671" y="0"/>
                  </a:lnTo>
                  <a:close/>
                </a:path>
              </a:pathLst>
            </a:custGeom>
            <a:solidFill>
              <a:srgbClr val="A0A0A4"/>
            </a:solidFill>
          </p:spPr>
          <p:txBody>
            <a:bodyPr wrap="square" lIns="0" tIns="0" rIns="0" bIns="0" rtlCol="0"/>
            <a:lstStyle/>
            <a:p>
              <a:endParaRPr/>
            </a:p>
          </p:txBody>
        </p:sp>
        <p:sp>
          <p:nvSpPr>
            <p:cNvPr id="304" name="object 304"/>
            <p:cNvSpPr/>
            <p:nvPr/>
          </p:nvSpPr>
          <p:spPr>
            <a:xfrm>
              <a:off x="7202553" y="7289042"/>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5" name="object 305"/>
            <p:cNvSpPr/>
            <p:nvPr/>
          </p:nvSpPr>
          <p:spPr>
            <a:xfrm>
              <a:off x="7276234" y="7274699"/>
              <a:ext cx="15240" cy="15240"/>
            </a:xfrm>
            <a:custGeom>
              <a:avLst/>
              <a:gdLst/>
              <a:ahLst/>
              <a:cxnLst/>
              <a:rect l="l" t="t" r="r" b="b"/>
              <a:pathLst>
                <a:path w="15240" h="15240">
                  <a:moveTo>
                    <a:pt x="11671" y="0"/>
                  </a:moveTo>
                  <a:lnTo>
                    <a:pt x="3161" y="0"/>
                  </a:lnTo>
                  <a:lnTo>
                    <a:pt x="0" y="3403"/>
                  </a:lnTo>
                  <a:lnTo>
                    <a:pt x="0" y="11670"/>
                  </a:lnTo>
                  <a:lnTo>
                    <a:pt x="3161"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06" name="object 306"/>
            <p:cNvSpPr/>
            <p:nvPr/>
          </p:nvSpPr>
          <p:spPr>
            <a:xfrm>
              <a:off x="7276234" y="727469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7" name="object 307"/>
            <p:cNvSpPr/>
            <p:nvPr/>
          </p:nvSpPr>
          <p:spPr>
            <a:xfrm>
              <a:off x="7349915" y="7274699"/>
              <a:ext cx="15240" cy="15240"/>
            </a:xfrm>
            <a:custGeom>
              <a:avLst/>
              <a:gdLst/>
              <a:ahLst/>
              <a:cxnLst/>
              <a:rect l="l" t="t" r="r" b="b"/>
              <a:pathLst>
                <a:path w="15240" h="15240">
                  <a:moveTo>
                    <a:pt x="11671" y="0"/>
                  </a:moveTo>
                  <a:lnTo>
                    <a:pt x="3404" y="0"/>
                  </a:lnTo>
                  <a:lnTo>
                    <a:pt x="0" y="3403"/>
                  </a:lnTo>
                  <a:lnTo>
                    <a:pt x="0" y="11670"/>
                  </a:lnTo>
                  <a:lnTo>
                    <a:pt x="3404"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08" name="object 308"/>
            <p:cNvSpPr/>
            <p:nvPr/>
          </p:nvSpPr>
          <p:spPr>
            <a:xfrm>
              <a:off x="7349915" y="7274698"/>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9" name="object 309"/>
            <p:cNvSpPr/>
            <p:nvPr/>
          </p:nvSpPr>
          <p:spPr>
            <a:xfrm>
              <a:off x="7423596" y="7253304"/>
              <a:ext cx="15240" cy="15240"/>
            </a:xfrm>
            <a:custGeom>
              <a:avLst/>
              <a:gdLst/>
              <a:ahLst/>
              <a:cxnLst/>
              <a:rect l="l" t="t" r="r" b="b"/>
              <a:pathLst>
                <a:path w="15240" h="15240">
                  <a:moveTo>
                    <a:pt x="11915" y="0"/>
                  </a:moveTo>
                  <a:lnTo>
                    <a:pt x="3403" y="0"/>
                  </a:lnTo>
                  <a:lnTo>
                    <a:pt x="0" y="3403"/>
                  </a:lnTo>
                  <a:lnTo>
                    <a:pt x="0" y="11670"/>
                  </a:lnTo>
                  <a:lnTo>
                    <a:pt x="3403" y="15073"/>
                  </a:lnTo>
                  <a:lnTo>
                    <a:pt x="11915" y="15073"/>
                  </a:lnTo>
                  <a:lnTo>
                    <a:pt x="15076" y="11670"/>
                  </a:lnTo>
                  <a:lnTo>
                    <a:pt x="15076" y="7537"/>
                  </a:lnTo>
                  <a:lnTo>
                    <a:pt x="15076" y="3403"/>
                  </a:lnTo>
                  <a:lnTo>
                    <a:pt x="11915" y="0"/>
                  </a:lnTo>
                  <a:close/>
                </a:path>
              </a:pathLst>
            </a:custGeom>
            <a:solidFill>
              <a:srgbClr val="A0A0A4"/>
            </a:solidFill>
          </p:spPr>
          <p:txBody>
            <a:bodyPr wrap="square" lIns="0" tIns="0" rIns="0" bIns="0" rtlCol="0"/>
            <a:lstStyle/>
            <a:p>
              <a:endParaRPr/>
            </a:p>
          </p:txBody>
        </p:sp>
        <p:sp>
          <p:nvSpPr>
            <p:cNvPr id="310" name="object 310"/>
            <p:cNvSpPr/>
            <p:nvPr/>
          </p:nvSpPr>
          <p:spPr>
            <a:xfrm>
              <a:off x="7423596" y="7253304"/>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1" name="object 311"/>
            <p:cNvSpPr/>
            <p:nvPr/>
          </p:nvSpPr>
          <p:spPr>
            <a:xfrm>
              <a:off x="7497276" y="7229479"/>
              <a:ext cx="15240" cy="15240"/>
            </a:xfrm>
            <a:custGeom>
              <a:avLst/>
              <a:gdLst/>
              <a:ahLst/>
              <a:cxnLst/>
              <a:rect l="l" t="t" r="r" b="b"/>
              <a:pathLst>
                <a:path w="15240" h="15240">
                  <a:moveTo>
                    <a:pt x="11672" y="0"/>
                  </a:moveTo>
                  <a:lnTo>
                    <a:pt x="3161" y="0"/>
                  </a:lnTo>
                  <a:lnTo>
                    <a:pt x="0" y="3403"/>
                  </a:lnTo>
                  <a:lnTo>
                    <a:pt x="0" y="11668"/>
                  </a:lnTo>
                  <a:lnTo>
                    <a:pt x="3161" y="15072"/>
                  </a:lnTo>
                  <a:lnTo>
                    <a:pt x="11672" y="15072"/>
                  </a:lnTo>
                  <a:lnTo>
                    <a:pt x="15076" y="11668"/>
                  </a:lnTo>
                  <a:lnTo>
                    <a:pt x="15076" y="7536"/>
                  </a:lnTo>
                  <a:lnTo>
                    <a:pt x="15076" y="3403"/>
                  </a:lnTo>
                  <a:lnTo>
                    <a:pt x="11672" y="0"/>
                  </a:lnTo>
                  <a:close/>
                </a:path>
              </a:pathLst>
            </a:custGeom>
            <a:solidFill>
              <a:srgbClr val="A0A0A4"/>
            </a:solidFill>
          </p:spPr>
          <p:txBody>
            <a:bodyPr wrap="square" lIns="0" tIns="0" rIns="0" bIns="0" rtlCol="0"/>
            <a:lstStyle/>
            <a:p>
              <a:endParaRPr/>
            </a:p>
          </p:txBody>
        </p:sp>
        <p:sp>
          <p:nvSpPr>
            <p:cNvPr id="312" name="object 312"/>
            <p:cNvSpPr/>
            <p:nvPr/>
          </p:nvSpPr>
          <p:spPr>
            <a:xfrm>
              <a:off x="7497277" y="722947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3" name="object 313"/>
            <p:cNvSpPr/>
            <p:nvPr/>
          </p:nvSpPr>
          <p:spPr>
            <a:xfrm>
              <a:off x="7570958" y="7182557"/>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7"/>
                  </a:lnTo>
                  <a:lnTo>
                    <a:pt x="15076" y="3404"/>
                  </a:lnTo>
                  <a:lnTo>
                    <a:pt x="11671" y="0"/>
                  </a:lnTo>
                  <a:close/>
                </a:path>
              </a:pathLst>
            </a:custGeom>
            <a:solidFill>
              <a:srgbClr val="A0A0A4"/>
            </a:solidFill>
          </p:spPr>
          <p:txBody>
            <a:bodyPr wrap="square" lIns="0" tIns="0" rIns="0" bIns="0" rtlCol="0"/>
            <a:lstStyle/>
            <a:p>
              <a:endParaRPr/>
            </a:p>
          </p:txBody>
        </p:sp>
        <p:sp>
          <p:nvSpPr>
            <p:cNvPr id="314" name="object 314"/>
            <p:cNvSpPr/>
            <p:nvPr/>
          </p:nvSpPr>
          <p:spPr>
            <a:xfrm>
              <a:off x="7570958" y="7182557"/>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5" name="object 315"/>
            <p:cNvSpPr/>
            <p:nvPr/>
          </p:nvSpPr>
          <p:spPr>
            <a:xfrm>
              <a:off x="6620400" y="7329156"/>
              <a:ext cx="74295" cy="5080"/>
            </a:xfrm>
            <a:custGeom>
              <a:avLst/>
              <a:gdLst/>
              <a:ahLst/>
              <a:cxnLst/>
              <a:rect l="l" t="t" r="r" b="b"/>
              <a:pathLst>
                <a:path w="74295" h="5079">
                  <a:moveTo>
                    <a:pt x="0" y="4862"/>
                  </a:moveTo>
                  <a:lnTo>
                    <a:pt x="73924" y="0"/>
                  </a:lnTo>
                </a:path>
              </a:pathLst>
            </a:custGeom>
            <a:ln w="4530">
              <a:solidFill>
                <a:srgbClr val="000000"/>
              </a:solidFill>
            </a:ln>
          </p:spPr>
          <p:txBody>
            <a:bodyPr wrap="square" lIns="0" tIns="0" rIns="0" bIns="0" rtlCol="0"/>
            <a:lstStyle/>
            <a:p>
              <a:endParaRPr/>
            </a:p>
          </p:txBody>
        </p:sp>
        <p:sp>
          <p:nvSpPr>
            <p:cNvPr id="316" name="object 316"/>
            <p:cNvSpPr/>
            <p:nvPr/>
          </p:nvSpPr>
          <p:spPr>
            <a:xfrm>
              <a:off x="6694324" y="7306303"/>
              <a:ext cx="368300" cy="22860"/>
            </a:xfrm>
            <a:custGeom>
              <a:avLst/>
              <a:gdLst/>
              <a:ahLst/>
              <a:cxnLst/>
              <a:rect l="l" t="t" r="r" b="b"/>
              <a:pathLst>
                <a:path w="368300" h="22859">
                  <a:moveTo>
                    <a:pt x="0" y="22852"/>
                  </a:moveTo>
                  <a:lnTo>
                    <a:pt x="73437" y="20664"/>
                  </a:lnTo>
                </a:path>
                <a:path w="368300" h="22859">
                  <a:moveTo>
                    <a:pt x="73437" y="20664"/>
                  </a:moveTo>
                  <a:lnTo>
                    <a:pt x="147118" y="17261"/>
                  </a:lnTo>
                </a:path>
                <a:path w="368300" h="22859">
                  <a:moveTo>
                    <a:pt x="147118" y="17261"/>
                  </a:moveTo>
                  <a:lnTo>
                    <a:pt x="221042" y="14343"/>
                  </a:lnTo>
                </a:path>
                <a:path w="368300" h="22859">
                  <a:moveTo>
                    <a:pt x="221042" y="14343"/>
                  </a:moveTo>
                  <a:lnTo>
                    <a:pt x="294480" y="5348"/>
                  </a:lnTo>
                </a:path>
                <a:path w="368300" h="22859">
                  <a:moveTo>
                    <a:pt x="294480" y="5348"/>
                  </a:moveTo>
                  <a:lnTo>
                    <a:pt x="368161" y="0"/>
                  </a:lnTo>
                </a:path>
              </a:pathLst>
            </a:custGeom>
            <a:ln w="4529">
              <a:solidFill>
                <a:srgbClr val="000000"/>
              </a:solidFill>
            </a:ln>
          </p:spPr>
          <p:txBody>
            <a:bodyPr wrap="square" lIns="0" tIns="0" rIns="0" bIns="0" rtlCol="0"/>
            <a:lstStyle/>
            <a:p>
              <a:endParaRPr/>
            </a:p>
          </p:txBody>
        </p:sp>
        <p:sp>
          <p:nvSpPr>
            <p:cNvPr id="317" name="object 317"/>
            <p:cNvSpPr/>
            <p:nvPr/>
          </p:nvSpPr>
          <p:spPr>
            <a:xfrm>
              <a:off x="7054947" y="7297794"/>
              <a:ext cx="15875" cy="17145"/>
            </a:xfrm>
            <a:custGeom>
              <a:avLst/>
              <a:gdLst/>
              <a:ahLst/>
              <a:cxnLst/>
              <a:rect l="l" t="t" r="r" b="b"/>
              <a:pathLst>
                <a:path w="15875" h="17145">
                  <a:moveTo>
                    <a:pt x="7538" y="0"/>
                  </a:moveTo>
                  <a:lnTo>
                    <a:pt x="7538" y="17018"/>
                  </a:lnTo>
                </a:path>
                <a:path w="15875" h="17145">
                  <a:moveTo>
                    <a:pt x="0" y="0"/>
                  </a:moveTo>
                  <a:lnTo>
                    <a:pt x="15319" y="0"/>
                  </a:lnTo>
                </a:path>
                <a:path w="15875" h="17145">
                  <a:moveTo>
                    <a:pt x="15319" y="0"/>
                  </a:moveTo>
                  <a:lnTo>
                    <a:pt x="0" y="0"/>
                  </a:lnTo>
                </a:path>
                <a:path w="15875" h="17145">
                  <a:moveTo>
                    <a:pt x="0" y="17018"/>
                  </a:moveTo>
                  <a:lnTo>
                    <a:pt x="15319" y="17018"/>
                  </a:lnTo>
                </a:path>
                <a:path w="15875" h="17145">
                  <a:moveTo>
                    <a:pt x="15319" y="17018"/>
                  </a:moveTo>
                  <a:lnTo>
                    <a:pt x="0" y="17018"/>
                  </a:lnTo>
                </a:path>
              </a:pathLst>
            </a:custGeom>
            <a:ln w="3175">
              <a:solidFill>
                <a:srgbClr val="000000"/>
              </a:solidFill>
            </a:ln>
          </p:spPr>
          <p:txBody>
            <a:bodyPr wrap="square" lIns="0" tIns="0" rIns="0" bIns="0" rtlCol="0"/>
            <a:lstStyle/>
            <a:p>
              <a:endParaRPr/>
            </a:p>
          </p:txBody>
        </p:sp>
        <p:sp>
          <p:nvSpPr>
            <p:cNvPr id="318" name="object 318"/>
            <p:cNvSpPr/>
            <p:nvPr/>
          </p:nvSpPr>
          <p:spPr>
            <a:xfrm>
              <a:off x="7062486" y="7288799"/>
              <a:ext cx="74295" cy="17780"/>
            </a:xfrm>
            <a:custGeom>
              <a:avLst/>
              <a:gdLst/>
              <a:ahLst/>
              <a:cxnLst/>
              <a:rect l="l" t="t" r="r" b="b"/>
              <a:pathLst>
                <a:path w="74295" h="17779">
                  <a:moveTo>
                    <a:pt x="0" y="17504"/>
                  </a:moveTo>
                  <a:lnTo>
                    <a:pt x="73924" y="0"/>
                  </a:lnTo>
                </a:path>
              </a:pathLst>
            </a:custGeom>
            <a:ln w="4530">
              <a:solidFill>
                <a:srgbClr val="000000"/>
              </a:solidFill>
            </a:ln>
          </p:spPr>
          <p:txBody>
            <a:bodyPr wrap="square" lIns="0" tIns="0" rIns="0" bIns="0" rtlCol="0"/>
            <a:lstStyle/>
            <a:p>
              <a:endParaRPr/>
            </a:p>
          </p:txBody>
        </p:sp>
        <p:sp>
          <p:nvSpPr>
            <p:cNvPr id="319" name="object 319"/>
            <p:cNvSpPr/>
            <p:nvPr/>
          </p:nvSpPr>
          <p:spPr>
            <a:xfrm>
              <a:off x="7128872" y="7278588"/>
              <a:ext cx="15240" cy="20320"/>
            </a:xfrm>
            <a:custGeom>
              <a:avLst/>
              <a:gdLst/>
              <a:ahLst/>
              <a:cxnLst/>
              <a:rect l="l" t="t" r="r" b="b"/>
              <a:pathLst>
                <a:path w="15240" h="20320">
                  <a:moveTo>
                    <a:pt x="7538" y="0"/>
                  </a:moveTo>
                  <a:lnTo>
                    <a:pt x="7538" y="20178"/>
                  </a:lnTo>
                </a:path>
                <a:path w="15240" h="20320">
                  <a:moveTo>
                    <a:pt x="0" y="0"/>
                  </a:moveTo>
                  <a:lnTo>
                    <a:pt x="15076" y="0"/>
                  </a:lnTo>
                </a:path>
                <a:path w="15240" h="20320">
                  <a:moveTo>
                    <a:pt x="15076" y="0"/>
                  </a:moveTo>
                  <a:lnTo>
                    <a:pt x="0" y="0"/>
                  </a:lnTo>
                </a:path>
                <a:path w="15240" h="20320">
                  <a:moveTo>
                    <a:pt x="0" y="20178"/>
                  </a:moveTo>
                  <a:lnTo>
                    <a:pt x="15076" y="20178"/>
                  </a:lnTo>
                </a:path>
                <a:path w="15240" h="20320">
                  <a:moveTo>
                    <a:pt x="15076" y="20178"/>
                  </a:moveTo>
                  <a:lnTo>
                    <a:pt x="0" y="20178"/>
                  </a:lnTo>
                </a:path>
              </a:pathLst>
            </a:custGeom>
            <a:ln w="3175">
              <a:solidFill>
                <a:srgbClr val="000000"/>
              </a:solidFill>
            </a:ln>
          </p:spPr>
          <p:txBody>
            <a:bodyPr wrap="square" lIns="0" tIns="0" rIns="0" bIns="0" rtlCol="0"/>
            <a:lstStyle/>
            <a:p>
              <a:endParaRPr/>
            </a:p>
          </p:txBody>
        </p:sp>
        <p:sp>
          <p:nvSpPr>
            <p:cNvPr id="320" name="object 320"/>
            <p:cNvSpPr/>
            <p:nvPr/>
          </p:nvSpPr>
          <p:spPr>
            <a:xfrm>
              <a:off x="7136410" y="7270079"/>
              <a:ext cx="74295" cy="19050"/>
            </a:xfrm>
            <a:custGeom>
              <a:avLst/>
              <a:gdLst/>
              <a:ahLst/>
              <a:cxnLst/>
              <a:rect l="l" t="t" r="r" b="b"/>
              <a:pathLst>
                <a:path w="74295" h="19050">
                  <a:moveTo>
                    <a:pt x="0" y="18719"/>
                  </a:moveTo>
                  <a:lnTo>
                    <a:pt x="73680" y="0"/>
                  </a:lnTo>
                </a:path>
              </a:pathLst>
            </a:custGeom>
            <a:ln w="4530">
              <a:solidFill>
                <a:srgbClr val="000000"/>
              </a:solidFill>
            </a:ln>
          </p:spPr>
          <p:txBody>
            <a:bodyPr wrap="square" lIns="0" tIns="0" rIns="0" bIns="0" rtlCol="0"/>
            <a:lstStyle/>
            <a:p>
              <a:endParaRPr/>
            </a:p>
          </p:txBody>
        </p:sp>
        <p:sp>
          <p:nvSpPr>
            <p:cNvPr id="321" name="object 321"/>
            <p:cNvSpPr/>
            <p:nvPr/>
          </p:nvSpPr>
          <p:spPr>
            <a:xfrm>
              <a:off x="7202553" y="7256221"/>
              <a:ext cx="15240" cy="27940"/>
            </a:xfrm>
            <a:custGeom>
              <a:avLst/>
              <a:gdLst/>
              <a:ahLst/>
              <a:cxnLst/>
              <a:rect l="l" t="t" r="r" b="b"/>
              <a:pathLst>
                <a:path w="15240" h="27940">
                  <a:moveTo>
                    <a:pt x="7538" y="0"/>
                  </a:moveTo>
                  <a:lnTo>
                    <a:pt x="7538" y="27715"/>
                  </a:lnTo>
                </a:path>
                <a:path w="15240" h="27940">
                  <a:moveTo>
                    <a:pt x="0" y="0"/>
                  </a:moveTo>
                  <a:lnTo>
                    <a:pt x="15076" y="0"/>
                  </a:lnTo>
                </a:path>
                <a:path w="15240" h="27940">
                  <a:moveTo>
                    <a:pt x="15076" y="0"/>
                  </a:moveTo>
                  <a:lnTo>
                    <a:pt x="0" y="0"/>
                  </a:lnTo>
                </a:path>
                <a:path w="15240" h="27940">
                  <a:moveTo>
                    <a:pt x="0" y="27715"/>
                  </a:moveTo>
                  <a:lnTo>
                    <a:pt x="15076" y="27715"/>
                  </a:lnTo>
                </a:path>
                <a:path w="15240" h="27940">
                  <a:moveTo>
                    <a:pt x="15076" y="27715"/>
                  </a:moveTo>
                  <a:lnTo>
                    <a:pt x="0" y="27715"/>
                  </a:lnTo>
                </a:path>
              </a:pathLst>
            </a:custGeom>
            <a:ln w="3175">
              <a:solidFill>
                <a:srgbClr val="000000"/>
              </a:solidFill>
            </a:ln>
          </p:spPr>
          <p:txBody>
            <a:bodyPr wrap="square" lIns="0" tIns="0" rIns="0" bIns="0" rtlCol="0"/>
            <a:lstStyle/>
            <a:p>
              <a:endParaRPr/>
            </a:p>
          </p:txBody>
        </p:sp>
        <p:sp>
          <p:nvSpPr>
            <p:cNvPr id="322" name="object 322"/>
            <p:cNvSpPr/>
            <p:nvPr/>
          </p:nvSpPr>
          <p:spPr>
            <a:xfrm>
              <a:off x="7210091" y="7247226"/>
              <a:ext cx="74295" cy="22860"/>
            </a:xfrm>
            <a:custGeom>
              <a:avLst/>
              <a:gdLst/>
              <a:ahLst/>
              <a:cxnLst/>
              <a:rect l="l" t="t" r="r" b="b"/>
              <a:pathLst>
                <a:path w="74295" h="22859">
                  <a:moveTo>
                    <a:pt x="0" y="22852"/>
                  </a:moveTo>
                  <a:lnTo>
                    <a:pt x="73680" y="0"/>
                  </a:lnTo>
                </a:path>
              </a:pathLst>
            </a:custGeom>
            <a:ln w="4530">
              <a:solidFill>
                <a:srgbClr val="000000"/>
              </a:solidFill>
            </a:ln>
          </p:spPr>
          <p:txBody>
            <a:bodyPr wrap="square" lIns="0" tIns="0" rIns="0" bIns="0" rtlCol="0"/>
            <a:lstStyle/>
            <a:p>
              <a:endParaRPr/>
            </a:p>
          </p:txBody>
        </p:sp>
        <p:sp>
          <p:nvSpPr>
            <p:cNvPr id="323" name="object 323"/>
            <p:cNvSpPr/>
            <p:nvPr/>
          </p:nvSpPr>
          <p:spPr>
            <a:xfrm>
              <a:off x="7276234" y="7229478"/>
              <a:ext cx="15240" cy="35560"/>
            </a:xfrm>
            <a:custGeom>
              <a:avLst/>
              <a:gdLst/>
              <a:ahLst/>
              <a:cxnLst/>
              <a:rect l="l" t="t" r="r" b="b"/>
              <a:pathLst>
                <a:path w="15240" h="35559">
                  <a:moveTo>
                    <a:pt x="7538" y="0"/>
                  </a:moveTo>
                  <a:lnTo>
                    <a:pt x="7538" y="35251"/>
                  </a:lnTo>
                </a:path>
                <a:path w="15240" h="35559">
                  <a:moveTo>
                    <a:pt x="0" y="0"/>
                  </a:moveTo>
                  <a:lnTo>
                    <a:pt x="15076" y="0"/>
                  </a:lnTo>
                </a:path>
                <a:path w="15240" h="35559">
                  <a:moveTo>
                    <a:pt x="15076" y="0"/>
                  </a:moveTo>
                  <a:lnTo>
                    <a:pt x="0" y="0"/>
                  </a:lnTo>
                </a:path>
                <a:path w="15240" h="35559">
                  <a:moveTo>
                    <a:pt x="0" y="35251"/>
                  </a:moveTo>
                  <a:lnTo>
                    <a:pt x="15076" y="35251"/>
                  </a:lnTo>
                </a:path>
                <a:path w="15240" h="35559">
                  <a:moveTo>
                    <a:pt x="15076" y="35251"/>
                  </a:moveTo>
                  <a:lnTo>
                    <a:pt x="0" y="35251"/>
                  </a:lnTo>
                </a:path>
              </a:pathLst>
            </a:custGeom>
            <a:ln w="3175">
              <a:solidFill>
                <a:srgbClr val="000000"/>
              </a:solidFill>
            </a:ln>
          </p:spPr>
          <p:txBody>
            <a:bodyPr wrap="square" lIns="0" tIns="0" rIns="0" bIns="0" rtlCol="0"/>
            <a:lstStyle/>
            <a:p>
              <a:endParaRPr/>
            </a:p>
          </p:txBody>
        </p:sp>
        <p:sp>
          <p:nvSpPr>
            <p:cNvPr id="324" name="object 324"/>
            <p:cNvSpPr/>
            <p:nvPr/>
          </p:nvSpPr>
          <p:spPr>
            <a:xfrm>
              <a:off x="7283772" y="7202249"/>
              <a:ext cx="74295" cy="45085"/>
            </a:xfrm>
            <a:custGeom>
              <a:avLst/>
              <a:gdLst/>
              <a:ahLst/>
              <a:cxnLst/>
              <a:rect l="l" t="t" r="r" b="b"/>
              <a:pathLst>
                <a:path w="74295" h="45084">
                  <a:moveTo>
                    <a:pt x="0" y="44976"/>
                  </a:moveTo>
                  <a:lnTo>
                    <a:pt x="73680" y="0"/>
                  </a:lnTo>
                </a:path>
              </a:pathLst>
            </a:custGeom>
            <a:ln w="4530">
              <a:solidFill>
                <a:srgbClr val="000000"/>
              </a:solidFill>
            </a:ln>
          </p:spPr>
          <p:txBody>
            <a:bodyPr wrap="square" lIns="0" tIns="0" rIns="0" bIns="0" rtlCol="0"/>
            <a:lstStyle/>
            <a:p>
              <a:endParaRPr/>
            </a:p>
          </p:txBody>
        </p:sp>
        <p:sp>
          <p:nvSpPr>
            <p:cNvPr id="325" name="object 325"/>
            <p:cNvSpPr/>
            <p:nvPr/>
          </p:nvSpPr>
          <p:spPr>
            <a:xfrm>
              <a:off x="7349915" y="7173075"/>
              <a:ext cx="15240" cy="59055"/>
            </a:xfrm>
            <a:custGeom>
              <a:avLst/>
              <a:gdLst/>
              <a:ahLst/>
              <a:cxnLst/>
              <a:rect l="l" t="t" r="r" b="b"/>
              <a:pathLst>
                <a:path w="15240" h="59054">
                  <a:moveTo>
                    <a:pt x="7538" y="0"/>
                  </a:moveTo>
                  <a:lnTo>
                    <a:pt x="7538" y="58591"/>
                  </a:lnTo>
                </a:path>
                <a:path w="15240" h="59054">
                  <a:moveTo>
                    <a:pt x="0" y="0"/>
                  </a:moveTo>
                  <a:lnTo>
                    <a:pt x="15076" y="0"/>
                  </a:lnTo>
                </a:path>
                <a:path w="15240" h="59054">
                  <a:moveTo>
                    <a:pt x="15076" y="0"/>
                  </a:moveTo>
                  <a:lnTo>
                    <a:pt x="0" y="0"/>
                  </a:lnTo>
                </a:path>
                <a:path w="15240" h="59054">
                  <a:moveTo>
                    <a:pt x="0" y="58591"/>
                  </a:moveTo>
                  <a:lnTo>
                    <a:pt x="15076" y="58591"/>
                  </a:lnTo>
                </a:path>
                <a:path w="15240" h="59054">
                  <a:moveTo>
                    <a:pt x="15076" y="58591"/>
                  </a:moveTo>
                  <a:lnTo>
                    <a:pt x="0" y="58591"/>
                  </a:lnTo>
                </a:path>
              </a:pathLst>
            </a:custGeom>
            <a:ln w="3175">
              <a:solidFill>
                <a:srgbClr val="000000"/>
              </a:solidFill>
            </a:ln>
          </p:spPr>
          <p:txBody>
            <a:bodyPr wrap="square" lIns="0" tIns="0" rIns="0" bIns="0" rtlCol="0"/>
            <a:lstStyle/>
            <a:p>
              <a:endParaRPr/>
            </a:p>
          </p:txBody>
        </p:sp>
        <p:sp>
          <p:nvSpPr>
            <p:cNvPr id="326" name="object 326"/>
            <p:cNvSpPr/>
            <p:nvPr/>
          </p:nvSpPr>
          <p:spPr>
            <a:xfrm>
              <a:off x="7357453" y="7147305"/>
              <a:ext cx="74295" cy="55244"/>
            </a:xfrm>
            <a:custGeom>
              <a:avLst/>
              <a:gdLst/>
              <a:ahLst/>
              <a:cxnLst/>
              <a:rect l="l" t="t" r="r" b="b"/>
              <a:pathLst>
                <a:path w="74295" h="55245">
                  <a:moveTo>
                    <a:pt x="0" y="54944"/>
                  </a:moveTo>
                  <a:lnTo>
                    <a:pt x="73680" y="0"/>
                  </a:lnTo>
                </a:path>
              </a:pathLst>
            </a:custGeom>
            <a:ln w="4529">
              <a:solidFill>
                <a:srgbClr val="000000"/>
              </a:solidFill>
            </a:ln>
          </p:spPr>
          <p:txBody>
            <a:bodyPr wrap="square" lIns="0" tIns="0" rIns="0" bIns="0" rtlCol="0"/>
            <a:lstStyle/>
            <a:p>
              <a:endParaRPr/>
            </a:p>
          </p:txBody>
        </p:sp>
        <p:sp>
          <p:nvSpPr>
            <p:cNvPr id="327" name="object 327"/>
            <p:cNvSpPr/>
            <p:nvPr/>
          </p:nvSpPr>
          <p:spPr>
            <a:xfrm>
              <a:off x="7423596" y="7109136"/>
              <a:ext cx="15240" cy="76200"/>
            </a:xfrm>
            <a:custGeom>
              <a:avLst/>
              <a:gdLst/>
              <a:ahLst/>
              <a:cxnLst/>
              <a:rect l="l" t="t" r="r" b="b"/>
              <a:pathLst>
                <a:path w="15240" h="76200">
                  <a:moveTo>
                    <a:pt x="7538" y="0"/>
                  </a:moveTo>
                  <a:lnTo>
                    <a:pt x="7538" y="76095"/>
                  </a:lnTo>
                </a:path>
                <a:path w="15240" h="76200">
                  <a:moveTo>
                    <a:pt x="0" y="0"/>
                  </a:moveTo>
                  <a:lnTo>
                    <a:pt x="15076" y="0"/>
                  </a:lnTo>
                </a:path>
                <a:path w="15240" h="76200">
                  <a:moveTo>
                    <a:pt x="15076" y="0"/>
                  </a:moveTo>
                  <a:lnTo>
                    <a:pt x="0" y="0"/>
                  </a:lnTo>
                </a:path>
                <a:path w="15240" h="76200">
                  <a:moveTo>
                    <a:pt x="0" y="76095"/>
                  </a:moveTo>
                  <a:lnTo>
                    <a:pt x="15076" y="76095"/>
                  </a:lnTo>
                </a:path>
                <a:path w="15240" h="76200">
                  <a:moveTo>
                    <a:pt x="15076" y="76095"/>
                  </a:moveTo>
                  <a:lnTo>
                    <a:pt x="0" y="76095"/>
                  </a:lnTo>
                </a:path>
              </a:pathLst>
            </a:custGeom>
            <a:ln w="3175">
              <a:solidFill>
                <a:srgbClr val="000000"/>
              </a:solidFill>
            </a:ln>
          </p:spPr>
          <p:txBody>
            <a:bodyPr wrap="square" lIns="0" tIns="0" rIns="0" bIns="0" rtlCol="0"/>
            <a:lstStyle/>
            <a:p>
              <a:endParaRPr/>
            </a:p>
          </p:txBody>
        </p:sp>
        <p:sp>
          <p:nvSpPr>
            <p:cNvPr id="328" name="object 328"/>
            <p:cNvSpPr/>
            <p:nvPr/>
          </p:nvSpPr>
          <p:spPr>
            <a:xfrm>
              <a:off x="7431134" y="7045196"/>
              <a:ext cx="74295" cy="102235"/>
            </a:xfrm>
            <a:custGeom>
              <a:avLst/>
              <a:gdLst/>
              <a:ahLst/>
              <a:cxnLst/>
              <a:rect l="l" t="t" r="r" b="b"/>
              <a:pathLst>
                <a:path w="74295" h="102234">
                  <a:moveTo>
                    <a:pt x="0" y="102109"/>
                  </a:moveTo>
                  <a:lnTo>
                    <a:pt x="73680" y="0"/>
                  </a:lnTo>
                </a:path>
              </a:pathLst>
            </a:custGeom>
            <a:ln w="4529">
              <a:solidFill>
                <a:srgbClr val="000000"/>
              </a:solidFill>
            </a:ln>
          </p:spPr>
          <p:txBody>
            <a:bodyPr wrap="square" lIns="0" tIns="0" rIns="0" bIns="0" rtlCol="0"/>
            <a:lstStyle/>
            <a:p>
              <a:endParaRPr/>
            </a:p>
          </p:txBody>
        </p:sp>
        <p:sp>
          <p:nvSpPr>
            <p:cNvPr id="329" name="object 329"/>
            <p:cNvSpPr/>
            <p:nvPr/>
          </p:nvSpPr>
          <p:spPr>
            <a:xfrm>
              <a:off x="7497277" y="6980284"/>
              <a:ext cx="15240" cy="130175"/>
            </a:xfrm>
            <a:custGeom>
              <a:avLst/>
              <a:gdLst/>
              <a:ahLst/>
              <a:cxnLst/>
              <a:rect l="l" t="t" r="r" b="b"/>
              <a:pathLst>
                <a:path w="15240" h="130175">
                  <a:moveTo>
                    <a:pt x="7538" y="0"/>
                  </a:moveTo>
                  <a:lnTo>
                    <a:pt x="7538" y="129824"/>
                  </a:lnTo>
                </a:path>
                <a:path w="15240" h="130175">
                  <a:moveTo>
                    <a:pt x="0" y="0"/>
                  </a:moveTo>
                  <a:lnTo>
                    <a:pt x="15076" y="0"/>
                  </a:lnTo>
                </a:path>
                <a:path w="15240" h="130175">
                  <a:moveTo>
                    <a:pt x="15076" y="0"/>
                  </a:moveTo>
                  <a:lnTo>
                    <a:pt x="0" y="0"/>
                  </a:lnTo>
                </a:path>
                <a:path w="15240" h="130175">
                  <a:moveTo>
                    <a:pt x="0" y="129824"/>
                  </a:moveTo>
                  <a:lnTo>
                    <a:pt x="15076" y="129824"/>
                  </a:lnTo>
                </a:path>
                <a:path w="15240" h="130175">
                  <a:moveTo>
                    <a:pt x="15076" y="129824"/>
                  </a:moveTo>
                  <a:lnTo>
                    <a:pt x="0" y="129824"/>
                  </a:lnTo>
                </a:path>
              </a:pathLst>
            </a:custGeom>
            <a:ln w="3175">
              <a:solidFill>
                <a:srgbClr val="000000"/>
              </a:solidFill>
            </a:ln>
          </p:spPr>
          <p:txBody>
            <a:bodyPr wrap="square" lIns="0" tIns="0" rIns="0" bIns="0" rtlCol="0"/>
            <a:lstStyle/>
            <a:p>
              <a:endParaRPr/>
            </a:p>
          </p:txBody>
        </p:sp>
        <p:sp>
          <p:nvSpPr>
            <p:cNvPr id="330" name="object 330"/>
            <p:cNvSpPr/>
            <p:nvPr/>
          </p:nvSpPr>
          <p:spPr>
            <a:xfrm>
              <a:off x="7504815" y="6913913"/>
              <a:ext cx="74295" cy="131445"/>
            </a:xfrm>
            <a:custGeom>
              <a:avLst/>
              <a:gdLst/>
              <a:ahLst/>
              <a:cxnLst/>
              <a:rect l="l" t="t" r="r" b="b"/>
              <a:pathLst>
                <a:path w="74295" h="131445">
                  <a:moveTo>
                    <a:pt x="0" y="131283"/>
                  </a:moveTo>
                  <a:lnTo>
                    <a:pt x="73680" y="0"/>
                  </a:lnTo>
                </a:path>
              </a:pathLst>
            </a:custGeom>
            <a:ln w="4529">
              <a:solidFill>
                <a:srgbClr val="000000"/>
              </a:solidFill>
            </a:ln>
          </p:spPr>
          <p:txBody>
            <a:bodyPr wrap="square" lIns="0" tIns="0" rIns="0" bIns="0" rtlCol="0"/>
            <a:lstStyle/>
            <a:p>
              <a:endParaRPr/>
            </a:p>
          </p:txBody>
        </p:sp>
        <p:sp>
          <p:nvSpPr>
            <p:cNvPr id="331" name="object 331"/>
            <p:cNvSpPr/>
            <p:nvPr/>
          </p:nvSpPr>
          <p:spPr>
            <a:xfrm>
              <a:off x="7570958" y="6809616"/>
              <a:ext cx="15240" cy="208915"/>
            </a:xfrm>
            <a:custGeom>
              <a:avLst/>
              <a:gdLst/>
              <a:ahLst/>
              <a:cxnLst/>
              <a:rect l="l" t="t" r="r" b="b"/>
              <a:pathLst>
                <a:path w="15240" h="208915">
                  <a:moveTo>
                    <a:pt x="7538" y="0"/>
                  </a:moveTo>
                  <a:lnTo>
                    <a:pt x="7538" y="208351"/>
                  </a:lnTo>
                </a:path>
                <a:path w="15240" h="208915">
                  <a:moveTo>
                    <a:pt x="0" y="0"/>
                  </a:moveTo>
                  <a:lnTo>
                    <a:pt x="15076" y="0"/>
                  </a:lnTo>
                </a:path>
                <a:path w="15240" h="208915">
                  <a:moveTo>
                    <a:pt x="15076" y="0"/>
                  </a:moveTo>
                  <a:lnTo>
                    <a:pt x="0" y="0"/>
                  </a:lnTo>
                </a:path>
                <a:path w="15240" h="208915">
                  <a:moveTo>
                    <a:pt x="0" y="208351"/>
                  </a:moveTo>
                  <a:lnTo>
                    <a:pt x="15076" y="208351"/>
                  </a:lnTo>
                </a:path>
                <a:path w="15240" h="208915">
                  <a:moveTo>
                    <a:pt x="15076" y="208351"/>
                  </a:moveTo>
                  <a:lnTo>
                    <a:pt x="0" y="208351"/>
                  </a:lnTo>
                </a:path>
              </a:pathLst>
            </a:custGeom>
            <a:ln w="3175">
              <a:solidFill>
                <a:srgbClr val="000000"/>
              </a:solidFill>
            </a:ln>
          </p:spPr>
          <p:txBody>
            <a:bodyPr wrap="square" lIns="0" tIns="0" rIns="0" bIns="0" rtlCol="0"/>
            <a:lstStyle/>
            <a:p>
              <a:endParaRPr/>
            </a:p>
          </p:txBody>
        </p:sp>
        <p:sp>
          <p:nvSpPr>
            <p:cNvPr id="332" name="object 332"/>
            <p:cNvSpPr/>
            <p:nvPr/>
          </p:nvSpPr>
          <p:spPr>
            <a:xfrm>
              <a:off x="6612861" y="7326483"/>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33" name="object 333"/>
            <p:cNvSpPr/>
            <p:nvPr/>
          </p:nvSpPr>
          <p:spPr>
            <a:xfrm>
              <a:off x="6612861" y="732648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4" name="object 334"/>
            <p:cNvSpPr/>
            <p:nvPr/>
          </p:nvSpPr>
          <p:spPr>
            <a:xfrm>
              <a:off x="6686787" y="732162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35" name="object 335"/>
            <p:cNvSpPr/>
            <p:nvPr/>
          </p:nvSpPr>
          <p:spPr>
            <a:xfrm>
              <a:off x="6686786" y="7321620"/>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6" name="object 336"/>
            <p:cNvSpPr/>
            <p:nvPr/>
          </p:nvSpPr>
          <p:spPr>
            <a:xfrm>
              <a:off x="6760224" y="7319432"/>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37" name="object 337"/>
            <p:cNvSpPr/>
            <p:nvPr/>
          </p:nvSpPr>
          <p:spPr>
            <a:xfrm>
              <a:off x="6760223" y="731943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8" name="object 338"/>
            <p:cNvSpPr/>
            <p:nvPr/>
          </p:nvSpPr>
          <p:spPr>
            <a:xfrm>
              <a:off x="6833905" y="7316028"/>
              <a:ext cx="15240" cy="15875"/>
            </a:xfrm>
            <a:custGeom>
              <a:avLst/>
              <a:gdLst/>
              <a:ahLst/>
              <a:cxnLst/>
              <a:rect l="l" t="t" r="r" b="b"/>
              <a:pathLst>
                <a:path w="15240" h="15875">
                  <a:moveTo>
                    <a:pt x="7537" y="0"/>
                  </a:moveTo>
                  <a:lnTo>
                    <a:pt x="0" y="15316"/>
                  </a:lnTo>
                  <a:lnTo>
                    <a:pt x="15076" y="15316"/>
                  </a:lnTo>
                  <a:lnTo>
                    <a:pt x="7537" y="0"/>
                  </a:lnTo>
                  <a:close/>
                </a:path>
              </a:pathLst>
            </a:custGeom>
            <a:solidFill>
              <a:srgbClr val="000000"/>
            </a:solidFill>
          </p:spPr>
          <p:txBody>
            <a:bodyPr wrap="square" lIns="0" tIns="0" rIns="0" bIns="0" rtlCol="0"/>
            <a:lstStyle/>
            <a:p>
              <a:endParaRPr/>
            </a:p>
          </p:txBody>
        </p:sp>
        <p:sp>
          <p:nvSpPr>
            <p:cNvPr id="339" name="object 339"/>
            <p:cNvSpPr/>
            <p:nvPr/>
          </p:nvSpPr>
          <p:spPr>
            <a:xfrm>
              <a:off x="6833904" y="7316028"/>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40" name="object 340"/>
            <p:cNvSpPr/>
            <p:nvPr/>
          </p:nvSpPr>
          <p:spPr>
            <a:xfrm>
              <a:off x="6907829" y="7313111"/>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41" name="object 341"/>
            <p:cNvSpPr/>
            <p:nvPr/>
          </p:nvSpPr>
          <p:spPr>
            <a:xfrm>
              <a:off x="6907829" y="7313111"/>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2" name="object 342"/>
            <p:cNvSpPr/>
            <p:nvPr/>
          </p:nvSpPr>
          <p:spPr>
            <a:xfrm>
              <a:off x="6981267" y="730411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43" name="object 343"/>
            <p:cNvSpPr/>
            <p:nvPr/>
          </p:nvSpPr>
          <p:spPr>
            <a:xfrm>
              <a:off x="6981266" y="7304115"/>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4" name="object 344"/>
            <p:cNvSpPr/>
            <p:nvPr/>
          </p:nvSpPr>
          <p:spPr>
            <a:xfrm>
              <a:off x="7054948" y="7298767"/>
              <a:ext cx="15875" cy="15240"/>
            </a:xfrm>
            <a:custGeom>
              <a:avLst/>
              <a:gdLst/>
              <a:ahLst/>
              <a:cxnLst/>
              <a:rect l="l" t="t" r="r" b="b"/>
              <a:pathLst>
                <a:path w="15875" h="15240">
                  <a:moveTo>
                    <a:pt x="7537" y="0"/>
                  </a:moveTo>
                  <a:lnTo>
                    <a:pt x="0" y="15073"/>
                  </a:lnTo>
                  <a:lnTo>
                    <a:pt x="15318" y="15073"/>
                  </a:lnTo>
                  <a:lnTo>
                    <a:pt x="7537" y="0"/>
                  </a:lnTo>
                  <a:close/>
                </a:path>
              </a:pathLst>
            </a:custGeom>
            <a:solidFill>
              <a:srgbClr val="000000"/>
            </a:solidFill>
          </p:spPr>
          <p:txBody>
            <a:bodyPr wrap="square" lIns="0" tIns="0" rIns="0" bIns="0" rtlCol="0"/>
            <a:lstStyle/>
            <a:p>
              <a:endParaRPr/>
            </a:p>
          </p:txBody>
        </p:sp>
        <p:sp>
          <p:nvSpPr>
            <p:cNvPr id="345" name="object 345"/>
            <p:cNvSpPr/>
            <p:nvPr/>
          </p:nvSpPr>
          <p:spPr>
            <a:xfrm>
              <a:off x="7054947" y="7298767"/>
              <a:ext cx="15875" cy="15240"/>
            </a:xfrm>
            <a:custGeom>
              <a:avLst/>
              <a:gdLst/>
              <a:ahLst/>
              <a:cxnLst/>
              <a:rect l="l" t="t" r="r" b="b"/>
              <a:pathLst>
                <a:path w="15875" h="15240">
                  <a:moveTo>
                    <a:pt x="0" y="15073"/>
                  </a:moveTo>
                  <a:lnTo>
                    <a:pt x="15319"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6" name="object 346"/>
            <p:cNvSpPr/>
            <p:nvPr/>
          </p:nvSpPr>
          <p:spPr>
            <a:xfrm>
              <a:off x="7128871" y="7281020"/>
              <a:ext cx="15240" cy="15875"/>
            </a:xfrm>
            <a:custGeom>
              <a:avLst/>
              <a:gdLst/>
              <a:ahLst/>
              <a:cxnLst/>
              <a:rect l="l" t="t" r="r" b="b"/>
              <a:pathLst>
                <a:path w="15240" h="15875">
                  <a:moveTo>
                    <a:pt x="7538" y="0"/>
                  </a:moveTo>
                  <a:lnTo>
                    <a:pt x="0" y="15316"/>
                  </a:lnTo>
                  <a:lnTo>
                    <a:pt x="15077" y="15316"/>
                  </a:lnTo>
                  <a:lnTo>
                    <a:pt x="7538" y="0"/>
                  </a:lnTo>
                  <a:close/>
                </a:path>
              </a:pathLst>
            </a:custGeom>
            <a:solidFill>
              <a:srgbClr val="000000"/>
            </a:solidFill>
          </p:spPr>
          <p:txBody>
            <a:bodyPr wrap="square" lIns="0" tIns="0" rIns="0" bIns="0" rtlCol="0"/>
            <a:lstStyle/>
            <a:p>
              <a:endParaRPr/>
            </a:p>
          </p:txBody>
        </p:sp>
        <p:sp>
          <p:nvSpPr>
            <p:cNvPr id="347" name="object 347"/>
            <p:cNvSpPr/>
            <p:nvPr/>
          </p:nvSpPr>
          <p:spPr>
            <a:xfrm>
              <a:off x="7128872" y="7281019"/>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48" name="object 348"/>
            <p:cNvSpPr/>
            <p:nvPr/>
          </p:nvSpPr>
          <p:spPr>
            <a:xfrm>
              <a:off x="7202553" y="7262544"/>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49" name="object 349"/>
            <p:cNvSpPr/>
            <p:nvPr/>
          </p:nvSpPr>
          <p:spPr>
            <a:xfrm>
              <a:off x="7202553" y="726254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0" name="object 350"/>
            <p:cNvSpPr/>
            <p:nvPr/>
          </p:nvSpPr>
          <p:spPr>
            <a:xfrm>
              <a:off x="7276234" y="723969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51" name="object 351"/>
            <p:cNvSpPr/>
            <p:nvPr/>
          </p:nvSpPr>
          <p:spPr>
            <a:xfrm>
              <a:off x="7276234" y="723968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2" name="object 352"/>
            <p:cNvSpPr/>
            <p:nvPr/>
          </p:nvSpPr>
          <p:spPr>
            <a:xfrm>
              <a:off x="7349915" y="7194713"/>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3" name="object 353"/>
            <p:cNvSpPr/>
            <p:nvPr/>
          </p:nvSpPr>
          <p:spPr>
            <a:xfrm>
              <a:off x="7349915" y="7194713"/>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4" name="object 354"/>
            <p:cNvSpPr/>
            <p:nvPr/>
          </p:nvSpPr>
          <p:spPr>
            <a:xfrm>
              <a:off x="7423596" y="7139769"/>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55" name="object 355"/>
            <p:cNvSpPr/>
            <p:nvPr/>
          </p:nvSpPr>
          <p:spPr>
            <a:xfrm>
              <a:off x="7423596" y="7139768"/>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6" name="object 356"/>
            <p:cNvSpPr/>
            <p:nvPr/>
          </p:nvSpPr>
          <p:spPr>
            <a:xfrm>
              <a:off x="7497276" y="7037660"/>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57" name="object 357"/>
            <p:cNvSpPr/>
            <p:nvPr/>
          </p:nvSpPr>
          <p:spPr>
            <a:xfrm>
              <a:off x="7497277" y="703765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8" name="object 358"/>
            <p:cNvSpPr/>
            <p:nvPr/>
          </p:nvSpPr>
          <p:spPr>
            <a:xfrm>
              <a:off x="7570958" y="690637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9" name="object 359"/>
            <p:cNvSpPr/>
            <p:nvPr/>
          </p:nvSpPr>
          <p:spPr>
            <a:xfrm>
              <a:off x="7570958" y="6906376"/>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60" name="object 360"/>
            <p:cNvSpPr/>
            <p:nvPr/>
          </p:nvSpPr>
          <p:spPr>
            <a:xfrm>
              <a:off x="6620400" y="7331344"/>
              <a:ext cx="74295" cy="3175"/>
            </a:xfrm>
            <a:custGeom>
              <a:avLst/>
              <a:gdLst/>
              <a:ahLst/>
              <a:cxnLst/>
              <a:rect l="l" t="t" r="r" b="b"/>
              <a:pathLst>
                <a:path w="74295" h="3175">
                  <a:moveTo>
                    <a:pt x="0" y="2674"/>
                  </a:moveTo>
                  <a:lnTo>
                    <a:pt x="73924" y="0"/>
                  </a:lnTo>
                </a:path>
              </a:pathLst>
            </a:custGeom>
            <a:ln w="4530">
              <a:solidFill>
                <a:srgbClr val="A0A0A4"/>
              </a:solidFill>
            </a:ln>
          </p:spPr>
          <p:txBody>
            <a:bodyPr wrap="square" lIns="0" tIns="0" rIns="0" bIns="0" rtlCol="0"/>
            <a:lstStyle/>
            <a:p>
              <a:endParaRPr/>
            </a:p>
          </p:txBody>
        </p:sp>
        <p:sp>
          <p:nvSpPr>
            <p:cNvPr id="361" name="object 361"/>
            <p:cNvSpPr/>
            <p:nvPr/>
          </p:nvSpPr>
          <p:spPr>
            <a:xfrm>
              <a:off x="6694324" y="7312138"/>
              <a:ext cx="442595" cy="19685"/>
            </a:xfrm>
            <a:custGeom>
              <a:avLst/>
              <a:gdLst/>
              <a:ahLst/>
              <a:cxnLst/>
              <a:rect l="l" t="t" r="r" b="b"/>
              <a:pathLst>
                <a:path w="442595" h="19684">
                  <a:moveTo>
                    <a:pt x="0" y="19206"/>
                  </a:moveTo>
                  <a:lnTo>
                    <a:pt x="73437" y="18476"/>
                  </a:lnTo>
                </a:path>
                <a:path w="442595" h="19684">
                  <a:moveTo>
                    <a:pt x="73437" y="18476"/>
                  </a:moveTo>
                  <a:lnTo>
                    <a:pt x="147118" y="14343"/>
                  </a:lnTo>
                </a:path>
                <a:path w="442595" h="19684">
                  <a:moveTo>
                    <a:pt x="147118" y="14343"/>
                  </a:moveTo>
                  <a:lnTo>
                    <a:pt x="221042" y="14100"/>
                  </a:lnTo>
                </a:path>
                <a:path w="442595" h="19684">
                  <a:moveTo>
                    <a:pt x="221042" y="14100"/>
                  </a:moveTo>
                  <a:lnTo>
                    <a:pt x="294480" y="12398"/>
                  </a:lnTo>
                </a:path>
                <a:path w="442595" h="19684">
                  <a:moveTo>
                    <a:pt x="294480" y="12398"/>
                  </a:moveTo>
                  <a:lnTo>
                    <a:pt x="368161" y="6564"/>
                  </a:lnTo>
                </a:path>
                <a:path w="442595" h="19684">
                  <a:moveTo>
                    <a:pt x="368161" y="6564"/>
                  </a:moveTo>
                  <a:lnTo>
                    <a:pt x="442085" y="0"/>
                  </a:lnTo>
                </a:path>
              </a:pathLst>
            </a:custGeom>
            <a:ln w="4529">
              <a:solidFill>
                <a:srgbClr val="A0A0A4"/>
              </a:solidFill>
            </a:ln>
          </p:spPr>
          <p:txBody>
            <a:bodyPr wrap="square" lIns="0" tIns="0" rIns="0" bIns="0" rtlCol="0"/>
            <a:lstStyle/>
            <a:p>
              <a:endParaRPr/>
            </a:p>
          </p:txBody>
        </p:sp>
        <p:sp>
          <p:nvSpPr>
            <p:cNvPr id="362" name="object 362"/>
            <p:cNvSpPr/>
            <p:nvPr/>
          </p:nvSpPr>
          <p:spPr>
            <a:xfrm>
              <a:off x="7128872" y="7303386"/>
              <a:ext cx="15240" cy="17780"/>
            </a:xfrm>
            <a:custGeom>
              <a:avLst/>
              <a:gdLst/>
              <a:ahLst/>
              <a:cxnLst/>
              <a:rect l="l" t="t" r="r" b="b"/>
              <a:pathLst>
                <a:path w="15240" h="17779">
                  <a:moveTo>
                    <a:pt x="7538" y="0"/>
                  </a:moveTo>
                  <a:lnTo>
                    <a:pt x="7538" y="17504"/>
                  </a:lnTo>
                </a:path>
                <a:path w="15240" h="17779">
                  <a:moveTo>
                    <a:pt x="0" y="0"/>
                  </a:moveTo>
                  <a:lnTo>
                    <a:pt x="15076" y="0"/>
                  </a:lnTo>
                </a:path>
                <a:path w="15240" h="17779">
                  <a:moveTo>
                    <a:pt x="15076" y="0"/>
                  </a:moveTo>
                  <a:lnTo>
                    <a:pt x="0" y="0"/>
                  </a:lnTo>
                </a:path>
                <a:path w="15240" h="17779">
                  <a:moveTo>
                    <a:pt x="0" y="17504"/>
                  </a:moveTo>
                  <a:lnTo>
                    <a:pt x="15076" y="17504"/>
                  </a:lnTo>
                </a:path>
                <a:path w="15240" h="17779">
                  <a:moveTo>
                    <a:pt x="15076" y="17504"/>
                  </a:moveTo>
                  <a:lnTo>
                    <a:pt x="0" y="17504"/>
                  </a:lnTo>
                </a:path>
              </a:pathLst>
            </a:custGeom>
            <a:ln w="3175">
              <a:solidFill>
                <a:srgbClr val="A0A0A4"/>
              </a:solidFill>
            </a:ln>
          </p:spPr>
          <p:txBody>
            <a:bodyPr wrap="square" lIns="0" tIns="0" rIns="0" bIns="0" rtlCol="0"/>
            <a:lstStyle/>
            <a:p>
              <a:endParaRPr/>
            </a:p>
          </p:txBody>
        </p:sp>
        <p:sp>
          <p:nvSpPr>
            <p:cNvPr id="363" name="object 363"/>
            <p:cNvSpPr/>
            <p:nvPr/>
          </p:nvSpPr>
          <p:spPr>
            <a:xfrm>
              <a:off x="7136410" y="7310436"/>
              <a:ext cx="74295" cy="1905"/>
            </a:xfrm>
            <a:custGeom>
              <a:avLst/>
              <a:gdLst/>
              <a:ahLst/>
              <a:cxnLst/>
              <a:rect l="l" t="t" r="r" b="b"/>
              <a:pathLst>
                <a:path w="74295" h="1904">
                  <a:moveTo>
                    <a:pt x="0" y="1701"/>
                  </a:moveTo>
                  <a:lnTo>
                    <a:pt x="73680" y="0"/>
                  </a:lnTo>
                </a:path>
              </a:pathLst>
            </a:custGeom>
            <a:ln w="4530">
              <a:solidFill>
                <a:srgbClr val="A0A0A4"/>
              </a:solidFill>
            </a:ln>
          </p:spPr>
          <p:txBody>
            <a:bodyPr wrap="square" lIns="0" tIns="0" rIns="0" bIns="0" rtlCol="0"/>
            <a:lstStyle/>
            <a:p>
              <a:endParaRPr/>
            </a:p>
          </p:txBody>
        </p:sp>
        <p:sp>
          <p:nvSpPr>
            <p:cNvPr id="364" name="object 364"/>
            <p:cNvSpPr/>
            <p:nvPr/>
          </p:nvSpPr>
          <p:spPr>
            <a:xfrm>
              <a:off x="7202553" y="7301684"/>
              <a:ext cx="15240" cy="17780"/>
            </a:xfrm>
            <a:custGeom>
              <a:avLst/>
              <a:gdLst/>
              <a:ahLst/>
              <a:cxnLst/>
              <a:rect l="l" t="t" r="r" b="b"/>
              <a:pathLst>
                <a:path w="15240" h="17779">
                  <a:moveTo>
                    <a:pt x="7538" y="0"/>
                  </a:moveTo>
                  <a:lnTo>
                    <a:pt x="7538" y="17261"/>
                  </a:lnTo>
                </a:path>
                <a:path w="15240" h="17779">
                  <a:moveTo>
                    <a:pt x="0" y="0"/>
                  </a:moveTo>
                  <a:lnTo>
                    <a:pt x="15076" y="0"/>
                  </a:lnTo>
                </a:path>
                <a:path w="15240" h="17779">
                  <a:moveTo>
                    <a:pt x="15076" y="0"/>
                  </a:moveTo>
                  <a:lnTo>
                    <a:pt x="0" y="0"/>
                  </a:lnTo>
                </a:path>
                <a:path w="15240" h="17779">
                  <a:moveTo>
                    <a:pt x="0" y="17261"/>
                  </a:moveTo>
                  <a:lnTo>
                    <a:pt x="15076" y="17261"/>
                  </a:lnTo>
                </a:path>
                <a:path w="15240" h="17779">
                  <a:moveTo>
                    <a:pt x="15076" y="17261"/>
                  </a:moveTo>
                  <a:lnTo>
                    <a:pt x="0" y="17261"/>
                  </a:lnTo>
                </a:path>
              </a:pathLst>
            </a:custGeom>
            <a:ln w="3175">
              <a:solidFill>
                <a:srgbClr val="A0A0A4"/>
              </a:solidFill>
            </a:ln>
          </p:spPr>
          <p:txBody>
            <a:bodyPr wrap="square" lIns="0" tIns="0" rIns="0" bIns="0" rtlCol="0"/>
            <a:lstStyle/>
            <a:p>
              <a:endParaRPr/>
            </a:p>
          </p:txBody>
        </p:sp>
        <p:sp>
          <p:nvSpPr>
            <p:cNvPr id="365" name="object 365"/>
            <p:cNvSpPr/>
            <p:nvPr/>
          </p:nvSpPr>
          <p:spPr>
            <a:xfrm>
              <a:off x="7210091" y="7305088"/>
              <a:ext cx="74295" cy="5715"/>
            </a:xfrm>
            <a:custGeom>
              <a:avLst/>
              <a:gdLst/>
              <a:ahLst/>
              <a:cxnLst/>
              <a:rect l="l" t="t" r="r" b="b"/>
              <a:pathLst>
                <a:path w="74295" h="5715">
                  <a:moveTo>
                    <a:pt x="0" y="5348"/>
                  </a:moveTo>
                  <a:lnTo>
                    <a:pt x="73680" y="0"/>
                  </a:lnTo>
                </a:path>
              </a:pathLst>
            </a:custGeom>
            <a:ln w="4530">
              <a:solidFill>
                <a:srgbClr val="A0A0A4"/>
              </a:solidFill>
            </a:ln>
          </p:spPr>
          <p:txBody>
            <a:bodyPr wrap="square" lIns="0" tIns="0" rIns="0" bIns="0" rtlCol="0"/>
            <a:lstStyle/>
            <a:p>
              <a:endParaRPr/>
            </a:p>
          </p:txBody>
        </p:sp>
        <p:sp>
          <p:nvSpPr>
            <p:cNvPr id="366" name="object 366"/>
            <p:cNvSpPr/>
            <p:nvPr/>
          </p:nvSpPr>
          <p:spPr>
            <a:xfrm>
              <a:off x="7276234" y="7294391"/>
              <a:ext cx="15240" cy="21590"/>
            </a:xfrm>
            <a:custGeom>
              <a:avLst/>
              <a:gdLst/>
              <a:ahLst/>
              <a:cxnLst/>
              <a:rect l="l" t="t" r="r" b="b"/>
              <a:pathLst>
                <a:path w="15240" h="21590">
                  <a:moveTo>
                    <a:pt x="7538" y="0"/>
                  </a:moveTo>
                  <a:lnTo>
                    <a:pt x="7538" y="21151"/>
                  </a:lnTo>
                </a:path>
                <a:path w="15240" h="21590">
                  <a:moveTo>
                    <a:pt x="0" y="0"/>
                  </a:moveTo>
                  <a:lnTo>
                    <a:pt x="15076" y="0"/>
                  </a:lnTo>
                </a:path>
                <a:path w="15240" h="21590">
                  <a:moveTo>
                    <a:pt x="15076" y="0"/>
                  </a:moveTo>
                  <a:lnTo>
                    <a:pt x="0" y="0"/>
                  </a:lnTo>
                </a:path>
                <a:path w="15240" h="21590">
                  <a:moveTo>
                    <a:pt x="0" y="21151"/>
                  </a:moveTo>
                  <a:lnTo>
                    <a:pt x="15076" y="21151"/>
                  </a:lnTo>
                </a:path>
                <a:path w="15240" h="21590">
                  <a:moveTo>
                    <a:pt x="15076" y="21151"/>
                  </a:moveTo>
                  <a:lnTo>
                    <a:pt x="0" y="21151"/>
                  </a:lnTo>
                </a:path>
              </a:pathLst>
            </a:custGeom>
            <a:ln w="3175">
              <a:solidFill>
                <a:srgbClr val="A0A0A4"/>
              </a:solidFill>
            </a:ln>
          </p:spPr>
          <p:txBody>
            <a:bodyPr wrap="square" lIns="0" tIns="0" rIns="0" bIns="0" rtlCol="0"/>
            <a:lstStyle/>
            <a:p>
              <a:endParaRPr/>
            </a:p>
          </p:txBody>
        </p:sp>
        <p:sp>
          <p:nvSpPr>
            <p:cNvPr id="367" name="object 367"/>
            <p:cNvSpPr/>
            <p:nvPr/>
          </p:nvSpPr>
          <p:spPr>
            <a:xfrm>
              <a:off x="7283772" y="7293175"/>
              <a:ext cx="74295" cy="12065"/>
            </a:xfrm>
            <a:custGeom>
              <a:avLst/>
              <a:gdLst/>
              <a:ahLst/>
              <a:cxnLst/>
              <a:rect l="l" t="t" r="r" b="b"/>
              <a:pathLst>
                <a:path w="74295" h="12065">
                  <a:moveTo>
                    <a:pt x="0" y="11912"/>
                  </a:moveTo>
                  <a:lnTo>
                    <a:pt x="73680" y="0"/>
                  </a:lnTo>
                </a:path>
              </a:pathLst>
            </a:custGeom>
            <a:ln w="4530">
              <a:solidFill>
                <a:srgbClr val="A0A0A4"/>
              </a:solidFill>
            </a:ln>
          </p:spPr>
          <p:txBody>
            <a:bodyPr wrap="square" lIns="0" tIns="0" rIns="0" bIns="0" rtlCol="0"/>
            <a:lstStyle/>
            <a:p>
              <a:endParaRPr/>
            </a:p>
          </p:txBody>
        </p:sp>
        <p:sp>
          <p:nvSpPr>
            <p:cNvPr id="368" name="object 368"/>
            <p:cNvSpPr/>
            <p:nvPr/>
          </p:nvSpPr>
          <p:spPr>
            <a:xfrm>
              <a:off x="7349915" y="7277372"/>
              <a:ext cx="15240" cy="31750"/>
            </a:xfrm>
            <a:custGeom>
              <a:avLst/>
              <a:gdLst/>
              <a:ahLst/>
              <a:cxnLst/>
              <a:rect l="l" t="t" r="r" b="b"/>
              <a:pathLst>
                <a:path w="15240" h="31750">
                  <a:moveTo>
                    <a:pt x="7538" y="0"/>
                  </a:moveTo>
                  <a:lnTo>
                    <a:pt x="7538" y="31362"/>
                  </a:lnTo>
                </a:path>
                <a:path w="15240" h="31750">
                  <a:moveTo>
                    <a:pt x="0" y="0"/>
                  </a:moveTo>
                  <a:lnTo>
                    <a:pt x="15076" y="0"/>
                  </a:lnTo>
                </a:path>
                <a:path w="15240" h="31750">
                  <a:moveTo>
                    <a:pt x="15076" y="0"/>
                  </a:moveTo>
                  <a:lnTo>
                    <a:pt x="0" y="0"/>
                  </a:lnTo>
                </a:path>
                <a:path w="15240" h="31750">
                  <a:moveTo>
                    <a:pt x="0" y="31362"/>
                  </a:moveTo>
                  <a:lnTo>
                    <a:pt x="15076" y="31362"/>
                  </a:lnTo>
                </a:path>
                <a:path w="15240" h="31750">
                  <a:moveTo>
                    <a:pt x="15076" y="31362"/>
                  </a:moveTo>
                  <a:lnTo>
                    <a:pt x="0" y="31362"/>
                  </a:lnTo>
                </a:path>
              </a:pathLst>
            </a:custGeom>
            <a:ln w="3175">
              <a:solidFill>
                <a:srgbClr val="A0A0A4"/>
              </a:solidFill>
            </a:ln>
          </p:spPr>
          <p:txBody>
            <a:bodyPr wrap="square" lIns="0" tIns="0" rIns="0" bIns="0" rtlCol="0"/>
            <a:lstStyle/>
            <a:p>
              <a:endParaRPr/>
            </a:p>
          </p:txBody>
        </p:sp>
        <p:sp>
          <p:nvSpPr>
            <p:cNvPr id="369" name="object 369"/>
            <p:cNvSpPr/>
            <p:nvPr/>
          </p:nvSpPr>
          <p:spPr>
            <a:xfrm>
              <a:off x="7357453" y="7286368"/>
              <a:ext cx="74295" cy="6985"/>
            </a:xfrm>
            <a:custGeom>
              <a:avLst/>
              <a:gdLst/>
              <a:ahLst/>
              <a:cxnLst/>
              <a:rect l="l" t="t" r="r" b="b"/>
              <a:pathLst>
                <a:path w="74295" h="6984">
                  <a:moveTo>
                    <a:pt x="0" y="6807"/>
                  </a:moveTo>
                  <a:lnTo>
                    <a:pt x="73680" y="0"/>
                  </a:lnTo>
                </a:path>
              </a:pathLst>
            </a:custGeom>
            <a:ln w="4530">
              <a:solidFill>
                <a:srgbClr val="A0A0A4"/>
              </a:solidFill>
            </a:ln>
          </p:spPr>
          <p:txBody>
            <a:bodyPr wrap="square" lIns="0" tIns="0" rIns="0" bIns="0" rtlCol="0"/>
            <a:lstStyle/>
            <a:p>
              <a:endParaRPr/>
            </a:p>
          </p:txBody>
        </p:sp>
        <p:sp>
          <p:nvSpPr>
            <p:cNvPr id="370" name="object 370"/>
            <p:cNvSpPr/>
            <p:nvPr/>
          </p:nvSpPr>
          <p:spPr>
            <a:xfrm>
              <a:off x="7423596" y="7269836"/>
              <a:ext cx="15240" cy="33655"/>
            </a:xfrm>
            <a:custGeom>
              <a:avLst/>
              <a:gdLst/>
              <a:ahLst/>
              <a:cxnLst/>
              <a:rect l="l" t="t" r="r" b="b"/>
              <a:pathLst>
                <a:path w="15240" h="33654">
                  <a:moveTo>
                    <a:pt x="7538" y="0"/>
                  </a:moveTo>
                  <a:lnTo>
                    <a:pt x="7538" y="33307"/>
                  </a:lnTo>
                </a:path>
                <a:path w="15240" h="33654">
                  <a:moveTo>
                    <a:pt x="0" y="0"/>
                  </a:moveTo>
                  <a:lnTo>
                    <a:pt x="15076" y="0"/>
                  </a:lnTo>
                </a:path>
                <a:path w="15240" h="33654">
                  <a:moveTo>
                    <a:pt x="15076" y="0"/>
                  </a:moveTo>
                  <a:lnTo>
                    <a:pt x="0" y="0"/>
                  </a:lnTo>
                </a:path>
                <a:path w="15240" h="33654">
                  <a:moveTo>
                    <a:pt x="0" y="33307"/>
                  </a:moveTo>
                  <a:lnTo>
                    <a:pt x="15076" y="33307"/>
                  </a:lnTo>
                </a:path>
                <a:path w="15240" h="33654">
                  <a:moveTo>
                    <a:pt x="15076" y="33307"/>
                  </a:moveTo>
                  <a:lnTo>
                    <a:pt x="0" y="33307"/>
                  </a:lnTo>
                </a:path>
              </a:pathLst>
            </a:custGeom>
            <a:ln w="3175">
              <a:solidFill>
                <a:srgbClr val="A0A0A4"/>
              </a:solidFill>
            </a:ln>
          </p:spPr>
          <p:txBody>
            <a:bodyPr wrap="square" lIns="0" tIns="0" rIns="0" bIns="0" rtlCol="0"/>
            <a:lstStyle/>
            <a:p>
              <a:endParaRPr/>
            </a:p>
          </p:txBody>
        </p:sp>
        <p:sp>
          <p:nvSpPr>
            <p:cNvPr id="371" name="object 371"/>
            <p:cNvSpPr/>
            <p:nvPr/>
          </p:nvSpPr>
          <p:spPr>
            <a:xfrm>
              <a:off x="7431134" y="7268620"/>
              <a:ext cx="74295" cy="17780"/>
            </a:xfrm>
            <a:custGeom>
              <a:avLst/>
              <a:gdLst/>
              <a:ahLst/>
              <a:cxnLst/>
              <a:rect l="l" t="t" r="r" b="b"/>
              <a:pathLst>
                <a:path w="74295" h="17779">
                  <a:moveTo>
                    <a:pt x="0" y="17747"/>
                  </a:moveTo>
                  <a:lnTo>
                    <a:pt x="73680" y="0"/>
                  </a:lnTo>
                </a:path>
              </a:pathLst>
            </a:custGeom>
            <a:ln w="4530">
              <a:solidFill>
                <a:srgbClr val="A0A0A4"/>
              </a:solidFill>
            </a:ln>
          </p:spPr>
          <p:txBody>
            <a:bodyPr wrap="square" lIns="0" tIns="0" rIns="0" bIns="0" rtlCol="0"/>
            <a:lstStyle/>
            <a:p>
              <a:endParaRPr/>
            </a:p>
          </p:txBody>
        </p:sp>
        <p:sp>
          <p:nvSpPr>
            <p:cNvPr id="372" name="object 372"/>
            <p:cNvSpPr/>
            <p:nvPr/>
          </p:nvSpPr>
          <p:spPr>
            <a:xfrm>
              <a:off x="7497277" y="7242850"/>
              <a:ext cx="15240" cy="51435"/>
            </a:xfrm>
            <a:custGeom>
              <a:avLst/>
              <a:gdLst/>
              <a:ahLst/>
              <a:cxnLst/>
              <a:rect l="l" t="t" r="r" b="b"/>
              <a:pathLst>
                <a:path w="15240" h="51434">
                  <a:moveTo>
                    <a:pt x="7538" y="0"/>
                  </a:moveTo>
                  <a:lnTo>
                    <a:pt x="7538" y="51297"/>
                  </a:lnTo>
                </a:path>
                <a:path w="15240" h="51434">
                  <a:moveTo>
                    <a:pt x="0" y="0"/>
                  </a:moveTo>
                  <a:lnTo>
                    <a:pt x="15076" y="0"/>
                  </a:lnTo>
                </a:path>
                <a:path w="15240" h="51434">
                  <a:moveTo>
                    <a:pt x="15076" y="0"/>
                  </a:moveTo>
                  <a:lnTo>
                    <a:pt x="0" y="0"/>
                  </a:lnTo>
                </a:path>
                <a:path w="15240" h="51434">
                  <a:moveTo>
                    <a:pt x="0" y="51297"/>
                  </a:moveTo>
                  <a:lnTo>
                    <a:pt x="15076" y="51297"/>
                  </a:lnTo>
                </a:path>
                <a:path w="15240" h="51434">
                  <a:moveTo>
                    <a:pt x="15076" y="51297"/>
                  </a:moveTo>
                  <a:lnTo>
                    <a:pt x="0" y="51297"/>
                  </a:lnTo>
                </a:path>
              </a:pathLst>
            </a:custGeom>
            <a:ln w="3175">
              <a:solidFill>
                <a:srgbClr val="A0A0A4"/>
              </a:solidFill>
            </a:ln>
          </p:spPr>
          <p:txBody>
            <a:bodyPr wrap="square" lIns="0" tIns="0" rIns="0" bIns="0" rtlCol="0"/>
            <a:lstStyle/>
            <a:p>
              <a:endParaRPr/>
            </a:p>
          </p:txBody>
        </p:sp>
        <p:sp>
          <p:nvSpPr>
            <p:cNvPr id="373" name="object 373"/>
            <p:cNvSpPr/>
            <p:nvPr/>
          </p:nvSpPr>
          <p:spPr>
            <a:xfrm>
              <a:off x="7504815" y="7268620"/>
              <a:ext cx="74295" cy="25400"/>
            </a:xfrm>
            <a:custGeom>
              <a:avLst/>
              <a:gdLst/>
              <a:ahLst/>
              <a:cxnLst/>
              <a:rect l="l" t="t" r="r" b="b"/>
              <a:pathLst>
                <a:path w="74295" h="25400">
                  <a:moveTo>
                    <a:pt x="0" y="0"/>
                  </a:moveTo>
                  <a:lnTo>
                    <a:pt x="73680" y="25284"/>
                  </a:lnTo>
                </a:path>
              </a:pathLst>
            </a:custGeom>
            <a:ln w="4530">
              <a:solidFill>
                <a:srgbClr val="A0A0A4"/>
              </a:solidFill>
            </a:ln>
          </p:spPr>
          <p:txBody>
            <a:bodyPr wrap="square" lIns="0" tIns="0" rIns="0" bIns="0" rtlCol="0"/>
            <a:lstStyle/>
            <a:p>
              <a:endParaRPr/>
            </a:p>
          </p:txBody>
        </p:sp>
        <p:sp>
          <p:nvSpPr>
            <p:cNvPr id="374" name="object 374"/>
            <p:cNvSpPr/>
            <p:nvPr/>
          </p:nvSpPr>
          <p:spPr>
            <a:xfrm>
              <a:off x="6611159" y="7324781"/>
              <a:ext cx="19050" cy="19050"/>
            </a:xfrm>
            <a:custGeom>
              <a:avLst/>
              <a:gdLst/>
              <a:ahLst/>
              <a:cxnLst/>
              <a:rect l="l" t="t" r="r" b="b"/>
              <a:pathLst>
                <a:path w="19050" h="19050">
                  <a:moveTo>
                    <a:pt x="9240" y="0"/>
                  </a:moveTo>
                  <a:lnTo>
                    <a:pt x="0" y="9237"/>
                  </a:lnTo>
                  <a:lnTo>
                    <a:pt x="9240" y="18475"/>
                  </a:lnTo>
                  <a:lnTo>
                    <a:pt x="18723" y="9237"/>
                  </a:lnTo>
                  <a:lnTo>
                    <a:pt x="9240" y="0"/>
                  </a:lnTo>
                  <a:close/>
                </a:path>
              </a:pathLst>
            </a:custGeom>
            <a:solidFill>
              <a:srgbClr val="A0A0A4"/>
            </a:solidFill>
          </p:spPr>
          <p:txBody>
            <a:bodyPr wrap="square" lIns="0" tIns="0" rIns="0" bIns="0" rtlCol="0"/>
            <a:lstStyle/>
            <a:p>
              <a:endParaRPr/>
            </a:p>
          </p:txBody>
        </p:sp>
        <p:sp>
          <p:nvSpPr>
            <p:cNvPr id="375" name="object 375"/>
            <p:cNvSpPr/>
            <p:nvPr/>
          </p:nvSpPr>
          <p:spPr>
            <a:xfrm>
              <a:off x="6611159" y="7324780"/>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76" name="object 376"/>
            <p:cNvSpPr/>
            <p:nvPr/>
          </p:nvSpPr>
          <p:spPr>
            <a:xfrm>
              <a:off x="6684841" y="7321864"/>
              <a:ext cx="19050" cy="19050"/>
            </a:xfrm>
            <a:custGeom>
              <a:avLst/>
              <a:gdLst/>
              <a:ahLst/>
              <a:cxnLst/>
              <a:rect l="l" t="t" r="r" b="b"/>
              <a:pathLst>
                <a:path w="19050" h="19050">
                  <a:moveTo>
                    <a:pt x="9483" y="0"/>
                  </a:moveTo>
                  <a:lnTo>
                    <a:pt x="0" y="9480"/>
                  </a:lnTo>
                  <a:lnTo>
                    <a:pt x="9483" y="18718"/>
                  </a:lnTo>
                  <a:lnTo>
                    <a:pt x="18723" y="9480"/>
                  </a:lnTo>
                  <a:lnTo>
                    <a:pt x="9483" y="0"/>
                  </a:lnTo>
                  <a:close/>
                </a:path>
              </a:pathLst>
            </a:custGeom>
            <a:solidFill>
              <a:srgbClr val="A0A0A4"/>
            </a:solidFill>
          </p:spPr>
          <p:txBody>
            <a:bodyPr wrap="square" lIns="0" tIns="0" rIns="0" bIns="0" rtlCol="0"/>
            <a:lstStyle/>
            <a:p>
              <a:endParaRPr/>
            </a:p>
          </p:txBody>
        </p:sp>
        <p:sp>
          <p:nvSpPr>
            <p:cNvPr id="377" name="object 377"/>
            <p:cNvSpPr/>
            <p:nvPr/>
          </p:nvSpPr>
          <p:spPr>
            <a:xfrm>
              <a:off x="6684840" y="7321863"/>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378" name="object 378"/>
            <p:cNvSpPr/>
            <p:nvPr/>
          </p:nvSpPr>
          <p:spPr>
            <a:xfrm>
              <a:off x="6758521" y="7321376"/>
              <a:ext cx="19050" cy="19050"/>
            </a:xfrm>
            <a:custGeom>
              <a:avLst/>
              <a:gdLst/>
              <a:ahLst/>
              <a:cxnLst/>
              <a:rect l="l" t="t" r="r" b="b"/>
              <a:pathLst>
                <a:path w="19050" h="19050">
                  <a:moveTo>
                    <a:pt x="9240" y="0"/>
                  </a:moveTo>
                  <a:lnTo>
                    <a:pt x="0" y="9239"/>
                  </a:lnTo>
                  <a:lnTo>
                    <a:pt x="9240" y="18721"/>
                  </a:lnTo>
                  <a:lnTo>
                    <a:pt x="18481" y="9239"/>
                  </a:lnTo>
                  <a:lnTo>
                    <a:pt x="9240" y="0"/>
                  </a:lnTo>
                  <a:close/>
                </a:path>
              </a:pathLst>
            </a:custGeom>
            <a:solidFill>
              <a:srgbClr val="A0A0A4"/>
            </a:solidFill>
          </p:spPr>
          <p:txBody>
            <a:bodyPr wrap="square" lIns="0" tIns="0" rIns="0" bIns="0" rtlCol="0"/>
            <a:lstStyle/>
            <a:p>
              <a:endParaRPr/>
            </a:p>
          </p:txBody>
        </p:sp>
        <p:sp>
          <p:nvSpPr>
            <p:cNvPr id="379" name="object 379"/>
            <p:cNvSpPr/>
            <p:nvPr/>
          </p:nvSpPr>
          <p:spPr>
            <a:xfrm>
              <a:off x="6758521" y="732137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80" name="object 380"/>
            <p:cNvSpPr/>
            <p:nvPr/>
          </p:nvSpPr>
          <p:spPr>
            <a:xfrm>
              <a:off x="6832203" y="7317244"/>
              <a:ext cx="19050" cy="19050"/>
            </a:xfrm>
            <a:custGeom>
              <a:avLst/>
              <a:gdLst/>
              <a:ahLst/>
              <a:cxnLst/>
              <a:rect l="l" t="t" r="r" b="b"/>
              <a:pathLst>
                <a:path w="19050" h="19050">
                  <a:moveTo>
                    <a:pt x="9239" y="0"/>
                  </a:moveTo>
                  <a:lnTo>
                    <a:pt x="0" y="9239"/>
                  </a:lnTo>
                  <a:lnTo>
                    <a:pt x="9239" y="18477"/>
                  </a:lnTo>
                  <a:lnTo>
                    <a:pt x="18723" y="9239"/>
                  </a:lnTo>
                  <a:lnTo>
                    <a:pt x="9239" y="0"/>
                  </a:lnTo>
                  <a:close/>
                </a:path>
              </a:pathLst>
            </a:custGeom>
            <a:solidFill>
              <a:srgbClr val="A0A0A4"/>
            </a:solidFill>
          </p:spPr>
          <p:txBody>
            <a:bodyPr wrap="square" lIns="0" tIns="0" rIns="0" bIns="0" rtlCol="0"/>
            <a:lstStyle/>
            <a:p>
              <a:endParaRPr/>
            </a:p>
          </p:txBody>
        </p:sp>
        <p:sp>
          <p:nvSpPr>
            <p:cNvPr id="381" name="object 381"/>
            <p:cNvSpPr/>
            <p:nvPr/>
          </p:nvSpPr>
          <p:spPr>
            <a:xfrm>
              <a:off x="6832202" y="7317244"/>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82" name="object 382"/>
            <p:cNvSpPr/>
            <p:nvPr/>
          </p:nvSpPr>
          <p:spPr>
            <a:xfrm>
              <a:off x="6905883" y="7317001"/>
              <a:ext cx="19050" cy="19050"/>
            </a:xfrm>
            <a:custGeom>
              <a:avLst/>
              <a:gdLst/>
              <a:ahLst/>
              <a:cxnLst/>
              <a:rect l="l" t="t" r="r" b="b"/>
              <a:pathLst>
                <a:path w="19050" h="19050">
                  <a:moveTo>
                    <a:pt x="9484" y="0"/>
                  </a:moveTo>
                  <a:lnTo>
                    <a:pt x="0" y="9237"/>
                  </a:lnTo>
                  <a:lnTo>
                    <a:pt x="9484" y="18477"/>
                  </a:lnTo>
                  <a:lnTo>
                    <a:pt x="18723" y="9237"/>
                  </a:lnTo>
                  <a:lnTo>
                    <a:pt x="9484" y="0"/>
                  </a:lnTo>
                  <a:close/>
                </a:path>
              </a:pathLst>
            </a:custGeom>
            <a:solidFill>
              <a:srgbClr val="A0A0A4"/>
            </a:solidFill>
          </p:spPr>
          <p:txBody>
            <a:bodyPr wrap="square" lIns="0" tIns="0" rIns="0" bIns="0" rtlCol="0"/>
            <a:lstStyle/>
            <a:p>
              <a:endParaRPr/>
            </a:p>
          </p:txBody>
        </p:sp>
        <p:sp>
          <p:nvSpPr>
            <p:cNvPr id="383" name="object 383"/>
            <p:cNvSpPr/>
            <p:nvPr/>
          </p:nvSpPr>
          <p:spPr>
            <a:xfrm>
              <a:off x="6905883" y="7317001"/>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84" name="object 384"/>
            <p:cNvSpPr/>
            <p:nvPr/>
          </p:nvSpPr>
          <p:spPr>
            <a:xfrm>
              <a:off x="6979564" y="7315057"/>
              <a:ext cx="19050" cy="19050"/>
            </a:xfrm>
            <a:custGeom>
              <a:avLst/>
              <a:gdLst/>
              <a:ahLst/>
              <a:cxnLst/>
              <a:rect l="l" t="t" r="r" b="b"/>
              <a:pathLst>
                <a:path w="19050" h="19050">
                  <a:moveTo>
                    <a:pt x="9241" y="0"/>
                  </a:moveTo>
                  <a:lnTo>
                    <a:pt x="0" y="9480"/>
                  </a:lnTo>
                  <a:lnTo>
                    <a:pt x="9241" y="18719"/>
                  </a:lnTo>
                  <a:lnTo>
                    <a:pt x="18482" y="9480"/>
                  </a:lnTo>
                  <a:lnTo>
                    <a:pt x="9241" y="0"/>
                  </a:lnTo>
                  <a:close/>
                </a:path>
              </a:pathLst>
            </a:custGeom>
            <a:solidFill>
              <a:srgbClr val="A0A0A4"/>
            </a:solidFill>
          </p:spPr>
          <p:txBody>
            <a:bodyPr wrap="square" lIns="0" tIns="0" rIns="0" bIns="0" rtlCol="0"/>
            <a:lstStyle/>
            <a:p>
              <a:endParaRPr/>
            </a:p>
          </p:txBody>
        </p:sp>
        <p:sp>
          <p:nvSpPr>
            <p:cNvPr id="385" name="object 385"/>
            <p:cNvSpPr/>
            <p:nvPr/>
          </p:nvSpPr>
          <p:spPr>
            <a:xfrm>
              <a:off x="6979564" y="7315056"/>
              <a:ext cx="19050" cy="19050"/>
            </a:xfrm>
            <a:custGeom>
              <a:avLst/>
              <a:gdLst/>
              <a:ahLst/>
              <a:cxnLst/>
              <a:rect l="l" t="t" r="r" b="b"/>
              <a:pathLst>
                <a:path w="19050" h="19050">
                  <a:moveTo>
                    <a:pt x="0" y="9481"/>
                  </a:moveTo>
                  <a:lnTo>
                    <a:pt x="9240" y="18719"/>
                  </a:lnTo>
                  <a:lnTo>
                    <a:pt x="18481" y="9481"/>
                  </a:lnTo>
                  <a:lnTo>
                    <a:pt x="9240" y="0"/>
                  </a:lnTo>
                  <a:lnTo>
                    <a:pt x="0" y="9481"/>
                  </a:lnTo>
                  <a:close/>
                </a:path>
              </a:pathLst>
            </a:custGeom>
            <a:ln w="3175">
              <a:solidFill>
                <a:srgbClr val="A0A0A4"/>
              </a:solidFill>
            </a:ln>
          </p:spPr>
          <p:txBody>
            <a:bodyPr wrap="square" lIns="0" tIns="0" rIns="0" bIns="0" rtlCol="0"/>
            <a:lstStyle/>
            <a:p>
              <a:endParaRPr/>
            </a:p>
          </p:txBody>
        </p:sp>
        <p:sp>
          <p:nvSpPr>
            <p:cNvPr id="386" name="object 386"/>
            <p:cNvSpPr/>
            <p:nvPr/>
          </p:nvSpPr>
          <p:spPr>
            <a:xfrm>
              <a:off x="7053245" y="7309221"/>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87" name="object 387"/>
            <p:cNvSpPr/>
            <p:nvPr/>
          </p:nvSpPr>
          <p:spPr>
            <a:xfrm>
              <a:off x="7053245" y="7309221"/>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88" name="object 388"/>
            <p:cNvSpPr/>
            <p:nvPr/>
          </p:nvSpPr>
          <p:spPr>
            <a:xfrm>
              <a:off x="7127169" y="7302900"/>
              <a:ext cx="19050" cy="19050"/>
            </a:xfrm>
            <a:custGeom>
              <a:avLst/>
              <a:gdLst/>
              <a:ahLst/>
              <a:cxnLst/>
              <a:rect l="l" t="t" r="r" b="b"/>
              <a:pathLst>
                <a:path w="19050" h="19050">
                  <a:moveTo>
                    <a:pt x="9240" y="0"/>
                  </a:moveTo>
                  <a:lnTo>
                    <a:pt x="0" y="9237"/>
                  </a:lnTo>
                  <a:lnTo>
                    <a:pt x="9240" y="18475"/>
                  </a:lnTo>
                  <a:lnTo>
                    <a:pt x="18481" y="9237"/>
                  </a:lnTo>
                  <a:lnTo>
                    <a:pt x="9240" y="0"/>
                  </a:lnTo>
                  <a:close/>
                </a:path>
              </a:pathLst>
            </a:custGeom>
            <a:solidFill>
              <a:srgbClr val="A0A0A4"/>
            </a:solidFill>
          </p:spPr>
          <p:txBody>
            <a:bodyPr wrap="square" lIns="0" tIns="0" rIns="0" bIns="0" rtlCol="0"/>
            <a:lstStyle/>
            <a:p>
              <a:endParaRPr/>
            </a:p>
          </p:txBody>
        </p:sp>
        <p:sp>
          <p:nvSpPr>
            <p:cNvPr id="389" name="object 389"/>
            <p:cNvSpPr/>
            <p:nvPr/>
          </p:nvSpPr>
          <p:spPr>
            <a:xfrm>
              <a:off x="7127169" y="7302900"/>
              <a:ext cx="19050" cy="19050"/>
            </a:xfrm>
            <a:custGeom>
              <a:avLst/>
              <a:gdLst/>
              <a:ahLst/>
              <a:cxnLst/>
              <a:rect l="l" t="t" r="r" b="b"/>
              <a:pathLst>
                <a:path w="19050" h="19050">
                  <a:moveTo>
                    <a:pt x="0" y="9238"/>
                  </a:moveTo>
                  <a:lnTo>
                    <a:pt x="9240" y="18476"/>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90" name="object 390"/>
            <p:cNvSpPr/>
            <p:nvPr/>
          </p:nvSpPr>
          <p:spPr>
            <a:xfrm>
              <a:off x="7200851" y="7300955"/>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91" name="object 391"/>
            <p:cNvSpPr/>
            <p:nvPr/>
          </p:nvSpPr>
          <p:spPr>
            <a:xfrm>
              <a:off x="7200850" y="7300955"/>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92" name="object 392"/>
            <p:cNvSpPr/>
            <p:nvPr/>
          </p:nvSpPr>
          <p:spPr>
            <a:xfrm>
              <a:off x="7274289" y="7295849"/>
              <a:ext cx="19050" cy="19050"/>
            </a:xfrm>
            <a:custGeom>
              <a:avLst/>
              <a:gdLst/>
              <a:ahLst/>
              <a:cxnLst/>
              <a:rect l="l" t="t" r="r" b="b"/>
              <a:pathLst>
                <a:path w="19050" h="19050">
                  <a:moveTo>
                    <a:pt x="9483" y="0"/>
                  </a:moveTo>
                  <a:lnTo>
                    <a:pt x="0" y="9239"/>
                  </a:lnTo>
                  <a:lnTo>
                    <a:pt x="9483" y="18477"/>
                  </a:lnTo>
                  <a:lnTo>
                    <a:pt x="18723" y="9239"/>
                  </a:lnTo>
                  <a:lnTo>
                    <a:pt x="9483" y="0"/>
                  </a:lnTo>
                  <a:close/>
                </a:path>
              </a:pathLst>
            </a:custGeom>
            <a:solidFill>
              <a:srgbClr val="A0A0A4"/>
            </a:solidFill>
          </p:spPr>
          <p:txBody>
            <a:bodyPr wrap="square" lIns="0" tIns="0" rIns="0" bIns="0" rtlCol="0"/>
            <a:lstStyle/>
            <a:p>
              <a:endParaRPr/>
            </a:p>
          </p:txBody>
        </p:sp>
        <p:sp>
          <p:nvSpPr>
            <p:cNvPr id="393" name="object 393"/>
            <p:cNvSpPr/>
            <p:nvPr/>
          </p:nvSpPr>
          <p:spPr>
            <a:xfrm>
              <a:off x="7274288" y="7295849"/>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94" name="object 394"/>
            <p:cNvSpPr/>
            <p:nvPr/>
          </p:nvSpPr>
          <p:spPr>
            <a:xfrm>
              <a:off x="7348213" y="7283937"/>
              <a:ext cx="19050" cy="19050"/>
            </a:xfrm>
            <a:custGeom>
              <a:avLst/>
              <a:gdLst/>
              <a:ahLst/>
              <a:cxnLst/>
              <a:rect l="l" t="t" r="r" b="b"/>
              <a:pathLst>
                <a:path w="19050" h="19050">
                  <a:moveTo>
                    <a:pt x="9240" y="0"/>
                  </a:moveTo>
                  <a:lnTo>
                    <a:pt x="0" y="9237"/>
                  </a:lnTo>
                  <a:lnTo>
                    <a:pt x="9240" y="18721"/>
                  </a:lnTo>
                  <a:lnTo>
                    <a:pt x="18479" y="9237"/>
                  </a:lnTo>
                  <a:lnTo>
                    <a:pt x="9240" y="0"/>
                  </a:lnTo>
                  <a:close/>
                </a:path>
              </a:pathLst>
            </a:custGeom>
            <a:solidFill>
              <a:srgbClr val="A0A0A4"/>
            </a:solidFill>
          </p:spPr>
          <p:txBody>
            <a:bodyPr wrap="square" lIns="0" tIns="0" rIns="0" bIns="0" rtlCol="0"/>
            <a:lstStyle/>
            <a:p>
              <a:endParaRPr/>
            </a:p>
          </p:txBody>
        </p:sp>
        <p:sp>
          <p:nvSpPr>
            <p:cNvPr id="395" name="object 395"/>
            <p:cNvSpPr/>
            <p:nvPr/>
          </p:nvSpPr>
          <p:spPr>
            <a:xfrm>
              <a:off x="7348212" y="728393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96" name="object 396"/>
            <p:cNvSpPr/>
            <p:nvPr/>
          </p:nvSpPr>
          <p:spPr>
            <a:xfrm>
              <a:off x="7421894" y="7277130"/>
              <a:ext cx="19050" cy="19050"/>
            </a:xfrm>
            <a:custGeom>
              <a:avLst/>
              <a:gdLst/>
              <a:ahLst/>
              <a:cxnLst/>
              <a:rect l="l" t="t" r="r" b="b"/>
              <a:pathLst>
                <a:path w="19050" h="19050">
                  <a:moveTo>
                    <a:pt x="9239" y="0"/>
                  </a:moveTo>
                  <a:lnTo>
                    <a:pt x="0" y="9239"/>
                  </a:lnTo>
                  <a:lnTo>
                    <a:pt x="9239" y="18719"/>
                  </a:lnTo>
                  <a:lnTo>
                    <a:pt x="18722" y="9239"/>
                  </a:lnTo>
                  <a:lnTo>
                    <a:pt x="9239" y="0"/>
                  </a:lnTo>
                  <a:close/>
                </a:path>
              </a:pathLst>
            </a:custGeom>
            <a:solidFill>
              <a:srgbClr val="A0A0A4"/>
            </a:solidFill>
          </p:spPr>
          <p:txBody>
            <a:bodyPr wrap="square" lIns="0" tIns="0" rIns="0" bIns="0" rtlCol="0"/>
            <a:lstStyle/>
            <a:p>
              <a:endParaRPr/>
            </a:p>
          </p:txBody>
        </p:sp>
        <p:sp>
          <p:nvSpPr>
            <p:cNvPr id="397" name="object 397"/>
            <p:cNvSpPr/>
            <p:nvPr/>
          </p:nvSpPr>
          <p:spPr>
            <a:xfrm>
              <a:off x="7421893" y="7277129"/>
              <a:ext cx="19050" cy="19050"/>
            </a:xfrm>
            <a:custGeom>
              <a:avLst/>
              <a:gdLst/>
              <a:ahLst/>
              <a:cxnLst/>
              <a:rect l="l" t="t" r="r" b="b"/>
              <a:pathLst>
                <a:path w="19050" h="19050">
                  <a:moveTo>
                    <a:pt x="0" y="9238"/>
                  </a:moveTo>
                  <a:lnTo>
                    <a:pt x="9240" y="18719"/>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98" name="object 398"/>
            <p:cNvSpPr/>
            <p:nvPr/>
          </p:nvSpPr>
          <p:spPr>
            <a:xfrm>
              <a:off x="7495332" y="7259139"/>
              <a:ext cx="19050" cy="19050"/>
            </a:xfrm>
            <a:custGeom>
              <a:avLst/>
              <a:gdLst/>
              <a:ahLst/>
              <a:cxnLst/>
              <a:rect l="l" t="t" r="r" b="b"/>
              <a:pathLst>
                <a:path w="19050" h="19050">
                  <a:moveTo>
                    <a:pt x="9483" y="0"/>
                  </a:moveTo>
                  <a:lnTo>
                    <a:pt x="0" y="9481"/>
                  </a:lnTo>
                  <a:lnTo>
                    <a:pt x="9483" y="18719"/>
                  </a:lnTo>
                  <a:lnTo>
                    <a:pt x="18723" y="9481"/>
                  </a:lnTo>
                  <a:lnTo>
                    <a:pt x="9483" y="0"/>
                  </a:lnTo>
                  <a:close/>
                </a:path>
              </a:pathLst>
            </a:custGeom>
            <a:solidFill>
              <a:srgbClr val="A0A0A4"/>
            </a:solidFill>
          </p:spPr>
          <p:txBody>
            <a:bodyPr wrap="square" lIns="0" tIns="0" rIns="0" bIns="0" rtlCol="0"/>
            <a:lstStyle/>
            <a:p>
              <a:endParaRPr/>
            </a:p>
          </p:txBody>
        </p:sp>
        <p:sp>
          <p:nvSpPr>
            <p:cNvPr id="399" name="object 399"/>
            <p:cNvSpPr/>
            <p:nvPr/>
          </p:nvSpPr>
          <p:spPr>
            <a:xfrm>
              <a:off x="7495331" y="7259139"/>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400" name="object 400"/>
            <p:cNvSpPr/>
            <p:nvPr/>
          </p:nvSpPr>
          <p:spPr>
            <a:xfrm>
              <a:off x="7569255" y="7284667"/>
              <a:ext cx="19050" cy="19050"/>
            </a:xfrm>
            <a:custGeom>
              <a:avLst/>
              <a:gdLst/>
              <a:ahLst/>
              <a:cxnLst/>
              <a:rect l="l" t="t" r="r" b="b"/>
              <a:pathLst>
                <a:path w="19050" h="19050">
                  <a:moveTo>
                    <a:pt x="9241" y="0"/>
                  </a:moveTo>
                  <a:lnTo>
                    <a:pt x="0" y="9237"/>
                  </a:lnTo>
                  <a:lnTo>
                    <a:pt x="9241" y="18719"/>
                  </a:lnTo>
                  <a:lnTo>
                    <a:pt x="18481" y="9237"/>
                  </a:lnTo>
                  <a:lnTo>
                    <a:pt x="9241" y="0"/>
                  </a:lnTo>
                  <a:close/>
                </a:path>
              </a:pathLst>
            </a:custGeom>
            <a:solidFill>
              <a:srgbClr val="A0A0A4"/>
            </a:solidFill>
          </p:spPr>
          <p:txBody>
            <a:bodyPr wrap="square" lIns="0" tIns="0" rIns="0" bIns="0" rtlCol="0"/>
            <a:lstStyle/>
            <a:p>
              <a:endParaRPr/>
            </a:p>
          </p:txBody>
        </p:sp>
        <p:sp>
          <p:nvSpPr>
            <p:cNvPr id="401" name="object 401"/>
            <p:cNvSpPr/>
            <p:nvPr/>
          </p:nvSpPr>
          <p:spPr>
            <a:xfrm>
              <a:off x="7569255" y="7284666"/>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402" name="object 402"/>
            <p:cNvSpPr/>
            <p:nvPr/>
          </p:nvSpPr>
          <p:spPr>
            <a:xfrm>
              <a:off x="6620400" y="7327455"/>
              <a:ext cx="74295" cy="6985"/>
            </a:xfrm>
            <a:custGeom>
              <a:avLst/>
              <a:gdLst/>
              <a:ahLst/>
              <a:cxnLst/>
              <a:rect l="l" t="t" r="r" b="b"/>
              <a:pathLst>
                <a:path w="74295" h="6984">
                  <a:moveTo>
                    <a:pt x="0" y="6564"/>
                  </a:moveTo>
                  <a:lnTo>
                    <a:pt x="73924" y="0"/>
                  </a:lnTo>
                </a:path>
              </a:pathLst>
            </a:custGeom>
            <a:ln w="4530">
              <a:solidFill>
                <a:srgbClr val="000000"/>
              </a:solidFill>
            </a:ln>
          </p:spPr>
          <p:txBody>
            <a:bodyPr wrap="square" lIns="0" tIns="0" rIns="0" bIns="0" rtlCol="0"/>
            <a:lstStyle/>
            <a:p>
              <a:endParaRPr/>
            </a:p>
          </p:txBody>
        </p:sp>
        <p:sp>
          <p:nvSpPr>
            <p:cNvPr id="403" name="object 403"/>
            <p:cNvSpPr/>
            <p:nvPr/>
          </p:nvSpPr>
          <p:spPr>
            <a:xfrm>
              <a:off x="6694324" y="7274698"/>
              <a:ext cx="516255" cy="54610"/>
            </a:xfrm>
            <a:custGeom>
              <a:avLst/>
              <a:gdLst/>
              <a:ahLst/>
              <a:cxnLst/>
              <a:rect l="l" t="t" r="r" b="b"/>
              <a:pathLst>
                <a:path w="516254" h="54609">
                  <a:moveTo>
                    <a:pt x="0" y="52756"/>
                  </a:moveTo>
                  <a:lnTo>
                    <a:pt x="73437" y="54458"/>
                  </a:lnTo>
                </a:path>
                <a:path w="516254" h="54609">
                  <a:moveTo>
                    <a:pt x="73437" y="54458"/>
                  </a:moveTo>
                  <a:lnTo>
                    <a:pt x="147118" y="49838"/>
                  </a:lnTo>
                </a:path>
                <a:path w="516254" h="54609">
                  <a:moveTo>
                    <a:pt x="147118" y="49838"/>
                  </a:moveTo>
                  <a:lnTo>
                    <a:pt x="221042" y="47407"/>
                  </a:lnTo>
                </a:path>
                <a:path w="516254" h="54609">
                  <a:moveTo>
                    <a:pt x="221042" y="47407"/>
                  </a:moveTo>
                  <a:lnTo>
                    <a:pt x="294480" y="40600"/>
                  </a:lnTo>
                </a:path>
                <a:path w="516254" h="54609">
                  <a:moveTo>
                    <a:pt x="294480" y="40600"/>
                  </a:moveTo>
                  <a:lnTo>
                    <a:pt x="368161" y="30389"/>
                  </a:lnTo>
                </a:path>
                <a:path w="516254" h="54609">
                  <a:moveTo>
                    <a:pt x="368161" y="30389"/>
                  </a:moveTo>
                  <a:lnTo>
                    <a:pt x="442085" y="19449"/>
                  </a:lnTo>
                </a:path>
                <a:path w="516254" h="54609">
                  <a:moveTo>
                    <a:pt x="442085" y="19449"/>
                  </a:moveTo>
                  <a:lnTo>
                    <a:pt x="515766" y="0"/>
                  </a:lnTo>
                </a:path>
              </a:pathLst>
            </a:custGeom>
            <a:ln w="4529">
              <a:solidFill>
                <a:srgbClr val="000000"/>
              </a:solidFill>
            </a:ln>
          </p:spPr>
          <p:txBody>
            <a:bodyPr wrap="square" lIns="0" tIns="0" rIns="0" bIns="0" rtlCol="0"/>
            <a:lstStyle/>
            <a:p>
              <a:endParaRPr/>
            </a:p>
          </p:txBody>
        </p:sp>
        <p:sp>
          <p:nvSpPr>
            <p:cNvPr id="404" name="object 404"/>
            <p:cNvSpPr/>
            <p:nvPr/>
          </p:nvSpPr>
          <p:spPr>
            <a:xfrm>
              <a:off x="7202553" y="7265703"/>
              <a:ext cx="15240" cy="17780"/>
            </a:xfrm>
            <a:custGeom>
              <a:avLst/>
              <a:gdLst/>
              <a:ahLst/>
              <a:cxnLst/>
              <a:rect l="l" t="t" r="r" b="b"/>
              <a:pathLst>
                <a:path w="15240" h="17779">
                  <a:moveTo>
                    <a:pt x="7538" y="0"/>
                  </a:moveTo>
                  <a:lnTo>
                    <a:pt x="7538" y="17747"/>
                  </a:lnTo>
                </a:path>
                <a:path w="15240" h="17779">
                  <a:moveTo>
                    <a:pt x="0" y="0"/>
                  </a:moveTo>
                  <a:lnTo>
                    <a:pt x="15076" y="0"/>
                  </a:lnTo>
                </a:path>
                <a:path w="15240" h="17779">
                  <a:moveTo>
                    <a:pt x="15076" y="0"/>
                  </a:moveTo>
                  <a:lnTo>
                    <a:pt x="0" y="0"/>
                  </a:lnTo>
                </a:path>
                <a:path w="15240" h="17779">
                  <a:moveTo>
                    <a:pt x="0" y="17747"/>
                  </a:moveTo>
                  <a:lnTo>
                    <a:pt x="15076" y="17747"/>
                  </a:lnTo>
                </a:path>
                <a:path w="15240" h="17779">
                  <a:moveTo>
                    <a:pt x="15076" y="17747"/>
                  </a:moveTo>
                  <a:lnTo>
                    <a:pt x="0" y="17747"/>
                  </a:lnTo>
                </a:path>
              </a:pathLst>
            </a:custGeom>
            <a:ln w="3175">
              <a:solidFill>
                <a:srgbClr val="000000"/>
              </a:solidFill>
            </a:ln>
          </p:spPr>
          <p:txBody>
            <a:bodyPr wrap="square" lIns="0" tIns="0" rIns="0" bIns="0" rtlCol="0"/>
            <a:lstStyle/>
            <a:p>
              <a:endParaRPr/>
            </a:p>
          </p:txBody>
        </p:sp>
        <p:sp>
          <p:nvSpPr>
            <p:cNvPr id="405" name="object 405"/>
            <p:cNvSpPr/>
            <p:nvPr/>
          </p:nvSpPr>
          <p:spPr>
            <a:xfrm>
              <a:off x="7210091" y="7256221"/>
              <a:ext cx="74295" cy="19050"/>
            </a:xfrm>
            <a:custGeom>
              <a:avLst/>
              <a:gdLst/>
              <a:ahLst/>
              <a:cxnLst/>
              <a:rect l="l" t="t" r="r" b="b"/>
              <a:pathLst>
                <a:path w="74295" h="19050">
                  <a:moveTo>
                    <a:pt x="0" y="18476"/>
                  </a:moveTo>
                  <a:lnTo>
                    <a:pt x="73680" y="0"/>
                  </a:lnTo>
                </a:path>
              </a:pathLst>
            </a:custGeom>
            <a:ln w="4530">
              <a:solidFill>
                <a:srgbClr val="000000"/>
              </a:solidFill>
            </a:ln>
          </p:spPr>
          <p:txBody>
            <a:bodyPr wrap="square" lIns="0" tIns="0" rIns="0" bIns="0" rtlCol="0"/>
            <a:lstStyle/>
            <a:p>
              <a:endParaRPr/>
            </a:p>
          </p:txBody>
        </p:sp>
        <p:sp>
          <p:nvSpPr>
            <p:cNvPr id="406" name="object 406"/>
            <p:cNvSpPr/>
            <p:nvPr/>
          </p:nvSpPr>
          <p:spPr>
            <a:xfrm>
              <a:off x="7276234" y="7245281"/>
              <a:ext cx="15240" cy="22225"/>
            </a:xfrm>
            <a:custGeom>
              <a:avLst/>
              <a:gdLst/>
              <a:ahLst/>
              <a:cxnLst/>
              <a:rect l="l" t="t" r="r" b="b"/>
              <a:pathLst>
                <a:path w="15240" h="22225">
                  <a:moveTo>
                    <a:pt x="7538" y="0"/>
                  </a:moveTo>
                  <a:lnTo>
                    <a:pt x="7538" y="22123"/>
                  </a:lnTo>
                </a:path>
                <a:path w="15240" h="22225">
                  <a:moveTo>
                    <a:pt x="0" y="0"/>
                  </a:moveTo>
                  <a:lnTo>
                    <a:pt x="15076" y="0"/>
                  </a:lnTo>
                </a:path>
                <a:path w="15240" h="22225">
                  <a:moveTo>
                    <a:pt x="15076" y="0"/>
                  </a:moveTo>
                  <a:lnTo>
                    <a:pt x="0" y="0"/>
                  </a:lnTo>
                </a:path>
                <a:path w="15240" h="22225">
                  <a:moveTo>
                    <a:pt x="0" y="22123"/>
                  </a:moveTo>
                  <a:lnTo>
                    <a:pt x="15076" y="22123"/>
                  </a:lnTo>
                </a:path>
                <a:path w="15240" h="22225">
                  <a:moveTo>
                    <a:pt x="15076" y="22123"/>
                  </a:moveTo>
                  <a:lnTo>
                    <a:pt x="0" y="22123"/>
                  </a:lnTo>
                </a:path>
              </a:pathLst>
            </a:custGeom>
            <a:ln w="3175">
              <a:solidFill>
                <a:srgbClr val="000000"/>
              </a:solidFill>
            </a:ln>
          </p:spPr>
          <p:txBody>
            <a:bodyPr wrap="square" lIns="0" tIns="0" rIns="0" bIns="0" rtlCol="0"/>
            <a:lstStyle/>
            <a:p>
              <a:endParaRPr/>
            </a:p>
          </p:txBody>
        </p:sp>
        <p:sp>
          <p:nvSpPr>
            <p:cNvPr id="407" name="object 407"/>
            <p:cNvSpPr/>
            <p:nvPr/>
          </p:nvSpPr>
          <p:spPr>
            <a:xfrm>
              <a:off x="7283772" y="7207598"/>
              <a:ext cx="74295" cy="48895"/>
            </a:xfrm>
            <a:custGeom>
              <a:avLst/>
              <a:gdLst/>
              <a:ahLst/>
              <a:cxnLst/>
              <a:rect l="l" t="t" r="r" b="b"/>
              <a:pathLst>
                <a:path w="74295" h="48895">
                  <a:moveTo>
                    <a:pt x="0" y="48623"/>
                  </a:moveTo>
                  <a:lnTo>
                    <a:pt x="73680" y="0"/>
                  </a:lnTo>
                </a:path>
              </a:pathLst>
            </a:custGeom>
            <a:ln w="4529">
              <a:solidFill>
                <a:srgbClr val="000000"/>
              </a:solidFill>
            </a:ln>
          </p:spPr>
          <p:txBody>
            <a:bodyPr wrap="square" lIns="0" tIns="0" rIns="0" bIns="0" rtlCol="0"/>
            <a:lstStyle/>
            <a:p>
              <a:endParaRPr/>
            </a:p>
          </p:txBody>
        </p:sp>
        <p:sp>
          <p:nvSpPr>
            <p:cNvPr id="408" name="object 408"/>
            <p:cNvSpPr/>
            <p:nvPr/>
          </p:nvSpPr>
          <p:spPr>
            <a:xfrm>
              <a:off x="7349915" y="7187419"/>
              <a:ext cx="15240" cy="40640"/>
            </a:xfrm>
            <a:custGeom>
              <a:avLst/>
              <a:gdLst/>
              <a:ahLst/>
              <a:cxnLst/>
              <a:rect l="l" t="t" r="r" b="b"/>
              <a:pathLst>
                <a:path w="15240" h="40640">
                  <a:moveTo>
                    <a:pt x="7538" y="0"/>
                  </a:moveTo>
                  <a:lnTo>
                    <a:pt x="7538" y="40357"/>
                  </a:lnTo>
                </a:path>
                <a:path w="15240" h="40640">
                  <a:moveTo>
                    <a:pt x="0" y="0"/>
                  </a:moveTo>
                  <a:lnTo>
                    <a:pt x="15076" y="0"/>
                  </a:lnTo>
                </a:path>
                <a:path w="15240" h="40640">
                  <a:moveTo>
                    <a:pt x="15076" y="0"/>
                  </a:moveTo>
                  <a:lnTo>
                    <a:pt x="0" y="0"/>
                  </a:lnTo>
                </a:path>
                <a:path w="15240" h="40640">
                  <a:moveTo>
                    <a:pt x="0" y="40357"/>
                  </a:moveTo>
                  <a:lnTo>
                    <a:pt x="15076" y="40357"/>
                  </a:lnTo>
                </a:path>
                <a:path w="15240" h="40640">
                  <a:moveTo>
                    <a:pt x="15076" y="40357"/>
                  </a:moveTo>
                  <a:lnTo>
                    <a:pt x="0" y="40357"/>
                  </a:lnTo>
                </a:path>
              </a:pathLst>
            </a:custGeom>
            <a:ln w="3175">
              <a:solidFill>
                <a:srgbClr val="000000"/>
              </a:solidFill>
            </a:ln>
          </p:spPr>
          <p:txBody>
            <a:bodyPr wrap="square" lIns="0" tIns="0" rIns="0" bIns="0" rtlCol="0"/>
            <a:lstStyle/>
            <a:p>
              <a:endParaRPr/>
            </a:p>
          </p:txBody>
        </p:sp>
        <p:sp>
          <p:nvSpPr>
            <p:cNvPr id="409" name="object 409"/>
            <p:cNvSpPr/>
            <p:nvPr/>
          </p:nvSpPr>
          <p:spPr>
            <a:xfrm>
              <a:off x="7357453" y="7166025"/>
              <a:ext cx="74295" cy="41910"/>
            </a:xfrm>
            <a:custGeom>
              <a:avLst/>
              <a:gdLst/>
              <a:ahLst/>
              <a:cxnLst/>
              <a:rect l="l" t="t" r="r" b="b"/>
              <a:pathLst>
                <a:path w="74295" h="41909">
                  <a:moveTo>
                    <a:pt x="0" y="41572"/>
                  </a:moveTo>
                  <a:lnTo>
                    <a:pt x="73680" y="0"/>
                  </a:lnTo>
                </a:path>
              </a:pathLst>
            </a:custGeom>
            <a:ln w="4530">
              <a:solidFill>
                <a:srgbClr val="000000"/>
              </a:solidFill>
            </a:ln>
          </p:spPr>
          <p:txBody>
            <a:bodyPr wrap="square" lIns="0" tIns="0" rIns="0" bIns="0" rtlCol="0"/>
            <a:lstStyle/>
            <a:p>
              <a:endParaRPr/>
            </a:p>
          </p:txBody>
        </p:sp>
        <p:sp>
          <p:nvSpPr>
            <p:cNvPr id="410" name="object 410"/>
            <p:cNvSpPr/>
            <p:nvPr/>
          </p:nvSpPr>
          <p:spPr>
            <a:xfrm>
              <a:off x="7423596" y="7132475"/>
              <a:ext cx="15240" cy="67945"/>
            </a:xfrm>
            <a:custGeom>
              <a:avLst/>
              <a:gdLst/>
              <a:ahLst/>
              <a:cxnLst/>
              <a:rect l="l" t="t" r="r" b="b"/>
              <a:pathLst>
                <a:path w="15240" h="67945">
                  <a:moveTo>
                    <a:pt x="7538" y="0"/>
                  </a:moveTo>
                  <a:lnTo>
                    <a:pt x="7538" y="67343"/>
                  </a:lnTo>
                </a:path>
                <a:path w="15240" h="67945">
                  <a:moveTo>
                    <a:pt x="0" y="0"/>
                  </a:moveTo>
                  <a:lnTo>
                    <a:pt x="15076" y="0"/>
                  </a:lnTo>
                </a:path>
                <a:path w="15240" h="67945">
                  <a:moveTo>
                    <a:pt x="15076" y="0"/>
                  </a:moveTo>
                  <a:lnTo>
                    <a:pt x="0" y="0"/>
                  </a:lnTo>
                </a:path>
                <a:path w="15240" h="67945">
                  <a:moveTo>
                    <a:pt x="0" y="67343"/>
                  </a:moveTo>
                  <a:lnTo>
                    <a:pt x="15076" y="67343"/>
                  </a:lnTo>
                </a:path>
                <a:path w="15240" h="67945">
                  <a:moveTo>
                    <a:pt x="15076" y="67343"/>
                  </a:moveTo>
                  <a:lnTo>
                    <a:pt x="0" y="67343"/>
                  </a:lnTo>
                </a:path>
              </a:pathLst>
            </a:custGeom>
            <a:ln w="3175">
              <a:solidFill>
                <a:srgbClr val="000000"/>
              </a:solidFill>
            </a:ln>
          </p:spPr>
          <p:txBody>
            <a:bodyPr wrap="square" lIns="0" tIns="0" rIns="0" bIns="0" rtlCol="0"/>
            <a:lstStyle/>
            <a:p>
              <a:endParaRPr/>
            </a:p>
          </p:txBody>
        </p:sp>
        <p:sp>
          <p:nvSpPr>
            <p:cNvPr id="411" name="object 411"/>
            <p:cNvSpPr/>
            <p:nvPr/>
          </p:nvSpPr>
          <p:spPr>
            <a:xfrm>
              <a:off x="7431134" y="7070723"/>
              <a:ext cx="74295" cy="95885"/>
            </a:xfrm>
            <a:custGeom>
              <a:avLst/>
              <a:gdLst/>
              <a:ahLst/>
              <a:cxnLst/>
              <a:rect l="l" t="t" r="r" b="b"/>
              <a:pathLst>
                <a:path w="74295" h="95884">
                  <a:moveTo>
                    <a:pt x="0" y="95301"/>
                  </a:moveTo>
                  <a:lnTo>
                    <a:pt x="73680" y="0"/>
                  </a:lnTo>
                </a:path>
              </a:pathLst>
            </a:custGeom>
            <a:ln w="4529">
              <a:solidFill>
                <a:srgbClr val="000000"/>
              </a:solidFill>
            </a:ln>
          </p:spPr>
          <p:txBody>
            <a:bodyPr wrap="square" lIns="0" tIns="0" rIns="0" bIns="0" rtlCol="0"/>
            <a:lstStyle/>
            <a:p>
              <a:endParaRPr/>
            </a:p>
          </p:txBody>
        </p:sp>
        <p:sp>
          <p:nvSpPr>
            <p:cNvPr id="412" name="object 412"/>
            <p:cNvSpPr/>
            <p:nvPr/>
          </p:nvSpPr>
          <p:spPr>
            <a:xfrm>
              <a:off x="7497277" y="7024288"/>
              <a:ext cx="15240" cy="92710"/>
            </a:xfrm>
            <a:custGeom>
              <a:avLst/>
              <a:gdLst/>
              <a:ahLst/>
              <a:cxnLst/>
              <a:rect l="l" t="t" r="r" b="b"/>
              <a:pathLst>
                <a:path w="15240" h="92709">
                  <a:moveTo>
                    <a:pt x="7538" y="0"/>
                  </a:moveTo>
                  <a:lnTo>
                    <a:pt x="7538" y="92627"/>
                  </a:lnTo>
                </a:path>
                <a:path w="15240" h="92709">
                  <a:moveTo>
                    <a:pt x="0" y="0"/>
                  </a:moveTo>
                  <a:lnTo>
                    <a:pt x="15076" y="0"/>
                  </a:lnTo>
                </a:path>
                <a:path w="15240" h="92709">
                  <a:moveTo>
                    <a:pt x="15076" y="0"/>
                  </a:moveTo>
                  <a:lnTo>
                    <a:pt x="0" y="0"/>
                  </a:lnTo>
                </a:path>
                <a:path w="15240" h="92709">
                  <a:moveTo>
                    <a:pt x="0" y="92627"/>
                  </a:moveTo>
                  <a:lnTo>
                    <a:pt x="15076" y="92627"/>
                  </a:lnTo>
                </a:path>
                <a:path w="15240" h="92709">
                  <a:moveTo>
                    <a:pt x="15076" y="92627"/>
                  </a:moveTo>
                  <a:lnTo>
                    <a:pt x="0" y="92627"/>
                  </a:lnTo>
                </a:path>
              </a:pathLst>
            </a:custGeom>
            <a:ln w="3175">
              <a:solidFill>
                <a:srgbClr val="000000"/>
              </a:solidFill>
            </a:ln>
          </p:spPr>
          <p:txBody>
            <a:bodyPr wrap="square" lIns="0" tIns="0" rIns="0" bIns="0" rtlCol="0"/>
            <a:lstStyle/>
            <a:p>
              <a:endParaRPr/>
            </a:p>
          </p:txBody>
        </p:sp>
        <p:sp>
          <p:nvSpPr>
            <p:cNvPr id="413" name="object 413"/>
            <p:cNvSpPr/>
            <p:nvPr/>
          </p:nvSpPr>
          <p:spPr>
            <a:xfrm>
              <a:off x="7504815" y="6995357"/>
              <a:ext cx="74295" cy="75565"/>
            </a:xfrm>
            <a:custGeom>
              <a:avLst/>
              <a:gdLst/>
              <a:ahLst/>
              <a:cxnLst/>
              <a:rect l="l" t="t" r="r" b="b"/>
              <a:pathLst>
                <a:path w="74295" h="75565">
                  <a:moveTo>
                    <a:pt x="0" y="75366"/>
                  </a:moveTo>
                  <a:lnTo>
                    <a:pt x="73680" y="0"/>
                  </a:lnTo>
                </a:path>
              </a:pathLst>
            </a:custGeom>
            <a:ln w="4529">
              <a:solidFill>
                <a:srgbClr val="000000"/>
              </a:solidFill>
            </a:ln>
          </p:spPr>
          <p:txBody>
            <a:bodyPr wrap="square" lIns="0" tIns="0" rIns="0" bIns="0" rtlCol="0"/>
            <a:lstStyle/>
            <a:p>
              <a:endParaRPr/>
            </a:p>
          </p:txBody>
        </p:sp>
        <p:sp>
          <p:nvSpPr>
            <p:cNvPr id="414" name="object 414"/>
            <p:cNvSpPr/>
            <p:nvPr/>
          </p:nvSpPr>
          <p:spPr>
            <a:xfrm>
              <a:off x="7570958" y="6923637"/>
              <a:ext cx="15240" cy="144145"/>
            </a:xfrm>
            <a:custGeom>
              <a:avLst/>
              <a:gdLst/>
              <a:ahLst/>
              <a:cxnLst/>
              <a:rect l="l" t="t" r="r" b="b"/>
              <a:pathLst>
                <a:path w="15240" h="144145">
                  <a:moveTo>
                    <a:pt x="7538" y="0"/>
                  </a:moveTo>
                  <a:lnTo>
                    <a:pt x="7538" y="143682"/>
                  </a:lnTo>
                </a:path>
                <a:path w="15240" h="144145">
                  <a:moveTo>
                    <a:pt x="0" y="0"/>
                  </a:moveTo>
                  <a:lnTo>
                    <a:pt x="15076" y="0"/>
                  </a:lnTo>
                </a:path>
                <a:path w="15240" h="144145">
                  <a:moveTo>
                    <a:pt x="15076" y="0"/>
                  </a:moveTo>
                  <a:lnTo>
                    <a:pt x="0" y="0"/>
                  </a:lnTo>
                </a:path>
                <a:path w="15240" h="144145">
                  <a:moveTo>
                    <a:pt x="0" y="143682"/>
                  </a:moveTo>
                  <a:lnTo>
                    <a:pt x="15076" y="143682"/>
                  </a:lnTo>
                </a:path>
                <a:path w="15240" h="144145">
                  <a:moveTo>
                    <a:pt x="15076" y="143682"/>
                  </a:moveTo>
                  <a:lnTo>
                    <a:pt x="0" y="143682"/>
                  </a:lnTo>
                </a:path>
              </a:pathLst>
            </a:custGeom>
            <a:ln w="3175">
              <a:solidFill>
                <a:srgbClr val="000000"/>
              </a:solidFill>
            </a:ln>
          </p:spPr>
          <p:txBody>
            <a:bodyPr wrap="square" lIns="0" tIns="0" rIns="0" bIns="0" rtlCol="0"/>
            <a:lstStyle/>
            <a:p>
              <a:endParaRPr/>
            </a:p>
          </p:txBody>
        </p:sp>
        <p:sp>
          <p:nvSpPr>
            <p:cNvPr id="415" name="object 415"/>
            <p:cNvSpPr/>
            <p:nvPr/>
          </p:nvSpPr>
          <p:spPr>
            <a:xfrm>
              <a:off x="6612861" y="7326483"/>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16" name="object 416"/>
            <p:cNvSpPr/>
            <p:nvPr/>
          </p:nvSpPr>
          <p:spPr>
            <a:xfrm>
              <a:off x="6612861" y="732648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7" name="object 417"/>
            <p:cNvSpPr/>
            <p:nvPr/>
          </p:nvSpPr>
          <p:spPr>
            <a:xfrm>
              <a:off x="6686787" y="7319918"/>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18" name="object 418"/>
            <p:cNvSpPr/>
            <p:nvPr/>
          </p:nvSpPr>
          <p:spPr>
            <a:xfrm>
              <a:off x="6686786" y="731991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19" name="object 419"/>
            <p:cNvSpPr/>
            <p:nvPr/>
          </p:nvSpPr>
          <p:spPr>
            <a:xfrm>
              <a:off x="6760224" y="7321620"/>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20" name="object 420"/>
            <p:cNvSpPr/>
            <p:nvPr/>
          </p:nvSpPr>
          <p:spPr>
            <a:xfrm>
              <a:off x="6760223" y="73216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1" name="object 421"/>
            <p:cNvSpPr/>
            <p:nvPr/>
          </p:nvSpPr>
          <p:spPr>
            <a:xfrm>
              <a:off x="6833905" y="7317001"/>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22" name="object 422"/>
            <p:cNvSpPr/>
            <p:nvPr/>
          </p:nvSpPr>
          <p:spPr>
            <a:xfrm>
              <a:off x="6833904" y="731700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3" name="object 423"/>
            <p:cNvSpPr/>
            <p:nvPr/>
          </p:nvSpPr>
          <p:spPr>
            <a:xfrm>
              <a:off x="6907829" y="7314569"/>
              <a:ext cx="15240" cy="15240"/>
            </a:xfrm>
            <a:custGeom>
              <a:avLst/>
              <a:gdLst/>
              <a:ahLst/>
              <a:cxnLst/>
              <a:rect l="l" t="t" r="r" b="b"/>
              <a:pathLst>
                <a:path w="15240" h="15240">
                  <a:moveTo>
                    <a:pt x="15076" y="0"/>
                  </a:moveTo>
                  <a:lnTo>
                    <a:pt x="0" y="0"/>
                  </a:lnTo>
                  <a:lnTo>
                    <a:pt x="7538" y="15074"/>
                  </a:lnTo>
                  <a:lnTo>
                    <a:pt x="15076" y="0"/>
                  </a:lnTo>
                  <a:close/>
                </a:path>
              </a:pathLst>
            </a:custGeom>
            <a:solidFill>
              <a:srgbClr val="000000"/>
            </a:solidFill>
          </p:spPr>
          <p:txBody>
            <a:bodyPr wrap="square" lIns="0" tIns="0" rIns="0" bIns="0" rtlCol="0"/>
            <a:lstStyle/>
            <a:p>
              <a:endParaRPr/>
            </a:p>
          </p:txBody>
        </p:sp>
        <p:sp>
          <p:nvSpPr>
            <p:cNvPr id="424" name="object 424"/>
            <p:cNvSpPr/>
            <p:nvPr/>
          </p:nvSpPr>
          <p:spPr>
            <a:xfrm>
              <a:off x="6907829" y="7314569"/>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5" name="object 425"/>
            <p:cNvSpPr/>
            <p:nvPr/>
          </p:nvSpPr>
          <p:spPr>
            <a:xfrm>
              <a:off x="6981267" y="7307762"/>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26" name="object 426"/>
            <p:cNvSpPr/>
            <p:nvPr/>
          </p:nvSpPr>
          <p:spPr>
            <a:xfrm>
              <a:off x="6981266" y="73077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7" name="object 427"/>
            <p:cNvSpPr/>
            <p:nvPr/>
          </p:nvSpPr>
          <p:spPr>
            <a:xfrm>
              <a:off x="7054948" y="7297551"/>
              <a:ext cx="15875" cy="15240"/>
            </a:xfrm>
            <a:custGeom>
              <a:avLst/>
              <a:gdLst/>
              <a:ahLst/>
              <a:cxnLst/>
              <a:rect l="l" t="t" r="r" b="b"/>
              <a:pathLst>
                <a:path w="15875" h="15240">
                  <a:moveTo>
                    <a:pt x="15318" y="0"/>
                  </a:moveTo>
                  <a:lnTo>
                    <a:pt x="0" y="0"/>
                  </a:lnTo>
                  <a:lnTo>
                    <a:pt x="7537" y="15073"/>
                  </a:lnTo>
                  <a:lnTo>
                    <a:pt x="15318" y="0"/>
                  </a:lnTo>
                  <a:close/>
                </a:path>
              </a:pathLst>
            </a:custGeom>
            <a:solidFill>
              <a:srgbClr val="000000"/>
            </a:solidFill>
          </p:spPr>
          <p:txBody>
            <a:bodyPr wrap="square" lIns="0" tIns="0" rIns="0" bIns="0" rtlCol="0"/>
            <a:lstStyle/>
            <a:p>
              <a:endParaRPr/>
            </a:p>
          </p:txBody>
        </p:sp>
        <p:sp>
          <p:nvSpPr>
            <p:cNvPr id="428" name="object 428"/>
            <p:cNvSpPr/>
            <p:nvPr/>
          </p:nvSpPr>
          <p:spPr>
            <a:xfrm>
              <a:off x="7054947" y="7297551"/>
              <a:ext cx="15875" cy="15240"/>
            </a:xfrm>
            <a:custGeom>
              <a:avLst/>
              <a:gdLst/>
              <a:ahLst/>
              <a:cxnLst/>
              <a:rect l="l" t="t" r="r" b="b"/>
              <a:pathLst>
                <a:path w="15875" h="15240">
                  <a:moveTo>
                    <a:pt x="7538" y="15073"/>
                  </a:moveTo>
                  <a:lnTo>
                    <a:pt x="15319" y="0"/>
                  </a:lnTo>
                  <a:lnTo>
                    <a:pt x="0" y="0"/>
                  </a:lnTo>
                  <a:lnTo>
                    <a:pt x="7538" y="15073"/>
                  </a:lnTo>
                  <a:close/>
                </a:path>
              </a:pathLst>
            </a:custGeom>
            <a:ln w="3175">
              <a:solidFill>
                <a:srgbClr val="000000"/>
              </a:solidFill>
            </a:ln>
          </p:spPr>
          <p:txBody>
            <a:bodyPr wrap="square" lIns="0" tIns="0" rIns="0" bIns="0" rtlCol="0"/>
            <a:lstStyle/>
            <a:p>
              <a:endParaRPr/>
            </a:p>
          </p:txBody>
        </p:sp>
        <p:sp>
          <p:nvSpPr>
            <p:cNvPr id="429" name="object 429"/>
            <p:cNvSpPr/>
            <p:nvPr/>
          </p:nvSpPr>
          <p:spPr>
            <a:xfrm>
              <a:off x="7128871" y="7286611"/>
              <a:ext cx="15240" cy="15240"/>
            </a:xfrm>
            <a:custGeom>
              <a:avLst/>
              <a:gdLst/>
              <a:ahLst/>
              <a:cxnLst/>
              <a:rect l="l" t="t" r="r" b="b"/>
              <a:pathLst>
                <a:path w="15240" h="15240">
                  <a:moveTo>
                    <a:pt x="15077" y="0"/>
                  </a:moveTo>
                  <a:lnTo>
                    <a:pt x="0" y="0"/>
                  </a:lnTo>
                  <a:lnTo>
                    <a:pt x="7538" y="15073"/>
                  </a:lnTo>
                  <a:lnTo>
                    <a:pt x="15077" y="0"/>
                  </a:lnTo>
                  <a:close/>
                </a:path>
              </a:pathLst>
            </a:custGeom>
            <a:solidFill>
              <a:srgbClr val="000000"/>
            </a:solidFill>
          </p:spPr>
          <p:txBody>
            <a:bodyPr wrap="square" lIns="0" tIns="0" rIns="0" bIns="0" rtlCol="0"/>
            <a:lstStyle/>
            <a:p>
              <a:endParaRPr/>
            </a:p>
          </p:txBody>
        </p:sp>
        <p:sp>
          <p:nvSpPr>
            <p:cNvPr id="430" name="object 430"/>
            <p:cNvSpPr/>
            <p:nvPr/>
          </p:nvSpPr>
          <p:spPr>
            <a:xfrm>
              <a:off x="7128872" y="728661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1" name="object 431"/>
            <p:cNvSpPr/>
            <p:nvPr/>
          </p:nvSpPr>
          <p:spPr>
            <a:xfrm>
              <a:off x="7202553" y="726716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32" name="object 432"/>
            <p:cNvSpPr/>
            <p:nvPr/>
          </p:nvSpPr>
          <p:spPr>
            <a:xfrm>
              <a:off x="7202553" y="72671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3" name="object 433"/>
            <p:cNvSpPr/>
            <p:nvPr/>
          </p:nvSpPr>
          <p:spPr>
            <a:xfrm>
              <a:off x="7276234" y="7248685"/>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4" name="object 434"/>
            <p:cNvSpPr/>
            <p:nvPr/>
          </p:nvSpPr>
          <p:spPr>
            <a:xfrm>
              <a:off x="7276234" y="7248685"/>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5" name="object 435"/>
            <p:cNvSpPr/>
            <p:nvPr/>
          </p:nvSpPr>
          <p:spPr>
            <a:xfrm>
              <a:off x="7349915" y="7200062"/>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36" name="object 436"/>
            <p:cNvSpPr/>
            <p:nvPr/>
          </p:nvSpPr>
          <p:spPr>
            <a:xfrm>
              <a:off x="7349915" y="720006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7" name="object 437"/>
            <p:cNvSpPr/>
            <p:nvPr/>
          </p:nvSpPr>
          <p:spPr>
            <a:xfrm>
              <a:off x="7423596" y="7158489"/>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8" name="object 438"/>
            <p:cNvSpPr/>
            <p:nvPr/>
          </p:nvSpPr>
          <p:spPr>
            <a:xfrm>
              <a:off x="7423596" y="715848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9" name="object 439"/>
            <p:cNvSpPr/>
            <p:nvPr/>
          </p:nvSpPr>
          <p:spPr>
            <a:xfrm>
              <a:off x="7497276" y="7063187"/>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40" name="object 440"/>
            <p:cNvSpPr/>
            <p:nvPr/>
          </p:nvSpPr>
          <p:spPr>
            <a:xfrm>
              <a:off x="7497277" y="7063187"/>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41" name="object 441"/>
            <p:cNvSpPr/>
            <p:nvPr/>
          </p:nvSpPr>
          <p:spPr>
            <a:xfrm>
              <a:off x="7570958" y="698782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42" name="object 442"/>
            <p:cNvSpPr/>
            <p:nvPr/>
          </p:nvSpPr>
          <p:spPr>
            <a:xfrm>
              <a:off x="7570958" y="69878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grpSp>
      <p:sp>
        <p:nvSpPr>
          <p:cNvPr id="443" name="object 443"/>
          <p:cNvSpPr txBox="1"/>
          <p:nvPr/>
        </p:nvSpPr>
        <p:spPr>
          <a:xfrm>
            <a:off x="7514057" y="6701495"/>
            <a:ext cx="123189" cy="25400"/>
          </a:xfrm>
          <a:prstGeom prst="rect">
            <a:avLst/>
          </a:prstGeom>
        </p:spPr>
        <p:txBody>
          <a:bodyPr vert="horz" wrap="square" lIns="0" tIns="0" rIns="0" bIns="0" rtlCol="0">
            <a:spAutoFit/>
          </a:bodyPr>
          <a:lstStyle/>
          <a:p>
            <a:pPr>
              <a:lnSpc>
                <a:spcPts val="195"/>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44" name="object 444"/>
          <p:cNvSpPr/>
          <p:nvPr/>
        </p:nvSpPr>
        <p:spPr>
          <a:xfrm>
            <a:off x="7369843" y="6661087"/>
            <a:ext cx="271780" cy="120650"/>
          </a:xfrm>
          <a:custGeom>
            <a:avLst/>
            <a:gdLst/>
            <a:ahLst/>
            <a:cxnLst/>
            <a:rect l="l" t="t" r="r" b="b"/>
            <a:pathLst>
              <a:path w="271779" h="120650">
                <a:moveTo>
                  <a:pt x="271645" y="0"/>
                </a:moveTo>
                <a:lnTo>
                  <a:pt x="0" y="0"/>
                </a:lnTo>
                <a:lnTo>
                  <a:pt x="0" y="120039"/>
                </a:lnTo>
                <a:lnTo>
                  <a:pt x="271645" y="120039"/>
                </a:lnTo>
                <a:lnTo>
                  <a:pt x="271645" y="0"/>
                </a:lnTo>
                <a:close/>
              </a:path>
            </a:pathLst>
          </a:custGeom>
          <a:solidFill>
            <a:srgbClr val="FFFFFF"/>
          </a:solidFill>
        </p:spPr>
        <p:txBody>
          <a:bodyPr wrap="square" lIns="0" tIns="0" rIns="0" bIns="0" rtlCol="0"/>
          <a:lstStyle/>
          <a:p>
            <a:endParaRPr/>
          </a:p>
        </p:txBody>
      </p:sp>
      <p:sp>
        <p:nvSpPr>
          <p:cNvPr id="445" name="object 445"/>
          <p:cNvSpPr txBox="1"/>
          <p:nvPr/>
        </p:nvSpPr>
        <p:spPr>
          <a:xfrm>
            <a:off x="6462462" y="6871038"/>
            <a:ext cx="59690" cy="363220"/>
          </a:xfrm>
          <a:prstGeom prst="rect">
            <a:avLst/>
          </a:prstGeom>
        </p:spPr>
        <p:txBody>
          <a:bodyPr vert="vert270" wrap="square" lIns="0" tIns="6985" rIns="0" bIns="0" rtlCol="0">
            <a:spAutoFit/>
          </a:bodyPr>
          <a:lstStyle/>
          <a:p>
            <a:pPr marL="12700">
              <a:lnSpc>
                <a:spcPct val="100000"/>
              </a:lnSpc>
              <a:spcBef>
                <a:spcPts val="55"/>
              </a:spcBef>
            </a:pPr>
            <a:r>
              <a:rPr sz="250" b="1" dirty="0">
                <a:latin typeface="Arial"/>
                <a:cs typeface="Arial"/>
              </a:rPr>
              <a:t>Tumor</a:t>
            </a:r>
            <a:r>
              <a:rPr sz="250" b="1" spc="50" dirty="0">
                <a:latin typeface="Arial"/>
                <a:cs typeface="Arial"/>
              </a:rPr>
              <a:t> </a:t>
            </a:r>
            <a:r>
              <a:rPr sz="250" b="1" dirty="0">
                <a:latin typeface="Arial"/>
                <a:cs typeface="Arial"/>
              </a:rPr>
              <a:t>volume</a:t>
            </a:r>
            <a:r>
              <a:rPr sz="250" b="1" spc="55" dirty="0">
                <a:latin typeface="Arial"/>
                <a:cs typeface="Arial"/>
              </a:rPr>
              <a:t> </a:t>
            </a:r>
            <a:r>
              <a:rPr sz="250" b="1" spc="-10" dirty="0">
                <a:latin typeface="Arial"/>
                <a:cs typeface="Arial"/>
              </a:rPr>
              <a:t>(mm³)</a:t>
            </a:r>
            <a:endParaRPr sz="250">
              <a:latin typeface="Arial"/>
              <a:cs typeface="Arial"/>
            </a:endParaRPr>
          </a:p>
        </p:txBody>
      </p:sp>
      <p:grpSp>
        <p:nvGrpSpPr>
          <p:cNvPr id="446" name="object 446"/>
          <p:cNvGrpSpPr/>
          <p:nvPr/>
        </p:nvGrpSpPr>
        <p:grpSpPr>
          <a:xfrm>
            <a:off x="6941045" y="6667500"/>
            <a:ext cx="1441450" cy="876300"/>
            <a:chOff x="6941045" y="6667500"/>
            <a:chExt cx="1441450" cy="876300"/>
          </a:xfrm>
        </p:grpSpPr>
        <p:sp>
          <p:nvSpPr>
            <p:cNvPr id="447" name="object 447"/>
            <p:cNvSpPr/>
            <p:nvPr/>
          </p:nvSpPr>
          <p:spPr>
            <a:xfrm>
              <a:off x="6954326" y="7167469"/>
              <a:ext cx="0" cy="40640"/>
            </a:xfrm>
            <a:custGeom>
              <a:avLst/>
              <a:gdLst/>
              <a:ahLst/>
              <a:cxnLst/>
              <a:rect l="l" t="t" r="r" b="b"/>
              <a:pathLst>
                <a:path h="40640">
                  <a:moveTo>
                    <a:pt x="0" y="0"/>
                  </a:moveTo>
                  <a:lnTo>
                    <a:pt x="0" y="36825"/>
                  </a:lnTo>
                  <a:lnTo>
                    <a:pt x="0" y="40243"/>
                  </a:lnTo>
                </a:path>
              </a:pathLst>
            </a:custGeom>
            <a:ln w="6036">
              <a:solidFill>
                <a:srgbClr val="000000"/>
              </a:solidFill>
            </a:ln>
          </p:spPr>
          <p:txBody>
            <a:bodyPr wrap="square" lIns="0" tIns="0" rIns="0" bIns="0" rtlCol="0"/>
            <a:lstStyle/>
            <a:p>
              <a:endParaRPr/>
            </a:p>
          </p:txBody>
        </p:sp>
        <p:sp>
          <p:nvSpPr>
            <p:cNvPr id="448" name="object 448"/>
            <p:cNvSpPr/>
            <p:nvPr/>
          </p:nvSpPr>
          <p:spPr>
            <a:xfrm>
              <a:off x="6941045" y="7204694"/>
              <a:ext cx="26670" cy="26670"/>
            </a:xfrm>
            <a:custGeom>
              <a:avLst/>
              <a:gdLst/>
              <a:ahLst/>
              <a:cxnLst/>
              <a:rect l="l" t="t" r="r" b="b"/>
              <a:pathLst>
                <a:path w="26670" h="26670">
                  <a:moveTo>
                    <a:pt x="26560" y="0"/>
                  </a:moveTo>
                  <a:lnTo>
                    <a:pt x="0" y="0"/>
                  </a:lnTo>
                  <a:lnTo>
                    <a:pt x="13280" y="26560"/>
                  </a:lnTo>
                  <a:lnTo>
                    <a:pt x="26560" y="0"/>
                  </a:lnTo>
                  <a:close/>
                </a:path>
              </a:pathLst>
            </a:custGeom>
            <a:solidFill>
              <a:srgbClr val="000000"/>
            </a:solidFill>
          </p:spPr>
          <p:txBody>
            <a:bodyPr wrap="square" lIns="0" tIns="0" rIns="0" bIns="0" rtlCol="0"/>
            <a:lstStyle/>
            <a:p>
              <a:endParaRPr/>
            </a:p>
          </p:txBody>
        </p:sp>
        <p:pic>
          <p:nvPicPr>
            <p:cNvPr id="449" name="object 449"/>
            <p:cNvPicPr/>
            <p:nvPr/>
          </p:nvPicPr>
          <p:blipFill>
            <a:blip r:embed="rId28" cstate="print"/>
            <a:stretch>
              <a:fillRect/>
            </a:stretch>
          </p:blipFill>
          <p:spPr>
            <a:xfrm>
              <a:off x="7721600" y="6667500"/>
              <a:ext cx="165100" cy="152400"/>
            </a:xfrm>
            <a:prstGeom prst="rect">
              <a:avLst/>
            </a:prstGeom>
          </p:spPr>
        </p:pic>
        <p:sp>
          <p:nvSpPr>
            <p:cNvPr id="450" name="object 450"/>
            <p:cNvSpPr/>
            <p:nvPr/>
          </p:nvSpPr>
          <p:spPr>
            <a:xfrm>
              <a:off x="7725065" y="6680379"/>
              <a:ext cx="158750" cy="132715"/>
            </a:xfrm>
            <a:custGeom>
              <a:avLst/>
              <a:gdLst/>
              <a:ahLst/>
              <a:cxnLst/>
              <a:rect l="l" t="t" r="r" b="b"/>
              <a:pathLst>
                <a:path w="158750" h="132715">
                  <a:moveTo>
                    <a:pt x="158493" y="0"/>
                  </a:moveTo>
                  <a:lnTo>
                    <a:pt x="0" y="0"/>
                  </a:lnTo>
                  <a:lnTo>
                    <a:pt x="0" y="132511"/>
                  </a:lnTo>
                  <a:lnTo>
                    <a:pt x="158493" y="132511"/>
                  </a:lnTo>
                  <a:lnTo>
                    <a:pt x="158493" y="0"/>
                  </a:lnTo>
                  <a:close/>
                </a:path>
              </a:pathLst>
            </a:custGeom>
            <a:solidFill>
              <a:srgbClr val="FFFFFF"/>
            </a:solidFill>
          </p:spPr>
          <p:txBody>
            <a:bodyPr wrap="square" lIns="0" tIns="0" rIns="0" bIns="0" rtlCol="0"/>
            <a:lstStyle/>
            <a:p>
              <a:endParaRPr/>
            </a:p>
          </p:txBody>
        </p:sp>
        <p:pic>
          <p:nvPicPr>
            <p:cNvPr id="451" name="object 451"/>
            <p:cNvPicPr/>
            <p:nvPr/>
          </p:nvPicPr>
          <p:blipFill>
            <a:blip r:embed="rId29" cstate="print"/>
            <a:stretch>
              <a:fillRect/>
            </a:stretch>
          </p:blipFill>
          <p:spPr>
            <a:xfrm>
              <a:off x="7726290" y="6682442"/>
              <a:ext cx="18962" cy="127176"/>
            </a:xfrm>
            <a:prstGeom prst="rect">
              <a:avLst/>
            </a:prstGeom>
          </p:spPr>
        </p:pic>
        <p:pic>
          <p:nvPicPr>
            <p:cNvPr id="452" name="object 452"/>
            <p:cNvPicPr/>
            <p:nvPr/>
          </p:nvPicPr>
          <p:blipFill>
            <a:blip r:embed="rId30" cstate="print"/>
            <a:stretch>
              <a:fillRect/>
            </a:stretch>
          </p:blipFill>
          <p:spPr>
            <a:xfrm>
              <a:off x="7759159" y="6683744"/>
              <a:ext cx="121278" cy="125450"/>
            </a:xfrm>
            <a:prstGeom prst="rect">
              <a:avLst/>
            </a:prstGeom>
          </p:spPr>
        </p:pic>
        <p:sp>
          <p:nvSpPr>
            <p:cNvPr id="453" name="object 453"/>
            <p:cNvSpPr/>
            <p:nvPr/>
          </p:nvSpPr>
          <p:spPr>
            <a:xfrm>
              <a:off x="7724618" y="6677630"/>
              <a:ext cx="162560" cy="137795"/>
            </a:xfrm>
            <a:custGeom>
              <a:avLst/>
              <a:gdLst/>
              <a:ahLst/>
              <a:cxnLst/>
              <a:rect l="l" t="t" r="r" b="b"/>
              <a:pathLst>
                <a:path w="162559" h="137795">
                  <a:moveTo>
                    <a:pt x="0" y="0"/>
                  </a:moveTo>
                  <a:lnTo>
                    <a:pt x="161996" y="0"/>
                  </a:lnTo>
                  <a:lnTo>
                    <a:pt x="161996" y="137682"/>
                  </a:lnTo>
                  <a:lnTo>
                    <a:pt x="0" y="137682"/>
                  </a:lnTo>
                  <a:lnTo>
                    <a:pt x="0" y="0"/>
                  </a:lnTo>
                  <a:close/>
                </a:path>
              </a:pathLst>
            </a:custGeom>
            <a:ln w="4024">
              <a:solidFill>
                <a:srgbClr val="000000"/>
              </a:solidFill>
            </a:ln>
          </p:spPr>
          <p:txBody>
            <a:bodyPr wrap="square" lIns="0" tIns="0" rIns="0" bIns="0" rtlCol="0"/>
            <a:lstStyle/>
            <a:p>
              <a:endParaRPr/>
            </a:p>
          </p:txBody>
        </p:sp>
        <p:pic>
          <p:nvPicPr>
            <p:cNvPr id="454" name="object 454"/>
            <p:cNvPicPr/>
            <p:nvPr/>
          </p:nvPicPr>
          <p:blipFill>
            <a:blip r:embed="rId31" cstate="print"/>
            <a:stretch>
              <a:fillRect/>
            </a:stretch>
          </p:blipFill>
          <p:spPr>
            <a:xfrm>
              <a:off x="7708900" y="6845300"/>
              <a:ext cx="673100" cy="330200"/>
            </a:xfrm>
            <a:prstGeom prst="rect">
              <a:avLst/>
            </a:prstGeom>
          </p:spPr>
        </p:pic>
        <p:sp>
          <p:nvSpPr>
            <p:cNvPr id="455" name="object 455"/>
            <p:cNvSpPr/>
            <p:nvPr/>
          </p:nvSpPr>
          <p:spPr>
            <a:xfrm>
              <a:off x="7719390" y="6846653"/>
              <a:ext cx="657860" cy="327660"/>
            </a:xfrm>
            <a:custGeom>
              <a:avLst/>
              <a:gdLst/>
              <a:ahLst/>
              <a:cxnLst/>
              <a:rect l="l" t="t" r="r" b="b"/>
              <a:pathLst>
                <a:path w="657859" h="327659">
                  <a:moveTo>
                    <a:pt x="657632" y="0"/>
                  </a:moveTo>
                  <a:lnTo>
                    <a:pt x="0" y="0"/>
                  </a:lnTo>
                  <a:lnTo>
                    <a:pt x="0" y="327569"/>
                  </a:lnTo>
                  <a:lnTo>
                    <a:pt x="657632" y="327569"/>
                  </a:lnTo>
                  <a:lnTo>
                    <a:pt x="657632" y="0"/>
                  </a:lnTo>
                  <a:close/>
                </a:path>
              </a:pathLst>
            </a:custGeom>
            <a:solidFill>
              <a:srgbClr val="FFFFFF"/>
            </a:solidFill>
          </p:spPr>
          <p:txBody>
            <a:bodyPr wrap="square" lIns="0" tIns="0" rIns="0" bIns="0" rtlCol="0"/>
            <a:lstStyle/>
            <a:p>
              <a:endParaRPr/>
            </a:p>
          </p:txBody>
        </p:sp>
        <p:pic>
          <p:nvPicPr>
            <p:cNvPr id="456" name="object 456"/>
            <p:cNvPicPr/>
            <p:nvPr/>
          </p:nvPicPr>
          <p:blipFill>
            <a:blip r:embed="rId32" cstate="print"/>
            <a:stretch>
              <a:fillRect/>
            </a:stretch>
          </p:blipFill>
          <p:spPr>
            <a:xfrm>
              <a:off x="7719390" y="7021487"/>
              <a:ext cx="147362" cy="152736"/>
            </a:xfrm>
            <a:prstGeom prst="rect">
              <a:avLst/>
            </a:prstGeom>
          </p:spPr>
        </p:pic>
        <p:pic>
          <p:nvPicPr>
            <p:cNvPr id="457" name="object 457"/>
            <p:cNvPicPr/>
            <p:nvPr/>
          </p:nvPicPr>
          <p:blipFill>
            <a:blip r:embed="rId33" cstate="print"/>
            <a:stretch>
              <a:fillRect/>
            </a:stretch>
          </p:blipFill>
          <p:spPr>
            <a:xfrm>
              <a:off x="7888122" y="6846653"/>
              <a:ext cx="149582" cy="152616"/>
            </a:xfrm>
            <a:prstGeom prst="rect">
              <a:avLst/>
            </a:prstGeom>
          </p:spPr>
        </p:pic>
        <p:pic>
          <p:nvPicPr>
            <p:cNvPr id="458" name="object 458"/>
            <p:cNvPicPr/>
            <p:nvPr/>
          </p:nvPicPr>
          <p:blipFill>
            <a:blip r:embed="rId34" cstate="print"/>
            <a:stretch>
              <a:fillRect/>
            </a:stretch>
          </p:blipFill>
          <p:spPr>
            <a:xfrm>
              <a:off x="7888122" y="7021487"/>
              <a:ext cx="149582" cy="152736"/>
            </a:xfrm>
            <a:prstGeom prst="rect">
              <a:avLst/>
            </a:prstGeom>
          </p:spPr>
        </p:pic>
        <p:pic>
          <p:nvPicPr>
            <p:cNvPr id="459" name="object 459"/>
            <p:cNvPicPr/>
            <p:nvPr/>
          </p:nvPicPr>
          <p:blipFill>
            <a:blip r:embed="rId35" cstate="print"/>
            <a:stretch>
              <a:fillRect/>
            </a:stretch>
          </p:blipFill>
          <p:spPr>
            <a:xfrm>
              <a:off x="7719390" y="6846653"/>
              <a:ext cx="147362" cy="152616"/>
            </a:xfrm>
            <a:prstGeom prst="rect">
              <a:avLst/>
            </a:prstGeom>
          </p:spPr>
        </p:pic>
        <p:pic>
          <p:nvPicPr>
            <p:cNvPr id="460" name="object 460"/>
            <p:cNvPicPr/>
            <p:nvPr/>
          </p:nvPicPr>
          <p:blipFill>
            <a:blip r:embed="rId36" cstate="print"/>
            <a:stretch>
              <a:fillRect/>
            </a:stretch>
          </p:blipFill>
          <p:spPr>
            <a:xfrm>
              <a:off x="8059260" y="7021487"/>
              <a:ext cx="149582" cy="152736"/>
            </a:xfrm>
            <a:prstGeom prst="rect">
              <a:avLst/>
            </a:prstGeom>
          </p:spPr>
        </p:pic>
        <p:pic>
          <p:nvPicPr>
            <p:cNvPr id="461" name="object 461"/>
            <p:cNvPicPr/>
            <p:nvPr/>
          </p:nvPicPr>
          <p:blipFill>
            <a:blip r:embed="rId37" cstate="print"/>
            <a:stretch>
              <a:fillRect/>
            </a:stretch>
          </p:blipFill>
          <p:spPr>
            <a:xfrm>
              <a:off x="8059260" y="6846653"/>
              <a:ext cx="149582" cy="152616"/>
            </a:xfrm>
            <a:prstGeom prst="rect">
              <a:avLst/>
            </a:prstGeom>
          </p:spPr>
        </p:pic>
        <p:pic>
          <p:nvPicPr>
            <p:cNvPr id="462" name="object 462"/>
            <p:cNvPicPr/>
            <p:nvPr/>
          </p:nvPicPr>
          <p:blipFill>
            <a:blip r:embed="rId38" cstate="print"/>
            <a:stretch>
              <a:fillRect/>
            </a:stretch>
          </p:blipFill>
          <p:spPr>
            <a:xfrm>
              <a:off x="8226651" y="6847826"/>
              <a:ext cx="148738" cy="155335"/>
            </a:xfrm>
            <a:prstGeom prst="rect">
              <a:avLst/>
            </a:prstGeom>
          </p:spPr>
        </p:pic>
        <p:sp>
          <p:nvSpPr>
            <p:cNvPr id="463" name="object 463"/>
            <p:cNvSpPr/>
            <p:nvPr/>
          </p:nvSpPr>
          <p:spPr>
            <a:xfrm>
              <a:off x="7719390" y="6846653"/>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pic>
          <p:nvPicPr>
            <p:cNvPr id="464" name="object 464"/>
            <p:cNvPicPr/>
            <p:nvPr/>
          </p:nvPicPr>
          <p:blipFill>
            <a:blip r:embed="rId39" cstate="print"/>
            <a:stretch>
              <a:fillRect/>
            </a:stretch>
          </p:blipFill>
          <p:spPr>
            <a:xfrm>
              <a:off x="7708900" y="7200900"/>
              <a:ext cx="673100" cy="342900"/>
            </a:xfrm>
            <a:prstGeom prst="rect">
              <a:avLst/>
            </a:prstGeom>
          </p:spPr>
        </p:pic>
        <p:sp>
          <p:nvSpPr>
            <p:cNvPr id="465" name="object 465"/>
            <p:cNvSpPr/>
            <p:nvPr/>
          </p:nvSpPr>
          <p:spPr>
            <a:xfrm>
              <a:off x="7719390" y="7208246"/>
              <a:ext cx="657860" cy="325120"/>
            </a:xfrm>
            <a:custGeom>
              <a:avLst/>
              <a:gdLst/>
              <a:ahLst/>
              <a:cxnLst/>
              <a:rect l="l" t="t" r="r" b="b"/>
              <a:pathLst>
                <a:path w="657859" h="325120">
                  <a:moveTo>
                    <a:pt x="657632" y="0"/>
                  </a:moveTo>
                  <a:lnTo>
                    <a:pt x="0" y="0"/>
                  </a:lnTo>
                  <a:lnTo>
                    <a:pt x="0" y="324888"/>
                  </a:lnTo>
                  <a:lnTo>
                    <a:pt x="657632" y="324888"/>
                  </a:lnTo>
                  <a:lnTo>
                    <a:pt x="657632" y="0"/>
                  </a:lnTo>
                  <a:close/>
                </a:path>
              </a:pathLst>
            </a:custGeom>
            <a:solidFill>
              <a:srgbClr val="FFFFFF"/>
            </a:solidFill>
          </p:spPr>
          <p:txBody>
            <a:bodyPr wrap="square" lIns="0" tIns="0" rIns="0" bIns="0" rtlCol="0"/>
            <a:lstStyle/>
            <a:p>
              <a:endParaRPr/>
            </a:p>
          </p:txBody>
        </p:sp>
        <p:pic>
          <p:nvPicPr>
            <p:cNvPr id="466" name="object 466"/>
            <p:cNvPicPr/>
            <p:nvPr/>
          </p:nvPicPr>
          <p:blipFill>
            <a:blip r:embed="rId40" cstate="print"/>
            <a:stretch>
              <a:fillRect/>
            </a:stretch>
          </p:blipFill>
          <p:spPr>
            <a:xfrm>
              <a:off x="8059393" y="7208502"/>
              <a:ext cx="149947" cy="154758"/>
            </a:xfrm>
            <a:prstGeom prst="rect">
              <a:avLst/>
            </a:prstGeom>
          </p:spPr>
        </p:pic>
        <p:pic>
          <p:nvPicPr>
            <p:cNvPr id="467" name="object 467"/>
            <p:cNvPicPr/>
            <p:nvPr/>
          </p:nvPicPr>
          <p:blipFill>
            <a:blip r:embed="rId41" cstate="print"/>
            <a:stretch>
              <a:fillRect/>
            </a:stretch>
          </p:blipFill>
          <p:spPr>
            <a:xfrm>
              <a:off x="7887839" y="7208502"/>
              <a:ext cx="149947" cy="154758"/>
            </a:xfrm>
            <a:prstGeom prst="rect">
              <a:avLst/>
            </a:prstGeom>
          </p:spPr>
        </p:pic>
        <p:pic>
          <p:nvPicPr>
            <p:cNvPr id="468" name="object 468"/>
            <p:cNvPicPr/>
            <p:nvPr/>
          </p:nvPicPr>
          <p:blipFill>
            <a:blip r:embed="rId42" cstate="print"/>
            <a:stretch>
              <a:fillRect/>
            </a:stretch>
          </p:blipFill>
          <p:spPr>
            <a:xfrm>
              <a:off x="7719390" y="7208502"/>
              <a:ext cx="147027" cy="154758"/>
            </a:xfrm>
            <a:prstGeom prst="rect">
              <a:avLst/>
            </a:prstGeom>
          </p:spPr>
        </p:pic>
        <p:pic>
          <p:nvPicPr>
            <p:cNvPr id="469" name="object 469"/>
            <p:cNvPicPr/>
            <p:nvPr/>
          </p:nvPicPr>
          <p:blipFill>
            <a:blip r:embed="rId43" cstate="print"/>
            <a:stretch>
              <a:fillRect/>
            </a:stretch>
          </p:blipFill>
          <p:spPr>
            <a:xfrm>
              <a:off x="7719390" y="7385422"/>
              <a:ext cx="147027" cy="147712"/>
            </a:xfrm>
            <a:prstGeom prst="rect">
              <a:avLst/>
            </a:prstGeom>
          </p:spPr>
        </p:pic>
        <p:pic>
          <p:nvPicPr>
            <p:cNvPr id="470" name="object 470"/>
            <p:cNvPicPr/>
            <p:nvPr/>
          </p:nvPicPr>
          <p:blipFill>
            <a:blip r:embed="rId44" cstate="print"/>
            <a:stretch>
              <a:fillRect/>
            </a:stretch>
          </p:blipFill>
          <p:spPr>
            <a:xfrm>
              <a:off x="7887839" y="7385422"/>
              <a:ext cx="149947" cy="147712"/>
            </a:xfrm>
            <a:prstGeom prst="rect">
              <a:avLst/>
            </a:prstGeom>
          </p:spPr>
        </p:pic>
        <p:pic>
          <p:nvPicPr>
            <p:cNvPr id="471" name="object 471"/>
            <p:cNvPicPr/>
            <p:nvPr/>
          </p:nvPicPr>
          <p:blipFill>
            <a:blip r:embed="rId45" cstate="print"/>
            <a:stretch>
              <a:fillRect/>
            </a:stretch>
          </p:blipFill>
          <p:spPr>
            <a:xfrm>
              <a:off x="8230762" y="7385422"/>
              <a:ext cx="146260" cy="147712"/>
            </a:xfrm>
            <a:prstGeom prst="rect">
              <a:avLst/>
            </a:prstGeom>
          </p:spPr>
        </p:pic>
        <p:pic>
          <p:nvPicPr>
            <p:cNvPr id="472" name="object 472"/>
            <p:cNvPicPr/>
            <p:nvPr/>
          </p:nvPicPr>
          <p:blipFill>
            <a:blip r:embed="rId46" cstate="print"/>
            <a:stretch>
              <a:fillRect/>
            </a:stretch>
          </p:blipFill>
          <p:spPr>
            <a:xfrm>
              <a:off x="8059393" y="7385422"/>
              <a:ext cx="149947" cy="147712"/>
            </a:xfrm>
            <a:prstGeom prst="rect">
              <a:avLst/>
            </a:prstGeom>
          </p:spPr>
        </p:pic>
        <p:pic>
          <p:nvPicPr>
            <p:cNvPr id="473" name="object 473"/>
            <p:cNvPicPr/>
            <p:nvPr/>
          </p:nvPicPr>
          <p:blipFill>
            <a:blip r:embed="rId47" cstate="print"/>
            <a:stretch>
              <a:fillRect/>
            </a:stretch>
          </p:blipFill>
          <p:spPr>
            <a:xfrm>
              <a:off x="8230762" y="7208502"/>
              <a:ext cx="146260" cy="154758"/>
            </a:xfrm>
            <a:prstGeom prst="rect">
              <a:avLst/>
            </a:prstGeom>
          </p:spPr>
        </p:pic>
        <p:sp>
          <p:nvSpPr>
            <p:cNvPr id="474" name="object 474"/>
            <p:cNvSpPr/>
            <p:nvPr/>
          </p:nvSpPr>
          <p:spPr>
            <a:xfrm>
              <a:off x="7719390" y="7205564"/>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grpSp>
      <p:sp>
        <p:nvSpPr>
          <p:cNvPr id="475" name="object 475"/>
          <p:cNvSpPr txBox="1"/>
          <p:nvPr/>
        </p:nvSpPr>
        <p:spPr>
          <a:xfrm>
            <a:off x="6473263" y="6653066"/>
            <a:ext cx="45085" cy="78740"/>
          </a:xfrm>
          <a:prstGeom prst="rect">
            <a:avLst/>
          </a:prstGeom>
        </p:spPr>
        <p:txBody>
          <a:bodyPr vert="horz" wrap="square" lIns="0" tIns="12065" rIns="0" bIns="0" rtlCol="0">
            <a:spAutoFit/>
          </a:bodyPr>
          <a:lstStyle/>
          <a:p>
            <a:pPr>
              <a:lnSpc>
                <a:spcPct val="100000"/>
              </a:lnSpc>
              <a:spcBef>
                <a:spcPts val="95"/>
              </a:spcBef>
            </a:pPr>
            <a:r>
              <a:rPr sz="350" b="1" spc="-50" dirty="0">
                <a:latin typeface="Arial"/>
                <a:cs typeface="Arial"/>
              </a:rPr>
              <a:t>A</a:t>
            </a:r>
            <a:endParaRPr sz="350">
              <a:latin typeface="Arial"/>
              <a:cs typeface="Arial"/>
            </a:endParaRPr>
          </a:p>
        </p:txBody>
      </p:sp>
      <p:sp>
        <p:nvSpPr>
          <p:cNvPr id="476" name="object 476"/>
          <p:cNvSpPr txBox="1"/>
          <p:nvPr/>
        </p:nvSpPr>
        <p:spPr>
          <a:xfrm>
            <a:off x="7486468" y="6630603"/>
            <a:ext cx="234950" cy="141605"/>
          </a:xfrm>
          <a:prstGeom prst="rect">
            <a:avLst/>
          </a:prstGeom>
        </p:spPr>
        <p:txBody>
          <a:bodyPr vert="horz" wrap="square" lIns="0" tIns="12065" rIns="0" bIns="0" rtlCol="0">
            <a:spAutoFit/>
          </a:bodyPr>
          <a:lstStyle/>
          <a:p>
            <a:pPr marL="31115">
              <a:lnSpc>
                <a:spcPct val="100000"/>
              </a:lnSpc>
              <a:spcBef>
                <a:spcPts val="95"/>
              </a:spcBef>
            </a:pPr>
            <a:r>
              <a:rPr sz="200" b="1" i="1" spc="-10" dirty="0">
                <a:latin typeface="Arial"/>
                <a:cs typeface="Arial"/>
              </a:rPr>
              <a:t>MDA-</a:t>
            </a:r>
            <a:r>
              <a:rPr sz="200" b="1" i="1" dirty="0">
                <a:latin typeface="Arial"/>
                <a:cs typeface="Arial"/>
              </a:rPr>
              <a:t>MB</a:t>
            </a:r>
            <a:r>
              <a:rPr sz="200" b="1" i="1" spc="160" dirty="0">
                <a:latin typeface="Arial"/>
                <a:cs typeface="Arial"/>
              </a:rPr>
              <a:t> </a:t>
            </a:r>
            <a:r>
              <a:rPr sz="525" b="1" spc="-75" baseline="-31746" dirty="0">
                <a:latin typeface="Arial"/>
                <a:cs typeface="Arial"/>
              </a:rPr>
              <a:t>B</a:t>
            </a:r>
            <a:endParaRPr sz="525" baseline="-31746">
              <a:latin typeface="Arial"/>
              <a:cs typeface="Arial"/>
            </a:endParaRPr>
          </a:p>
          <a:p>
            <a:pPr>
              <a:lnSpc>
                <a:spcPct val="100000"/>
              </a:lnSpc>
              <a:spcBef>
                <a:spcPts val="25"/>
              </a:spcBef>
            </a:pPr>
            <a:endParaRPr sz="200">
              <a:latin typeface="Arial"/>
              <a:cs typeface="Arial"/>
            </a:endParaRPr>
          </a:p>
          <a:p>
            <a:pPr marL="25400">
              <a:lnSpc>
                <a:spcPct val="100000"/>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77" name="object 477"/>
          <p:cNvSpPr txBox="1"/>
          <p:nvPr/>
        </p:nvSpPr>
        <p:spPr>
          <a:xfrm>
            <a:off x="6480016" y="6784706"/>
            <a:ext cx="1979295" cy="1170940"/>
          </a:xfrm>
          <a:prstGeom prst="rect">
            <a:avLst/>
          </a:prstGeom>
        </p:spPr>
        <p:txBody>
          <a:bodyPr vert="horz" wrap="square" lIns="0" tIns="16510" rIns="0" bIns="0" rtlCol="0">
            <a:spAutoFit/>
          </a:bodyPr>
          <a:lstStyle/>
          <a:p>
            <a:pPr marL="43180">
              <a:lnSpc>
                <a:spcPct val="100000"/>
              </a:lnSpc>
              <a:spcBef>
                <a:spcPts val="130"/>
              </a:spcBef>
            </a:pPr>
            <a:r>
              <a:rPr sz="150" b="1" spc="-20" dirty="0">
                <a:latin typeface="Arial"/>
                <a:cs typeface="Arial"/>
              </a:rPr>
              <a:t>1750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43180">
              <a:lnSpc>
                <a:spcPct val="100000"/>
              </a:lnSpc>
            </a:pPr>
            <a:r>
              <a:rPr sz="150" b="1" spc="-20" dirty="0">
                <a:latin typeface="Arial"/>
                <a:cs typeface="Arial"/>
              </a:rPr>
              <a:t>1500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43180">
              <a:lnSpc>
                <a:spcPct val="100000"/>
              </a:lnSpc>
            </a:pPr>
            <a:r>
              <a:rPr sz="150" b="1" spc="-20" dirty="0">
                <a:latin typeface="Arial"/>
                <a:cs typeface="Arial"/>
              </a:rPr>
              <a:t>1250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43180">
              <a:lnSpc>
                <a:spcPct val="100000"/>
              </a:lnSpc>
            </a:pPr>
            <a:r>
              <a:rPr sz="150" b="1" spc="-20" dirty="0">
                <a:latin typeface="Arial"/>
                <a:cs typeface="Arial"/>
              </a:rPr>
              <a:t>1000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55244">
              <a:lnSpc>
                <a:spcPct val="100000"/>
              </a:lnSpc>
            </a:pPr>
            <a:r>
              <a:rPr sz="150" b="1" spc="-25" dirty="0">
                <a:latin typeface="Arial"/>
                <a:cs typeface="Arial"/>
              </a:rPr>
              <a:t>750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55244">
              <a:lnSpc>
                <a:spcPct val="100000"/>
              </a:lnSpc>
            </a:pPr>
            <a:r>
              <a:rPr sz="150" b="1" spc="-25" dirty="0">
                <a:latin typeface="Arial"/>
                <a:cs typeface="Arial"/>
              </a:rPr>
              <a:t>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55244">
              <a:lnSpc>
                <a:spcPct val="100000"/>
              </a:lnSpc>
            </a:pPr>
            <a:r>
              <a:rPr sz="150" b="1" spc="-25" dirty="0">
                <a:latin typeface="Arial"/>
                <a:cs typeface="Arial"/>
              </a:rPr>
              <a:t>250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79375">
              <a:lnSpc>
                <a:spcPct val="100000"/>
              </a:lnSpc>
            </a:pPr>
            <a:r>
              <a:rPr sz="150" b="1" spc="-50" dirty="0">
                <a:latin typeface="Arial"/>
                <a:cs typeface="Arial"/>
              </a:rPr>
              <a:t>0</a:t>
            </a:r>
            <a:endParaRPr sz="150">
              <a:latin typeface="Arial"/>
              <a:cs typeface="Arial"/>
            </a:endParaRPr>
          </a:p>
          <a:p>
            <a:pPr marL="133985">
              <a:lnSpc>
                <a:spcPct val="100000"/>
              </a:lnSpc>
            </a:pPr>
            <a:r>
              <a:rPr sz="150" b="1" dirty="0">
                <a:latin typeface="Arial"/>
                <a:cs typeface="Arial"/>
              </a:rPr>
              <a:t>0</a:t>
            </a:r>
            <a:r>
              <a:rPr sz="150" b="1" spc="409" dirty="0">
                <a:latin typeface="Arial"/>
                <a:cs typeface="Arial"/>
              </a:rPr>
              <a:t> </a:t>
            </a:r>
            <a:r>
              <a:rPr sz="150" b="1" dirty="0">
                <a:latin typeface="Arial"/>
                <a:cs typeface="Arial"/>
              </a:rPr>
              <a:t>7</a:t>
            </a:r>
            <a:r>
              <a:rPr sz="150" b="1" spc="370" dirty="0">
                <a:latin typeface="Arial"/>
                <a:cs typeface="Arial"/>
              </a:rPr>
              <a:t> </a:t>
            </a:r>
            <a:r>
              <a:rPr sz="150" b="1" dirty="0">
                <a:latin typeface="Arial"/>
                <a:cs typeface="Arial"/>
              </a:rPr>
              <a:t>14</a:t>
            </a:r>
            <a:r>
              <a:rPr sz="150" b="1" spc="325" dirty="0">
                <a:latin typeface="Arial"/>
                <a:cs typeface="Arial"/>
              </a:rPr>
              <a:t> </a:t>
            </a:r>
            <a:r>
              <a:rPr sz="150" b="1" dirty="0">
                <a:latin typeface="Arial"/>
                <a:cs typeface="Arial"/>
              </a:rPr>
              <a:t>17</a:t>
            </a:r>
            <a:r>
              <a:rPr sz="150" b="1" spc="320" dirty="0">
                <a:latin typeface="Arial"/>
                <a:cs typeface="Arial"/>
              </a:rPr>
              <a:t> </a:t>
            </a:r>
            <a:r>
              <a:rPr sz="150" b="1" dirty="0">
                <a:latin typeface="Arial"/>
                <a:cs typeface="Arial"/>
              </a:rPr>
              <a:t>21</a:t>
            </a:r>
            <a:r>
              <a:rPr sz="150" b="1" spc="320" dirty="0">
                <a:latin typeface="Arial"/>
                <a:cs typeface="Arial"/>
              </a:rPr>
              <a:t> </a:t>
            </a:r>
            <a:r>
              <a:rPr sz="150" b="1" dirty="0">
                <a:latin typeface="Arial"/>
                <a:cs typeface="Arial"/>
              </a:rPr>
              <a:t>24</a:t>
            </a:r>
            <a:r>
              <a:rPr sz="150" b="1" spc="330" dirty="0">
                <a:latin typeface="Arial"/>
                <a:cs typeface="Arial"/>
              </a:rPr>
              <a:t> </a:t>
            </a:r>
            <a:r>
              <a:rPr sz="150" b="1" dirty="0">
                <a:latin typeface="Arial"/>
                <a:cs typeface="Arial"/>
              </a:rPr>
              <a:t>27</a:t>
            </a:r>
            <a:r>
              <a:rPr sz="150" b="1" spc="320" dirty="0">
                <a:latin typeface="Arial"/>
                <a:cs typeface="Arial"/>
              </a:rPr>
              <a:t> </a:t>
            </a:r>
            <a:r>
              <a:rPr sz="150" b="1" dirty="0">
                <a:latin typeface="Arial"/>
                <a:cs typeface="Arial"/>
              </a:rPr>
              <a:t>31</a:t>
            </a:r>
            <a:r>
              <a:rPr sz="150" b="1" spc="325" dirty="0">
                <a:latin typeface="Arial"/>
                <a:cs typeface="Arial"/>
              </a:rPr>
              <a:t> </a:t>
            </a:r>
            <a:r>
              <a:rPr sz="150" b="1" dirty="0">
                <a:latin typeface="Arial"/>
                <a:cs typeface="Arial"/>
              </a:rPr>
              <a:t>34</a:t>
            </a:r>
            <a:r>
              <a:rPr sz="150" b="1" spc="320" dirty="0">
                <a:latin typeface="Arial"/>
                <a:cs typeface="Arial"/>
              </a:rPr>
              <a:t> </a:t>
            </a:r>
            <a:r>
              <a:rPr sz="150" b="1" dirty="0">
                <a:latin typeface="Arial"/>
                <a:cs typeface="Arial"/>
              </a:rPr>
              <a:t>38</a:t>
            </a:r>
            <a:r>
              <a:rPr sz="150" b="1" spc="325" dirty="0">
                <a:latin typeface="Arial"/>
                <a:cs typeface="Arial"/>
              </a:rPr>
              <a:t> </a:t>
            </a:r>
            <a:r>
              <a:rPr sz="150" b="1" dirty="0">
                <a:latin typeface="Arial"/>
                <a:cs typeface="Arial"/>
              </a:rPr>
              <a:t>41</a:t>
            </a:r>
            <a:r>
              <a:rPr sz="150" b="1" spc="325" dirty="0">
                <a:latin typeface="Arial"/>
                <a:cs typeface="Arial"/>
              </a:rPr>
              <a:t> </a:t>
            </a:r>
            <a:r>
              <a:rPr sz="150" b="1" dirty="0">
                <a:latin typeface="Arial"/>
                <a:cs typeface="Arial"/>
              </a:rPr>
              <a:t>45</a:t>
            </a:r>
            <a:r>
              <a:rPr sz="150" b="1" spc="320" dirty="0">
                <a:latin typeface="Arial"/>
                <a:cs typeface="Arial"/>
              </a:rPr>
              <a:t> </a:t>
            </a:r>
            <a:r>
              <a:rPr sz="150" b="1" dirty="0">
                <a:latin typeface="Arial"/>
                <a:cs typeface="Arial"/>
              </a:rPr>
              <a:t>49</a:t>
            </a:r>
            <a:r>
              <a:rPr sz="150" b="1" spc="325" dirty="0">
                <a:latin typeface="Arial"/>
                <a:cs typeface="Arial"/>
              </a:rPr>
              <a:t> </a:t>
            </a:r>
            <a:r>
              <a:rPr sz="150" b="1" spc="-25" dirty="0">
                <a:latin typeface="Arial"/>
                <a:cs typeface="Arial"/>
              </a:rPr>
              <a:t>52</a:t>
            </a:r>
            <a:endParaRPr sz="150">
              <a:latin typeface="Arial"/>
              <a:cs typeface="Arial"/>
            </a:endParaRPr>
          </a:p>
          <a:p>
            <a:pPr>
              <a:lnSpc>
                <a:spcPct val="100000"/>
              </a:lnSpc>
              <a:spcBef>
                <a:spcPts val="85"/>
              </a:spcBef>
            </a:pPr>
            <a:endParaRPr sz="150">
              <a:latin typeface="Arial"/>
              <a:cs typeface="Arial"/>
            </a:endParaRPr>
          </a:p>
          <a:p>
            <a:pPr marL="487045">
              <a:lnSpc>
                <a:spcPct val="100000"/>
              </a:lnSpc>
            </a:pPr>
            <a:r>
              <a:rPr sz="250" b="1" dirty="0">
                <a:latin typeface="Arial"/>
                <a:cs typeface="Arial"/>
              </a:rPr>
              <a:t>Days</a:t>
            </a:r>
            <a:r>
              <a:rPr sz="250" b="1" spc="100" dirty="0">
                <a:latin typeface="Arial"/>
                <a:cs typeface="Arial"/>
              </a:rPr>
              <a:t> </a:t>
            </a:r>
            <a:r>
              <a:rPr sz="250" b="1" dirty="0">
                <a:latin typeface="Arial"/>
                <a:cs typeface="Arial"/>
              </a:rPr>
              <a:t>post-</a:t>
            </a:r>
            <a:r>
              <a:rPr sz="250" b="1" spc="-10" dirty="0">
                <a:latin typeface="Arial"/>
                <a:cs typeface="Arial"/>
              </a:rPr>
              <a:t>xenograft</a:t>
            </a:r>
            <a:endParaRPr sz="250">
              <a:latin typeface="Arial"/>
              <a:cs typeface="Arial"/>
            </a:endParaRPr>
          </a:p>
          <a:p>
            <a:pPr>
              <a:lnSpc>
                <a:spcPct val="100000"/>
              </a:lnSpc>
            </a:pPr>
            <a:endParaRPr sz="250">
              <a:latin typeface="Arial"/>
              <a:cs typeface="Arial"/>
            </a:endParaRPr>
          </a:p>
          <a:p>
            <a:pPr>
              <a:lnSpc>
                <a:spcPct val="100000"/>
              </a:lnSpc>
              <a:spcBef>
                <a:spcPts val="195"/>
              </a:spcBef>
            </a:pPr>
            <a:endParaRPr sz="250">
              <a:latin typeface="Arial"/>
              <a:cs typeface="Arial"/>
            </a:endParaRPr>
          </a:p>
          <a:p>
            <a:pPr>
              <a:lnSpc>
                <a:spcPct val="100000"/>
              </a:lnSpc>
            </a:pPr>
            <a:r>
              <a:rPr sz="400" b="1" dirty="0">
                <a:latin typeface="Times New Roman"/>
                <a:cs typeface="Times New Roman"/>
              </a:rPr>
              <a:t>Figure</a:t>
            </a:r>
            <a:r>
              <a:rPr sz="400" b="1" spc="5" dirty="0">
                <a:latin typeface="Times New Roman"/>
                <a:cs typeface="Times New Roman"/>
              </a:rPr>
              <a:t> </a:t>
            </a:r>
            <a:r>
              <a:rPr sz="400" b="1" dirty="0">
                <a:latin typeface="Times New Roman"/>
                <a:cs typeface="Times New Roman"/>
              </a:rPr>
              <a:t>5</a:t>
            </a:r>
            <a:r>
              <a:rPr sz="450" b="1" dirty="0">
                <a:latin typeface="Times New Roman"/>
                <a:cs typeface="Times New Roman"/>
              </a:rPr>
              <a:t>:</a:t>
            </a:r>
            <a:r>
              <a:rPr sz="450" b="1" spc="5" dirty="0">
                <a:latin typeface="Times New Roman"/>
                <a:cs typeface="Times New Roman"/>
              </a:rPr>
              <a:t> </a:t>
            </a:r>
            <a:r>
              <a:rPr sz="450" b="1" spc="-10" dirty="0">
                <a:latin typeface="Times New Roman"/>
                <a:cs typeface="Times New Roman"/>
              </a:rPr>
              <a:t>Impact</a:t>
            </a:r>
            <a:r>
              <a:rPr sz="450" b="1" spc="10" dirty="0">
                <a:latin typeface="Times New Roman"/>
                <a:cs typeface="Times New Roman"/>
              </a:rPr>
              <a:t> </a:t>
            </a:r>
            <a:r>
              <a:rPr sz="450" b="1" dirty="0">
                <a:latin typeface="Times New Roman"/>
                <a:cs typeface="Times New Roman"/>
              </a:rPr>
              <a:t>of</a:t>
            </a:r>
            <a:r>
              <a:rPr sz="450" b="1" spc="5" dirty="0">
                <a:latin typeface="Times New Roman"/>
                <a:cs typeface="Times New Roman"/>
              </a:rPr>
              <a:t> </a:t>
            </a:r>
            <a:r>
              <a:rPr sz="450" b="1" spc="-10" dirty="0">
                <a:latin typeface="Times New Roman"/>
                <a:cs typeface="Times New Roman"/>
              </a:rPr>
              <a:t>nectin-</a:t>
            </a:r>
            <a:r>
              <a:rPr sz="450" b="1" dirty="0">
                <a:latin typeface="Times New Roman"/>
                <a:cs typeface="Times New Roman"/>
              </a:rPr>
              <a:t>4</a:t>
            </a:r>
            <a:r>
              <a:rPr sz="450" b="1" spc="5" dirty="0">
                <a:latin typeface="Times New Roman"/>
                <a:cs typeface="Times New Roman"/>
              </a:rPr>
              <a:t> </a:t>
            </a:r>
            <a:r>
              <a:rPr sz="450" b="1" dirty="0">
                <a:latin typeface="Times New Roman"/>
                <a:cs typeface="Times New Roman"/>
              </a:rPr>
              <a:t>in</a:t>
            </a:r>
            <a:r>
              <a:rPr sz="450" b="1" spc="5" dirty="0">
                <a:latin typeface="Times New Roman"/>
                <a:cs typeface="Times New Roman"/>
              </a:rPr>
              <a:t> </a:t>
            </a:r>
            <a:r>
              <a:rPr sz="450" b="1" spc="-20" dirty="0">
                <a:latin typeface="Times New Roman"/>
                <a:cs typeface="Times New Roman"/>
              </a:rPr>
              <a:t>vivo</a:t>
            </a:r>
            <a:endParaRPr sz="450">
              <a:latin typeface="Times New Roman"/>
              <a:cs typeface="Times New Roman"/>
            </a:endParaRPr>
          </a:p>
          <a:p>
            <a:pPr>
              <a:lnSpc>
                <a:spcPct val="100000"/>
              </a:lnSpc>
              <a:spcBef>
                <a:spcPts val="45"/>
              </a:spcBef>
            </a:pPr>
            <a:r>
              <a:rPr sz="300" b="1" i="1" dirty="0">
                <a:latin typeface="Times New Roman"/>
                <a:cs typeface="Times New Roman"/>
              </a:rPr>
              <a:t>A</a:t>
            </a:r>
            <a:r>
              <a:rPr sz="300" b="1" i="1" spc="-5" dirty="0">
                <a:latin typeface="Times New Roman"/>
                <a:cs typeface="Times New Roman"/>
              </a:rPr>
              <a:t> </a:t>
            </a:r>
            <a:r>
              <a:rPr sz="300" b="1" i="1" dirty="0">
                <a:latin typeface="Times New Roman"/>
                <a:cs typeface="Times New Roman"/>
              </a:rPr>
              <a:t>:</a:t>
            </a:r>
            <a:r>
              <a:rPr sz="300" b="1" i="1" spc="20" dirty="0">
                <a:latin typeface="Times New Roman"/>
                <a:cs typeface="Times New Roman"/>
              </a:rPr>
              <a:t> </a:t>
            </a:r>
            <a:r>
              <a:rPr sz="250" b="1" i="1" spc="-10" dirty="0">
                <a:latin typeface="Times New Roman"/>
                <a:cs typeface="Times New Roman"/>
              </a:rPr>
              <a:t>effects</a:t>
            </a:r>
            <a:r>
              <a:rPr sz="250" b="1" i="1" spc="10" dirty="0">
                <a:latin typeface="Times New Roman"/>
                <a:cs typeface="Times New Roman"/>
              </a:rPr>
              <a:t> </a:t>
            </a:r>
            <a:r>
              <a:rPr sz="250" b="1" i="1" dirty="0">
                <a:latin typeface="Times New Roman"/>
                <a:cs typeface="Times New Roman"/>
              </a:rPr>
              <a:t>of</a:t>
            </a:r>
            <a:r>
              <a:rPr sz="250" b="1" i="1" spc="15" dirty="0">
                <a:latin typeface="Times New Roman"/>
                <a:cs typeface="Times New Roman"/>
              </a:rPr>
              <a:t> </a:t>
            </a:r>
            <a:r>
              <a:rPr sz="250" b="1" i="1" dirty="0">
                <a:latin typeface="Times New Roman"/>
                <a:cs typeface="Times New Roman"/>
              </a:rPr>
              <a:t>the</a:t>
            </a:r>
            <a:r>
              <a:rPr sz="250" b="1" i="1" spc="10" dirty="0">
                <a:latin typeface="Times New Roman"/>
                <a:cs typeface="Times New Roman"/>
              </a:rPr>
              <a:t> </a:t>
            </a:r>
            <a:r>
              <a:rPr sz="250" b="1" i="1" dirty="0">
                <a:latin typeface="Times New Roman"/>
                <a:cs typeface="Times New Roman"/>
              </a:rPr>
              <a:t>expression</a:t>
            </a:r>
            <a:r>
              <a:rPr sz="250" b="1" i="1" spc="10" dirty="0">
                <a:latin typeface="Times New Roman"/>
                <a:cs typeface="Times New Roman"/>
              </a:rPr>
              <a:t> </a:t>
            </a:r>
            <a:r>
              <a:rPr sz="250" b="1" i="1" dirty="0">
                <a:latin typeface="Times New Roman"/>
                <a:cs typeface="Times New Roman"/>
              </a:rPr>
              <a:t>of</a:t>
            </a:r>
            <a:r>
              <a:rPr sz="250" b="1" i="1" spc="85" dirty="0">
                <a:latin typeface="Times New Roman"/>
                <a:cs typeface="Times New Roman"/>
              </a:rPr>
              <a:t> </a:t>
            </a:r>
            <a:r>
              <a:rPr sz="250" b="1" i="1" spc="-10" dirty="0">
                <a:latin typeface="Times New Roman"/>
                <a:cs typeface="Times New Roman"/>
              </a:rPr>
              <a:t>nectin-</a:t>
            </a:r>
            <a:r>
              <a:rPr sz="250" b="1" i="1" dirty="0">
                <a:latin typeface="Times New Roman"/>
                <a:cs typeface="Times New Roman"/>
              </a:rPr>
              <a:t>4</a:t>
            </a:r>
            <a:r>
              <a:rPr sz="250" b="1" i="1" spc="10" dirty="0">
                <a:latin typeface="Times New Roman"/>
                <a:cs typeface="Times New Roman"/>
              </a:rPr>
              <a:t> </a:t>
            </a:r>
            <a:r>
              <a:rPr sz="250" b="1" i="1" dirty="0">
                <a:latin typeface="Times New Roman"/>
                <a:cs typeface="Times New Roman"/>
              </a:rPr>
              <a:t>&amp;</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80" dirty="0">
                <a:latin typeface="Times New Roman"/>
                <a:cs typeface="Times New Roman"/>
              </a:rPr>
              <a:t> </a:t>
            </a:r>
            <a:r>
              <a:rPr sz="250" b="1" i="1" dirty="0">
                <a:latin typeface="Times New Roman"/>
                <a:cs typeface="Times New Roman"/>
              </a:rPr>
              <a:t>antibody</a:t>
            </a:r>
            <a:r>
              <a:rPr sz="250" b="1" i="1" spc="15"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tumor</a:t>
            </a:r>
            <a:r>
              <a:rPr sz="250" b="1" i="1" spc="10" dirty="0">
                <a:latin typeface="Times New Roman"/>
                <a:cs typeface="Times New Roman"/>
              </a:rPr>
              <a:t> </a:t>
            </a:r>
            <a:r>
              <a:rPr sz="250" b="1" i="1" dirty="0">
                <a:latin typeface="Times New Roman"/>
                <a:cs typeface="Times New Roman"/>
              </a:rPr>
              <a:t>volume</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xenograft</a:t>
            </a:r>
            <a:r>
              <a:rPr sz="250" b="1" i="1" spc="10" dirty="0">
                <a:latin typeface="Times New Roman"/>
                <a:cs typeface="Times New Roman"/>
              </a:rPr>
              <a:t> </a:t>
            </a:r>
            <a:r>
              <a:rPr sz="250" b="1" i="1" dirty="0">
                <a:latin typeface="Times New Roman"/>
                <a:cs typeface="Times New Roman"/>
              </a:rPr>
              <a:t>nude</a:t>
            </a:r>
            <a:r>
              <a:rPr sz="250" b="1" i="1" spc="10" dirty="0">
                <a:latin typeface="Times New Roman"/>
                <a:cs typeface="Times New Roman"/>
              </a:rPr>
              <a:t> </a:t>
            </a:r>
            <a:r>
              <a:rPr sz="250" b="1" i="1" spc="-20" dirty="0">
                <a:latin typeface="Times New Roman"/>
                <a:cs typeface="Times New Roman"/>
              </a:rPr>
              <a:t>mice</a:t>
            </a:r>
            <a:r>
              <a:rPr sz="250" i="1" spc="-20" dirty="0">
                <a:latin typeface="Times New Roman"/>
                <a:cs typeface="Times New Roman"/>
              </a:rPr>
              <a:t>.</a:t>
            </a:r>
            <a:endParaRPr sz="250">
              <a:latin typeface="Times New Roman"/>
              <a:cs typeface="Times New Roman"/>
            </a:endParaRPr>
          </a:p>
          <a:p>
            <a:pPr marL="80010">
              <a:lnSpc>
                <a:spcPct val="100000"/>
              </a:lnSpc>
              <a:spcBef>
                <a:spcPts val="80"/>
              </a:spcBef>
            </a:pPr>
            <a:r>
              <a:rPr sz="250" i="1" dirty="0">
                <a:latin typeface="Times New Roman"/>
                <a:cs typeface="Times New Roman"/>
              </a:rPr>
              <a:t>MDA-MB231 wt</a:t>
            </a:r>
            <a:r>
              <a:rPr sz="250" i="1" spc="5" dirty="0">
                <a:latin typeface="Times New Roman"/>
                <a:cs typeface="Times New Roman"/>
              </a:rPr>
              <a:t> </a:t>
            </a:r>
            <a:r>
              <a:rPr sz="250" i="1" dirty="0">
                <a:latin typeface="Times New Roman"/>
                <a:cs typeface="Times New Roman"/>
              </a:rPr>
              <a:t>+</a:t>
            </a:r>
            <a:r>
              <a:rPr sz="250" i="1" spc="5" dirty="0">
                <a:latin typeface="Times New Roman"/>
                <a:cs typeface="Times New Roman"/>
              </a:rPr>
              <a:t> </a:t>
            </a:r>
            <a:r>
              <a:rPr sz="250" i="1" dirty="0">
                <a:latin typeface="Times New Roman"/>
                <a:cs typeface="Times New Roman"/>
              </a:rPr>
              <a:t>PBS</a:t>
            </a:r>
            <a:r>
              <a:rPr sz="250" i="1" spc="235" dirty="0">
                <a:latin typeface="Times New Roman"/>
                <a:cs typeface="Times New Roman"/>
              </a:rPr>
              <a:t>  </a:t>
            </a:r>
            <a:r>
              <a:rPr sz="250" i="1" dirty="0">
                <a:latin typeface="Times New Roman"/>
                <a:cs typeface="Times New Roman"/>
              </a:rPr>
              <a:t>MDA-MB231</a:t>
            </a:r>
            <a:r>
              <a:rPr sz="250" i="1" spc="5" dirty="0">
                <a:latin typeface="Times New Roman"/>
                <a:cs typeface="Times New Roman"/>
              </a:rPr>
              <a:t> </a:t>
            </a:r>
            <a:r>
              <a:rPr sz="250" i="1" dirty="0">
                <a:latin typeface="Times New Roman"/>
                <a:cs typeface="Times New Roman"/>
              </a:rPr>
              <a:t>wt +</a:t>
            </a:r>
            <a:r>
              <a:rPr sz="250" i="1" spc="5" dirty="0">
                <a:latin typeface="Times New Roman"/>
                <a:cs typeface="Times New Roman"/>
              </a:rPr>
              <a:t> </a:t>
            </a:r>
            <a:r>
              <a:rPr sz="250" i="1" dirty="0">
                <a:latin typeface="Times New Roman"/>
                <a:cs typeface="Times New Roman"/>
              </a:rPr>
              <a:t>N4.61</a:t>
            </a:r>
            <a:r>
              <a:rPr sz="250" i="1" spc="300"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 +</a:t>
            </a:r>
            <a:r>
              <a:rPr sz="250" i="1" spc="5" dirty="0">
                <a:latin typeface="Times New Roman"/>
                <a:cs typeface="Times New Roman"/>
              </a:rPr>
              <a:t> </a:t>
            </a:r>
            <a:r>
              <a:rPr sz="250" i="1" dirty="0">
                <a:latin typeface="Times New Roman"/>
                <a:cs typeface="Times New Roman"/>
              </a:rPr>
              <a:t>PBS</a:t>
            </a:r>
            <a:r>
              <a:rPr sz="250" i="1" spc="265"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a:t>
            </a:r>
            <a:r>
              <a:rPr sz="250" i="1" spc="5" dirty="0">
                <a:latin typeface="Times New Roman"/>
                <a:cs typeface="Times New Roman"/>
              </a:rPr>
              <a:t> </a:t>
            </a:r>
            <a:r>
              <a:rPr sz="250" i="1"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L="7620">
              <a:lnSpc>
                <a:spcPct val="100000"/>
              </a:lnSpc>
              <a:spcBef>
                <a:spcPts val="40"/>
              </a:spcBef>
            </a:pPr>
            <a:r>
              <a:rPr sz="250" i="1" dirty="0">
                <a:latin typeface="Times New Roman"/>
                <a:cs typeface="Times New Roman"/>
              </a:rPr>
              <a:t>Black</a:t>
            </a:r>
            <a:r>
              <a:rPr sz="250" i="1" spc="5" dirty="0">
                <a:latin typeface="Times New Roman"/>
                <a:cs typeface="Times New Roman"/>
              </a:rPr>
              <a:t> </a:t>
            </a:r>
            <a:r>
              <a:rPr sz="250" i="1" dirty="0">
                <a:latin typeface="Times New Roman"/>
                <a:cs typeface="Times New Roman"/>
              </a:rPr>
              <a:t>arrow</a:t>
            </a:r>
            <a:r>
              <a:rPr sz="250" i="1" spc="10" dirty="0">
                <a:latin typeface="Times New Roman"/>
                <a:cs typeface="Times New Roman"/>
              </a:rPr>
              <a:t> </a:t>
            </a:r>
            <a:r>
              <a:rPr sz="250" i="1" dirty="0">
                <a:latin typeface="Times New Roman"/>
                <a:cs typeface="Times New Roman"/>
              </a:rPr>
              <a:t>corresponds</a:t>
            </a:r>
            <a:r>
              <a:rPr sz="250" i="1" spc="10" dirty="0">
                <a:latin typeface="Times New Roman"/>
                <a:cs typeface="Times New Roman"/>
              </a:rPr>
              <a:t> </a:t>
            </a:r>
            <a:r>
              <a:rPr sz="250" i="1" dirty="0">
                <a:latin typeface="Times New Roman"/>
                <a:cs typeface="Times New Roman"/>
              </a:rPr>
              <a:t>to</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start</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spc="-10" dirty="0">
                <a:latin typeface="Times New Roman"/>
                <a:cs typeface="Times New Roman"/>
              </a:rPr>
              <a:t>treatment</a:t>
            </a:r>
            <a:r>
              <a:rPr sz="250" i="1" spc="10" dirty="0">
                <a:latin typeface="Times New Roman"/>
                <a:cs typeface="Times New Roman"/>
              </a:rPr>
              <a:t> </a:t>
            </a:r>
            <a:r>
              <a:rPr sz="250" i="1" spc="-10" dirty="0">
                <a:latin typeface="Times New Roman"/>
                <a:cs typeface="Times New Roman"/>
              </a:rPr>
              <a:t>injection</a:t>
            </a:r>
            <a:r>
              <a:rPr sz="250" i="1" spc="5"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or</a:t>
            </a:r>
            <a:r>
              <a:rPr sz="250" i="1" spc="10"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R="5080">
              <a:lnSpc>
                <a:spcPct val="122000"/>
              </a:lnSpc>
              <a:spcBef>
                <a:spcPts val="15"/>
              </a:spcBef>
            </a:pPr>
            <a:r>
              <a:rPr sz="300" b="1" i="1" dirty="0">
                <a:latin typeface="Times New Roman"/>
                <a:cs typeface="Times New Roman"/>
              </a:rPr>
              <a:t>B</a:t>
            </a:r>
            <a:r>
              <a:rPr sz="300" b="1" i="1" spc="10" dirty="0">
                <a:latin typeface="Times New Roman"/>
                <a:cs typeface="Times New Roman"/>
              </a:rPr>
              <a:t> </a:t>
            </a:r>
            <a:r>
              <a:rPr sz="300" b="1" i="1" dirty="0">
                <a:latin typeface="Times New Roman"/>
                <a:cs typeface="Times New Roman"/>
              </a:rPr>
              <a:t>:</a:t>
            </a:r>
            <a:r>
              <a:rPr sz="300" b="1" i="1" spc="30" dirty="0">
                <a:latin typeface="Times New Roman"/>
                <a:cs typeface="Times New Roman"/>
              </a:rPr>
              <a:t> </a:t>
            </a:r>
            <a:r>
              <a:rPr sz="250" b="1" i="1" dirty="0">
                <a:latin typeface="Times New Roman"/>
                <a:cs typeface="Times New Roman"/>
              </a:rPr>
              <a:t>Effect</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15" dirty="0">
                <a:latin typeface="Times New Roman"/>
                <a:cs typeface="Times New Roman"/>
              </a:rPr>
              <a:t> </a:t>
            </a:r>
            <a:r>
              <a:rPr sz="250" b="1" i="1" dirty="0">
                <a:latin typeface="Times New Roman"/>
                <a:cs typeface="Times New Roman"/>
              </a:rPr>
              <a:t>antibody</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the</a:t>
            </a:r>
            <a:r>
              <a:rPr sz="250" b="1" i="1" spc="15" dirty="0">
                <a:latin typeface="Times New Roman"/>
                <a:cs typeface="Times New Roman"/>
              </a:rPr>
              <a:t> </a:t>
            </a:r>
            <a:r>
              <a:rPr sz="250" b="1" i="1" dirty="0">
                <a:latin typeface="Times New Roman"/>
                <a:cs typeface="Times New Roman"/>
              </a:rPr>
              <a:t>formation</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dirty="0">
                <a:latin typeface="Times New Roman"/>
                <a:cs typeface="Times New Roman"/>
              </a:rPr>
              <a:t>pulmonary</a:t>
            </a:r>
            <a:r>
              <a:rPr sz="250" b="1" i="1" spc="15" dirty="0">
                <a:latin typeface="Times New Roman"/>
                <a:cs typeface="Times New Roman"/>
              </a:rPr>
              <a:t> </a:t>
            </a:r>
            <a:r>
              <a:rPr sz="250" b="1" i="1" spc="-10" dirty="0">
                <a:latin typeface="Times New Roman"/>
                <a:cs typeface="Times New Roman"/>
              </a:rPr>
              <a:t>metastasis</a:t>
            </a:r>
            <a:r>
              <a:rPr sz="250" i="1" spc="-10" dirty="0">
                <a:latin typeface="Times New Roman"/>
                <a:cs typeface="Times New Roman"/>
              </a:rPr>
              <a:t>.</a:t>
            </a:r>
            <a:r>
              <a:rPr sz="250" i="1" spc="10" dirty="0">
                <a:latin typeface="Times New Roman"/>
                <a:cs typeface="Times New Roman"/>
              </a:rPr>
              <a:t> </a:t>
            </a:r>
            <a:r>
              <a:rPr sz="250" i="1" dirty="0">
                <a:latin typeface="Times New Roman"/>
                <a:cs typeface="Times New Roman"/>
              </a:rPr>
              <a:t>Up</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photography</a:t>
            </a:r>
            <a:r>
              <a:rPr sz="250" i="1" spc="10" dirty="0">
                <a:latin typeface="Times New Roman"/>
                <a:cs typeface="Times New Roman"/>
              </a:rPr>
              <a:t> </a:t>
            </a:r>
            <a:r>
              <a:rPr sz="250" i="1" dirty="0">
                <a:latin typeface="Times New Roman"/>
                <a:cs typeface="Times New Roman"/>
              </a:rPr>
              <a:t>of</a:t>
            </a:r>
            <a:r>
              <a:rPr sz="250" i="1" spc="9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spc="-10" dirty="0">
                <a:latin typeface="Times New Roman"/>
                <a:cs typeface="Times New Roman"/>
              </a:rPr>
              <a:t>control.</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5" dirty="0">
                <a:latin typeface="Times New Roman"/>
                <a:cs typeface="Times New Roman"/>
              </a:rPr>
              <a:t> </a:t>
            </a:r>
            <a:r>
              <a:rPr sz="250" i="1" dirty="0">
                <a:latin typeface="Times New Roman"/>
                <a:cs typeface="Times New Roman"/>
              </a:rPr>
              <a:t>middle</a:t>
            </a:r>
            <a:r>
              <a:rPr sz="250" i="1" spc="10" dirty="0">
                <a:latin typeface="Times New Roman"/>
                <a:cs typeface="Times New Roman"/>
              </a:rPr>
              <a:t> </a:t>
            </a:r>
            <a:r>
              <a:rPr sz="250" i="1" spc="-50" dirty="0">
                <a:latin typeface="Times New Roman"/>
                <a:cs typeface="Times New Roman"/>
              </a:rPr>
              <a:t>:</a:t>
            </a:r>
            <a:r>
              <a:rPr sz="250" i="1" spc="50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Bottom</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5"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N4.61</a:t>
            </a:r>
            <a:r>
              <a:rPr sz="250" i="1" spc="15" dirty="0">
                <a:latin typeface="Times New Roman"/>
                <a:cs typeface="Times New Roman"/>
              </a:rPr>
              <a:t> </a:t>
            </a:r>
            <a:r>
              <a:rPr sz="250" i="1" spc="-10" dirty="0">
                <a:latin typeface="Times New Roman"/>
                <a:cs typeface="Times New Roman"/>
              </a:rPr>
              <a:t>antibody</a:t>
            </a:r>
            <a:endParaRPr sz="250">
              <a:latin typeface="Times New Roman"/>
              <a:cs typeface="Times New Roman"/>
            </a:endParaRPr>
          </a:p>
          <a:p>
            <a:pPr marR="89535">
              <a:lnSpc>
                <a:spcPct val="114199"/>
              </a:lnSpc>
              <a:spcBef>
                <a:spcPts val="10"/>
              </a:spcBef>
            </a:pP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used</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this</a:t>
            </a:r>
            <a:r>
              <a:rPr sz="250" i="1" spc="15" dirty="0">
                <a:latin typeface="Times New Roman"/>
                <a:cs typeface="Times New Roman"/>
              </a:rPr>
              <a:t> </a:t>
            </a:r>
            <a:r>
              <a:rPr sz="250" i="1" dirty="0">
                <a:latin typeface="Times New Roman"/>
                <a:cs typeface="Times New Roman"/>
              </a:rPr>
              <a:t>test</a:t>
            </a:r>
            <a:r>
              <a:rPr sz="250" i="1" spc="10" dirty="0">
                <a:latin typeface="Times New Roman"/>
                <a:cs typeface="Times New Roman"/>
              </a:rPr>
              <a:t> </a:t>
            </a:r>
            <a:r>
              <a:rPr sz="250" i="1" dirty="0">
                <a:latin typeface="Times New Roman"/>
                <a:cs typeface="Times New Roman"/>
              </a:rPr>
              <a:t>were</a:t>
            </a:r>
            <a:r>
              <a:rPr sz="250" i="1" spc="10" dirty="0">
                <a:latin typeface="Times New Roman"/>
                <a:cs typeface="Times New Roman"/>
              </a:rPr>
              <a:t> </a:t>
            </a:r>
            <a:r>
              <a:rPr sz="250" i="1" spc="-10" dirty="0">
                <a:latin typeface="Times New Roman"/>
                <a:cs typeface="Times New Roman"/>
              </a:rPr>
              <a:t>previously</a:t>
            </a:r>
            <a:r>
              <a:rPr sz="250" i="1" spc="10" dirty="0">
                <a:latin typeface="Times New Roman"/>
                <a:cs typeface="Times New Roman"/>
              </a:rPr>
              <a:t> </a:t>
            </a:r>
            <a:r>
              <a:rPr sz="250" i="1" spc="-10" dirty="0">
                <a:latin typeface="Times New Roman"/>
                <a:cs typeface="Times New Roman"/>
              </a:rPr>
              <a:t>transfected</a:t>
            </a:r>
            <a:r>
              <a:rPr sz="250" i="1" spc="15"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spc="-10" dirty="0">
                <a:latin typeface="Times New Roman"/>
                <a:cs typeface="Times New Roman"/>
              </a:rPr>
              <a:t>luciferase</a:t>
            </a:r>
            <a:r>
              <a:rPr sz="250" i="1" spc="10" dirty="0">
                <a:latin typeface="Times New Roman"/>
                <a:cs typeface="Times New Roman"/>
              </a:rPr>
              <a:t> </a:t>
            </a:r>
            <a:r>
              <a:rPr sz="250" i="1" spc="-10" dirty="0">
                <a:latin typeface="Times New Roman"/>
                <a:cs typeface="Times New Roman"/>
              </a:rPr>
              <a:t>lentivirus.</a:t>
            </a:r>
            <a:r>
              <a:rPr sz="250" i="1" spc="10" dirty="0">
                <a:latin typeface="Times New Roman"/>
                <a:cs typeface="Times New Roman"/>
              </a:rPr>
              <a:t> </a:t>
            </a:r>
            <a:r>
              <a:rPr sz="250" i="1" dirty="0">
                <a:latin typeface="Times New Roman"/>
                <a:cs typeface="Times New Roman"/>
              </a:rPr>
              <a:t>2x10</a:t>
            </a:r>
            <a:r>
              <a:rPr sz="250" dirty="0">
                <a:latin typeface="Trebuchet MS"/>
                <a:cs typeface="Trebuchet MS"/>
              </a:rPr>
              <a:t>⁶ </a:t>
            </a: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are</a:t>
            </a:r>
            <a:r>
              <a:rPr sz="250" i="1" spc="10" dirty="0">
                <a:latin typeface="Times New Roman"/>
                <a:cs typeface="Times New Roman"/>
              </a:rPr>
              <a:t> </a:t>
            </a:r>
            <a:r>
              <a:rPr sz="250" i="1" dirty="0">
                <a:latin typeface="Times New Roman"/>
                <a:cs typeface="Times New Roman"/>
              </a:rPr>
              <a:t>injected</a:t>
            </a:r>
            <a:r>
              <a:rPr sz="250" i="1" spc="10" dirty="0">
                <a:latin typeface="Times New Roman"/>
                <a:cs typeface="Times New Roman"/>
              </a:rPr>
              <a:t> </a:t>
            </a:r>
            <a:r>
              <a:rPr sz="250" i="1" dirty="0">
                <a:latin typeface="Times New Roman"/>
                <a:cs typeface="Times New Roman"/>
              </a:rPr>
              <a:t>without</a:t>
            </a:r>
            <a:r>
              <a:rPr sz="250" i="1" spc="15" dirty="0">
                <a:latin typeface="Times New Roman"/>
                <a:cs typeface="Times New Roman"/>
              </a:rPr>
              <a:t> </a:t>
            </a:r>
            <a:r>
              <a:rPr sz="250" i="1" dirty="0">
                <a:latin typeface="Times New Roman"/>
                <a:cs typeface="Times New Roman"/>
              </a:rPr>
              <a:t>Matrigel</a:t>
            </a:r>
            <a:r>
              <a:rPr sz="200" i="1" dirty="0">
                <a:latin typeface="Times New Roman"/>
                <a:cs typeface="Times New Roman"/>
              </a:rPr>
              <a:t>®</a:t>
            </a:r>
            <a:r>
              <a:rPr sz="200" i="1" spc="15"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flank</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nude</a:t>
            </a:r>
            <a:r>
              <a:rPr sz="250" i="1" spc="10" dirty="0">
                <a:latin typeface="Times New Roman"/>
                <a:cs typeface="Times New Roman"/>
              </a:rPr>
              <a:t> </a:t>
            </a:r>
            <a:r>
              <a:rPr sz="250" i="1" spc="-10" dirty="0">
                <a:latin typeface="Times New Roman"/>
                <a:cs typeface="Times New Roman"/>
              </a:rPr>
              <a:t>mices.</a:t>
            </a:r>
            <a:r>
              <a:rPr sz="250" i="1" spc="500" dirty="0">
                <a:latin typeface="Times New Roman"/>
                <a:cs typeface="Times New Roman"/>
              </a:rPr>
              <a:t> </a:t>
            </a:r>
            <a:r>
              <a:rPr sz="250" i="1" dirty="0">
                <a:latin typeface="Times New Roman"/>
                <a:cs typeface="Times New Roman"/>
              </a:rPr>
              <a:t>The</a:t>
            </a:r>
            <a:r>
              <a:rPr sz="250" i="1" spc="-5" dirty="0">
                <a:latin typeface="Times New Roman"/>
                <a:cs typeface="Times New Roman"/>
              </a:rPr>
              <a:t> </a:t>
            </a:r>
            <a:r>
              <a:rPr sz="250" i="1" dirty="0">
                <a:latin typeface="Times New Roman"/>
                <a:cs typeface="Times New Roman"/>
              </a:rPr>
              <a:t>N4.61 was</a:t>
            </a:r>
            <a:r>
              <a:rPr sz="250" i="1" spc="-5" dirty="0">
                <a:latin typeface="Times New Roman"/>
                <a:cs typeface="Times New Roman"/>
              </a:rPr>
              <a:t> </a:t>
            </a:r>
            <a:r>
              <a:rPr sz="250" i="1" dirty="0">
                <a:latin typeface="Times New Roman"/>
                <a:cs typeface="Times New Roman"/>
              </a:rPr>
              <a:t>injected at</a:t>
            </a:r>
            <a:r>
              <a:rPr sz="250" i="1" spc="-5" dirty="0">
                <a:latin typeface="Times New Roman"/>
                <a:cs typeface="Times New Roman"/>
              </a:rPr>
              <a:t> </a:t>
            </a:r>
            <a:r>
              <a:rPr sz="250" i="1" dirty="0">
                <a:latin typeface="Times New Roman"/>
                <a:cs typeface="Times New Roman"/>
              </a:rPr>
              <a:t>concentration of</a:t>
            </a:r>
            <a:r>
              <a:rPr sz="250" i="1" spc="-5" dirty="0">
                <a:latin typeface="Times New Roman"/>
                <a:cs typeface="Times New Roman"/>
              </a:rPr>
              <a:t> </a:t>
            </a:r>
            <a:r>
              <a:rPr sz="250" i="1" spc="-10" dirty="0">
                <a:latin typeface="Times New Roman"/>
                <a:cs typeface="Times New Roman"/>
              </a:rPr>
              <a:t>500µg/week/mice.</a:t>
            </a:r>
            <a:endParaRPr sz="250">
              <a:latin typeface="Times New Roman"/>
              <a:cs typeface="Times New Roman"/>
            </a:endParaRPr>
          </a:p>
        </p:txBody>
      </p:sp>
      <p:grpSp>
        <p:nvGrpSpPr>
          <p:cNvPr id="478" name="object 478"/>
          <p:cNvGrpSpPr/>
          <p:nvPr/>
        </p:nvGrpSpPr>
        <p:grpSpPr>
          <a:xfrm>
            <a:off x="2905674" y="5144834"/>
            <a:ext cx="5680075" cy="2823210"/>
            <a:chOff x="2905674" y="5144834"/>
            <a:chExt cx="5680075" cy="2823210"/>
          </a:xfrm>
        </p:grpSpPr>
        <p:pic>
          <p:nvPicPr>
            <p:cNvPr id="479" name="object 479"/>
            <p:cNvPicPr/>
            <p:nvPr/>
          </p:nvPicPr>
          <p:blipFill>
            <a:blip r:embed="rId48" cstate="print"/>
            <a:stretch>
              <a:fillRect/>
            </a:stretch>
          </p:blipFill>
          <p:spPr>
            <a:xfrm>
              <a:off x="6489700" y="7670800"/>
              <a:ext cx="63500" cy="38100"/>
            </a:xfrm>
            <a:prstGeom prst="rect">
              <a:avLst/>
            </a:prstGeom>
          </p:spPr>
        </p:pic>
        <p:sp>
          <p:nvSpPr>
            <p:cNvPr id="480" name="object 480"/>
            <p:cNvSpPr/>
            <p:nvPr/>
          </p:nvSpPr>
          <p:spPr>
            <a:xfrm>
              <a:off x="6493148" y="7675172"/>
              <a:ext cx="56515" cy="27305"/>
            </a:xfrm>
            <a:custGeom>
              <a:avLst/>
              <a:gdLst/>
              <a:ahLst/>
              <a:cxnLst/>
              <a:rect l="l" t="t" r="r" b="b"/>
              <a:pathLst>
                <a:path w="56515" h="27304">
                  <a:moveTo>
                    <a:pt x="56341" y="0"/>
                  </a:moveTo>
                  <a:lnTo>
                    <a:pt x="0" y="0"/>
                  </a:lnTo>
                  <a:lnTo>
                    <a:pt x="0" y="27088"/>
                  </a:lnTo>
                  <a:lnTo>
                    <a:pt x="56341" y="27088"/>
                  </a:lnTo>
                  <a:lnTo>
                    <a:pt x="56341" y="0"/>
                  </a:lnTo>
                  <a:close/>
                </a:path>
              </a:pathLst>
            </a:custGeom>
            <a:solidFill>
              <a:srgbClr val="FFFFFF"/>
            </a:solidFill>
          </p:spPr>
          <p:txBody>
            <a:bodyPr wrap="square" lIns="0" tIns="0" rIns="0" bIns="0" rtlCol="0"/>
            <a:lstStyle/>
            <a:p>
              <a:endParaRPr/>
            </a:p>
          </p:txBody>
        </p:sp>
        <p:sp>
          <p:nvSpPr>
            <p:cNvPr id="481" name="object 481"/>
            <p:cNvSpPr/>
            <p:nvPr/>
          </p:nvSpPr>
          <p:spPr>
            <a:xfrm>
              <a:off x="6499986" y="768867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2" name="object 482"/>
            <p:cNvSpPr/>
            <p:nvPr/>
          </p:nvSpPr>
          <p:spPr>
            <a:xfrm>
              <a:off x="6506379" y="7688671"/>
              <a:ext cx="31750" cy="0"/>
            </a:xfrm>
            <a:custGeom>
              <a:avLst/>
              <a:gdLst/>
              <a:ahLst/>
              <a:cxnLst/>
              <a:rect l="l" t="t" r="r" b="b"/>
              <a:pathLst>
                <a:path w="31750">
                  <a:moveTo>
                    <a:pt x="0" y="0"/>
                  </a:moveTo>
                  <a:lnTo>
                    <a:pt x="6392" y="0"/>
                  </a:lnTo>
                </a:path>
                <a:path w="31750">
                  <a:moveTo>
                    <a:pt x="6392" y="0"/>
                  </a:moveTo>
                  <a:lnTo>
                    <a:pt x="12448" y="0"/>
                  </a:lnTo>
                </a:path>
                <a:path w="31750">
                  <a:moveTo>
                    <a:pt x="12448" y="0"/>
                  </a:moveTo>
                  <a:lnTo>
                    <a:pt x="18841" y="0"/>
                  </a:lnTo>
                </a:path>
                <a:path w="31750">
                  <a:moveTo>
                    <a:pt x="18841" y="0"/>
                  </a:moveTo>
                  <a:lnTo>
                    <a:pt x="25234" y="0"/>
                  </a:lnTo>
                </a:path>
                <a:path w="31750">
                  <a:moveTo>
                    <a:pt x="25234" y="0"/>
                  </a:moveTo>
                  <a:lnTo>
                    <a:pt x="31290" y="0"/>
                  </a:lnTo>
                </a:path>
              </a:pathLst>
            </a:custGeom>
            <a:ln w="6267">
              <a:solidFill>
                <a:srgbClr val="A0A0A4"/>
              </a:solidFill>
            </a:ln>
          </p:spPr>
          <p:txBody>
            <a:bodyPr wrap="square" lIns="0" tIns="0" rIns="0" bIns="0" rtlCol="0"/>
            <a:lstStyle/>
            <a:p>
              <a:endParaRPr/>
            </a:p>
          </p:txBody>
        </p:sp>
        <p:sp>
          <p:nvSpPr>
            <p:cNvPr id="483" name="object 483"/>
            <p:cNvSpPr/>
            <p:nvPr/>
          </p:nvSpPr>
          <p:spPr>
            <a:xfrm>
              <a:off x="6537670" y="768867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84" name="object 484"/>
            <p:cNvSpPr/>
            <p:nvPr/>
          </p:nvSpPr>
          <p:spPr>
            <a:xfrm>
              <a:off x="6544062" y="7685537"/>
              <a:ext cx="1905" cy="6350"/>
            </a:xfrm>
            <a:custGeom>
              <a:avLst/>
              <a:gdLst/>
              <a:ahLst/>
              <a:cxnLst/>
              <a:rect l="l" t="t" r="r" b="b"/>
              <a:pathLst>
                <a:path w="1904" h="6350">
                  <a:moveTo>
                    <a:pt x="0" y="0"/>
                  </a:moveTo>
                  <a:lnTo>
                    <a:pt x="0" y="6266"/>
                  </a:lnTo>
                  <a:lnTo>
                    <a:pt x="1681" y="6266"/>
                  </a:lnTo>
                  <a:lnTo>
                    <a:pt x="1681" y="0"/>
                  </a:lnTo>
                  <a:lnTo>
                    <a:pt x="0" y="0"/>
                  </a:lnTo>
                  <a:close/>
                </a:path>
              </a:pathLst>
            </a:custGeom>
            <a:solidFill>
              <a:srgbClr val="A0A0A4"/>
            </a:solidFill>
          </p:spPr>
          <p:txBody>
            <a:bodyPr wrap="square" lIns="0" tIns="0" rIns="0" bIns="0" rtlCol="0"/>
            <a:lstStyle/>
            <a:p>
              <a:endParaRPr/>
            </a:p>
          </p:txBody>
        </p:sp>
        <p:sp>
          <p:nvSpPr>
            <p:cNvPr id="485" name="object 485"/>
            <p:cNvSpPr/>
            <p:nvPr/>
          </p:nvSpPr>
          <p:spPr>
            <a:xfrm>
              <a:off x="6512097" y="7678243"/>
              <a:ext cx="20955" cy="20955"/>
            </a:xfrm>
            <a:custGeom>
              <a:avLst/>
              <a:gdLst/>
              <a:ahLst/>
              <a:cxnLst/>
              <a:rect l="l" t="t" r="r" b="b"/>
              <a:pathLst>
                <a:path w="20954" h="20954">
                  <a:moveTo>
                    <a:pt x="16150" y="0"/>
                  </a:moveTo>
                  <a:lnTo>
                    <a:pt x="4711" y="0"/>
                  </a:lnTo>
                  <a:lnTo>
                    <a:pt x="0" y="4707"/>
                  </a:lnTo>
                  <a:lnTo>
                    <a:pt x="0" y="16146"/>
                  </a:lnTo>
                  <a:lnTo>
                    <a:pt x="4711" y="20854"/>
                  </a:lnTo>
                  <a:lnTo>
                    <a:pt x="16150" y="20854"/>
                  </a:lnTo>
                  <a:lnTo>
                    <a:pt x="20861" y="16146"/>
                  </a:lnTo>
                  <a:lnTo>
                    <a:pt x="20861" y="10427"/>
                  </a:lnTo>
                  <a:lnTo>
                    <a:pt x="20861" y="4707"/>
                  </a:lnTo>
                  <a:lnTo>
                    <a:pt x="16150" y="0"/>
                  </a:lnTo>
                  <a:close/>
                </a:path>
              </a:pathLst>
            </a:custGeom>
            <a:solidFill>
              <a:srgbClr val="A0A0A4"/>
            </a:solidFill>
          </p:spPr>
          <p:txBody>
            <a:bodyPr wrap="square" lIns="0" tIns="0" rIns="0" bIns="0" rtlCol="0"/>
            <a:lstStyle/>
            <a:p>
              <a:endParaRPr/>
            </a:p>
          </p:txBody>
        </p:sp>
        <p:sp>
          <p:nvSpPr>
            <p:cNvPr id="486" name="object 486"/>
            <p:cNvSpPr/>
            <p:nvPr/>
          </p:nvSpPr>
          <p:spPr>
            <a:xfrm>
              <a:off x="6512099" y="7678243"/>
              <a:ext cx="20955" cy="20955"/>
            </a:xfrm>
            <a:custGeom>
              <a:avLst/>
              <a:gdLst/>
              <a:ahLst/>
              <a:cxnLst/>
              <a:rect l="l" t="t" r="r" b="b"/>
              <a:pathLst>
                <a:path w="20954" h="20954">
                  <a:moveTo>
                    <a:pt x="20860" y="10427"/>
                  </a:moveTo>
                  <a:lnTo>
                    <a:pt x="20860" y="4709"/>
                  </a:lnTo>
                  <a:lnTo>
                    <a:pt x="16149" y="0"/>
                  </a:lnTo>
                  <a:lnTo>
                    <a:pt x="10430" y="0"/>
                  </a:lnTo>
                  <a:lnTo>
                    <a:pt x="4710" y="0"/>
                  </a:lnTo>
                  <a:lnTo>
                    <a:pt x="0" y="4709"/>
                  </a:lnTo>
                  <a:lnTo>
                    <a:pt x="0" y="10427"/>
                  </a:lnTo>
                  <a:lnTo>
                    <a:pt x="0" y="16146"/>
                  </a:lnTo>
                  <a:lnTo>
                    <a:pt x="4710" y="20855"/>
                  </a:lnTo>
                  <a:lnTo>
                    <a:pt x="10430" y="20855"/>
                  </a:lnTo>
                  <a:lnTo>
                    <a:pt x="16149" y="20855"/>
                  </a:lnTo>
                  <a:lnTo>
                    <a:pt x="20860" y="16146"/>
                  </a:lnTo>
                  <a:lnTo>
                    <a:pt x="20860" y="10427"/>
                  </a:lnTo>
                  <a:close/>
                </a:path>
              </a:pathLst>
            </a:custGeom>
            <a:ln w="3175">
              <a:solidFill>
                <a:srgbClr val="A0A0A4"/>
              </a:solidFill>
            </a:ln>
          </p:spPr>
          <p:txBody>
            <a:bodyPr wrap="square" lIns="0" tIns="0" rIns="0" bIns="0" rtlCol="0"/>
            <a:lstStyle/>
            <a:p>
              <a:endParaRPr/>
            </a:p>
          </p:txBody>
        </p:sp>
        <p:pic>
          <p:nvPicPr>
            <p:cNvPr id="487" name="object 487"/>
            <p:cNvPicPr/>
            <p:nvPr/>
          </p:nvPicPr>
          <p:blipFill>
            <a:blip r:embed="rId49" cstate="print"/>
            <a:stretch>
              <a:fillRect/>
            </a:stretch>
          </p:blipFill>
          <p:spPr>
            <a:xfrm>
              <a:off x="6883400" y="7670800"/>
              <a:ext cx="63500" cy="38100"/>
            </a:xfrm>
            <a:prstGeom prst="rect">
              <a:avLst/>
            </a:prstGeom>
          </p:spPr>
        </p:pic>
        <p:sp>
          <p:nvSpPr>
            <p:cNvPr id="488" name="object 488"/>
            <p:cNvSpPr/>
            <p:nvPr/>
          </p:nvSpPr>
          <p:spPr>
            <a:xfrm>
              <a:off x="6885261" y="7677184"/>
              <a:ext cx="56515" cy="27305"/>
            </a:xfrm>
            <a:custGeom>
              <a:avLst/>
              <a:gdLst/>
              <a:ahLst/>
              <a:cxnLst/>
              <a:rect l="l" t="t" r="r" b="b"/>
              <a:pathLst>
                <a:path w="56515" h="27304">
                  <a:moveTo>
                    <a:pt x="56341" y="0"/>
                  </a:moveTo>
                  <a:lnTo>
                    <a:pt x="0" y="0"/>
                  </a:lnTo>
                  <a:lnTo>
                    <a:pt x="0" y="27088"/>
                  </a:lnTo>
                  <a:lnTo>
                    <a:pt x="56341" y="27088"/>
                  </a:lnTo>
                  <a:lnTo>
                    <a:pt x="56341" y="0"/>
                  </a:lnTo>
                  <a:close/>
                </a:path>
              </a:pathLst>
            </a:custGeom>
            <a:solidFill>
              <a:srgbClr val="FFFFFF"/>
            </a:solidFill>
          </p:spPr>
          <p:txBody>
            <a:bodyPr wrap="square" lIns="0" tIns="0" rIns="0" bIns="0" rtlCol="0"/>
            <a:lstStyle/>
            <a:p>
              <a:endParaRPr/>
            </a:p>
          </p:txBody>
        </p:sp>
        <p:sp>
          <p:nvSpPr>
            <p:cNvPr id="489" name="object 489"/>
            <p:cNvSpPr/>
            <p:nvPr/>
          </p:nvSpPr>
          <p:spPr>
            <a:xfrm>
              <a:off x="6892560" y="768998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90" name="object 490"/>
            <p:cNvSpPr/>
            <p:nvPr/>
          </p:nvSpPr>
          <p:spPr>
            <a:xfrm>
              <a:off x="6898953" y="7689981"/>
              <a:ext cx="31750" cy="0"/>
            </a:xfrm>
            <a:custGeom>
              <a:avLst/>
              <a:gdLst/>
              <a:ahLst/>
              <a:cxnLst/>
              <a:rect l="l" t="t" r="r" b="b"/>
              <a:pathLst>
                <a:path w="31750">
                  <a:moveTo>
                    <a:pt x="0" y="0"/>
                  </a:moveTo>
                  <a:lnTo>
                    <a:pt x="6392" y="0"/>
                  </a:lnTo>
                </a:path>
                <a:path w="31750">
                  <a:moveTo>
                    <a:pt x="6392" y="0"/>
                  </a:moveTo>
                  <a:lnTo>
                    <a:pt x="12448" y="0"/>
                  </a:lnTo>
                </a:path>
                <a:path w="31750">
                  <a:moveTo>
                    <a:pt x="12448" y="0"/>
                  </a:moveTo>
                  <a:lnTo>
                    <a:pt x="18841" y="0"/>
                  </a:lnTo>
                </a:path>
                <a:path w="31750">
                  <a:moveTo>
                    <a:pt x="18841" y="0"/>
                  </a:moveTo>
                  <a:lnTo>
                    <a:pt x="25234" y="0"/>
                  </a:lnTo>
                </a:path>
                <a:path w="31750">
                  <a:moveTo>
                    <a:pt x="25234" y="0"/>
                  </a:moveTo>
                  <a:lnTo>
                    <a:pt x="31290" y="0"/>
                  </a:lnTo>
                </a:path>
              </a:pathLst>
            </a:custGeom>
            <a:ln w="6267">
              <a:solidFill>
                <a:srgbClr val="A0A0A4"/>
              </a:solidFill>
            </a:ln>
          </p:spPr>
          <p:txBody>
            <a:bodyPr wrap="square" lIns="0" tIns="0" rIns="0" bIns="0" rtlCol="0"/>
            <a:lstStyle/>
            <a:p>
              <a:endParaRPr/>
            </a:p>
          </p:txBody>
        </p:sp>
        <p:sp>
          <p:nvSpPr>
            <p:cNvPr id="491" name="object 491"/>
            <p:cNvSpPr/>
            <p:nvPr/>
          </p:nvSpPr>
          <p:spPr>
            <a:xfrm>
              <a:off x="6930243" y="7689981"/>
              <a:ext cx="6985" cy="0"/>
            </a:xfrm>
            <a:custGeom>
              <a:avLst/>
              <a:gdLst/>
              <a:ahLst/>
              <a:cxnLst/>
              <a:rect l="l" t="t" r="r" b="b"/>
              <a:pathLst>
                <a:path w="6984">
                  <a:moveTo>
                    <a:pt x="0" y="0"/>
                  </a:moveTo>
                  <a:lnTo>
                    <a:pt x="6392" y="0"/>
                  </a:lnTo>
                </a:path>
              </a:pathLst>
            </a:custGeom>
            <a:ln w="6268">
              <a:solidFill>
                <a:srgbClr val="A0A0A4"/>
              </a:solidFill>
            </a:ln>
          </p:spPr>
          <p:txBody>
            <a:bodyPr wrap="square" lIns="0" tIns="0" rIns="0" bIns="0" rtlCol="0"/>
            <a:lstStyle/>
            <a:p>
              <a:endParaRPr/>
            </a:p>
          </p:txBody>
        </p:sp>
        <p:sp>
          <p:nvSpPr>
            <p:cNvPr id="492" name="object 492"/>
            <p:cNvSpPr/>
            <p:nvPr/>
          </p:nvSpPr>
          <p:spPr>
            <a:xfrm>
              <a:off x="6936636" y="7686847"/>
              <a:ext cx="1905" cy="6350"/>
            </a:xfrm>
            <a:custGeom>
              <a:avLst/>
              <a:gdLst/>
              <a:ahLst/>
              <a:cxnLst/>
              <a:rect l="l" t="t" r="r" b="b"/>
              <a:pathLst>
                <a:path w="1904" h="6350">
                  <a:moveTo>
                    <a:pt x="0" y="0"/>
                  </a:moveTo>
                  <a:lnTo>
                    <a:pt x="0" y="6266"/>
                  </a:lnTo>
                  <a:lnTo>
                    <a:pt x="1681" y="6266"/>
                  </a:lnTo>
                  <a:lnTo>
                    <a:pt x="1681" y="0"/>
                  </a:lnTo>
                  <a:lnTo>
                    <a:pt x="0" y="0"/>
                  </a:lnTo>
                  <a:close/>
                </a:path>
              </a:pathLst>
            </a:custGeom>
            <a:solidFill>
              <a:srgbClr val="A0A0A4"/>
            </a:solidFill>
          </p:spPr>
          <p:txBody>
            <a:bodyPr wrap="square" lIns="0" tIns="0" rIns="0" bIns="0" rtlCol="0"/>
            <a:lstStyle/>
            <a:p>
              <a:endParaRPr/>
            </a:p>
          </p:txBody>
        </p:sp>
        <p:sp>
          <p:nvSpPr>
            <p:cNvPr id="493" name="object 493"/>
            <p:cNvSpPr/>
            <p:nvPr/>
          </p:nvSpPr>
          <p:spPr>
            <a:xfrm>
              <a:off x="6901980" y="7676861"/>
              <a:ext cx="26034" cy="26034"/>
            </a:xfrm>
            <a:custGeom>
              <a:avLst/>
              <a:gdLst/>
              <a:ahLst/>
              <a:cxnLst/>
              <a:rect l="l" t="t" r="r" b="b"/>
              <a:pathLst>
                <a:path w="26034" h="26034">
                  <a:moveTo>
                    <a:pt x="13122" y="0"/>
                  </a:moveTo>
                  <a:lnTo>
                    <a:pt x="0" y="13119"/>
                  </a:lnTo>
                  <a:lnTo>
                    <a:pt x="13122" y="25901"/>
                  </a:lnTo>
                  <a:lnTo>
                    <a:pt x="25908" y="13119"/>
                  </a:lnTo>
                  <a:lnTo>
                    <a:pt x="13122" y="0"/>
                  </a:lnTo>
                  <a:close/>
                </a:path>
              </a:pathLst>
            </a:custGeom>
            <a:solidFill>
              <a:srgbClr val="A0A0A4"/>
            </a:solidFill>
          </p:spPr>
          <p:txBody>
            <a:bodyPr wrap="square" lIns="0" tIns="0" rIns="0" bIns="0" rtlCol="0"/>
            <a:lstStyle/>
            <a:p>
              <a:endParaRPr/>
            </a:p>
          </p:txBody>
        </p:sp>
        <p:sp>
          <p:nvSpPr>
            <p:cNvPr id="494" name="object 494"/>
            <p:cNvSpPr/>
            <p:nvPr/>
          </p:nvSpPr>
          <p:spPr>
            <a:xfrm>
              <a:off x="6901981" y="7676862"/>
              <a:ext cx="26034" cy="26034"/>
            </a:xfrm>
            <a:custGeom>
              <a:avLst/>
              <a:gdLst/>
              <a:ahLst/>
              <a:cxnLst/>
              <a:rect l="l" t="t" r="r" b="b"/>
              <a:pathLst>
                <a:path w="26034" h="26034">
                  <a:moveTo>
                    <a:pt x="0" y="13118"/>
                  </a:moveTo>
                  <a:lnTo>
                    <a:pt x="13121" y="25901"/>
                  </a:lnTo>
                  <a:lnTo>
                    <a:pt x="25907" y="13118"/>
                  </a:lnTo>
                  <a:lnTo>
                    <a:pt x="13121" y="0"/>
                  </a:lnTo>
                  <a:lnTo>
                    <a:pt x="0" y="13118"/>
                  </a:lnTo>
                  <a:close/>
                </a:path>
              </a:pathLst>
            </a:custGeom>
            <a:ln w="3175">
              <a:solidFill>
                <a:srgbClr val="A0A0A4"/>
              </a:solidFill>
            </a:ln>
          </p:spPr>
          <p:txBody>
            <a:bodyPr wrap="square" lIns="0" tIns="0" rIns="0" bIns="0" rtlCol="0"/>
            <a:lstStyle/>
            <a:p>
              <a:endParaRPr/>
            </a:p>
          </p:txBody>
        </p:sp>
        <p:pic>
          <p:nvPicPr>
            <p:cNvPr id="495" name="object 495"/>
            <p:cNvPicPr/>
            <p:nvPr/>
          </p:nvPicPr>
          <p:blipFill>
            <a:blip r:embed="rId50" cstate="print"/>
            <a:stretch>
              <a:fillRect/>
            </a:stretch>
          </p:blipFill>
          <p:spPr>
            <a:xfrm>
              <a:off x="7277100" y="7670800"/>
              <a:ext cx="76200" cy="38100"/>
            </a:xfrm>
            <a:prstGeom prst="rect">
              <a:avLst/>
            </a:prstGeom>
          </p:spPr>
        </p:pic>
        <p:sp>
          <p:nvSpPr>
            <p:cNvPr id="496" name="object 496"/>
            <p:cNvSpPr/>
            <p:nvPr/>
          </p:nvSpPr>
          <p:spPr>
            <a:xfrm>
              <a:off x="7289448" y="7674113"/>
              <a:ext cx="56515" cy="33655"/>
            </a:xfrm>
            <a:custGeom>
              <a:avLst/>
              <a:gdLst/>
              <a:ahLst/>
              <a:cxnLst/>
              <a:rect l="l" t="t" r="r" b="b"/>
              <a:pathLst>
                <a:path w="56515" h="33654">
                  <a:moveTo>
                    <a:pt x="56341" y="0"/>
                  </a:moveTo>
                  <a:lnTo>
                    <a:pt x="0" y="0"/>
                  </a:lnTo>
                  <a:lnTo>
                    <a:pt x="0" y="33227"/>
                  </a:lnTo>
                  <a:lnTo>
                    <a:pt x="56341" y="33227"/>
                  </a:lnTo>
                  <a:lnTo>
                    <a:pt x="56341" y="0"/>
                  </a:lnTo>
                  <a:close/>
                </a:path>
              </a:pathLst>
            </a:custGeom>
            <a:solidFill>
              <a:srgbClr val="FFFFFF"/>
            </a:solidFill>
          </p:spPr>
          <p:txBody>
            <a:bodyPr wrap="square" lIns="0" tIns="0" rIns="0" bIns="0" rtlCol="0"/>
            <a:lstStyle/>
            <a:p>
              <a:endParaRPr/>
            </a:p>
          </p:txBody>
        </p:sp>
        <p:sp>
          <p:nvSpPr>
            <p:cNvPr id="497" name="object 497"/>
            <p:cNvSpPr/>
            <p:nvPr/>
          </p:nvSpPr>
          <p:spPr>
            <a:xfrm>
              <a:off x="7293409" y="7688218"/>
              <a:ext cx="6985" cy="0"/>
            </a:xfrm>
            <a:custGeom>
              <a:avLst/>
              <a:gdLst/>
              <a:ahLst/>
              <a:cxnLst/>
              <a:rect l="l" t="t" r="r" b="b"/>
              <a:pathLst>
                <a:path w="6984">
                  <a:moveTo>
                    <a:pt x="0" y="0"/>
                  </a:moveTo>
                  <a:lnTo>
                    <a:pt x="6705" y="0"/>
                  </a:lnTo>
                </a:path>
              </a:pathLst>
            </a:custGeom>
            <a:ln w="6574">
              <a:solidFill>
                <a:srgbClr val="000000"/>
              </a:solidFill>
            </a:ln>
          </p:spPr>
          <p:txBody>
            <a:bodyPr wrap="square" lIns="0" tIns="0" rIns="0" bIns="0" rtlCol="0"/>
            <a:lstStyle/>
            <a:p>
              <a:endParaRPr/>
            </a:p>
          </p:txBody>
        </p:sp>
        <p:sp>
          <p:nvSpPr>
            <p:cNvPr id="498" name="object 498"/>
            <p:cNvSpPr/>
            <p:nvPr/>
          </p:nvSpPr>
          <p:spPr>
            <a:xfrm>
              <a:off x="7300115" y="7688218"/>
              <a:ext cx="33020" cy="0"/>
            </a:xfrm>
            <a:custGeom>
              <a:avLst/>
              <a:gdLst/>
              <a:ahLst/>
              <a:cxnLst/>
              <a:rect l="l" t="t" r="r" b="b"/>
              <a:pathLst>
                <a:path w="33020">
                  <a:moveTo>
                    <a:pt x="0" y="0"/>
                  </a:moveTo>
                  <a:lnTo>
                    <a:pt x="6352" y="0"/>
                  </a:lnTo>
                </a:path>
                <a:path w="33020">
                  <a:moveTo>
                    <a:pt x="6352" y="0"/>
                  </a:moveTo>
                  <a:lnTo>
                    <a:pt x="13058" y="0"/>
                  </a:lnTo>
                </a:path>
                <a:path w="33020">
                  <a:moveTo>
                    <a:pt x="13058" y="0"/>
                  </a:moveTo>
                  <a:lnTo>
                    <a:pt x="19410" y="0"/>
                  </a:lnTo>
                </a:path>
                <a:path w="33020">
                  <a:moveTo>
                    <a:pt x="19410" y="0"/>
                  </a:moveTo>
                  <a:lnTo>
                    <a:pt x="26116" y="0"/>
                  </a:lnTo>
                </a:path>
                <a:path w="33020">
                  <a:moveTo>
                    <a:pt x="26116" y="0"/>
                  </a:moveTo>
                  <a:lnTo>
                    <a:pt x="32821" y="0"/>
                  </a:lnTo>
                </a:path>
              </a:pathLst>
            </a:custGeom>
            <a:ln w="6574">
              <a:solidFill>
                <a:srgbClr val="000000"/>
              </a:solidFill>
            </a:ln>
          </p:spPr>
          <p:txBody>
            <a:bodyPr wrap="square" lIns="0" tIns="0" rIns="0" bIns="0" rtlCol="0"/>
            <a:lstStyle/>
            <a:p>
              <a:endParaRPr/>
            </a:p>
          </p:txBody>
        </p:sp>
        <p:sp>
          <p:nvSpPr>
            <p:cNvPr id="499" name="object 499"/>
            <p:cNvSpPr/>
            <p:nvPr/>
          </p:nvSpPr>
          <p:spPr>
            <a:xfrm>
              <a:off x="7332937" y="7688218"/>
              <a:ext cx="6350" cy="0"/>
            </a:xfrm>
            <a:custGeom>
              <a:avLst/>
              <a:gdLst/>
              <a:ahLst/>
              <a:cxnLst/>
              <a:rect l="l" t="t" r="r" b="b"/>
              <a:pathLst>
                <a:path w="6350">
                  <a:moveTo>
                    <a:pt x="0" y="0"/>
                  </a:moveTo>
                  <a:lnTo>
                    <a:pt x="6352" y="0"/>
                  </a:lnTo>
                </a:path>
              </a:pathLst>
            </a:custGeom>
            <a:ln w="6574">
              <a:solidFill>
                <a:srgbClr val="000000"/>
              </a:solidFill>
            </a:ln>
          </p:spPr>
          <p:txBody>
            <a:bodyPr wrap="square" lIns="0" tIns="0" rIns="0" bIns="0" rtlCol="0"/>
            <a:lstStyle/>
            <a:p>
              <a:endParaRPr/>
            </a:p>
          </p:txBody>
        </p:sp>
        <p:sp>
          <p:nvSpPr>
            <p:cNvPr id="500" name="object 500"/>
            <p:cNvSpPr/>
            <p:nvPr/>
          </p:nvSpPr>
          <p:spPr>
            <a:xfrm>
              <a:off x="7339289" y="7684931"/>
              <a:ext cx="1905" cy="6985"/>
            </a:xfrm>
            <a:custGeom>
              <a:avLst/>
              <a:gdLst/>
              <a:ahLst/>
              <a:cxnLst/>
              <a:rect l="l" t="t" r="r" b="b"/>
              <a:pathLst>
                <a:path w="1904" h="6984">
                  <a:moveTo>
                    <a:pt x="0" y="0"/>
                  </a:moveTo>
                  <a:lnTo>
                    <a:pt x="0" y="6573"/>
                  </a:lnTo>
                  <a:lnTo>
                    <a:pt x="1765" y="6573"/>
                  </a:lnTo>
                  <a:lnTo>
                    <a:pt x="1765" y="0"/>
                  </a:lnTo>
                  <a:lnTo>
                    <a:pt x="0" y="0"/>
                  </a:lnTo>
                  <a:close/>
                </a:path>
              </a:pathLst>
            </a:custGeom>
            <a:solidFill>
              <a:srgbClr val="000000"/>
            </a:solidFill>
          </p:spPr>
          <p:txBody>
            <a:bodyPr wrap="square" lIns="0" tIns="0" rIns="0" bIns="0" rtlCol="0"/>
            <a:lstStyle/>
            <a:p>
              <a:endParaRPr/>
            </a:p>
          </p:txBody>
        </p:sp>
        <p:sp>
          <p:nvSpPr>
            <p:cNvPr id="501" name="object 501"/>
            <p:cNvSpPr/>
            <p:nvPr/>
          </p:nvSpPr>
          <p:spPr>
            <a:xfrm>
              <a:off x="7305762" y="7677282"/>
              <a:ext cx="22225" cy="22225"/>
            </a:xfrm>
            <a:custGeom>
              <a:avLst/>
              <a:gdLst/>
              <a:ahLst/>
              <a:cxnLst/>
              <a:rect l="l" t="t" r="r" b="b"/>
              <a:pathLst>
                <a:path w="22225" h="22225">
                  <a:moveTo>
                    <a:pt x="10941" y="0"/>
                  </a:moveTo>
                  <a:lnTo>
                    <a:pt x="0" y="22228"/>
                  </a:lnTo>
                  <a:lnTo>
                    <a:pt x="21880" y="22228"/>
                  </a:lnTo>
                  <a:lnTo>
                    <a:pt x="10941" y="0"/>
                  </a:lnTo>
                  <a:close/>
                </a:path>
              </a:pathLst>
            </a:custGeom>
            <a:solidFill>
              <a:srgbClr val="000000"/>
            </a:solidFill>
          </p:spPr>
          <p:txBody>
            <a:bodyPr wrap="square" lIns="0" tIns="0" rIns="0" bIns="0" rtlCol="0"/>
            <a:lstStyle/>
            <a:p>
              <a:endParaRPr/>
            </a:p>
          </p:txBody>
        </p:sp>
        <p:sp>
          <p:nvSpPr>
            <p:cNvPr id="502" name="object 502"/>
            <p:cNvSpPr/>
            <p:nvPr/>
          </p:nvSpPr>
          <p:spPr>
            <a:xfrm>
              <a:off x="7305762" y="7677280"/>
              <a:ext cx="22225" cy="22225"/>
            </a:xfrm>
            <a:custGeom>
              <a:avLst/>
              <a:gdLst/>
              <a:ahLst/>
              <a:cxnLst/>
              <a:rect l="l" t="t" r="r" b="b"/>
              <a:pathLst>
                <a:path w="22225" h="22225">
                  <a:moveTo>
                    <a:pt x="0" y="22229"/>
                  </a:moveTo>
                  <a:lnTo>
                    <a:pt x="21881" y="22229"/>
                  </a:lnTo>
                  <a:lnTo>
                    <a:pt x="10940" y="0"/>
                  </a:lnTo>
                  <a:lnTo>
                    <a:pt x="0" y="22229"/>
                  </a:lnTo>
                  <a:close/>
                </a:path>
              </a:pathLst>
            </a:custGeom>
            <a:ln w="3175">
              <a:solidFill>
                <a:srgbClr val="000000"/>
              </a:solidFill>
            </a:ln>
          </p:spPr>
          <p:txBody>
            <a:bodyPr wrap="square" lIns="0" tIns="0" rIns="0" bIns="0" rtlCol="0"/>
            <a:lstStyle/>
            <a:p>
              <a:endParaRPr/>
            </a:p>
          </p:txBody>
        </p:sp>
        <p:pic>
          <p:nvPicPr>
            <p:cNvPr id="503" name="object 503"/>
            <p:cNvPicPr/>
            <p:nvPr/>
          </p:nvPicPr>
          <p:blipFill>
            <a:blip r:embed="rId51" cstate="print"/>
            <a:stretch>
              <a:fillRect/>
            </a:stretch>
          </p:blipFill>
          <p:spPr>
            <a:xfrm>
              <a:off x="7721600" y="7670800"/>
              <a:ext cx="63500" cy="38100"/>
            </a:xfrm>
            <a:prstGeom prst="rect">
              <a:avLst/>
            </a:prstGeom>
          </p:spPr>
        </p:pic>
        <p:sp>
          <p:nvSpPr>
            <p:cNvPr id="504" name="object 504"/>
            <p:cNvSpPr/>
            <p:nvPr/>
          </p:nvSpPr>
          <p:spPr>
            <a:xfrm>
              <a:off x="7728333" y="7674113"/>
              <a:ext cx="56515" cy="33655"/>
            </a:xfrm>
            <a:custGeom>
              <a:avLst/>
              <a:gdLst/>
              <a:ahLst/>
              <a:cxnLst/>
              <a:rect l="l" t="t" r="r" b="b"/>
              <a:pathLst>
                <a:path w="56515" h="33654">
                  <a:moveTo>
                    <a:pt x="56340" y="0"/>
                  </a:moveTo>
                  <a:lnTo>
                    <a:pt x="0" y="0"/>
                  </a:lnTo>
                  <a:lnTo>
                    <a:pt x="0" y="33227"/>
                  </a:lnTo>
                  <a:lnTo>
                    <a:pt x="56340" y="33227"/>
                  </a:lnTo>
                  <a:lnTo>
                    <a:pt x="56340" y="0"/>
                  </a:lnTo>
                  <a:close/>
                </a:path>
              </a:pathLst>
            </a:custGeom>
            <a:solidFill>
              <a:srgbClr val="FFFFFF"/>
            </a:solidFill>
          </p:spPr>
          <p:txBody>
            <a:bodyPr wrap="square" lIns="0" tIns="0" rIns="0" bIns="0" rtlCol="0"/>
            <a:lstStyle/>
            <a:p>
              <a:endParaRPr/>
            </a:p>
          </p:txBody>
        </p:sp>
        <p:sp>
          <p:nvSpPr>
            <p:cNvPr id="505" name="object 505"/>
            <p:cNvSpPr/>
            <p:nvPr/>
          </p:nvSpPr>
          <p:spPr>
            <a:xfrm>
              <a:off x="7733067" y="7692988"/>
              <a:ext cx="6350" cy="0"/>
            </a:xfrm>
            <a:custGeom>
              <a:avLst/>
              <a:gdLst/>
              <a:ahLst/>
              <a:cxnLst/>
              <a:rect l="l" t="t" r="r" b="b"/>
              <a:pathLst>
                <a:path w="6350">
                  <a:moveTo>
                    <a:pt x="0" y="0"/>
                  </a:moveTo>
                  <a:lnTo>
                    <a:pt x="6352" y="0"/>
                  </a:lnTo>
                </a:path>
              </a:pathLst>
            </a:custGeom>
            <a:ln w="6574">
              <a:solidFill>
                <a:srgbClr val="000000"/>
              </a:solidFill>
            </a:ln>
          </p:spPr>
          <p:txBody>
            <a:bodyPr wrap="square" lIns="0" tIns="0" rIns="0" bIns="0" rtlCol="0"/>
            <a:lstStyle/>
            <a:p>
              <a:endParaRPr/>
            </a:p>
          </p:txBody>
        </p:sp>
        <p:sp>
          <p:nvSpPr>
            <p:cNvPr id="506" name="object 506"/>
            <p:cNvSpPr/>
            <p:nvPr/>
          </p:nvSpPr>
          <p:spPr>
            <a:xfrm>
              <a:off x="7739420" y="7692988"/>
              <a:ext cx="33020" cy="0"/>
            </a:xfrm>
            <a:custGeom>
              <a:avLst/>
              <a:gdLst/>
              <a:ahLst/>
              <a:cxnLst/>
              <a:rect l="l" t="t" r="r" b="b"/>
              <a:pathLst>
                <a:path w="33020">
                  <a:moveTo>
                    <a:pt x="0" y="0"/>
                  </a:moveTo>
                  <a:lnTo>
                    <a:pt x="6705" y="0"/>
                  </a:lnTo>
                </a:path>
                <a:path w="33020">
                  <a:moveTo>
                    <a:pt x="6705" y="0"/>
                  </a:moveTo>
                  <a:lnTo>
                    <a:pt x="13057" y="0"/>
                  </a:lnTo>
                </a:path>
                <a:path w="33020">
                  <a:moveTo>
                    <a:pt x="13057" y="0"/>
                  </a:moveTo>
                  <a:lnTo>
                    <a:pt x="19763" y="0"/>
                  </a:lnTo>
                </a:path>
                <a:path w="33020">
                  <a:moveTo>
                    <a:pt x="19763" y="0"/>
                  </a:moveTo>
                  <a:lnTo>
                    <a:pt x="26468" y="0"/>
                  </a:lnTo>
                </a:path>
                <a:path w="33020">
                  <a:moveTo>
                    <a:pt x="26468" y="0"/>
                  </a:moveTo>
                  <a:lnTo>
                    <a:pt x="32821" y="0"/>
                  </a:lnTo>
                </a:path>
              </a:pathLst>
            </a:custGeom>
            <a:ln w="6574">
              <a:solidFill>
                <a:srgbClr val="000000"/>
              </a:solidFill>
            </a:ln>
          </p:spPr>
          <p:txBody>
            <a:bodyPr wrap="square" lIns="0" tIns="0" rIns="0" bIns="0" rtlCol="0"/>
            <a:lstStyle/>
            <a:p>
              <a:endParaRPr/>
            </a:p>
          </p:txBody>
        </p:sp>
        <p:sp>
          <p:nvSpPr>
            <p:cNvPr id="507" name="object 507"/>
            <p:cNvSpPr/>
            <p:nvPr/>
          </p:nvSpPr>
          <p:spPr>
            <a:xfrm>
              <a:off x="7772241" y="7692988"/>
              <a:ext cx="6985" cy="0"/>
            </a:xfrm>
            <a:custGeom>
              <a:avLst/>
              <a:gdLst/>
              <a:ahLst/>
              <a:cxnLst/>
              <a:rect l="l" t="t" r="r" b="b"/>
              <a:pathLst>
                <a:path w="6984">
                  <a:moveTo>
                    <a:pt x="0" y="0"/>
                  </a:moveTo>
                  <a:lnTo>
                    <a:pt x="6705" y="0"/>
                  </a:lnTo>
                </a:path>
              </a:pathLst>
            </a:custGeom>
            <a:ln w="6574">
              <a:solidFill>
                <a:srgbClr val="000000"/>
              </a:solidFill>
            </a:ln>
          </p:spPr>
          <p:txBody>
            <a:bodyPr wrap="square" lIns="0" tIns="0" rIns="0" bIns="0" rtlCol="0"/>
            <a:lstStyle/>
            <a:p>
              <a:endParaRPr/>
            </a:p>
          </p:txBody>
        </p:sp>
        <p:sp>
          <p:nvSpPr>
            <p:cNvPr id="508" name="object 508"/>
            <p:cNvSpPr/>
            <p:nvPr/>
          </p:nvSpPr>
          <p:spPr>
            <a:xfrm>
              <a:off x="7778947" y="7689701"/>
              <a:ext cx="1905" cy="6985"/>
            </a:xfrm>
            <a:custGeom>
              <a:avLst/>
              <a:gdLst/>
              <a:ahLst/>
              <a:cxnLst/>
              <a:rect l="l" t="t" r="r" b="b"/>
              <a:pathLst>
                <a:path w="1904" h="6984">
                  <a:moveTo>
                    <a:pt x="0" y="0"/>
                  </a:moveTo>
                  <a:lnTo>
                    <a:pt x="0" y="6573"/>
                  </a:lnTo>
                  <a:lnTo>
                    <a:pt x="1764" y="6573"/>
                  </a:lnTo>
                  <a:lnTo>
                    <a:pt x="1764" y="0"/>
                  </a:lnTo>
                  <a:lnTo>
                    <a:pt x="0" y="0"/>
                  </a:lnTo>
                  <a:close/>
                </a:path>
              </a:pathLst>
            </a:custGeom>
            <a:solidFill>
              <a:srgbClr val="000000"/>
            </a:solidFill>
          </p:spPr>
          <p:txBody>
            <a:bodyPr wrap="square" lIns="0" tIns="0" rIns="0" bIns="0" rtlCol="0"/>
            <a:lstStyle/>
            <a:p>
              <a:endParaRPr/>
            </a:p>
          </p:txBody>
        </p:sp>
        <p:sp>
          <p:nvSpPr>
            <p:cNvPr id="509" name="object 509"/>
            <p:cNvSpPr/>
            <p:nvPr/>
          </p:nvSpPr>
          <p:spPr>
            <a:xfrm>
              <a:off x="7745420" y="7682049"/>
              <a:ext cx="22225" cy="22225"/>
            </a:xfrm>
            <a:custGeom>
              <a:avLst/>
              <a:gdLst/>
              <a:ahLst/>
              <a:cxnLst/>
              <a:rect l="l" t="t" r="r" b="b"/>
              <a:pathLst>
                <a:path w="22225" h="22225">
                  <a:moveTo>
                    <a:pt x="21880" y="0"/>
                  </a:moveTo>
                  <a:lnTo>
                    <a:pt x="0" y="0"/>
                  </a:lnTo>
                  <a:lnTo>
                    <a:pt x="10939" y="21875"/>
                  </a:lnTo>
                  <a:lnTo>
                    <a:pt x="21880" y="0"/>
                  </a:lnTo>
                  <a:close/>
                </a:path>
              </a:pathLst>
            </a:custGeom>
            <a:solidFill>
              <a:srgbClr val="000000"/>
            </a:solidFill>
          </p:spPr>
          <p:txBody>
            <a:bodyPr wrap="square" lIns="0" tIns="0" rIns="0" bIns="0" rtlCol="0"/>
            <a:lstStyle/>
            <a:p>
              <a:endParaRPr/>
            </a:p>
          </p:txBody>
        </p:sp>
        <p:sp>
          <p:nvSpPr>
            <p:cNvPr id="510" name="object 510"/>
            <p:cNvSpPr/>
            <p:nvPr/>
          </p:nvSpPr>
          <p:spPr>
            <a:xfrm>
              <a:off x="7745419" y="7682050"/>
              <a:ext cx="22225" cy="22225"/>
            </a:xfrm>
            <a:custGeom>
              <a:avLst/>
              <a:gdLst/>
              <a:ahLst/>
              <a:cxnLst/>
              <a:rect l="l" t="t" r="r" b="b"/>
              <a:pathLst>
                <a:path w="22225" h="22225">
                  <a:moveTo>
                    <a:pt x="10940" y="21876"/>
                  </a:moveTo>
                  <a:lnTo>
                    <a:pt x="21880" y="0"/>
                  </a:lnTo>
                  <a:lnTo>
                    <a:pt x="0" y="0"/>
                  </a:lnTo>
                  <a:lnTo>
                    <a:pt x="10940" y="21876"/>
                  </a:lnTo>
                  <a:close/>
                </a:path>
              </a:pathLst>
            </a:custGeom>
            <a:ln w="3175">
              <a:solidFill>
                <a:srgbClr val="000000"/>
              </a:solidFill>
            </a:ln>
          </p:spPr>
          <p:txBody>
            <a:bodyPr wrap="square" lIns="0" tIns="0" rIns="0" bIns="0" rtlCol="0"/>
            <a:lstStyle/>
            <a:p>
              <a:endParaRPr/>
            </a:p>
          </p:txBody>
        </p:sp>
        <p:sp>
          <p:nvSpPr>
            <p:cNvPr id="511" name="object 511"/>
            <p:cNvSpPr/>
            <p:nvPr/>
          </p:nvSpPr>
          <p:spPr>
            <a:xfrm>
              <a:off x="6459296" y="6659001"/>
              <a:ext cx="2017395" cy="1306830"/>
            </a:xfrm>
            <a:custGeom>
              <a:avLst/>
              <a:gdLst/>
              <a:ahLst/>
              <a:cxnLst/>
              <a:rect l="l" t="t" r="r" b="b"/>
              <a:pathLst>
                <a:path w="2017395" h="1306829">
                  <a:moveTo>
                    <a:pt x="0" y="0"/>
                  </a:moveTo>
                  <a:lnTo>
                    <a:pt x="0" y="1306654"/>
                  </a:lnTo>
                  <a:lnTo>
                    <a:pt x="2016915" y="1306654"/>
                  </a:lnTo>
                  <a:lnTo>
                    <a:pt x="2016915" y="0"/>
                  </a:lnTo>
                  <a:lnTo>
                    <a:pt x="0" y="0"/>
                  </a:lnTo>
                  <a:close/>
                </a:path>
              </a:pathLst>
            </a:custGeom>
            <a:ln w="3867">
              <a:solidFill>
                <a:srgbClr val="000000"/>
              </a:solidFill>
            </a:ln>
          </p:spPr>
          <p:txBody>
            <a:bodyPr wrap="square" lIns="0" tIns="0" rIns="0" bIns="0" rtlCol="0"/>
            <a:lstStyle/>
            <a:p>
              <a:endParaRPr/>
            </a:p>
          </p:txBody>
        </p:sp>
        <p:pic>
          <p:nvPicPr>
            <p:cNvPr id="512" name="object 512"/>
            <p:cNvPicPr/>
            <p:nvPr/>
          </p:nvPicPr>
          <p:blipFill>
            <a:blip r:embed="rId2" cstate="print"/>
            <a:stretch>
              <a:fillRect/>
            </a:stretch>
          </p:blipFill>
          <p:spPr>
            <a:xfrm>
              <a:off x="2905674" y="5144834"/>
              <a:ext cx="5679843" cy="193399"/>
            </a:xfrm>
            <a:prstGeom prst="rect">
              <a:avLst/>
            </a:prstGeom>
          </p:spPr>
        </p:pic>
      </p:grpSp>
      <p:sp>
        <p:nvSpPr>
          <p:cNvPr id="513" name="object 513"/>
          <p:cNvSpPr txBox="1"/>
          <p:nvPr/>
        </p:nvSpPr>
        <p:spPr>
          <a:xfrm>
            <a:off x="5485355" y="5144654"/>
            <a:ext cx="534670" cy="201930"/>
          </a:xfrm>
          <a:prstGeom prst="rect">
            <a:avLst/>
          </a:prstGeom>
        </p:spPr>
        <p:txBody>
          <a:bodyPr vert="horz" wrap="square" lIns="0" tIns="13335" rIns="0" bIns="0" rtlCol="0">
            <a:spAutoFit/>
          </a:bodyPr>
          <a:lstStyle/>
          <a:p>
            <a:pPr marL="12700">
              <a:lnSpc>
                <a:spcPct val="100000"/>
              </a:lnSpc>
              <a:spcBef>
                <a:spcPts val="105"/>
              </a:spcBef>
            </a:pPr>
            <a:r>
              <a:rPr sz="1150" b="1" spc="45" dirty="0">
                <a:latin typeface="Times New Roman"/>
                <a:cs typeface="Times New Roman"/>
              </a:rPr>
              <a:t>Results</a:t>
            </a:r>
            <a:endParaRPr sz="1150">
              <a:latin typeface="Times New Roman"/>
              <a:cs typeface="Times New Roman"/>
            </a:endParaRPr>
          </a:p>
        </p:txBody>
      </p:sp>
      <p:pic>
        <p:nvPicPr>
          <p:cNvPr id="514" name="object 514"/>
          <p:cNvPicPr/>
          <p:nvPr/>
        </p:nvPicPr>
        <p:blipFill>
          <a:blip r:embed="rId52" cstate="print"/>
          <a:stretch>
            <a:fillRect/>
          </a:stretch>
        </p:blipFill>
        <p:spPr>
          <a:xfrm>
            <a:off x="2905675" y="8022619"/>
            <a:ext cx="5662735" cy="193399"/>
          </a:xfrm>
          <a:prstGeom prst="rect">
            <a:avLst/>
          </a:prstGeom>
        </p:spPr>
      </p:pic>
      <p:sp>
        <p:nvSpPr>
          <p:cNvPr id="515" name="object 515"/>
          <p:cNvSpPr txBox="1"/>
          <p:nvPr/>
        </p:nvSpPr>
        <p:spPr>
          <a:xfrm>
            <a:off x="5351372" y="8018894"/>
            <a:ext cx="771525" cy="201930"/>
          </a:xfrm>
          <a:prstGeom prst="rect">
            <a:avLst/>
          </a:prstGeom>
        </p:spPr>
        <p:txBody>
          <a:bodyPr vert="horz" wrap="square" lIns="0" tIns="13335" rIns="0" bIns="0" rtlCol="0">
            <a:spAutoFit/>
          </a:bodyPr>
          <a:lstStyle/>
          <a:p>
            <a:pPr marL="12700">
              <a:lnSpc>
                <a:spcPct val="100000"/>
              </a:lnSpc>
              <a:spcBef>
                <a:spcPts val="105"/>
              </a:spcBef>
            </a:pPr>
            <a:r>
              <a:rPr sz="1150" b="1" spc="50" dirty="0">
                <a:latin typeface="Times New Roman"/>
                <a:cs typeface="Times New Roman"/>
              </a:rPr>
              <a:t>Discussion</a:t>
            </a:r>
            <a:endParaRPr sz="1150">
              <a:latin typeface="Times New Roman"/>
              <a:cs typeface="Times New Roman"/>
            </a:endParaRPr>
          </a:p>
        </p:txBody>
      </p:sp>
      <p:sp>
        <p:nvSpPr>
          <p:cNvPr id="516" name="object 516"/>
          <p:cNvSpPr/>
          <p:nvPr/>
        </p:nvSpPr>
        <p:spPr>
          <a:xfrm>
            <a:off x="3833990" y="6622415"/>
            <a:ext cx="4332605" cy="1021715"/>
          </a:xfrm>
          <a:custGeom>
            <a:avLst/>
            <a:gdLst/>
            <a:ahLst/>
            <a:cxnLst/>
            <a:rect l="l" t="t" r="r" b="b"/>
            <a:pathLst>
              <a:path w="4332605" h="1021715">
                <a:moveTo>
                  <a:pt x="317169" y="487362"/>
                </a:moveTo>
                <a:lnTo>
                  <a:pt x="23202" y="487362"/>
                </a:lnTo>
                <a:lnTo>
                  <a:pt x="23202" y="0"/>
                </a:lnTo>
                <a:lnTo>
                  <a:pt x="0" y="0"/>
                </a:lnTo>
                <a:lnTo>
                  <a:pt x="0" y="1021143"/>
                </a:lnTo>
                <a:lnTo>
                  <a:pt x="23202" y="1021143"/>
                </a:lnTo>
                <a:lnTo>
                  <a:pt x="23202" y="510578"/>
                </a:lnTo>
                <a:lnTo>
                  <a:pt x="317169" y="510578"/>
                </a:lnTo>
                <a:lnTo>
                  <a:pt x="317169" y="487362"/>
                </a:lnTo>
                <a:close/>
              </a:path>
              <a:path w="4332605" h="1021715">
                <a:moveTo>
                  <a:pt x="820013" y="0"/>
                </a:moveTo>
                <a:lnTo>
                  <a:pt x="789063" y="0"/>
                </a:lnTo>
                <a:lnTo>
                  <a:pt x="789063" y="471893"/>
                </a:lnTo>
                <a:lnTo>
                  <a:pt x="595668" y="471893"/>
                </a:lnTo>
                <a:lnTo>
                  <a:pt x="595668" y="495096"/>
                </a:lnTo>
                <a:lnTo>
                  <a:pt x="820013" y="495096"/>
                </a:lnTo>
                <a:lnTo>
                  <a:pt x="820013" y="471893"/>
                </a:lnTo>
                <a:lnTo>
                  <a:pt x="820013" y="0"/>
                </a:lnTo>
                <a:close/>
              </a:path>
              <a:path w="4332605" h="1021715">
                <a:moveTo>
                  <a:pt x="3744214" y="54152"/>
                </a:moveTo>
                <a:lnTo>
                  <a:pt x="2684386" y="54152"/>
                </a:lnTo>
                <a:lnTo>
                  <a:pt x="2684386" y="100571"/>
                </a:lnTo>
                <a:lnTo>
                  <a:pt x="3744214" y="100571"/>
                </a:lnTo>
                <a:lnTo>
                  <a:pt x="3744214" y="54152"/>
                </a:lnTo>
                <a:close/>
              </a:path>
              <a:path w="4332605" h="1021715">
                <a:moveTo>
                  <a:pt x="3813835" y="108305"/>
                </a:moveTo>
                <a:lnTo>
                  <a:pt x="3782885" y="108305"/>
                </a:lnTo>
                <a:lnTo>
                  <a:pt x="3782885" y="750392"/>
                </a:lnTo>
                <a:lnTo>
                  <a:pt x="2668905" y="750392"/>
                </a:lnTo>
                <a:lnTo>
                  <a:pt x="2668905" y="765860"/>
                </a:lnTo>
                <a:lnTo>
                  <a:pt x="3782885" y="765860"/>
                </a:lnTo>
                <a:lnTo>
                  <a:pt x="3782885" y="858697"/>
                </a:lnTo>
                <a:lnTo>
                  <a:pt x="3813835" y="858697"/>
                </a:lnTo>
                <a:lnTo>
                  <a:pt x="3813835" y="108305"/>
                </a:lnTo>
                <a:close/>
              </a:path>
              <a:path w="4332605" h="1021715">
                <a:moveTo>
                  <a:pt x="4332148" y="974737"/>
                </a:moveTo>
                <a:lnTo>
                  <a:pt x="3210433" y="974737"/>
                </a:lnTo>
                <a:lnTo>
                  <a:pt x="3210433" y="990206"/>
                </a:lnTo>
                <a:lnTo>
                  <a:pt x="4332148" y="990206"/>
                </a:lnTo>
                <a:lnTo>
                  <a:pt x="4332148" y="974737"/>
                </a:lnTo>
                <a:close/>
              </a:path>
            </a:pathLst>
          </a:custGeom>
          <a:solidFill>
            <a:srgbClr val="FFFFFF"/>
          </a:solidFill>
        </p:spPr>
        <p:txBody>
          <a:bodyPr wrap="square" lIns="0" tIns="0" rIns="0" bIns="0" rtlCol="0"/>
          <a:lstStyle/>
          <a:p>
            <a:endParaRPr/>
          </a:p>
        </p:txBody>
      </p:sp>
      <p:sp>
        <p:nvSpPr>
          <p:cNvPr id="517" name="object 517"/>
          <p:cNvSpPr txBox="1"/>
          <p:nvPr/>
        </p:nvSpPr>
        <p:spPr>
          <a:xfrm>
            <a:off x="2929327" y="2677241"/>
            <a:ext cx="5647055" cy="737235"/>
          </a:xfrm>
          <a:prstGeom prst="rect">
            <a:avLst/>
          </a:prstGeom>
        </p:spPr>
        <p:txBody>
          <a:bodyPr vert="horz" wrap="square" lIns="0" tIns="12065" rIns="0" bIns="0" rtlCol="0">
            <a:spAutoFit/>
          </a:bodyPr>
          <a:lstStyle/>
          <a:p>
            <a:pPr marL="12700" marR="5080" algn="just">
              <a:lnSpc>
                <a:spcPct val="111100"/>
              </a:lnSpc>
              <a:spcBef>
                <a:spcPts val="95"/>
              </a:spcBef>
            </a:pPr>
            <a:r>
              <a:rPr sz="600" dirty="0">
                <a:latin typeface="Arial"/>
                <a:cs typeface="Arial"/>
              </a:rPr>
              <a:t>Nectins</a:t>
            </a:r>
            <a:r>
              <a:rPr sz="600" spc="35" dirty="0">
                <a:latin typeface="Arial"/>
                <a:cs typeface="Arial"/>
              </a:rPr>
              <a:t> </a:t>
            </a:r>
            <a:r>
              <a:rPr sz="600" dirty="0">
                <a:latin typeface="Arial"/>
                <a:cs typeface="Arial"/>
              </a:rPr>
              <a:t>are</a:t>
            </a:r>
            <a:r>
              <a:rPr sz="600" spc="40" dirty="0">
                <a:latin typeface="Arial"/>
                <a:cs typeface="Arial"/>
              </a:rPr>
              <a:t> </a:t>
            </a:r>
            <a:r>
              <a:rPr sz="600" dirty="0">
                <a:latin typeface="Arial"/>
                <a:cs typeface="Arial"/>
              </a:rPr>
              <a:t>transmembranary</a:t>
            </a:r>
            <a:r>
              <a:rPr sz="600" spc="40"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adhesion</a:t>
            </a:r>
            <a:r>
              <a:rPr sz="600" spc="40" dirty="0">
                <a:latin typeface="Arial"/>
                <a:cs typeface="Arial"/>
              </a:rPr>
              <a:t> </a:t>
            </a:r>
            <a:r>
              <a:rPr sz="600" dirty="0">
                <a:latin typeface="Arial"/>
                <a:cs typeface="Arial"/>
              </a:rPr>
              <a:t>molecules</a:t>
            </a:r>
            <a:r>
              <a:rPr sz="600" spc="35" dirty="0">
                <a:latin typeface="Arial"/>
                <a:cs typeface="Arial"/>
              </a:rPr>
              <a:t> </a:t>
            </a:r>
            <a:r>
              <a:rPr sz="600" dirty="0">
                <a:latin typeface="Arial"/>
                <a:cs typeface="Arial"/>
              </a:rPr>
              <a:t>widely</a:t>
            </a:r>
            <a:r>
              <a:rPr sz="600" spc="40" dirty="0">
                <a:latin typeface="Arial"/>
                <a:cs typeface="Arial"/>
              </a:rPr>
              <a:t> </a:t>
            </a:r>
            <a:r>
              <a:rPr sz="600" dirty="0">
                <a:latin typeface="Arial"/>
                <a:cs typeface="Arial"/>
              </a:rPr>
              <a:t>expressed</a:t>
            </a:r>
            <a:r>
              <a:rPr sz="600" spc="40" dirty="0">
                <a:latin typeface="Arial"/>
                <a:cs typeface="Arial"/>
              </a:rPr>
              <a:t> </a:t>
            </a:r>
            <a:r>
              <a:rPr sz="600" dirty="0">
                <a:latin typeface="Arial"/>
                <a:cs typeface="Arial"/>
              </a:rPr>
              <a:t>in</a:t>
            </a:r>
            <a:r>
              <a:rPr sz="600" spc="40" dirty="0">
                <a:latin typeface="Arial"/>
                <a:cs typeface="Arial"/>
              </a:rPr>
              <a:t> </a:t>
            </a:r>
            <a:r>
              <a:rPr sz="600" dirty="0">
                <a:latin typeface="Arial"/>
                <a:cs typeface="Arial"/>
              </a:rPr>
              <a:t>tissues</a:t>
            </a:r>
            <a:r>
              <a:rPr sz="600" spc="40" dirty="0">
                <a:latin typeface="Arial"/>
                <a:cs typeface="Arial"/>
              </a:rPr>
              <a:t> </a:t>
            </a:r>
            <a:r>
              <a:rPr sz="600" dirty="0">
                <a:latin typeface="Arial"/>
                <a:cs typeface="Arial"/>
              </a:rPr>
              <a:t>and</a:t>
            </a:r>
            <a:r>
              <a:rPr sz="600" spc="40" dirty="0">
                <a:latin typeface="Arial"/>
                <a:cs typeface="Arial"/>
              </a:rPr>
              <a:t> </a:t>
            </a:r>
            <a:r>
              <a:rPr sz="600" dirty="0">
                <a:latin typeface="Arial"/>
                <a:cs typeface="Arial"/>
              </a:rPr>
              <a:t>play</a:t>
            </a:r>
            <a:r>
              <a:rPr sz="600" spc="35" dirty="0">
                <a:latin typeface="Arial"/>
                <a:cs typeface="Arial"/>
              </a:rPr>
              <a:t> </a:t>
            </a:r>
            <a:r>
              <a:rPr sz="600" dirty="0">
                <a:latin typeface="Arial"/>
                <a:cs typeface="Arial"/>
              </a:rPr>
              <a:t>an</a:t>
            </a:r>
            <a:r>
              <a:rPr sz="600" spc="40" dirty="0">
                <a:latin typeface="Arial"/>
                <a:cs typeface="Arial"/>
              </a:rPr>
              <a:t> </a:t>
            </a:r>
            <a:r>
              <a:rPr sz="600" dirty="0">
                <a:latin typeface="Arial"/>
                <a:cs typeface="Arial"/>
              </a:rPr>
              <a:t>essential</a:t>
            </a:r>
            <a:r>
              <a:rPr sz="600" spc="40" dirty="0">
                <a:latin typeface="Arial"/>
                <a:cs typeface="Arial"/>
              </a:rPr>
              <a:t> </a:t>
            </a:r>
            <a:r>
              <a:rPr sz="600" dirty="0">
                <a:latin typeface="Arial"/>
                <a:cs typeface="Arial"/>
              </a:rPr>
              <a:t>role</a:t>
            </a:r>
            <a:r>
              <a:rPr sz="600" spc="40" dirty="0">
                <a:latin typeface="Arial"/>
                <a:cs typeface="Arial"/>
              </a:rPr>
              <a:t> </a:t>
            </a:r>
            <a:r>
              <a:rPr sz="600" dirty="0">
                <a:latin typeface="Arial"/>
                <a:cs typeface="Arial"/>
              </a:rPr>
              <a:t>in</a:t>
            </a:r>
            <a:r>
              <a:rPr sz="600" spc="40" dirty="0">
                <a:latin typeface="Arial"/>
                <a:cs typeface="Arial"/>
              </a:rPr>
              <a:t> </a:t>
            </a:r>
            <a:r>
              <a:rPr sz="600" dirty="0">
                <a:latin typeface="Arial"/>
                <a:cs typeface="Arial"/>
              </a:rPr>
              <a:t>most</a:t>
            </a:r>
            <a:r>
              <a:rPr sz="600" spc="35" dirty="0">
                <a:latin typeface="Arial"/>
                <a:cs typeface="Arial"/>
              </a:rPr>
              <a:t> </a:t>
            </a:r>
            <a:r>
              <a:rPr sz="600" dirty="0">
                <a:latin typeface="Arial"/>
                <a:cs typeface="Arial"/>
              </a:rPr>
              <a:t>biological</a:t>
            </a:r>
            <a:r>
              <a:rPr sz="600" spc="40" dirty="0">
                <a:latin typeface="Arial"/>
                <a:cs typeface="Arial"/>
              </a:rPr>
              <a:t> </a:t>
            </a:r>
            <a:r>
              <a:rPr sz="600" dirty="0">
                <a:latin typeface="Arial"/>
                <a:cs typeface="Arial"/>
              </a:rPr>
              <a:t>functions</a:t>
            </a:r>
            <a:r>
              <a:rPr sz="600" spc="40" dirty="0">
                <a:latin typeface="Arial"/>
                <a:cs typeface="Arial"/>
              </a:rPr>
              <a:t> </a:t>
            </a:r>
            <a:r>
              <a:rPr sz="600" dirty="0">
                <a:latin typeface="Arial"/>
                <a:cs typeface="Arial"/>
              </a:rPr>
              <a:t>during</a:t>
            </a:r>
            <a:r>
              <a:rPr sz="600" spc="40" dirty="0">
                <a:latin typeface="Arial"/>
                <a:cs typeface="Arial"/>
              </a:rPr>
              <a:t> </a:t>
            </a:r>
            <a:r>
              <a:rPr sz="600" dirty="0">
                <a:latin typeface="Arial"/>
                <a:cs typeface="Arial"/>
              </a:rPr>
              <a:t>development</a:t>
            </a:r>
            <a:r>
              <a:rPr sz="600" spc="40" dirty="0">
                <a:latin typeface="Arial"/>
                <a:cs typeface="Arial"/>
              </a:rPr>
              <a:t> </a:t>
            </a:r>
            <a:r>
              <a:rPr sz="600" spc="-25" dirty="0">
                <a:latin typeface="Arial"/>
                <a:cs typeface="Arial"/>
              </a:rPr>
              <a:t>and</a:t>
            </a:r>
            <a:r>
              <a:rPr sz="600" spc="500" dirty="0">
                <a:latin typeface="Arial"/>
                <a:cs typeface="Arial"/>
              </a:rPr>
              <a:t> </a:t>
            </a:r>
            <a:r>
              <a:rPr sz="600" dirty="0">
                <a:latin typeface="Arial"/>
                <a:cs typeface="Arial"/>
              </a:rPr>
              <a:t>adult</a:t>
            </a:r>
            <a:r>
              <a:rPr sz="600" spc="40" dirty="0">
                <a:latin typeface="Arial"/>
                <a:cs typeface="Arial"/>
              </a:rPr>
              <a:t> </a:t>
            </a:r>
            <a:r>
              <a:rPr sz="600" dirty="0">
                <a:latin typeface="Arial"/>
                <a:cs typeface="Arial"/>
              </a:rPr>
              <a:t>life</a:t>
            </a:r>
            <a:r>
              <a:rPr sz="600" spc="40" dirty="0">
                <a:latin typeface="Arial"/>
                <a:cs typeface="Arial"/>
              </a:rPr>
              <a:t> </a:t>
            </a:r>
            <a:r>
              <a:rPr sz="600" dirty="0">
                <a:latin typeface="Arial"/>
                <a:cs typeface="Arial"/>
              </a:rPr>
              <a:t>[1][2][3].</a:t>
            </a:r>
            <a:r>
              <a:rPr sz="600" spc="45" dirty="0">
                <a:latin typeface="Arial"/>
                <a:cs typeface="Arial"/>
              </a:rPr>
              <a:t> </a:t>
            </a:r>
            <a:r>
              <a:rPr sz="600" dirty="0">
                <a:latin typeface="Arial"/>
                <a:cs typeface="Arial"/>
              </a:rPr>
              <a:t>Nectin-4</a:t>
            </a:r>
            <a:r>
              <a:rPr sz="600" spc="40" dirty="0">
                <a:latin typeface="Arial"/>
                <a:cs typeface="Arial"/>
              </a:rPr>
              <a:t> </a:t>
            </a:r>
            <a:r>
              <a:rPr sz="600" dirty="0">
                <a:latin typeface="Arial"/>
                <a:cs typeface="Arial"/>
              </a:rPr>
              <a:t>is</a:t>
            </a:r>
            <a:r>
              <a:rPr sz="600" spc="45" dirty="0">
                <a:latin typeface="Arial"/>
                <a:cs typeface="Arial"/>
              </a:rPr>
              <a:t> </a:t>
            </a:r>
            <a:r>
              <a:rPr sz="600" dirty="0">
                <a:latin typeface="Arial"/>
                <a:cs typeface="Arial"/>
              </a:rPr>
              <a:t>a</a:t>
            </a:r>
            <a:r>
              <a:rPr sz="600" spc="40" dirty="0">
                <a:latin typeface="Arial"/>
                <a:cs typeface="Arial"/>
              </a:rPr>
              <a:t> </a:t>
            </a:r>
            <a:r>
              <a:rPr sz="600" dirty="0">
                <a:latin typeface="Arial"/>
                <a:cs typeface="Arial"/>
              </a:rPr>
              <a:t>transmembrane</a:t>
            </a:r>
            <a:r>
              <a:rPr sz="600" spc="45" dirty="0">
                <a:latin typeface="Arial"/>
                <a:cs typeface="Arial"/>
              </a:rPr>
              <a:t> </a:t>
            </a:r>
            <a:r>
              <a:rPr sz="600" dirty="0">
                <a:latin typeface="Arial"/>
                <a:cs typeface="Arial"/>
              </a:rPr>
              <a:t>glycoprotein</a:t>
            </a:r>
            <a:r>
              <a:rPr sz="600" spc="40" dirty="0">
                <a:latin typeface="Arial"/>
                <a:cs typeface="Arial"/>
              </a:rPr>
              <a:t> </a:t>
            </a:r>
            <a:r>
              <a:rPr sz="600" dirty="0">
                <a:latin typeface="Arial"/>
                <a:cs typeface="Arial"/>
              </a:rPr>
              <a:t>of</a:t>
            </a:r>
            <a:r>
              <a:rPr sz="600" spc="45" dirty="0">
                <a:latin typeface="Arial"/>
                <a:cs typeface="Arial"/>
              </a:rPr>
              <a:t> </a:t>
            </a:r>
            <a:r>
              <a:rPr sz="600" dirty="0">
                <a:latin typeface="Arial"/>
                <a:cs typeface="Arial"/>
              </a:rPr>
              <a:t>66kDa</a:t>
            </a:r>
            <a:r>
              <a:rPr sz="600" spc="40" dirty="0">
                <a:latin typeface="Arial"/>
                <a:cs typeface="Arial"/>
              </a:rPr>
              <a:t> </a:t>
            </a:r>
            <a:r>
              <a:rPr sz="600" dirty="0">
                <a:latin typeface="Arial"/>
                <a:cs typeface="Arial"/>
              </a:rPr>
              <a:t>localized</a:t>
            </a:r>
            <a:r>
              <a:rPr sz="600" spc="45" dirty="0">
                <a:latin typeface="Arial"/>
                <a:cs typeface="Arial"/>
              </a:rPr>
              <a:t> </a:t>
            </a:r>
            <a:r>
              <a:rPr sz="600" dirty="0">
                <a:latin typeface="Arial"/>
                <a:cs typeface="Arial"/>
              </a:rPr>
              <a:t>at</a:t>
            </a:r>
            <a:r>
              <a:rPr sz="600" spc="40" dirty="0">
                <a:latin typeface="Arial"/>
                <a:cs typeface="Arial"/>
              </a:rPr>
              <a:t> </a:t>
            </a:r>
            <a:r>
              <a:rPr sz="600" dirty="0">
                <a:latin typeface="Arial"/>
                <a:cs typeface="Arial"/>
              </a:rPr>
              <a:t>the</a:t>
            </a:r>
            <a:r>
              <a:rPr sz="600" spc="45" dirty="0">
                <a:latin typeface="Arial"/>
                <a:cs typeface="Arial"/>
              </a:rPr>
              <a:t> </a:t>
            </a:r>
            <a:r>
              <a:rPr sz="600" dirty="0">
                <a:latin typeface="Arial"/>
                <a:cs typeface="Arial"/>
              </a:rPr>
              <a:t>adherens</a:t>
            </a:r>
            <a:r>
              <a:rPr sz="600" spc="40" dirty="0">
                <a:latin typeface="Arial"/>
                <a:cs typeface="Arial"/>
              </a:rPr>
              <a:t> </a:t>
            </a:r>
            <a:r>
              <a:rPr sz="600" dirty="0">
                <a:latin typeface="Arial"/>
                <a:cs typeface="Arial"/>
              </a:rPr>
              <a:t>junctions</a:t>
            </a:r>
            <a:r>
              <a:rPr sz="600" spc="45" dirty="0">
                <a:latin typeface="Arial"/>
                <a:cs typeface="Arial"/>
              </a:rPr>
              <a:t> </a:t>
            </a:r>
            <a:r>
              <a:rPr sz="600" dirty="0">
                <a:latin typeface="Arial"/>
                <a:cs typeface="Arial"/>
              </a:rPr>
              <a:t>[4][5].</a:t>
            </a:r>
            <a:r>
              <a:rPr sz="600" spc="30" dirty="0">
                <a:latin typeface="Arial"/>
                <a:cs typeface="Arial"/>
              </a:rPr>
              <a:t> </a:t>
            </a:r>
            <a:r>
              <a:rPr sz="600" spc="-10" dirty="0">
                <a:latin typeface="Arial"/>
                <a:cs typeface="Arial"/>
              </a:rPr>
              <a:t>TACE/ADAM-</a:t>
            </a:r>
            <a:r>
              <a:rPr sz="600" dirty="0">
                <a:latin typeface="Arial"/>
                <a:cs typeface="Arial"/>
              </a:rPr>
              <a:t>17,</a:t>
            </a:r>
            <a:r>
              <a:rPr sz="600" spc="40" dirty="0">
                <a:latin typeface="Arial"/>
                <a:cs typeface="Arial"/>
              </a:rPr>
              <a:t> </a:t>
            </a:r>
            <a:r>
              <a:rPr sz="600" dirty="0">
                <a:latin typeface="Arial"/>
                <a:cs typeface="Arial"/>
              </a:rPr>
              <a:t>a</a:t>
            </a:r>
            <a:r>
              <a:rPr sz="600" spc="45" dirty="0">
                <a:latin typeface="Arial"/>
                <a:cs typeface="Arial"/>
              </a:rPr>
              <a:t> </a:t>
            </a:r>
            <a:r>
              <a:rPr sz="600" dirty="0">
                <a:latin typeface="Arial"/>
                <a:cs typeface="Arial"/>
              </a:rPr>
              <a:t>metalloprotease</a:t>
            </a:r>
            <a:r>
              <a:rPr sz="600" spc="40" dirty="0">
                <a:latin typeface="Arial"/>
                <a:cs typeface="Arial"/>
              </a:rPr>
              <a:t> </a:t>
            </a:r>
            <a:r>
              <a:rPr sz="600" dirty="0">
                <a:latin typeface="Arial"/>
                <a:cs typeface="Arial"/>
              </a:rPr>
              <a:t>responsible</a:t>
            </a:r>
            <a:r>
              <a:rPr sz="600" spc="45" dirty="0">
                <a:latin typeface="Arial"/>
                <a:cs typeface="Arial"/>
              </a:rPr>
              <a:t> </a:t>
            </a:r>
            <a:r>
              <a:rPr sz="600" spc="-25" dirty="0">
                <a:latin typeface="Arial"/>
                <a:cs typeface="Arial"/>
              </a:rPr>
              <a:t>of</a:t>
            </a:r>
            <a:r>
              <a:rPr sz="600" spc="500" dirty="0">
                <a:latin typeface="Arial"/>
                <a:cs typeface="Arial"/>
              </a:rPr>
              <a:t> </a:t>
            </a:r>
            <a:r>
              <a:rPr sz="600" dirty="0">
                <a:latin typeface="Arial"/>
                <a:cs typeface="Arial"/>
              </a:rPr>
              <a:t>the</a:t>
            </a:r>
            <a:r>
              <a:rPr sz="600" spc="20" dirty="0">
                <a:latin typeface="Arial"/>
                <a:cs typeface="Arial"/>
              </a:rPr>
              <a:t> </a:t>
            </a:r>
            <a:r>
              <a:rPr sz="600" dirty="0">
                <a:latin typeface="Arial"/>
                <a:cs typeface="Arial"/>
              </a:rPr>
              <a:t>cleavage</a:t>
            </a:r>
            <a:r>
              <a:rPr sz="600" spc="35" dirty="0">
                <a:latin typeface="Arial"/>
                <a:cs typeface="Arial"/>
              </a:rPr>
              <a:t> </a:t>
            </a:r>
            <a:r>
              <a:rPr sz="600" dirty="0">
                <a:latin typeface="Arial"/>
                <a:cs typeface="Arial"/>
              </a:rPr>
              <a:t>of</a:t>
            </a:r>
            <a:r>
              <a:rPr sz="600" spc="30" dirty="0">
                <a:latin typeface="Arial"/>
                <a:cs typeface="Arial"/>
              </a:rPr>
              <a:t> </a:t>
            </a:r>
            <a:r>
              <a:rPr sz="600" dirty="0">
                <a:latin typeface="Arial"/>
                <a:cs typeface="Arial"/>
              </a:rPr>
              <a:t>nectin-4</a:t>
            </a:r>
            <a:r>
              <a:rPr sz="600" spc="35" dirty="0">
                <a:latin typeface="Arial"/>
                <a:cs typeface="Arial"/>
              </a:rPr>
              <a:t> </a:t>
            </a:r>
            <a:r>
              <a:rPr sz="600" dirty="0">
                <a:latin typeface="Arial"/>
                <a:cs typeface="Arial"/>
              </a:rPr>
              <a:t>extracellular</a:t>
            </a:r>
            <a:r>
              <a:rPr sz="600" spc="30" dirty="0">
                <a:latin typeface="Arial"/>
                <a:cs typeface="Arial"/>
              </a:rPr>
              <a:t> </a:t>
            </a:r>
            <a:r>
              <a:rPr sz="600" dirty="0">
                <a:latin typeface="Arial"/>
                <a:cs typeface="Arial"/>
              </a:rPr>
              <a:t>region</a:t>
            </a:r>
            <a:r>
              <a:rPr sz="600" spc="35" dirty="0">
                <a:latin typeface="Arial"/>
                <a:cs typeface="Arial"/>
              </a:rPr>
              <a:t> </a:t>
            </a:r>
            <a:r>
              <a:rPr sz="600" dirty="0">
                <a:latin typeface="Arial"/>
                <a:cs typeface="Arial"/>
              </a:rPr>
              <a:t>and</a:t>
            </a:r>
            <a:r>
              <a:rPr sz="600" spc="30" dirty="0">
                <a:latin typeface="Arial"/>
                <a:cs typeface="Arial"/>
              </a:rPr>
              <a:t> </a:t>
            </a:r>
            <a:r>
              <a:rPr sz="600" dirty="0">
                <a:latin typeface="Arial"/>
                <a:cs typeface="Arial"/>
              </a:rPr>
              <a:t>the</a:t>
            </a:r>
            <a:r>
              <a:rPr sz="600" spc="35" dirty="0">
                <a:latin typeface="Arial"/>
                <a:cs typeface="Arial"/>
              </a:rPr>
              <a:t> </a:t>
            </a:r>
            <a:r>
              <a:rPr sz="600" dirty="0">
                <a:latin typeface="Arial"/>
                <a:cs typeface="Arial"/>
              </a:rPr>
              <a:t>production</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a</a:t>
            </a:r>
            <a:r>
              <a:rPr sz="600" spc="30" dirty="0">
                <a:latin typeface="Arial"/>
                <a:cs typeface="Arial"/>
              </a:rPr>
              <a:t> </a:t>
            </a:r>
            <a:r>
              <a:rPr sz="600" dirty="0">
                <a:latin typeface="Arial"/>
                <a:cs typeface="Arial"/>
              </a:rPr>
              <a:t>soluble</a:t>
            </a:r>
            <a:r>
              <a:rPr sz="600" spc="35" dirty="0">
                <a:latin typeface="Arial"/>
                <a:cs typeface="Arial"/>
              </a:rPr>
              <a:t> </a:t>
            </a:r>
            <a:r>
              <a:rPr sz="600" dirty="0">
                <a:latin typeface="Arial"/>
                <a:cs typeface="Arial"/>
              </a:rPr>
              <a:t>form</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43kDa</a:t>
            </a:r>
            <a:r>
              <a:rPr sz="600" spc="30" dirty="0">
                <a:latin typeface="Arial"/>
                <a:cs typeface="Arial"/>
              </a:rPr>
              <a:t> </a:t>
            </a:r>
            <a:r>
              <a:rPr sz="600" dirty="0">
                <a:latin typeface="Arial"/>
                <a:cs typeface="Arial"/>
              </a:rPr>
              <a:t>[6][7].</a:t>
            </a:r>
            <a:r>
              <a:rPr sz="600" spc="35" dirty="0">
                <a:latin typeface="Arial"/>
                <a:cs typeface="Arial"/>
              </a:rPr>
              <a:t> </a:t>
            </a:r>
            <a:r>
              <a:rPr sz="600" dirty="0">
                <a:latin typeface="Arial"/>
                <a:cs typeface="Arial"/>
              </a:rPr>
              <a:t>Several</a:t>
            </a:r>
            <a:r>
              <a:rPr sz="600" spc="30" dirty="0">
                <a:latin typeface="Arial"/>
                <a:cs typeface="Arial"/>
              </a:rPr>
              <a:t> </a:t>
            </a:r>
            <a:r>
              <a:rPr sz="600" dirty="0">
                <a:latin typeface="Arial"/>
                <a:cs typeface="Arial"/>
              </a:rPr>
              <a:t>studies</a:t>
            </a:r>
            <a:r>
              <a:rPr sz="600" spc="35" dirty="0">
                <a:latin typeface="Arial"/>
                <a:cs typeface="Arial"/>
              </a:rPr>
              <a:t> </a:t>
            </a:r>
            <a:r>
              <a:rPr sz="600" dirty="0">
                <a:latin typeface="Arial"/>
                <a:cs typeface="Arial"/>
              </a:rPr>
              <a:t>demonstrated</a:t>
            </a:r>
            <a:r>
              <a:rPr sz="600" spc="30" dirty="0">
                <a:latin typeface="Arial"/>
                <a:cs typeface="Arial"/>
              </a:rPr>
              <a:t> </a:t>
            </a:r>
            <a:r>
              <a:rPr sz="600" dirty="0">
                <a:latin typeface="Arial"/>
                <a:cs typeface="Arial"/>
              </a:rPr>
              <a:t>the</a:t>
            </a:r>
            <a:r>
              <a:rPr sz="600" spc="35" dirty="0">
                <a:latin typeface="Arial"/>
                <a:cs typeface="Arial"/>
              </a:rPr>
              <a:t> </a:t>
            </a:r>
            <a:r>
              <a:rPr sz="600" dirty="0">
                <a:latin typeface="Arial"/>
                <a:cs typeface="Arial"/>
              </a:rPr>
              <a:t>role</a:t>
            </a:r>
            <a:r>
              <a:rPr sz="600" spc="30" dirty="0">
                <a:latin typeface="Arial"/>
                <a:cs typeface="Arial"/>
              </a:rPr>
              <a:t> </a:t>
            </a:r>
            <a:r>
              <a:rPr sz="600" dirty="0">
                <a:latin typeface="Arial"/>
                <a:cs typeface="Arial"/>
              </a:rPr>
              <a:t>of</a:t>
            </a:r>
            <a:r>
              <a:rPr sz="600" spc="35" dirty="0">
                <a:latin typeface="Arial"/>
                <a:cs typeface="Arial"/>
              </a:rPr>
              <a:t> </a:t>
            </a:r>
            <a:r>
              <a:rPr sz="600" dirty="0">
                <a:latin typeface="Arial"/>
                <a:cs typeface="Arial"/>
              </a:rPr>
              <a:t>nectin-4</a:t>
            </a:r>
            <a:r>
              <a:rPr sz="600" spc="30" dirty="0">
                <a:latin typeface="Arial"/>
                <a:cs typeface="Arial"/>
              </a:rPr>
              <a:t> </a:t>
            </a:r>
            <a:r>
              <a:rPr sz="600" dirty="0">
                <a:latin typeface="Arial"/>
                <a:cs typeface="Arial"/>
              </a:rPr>
              <a:t>in</a:t>
            </a:r>
            <a:r>
              <a:rPr sz="600" spc="35" dirty="0">
                <a:latin typeface="Arial"/>
                <a:cs typeface="Arial"/>
              </a:rPr>
              <a:t> </a:t>
            </a:r>
            <a:r>
              <a:rPr sz="600" dirty="0">
                <a:latin typeface="Arial"/>
                <a:cs typeface="Arial"/>
              </a:rPr>
              <a:t>the</a:t>
            </a:r>
            <a:r>
              <a:rPr sz="600" spc="35" dirty="0">
                <a:latin typeface="Arial"/>
                <a:cs typeface="Arial"/>
              </a:rPr>
              <a:t> </a:t>
            </a:r>
            <a:r>
              <a:rPr sz="600" spc="-10" dirty="0">
                <a:latin typeface="Arial"/>
                <a:cs typeface="Arial"/>
              </a:rPr>
              <a:t>infection</a:t>
            </a:r>
            <a:r>
              <a:rPr sz="600" spc="500" dirty="0">
                <a:latin typeface="Arial"/>
                <a:cs typeface="Arial"/>
              </a:rPr>
              <a:t> </a:t>
            </a:r>
            <a:r>
              <a:rPr sz="600" dirty="0">
                <a:latin typeface="Arial"/>
                <a:cs typeface="Arial"/>
              </a:rPr>
              <a:t>by</a:t>
            </a:r>
            <a:r>
              <a:rPr sz="600" spc="5" dirty="0">
                <a:latin typeface="Arial"/>
                <a:cs typeface="Arial"/>
              </a:rPr>
              <a:t> </a:t>
            </a:r>
            <a:r>
              <a:rPr sz="600" dirty="0">
                <a:latin typeface="Arial"/>
                <a:cs typeface="Arial"/>
              </a:rPr>
              <a:t>measles</a:t>
            </a:r>
            <a:r>
              <a:rPr sz="600" spc="5" dirty="0">
                <a:latin typeface="Arial"/>
                <a:cs typeface="Arial"/>
              </a:rPr>
              <a:t> </a:t>
            </a:r>
            <a:r>
              <a:rPr sz="600" dirty="0">
                <a:latin typeface="Arial"/>
                <a:cs typeface="Arial"/>
              </a:rPr>
              <a:t>virus</a:t>
            </a:r>
            <a:r>
              <a:rPr sz="600" spc="10" dirty="0">
                <a:latin typeface="Arial"/>
                <a:cs typeface="Arial"/>
              </a:rPr>
              <a:t> </a:t>
            </a:r>
            <a:r>
              <a:rPr sz="600" dirty="0">
                <a:latin typeface="Arial"/>
                <a:cs typeface="Arial"/>
              </a:rPr>
              <a:t>[8][9].</a:t>
            </a:r>
            <a:r>
              <a:rPr sz="600" spc="5" dirty="0">
                <a:latin typeface="Arial"/>
                <a:cs typeface="Arial"/>
              </a:rPr>
              <a:t> </a:t>
            </a:r>
            <a:r>
              <a:rPr sz="600" dirty="0">
                <a:latin typeface="Arial"/>
                <a:cs typeface="Arial"/>
              </a:rPr>
              <a:t>Moreover,</a:t>
            </a:r>
            <a:r>
              <a:rPr sz="600" spc="10" dirty="0">
                <a:latin typeface="Arial"/>
                <a:cs typeface="Arial"/>
              </a:rPr>
              <a:t> </a:t>
            </a:r>
            <a:r>
              <a:rPr sz="600" dirty="0">
                <a:latin typeface="Arial"/>
                <a:cs typeface="Arial"/>
              </a:rPr>
              <a:t>nectin-4</a:t>
            </a:r>
            <a:r>
              <a:rPr sz="600" spc="5" dirty="0">
                <a:latin typeface="Arial"/>
                <a:cs typeface="Arial"/>
              </a:rPr>
              <a:t> </a:t>
            </a:r>
            <a:r>
              <a:rPr sz="600" dirty="0">
                <a:latin typeface="Arial"/>
                <a:cs typeface="Arial"/>
              </a:rPr>
              <a:t>mutations</a:t>
            </a:r>
            <a:r>
              <a:rPr sz="600" spc="10" dirty="0">
                <a:latin typeface="Arial"/>
                <a:cs typeface="Arial"/>
              </a:rPr>
              <a:t> </a:t>
            </a:r>
            <a:r>
              <a:rPr sz="600" dirty="0">
                <a:latin typeface="Arial"/>
                <a:cs typeface="Arial"/>
              </a:rPr>
              <a:t>are</a:t>
            </a:r>
            <a:r>
              <a:rPr sz="600" spc="5" dirty="0">
                <a:latin typeface="Arial"/>
                <a:cs typeface="Arial"/>
              </a:rPr>
              <a:t> </a:t>
            </a:r>
            <a:r>
              <a:rPr sz="600" dirty="0">
                <a:latin typeface="Arial"/>
                <a:cs typeface="Arial"/>
              </a:rPr>
              <a:t>involved</a:t>
            </a:r>
            <a:r>
              <a:rPr sz="600" spc="10" dirty="0">
                <a:latin typeface="Arial"/>
                <a:cs typeface="Arial"/>
              </a:rPr>
              <a:t> </a:t>
            </a:r>
            <a:r>
              <a:rPr sz="600" dirty="0">
                <a:latin typeface="Arial"/>
                <a:cs typeface="Arial"/>
              </a:rPr>
              <a:t>in</a:t>
            </a:r>
            <a:r>
              <a:rPr sz="600" spc="5" dirty="0">
                <a:latin typeface="Arial"/>
                <a:cs typeface="Arial"/>
              </a:rPr>
              <a:t> </a:t>
            </a:r>
            <a:r>
              <a:rPr sz="600" dirty="0">
                <a:latin typeface="Arial"/>
                <a:cs typeface="Arial"/>
              </a:rPr>
              <a:t>Ectodermal</a:t>
            </a:r>
            <a:r>
              <a:rPr sz="600" spc="5" dirty="0">
                <a:latin typeface="Arial"/>
                <a:cs typeface="Arial"/>
              </a:rPr>
              <a:t> </a:t>
            </a:r>
            <a:r>
              <a:rPr sz="600" dirty="0">
                <a:latin typeface="Arial"/>
                <a:cs typeface="Arial"/>
              </a:rPr>
              <a:t>Dysplasia</a:t>
            </a:r>
            <a:r>
              <a:rPr sz="600" spc="10" dirty="0">
                <a:latin typeface="Arial"/>
                <a:cs typeface="Arial"/>
              </a:rPr>
              <a:t> </a:t>
            </a:r>
            <a:r>
              <a:rPr sz="600" dirty="0">
                <a:latin typeface="Arial"/>
                <a:cs typeface="Arial"/>
              </a:rPr>
              <a:t>Syndactyly</a:t>
            </a:r>
            <a:r>
              <a:rPr sz="600" spc="5" dirty="0">
                <a:latin typeface="Arial"/>
                <a:cs typeface="Arial"/>
              </a:rPr>
              <a:t> </a:t>
            </a:r>
            <a:r>
              <a:rPr sz="600" dirty="0">
                <a:latin typeface="Arial"/>
                <a:cs typeface="Arial"/>
              </a:rPr>
              <a:t>Syndrome</a:t>
            </a:r>
            <a:r>
              <a:rPr sz="600" spc="10" dirty="0">
                <a:latin typeface="Arial"/>
                <a:cs typeface="Arial"/>
              </a:rPr>
              <a:t> </a:t>
            </a:r>
            <a:r>
              <a:rPr sz="600" dirty="0">
                <a:latin typeface="Arial"/>
                <a:cs typeface="Arial"/>
              </a:rPr>
              <a:t>[10][11].</a:t>
            </a:r>
            <a:r>
              <a:rPr sz="600" spc="5" dirty="0">
                <a:latin typeface="Arial"/>
                <a:cs typeface="Arial"/>
              </a:rPr>
              <a:t> </a:t>
            </a:r>
            <a:r>
              <a:rPr sz="600" dirty="0">
                <a:latin typeface="Arial"/>
                <a:cs typeface="Arial"/>
              </a:rPr>
              <a:t>However,</a:t>
            </a:r>
            <a:r>
              <a:rPr sz="600" spc="10" dirty="0">
                <a:latin typeface="Arial"/>
                <a:cs typeface="Arial"/>
              </a:rPr>
              <a:t> </a:t>
            </a:r>
            <a:r>
              <a:rPr sz="600" dirty="0">
                <a:latin typeface="Arial"/>
                <a:cs typeface="Arial"/>
              </a:rPr>
              <a:t>nectin-4</a:t>
            </a:r>
            <a:r>
              <a:rPr sz="600" spc="5" dirty="0">
                <a:latin typeface="Arial"/>
                <a:cs typeface="Arial"/>
              </a:rPr>
              <a:t> </a:t>
            </a:r>
            <a:r>
              <a:rPr sz="600" dirty="0">
                <a:latin typeface="Arial"/>
                <a:cs typeface="Arial"/>
              </a:rPr>
              <a:t>is</a:t>
            </a:r>
            <a:r>
              <a:rPr sz="600" spc="10" dirty="0">
                <a:latin typeface="Arial"/>
                <a:cs typeface="Arial"/>
              </a:rPr>
              <a:t> </a:t>
            </a:r>
            <a:r>
              <a:rPr sz="600" dirty="0">
                <a:latin typeface="Arial"/>
                <a:cs typeface="Arial"/>
              </a:rPr>
              <a:t>weakly</a:t>
            </a:r>
            <a:r>
              <a:rPr sz="600" spc="5" dirty="0">
                <a:latin typeface="Arial"/>
                <a:cs typeface="Arial"/>
              </a:rPr>
              <a:t> </a:t>
            </a:r>
            <a:r>
              <a:rPr sz="600" dirty="0">
                <a:latin typeface="Arial"/>
                <a:cs typeface="Arial"/>
              </a:rPr>
              <a:t>expressed</a:t>
            </a:r>
            <a:r>
              <a:rPr sz="600" spc="5" dirty="0">
                <a:latin typeface="Arial"/>
                <a:cs typeface="Arial"/>
              </a:rPr>
              <a:t> </a:t>
            </a:r>
            <a:r>
              <a:rPr sz="600" spc="-25" dirty="0">
                <a:latin typeface="Arial"/>
                <a:cs typeface="Arial"/>
              </a:rPr>
              <a:t>in</a:t>
            </a:r>
            <a:r>
              <a:rPr sz="600" spc="500" dirty="0">
                <a:latin typeface="Arial"/>
                <a:cs typeface="Arial"/>
              </a:rPr>
              <a:t> </a:t>
            </a:r>
            <a:r>
              <a:rPr sz="600" dirty="0">
                <a:latin typeface="Arial"/>
                <a:cs typeface="Arial"/>
              </a:rPr>
              <a:t>healthy</a:t>
            </a:r>
            <a:r>
              <a:rPr sz="600" spc="50" dirty="0">
                <a:latin typeface="Arial"/>
                <a:cs typeface="Arial"/>
              </a:rPr>
              <a:t> </a:t>
            </a:r>
            <a:r>
              <a:rPr sz="600" dirty="0">
                <a:latin typeface="Arial"/>
                <a:cs typeface="Arial"/>
              </a:rPr>
              <a:t>tissues,</a:t>
            </a:r>
            <a:r>
              <a:rPr sz="600" spc="50" dirty="0">
                <a:latin typeface="Arial"/>
                <a:cs typeface="Arial"/>
              </a:rPr>
              <a:t> </a:t>
            </a:r>
            <a:r>
              <a:rPr sz="600" dirty="0">
                <a:latin typeface="Arial"/>
                <a:cs typeface="Arial"/>
              </a:rPr>
              <a:t>in</a:t>
            </a:r>
            <a:r>
              <a:rPr sz="600" spc="55" dirty="0">
                <a:latin typeface="Arial"/>
                <a:cs typeface="Arial"/>
              </a:rPr>
              <a:t> </a:t>
            </a:r>
            <a:r>
              <a:rPr sz="600" dirty="0">
                <a:latin typeface="Arial"/>
                <a:cs typeface="Arial"/>
              </a:rPr>
              <a:t>contrast</a:t>
            </a:r>
            <a:r>
              <a:rPr sz="600" spc="50" dirty="0">
                <a:latin typeface="Arial"/>
                <a:cs typeface="Arial"/>
              </a:rPr>
              <a:t> </a:t>
            </a:r>
            <a:r>
              <a:rPr sz="600" dirty="0">
                <a:latin typeface="Arial"/>
                <a:cs typeface="Arial"/>
              </a:rPr>
              <a:t>with</a:t>
            </a:r>
            <a:r>
              <a:rPr sz="600" spc="55" dirty="0">
                <a:latin typeface="Arial"/>
                <a:cs typeface="Arial"/>
              </a:rPr>
              <a:t> </a:t>
            </a:r>
            <a:r>
              <a:rPr sz="600" dirty="0">
                <a:latin typeface="Arial"/>
                <a:cs typeface="Arial"/>
              </a:rPr>
              <a:t>embryonic</a:t>
            </a:r>
            <a:r>
              <a:rPr sz="600" spc="50" dirty="0">
                <a:latin typeface="Arial"/>
                <a:cs typeface="Arial"/>
              </a:rPr>
              <a:t> </a:t>
            </a:r>
            <a:r>
              <a:rPr sz="600" dirty="0">
                <a:latin typeface="Arial"/>
                <a:cs typeface="Arial"/>
              </a:rPr>
              <a:t>stage.</a:t>
            </a:r>
            <a:r>
              <a:rPr sz="600" spc="55" dirty="0">
                <a:latin typeface="Arial"/>
                <a:cs typeface="Arial"/>
              </a:rPr>
              <a:t> </a:t>
            </a:r>
            <a:r>
              <a:rPr sz="600" dirty="0">
                <a:latin typeface="Arial"/>
                <a:cs typeface="Arial"/>
              </a:rPr>
              <a:t>Interestingly,</a:t>
            </a:r>
            <a:r>
              <a:rPr sz="600" spc="50" dirty="0">
                <a:latin typeface="Arial"/>
                <a:cs typeface="Arial"/>
              </a:rPr>
              <a:t> </a:t>
            </a:r>
            <a:r>
              <a:rPr sz="600" dirty="0">
                <a:latin typeface="Arial"/>
                <a:cs typeface="Arial"/>
              </a:rPr>
              <a:t>an</a:t>
            </a:r>
            <a:r>
              <a:rPr sz="600" spc="55" dirty="0">
                <a:latin typeface="Arial"/>
                <a:cs typeface="Arial"/>
              </a:rPr>
              <a:t> </a:t>
            </a:r>
            <a:r>
              <a:rPr sz="600" dirty="0">
                <a:latin typeface="Arial"/>
                <a:cs typeface="Arial"/>
              </a:rPr>
              <a:t>expression</a:t>
            </a:r>
            <a:r>
              <a:rPr sz="600" spc="50" dirty="0">
                <a:latin typeface="Arial"/>
                <a:cs typeface="Arial"/>
              </a:rPr>
              <a:t> </a:t>
            </a:r>
            <a:r>
              <a:rPr sz="600" dirty="0">
                <a:latin typeface="Arial"/>
                <a:cs typeface="Arial"/>
              </a:rPr>
              <a:t>of</a:t>
            </a:r>
            <a:r>
              <a:rPr sz="600" spc="55" dirty="0">
                <a:latin typeface="Arial"/>
                <a:cs typeface="Arial"/>
              </a:rPr>
              <a:t> </a:t>
            </a:r>
            <a:r>
              <a:rPr sz="600" dirty="0">
                <a:latin typeface="Arial"/>
                <a:cs typeface="Arial"/>
              </a:rPr>
              <a:t>nectin-4</a:t>
            </a:r>
            <a:r>
              <a:rPr sz="600" spc="50" dirty="0">
                <a:latin typeface="Arial"/>
                <a:cs typeface="Arial"/>
              </a:rPr>
              <a:t> </a:t>
            </a:r>
            <a:r>
              <a:rPr sz="600" dirty="0">
                <a:latin typeface="Arial"/>
                <a:cs typeface="Arial"/>
              </a:rPr>
              <a:t>is</a:t>
            </a:r>
            <a:r>
              <a:rPr sz="600" spc="55" dirty="0">
                <a:latin typeface="Arial"/>
                <a:cs typeface="Arial"/>
              </a:rPr>
              <a:t> </a:t>
            </a:r>
            <a:r>
              <a:rPr sz="600" dirty="0">
                <a:latin typeface="Arial"/>
                <a:cs typeface="Arial"/>
              </a:rPr>
              <a:t>found</a:t>
            </a:r>
            <a:r>
              <a:rPr sz="600" spc="50" dirty="0">
                <a:latin typeface="Arial"/>
                <a:cs typeface="Arial"/>
              </a:rPr>
              <a:t> </a:t>
            </a:r>
            <a:r>
              <a:rPr sz="600" dirty="0">
                <a:latin typeface="Arial"/>
                <a:cs typeface="Arial"/>
              </a:rPr>
              <a:t>in</a:t>
            </a:r>
            <a:r>
              <a:rPr sz="600" spc="55" dirty="0">
                <a:latin typeface="Arial"/>
                <a:cs typeface="Arial"/>
              </a:rPr>
              <a:t> </a:t>
            </a:r>
            <a:r>
              <a:rPr sz="600" dirty="0">
                <a:latin typeface="Arial"/>
                <a:cs typeface="Arial"/>
              </a:rPr>
              <a:t>the</a:t>
            </a:r>
            <a:r>
              <a:rPr sz="600" spc="50" dirty="0">
                <a:latin typeface="Arial"/>
                <a:cs typeface="Arial"/>
              </a:rPr>
              <a:t> </a:t>
            </a:r>
            <a:r>
              <a:rPr sz="600" dirty="0">
                <a:latin typeface="Arial"/>
                <a:cs typeface="Arial"/>
              </a:rPr>
              <a:t>breast,</a:t>
            </a:r>
            <a:r>
              <a:rPr sz="600" spc="55" dirty="0">
                <a:latin typeface="Arial"/>
                <a:cs typeface="Arial"/>
              </a:rPr>
              <a:t> </a:t>
            </a:r>
            <a:r>
              <a:rPr sz="600" dirty="0">
                <a:latin typeface="Arial"/>
                <a:cs typeface="Arial"/>
              </a:rPr>
              <a:t>ovarian</a:t>
            </a:r>
            <a:r>
              <a:rPr sz="600" spc="50" dirty="0">
                <a:latin typeface="Arial"/>
                <a:cs typeface="Arial"/>
              </a:rPr>
              <a:t> </a:t>
            </a:r>
            <a:r>
              <a:rPr sz="600" dirty="0">
                <a:latin typeface="Arial"/>
                <a:cs typeface="Arial"/>
              </a:rPr>
              <a:t>and</a:t>
            </a:r>
            <a:r>
              <a:rPr sz="600" spc="50" dirty="0">
                <a:latin typeface="Arial"/>
                <a:cs typeface="Arial"/>
              </a:rPr>
              <a:t> </a:t>
            </a:r>
            <a:r>
              <a:rPr sz="600" dirty="0">
                <a:latin typeface="Arial"/>
                <a:cs typeface="Arial"/>
              </a:rPr>
              <a:t>lung</a:t>
            </a:r>
            <a:r>
              <a:rPr sz="600" spc="55" dirty="0">
                <a:latin typeface="Arial"/>
                <a:cs typeface="Arial"/>
              </a:rPr>
              <a:t> </a:t>
            </a:r>
            <a:r>
              <a:rPr sz="600" dirty="0">
                <a:latin typeface="Arial"/>
                <a:cs typeface="Arial"/>
              </a:rPr>
              <a:t>tumors.</a:t>
            </a:r>
            <a:r>
              <a:rPr sz="600" spc="40" dirty="0">
                <a:latin typeface="Arial"/>
                <a:cs typeface="Arial"/>
              </a:rPr>
              <a:t> </a:t>
            </a:r>
            <a:r>
              <a:rPr sz="600" dirty="0">
                <a:latin typeface="Arial"/>
                <a:cs typeface="Arial"/>
              </a:rPr>
              <a:t>The</a:t>
            </a:r>
            <a:r>
              <a:rPr sz="600" spc="55" dirty="0">
                <a:latin typeface="Arial"/>
                <a:cs typeface="Arial"/>
              </a:rPr>
              <a:t> </a:t>
            </a:r>
            <a:r>
              <a:rPr sz="600" dirty="0">
                <a:latin typeface="Arial"/>
                <a:cs typeface="Arial"/>
              </a:rPr>
              <a:t>intensity</a:t>
            </a:r>
            <a:r>
              <a:rPr sz="600" spc="50" dirty="0">
                <a:latin typeface="Arial"/>
                <a:cs typeface="Arial"/>
              </a:rPr>
              <a:t> </a:t>
            </a:r>
            <a:r>
              <a:rPr sz="600" dirty="0">
                <a:latin typeface="Arial"/>
                <a:cs typeface="Arial"/>
              </a:rPr>
              <a:t>of</a:t>
            </a:r>
            <a:r>
              <a:rPr sz="600" spc="55" dirty="0">
                <a:latin typeface="Arial"/>
                <a:cs typeface="Arial"/>
              </a:rPr>
              <a:t> </a:t>
            </a:r>
            <a:r>
              <a:rPr sz="600" spc="-10" dirty="0">
                <a:latin typeface="Arial"/>
                <a:cs typeface="Arial"/>
              </a:rPr>
              <a:t>tissular</a:t>
            </a:r>
            <a:r>
              <a:rPr sz="600" spc="500" dirty="0">
                <a:latin typeface="Arial"/>
                <a:cs typeface="Arial"/>
              </a:rPr>
              <a:t> </a:t>
            </a:r>
            <a:r>
              <a:rPr sz="600" dirty="0">
                <a:latin typeface="Arial"/>
                <a:cs typeface="Arial"/>
              </a:rPr>
              <a:t>expression</a:t>
            </a:r>
            <a:r>
              <a:rPr sz="600" spc="10" dirty="0">
                <a:latin typeface="Arial"/>
                <a:cs typeface="Arial"/>
              </a:rPr>
              <a:t> </a:t>
            </a:r>
            <a:r>
              <a:rPr sz="600" dirty="0">
                <a:latin typeface="Arial"/>
                <a:cs typeface="Arial"/>
              </a:rPr>
              <a:t>of</a:t>
            </a:r>
            <a:r>
              <a:rPr sz="600" spc="10" dirty="0">
                <a:latin typeface="Arial"/>
                <a:cs typeface="Arial"/>
              </a:rPr>
              <a:t> </a:t>
            </a:r>
            <a:r>
              <a:rPr sz="600" dirty="0">
                <a:latin typeface="Arial"/>
                <a:cs typeface="Arial"/>
              </a:rPr>
              <a:t>nectin-4</a:t>
            </a:r>
            <a:r>
              <a:rPr sz="600" spc="10" dirty="0">
                <a:latin typeface="Arial"/>
                <a:cs typeface="Arial"/>
              </a:rPr>
              <a:t> </a:t>
            </a:r>
            <a:r>
              <a:rPr sz="600" dirty="0">
                <a:latin typeface="Arial"/>
                <a:cs typeface="Arial"/>
              </a:rPr>
              <a:t>is</a:t>
            </a:r>
            <a:r>
              <a:rPr sz="600" spc="15" dirty="0">
                <a:latin typeface="Arial"/>
                <a:cs typeface="Arial"/>
              </a:rPr>
              <a:t> </a:t>
            </a:r>
            <a:r>
              <a:rPr sz="600" dirty="0">
                <a:latin typeface="Arial"/>
                <a:cs typeface="Arial"/>
              </a:rPr>
              <a:t>correlated</a:t>
            </a:r>
            <a:r>
              <a:rPr sz="600" spc="10" dirty="0">
                <a:latin typeface="Arial"/>
                <a:cs typeface="Arial"/>
              </a:rPr>
              <a:t> </a:t>
            </a:r>
            <a:r>
              <a:rPr sz="600" dirty="0">
                <a:latin typeface="Arial"/>
                <a:cs typeface="Arial"/>
              </a:rPr>
              <a:t>to</a:t>
            </a:r>
            <a:r>
              <a:rPr sz="600" spc="10" dirty="0">
                <a:latin typeface="Arial"/>
                <a:cs typeface="Arial"/>
              </a:rPr>
              <a:t> </a:t>
            </a:r>
            <a:r>
              <a:rPr sz="600" dirty="0">
                <a:latin typeface="Arial"/>
                <a:cs typeface="Arial"/>
              </a:rPr>
              <a:t>the</a:t>
            </a:r>
            <a:r>
              <a:rPr sz="600" spc="15" dirty="0">
                <a:latin typeface="Arial"/>
                <a:cs typeface="Arial"/>
              </a:rPr>
              <a:t> </a:t>
            </a:r>
            <a:r>
              <a:rPr sz="600" dirty="0">
                <a:latin typeface="Arial"/>
                <a:cs typeface="Arial"/>
              </a:rPr>
              <a:t>advanced</a:t>
            </a:r>
            <a:r>
              <a:rPr sz="600" spc="10" dirty="0">
                <a:latin typeface="Arial"/>
                <a:cs typeface="Arial"/>
              </a:rPr>
              <a:t> </a:t>
            </a:r>
            <a:r>
              <a:rPr sz="600" dirty="0">
                <a:latin typeface="Arial"/>
                <a:cs typeface="Arial"/>
              </a:rPr>
              <a:t>stages</a:t>
            </a:r>
            <a:r>
              <a:rPr sz="600" spc="10" dirty="0">
                <a:latin typeface="Arial"/>
                <a:cs typeface="Arial"/>
              </a:rPr>
              <a:t> </a:t>
            </a:r>
            <a:r>
              <a:rPr sz="600" dirty="0">
                <a:latin typeface="Arial"/>
                <a:cs typeface="Arial"/>
              </a:rPr>
              <a:t>of</a:t>
            </a:r>
            <a:r>
              <a:rPr sz="600" spc="10" dirty="0">
                <a:latin typeface="Arial"/>
                <a:cs typeface="Arial"/>
              </a:rPr>
              <a:t> </a:t>
            </a:r>
            <a:r>
              <a:rPr sz="600" dirty="0">
                <a:latin typeface="Arial"/>
                <a:cs typeface="Arial"/>
              </a:rPr>
              <a:t>these</a:t>
            </a:r>
            <a:r>
              <a:rPr sz="600" spc="15" dirty="0">
                <a:latin typeface="Arial"/>
                <a:cs typeface="Arial"/>
              </a:rPr>
              <a:t> </a:t>
            </a:r>
            <a:r>
              <a:rPr sz="600" dirty="0">
                <a:latin typeface="Arial"/>
                <a:cs typeface="Arial"/>
              </a:rPr>
              <a:t>cancerous</a:t>
            </a:r>
            <a:r>
              <a:rPr sz="600" spc="10" dirty="0">
                <a:latin typeface="Arial"/>
                <a:cs typeface="Arial"/>
              </a:rPr>
              <a:t> </a:t>
            </a:r>
            <a:r>
              <a:rPr sz="600" dirty="0">
                <a:latin typeface="Arial"/>
                <a:cs typeface="Arial"/>
              </a:rPr>
              <a:t>pathologies.</a:t>
            </a:r>
            <a:r>
              <a:rPr sz="600" spc="10" dirty="0">
                <a:latin typeface="Arial"/>
                <a:cs typeface="Arial"/>
              </a:rPr>
              <a:t> </a:t>
            </a:r>
            <a:r>
              <a:rPr sz="600" dirty="0">
                <a:latin typeface="Arial"/>
                <a:cs typeface="Arial"/>
              </a:rPr>
              <a:t>Furthermore,</a:t>
            </a:r>
            <a:r>
              <a:rPr sz="600" spc="15" dirty="0">
                <a:latin typeface="Arial"/>
                <a:cs typeface="Arial"/>
              </a:rPr>
              <a:t> </a:t>
            </a:r>
            <a:r>
              <a:rPr sz="600" dirty="0">
                <a:latin typeface="Arial"/>
                <a:cs typeface="Arial"/>
              </a:rPr>
              <a:t>high</a:t>
            </a:r>
            <a:r>
              <a:rPr sz="600" spc="10" dirty="0">
                <a:latin typeface="Arial"/>
                <a:cs typeface="Arial"/>
              </a:rPr>
              <a:t> </a:t>
            </a:r>
            <a:r>
              <a:rPr sz="600" dirty="0">
                <a:latin typeface="Arial"/>
                <a:cs typeface="Arial"/>
              </a:rPr>
              <a:t>levels</a:t>
            </a:r>
            <a:r>
              <a:rPr sz="600" spc="10" dirty="0">
                <a:latin typeface="Arial"/>
                <a:cs typeface="Arial"/>
              </a:rPr>
              <a:t> </a:t>
            </a:r>
            <a:r>
              <a:rPr sz="600" dirty="0">
                <a:latin typeface="Arial"/>
                <a:cs typeface="Arial"/>
              </a:rPr>
              <a:t>of</a:t>
            </a:r>
            <a:r>
              <a:rPr sz="600" spc="15" dirty="0">
                <a:latin typeface="Arial"/>
                <a:cs typeface="Arial"/>
              </a:rPr>
              <a:t> </a:t>
            </a:r>
            <a:r>
              <a:rPr sz="600" dirty="0">
                <a:latin typeface="Arial"/>
                <a:cs typeface="Arial"/>
              </a:rPr>
              <a:t>plasmatic</a:t>
            </a:r>
            <a:r>
              <a:rPr sz="600" spc="10" dirty="0">
                <a:latin typeface="Arial"/>
                <a:cs typeface="Arial"/>
              </a:rPr>
              <a:t> </a:t>
            </a:r>
            <a:r>
              <a:rPr sz="600" dirty="0">
                <a:latin typeface="Arial"/>
                <a:cs typeface="Arial"/>
              </a:rPr>
              <a:t>form</a:t>
            </a:r>
            <a:r>
              <a:rPr sz="600" spc="10" dirty="0">
                <a:latin typeface="Arial"/>
                <a:cs typeface="Arial"/>
              </a:rPr>
              <a:t> </a:t>
            </a:r>
            <a:r>
              <a:rPr sz="600" dirty="0">
                <a:latin typeface="Arial"/>
                <a:cs typeface="Arial"/>
              </a:rPr>
              <a:t>is</a:t>
            </a:r>
            <a:r>
              <a:rPr sz="600" spc="10" dirty="0">
                <a:latin typeface="Arial"/>
                <a:cs typeface="Arial"/>
              </a:rPr>
              <a:t> </a:t>
            </a:r>
            <a:r>
              <a:rPr sz="600" dirty="0">
                <a:latin typeface="Arial"/>
                <a:cs typeface="Arial"/>
              </a:rPr>
              <a:t>also</a:t>
            </a:r>
            <a:r>
              <a:rPr sz="600" spc="15" dirty="0">
                <a:latin typeface="Arial"/>
                <a:cs typeface="Arial"/>
              </a:rPr>
              <a:t> </a:t>
            </a:r>
            <a:r>
              <a:rPr sz="600" dirty="0">
                <a:latin typeface="Arial"/>
                <a:cs typeface="Arial"/>
              </a:rPr>
              <a:t>found</a:t>
            </a:r>
            <a:r>
              <a:rPr sz="600" spc="10" dirty="0">
                <a:latin typeface="Arial"/>
                <a:cs typeface="Arial"/>
              </a:rPr>
              <a:t> </a:t>
            </a:r>
            <a:r>
              <a:rPr sz="600" dirty="0">
                <a:latin typeface="Arial"/>
                <a:cs typeface="Arial"/>
              </a:rPr>
              <a:t>at</a:t>
            </a:r>
            <a:r>
              <a:rPr sz="600" spc="10" dirty="0">
                <a:latin typeface="Arial"/>
                <a:cs typeface="Arial"/>
              </a:rPr>
              <a:t> </a:t>
            </a:r>
            <a:r>
              <a:rPr sz="600" dirty="0">
                <a:latin typeface="Arial"/>
                <a:cs typeface="Arial"/>
              </a:rPr>
              <a:t>an</a:t>
            </a:r>
            <a:r>
              <a:rPr sz="600" spc="15" dirty="0">
                <a:latin typeface="Arial"/>
                <a:cs typeface="Arial"/>
              </a:rPr>
              <a:t> </a:t>
            </a:r>
            <a:r>
              <a:rPr sz="600" spc="-10" dirty="0">
                <a:latin typeface="Arial"/>
                <a:cs typeface="Arial"/>
              </a:rPr>
              <a:t>important</a:t>
            </a:r>
            <a:r>
              <a:rPr sz="600" spc="500" dirty="0">
                <a:latin typeface="Arial"/>
                <a:cs typeface="Arial"/>
              </a:rPr>
              <a:t> </a:t>
            </a:r>
            <a:r>
              <a:rPr sz="600" dirty="0">
                <a:latin typeface="Arial"/>
                <a:cs typeface="Arial"/>
              </a:rPr>
              <a:t>rate in the advanced stages of breast, ovarian and lung carcinomas </a:t>
            </a:r>
            <a:r>
              <a:rPr sz="600" spc="-10" dirty="0">
                <a:latin typeface="Arial"/>
                <a:cs typeface="Arial"/>
              </a:rPr>
              <a:t>[12][13][14][15].</a:t>
            </a:r>
            <a:endParaRPr sz="600">
              <a:latin typeface="Arial"/>
              <a:cs typeface="Arial"/>
            </a:endParaRPr>
          </a:p>
        </p:txBody>
      </p:sp>
      <p:pic>
        <p:nvPicPr>
          <p:cNvPr id="518" name="object 518"/>
          <p:cNvPicPr/>
          <p:nvPr/>
        </p:nvPicPr>
        <p:blipFill>
          <a:blip r:embed="rId53" cstate="print"/>
          <a:stretch>
            <a:fillRect/>
          </a:stretch>
        </p:blipFill>
        <p:spPr>
          <a:xfrm>
            <a:off x="2913410" y="3458392"/>
            <a:ext cx="5672108" cy="185663"/>
          </a:xfrm>
          <a:prstGeom prst="rect">
            <a:avLst/>
          </a:prstGeom>
        </p:spPr>
      </p:pic>
      <p:sp>
        <p:nvSpPr>
          <p:cNvPr id="519" name="object 519"/>
          <p:cNvSpPr txBox="1"/>
          <p:nvPr/>
        </p:nvSpPr>
        <p:spPr>
          <a:xfrm>
            <a:off x="5057575" y="3451979"/>
            <a:ext cx="1390015" cy="201930"/>
          </a:xfrm>
          <a:prstGeom prst="rect">
            <a:avLst/>
          </a:prstGeom>
        </p:spPr>
        <p:txBody>
          <a:bodyPr vert="horz" wrap="square" lIns="0" tIns="13335" rIns="0" bIns="0" rtlCol="0">
            <a:spAutoFit/>
          </a:bodyPr>
          <a:lstStyle/>
          <a:p>
            <a:pPr marL="12700">
              <a:lnSpc>
                <a:spcPct val="100000"/>
              </a:lnSpc>
              <a:spcBef>
                <a:spcPts val="105"/>
              </a:spcBef>
            </a:pPr>
            <a:r>
              <a:rPr sz="1150" b="1" dirty="0">
                <a:latin typeface="Times New Roman"/>
                <a:cs typeface="Times New Roman"/>
              </a:rPr>
              <a:t>Materiel</a:t>
            </a:r>
            <a:r>
              <a:rPr sz="1150" b="1" spc="170" dirty="0">
                <a:latin typeface="Times New Roman"/>
                <a:cs typeface="Times New Roman"/>
              </a:rPr>
              <a:t> </a:t>
            </a:r>
            <a:r>
              <a:rPr sz="1150" b="1" spc="-105" dirty="0">
                <a:latin typeface="Times New Roman"/>
                <a:cs typeface="Times New Roman"/>
              </a:rPr>
              <a:t>&amp;</a:t>
            </a:r>
            <a:r>
              <a:rPr sz="1150" b="1" spc="170" dirty="0">
                <a:latin typeface="Times New Roman"/>
                <a:cs typeface="Times New Roman"/>
              </a:rPr>
              <a:t> </a:t>
            </a:r>
            <a:r>
              <a:rPr sz="1150" b="1" spc="50" dirty="0">
                <a:latin typeface="Times New Roman"/>
                <a:cs typeface="Times New Roman"/>
              </a:rPr>
              <a:t>Methods</a:t>
            </a:r>
            <a:endParaRPr sz="1150">
              <a:latin typeface="Times New Roman"/>
              <a:cs typeface="Times New Roman"/>
            </a:endParaRPr>
          </a:p>
        </p:txBody>
      </p:sp>
      <p:sp>
        <p:nvSpPr>
          <p:cNvPr id="520" name="object 520"/>
          <p:cNvSpPr txBox="1"/>
          <p:nvPr/>
        </p:nvSpPr>
        <p:spPr>
          <a:xfrm>
            <a:off x="2932090" y="3647953"/>
            <a:ext cx="5641340" cy="1460500"/>
          </a:xfrm>
          <a:prstGeom prst="rect">
            <a:avLst/>
          </a:prstGeom>
        </p:spPr>
        <p:txBody>
          <a:bodyPr vert="horz" wrap="square" lIns="0" tIns="10795" rIns="0" bIns="0" rtlCol="0">
            <a:spAutoFit/>
          </a:bodyPr>
          <a:lstStyle/>
          <a:p>
            <a:pPr marL="12700" marR="5080" algn="just">
              <a:lnSpc>
                <a:spcPct val="112500"/>
              </a:lnSpc>
              <a:spcBef>
                <a:spcPts val="85"/>
              </a:spcBef>
            </a:pPr>
            <a:r>
              <a:rPr sz="600" b="1" dirty="0">
                <a:latin typeface="Arial"/>
                <a:cs typeface="Arial"/>
              </a:rPr>
              <a:t>Cell</a:t>
            </a:r>
            <a:r>
              <a:rPr sz="600" b="1" spc="10" dirty="0">
                <a:latin typeface="Arial"/>
                <a:cs typeface="Arial"/>
              </a:rPr>
              <a:t> </a:t>
            </a:r>
            <a:r>
              <a:rPr sz="600" b="1" dirty="0">
                <a:latin typeface="Arial"/>
                <a:cs typeface="Arial"/>
              </a:rPr>
              <a:t>lines</a:t>
            </a:r>
            <a:r>
              <a:rPr sz="600" b="1" spc="10" dirty="0">
                <a:latin typeface="Arial"/>
                <a:cs typeface="Arial"/>
              </a:rPr>
              <a:t> </a:t>
            </a:r>
            <a:r>
              <a:rPr sz="600" b="1" dirty="0">
                <a:latin typeface="Arial"/>
                <a:cs typeface="Arial"/>
              </a:rPr>
              <a:t>:</a:t>
            </a:r>
            <a:r>
              <a:rPr sz="600" b="1" spc="10" dirty="0">
                <a:latin typeface="Arial"/>
                <a:cs typeface="Arial"/>
              </a:rPr>
              <a:t> </a:t>
            </a:r>
            <a:r>
              <a:rPr sz="600" dirty="0">
                <a:latin typeface="Arial"/>
                <a:cs typeface="Arial"/>
              </a:rPr>
              <a:t>MCF-7</a:t>
            </a:r>
            <a:r>
              <a:rPr sz="600" spc="15" dirty="0">
                <a:latin typeface="Arial"/>
                <a:cs typeface="Arial"/>
              </a:rPr>
              <a:t> </a:t>
            </a:r>
            <a:r>
              <a:rPr sz="600" dirty="0">
                <a:latin typeface="Arial"/>
                <a:cs typeface="Arial"/>
              </a:rPr>
              <a:t>and</a:t>
            </a:r>
            <a:r>
              <a:rPr sz="600" spc="10" dirty="0">
                <a:latin typeface="Arial"/>
                <a:cs typeface="Arial"/>
              </a:rPr>
              <a:t> </a:t>
            </a:r>
            <a:r>
              <a:rPr sz="600" spc="-10" dirty="0">
                <a:latin typeface="Arial"/>
                <a:cs typeface="Arial"/>
              </a:rPr>
              <a:t>BT-</a:t>
            </a:r>
            <a:r>
              <a:rPr sz="600" dirty="0">
                <a:latin typeface="Arial"/>
                <a:cs typeface="Arial"/>
              </a:rPr>
              <a:t>474</a:t>
            </a:r>
            <a:r>
              <a:rPr sz="600" spc="10" dirty="0">
                <a:latin typeface="Arial"/>
                <a:cs typeface="Arial"/>
              </a:rPr>
              <a:t> </a:t>
            </a:r>
            <a:r>
              <a:rPr sz="600" dirty="0">
                <a:latin typeface="Arial"/>
                <a:cs typeface="Arial"/>
              </a:rPr>
              <a:t>cell</a:t>
            </a:r>
            <a:r>
              <a:rPr sz="600" spc="10" dirty="0">
                <a:latin typeface="Arial"/>
                <a:cs typeface="Arial"/>
              </a:rPr>
              <a:t> </a:t>
            </a:r>
            <a:r>
              <a:rPr sz="600" dirty="0">
                <a:latin typeface="Arial"/>
                <a:cs typeface="Arial"/>
              </a:rPr>
              <a:t>lignes</a:t>
            </a:r>
            <a:r>
              <a:rPr sz="600" spc="15"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provided</a:t>
            </a:r>
            <a:r>
              <a:rPr sz="600" spc="10" dirty="0">
                <a:latin typeface="Arial"/>
                <a:cs typeface="Arial"/>
              </a:rPr>
              <a:t> </a:t>
            </a:r>
            <a:r>
              <a:rPr sz="600" dirty="0">
                <a:latin typeface="Arial"/>
                <a:cs typeface="Arial"/>
              </a:rPr>
              <a:t>from</a:t>
            </a:r>
            <a:r>
              <a:rPr sz="600" spc="-25" dirty="0">
                <a:latin typeface="Arial"/>
                <a:cs typeface="Arial"/>
              </a:rPr>
              <a:t> </a:t>
            </a:r>
            <a:r>
              <a:rPr sz="600" dirty="0">
                <a:latin typeface="Arial"/>
                <a:cs typeface="Arial"/>
              </a:rPr>
              <a:t>ATCC®.</a:t>
            </a:r>
            <a:r>
              <a:rPr sz="600" spc="10" dirty="0">
                <a:latin typeface="Arial"/>
                <a:cs typeface="Arial"/>
              </a:rPr>
              <a:t> </a:t>
            </a:r>
            <a:r>
              <a:rPr sz="600" dirty="0">
                <a:latin typeface="Arial"/>
                <a:cs typeface="Arial"/>
              </a:rPr>
              <a:t>MDA-MB231</a:t>
            </a:r>
            <a:r>
              <a:rPr sz="600" spc="15" dirty="0">
                <a:latin typeface="Arial"/>
                <a:cs typeface="Arial"/>
              </a:rPr>
              <a:t> </a:t>
            </a:r>
            <a:r>
              <a:rPr sz="600" dirty="0">
                <a:latin typeface="Arial"/>
                <a:cs typeface="Arial"/>
              </a:rPr>
              <a:t>wt</a:t>
            </a:r>
            <a:r>
              <a:rPr sz="600" spc="10" dirty="0">
                <a:latin typeface="Arial"/>
                <a:cs typeface="Arial"/>
              </a:rPr>
              <a:t> </a:t>
            </a:r>
            <a:r>
              <a:rPr sz="600" dirty="0">
                <a:latin typeface="Arial"/>
                <a:cs typeface="Arial"/>
              </a:rPr>
              <a:t>cell</a:t>
            </a:r>
            <a:r>
              <a:rPr sz="600" spc="10" dirty="0">
                <a:latin typeface="Arial"/>
                <a:cs typeface="Arial"/>
              </a:rPr>
              <a:t> </a:t>
            </a:r>
            <a:r>
              <a:rPr sz="600" dirty="0">
                <a:latin typeface="Arial"/>
                <a:cs typeface="Arial"/>
              </a:rPr>
              <a:t>ligne</a:t>
            </a:r>
            <a:r>
              <a:rPr sz="600" spc="10" dirty="0">
                <a:latin typeface="Arial"/>
                <a:cs typeface="Arial"/>
              </a:rPr>
              <a:t> </a:t>
            </a:r>
            <a:r>
              <a:rPr sz="600" dirty="0">
                <a:latin typeface="Arial"/>
                <a:cs typeface="Arial"/>
              </a:rPr>
              <a:t>was</a:t>
            </a:r>
            <a:r>
              <a:rPr sz="600" spc="15" dirty="0">
                <a:latin typeface="Arial"/>
                <a:cs typeface="Arial"/>
              </a:rPr>
              <a:t> </a:t>
            </a:r>
            <a:r>
              <a:rPr sz="600" dirty="0">
                <a:latin typeface="Arial"/>
                <a:cs typeface="Arial"/>
              </a:rPr>
              <a:t>transfected</a:t>
            </a:r>
            <a:r>
              <a:rPr sz="600" spc="10" dirty="0">
                <a:latin typeface="Arial"/>
                <a:cs typeface="Arial"/>
              </a:rPr>
              <a:t> </a:t>
            </a:r>
            <a:r>
              <a:rPr sz="600" dirty="0">
                <a:latin typeface="Arial"/>
                <a:cs typeface="Arial"/>
              </a:rPr>
              <a:t>with</a:t>
            </a:r>
            <a:r>
              <a:rPr sz="600" spc="10" dirty="0">
                <a:latin typeface="Arial"/>
                <a:cs typeface="Arial"/>
              </a:rPr>
              <a:t> </a:t>
            </a:r>
            <a:r>
              <a:rPr sz="600" dirty="0">
                <a:latin typeface="Arial"/>
                <a:cs typeface="Arial"/>
              </a:rPr>
              <a:t>an</a:t>
            </a:r>
            <a:r>
              <a:rPr sz="600" spc="10" dirty="0">
                <a:latin typeface="Arial"/>
                <a:cs typeface="Arial"/>
              </a:rPr>
              <a:t> </a:t>
            </a:r>
            <a:r>
              <a:rPr sz="600" dirty="0">
                <a:latin typeface="Arial"/>
                <a:cs typeface="Arial"/>
              </a:rPr>
              <a:t>empty</a:t>
            </a:r>
            <a:r>
              <a:rPr sz="600" spc="15" dirty="0">
                <a:latin typeface="Arial"/>
                <a:cs typeface="Arial"/>
              </a:rPr>
              <a:t> </a:t>
            </a:r>
            <a:r>
              <a:rPr sz="600" dirty="0">
                <a:latin typeface="Arial"/>
                <a:cs typeface="Arial"/>
              </a:rPr>
              <a:t>p3XFL</a:t>
            </a:r>
            <a:r>
              <a:rPr sz="600" spc="-15" dirty="0">
                <a:latin typeface="Arial"/>
                <a:cs typeface="Arial"/>
              </a:rPr>
              <a:t> </a:t>
            </a:r>
            <a:r>
              <a:rPr sz="600" dirty="0">
                <a:latin typeface="Arial"/>
                <a:cs typeface="Arial"/>
              </a:rPr>
              <a:t>vector.</a:t>
            </a:r>
            <a:r>
              <a:rPr sz="600" spc="190" dirty="0">
                <a:latin typeface="Arial"/>
                <a:cs typeface="Arial"/>
              </a:rPr>
              <a:t> </a:t>
            </a:r>
            <a:r>
              <a:rPr sz="600" dirty="0">
                <a:latin typeface="Arial"/>
                <a:cs typeface="Arial"/>
              </a:rPr>
              <a:t>MDA-MB231</a:t>
            </a:r>
            <a:r>
              <a:rPr sz="600" spc="15" dirty="0">
                <a:latin typeface="Arial"/>
                <a:cs typeface="Arial"/>
              </a:rPr>
              <a:t> </a:t>
            </a:r>
            <a:r>
              <a:rPr sz="600" spc="-10" dirty="0">
                <a:latin typeface="Arial"/>
                <a:cs typeface="Arial"/>
              </a:rPr>
              <a:t>Del8.6</a:t>
            </a:r>
            <a:r>
              <a:rPr sz="600" spc="500" dirty="0">
                <a:latin typeface="Arial"/>
                <a:cs typeface="Arial"/>
              </a:rPr>
              <a:t> </a:t>
            </a:r>
            <a:r>
              <a:rPr sz="600" dirty="0">
                <a:latin typeface="Arial"/>
                <a:cs typeface="Arial"/>
              </a:rPr>
              <a:t>&amp;</a:t>
            </a:r>
            <a:r>
              <a:rPr sz="600" spc="40" dirty="0">
                <a:latin typeface="Arial"/>
                <a:cs typeface="Arial"/>
              </a:rPr>
              <a:t> </a:t>
            </a:r>
            <a:r>
              <a:rPr sz="600" dirty="0">
                <a:latin typeface="Arial"/>
                <a:cs typeface="Arial"/>
              </a:rPr>
              <a:t>MDA-MB231</a:t>
            </a:r>
            <a:r>
              <a:rPr sz="600" spc="40" dirty="0">
                <a:latin typeface="Arial"/>
                <a:cs typeface="Arial"/>
              </a:rPr>
              <a:t> </a:t>
            </a:r>
            <a:r>
              <a:rPr sz="600" dirty="0">
                <a:latin typeface="Arial"/>
                <a:cs typeface="Arial"/>
              </a:rPr>
              <a:t>R4.C1</a:t>
            </a:r>
            <a:r>
              <a:rPr sz="600" spc="45"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ligne</a:t>
            </a:r>
            <a:r>
              <a:rPr sz="600" spc="45" dirty="0">
                <a:latin typeface="Arial"/>
                <a:cs typeface="Arial"/>
              </a:rPr>
              <a:t> </a:t>
            </a:r>
            <a:r>
              <a:rPr sz="600" dirty="0">
                <a:latin typeface="Arial"/>
                <a:cs typeface="Arial"/>
              </a:rPr>
              <a:t>are</a:t>
            </a:r>
            <a:r>
              <a:rPr sz="600" spc="40" dirty="0">
                <a:latin typeface="Arial"/>
                <a:cs typeface="Arial"/>
              </a:rPr>
              <a:t> </a:t>
            </a:r>
            <a:r>
              <a:rPr sz="600" dirty="0">
                <a:latin typeface="Arial"/>
                <a:cs typeface="Arial"/>
              </a:rPr>
              <a:t>a</a:t>
            </a:r>
            <a:r>
              <a:rPr sz="600" spc="45" dirty="0">
                <a:latin typeface="Arial"/>
                <a:cs typeface="Arial"/>
              </a:rPr>
              <a:t> </a:t>
            </a:r>
            <a:r>
              <a:rPr sz="600" dirty="0">
                <a:latin typeface="Arial"/>
                <a:cs typeface="Arial"/>
              </a:rPr>
              <a:t>MDA-MB</a:t>
            </a:r>
            <a:r>
              <a:rPr sz="600" spc="40" dirty="0">
                <a:latin typeface="Arial"/>
                <a:cs typeface="Arial"/>
              </a:rPr>
              <a:t> </a:t>
            </a:r>
            <a:r>
              <a:rPr sz="600" dirty="0">
                <a:latin typeface="Arial"/>
                <a:cs typeface="Arial"/>
              </a:rPr>
              <a:t>231</a:t>
            </a:r>
            <a:r>
              <a:rPr sz="600" spc="45" dirty="0">
                <a:latin typeface="Arial"/>
                <a:cs typeface="Arial"/>
              </a:rPr>
              <a:t> </a:t>
            </a:r>
            <a:r>
              <a:rPr sz="600" dirty="0">
                <a:latin typeface="Arial"/>
                <a:cs typeface="Arial"/>
              </a:rPr>
              <a:t>cell</a:t>
            </a:r>
            <a:r>
              <a:rPr sz="600" spc="40" dirty="0">
                <a:latin typeface="Arial"/>
                <a:cs typeface="Arial"/>
              </a:rPr>
              <a:t> </a:t>
            </a:r>
            <a:r>
              <a:rPr sz="600" dirty="0">
                <a:latin typeface="Arial"/>
                <a:cs typeface="Arial"/>
              </a:rPr>
              <a:t>lignes</a:t>
            </a:r>
            <a:r>
              <a:rPr sz="600" spc="40" dirty="0">
                <a:latin typeface="Arial"/>
                <a:cs typeface="Arial"/>
              </a:rPr>
              <a:t> </a:t>
            </a:r>
            <a:r>
              <a:rPr sz="600" dirty="0">
                <a:latin typeface="Arial"/>
                <a:cs typeface="Arial"/>
              </a:rPr>
              <a:t>transfected</a:t>
            </a:r>
            <a:r>
              <a:rPr sz="600" spc="45" dirty="0">
                <a:latin typeface="Arial"/>
                <a:cs typeface="Arial"/>
              </a:rPr>
              <a:t> </a:t>
            </a:r>
            <a:r>
              <a:rPr sz="600" dirty="0">
                <a:latin typeface="Arial"/>
                <a:cs typeface="Arial"/>
              </a:rPr>
              <a:t>with</a:t>
            </a:r>
            <a:r>
              <a:rPr sz="600" spc="40" dirty="0">
                <a:latin typeface="Arial"/>
                <a:cs typeface="Arial"/>
              </a:rPr>
              <a:t> </a:t>
            </a:r>
            <a:r>
              <a:rPr sz="600" dirty="0">
                <a:latin typeface="Arial"/>
                <a:cs typeface="Arial"/>
              </a:rPr>
              <a:t>p3XFL</a:t>
            </a:r>
            <a:r>
              <a:rPr sz="600" spc="25" dirty="0">
                <a:latin typeface="Arial"/>
                <a:cs typeface="Arial"/>
              </a:rPr>
              <a:t> </a:t>
            </a:r>
            <a:r>
              <a:rPr sz="600" dirty="0">
                <a:latin typeface="Arial"/>
                <a:cs typeface="Arial"/>
              </a:rPr>
              <a:t>vector</a:t>
            </a:r>
            <a:r>
              <a:rPr sz="600" spc="40" dirty="0">
                <a:latin typeface="Arial"/>
                <a:cs typeface="Arial"/>
              </a:rPr>
              <a:t> </a:t>
            </a:r>
            <a:r>
              <a:rPr sz="600" dirty="0">
                <a:latin typeface="Arial"/>
                <a:cs typeface="Arial"/>
              </a:rPr>
              <a:t>containing</a:t>
            </a:r>
            <a:r>
              <a:rPr sz="600" spc="45" dirty="0">
                <a:latin typeface="Arial"/>
                <a:cs typeface="Arial"/>
              </a:rPr>
              <a:t> </a:t>
            </a:r>
            <a:r>
              <a:rPr sz="600" dirty="0">
                <a:latin typeface="Arial"/>
                <a:cs typeface="Arial"/>
              </a:rPr>
              <a:t>sequence</a:t>
            </a:r>
            <a:r>
              <a:rPr sz="600" spc="40" dirty="0">
                <a:latin typeface="Arial"/>
                <a:cs typeface="Arial"/>
              </a:rPr>
              <a:t> </a:t>
            </a:r>
            <a:r>
              <a:rPr sz="600" dirty="0">
                <a:latin typeface="Arial"/>
                <a:cs typeface="Arial"/>
              </a:rPr>
              <a:t>of</a:t>
            </a:r>
            <a:r>
              <a:rPr sz="600" spc="40" dirty="0">
                <a:latin typeface="Arial"/>
                <a:cs typeface="Arial"/>
              </a:rPr>
              <a:t> </a:t>
            </a:r>
            <a:r>
              <a:rPr sz="600" dirty="0">
                <a:latin typeface="Arial"/>
                <a:cs typeface="Arial"/>
              </a:rPr>
              <a:t>nectin-4</a:t>
            </a:r>
            <a:r>
              <a:rPr sz="600" spc="45" dirty="0">
                <a:latin typeface="Arial"/>
                <a:cs typeface="Arial"/>
              </a:rPr>
              <a:t> </a:t>
            </a:r>
            <a:r>
              <a:rPr sz="600" dirty="0">
                <a:latin typeface="Arial"/>
                <a:cs typeface="Arial"/>
              </a:rPr>
              <a:t>deleted</a:t>
            </a:r>
            <a:r>
              <a:rPr sz="600" spc="40" dirty="0">
                <a:latin typeface="Arial"/>
                <a:cs typeface="Arial"/>
              </a:rPr>
              <a:t> </a:t>
            </a:r>
            <a:r>
              <a:rPr sz="600" dirty="0">
                <a:latin typeface="Arial"/>
                <a:cs typeface="Arial"/>
              </a:rPr>
              <a:t>on</a:t>
            </a:r>
            <a:r>
              <a:rPr sz="600" spc="45" dirty="0">
                <a:latin typeface="Arial"/>
                <a:cs typeface="Arial"/>
              </a:rPr>
              <a:t> </a:t>
            </a:r>
            <a:r>
              <a:rPr sz="600" dirty="0">
                <a:latin typeface="Arial"/>
                <a:cs typeface="Arial"/>
              </a:rPr>
              <a:t>eight</a:t>
            </a:r>
            <a:r>
              <a:rPr sz="600" spc="40" dirty="0">
                <a:latin typeface="Arial"/>
                <a:cs typeface="Arial"/>
              </a:rPr>
              <a:t> </a:t>
            </a:r>
            <a:r>
              <a:rPr sz="600" dirty="0">
                <a:latin typeface="Arial"/>
                <a:cs typeface="Arial"/>
              </a:rPr>
              <a:t>juxta-</a:t>
            </a:r>
            <a:r>
              <a:rPr sz="600" spc="-10" dirty="0">
                <a:latin typeface="Arial"/>
                <a:cs typeface="Arial"/>
              </a:rPr>
              <a:t>membranare</a:t>
            </a:r>
            <a:r>
              <a:rPr sz="600" spc="500" dirty="0">
                <a:latin typeface="Arial"/>
                <a:cs typeface="Arial"/>
              </a:rPr>
              <a:t> </a:t>
            </a:r>
            <a:r>
              <a:rPr sz="600" spc="-10" dirty="0">
                <a:latin typeface="Arial"/>
                <a:cs typeface="Arial"/>
              </a:rPr>
              <a:t>amino-</a:t>
            </a:r>
            <a:r>
              <a:rPr sz="600" dirty="0">
                <a:latin typeface="Arial"/>
                <a:cs typeface="Arial"/>
              </a:rPr>
              <a:t>acids</a:t>
            </a:r>
            <a:r>
              <a:rPr sz="600" spc="15" dirty="0">
                <a:latin typeface="Arial"/>
                <a:cs typeface="Arial"/>
              </a:rPr>
              <a:t> </a:t>
            </a:r>
            <a:r>
              <a:rPr sz="600" dirty="0">
                <a:latin typeface="Arial"/>
                <a:cs typeface="Arial"/>
              </a:rPr>
              <a:t>and</a:t>
            </a:r>
            <a:r>
              <a:rPr sz="600" spc="15" dirty="0">
                <a:latin typeface="Arial"/>
                <a:cs typeface="Arial"/>
              </a:rPr>
              <a:t> </a:t>
            </a:r>
            <a:r>
              <a:rPr sz="600" dirty="0">
                <a:latin typeface="Arial"/>
                <a:cs typeface="Arial"/>
              </a:rPr>
              <a:t>p3XFL</a:t>
            </a:r>
            <a:r>
              <a:rPr sz="600" spc="-15" dirty="0">
                <a:latin typeface="Arial"/>
                <a:cs typeface="Arial"/>
              </a:rPr>
              <a:t> </a:t>
            </a:r>
            <a:r>
              <a:rPr sz="600" dirty="0">
                <a:latin typeface="Arial"/>
                <a:cs typeface="Arial"/>
              </a:rPr>
              <a:t>vector</a:t>
            </a:r>
            <a:r>
              <a:rPr sz="600" spc="15" dirty="0">
                <a:latin typeface="Arial"/>
                <a:cs typeface="Arial"/>
              </a:rPr>
              <a:t> </a:t>
            </a:r>
            <a:r>
              <a:rPr sz="600" dirty="0">
                <a:latin typeface="Arial"/>
                <a:cs typeface="Arial"/>
              </a:rPr>
              <a:t>containing</a:t>
            </a:r>
            <a:r>
              <a:rPr sz="600" spc="15" dirty="0">
                <a:latin typeface="Arial"/>
                <a:cs typeface="Arial"/>
              </a:rPr>
              <a:t> </a:t>
            </a:r>
            <a:r>
              <a:rPr sz="600" dirty="0">
                <a:latin typeface="Arial"/>
                <a:cs typeface="Arial"/>
              </a:rPr>
              <a:t>native</a:t>
            </a:r>
            <a:r>
              <a:rPr sz="600" spc="15" dirty="0">
                <a:latin typeface="Arial"/>
                <a:cs typeface="Arial"/>
              </a:rPr>
              <a:t> </a:t>
            </a:r>
            <a:r>
              <a:rPr sz="600" dirty="0">
                <a:latin typeface="Arial"/>
                <a:cs typeface="Arial"/>
              </a:rPr>
              <a:t>sequence</a:t>
            </a:r>
            <a:r>
              <a:rPr sz="600" spc="15" dirty="0">
                <a:latin typeface="Arial"/>
                <a:cs typeface="Arial"/>
              </a:rPr>
              <a:t> </a:t>
            </a:r>
            <a:r>
              <a:rPr sz="600" dirty="0">
                <a:latin typeface="Arial"/>
                <a:cs typeface="Arial"/>
              </a:rPr>
              <a:t>of</a:t>
            </a:r>
            <a:r>
              <a:rPr sz="600" spc="15" dirty="0">
                <a:latin typeface="Arial"/>
                <a:cs typeface="Arial"/>
              </a:rPr>
              <a:t> </a:t>
            </a:r>
            <a:r>
              <a:rPr sz="600" dirty="0">
                <a:latin typeface="Arial"/>
                <a:cs typeface="Arial"/>
              </a:rPr>
              <a:t>nectin-4,</a:t>
            </a:r>
            <a:r>
              <a:rPr sz="600" spc="15" dirty="0">
                <a:latin typeface="Arial"/>
                <a:cs typeface="Arial"/>
              </a:rPr>
              <a:t> </a:t>
            </a:r>
            <a:r>
              <a:rPr sz="600" spc="-10" dirty="0">
                <a:latin typeface="Arial"/>
                <a:cs typeface="Arial"/>
              </a:rPr>
              <a:t>respectively.</a:t>
            </a:r>
            <a:r>
              <a:rPr sz="600" spc="15" dirty="0">
                <a:latin typeface="Arial"/>
                <a:cs typeface="Arial"/>
              </a:rPr>
              <a:t> </a:t>
            </a:r>
            <a:r>
              <a:rPr sz="600" b="1" dirty="0">
                <a:latin typeface="Arial"/>
                <a:cs typeface="Arial"/>
              </a:rPr>
              <a:t>Flow</a:t>
            </a:r>
            <a:r>
              <a:rPr sz="600" b="1" spc="15" dirty="0">
                <a:latin typeface="Arial"/>
                <a:cs typeface="Arial"/>
              </a:rPr>
              <a:t> </a:t>
            </a:r>
            <a:r>
              <a:rPr sz="600" b="1" dirty="0">
                <a:latin typeface="Arial"/>
                <a:cs typeface="Arial"/>
              </a:rPr>
              <a:t>Cytometry</a:t>
            </a:r>
            <a:r>
              <a:rPr sz="600" b="1" spc="15" dirty="0">
                <a:latin typeface="Arial"/>
                <a:cs typeface="Arial"/>
              </a:rPr>
              <a:t> </a:t>
            </a:r>
            <a:r>
              <a:rPr sz="600" b="1" dirty="0">
                <a:latin typeface="Arial"/>
                <a:cs typeface="Arial"/>
              </a:rPr>
              <a:t>:</a:t>
            </a:r>
            <a:r>
              <a:rPr sz="600" b="1" spc="15" dirty="0">
                <a:latin typeface="Arial"/>
                <a:cs typeface="Arial"/>
              </a:rPr>
              <a:t> </a:t>
            </a:r>
            <a:r>
              <a:rPr sz="600" dirty="0">
                <a:latin typeface="Arial"/>
                <a:cs typeface="Arial"/>
              </a:rPr>
              <a:t>1x10</a:t>
            </a:r>
            <a:r>
              <a:rPr sz="600" dirty="0">
                <a:latin typeface="Trebuchet MS"/>
                <a:cs typeface="Trebuchet MS"/>
              </a:rPr>
              <a:t>⁶ </a:t>
            </a:r>
            <a:r>
              <a:rPr sz="600" dirty="0">
                <a:latin typeface="Arial"/>
                <a:cs typeface="Arial"/>
              </a:rPr>
              <a:t>cells</a:t>
            </a:r>
            <a:r>
              <a:rPr sz="600" spc="15" dirty="0">
                <a:latin typeface="Arial"/>
                <a:cs typeface="Arial"/>
              </a:rPr>
              <a:t> </a:t>
            </a:r>
            <a:r>
              <a:rPr sz="600" dirty="0">
                <a:latin typeface="Arial"/>
                <a:cs typeface="Arial"/>
              </a:rPr>
              <a:t>were</a:t>
            </a:r>
            <a:r>
              <a:rPr sz="600" spc="15" dirty="0">
                <a:latin typeface="Arial"/>
                <a:cs typeface="Arial"/>
              </a:rPr>
              <a:t> </a:t>
            </a:r>
            <a:r>
              <a:rPr sz="600" dirty="0">
                <a:latin typeface="Arial"/>
                <a:cs typeface="Arial"/>
              </a:rPr>
              <a:t>analyzed</a:t>
            </a:r>
            <a:r>
              <a:rPr sz="600" spc="15" dirty="0">
                <a:latin typeface="Arial"/>
                <a:cs typeface="Arial"/>
              </a:rPr>
              <a:t> </a:t>
            </a:r>
            <a:r>
              <a:rPr sz="600" dirty="0">
                <a:latin typeface="Arial"/>
                <a:cs typeface="Arial"/>
              </a:rPr>
              <a:t>by</a:t>
            </a:r>
            <a:r>
              <a:rPr sz="600" spc="15" dirty="0">
                <a:latin typeface="Arial"/>
                <a:cs typeface="Arial"/>
              </a:rPr>
              <a:t> </a:t>
            </a:r>
            <a:r>
              <a:rPr sz="600" dirty="0">
                <a:latin typeface="Arial"/>
                <a:cs typeface="Arial"/>
              </a:rPr>
              <a:t>BD</a:t>
            </a:r>
            <a:r>
              <a:rPr sz="600" spc="15" dirty="0">
                <a:latin typeface="Arial"/>
                <a:cs typeface="Arial"/>
              </a:rPr>
              <a:t> </a:t>
            </a:r>
            <a:r>
              <a:rPr sz="600" dirty="0">
                <a:latin typeface="Arial"/>
                <a:cs typeface="Arial"/>
              </a:rPr>
              <a:t>FACScan™.</a:t>
            </a:r>
            <a:r>
              <a:rPr sz="600" spc="15" dirty="0">
                <a:latin typeface="Arial"/>
                <a:cs typeface="Arial"/>
              </a:rPr>
              <a:t> </a:t>
            </a:r>
            <a:r>
              <a:rPr sz="600" dirty="0">
                <a:latin typeface="Arial"/>
                <a:cs typeface="Arial"/>
              </a:rPr>
              <a:t>IgG1</a:t>
            </a:r>
            <a:r>
              <a:rPr sz="600" spc="15" dirty="0">
                <a:latin typeface="Arial"/>
                <a:cs typeface="Arial"/>
              </a:rPr>
              <a:t> </a:t>
            </a:r>
            <a:r>
              <a:rPr sz="600" spc="-10" dirty="0">
                <a:latin typeface="Arial"/>
                <a:cs typeface="Arial"/>
              </a:rPr>
              <a:t>antibody</a:t>
            </a:r>
            <a:r>
              <a:rPr sz="600" spc="500" dirty="0">
                <a:latin typeface="Arial"/>
                <a:cs typeface="Arial"/>
              </a:rPr>
              <a:t> </a:t>
            </a:r>
            <a:r>
              <a:rPr sz="600" dirty="0">
                <a:latin typeface="Arial"/>
                <a:cs typeface="Arial"/>
              </a:rPr>
              <a:t>was</a:t>
            </a:r>
            <a:r>
              <a:rPr sz="600" spc="65" dirty="0">
                <a:latin typeface="Arial"/>
                <a:cs typeface="Arial"/>
              </a:rPr>
              <a:t> </a:t>
            </a:r>
            <a:r>
              <a:rPr sz="600" dirty="0">
                <a:latin typeface="Arial"/>
                <a:cs typeface="Arial"/>
              </a:rPr>
              <a:t>used</a:t>
            </a:r>
            <a:r>
              <a:rPr sz="600" spc="65" dirty="0">
                <a:latin typeface="Arial"/>
                <a:cs typeface="Arial"/>
              </a:rPr>
              <a:t> </a:t>
            </a:r>
            <a:r>
              <a:rPr sz="600" dirty="0">
                <a:latin typeface="Arial"/>
                <a:cs typeface="Arial"/>
              </a:rPr>
              <a:t>as</a:t>
            </a:r>
            <a:r>
              <a:rPr sz="600" spc="70" dirty="0">
                <a:latin typeface="Arial"/>
                <a:cs typeface="Arial"/>
              </a:rPr>
              <a:t> </a:t>
            </a:r>
            <a:r>
              <a:rPr sz="600" dirty="0">
                <a:latin typeface="Arial"/>
                <a:cs typeface="Arial"/>
              </a:rPr>
              <a:t>isotype</a:t>
            </a:r>
            <a:r>
              <a:rPr sz="600" spc="65" dirty="0">
                <a:latin typeface="Arial"/>
                <a:cs typeface="Arial"/>
              </a:rPr>
              <a:t> </a:t>
            </a:r>
            <a:r>
              <a:rPr sz="600" dirty="0">
                <a:latin typeface="Arial"/>
                <a:cs typeface="Arial"/>
              </a:rPr>
              <a:t>control.</a:t>
            </a:r>
            <a:r>
              <a:rPr sz="600" spc="70" dirty="0">
                <a:latin typeface="Arial"/>
                <a:cs typeface="Arial"/>
              </a:rPr>
              <a:t> </a:t>
            </a:r>
            <a:r>
              <a:rPr sz="600" dirty="0">
                <a:latin typeface="Arial"/>
                <a:cs typeface="Arial"/>
              </a:rPr>
              <a:t>Mouse</a:t>
            </a:r>
            <a:r>
              <a:rPr sz="600" spc="65" dirty="0">
                <a:latin typeface="Arial"/>
                <a:cs typeface="Arial"/>
              </a:rPr>
              <a:t> </a:t>
            </a:r>
            <a:r>
              <a:rPr sz="600" dirty="0">
                <a:latin typeface="Arial"/>
                <a:cs typeface="Arial"/>
              </a:rPr>
              <a:t>antihuman</a:t>
            </a:r>
            <a:r>
              <a:rPr sz="600" spc="65" dirty="0">
                <a:latin typeface="Arial"/>
                <a:cs typeface="Arial"/>
              </a:rPr>
              <a:t> </a:t>
            </a:r>
            <a:r>
              <a:rPr sz="600" dirty="0">
                <a:latin typeface="Arial"/>
                <a:cs typeface="Arial"/>
              </a:rPr>
              <a:t>nectin</a:t>
            </a:r>
            <a:r>
              <a:rPr sz="600" spc="70" dirty="0">
                <a:latin typeface="Arial"/>
                <a:cs typeface="Arial"/>
              </a:rPr>
              <a:t> </a:t>
            </a:r>
            <a:r>
              <a:rPr sz="600" dirty="0">
                <a:latin typeface="Arial"/>
                <a:cs typeface="Arial"/>
              </a:rPr>
              <a:t>N4.61clone</a:t>
            </a:r>
            <a:r>
              <a:rPr sz="600" spc="65" dirty="0">
                <a:latin typeface="Arial"/>
                <a:cs typeface="Arial"/>
              </a:rPr>
              <a:t> </a:t>
            </a:r>
            <a:r>
              <a:rPr sz="600" dirty="0">
                <a:latin typeface="Arial"/>
                <a:cs typeface="Arial"/>
              </a:rPr>
              <a:t>was</a:t>
            </a:r>
            <a:r>
              <a:rPr sz="600" spc="70" dirty="0">
                <a:latin typeface="Arial"/>
                <a:cs typeface="Arial"/>
              </a:rPr>
              <a:t> </a:t>
            </a:r>
            <a:r>
              <a:rPr sz="600" dirty="0">
                <a:latin typeface="Arial"/>
                <a:cs typeface="Arial"/>
              </a:rPr>
              <a:t>used</a:t>
            </a:r>
            <a:r>
              <a:rPr sz="600" spc="65" dirty="0">
                <a:latin typeface="Arial"/>
                <a:cs typeface="Arial"/>
              </a:rPr>
              <a:t> </a:t>
            </a:r>
            <a:r>
              <a:rPr sz="600" dirty="0">
                <a:latin typeface="Arial"/>
                <a:cs typeface="Arial"/>
              </a:rPr>
              <a:t>for</a:t>
            </a:r>
            <a:r>
              <a:rPr sz="600" spc="65" dirty="0">
                <a:latin typeface="Arial"/>
                <a:cs typeface="Arial"/>
              </a:rPr>
              <a:t> </a:t>
            </a:r>
            <a:r>
              <a:rPr sz="600" dirty="0">
                <a:latin typeface="Arial"/>
                <a:cs typeface="Arial"/>
              </a:rPr>
              <a:t>the</a:t>
            </a:r>
            <a:r>
              <a:rPr sz="600" spc="70" dirty="0">
                <a:latin typeface="Arial"/>
                <a:cs typeface="Arial"/>
              </a:rPr>
              <a:t> </a:t>
            </a:r>
            <a:r>
              <a:rPr sz="600" dirty="0">
                <a:latin typeface="Arial"/>
                <a:cs typeface="Arial"/>
              </a:rPr>
              <a:t>detection</a:t>
            </a:r>
            <a:r>
              <a:rPr sz="600" spc="65" dirty="0">
                <a:latin typeface="Arial"/>
                <a:cs typeface="Arial"/>
              </a:rPr>
              <a:t> </a:t>
            </a:r>
            <a:r>
              <a:rPr sz="600" dirty="0">
                <a:latin typeface="Arial"/>
                <a:cs typeface="Arial"/>
              </a:rPr>
              <a:t>of</a:t>
            </a:r>
            <a:r>
              <a:rPr sz="600" spc="70" dirty="0">
                <a:latin typeface="Arial"/>
                <a:cs typeface="Arial"/>
              </a:rPr>
              <a:t> </a:t>
            </a:r>
            <a:r>
              <a:rPr sz="600" dirty="0">
                <a:latin typeface="Arial"/>
                <a:cs typeface="Arial"/>
              </a:rPr>
              <a:t>nectin-4</a:t>
            </a:r>
            <a:r>
              <a:rPr sz="600" spc="65" dirty="0">
                <a:latin typeface="Arial"/>
                <a:cs typeface="Arial"/>
              </a:rPr>
              <a:t> </a:t>
            </a:r>
            <a:r>
              <a:rPr sz="600" dirty="0">
                <a:latin typeface="Arial"/>
                <a:cs typeface="Arial"/>
              </a:rPr>
              <a:t>expression.</a:t>
            </a:r>
            <a:r>
              <a:rPr sz="600" spc="70" dirty="0">
                <a:latin typeface="Arial"/>
                <a:cs typeface="Arial"/>
              </a:rPr>
              <a:t> </a:t>
            </a:r>
            <a:r>
              <a:rPr sz="600" dirty="0">
                <a:latin typeface="Arial"/>
                <a:cs typeface="Arial"/>
              </a:rPr>
              <a:t>PE</a:t>
            </a:r>
            <a:r>
              <a:rPr sz="600" spc="65" dirty="0">
                <a:latin typeface="Arial"/>
                <a:cs typeface="Arial"/>
              </a:rPr>
              <a:t> </a:t>
            </a:r>
            <a:r>
              <a:rPr sz="600" dirty="0">
                <a:latin typeface="Arial"/>
                <a:cs typeface="Arial"/>
              </a:rPr>
              <a:t>goat</a:t>
            </a:r>
            <a:r>
              <a:rPr sz="600" spc="65" dirty="0">
                <a:latin typeface="Arial"/>
                <a:cs typeface="Arial"/>
              </a:rPr>
              <a:t> </a:t>
            </a:r>
            <a:r>
              <a:rPr sz="600" dirty="0">
                <a:latin typeface="Arial"/>
                <a:cs typeface="Arial"/>
              </a:rPr>
              <a:t>anti-mouse</a:t>
            </a:r>
            <a:r>
              <a:rPr sz="600" spc="70" dirty="0">
                <a:latin typeface="Arial"/>
                <a:cs typeface="Arial"/>
              </a:rPr>
              <a:t> </a:t>
            </a:r>
            <a:r>
              <a:rPr sz="600" dirty="0">
                <a:latin typeface="Arial"/>
                <a:cs typeface="Arial"/>
              </a:rPr>
              <a:t>antibody</a:t>
            </a:r>
            <a:r>
              <a:rPr sz="600" spc="65" dirty="0">
                <a:latin typeface="Arial"/>
                <a:cs typeface="Arial"/>
              </a:rPr>
              <a:t> </a:t>
            </a:r>
            <a:r>
              <a:rPr sz="600" dirty="0">
                <a:latin typeface="Arial"/>
                <a:cs typeface="Arial"/>
              </a:rPr>
              <a:t>was</a:t>
            </a:r>
            <a:r>
              <a:rPr sz="600" spc="70" dirty="0">
                <a:latin typeface="Arial"/>
                <a:cs typeface="Arial"/>
              </a:rPr>
              <a:t> </a:t>
            </a:r>
            <a:r>
              <a:rPr sz="600" dirty="0">
                <a:latin typeface="Arial"/>
                <a:cs typeface="Arial"/>
              </a:rPr>
              <a:t>used</a:t>
            </a:r>
            <a:r>
              <a:rPr sz="600" spc="65" dirty="0">
                <a:latin typeface="Arial"/>
                <a:cs typeface="Arial"/>
              </a:rPr>
              <a:t> </a:t>
            </a:r>
            <a:r>
              <a:rPr sz="600" spc="-25" dirty="0">
                <a:latin typeface="Arial"/>
                <a:cs typeface="Arial"/>
              </a:rPr>
              <a:t>to</a:t>
            </a:r>
            <a:r>
              <a:rPr sz="600" spc="500" dirty="0">
                <a:latin typeface="Arial"/>
                <a:cs typeface="Arial"/>
              </a:rPr>
              <a:t> </a:t>
            </a:r>
            <a:r>
              <a:rPr sz="600" dirty="0">
                <a:latin typeface="Arial"/>
                <a:cs typeface="Arial"/>
              </a:rPr>
              <a:t>detect</a:t>
            </a:r>
            <a:r>
              <a:rPr sz="600" spc="45" dirty="0">
                <a:latin typeface="Arial"/>
                <a:cs typeface="Arial"/>
              </a:rPr>
              <a:t> </a:t>
            </a:r>
            <a:r>
              <a:rPr sz="600" dirty="0">
                <a:latin typeface="Arial"/>
                <a:cs typeface="Arial"/>
              </a:rPr>
              <a:t>N4.61</a:t>
            </a:r>
            <a:r>
              <a:rPr sz="600" spc="60" dirty="0">
                <a:latin typeface="Arial"/>
                <a:cs typeface="Arial"/>
              </a:rPr>
              <a:t> </a:t>
            </a:r>
            <a:r>
              <a:rPr sz="600" dirty="0">
                <a:latin typeface="Arial"/>
                <a:cs typeface="Arial"/>
              </a:rPr>
              <a:t>antibody.</a:t>
            </a:r>
            <a:r>
              <a:rPr sz="600" spc="55" dirty="0">
                <a:latin typeface="Arial"/>
                <a:cs typeface="Arial"/>
              </a:rPr>
              <a:t> </a:t>
            </a:r>
            <a:r>
              <a:rPr sz="600" b="1" dirty="0">
                <a:latin typeface="Arial"/>
                <a:cs typeface="Arial"/>
              </a:rPr>
              <a:t>ELISA</a:t>
            </a:r>
            <a:r>
              <a:rPr sz="600" b="1" spc="30" dirty="0">
                <a:latin typeface="Arial"/>
                <a:cs typeface="Arial"/>
              </a:rPr>
              <a:t> </a:t>
            </a:r>
            <a:r>
              <a:rPr sz="600" b="1" dirty="0">
                <a:latin typeface="Arial"/>
                <a:cs typeface="Arial"/>
              </a:rPr>
              <a:t>assay</a:t>
            </a:r>
            <a:r>
              <a:rPr sz="600" b="1" spc="60" dirty="0">
                <a:latin typeface="Arial"/>
                <a:cs typeface="Arial"/>
              </a:rPr>
              <a:t> </a:t>
            </a:r>
            <a:r>
              <a:rPr sz="600" b="1" dirty="0">
                <a:latin typeface="Arial"/>
                <a:cs typeface="Arial"/>
              </a:rPr>
              <a:t>:</a:t>
            </a:r>
            <a:r>
              <a:rPr sz="600" b="1" spc="55" dirty="0">
                <a:latin typeface="Arial"/>
                <a:cs typeface="Arial"/>
              </a:rPr>
              <a:t> </a:t>
            </a:r>
            <a:r>
              <a:rPr sz="600" dirty="0">
                <a:latin typeface="Arial"/>
                <a:cs typeface="Arial"/>
              </a:rPr>
              <a:t>Performed</a:t>
            </a:r>
            <a:r>
              <a:rPr sz="600" spc="60" dirty="0">
                <a:latin typeface="Arial"/>
                <a:cs typeface="Arial"/>
              </a:rPr>
              <a:t> </a:t>
            </a:r>
            <a:r>
              <a:rPr sz="600" dirty="0">
                <a:latin typeface="Arial"/>
                <a:cs typeface="Arial"/>
              </a:rPr>
              <a:t>as</a:t>
            </a:r>
            <a:r>
              <a:rPr sz="600" spc="55" dirty="0">
                <a:latin typeface="Arial"/>
                <a:cs typeface="Arial"/>
              </a:rPr>
              <a:t> </a:t>
            </a:r>
            <a:r>
              <a:rPr sz="600" dirty="0">
                <a:latin typeface="Arial"/>
                <a:cs typeface="Arial"/>
              </a:rPr>
              <a:t>described</a:t>
            </a:r>
            <a:r>
              <a:rPr sz="600" spc="60" dirty="0">
                <a:latin typeface="Arial"/>
                <a:cs typeface="Arial"/>
              </a:rPr>
              <a:t> </a:t>
            </a:r>
            <a:r>
              <a:rPr sz="600" dirty="0">
                <a:latin typeface="Arial"/>
                <a:cs typeface="Arial"/>
              </a:rPr>
              <a:t>previously</a:t>
            </a:r>
            <a:r>
              <a:rPr sz="600" spc="55" dirty="0">
                <a:latin typeface="Arial"/>
                <a:cs typeface="Arial"/>
              </a:rPr>
              <a:t> </a:t>
            </a:r>
            <a:r>
              <a:rPr sz="600" dirty="0">
                <a:latin typeface="Arial"/>
                <a:cs typeface="Arial"/>
              </a:rPr>
              <a:t>by</a:t>
            </a:r>
            <a:r>
              <a:rPr sz="600" spc="60" dirty="0">
                <a:latin typeface="Arial"/>
                <a:cs typeface="Arial"/>
              </a:rPr>
              <a:t> </a:t>
            </a:r>
            <a:r>
              <a:rPr sz="600" i="1" dirty="0">
                <a:latin typeface="Arial"/>
                <a:cs typeface="Arial"/>
              </a:rPr>
              <a:t>DeRycke</a:t>
            </a:r>
            <a:r>
              <a:rPr sz="600" i="1" spc="55" dirty="0">
                <a:latin typeface="Arial"/>
                <a:cs typeface="Arial"/>
              </a:rPr>
              <a:t> </a:t>
            </a:r>
            <a:r>
              <a:rPr sz="600" i="1" dirty="0">
                <a:latin typeface="Arial"/>
                <a:cs typeface="Arial"/>
              </a:rPr>
              <a:t>et</a:t>
            </a:r>
            <a:r>
              <a:rPr sz="600" i="1" spc="60" dirty="0">
                <a:latin typeface="Arial"/>
                <a:cs typeface="Arial"/>
              </a:rPr>
              <a:t> </a:t>
            </a:r>
            <a:r>
              <a:rPr sz="600" i="1" dirty="0">
                <a:latin typeface="Arial"/>
                <a:cs typeface="Arial"/>
              </a:rPr>
              <a:t>al</a:t>
            </a:r>
            <a:r>
              <a:rPr sz="600" i="1" spc="55" dirty="0">
                <a:latin typeface="Arial"/>
                <a:cs typeface="Arial"/>
              </a:rPr>
              <a:t> </a:t>
            </a:r>
            <a:r>
              <a:rPr sz="600" dirty="0">
                <a:latin typeface="Arial"/>
                <a:cs typeface="Arial"/>
              </a:rPr>
              <a:t>[15]</a:t>
            </a:r>
            <a:r>
              <a:rPr sz="600" i="1" dirty="0">
                <a:latin typeface="Arial"/>
                <a:cs typeface="Arial"/>
              </a:rPr>
              <a:t>.</a:t>
            </a:r>
            <a:r>
              <a:rPr sz="600" i="1" spc="60" dirty="0">
                <a:latin typeface="Arial"/>
                <a:cs typeface="Arial"/>
              </a:rPr>
              <a:t> </a:t>
            </a:r>
            <a:r>
              <a:rPr sz="600" b="1" dirty="0">
                <a:latin typeface="Arial"/>
                <a:cs typeface="Arial"/>
              </a:rPr>
              <a:t>Proliferation</a:t>
            </a:r>
            <a:r>
              <a:rPr sz="600" b="1" spc="55" dirty="0">
                <a:latin typeface="Arial"/>
                <a:cs typeface="Arial"/>
              </a:rPr>
              <a:t> </a:t>
            </a:r>
            <a:r>
              <a:rPr sz="600" b="1" dirty="0">
                <a:latin typeface="Arial"/>
                <a:cs typeface="Arial"/>
              </a:rPr>
              <a:t>assay</a:t>
            </a:r>
            <a:r>
              <a:rPr sz="600" b="1" spc="60" dirty="0">
                <a:latin typeface="Arial"/>
                <a:cs typeface="Arial"/>
              </a:rPr>
              <a:t> </a:t>
            </a:r>
            <a:r>
              <a:rPr sz="600" b="1" dirty="0">
                <a:latin typeface="Arial"/>
                <a:cs typeface="Arial"/>
              </a:rPr>
              <a:t>:</a:t>
            </a:r>
            <a:r>
              <a:rPr sz="600" b="1" spc="55" dirty="0">
                <a:latin typeface="Arial"/>
                <a:cs typeface="Arial"/>
              </a:rPr>
              <a:t> </a:t>
            </a:r>
            <a:r>
              <a:rPr sz="600" dirty="0">
                <a:latin typeface="Arial"/>
                <a:cs typeface="Arial"/>
              </a:rPr>
              <a:t>Cells</a:t>
            </a:r>
            <a:r>
              <a:rPr sz="600" spc="60" dirty="0">
                <a:latin typeface="Arial"/>
                <a:cs typeface="Arial"/>
              </a:rPr>
              <a:t> </a:t>
            </a:r>
            <a:r>
              <a:rPr sz="600" dirty="0">
                <a:latin typeface="Arial"/>
                <a:cs typeface="Arial"/>
              </a:rPr>
              <a:t>were</a:t>
            </a:r>
            <a:r>
              <a:rPr sz="600" spc="60" dirty="0">
                <a:latin typeface="Arial"/>
                <a:cs typeface="Arial"/>
              </a:rPr>
              <a:t> </a:t>
            </a:r>
            <a:r>
              <a:rPr sz="600" dirty="0">
                <a:latin typeface="Arial"/>
                <a:cs typeface="Arial"/>
              </a:rPr>
              <a:t>incubated</a:t>
            </a:r>
            <a:r>
              <a:rPr sz="600" spc="55" dirty="0">
                <a:latin typeface="Arial"/>
                <a:cs typeface="Arial"/>
              </a:rPr>
              <a:t> </a:t>
            </a:r>
            <a:r>
              <a:rPr sz="600" dirty="0">
                <a:latin typeface="Arial"/>
                <a:cs typeface="Arial"/>
              </a:rPr>
              <a:t>at</a:t>
            </a:r>
            <a:r>
              <a:rPr sz="600" spc="60" dirty="0">
                <a:latin typeface="Arial"/>
                <a:cs typeface="Arial"/>
              </a:rPr>
              <a:t> </a:t>
            </a:r>
            <a:r>
              <a:rPr sz="600" dirty="0">
                <a:latin typeface="Arial"/>
                <a:cs typeface="Arial"/>
              </a:rPr>
              <a:t>37°C</a:t>
            </a:r>
            <a:r>
              <a:rPr sz="600" spc="55" dirty="0">
                <a:latin typeface="Arial"/>
                <a:cs typeface="Arial"/>
              </a:rPr>
              <a:t> </a:t>
            </a:r>
            <a:r>
              <a:rPr sz="600" dirty="0">
                <a:latin typeface="Arial"/>
                <a:cs typeface="Arial"/>
              </a:rPr>
              <a:t>in</a:t>
            </a:r>
            <a:r>
              <a:rPr sz="600" spc="60" dirty="0">
                <a:latin typeface="Arial"/>
                <a:cs typeface="Arial"/>
              </a:rPr>
              <a:t> </a:t>
            </a:r>
            <a:r>
              <a:rPr sz="600" spc="-10" dirty="0">
                <a:latin typeface="Arial"/>
                <a:cs typeface="Arial"/>
              </a:rPr>
              <a:t>medium</a:t>
            </a:r>
            <a:r>
              <a:rPr sz="600" spc="500" dirty="0">
                <a:latin typeface="Arial"/>
                <a:cs typeface="Arial"/>
              </a:rPr>
              <a:t> </a:t>
            </a:r>
            <a:r>
              <a:rPr sz="600" dirty="0">
                <a:latin typeface="Arial"/>
                <a:cs typeface="Arial"/>
              </a:rPr>
              <a:t>containing</a:t>
            </a:r>
            <a:r>
              <a:rPr sz="600" spc="20" dirty="0">
                <a:latin typeface="Arial"/>
                <a:cs typeface="Arial"/>
              </a:rPr>
              <a:t> </a:t>
            </a:r>
            <a:r>
              <a:rPr sz="600" dirty="0">
                <a:latin typeface="Arial"/>
                <a:cs typeface="Arial"/>
              </a:rPr>
              <a:t>RPMI®</a:t>
            </a:r>
            <a:r>
              <a:rPr sz="600" spc="25" dirty="0">
                <a:latin typeface="Arial"/>
                <a:cs typeface="Arial"/>
              </a:rPr>
              <a:t> </a:t>
            </a:r>
            <a:r>
              <a:rPr sz="600" dirty="0">
                <a:latin typeface="Arial"/>
                <a:cs typeface="Arial"/>
              </a:rPr>
              <a:t>without</a:t>
            </a:r>
            <a:r>
              <a:rPr sz="600" spc="25" dirty="0">
                <a:latin typeface="Arial"/>
                <a:cs typeface="Arial"/>
              </a:rPr>
              <a:t> </a:t>
            </a:r>
            <a:r>
              <a:rPr sz="600" dirty="0">
                <a:latin typeface="Arial"/>
                <a:cs typeface="Arial"/>
              </a:rPr>
              <a:t>FBS</a:t>
            </a:r>
            <a:r>
              <a:rPr sz="600" spc="20" dirty="0">
                <a:latin typeface="Arial"/>
                <a:cs typeface="Arial"/>
              </a:rPr>
              <a:t> </a:t>
            </a:r>
            <a:r>
              <a:rPr sz="600" dirty="0">
                <a:latin typeface="Arial"/>
                <a:cs typeface="Arial"/>
              </a:rPr>
              <a:t>or</a:t>
            </a:r>
            <a:r>
              <a:rPr sz="600" spc="25" dirty="0">
                <a:latin typeface="Arial"/>
                <a:cs typeface="Arial"/>
              </a:rPr>
              <a:t> </a:t>
            </a:r>
            <a:r>
              <a:rPr sz="600" dirty="0">
                <a:latin typeface="Arial"/>
                <a:cs typeface="Arial"/>
              </a:rPr>
              <a:t>supplemented</a:t>
            </a:r>
            <a:r>
              <a:rPr sz="600" spc="229" dirty="0">
                <a:latin typeface="Arial"/>
                <a:cs typeface="Arial"/>
              </a:rPr>
              <a:t> </a:t>
            </a:r>
            <a:r>
              <a:rPr sz="600" dirty="0">
                <a:latin typeface="Arial"/>
                <a:cs typeface="Arial"/>
              </a:rPr>
              <a:t>with</a:t>
            </a:r>
            <a:r>
              <a:rPr sz="600" spc="20" dirty="0">
                <a:latin typeface="Arial"/>
                <a:cs typeface="Arial"/>
              </a:rPr>
              <a:t> </a:t>
            </a:r>
            <a:r>
              <a:rPr sz="600" dirty="0">
                <a:latin typeface="Arial"/>
                <a:cs typeface="Arial"/>
              </a:rPr>
              <a:t>10%</a:t>
            </a:r>
            <a:r>
              <a:rPr sz="600" spc="25" dirty="0">
                <a:latin typeface="Arial"/>
                <a:cs typeface="Arial"/>
              </a:rPr>
              <a:t> </a:t>
            </a:r>
            <a:r>
              <a:rPr sz="600" dirty="0">
                <a:latin typeface="Arial"/>
                <a:cs typeface="Arial"/>
              </a:rPr>
              <a:t>FBS.</a:t>
            </a:r>
            <a:r>
              <a:rPr sz="600" spc="25" dirty="0">
                <a:latin typeface="Arial"/>
                <a:cs typeface="Arial"/>
              </a:rPr>
              <a:t> </a:t>
            </a:r>
            <a:r>
              <a:rPr sz="600" dirty="0">
                <a:latin typeface="Arial"/>
                <a:cs typeface="Arial"/>
              </a:rPr>
              <a:t>Cell</a:t>
            </a:r>
            <a:r>
              <a:rPr sz="600" spc="25" dirty="0">
                <a:latin typeface="Arial"/>
                <a:cs typeface="Arial"/>
              </a:rPr>
              <a:t> </a:t>
            </a:r>
            <a:r>
              <a:rPr sz="600" dirty="0">
                <a:latin typeface="Arial"/>
                <a:cs typeface="Arial"/>
              </a:rPr>
              <a:t>number</a:t>
            </a:r>
            <a:r>
              <a:rPr sz="600" spc="20" dirty="0">
                <a:latin typeface="Arial"/>
                <a:cs typeface="Arial"/>
              </a:rPr>
              <a:t> </a:t>
            </a:r>
            <a:r>
              <a:rPr sz="600" dirty="0">
                <a:latin typeface="Arial"/>
                <a:cs typeface="Arial"/>
              </a:rPr>
              <a:t>was</a:t>
            </a:r>
            <a:r>
              <a:rPr sz="600" spc="25" dirty="0">
                <a:latin typeface="Arial"/>
                <a:cs typeface="Arial"/>
              </a:rPr>
              <a:t> </a:t>
            </a:r>
            <a:r>
              <a:rPr sz="600" dirty="0">
                <a:latin typeface="Arial"/>
                <a:cs typeface="Arial"/>
              </a:rPr>
              <a:t>measured</a:t>
            </a:r>
            <a:r>
              <a:rPr sz="600" spc="25" dirty="0">
                <a:latin typeface="Arial"/>
                <a:cs typeface="Arial"/>
              </a:rPr>
              <a:t> </a:t>
            </a:r>
            <a:r>
              <a:rPr sz="600" dirty="0">
                <a:latin typeface="Arial"/>
                <a:cs typeface="Arial"/>
              </a:rPr>
              <a:t>by</a:t>
            </a:r>
            <a:r>
              <a:rPr sz="600" spc="20" dirty="0">
                <a:latin typeface="Arial"/>
                <a:cs typeface="Arial"/>
              </a:rPr>
              <a:t> </a:t>
            </a:r>
            <a:r>
              <a:rPr sz="600" dirty="0">
                <a:latin typeface="Arial"/>
                <a:cs typeface="Arial"/>
              </a:rPr>
              <a:t>using</a:t>
            </a:r>
            <a:r>
              <a:rPr sz="600" spc="25" dirty="0">
                <a:latin typeface="Arial"/>
                <a:cs typeface="Arial"/>
              </a:rPr>
              <a:t> </a:t>
            </a:r>
            <a:r>
              <a:rPr sz="600" spc="-10" dirty="0">
                <a:latin typeface="Arial"/>
                <a:cs typeface="Arial"/>
              </a:rPr>
              <a:t>CellTiter-</a:t>
            </a:r>
            <a:r>
              <a:rPr sz="600" dirty="0">
                <a:latin typeface="Arial"/>
                <a:cs typeface="Arial"/>
              </a:rPr>
              <a:t>Glo®</a:t>
            </a:r>
            <a:r>
              <a:rPr sz="600" spc="25" dirty="0">
                <a:latin typeface="Arial"/>
                <a:cs typeface="Arial"/>
              </a:rPr>
              <a:t> </a:t>
            </a:r>
            <a:r>
              <a:rPr sz="600" dirty="0">
                <a:latin typeface="Arial"/>
                <a:cs typeface="Arial"/>
              </a:rPr>
              <a:t>assay</a:t>
            </a:r>
            <a:r>
              <a:rPr sz="600" spc="25" dirty="0">
                <a:latin typeface="Arial"/>
                <a:cs typeface="Arial"/>
              </a:rPr>
              <a:t> </a:t>
            </a:r>
            <a:r>
              <a:rPr sz="600" dirty="0">
                <a:latin typeface="Arial"/>
                <a:cs typeface="Arial"/>
              </a:rPr>
              <a:t>according</a:t>
            </a:r>
            <a:r>
              <a:rPr sz="600" spc="20" dirty="0">
                <a:latin typeface="Arial"/>
                <a:cs typeface="Arial"/>
              </a:rPr>
              <a:t> </a:t>
            </a:r>
            <a:r>
              <a:rPr sz="600" dirty="0">
                <a:latin typeface="Arial"/>
                <a:cs typeface="Arial"/>
              </a:rPr>
              <a:t>to</a:t>
            </a:r>
            <a:r>
              <a:rPr sz="600" spc="25" dirty="0">
                <a:latin typeface="Arial"/>
                <a:cs typeface="Arial"/>
              </a:rPr>
              <a:t> </a:t>
            </a:r>
            <a:r>
              <a:rPr sz="600" dirty="0">
                <a:latin typeface="Arial"/>
                <a:cs typeface="Arial"/>
              </a:rPr>
              <a:t>manufacturer</a:t>
            </a:r>
            <a:r>
              <a:rPr sz="600" spc="25" dirty="0">
                <a:latin typeface="Arial"/>
                <a:cs typeface="Arial"/>
              </a:rPr>
              <a:t> </a:t>
            </a:r>
            <a:r>
              <a:rPr sz="600" spc="-10" dirty="0">
                <a:latin typeface="Arial"/>
                <a:cs typeface="Arial"/>
              </a:rPr>
              <a:t>instructions.</a:t>
            </a:r>
            <a:r>
              <a:rPr sz="600" spc="500" dirty="0">
                <a:latin typeface="Arial"/>
                <a:cs typeface="Arial"/>
              </a:rPr>
              <a:t> </a:t>
            </a:r>
            <a:r>
              <a:rPr sz="600" dirty="0">
                <a:latin typeface="Arial"/>
                <a:cs typeface="Arial"/>
              </a:rPr>
              <a:t>Nectin-4</a:t>
            </a:r>
            <a:r>
              <a:rPr sz="600" spc="35" dirty="0">
                <a:latin typeface="Arial"/>
                <a:cs typeface="Arial"/>
              </a:rPr>
              <a:t> </a:t>
            </a:r>
            <a:r>
              <a:rPr sz="600" dirty="0">
                <a:latin typeface="Arial"/>
                <a:cs typeface="Arial"/>
              </a:rPr>
              <a:t>siRNAs</a:t>
            </a:r>
            <a:r>
              <a:rPr sz="600" spc="40" dirty="0">
                <a:latin typeface="Arial"/>
                <a:cs typeface="Arial"/>
              </a:rPr>
              <a:t> </a:t>
            </a:r>
            <a:r>
              <a:rPr sz="600" dirty="0">
                <a:latin typeface="Arial"/>
                <a:cs typeface="Arial"/>
              </a:rPr>
              <a:t>used</a:t>
            </a:r>
            <a:r>
              <a:rPr sz="600" spc="40" dirty="0">
                <a:latin typeface="Arial"/>
                <a:cs typeface="Arial"/>
              </a:rPr>
              <a:t> </a:t>
            </a:r>
            <a:r>
              <a:rPr sz="600" dirty="0">
                <a:latin typeface="Arial"/>
                <a:cs typeface="Arial"/>
              </a:rPr>
              <a:t>are</a:t>
            </a:r>
            <a:r>
              <a:rPr sz="600" spc="35" dirty="0">
                <a:latin typeface="Arial"/>
                <a:cs typeface="Arial"/>
              </a:rPr>
              <a:t> </a:t>
            </a:r>
            <a:r>
              <a:rPr sz="600" dirty="0">
                <a:latin typeface="Arial"/>
                <a:cs typeface="Arial"/>
              </a:rPr>
              <a:t>previously</a:t>
            </a:r>
            <a:r>
              <a:rPr sz="600" spc="40" dirty="0">
                <a:latin typeface="Arial"/>
                <a:cs typeface="Arial"/>
              </a:rPr>
              <a:t> </a:t>
            </a:r>
            <a:r>
              <a:rPr sz="600" dirty="0">
                <a:latin typeface="Arial"/>
                <a:cs typeface="Arial"/>
              </a:rPr>
              <a:t>described</a:t>
            </a:r>
            <a:r>
              <a:rPr sz="600" spc="40" dirty="0">
                <a:latin typeface="Arial"/>
                <a:cs typeface="Arial"/>
              </a:rPr>
              <a:t> </a:t>
            </a:r>
            <a:r>
              <a:rPr sz="600" dirty="0">
                <a:latin typeface="Arial"/>
                <a:cs typeface="Arial"/>
              </a:rPr>
              <a:t>by</a:t>
            </a:r>
            <a:r>
              <a:rPr sz="600" spc="35" dirty="0">
                <a:latin typeface="Arial"/>
                <a:cs typeface="Arial"/>
              </a:rPr>
              <a:t> </a:t>
            </a:r>
            <a:r>
              <a:rPr sz="600" i="1" dirty="0">
                <a:latin typeface="Arial"/>
                <a:cs typeface="Arial"/>
              </a:rPr>
              <a:t>Takano</a:t>
            </a:r>
            <a:r>
              <a:rPr sz="600" i="1" spc="40" dirty="0">
                <a:latin typeface="Arial"/>
                <a:cs typeface="Arial"/>
              </a:rPr>
              <a:t> </a:t>
            </a:r>
            <a:r>
              <a:rPr sz="600" i="1" dirty="0">
                <a:latin typeface="Arial"/>
                <a:cs typeface="Arial"/>
              </a:rPr>
              <a:t>et</a:t>
            </a:r>
            <a:r>
              <a:rPr sz="600" i="1" spc="40" dirty="0">
                <a:latin typeface="Arial"/>
                <a:cs typeface="Arial"/>
              </a:rPr>
              <a:t> </a:t>
            </a:r>
            <a:r>
              <a:rPr sz="600" i="1" dirty="0">
                <a:latin typeface="Arial"/>
                <a:cs typeface="Arial"/>
              </a:rPr>
              <a:t>al</a:t>
            </a:r>
            <a:r>
              <a:rPr sz="600" i="1" spc="35" dirty="0">
                <a:latin typeface="Arial"/>
                <a:cs typeface="Arial"/>
              </a:rPr>
              <a:t> </a:t>
            </a:r>
            <a:r>
              <a:rPr sz="600" dirty="0">
                <a:latin typeface="Arial"/>
                <a:cs typeface="Arial"/>
              </a:rPr>
              <a:t>[14]</a:t>
            </a:r>
            <a:r>
              <a:rPr sz="600" i="1" dirty="0">
                <a:latin typeface="Arial"/>
                <a:cs typeface="Arial"/>
              </a:rPr>
              <a:t>.</a:t>
            </a:r>
            <a:r>
              <a:rPr sz="600" i="1" spc="40" dirty="0">
                <a:latin typeface="Arial"/>
                <a:cs typeface="Arial"/>
              </a:rPr>
              <a:t> </a:t>
            </a:r>
            <a:r>
              <a:rPr sz="600" i="1" spc="-10" dirty="0">
                <a:latin typeface="Arial"/>
                <a:cs typeface="Arial"/>
              </a:rPr>
              <a:t>si-</a:t>
            </a:r>
            <a:r>
              <a:rPr sz="600" i="1" dirty="0">
                <a:latin typeface="Arial"/>
                <a:cs typeface="Arial"/>
              </a:rPr>
              <a:t>RNA</a:t>
            </a:r>
            <a:r>
              <a:rPr sz="600" i="1" spc="15" dirty="0">
                <a:latin typeface="Arial"/>
                <a:cs typeface="Arial"/>
              </a:rPr>
              <a:t> </a:t>
            </a:r>
            <a:r>
              <a:rPr sz="600" i="1" dirty="0">
                <a:latin typeface="Arial"/>
                <a:cs typeface="Arial"/>
              </a:rPr>
              <a:t>control</a:t>
            </a:r>
            <a:r>
              <a:rPr sz="600" i="1" spc="40" dirty="0">
                <a:latin typeface="Arial"/>
                <a:cs typeface="Arial"/>
              </a:rPr>
              <a:t> </a:t>
            </a:r>
            <a:r>
              <a:rPr sz="600" i="1" dirty="0">
                <a:latin typeface="Arial"/>
                <a:cs typeface="Arial"/>
              </a:rPr>
              <a:t>is</a:t>
            </a:r>
            <a:r>
              <a:rPr sz="600" i="1" spc="35" dirty="0">
                <a:latin typeface="Arial"/>
                <a:cs typeface="Arial"/>
              </a:rPr>
              <a:t> </a:t>
            </a:r>
            <a:r>
              <a:rPr sz="600" i="1" dirty="0">
                <a:latin typeface="Arial"/>
                <a:cs typeface="Arial"/>
              </a:rPr>
              <a:t>siRNA</a:t>
            </a:r>
            <a:r>
              <a:rPr sz="600" i="1" spc="15" dirty="0">
                <a:latin typeface="Arial"/>
                <a:cs typeface="Arial"/>
              </a:rPr>
              <a:t> </a:t>
            </a:r>
            <a:r>
              <a:rPr sz="600" i="1" dirty="0">
                <a:latin typeface="Arial"/>
                <a:cs typeface="Arial"/>
              </a:rPr>
              <a:t>against</a:t>
            </a:r>
            <a:r>
              <a:rPr sz="600" i="1" spc="40" dirty="0">
                <a:latin typeface="Arial"/>
                <a:cs typeface="Arial"/>
              </a:rPr>
              <a:t> </a:t>
            </a:r>
            <a:r>
              <a:rPr sz="600" i="1" dirty="0">
                <a:latin typeface="Arial"/>
                <a:cs typeface="Arial"/>
              </a:rPr>
              <a:t>luciferase.</a:t>
            </a:r>
            <a:r>
              <a:rPr sz="600" i="1" spc="35" dirty="0">
                <a:latin typeface="Arial"/>
                <a:cs typeface="Arial"/>
              </a:rPr>
              <a:t> </a:t>
            </a:r>
            <a:r>
              <a:rPr sz="600" i="1" dirty="0">
                <a:latin typeface="Arial"/>
                <a:cs typeface="Arial"/>
              </a:rPr>
              <a:t>N4.40</a:t>
            </a:r>
            <a:r>
              <a:rPr sz="600" i="1" spc="40" dirty="0">
                <a:latin typeface="Arial"/>
                <a:cs typeface="Arial"/>
              </a:rPr>
              <a:t> </a:t>
            </a:r>
            <a:r>
              <a:rPr sz="600" i="1" dirty="0">
                <a:latin typeface="Arial"/>
                <a:cs typeface="Arial"/>
              </a:rPr>
              <a:t>clone</a:t>
            </a:r>
            <a:r>
              <a:rPr sz="600" i="1" spc="40" dirty="0">
                <a:latin typeface="Arial"/>
                <a:cs typeface="Arial"/>
              </a:rPr>
              <a:t> </a:t>
            </a:r>
            <a:r>
              <a:rPr sz="600" i="1" dirty="0">
                <a:latin typeface="Arial"/>
                <a:cs typeface="Arial"/>
              </a:rPr>
              <a:t>is</a:t>
            </a:r>
            <a:r>
              <a:rPr sz="600" i="1" spc="40" dirty="0">
                <a:latin typeface="Arial"/>
                <a:cs typeface="Arial"/>
              </a:rPr>
              <a:t> </a:t>
            </a:r>
            <a:r>
              <a:rPr sz="600" i="1" dirty="0">
                <a:latin typeface="Arial"/>
                <a:cs typeface="Arial"/>
              </a:rPr>
              <a:t>nectin-4</a:t>
            </a:r>
            <a:r>
              <a:rPr sz="600" i="1" spc="35" dirty="0">
                <a:latin typeface="Arial"/>
                <a:cs typeface="Arial"/>
              </a:rPr>
              <a:t> </a:t>
            </a:r>
            <a:r>
              <a:rPr sz="600" i="1" dirty="0">
                <a:latin typeface="Arial"/>
                <a:cs typeface="Arial"/>
              </a:rPr>
              <a:t>monoclonal</a:t>
            </a:r>
            <a:r>
              <a:rPr sz="600" i="1" spc="40" dirty="0">
                <a:latin typeface="Arial"/>
                <a:cs typeface="Arial"/>
              </a:rPr>
              <a:t> </a:t>
            </a:r>
            <a:r>
              <a:rPr sz="600" i="1" dirty="0">
                <a:latin typeface="Arial"/>
                <a:cs typeface="Arial"/>
              </a:rPr>
              <a:t>antibody</a:t>
            </a:r>
            <a:r>
              <a:rPr sz="600" i="1" spc="40" dirty="0">
                <a:latin typeface="Arial"/>
                <a:cs typeface="Arial"/>
              </a:rPr>
              <a:t> </a:t>
            </a:r>
            <a:r>
              <a:rPr sz="600" i="1" spc="-20" dirty="0">
                <a:latin typeface="Arial"/>
                <a:cs typeface="Arial"/>
              </a:rPr>
              <a:t>that</a:t>
            </a:r>
            <a:r>
              <a:rPr sz="600" i="1" spc="500" dirty="0">
                <a:latin typeface="Arial"/>
                <a:cs typeface="Arial"/>
              </a:rPr>
              <a:t> </a:t>
            </a:r>
            <a:r>
              <a:rPr sz="600" i="1" dirty="0">
                <a:latin typeface="Arial"/>
                <a:cs typeface="Arial"/>
              </a:rPr>
              <a:t>target</a:t>
            </a:r>
            <a:r>
              <a:rPr sz="600" i="1" spc="50" dirty="0">
                <a:latin typeface="Arial"/>
                <a:cs typeface="Arial"/>
              </a:rPr>
              <a:t> </a:t>
            </a:r>
            <a:r>
              <a:rPr sz="600" i="1" dirty="0">
                <a:latin typeface="Arial"/>
                <a:cs typeface="Arial"/>
              </a:rPr>
              <a:t>different</a:t>
            </a:r>
            <a:r>
              <a:rPr sz="600" i="1" spc="50" dirty="0">
                <a:latin typeface="Arial"/>
                <a:cs typeface="Arial"/>
              </a:rPr>
              <a:t> </a:t>
            </a:r>
            <a:r>
              <a:rPr sz="600" i="1" dirty="0">
                <a:latin typeface="Arial"/>
                <a:cs typeface="Arial"/>
              </a:rPr>
              <a:t>epitope</a:t>
            </a:r>
            <a:r>
              <a:rPr sz="600" i="1" spc="55" dirty="0">
                <a:latin typeface="Arial"/>
                <a:cs typeface="Arial"/>
              </a:rPr>
              <a:t> </a:t>
            </a:r>
            <a:r>
              <a:rPr sz="600" i="1" dirty="0">
                <a:latin typeface="Arial"/>
                <a:cs typeface="Arial"/>
              </a:rPr>
              <a:t>regarding</a:t>
            </a:r>
            <a:r>
              <a:rPr sz="600" i="1" spc="55" dirty="0">
                <a:latin typeface="Arial"/>
                <a:cs typeface="Arial"/>
              </a:rPr>
              <a:t> </a:t>
            </a:r>
            <a:r>
              <a:rPr sz="600" i="1" dirty="0">
                <a:latin typeface="Arial"/>
                <a:cs typeface="Arial"/>
              </a:rPr>
              <a:t>to</a:t>
            </a:r>
            <a:r>
              <a:rPr sz="600" i="1" spc="55" dirty="0">
                <a:latin typeface="Arial"/>
                <a:cs typeface="Arial"/>
              </a:rPr>
              <a:t> </a:t>
            </a:r>
            <a:r>
              <a:rPr sz="600" i="1" dirty="0">
                <a:latin typeface="Arial"/>
                <a:cs typeface="Arial"/>
              </a:rPr>
              <a:t>N4.61</a:t>
            </a:r>
            <a:r>
              <a:rPr sz="600" i="1" spc="60" dirty="0">
                <a:latin typeface="Arial"/>
                <a:cs typeface="Arial"/>
              </a:rPr>
              <a:t> </a:t>
            </a:r>
            <a:r>
              <a:rPr sz="600" i="1" dirty="0">
                <a:latin typeface="Arial"/>
                <a:cs typeface="Arial"/>
              </a:rPr>
              <a:t>antibody.</a:t>
            </a:r>
            <a:r>
              <a:rPr sz="600" i="1" spc="50" dirty="0">
                <a:latin typeface="Arial"/>
                <a:cs typeface="Arial"/>
              </a:rPr>
              <a:t> </a:t>
            </a:r>
            <a:r>
              <a:rPr sz="600" i="1" dirty="0">
                <a:latin typeface="Arial"/>
                <a:cs typeface="Arial"/>
              </a:rPr>
              <a:t>N3.81</a:t>
            </a:r>
            <a:r>
              <a:rPr sz="600" i="1" spc="55" dirty="0">
                <a:latin typeface="Arial"/>
                <a:cs typeface="Arial"/>
              </a:rPr>
              <a:t> </a:t>
            </a:r>
            <a:r>
              <a:rPr sz="600" i="1" dirty="0">
                <a:latin typeface="Arial"/>
                <a:cs typeface="Arial"/>
              </a:rPr>
              <a:t>clone</a:t>
            </a:r>
            <a:r>
              <a:rPr sz="600" i="1" spc="55" dirty="0">
                <a:latin typeface="Arial"/>
                <a:cs typeface="Arial"/>
              </a:rPr>
              <a:t> </a:t>
            </a:r>
            <a:r>
              <a:rPr sz="600" i="1" dirty="0">
                <a:latin typeface="Arial"/>
                <a:cs typeface="Arial"/>
              </a:rPr>
              <a:t>is</a:t>
            </a:r>
            <a:r>
              <a:rPr sz="600" i="1" spc="55" dirty="0">
                <a:latin typeface="Arial"/>
                <a:cs typeface="Arial"/>
              </a:rPr>
              <a:t> </a:t>
            </a:r>
            <a:r>
              <a:rPr sz="600" i="1" dirty="0">
                <a:latin typeface="Arial"/>
                <a:cs typeface="Arial"/>
              </a:rPr>
              <a:t>nectin-3</a:t>
            </a:r>
            <a:r>
              <a:rPr sz="600" i="1" spc="55" dirty="0">
                <a:latin typeface="Arial"/>
                <a:cs typeface="Arial"/>
              </a:rPr>
              <a:t> </a:t>
            </a:r>
            <a:r>
              <a:rPr sz="600" i="1" dirty="0">
                <a:latin typeface="Arial"/>
                <a:cs typeface="Arial"/>
              </a:rPr>
              <a:t>monoclonal</a:t>
            </a:r>
            <a:r>
              <a:rPr sz="600" i="1" spc="60" dirty="0">
                <a:latin typeface="Arial"/>
                <a:cs typeface="Arial"/>
              </a:rPr>
              <a:t> </a:t>
            </a:r>
            <a:r>
              <a:rPr sz="600" i="1" dirty="0">
                <a:latin typeface="Arial"/>
                <a:cs typeface="Arial"/>
              </a:rPr>
              <a:t>antibody.</a:t>
            </a:r>
            <a:r>
              <a:rPr sz="600" i="1" spc="50" dirty="0">
                <a:latin typeface="Arial"/>
                <a:cs typeface="Arial"/>
              </a:rPr>
              <a:t> </a:t>
            </a:r>
            <a:r>
              <a:rPr sz="600" b="1" dirty="0">
                <a:latin typeface="Arial"/>
                <a:cs typeface="Arial"/>
              </a:rPr>
              <a:t>Cell</a:t>
            </a:r>
            <a:r>
              <a:rPr sz="600" b="1" spc="50" dirty="0">
                <a:latin typeface="Arial"/>
                <a:cs typeface="Arial"/>
              </a:rPr>
              <a:t> </a:t>
            </a:r>
            <a:r>
              <a:rPr sz="600" b="1" dirty="0">
                <a:latin typeface="Arial"/>
                <a:cs typeface="Arial"/>
              </a:rPr>
              <a:t>migration</a:t>
            </a:r>
            <a:r>
              <a:rPr sz="600" b="1" spc="50" dirty="0">
                <a:latin typeface="Arial"/>
                <a:cs typeface="Arial"/>
              </a:rPr>
              <a:t> </a:t>
            </a:r>
            <a:r>
              <a:rPr sz="600" b="1" dirty="0">
                <a:latin typeface="Arial"/>
                <a:cs typeface="Arial"/>
              </a:rPr>
              <a:t>assay</a:t>
            </a:r>
            <a:r>
              <a:rPr sz="600" b="1" spc="55" dirty="0">
                <a:latin typeface="Arial"/>
                <a:cs typeface="Arial"/>
              </a:rPr>
              <a:t> </a:t>
            </a:r>
            <a:r>
              <a:rPr sz="600" b="1" dirty="0">
                <a:latin typeface="Arial"/>
                <a:cs typeface="Arial"/>
              </a:rPr>
              <a:t>:</a:t>
            </a:r>
            <a:r>
              <a:rPr sz="600" b="1" spc="50" dirty="0">
                <a:latin typeface="Arial"/>
                <a:cs typeface="Arial"/>
              </a:rPr>
              <a:t> </a:t>
            </a:r>
            <a:r>
              <a:rPr sz="600" dirty="0">
                <a:latin typeface="Arial"/>
                <a:cs typeface="Arial"/>
              </a:rPr>
              <a:t>The</a:t>
            </a:r>
            <a:r>
              <a:rPr sz="600" spc="60" dirty="0">
                <a:latin typeface="Arial"/>
                <a:cs typeface="Arial"/>
              </a:rPr>
              <a:t> </a:t>
            </a:r>
            <a:r>
              <a:rPr sz="600" dirty="0">
                <a:latin typeface="Arial"/>
                <a:cs typeface="Arial"/>
              </a:rPr>
              <a:t>woundhealing</a:t>
            </a:r>
            <a:r>
              <a:rPr sz="600" spc="55" dirty="0">
                <a:latin typeface="Arial"/>
                <a:cs typeface="Arial"/>
              </a:rPr>
              <a:t> </a:t>
            </a:r>
            <a:r>
              <a:rPr sz="600" dirty="0">
                <a:latin typeface="Arial"/>
                <a:cs typeface="Arial"/>
              </a:rPr>
              <a:t>test</a:t>
            </a:r>
            <a:r>
              <a:rPr sz="600" spc="50" dirty="0">
                <a:latin typeface="Arial"/>
                <a:cs typeface="Arial"/>
              </a:rPr>
              <a:t> </a:t>
            </a:r>
            <a:r>
              <a:rPr sz="600" dirty="0">
                <a:latin typeface="Arial"/>
                <a:cs typeface="Arial"/>
              </a:rPr>
              <a:t>was</a:t>
            </a:r>
            <a:r>
              <a:rPr sz="600" spc="55" dirty="0">
                <a:latin typeface="Arial"/>
                <a:cs typeface="Arial"/>
              </a:rPr>
              <a:t> </a:t>
            </a:r>
            <a:r>
              <a:rPr sz="600" spc="-10" dirty="0">
                <a:latin typeface="Arial"/>
                <a:cs typeface="Arial"/>
              </a:rPr>
              <a:t>performed</a:t>
            </a:r>
            <a:r>
              <a:rPr sz="600" spc="500" dirty="0">
                <a:latin typeface="Arial"/>
                <a:cs typeface="Arial"/>
              </a:rPr>
              <a:t> </a:t>
            </a:r>
            <a:r>
              <a:rPr sz="600" dirty="0">
                <a:latin typeface="Arial"/>
                <a:cs typeface="Arial"/>
              </a:rPr>
              <a:t>using</a:t>
            </a:r>
            <a:r>
              <a:rPr sz="600" spc="50" dirty="0">
                <a:latin typeface="Arial"/>
                <a:cs typeface="Arial"/>
              </a:rPr>
              <a:t> </a:t>
            </a:r>
            <a:r>
              <a:rPr sz="600" dirty="0">
                <a:latin typeface="Arial"/>
                <a:cs typeface="Arial"/>
              </a:rPr>
              <a:t>ibidi®</a:t>
            </a:r>
            <a:r>
              <a:rPr sz="600" spc="50" dirty="0">
                <a:latin typeface="Arial"/>
                <a:cs typeface="Arial"/>
              </a:rPr>
              <a:t> </a:t>
            </a:r>
            <a:r>
              <a:rPr sz="600" dirty="0">
                <a:latin typeface="Arial"/>
                <a:cs typeface="Arial"/>
              </a:rPr>
              <a:t>insert.</a:t>
            </a:r>
            <a:r>
              <a:rPr sz="600" spc="50" dirty="0">
                <a:latin typeface="Arial"/>
                <a:cs typeface="Arial"/>
              </a:rPr>
              <a:t> </a:t>
            </a:r>
            <a:r>
              <a:rPr sz="600" dirty="0">
                <a:latin typeface="Arial"/>
                <a:cs typeface="Arial"/>
              </a:rPr>
              <a:t>Each</a:t>
            </a:r>
            <a:r>
              <a:rPr sz="600" spc="50" dirty="0">
                <a:latin typeface="Arial"/>
                <a:cs typeface="Arial"/>
              </a:rPr>
              <a:t> </a:t>
            </a:r>
            <a:r>
              <a:rPr sz="600" dirty="0">
                <a:latin typeface="Arial"/>
                <a:cs typeface="Arial"/>
              </a:rPr>
              <a:t>insert</a:t>
            </a:r>
            <a:r>
              <a:rPr sz="600" spc="50" dirty="0">
                <a:latin typeface="Arial"/>
                <a:cs typeface="Arial"/>
              </a:rPr>
              <a:t> </a:t>
            </a:r>
            <a:r>
              <a:rPr sz="600" dirty="0">
                <a:latin typeface="Arial"/>
                <a:cs typeface="Arial"/>
              </a:rPr>
              <a:t>contain</a:t>
            </a:r>
            <a:r>
              <a:rPr sz="600" spc="50" dirty="0">
                <a:latin typeface="Arial"/>
                <a:cs typeface="Arial"/>
              </a:rPr>
              <a:t> </a:t>
            </a:r>
            <a:r>
              <a:rPr sz="600" dirty="0">
                <a:latin typeface="Arial"/>
                <a:cs typeface="Arial"/>
              </a:rPr>
              <a:t>5000</a:t>
            </a:r>
            <a:r>
              <a:rPr sz="600" spc="55" dirty="0">
                <a:latin typeface="Arial"/>
                <a:cs typeface="Arial"/>
              </a:rPr>
              <a:t> </a:t>
            </a:r>
            <a:r>
              <a:rPr sz="600" dirty="0">
                <a:latin typeface="Arial"/>
                <a:cs typeface="Arial"/>
              </a:rPr>
              <a:t>cells</a:t>
            </a:r>
            <a:r>
              <a:rPr sz="600" spc="50" dirty="0">
                <a:latin typeface="Arial"/>
                <a:cs typeface="Arial"/>
              </a:rPr>
              <a:t> </a:t>
            </a:r>
            <a:r>
              <a:rPr sz="600" dirty="0">
                <a:latin typeface="Arial"/>
                <a:cs typeface="Arial"/>
              </a:rPr>
              <a:t>incubated</a:t>
            </a:r>
            <a:r>
              <a:rPr sz="600" spc="50" dirty="0">
                <a:latin typeface="Arial"/>
                <a:cs typeface="Arial"/>
              </a:rPr>
              <a:t> </a:t>
            </a:r>
            <a:r>
              <a:rPr sz="600" dirty="0">
                <a:latin typeface="Arial"/>
                <a:cs typeface="Arial"/>
              </a:rPr>
              <a:t>in</a:t>
            </a:r>
            <a:r>
              <a:rPr sz="600" spc="50" dirty="0">
                <a:latin typeface="Arial"/>
                <a:cs typeface="Arial"/>
              </a:rPr>
              <a:t> </a:t>
            </a:r>
            <a:r>
              <a:rPr sz="600" dirty="0">
                <a:latin typeface="Arial"/>
                <a:cs typeface="Arial"/>
              </a:rPr>
              <a:t>medium</a:t>
            </a:r>
            <a:r>
              <a:rPr sz="600" spc="50" dirty="0">
                <a:latin typeface="Arial"/>
                <a:cs typeface="Arial"/>
              </a:rPr>
              <a:t> </a:t>
            </a:r>
            <a:r>
              <a:rPr sz="600" dirty="0">
                <a:latin typeface="Arial"/>
                <a:cs typeface="Arial"/>
              </a:rPr>
              <a:t>containing</a:t>
            </a:r>
            <a:r>
              <a:rPr sz="600" spc="50" dirty="0">
                <a:latin typeface="Arial"/>
                <a:cs typeface="Arial"/>
              </a:rPr>
              <a:t> </a:t>
            </a:r>
            <a:r>
              <a:rPr sz="600" dirty="0">
                <a:latin typeface="Arial"/>
                <a:cs typeface="Arial"/>
              </a:rPr>
              <a:t>10%FCS.</a:t>
            </a:r>
            <a:r>
              <a:rPr sz="600" spc="15" dirty="0">
                <a:latin typeface="Arial"/>
                <a:cs typeface="Arial"/>
              </a:rPr>
              <a:t> </a:t>
            </a:r>
            <a:r>
              <a:rPr sz="600" dirty="0">
                <a:latin typeface="Arial"/>
                <a:cs typeface="Arial"/>
              </a:rPr>
              <a:t>After</a:t>
            </a:r>
            <a:r>
              <a:rPr sz="600" spc="55" dirty="0">
                <a:latin typeface="Arial"/>
                <a:cs typeface="Arial"/>
              </a:rPr>
              <a:t> </a:t>
            </a:r>
            <a:r>
              <a:rPr sz="600" dirty="0">
                <a:latin typeface="Arial"/>
                <a:cs typeface="Arial"/>
              </a:rPr>
              <a:t>removing</a:t>
            </a:r>
            <a:r>
              <a:rPr sz="600" spc="50" dirty="0">
                <a:latin typeface="Arial"/>
                <a:cs typeface="Arial"/>
              </a:rPr>
              <a:t> </a:t>
            </a:r>
            <a:r>
              <a:rPr sz="600" dirty="0">
                <a:latin typeface="Arial"/>
                <a:cs typeface="Arial"/>
              </a:rPr>
              <a:t>the</a:t>
            </a:r>
            <a:r>
              <a:rPr sz="600" spc="50" dirty="0">
                <a:latin typeface="Arial"/>
                <a:cs typeface="Arial"/>
              </a:rPr>
              <a:t> </a:t>
            </a:r>
            <a:r>
              <a:rPr sz="600" dirty="0">
                <a:latin typeface="Arial"/>
                <a:cs typeface="Arial"/>
              </a:rPr>
              <a:t>insertion</a:t>
            </a:r>
            <a:r>
              <a:rPr sz="600" spc="50" dirty="0">
                <a:latin typeface="Arial"/>
                <a:cs typeface="Arial"/>
              </a:rPr>
              <a:t> </a:t>
            </a:r>
            <a:r>
              <a:rPr sz="600" dirty="0">
                <a:latin typeface="Arial"/>
                <a:cs typeface="Arial"/>
              </a:rPr>
              <a:t>image</a:t>
            </a:r>
            <a:r>
              <a:rPr sz="600" spc="50" dirty="0">
                <a:latin typeface="Arial"/>
                <a:cs typeface="Arial"/>
              </a:rPr>
              <a:t> </a:t>
            </a:r>
            <a:r>
              <a:rPr sz="600" dirty="0">
                <a:latin typeface="Arial"/>
                <a:cs typeface="Arial"/>
              </a:rPr>
              <a:t>acquisition</a:t>
            </a:r>
            <a:r>
              <a:rPr sz="600" spc="50" dirty="0">
                <a:latin typeface="Arial"/>
                <a:cs typeface="Arial"/>
              </a:rPr>
              <a:t> </a:t>
            </a:r>
            <a:r>
              <a:rPr sz="600" dirty="0">
                <a:latin typeface="Arial"/>
                <a:cs typeface="Arial"/>
              </a:rPr>
              <a:t>is</a:t>
            </a:r>
            <a:r>
              <a:rPr sz="600" spc="55" dirty="0">
                <a:latin typeface="Arial"/>
                <a:cs typeface="Arial"/>
              </a:rPr>
              <a:t> </a:t>
            </a:r>
            <a:r>
              <a:rPr sz="600" dirty="0">
                <a:latin typeface="Arial"/>
                <a:cs typeface="Arial"/>
              </a:rPr>
              <a:t>performed</a:t>
            </a:r>
            <a:r>
              <a:rPr sz="600" spc="50" dirty="0">
                <a:latin typeface="Arial"/>
                <a:cs typeface="Arial"/>
              </a:rPr>
              <a:t> </a:t>
            </a:r>
            <a:r>
              <a:rPr sz="600" dirty="0">
                <a:latin typeface="Arial"/>
                <a:cs typeface="Arial"/>
              </a:rPr>
              <a:t>during</a:t>
            </a:r>
            <a:r>
              <a:rPr sz="600" spc="50" dirty="0">
                <a:latin typeface="Arial"/>
                <a:cs typeface="Arial"/>
              </a:rPr>
              <a:t> </a:t>
            </a:r>
            <a:r>
              <a:rPr sz="600" spc="-50" dirty="0">
                <a:latin typeface="Arial"/>
                <a:cs typeface="Arial"/>
              </a:rPr>
              <a:t>9</a:t>
            </a:r>
            <a:r>
              <a:rPr sz="600" spc="500" dirty="0">
                <a:latin typeface="Arial"/>
                <a:cs typeface="Arial"/>
              </a:rPr>
              <a:t> </a:t>
            </a:r>
            <a:r>
              <a:rPr sz="600" dirty="0">
                <a:latin typeface="Arial"/>
                <a:cs typeface="Arial"/>
              </a:rPr>
              <a:t>hours</a:t>
            </a:r>
            <a:r>
              <a:rPr sz="600" spc="60" dirty="0">
                <a:latin typeface="Arial"/>
                <a:cs typeface="Arial"/>
              </a:rPr>
              <a:t> </a:t>
            </a:r>
            <a:r>
              <a:rPr sz="600" dirty="0">
                <a:latin typeface="Arial"/>
                <a:cs typeface="Arial"/>
              </a:rPr>
              <a:t>(5minutes</a:t>
            </a:r>
            <a:r>
              <a:rPr sz="600" spc="60" dirty="0">
                <a:latin typeface="Arial"/>
                <a:cs typeface="Arial"/>
              </a:rPr>
              <a:t> </a:t>
            </a:r>
            <a:r>
              <a:rPr sz="600" dirty="0">
                <a:latin typeface="Arial"/>
                <a:cs typeface="Arial"/>
              </a:rPr>
              <a:t>interval</a:t>
            </a:r>
            <a:r>
              <a:rPr sz="600" spc="60" dirty="0">
                <a:latin typeface="Arial"/>
                <a:cs typeface="Arial"/>
              </a:rPr>
              <a:t> </a:t>
            </a:r>
            <a:r>
              <a:rPr sz="600" dirty="0">
                <a:latin typeface="Arial"/>
                <a:cs typeface="Arial"/>
              </a:rPr>
              <a:t>between</a:t>
            </a:r>
            <a:r>
              <a:rPr sz="600" spc="60" dirty="0">
                <a:latin typeface="Arial"/>
                <a:cs typeface="Arial"/>
              </a:rPr>
              <a:t> </a:t>
            </a:r>
            <a:r>
              <a:rPr sz="600" dirty="0">
                <a:latin typeface="Arial"/>
                <a:cs typeface="Arial"/>
              </a:rPr>
              <a:t>two</a:t>
            </a:r>
            <a:r>
              <a:rPr sz="600" spc="60" dirty="0">
                <a:latin typeface="Arial"/>
                <a:cs typeface="Arial"/>
              </a:rPr>
              <a:t> </a:t>
            </a:r>
            <a:r>
              <a:rPr sz="600" dirty="0">
                <a:latin typeface="Arial"/>
                <a:cs typeface="Arial"/>
              </a:rPr>
              <a:t>successive</a:t>
            </a:r>
            <a:r>
              <a:rPr sz="600" spc="65" dirty="0">
                <a:latin typeface="Arial"/>
                <a:cs typeface="Arial"/>
              </a:rPr>
              <a:t> </a:t>
            </a:r>
            <a:r>
              <a:rPr sz="600" dirty="0">
                <a:latin typeface="Arial"/>
                <a:cs typeface="Arial"/>
              </a:rPr>
              <a:t>images</a:t>
            </a:r>
            <a:r>
              <a:rPr sz="600" spc="60" dirty="0">
                <a:latin typeface="Arial"/>
                <a:cs typeface="Arial"/>
              </a:rPr>
              <a:t> </a:t>
            </a:r>
            <a:r>
              <a:rPr sz="600" dirty="0">
                <a:latin typeface="Arial"/>
                <a:cs typeface="Arial"/>
              </a:rPr>
              <a:t>at</a:t>
            </a:r>
            <a:r>
              <a:rPr sz="600" spc="60" dirty="0">
                <a:latin typeface="Arial"/>
                <a:cs typeface="Arial"/>
              </a:rPr>
              <a:t> </a:t>
            </a:r>
            <a:r>
              <a:rPr sz="600" dirty="0">
                <a:latin typeface="Arial"/>
                <a:cs typeface="Arial"/>
              </a:rPr>
              <a:t>the</a:t>
            </a:r>
            <a:r>
              <a:rPr sz="600" spc="60" dirty="0">
                <a:latin typeface="Arial"/>
                <a:cs typeface="Arial"/>
              </a:rPr>
              <a:t> </a:t>
            </a:r>
            <a:r>
              <a:rPr sz="600" dirty="0">
                <a:latin typeface="Arial"/>
                <a:cs typeface="Arial"/>
              </a:rPr>
              <a:t>same</a:t>
            </a:r>
            <a:r>
              <a:rPr sz="600" spc="60" dirty="0">
                <a:latin typeface="Arial"/>
                <a:cs typeface="Arial"/>
              </a:rPr>
              <a:t> </a:t>
            </a:r>
            <a:r>
              <a:rPr sz="600" dirty="0">
                <a:latin typeface="Arial"/>
                <a:cs typeface="Arial"/>
              </a:rPr>
              <a:t>position)</a:t>
            </a:r>
            <a:r>
              <a:rPr sz="600" spc="65" dirty="0">
                <a:latin typeface="Arial"/>
                <a:cs typeface="Arial"/>
              </a:rPr>
              <a:t> </a:t>
            </a:r>
            <a:r>
              <a:rPr sz="600" dirty="0">
                <a:latin typeface="Arial"/>
                <a:cs typeface="Arial"/>
              </a:rPr>
              <a:t>by</a:t>
            </a:r>
            <a:r>
              <a:rPr sz="600" spc="50" dirty="0">
                <a:latin typeface="Arial"/>
                <a:cs typeface="Arial"/>
              </a:rPr>
              <a:t> </a:t>
            </a:r>
            <a:r>
              <a:rPr sz="600" spc="-10" dirty="0">
                <a:latin typeface="Arial"/>
                <a:cs typeface="Arial"/>
              </a:rPr>
              <a:t>Time-</a:t>
            </a:r>
            <a:r>
              <a:rPr sz="600" dirty="0">
                <a:latin typeface="Arial"/>
                <a:cs typeface="Arial"/>
              </a:rPr>
              <a:t>Laps</a:t>
            </a:r>
            <a:r>
              <a:rPr sz="600" spc="60" dirty="0">
                <a:latin typeface="Arial"/>
                <a:cs typeface="Arial"/>
              </a:rPr>
              <a:t> </a:t>
            </a:r>
            <a:r>
              <a:rPr sz="600" dirty="0">
                <a:latin typeface="Arial"/>
                <a:cs typeface="Arial"/>
              </a:rPr>
              <a:t>digital</a:t>
            </a:r>
            <a:r>
              <a:rPr sz="600" spc="60" dirty="0">
                <a:latin typeface="Arial"/>
                <a:cs typeface="Arial"/>
              </a:rPr>
              <a:t> </a:t>
            </a:r>
            <a:r>
              <a:rPr sz="600" dirty="0">
                <a:latin typeface="Arial"/>
                <a:cs typeface="Arial"/>
              </a:rPr>
              <a:t>camera.</a:t>
            </a:r>
            <a:r>
              <a:rPr sz="600" spc="60" dirty="0">
                <a:latin typeface="Arial"/>
                <a:cs typeface="Arial"/>
              </a:rPr>
              <a:t> </a:t>
            </a:r>
            <a:r>
              <a:rPr sz="600" dirty="0">
                <a:latin typeface="Arial"/>
                <a:cs typeface="Arial"/>
              </a:rPr>
              <a:t>Pics</a:t>
            </a:r>
            <a:r>
              <a:rPr sz="600" spc="60" dirty="0">
                <a:latin typeface="Arial"/>
                <a:cs typeface="Arial"/>
              </a:rPr>
              <a:t> </a:t>
            </a:r>
            <a:r>
              <a:rPr sz="600" dirty="0">
                <a:latin typeface="Arial"/>
                <a:cs typeface="Arial"/>
              </a:rPr>
              <a:t>analysis</a:t>
            </a:r>
            <a:r>
              <a:rPr sz="600" spc="65" dirty="0">
                <a:latin typeface="Arial"/>
                <a:cs typeface="Arial"/>
              </a:rPr>
              <a:t> </a:t>
            </a:r>
            <a:r>
              <a:rPr sz="600" dirty="0">
                <a:latin typeface="Arial"/>
                <a:cs typeface="Arial"/>
              </a:rPr>
              <a:t>and</a:t>
            </a:r>
            <a:r>
              <a:rPr sz="600" spc="60" dirty="0">
                <a:latin typeface="Arial"/>
                <a:cs typeface="Arial"/>
              </a:rPr>
              <a:t> </a:t>
            </a:r>
            <a:r>
              <a:rPr sz="600" dirty="0">
                <a:latin typeface="Arial"/>
                <a:cs typeface="Arial"/>
              </a:rPr>
              <a:t>migration</a:t>
            </a:r>
            <a:r>
              <a:rPr sz="600" spc="60" dirty="0">
                <a:latin typeface="Arial"/>
                <a:cs typeface="Arial"/>
              </a:rPr>
              <a:t> </a:t>
            </a:r>
            <a:r>
              <a:rPr sz="600" dirty="0">
                <a:latin typeface="Arial"/>
                <a:cs typeface="Arial"/>
              </a:rPr>
              <a:t>speed</a:t>
            </a:r>
            <a:r>
              <a:rPr sz="600" spc="60" dirty="0">
                <a:latin typeface="Arial"/>
                <a:cs typeface="Arial"/>
              </a:rPr>
              <a:t> </a:t>
            </a:r>
            <a:r>
              <a:rPr sz="600" dirty="0">
                <a:latin typeface="Arial"/>
                <a:cs typeface="Arial"/>
              </a:rPr>
              <a:t>were</a:t>
            </a:r>
            <a:r>
              <a:rPr sz="600" spc="60" dirty="0">
                <a:latin typeface="Arial"/>
                <a:cs typeface="Arial"/>
              </a:rPr>
              <a:t> </a:t>
            </a:r>
            <a:r>
              <a:rPr sz="600" spc="-10" dirty="0">
                <a:latin typeface="Arial"/>
                <a:cs typeface="Arial"/>
              </a:rPr>
              <a:t>performed</a:t>
            </a:r>
            <a:r>
              <a:rPr sz="600" spc="500" dirty="0">
                <a:latin typeface="Arial"/>
                <a:cs typeface="Arial"/>
              </a:rPr>
              <a:t> </a:t>
            </a:r>
            <a:r>
              <a:rPr sz="600" dirty="0">
                <a:latin typeface="Arial"/>
                <a:cs typeface="Arial"/>
              </a:rPr>
              <a:t>using</a:t>
            </a:r>
            <a:r>
              <a:rPr sz="600" spc="75" dirty="0">
                <a:latin typeface="Arial"/>
                <a:cs typeface="Arial"/>
              </a:rPr>
              <a:t> </a:t>
            </a:r>
            <a:r>
              <a:rPr sz="600" dirty="0">
                <a:latin typeface="Arial"/>
                <a:cs typeface="Arial"/>
              </a:rPr>
              <a:t>Metamorph®</a:t>
            </a:r>
            <a:r>
              <a:rPr sz="600" spc="80" dirty="0">
                <a:latin typeface="Arial"/>
                <a:cs typeface="Arial"/>
              </a:rPr>
              <a:t> </a:t>
            </a:r>
            <a:r>
              <a:rPr sz="600" dirty="0">
                <a:latin typeface="Arial"/>
                <a:cs typeface="Arial"/>
              </a:rPr>
              <a:t>software.</a:t>
            </a:r>
            <a:r>
              <a:rPr sz="600" spc="80" dirty="0">
                <a:latin typeface="Arial"/>
                <a:cs typeface="Arial"/>
              </a:rPr>
              <a:t> </a:t>
            </a:r>
            <a:r>
              <a:rPr sz="600" b="1" dirty="0">
                <a:latin typeface="Arial"/>
                <a:cs typeface="Arial"/>
              </a:rPr>
              <a:t>Colonogenic</a:t>
            </a:r>
            <a:r>
              <a:rPr sz="600" b="1" spc="75" dirty="0">
                <a:latin typeface="Arial"/>
                <a:cs typeface="Arial"/>
              </a:rPr>
              <a:t> </a:t>
            </a:r>
            <a:r>
              <a:rPr sz="600" b="1" dirty="0">
                <a:latin typeface="Arial"/>
                <a:cs typeface="Arial"/>
              </a:rPr>
              <a:t>power</a:t>
            </a:r>
            <a:r>
              <a:rPr sz="600" b="1" spc="80" dirty="0">
                <a:latin typeface="Arial"/>
                <a:cs typeface="Arial"/>
              </a:rPr>
              <a:t> </a:t>
            </a:r>
            <a:r>
              <a:rPr sz="600" b="1" dirty="0">
                <a:latin typeface="Arial"/>
                <a:cs typeface="Arial"/>
              </a:rPr>
              <a:t>assay</a:t>
            </a:r>
            <a:r>
              <a:rPr sz="600" b="1" spc="80" dirty="0">
                <a:latin typeface="Arial"/>
                <a:cs typeface="Arial"/>
              </a:rPr>
              <a:t> </a:t>
            </a:r>
            <a:r>
              <a:rPr sz="600" b="1" dirty="0">
                <a:latin typeface="Arial"/>
                <a:cs typeface="Arial"/>
              </a:rPr>
              <a:t>:</a:t>
            </a:r>
            <a:r>
              <a:rPr sz="600" b="1" spc="80" dirty="0">
                <a:latin typeface="Arial"/>
                <a:cs typeface="Arial"/>
              </a:rPr>
              <a:t> </a:t>
            </a:r>
            <a:r>
              <a:rPr sz="600" dirty="0">
                <a:latin typeface="Arial"/>
                <a:cs typeface="Arial"/>
              </a:rPr>
              <a:t>in</a:t>
            </a:r>
            <a:r>
              <a:rPr sz="600" spc="75" dirty="0">
                <a:latin typeface="Arial"/>
                <a:cs typeface="Arial"/>
              </a:rPr>
              <a:t> </a:t>
            </a:r>
            <a:r>
              <a:rPr sz="600" dirty="0">
                <a:latin typeface="Arial"/>
                <a:cs typeface="Arial"/>
              </a:rPr>
              <a:t>soft</a:t>
            </a:r>
            <a:r>
              <a:rPr sz="600" spc="80" dirty="0">
                <a:latin typeface="Arial"/>
                <a:cs typeface="Arial"/>
              </a:rPr>
              <a:t> </a:t>
            </a:r>
            <a:r>
              <a:rPr sz="600" dirty="0">
                <a:latin typeface="Arial"/>
                <a:cs typeface="Arial"/>
              </a:rPr>
              <a:t>agar</a:t>
            </a:r>
            <a:r>
              <a:rPr sz="600" spc="80" dirty="0">
                <a:latin typeface="Arial"/>
                <a:cs typeface="Arial"/>
              </a:rPr>
              <a:t> </a:t>
            </a:r>
            <a:r>
              <a:rPr sz="600" dirty="0">
                <a:latin typeface="Arial"/>
                <a:cs typeface="Arial"/>
              </a:rPr>
              <a:t>colony</a:t>
            </a:r>
            <a:r>
              <a:rPr sz="600" spc="75" dirty="0">
                <a:latin typeface="Arial"/>
                <a:cs typeface="Arial"/>
              </a:rPr>
              <a:t> </a:t>
            </a:r>
            <a:r>
              <a:rPr sz="600" dirty="0">
                <a:latin typeface="Arial"/>
                <a:cs typeface="Arial"/>
              </a:rPr>
              <a:t>formation</a:t>
            </a:r>
            <a:r>
              <a:rPr sz="600" spc="80" dirty="0">
                <a:latin typeface="Arial"/>
                <a:cs typeface="Arial"/>
              </a:rPr>
              <a:t> </a:t>
            </a:r>
            <a:r>
              <a:rPr sz="600" dirty="0">
                <a:latin typeface="Arial"/>
                <a:cs typeface="Arial"/>
              </a:rPr>
              <a:t>assay,</a:t>
            </a:r>
            <a:r>
              <a:rPr sz="600" spc="80" dirty="0">
                <a:latin typeface="Arial"/>
                <a:cs typeface="Arial"/>
              </a:rPr>
              <a:t> </a:t>
            </a:r>
            <a:r>
              <a:rPr sz="600" dirty="0">
                <a:latin typeface="Arial"/>
                <a:cs typeface="Arial"/>
              </a:rPr>
              <a:t>medium</a:t>
            </a:r>
            <a:r>
              <a:rPr sz="600" spc="80" dirty="0">
                <a:latin typeface="Arial"/>
                <a:cs typeface="Arial"/>
              </a:rPr>
              <a:t> </a:t>
            </a:r>
            <a:r>
              <a:rPr sz="600" dirty="0">
                <a:latin typeface="Arial"/>
                <a:cs typeface="Arial"/>
              </a:rPr>
              <a:t>were</a:t>
            </a:r>
            <a:r>
              <a:rPr sz="600" spc="75" dirty="0">
                <a:latin typeface="Arial"/>
                <a:cs typeface="Arial"/>
              </a:rPr>
              <a:t> </a:t>
            </a:r>
            <a:r>
              <a:rPr sz="600" dirty="0">
                <a:latin typeface="Arial"/>
                <a:cs typeface="Arial"/>
              </a:rPr>
              <a:t>cultured</a:t>
            </a:r>
            <a:r>
              <a:rPr sz="600" spc="80" dirty="0">
                <a:latin typeface="Arial"/>
                <a:cs typeface="Arial"/>
              </a:rPr>
              <a:t> </a:t>
            </a:r>
            <a:r>
              <a:rPr sz="600" dirty="0">
                <a:latin typeface="Arial"/>
                <a:cs typeface="Arial"/>
              </a:rPr>
              <a:t>at</a:t>
            </a:r>
            <a:r>
              <a:rPr sz="600" spc="80" dirty="0">
                <a:latin typeface="Arial"/>
                <a:cs typeface="Arial"/>
              </a:rPr>
              <a:t> </a:t>
            </a:r>
            <a:r>
              <a:rPr sz="600" dirty="0">
                <a:latin typeface="Arial"/>
                <a:cs typeface="Arial"/>
              </a:rPr>
              <a:t>37°C</a:t>
            </a:r>
            <a:r>
              <a:rPr sz="600" spc="80" dirty="0">
                <a:latin typeface="Arial"/>
                <a:cs typeface="Arial"/>
              </a:rPr>
              <a:t> </a:t>
            </a:r>
            <a:r>
              <a:rPr sz="600" dirty="0">
                <a:latin typeface="Arial"/>
                <a:cs typeface="Arial"/>
              </a:rPr>
              <a:t>in</a:t>
            </a:r>
            <a:r>
              <a:rPr sz="600" spc="75" dirty="0">
                <a:latin typeface="Arial"/>
                <a:cs typeface="Arial"/>
              </a:rPr>
              <a:t> </a:t>
            </a:r>
            <a:r>
              <a:rPr sz="600" dirty="0">
                <a:latin typeface="Arial"/>
                <a:cs typeface="Arial"/>
              </a:rPr>
              <a:t>medium</a:t>
            </a:r>
            <a:r>
              <a:rPr sz="600" spc="80" dirty="0">
                <a:latin typeface="Arial"/>
                <a:cs typeface="Arial"/>
              </a:rPr>
              <a:t> </a:t>
            </a:r>
            <a:r>
              <a:rPr sz="600" dirty="0">
                <a:latin typeface="Arial"/>
                <a:cs typeface="Arial"/>
              </a:rPr>
              <a:t>containing</a:t>
            </a:r>
            <a:r>
              <a:rPr sz="600" spc="80" dirty="0">
                <a:latin typeface="Arial"/>
                <a:cs typeface="Arial"/>
              </a:rPr>
              <a:t> </a:t>
            </a:r>
            <a:r>
              <a:rPr sz="600" dirty="0">
                <a:latin typeface="Arial"/>
                <a:cs typeface="Arial"/>
              </a:rPr>
              <a:t>agar</a:t>
            </a:r>
            <a:r>
              <a:rPr sz="600" spc="75" dirty="0">
                <a:latin typeface="Arial"/>
                <a:cs typeface="Arial"/>
              </a:rPr>
              <a:t> </a:t>
            </a:r>
            <a:r>
              <a:rPr sz="600" spc="-25" dirty="0">
                <a:latin typeface="Arial"/>
                <a:cs typeface="Arial"/>
              </a:rPr>
              <a:t>and</a:t>
            </a:r>
            <a:endParaRPr sz="600">
              <a:latin typeface="Arial"/>
              <a:cs typeface="Arial"/>
            </a:endParaRPr>
          </a:p>
          <a:p>
            <a:pPr marL="12700" marR="5080" algn="just">
              <a:lnSpc>
                <a:spcPct val="111100"/>
              </a:lnSpc>
            </a:pPr>
            <a:r>
              <a:rPr sz="600" dirty="0">
                <a:latin typeface="Arial"/>
                <a:cs typeface="Arial"/>
              </a:rPr>
              <a:t>agarose</a:t>
            </a:r>
            <a:r>
              <a:rPr sz="600" spc="5" dirty="0">
                <a:latin typeface="Arial"/>
                <a:cs typeface="Arial"/>
              </a:rPr>
              <a:t> </a:t>
            </a:r>
            <a:r>
              <a:rPr sz="600" dirty="0">
                <a:latin typeface="Arial"/>
                <a:cs typeface="Arial"/>
              </a:rPr>
              <a:t>and</a:t>
            </a:r>
            <a:r>
              <a:rPr sz="600" spc="10" dirty="0">
                <a:latin typeface="Arial"/>
                <a:cs typeface="Arial"/>
              </a:rPr>
              <a:t> </a:t>
            </a:r>
            <a:r>
              <a:rPr sz="600" dirty="0">
                <a:latin typeface="Arial"/>
                <a:cs typeface="Arial"/>
              </a:rPr>
              <a:t>RPMI</a:t>
            </a:r>
            <a:r>
              <a:rPr sz="600" spc="10" dirty="0">
                <a:latin typeface="Arial"/>
                <a:cs typeface="Arial"/>
              </a:rPr>
              <a:t> </a:t>
            </a:r>
            <a:r>
              <a:rPr sz="600" dirty="0">
                <a:latin typeface="Arial"/>
                <a:cs typeface="Arial"/>
              </a:rPr>
              <a:t>supplemented</a:t>
            </a:r>
            <a:r>
              <a:rPr sz="600" spc="10" dirty="0">
                <a:latin typeface="Arial"/>
                <a:cs typeface="Arial"/>
              </a:rPr>
              <a:t> </a:t>
            </a:r>
            <a:r>
              <a:rPr sz="600" dirty="0">
                <a:latin typeface="Arial"/>
                <a:cs typeface="Arial"/>
              </a:rPr>
              <a:t>with</a:t>
            </a:r>
            <a:r>
              <a:rPr sz="600" spc="10" dirty="0">
                <a:latin typeface="Arial"/>
                <a:cs typeface="Arial"/>
              </a:rPr>
              <a:t> </a:t>
            </a:r>
            <a:r>
              <a:rPr sz="600" dirty="0">
                <a:latin typeface="Arial"/>
                <a:cs typeface="Arial"/>
              </a:rPr>
              <a:t>10%FBS.</a:t>
            </a:r>
            <a:r>
              <a:rPr sz="600" spc="10" dirty="0">
                <a:latin typeface="Arial"/>
                <a:cs typeface="Arial"/>
              </a:rPr>
              <a:t> </a:t>
            </a:r>
            <a:r>
              <a:rPr sz="600" b="1" dirty="0">
                <a:latin typeface="Arial"/>
                <a:cs typeface="Arial"/>
              </a:rPr>
              <a:t>Xenograft</a:t>
            </a:r>
            <a:r>
              <a:rPr sz="600" b="1" spc="10" dirty="0">
                <a:latin typeface="Arial"/>
                <a:cs typeface="Arial"/>
              </a:rPr>
              <a:t> </a:t>
            </a:r>
            <a:r>
              <a:rPr sz="600" b="1" dirty="0">
                <a:latin typeface="Arial"/>
                <a:cs typeface="Arial"/>
              </a:rPr>
              <a:t>tumor</a:t>
            </a:r>
            <a:r>
              <a:rPr sz="600" b="1" spc="10" dirty="0">
                <a:latin typeface="Arial"/>
                <a:cs typeface="Arial"/>
              </a:rPr>
              <a:t> </a:t>
            </a:r>
            <a:r>
              <a:rPr sz="600" b="1" dirty="0">
                <a:latin typeface="Arial"/>
                <a:cs typeface="Arial"/>
              </a:rPr>
              <a:t>:</a:t>
            </a:r>
            <a:r>
              <a:rPr sz="600" b="1" spc="5" dirty="0">
                <a:latin typeface="Arial"/>
                <a:cs typeface="Arial"/>
              </a:rPr>
              <a:t> </a:t>
            </a:r>
            <a:r>
              <a:rPr sz="600" dirty="0">
                <a:latin typeface="Arial"/>
                <a:cs typeface="Arial"/>
              </a:rPr>
              <a:t>Female</a:t>
            </a:r>
            <a:r>
              <a:rPr sz="600" spc="10" dirty="0">
                <a:latin typeface="Arial"/>
                <a:cs typeface="Arial"/>
              </a:rPr>
              <a:t> </a:t>
            </a:r>
            <a:r>
              <a:rPr sz="600" dirty="0">
                <a:latin typeface="Arial"/>
                <a:cs typeface="Arial"/>
              </a:rPr>
              <a:t>immunodeficient</a:t>
            </a:r>
            <a:r>
              <a:rPr sz="600" spc="10" dirty="0">
                <a:latin typeface="Arial"/>
                <a:cs typeface="Arial"/>
              </a:rPr>
              <a:t> </a:t>
            </a:r>
            <a:r>
              <a:rPr sz="600" dirty="0">
                <a:latin typeface="Arial"/>
                <a:cs typeface="Arial"/>
              </a:rPr>
              <a:t>nude</a:t>
            </a:r>
            <a:r>
              <a:rPr sz="600" spc="10" dirty="0">
                <a:latin typeface="Arial"/>
                <a:cs typeface="Arial"/>
              </a:rPr>
              <a:t> </a:t>
            </a:r>
            <a:r>
              <a:rPr sz="600" dirty="0">
                <a:latin typeface="Arial"/>
                <a:cs typeface="Arial"/>
              </a:rPr>
              <a:t>mice</a:t>
            </a:r>
            <a:r>
              <a:rPr sz="600" spc="10" dirty="0">
                <a:latin typeface="Arial"/>
                <a:cs typeface="Arial"/>
              </a:rPr>
              <a:t> </a:t>
            </a:r>
            <a:r>
              <a:rPr sz="600" dirty="0">
                <a:latin typeface="Arial"/>
                <a:cs typeface="Arial"/>
              </a:rPr>
              <a:t>that</a:t>
            </a:r>
            <a:r>
              <a:rPr sz="600" spc="10"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6</a:t>
            </a:r>
            <a:r>
              <a:rPr sz="600" spc="10" dirty="0">
                <a:latin typeface="Arial"/>
                <a:cs typeface="Arial"/>
              </a:rPr>
              <a:t> </a:t>
            </a:r>
            <a:r>
              <a:rPr sz="600" dirty="0">
                <a:latin typeface="Arial"/>
                <a:cs typeface="Arial"/>
              </a:rPr>
              <a:t>to</a:t>
            </a:r>
            <a:r>
              <a:rPr sz="600" spc="10" dirty="0">
                <a:latin typeface="Arial"/>
                <a:cs typeface="Arial"/>
              </a:rPr>
              <a:t> </a:t>
            </a:r>
            <a:r>
              <a:rPr sz="600" dirty="0">
                <a:latin typeface="Arial"/>
                <a:cs typeface="Arial"/>
              </a:rPr>
              <a:t>8</a:t>
            </a:r>
            <a:r>
              <a:rPr sz="600" spc="5" dirty="0">
                <a:latin typeface="Arial"/>
                <a:cs typeface="Arial"/>
              </a:rPr>
              <a:t> </a:t>
            </a:r>
            <a:r>
              <a:rPr sz="600" dirty="0">
                <a:latin typeface="Arial"/>
                <a:cs typeface="Arial"/>
              </a:rPr>
              <a:t>weeks</a:t>
            </a:r>
            <a:r>
              <a:rPr sz="600" spc="10" dirty="0">
                <a:latin typeface="Arial"/>
                <a:cs typeface="Arial"/>
              </a:rPr>
              <a:t> </a:t>
            </a:r>
            <a:r>
              <a:rPr sz="600" dirty="0">
                <a:latin typeface="Arial"/>
                <a:cs typeface="Arial"/>
              </a:rPr>
              <a:t>old</a:t>
            </a:r>
            <a:r>
              <a:rPr sz="600" spc="10" dirty="0">
                <a:latin typeface="Arial"/>
                <a:cs typeface="Arial"/>
              </a:rPr>
              <a:t> </a:t>
            </a:r>
            <a:r>
              <a:rPr sz="600" dirty="0">
                <a:latin typeface="Arial"/>
                <a:cs typeface="Arial"/>
              </a:rPr>
              <a:t>were</a:t>
            </a:r>
            <a:r>
              <a:rPr sz="600" spc="10" dirty="0">
                <a:latin typeface="Arial"/>
                <a:cs typeface="Arial"/>
              </a:rPr>
              <a:t> </a:t>
            </a:r>
            <a:r>
              <a:rPr sz="600" dirty="0">
                <a:latin typeface="Arial"/>
                <a:cs typeface="Arial"/>
              </a:rPr>
              <a:t>injected</a:t>
            </a:r>
            <a:r>
              <a:rPr sz="600" spc="10" dirty="0">
                <a:latin typeface="Arial"/>
                <a:cs typeface="Arial"/>
              </a:rPr>
              <a:t> </a:t>
            </a:r>
            <a:r>
              <a:rPr sz="600" dirty="0">
                <a:latin typeface="Arial"/>
                <a:cs typeface="Arial"/>
              </a:rPr>
              <a:t>(subcutaneous)</a:t>
            </a:r>
            <a:r>
              <a:rPr sz="600" spc="10" dirty="0">
                <a:latin typeface="Arial"/>
                <a:cs typeface="Arial"/>
              </a:rPr>
              <a:t> </a:t>
            </a:r>
            <a:r>
              <a:rPr sz="600" spc="-25" dirty="0">
                <a:latin typeface="Arial"/>
                <a:cs typeface="Arial"/>
              </a:rPr>
              <a:t>in</a:t>
            </a:r>
            <a:r>
              <a:rPr sz="600" spc="500" dirty="0">
                <a:latin typeface="Arial"/>
                <a:cs typeface="Arial"/>
              </a:rPr>
              <a:t> </a:t>
            </a:r>
            <a:r>
              <a:rPr sz="600" dirty="0">
                <a:latin typeface="Arial"/>
                <a:cs typeface="Arial"/>
              </a:rPr>
              <a:t>flank</a:t>
            </a:r>
            <a:r>
              <a:rPr sz="600" spc="55" dirty="0">
                <a:latin typeface="Arial"/>
                <a:cs typeface="Arial"/>
              </a:rPr>
              <a:t> </a:t>
            </a:r>
            <a:r>
              <a:rPr sz="600" dirty="0">
                <a:latin typeface="Arial"/>
                <a:cs typeface="Arial"/>
              </a:rPr>
              <a:t>with</a:t>
            </a:r>
            <a:r>
              <a:rPr sz="600" spc="60" dirty="0">
                <a:latin typeface="Arial"/>
                <a:cs typeface="Arial"/>
              </a:rPr>
              <a:t> </a:t>
            </a:r>
            <a:r>
              <a:rPr sz="600" dirty="0">
                <a:latin typeface="Arial"/>
                <a:cs typeface="Arial"/>
              </a:rPr>
              <a:t>2x10E06</a:t>
            </a:r>
            <a:r>
              <a:rPr sz="600" spc="55" dirty="0">
                <a:latin typeface="Arial"/>
                <a:cs typeface="Arial"/>
              </a:rPr>
              <a:t> </a:t>
            </a:r>
            <a:r>
              <a:rPr sz="600" dirty="0">
                <a:latin typeface="Arial"/>
                <a:cs typeface="Arial"/>
              </a:rPr>
              <a:t>cells</a:t>
            </a:r>
            <a:r>
              <a:rPr sz="600" spc="60" dirty="0">
                <a:latin typeface="Arial"/>
                <a:cs typeface="Arial"/>
              </a:rPr>
              <a:t> </a:t>
            </a:r>
            <a:r>
              <a:rPr sz="600" dirty="0">
                <a:latin typeface="Arial"/>
                <a:cs typeface="Arial"/>
              </a:rPr>
              <a:t>previously</a:t>
            </a:r>
            <a:r>
              <a:rPr sz="600" spc="60" dirty="0">
                <a:latin typeface="Arial"/>
                <a:cs typeface="Arial"/>
              </a:rPr>
              <a:t> </a:t>
            </a:r>
            <a:r>
              <a:rPr sz="600" dirty="0">
                <a:latin typeface="Arial"/>
                <a:cs typeface="Arial"/>
              </a:rPr>
              <a:t>transfects</a:t>
            </a:r>
            <a:r>
              <a:rPr sz="600" spc="55" dirty="0">
                <a:latin typeface="Arial"/>
                <a:cs typeface="Arial"/>
              </a:rPr>
              <a:t> </a:t>
            </a:r>
            <a:r>
              <a:rPr sz="600" dirty="0">
                <a:latin typeface="Arial"/>
                <a:cs typeface="Arial"/>
              </a:rPr>
              <a:t>with</a:t>
            </a:r>
            <a:r>
              <a:rPr sz="600" spc="60" dirty="0">
                <a:latin typeface="Arial"/>
                <a:cs typeface="Arial"/>
              </a:rPr>
              <a:t> </a:t>
            </a:r>
            <a:r>
              <a:rPr sz="600" dirty="0">
                <a:latin typeface="Arial"/>
                <a:cs typeface="Arial"/>
              </a:rPr>
              <a:t>luciferase</a:t>
            </a:r>
            <a:r>
              <a:rPr sz="600" spc="60" dirty="0">
                <a:latin typeface="Arial"/>
                <a:cs typeface="Arial"/>
              </a:rPr>
              <a:t> </a:t>
            </a:r>
            <a:r>
              <a:rPr sz="600" dirty="0">
                <a:latin typeface="Arial"/>
                <a:cs typeface="Arial"/>
              </a:rPr>
              <a:t>lentivirus</a:t>
            </a:r>
            <a:r>
              <a:rPr sz="600" spc="55" dirty="0">
                <a:latin typeface="Arial"/>
                <a:cs typeface="Arial"/>
              </a:rPr>
              <a:t> </a:t>
            </a:r>
            <a:r>
              <a:rPr sz="600" dirty="0">
                <a:latin typeface="Arial"/>
                <a:cs typeface="Arial"/>
              </a:rPr>
              <a:t>without</a:t>
            </a:r>
            <a:r>
              <a:rPr sz="600" spc="60" dirty="0">
                <a:latin typeface="Arial"/>
                <a:cs typeface="Arial"/>
              </a:rPr>
              <a:t> </a:t>
            </a:r>
            <a:r>
              <a:rPr sz="600" dirty="0">
                <a:latin typeface="Arial"/>
                <a:cs typeface="Arial"/>
              </a:rPr>
              <a:t>Matrigel®.</a:t>
            </a:r>
            <a:r>
              <a:rPr sz="600" spc="60" dirty="0">
                <a:latin typeface="Arial"/>
                <a:cs typeface="Arial"/>
              </a:rPr>
              <a:t> </a:t>
            </a:r>
            <a:r>
              <a:rPr sz="600" dirty="0">
                <a:latin typeface="Arial"/>
                <a:cs typeface="Arial"/>
              </a:rPr>
              <a:t>Concentration</a:t>
            </a:r>
            <a:r>
              <a:rPr sz="600" spc="55" dirty="0">
                <a:latin typeface="Arial"/>
                <a:cs typeface="Arial"/>
              </a:rPr>
              <a:t> </a:t>
            </a:r>
            <a:r>
              <a:rPr sz="600" dirty="0">
                <a:latin typeface="Arial"/>
                <a:cs typeface="Arial"/>
              </a:rPr>
              <a:t>of</a:t>
            </a:r>
            <a:r>
              <a:rPr sz="600" spc="60" dirty="0">
                <a:latin typeface="Arial"/>
                <a:cs typeface="Arial"/>
              </a:rPr>
              <a:t> </a:t>
            </a:r>
            <a:r>
              <a:rPr sz="600" dirty="0">
                <a:latin typeface="Arial"/>
                <a:cs typeface="Arial"/>
              </a:rPr>
              <a:t>500µg/week/mice</a:t>
            </a:r>
            <a:r>
              <a:rPr sz="600" spc="60" dirty="0">
                <a:latin typeface="Arial"/>
                <a:cs typeface="Arial"/>
              </a:rPr>
              <a:t> </a:t>
            </a:r>
            <a:r>
              <a:rPr sz="600" dirty="0">
                <a:latin typeface="Arial"/>
                <a:cs typeface="Arial"/>
              </a:rPr>
              <a:t>of</a:t>
            </a:r>
            <a:r>
              <a:rPr sz="600" spc="55" dirty="0">
                <a:latin typeface="Arial"/>
                <a:cs typeface="Arial"/>
              </a:rPr>
              <a:t> </a:t>
            </a:r>
            <a:r>
              <a:rPr sz="600" dirty="0">
                <a:latin typeface="Arial"/>
                <a:cs typeface="Arial"/>
              </a:rPr>
              <a:t>N4.61</a:t>
            </a:r>
            <a:r>
              <a:rPr sz="600" spc="60" dirty="0">
                <a:latin typeface="Arial"/>
                <a:cs typeface="Arial"/>
              </a:rPr>
              <a:t> </a:t>
            </a:r>
            <a:r>
              <a:rPr sz="600" dirty="0">
                <a:latin typeface="Arial"/>
                <a:cs typeface="Arial"/>
              </a:rPr>
              <a:t>was</a:t>
            </a:r>
            <a:r>
              <a:rPr sz="600" spc="55" dirty="0">
                <a:latin typeface="Arial"/>
                <a:cs typeface="Arial"/>
              </a:rPr>
              <a:t> </a:t>
            </a:r>
            <a:r>
              <a:rPr sz="600" dirty="0">
                <a:latin typeface="Arial"/>
                <a:cs typeface="Arial"/>
              </a:rPr>
              <a:t>injected</a:t>
            </a:r>
            <a:r>
              <a:rPr sz="600" spc="60" dirty="0">
                <a:latin typeface="Arial"/>
                <a:cs typeface="Arial"/>
              </a:rPr>
              <a:t> </a:t>
            </a:r>
            <a:r>
              <a:rPr sz="600" dirty="0">
                <a:latin typeface="Arial"/>
                <a:cs typeface="Arial"/>
              </a:rPr>
              <a:t>from</a:t>
            </a:r>
            <a:r>
              <a:rPr sz="600" spc="60" dirty="0">
                <a:latin typeface="Arial"/>
                <a:cs typeface="Arial"/>
              </a:rPr>
              <a:t> </a:t>
            </a:r>
            <a:r>
              <a:rPr sz="600" dirty="0">
                <a:latin typeface="Arial"/>
                <a:cs typeface="Arial"/>
              </a:rPr>
              <a:t>21</a:t>
            </a:r>
            <a:r>
              <a:rPr sz="600" spc="55" dirty="0">
                <a:latin typeface="Arial"/>
                <a:cs typeface="Arial"/>
              </a:rPr>
              <a:t> </a:t>
            </a:r>
            <a:r>
              <a:rPr sz="600" spc="-20" dirty="0">
                <a:latin typeface="Arial"/>
                <a:cs typeface="Arial"/>
              </a:rPr>
              <a:t>days</a:t>
            </a:r>
            <a:r>
              <a:rPr sz="600" spc="500" dirty="0">
                <a:latin typeface="Arial"/>
                <a:cs typeface="Arial"/>
              </a:rPr>
              <a:t> </a:t>
            </a:r>
            <a:r>
              <a:rPr sz="600" dirty="0">
                <a:latin typeface="Arial"/>
                <a:cs typeface="Arial"/>
              </a:rPr>
              <a:t>pots-</a:t>
            </a:r>
            <a:r>
              <a:rPr sz="600" spc="-10" dirty="0">
                <a:latin typeface="Arial"/>
                <a:cs typeface="Arial"/>
              </a:rPr>
              <a:t>xenograft.</a:t>
            </a:r>
            <a:endParaRPr sz="600">
              <a:latin typeface="Arial"/>
              <a:cs typeface="Arial"/>
            </a:endParaRPr>
          </a:p>
        </p:txBody>
      </p:sp>
      <p:grpSp>
        <p:nvGrpSpPr>
          <p:cNvPr id="521" name="object 521"/>
          <p:cNvGrpSpPr/>
          <p:nvPr/>
        </p:nvGrpSpPr>
        <p:grpSpPr>
          <a:xfrm>
            <a:off x="2987224" y="5451792"/>
            <a:ext cx="318770" cy="678815"/>
            <a:chOff x="2987224" y="5451792"/>
            <a:chExt cx="318770" cy="678815"/>
          </a:xfrm>
        </p:grpSpPr>
        <p:sp>
          <p:nvSpPr>
            <p:cNvPr id="522" name="object 522"/>
            <p:cNvSpPr/>
            <p:nvPr/>
          </p:nvSpPr>
          <p:spPr>
            <a:xfrm>
              <a:off x="2992114" y="6124326"/>
              <a:ext cx="302895" cy="0"/>
            </a:xfrm>
            <a:custGeom>
              <a:avLst/>
              <a:gdLst/>
              <a:ahLst/>
              <a:cxnLst/>
              <a:rect l="l" t="t" r="r" b="b"/>
              <a:pathLst>
                <a:path w="302895">
                  <a:moveTo>
                    <a:pt x="0" y="0"/>
                  </a:moveTo>
                  <a:lnTo>
                    <a:pt x="300610" y="0"/>
                  </a:lnTo>
                  <a:lnTo>
                    <a:pt x="302421" y="0"/>
                  </a:lnTo>
                </a:path>
              </a:pathLst>
            </a:custGeom>
            <a:ln w="3175">
              <a:solidFill>
                <a:srgbClr val="000000"/>
              </a:solidFill>
            </a:ln>
          </p:spPr>
          <p:txBody>
            <a:bodyPr wrap="square" lIns="0" tIns="0" rIns="0" bIns="0" rtlCol="0"/>
            <a:lstStyle/>
            <a:p>
              <a:endParaRPr/>
            </a:p>
          </p:txBody>
        </p:sp>
        <p:sp>
          <p:nvSpPr>
            <p:cNvPr id="523" name="object 523"/>
            <p:cNvSpPr/>
            <p:nvPr/>
          </p:nvSpPr>
          <p:spPr>
            <a:xfrm>
              <a:off x="3293249" y="6118150"/>
              <a:ext cx="12700" cy="12700"/>
            </a:xfrm>
            <a:custGeom>
              <a:avLst/>
              <a:gdLst/>
              <a:ahLst/>
              <a:cxnLst/>
              <a:rect l="l" t="t" r="r" b="b"/>
              <a:pathLst>
                <a:path w="12700" h="12700">
                  <a:moveTo>
                    <a:pt x="0" y="0"/>
                  </a:moveTo>
                  <a:lnTo>
                    <a:pt x="0" y="12354"/>
                  </a:lnTo>
                  <a:lnTo>
                    <a:pt x="12354" y="6177"/>
                  </a:lnTo>
                  <a:lnTo>
                    <a:pt x="0" y="0"/>
                  </a:lnTo>
                  <a:close/>
                </a:path>
              </a:pathLst>
            </a:custGeom>
            <a:solidFill>
              <a:srgbClr val="000000"/>
            </a:solidFill>
          </p:spPr>
          <p:txBody>
            <a:bodyPr wrap="square" lIns="0" tIns="0" rIns="0" bIns="0" rtlCol="0"/>
            <a:lstStyle/>
            <a:p>
              <a:endParaRPr/>
            </a:p>
          </p:txBody>
        </p:sp>
        <p:sp>
          <p:nvSpPr>
            <p:cNvPr id="524" name="object 524"/>
            <p:cNvSpPr/>
            <p:nvPr/>
          </p:nvSpPr>
          <p:spPr>
            <a:xfrm>
              <a:off x="2993402" y="5462860"/>
              <a:ext cx="0" cy="662940"/>
            </a:xfrm>
            <a:custGeom>
              <a:avLst/>
              <a:gdLst/>
              <a:ahLst/>
              <a:cxnLst/>
              <a:rect l="l" t="t" r="r" b="b"/>
              <a:pathLst>
                <a:path h="662939">
                  <a:moveTo>
                    <a:pt x="0" y="662754"/>
                  </a:moveTo>
                  <a:lnTo>
                    <a:pt x="0" y="1145"/>
                  </a:lnTo>
                  <a:lnTo>
                    <a:pt x="0" y="0"/>
                  </a:lnTo>
                </a:path>
              </a:pathLst>
            </a:custGeom>
            <a:ln w="3175">
              <a:solidFill>
                <a:srgbClr val="000000"/>
              </a:solidFill>
            </a:ln>
          </p:spPr>
          <p:txBody>
            <a:bodyPr wrap="square" lIns="0" tIns="0" rIns="0" bIns="0" rtlCol="0"/>
            <a:lstStyle/>
            <a:p>
              <a:endParaRPr/>
            </a:p>
          </p:txBody>
        </p:sp>
        <p:sp>
          <p:nvSpPr>
            <p:cNvPr id="525" name="object 525"/>
            <p:cNvSpPr/>
            <p:nvPr/>
          </p:nvSpPr>
          <p:spPr>
            <a:xfrm>
              <a:off x="2987224" y="5451792"/>
              <a:ext cx="12700" cy="12700"/>
            </a:xfrm>
            <a:custGeom>
              <a:avLst/>
              <a:gdLst/>
              <a:ahLst/>
              <a:cxnLst/>
              <a:rect l="l" t="t" r="r" b="b"/>
              <a:pathLst>
                <a:path w="12700" h="12700">
                  <a:moveTo>
                    <a:pt x="6177" y="0"/>
                  </a:moveTo>
                  <a:lnTo>
                    <a:pt x="0" y="12354"/>
                  </a:lnTo>
                  <a:lnTo>
                    <a:pt x="12354" y="12354"/>
                  </a:lnTo>
                  <a:lnTo>
                    <a:pt x="6177" y="0"/>
                  </a:lnTo>
                  <a:close/>
                </a:path>
              </a:pathLst>
            </a:custGeom>
            <a:solidFill>
              <a:srgbClr val="000000"/>
            </a:solidFill>
          </p:spPr>
          <p:txBody>
            <a:bodyPr wrap="square" lIns="0" tIns="0" rIns="0" bIns="0" rtlCol="0"/>
            <a:lstStyle/>
            <a:p>
              <a:endParaRPr/>
            </a:p>
          </p:txBody>
        </p:sp>
      </p:grpSp>
      <p:sp>
        <p:nvSpPr>
          <p:cNvPr id="526" name="object 526"/>
          <p:cNvSpPr txBox="1"/>
          <p:nvPr/>
        </p:nvSpPr>
        <p:spPr>
          <a:xfrm>
            <a:off x="3092470" y="6121494"/>
            <a:ext cx="124460" cy="59690"/>
          </a:xfrm>
          <a:prstGeom prst="rect">
            <a:avLst/>
          </a:prstGeom>
        </p:spPr>
        <p:txBody>
          <a:bodyPr vert="horz" wrap="square" lIns="0" tIns="15240" rIns="0" bIns="0" rtlCol="0">
            <a:spAutoFit/>
          </a:bodyPr>
          <a:lstStyle/>
          <a:p>
            <a:pPr>
              <a:lnSpc>
                <a:spcPct val="100000"/>
              </a:lnSpc>
              <a:spcBef>
                <a:spcPts val="120"/>
              </a:spcBef>
            </a:pPr>
            <a:r>
              <a:rPr sz="200" b="1" dirty="0">
                <a:latin typeface="Arial"/>
                <a:cs typeface="Arial"/>
              </a:rPr>
              <a:t>Nectin-</a:t>
            </a:r>
            <a:r>
              <a:rPr sz="200" b="1" spc="-50" dirty="0">
                <a:latin typeface="Arial"/>
                <a:cs typeface="Arial"/>
              </a:rPr>
              <a:t>4</a:t>
            </a:r>
            <a:endParaRPr sz="200">
              <a:latin typeface="Arial"/>
              <a:cs typeface="Arial"/>
            </a:endParaRPr>
          </a:p>
        </p:txBody>
      </p:sp>
      <p:sp>
        <p:nvSpPr>
          <p:cNvPr id="527" name="object 527"/>
          <p:cNvSpPr txBox="1"/>
          <p:nvPr/>
        </p:nvSpPr>
        <p:spPr>
          <a:xfrm>
            <a:off x="2924165" y="5750223"/>
            <a:ext cx="56515" cy="99695"/>
          </a:xfrm>
          <a:prstGeom prst="rect">
            <a:avLst/>
          </a:prstGeom>
        </p:spPr>
        <p:txBody>
          <a:bodyPr vert="vert270" wrap="square" lIns="0" tIns="4445" rIns="0" bIns="0" rtlCol="0">
            <a:spAutoFit/>
          </a:bodyPr>
          <a:lstStyle/>
          <a:p>
            <a:pPr marL="12700">
              <a:lnSpc>
                <a:spcPct val="100000"/>
              </a:lnSpc>
              <a:spcBef>
                <a:spcPts val="35"/>
              </a:spcBef>
            </a:pPr>
            <a:r>
              <a:rPr sz="250" b="1" spc="-10" dirty="0">
                <a:latin typeface="Arial"/>
                <a:cs typeface="Arial"/>
              </a:rPr>
              <a:t>Cells</a:t>
            </a:r>
            <a:endParaRPr sz="250">
              <a:latin typeface="Arial"/>
              <a:cs typeface="Arial"/>
            </a:endParaRPr>
          </a:p>
        </p:txBody>
      </p:sp>
      <p:grpSp>
        <p:nvGrpSpPr>
          <p:cNvPr id="528" name="object 528"/>
          <p:cNvGrpSpPr/>
          <p:nvPr/>
        </p:nvGrpSpPr>
        <p:grpSpPr>
          <a:xfrm>
            <a:off x="3350760" y="5430194"/>
            <a:ext cx="610235" cy="420370"/>
            <a:chOff x="3350760" y="5430194"/>
            <a:chExt cx="610235" cy="420370"/>
          </a:xfrm>
        </p:grpSpPr>
        <p:pic>
          <p:nvPicPr>
            <p:cNvPr id="529" name="object 529"/>
            <p:cNvPicPr/>
            <p:nvPr/>
          </p:nvPicPr>
          <p:blipFill>
            <a:blip r:embed="rId54" cstate="print"/>
            <a:stretch>
              <a:fillRect/>
            </a:stretch>
          </p:blipFill>
          <p:spPr>
            <a:xfrm>
              <a:off x="3350760" y="5430194"/>
              <a:ext cx="609989" cy="404246"/>
            </a:xfrm>
            <a:prstGeom prst="rect">
              <a:avLst/>
            </a:prstGeom>
          </p:spPr>
        </p:pic>
        <p:sp>
          <p:nvSpPr>
            <p:cNvPr id="530" name="object 530"/>
            <p:cNvSpPr/>
            <p:nvPr/>
          </p:nvSpPr>
          <p:spPr>
            <a:xfrm>
              <a:off x="3613688" y="5788446"/>
              <a:ext cx="147320" cy="62230"/>
            </a:xfrm>
            <a:custGeom>
              <a:avLst/>
              <a:gdLst/>
              <a:ahLst/>
              <a:cxnLst/>
              <a:rect l="l" t="t" r="r" b="b"/>
              <a:pathLst>
                <a:path w="147320" h="62229">
                  <a:moveTo>
                    <a:pt x="0" y="0"/>
                  </a:moveTo>
                  <a:lnTo>
                    <a:pt x="146706" y="0"/>
                  </a:lnTo>
                  <a:lnTo>
                    <a:pt x="146706" y="61770"/>
                  </a:lnTo>
                  <a:lnTo>
                    <a:pt x="0" y="61770"/>
                  </a:lnTo>
                  <a:lnTo>
                    <a:pt x="0" y="0"/>
                  </a:lnTo>
                  <a:close/>
                </a:path>
              </a:pathLst>
            </a:custGeom>
            <a:solidFill>
              <a:srgbClr val="FFFFFF"/>
            </a:solidFill>
          </p:spPr>
          <p:txBody>
            <a:bodyPr wrap="square" lIns="0" tIns="0" rIns="0" bIns="0" rtlCol="0"/>
            <a:lstStyle/>
            <a:p>
              <a:endParaRPr/>
            </a:p>
          </p:txBody>
        </p:sp>
      </p:grpSp>
      <p:sp>
        <p:nvSpPr>
          <p:cNvPr id="531" name="object 531"/>
          <p:cNvSpPr txBox="1"/>
          <p:nvPr/>
        </p:nvSpPr>
        <p:spPr>
          <a:xfrm>
            <a:off x="3660899" y="5779296"/>
            <a:ext cx="65405" cy="52069"/>
          </a:xfrm>
          <a:prstGeom prst="rect">
            <a:avLst/>
          </a:prstGeom>
        </p:spPr>
        <p:txBody>
          <a:bodyPr vert="horz" wrap="square" lIns="0" tIns="15240" rIns="0" bIns="0" rtlCol="0">
            <a:spAutoFit/>
          </a:bodyPr>
          <a:lstStyle/>
          <a:p>
            <a:pPr>
              <a:lnSpc>
                <a:spcPct val="100000"/>
              </a:lnSpc>
              <a:spcBef>
                <a:spcPts val="120"/>
              </a:spcBef>
            </a:pPr>
            <a:r>
              <a:rPr sz="150" b="1" spc="-10" dirty="0">
                <a:latin typeface="Arial"/>
                <a:cs typeface="Arial"/>
              </a:rPr>
              <a:t>Cells</a:t>
            </a:r>
            <a:endParaRPr sz="150">
              <a:latin typeface="Arial"/>
              <a:cs typeface="Arial"/>
            </a:endParaRPr>
          </a:p>
        </p:txBody>
      </p:sp>
      <p:sp>
        <p:nvSpPr>
          <p:cNvPr id="532" name="object 532"/>
          <p:cNvSpPr txBox="1"/>
          <p:nvPr/>
        </p:nvSpPr>
        <p:spPr>
          <a:xfrm>
            <a:off x="3332321" y="5399971"/>
            <a:ext cx="46355" cy="433705"/>
          </a:xfrm>
          <a:prstGeom prst="rect">
            <a:avLst/>
          </a:prstGeom>
        </p:spPr>
        <p:txBody>
          <a:bodyPr vert="vert270" wrap="square" lIns="0" tIns="9525" rIns="0" bIns="0" rtlCol="0">
            <a:spAutoFit/>
          </a:bodyPr>
          <a:lstStyle/>
          <a:p>
            <a:pPr marL="12700">
              <a:lnSpc>
                <a:spcPct val="100000"/>
              </a:lnSpc>
              <a:spcBef>
                <a:spcPts val="75"/>
              </a:spcBef>
            </a:pPr>
            <a:r>
              <a:rPr sz="150" b="1" spc="425" dirty="0">
                <a:latin typeface="Arial"/>
                <a:cs typeface="Arial"/>
              </a:rPr>
              <a:t> </a:t>
            </a:r>
            <a:r>
              <a:rPr sz="150" b="1" dirty="0">
                <a:latin typeface="Arial"/>
                <a:cs typeface="Arial"/>
              </a:rPr>
              <a:t>Concentration</a:t>
            </a:r>
            <a:r>
              <a:rPr sz="150" b="1" spc="10" dirty="0">
                <a:latin typeface="Arial"/>
                <a:cs typeface="Arial"/>
              </a:rPr>
              <a:t> </a:t>
            </a:r>
            <a:r>
              <a:rPr sz="150" b="1" dirty="0">
                <a:latin typeface="Arial"/>
                <a:cs typeface="Arial"/>
              </a:rPr>
              <a:t>(pM/10E06</a:t>
            </a:r>
            <a:r>
              <a:rPr sz="150" b="1" spc="10" dirty="0">
                <a:latin typeface="Arial"/>
                <a:cs typeface="Arial"/>
              </a:rPr>
              <a:t> </a:t>
            </a:r>
            <a:r>
              <a:rPr sz="150" b="1" spc="-10" dirty="0">
                <a:latin typeface="Arial"/>
                <a:cs typeface="Arial"/>
              </a:rPr>
              <a:t>Cells)</a:t>
            </a:r>
            <a:r>
              <a:rPr sz="150" b="1" spc="500" dirty="0">
                <a:latin typeface="Arial"/>
                <a:cs typeface="Arial"/>
              </a:rPr>
              <a:t> </a:t>
            </a:r>
            <a:endParaRPr sz="150">
              <a:latin typeface="Arial"/>
              <a:cs typeface="Arial"/>
            </a:endParaRPr>
          </a:p>
        </p:txBody>
      </p:sp>
      <p:grpSp>
        <p:nvGrpSpPr>
          <p:cNvPr id="533" name="object 533"/>
          <p:cNvGrpSpPr/>
          <p:nvPr/>
        </p:nvGrpSpPr>
        <p:grpSpPr>
          <a:xfrm>
            <a:off x="3015279" y="5403662"/>
            <a:ext cx="254000" cy="694690"/>
            <a:chOff x="3015279" y="5403662"/>
            <a:chExt cx="254000" cy="694690"/>
          </a:xfrm>
        </p:grpSpPr>
        <p:pic>
          <p:nvPicPr>
            <p:cNvPr id="534" name="object 534"/>
            <p:cNvPicPr/>
            <p:nvPr/>
          </p:nvPicPr>
          <p:blipFill>
            <a:blip r:embed="rId55" cstate="print"/>
            <a:stretch>
              <a:fillRect/>
            </a:stretch>
          </p:blipFill>
          <p:spPr>
            <a:xfrm>
              <a:off x="3034385" y="5441846"/>
              <a:ext cx="203674" cy="182612"/>
            </a:xfrm>
            <a:prstGeom prst="rect">
              <a:avLst/>
            </a:prstGeom>
          </p:spPr>
        </p:pic>
        <p:sp>
          <p:nvSpPr>
            <p:cNvPr id="535" name="object 535"/>
            <p:cNvSpPr/>
            <p:nvPr/>
          </p:nvSpPr>
          <p:spPr>
            <a:xfrm>
              <a:off x="3038443" y="5403662"/>
              <a:ext cx="210185" cy="41275"/>
            </a:xfrm>
            <a:custGeom>
              <a:avLst/>
              <a:gdLst/>
              <a:ahLst/>
              <a:cxnLst/>
              <a:rect l="l" t="t" r="r" b="b"/>
              <a:pathLst>
                <a:path w="210185" h="41275">
                  <a:moveTo>
                    <a:pt x="0" y="0"/>
                  </a:moveTo>
                  <a:lnTo>
                    <a:pt x="209764" y="0"/>
                  </a:lnTo>
                  <a:lnTo>
                    <a:pt x="209764" y="41181"/>
                  </a:lnTo>
                  <a:lnTo>
                    <a:pt x="0" y="41181"/>
                  </a:lnTo>
                  <a:lnTo>
                    <a:pt x="0" y="0"/>
                  </a:lnTo>
                  <a:close/>
                </a:path>
              </a:pathLst>
            </a:custGeom>
            <a:solidFill>
              <a:srgbClr val="FFFFFF"/>
            </a:solidFill>
          </p:spPr>
          <p:txBody>
            <a:bodyPr wrap="square" lIns="0" tIns="0" rIns="0" bIns="0" rtlCol="0"/>
            <a:lstStyle/>
            <a:p>
              <a:endParaRPr/>
            </a:p>
          </p:txBody>
        </p:sp>
        <p:pic>
          <p:nvPicPr>
            <p:cNvPr id="536" name="object 536"/>
            <p:cNvPicPr/>
            <p:nvPr/>
          </p:nvPicPr>
          <p:blipFill>
            <a:blip r:embed="rId56" cstate="print"/>
            <a:stretch>
              <a:fillRect/>
            </a:stretch>
          </p:blipFill>
          <p:spPr>
            <a:xfrm>
              <a:off x="3033682" y="5676794"/>
              <a:ext cx="204962" cy="183756"/>
            </a:xfrm>
            <a:prstGeom prst="rect">
              <a:avLst/>
            </a:prstGeom>
          </p:spPr>
        </p:pic>
        <p:sp>
          <p:nvSpPr>
            <p:cNvPr id="537" name="object 537"/>
            <p:cNvSpPr/>
            <p:nvPr/>
          </p:nvSpPr>
          <p:spPr>
            <a:xfrm>
              <a:off x="3015279" y="5630157"/>
              <a:ext cx="241935" cy="41275"/>
            </a:xfrm>
            <a:custGeom>
              <a:avLst/>
              <a:gdLst/>
              <a:ahLst/>
              <a:cxnLst/>
              <a:rect l="l" t="t" r="r" b="b"/>
              <a:pathLst>
                <a:path w="241935" h="41275">
                  <a:moveTo>
                    <a:pt x="0" y="0"/>
                  </a:moveTo>
                  <a:lnTo>
                    <a:pt x="241936" y="0"/>
                  </a:lnTo>
                  <a:lnTo>
                    <a:pt x="241936" y="41181"/>
                  </a:lnTo>
                  <a:lnTo>
                    <a:pt x="0" y="41181"/>
                  </a:lnTo>
                  <a:lnTo>
                    <a:pt x="0" y="0"/>
                  </a:lnTo>
                  <a:close/>
                </a:path>
              </a:pathLst>
            </a:custGeom>
            <a:solidFill>
              <a:srgbClr val="FFFFFF"/>
            </a:solidFill>
          </p:spPr>
          <p:txBody>
            <a:bodyPr wrap="square" lIns="0" tIns="0" rIns="0" bIns="0" rtlCol="0"/>
            <a:lstStyle/>
            <a:p>
              <a:endParaRPr/>
            </a:p>
          </p:txBody>
        </p:sp>
        <p:pic>
          <p:nvPicPr>
            <p:cNvPr id="538" name="object 538"/>
            <p:cNvPicPr/>
            <p:nvPr/>
          </p:nvPicPr>
          <p:blipFill>
            <a:blip r:embed="rId57" cstate="print"/>
            <a:stretch>
              <a:fillRect/>
            </a:stretch>
          </p:blipFill>
          <p:spPr>
            <a:xfrm>
              <a:off x="3031224" y="5907719"/>
              <a:ext cx="209315" cy="190376"/>
            </a:xfrm>
            <a:prstGeom prst="rect">
              <a:avLst/>
            </a:prstGeom>
          </p:spPr>
        </p:pic>
        <p:sp>
          <p:nvSpPr>
            <p:cNvPr id="539" name="object 539"/>
            <p:cNvSpPr/>
            <p:nvPr/>
          </p:nvSpPr>
          <p:spPr>
            <a:xfrm>
              <a:off x="3026860" y="5870807"/>
              <a:ext cx="241935" cy="31115"/>
            </a:xfrm>
            <a:custGeom>
              <a:avLst/>
              <a:gdLst/>
              <a:ahLst/>
              <a:cxnLst/>
              <a:rect l="l" t="t" r="r" b="b"/>
              <a:pathLst>
                <a:path w="241935" h="31114">
                  <a:moveTo>
                    <a:pt x="0" y="0"/>
                  </a:moveTo>
                  <a:lnTo>
                    <a:pt x="241937" y="0"/>
                  </a:lnTo>
                  <a:lnTo>
                    <a:pt x="241937" y="30886"/>
                  </a:lnTo>
                  <a:lnTo>
                    <a:pt x="0" y="30886"/>
                  </a:lnTo>
                  <a:lnTo>
                    <a:pt x="0" y="0"/>
                  </a:lnTo>
                  <a:close/>
                </a:path>
              </a:pathLst>
            </a:custGeom>
            <a:solidFill>
              <a:srgbClr val="FFFFFF"/>
            </a:solidFill>
          </p:spPr>
          <p:txBody>
            <a:bodyPr wrap="square" lIns="0" tIns="0" rIns="0" bIns="0" rtlCol="0"/>
            <a:lstStyle/>
            <a:p>
              <a:endParaRPr/>
            </a:p>
          </p:txBody>
        </p:sp>
      </p:grpSp>
      <p:sp>
        <p:nvSpPr>
          <p:cNvPr id="540" name="object 540"/>
          <p:cNvSpPr txBox="1"/>
          <p:nvPr/>
        </p:nvSpPr>
        <p:spPr>
          <a:xfrm>
            <a:off x="3361883" y="5822935"/>
            <a:ext cx="634365" cy="298450"/>
          </a:xfrm>
          <a:prstGeom prst="rect">
            <a:avLst/>
          </a:prstGeom>
        </p:spPr>
        <p:txBody>
          <a:bodyPr vert="horz" wrap="square" lIns="0" tIns="13970" rIns="0" bIns="0" rtlCol="0">
            <a:spAutoFit/>
          </a:bodyPr>
          <a:lstStyle/>
          <a:p>
            <a:pPr marR="13970">
              <a:lnSpc>
                <a:spcPct val="126299"/>
              </a:lnSpc>
              <a:spcBef>
                <a:spcPts val="110"/>
              </a:spcBef>
            </a:pPr>
            <a:r>
              <a:rPr sz="250" b="1" dirty="0">
                <a:latin typeface="Times New Roman"/>
                <a:cs typeface="Times New Roman"/>
              </a:rPr>
              <a:t>Figure</a:t>
            </a:r>
            <a:r>
              <a:rPr sz="250" b="1" spc="5" dirty="0">
                <a:latin typeface="Times New Roman"/>
                <a:cs typeface="Times New Roman"/>
              </a:rPr>
              <a:t> </a:t>
            </a:r>
            <a:r>
              <a:rPr sz="250" b="1" spc="10" dirty="0">
                <a:latin typeface="Times New Roman"/>
                <a:cs typeface="Times New Roman"/>
              </a:rPr>
              <a:t>1 :</a:t>
            </a:r>
            <a:r>
              <a:rPr sz="250" b="1" spc="15" dirty="0">
                <a:latin typeface="Times New Roman"/>
                <a:cs typeface="Times New Roman"/>
              </a:rPr>
              <a:t> </a:t>
            </a:r>
            <a:r>
              <a:rPr sz="200" b="1" spc="10" dirty="0">
                <a:latin typeface="Times New Roman"/>
                <a:cs typeface="Times New Roman"/>
              </a:rPr>
              <a:t>Phenotype</a:t>
            </a:r>
            <a:r>
              <a:rPr sz="200" b="1" spc="15" dirty="0">
                <a:latin typeface="Times New Roman"/>
                <a:cs typeface="Times New Roman"/>
              </a:rPr>
              <a:t> </a:t>
            </a:r>
            <a:r>
              <a:rPr sz="200" b="1" spc="10" dirty="0">
                <a:latin typeface="Times New Roman"/>
                <a:cs typeface="Times New Roman"/>
              </a:rPr>
              <a:t>of MDA-MB231</a:t>
            </a:r>
            <a:r>
              <a:rPr sz="200" b="1" spc="15" dirty="0">
                <a:latin typeface="Times New Roman"/>
                <a:cs typeface="Times New Roman"/>
              </a:rPr>
              <a:t> </a:t>
            </a:r>
            <a:r>
              <a:rPr sz="200" b="1" spc="10" dirty="0">
                <a:latin typeface="Times New Roman"/>
                <a:cs typeface="Times New Roman"/>
              </a:rPr>
              <a:t>cell</a:t>
            </a:r>
            <a:r>
              <a:rPr sz="200" b="1" spc="15" dirty="0">
                <a:latin typeface="Times New Roman"/>
                <a:cs typeface="Times New Roman"/>
              </a:rPr>
              <a:t> </a:t>
            </a:r>
            <a:r>
              <a:rPr sz="200" b="1" spc="-10" dirty="0">
                <a:latin typeface="Times New Roman"/>
                <a:cs typeface="Times New Roman"/>
              </a:rPr>
              <a:t>lines</a:t>
            </a:r>
            <a:r>
              <a:rPr sz="200" b="1" spc="500" dirty="0">
                <a:latin typeface="Times New Roman"/>
                <a:cs typeface="Times New Roman"/>
              </a:rPr>
              <a:t> </a:t>
            </a:r>
            <a:r>
              <a:rPr sz="200" b="1" i="1" dirty="0">
                <a:latin typeface="Times New Roman"/>
                <a:cs typeface="Times New Roman"/>
              </a:rPr>
              <a:t>A</a:t>
            </a:r>
            <a:r>
              <a:rPr sz="200" b="1" i="1" spc="15" dirty="0">
                <a:latin typeface="Times New Roman"/>
                <a:cs typeface="Times New Roman"/>
              </a:rPr>
              <a:t> </a:t>
            </a:r>
            <a:r>
              <a:rPr sz="200" b="1" i="1" dirty="0">
                <a:latin typeface="Times New Roman"/>
                <a:cs typeface="Times New Roman"/>
              </a:rPr>
              <a:t>:</a:t>
            </a:r>
            <a:r>
              <a:rPr sz="200" b="1" i="1" spc="45" dirty="0">
                <a:latin typeface="Times New Roman"/>
                <a:cs typeface="Times New Roman"/>
              </a:rPr>
              <a:t> </a:t>
            </a:r>
            <a:r>
              <a:rPr sz="150" b="1" i="1" dirty="0">
                <a:latin typeface="Times New Roman"/>
                <a:cs typeface="Times New Roman"/>
              </a:rPr>
              <a:t>Cell</a:t>
            </a:r>
            <a:r>
              <a:rPr sz="150" b="1" i="1" spc="30" dirty="0">
                <a:latin typeface="Times New Roman"/>
                <a:cs typeface="Times New Roman"/>
              </a:rPr>
              <a:t> </a:t>
            </a:r>
            <a:r>
              <a:rPr sz="150" b="1" i="1" dirty="0">
                <a:latin typeface="Times New Roman"/>
                <a:cs typeface="Times New Roman"/>
              </a:rPr>
              <a:t>surface</a:t>
            </a:r>
            <a:r>
              <a:rPr sz="150" b="1" i="1" spc="25" dirty="0">
                <a:latin typeface="Times New Roman"/>
                <a:cs typeface="Times New Roman"/>
              </a:rPr>
              <a:t> </a:t>
            </a:r>
            <a:r>
              <a:rPr sz="150" b="1" i="1" dirty="0">
                <a:latin typeface="Times New Roman"/>
                <a:cs typeface="Times New Roman"/>
              </a:rPr>
              <a:t>expression</a:t>
            </a:r>
            <a:r>
              <a:rPr sz="150" b="1" i="1" spc="25" dirty="0">
                <a:latin typeface="Times New Roman"/>
                <a:cs typeface="Times New Roman"/>
              </a:rPr>
              <a:t> </a:t>
            </a:r>
            <a:r>
              <a:rPr sz="150" b="1" i="1" dirty="0">
                <a:latin typeface="Times New Roman"/>
                <a:cs typeface="Times New Roman"/>
              </a:rPr>
              <a:t>of</a:t>
            </a:r>
            <a:r>
              <a:rPr sz="150" b="1" i="1" spc="30" dirty="0">
                <a:latin typeface="Times New Roman"/>
                <a:cs typeface="Times New Roman"/>
              </a:rPr>
              <a:t> </a:t>
            </a:r>
            <a:r>
              <a:rPr sz="150" b="1" i="1" dirty="0">
                <a:latin typeface="Times New Roman"/>
                <a:cs typeface="Times New Roman"/>
              </a:rPr>
              <a:t>nectin-4</a:t>
            </a:r>
            <a:r>
              <a:rPr sz="150" b="1" i="1" spc="25" dirty="0">
                <a:latin typeface="Times New Roman"/>
                <a:cs typeface="Times New Roman"/>
              </a:rPr>
              <a:t> </a:t>
            </a:r>
            <a:r>
              <a:rPr sz="150" b="1" i="1" dirty="0">
                <a:latin typeface="Times New Roman"/>
                <a:cs typeface="Times New Roman"/>
              </a:rPr>
              <a:t>on</a:t>
            </a:r>
            <a:r>
              <a:rPr sz="150" b="1" i="1" spc="25" dirty="0">
                <a:latin typeface="Times New Roman"/>
                <a:cs typeface="Times New Roman"/>
              </a:rPr>
              <a:t> </a:t>
            </a:r>
            <a:r>
              <a:rPr sz="150" b="1" i="1" dirty="0">
                <a:latin typeface="Times New Roman"/>
                <a:cs typeface="Times New Roman"/>
              </a:rPr>
              <a:t>MDA-MB231</a:t>
            </a:r>
            <a:r>
              <a:rPr sz="150" b="1" i="1" spc="30" dirty="0">
                <a:latin typeface="Times New Roman"/>
                <a:cs typeface="Times New Roman"/>
              </a:rPr>
              <a:t> </a:t>
            </a:r>
            <a:r>
              <a:rPr sz="150" b="1" i="1" dirty="0">
                <a:latin typeface="Times New Roman"/>
                <a:cs typeface="Times New Roman"/>
              </a:rPr>
              <a:t>cell</a:t>
            </a:r>
            <a:r>
              <a:rPr sz="150" b="1" i="1" spc="25" dirty="0">
                <a:latin typeface="Times New Roman"/>
                <a:cs typeface="Times New Roman"/>
              </a:rPr>
              <a:t> </a:t>
            </a:r>
            <a:r>
              <a:rPr sz="150" b="1" i="1" dirty="0">
                <a:latin typeface="Times New Roman"/>
                <a:cs typeface="Times New Roman"/>
              </a:rPr>
              <a:t>lines</a:t>
            </a:r>
            <a:r>
              <a:rPr sz="150" b="1" i="1" spc="30" dirty="0">
                <a:latin typeface="Times New Roman"/>
                <a:cs typeface="Times New Roman"/>
              </a:rPr>
              <a:t> </a:t>
            </a:r>
            <a:r>
              <a:rPr sz="150" i="1" spc="-20" dirty="0">
                <a:latin typeface="Times New Roman"/>
                <a:cs typeface="Times New Roman"/>
              </a:rPr>
              <a:t>Gray</a:t>
            </a:r>
            <a:r>
              <a:rPr sz="150" i="1" spc="500" dirty="0">
                <a:latin typeface="Times New Roman"/>
                <a:cs typeface="Times New Roman"/>
              </a:rPr>
              <a:t> </a:t>
            </a:r>
            <a:r>
              <a:rPr sz="150" i="1" dirty="0">
                <a:latin typeface="Times New Roman"/>
                <a:cs typeface="Times New Roman"/>
              </a:rPr>
              <a:t>histogramme</a:t>
            </a:r>
            <a:r>
              <a:rPr sz="150" i="1" spc="20" dirty="0">
                <a:latin typeface="Times New Roman"/>
                <a:cs typeface="Times New Roman"/>
              </a:rPr>
              <a:t> </a:t>
            </a:r>
            <a:r>
              <a:rPr sz="150" i="1" dirty="0">
                <a:latin typeface="Times New Roman"/>
                <a:cs typeface="Times New Roman"/>
              </a:rPr>
              <a:t>correspond</a:t>
            </a:r>
            <a:r>
              <a:rPr sz="150" i="1" spc="35" dirty="0">
                <a:latin typeface="Times New Roman"/>
                <a:cs typeface="Times New Roman"/>
              </a:rPr>
              <a:t> </a:t>
            </a:r>
            <a:r>
              <a:rPr sz="150" i="1" dirty="0">
                <a:latin typeface="Times New Roman"/>
                <a:cs typeface="Times New Roman"/>
              </a:rPr>
              <a:t>to</a:t>
            </a:r>
            <a:r>
              <a:rPr sz="150" i="1" spc="35" dirty="0">
                <a:latin typeface="Times New Roman"/>
                <a:cs typeface="Times New Roman"/>
              </a:rPr>
              <a:t> </a:t>
            </a:r>
            <a:r>
              <a:rPr sz="150" i="1" dirty="0">
                <a:latin typeface="Times New Roman"/>
                <a:cs typeface="Times New Roman"/>
              </a:rPr>
              <a:t>isotype</a:t>
            </a:r>
            <a:r>
              <a:rPr sz="150" i="1" spc="30" dirty="0">
                <a:latin typeface="Times New Roman"/>
                <a:cs typeface="Times New Roman"/>
              </a:rPr>
              <a:t> </a:t>
            </a:r>
            <a:r>
              <a:rPr sz="150" i="1" dirty="0">
                <a:latin typeface="Times New Roman"/>
                <a:cs typeface="Times New Roman"/>
              </a:rPr>
              <a:t>control</a:t>
            </a:r>
            <a:r>
              <a:rPr sz="150" i="1" spc="35" dirty="0">
                <a:latin typeface="Times New Roman"/>
                <a:cs typeface="Times New Roman"/>
              </a:rPr>
              <a:t> </a:t>
            </a:r>
            <a:r>
              <a:rPr sz="150" i="1" dirty="0">
                <a:latin typeface="Times New Roman"/>
                <a:cs typeface="Times New Roman"/>
              </a:rPr>
              <a:t>&amp;</a:t>
            </a:r>
            <a:r>
              <a:rPr sz="150" i="1" spc="35" dirty="0">
                <a:latin typeface="Times New Roman"/>
                <a:cs typeface="Times New Roman"/>
              </a:rPr>
              <a:t> </a:t>
            </a:r>
            <a:r>
              <a:rPr sz="150" i="1" dirty="0">
                <a:latin typeface="Times New Roman"/>
                <a:cs typeface="Times New Roman"/>
              </a:rPr>
              <a:t>withe</a:t>
            </a:r>
            <a:r>
              <a:rPr sz="150" i="1" spc="35" dirty="0">
                <a:latin typeface="Times New Roman"/>
                <a:cs typeface="Times New Roman"/>
              </a:rPr>
              <a:t> </a:t>
            </a:r>
            <a:r>
              <a:rPr sz="150" i="1" spc="-10" dirty="0">
                <a:latin typeface="Times New Roman"/>
                <a:cs typeface="Times New Roman"/>
              </a:rPr>
              <a:t>histogramme</a:t>
            </a:r>
            <a:r>
              <a:rPr sz="150" i="1" spc="500" dirty="0">
                <a:latin typeface="Times New Roman"/>
                <a:cs typeface="Times New Roman"/>
              </a:rPr>
              <a:t> </a:t>
            </a:r>
            <a:r>
              <a:rPr sz="150" i="1" dirty="0">
                <a:latin typeface="Times New Roman"/>
                <a:cs typeface="Times New Roman"/>
              </a:rPr>
              <a:t>correspond</a:t>
            </a:r>
            <a:r>
              <a:rPr sz="150" i="1" spc="35" dirty="0">
                <a:latin typeface="Times New Roman"/>
                <a:cs typeface="Times New Roman"/>
              </a:rPr>
              <a:t> </a:t>
            </a:r>
            <a:r>
              <a:rPr sz="150" i="1" dirty="0">
                <a:latin typeface="Times New Roman"/>
                <a:cs typeface="Times New Roman"/>
              </a:rPr>
              <a:t>to</a:t>
            </a:r>
            <a:r>
              <a:rPr sz="150" i="1" spc="35" dirty="0">
                <a:latin typeface="Times New Roman"/>
                <a:cs typeface="Times New Roman"/>
              </a:rPr>
              <a:t> </a:t>
            </a:r>
            <a:r>
              <a:rPr sz="150" i="1" dirty="0">
                <a:latin typeface="Times New Roman"/>
                <a:cs typeface="Times New Roman"/>
              </a:rPr>
              <a:t>nectin-4</a:t>
            </a:r>
            <a:r>
              <a:rPr sz="150" i="1" spc="40" dirty="0">
                <a:latin typeface="Times New Roman"/>
                <a:cs typeface="Times New Roman"/>
              </a:rPr>
              <a:t> </a:t>
            </a:r>
            <a:r>
              <a:rPr sz="150" i="1" dirty="0">
                <a:latin typeface="Times New Roman"/>
                <a:cs typeface="Times New Roman"/>
              </a:rPr>
              <a:t>expression</a:t>
            </a:r>
            <a:r>
              <a:rPr sz="150" i="1" spc="35" dirty="0">
                <a:latin typeface="Times New Roman"/>
                <a:cs typeface="Times New Roman"/>
              </a:rPr>
              <a:t> </a:t>
            </a:r>
            <a:r>
              <a:rPr sz="150" i="1" dirty="0">
                <a:latin typeface="Times New Roman"/>
                <a:cs typeface="Times New Roman"/>
              </a:rPr>
              <a:t>using</a:t>
            </a:r>
            <a:r>
              <a:rPr sz="150" i="1" spc="40" dirty="0">
                <a:latin typeface="Times New Roman"/>
                <a:cs typeface="Times New Roman"/>
              </a:rPr>
              <a:t> </a:t>
            </a:r>
            <a:r>
              <a:rPr sz="150" i="1" dirty="0">
                <a:latin typeface="Times New Roman"/>
                <a:cs typeface="Times New Roman"/>
              </a:rPr>
              <a:t>a</a:t>
            </a:r>
            <a:r>
              <a:rPr sz="150" i="1" spc="35" dirty="0">
                <a:latin typeface="Times New Roman"/>
                <a:cs typeface="Times New Roman"/>
              </a:rPr>
              <a:t> </a:t>
            </a:r>
            <a:r>
              <a:rPr sz="150" i="1" dirty="0">
                <a:latin typeface="Times New Roman"/>
                <a:cs typeface="Times New Roman"/>
              </a:rPr>
              <a:t>specific</a:t>
            </a:r>
            <a:r>
              <a:rPr sz="150" i="1" spc="40" dirty="0">
                <a:latin typeface="Times New Roman"/>
                <a:cs typeface="Times New Roman"/>
              </a:rPr>
              <a:t> </a:t>
            </a:r>
            <a:r>
              <a:rPr sz="150" i="1" dirty="0">
                <a:latin typeface="Times New Roman"/>
                <a:cs typeface="Times New Roman"/>
              </a:rPr>
              <a:t>monoclonal</a:t>
            </a:r>
            <a:r>
              <a:rPr sz="150" i="1" spc="35" dirty="0">
                <a:latin typeface="Times New Roman"/>
                <a:cs typeface="Times New Roman"/>
              </a:rPr>
              <a:t> </a:t>
            </a:r>
            <a:r>
              <a:rPr sz="150" i="1" spc="-10" dirty="0">
                <a:latin typeface="Times New Roman"/>
                <a:cs typeface="Times New Roman"/>
              </a:rPr>
              <a:t>antibody</a:t>
            </a:r>
            <a:r>
              <a:rPr sz="150" i="1" spc="500" dirty="0">
                <a:latin typeface="Times New Roman"/>
                <a:cs typeface="Times New Roman"/>
              </a:rPr>
              <a:t> </a:t>
            </a:r>
            <a:r>
              <a:rPr sz="200" b="1" i="1" dirty="0">
                <a:latin typeface="Times New Roman"/>
                <a:cs typeface="Times New Roman"/>
              </a:rPr>
              <a:t>B</a:t>
            </a:r>
            <a:r>
              <a:rPr sz="200" b="1" i="1" spc="45" dirty="0">
                <a:latin typeface="Times New Roman"/>
                <a:cs typeface="Times New Roman"/>
              </a:rPr>
              <a:t> </a:t>
            </a:r>
            <a:r>
              <a:rPr sz="200" b="1" i="1" dirty="0">
                <a:latin typeface="Times New Roman"/>
                <a:cs typeface="Times New Roman"/>
              </a:rPr>
              <a:t>:</a:t>
            </a:r>
            <a:r>
              <a:rPr sz="200" b="1" i="1" spc="45" dirty="0">
                <a:latin typeface="Times New Roman"/>
                <a:cs typeface="Times New Roman"/>
              </a:rPr>
              <a:t> </a:t>
            </a:r>
            <a:r>
              <a:rPr sz="150" b="1" i="1" dirty="0">
                <a:latin typeface="Times New Roman"/>
                <a:cs typeface="Times New Roman"/>
              </a:rPr>
              <a:t>Concentration</a:t>
            </a:r>
            <a:r>
              <a:rPr sz="150" b="1" i="1" spc="30" dirty="0">
                <a:latin typeface="Times New Roman"/>
                <a:cs typeface="Times New Roman"/>
              </a:rPr>
              <a:t> </a:t>
            </a:r>
            <a:r>
              <a:rPr sz="150" b="1" i="1" dirty="0">
                <a:latin typeface="Times New Roman"/>
                <a:cs typeface="Times New Roman"/>
              </a:rPr>
              <a:t>of</a:t>
            </a:r>
            <a:r>
              <a:rPr sz="150" b="1" i="1" spc="25" dirty="0">
                <a:latin typeface="Times New Roman"/>
                <a:cs typeface="Times New Roman"/>
              </a:rPr>
              <a:t> </a:t>
            </a:r>
            <a:r>
              <a:rPr sz="150" b="1" i="1" dirty="0">
                <a:latin typeface="Times New Roman"/>
                <a:cs typeface="Times New Roman"/>
              </a:rPr>
              <a:t>nectin-4</a:t>
            </a:r>
            <a:r>
              <a:rPr sz="150" b="1" i="1" spc="30" dirty="0">
                <a:latin typeface="Times New Roman"/>
                <a:cs typeface="Times New Roman"/>
              </a:rPr>
              <a:t> </a:t>
            </a:r>
            <a:r>
              <a:rPr sz="150" b="1" i="1" dirty="0">
                <a:latin typeface="Times New Roman"/>
                <a:cs typeface="Times New Roman"/>
              </a:rPr>
              <a:t>soluble</a:t>
            </a:r>
            <a:r>
              <a:rPr sz="150" b="1" i="1" spc="25" dirty="0">
                <a:latin typeface="Times New Roman"/>
                <a:cs typeface="Times New Roman"/>
              </a:rPr>
              <a:t> </a:t>
            </a:r>
            <a:r>
              <a:rPr sz="150" b="1" i="1" spc="-10" dirty="0">
                <a:latin typeface="Times New Roman"/>
                <a:cs typeface="Times New Roman"/>
              </a:rPr>
              <a:t>form</a:t>
            </a:r>
            <a:r>
              <a:rPr sz="150" i="1" spc="-10" dirty="0">
                <a:latin typeface="Times New Roman"/>
                <a:cs typeface="Times New Roman"/>
              </a:rPr>
              <a:t>.</a:t>
            </a:r>
            <a:endParaRPr sz="150">
              <a:latin typeface="Times New Roman"/>
              <a:cs typeface="Times New Roman"/>
            </a:endParaRPr>
          </a:p>
          <a:p>
            <a:pPr marR="5080">
              <a:lnSpc>
                <a:spcPct val="120800"/>
              </a:lnSpc>
              <a:spcBef>
                <a:spcPts val="25"/>
              </a:spcBef>
            </a:pPr>
            <a:r>
              <a:rPr sz="150" i="1" dirty="0">
                <a:latin typeface="Times New Roman"/>
                <a:cs typeface="Times New Roman"/>
              </a:rPr>
              <a:t>The</a:t>
            </a:r>
            <a:r>
              <a:rPr sz="150" i="1" spc="30" dirty="0">
                <a:latin typeface="Times New Roman"/>
                <a:cs typeface="Times New Roman"/>
              </a:rPr>
              <a:t> </a:t>
            </a:r>
            <a:r>
              <a:rPr sz="150" i="1" dirty="0">
                <a:latin typeface="Times New Roman"/>
                <a:cs typeface="Times New Roman"/>
              </a:rPr>
              <a:t>soluble</a:t>
            </a:r>
            <a:r>
              <a:rPr sz="150" i="1" spc="35" dirty="0">
                <a:latin typeface="Times New Roman"/>
                <a:cs typeface="Times New Roman"/>
              </a:rPr>
              <a:t> </a:t>
            </a:r>
            <a:r>
              <a:rPr sz="150" i="1" dirty="0">
                <a:latin typeface="Times New Roman"/>
                <a:cs typeface="Times New Roman"/>
              </a:rPr>
              <a:t>forme</a:t>
            </a:r>
            <a:r>
              <a:rPr sz="150" i="1" spc="35" dirty="0">
                <a:latin typeface="Times New Roman"/>
                <a:cs typeface="Times New Roman"/>
              </a:rPr>
              <a:t> </a:t>
            </a:r>
            <a:r>
              <a:rPr sz="150" i="1" dirty="0">
                <a:latin typeface="Times New Roman"/>
                <a:cs typeface="Times New Roman"/>
              </a:rPr>
              <a:t>resulting</a:t>
            </a:r>
            <a:r>
              <a:rPr sz="150" i="1" spc="30" dirty="0">
                <a:latin typeface="Times New Roman"/>
                <a:cs typeface="Times New Roman"/>
              </a:rPr>
              <a:t> </a:t>
            </a:r>
            <a:r>
              <a:rPr sz="150" i="1" dirty="0">
                <a:latin typeface="Times New Roman"/>
                <a:cs typeface="Times New Roman"/>
              </a:rPr>
              <a:t>on</a:t>
            </a:r>
            <a:r>
              <a:rPr sz="150" i="1" spc="35" dirty="0">
                <a:latin typeface="Times New Roman"/>
                <a:cs typeface="Times New Roman"/>
              </a:rPr>
              <a:t> </a:t>
            </a:r>
            <a:r>
              <a:rPr sz="150" i="1" dirty="0">
                <a:latin typeface="Times New Roman"/>
                <a:cs typeface="Times New Roman"/>
              </a:rPr>
              <a:t>shedding</a:t>
            </a:r>
            <a:r>
              <a:rPr sz="150" i="1" spc="35" dirty="0">
                <a:latin typeface="Times New Roman"/>
                <a:cs typeface="Times New Roman"/>
              </a:rPr>
              <a:t> </a:t>
            </a:r>
            <a:r>
              <a:rPr sz="150" i="1" dirty="0">
                <a:latin typeface="Times New Roman"/>
                <a:cs typeface="Times New Roman"/>
              </a:rPr>
              <a:t>of</a:t>
            </a:r>
            <a:r>
              <a:rPr sz="150" i="1" spc="105" dirty="0">
                <a:latin typeface="Times New Roman"/>
                <a:cs typeface="Times New Roman"/>
              </a:rPr>
              <a:t> </a:t>
            </a:r>
            <a:r>
              <a:rPr sz="150" i="1" dirty="0">
                <a:latin typeface="Times New Roman"/>
                <a:cs typeface="Times New Roman"/>
              </a:rPr>
              <a:t>extracellular</a:t>
            </a:r>
            <a:r>
              <a:rPr sz="150" i="1" spc="35" dirty="0">
                <a:latin typeface="Times New Roman"/>
                <a:cs typeface="Times New Roman"/>
              </a:rPr>
              <a:t> </a:t>
            </a:r>
            <a:r>
              <a:rPr sz="150" i="1" dirty="0">
                <a:latin typeface="Times New Roman"/>
                <a:cs typeface="Times New Roman"/>
              </a:rPr>
              <a:t>region</a:t>
            </a:r>
            <a:r>
              <a:rPr sz="150" i="1" spc="35" dirty="0">
                <a:latin typeface="Times New Roman"/>
                <a:cs typeface="Times New Roman"/>
              </a:rPr>
              <a:t> </a:t>
            </a:r>
            <a:r>
              <a:rPr sz="150" i="1" dirty="0">
                <a:latin typeface="Times New Roman"/>
                <a:cs typeface="Times New Roman"/>
              </a:rPr>
              <a:t>of</a:t>
            </a:r>
            <a:r>
              <a:rPr sz="150" i="1" spc="35" dirty="0">
                <a:latin typeface="Times New Roman"/>
                <a:cs typeface="Times New Roman"/>
              </a:rPr>
              <a:t> </a:t>
            </a:r>
            <a:r>
              <a:rPr sz="150" i="1" dirty="0">
                <a:latin typeface="Times New Roman"/>
                <a:cs typeface="Times New Roman"/>
              </a:rPr>
              <a:t>nectin-</a:t>
            </a:r>
            <a:r>
              <a:rPr sz="150" i="1" spc="-50" dirty="0">
                <a:latin typeface="Times New Roman"/>
                <a:cs typeface="Times New Roman"/>
              </a:rPr>
              <a:t>4</a:t>
            </a:r>
            <a:r>
              <a:rPr sz="150" i="1" spc="500" dirty="0">
                <a:latin typeface="Times New Roman"/>
                <a:cs typeface="Times New Roman"/>
              </a:rPr>
              <a:t> </a:t>
            </a:r>
            <a:r>
              <a:rPr sz="150" i="1" dirty="0">
                <a:latin typeface="Times New Roman"/>
                <a:cs typeface="Times New Roman"/>
              </a:rPr>
              <a:t>by</a:t>
            </a:r>
            <a:r>
              <a:rPr sz="150" i="1" spc="45" dirty="0">
                <a:latin typeface="Times New Roman"/>
                <a:cs typeface="Times New Roman"/>
              </a:rPr>
              <a:t> </a:t>
            </a:r>
            <a:r>
              <a:rPr sz="150" i="1" dirty="0">
                <a:latin typeface="Times New Roman"/>
                <a:cs typeface="Times New Roman"/>
              </a:rPr>
              <a:t>metalloprotease</a:t>
            </a:r>
            <a:r>
              <a:rPr sz="150" i="1" spc="50" dirty="0">
                <a:latin typeface="Times New Roman"/>
                <a:cs typeface="Times New Roman"/>
              </a:rPr>
              <a:t> </a:t>
            </a:r>
            <a:r>
              <a:rPr sz="150" i="1" dirty="0">
                <a:latin typeface="Times New Roman"/>
                <a:cs typeface="Times New Roman"/>
              </a:rPr>
              <a:t>TACE/ADAM10.</a:t>
            </a:r>
            <a:r>
              <a:rPr sz="150" i="1" spc="50" dirty="0">
                <a:latin typeface="Times New Roman"/>
                <a:cs typeface="Times New Roman"/>
              </a:rPr>
              <a:t> </a:t>
            </a:r>
            <a:r>
              <a:rPr sz="150" i="1" dirty="0">
                <a:latin typeface="Times New Roman"/>
                <a:cs typeface="Times New Roman"/>
              </a:rPr>
              <a:t>The</a:t>
            </a:r>
            <a:r>
              <a:rPr sz="150" i="1" spc="45" dirty="0">
                <a:latin typeface="Times New Roman"/>
                <a:cs typeface="Times New Roman"/>
              </a:rPr>
              <a:t> </a:t>
            </a:r>
            <a:r>
              <a:rPr sz="150" i="1" dirty="0">
                <a:latin typeface="Times New Roman"/>
                <a:cs typeface="Times New Roman"/>
              </a:rPr>
              <a:t>concentration</a:t>
            </a:r>
            <a:r>
              <a:rPr sz="150" i="1" spc="50" dirty="0">
                <a:latin typeface="Times New Roman"/>
                <a:cs typeface="Times New Roman"/>
              </a:rPr>
              <a:t> </a:t>
            </a:r>
            <a:r>
              <a:rPr sz="150" i="1" dirty="0">
                <a:latin typeface="Times New Roman"/>
                <a:cs typeface="Times New Roman"/>
              </a:rPr>
              <a:t>was</a:t>
            </a:r>
            <a:r>
              <a:rPr sz="150" i="1" spc="50" dirty="0">
                <a:latin typeface="Times New Roman"/>
                <a:cs typeface="Times New Roman"/>
              </a:rPr>
              <a:t> </a:t>
            </a:r>
            <a:r>
              <a:rPr sz="150" i="1" spc="-10" dirty="0">
                <a:latin typeface="Times New Roman"/>
                <a:cs typeface="Times New Roman"/>
              </a:rPr>
              <a:t>measured</a:t>
            </a:r>
            <a:endParaRPr sz="150">
              <a:latin typeface="Times New Roman"/>
              <a:cs typeface="Times New Roman"/>
            </a:endParaRPr>
          </a:p>
          <a:p>
            <a:pPr>
              <a:lnSpc>
                <a:spcPct val="100000"/>
              </a:lnSpc>
              <a:spcBef>
                <a:spcPts val="35"/>
              </a:spcBef>
            </a:pPr>
            <a:r>
              <a:rPr sz="150" i="1" dirty="0">
                <a:latin typeface="Times New Roman"/>
                <a:cs typeface="Times New Roman"/>
              </a:rPr>
              <a:t>after</a:t>
            </a:r>
            <a:r>
              <a:rPr sz="150" i="1" spc="25" dirty="0">
                <a:latin typeface="Times New Roman"/>
                <a:cs typeface="Times New Roman"/>
              </a:rPr>
              <a:t> </a:t>
            </a:r>
            <a:r>
              <a:rPr sz="150" i="1" dirty="0">
                <a:latin typeface="Times New Roman"/>
                <a:cs typeface="Times New Roman"/>
              </a:rPr>
              <a:t>48Hours</a:t>
            </a:r>
            <a:r>
              <a:rPr sz="150" i="1" spc="30" dirty="0">
                <a:latin typeface="Times New Roman"/>
                <a:cs typeface="Times New Roman"/>
              </a:rPr>
              <a:t> </a:t>
            </a:r>
            <a:r>
              <a:rPr sz="150" i="1" spc="-10" dirty="0">
                <a:latin typeface="Times New Roman"/>
                <a:cs typeface="Times New Roman"/>
              </a:rPr>
              <a:t>incubation</a:t>
            </a:r>
            <a:endParaRPr sz="150">
              <a:latin typeface="Times New Roman"/>
              <a:cs typeface="Times New Roman"/>
            </a:endParaRPr>
          </a:p>
        </p:txBody>
      </p:sp>
      <p:sp>
        <p:nvSpPr>
          <p:cNvPr id="541" name="object 541"/>
          <p:cNvSpPr txBox="1"/>
          <p:nvPr/>
        </p:nvSpPr>
        <p:spPr>
          <a:xfrm>
            <a:off x="2913468" y="5397128"/>
            <a:ext cx="473075" cy="59690"/>
          </a:xfrm>
          <a:prstGeom prst="rect">
            <a:avLst/>
          </a:prstGeom>
        </p:spPr>
        <p:txBody>
          <a:bodyPr vert="horz" wrap="square" lIns="0" tIns="15240" rIns="0" bIns="0" rtlCol="0">
            <a:spAutoFit/>
          </a:bodyPr>
          <a:lstStyle/>
          <a:p>
            <a:pPr marL="25400">
              <a:lnSpc>
                <a:spcPct val="100000"/>
              </a:lnSpc>
              <a:spcBef>
                <a:spcPts val="120"/>
              </a:spcBef>
            </a:pPr>
            <a:r>
              <a:rPr sz="300" b="1" baseline="13888" dirty="0">
                <a:latin typeface="Arial"/>
                <a:cs typeface="Arial"/>
              </a:rPr>
              <a:t>A</a:t>
            </a:r>
            <a:r>
              <a:rPr sz="300" b="1" spc="509" baseline="13888" dirty="0">
                <a:latin typeface="Arial"/>
                <a:cs typeface="Arial"/>
              </a:rPr>
              <a:t>  </a:t>
            </a:r>
            <a:r>
              <a:rPr sz="150" spc="-55" dirty="0">
                <a:latin typeface="Times New Roman"/>
                <a:cs typeface="Times New Roman"/>
              </a:rPr>
              <a:t>M</a:t>
            </a:r>
            <a:r>
              <a:rPr sz="225" spc="-82" baseline="37037" dirty="0">
                <a:latin typeface="Times New Roman"/>
                <a:cs typeface="Times New Roman"/>
              </a:rPr>
              <a:t>M</a:t>
            </a:r>
            <a:r>
              <a:rPr sz="150" spc="-55" dirty="0">
                <a:latin typeface="Times New Roman"/>
                <a:cs typeface="Times New Roman"/>
              </a:rPr>
              <a:t>D</a:t>
            </a:r>
            <a:r>
              <a:rPr sz="225" spc="-82" baseline="37037" dirty="0">
                <a:latin typeface="Times New Roman"/>
                <a:cs typeface="Times New Roman"/>
              </a:rPr>
              <a:t>D</a:t>
            </a:r>
            <a:r>
              <a:rPr sz="150" spc="-55" dirty="0">
                <a:latin typeface="Times New Roman"/>
                <a:cs typeface="Times New Roman"/>
              </a:rPr>
              <a:t>A</a:t>
            </a:r>
            <a:r>
              <a:rPr sz="225" spc="-82" baseline="37037" dirty="0">
                <a:latin typeface="Times New Roman"/>
                <a:cs typeface="Times New Roman"/>
              </a:rPr>
              <a:t>A</a:t>
            </a:r>
            <a:r>
              <a:rPr sz="150" spc="-55" dirty="0">
                <a:latin typeface="Times New Roman"/>
                <a:cs typeface="Times New Roman"/>
              </a:rPr>
              <a:t>-</a:t>
            </a:r>
            <a:r>
              <a:rPr sz="225" spc="-75" baseline="37037" dirty="0">
                <a:latin typeface="Times New Roman"/>
                <a:cs typeface="Times New Roman"/>
              </a:rPr>
              <a:t>-</a:t>
            </a:r>
            <a:r>
              <a:rPr sz="150" spc="-50" dirty="0">
                <a:latin typeface="Times New Roman"/>
                <a:cs typeface="Times New Roman"/>
              </a:rPr>
              <a:t>M</a:t>
            </a:r>
            <a:r>
              <a:rPr sz="225" spc="-75" baseline="37037" dirty="0">
                <a:latin typeface="Times New Roman"/>
                <a:cs typeface="Times New Roman"/>
              </a:rPr>
              <a:t>M</a:t>
            </a:r>
            <a:r>
              <a:rPr sz="150" spc="-50" dirty="0">
                <a:latin typeface="Times New Roman"/>
                <a:cs typeface="Times New Roman"/>
              </a:rPr>
              <a:t>B</a:t>
            </a:r>
            <a:r>
              <a:rPr sz="225" spc="-75" baseline="37037" dirty="0">
                <a:latin typeface="Times New Roman"/>
                <a:cs typeface="Times New Roman"/>
              </a:rPr>
              <a:t>B2</a:t>
            </a:r>
            <a:r>
              <a:rPr sz="150" spc="-50" dirty="0">
                <a:latin typeface="Times New Roman"/>
                <a:cs typeface="Times New Roman"/>
              </a:rPr>
              <a:t>2</a:t>
            </a:r>
            <a:r>
              <a:rPr sz="225" spc="-75" baseline="37037" dirty="0">
                <a:latin typeface="Times New Roman"/>
                <a:cs typeface="Times New Roman"/>
              </a:rPr>
              <a:t>3</a:t>
            </a:r>
            <a:r>
              <a:rPr sz="150" spc="-50" dirty="0">
                <a:latin typeface="Times New Roman"/>
                <a:cs typeface="Times New Roman"/>
              </a:rPr>
              <a:t>3</a:t>
            </a:r>
            <a:r>
              <a:rPr sz="225" spc="-75" baseline="37037" dirty="0">
                <a:latin typeface="Times New Roman"/>
                <a:cs typeface="Times New Roman"/>
              </a:rPr>
              <a:t>1</a:t>
            </a:r>
            <a:r>
              <a:rPr sz="150" spc="-50" dirty="0">
                <a:latin typeface="Times New Roman"/>
                <a:cs typeface="Times New Roman"/>
              </a:rPr>
              <a:t>1</a:t>
            </a:r>
            <a:r>
              <a:rPr sz="225" spc="-75" baseline="37037" dirty="0">
                <a:latin typeface="Times New Roman"/>
                <a:cs typeface="Times New Roman"/>
              </a:rPr>
              <a:t>w</a:t>
            </a:r>
            <a:r>
              <a:rPr sz="150" spc="-50" dirty="0">
                <a:latin typeface="Times New Roman"/>
                <a:cs typeface="Times New Roman"/>
              </a:rPr>
              <a:t>W</a:t>
            </a:r>
            <a:r>
              <a:rPr sz="225" spc="-75" baseline="37037" dirty="0">
                <a:latin typeface="Times New Roman"/>
                <a:cs typeface="Times New Roman"/>
              </a:rPr>
              <a:t>t</a:t>
            </a:r>
            <a:r>
              <a:rPr sz="225" spc="82" baseline="37037" dirty="0">
                <a:latin typeface="Times New Roman"/>
                <a:cs typeface="Times New Roman"/>
              </a:rPr>
              <a:t> </a:t>
            </a:r>
            <a:r>
              <a:rPr sz="150" dirty="0">
                <a:latin typeface="Times New Roman"/>
                <a:cs typeface="Times New Roman"/>
              </a:rPr>
              <a:t>T</a:t>
            </a:r>
            <a:r>
              <a:rPr sz="150" spc="375" dirty="0">
                <a:latin typeface="Times New Roman"/>
                <a:cs typeface="Times New Roman"/>
              </a:rPr>
              <a:t>  </a:t>
            </a:r>
            <a:r>
              <a:rPr sz="300" b="1" spc="-75" baseline="13888" dirty="0">
                <a:latin typeface="Arial"/>
                <a:cs typeface="Arial"/>
              </a:rPr>
              <a:t>B</a:t>
            </a:r>
            <a:endParaRPr sz="300" baseline="13888">
              <a:latin typeface="Arial"/>
              <a:cs typeface="Arial"/>
            </a:endParaRPr>
          </a:p>
        </p:txBody>
      </p:sp>
      <p:sp>
        <p:nvSpPr>
          <p:cNvPr id="542" name="object 542"/>
          <p:cNvSpPr txBox="1"/>
          <p:nvPr/>
        </p:nvSpPr>
        <p:spPr>
          <a:xfrm>
            <a:off x="3020001" y="5634360"/>
            <a:ext cx="254635" cy="52069"/>
          </a:xfrm>
          <a:prstGeom prst="rect">
            <a:avLst/>
          </a:prstGeom>
        </p:spPr>
        <p:txBody>
          <a:bodyPr vert="horz" wrap="square" lIns="0" tIns="15240" rIns="0" bIns="0" rtlCol="0">
            <a:spAutoFit/>
          </a:bodyPr>
          <a:lstStyle/>
          <a:p>
            <a:pPr marL="25400">
              <a:lnSpc>
                <a:spcPct val="100000"/>
              </a:lnSpc>
              <a:spcBef>
                <a:spcPts val="120"/>
              </a:spcBef>
            </a:pPr>
            <a:r>
              <a:rPr sz="150" spc="-55" dirty="0">
                <a:latin typeface="Times New Roman"/>
                <a:cs typeface="Times New Roman"/>
              </a:rPr>
              <a:t>MMDDAA--</a:t>
            </a:r>
            <a:r>
              <a:rPr sz="150" spc="-25" dirty="0">
                <a:latin typeface="Times New Roman"/>
                <a:cs typeface="Times New Roman"/>
              </a:rPr>
              <a:t>MMBB223311DDele8l.68.6</a:t>
            </a:r>
            <a:endParaRPr sz="150">
              <a:latin typeface="Times New Roman"/>
              <a:cs typeface="Times New Roman"/>
            </a:endParaRPr>
          </a:p>
        </p:txBody>
      </p:sp>
      <p:sp>
        <p:nvSpPr>
          <p:cNvPr id="543" name="object 543"/>
          <p:cNvSpPr txBox="1"/>
          <p:nvPr/>
        </p:nvSpPr>
        <p:spPr>
          <a:xfrm>
            <a:off x="3025820" y="5863662"/>
            <a:ext cx="257175" cy="52705"/>
          </a:xfrm>
          <a:prstGeom prst="rect">
            <a:avLst/>
          </a:prstGeom>
        </p:spPr>
        <p:txBody>
          <a:bodyPr vert="horz" wrap="square" lIns="0" tIns="15875" rIns="0" bIns="0" rtlCol="0">
            <a:spAutoFit/>
          </a:bodyPr>
          <a:lstStyle/>
          <a:p>
            <a:pPr marL="25400">
              <a:lnSpc>
                <a:spcPct val="100000"/>
              </a:lnSpc>
              <a:spcBef>
                <a:spcPts val="125"/>
              </a:spcBef>
            </a:pPr>
            <a:r>
              <a:rPr sz="150" spc="-55" dirty="0">
                <a:latin typeface="Times New Roman"/>
                <a:cs typeface="Times New Roman"/>
              </a:rPr>
              <a:t>MMDDAA--</a:t>
            </a:r>
            <a:r>
              <a:rPr sz="150" spc="-25" dirty="0">
                <a:latin typeface="Times New Roman"/>
                <a:cs typeface="Times New Roman"/>
              </a:rPr>
              <a:t>MMBB223311RR4.4C.1C1</a:t>
            </a:r>
            <a:endParaRPr sz="150">
              <a:latin typeface="Times New Roman"/>
              <a:cs typeface="Times New Roman"/>
            </a:endParaRPr>
          </a:p>
        </p:txBody>
      </p:sp>
      <p:grpSp>
        <p:nvGrpSpPr>
          <p:cNvPr id="544" name="object 544"/>
          <p:cNvGrpSpPr/>
          <p:nvPr/>
        </p:nvGrpSpPr>
        <p:grpSpPr>
          <a:xfrm>
            <a:off x="2926843" y="5393354"/>
            <a:ext cx="3375660" cy="784860"/>
            <a:chOff x="2926843" y="5393354"/>
            <a:chExt cx="3375660" cy="784860"/>
          </a:xfrm>
        </p:grpSpPr>
        <p:sp>
          <p:nvSpPr>
            <p:cNvPr id="545" name="object 545"/>
            <p:cNvSpPr/>
            <p:nvPr/>
          </p:nvSpPr>
          <p:spPr>
            <a:xfrm>
              <a:off x="2929065" y="5395577"/>
              <a:ext cx="1065530" cy="780415"/>
            </a:xfrm>
            <a:custGeom>
              <a:avLst/>
              <a:gdLst/>
              <a:ahLst/>
              <a:cxnLst/>
              <a:rect l="l" t="t" r="r" b="b"/>
              <a:pathLst>
                <a:path w="1065529" h="780414">
                  <a:moveTo>
                    <a:pt x="0" y="0"/>
                  </a:moveTo>
                  <a:lnTo>
                    <a:pt x="1065402" y="0"/>
                  </a:lnTo>
                  <a:lnTo>
                    <a:pt x="1065402" y="779813"/>
                  </a:lnTo>
                  <a:lnTo>
                    <a:pt x="0" y="779813"/>
                  </a:lnTo>
                  <a:lnTo>
                    <a:pt x="0" y="0"/>
                  </a:lnTo>
                  <a:close/>
                </a:path>
              </a:pathLst>
            </a:custGeom>
            <a:ln w="3867">
              <a:solidFill>
                <a:srgbClr val="000000"/>
              </a:solidFill>
            </a:ln>
          </p:spPr>
          <p:txBody>
            <a:bodyPr wrap="square" lIns="0" tIns="0" rIns="0" bIns="0" rtlCol="0"/>
            <a:lstStyle/>
            <a:p>
              <a:endParaRPr/>
            </a:p>
          </p:txBody>
        </p:sp>
        <p:pic>
          <p:nvPicPr>
            <p:cNvPr id="546" name="object 546"/>
            <p:cNvPicPr/>
            <p:nvPr/>
          </p:nvPicPr>
          <p:blipFill>
            <a:blip r:embed="rId58" cstate="print"/>
            <a:stretch>
              <a:fillRect/>
            </a:stretch>
          </p:blipFill>
          <p:spPr>
            <a:xfrm>
              <a:off x="5247490" y="5408186"/>
              <a:ext cx="1054810" cy="703825"/>
            </a:xfrm>
            <a:prstGeom prst="rect">
              <a:avLst/>
            </a:prstGeom>
          </p:spPr>
        </p:pic>
        <p:pic>
          <p:nvPicPr>
            <p:cNvPr id="547" name="object 547"/>
            <p:cNvPicPr/>
            <p:nvPr/>
          </p:nvPicPr>
          <p:blipFill>
            <a:blip r:embed="rId59" cstate="print"/>
            <a:stretch>
              <a:fillRect/>
            </a:stretch>
          </p:blipFill>
          <p:spPr>
            <a:xfrm>
              <a:off x="4172691" y="5408186"/>
              <a:ext cx="1028655" cy="705785"/>
            </a:xfrm>
            <a:prstGeom prst="rect">
              <a:avLst/>
            </a:prstGeom>
          </p:spPr>
        </p:pic>
      </p:grpSp>
      <p:sp>
        <p:nvSpPr>
          <p:cNvPr id="548" name="object 548"/>
          <p:cNvSpPr txBox="1"/>
          <p:nvPr/>
        </p:nvSpPr>
        <p:spPr>
          <a:xfrm>
            <a:off x="4154422" y="5401228"/>
            <a:ext cx="66040" cy="92710"/>
          </a:xfrm>
          <a:prstGeom prst="rect">
            <a:avLst/>
          </a:prstGeom>
        </p:spPr>
        <p:txBody>
          <a:bodyPr vert="horz" wrap="square" lIns="0" tIns="17780" rIns="0" bIns="0" rtlCol="0">
            <a:spAutoFit/>
          </a:bodyPr>
          <a:lstStyle/>
          <a:p>
            <a:pPr marL="12700">
              <a:lnSpc>
                <a:spcPct val="100000"/>
              </a:lnSpc>
              <a:spcBef>
                <a:spcPts val="140"/>
              </a:spcBef>
            </a:pPr>
            <a:r>
              <a:rPr sz="400" b="1" spc="-50" dirty="0">
                <a:latin typeface="Arial"/>
                <a:cs typeface="Arial"/>
              </a:rPr>
              <a:t>A</a:t>
            </a:r>
            <a:endParaRPr sz="400">
              <a:latin typeface="Arial"/>
              <a:cs typeface="Arial"/>
            </a:endParaRPr>
          </a:p>
        </p:txBody>
      </p:sp>
      <p:sp>
        <p:nvSpPr>
          <p:cNvPr id="549" name="object 549"/>
          <p:cNvSpPr/>
          <p:nvPr/>
        </p:nvSpPr>
        <p:spPr>
          <a:xfrm>
            <a:off x="5199748" y="5697159"/>
            <a:ext cx="71120" cy="111760"/>
          </a:xfrm>
          <a:custGeom>
            <a:avLst/>
            <a:gdLst/>
            <a:ahLst/>
            <a:cxnLst/>
            <a:rect l="l" t="t" r="r" b="b"/>
            <a:pathLst>
              <a:path w="71120" h="111760">
                <a:moveTo>
                  <a:pt x="0" y="111598"/>
                </a:moveTo>
                <a:lnTo>
                  <a:pt x="0" y="0"/>
                </a:lnTo>
                <a:lnTo>
                  <a:pt x="70821" y="0"/>
                </a:lnTo>
                <a:lnTo>
                  <a:pt x="70821" y="111598"/>
                </a:lnTo>
                <a:lnTo>
                  <a:pt x="0" y="111598"/>
                </a:lnTo>
                <a:close/>
              </a:path>
            </a:pathLst>
          </a:custGeom>
          <a:solidFill>
            <a:srgbClr val="FFFFFF"/>
          </a:solidFill>
        </p:spPr>
        <p:txBody>
          <a:bodyPr wrap="square" lIns="0" tIns="0" rIns="0" bIns="0" rtlCol="0"/>
          <a:lstStyle/>
          <a:p>
            <a:endParaRPr/>
          </a:p>
        </p:txBody>
      </p:sp>
      <p:sp>
        <p:nvSpPr>
          <p:cNvPr id="550" name="object 550"/>
          <p:cNvSpPr txBox="1"/>
          <p:nvPr/>
        </p:nvSpPr>
        <p:spPr>
          <a:xfrm>
            <a:off x="5204797" y="5696456"/>
            <a:ext cx="68580" cy="113664"/>
          </a:xfrm>
          <a:prstGeom prst="rect">
            <a:avLst/>
          </a:prstGeom>
        </p:spPr>
        <p:txBody>
          <a:bodyPr vert="vert270" wrap="square" lIns="0" tIns="7620" rIns="0" bIns="0" rtlCol="0">
            <a:spAutoFit/>
          </a:bodyPr>
          <a:lstStyle/>
          <a:p>
            <a:pPr marL="12700">
              <a:lnSpc>
                <a:spcPct val="100000"/>
              </a:lnSpc>
              <a:spcBef>
                <a:spcPts val="60"/>
              </a:spcBef>
            </a:pPr>
            <a:r>
              <a:rPr sz="300" b="1" spc="-25" dirty="0">
                <a:latin typeface="Arial"/>
                <a:cs typeface="Arial"/>
              </a:rPr>
              <a:t>RLU</a:t>
            </a:r>
            <a:endParaRPr sz="300">
              <a:latin typeface="Arial"/>
              <a:cs typeface="Arial"/>
            </a:endParaRPr>
          </a:p>
        </p:txBody>
      </p:sp>
      <p:sp>
        <p:nvSpPr>
          <p:cNvPr id="551" name="object 551"/>
          <p:cNvSpPr/>
          <p:nvPr/>
        </p:nvSpPr>
        <p:spPr>
          <a:xfrm>
            <a:off x="4135695" y="5697159"/>
            <a:ext cx="59690" cy="111760"/>
          </a:xfrm>
          <a:custGeom>
            <a:avLst/>
            <a:gdLst/>
            <a:ahLst/>
            <a:cxnLst/>
            <a:rect l="l" t="t" r="r" b="b"/>
            <a:pathLst>
              <a:path w="59689" h="111760">
                <a:moveTo>
                  <a:pt x="59668" y="0"/>
                </a:moveTo>
                <a:lnTo>
                  <a:pt x="0" y="0"/>
                </a:lnTo>
                <a:lnTo>
                  <a:pt x="0" y="111598"/>
                </a:lnTo>
                <a:lnTo>
                  <a:pt x="59668" y="111598"/>
                </a:lnTo>
                <a:lnTo>
                  <a:pt x="59668" y="0"/>
                </a:lnTo>
                <a:close/>
              </a:path>
            </a:pathLst>
          </a:custGeom>
          <a:solidFill>
            <a:srgbClr val="FFFFFF"/>
          </a:solidFill>
        </p:spPr>
        <p:txBody>
          <a:bodyPr wrap="square" lIns="0" tIns="0" rIns="0" bIns="0" rtlCol="0"/>
          <a:lstStyle/>
          <a:p>
            <a:endParaRPr/>
          </a:p>
        </p:txBody>
      </p:sp>
      <p:sp>
        <p:nvSpPr>
          <p:cNvPr id="552" name="object 552"/>
          <p:cNvSpPr txBox="1"/>
          <p:nvPr/>
        </p:nvSpPr>
        <p:spPr>
          <a:xfrm>
            <a:off x="4130337" y="5696456"/>
            <a:ext cx="68580" cy="113664"/>
          </a:xfrm>
          <a:prstGeom prst="rect">
            <a:avLst/>
          </a:prstGeom>
        </p:spPr>
        <p:txBody>
          <a:bodyPr vert="vert270" wrap="square" lIns="0" tIns="7620" rIns="0" bIns="0" rtlCol="0">
            <a:spAutoFit/>
          </a:bodyPr>
          <a:lstStyle/>
          <a:p>
            <a:pPr marL="12700">
              <a:lnSpc>
                <a:spcPct val="100000"/>
              </a:lnSpc>
              <a:spcBef>
                <a:spcPts val="60"/>
              </a:spcBef>
            </a:pPr>
            <a:r>
              <a:rPr sz="300" b="1" spc="-25" dirty="0">
                <a:latin typeface="Arial"/>
                <a:cs typeface="Arial"/>
              </a:rPr>
              <a:t>RLU</a:t>
            </a:r>
            <a:endParaRPr sz="300">
              <a:latin typeface="Arial"/>
              <a:cs typeface="Arial"/>
            </a:endParaRPr>
          </a:p>
        </p:txBody>
      </p:sp>
      <p:sp>
        <p:nvSpPr>
          <p:cNvPr id="553" name="object 553"/>
          <p:cNvSpPr/>
          <p:nvPr/>
        </p:nvSpPr>
        <p:spPr>
          <a:xfrm>
            <a:off x="4673943" y="6081318"/>
            <a:ext cx="1229995" cy="71120"/>
          </a:xfrm>
          <a:custGeom>
            <a:avLst/>
            <a:gdLst/>
            <a:ahLst/>
            <a:cxnLst/>
            <a:rect l="l" t="t" r="r" b="b"/>
            <a:pathLst>
              <a:path w="1229995" h="71120">
                <a:moveTo>
                  <a:pt x="137350" y="0"/>
                </a:moveTo>
                <a:lnTo>
                  <a:pt x="0" y="0"/>
                </a:lnTo>
                <a:lnTo>
                  <a:pt x="0" y="70827"/>
                </a:lnTo>
                <a:lnTo>
                  <a:pt x="137350" y="70827"/>
                </a:lnTo>
                <a:lnTo>
                  <a:pt x="137350" y="0"/>
                </a:lnTo>
                <a:close/>
              </a:path>
              <a:path w="1229995" h="71120">
                <a:moveTo>
                  <a:pt x="1229728" y="0"/>
                </a:moveTo>
                <a:lnTo>
                  <a:pt x="1094524" y="0"/>
                </a:lnTo>
                <a:lnTo>
                  <a:pt x="1094524" y="70827"/>
                </a:lnTo>
                <a:lnTo>
                  <a:pt x="1229728" y="70827"/>
                </a:lnTo>
                <a:lnTo>
                  <a:pt x="1229728" y="0"/>
                </a:lnTo>
                <a:close/>
              </a:path>
            </a:pathLst>
          </a:custGeom>
          <a:solidFill>
            <a:srgbClr val="FFFFFF"/>
          </a:solidFill>
        </p:spPr>
        <p:txBody>
          <a:bodyPr wrap="square" lIns="0" tIns="0" rIns="0" bIns="0" rtlCol="0"/>
          <a:lstStyle/>
          <a:p>
            <a:endParaRPr/>
          </a:p>
        </p:txBody>
      </p:sp>
      <p:sp>
        <p:nvSpPr>
          <p:cNvPr id="554" name="object 554"/>
          <p:cNvSpPr txBox="1"/>
          <p:nvPr/>
        </p:nvSpPr>
        <p:spPr>
          <a:xfrm>
            <a:off x="5784320" y="6078587"/>
            <a:ext cx="115570" cy="77470"/>
          </a:xfrm>
          <a:prstGeom prst="rect">
            <a:avLst/>
          </a:prstGeom>
        </p:spPr>
        <p:txBody>
          <a:bodyPr vert="horz" wrap="square" lIns="0" tIns="17145" rIns="0" bIns="0" rtlCol="0">
            <a:spAutoFit/>
          </a:bodyPr>
          <a:lstStyle/>
          <a:p>
            <a:pPr>
              <a:lnSpc>
                <a:spcPct val="100000"/>
              </a:lnSpc>
              <a:spcBef>
                <a:spcPts val="135"/>
              </a:spcBef>
            </a:pPr>
            <a:r>
              <a:rPr sz="300" b="1" spc="-20" dirty="0">
                <a:latin typeface="Arial"/>
                <a:cs typeface="Arial"/>
              </a:rPr>
              <a:t>Days</a:t>
            </a:r>
            <a:endParaRPr sz="300">
              <a:latin typeface="Arial"/>
              <a:cs typeface="Arial"/>
            </a:endParaRPr>
          </a:p>
        </p:txBody>
      </p:sp>
      <p:sp>
        <p:nvSpPr>
          <p:cNvPr id="555" name="object 555"/>
          <p:cNvSpPr txBox="1"/>
          <p:nvPr/>
        </p:nvSpPr>
        <p:spPr>
          <a:xfrm>
            <a:off x="4155946" y="6065817"/>
            <a:ext cx="1318895" cy="411480"/>
          </a:xfrm>
          <a:prstGeom prst="rect">
            <a:avLst/>
          </a:prstGeom>
        </p:spPr>
        <p:txBody>
          <a:bodyPr vert="horz" wrap="square" lIns="0" tIns="29845" rIns="0" bIns="0" rtlCol="0">
            <a:spAutoFit/>
          </a:bodyPr>
          <a:lstStyle/>
          <a:p>
            <a:pPr marR="137160" algn="ctr">
              <a:lnSpc>
                <a:spcPct val="100000"/>
              </a:lnSpc>
              <a:spcBef>
                <a:spcPts val="235"/>
              </a:spcBef>
            </a:pPr>
            <a:r>
              <a:rPr sz="300" b="1" spc="-20" dirty="0">
                <a:latin typeface="Arial"/>
                <a:cs typeface="Arial"/>
              </a:rPr>
              <a:t>Days</a:t>
            </a:r>
            <a:endParaRPr sz="300">
              <a:latin typeface="Arial"/>
              <a:cs typeface="Arial"/>
            </a:endParaRPr>
          </a:p>
          <a:p>
            <a:pPr>
              <a:lnSpc>
                <a:spcPct val="100000"/>
              </a:lnSpc>
              <a:spcBef>
                <a:spcPts val="165"/>
              </a:spcBef>
            </a:pPr>
            <a:r>
              <a:rPr sz="400" b="1" dirty="0">
                <a:latin typeface="Times New Roman"/>
                <a:cs typeface="Times New Roman"/>
              </a:rPr>
              <a:t>Figure</a:t>
            </a:r>
            <a:r>
              <a:rPr sz="400" b="1" spc="25" dirty="0">
                <a:latin typeface="Times New Roman"/>
                <a:cs typeface="Times New Roman"/>
              </a:rPr>
              <a:t> </a:t>
            </a:r>
            <a:r>
              <a:rPr sz="400" b="1" dirty="0">
                <a:latin typeface="Times New Roman"/>
                <a:cs typeface="Times New Roman"/>
              </a:rPr>
              <a:t>2</a:t>
            </a:r>
            <a:r>
              <a:rPr sz="450" b="1" dirty="0">
                <a:latin typeface="Times New Roman"/>
                <a:cs typeface="Times New Roman"/>
              </a:rPr>
              <a:t>:</a:t>
            </a:r>
            <a:r>
              <a:rPr sz="450" b="1" spc="25" dirty="0">
                <a:latin typeface="Times New Roman"/>
                <a:cs typeface="Times New Roman"/>
              </a:rPr>
              <a:t> </a:t>
            </a:r>
            <a:r>
              <a:rPr sz="400" b="1" dirty="0">
                <a:latin typeface="Times New Roman"/>
                <a:cs typeface="Times New Roman"/>
              </a:rPr>
              <a:t>Effect</a:t>
            </a:r>
            <a:r>
              <a:rPr sz="400" b="1" spc="20" dirty="0">
                <a:latin typeface="Times New Roman"/>
                <a:cs typeface="Times New Roman"/>
              </a:rPr>
              <a:t> </a:t>
            </a:r>
            <a:r>
              <a:rPr sz="400" b="1" dirty="0">
                <a:latin typeface="Times New Roman"/>
                <a:cs typeface="Times New Roman"/>
              </a:rPr>
              <a:t>of</a:t>
            </a:r>
            <a:r>
              <a:rPr sz="400" b="1" spc="20" dirty="0">
                <a:latin typeface="Times New Roman"/>
                <a:cs typeface="Times New Roman"/>
              </a:rPr>
              <a:t> </a:t>
            </a:r>
            <a:r>
              <a:rPr sz="400" b="1" dirty="0">
                <a:latin typeface="Times New Roman"/>
                <a:cs typeface="Times New Roman"/>
              </a:rPr>
              <a:t>nectin-4</a:t>
            </a:r>
            <a:r>
              <a:rPr sz="400" b="1" spc="15" dirty="0">
                <a:latin typeface="Times New Roman"/>
                <a:cs typeface="Times New Roman"/>
              </a:rPr>
              <a:t> </a:t>
            </a:r>
            <a:r>
              <a:rPr sz="400" b="1" dirty="0">
                <a:latin typeface="Times New Roman"/>
                <a:cs typeface="Times New Roman"/>
              </a:rPr>
              <a:t>on</a:t>
            </a:r>
            <a:r>
              <a:rPr sz="400" b="1" spc="20" dirty="0">
                <a:latin typeface="Times New Roman"/>
                <a:cs typeface="Times New Roman"/>
              </a:rPr>
              <a:t> </a:t>
            </a:r>
            <a:r>
              <a:rPr sz="400" b="1" dirty="0">
                <a:latin typeface="Times New Roman"/>
                <a:cs typeface="Times New Roman"/>
              </a:rPr>
              <a:t>cellular</a:t>
            </a:r>
            <a:r>
              <a:rPr sz="400" b="1" spc="10" dirty="0">
                <a:latin typeface="Times New Roman"/>
                <a:cs typeface="Times New Roman"/>
              </a:rPr>
              <a:t> </a:t>
            </a:r>
            <a:r>
              <a:rPr sz="400" b="1" spc="-10" dirty="0">
                <a:latin typeface="Times New Roman"/>
                <a:cs typeface="Times New Roman"/>
              </a:rPr>
              <a:t>growth</a:t>
            </a:r>
            <a:endParaRPr sz="400">
              <a:latin typeface="Times New Roman"/>
              <a:cs typeface="Times New Roman"/>
            </a:endParaRPr>
          </a:p>
          <a:p>
            <a:pPr>
              <a:lnSpc>
                <a:spcPct val="100000"/>
              </a:lnSpc>
              <a:spcBef>
                <a:spcPts val="130"/>
              </a:spcBef>
            </a:pPr>
            <a:r>
              <a:rPr sz="350" b="1" i="1" dirty="0">
                <a:latin typeface="Times New Roman"/>
                <a:cs typeface="Times New Roman"/>
              </a:rPr>
              <a:t>A</a:t>
            </a:r>
            <a:r>
              <a:rPr sz="350" b="1" i="1" spc="15" dirty="0">
                <a:latin typeface="Times New Roman"/>
                <a:cs typeface="Times New Roman"/>
              </a:rPr>
              <a:t> </a:t>
            </a:r>
            <a:r>
              <a:rPr sz="350" b="1" i="1" dirty="0">
                <a:latin typeface="Times New Roman"/>
                <a:cs typeface="Times New Roman"/>
              </a:rPr>
              <a:t>:</a:t>
            </a:r>
            <a:r>
              <a:rPr sz="350" b="1" i="1" spc="50" dirty="0">
                <a:latin typeface="Times New Roman"/>
                <a:cs typeface="Times New Roman"/>
              </a:rPr>
              <a:t> </a:t>
            </a:r>
            <a:r>
              <a:rPr sz="250" b="1" i="1" dirty="0">
                <a:latin typeface="Times New Roman"/>
                <a:cs typeface="Times New Roman"/>
              </a:rPr>
              <a:t>Cell</a:t>
            </a:r>
            <a:r>
              <a:rPr sz="250" b="1" i="1" spc="40" dirty="0">
                <a:latin typeface="Times New Roman"/>
                <a:cs typeface="Times New Roman"/>
              </a:rPr>
              <a:t> </a:t>
            </a:r>
            <a:r>
              <a:rPr sz="250" b="1" i="1" dirty="0">
                <a:latin typeface="Times New Roman"/>
                <a:cs typeface="Times New Roman"/>
              </a:rPr>
              <a:t>medium</a:t>
            </a:r>
            <a:r>
              <a:rPr sz="250" b="1" i="1" spc="40" dirty="0">
                <a:latin typeface="Times New Roman"/>
                <a:cs typeface="Times New Roman"/>
              </a:rPr>
              <a:t> </a:t>
            </a:r>
            <a:r>
              <a:rPr sz="250" b="1" i="1" dirty="0">
                <a:latin typeface="Times New Roman"/>
                <a:cs typeface="Times New Roman"/>
              </a:rPr>
              <a:t>culture</a:t>
            </a:r>
            <a:r>
              <a:rPr sz="250" b="1" i="1" spc="40" dirty="0">
                <a:latin typeface="Times New Roman"/>
                <a:cs typeface="Times New Roman"/>
              </a:rPr>
              <a:t> </a:t>
            </a:r>
            <a:r>
              <a:rPr sz="250" b="1" i="1" dirty="0">
                <a:latin typeface="Times New Roman"/>
                <a:cs typeface="Times New Roman"/>
              </a:rPr>
              <a:t>containing</a:t>
            </a:r>
            <a:r>
              <a:rPr sz="250" b="1" i="1" spc="40" dirty="0">
                <a:latin typeface="Times New Roman"/>
                <a:cs typeface="Times New Roman"/>
              </a:rPr>
              <a:t> </a:t>
            </a:r>
            <a:r>
              <a:rPr sz="250" b="1" i="1" dirty="0">
                <a:latin typeface="Times New Roman"/>
                <a:cs typeface="Times New Roman"/>
              </a:rPr>
              <a:t>10%FCS</a:t>
            </a:r>
            <a:r>
              <a:rPr sz="250" b="1" i="1" spc="40" dirty="0">
                <a:latin typeface="Times New Roman"/>
                <a:cs typeface="Times New Roman"/>
              </a:rPr>
              <a:t> </a:t>
            </a:r>
            <a:r>
              <a:rPr sz="350" b="1" i="1" dirty="0">
                <a:latin typeface="Times New Roman"/>
                <a:cs typeface="Times New Roman"/>
              </a:rPr>
              <a:t>B</a:t>
            </a:r>
            <a:r>
              <a:rPr sz="350" b="1" i="1" spc="55" dirty="0">
                <a:latin typeface="Times New Roman"/>
                <a:cs typeface="Times New Roman"/>
              </a:rPr>
              <a:t> </a:t>
            </a:r>
            <a:r>
              <a:rPr sz="350" b="1" i="1" dirty="0">
                <a:latin typeface="Times New Roman"/>
                <a:cs typeface="Times New Roman"/>
              </a:rPr>
              <a:t>:</a:t>
            </a:r>
            <a:r>
              <a:rPr sz="350" b="1" i="1" spc="50" dirty="0">
                <a:latin typeface="Times New Roman"/>
                <a:cs typeface="Times New Roman"/>
              </a:rPr>
              <a:t> </a:t>
            </a:r>
            <a:r>
              <a:rPr sz="250" b="1" i="1" dirty="0">
                <a:latin typeface="Times New Roman"/>
                <a:cs typeface="Times New Roman"/>
              </a:rPr>
              <a:t>Cell</a:t>
            </a:r>
            <a:r>
              <a:rPr sz="250" b="1" i="1" spc="40" dirty="0">
                <a:latin typeface="Times New Roman"/>
                <a:cs typeface="Times New Roman"/>
              </a:rPr>
              <a:t> </a:t>
            </a:r>
            <a:r>
              <a:rPr sz="250" b="1" i="1" dirty="0">
                <a:latin typeface="Times New Roman"/>
                <a:cs typeface="Times New Roman"/>
              </a:rPr>
              <a:t>medium</a:t>
            </a:r>
            <a:r>
              <a:rPr sz="250" b="1" i="1" spc="40" dirty="0">
                <a:latin typeface="Times New Roman"/>
                <a:cs typeface="Times New Roman"/>
              </a:rPr>
              <a:t> </a:t>
            </a:r>
            <a:r>
              <a:rPr sz="250" b="1" i="1" dirty="0">
                <a:latin typeface="Times New Roman"/>
                <a:cs typeface="Times New Roman"/>
              </a:rPr>
              <a:t>culture</a:t>
            </a:r>
            <a:r>
              <a:rPr sz="250" b="1" i="1" spc="40" dirty="0">
                <a:latin typeface="Times New Roman"/>
                <a:cs typeface="Times New Roman"/>
              </a:rPr>
              <a:t> </a:t>
            </a:r>
            <a:r>
              <a:rPr sz="250" b="1" i="1" dirty="0">
                <a:latin typeface="Times New Roman"/>
                <a:cs typeface="Times New Roman"/>
              </a:rPr>
              <a:t>containing</a:t>
            </a:r>
            <a:r>
              <a:rPr sz="250" b="1" i="1" spc="40" dirty="0">
                <a:latin typeface="Times New Roman"/>
                <a:cs typeface="Times New Roman"/>
              </a:rPr>
              <a:t> </a:t>
            </a:r>
            <a:r>
              <a:rPr sz="250" b="1" i="1" spc="-10" dirty="0">
                <a:latin typeface="Times New Roman"/>
                <a:cs typeface="Times New Roman"/>
              </a:rPr>
              <a:t>0%FCS</a:t>
            </a:r>
            <a:endParaRPr sz="250">
              <a:latin typeface="Times New Roman"/>
              <a:cs typeface="Times New Roman"/>
            </a:endParaRPr>
          </a:p>
          <a:p>
            <a:pPr marR="106680" algn="ctr">
              <a:lnSpc>
                <a:spcPct val="100000"/>
              </a:lnSpc>
              <a:spcBef>
                <a:spcPts val="204"/>
              </a:spcBef>
            </a:pPr>
            <a:r>
              <a:rPr sz="250" i="1" dirty="0">
                <a:latin typeface="Times New Roman"/>
                <a:cs typeface="Times New Roman"/>
              </a:rPr>
              <a:t>:</a:t>
            </a:r>
            <a:r>
              <a:rPr sz="250" i="1" spc="15"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dirty="0">
                <a:latin typeface="Times New Roman"/>
                <a:cs typeface="Times New Roman"/>
              </a:rPr>
              <a:t>wt</a:t>
            </a:r>
            <a:r>
              <a:rPr sz="250" i="1" spc="305" dirty="0">
                <a:latin typeface="Times New Roman"/>
                <a:cs typeface="Times New Roman"/>
              </a:rPr>
              <a:t>  </a:t>
            </a:r>
            <a:r>
              <a:rPr sz="250" i="1" dirty="0">
                <a:latin typeface="Times New Roman"/>
                <a:cs typeface="Times New Roman"/>
              </a:rPr>
              <a:t>:</a:t>
            </a:r>
            <a:r>
              <a:rPr sz="250" i="1" spc="20"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dirty="0">
                <a:latin typeface="Times New Roman"/>
                <a:cs typeface="Times New Roman"/>
              </a:rPr>
              <a:t>Del8.6</a:t>
            </a:r>
            <a:r>
              <a:rPr sz="250" i="1" spc="385" dirty="0">
                <a:latin typeface="Times New Roman"/>
                <a:cs typeface="Times New Roman"/>
              </a:rPr>
              <a:t>  </a:t>
            </a:r>
            <a:r>
              <a:rPr sz="250" i="1" dirty="0">
                <a:latin typeface="Times New Roman"/>
                <a:cs typeface="Times New Roman"/>
              </a:rPr>
              <a:t>:</a:t>
            </a:r>
            <a:r>
              <a:rPr sz="250" i="1" spc="25" dirty="0">
                <a:latin typeface="Times New Roman"/>
                <a:cs typeface="Times New Roman"/>
              </a:rPr>
              <a:t> </a:t>
            </a:r>
            <a:r>
              <a:rPr sz="250" i="1" dirty="0">
                <a:latin typeface="Times New Roman"/>
                <a:cs typeface="Times New Roman"/>
              </a:rPr>
              <a:t>MDA-MB231</a:t>
            </a:r>
            <a:r>
              <a:rPr sz="250" i="1" spc="20" dirty="0">
                <a:latin typeface="Times New Roman"/>
                <a:cs typeface="Times New Roman"/>
              </a:rPr>
              <a:t> </a:t>
            </a:r>
            <a:r>
              <a:rPr sz="250" i="1" spc="-10" dirty="0">
                <a:latin typeface="Times New Roman"/>
                <a:cs typeface="Times New Roman"/>
              </a:rPr>
              <a:t>R4.C1.</a:t>
            </a:r>
            <a:endParaRPr sz="250">
              <a:latin typeface="Times New Roman"/>
              <a:cs typeface="Times New Roman"/>
            </a:endParaRPr>
          </a:p>
          <a:p>
            <a:pPr>
              <a:lnSpc>
                <a:spcPct val="100000"/>
              </a:lnSpc>
              <a:spcBef>
                <a:spcPts val="114"/>
              </a:spcBef>
            </a:pPr>
            <a:r>
              <a:rPr sz="250" i="1" spc="10" dirty="0">
                <a:latin typeface="Times New Roman"/>
                <a:cs typeface="Times New Roman"/>
              </a:rPr>
              <a:t>The</a:t>
            </a:r>
            <a:r>
              <a:rPr sz="250" i="1" spc="-5" dirty="0">
                <a:latin typeface="Times New Roman"/>
                <a:cs typeface="Times New Roman"/>
              </a:rPr>
              <a:t> </a:t>
            </a:r>
            <a:r>
              <a:rPr sz="250" i="1" dirty="0">
                <a:latin typeface="Times New Roman"/>
                <a:cs typeface="Times New Roman"/>
              </a:rPr>
              <a:t>test</a:t>
            </a:r>
            <a:r>
              <a:rPr sz="250" i="1" spc="-5" dirty="0">
                <a:latin typeface="Times New Roman"/>
                <a:cs typeface="Times New Roman"/>
              </a:rPr>
              <a:t> </a:t>
            </a:r>
            <a:r>
              <a:rPr sz="250" i="1" spc="10" dirty="0">
                <a:latin typeface="Times New Roman"/>
                <a:cs typeface="Times New Roman"/>
              </a:rPr>
              <a:t>is</a:t>
            </a:r>
            <a:r>
              <a:rPr sz="250" i="1" dirty="0">
                <a:latin typeface="Times New Roman"/>
                <a:cs typeface="Times New Roman"/>
              </a:rPr>
              <a:t> </a:t>
            </a:r>
            <a:r>
              <a:rPr sz="250" i="1" spc="10" dirty="0">
                <a:latin typeface="Times New Roman"/>
                <a:cs typeface="Times New Roman"/>
              </a:rPr>
              <a:t>performed</a:t>
            </a:r>
            <a:r>
              <a:rPr sz="250" i="1" spc="-5" dirty="0">
                <a:latin typeface="Times New Roman"/>
                <a:cs typeface="Times New Roman"/>
              </a:rPr>
              <a:t> </a:t>
            </a:r>
            <a:r>
              <a:rPr sz="250" i="1" spc="10" dirty="0">
                <a:latin typeface="Times New Roman"/>
                <a:cs typeface="Times New Roman"/>
              </a:rPr>
              <a:t>4</a:t>
            </a:r>
            <a:r>
              <a:rPr sz="250" i="1" dirty="0">
                <a:latin typeface="Times New Roman"/>
                <a:cs typeface="Times New Roman"/>
              </a:rPr>
              <a:t> </a:t>
            </a:r>
            <a:r>
              <a:rPr sz="250" i="1" spc="10" dirty="0">
                <a:latin typeface="Times New Roman"/>
                <a:cs typeface="Times New Roman"/>
              </a:rPr>
              <a:t>fold</a:t>
            </a:r>
            <a:r>
              <a:rPr sz="250" i="1" spc="-5" dirty="0">
                <a:latin typeface="Times New Roman"/>
                <a:cs typeface="Times New Roman"/>
              </a:rPr>
              <a:t> </a:t>
            </a:r>
            <a:r>
              <a:rPr sz="250" i="1" spc="10" dirty="0">
                <a:latin typeface="Times New Roman"/>
                <a:cs typeface="Times New Roman"/>
              </a:rPr>
              <a:t>in</a:t>
            </a:r>
            <a:r>
              <a:rPr sz="250" i="1" dirty="0">
                <a:latin typeface="Times New Roman"/>
                <a:cs typeface="Times New Roman"/>
              </a:rPr>
              <a:t> </a:t>
            </a:r>
            <a:r>
              <a:rPr sz="250" i="1" spc="-10" dirty="0">
                <a:latin typeface="Times New Roman"/>
                <a:cs typeface="Times New Roman"/>
              </a:rPr>
              <a:t>triplicate</a:t>
            </a:r>
            <a:endParaRPr sz="250">
              <a:latin typeface="Times New Roman"/>
              <a:cs typeface="Times New Roman"/>
            </a:endParaRPr>
          </a:p>
          <a:p>
            <a:pPr>
              <a:lnSpc>
                <a:spcPct val="100000"/>
              </a:lnSpc>
              <a:spcBef>
                <a:spcPts val="65"/>
              </a:spcBef>
            </a:pPr>
            <a:r>
              <a:rPr sz="250" i="1" dirty="0">
                <a:latin typeface="Times New Roman"/>
                <a:cs typeface="Times New Roman"/>
              </a:rPr>
              <a:t>The</a:t>
            </a:r>
            <a:r>
              <a:rPr sz="250" i="1" spc="40" dirty="0">
                <a:latin typeface="Times New Roman"/>
                <a:cs typeface="Times New Roman"/>
              </a:rPr>
              <a:t> </a:t>
            </a:r>
            <a:r>
              <a:rPr sz="250" i="1" dirty="0">
                <a:latin typeface="Times New Roman"/>
                <a:cs typeface="Times New Roman"/>
              </a:rPr>
              <a:t>RLU</a:t>
            </a:r>
            <a:r>
              <a:rPr sz="250" i="1" spc="40" dirty="0">
                <a:latin typeface="Times New Roman"/>
                <a:cs typeface="Times New Roman"/>
              </a:rPr>
              <a:t> </a:t>
            </a:r>
            <a:r>
              <a:rPr sz="250" i="1" dirty="0">
                <a:latin typeface="Times New Roman"/>
                <a:cs typeface="Times New Roman"/>
              </a:rPr>
              <a:t>detected</a:t>
            </a:r>
            <a:r>
              <a:rPr sz="250" i="1" spc="40" dirty="0">
                <a:latin typeface="Times New Roman"/>
                <a:cs typeface="Times New Roman"/>
              </a:rPr>
              <a:t> </a:t>
            </a:r>
            <a:r>
              <a:rPr sz="250" i="1" dirty="0">
                <a:latin typeface="Times New Roman"/>
                <a:cs typeface="Times New Roman"/>
              </a:rPr>
              <a:t>by</a:t>
            </a:r>
            <a:r>
              <a:rPr sz="250" i="1" spc="40" dirty="0">
                <a:latin typeface="Times New Roman"/>
                <a:cs typeface="Times New Roman"/>
              </a:rPr>
              <a:t> </a:t>
            </a:r>
            <a:r>
              <a:rPr sz="250" i="1" dirty="0">
                <a:latin typeface="Times New Roman"/>
                <a:cs typeface="Times New Roman"/>
              </a:rPr>
              <a:t>CellTiter-Glo®</a:t>
            </a:r>
            <a:r>
              <a:rPr sz="250" i="1" spc="40" dirty="0">
                <a:latin typeface="Times New Roman"/>
                <a:cs typeface="Times New Roman"/>
              </a:rPr>
              <a:t> </a:t>
            </a:r>
            <a:r>
              <a:rPr sz="250" i="1" dirty="0">
                <a:latin typeface="Times New Roman"/>
                <a:cs typeface="Times New Roman"/>
              </a:rPr>
              <a:t>is</a:t>
            </a:r>
            <a:r>
              <a:rPr sz="250" i="1" spc="45" dirty="0">
                <a:latin typeface="Times New Roman"/>
                <a:cs typeface="Times New Roman"/>
              </a:rPr>
              <a:t> </a:t>
            </a:r>
            <a:r>
              <a:rPr sz="250" i="1" dirty="0">
                <a:latin typeface="Times New Roman"/>
                <a:cs typeface="Times New Roman"/>
              </a:rPr>
              <a:t>correlated</a:t>
            </a:r>
            <a:r>
              <a:rPr sz="250" i="1" spc="40" dirty="0">
                <a:latin typeface="Times New Roman"/>
                <a:cs typeface="Times New Roman"/>
              </a:rPr>
              <a:t> </a:t>
            </a:r>
            <a:r>
              <a:rPr sz="250" i="1" dirty="0">
                <a:latin typeface="Times New Roman"/>
                <a:cs typeface="Times New Roman"/>
              </a:rPr>
              <a:t>with</a:t>
            </a:r>
            <a:r>
              <a:rPr sz="250" i="1" spc="40" dirty="0">
                <a:latin typeface="Times New Roman"/>
                <a:cs typeface="Times New Roman"/>
              </a:rPr>
              <a:t> </a:t>
            </a:r>
            <a:r>
              <a:rPr sz="250" i="1" dirty="0">
                <a:latin typeface="Times New Roman"/>
                <a:cs typeface="Times New Roman"/>
              </a:rPr>
              <a:t>number</a:t>
            </a:r>
            <a:r>
              <a:rPr sz="250" i="1" spc="40" dirty="0">
                <a:latin typeface="Times New Roman"/>
                <a:cs typeface="Times New Roman"/>
              </a:rPr>
              <a:t> </a:t>
            </a:r>
            <a:r>
              <a:rPr sz="250" i="1" dirty="0">
                <a:latin typeface="Times New Roman"/>
                <a:cs typeface="Times New Roman"/>
              </a:rPr>
              <a:t>of</a:t>
            </a:r>
            <a:r>
              <a:rPr sz="250" i="1" spc="40" dirty="0">
                <a:latin typeface="Times New Roman"/>
                <a:cs typeface="Times New Roman"/>
              </a:rPr>
              <a:t> </a:t>
            </a:r>
            <a:r>
              <a:rPr sz="250" i="1" spc="-10" dirty="0">
                <a:latin typeface="Times New Roman"/>
                <a:cs typeface="Times New Roman"/>
              </a:rPr>
              <a:t>cells.</a:t>
            </a:r>
            <a:endParaRPr sz="250">
              <a:latin typeface="Times New Roman"/>
              <a:cs typeface="Times New Roman"/>
            </a:endParaRPr>
          </a:p>
        </p:txBody>
      </p:sp>
      <p:grpSp>
        <p:nvGrpSpPr>
          <p:cNvPr id="556" name="object 556"/>
          <p:cNvGrpSpPr/>
          <p:nvPr/>
        </p:nvGrpSpPr>
        <p:grpSpPr>
          <a:xfrm>
            <a:off x="4152900" y="5408186"/>
            <a:ext cx="2145665" cy="967740"/>
            <a:chOff x="4152900" y="5408186"/>
            <a:chExt cx="2145665" cy="967740"/>
          </a:xfrm>
        </p:grpSpPr>
        <p:pic>
          <p:nvPicPr>
            <p:cNvPr id="557" name="object 557"/>
            <p:cNvPicPr/>
            <p:nvPr/>
          </p:nvPicPr>
          <p:blipFill>
            <a:blip r:embed="rId60" cstate="print"/>
            <a:stretch>
              <a:fillRect/>
            </a:stretch>
          </p:blipFill>
          <p:spPr>
            <a:xfrm>
              <a:off x="4152900" y="6311900"/>
              <a:ext cx="76200" cy="63500"/>
            </a:xfrm>
            <a:prstGeom prst="rect">
              <a:avLst/>
            </a:prstGeom>
          </p:spPr>
        </p:pic>
        <p:sp>
          <p:nvSpPr>
            <p:cNvPr id="558" name="object 558"/>
            <p:cNvSpPr/>
            <p:nvPr/>
          </p:nvSpPr>
          <p:spPr>
            <a:xfrm>
              <a:off x="4164567" y="6324164"/>
              <a:ext cx="59690" cy="40640"/>
            </a:xfrm>
            <a:custGeom>
              <a:avLst/>
              <a:gdLst/>
              <a:ahLst/>
              <a:cxnLst/>
              <a:rect l="l" t="t" r="r" b="b"/>
              <a:pathLst>
                <a:path w="59689" h="40639">
                  <a:moveTo>
                    <a:pt x="59611" y="0"/>
                  </a:moveTo>
                  <a:lnTo>
                    <a:pt x="0" y="0"/>
                  </a:lnTo>
                  <a:lnTo>
                    <a:pt x="0" y="40264"/>
                  </a:lnTo>
                  <a:lnTo>
                    <a:pt x="59611" y="40264"/>
                  </a:lnTo>
                  <a:lnTo>
                    <a:pt x="59611" y="0"/>
                  </a:lnTo>
                  <a:close/>
                </a:path>
              </a:pathLst>
            </a:custGeom>
            <a:solidFill>
              <a:srgbClr val="FFFFFF"/>
            </a:solidFill>
          </p:spPr>
          <p:txBody>
            <a:bodyPr wrap="square" lIns="0" tIns="0" rIns="0" bIns="0" rtlCol="0"/>
            <a:lstStyle/>
            <a:p>
              <a:endParaRPr/>
            </a:p>
          </p:txBody>
        </p:sp>
        <p:sp>
          <p:nvSpPr>
            <p:cNvPr id="559" name="object 559"/>
            <p:cNvSpPr/>
            <p:nvPr/>
          </p:nvSpPr>
          <p:spPr>
            <a:xfrm>
              <a:off x="4172554" y="6344867"/>
              <a:ext cx="6985" cy="0"/>
            </a:xfrm>
            <a:custGeom>
              <a:avLst/>
              <a:gdLst/>
              <a:ahLst/>
              <a:cxnLst/>
              <a:rect l="l" t="t" r="r" b="b"/>
              <a:pathLst>
                <a:path w="6985">
                  <a:moveTo>
                    <a:pt x="0" y="0"/>
                  </a:moveTo>
                  <a:lnTo>
                    <a:pt x="6729" y="0"/>
                  </a:lnTo>
                </a:path>
              </a:pathLst>
            </a:custGeom>
            <a:ln w="6593">
              <a:solidFill>
                <a:srgbClr val="A0A0A4"/>
              </a:solidFill>
            </a:ln>
          </p:spPr>
          <p:txBody>
            <a:bodyPr wrap="square" lIns="0" tIns="0" rIns="0" bIns="0" rtlCol="0"/>
            <a:lstStyle/>
            <a:p>
              <a:endParaRPr/>
            </a:p>
          </p:txBody>
        </p:sp>
        <p:sp>
          <p:nvSpPr>
            <p:cNvPr id="560" name="object 560"/>
            <p:cNvSpPr/>
            <p:nvPr/>
          </p:nvSpPr>
          <p:spPr>
            <a:xfrm>
              <a:off x="4179284" y="6344867"/>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8" y="0"/>
                  </a:lnTo>
                </a:path>
                <a:path w="33020">
                  <a:moveTo>
                    <a:pt x="19708" y="0"/>
                  </a:moveTo>
                  <a:lnTo>
                    <a:pt x="25958" y="0"/>
                  </a:lnTo>
                </a:path>
                <a:path w="33020">
                  <a:moveTo>
                    <a:pt x="25958" y="0"/>
                  </a:moveTo>
                  <a:lnTo>
                    <a:pt x="32687" y="0"/>
                  </a:lnTo>
                </a:path>
              </a:pathLst>
            </a:custGeom>
            <a:ln w="6593">
              <a:solidFill>
                <a:srgbClr val="A0A0A4"/>
              </a:solidFill>
            </a:ln>
          </p:spPr>
          <p:txBody>
            <a:bodyPr wrap="square" lIns="0" tIns="0" rIns="0" bIns="0" rtlCol="0"/>
            <a:lstStyle/>
            <a:p>
              <a:endParaRPr/>
            </a:p>
          </p:txBody>
        </p:sp>
        <p:sp>
          <p:nvSpPr>
            <p:cNvPr id="561" name="object 561"/>
            <p:cNvSpPr/>
            <p:nvPr/>
          </p:nvSpPr>
          <p:spPr>
            <a:xfrm>
              <a:off x="4211972" y="6344867"/>
              <a:ext cx="6985" cy="0"/>
            </a:xfrm>
            <a:custGeom>
              <a:avLst/>
              <a:gdLst/>
              <a:ahLst/>
              <a:cxnLst/>
              <a:rect l="l" t="t" r="r" b="b"/>
              <a:pathLst>
                <a:path w="6985">
                  <a:moveTo>
                    <a:pt x="0" y="0"/>
                  </a:moveTo>
                  <a:lnTo>
                    <a:pt x="6729" y="0"/>
                  </a:lnTo>
                </a:path>
              </a:pathLst>
            </a:custGeom>
            <a:ln w="6593">
              <a:solidFill>
                <a:srgbClr val="A0A0A4"/>
              </a:solidFill>
            </a:ln>
          </p:spPr>
          <p:txBody>
            <a:bodyPr wrap="square" lIns="0" tIns="0" rIns="0" bIns="0" rtlCol="0"/>
            <a:lstStyle/>
            <a:p>
              <a:endParaRPr/>
            </a:p>
          </p:txBody>
        </p:sp>
        <p:sp>
          <p:nvSpPr>
            <p:cNvPr id="562" name="object 562"/>
            <p:cNvSpPr/>
            <p:nvPr/>
          </p:nvSpPr>
          <p:spPr>
            <a:xfrm>
              <a:off x="4218702" y="6341570"/>
              <a:ext cx="1905" cy="6985"/>
            </a:xfrm>
            <a:custGeom>
              <a:avLst/>
              <a:gdLst/>
              <a:ahLst/>
              <a:cxnLst/>
              <a:rect l="l" t="t" r="r" b="b"/>
              <a:pathLst>
                <a:path w="1904" h="6985">
                  <a:moveTo>
                    <a:pt x="0" y="0"/>
                  </a:moveTo>
                  <a:lnTo>
                    <a:pt x="0" y="6593"/>
                  </a:lnTo>
                  <a:lnTo>
                    <a:pt x="1442" y="6593"/>
                  </a:lnTo>
                  <a:lnTo>
                    <a:pt x="1442" y="0"/>
                  </a:lnTo>
                  <a:lnTo>
                    <a:pt x="0" y="0"/>
                  </a:lnTo>
                  <a:close/>
                </a:path>
              </a:pathLst>
            </a:custGeom>
            <a:solidFill>
              <a:srgbClr val="A0A0A4"/>
            </a:solidFill>
          </p:spPr>
          <p:txBody>
            <a:bodyPr wrap="square" lIns="0" tIns="0" rIns="0" bIns="0" rtlCol="0"/>
            <a:lstStyle/>
            <a:p>
              <a:endParaRPr/>
            </a:p>
          </p:txBody>
        </p:sp>
        <p:sp>
          <p:nvSpPr>
            <p:cNvPr id="563" name="object 563"/>
            <p:cNvSpPr/>
            <p:nvPr/>
          </p:nvSpPr>
          <p:spPr>
            <a:xfrm>
              <a:off x="4185053" y="6333811"/>
              <a:ext cx="22225" cy="22225"/>
            </a:xfrm>
            <a:custGeom>
              <a:avLst/>
              <a:gdLst/>
              <a:ahLst/>
              <a:cxnLst/>
              <a:rect l="l" t="t" r="r" b="b"/>
              <a:pathLst>
                <a:path w="22225" h="22225">
                  <a:moveTo>
                    <a:pt x="16824" y="0"/>
                  </a:moveTo>
                  <a:lnTo>
                    <a:pt x="4806" y="0"/>
                  </a:lnTo>
                  <a:lnTo>
                    <a:pt x="0" y="4806"/>
                  </a:lnTo>
                  <a:lnTo>
                    <a:pt x="0" y="17306"/>
                  </a:lnTo>
                  <a:lnTo>
                    <a:pt x="4806" y="22111"/>
                  </a:lnTo>
                  <a:lnTo>
                    <a:pt x="16824" y="22111"/>
                  </a:lnTo>
                  <a:lnTo>
                    <a:pt x="21630" y="17306"/>
                  </a:lnTo>
                  <a:lnTo>
                    <a:pt x="21630" y="11056"/>
                  </a:lnTo>
                  <a:lnTo>
                    <a:pt x="21630" y="4806"/>
                  </a:lnTo>
                  <a:lnTo>
                    <a:pt x="16824" y="0"/>
                  </a:lnTo>
                  <a:close/>
                </a:path>
              </a:pathLst>
            </a:custGeom>
            <a:solidFill>
              <a:srgbClr val="A0A0A4"/>
            </a:solidFill>
          </p:spPr>
          <p:txBody>
            <a:bodyPr wrap="square" lIns="0" tIns="0" rIns="0" bIns="0" rtlCol="0"/>
            <a:lstStyle/>
            <a:p>
              <a:endParaRPr/>
            </a:p>
          </p:txBody>
        </p:sp>
        <p:sp>
          <p:nvSpPr>
            <p:cNvPr id="564" name="object 564"/>
            <p:cNvSpPr/>
            <p:nvPr/>
          </p:nvSpPr>
          <p:spPr>
            <a:xfrm>
              <a:off x="4185052" y="6333810"/>
              <a:ext cx="22225" cy="22225"/>
            </a:xfrm>
            <a:custGeom>
              <a:avLst/>
              <a:gdLst/>
              <a:ahLst/>
              <a:cxnLst/>
              <a:rect l="l" t="t" r="r" b="b"/>
              <a:pathLst>
                <a:path w="22225" h="22225">
                  <a:moveTo>
                    <a:pt x="21631" y="11056"/>
                  </a:moveTo>
                  <a:lnTo>
                    <a:pt x="21631" y="4807"/>
                  </a:lnTo>
                  <a:lnTo>
                    <a:pt x="16824" y="0"/>
                  </a:lnTo>
                  <a:lnTo>
                    <a:pt x="11055" y="0"/>
                  </a:lnTo>
                  <a:lnTo>
                    <a:pt x="4806" y="0"/>
                  </a:lnTo>
                  <a:lnTo>
                    <a:pt x="0" y="4807"/>
                  </a:lnTo>
                  <a:lnTo>
                    <a:pt x="0" y="11056"/>
                  </a:lnTo>
                  <a:lnTo>
                    <a:pt x="0" y="17305"/>
                  </a:lnTo>
                  <a:lnTo>
                    <a:pt x="4806" y="22112"/>
                  </a:lnTo>
                  <a:lnTo>
                    <a:pt x="11055" y="22112"/>
                  </a:lnTo>
                  <a:lnTo>
                    <a:pt x="16824" y="22112"/>
                  </a:lnTo>
                  <a:lnTo>
                    <a:pt x="21631" y="17305"/>
                  </a:lnTo>
                  <a:lnTo>
                    <a:pt x="21631" y="11056"/>
                  </a:lnTo>
                  <a:close/>
                </a:path>
              </a:pathLst>
            </a:custGeom>
            <a:ln w="3175">
              <a:solidFill>
                <a:srgbClr val="A0A0A4"/>
              </a:solidFill>
            </a:ln>
          </p:spPr>
          <p:txBody>
            <a:bodyPr wrap="square" lIns="0" tIns="0" rIns="0" bIns="0" rtlCol="0"/>
            <a:lstStyle/>
            <a:p>
              <a:endParaRPr/>
            </a:p>
          </p:txBody>
        </p:sp>
        <p:pic>
          <p:nvPicPr>
            <p:cNvPr id="565" name="object 565"/>
            <p:cNvPicPr/>
            <p:nvPr/>
          </p:nvPicPr>
          <p:blipFill>
            <a:blip r:embed="rId61" cstate="print"/>
            <a:stretch>
              <a:fillRect/>
            </a:stretch>
          </p:blipFill>
          <p:spPr>
            <a:xfrm>
              <a:off x="4495800" y="6311900"/>
              <a:ext cx="76200" cy="63500"/>
            </a:xfrm>
            <a:prstGeom prst="rect">
              <a:avLst/>
            </a:prstGeom>
          </p:spPr>
        </p:pic>
        <p:sp>
          <p:nvSpPr>
            <p:cNvPr id="566" name="object 566"/>
            <p:cNvSpPr/>
            <p:nvPr/>
          </p:nvSpPr>
          <p:spPr>
            <a:xfrm>
              <a:off x="4500924" y="6324164"/>
              <a:ext cx="59690" cy="40640"/>
            </a:xfrm>
            <a:custGeom>
              <a:avLst/>
              <a:gdLst/>
              <a:ahLst/>
              <a:cxnLst/>
              <a:rect l="l" t="t" r="r" b="b"/>
              <a:pathLst>
                <a:path w="59689" h="40639">
                  <a:moveTo>
                    <a:pt x="59611" y="0"/>
                  </a:moveTo>
                  <a:lnTo>
                    <a:pt x="0" y="0"/>
                  </a:lnTo>
                  <a:lnTo>
                    <a:pt x="0" y="40264"/>
                  </a:lnTo>
                  <a:lnTo>
                    <a:pt x="59611" y="40264"/>
                  </a:lnTo>
                  <a:lnTo>
                    <a:pt x="59611" y="0"/>
                  </a:lnTo>
                  <a:close/>
                </a:path>
              </a:pathLst>
            </a:custGeom>
            <a:solidFill>
              <a:srgbClr val="FFFFFF"/>
            </a:solidFill>
          </p:spPr>
          <p:txBody>
            <a:bodyPr wrap="square" lIns="0" tIns="0" rIns="0" bIns="0" rtlCol="0"/>
            <a:lstStyle/>
            <a:p>
              <a:endParaRPr/>
            </a:p>
          </p:txBody>
        </p:sp>
        <p:sp>
          <p:nvSpPr>
            <p:cNvPr id="567" name="object 567"/>
            <p:cNvSpPr/>
            <p:nvPr/>
          </p:nvSpPr>
          <p:spPr>
            <a:xfrm>
              <a:off x="4507616" y="6343445"/>
              <a:ext cx="6985" cy="0"/>
            </a:xfrm>
            <a:custGeom>
              <a:avLst/>
              <a:gdLst/>
              <a:ahLst/>
              <a:cxnLst/>
              <a:rect l="l" t="t" r="r" b="b"/>
              <a:pathLst>
                <a:path w="6985">
                  <a:moveTo>
                    <a:pt x="0" y="0"/>
                  </a:moveTo>
                  <a:lnTo>
                    <a:pt x="6729" y="0"/>
                  </a:lnTo>
                </a:path>
              </a:pathLst>
            </a:custGeom>
            <a:ln w="6593">
              <a:solidFill>
                <a:srgbClr val="5F5F5F"/>
              </a:solidFill>
            </a:ln>
          </p:spPr>
          <p:txBody>
            <a:bodyPr wrap="square" lIns="0" tIns="0" rIns="0" bIns="0" rtlCol="0"/>
            <a:lstStyle/>
            <a:p>
              <a:endParaRPr/>
            </a:p>
          </p:txBody>
        </p:sp>
        <p:sp>
          <p:nvSpPr>
            <p:cNvPr id="568" name="object 568"/>
            <p:cNvSpPr/>
            <p:nvPr/>
          </p:nvSpPr>
          <p:spPr>
            <a:xfrm>
              <a:off x="4514345" y="6343445"/>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8" y="0"/>
                  </a:lnTo>
                </a:path>
                <a:path w="33020">
                  <a:moveTo>
                    <a:pt x="19708" y="0"/>
                  </a:moveTo>
                  <a:lnTo>
                    <a:pt x="25958" y="0"/>
                  </a:lnTo>
                </a:path>
                <a:path w="33020">
                  <a:moveTo>
                    <a:pt x="25958" y="0"/>
                  </a:moveTo>
                  <a:lnTo>
                    <a:pt x="32687" y="0"/>
                  </a:lnTo>
                </a:path>
              </a:pathLst>
            </a:custGeom>
            <a:ln w="6593">
              <a:solidFill>
                <a:srgbClr val="5F5F5F"/>
              </a:solidFill>
            </a:ln>
          </p:spPr>
          <p:txBody>
            <a:bodyPr wrap="square" lIns="0" tIns="0" rIns="0" bIns="0" rtlCol="0"/>
            <a:lstStyle/>
            <a:p>
              <a:endParaRPr/>
            </a:p>
          </p:txBody>
        </p:sp>
        <p:sp>
          <p:nvSpPr>
            <p:cNvPr id="569" name="object 569"/>
            <p:cNvSpPr/>
            <p:nvPr/>
          </p:nvSpPr>
          <p:spPr>
            <a:xfrm>
              <a:off x="4547033" y="6343445"/>
              <a:ext cx="6985" cy="0"/>
            </a:xfrm>
            <a:custGeom>
              <a:avLst/>
              <a:gdLst/>
              <a:ahLst/>
              <a:cxnLst/>
              <a:rect l="l" t="t" r="r" b="b"/>
              <a:pathLst>
                <a:path w="6985">
                  <a:moveTo>
                    <a:pt x="0" y="0"/>
                  </a:moveTo>
                  <a:lnTo>
                    <a:pt x="6729" y="0"/>
                  </a:lnTo>
                </a:path>
              </a:pathLst>
            </a:custGeom>
            <a:ln w="6593">
              <a:solidFill>
                <a:srgbClr val="5F5F5F"/>
              </a:solidFill>
            </a:ln>
          </p:spPr>
          <p:txBody>
            <a:bodyPr wrap="square" lIns="0" tIns="0" rIns="0" bIns="0" rtlCol="0"/>
            <a:lstStyle/>
            <a:p>
              <a:endParaRPr/>
            </a:p>
          </p:txBody>
        </p:sp>
        <p:sp>
          <p:nvSpPr>
            <p:cNvPr id="570" name="object 570"/>
            <p:cNvSpPr/>
            <p:nvPr/>
          </p:nvSpPr>
          <p:spPr>
            <a:xfrm>
              <a:off x="4553764" y="6340148"/>
              <a:ext cx="1905" cy="6985"/>
            </a:xfrm>
            <a:custGeom>
              <a:avLst/>
              <a:gdLst/>
              <a:ahLst/>
              <a:cxnLst/>
              <a:rect l="l" t="t" r="r" b="b"/>
              <a:pathLst>
                <a:path w="1904" h="6985">
                  <a:moveTo>
                    <a:pt x="0" y="0"/>
                  </a:moveTo>
                  <a:lnTo>
                    <a:pt x="0" y="6593"/>
                  </a:lnTo>
                  <a:lnTo>
                    <a:pt x="1441" y="6593"/>
                  </a:lnTo>
                  <a:lnTo>
                    <a:pt x="1441" y="0"/>
                  </a:lnTo>
                  <a:lnTo>
                    <a:pt x="0" y="0"/>
                  </a:lnTo>
                  <a:close/>
                </a:path>
              </a:pathLst>
            </a:custGeom>
            <a:solidFill>
              <a:srgbClr val="5F5F5F"/>
            </a:solidFill>
          </p:spPr>
          <p:txBody>
            <a:bodyPr wrap="square" lIns="0" tIns="0" rIns="0" bIns="0" rtlCol="0"/>
            <a:lstStyle/>
            <a:p>
              <a:endParaRPr/>
            </a:p>
          </p:txBody>
        </p:sp>
        <p:sp>
          <p:nvSpPr>
            <p:cNvPr id="571" name="object 571"/>
            <p:cNvSpPr/>
            <p:nvPr/>
          </p:nvSpPr>
          <p:spPr>
            <a:xfrm>
              <a:off x="4521074" y="6333349"/>
              <a:ext cx="21590" cy="22225"/>
            </a:xfrm>
            <a:custGeom>
              <a:avLst/>
              <a:gdLst/>
              <a:ahLst/>
              <a:cxnLst/>
              <a:rect l="l" t="t" r="r" b="b"/>
              <a:pathLst>
                <a:path w="21589" h="22225">
                  <a:moveTo>
                    <a:pt x="21151" y="0"/>
                  </a:moveTo>
                  <a:lnTo>
                    <a:pt x="0" y="0"/>
                  </a:lnTo>
                  <a:lnTo>
                    <a:pt x="0" y="21631"/>
                  </a:lnTo>
                  <a:lnTo>
                    <a:pt x="21151" y="21631"/>
                  </a:lnTo>
                  <a:lnTo>
                    <a:pt x="21151" y="0"/>
                  </a:lnTo>
                  <a:close/>
                </a:path>
              </a:pathLst>
            </a:custGeom>
            <a:solidFill>
              <a:srgbClr val="5F5F5F"/>
            </a:solidFill>
          </p:spPr>
          <p:txBody>
            <a:bodyPr wrap="square" lIns="0" tIns="0" rIns="0" bIns="0" rtlCol="0"/>
            <a:lstStyle/>
            <a:p>
              <a:endParaRPr/>
            </a:p>
          </p:txBody>
        </p:sp>
        <p:sp>
          <p:nvSpPr>
            <p:cNvPr id="572" name="object 572"/>
            <p:cNvSpPr/>
            <p:nvPr/>
          </p:nvSpPr>
          <p:spPr>
            <a:xfrm>
              <a:off x="4520595" y="6332869"/>
              <a:ext cx="22225" cy="22225"/>
            </a:xfrm>
            <a:custGeom>
              <a:avLst/>
              <a:gdLst/>
              <a:ahLst/>
              <a:cxnLst/>
              <a:rect l="l" t="t" r="r" b="b"/>
              <a:pathLst>
                <a:path w="22225" h="22225">
                  <a:moveTo>
                    <a:pt x="0" y="0"/>
                  </a:moveTo>
                  <a:lnTo>
                    <a:pt x="0" y="22112"/>
                  </a:lnTo>
                  <a:lnTo>
                    <a:pt x="21631" y="22112"/>
                  </a:lnTo>
                  <a:lnTo>
                    <a:pt x="21631" y="0"/>
                  </a:lnTo>
                  <a:lnTo>
                    <a:pt x="0" y="0"/>
                  </a:lnTo>
                  <a:close/>
                </a:path>
              </a:pathLst>
            </a:custGeom>
            <a:ln w="3175">
              <a:solidFill>
                <a:srgbClr val="5F5F5F"/>
              </a:solidFill>
            </a:ln>
          </p:spPr>
          <p:txBody>
            <a:bodyPr wrap="square" lIns="0" tIns="0" rIns="0" bIns="0" rtlCol="0"/>
            <a:lstStyle/>
            <a:p>
              <a:endParaRPr/>
            </a:p>
          </p:txBody>
        </p:sp>
        <p:pic>
          <p:nvPicPr>
            <p:cNvPr id="573" name="object 573"/>
            <p:cNvPicPr/>
            <p:nvPr/>
          </p:nvPicPr>
          <p:blipFill>
            <a:blip r:embed="rId62" cstate="print"/>
            <a:stretch>
              <a:fillRect/>
            </a:stretch>
          </p:blipFill>
          <p:spPr>
            <a:xfrm>
              <a:off x="4889500" y="6311900"/>
              <a:ext cx="76200" cy="63500"/>
            </a:xfrm>
            <a:prstGeom prst="rect">
              <a:avLst/>
            </a:prstGeom>
          </p:spPr>
        </p:pic>
        <p:sp>
          <p:nvSpPr>
            <p:cNvPr id="574" name="object 574"/>
            <p:cNvSpPr/>
            <p:nvPr/>
          </p:nvSpPr>
          <p:spPr>
            <a:xfrm>
              <a:off x="4895504" y="6324164"/>
              <a:ext cx="59690" cy="40640"/>
            </a:xfrm>
            <a:custGeom>
              <a:avLst/>
              <a:gdLst/>
              <a:ahLst/>
              <a:cxnLst/>
              <a:rect l="l" t="t" r="r" b="b"/>
              <a:pathLst>
                <a:path w="59689" h="40639">
                  <a:moveTo>
                    <a:pt x="59612" y="0"/>
                  </a:moveTo>
                  <a:lnTo>
                    <a:pt x="0" y="0"/>
                  </a:lnTo>
                  <a:lnTo>
                    <a:pt x="0" y="40264"/>
                  </a:lnTo>
                  <a:lnTo>
                    <a:pt x="59612" y="40264"/>
                  </a:lnTo>
                  <a:lnTo>
                    <a:pt x="59612" y="0"/>
                  </a:lnTo>
                  <a:close/>
                </a:path>
              </a:pathLst>
            </a:custGeom>
            <a:solidFill>
              <a:srgbClr val="FFFFFF"/>
            </a:solidFill>
          </p:spPr>
          <p:txBody>
            <a:bodyPr wrap="square" lIns="0" tIns="0" rIns="0" bIns="0" rtlCol="0"/>
            <a:lstStyle/>
            <a:p>
              <a:endParaRPr/>
            </a:p>
          </p:txBody>
        </p:sp>
        <p:sp>
          <p:nvSpPr>
            <p:cNvPr id="575" name="object 575"/>
            <p:cNvSpPr/>
            <p:nvPr/>
          </p:nvSpPr>
          <p:spPr>
            <a:xfrm>
              <a:off x="4902194" y="6343377"/>
              <a:ext cx="6985" cy="0"/>
            </a:xfrm>
            <a:custGeom>
              <a:avLst/>
              <a:gdLst/>
              <a:ahLst/>
              <a:cxnLst/>
              <a:rect l="l" t="t" r="r" b="b"/>
              <a:pathLst>
                <a:path w="6985">
                  <a:moveTo>
                    <a:pt x="0" y="0"/>
                  </a:moveTo>
                  <a:lnTo>
                    <a:pt x="6729" y="0"/>
                  </a:lnTo>
                </a:path>
              </a:pathLst>
            </a:custGeom>
            <a:ln w="6593">
              <a:solidFill>
                <a:srgbClr val="000000"/>
              </a:solidFill>
            </a:ln>
          </p:spPr>
          <p:txBody>
            <a:bodyPr wrap="square" lIns="0" tIns="0" rIns="0" bIns="0" rtlCol="0"/>
            <a:lstStyle/>
            <a:p>
              <a:endParaRPr/>
            </a:p>
          </p:txBody>
        </p:sp>
        <p:sp>
          <p:nvSpPr>
            <p:cNvPr id="576" name="object 576"/>
            <p:cNvSpPr/>
            <p:nvPr/>
          </p:nvSpPr>
          <p:spPr>
            <a:xfrm>
              <a:off x="4908924" y="6343377"/>
              <a:ext cx="33020" cy="0"/>
            </a:xfrm>
            <a:custGeom>
              <a:avLst/>
              <a:gdLst/>
              <a:ahLst/>
              <a:cxnLst/>
              <a:rect l="l" t="t" r="r" b="b"/>
              <a:pathLst>
                <a:path w="33020">
                  <a:moveTo>
                    <a:pt x="0" y="0"/>
                  </a:moveTo>
                  <a:lnTo>
                    <a:pt x="6249" y="0"/>
                  </a:lnTo>
                </a:path>
                <a:path w="33020">
                  <a:moveTo>
                    <a:pt x="6249" y="0"/>
                  </a:moveTo>
                  <a:lnTo>
                    <a:pt x="12979" y="0"/>
                  </a:lnTo>
                </a:path>
                <a:path w="33020">
                  <a:moveTo>
                    <a:pt x="12979" y="0"/>
                  </a:moveTo>
                  <a:lnTo>
                    <a:pt x="19709" y="0"/>
                  </a:lnTo>
                </a:path>
                <a:path w="33020">
                  <a:moveTo>
                    <a:pt x="19709" y="0"/>
                  </a:moveTo>
                  <a:lnTo>
                    <a:pt x="25958" y="0"/>
                  </a:lnTo>
                </a:path>
                <a:path w="33020">
                  <a:moveTo>
                    <a:pt x="25958" y="0"/>
                  </a:moveTo>
                  <a:lnTo>
                    <a:pt x="32688" y="0"/>
                  </a:lnTo>
                </a:path>
              </a:pathLst>
            </a:custGeom>
            <a:ln w="6593">
              <a:solidFill>
                <a:srgbClr val="000000"/>
              </a:solidFill>
            </a:ln>
          </p:spPr>
          <p:txBody>
            <a:bodyPr wrap="square" lIns="0" tIns="0" rIns="0" bIns="0" rtlCol="0"/>
            <a:lstStyle/>
            <a:p>
              <a:endParaRPr/>
            </a:p>
          </p:txBody>
        </p:sp>
        <p:sp>
          <p:nvSpPr>
            <p:cNvPr id="577" name="object 577"/>
            <p:cNvSpPr/>
            <p:nvPr/>
          </p:nvSpPr>
          <p:spPr>
            <a:xfrm>
              <a:off x="4941613" y="6343377"/>
              <a:ext cx="6985" cy="0"/>
            </a:xfrm>
            <a:custGeom>
              <a:avLst/>
              <a:gdLst/>
              <a:ahLst/>
              <a:cxnLst/>
              <a:rect l="l" t="t" r="r" b="b"/>
              <a:pathLst>
                <a:path w="6985">
                  <a:moveTo>
                    <a:pt x="0" y="0"/>
                  </a:moveTo>
                  <a:lnTo>
                    <a:pt x="6729" y="0"/>
                  </a:lnTo>
                </a:path>
              </a:pathLst>
            </a:custGeom>
            <a:ln w="6593">
              <a:solidFill>
                <a:srgbClr val="000000"/>
              </a:solidFill>
            </a:ln>
          </p:spPr>
          <p:txBody>
            <a:bodyPr wrap="square" lIns="0" tIns="0" rIns="0" bIns="0" rtlCol="0"/>
            <a:lstStyle/>
            <a:p>
              <a:endParaRPr/>
            </a:p>
          </p:txBody>
        </p:sp>
        <p:sp>
          <p:nvSpPr>
            <p:cNvPr id="578" name="object 578"/>
            <p:cNvSpPr/>
            <p:nvPr/>
          </p:nvSpPr>
          <p:spPr>
            <a:xfrm>
              <a:off x="4948343" y="6340081"/>
              <a:ext cx="1905" cy="6985"/>
            </a:xfrm>
            <a:custGeom>
              <a:avLst/>
              <a:gdLst/>
              <a:ahLst/>
              <a:cxnLst/>
              <a:rect l="l" t="t" r="r" b="b"/>
              <a:pathLst>
                <a:path w="1904" h="6985">
                  <a:moveTo>
                    <a:pt x="0" y="0"/>
                  </a:moveTo>
                  <a:lnTo>
                    <a:pt x="0" y="6593"/>
                  </a:lnTo>
                  <a:lnTo>
                    <a:pt x="1443" y="6593"/>
                  </a:lnTo>
                  <a:lnTo>
                    <a:pt x="1443" y="0"/>
                  </a:lnTo>
                  <a:lnTo>
                    <a:pt x="0" y="0"/>
                  </a:lnTo>
                  <a:close/>
                </a:path>
              </a:pathLst>
            </a:custGeom>
            <a:solidFill>
              <a:srgbClr val="000000"/>
            </a:solidFill>
          </p:spPr>
          <p:txBody>
            <a:bodyPr wrap="square" lIns="0" tIns="0" rIns="0" bIns="0" rtlCol="0"/>
            <a:lstStyle/>
            <a:p>
              <a:endParaRPr/>
            </a:p>
          </p:txBody>
        </p:sp>
        <p:sp>
          <p:nvSpPr>
            <p:cNvPr id="579" name="object 579"/>
            <p:cNvSpPr/>
            <p:nvPr/>
          </p:nvSpPr>
          <p:spPr>
            <a:xfrm>
              <a:off x="4914694" y="6332803"/>
              <a:ext cx="22225" cy="22225"/>
            </a:xfrm>
            <a:custGeom>
              <a:avLst/>
              <a:gdLst/>
              <a:ahLst/>
              <a:cxnLst/>
              <a:rect l="l" t="t" r="r" b="b"/>
              <a:pathLst>
                <a:path w="22225" h="22225">
                  <a:moveTo>
                    <a:pt x="11056" y="0"/>
                  </a:moveTo>
                  <a:lnTo>
                    <a:pt x="0" y="21631"/>
                  </a:lnTo>
                  <a:lnTo>
                    <a:pt x="21631" y="21631"/>
                  </a:lnTo>
                  <a:lnTo>
                    <a:pt x="11056" y="0"/>
                  </a:lnTo>
                  <a:close/>
                </a:path>
              </a:pathLst>
            </a:custGeom>
            <a:solidFill>
              <a:srgbClr val="000000"/>
            </a:solidFill>
          </p:spPr>
          <p:txBody>
            <a:bodyPr wrap="square" lIns="0" tIns="0" rIns="0" bIns="0" rtlCol="0"/>
            <a:lstStyle/>
            <a:p>
              <a:endParaRPr/>
            </a:p>
          </p:txBody>
        </p:sp>
        <p:sp>
          <p:nvSpPr>
            <p:cNvPr id="580" name="object 580"/>
            <p:cNvSpPr/>
            <p:nvPr/>
          </p:nvSpPr>
          <p:spPr>
            <a:xfrm>
              <a:off x="4914693" y="6332802"/>
              <a:ext cx="22225" cy="22225"/>
            </a:xfrm>
            <a:custGeom>
              <a:avLst/>
              <a:gdLst/>
              <a:ahLst/>
              <a:cxnLst/>
              <a:rect l="l" t="t" r="r" b="b"/>
              <a:pathLst>
                <a:path w="22225" h="22225">
                  <a:moveTo>
                    <a:pt x="0" y="21631"/>
                  </a:moveTo>
                  <a:lnTo>
                    <a:pt x="21632" y="21631"/>
                  </a:lnTo>
                  <a:lnTo>
                    <a:pt x="11055" y="0"/>
                  </a:lnTo>
                  <a:lnTo>
                    <a:pt x="0" y="21631"/>
                  </a:lnTo>
                  <a:close/>
                </a:path>
              </a:pathLst>
            </a:custGeom>
            <a:ln w="3175">
              <a:solidFill>
                <a:srgbClr val="000000"/>
              </a:solidFill>
            </a:ln>
          </p:spPr>
          <p:txBody>
            <a:bodyPr wrap="square" lIns="0" tIns="0" rIns="0" bIns="0" rtlCol="0"/>
            <a:lstStyle/>
            <a:p>
              <a:endParaRPr/>
            </a:p>
          </p:txBody>
        </p:sp>
        <p:sp>
          <p:nvSpPr>
            <p:cNvPr id="581" name="object 581"/>
            <p:cNvSpPr/>
            <p:nvPr/>
          </p:nvSpPr>
          <p:spPr>
            <a:xfrm>
              <a:off x="4959375" y="5408193"/>
              <a:ext cx="1339215" cy="95885"/>
            </a:xfrm>
            <a:custGeom>
              <a:avLst/>
              <a:gdLst/>
              <a:ahLst/>
              <a:cxnLst/>
              <a:rect l="l" t="t" r="r" b="b"/>
              <a:pathLst>
                <a:path w="1339214" h="95885">
                  <a:moveTo>
                    <a:pt x="276847" y="0"/>
                  </a:moveTo>
                  <a:lnTo>
                    <a:pt x="0" y="0"/>
                  </a:lnTo>
                  <a:lnTo>
                    <a:pt x="0" y="95821"/>
                  </a:lnTo>
                  <a:lnTo>
                    <a:pt x="276847" y="95821"/>
                  </a:lnTo>
                  <a:lnTo>
                    <a:pt x="276847" y="0"/>
                  </a:lnTo>
                  <a:close/>
                </a:path>
                <a:path w="1339214" h="95885">
                  <a:moveTo>
                    <a:pt x="1339176" y="0"/>
                  </a:moveTo>
                  <a:lnTo>
                    <a:pt x="1060183" y="0"/>
                  </a:lnTo>
                  <a:lnTo>
                    <a:pt x="1060183" y="95821"/>
                  </a:lnTo>
                  <a:lnTo>
                    <a:pt x="1339176" y="95821"/>
                  </a:lnTo>
                  <a:lnTo>
                    <a:pt x="1339176" y="0"/>
                  </a:lnTo>
                  <a:close/>
                </a:path>
              </a:pathLst>
            </a:custGeom>
            <a:solidFill>
              <a:srgbClr val="FFFFFF"/>
            </a:solidFill>
          </p:spPr>
          <p:txBody>
            <a:bodyPr wrap="square" lIns="0" tIns="0" rIns="0" bIns="0" rtlCol="0"/>
            <a:lstStyle/>
            <a:p>
              <a:endParaRPr/>
            </a:p>
          </p:txBody>
        </p:sp>
      </p:grpSp>
      <p:sp>
        <p:nvSpPr>
          <p:cNvPr id="582" name="object 582"/>
          <p:cNvSpPr txBox="1"/>
          <p:nvPr/>
        </p:nvSpPr>
        <p:spPr>
          <a:xfrm>
            <a:off x="5201237" y="5401228"/>
            <a:ext cx="66040" cy="92710"/>
          </a:xfrm>
          <a:prstGeom prst="rect">
            <a:avLst/>
          </a:prstGeom>
        </p:spPr>
        <p:txBody>
          <a:bodyPr vert="horz" wrap="square" lIns="0" tIns="17780" rIns="0" bIns="0" rtlCol="0">
            <a:spAutoFit/>
          </a:bodyPr>
          <a:lstStyle/>
          <a:p>
            <a:pPr marL="12700">
              <a:lnSpc>
                <a:spcPct val="100000"/>
              </a:lnSpc>
              <a:spcBef>
                <a:spcPts val="140"/>
              </a:spcBef>
            </a:pPr>
            <a:r>
              <a:rPr sz="400" b="1" spc="-50" dirty="0">
                <a:latin typeface="Arial"/>
                <a:cs typeface="Arial"/>
              </a:rPr>
              <a:t>B</a:t>
            </a:r>
            <a:endParaRPr sz="400">
              <a:latin typeface="Arial"/>
              <a:cs typeface="Arial"/>
            </a:endParaRPr>
          </a:p>
        </p:txBody>
      </p:sp>
      <p:grpSp>
        <p:nvGrpSpPr>
          <p:cNvPr id="583" name="object 583"/>
          <p:cNvGrpSpPr/>
          <p:nvPr/>
        </p:nvGrpSpPr>
        <p:grpSpPr>
          <a:xfrm>
            <a:off x="4132207" y="5359400"/>
            <a:ext cx="3462654" cy="1141095"/>
            <a:chOff x="4132207" y="5359400"/>
            <a:chExt cx="3462654" cy="1141095"/>
          </a:xfrm>
        </p:grpSpPr>
        <p:sp>
          <p:nvSpPr>
            <p:cNvPr id="584" name="object 584"/>
            <p:cNvSpPr/>
            <p:nvPr/>
          </p:nvSpPr>
          <p:spPr>
            <a:xfrm>
              <a:off x="4134430" y="5408187"/>
              <a:ext cx="2173605" cy="1090295"/>
            </a:xfrm>
            <a:custGeom>
              <a:avLst/>
              <a:gdLst/>
              <a:ahLst/>
              <a:cxnLst/>
              <a:rect l="l" t="t" r="r" b="b"/>
              <a:pathLst>
                <a:path w="2173604" h="1090295">
                  <a:moveTo>
                    <a:pt x="0" y="0"/>
                  </a:moveTo>
                  <a:lnTo>
                    <a:pt x="0" y="1089805"/>
                  </a:lnTo>
                  <a:lnTo>
                    <a:pt x="2173326" y="1089805"/>
                  </a:lnTo>
                  <a:lnTo>
                    <a:pt x="2173326" y="0"/>
                  </a:lnTo>
                  <a:lnTo>
                    <a:pt x="0" y="0"/>
                  </a:lnTo>
                  <a:close/>
                </a:path>
              </a:pathLst>
            </a:custGeom>
            <a:ln w="3867">
              <a:solidFill>
                <a:srgbClr val="000000"/>
              </a:solidFill>
            </a:ln>
          </p:spPr>
          <p:txBody>
            <a:bodyPr wrap="square" lIns="0" tIns="0" rIns="0" bIns="0" rtlCol="0"/>
            <a:lstStyle/>
            <a:p>
              <a:endParaRPr/>
            </a:p>
          </p:txBody>
        </p:sp>
        <p:pic>
          <p:nvPicPr>
            <p:cNvPr id="585" name="object 585"/>
            <p:cNvPicPr/>
            <p:nvPr/>
          </p:nvPicPr>
          <p:blipFill>
            <a:blip r:embed="rId63" cstate="print"/>
            <a:stretch>
              <a:fillRect/>
            </a:stretch>
          </p:blipFill>
          <p:spPr>
            <a:xfrm>
              <a:off x="7073900" y="5359400"/>
              <a:ext cx="520700" cy="393700"/>
            </a:xfrm>
            <a:prstGeom prst="rect">
              <a:avLst/>
            </a:prstGeom>
          </p:spPr>
        </p:pic>
        <p:sp>
          <p:nvSpPr>
            <p:cNvPr id="586" name="object 586"/>
            <p:cNvSpPr/>
            <p:nvPr/>
          </p:nvSpPr>
          <p:spPr>
            <a:xfrm>
              <a:off x="7081885" y="5370943"/>
              <a:ext cx="501015" cy="381635"/>
            </a:xfrm>
            <a:custGeom>
              <a:avLst/>
              <a:gdLst/>
              <a:ahLst/>
              <a:cxnLst/>
              <a:rect l="l" t="t" r="r" b="b"/>
              <a:pathLst>
                <a:path w="501015" h="381635">
                  <a:moveTo>
                    <a:pt x="500515" y="0"/>
                  </a:moveTo>
                  <a:lnTo>
                    <a:pt x="0" y="0"/>
                  </a:lnTo>
                  <a:lnTo>
                    <a:pt x="0" y="381574"/>
                  </a:lnTo>
                  <a:lnTo>
                    <a:pt x="500515" y="381574"/>
                  </a:lnTo>
                  <a:lnTo>
                    <a:pt x="500515" y="0"/>
                  </a:lnTo>
                  <a:close/>
                </a:path>
              </a:pathLst>
            </a:custGeom>
            <a:solidFill>
              <a:srgbClr val="FFFFFF"/>
            </a:solidFill>
          </p:spPr>
          <p:txBody>
            <a:bodyPr wrap="square" lIns="0" tIns="0" rIns="0" bIns="0" rtlCol="0"/>
            <a:lstStyle/>
            <a:p>
              <a:endParaRPr/>
            </a:p>
          </p:txBody>
        </p:sp>
        <p:sp>
          <p:nvSpPr>
            <p:cNvPr id="587" name="object 587"/>
            <p:cNvSpPr/>
            <p:nvPr/>
          </p:nvSpPr>
          <p:spPr>
            <a:xfrm>
              <a:off x="7318750" y="5483468"/>
              <a:ext cx="29209" cy="194945"/>
            </a:xfrm>
            <a:custGeom>
              <a:avLst/>
              <a:gdLst/>
              <a:ahLst/>
              <a:cxnLst/>
              <a:rect l="l" t="t" r="r" b="b"/>
              <a:pathLst>
                <a:path w="29209" h="194945">
                  <a:moveTo>
                    <a:pt x="29149" y="0"/>
                  </a:moveTo>
                  <a:lnTo>
                    <a:pt x="0" y="0"/>
                  </a:lnTo>
                  <a:lnTo>
                    <a:pt x="0" y="194645"/>
                  </a:lnTo>
                  <a:lnTo>
                    <a:pt x="29149" y="194645"/>
                  </a:lnTo>
                  <a:lnTo>
                    <a:pt x="29149" y="0"/>
                  </a:lnTo>
                  <a:close/>
                </a:path>
              </a:pathLst>
            </a:custGeom>
            <a:solidFill>
              <a:srgbClr val="D4D4D4"/>
            </a:solidFill>
          </p:spPr>
          <p:txBody>
            <a:bodyPr wrap="square" lIns="0" tIns="0" rIns="0" bIns="0" rtlCol="0"/>
            <a:lstStyle/>
            <a:p>
              <a:endParaRPr/>
            </a:p>
          </p:txBody>
        </p:sp>
        <p:sp>
          <p:nvSpPr>
            <p:cNvPr id="588" name="object 588"/>
            <p:cNvSpPr/>
            <p:nvPr/>
          </p:nvSpPr>
          <p:spPr>
            <a:xfrm>
              <a:off x="7318743" y="5483262"/>
              <a:ext cx="29209" cy="24765"/>
            </a:xfrm>
            <a:custGeom>
              <a:avLst/>
              <a:gdLst/>
              <a:ahLst/>
              <a:cxnLst/>
              <a:rect l="l" t="t" r="r" b="b"/>
              <a:pathLst>
                <a:path w="29209" h="24764">
                  <a:moveTo>
                    <a:pt x="863" y="23761"/>
                  </a:moveTo>
                  <a:lnTo>
                    <a:pt x="0" y="23761"/>
                  </a:lnTo>
                  <a:lnTo>
                    <a:pt x="0" y="24625"/>
                  </a:lnTo>
                  <a:lnTo>
                    <a:pt x="863" y="24625"/>
                  </a:lnTo>
                  <a:lnTo>
                    <a:pt x="863" y="23761"/>
                  </a:lnTo>
                  <a:close/>
                </a:path>
                <a:path w="29209" h="24764">
                  <a:moveTo>
                    <a:pt x="863" y="17056"/>
                  </a:moveTo>
                  <a:lnTo>
                    <a:pt x="0" y="17056"/>
                  </a:lnTo>
                  <a:lnTo>
                    <a:pt x="0" y="17919"/>
                  </a:lnTo>
                  <a:lnTo>
                    <a:pt x="863" y="17919"/>
                  </a:lnTo>
                  <a:lnTo>
                    <a:pt x="863" y="17056"/>
                  </a:lnTo>
                  <a:close/>
                </a:path>
                <a:path w="29209" h="24764">
                  <a:moveTo>
                    <a:pt x="863" y="10147"/>
                  </a:moveTo>
                  <a:lnTo>
                    <a:pt x="0" y="10147"/>
                  </a:lnTo>
                  <a:lnTo>
                    <a:pt x="0" y="11010"/>
                  </a:lnTo>
                  <a:lnTo>
                    <a:pt x="863" y="11010"/>
                  </a:lnTo>
                  <a:lnTo>
                    <a:pt x="863" y="10147"/>
                  </a:lnTo>
                  <a:close/>
                </a:path>
                <a:path w="29209" h="24764">
                  <a:moveTo>
                    <a:pt x="863" y="3238"/>
                  </a:moveTo>
                  <a:lnTo>
                    <a:pt x="0" y="3238"/>
                  </a:lnTo>
                  <a:lnTo>
                    <a:pt x="0" y="4102"/>
                  </a:lnTo>
                  <a:lnTo>
                    <a:pt x="863" y="4102"/>
                  </a:lnTo>
                  <a:lnTo>
                    <a:pt x="863" y="3238"/>
                  </a:lnTo>
                  <a:close/>
                </a:path>
                <a:path w="29209" h="24764">
                  <a:moveTo>
                    <a:pt x="2374" y="20523"/>
                  </a:moveTo>
                  <a:lnTo>
                    <a:pt x="1511" y="20523"/>
                  </a:lnTo>
                  <a:lnTo>
                    <a:pt x="1511" y="21386"/>
                  </a:lnTo>
                  <a:lnTo>
                    <a:pt x="2374" y="21386"/>
                  </a:lnTo>
                  <a:lnTo>
                    <a:pt x="2374" y="20523"/>
                  </a:lnTo>
                  <a:close/>
                </a:path>
                <a:path w="29209" h="24764">
                  <a:moveTo>
                    <a:pt x="2374" y="13601"/>
                  </a:moveTo>
                  <a:lnTo>
                    <a:pt x="1511" y="13601"/>
                  </a:lnTo>
                  <a:lnTo>
                    <a:pt x="1511" y="14465"/>
                  </a:lnTo>
                  <a:lnTo>
                    <a:pt x="2374" y="14465"/>
                  </a:lnTo>
                  <a:lnTo>
                    <a:pt x="2374" y="13601"/>
                  </a:lnTo>
                  <a:close/>
                </a:path>
                <a:path w="29209" h="24764">
                  <a:moveTo>
                    <a:pt x="2374" y="6692"/>
                  </a:moveTo>
                  <a:lnTo>
                    <a:pt x="1511" y="6692"/>
                  </a:lnTo>
                  <a:lnTo>
                    <a:pt x="1511" y="7556"/>
                  </a:lnTo>
                  <a:lnTo>
                    <a:pt x="2374" y="7556"/>
                  </a:lnTo>
                  <a:lnTo>
                    <a:pt x="2374" y="6692"/>
                  </a:lnTo>
                  <a:close/>
                </a:path>
                <a:path w="29209" h="24764">
                  <a:moveTo>
                    <a:pt x="2374" y="0"/>
                  </a:moveTo>
                  <a:lnTo>
                    <a:pt x="1511" y="0"/>
                  </a:lnTo>
                  <a:lnTo>
                    <a:pt x="1511" y="863"/>
                  </a:lnTo>
                  <a:lnTo>
                    <a:pt x="2374" y="863"/>
                  </a:lnTo>
                  <a:lnTo>
                    <a:pt x="2374" y="0"/>
                  </a:lnTo>
                  <a:close/>
                </a:path>
                <a:path w="29209" h="24764">
                  <a:moveTo>
                    <a:pt x="3886" y="23761"/>
                  </a:moveTo>
                  <a:lnTo>
                    <a:pt x="3022" y="23761"/>
                  </a:lnTo>
                  <a:lnTo>
                    <a:pt x="3022" y="24625"/>
                  </a:lnTo>
                  <a:lnTo>
                    <a:pt x="3886" y="24625"/>
                  </a:lnTo>
                  <a:lnTo>
                    <a:pt x="3886" y="23761"/>
                  </a:lnTo>
                  <a:close/>
                </a:path>
                <a:path w="29209" h="24764">
                  <a:moveTo>
                    <a:pt x="3886" y="17056"/>
                  </a:moveTo>
                  <a:lnTo>
                    <a:pt x="3022" y="17056"/>
                  </a:lnTo>
                  <a:lnTo>
                    <a:pt x="3022" y="17919"/>
                  </a:lnTo>
                  <a:lnTo>
                    <a:pt x="3886" y="17919"/>
                  </a:lnTo>
                  <a:lnTo>
                    <a:pt x="3886" y="17056"/>
                  </a:lnTo>
                  <a:close/>
                </a:path>
                <a:path w="29209" h="24764">
                  <a:moveTo>
                    <a:pt x="3886" y="10147"/>
                  </a:moveTo>
                  <a:lnTo>
                    <a:pt x="3022" y="10147"/>
                  </a:lnTo>
                  <a:lnTo>
                    <a:pt x="3022" y="11010"/>
                  </a:lnTo>
                  <a:lnTo>
                    <a:pt x="3886" y="11010"/>
                  </a:lnTo>
                  <a:lnTo>
                    <a:pt x="3886" y="10147"/>
                  </a:lnTo>
                  <a:close/>
                </a:path>
                <a:path w="29209" h="24764">
                  <a:moveTo>
                    <a:pt x="3886" y="3238"/>
                  </a:moveTo>
                  <a:lnTo>
                    <a:pt x="3022" y="3238"/>
                  </a:lnTo>
                  <a:lnTo>
                    <a:pt x="3022" y="4102"/>
                  </a:lnTo>
                  <a:lnTo>
                    <a:pt x="3886" y="4102"/>
                  </a:lnTo>
                  <a:lnTo>
                    <a:pt x="3886" y="3238"/>
                  </a:lnTo>
                  <a:close/>
                </a:path>
                <a:path w="29209" h="24764">
                  <a:moveTo>
                    <a:pt x="5613" y="20523"/>
                  </a:moveTo>
                  <a:lnTo>
                    <a:pt x="4749" y="20523"/>
                  </a:lnTo>
                  <a:lnTo>
                    <a:pt x="4749" y="21386"/>
                  </a:lnTo>
                  <a:lnTo>
                    <a:pt x="5613" y="21386"/>
                  </a:lnTo>
                  <a:lnTo>
                    <a:pt x="5613" y="20523"/>
                  </a:lnTo>
                  <a:close/>
                </a:path>
                <a:path w="29209" h="24764">
                  <a:moveTo>
                    <a:pt x="5613" y="13601"/>
                  </a:moveTo>
                  <a:lnTo>
                    <a:pt x="4749" y="13601"/>
                  </a:lnTo>
                  <a:lnTo>
                    <a:pt x="4749" y="14465"/>
                  </a:lnTo>
                  <a:lnTo>
                    <a:pt x="5613" y="14465"/>
                  </a:lnTo>
                  <a:lnTo>
                    <a:pt x="5613" y="13601"/>
                  </a:lnTo>
                  <a:close/>
                </a:path>
                <a:path w="29209" h="24764">
                  <a:moveTo>
                    <a:pt x="5613" y="6692"/>
                  </a:moveTo>
                  <a:lnTo>
                    <a:pt x="4749" y="6692"/>
                  </a:lnTo>
                  <a:lnTo>
                    <a:pt x="4749" y="7556"/>
                  </a:lnTo>
                  <a:lnTo>
                    <a:pt x="5613" y="7556"/>
                  </a:lnTo>
                  <a:lnTo>
                    <a:pt x="5613" y="6692"/>
                  </a:lnTo>
                  <a:close/>
                </a:path>
                <a:path w="29209" h="24764">
                  <a:moveTo>
                    <a:pt x="5613" y="0"/>
                  </a:moveTo>
                  <a:lnTo>
                    <a:pt x="4749" y="0"/>
                  </a:lnTo>
                  <a:lnTo>
                    <a:pt x="4749" y="863"/>
                  </a:lnTo>
                  <a:lnTo>
                    <a:pt x="5613" y="863"/>
                  </a:lnTo>
                  <a:lnTo>
                    <a:pt x="5613" y="0"/>
                  </a:lnTo>
                  <a:close/>
                </a:path>
                <a:path w="29209" h="24764">
                  <a:moveTo>
                    <a:pt x="7124" y="23761"/>
                  </a:moveTo>
                  <a:lnTo>
                    <a:pt x="6261" y="23761"/>
                  </a:lnTo>
                  <a:lnTo>
                    <a:pt x="6261" y="24625"/>
                  </a:lnTo>
                  <a:lnTo>
                    <a:pt x="7124" y="24625"/>
                  </a:lnTo>
                  <a:lnTo>
                    <a:pt x="7124" y="23761"/>
                  </a:lnTo>
                  <a:close/>
                </a:path>
                <a:path w="29209" h="24764">
                  <a:moveTo>
                    <a:pt x="7124" y="17056"/>
                  </a:moveTo>
                  <a:lnTo>
                    <a:pt x="6261" y="17056"/>
                  </a:lnTo>
                  <a:lnTo>
                    <a:pt x="6261" y="17919"/>
                  </a:lnTo>
                  <a:lnTo>
                    <a:pt x="7124" y="17919"/>
                  </a:lnTo>
                  <a:lnTo>
                    <a:pt x="7124" y="17056"/>
                  </a:lnTo>
                  <a:close/>
                </a:path>
                <a:path w="29209" h="24764">
                  <a:moveTo>
                    <a:pt x="7124" y="10147"/>
                  </a:moveTo>
                  <a:lnTo>
                    <a:pt x="6261" y="10147"/>
                  </a:lnTo>
                  <a:lnTo>
                    <a:pt x="6261" y="11010"/>
                  </a:lnTo>
                  <a:lnTo>
                    <a:pt x="7124" y="11010"/>
                  </a:lnTo>
                  <a:lnTo>
                    <a:pt x="7124" y="10147"/>
                  </a:lnTo>
                  <a:close/>
                </a:path>
                <a:path w="29209" h="24764">
                  <a:moveTo>
                    <a:pt x="7124" y="3238"/>
                  </a:moveTo>
                  <a:lnTo>
                    <a:pt x="6261" y="3238"/>
                  </a:lnTo>
                  <a:lnTo>
                    <a:pt x="6261" y="4102"/>
                  </a:lnTo>
                  <a:lnTo>
                    <a:pt x="7124" y="4102"/>
                  </a:lnTo>
                  <a:lnTo>
                    <a:pt x="7124" y="3238"/>
                  </a:lnTo>
                  <a:close/>
                </a:path>
                <a:path w="29209" h="24764">
                  <a:moveTo>
                    <a:pt x="8851" y="20523"/>
                  </a:moveTo>
                  <a:lnTo>
                    <a:pt x="7988" y="20523"/>
                  </a:lnTo>
                  <a:lnTo>
                    <a:pt x="7988" y="21386"/>
                  </a:lnTo>
                  <a:lnTo>
                    <a:pt x="8851" y="21386"/>
                  </a:lnTo>
                  <a:lnTo>
                    <a:pt x="8851" y="20523"/>
                  </a:lnTo>
                  <a:close/>
                </a:path>
                <a:path w="29209" h="24764">
                  <a:moveTo>
                    <a:pt x="8851" y="13601"/>
                  </a:moveTo>
                  <a:lnTo>
                    <a:pt x="7988" y="13601"/>
                  </a:lnTo>
                  <a:lnTo>
                    <a:pt x="7988" y="14465"/>
                  </a:lnTo>
                  <a:lnTo>
                    <a:pt x="8851" y="14465"/>
                  </a:lnTo>
                  <a:lnTo>
                    <a:pt x="8851" y="13601"/>
                  </a:lnTo>
                  <a:close/>
                </a:path>
                <a:path w="29209" h="24764">
                  <a:moveTo>
                    <a:pt x="8851" y="6692"/>
                  </a:moveTo>
                  <a:lnTo>
                    <a:pt x="7988" y="6692"/>
                  </a:lnTo>
                  <a:lnTo>
                    <a:pt x="7988" y="7556"/>
                  </a:lnTo>
                  <a:lnTo>
                    <a:pt x="8851" y="7556"/>
                  </a:lnTo>
                  <a:lnTo>
                    <a:pt x="8851" y="6692"/>
                  </a:lnTo>
                  <a:close/>
                </a:path>
                <a:path w="29209" h="24764">
                  <a:moveTo>
                    <a:pt x="8851" y="0"/>
                  </a:moveTo>
                  <a:lnTo>
                    <a:pt x="7988" y="0"/>
                  </a:lnTo>
                  <a:lnTo>
                    <a:pt x="7988" y="863"/>
                  </a:lnTo>
                  <a:lnTo>
                    <a:pt x="8851" y="863"/>
                  </a:lnTo>
                  <a:lnTo>
                    <a:pt x="8851" y="0"/>
                  </a:lnTo>
                  <a:close/>
                </a:path>
                <a:path w="29209" h="24764">
                  <a:moveTo>
                    <a:pt x="10363" y="23761"/>
                  </a:moveTo>
                  <a:lnTo>
                    <a:pt x="9499" y="23761"/>
                  </a:lnTo>
                  <a:lnTo>
                    <a:pt x="9499" y="24625"/>
                  </a:lnTo>
                  <a:lnTo>
                    <a:pt x="10363" y="24625"/>
                  </a:lnTo>
                  <a:lnTo>
                    <a:pt x="10363" y="23761"/>
                  </a:lnTo>
                  <a:close/>
                </a:path>
                <a:path w="29209" h="24764">
                  <a:moveTo>
                    <a:pt x="10363" y="17056"/>
                  </a:moveTo>
                  <a:lnTo>
                    <a:pt x="9499" y="17056"/>
                  </a:lnTo>
                  <a:lnTo>
                    <a:pt x="9499" y="17919"/>
                  </a:lnTo>
                  <a:lnTo>
                    <a:pt x="10363" y="17919"/>
                  </a:lnTo>
                  <a:lnTo>
                    <a:pt x="10363" y="17056"/>
                  </a:lnTo>
                  <a:close/>
                </a:path>
                <a:path w="29209" h="24764">
                  <a:moveTo>
                    <a:pt x="10363" y="10147"/>
                  </a:moveTo>
                  <a:lnTo>
                    <a:pt x="9499" y="10147"/>
                  </a:lnTo>
                  <a:lnTo>
                    <a:pt x="9499" y="11010"/>
                  </a:lnTo>
                  <a:lnTo>
                    <a:pt x="10363" y="11010"/>
                  </a:lnTo>
                  <a:lnTo>
                    <a:pt x="10363" y="10147"/>
                  </a:lnTo>
                  <a:close/>
                </a:path>
                <a:path w="29209" h="24764">
                  <a:moveTo>
                    <a:pt x="10363" y="3238"/>
                  </a:moveTo>
                  <a:lnTo>
                    <a:pt x="9499" y="3238"/>
                  </a:lnTo>
                  <a:lnTo>
                    <a:pt x="9499" y="4102"/>
                  </a:lnTo>
                  <a:lnTo>
                    <a:pt x="10363" y="4102"/>
                  </a:lnTo>
                  <a:lnTo>
                    <a:pt x="10363" y="3238"/>
                  </a:lnTo>
                  <a:close/>
                </a:path>
                <a:path w="29209" h="24764">
                  <a:moveTo>
                    <a:pt x="11874" y="20523"/>
                  </a:moveTo>
                  <a:lnTo>
                    <a:pt x="11010" y="20523"/>
                  </a:lnTo>
                  <a:lnTo>
                    <a:pt x="11010" y="21386"/>
                  </a:lnTo>
                  <a:lnTo>
                    <a:pt x="11874" y="21386"/>
                  </a:lnTo>
                  <a:lnTo>
                    <a:pt x="11874" y="20523"/>
                  </a:lnTo>
                  <a:close/>
                </a:path>
                <a:path w="29209" h="24764">
                  <a:moveTo>
                    <a:pt x="11874" y="13601"/>
                  </a:moveTo>
                  <a:lnTo>
                    <a:pt x="11010" y="13601"/>
                  </a:lnTo>
                  <a:lnTo>
                    <a:pt x="11010" y="14465"/>
                  </a:lnTo>
                  <a:lnTo>
                    <a:pt x="11874" y="14465"/>
                  </a:lnTo>
                  <a:lnTo>
                    <a:pt x="11874" y="13601"/>
                  </a:lnTo>
                  <a:close/>
                </a:path>
                <a:path w="29209" h="24764">
                  <a:moveTo>
                    <a:pt x="11874" y="6692"/>
                  </a:moveTo>
                  <a:lnTo>
                    <a:pt x="11010" y="6692"/>
                  </a:lnTo>
                  <a:lnTo>
                    <a:pt x="11010" y="7556"/>
                  </a:lnTo>
                  <a:lnTo>
                    <a:pt x="11874" y="7556"/>
                  </a:lnTo>
                  <a:lnTo>
                    <a:pt x="11874" y="6692"/>
                  </a:lnTo>
                  <a:close/>
                </a:path>
                <a:path w="29209" h="24764">
                  <a:moveTo>
                    <a:pt x="11874" y="0"/>
                  </a:moveTo>
                  <a:lnTo>
                    <a:pt x="11010" y="0"/>
                  </a:lnTo>
                  <a:lnTo>
                    <a:pt x="11010" y="863"/>
                  </a:lnTo>
                  <a:lnTo>
                    <a:pt x="11874" y="863"/>
                  </a:lnTo>
                  <a:lnTo>
                    <a:pt x="11874" y="0"/>
                  </a:lnTo>
                  <a:close/>
                </a:path>
                <a:path w="29209" h="24764">
                  <a:moveTo>
                    <a:pt x="13601" y="23761"/>
                  </a:moveTo>
                  <a:lnTo>
                    <a:pt x="12738" y="23761"/>
                  </a:lnTo>
                  <a:lnTo>
                    <a:pt x="12738" y="24625"/>
                  </a:lnTo>
                  <a:lnTo>
                    <a:pt x="13601" y="24625"/>
                  </a:lnTo>
                  <a:lnTo>
                    <a:pt x="13601" y="23761"/>
                  </a:lnTo>
                  <a:close/>
                </a:path>
                <a:path w="29209" h="24764">
                  <a:moveTo>
                    <a:pt x="13601" y="17056"/>
                  </a:moveTo>
                  <a:lnTo>
                    <a:pt x="12738" y="17056"/>
                  </a:lnTo>
                  <a:lnTo>
                    <a:pt x="12738" y="17919"/>
                  </a:lnTo>
                  <a:lnTo>
                    <a:pt x="13601" y="17919"/>
                  </a:lnTo>
                  <a:lnTo>
                    <a:pt x="13601" y="17056"/>
                  </a:lnTo>
                  <a:close/>
                </a:path>
                <a:path w="29209" h="24764">
                  <a:moveTo>
                    <a:pt x="13601" y="10147"/>
                  </a:moveTo>
                  <a:lnTo>
                    <a:pt x="12738" y="10147"/>
                  </a:lnTo>
                  <a:lnTo>
                    <a:pt x="12738" y="11010"/>
                  </a:lnTo>
                  <a:lnTo>
                    <a:pt x="13601" y="11010"/>
                  </a:lnTo>
                  <a:lnTo>
                    <a:pt x="13601" y="10147"/>
                  </a:lnTo>
                  <a:close/>
                </a:path>
                <a:path w="29209" h="24764">
                  <a:moveTo>
                    <a:pt x="13601" y="3238"/>
                  </a:moveTo>
                  <a:lnTo>
                    <a:pt x="12738" y="3238"/>
                  </a:lnTo>
                  <a:lnTo>
                    <a:pt x="12738" y="4102"/>
                  </a:lnTo>
                  <a:lnTo>
                    <a:pt x="13601" y="4102"/>
                  </a:lnTo>
                  <a:lnTo>
                    <a:pt x="13601" y="3238"/>
                  </a:lnTo>
                  <a:close/>
                </a:path>
                <a:path w="29209" h="24764">
                  <a:moveTo>
                    <a:pt x="15113" y="20523"/>
                  </a:moveTo>
                  <a:lnTo>
                    <a:pt x="14249" y="20523"/>
                  </a:lnTo>
                  <a:lnTo>
                    <a:pt x="14249" y="21386"/>
                  </a:lnTo>
                  <a:lnTo>
                    <a:pt x="15113" y="21386"/>
                  </a:lnTo>
                  <a:lnTo>
                    <a:pt x="15113" y="20523"/>
                  </a:lnTo>
                  <a:close/>
                </a:path>
                <a:path w="29209" h="24764">
                  <a:moveTo>
                    <a:pt x="15113" y="13601"/>
                  </a:moveTo>
                  <a:lnTo>
                    <a:pt x="14249" y="13601"/>
                  </a:lnTo>
                  <a:lnTo>
                    <a:pt x="14249" y="14465"/>
                  </a:lnTo>
                  <a:lnTo>
                    <a:pt x="15113" y="14465"/>
                  </a:lnTo>
                  <a:lnTo>
                    <a:pt x="15113" y="13601"/>
                  </a:lnTo>
                  <a:close/>
                </a:path>
                <a:path w="29209" h="24764">
                  <a:moveTo>
                    <a:pt x="15113" y="6692"/>
                  </a:moveTo>
                  <a:lnTo>
                    <a:pt x="14249" y="6692"/>
                  </a:lnTo>
                  <a:lnTo>
                    <a:pt x="14249" y="7556"/>
                  </a:lnTo>
                  <a:lnTo>
                    <a:pt x="15113" y="7556"/>
                  </a:lnTo>
                  <a:lnTo>
                    <a:pt x="15113" y="6692"/>
                  </a:lnTo>
                  <a:close/>
                </a:path>
                <a:path w="29209" h="24764">
                  <a:moveTo>
                    <a:pt x="15113" y="0"/>
                  </a:moveTo>
                  <a:lnTo>
                    <a:pt x="14249" y="0"/>
                  </a:lnTo>
                  <a:lnTo>
                    <a:pt x="14249" y="863"/>
                  </a:lnTo>
                  <a:lnTo>
                    <a:pt x="15113" y="863"/>
                  </a:lnTo>
                  <a:lnTo>
                    <a:pt x="15113" y="0"/>
                  </a:lnTo>
                  <a:close/>
                </a:path>
                <a:path w="29209" h="24764">
                  <a:moveTo>
                    <a:pt x="16840" y="17056"/>
                  </a:moveTo>
                  <a:lnTo>
                    <a:pt x="15976" y="17056"/>
                  </a:lnTo>
                  <a:lnTo>
                    <a:pt x="15976" y="17919"/>
                  </a:lnTo>
                  <a:lnTo>
                    <a:pt x="16840" y="17919"/>
                  </a:lnTo>
                  <a:lnTo>
                    <a:pt x="16840" y="17056"/>
                  </a:lnTo>
                  <a:close/>
                </a:path>
                <a:path w="29209" h="24764">
                  <a:moveTo>
                    <a:pt x="16840" y="10147"/>
                  </a:moveTo>
                  <a:lnTo>
                    <a:pt x="15976" y="10147"/>
                  </a:lnTo>
                  <a:lnTo>
                    <a:pt x="15976" y="11010"/>
                  </a:lnTo>
                  <a:lnTo>
                    <a:pt x="16840" y="11010"/>
                  </a:lnTo>
                  <a:lnTo>
                    <a:pt x="16840" y="10147"/>
                  </a:lnTo>
                  <a:close/>
                </a:path>
                <a:path w="29209" h="24764">
                  <a:moveTo>
                    <a:pt x="16840" y="3238"/>
                  </a:moveTo>
                  <a:lnTo>
                    <a:pt x="15976" y="3238"/>
                  </a:lnTo>
                  <a:lnTo>
                    <a:pt x="15976" y="4102"/>
                  </a:lnTo>
                  <a:lnTo>
                    <a:pt x="16840" y="4102"/>
                  </a:lnTo>
                  <a:lnTo>
                    <a:pt x="16840" y="3238"/>
                  </a:lnTo>
                  <a:close/>
                </a:path>
                <a:path w="29209" h="24764">
                  <a:moveTo>
                    <a:pt x="18351" y="20523"/>
                  </a:moveTo>
                  <a:lnTo>
                    <a:pt x="17487" y="20523"/>
                  </a:lnTo>
                  <a:lnTo>
                    <a:pt x="17487" y="21386"/>
                  </a:lnTo>
                  <a:lnTo>
                    <a:pt x="18351" y="21386"/>
                  </a:lnTo>
                  <a:lnTo>
                    <a:pt x="18351" y="20523"/>
                  </a:lnTo>
                  <a:close/>
                </a:path>
                <a:path w="29209" h="24764">
                  <a:moveTo>
                    <a:pt x="18351" y="13601"/>
                  </a:moveTo>
                  <a:lnTo>
                    <a:pt x="17487" y="13601"/>
                  </a:lnTo>
                  <a:lnTo>
                    <a:pt x="17487" y="14465"/>
                  </a:lnTo>
                  <a:lnTo>
                    <a:pt x="18351" y="14465"/>
                  </a:lnTo>
                  <a:lnTo>
                    <a:pt x="18351" y="13601"/>
                  </a:lnTo>
                  <a:close/>
                </a:path>
                <a:path w="29209" h="24764">
                  <a:moveTo>
                    <a:pt x="18351" y="6692"/>
                  </a:moveTo>
                  <a:lnTo>
                    <a:pt x="17487" y="6692"/>
                  </a:lnTo>
                  <a:lnTo>
                    <a:pt x="17487" y="7556"/>
                  </a:lnTo>
                  <a:lnTo>
                    <a:pt x="18351" y="7556"/>
                  </a:lnTo>
                  <a:lnTo>
                    <a:pt x="18351" y="6692"/>
                  </a:lnTo>
                  <a:close/>
                </a:path>
                <a:path w="29209" h="24764">
                  <a:moveTo>
                    <a:pt x="18351" y="0"/>
                  </a:moveTo>
                  <a:lnTo>
                    <a:pt x="17487" y="0"/>
                  </a:lnTo>
                  <a:lnTo>
                    <a:pt x="17487" y="863"/>
                  </a:lnTo>
                  <a:lnTo>
                    <a:pt x="18351" y="863"/>
                  </a:lnTo>
                  <a:lnTo>
                    <a:pt x="18351" y="0"/>
                  </a:lnTo>
                  <a:close/>
                </a:path>
                <a:path w="29209" h="24764">
                  <a:moveTo>
                    <a:pt x="19862" y="17056"/>
                  </a:moveTo>
                  <a:lnTo>
                    <a:pt x="18999" y="17056"/>
                  </a:lnTo>
                  <a:lnTo>
                    <a:pt x="18999" y="17919"/>
                  </a:lnTo>
                  <a:lnTo>
                    <a:pt x="19862" y="17919"/>
                  </a:lnTo>
                  <a:lnTo>
                    <a:pt x="19862" y="17056"/>
                  </a:lnTo>
                  <a:close/>
                </a:path>
                <a:path w="29209" h="24764">
                  <a:moveTo>
                    <a:pt x="19862" y="10147"/>
                  </a:moveTo>
                  <a:lnTo>
                    <a:pt x="18999" y="10147"/>
                  </a:lnTo>
                  <a:lnTo>
                    <a:pt x="18999" y="11010"/>
                  </a:lnTo>
                  <a:lnTo>
                    <a:pt x="19862" y="11010"/>
                  </a:lnTo>
                  <a:lnTo>
                    <a:pt x="19862" y="10147"/>
                  </a:lnTo>
                  <a:close/>
                </a:path>
                <a:path w="29209" h="24764">
                  <a:moveTo>
                    <a:pt x="19862" y="3238"/>
                  </a:moveTo>
                  <a:lnTo>
                    <a:pt x="18999" y="3238"/>
                  </a:lnTo>
                  <a:lnTo>
                    <a:pt x="18999" y="4102"/>
                  </a:lnTo>
                  <a:lnTo>
                    <a:pt x="19862" y="4102"/>
                  </a:lnTo>
                  <a:lnTo>
                    <a:pt x="19862" y="3238"/>
                  </a:lnTo>
                  <a:close/>
                </a:path>
                <a:path w="29209" h="24764">
                  <a:moveTo>
                    <a:pt x="21590" y="20523"/>
                  </a:moveTo>
                  <a:lnTo>
                    <a:pt x="20726" y="20523"/>
                  </a:lnTo>
                  <a:lnTo>
                    <a:pt x="20726" y="21386"/>
                  </a:lnTo>
                  <a:lnTo>
                    <a:pt x="21590" y="21386"/>
                  </a:lnTo>
                  <a:lnTo>
                    <a:pt x="21590" y="20523"/>
                  </a:lnTo>
                  <a:close/>
                </a:path>
                <a:path w="29209" h="24764">
                  <a:moveTo>
                    <a:pt x="21590" y="13601"/>
                  </a:moveTo>
                  <a:lnTo>
                    <a:pt x="20726" y="13601"/>
                  </a:lnTo>
                  <a:lnTo>
                    <a:pt x="20726" y="14465"/>
                  </a:lnTo>
                  <a:lnTo>
                    <a:pt x="21590" y="14465"/>
                  </a:lnTo>
                  <a:lnTo>
                    <a:pt x="21590" y="13601"/>
                  </a:lnTo>
                  <a:close/>
                </a:path>
                <a:path w="29209" h="24764">
                  <a:moveTo>
                    <a:pt x="21590" y="6692"/>
                  </a:moveTo>
                  <a:lnTo>
                    <a:pt x="20726" y="6692"/>
                  </a:lnTo>
                  <a:lnTo>
                    <a:pt x="20726" y="7556"/>
                  </a:lnTo>
                  <a:lnTo>
                    <a:pt x="21590" y="7556"/>
                  </a:lnTo>
                  <a:lnTo>
                    <a:pt x="21590" y="6692"/>
                  </a:lnTo>
                  <a:close/>
                </a:path>
                <a:path w="29209" h="24764">
                  <a:moveTo>
                    <a:pt x="21590" y="0"/>
                  </a:moveTo>
                  <a:lnTo>
                    <a:pt x="20726" y="0"/>
                  </a:lnTo>
                  <a:lnTo>
                    <a:pt x="20726" y="863"/>
                  </a:lnTo>
                  <a:lnTo>
                    <a:pt x="21590" y="863"/>
                  </a:lnTo>
                  <a:lnTo>
                    <a:pt x="21590" y="0"/>
                  </a:lnTo>
                  <a:close/>
                </a:path>
                <a:path w="29209" h="24764">
                  <a:moveTo>
                    <a:pt x="23101" y="17056"/>
                  </a:moveTo>
                  <a:lnTo>
                    <a:pt x="22237" y="17056"/>
                  </a:lnTo>
                  <a:lnTo>
                    <a:pt x="22237" y="17919"/>
                  </a:lnTo>
                  <a:lnTo>
                    <a:pt x="23101" y="17919"/>
                  </a:lnTo>
                  <a:lnTo>
                    <a:pt x="23101" y="17056"/>
                  </a:lnTo>
                  <a:close/>
                </a:path>
                <a:path w="29209" h="24764">
                  <a:moveTo>
                    <a:pt x="23101" y="10147"/>
                  </a:moveTo>
                  <a:lnTo>
                    <a:pt x="22237" y="10147"/>
                  </a:lnTo>
                  <a:lnTo>
                    <a:pt x="22237" y="11010"/>
                  </a:lnTo>
                  <a:lnTo>
                    <a:pt x="23101" y="11010"/>
                  </a:lnTo>
                  <a:lnTo>
                    <a:pt x="23101" y="10147"/>
                  </a:lnTo>
                  <a:close/>
                </a:path>
                <a:path w="29209" h="24764">
                  <a:moveTo>
                    <a:pt x="23101" y="3238"/>
                  </a:moveTo>
                  <a:lnTo>
                    <a:pt x="22237" y="3238"/>
                  </a:lnTo>
                  <a:lnTo>
                    <a:pt x="22237" y="4102"/>
                  </a:lnTo>
                  <a:lnTo>
                    <a:pt x="23101" y="4102"/>
                  </a:lnTo>
                  <a:lnTo>
                    <a:pt x="23101" y="3238"/>
                  </a:lnTo>
                  <a:close/>
                </a:path>
                <a:path w="29209" h="24764">
                  <a:moveTo>
                    <a:pt x="24828" y="20523"/>
                  </a:moveTo>
                  <a:lnTo>
                    <a:pt x="23964" y="20523"/>
                  </a:lnTo>
                  <a:lnTo>
                    <a:pt x="23964" y="21386"/>
                  </a:lnTo>
                  <a:lnTo>
                    <a:pt x="24828" y="21386"/>
                  </a:lnTo>
                  <a:lnTo>
                    <a:pt x="24828" y="20523"/>
                  </a:lnTo>
                  <a:close/>
                </a:path>
                <a:path w="29209" h="24764">
                  <a:moveTo>
                    <a:pt x="24828" y="13601"/>
                  </a:moveTo>
                  <a:lnTo>
                    <a:pt x="23964" y="13601"/>
                  </a:lnTo>
                  <a:lnTo>
                    <a:pt x="23964" y="14465"/>
                  </a:lnTo>
                  <a:lnTo>
                    <a:pt x="24828" y="14465"/>
                  </a:lnTo>
                  <a:lnTo>
                    <a:pt x="24828" y="13601"/>
                  </a:lnTo>
                  <a:close/>
                </a:path>
                <a:path w="29209" h="24764">
                  <a:moveTo>
                    <a:pt x="24828" y="6692"/>
                  </a:moveTo>
                  <a:lnTo>
                    <a:pt x="23964" y="6692"/>
                  </a:lnTo>
                  <a:lnTo>
                    <a:pt x="23964" y="7556"/>
                  </a:lnTo>
                  <a:lnTo>
                    <a:pt x="24828" y="7556"/>
                  </a:lnTo>
                  <a:lnTo>
                    <a:pt x="24828" y="6692"/>
                  </a:lnTo>
                  <a:close/>
                </a:path>
                <a:path w="29209" h="24764">
                  <a:moveTo>
                    <a:pt x="24828" y="0"/>
                  </a:moveTo>
                  <a:lnTo>
                    <a:pt x="23964" y="0"/>
                  </a:lnTo>
                  <a:lnTo>
                    <a:pt x="23964" y="863"/>
                  </a:lnTo>
                  <a:lnTo>
                    <a:pt x="24828" y="863"/>
                  </a:lnTo>
                  <a:lnTo>
                    <a:pt x="24828" y="0"/>
                  </a:lnTo>
                  <a:close/>
                </a:path>
                <a:path w="29209" h="24764">
                  <a:moveTo>
                    <a:pt x="26339" y="17056"/>
                  </a:moveTo>
                  <a:lnTo>
                    <a:pt x="25476" y="17056"/>
                  </a:lnTo>
                  <a:lnTo>
                    <a:pt x="25476" y="17919"/>
                  </a:lnTo>
                  <a:lnTo>
                    <a:pt x="26339" y="17919"/>
                  </a:lnTo>
                  <a:lnTo>
                    <a:pt x="26339" y="17056"/>
                  </a:lnTo>
                  <a:close/>
                </a:path>
                <a:path w="29209" h="24764">
                  <a:moveTo>
                    <a:pt x="26339" y="10147"/>
                  </a:moveTo>
                  <a:lnTo>
                    <a:pt x="25476" y="10147"/>
                  </a:lnTo>
                  <a:lnTo>
                    <a:pt x="25476" y="11010"/>
                  </a:lnTo>
                  <a:lnTo>
                    <a:pt x="26339" y="11010"/>
                  </a:lnTo>
                  <a:lnTo>
                    <a:pt x="26339" y="10147"/>
                  </a:lnTo>
                  <a:close/>
                </a:path>
                <a:path w="29209" h="24764">
                  <a:moveTo>
                    <a:pt x="26339" y="3238"/>
                  </a:moveTo>
                  <a:lnTo>
                    <a:pt x="25476" y="3238"/>
                  </a:lnTo>
                  <a:lnTo>
                    <a:pt x="25476" y="4102"/>
                  </a:lnTo>
                  <a:lnTo>
                    <a:pt x="26339" y="4102"/>
                  </a:lnTo>
                  <a:lnTo>
                    <a:pt x="26339" y="3238"/>
                  </a:lnTo>
                  <a:close/>
                </a:path>
                <a:path w="29209" h="24764">
                  <a:moveTo>
                    <a:pt x="27851" y="20523"/>
                  </a:moveTo>
                  <a:lnTo>
                    <a:pt x="26987" y="20523"/>
                  </a:lnTo>
                  <a:lnTo>
                    <a:pt x="26987" y="21386"/>
                  </a:lnTo>
                  <a:lnTo>
                    <a:pt x="27851" y="21386"/>
                  </a:lnTo>
                  <a:lnTo>
                    <a:pt x="27851" y="20523"/>
                  </a:lnTo>
                  <a:close/>
                </a:path>
                <a:path w="29209" h="24764">
                  <a:moveTo>
                    <a:pt x="27851" y="13601"/>
                  </a:moveTo>
                  <a:lnTo>
                    <a:pt x="26987" y="13601"/>
                  </a:lnTo>
                  <a:lnTo>
                    <a:pt x="26987" y="14465"/>
                  </a:lnTo>
                  <a:lnTo>
                    <a:pt x="27851" y="14465"/>
                  </a:lnTo>
                  <a:lnTo>
                    <a:pt x="27851" y="13601"/>
                  </a:lnTo>
                  <a:close/>
                </a:path>
                <a:path w="29209" h="24764">
                  <a:moveTo>
                    <a:pt x="27851" y="6692"/>
                  </a:moveTo>
                  <a:lnTo>
                    <a:pt x="26987" y="6692"/>
                  </a:lnTo>
                  <a:lnTo>
                    <a:pt x="26987" y="7556"/>
                  </a:lnTo>
                  <a:lnTo>
                    <a:pt x="27851" y="7556"/>
                  </a:lnTo>
                  <a:lnTo>
                    <a:pt x="27851" y="6692"/>
                  </a:lnTo>
                  <a:close/>
                </a:path>
                <a:path w="29209" h="24764">
                  <a:moveTo>
                    <a:pt x="27851" y="0"/>
                  </a:moveTo>
                  <a:lnTo>
                    <a:pt x="26987" y="0"/>
                  </a:lnTo>
                  <a:lnTo>
                    <a:pt x="26987" y="863"/>
                  </a:lnTo>
                  <a:lnTo>
                    <a:pt x="27851" y="863"/>
                  </a:lnTo>
                  <a:lnTo>
                    <a:pt x="27851" y="0"/>
                  </a:lnTo>
                  <a:close/>
                </a:path>
                <a:path w="29209" h="24764">
                  <a:moveTo>
                    <a:pt x="29146" y="17056"/>
                  </a:moveTo>
                  <a:lnTo>
                    <a:pt x="28714" y="17056"/>
                  </a:lnTo>
                  <a:lnTo>
                    <a:pt x="28714" y="17919"/>
                  </a:lnTo>
                  <a:lnTo>
                    <a:pt x="29146" y="17919"/>
                  </a:lnTo>
                  <a:lnTo>
                    <a:pt x="29146" y="17056"/>
                  </a:lnTo>
                  <a:close/>
                </a:path>
                <a:path w="29209" h="24764">
                  <a:moveTo>
                    <a:pt x="29146" y="10147"/>
                  </a:moveTo>
                  <a:lnTo>
                    <a:pt x="28714" y="10147"/>
                  </a:lnTo>
                  <a:lnTo>
                    <a:pt x="28714" y="11010"/>
                  </a:lnTo>
                  <a:lnTo>
                    <a:pt x="29146" y="11010"/>
                  </a:lnTo>
                  <a:lnTo>
                    <a:pt x="29146" y="10147"/>
                  </a:lnTo>
                  <a:close/>
                </a:path>
                <a:path w="29209" h="24764">
                  <a:moveTo>
                    <a:pt x="29146" y="3238"/>
                  </a:moveTo>
                  <a:lnTo>
                    <a:pt x="28714" y="3238"/>
                  </a:lnTo>
                  <a:lnTo>
                    <a:pt x="28714" y="4102"/>
                  </a:lnTo>
                  <a:lnTo>
                    <a:pt x="29146" y="4102"/>
                  </a:lnTo>
                  <a:lnTo>
                    <a:pt x="29146" y="3238"/>
                  </a:lnTo>
                  <a:close/>
                </a:path>
              </a:pathLst>
            </a:custGeom>
            <a:solidFill>
              <a:srgbClr val="000000"/>
            </a:solidFill>
          </p:spPr>
          <p:txBody>
            <a:bodyPr wrap="square" lIns="0" tIns="0" rIns="0" bIns="0" rtlCol="0"/>
            <a:lstStyle/>
            <a:p>
              <a:endParaRPr/>
            </a:p>
          </p:txBody>
        </p:sp>
        <p:sp>
          <p:nvSpPr>
            <p:cNvPr id="589" name="object 589"/>
            <p:cNvSpPr/>
            <p:nvPr/>
          </p:nvSpPr>
          <p:spPr>
            <a:xfrm>
              <a:off x="7318743" y="5507024"/>
              <a:ext cx="29209" cy="25400"/>
            </a:xfrm>
            <a:custGeom>
              <a:avLst/>
              <a:gdLst/>
              <a:ahLst/>
              <a:cxnLst/>
              <a:rect l="l" t="t" r="r" b="b"/>
              <a:pathLst>
                <a:path w="29209" h="25400">
                  <a:moveTo>
                    <a:pt x="863" y="20523"/>
                  </a:moveTo>
                  <a:lnTo>
                    <a:pt x="0" y="20523"/>
                  </a:lnTo>
                  <a:lnTo>
                    <a:pt x="0" y="21386"/>
                  </a:lnTo>
                  <a:lnTo>
                    <a:pt x="863" y="21386"/>
                  </a:lnTo>
                  <a:lnTo>
                    <a:pt x="863" y="20523"/>
                  </a:lnTo>
                  <a:close/>
                </a:path>
                <a:path w="29209" h="25400">
                  <a:moveTo>
                    <a:pt x="863" y="13817"/>
                  </a:moveTo>
                  <a:lnTo>
                    <a:pt x="0" y="13817"/>
                  </a:lnTo>
                  <a:lnTo>
                    <a:pt x="0" y="14681"/>
                  </a:lnTo>
                  <a:lnTo>
                    <a:pt x="863" y="14681"/>
                  </a:lnTo>
                  <a:lnTo>
                    <a:pt x="863" y="13817"/>
                  </a:lnTo>
                  <a:close/>
                </a:path>
                <a:path w="29209" h="25400">
                  <a:moveTo>
                    <a:pt x="863" y="6908"/>
                  </a:moveTo>
                  <a:lnTo>
                    <a:pt x="0" y="6908"/>
                  </a:lnTo>
                  <a:lnTo>
                    <a:pt x="0" y="7772"/>
                  </a:lnTo>
                  <a:lnTo>
                    <a:pt x="863" y="7772"/>
                  </a:lnTo>
                  <a:lnTo>
                    <a:pt x="863" y="6908"/>
                  </a:lnTo>
                  <a:close/>
                </a:path>
                <a:path w="29209" h="25400">
                  <a:moveTo>
                    <a:pt x="2374" y="23977"/>
                  </a:moveTo>
                  <a:lnTo>
                    <a:pt x="1511" y="23977"/>
                  </a:lnTo>
                  <a:lnTo>
                    <a:pt x="1511" y="24841"/>
                  </a:lnTo>
                  <a:lnTo>
                    <a:pt x="2374" y="24841"/>
                  </a:lnTo>
                  <a:lnTo>
                    <a:pt x="2374" y="23977"/>
                  </a:lnTo>
                  <a:close/>
                </a:path>
                <a:path w="29209" h="25400">
                  <a:moveTo>
                    <a:pt x="2374" y="17284"/>
                  </a:moveTo>
                  <a:lnTo>
                    <a:pt x="1511" y="17284"/>
                  </a:lnTo>
                  <a:lnTo>
                    <a:pt x="1511" y="18148"/>
                  </a:lnTo>
                  <a:lnTo>
                    <a:pt x="2374" y="18148"/>
                  </a:lnTo>
                  <a:lnTo>
                    <a:pt x="2374" y="17284"/>
                  </a:lnTo>
                  <a:close/>
                </a:path>
                <a:path w="29209" h="25400">
                  <a:moveTo>
                    <a:pt x="2374" y="10363"/>
                  </a:moveTo>
                  <a:lnTo>
                    <a:pt x="1511" y="10363"/>
                  </a:lnTo>
                  <a:lnTo>
                    <a:pt x="1511" y="11226"/>
                  </a:lnTo>
                  <a:lnTo>
                    <a:pt x="2374" y="11226"/>
                  </a:lnTo>
                  <a:lnTo>
                    <a:pt x="2374" y="10363"/>
                  </a:lnTo>
                  <a:close/>
                </a:path>
                <a:path w="29209" h="25400">
                  <a:moveTo>
                    <a:pt x="2374" y="3454"/>
                  </a:moveTo>
                  <a:lnTo>
                    <a:pt x="1511" y="3454"/>
                  </a:lnTo>
                  <a:lnTo>
                    <a:pt x="1511" y="4318"/>
                  </a:lnTo>
                  <a:lnTo>
                    <a:pt x="2374" y="4318"/>
                  </a:lnTo>
                  <a:lnTo>
                    <a:pt x="2374" y="3454"/>
                  </a:lnTo>
                  <a:close/>
                </a:path>
                <a:path w="29209" h="25400">
                  <a:moveTo>
                    <a:pt x="3886" y="20523"/>
                  </a:moveTo>
                  <a:lnTo>
                    <a:pt x="3022" y="20523"/>
                  </a:lnTo>
                  <a:lnTo>
                    <a:pt x="3022" y="21386"/>
                  </a:lnTo>
                  <a:lnTo>
                    <a:pt x="3886" y="21386"/>
                  </a:lnTo>
                  <a:lnTo>
                    <a:pt x="3886" y="20523"/>
                  </a:lnTo>
                  <a:close/>
                </a:path>
                <a:path w="29209" h="25400">
                  <a:moveTo>
                    <a:pt x="3886" y="13817"/>
                  </a:moveTo>
                  <a:lnTo>
                    <a:pt x="3022" y="13817"/>
                  </a:lnTo>
                  <a:lnTo>
                    <a:pt x="3022" y="14681"/>
                  </a:lnTo>
                  <a:lnTo>
                    <a:pt x="3886" y="14681"/>
                  </a:lnTo>
                  <a:lnTo>
                    <a:pt x="3886" y="13817"/>
                  </a:lnTo>
                  <a:close/>
                </a:path>
                <a:path w="29209" h="25400">
                  <a:moveTo>
                    <a:pt x="3886" y="6908"/>
                  </a:moveTo>
                  <a:lnTo>
                    <a:pt x="3022" y="6908"/>
                  </a:lnTo>
                  <a:lnTo>
                    <a:pt x="3022" y="7772"/>
                  </a:lnTo>
                  <a:lnTo>
                    <a:pt x="3886" y="7772"/>
                  </a:lnTo>
                  <a:lnTo>
                    <a:pt x="3886" y="6908"/>
                  </a:lnTo>
                  <a:close/>
                </a:path>
                <a:path w="29209" h="25400">
                  <a:moveTo>
                    <a:pt x="5613" y="23977"/>
                  </a:moveTo>
                  <a:lnTo>
                    <a:pt x="4749" y="23977"/>
                  </a:lnTo>
                  <a:lnTo>
                    <a:pt x="4749" y="24841"/>
                  </a:lnTo>
                  <a:lnTo>
                    <a:pt x="5613" y="24841"/>
                  </a:lnTo>
                  <a:lnTo>
                    <a:pt x="5613" y="23977"/>
                  </a:lnTo>
                  <a:close/>
                </a:path>
                <a:path w="29209" h="25400">
                  <a:moveTo>
                    <a:pt x="5613" y="17284"/>
                  </a:moveTo>
                  <a:lnTo>
                    <a:pt x="4749" y="17284"/>
                  </a:lnTo>
                  <a:lnTo>
                    <a:pt x="4749" y="18148"/>
                  </a:lnTo>
                  <a:lnTo>
                    <a:pt x="5613" y="18148"/>
                  </a:lnTo>
                  <a:lnTo>
                    <a:pt x="5613" y="17284"/>
                  </a:lnTo>
                  <a:close/>
                </a:path>
                <a:path w="29209" h="25400">
                  <a:moveTo>
                    <a:pt x="5613" y="10363"/>
                  </a:moveTo>
                  <a:lnTo>
                    <a:pt x="4749" y="10363"/>
                  </a:lnTo>
                  <a:lnTo>
                    <a:pt x="4749" y="11226"/>
                  </a:lnTo>
                  <a:lnTo>
                    <a:pt x="5613" y="11226"/>
                  </a:lnTo>
                  <a:lnTo>
                    <a:pt x="5613" y="10363"/>
                  </a:lnTo>
                  <a:close/>
                </a:path>
                <a:path w="29209" h="25400">
                  <a:moveTo>
                    <a:pt x="5613" y="3454"/>
                  </a:moveTo>
                  <a:lnTo>
                    <a:pt x="4749" y="3454"/>
                  </a:lnTo>
                  <a:lnTo>
                    <a:pt x="4749" y="4318"/>
                  </a:lnTo>
                  <a:lnTo>
                    <a:pt x="5613" y="4318"/>
                  </a:lnTo>
                  <a:lnTo>
                    <a:pt x="5613" y="3454"/>
                  </a:lnTo>
                  <a:close/>
                </a:path>
                <a:path w="29209" h="25400">
                  <a:moveTo>
                    <a:pt x="7124" y="20523"/>
                  </a:moveTo>
                  <a:lnTo>
                    <a:pt x="6261" y="20523"/>
                  </a:lnTo>
                  <a:lnTo>
                    <a:pt x="6261" y="21386"/>
                  </a:lnTo>
                  <a:lnTo>
                    <a:pt x="7124" y="21386"/>
                  </a:lnTo>
                  <a:lnTo>
                    <a:pt x="7124" y="20523"/>
                  </a:lnTo>
                  <a:close/>
                </a:path>
                <a:path w="29209" h="25400">
                  <a:moveTo>
                    <a:pt x="7124" y="13817"/>
                  </a:moveTo>
                  <a:lnTo>
                    <a:pt x="6261" y="13817"/>
                  </a:lnTo>
                  <a:lnTo>
                    <a:pt x="6261" y="14681"/>
                  </a:lnTo>
                  <a:lnTo>
                    <a:pt x="7124" y="14681"/>
                  </a:lnTo>
                  <a:lnTo>
                    <a:pt x="7124" y="13817"/>
                  </a:lnTo>
                  <a:close/>
                </a:path>
                <a:path w="29209" h="25400">
                  <a:moveTo>
                    <a:pt x="7124" y="6908"/>
                  </a:moveTo>
                  <a:lnTo>
                    <a:pt x="6261" y="6908"/>
                  </a:lnTo>
                  <a:lnTo>
                    <a:pt x="6261" y="7772"/>
                  </a:lnTo>
                  <a:lnTo>
                    <a:pt x="7124" y="7772"/>
                  </a:lnTo>
                  <a:lnTo>
                    <a:pt x="7124" y="6908"/>
                  </a:lnTo>
                  <a:close/>
                </a:path>
                <a:path w="29209" h="25400">
                  <a:moveTo>
                    <a:pt x="8851" y="23977"/>
                  </a:moveTo>
                  <a:lnTo>
                    <a:pt x="7988" y="23977"/>
                  </a:lnTo>
                  <a:lnTo>
                    <a:pt x="7988" y="24841"/>
                  </a:lnTo>
                  <a:lnTo>
                    <a:pt x="8851" y="24841"/>
                  </a:lnTo>
                  <a:lnTo>
                    <a:pt x="8851" y="23977"/>
                  </a:lnTo>
                  <a:close/>
                </a:path>
                <a:path w="29209" h="25400">
                  <a:moveTo>
                    <a:pt x="8851" y="17284"/>
                  </a:moveTo>
                  <a:lnTo>
                    <a:pt x="7988" y="17284"/>
                  </a:lnTo>
                  <a:lnTo>
                    <a:pt x="7988" y="18148"/>
                  </a:lnTo>
                  <a:lnTo>
                    <a:pt x="8851" y="18148"/>
                  </a:lnTo>
                  <a:lnTo>
                    <a:pt x="8851" y="17284"/>
                  </a:lnTo>
                  <a:close/>
                </a:path>
                <a:path w="29209" h="25400">
                  <a:moveTo>
                    <a:pt x="8851" y="10363"/>
                  </a:moveTo>
                  <a:lnTo>
                    <a:pt x="7988" y="10363"/>
                  </a:lnTo>
                  <a:lnTo>
                    <a:pt x="7988" y="11226"/>
                  </a:lnTo>
                  <a:lnTo>
                    <a:pt x="8851" y="11226"/>
                  </a:lnTo>
                  <a:lnTo>
                    <a:pt x="8851" y="10363"/>
                  </a:lnTo>
                  <a:close/>
                </a:path>
                <a:path w="29209" h="25400">
                  <a:moveTo>
                    <a:pt x="8851" y="3454"/>
                  </a:moveTo>
                  <a:lnTo>
                    <a:pt x="7988" y="3454"/>
                  </a:lnTo>
                  <a:lnTo>
                    <a:pt x="7988" y="4318"/>
                  </a:lnTo>
                  <a:lnTo>
                    <a:pt x="8851" y="4318"/>
                  </a:lnTo>
                  <a:lnTo>
                    <a:pt x="8851" y="3454"/>
                  </a:lnTo>
                  <a:close/>
                </a:path>
                <a:path w="29209" h="25400">
                  <a:moveTo>
                    <a:pt x="10363" y="20523"/>
                  </a:moveTo>
                  <a:lnTo>
                    <a:pt x="9499" y="20523"/>
                  </a:lnTo>
                  <a:lnTo>
                    <a:pt x="9499" y="21386"/>
                  </a:lnTo>
                  <a:lnTo>
                    <a:pt x="10363" y="21386"/>
                  </a:lnTo>
                  <a:lnTo>
                    <a:pt x="10363" y="20523"/>
                  </a:lnTo>
                  <a:close/>
                </a:path>
                <a:path w="29209" h="25400">
                  <a:moveTo>
                    <a:pt x="10363" y="13817"/>
                  </a:moveTo>
                  <a:lnTo>
                    <a:pt x="9499" y="13817"/>
                  </a:lnTo>
                  <a:lnTo>
                    <a:pt x="9499" y="14681"/>
                  </a:lnTo>
                  <a:lnTo>
                    <a:pt x="10363" y="14681"/>
                  </a:lnTo>
                  <a:lnTo>
                    <a:pt x="10363" y="13817"/>
                  </a:lnTo>
                  <a:close/>
                </a:path>
                <a:path w="29209" h="25400">
                  <a:moveTo>
                    <a:pt x="10363" y="6908"/>
                  </a:moveTo>
                  <a:lnTo>
                    <a:pt x="9499" y="6908"/>
                  </a:lnTo>
                  <a:lnTo>
                    <a:pt x="9499" y="7772"/>
                  </a:lnTo>
                  <a:lnTo>
                    <a:pt x="10363" y="7772"/>
                  </a:lnTo>
                  <a:lnTo>
                    <a:pt x="10363" y="6908"/>
                  </a:lnTo>
                  <a:close/>
                </a:path>
                <a:path w="29209" h="25400">
                  <a:moveTo>
                    <a:pt x="11874" y="23977"/>
                  </a:moveTo>
                  <a:lnTo>
                    <a:pt x="11010" y="23977"/>
                  </a:lnTo>
                  <a:lnTo>
                    <a:pt x="11010" y="24841"/>
                  </a:lnTo>
                  <a:lnTo>
                    <a:pt x="11874" y="24841"/>
                  </a:lnTo>
                  <a:lnTo>
                    <a:pt x="11874" y="23977"/>
                  </a:lnTo>
                  <a:close/>
                </a:path>
                <a:path w="29209" h="25400">
                  <a:moveTo>
                    <a:pt x="11874" y="17284"/>
                  </a:moveTo>
                  <a:lnTo>
                    <a:pt x="11010" y="17284"/>
                  </a:lnTo>
                  <a:lnTo>
                    <a:pt x="11010" y="18148"/>
                  </a:lnTo>
                  <a:lnTo>
                    <a:pt x="11874" y="18148"/>
                  </a:lnTo>
                  <a:lnTo>
                    <a:pt x="11874" y="17284"/>
                  </a:lnTo>
                  <a:close/>
                </a:path>
                <a:path w="29209" h="25400">
                  <a:moveTo>
                    <a:pt x="11874" y="10363"/>
                  </a:moveTo>
                  <a:lnTo>
                    <a:pt x="11010" y="10363"/>
                  </a:lnTo>
                  <a:lnTo>
                    <a:pt x="11010" y="11226"/>
                  </a:lnTo>
                  <a:lnTo>
                    <a:pt x="11874" y="11226"/>
                  </a:lnTo>
                  <a:lnTo>
                    <a:pt x="11874" y="10363"/>
                  </a:lnTo>
                  <a:close/>
                </a:path>
                <a:path w="29209" h="25400">
                  <a:moveTo>
                    <a:pt x="11874" y="3454"/>
                  </a:moveTo>
                  <a:lnTo>
                    <a:pt x="11010" y="3454"/>
                  </a:lnTo>
                  <a:lnTo>
                    <a:pt x="11010" y="4318"/>
                  </a:lnTo>
                  <a:lnTo>
                    <a:pt x="11874" y="4318"/>
                  </a:lnTo>
                  <a:lnTo>
                    <a:pt x="11874" y="3454"/>
                  </a:lnTo>
                  <a:close/>
                </a:path>
                <a:path w="29209" h="25400">
                  <a:moveTo>
                    <a:pt x="13601" y="20523"/>
                  </a:moveTo>
                  <a:lnTo>
                    <a:pt x="12738" y="20523"/>
                  </a:lnTo>
                  <a:lnTo>
                    <a:pt x="12738" y="21386"/>
                  </a:lnTo>
                  <a:lnTo>
                    <a:pt x="13601" y="21386"/>
                  </a:lnTo>
                  <a:lnTo>
                    <a:pt x="13601" y="20523"/>
                  </a:lnTo>
                  <a:close/>
                </a:path>
                <a:path w="29209" h="25400">
                  <a:moveTo>
                    <a:pt x="13601" y="13817"/>
                  </a:moveTo>
                  <a:lnTo>
                    <a:pt x="12738" y="13817"/>
                  </a:lnTo>
                  <a:lnTo>
                    <a:pt x="12738" y="14681"/>
                  </a:lnTo>
                  <a:lnTo>
                    <a:pt x="13601" y="14681"/>
                  </a:lnTo>
                  <a:lnTo>
                    <a:pt x="13601" y="13817"/>
                  </a:lnTo>
                  <a:close/>
                </a:path>
                <a:path w="29209" h="25400">
                  <a:moveTo>
                    <a:pt x="13601" y="6908"/>
                  </a:moveTo>
                  <a:lnTo>
                    <a:pt x="12738" y="6908"/>
                  </a:lnTo>
                  <a:lnTo>
                    <a:pt x="12738" y="7772"/>
                  </a:lnTo>
                  <a:lnTo>
                    <a:pt x="13601" y="7772"/>
                  </a:lnTo>
                  <a:lnTo>
                    <a:pt x="13601" y="6908"/>
                  </a:lnTo>
                  <a:close/>
                </a:path>
                <a:path w="29209" h="25400">
                  <a:moveTo>
                    <a:pt x="13601" y="0"/>
                  </a:moveTo>
                  <a:lnTo>
                    <a:pt x="12738" y="0"/>
                  </a:lnTo>
                  <a:lnTo>
                    <a:pt x="12738" y="863"/>
                  </a:lnTo>
                  <a:lnTo>
                    <a:pt x="13601" y="863"/>
                  </a:lnTo>
                  <a:lnTo>
                    <a:pt x="13601" y="0"/>
                  </a:lnTo>
                  <a:close/>
                </a:path>
                <a:path w="29209" h="25400">
                  <a:moveTo>
                    <a:pt x="15113" y="23977"/>
                  </a:moveTo>
                  <a:lnTo>
                    <a:pt x="14249" y="23977"/>
                  </a:lnTo>
                  <a:lnTo>
                    <a:pt x="14249" y="24841"/>
                  </a:lnTo>
                  <a:lnTo>
                    <a:pt x="15113" y="24841"/>
                  </a:lnTo>
                  <a:lnTo>
                    <a:pt x="15113" y="23977"/>
                  </a:lnTo>
                  <a:close/>
                </a:path>
                <a:path w="29209" h="25400">
                  <a:moveTo>
                    <a:pt x="15113" y="17284"/>
                  </a:moveTo>
                  <a:lnTo>
                    <a:pt x="14249" y="17284"/>
                  </a:lnTo>
                  <a:lnTo>
                    <a:pt x="14249" y="18148"/>
                  </a:lnTo>
                  <a:lnTo>
                    <a:pt x="15113" y="18148"/>
                  </a:lnTo>
                  <a:lnTo>
                    <a:pt x="15113" y="17284"/>
                  </a:lnTo>
                  <a:close/>
                </a:path>
                <a:path w="29209" h="25400">
                  <a:moveTo>
                    <a:pt x="15113" y="10363"/>
                  </a:moveTo>
                  <a:lnTo>
                    <a:pt x="14249" y="10363"/>
                  </a:lnTo>
                  <a:lnTo>
                    <a:pt x="14249" y="11226"/>
                  </a:lnTo>
                  <a:lnTo>
                    <a:pt x="15113" y="11226"/>
                  </a:lnTo>
                  <a:lnTo>
                    <a:pt x="15113" y="10363"/>
                  </a:lnTo>
                  <a:close/>
                </a:path>
                <a:path w="29209" h="25400">
                  <a:moveTo>
                    <a:pt x="15113" y="3454"/>
                  </a:moveTo>
                  <a:lnTo>
                    <a:pt x="14249" y="3454"/>
                  </a:lnTo>
                  <a:lnTo>
                    <a:pt x="14249" y="4318"/>
                  </a:lnTo>
                  <a:lnTo>
                    <a:pt x="15113" y="4318"/>
                  </a:lnTo>
                  <a:lnTo>
                    <a:pt x="15113" y="3454"/>
                  </a:lnTo>
                  <a:close/>
                </a:path>
                <a:path w="29209" h="25400">
                  <a:moveTo>
                    <a:pt x="16840" y="20523"/>
                  </a:moveTo>
                  <a:lnTo>
                    <a:pt x="15976" y="20523"/>
                  </a:lnTo>
                  <a:lnTo>
                    <a:pt x="15976" y="21386"/>
                  </a:lnTo>
                  <a:lnTo>
                    <a:pt x="16840" y="21386"/>
                  </a:lnTo>
                  <a:lnTo>
                    <a:pt x="16840" y="20523"/>
                  </a:lnTo>
                  <a:close/>
                </a:path>
                <a:path w="29209" h="25400">
                  <a:moveTo>
                    <a:pt x="16840" y="13817"/>
                  </a:moveTo>
                  <a:lnTo>
                    <a:pt x="15976" y="13817"/>
                  </a:lnTo>
                  <a:lnTo>
                    <a:pt x="15976" y="14681"/>
                  </a:lnTo>
                  <a:lnTo>
                    <a:pt x="16840" y="14681"/>
                  </a:lnTo>
                  <a:lnTo>
                    <a:pt x="16840" y="13817"/>
                  </a:lnTo>
                  <a:close/>
                </a:path>
                <a:path w="29209" h="25400">
                  <a:moveTo>
                    <a:pt x="16840" y="6908"/>
                  </a:moveTo>
                  <a:lnTo>
                    <a:pt x="15976" y="6908"/>
                  </a:lnTo>
                  <a:lnTo>
                    <a:pt x="15976" y="7772"/>
                  </a:lnTo>
                  <a:lnTo>
                    <a:pt x="16840" y="7772"/>
                  </a:lnTo>
                  <a:lnTo>
                    <a:pt x="16840" y="6908"/>
                  </a:lnTo>
                  <a:close/>
                </a:path>
                <a:path w="29209" h="25400">
                  <a:moveTo>
                    <a:pt x="16840" y="0"/>
                  </a:moveTo>
                  <a:lnTo>
                    <a:pt x="15976" y="0"/>
                  </a:lnTo>
                  <a:lnTo>
                    <a:pt x="15976" y="863"/>
                  </a:lnTo>
                  <a:lnTo>
                    <a:pt x="16840" y="863"/>
                  </a:lnTo>
                  <a:lnTo>
                    <a:pt x="16840" y="0"/>
                  </a:lnTo>
                  <a:close/>
                </a:path>
                <a:path w="29209" h="25400">
                  <a:moveTo>
                    <a:pt x="18351" y="23977"/>
                  </a:moveTo>
                  <a:lnTo>
                    <a:pt x="17487" y="23977"/>
                  </a:lnTo>
                  <a:lnTo>
                    <a:pt x="17487" y="24841"/>
                  </a:lnTo>
                  <a:lnTo>
                    <a:pt x="18351" y="24841"/>
                  </a:lnTo>
                  <a:lnTo>
                    <a:pt x="18351" y="23977"/>
                  </a:lnTo>
                  <a:close/>
                </a:path>
                <a:path w="29209" h="25400">
                  <a:moveTo>
                    <a:pt x="18351" y="17284"/>
                  </a:moveTo>
                  <a:lnTo>
                    <a:pt x="17487" y="17284"/>
                  </a:lnTo>
                  <a:lnTo>
                    <a:pt x="17487" y="18148"/>
                  </a:lnTo>
                  <a:lnTo>
                    <a:pt x="18351" y="18148"/>
                  </a:lnTo>
                  <a:lnTo>
                    <a:pt x="18351" y="17284"/>
                  </a:lnTo>
                  <a:close/>
                </a:path>
                <a:path w="29209" h="25400">
                  <a:moveTo>
                    <a:pt x="18351" y="10363"/>
                  </a:moveTo>
                  <a:lnTo>
                    <a:pt x="17487" y="10363"/>
                  </a:lnTo>
                  <a:lnTo>
                    <a:pt x="17487" y="11226"/>
                  </a:lnTo>
                  <a:lnTo>
                    <a:pt x="18351" y="11226"/>
                  </a:lnTo>
                  <a:lnTo>
                    <a:pt x="18351" y="10363"/>
                  </a:lnTo>
                  <a:close/>
                </a:path>
                <a:path w="29209" h="25400">
                  <a:moveTo>
                    <a:pt x="18351" y="3454"/>
                  </a:moveTo>
                  <a:lnTo>
                    <a:pt x="17487" y="3454"/>
                  </a:lnTo>
                  <a:lnTo>
                    <a:pt x="17487" y="4318"/>
                  </a:lnTo>
                  <a:lnTo>
                    <a:pt x="18351" y="4318"/>
                  </a:lnTo>
                  <a:lnTo>
                    <a:pt x="18351" y="3454"/>
                  </a:lnTo>
                  <a:close/>
                </a:path>
                <a:path w="29209" h="25400">
                  <a:moveTo>
                    <a:pt x="19862" y="20523"/>
                  </a:moveTo>
                  <a:lnTo>
                    <a:pt x="18999" y="20523"/>
                  </a:lnTo>
                  <a:lnTo>
                    <a:pt x="18999" y="21386"/>
                  </a:lnTo>
                  <a:lnTo>
                    <a:pt x="19862" y="21386"/>
                  </a:lnTo>
                  <a:lnTo>
                    <a:pt x="19862" y="20523"/>
                  </a:lnTo>
                  <a:close/>
                </a:path>
                <a:path w="29209" h="25400">
                  <a:moveTo>
                    <a:pt x="19862" y="13817"/>
                  </a:moveTo>
                  <a:lnTo>
                    <a:pt x="18999" y="13817"/>
                  </a:lnTo>
                  <a:lnTo>
                    <a:pt x="18999" y="14681"/>
                  </a:lnTo>
                  <a:lnTo>
                    <a:pt x="19862" y="14681"/>
                  </a:lnTo>
                  <a:lnTo>
                    <a:pt x="19862" y="13817"/>
                  </a:lnTo>
                  <a:close/>
                </a:path>
                <a:path w="29209" h="25400">
                  <a:moveTo>
                    <a:pt x="19862" y="6908"/>
                  </a:moveTo>
                  <a:lnTo>
                    <a:pt x="18999" y="6908"/>
                  </a:lnTo>
                  <a:lnTo>
                    <a:pt x="18999" y="7772"/>
                  </a:lnTo>
                  <a:lnTo>
                    <a:pt x="19862" y="7772"/>
                  </a:lnTo>
                  <a:lnTo>
                    <a:pt x="19862" y="6908"/>
                  </a:lnTo>
                  <a:close/>
                </a:path>
                <a:path w="29209" h="25400">
                  <a:moveTo>
                    <a:pt x="19862" y="0"/>
                  </a:moveTo>
                  <a:lnTo>
                    <a:pt x="18999" y="0"/>
                  </a:lnTo>
                  <a:lnTo>
                    <a:pt x="18999" y="863"/>
                  </a:lnTo>
                  <a:lnTo>
                    <a:pt x="19862" y="863"/>
                  </a:lnTo>
                  <a:lnTo>
                    <a:pt x="19862" y="0"/>
                  </a:lnTo>
                  <a:close/>
                </a:path>
                <a:path w="29209" h="25400">
                  <a:moveTo>
                    <a:pt x="21590" y="23977"/>
                  </a:moveTo>
                  <a:lnTo>
                    <a:pt x="20726" y="23977"/>
                  </a:lnTo>
                  <a:lnTo>
                    <a:pt x="20726" y="24841"/>
                  </a:lnTo>
                  <a:lnTo>
                    <a:pt x="21590" y="24841"/>
                  </a:lnTo>
                  <a:lnTo>
                    <a:pt x="21590" y="23977"/>
                  </a:lnTo>
                  <a:close/>
                </a:path>
                <a:path w="29209" h="25400">
                  <a:moveTo>
                    <a:pt x="21590" y="17284"/>
                  </a:moveTo>
                  <a:lnTo>
                    <a:pt x="20726" y="17284"/>
                  </a:lnTo>
                  <a:lnTo>
                    <a:pt x="20726" y="18148"/>
                  </a:lnTo>
                  <a:lnTo>
                    <a:pt x="21590" y="18148"/>
                  </a:lnTo>
                  <a:lnTo>
                    <a:pt x="21590" y="17284"/>
                  </a:lnTo>
                  <a:close/>
                </a:path>
                <a:path w="29209" h="25400">
                  <a:moveTo>
                    <a:pt x="21590" y="10363"/>
                  </a:moveTo>
                  <a:lnTo>
                    <a:pt x="20726" y="10363"/>
                  </a:lnTo>
                  <a:lnTo>
                    <a:pt x="20726" y="11226"/>
                  </a:lnTo>
                  <a:lnTo>
                    <a:pt x="21590" y="11226"/>
                  </a:lnTo>
                  <a:lnTo>
                    <a:pt x="21590" y="10363"/>
                  </a:lnTo>
                  <a:close/>
                </a:path>
                <a:path w="29209" h="25400">
                  <a:moveTo>
                    <a:pt x="21590" y="3454"/>
                  </a:moveTo>
                  <a:lnTo>
                    <a:pt x="20726" y="3454"/>
                  </a:lnTo>
                  <a:lnTo>
                    <a:pt x="20726" y="4318"/>
                  </a:lnTo>
                  <a:lnTo>
                    <a:pt x="21590" y="4318"/>
                  </a:lnTo>
                  <a:lnTo>
                    <a:pt x="21590" y="3454"/>
                  </a:lnTo>
                  <a:close/>
                </a:path>
                <a:path w="29209" h="25400">
                  <a:moveTo>
                    <a:pt x="23101" y="20523"/>
                  </a:moveTo>
                  <a:lnTo>
                    <a:pt x="22237" y="20523"/>
                  </a:lnTo>
                  <a:lnTo>
                    <a:pt x="22237" y="21386"/>
                  </a:lnTo>
                  <a:lnTo>
                    <a:pt x="23101" y="21386"/>
                  </a:lnTo>
                  <a:lnTo>
                    <a:pt x="23101" y="20523"/>
                  </a:lnTo>
                  <a:close/>
                </a:path>
                <a:path w="29209" h="25400">
                  <a:moveTo>
                    <a:pt x="23101" y="13817"/>
                  </a:moveTo>
                  <a:lnTo>
                    <a:pt x="22237" y="13817"/>
                  </a:lnTo>
                  <a:lnTo>
                    <a:pt x="22237" y="14681"/>
                  </a:lnTo>
                  <a:lnTo>
                    <a:pt x="23101" y="14681"/>
                  </a:lnTo>
                  <a:lnTo>
                    <a:pt x="23101" y="13817"/>
                  </a:lnTo>
                  <a:close/>
                </a:path>
                <a:path w="29209" h="25400">
                  <a:moveTo>
                    <a:pt x="23101" y="6908"/>
                  </a:moveTo>
                  <a:lnTo>
                    <a:pt x="22237" y="6908"/>
                  </a:lnTo>
                  <a:lnTo>
                    <a:pt x="22237" y="7772"/>
                  </a:lnTo>
                  <a:lnTo>
                    <a:pt x="23101" y="7772"/>
                  </a:lnTo>
                  <a:lnTo>
                    <a:pt x="23101" y="6908"/>
                  </a:lnTo>
                  <a:close/>
                </a:path>
                <a:path w="29209" h="25400">
                  <a:moveTo>
                    <a:pt x="23101" y="0"/>
                  </a:moveTo>
                  <a:lnTo>
                    <a:pt x="22237" y="0"/>
                  </a:lnTo>
                  <a:lnTo>
                    <a:pt x="22237" y="863"/>
                  </a:lnTo>
                  <a:lnTo>
                    <a:pt x="23101" y="863"/>
                  </a:lnTo>
                  <a:lnTo>
                    <a:pt x="23101" y="0"/>
                  </a:lnTo>
                  <a:close/>
                </a:path>
                <a:path w="29209" h="25400">
                  <a:moveTo>
                    <a:pt x="24828" y="23977"/>
                  </a:moveTo>
                  <a:lnTo>
                    <a:pt x="23964" y="23977"/>
                  </a:lnTo>
                  <a:lnTo>
                    <a:pt x="23964" y="24841"/>
                  </a:lnTo>
                  <a:lnTo>
                    <a:pt x="24828" y="24841"/>
                  </a:lnTo>
                  <a:lnTo>
                    <a:pt x="24828" y="23977"/>
                  </a:lnTo>
                  <a:close/>
                </a:path>
                <a:path w="29209" h="25400">
                  <a:moveTo>
                    <a:pt x="24828" y="17284"/>
                  </a:moveTo>
                  <a:lnTo>
                    <a:pt x="23964" y="17284"/>
                  </a:lnTo>
                  <a:lnTo>
                    <a:pt x="23964" y="18148"/>
                  </a:lnTo>
                  <a:lnTo>
                    <a:pt x="24828" y="18148"/>
                  </a:lnTo>
                  <a:lnTo>
                    <a:pt x="24828" y="17284"/>
                  </a:lnTo>
                  <a:close/>
                </a:path>
                <a:path w="29209" h="25400">
                  <a:moveTo>
                    <a:pt x="24828" y="10363"/>
                  </a:moveTo>
                  <a:lnTo>
                    <a:pt x="23964" y="10363"/>
                  </a:lnTo>
                  <a:lnTo>
                    <a:pt x="23964" y="11226"/>
                  </a:lnTo>
                  <a:lnTo>
                    <a:pt x="24828" y="11226"/>
                  </a:lnTo>
                  <a:lnTo>
                    <a:pt x="24828" y="10363"/>
                  </a:lnTo>
                  <a:close/>
                </a:path>
                <a:path w="29209" h="25400">
                  <a:moveTo>
                    <a:pt x="24828" y="3454"/>
                  </a:moveTo>
                  <a:lnTo>
                    <a:pt x="23964" y="3454"/>
                  </a:lnTo>
                  <a:lnTo>
                    <a:pt x="23964" y="4318"/>
                  </a:lnTo>
                  <a:lnTo>
                    <a:pt x="24828" y="4318"/>
                  </a:lnTo>
                  <a:lnTo>
                    <a:pt x="24828" y="3454"/>
                  </a:lnTo>
                  <a:close/>
                </a:path>
                <a:path w="29209" h="25400">
                  <a:moveTo>
                    <a:pt x="26339" y="20523"/>
                  </a:moveTo>
                  <a:lnTo>
                    <a:pt x="25476" y="20523"/>
                  </a:lnTo>
                  <a:lnTo>
                    <a:pt x="25476" y="21386"/>
                  </a:lnTo>
                  <a:lnTo>
                    <a:pt x="26339" y="21386"/>
                  </a:lnTo>
                  <a:lnTo>
                    <a:pt x="26339" y="20523"/>
                  </a:lnTo>
                  <a:close/>
                </a:path>
                <a:path w="29209" h="25400">
                  <a:moveTo>
                    <a:pt x="26339" y="13817"/>
                  </a:moveTo>
                  <a:lnTo>
                    <a:pt x="25476" y="13817"/>
                  </a:lnTo>
                  <a:lnTo>
                    <a:pt x="25476" y="14681"/>
                  </a:lnTo>
                  <a:lnTo>
                    <a:pt x="26339" y="14681"/>
                  </a:lnTo>
                  <a:lnTo>
                    <a:pt x="26339" y="13817"/>
                  </a:lnTo>
                  <a:close/>
                </a:path>
                <a:path w="29209" h="25400">
                  <a:moveTo>
                    <a:pt x="26339" y="6908"/>
                  </a:moveTo>
                  <a:lnTo>
                    <a:pt x="25476" y="6908"/>
                  </a:lnTo>
                  <a:lnTo>
                    <a:pt x="25476" y="7772"/>
                  </a:lnTo>
                  <a:lnTo>
                    <a:pt x="26339" y="7772"/>
                  </a:lnTo>
                  <a:lnTo>
                    <a:pt x="26339" y="6908"/>
                  </a:lnTo>
                  <a:close/>
                </a:path>
                <a:path w="29209" h="25400">
                  <a:moveTo>
                    <a:pt x="26339" y="0"/>
                  </a:moveTo>
                  <a:lnTo>
                    <a:pt x="25476" y="0"/>
                  </a:lnTo>
                  <a:lnTo>
                    <a:pt x="25476" y="863"/>
                  </a:lnTo>
                  <a:lnTo>
                    <a:pt x="26339" y="863"/>
                  </a:lnTo>
                  <a:lnTo>
                    <a:pt x="26339" y="0"/>
                  </a:lnTo>
                  <a:close/>
                </a:path>
                <a:path w="29209" h="25400">
                  <a:moveTo>
                    <a:pt x="27851" y="17284"/>
                  </a:moveTo>
                  <a:lnTo>
                    <a:pt x="26987" y="17284"/>
                  </a:lnTo>
                  <a:lnTo>
                    <a:pt x="26987" y="18148"/>
                  </a:lnTo>
                  <a:lnTo>
                    <a:pt x="27851" y="18148"/>
                  </a:lnTo>
                  <a:lnTo>
                    <a:pt x="27851" y="17284"/>
                  </a:lnTo>
                  <a:close/>
                </a:path>
                <a:path w="29209" h="25400">
                  <a:moveTo>
                    <a:pt x="27851" y="10363"/>
                  </a:moveTo>
                  <a:lnTo>
                    <a:pt x="26987" y="10363"/>
                  </a:lnTo>
                  <a:lnTo>
                    <a:pt x="26987" y="11226"/>
                  </a:lnTo>
                  <a:lnTo>
                    <a:pt x="27851" y="11226"/>
                  </a:lnTo>
                  <a:lnTo>
                    <a:pt x="27851" y="10363"/>
                  </a:lnTo>
                  <a:close/>
                </a:path>
                <a:path w="29209" h="25400">
                  <a:moveTo>
                    <a:pt x="27851" y="3454"/>
                  </a:moveTo>
                  <a:lnTo>
                    <a:pt x="26987" y="3454"/>
                  </a:lnTo>
                  <a:lnTo>
                    <a:pt x="26987" y="4318"/>
                  </a:lnTo>
                  <a:lnTo>
                    <a:pt x="27851" y="4318"/>
                  </a:lnTo>
                  <a:lnTo>
                    <a:pt x="27851" y="3454"/>
                  </a:lnTo>
                  <a:close/>
                </a:path>
                <a:path w="29209" h="25400">
                  <a:moveTo>
                    <a:pt x="29146" y="20523"/>
                  </a:moveTo>
                  <a:lnTo>
                    <a:pt x="28714" y="20523"/>
                  </a:lnTo>
                  <a:lnTo>
                    <a:pt x="28714" y="21386"/>
                  </a:lnTo>
                  <a:lnTo>
                    <a:pt x="29146" y="21386"/>
                  </a:lnTo>
                  <a:lnTo>
                    <a:pt x="29146" y="20523"/>
                  </a:lnTo>
                  <a:close/>
                </a:path>
                <a:path w="29209" h="25400">
                  <a:moveTo>
                    <a:pt x="29146" y="13817"/>
                  </a:moveTo>
                  <a:lnTo>
                    <a:pt x="28714" y="13817"/>
                  </a:lnTo>
                  <a:lnTo>
                    <a:pt x="28714" y="14681"/>
                  </a:lnTo>
                  <a:lnTo>
                    <a:pt x="29146" y="14681"/>
                  </a:lnTo>
                  <a:lnTo>
                    <a:pt x="29146" y="13817"/>
                  </a:lnTo>
                  <a:close/>
                </a:path>
                <a:path w="29209" h="25400">
                  <a:moveTo>
                    <a:pt x="29146" y="6908"/>
                  </a:moveTo>
                  <a:lnTo>
                    <a:pt x="28714" y="6908"/>
                  </a:lnTo>
                  <a:lnTo>
                    <a:pt x="28714" y="7772"/>
                  </a:lnTo>
                  <a:lnTo>
                    <a:pt x="29146" y="7772"/>
                  </a:lnTo>
                  <a:lnTo>
                    <a:pt x="29146" y="6908"/>
                  </a:lnTo>
                  <a:close/>
                </a:path>
                <a:path w="29209" h="25400">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0" name="object 590"/>
            <p:cNvSpPr/>
            <p:nvPr/>
          </p:nvSpPr>
          <p:spPr>
            <a:xfrm>
              <a:off x="7318743" y="5531002"/>
              <a:ext cx="29209" cy="28575"/>
            </a:xfrm>
            <a:custGeom>
              <a:avLst/>
              <a:gdLst/>
              <a:ahLst/>
              <a:cxnLst/>
              <a:rect l="l" t="t" r="r" b="b"/>
              <a:pathLst>
                <a:path w="29209" h="28575">
                  <a:moveTo>
                    <a:pt x="863" y="23977"/>
                  </a:moveTo>
                  <a:lnTo>
                    <a:pt x="0" y="23977"/>
                  </a:lnTo>
                  <a:lnTo>
                    <a:pt x="0" y="24841"/>
                  </a:lnTo>
                  <a:lnTo>
                    <a:pt x="863" y="24841"/>
                  </a:lnTo>
                  <a:lnTo>
                    <a:pt x="863" y="23977"/>
                  </a:lnTo>
                  <a:close/>
                </a:path>
                <a:path w="29209" h="28575">
                  <a:moveTo>
                    <a:pt x="863" y="17068"/>
                  </a:moveTo>
                  <a:lnTo>
                    <a:pt x="0" y="17068"/>
                  </a:lnTo>
                  <a:lnTo>
                    <a:pt x="0" y="17932"/>
                  </a:lnTo>
                  <a:lnTo>
                    <a:pt x="863" y="17932"/>
                  </a:lnTo>
                  <a:lnTo>
                    <a:pt x="863" y="17068"/>
                  </a:lnTo>
                  <a:close/>
                </a:path>
                <a:path w="29209" h="28575">
                  <a:moveTo>
                    <a:pt x="863" y="10363"/>
                  </a:moveTo>
                  <a:lnTo>
                    <a:pt x="0" y="10363"/>
                  </a:lnTo>
                  <a:lnTo>
                    <a:pt x="0" y="11226"/>
                  </a:lnTo>
                  <a:lnTo>
                    <a:pt x="863" y="11226"/>
                  </a:lnTo>
                  <a:lnTo>
                    <a:pt x="863" y="10363"/>
                  </a:lnTo>
                  <a:close/>
                </a:path>
                <a:path w="29209" h="28575">
                  <a:moveTo>
                    <a:pt x="863" y="3454"/>
                  </a:moveTo>
                  <a:lnTo>
                    <a:pt x="0" y="3454"/>
                  </a:lnTo>
                  <a:lnTo>
                    <a:pt x="0" y="4318"/>
                  </a:lnTo>
                  <a:lnTo>
                    <a:pt x="863" y="4318"/>
                  </a:lnTo>
                  <a:lnTo>
                    <a:pt x="863" y="3454"/>
                  </a:lnTo>
                  <a:close/>
                </a:path>
                <a:path w="29209" h="28575">
                  <a:moveTo>
                    <a:pt x="2374" y="27432"/>
                  </a:moveTo>
                  <a:lnTo>
                    <a:pt x="1511" y="27432"/>
                  </a:lnTo>
                  <a:lnTo>
                    <a:pt x="1511" y="28295"/>
                  </a:lnTo>
                  <a:lnTo>
                    <a:pt x="2374" y="28295"/>
                  </a:lnTo>
                  <a:lnTo>
                    <a:pt x="2374" y="27432"/>
                  </a:lnTo>
                  <a:close/>
                </a:path>
                <a:path w="29209" h="28575">
                  <a:moveTo>
                    <a:pt x="2374" y="20523"/>
                  </a:moveTo>
                  <a:lnTo>
                    <a:pt x="1511" y="20523"/>
                  </a:lnTo>
                  <a:lnTo>
                    <a:pt x="1511" y="21386"/>
                  </a:lnTo>
                  <a:lnTo>
                    <a:pt x="2374" y="21386"/>
                  </a:lnTo>
                  <a:lnTo>
                    <a:pt x="2374" y="20523"/>
                  </a:lnTo>
                  <a:close/>
                </a:path>
                <a:path w="29209" h="28575">
                  <a:moveTo>
                    <a:pt x="2374" y="13830"/>
                  </a:moveTo>
                  <a:lnTo>
                    <a:pt x="1511" y="13830"/>
                  </a:lnTo>
                  <a:lnTo>
                    <a:pt x="1511" y="14693"/>
                  </a:lnTo>
                  <a:lnTo>
                    <a:pt x="2374" y="14693"/>
                  </a:lnTo>
                  <a:lnTo>
                    <a:pt x="2374" y="13830"/>
                  </a:lnTo>
                  <a:close/>
                </a:path>
                <a:path w="29209" h="28575">
                  <a:moveTo>
                    <a:pt x="2374" y="6908"/>
                  </a:moveTo>
                  <a:lnTo>
                    <a:pt x="1511" y="6908"/>
                  </a:lnTo>
                  <a:lnTo>
                    <a:pt x="1511" y="7772"/>
                  </a:lnTo>
                  <a:lnTo>
                    <a:pt x="2374" y="7772"/>
                  </a:lnTo>
                  <a:lnTo>
                    <a:pt x="2374" y="6908"/>
                  </a:lnTo>
                  <a:close/>
                </a:path>
                <a:path w="29209" h="28575">
                  <a:moveTo>
                    <a:pt x="3886" y="23977"/>
                  </a:moveTo>
                  <a:lnTo>
                    <a:pt x="3022" y="23977"/>
                  </a:lnTo>
                  <a:lnTo>
                    <a:pt x="3022" y="24841"/>
                  </a:lnTo>
                  <a:lnTo>
                    <a:pt x="3886" y="24841"/>
                  </a:lnTo>
                  <a:lnTo>
                    <a:pt x="3886" y="23977"/>
                  </a:lnTo>
                  <a:close/>
                </a:path>
                <a:path w="29209" h="28575">
                  <a:moveTo>
                    <a:pt x="3886" y="17068"/>
                  </a:moveTo>
                  <a:lnTo>
                    <a:pt x="3022" y="17068"/>
                  </a:lnTo>
                  <a:lnTo>
                    <a:pt x="3022" y="17932"/>
                  </a:lnTo>
                  <a:lnTo>
                    <a:pt x="3886" y="17932"/>
                  </a:lnTo>
                  <a:lnTo>
                    <a:pt x="3886" y="17068"/>
                  </a:lnTo>
                  <a:close/>
                </a:path>
                <a:path w="29209" h="28575">
                  <a:moveTo>
                    <a:pt x="3886" y="10363"/>
                  </a:moveTo>
                  <a:lnTo>
                    <a:pt x="3022" y="10363"/>
                  </a:lnTo>
                  <a:lnTo>
                    <a:pt x="3022" y="11226"/>
                  </a:lnTo>
                  <a:lnTo>
                    <a:pt x="3886" y="11226"/>
                  </a:lnTo>
                  <a:lnTo>
                    <a:pt x="3886" y="10363"/>
                  </a:lnTo>
                  <a:close/>
                </a:path>
                <a:path w="29209" h="28575">
                  <a:moveTo>
                    <a:pt x="3886" y="3454"/>
                  </a:moveTo>
                  <a:lnTo>
                    <a:pt x="3022" y="3454"/>
                  </a:lnTo>
                  <a:lnTo>
                    <a:pt x="3022" y="4318"/>
                  </a:lnTo>
                  <a:lnTo>
                    <a:pt x="3886" y="4318"/>
                  </a:lnTo>
                  <a:lnTo>
                    <a:pt x="3886" y="3454"/>
                  </a:lnTo>
                  <a:close/>
                </a:path>
                <a:path w="29209" h="28575">
                  <a:moveTo>
                    <a:pt x="5613" y="27432"/>
                  </a:moveTo>
                  <a:lnTo>
                    <a:pt x="4749" y="27432"/>
                  </a:lnTo>
                  <a:lnTo>
                    <a:pt x="4749" y="28295"/>
                  </a:lnTo>
                  <a:lnTo>
                    <a:pt x="5613" y="28295"/>
                  </a:lnTo>
                  <a:lnTo>
                    <a:pt x="5613" y="27432"/>
                  </a:lnTo>
                  <a:close/>
                </a:path>
                <a:path w="29209" h="28575">
                  <a:moveTo>
                    <a:pt x="5613" y="20523"/>
                  </a:moveTo>
                  <a:lnTo>
                    <a:pt x="4749" y="20523"/>
                  </a:lnTo>
                  <a:lnTo>
                    <a:pt x="4749" y="21386"/>
                  </a:lnTo>
                  <a:lnTo>
                    <a:pt x="5613" y="21386"/>
                  </a:lnTo>
                  <a:lnTo>
                    <a:pt x="5613" y="20523"/>
                  </a:lnTo>
                  <a:close/>
                </a:path>
                <a:path w="29209" h="28575">
                  <a:moveTo>
                    <a:pt x="5613" y="13830"/>
                  </a:moveTo>
                  <a:lnTo>
                    <a:pt x="4749" y="13830"/>
                  </a:lnTo>
                  <a:lnTo>
                    <a:pt x="4749" y="14693"/>
                  </a:lnTo>
                  <a:lnTo>
                    <a:pt x="5613" y="14693"/>
                  </a:lnTo>
                  <a:lnTo>
                    <a:pt x="5613" y="13830"/>
                  </a:lnTo>
                  <a:close/>
                </a:path>
                <a:path w="29209" h="28575">
                  <a:moveTo>
                    <a:pt x="5613" y="6908"/>
                  </a:moveTo>
                  <a:lnTo>
                    <a:pt x="4749" y="6908"/>
                  </a:lnTo>
                  <a:lnTo>
                    <a:pt x="4749" y="7772"/>
                  </a:lnTo>
                  <a:lnTo>
                    <a:pt x="5613" y="7772"/>
                  </a:lnTo>
                  <a:lnTo>
                    <a:pt x="5613" y="6908"/>
                  </a:lnTo>
                  <a:close/>
                </a:path>
                <a:path w="29209" h="28575">
                  <a:moveTo>
                    <a:pt x="7124" y="23977"/>
                  </a:moveTo>
                  <a:lnTo>
                    <a:pt x="6261" y="23977"/>
                  </a:lnTo>
                  <a:lnTo>
                    <a:pt x="6261" y="24841"/>
                  </a:lnTo>
                  <a:lnTo>
                    <a:pt x="7124" y="24841"/>
                  </a:lnTo>
                  <a:lnTo>
                    <a:pt x="7124" y="23977"/>
                  </a:lnTo>
                  <a:close/>
                </a:path>
                <a:path w="29209" h="28575">
                  <a:moveTo>
                    <a:pt x="7124" y="17068"/>
                  </a:moveTo>
                  <a:lnTo>
                    <a:pt x="6261" y="17068"/>
                  </a:lnTo>
                  <a:lnTo>
                    <a:pt x="6261" y="17932"/>
                  </a:lnTo>
                  <a:lnTo>
                    <a:pt x="7124" y="17932"/>
                  </a:lnTo>
                  <a:lnTo>
                    <a:pt x="7124" y="17068"/>
                  </a:lnTo>
                  <a:close/>
                </a:path>
                <a:path w="29209" h="28575">
                  <a:moveTo>
                    <a:pt x="7124" y="10363"/>
                  </a:moveTo>
                  <a:lnTo>
                    <a:pt x="6261" y="10363"/>
                  </a:lnTo>
                  <a:lnTo>
                    <a:pt x="6261" y="11226"/>
                  </a:lnTo>
                  <a:lnTo>
                    <a:pt x="7124" y="11226"/>
                  </a:lnTo>
                  <a:lnTo>
                    <a:pt x="7124" y="10363"/>
                  </a:lnTo>
                  <a:close/>
                </a:path>
                <a:path w="29209" h="28575">
                  <a:moveTo>
                    <a:pt x="7124" y="3454"/>
                  </a:moveTo>
                  <a:lnTo>
                    <a:pt x="6261" y="3454"/>
                  </a:lnTo>
                  <a:lnTo>
                    <a:pt x="6261" y="4318"/>
                  </a:lnTo>
                  <a:lnTo>
                    <a:pt x="7124" y="4318"/>
                  </a:lnTo>
                  <a:lnTo>
                    <a:pt x="7124" y="3454"/>
                  </a:lnTo>
                  <a:close/>
                </a:path>
                <a:path w="29209" h="28575">
                  <a:moveTo>
                    <a:pt x="8851" y="20523"/>
                  </a:moveTo>
                  <a:lnTo>
                    <a:pt x="7988" y="20523"/>
                  </a:lnTo>
                  <a:lnTo>
                    <a:pt x="7988" y="21386"/>
                  </a:lnTo>
                  <a:lnTo>
                    <a:pt x="8851" y="21386"/>
                  </a:lnTo>
                  <a:lnTo>
                    <a:pt x="8851" y="20523"/>
                  </a:lnTo>
                  <a:close/>
                </a:path>
                <a:path w="29209" h="28575">
                  <a:moveTo>
                    <a:pt x="8851" y="13830"/>
                  </a:moveTo>
                  <a:lnTo>
                    <a:pt x="7988" y="13830"/>
                  </a:lnTo>
                  <a:lnTo>
                    <a:pt x="7988" y="14693"/>
                  </a:lnTo>
                  <a:lnTo>
                    <a:pt x="8851" y="14693"/>
                  </a:lnTo>
                  <a:lnTo>
                    <a:pt x="8851" y="13830"/>
                  </a:lnTo>
                  <a:close/>
                </a:path>
                <a:path w="29209" h="28575">
                  <a:moveTo>
                    <a:pt x="8851" y="6908"/>
                  </a:moveTo>
                  <a:lnTo>
                    <a:pt x="7988" y="6908"/>
                  </a:lnTo>
                  <a:lnTo>
                    <a:pt x="7988" y="7772"/>
                  </a:lnTo>
                  <a:lnTo>
                    <a:pt x="8851" y="7772"/>
                  </a:lnTo>
                  <a:lnTo>
                    <a:pt x="8851" y="6908"/>
                  </a:lnTo>
                  <a:close/>
                </a:path>
                <a:path w="29209" h="28575">
                  <a:moveTo>
                    <a:pt x="10363" y="23977"/>
                  </a:moveTo>
                  <a:lnTo>
                    <a:pt x="9499" y="23977"/>
                  </a:lnTo>
                  <a:lnTo>
                    <a:pt x="9499" y="24841"/>
                  </a:lnTo>
                  <a:lnTo>
                    <a:pt x="10363" y="24841"/>
                  </a:lnTo>
                  <a:lnTo>
                    <a:pt x="10363" y="23977"/>
                  </a:lnTo>
                  <a:close/>
                </a:path>
                <a:path w="29209" h="28575">
                  <a:moveTo>
                    <a:pt x="10363" y="17068"/>
                  </a:moveTo>
                  <a:lnTo>
                    <a:pt x="9499" y="17068"/>
                  </a:lnTo>
                  <a:lnTo>
                    <a:pt x="9499" y="17932"/>
                  </a:lnTo>
                  <a:lnTo>
                    <a:pt x="10363" y="17932"/>
                  </a:lnTo>
                  <a:lnTo>
                    <a:pt x="10363" y="17068"/>
                  </a:lnTo>
                  <a:close/>
                </a:path>
                <a:path w="29209" h="28575">
                  <a:moveTo>
                    <a:pt x="10363" y="10363"/>
                  </a:moveTo>
                  <a:lnTo>
                    <a:pt x="9499" y="10363"/>
                  </a:lnTo>
                  <a:lnTo>
                    <a:pt x="9499" y="11226"/>
                  </a:lnTo>
                  <a:lnTo>
                    <a:pt x="10363" y="11226"/>
                  </a:lnTo>
                  <a:lnTo>
                    <a:pt x="10363" y="10363"/>
                  </a:lnTo>
                  <a:close/>
                </a:path>
                <a:path w="29209" h="28575">
                  <a:moveTo>
                    <a:pt x="10363" y="3454"/>
                  </a:moveTo>
                  <a:lnTo>
                    <a:pt x="9499" y="3454"/>
                  </a:lnTo>
                  <a:lnTo>
                    <a:pt x="9499" y="4318"/>
                  </a:lnTo>
                  <a:lnTo>
                    <a:pt x="10363" y="4318"/>
                  </a:lnTo>
                  <a:lnTo>
                    <a:pt x="10363" y="3454"/>
                  </a:lnTo>
                  <a:close/>
                </a:path>
                <a:path w="29209" h="28575">
                  <a:moveTo>
                    <a:pt x="11874" y="20523"/>
                  </a:moveTo>
                  <a:lnTo>
                    <a:pt x="11010" y="20523"/>
                  </a:lnTo>
                  <a:lnTo>
                    <a:pt x="11010" y="21386"/>
                  </a:lnTo>
                  <a:lnTo>
                    <a:pt x="11874" y="21386"/>
                  </a:lnTo>
                  <a:lnTo>
                    <a:pt x="11874" y="20523"/>
                  </a:lnTo>
                  <a:close/>
                </a:path>
                <a:path w="29209" h="28575">
                  <a:moveTo>
                    <a:pt x="11874" y="13830"/>
                  </a:moveTo>
                  <a:lnTo>
                    <a:pt x="11010" y="13830"/>
                  </a:lnTo>
                  <a:lnTo>
                    <a:pt x="11010" y="14693"/>
                  </a:lnTo>
                  <a:lnTo>
                    <a:pt x="11874" y="14693"/>
                  </a:lnTo>
                  <a:lnTo>
                    <a:pt x="11874" y="13830"/>
                  </a:lnTo>
                  <a:close/>
                </a:path>
                <a:path w="29209" h="28575">
                  <a:moveTo>
                    <a:pt x="11874" y="6908"/>
                  </a:moveTo>
                  <a:lnTo>
                    <a:pt x="11010" y="6908"/>
                  </a:lnTo>
                  <a:lnTo>
                    <a:pt x="11010" y="7772"/>
                  </a:lnTo>
                  <a:lnTo>
                    <a:pt x="11874" y="7772"/>
                  </a:lnTo>
                  <a:lnTo>
                    <a:pt x="11874" y="6908"/>
                  </a:lnTo>
                  <a:close/>
                </a:path>
                <a:path w="29209" h="28575">
                  <a:moveTo>
                    <a:pt x="13601" y="23977"/>
                  </a:moveTo>
                  <a:lnTo>
                    <a:pt x="12738" y="23977"/>
                  </a:lnTo>
                  <a:lnTo>
                    <a:pt x="12738" y="24841"/>
                  </a:lnTo>
                  <a:lnTo>
                    <a:pt x="13601" y="24841"/>
                  </a:lnTo>
                  <a:lnTo>
                    <a:pt x="13601" y="23977"/>
                  </a:lnTo>
                  <a:close/>
                </a:path>
                <a:path w="29209" h="28575">
                  <a:moveTo>
                    <a:pt x="13601" y="17068"/>
                  </a:moveTo>
                  <a:lnTo>
                    <a:pt x="12738" y="17068"/>
                  </a:lnTo>
                  <a:lnTo>
                    <a:pt x="12738" y="17932"/>
                  </a:lnTo>
                  <a:lnTo>
                    <a:pt x="13601" y="17932"/>
                  </a:lnTo>
                  <a:lnTo>
                    <a:pt x="13601" y="17068"/>
                  </a:lnTo>
                  <a:close/>
                </a:path>
                <a:path w="29209" h="28575">
                  <a:moveTo>
                    <a:pt x="13601" y="10363"/>
                  </a:moveTo>
                  <a:lnTo>
                    <a:pt x="12738" y="10363"/>
                  </a:lnTo>
                  <a:lnTo>
                    <a:pt x="12738" y="11226"/>
                  </a:lnTo>
                  <a:lnTo>
                    <a:pt x="13601" y="11226"/>
                  </a:lnTo>
                  <a:lnTo>
                    <a:pt x="13601" y="10363"/>
                  </a:lnTo>
                  <a:close/>
                </a:path>
                <a:path w="29209" h="28575">
                  <a:moveTo>
                    <a:pt x="13601" y="3454"/>
                  </a:moveTo>
                  <a:lnTo>
                    <a:pt x="12738" y="3454"/>
                  </a:lnTo>
                  <a:lnTo>
                    <a:pt x="12738" y="4318"/>
                  </a:lnTo>
                  <a:lnTo>
                    <a:pt x="13601" y="4318"/>
                  </a:lnTo>
                  <a:lnTo>
                    <a:pt x="13601" y="3454"/>
                  </a:lnTo>
                  <a:close/>
                </a:path>
                <a:path w="29209" h="28575">
                  <a:moveTo>
                    <a:pt x="15113" y="20523"/>
                  </a:moveTo>
                  <a:lnTo>
                    <a:pt x="14249" y="20523"/>
                  </a:lnTo>
                  <a:lnTo>
                    <a:pt x="14249" y="21386"/>
                  </a:lnTo>
                  <a:lnTo>
                    <a:pt x="15113" y="21386"/>
                  </a:lnTo>
                  <a:lnTo>
                    <a:pt x="15113" y="20523"/>
                  </a:lnTo>
                  <a:close/>
                </a:path>
                <a:path w="29209" h="28575">
                  <a:moveTo>
                    <a:pt x="15113" y="13830"/>
                  </a:moveTo>
                  <a:lnTo>
                    <a:pt x="14249" y="13830"/>
                  </a:lnTo>
                  <a:lnTo>
                    <a:pt x="14249" y="14693"/>
                  </a:lnTo>
                  <a:lnTo>
                    <a:pt x="15113" y="14693"/>
                  </a:lnTo>
                  <a:lnTo>
                    <a:pt x="15113" y="13830"/>
                  </a:lnTo>
                  <a:close/>
                </a:path>
                <a:path w="29209" h="28575">
                  <a:moveTo>
                    <a:pt x="15113" y="6908"/>
                  </a:moveTo>
                  <a:lnTo>
                    <a:pt x="14249" y="6908"/>
                  </a:lnTo>
                  <a:lnTo>
                    <a:pt x="14249" y="7772"/>
                  </a:lnTo>
                  <a:lnTo>
                    <a:pt x="15113" y="7772"/>
                  </a:lnTo>
                  <a:lnTo>
                    <a:pt x="15113" y="6908"/>
                  </a:lnTo>
                  <a:close/>
                </a:path>
                <a:path w="29209" h="28575">
                  <a:moveTo>
                    <a:pt x="16840" y="23977"/>
                  </a:moveTo>
                  <a:lnTo>
                    <a:pt x="15976" y="23977"/>
                  </a:lnTo>
                  <a:lnTo>
                    <a:pt x="15976" y="24841"/>
                  </a:lnTo>
                  <a:lnTo>
                    <a:pt x="16840" y="24841"/>
                  </a:lnTo>
                  <a:lnTo>
                    <a:pt x="16840" y="23977"/>
                  </a:lnTo>
                  <a:close/>
                </a:path>
                <a:path w="29209" h="28575">
                  <a:moveTo>
                    <a:pt x="16840" y="17068"/>
                  </a:moveTo>
                  <a:lnTo>
                    <a:pt x="15976" y="17068"/>
                  </a:lnTo>
                  <a:lnTo>
                    <a:pt x="15976" y="17932"/>
                  </a:lnTo>
                  <a:lnTo>
                    <a:pt x="16840" y="17932"/>
                  </a:lnTo>
                  <a:lnTo>
                    <a:pt x="16840" y="17068"/>
                  </a:lnTo>
                  <a:close/>
                </a:path>
                <a:path w="29209" h="28575">
                  <a:moveTo>
                    <a:pt x="16840" y="10363"/>
                  </a:moveTo>
                  <a:lnTo>
                    <a:pt x="15976" y="10363"/>
                  </a:lnTo>
                  <a:lnTo>
                    <a:pt x="15976" y="11226"/>
                  </a:lnTo>
                  <a:lnTo>
                    <a:pt x="16840" y="11226"/>
                  </a:lnTo>
                  <a:lnTo>
                    <a:pt x="16840" y="10363"/>
                  </a:lnTo>
                  <a:close/>
                </a:path>
                <a:path w="29209" h="28575">
                  <a:moveTo>
                    <a:pt x="16840" y="3454"/>
                  </a:moveTo>
                  <a:lnTo>
                    <a:pt x="15976" y="3454"/>
                  </a:lnTo>
                  <a:lnTo>
                    <a:pt x="15976" y="4318"/>
                  </a:lnTo>
                  <a:lnTo>
                    <a:pt x="16840" y="4318"/>
                  </a:lnTo>
                  <a:lnTo>
                    <a:pt x="16840" y="3454"/>
                  </a:lnTo>
                  <a:close/>
                </a:path>
                <a:path w="29209" h="28575">
                  <a:moveTo>
                    <a:pt x="18351" y="20523"/>
                  </a:moveTo>
                  <a:lnTo>
                    <a:pt x="17487" y="20523"/>
                  </a:lnTo>
                  <a:lnTo>
                    <a:pt x="17487" y="21386"/>
                  </a:lnTo>
                  <a:lnTo>
                    <a:pt x="18351" y="21386"/>
                  </a:lnTo>
                  <a:lnTo>
                    <a:pt x="18351" y="20523"/>
                  </a:lnTo>
                  <a:close/>
                </a:path>
                <a:path w="29209" h="28575">
                  <a:moveTo>
                    <a:pt x="18351" y="13830"/>
                  </a:moveTo>
                  <a:lnTo>
                    <a:pt x="17487" y="13830"/>
                  </a:lnTo>
                  <a:lnTo>
                    <a:pt x="17487" y="14693"/>
                  </a:lnTo>
                  <a:lnTo>
                    <a:pt x="18351" y="14693"/>
                  </a:lnTo>
                  <a:lnTo>
                    <a:pt x="18351" y="13830"/>
                  </a:lnTo>
                  <a:close/>
                </a:path>
                <a:path w="29209" h="28575">
                  <a:moveTo>
                    <a:pt x="18351" y="6908"/>
                  </a:moveTo>
                  <a:lnTo>
                    <a:pt x="17487" y="6908"/>
                  </a:lnTo>
                  <a:lnTo>
                    <a:pt x="17487" y="7772"/>
                  </a:lnTo>
                  <a:lnTo>
                    <a:pt x="18351" y="7772"/>
                  </a:lnTo>
                  <a:lnTo>
                    <a:pt x="18351" y="6908"/>
                  </a:lnTo>
                  <a:close/>
                </a:path>
                <a:path w="29209" h="28575">
                  <a:moveTo>
                    <a:pt x="19862" y="23977"/>
                  </a:moveTo>
                  <a:lnTo>
                    <a:pt x="18999" y="23977"/>
                  </a:lnTo>
                  <a:lnTo>
                    <a:pt x="18999" y="24841"/>
                  </a:lnTo>
                  <a:lnTo>
                    <a:pt x="19862" y="24841"/>
                  </a:lnTo>
                  <a:lnTo>
                    <a:pt x="19862" y="23977"/>
                  </a:lnTo>
                  <a:close/>
                </a:path>
                <a:path w="29209" h="28575">
                  <a:moveTo>
                    <a:pt x="19862" y="17068"/>
                  </a:moveTo>
                  <a:lnTo>
                    <a:pt x="18999" y="17068"/>
                  </a:lnTo>
                  <a:lnTo>
                    <a:pt x="18999" y="17932"/>
                  </a:lnTo>
                  <a:lnTo>
                    <a:pt x="19862" y="17932"/>
                  </a:lnTo>
                  <a:lnTo>
                    <a:pt x="19862" y="17068"/>
                  </a:lnTo>
                  <a:close/>
                </a:path>
                <a:path w="29209" h="28575">
                  <a:moveTo>
                    <a:pt x="19862" y="10363"/>
                  </a:moveTo>
                  <a:lnTo>
                    <a:pt x="18999" y="10363"/>
                  </a:lnTo>
                  <a:lnTo>
                    <a:pt x="18999" y="11226"/>
                  </a:lnTo>
                  <a:lnTo>
                    <a:pt x="19862" y="11226"/>
                  </a:lnTo>
                  <a:lnTo>
                    <a:pt x="19862" y="10363"/>
                  </a:lnTo>
                  <a:close/>
                </a:path>
                <a:path w="29209" h="28575">
                  <a:moveTo>
                    <a:pt x="19862" y="3454"/>
                  </a:moveTo>
                  <a:lnTo>
                    <a:pt x="18999" y="3454"/>
                  </a:lnTo>
                  <a:lnTo>
                    <a:pt x="18999" y="4318"/>
                  </a:lnTo>
                  <a:lnTo>
                    <a:pt x="19862" y="4318"/>
                  </a:lnTo>
                  <a:lnTo>
                    <a:pt x="19862" y="3454"/>
                  </a:lnTo>
                  <a:close/>
                </a:path>
                <a:path w="29209" h="28575">
                  <a:moveTo>
                    <a:pt x="21590" y="20523"/>
                  </a:moveTo>
                  <a:lnTo>
                    <a:pt x="20726" y="20523"/>
                  </a:lnTo>
                  <a:lnTo>
                    <a:pt x="20726" y="21386"/>
                  </a:lnTo>
                  <a:lnTo>
                    <a:pt x="21590" y="21386"/>
                  </a:lnTo>
                  <a:lnTo>
                    <a:pt x="21590" y="20523"/>
                  </a:lnTo>
                  <a:close/>
                </a:path>
                <a:path w="29209" h="28575">
                  <a:moveTo>
                    <a:pt x="21590" y="13830"/>
                  </a:moveTo>
                  <a:lnTo>
                    <a:pt x="20726" y="13830"/>
                  </a:lnTo>
                  <a:lnTo>
                    <a:pt x="20726" y="14693"/>
                  </a:lnTo>
                  <a:lnTo>
                    <a:pt x="21590" y="14693"/>
                  </a:lnTo>
                  <a:lnTo>
                    <a:pt x="21590" y="13830"/>
                  </a:lnTo>
                  <a:close/>
                </a:path>
                <a:path w="29209" h="28575">
                  <a:moveTo>
                    <a:pt x="21590" y="6908"/>
                  </a:moveTo>
                  <a:lnTo>
                    <a:pt x="20726" y="6908"/>
                  </a:lnTo>
                  <a:lnTo>
                    <a:pt x="20726" y="7772"/>
                  </a:lnTo>
                  <a:lnTo>
                    <a:pt x="21590" y="7772"/>
                  </a:lnTo>
                  <a:lnTo>
                    <a:pt x="21590" y="6908"/>
                  </a:lnTo>
                  <a:close/>
                </a:path>
                <a:path w="29209" h="28575">
                  <a:moveTo>
                    <a:pt x="23101" y="23977"/>
                  </a:moveTo>
                  <a:lnTo>
                    <a:pt x="22237" y="23977"/>
                  </a:lnTo>
                  <a:lnTo>
                    <a:pt x="22237" y="24841"/>
                  </a:lnTo>
                  <a:lnTo>
                    <a:pt x="23101" y="24841"/>
                  </a:lnTo>
                  <a:lnTo>
                    <a:pt x="23101" y="23977"/>
                  </a:lnTo>
                  <a:close/>
                </a:path>
                <a:path w="29209" h="28575">
                  <a:moveTo>
                    <a:pt x="23101" y="17068"/>
                  </a:moveTo>
                  <a:lnTo>
                    <a:pt x="22237" y="17068"/>
                  </a:lnTo>
                  <a:lnTo>
                    <a:pt x="22237" y="17932"/>
                  </a:lnTo>
                  <a:lnTo>
                    <a:pt x="23101" y="17932"/>
                  </a:lnTo>
                  <a:lnTo>
                    <a:pt x="23101" y="17068"/>
                  </a:lnTo>
                  <a:close/>
                </a:path>
                <a:path w="29209" h="28575">
                  <a:moveTo>
                    <a:pt x="23101" y="10363"/>
                  </a:moveTo>
                  <a:lnTo>
                    <a:pt x="22237" y="10363"/>
                  </a:lnTo>
                  <a:lnTo>
                    <a:pt x="22237" y="11226"/>
                  </a:lnTo>
                  <a:lnTo>
                    <a:pt x="23101" y="11226"/>
                  </a:lnTo>
                  <a:lnTo>
                    <a:pt x="23101" y="10363"/>
                  </a:lnTo>
                  <a:close/>
                </a:path>
                <a:path w="29209" h="28575">
                  <a:moveTo>
                    <a:pt x="23101" y="3454"/>
                  </a:moveTo>
                  <a:lnTo>
                    <a:pt x="22237" y="3454"/>
                  </a:lnTo>
                  <a:lnTo>
                    <a:pt x="22237" y="4318"/>
                  </a:lnTo>
                  <a:lnTo>
                    <a:pt x="23101" y="4318"/>
                  </a:lnTo>
                  <a:lnTo>
                    <a:pt x="23101" y="3454"/>
                  </a:lnTo>
                  <a:close/>
                </a:path>
                <a:path w="29209" h="28575">
                  <a:moveTo>
                    <a:pt x="24828" y="20523"/>
                  </a:moveTo>
                  <a:lnTo>
                    <a:pt x="23964" y="20523"/>
                  </a:lnTo>
                  <a:lnTo>
                    <a:pt x="23964" y="21386"/>
                  </a:lnTo>
                  <a:lnTo>
                    <a:pt x="24828" y="21386"/>
                  </a:lnTo>
                  <a:lnTo>
                    <a:pt x="24828" y="20523"/>
                  </a:lnTo>
                  <a:close/>
                </a:path>
                <a:path w="29209" h="28575">
                  <a:moveTo>
                    <a:pt x="24828" y="13830"/>
                  </a:moveTo>
                  <a:lnTo>
                    <a:pt x="23964" y="13830"/>
                  </a:lnTo>
                  <a:lnTo>
                    <a:pt x="23964" y="14693"/>
                  </a:lnTo>
                  <a:lnTo>
                    <a:pt x="24828" y="14693"/>
                  </a:lnTo>
                  <a:lnTo>
                    <a:pt x="24828" y="13830"/>
                  </a:lnTo>
                  <a:close/>
                </a:path>
                <a:path w="29209" h="28575">
                  <a:moveTo>
                    <a:pt x="24828" y="6908"/>
                  </a:moveTo>
                  <a:lnTo>
                    <a:pt x="23964" y="6908"/>
                  </a:lnTo>
                  <a:lnTo>
                    <a:pt x="23964" y="7772"/>
                  </a:lnTo>
                  <a:lnTo>
                    <a:pt x="24828" y="7772"/>
                  </a:lnTo>
                  <a:lnTo>
                    <a:pt x="24828" y="6908"/>
                  </a:lnTo>
                  <a:close/>
                </a:path>
                <a:path w="29209" h="28575">
                  <a:moveTo>
                    <a:pt x="24828" y="0"/>
                  </a:moveTo>
                  <a:lnTo>
                    <a:pt x="23964" y="0"/>
                  </a:lnTo>
                  <a:lnTo>
                    <a:pt x="23964" y="863"/>
                  </a:lnTo>
                  <a:lnTo>
                    <a:pt x="24828" y="863"/>
                  </a:lnTo>
                  <a:lnTo>
                    <a:pt x="24828" y="0"/>
                  </a:lnTo>
                  <a:close/>
                </a:path>
                <a:path w="29209" h="28575">
                  <a:moveTo>
                    <a:pt x="26339" y="23977"/>
                  </a:moveTo>
                  <a:lnTo>
                    <a:pt x="25476" y="23977"/>
                  </a:lnTo>
                  <a:lnTo>
                    <a:pt x="25476" y="24841"/>
                  </a:lnTo>
                  <a:lnTo>
                    <a:pt x="26339" y="24841"/>
                  </a:lnTo>
                  <a:lnTo>
                    <a:pt x="26339" y="23977"/>
                  </a:lnTo>
                  <a:close/>
                </a:path>
                <a:path w="29209" h="28575">
                  <a:moveTo>
                    <a:pt x="26339" y="17068"/>
                  </a:moveTo>
                  <a:lnTo>
                    <a:pt x="25476" y="17068"/>
                  </a:lnTo>
                  <a:lnTo>
                    <a:pt x="25476" y="17932"/>
                  </a:lnTo>
                  <a:lnTo>
                    <a:pt x="26339" y="17932"/>
                  </a:lnTo>
                  <a:lnTo>
                    <a:pt x="26339" y="17068"/>
                  </a:lnTo>
                  <a:close/>
                </a:path>
                <a:path w="29209" h="28575">
                  <a:moveTo>
                    <a:pt x="26339" y="10363"/>
                  </a:moveTo>
                  <a:lnTo>
                    <a:pt x="25476" y="10363"/>
                  </a:lnTo>
                  <a:lnTo>
                    <a:pt x="25476" y="11226"/>
                  </a:lnTo>
                  <a:lnTo>
                    <a:pt x="26339" y="11226"/>
                  </a:lnTo>
                  <a:lnTo>
                    <a:pt x="26339" y="10363"/>
                  </a:lnTo>
                  <a:close/>
                </a:path>
                <a:path w="29209" h="28575">
                  <a:moveTo>
                    <a:pt x="26339" y="3454"/>
                  </a:moveTo>
                  <a:lnTo>
                    <a:pt x="25476" y="3454"/>
                  </a:lnTo>
                  <a:lnTo>
                    <a:pt x="25476" y="4318"/>
                  </a:lnTo>
                  <a:lnTo>
                    <a:pt x="26339" y="4318"/>
                  </a:lnTo>
                  <a:lnTo>
                    <a:pt x="26339" y="3454"/>
                  </a:lnTo>
                  <a:close/>
                </a:path>
                <a:path w="29209" h="28575">
                  <a:moveTo>
                    <a:pt x="27851" y="20523"/>
                  </a:moveTo>
                  <a:lnTo>
                    <a:pt x="26987" y="20523"/>
                  </a:lnTo>
                  <a:lnTo>
                    <a:pt x="26987" y="21386"/>
                  </a:lnTo>
                  <a:lnTo>
                    <a:pt x="27851" y="21386"/>
                  </a:lnTo>
                  <a:lnTo>
                    <a:pt x="27851" y="20523"/>
                  </a:lnTo>
                  <a:close/>
                </a:path>
                <a:path w="29209" h="28575">
                  <a:moveTo>
                    <a:pt x="27851" y="13830"/>
                  </a:moveTo>
                  <a:lnTo>
                    <a:pt x="26987" y="13830"/>
                  </a:lnTo>
                  <a:lnTo>
                    <a:pt x="26987" y="14693"/>
                  </a:lnTo>
                  <a:lnTo>
                    <a:pt x="27851" y="14693"/>
                  </a:lnTo>
                  <a:lnTo>
                    <a:pt x="27851" y="13830"/>
                  </a:lnTo>
                  <a:close/>
                </a:path>
                <a:path w="29209" h="28575">
                  <a:moveTo>
                    <a:pt x="27851" y="6908"/>
                  </a:moveTo>
                  <a:lnTo>
                    <a:pt x="26987" y="6908"/>
                  </a:lnTo>
                  <a:lnTo>
                    <a:pt x="26987" y="7772"/>
                  </a:lnTo>
                  <a:lnTo>
                    <a:pt x="27851" y="7772"/>
                  </a:lnTo>
                  <a:lnTo>
                    <a:pt x="27851" y="6908"/>
                  </a:lnTo>
                  <a:close/>
                </a:path>
                <a:path w="29209" h="28575">
                  <a:moveTo>
                    <a:pt x="27851" y="0"/>
                  </a:moveTo>
                  <a:lnTo>
                    <a:pt x="26987" y="0"/>
                  </a:lnTo>
                  <a:lnTo>
                    <a:pt x="26987" y="863"/>
                  </a:lnTo>
                  <a:lnTo>
                    <a:pt x="27851" y="863"/>
                  </a:lnTo>
                  <a:lnTo>
                    <a:pt x="27851" y="0"/>
                  </a:lnTo>
                  <a:close/>
                </a:path>
                <a:path w="29209" h="28575">
                  <a:moveTo>
                    <a:pt x="29146" y="23977"/>
                  </a:moveTo>
                  <a:lnTo>
                    <a:pt x="28714" y="23977"/>
                  </a:lnTo>
                  <a:lnTo>
                    <a:pt x="28714" y="24841"/>
                  </a:lnTo>
                  <a:lnTo>
                    <a:pt x="29146" y="24841"/>
                  </a:lnTo>
                  <a:lnTo>
                    <a:pt x="29146" y="23977"/>
                  </a:lnTo>
                  <a:close/>
                </a:path>
                <a:path w="29209" h="28575">
                  <a:moveTo>
                    <a:pt x="29146" y="17068"/>
                  </a:moveTo>
                  <a:lnTo>
                    <a:pt x="28714" y="17068"/>
                  </a:lnTo>
                  <a:lnTo>
                    <a:pt x="28714" y="17932"/>
                  </a:lnTo>
                  <a:lnTo>
                    <a:pt x="29146" y="17932"/>
                  </a:lnTo>
                  <a:lnTo>
                    <a:pt x="29146" y="17068"/>
                  </a:lnTo>
                  <a:close/>
                </a:path>
                <a:path w="29209" h="28575">
                  <a:moveTo>
                    <a:pt x="29146" y="10363"/>
                  </a:moveTo>
                  <a:lnTo>
                    <a:pt x="28714" y="10363"/>
                  </a:lnTo>
                  <a:lnTo>
                    <a:pt x="28714" y="11226"/>
                  </a:lnTo>
                  <a:lnTo>
                    <a:pt x="29146" y="11226"/>
                  </a:lnTo>
                  <a:lnTo>
                    <a:pt x="29146" y="10363"/>
                  </a:lnTo>
                  <a:close/>
                </a:path>
                <a:path w="29209" h="28575">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1" name="object 591"/>
            <p:cNvSpPr/>
            <p:nvPr/>
          </p:nvSpPr>
          <p:spPr>
            <a:xfrm>
              <a:off x="7318743" y="5558434"/>
              <a:ext cx="29209" cy="25400"/>
            </a:xfrm>
            <a:custGeom>
              <a:avLst/>
              <a:gdLst/>
              <a:ahLst/>
              <a:cxnLst/>
              <a:rect l="l" t="t" r="r" b="b"/>
              <a:pathLst>
                <a:path w="29209" h="25400">
                  <a:moveTo>
                    <a:pt x="863" y="23977"/>
                  </a:moveTo>
                  <a:lnTo>
                    <a:pt x="0" y="23977"/>
                  </a:lnTo>
                  <a:lnTo>
                    <a:pt x="0" y="24841"/>
                  </a:lnTo>
                  <a:lnTo>
                    <a:pt x="863" y="24841"/>
                  </a:lnTo>
                  <a:lnTo>
                    <a:pt x="863" y="23977"/>
                  </a:lnTo>
                  <a:close/>
                </a:path>
                <a:path w="29209" h="25400">
                  <a:moveTo>
                    <a:pt x="863" y="17068"/>
                  </a:moveTo>
                  <a:lnTo>
                    <a:pt x="0" y="17068"/>
                  </a:lnTo>
                  <a:lnTo>
                    <a:pt x="0" y="17932"/>
                  </a:lnTo>
                  <a:lnTo>
                    <a:pt x="863" y="17932"/>
                  </a:lnTo>
                  <a:lnTo>
                    <a:pt x="863" y="17068"/>
                  </a:lnTo>
                  <a:close/>
                </a:path>
                <a:path w="29209" h="25400">
                  <a:moveTo>
                    <a:pt x="863" y="10160"/>
                  </a:moveTo>
                  <a:lnTo>
                    <a:pt x="0" y="10160"/>
                  </a:lnTo>
                  <a:lnTo>
                    <a:pt x="0" y="11023"/>
                  </a:lnTo>
                  <a:lnTo>
                    <a:pt x="863" y="11023"/>
                  </a:lnTo>
                  <a:lnTo>
                    <a:pt x="863" y="10160"/>
                  </a:lnTo>
                  <a:close/>
                </a:path>
                <a:path w="29209" h="25400">
                  <a:moveTo>
                    <a:pt x="863" y="3454"/>
                  </a:moveTo>
                  <a:lnTo>
                    <a:pt x="0" y="3454"/>
                  </a:lnTo>
                  <a:lnTo>
                    <a:pt x="0" y="4318"/>
                  </a:lnTo>
                  <a:lnTo>
                    <a:pt x="863" y="4318"/>
                  </a:lnTo>
                  <a:lnTo>
                    <a:pt x="863" y="3454"/>
                  </a:lnTo>
                  <a:close/>
                </a:path>
                <a:path w="29209" h="25400">
                  <a:moveTo>
                    <a:pt x="2374" y="20523"/>
                  </a:moveTo>
                  <a:lnTo>
                    <a:pt x="1511" y="20523"/>
                  </a:lnTo>
                  <a:lnTo>
                    <a:pt x="1511" y="21386"/>
                  </a:lnTo>
                  <a:lnTo>
                    <a:pt x="2374" y="21386"/>
                  </a:lnTo>
                  <a:lnTo>
                    <a:pt x="2374" y="20523"/>
                  </a:lnTo>
                  <a:close/>
                </a:path>
                <a:path w="29209" h="25400">
                  <a:moveTo>
                    <a:pt x="2374" y="13614"/>
                  </a:moveTo>
                  <a:lnTo>
                    <a:pt x="1511" y="13614"/>
                  </a:lnTo>
                  <a:lnTo>
                    <a:pt x="1511" y="14478"/>
                  </a:lnTo>
                  <a:lnTo>
                    <a:pt x="2374" y="14478"/>
                  </a:lnTo>
                  <a:lnTo>
                    <a:pt x="2374" y="13614"/>
                  </a:lnTo>
                  <a:close/>
                </a:path>
                <a:path w="29209" h="25400">
                  <a:moveTo>
                    <a:pt x="2374" y="6705"/>
                  </a:moveTo>
                  <a:lnTo>
                    <a:pt x="1511" y="6705"/>
                  </a:lnTo>
                  <a:lnTo>
                    <a:pt x="1511" y="7569"/>
                  </a:lnTo>
                  <a:lnTo>
                    <a:pt x="2374" y="7569"/>
                  </a:lnTo>
                  <a:lnTo>
                    <a:pt x="2374" y="6705"/>
                  </a:lnTo>
                  <a:close/>
                </a:path>
                <a:path w="29209" h="25400">
                  <a:moveTo>
                    <a:pt x="3886" y="23977"/>
                  </a:moveTo>
                  <a:lnTo>
                    <a:pt x="3022" y="23977"/>
                  </a:lnTo>
                  <a:lnTo>
                    <a:pt x="3022" y="24841"/>
                  </a:lnTo>
                  <a:lnTo>
                    <a:pt x="3886" y="24841"/>
                  </a:lnTo>
                  <a:lnTo>
                    <a:pt x="3886" y="23977"/>
                  </a:lnTo>
                  <a:close/>
                </a:path>
                <a:path w="29209" h="25400">
                  <a:moveTo>
                    <a:pt x="3886" y="17068"/>
                  </a:moveTo>
                  <a:lnTo>
                    <a:pt x="3022" y="17068"/>
                  </a:lnTo>
                  <a:lnTo>
                    <a:pt x="3022" y="17932"/>
                  </a:lnTo>
                  <a:lnTo>
                    <a:pt x="3886" y="17932"/>
                  </a:lnTo>
                  <a:lnTo>
                    <a:pt x="3886" y="17068"/>
                  </a:lnTo>
                  <a:close/>
                </a:path>
                <a:path w="29209" h="25400">
                  <a:moveTo>
                    <a:pt x="3886" y="10160"/>
                  </a:moveTo>
                  <a:lnTo>
                    <a:pt x="3022" y="10160"/>
                  </a:lnTo>
                  <a:lnTo>
                    <a:pt x="3022" y="11023"/>
                  </a:lnTo>
                  <a:lnTo>
                    <a:pt x="3886" y="11023"/>
                  </a:lnTo>
                  <a:lnTo>
                    <a:pt x="3886" y="10160"/>
                  </a:lnTo>
                  <a:close/>
                </a:path>
                <a:path w="29209" h="25400">
                  <a:moveTo>
                    <a:pt x="3886" y="3454"/>
                  </a:moveTo>
                  <a:lnTo>
                    <a:pt x="3022" y="3454"/>
                  </a:lnTo>
                  <a:lnTo>
                    <a:pt x="3022" y="4318"/>
                  </a:lnTo>
                  <a:lnTo>
                    <a:pt x="3886" y="4318"/>
                  </a:lnTo>
                  <a:lnTo>
                    <a:pt x="3886" y="3454"/>
                  </a:lnTo>
                  <a:close/>
                </a:path>
                <a:path w="29209" h="25400">
                  <a:moveTo>
                    <a:pt x="5613" y="20523"/>
                  </a:moveTo>
                  <a:lnTo>
                    <a:pt x="4749" y="20523"/>
                  </a:lnTo>
                  <a:lnTo>
                    <a:pt x="4749" y="21386"/>
                  </a:lnTo>
                  <a:lnTo>
                    <a:pt x="5613" y="21386"/>
                  </a:lnTo>
                  <a:lnTo>
                    <a:pt x="5613" y="20523"/>
                  </a:lnTo>
                  <a:close/>
                </a:path>
                <a:path w="29209" h="25400">
                  <a:moveTo>
                    <a:pt x="5613" y="13614"/>
                  </a:moveTo>
                  <a:lnTo>
                    <a:pt x="4749" y="13614"/>
                  </a:lnTo>
                  <a:lnTo>
                    <a:pt x="4749" y="14478"/>
                  </a:lnTo>
                  <a:lnTo>
                    <a:pt x="5613" y="14478"/>
                  </a:lnTo>
                  <a:lnTo>
                    <a:pt x="5613" y="13614"/>
                  </a:lnTo>
                  <a:close/>
                </a:path>
                <a:path w="29209" h="25400">
                  <a:moveTo>
                    <a:pt x="5613" y="6705"/>
                  </a:moveTo>
                  <a:lnTo>
                    <a:pt x="4749" y="6705"/>
                  </a:lnTo>
                  <a:lnTo>
                    <a:pt x="4749" y="7569"/>
                  </a:lnTo>
                  <a:lnTo>
                    <a:pt x="5613" y="7569"/>
                  </a:lnTo>
                  <a:lnTo>
                    <a:pt x="5613" y="6705"/>
                  </a:lnTo>
                  <a:close/>
                </a:path>
                <a:path w="29209" h="25400">
                  <a:moveTo>
                    <a:pt x="5613" y="0"/>
                  </a:moveTo>
                  <a:lnTo>
                    <a:pt x="4749" y="0"/>
                  </a:lnTo>
                  <a:lnTo>
                    <a:pt x="4749" y="863"/>
                  </a:lnTo>
                  <a:lnTo>
                    <a:pt x="5613" y="863"/>
                  </a:lnTo>
                  <a:lnTo>
                    <a:pt x="5613" y="0"/>
                  </a:lnTo>
                  <a:close/>
                </a:path>
                <a:path w="29209" h="25400">
                  <a:moveTo>
                    <a:pt x="7124" y="23977"/>
                  </a:moveTo>
                  <a:lnTo>
                    <a:pt x="6261" y="23977"/>
                  </a:lnTo>
                  <a:lnTo>
                    <a:pt x="6261" y="24841"/>
                  </a:lnTo>
                  <a:lnTo>
                    <a:pt x="7124" y="24841"/>
                  </a:lnTo>
                  <a:lnTo>
                    <a:pt x="7124" y="23977"/>
                  </a:lnTo>
                  <a:close/>
                </a:path>
                <a:path w="29209" h="25400">
                  <a:moveTo>
                    <a:pt x="7124" y="17068"/>
                  </a:moveTo>
                  <a:lnTo>
                    <a:pt x="6261" y="17068"/>
                  </a:lnTo>
                  <a:lnTo>
                    <a:pt x="6261" y="17932"/>
                  </a:lnTo>
                  <a:lnTo>
                    <a:pt x="7124" y="17932"/>
                  </a:lnTo>
                  <a:lnTo>
                    <a:pt x="7124" y="17068"/>
                  </a:lnTo>
                  <a:close/>
                </a:path>
                <a:path w="29209" h="25400">
                  <a:moveTo>
                    <a:pt x="7124" y="10160"/>
                  </a:moveTo>
                  <a:lnTo>
                    <a:pt x="6261" y="10160"/>
                  </a:lnTo>
                  <a:lnTo>
                    <a:pt x="6261" y="11023"/>
                  </a:lnTo>
                  <a:lnTo>
                    <a:pt x="7124" y="11023"/>
                  </a:lnTo>
                  <a:lnTo>
                    <a:pt x="7124" y="10160"/>
                  </a:lnTo>
                  <a:close/>
                </a:path>
                <a:path w="29209" h="25400">
                  <a:moveTo>
                    <a:pt x="7124" y="3454"/>
                  </a:moveTo>
                  <a:lnTo>
                    <a:pt x="6261" y="3454"/>
                  </a:lnTo>
                  <a:lnTo>
                    <a:pt x="6261" y="4318"/>
                  </a:lnTo>
                  <a:lnTo>
                    <a:pt x="7124" y="4318"/>
                  </a:lnTo>
                  <a:lnTo>
                    <a:pt x="7124" y="3454"/>
                  </a:lnTo>
                  <a:close/>
                </a:path>
                <a:path w="29209" h="25400">
                  <a:moveTo>
                    <a:pt x="8851" y="20523"/>
                  </a:moveTo>
                  <a:lnTo>
                    <a:pt x="7988" y="20523"/>
                  </a:lnTo>
                  <a:lnTo>
                    <a:pt x="7988" y="21386"/>
                  </a:lnTo>
                  <a:lnTo>
                    <a:pt x="8851" y="21386"/>
                  </a:lnTo>
                  <a:lnTo>
                    <a:pt x="8851" y="20523"/>
                  </a:lnTo>
                  <a:close/>
                </a:path>
                <a:path w="29209" h="25400">
                  <a:moveTo>
                    <a:pt x="8851" y="13614"/>
                  </a:moveTo>
                  <a:lnTo>
                    <a:pt x="7988" y="13614"/>
                  </a:lnTo>
                  <a:lnTo>
                    <a:pt x="7988" y="14478"/>
                  </a:lnTo>
                  <a:lnTo>
                    <a:pt x="8851" y="14478"/>
                  </a:lnTo>
                  <a:lnTo>
                    <a:pt x="8851" y="13614"/>
                  </a:lnTo>
                  <a:close/>
                </a:path>
                <a:path w="29209" h="25400">
                  <a:moveTo>
                    <a:pt x="8851" y="6705"/>
                  </a:moveTo>
                  <a:lnTo>
                    <a:pt x="7988" y="6705"/>
                  </a:lnTo>
                  <a:lnTo>
                    <a:pt x="7988" y="7569"/>
                  </a:lnTo>
                  <a:lnTo>
                    <a:pt x="8851" y="7569"/>
                  </a:lnTo>
                  <a:lnTo>
                    <a:pt x="8851" y="6705"/>
                  </a:lnTo>
                  <a:close/>
                </a:path>
                <a:path w="29209" h="25400">
                  <a:moveTo>
                    <a:pt x="8851" y="0"/>
                  </a:moveTo>
                  <a:lnTo>
                    <a:pt x="7988" y="0"/>
                  </a:lnTo>
                  <a:lnTo>
                    <a:pt x="7988" y="863"/>
                  </a:lnTo>
                  <a:lnTo>
                    <a:pt x="8851" y="863"/>
                  </a:lnTo>
                  <a:lnTo>
                    <a:pt x="8851" y="0"/>
                  </a:lnTo>
                  <a:close/>
                </a:path>
                <a:path w="29209" h="25400">
                  <a:moveTo>
                    <a:pt x="10363" y="23977"/>
                  </a:moveTo>
                  <a:lnTo>
                    <a:pt x="9499" y="23977"/>
                  </a:lnTo>
                  <a:lnTo>
                    <a:pt x="9499" y="24841"/>
                  </a:lnTo>
                  <a:lnTo>
                    <a:pt x="10363" y="24841"/>
                  </a:lnTo>
                  <a:lnTo>
                    <a:pt x="10363" y="23977"/>
                  </a:lnTo>
                  <a:close/>
                </a:path>
                <a:path w="29209" h="25400">
                  <a:moveTo>
                    <a:pt x="10363" y="17068"/>
                  </a:moveTo>
                  <a:lnTo>
                    <a:pt x="9499" y="17068"/>
                  </a:lnTo>
                  <a:lnTo>
                    <a:pt x="9499" y="17932"/>
                  </a:lnTo>
                  <a:lnTo>
                    <a:pt x="10363" y="17932"/>
                  </a:lnTo>
                  <a:lnTo>
                    <a:pt x="10363" y="17068"/>
                  </a:lnTo>
                  <a:close/>
                </a:path>
                <a:path w="29209" h="25400">
                  <a:moveTo>
                    <a:pt x="10363" y="10160"/>
                  </a:moveTo>
                  <a:lnTo>
                    <a:pt x="9499" y="10160"/>
                  </a:lnTo>
                  <a:lnTo>
                    <a:pt x="9499" y="11023"/>
                  </a:lnTo>
                  <a:lnTo>
                    <a:pt x="10363" y="11023"/>
                  </a:lnTo>
                  <a:lnTo>
                    <a:pt x="10363" y="10160"/>
                  </a:lnTo>
                  <a:close/>
                </a:path>
                <a:path w="29209" h="25400">
                  <a:moveTo>
                    <a:pt x="10363" y="3454"/>
                  </a:moveTo>
                  <a:lnTo>
                    <a:pt x="9499" y="3454"/>
                  </a:lnTo>
                  <a:lnTo>
                    <a:pt x="9499" y="4318"/>
                  </a:lnTo>
                  <a:lnTo>
                    <a:pt x="10363" y="4318"/>
                  </a:lnTo>
                  <a:lnTo>
                    <a:pt x="10363" y="3454"/>
                  </a:lnTo>
                  <a:close/>
                </a:path>
                <a:path w="29209" h="25400">
                  <a:moveTo>
                    <a:pt x="11874" y="20523"/>
                  </a:moveTo>
                  <a:lnTo>
                    <a:pt x="11010" y="20523"/>
                  </a:lnTo>
                  <a:lnTo>
                    <a:pt x="11010" y="21386"/>
                  </a:lnTo>
                  <a:lnTo>
                    <a:pt x="11874" y="21386"/>
                  </a:lnTo>
                  <a:lnTo>
                    <a:pt x="11874" y="20523"/>
                  </a:lnTo>
                  <a:close/>
                </a:path>
                <a:path w="29209" h="25400">
                  <a:moveTo>
                    <a:pt x="11874" y="13614"/>
                  </a:moveTo>
                  <a:lnTo>
                    <a:pt x="11010" y="13614"/>
                  </a:lnTo>
                  <a:lnTo>
                    <a:pt x="11010" y="14478"/>
                  </a:lnTo>
                  <a:lnTo>
                    <a:pt x="11874" y="14478"/>
                  </a:lnTo>
                  <a:lnTo>
                    <a:pt x="11874" y="13614"/>
                  </a:lnTo>
                  <a:close/>
                </a:path>
                <a:path w="29209" h="25400">
                  <a:moveTo>
                    <a:pt x="11874" y="6705"/>
                  </a:moveTo>
                  <a:lnTo>
                    <a:pt x="11010" y="6705"/>
                  </a:lnTo>
                  <a:lnTo>
                    <a:pt x="11010" y="7569"/>
                  </a:lnTo>
                  <a:lnTo>
                    <a:pt x="11874" y="7569"/>
                  </a:lnTo>
                  <a:lnTo>
                    <a:pt x="11874" y="6705"/>
                  </a:lnTo>
                  <a:close/>
                </a:path>
                <a:path w="29209" h="25400">
                  <a:moveTo>
                    <a:pt x="11874" y="0"/>
                  </a:moveTo>
                  <a:lnTo>
                    <a:pt x="11010" y="0"/>
                  </a:lnTo>
                  <a:lnTo>
                    <a:pt x="11010" y="863"/>
                  </a:lnTo>
                  <a:lnTo>
                    <a:pt x="11874" y="863"/>
                  </a:lnTo>
                  <a:lnTo>
                    <a:pt x="11874" y="0"/>
                  </a:lnTo>
                  <a:close/>
                </a:path>
                <a:path w="29209" h="25400">
                  <a:moveTo>
                    <a:pt x="13601" y="23977"/>
                  </a:moveTo>
                  <a:lnTo>
                    <a:pt x="12738" y="23977"/>
                  </a:lnTo>
                  <a:lnTo>
                    <a:pt x="12738" y="24841"/>
                  </a:lnTo>
                  <a:lnTo>
                    <a:pt x="13601" y="24841"/>
                  </a:lnTo>
                  <a:lnTo>
                    <a:pt x="13601" y="23977"/>
                  </a:lnTo>
                  <a:close/>
                </a:path>
                <a:path w="29209" h="25400">
                  <a:moveTo>
                    <a:pt x="13601" y="17068"/>
                  </a:moveTo>
                  <a:lnTo>
                    <a:pt x="12738" y="17068"/>
                  </a:lnTo>
                  <a:lnTo>
                    <a:pt x="12738" y="17932"/>
                  </a:lnTo>
                  <a:lnTo>
                    <a:pt x="13601" y="17932"/>
                  </a:lnTo>
                  <a:lnTo>
                    <a:pt x="13601" y="17068"/>
                  </a:lnTo>
                  <a:close/>
                </a:path>
                <a:path w="29209" h="25400">
                  <a:moveTo>
                    <a:pt x="13601" y="10160"/>
                  </a:moveTo>
                  <a:lnTo>
                    <a:pt x="12738" y="10160"/>
                  </a:lnTo>
                  <a:lnTo>
                    <a:pt x="12738" y="11023"/>
                  </a:lnTo>
                  <a:lnTo>
                    <a:pt x="13601" y="11023"/>
                  </a:lnTo>
                  <a:lnTo>
                    <a:pt x="13601" y="10160"/>
                  </a:lnTo>
                  <a:close/>
                </a:path>
                <a:path w="29209" h="25400">
                  <a:moveTo>
                    <a:pt x="13601" y="3454"/>
                  </a:moveTo>
                  <a:lnTo>
                    <a:pt x="12738" y="3454"/>
                  </a:lnTo>
                  <a:lnTo>
                    <a:pt x="12738" y="4318"/>
                  </a:lnTo>
                  <a:lnTo>
                    <a:pt x="13601" y="4318"/>
                  </a:lnTo>
                  <a:lnTo>
                    <a:pt x="13601" y="3454"/>
                  </a:lnTo>
                  <a:close/>
                </a:path>
                <a:path w="29209" h="25400">
                  <a:moveTo>
                    <a:pt x="15113" y="20523"/>
                  </a:moveTo>
                  <a:lnTo>
                    <a:pt x="14249" y="20523"/>
                  </a:lnTo>
                  <a:lnTo>
                    <a:pt x="14249" y="21386"/>
                  </a:lnTo>
                  <a:lnTo>
                    <a:pt x="15113" y="21386"/>
                  </a:lnTo>
                  <a:lnTo>
                    <a:pt x="15113" y="20523"/>
                  </a:lnTo>
                  <a:close/>
                </a:path>
                <a:path w="29209" h="25400">
                  <a:moveTo>
                    <a:pt x="15113" y="13614"/>
                  </a:moveTo>
                  <a:lnTo>
                    <a:pt x="14249" y="13614"/>
                  </a:lnTo>
                  <a:lnTo>
                    <a:pt x="14249" y="14478"/>
                  </a:lnTo>
                  <a:lnTo>
                    <a:pt x="15113" y="14478"/>
                  </a:lnTo>
                  <a:lnTo>
                    <a:pt x="15113" y="13614"/>
                  </a:lnTo>
                  <a:close/>
                </a:path>
                <a:path w="29209" h="25400">
                  <a:moveTo>
                    <a:pt x="15113" y="6705"/>
                  </a:moveTo>
                  <a:lnTo>
                    <a:pt x="14249" y="6705"/>
                  </a:lnTo>
                  <a:lnTo>
                    <a:pt x="14249" y="7569"/>
                  </a:lnTo>
                  <a:lnTo>
                    <a:pt x="15113" y="7569"/>
                  </a:lnTo>
                  <a:lnTo>
                    <a:pt x="15113" y="6705"/>
                  </a:lnTo>
                  <a:close/>
                </a:path>
                <a:path w="29209" h="25400">
                  <a:moveTo>
                    <a:pt x="15113" y="0"/>
                  </a:moveTo>
                  <a:lnTo>
                    <a:pt x="14249" y="0"/>
                  </a:lnTo>
                  <a:lnTo>
                    <a:pt x="14249" y="863"/>
                  </a:lnTo>
                  <a:lnTo>
                    <a:pt x="15113" y="863"/>
                  </a:lnTo>
                  <a:lnTo>
                    <a:pt x="15113" y="0"/>
                  </a:lnTo>
                  <a:close/>
                </a:path>
                <a:path w="29209" h="25400">
                  <a:moveTo>
                    <a:pt x="16840" y="23977"/>
                  </a:moveTo>
                  <a:lnTo>
                    <a:pt x="15976" y="23977"/>
                  </a:lnTo>
                  <a:lnTo>
                    <a:pt x="15976" y="24841"/>
                  </a:lnTo>
                  <a:lnTo>
                    <a:pt x="16840" y="24841"/>
                  </a:lnTo>
                  <a:lnTo>
                    <a:pt x="16840" y="23977"/>
                  </a:lnTo>
                  <a:close/>
                </a:path>
                <a:path w="29209" h="25400">
                  <a:moveTo>
                    <a:pt x="16840" y="17068"/>
                  </a:moveTo>
                  <a:lnTo>
                    <a:pt x="15976" y="17068"/>
                  </a:lnTo>
                  <a:lnTo>
                    <a:pt x="15976" y="17932"/>
                  </a:lnTo>
                  <a:lnTo>
                    <a:pt x="16840" y="17932"/>
                  </a:lnTo>
                  <a:lnTo>
                    <a:pt x="16840" y="17068"/>
                  </a:lnTo>
                  <a:close/>
                </a:path>
                <a:path w="29209" h="25400">
                  <a:moveTo>
                    <a:pt x="16840" y="10160"/>
                  </a:moveTo>
                  <a:lnTo>
                    <a:pt x="15976" y="10160"/>
                  </a:lnTo>
                  <a:lnTo>
                    <a:pt x="15976" y="11023"/>
                  </a:lnTo>
                  <a:lnTo>
                    <a:pt x="16840" y="11023"/>
                  </a:lnTo>
                  <a:lnTo>
                    <a:pt x="16840" y="10160"/>
                  </a:lnTo>
                  <a:close/>
                </a:path>
                <a:path w="29209" h="25400">
                  <a:moveTo>
                    <a:pt x="16840" y="3454"/>
                  </a:moveTo>
                  <a:lnTo>
                    <a:pt x="15976" y="3454"/>
                  </a:lnTo>
                  <a:lnTo>
                    <a:pt x="15976" y="4318"/>
                  </a:lnTo>
                  <a:lnTo>
                    <a:pt x="16840" y="4318"/>
                  </a:lnTo>
                  <a:lnTo>
                    <a:pt x="16840" y="3454"/>
                  </a:lnTo>
                  <a:close/>
                </a:path>
                <a:path w="29209" h="25400">
                  <a:moveTo>
                    <a:pt x="18351" y="20523"/>
                  </a:moveTo>
                  <a:lnTo>
                    <a:pt x="17487" y="20523"/>
                  </a:lnTo>
                  <a:lnTo>
                    <a:pt x="17487" y="21386"/>
                  </a:lnTo>
                  <a:lnTo>
                    <a:pt x="18351" y="21386"/>
                  </a:lnTo>
                  <a:lnTo>
                    <a:pt x="18351" y="20523"/>
                  </a:lnTo>
                  <a:close/>
                </a:path>
                <a:path w="29209" h="25400">
                  <a:moveTo>
                    <a:pt x="18351" y="13614"/>
                  </a:moveTo>
                  <a:lnTo>
                    <a:pt x="17487" y="13614"/>
                  </a:lnTo>
                  <a:lnTo>
                    <a:pt x="17487" y="14478"/>
                  </a:lnTo>
                  <a:lnTo>
                    <a:pt x="18351" y="14478"/>
                  </a:lnTo>
                  <a:lnTo>
                    <a:pt x="18351" y="13614"/>
                  </a:lnTo>
                  <a:close/>
                </a:path>
                <a:path w="29209" h="25400">
                  <a:moveTo>
                    <a:pt x="18351" y="6705"/>
                  </a:moveTo>
                  <a:lnTo>
                    <a:pt x="17487" y="6705"/>
                  </a:lnTo>
                  <a:lnTo>
                    <a:pt x="17487" y="7569"/>
                  </a:lnTo>
                  <a:lnTo>
                    <a:pt x="18351" y="7569"/>
                  </a:lnTo>
                  <a:lnTo>
                    <a:pt x="18351" y="6705"/>
                  </a:lnTo>
                  <a:close/>
                </a:path>
                <a:path w="29209" h="25400">
                  <a:moveTo>
                    <a:pt x="18351" y="0"/>
                  </a:moveTo>
                  <a:lnTo>
                    <a:pt x="17487" y="0"/>
                  </a:lnTo>
                  <a:lnTo>
                    <a:pt x="17487" y="863"/>
                  </a:lnTo>
                  <a:lnTo>
                    <a:pt x="18351" y="863"/>
                  </a:lnTo>
                  <a:lnTo>
                    <a:pt x="18351" y="0"/>
                  </a:lnTo>
                  <a:close/>
                </a:path>
                <a:path w="29209" h="25400">
                  <a:moveTo>
                    <a:pt x="19862" y="17068"/>
                  </a:moveTo>
                  <a:lnTo>
                    <a:pt x="18999" y="17068"/>
                  </a:lnTo>
                  <a:lnTo>
                    <a:pt x="18999" y="17932"/>
                  </a:lnTo>
                  <a:lnTo>
                    <a:pt x="19862" y="17932"/>
                  </a:lnTo>
                  <a:lnTo>
                    <a:pt x="19862" y="17068"/>
                  </a:lnTo>
                  <a:close/>
                </a:path>
                <a:path w="29209" h="25400">
                  <a:moveTo>
                    <a:pt x="19862" y="10160"/>
                  </a:moveTo>
                  <a:lnTo>
                    <a:pt x="18999" y="10160"/>
                  </a:lnTo>
                  <a:lnTo>
                    <a:pt x="18999" y="11023"/>
                  </a:lnTo>
                  <a:lnTo>
                    <a:pt x="19862" y="11023"/>
                  </a:lnTo>
                  <a:lnTo>
                    <a:pt x="19862" y="10160"/>
                  </a:lnTo>
                  <a:close/>
                </a:path>
                <a:path w="29209" h="25400">
                  <a:moveTo>
                    <a:pt x="19862" y="3454"/>
                  </a:moveTo>
                  <a:lnTo>
                    <a:pt x="18999" y="3454"/>
                  </a:lnTo>
                  <a:lnTo>
                    <a:pt x="18999" y="4318"/>
                  </a:lnTo>
                  <a:lnTo>
                    <a:pt x="19862" y="4318"/>
                  </a:lnTo>
                  <a:lnTo>
                    <a:pt x="19862" y="3454"/>
                  </a:lnTo>
                  <a:close/>
                </a:path>
                <a:path w="29209" h="25400">
                  <a:moveTo>
                    <a:pt x="21590" y="20523"/>
                  </a:moveTo>
                  <a:lnTo>
                    <a:pt x="20726" y="20523"/>
                  </a:lnTo>
                  <a:lnTo>
                    <a:pt x="20726" y="21386"/>
                  </a:lnTo>
                  <a:lnTo>
                    <a:pt x="21590" y="21386"/>
                  </a:lnTo>
                  <a:lnTo>
                    <a:pt x="21590" y="20523"/>
                  </a:lnTo>
                  <a:close/>
                </a:path>
                <a:path w="29209" h="25400">
                  <a:moveTo>
                    <a:pt x="21590" y="13614"/>
                  </a:moveTo>
                  <a:lnTo>
                    <a:pt x="20726" y="13614"/>
                  </a:lnTo>
                  <a:lnTo>
                    <a:pt x="20726" y="14478"/>
                  </a:lnTo>
                  <a:lnTo>
                    <a:pt x="21590" y="14478"/>
                  </a:lnTo>
                  <a:lnTo>
                    <a:pt x="21590" y="13614"/>
                  </a:lnTo>
                  <a:close/>
                </a:path>
                <a:path w="29209" h="25400">
                  <a:moveTo>
                    <a:pt x="21590" y="6705"/>
                  </a:moveTo>
                  <a:lnTo>
                    <a:pt x="20726" y="6705"/>
                  </a:lnTo>
                  <a:lnTo>
                    <a:pt x="20726" y="7569"/>
                  </a:lnTo>
                  <a:lnTo>
                    <a:pt x="21590" y="7569"/>
                  </a:lnTo>
                  <a:lnTo>
                    <a:pt x="21590" y="6705"/>
                  </a:lnTo>
                  <a:close/>
                </a:path>
                <a:path w="29209" h="25400">
                  <a:moveTo>
                    <a:pt x="21590" y="0"/>
                  </a:moveTo>
                  <a:lnTo>
                    <a:pt x="20726" y="0"/>
                  </a:lnTo>
                  <a:lnTo>
                    <a:pt x="20726" y="863"/>
                  </a:lnTo>
                  <a:lnTo>
                    <a:pt x="21590" y="863"/>
                  </a:lnTo>
                  <a:lnTo>
                    <a:pt x="21590" y="0"/>
                  </a:lnTo>
                  <a:close/>
                </a:path>
                <a:path w="29209" h="25400">
                  <a:moveTo>
                    <a:pt x="23101" y="17068"/>
                  </a:moveTo>
                  <a:lnTo>
                    <a:pt x="22237" y="17068"/>
                  </a:lnTo>
                  <a:lnTo>
                    <a:pt x="22237" y="17932"/>
                  </a:lnTo>
                  <a:lnTo>
                    <a:pt x="23101" y="17932"/>
                  </a:lnTo>
                  <a:lnTo>
                    <a:pt x="23101" y="17068"/>
                  </a:lnTo>
                  <a:close/>
                </a:path>
                <a:path w="29209" h="25400">
                  <a:moveTo>
                    <a:pt x="23101" y="10160"/>
                  </a:moveTo>
                  <a:lnTo>
                    <a:pt x="22237" y="10160"/>
                  </a:lnTo>
                  <a:lnTo>
                    <a:pt x="22237" y="11023"/>
                  </a:lnTo>
                  <a:lnTo>
                    <a:pt x="23101" y="11023"/>
                  </a:lnTo>
                  <a:lnTo>
                    <a:pt x="23101" y="10160"/>
                  </a:lnTo>
                  <a:close/>
                </a:path>
                <a:path w="29209" h="25400">
                  <a:moveTo>
                    <a:pt x="23101" y="3454"/>
                  </a:moveTo>
                  <a:lnTo>
                    <a:pt x="22237" y="3454"/>
                  </a:lnTo>
                  <a:lnTo>
                    <a:pt x="22237" y="4318"/>
                  </a:lnTo>
                  <a:lnTo>
                    <a:pt x="23101" y="4318"/>
                  </a:lnTo>
                  <a:lnTo>
                    <a:pt x="23101" y="3454"/>
                  </a:lnTo>
                  <a:close/>
                </a:path>
                <a:path w="29209" h="25400">
                  <a:moveTo>
                    <a:pt x="24828" y="20523"/>
                  </a:moveTo>
                  <a:lnTo>
                    <a:pt x="23964" y="20523"/>
                  </a:lnTo>
                  <a:lnTo>
                    <a:pt x="23964" y="21386"/>
                  </a:lnTo>
                  <a:lnTo>
                    <a:pt x="24828" y="21386"/>
                  </a:lnTo>
                  <a:lnTo>
                    <a:pt x="24828" y="20523"/>
                  </a:lnTo>
                  <a:close/>
                </a:path>
                <a:path w="29209" h="25400">
                  <a:moveTo>
                    <a:pt x="24828" y="13614"/>
                  </a:moveTo>
                  <a:lnTo>
                    <a:pt x="23964" y="13614"/>
                  </a:lnTo>
                  <a:lnTo>
                    <a:pt x="23964" y="14478"/>
                  </a:lnTo>
                  <a:lnTo>
                    <a:pt x="24828" y="14478"/>
                  </a:lnTo>
                  <a:lnTo>
                    <a:pt x="24828" y="13614"/>
                  </a:lnTo>
                  <a:close/>
                </a:path>
                <a:path w="29209" h="25400">
                  <a:moveTo>
                    <a:pt x="24828" y="6705"/>
                  </a:moveTo>
                  <a:lnTo>
                    <a:pt x="23964" y="6705"/>
                  </a:lnTo>
                  <a:lnTo>
                    <a:pt x="23964" y="7569"/>
                  </a:lnTo>
                  <a:lnTo>
                    <a:pt x="24828" y="7569"/>
                  </a:lnTo>
                  <a:lnTo>
                    <a:pt x="24828" y="6705"/>
                  </a:lnTo>
                  <a:close/>
                </a:path>
                <a:path w="29209" h="25400">
                  <a:moveTo>
                    <a:pt x="24828" y="0"/>
                  </a:moveTo>
                  <a:lnTo>
                    <a:pt x="23964" y="0"/>
                  </a:lnTo>
                  <a:lnTo>
                    <a:pt x="23964" y="863"/>
                  </a:lnTo>
                  <a:lnTo>
                    <a:pt x="24828" y="863"/>
                  </a:lnTo>
                  <a:lnTo>
                    <a:pt x="24828" y="0"/>
                  </a:lnTo>
                  <a:close/>
                </a:path>
                <a:path w="29209" h="25400">
                  <a:moveTo>
                    <a:pt x="26339" y="17068"/>
                  </a:moveTo>
                  <a:lnTo>
                    <a:pt x="25476" y="17068"/>
                  </a:lnTo>
                  <a:lnTo>
                    <a:pt x="25476" y="17932"/>
                  </a:lnTo>
                  <a:lnTo>
                    <a:pt x="26339" y="17932"/>
                  </a:lnTo>
                  <a:lnTo>
                    <a:pt x="26339" y="17068"/>
                  </a:lnTo>
                  <a:close/>
                </a:path>
                <a:path w="29209" h="25400">
                  <a:moveTo>
                    <a:pt x="26339" y="10160"/>
                  </a:moveTo>
                  <a:lnTo>
                    <a:pt x="25476" y="10160"/>
                  </a:lnTo>
                  <a:lnTo>
                    <a:pt x="25476" y="11023"/>
                  </a:lnTo>
                  <a:lnTo>
                    <a:pt x="26339" y="11023"/>
                  </a:lnTo>
                  <a:lnTo>
                    <a:pt x="26339" y="10160"/>
                  </a:lnTo>
                  <a:close/>
                </a:path>
                <a:path w="29209" h="25400">
                  <a:moveTo>
                    <a:pt x="26339" y="3454"/>
                  </a:moveTo>
                  <a:lnTo>
                    <a:pt x="25476" y="3454"/>
                  </a:lnTo>
                  <a:lnTo>
                    <a:pt x="25476" y="4318"/>
                  </a:lnTo>
                  <a:lnTo>
                    <a:pt x="26339" y="4318"/>
                  </a:lnTo>
                  <a:lnTo>
                    <a:pt x="26339" y="3454"/>
                  </a:lnTo>
                  <a:close/>
                </a:path>
                <a:path w="29209" h="25400">
                  <a:moveTo>
                    <a:pt x="27851" y="20523"/>
                  </a:moveTo>
                  <a:lnTo>
                    <a:pt x="26987" y="20523"/>
                  </a:lnTo>
                  <a:lnTo>
                    <a:pt x="26987" y="21386"/>
                  </a:lnTo>
                  <a:lnTo>
                    <a:pt x="27851" y="21386"/>
                  </a:lnTo>
                  <a:lnTo>
                    <a:pt x="27851" y="20523"/>
                  </a:lnTo>
                  <a:close/>
                </a:path>
                <a:path w="29209" h="25400">
                  <a:moveTo>
                    <a:pt x="27851" y="13614"/>
                  </a:moveTo>
                  <a:lnTo>
                    <a:pt x="26987" y="13614"/>
                  </a:lnTo>
                  <a:lnTo>
                    <a:pt x="26987" y="14478"/>
                  </a:lnTo>
                  <a:lnTo>
                    <a:pt x="27851" y="14478"/>
                  </a:lnTo>
                  <a:lnTo>
                    <a:pt x="27851" y="13614"/>
                  </a:lnTo>
                  <a:close/>
                </a:path>
                <a:path w="29209" h="25400">
                  <a:moveTo>
                    <a:pt x="27851" y="6705"/>
                  </a:moveTo>
                  <a:lnTo>
                    <a:pt x="26987" y="6705"/>
                  </a:lnTo>
                  <a:lnTo>
                    <a:pt x="26987" y="7569"/>
                  </a:lnTo>
                  <a:lnTo>
                    <a:pt x="27851" y="7569"/>
                  </a:lnTo>
                  <a:lnTo>
                    <a:pt x="27851" y="6705"/>
                  </a:lnTo>
                  <a:close/>
                </a:path>
                <a:path w="29209" h="25400">
                  <a:moveTo>
                    <a:pt x="27851" y="0"/>
                  </a:moveTo>
                  <a:lnTo>
                    <a:pt x="26987" y="0"/>
                  </a:lnTo>
                  <a:lnTo>
                    <a:pt x="26987" y="863"/>
                  </a:lnTo>
                  <a:lnTo>
                    <a:pt x="27851" y="863"/>
                  </a:lnTo>
                  <a:lnTo>
                    <a:pt x="27851" y="0"/>
                  </a:lnTo>
                  <a:close/>
                </a:path>
                <a:path w="29209" h="25400">
                  <a:moveTo>
                    <a:pt x="29146" y="17068"/>
                  </a:moveTo>
                  <a:lnTo>
                    <a:pt x="28714" y="17068"/>
                  </a:lnTo>
                  <a:lnTo>
                    <a:pt x="28714" y="17932"/>
                  </a:lnTo>
                  <a:lnTo>
                    <a:pt x="29146" y="17932"/>
                  </a:lnTo>
                  <a:lnTo>
                    <a:pt x="29146" y="17068"/>
                  </a:lnTo>
                  <a:close/>
                </a:path>
                <a:path w="29209" h="25400">
                  <a:moveTo>
                    <a:pt x="29146" y="10160"/>
                  </a:moveTo>
                  <a:lnTo>
                    <a:pt x="28714" y="10160"/>
                  </a:lnTo>
                  <a:lnTo>
                    <a:pt x="28714" y="11023"/>
                  </a:lnTo>
                  <a:lnTo>
                    <a:pt x="29146" y="11023"/>
                  </a:lnTo>
                  <a:lnTo>
                    <a:pt x="29146" y="10160"/>
                  </a:lnTo>
                  <a:close/>
                </a:path>
                <a:path w="29209" h="25400">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2" name="object 592"/>
            <p:cNvSpPr/>
            <p:nvPr/>
          </p:nvSpPr>
          <p:spPr>
            <a:xfrm>
              <a:off x="7318743" y="5582411"/>
              <a:ext cx="29209" cy="24765"/>
            </a:xfrm>
            <a:custGeom>
              <a:avLst/>
              <a:gdLst/>
              <a:ahLst/>
              <a:cxnLst/>
              <a:rect l="l" t="t" r="r" b="b"/>
              <a:pathLst>
                <a:path w="29209" h="24764">
                  <a:moveTo>
                    <a:pt x="863" y="20523"/>
                  </a:moveTo>
                  <a:lnTo>
                    <a:pt x="0" y="20523"/>
                  </a:lnTo>
                  <a:lnTo>
                    <a:pt x="0" y="21386"/>
                  </a:lnTo>
                  <a:lnTo>
                    <a:pt x="863" y="21386"/>
                  </a:lnTo>
                  <a:lnTo>
                    <a:pt x="863" y="20523"/>
                  </a:lnTo>
                  <a:close/>
                </a:path>
                <a:path w="29209" h="24764">
                  <a:moveTo>
                    <a:pt x="863" y="13614"/>
                  </a:moveTo>
                  <a:lnTo>
                    <a:pt x="0" y="13614"/>
                  </a:lnTo>
                  <a:lnTo>
                    <a:pt x="0" y="14478"/>
                  </a:lnTo>
                  <a:lnTo>
                    <a:pt x="863" y="14478"/>
                  </a:lnTo>
                  <a:lnTo>
                    <a:pt x="863" y="13614"/>
                  </a:lnTo>
                  <a:close/>
                </a:path>
                <a:path w="29209" h="24764">
                  <a:moveTo>
                    <a:pt x="863" y="6705"/>
                  </a:moveTo>
                  <a:lnTo>
                    <a:pt x="0" y="6705"/>
                  </a:lnTo>
                  <a:lnTo>
                    <a:pt x="0" y="7569"/>
                  </a:lnTo>
                  <a:lnTo>
                    <a:pt x="863" y="7569"/>
                  </a:lnTo>
                  <a:lnTo>
                    <a:pt x="863" y="6705"/>
                  </a:lnTo>
                  <a:close/>
                </a:path>
                <a:path w="29209" h="24764">
                  <a:moveTo>
                    <a:pt x="2374" y="23774"/>
                  </a:moveTo>
                  <a:lnTo>
                    <a:pt x="1511" y="23774"/>
                  </a:lnTo>
                  <a:lnTo>
                    <a:pt x="1511" y="24638"/>
                  </a:lnTo>
                  <a:lnTo>
                    <a:pt x="2374" y="24638"/>
                  </a:lnTo>
                  <a:lnTo>
                    <a:pt x="2374" y="23774"/>
                  </a:lnTo>
                  <a:close/>
                </a:path>
                <a:path w="29209" h="24764">
                  <a:moveTo>
                    <a:pt x="2374" y="17068"/>
                  </a:moveTo>
                  <a:lnTo>
                    <a:pt x="1511" y="17068"/>
                  </a:lnTo>
                  <a:lnTo>
                    <a:pt x="1511" y="17932"/>
                  </a:lnTo>
                  <a:lnTo>
                    <a:pt x="2374" y="17932"/>
                  </a:lnTo>
                  <a:lnTo>
                    <a:pt x="2374" y="17068"/>
                  </a:lnTo>
                  <a:close/>
                </a:path>
                <a:path w="29209" h="24764">
                  <a:moveTo>
                    <a:pt x="2374" y="10160"/>
                  </a:moveTo>
                  <a:lnTo>
                    <a:pt x="1511" y="10160"/>
                  </a:lnTo>
                  <a:lnTo>
                    <a:pt x="1511" y="11023"/>
                  </a:lnTo>
                  <a:lnTo>
                    <a:pt x="2374" y="11023"/>
                  </a:lnTo>
                  <a:lnTo>
                    <a:pt x="2374" y="10160"/>
                  </a:lnTo>
                  <a:close/>
                </a:path>
                <a:path w="29209" h="24764">
                  <a:moveTo>
                    <a:pt x="2374" y="3251"/>
                  </a:moveTo>
                  <a:lnTo>
                    <a:pt x="1511" y="3251"/>
                  </a:lnTo>
                  <a:lnTo>
                    <a:pt x="1511" y="4114"/>
                  </a:lnTo>
                  <a:lnTo>
                    <a:pt x="2374" y="4114"/>
                  </a:lnTo>
                  <a:lnTo>
                    <a:pt x="2374" y="3251"/>
                  </a:lnTo>
                  <a:close/>
                </a:path>
                <a:path w="29209" h="24764">
                  <a:moveTo>
                    <a:pt x="3886" y="20523"/>
                  </a:moveTo>
                  <a:lnTo>
                    <a:pt x="3022" y="20523"/>
                  </a:lnTo>
                  <a:lnTo>
                    <a:pt x="3022" y="21386"/>
                  </a:lnTo>
                  <a:lnTo>
                    <a:pt x="3886" y="21386"/>
                  </a:lnTo>
                  <a:lnTo>
                    <a:pt x="3886" y="20523"/>
                  </a:lnTo>
                  <a:close/>
                </a:path>
                <a:path w="29209" h="24764">
                  <a:moveTo>
                    <a:pt x="3886" y="13614"/>
                  </a:moveTo>
                  <a:lnTo>
                    <a:pt x="3022" y="13614"/>
                  </a:lnTo>
                  <a:lnTo>
                    <a:pt x="3022" y="14478"/>
                  </a:lnTo>
                  <a:lnTo>
                    <a:pt x="3886" y="14478"/>
                  </a:lnTo>
                  <a:lnTo>
                    <a:pt x="3886" y="13614"/>
                  </a:lnTo>
                  <a:close/>
                </a:path>
                <a:path w="29209" h="24764">
                  <a:moveTo>
                    <a:pt x="3886" y="6705"/>
                  </a:moveTo>
                  <a:lnTo>
                    <a:pt x="3022" y="6705"/>
                  </a:lnTo>
                  <a:lnTo>
                    <a:pt x="3022" y="7569"/>
                  </a:lnTo>
                  <a:lnTo>
                    <a:pt x="3886" y="7569"/>
                  </a:lnTo>
                  <a:lnTo>
                    <a:pt x="3886" y="6705"/>
                  </a:lnTo>
                  <a:close/>
                </a:path>
                <a:path w="29209" h="24764">
                  <a:moveTo>
                    <a:pt x="5613" y="23774"/>
                  </a:moveTo>
                  <a:lnTo>
                    <a:pt x="4749" y="23774"/>
                  </a:lnTo>
                  <a:lnTo>
                    <a:pt x="4749" y="24638"/>
                  </a:lnTo>
                  <a:lnTo>
                    <a:pt x="5613" y="24638"/>
                  </a:lnTo>
                  <a:lnTo>
                    <a:pt x="5613" y="23774"/>
                  </a:lnTo>
                  <a:close/>
                </a:path>
                <a:path w="29209" h="24764">
                  <a:moveTo>
                    <a:pt x="5613" y="17068"/>
                  </a:moveTo>
                  <a:lnTo>
                    <a:pt x="4749" y="17068"/>
                  </a:lnTo>
                  <a:lnTo>
                    <a:pt x="4749" y="17932"/>
                  </a:lnTo>
                  <a:lnTo>
                    <a:pt x="5613" y="17932"/>
                  </a:lnTo>
                  <a:lnTo>
                    <a:pt x="5613" y="17068"/>
                  </a:lnTo>
                  <a:close/>
                </a:path>
                <a:path w="29209" h="24764">
                  <a:moveTo>
                    <a:pt x="5613" y="10160"/>
                  </a:moveTo>
                  <a:lnTo>
                    <a:pt x="4749" y="10160"/>
                  </a:lnTo>
                  <a:lnTo>
                    <a:pt x="4749" y="11023"/>
                  </a:lnTo>
                  <a:lnTo>
                    <a:pt x="5613" y="11023"/>
                  </a:lnTo>
                  <a:lnTo>
                    <a:pt x="5613" y="10160"/>
                  </a:lnTo>
                  <a:close/>
                </a:path>
                <a:path w="29209" h="24764">
                  <a:moveTo>
                    <a:pt x="5613" y="3251"/>
                  </a:moveTo>
                  <a:lnTo>
                    <a:pt x="4749" y="3251"/>
                  </a:lnTo>
                  <a:lnTo>
                    <a:pt x="4749" y="4114"/>
                  </a:lnTo>
                  <a:lnTo>
                    <a:pt x="5613" y="4114"/>
                  </a:lnTo>
                  <a:lnTo>
                    <a:pt x="5613" y="3251"/>
                  </a:lnTo>
                  <a:close/>
                </a:path>
                <a:path w="29209" h="24764">
                  <a:moveTo>
                    <a:pt x="7124" y="20523"/>
                  </a:moveTo>
                  <a:lnTo>
                    <a:pt x="6261" y="20523"/>
                  </a:lnTo>
                  <a:lnTo>
                    <a:pt x="6261" y="21386"/>
                  </a:lnTo>
                  <a:lnTo>
                    <a:pt x="7124" y="21386"/>
                  </a:lnTo>
                  <a:lnTo>
                    <a:pt x="7124" y="20523"/>
                  </a:lnTo>
                  <a:close/>
                </a:path>
                <a:path w="29209" h="24764">
                  <a:moveTo>
                    <a:pt x="7124" y="13614"/>
                  </a:moveTo>
                  <a:lnTo>
                    <a:pt x="6261" y="13614"/>
                  </a:lnTo>
                  <a:lnTo>
                    <a:pt x="6261" y="14478"/>
                  </a:lnTo>
                  <a:lnTo>
                    <a:pt x="7124" y="14478"/>
                  </a:lnTo>
                  <a:lnTo>
                    <a:pt x="7124" y="13614"/>
                  </a:lnTo>
                  <a:close/>
                </a:path>
                <a:path w="29209" h="24764">
                  <a:moveTo>
                    <a:pt x="7124" y="6705"/>
                  </a:moveTo>
                  <a:lnTo>
                    <a:pt x="6261" y="6705"/>
                  </a:lnTo>
                  <a:lnTo>
                    <a:pt x="6261" y="7569"/>
                  </a:lnTo>
                  <a:lnTo>
                    <a:pt x="7124" y="7569"/>
                  </a:lnTo>
                  <a:lnTo>
                    <a:pt x="7124" y="6705"/>
                  </a:lnTo>
                  <a:close/>
                </a:path>
                <a:path w="29209" h="24764">
                  <a:moveTo>
                    <a:pt x="8851" y="23774"/>
                  </a:moveTo>
                  <a:lnTo>
                    <a:pt x="7988" y="23774"/>
                  </a:lnTo>
                  <a:lnTo>
                    <a:pt x="7988" y="24638"/>
                  </a:lnTo>
                  <a:lnTo>
                    <a:pt x="8851" y="24638"/>
                  </a:lnTo>
                  <a:lnTo>
                    <a:pt x="8851" y="23774"/>
                  </a:lnTo>
                  <a:close/>
                </a:path>
                <a:path w="29209" h="24764">
                  <a:moveTo>
                    <a:pt x="8851" y="17068"/>
                  </a:moveTo>
                  <a:lnTo>
                    <a:pt x="7988" y="17068"/>
                  </a:lnTo>
                  <a:lnTo>
                    <a:pt x="7988" y="17932"/>
                  </a:lnTo>
                  <a:lnTo>
                    <a:pt x="8851" y="17932"/>
                  </a:lnTo>
                  <a:lnTo>
                    <a:pt x="8851" y="17068"/>
                  </a:lnTo>
                  <a:close/>
                </a:path>
                <a:path w="29209" h="24764">
                  <a:moveTo>
                    <a:pt x="8851" y="10160"/>
                  </a:moveTo>
                  <a:lnTo>
                    <a:pt x="7988" y="10160"/>
                  </a:lnTo>
                  <a:lnTo>
                    <a:pt x="7988" y="11023"/>
                  </a:lnTo>
                  <a:lnTo>
                    <a:pt x="8851" y="11023"/>
                  </a:lnTo>
                  <a:lnTo>
                    <a:pt x="8851" y="10160"/>
                  </a:lnTo>
                  <a:close/>
                </a:path>
                <a:path w="29209" h="24764">
                  <a:moveTo>
                    <a:pt x="8851" y="3251"/>
                  </a:moveTo>
                  <a:lnTo>
                    <a:pt x="7988" y="3251"/>
                  </a:lnTo>
                  <a:lnTo>
                    <a:pt x="7988" y="4114"/>
                  </a:lnTo>
                  <a:lnTo>
                    <a:pt x="8851" y="4114"/>
                  </a:lnTo>
                  <a:lnTo>
                    <a:pt x="8851" y="3251"/>
                  </a:lnTo>
                  <a:close/>
                </a:path>
                <a:path w="29209" h="24764">
                  <a:moveTo>
                    <a:pt x="10363" y="20523"/>
                  </a:moveTo>
                  <a:lnTo>
                    <a:pt x="9499" y="20523"/>
                  </a:lnTo>
                  <a:lnTo>
                    <a:pt x="9499" y="21386"/>
                  </a:lnTo>
                  <a:lnTo>
                    <a:pt x="10363" y="21386"/>
                  </a:lnTo>
                  <a:lnTo>
                    <a:pt x="10363" y="20523"/>
                  </a:lnTo>
                  <a:close/>
                </a:path>
                <a:path w="29209" h="24764">
                  <a:moveTo>
                    <a:pt x="10363" y="13614"/>
                  </a:moveTo>
                  <a:lnTo>
                    <a:pt x="9499" y="13614"/>
                  </a:lnTo>
                  <a:lnTo>
                    <a:pt x="9499" y="14478"/>
                  </a:lnTo>
                  <a:lnTo>
                    <a:pt x="10363" y="14478"/>
                  </a:lnTo>
                  <a:lnTo>
                    <a:pt x="10363" y="13614"/>
                  </a:lnTo>
                  <a:close/>
                </a:path>
                <a:path w="29209" h="24764">
                  <a:moveTo>
                    <a:pt x="10363" y="6705"/>
                  </a:moveTo>
                  <a:lnTo>
                    <a:pt x="9499" y="6705"/>
                  </a:lnTo>
                  <a:lnTo>
                    <a:pt x="9499" y="7569"/>
                  </a:lnTo>
                  <a:lnTo>
                    <a:pt x="10363" y="7569"/>
                  </a:lnTo>
                  <a:lnTo>
                    <a:pt x="10363" y="6705"/>
                  </a:lnTo>
                  <a:close/>
                </a:path>
                <a:path w="29209" h="24764">
                  <a:moveTo>
                    <a:pt x="11874" y="23774"/>
                  </a:moveTo>
                  <a:lnTo>
                    <a:pt x="11010" y="23774"/>
                  </a:lnTo>
                  <a:lnTo>
                    <a:pt x="11010" y="24638"/>
                  </a:lnTo>
                  <a:lnTo>
                    <a:pt x="11874" y="24638"/>
                  </a:lnTo>
                  <a:lnTo>
                    <a:pt x="11874" y="23774"/>
                  </a:lnTo>
                  <a:close/>
                </a:path>
                <a:path w="29209" h="24764">
                  <a:moveTo>
                    <a:pt x="11874" y="17068"/>
                  </a:moveTo>
                  <a:lnTo>
                    <a:pt x="11010" y="17068"/>
                  </a:lnTo>
                  <a:lnTo>
                    <a:pt x="11010" y="17932"/>
                  </a:lnTo>
                  <a:lnTo>
                    <a:pt x="11874" y="17932"/>
                  </a:lnTo>
                  <a:lnTo>
                    <a:pt x="11874" y="17068"/>
                  </a:lnTo>
                  <a:close/>
                </a:path>
                <a:path w="29209" h="24764">
                  <a:moveTo>
                    <a:pt x="11874" y="10160"/>
                  </a:moveTo>
                  <a:lnTo>
                    <a:pt x="11010" y="10160"/>
                  </a:lnTo>
                  <a:lnTo>
                    <a:pt x="11010" y="11023"/>
                  </a:lnTo>
                  <a:lnTo>
                    <a:pt x="11874" y="11023"/>
                  </a:lnTo>
                  <a:lnTo>
                    <a:pt x="11874" y="10160"/>
                  </a:lnTo>
                  <a:close/>
                </a:path>
                <a:path w="29209" h="24764">
                  <a:moveTo>
                    <a:pt x="11874" y="3251"/>
                  </a:moveTo>
                  <a:lnTo>
                    <a:pt x="11010" y="3251"/>
                  </a:lnTo>
                  <a:lnTo>
                    <a:pt x="11010" y="4114"/>
                  </a:lnTo>
                  <a:lnTo>
                    <a:pt x="11874" y="4114"/>
                  </a:lnTo>
                  <a:lnTo>
                    <a:pt x="11874" y="3251"/>
                  </a:lnTo>
                  <a:close/>
                </a:path>
                <a:path w="29209" h="24764">
                  <a:moveTo>
                    <a:pt x="13601" y="20523"/>
                  </a:moveTo>
                  <a:lnTo>
                    <a:pt x="12738" y="20523"/>
                  </a:lnTo>
                  <a:lnTo>
                    <a:pt x="12738" y="21386"/>
                  </a:lnTo>
                  <a:lnTo>
                    <a:pt x="13601" y="21386"/>
                  </a:lnTo>
                  <a:lnTo>
                    <a:pt x="13601" y="20523"/>
                  </a:lnTo>
                  <a:close/>
                </a:path>
                <a:path w="29209" h="24764">
                  <a:moveTo>
                    <a:pt x="13601" y="13614"/>
                  </a:moveTo>
                  <a:lnTo>
                    <a:pt x="12738" y="13614"/>
                  </a:lnTo>
                  <a:lnTo>
                    <a:pt x="12738" y="14478"/>
                  </a:lnTo>
                  <a:lnTo>
                    <a:pt x="13601" y="14478"/>
                  </a:lnTo>
                  <a:lnTo>
                    <a:pt x="13601" y="13614"/>
                  </a:lnTo>
                  <a:close/>
                </a:path>
                <a:path w="29209" h="24764">
                  <a:moveTo>
                    <a:pt x="13601" y="6705"/>
                  </a:moveTo>
                  <a:lnTo>
                    <a:pt x="12738" y="6705"/>
                  </a:lnTo>
                  <a:lnTo>
                    <a:pt x="12738" y="7569"/>
                  </a:lnTo>
                  <a:lnTo>
                    <a:pt x="13601" y="7569"/>
                  </a:lnTo>
                  <a:lnTo>
                    <a:pt x="13601" y="6705"/>
                  </a:lnTo>
                  <a:close/>
                </a:path>
                <a:path w="29209" h="24764">
                  <a:moveTo>
                    <a:pt x="15113" y="23774"/>
                  </a:moveTo>
                  <a:lnTo>
                    <a:pt x="14249" y="23774"/>
                  </a:lnTo>
                  <a:lnTo>
                    <a:pt x="14249" y="24638"/>
                  </a:lnTo>
                  <a:lnTo>
                    <a:pt x="15113" y="24638"/>
                  </a:lnTo>
                  <a:lnTo>
                    <a:pt x="15113" y="23774"/>
                  </a:lnTo>
                  <a:close/>
                </a:path>
                <a:path w="29209" h="24764">
                  <a:moveTo>
                    <a:pt x="15113" y="17068"/>
                  </a:moveTo>
                  <a:lnTo>
                    <a:pt x="14249" y="17068"/>
                  </a:lnTo>
                  <a:lnTo>
                    <a:pt x="14249" y="17932"/>
                  </a:lnTo>
                  <a:lnTo>
                    <a:pt x="15113" y="17932"/>
                  </a:lnTo>
                  <a:lnTo>
                    <a:pt x="15113" y="17068"/>
                  </a:lnTo>
                  <a:close/>
                </a:path>
                <a:path w="29209" h="24764">
                  <a:moveTo>
                    <a:pt x="15113" y="10160"/>
                  </a:moveTo>
                  <a:lnTo>
                    <a:pt x="14249" y="10160"/>
                  </a:lnTo>
                  <a:lnTo>
                    <a:pt x="14249" y="11023"/>
                  </a:lnTo>
                  <a:lnTo>
                    <a:pt x="15113" y="11023"/>
                  </a:lnTo>
                  <a:lnTo>
                    <a:pt x="15113" y="10160"/>
                  </a:lnTo>
                  <a:close/>
                </a:path>
                <a:path w="29209" h="24764">
                  <a:moveTo>
                    <a:pt x="15113" y="3251"/>
                  </a:moveTo>
                  <a:lnTo>
                    <a:pt x="14249" y="3251"/>
                  </a:lnTo>
                  <a:lnTo>
                    <a:pt x="14249" y="4114"/>
                  </a:lnTo>
                  <a:lnTo>
                    <a:pt x="15113" y="4114"/>
                  </a:lnTo>
                  <a:lnTo>
                    <a:pt x="15113" y="3251"/>
                  </a:lnTo>
                  <a:close/>
                </a:path>
                <a:path w="29209" h="24764">
                  <a:moveTo>
                    <a:pt x="16840" y="20523"/>
                  </a:moveTo>
                  <a:lnTo>
                    <a:pt x="15976" y="20523"/>
                  </a:lnTo>
                  <a:lnTo>
                    <a:pt x="15976" y="21386"/>
                  </a:lnTo>
                  <a:lnTo>
                    <a:pt x="16840" y="21386"/>
                  </a:lnTo>
                  <a:lnTo>
                    <a:pt x="16840" y="20523"/>
                  </a:lnTo>
                  <a:close/>
                </a:path>
                <a:path w="29209" h="24764">
                  <a:moveTo>
                    <a:pt x="16840" y="13614"/>
                  </a:moveTo>
                  <a:lnTo>
                    <a:pt x="15976" y="13614"/>
                  </a:lnTo>
                  <a:lnTo>
                    <a:pt x="15976" y="14478"/>
                  </a:lnTo>
                  <a:lnTo>
                    <a:pt x="16840" y="14478"/>
                  </a:lnTo>
                  <a:lnTo>
                    <a:pt x="16840" y="13614"/>
                  </a:lnTo>
                  <a:close/>
                </a:path>
                <a:path w="29209" h="24764">
                  <a:moveTo>
                    <a:pt x="16840" y="6705"/>
                  </a:moveTo>
                  <a:lnTo>
                    <a:pt x="15976" y="6705"/>
                  </a:lnTo>
                  <a:lnTo>
                    <a:pt x="15976" y="7569"/>
                  </a:lnTo>
                  <a:lnTo>
                    <a:pt x="16840" y="7569"/>
                  </a:lnTo>
                  <a:lnTo>
                    <a:pt x="16840" y="6705"/>
                  </a:lnTo>
                  <a:close/>
                </a:path>
                <a:path w="29209" h="24764">
                  <a:moveTo>
                    <a:pt x="16840" y="0"/>
                  </a:moveTo>
                  <a:lnTo>
                    <a:pt x="15976" y="0"/>
                  </a:lnTo>
                  <a:lnTo>
                    <a:pt x="15976" y="863"/>
                  </a:lnTo>
                  <a:lnTo>
                    <a:pt x="16840" y="863"/>
                  </a:lnTo>
                  <a:lnTo>
                    <a:pt x="16840" y="0"/>
                  </a:lnTo>
                  <a:close/>
                </a:path>
                <a:path w="29209" h="24764">
                  <a:moveTo>
                    <a:pt x="18351" y="23774"/>
                  </a:moveTo>
                  <a:lnTo>
                    <a:pt x="17487" y="23774"/>
                  </a:lnTo>
                  <a:lnTo>
                    <a:pt x="17487" y="24638"/>
                  </a:lnTo>
                  <a:lnTo>
                    <a:pt x="18351" y="24638"/>
                  </a:lnTo>
                  <a:lnTo>
                    <a:pt x="18351" y="23774"/>
                  </a:lnTo>
                  <a:close/>
                </a:path>
                <a:path w="29209" h="24764">
                  <a:moveTo>
                    <a:pt x="18351" y="17068"/>
                  </a:moveTo>
                  <a:lnTo>
                    <a:pt x="17487" y="17068"/>
                  </a:lnTo>
                  <a:lnTo>
                    <a:pt x="17487" y="17932"/>
                  </a:lnTo>
                  <a:lnTo>
                    <a:pt x="18351" y="17932"/>
                  </a:lnTo>
                  <a:lnTo>
                    <a:pt x="18351" y="17068"/>
                  </a:lnTo>
                  <a:close/>
                </a:path>
                <a:path w="29209" h="24764">
                  <a:moveTo>
                    <a:pt x="18351" y="10160"/>
                  </a:moveTo>
                  <a:lnTo>
                    <a:pt x="17487" y="10160"/>
                  </a:lnTo>
                  <a:lnTo>
                    <a:pt x="17487" y="11023"/>
                  </a:lnTo>
                  <a:lnTo>
                    <a:pt x="18351" y="11023"/>
                  </a:lnTo>
                  <a:lnTo>
                    <a:pt x="18351" y="10160"/>
                  </a:lnTo>
                  <a:close/>
                </a:path>
                <a:path w="29209" h="24764">
                  <a:moveTo>
                    <a:pt x="18351" y="3251"/>
                  </a:moveTo>
                  <a:lnTo>
                    <a:pt x="17487" y="3251"/>
                  </a:lnTo>
                  <a:lnTo>
                    <a:pt x="17487" y="4114"/>
                  </a:lnTo>
                  <a:lnTo>
                    <a:pt x="18351" y="4114"/>
                  </a:lnTo>
                  <a:lnTo>
                    <a:pt x="18351" y="3251"/>
                  </a:lnTo>
                  <a:close/>
                </a:path>
                <a:path w="29209" h="24764">
                  <a:moveTo>
                    <a:pt x="19862" y="20523"/>
                  </a:moveTo>
                  <a:lnTo>
                    <a:pt x="18999" y="20523"/>
                  </a:lnTo>
                  <a:lnTo>
                    <a:pt x="18999" y="21386"/>
                  </a:lnTo>
                  <a:lnTo>
                    <a:pt x="19862" y="21386"/>
                  </a:lnTo>
                  <a:lnTo>
                    <a:pt x="19862" y="20523"/>
                  </a:lnTo>
                  <a:close/>
                </a:path>
                <a:path w="29209" h="24764">
                  <a:moveTo>
                    <a:pt x="19862" y="13614"/>
                  </a:moveTo>
                  <a:lnTo>
                    <a:pt x="18999" y="13614"/>
                  </a:lnTo>
                  <a:lnTo>
                    <a:pt x="18999" y="14478"/>
                  </a:lnTo>
                  <a:lnTo>
                    <a:pt x="19862" y="14478"/>
                  </a:lnTo>
                  <a:lnTo>
                    <a:pt x="19862" y="13614"/>
                  </a:lnTo>
                  <a:close/>
                </a:path>
                <a:path w="29209" h="24764">
                  <a:moveTo>
                    <a:pt x="19862" y="6705"/>
                  </a:moveTo>
                  <a:lnTo>
                    <a:pt x="18999" y="6705"/>
                  </a:lnTo>
                  <a:lnTo>
                    <a:pt x="18999" y="7569"/>
                  </a:lnTo>
                  <a:lnTo>
                    <a:pt x="19862" y="7569"/>
                  </a:lnTo>
                  <a:lnTo>
                    <a:pt x="19862" y="6705"/>
                  </a:lnTo>
                  <a:close/>
                </a:path>
                <a:path w="29209" h="24764">
                  <a:moveTo>
                    <a:pt x="19862" y="0"/>
                  </a:moveTo>
                  <a:lnTo>
                    <a:pt x="18999" y="0"/>
                  </a:lnTo>
                  <a:lnTo>
                    <a:pt x="18999" y="863"/>
                  </a:lnTo>
                  <a:lnTo>
                    <a:pt x="19862" y="863"/>
                  </a:lnTo>
                  <a:lnTo>
                    <a:pt x="19862" y="0"/>
                  </a:lnTo>
                  <a:close/>
                </a:path>
                <a:path w="29209" h="24764">
                  <a:moveTo>
                    <a:pt x="21590" y="23774"/>
                  </a:moveTo>
                  <a:lnTo>
                    <a:pt x="20726" y="23774"/>
                  </a:lnTo>
                  <a:lnTo>
                    <a:pt x="20726" y="24638"/>
                  </a:lnTo>
                  <a:lnTo>
                    <a:pt x="21590" y="24638"/>
                  </a:lnTo>
                  <a:lnTo>
                    <a:pt x="21590" y="23774"/>
                  </a:lnTo>
                  <a:close/>
                </a:path>
                <a:path w="29209" h="24764">
                  <a:moveTo>
                    <a:pt x="21590" y="17068"/>
                  </a:moveTo>
                  <a:lnTo>
                    <a:pt x="20726" y="17068"/>
                  </a:lnTo>
                  <a:lnTo>
                    <a:pt x="20726" y="17932"/>
                  </a:lnTo>
                  <a:lnTo>
                    <a:pt x="21590" y="17932"/>
                  </a:lnTo>
                  <a:lnTo>
                    <a:pt x="21590" y="17068"/>
                  </a:lnTo>
                  <a:close/>
                </a:path>
                <a:path w="29209" h="24764">
                  <a:moveTo>
                    <a:pt x="21590" y="10160"/>
                  </a:moveTo>
                  <a:lnTo>
                    <a:pt x="20726" y="10160"/>
                  </a:lnTo>
                  <a:lnTo>
                    <a:pt x="20726" y="11023"/>
                  </a:lnTo>
                  <a:lnTo>
                    <a:pt x="21590" y="11023"/>
                  </a:lnTo>
                  <a:lnTo>
                    <a:pt x="21590" y="10160"/>
                  </a:lnTo>
                  <a:close/>
                </a:path>
                <a:path w="29209" h="24764">
                  <a:moveTo>
                    <a:pt x="21590" y="3251"/>
                  </a:moveTo>
                  <a:lnTo>
                    <a:pt x="20726" y="3251"/>
                  </a:lnTo>
                  <a:lnTo>
                    <a:pt x="20726" y="4114"/>
                  </a:lnTo>
                  <a:lnTo>
                    <a:pt x="21590" y="4114"/>
                  </a:lnTo>
                  <a:lnTo>
                    <a:pt x="21590" y="3251"/>
                  </a:lnTo>
                  <a:close/>
                </a:path>
                <a:path w="29209" h="24764">
                  <a:moveTo>
                    <a:pt x="23101" y="20523"/>
                  </a:moveTo>
                  <a:lnTo>
                    <a:pt x="22237" y="20523"/>
                  </a:lnTo>
                  <a:lnTo>
                    <a:pt x="22237" y="21386"/>
                  </a:lnTo>
                  <a:lnTo>
                    <a:pt x="23101" y="21386"/>
                  </a:lnTo>
                  <a:lnTo>
                    <a:pt x="23101" y="20523"/>
                  </a:lnTo>
                  <a:close/>
                </a:path>
                <a:path w="29209" h="24764">
                  <a:moveTo>
                    <a:pt x="23101" y="13614"/>
                  </a:moveTo>
                  <a:lnTo>
                    <a:pt x="22237" y="13614"/>
                  </a:lnTo>
                  <a:lnTo>
                    <a:pt x="22237" y="14478"/>
                  </a:lnTo>
                  <a:lnTo>
                    <a:pt x="23101" y="14478"/>
                  </a:lnTo>
                  <a:lnTo>
                    <a:pt x="23101" y="13614"/>
                  </a:lnTo>
                  <a:close/>
                </a:path>
                <a:path w="29209" h="24764">
                  <a:moveTo>
                    <a:pt x="23101" y="6705"/>
                  </a:moveTo>
                  <a:lnTo>
                    <a:pt x="22237" y="6705"/>
                  </a:lnTo>
                  <a:lnTo>
                    <a:pt x="22237" y="7569"/>
                  </a:lnTo>
                  <a:lnTo>
                    <a:pt x="23101" y="7569"/>
                  </a:lnTo>
                  <a:lnTo>
                    <a:pt x="23101" y="6705"/>
                  </a:lnTo>
                  <a:close/>
                </a:path>
                <a:path w="29209" h="24764">
                  <a:moveTo>
                    <a:pt x="23101" y="0"/>
                  </a:moveTo>
                  <a:lnTo>
                    <a:pt x="22237" y="0"/>
                  </a:lnTo>
                  <a:lnTo>
                    <a:pt x="22237" y="863"/>
                  </a:lnTo>
                  <a:lnTo>
                    <a:pt x="23101" y="863"/>
                  </a:lnTo>
                  <a:lnTo>
                    <a:pt x="23101" y="0"/>
                  </a:lnTo>
                  <a:close/>
                </a:path>
                <a:path w="29209" h="24764">
                  <a:moveTo>
                    <a:pt x="24828" y="23774"/>
                  </a:moveTo>
                  <a:lnTo>
                    <a:pt x="23964" y="23774"/>
                  </a:lnTo>
                  <a:lnTo>
                    <a:pt x="23964" y="24638"/>
                  </a:lnTo>
                  <a:lnTo>
                    <a:pt x="24828" y="24638"/>
                  </a:lnTo>
                  <a:lnTo>
                    <a:pt x="24828" y="23774"/>
                  </a:lnTo>
                  <a:close/>
                </a:path>
                <a:path w="29209" h="24764">
                  <a:moveTo>
                    <a:pt x="24828" y="17068"/>
                  </a:moveTo>
                  <a:lnTo>
                    <a:pt x="23964" y="17068"/>
                  </a:lnTo>
                  <a:lnTo>
                    <a:pt x="23964" y="17932"/>
                  </a:lnTo>
                  <a:lnTo>
                    <a:pt x="24828" y="17932"/>
                  </a:lnTo>
                  <a:lnTo>
                    <a:pt x="24828" y="17068"/>
                  </a:lnTo>
                  <a:close/>
                </a:path>
                <a:path w="29209" h="24764">
                  <a:moveTo>
                    <a:pt x="24828" y="10160"/>
                  </a:moveTo>
                  <a:lnTo>
                    <a:pt x="23964" y="10160"/>
                  </a:lnTo>
                  <a:lnTo>
                    <a:pt x="23964" y="11023"/>
                  </a:lnTo>
                  <a:lnTo>
                    <a:pt x="24828" y="11023"/>
                  </a:lnTo>
                  <a:lnTo>
                    <a:pt x="24828" y="10160"/>
                  </a:lnTo>
                  <a:close/>
                </a:path>
                <a:path w="29209" h="24764">
                  <a:moveTo>
                    <a:pt x="24828" y="3251"/>
                  </a:moveTo>
                  <a:lnTo>
                    <a:pt x="23964" y="3251"/>
                  </a:lnTo>
                  <a:lnTo>
                    <a:pt x="23964" y="4114"/>
                  </a:lnTo>
                  <a:lnTo>
                    <a:pt x="24828" y="4114"/>
                  </a:lnTo>
                  <a:lnTo>
                    <a:pt x="24828" y="3251"/>
                  </a:lnTo>
                  <a:close/>
                </a:path>
                <a:path w="29209" h="24764">
                  <a:moveTo>
                    <a:pt x="26339" y="20523"/>
                  </a:moveTo>
                  <a:lnTo>
                    <a:pt x="25476" y="20523"/>
                  </a:lnTo>
                  <a:lnTo>
                    <a:pt x="25476" y="21386"/>
                  </a:lnTo>
                  <a:lnTo>
                    <a:pt x="26339" y="21386"/>
                  </a:lnTo>
                  <a:lnTo>
                    <a:pt x="26339" y="20523"/>
                  </a:lnTo>
                  <a:close/>
                </a:path>
                <a:path w="29209" h="24764">
                  <a:moveTo>
                    <a:pt x="26339" y="13614"/>
                  </a:moveTo>
                  <a:lnTo>
                    <a:pt x="25476" y="13614"/>
                  </a:lnTo>
                  <a:lnTo>
                    <a:pt x="25476" y="14478"/>
                  </a:lnTo>
                  <a:lnTo>
                    <a:pt x="26339" y="14478"/>
                  </a:lnTo>
                  <a:lnTo>
                    <a:pt x="26339" y="13614"/>
                  </a:lnTo>
                  <a:close/>
                </a:path>
                <a:path w="29209" h="24764">
                  <a:moveTo>
                    <a:pt x="26339" y="6705"/>
                  </a:moveTo>
                  <a:lnTo>
                    <a:pt x="25476" y="6705"/>
                  </a:lnTo>
                  <a:lnTo>
                    <a:pt x="25476" y="7569"/>
                  </a:lnTo>
                  <a:lnTo>
                    <a:pt x="26339" y="7569"/>
                  </a:lnTo>
                  <a:lnTo>
                    <a:pt x="26339" y="6705"/>
                  </a:lnTo>
                  <a:close/>
                </a:path>
                <a:path w="29209" h="24764">
                  <a:moveTo>
                    <a:pt x="26339" y="0"/>
                  </a:moveTo>
                  <a:lnTo>
                    <a:pt x="25476" y="0"/>
                  </a:lnTo>
                  <a:lnTo>
                    <a:pt x="25476" y="863"/>
                  </a:lnTo>
                  <a:lnTo>
                    <a:pt x="26339" y="863"/>
                  </a:lnTo>
                  <a:lnTo>
                    <a:pt x="26339" y="0"/>
                  </a:lnTo>
                  <a:close/>
                </a:path>
                <a:path w="29209" h="24764">
                  <a:moveTo>
                    <a:pt x="27851" y="23774"/>
                  </a:moveTo>
                  <a:lnTo>
                    <a:pt x="26987" y="23774"/>
                  </a:lnTo>
                  <a:lnTo>
                    <a:pt x="26987" y="24638"/>
                  </a:lnTo>
                  <a:lnTo>
                    <a:pt x="27851" y="24638"/>
                  </a:lnTo>
                  <a:lnTo>
                    <a:pt x="27851" y="23774"/>
                  </a:lnTo>
                  <a:close/>
                </a:path>
                <a:path w="29209" h="24764">
                  <a:moveTo>
                    <a:pt x="27851" y="17068"/>
                  </a:moveTo>
                  <a:lnTo>
                    <a:pt x="26987" y="17068"/>
                  </a:lnTo>
                  <a:lnTo>
                    <a:pt x="26987" y="17932"/>
                  </a:lnTo>
                  <a:lnTo>
                    <a:pt x="27851" y="17932"/>
                  </a:lnTo>
                  <a:lnTo>
                    <a:pt x="27851" y="17068"/>
                  </a:lnTo>
                  <a:close/>
                </a:path>
                <a:path w="29209" h="24764">
                  <a:moveTo>
                    <a:pt x="27851" y="10160"/>
                  </a:moveTo>
                  <a:lnTo>
                    <a:pt x="26987" y="10160"/>
                  </a:lnTo>
                  <a:lnTo>
                    <a:pt x="26987" y="11023"/>
                  </a:lnTo>
                  <a:lnTo>
                    <a:pt x="27851" y="11023"/>
                  </a:lnTo>
                  <a:lnTo>
                    <a:pt x="27851" y="10160"/>
                  </a:lnTo>
                  <a:close/>
                </a:path>
                <a:path w="29209" h="24764">
                  <a:moveTo>
                    <a:pt x="27851" y="3251"/>
                  </a:moveTo>
                  <a:lnTo>
                    <a:pt x="26987" y="3251"/>
                  </a:lnTo>
                  <a:lnTo>
                    <a:pt x="26987" y="4114"/>
                  </a:lnTo>
                  <a:lnTo>
                    <a:pt x="27851" y="4114"/>
                  </a:lnTo>
                  <a:lnTo>
                    <a:pt x="27851" y="3251"/>
                  </a:lnTo>
                  <a:close/>
                </a:path>
                <a:path w="29209" h="24764">
                  <a:moveTo>
                    <a:pt x="29146" y="20523"/>
                  </a:moveTo>
                  <a:lnTo>
                    <a:pt x="28714" y="20523"/>
                  </a:lnTo>
                  <a:lnTo>
                    <a:pt x="28714" y="21386"/>
                  </a:lnTo>
                  <a:lnTo>
                    <a:pt x="29146" y="21386"/>
                  </a:lnTo>
                  <a:lnTo>
                    <a:pt x="29146" y="20523"/>
                  </a:lnTo>
                  <a:close/>
                </a:path>
                <a:path w="29209" h="24764">
                  <a:moveTo>
                    <a:pt x="29146" y="13614"/>
                  </a:moveTo>
                  <a:lnTo>
                    <a:pt x="28714" y="13614"/>
                  </a:lnTo>
                  <a:lnTo>
                    <a:pt x="28714" y="14478"/>
                  </a:lnTo>
                  <a:lnTo>
                    <a:pt x="29146" y="14478"/>
                  </a:lnTo>
                  <a:lnTo>
                    <a:pt x="29146" y="13614"/>
                  </a:lnTo>
                  <a:close/>
                </a:path>
                <a:path w="29209" h="24764">
                  <a:moveTo>
                    <a:pt x="29146" y="6705"/>
                  </a:moveTo>
                  <a:lnTo>
                    <a:pt x="28714" y="6705"/>
                  </a:lnTo>
                  <a:lnTo>
                    <a:pt x="28714" y="7569"/>
                  </a:lnTo>
                  <a:lnTo>
                    <a:pt x="29146" y="7569"/>
                  </a:lnTo>
                  <a:lnTo>
                    <a:pt x="29146" y="6705"/>
                  </a:lnTo>
                  <a:close/>
                </a:path>
                <a:path w="29209" h="24764">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3" name="object 593"/>
            <p:cNvSpPr/>
            <p:nvPr/>
          </p:nvSpPr>
          <p:spPr>
            <a:xfrm>
              <a:off x="7318743" y="5606186"/>
              <a:ext cx="29209" cy="28575"/>
            </a:xfrm>
            <a:custGeom>
              <a:avLst/>
              <a:gdLst/>
              <a:ahLst/>
              <a:cxnLst/>
              <a:rect l="l" t="t" r="r" b="b"/>
              <a:pathLst>
                <a:path w="29209" h="28575">
                  <a:moveTo>
                    <a:pt x="863" y="23977"/>
                  </a:moveTo>
                  <a:lnTo>
                    <a:pt x="0" y="23977"/>
                  </a:lnTo>
                  <a:lnTo>
                    <a:pt x="0" y="24841"/>
                  </a:lnTo>
                  <a:lnTo>
                    <a:pt x="863" y="24841"/>
                  </a:lnTo>
                  <a:lnTo>
                    <a:pt x="863" y="23977"/>
                  </a:lnTo>
                  <a:close/>
                </a:path>
                <a:path w="29209" h="28575">
                  <a:moveTo>
                    <a:pt x="863" y="17272"/>
                  </a:moveTo>
                  <a:lnTo>
                    <a:pt x="0" y="17272"/>
                  </a:lnTo>
                  <a:lnTo>
                    <a:pt x="0" y="18135"/>
                  </a:lnTo>
                  <a:lnTo>
                    <a:pt x="863" y="18135"/>
                  </a:lnTo>
                  <a:lnTo>
                    <a:pt x="863" y="17272"/>
                  </a:lnTo>
                  <a:close/>
                </a:path>
                <a:path w="29209" h="28575">
                  <a:moveTo>
                    <a:pt x="863" y="10363"/>
                  </a:moveTo>
                  <a:lnTo>
                    <a:pt x="0" y="10363"/>
                  </a:lnTo>
                  <a:lnTo>
                    <a:pt x="0" y="11226"/>
                  </a:lnTo>
                  <a:lnTo>
                    <a:pt x="863" y="11226"/>
                  </a:lnTo>
                  <a:lnTo>
                    <a:pt x="863" y="10363"/>
                  </a:lnTo>
                  <a:close/>
                </a:path>
                <a:path w="29209" h="28575">
                  <a:moveTo>
                    <a:pt x="863" y="3454"/>
                  </a:moveTo>
                  <a:lnTo>
                    <a:pt x="0" y="3454"/>
                  </a:lnTo>
                  <a:lnTo>
                    <a:pt x="0" y="4318"/>
                  </a:lnTo>
                  <a:lnTo>
                    <a:pt x="863" y="4318"/>
                  </a:lnTo>
                  <a:lnTo>
                    <a:pt x="863" y="3454"/>
                  </a:lnTo>
                  <a:close/>
                </a:path>
                <a:path w="29209" h="28575">
                  <a:moveTo>
                    <a:pt x="2374" y="27432"/>
                  </a:moveTo>
                  <a:lnTo>
                    <a:pt x="1511" y="27432"/>
                  </a:lnTo>
                  <a:lnTo>
                    <a:pt x="1511" y="28295"/>
                  </a:lnTo>
                  <a:lnTo>
                    <a:pt x="2374" y="28295"/>
                  </a:lnTo>
                  <a:lnTo>
                    <a:pt x="2374" y="27432"/>
                  </a:lnTo>
                  <a:close/>
                </a:path>
                <a:path w="29209" h="28575">
                  <a:moveTo>
                    <a:pt x="2374" y="20523"/>
                  </a:moveTo>
                  <a:lnTo>
                    <a:pt x="1511" y="20523"/>
                  </a:lnTo>
                  <a:lnTo>
                    <a:pt x="1511" y="21386"/>
                  </a:lnTo>
                  <a:lnTo>
                    <a:pt x="2374" y="21386"/>
                  </a:lnTo>
                  <a:lnTo>
                    <a:pt x="2374" y="20523"/>
                  </a:lnTo>
                  <a:close/>
                </a:path>
                <a:path w="29209" h="28575">
                  <a:moveTo>
                    <a:pt x="2374" y="13817"/>
                  </a:moveTo>
                  <a:lnTo>
                    <a:pt x="1511" y="13817"/>
                  </a:lnTo>
                  <a:lnTo>
                    <a:pt x="1511" y="14681"/>
                  </a:lnTo>
                  <a:lnTo>
                    <a:pt x="2374" y="14681"/>
                  </a:lnTo>
                  <a:lnTo>
                    <a:pt x="2374" y="13817"/>
                  </a:lnTo>
                  <a:close/>
                </a:path>
                <a:path w="29209" h="28575">
                  <a:moveTo>
                    <a:pt x="2374" y="6908"/>
                  </a:moveTo>
                  <a:lnTo>
                    <a:pt x="1511" y="6908"/>
                  </a:lnTo>
                  <a:lnTo>
                    <a:pt x="1511" y="7772"/>
                  </a:lnTo>
                  <a:lnTo>
                    <a:pt x="2374" y="7772"/>
                  </a:lnTo>
                  <a:lnTo>
                    <a:pt x="2374" y="6908"/>
                  </a:lnTo>
                  <a:close/>
                </a:path>
                <a:path w="29209" h="28575">
                  <a:moveTo>
                    <a:pt x="3886" y="23977"/>
                  </a:moveTo>
                  <a:lnTo>
                    <a:pt x="3022" y="23977"/>
                  </a:lnTo>
                  <a:lnTo>
                    <a:pt x="3022" y="24841"/>
                  </a:lnTo>
                  <a:lnTo>
                    <a:pt x="3886" y="24841"/>
                  </a:lnTo>
                  <a:lnTo>
                    <a:pt x="3886" y="23977"/>
                  </a:lnTo>
                  <a:close/>
                </a:path>
                <a:path w="29209" h="28575">
                  <a:moveTo>
                    <a:pt x="3886" y="17272"/>
                  </a:moveTo>
                  <a:lnTo>
                    <a:pt x="3022" y="17272"/>
                  </a:lnTo>
                  <a:lnTo>
                    <a:pt x="3022" y="18135"/>
                  </a:lnTo>
                  <a:lnTo>
                    <a:pt x="3886" y="18135"/>
                  </a:lnTo>
                  <a:lnTo>
                    <a:pt x="3886" y="17272"/>
                  </a:lnTo>
                  <a:close/>
                </a:path>
                <a:path w="29209" h="28575">
                  <a:moveTo>
                    <a:pt x="3886" y="10363"/>
                  </a:moveTo>
                  <a:lnTo>
                    <a:pt x="3022" y="10363"/>
                  </a:lnTo>
                  <a:lnTo>
                    <a:pt x="3022" y="11226"/>
                  </a:lnTo>
                  <a:lnTo>
                    <a:pt x="3886" y="11226"/>
                  </a:lnTo>
                  <a:lnTo>
                    <a:pt x="3886" y="10363"/>
                  </a:lnTo>
                  <a:close/>
                </a:path>
                <a:path w="29209" h="28575">
                  <a:moveTo>
                    <a:pt x="3886" y="3454"/>
                  </a:moveTo>
                  <a:lnTo>
                    <a:pt x="3022" y="3454"/>
                  </a:lnTo>
                  <a:lnTo>
                    <a:pt x="3022" y="4318"/>
                  </a:lnTo>
                  <a:lnTo>
                    <a:pt x="3886" y="4318"/>
                  </a:lnTo>
                  <a:lnTo>
                    <a:pt x="3886" y="3454"/>
                  </a:lnTo>
                  <a:close/>
                </a:path>
                <a:path w="29209" h="28575">
                  <a:moveTo>
                    <a:pt x="5613" y="27432"/>
                  </a:moveTo>
                  <a:lnTo>
                    <a:pt x="4749" y="27432"/>
                  </a:lnTo>
                  <a:lnTo>
                    <a:pt x="4749" y="28295"/>
                  </a:lnTo>
                  <a:lnTo>
                    <a:pt x="5613" y="28295"/>
                  </a:lnTo>
                  <a:lnTo>
                    <a:pt x="5613" y="27432"/>
                  </a:lnTo>
                  <a:close/>
                </a:path>
                <a:path w="29209" h="28575">
                  <a:moveTo>
                    <a:pt x="5613" y="20523"/>
                  </a:moveTo>
                  <a:lnTo>
                    <a:pt x="4749" y="20523"/>
                  </a:lnTo>
                  <a:lnTo>
                    <a:pt x="4749" y="21386"/>
                  </a:lnTo>
                  <a:lnTo>
                    <a:pt x="5613" y="21386"/>
                  </a:lnTo>
                  <a:lnTo>
                    <a:pt x="5613" y="20523"/>
                  </a:lnTo>
                  <a:close/>
                </a:path>
                <a:path w="29209" h="28575">
                  <a:moveTo>
                    <a:pt x="5613" y="13817"/>
                  </a:moveTo>
                  <a:lnTo>
                    <a:pt x="4749" y="13817"/>
                  </a:lnTo>
                  <a:lnTo>
                    <a:pt x="4749" y="14681"/>
                  </a:lnTo>
                  <a:lnTo>
                    <a:pt x="5613" y="14681"/>
                  </a:lnTo>
                  <a:lnTo>
                    <a:pt x="5613" y="13817"/>
                  </a:lnTo>
                  <a:close/>
                </a:path>
                <a:path w="29209" h="28575">
                  <a:moveTo>
                    <a:pt x="5613" y="6908"/>
                  </a:moveTo>
                  <a:lnTo>
                    <a:pt x="4749" y="6908"/>
                  </a:lnTo>
                  <a:lnTo>
                    <a:pt x="4749" y="7772"/>
                  </a:lnTo>
                  <a:lnTo>
                    <a:pt x="5613" y="7772"/>
                  </a:lnTo>
                  <a:lnTo>
                    <a:pt x="5613" y="6908"/>
                  </a:lnTo>
                  <a:close/>
                </a:path>
                <a:path w="29209" h="28575">
                  <a:moveTo>
                    <a:pt x="7124" y="23977"/>
                  </a:moveTo>
                  <a:lnTo>
                    <a:pt x="6261" y="23977"/>
                  </a:lnTo>
                  <a:lnTo>
                    <a:pt x="6261" y="24841"/>
                  </a:lnTo>
                  <a:lnTo>
                    <a:pt x="7124" y="24841"/>
                  </a:lnTo>
                  <a:lnTo>
                    <a:pt x="7124" y="23977"/>
                  </a:lnTo>
                  <a:close/>
                </a:path>
                <a:path w="29209" h="28575">
                  <a:moveTo>
                    <a:pt x="7124" y="17272"/>
                  </a:moveTo>
                  <a:lnTo>
                    <a:pt x="6261" y="17272"/>
                  </a:lnTo>
                  <a:lnTo>
                    <a:pt x="6261" y="18135"/>
                  </a:lnTo>
                  <a:lnTo>
                    <a:pt x="7124" y="18135"/>
                  </a:lnTo>
                  <a:lnTo>
                    <a:pt x="7124" y="17272"/>
                  </a:lnTo>
                  <a:close/>
                </a:path>
                <a:path w="29209" h="28575">
                  <a:moveTo>
                    <a:pt x="7124" y="10363"/>
                  </a:moveTo>
                  <a:lnTo>
                    <a:pt x="6261" y="10363"/>
                  </a:lnTo>
                  <a:lnTo>
                    <a:pt x="6261" y="11226"/>
                  </a:lnTo>
                  <a:lnTo>
                    <a:pt x="7124" y="11226"/>
                  </a:lnTo>
                  <a:lnTo>
                    <a:pt x="7124" y="10363"/>
                  </a:lnTo>
                  <a:close/>
                </a:path>
                <a:path w="29209" h="28575">
                  <a:moveTo>
                    <a:pt x="7124" y="3454"/>
                  </a:moveTo>
                  <a:lnTo>
                    <a:pt x="6261" y="3454"/>
                  </a:lnTo>
                  <a:lnTo>
                    <a:pt x="6261" y="4318"/>
                  </a:lnTo>
                  <a:lnTo>
                    <a:pt x="7124" y="4318"/>
                  </a:lnTo>
                  <a:lnTo>
                    <a:pt x="7124" y="3454"/>
                  </a:lnTo>
                  <a:close/>
                </a:path>
                <a:path w="29209" h="28575">
                  <a:moveTo>
                    <a:pt x="8851" y="27432"/>
                  </a:moveTo>
                  <a:lnTo>
                    <a:pt x="7988" y="27432"/>
                  </a:lnTo>
                  <a:lnTo>
                    <a:pt x="7988" y="28295"/>
                  </a:lnTo>
                  <a:lnTo>
                    <a:pt x="8851" y="28295"/>
                  </a:lnTo>
                  <a:lnTo>
                    <a:pt x="8851" y="27432"/>
                  </a:lnTo>
                  <a:close/>
                </a:path>
                <a:path w="29209" h="28575">
                  <a:moveTo>
                    <a:pt x="8851" y="20523"/>
                  </a:moveTo>
                  <a:lnTo>
                    <a:pt x="7988" y="20523"/>
                  </a:lnTo>
                  <a:lnTo>
                    <a:pt x="7988" y="21386"/>
                  </a:lnTo>
                  <a:lnTo>
                    <a:pt x="8851" y="21386"/>
                  </a:lnTo>
                  <a:lnTo>
                    <a:pt x="8851" y="20523"/>
                  </a:lnTo>
                  <a:close/>
                </a:path>
                <a:path w="29209" h="28575">
                  <a:moveTo>
                    <a:pt x="8851" y="13817"/>
                  </a:moveTo>
                  <a:lnTo>
                    <a:pt x="7988" y="13817"/>
                  </a:lnTo>
                  <a:lnTo>
                    <a:pt x="7988" y="14681"/>
                  </a:lnTo>
                  <a:lnTo>
                    <a:pt x="8851" y="14681"/>
                  </a:lnTo>
                  <a:lnTo>
                    <a:pt x="8851" y="13817"/>
                  </a:lnTo>
                  <a:close/>
                </a:path>
                <a:path w="29209" h="28575">
                  <a:moveTo>
                    <a:pt x="8851" y="6908"/>
                  </a:moveTo>
                  <a:lnTo>
                    <a:pt x="7988" y="6908"/>
                  </a:lnTo>
                  <a:lnTo>
                    <a:pt x="7988" y="7772"/>
                  </a:lnTo>
                  <a:lnTo>
                    <a:pt x="8851" y="7772"/>
                  </a:lnTo>
                  <a:lnTo>
                    <a:pt x="8851" y="6908"/>
                  </a:lnTo>
                  <a:close/>
                </a:path>
                <a:path w="29209" h="28575">
                  <a:moveTo>
                    <a:pt x="10363" y="23977"/>
                  </a:moveTo>
                  <a:lnTo>
                    <a:pt x="9499" y="23977"/>
                  </a:lnTo>
                  <a:lnTo>
                    <a:pt x="9499" y="24841"/>
                  </a:lnTo>
                  <a:lnTo>
                    <a:pt x="10363" y="24841"/>
                  </a:lnTo>
                  <a:lnTo>
                    <a:pt x="10363" y="23977"/>
                  </a:lnTo>
                  <a:close/>
                </a:path>
                <a:path w="29209" h="28575">
                  <a:moveTo>
                    <a:pt x="10363" y="17272"/>
                  </a:moveTo>
                  <a:lnTo>
                    <a:pt x="9499" y="17272"/>
                  </a:lnTo>
                  <a:lnTo>
                    <a:pt x="9499" y="18135"/>
                  </a:lnTo>
                  <a:lnTo>
                    <a:pt x="10363" y="18135"/>
                  </a:lnTo>
                  <a:lnTo>
                    <a:pt x="10363" y="17272"/>
                  </a:lnTo>
                  <a:close/>
                </a:path>
                <a:path w="29209" h="28575">
                  <a:moveTo>
                    <a:pt x="10363" y="10363"/>
                  </a:moveTo>
                  <a:lnTo>
                    <a:pt x="9499" y="10363"/>
                  </a:lnTo>
                  <a:lnTo>
                    <a:pt x="9499" y="11226"/>
                  </a:lnTo>
                  <a:lnTo>
                    <a:pt x="10363" y="11226"/>
                  </a:lnTo>
                  <a:lnTo>
                    <a:pt x="10363" y="10363"/>
                  </a:lnTo>
                  <a:close/>
                </a:path>
                <a:path w="29209" h="28575">
                  <a:moveTo>
                    <a:pt x="10363" y="3454"/>
                  </a:moveTo>
                  <a:lnTo>
                    <a:pt x="9499" y="3454"/>
                  </a:lnTo>
                  <a:lnTo>
                    <a:pt x="9499" y="4318"/>
                  </a:lnTo>
                  <a:lnTo>
                    <a:pt x="10363" y="4318"/>
                  </a:lnTo>
                  <a:lnTo>
                    <a:pt x="10363" y="3454"/>
                  </a:lnTo>
                  <a:close/>
                </a:path>
                <a:path w="29209" h="28575">
                  <a:moveTo>
                    <a:pt x="11874" y="20523"/>
                  </a:moveTo>
                  <a:lnTo>
                    <a:pt x="11010" y="20523"/>
                  </a:lnTo>
                  <a:lnTo>
                    <a:pt x="11010" y="21386"/>
                  </a:lnTo>
                  <a:lnTo>
                    <a:pt x="11874" y="21386"/>
                  </a:lnTo>
                  <a:lnTo>
                    <a:pt x="11874" y="20523"/>
                  </a:lnTo>
                  <a:close/>
                </a:path>
                <a:path w="29209" h="28575">
                  <a:moveTo>
                    <a:pt x="11874" y="13817"/>
                  </a:moveTo>
                  <a:lnTo>
                    <a:pt x="11010" y="13817"/>
                  </a:lnTo>
                  <a:lnTo>
                    <a:pt x="11010" y="14681"/>
                  </a:lnTo>
                  <a:lnTo>
                    <a:pt x="11874" y="14681"/>
                  </a:lnTo>
                  <a:lnTo>
                    <a:pt x="11874" y="13817"/>
                  </a:lnTo>
                  <a:close/>
                </a:path>
                <a:path w="29209" h="28575">
                  <a:moveTo>
                    <a:pt x="11874" y="6908"/>
                  </a:moveTo>
                  <a:lnTo>
                    <a:pt x="11010" y="6908"/>
                  </a:lnTo>
                  <a:lnTo>
                    <a:pt x="11010" y="7772"/>
                  </a:lnTo>
                  <a:lnTo>
                    <a:pt x="11874" y="7772"/>
                  </a:lnTo>
                  <a:lnTo>
                    <a:pt x="11874" y="6908"/>
                  </a:lnTo>
                  <a:close/>
                </a:path>
                <a:path w="29209" h="28575">
                  <a:moveTo>
                    <a:pt x="13601" y="23977"/>
                  </a:moveTo>
                  <a:lnTo>
                    <a:pt x="12738" y="23977"/>
                  </a:lnTo>
                  <a:lnTo>
                    <a:pt x="12738" y="24841"/>
                  </a:lnTo>
                  <a:lnTo>
                    <a:pt x="13601" y="24841"/>
                  </a:lnTo>
                  <a:lnTo>
                    <a:pt x="13601" y="23977"/>
                  </a:lnTo>
                  <a:close/>
                </a:path>
                <a:path w="29209" h="28575">
                  <a:moveTo>
                    <a:pt x="13601" y="17272"/>
                  </a:moveTo>
                  <a:lnTo>
                    <a:pt x="12738" y="17272"/>
                  </a:lnTo>
                  <a:lnTo>
                    <a:pt x="12738" y="18135"/>
                  </a:lnTo>
                  <a:lnTo>
                    <a:pt x="13601" y="18135"/>
                  </a:lnTo>
                  <a:lnTo>
                    <a:pt x="13601" y="17272"/>
                  </a:lnTo>
                  <a:close/>
                </a:path>
                <a:path w="29209" h="28575">
                  <a:moveTo>
                    <a:pt x="13601" y="10363"/>
                  </a:moveTo>
                  <a:lnTo>
                    <a:pt x="12738" y="10363"/>
                  </a:lnTo>
                  <a:lnTo>
                    <a:pt x="12738" y="11226"/>
                  </a:lnTo>
                  <a:lnTo>
                    <a:pt x="13601" y="11226"/>
                  </a:lnTo>
                  <a:lnTo>
                    <a:pt x="13601" y="10363"/>
                  </a:lnTo>
                  <a:close/>
                </a:path>
                <a:path w="29209" h="28575">
                  <a:moveTo>
                    <a:pt x="13601" y="3454"/>
                  </a:moveTo>
                  <a:lnTo>
                    <a:pt x="12738" y="3454"/>
                  </a:lnTo>
                  <a:lnTo>
                    <a:pt x="12738" y="4318"/>
                  </a:lnTo>
                  <a:lnTo>
                    <a:pt x="13601" y="4318"/>
                  </a:lnTo>
                  <a:lnTo>
                    <a:pt x="13601" y="3454"/>
                  </a:lnTo>
                  <a:close/>
                </a:path>
                <a:path w="29209" h="28575">
                  <a:moveTo>
                    <a:pt x="15113" y="20523"/>
                  </a:moveTo>
                  <a:lnTo>
                    <a:pt x="14249" y="20523"/>
                  </a:lnTo>
                  <a:lnTo>
                    <a:pt x="14249" y="21386"/>
                  </a:lnTo>
                  <a:lnTo>
                    <a:pt x="15113" y="21386"/>
                  </a:lnTo>
                  <a:lnTo>
                    <a:pt x="15113" y="20523"/>
                  </a:lnTo>
                  <a:close/>
                </a:path>
                <a:path w="29209" h="28575">
                  <a:moveTo>
                    <a:pt x="15113" y="13817"/>
                  </a:moveTo>
                  <a:lnTo>
                    <a:pt x="14249" y="13817"/>
                  </a:lnTo>
                  <a:lnTo>
                    <a:pt x="14249" y="14681"/>
                  </a:lnTo>
                  <a:lnTo>
                    <a:pt x="15113" y="14681"/>
                  </a:lnTo>
                  <a:lnTo>
                    <a:pt x="15113" y="13817"/>
                  </a:lnTo>
                  <a:close/>
                </a:path>
                <a:path w="29209" h="28575">
                  <a:moveTo>
                    <a:pt x="15113" y="6908"/>
                  </a:moveTo>
                  <a:lnTo>
                    <a:pt x="14249" y="6908"/>
                  </a:lnTo>
                  <a:lnTo>
                    <a:pt x="14249" y="7772"/>
                  </a:lnTo>
                  <a:lnTo>
                    <a:pt x="15113" y="7772"/>
                  </a:lnTo>
                  <a:lnTo>
                    <a:pt x="15113" y="6908"/>
                  </a:lnTo>
                  <a:close/>
                </a:path>
                <a:path w="29209" h="28575">
                  <a:moveTo>
                    <a:pt x="16840" y="23977"/>
                  </a:moveTo>
                  <a:lnTo>
                    <a:pt x="15976" y="23977"/>
                  </a:lnTo>
                  <a:lnTo>
                    <a:pt x="15976" y="24841"/>
                  </a:lnTo>
                  <a:lnTo>
                    <a:pt x="16840" y="24841"/>
                  </a:lnTo>
                  <a:lnTo>
                    <a:pt x="16840" y="23977"/>
                  </a:lnTo>
                  <a:close/>
                </a:path>
                <a:path w="29209" h="28575">
                  <a:moveTo>
                    <a:pt x="16840" y="17272"/>
                  </a:moveTo>
                  <a:lnTo>
                    <a:pt x="15976" y="17272"/>
                  </a:lnTo>
                  <a:lnTo>
                    <a:pt x="15976" y="18135"/>
                  </a:lnTo>
                  <a:lnTo>
                    <a:pt x="16840" y="18135"/>
                  </a:lnTo>
                  <a:lnTo>
                    <a:pt x="16840" y="17272"/>
                  </a:lnTo>
                  <a:close/>
                </a:path>
                <a:path w="29209" h="28575">
                  <a:moveTo>
                    <a:pt x="16840" y="10363"/>
                  </a:moveTo>
                  <a:lnTo>
                    <a:pt x="15976" y="10363"/>
                  </a:lnTo>
                  <a:lnTo>
                    <a:pt x="15976" y="11226"/>
                  </a:lnTo>
                  <a:lnTo>
                    <a:pt x="16840" y="11226"/>
                  </a:lnTo>
                  <a:lnTo>
                    <a:pt x="16840" y="10363"/>
                  </a:lnTo>
                  <a:close/>
                </a:path>
                <a:path w="29209" h="28575">
                  <a:moveTo>
                    <a:pt x="16840" y="3454"/>
                  </a:moveTo>
                  <a:lnTo>
                    <a:pt x="15976" y="3454"/>
                  </a:lnTo>
                  <a:lnTo>
                    <a:pt x="15976" y="4318"/>
                  </a:lnTo>
                  <a:lnTo>
                    <a:pt x="16840" y="4318"/>
                  </a:lnTo>
                  <a:lnTo>
                    <a:pt x="16840" y="3454"/>
                  </a:lnTo>
                  <a:close/>
                </a:path>
                <a:path w="29209" h="28575">
                  <a:moveTo>
                    <a:pt x="18351" y="20523"/>
                  </a:moveTo>
                  <a:lnTo>
                    <a:pt x="17487" y="20523"/>
                  </a:lnTo>
                  <a:lnTo>
                    <a:pt x="17487" y="21386"/>
                  </a:lnTo>
                  <a:lnTo>
                    <a:pt x="18351" y="21386"/>
                  </a:lnTo>
                  <a:lnTo>
                    <a:pt x="18351" y="20523"/>
                  </a:lnTo>
                  <a:close/>
                </a:path>
                <a:path w="29209" h="28575">
                  <a:moveTo>
                    <a:pt x="18351" y="13817"/>
                  </a:moveTo>
                  <a:lnTo>
                    <a:pt x="17487" y="13817"/>
                  </a:lnTo>
                  <a:lnTo>
                    <a:pt x="17487" y="14681"/>
                  </a:lnTo>
                  <a:lnTo>
                    <a:pt x="18351" y="14681"/>
                  </a:lnTo>
                  <a:lnTo>
                    <a:pt x="18351" y="13817"/>
                  </a:lnTo>
                  <a:close/>
                </a:path>
                <a:path w="29209" h="28575">
                  <a:moveTo>
                    <a:pt x="18351" y="6908"/>
                  </a:moveTo>
                  <a:lnTo>
                    <a:pt x="17487" y="6908"/>
                  </a:lnTo>
                  <a:lnTo>
                    <a:pt x="17487" y="7772"/>
                  </a:lnTo>
                  <a:lnTo>
                    <a:pt x="18351" y="7772"/>
                  </a:lnTo>
                  <a:lnTo>
                    <a:pt x="18351" y="6908"/>
                  </a:lnTo>
                  <a:close/>
                </a:path>
                <a:path w="29209" h="28575">
                  <a:moveTo>
                    <a:pt x="19862" y="23977"/>
                  </a:moveTo>
                  <a:lnTo>
                    <a:pt x="18999" y="23977"/>
                  </a:lnTo>
                  <a:lnTo>
                    <a:pt x="18999" y="24841"/>
                  </a:lnTo>
                  <a:lnTo>
                    <a:pt x="19862" y="24841"/>
                  </a:lnTo>
                  <a:lnTo>
                    <a:pt x="19862" y="23977"/>
                  </a:lnTo>
                  <a:close/>
                </a:path>
                <a:path w="29209" h="28575">
                  <a:moveTo>
                    <a:pt x="19862" y="17272"/>
                  </a:moveTo>
                  <a:lnTo>
                    <a:pt x="18999" y="17272"/>
                  </a:lnTo>
                  <a:lnTo>
                    <a:pt x="18999" y="18135"/>
                  </a:lnTo>
                  <a:lnTo>
                    <a:pt x="19862" y="18135"/>
                  </a:lnTo>
                  <a:lnTo>
                    <a:pt x="19862" y="17272"/>
                  </a:lnTo>
                  <a:close/>
                </a:path>
                <a:path w="29209" h="28575">
                  <a:moveTo>
                    <a:pt x="19862" y="10363"/>
                  </a:moveTo>
                  <a:lnTo>
                    <a:pt x="18999" y="10363"/>
                  </a:lnTo>
                  <a:lnTo>
                    <a:pt x="18999" y="11226"/>
                  </a:lnTo>
                  <a:lnTo>
                    <a:pt x="19862" y="11226"/>
                  </a:lnTo>
                  <a:lnTo>
                    <a:pt x="19862" y="10363"/>
                  </a:lnTo>
                  <a:close/>
                </a:path>
                <a:path w="29209" h="28575">
                  <a:moveTo>
                    <a:pt x="19862" y="3454"/>
                  </a:moveTo>
                  <a:lnTo>
                    <a:pt x="18999" y="3454"/>
                  </a:lnTo>
                  <a:lnTo>
                    <a:pt x="18999" y="4318"/>
                  </a:lnTo>
                  <a:lnTo>
                    <a:pt x="19862" y="4318"/>
                  </a:lnTo>
                  <a:lnTo>
                    <a:pt x="19862" y="3454"/>
                  </a:lnTo>
                  <a:close/>
                </a:path>
                <a:path w="29209" h="28575">
                  <a:moveTo>
                    <a:pt x="21590" y="20523"/>
                  </a:moveTo>
                  <a:lnTo>
                    <a:pt x="20726" y="20523"/>
                  </a:lnTo>
                  <a:lnTo>
                    <a:pt x="20726" y="21386"/>
                  </a:lnTo>
                  <a:lnTo>
                    <a:pt x="21590" y="21386"/>
                  </a:lnTo>
                  <a:lnTo>
                    <a:pt x="21590" y="20523"/>
                  </a:lnTo>
                  <a:close/>
                </a:path>
                <a:path w="29209" h="28575">
                  <a:moveTo>
                    <a:pt x="21590" y="13817"/>
                  </a:moveTo>
                  <a:lnTo>
                    <a:pt x="20726" y="13817"/>
                  </a:lnTo>
                  <a:lnTo>
                    <a:pt x="20726" y="14681"/>
                  </a:lnTo>
                  <a:lnTo>
                    <a:pt x="21590" y="14681"/>
                  </a:lnTo>
                  <a:lnTo>
                    <a:pt x="21590" y="13817"/>
                  </a:lnTo>
                  <a:close/>
                </a:path>
                <a:path w="29209" h="28575">
                  <a:moveTo>
                    <a:pt x="21590" y="6908"/>
                  </a:moveTo>
                  <a:lnTo>
                    <a:pt x="20726" y="6908"/>
                  </a:lnTo>
                  <a:lnTo>
                    <a:pt x="20726" y="7772"/>
                  </a:lnTo>
                  <a:lnTo>
                    <a:pt x="21590" y="7772"/>
                  </a:lnTo>
                  <a:lnTo>
                    <a:pt x="21590" y="6908"/>
                  </a:lnTo>
                  <a:close/>
                </a:path>
                <a:path w="29209" h="28575">
                  <a:moveTo>
                    <a:pt x="23101" y="23977"/>
                  </a:moveTo>
                  <a:lnTo>
                    <a:pt x="22237" y="23977"/>
                  </a:lnTo>
                  <a:lnTo>
                    <a:pt x="22237" y="24841"/>
                  </a:lnTo>
                  <a:lnTo>
                    <a:pt x="23101" y="24841"/>
                  </a:lnTo>
                  <a:lnTo>
                    <a:pt x="23101" y="23977"/>
                  </a:lnTo>
                  <a:close/>
                </a:path>
                <a:path w="29209" h="28575">
                  <a:moveTo>
                    <a:pt x="23101" y="17272"/>
                  </a:moveTo>
                  <a:lnTo>
                    <a:pt x="22237" y="17272"/>
                  </a:lnTo>
                  <a:lnTo>
                    <a:pt x="22237" y="18135"/>
                  </a:lnTo>
                  <a:lnTo>
                    <a:pt x="23101" y="18135"/>
                  </a:lnTo>
                  <a:lnTo>
                    <a:pt x="23101" y="17272"/>
                  </a:lnTo>
                  <a:close/>
                </a:path>
                <a:path w="29209" h="28575">
                  <a:moveTo>
                    <a:pt x="23101" y="10363"/>
                  </a:moveTo>
                  <a:lnTo>
                    <a:pt x="22237" y="10363"/>
                  </a:lnTo>
                  <a:lnTo>
                    <a:pt x="22237" y="11226"/>
                  </a:lnTo>
                  <a:lnTo>
                    <a:pt x="23101" y="11226"/>
                  </a:lnTo>
                  <a:lnTo>
                    <a:pt x="23101" y="10363"/>
                  </a:lnTo>
                  <a:close/>
                </a:path>
                <a:path w="29209" h="28575">
                  <a:moveTo>
                    <a:pt x="23101" y="3454"/>
                  </a:moveTo>
                  <a:lnTo>
                    <a:pt x="22237" y="3454"/>
                  </a:lnTo>
                  <a:lnTo>
                    <a:pt x="22237" y="4318"/>
                  </a:lnTo>
                  <a:lnTo>
                    <a:pt x="23101" y="4318"/>
                  </a:lnTo>
                  <a:lnTo>
                    <a:pt x="23101" y="3454"/>
                  </a:lnTo>
                  <a:close/>
                </a:path>
                <a:path w="29209" h="28575">
                  <a:moveTo>
                    <a:pt x="24828" y="20523"/>
                  </a:moveTo>
                  <a:lnTo>
                    <a:pt x="23964" y="20523"/>
                  </a:lnTo>
                  <a:lnTo>
                    <a:pt x="23964" y="21386"/>
                  </a:lnTo>
                  <a:lnTo>
                    <a:pt x="24828" y="21386"/>
                  </a:lnTo>
                  <a:lnTo>
                    <a:pt x="24828" y="20523"/>
                  </a:lnTo>
                  <a:close/>
                </a:path>
                <a:path w="29209" h="28575">
                  <a:moveTo>
                    <a:pt x="24828" y="13817"/>
                  </a:moveTo>
                  <a:lnTo>
                    <a:pt x="23964" y="13817"/>
                  </a:lnTo>
                  <a:lnTo>
                    <a:pt x="23964" y="14681"/>
                  </a:lnTo>
                  <a:lnTo>
                    <a:pt x="24828" y="14681"/>
                  </a:lnTo>
                  <a:lnTo>
                    <a:pt x="24828" y="13817"/>
                  </a:lnTo>
                  <a:close/>
                </a:path>
                <a:path w="29209" h="28575">
                  <a:moveTo>
                    <a:pt x="24828" y="6908"/>
                  </a:moveTo>
                  <a:lnTo>
                    <a:pt x="23964" y="6908"/>
                  </a:lnTo>
                  <a:lnTo>
                    <a:pt x="23964" y="7772"/>
                  </a:lnTo>
                  <a:lnTo>
                    <a:pt x="24828" y="7772"/>
                  </a:lnTo>
                  <a:lnTo>
                    <a:pt x="24828" y="6908"/>
                  </a:lnTo>
                  <a:close/>
                </a:path>
                <a:path w="29209" h="28575">
                  <a:moveTo>
                    <a:pt x="26339" y="23977"/>
                  </a:moveTo>
                  <a:lnTo>
                    <a:pt x="25476" y="23977"/>
                  </a:lnTo>
                  <a:lnTo>
                    <a:pt x="25476" y="24841"/>
                  </a:lnTo>
                  <a:lnTo>
                    <a:pt x="26339" y="24841"/>
                  </a:lnTo>
                  <a:lnTo>
                    <a:pt x="26339" y="23977"/>
                  </a:lnTo>
                  <a:close/>
                </a:path>
                <a:path w="29209" h="28575">
                  <a:moveTo>
                    <a:pt x="26339" y="17272"/>
                  </a:moveTo>
                  <a:lnTo>
                    <a:pt x="25476" y="17272"/>
                  </a:lnTo>
                  <a:lnTo>
                    <a:pt x="25476" y="18135"/>
                  </a:lnTo>
                  <a:lnTo>
                    <a:pt x="26339" y="18135"/>
                  </a:lnTo>
                  <a:lnTo>
                    <a:pt x="26339" y="17272"/>
                  </a:lnTo>
                  <a:close/>
                </a:path>
                <a:path w="29209" h="28575">
                  <a:moveTo>
                    <a:pt x="26339" y="10363"/>
                  </a:moveTo>
                  <a:lnTo>
                    <a:pt x="25476" y="10363"/>
                  </a:lnTo>
                  <a:lnTo>
                    <a:pt x="25476" y="11226"/>
                  </a:lnTo>
                  <a:lnTo>
                    <a:pt x="26339" y="11226"/>
                  </a:lnTo>
                  <a:lnTo>
                    <a:pt x="26339" y="10363"/>
                  </a:lnTo>
                  <a:close/>
                </a:path>
                <a:path w="29209" h="28575">
                  <a:moveTo>
                    <a:pt x="26339" y="3454"/>
                  </a:moveTo>
                  <a:lnTo>
                    <a:pt x="25476" y="3454"/>
                  </a:lnTo>
                  <a:lnTo>
                    <a:pt x="25476" y="4318"/>
                  </a:lnTo>
                  <a:lnTo>
                    <a:pt x="26339" y="4318"/>
                  </a:lnTo>
                  <a:lnTo>
                    <a:pt x="26339" y="3454"/>
                  </a:lnTo>
                  <a:close/>
                </a:path>
                <a:path w="29209" h="28575">
                  <a:moveTo>
                    <a:pt x="27851" y="20523"/>
                  </a:moveTo>
                  <a:lnTo>
                    <a:pt x="26987" y="20523"/>
                  </a:lnTo>
                  <a:lnTo>
                    <a:pt x="26987" y="21386"/>
                  </a:lnTo>
                  <a:lnTo>
                    <a:pt x="27851" y="21386"/>
                  </a:lnTo>
                  <a:lnTo>
                    <a:pt x="27851" y="20523"/>
                  </a:lnTo>
                  <a:close/>
                </a:path>
                <a:path w="29209" h="28575">
                  <a:moveTo>
                    <a:pt x="27851" y="13817"/>
                  </a:moveTo>
                  <a:lnTo>
                    <a:pt x="26987" y="13817"/>
                  </a:lnTo>
                  <a:lnTo>
                    <a:pt x="26987" y="14681"/>
                  </a:lnTo>
                  <a:lnTo>
                    <a:pt x="27851" y="14681"/>
                  </a:lnTo>
                  <a:lnTo>
                    <a:pt x="27851" y="13817"/>
                  </a:lnTo>
                  <a:close/>
                </a:path>
                <a:path w="29209" h="28575">
                  <a:moveTo>
                    <a:pt x="27851" y="6908"/>
                  </a:moveTo>
                  <a:lnTo>
                    <a:pt x="26987" y="6908"/>
                  </a:lnTo>
                  <a:lnTo>
                    <a:pt x="26987" y="7772"/>
                  </a:lnTo>
                  <a:lnTo>
                    <a:pt x="27851" y="7772"/>
                  </a:lnTo>
                  <a:lnTo>
                    <a:pt x="27851" y="6908"/>
                  </a:lnTo>
                  <a:close/>
                </a:path>
                <a:path w="29209" h="28575">
                  <a:moveTo>
                    <a:pt x="27851" y="0"/>
                  </a:moveTo>
                  <a:lnTo>
                    <a:pt x="26987" y="0"/>
                  </a:lnTo>
                  <a:lnTo>
                    <a:pt x="26987" y="863"/>
                  </a:lnTo>
                  <a:lnTo>
                    <a:pt x="27851" y="863"/>
                  </a:lnTo>
                  <a:lnTo>
                    <a:pt x="27851" y="0"/>
                  </a:lnTo>
                  <a:close/>
                </a:path>
                <a:path w="29209" h="28575">
                  <a:moveTo>
                    <a:pt x="29146" y="23977"/>
                  </a:moveTo>
                  <a:lnTo>
                    <a:pt x="28714" y="23977"/>
                  </a:lnTo>
                  <a:lnTo>
                    <a:pt x="28714" y="24841"/>
                  </a:lnTo>
                  <a:lnTo>
                    <a:pt x="29146" y="24841"/>
                  </a:lnTo>
                  <a:lnTo>
                    <a:pt x="29146" y="23977"/>
                  </a:lnTo>
                  <a:close/>
                </a:path>
                <a:path w="29209" h="28575">
                  <a:moveTo>
                    <a:pt x="29146" y="17272"/>
                  </a:moveTo>
                  <a:lnTo>
                    <a:pt x="28714" y="17272"/>
                  </a:lnTo>
                  <a:lnTo>
                    <a:pt x="28714" y="18135"/>
                  </a:lnTo>
                  <a:lnTo>
                    <a:pt x="29146" y="18135"/>
                  </a:lnTo>
                  <a:lnTo>
                    <a:pt x="29146" y="17272"/>
                  </a:lnTo>
                  <a:close/>
                </a:path>
                <a:path w="29209" h="28575">
                  <a:moveTo>
                    <a:pt x="29146" y="10363"/>
                  </a:moveTo>
                  <a:lnTo>
                    <a:pt x="28714" y="10363"/>
                  </a:lnTo>
                  <a:lnTo>
                    <a:pt x="28714" y="11226"/>
                  </a:lnTo>
                  <a:lnTo>
                    <a:pt x="29146" y="11226"/>
                  </a:lnTo>
                  <a:lnTo>
                    <a:pt x="29146" y="10363"/>
                  </a:lnTo>
                  <a:close/>
                </a:path>
                <a:path w="29209" h="28575">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4" name="object 594"/>
            <p:cNvSpPr/>
            <p:nvPr/>
          </p:nvSpPr>
          <p:spPr>
            <a:xfrm>
              <a:off x="7318743" y="5633618"/>
              <a:ext cx="29209" cy="25400"/>
            </a:xfrm>
            <a:custGeom>
              <a:avLst/>
              <a:gdLst/>
              <a:ahLst/>
              <a:cxnLst/>
              <a:rect l="l" t="t" r="r" b="b"/>
              <a:pathLst>
                <a:path w="29209" h="25400">
                  <a:moveTo>
                    <a:pt x="863" y="23977"/>
                  </a:moveTo>
                  <a:lnTo>
                    <a:pt x="0" y="23977"/>
                  </a:lnTo>
                  <a:lnTo>
                    <a:pt x="0" y="24841"/>
                  </a:lnTo>
                  <a:lnTo>
                    <a:pt x="863" y="24841"/>
                  </a:lnTo>
                  <a:lnTo>
                    <a:pt x="863" y="23977"/>
                  </a:lnTo>
                  <a:close/>
                </a:path>
                <a:path w="29209" h="25400">
                  <a:moveTo>
                    <a:pt x="863" y="17068"/>
                  </a:moveTo>
                  <a:lnTo>
                    <a:pt x="0" y="17068"/>
                  </a:lnTo>
                  <a:lnTo>
                    <a:pt x="0" y="17932"/>
                  </a:lnTo>
                  <a:lnTo>
                    <a:pt x="863" y="17932"/>
                  </a:lnTo>
                  <a:lnTo>
                    <a:pt x="863" y="17068"/>
                  </a:lnTo>
                  <a:close/>
                </a:path>
                <a:path w="29209" h="25400">
                  <a:moveTo>
                    <a:pt x="863" y="10147"/>
                  </a:moveTo>
                  <a:lnTo>
                    <a:pt x="0" y="10147"/>
                  </a:lnTo>
                  <a:lnTo>
                    <a:pt x="0" y="11010"/>
                  </a:lnTo>
                  <a:lnTo>
                    <a:pt x="863" y="11010"/>
                  </a:lnTo>
                  <a:lnTo>
                    <a:pt x="863" y="10147"/>
                  </a:lnTo>
                  <a:close/>
                </a:path>
                <a:path w="29209" h="25400">
                  <a:moveTo>
                    <a:pt x="863" y="3454"/>
                  </a:moveTo>
                  <a:lnTo>
                    <a:pt x="0" y="3454"/>
                  </a:lnTo>
                  <a:lnTo>
                    <a:pt x="0" y="4318"/>
                  </a:lnTo>
                  <a:lnTo>
                    <a:pt x="863" y="4318"/>
                  </a:lnTo>
                  <a:lnTo>
                    <a:pt x="863" y="3454"/>
                  </a:lnTo>
                  <a:close/>
                </a:path>
                <a:path w="29209" h="25400">
                  <a:moveTo>
                    <a:pt x="2374" y="20523"/>
                  </a:moveTo>
                  <a:lnTo>
                    <a:pt x="1511" y="20523"/>
                  </a:lnTo>
                  <a:lnTo>
                    <a:pt x="1511" y="21386"/>
                  </a:lnTo>
                  <a:lnTo>
                    <a:pt x="2374" y="21386"/>
                  </a:lnTo>
                  <a:lnTo>
                    <a:pt x="2374" y="20523"/>
                  </a:lnTo>
                  <a:close/>
                </a:path>
                <a:path w="29209" h="25400">
                  <a:moveTo>
                    <a:pt x="2374" y="13614"/>
                  </a:moveTo>
                  <a:lnTo>
                    <a:pt x="1511" y="13614"/>
                  </a:lnTo>
                  <a:lnTo>
                    <a:pt x="1511" y="14478"/>
                  </a:lnTo>
                  <a:lnTo>
                    <a:pt x="2374" y="14478"/>
                  </a:lnTo>
                  <a:lnTo>
                    <a:pt x="2374" y="13614"/>
                  </a:lnTo>
                  <a:close/>
                </a:path>
                <a:path w="29209" h="25400">
                  <a:moveTo>
                    <a:pt x="2374" y="6908"/>
                  </a:moveTo>
                  <a:lnTo>
                    <a:pt x="1511" y="6908"/>
                  </a:lnTo>
                  <a:lnTo>
                    <a:pt x="1511" y="7772"/>
                  </a:lnTo>
                  <a:lnTo>
                    <a:pt x="2374" y="7772"/>
                  </a:lnTo>
                  <a:lnTo>
                    <a:pt x="2374" y="6908"/>
                  </a:lnTo>
                  <a:close/>
                </a:path>
                <a:path w="29209" h="25400">
                  <a:moveTo>
                    <a:pt x="3886" y="23977"/>
                  </a:moveTo>
                  <a:lnTo>
                    <a:pt x="3022" y="23977"/>
                  </a:lnTo>
                  <a:lnTo>
                    <a:pt x="3022" y="24841"/>
                  </a:lnTo>
                  <a:lnTo>
                    <a:pt x="3886" y="24841"/>
                  </a:lnTo>
                  <a:lnTo>
                    <a:pt x="3886" y="23977"/>
                  </a:lnTo>
                  <a:close/>
                </a:path>
                <a:path w="29209" h="25400">
                  <a:moveTo>
                    <a:pt x="3886" y="17068"/>
                  </a:moveTo>
                  <a:lnTo>
                    <a:pt x="3022" y="17068"/>
                  </a:lnTo>
                  <a:lnTo>
                    <a:pt x="3022" y="17932"/>
                  </a:lnTo>
                  <a:lnTo>
                    <a:pt x="3886" y="17932"/>
                  </a:lnTo>
                  <a:lnTo>
                    <a:pt x="3886" y="17068"/>
                  </a:lnTo>
                  <a:close/>
                </a:path>
                <a:path w="29209" h="25400">
                  <a:moveTo>
                    <a:pt x="3886" y="10147"/>
                  </a:moveTo>
                  <a:lnTo>
                    <a:pt x="3022" y="10147"/>
                  </a:lnTo>
                  <a:lnTo>
                    <a:pt x="3022" y="11010"/>
                  </a:lnTo>
                  <a:lnTo>
                    <a:pt x="3886" y="11010"/>
                  </a:lnTo>
                  <a:lnTo>
                    <a:pt x="3886" y="10147"/>
                  </a:lnTo>
                  <a:close/>
                </a:path>
                <a:path w="29209" h="25400">
                  <a:moveTo>
                    <a:pt x="3886" y="3454"/>
                  </a:moveTo>
                  <a:lnTo>
                    <a:pt x="3022" y="3454"/>
                  </a:lnTo>
                  <a:lnTo>
                    <a:pt x="3022" y="4318"/>
                  </a:lnTo>
                  <a:lnTo>
                    <a:pt x="3886" y="4318"/>
                  </a:lnTo>
                  <a:lnTo>
                    <a:pt x="3886" y="3454"/>
                  </a:lnTo>
                  <a:close/>
                </a:path>
                <a:path w="29209" h="25400">
                  <a:moveTo>
                    <a:pt x="5613" y="20523"/>
                  </a:moveTo>
                  <a:lnTo>
                    <a:pt x="4749" y="20523"/>
                  </a:lnTo>
                  <a:lnTo>
                    <a:pt x="4749" y="21386"/>
                  </a:lnTo>
                  <a:lnTo>
                    <a:pt x="5613" y="21386"/>
                  </a:lnTo>
                  <a:lnTo>
                    <a:pt x="5613" y="20523"/>
                  </a:lnTo>
                  <a:close/>
                </a:path>
                <a:path w="29209" h="25400">
                  <a:moveTo>
                    <a:pt x="5613" y="13614"/>
                  </a:moveTo>
                  <a:lnTo>
                    <a:pt x="4749" y="13614"/>
                  </a:lnTo>
                  <a:lnTo>
                    <a:pt x="4749" y="14478"/>
                  </a:lnTo>
                  <a:lnTo>
                    <a:pt x="5613" y="14478"/>
                  </a:lnTo>
                  <a:lnTo>
                    <a:pt x="5613" y="13614"/>
                  </a:lnTo>
                  <a:close/>
                </a:path>
                <a:path w="29209" h="25400">
                  <a:moveTo>
                    <a:pt x="5613" y="6908"/>
                  </a:moveTo>
                  <a:lnTo>
                    <a:pt x="4749" y="6908"/>
                  </a:lnTo>
                  <a:lnTo>
                    <a:pt x="4749" y="7772"/>
                  </a:lnTo>
                  <a:lnTo>
                    <a:pt x="5613" y="7772"/>
                  </a:lnTo>
                  <a:lnTo>
                    <a:pt x="5613" y="6908"/>
                  </a:lnTo>
                  <a:close/>
                </a:path>
                <a:path w="29209" h="25400">
                  <a:moveTo>
                    <a:pt x="7124" y="23977"/>
                  </a:moveTo>
                  <a:lnTo>
                    <a:pt x="6261" y="23977"/>
                  </a:lnTo>
                  <a:lnTo>
                    <a:pt x="6261" y="24841"/>
                  </a:lnTo>
                  <a:lnTo>
                    <a:pt x="7124" y="24841"/>
                  </a:lnTo>
                  <a:lnTo>
                    <a:pt x="7124" y="23977"/>
                  </a:lnTo>
                  <a:close/>
                </a:path>
                <a:path w="29209" h="25400">
                  <a:moveTo>
                    <a:pt x="7124" y="17068"/>
                  </a:moveTo>
                  <a:lnTo>
                    <a:pt x="6261" y="17068"/>
                  </a:lnTo>
                  <a:lnTo>
                    <a:pt x="6261" y="17932"/>
                  </a:lnTo>
                  <a:lnTo>
                    <a:pt x="7124" y="17932"/>
                  </a:lnTo>
                  <a:lnTo>
                    <a:pt x="7124" y="17068"/>
                  </a:lnTo>
                  <a:close/>
                </a:path>
                <a:path w="29209" h="25400">
                  <a:moveTo>
                    <a:pt x="7124" y="10147"/>
                  </a:moveTo>
                  <a:lnTo>
                    <a:pt x="6261" y="10147"/>
                  </a:lnTo>
                  <a:lnTo>
                    <a:pt x="6261" y="11010"/>
                  </a:lnTo>
                  <a:lnTo>
                    <a:pt x="7124" y="11010"/>
                  </a:lnTo>
                  <a:lnTo>
                    <a:pt x="7124" y="10147"/>
                  </a:lnTo>
                  <a:close/>
                </a:path>
                <a:path w="29209" h="25400">
                  <a:moveTo>
                    <a:pt x="7124" y="3454"/>
                  </a:moveTo>
                  <a:lnTo>
                    <a:pt x="6261" y="3454"/>
                  </a:lnTo>
                  <a:lnTo>
                    <a:pt x="6261" y="4318"/>
                  </a:lnTo>
                  <a:lnTo>
                    <a:pt x="7124" y="4318"/>
                  </a:lnTo>
                  <a:lnTo>
                    <a:pt x="7124" y="3454"/>
                  </a:lnTo>
                  <a:close/>
                </a:path>
                <a:path w="29209" h="25400">
                  <a:moveTo>
                    <a:pt x="8851" y="20523"/>
                  </a:moveTo>
                  <a:lnTo>
                    <a:pt x="7988" y="20523"/>
                  </a:lnTo>
                  <a:lnTo>
                    <a:pt x="7988" y="21386"/>
                  </a:lnTo>
                  <a:lnTo>
                    <a:pt x="8851" y="21386"/>
                  </a:lnTo>
                  <a:lnTo>
                    <a:pt x="8851" y="20523"/>
                  </a:lnTo>
                  <a:close/>
                </a:path>
                <a:path w="29209" h="25400">
                  <a:moveTo>
                    <a:pt x="8851" y="13614"/>
                  </a:moveTo>
                  <a:lnTo>
                    <a:pt x="7988" y="13614"/>
                  </a:lnTo>
                  <a:lnTo>
                    <a:pt x="7988" y="14478"/>
                  </a:lnTo>
                  <a:lnTo>
                    <a:pt x="8851" y="14478"/>
                  </a:lnTo>
                  <a:lnTo>
                    <a:pt x="8851" y="13614"/>
                  </a:lnTo>
                  <a:close/>
                </a:path>
                <a:path w="29209" h="25400">
                  <a:moveTo>
                    <a:pt x="8851" y="6908"/>
                  </a:moveTo>
                  <a:lnTo>
                    <a:pt x="7988" y="6908"/>
                  </a:lnTo>
                  <a:lnTo>
                    <a:pt x="7988" y="7772"/>
                  </a:lnTo>
                  <a:lnTo>
                    <a:pt x="8851" y="7772"/>
                  </a:lnTo>
                  <a:lnTo>
                    <a:pt x="8851" y="6908"/>
                  </a:lnTo>
                  <a:close/>
                </a:path>
                <a:path w="29209" h="25400">
                  <a:moveTo>
                    <a:pt x="8851" y="0"/>
                  </a:moveTo>
                  <a:lnTo>
                    <a:pt x="7988" y="0"/>
                  </a:lnTo>
                  <a:lnTo>
                    <a:pt x="7988" y="863"/>
                  </a:lnTo>
                  <a:lnTo>
                    <a:pt x="8851" y="863"/>
                  </a:lnTo>
                  <a:lnTo>
                    <a:pt x="8851" y="0"/>
                  </a:lnTo>
                  <a:close/>
                </a:path>
                <a:path w="29209" h="25400">
                  <a:moveTo>
                    <a:pt x="10363" y="23977"/>
                  </a:moveTo>
                  <a:lnTo>
                    <a:pt x="9499" y="23977"/>
                  </a:lnTo>
                  <a:lnTo>
                    <a:pt x="9499" y="24841"/>
                  </a:lnTo>
                  <a:lnTo>
                    <a:pt x="10363" y="24841"/>
                  </a:lnTo>
                  <a:lnTo>
                    <a:pt x="10363" y="23977"/>
                  </a:lnTo>
                  <a:close/>
                </a:path>
                <a:path w="29209" h="25400">
                  <a:moveTo>
                    <a:pt x="10363" y="17068"/>
                  </a:moveTo>
                  <a:lnTo>
                    <a:pt x="9499" y="17068"/>
                  </a:lnTo>
                  <a:lnTo>
                    <a:pt x="9499" y="17932"/>
                  </a:lnTo>
                  <a:lnTo>
                    <a:pt x="10363" y="17932"/>
                  </a:lnTo>
                  <a:lnTo>
                    <a:pt x="10363" y="17068"/>
                  </a:lnTo>
                  <a:close/>
                </a:path>
                <a:path w="29209" h="25400">
                  <a:moveTo>
                    <a:pt x="10363" y="10147"/>
                  </a:moveTo>
                  <a:lnTo>
                    <a:pt x="9499" y="10147"/>
                  </a:lnTo>
                  <a:lnTo>
                    <a:pt x="9499" y="11010"/>
                  </a:lnTo>
                  <a:lnTo>
                    <a:pt x="10363" y="11010"/>
                  </a:lnTo>
                  <a:lnTo>
                    <a:pt x="10363" y="10147"/>
                  </a:lnTo>
                  <a:close/>
                </a:path>
                <a:path w="29209" h="25400">
                  <a:moveTo>
                    <a:pt x="10363" y="3454"/>
                  </a:moveTo>
                  <a:lnTo>
                    <a:pt x="9499" y="3454"/>
                  </a:lnTo>
                  <a:lnTo>
                    <a:pt x="9499" y="4318"/>
                  </a:lnTo>
                  <a:lnTo>
                    <a:pt x="10363" y="4318"/>
                  </a:lnTo>
                  <a:lnTo>
                    <a:pt x="10363" y="3454"/>
                  </a:lnTo>
                  <a:close/>
                </a:path>
                <a:path w="29209" h="25400">
                  <a:moveTo>
                    <a:pt x="11874" y="20523"/>
                  </a:moveTo>
                  <a:lnTo>
                    <a:pt x="11010" y="20523"/>
                  </a:lnTo>
                  <a:lnTo>
                    <a:pt x="11010" y="21386"/>
                  </a:lnTo>
                  <a:lnTo>
                    <a:pt x="11874" y="21386"/>
                  </a:lnTo>
                  <a:lnTo>
                    <a:pt x="11874" y="20523"/>
                  </a:lnTo>
                  <a:close/>
                </a:path>
                <a:path w="29209" h="25400">
                  <a:moveTo>
                    <a:pt x="11874" y="13614"/>
                  </a:moveTo>
                  <a:lnTo>
                    <a:pt x="11010" y="13614"/>
                  </a:lnTo>
                  <a:lnTo>
                    <a:pt x="11010" y="14478"/>
                  </a:lnTo>
                  <a:lnTo>
                    <a:pt x="11874" y="14478"/>
                  </a:lnTo>
                  <a:lnTo>
                    <a:pt x="11874" y="13614"/>
                  </a:lnTo>
                  <a:close/>
                </a:path>
                <a:path w="29209" h="25400">
                  <a:moveTo>
                    <a:pt x="11874" y="6908"/>
                  </a:moveTo>
                  <a:lnTo>
                    <a:pt x="11010" y="6908"/>
                  </a:lnTo>
                  <a:lnTo>
                    <a:pt x="11010" y="7772"/>
                  </a:lnTo>
                  <a:lnTo>
                    <a:pt x="11874" y="7772"/>
                  </a:lnTo>
                  <a:lnTo>
                    <a:pt x="11874" y="6908"/>
                  </a:lnTo>
                  <a:close/>
                </a:path>
                <a:path w="29209" h="25400">
                  <a:moveTo>
                    <a:pt x="11874" y="0"/>
                  </a:moveTo>
                  <a:lnTo>
                    <a:pt x="11010" y="0"/>
                  </a:lnTo>
                  <a:lnTo>
                    <a:pt x="11010" y="863"/>
                  </a:lnTo>
                  <a:lnTo>
                    <a:pt x="11874" y="863"/>
                  </a:lnTo>
                  <a:lnTo>
                    <a:pt x="11874" y="0"/>
                  </a:lnTo>
                  <a:close/>
                </a:path>
                <a:path w="29209" h="25400">
                  <a:moveTo>
                    <a:pt x="13601" y="23977"/>
                  </a:moveTo>
                  <a:lnTo>
                    <a:pt x="12738" y="23977"/>
                  </a:lnTo>
                  <a:lnTo>
                    <a:pt x="12738" y="24841"/>
                  </a:lnTo>
                  <a:lnTo>
                    <a:pt x="13601" y="24841"/>
                  </a:lnTo>
                  <a:lnTo>
                    <a:pt x="13601" y="23977"/>
                  </a:lnTo>
                  <a:close/>
                </a:path>
                <a:path w="29209" h="25400">
                  <a:moveTo>
                    <a:pt x="13601" y="17068"/>
                  </a:moveTo>
                  <a:lnTo>
                    <a:pt x="12738" y="17068"/>
                  </a:lnTo>
                  <a:lnTo>
                    <a:pt x="12738" y="17932"/>
                  </a:lnTo>
                  <a:lnTo>
                    <a:pt x="13601" y="17932"/>
                  </a:lnTo>
                  <a:lnTo>
                    <a:pt x="13601" y="17068"/>
                  </a:lnTo>
                  <a:close/>
                </a:path>
                <a:path w="29209" h="25400">
                  <a:moveTo>
                    <a:pt x="13601" y="10147"/>
                  </a:moveTo>
                  <a:lnTo>
                    <a:pt x="12738" y="10147"/>
                  </a:lnTo>
                  <a:lnTo>
                    <a:pt x="12738" y="11010"/>
                  </a:lnTo>
                  <a:lnTo>
                    <a:pt x="13601" y="11010"/>
                  </a:lnTo>
                  <a:lnTo>
                    <a:pt x="13601" y="10147"/>
                  </a:lnTo>
                  <a:close/>
                </a:path>
                <a:path w="29209" h="25400">
                  <a:moveTo>
                    <a:pt x="13601" y="3454"/>
                  </a:moveTo>
                  <a:lnTo>
                    <a:pt x="12738" y="3454"/>
                  </a:lnTo>
                  <a:lnTo>
                    <a:pt x="12738" y="4318"/>
                  </a:lnTo>
                  <a:lnTo>
                    <a:pt x="13601" y="4318"/>
                  </a:lnTo>
                  <a:lnTo>
                    <a:pt x="13601" y="3454"/>
                  </a:lnTo>
                  <a:close/>
                </a:path>
                <a:path w="29209" h="25400">
                  <a:moveTo>
                    <a:pt x="15113" y="20523"/>
                  </a:moveTo>
                  <a:lnTo>
                    <a:pt x="14249" y="20523"/>
                  </a:lnTo>
                  <a:lnTo>
                    <a:pt x="14249" y="21386"/>
                  </a:lnTo>
                  <a:lnTo>
                    <a:pt x="15113" y="21386"/>
                  </a:lnTo>
                  <a:lnTo>
                    <a:pt x="15113" y="20523"/>
                  </a:lnTo>
                  <a:close/>
                </a:path>
                <a:path w="29209" h="25400">
                  <a:moveTo>
                    <a:pt x="15113" y="13614"/>
                  </a:moveTo>
                  <a:lnTo>
                    <a:pt x="14249" y="13614"/>
                  </a:lnTo>
                  <a:lnTo>
                    <a:pt x="14249" y="14478"/>
                  </a:lnTo>
                  <a:lnTo>
                    <a:pt x="15113" y="14478"/>
                  </a:lnTo>
                  <a:lnTo>
                    <a:pt x="15113" y="13614"/>
                  </a:lnTo>
                  <a:close/>
                </a:path>
                <a:path w="29209" h="25400">
                  <a:moveTo>
                    <a:pt x="15113" y="6908"/>
                  </a:moveTo>
                  <a:lnTo>
                    <a:pt x="14249" y="6908"/>
                  </a:lnTo>
                  <a:lnTo>
                    <a:pt x="14249" y="7772"/>
                  </a:lnTo>
                  <a:lnTo>
                    <a:pt x="15113" y="7772"/>
                  </a:lnTo>
                  <a:lnTo>
                    <a:pt x="15113" y="6908"/>
                  </a:lnTo>
                  <a:close/>
                </a:path>
                <a:path w="29209" h="25400">
                  <a:moveTo>
                    <a:pt x="15113" y="0"/>
                  </a:moveTo>
                  <a:lnTo>
                    <a:pt x="14249" y="0"/>
                  </a:lnTo>
                  <a:lnTo>
                    <a:pt x="14249" y="863"/>
                  </a:lnTo>
                  <a:lnTo>
                    <a:pt x="15113" y="863"/>
                  </a:lnTo>
                  <a:lnTo>
                    <a:pt x="15113" y="0"/>
                  </a:lnTo>
                  <a:close/>
                </a:path>
                <a:path w="29209" h="25400">
                  <a:moveTo>
                    <a:pt x="16840" y="23977"/>
                  </a:moveTo>
                  <a:lnTo>
                    <a:pt x="15976" y="23977"/>
                  </a:lnTo>
                  <a:lnTo>
                    <a:pt x="15976" y="24841"/>
                  </a:lnTo>
                  <a:lnTo>
                    <a:pt x="16840" y="24841"/>
                  </a:lnTo>
                  <a:lnTo>
                    <a:pt x="16840" y="23977"/>
                  </a:lnTo>
                  <a:close/>
                </a:path>
                <a:path w="29209" h="25400">
                  <a:moveTo>
                    <a:pt x="16840" y="17068"/>
                  </a:moveTo>
                  <a:lnTo>
                    <a:pt x="15976" y="17068"/>
                  </a:lnTo>
                  <a:lnTo>
                    <a:pt x="15976" y="17932"/>
                  </a:lnTo>
                  <a:lnTo>
                    <a:pt x="16840" y="17932"/>
                  </a:lnTo>
                  <a:lnTo>
                    <a:pt x="16840" y="17068"/>
                  </a:lnTo>
                  <a:close/>
                </a:path>
                <a:path w="29209" h="25400">
                  <a:moveTo>
                    <a:pt x="16840" y="10147"/>
                  </a:moveTo>
                  <a:lnTo>
                    <a:pt x="15976" y="10147"/>
                  </a:lnTo>
                  <a:lnTo>
                    <a:pt x="15976" y="11010"/>
                  </a:lnTo>
                  <a:lnTo>
                    <a:pt x="16840" y="11010"/>
                  </a:lnTo>
                  <a:lnTo>
                    <a:pt x="16840" y="10147"/>
                  </a:lnTo>
                  <a:close/>
                </a:path>
                <a:path w="29209" h="25400">
                  <a:moveTo>
                    <a:pt x="16840" y="3454"/>
                  </a:moveTo>
                  <a:lnTo>
                    <a:pt x="15976" y="3454"/>
                  </a:lnTo>
                  <a:lnTo>
                    <a:pt x="15976" y="4318"/>
                  </a:lnTo>
                  <a:lnTo>
                    <a:pt x="16840" y="4318"/>
                  </a:lnTo>
                  <a:lnTo>
                    <a:pt x="16840" y="3454"/>
                  </a:lnTo>
                  <a:close/>
                </a:path>
                <a:path w="29209" h="25400">
                  <a:moveTo>
                    <a:pt x="18351" y="20523"/>
                  </a:moveTo>
                  <a:lnTo>
                    <a:pt x="17487" y="20523"/>
                  </a:lnTo>
                  <a:lnTo>
                    <a:pt x="17487" y="21386"/>
                  </a:lnTo>
                  <a:lnTo>
                    <a:pt x="18351" y="21386"/>
                  </a:lnTo>
                  <a:lnTo>
                    <a:pt x="18351" y="20523"/>
                  </a:lnTo>
                  <a:close/>
                </a:path>
                <a:path w="29209" h="25400">
                  <a:moveTo>
                    <a:pt x="18351" y="13614"/>
                  </a:moveTo>
                  <a:lnTo>
                    <a:pt x="17487" y="13614"/>
                  </a:lnTo>
                  <a:lnTo>
                    <a:pt x="17487" y="14478"/>
                  </a:lnTo>
                  <a:lnTo>
                    <a:pt x="18351" y="14478"/>
                  </a:lnTo>
                  <a:lnTo>
                    <a:pt x="18351" y="13614"/>
                  </a:lnTo>
                  <a:close/>
                </a:path>
                <a:path w="29209" h="25400">
                  <a:moveTo>
                    <a:pt x="18351" y="6908"/>
                  </a:moveTo>
                  <a:lnTo>
                    <a:pt x="17487" y="6908"/>
                  </a:lnTo>
                  <a:lnTo>
                    <a:pt x="17487" y="7772"/>
                  </a:lnTo>
                  <a:lnTo>
                    <a:pt x="18351" y="7772"/>
                  </a:lnTo>
                  <a:lnTo>
                    <a:pt x="18351" y="6908"/>
                  </a:lnTo>
                  <a:close/>
                </a:path>
                <a:path w="29209" h="25400">
                  <a:moveTo>
                    <a:pt x="18351" y="0"/>
                  </a:moveTo>
                  <a:lnTo>
                    <a:pt x="17487" y="0"/>
                  </a:lnTo>
                  <a:lnTo>
                    <a:pt x="17487" y="863"/>
                  </a:lnTo>
                  <a:lnTo>
                    <a:pt x="18351" y="863"/>
                  </a:lnTo>
                  <a:lnTo>
                    <a:pt x="18351" y="0"/>
                  </a:lnTo>
                  <a:close/>
                </a:path>
                <a:path w="29209" h="25400">
                  <a:moveTo>
                    <a:pt x="19862" y="23977"/>
                  </a:moveTo>
                  <a:lnTo>
                    <a:pt x="18999" y="23977"/>
                  </a:lnTo>
                  <a:lnTo>
                    <a:pt x="18999" y="24841"/>
                  </a:lnTo>
                  <a:lnTo>
                    <a:pt x="19862" y="24841"/>
                  </a:lnTo>
                  <a:lnTo>
                    <a:pt x="19862" y="23977"/>
                  </a:lnTo>
                  <a:close/>
                </a:path>
                <a:path w="29209" h="25400">
                  <a:moveTo>
                    <a:pt x="19862" y="17068"/>
                  </a:moveTo>
                  <a:lnTo>
                    <a:pt x="18999" y="17068"/>
                  </a:lnTo>
                  <a:lnTo>
                    <a:pt x="18999" y="17932"/>
                  </a:lnTo>
                  <a:lnTo>
                    <a:pt x="19862" y="17932"/>
                  </a:lnTo>
                  <a:lnTo>
                    <a:pt x="19862" y="17068"/>
                  </a:lnTo>
                  <a:close/>
                </a:path>
                <a:path w="29209" h="25400">
                  <a:moveTo>
                    <a:pt x="19862" y="10147"/>
                  </a:moveTo>
                  <a:lnTo>
                    <a:pt x="18999" y="10147"/>
                  </a:lnTo>
                  <a:lnTo>
                    <a:pt x="18999" y="11010"/>
                  </a:lnTo>
                  <a:lnTo>
                    <a:pt x="19862" y="11010"/>
                  </a:lnTo>
                  <a:lnTo>
                    <a:pt x="19862" y="10147"/>
                  </a:lnTo>
                  <a:close/>
                </a:path>
                <a:path w="29209" h="25400">
                  <a:moveTo>
                    <a:pt x="19862" y="3454"/>
                  </a:moveTo>
                  <a:lnTo>
                    <a:pt x="18999" y="3454"/>
                  </a:lnTo>
                  <a:lnTo>
                    <a:pt x="18999" y="4318"/>
                  </a:lnTo>
                  <a:lnTo>
                    <a:pt x="19862" y="4318"/>
                  </a:lnTo>
                  <a:lnTo>
                    <a:pt x="19862" y="3454"/>
                  </a:lnTo>
                  <a:close/>
                </a:path>
                <a:path w="29209" h="25400">
                  <a:moveTo>
                    <a:pt x="21590" y="20523"/>
                  </a:moveTo>
                  <a:lnTo>
                    <a:pt x="20726" y="20523"/>
                  </a:lnTo>
                  <a:lnTo>
                    <a:pt x="20726" y="21386"/>
                  </a:lnTo>
                  <a:lnTo>
                    <a:pt x="21590" y="21386"/>
                  </a:lnTo>
                  <a:lnTo>
                    <a:pt x="21590" y="20523"/>
                  </a:lnTo>
                  <a:close/>
                </a:path>
                <a:path w="29209" h="25400">
                  <a:moveTo>
                    <a:pt x="21590" y="13614"/>
                  </a:moveTo>
                  <a:lnTo>
                    <a:pt x="20726" y="13614"/>
                  </a:lnTo>
                  <a:lnTo>
                    <a:pt x="20726" y="14478"/>
                  </a:lnTo>
                  <a:lnTo>
                    <a:pt x="21590" y="14478"/>
                  </a:lnTo>
                  <a:lnTo>
                    <a:pt x="21590" y="13614"/>
                  </a:lnTo>
                  <a:close/>
                </a:path>
                <a:path w="29209" h="25400">
                  <a:moveTo>
                    <a:pt x="21590" y="6908"/>
                  </a:moveTo>
                  <a:lnTo>
                    <a:pt x="20726" y="6908"/>
                  </a:lnTo>
                  <a:lnTo>
                    <a:pt x="20726" y="7772"/>
                  </a:lnTo>
                  <a:lnTo>
                    <a:pt x="21590" y="7772"/>
                  </a:lnTo>
                  <a:lnTo>
                    <a:pt x="21590" y="6908"/>
                  </a:lnTo>
                  <a:close/>
                </a:path>
                <a:path w="29209" h="25400">
                  <a:moveTo>
                    <a:pt x="21590" y="0"/>
                  </a:moveTo>
                  <a:lnTo>
                    <a:pt x="20726" y="0"/>
                  </a:lnTo>
                  <a:lnTo>
                    <a:pt x="20726" y="863"/>
                  </a:lnTo>
                  <a:lnTo>
                    <a:pt x="21590" y="863"/>
                  </a:lnTo>
                  <a:lnTo>
                    <a:pt x="21590" y="0"/>
                  </a:lnTo>
                  <a:close/>
                </a:path>
                <a:path w="29209" h="25400">
                  <a:moveTo>
                    <a:pt x="23101" y="17068"/>
                  </a:moveTo>
                  <a:lnTo>
                    <a:pt x="22237" y="17068"/>
                  </a:lnTo>
                  <a:lnTo>
                    <a:pt x="22237" y="17932"/>
                  </a:lnTo>
                  <a:lnTo>
                    <a:pt x="23101" y="17932"/>
                  </a:lnTo>
                  <a:lnTo>
                    <a:pt x="23101" y="17068"/>
                  </a:lnTo>
                  <a:close/>
                </a:path>
                <a:path w="29209" h="25400">
                  <a:moveTo>
                    <a:pt x="23101" y="10147"/>
                  </a:moveTo>
                  <a:lnTo>
                    <a:pt x="22237" y="10147"/>
                  </a:lnTo>
                  <a:lnTo>
                    <a:pt x="22237" y="11010"/>
                  </a:lnTo>
                  <a:lnTo>
                    <a:pt x="23101" y="11010"/>
                  </a:lnTo>
                  <a:lnTo>
                    <a:pt x="23101" y="10147"/>
                  </a:lnTo>
                  <a:close/>
                </a:path>
                <a:path w="29209" h="25400">
                  <a:moveTo>
                    <a:pt x="23101" y="3454"/>
                  </a:moveTo>
                  <a:lnTo>
                    <a:pt x="22237" y="3454"/>
                  </a:lnTo>
                  <a:lnTo>
                    <a:pt x="22237" y="4318"/>
                  </a:lnTo>
                  <a:lnTo>
                    <a:pt x="23101" y="4318"/>
                  </a:lnTo>
                  <a:lnTo>
                    <a:pt x="23101" y="3454"/>
                  </a:lnTo>
                  <a:close/>
                </a:path>
                <a:path w="29209" h="25400">
                  <a:moveTo>
                    <a:pt x="24828" y="20523"/>
                  </a:moveTo>
                  <a:lnTo>
                    <a:pt x="23964" y="20523"/>
                  </a:lnTo>
                  <a:lnTo>
                    <a:pt x="23964" y="21386"/>
                  </a:lnTo>
                  <a:lnTo>
                    <a:pt x="24828" y="21386"/>
                  </a:lnTo>
                  <a:lnTo>
                    <a:pt x="24828" y="20523"/>
                  </a:lnTo>
                  <a:close/>
                </a:path>
                <a:path w="29209" h="25400">
                  <a:moveTo>
                    <a:pt x="24828" y="13614"/>
                  </a:moveTo>
                  <a:lnTo>
                    <a:pt x="23964" y="13614"/>
                  </a:lnTo>
                  <a:lnTo>
                    <a:pt x="23964" y="14478"/>
                  </a:lnTo>
                  <a:lnTo>
                    <a:pt x="24828" y="14478"/>
                  </a:lnTo>
                  <a:lnTo>
                    <a:pt x="24828" y="13614"/>
                  </a:lnTo>
                  <a:close/>
                </a:path>
                <a:path w="29209" h="25400">
                  <a:moveTo>
                    <a:pt x="24828" y="6908"/>
                  </a:moveTo>
                  <a:lnTo>
                    <a:pt x="23964" y="6908"/>
                  </a:lnTo>
                  <a:lnTo>
                    <a:pt x="23964" y="7772"/>
                  </a:lnTo>
                  <a:lnTo>
                    <a:pt x="24828" y="7772"/>
                  </a:lnTo>
                  <a:lnTo>
                    <a:pt x="24828" y="6908"/>
                  </a:lnTo>
                  <a:close/>
                </a:path>
                <a:path w="29209" h="25400">
                  <a:moveTo>
                    <a:pt x="24828" y="0"/>
                  </a:moveTo>
                  <a:lnTo>
                    <a:pt x="23964" y="0"/>
                  </a:lnTo>
                  <a:lnTo>
                    <a:pt x="23964" y="863"/>
                  </a:lnTo>
                  <a:lnTo>
                    <a:pt x="24828" y="863"/>
                  </a:lnTo>
                  <a:lnTo>
                    <a:pt x="24828" y="0"/>
                  </a:lnTo>
                  <a:close/>
                </a:path>
                <a:path w="29209" h="25400">
                  <a:moveTo>
                    <a:pt x="26339" y="17068"/>
                  </a:moveTo>
                  <a:lnTo>
                    <a:pt x="25476" y="17068"/>
                  </a:lnTo>
                  <a:lnTo>
                    <a:pt x="25476" y="17932"/>
                  </a:lnTo>
                  <a:lnTo>
                    <a:pt x="26339" y="17932"/>
                  </a:lnTo>
                  <a:lnTo>
                    <a:pt x="26339" y="17068"/>
                  </a:lnTo>
                  <a:close/>
                </a:path>
                <a:path w="29209" h="25400">
                  <a:moveTo>
                    <a:pt x="26339" y="10147"/>
                  </a:moveTo>
                  <a:lnTo>
                    <a:pt x="25476" y="10147"/>
                  </a:lnTo>
                  <a:lnTo>
                    <a:pt x="25476" y="11010"/>
                  </a:lnTo>
                  <a:lnTo>
                    <a:pt x="26339" y="11010"/>
                  </a:lnTo>
                  <a:lnTo>
                    <a:pt x="26339" y="10147"/>
                  </a:lnTo>
                  <a:close/>
                </a:path>
                <a:path w="29209" h="25400">
                  <a:moveTo>
                    <a:pt x="26339" y="3454"/>
                  </a:moveTo>
                  <a:lnTo>
                    <a:pt x="25476" y="3454"/>
                  </a:lnTo>
                  <a:lnTo>
                    <a:pt x="25476" y="4318"/>
                  </a:lnTo>
                  <a:lnTo>
                    <a:pt x="26339" y="4318"/>
                  </a:lnTo>
                  <a:lnTo>
                    <a:pt x="26339" y="3454"/>
                  </a:lnTo>
                  <a:close/>
                </a:path>
                <a:path w="29209" h="25400">
                  <a:moveTo>
                    <a:pt x="27851" y="20523"/>
                  </a:moveTo>
                  <a:lnTo>
                    <a:pt x="26987" y="20523"/>
                  </a:lnTo>
                  <a:lnTo>
                    <a:pt x="26987" y="21386"/>
                  </a:lnTo>
                  <a:lnTo>
                    <a:pt x="27851" y="21386"/>
                  </a:lnTo>
                  <a:lnTo>
                    <a:pt x="27851" y="20523"/>
                  </a:lnTo>
                  <a:close/>
                </a:path>
                <a:path w="29209" h="25400">
                  <a:moveTo>
                    <a:pt x="27851" y="13614"/>
                  </a:moveTo>
                  <a:lnTo>
                    <a:pt x="26987" y="13614"/>
                  </a:lnTo>
                  <a:lnTo>
                    <a:pt x="26987" y="14478"/>
                  </a:lnTo>
                  <a:lnTo>
                    <a:pt x="27851" y="14478"/>
                  </a:lnTo>
                  <a:lnTo>
                    <a:pt x="27851" y="13614"/>
                  </a:lnTo>
                  <a:close/>
                </a:path>
                <a:path w="29209" h="25400">
                  <a:moveTo>
                    <a:pt x="27851" y="6908"/>
                  </a:moveTo>
                  <a:lnTo>
                    <a:pt x="26987" y="6908"/>
                  </a:lnTo>
                  <a:lnTo>
                    <a:pt x="26987" y="7772"/>
                  </a:lnTo>
                  <a:lnTo>
                    <a:pt x="27851" y="7772"/>
                  </a:lnTo>
                  <a:lnTo>
                    <a:pt x="27851" y="6908"/>
                  </a:lnTo>
                  <a:close/>
                </a:path>
                <a:path w="29209" h="25400">
                  <a:moveTo>
                    <a:pt x="27851" y="0"/>
                  </a:moveTo>
                  <a:lnTo>
                    <a:pt x="26987" y="0"/>
                  </a:lnTo>
                  <a:lnTo>
                    <a:pt x="26987" y="863"/>
                  </a:lnTo>
                  <a:lnTo>
                    <a:pt x="27851" y="863"/>
                  </a:lnTo>
                  <a:lnTo>
                    <a:pt x="27851" y="0"/>
                  </a:lnTo>
                  <a:close/>
                </a:path>
                <a:path w="29209" h="25400">
                  <a:moveTo>
                    <a:pt x="29146" y="17068"/>
                  </a:moveTo>
                  <a:lnTo>
                    <a:pt x="28714" y="17068"/>
                  </a:lnTo>
                  <a:lnTo>
                    <a:pt x="28714" y="17932"/>
                  </a:lnTo>
                  <a:lnTo>
                    <a:pt x="29146" y="17932"/>
                  </a:lnTo>
                  <a:lnTo>
                    <a:pt x="29146" y="17068"/>
                  </a:lnTo>
                  <a:close/>
                </a:path>
                <a:path w="29209" h="25400">
                  <a:moveTo>
                    <a:pt x="29146" y="10147"/>
                  </a:moveTo>
                  <a:lnTo>
                    <a:pt x="28714" y="10147"/>
                  </a:lnTo>
                  <a:lnTo>
                    <a:pt x="28714" y="11010"/>
                  </a:lnTo>
                  <a:lnTo>
                    <a:pt x="29146" y="11010"/>
                  </a:lnTo>
                  <a:lnTo>
                    <a:pt x="29146" y="10147"/>
                  </a:lnTo>
                  <a:close/>
                </a:path>
                <a:path w="29209" h="25400">
                  <a:moveTo>
                    <a:pt x="29146" y="3454"/>
                  </a:moveTo>
                  <a:lnTo>
                    <a:pt x="28714" y="3454"/>
                  </a:lnTo>
                  <a:lnTo>
                    <a:pt x="28714" y="4318"/>
                  </a:lnTo>
                  <a:lnTo>
                    <a:pt x="29146" y="4318"/>
                  </a:lnTo>
                  <a:lnTo>
                    <a:pt x="29146" y="3454"/>
                  </a:lnTo>
                  <a:close/>
                </a:path>
              </a:pathLst>
            </a:custGeom>
            <a:solidFill>
              <a:srgbClr val="000000"/>
            </a:solidFill>
          </p:spPr>
          <p:txBody>
            <a:bodyPr wrap="square" lIns="0" tIns="0" rIns="0" bIns="0" rtlCol="0"/>
            <a:lstStyle/>
            <a:p>
              <a:endParaRPr/>
            </a:p>
          </p:txBody>
        </p:sp>
        <p:sp>
          <p:nvSpPr>
            <p:cNvPr id="595" name="object 595"/>
            <p:cNvSpPr/>
            <p:nvPr/>
          </p:nvSpPr>
          <p:spPr>
            <a:xfrm>
              <a:off x="7318743" y="5657595"/>
              <a:ext cx="29209" cy="18415"/>
            </a:xfrm>
            <a:custGeom>
              <a:avLst/>
              <a:gdLst/>
              <a:ahLst/>
              <a:cxnLst/>
              <a:rect l="l" t="t" r="r" b="b"/>
              <a:pathLst>
                <a:path w="29209" h="18414">
                  <a:moveTo>
                    <a:pt x="863" y="13614"/>
                  </a:moveTo>
                  <a:lnTo>
                    <a:pt x="0" y="13614"/>
                  </a:lnTo>
                  <a:lnTo>
                    <a:pt x="0" y="14478"/>
                  </a:lnTo>
                  <a:lnTo>
                    <a:pt x="863" y="14478"/>
                  </a:lnTo>
                  <a:lnTo>
                    <a:pt x="863" y="13614"/>
                  </a:lnTo>
                  <a:close/>
                </a:path>
                <a:path w="29209" h="18414">
                  <a:moveTo>
                    <a:pt x="863" y="6692"/>
                  </a:moveTo>
                  <a:lnTo>
                    <a:pt x="0" y="6692"/>
                  </a:lnTo>
                  <a:lnTo>
                    <a:pt x="0" y="7556"/>
                  </a:lnTo>
                  <a:lnTo>
                    <a:pt x="863" y="7556"/>
                  </a:lnTo>
                  <a:lnTo>
                    <a:pt x="863" y="6692"/>
                  </a:lnTo>
                  <a:close/>
                </a:path>
                <a:path w="29209" h="18414">
                  <a:moveTo>
                    <a:pt x="2374" y="17068"/>
                  </a:moveTo>
                  <a:lnTo>
                    <a:pt x="1511" y="17068"/>
                  </a:lnTo>
                  <a:lnTo>
                    <a:pt x="1511" y="17932"/>
                  </a:lnTo>
                  <a:lnTo>
                    <a:pt x="2374" y="17932"/>
                  </a:lnTo>
                  <a:lnTo>
                    <a:pt x="2374" y="17068"/>
                  </a:lnTo>
                  <a:close/>
                </a:path>
                <a:path w="29209" h="18414">
                  <a:moveTo>
                    <a:pt x="2374" y="10160"/>
                  </a:moveTo>
                  <a:lnTo>
                    <a:pt x="1511" y="10160"/>
                  </a:lnTo>
                  <a:lnTo>
                    <a:pt x="1511" y="11023"/>
                  </a:lnTo>
                  <a:lnTo>
                    <a:pt x="2374" y="11023"/>
                  </a:lnTo>
                  <a:lnTo>
                    <a:pt x="2374" y="10160"/>
                  </a:lnTo>
                  <a:close/>
                </a:path>
                <a:path w="29209" h="18414">
                  <a:moveTo>
                    <a:pt x="2374" y="3238"/>
                  </a:moveTo>
                  <a:lnTo>
                    <a:pt x="1511" y="3238"/>
                  </a:lnTo>
                  <a:lnTo>
                    <a:pt x="1511" y="4102"/>
                  </a:lnTo>
                  <a:lnTo>
                    <a:pt x="2374" y="4102"/>
                  </a:lnTo>
                  <a:lnTo>
                    <a:pt x="2374" y="3238"/>
                  </a:lnTo>
                  <a:close/>
                </a:path>
                <a:path w="29209" h="18414">
                  <a:moveTo>
                    <a:pt x="3886" y="13614"/>
                  </a:moveTo>
                  <a:lnTo>
                    <a:pt x="3022" y="13614"/>
                  </a:lnTo>
                  <a:lnTo>
                    <a:pt x="3022" y="14478"/>
                  </a:lnTo>
                  <a:lnTo>
                    <a:pt x="3886" y="14478"/>
                  </a:lnTo>
                  <a:lnTo>
                    <a:pt x="3886" y="13614"/>
                  </a:lnTo>
                  <a:close/>
                </a:path>
                <a:path w="29209" h="18414">
                  <a:moveTo>
                    <a:pt x="3886" y="6692"/>
                  </a:moveTo>
                  <a:lnTo>
                    <a:pt x="3022" y="6692"/>
                  </a:lnTo>
                  <a:lnTo>
                    <a:pt x="3022" y="7556"/>
                  </a:lnTo>
                  <a:lnTo>
                    <a:pt x="3886" y="7556"/>
                  </a:lnTo>
                  <a:lnTo>
                    <a:pt x="3886" y="6692"/>
                  </a:lnTo>
                  <a:close/>
                </a:path>
                <a:path w="29209" h="18414">
                  <a:moveTo>
                    <a:pt x="5613" y="17068"/>
                  </a:moveTo>
                  <a:lnTo>
                    <a:pt x="4749" y="17068"/>
                  </a:lnTo>
                  <a:lnTo>
                    <a:pt x="4749" y="17932"/>
                  </a:lnTo>
                  <a:lnTo>
                    <a:pt x="5613" y="17932"/>
                  </a:lnTo>
                  <a:lnTo>
                    <a:pt x="5613" y="17068"/>
                  </a:lnTo>
                  <a:close/>
                </a:path>
                <a:path w="29209" h="18414">
                  <a:moveTo>
                    <a:pt x="5613" y="10160"/>
                  </a:moveTo>
                  <a:lnTo>
                    <a:pt x="4749" y="10160"/>
                  </a:lnTo>
                  <a:lnTo>
                    <a:pt x="4749" y="11023"/>
                  </a:lnTo>
                  <a:lnTo>
                    <a:pt x="5613" y="11023"/>
                  </a:lnTo>
                  <a:lnTo>
                    <a:pt x="5613" y="10160"/>
                  </a:lnTo>
                  <a:close/>
                </a:path>
                <a:path w="29209" h="18414">
                  <a:moveTo>
                    <a:pt x="5613" y="3238"/>
                  </a:moveTo>
                  <a:lnTo>
                    <a:pt x="4749" y="3238"/>
                  </a:lnTo>
                  <a:lnTo>
                    <a:pt x="4749" y="4102"/>
                  </a:lnTo>
                  <a:lnTo>
                    <a:pt x="5613" y="4102"/>
                  </a:lnTo>
                  <a:lnTo>
                    <a:pt x="5613" y="3238"/>
                  </a:lnTo>
                  <a:close/>
                </a:path>
                <a:path w="29209" h="18414">
                  <a:moveTo>
                    <a:pt x="7124" y="13614"/>
                  </a:moveTo>
                  <a:lnTo>
                    <a:pt x="6261" y="13614"/>
                  </a:lnTo>
                  <a:lnTo>
                    <a:pt x="6261" y="14478"/>
                  </a:lnTo>
                  <a:lnTo>
                    <a:pt x="7124" y="14478"/>
                  </a:lnTo>
                  <a:lnTo>
                    <a:pt x="7124" y="13614"/>
                  </a:lnTo>
                  <a:close/>
                </a:path>
                <a:path w="29209" h="18414">
                  <a:moveTo>
                    <a:pt x="7124" y="6692"/>
                  </a:moveTo>
                  <a:lnTo>
                    <a:pt x="6261" y="6692"/>
                  </a:lnTo>
                  <a:lnTo>
                    <a:pt x="6261" y="7556"/>
                  </a:lnTo>
                  <a:lnTo>
                    <a:pt x="7124" y="7556"/>
                  </a:lnTo>
                  <a:lnTo>
                    <a:pt x="7124" y="6692"/>
                  </a:lnTo>
                  <a:close/>
                </a:path>
                <a:path w="29209" h="18414">
                  <a:moveTo>
                    <a:pt x="8851" y="17068"/>
                  </a:moveTo>
                  <a:lnTo>
                    <a:pt x="7988" y="17068"/>
                  </a:lnTo>
                  <a:lnTo>
                    <a:pt x="7988" y="17932"/>
                  </a:lnTo>
                  <a:lnTo>
                    <a:pt x="8851" y="17932"/>
                  </a:lnTo>
                  <a:lnTo>
                    <a:pt x="8851" y="17068"/>
                  </a:lnTo>
                  <a:close/>
                </a:path>
                <a:path w="29209" h="18414">
                  <a:moveTo>
                    <a:pt x="8851" y="10160"/>
                  </a:moveTo>
                  <a:lnTo>
                    <a:pt x="7988" y="10160"/>
                  </a:lnTo>
                  <a:lnTo>
                    <a:pt x="7988" y="11023"/>
                  </a:lnTo>
                  <a:lnTo>
                    <a:pt x="8851" y="11023"/>
                  </a:lnTo>
                  <a:lnTo>
                    <a:pt x="8851" y="10160"/>
                  </a:lnTo>
                  <a:close/>
                </a:path>
                <a:path w="29209" h="18414">
                  <a:moveTo>
                    <a:pt x="8851" y="3238"/>
                  </a:moveTo>
                  <a:lnTo>
                    <a:pt x="7988" y="3238"/>
                  </a:lnTo>
                  <a:lnTo>
                    <a:pt x="7988" y="4102"/>
                  </a:lnTo>
                  <a:lnTo>
                    <a:pt x="8851" y="4102"/>
                  </a:lnTo>
                  <a:lnTo>
                    <a:pt x="8851" y="3238"/>
                  </a:lnTo>
                  <a:close/>
                </a:path>
                <a:path w="29209" h="18414">
                  <a:moveTo>
                    <a:pt x="10363" y="13614"/>
                  </a:moveTo>
                  <a:lnTo>
                    <a:pt x="9499" y="13614"/>
                  </a:lnTo>
                  <a:lnTo>
                    <a:pt x="9499" y="14478"/>
                  </a:lnTo>
                  <a:lnTo>
                    <a:pt x="10363" y="14478"/>
                  </a:lnTo>
                  <a:lnTo>
                    <a:pt x="10363" y="13614"/>
                  </a:lnTo>
                  <a:close/>
                </a:path>
                <a:path w="29209" h="18414">
                  <a:moveTo>
                    <a:pt x="10363" y="6692"/>
                  </a:moveTo>
                  <a:lnTo>
                    <a:pt x="9499" y="6692"/>
                  </a:lnTo>
                  <a:lnTo>
                    <a:pt x="9499" y="7556"/>
                  </a:lnTo>
                  <a:lnTo>
                    <a:pt x="10363" y="7556"/>
                  </a:lnTo>
                  <a:lnTo>
                    <a:pt x="10363" y="6692"/>
                  </a:lnTo>
                  <a:close/>
                </a:path>
                <a:path w="29209" h="18414">
                  <a:moveTo>
                    <a:pt x="11874" y="17068"/>
                  </a:moveTo>
                  <a:lnTo>
                    <a:pt x="11010" y="17068"/>
                  </a:lnTo>
                  <a:lnTo>
                    <a:pt x="11010" y="17932"/>
                  </a:lnTo>
                  <a:lnTo>
                    <a:pt x="11874" y="17932"/>
                  </a:lnTo>
                  <a:lnTo>
                    <a:pt x="11874" y="17068"/>
                  </a:lnTo>
                  <a:close/>
                </a:path>
                <a:path w="29209" h="18414">
                  <a:moveTo>
                    <a:pt x="11874" y="10160"/>
                  </a:moveTo>
                  <a:lnTo>
                    <a:pt x="11010" y="10160"/>
                  </a:lnTo>
                  <a:lnTo>
                    <a:pt x="11010" y="11023"/>
                  </a:lnTo>
                  <a:lnTo>
                    <a:pt x="11874" y="11023"/>
                  </a:lnTo>
                  <a:lnTo>
                    <a:pt x="11874" y="10160"/>
                  </a:lnTo>
                  <a:close/>
                </a:path>
                <a:path w="29209" h="18414">
                  <a:moveTo>
                    <a:pt x="11874" y="3238"/>
                  </a:moveTo>
                  <a:lnTo>
                    <a:pt x="11010" y="3238"/>
                  </a:lnTo>
                  <a:lnTo>
                    <a:pt x="11010" y="4102"/>
                  </a:lnTo>
                  <a:lnTo>
                    <a:pt x="11874" y="4102"/>
                  </a:lnTo>
                  <a:lnTo>
                    <a:pt x="11874" y="3238"/>
                  </a:lnTo>
                  <a:close/>
                </a:path>
                <a:path w="29209" h="18414">
                  <a:moveTo>
                    <a:pt x="13601" y="13614"/>
                  </a:moveTo>
                  <a:lnTo>
                    <a:pt x="12738" y="13614"/>
                  </a:lnTo>
                  <a:lnTo>
                    <a:pt x="12738" y="14478"/>
                  </a:lnTo>
                  <a:lnTo>
                    <a:pt x="13601" y="14478"/>
                  </a:lnTo>
                  <a:lnTo>
                    <a:pt x="13601" y="13614"/>
                  </a:lnTo>
                  <a:close/>
                </a:path>
                <a:path w="29209" h="18414">
                  <a:moveTo>
                    <a:pt x="13601" y="6692"/>
                  </a:moveTo>
                  <a:lnTo>
                    <a:pt x="12738" y="6692"/>
                  </a:lnTo>
                  <a:lnTo>
                    <a:pt x="12738" y="7556"/>
                  </a:lnTo>
                  <a:lnTo>
                    <a:pt x="13601" y="7556"/>
                  </a:lnTo>
                  <a:lnTo>
                    <a:pt x="13601" y="6692"/>
                  </a:lnTo>
                  <a:close/>
                </a:path>
                <a:path w="29209" h="18414">
                  <a:moveTo>
                    <a:pt x="15113" y="17068"/>
                  </a:moveTo>
                  <a:lnTo>
                    <a:pt x="14249" y="17068"/>
                  </a:lnTo>
                  <a:lnTo>
                    <a:pt x="14249" y="17932"/>
                  </a:lnTo>
                  <a:lnTo>
                    <a:pt x="15113" y="17932"/>
                  </a:lnTo>
                  <a:lnTo>
                    <a:pt x="15113" y="17068"/>
                  </a:lnTo>
                  <a:close/>
                </a:path>
                <a:path w="29209" h="18414">
                  <a:moveTo>
                    <a:pt x="15113" y="10160"/>
                  </a:moveTo>
                  <a:lnTo>
                    <a:pt x="14249" y="10160"/>
                  </a:lnTo>
                  <a:lnTo>
                    <a:pt x="14249" y="11023"/>
                  </a:lnTo>
                  <a:lnTo>
                    <a:pt x="15113" y="11023"/>
                  </a:lnTo>
                  <a:lnTo>
                    <a:pt x="15113" y="10160"/>
                  </a:lnTo>
                  <a:close/>
                </a:path>
                <a:path w="29209" h="18414">
                  <a:moveTo>
                    <a:pt x="15113" y="3238"/>
                  </a:moveTo>
                  <a:lnTo>
                    <a:pt x="14249" y="3238"/>
                  </a:lnTo>
                  <a:lnTo>
                    <a:pt x="14249" y="4102"/>
                  </a:lnTo>
                  <a:lnTo>
                    <a:pt x="15113" y="4102"/>
                  </a:lnTo>
                  <a:lnTo>
                    <a:pt x="15113" y="3238"/>
                  </a:lnTo>
                  <a:close/>
                </a:path>
                <a:path w="29209" h="18414">
                  <a:moveTo>
                    <a:pt x="16840" y="13614"/>
                  </a:moveTo>
                  <a:lnTo>
                    <a:pt x="15976" y="13614"/>
                  </a:lnTo>
                  <a:lnTo>
                    <a:pt x="15976" y="14478"/>
                  </a:lnTo>
                  <a:lnTo>
                    <a:pt x="16840" y="14478"/>
                  </a:lnTo>
                  <a:lnTo>
                    <a:pt x="16840" y="13614"/>
                  </a:lnTo>
                  <a:close/>
                </a:path>
                <a:path w="29209" h="18414">
                  <a:moveTo>
                    <a:pt x="16840" y="6692"/>
                  </a:moveTo>
                  <a:lnTo>
                    <a:pt x="15976" y="6692"/>
                  </a:lnTo>
                  <a:lnTo>
                    <a:pt x="15976" y="7556"/>
                  </a:lnTo>
                  <a:lnTo>
                    <a:pt x="16840" y="7556"/>
                  </a:lnTo>
                  <a:lnTo>
                    <a:pt x="16840" y="6692"/>
                  </a:lnTo>
                  <a:close/>
                </a:path>
                <a:path w="29209" h="18414">
                  <a:moveTo>
                    <a:pt x="18351" y="17068"/>
                  </a:moveTo>
                  <a:lnTo>
                    <a:pt x="17487" y="17068"/>
                  </a:lnTo>
                  <a:lnTo>
                    <a:pt x="17487" y="17932"/>
                  </a:lnTo>
                  <a:lnTo>
                    <a:pt x="18351" y="17932"/>
                  </a:lnTo>
                  <a:lnTo>
                    <a:pt x="18351" y="17068"/>
                  </a:lnTo>
                  <a:close/>
                </a:path>
                <a:path w="29209" h="18414">
                  <a:moveTo>
                    <a:pt x="18351" y="10160"/>
                  </a:moveTo>
                  <a:lnTo>
                    <a:pt x="17487" y="10160"/>
                  </a:lnTo>
                  <a:lnTo>
                    <a:pt x="17487" y="11023"/>
                  </a:lnTo>
                  <a:lnTo>
                    <a:pt x="18351" y="11023"/>
                  </a:lnTo>
                  <a:lnTo>
                    <a:pt x="18351" y="10160"/>
                  </a:lnTo>
                  <a:close/>
                </a:path>
                <a:path w="29209" h="18414">
                  <a:moveTo>
                    <a:pt x="18351" y="3238"/>
                  </a:moveTo>
                  <a:lnTo>
                    <a:pt x="17487" y="3238"/>
                  </a:lnTo>
                  <a:lnTo>
                    <a:pt x="17487" y="4102"/>
                  </a:lnTo>
                  <a:lnTo>
                    <a:pt x="18351" y="4102"/>
                  </a:lnTo>
                  <a:lnTo>
                    <a:pt x="18351" y="3238"/>
                  </a:lnTo>
                  <a:close/>
                </a:path>
                <a:path w="29209" h="18414">
                  <a:moveTo>
                    <a:pt x="19862" y="13614"/>
                  </a:moveTo>
                  <a:lnTo>
                    <a:pt x="18999" y="13614"/>
                  </a:lnTo>
                  <a:lnTo>
                    <a:pt x="18999" y="14478"/>
                  </a:lnTo>
                  <a:lnTo>
                    <a:pt x="19862" y="14478"/>
                  </a:lnTo>
                  <a:lnTo>
                    <a:pt x="19862" y="13614"/>
                  </a:lnTo>
                  <a:close/>
                </a:path>
                <a:path w="29209" h="18414">
                  <a:moveTo>
                    <a:pt x="19862" y="6692"/>
                  </a:moveTo>
                  <a:lnTo>
                    <a:pt x="18999" y="6692"/>
                  </a:lnTo>
                  <a:lnTo>
                    <a:pt x="18999" y="7556"/>
                  </a:lnTo>
                  <a:lnTo>
                    <a:pt x="19862" y="7556"/>
                  </a:lnTo>
                  <a:lnTo>
                    <a:pt x="19862" y="6692"/>
                  </a:lnTo>
                  <a:close/>
                </a:path>
                <a:path w="29209" h="18414">
                  <a:moveTo>
                    <a:pt x="19862" y="0"/>
                  </a:moveTo>
                  <a:lnTo>
                    <a:pt x="18999" y="0"/>
                  </a:lnTo>
                  <a:lnTo>
                    <a:pt x="18999" y="863"/>
                  </a:lnTo>
                  <a:lnTo>
                    <a:pt x="19862" y="863"/>
                  </a:lnTo>
                  <a:lnTo>
                    <a:pt x="19862" y="0"/>
                  </a:lnTo>
                  <a:close/>
                </a:path>
                <a:path w="29209" h="18414">
                  <a:moveTo>
                    <a:pt x="21590" y="17068"/>
                  </a:moveTo>
                  <a:lnTo>
                    <a:pt x="20726" y="17068"/>
                  </a:lnTo>
                  <a:lnTo>
                    <a:pt x="20726" y="17932"/>
                  </a:lnTo>
                  <a:lnTo>
                    <a:pt x="21590" y="17932"/>
                  </a:lnTo>
                  <a:lnTo>
                    <a:pt x="21590" y="17068"/>
                  </a:lnTo>
                  <a:close/>
                </a:path>
                <a:path w="29209" h="18414">
                  <a:moveTo>
                    <a:pt x="21590" y="10160"/>
                  </a:moveTo>
                  <a:lnTo>
                    <a:pt x="20726" y="10160"/>
                  </a:lnTo>
                  <a:lnTo>
                    <a:pt x="20726" y="11023"/>
                  </a:lnTo>
                  <a:lnTo>
                    <a:pt x="21590" y="11023"/>
                  </a:lnTo>
                  <a:lnTo>
                    <a:pt x="21590" y="10160"/>
                  </a:lnTo>
                  <a:close/>
                </a:path>
                <a:path w="29209" h="18414">
                  <a:moveTo>
                    <a:pt x="21590" y="3238"/>
                  </a:moveTo>
                  <a:lnTo>
                    <a:pt x="20726" y="3238"/>
                  </a:lnTo>
                  <a:lnTo>
                    <a:pt x="20726" y="4102"/>
                  </a:lnTo>
                  <a:lnTo>
                    <a:pt x="21590" y="4102"/>
                  </a:lnTo>
                  <a:lnTo>
                    <a:pt x="21590" y="3238"/>
                  </a:lnTo>
                  <a:close/>
                </a:path>
                <a:path w="29209" h="18414">
                  <a:moveTo>
                    <a:pt x="23101" y="13614"/>
                  </a:moveTo>
                  <a:lnTo>
                    <a:pt x="22237" y="13614"/>
                  </a:lnTo>
                  <a:lnTo>
                    <a:pt x="22237" y="14478"/>
                  </a:lnTo>
                  <a:lnTo>
                    <a:pt x="23101" y="14478"/>
                  </a:lnTo>
                  <a:lnTo>
                    <a:pt x="23101" y="13614"/>
                  </a:lnTo>
                  <a:close/>
                </a:path>
                <a:path w="29209" h="18414">
                  <a:moveTo>
                    <a:pt x="23101" y="6692"/>
                  </a:moveTo>
                  <a:lnTo>
                    <a:pt x="22237" y="6692"/>
                  </a:lnTo>
                  <a:lnTo>
                    <a:pt x="22237" y="7556"/>
                  </a:lnTo>
                  <a:lnTo>
                    <a:pt x="23101" y="7556"/>
                  </a:lnTo>
                  <a:lnTo>
                    <a:pt x="23101" y="6692"/>
                  </a:lnTo>
                  <a:close/>
                </a:path>
                <a:path w="29209" h="18414">
                  <a:moveTo>
                    <a:pt x="23101" y="0"/>
                  </a:moveTo>
                  <a:lnTo>
                    <a:pt x="22237" y="0"/>
                  </a:lnTo>
                  <a:lnTo>
                    <a:pt x="22237" y="863"/>
                  </a:lnTo>
                  <a:lnTo>
                    <a:pt x="23101" y="863"/>
                  </a:lnTo>
                  <a:lnTo>
                    <a:pt x="23101" y="0"/>
                  </a:lnTo>
                  <a:close/>
                </a:path>
                <a:path w="29209" h="18414">
                  <a:moveTo>
                    <a:pt x="24828" y="17068"/>
                  </a:moveTo>
                  <a:lnTo>
                    <a:pt x="23964" y="17068"/>
                  </a:lnTo>
                  <a:lnTo>
                    <a:pt x="23964" y="17932"/>
                  </a:lnTo>
                  <a:lnTo>
                    <a:pt x="24828" y="17932"/>
                  </a:lnTo>
                  <a:lnTo>
                    <a:pt x="24828" y="17068"/>
                  </a:lnTo>
                  <a:close/>
                </a:path>
                <a:path w="29209" h="18414">
                  <a:moveTo>
                    <a:pt x="24828" y="10160"/>
                  </a:moveTo>
                  <a:lnTo>
                    <a:pt x="23964" y="10160"/>
                  </a:lnTo>
                  <a:lnTo>
                    <a:pt x="23964" y="11023"/>
                  </a:lnTo>
                  <a:lnTo>
                    <a:pt x="24828" y="11023"/>
                  </a:lnTo>
                  <a:lnTo>
                    <a:pt x="24828" y="10160"/>
                  </a:lnTo>
                  <a:close/>
                </a:path>
                <a:path w="29209" h="18414">
                  <a:moveTo>
                    <a:pt x="24828" y="3238"/>
                  </a:moveTo>
                  <a:lnTo>
                    <a:pt x="23964" y="3238"/>
                  </a:lnTo>
                  <a:lnTo>
                    <a:pt x="23964" y="4102"/>
                  </a:lnTo>
                  <a:lnTo>
                    <a:pt x="24828" y="4102"/>
                  </a:lnTo>
                  <a:lnTo>
                    <a:pt x="24828" y="3238"/>
                  </a:lnTo>
                  <a:close/>
                </a:path>
                <a:path w="29209" h="18414">
                  <a:moveTo>
                    <a:pt x="26339" y="13614"/>
                  </a:moveTo>
                  <a:lnTo>
                    <a:pt x="25476" y="13614"/>
                  </a:lnTo>
                  <a:lnTo>
                    <a:pt x="25476" y="14478"/>
                  </a:lnTo>
                  <a:lnTo>
                    <a:pt x="26339" y="14478"/>
                  </a:lnTo>
                  <a:lnTo>
                    <a:pt x="26339" y="13614"/>
                  </a:lnTo>
                  <a:close/>
                </a:path>
                <a:path w="29209" h="18414">
                  <a:moveTo>
                    <a:pt x="26339" y="6692"/>
                  </a:moveTo>
                  <a:lnTo>
                    <a:pt x="25476" y="6692"/>
                  </a:lnTo>
                  <a:lnTo>
                    <a:pt x="25476" y="7556"/>
                  </a:lnTo>
                  <a:lnTo>
                    <a:pt x="26339" y="7556"/>
                  </a:lnTo>
                  <a:lnTo>
                    <a:pt x="26339" y="6692"/>
                  </a:lnTo>
                  <a:close/>
                </a:path>
                <a:path w="29209" h="18414">
                  <a:moveTo>
                    <a:pt x="26339" y="0"/>
                  </a:moveTo>
                  <a:lnTo>
                    <a:pt x="25476" y="0"/>
                  </a:lnTo>
                  <a:lnTo>
                    <a:pt x="25476" y="863"/>
                  </a:lnTo>
                  <a:lnTo>
                    <a:pt x="26339" y="863"/>
                  </a:lnTo>
                  <a:lnTo>
                    <a:pt x="26339" y="0"/>
                  </a:lnTo>
                  <a:close/>
                </a:path>
                <a:path w="29209" h="18414">
                  <a:moveTo>
                    <a:pt x="27851" y="17068"/>
                  </a:moveTo>
                  <a:lnTo>
                    <a:pt x="26987" y="17068"/>
                  </a:lnTo>
                  <a:lnTo>
                    <a:pt x="26987" y="17932"/>
                  </a:lnTo>
                  <a:lnTo>
                    <a:pt x="27851" y="17932"/>
                  </a:lnTo>
                  <a:lnTo>
                    <a:pt x="27851" y="17068"/>
                  </a:lnTo>
                  <a:close/>
                </a:path>
                <a:path w="29209" h="18414">
                  <a:moveTo>
                    <a:pt x="27851" y="10160"/>
                  </a:moveTo>
                  <a:lnTo>
                    <a:pt x="26987" y="10160"/>
                  </a:lnTo>
                  <a:lnTo>
                    <a:pt x="26987" y="11023"/>
                  </a:lnTo>
                  <a:lnTo>
                    <a:pt x="27851" y="11023"/>
                  </a:lnTo>
                  <a:lnTo>
                    <a:pt x="27851" y="10160"/>
                  </a:lnTo>
                  <a:close/>
                </a:path>
                <a:path w="29209" h="18414">
                  <a:moveTo>
                    <a:pt x="27851" y="3238"/>
                  </a:moveTo>
                  <a:lnTo>
                    <a:pt x="26987" y="3238"/>
                  </a:lnTo>
                  <a:lnTo>
                    <a:pt x="26987" y="4102"/>
                  </a:lnTo>
                  <a:lnTo>
                    <a:pt x="27851" y="4102"/>
                  </a:lnTo>
                  <a:lnTo>
                    <a:pt x="27851" y="3238"/>
                  </a:lnTo>
                  <a:close/>
                </a:path>
                <a:path w="29209" h="18414">
                  <a:moveTo>
                    <a:pt x="29146" y="13614"/>
                  </a:moveTo>
                  <a:lnTo>
                    <a:pt x="28714" y="13614"/>
                  </a:lnTo>
                  <a:lnTo>
                    <a:pt x="28714" y="14478"/>
                  </a:lnTo>
                  <a:lnTo>
                    <a:pt x="29146" y="14478"/>
                  </a:lnTo>
                  <a:lnTo>
                    <a:pt x="29146" y="13614"/>
                  </a:lnTo>
                  <a:close/>
                </a:path>
                <a:path w="29209" h="18414">
                  <a:moveTo>
                    <a:pt x="29146" y="6692"/>
                  </a:moveTo>
                  <a:lnTo>
                    <a:pt x="28714" y="6692"/>
                  </a:lnTo>
                  <a:lnTo>
                    <a:pt x="28714" y="7556"/>
                  </a:lnTo>
                  <a:lnTo>
                    <a:pt x="29146" y="7556"/>
                  </a:lnTo>
                  <a:lnTo>
                    <a:pt x="29146" y="6692"/>
                  </a:lnTo>
                  <a:close/>
                </a:path>
                <a:path w="29209" h="18414">
                  <a:moveTo>
                    <a:pt x="29146" y="0"/>
                  </a:moveTo>
                  <a:lnTo>
                    <a:pt x="28714" y="0"/>
                  </a:lnTo>
                  <a:lnTo>
                    <a:pt x="28714" y="863"/>
                  </a:lnTo>
                  <a:lnTo>
                    <a:pt x="29146" y="863"/>
                  </a:lnTo>
                  <a:lnTo>
                    <a:pt x="29146" y="0"/>
                  </a:lnTo>
                  <a:close/>
                </a:path>
              </a:pathLst>
            </a:custGeom>
            <a:solidFill>
              <a:srgbClr val="000000"/>
            </a:solidFill>
          </p:spPr>
          <p:txBody>
            <a:bodyPr wrap="square" lIns="0" tIns="0" rIns="0" bIns="0" rtlCol="0"/>
            <a:lstStyle/>
            <a:p>
              <a:endParaRPr/>
            </a:p>
          </p:txBody>
        </p:sp>
        <p:sp>
          <p:nvSpPr>
            <p:cNvPr id="596" name="object 596"/>
            <p:cNvSpPr/>
            <p:nvPr/>
          </p:nvSpPr>
          <p:spPr>
            <a:xfrm>
              <a:off x="7317454"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597" name="object 597"/>
            <p:cNvSpPr/>
            <p:nvPr/>
          </p:nvSpPr>
          <p:spPr>
            <a:xfrm>
              <a:off x="7318750" y="5483251"/>
              <a:ext cx="29209" cy="194310"/>
            </a:xfrm>
            <a:custGeom>
              <a:avLst/>
              <a:gdLst/>
              <a:ahLst/>
              <a:cxnLst/>
              <a:rect l="l" t="t" r="r" b="b"/>
              <a:pathLst>
                <a:path w="29209" h="194310">
                  <a:moveTo>
                    <a:pt x="0" y="193997"/>
                  </a:moveTo>
                  <a:lnTo>
                    <a:pt x="0" y="0"/>
                  </a:lnTo>
                </a:path>
                <a:path w="29209" h="194310">
                  <a:moveTo>
                    <a:pt x="0" y="0"/>
                  </a:moveTo>
                  <a:lnTo>
                    <a:pt x="28934" y="0"/>
                  </a:lnTo>
                </a:path>
                <a:path w="29209" h="194310">
                  <a:moveTo>
                    <a:pt x="28934" y="0"/>
                  </a:moveTo>
                  <a:lnTo>
                    <a:pt x="28934" y="193997"/>
                  </a:lnTo>
                </a:path>
              </a:pathLst>
            </a:custGeom>
            <a:ln w="3175">
              <a:solidFill>
                <a:srgbClr val="000000"/>
              </a:solidFill>
            </a:ln>
          </p:spPr>
          <p:txBody>
            <a:bodyPr wrap="square" lIns="0" tIns="0" rIns="0" bIns="0" rtlCol="0"/>
            <a:lstStyle/>
            <a:p>
              <a:endParaRPr/>
            </a:p>
          </p:txBody>
        </p:sp>
        <p:sp>
          <p:nvSpPr>
            <p:cNvPr id="598" name="object 598"/>
            <p:cNvSpPr/>
            <p:nvPr/>
          </p:nvSpPr>
          <p:spPr>
            <a:xfrm>
              <a:off x="7362366" y="5458408"/>
              <a:ext cx="29209" cy="219710"/>
            </a:xfrm>
            <a:custGeom>
              <a:avLst/>
              <a:gdLst/>
              <a:ahLst/>
              <a:cxnLst/>
              <a:rect l="l" t="t" r="r" b="b"/>
              <a:pathLst>
                <a:path w="29209" h="219710">
                  <a:moveTo>
                    <a:pt x="29149" y="0"/>
                  </a:moveTo>
                  <a:lnTo>
                    <a:pt x="0" y="0"/>
                  </a:lnTo>
                  <a:lnTo>
                    <a:pt x="0" y="219705"/>
                  </a:lnTo>
                  <a:lnTo>
                    <a:pt x="29149" y="219705"/>
                  </a:lnTo>
                  <a:lnTo>
                    <a:pt x="29149" y="0"/>
                  </a:lnTo>
                  <a:close/>
                </a:path>
              </a:pathLst>
            </a:custGeom>
            <a:solidFill>
              <a:srgbClr val="A0A0A4"/>
            </a:solidFill>
          </p:spPr>
          <p:txBody>
            <a:bodyPr wrap="square" lIns="0" tIns="0" rIns="0" bIns="0" rtlCol="0"/>
            <a:lstStyle/>
            <a:p>
              <a:endParaRPr/>
            </a:p>
          </p:txBody>
        </p:sp>
        <p:sp>
          <p:nvSpPr>
            <p:cNvPr id="599" name="object 599"/>
            <p:cNvSpPr/>
            <p:nvPr/>
          </p:nvSpPr>
          <p:spPr>
            <a:xfrm>
              <a:off x="7362355" y="5458193"/>
              <a:ext cx="29209" cy="15875"/>
            </a:xfrm>
            <a:custGeom>
              <a:avLst/>
              <a:gdLst/>
              <a:ahLst/>
              <a:cxnLst/>
              <a:rect l="l" t="t" r="r" b="b"/>
              <a:pathLst>
                <a:path w="29209" h="15875">
                  <a:moveTo>
                    <a:pt x="3251" y="3251"/>
                  </a:moveTo>
                  <a:lnTo>
                    <a:pt x="1524" y="3251"/>
                  </a:lnTo>
                  <a:lnTo>
                    <a:pt x="1524" y="4978"/>
                  </a:lnTo>
                  <a:lnTo>
                    <a:pt x="0" y="4978"/>
                  </a:lnTo>
                  <a:lnTo>
                    <a:pt x="0" y="6705"/>
                  </a:lnTo>
                  <a:lnTo>
                    <a:pt x="1524" y="6705"/>
                  </a:lnTo>
                  <a:lnTo>
                    <a:pt x="1524" y="8432"/>
                  </a:lnTo>
                  <a:lnTo>
                    <a:pt x="0" y="8432"/>
                  </a:lnTo>
                  <a:lnTo>
                    <a:pt x="0" y="10160"/>
                  </a:lnTo>
                  <a:lnTo>
                    <a:pt x="1524" y="10160"/>
                  </a:lnTo>
                  <a:lnTo>
                    <a:pt x="1524" y="11887"/>
                  </a:lnTo>
                  <a:lnTo>
                    <a:pt x="0" y="11887"/>
                  </a:lnTo>
                  <a:lnTo>
                    <a:pt x="0" y="13614"/>
                  </a:lnTo>
                  <a:lnTo>
                    <a:pt x="1524" y="13614"/>
                  </a:lnTo>
                  <a:lnTo>
                    <a:pt x="1524" y="15341"/>
                  </a:lnTo>
                  <a:lnTo>
                    <a:pt x="3251" y="15341"/>
                  </a:lnTo>
                  <a:lnTo>
                    <a:pt x="3251" y="13614"/>
                  </a:lnTo>
                  <a:lnTo>
                    <a:pt x="1727" y="13614"/>
                  </a:lnTo>
                  <a:lnTo>
                    <a:pt x="1727" y="11887"/>
                  </a:lnTo>
                  <a:lnTo>
                    <a:pt x="3251" y="11887"/>
                  </a:lnTo>
                  <a:lnTo>
                    <a:pt x="3251" y="10160"/>
                  </a:lnTo>
                  <a:lnTo>
                    <a:pt x="1727" y="10160"/>
                  </a:lnTo>
                  <a:lnTo>
                    <a:pt x="1727" y="8432"/>
                  </a:lnTo>
                  <a:lnTo>
                    <a:pt x="3251" y="8432"/>
                  </a:lnTo>
                  <a:lnTo>
                    <a:pt x="3251" y="6705"/>
                  </a:lnTo>
                  <a:lnTo>
                    <a:pt x="1727" y="6705"/>
                  </a:lnTo>
                  <a:lnTo>
                    <a:pt x="1727" y="4978"/>
                  </a:lnTo>
                  <a:lnTo>
                    <a:pt x="3251" y="4978"/>
                  </a:lnTo>
                  <a:lnTo>
                    <a:pt x="3251" y="3251"/>
                  </a:lnTo>
                  <a:close/>
                </a:path>
                <a:path w="29209" h="15875">
                  <a:moveTo>
                    <a:pt x="3251" y="0"/>
                  </a:moveTo>
                  <a:lnTo>
                    <a:pt x="1524" y="0"/>
                  </a:lnTo>
                  <a:lnTo>
                    <a:pt x="1524" y="1727"/>
                  </a:lnTo>
                  <a:lnTo>
                    <a:pt x="3251" y="1727"/>
                  </a:lnTo>
                  <a:lnTo>
                    <a:pt x="3251" y="0"/>
                  </a:lnTo>
                  <a:close/>
                </a:path>
                <a:path w="29209" h="15875">
                  <a:moveTo>
                    <a:pt x="6489" y="3251"/>
                  </a:moveTo>
                  <a:lnTo>
                    <a:pt x="4762" y="3251"/>
                  </a:lnTo>
                  <a:lnTo>
                    <a:pt x="4762" y="4978"/>
                  </a:lnTo>
                  <a:lnTo>
                    <a:pt x="3251" y="4978"/>
                  </a:lnTo>
                  <a:lnTo>
                    <a:pt x="3251" y="6705"/>
                  </a:lnTo>
                  <a:lnTo>
                    <a:pt x="4762" y="6705"/>
                  </a:lnTo>
                  <a:lnTo>
                    <a:pt x="4762" y="8432"/>
                  </a:lnTo>
                  <a:lnTo>
                    <a:pt x="3251" y="8432"/>
                  </a:lnTo>
                  <a:lnTo>
                    <a:pt x="3251" y="10160"/>
                  </a:lnTo>
                  <a:lnTo>
                    <a:pt x="4762" y="10160"/>
                  </a:lnTo>
                  <a:lnTo>
                    <a:pt x="4762" y="11887"/>
                  </a:lnTo>
                  <a:lnTo>
                    <a:pt x="3251" y="11887"/>
                  </a:lnTo>
                  <a:lnTo>
                    <a:pt x="3251" y="13614"/>
                  </a:lnTo>
                  <a:lnTo>
                    <a:pt x="4762" y="13614"/>
                  </a:lnTo>
                  <a:lnTo>
                    <a:pt x="4762" y="15341"/>
                  </a:lnTo>
                  <a:lnTo>
                    <a:pt x="6489" y="15341"/>
                  </a:lnTo>
                  <a:lnTo>
                    <a:pt x="6489" y="13614"/>
                  </a:lnTo>
                  <a:lnTo>
                    <a:pt x="4978" y="13614"/>
                  </a:lnTo>
                  <a:lnTo>
                    <a:pt x="4978" y="11887"/>
                  </a:lnTo>
                  <a:lnTo>
                    <a:pt x="6489" y="11887"/>
                  </a:lnTo>
                  <a:lnTo>
                    <a:pt x="6489" y="10160"/>
                  </a:lnTo>
                  <a:lnTo>
                    <a:pt x="4978" y="10160"/>
                  </a:lnTo>
                  <a:lnTo>
                    <a:pt x="4978" y="8432"/>
                  </a:lnTo>
                  <a:lnTo>
                    <a:pt x="6489" y="8432"/>
                  </a:lnTo>
                  <a:lnTo>
                    <a:pt x="6489" y="6705"/>
                  </a:lnTo>
                  <a:lnTo>
                    <a:pt x="4978" y="6705"/>
                  </a:lnTo>
                  <a:lnTo>
                    <a:pt x="4978" y="4978"/>
                  </a:lnTo>
                  <a:lnTo>
                    <a:pt x="6489" y="4978"/>
                  </a:lnTo>
                  <a:lnTo>
                    <a:pt x="6489" y="3251"/>
                  </a:lnTo>
                  <a:close/>
                </a:path>
                <a:path w="29209" h="15875">
                  <a:moveTo>
                    <a:pt x="6489" y="0"/>
                  </a:moveTo>
                  <a:lnTo>
                    <a:pt x="4762" y="0"/>
                  </a:lnTo>
                  <a:lnTo>
                    <a:pt x="4762" y="1727"/>
                  </a:lnTo>
                  <a:lnTo>
                    <a:pt x="6489" y="1727"/>
                  </a:lnTo>
                  <a:lnTo>
                    <a:pt x="6489" y="0"/>
                  </a:lnTo>
                  <a:close/>
                </a:path>
                <a:path w="29209" h="15875">
                  <a:moveTo>
                    <a:pt x="9728" y="0"/>
                  </a:moveTo>
                  <a:lnTo>
                    <a:pt x="8001" y="0"/>
                  </a:lnTo>
                  <a:lnTo>
                    <a:pt x="8001" y="1727"/>
                  </a:lnTo>
                  <a:lnTo>
                    <a:pt x="9728" y="1727"/>
                  </a:lnTo>
                  <a:lnTo>
                    <a:pt x="9728" y="0"/>
                  </a:lnTo>
                  <a:close/>
                </a:path>
                <a:path w="29209" h="15875">
                  <a:moveTo>
                    <a:pt x="11239" y="4978"/>
                  </a:moveTo>
                  <a:lnTo>
                    <a:pt x="9728" y="4978"/>
                  </a:lnTo>
                  <a:lnTo>
                    <a:pt x="9728" y="3251"/>
                  </a:lnTo>
                  <a:lnTo>
                    <a:pt x="9512" y="3251"/>
                  </a:lnTo>
                  <a:lnTo>
                    <a:pt x="9512" y="13614"/>
                  </a:lnTo>
                  <a:lnTo>
                    <a:pt x="8216" y="13614"/>
                  </a:lnTo>
                  <a:lnTo>
                    <a:pt x="8216" y="11887"/>
                  </a:lnTo>
                  <a:lnTo>
                    <a:pt x="9512" y="11887"/>
                  </a:lnTo>
                  <a:lnTo>
                    <a:pt x="9512" y="10160"/>
                  </a:lnTo>
                  <a:lnTo>
                    <a:pt x="8216" y="10160"/>
                  </a:lnTo>
                  <a:lnTo>
                    <a:pt x="8216" y="8432"/>
                  </a:lnTo>
                  <a:lnTo>
                    <a:pt x="9512" y="8432"/>
                  </a:lnTo>
                  <a:lnTo>
                    <a:pt x="9512" y="6705"/>
                  </a:lnTo>
                  <a:lnTo>
                    <a:pt x="8216" y="6705"/>
                  </a:lnTo>
                  <a:lnTo>
                    <a:pt x="8216" y="4978"/>
                  </a:lnTo>
                  <a:lnTo>
                    <a:pt x="9512" y="4978"/>
                  </a:lnTo>
                  <a:lnTo>
                    <a:pt x="9512" y="3251"/>
                  </a:lnTo>
                  <a:lnTo>
                    <a:pt x="8001" y="3251"/>
                  </a:lnTo>
                  <a:lnTo>
                    <a:pt x="8001" y="4978"/>
                  </a:lnTo>
                  <a:lnTo>
                    <a:pt x="6489" y="4978"/>
                  </a:lnTo>
                  <a:lnTo>
                    <a:pt x="6489" y="6705"/>
                  </a:lnTo>
                  <a:lnTo>
                    <a:pt x="8001" y="6705"/>
                  </a:lnTo>
                  <a:lnTo>
                    <a:pt x="8001" y="8432"/>
                  </a:lnTo>
                  <a:lnTo>
                    <a:pt x="6489" y="8432"/>
                  </a:lnTo>
                  <a:lnTo>
                    <a:pt x="6489" y="10160"/>
                  </a:lnTo>
                  <a:lnTo>
                    <a:pt x="8001" y="10160"/>
                  </a:lnTo>
                  <a:lnTo>
                    <a:pt x="8001" y="11887"/>
                  </a:lnTo>
                  <a:lnTo>
                    <a:pt x="6489" y="11887"/>
                  </a:lnTo>
                  <a:lnTo>
                    <a:pt x="6489" y="13614"/>
                  </a:lnTo>
                  <a:lnTo>
                    <a:pt x="8001" y="13614"/>
                  </a:lnTo>
                  <a:lnTo>
                    <a:pt x="8001" y="15341"/>
                  </a:lnTo>
                  <a:lnTo>
                    <a:pt x="9728" y="15341"/>
                  </a:lnTo>
                  <a:lnTo>
                    <a:pt x="9728" y="13614"/>
                  </a:lnTo>
                  <a:lnTo>
                    <a:pt x="11239" y="13614"/>
                  </a:lnTo>
                  <a:lnTo>
                    <a:pt x="11239" y="11887"/>
                  </a:lnTo>
                  <a:lnTo>
                    <a:pt x="9728" y="11887"/>
                  </a:lnTo>
                  <a:lnTo>
                    <a:pt x="9728" y="10160"/>
                  </a:lnTo>
                  <a:lnTo>
                    <a:pt x="11239" y="10160"/>
                  </a:lnTo>
                  <a:lnTo>
                    <a:pt x="11239" y="8432"/>
                  </a:lnTo>
                  <a:lnTo>
                    <a:pt x="9728" y="8432"/>
                  </a:lnTo>
                  <a:lnTo>
                    <a:pt x="9728" y="6705"/>
                  </a:lnTo>
                  <a:lnTo>
                    <a:pt x="11239" y="6705"/>
                  </a:lnTo>
                  <a:lnTo>
                    <a:pt x="11239" y="4978"/>
                  </a:lnTo>
                  <a:close/>
                </a:path>
                <a:path w="29209" h="15875">
                  <a:moveTo>
                    <a:pt x="12966" y="0"/>
                  </a:moveTo>
                  <a:lnTo>
                    <a:pt x="11239" y="0"/>
                  </a:lnTo>
                  <a:lnTo>
                    <a:pt x="11239" y="1727"/>
                  </a:lnTo>
                  <a:lnTo>
                    <a:pt x="12966" y="1727"/>
                  </a:lnTo>
                  <a:lnTo>
                    <a:pt x="12966" y="0"/>
                  </a:lnTo>
                  <a:close/>
                </a:path>
                <a:path w="29209" h="15875">
                  <a:moveTo>
                    <a:pt x="14478" y="4978"/>
                  </a:moveTo>
                  <a:lnTo>
                    <a:pt x="12966" y="4978"/>
                  </a:lnTo>
                  <a:lnTo>
                    <a:pt x="12966" y="3251"/>
                  </a:lnTo>
                  <a:lnTo>
                    <a:pt x="11239" y="3251"/>
                  </a:lnTo>
                  <a:lnTo>
                    <a:pt x="11239" y="4978"/>
                  </a:lnTo>
                  <a:lnTo>
                    <a:pt x="12750" y="4978"/>
                  </a:lnTo>
                  <a:lnTo>
                    <a:pt x="12750" y="6705"/>
                  </a:lnTo>
                  <a:lnTo>
                    <a:pt x="11239" y="6705"/>
                  </a:lnTo>
                  <a:lnTo>
                    <a:pt x="11239" y="8432"/>
                  </a:lnTo>
                  <a:lnTo>
                    <a:pt x="12750" y="8432"/>
                  </a:lnTo>
                  <a:lnTo>
                    <a:pt x="12750" y="10160"/>
                  </a:lnTo>
                  <a:lnTo>
                    <a:pt x="11239" y="10160"/>
                  </a:lnTo>
                  <a:lnTo>
                    <a:pt x="11239" y="11887"/>
                  </a:lnTo>
                  <a:lnTo>
                    <a:pt x="12750" y="11887"/>
                  </a:lnTo>
                  <a:lnTo>
                    <a:pt x="12750" y="13614"/>
                  </a:lnTo>
                  <a:lnTo>
                    <a:pt x="11239" y="13614"/>
                  </a:lnTo>
                  <a:lnTo>
                    <a:pt x="11239" y="15341"/>
                  </a:lnTo>
                  <a:lnTo>
                    <a:pt x="12966" y="15341"/>
                  </a:lnTo>
                  <a:lnTo>
                    <a:pt x="12966" y="13614"/>
                  </a:lnTo>
                  <a:lnTo>
                    <a:pt x="14478" y="13614"/>
                  </a:lnTo>
                  <a:lnTo>
                    <a:pt x="14478" y="11887"/>
                  </a:lnTo>
                  <a:lnTo>
                    <a:pt x="12966" y="11887"/>
                  </a:lnTo>
                  <a:lnTo>
                    <a:pt x="12966" y="10160"/>
                  </a:lnTo>
                  <a:lnTo>
                    <a:pt x="14478" y="10160"/>
                  </a:lnTo>
                  <a:lnTo>
                    <a:pt x="14478" y="8432"/>
                  </a:lnTo>
                  <a:lnTo>
                    <a:pt x="12966" y="8432"/>
                  </a:lnTo>
                  <a:lnTo>
                    <a:pt x="12966" y="6705"/>
                  </a:lnTo>
                  <a:lnTo>
                    <a:pt x="14478" y="6705"/>
                  </a:lnTo>
                  <a:lnTo>
                    <a:pt x="14478" y="4978"/>
                  </a:lnTo>
                  <a:close/>
                </a:path>
                <a:path w="29209" h="15875">
                  <a:moveTo>
                    <a:pt x="16205" y="0"/>
                  </a:moveTo>
                  <a:lnTo>
                    <a:pt x="14478" y="0"/>
                  </a:lnTo>
                  <a:lnTo>
                    <a:pt x="14478" y="1727"/>
                  </a:lnTo>
                  <a:lnTo>
                    <a:pt x="16205" y="1727"/>
                  </a:lnTo>
                  <a:lnTo>
                    <a:pt x="16205" y="0"/>
                  </a:lnTo>
                  <a:close/>
                </a:path>
                <a:path w="29209" h="15875">
                  <a:moveTo>
                    <a:pt x="19227" y="3251"/>
                  </a:moveTo>
                  <a:lnTo>
                    <a:pt x="17500" y="3251"/>
                  </a:lnTo>
                  <a:lnTo>
                    <a:pt x="17500" y="4978"/>
                  </a:lnTo>
                  <a:lnTo>
                    <a:pt x="17500" y="6705"/>
                  </a:lnTo>
                  <a:lnTo>
                    <a:pt x="17500" y="8432"/>
                  </a:lnTo>
                  <a:lnTo>
                    <a:pt x="17500" y="10160"/>
                  </a:lnTo>
                  <a:lnTo>
                    <a:pt x="17500" y="11887"/>
                  </a:lnTo>
                  <a:lnTo>
                    <a:pt x="16205" y="11887"/>
                  </a:lnTo>
                  <a:lnTo>
                    <a:pt x="16205" y="10160"/>
                  </a:lnTo>
                  <a:lnTo>
                    <a:pt x="17500" y="10160"/>
                  </a:lnTo>
                  <a:lnTo>
                    <a:pt x="17500" y="8432"/>
                  </a:lnTo>
                  <a:lnTo>
                    <a:pt x="16205" y="8432"/>
                  </a:lnTo>
                  <a:lnTo>
                    <a:pt x="16205" y="6705"/>
                  </a:lnTo>
                  <a:lnTo>
                    <a:pt x="17500" y="6705"/>
                  </a:lnTo>
                  <a:lnTo>
                    <a:pt x="17500" y="4978"/>
                  </a:lnTo>
                  <a:lnTo>
                    <a:pt x="16205" y="4978"/>
                  </a:lnTo>
                  <a:lnTo>
                    <a:pt x="16205" y="3251"/>
                  </a:lnTo>
                  <a:lnTo>
                    <a:pt x="14478" y="3251"/>
                  </a:lnTo>
                  <a:lnTo>
                    <a:pt x="14478" y="4978"/>
                  </a:lnTo>
                  <a:lnTo>
                    <a:pt x="15989" y="4978"/>
                  </a:lnTo>
                  <a:lnTo>
                    <a:pt x="15989" y="6705"/>
                  </a:lnTo>
                  <a:lnTo>
                    <a:pt x="14478" y="6705"/>
                  </a:lnTo>
                  <a:lnTo>
                    <a:pt x="14478" y="8432"/>
                  </a:lnTo>
                  <a:lnTo>
                    <a:pt x="15989" y="8432"/>
                  </a:lnTo>
                  <a:lnTo>
                    <a:pt x="15989" y="10160"/>
                  </a:lnTo>
                  <a:lnTo>
                    <a:pt x="14478" y="10160"/>
                  </a:lnTo>
                  <a:lnTo>
                    <a:pt x="14478" y="11887"/>
                  </a:lnTo>
                  <a:lnTo>
                    <a:pt x="15989" y="11887"/>
                  </a:lnTo>
                  <a:lnTo>
                    <a:pt x="15989" y="13614"/>
                  </a:lnTo>
                  <a:lnTo>
                    <a:pt x="17716" y="13614"/>
                  </a:lnTo>
                  <a:lnTo>
                    <a:pt x="17716" y="11887"/>
                  </a:lnTo>
                  <a:lnTo>
                    <a:pt x="19227" y="11887"/>
                  </a:lnTo>
                  <a:lnTo>
                    <a:pt x="19227" y="10160"/>
                  </a:lnTo>
                  <a:lnTo>
                    <a:pt x="17716" y="10160"/>
                  </a:lnTo>
                  <a:lnTo>
                    <a:pt x="17716" y="8432"/>
                  </a:lnTo>
                  <a:lnTo>
                    <a:pt x="19227" y="8432"/>
                  </a:lnTo>
                  <a:lnTo>
                    <a:pt x="19227" y="6705"/>
                  </a:lnTo>
                  <a:lnTo>
                    <a:pt x="17716" y="6705"/>
                  </a:lnTo>
                  <a:lnTo>
                    <a:pt x="17716" y="4978"/>
                  </a:lnTo>
                  <a:lnTo>
                    <a:pt x="19227" y="4978"/>
                  </a:lnTo>
                  <a:lnTo>
                    <a:pt x="19227" y="3251"/>
                  </a:lnTo>
                  <a:close/>
                </a:path>
                <a:path w="29209" h="15875">
                  <a:moveTo>
                    <a:pt x="19227" y="0"/>
                  </a:moveTo>
                  <a:lnTo>
                    <a:pt x="17500" y="0"/>
                  </a:lnTo>
                  <a:lnTo>
                    <a:pt x="17500" y="1727"/>
                  </a:lnTo>
                  <a:lnTo>
                    <a:pt x="19227" y="1727"/>
                  </a:lnTo>
                  <a:lnTo>
                    <a:pt x="19227" y="0"/>
                  </a:lnTo>
                  <a:close/>
                </a:path>
                <a:path w="29209" h="15875">
                  <a:moveTo>
                    <a:pt x="22466" y="3251"/>
                  </a:moveTo>
                  <a:lnTo>
                    <a:pt x="20739" y="3251"/>
                  </a:lnTo>
                  <a:lnTo>
                    <a:pt x="20739" y="4978"/>
                  </a:lnTo>
                  <a:lnTo>
                    <a:pt x="19227" y="4978"/>
                  </a:lnTo>
                  <a:lnTo>
                    <a:pt x="19227" y="6705"/>
                  </a:lnTo>
                  <a:lnTo>
                    <a:pt x="20739" y="6705"/>
                  </a:lnTo>
                  <a:lnTo>
                    <a:pt x="20739" y="8432"/>
                  </a:lnTo>
                  <a:lnTo>
                    <a:pt x="19227" y="8432"/>
                  </a:lnTo>
                  <a:lnTo>
                    <a:pt x="19227" y="10160"/>
                  </a:lnTo>
                  <a:lnTo>
                    <a:pt x="20739" y="10160"/>
                  </a:lnTo>
                  <a:lnTo>
                    <a:pt x="20739" y="11887"/>
                  </a:lnTo>
                  <a:lnTo>
                    <a:pt x="19227" y="11887"/>
                  </a:lnTo>
                  <a:lnTo>
                    <a:pt x="19227" y="13614"/>
                  </a:lnTo>
                  <a:lnTo>
                    <a:pt x="20955" y="13614"/>
                  </a:lnTo>
                  <a:lnTo>
                    <a:pt x="20955" y="11887"/>
                  </a:lnTo>
                  <a:lnTo>
                    <a:pt x="22466" y="11887"/>
                  </a:lnTo>
                  <a:lnTo>
                    <a:pt x="22466" y="10160"/>
                  </a:lnTo>
                  <a:lnTo>
                    <a:pt x="20955" y="10160"/>
                  </a:lnTo>
                  <a:lnTo>
                    <a:pt x="20955" y="8432"/>
                  </a:lnTo>
                  <a:lnTo>
                    <a:pt x="22466" y="8432"/>
                  </a:lnTo>
                  <a:lnTo>
                    <a:pt x="22466" y="6705"/>
                  </a:lnTo>
                  <a:lnTo>
                    <a:pt x="20955" y="6705"/>
                  </a:lnTo>
                  <a:lnTo>
                    <a:pt x="20955" y="4978"/>
                  </a:lnTo>
                  <a:lnTo>
                    <a:pt x="22466" y="4978"/>
                  </a:lnTo>
                  <a:lnTo>
                    <a:pt x="22466" y="3251"/>
                  </a:lnTo>
                  <a:close/>
                </a:path>
                <a:path w="29209" h="15875">
                  <a:moveTo>
                    <a:pt x="22466" y="0"/>
                  </a:moveTo>
                  <a:lnTo>
                    <a:pt x="20739" y="0"/>
                  </a:lnTo>
                  <a:lnTo>
                    <a:pt x="20739" y="1727"/>
                  </a:lnTo>
                  <a:lnTo>
                    <a:pt x="22466" y="1727"/>
                  </a:lnTo>
                  <a:lnTo>
                    <a:pt x="22466" y="0"/>
                  </a:lnTo>
                  <a:close/>
                </a:path>
                <a:path w="29209" h="15875">
                  <a:moveTo>
                    <a:pt x="25704" y="3251"/>
                  </a:moveTo>
                  <a:lnTo>
                    <a:pt x="23977" y="3251"/>
                  </a:lnTo>
                  <a:lnTo>
                    <a:pt x="23977" y="4978"/>
                  </a:lnTo>
                  <a:lnTo>
                    <a:pt x="22466" y="4978"/>
                  </a:lnTo>
                  <a:lnTo>
                    <a:pt x="22466" y="6705"/>
                  </a:lnTo>
                  <a:lnTo>
                    <a:pt x="23977" y="6705"/>
                  </a:lnTo>
                  <a:lnTo>
                    <a:pt x="23977" y="8432"/>
                  </a:lnTo>
                  <a:lnTo>
                    <a:pt x="22466" y="8432"/>
                  </a:lnTo>
                  <a:lnTo>
                    <a:pt x="22466" y="10160"/>
                  </a:lnTo>
                  <a:lnTo>
                    <a:pt x="23977" y="10160"/>
                  </a:lnTo>
                  <a:lnTo>
                    <a:pt x="23977" y="11887"/>
                  </a:lnTo>
                  <a:lnTo>
                    <a:pt x="22466" y="11887"/>
                  </a:lnTo>
                  <a:lnTo>
                    <a:pt x="22466" y="13614"/>
                  </a:lnTo>
                  <a:lnTo>
                    <a:pt x="24193" y="13614"/>
                  </a:lnTo>
                  <a:lnTo>
                    <a:pt x="24193" y="11887"/>
                  </a:lnTo>
                  <a:lnTo>
                    <a:pt x="25704" y="11887"/>
                  </a:lnTo>
                  <a:lnTo>
                    <a:pt x="25704" y="10160"/>
                  </a:lnTo>
                  <a:lnTo>
                    <a:pt x="24193" y="10160"/>
                  </a:lnTo>
                  <a:lnTo>
                    <a:pt x="24193" y="8432"/>
                  </a:lnTo>
                  <a:lnTo>
                    <a:pt x="25704" y="8432"/>
                  </a:lnTo>
                  <a:lnTo>
                    <a:pt x="25704" y="6705"/>
                  </a:lnTo>
                  <a:lnTo>
                    <a:pt x="24193" y="6705"/>
                  </a:lnTo>
                  <a:lnTo>
                    <a:pt x="24193" y="4978"/>
                  </a:lnTo>
                  <a:lnTo>
                    <a:pt x="25704" y="4978"/>
                  </a:lnTo>
                  <a:lnTo>
                    <a:pt x="25704" y="3251"/>
                  </a:lnTo>
                  <a:close/>
                </a:path>
                <a:path w="29209" h="15875">
                  <a:moveTo>
                    <a:pt x="25704" y="0"/>
                  </a:moveTo>
                  <a:lnTo>
                    <a:pt x="23977" y="0"/>
                  </a:lnTo>
                  <a:lnTo>
                    <a:pt x="23977" y="1727"/>
                  </a:lnTo>
                  <a:lnTo>
                    <a:pt x="25704" y="1727"/>
                  </a:lnTo>
                  <a:lnTo>
                    <a:pt x="25704" y="0"/>
                  </a:lnTo>
                  <a:close/>
                </a:path>
                <a:path w="29209" h="15875">
                  <a:moveTo>
                    <a:pt x="29159" y="1524"/>
                  </a:moveTo>
                  <a:lnTo>
                    <a:pt x="28943" y="1524"/>
                  </a:lnTo>
                  <a:lnTo>
                    <a:pt x="28943" y="0"/>
                  </a:lnTo>
                  <a:lnTo>
                    <a:pt x="27216" y="0"/>
                  </a:lnTo>
                  <a:lnTo>
                    <a:pt x="27216" y="1727"/>
                  </a:lnTo>
                  <a:lnTo>
                    <a:pt x="28727" y="1727"/>
                  </a:lnTo>
                  <a:lnTo>
                    <a:pt x="28727" y="3251"/>
                  </a:lnTo>
                  <a:lnTo>
                    <a:pt x="28727" y="4978"/>
                  </a:lnTo>
                  <a:lnTo>
                    <a:pt x="28727" y="6705"/>
                  </a:lnTo>
                  <a:lnTo>
                    <a:pt x="28727" y="8432"/>
                  </a:lnTo>
                  <a:lnTo>
                    <a:pt x="28727" y="10160"/>
                  </a:lnTo>
                  <a:lnTo>
                    <a:pt x="27432" y="10160"/>
                  </a:lnTo>
                  <a:lnTo>
                    <a:pt x="27432" y="8432"/>
                  </a:lnTo>
                  <a:lnTo>
                    <a:pt x="28727" y="8432"/>
                  </a:lnTo>
                  <a:lnTo>
                    <a:pt x="28727" y="6705"/>
                  </a:lnTo>
                  <a:lnTo>
                    <a:pt x="27432" y="6705"/>
                  </a:lnTo>
                  <a:lnTo>
                    <a:pt x="27432" y="4978"/>
                  </a:lnTo>
                  <a:lnTo>
                    <a:pt x="28727" y="4978"/>
                  </a:lnTo>
                  <a:lnTo>
                    <a:pt x="28727" y="3251"/>
                  </a:lnTo>
                  <a:lnTo>
                    <a:pt x="27216" y="3251"/>
                  </a:lnTo>
                  <a:lnTo>
                    <a:pt x="27216" y="4978"/>
                  </a:lnTo>
                  <a:lnTo>
                    <a:pt x="25704" y="4978"/>
                  </a:lnTo>
                  <a:lnTo>
                    <a:pt x="25704" y="6705"/>
                  </a:lnTo>
                  <a:lnTo>
                    <a:pt x="27216" y="6705"/>
                  </a:lnTo>
                  <a:lnTo>
                    <a:pt x="27216" y="8432"/>
                  </a:lnTo>
                  <a:lnTo>
                    <a:pt x="25704" y="8432"/>
                  </a:lnTo>
                  <a:lnTo>
                    <a:pt x="25704" y="10160"/>
                  </a:lnTo>
                  <a:lnTo>
                    <a:pt x="27216" y="10160"/>
                  </a:lnTo>
                  <a:lnTo>
                    <a:pt x="27216" y="11887"/>
                  </a:lnTo>
                  <a:lnTo>
                    <a:pt x="25704" y="11887"/>
                  </a:lnTo>
                  <a:lnTo>
                    <a:pt x="25704" y="13614"/>
                  </a:lnTo>
                  <a:lnTo>
                    <a:pt x="27432" y="13614"/>
                  </a:lnTo>
                  <a:lnTo>
                    <a:pt x="27432" y="11887"/>
                  </a:lnTo>
                  <a:lnTo>
                    <a:pt x="28727" y="11887"/>
                  </a:lnTo>
                  <a:lnTo>
                    <a:pt x="28727" y="13614"/>
                  </a:lnTo>
                  <a:lnTo>
                    <a:pt x="29159" y="13614"/>
                  </a:lnTo>
                  <a:lnTo>
                    <a:pt x="29159" y="11887"/>
                  </a:lnTo>
                  <a:lnTo>
                    <a:pt x="28943" y="11887"/>
                  </a:lnTo>
                  <a:lnTo>
                    <a:pt x="28943" y="10160"/>
                  </a:lnTo>
                  <a:lnTo>
                    <a:pt x="29159" y="10160"/>
                  </a:lnTo>
                  <a:lnTo>
                    <a:pt x="29159" y="8432"/>
                  </a:lnTo>
                  <a:lnTo>
                    <a:pt x="28943" y="8432"/>
                  </a:lnTo>
                  <a:lnTo>
                    <a:pt x="28943" y="6705"/>
                  </a:lnTo>
                  <a:lnTo>
                    <a:pt x="29159" y="6705"/>
                  </a:lnTo>
                  <a:lnTo>
                    <a:pt x="29159" y="4978"/>
                  </a:lnTo>
                  <a:lnTo>
                    <a:pt x="28943" y="4978"/>
                  </a:lnTo>
                  <a:lnTo>
                    <a:pt x="28943" y="3251"/>
                  </a:lnTo>
                  <a:lnTo>
                    <a:pt x="29159" y="3251"/>
                  </a:lnTo>
                  <a:lnTo>
                    <a:pt x="29159" y="1524"/>
                  </a:lnTo>
                  <a:close/>
                </a:path>
              </a:pathLst>
            </a:custGeom>
            <a:solidFill>
              <a:srgbClr val="000000"/>
            </a:solidFill>
          </p:spPr>
          <p:txBody>
            <a:bodyPr wrap="square" lIns="0" tIns="0" rIns="0" bIns="0" rtlCol="0"/>
            <a:lstStyle/>
            <a:p>
              <a:endParaRPr/>
            </a:p>
          </p:txBody>
        </p:sp>
        <p:sp>
          <p:nvSpPr>
            <p:cNvPr id="600" name="object 600"/>
            <p:cNvSpPr/>
            <p:nvPr/>
          </p:nvSpPr>
          <p:spPr>
            <a:xfrm>
              <a:off x="7362355" y="5471807"/>
              <a:ext cx="29209" cy="13970"/>
            </a:xfrm>
            <a:custGeom>
              <a:avLst/>
              <a:gdLst/>
              <a:ahLst/>
              <a:cxnLst/>
              <a:rect l="l" t="t" r="r" b="b"/>
              <a:pathLst>
                <a:path w="29209" h="13970">
                  <a:moveTo>
                    <a:pt x="3251" y="10160"/>
                  </a:moveTo>
                  <a:lnTo>
                    <a:pt x="1727" y="10160"/>
                  </a:lnTo>
                  <a:lnTo>
                    <a:pt x="1727" y="8432"/>
                  </a:lnTo>
                  <a:lnTo>
                    <a:pt x="0" y="8432"/>
                  </a:lnTo>
                  <a:lnTo>
                    <a:pt x="0" y="10160"/>
                  </a:lnTo>
                  <a:lnTo>
                    <a:pt x="1524" y="10160"/>
                  </a:lnTo>
                  <a:lnTo>
                    <a:pt x="1524" y="11887"/>
                  </a:lnTo>
                  <a:lnTo>
                    <a:pt x="0" y="11887"/>
                  </a:lnTo>
                  <a:lnTo>
                    <a:pt x="0" y="13614"/>
                  </a:lnTo>
                  <a:lnTo>
                    <a:pt x="1727" y="13614"/>
                  </a:lnTo>
                  <a:lnTo>
                    <a:pt x="1727" y="11887"/>
                  </a:lnTo>
                  <a:lnTo>
                    <a:pt x="3251" y="11887"/>
                  </a:lnTo>
                  <a:lnTo>
                    <a:pt x="3251" y="10160"/>
                  </a:lnTo>
                  <a:close/>
                </a:path>
                <a:path w="29209" h="13970">
                  <a:moveTo>
                    <a:pt x="6489" y="10160"/>
                  </a:moveTo>
                  <a:lnTo>
                    <a:pt x="4978" y="10160"/>
                  </a:lnTo>
                  <a:lnTo>
                    <a:pt x="4978" y="8432"/>
                  </a:lnTo>
                  <a:lnTo>
                    <a:pt x="3251" y="8432"/>
                  </a:lnTo>
                  <a:lnTo>
                    <a:pt x="3251" y="10160"/>
                  </a:lnTo>
                  <a:lnTo>
                    <a:pt x="4762" y="10160"/>
                  </a:lnTo>
                  <a:lnTo>
                    <a:pt x="4762" y="11887"/>
                  </a:lnTo>
                  <a:lnTo>
                    <a:pt x="3251" y="11887"/>
                  </a:lnTo>
                  <a:lnTo>
                    <a:pt x="3251" y="13614"/>
                  </a:lnTo>
                  <a:lnTo>
                    <a:pt x="4978" y="13614"/>
                  </a:lnTo>
                  <a:lnTo>
                    <a:pt x="4978" y="11887"/>
                  </a:lnTo>
                  <a:lnTo>
                    <a:pt x="6489" y="11887"/>
                  </a:lnTo>
                  <a:lnTo>
                    <a:pt x="6489" y="10160"/>
                  </a:lnTo>
                  <a:close/>
                </a:path>
                <a:path w="29209" h="13970">
                  <a:moveTo>
                    <a:pt x="11239" y="8432"/>
                  </a:moveTo>
                  <a:lnTo>
                    <a:pt x="9512" y="8432"/>
                  </a:lnTo>
                  <a:lnTo>
                    <a:pt x="9512" y="10160"/>
                  </a:lnTo>
                  <a:lnTo>
                    <a:pt x="8216" y="10160"/>
                  </a:lnTo>
                  <a:lnTo>
                    <a:pt x="8216" y="8432"/>
                  </a:lnTo>
                  <a:lnTo>
                    <a:pt x="6489" y="8432"/>
                  </a:lnTo>
                  <a:lnTo>
                    <a:pt x="6489" y="10160"/>
                  </a:lnTo>
                  <a:lnTo>
                    <a:pt x="8001" y="10160"/>
                  </a:lnTo>
                  <a:lnTo>
                    <a:pt x="8001" y="11887"/>
                  </a:lnTo>
                  <a:lnTo>
                    <a:pt x="6489" y="11887"/>
                  </a:lnTo>
                  <a:lnTo>
                    <a:pt x="6489" y="13614"/>
                  </a:lnTo>
                  <a:lnTo>
                    <a:pt x="8216" y="13614"/>
                  </a:lnTo>
                  <a:lnTo>
                    <a:pt x="8216" y="11887"/>
                  </a:lnTo>
                  <a:lnTo>
                    <a:pt x="9512" y="11887"/>
                  </a:lnTo>
                  <a:lnTo>
                    <a:pt x="9512" y="13614"/>
                  </a:lnTo>
                  <a:lnTo>
                    <a:pt x="11239" y="13614"/>
                  </a:lnTo>
                  <a:lnTo>
                    <a:pt x="11239" y="11887"/>
                  </a:lnTo>
                  <a:lnTo>
                    <a:pt x="9728" y="11887"/>
                  </a:lnTo>
                  <a:lnTo>
                    <a:pt x="9728" y="10160"/>
                  </a:lnTo>
                  <a:lnTo>
                    <a:pt x="11239" y="10160"/>
                  </a:lnTo>
                  <a:lnTo>
                    <a:pt x="11239" y="8432"/>
                  </a:lnTo>
                  <a:close/>
                </a:path>
                <a:path w="29209" h="13970">
                  <a:moveTo>
                    <a:pt x="14478" y="8432"/>
                  </a:moveTo>
                  <a:lnTo>
                    <a:pt x="12750" y="8432"/>
                  </a:lnTo>
                  <a:lnTo>
                    <a:pt x="12750" y="10160"/>
                  </a:lnTo>
                  <a:lnTo>
                    <a:pt x="11239" y="10160"/>
                  </a:lnTo>
                  <a:lnTo>
                    <a:pt x="11239" y="11887"/>
                  </a:lnTo>
                  <a:lnTo>
                    <a:pt x="12750" y="11887"/>
                  </a:lnTo>
                  <a:lnTo>
                    <a:pt x="12750" y="13614"/>
                  </a:lnTo>
                  <a:lnTo>
                    <a:pt x="14478" y="13614"/>
                  </a:lnTo>
                  <a:lnTo>
                    <a:pt x="14478" y="11887"/>
                  </a:lnTo>
                  <a:lnTo>
                    <a:pt x="12966" y="11887"/>
                  </a:lnTo>
                  <a:lnTo>
                    <a:pt x="12966" y="10160"/>
                  </a:lnTo>
                  <a:lnTo>
                    <a:pt x="14478" y="10160"/>
                  </a:lnTo>
                  <a:lnTo>
                    <a:pt x="14478" y="8432"/>
                  </a:lnTo>
                  <a:close/>
                </a:path>
                <a:path w="29209" h="13970">
                  <a:moveTo>
                    <a:pt x="19227" y="10160"/>
                  </a:moveTo>
                  <a:lnTo>
                    <a:pt x="17716" y="10160"/>
                  </a:lnTo>
                  <a:lnTo>
                    <a:pt x="17716" y="8432"/>
                  </a:lnTo>
                  <a:lnTo>
                    <a:pt x="17500" y="8432"/>
                  </a:lnTo>
                  <a:lnTo>
                    <a:pt x="17500" y="10160"/>
                  </a:lnTo>
                  <a:lnTo>
                    <a:pt x="17500" y="11887"/>
                  </a:lnTo>
                  <a:lnTo>
                    <a:pt x="16205" y="11887"/>
                  </a:lnTo>
                  <a:lnTo>
                    <a:pt x="16205" y="10160"/>
                  </a:lnTo>
                  <a:lnTo>
                    <a:pt x="17500" y="10160"/>
                  </a:lnTo>
                  <a:lnTo>
                    <a:pt x="17500" y="8432"/>
                  </a:lnTo>
                  <a:lnTo>
                    <a:pt x="15989" y="8432"/>
                  </a:lnTo>
                  <a:lnTo>
                    <a:pt x="15989" y="10160"/>
                  </a:lnTo>
                  <a:lnTo>
                    <a:pt x="14478" y="10160"/>
                  </a:lnTo>
                  <a:lnTo>
                    <a:pt x="14478" y="11887"/>
                  </a:lnTo>
                  <a:lnTo>
                    <a:pt x="15989" y="11887"/>
                  </a:lnTo>
                  <a:lnTo>
                    <a:pt x="15989" y="13614"/>
                  </a:lnTo>
                  <a:lnTo>
                    <a:pt x="17716" y="13614"/>
                  </a:lnTo>
                  <a:lnTo>
                    <a:pt x="17716" y="11887"/>
                  </a:lnTo>
                  <a:lnTo>
                    <a:pt x="19227" y="11887"/>
                  </a:lnTo>
                  <a:lnTo>
                    <a:pt x="19227" y="10160"/>
                  </a:lnTo>
                  <a:close/>
                </a:path>
                <a:path w="29209" h="13970">
                  <a:moveTo>
                    <a:pt x="22466" y="10160"/>
                  </a:moveTo>
                  <a:lnTo>
                    <a:pt x="20955" y="10160"/>
                  </a:lnTo>
                  <a:lnTo>
                    <a:pt x="20955" y="8432"/>
                  </a:lnTo>
                  <a:lnTo>
                    <a:pt x="19227" y="8432"/>
                  </a:lnTo>
                  <a:lnTo>
                    <a:pt x="19227" y="10160"/>
                  </a:lnTo>
                  <a:lnTo>
                    <a:pt x="20739" y="10160"/>
                  </a:lnTo>
                  <a:lnTo>
                    <a:pt x="20739" y="11887"/>
                  </a:lnTo>
                  <a:lnTo>
                    <a:pt x="19227" y="11887"/>
                  </a:lnTo>
                  <a:lnTo>
                    <a:pt x="19227" y="13614"/>
                  </a:lnTo>
                  <a:lnTo>
                    <a:pt x="20955" y="13614"/>
                  </a:lnTo>
                  <a:lnTo>
                    <a:pt x="20955" y="11887"/>
                  </a:lnTo>
                  <a:lnTo>
                    <a:pt x="22466" y="11887"/>
                  </a:lnTo>
                  <a:lnTo>
                    <a:pt x="22466" y="10160"/>
                  </a:lnTo>
                  <a:close/>
                </a:path>
                <a:path w="29209" h="13970">
                  <a:moveTo>
                    <a:pt x="25704" y="10160"/>
                  </a:moveTo>
                  <a:lnTo>
                    <a:pt x="24193" y="10160"/>
                  </a:lnTo>
                  <a:lnTo>
                    <a:pt x="24193" y="8432"/>
                  </a:lnTo>
                  <a:lnTo>
                    <a:pt x="22466" y="8432"/>
                  </a:lnTo>
                  <a:lnTo>
                    <a:pt x="22466" y="10160"/>
                  </a:lnTo>
                  <a:lnTo>
                    <a:pt x="23977" y="10160"/>
                  </a:lnTo>
                  <a:lnTo>
                    <a:pt x="23977" y="11887"/>
                  </a:lnTo>
                  <a:lnTo>
                    <a:pt x="22466" y="11887"/>
                  </a:lnTo>
                  <a:lnTo>
                    <a:pt x="22466" y="13614"/>
                  </a:lnTo>
                  <a:lnTo>
                    <a:pt x="24193" y="13614"/>
                  </a:lnTo>
                  <a:lnTo>
                    <a:pt x="24193" y="11887"/>
                  </a:lnTo>
                  <a:lnTo>
                    <a:pt x="25704" y="11887"/>
                  </a:lnTo>
                  <a:lnTo>
                    <a:pt x="25704" y="10160"/>
                  </a:lnTo>
                  <a:close/>
                </a:path>
                <a:path w="29209" h="13970">
                  <a:moveTo>
                    <a:pt x="29159" y="8432"/>
                  </a:moveTo>
                  <a:lnTo>
                    <a:pt x="28727" y="8432"/>
                  </a:lnTo>
                  <a:lnTo>
                    <a:pt x="28727" y="10160"/>
                  </a:lnTo>
                  <a:lnTo>
                    <a:pt x="27432" y="10160"/>
                  </a:lnTo>
                  <a:lnTo>
                    <a:pt x="27432" y="8432"/>
                  </a:lnTo>
                  <a:lnTo>
                    <a:pt x="25704" y="8432"/>
                  </a:lnTo>
                  <a:lnTo>
                    <a:pt x="25704" y="10160"/>
                  </a:lnTo>
                  <a:lnTo>
                    <a:pt x="27216" y="10160"/>
                  </a:lnTo>
                  <a:lnTo>
                    <a:pt x="27216" y="11887"/>
                  </a:lnTo>
                  <a:lnTo>
                    <a:pt x="28943" y="11887"/>
                  </a:lnTo>
                  <a:lnTo>
                    <a:pt x="28943" y="10160"/>
                  </a:lnTo>
                  <a:lnTo>
                    <a:pt x="29159" y="10160"/>
                  </a:lnTo>
                  <a:lnTo>
                    <a:pt x="29159" y="8432"/>
                  </a:lnTo>
                  <a:close/>
                </a:path>
                <a:path w="29209" h="13970">
                  <a:moveTo>
                    <a:pt x="29159" y="1727"/>
                  </a:moveTo>
                  <a:lnTo>
                    <a:pt x="28943" y="1727"/>
                  </a:lnTo>
                  <a:lnTo>
                    <a:pt x="28943" y="0"/>
                  </a:lnTo>
                  <a:lnTo>
                    <a:pt x="28727" y="0"/>
                  </a:lnTo>
                  <a:lnTo>
                    <a:pt x="28727" y="1727"/>
                  </a:lnTo>
                  <a:lnTo>
                    <a:pt x="28727" y="3454"/>
                  </a:lnTo>
                  <a:lnTo>
                    <a:pt x="28727" y="5181"/>
                  </a:lnTo>
                  <a:lnTo>
                    <a:pt x="28727" y="6692"/>
                  </a:lnTo>
                  <a:lnTo>
                    <a:pt x="27432" y="6692"/>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692"/>
                  </a:lnTo>
                  <a:lnTo>
                    <a:pt x="24193" y="6692"/>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692"/>
                  </a:lnTo>
                  <a:lnTo>
                    <a:pt x="20955" y="6692"/>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692"/>
                  </a:lnTo>
                  <a:lnTo>
                    <a:pt x="17716" y="6692"/>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692"/>
                  </a:lnTo>
                  <a:lnTo>
                    <a:pt x="14478" y="6692"/>
                  </a:lnTo>
                  <a:lnTo>
                    <a:pt x="14478" y="5181"/>
                  </a:lnTo>
                  <a:lnTo>
                    <a:pt x="12966" y="5181"/>
                  </a:lnTo>
                  <a:lnTo>
                    <a:pt x="12966" y="3454"/>
                  </a:lnTo>
                  <a:lnTo>
                    <a:pt x="14478" y="3454"/>
                  </a:lnTo>
                  <a:lnTo>
                    <a:pt x="14478" y="1727"/>
                  </a:lnTo>
                  <a:lnTo>
                    <a:pt x="12966" y="1727"/>
                  </a:lnTo>
                  <a:lnTo>
                    <a:pt x="12966" y="0"/>
                  </a:lnTo>
                  <a:lnTo>
                    <a:pt x="11239" y="0"/>
                  </a:lnTo>
                  <a:lnTo>
                    <a:pt x="11239" y="1727"/>
                  </a:lnTo>
                  <a:lnTo>
                    <a:pt x="12750" y="1727"/>
                  </a:lnTo>
                  <a:lnTo>
                    <a:pt x="12750" y="3454"/>
                  </a:lnTo>
                  <a:lnTo>
                    <a:pt x="11239" y="3454"/>
                  </a:lnTo>
                  <a:lnTo>
                    <a:pt x="11239" y="5181"/>
                  </a:lnTo>
                  <a:lnTo>
                    <a:pt x="12750" y="5181"/>
                  </a:lnTo>
                  <a:lnTo>
                    <a:pt x="12750" y="6692"/>
                  </a:lnTo>
                  <a:lnTo>
                    <a:pt x="11239" y="6692"/>
                  </a:lnTo>
                  <a:lnTo>
                    <a:pt x="11239" y="5181"/>
                  </a:lnTo>
                  <a:lnTo>
                    <a:pt x="9728" y="5181"/>
                  </a:lnTo>
                  <a:lnTo>
                    <a:pt x="9728" y="3454"/>
                  </a:lnTo>
                  <a:lnTo>
                    <a:pt x="11239" y="3454"/>
                  </a:lnTo>
                  <a:lnTo>
                    <a:pt x="11239" y="1727"/>
                  </a:lnTo>
                  <a:lnTo>
                    <a:pt x="9512" y="1727"/>
                  </a:lnTo>
                  <a:lnTo>
                    <a:pt x="9512" y="3454"/>
                  </a:lnTo>
                  <a:lnTo>
                    <a:pt x="9512" y="5181"/>
                  </a:lnTo>
                  <a:lnTo>
                    <a:pt x="9512" y="6692"/>
                  </a:lnTo>
                  <a:lnTo>
                    <a:pt x="8216" y="6692"/>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692"/>
                  </a:lnTo>
                  <a:lnTo>
                    <a:pt x="4978" y="6692"/>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692"/>
                  </a:lnTo>
                  <a:lnTo>
                    <a:pt x="1727" y="6692"/>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420"/>
                  </a:lnTo>
                  <a:lnTo>
                    <a:pt x="3251" y="8420"/>
                  </a:lnTo>
                  <a:lnTo>
                    <a:pt x="3251" y="6908"/>
                  </a:lnTo>
                  <a:lnTo>
                    <a:pt x="4762" y="6908"/>
                  </a:lnTo>
                  <a:lnTo>
                    <a:pt x="4762" y="8420"/>
                  </a:lnTo>
                  <a:lnTo>
                    <a:pt x="6489" y="8420"/>
                  </a:lnTo>
                  <a:lnTo>
                    <a:pt x="6489" y="6908"/>
                  </a:lnTo>
                  <a:lnTo>
                    <a:pt x="8001" y="6908"/>
                  </a:lnTo>
                  <a:lnTo>
                    <a:pt x="8001" y="8420"/>
                  </a:lnTo>
                  <a:lnTo>
                    <a:pt x="9728" y="8420"/>
                  </a:lnTo>
                  <a:lnTo>
                    <a:pt x="9728" y="6908"/>
                  </a:lnTo>
                  <a:lnTo>
                    <a:pt x="11239" y="6908"/>
                  </a:lnTo>
                  <a:lnTo>
                    <a:pt x="11239" y="8420"/>
                  </a:lnTo>
                  <a:lnTo>
                    <a:pt x="12966" y="8420"/>
                  </a:lnTo>
                  <a:lnTo>
                    <a:pt x="12966" y="6908"/>
                  </a:lnTo>
                  <a:lnTo>
                    <a:pt x="14478" y="6908"/>
                  </a:lnTo>
                  <a:lnTo>
                    <a:pt x="14478" y="8420"/>
                  </a:lnTo>
                  <a:lnTo>
                    <a:pt x="16205" y="8420"/>
                  </a:lnTo>
                  <a:lnTo>
                    <a:pt x="16205" y="6908"/>
                  </a:lnTo>
                  <a:lnTo>
                    <a:pt x="17500" y="6908"/>
                  </a:lnTo>
                  <a:lnTo>
                    <a:pt x="17500" y="8420"/>
                  </a:lnTo>
                  <a:lnTo>
                    <a:pt x="19227" y="8420"/>
                  </a:lnTo>
                  <a:lnTo>
                    <a:pt x="19227" y="6908"/>
                  </a:lnTo>
                  <a:lnTo>
                    <a:pt x="20739" y="6908"/>
                  </a:lnTo>
                  <a:lnTo>
                    <a:pt x="20739" y="8420"/>
                  </a:lnTo>
                  <a:lnTo>
                    <a:pt x="22466" y="8420"/>
                  </a:lnTo>
                  <a:lnTo>
                    <a:pt x="22466" y="6908"/>
                  </a:lnTo>
                  <a:lnTo>
                    <a:pt x="23977" y="6908"/>
                  </a:lnTo>
                  <a:lnTo>
                    <a:pt x="23977" y="8420"/>
                  </a:lnTo>
                  <a:lnTo>
                    <a:pt x="25704" y="8420"/>
                  </a:lnTo>
                  <a:lnTo>
                    <a:pt x="25704" y="6908"/>
                  </a:lnTo>
                  <a:lnTo>
                    <a:pt x="27216" y="6908"/>
                  </a:lnTo>
                  <a:lnTo>
                    <a:pt x="27216" y="8420"/>
                  </a:lnTo>
                  <a:lnTo>
                    <a:pt x="28943" y="8420"/>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1" name="object 601"/>
            <p:cNvSpPr/>
            <p:nvPr/>
          </p:nvSpPr>
          <p:spPr>
            <a:xfrm>
              <a:off x="7362355" y="5483694"/>
              <a:ext cx="29209" cy="15875"/>
            </a:xfrm>
            <a:custGeom>
              <a:avLst/>
              <a:gdLst/>
              <a:ahLst/>
              <a:cxnLst/>
              <a:rect l="l" t="t" r="r" b="b"/>
              <a:pathLst>
                <a:path w="29209" h="15875">
                  <a:moveTo>
                    <a:pt x="6489" y="1727"/>
                  </a:moveTo>
                  <a:lnTo>
                    <a:pt x="4762" y="1727"/>
                  </a:lnTo>
                  <a:lnTo>
                    <a:pt x="4762" y="3454"/>
                  </a:lnTo>
                  <a:lnTo>
                    <a:pt x="3251" y="3454"/>
                  </a:lnTo>
                  <a:lnTo>
                    <a:pt x="3251" y="5181"/>
                  </a:lnTo>
                  <a:lnTo>
                    <a:pt x="4762" y="5181"/>
                  </a:lnTo>
                  <a:lnTo>
                    <a:pt x="4762" y="6908"/>
                  </a:lnTo>
                  <a:lnTo>
                    <a:pt x="3251" y="6908"/>
                  </a:lnTo>
                  <a:lnTo>
                    <a:pt x="3251" y="8636"/>
                  </a:lnTo>
                  <a:lnTo>
                    <a:pt x="4762" y="8636"/>
                  </a:lnTo>
                  <a:lnTo>
                    <a:pt x="4762" y="10363"/>
                  </a:lnTo>
                  <a:lnTo>
                    <a:pt x="3251" y="10363"/>
                  </a:lnTo>
                  <a:lnTo>
                    <a:pt x="3251" y="12090"/>
                  </a:lnTo>
                  <a:lnTo>
                    <a:pt x="4762" y="12090"/>
                  </a:lnTo>
                  <a:lnTo>
                    <a:pt x="4762" y="13601"/>
                  </a:lnTo>
                  <a:lnTo>
                    <a:pt x="3251" y="13601"/>
                  </a:lnTo>
                  <a:lnTo>
                    <a:pt x="3251" y="12090"/>
                  </a:lnTo>
                  <a:lnTo>
                    <a:pt x="1727" y="12090"/>
                  </a:lnTo>
                  <a:lnTo>
                    <a:pt x="1727" y="10363"/>
                  </a:lnTo>
                  <a:lnTo>
                    <a:pt x="3251" y="10363"/>
                  </a:lnTo>
                  <a:lnTo>
                    <a:pt x="3251" y="8636"/>
                  </a:lnTo>
                  <a:lnTo>
                    <a:pt x="1727" y="8636"/>
                  </a:lnTo>
                  <a:lnTo>
                    <a:pt x="1727" y="6908"/>
                  </a:lnTo>
                  <a:lnTo>
                    <a:pt x="3251" y="6908"/>
                  </a:lnTo>
                  <a:lnTo>
                    <a:pt x="3251" y="5181"/>
                  </a:lnTo>
                  <a:lnTo>
                    <a:pt x="1727" y="5181"/>
                  </a:lnTo>
                  <a:lnTo>
                    <a:pt x="1727" y="3454"/>
                  </a:lnTo>
                  <a:lnTo>
                    <a:pt x="3251" y="3454"/>
                  </a:lnTo>
                  <a:lnTo>
                    <a:pt x="3251" y="1727"/>
                  </a:lnTo>
                  <a:lnTo>
                    <a:pt x="1524" y="1727"/>
                  </a:lnTo>
                  <a:lnTo>
                    <a:pt x="1524" y="3454"/>
                  </a:lnTo>
                  <a:lnTo>
                    <a:pt x="0" y="3454"/>
                  </a:lnTo>
                  <a:lnTo>
                    <a:pt x="0" y="5181"/>
                  </a:lnTo>
                  <a:lnTo>
                    <a:pt x="1524" y="5181"/>
                  </a:lnTo>
                  <a:lnTo>
                    <a:pt x="1524" y="6908"/>
                  </a:lnTo>
                  <a:lnTo>
                    <a:pt x="0" y="6908"/>
                  </a:lnTo>
                  <a:lnTo>
                    <a:pt x="0" y="8636"/>
                  </a:lnTo>
                  <a:lnTo>
                    <a:pt x="1524" y="8636"/>
                  </a:lnTo>
                  <a:lnTo>
                    <a:pt x="1524" y="10363"/>
                  </a:lnTo>
                  <a:lnTo>
                    <a:pt x="0" y="10363"/>
                  </a:lnTo>
                  <a:lnTo>
                    <a:pt x="0" y="12090"/>
                  </a:lnTo>
                  <a:lnTo>
                    <a:pt x="1524" y="12090"/>
                  </a:lnTo>
                  <a:lnTo>
                    <a:pt x="1524" y="13601"/>
                  </a:lnTo>
                  <a:lnTo>
                    <a:pt x="0" y="13601"/>
                  </a:lnTo>
                  <a:lnTo>
                    <a:pt x="0" y="15328"/>
                  </a:lnTo>
                  <a:lnTo>
                    <a:pt x="1727" y="15328"/>
                  </a:lnTo>
                  <a:lnTo>
                    <a:pt x="1727" y="13817"/>
                  </a:lnTo>
                  <a:lnTo>
                    <a:pt x="3251" y="13817"/>
                  </a:lnTo>
                  <a:lnTo>
                    <a:pt x="3251" y="15328"/>
                  </a:lnTo>
                  <a:lnTo>
                    <a:pt x="4978" y="15328"/>
                  </a:lnTo>
                  <a:lnTo>
                    <a:pt x="4978" y="13817"/>
                  </a:lnTo>
                  <a:lnTo>
                    <a:pt x="6489" y="13817"/>
                  </a:lnTo>
                  <a:lnTo>
                    <a:pt x="6489" y="12090"/>
                  </a:lnTo>
                  <a:lnTo>
                    <a:pt x="4978" y="12090"/>
                  </a:lnTo>
                  <a:lnTo>
                    <a:pt x="4978" y="10363"/>
                  </a:lnTo>
                  <a:lnTo>
                    <a:pt x="6489" y="10363"/>
                  </a:lnTo>
                  <a:lnTo>
                    <a:pt x="6489" y="8636"/>
                  </a:lnTo>
                  <a:lnTo>
                    <a:pt x="4978" y="8636"/>
                  </a:lnTo>
                  <a:lnTo>
                    <a:pt x="4978" y="6908"/>
                  </a:lnTo>
                  <a:lnTo>
                    <a:pt x="6489" y="6908"/>
                  </a:lnTo>
                  <a:lnTo>
                    <a:pt x="6489" y="5181"/>
                  </a:lnTo>
                  <a:lnTo>
                    <a:pt x="4978" y="5181"/>
                  </a:lnTo>
                  <a:lnTo>
                    <a:pt x="4978" y="3454"/>
                  </a:lnTo>
                  <a:lnTo>
                    <a:pt x="6489" y="3454"/>
                  </a:lnTo>
                  <a:lnTo>
                    <a:pt x="6489" y="1727"/>
                  </a:lnTo>
                  <a:close/>
                </a:path>
                <a:path w="29209" h="15875">
                  <a:moveTo>
                    <a:pt x="11239" y="3454"/>
                  </a:moveTo>
                  <a:lnTo>
                    <a:pt x="9728" y="3454"/>
                  </a:lnTo>
                  <a:lnTo>
                    <a:pt x="9728" y="1727"/>
                  </a:lnTo>
                  <a:lnTo>
                    <a:pt x="9512" y="1727"/>
                  </a:lnTo>
                  <a:lnTo>
                    <a:pt x="9512" y="12090"/>
                  </a:lnTo>
                  <a:lnTo>
                    <a:pt x="8216" y="12090"/>
                  </a:lnTo>
                  <a:lnTo>
                    <a:pt x="8216" y="10363"/>
                  </a:lnTo>
                  <a:lnTo>
                    <a:pt x="9512" y="10363"/>
                  </a:lnTo>
                  <a:lnTo>
                    <a:pt x="9512" y="8636"/>
                  </a:lnTo>
                  <a:lnTo>
                    <a:pt x="8216" y="8636"/>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636"/>
                  </a:lnTo>
                  <a:lnTo>
                    <a:pt x="8001" y="8636"/>
                  </a:lnTo>
                  <a:lnTo>
                    <a:pt x="8001" y="10363"/>
                  </a:lnTo>
                  <a:lnTo>
                    <a:pt x="6489" y="10363"/>
                  </a:lnTo>
                  <a:lnTo>
                    <a:pt x="6489" y="12090"/>
                  </a:lnTo>
                  <a:lnTo>
                    <a:pt x="8001" y="12090"/>
                  </a:lnTo>
                  <a:lnTo>
                    <a:pt x="8001" y="13817"/>
                  </a:lnTo>
                  <a:lnTo>
                    <a:pt x="9728" y="13817"/>
                  </a:lnTo>
                  <a:lnTo>
                    <a:pt x="9728" y="12090"/>
                  </a:lnTo>
                  <a:lnTo>
                    <a:pt x="11239" y="12090"/>
                  </a:lnTo>
                  <a:lnTo>
                    <a:pt x="11239" y="10363"/>
                  </a:lnTo>
                  <a:lnTo>
                    <a:pt x="9728" y="10363"/>
                  </a:lnTo>
                  <a:lnTo>
                    <a:pt x="9728" y="8636"/>
                  </a:lnTo>
                  <a:lnTo>
                    <a:pt x="11239" y="8636"/>
                  </a:lnTo>
                  <a:lnTo>
                    <a:pt x="11239" y="6908"/>
                  </a:lnTo>
                  <a:lnTo>
                    <a:pt x="9728" y="6908"/>
                  </a:lnTo>
                  <a:lnTo>
                    <a:pt x="9728" y="5181"/>
                  </a:lnTo>
                  <a:lnTo>
                    <a:pt x="11239" y="5181"/>
                  </a:lnTo>
                  <a:lnTo>
                    <a:pt x="11239" y="3454"/>
                  </a:lnTo>
                  <a:close/>
                </a:path>
                <a:path w="29209" h="15875">
                  <a:moveTo>
                    <a:pt x="14478" y="3454"/>
                  </a:move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636"/>
                  </a:lnTo>
                  <a:lnTo>
                    <a:pt x="11239" y="8636"/>
                  </a:lnTo>
                  <a:lnTo>
                    <a:pt x="11239" y="10363"/>
                  </a:lnTo>
                  <a:lnTo>
                    <a:pt x="12750" y="10363"/>
                  </a:lnTo>
                  <a:lnTo>
                    <a:pt x="12750" y="12090"/>
                  </a:lnTo>
                  <a:lnTo>
                    <a:pt x="11239" y="12090"/>
                  </a:lnTo>
                  <a:lnTo>
                    <a:pt x="11239" y="13817"/>
                  </a:lnTo>
                  <a:lnTo>
                    <a:pt x="12966" y="13817"/>
                  </a:lnTo>
                  <a:lnTo>
                    <a:pt x="12966" y="12090"/>
                  </a:lnTo>
                  <a:lnTo>
                    <a:pt x="14478" y="12090"/>
                  </a:lnTo>
                  <a:lnTo>
                    <a:pt x="14478" y="10363"/>
                  </a:lnTo>
                  <a:lnTo>
                    <a:pt x="12966" y="10363"/>
                  </a:lnTo>
                  <a:lnTo>
                    <a:pt x="12966" y="8636"/>
                  </a:lnTo>
                  <a:lnTo>
                    <a:pt x="14478" y="8636"/>
                  </a:lnTo>
                  <a:lnTo>
                    <a:pt x="14478" y="6908"/>
                  </a:lnTo>
                  <a:lnTo>
                    <a:pt x="12966" y="6908"/>
                  </a:lnTo>
                  <a:lnTo>
                    <a:pt x="12966" y="5181"/>
                  </a:lnTo>
                  <a:lnTo>
                    <a:pt x="14478" y="5181"/>
                  </a:lnTo>
                  <a:lnTo>
                    <a:pt x="14478" y="3454"/>
                  </a:lnTo>
                  <a:close/>
                </a:path>
                <a:path w="29209" h="15875">
                  <a:moveTo>
                    <a:pt x="19227" y="1727"/>
                  </a:moveTo>
                  <a:lnTo>
                    <a:pt x="17500" y="1727"/>
                  </a:lnTo>
                  <a:lnTo>
                    <a:pt x="17500" y="3454"/>
                  </a:lnTo>
                  <a:lnTo>
                    <a:pt x="17500" y="5181"/>
                  </a:lnTo>
                  <a:lnTo>
                    <a:pt x="17500" y="6908"/>
                  </a:lnTo>
                  <a:lnTo>
                    <a:pt x="17500" y="8636"/>
                  </a:lnTo>
                  <a:lnTo>
                    <a:pt x="17500" y="10363"/>
                  </a:lnTo>
                  <a:lnTo>
                    <a:pt x="16205" y="10363"/>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4478" y="1727"/>
                  </a:lnTo>
                  <a:lnTo>
                    <a:pt x="14478" y="3454"/>
                  </a:lnTo>
                  <a:lnTo>
                    <a:pt x="15989" y="3454"/>
                  </a:lnTo>
                  <a:lnTo>
                    <a:pt x="15989" y="5181"/>
                  </a:lnTo>
                  <a:lnTo>
                    <a:pt x="14478" y="5181"/>
                  </a:lnTo>
                  <a:lnTo>
                    <a:pt x="14478" y="6908"/>
                  </a:lnTo>
                  <a:lnTo>
                    <a:pt x="15989" y="6908"/>
                  </a:lnTo>
                  <a:lnTo>
                    <a:pt x="15989" y="8636"/>
                  </a:lnTo>
                  <a:lnTo>
                    <a:pt x="14478" y="8636"/>
                  </a:lnTo>
                  <a:lnTo>
                    <a:pt x="14478" y="10363"/>
                  </a:lnTo>
                  <a:lnTo>
                    <a:pt x="15989" y="10363"/>
                  </a:lnTo>
                  <a:lnTo>
                    <a:pt x="15989" y="12090"/>
                  </a:lnTo>
                  <a:lnTo>
                    <a:pt x="14478" y="12090"/>
                  </a:lnTo>
                  <a:lnTo>
                    <a:pt x="14478" y="13817"/>
                  </a:lnTo>
                  <a:lnTo>
                    <a:pt x="16205" y="13817"/>
                  </a:lnTo>
                  <a:lnTo>
                    <a:pt x="16205" y="12090"/>
                  </a:lnTo>
                  <a:lnTo>
                    <a:pt x="17500" y="12090"/>
                  </a:lnTo>
                  <a:lnTo>
                    <a:pt x="17500" y="13817"/>
                  </a:lnTo>
                  <a:lnTo>
                    <a:pt x="19227" y="13817"/>
                  </a:lnTo>
                  <a:lnTo>
                    <a:pt x="19227" y="12090"/>
                  </a:lnTo>
                  <a:lnTo>
                    <a:pt x="17716" y="12090"/>
                  </a:lnTo>
                  <a:lnTo>
                    <a:pt x="17716" y="10363"/>
                  </a:lnTo>
                  <a:lnTo>
                    <a:pt x="19227" y="10363"/>
                  </a:lnTo>
                  <a:lnTo>
                    <a:pt x="19227" y="8636"/>
                  </a:lnTo>
                  <a:lnTo>
                    <a:pt x="17716" y="8636"/>
                  </a:lnTo>
                  <a:lnTo>
                    <a:pt x="17716" y="6908"/>
                  </a:lnTo>
                  <a:lnTo>
                    <a:pt x="19227" y="6908"/>
                  </a:lnTo>
                  <a:lnTo>
                    <a:pt x="19227" y="5181"/>
                  </a:lnTo>
                  <a:lnTo>
                    <a:pt x="17716" y="5181"/>
                  </a:lnTo>
                  <a:lnTo>
                    <a:pt x="17716" y="3454"/>
                  </a:lnTo>
                  <a:lnTo>
                    <a:pt x="19227" y="3454"/>
                  </a:lnTo>
                  <a:lnTo>
                    <a:pt x="19227" y="1727"/>
                  </a:lnTo>
                  <a:close/>
                </a:path>
                <a:path w="29209" h="15875">
                  <a:moveTo>
                    <a:pt x="22466" y="1727"/>
                  </a:moveTo>
                  <a:lnTo>
                    <a:pt x="20739" y="1727"/>
                  </a:lnTo>
                  <a:lnTo>
                    <a:pt x="20739" y="3454"/>
                  </a:lnTo>
                  <a:lnTo>
                    <a:pt x="19227" y="3454"/>
                  </a:lnTo>
                  <a:lnTo>
                    <a:pt x="19227" y="5181"/>
                  </a:lnTo>
                  <a:lnTo>
                    <a:pt x="20739" y="5181"/>
                  </a:lnTo>
                  <a:lnTo>
                    <a:pt x="20739" y="6908"/>
                  </a:lnTo>
                  <a:lnTo>
                    <a:pt x="19227" y="6908"/>
                  </a:lnTo>
                  <a:lnTo>
                    <a:pt x="19227" y="8636"/>
                  </a:lnTo>
                  <a:lnTo>
                    <a:pt x="20739" y="8636"/>
                  </a:lnTo>
                  <a:lnTo>
                    <a:pt x="20739" y="10363"/>
                  </a:lnTo>
                  <a:lnTo>
                    <a:pt x="19227" y="10363"/>
                  </a:lnTo>
                  <a:lnTo>
                    <a:pt x="19227" y="12090"/>
                  </a:lnTo>
                  <a:lnTo>
                    <a:pt x="20739" y="12090"/>
                  </a:lnTo>
                  <a:lnTo>
                    <a:pt x="20739" y="13817"/>
                  </a:lnTo>
                  <a:lnTo>
                    <a:pt x="22466" y="13817"/>
                  </a:lnTo>
                  <a:lnTo>
                    <a:pt x="22466" y="12090"/>
                  </a:lnTo>
                  <a:lnTo>
                    <a:pt x="20955" y="12090"/>
                  </a:lnTo>
                  <a:lnTo>
                    <a:pt x="20955" y="10363"/>
                  </a:lnTo>
                  <a:lnTo>
                    <a:pt x="22466" y="10363"/>
                  </a:lnTo>
                  <a:lnTo>
                    <a:pt x="22466" y="8636"/>
                  </a:lnTo>
                  <a:lnTo>
                    <a:pt x="20955" y="8636"/>
                  </a:lnTo>
                  <a:lnTo>
                    <a:pt x="20955" y="6908"/>
                  </a:lnTo>
                  <a:lnTo>
                    <a:pt x="22466" y="6908"/>
                  </a:lnTo>
                  <a:lnTo>
                    <a:pt x="22466" y="5181"/>
                  </a:lnTo>
                  <a:lnTo>
                    <a:pt x="20955" y="5181"/>
                  </a:lnTo>
                  <a:lnTo>
                    <a:pt x="20955" y="3454"/>
                  </a:lnTo>
                  <a:lnTo>
                    <a:pt x="22466" y="3454"/>
                  </a:lnTo>
                  <a:lnTo>
                    <a:pt x="22466" y="1727"/>
                  </a:lnTo>
                  <a:close/>
                </a:path>
                <a:path w="29209" h="15875">
                  <a:moveTo>
                    <a:pt x="25704" y="1727"/>
                  </a:moveTo>
                  <a:lnTo>
                    <a:pt x="24193" y="1727"/>
                  </a:lnTo>
                  <a:lnTo>
                    <a:pt x="24193" y="0"/>
                  </a:lnTo>
                  <a:lnTo>
                    <a:pt x="22466" y="0"/>
                  </a:lnTo>
                  <a:lnTo>
                    <a:pt x="22466" y="1727"/>
                  </a:lnTo>
                  <a:lnTo>
                    <a:pt x="23977" y="1727"/>
                  </a:lnTo>
                  <a:lnTo>
                    <a:pt x="23977" y="3454"/>
                  </a:lnTo>
                  <a:lnTo>
                    <a:pt x="22466" y="3454"/>
                  </a:lnTo>
                  <a:lnTo>
                    <a:pt x="22466" y="5181"/>
                  </a:lnTo>
                  <a:lnTo>
                    <a:pt x="23977" y="5181"/>
                  </a:lnTo>
                  <a:lnTo>
                    <a:pt x="23977" y="6908"/>
                  </a:lnTo>
                  <a:lnTo>
                    <a:pt x="22466" y="6908"/>
                  </a:lnTo>
                  <a:lnTo>
                    <a:pt x="22466" y="8636"/>
                  </a:lnTo>
                  <a:lnTo>
                    <a:pt x="23977" y="8636"/>
                  </a:lnTo>
                  <a:lnTo>
                    <a:pt x="23977" y="10363"/>
                  </a:lnTo>
                  <a:lnTo>
                    <a:pt x="22466" y="10363"/>
                  </a:lnTo>
                  <a:lnTo>
                    <a:pt x="22466" y="12090"/>
                  </a:lnTo>
                  <a:lnTo>
                    <a:pt x="23977" y="12090"/>
                  </a:lnTo>
                  <a:lnTo>
                    <a:pt x="23977" y="13817"/>
                  </a:lnTo>
                  <a:lnTo>
                    <a:pt x="25704" y="13817"/>
                  </a:lnTo>
                  <a:lnTo>
                    <a:pt x="25704" y="12090"/>
                  </a:lnTo>
                  <a:lnTo>
                    <a:pt x="24193" y="12090"/>
                  </a:lnTo>
                  <a:lnTo>
                    <a:pt x="24193" y="10363"/>
                  </a:lnTo>
                  <a:lnTo>
                    <a:pt x="25704" y="10363"/>
                  </a:lnTo>
                  <a:lnTo>
                    <a:pt x="25704" y="8636"/>
                  </a:lnTo>
                  <a:lnTo>
                    <a:pt x="24193" y="8636"/>
                  </a:lnTo>
                  <a:lnTo>
                    <a:pt x="24193" y="6908"/>
                  </a:lnTo>
                  <a:lnTo>
                    <a:pt x="25704" y="6908"/>
                  </a:lnTo>
                  <a:lnTo>
                    <a:pt x="25704" y="5181"/>
                  </a:lnTo>
                  <a:lnTo>
                    <a:pt x="24193" y="5181"/>
                  </a:lnTo>
                  <a:lnTo>
                    <a:pt x="24193" y="3454"/>
                  </a:lnTo>
                  <a:lnTo>
                    <a:pt x="25704" y="3454"/>
                  </a:lnTo>
                  <a:lnTo>
                    <a:pt x="25704" y="1727"/>
                  </a:lnTo>
                  <a:close/>
                </a:path>
                <a:path w="29209" h="15875">
                  <a:moveTo>
                    <a:pt x="29159" y="0"/>
                  </a:moveTo>
                  <a:lnTo>
                    <a:pt x="28727" y="0"/>
                  </a:lnTo>
                  <a:lnTo>
                    <a:pt x="28727" y="1727"/>
                  </a:lnTo>
                  <a:lnTo>
                    <a:pt x="28727" y="3454"/>
                  </a:lnTo>
                  <a:lnTo>
                    <a:pt x="28727" y="12090"/>
                  </a:lnTo>
                  <a:lnTo>
                    <a:pt x="27432" y="12090"/>
                  </a:lnTo>
                  <a:lnTo>
                    <a:pt x="27432" y="10363"/>
                  </a:lnTo>
                  <a:lnTo>
                    <a:pt x="28727" y="10363"/>
                  </a:lnTo>
                  <a:lnTo>
                    <a:pt x="28727" y="8636"/>
                  </a:lnTo>
                  <a:lnTo>
                    <a:pt x="27432" y="8636"/>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636"/>
                  </a:lnTo>
                  <a:lnTo>
                    <a:pt x="27216" y="8636"/>
                  </a:lnTo>
                  <a:lnTo>
                    <a:pt x="27216" y="10363"/>
                  </a:lnTo>
                  <a:lnTo>
                    <a:pt x="25704" y="10363"/>
                  </a:lnTo>
                  <a:lnTo>
                    <a:pt x="25704" y="12090"/>
                  </a:lnTo>
                  <a:lnTo>
                    <a:pt x="27216" y="12090"/>
                  </a:lnTo>
                  <a:lnTo>
                    <a:pt x="27216" y="13817"/>
                  </a:lnTo>
                  <a:lnTo>
                    <a:pt x="28943" y="13817"/>
                  </a:lnTo>
                  <a:lnTo>
                    <a:pt x="28943" y="12090"/>
                  </a:lnTo>
                  <a:lnTo>
                    <a:pt x="29159" y="12090"/>
                  </a:lnTo>
                  <a:lnTo>
                    <a:pt x="29159" y="10363"/>
                  </a:lnTo>
                  <a:lnTo>
                    <a:pt x="28943" y="10363"/>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2" name="object 602"/>
            <p:cNvSpPr/>
            <p:nvPr/>
          </p:nvSpPr>
          <p:spPr>
            <a:xfrm>
              <a:off x="7362355" y="5497296"/>
              <a:ext cx="29209" cy="13970"/>
            </a:xfrm>
            <a:custGeom>
              <a:avLst/>
              <a:gdLst/>
              <a:ahLst/>
              <a:cxnLst/>
              <a:rect l="l" t="t" r="r" b="b"/>
              <a:pathLst>
                <a:path w="29209" h="13970">
                  <a:moveTo>
                    <a:pt x="3251" y="5194"/>
                  </a:moveTo>
                  <a:lnTo>
                    <a:pt x="1727" y="5194"/>
                  </a:lnTo>
                  <a:lnTo>
                    <a:pt x="1727" y="3467"/>
                  </a:lnTo>
                  <a:lnTo>
                    <a:pt x="0" y="3467"/>
                  </a:lnTo>
                  <a:lnTo>
                    <a:pt x="0" y="5194"/>
                  </a:lnTo>
                  <a:lnTo>
                    <a:pt x="1524" y="5194"/>
                  </a:lnTo>
                  <a:lnTo>
                    <a:pt x="1524" y="6921"/>
                  </a:lnTo>
                  <a:lnTo>
                    <a:pt x="0" y="6921"/>
                  </a:lnTo>
                  <a:lnTo>
                    <a:pt x="0" y="8648"/>
                  </a:lnTo>
                  <a:lnTo>
                    <a:pt x="1524" y="8648"/>
                  </a:lnTo>
                  <a:lnTo>
                    <a:pt x="1524" y="10375"/>
                  </a:lnTo>
                  <a:lnTo>
                    <a:pt x="0" y="10375"/>
                  </a:lnTo>
                  <a:lnTo>
                    <a:pt x="0" y="12103"/>
                  </a:lnTo>
                  <a:lnTo>
                    <a:pt x="1524" y="12103"/>
                  </a:lnTo>
                  <a:lnTo>
                    <a:pt x="1524" y="13830"/>
                  </a:lnTo>
                  <a:lnTo>
                    <a:pt x="3251" y="13830"/>
                  </a:lnTo>
                  <a:lnTo>
                    <a:pt x="3251" y="12103"/>
                  </a:lnTo>
                  <a:lnTo>
                    <a:pt x="1727" y="12103"/>
                  </a:lnTo>
                  <a:lnTo>
                    <a:pt x="1727" y="10375"/>
                  </a:lnTo>
                  <a:lnTo>
                    <a:pt x="3251" y="10375"/>
                  </a:lnTo>
                  <a:lnTo>
                    <a:pt x="3251" y="8648"/>
                  </a:lnTo>
                  <a:lnTo>
                    <a:pt x="1727" y="8648"/>
                  </a:lnTo>
                  <a:lnTo>
                    <a:pt x="1727" y="6921"/>
                  </a:lnTo>
                  <a:lnTo>
                    <a:pt x="3251" y="6921"/>
                  </a:lnTo>
                  <a:lnTo>
                    <a:pt x="3251" y="5194"/>
                  </a:lnTo>
                  <a:close/>
                </a:path>
                <a:path w="29209" h="13970">
                  <a:moveTo>
                    <a:pt x="3251" y="1727"/>
                  </a:moveTo>
                  <a:lnTo>
                    <a:pt x="1524" y="1727"/>
                  </a:lnTo>
                  <a:lnTo>
                    <a:pt x="1524" y="3454"/>
                  </a:lnTo>
                  <a:lnTo>
                    <a:pt x="3251" y="3454"/>
                  </a:lnTo>
                  <a:lnTo>
                    <a:pt x="3251" y="1727"/>
                  </a:lnTo>
                  <a:close/>
                </a:path>
                <a:path w="29209" h="13970">
                  <a:moveTo>
                    <a:pt x="6489" y="5194"/>
                  </a:moveTo>
                  <a:lnTo>
                    <a:pt x="4978" y="5194"/>
                  </a:lnTo>
                  <a:lnTo>
                    <a:pt x="4978" y="3467"/>
                  </a:lnTo>
                  <a:lnTo>
                    <a:pt x="3251" y="3467"/>
                  </a:lnTo>
                  <a:lnTo>
                    <a:pt x="3251" y="5194"/>
                  </a:lnTo>
                  <a:lnTo>
                    <a:pt x="4762" y="5194"/>
                  </a:lnTo>
                  <a:lnTo>
                    <a:pt x="4762" y="6921"/>
                  </a:lnTo>
                  <a:lnTo>
                    <a:pt x="3251" y="6921"/>
                  </a:lnTo>
                  <a:lnTo>
                    <a:pt x="3251" y="8648"/>
                  </a:lnTo>
                  <a:lnTo>
                    <a:pt x="4762" y="8648"/>
                  </a:lnTo>
                  <a:lnTo>
                    <a:pt x="4762" y="10375"/>
                  </a:lnTo>
                  <a:lnTo>
                    <a:pt x="3251" y="10375"/>
                  </a:lnTo>
                  <a:lnTo>
                    <a:pt x="3251" y="12103"/>
                  </a:lnTo>
                  <a:lnTo>
                    <a:pt x="4762" y="12103"/>
                  </a:lnTo>
                  <a:lnTo>
                    <a:pt x="4762" y="13830"/>
                  </a:lnTo>
                  <a:lnTo>
                    <a:pt x="6489" y="13830"/>
                  </a:lnTo>
                  <a:lnTo>
                    <a:pt x="6489" y="12103"/>
                  </a:lnTo>
                  <a:lnTo>
                    <a:pt x="4978" y="12103"/>
                  </a:lnTo>
                  <a:lnTo>
                    <a:pt x="4978" y="10375"/>
                  </a:lnTo>
                  <a:lnTo>
                    <a:pt x="6489" y="10375"/>
                  </a:lnTo>
                  <a:lnTo>
                    <a:pt x="6489" y="8648"/>
                  </a:lnTo>
                  <a:lnTo>
                    <a:pt x="4978" y="8648"/>
                  </a:lnTo>
                  <a:lnTo>
                    <a:pt x="4978" y="6921"/>
                  </a:lnTo>
                  <a:lnTo>
                    <a:pt x="6489" y="6921"/>
                  </a:lnTo>
                  <a:lnTo>
                    <a:pt x="6489" y="5194"/>
                  </a:lnTo>
                  <a:close/>
                </a:path>
                <a:path w="29209" h="13970">
                  <a:moveTo>
                    <a:pt x="6489" y="1727"/>
                  </a:moveTo>
                  <a:lnTo>
                    <a:pt x="4978" y="1727"/>
                  </a:lnTo>
                  <a:lnTo>
                    <a:pt x="4978" y="0"/>
                  </a:lnTo>
                  <a:lnTo>
                    <a:pt x="3251" y="0"/>
                  </a:lnTo>
                  <a:lnTo>
                    <a:pt x="3251" y="1727"/>
                  </a:lnTo>
                  <a:lnTo>
                    <a:pt x="4762" y="1727"/>
                  </a:lnTo>
                  <a:lnTo>
                    <a:pt x="4762" y="3454"/>
                  </a:lnTo>
                  <a:lnTo>
                    <a:pt x="6489" y="3454"/>
                  </a:lnTo>
                  <a:lnTo>
                    <a:pt x="6489" y="1727"/>
                  </a:lnTo>
                  <a:close/>
                </a:path>
                <a:path w="29209" h="13970">
                  <a:moveTo>
                    <a:pt x="11239" y="3467"/>
                  </a:moveTo>
                  <a:lnTo>
                    <a:pt x="9512" y="3467"/>
                  </a:lnTo>
                  <a:lnTo>
                    <a:pt x="9512" y="5194"/>
                  </a:lnTo>
                  <a:lnTo>
                    <a:pt x="9512" y="6921"/>
                  </a:lnTo>
                  <a:lnTo>
                    <a:pt x="9512" y="8648"/>
                  </a:lnTo>
                  <a:lnTo>
                    <a:pt x="9512" y="10375"/>
                  </a:lnTo>
                  <a:lnTo>
                    <a:pt x="9512" y="12103"/>
                  </a:lnTo>
                  <a:lnTo>
                    <a:pt x="8216" y="12103"/>
                  </a:lnTo>
                  <a:lnTo>
                    <a:pt x="8216" y="10375"/>
                  </a:lnTo>
                  <a:lnTo>
                    <a:pt x="9512" y="10375"/>
                  </a:lnTo>
                  <a:lnTo>
                    <a:pt x="9512" y="8648"/>
                  </a:lnTo>
                  <a:lnTo>
                    <a:pt x="8216" y="8648"/>
                  </a:lnTo>
                  <a:lnTo>
                    <a:pt x="8216" y="6921"/>
                  </a:lnTo>
                  <a:lnTo>
                    <a:pt x="9512" y="6921"/>
                  </a:lnTo>
                  <a:lnTo>
                    <a:pt x="9512" y="5194"/>
                  </a:lnTo>
                  <a:lnTo>
                    <a:pt x="8216" y="5194"/>
                  </a:lnTo>
                  <a:lnTo>
                    <a:pt x="8216" y="3467"/>
                  </a:lnTo>
                  <a:lnTo>
                    <a:pt x="6489" y="3467"/>
                  </a:lnTo>
                  <a:lnTo>
                    <a:pt x="6489" y="5194"/>
                  </a:lnTo>
                  <a:lnTo>
                    <a:pt x="8001" y="5194"/>
                  </a:lnTo>
                  <a:lnTo>
                    <a:pt x="8001" y="6921"/>
                  </a:lnTo>
                  <a:lnTo>
                    <a:pt x="6489" y="6921"/>
                  </a:lnTo>
                  <a:lnTo>
                    <a:pt x="6489" y="8648"/>
                  </a:lnTo>
                  <a:lnTo>
                    <a:pt x="8001" y="8648"/>
                  </a:lnTo>
                  <a:lnTo>
                    <a:pt x="8001" y="10375"/>
                  </a:lnTo>
                  <a:lnTo>
                    <a:pt x="6489" y="10375"/>
                  </a:lnTo>
                  <a:lnTo>
                    <a:pt x="6489" y="12103"/>
                  </a:lnTo>
                  <a:lnTo>
                    <a:pt x="8001" y="12103"/>
                  </a:lnTo>
                  <a:lnTo>
                    <a:pt x="8001" y="13830"/>
                  </a:lnTo>
                  <a:lnTo>
                    <a:pt x="9728" y="13830"/>
                  </a:lnTo>
                  <a:lnTo>
                    <a:pt x="9728" y="12103"/>
                  </a:lnTo>
                  <a:lnTo>
                    <a:pt x="11239" y="12103"/>
                  </a:lnTo>
                  <a:lnTo>
                    <a:pt x="11239" y="10375"/>
                  </a:lnTo>
                  <a:lnTo>
                    <a:pt x="9728" y="10375"/>
                  </a:lnTo>
                  <a:lnTo>
                    <a:pt x="9728" y="8648"/>
                  </a:lnTo>
                  <a:lnTo>
                    <a:pt x="11239" y="8648"/>
                  </a:lnTo>
                  <a:lnTo>
                    <a:pt x="11239" y="6921"/>
                  </a:lnTo>
                  <a:lnTo>
                    <a:pt x="9728" y="6921"/>
                  </a:lnTo>
                  <a:lnTo>
                    <a:pt x="9728" y="5194"/>
                  </a:lnTo>
                  <a:lnTo>
                    <a:pt x="11239" y="5194"/>
                  </a:lnTo>
                  <a:lnTo>
                    <a:pt x="11239" y="3467"/>
                  </a:lnTo>
                  <a:close/>
                </a:path>
                <a:path w="29209" h="13970">
                  <a:moveTo>
                    <a:pt x="11239" y="0"/>
                  </a:moveTo>
                  <a:lnTo>
                    <a:pt x="9512" y="0"/>
                  </a:lnTo>
                  <a:lnTo>
                    <a:pt x="9512" y="1727"/>
                  </a:lnTo>
                  <a:lnTo>
                    <a:pt x="8216" y="1727"/>
                  </a:lnTo>
                  <a:lnTo>
                    <a:pt x="8216" y="0"/>
                  </a:lnTo>
                  <a:lnTo>
                    <a:pt x="6489" y="0"/>
                  </a:lnTo>
                  <a:lnTo>
                    <a:pt x="6489" y="1727"/>
                  </a:lnTo>
                  <a:lnTo>
                    <a:pt x="8001" y="1727"/>
                  </a:lnTo>
                  <a:lnTo>
                    <a:pt x="8001" y="3454"/>
                  </a:lnTo>
                  <a:lnTo>
                    <a:pt x="9728" y="3454"/>
                  </a:lnTo>
                  <a:lnTo>
                    <a:pt x="9728" y="1727"/>
                  </a:lnTo>
                  <a:lnTo>
                    <a:pt x="11239" y="1727"/>
                  </a:lnTo>
                  <a:lnTo>
                    <a:pt x="11239" y="0"/>
                  </a:lnTo>
                  <a:close/>
                </a:path>
                <a:path w="29209" h="13970">
                  <a:moveTo>
                    <a:pt x="14478" y="3467"/>
                  </a:moveTo>
                  <a:lnTo>
                    <a:pt x="12750" y="3467"/>
                  </a:lnTo>
                  <a:lnTo>
                    <a:pt x="12750" y="5194"/>
                  </a:lnTo>
                  <a:lnTo>
                    <a:pt x="11239" y="5194"/>
                  </a:lnTo>
                  <a:lnTo>
                    <a:pt x="11239" y="6921"/>
                  </a:lnTo>
                  <a:lnTo>
                    <a:pt x="12750" y="6921"/>
                  </a:lnTo>
                  <a:lnTo>
                    <a:pt x="12750" y="8648"/>
                  </a:lnTo>
                  <a:lnTo>
                    <a:pt x="11239" y="8648"/>
                  </a:lnTo>
                  <a:lnTo>
                    <a:pt x="11239" y="10375"/>
                  </a:lnTo>
                  <a:lnTo>
                    <a:pt x="12750" y="10375"/>
                  </a:lnTo>
                  <a:lnTo>
                    <a:pt x="12750" y="12103"/>
                  </a:lnTo>
                  <a:lnTo>
                    <a:pt x="11239" y="12103"/>
                  </a:lnTo>
                  <a:lnTo>
                    <a:pt x="11239" y="13830"/>
                  </a:lnTo>
                  <a:lnTo>
                    <a:pt x="12966" y="13830"/>
                  </a:lnTo>
                  <a:lnTo>
                    <a:pt x="12966" y="12103"/>
                  </a:lnTo>
                  <a:lnTo>
                    <a:pt x="14478" y="12103"/>
                  </a:lnTo>
                  <a:lnTo>
                    <a:pt x="14478" y="10375"/>
                  </a:lnTo>
                  <a:lnTo>
                    <a:pt x="12966" y="10375"/>
                  </a:lnTo>
                  <a:lnTo>
                    <a:pt x="12966" y="8648"/>
                  </a:lnTo>
                  <a:lnTo>
                    <a:pt x="14478" y="8648"/>
                  </a:lnTo>
                  <a:lnTo>
                    <a:pt x="14478" y="6921"/>
                  </a:lnTo>
                  <a:lnTo>
                    <a:pt x="12966" y="6921"/>
                  </a:lnTo>
                  <a:lnTo>
                    <a:pt x="12966" y="5194"/>
                  </a:lnTo>
                  <a:lnTo>
                    <a:pt x="14478" y="5194"/>
                  </a:lnTo>
                  <a:lnTo>
                    <a:pt x="14478" y="3467"/>
                  </a:lnTo>
                  <a:close/>
                </a:path>
                <a:path w="29209" h="13970">
                  <a:moveTo>
                    <a:pt x="14478" y="0"/>
                  </a:moveTo>
                  <a:lnTo>
                    <a:pt x="12750" y="0"/>
                  </a:lnTo>
                  <a:lnTo>
                    <a:pt x="12750" y="1727"/>
                  </a:lnTo>
                  <a:lnTo>
                    <a:pt x="11239" y="1727"/>
                  </a:lnTo>
                  <a:lnTo>
                    <a:pt x="11239" y="3454"/>
                  </a:lnTo>
                  <a:lnTo>
                    <a:pt x="12966" y="3454"/>
                  </a:lnTo>
                  <a:lnTo>
                    <a:pt x="12966" y="1727"/>
                  </a:lnTo>
                  <a:lnTo>
                    <a:pt x="14478" y="1727"/>
                  </a:lnTo>
                  <a:lnTo>
                    <a:pt x="14478" y="0"/>
                  </a:lnTo>
                  <a:close/>
                </a:path>
                <a:path w="29209" h="13970">
                  <a:moveTo>
                    <a:pt x="19227" y="5194"/>
                  </a:moveTo>
                  <a:lnTo>
                    <a:pt x="17716" y="5194"/>
                  </a:lnTo>
                  <a:lnTo>
                    <a:pt x="17716" y="3467"/>
                  </a:lnTo>
                  <a:lnTo>
                    <a:pt x="17500" y="3467"/>
                  </a:lnTo>
                  <a:lnTo>
                    <a:pt x="17500" y="5194"/>
                  </a:lnTo>
                  <a:lnTo>
                    <a:pt x="17500" y="6921"/>
                  </a:lnTo>
                  <a:lnTo>
                    <a:pt x="17500" y="8648"/>
                  </a:lnTo>
                  <a:lnTo>
                    <a:pt x="17500" y="10375"/>
                  </a:lnTo>
                  <a:lnTo>
                    <a:pt x="16205" y="10375"/>
                  </a:lnTo>
                  <a:lnTo>
                    <a:pt x="16205" y="8648"/>
                  </a:lnTo>
                  <a:lnTo>
                    <a:pt x="17500" y="8648"/>
                  </a:lnTo>
                  <a:lnTo>
                    <a:pt x="17500" y="6921"/>
                  </a:lnTo>
                  <a:lnTo>
                    <a:pt x="16205" y="6921"/>
                  </a:lnTo>
                  <a:lnTo>
                    <a:pt x="16205" y="5194"/>
                  </a:lnTo>
                  <a:lnTo>
                    <a:pt x="17500" y="5194"/>
                  </a:lnTo>
                  <a:lnTo>
                    <a:pt x="17500" y="3467"/>
                  </a:lnTo>
                  <a:lnTo>
                    <a:pt x="15989" y="3467"/>
                  </a:lnTo>
                  <a:lnTo>
                    <a:pt x="15989" y="5194"/>
                  </a:lnTo>
                  <a:lnTo>
                    <a:pt x="14478" y="5194"/>
                  </a:lnTo>
                  <a:lnTo>
                    <a:pt x="14478" y="6921"/>
                  </a:lnTo>
                  <a:lnTo>
                    <a:pt x="15989" y="6921"/>
                  </a:lnTo>
                  <a:lnTo>
                    <a:pt x="15989" y="8648"/>
                  </a:lnTo>
                  <a:lnTo>
                    <a:pt x="14478" y="8648"/>
                  </a:lnTo>
                  <a:lnTo>
                    <a:pt x="14478" y="10375"/>
                  </a:lnTo>
                  <a:lnTo>
                    <a:pt x="15989" y="10375"/>
                  </a:lnTo>
                  <a:lnTo>
                    <a:pt x="15989" y="12103"/>
                  </a:lnTo>
                  <a:lnTo>
                    <a:pt x="14478" y="12103"/>
                  </a:lnTo>
                  <a:lnTo>
                    <a:pt x="14478" y="13830"/>
                  </a:lnTo>
                  <a:lnTo>
                    <a:pt x="16205" y="13830"/>
                  </a:lnTo>
                  <a:lnTo>
                    <a:pt x="16205" y="12103"/>
                  </a:lnTo>
                  <a:lnTo>
                    <a:pt x="17716" y="12103"/>
                  </a:lnTo>
                  <a:lnTo>
                    <a:pt x="17716" y="10375"/>
                  </a:lnTo>
                  <a:lnTo>
                    <a:pt x="19227" y="10375"/>
                  </a:lnTo>
                  <a:lnTo>
                    <a:pt x="19227" y="8648"/>
                  </a:lnTo>
                  <a:lnTo>
                    <a:pt x="17716" y="8648"/>
                  </a:lnTo>
                  <a:lnTo>
                    <a:pt x="17716" y="6921"/>
                  </a:lnTo>
                  <a:lnTo>
                    <a:pt x="19227" y="6921"/>
                  </a:lnTo>
                  <a:lnTo>
                    <a:pt x="19227" y="5194"/>
                  </a:lnTo>
                  <a:close/>
                </a:path>
                <a:path w="29209" h="13970">
                  <a:moveTo>
                    <a:pt x="19227" y="1727"/>
                  </a:moveTo>
                  <a:lnTo>
                    <a:pt x="17716" y="1727"/>
                  </a:lnTo>
                  <a:lnTo>
                    <a:pt x="17716" y="0"/>
                  </a:lnTo>
                  <a:lnTo>
                    <a:pt x="15989" y="0"/>
                  </a:lnTo>
                  <a:lnTo>
                    <a:pt x="15989" y="1727"/>
                  </a:lnTo>
                  <a:lnTo>
                    <a:pt x="14478" y="1727"/>
                  </a:lnTo>
                  <a:lnTo>
                    <a:pt x="14478" y="3454"/>
                  </a:lnTo>
                  <a:lnTo>
                    <a:pt x="16205" y="3454"/>
                  </a:lnTo>
                  <a:lnTo>
                    <a:pt x="16205" y="1727"/>
                  </a:lnTo>
                  <a:lnTo>
                    <a:pt x="17500" y="1727"/>
                  </a:lnTo>
                  <a:lnTo>
                    <a:pt x="17500" y="3454"/>
                  </a:lnTo>
                  <a:lnTo>
                    <a:pt x="19227" y="3454"/>
                  </a:lnTo>
                  <a:lnTo>
                    <a:pt x="19227" y="1727"/>
                  </a:lnTo>
                  <a:close/>
                </a:path>
                <a:path w="29209" h="13970">
                  <a:moveTo>
                    <a:pt x="22466" y="5194"/>
                  </a:moveTo>
                  <a:lnTo>
                    <a:pt x="20955" y="5194"/>
                  </a:lnTo>
                  <a:lnTo>
                    <a:pt x="20955" y="3467"/>
                  </a:lnTo>
                  <a:lnTo>
                    <a:pt x="19227" y="3467"/>
                  </a:lnTo>
                  <a:lnTo>
                    <a:pt x="19227" y="5194"/>
                  </a:lnTo>
                  <a:lnTo>
                    <a:pt x="20739" y="5194"/>
                  </a:lnTo>
                  <a:lnTo>
                    <a:pt x="20739" y="6921"/>
                  </a:lnTo>
                  <a:lnTo>
                    <a:pt x="19227" y="6921"/>
                  </a:lnTo>
                  <a:lnTo>
                    <a:pt x="19227" y="8648"/>
                  </a:lnTo>
                  <a:lnTo>
                    <a:pt x="20739" y="8648"/>
                  </a:lnTo>
                  <a:lnTo>
                    <a:pt x="20739" y="10375"/>
                  </a:lnTo>
                  <a:lnTo>
                    <a:pt x="19227" y="10375"/>
                  </a:lnTo>
                  <a:lnTo>
                    <a:pt x="19227" y="12103"/>
                  </a:lnTo>
                  <a:lnTo>
                    <a:pt x="20955" y="12103"/>
                  </a:lnTo>
                  <a:lnTo>
                    <a:pt x="20955" y="10375"/>
                  </a:lnTo>
                  <a:lnTo>
                    <a:pt x="22466" y="10375"/>
                  </a:lnTo>
                  <a:lnTo>
                    <a:pt x="22466" y="8648"/>
                  </a:lnTo>
                  <a:lnTo>
                    <a:pt x="20955" y="8648"/>
                  </a:lnTo>
                  <a:lnTo>
                    <a:pt x="20955" y="6921"/>
                  </a:lnTo>
                  <a:lnTo>
                    <a:pt x="22466" y="6921"/>
                  </a:lnTo>
                  <a:lnTo>
                    <a:pt x="22466" y="5194"/>
                  </a:lnTo>
                  <a:close/>
                </a:path>
                <a:path w="29209" h="13970">
                  <a:moveTo>
                    <a:pt x="22466" y="1727"/>
                  </a:moveTo>
                  <a:lnTo>
                    <a:pt x="20955" y="1727"/>
                  </a:lnTo>
                  <a:lnTo>
                    <a:pt x="20955" y="0"/>
                  </a:lnTo>
                  <a:lnTo>
                    <a:pt x="19227" y="0"/>
                  </a:lnTo>
                  <a:lnTo>
                    <a:pt x="19227" y="1727"/>
                  </a:lnTo>
                  <a:lnTo>
                    <a:pt x="20739" y="1727"/>
                  </a:lnTo>
                  <a:lnTo>
                    <a:pt x="20739" y="3454"/>
                  </a:lnTo>
                  <a:lnTo>
                    <a:pt x="22466" y="3454"/>
                  </a:lnTo>
                  <a:lnTo>
                    <a:pt x="22466" y="1727"/>
                  </a:lnTo>
                  <a:close/>
                </a:path>
                <a:path w="29209" h="13970">
                  <a:moveTo>
                    <a:pt x="25704" y="5194"/>
                  </a:moveTo>
                  <a:lnTo>
                    <a:pt x="24193" y="5194"/>
                  </a:lnTo>
                  <a:lnTo>
                    <a:pt x="24193" y="3467"/>
                  </a:lnTo>
                  <a:lnTo>
                    <a:pt x="22466" y="3467"/>
                  </a:lnTo>
                  <a:lnTo>
                    <a:pt x="22466" y="5194"/>
                  </a:lnTo>
                  <a:lnTo>
                    <a:pt x="23977" y="5194"/>
                  </a:lnTo>
                  <a:lnTo>
                    <a:pt x="23977" y="6921"/>
                  </a:lnTo>
                  <a:lnTo>
                    <a:pt x="22466" y="6921"/>
                  </a:lnTo>
                  <a:lnTo>
                    <a:pt x="22466" y="8648"/>
                  </a:lnTo>
                  <a:lnTo>
                    <a:pt x="23977" y="8648"/>
                  </a:lnTo>
                  <a:lnTo>
                    <a:pt x="23977" y="10375"/>
                  </a:lnTo>
                  <a:lnTo>
                    <a:pt x="22466" y="10375"/>
                  </a:lnTo>
                  <a:lnTo>
                    <a:pt x="22466" y="12103"/>
                  </a:lnTo>
                  <a:lnTo>
                    <a:pt x="24193" y="12103"/>
                  </a:lnTo>
                  <a:lnTo>
                    <a:pt x="24193" y="10375"/>
                  </a:lnTo>
                  <a:lnTo>
                    <a:pt x="25704" y="10375"/>
                  </a:lnTo>
                  <a:lnTo>
                    <a:pt x="25704" y="8648"/>
                  </a:lnTo>
                  <a:lnTo>
                    <a:pt x="24193" y="8648"/>
                  </a:lnTo>
                  <a:lnTo>
                    <a:pt x="24193" y="6921"/>
                  </a:lnTo>
                  <a:lnTo>
                    <a:pt x="25704" y="6921"/>
                  </a:lnTo>
                  <a:lnTo>
                    <a:pt x="25704" y="5194"/>
                  </a:lnTo>
                  <a:close/>
                </a:path>
                <a:path w="29209" h="13970">
                  <a:moveTo>
                    <a:pt x="25704" y="1727"/>
                  </a:moveTo>
                  <a:lnTo>
                    <a:pt x="24193" y="1727"/>
                  </a:lnTo>
                  <a:lnTo>
                    <a:pt x="24193" y="0"/>
                  </a:lnTo>
                  <a:lnTo>
                    <a:pt x="22466" y="0"/>
                  </a:lnTo>
                  <a:lnTo>
                    <a:pt x="22466" y="1727"/>
                  </a:lnTo>
                  <a:lnTo>
                    <a:pt x="23977" y="1727"/>
                  </a:lnTo>
                  <a:lnTo>
                    <a:pt x="23977" y="3454"/>
                  </a:lnTo>
                  <a:lnTo>
                    <a:pt x="25704" y="3454"/>
                  </a:lnTo>
                  <a:lnTo>
                    <a:pt x="25704" y="1727"/>
                  </a:lnTo>
                  <a:close/>
                </a:path>
                <a:path w="29209" h="13970">
                  <a:moveTo>
                    <a:pt x="29159" y="3467"/>
                  </a:moveTo>
                  <a:lnTo>
                    <a:pt x="28727" y="3467"/>
                  </a:lnTo>
                  <a:lnTo>
                    <a:pt x="28727" y="5194"/>
                  </a:lnTo>
                  <a:lnTo>
                    <a:pt x="28727" y="6921"/>
                  </a:lnTo>
                  <a:lnTo>
                    <a:pt x="28727" y="8648"/>
                  </a:lnTo>
                  <a:lnTo>
                    <a:pt x="27432" y="8648"/>
                  </a:lnTo>
                  <a:lnTo>
                    <a:pt x="27432" y="6921"/>
                  </a:lnTo>
                  <a:lnTo>
                    <a:pt x="28727" y="6921"/>
                  </a:lnTo>
                  <a:lnTo>
                    <a:pt x="28727" y="5194"/>
                  </a:lnTo>
                  <a:lnTo>
                    <a:pt x="27432" y="5194"/>
                  </a:lnTo>
                  <a:lnTo>
                    <a:pt x="27432" y="3467"/>
                  </a:lnTo>
                  <a:lnTo>
                    <a:pt x="25704" y="3467"/>
                  </a:lnTo>
                  <a:lnTo>
                    <a:pt x="25704" y="5194"/>
                  </a:lnTo>
                  <a:lnTo>
                    <a:pt x="27216" y="5194"/>
                  </a:lnTo>
                  <a:lnTo>
                    <a:pt x="27216" y="6921"/>
                  </a:lnTo>
                  <a:lnTo>
                    <a:pt x="25704" y="6921"/>
                  </a:lnTo>
                  <a:lnTo>
                    <a:pt x="25704" y="8648"/>
                  </a:lnTo>
                  <a:lnTo>
                    <a:pt x="27216" y="8648"/>
                  </a:lnTo>
                  <a:lnTo>
                    <a:pt x="27216" y="10375"/>
                  </a:lnTo>
                  <a:lnTo>
                    <a:pt x="25704" y="10375"/>
                  </a:lnTo>
                  <a:lnTo>
                    <a:pt x="25704" y="12103"/>
                  </a:lnTo>
                  <a:lnTo>
                    <a:pt x="27432" y="12103"/>
                  </a:lnTo>
                  <a:lnTo>
                    <a:pt x="27432" y="10375"/>
                  </a:lnTo>
                  <a:lnTo>
                    <a:pt x="28727" y="10375"/>
                  </a:lnTo>
                  <a:lnTo>
                    <a:pt x="28727" y="12103"/>
                  </a:lnTo>
                  <a:lnTo>
                    <a:pt x="29159" y="12103"/>
                  </a:lnTo>
                  <a:lnTo>
                    <a:pt x="29159" y="10375"/>
                  </a:lnTo>
                  <a:lnTo>
                    <a:pt x="28943" y="10375"/>
                  </a:lnTo>
                  <a:lnTo>
                    <a:pt x="28943" y="8648"/>
                  </a:lnTo>
                  <a:lnTo>
                    <a:pt x="29159" y="8648"/>
                  </a:lnTo>
                  <a:lnTo>
                    <a:pt x="29159" y="6921"/>
                  </a:lnTo>
                  <a:lnTo>
                    <a:pt x="28943" y="6921"/>
                  </a:lnTo>
                  <a:lnTo>
                    <a:pt x="28943" y="5194"/>
                  </a:lnTo>
                  <a:lnTo>
                    <a:pt x="29159" y="5194"/>
                  </a:lnTo>
                  <a:lnTo>
                    <a:pt x="29159" y="3467"/>
                  </a:lnTo>
                  <a:close/>
                </a:path>
                <a:path w="29209" h="13970">
                  <a:moveTo>
                    <a:pt x="29159" y="0"/>
                  </a:moveTo>
                  <a:lnTo>
                    <a:pt x="28727" y="0"/>
                  </a:lnTo>
                  <a:lnTo>
                    <a:pt x="28727" y="1727"/>
                  </a:lnTo>
                  <a:lnTo>
                    <a:pt x="27432" y="1727"/>
                  </a:lnTo>
                  <a:lnTo>
                    <a:pt x="27432" y="0"/>
                  </a:lnTo>
                  <a:lnTo>
                    <a:pt x="25704" y="0"/>
                  </a:lnTo>
                  <a:lnTo>
                    <a:pt x="25704" y="1727"/>
                  </a:lnTo>
                  <a:lnTo>
                    <a:pt x="27216" y="1727"/>
                  </a:lnTo>
                  <a:lnTo>
                    <a:pt x="27216"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3" name="object 603"/>
            <p:cNvSpPr/>
            <p:nvPr/>
          </p:nvSpPr>
          <p:spPr>
            <a:xfrm>
              <a:off x="7362355" y="5509399"/>
              <a:ext cx="29209" cy="13970"/>
            </a:xfrm>
            <a:custGeom>
              <a:avLst/>
              <a:gdLst/>
              <a:ahLst/>
              <a:cxnLst/>
              <a:rect l="l" t="t" r="r" b="b"/>
              <a:pathLst>
                <a:path w="29209" h="13970">
                  <a:moveTo>
                    <a:pt x="1727" y="11887"/>
                  </a:moveTo>
                  <a:lnTo>
                    <a:pt x="0" y="11887"/>
                  </a:lnTo>
                  <a:lnTo>
                    <a:pt x="0" y="13614"/>
                  </a:lnTo>
                  <a:lnTo>
                    <a:pt x="1727" y="13614"/>
                  </a:lnTo>
                  <a:lnTo>
                    <a:pt x="1727" y="11887"/>
                  </a:lnTo>
                  <a:close/>
                </a:path>
                <a:path w="29209" h="13970">
                  <a:moveTo>
                    <a:pt x="4978" y="11887"/>
                  </a:moveTo>
                  <a:lnTo>
                    <a:pt x="3251" y="11887"/>
                  </a:lnTo>
                  <a:lnTo>
                    <a:pt x="3251" y="13614"/>
                  </a:lnTo>
                  <a:lnTo>
                    <a:pt x="4978" y="13614"/>
                  </a:lnTo>
                  <a:lnTo>
                    <a:pt x="4978" y="11887"/>
                  </a:lnTo>
                  <a:close/>
                </a:path>
                <a:path w="29209" h="13970">
                  <a:moveTo>
                    <a:pt x="8216" y="11887"/>
                  </a:moveTo>
                  <a:lnTo>
                    <a:pt x="6489" y="11887"/>
                  </a:lnTo>
                  <a:lnTo>
                    <a:pt x="6489" y="13614"/>
                  </a:lnTo>
                  <a:lnTo>
                    <a:pt x="8216" y="13614"/>
                  </a:lnTo>
                  <a:lnTo>
                    <a:pt x="8216" y="11887"/>
                  </a:lnTo>
                  <a:close/>
                </a:path>
                <a:path w="29209" h="13970">
                  <a:moveTo>
                    <a:pt x="11239" y="11887"/>
                  </a:moveTo>
                  <a:lnTo>
                    <a:pt x="9512" y="11887"/>
                  </a:lnTo>
                  <a:lnTo>
                    <a:pt x="9512" y="13614"/>
                  </a:lnTo>
                  <a:lnTo>
                    <a:pt x="11239" y="13614"/>
                  </a:lnTo>
                  <a:lnTo>
                    <a:pt x="11239" y="11887"/>
                  </a:lnTo>
                  <a:close/>
                </a:path>
                <a:path w="29209" h="13970">
                  <a:moveTo>
                    <a:pt x="14478" y="11887"/>
                  </a:moveTo>
                  <a:lnTo>
                    <a:pt x="12750" y="11887"/>
                  </a:lnTo>
                  <a:lnTo>
                    <a:pt x="12750" y="13614"/>
                  </a:lnTo>
                  <a:lnTo>
                    <a:pt x="14478" y="13614"/>
                  </a:lnTo>
                  <a:lnTo>
                    <a:pt x="14478" y="11887"/>
                  </a:lnTo>
                  <a:close/>
                </a:path>
                <a:path w="29209" h="13970">
                  <a:moveTo>
                    <a:pt x="17716" y="11887"/>
                  </a:moveTo>
                  <a:lnTo>
                    <a:pt x="15989" y="11887"/>
                  </a:lnTo>
                  <a:lnTo>
                    <a:pt x="15989" y="13614"/>
                  </a:lnTo>
                  <a:lnTo>
                    <a:pt x="17716" y="13614"/>
                  </a:lnTo>
                  <a:lnTo>
                    <a:pt x="17716" y="11887"/>
                  </a:lnTo>
                  <a:close/>
                </a:path>
                <a:path w="29209" h="13970">
                  <a:moveTo>
                    <a:pt x="20955" y="11887"/>
                  </a:moveTo>
                  <a:lnTo>
                    <a:pt x="19227" y="11887"/>
                  </a:lnTo>
                  <a:lnTo>
                    <a:pt x="19227" y="13614"/>
                  </a:lnTo>
                  <a:lnTo>
                    <a:pt x="20955" y="13614"/>
                  </a:lnTo>
                  <a:lnTo>
                    <a:pt x="20955" y="11887"/>
                  </a:lnTo>
                  <a:close/>
                </a:path>
                <a:path w="29209" h="13970">
                  <a:moveTo>
                    <a:pt x="24193" y="11887"/>
                  </a:moveTo>
                  <a:lnTo>
                    <a:pt x="22466" y="11887"/>
                  </a:lnTo>
                  <a:lnTo>
                    <a:pt x="22466" y="13614"/>
                  </a:lnTo>
                  <a:lnTo>
                    <a:pt x="24193" y="13614"/>
                  </a:lnTo>
                  <a:lnTo>
                    <a:pt x="24193" y="11887"/>
                  </a:lnTo>
                  <a:close/>
                </a:path>
                <a:path w="29209" h="13970">
                  <a:moveTo>
                    <a:pt x="27432" y="11887"/>
                  </a:moveTo>
                  <a:lnTo>
                    <a:pt x="25704" y="11887"/>
                  </a:lnTo>
                  <a:lnTo>
                    <a:pt x="25704" y="13614"/>
                  </a:lnTo>
                  <a:lnTo>
                    <a:pt x="27432" y="13614"/>
                  </a:lnTo>
                  <a:lnTo>
                    <a:pt x="27432" y="11887"/>
                  </a:lnTo>
                  <a:close/>
                </a:path>
                <a:path w="29209" h="13970">
                  <a:moveTo>
                    <a:pt x="29159" y="1727"/>
                  </a:moveTo>
                  <a:lnTo>
                    <a:pt x="28943" y="1727"/>
                  </a:lnTo>
                  <a:lnTo>
                    <a:pt x="28943" y="0"/>
                  </a:lnTo>
                  <a:lnTo>
                    <a:pt x="28727" y="0"/>
                  </a:lnTo>
                  <a:lnTo>
                    <a:pt x="28727" y="10147"/>
                  </a:lnTo>
                  <a:lnTo>
                    <a:pt x="27432" y="10147"/>
                  </a:lnTo>
                  <a:lnTo>
                    <a:pt x="27432" y="8420"/>
                  </a:lnTo>
                  <a:lnTo>
                    <a:pt x="28727" y="8420"/>
                  </a:lnTo>
                  <a:lnTo>
                    <a:pt x="28727" y="6692"/>
                  </a:lnTo>
                  <a:lnTo>
                    <a:pt x="27432" y="6692"/>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692"/>
                  </a:lnTo>
                  <a:lnTo>
                    <a:pt x="24193" y="6692"/>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692"/>
                  </a:lnTo>
                  <a:lnTo>
                    <a:pt x="20955" y="6692"/>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692"/>
                  </a:lnTo>
                  <a:lnTo>
                    <a:pt x="17716" y="6692"/>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5181"/>
                  </a:lnTo>
                  <a:lnTo>
                    <a:pt x="17500" y="6908"/>
                  </a:lnTo>
                  <a:lnTo>
                    <a:pt x="17500" y="8420"/>
                  </a:lnTo>
                  <a:lnTo>
                    <a:pt x="16205" y="8420"/>
                  </a:lnTo>
                  <a:lnTo>
                    <a:pt x="16205" y="6908"/>
                  </a:lnTo>
                  <a:lnTo>
                    <a:pt x="17500" y="6908"/>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692"/>
                  </a:lnTo>
                  <a:lnTo>
                    <a:pt x="14478" y="6692"/>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692"/>
                  </a:lnTo>
                  <a:lnTo>
                    <a:pt x="11239" y="6692"/>
                  </a:lnTo>
                  <a:lnTo>
                    <a:pt x="11239" y="5181"/>
                  </a:lnTo>
                  <a:lnTo>
                    <a:pt x="9728" y="5181"/>
                  </a:lnTo>
                  <a:lnTo>
                    <a:pt x="9728" y="3454"/>
                  </a:lnTo>
                  <a:lnTo>
                    <a:pt x="11239" y="3454"/>
                  </a:lnTo>
                  <a:lnTo>
                    <a:pt x="11239" y="1727"/>
                  </a:lnTo>
                  <a:lnTo>
                    <a:pt x="9512" y="1727"/>
                  </a:lnTo>
                  <a:lnTo>
                    <a:pt x="9512" y="3454"/>
                  </a:lnTo>
                  <a:lnTo>
                    <a:pt x="9512" y="5181"/>
                  </a:lnTo>
                  <a:lnTo>
                    <a:pt x="9512" y="6692"/>
                  </a:lnTo>
                  <a:lnTo>
                    <a:pt x="9512" y="8420"/>
                  </a:lnTo>
                  <a:lnTo>
                    <a:pt x="9512" y="10147"/>
                  </a:lnTo>
                  <a:lnTo>
                    <a:pt x="8216" y="10147"/>
                  </a:lnTo>
                  <a:lnTo>
                    <a:pt x="8216" y="8420"/>
                  </a:lnTo>
                  <a:lnTo>
                    <a:pt x="9512" y="8420"/>
                  </a:lnTo>
                  <a:lnTo>
                    <a:pt x="9512" y="6692"/>
                  </a:lnTo>
                  <a:lnTo>
                    <a:pt x="8216" y="6692"/>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692"/>
                  </a:lnTo>
                  <a:lnTo>
                    <a:pt x="4978" y="6692"/>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692"/>
                  </a:lnTo>
                  <a:lnTo>
                    <a:pt x="1727" y="6692"/>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420"/>
                  </a:lnTo>
                  <a:lnTo>
                    <a:pt x="0" y="8420"/>
                  </a:lnTo>
                  <a:lnTo>
                    <a:pt x="0" y="10147"/>
                  </a:lnTo>
                  <a:lnTo>
                    <a:pt x="1524" y="10147"/>
                  </a:lnTo>
                  <a:lnTo>
                    <a:pt x="1524" y="11874"/>
                  </a:lnTo>
                  <a:lnTo>
                    <a:pt x="3251" y="11874"/>
                  </a:lnTo>
                  <a:lnTo>
                    <a:pt x="3251" y="10147"/>
                  </a:lnTo>
                  <a:lnTo>
                    <a:pt x="1727" y="10147"/>
                  </a:lnTo>
                  <a:lnTo>
                    <a:pt x="1727" y="8420"/>
                  </a:lnTo>
                  <a:lnTo>
                    <a:pt x="3251" y="8420"/>
                  </a:lnTo>
                  <a:lnTo>
                    <a:pt x="3251" y="6908"/>
                  </a:lnTo>
                  <a:lnTo>
                    <a:pt x="4762" y="6908"/>
                  </a:lnTo>
                  <a:lnTo>
                    <a:pt x="4762" y="8420"/>
                  </a:lnTo>
                  <a:lnTo>
                    <a:pt x="3251" y="8420"/>
                  </a:lnTo>
                  <a:lnTo>
                    <a:pt x="3251" y="10147"/>
                  </a:lnTo>
                  <a:lnTo>
                    <a:pt x="4762" y="10147"/>
                  </a:lnTo>
                  <a:lnTo>
                    <a:pt x="4762" y="11874"/>
                  </a:lnTo>
                  <a:lnTo>
                    <a:pt x="6489" y="11874"/>
                  </a:lnTo>
                  <a:lnTo>
                    <a:pt x="6489" y="10147"/>
                  </a:lnTo>
                  <a:lnTo>
                    <a:pt x="4978" y="10147"/>
                  </a:lnTo>
                  <a:lnTo>
                    <a:pt x="4978" y="8420"/>
                  </a:lnTo>
                  <a:lnTo>
                    <a:pt x="6489" y="8420"/>
                  </a:lnTo>
                  <a:lnTo>
                    <a:pt x="6489" y="6908"/>
                  </a:lnTo>
                  <a:lnTo>
                    <a:pt x="8001" y="6908"/>
                  </a:lnTo>
                  <a:lnTo>
                    <a:pt x="8001" y="8420"/>
                  </a:lnTo>
                  <a:lnTo>
                    <a:pt x="6489" y="8420"/>
                  </a:lnTo>
                  <a:lnTo>
                    <a:pt x="6489" y="10147"/>
                  </a:lnTo>
                  <a:lnTo>
                    <a:pt x="8001" y="10147"/>
                  </a:lnTo>
                  <a:lnTo>
                    <a:pt x="8001" y="11874"/>
                  </a:lnTo>
                  <a:lnTo>
                    <a:pt x="9728" y="11874"/>
                  </a:lnTo>
                  <a:lnTo>
                    <a:pt x="9728" y="10147"/>
                  </a:lnTo>
                  <a:lnTo>
                    <a:pt x="11239" y="10147"/>
                  </a:lnTo>
                  <a:lnTo>
                    <a:pt x="11239" y="8420"/>
                  </a:lnTo>
                  <a:lnTo>
                    <a:pt x="9728" y="8420"/>
                  </a:lnTo>
                  <a:lnTo>
                    <a:pt x="9728" y="6908"/>
                  </a:lnTo>
                  <a:lnTo>
                    <a:pt x="11239" y="6908"/>
                  </a:lnTo>
                  <a:lnTo>
                    <a:pt x="11239" y="8420"/>
                  </a:lnTo>
                  <a:lnTo>
                    <a:pt x="12750" y="8420"/>
                  </a:lnTo>
                  <a:lnTo>
                    <a:pt x="12750" y="10147"/>
                  </a:lnTo>
                  <a:lnTo>
                    <a:pt x="11239" y="10147"/>
                  </a:lnTo>
                  <a:lnTo>
                    <a:pt x="11239" y="11874"/>
                  </a:lnTo>
                  <a:lnTo>
                    <a:pt x="12966" y="11874"/>
                  </a:lnTo>
                  <a:lnTo>
                    <a:pt x="12966" y="10147"/>
                  </a:lnTo>
                  <a:lnTo>
                    <a:pt x="14478" y="10147"/>
                  </a:lnTo>
                  <a:lnTo>
                    <a:pt x="14478" y="8420"/>
                  </a:lnTo>
                  <a:lnTo>
                    <a:pt x="12966" y="8420"/>
                  </a:lnTo>
                  <a:lnTo>
                    <a:pt x="12966" y="6908"/>
                  </a:lnTo>
                  <a:lnTo>
                    <a:pt x="14478" y="6908"/>
                  </a:lnTo>
                  <a:lnTo>
                    <a:pt x="14478" y="8420"/>
                  </a:lnTo>
                  <a:lnTo>
                    <a:pt x="15989" y="8420"/>
                  </a:lnTo>
                  <a:lnTo>
                    <a:pt x="15989" y="10147"/>
                  </a:lnTo>
                  <a:lnTo>
                    <a:pt x="14478" y="10147"/>
                  </a:lnTo>
                  <a:lnTo>
                    <a:pt x="14478" y="11874"/>
                  </a:lnTo>
                  <a:lnTo>
                    <a:pt x="16205" y="11874"/>
                  </a:lnTo>
                  <a:lnTo>
                    <a:pt x="16205" y="10147"/>
                  </a:lnTo>
                  <a:lnTo>
                    <a:pt x="17500" y="10147"/>
                  </a:lnTo>
                  <a:lnTo>
                    <a:pt x="17500" y="11874"/>
                  </a:lnTo>
                  <a:lnTo>
                    <a:pt x="19227" y="11874"/>
                  </a:lnTo>
                  <a:lnTo>
                    <a:pt x="19227" y="10147"/>
                  </a:lnTo>
                  <a:lnTo>
                    <a:pt x="17716" y="10147"/>
                  </a:lnTo>
                  <a:lnTo>
                    <a:pt x="17716" y="8420"/>
                  </a:lnTo>
                  <a:lnTo>
                    <a:pt x="19227" y="8420"/>
                  </a:lnTo>
                  <a:lnTo>
                    <a:pt x="19227" y="6908"/>
                  </a:lnTo>
                  <a:lnTo>
                    <a:pt x="20739" y="6908"/>
                  </a:lnTo>
                  <a:lnTo>
                    <a:pt x="20739" y="8420"/>
                  </a:lnTo>
                  <a:lnTo>
                    <a:pt x="19227" y="8420"/>
                  </a:lnTo>
                  <a:lnTo>
                    <a:pt x="19227" y="10147"/>
                  </a:lnTo>
                  <a:lnTo>
                    <a:pt x="20739" y="10147"/>
                  </a:lnTo>
                  <a:lnTo>
                    <a:pt x="20739" y="11874"/>
                  </a:lnTo>
                  <a:lnTo>
                    <a:pt x="22466" y="11874"/>
                  </a:lnTo>
                  <a:lnTo>
                    <a:pt x="22466" y="10147"/>
                  </a:lnTo>
                  <a:lnTo>
                    <a:pt x="20955" y="10147"/>
                  </a:lnTo>
                  <a:lnTo>
                    <a:pt x="20955" y="8420"/>
                  </a:lnTo>
                  <a:lnTo>
                    <a:pt x="22466" y="8420"/>
                  </a:lnTo>
                  <a:lnTo>
                    <a:pt x="22466" y="6908"/>
                  </a:lnTo>
                  <a:lnTo>
                    <a:pt x="23977" y="6908"/>
                  </a:lnTo>
                  <a:lnTo>
                    <a:pt x="23977" y="8420"/>
                  </a:lnTo>
                  <a:lnTo>
                    <a:pt x="22466" y="8420"/>
                  </a:lnTo>
                  <a:lnTo>
                    <a:pt x="22466" y="10147"/>
                  </a:lnTo>
                  <a:lnTo>
                    <a:pt x="23977" y="10147"/>
                  </a:lnTo>
                  <a:lnTo>
                    <a:pt x="23977" y="11874"/>
                  </a:lnTo>
                  <a:lnTo>
                    <a:pt x="25704" y="11874"/>
                  </a:lnTo>
                  <a:lnTo>
                    <a:pt x="25704" y="10147"/>
                  </a:lnTo>
                  <a:lnTo>
                    <a:pt x="24193" y="10147"/>
                  </a:lnTo>
                  <a:lnTo>
                    <a:pt x="24193" y="8420"/>
                  </a:lnTo>
                  <a:lnTo>
                    <a:pt x="25704" y="8420"/>
                  </a:lnTo>
                  <a:lnTo>
                    <a:pt x="25704" y="6908"/>
                  </a:lnTo>
                  <a:lnTo>
                    <a:pt x="27216" y="6908"/>
                  </a:lnTo>
                  <a:lnTo>
                    <a:pt x="27216" y="8420"/>
                  </a:lnTo>
                  <a:lnTo>
                    <a:pt x="25704" y="8420"/>
                  </a:lnTo>
                  <a:lnTo>
                    <a:pt x="25704" y="10147"/>
                  </a:lnTo>
                  <a:lnTo>
                    <a:pt x="27216" y="10147"/>
                  </a:lnTo>
                  <a:lnTo>
                    <a:pt x="27216" y="11874"/>
                  </a:lnTo>
                  <a:lnTo>
                    <a:pt x="28943" y="11874"/>
                  </a:lnTo>
                  <a:lnTo>
                    <a:pt x="28943" y="10147"/>
                  </a:lnTo>
                  <a:lnTo>
                    <a:pt x="29159" y="10147"/>
                  </a:lnTo>
                  <a:lnTo>
                    <a:pt x="29159" y="8420"/>
                  </a:lnTo>
                  <a:lnTo>
                    <a:pt x="28943" y="8420"/>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4" name="object 604"/>
            <p:cNvSpPr/>
            <p:nvPr/>
          </p:nvSpPr>
          <p:spPr>
            <a:xfrm>
              <a:off x="7362355" y="5521286"/>
              <a:ext cx="29209" cy="15875"/>
            </a:xfrm>
            <a:custGeom>
              <a:avLst/>
              <a:gdLst/>
              <a:ahLst/>
              <a:cxnLst/>
              <a:rect l="l" t="t" r="r" b="b"/>
              <a:pathLst>
                <a:path w="29209" h="15875">
                  <a:moveTo>
                    <a:pt x="3251" y="1727"/>
                  </a:moveTo>
                  <a:lnTo>
                    <a:pt x="1524" y="1727"/>
                  </a:lnTo>
                  <a:lnTo>
                    <a:pt x="1524" y="3454"/>
                  </a:lnTo>
                  <a:lnTo>
                    <a:pt x="0" y="3454"/>
                  </a:lnTo>
                  <a:lnTo>
                    <a:pt x="0" y="5181"/>
                  </a:lnTo>
                  <a:lnTo>
                    <a:pt x="1524" y="5181"/>
                  </a:lnTo>
                  <a:lnTo>
                    <a:pt x="1524" y="6908"/>
                  </a:lnTo>
                  <a:lnTo>
                    <a:pt x="0" y="6908"/>
                  </a:lnTo>
                  <a:lnTo>
                    <a:pt x="0" y="8636"/>
                  </a:lnTo>
                  <a:lnTo>
                    <a:pt x="1524" y="8636"/>
                  </a:lnTo>
                  <a:lnTo>
                    <a:pt x="1524" y="10363"/>
                  </a:lnTo>
                  <a:lnTo>
                    <a:pt x="0" y="10363"/>
                  </a:lnTo>
                  <a:lnTo>
                    <a:pt x="0" y="12090"/>
                  </a:lnTo>
                  <a:lnTo>
                    <a:pt x="1524" y="12090"/>
                  </a:lnTo>
                  <a:lnTo>
                    <a:pt x="1524" y="13817"/>
                  </a:lnTo>
                  <a:lnTo>
                    <a:pt x="0" y="13817"/>
                  </a:lnTo>
                  <a:lnTo>
                    <a:pt x="0" y="15544"/>
                  </a:lnTo>
                  <a:lnTo>
                    <a:pt x="1727" y="15544"/>
                  </a:lnTo>
                  <a:lnTo>
                    <a:pt x="1727" y="13817"/>
                  </a:lnTo>
                  <a:lnTo>
                    <a:pt x="3251" y="13817"/>
                  </a:lnTo>
                  <a:lnTo>
                    <a:pt x="3251" y="12090"/>
                  </a:lnTo>
                  <a:lnTo>
                    <a:pt x="1727" y="12090"/>
                  </a:lnTo>
                  <a:lnTo>
                    <a:pt x="1727" y="10363"/>
                  </a:lnTo>
                  <a:lnTo>
                    <a:pt x="3251" y="10363"/>
                  </a:lnTo>
                  <a:lnTo>
                    <a:pt x="3251" y="8636"/>
                  </a:lnTo>
                  <a:lnTo>
                    <a:pt x="1727" y="8636"/>
                  </a:lnTo>
                  <a:lnTo>
                    <a:pt x="1727" y="6908"/>
                  </a:lnTo>
                  <a:lnTo>
                    <a:pt x="3251" y="6908"/>
                  </a:lnTo>
                  <a:lnTo>
                    <a:pt x="3251" y="5181"/>
                  </a:lnTo>
                  <a:lnTo>
                    <a:pt x="1727" y="5181"/>
                  </a:lnTo>
                  <a:lnTo>
                    <a:pt x="1727" y="3454"/>
                  </a:lnTo>
                  <a:lnTo>
                    <a:pt x="3251" y="3454"/>
                  </a:lnTo>
                  <a:lnTo>
                    <a:pt x="3251" y="1727"/>
                  </a:lnTo>
                  <a:close/>
                </a:path>
                <a:path w="29209" h="15875">
                  <a:moveTo>
                    <a:pt x="6489" y="1727"/>
                  </a:moveTo>
                  <a:lnTo>
                    <a:pt x="4762" y="1727"/>
                  </a:lnTo>
                  <a:lnTo>
                    <a:pt x="4762" y="3454"/>
                  </a:lnTo>
                  <a:lnTo>
                    <a:pt x="3251" y="3454"/>
                  </a:lnTo>
                  <a:lnTo>
                    <a:pt x="3251" y="5181"/>
                  </a:lnTo>
                  <a:lnTo>
                    <a:pt x="4762" y="5181"/>
                  </a:lnTo>
                  <a:lnTo>
                    <a:pt x="4762" y="6908"/>
                  </a:lnTo>
                  <a:lnTo>
                    <a:pt x="3251" y="6908"/>
                  </a:lnTo>
                  <a:lnTo>
                    <a:pt x="3251" y="8636"/>
                  </a:lnTo>
                  <a:lnTo>
                    <a:pt x="4762" y="8636"/>
                  </a:lnTo>
                  <a:lnTo>
                    <a:pt x="4762" y="10363"/>
                  </a:lnTo>
                  <a:lnTo>
                    <a:pt x="3251" y="10363"/>
                  </a:lnTo>
                  <a:lnTo>
                    <a:pt x="3251" y="12090"/>
                  </a:lnTo>
                  <a:lnTo>
                    <a:pt x="4762" y="12090"/>
                  </a:lnTo>
                  <a:lnTo>
                    <a:pt x="4762" y="13817"/>
                  </a:lnTo>
                  <a:lnTo>
                    <a:pt x="3251" y="13817"/>
                  </a:lnTo>
                  <a:lnTo>
                    <a:pt x="3251" y="15544"/>
                  </a:lnTo>
                  <a:lnTo>
                    <a:pt x="4978" y="15544"/>
                  </a:lnTo>
                  <a:lnTo>
                    <a:pt x="4978" y="13817"/>
                  </a:lnTo>
                  <a:lnTo>
                    <a:pt x="6489" y="13817"/>
                  </a:lnTo>
                  <a:lnTo>
                    <a:pt x="6489" y="12090"/>
                  </a:lnTo>
                  <a:lnTo>
                    <a:pt x="4978" y="12090"/>
                  </a:lnTo>
                  <a:lnTo>
                    <a:pt x="4978" y="10363"/>
                  </a:lnTo>
                  <a:lnTo>
                    <a:pt x="6489" y="10363"/>
                  </a:lnTo>
                  <a:lnTo>
                    <a:pt x="6489" y="8636"/>
                  </a:lnTo>
                  <a:lnTo>
                    <a:pt x="4978" y="8636"/>
                  </a:lnTo>
                  <a:lnTo>
                    <a:pt x="4978" y="6908"/>
                  </a:lnTo>
                  <a:lnTo>
                    <a:pt x="6489" y="6908"/>
                  </a:lnTo>
                  <a:lnTo>
                    <a:pt x="6489" y="5181"/>
                  </a:lnTo>
                  <a:lnTo>
                    <a:pt x="4978" y="5181"/>
                  </a:lnTo>
                  <a:lnTo>
                    <a:pt x="4978" y="3454"/>
                  </a:lnTo>
                  <a:lnTo>
                    <a:pt x="6489" y="3454"/>
                  </a:lnTo>
                  <a:lnTo>
                    <a:pt x="6489" y="1727"/>
                  </a:lnTo>
                  <a:close/>
                </a:path>
                <a:path w="29209" h="15875">
                  <a:moveTo>
                    <a:pt x="11239" y="3454"/>
                  </a:moveTo>
                  <a:lnTo>
                    <a:pt x="9728" y="3454"/>
                  </a:lnTo>
                  <a:lnTo>
                    <a:pt x="9728" y="1727"/>
                  </a:lnTo>
                  <a:lnTo>
                    <a:pt x="9512" y="1727"/>
                  </a:lnTo>
                  <a:lnTo>
                    <a:pt x="9512" y="12090"/>
                  </a:lnTo>
                  <a:lnTo>
                    <a:pt x="8216" y="12090"/>
                  </a:lnTo>
                  <a:lnTo>
                    <a:pt x="8216" y="10363"/>
                  </a:lnTo>
                  <a:lnTo>
                    <a:pt x="9512" y="10363"/>
                  </a:lnTo>
                  <a:lnTo>
                    <a:pt x="9512" y="8636"/>
                  </a:lnTo>
                  <a:lnTo>
                    <a:pt x="8216" y="8636"/>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636"/>
                  </a:lnTo>
                  <a:lnTo>
                    <a:pt x="8001" y="8636"/>
                  </a:lnTo>
                  <a:lnTo>
                    <a:pt x="8001" y="10363"/>
                  </a:lnTo>
                  <a:lnTo>
                    <a:pt x="6489" y="10363"/>
                  </a:lnTo>
                  <a:lnTo>
                    <a:pt x="6489" y="12090"/>
                  </a:lnTo>
                  <a:lnTo>
                    <a:pt x="8001" y="12090"/>
                  </a:lnTo>
                  <a:lnTo>
                    <a:pt x="8001" y="13817"/>
                  </a:lnTo>
                  <a:lnTo>
                    <a:pt x="6489" y="13817"/>
                  </a:lnTo>
                  <a:lnTo>
                    <a:pt x="6489" y="15544"/>
                  </a:lnTo>
                  <a:lnTo>
                    <a:pt x="8216" y="15544"/>
                  </a:lnTo>
                  <a:lnTo>
                    <a:pt x="8216" y="13817"/>
                  </a:lnTo>
                  <a:lnTo>
                    <a:pt x="9728" y="13817"/>
                  </a:lnTo>
                  <a:lnTo>
                    <a:pt x="9728" y="12090"/>
                  </a:lnTo>
                  <a:lnTo>
                    <a:pt x="11239" y="12090"/>
                  </a:lnTo>
                  <a:lnTo>
                    <a:pt x="11239" y="10363"/>
                  </a:lnTo>
                  <a:lnTo>
                    <a:pt x="9728" y="10363"/>
                  </a:lnTo>
                  <a:lnTo>
                    <a:pt x="9728" y="8636"/>
                  </a:lnTo>
                  <a:lnTo>
                    <a:pt x="11239" y="8636"/>
                  </a:lnTo>
                  <a:lnTo>
                    <a:pt x="11239" y="6908"/>
                  </a:lnTo>
                  <a:lnTo>
                    <a:pt x="9728" y="6908"/>
                  </a:lnTo>
                  <a:lnTo>
                    <a:pt x="9728" y="5181"/>
                  </a:lnTo>
                  <a:lnTo>
                    <a:pt x="11239" y="5181"/>
                  </a:lnTo>
                  <a:lnTo>
                    <a:pt x="11239" y="3454"/>
                  </a:lnTo>
                  <a:close/>
                </a:path>
                <a:path w="29209" h="15875">
                  <a:moveTo>
                    <a:pt x="14478" y="3454"/>
                  </a:move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636"/>
                  </a:lnTo>
                  <a:lnTo>
                    <a:pt x="11239" y="8636"/>
                  </a:lnTo>
                  <a:lnTo>
                    <a:pt x="11239" y="10363"/>
                  </a:lnTo>
                  <a:lnTo>
                    <a:pt x="12750" y="10363"/>
                  </a:lnTo>
                  <a:lnTo>
                    <a:pt x="12750" y="12090"/>
                  </a:lnTo>
                  <a:lnTo>
                    <a:pt x="11239" y="12090"/>
                  </a:lnTo>
                  <a:lnTo>
                    <a:pt x="11239" y="13817"/>
                  </a:lnTo>
                  <a:lnTo>
                    <a:pt x="12966" y="13817"/>
                  </a:lnTo>
                  <a:lnTo>
                    <a:pt x="12966" y="12090"/>
                  </a:lnTo>
                  <a:lnTo>
                    <a:pt x="14478" y="12090"/>
                  </a:lnTo>
                  <a:lnTo>
                    <a:pt x="14478" y="10363"/>
                  </a:lnTo>
                  <a:lnTo>
                    <a:pt x="12966" y="10363"/>
                  </a:lnTo>
                  <a:lnTo>
                    <a:pt x="12966" y="8636"/>
                  </a:lnTo>
                  <a:lnTo>
                    <a:pt x="14478" y="8636"/>
                  </a:lnTo>
                  <a:lnTo>
                    <a:pt x="14478" y="6908"/>
                  </a:lnTo>
                  <a:lnTo>
                    <a:pt x="12966" y="6908"/>
                  </a:lnTo>
                  <a:lnTo>
                    <a:pt x="12966" y="5181"/>
                  </a:lnTo>
                  <a:lnTo>
                    <a:pt x="14478" y="5181"/>
                  </a:lnTo>
                  <a:lnTo>
                    <a:pt x="14478" y="3454"/>
                  </a:lnTo>
                  <a:close/>
                </a:path>
                <a:path w="29209" h="15875">
                  <a:moveTo>
                    <a:pt x="19227" y="1727"/>
                  </a:moveTo>
                  <a:lnTo>
                    <a:pt x="17500" y="1727"/>
                  </a:lnTo>
                  <a:lnTo>
                    <a:pt x="17500" y="3454"/>
                  </a:lnTo>
                  <a:lnTo>
                    <a:pt x="17500" y="5181"/>
                  </a:lnTo>
                  <a:lnTo>
                    <a:pt x="17500" y="6908"/>
                  </a:lnTo>
                  <a:lnTo>
                    <a:pt x="17500" y="8636"/>
                  </a:lnTo>
                  <a:lnTo>
                    <a:pt x="17500" y="10363"/>
                  </a:lnTo>
                  <a:lnTo>
                    <a:pt x="16205" y="10363"/>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4478" y="1727"/>
                  </a:lnTo>
                  <a:lnTo>
                    <a:pt x="14478" y="3454"/>
                  </a:lnTo>
                  <a:lnTo>
                    <a:pt x="15989" y="3454"/>
                  </a:lnTo>
                  <a:lnTo>
                    <a:pt x="15989" y="5181"/>
                  </a:lnTo>
                  <a:lnTo>
                    <a:pt x="14478" y="5181"/>
                  </a:lnTo>
                  <a:lnTo>
                    <a:pt x="14478" y="6908"/>
                  </a:lnTo>
                  <a:lnTo>
                    <a:pt x="15989" y="6908"/>
                  </a:lnTo>
                  <a:lnTo>
                    <a:pt x="15989" y="8636"/>
                  </a:lnTo>
                  <a:lnTo>
                    <a:pt x="14478" y="8636"/>
                  </a:lnTo>
                  <a:lnTo>
                    <a:pt x="14478" y="10363"/>
                  </a:lnTo>
                  <a:lnTo>
                    <a:pt x="15989" y="10363"/>
                  </a:lnTo>
                  <a:lnTo>
                    <a:pt x="15989" y="12090"/>
                  </a:lnTo>
                  <a:lnTo>
                    <a:pt x="14478" y="12090"/>
                  </a:lnTo>
                  <a:lnTo>
                    <a:pt x="14478" y="13817"/>
                  </a:lnTo>
                  <a:lnTo>
                    <a:pt x="16205" y="13817"/>
                  </a:lnTo>
                  <a:lnTo>
                    <a:pt x="16205" y="12090"/>
                  </a:lnTo>
                  <a:lnTo>
                    <a:pt x="17500" y="12090"/>
                  </a:lnTo>
                  <a:lnTo>
                    <a:pt x="17500" y="13817"/>
                  </a:lnTo>
                  <a:lnTo>
                    <a:pt x="19227" y="13817"/>
                  </a:lnTo>
                  <a:lnTo>
                    <a:pt x="19227" y="12090"/>
                  </a:lnTo>
                  <a:lnTo>
                    <a:pt x="17716" y="12090"/>
                  </a:lnTo>
                  <a:lnTo>
                    <a:pt x="17716" y="10363"/>
                  </a:lnTo>
                  <a:lnTo>
                    <a:pt x="19227" y="10363"/>
                  </a:lnTo>
                  <a:lnTo>
                    <a:pt x="19227" y="8636"/>
                  </a:lnTo>
                  <a:lnTo>
                    <a:pt x="17716" y="8636"/>
                  </a:lnTo>
                  <a:lnTo>
                    <a:pt x="17716" y="6908"/>
                  </a:lnTo>
                  <a:lnTo>
                    <a:pt x="19227" y="6908"/>
                  </a:lnTo>
                  <a:lnTo>
                    <a:pt x="19227" y="5181"/>
                  </a:lnTo>
                  <a:lnTo>
                    <a:pt x="17716" y="5181"/>
                  </a:lnTo>
                  <a:lnTo>
                    <a:pt x="17716" y="3454"/>
                  </a:lnTo>
                  <a:lnTo>
                    <a:pt x="19227" y="3454"/>
                  </a:lnTo>
                  <a:lnTo>
                    <a:pt x="19227" y="1727"/>
                  </a:lnTo>
                  <a:close/>
                </a:path>
                <a:path w="29209" h="15875">
                  <a:moveTo>
                    <a:pt x="22466" y="1727"/>
                  </a:moveTo>
                  <a:lnTo>
                    <a:pt x="20739" y="1727"/>
                  </a:lnTo>
                  <a:lnTo>
                    <a:pt x="20739" y="3454"/>
                  </a:lnTo>
                  <a:lnTo>
                    <a:pt x="19227" y="3454"/>
                  </a:lnTo>
                  <a:lnTo>
                    <a:pt x="19227" y="5181"/>
                  </a:lnTo>
                  <a:lnTo>
                    <a:pt x="20739" y="5181"/>
                  </a:lnTo>
                  <a:lnTo>
                    <a:pt x="20739" y="6908"/>
                  </a:lnTo>
                  <a:lnTo>
                    <a:pt x="19227" y="6908"/>
                  </a:lnTo>
                  <a:lnTo>
                    <a:pt x="19227" y="8636"/>
                  </a:lnTo>
                  <a:lnTo>
                    <a:pt x="20739" y="8636"/>
                  </a:lnTo>
                  <a:lnTo>
                    <a:pt x="20739" y="10363"/>
                  </a:lnTo>
                  <a:lnTo>
                    <a:pt x="19227" y="10363"/>
                  </a:lnTo>
                  <a:lnTo>
                    <a:pt x="19227" y="12090"/>
                  </a:lnTo>
                  <a:lnTo>
                    <a:pt x="20739" y="12090"/>
                  </a:lnTo>
                  <a:lnTo>
                    <a:pt x="20739" y="13817"/>
                  </a:lnTo>
                  <a:lnTo>
                    <a:pt x="22466" y="13817"/>
                  </a:lnTo>
                  <a:lnTo>
                    <a:pt x="22466" y="12090"/>
                  </a:lnTo>
                  <a:lnTo>
                    <a:pt x="20955" y="12090"/>
                  </a:lnTo>
                  <a:lnTo>
                    <a:pt x="20955" y="10363"/>
                  </a:lnTo>
                  <a:lnTo>
                    <a:pt x="22466" y="10363"/>
                  </a:lnTo>
                  <a:lnTo>
                    <a:pt x="22466" y="8636"/>
                  </a:lnTo>
                  <a:lnTo>
                    <a:pt x="20955" y="8636"/>
                  </a:lnTo>
                  <a:lnTo>
                    <a:pt x="20955" y="6908"/>
                  </a:lnTo>
                  <a:lnTo>
                    <a:pt x="22466" y="6908"/>
                  </a:lnTo>
                  <a:lnTo>
                    <a:pt x="22466" y="5181"/>
                  </a:lnTo>
                  <a:lnTo>
                    <a:pt x="20955" y="5181"/>
                  </a:lnTo>
                  <a:lnTo>
                    <a:pt x="20955" y="3454"/>
                  </a:lnTo>
                  <a:lnTo>
                    <a:pt x="22466" y="3454"/>
                  </a:lnTo>
                  <a:lnTo>
                    <a:pt x="22466" y="1727"/>
                  </a:lnTo>
                  <a:close/>
                </a:path>
                <a:path w="29209" h="15875">
                  <a:moveTo>
                    <a:pt x="25704" y="1727"/>
                  </a:moveTo>
                  <a:lnTo>
                    <a:pt x="23977" y="1727"/>
                  </a:lnTo>
                  <a:lnTo>
                    <a:pt x="23977" y="3454"/>
                  </a:lnTo>
                  <a:lnTo>
                    <a:pt x="22466" y="3454"/>
                  </a:lnTo>
                  <a:lnTo>
                    <a:pt x="22466" y="5181"/>
                  </a:lnTo>
                  <a:lnTo>
                    <a:pt x="23977" y="5181"/>
                  </a:lnTo>
                  <a:lnTo>
                    <a:pt x="23977" y="6908"/>
                  </a:lnTo>
                  <a:lnTo>
                    <a:pt x="22466" y="6908"/>
                  </a:lnTo>
                  <a:lnTo>
                    <a:pt x="22466" y="8636"/>
                  </a:lnTo>
                  <a:lnTo>
                    <a:pt x="23977" y="8636"/>
                  </a:lnTo>
                  <a:lnTo>
                    <a:pt x="23977" y="10363"/>
                  </a:lnTo>
                  <a:lnTo>
                    <a:pt x="22466" y="10363"/>
                  </a:lnTo>
                  <a:lnTo>
                    <a:pt x="22466" y="12090"/>
                  </a:lnTo>
                  <a:lnTo>
                    <a:pt x="23977" y="12090"/>
                  </a:lnTo>
                  <a:lnTo>
                    <a:pt x="23977" y="13817"/>
                  </a:lnTo>
                  <a:lnTo>
                    <a:pt x="25704" y="13817"/>
                  </a:lnTo>
                  <a:lnTo>
                    <a:pt x="25704" y="12090"/>
                  </a:lnTo>
                  <a:lnTo>
                    <a:pt x="24193" y="12090"/>
                  </a:lnTo>
                  <a:lnTo>
                    <a:pt x="24193" y="10363"/>
                  </a:lnTo>
                  <a:lnTo>
                    <a:pt x="25704" y="10363"/>
                  </a:lnTo>
                  <a:lnTo>
                    <a:pt x="25704" y="8636"/>
                  </a:lnTo>
                  <a:lnTo>
                    <a:pt x="24193" y="8636"/>
                  </a:lnTo>
                  <a:lnTo>
                    <a:pt x="24193" y="6908"/>
                  </a:lnTo>
                  <a:lnTo>
                    <a:pt x="25704" y="6908"/>
                  </a:lnTo>
                  <a:lnTo>
                    <a:pt x="25704" y="5181"/>
                  </a:lnTo>
                  <a:lnTo>
                    <a:pt x="24193" y="5181"/>
                  </a:lnTo>
                  <a:lnTo>
                    <a:pt x="24193" y="3454"/>
                  </a:lnTo>
                  <a:lnTo>
                    <a:pt x="25704" y="3454"/>
                  </a:lnTo>
                  <a:lnTo>
                    <a:pt x="25704" y="1727"/>
                  </a:lnTo>
                  <a:close/>
                </a:path>
                <a:path w="29209" h="15875">
                  <a:moveTo>
                    <a:pt x="29159" y="0"/>
                  </a:moveTo>
                  <a:lnTo>
                    <a:pt x="28727" y="0"/>
                  </a:lnTo>
                  <a:lnTo>
                    <a:pt x="28727" y="1727"/>
                  </a:lnTo>
                  <a:lnTo>
                    <a:pt x="28727" y="3454"/>
                  </a:lnTo>
                  <a:lnTo>
                    <a:pt x="28727" y="12090"/>
                  </a:lnTo>
                  <a:lnTo>
                    <a:pt x="27432" y="12090"/>
                  </a:lnTo>
                  <a:lnTo>
                    <a:pt x="27432" y="10363"/>
                  </a:lnTo>
                  <a:lnTo>
                    <a:pt x="28727" y="10363"/>
                  </a:lnTo>
                  <a:lnTo>
                    <a:pt x="28727" y="8636"/>
                  </a:lnTo>
                  <a:lnTo>
                    <a:pt x="27432" y="8636"/>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636"/>
                  </a:lnTo>
                  <a:lnTo>
                    <a:pt x="27216" y="8636"/>
                  </a:lnTo>
                  <a:lnTo>
                    <a:pt x="27216" y="10363"/>
                  </a:lnTo>
                  <a:lnTo>
                    <a:pt x="25704" y="10363"/>
                  </a:lnTo>
                  <a:lnTo>
                    <a:pt x="25704" y="12090"/>
                  </a:lnTo>
                  <a:lnTo>
                    <a:pt x="27216" y="12090"/>
                  </a:lnTo>
                  <a:lnTo>
                    <a:pt x="27216" y="13817"/>
                  </a:lnTo>
                  <a:lnTo>
                    <a:pt x="28943" y="13817"/>
                  </a:lnTo>
                  <a:lnTo>
                    <a:pt x="28943" y="12090"/>
                  </a:lnTo>
                  <a:lnTo>
                    <a:pt x="29159" y="12090"/>
                  </a:lnTo>
                  <a:lnTo>
                    <a:pt x="29159" y="10363"/>
                  </a:lnTo>
                  <a:lnTo>
                    <a:pt x="28943" y="10363"/>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5" name="object 605"/>
            <p:cNvSpPr/>
            <p:nvPr/>
          </p:nvSpPr>
          <p:spPr>
            <a:xfrm>
              <a:off x="7362355" y="5535104"/>
              <a:ext cx="29209" cy="13970"/>
            </a:xfrm>
            <a:custGeom>
              <a:avLst/>
              <a:gdLst/>
              <a:ahLst/>
              <a:cxnLst/>
              <a:rect l="l" t="t" r="r" b="b"/>
              <a:pathLst>
                <a:path w="29209" h="13970">
                  <a:moveTo>
                    <a:pt x="3251" y="8432"/>
                  </a:moveTo>
                  <a:lnTo>
                    <a:pt x="1727" y="8432"/>
                  </a:lnTo>
                  <a:lnTo>
                    <a:pt x="1727" y="6705"/>
                  </a:lnTo>
                  <a:lnTo>
                    <a:pt x="0" y="6705"/>
                  </a:lnTo>
                  <a:lnTo>
                    <a:pt x="0" y="8432"/>
                  </a:lnTo>
                  <a:lnTo>
                    <a:pt x="1524" y="8432"/>
                  </a:lnTo>
                  <a:lnTo>
                    <a:pt x="1524" y="10160"/>
                  </a:lnTo>
                  <a:lnTo>
                    <a:pt x="0" y="10160"/>
                  </a:lnTo>
                  <a:lnTo>
                    <a:pt x="0" y="11887"/>
                  </a:lnTo>
                  <a:lnTo>
                    <a:pt x="1524" y="11887"/>
                  </a:lnTo>
                  <a:lnTo>
                    <a:pt x="1524" y="13614"/>
                  </a:lnTo>
                  <a:lnTo>
                    <a:pt x="3251" y="13614"/>
                  </a:lnTo>
                  <a:lnTo>
                    <a:pt x="3251" y="11887"/>
                  </a:lnTo>
                  <a:lnTo>
                    <a:pt x="1727" y="11887"/>
                  </a:lnTo>
                  <a:lnTo>
                    <a:pt x="1727" y="10160"/>
                  </a:lnTo>
                  <a:lnTo>
                    <a:pt x="3251" y="10160"/>
                  </a:lnTo>
                  <a:lnTo>
                    <a:pt x="3251" y="8432"/>
                  </a:lnTo>
                  <a:close/>
                </a:path>
                <a:path w="29209" h="13970">
                  <a:moveTo>
                    <a:pt x="3251" y="1511"/>
                  </a:moveTo>
                  <a:lnTo>
                    <a:pt x="1524" y="1511"/>
                  </a:lnTo>
                  <a:lnTo>
                    <a:pt x="1524" y="3238"/>
                  </a:lnTo>
                  <a:lnTo>
                    <a:pt x="0" y="3238"/>
                  </a:lnTo>
                  <a:lnTo>
                    <a:pt x="0" y="4965"/>
                  </a:lnTo>
                  <a:lnTo>
                    <a:pt x="1524" y="4965"/>
                  </a:lnTo>
                  <a:lnTo>
                    <a:pt x="1524" y="6692"/>
                  </a:lnTo>
                  <a:lnTo>
                    <a:pt x="3251" y="6692"/>
                  </a:lnTo>
                  <a:lnTo>
                    <a:pt x="3251" y="4965"/>
                  </a:lnTo>
                  <a:lnTo>
                    <a:pt x="1727" y="4965"/>
                  </a:lnTo>
                  <a:lnTo>
                    <a:pt x="1727" y="3238"/>
                  </a:lnTo>
                  <a:lnTo>
                    <a:pt x="3251" y="3238"/>
                  </a:lnTo>
                  <a:lnTo>
                    <a:pt x="3251" y="1511"/>
                  </a:lnTo>
                  <a:close/>
                </a:path>
                <a:path w="29209" h="13970">
                  <a:moveTo>
                    <a:pt x="6489" y="8432"/>
                  </a:moveTo>
                  <a:lnTo>
                    <a:pt x="4978" y="8432"/>
                  </a:lnTo>
                  <a:lnTo>
                    <a:pt x="4978" y="6705"/>
                  </a:lnTo>
                  <a:lnTo>
                    <a:pt x="3251" y="6705"/>
                  </a:lnTo>
                  <a:lnTo>
                    <a:pt x="3251" y="8432"/>
                  </a:lnTo>
                  <a:lnTo>
                    <a:pt x="4762" y="8432"/>
                  </a:lnTo>
                  <a:lnTo>
                    <a:pt x="4762" y="10160"/>
                  </a:lnTo>
                  <a:lnTo>
                    <a:pt x="3251" y="10160"/>
                  </a:lnTo>
                  <a:lnTo>
                    <a:pt x="3251" y="11887"/>
                  </a:lnTo>
                  <a:lnTo>
                    <a:pt x="4762" y="11887"/>
                  </a:lnTo>
                  <a:lnTo>
                    <a:pt x="4762" y="13614"/>
                  </a:lnTo>
                  <a:lnTo>
                    <a:pt x="6489" y="13614"/>
                  </a:lnTo>
                  <a:lnTo>
                    <a:pt x="6489" y="11887"/>
                  </a:lnTo>
                  <a:lnTo>
                    <a:pt x="4978" y="11887"/>
                  </a:lnTo>
                  <a:lnTo>
                    <a:pt x="4978" y="10160"/>
                  </a:lnTo>
                  <a:lnTo>
                    <a:pt x="6489" y="10160"/>
                  </a:lnTo>
                  <a:lnTo>
                    <a:pt x="6489" y="8432"/>
                  </a:lnTo>
                  <a:close/>
                </a:path>
                <a:path w="29209" h="13970">
                  <a:moveTo>
                    <a:pt x="11239" y="6705"/>
                  </a:moveTo>
                  <a:lnTo>
                    <a:pt x="9512" y="6705"/>
                  </a:lnTo>
                  <a:lnTo>
                    <a:pt x="9512" y="8432"/>
                  </a:lnTo>
                  <a:lnTo>
                    <a:pt x="9512" y="10160"/>
                  </a:lnTo>
                  <a:lnTo>
                    <a:pt x="9512" y="11887"/>
                  </a:lnTo>
                  <a:lnTo>
                    <a:pt x="8216" y="11887"/>
                  </a:lnTo>
                  <a:lnTo>
                    <a:pt x="8216" y="10160"/>
                  </a:lnTo>
                  <a:lnTo>
                    <a:pt x="9512" y="10160"/>
                  </a:lnTo>
                  <a:lnTo>
                    <a:pt x="9512" y="8432"/>
                  </a:lnTo>
                  <a:lnTo>
                    <a:pt x="8216" y="8432"/>
                  </a:lnTo>
                  <a:lnTo>
                    <a:pt x="8216" y="6705"/>
                  </a:lnTo>
                  <a:lnTo>
                    <a:pt x="6489" y="6705"/>
                  </a:lnTo>
                  <a:lnTo>
                    <a:pt x="6489" y="8432"/>
                  </a:lnTo>
                  <a:lnTo>
                    <a:pt x="8001" y="8432"/>
                  </a:lnTo>
                  <a:lnTo>
                    <a:pt x="8001" y="10160"/>
                  </a:lnTo>
                  <a:lnTo>
                    <a:pt x="6489" y="10160"/>
                  </a:lnTo>
                  <a:lnTo>
                    <a:pt x="6489" y="11887"/>
                  </a:lnTo>
                  <a:lnTo>
                    <a:pt x="8001" y="11887"/>
                  </a:lnTo>
                  <a:lnTo>
                    <a:pt x="8001" y="13614"/>
                  </a:lnTo>
                  <a:lnTo>
                    <a:pt x="9728" y="13614"/>
                  </a:lnTo>
                  <a:lnTo>
                    <a:pt x="9728" y="11887"/>
                  </a:lnTo>
                  <a:lnTo>
                    <a:pt x="11239" y="11887"/>
                  </a:lnTo>
                  <a:lnTo>
                    <a:pt x="11239" y="10160"/>
                  </a:lnTo>
                  <a:lnTo>
                    <a:pt x="9728" y="10160"/>
                  </a:lnTo>
                  <a:lnTo>
                    <a:pt x="9728" y="8432"/>
                  </a:lnTo>
                  <a:lnTo>
                    <a:pt x="11239" y="8432"/>
                  </a:lnTo>
                  <a:lnTo>
                    <a:pt x="11239" y="6705"/>
                  </a:lnTo>
                  <a:close/>
                </a:path>
                <a:path w="29209" h="13970">
                  <a:moveTo>
                    <a:pt x="14478" y="6705"/>
                  </a:moveTo>
                  <a:lnTo>
                    <a:pt x="12750" y="6705"/>
                  </a:lnTo>
                  <a:lnTo>
                    <a:pt x="12750" y="8432"/>
                  </a:lnTo>
                  <a:lnTo>
                    <a:pt x="11239" y="8432"/>
                  </a:lnTo>
                  <a:lnTo>
                    <a:pt x="11239" y="10160"/>
                  </a:lnTo>
                  <a:lnTo>
                    <a:pt x="12750" y="10160"/>
                  </a:lnTo>
                  <a:lnTo>
                    <a:pt x="12750" y="11887"/>
                  </a:lnTo>
                  <a:lnTo>
                    <a:pt x="11239" y="11887"/>
                  </a:lnTo>
                  <a:lnTo>
                    <a:pt x="11239" y="13614"/>
                  </a:lnTo>
                  <a:lnTo>
                    <a:pt x="12966" y="13614"/>
                  </a:lnTo>
                  <a:lnTo>
                    <a:pt x="12966" y="11887"/>
                  </a:lnTo>
                  <a:lnTo>
                    <a:pt x="14478" y="11887"/>
                  </a:lnTo>
                  <a:lnTo>
                    <a:pt x="14478" y="10160"/>
                  </a:lnTo>
                  <a:lnTo>
                    <a:pt x="12966" y="10160"/>
                  </a:lnTo>
                  <a:lnTo>
                    <a:pt x="12966" y="8432"/>
                  </a:lnTo>
                  <a:lnTo>
                    <a:pt x="14478" y="8432"/>
                  </a:lnTo>
                  <a:lnTo>
                    <a:pt x="14478" y="6705"/>
                  </a:lnTo>
                  <a:close/>
                </a:path>
                <a:path w="29209" h="13970">
                  <a:moveTo>
                    <a:pt x="19227" y="8432"/>
                  </a:moveTo>
                  <a:lnTo>
                    <a:pt x="17716" y="8432"/>
                  </a:lnTo>
                  <a:lnTo>
                    <a:pt x="17716" y="6705"/>
                  </a:lnTo>
                  <a:lnTo>
                    <a:pt x="17500" y="6705"/>
                  </a:lnTo>
                  <a:lnTo>
                    <a:pt x="17500" y="8432"/>
                  </a:lnTo>
                  <a:lnTo>
                    <a:pt x="17500" y="10160"/>
                  </a:lnTo>
                  <a:lnTo>
                    <a:pt x="16205" y="10160"/>
                  </a:lnTo>
                  <a:lnTo>
                    <a:pt x="16205" y="8432"/>
                  </a:lnTo>
                  <a:lnTo>
                    <a:pt x="17500" y="8432"/>
                  </a:lnTo>
                  <a:lnTo>
                    <a:pt x="17500" y="6705"/>
                  </a:lnTo>
                  <a:lnTo>
                    <a:pt x="15989" y="6705"/>
                  </a:lnTo>
                  <a:lnTo>
                    <a:pt x="15989" y="8432"/>
                  </a:lnTo>
                  <a:lnTo>
                    <a:pt x="14478" y="8432"/>
                  </a:lnTo>
                  <a:lnTo>
                    <a:pt x="14478" y="10160"/>
                  </a:lnTo>
                  <a:lnTo>
                    <a:pt x="15989" y="10160"/>
                  </a:lnTo>
                  <a:lnTo>
                    <a:pt x="15989" y="11887"/>
                  </a:lnTo>
                  <a:lnTo>
                    <a:pt x="14478" y="11887"/>
                  </a:lnTo>
                  <a:lnTo>
                    <a:pt x="14478" y="13614"/>
                  </a:lnTo>
                  <a:lnTo>
                    <a:pt x="16205" y="13614"/>
                  </a:lnTo>
                  <a:lnTo>
                    <a:pt x="16205" y="11887"/>
                  </a:lnTo>
                  <a:lnTo>
                    <a:pt x="17500" y="11887"/>
                  </a:lnTo>
                  <a:lnTo>
                    <a:pt x="17500" y="13614"/>
                  </a:lnTo>
                  <a:lnTo>
                    <a:pt x="19227" y="13614"/>
                  </a:lnTo>
                  <a:lnTo>
                    <a:pt x="19227" y="11887"/>
                  </a:lnTo>
                  <a:lnTo>
                    <a:pt x="17716" y="11887"/>
                  </a:lnTo>
                  <a:lnTo>
                    <a:pt x="17716" y="10160"/>
                  </a:lnTo>
                  <a:lnTo>
                    <a:pt x="19227" y="10160"/>
                  </a:lnTo>
                  <a:lnTo>
                    <a:pt x="19227" y="8432"/>
                  </a:lnTo>
                  <a:close/>
                </a:path>
                <a:path w="29209" h="13970">
                  <a:moveTo>
                    <a:pt x="22466" y="8432"/>
                  </a:moveTo>
                  <a:lnTo>
                    <a:pt x="20955" y="8432"/>
                  </a:lnTo>
                  <a:lnTo>
                    <a:pt x="20955" y="6705"/>
                  </a:lnTo>
                  <a:lnTo>
                    <a:pt x="19227" y="6705"/>
                  </a:lnTo>
                  <a:lnTo>
                    <a:pt x="19227" y="8432"/>
                  </a:lnTo>
                  <a:lnTo>
                    <a:pt x="20739" y="8432"/>
                  </a:lnTo>
                  <a:lnTo>
                    <a:pt x="20739" y="10160"/>
                  </a:lnTo>
                  <a:lnTo>
                    <a:pt x="19227" y="10160"/>
                  </a:lnTo>
                  <a:lnTo>
                    <a:pt x="19227" y="11887"/>
                  </a:lnTo>
                  <a:lnTo>
                    <a:pt x="20955" y="11887"/>
                  </a:lnTo>
                  <a:lnTo>
                    <a:pt x="20955" y="10160"/>
                  </a:lnTo>
                  <a:lnTo>
                    <a:pt x="22466" y="10160"/>
                  </a:lnTo>
                  <a:lnTo>
                    <a:pt x="22466" y="8432"/>
                  </a:lnTo>
                  <a:close/>
                </a:path>
                <a:path w="29209" h="13970">
                  <a:moveTo>
                    <a:pt x="25704" y="8432"/>
                  </a:moveTo>
                  <a:lnTo>
                    <a:pt x="24193" y="8432"/>
                  </a:lnTo>
                  <a:lnTo>
                    <a:pt x="24193" y="6705"/>
                  </a:lnTo>
                  <a:lnTo>
                    <a:pt x="22466" y="6705"/>
                  </a:lnTo>
                  <a:lnTo>
                    <a:pt x="22466" y="8432"/>
                  </a:lnTo>
                  <a:lnTo>
                    <a:pt x="23977" y="8432"/>
                  </a:lnTo>
                  <a:lnTo>
                    <a:pt x="23977" y="10160"/>
                  </a:lnTo>
                  <a:lnTo>
                    <a:pt x="22466" y="10160"/>
                  </a:lnTo>
                  <a:lnTo>
                    <a:pt x="22466" y="11887"/>
                  </a:lnTo>
                  <a:lnTo>
                    <a:pt x="24193" y="11887"/>
                  </a:lnTo>
                  <a:lnTo>
                    <a:pt x="24193" y="10160"/>
                  </a:lnTo>
                  <a:lnTo>
                    <a:pt x="25704" y="10160"/>
                  </a:lnTo>
                  <a:lnTo>
                    <a:pt x="25704" y="8432"/>
                  </a:lnTo>
                  <a:close/>
                </a:path>
                <a:path w="29209" h="13970">
                  <a:moveTo>
                    <a:pt x="29159" y="6705"/>
                  </a:moveTo>
                  <a:lnTo>
                    <a:pt x="28727" y="6705"/>
                  </a:lnTo>
                  <a:lnTo>
                    <a:pt x="28727" y="8432"/>
                  </a:lnTo>
                  <a:lnTo>
                    <a:pt x="27432" y="8432"/>
                  </a:lnTo>
                  <a:lnTo>
                    <a:pt x="27432" y="6705"/>
                  </a:lnTo>
                  <a:lnTo>
                    <a:pt x="25704" y="6705"/>
                  </a:lnTo>
                  <a:lnTo>
                    <a:pt x="25704" y="8432"/>
                  </a:lnTo>
                  <a:lnTo>
                    <a:pt x="27216" y="8432"/>
                  </a:lnTo>
                  <a:lnTo>
                    <a:pt x="27216" y="10160"/>
                  </a:lnTo>
                  <a:lnTo>
                    <a:pt x="25704" y="10160"/>
                  </a:lnTo>
                  <a:lnTo>
                    <a:pt x="25704" y="11887"/>
                  </a:lnTo>
                  <a:lnTo>
                    <a:pt x="27432" y="11887"/>
                  </a:lnTo>
                  <a:lnTo>
                    <a:pt x="27432" y="10160"/>
                  </a:lnTo>
                  <a:lnTo>
                    <a:pt x="28727" y="10160"/>
                  </a:lnTo>
                  <a:lnTo>
                    <a:pt x="28727" y="11887"/>
                  </a:lnTo>
                  <a:lnTo>
                    <a:pt x="29159" y="11887"/>
                  </a:lnTo>
                  <a:lnTo>
                    <a:pt x="29159" y="10160"/>
                  </a:lnTo>
                  <a:lnTo>
                    <a:pt x="28943" y="10160"/>
                  </a:lnTo>
                  <a:lnTo>
                    <a:pt x="28943" y="8432"/>
                  </a:lnTo>
                  <a:lnTo>
                    <a:pt x="29159" y="8432"/>
                  </a:lnTo>
                  <a:lnTo>
                    <a:pt x="29159" y="6705"/>
                  </a:lnTo>
                  <a:close/>
                </a:path>
                <a:path w="29209" h="13970">
                  <a:moveTo>
                    <a:pt x="29159" y="0"/>
                  </a:moveTo>
                  <a:lnTo>
                    <a:pt x="28727" y="0"/>
                  </a:lnTo>
                  <a:lnTo>
                    <a:pt x="28727" y="1511"/>
                  </a:lnTo>
                  <a:lnTo>
                    <a:pt x="28727" y="3238"/>
                  </a:lnTo>
                  <a:lnTo>
                    <a:pt x="28727" y="4965"/>
                  </a:lnTo>
                  <a:lnTo>
                    <a:pt x="27432" y="4965"/>
                  </a:lnTo>
                  <a:lnTo>
                    <a:pt x="27432" y="3238"/>
                  </a:lnTo>
                  <a:lnTo>
                    <a:pt x="28727" y="3238"/>
                  </a:lnTo>
                  <a:lnTo>
                    <a:pt x="28727" y="1511"/>
                  </a:lnTo>
                  <a:lnTo>
                    <a:pt x="27432" y="1511"/>
                  </a:lnTo>
                  <a:lnTo>
                    <a:pt x="27432" y="0"/>
                  </a:lnTo>
                  <a:lnTo>
                    <a:pt x="25704" y="0"/>
                  </a:lnTo>
                  <a:lnTo>
                    <a:pt x="25704" y="1511"/>
                  </a:lnTo>
                  <a:lnTo>
                    <a:pt x="24193" y="1511"/>
                  </a:lnTo>
                  <a:lnTo>
                    <a:pt x="24193" y="0"/>
                  </a:lnTo>
                  <a:lnTo>
                    <a:pt x="22466" y="0"/>
                  </a:lnTo>
                  <a:lnTo>
                    <a:pt x="22466" y="1511"/>
                  </a:lnTo>
                  <a:lnTo>
                    <a:pt x="20955" y="1511"/>
                  </a:lnTo>
                  <a:lnTo>
                    <a:pt x="20955" y="0"/>
                  </a:lnTo>
                  <a:lnTo>
                    <a:pt x="19227" y="0"/>
                  </a:lnTo>
                  <a:lnTo>
                    <a:pt x="19227" y="1511"/>
                  </a:lnTo>
                  <a:lnTo>
                    <a:pt x="17716" y="1511"/>
                  </a:lnTo>
                  <a:lnTo>
                    <a:pt x="17716" y="0"/>
                  </a:lnTo>
                  <a:lnTo>
                    <a:pt x="17500" y="0"/>
                  </a:lnTo>
                  <a:lnTo>
                    <a:pt x="17500" y="1727"/>
                  </a:lnTo>
                  <a:lnTo>
                    <a:pt x="17500" y="3238"/>
                  </a:lnTo>
                  <a:lnTo>
                    <a:pt x="16205" y="3238"/>
                  </a:lnTo>
                  <a:lnTo>
                    <a:pt x="16205" y="1727"/>
                  </a:lnTo>
                  <a:lnTo>
                    <a:pt x="17500" y="1727"/>
                  </a:lnTo>
                  <a:lnTo>
                    <a:pt x="17500" y="0"/>
                  </a:lnTo>
                  <a:lnTo>
                    <a:pt x="15989" y="0"/>
                  </a:lnTo>
                  <a:lnTo>
                    <a:pt x="15989" y="1511"/>
                  </a:lnTo>
                  <a:lnTo>
                    <a:pt x="14478" y="1511"/>
                  </a:lnTo>
                  <a:lnTo>
                    <a:pt x="14478" y="0"/>
                  </a:lnTo>
                  <a:lnTo>
                    <a:pt x="12750" y="0"/>
                  </a:lnTo>
                  <a:lnTo>
                    <a:pt x="12750" y="1511"/>
                  </a:lnTo>
                  <a:lnTo>
                    <a:pt x="11239" y="1511"/>
                  </a:lnTo>
                  <a:lnTo>
                    <a:pt x="11239" y="0"/>
                  </a:lnTo>
                  <a:lnTo>
                    <a:pt x="9512" y="0"/>
                  </a:lnTo>
                  <a:lnTo>
                    <a:pt x="9512" y="1511"/>
                  </a:lnTo>
                  <a:lnTo>
                    <a:pt x="9512" y="3238"/>
                  </a:lnTo>
                  <a:lnTo>
                    <a:pt x="9512" y="4965"/>
                  </a:lnTo>
                  <a:lnTo>
                    <a:pt x="8216" y="4965"/>
                  </a:lnTo>
                  <a:lnTo>
                    <a:pt x="8216" y="3238"/>
                  </a:lnTo>
                  <a:lnTo>
                    <a:pt x="9512" y="3238"/>
                  </a:lnTo>
                  <a:lnTo>
                    <a:pt x="9512" y="1511"/>
                  </a:lnTo>
                  <a:lnTo>
                    <a:pt x="8216" y="1511"/>
                  </a:lnTo>
                  <a:lnTo>
                    <a:pt x="8216" y="0"/>
                  </a:lnTo>
                  <a:lnTo>
                    <a:pt x="6489" y="0"/>
                  </a:lnTo>
                  <a:lnTo>
                    <a:pt x="6489" y="1511"/>
                  </a:lnTo>
                  <a:lnTo>
                    <a:pt x="4762" y="1511"/>
                  </a:lnTo>
                  <a:lnTo>
                    <a:pt x="4762" y="3238"/>
                  </a:lnTo>
                  <a:lnTo>
                    <a:pt x="3251" y="3238"/>
                  </a:lnTo>
                  <a:lnTo>
                    <a:pt x="3251" y="4965"/>
                  </a:lnTo>
                  <a:lnTo>
                    <a:pt x="4762" y="4965"/>
                  </a:lnTo>
                  <a:lnTo>
                    <a:pt x="4762" y="6692"/>
                  </a:lnTo>
                  <a:lnTo>
                    <a:pt x="6489" y="6692"/>
                  </a:lnTo>
                  <a:lnTo>
                    <a:pt x="6489" y="4965"/>
                  </a:lnTo>
                  <a:lnTo>
                    <a:pt x="4978" y="4965"/>
                  </a:lnTo>
                  <a:lnTo>
                    <a:pt x="4978" y="3238"/>
                  </a:lnTo>
                  <a:lnTo>
                    <a:pt x="6489" y="3238"/>
                  </a:lnTo>
                  <a:lnTo>
                    <a:pt x="6489" y="1727"/>
                  </a:lnTo>
                  <a:lnTo>
                    <a:pt x="8001" y="1727"/>
                  </a:lnTo>
                  <a:lnTo>
                    <a:pt x="8001" y="3238"/>
                  </a:lnTo>
                  <a:lnTo>
                    <a:pt x="6489" y="3238"/>
                  </a:lnTo>
                  <a:lnTo>
                    <a:pt x="6489" y="4965"/>
                  </a:lnTo>
                  <a:lnTo>
                    <a:pt x="8001" y="4965"/>
                  </a:lnTo>
                  <a:lnTo>
                    <a:pt x="8001" y="6692"/>
                  </a:lnTo>
                  <a:lnTo>
                    <a:pt x="9728" y="6692"/>
                  </a:lnTo>
                  <a:lnTo>
                    <a:pt x="9728" y="4965"/>
                  </a:lnTo>
                  <a:lnTo>
                    <a:pt x="11239" y="4965"/>
                  </a:lnTo>
                  <a:lnTo>
                    <a:pt x="11239" y="3238"/>
                  </a:lnTo>
                  <a:lnTo>
                    <a:pt x="9728" y="3238"/>
                  </a:lnTo>
                  <a:lnTo>
                    <a:pt x="9728" y="1727"/>
                  </a:lnTo>
                  <a:lnTo>
                    <a:pt x="11239" y="1727"/>
                  </a:lnTo>
                  <a:lnTo>
                    <a:pt x="11239" y="3238"/>
                  </a:lnTo>
                  <a:lnTo>
                    <a:pt x="12750" y="3238"/>
                  </a:lnTo>
                  <a:lnTo>
                    <a:pt x="12750" y="4965"/>
                  </a:lnTo>
                  <a:lnTo>
                    <a:pt x="11239" y="4965"/>
                  </a:lnTo>
                  <a:lnTo>
                    <a:pt x="11239" y="6692"/>
                  </a:lnTo>
                  <a:lnTo>
                    <a:pt x="12966" y="6692"/>
                  </a:lnTo>
                  <a:lnTo>
                    <a:pt x="12966" y="4965"/>
                  </a:lnTo>
                  <a:lnTo>
                    <a:pt x="14478" y="4965"/>
                  </a:lnTo>
                  <a:lnTo>
                    <a:pt x="14478" y="3238"/>
                  </a:lnTo>
                  <a:lnTo>
                    <a:pt x="12966" y="3238"/>
                  </a:lnTo>
                  <a:lnTo>
                    <a:pt x="12966" y="1727"/>
                  </a:lnTo>
                  <a:lnTo>
                    <a:pt x="14478" y="1727"/>
                  </a:lnTo>
                  <a:lnTo>
                    <a:pt x="14478" y="3238"/>
                  </a:lnTo>
                  <a:lnTo>
                    <a:pt x="15989" y="3238"/>
                  </a:lnTo>
                  <a:lnTo>
                    <a:pt x="15989" y="4965"/>
                  </a:lnTo>
                  <a:lnTo>
                    <a:pt x="14478" y="4965"/>
                  </a:lnTo>
                  <a:lnTo>
                    <a:pt x="14478" y="6692"/>
                  </a:lnTo>
                  <a:lnTo>
                    <a:pt x="16205" y="6692"/>
                  </a:lnTo>
                  <a:lnTo>
                    <a:pt x="16205" y="4965"/>
                  </a:lnTo>
                  <a:lnTo>
                    <a:pt x="17500" y="4965"/>
                  </a:lnTo>
                  <a:lnTo>
                    <a:pt x="17500" y="6692"/>
                  </a:lnTo>
                  <a:lnTo>
                    <a:pt x="19227" y="6692"/>
                  </a:lnTo>
                  <a:lnTo>
                    <a:pt x="19227" y="4965"/>
                  </a:lnTo>
                  <a:lnTo>
                    <a:pt x="17716" y="4965"/>
                  </a:lnTo>
                  <a:lnTo>
                    <a:pt x="17716" y="3238"/>
                  </a:lnTo>
                  <a:lnTo>
                    <a:pt x="19227" y="3238"/>
                  </a:lnTo>
                  <a:lnTo>
                    <a:pt x="19227" y="1727"/>
                  </a:lnTo>
                  <a:lnTo>
                    <a:pt x="20739" y="1727"/>
                  </a:lnTo>
                  <a:lnTo>
                    <a:pt x="20739" y="3238"/>
                  </a:lnTo>
                  <a:lnTo>
                    <a:pt x="19227" y="3238"/>
                  </a:lnTo>
                  <a:lnTo>
                    <a:pt x="19227" y="4965"/>
                  </a:lnTo>
                  <a:lnTo>
                    <a:pt x="20739" y="4965"/>
                  </a:lnTo>
                  <a:lnTo>
                    <a:pt x="20739" y="6692"/>
                  </a:lnTo>
                  <a:lnTo>
                    <a:pt x="22466" y="6692"/>
                  </a:lnTo>
                  <a:lnTo>
                    <a:pt x="22466" y="4965"/>
                  </a:lnTo>
                  <a:lnTo>
                    <a:pt x="20955" y="4965"/>
                  </a:lnTo>
                  <a:lnTo>
                    <a:pt x="20955" y="3238"/>
                  </a:lnTo>
                  <a:lnTo>
                    <a:pt x="22466" y="3238"/>
                  </a:lnTo>
                  <a:lnTo>
                    <a:pt x="22466" y="1727"/>
                  </a:lnTo>
                  <a:lnTo>
                    <a:pt x="23977" y="1727"/>
                  </a:lnTo>
                  <a:lnTo>
                    <a:pt x="23977" y="3238"/>
                  </a:lnTo>
                  <a:lnTo>
                    <a:pt x="22466" y="3238"/>
                  </a:lnTo>
                  <a:lnTo>
                    <a:pt x="22466" y="4965"/>
                  </a:lnTo>
                  <a:lnTo>
                    <a:pt x="23977" y="4965"/>
                  </a:lnTo>
                  <a:lnTo>
                    <a:pt x="23977" y="6692"/>
                  </a:lnTo>
                  <a:lnTo>
                    <a:pt x="25704" y="6692"/>
                  </a:lnTo>
                  <a:lnTo>
                    <a:pt x="25704" y="4965"/>
                  </a:lnTo>
                  <a:lnTo>
                    <a:pt x="24193" y="4965"/>
                  </a:lnTo>
                  <a:lnTo>
                    <a:pt x="24193" y="3238"/>
                  </a:lnTo>
                  <a:lnTo>
                    <a:pt x="25704" y="3238"/>
                  </a:lnTo>
                  <a:lnTo>
                    <a:pt x="25704" y="1727"/>
                  </a:lnTo>
                  <a:lnTo>
                    <a:pt x="27216" y="1727"/>
                  </a:lnTo>
                  <a:lnTo>
                    <a:pt x="27216" y="3238"/>
                  </a:lnTo>
                  <a:lnTo>
                    <a:pt x="25704" y="3238"/>
                  </a:lnTo>
                  <a:lnTo>
                    <a:pt x="25704" y="4965"/>
                  </a:lnTo>
                  <a:lnTo>
                    <a:pt x="27216" y="4965"/>
                  </a:lnTo>
                  <a:lnTo>
                    <a:pt x="27216" y="6692"/>
                  </a:lnTo>
                  <a:lnTo>
                    <a:pt x="28943" y="6692"/>
                  </a:lnTo>
                  <a:lnTo>
                    <a:pt x="28943" y="4965"/>
                  </a:lnTo>
                  <a:lnTo>
                    <a:pt x="29159" y="4965"/>
                  </a:lnTo>
                  <a:lnTo>
                    <a:pt x="29159" y="3238"/>
                  </a:lnTo>
                  <a:lnTo>
                    <a:pt x="28943" y="3238"/>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6" name="object 606"/>
            <p:cNvSpPr/>
            <p:nvPr/>
          </p:nvSpPr>
          <p:spPr>
            <a:xfrm>
              <a:off x="7362355" y="5546991"/>
              <a:ext cx="29209" cy="13970"/>
            </a:xfrm>
            <a:custGeom>
              <a:avLst/>
              <a:gdLst/>
              <a:ahLst/>
              <a:cxnLst/>
              <a:rect l="l" t="t" r="r" b="b"/>
              <a:pathLst>
                <a:path w="29209" h="13970">
                  <a:moveTo>
                    <a:pt x="29159" y="1727"/>
                  </a:moveTo>
                  <a:lnTo>
                    <a:pt x="28943" y="1727"/>
                  </a:lnTo>
                  <a:lnTo>
                    <a:pt x="28943" y="0"/>
                  </a:lnTo>
                  <a:lnTo>
                    <a:pt x="28727" y="0"/>
                  </a:lnTo>
                  <a:lnTo>
                    <a:pt x="28727" y="10147"/>
                  </a:lnTo>
                  <a:lnTo>
                    <a:pt x="27432" y="10147"/>
                  </a:lnTo>
                  <a:lnTo>
                    <a:pt x="27432" y="8636"/>
                  </a:lnTo>
                  <a:lnTo>
                    <a:pt x="28727" y="8636"/>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5704" y="8636"/>
                  </a:lnTo>
                  <a:lnTo>
                    <a:pt x="25704" y="10147"/>
                  </a:lnTo>
                  <a:lnTo>
                    <a:pt x="24193" y="10147"/>
                  </a:lnTo>
                  <a:lnTo>
                    <a:pt x="24193"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2466" y="8636"/>
                  </a:lnTo>
                  <a:lnTo>
                    <a:pt x="22466" y="10147"/>
                  </a:lnTo>
                  <a:lnTo>
                    <a:pt x="20955" y="10147"/>
                  </a:lnTo>
                  <a:lnTo>
                    <a:pt x="20955"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19227" y="8636"/>
                  </a:lnTo>
                  <a:lnTo>
                    <a:pt x="19227" y="10147"/>
                  </a:lnTo>
                  <a:lnTo>
                    <a:pt x="17716" y="10147"/>
                  </a:lnTo>
                  <a:lnTo>
                    <a:pt x="17716" y="8636"/>
                  </a:lnTo>
                  <a:lnTo>
                    <a:pt x="19227" y="8636"/>
                  </a:lnTo>
                  <a:lnTo>
                    <a:pt x="19227" y="6908"/>
                  </a:lnTo>
                  <a:lnTo>
                    <a:pt x="17716" y="6908"/>
                  </a:lnTo>
                  <a:lnTo>
                    <a:pt x="17716" y="5181"/>
                  </a:lnTo>
                  <a:lnTo>
                    <a:pt x="19227" y="5181"/>
                  </a:lnTo>
                  <a:lnTo>
                    <a:pt x="19227" y="3454"/>
                  </a:lnTo>
                  <a:lnTo>
                    <a:pt x="17716" y="3454"/>
                  </a:lnTo>
                  <a:lnTo>
                    <a:pt x="17716" y="1727"/>
                  </a:lnTo>
                  <a:lnTo>
                    <a:pt x="19227" y="1727"/>
                  </a:lnTo>
                  <a:lnTo>
                    <a:pt x="19227" y="0"/>
                  </a:lnTo>
                  <a:lnTo>
                    <a:pt x="17500" y="0"/>
                  </a:lnTo>
                  <a:lnTo>
                    <a:pt x="17500" y="1727"/>
                  </a:lnTo>
                  <a:lnTo>
                    <a:pt x="17500" y="3454"/>
                  </a:lnTo>
                  <a:lnTo>
                    <a:pt x="17500" y="11874"/>
                  </a:lnTo>
                  <a:lnTo>
                    <a:pt x="16205" y="11874"/>
                  </a:lnTo>
                  <a:lnTo>
                    <a:pt x="16205" y="10363"/>
                  </a:lnTo>
                  <a:lnTo>
                    <a:pt x="17500" y="10363"/>
                  </a:lnTo>
                  <a:lnTo>
                    <a:pt x="17500" y="8636"/>
                  </a:lnTo>
                  <a:lnTo>
                    <a:pt x="16205" y="8636"/>
                  </a:lnTo>
                  <a:lnTo>
                    <a:pt x="16205" y="6908"/>
                  </a:lnTo>
                  <a:lnTo>
                    <a:pt x="17500" y="6908"/>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4478" y="6908"/>
                  </a:lnTo>
                  <a:lnTo>
                    <a:pt x="14478" y="8636"/>
                  </a:lnTo>
                  <a:lnTo>
                    <a:pt x="15989" y="8636"/>
                  </a:lnTo>
                  <a:lnTo>
                    <a:pt x="15989" y="10147"/>
                  </a:lnTo>
                  <a:lnTo>
                    <a:pt x="14478" y="10147"/>
                  </a:lnTo>
                  <a:lnTo>
                    <a:pt x="14478" y="8636"/>
                  </a:lnTo>
                  <a:lnTo>
                    <a:pt x="12966" y="8636"/>
                  </a:lnTo>
                  <a:lnTo>
                    <a:pt x="12966" y="6908"/>
                  </a:lnTo>
                  <a:lnTo>
                    <a:pt x="14478" y="6908"/>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908"/>
                  </a:lnTo>
                  <a:lnTo>
                    <a:pt x="11239" y="6908"/>
                  </a:lnTo>
                  <a:lnTo>
                    <a:pt x="11239" y="8636"/>
                  </a:lnTo>
                  <a:lnTo>
                    <a:pt x="12750" y="8636"/>
                  </a:lnTo>
                  <a:lnTo>
                    <a:pt x="12750" y="10147"/>
                  </a:lnTo>
                  <a:lnTo>
                    <a:pt x="11239" y="10147"/>
                  </a:lnTo>
                  <a:lnTo>
                    <a:pt x="11239" y="8636"/>
                  </a:lnTo>
                  <a:lnTo>
                    <a:pt x="9728" y="8636"/>
                  </a:lnTo>
                  <a:lnTo>
                    <a:pt x="9728" y="6908"/>
                  </a:lnTo>
                  <a:lnTo>
                    <a:pt x="11239" y="6908"/>
                  </a:lnTo>
                  <a:lnTo>
                    <a:pt x="11239" y="5181"/>
                  </a:lnTo>
                  <a:lnTo>
                    <a:pt x="9728" y="5181"/>
                  </a:lnTo>
                  <a:lnTo>
                    <a:pt x="9728" y="3454"/>
                  </a:lnTo>
                  <a:lnTo>
                    <a:pt x="11239" y="3454"/>
                  </a:lnTo>
                  <a:lnTo>
                    <a:pt x="11239" y="1727"/>
                  </a:lnTo>
                  <a:lnTo>
                    <a:pt x="9512" y="1727"/>
                  </a:lnTo>
                  <a:lnTo>
                    <a:pt x="9512" y="3454"/>
                  </a:lnTo>
                  <a:lnTo>
                    <a:pt x="9512" y="5181"/>
                  </a:lnTo>
                  <a:lnTo>
                    <a:pt x="9512" y="6908"/>
                  </a:lnTo>
                  <a:lnTo>
                    <a:pt x="9512" y="8636"/>
                  </a:lnTo>
                  <a:lnTo>
                    <a:pt x="9512" y="10147"/>
                  </a:lnTo>
                  <a:lnTo>
                    <a:pt x="8216" y="10147"/>
                  </a:lnTo>
                  <a:lnTo>
                    <a:pt x="8216" y="8636"/>
                  </a:lnTo>
                  <a:lnTo>
                    <a:pt x="9512" y="8636"/>
                  </a:lnTo>
                  <a:lnTo>
                    <a:pt x="9512" y="6908"/>
                  </a:lnTo>
                  <a:lnTo>
                    <a:pt x="8216" y="6908"/>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908"/>
                  </a:lnTo>
                  <a:lnTo>
                    <a:pt x="8001" y="6908"/>
                  </a:lnTo>
                  <a:lnTo>
                    <a:pt x="8001" y="8636"/>
                  </a:lnTo>
                  <a:lnTo>
                    <a:pt x="6489" y="8636"/>
                  </a:lnTo>
                  <a:lnTo>
                    <a:pt x="6489" y="10147"/>
                  </a:lnTo>
                  <a:lnTo>
                    <a:pt x="4978" y="10147"/>
                  </a:lnTo>
                  <a:lnTo>
                    <a:pt x="4978" y="8636"/>
                  </a:lnTo>
                  <a:lnTo>
                    <a:pt x="6489" y="8636"/>
                  </a:lnTo>
                  <a:lnTo>
                    <a:pt x="6489" y="6908"/>
                  </a:lnTo>
                  <a:lnTo>
                    <a:pt x="4978" y="6908"/>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908"/>
                  </a:lnTo>
                  <a:lnTo>
                    <a:pt x="4762" y="6908"/>
                  </a:lnTo>
                  <a:lnTo>
                    <a:pt x="4762" y="8636"/>
                  </a:lnTo>
                  <a:lnTo>
                    <a:pt x="3251" y="8636"/>
                  </a:lnTo>
                  <a:lnTo>
                    <a:pt x="3251" y="10147"/>
                  </a:lnTo>
                  <a:lnTo>
                    <a:pt x="1727" y="10147"/>
                  </a:lnTo>
                  <a:lnTo>
                    <a:pt x="1727" y="8636"/>
                  </a:lnTo>
                  <a:lnTo>
                    <a:pt x="3251" y="8636"/>
                  </a:lnTo>
                  <a:lnTo>
                    <a:pt x="3251" y="6908"/>
                  </a:lnTo>
                  <a:lnTo>
                    <a:pt x="1727" y="6908"/>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0" y="8636"/>
                  </a:lnTo>
                  <a:lnTo>
                    <a:pt x="0" y="10363"/>
                  </a:lnTo>
                  <a:lnTo>
                    <a:pt x="1524" y="10363"/>
                  </a:lnTo>
                  <a:lnTo>
                    <a:pt x="1524" y="11874"/>
                  </a:lnTo>
                  <a:lnTo>
                    <a:pt x="0" y="11874"/>
                  </a:lnTo>
                  <a:lnTo>
                    <a:pt x="0" y="13601"/>
                  </a:lnTo>
                  <a:lnTo>
                    <a:pt x="1727" y="13601"/>
                  </a:lnTo>
                  <a:lnTo>
                    <a:pt x="1727" y="11874"/>
                  </a:lnTo>
                  <a:lnTo>
                    <a:pt x="3251" y="11874"/>
                  </a:lnTo>
                  <a:lnTo>
                    <a:pt x="3251" y="10363"/>
                  </a:lnTo>
                  <a:lnTo>
                    <a:pt x="4762" y="10363"/>
                  </a:lnTo>
                  <a:lnTo>
                    <a:pt x="4762" y="11874"/>
                  </a:lnTo>
                  <a:lnTo>
                    <a:pt x="3251" y="11874"/>
                  </a:lnTo>
                  <a:lnTo>
                    <a:pt x="3251" y="13601"/>
                  </a:lnTo>
                  <a:lnTo>
                    <a:pt x="4978" y="13601"/>
                  </a:lnTo>
                  <a:lnTo>
                    <a:pt x="4978" y="11874"/>
                  </a:lnTo>
                  <a:lnTo>
                    <a:pt x="6489" y="11874"/>
                  </a:lnTo>
                  <a:lnTo>
                    <a:pt x="6489" y="10363"/>
                  </a:lnTo>
                  <a:lnTo>
                    <a:pt x="8001" y="10363"/>
                  </a:lnTo>
                  <a:lnTo>
                    <a:pt x="8001" y="11874"/>
                  </a:lnTo>
                  <a:lnTo>
                    <a:pt x="6489" y="11874"/>
                  </a:lnTo>
                  <a:lnTo>
                    <a:pt x="6489" y="13601"/>
                  </a:lnTo>
                  <a:lnTo>
                    <a:pt x="8216" y="13601"/>
                  </a:lnTo>
                  <a:lnTo>
                    <a:pt x="8216" y="11874"/>
                  </a:lnTo>
                  <a:lnTo>
                    <a:pt x="9512" y="11874"/>
                  </a:lnTo>
                  <a:lnTo>
                    <a:pt x="9512" y="13601"/>
                  </a:lnTo>
                  <a:lnTo>
                    <a:pt x="11239" y="13601"/>
                  </a:lnTo>
                  <a:lnTo>
                    <a:pt x="11239" y="11874"/>
                  </a:lnTo>
                  <a:lnTo>
                    <a:pt x="9728" y="11874"/>
                  </a:lnTo>
                  <a:lnTo>
                    <a:pt x="9728" y="10363"/>
                  </a:lnTo>
                  <a:lnTo>
                    <a:pt x="11239" y="10363"/>
                  </a:lnTo>
                  <a:lnTo>
                    <a:pt x="11239" y="11874"/>
                  </a:lnTo>
                  <a:lnTo>
                    <a:pt x="12750" y="11874"/>
                  </a:lnTo>
                  <a:lnTo>
                    <a:pt x="12750" y="13601"/>
                  </a:lnTo>
                  <a:lnTo>
                    <a:pt x="14478" y="13601"/>
                  </a:lnTo>
                  <a:lnTo>
                    <a:pt x="14478" y="11874"/>
                  </a:lnTo>
                  <a:lnTo>
                    <a:pt x="12966" y="11874"/>
                  </a:lnTo>
                  <a:lnTo>
                    <a:pt x="12966" y="10363"/>
                  </a:lnTo>
                  <a:lnTo>
                    <a:pt x="14478" y="10363"/>
                  </a:lnTo>
                  <a:lnTo>
                    <a:pt x="14478" y="11874"/>
                  </a:lnTo>
                  <a:lnTo>
                    <a:pt x="15989" y="11874"/>
                  </a:lnTo>
                  <a:lnTo>
                    <a:pt x="15989" y="13601"/>
                  </a:lnTo>
                  <a:lnTo>
                    <a:pt x="17716" y="13601"/>
                  </a:lnTo>
                  <a:lnTo>
                    <a:pt x="17716" y="11874"/>
                  </a:lnTo>
                  <a:lnTo>
                    <a:pt x="19227" y="11874"/>
                  </a:lnTo>
                  <a:lnTo>
                    <a:pt x="19227" y="10363"/>
                  </a:lnTo>
                  <a:lnTo>
                    <a:pt x="20739" y="10363"/>
                  </a:lnTo>
                  <a:lnTo>
                    <a:pt x="20739" y="11874"/>
                  </a:lnTo>
                  <a:lnTo>
                    <a:pt x="19227" y="11874"/>
                  </a:lnTo>
                  <a:lnTo>
                    <a:pt x="19227" y="13601"/>
                  </a:lnTo>
                  <a:lnTo>
                    <a:pt x="20955" y="13601"/>
                  </a:lnTo>
                  <a:lnTo>
                    <a:pt x="20955" y="11874"/>
                  </a:lnTo>
                  <a:lnTo>
                    <a:pt x="22466" y="11874"/>
                  </a:lnTo>
                  <a:lnTo>
                    <a:pt x="22466" y="10363"/>
                  </a:lnTo>
                  <a:lnTo>
                    <a:pt x="23977" y="10363"/>
                  </a:lnTo>
                  <a:lnTo>
                    <a:pt x="23977" y="11874"/>
                  </a:lnTo>
                  <a:lnTo>
                    <a:pt x="22466" y="11874"/>
                  </a:lnTo>
                  <a:lnTo>
                    <a:pt x="22466" y="13601"/>
                  </a:lnTo>
                  <a:lnTo>
                    <a:pt x="24193" y="13601"/>
                  </a:lnTo>
                  <a:lnTo>
                    <a:pt x="24193" y="11874"/>
                  </a:lnTo>
                  <a:lnTo>
                    <a:pt x="25704" y="11874"/>
                  </a:lnTo>
                  <a:lnTo>
                    <a:pt x="25704" y="10363"/>
                  </a:lnTo>
                  <a:lnTo>
                    <a:pt x="27216" y="10363"/>
                  </a:lnTo>
                  <a:lnTo>
                    <a:pt x="27216" y="11874"/>
                  </a:lnTo>
                  <a:lnTo>
                    <a:pt x="25704" y="11874"/>
                  </a:lnTo>
                  <a:lnTo>
                    <a:pt x="25704" y="13601"/>
                  </a:lnTo>
                  <a:lnTo>
                    <a:pt x="27432" y="13601"/>
                  </a:lnTo>
                  <a:lnTo>
                    <a:pt x="27432" y="11874"/>
                  </a:lnTo>
                  <a:lnTo>
                    <a:pt x="28727" y="11874"/>
                  </a:lnTo>
                  <a:lnTo>
                    <a:pt x="28727" y="13601"/>
                  </a:lnTo>
                  <a:lnTo>
                    <a:pt x="29159" y="13601"/>
                  </a:lnTo>
                  <a:lnTo>
                    <a:pt x="29159" y="11874"/>
                  </a:lnTo>
                  <a:lnTo>
                    <a:pt x="28943" y="11874"/>
                  </a:lnTo>
                  <a:lnTo>
                    <a:pt x="28943" y="10363"/>
                  </a:lnTo>
                  <a:lnTo>
                    <a:pt x="29159" y="10363"/>
                  </a:lnTo>
                  <a:lnTo>
                    <a:pt x="29159"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07" name="object 607"/>
            <p:cNvSpPr/>
            <p:nvPr/>
          </p:nvSpPr>
          <p:spPr>
            <a:xfrm>
              <a:off x="7362355" y="5558865"/>
              <a:ext cx="29209" cy="15875"/>
            </a:xfrm>
            <a:custGeom>
              <a:avLst/>
              <a:gdLst/>
              <a:ahLst/>
              <a:cxnLst/>
              <a:rect l="l" t="t" r="r" b="b"/>
              <a:pathLst>
                <a:path w="29209" h="15875">
                  <a:moveTo>
                    <a:pt x="3251" y="5194"/>
                  </a:moveTo>
                  <a:lnTo>
                    <a:pt x="1727" y="5194"/>
                  </a:lnTo>
                  <a:lnTo>
                    <a:pt x="1727" y="3467"/>
                  </a:lnTo>
                  <a:lnTo>
                    <a:pt x="0" y="3467"/>
                  </a:lnTo>
                  <a:lnTo>
                    <a:pt x="0" y="5194"/>
                  </a:lnTo>
                  <a:lnTo>
                    <a:pt x="1524" y="5194"/>
                  </a:lnTo>
                  <a:lnTo>
                    <a:pt x="1524" y="6921"/>
                  </a:lnTo>
                  <a:lnTo>
                    <a:pt x="0" y="6921"/>
                  </a:lnTo>
                  <a:lnTo>
                    <a:pt x="0" y="8648"/>
                  </a:lnTo>
                  <a:lnTo>
                    <a:pt x="1524" y="8648"/>
                  </a:lnTo>
                  <a:lnTo>
                    <a:pt x="1524" y="10375"/>
                  </a:lnTo>
                  <a:lnTo>
                    <a:pt x="0" y="10375"/>
                  </a:lnTo>
                  <a:lnTo>
                    <a:pt x="0" y="12103"/>
                  </a:lnTo>
                  <a:lnTo>
                    <a:pt x="1524" y="12103"/>
                  </a:lnTo>
                  <a:lnTo>
                    <a:pt x="1524" y="13830"/>
                  </a:lnTo>
                  <a:lnTo>
                    <a:pt x="0" y="13830"/>
                  </a:lnTo>
                  <a:lnTo>
                    <a:pt x="0" y="15557"/>
                  </a:lnTo>
                  <a:lnTo>
                    <a:pt x="1727" y="15557"/>
                  </a:lnTo>
                  <a:lnTo>
                    <a:pt x="1727" y="13830"/>
                  </a:lnTo>
                  <a:lnTo>
                    <a:pt x="3251" y="13830"/>
                  </a:lnTo>
                  <a:lnTo>
                    <a:pt x="3251" y="12103"/>
                  </a:lnTo>
                  <a:lnTo>
                    <a:pt x="1727" y="12103"/>
                  </a:lnTo>
                  <a:lnTo>
                    <a:pt x="1727" y="10375"/>
                  </a:lnTo>
                  <a:lnTo>
                    <a:pt x="3251" y="10375"/>
                  </a:lnTo>
                  <a:lnTo>
                    <a:pt x="3251" y="8648"/>
                  </a:lnTo>
                  <a:lnTo>
                    <a:pt x="1727" y="8648"/>
                  </a:lnTo>
                  <a:lnTo>
                    <a:pt x="1727" y="6921"/>
                  </a:lnTo>
                  <a:lnTo>
                    <a:pt x="3251" y="6921"/>
                  </a:lnTo>
                  <a:lnTo>
                    <a:pt x="3251" y="5194"/>
                  </a:lnTo>
                  <a:close/>
                </a:path>
                <a:path w="29209" h="15875">
                  <a:moveTo>
                    <a:pt x="3251" y="1727"/>
                  </a:moveTo>
                  <a:lnTo>
                    <a:pt x="1524" y="1727"/>
                  </a:lnTo>
                  <a:lnTo>
                    <a:pt x="1524" y="3454"/>
                  </a:lnTo>
                  <a:lnTo>
                    <a:pt x="3251" y="3454"/>
                  </a:lnTo>
                  <a:lnTo>
                    <a:pt x="3251" y="1727"/>
                  </a:lnTo>
                  <a:close/>
                </a:path>
                <a:path w="29209" h="15875">
                  <a:moveTo>
                    <a:pt x="6489" y="5194"/>
                  </a:moveTo>
                  <a:lnTo>
                    <a:pt x="4978" y="5194"/>
                  </a:lnTo>
                  <a:lnTo>
                    <a:pt x="4978" y="3467"/>
                  </a:lnTo>
                  <a:lnTo>
                    <a:pt x="3251" y="3467"/>
                  </a:lnTo>
                  <a:lnTo>
                    <a:pt x="3251" y="5194"/>
                  </a:lnTo>
                  <a:lnTo>
                    <a:pt x="4762" y="5194"/>
                  </a:lnTo>
                  <a:lnTo>
                    <a:pt x="4762" y="6921"/>
                  </a:lnTo>
                  <a:lnTo>
                    <a:pt x="3251" y="6921"/>
                  </a:lnTo>
                  <a:lnTo>
                    <a:pt x="3251" y="8648"/>
                  </a:lnTo>
                  <a:lnTo>
                    <a:pt x="4762" y="8648"/>
                  </a:lnTo>
                  <a:lnTo>
                    <a:pt x="4762" y="10375"/>
                  </a:lnTo>
                  <a:lnTo>
                    <a:pt x="3251" y="10375"/>
                  </a:lnTo>
                  <a:lnTo>
                    <a:pt x="3251" y="12103"/>
                  </a:lnTo>
                  <a:lnTo>
                    <a:pt x="4762" y="12103"/>
                  </a:lnTo>
                  <a:lnTo>
                    <a:pt x="4762" y="13830"/>
                  </a:lnTo>
                  <a:lnTo>
                    <a:pt x="3251" y="13830"/>
                  </a:lnTo>
                  <a:lnTo>
                    <a:pt x="3251" y="15557"/>
                  </a:lnTo>
                  <a:lnTo>
                    <a:pt x="4978" y="15557"/>
                  </a:lnTo>
                  <a:lnTo>
                    <a:pt x="4978" y="13830"/>
                  </a:lnTo>
                  <a:lnTo>
                    <a:pt x="6489" y="13830"/>
                  </a:lnTo>
                  <a:lnTo>
                    <a:pt x="6489" y="12103"/>
                  </a:lnTo>
                  <a:lnTo>
                    <a:pt x="4978" y="12103"/>
                  </a:lnTo>
                  <a:lnTo>
                    <a:pt x="4978" y="10375"/>
                  </a:lnTo>
                  <a:lnTo>
                    <a:pt x="6489" y="10375"/>
                  </a:lnTo>
                  <a:lnTo>
                    <a:pt x="6489" y="8648"/>
                  </a:lnTo>
                  <a:lnTo>
                    <a:pt x="4978" y="8648"/>
                  </a:lnTo>
                  <a:lnTo>
                    <a:pt x="4978" y="6921"/>
                  </a:lnTo>
                  <a:lnTo>
                    <a:pt x="6489" y="6921"/>
                  </a:lnTo>
                  <a:lnTo>
                    <a:pt x="6489" y="5194"/>
                  </a:lnTo>
                  <a:close/>
                </a:path>
                <a:path w="29209" h="15875">
                  <a:moveTo>
                    <a:pt x="6489" y="1727"/>
                  </a:moveTo>
                  <a:lnTo>
                    <a:pt x="4762" y="1727"/>
                  </a:lnTo>
                  <a:lnTo>
                    <a:pt x="4762" y="3454"/>
                  </a:lnTo>
                  <a:lnTo>
                    <a:pt x="6489" y="3454"/>
                  </a:lnTo>
                  <a:lnTo>
                    <a:pt x="6489" y="1727"/>
                  </a:lnTo>
                  <a:close/>
                </a:path>
                <a:path w="29209" h="15875">
                  <a:moveTo>
                    <a:pt x="9728" y="1727"/>
                  </a:moveTo>
                  <a:lnTo>
                    <a:pt x="8001" y="1727"/>
                  </a:lnTo>
                  <a:lnTo>
                    <a:pt x="8001" y="3454"/>
                  </a:lnTo>
                  <a:lnTo>
                    <a:pt x="9728" y="3454"/>
                  </a:lnTo>
                  <a:lnTo>
                    <a:pt x="9728" y="1727"/>
                  </a:lnTo>
                  <a:close/>
                </a:path>
                <a:path w="29209" h="15875">
                  <a:moveTo>
                    <a:pt x="11239" y="3467"/>
                  </a:moveTo>
                  <a:lnTo>
                    <a:pt x="9512" y="3467"/>
                  </a:lnTo>
                  <a:lnTo>
                    <a:pt x="9512" y="5194"/>
                  </a:lnTo>
                  <a:lnTo>
                    <a:pt x="9512" y="6921"/>
                  </a:lnTo>
                  <a:lnTo>
                    <a:pt x="9512" y="8648"/>
                  </a:lnTo>
                  <a:lnTo>
                    <a:pt x="9512" y="10375"/>
                  </a:lnTo>
                  <a:lnTo>
                    <a:pt x="9512" y="12103"/>
                  </a:lnTo>
                  <a:lnTo>
                    <a:pt x="8216" y="12103"/>
                  </a:lnTo>
                  <a:lnTo>
                    <a:pt x="8216" y="10375"/>
                  </a:lnTo>
                  <a:lnTo>
                    <a:pt x="9512" y="10375"/>
                  </a:lnTo>
                  <a:lnTo>
                    <a:pt x="9512" y="8648"/>
                  </a:lnTo>
                  <a:lnTo>
                    <a:pt x="8216" y="8648"/>
                  </a:lnTo>
                  <a:lnTo>
                    <a:pt x="8216" y="6921"/>
                  </a:lnTo>
                  <a:lnTo>
                    <a:pt x="9512" y="6921"/>
                  </a:lnTo>
                  <a:lnTo>
                    <a:pt x="9512" y="5194"/>
                  </a:lnTo>
                  <a:lnTo>
                    <a:pt x="8216" y="5194"/>
                  </a:lnTo>
                  <a:lnTo>
                    <a:pt x="8216" y="3467"/>
                  </a:lnTo>
                  <a:lnTo>
                    <a:pt x="6489" y="3467"/>
                  </a:lnTo>
                  <a:lnTo>
                    <a:pt x="6489" y="5194"/>
                  </a:lnTo>
                  <a:lnTo>
                    <a:pt x="8001" y="5194"/>
                  </a:lnTo>
                  <a:lnTo>
                    <a:pt x="8001" y="6921"/>
                  </a:lnTo>
                  <a:lnTo>
                    <a:pt x="6489" y="6921"/>
                  </a:lnTo>
                  <a:lnTo>
                    <a:pt x="6489" y="8648"/>
                  </a:lnTo>
                  <a:lnTo>
                    <a:pt x="8001" y="8648"/>
                  </a:lnTo>
                  <a:lnTo>
                    <a:pt x="8001" y="10375"/>
                  </a:lnTo>
                  <a:lnTo>
                    <a:pt x="6489" y="10375"/>
                  </a:lnTo>
                  <a:lnTo>
                    <a:pt x="6489" y="12103"/>
                  </a:lnTo>
                  <a:lnTo>
                    <a:pt x="8001" y="12103"/>
                  </a:lnTo>
                  <a:lnTo>
                    <a:pt x="8001" y="13830"/>
                  </a:lnTo>
                  <a:lnTo>
                    <a:pt x="6489" y="13830"/>
                  </a:lnTo>
                  <a:lnTo>
                    <a:pt x="6489" y="15557"/>
                  </a:lnTo>
                  <a:lnTo>
                    <a:pt x="8216" y="15557"/>
                  </a:lnTo>
                  <a:lnTo>
                    <a:pt x="8216" y="13830"/>
                  </a:lnTo>
                  <a:lnTo>
                    <a:pt x="9512" y="13830"/>
                  </a:lnTo>
                  <a:lnTo>
                    <a:pt x="9512" y="15557"/>
                  </a:lnTo>
                  <a:lnTo>
                    <a:pt x="11239" y="15557"/>
                  </a:lnTo>
                  <a:lnTo>
                    <a:pt x="11239" y="13830"/>
                  </a:lnTo>
                  <a:lnTo>
                    <a:pt x="9728" y="13830"/>
                  </a:lnTo>
                  <a:lnTo>
                    <a:pt x="9728" y="12103"/>
                  </a:lnTo>
                  <a:lnTo>
                    <a:pt x="11239" y="12103"/>
                  </a:lnTo>
                  <a:lnTo>
                    <a:pt x="11239" y="10375"/>
                  </a:lnTo>
                  <a:lnTo>
                    <a:pt x="9728" y="10375"/>
                  </a:lnTo>
                  <a:lnTo>
                    <a:pt x="9728" y="8648"/>
                  </a:lnTo>
                  <a:lnTo>
                    <a:pt x="11239" y="8648"/>
                  </a:lnTo>
                  <a:lnTo>
                    <a:pt x="11239" y="6921"/>
                  </a:lnTo>
                  <a:lnTo>
                    <a:pt x="9728" y="6921"/>
                  </a:lnTo>
                  <a:lnTo>
                    <a:pt x="9728" y="5194"/>
                  </a:lnTo>
                  <a:lnTo>
                    <a:pt x="11239" y="5194"/>
                  </a:lnTo>
                  <a:lnTo>
                    <a:pt x="11239" y="3467"/>
                  </a:lnTo>
                  <a:close/>
                </a:path>
                <a:path w="29209" h="15875">
                  <a:moveTo>
                    <a:pt x="12966" y="1727"/>
                  </a:moveTo>
                  <a:lnTo>
                    <a:pt x="11239" y="1727"/>
                  </a:lnTo>
                  <a:lnTo>
                    <a:pt x="11239" y="3454"/>
                  </a:lnTo>
                  <a:lnTo>
                    <a:pt x="12966" y="3454"/>
                  </a:lnTo>
                  <a:lnTo>
                    <a:pt x="12966" y="1727"/>
                  </a:lnTo>
                  <a:close/>
                </a:path>
                <a:path w="29209" h="15875">
                  <a:moveTo>
                    <a:pt x="14478" y="3467"/>
                  </a:moveTo>
                  <a:lnTo>
                    <a:pt x="12750" y="3467"/>
                  </a:lnTo>
                  <a:lnTo>
                    <a:pt x="12750" y="5194"/>
                  </a:lnTo>
                  <a:lnTo>
                    <a:pt x="11239" y="5194"/>
                  </a:lnTo>
                  <a:lnTo>
                    <a:pt x="11239" y="6921"/>
                  </a:lnTo>
                  <a:lnTo>
                    <a:pt x="12750" y="6921"/>
                  </a:lnTo>
                  <a:lnTo>
                    <a:pt x="12750" y="8648"/>
                  </a:lnTo>
                  <a:lnTo>
                    <a:pt x="11239" y="8648"/>
                  </a:lnTo>
                  <a:lnTo>
                    <a:pt x="11239" y="10375"/>
                  </a:lnTo>
                  <a:lnTo>
                    <a:pt x="12750" y="10375"/>
                  </a:lnTo>
                  <a:lnTo>
                    <a:pt x="12750" y="12103"/>
                  </a:lnTo>
                  <a:lnTo>
                    <a:pt x="11239" y="12103"/>
                  </a:lnTo>
                  <a:lnTo>
                    <a:pt x="11239" y="13830"/>
                  </a:lnTo>
                  <a:lnTo>
                    <a:pt x="12966" y="13830"/>
                  </a:lnTo>
                  <a:lnTo>
                    <a:pt x="12966" y="12103"/>
                  </a:lnTo>
                  <a:lnTo>
                    <a:pt x="14478" y="12103"/>
                  </a:lnTo>
                  <a:lnTo>
                    <a:pt x="14478" y="10375"/>
                  </a:lnTo>
                  <a:lnTo>
                    <a:pt x="12966" y="10375"/>
                  </a:lnTo>
                  <a:lnTo>
                    <a:pt x="12966" y="8648"/>
                  </a:lnTo>
                  <a:lnTo>
                    <a:pt x="14478" y="8648"/>
                  </a:lnTo>
                  <a:lnTo>
                    <a:pt x="14478" y="6921"/>
                  </a:lnTo>
                  <a:lnTo>
                    <a:pt x="12966" y="6921"/>
                  </a:lnTo>
                  <a:lnTo>
                    <a:pt x="12966" y="5194"/>
                  </a:lnTo>
                  <a:lnTo>
                    <a:pt x="14478" y="5194"/>
                  </a:lnTo>
                  <a:lnTo>
                    <a:pt x="14478" y="3467"/>
                  </a:lnTo>
                  <a:close/>
                </a:path>
                <a:path w="29209" h="15875">
                  <a:moveTo>
                    <a:pt x="16205" y="1727"/>
                  </a:moveTo>
                  <a:lnTo>
                    <a:pt x="14478" y="1727"/>
                  </a:lnTo>
                  <a:lnTo>
                    <a:pt x="14478" y="3454"/>
                  </a:lnTo>
                  <a:lnTo>
                    <a:pt x="16205" y="3454"/>
                  </a:lnTo>
                  <a:lnTo>
                    <a:pt x="16205" y="1727"/>
                  </a:lnTo>
                  <a:close/>
                </a:path>
                <a:path w="29209" h="15875">
                  <a:moveTo>
                    <a:pt x="19227" y="5194"/>
                  </a:moveTo>
                  <a:lnTo>
                    <a:pt x="17716" y="5194"/>
                  </a:lnTo>
                  <a:lnTo>
                    <a:pt x="17716" y="3467"/>
                  </a:lnTo>
                  <a:lnTo>
                    <a:pt x="17500" y="3467"/>
                  </a:lnTo>
                  <a:lnTo>
                    <a:pt x="17500" y="5194"/>
                  </a:lnTo>
                  <a:lnTo>
                    <a:pt x="17500" y="6921"/>
                  </a:lnTo>
                  <a:lnTo>
                    <a:pt x="17500" y="8648"/>
                  </a:lnTo>
                  <a:lnTo>
                    <a:pt x="17500" y="10375"/>
                  </a:lnTo>
                  <a:lnTo>
                    <a:pt x="16205" y="10375"/>
                  </a:lnTo>
                  <a:lnTo>
                    <a:pt x="16205" y="8648"/>
                  </a:lnTo>
                  <a:lnTo>
                    <a:pt x="17500" y="8648"/>
                  </a:lnTo>
                  <a:lnTo>
                    <a:pt x="17500" y="6921"/>
                  </a:lnTo>
                  <a:lnTo>
                    <a:pt x="16205" y="6921"/>
                  </a:lnTo>
                  <a:lnTo>
                    <a:pt x="16205" y="5194"/>
                  </a:lnTo>
                  <a:lnTo>
                    <a:pt x="17500" y="5194"/>
                  </a:lnTo>
                  <a:lnTo>
                    <a:pt x="17500" y="3467"/>
                  </a:lnTo>
                  <a:lnTo>
                    <a:pt x="15989" y="3467"/>
                  </a:lnTo>
                  <a:lnTo>
                    <a:pt x="15989" y="5194"/>
                  </a:lnTo>
                  <a:lnTo>
                    <a:pt x="14478" y="5194"/>
                  </a:lnTo>
                  <a:lnTo>
                    <a:pt x="14478" y="6921"/>
                  </a:lnTo>
                  <a:lnTo>
                    <a:pt x="15989" y="6921"/>
                  </a:lnTo>
                  <a:lnTo>
                    <a:pt x="15989" y="8648"/>
                  </a:lnTo>
                  <a:lnTo>
                    <a:pt x="14478" y="8648"/>
                  </a:lnTo>
                  <a:lnTo>
                    <a:pt x="14478" y="10375"/>
                  </a:lnTo>
                  <a:lnTo>
                    <a:pt x="15989" y="10375"/>
                  </a:lnTo>
                  <a:lnTo>
                    <a:pt x="15989" y="12103"/>
                  </a:lnTo>
                  <a:lnTo>
                    <a:pt x="14478" y="12103"/>
                  </a:lnTo>
                  <a:lnTo>
                    <a:pt x="14478" y="13830"/>
                  </a:lnTo>
                  <a:lnTo>
                    <a:pt x="16205" y="13830"/>
                  </a:lnTo>
                  <a:lnTo>
                    <a:pt x="16205" y="12103"/>
                  </a:lnTo>
                  <a:lnTo>
                    <a:pt x="17500" y="12103"/>
                  </a:lnTo>
                  <a:lnTo>
                    <a:pt x="17500" y="13830"/>
                  </a:lnTo>
                  <a:lnTo>
                    <a:pt x="19227" y="13830"/>
                  </a:lnTo>
                  <a:lnTo>
                    <a:pt x="19227" y="12103"/>
                  </a:lnTo>
                  <a:lnTo>
                    <a:pt x="17716" y="12103"/>
                  </a:lnTo>
                  <a:lnTo>
                    <a:pt x="17716" y="10375"/>
                  </a:lnTo>
                  <a:lnTo>
                    <a:pt x="19227" y="10375"/>
                  </a:lnTo>
                  <a:lnTo>
                    <a:pt x="19227" y="8648"/>
                  </a:lnTo>
                  <a:lnTo>
                    <a:pt x="17716" y="8648"/>
                  </a:lnTo>
                  <a:lnTo>
                    <a:pt x="17716" y="6921"/>
                  </a:lnTo>
                  <a:lnTo>
                    <a:pt x="19227" y="6921"/>
                  </a:lnTo>
                  <a:lnTo>
                    <a:pt x="19227" y="5194"/>
                  </a:lnTo>
                  <a:close/>
                </a:path>
                <a:path w="29209" h="15875">
                  <a:moveTo>
                    <a:pt x="19227" y="1727"/>
                  </a:moveTo>
                  <a:lnTo>
                    <a:pt x="17500" y="1727"/>
                  </a:lnTo>
                  <a:lnTo>
                    <a:pt x="17500" y="3454"/>
                  </a:lnTo>
                  <a:lnTo>
                    <a:pt x="19227" y="3454"/>
                  </a:lnTo>
                  <a:lnTo>
                    <a:pt x="19227" y="1727"/>
                  </a:lnTo>
                  <a:close/>
                </a:path>
                <a:path w="29209" h="15875">
                  <a:moveTo>
                    <a:pt x="22466" y="5194"/>
                  </a:moveTo>
                  <a:lnTo>
                    <a:pt x="20955" y="5194"/>
                  </a:lnTo>
                  <a:lnTo>
                    <a:pt x="20955" y="3467"/>
                  </a:lnTo>
                  <a:lnTo>
                    <a:pt x="19227" y="3467"/>
                  </a:lnTo>
                  <a:lnTo>
                    <a:pt x="19227" y="5194"/>
                  </a:lnTo>
                  <a:lnTo>
                    <a:pt x="20739" y="5194"/>
                  </a:lnTo>
                  <a:lnTo>
                    <a:pt x="20739" y="6921"/>
                  </a:lnTo>
                  <a:lnTo>
                    <a:pt x="19227" y="6921"/>
                  </a:lnTo>
                  <a:lnTo>
                    <a:pt x="19227" y="8648"/>
                  </a:lnTo>
                  <a:lnTo>
                    <a:pt x="20739" y="8648"/>
                  </a:lnTo>
                  <a:lnTo>
                    <a:pt x="20739" y="10375"/>
                  </a:lnTo>
                  <a:lnTo>
                    <a:pt x="19227" y="10375"/>
                  </a:lnTo>
                  <a:lnTo>
                    <a:pt x="19227" y="12103"/>
                  </a:lnTo>
                  <a:lnTo>
                    <a:pt x="20739" y="12103"/>
                  </a:lnTo>
                  <a:lnTo>
                    <a:pt x="20739" y="13830"/>
                  </a:lnTo>
                  <a:lnTo>
                    <a:pt x="22466" y="13830"/>
                  </a:lnTo>
                  <a:lnTo>
                    <a:pt x="22466" y="12103"/>
                  </a:lnTo>
                  <a:lnTo>
                    <a:pt x="20955" y="12103"/>
                  </a:lnTo>
                  <a:lnTo>
                    <a:pt x="20955" y="10375"/>
                  </a:lnTo>
                  <a:lnTo>
                    <a:pt x="22466" y="10375"/>
                  </a:lnTo>
                  <a:lnTo>
                    <a:pt x="22466" y="8648"/>
                  </a:lnTo>
                  <a:lnTo>
                    <a:pt x="20955" y="8648"/>
                  </a:lnTo>
                  <a:lnTo>
                    <a:pt x="20955" y="6921"/>
                  </a:lnTo>
                  <a:lnTo>
                    <a:pt x="22466" y="6921"/>
                  </a:lnTo>
                  <a:lnTo>
                    <a:pt x="22466" y="5194"/>
                  </a:lnTo>
                  <a:close/>
                </a:path>
                <a:path w="29209" h="15875">
                  <a:moveTo>
                    <a:pt x="22466" y="1727"/>
                  </a:moveTo>
                  <a:lnTo>
                    <a:pt x="20739" y="1727"/>
                  </a:lnTo>
                  <a:lnTo>
                    <a:pt x="20739" y="3454"/>
                  </a:lnTo>
                  <a:lnTo>
                    <a:pt x="22466" y="3454"/>
                  </a:lnTo>
                  <a:lnTo>
                    <a:pt x="22466" y="1727"/>
                  </a:lnTo>
                  <a:close/>
                </a:path>
                <a:path w="29209" h="15875">
                  <a:moveTo>
                    <a:pt x="25704" y="5194"/>
                  </a:moveTo>
                  <a:lnTo>
                    <a:pt x="24193" y="5194"/>
                  </a:lnTo>
                  <a:lnTo>
                    <a:pt x="24193" y="3467"/>
                  </a:lnTo>
                  <a:lnTo>
                    <a:pt x="22466" y="3467"/>
                  </a:lnTo>
                  <a:lnTo>
                    <a:pt x="22466" y="5194"/>
                  </a:lnTo>
                  <a:lnTo>
                    <a:pt x="23977" y="5194"/>
                  </a:lnTo>
                  <a:lnTo>
                    <a:pt x="23977" y="6921"/>
                  </a:lnTo>
                  <a:lnTo>
                    <a:pt x="22466" y="6921"/>
                  </a:lnTo>
                  <a:lnTo>
                    <a:pt x="22466" y="8648"/>
                  </a:lnTo>
                  <a:lnTo>
                    <a:pt x="23977" y="8648"/>
                  </a:lnTo>
                  <a:lnTo>
                    <a:pt x="23977" y="10375"/>
                  </a:lnTo>
                  <a:lnTo>
                    <a:pt x="22466" y="10375"/>
                  </a:lnTo>
                  <a:lnTo>
                    <a:pt x="22466" y="12103"/>
                  </a:lnTo>
                  <a:lnTo>
                    <a:pt x="23977" y="12103"/>
                  </a:lnTo>
                  <a:lnTo>
                    <a:pt x="23977" y="13830"/>
                  </a:lnTo>
                  <a:lnTo>
                    <a:pt x="25704" y="13830"/>
                  </a:lnTo>
                  <a:lnTo>
                    <a:pt x="25704" y="12103"/>
                  </a:lnTo>
                  <a:lnTo>
                    <a:pt x="24193" y="12103"/>
                  </a:lnTo>
                  <a:lnTo>
                    <a:pt x="24193" y="10375"/>
                  </a:lnTo>
                  <a:lnTo>
                    <a:pt x="25704" y="10375"/>
                  </a:lnTo>
                  <a:lnTo>
                    <a:pt x="25704" y="8648"/>
                  </a:lnTo>
                  <a:lnTo>
                    <a:pt x="24193" y="8648"/>
                  </a:lnTo>
                  <a:lnTo>
                    <a:pt x="24193" y="6921"/>
                  </a:lnTo>
                  <a:lnTo>
                    <a:pt x="25704" y="6921"/>
                  </a:lnTo>
                  <a:lnTo>
                    <a:pt x="25704" y="5194"/>
                  </a:lnTo>
                  <a:close/>
                </a:path>
                <a:path w="29209" h="15875">
                  <a:moveTo>
                    <a:pt x="25704" y="1727"/>
                  </a:moveTo>
                  <a:lnTo>
                    <a:pt x="23977" y="1727"/>
                  </a:lnTo>
                  <a:lnTo>
                    <a:pt x="23977" y="3454"/>
                  </a:lnTo>
                  <a:lnTo>
                    <a:pt x="25704" y="3454"/>
                  </a:lnTo>
                  <a:lnTo>
                    <a:pt x="25704" y="1727"/>
                  </a:lnTo>
                  <a:close/>
                </a:path>
                <a:path w="29209" h="15875">
                  <a:moveTo>
                    <a:pt x="29159" y="3467"/>
                  </a:moveTo>
                  <a:lnTo>
                    <a:pt x="28727" y="3467"/>
                  </a:lnTo>
                  <a:lnTo>
                    <a:pt x="28727" y="5194"/>
                  </a:lnTo>
                  <a:lnTo>
                    <a:pt x="28727" y="6921"/>
                  </a:lnTo>
                  <a:lnTo>
                    <a:pt x="28727" y="8648"/>
                  </a:lnTo>
                  <a:lnTo>
                    <a:pt x="28727" y="10375"/>
                  </a:lnTo>
                  <a:lnTo>
                    <a:pt x="28727" y="12103"/>
                  </a:lnTo>
                  <a:lnTo>
                    <a:pt x="27432" y="12103"/>
                  </a:lnTo>
                  <a:lnTo>
                    <a:pt x="27432" y="10375"/>
                  </a:lnTo>
                  <a:lnTo>
                    <a:pt x="28727" y="10375"/>
                  </a:lnTo>
                  <a:lnTo>
                    <a:pt x="28727" y="8648"/>
                  </a:lnTo>
                  <a:lnTo>
                    <a:pt x="27432" y="8648"/>
                  </a:lnTo>
                  <a:lnTo>
                    <a:pt x="27432" y="6921"/>
                  </a:lnTo>
                  <a:lnTo>
                    <a:pt x="28727" y="6921"/>
                  </a:lnTo>
                  <a:lnTo>
                    <a:pt x="28727" y="5194"/>
                  </a:lnTo>
                  <a:lnTo>
                    <a:pt x="27432" y="5194"/>
                  </a:lnTo>
                  <a:lnTo>
                    <a:pt x="27432" y="3467"/>
                  </a:lnTo>
                  <a:lnTo>
                    <a:pt x="25704" y="3467"/>
                  </a:lnTo>
                  <a:lnTo>
                    <a:pt x="25704" y="5194"/>
                  </a:lnTo>
                  <a:lnTo>
                    <a:pt x="27216" y="5194"/>
                  </a:lnTo>
                  <a:lnTo>
                    <a:pt x="27216" y="6921"/>
                  </a:lnTo>
                  <a:lnTo>
                    <a:pt x="25704" y="6921"/>
                  </a:lnTo>
                  <a:lnTo>
                    <a:pt x="25704" y="8648"/>
                  </a:lnTo>
                  <a:lnTo>
                    <a:pt x="27216" y="8648"/>
                  </a:lnTo>
                  <a:lnTo>
                    <a:pt x="27216" y="10375"/>
                  </a:lnTo>
                  <a:lnTo>
                    <a:pt x="25704" y="10375"/>
                  </a:lnTo>
                  <a:lnTo>
                    <a:pt x="25704" y="12103"/>
                  </a:lnTo>
                  <a:lnTo>
                    <a:pt x="27216" y="12103"/>
                  </a:lnTo>
                  <a:lnTo>
                    <a:pt x="27216" y="13830"/>
                  </a:lnTo>
                  <a:lnTo>
                    <a:pt x="28943" y="13830"/>
                  </a:lnTo>
                  <a:lnTo>
                    <a:pt x="28943" y="12103"/>
                  </a:lnTo>
                  <a:lnTo>
                    <a:pt x="29159" y="12103"/>
                  </a:lnTo>
                  <a:lnTo>
                    <a:pt x="29159" y="10375"/>
                  </a:lnTo>
                  <a:lnTo>
                    <a:pt x="28943" y="10375"/>
                  </a:lnTo>
                  <a:lnTo>
                    <a:pt x="28943" y="8648"/>
                  </a:lnTo>
                  <a:lnTo>
                    <a:pt x="29159" y="8648"/>
                  </a:lnTo>
                  <a:lnTo>
                    <a:pt x="29159" y="6921"/>
                  </a:lnTo>
                  <a:lnTo>
                    <a:pt x="28943" y="6921"/>
                  </a:lnTo>
                  <a:lnTo>
                    <a:pt x="28943" y="5194"/>
                  </a:lnTo>
                  <a:lnTo>
                    <a:pt x="29159" y="5194"/>
                  </a:lnTo>
                  <a:lnTo>
                    <a:pt x="29159" y="3467"/>
                  </a:lnTo>
                  <a:close/>
                </a:path>
                <a:path w="29209" h="15875">
                  <a:moveTo>
                    <a:pt x="29159" y="0"/>
                  </a:moveTo>
                  <a:lnTo>
                    <a:pt x="28727" y="0"/>
                  </a:lnTo>
                  <a:lnTo>
                    <a:pt x="28727" y="1727"/>
                  </a:lnTo>
                  <a:lnTo>
                    <a:pt x="27216" y="1727"/>
                  </a:lnTo>
                  <a:lnTo>
                    <a:pt x="27216"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8" name="object 608"/>
            <p:cNvSpPr/>
            <p:nvPr/>
          </p:nvSpPr>
          <p:spPr>
            <a:xfrm>
              <a:off x="7362355" y="5572696"/>
              <a:ext cx="29209" cy="13970"/>
            </a:xfrm>
            <a:custGeom>
              <a:avLst/>
              <a:gdLst/>
              <a:ahLst/>
              <a:cxnLst/>
              <a:rect l="l" t="t" r="r" b="b"/>
              <a:pathLst>
                <a:path w="29209" h="13970">
                  <a:moveTo>
                    <a:pt x="3251" y="11887"/>
                  </a:moveTo>
                  <a:lnTo>
                    <a:pt x="1524" y="11887"/>
                  </a:lnTo>
                  <a:lnTo>
                    <a:pt x="1524" y="13614"/>
                  </a:lnTo>
                  <a:lnTo>
                    <a:pt x="3251" y="13614"/>
                  </a:lnTo>
                  <a:lnTo>
                    <a:pt x="3251" y="11887"/>
                  </a:lnTo>
                  <a:close/>
                </a:path>
                <a:path w="29209" h="13970">
                  <a:moveTo>
                    <a:pt x="6489" y="11887"/>
                  </a:moveTo>
                  <a:lnTo>
                    <a:pt x="4762" y="11887"/>
                  </a:lnTo>
                  <a:lnTo>
                    <a:pt x="4762" y="13614"/>
                  </a:lnTo>
                  <a:lnTo>
                    <a:pt x="6489" y="13614"/>
                  </a:lnTo>
                  <a:lnTo>
                    <a:pt x="6489" y="11887"/>
                  </a:lnTo>
                  <a:close/>
                </a:path>
                <a:path w="29209" h="13970">
                  <a:moveTo>
                    <a:pt x="9728" y="11887"/>
                  </a:moveTo>
                  <a:lnTo>
                    <a:pt x="8001" y="11887"/>
                  </a:lnTo>
                  <a:lnTo>
                    <a:pt x="8001" y="13614"/>
                  </a:lnTo>
                  <a:lnTo>
                    <a:pt x="9728" y="13614"/>
                  </a:lnTo>
                  <a:lnTo>
                    <a:pt x="9728" y="11887"/>
                  </a:lnTo>
                  <a:close/>
                </a:path>
                <a:path w="29209" h="13970">
                  <a:moveTo>
                    <a:pt x="12966" y="11887"/>
                  </a:moveTo>
                  <a:lnTo>
                    <a:pt x="11239" y="11887"/>
                  </a:lnTo>
                  <a:lnTo>
                    <a:pt x="11239" y="13614"/>
                  </a:lnTo>
                  <a:lnTo>
                    <a:pt x="12966" y="13614"/>
                  </a:lnTo>
                  <a:lnTo>
                    <a:pt x="12966" y="11887"/>
                  </a:lnTo>
                  <a:close/>
                </a:path>
                <a:path w="29209" h="13970">
                  <a:moveTo>
                    <a:pt x="16205" y="11887"/>
                  </a:moveTo>
                  <a:lnTo>
                    <a:pt x="14478" y="11887"/>
                  </a:lnTo>
                  <a:lnTo>
                    <a:pt x="14478" y="13614"/>
                  </a:lnTo>
                  <a:lnTo>
                    <a:pt x="16205" y="13614"/>
                  </a:lnTo>
                  <a:lnTo>
                    <a:pt x="16205" y="11887"/>
                  </a:lnTo>
                  <a:close/>
                </a:path>
                <a:path w="29209" h="13970">
                  <a:moveTo>
                    <a:pt x="19227" y="11887"/>
                  </a:moveTo>
                  <a:lnTo>
                    <a:pt x="17500" y="11887"/>
                  </a:lnTo>
                  <a:lnTo>
                    <a:pt x="17500" y="13614"/>
                  </a:lnTo>
                  <a:lnTo>
                    <a:pt x="19227" y="13614"/>
                  </a:lnTo>
                  <a:lnTo>
                    <a:pt x="19227" y="11887"/>
                  </a:lnTo>
                  <a:close/>
                </a:path>
                <a:path w="29209" h="13970">
                  <a:moveTo>
                    <a:pt x="22466" y="11887"/>
                  </a:moveTo>
                  <a:lnTo>
                    <a:pt x="20739" y="11887"/>
                  </a:lnTo>
                  <a:lnTo>
                    <a:pt x="20739" y="13614"/>
                  </a:lnTo>
                  <a:lnTo>
                    <a:pt x="22466" y="13614"/>
                  </a:lnTo>
                  <a:lnTo>
                    <a:pt x="22466" y="11887"/>
                  </a:lnTo>
                  <a:close/>
                </a:path>
                <a:path w="29209" h="13970">
                  <a:moveTo>
                    <a:pt x="29159" y="0"/>
                  </a:moveTo>
                  <a:lnTo>
                    <a:pt x="28727" y="0"/>
                  </a:lnTo>
                  <a:lnTo>
                    <a:pt x="28727" y="1727"/>
                  </a:lnTo>
                  <a:lnTo>
                    <a:pt x="28727" y="3454"/>
                  </a:lnTo>
                  <a:lnTo>
                    <a:pt x="28727" y="4965"/>
                  </a:lnTo>
                  <a:lnTo>
                    <a:pt x="28727" y="6692"/>
                  </a:lnTo>
                  <a:lnTo>
                    <a:pt x="28727" y="8420"/>
                  </a:lnTo>
                  <a:lnTo>
                    <a:pt x="27432" y="8420"/>
                  </a:lnTo>
                  <a:lnTo>
                    <a:pt x="27432" y="6692"/>
                  </a:lnTo>
                  <a:lnTo>
                    <a:pt x="28727" y="6692"/>
                  </a:lnTo>
                  <a:lnTo>
                    <a:pt x="28727" y="4965"/>
                  </a:lnTo>
                  <a:lnTo>
                    <a:pt x="27432" y="4965"/>
                  </a:lnTo>
                  <a:lnTo>
                    <a:pt x="27432" y="3454"/>
                  </a:lnTo>
                  <a:lnTo>
                    <a:pt x="28727" y="3454"/>
                  </a:lnTo>
                  <a:lnTo>
                    <a:pt x="28727" y="1727"/>
                  </a:lnTo>
                  <a:lnTo>
                    <a:pt x="27432" y="1727"/>
                  </a:lnTo>
                  <a:lnTo>
                    <a:pt x="27432" y="0"/>
                  </a:lnTo>
                  <a:lnTo>
                    <a:pt x="25704" y="0"/>
                  </a:lnTo>
                  <a:lnTo>
                    <a:pt x="25704" y="1727"/>
                  </a:lnTo>
                  <a:lnTo>
                    <a:pt x="27216" y="1727"/>
                  </a:lnTo>
                  <a:lnTo>
                    <a:pt x="27216" y="3238"/>
                  </a:lnTo>
                  <a:lnTo>
                    <a:pt x="25704" y="3238"/>
                  </a:lnTo>
                  <a:lnTo>
                    <a:pt x="25704" y="1727"/>
                  </a:lnTo>
                  <a:lnTo>
                    <a:pt x="24193" y="1727"/>
                  </a:lnTo>
                  <a:lnTo>
                    <a:pt x="24193" y="0"/>
                  </a:lnTo>
                  <a:lnTo>
                    <a:pt x="22466" y="0"/>
                  </a:lnTo>
                  <a:lnTo>
                    <a:pt x="22466" y="1727"/>
                  </a:lnTo>
                  <a:lnTo>
                    <a:pt x="23977" y="1727"/>
                  </a:lnTo>
                  <a:lnTo>
                    <a:pt x="23977" y="3238"/>
                  </a:lnTo>
                  <a:lnTo>
                    <a:pt x="22466" y="3238"/>
                  </a:lnTo>
                  <a:lnTo>
                    <a:pt x="22466" y="1727"/>
                  </a:lnTo>
                  <a:lnTo>
                    <a:pt x="20955" y="1727"/>
                  </a:lnTo>
                  <a:lnTo>
                    <a:pt x="20955" y="0"/>
                  </a:lnTo>
                  <a:lnTo>
                    <a:pt x="19227" y="0"/>
                  </a:lnTo>
                  <a:lnTo>
                    <a:pt x="19227" y="1727"/>
                  </a:lnTo>
                  <a:lnTo>
                    <a:pt x="20739" y="1727"/>
                  </a:lnTo>
                  <a:lnTo>
                    <a:pt x="20739" y="3238"/>
                  </a:lnTo>
                  <a:lnTo>
                    <a:pt x="19227" y="3238"/>
                  </a:lnTo>
                  <a:lnTo>
                    <a:pt x="19227" y="1727"/>
                  </a:lnTo>
                  <a:lnTo>
                    <a:pt x="17716" y="1727"/>
                  </a:lnTo>
                  <a:lnTo>
                    <a:pt x="17716" y="0"/>
                  </a:lnTo>
                  <a:lnTo>
                    <a:pt x="17500" y="0"/>
                  </a:lnTo>
                  <a:lnTo>
                    <a:pt x="17500" y="1727"/>
                  </a:lnTo>
                  <a:lnTo>
                    <a:pt x="17500" y="3238"/>
                  </a:lnTo>
                  <a:lnTo>
                    <a:pt x="17500" y="4965"/>
                  </a:lnTo>
                  <a:lnTo>
                    <a:pt x="17500" y="6692"/>
                  </a:lnTo>
                  <a:lnTo>
                    <a:pt x="17500" y="8420"/>
                  </a:lnTo>
                  <a:lnTo>
                    <a:pt x="17500" y="10147"/>
                  </a:lnTo>
                  <a:lnTo>
                    <a:pt x="16205" y="10147"/>
                  </a:lnTo>
                  <a:lnTo>
                    <a:pt x="16205" y="8420"/>
                  </a:lnTo>
                  <a:lnTo>
                    <a:pt x="17500" y="8420"/>
                  </a:lnTo>
                  <a:lnTo>
                    <a:pt x="17500" y="6692"/>
                  </a:lnTo>
                  <a:lnTo>
                    <a:pt x="16205" y="6692"/>
                  </a:lnTo>
                  <a:lnTo>
                    <a:pt x="16205" y="4965"/>
                  </a:lnTo>
                  <a:lnTo>
                    <a:pt x="17500" y="4965"/>
                  </a:lnTo>
                  <a:lnTo>
                    <a:pt x="17500" y="3238"/>
                  </a:lnTo>
                  <a:lnTo>
                    <a:pt x="16205" y="3238"/>
                  </a:lnTo>
                  <a:lnTo>
                    <a:pt x="16205" y="1727"/>
                  </a:lnTo>
                  <a:lnTo>
                    <a:pt x="17500" y="1727"/>
                  </a:lnTo>
                  <a:lnTo>
                    <a:pt x="17500" y="0"/>
                  </a:lnTo>
                  <a:lnTo>
                    <a:pt x="15989" y="0"/>
                  </a:lnTo>
                  <a:lnTo>
                    <a:pt x="15989" y="1727"/>
                  </a:lnTo>
                  <a:lnTo>
                    <a:pt x="14478" y="1727"/>
                  </a:lnTo>
                  <a:lnTo>
                    <a:pt x="14478" y="3238"/>
                  </a:lnTo>
                  <a:lnTo>
                    <a:pt x="12966" y="3238"/>
                  </a:lnTo>
                  <a:lnTo>
                    <a:pt x="12966" y="1727"/>
                  </a:lnTo>
                  <a:lnTo>
                    <a:pt x="14478" y="1727"/>
                  </a:lnTo>
                  <a:lnTo>
                    <a:pt x="14478" y="0"/>
                  </a:lnTo>
                  <a:lnTo>
                    <a:pt x="12750" y="0"/>
                  </a:lnTo>
                  <a:lnTo>
                    <a:pt x="12750" y="1727"/>
                  </a:lnTo>
                  <a:lnTo>
                    <a:pt x="11239" y="1727"/>
                  </a:lnTo>
                  <a:lnTo>
                    <a:pt x="11239" y="3238"/>
                  </a:lnTo>
                  <a:lnTo>
                    <a:pt x="9728" y="3238"/>
                  </a:lnTo>
                  <a:lnTo>
                    <a:pt x="9728" y="1727"/>
                  </a:lnTo>
                  <a:lnTo>
                    <a:pt x="11239" y="1727"/>
                  </a:lnTo>
                  <a:lnTo>
                    <a:pt x="11239" y="0"/>
                  </a:lnTo>
                  <a:lnTo>
                    <a:pt x="9512" y="0"/>
                  </a:lnTo>
                  <a:lnTo>
                    <a:pt x="9512" y="1727"/>
                  </a:lnTo>
                  <a:lnTo>
                    <a:pt x="9512" y="3454"/>
                  </a:lnTo>
                  <a:lnTo>
                    <a:pt x="9512" y="4965"/>
                  </a:lnTo>
                  <a:lnTo>
                    <a:pt x="9512" y="6692"/>
                  </a:lnTo>
                  <a:lnTo>
                    <a:pt x="9512" y="8420"/>
                  </a:lnTo>
                  <a:lnTo>
                    <a:pt x="8216" y="8420"/>
                  </a:lnTo>
                  <a:lnTo>
                    <a:pt x="8216" y="6692"/>
                  </a:lnTo>
                  <a:lnTo>
                    <a:pt x="9512" y="6692"/>
                  </a:lnTo>
                  <a:lnTo>
                    <a:pt x="9512" y="4965"/>
                  </a:lnTo>
                  <a:lnTo>
                    <a:pt x="8216" y="4965"/>
                  </a:lnTo>
                  <a:lnTo>
                    <a:pt x="8216" y="3454"/>
                  </a:lnTo>
                  <a:lnTo>
                    <a:pt x="9512" y="3454"/>
                  </a:lnTo>
                  <a:lnTo>
                    <a:pt x="9512" y="1727"/>
                  </a:lnTo>
                  <a:lnTo>
                    <a:pt x="8001" y="1727"/>
                  </a:lnTo>
                  <a:lnTo>
                    <a:pt x="8001" y="3238"/>
                  </a:lnTo>
                  <a:lnTo>
                    <a:pt x="6489" y="3238"/>
                  </a:lnTo>
                  <a:lnTo>
                    <a:pt x="6489" y="1727"/>
                  </a:lnTo>
                  <a:lnTo>
                    <a:pt x="4762" y="1727"/>
                  </a:lnTo>
                  <a:lnTo>
                    <a:pt x="4762" y="3238"/>
                  </a:lnTo>
                  <a:lnTo>
                    <a:pt x="3251" y="3238"/>
                  </a:lnTo>
                  <a:lnTo>
                    <a:pt x="3251" y="1727"/>
                  </a:lnTo>
                  <a:lnTo>
                    <a:pt x="1524" y="1727"/>
                  </a:lnTo>
                  <a:lnTo>
                    <a:pt x="1524" y="3238"/>
                  </a:lnTo>
                  <a:lnTo>
                    <a:pt x="0" y="3238"/>
                  </a:lnTo>
                  <a:lnTo>
                    <a:pt x="0" y="4965"/>
                  </a:lnTo>
                  <a:lnTo>
                    <a:pt x="1524" y="4965"/>
                  </a:lnTo>
                  <a:lnTo>
                    <a:pt x="1524" y="6692"/>
                  </a:lnTo>
                  <a:lnTo>
                    <a:pt x="0" y="6692"/>
                  </a:lnTo>
                  <a:lnTo>
                    <a:pt x="0" y="8420"/>
                  </a:lnTo>
                  <a:lnTo>
                    <a:pt x="1524" y="8420"/>
                  </a:lnTo>
                  <a:lnTo>
                    <a:pt x="1524" y="10147"/>
                  </a:lnTo>
                  <a:lnTo>
                    <a:pt x="0" y="10147"/>
                  </a:lnTo>
                  <a:lnTo>
                    <a:pt x="0" y="11874"/>
                  </a:lnTo>
                  <a:lnTo>
                    <a:pt x="1727" y="11874"/>
                  </a:lnTo>
                  <a:lnTo>
                    <a:pt x="1727" y="10147"/>
                  </a:lnTo>
                  <a:lnTo>
                    <a:pt x="3251" y="10147"/>
                  </a:lnTo>
                  <a:lnTo>
                    <a:pt x="3251" y="8420"/>
                  </a:lnTo>
                  <a:lnTo>
                    <a:pt x="1727" y="8420"/>
                  </a:lnTo>
                  <a:lnTo>
                    <a:pt x="1727" y="6692"/>
                  </a:lnTo>
                  <a:lnTo>
                    <a:pt x="3251" y="6692"/>
                  </a:lnTo>
                  <a:lnTo>
                    <a:pt x="3251" y="4965"/>
                  </a:lnTo>
                  <a:lnTo>
                    <a:pt x="1727" y="4965"/>
                  </a:lnTo>
                  <a:lnTo>
                    <a:pt x="1727" y="3454"/>
                  </a:lnTo>
                  <a:lnTo>
                    <a:pt x="3251" y="3454"/>
                  </a:lnTo>
                  <a:lnTo>
                    <a:pt x="3251" y="4965"/>
                  </a:lnTo>
                  <a:lnTo>
                    <a:pt x="4762" y="4965"/>
                  </a:lnTo>
                  <a:lnTo>
                    <a:pt x="4762" y="6692"/>
                  </a:lnTo>
                  <a:lnTo>
                    <a:pt x="3251" y="6692"/>
                  </a:lnTo>
                  <a:lnTo>
                    <a:pt x="3251" y="8420"/>
                  </a:lnTo>
                  <a:lnTo>
                    <a:pt x="4762" y="8420"/>
                  </a:lnTo>
                  <a:lnTo>
                    <a:pt x="4762" y="10147"/>
                  </a:lnTo>
                  <a:lnTo>
                    <a:pt x="3251" y="10147"/>
                  </a:lnTo>
                  <a:lnTo>
                    <a:pt x="3251" y="11874"/>
                  </a:lnTo>
                  <a:lnTo>
                    <a:pt x="4978" y="11874"/>
                  </a:lnTo>
                  <a:lnTo>
                    <a:pt x="4978" y="10147"/>
                  </a:lnTo>
                  <a:lnTo>
                    <a:pt x="6489" y="10147"/>
                  </a:lnTo>
                  <a:lnTo>
                    <a:pt x="6489" y="8420"/>
                  </a:lnTo>
                  <a:lnTo>
                    <a:pt x="4978" y="8420"/>
                  </a:lnTo>
                  <a:lnTo>
                    <a:pt x="4978" y="6692"/>
                  </a:lnTo>
                  <a:lnTo>
                    <a:pt x="6489" y="6692"/>
                  </a:lnTo>
                  <a:lnTo>
                    <a:pt x="6489" y="4965"/>
                  </a:lnTo>
                  <a:lnTo>
                    <a:pt x="4978" y="4965"/>
                  </a:lnTo>
                  <a:lnTo>
                    <a:pt x="4978" y="3454"/>
                  </a:lnTo>
                  <a:lnTo>
                    <a:pt x="6489" y="3454"/>
                  </a:lnTo>
                  <a:lnTo>
                    <a:pt x="6489" y="4965"/>
                  </a:lnTo>
                  <a:lnTo>
                    <a:pt x="8001" y="4965"/>
                  </a:lnTo>
                  <a:lnTo>
                    <a:pt x="8001" y="6692"/>
                  </a:lnTo>
                  <a:lnTo>
                    <a:pt x="6489" y="6692"/>
                  </a:lnTo>
                  <a:lnTo>
                    <a:pt x="6489" y="8420"/>
                  </a:lnTo>
                  <a:lnTo>
                    <a:pt x="8001" y="8420"/>
                  </a:lnTo>
                  <a:lnTo>
                    <a:pt x="8001" y="10147"/>
                  </a:lnTo>
                  <a:lnTo>
                    <a:pt x="6489" y="10147"/>
                  </a:lnTo>
                  <a:lnTo>
                    <a:pt x="6489" y="11874"/>
                  </a:lnTo>
                  <a:lnTo>
                    <a:pt x="8216" y="11874"/>
                  </a:lnTo>
                  <a:lnTo>
                    <a:pt x="8216" y="10147"/>
                  </a:lnTo>
                  <a:lnTo>
                    <a:pt x="9512" y="10147"/>
                  </a:lnTo>
                  <a:lnTo>
                    <a:pt x="9512" y="11874"/>
                  </a:lnTo>
                  <a:lnTo>
                    <a:pt x="11239" y="11874"/>
                  </a:lnTo>
                  <a:lnTo>
                    <a:pt x="11239" y="10147"/>
                  </a:lnTo>
                  <a:lnTo>
                    <a:pt x="9728" y="10147"/>
                  </a:lnTo>
                  <a:lnTo>
                    <a:pt x="9728" y="8420"/>
                  </a:lnTo>
                  <a:lnTo>
                    <a:pt x="11239" y="8420"/>
                  </a:lnTo>
                  <a:lnTo>
                    <a:pt x="11239" y="6692"/>
                  </a:lnTo>
                  <a:lnTo>
                    <a:pt x="9728" y="6692"/>
                  </a:lnTo>
                  <a:lnTo>
                    <a:pt x="9728" y="4965"/>
                  </a:lnTo>
                  <a:lnTo>
                    <a:pt x="11239" y="4965"/>
                  </a:lnTo>
                  <a:lnTo>
                    <a:pt x="11239" y="3454"/>
                  </a:lnTo>
                  <a:lnTo>
                    <a:pt x="12750" y="3454"/>
                  </a:lnTo>
                  <a:lnTo>
                    <a:pt x="12750" y="4965"/>
                  </a:lnTo>
                  <a:lnTo>
                    <a:pt x="11239" y="4965"/>
                  </a:lnTo>
                  <a:lnTo>
                    <a:pt x="11239" y="6692"/>
                  </a:lnTo>
                  <a:lnTo>
                    <a:pt x="12750" y="6692"/>
                  </a:lnTo>
                  <a:lnTo>
                    <a:pt x="12750" y="8420"/>
                  </a:lnTo>
                  <a:lnTo>
                    <a:pt x="11239" y="8420"/>
                  </a:lnTo>
                  <a:lnTo>
                    <a:pt x="11239" y="10147"/>
                  </a:lnTo>
                  <a:lnTo>
                    <a:pt x="12750" y="10147"/>
                  </a:lnTo>
                  <a:lnTo>
                    <a:pt x="12750" y="11874"/>
                  </a:lnTo>
                  <a:lnTo>
                    <a:pt x="14478" y="11874"/>
                  </a:lnTo>
                  <a:lnTo>
                    <a:pt x="14478" y="10147"/>
                  </a:lnTo>
                  <a:lnTo>
                    <a:pt x="12966" y="10147"/>
                  </a:lnTo>
                  <a:lnTo>
                    <a:pt x="12966" y="8420"/>
                  </a:lnTo>
                  <a:lnTo>
                    <a:pt x="14478" y="8420"/>
                  </a:lnTo>
                  <a:lnTo>
                    <a:pt x="14478" y="6692"/>
                  </a:lnTo>
                  <a:lnTo>
                    <a:pt x="12966" y="6692"/>
                  </a:lnTo>
                  <a:lnTo>
                    <a:pt x="12966" y="4965"/>
                  </a:lnTo>
                  <a:lnTo>
                    <a:pt x="14478" y="4965"/>
                  </a:lnTo>
                  <a:lnTo>
                    <a:pt x="14478" y="3454"/>
                  </a:lnTo>
                  <a:lnTo>
                    <a:pt x="15989" y="3454"/>
                  </a:lnTo>
                  <a:lnTo>
                    <a:pt x="15989" y="4965"/>
                  </a:lnTo>
                  <a:lnTo>
                    <a:pt x="14478" y="4965"/>
                  </a:lnTo>
                  <a:lnTo>
                    <a:pt x="14478" y="6692"/>
                  </a:lnTo>
                  <a:lnTo>
                    <a:pt x="15989" y="6692"/>
                  </a:lnTo>
                  <a:lnTo>
                    <a:pt x="15989" y="8420"/>
                  </a:lnTo>
                  <a:lnTo>
                    <a:pt x="14478" y="8420"/>
                  </a:lnTo>
                  <a:lnTo>
                    <a:pt x="14478" y="10147"/>
                  </a:lnTo>
                  <a:lnTo>
                    <a:pt x="15989" y="10147"/>
                  </a:lnTo>
                  <a:lnTo>
                    <a:pt x="15989" y="11874"/>
                  </a:lnTo>
                  <a:lnTo>
                    <a:pt x="17716" y="11874"/>
                  </a:lnTo>
                  <a:lnTo>
                    <a:pt x="17716" y="10147"/>
                  </a:lnTo>
                  <a:lnTo>
                    <a:pt x="19227" y="10147"/>
                  </a:lnTo>
                  <a:lnTo>
                    <a:pt x="19227" y="8420"/>
                  </a:lnTo>
                  <a:lnTo>
                    <a:pt x="17716" y="8420"/>
                  </a:lnTo>
                  <a:lnTo>
                    <a:pt x="17716" y="6692"/>
                  </a:lnTo>
                  <a:lnTo>
                    <a:pt x="19227" y="6692"/>
                  </a:lnTo>
                  <a:lnTo>
                    <a:pt x="19227" y="4965"/>
                  </a:lnTo>
                  <a:lnTo>
                    <a:pt x="17716" y="4965"/>
                  </a:lnTo>
                  <a:lnTo>
                    <a:pt x="17716" y="3454"/>
                  </a:lnTo>
                  <a:lnTo>
                    <a:pt x="19227" y="3454"/>
                  </a:lnTo>
                  <a:lnTo>
                    <a:pt x="19227" y="4965"/>
                  </a:lnTo>
                  <a:lnTo>
                    <a:pt x="20739" y="4965"/>
                  </a:lnTo>
                  <a:lnTo>
                    <a:pt x="20739" y="6692"/>
                  </a:lnTo>
                  <a:lnTo>
                    <a:pt x="19227" y="6692"/>
                  </a:lnTo>
                  <a:lnTo>
                    <a:pt x="19227" y="8420"/>
                  </a:lnTo>
                  <a:lnTo>
                    <a:pt x="20739" y="8420"/>
                  </a:lnTo>
                  <a:lnTo>
                    <a:pt x="20739" y="10147"/>
                  </a:lnTo>
                  <a:lnTo>
                    <a:pt x="19227" y="10147"/>
                  </a:lnTo>
                  <a:lnTo>
                    <a:pt x="19227" y="11874"/>
                  </a:lnTo>
                  <a:lnTo>
                    <a:pt x="20955" y="11874"/>
                  </a:lnTo>
                  <a:lnTo>
                    <a:pt x="20955" y="10147"/>
                  </a:lnTo>
                  <a:lnTo>
                    <a:pt x="22466" y="10147"/>
                  </a:lnTo>
                  <a:lnTo>
                    <a:pt x="22466" y="8420"/>
                  </a:lnTo>
                  <a:lnTo>
                    <a:pt x="20955" y="8420"/>
                  </a:lnTo>
                  <a:lnTo>
                    <a:pt x="20955" y="6692"/>
                  </a:lnTo>
                  <a:lnTo>
                    <a:pt x="22466" y="6692"/>
                  </a:lnTo>
                  <a:lnTo>
                    <a:pt x="22466" y="4965"/>
                  </a:lnTo>
                  <a:lnTo>
                    <a:pt x="20955" y="4965"/>
                  </a:lnTo>
                  <a:lnTo>
                    <a:pt x="20955" y="3454"/>
                  </a:lnTo>
                  <a:lnTo>
                    <a:pt x="22466" y="3454"/>
                  </a:lnTo>
                  <a:lnTo>
                    <a:pt x="22466" y="4965"/>
                  </a:lnTo>
                  <a:lnTo>
                    <a:pt x="23977" y="4965"/>
                  </a:lnTo>
                  <a:lnTo>
                    <a:pt x="23977" y="6692"/>
                  </a:lnTo>
                  <a:lnTo>
                    <a:pt x="22466" y="6692"/>
                  </a:lnTo>
                  <a:lnTo>
                    <a:pt x="22466" y="8420"/>
                  </a:lnTo>
                  <a:lnTo>
                    <a:pt x="23977" y="8420"/>
                  </a:lnTo>
                  <a:lnTo>
                    <a:pt x="23977" y="10147"/>
                  </a:lnTo>
                  <a:lnTo>
                    <a:pt x="22466" y="10147"/>
                  </a:lnTo>
                  <a:lnTo>
                    <a:pt x="22466" y="11874"/>
                  </a:lnTo>
                  <a:lnTo>
                    <a:pt x="24193" y="11874"/>
                  </a:lnTo>
                  <a:lnTo>
                    <a:pt x="24193" y="10147"/>
                  </a:lnTo>
                  <a:lnTo>
                    <a:pt x="25704" y="10147"/>
                  </a:lnTo>
                  <a:lnTo>
                    <a:pt x="25704" y="8420"/>
                  </a:lnTo>
                  <a:lnTo>
                    <a:pt x="24193" y="8420"/>
                  </a:lnTo>
                  <a:lnTo>
                    <a:pt x="24193" y="6692"/>
                  </a:lnTo>
                  <a:lnTo>
                    <a:pt x="25704" y="6692"/>
                  </a:lnTo>
                  <a:lnTo>
                    <a:pt x="25704" y="4965"/>
                  </a:lnTo>
                  <a:lnTo>
                    <a:pt x="24193" y="4965"/>
                  </a:lnTo>
                  <a:lnTo>
                    <a:pt x="24193" y="3454"/>
                  </a:lnTo>
                  <a:lnTo>
                    <a:pt x="25704" y="3454"/>
                  </a:lnTo>
                  <a:lnTo>
                    <a:pt x="25704" y="4965"/>
                  </a:lnTo>
                  <a:lnTo>
                    <a:pt x="27216" y="4965"/>
                  </a:lnTo>
                  <a:lnTo>
                    <a:pt x="27216" y="6692"/>
                  </a:lnTo>
                  <a:lnTo>
                    <a:pt x="25704" y="6692"/>
                  </a:lnTo>
                  <a:lnTo>
                    <a:pt x="25704" y="8420"/>
                  </a:lnTo>
                  <a:lnTo>
                    <a:pt x="27216" y="8420"/>
                  </a:lnTo>
                  <a:lnTo>
                    <a:pt x="27216" y="10147"/>
                  </a:lnTo>
                  <a:lnTo>
                    <a:pt x="25704" y="10147"/>
                  </a:lnTo>
                  <a:lnTo>
                    <a:pt x="25704" y="11874"/>
                  </a:lnTo>
                  <a:lnTo>
                    <a:pt x="27432" y="11874"/>
                  </a:lnTo>
                  <a:lnTo>
                    <a:pt x="27432" y="10147"/>
                  </a:lnTo>
                  <a:lnTo>
                    <a:pt x="28727" y="10147"/>
                  </a:lnTo>
                  <a:lnTo>
                    <a:pt x="28727" y="11874"/>
                  </a:lnTo>
                  <a:lnTo>
                    <a:pt x="29159" y="11874"/>
                  </a:lnTo>
                  <a:lnTo>
                    <a:pt x="29159" y="10147"/>
                  </a:lnTo>
                  <a:lnTo>
                    <a:pt x="28943" y="10147"/>
                  </a:lnTo>
                  <a:lnTo>
                    <a:pt x="28943" y="8420"/>
                  </a:lnTo>
                  <a:lnTo>
                    <a:pt x="29159" y="8420"/>
                  </a:lnTo>
                  <a:lnTo>
                    <a:pt x="29159" y="6692"/>
                  </a:lnTo>
                  <a:lnTo>
                    <a:pt x="28943" y="6692"/>
                  </a:lnTo>
                  <a:lnTo>
                    <a:pt x="28943" y="4965"/>
                  </a:lnTo>
                  <a:lnTo>
                    <a:pt x="29159" y="4965"/>
                  </a:lnTo>
                  <a:lnTo>
                    <a:pt x="29159" y="3238"/>
                  </a:lnTo>
                  <a:lnTo>
                    <a:pt x="28943" y="3238"/>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09" name="object 609"/>
            <p:cNvSpPr/>
            <p:nvPr/>
          </p:nvSpPr>
          <p:spPr>
            <a:xfrm>
              <a:off x="7362355" y="5584583"/>
              <a:ext cx="29209" cy="15875"/>
            </a:xfrm>
            <a:custGeom>
              <a:avLst/>
              <a:gdLst/>
              <a:ahLst/>
              <a:cxnLst/>
              <a:rect l="l" t="t" r="r" b="b"/>
              <a:pathLst>
                <a:path w="29209" h="15875">
                  <a:moveTo>
                    <a:pt x="29159" y="1727"/>
                  </a:moveTo>
                  <a:lnTo>
                    <a:pt x="28943" y="1727"/>
                  </a:lnTo>
                  <a:lnTo>
                    <a:pt x="28943" y="0"/>
                  </a:lnTo>
                  <a:lnTo>
                    <a:pt x="28727" y="0"/>
                  </a:lnTo>
                  <a:lnTo>
                    <a:pt x="28727" y="10147"/>
                  </a:lnTo>
                  <a:lnTo>
                    <a:pt x="27432" y="10147"/>
                  </a:lnTo>
                  <a:lnTo>
                    <a:pt x="27432" y="8636"/>
                  </a:lnTo>
                  <a:lnTo>
                    <a:pt x="28727" y="8636"/>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5704" y="8636"/>
                  </a:lnTo>
                  <a:lnTo>
                    <a:pt x="25704" y="10147"/>
                  </a:lnTo>
                  <a:lnTo>
                    <a:pt x="24193" y="10147"/>
                  </a:lnTo>
                  <a:lnTo>
                    <a:pt x="24193"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2466" y="8636"/>
                  </a:lnTo>
                  <a:lnTo>
                    <a:pt x="22466" y="10147"/>
                  </a:lnTo>
                  <a:lnTo>
                    <a:pt x="20955" y="10147"/>
                  </a:lnTo>
                  <a:lnTo>
                    <a:pt x="20955"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19227" y="8636"/>
                  </a:lnTo>
                  <a:lnTo>
                    <a:pt x="19227" y="10147"/>
                  </a:lnTo>
                  <a:lnTo>
                    <a:pt x="17716" y="10147"/>
                  </a:lnTo>
                  <a:lnTo>
                    <a:pt x="17716" y="8636"/>
                  </a:lnTo>
                  <a:lnTo>
                    <a:pt x="19227" y="8636"/>
                  </a:lnTo>
                  <a:lnTo>
                    <a:pt x="19227" y="6908"/>
                  </a:lnTo>
                  <a:lnTo>
                    <a:pt x="17716" y="6908"/>
                  </a:lnTo>
                  <a:lnTo>
                    <a:pt x="17716" y="5181"/>
                  </a:lnTo>
                  <a:lnTo>
                    <a:pt x="19227" y="5181"/>
                  </a:lnTo>
                  <a:lnTo>
                    <a:pt x="19227" y="3454"/>
                  </a:lnTo>
                  <a:lnTo>
                    <a:pt x="17716" y="3454"/>
                  </a:lnTo>
                  <a:lnTo>
                    <a:pt x="17716" y="1727"/>
                  </a:lnTo>
                  <a:lnTo>
                    <a:pt x="17500" y="1727"/>
                  </a:lnTo>
                  <a:lnTo>
                    <a:pt x="17500" y="11874"/>
                  </a:lnTo>
                  <a:lnTo>
                    <a:pt x="16205" y="11874"/>
                  </a:lnTo>
                  <a:lnTo>
                    <a:pt x="16205" y="10363"/>
                  </a:lnTo>
                  <a:lnTo>
                    <a:pt x="17500" y="10363"/>
                  </a:lnTo>
                  <a:lnTo>
                    <a:pt x="17500" y="8636"/>
                  </a:lnTo>
                  <a:lnTo>
                    <a:pt x="16205" y="8636"/>
                  </a:lnTo>
                  <a:lnTo>
                    <a:pt x="16205" y="6908"/>
                  </a:lnTo>
                  <a:lnTo>
                    <a:pt x="17500" y="6908"/>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4478" y="6908"/>
                  </a:lnTo>
                  <a:lnTo>
                    <a:pt x="14478" y="8636"/>
                  </a:lnTo>
                  <a:lnTo>
                    <a:pt x="15989" y="8636"/>
                  </a:lnTo>
                  <a:lnTo>
                    <a:pt x="15989" y="10147"/>
                  </a:lnTo>
                  <a:lnTo>
                    <a:pt x="14478" y="10147"/>
                  </a:lnTo>
                  <a:lnTo>
                    <a:pt x="14478" y="8636"/>
                  </a:lnTo>
                  <a:lnTo>
                    <a:pt x="12966" y="8636"/>
                  </a:lnTo>
                  <a:lnTo>
                    <a:pt x="12966" y="6908"/>
                  </a:lnTo>
                  <a:lnTo>
                    <a:pt x="14478" y="6908"/>
                  </a:lnTo>
                  <a:lnTo>
                    <a:pt x="14478" y="5181"/>
                  </a:lnTo>
                  <a:lnTo>
                    <a:pt x="12966" y="5181"/>
                  </a:lnTo>
                  <a:lnTo>
                    <a:pt x="12966" y="3454"/>
                  </a:lnTo>
                  <a:lnTo>
                    <a:pt x="14478" y="3454"/>
                  </a:lnTo>
                  <a:lnTo>
                    <a:pt x="14478" y="1727"/>
                  </a:lnTo>
                  <a:lnTo>
                    <a:pt x="12750" y="1727"/>
                  </a:lnTo>
                  <a:lnTo>
                    <a:pt x="12750" y="3454"/>
                  </a:lnTo>
                  <a:lnTo>
                    <a:pt x="11239" y="3454"/>
                  </a:lnTo>
                  <a:lnTo>
                    <a:pt x="11239" y="5181"/>
                  </a:lnTo>
                  <a:lnTo>
                    <a:pt x="12750" y="5181"/>
                  </a:lnTo>
                  <a:lnTo>
                    <a:pt x="12750" y="6908"/>
                  </a:lnTo>
                  <a:lnTo>
                    <a:pt x="11239" y="6908"/>
                  </a:lnTo>
                  <a:lnTo>
                    <a:pt x="11239" y="8636"/>
                  </a:lnTo>
                  <a:lnTo>
                    <a:pt x="12750" y="8636"/>
                  </a:lnTo>
                  <a:lnTo>
                    <a:pt x="12750" y="10147"/>
                  </a:lnTo>
                  <a:lnTo>
                    <a:pt x="11239" y="10147"/>
                  </a:lnTo>
                  <a:lnTo>
                    <a:pt x="11239" y="8636"/>
                  </a:lnTo>
                  <a:lnTo>
                    <a:pt x="9728" y="8636"/>
                  </a:lnTo>
                  <a:lnTo>
                    <a:pt x="9728" y="6908"/>
                  </a:lnTo>
                  <a:lnTo>
                    <a:pt x="11239" y="6908"/>
                  </a:lnTo>
                  <a:lnTo>
                    <a:pt x="11239" y="5181"/>
                  </a:lnTo>
                  <a:lnTo>
                    <a:pt x="9728" y="5181"/>
                  </a:lnTo>
                  <a:lnTo>
                    <a:pt x="9728" y="3454"/>
                  </a:lnTo>
                  <a:lnTo>
                    <a:pt x="11239" y="3454"/>
                  </a:lnTo>
                  <a:lnTo>
                    <a:pt x="11239" y="1727"/>
                  </a:lnTo>
                  <a:lnTo>
                    <a:pt x="9512" y="1727"/>
                  </a:lnTo>
                  <a:lnTo>
                    <a:pt x="9512" y="3454"/>
                  </a:lnTo>
                  <a:lnTo>
                    <a:pt x="9512" y="5181"/>
                  </a:lnTo>
                  <a:lnTo>
                    <a:pt x="9512" y="6908"/>
                  </a:lnTo>
                  <a:lnTo>
                    <a:pt x="9512" y="8636"/>
                  </a:lnTo>
                  <a:lnTo>
                    <a:pt x="9512" y="10147"/>
                  </a:lnTo>
                  <a:lnTo>
                    <a:pt x="8216" y="10147"/>
                  </a:lnTo>
                  <a:lnTo>
                    <a:pt x="8216" y="8636"/>
                  </a:lnTo>
                  <a:lnTo>
                    <a:pt x="9512" y="8636"/>
                  </a:lnTo>
                  <a:lnTo>
                    <a:pt x="9512" y="6908"/>
                  </a:lnTo>
                  <a:lnTo>
                    <a:pt x="8216" y="6908"/>
                  </a:lnTo>
                  <a:lnTo>
                    <a:pt x="8216" y="5181"/>
                  </a:lnTo>
                  <a:lnTo>
                    <a:pt x="9512" y="5181"/>
                  </a:lnTo>
                  <a:lnTo>
                    <a:pt x="9512" y="3454"/>
                  </a:lnTo>
                  <a:lnTo>
                    <a:pt x="8216" y="3454"/>
                  </a:lnTo>
                  <a:lnTo>
                    <a:pt x="8216" y="1727"/>
                  </a:lnTo>
                  <a:lnTo>
                    <a:pt x="6489" y="1727"/>
                  </a:lnTo>
                  <a:lnTo>
                    <a:pt x="6489" y="3454"/>
                  </a:lnTo>
                  <a:lnTo>
                    <a:pt x="8001" y="3454"/>
                  </a:lnTo>
                  <a:lnTo>
                    <a:pt x="8001" y="5181"/>
                  </a:lnTo>
                  <a:lnTo>
                    <a:pt x="6489" y="5181"/>
                  </a:lnTo>
                  <a:lnTo>
                    <a:pt x="6489" y="6908"/>
                  </a:lnTo>
                  <a:lnTo>
                    <a:pt x="8001" y="6908"/>
                  </a:lnTo>
                  <a:lnTo>
                    <a:pt x="8001" y="8636"/>
                  </a:lnTo>
                  <a:lnTo>
                    <a:pt x="6489" y="8636"/>
                  </a:lnTo>
                  <a:lnTo>
                    <a:pt x="6489" y="10147"/>
                  </a:lnTo>
                  <a:lnTo>
                    <a:pt x="4978" y="10147"/>
                  </a:lnTo>
                  <a:lnTo>
                    <a:pt x="4978" y="8636"/>
                  </a:lnTo>
                  <a:lnTo>
                    <a:pt x="6489" y="8636"/>
                  </a:lnTo>
                  <a:lnTo>
                    <a:pt x="6489" y="6908"/>
                  </a:lnTo>
                  <a:lnTo>
                    <a:pt x="4978" y="6908"/>
                  </a:lnTo>
                  <a:lnTo>
                    <a:pt x="4978" y="5181"/>
                  </a:lnTo>
                  <a:lnTo>
                    <a:pt x="6489" y="5181"/>
                  </a:lnTo>
                  <a:lnTo>
                    <a:pt x="6489" y="3454"/>
                  </a:lnTo>
                  <a:lnTo>
                    <a:pt x="4978" y="3454"/>
                  </a:lnTo>
                  <a:lnTo>
                    <a:pt x="4978" y="1727"/>
                  </a:lnTo>
                  <a:lnTo>
                    <a:pt x="3251" y="1727"/>
                  </a:lnTo>
                  <a:lnTo>
                    <a:pt x="3251" y="3454"/>
                  </a:lnTo>
                  <a:lnTo>
                    <a:pt x="4762" y="3454"/>
                  </a:lnTo>
                  <a:lnTo>
                    <a:pt x="4762" y="5181"/>
                  </a:lnTo>
                  <a:lnTo>
                    <a:pt x="3251" y="5181"/>
                  </a:lnTo>
                  <a:lnTo>
                    <a:pt x="3251" y="6908"/>
                  </a:lnTo>
                  <a:lnTo>
                    <a:pt x="4762" y="6908"/>
                  </a:lnTo>
                  <a:lnTo>
                    <a:pt x="4762" y="8636"/>
                  </a:lnTo>
                  <a:lnTo>
                    <a:pt x="3251" y="8636"/>
                  </a:lnTo>
                  <a:lnTo>
                    <a:pt x="3251" y="10147"/>
                  </a:lnTo>
                  <a:lnTo>
                    <a:pt x="1727" y="10147"/>
                  </a:lnTo>
                  <a:lnTo>
                    <a:pt x="1727" y="8636"/>
                  </a:lnTo>
                  <a:lnTo>
                    <a:pt x="3251" y="8636"/>
                  </a:lnTo>
                  <a:lnTo>
                    <a:pt x="3251" y="6908"/>
                  </a:lnTo>
                  <a:lnTo>
                    <a:pt x="1727" y="6908"/>
                  </a:lnTo>
                  <a:lnTo>
                    <a:pt x="1727" y="5181"/>
                  </a:lnTo>
                  <a:lnTo>
                    <a:pt x="3251" y="5181"/>
                  </a:lnTo>
                  <a:lnTo>
                    <a:pt x="3251" y="3454"/>
                  </a:ln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0" y="8636"/>
                  </a:lnTo>
                  <a:lnTo>
                    <a:pt x="0" y="10363"/>
                  </a:lnTo>
                  <a:lnTo>
                    <a:pt x="1524" y="10363"/>
                  </a:lnTo>
                  <a:lnTo>
                    <a:pt x="1524" y="11874"/>
                  </a:lnTo>
                  <a:lnTo>
                    <a:pt x="0" y="11874"/>
                  </a:lnTo>
                  <a:lnTo>
                    <a:pt x="0" y="13601"/>
                  </a:lnTo>
                  <a:lnTo>
                    <a:pt x="1524" y="13601"/>
                  </a:lnTo>
                  <a:lnTo>
                    <a:pt x="1524" y="15328"/>
                  </a:lnTo>
                  <a:lnTo>
                    <a:pt x="3251" y="15328"/>
                  </a:lnTo>
                  <a:lnTo>
                    <a:pt x="3251" y="13601"/>
                  </a:lnTo>
                  <a:lnTo>
                    <a:pt x="1727" y="13601"/>
                  </a:lnTo>
                  <a:lnTo>
                    <a:pt x="1727" y="11874"/>
                  </a:lnTo>
                  <a:lnTo>
                    <a:pt x="3251" y="11874"/>
                  </a:lnTo>
                  <a:lnTo>
                    <a:pt x="3251" y="10363"/>
                  </a:lnTo>
                  <a:lnTo>
                    <a:pt x="4762" y="10363"/>
                  </a:lnTo>
                  <a:lnTo>
                    <a:pt x="4762" y="11874"/>
                  </a:lnTo>
                  <a:lnTo>
                    <a:pt x="3251" y="11874"/>
                  </a:lnTo>
                  <a:lnTo>
                    <a:pt x="3251" y="13601"/>
                  </a:lnTo>
                  <a:lnTo>
                    <a:pt x="4978" y="13601"/>
                  </a:lnTo>
                  <a:lnTo>
                    <a:pt x="4978" y="11874"/>
                  </a:lnTo>
                  <a:lnTo>
                    <a:pt x="6489" y="11874"/>
                  </a:lnTo>
                  <a:lnTo>
                    <a:pt x="6489" y="10363"/>
                  </a:lnTo>
                  <a:lnTo>
                    <a:pt x="8001" y="10363"/>
                  </a:lnTo>
                  <a:lnTo>
                    <a:pt x="8001" y="11874"/>
                  </a:lnTo>
                  <a:lnTo>
                    <a:pt x="6489" y="11874"/>
                  </a:lnTo>
                  <a:lnTo>
                    <a:pt x="6489" y="13601"/>
                  </a:lnTo>
                  <a:lnTo>
                    <a:pt x="8216" y="13601"/>
                  </a:lnTo>
                  <a:lnTo>
                    <a:pt x="8216" y="11874"/>
                  </a:lnTo>
                  <a:lnTo>
                    <a:pt x="9512" y="11874"/>
                  </a:lnTo>
                  <a:lnTo>
                    <a:pt x="9512" y="13601"/>
                  </a:lnTo>
                  <a:lnTo>
                    <a:pt x="11239" y="13601"/>
                  </a:lnTo>
                  <a:lnTo>
                    <a:pt x="11239" y="11874"/>
                  </a:lnTo>
                  <a:lnTo>
                    <a:pt x="9728" y="11874"/>
                  </a:lnTo>
                  <a:lnTo>
                    <a:pt x="9728" y="10363"/>
                  </a:lnTo>
                  <a:lnTo>
                    <a:pt x="11239" y="10363"/>
                  </a:lnTo>
                  <a:lnTo>
                    <a:pt x="11239" y="11874"/>
                  </a:lnTo>
                  <a:lnTo>
                    <a:pt x="12750" y="11874"/>
                  </a:lnTo>
                  <a:lnTo>
                    <a:pt x="12750" y="13601"/>
                  </a:lnTo>
                  <a:lnTo>
                    <a:pt x="14478" y="13601"/>
                  </a:lnTo>
                  <a:lnTo>
                    <a:pt x="14478" y="11874"/>
                  </a:lnTo>
                  <a:lnTo>
                    <a:pt x="12966" y="11874"/>
                  </a:lnTo>
                  <a:lnTo>
                    <a:pt x="12966" y="10363"/>
                  </a:lnTo>
                  <a:lnTo>
                    <a:pt x="14478" y="10363"/>
                  </a:lnTo>
                  <a:lnTo>
                    <a:pt x="14478" y="11874"/>
                  </a:lnTo>
                  <a:lnTo>
                    <a:pt x="15989" y="11874"/>
                  </a:lnTo>
                  <a:lnTo>
                    <a:pt x="15989" y="13601"/>
                  </a:lnTo>
                  <a:lnTo>
                    <a:pt x="17716" y="13601"/>
                  </a:lnTo>
                  <a:lnTo>
                    <a:pt x="17716" y="11874"/>
                  </a:lnTo>
                  <a:lnTo>
                    <a:pt x="19227" y="11874"/>
                  </a:lnTo>
                  <a:lnTo>
                    <a:pt x="19227" y="10363"/>
                  </a:lnTo>
                  <a:lnTo>
                    <a:pt x="20739" y="10363"/>
                  </a:lnTo>
                  <a:lnTo>
                    <a:pt x="20739" y="11874"/>
                  </a:lnTo>
                  <a:lnTo>
                    <a:pt x="19227" y="11874"/>
                  </a:lnTo>
                  <a:lnTo>
                    <a:pt x="19227" y="13601"/>
                  </a:lnTo>
                  <a:lnTo>
                    <a:pt x="20955" y="13601"/>
                  </a:lnTo>
                  <a:lnTo>
                    <a:pt x="20955" y="11874"/>
                  </a:lnTo>
                  <a:lnTo>
                    <a:pt x="22466" y="11874"/>
                  </a:lnTo>
                  <a:lnTo>
                    <a:pt x="22466" y="10363"/>
                  </a:lnTo>
                  <a:lnTo>
                    <a:pt x="23977" y="10363"/>
                  </a:lnTo>
                  <a:lnTo>
                    <a:pt x="23977" y="11874"/>
                  </a:lnTo>
                  <a:lnTo>
                    <a:pt x="22466" y="11874"/>
                  </a:lnTo>
                  <a:lnTo>
                    <a:pt x="22466" y="13601"/>
                  </a:lnTo>
                  <a:lnTo>
                    <a:pt x="24193" y="13601"/>
                  </a:lnTo>
                  <a:lnTo>
                    <a:pt x="24193" y="11874"/>
                  </a:lnTo>
                  <a:lnTo>
                    <a:pt x="25704" y="11874"/>
                  </a:lnTo>
                  <a:lnTo>
                    <a:pt x="25704" y="10363"/>
                  </a:lnTo>
                  <a:lnTo>
                    <a:pt x="27216" y="10363"/>
                  </a:lnTo>
                  <a:lnTo>
                    <a:pt x="27216" y="11874"/>
                  </a:lnTo>
                  <a:lnTo>
                    <a:pt x="25704" y="11874"/>
                  </a:lnTo>
                  <a:lnTo>
                    <a:pt x="25704" y="13601"/>
                  </a:lnTo>
                  <a:lnTo>
                    <a:pt x="27432" y="13601"/>
                  </a:lnTo>
                  <a:lnTo>
                    <a:pt x="27432" y="11874"/>
                  </a:lnTo>
                  <a:lnTo>
                    <a:pt x="28727" y="11874"/>
                  </a:lnTo>
                  <a:lnTo>
                    <a:pt x="28727" y="13601"/>
                  </a:lnTo>
                  <a:lnTo>
                    <a:pt x="29159" y="13601"/>
                  </a:lnTo>
                  <a:lnTo>
                    <a:pt x="29159" y="11874"/>
                  </a:lnTo>
                  <a:lnTo>
                    <a:pt x="28943" y="11874"/>
                  </a:lnTo>
                  <a:lnTo>
                    <a:pt x="28943" y="10363"/>
                  </a:lnTo>
                  <a:lnTo>
                    <a:pt x="29159" y="10363"/>
                  </a:lnTo>
                  <a:lnTo>
                    <a:pt x="29159"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0" name="object 610"/>
            <p:cNvSpPr/>
            <p:nvPr/>
          </p:nvSpPr>
          <p:spPr>
            <a:xfrm>
              <a:off x="7362355" y="5598185"/>
              <a:ext cx="29209" cy="13970"/>
            </a:xfrm>
            <a:custGeom>
              <a:avLst/>
              <a:gdLst/>
              <a:ahLst/>
              <a:cxnLst/>
              <a:rect l="l" t="t" r="r" b="b"/>
              <a:pathLst>
                <a:path w="29209" h="13970">
                  <a:moveTo>
                    <a:pt x="3251" y="6921"/>
                  </a:moveTo>
                  <a:lnTo>
                    <a:pt x="1727" y="6921"/>
                  </a:lnTo>
                  <a:lnTo>
                    <a:pt x="1727" y="5194"/>
                  </a:lnTo>
                  <a:lnTo>
                    <a:pt x="0" y="5194"/>
                  </a:lnTo>
                  <a:lnTo>
                    <a:pt x="0" y="6921"/>
                  </a:lnTo>
                  <a:lnTo>
                    <a:pt x="1524" y="6921"/>
                  </a:lnTo>
                  <a:lnTo>
                    <a:pt x="1524" y="8648"/>
                  </a:lnTo>
                  <a:lnTo>
                    <a:pt x="0" y="8648"/>
                  </a:lnTo>
                  <a:lnTo>
                    <a:pt x="0" y="10375"/>
                  </a:lnTo>
                  <a:lnTo>
                    <a:pt x="1524" y="10375"/>
                  </a:lnTo>
                  <a:lnTo>
                    <a:pt x="1524" y="12103"/>
                  </a:lnTo>
                  <a:lnTo>
                    <a:pt x="0" y="12103"/>
                  </a:lnTo>
                  <a:lnTo>
                    <a:pt x="0" y="13830"/>
                  </a:lnTo>
                  <a:lnTo>
                    <a:pt x="1727" y="13830"/>
                  </a:lnTo>
                  <a:lnTo>
                    <a:pt x="1727" y="12103"/>
                  </a:lnTo>
                  <a:lnTo>
                    <a:pt x="3251" y="12103"/>
                  </a:lnTo>
                  <a:lnTo>
                    <a:pt x="3251" y="10375"/>
                  </a:lnTo>
                  <a:lnTo>
                    <a:pt x="1727" y="10375"/>
                  </a:lnTo>
                  <a:lnTo>
                    <a:pt x="1727" y="8648"/>
                  </a:lnTo>
                  <a:lnTo>
                    <a:pt x="3251" y="8648"/>
                  </a:lnTo>
                  <a:lnTo>
                    <a:pt x="3251" y="6921"/>
                  </a:lnTo>
                  <a:close/>
                </a:path>
                <a:path w="29209" h="13970">
                  <a:moveTo>
                    <a:pt x="3251" y="0"/>
                  </a:moveTo>
                  <a:lnTo>
                    <a:pt x="1524" y="0"/>
                  </a:lnTo>
                  <a:lnTo>
                    <a:pt x="1524" y="1727"/>
                  </a:lnTo>
                  <a:lnTo>
                    <a:pt x="0" y="1727"/>
                  </a:lnTo>
                  <a:lnTo>
                    <a:pt x="0" y="3454"/>
                  </a:lnTo>
                  <a:lnTo>
                    <a:pt x="1524" y="3454"/>
                  </a:lnTo>
                  <a:lnTo>
                    <a:pt x="1524" y="5181"/>
                  </a:lnTo>
                  <a:lnTo>
                    <a:pt x="3251" y="5181"/>
                  </a:lnTo>
                  <a:lnTo>
                    <a:pt x="3251" y="3454"/>
                  </a:lnTo>
                  <a:lnTo>
                    <a:pt x="1727" y="3454"/>
                  </a:lnTo>
                  <a:lnTo>
                    <a:pt x="1727" y="1727"/>
                  </a:lnTo>
                  <a:lnTo>
                    <a:pt x="3251" y="1727"/>
                  </a:lnTo>
                  <a:lnTo>
                    <a:pt x="3251" y="0"/>
                  </a:lnTo>
                  <a:close/>
                </a:path>
                <a:path w="29209" h="13970">
                  <a:moveTo>
                    <a:pt x="6489" y="6921"/>
                  </a:moveTo>
                  <a:lnTo>
                    <a:pt x="4978" y="6921"/>
                  </a:lnTo>
                  <a:lnTo>
                    <a:pt x="4978" y="5194"/>
                  </a:lnTo>
                  <a:lnTo>
                    <a:pt x="3251" y="5194"/>
                  </a:lnTo>
                  <a:lnTo>
                    <a:pt x="3251" y="6921"/>
                  </a:lnTo>
                  <a:lnTo>
                    <a:pt x="4762" y="6921"/>
                  </a:lnTo>
                  <a:lnTo>
                    <a:pt x="4762" y="8648"/>
                  </a:lnTo>
                  <a:lnTo>
                    <a:pt x="3251" y="8648"/>
                  </a:lnTo>
                  <a:lnTo>
                    <a:pt x="3251" y="10375"/>
                  </a:lnTo>
                  <a:lnTo>
                    <a:pt x="4762" y="10375"/>
                  </a:lnTo>
                  <a:lnTo>
                    <a:pt x="4762" y="12103"/>
                  </a:lnTo>
                  <a:lnTo>
                    <a:pt x="3251" y="12103"/>
                  </a:lnTo>
                  <a:lnTo>
                    <a:pt x="3251" y="13830"/>
                  </a:lnTo>
                  <a:lnTo>
                    <a:pt x="4978" y="13830"/>
                  </a:lnTo>
                  <a:lnTo>
                    <a:pt x="4978" y="12103"/>
                  </a:lnTo>
                  <a:lnTo>
                    <a:pt x="6489" y="12103"/>
                  </a:lnTo>
                  <a:lnTo>
                    <a:pt x="6489" y="10375"/>
                  </a:lnTo>
                  <a:lnTo>
                    <a:pt x="4978" y="10375"/>
                  </a:lnTo>
                  <a:lnTo>
                    <a:pt x="4978" y="8648"/>
                  </a:lnTo>
                  <a:lnTo>
                    <a:pt x="6489" y="8648"/>
                  </a:lnTo>
                  <a:lnTo>
                    <a:pt x="6489" y="6921"/>
                  </a:lnTo>
                  <a:close/>
                </a:path>
                <a:path w="29209" h="13970">
                  <a:moveTo>
                    <a:pt x="6489" y="0"/>
                  </a:moveTo>
                  <a:lnTo>
                    <a:pt x="4762" y="0"/>
                  </a:lnTo>
                  <a:lnTo>
                    <a:pt x="4762" y="1727"/>
                  </a:lnTo>
                  <a:lnTo>
                    <a:pt x="3251" y="1727"/>
                  </a:lnTo>
                  <a:lnTo>
                    <a:pt x="3251" y="3454"/>
                  </a:lnTo>
                  <a:lnTo>
                    <a:pt x="4762" y="3454"/>
                  </a:lnTo>
                  <a:lnTo>
                    <a:pt x="4762" y="5181"/>
                  </a:lnTo>
                  <a:lnTo>
                    <a:pt x="6489" y="5181"/>
                  </a:lnTo>
                  <a:lnTo>
                    <a:pt x="6489" y="3454"/>
                  </a:lnTo>
                  <a:lnTo>
                    <a:pt x="4978" y="3454"/>
                  </a:lnTo>
                  <a:lnTo>
                    <a:pt x="4978" y="1727"/>
                  </a:lnTo>
                  <a:lnTo>
                    <a:pt x="6489" y="1727"/>
                  </a:lnTo>
                  <a:lnTo>
                    <a:pt x="6489" y="0"/>
                  </a:lnTo>
                  <a:close/>
                </a:path>
                <a:path w="29209" h="13970">
                  <a:moveTo>
                    <a:pt x="11239" y="5194"/>
                  </a:moveTo>
                  <a:lnTo>
                    <a:pt x="9512" y="5194"/>
                  </a:lnTo>
                  <a:lnTo>
                    <a:pt x="9512" y="6921"/>
                  </a:lnTo>
                  <a:lnTo>
                    <a:pt x="9512" y="8648"/>
                  </a:lnTo>
                  <a:lnTo>
                    <a:pt x="9512" y="10375"/>
                  </a:lnTo>
                  <a:lnTo>
                    <a:pt x="8216" y="10375"/>
                  </a:lnTo>
                  <a:lnTo>
                    <a:pt x="8216" y="8648"/>
                  </a:lnTo>
                  <a:lnTo>
                    <a:pt x="9512" y="8648"/>
                  </a:lnTo>
                  <a:lnTo>
                    <a:pt x="9512" y="6921"/>
                  </a:lnTo>
                  <a:lnTo>
                    <a:pt x="8216" y="6921"/>
                  </a:lnTo>
                  <a:lnTo>
                    <a:pt x="8216" y="5194"/>
                  </a:lnTo>
                  <a:lnTo>
                    <a:pt x="6489" y="5194"/>
                  </a:lnTo>
                  <a:lnTo>
                    <a:pt x="6489" y="6921"/>
                  </a:lnTo>
                  <a:lnTo>
                    <a:pt x="8001" y="6921"/>
                  </a:lnTo>
                  <a:lnTo>
                    <a:pt x="8001" y="8648"/>
                  </a:lnTo>
                  <a:lnTo>
                    <a:pt x="6489" y="8648"/>
                  </a:lnTo>
                  <a:lnTo>
                    <a:pt x="6489" y="10375"/>
                  </a:lnTo>
                  <a:lnTo>
                    <a:pt x="8001" y="10375"/>
                  </a:lnTo>
                  <a:lnTo>
                    <a:pt x="8001" y="12103"/>
                  </a:lnTo>
                  <a:lnTo>
                    <a:pt x="6489" y="12103"/>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lnTo>
                    <a:pt x="9728" y="8648"/>
                  </a:lnTo>
                  <a:lnTo>
                    <a:pt x="9728" y="6921"/>
                  </a:lnTo>
                  <a:lnTo>
                    <a:pt x="11239" y="6921"/>
                  </a:lnTo>
                  <a:lnTo>
                    <a:pt x="11239" y="5194"/>
                  </a:lnTo>
                  <a:close/>
                </a:path>
                <a:path w="29209" h="13970">
                  <a:moveTo>
                    <a:pt x="11239" y="1727"/>
                  </a:moveTo>
                  <a:lnTo>
                    <a:pt x="9728" y="1727"/>
                  </a:lnTo>
                  <a:lnTo>
                    <a:pt x="9728" y="0"/>
                  </a:lnTo>
                  <a:lnTo>
                    <a:pt x="9512" y="0"/>
                  </a:lnTo>
                  <a:lnTo>
                    <a:pt x="9512" y="1727"/>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5181"/>
                  </a:lnTo>
                  <a:lnTo>
                    <a:pt x="9728" y="5181"/>
                  </a:lnTo>
                  <a:lnTo>
                    <a:pt x="9728" y="3454"/>
                  </a:lnTo>
                  <a:lnTo>
                    <a:pt x="11239" y="3454"/>
                  </a:lnTo>
                  <a:lnTo>
                    <a:pt x="11239" y="1727"/>
                  </a:lnTo>
                  <a:close/>
                </a:path>
                <a:path w="29209" h="13970">
                  <a:moveTo>
                    <a:pt x="14478" y="5194"/>
                  </a:moveTo>
                  <a:lnTo>
                    <a:pt x="12750" y="5194"/>
                  </a:lnTo>
                  <a:lnTo>
                    <a:pt x="12750"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lnTo>
                    <a:pt x="12966" y="8648"/>
                  </a:lnTo>
                  <a:lnTo>
                    <a:pt x="12966" y="6921"/>
                  </a:lnTo>
                  <a:lnTo>
                    <a:pt x="14478" y="6921"/>
                  </a:lnTo>
                  <a:lnTo>
                    <a:pt x="14478" y="5194"/>
                  </a:lnTo>
                  <a:close/>
                </a:path>
                <a:path w="29209" h="13970">
                  <a:moveTo>
                    <a:pt x="14478" y="1727"/>
                  </a:moveTo>
                  <a:lnTo>
                    <a:pt x="12966" y="1727"/>
                  </a:lnTo>
                  <a:lnTo>
                    <a:pt x="12966" y="0"/>
                  </a:lnTo>
                  <a:lnTo>
                    <a:pt x="11239" y="0"/>
                  </a:lnTo>
                  <a:lnTo>
                    <a:pt x="11239" y="1727"/>
                  </a:lnTo>
                  <a:lnTo>
                    <a:pt x="12750" y="1727"/>
                  </a:lnTo>
                  <a:lnTo>
                    <a:pt x="12750" y="3454"/>
                  </a:lnTo>
                  <a:lnTo>
                    <a:pt x="11239" y="3454"/>
                  </a:lnTo>
                  <a:lnTo>
                    <a:pt x="11239" y="5181"/>
                  </a:lnTo>
                  <a:lnTo>
                    <a:pt x="12966" y="5181"/>
                  </a:lnTo>
                  <a:lnTo>
                    <a:pt x="12966" y="3454"/>
                  </a:lnTo>
                  <a:lnTo>
                    <a:pt x="14478" y="3454"/>
                  </a:lnTo>
                  <a:lnTo>
                    <a:pt x="14478" y="1727"/>
                  </a:lnTo>
                  <a:close/>
                </a:path>
                <a:path w="29209" h="13970">
                  <a:moveTo>
                    <a:pt x="19227" y="6921"/>
                  </a:moveTo>
                  <a:lnTo>
                    <a:pt x="17716" y="6921"/>
                  </a:lnTo>
                  <a:lnTo>
                    <a:pt x="17716" y="5194"/>
                  </a:lnTo>
                  <a:lnTo>
                    <a:pt x="17500" y="5194"/>
                  </a:lnTo>
                  <a:lnTo>
                    <a:pt x="17500" y="6921"/>
                  </a:lnTo>
                  <a:lnTo>
                    <a:pt x="17500" y="8648"/>
                  </a:lnTo>
                  <a:lnTo>
                    <a:pt x="16205" y="8648"/>
                  </a:lnTo>
                  <a:lnTo>
                    <a:pt x="16205" y="6921"/>
                  </a:lnTo>
                  <a:lnTo>
                    <a:pt x="17500" y="6921"/>
                  </a:lnTo>
                  <a:lnTo>
                    <a:pt x="17500" y="5194"/>
                  </a:lnTo>
                  <a:lnTo>
                    <a:pt x="15989" y="5194"/>
                  </a:lnTo>
                  <a:lnTo>
                    <a:pt x="15989" y="6921"/>
                  </a:lnTo>
                  <a:lnTo>
                    <a:pt x="14478" y="6921"/>
                  </a:lnTo>
                  <a:lnTo>
                    <a:pt x="14478" y="8648"/>
                  </a:lnTo>
                  <a:lnTo>
                    <a:pt x="15989" y="8648"/>
                  </a:lnTo>
                  <a:lnTo>
                    <a:pt x="15989" y="10375"/>
                  </a:lnTo>
                  <a:lnTo>
                    <a:pt x="14478" y="10375"/>
                  </a:lnTo>
                  <a:lnTo>
                    <a:pt x="14478" y="12103"/>
                  </a:lnTo>
                  <a:lnTo>
                    <a:pt x="16205" y="12103"/>
                  </a:lnTo>
                  <a:lnTo>
                    <a:pt x="16205" y="10375"/>
                  </a:lnTo>
                  <a:lnTo>
                    <a:pt x="17500" y="10375"/>
                  </a:lnTo>
                  <a:lnTo>
                    <a:pt x="17500" y="12103"/>
                  </a:lnTo>
                  <a:lnTo>
                    <a:pt x="19227" y="12103"/>
                  </a:lnTo>
                  <a:lnTo>
                    <a:pt x="19227" y="10375"/>
                  </a:lnTo>
                  <a:lnTo>
                    <a:pt x="17716" y="10375"/>
                  </a:lnTo>
                  <a:lnTo>
                    <a:pt x="17716" y="8648"/>
                  </a:lnTo>
                  <a:lnTo>
                    <a:pt x="19227" y="8648"/>
                  </a:lnTo>
                  <a:lnTo>
                    <a:pt x="19227" y="6921"/>
                  </a:lnTo>
                  <a:close/>
                </a:path>
                <a:path w="29209" h="13970">
                  <a:moveTo>
                    <a:pt x="19227" y="0"/>
                  </a:moveTo>
                  <a:lnTo>
                    <a:pt x="17500" y="0"/>
                  </a:lnTo>
                  <a:lnTo>
                    <a:pt x="17500" y="1727"/>
                  </a:lnTo>
                  <a:lnTo>
                    <a:pt x="16205" y="1727"/>
                  </a:lnTo>
                  <a:lnTo>
                    <a:pt x="16205" y="0"/>
                  </a:lnTo>
                  <a:lnTo>
                    <a:pt x="14478" y="0"/>
                  </a:lnTo>
                  <a:lnTo>
                    <a:pt x="14478" y="1727"/>
                  </a:lnTo>
                  <a:lnTo>
                    <a:pt x="15989" y="1727"/>
                  </a:lnTo>
                  <a:lnTo>
                    <a:pt x="15989" y="3454"/>
                  </a:lnTo>
                  <a:lnTo>
                    <a:pt x="14478" y="3454"/>
                  </a:lnTo>
                  <a:lnTo>
                    <a:pt x="14478" y="5181"/>
                  </a:lnTo>
                  <a:lnTo>
                    <a:pt x="16205" y="5181"/>
                  </a:lnTo>
                  <a:lnTo>
                    <a:pt x="16205" y="3454"/>
                  </a:lnTo>
                  <a:lnTo>
                    <a:pt x="17500" y="3454"/>
                  </a:lnTo>
                  <a:lnTo>
                    <a:pt x="17500" y="5181"/>
                  </a:lnTo>
                  <a:lnTo>
                    <a:pt x="19227" y="5181"/>
                  </a:lnTo>
                  <a:lnTo>
                    <a:pt x="19227" y="3454"/>
                  </a:lnTo>
                  <a:lnTo>
                    <a:pt x="17716" y="3454"/>
                  </a:lnTo>
                  <a:lnTo>
                    <a:pt x="17716" y="1727"/>
                  </a:lnTo>
                  <a:lnTo>
                    <a:pt x="19227" y="1727"/>
                  </a:lnTo>
                  <a:lnTo>
                    <a:pt x="19227" y="0"/>
                  </a:lnTo>
                  <a:close/>
                </a:path>
                <a:path w="29209" h="13970">
                  <a:moveTo>
                    <a:pt x="22466" y="6921"/>
                  </a:moveTo>
                  <a:lnTo>
                    <a:pt x="20955" y="6921"/>
                  </a:lnTo>
                  <a:lnTo>
                    <a:pt x="20955" y="5194"/>
                  </a:lnTo>
                  <a:lnTo>
                    <a:pt x="19227" y="5194"/>
                  </a:lnTo>
                  <a:lnTo>
                    <a:pt x="19227" y="6921"/>
                  </a:lnTo>
                  <a:lnTo>
                    <a:pt x="20739" y="6921"/>
                  </a:lnTo>
                  <a:lnTo>
                    <a:pt x="20739" y="8648"/>
                  </a:lnTo>
                  <a:lnTo>
                    <a:pt x="19227" y="8648"/>
                  </a:lnTo>
                  <a:lnTo>
                    <a:pt x="19227" y="10375"/>
                  </a:lnTo>
                  <a:lnTo>
                    <a:pt x="20739" y="10375"/>
                  </a:lnTo>
                  <a:lnTo>
                    <a:pt x="20739" y="12103"/>
                  </a:lnTo>
                  <a:lnTo>
                    <a:pt x="22466" y="12103"/>
                  </a:lnTo>
                  <a:lnTo>
                    <a:pt x="22466" y="10375"/>
                  </a:lnTo>
                  <a:lnTo>
                    <a:pt x="20955" y="10375"/>
                  </a:lnTo>
                  <a:lnTo>
                    <a:pt x="20955" y="8648"/>
                  </a:lnTo>
                  <a:lnTo>
                    <a:pt x="22466" y="8648"/>
                  </a:lnTo>
                  <a:lnTo>
                    <a:pt x="22466" y="6921"/>
                  </a:lnTo>
                  <a:close/>
                </a:path>
                <a:path w="29209" h="13970">
                  <a:moveTo>
                    <a:pt x="22466" y="0"/>
                  </a:moveTo>
                  <a:lnTo>
                    <a:pt x="20739" y="0"/>
                  </a:lnTo>
                  <a:lnTo>
                    <a:pt x="20739" y="1727"/>
                  </a:lnTo>
                  <a:lnTo>
                    <a:pt x="19227" y="1727"/>
                  </a:lnTo>
                  <a:lnTo>
                    <a:pt x="19227" y="3454"/>
                  </a:lnTo>
                  <a:lnTo>
                    <a:pt x="20739" y="3454"/>
                  </a:lnTo>
                  <a:lnTo>
                    <a:pt x="20739" y="5181"/>
                  </a:lnTo>
                  <a:lnTo>
                    <a:pt x="22466" y="5181"/>
                  </a:lnTo>
                  <a:lnTo>
                    <a:pt x="22466" y="3454"/>
                  </a:lnTo>
                  <a:lnTo>
                    <a:pt x="20955" y="3454"/>
                  </a:lnTo>
                  <a:lnTo>
                    <a:pt x="20955" y="1727"/>
                  </a:lnTo>
                  <a:lnTo>
                    <a:pt x="22466" y="1727"/>
                  </a:lnTo>
                  <a:lnTo>
                    <a:pt x="22466" y="0"/>
                  </a:lnTo>
                  <a:close/>
                </a:path>
                <a:path w="29209" h="13970">
                  <a:moveTo>
                    <a:pt x="25704" y="6921"/>
                  </a:moveTo>
                  <a:lnTo>
                    <a:pt x="24193" y="6921"/>
                  </a:lnTo>
                  <a:lnTo>
                    <a:pt x="24193" y="5194"/>
                  </a:lnTo>
                  <a:lnTo>
                    <a:pt x="22466" y="5194"/>
                  </a:lnTo>
                  <a:lnTo>
                    <a:pt x="22466" y="6921"/>
                  </a:lnTo>
                  <a:lnTo>
                    <a:pt x="23977" y="6921"/>
                  </a:lnTo>
                  <a:lnTo>
                    <a:pt x="23977" y="8648"/>
                  </a:lnTo>
                  <a:lnTo>
                    <a:pt x="22466" y="8648"/>
                  </a:lnTo>
                  <a:lnTo>
                    <a:pt x="22466" y="10375"/>
                  </a:lnTo>
                  <a:lnTo>
                    <a:pt x="23977" y="10375"/>
                  </a:lnTo>
                  <a:lnTo>
                    <a:pt x="23977" y="12103"/>
                  </a:lnTo>
                  <a:lnTo>
                    <a:pt x="25704" y="12103"/>
                  </a:lnTo>
                  <a:lnTo>
                    <a:pt x="25704" y="10375"/>
                  </a:lnTo>
                  <a:lnTo>
                    <a:pt x="24193" y="10375"/>
                  </a:lnTo>
                  <a:lnTo>
                    <a:pt x="24193" y="8648"/>
                  </a:lnTo>
                  <a:lnTo>
                    <a:pt x="25704" y="8648"/>
                  </a:lnTo>
                  <a:lnTo>
                    <a:pt x="25704" y="6921"/>
                  </a:lnTo>
                  <a:close/>
                </a:path>
                <a:path w="29209" h="13970">
                  <a:moveTo>
                    <a:pt x="25704" y="0"/>
                  </a:moveTo>
                  <a:lnTo>
                    <a:pt x="23977" y="0"/>
                  </a:lnTo>
                  <a:lnTo>
                    <a:pt x="23977" y="1727"/>
                  </a:lnTo>
                  <a:lnTo>
                    <a:pt x="22466" y="1727"/>
                  </a:lnTo>
                  <a:lnTo>
                    <a:pt x="22466" y="3454"/>
                  </a:lnTo>
                  <a:lnTo>
                    <a:pt x="23977" y="3454"/>
                  </a:lnTo>
                  <a:lnTo>
                    <a:pt x="23977" y="5181"/>
                  </a:lnTo>
                  <a:lnTo>
                    <a:pt x="25704" y="5181"/>
                  </a:lnTo>
                  <a:lnTo>
                    <a:pt x="25704" y="3454"/>
                  </a:lnTo>
                  <a:lnTo>
                    <a:pt x="24193" y="3454"/>
                  </a:lnTo>
                  <a:lnTo>
                    <a:pt x="24193" y="1727"/>
                  </a:lnTo>
                  <a:lnTo>
                    <a:pt x="25704" y="1727"/>
                  </a:lnTo>
                  <a:lnTo>
                    <a:pt x="25704" y="0"/>
                  </a:lnTo>
                  <a:close/>
                </a:path>
                <a:path w="29209" h="13970">
                  <a:moveTo>
                    <a:pt x="29159" y="5194"/>
                  </a:moveTo>
                  <a:lnTo>
                    <a:pt x="28727" y="5194"/>
                  </a:lnTo>
                  <a:lnTo>
                    <a:pt x="28727" y="6921"/>
                  </a:lnTo>
                  <a:lnTo>
                    <a:pt x="28727" y="8648"/>
                  </a:lnTo>
                  <a:lnTo>
                    <a:pt x="28727" y="10375"/>
                  </a:lnTo>
                  <a:lnTo>
                    <a:pt x="27432" y="10375"/>
                  </a:lnTo>
                  <a:lnTo>
                    <a:pt x="27432" y="8648"/>
                  </a:lnTo>
                  <a:lnTo>
                    <a:pt x="28727" y="8648"/>
                  </a:lnTo>
                  <a:lnTo>
                    <a:pt x="28727" y="6921"/>
                  </a:lnTo>
                  <a:lnTo>
                    <a:pt x="27432" y="6921"/>
                  </a:lnTo>
                  <a:lnTo>
                    <a:pt x="27432" y="5194"/>
                  </a:lnTo>
                  <a:lnTo>
                    <a:pt x="25704" y="5194"/>
                  </a:lnTo>
                  <a:lnTo>
                    <a:pt x="25704" y="6921"/>
                  </a:lnTo>
                  <a:lnTo>
                    <a:pt x="27216" y="6921"/>
                  </a:lnTo>
                  <a:lnTo>
                    <a:pt x="27216" y="8648"/>
                  </a:lnTo>
                  <a:lnTo>
                    <a:pt x="25704" y="8648"/>
                  </a:lnTo>
                  <a:lnTo>
                    <a:pt x="25704" y="10375"/>
                  </a:lnTo>
                  <a:lnTo>
                    <a:pt x="27216" y="10375"/>
                  </a:lnTo>
                  <a:lnTo>
                    <a:pt x="27216" y="12103"/>
                  </a:lnTo>
                  <a:lnTo>
                    <a:pt x="28943" y="12103"/>
                  </a:lnTo>
                  <a:lnTo>
                    <a:pt x="28943" y="10375"/>
                  </a:lnTo>
                  <a:lnTo>
                    <a:pt x="29159" y="10375"/>
                  </a:lnTo>
                  <a:lnTo>
                    <a:pt x="29159" y="8648"/>
                  </a:lnTo>
                  <a:lnTo>
                    <a:pt x="28943" y="8648"/>
                  </a:lnTo>
                  <a:lnTo>
                    <a:pt x="28943" y="6921"/>
                  </a:lnTo>
                  <a:lnTo>
                    <a:pt x="29159" y="6921"/>
                  </a:lnTo>
                  <a:lnTo>
                    <a:pt x="29159" y="5194"/>
                  </a:lnTo>
                  <a:close/>
                </a:path>
                <a:path w="29209" h="13970">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1" name="object 611"/>
            <p:cNvSpPr/>
            <p:nvPr/>
          </p:nvSpPr>
          <p:spPr>
            <a:xfrm>
              <a:off x="7362355" y="5610288"/>
              <a:ext cx="29209" cy="13970"/>
            </a:xfrm>
            <a:custGeom>
              <a:avLst/>
              <a:gdLst/>
              <a:ahLst/>
              <a:cxnLst/>
              <a:rect l="l" t="t" r="r" b="b"/>
              <a:pathLst>
                <a:path w="29209" h="13970">
                  <a:moveTo>
                    <a:pt x="29159" y="0"/>
                  </a:moveTo>
                  <a:lnTo>
                    <a:pt x="28727" y="0"/>
                  </a:lnTo>
                  <a:lnTo>
                    <a:pt x="28727" y="1727"/>
                  </a:lnTo>
                  <a:lnTo>
                    <a:pt x="28727" y="3454"/>
                  </a:lnTo>
                  <a:lnTo>
                    <a:pt x="28727" y="4965"/>
                  </a:lnTo>
                  <a:lnTo>
                    <a:pt x="28727" y="6692"/>
                  </a:lnTo>
                  <a:lnTo>
                    <a:pt x="28727" y="8420"/>
                  </a:lnTo>
                  <a:lnTo>
                    <a:pt x="27432" y="8420"/>
                  </a:lnTo>
                  <a:lnTo>
                    <a:pt x="27432" y="6692"/>
                  </a:lnTo>
                  <a:lnTo>
                    <a:pt x="28727" y="6692"/>
                  </a:lnTo>
                  <a:lnTo>
                    <a:pt x="28727" y="4965"/>
                  </a:lnTo>
                  <a:lnTo>
                    <a:pt x="27432" y="4965"/>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4965"/>
                  </a:lnTo>
                  <a:lnTo>
                    <a:pt x="24193" y="4965"/>
                  </a:lnTo>
                  <a:lnTo>
                    <a:pt x="24193" y="3454"/>
                  </a:lnTo>
                  <a:lnTo>
                    <a:pt x="25704" y="3454"/>
                  </a:lnTo>
                  <a:lnTo>
                    <a:pt x="25704" y="1727"/>
                  </a:lnTo>
                  <a:lnTo>
                    <a:pt x="24193" y="1727"/>
                  </a:lnTo>
                  <a:lnTo>
                    <a:pt x="24193" y="0"/>
                  </a:lnTo>
                  <a:lnTo>
                    <a:pt x="22466" y="0"/>
                  </a:lnTo>
                  <a:lnTo>
                    <a:pt x="22466" y="1727"/>
                  </a:lnTo>
                  <a:lnTo>
                    <a:pt x="23977" y="1727"/>
                  </a:lnTo>
                  <a:lnTo>
                    <a:pt x="23977" y="3454"/>
                  </a:lnTo>
                  <a:lnTo>
                    <a:pt x="22466" y="3454"/>
                  </a:lnTo>
                  <a:lnTo>
                    <a:pt x="22466" y="4965"/>
                  </a:lnTo>
                  <a:lnTo>
                    <a:pt x="20955" y="4965"/>
                  </a:lnTo>
                  <a:lnTo>
                    <a:pt x="20955" y="3454"/>
                  </a:lnTo>
                  <a:lnTo>
                    <a:pt x="22466" y="3454"/>
                  </a:lnTo>
                  <a:lnTo>
                    <a:pt x="22466" y="1727"/>
                  </a:lnTo>
                  <a:lnTo>
                    <a:pt x="20955" y="1727"/>
                  </a:lnTo>
                  <a:lnTo>
                    <a:pt x="20955" y="0"/>
                  </a:lnTo>
                  <a:lnTo>
                    <a:pt x="19227" y="0"/>
                  </a:lnTo>
                  <a:lnTo>
                    <a:pt x="19227" y="1727"/>
                  </a:lnTo>
                  <a:lnTo>
                    <a:pt x="20739" y="1727"/>
                  </a:lnTo>
                  <a:lnTo>
                    <a:pt x="20739" y="3454"/>
                  </a:lnTo>
                  <a:lnTo>
                    <a:pt x="19227" y="3454"/>
                  </a:lnTo>
                  <a:lnTo>
                    <a:pt x="19227" y="4965"/>
                  </a:lnTo>
                  <a:lnTo>
                    <a:pt x="17716" y="4965"/>
                  </a:lnTo>
                  <a:lnTo>
                    <a:pt x="17716" y="3454"/>
                  </a:lnTo>
                  <a:lnTo>
                    <a:pt x="19227" y="3454"/>
                  </a:lnTo>
                  <a:lnTo>
                    <a:pt x="19227" y="1727"/>
                  </a:lnTo>
                  <a:lnTo>
                    <a:pt x="17716" y="1727"/>
                  </a:lnTo>
                  <a:lnTo>
                    <a:pt x="17716" y="0"/>
                  </a:lnTo>
                  <a:lnTo>
                    <a:pt x="17500" y="0"/>
                  </a:lnTo>
                  <a:lnTo>
                    <a:pt x="17500" y="10147"/>
                  </a:lnTo>
                  <a:lnTo>
                    <a:pt x="16205" y="10147"/>
                  </a:lnTo>
                  <a:lnTo>
                    <a:pt x="16205" y="8420"/>
                  </a:lnTo>
                  <a:lnTo>
                    <a:pt x="17500" y="8420"/>
                  </a:lnTo>
                  <a:lnTo>
                    <a:pt x="17500" y="6692"/>
                  </a:lnTo>
                  <a:lnTo>
                    <a:pt x="16205" y="6692"/>
                  </a:lnTo>
                  <a:lnTo>
                    <a:pt x="16205" y="5181"/>
                  </a:lnTo>
                  <a:lnTo>
                    <a:pt x="17500" y="5181"/>
                  </a:lnTo>
                  <a:lnTo>
                    <a:pt x="17500" y="3454"/>
                  </a:lnTo>
                  <a:lnTo>
                    <a:pt x="16205" y="3454"/>
                  </a:lnTo>
                  <a:lnTo>
                    <a:pt x="16205" y="1727"/>
                  </a:lnTo>
                  <a:lnTo>
                    <a:pt x="17500" y="1727"/>
                  </a:lnTo>
                  <a:lnTo>
                    <a:pt x="17500" y="0"/>
                  </a:lnTo>
                  <a:lnTo>
                    <a:pt x="15989" y="0"/>
                  </a:lnTo>
                  <a:lnTo>
                    <a:pt x="15989" y="1727"/>
                  </a:lnTo>
                  <a:lnTo>
                    <a:pt x="14478" y="1727"/>
                  </a:lnTo>
                  <a:lnTo>
                    <a:pt x="14478" y="3454"/>
                  </a:lnTo>
                  <a:lnTo>
                    <a:pt x="15989" y="3454"/>
                  </a:lnTo>
                  <a:lnTo>
                    <a:pt x="15989" y="4965"/>
                  </a:lnTo>
                  <a:lnTo>
                    <a:pt x="14478" y="4965"/>
                  </a:lnTo>
                  <a:lnTo>
                    <a:pt x="14478" y="3454"/>
                  </a:lnTo>
                  <a:lnTo>
                    <a:pt x="12966" y="3454"/>
                  </a:lnTo>
                  <a:lnTo>
                    <a:pt x="12966" y="1727"/>
                  </a:lnTo>
                  <a:lnTo>
                    <a:pt x="14478" y="1727"/>
                  </a:lnTo>
                  <a:lnTo>
                    <a:pt x="14478" y="0"/>
                  </a:lnTo>
                  <a:lnTo>
                    <a:pt x="12750" y="0"/>
                  </a:lnTo>
                  <a:lnTo>
                    <a:pt x="12750" y="1727"/>
                  </a:lnTo>
                  <a:lnTo>
                    <a:pt x="11239" y="1727"/>
                  </a:lnTo>
                  <a:lnTo>
                    <a:pt x="11239" y="3454"/>
                  </a:lnTo>
                  <a:lnTo>
                    <a:pt x="12750" y="3454"/>
                  </a:lnTo>
                  <a:lnTo>
                    <a:pt x="12750" y="4965"/>
                  </a:lnTo>
                  <a:lnTo>
                    <a:pt x="11239" y="4965"/>
                  </a:lnTo>
                  <a:lnTo>
                    <a:pt x="11239" y="3454"/>
                  </a:lnTo>
                  <a:lnTo>
                    <a:pt x="9728" y="3454"/>
                  </a:lnTo>
                  <a:lnTo>
                    <a:pt x="9728" y="1727"/>
                  </a:lnTo>
                  <a:lnTo>
                    <a:pt x="9512" y="1727"/>
                  </a:lnTo>
                  <a:lnTo>
                    <a:pt x="9512" y="3454"/>
                  </a:lnTo>
                  <a:lnTo>
                    <a:pt x="9512" y="4965"/>
                  </a:lnTo>
                  <a:lnTo>
                    <a:pt x="9512" y="6692"/>
                  </a:lnTo>
                  <a:lnTo>
                    <a:pt x="9512" y="8420"/>
                  </a:lnTo>
                  <a:lnTo>
                    <a:pt x="9512" y="10147"/>
                  </a:lnTo>
                  <a:lnTo>
                    <a:pt x="9512" y="11874"/>
                  </a:lnTo>
                  <a:lnTo>
                    <a:pt x="8216" y="11874"/>
                  </a:lnTo>
                  <a:lnTo>
                    <a:pt x="8216" y="10147"/>
                  </a:lnTo>
                  <a:lnTo>
                    <a:pt x="9512" y="10147"/>
                  </a:lnTo>
                  <a:lnTo>
                    <a:pt x="9512" y="8420"/>
                  </a:lnTo>
                  <a:lnTo>
                    <a:pt x="8216" y="8420"/>
                  </a:lnTo>
                  <a:lnTo>
                    <a:pt x="8216" y="6692"/>
                  </a:lnTo>
                  <a:lnTo>
                    <a:pt x="9512" y="6692"/>
                  </a:lnTo>
                  <a:lnTo>
                    <a:pt x="9512" y="4965"/>
                  </a:lnTo>
                  <a:lnTo>
                    <a:pt x="8216" y="4965"/>
                  </a:lnTo>
                  <a:lnTo>
                    <a:pt x="8216" y="3454"/>
                  </a:lnTo>
                  <a:lnTo>
                    <a:pt x="9512" y="3454"/>
                  </a:lnTo>
                  <a:lnTo>
                    <a:pt x="9512" y="1727"/>
                  </a:lnTo>
                  <a:lnTo>
                    <a:pt x="8001" y="1727"/>
                  </a:lnTo>
                  <a:lnTo>
                    <a:pt x="8001" y="3454"/>
                  </a:lnTo>
                  <a:lnTo>
                    <a:pt x="6489" y="3454"/>
                  </a:lnTo>
                  <a:lnTo>
                    <a:pt x="6489" y="4965"/>
                  </a:lnTo>
                  <a:lnTo>
                    <a:pt x="4978" y="4965"/>
                  </a:lnTo>
                  <a:lnTo>
                    <a:pt x="4978" y="3454"/>
                  </a:lnTo>
                  <a:lnTo>
                    <a:pt x="6489" y="3454"/>
                  </a:lnTo>
                  <a:lnTo>
                    <a:pt x="6489" y="1727"/>
                  </a:lnTo>
                  <a:lnTo>
                    <a:pt x="4762" y="1727"/>
                  </a:lnTo>
                  <a:lnTo>
                    <a:pt x="4762" y="3454"/>
                  </a:lnTo>
                  <a:lnTo>
                    <a:pt x="3251" y="3454"/>
                  </a:lnTo>
                  <a:lnTo>
                    <a:pt x="3251" y="4965"/>
                  </a:lnTo>
                  <a:lnTo>
                    <a:pt x="1727" y="4965"/>
                  </a:lnTo>
                  <a:lnTo>
                    <a:pt x="1727" y="3454"/>
                  </a:lnTo>
                  <a:lnTo>
                    <a:pt x="3251" y="3454"/>
                  </a:lnTo>
                  <a:lnTo>
                    <a:pt x="3251" y="1727"/>
                  </a:lnTo>
                  <a:lnTo>
                    <a:pt x="1524" y="1727"/>
                  </a:lnTo>
                  <a:lnTo>
                    <a:pt x="1524" y="3454"/>
                  </a:lnTo>
                  <a:lnTo>
                    <a:pt x="0" y="3454"/>
                  </a:lnTo>
                  <a:lnTo>
                    <a:pt x="0" y="5181"/>
                  </a:lnTo>
                  <a:lnTo>
                    <a:pt x="1524" y="5181"/>
                  </a:lnTo>
                  <a:lnTo>
                    <a:pt x="1524" y="6692"/>
                  </a:lnTo>
                  <a:lnTo>
                    <a:pt x="0" y="6692"/>
                  </a:lnTo>
                  <a:lnTo>
                    <a:pt x="0" y="8420"/>
                  </a:lnTo>
                  <a:lnTo>
                    <a:pt x="1524" y="8420"/>
                  </a:lnTo>
                  <a:lnTo>
                    <a:pt x="1524" y="10147"/>
                  </a:lnTo>
                  <a:lnTo>
                    <a:pt x="0" y="10147"/>
                  </a:lnTo>
                  <a:lnTo>
                    <a:pt x="0" y="11874"/>
                  </a:lnTo>
                  <a:lnTo>
                    <a:pt x="1524" y="11874"/>
                  </a:lnTo>
                  <a:lnTo>
                    <a:pt x="1524" y="13601"/>
                  </a:lnTo>
                  <a:lnTo>
                    <a:pt x="3251" y="13601"/>
                  </a:lnTo>
                  <a:lnTo>
                    <a:pt x="3251" y="11874"/>
                  </a:lnTo>
                  <a:lnTo>
                    <a:pt x="1727" y="11874"/>
                  </a:lnTo>
                  <a:lnTo>
                    <a:pt x="1727" y="10147"/>
                  </a:lnTo>
                  <a:lnTo>
                    <a:pt x="3251" y="10147"/>
                  </a:lnTo>
                  <a:lnTo>
                    <a:pt x="3251" y="8420"/>
                  </a:lnTo>
                  <a:lnTo>
                    <a:pt x="1727" y="8420"/>
                  </a:lnTo>
                  <a:lnTo>
                    <a:pt x="1727" y="6692"/>
                  </a:lnTo>
                  <a:lnTo>
                    <a:pt x="3251" y="6692"/>
                  </a:lnTo>
                  <a:lnTo>
                    <a:pt x="3251" y="5181"/>
                  </a:lnTo>
                  <a:lnTo>
                    <a:pt x="4762" y="5181"/>
                  </a:lnTo>
                  <a:lnTo>
                    <a:pt x="4762" y="6692"/>
                  </a:lnTo>
                  <a:lnTo>
                    <a:pt x="3251" y="6692"/>
                  </a:lnTo>
                  <a:lnTo>
                    <a:pt x="3251" y="8420"/>
                  </a:lnTo>
                  <a:lnTo>
                    <a:pt x="4762" y="8420"/>
                  </a:lnTo>
                  <a:lnTo>
                    <a:pt x="4762" y="10147"/>
                  </a:lnTo>
                  <a:lnTo>
                    <a:pt x="3251" y="10147"/>
                  </a:lnTo>
                  <a:lnTo>
                    <a:pt x="3251" y="11874"/>
                  </a:lnTo>
                  <a:lnTo>
                    <a:pt x="4762" y="11874"/>
                  </a:lnTo>
                  <a:lnTo>
                    <a:pt x="4762" y="13601"/>
                  </a:lnTo>
                  <a:lnTo>
                    <a:pt x="6489" y="13601"/>
                  </a:lnTo>
                  <a:lnTo>
                    <a:pt x="6489" y="11874"/>
                  </a:lnTo>
                  <a:lnTo>
                    <a:pt x="4978" y="11874"/>
                  </a:lnTo>
                  <a:lnTo>
                    <a:pt x="4978" y="10147"/>
                  </a:lnTo>
                  <a:lnTo>
                    <a:pt x="6489" y="10147"/>
                  </a:lnTo>
                  <a:lnTo>
                    <a:pt x="6489" y="8420"/>
                  </a:lnTo>
                  <a:lnTo>
                    <a:pt x="4978" y="8420"/>
                  </a:lnTo>
                  <a:lnTo>
                    <a:pt x="4978" y="6692"/>
                  </a:lnTo>
                  <a:lnTo>
                    <a:pt x="6489" y="6692"/>
                  </a:lnTo>
                  <a:lnTo>
                    <a:pt x="6489" y="5181"/>
                  </a:lnTo>
                  <a:lnTo>
                    <a:pt x="8001" y="5181"/>
                  </a:lnTo>
                  <a:lnTo>
                    <a:pt x="8001" y="6692"/>
                  </a:lnTo>
                  <a:lnTo>
                    <a:pt x="6489" y="6692"/>
                  </a:lnTo>
                  <a:lnTo>
                    <a:pt x="6489" y="8420"/>
                  </a:lnTo>
                  <a:lnTo>
                    <a:pt x="8001" y="8420"/>
                  </a:lnTo>
                  <a:lnTo>
                    <a:pt x="8001" y="10147"/>
                  </a:lnTo>
                  <a:lnTo>
                    <a:pt x="6489" y="10147"/>
                  </a:lnTo>
                  <a:lnTo>
                    <a:pt x="6489" y="11874"/>
                  </a:lnTo>
                  <a:lnTo>
                    <a:pt x="8001" y="11874"/>
                  </a:lnTo>
                  <a:lnTo>
                    <a:pt x="8001" y="13601"/>
                  </a:lnTo>
                  <a:lnTo>
                    <a:pt x="9728" y="13601"/>
                  </a:lnTo>
                  <a:lnTo>
                    <a:pt x="9728" y="11874"/>
                  </a:lnTo>
                  <a:lnTo>
                    <a:pt x="11239" y="11874"/>
                  </a:lnTo>
                  <a:lnTo>
                    <a:pt x="11239" y="10147"/>
                  </a:lnTo>
                  <a:lnTo>
                    <a:pt x="9728" y="10147"/>
                  </a:lnTo>
                  <a:lnTo>
                    <a:pt x="9728" y="8420"/>
                  </a:lnTo>
                  <a:lnTo>
                    <a:pt x="11239" y="8420"/>
                  </a:lnTo>
                  <a:lnTo>
                    <a:pt x="11239" y="6692"/>
                  </a:lnTo>
                  <a:lnTo>
                    <a:pt x="9728" y="6692"/>
                  </a:lnTo>
                  <a:lnTo>
                    <a:pt x="9728" y="5181"/>
                  </a:lnTo>
                  <a:lnTo>
                    <a:pt x="11239" y="5181"/>
                  </a:lnTo>
                  <a:lnTo>
                    <a:pt x="11239" y="6692"/>
                  </a:lnTo>
                  <a:lnTo>
                    <a:pt x="12750" y="6692"/>
                  </a:lnTo>
                  <a:lnTo>
                    <a:pt x="12750" y="8420"/>
                  </a:lnTo>
                  <a:lnTo>
                    <a:pt x="11239" y="8420"/>
                  </a:lnTo>
                  <a:lnTo>
                    <a:pt x="11239" y="10147"/>
                  </a:lnTo>
                  <a:lnTo>
                    <a:pt x="12750" y="10147"/>
                  </a:lnTo>
                  <a:lnTo>
                    <a:pt x="12750" y="11874"/>
                  </a:lnTo>
                  <a:lnTo>
                    <a:pt x="11239" y="11874"/>
                  </a:lnTo>
                  <a:lnTo>
                    <a:pt x="11239" y="13601"/>
                  </a:lnTo>
                  <a:lnTo>
                    <a:pt x="12966" y="13601"/>
                  </a:lnTo>
                  <a:lnTo>
                    <a:pt x="12966" y="11874"/>
                  </a:lnTo>
                  <a:lnTo>
                    <a:pt x="14478" y="11874"/>
                  </a:lnTo>
                  <a:lnTo>
                    <a:pt x="14478" y="10147"/>
                  </a:lnTo>
                  <a:lnTo>
                    <a:pt x="12966" y="10147"/>
                  </a:lnTo>
                  <a:lnTo>
                    <a:pt x="12966" y="8420"/>
                  </a:lnTo>
                  <a:lnTo>
                    <a:pt x="14478" y="8420"/>
                  </a:lnTo>
                  <a:lnTo>
                    <a:pt x="14478" y="6692"/>
                  </a:lnTo>
                  <a:lnTo>
                    <a:pt x="12966" y="6692"/>
                  </a:lnTo>
                  <a:lnTo>
                    <a:pt x="12966" y="5181"/>
                  </a:lnTo>
                  <a:lnTo>
                    <a:pt x="14478" y="5181"/>
                  </a:lnTo>
                  <a:lnTo>
                    <a:pt x="14478" y="6692"/>
                  </a:lnTo>
                  <a:lnTo>
                    <a:pt x="15989" y="6692"/>
                  </a:lnTo>
                  <a:lnTo>
                    <a:pt x="15989" y="8420"/>
                  </a:lnTo>
                  <a:lnTo>
                    <a:pt x="14478" y="8420"/>
                  </a:lnTo>
                  <a:lnTo>
                    <a:pt x="14478" y="10147"/>
                  </a:lnTo>
                  <a:lnTo>
                    <a:pt x="15989" y="10147"/>
                  </a:lnTo>
                  <a:lnTo>
                    <a:pt x="15989" y="11874"/>
                  </a:lnTo>
                  <a:lnTo>
                    <a:pt x="14478" y="11874"/>
                  </a:lnTo>
                  <a:lnTo>
                    <a:pt x="14478" y="13601"/>
                  </a:lnTo>
                  <a:lnTo>
                    <a:pt x="16205" y="13601"/>
                  </a:lnTo>
                  <a:lnTo>
                    <a:pt x="16205" y="11874"/>
                  </a:lnTo>
                  <a:lnTo>
                    <a:pt x="17500" y="11874"/>
                  </a:lnTo>
                  <a:lnTo>
                    <a:pt x="17500" y="13601"/>
                  </a:lnTo>
                  <a:lnTo>
                    <a:pt x="19227" y="13601"/>
                  </a:lnTo>
                  <a:lnTo>
                    <a:pt x="19227" y="11874"/>
                  </a:lnTo>
                  <a:lnTo>
                    <a:pt x="17716" y="11874"/>
                  </a:lnTo>
                  <a:lnTo>
                    <a:pt x="17716" y="10147"/>
                  </a:lnTo>
                  <a:lnTo>
                    <a:pt x="19227" y="10147"/>
                  </a:lnTo>
                  <a:lnTo>
                    <a:pt x="19227" y="8420"/>
                  </a:lnTo>
                  <a:lnTo>
                    <a:pt x="17716" y="8420"/>
                  </a:lnTo>
                  <a:lnTo>
                    <a:pt x="17716" y="6692"/>
                  </a:lnTo>
                  <a:lnTo>
                    <a:pt x="19227" y="6692"/>
                  </a:lnTo>
                  <a:lnTo>
                    <a:pt x="19227" y="5181"/>
                  </a:lnTo>
                  <a:lnTo>
                    <a:pt x="20739" y="5181"/>
                  </a:lnTo>
                  <a:lnTo>
                    <a:pt x="20739" y="6692"/>
                  </a:lnTo>
                  <a:lnTo>
                    <a:pt x="19227" y="6692"/>
                  </a:lnTo>
                  <a:lnTo>
                    <a:pt x="19227" y="8420"/>
                  </a:lnTo>
                  <a:lnTo>
                    <a:pt x="20739" y="8420"/>
                  </a:lnTo>
                  <a:lnTo>
                    <a:pt x="20739" y="10147"/>
                  </a:lnTo>
                  <a:lnTo>
                    <a:pt x="19227" y="10147"/>
                  </a:lnTo>
                  <a:lnTo>
                    <a:pt x="19227" y="11874"/>
                  </a:lnTo>
                  <a:lnTo>
                    <a:pt x="20739" y="11874"/>
                  </a:lnTo>
                  <a:lnTo>
                    <a:pt x="20739" y="13601"/>
                  </a:lnTo>
                  <a:lnTo>
                    <a:pt x="22466" y="13601"/>
                  </a:lnTo>
                  <a:lnTo>
                    <a:pt x="22466" y="11874"/>
                  </a:lnTo>
                  <a:lnTo>
                    <a:pt x="20955" y="11874"/>
                  </a:lnTo>
                  <a:lnTo>
                    <a:pt x="20955" y="10147"/>
                  </a:lnTo>
                  <a:lnTo>
                    <a:pt x="22466" y="10147"/>
                  </a:lnTo>
                  <a:lnTo>
                    <a:pt x="22466" y="8420"/>
                  </a:lnTo>
                  <a:lnTo>
                    <a:pt x="20955" y="8420"/>
                  </a:lnTo>
                  <a:lnTo>
                    <a:pt x="20955" y="6692"/>
                  </a:lnTo>
                  <a:lnTo>
                    <a:pt x="22466" y="6692"/>
                  </a:lnTo>
                  <a:lnTo>
                    <a:pt x="22466" y="5181"/>
                  </a:lnTo>
                  <a:lnTo>
                    <a:pt x="23977" y="5181"/>
                  </a:lnTo>
                  <a:lnTo>
                    <a:pt x="23977" y="6692"/>
                  </a:lnTo>
                  <a:lnTo>
                    <a:pt x="22466" y="6692"/>
                  </a:lnTo>
                  <a:lnTo>
                    <a:pt x="22466" y="8420"/>
                  </a:lnTo>
                  <a:lnTo>
                    <a:pt x="23977" y="8420"/>
                  </a:lnTo>
                  <a:lnTo>
                    <a:pt x="23977" y="10147"/>
                  </a:lnTo>
                  <a:lnTo>
                    <a:pt x="22466" y="10147"/>
                  </a:lnTo>
                  <a:lnTo>
                    <a:pt x="22466" y="11874"/>
                  </a:lnTo>
                  <a:lnTo>
                    <a:pt x="23977" y="11874"/>
                  </a:lnTo>
                  <a:lnTo>
                    <a:pt x="23977" y="13601"/>
                  </a:lnTo>
                  <a:lnTo>
                    <a:pt x="25704" y="13601"/>
                  </a:lnTo>
                  <a:lnTo>
                    <a:pt x="25704" y="11874"/>
                  </a:lnTo>
                  <a:lnTo>
                    <a:pt x="24193" y="11874"/>
                  </a:lnTo>
                  <a:lnTo>
                    <a:pt x="24193" y="10147"/>
                  </a:lnTo>
                  <a:lnTo>
                    <a:pt x="25704" y="10147"/>
                  </a:lnTo>
                  <a:lnTo>
                    <a:pt x="25704" y="8420"/>
                  </a:lnTo>
                  <a:lnTo>
                    <a:pt x="24193" y="8420"/>
                  </a:lnTo>
                  <a:lnTo>
                    <a:pt x="24193" y="6692"/>
                  </a:lnTo>
                  <a:lnTo>
                    <a:pt x="25704" y="6692"/>
                  </a:lnTo>
                  <a:lnTo>
                    <a:pt x="25704" y="5181"/>
                  </a:lnTo>
                  <a:lnTo>
                    <a:pt x="27216" y="5181"/>
                  </a:lnTo>
                  <a:lnTo>
                    <a:pt x="27216" y="6692"/>
                  </a:lnTo>
                  <a:lnTo>
                    <a:pt x="25704" y="6692"/>
                  </a:lnTo>
                  <a:lnTo>
                    <a:pt x="25704" y="8420"/>
                  </a:lnTo>
                  <a:lnTo>
                    <a:pt x="27216" y="8420"/>
                  </a:lnTo>
                  <a:lnTo>
                    <a:pt x="27216" y="10147"/>
                  </a:lnTo>
                  <a:lnTo>
                    <a:pt x="25704" y="10147"/>
                  </a:lnTo>
                  <a:lnTo>
                    <a:pt x="25704" y="11874"/>
                  </a:lnTo>
                  <a:lnTo>
                    <a:pt x="27432" y="11874"/>
                  </a:lnTo>
                  <a:lnTo>
                    <a:pt x="27432" y="10147"/>
                  </a:lnTo>
                  <a:lnTo>
                    <a:pt x="28727" y="10147"/>
                  </a:lnTo>
                  <a:lnTo>
                    <a:pt x="28727" y="11874"/>
                  </a:lnTo>
                  <a:lnTo>
                    <a:pt x="29159" y="11874"/>
                  </a:lnTo>
                  <a:lnTo>
                    <a:pt x="29159" y="10147"/>
                  </a:lnTo>
                  <a:lnTo>
                    <a:pt x="28943" y="10147"/>
                  </a:lnTo>
                  <a:lnTo>
                    <a:pt x="28943" y="8420"/>
                  </a:lnTo>
                  <a:lnTo>
                    <a:pt x="29159" y="8420"/>
                  </a:lnTo>
                  <a:lnTo>
                    <a:pt x="29159" y="6692"/>
                  </a:lnTo>
                  <a:lnTo>
                    <a:pt x="28943" y="6692"/>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12" name="object 612"/>
            <p:cNvSpPr/>
            <p:nvPr/>
          </p:nvSpPr>
          <p:spPr>
            <a:xfrm>
              <a:off x="7362355" y="5622162"/>
              <a:ext cx="29209" cy="15875"/>
            </a:xfrm>
            <a:custGeom>
              <a:avLst/>
              <a:gdLst/>
              <a:ahLst/>
              <a:cxnLst/>
              <a:rect l="l" t="t" r="r" b="b"/>
              <a:pathLst>
                <a:path w="29209" h="15875">
                  <a:moveTo>
                    <a:pt x="11239" y="1739"/>
                  </a:moveTo>
                  <a:lnTo>
                    <a:pt x="9512" y="1739"/>
                  </a:lnTo>
                  <a:lnTo>
                    <a:pt x="9512" y="3467"/>
                  </a:lnTo>
                  <a:lnTo>
                    <a:pt x="9512" y="5194"/>
                  </a:lnTo>
                  <a:lnTo>
                    <a:pt x="9512" y="6921"/>
                  </a:lnTo>
                  <a:lnTo>
                    <a:pt x="9512" y="8648"/>
                  </a:lnTo>
                  <a:lnTo>
                    <a:pt x="9512" y="10375"/>
                  </a:lnTo>
                  <a:lnTo>
                    <a:pt x="8216" y="10375"/>
                  </a:lnTo>
                  <a:lnTo>
                    <a:pt x="8216" y="8648"/>
                  </a:lnTo>
                  <a:lnTo>
                    <a:pt x="9512" y="8648"/>
                  </a:lnTo>
                  <a:lnTo>
                    <a:pt x="9512" y="6921"/>
                  </a:lnTo>
                  <a:lnTo>
                    <a:pt x="8216" y="6921"/>
                  </a:lnTo>
                  <a:lnTo>
                    <a:pt x="8216" y="5194"/>
                  </a:lnTo>
                  <a:lnTo>
                    <a:pt x="9512" y="5194"/>
                  </a:lnTo>
                  <a:lnTo>
                    <a:pt x="9512" y="3467"/>
                  </a:lnTo>
                  <a:lnTo>
                    <a:pt x="8216" y="3467"/>
                  </a:lnTo>
                  <a:lnTo>
                    <a:pt x="8216" y="1739"/>
                  </a:lnTo>
                  <a:lnTo>
                    <a:pt x="6489" y="1739"/>
                  </a:lnTo>
                  <a:lnTo>
                    <a:pt x="6489" y="3467"/>
                  </a:lnTo>
                  <a:lnTo>
                    <a:pt x="8001" y="3467"/>
                  </a:lnTo>
                  <a:lnTo>
                    <a:pt x="8001" y="5194"/>
                  </a:lnTo>
                  <a:lnTo>
                    <a:pt x="6489" y="5194"/>
                  </a:lnTo>
                  <a:lnTo>
                    <a:pt x="6489" y="6921"/>
                  </a:lnTo>
                  <a:lnTo>
                    <a:pt x="8001" y="6921"/>
                  </a:lnTo>
                  <a:lnTo>
                    <a:pt x="8001" y="8648"/>
                  </a:lnTo>
                  <a:lnTo>
                    <a:pt x="6489" y="8648"/>
                  </a:lnTo>
                  <a:lnTo>
                    <a:pt x="6489" y="10375"/>
                  </a:lnTo>
                  <a:lnTo>
                    <a:pt x="8001" y="10375"/>
                  </a:lnTo>
                  <a:lnTo>
                    <a:pt x="8001" y="12103"/>
                  </a:lnTo>
                  <a:lnTo>
                    <a:pt x="6489" y="12103"/>
                  </a:lnTo>
                  <a:lnTo>
                    <a:pt x="6489" y="13614"/>
                  </a:lnTo>
                  <a:lnTo>
                    <a:pt x="4978" y="13614"/>
                  </a:lnTo>
                  <a:lnTo>
                    <a:pt x="4978" y="12103"/>
                  </a:lnTo>
                  <a:lnTo>
                    <a:pt x="6489" y="12103"/>
                  </a:lnTo>
                  <a:lnTo>
                    <a:pt x="6489" y="10375"/>
                  </a:lnTo>
                  <a:lnTo>
                    <a:pt x="4978" y="10375"/>
                  </a:lnTo>
                  <a:lnTo>
                    <a:pt x="4978" y="8648"/>
                  </a:lnTo>
                  <a:lnTo>
                    <a:pt x="6489" y="8648"/>
                  </a:lnTo>
                  <a:lnTo>
                    <a:pt x="6489" y="6921"/>
                  </a:lnTo>
                  <a:lnTo>
                    <a:pt x="4978" y="6921"/>
                  </a:lnTo>
                  <a:lnTo>
                    <a:pt x="4978" y="5194"/>
                  </a:lnTo>
                  <a:lnTo>
                    <a:pt x="6489" y="5194"/>
                  </a:lnTo>
                  <a:lnTo>
                    <a:pt x="6489" y="3467"/>
                  </a:lnTo>
                  <a:lnTo>
                    <a:pt x="4978" y="3467"/>
                  </a:lnTo>
                  <a:lnTo>
                    <a:pt x="4978" y="1739"/>
                  </a:lnTo>
                  <a:lnTo>
                    <a:pt x="3251" y="1739"/>
                  </a:lnTo>
                  <a:lnTo>
                    <a:pt x="3251" y="3467"/>
                  </a:lnTo>
                  <a:lnTo>
                    <a:pt x="4762" y="3467"/>
                  </a:lnTo>
                  <a:lnTo>
                    <a:pt x="4762" y="5194"/>
                  </a:lnTo>
                  <a:lnTo>
                    <a:pt x="3251" y="5194"/>
                  </a:lnTo>
                  <a:lnTo>
                    <a:pt x="3251" y="6921"/>
                  </a:lnTo>
                  <a:lnTo>
                    <a:pt x="4762" y="6921"/>
                  </a:lnTo>
                  <a:lnTo>
                    <a:pt x="4762" y="8648"/>
                  </a:lnTo>
                  <a:lnTo>
                    <a:pt x="3251" y="8648"/>
                  </a:lnTo>
                  <a:lnTo>
                    <a:pt x="3251" y="10375"/>
                  </a:lnTo>
                  <a:lnTo>
                    <a:pt x="4762" y="10375"/>
                  </a:lnTo>
                  <a:lnTo>
                    <a:pt x="4762" y="12103"/>
                  </a:lnTo>
                  <a:lnTo>
                    <a:pt x="3251" y="12103"/>
                  </a:lnTo>
                  <a:lnTo>
                    <a:pt x="3251" y="13614"/>
                  </a:lnTo>
                  <a:lnTo>
                    <a:pt x="1727" y="13614"/>
                  </a:lnTo>
                  <a:lnTo>
                    <a:pt x="1727" y="12103"/>
                  </a:lnTo>
                  <a:lnTo>
                    <a:pt x="3251" y="12103"/>
                  </a:lnTo>
                  <a:lnTo>
                    <a:pt x="3251" y="10375"/>
                  </a:lnTo>
                  <a:lnTo>
                    <a:pt x="1727" y="10375"/>
                  </a:lnTo>
                  <a:lnTo>
                    <a:pt x="1727" y="8648"/>
                  </a:lnTo>
                  <a:lnTo>
                    <a:pt x="3251" y="8648"/>
                  </a:lnTo>
                  <a:lnTo>
                    <a:pt x="3251" y="6921"/>
                  </a:lnTo>
                  <a:lnTo>
                    <a:pt x="1727" y="6921"/>
                  </a:lnTo>
                  <a:lnTo>
                    <a:pt x="1727" y="5194"/>
                  </a:lnTo>
                  <a:lnTo>
                    <a:pt x="3251" y="5194"/>
                  </a:lnTo>
                  <a:lnTo>
                    <a:pt x="3251" y="3467"/>
                  </a:lnTo>
                  <a:lnTo>
                    <a:pt x="1727" y="3467"/>
                  </a:lnTo>
                  <a:lnTo>
                    <a:pt x="1727" y="1739"/>
                  </a:lnTo>
                  <a:lnTo>
                    <a:pt x="0" y="1739"/>
                  </a:lnTo>
                  <a:lnTo>
                    <a:pt x="0" y="3467"/>
                  </a:lnTo>
                  <a:lnTo>
                    <a:pt x="1524" y="3467"/>
                  </a:lnTo>
                  <a:lnTo>
                    <a:pt x="1524" y="5194"/>
                  </a:lnTo>
                  <a:lnTo>
                    <a:pt x="0" y="5194"/>
                  </a:lnTo>
                  <a:lnTo>
                    <a:pt x="0" y="6921"/>
                  </a:lnTo>
                  <a:lnTo>
                    <a:pt x="1524" y="6921"/>
                  </a:lnTo>
                  <a:lnTo>
                    <a:pt x="1524" y="8648"/>
                  </a:lnTo>
                  <a:lnTo>
                    <a:pt x="0" y="8648"/>
                  </a:lnTo>
                  <a:lnTo>
                    <a:pt x="0" y="10375"/>
                  </a:lnTo>
                  <a:lnTo>
                    <a:pt x="1524" y="10375"/>
                  </a:lnTo>
                  <a:lnTo>
                    <a:pt x="1524" y="12103"/>
                  </a:lnTo>
                  <a:lnTo>
                    <a:pt x="0" y="12103"/>
                  </a:lnTo>
                  <a:lnTo>
                    <a:pt x="0" y="13830"/>
                  </a:lnTo>
                  <a:lnTo>
                    <a:pt x="1524" y="13830"/>
                  </a:lnTo>
                  <a:lnTo>
                    <a:pt x="1524" y="15341"/>
                  </a:lnTo>
                  <a:lnTo>
                    <a:pt x="3251" y="15341"/>
                  </a:lnTo>
                  <a:lnTo>
                    <a:pt x="3251" y="13830"/>
                  </a:lnTo>
                  <a:lnTo>
                    <a:pt x="4762" y="13830"/>
                  </a:lnTo>
                  <a:lnTo>
                    <a:pt x="4762" y="15341"/>
                  </a:lnTo>
                  <a:lnTo>
                    <a:pt x="6489" y="15341"/>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lnTo>
                    <a:pt x="9728" y="8648"/>
                  </a:lnTo>
                  <a:lnTo>
                    <a:pt x="9728" y="6921"/>
                  </a:lnTo>
                  <a:lnTo>
                    <a:pt x="11239" y="6921"/>
                  </a:lnTo>
                  <a:lnTo>
                    <a:pt x="11239" y="5194"/>
                  </a:lnTo>
                  <a:lnTo>
                    <a:pt x="9728" y="5194"/>
                  </a:lnTo>
                  <a:lnTo>
                    <a:pt x="9728" y="3467"/>
                  </a:lnTo>
                  <a:lnTo>
                    <a:pt x="11239" y="3467"/>
                  </a:lnTo>
                  <a:lnTo>
                    <a:pt x="11239" y="1739"/>
                  </a:lnTo>
                  <a:close/>
                </a:path>
                <a:path w="29209" h="15875">
                  <a:moveTo>
                    <a:pt x="14478" y="1739"/>
                  </a:moveTo>
                  <a:lnTo>
                    <a:pt x="12750" y="1739"/>
                  </a:lnTo>
                  <a:lnTo>
                    <a:pt x="12750" y="3467"/>
                  </a:lnTo>
                  <a:lnTo>
                    <a:pt x="11239" y="3467"/>
                  </a:lnTo>
                  <a:lnTo>
                    <a:pt x="11239" y="5194"/>
                  </a:lnTo>
                  <a:lnTo>
                    <a:pt x="12750" y="5194"/>
                  </a:lnTo>
                  <a:lnTo>
                    <a:pt x="12750"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lnTo>
                    <a:pt x="12966" y="8648"/>
                  </a:lnTo>
                  <a:lnTo>
                    <a:pt x="12966" y="6921"/>
                  </a:lnTo>
                  <a:lnTo>
                    <a:pt x="14478" y="6921"/>
                  </a:lnTo>
                  <a:lnTo>
                    <a:pt x="14478" y="5194"/>
                  </a:lnTo>
                  <a:lnTo>
                    <a:pt x="12966" y="5194"/>
                  </a:lnTo>
                  <a:lnTo>
                    <a:pt x="12966" y="3467"/>
                  </a:lnTo>
                  <a:lnTo>
                    <a:pt x="14478" y="3467"/>
                  </a:lnTo>
                  <a:lnTo>
                    <a:pt x="14478" y="1739"/>
                  </a:lnTo>
                  <a:close/>
                </a:path>
                <a:path w="29209" h="15875">
                  <a:moveTo>
                    <a:pt x="19227" y="3467"/>
                  </a:moveTo>
                  <a:lnTo>
                    <a:pt x="17716" y="3467"/>
                  </a:lnTo>
                  <a:lnTo>
                    <a:pt x="17716" y="1739"/>
                  </a:lnTo>
                  <a:lnTo>
                    <a:pt x="17500" y="1739"/>
                  </a:lnTo>
                  <a:lnTo>
                    <a:pt x="17500" y="12103"/>
                  </a:lnTo>
                  <a:lnTo>
                    <a:pt x="16205" y="12103"/>
                  </a:lnTo>
                  <a:lnTo>
                    <a:pt x="16205" y="10375"/>
                  </a:lnTo>
                  <a:lnTo>
                    <a:pt x="17500" y="10375"/>
                  </a:lnTo>
                  <a:lnTo>
                    <a:pt x="17500" y="8648"/>
                  </a:lnTo>
                  <a:lnTo>
                    <a:pt x="16205" y="8648"/>
                  </a:lnTo>
                  <a:lnTo>
                    <a:pt x="16205" y="6921"/>
                  </a:lnTo>
                  <a:lnTo>
                    <a:pt x="17500" y="6921"/>
                  </a:lnTo>
                  <a:lnTo>
                    <a:pt x="17500" y="5194"/>
                  </a:lnTo>
                  <a:lnTo>
                    <a:pt x="16205" y="5194"/>
                  </a:lnTo>
                  <a:lnTo>
                    <a:pt x="16205" y="3467"/>
                  </a:lnTo>
                  <a:lnTo>
                    <a:pt x="17500" y="3467"/>
                  </a:lnTo>
                  <a:lnTo>
                    <a:pt x="17500" y="1739"/>
                  </a:lnTo>
                  <a:lnTo>
                    <a:pt x="15989" y="1739"/>
                  </a:lnTo>
                  <a:lnTo>
                    <a:pt x="15989" y="3467"/>
                  </a:lnTo>
                  <a:lnTo>
                    <a:pt x="14478" y="3467"/>
                  </a:lnTo>
                  <a:lnTo>
                    <a:pt x="14478" y="5194"/>
                  </a:lnTo>
                  <a:lnTo>
                    <a:pt x="15989" y="5194"/>
                  </a:lnTo>
                  <a:lnTo>
                    <a:pt x="15989" y="6921"/>
                  </a:lnTo>
                  <a:lnTo>
                    <a:pt x="14478" y="6921"/>
                  </a:lnTo>
                  <a:lnTo>
                    <a:pt x="14478"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lnTo>
                    <a:pt x="17716" y="10375"/>
                  </a:lnTo>
                  <a:lnTo>
                    <a:pt x="17716" y="8648"/>
                  </a:lnTo>
                  <a:lnTo>
                    <a:pt x="19227" y="8648"/>
                  </a:lnTo>
                  <a:lnTo>
                    <a:pt x="19227" y="6921"/>
                  </a:lnTo>
                  <a:lnTo>
                    <a:pt x="17716" y="6921"/>
                  </a:lnTo>
                  <a:lnTo>
                    <a:pt x="17716" y="5194"/>
                  </a:lnTo>
                  <a:lnTo>
                    <a:pt x="19227" y="5194"/>
                  </a:lnTo>
                  <a:lnTo>
                    <a:pt x="19227" y="3467"/>
                  </a:lnTo>
                  <a:close/>
                </a:path>
                <a:path w="29209" h="15875">
                  <a:moveTo>
                    <a:pt x="22466" y="3467"/>
                  </a:moveTo>
                  <a:lnTo>
                    <a:pt x="20955" y="3467"/>
                  </a:lnTo>
                  <a:lnTo>
                    <a:pt x="20955" y="1739"/>
                  </a:lnTo>
                  <a:lnTo>
                    <a:pt x="19227" y="1739"/>
                  </a:lnTo>
                  <a:lnTo>
                    <a:pt x="19227" y="3467"/>
                  </a:lnTo>
                  <a:lnTo>
                    <a:pt x="20739" y="3467"/>
                  </a:lnTo>
                  <a:lnTo>
                    <a:pt x="20739" y="5194"/>
                  </a:lnTo>
                  <a:lnTo>
                    <a:pt x="19227" y="5194"/>
                  </a:lnTo>
                  <a:lnTo>
                    <a:pt x="19227" y="6921"/>
                  </a:lnTo>
                  <a:lnTo>
                    <a:pt x="20739" y="6921"/>
                  </a:lnTo>
                  <a:lnTo>
                    <a:pt x="20739" y="8648"/>
                  </a:lnTo>
                  <a:lnTo>
                    <a:pt x="19227" y="8648"/>
                  </a:lnTo>
                  <a:lnTo>
                    <a:pt x="19227" y="10375"/>
                  </a:lnTo>
                  <a:lnTo>
                    <a:pt x="20739" y="10375"/>
                  </a:lnTo>
                  <a:lnTo>
                    <a:pt x="20739" y="12103"/>
                  </a:lnTo>
                  <a:lnTo>
                    <a:pt x="19227" y="12103"/>
                  </a:lnTo>
                  <a:lnTo>
                    <a:pt x="19227" y="13830"/>
                  </a:lnTo>
                  <a:lnTo>
                    <a:pt x="20955" y="13830"/>
                  </a:lnTo>
                  <a:lnTo>
                    <a:pt x="20955" y="12103"/>
                  </a:lnTo>
                  <a:lnTo>
                    <a:pt x="22466" y="12103"/>
                  </a:lnTo>
                  <a:lnTo>
                    <a:pt x="22466" y="10375"/>
                  </a:lnTo>
                  <a:lnTo>
                    <a:pt x="20955" y="10375"/>
                  </a:lnTo>
                  <a:lnTo>
                    <a:pt x="20955" y="8648"/>
                  </a:lnTo>
                  <a:lnTo>
                    <a:pt x="22466" y="8648"/>
                  </a:lnTo>
                  <a:lnTo>
                    <a:pt x="22466" y="6921"/>
                  </a:lnTo>
                  <a:lnTo>
                    <a:pt x="20955" y="6921"/>
                  </a:lnTo>
                  <a:lnTo>
                    <a:pt x="20955" y="5194"/>
                  </a:lnTo>
                  <a:lnTo>
                    <a:pt x="22466" y="5194"/>
                  </a:lnTo>
                  <a:lnTo>
                    <a:pt x="22466" y="3467"/>
                  </a:lnTo>
                  <a:close/>
                </a:path>
                <a:path w="29209" h="15875">
                  <a:moveTo>
                    <a:pt x="25704" y="3467"/>
                  </a:moveTo>
                  <a:lnTo>
                    <a:pt x="24193" y="3467"/>
                  </a:lnTo>
                  <a:lnTo>
                    <a:pt x="24193" y="1739"/>
                  </a:lnTo>
                  <a:lnTo>
                    <a:pt x="22466" y="1739"/>
                  </a:lnTo>
                  <a:lnTo>
                    <a:pt x="22466" y="3467"/>
                  </a:lnTo>
                  <a:lnTo>
                    <a:pt x="23977" y="3467"/>
                  </a:lnTo>
                  <a:lnTo>
                    <a:pt x="23977" y="5194"/>
                  </a:lnTo>
                  <a:lnTo>
                    <a:pt x="22466" y="5194"/>
                  </a:lnTo>
                  <a:lnTo>
                    <a:pt x="22466" y="6921"/>
                  </a:lnTo>
                  <a:lnTo>
                    <a:pt x="23977" y="6921"/>
                  </a:lnTo>
                  <a:lnTo>
                    <a:pt x="23977" y="8648"/>
                  </a:lnTo>
                  <a:lnTo>
                    <a:pt x="22466" y="8648"/>
                  </a:lnTo>
                  <a:lnTo>
                    <a:pt x="22466" y="10375"/>
                  </a:lnTo>
                  <a:lnTo>
                    <a:pt x="23977" y="10375"/>
                  </a:lnTo>
                  <a:lnTo>
                    <a:pt x="23977" y="12103"/>
                  </a:lnTo>
                  <a:lnTo>
                    <a:pt x="22466" y="12103"/>
                  </a:lnTo>
                  <a:lnTo>
                    <a:pt x="22466" y="13830"/>
                  </a:lnTo>
                  <a:lnTo>
                    <a:pt x="24193" y="13830"/>
                  </a:lnTo>
                  <a:lnTo>
                    <a:pt x="24193" y="12103"/>
                  </a:lnTo>
                  <a:lnTo>
                    <a:pt x="25704" y="12103"/>
                  </a:lnTo>
                  <a:lnTo>
                    <a:pt x="25704" y="10375"/>
                  </a:lnTo>
                  <a:lnTo>
                    <a:pt x="24193" y="10375"/>
                  </a:lnTo>
                  <a:lnTo>
                    <a:pt x="24193" y="8648"/>
                  </a:lnTo>
                  <a:lnTo>
                    <a:pt x="25704" y="8648"/>
                  </a:lnTo>
                  <a:lnTo>
                    <a:pt x="25704" y="6921"/>
                  </a:lnTo>
                  <a:lnTo>
                    <a:pt x="24193" y="6921"/>
                  </a:lnTo>
                  <a:lnTo>
                    <a:pt x="24193" y="5194"/>
                  </a:lnTo>
                  <a:lnTo>
                    <a:pt x="25704" y="5194"/>
                  </a:lnTo>
                  <a:lnTo>
                    <a:pt x="25704" y="3467"/>
                  </a:lnTo>
                  <a:close/>
                </a:path>
                <a:path w="29209" h="15875">
                  <a:moveTo>
                    <a:pt x="25704" y="0"/>
                  </a:moveTo>
                  <a:lnTo>
                    <a:pt x="23977" y="0"/>
                  </a:lnTo>
                  <a:lnTo>
                    <a:pt x="23977" y="1727"/>
                  </a:lnTo>
                  <a:lnTo>
                    <a:pt x="25704" y="1727"/>
                  </a:lnTo>
                  <a:lnTo>
                    <a:pt x="25704" y="0"/>
                  </a:lnTo>
                  <a:close/>
                </a:path>
                <a:path w="29209" h="15875">
                  <a:moveTo>
                    <a:pt x="28943" y="0"/>
                  </a:moveTo>
                  <a:lnTo>
                    <a:pt x="27216" y="0"/>
                  </a:lnTo>
                  <a:lnTo>
                    <a:pt x="27216" y="1727"/>
                  </a:lnTo>
                  <a:lnTo>
                    <a:pt x="28943" y="1727"/>
                  </a:lnTo>
                  <a:lnTo>
                    <a:pt x="28943" y="0"/>
                  </a:lnTo>
                  <a:close/>
                </a:path>
                <a:path w="29209" h="15875">
                  <a:moveTo>
                    <a:pt x="29159" y="1739"/>
                  </a:moveTo>
                  <a:lnTo>
                    <a:pt x="28727" y="1739"/>
                  </a:lnTo>
                  <a:lnTo>
                    <a:pt x="28727" y="3467"/>
                  </a:lnTo>
                  <a:lnTo>
                    <a:pt x="28727" y="5194"/>
                  </a:lnTo>
                  <a:lnTo>
                    <a:pt x="28727" y="6921"/>
                  </a:lnTo>
                  <a:lnTo>
                    <a:pt x="28727" y="8648"/>
                  </a:lnTo>
                  <a:lnTo>
                    <a:pt x="28727" y="10375"/>
                  </a:lnTo>
                  <a:lnTo>
                    <a:pt x="27432" y="10375"/>
                  </a:lnTo>
                  <a:lnTo>
                    <a:pt x="27432" y="8648"/>
                  </a:lnTo>
                  <a:lnTo>
                    <a:pt x="28727" y="8648"/>
                  </a:lnTo>
                  <a:lnTo>
                    <a:pt x="28727" y="6921"/>
                  </a:lnTo>
                  <a:lnTo>
                    <a:pt x="27432" y="6921"/>
                  </a:lnTo>
                  <a:lnTo>
                    <a:pt x="27432" y="5194"/>
                  </a:lnTo>
                  <a:lnTo>
                    <a:pt x="28727" y="5194"/>
                  </a:lnTo>
                  <a:lnTo>
                    <a:pt x="28727" y="3467"/>
                  </a:lnTo>
                  <a:lnTo>
                    <a:pt x="27432" y="3467"/>
                  </a:lnTo>
                  <a:lnTo>
                    <a:pt x="27432" y="1739"/>
                  </a:lnTo>
                  <a:lnTo>
                    <a:pt x="25704" y="1739"/>
                  </a:lnTo>
                  <a:lnTo>
                    <a:pt x="25704" y="3467"/>
                  </a:lnTo>
                  <a:lnTo>
                    <a:pt x="27216" y="3467"/>
                  </a:lnTo>
                  <a:lnTo>
                    <a:pt x="27216" y="5194"/>
                  </a:lnTo>
                  <a:lnTo>
                    <a:pt x="25704" y="5194"/>
                  </a:lnTo>
                  <a:lnTo>
                    <a:pt x="25704" y="6921"/>
                  </a:lnTo>
                  <a:lnTo>
                    <a:pt x="27216" y="6921"/>
                  </a:lnTo>
                  <a:lnTo>
                    <a:pt x="27216" y="8648"/>
                  </a:lnTo>
                  <a:lnTo>
                    <a:pt x="25704" y="8648"/>
                  </a:lnTo>
                  <a:lnTo>
                    <a:pt x="25704" y="10375"/>
                  </a:lnTo>
                  <a:lnTo>
                    <a:pt x="27216" y="10375"/>
                  </a:lnTo>
                  <a:lnTo>
                    <a:pt x="27216" y="12103"/>
                  </a:lnTo>
                  <a:lnTo>
                    <a:pt x="25704" y="12103"/>
                  </a:lnTo>
                  <a:lnTo>
                    <a:pt x="25704" y="13830"/>
                  </a:lnTo>
                  <a:lnTo>
                    <a:pt x="27432" y="13830"/>
                  </a:lnTo>
                  <a:lnTo>
                    <a:pt x="27432" y="12103"/>
                  </a:lnTo>
                  <a:lnTo>
                    <a:pt x="28727" y="12103"/>
                  </a:lnTo>
                  <a:lnTo>
                    <a:pt x="28727" y="13830"/>
                  </a:lnTo>
                  <a:lnTo>
                    <a:pt x="29159" y="13830"/>
                  </a:lnTo>
                  <a:lnTo>
                    <a:pt x="29159" y="12103"/>
                  </a:lnTo>
                  <a:lnTo>
                    <a:pt x="28943" y="12103"/>
                  </a:lnTo>
                  <a:lnTo>
                    <a:pt x="28943" y="10375"/>
                  </a:lnTo>
                  <a:lnTo>
                    <a:pt x="29159" y="10375"/>
                  </a:lnTo>
                  <a:lnTo>
                    <a:pt x="29159" y="8648"/>
                  </a:lnTo>
                  <a:lnTo>
                    <a:pt x="28943" y="8648"/>
                  </a:lnTo>
                  <a:lnTo>
                    <a:pt x="28943" y="6921"/>
                  </a:lnTo>
                  <a:lnTo>
                    <a:pt x="29159" y="6921"/>
                  </a:lnTo>
                  <a:lnTo>
                    <a:pt x="29159" y="5194"/>
                  </a:lnTo>
                  <a:lnTo>
                    <a:pt x="28943" y="5194"/>
                  </a:lnTo>
                  <a:lnTo>
                    <a:pt x="28943" y="3467"/>
                  </a:lnTo>
                  <a:lnTo>
                    <a:pt x="29159" y="3467"/>
                  </a:lnTo>
                  <a:lnTo>
                    <a:pt x="29159" y="1739"/>
                  </a:lnTo>
                  <a:close/>
                </a:path>
              </a:pathLst>
            </a:custGeom>
            <a:solidFill>
              <a:srgbClr val="000000"/>
            </a:solidFill>
          </p:spPr>
          <p:txBody>
            <a:bodyPr wrap="square" lIns="0" tIns="0" rIns="0" bIns="0" rtlCol="0"/>
            <a:lstStyle/>
            <a:p>
              <a:endParaRPr/>
            </a:p>
          </p:txBody>
        </p:sp>
        <p:sp>
          <p:nvSpPr>
            <p:cNvPr id="613" name="object 613"/>
            <p:cNvSpPr/>
            <p:nvPr/>
          </p:nvSpPr>
          <p:spPr>
            <a:xfrm>
              <a:off x="7362355" y="5635777"/>
              <a:ext cx="29209" cy="13970"/>
            </a:xfrm>
            <a:custGeom>
              <a:avLst/>
              <a:gdLst/>
              <a:ahLst/>
              <a:cxnLst/>
              <a:rect l="l" t="t" r="r" b="b"/>
              <a:pathLst>
                <a:path w="29209" h="13970">
                  <a:moveTo>
                    <a:pt x="3251" y="10375"/>
                  </a:moveTo>
                  <a:lnTo>
                    <a:pt x="1727" y="10375"/>
                  </a:lnTo>
                  <a:lnTo>
                    <a:pt x="1727" y="8648"/>
                  </a:lnTo>
                  <a:lnTo>
                    <a:pt x="0" y="8648"/>
                  </a:lnTo>
                  <a:lnTo>
                    <a:pt x="0" y="10375"/>
                  </a:lnTo>
                  <a:lnTo>
                    <a:pt x="1524" y="10375"/>
                  </a:lnTo>
                  <a:lnTo>
                    <a:pt x="1524" y="12103"/>
                  </a:lnTo>
                  <a:lnTo>
                    <a:pt x="0" y="12103"/>
                  </a:lnTo>
                  <a:lnTo>
                    <a:pt x="0" y="13830"/>
                  </a:lnTo>
                  <a:lnTo>
                    <a:pt x="1727" y="13830"/>
                  </a:lnTo>
                  <a:lnTo>
                    <a:pt x="1727" y="12103"/>
                  </a:lnTo>
                  <a:lnTo>
                    <a:pt x="3251" y="12103"/>
                  </a:lnTo>
                  <a:lnTo>
                    <a:pt x="3251" y="10375"/>
                  </a:lnTo>
                  <a:close/>
                </a:path>
                <a:path w="29209" h="13970">
                  <a:moveTo>
                    <a:pt x="3251" y="3454"/>
                  </a:moveTo>
                  <a:lnTo>
                    <a:pt x="1727" y="3454"/>
                  </a:lnTo>
                  <a:lnTo>
                    <a:pt x="1727" y="1727"/>
                  </a:lnTo>
                  <a:lnTo>
                    <a:pt x="0" y="1727"/>
                  </a:lnTo>
                  <a:lnTo>
                    <a:pt x="0" y="3454"/>
                  </a:lnTo>
                  <a:lnTo>
                    <a:pt x="1524" y="3454"/>
                  </a:lnTo>
                  <a:lnTo>
                    <a:pt x="1524" y="5181"/>
                  </a:lnTo>
                  <a:lnTo>
                    <a:pt x="0" y="5181"/>
                  </a:lnTo>
                  <a:lnTo>
                    <a:pt x="0" y="6908"/>
                  </a:lnTo>
                  <a:lnTo>
                    <a:pt x="1524" y="6908"/>
                  </a:lnTo>
                  <a:lnTo>
                    <a:pt x="1524" y="8636"/>
                  </a:lnTo>
                  <a:lnTo>
                    <a:pt x="3251" y="8636"/>
                  </a:lnTo>
                  <a:lnTo>
                    <a:pt x="3251" y="6908"/>
                  </a:lnTo>
                  <a:lnTo>
                    <a:pt x="1727" y="6908"/>
                  </a:lnTo>
                  <a:lnTo>
                    <a:pt x="1727" y="5181"/>
                  </a:lnTo>
                  <a:lnTo>
                    <a:pt x="3251" y="5181"/>
                  </a:lnTo>
                  <a:lnTo>
                    <a:pt x="3251" y="3454"/>
                  </a:lnTo>
                  <a:close/>
                </a:path>
                <a:path w="29209" h="13970">
                  <a:moveTo>
                    <a:pt x="6489" y="10375"/>
                  </a:moveTo>
                  <a:lnTo>
                    <a:pt x="4978" y="10375"/>
                  </a:lnTo>
                  <a:lnTo>
                    <a:pt x="4978" y="8648"/>
                  </a:lnTo>
                  <a:lnTo>
                    <a:pt x="3251" y="8648"/>
                  </a:lnTo>
                  <a:lnTo>
                    <a:pt x="3251" y="10375"/>
                  </a:lnTo>
                  <a:lnTo>
                    <a:pt x="4762" y="10375"/>
                  </a:lnTo>
                  <a:lnTo>
                    <a:pt x="4762" y="12103"/>
                  </a:lnTo>
                  <a:lnTo>
                    <a:pt x="3251" y="12103"/>
                  </a:lnTo>
                  <a:lnTo>
                    <a:pt x="3251" y="13830"/>
                  </a:lnTo>
                  <a:lnTo>
                    <a:pt x="4978" y="13830"/>
                  </a:lnTo>
                  <a:lnTo>
                    <a:pt x="4978" y="12103"/>
                  </a:lnTo>
                  <a:lnTo>
                    <a:pt x="6489" y="12103"/>
                  </a:lnTo>
                  <a:lnTo>
                    <a:pt x="6489" y="10375"/>
                  </a:lnTo>
                  <a:close/>
                </a:path>
                <a:path w="29209" h="13970">
                  <a:moveTo>
                    <a:pt x="6489" y="0"/>
                  </a:moveTo>
                  <a:lnTo>
                    <a:pt x="4762" y="0"/>
                  </a:lnTo>
                  <a:lnTo>
                    <a:pt x="4762" y="1727"/>
                  </a:lnTo>
                  <a:lnTo>
                    <a:pt x="3251" y="1727"/>
                  </a:lnTo>
                  <a:lnTo>
                    <a:pt x="3251" y="3454"/>
                  </a:lnTo>
                  <a:lnTo>
                    <a:pt x="4762" y="3454"/>
                  </a:lnTo>
                  <a:lnTo>
                    <a:pt x="4762" y="5181"/>
                  </a:lnTo>
                  <a:lnTo>
                    <a:pt x="3251" y="5181"/>
                  </a:lnTo>
                  <a:lnTo>
                    <a:pt x="3251" y="6908"/>
                  </a:lnTo>
                  <a:lnTo>
                    <a:pt x="4762" y="6908"/>
                  </a:lnTo>
                  <a:lnTo>
                    <a:pt x="4762" y="8636"/>
                  </a:lnTo>
                  <a:lnTo>
                    <a:pt x="6489" y="8636"/>
                  </a:lnTo>
                  <a:lnTo>
                    <a:pt x="6489" y="6908"/>
                  </a:lnTo>
                  <a:lnTo>
                    <a:pt x="4978" y="6908"/>
                  </a:lnTo>
                  <a:lnTo>
                    <a:pt x="4978" y="5181"/>
                  </a:lnTo>
                  <a:lnTo>
                    <a:pt x="6489" y="5181"/>
                  </a:lnTo>
                  <a:lnTo>
                    <a:pt x="6489" y="3454"/>
                  </a:lnTo>
                  <a:lnTo>
                    <a:pt x="4978" y="3454"/>
                  </a:lnTo>
                  <a:lnTo>
                    <a:pt x="4978" y="1727"/>
                  </a:lnTo>
                  <a:lnTo>
                    <a:pt x="6489" y="1727"/>
                  </a:lnTo>
                  <a:lnTo>
                    <a:pt x="6489" y="0"/>
                  </a:lnTo>
                  <a:close/>
                </a:path>
                <a:path w="29209" h="13970">
                  <a:moveTo>
                    <a:pt x="11239" y="8648"/>
                  </a:moveTo>
                  <a:lnTo>
                    <a:pt x="9512" y="8648"/>
                  </a:lnTo>
                  <a:lnTo>
                    <a:pt x="9512" y="10375"/>
                  </a:lnTo>
                  <a:lnTo>
                    <a:pt x="8216" y="10375"/>
                  </a:lnTo>
                  <a:lnTo>
                    <a:pt x="8216" y="8648"/>
                  </a:lnTo>
                  <a:lnTo>
                    <a:pt x="6489" y="8648"/>
                  </a:lnTo>
                  <a:lnTo>
                    <a:pt x="6489" y="10375"/>
                  </a:lnTo>
                  <a:lnTo>
                    <a:pt x="8001" y="10375"/>
                  </a:lnTo>
                  <a:lnTo>
                    <a:pt x="8001" y="12103"/>
                  </a:lnTo>
                  <a:lnTo>
                    <a:pt x="6489" y="12103"/>
                  </a:lnTo>
                  <a:lnTo>
                    <a:pt x="6489" y="13830"/>
                  </a:lnTo>
                  <a:lnTo>
                    <a:pt x="8216" y="13830"/>
                  </a:lnTo>
                  <a:lnTo>
                    <a:pt x="8216" y="12103"/>
                  </a:lnTo>
                  <a:lnTo>
                    <a:pt x="9512" y="12103"/>
                  </a:lnTo>
                  <a:lnTo>
                    <a:pt x="9512" y="13830"/>
                  </a:lnTo>
                  <a:lnTo>
                    <a:pt x="11239" y="13830"/>
                  </a:lnTo>
                  <a:lnTo>
                    <a:pt x="11239" y="12103"/>
                  </a:lnTo>
                  <a:lnTo>
                    <a:pt x="9728" y="12103"/>
                  </a:lnTo>
                  <a:lnTo>
                    <a:pt x="9728" y="10375"/>
                  </a:lnTo>
                  <a:lnTo>
                    <a:pt x="11239" y="10375"/>
                  </a:lnTo>
                  <a:lnTo>
                    <a:pt x="11239" y="8648"/>
                  </a:lnTo>
                  <a:close/>
                </a:path>
                <a:path w="29209" h="13970">
                  <a:moveTo>
                    <a:pt x="11239" y="1727"/>
                  </a:moveTo>
                  <a:lnTo>
                    <a:pt x="9728" y="1727"/>
                  </a:lnTo>
                  <a:lnTo>
                    <a:pt x="9728" y="0"/>
                  </a:lnTo>
                  <a:lnTo>
                    <a:pt x="9512" y="0"/>
                  </a:lnTo>
                  <a:lnTo>
                    <a:pt x="9512" y="1727"/>
                  </a:lnTo>
                  <a:lnTo>
                    <a:pt x="9512" y="3454"/>
                  </a:lnTo>
                  <a:lnTo>
                    <a:pt x="9512" y="5181"/>
                  </a:lnTo>
                  <a:lnTo>
                    <a:pt x="9512" y="6908"/>
                  </a:lnTo>
                  <a:lnTo>
                    <a:pt x="8216" y="6908"/>
                  </a:lnTo>
                  <a:lnTo>
                    <a:pt x="8216" y="5181"/>
                  </a:lnTo>
                  <a:lnTo>
                    <a:pt x="9512" y="5181"/>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5181"/>
                  </a:lnTo>
                  <a:lnTo>
                    <a:pt x="6489" y="5181"/>
                  </a:lnTo>
                  <a:lnTo>
                    <a:pt x="6489" y="6908"/>
                  </a:lnTo>
                  <a:lnTo>
                    <a:pt x="8001" y="6908"/>
                  </a:lnTo>
                  <a:lnTo>
                    <a:pt x="8001" y="8636"/>
                  </a:lnTo>
                  <a:lnTo>
                    <a:pt x="9728" y="8636"/>
                  </a:lnTo>
                  <a:lnTo>
                    <a:pt x="9728" y="6908"/>
                  </a:lnTo>
                  <a:lnTo>
                    <a:pt x="11239" y="6908"/>
                  </a:lnTo>
                  <a:lnTo>
                    <a:pt x="11239" y="5181"/>
                  </a:lnTo>
                  <a:lnTo>
                    <a:pt x="9728" y="5181"/>
                  </a:lnTo>
                  <a:lnTo>
                    <a:pt x="9728" y="3454"/>
                  </a:lnTo>
                  <a:lnTo>
                    <a:pt x="11239" y="3454"/>
                  </a:lnTo>
                  <a:lnTo>
                    <a:pt x="11239" y="1727"/>
                  </a:lnTo>
                  <a:close/>
                </a:path>
                <a:path w="29209" h="13970">
                  <a:moveTo>
                    <a:pt x="14478" y="8648"/>
                  </a:move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close/>
                </a:path>
                <a:path w="29209" h="13970">
                  <a:moveTo>
                    <a:pt x="14478" y="1727"/>
                  </a:moveTo>
                  <a:lnTo>
                    <a:pt x="12966" y="1727"/>
                  </a:lnTo>
                  <a:lnTo>
                    <a:pt x="12966" y="0"/>
                  </a:lnTo>
                  <a:lnTo>
                    <a:pt x="11239" y="0"/>
                  </a:lnTo>
                  <a:lnTo>
                    <a:pt x="11239" y="1727"/>
                  </a:lnTo>
                  <a:lnTo>
                    <a:pt x="12750" y="1727"/>
                  </a:lnTo>
                  <a:lnTo>
                    <a:pt x="12750" y="3454"/>
                  </a:lnTo>
                  <a:lnTo>
                    <a:pt x="11239" y="3454"/>
                  </a:lnTo>
                  <a:lnTo>
                    <a:pt x="11239" y="5181"/>
                  </a:lnTo>
                  <a:lnTo>
                    <a:pt x="12750" y="5181"/>
                  </a:lnTo>
                  <a:lnTo>
                    <a:pt x="12750" y="6908"/>
                  </a:lnTo>
                  <a:lnTo>
                    <a:pt x="11239" y="6908"/>
                  </a:lnTo>
                  <a:lnTo>
                    <a:pt x="11239" y="8636"/>
                  </a:lnTo>
                  <a:lnTo>
                    <a:pt x="12966" y="8636"/>
                  </a:lnTo>
                  <a:lnTo>
                    <a:pt x="12966" y="6908"/>
                  </a:lnTo>
                  <a:lnTo>
                    <a:pt x="14478" y="6908"/>
                  </a:lnTo>
                  <a:lnTo>
                    <a:pt x="14478" y="5181"/>
                  </a:lnTo>
                  <a:lnTo>
                    <a:pt x="12966" y="5181"/>
                  </a:lnTo>
                  <a:lnTo>
                    <a:pt x="12966" y="3454"/>
                  </a:lnTo>
                  <a:lnTo>
                    <a:pt x="14478" y="3454"/>
                  </a:lnTo>
                  <a:lnTo>
                    <a:pt x="14478" y="1727"/>
                  </a:lnTo>
                  <a:close/>
                </a:path>
                <a:path w="29209" h="13970">
                  <a:moveTo>
                    <a:pt x="19227" y="10375"/>
                  </a:moveTo>
                  <a:lnTo>
                    <a:pt x="17716" y="10375"/>
                  </a:lnTo>
                  <a:lnTo>
                    <a:pt x="17716" y="8648"/>
                  </a:lnTo>
                  <a:lnTo>
                    <a:pt x="17500" y="8648"/>
                  </a:lnTo>
                  <a:lnTo>
                    <a:pt x="17500" y="10375"/>
                  </a:lnTo>
                  <a:lnTo>
                    <a:pt x="17500" y="12103"/>
                  </a:lnTo>
                  <a:lnTo>
                    <a:pt x="16205" y="12103"/>
                  </a:lnTo>
                  <a:lnTo>
                    <a:pt x="16205" y="10375"/>
                  </a:lnTo>
                  <a:lnTo>
                    <a:pt x="17500" y="10375"/>
                  </a:lnTo>
                  <a:lnTo>
                    <a:pt x="17500"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close/>
                </a:path>
                <a:path w="29209" h="13970">
                  <a:moveTo>
                    <a:pt x="19227" y="0"/>
                  </a:moveTo>
                  <a:lnTo>
                    <a:pt x="17500" y="0"/>
                  </a:lnTo>
                  <a:lnTo>
                    <a:pt x="17500" y="1727"/>
                  </a:lnTo>
                  <a:lnTo>
                    <a:pt x="17500" y="3454"/>
                  </a:lnTo>
                  <a:lnTo>
                    <a:pt x="17500" y="5181"/>
                  </a:lnTo>
                  <a:lnTo>
                    <a:pt x="16205" y="5181"/>
                  </a:lnTo>
                  <a:lnTo>
                    <a:pt x="16205" y="3454"/>
                  </a:lnTo>
                  <a:lnTo>
                    <a:pt x="17500" y="3454"/>
                  </a:lnTo>
                  <a:lnTo>
                    <a:pt x="17500" y="1727"/>
                  </a:lnTo>
                  <a:lnTo>
                    <a:pt x="16205" y="1727"/>
                  </a:lnTo>
                  <a:lnTo>
                    <a:pt x="16205" y="0"/>
                  </a:lnTo>
                  <a:lnTo>
                    <a:pt x="14478" y="0"/>
                  </a:lnTo>
                  <a:lnTo>
                    <a:pt x="14478" y="1727"/>
                  </a:lnTo>
                  <a:lnTo>
                    <a:pt x="15989" y="1727"/>
                  </a:lnTo>
                  <a:lnTo>
                    <a:pt x="15989" y="3454"/>
                  </a:lnTo>
                  <a:lnTo>
                    <a:pt x="14478" y="3454"/>
                  </a:lnTo>
                  <a:lnTo>
                    <a:pt x="14478" y="5181"/>
                  </a:lnTo>
                  <a:lnTo>
                    <a:pt x="15989" y="5181"/>
                  </a:lnTo>
                  <a:lnTo>
                    <a:pt x="15989" y="6908"/>
                  </a:lnTo>
                  <a:lnTo>
                    <a:pt x="14478" y="6908"/>
                  </a:lnTo>
                  <a:lnTo>
                    <a:pt x="14478" y="8636"/>
                  </a:lnTo>
                  <a:lnTo>
                    <a:pt x="16205" y="8636"/>
                  </a:lnTo>
                  <a:lnTo>
                    <a:pt x="16205" y="6908"/>
                  </a:lnTo>
                  <a:lnTo>
                    <a:pt x="17500" y="6908"/>
                  </a:lnTo>
                  <a:lnTo>
                    <a:pt x="17500" y="8636"/>
                  </a:lnTo>
                  <a:lnTo>
                    <a:pt x="19227" y="8636"/>
                  </a:lnTo>
                  <a:lnTo>
                    <a:pt x="19227" y="6908"/>
                  </a:lnTo>
                  <a:lnTo>
                    <a:pt x="17716" y="6908"/>
                  </a:lnTo>
                  <a:lnTo>
                    <a:pt x="17716" y="5181"/>
                  </a:lnTo>
                  <a:lnTo>
                    <a:pt x="19227" y="5181"/>
                  </a:lnTo>
                  <a:lnTo>
                    <a:pt x="19227" y="3454"/>
                  </a:lnTo>
                  <a:lnTo>
                    <a:pt x="17716" y="3454"/>
                  </a:lnTo>
                  <a:lnTo>
                    <a:pt x="17716" y="1727"/>
                  </a:lnTo>
                  <a:lnTo>
                    <a:pt x="19227" y="1727"/>
                  </a:lnTo>
                  <a:lnTo>
                    <a:pt x="19227" y="0"/>
                  </a:lnTo>
                  <a:close/>
                </a:path>
                <a:path w="29209" h="13970">
                  <a:moveTo>
                    <a:pt x="22466" y="10375"/>
                  </a:moveTo>
                  <a:lnTo>
                    <a:pt x="20955" y="10375"/>
                  </a:lnTo>
                  <a:lnTo>
                    <a:pt x="20955" y="8648"/>
                  </a:lnTo>
                  <a:lnTo>
                    <a:pt x="19227" y="8648"/>
                  </a:lnTo>
                  <a:lnTo>
                    <a:pt x="19227" y="10375"/>
                  </a:lnTo>
                  <a:lnTo>
                    <a:pt x="20739" y="10375"/>
                  </a:lnTo>
                  <a:lnTo>
                    <a:pt x="20739" y="12103"/>
                  </a:lnTo>
                  <a:lnTo>
                    <a:pt x="22466" y="12103"/>
                  </a:lnTo>
                  <a:lnTo>
                    <a:pt x="22466" y="10375"/>
                  </a:lnTo>
                  <a:close/>
                </a:path>
                <a:path w="29209" h="13970">
                  <a:moveTo>
                    <a:pt x="22466" y="0"/>
                  </a:moveTo>
                  <a:lnTo>
                    <a:pt x="20739" y="0"/>
                  </a:lnTo>
                  <a:lnTo>
                    <a:pt x="20739" y="1727"/>
                  </a:lnTo>
                  <a:lnTo>
                    <a:pt x="19227" y="1727"/>
                  </a:lnTo>
                  <a:lnTo>
                    <a:pt x="19227" y="3454"/>
                  </a:lnTo>
                  <a:lnTo>
                    <a:pt x="20739" y="3454"/>
                  </a:lnTo>
                  <a:lnTo>
                    <a:pt x="20739" y="5181"/>
                  </a:lnTo>
                  <a:lnTo>
                    <a:pt x="19227" y="5181"/>
                  </a:lnTo>
                  <a:lnTo>
                    <a:pt x="19227" y="6908"/>
                  </a:lnTo>
                  <a:lnTo>
                    <a:pt x="20739" y="6908"/>
                  </a:lnTo>
                  <a:lnTo>
                    <a:pt x="20739" y="8636"/>
                  </a:lnTo>
                  <a:lnTo>
                    <a:pt x="22466" y="8636"/>
                  </a:lnTo>
                  <a:lnTo>
                    <a:pt x="22466" y="6908"/>
                  </a:lnTo>
                  <a:lnTo>
                    <a:pt x="20955" y="6908"/>
                  </a:lnTo>
                  <a:lnTo>
                    <a:pt x="20955" y="5181"/>
                  </a:lnTo>
                  <a:lnTo>
                    <a:pt x="22466" y="5181"/>
                  </a:lnTo>
                  <a:lnTo>
                    <a:pt x="22466" y="3454"/>
                  </a:lnTo>
                  <a:lnTo>
                    <a:pt x="20955" y="3454"/>
                  </a:lnTo>
                  <a:lnTo>
                    <a:pt x="20955" y="1727"/>
                  </a:lnTo>
                  <a:lnTo>
                    <a:pt x="22466" y="1727"/>
                  </a:lnTo>
                  <a:lnTo>
                    <a:pt x="22466" y="0"/>
                  </a:lnTo>
                  <a:close/>
                </a:path>
                <a:path w="29209" h="13970">
                  <a:moveTo>
                    <a:pt x="25704" y="10375"/>
                  </a:moveTo>
                  <a:lnTo>
                    <a:pt x="24193" y="10375"/>
                  </a:lnTo>
                  <a:lnTo>
                    <a:pt x="24193" y="8648"/>
                  </a:lnTo>
                  <a:lnTo>
                    <a:pt x="22466" y="8648"/>
                  </a:lnTo>
                  <a:lnTo>
                    <a:pt x="22466" y="10375"/>
                  </a:lnTo>
                  <a:lnTo>
                    <a:pt x="23977" y="10375"/>
                  </a:lnTo>
                  <a:lnTo>
                    <a:pt x="23977" y="12103"/>
                  </a:lnTo>
                  <a:lnTo>
                    <a:pt x="25704" y="12103"/>
                  </a:lnTo>
                  <a:lnTo>
                    <a:pt x="25704" y="10375"/>
                  </a:lnTo>
                  <a:close/>
                </a:path>
                <a:path w="29209" h="13970">
                  <a:moveTo>
                    <a:pt x="25704" y="0"/>
                  </a:moveTo>
                  <a:lnTo>
                    <a:pt x="23977" y="0"/>
                  </a:lnTo>
                  <a:lnTo>
                    <a:pt x="23977" y="1727"/>
                  </a:lnTo>
                  <a:lnTo>
                    <a:pt x="22466" y="1727"/>
                  </a:lnTo>
                  <a:lnTo>
                    <a:pt x="22466" y="3454"/>
                  </a:lnTo>
                  <a:lnTo>
                    <a:pt x="23977" y="3454"/>
                  </a:lnTo>
                  <a:lnTo>
                    <a:pt x="23977" y="5181"/>
                  </a:lnTo>
                  <a:lnTo>
                    <a:pt x="22466" y="5181"/>
                  </a:lnTo>
                  <a:lnTo>
                    <a:pt x="22466" y="6908"/>
                  </a:lnTo>
                  <a:lnTo>
                    <a:pt x="23977" y="6908"/>
                  </a:lnTo>
                  <a:lnTo>
                    <a:pt x="23977" y="8636"/>
                  </a:lnTo>
                  <a:lnTo>
                    <a:pt x="25704" y="8636"/>
                  </a:lnTo>
                  <a:lnTo>
                    <a:pt x="25704" y="6908"/>
                  </a:lnTo>
                  <a:lnTo>
                    <a:pt x="24193" y="6908"/>
                  </a:lnTo>
                  <a:lnTo>
                    <a:pt x="24193" y="5181"/>
                  </a:lnTo>
                  <a:lnTo>
                    <a:pt x="25704" y="5181"/>
                  </a:lnTo>
                  <a:lnTo>
                    <a:pt x="25704" y="3454"/>
                  </a:lnTo>
                  <a:lnTo>
                    <a:pt x="24193" y="3454"/>
                  </a:lnTo>
                  <a:lnTo>
                    <a:pt x="24193" y="1727"/>
                  </a:lnTo>
                  <a:lnTo>
                    <a:pt x="25704" y="1727"/>
                  </a:lnTo>
                  <a:lnTo>
                    <a:pt x="25704" y="0"/>
                  </a:lnTo>
                  <a:close/>
                </a:path>
                <a:path w="29209" h="13970">
                  <a:moveTo>
                    <a:pt x="29159" y="8648"/>
                  </a:moveTo>
                  <a:lnTo>
                    <a:pt x="28727" y="8648"/>
                  </a:lnTo>
                  <a:lnTo>
                    <a:pt x="28727" y="10375"/>
                  </a:lnTo>
                  <a:lnTo>
                    <a:pt x="27432" y="10375"/>
                  </a:lnTo>
                  <a:lnTo>
                    <a:pt x="27432" y="8648"/>
                  </a:lnTo>
                  <a:lnTo>
                    <a:pt x="25704" y="8648"/>
                  </a:lnTo>
                  <a:lnTo>
                    <a:pt x="25704" y="10375"/>
                  </a:lnTo>
                  <a:lnTo>
                    <a:pt x="27216" y="10375"/>
                  </a:lnTo>
                  <a:lnTo>
                    <a:pt x="27216" y="12103"/>
                  </a:lnTo>
                  <a:lnTo>
                    <a:pt x="28943" y="12103"/>
                  </a:lnTo>
                  <a:lnTo>
                    <a:pt x="28943" y="10375"/>
                  </a:lnTo>
                  <a:lnTo>
                    <a:pt x="29159" y="10375"/>
                  </a:lnTo>
                  <a:lnTo>
                    <a:pt x="29159" y="8648"/>
                  </a:lnTo>
                  <a:close/>
                </a:path>
                <a:path w="29209" h="13970">
                  <a:moveTo>
                    <a:pt x="29159" y="1727"/>
                  </a:moveTo>
                  <a:lnTo>
                    <a:pt x="28943" y="1727"/>
                  </a:lnTo>
                  <a:lnTo>
                    <a:pt x="28943" y="0"/>
                  </a:lnTo>
                  <a:lnTo>
                    <a:pt x="28727" y="0"/>
                  </a:lnTo>
                  <a:lnTo>
                    <a:pt x="28727" y="1727"/>
                  </a:lnTo>
                  <a:lnTo>
                    <a:pt x="28727" y="3454"/>
                  </a:lnTo>
                  <a:lnTo>
                    <a:pt x="28727" y="5181"/>
                  </a:lnTo>
                  <a:lnTo>
                    <a:pt x="28727" y="6908"/>
                  </a:lnTo>
                  <a:lnTo>
                    <a:pt x="27432" y="6908"/>
                  </a:lnTo>
                  <a:lnTo>
                    <a:pt x="27432" y="5181"/>
                  </a:lnTo>
                  <a:lnTo>
                    <a:pt x="28727" y="5181"/>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216" y="6908"/>
                  </a:lnTo>
                  <a:lnTo>
                    <a:pt x="27216" y="8636"/>
                  </a:lnTo>
                  <a:lnTo>
                    <a:pt x="28943" y="8636"/>
                  </a:lnTo>
                  <a:lnTo>
                    <a:pt x="28943"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4" name="object 614"/>
            <p:cNvSpPr/>
            <p:nvPr/>
          </p:nvSpPr>
          <p:spPr>
            <a:xfrm>
              <a:off x="7362355" y="5647880"/>
              <a:ext cx="29209" cy="13970"/>
            </a:xfrm>
            <a:custGeom>
              <a:avLst/>
              <a:gdLst/>
              <a:ahLst/>
              <a:cxnLst/>
              <a:rect l="l" t="t" r="r" b="b"/>
              <a:pathLst>
                <a:path w="29209" h="13970">
                  <a:moveTo>
                    <a:pt x="29159" y="0"/>
                  </a:moveTo>
                  <a:lnTo>
                    <a:pt x="28727" y="0"/>
                  </a:lnTo>
                  <a:lnTo>
                    <a:pt x="28727" y="1727"/>
                  </a:lnTo>
                  <a:lnTo>
                    <a:pt x="28727" y="3454"/>
                  </a:lnTo>
                  <a:lnTo>
                    <a:pt x="28727" y="11874"/>
                  </a:lnTo>
                  <a:lnTo>
                    <a:pt x="27432" y="11874"/>
                  </a:lnTo>
                  <a:lnTo>
                    <a:pt x="27432" y="10147"/>
                  </a:lnTo>
                  <a:lnTo>
                    <a:pt x="28727" y="10147"/>
                  </a:lnTo>
                  <a:lnTo>
                    <a:pt x="28727" y="8420"/>
                  </a:lnTo>
                  <a:lnTo>
                    <a:pt x="27432" y="8420"/>
                  </a:lnTo>
                  <a:lnTo>
                    <a:pt x="27432" y="6908"/>
                  </a:lnTo>
                  <a:lnTo>
                    <a:pt x="28727" y="6908"/>
                  </a:lnTo>
                  <a:lnTo>
                    <a:pt x="28727" y="5181"/>
                  </a:lnTo>
                  <a:lnTo>
                    <a:pt x="27432" y="5181"/>
                  </a:lnTo>
                  <a:lnTo>
                    <a:pt x="27432" y="3454"/>
                  </a:lnTo>
                  <a:lnTo>
                    <a:pt x="28727" y="3454"/>
                  </a:lnTo>
                  <a:lnTo>
                    <a:pt x="28727" y="1727"/>
                  </a:lnTo>
                  <a:lnTo>
                    <a:pt x="27432" y="1727"/>
                  </a:lnTo>
                  <a:lnTo>
                    <a:pt x="27432" y="0"/>
                  </a:lnTo>
                  <a:lnTo>
                    <a:pt x="25704" y="0"/>
                  </a:lnTo>
                  <a:lnTo>
                    <a:pt x="25704" y="1727"/>
                  </a:lnTo>
                  <a:lnTo>
                    <a:pt x="27216" y="1727"/>
                  </a:lnTo>
                  <a:lnTo>
                    <a:pt x="27216" y="3454"/>
                  </a:lnTo>
                  <a:lnTo>
                    <a:pt x="25704" y="3454"/>
                  </a:lnTo>
                  <a:lnTo>
                    <a:pt x="25704" y="5181"/>
                  </a:lnTo>
                  <a:lnTo>
                    <a:pt x="27216" y="5181"/>
                  </a:lnTo>
                  <a:lnTo>
                    <a:pt x="27216" y="6908"/>
                  </a:lnTo>
                  <a:lnTo>
                    <a:pt x="25704" y="6908"/>
                  </a:lnTo>
                  <a:lnTo>
                    <a:pt x="25704" y="8420"/>
                  </a:lnTo>
                  <a:lnTo>
                    <a:pt x="24193" y="8420"/>
                  </a:lnTo>
                  <a:lnTo>
                    <a:pt x="24193" y="6908"/>
                  </a:lnTo>
                  <a:lnTo>
                    <a:pt x="25704" y="6908"/>
                  </a:lnTo>
                  <a:lnTo>
                    <a:pt x="25704" y="5181"/>
                  </a:lnTo>
                  <a:lnTo>
                    <a:pt x="24193" y="5181"/>
                  </a:lnTo>
                  <a:lnTo>
                    <a:pt x="24193" y="3454"/>
                  </a:lnTo>
                  <a:lnTo>
                    <a:pt x="25704" y="3454"/>
                  </a:lnTo>
                  <a:lnTo>
                    <a:pt x="25704" y="1727"/>
                  </a:lnTo>
                  <a:lnTo>
                    <a:pt x="24193" y="1727"/>
                  </a:lnTo>
                  <a:lnTo>
                    <a:pt x="24193" y="0"/>
                  </a:lnTo>
                  <a:lnTo>
                    <a:pt x="22466" y="0"/>
                  </a:lnTo>
                  <a:lnTo>
                    <a:pt x="22466" y="1727"/>
                  </a:lnTo>
                  <a:lnTo>
                    <a:pt x="23977" y="1727"/>
                  </a:lnTo>
                  <a:lnTo>
                    <a:pt x="23977" y="3454"/>
                  </a:lnTo>
                  <a:lnTo>
                    <a:pt x="22466" y="3454"/>
                  </a:lnTo>
                  <a:lnTo>
                    <a:pt x="22466" y="5181"/>
                  </a:lnTo>
                  <a:lnTo>
                    <a:pt x="23977" y="5181"/>
                  </a:lnTo>
                  <a:lnTo>
                    <a:pt x="23977" y="6908"/>
                  </a:lnTo>
                  <a:lnTo>
                    <a:pt x="22466" y="6908"/>
                  </a:lnTo>
                  <a:lnTo>
                    <a:pt x="22466" y="8420"/>
                  </a:lnTo>
                  <a:lnTo>
                    <a:pt x="20955" y="8420"/>
                  </a:lnTo>
                  <a:lnTo>
                    <a:pt x="20955" y="6908"/>
                  </a:lnTo>
                  <a:lnTo>
                    <a:pt x="22466" y="6908"/>
                  </a:lnTo>
                  <a:lnTo>
                    <a:pt x="22466" y="5181"/>
                  </a:lnTo>
                  <a:lnTo>
                    <a:pt x="20955" y="5181"/>
                  </a:lnTo>
                  <a:lnTo>
                    <a:pt x="20955" y="3454"/>
                  </a:lnTo>
                  <a:lnTo>
                    <a:pt x="22466" y="3454"/>
                  </a:lnTo>
                  <a:lnTo>
                    <a:pt x="22466" y="1727"/>
                  </a:lnTo>
                  <a:lnTo>
                    <a:pt x="20955" y="1727"/>
                  </a:lnTo>
                  <a:lnTo>
                    <a:pt x="20955" y="0"/>
                  </a:lnTo>
                  <a:lnTo>
                    <a:pt x="19227" y="0"/>
                  </a:lnTo>
                  <a:lnTo>
                    <a:pt x="19227" y="1727"/>
                  </a:lnTo>
                  <a:lnTo>
                    <a:pt x="20739" y="1727"/>
                  </a:lnTo>
                  <a:lnTo>
                    <a:pt x="20739" y="3454"/>
                  </a:lnTo>
                  <a:lnTo>
                    <a:pt x="19227" y="3454"/>
                  </a:lnTo>
                  <a:lnTo>
                    <a:pt x="19227" y="5181"/>
                  </a:lnTo>
                  <a:lnTo>
                    <a:pt x="20739" y="5181"/>
                  </a:lnTo>
                  <a:lnTo>
                    <a:pt x="20739" y="6908"/>
                  </a:lnTo>
                  <a:lnTo>
                    <a:pt x="19227" y="6908"/>
                  </a:lnTo>
                  <a:lnTo>
                    <a:pt x="19227" y="8420"/>
                  </a:lnTo>
                  <a:lnTo>
                    <a:pt x="17716" y="8420"/>
                  </a:lnTo>
                  <a:lnTo>
                    <a:pt x="17716" y="6908"/>
                  </a:lnTo>
                  <a:lnTo>
                    <a:pt x="19227" y="6908"/>
                  </a:lnTo>
                  <a:lnTo>
                    <a:pt x="19227" y="5181"/>
                  </a:lnTo>
                  <a:lnTo>
                    <a:pt x="17716" y="5181"/>
                  </a:lnTo>
                  <a:lnTo>
                    <a:pt x="17716" y="3454"/>
                  </a:lnTo>
                  <a:lnTo>
                    <a:pt x="19227" y="3454"/>
                  </a:lnTo>
                  <a:lnTo>
                    <a:pt x="19227" y="1727"/>
                  </a:lnTo>
                  <a:lnTo>
                    <a:pt x="17716" y="1727"/>
                  </a:lnTo>
                  <a:lnTo>
                    <a:pt x="17716" y="0"/>
                  </a:lnTo>
                  <a:lnTo>
                    <a:pt x="17500" y="0"/>
                  </a:lnTo>
                  <a:lnTo>
                    <a:pt x="17500" y="10147"/>
                  </a:lnTo>
                  <a:lnTo>
                    <a:pt x="16205" y="10147"/>
                  </a:lnTo>
                  <a:lnTo>
                    <a:pt x="16205" y="8636"/>
                  </a:lnTo>
                  <a:lnTo>
                    <a:pt x="17500" y="8636"/>
                  </a:lnTo>
                  <a:lnTo>
                    <a:pt x="17500" y="6908"/>
                  </a:lnTo>
                  <a:lnTo>
                    <a:pt x="16205" y="6908"/>
                  </a:lnTo>
                  <a:lnTo>
                    <a:pt x="16205" y="5181"/>
                  </a:lnTo>
                  <a:lnTo>
                    <a:pt x="17500" y="5181"/>
                  </a:lnTo>
                  <a:lnTo>
                    <a:pt x="17500" y="3454"/>
                  </a:lnTo>
                  <a:lnTo>
                    <a:pt x="16205" y="3454"/>
                  </a:lnTo>
                  <a:lnTo>
                    <a:pt x="16205" y="1727"/>
                  </a:lnTo>
                  <a:lnTo>
                    <a:pt x="17500" y="1727"/>
                  </a:lnTo>
                  <a:lnTo>
                    <a:pt x="17500" y="0"/>
                  </a:lnTo>
                  <a:lnTo>
                    <a:pt x="15989" y="0"/>
                  </a:lnTo>
                  <a:lnTo>
                    <a:pt x="15989" y="1727"/>
                  </a:lnTo>
                  <a:lnTo>
                    <a:pt x="14478" y="1727"/>
                  </a:lnTo>
                  <a:lnTo>
                    <a:pt x="14478" y="3454"/>
                  </a:lnTo>
                  <a:lnTo>
                    <a:pt x="15989" y="3454"/>
                  </a:lnTo>
                  <a:lnTo>
                    <a:pt x="15989" y="5181"/>
                  </a:lnTo>
                  <a:lnTo>
                    <a:pt x="14478" y="5181"/>
                  </a:lnTo>
                  <a:lnTo>
                    <a:pt x="14478" y="6908"/>
                  </a:lnTo>
                  <a:lnTo>
                    <a:pt x="15989" y="6908"/>
                  </a:lnTo>
                  <a:lnTo>
                    <a:pt x="15989" y="8420"/>
                  </a:lnTo>
                  <a:lnTo>
                    <a:pt x="14478" y="8420"/>
                  </a:lnTo>
                  <a:lnTo>
                    <a:pt x="14478" y="6908"/>
                  </a:lnTo>
                  <a:lnTo>
                    <a:pt x="12966" y="6908"/>
                  </a:lnTo>
                  <a:lnTo>
                    <a:pt x="12966" y="5181"/>
                  </a:lnTo>
                  <a:lnTo>
                    <a:pt x="14478" y="5181"/>
                  </a:lnTo>
                  <a:lnTo>
                    <a:pt x="14478" y="3454"/>
                  </a:lnTo>
                  <a:lnTo>
                    <a:pt x="12966" y="3454"/>
                  </a:lnTo>
                  <a:lnTo>
                    <a:pt x="12966" y="1727"/>
                  </a:lnTo>
                  <a:lnTo>
                    <a:pt x="11239" y="1727"/>
                  </a:lnTo>
                  <a:lnTo>
                    <a:pt x="11239" y="3454"/>
                  </a:lnTo>
                  <a:lnTo>
                    <a:pt x="12750" y="3454"/>
                  </a:lnTo>
                  <a:lnTo>
                    <a:pt x="12750" y="5181"/>
                  </a:lnTo>
                  <a:lnTo>
                    <a:pt x="11239" y="5181"/>
                  </a:lnTo>
                  <a:lnTo>
                    <a:pt x="11239" y="6908"/>
                  </a:lnTo>
                  <a:lnTo>
                    <a:pt x="12750" y="6908"/>
                  </a:lnTo>
                  <a:lnTo>
                    <a:pt x="12750" y="8420"/>
                  </a:lnTo>
                  <a:lnTo>
                    <a:pt x="11239" y="8420"/>
                  </a:lnTo>
                  <a:lnTo>
                    <a:pt x="11239" y="6908"/>
                  </a:lnTo>
                  <a:lnTo>
                    <a:pt x="9728" y="6908"/>
                  </a:lnTo>
                  <a:lnTo>
                    <a:pt x="9728" y="5181"/>
                  </a:lnTo>
                  <a:lnTo>
                    <a:pt x="11239" y="5181"/>
                  </a:lnTo>
                  <a:lnTo>
                    <a:pt x="11239" y="3454"/>
                  </a:lnTo>
                  <a:lnTo>
                    <a:pt x="9728" y="3454"/>
                  </a:lnTo>
                  <a:lnTo>
                    <a:pt x="9728" y="1727"/>
                  </a:lnTo>
                  <a:lnTo>
                    <a:pt x="9512" y="1727"/>
                  </a:lnTo>
                  <a:lnTo>
                    <a:pt x="9512" y="11874"/>
                  </a:lnTo>
                  <a:lnTo>
                    <a:pt x="8216" y="11874"/>
                  </a:lnTo>
                  <a:lnTo>
                    <a:pt x="8216" y="10147"/>
                  </a:lnTo>
                  <a:lnTo>
                    <a:pt x="9512" y="10147"/>
                  </a:lnTo>
                  <a:lnTo>
                    <a:pt x="9512" y="8420"/>
                  </a:lnTo>
                  <a:lnTo>
                    <a:pt x="8216" y="8420"/>
                  </a:lnTo>
                  <a:lnTo>
                    <a:pt x="8216" y="6908"/>
                  </a:lnTo>
                  <a:lnTo>
                    <a:pt x="9512" y="6908"/>
                  </a:lnTo>
                  <a:lnTo>
                    <a:pt x="9512" y="5181"/>
                  </a:lnTo>
                  <a:lnTo>
                    <a:pt x="8216" y="5181"/>
                  </a:lnTo>
                  <a:lnTo>
                    <a:pt x="8216" y="3454"/>
                  </a:lnTo>
                  <a:lnTo>
                    <a:pt x="9512" y="3454"/>
                  </a:lnTo>
                  <a:lnTo>
                    <a:pt x="9512" y="1727"/>
                  </a:lnTo>
                  <a:lnTo>
                    <a:pt x="8001" y="1727"/>
                  </a:lnTo>
                  <a:lnTo>
                    <a:pt x="8001" y="3454"/>
                  </a:lnTo>
                  <a:lnTo>
                    <a:pt x="6489" y="3454"/>
                  </a:lnTo>
                  <a:lnTo>
                    <a:pt x="6489" y="5181"/>
                  </a:lnTo>
                  <a:lnTo>
                    <a:pt x="8001" y="5181"/>
                  </a:lnTo>
                  <a:lnTo>
                    <a:pt x="8001" y="6908"/>
                  </a:lnTo>
                  <a:lnTo>
                    <a:pt x="6489" y="6908"/>
                  </a:lnTo>
                  <a:lnTo>
                    <a:pt x="6489" y="8420"/>
                  </a:lnTo>
                  <a:lnTo>
                    <a:pt x="4978" y="8420"/>
                  </a:lnTo>
                  <a:lnTo>
                    <a:pt x="4978" y="6908"/>
                  </a:lnTo>
                  <a:lnTo>
                    <a:pt x="6489" y="6908"/>
                  </a:lnTo>
                  <a:lnTo>
                    <a:pt x="6489" y="5181"/>
                  </a:lnTo>
                  <a:lnTo>
                    <a:pt x="4978" y="5181"/>
                  </a:lnTo>
                  <a:lnTo>
                    <a:pt x="4978" y="3454"/>
                  </a:lnTo>
                  <a:lnTo>
                    <a:pt x="6489" y="3454"/>
                  </a:lnTo>
                  <a:lnTo>
                    <a:pt x="6489" y="1727"/>
                  </a:lnTo>
                  <a:lnTo>
                    <a:pt x="4762" y="1727"/>
                  </a:lnTo>
                  <a:lnTo>
                    <a:pt x="4762" y="3454"/>
                  </a:lnTo>
                  <a:lnTo>
                    <a:pt x="3251" y="3454"/>
                  </a:lnTo>
                  <a:lnTo>
                    <a:pt x="3251" y="5181"/>
                  </a:lnTo>
                  <a:lnTo>
                    <a:pt x="4762" y="5181"/>
                  </a:lnTo>
                  <a:lnTo>
                    <a:pt x="4762" y="6908"/>
                  </a:lnTo>
                  <a:lnTo>
                    <a:pt x="3251" y="6908"/>
                  </a:lnTo>
                  <a:lnTo>
                    <a:pt x="3251" y="8420"/>
                  </a:lnTo>
                  <a:lnTo>
                    <a:pt x="1727" y="8420"/>
                  </a:lnTo>
                  <a:lnTo>
                    <a:pt x="1727" y="6908"/>
                  </a:lnTo>
                  <a:lnTo>
                    <a:pt x="3251" y="6908"/>
                  </a:lnTo>
                  <a:lnTo>
                    <a:pt x="3251" y="5181"/>
                  </a:lnTo>
                  <a:lnTo>
                    <a:pt x="1727" y="5181"/>
                  </a:lnTo>
                  <a:lnTo>
                    <a:pt x="1727" y="3454"/>
                  </a:lnTo>
                  <a:lnTo>
                    <a:pt x="3251" y="3454"/>
                  </a:lnTo>
                  <a:lnTo>
                    <a:pt x="3251" y="1727"/>
                  </a:lnTo>
                  <a:lnTo>
                    <a:pt x="1524" y="1727"/>
                  </a:lnTo>
                  <a:lnTo>
                    <a:pt x="1524" y="3454"/>
                  </a:lnTo>
                  <a:lnTo>
                    <a:pt x="0" y="3454"/>
                  </a:lnTo>
                  <a:lnTo>
                    <a:pt x="0" y="5181"/>
                  </a:lnTo>
                  <a:lnTo>
                    <a:pt x="1524" y="5181"/>
                  </a:lnTo>
                  <a:lnTo>
                    <a:pt x="1524" y="6908"/>
                  </a:lnTo>
                  <a:lnTo>
                    <a:pt x="0" y="6908"/>
                  </a:lnTo>
                  <a:lnTo>
                    <a:pt x="0" y="8636"/>
                  </a:lnTo>
                  <a:lnTo>
                    <a:pt x="1524" y="8636"/>
                  </a:lnTo>
                  <a:lnTo>
                    <a:pt x="1524" y="10147"/>
                  </a:lnTo>
                  <a:lnTo>
                    <a:pt x="0" y="10147"/>
                  </a:lnTo>
                  <a:lnTo>
                    <a:pt x="0" y="11874"/>
                  </a:lnTo>
                  <a:lnTo>
                    <a:pt x="1524" y="11874"/>
                  </a:lnTo>
                  <a:lnTo>
                    <a:pt x="1524" y="13601"/>
                  </a:lnTo>
                  <a:lnTo>
                    <a:pt x="3251" y="13601"/>
                  </a:lnTo>
                  <a:lnTo>
                    <a:pt x="3251" y="11874"/>
                  </a:lnTo>
                  <a:lnTo>
                    <a:pt x="1727" y="11874"/>
                  </a:lnTo>
                  <a:lnTo>
                    <a:pt x="1727" y="10147"/>
                  </a:lnTo>
                  <a:lnTo>
                    <a:pt x="3251" y="10147"/>
                  </a:lnTo>
                  <a:lnTo>
                    <a:pt x="3251" y="8636"/>
                  </a:lnTo>
                  <a:lnTo>
                    <a:pt x="4762" y="8636"/>
                  </a:lnTo>
                  <a:lnTo>
                    <a:pt x="4762" y="10147"/>
                  </a:lnTo>
                  <a:lnTo>
                    <a:pt x="3251" y="10147"/>
                  </a:lnTo>
                  <a:lnTo>
                    <a:pt x="3251" y="11874"/>
                  </a:lnTo>
                  <a:lnTo>
                    <a:pt x="4762" y="11874"/>
                  </a:lnTo>
                  <a:lnTo>
                    <a:pt x="4762" y="13601"/>
                  </a:lnTo>
                  <a:lnTo>
                    <a:pt x="6489" y="13601"/>
                  </a:lnTo>
                  <a:lnTo>
                    <a:pt x="6489" y="11874"/>
                  </a:lnTo>
                  <a:lnTo>
                    <a:pt x="4978" y="11874"/>
                  </a:lnTo>
                  <a:lnTo>
                    <a:pt x="4978" y="10147"/>
                  </a:lnTo>
                  <a:lnTo>
                    <a:pt x="6489" y="10147"/>
                  </a:lnTo>
                  <a:lnTo>
                    <a:pt x="6489" y="8636"/>
                  </a:lnTo>
                  <a:lnTo>
                    <a:pt x="8001" y="8636"/>
                  </a:lnTo>
                  <a:lnTo>
                    <a:pt x="8001" y="10147"/>
                  </a:lnTo>
                  <a:lnTo>
                    <a:pt x="6489" y="10147"/>
                  </a:lnTo>
                  <a:lnTo>
                    <a:pt x="6489" y="11874"/>
                  </a:lnTo>
                  <a:lnTo>
                    <a:pt x="8001" y="11874"/>
                  </a:lnTo>
                  <a:lnTo>
                    <a:pt x="8001" y="13601"/>
                  </a:lnTo>
                  <a:lnTo>
                    <a:pt x="9728" y="13601"/>
                  </a:lnTo>
                  <a:lnTo>
                    <a:pt x="9728" y="11874"/>
                  </a:lnTo>
                  <a:lnTo>
                    <a:pt x="11239" y="11874"/>
                  </a:lnTo>
                  <a:lnTo>
                    <a:pt x="11239" y="10147"/>
                  </a:lnTo>
                  <a:lnTo>
                    <a:pt x="9728" y="10147"/>
                  </a:lnTo>
                  <a:lnTo>
                    <a:pt x="9728" y="8636"/>
                  </a:lnTo>
                  <a:lnTo>
                    <a:pt x="11239" y="8636"/>
                  </a:lnTo>
                  <a:lnTo>
                    <a:pt x="11239" y="10147"/>
                  </a:lnTo>
                  <a:lnTo>
                    <a:pt x="12750" y="10147"/>
                  </a:lnTo>
                  <a:lnTo>
                    <a:pt x="12750" y="11874"/>
                  </a:lnTo>
                  <a:lnTo>
                    <a:pt x="11239" y="11874"/>
                  </a:lnTo>
                  <a:lnTo>
                    <a:pt x="11239" y="13601"/>
                  </a:lnTo>
                  <a:lnTo>
                    <a:pt x="12966" y="13601"/>
                  </a:lnTo>
                  <a:lnTo>
                    <a:pt x="12966" y="11874"/>
                  </a:lnTo>
                  <a:lnTo>
                    <a:pt x="14478" y="11874"/>
                  </a:lnTo>
                  <a:lnTo>
                    <a:pt x="14478" y="10147"/>
                  </a:lnTo>
                  <a:lnTo>
                    <a:pt x="12966" y="10147"/>
                  </a:lnTo>
                  <a:lnTo>
                    <a:pt x="12966" y="8636"/>
                  </a:lnTo>
                  <a:lnTo>
                    <a:pt x="14478" y="8636"/>
                  </a:lnTo>
                  <a:lnTo>
                    <a:pt x="14478" y="10147"/>
                  </a:lnTo>
                  <a:lnTo>
                    <a:pt x="15989" y="10147"/>
                  </a:lnTo>
                  <a:lnTo>
                    <a:pt x="15989" y="11874"/>
                  </a:lnTo>
                  <a:lnTo>
                    <a:pt x="14478" y="11874"/>
                  </a:lnTo>
                  <a:lnTo>
                    <a:pt x="14478" y="13601"/>
                  </a:lnTo>
                  <a:lnTo>
                    <a:pt x="16205" y="13601"/>
                  </a:lnTo>
                  <a:lnTo>
                    <a:pt x="16205" y="11874"/>
                  </a:lnTo>
                  <a:lnTo>
                    <a:pt x="17500" y="11874"/>
                  </a:lnTo>
                  <a:lnTo>
                    <a:pt x="17500" y="13601"/>
                  </a:lnTo>
                  <a:lnTo>
                    <a:pt x="19227" y="13601"/>
                  </a:lnTo>
                  <a:lnTo>
                    <a:pt x="19227" y="11874"/>
                  </a:lnTo>
                  <a:lnTo>
                    <a:pt x="17716" y="11874"/>
                  </a:lnTo>
                  <a:lnTo>
                    <a:pt x="17716" y="10147"/>
                  </a:lnTo>
                  <a:lnTo>
                    <a:pt x="19227" y="10147"/>
                  </a:lnTo>
                  <a:lnTo>
                    <a:pt x="19227" y="8636"/>
                  </a:lnTo>
                  <a:lnTo>
                    <a:pt x="20739" y="8636"/>
                  </a:lnTo>
                  <a:lnTo>
                    <a:pt x="20739" y="10147"/>
                  </a:lnTo>
                  <a:lnTo>
                    <a:pt x="19227" y="10147"/>
                  </a:lnTo>
                  <a:lnTo>
                    <a:pt x="19227" y="11874"/>
                  </a:lnTo>
                  <a:lnTo>
                    <a:pt x="20739" y="11874"/>
                  </a:lnTo>
                  <a:lnTo>
                    <a:pt x="20739" y="13601"/>
                  </a:lnTo>
                  <a:lnTo>
                    <a:pt x="22466" y="13601"/>
                  </a:lnTo>
                  <a:lnTo>
                    <a:pt x="22466" y="11874"/>
                  </a:lnTo>
                  <a:lnTo>
                    <a:pt x="20955" y="11874"/>
                  </a:lnTo>
                  <a:lnTo>
                    <a:pt x="20955" y="10147"/>
                  </a:lnTo>
                  <a:lnTo>
                    <a:pt x="22466" y="10147"/>
                  </a:lnTo>
                  <a:lnTo>
                    <a:pt x="22466" y="8636"/>
                  </a:lnTo>
                  <a:lnTo>
                    <a:pt x="23977" y="8636"/>
                  </a:lnTo>
                  <a:lnTo>
                    <a:pt x="23977" y="10147"/>
                  </a:lnTo>
                  <a:lnTo>
                    <a:pt x="22466" y="10147"/>
                  </a:lnTo>
                  <a:lnTo>
                    <a:pt x="22466" y="11874"/>
                  </a:lnTo>
                  <a:lnTo>
                    <a:pt x="23977" y="11874"/>
                  </a:lnTo>
                  <a:lnTo>
                    <a:pt x="23977" y="13601"/>
                  </a:lnTo>
                  <a:lnTo>
                    <a:pt x="25704" y="13601"/>
                  </a:lnTo>
                  <a:lnTo>
                    <a:pt x="25704" y="11874"/>
                  </a:lnTo>
                  <a:lnTo>
                    <a:pt x="24193" y="11874"/>
                  </a:lnTo>
                  <a:lnTo>
                    <a:pt x="24193" y="10147"/>
                  </a:lnTo>
                  <a:lnTo>
                    <a:pt x="25704" y="10147"/>
                  </a:lnTo>
                  <a:lnTo>
                    <a:pt x="25704" y="8636"/>
                  </a:lnTo>
                  <a:lnTo>
                    <a:pt x="27216" y="8636"/>
                  </a:lnTo>
                  <a:lnTo>
                    <a:pt x="27216" y="10147"/>
                  </a:lnTo>
                  <a:lnTo>
                    <a:pt x="25704" y="10147"/>
                  </a:lnTo>
                  <a:lnTo>
                    <a:pt x="25704" y="11874"/>
                  </a:lnTo>
                  <a:lnTo>
                    <a:pt x="27216" y="11874"/>
                  </a:lnTo>
                  <a:lnTo>
                    <a:pt x="27216" y="13601"/>
                  </a:lnTo>
                  <a:lnTo>
                    <a:pt x="28943" y="13601"/>
                  </a:lnTo>
                  <a:lnTo>
                    <a:pt x="28943" y="11874"/>
                  </a:lnTo>
                  <a:lnTo>
                    <a:pt x="29159" y="11874"/>
                  </a:lnTo>
                  <a:lnTo>
                    <a:pt x="29159" y="10147"/>
                  </a:lnTo>
                  <a:lnTo>
                    <a:pt x="28943" y="10147"/>
                  </a:lnTo>
                  <a:lnTo>
                    <a:pt x="28943" y="8636"/>
                  </a:lnTo>
                  <a:lnTo>
                    <a:pt x="29159" y="8636"/>
                  </a:lnTo>
                  <a:lnTo>
                    <a:pt x="29159" y="6908"/>
                  </a:lnTo>
                  <a:lnTo>
                    <a:pt x="28943" y="6908"/>
                  </a:lnTo>
                  <a:lnTo>
                    <a:pt x="28943" y="5181"/>
                  </a:lnTo>
                  <a:lnTo>
                    <a:pt x="29159" y="5181"/>
                  </a:lnTo>
                  <a:lnTo>
                    <a:pt x="29159" y="3454"/>
                  </a:lnTo>
                  <a:lnTo>
                    <a:pt x="28943" y="3454"/>
                  </a:lnTo>
                  <a:lnTo>
                    <a:pt x="28943" y="1727"/>
                  </a:lnTo>
                  <a:lnTo>
                    <a:pt x="29159" y="1727"/>
                  </a:lnTo>
                  <a:lnTo>
                    <a:pt x="29159" y="0"/>
                  </a:lnTo>
                  <a:close/>
                </a:path>
              </a:pathLst>
            </a:custGeom>
            <a:solidFill>
              <a:srgbClr val="000000"/>
            </a:solidFill>
          </p:spPr>
          <p:txBody>
            <a:bodyPr wrap="square" lIns="0" tIns="0" rIns="0" bIns="0" rtlCol="0"/>
            <a:lstStyle/>
            <a:p>
              <a:endParaRPr/>
            </a:p>
          </p:txBody>
        </p:sp>
        <p:sp>
          <p:nvSpPr>
            <p:cNvPr id="615" name="object 615"/>
            <p:cNvSpPr/>
            <p:nvPr/>
          </p:nvSpPr>
          <p:spPr>
            <a:xfrm>
              <a:off x="7362355" y="5659754"/>
              <a:ext cx="29209" cy="15875"/>
            </a:xfrm>
            <a:custGeom>
              <a:avLst/>
              <a:gdLst/>
              <a:ahLst/>
              <a:cxnLst/>
              <a:rect l="l" t="t" r="r" b="b"/>
              <a:pathLst>
                <a:path w="29209" h="15875">
                  <a:moveTo>
                    <a:pt x="3251" y="3454"/>
                  </a:moveTo>
                  <a:lnTo>
                    <a:pt x="1727" y="3454"/>
                  </a:lnTo>
                  <a:lnTo>
                    <a:pt x="1727" y="1727"/>
                  </a:lnTo>
                  <a:lnTo>
                    <a:pt x="0" y="1727"/>
                  </a:lnTo>
                  <a:lnTo>
                    <a:pt x="0" y="3454"/>
                  </a:lnTo>
                  <a:lnTo>
                    <a:pt x="1524" y="3454"/>
                  </a:lnTo>
                  <a:lnTo>
                    <a:pt x="1524" y="5181"/>
                  </a:lnTo>
                  <a:lnTo>
                    <a:pt x="0" y="5181"/>
                  </a:lnTo>
                  <a:lnTo>
                    <a:pt x="0" y="6908"/>
                  </a:lnTo>
                  <a:lnTo>
                    <a:pt x="1727" y="6908"/>
                  </a:lnTo>
                  <a:lnTo>
                    <a:pt x="1727" y="5181"/>
                  </a:lnTo>
                  <a:lnTo>
                    <a:pt x="3251" y="5181"/>
                  </a:lnTo>
                  <a:lnTo>
                    <a:pt x="3251" y="3454"/>
                  </a:lnTo>
                  <a:close/>
                </a:path>
                <a:path w="29209" h="15875">
                  <a:moveTo>
                    <a:pt x="6489" y="3454"/>
                  </a:moveTo>
                  <a:lnTo>
                    <a:pt x="4978" y="3454"/>
                  </a:lnTo>
                  <a:lnTo>
                    <a:pt x="4978" y="1727"/>
                  </a:lnTo>
                  <a:lnTo>
                    <a:pt x="3251" y="1727"/>
                  </a:lnTo>
                  <a:lnTo>
                    <a:pt x="3251" y="3454"/>
                  </a:lnTo>
                  <a:lnTo>
                    <a:pt x="4762" y="3454"/>
                  </a:lnTo>
                  <a:lnTo>
                    <a:pt x="4762" y="5181"/>
                  </a:lnTo>
                  <a:lnTo>
                    <a:pt x="3251" y="5181"/>
                  </a:lnTo>
                  <a:lnTo>
                    <a:pt x="3251" y="6908"/>
                  </a:lnTo>
                  <a:lnTo>
                    <a:pt x="4978" y="6908"/>
                  </a:lnTo>
                  <a:lnTo>
                    <a:pt x="4978" y="5181"/>
                  </a:lnTo>
                  <a:lnTo>
                    <a:pt x="6489" y="5181"/>
                  </a:lnTo>
                  <a:lnTo>
                    <a:pt x="6489" y="3454"/>
                  </a:lnTo>
                  <a:close/>
                </a:path>
                <a:path w="29209" h="15875">
                  <a:moveTo>
                    <a:pt x="11239" y="8648"/>
                  </a:moveTo>
                  <a:lnTo>
                    <a:pt x="9728" y="8648"/>
                  </a:lnTo>
                  <a:lnTo>
                    <a:pt x="9728" y="6921"/>
                  </a:lnTo>
                  <a:lnTo>
                    <a:pt x="9512" y="6921"/>
                  </a:lnTo>
                  <a:lnTo>
                    <a:pt x="9512" y="8648"/>
                  </a:lnTo>
                  <a:lnTo>
                    <a:pt x="9512" y="10375"/>
                  </a:lnTo>
                  <a:lnTo>
                    <a:pt x="9512" y="12103"/>
                  </a:lnTo>
                  <a:lnTo>
                    <a:pt x="9512" y="13614"/>
                  </a:lnTo>
                  <a:lnTo>
                    <a:pt x="8216" y="13614"/>
                  </a:lnTo>
                  <a:lnTo>
                    <a:pt x="8216" y="12103"/>
                  </a:lnTo>
                  <a:lnTo>
                    <a:pt x="9512" y="12103"/>
                  </a:lnTo>
                  <a:lnTo>
                    <a:pt x="9512" y="10375"/>
                  </a:lnTo>
                  <a:lnTo>
                    <a:pt x="8216" y="10375"/>
                  </a:lnTo>
                  <a:lnTo>
                    <a:pt x="8216" y="8648"/>
                  </a:lnTo>
                  <a:lnTo>
                    <a:pt x="9512" y="8648"/>
                  </a:lnTo>
                  <a:lnTo>
                    <a:pt x="9512" y="6921"/>
                  </a:lnTo>
                  <a:lnTo>
                    <a:pt x="8001" y="6921"/>
                  </a:lnTo>
                  <a:lnTo>
                    <a:pt x="8001" y="8648"/>
                  </a:lnTo>
                  <a:lnTo>
                    <a:pt x="6489" y="8648"/>
                  </a:lnTo>
                  <a:lnTo>
                    <a:pt x="6489" y="10375"/>
                  </a:lnTo>
                  <a:lnTo>
                    <a:pt x="8001" y="10375"/>
                  </a:lnTo>
                  <a:lnTo>
                    <a:pt x="8001" y="12103"/>
                  </a:lnTo>
                  <a:lnTo>
                    <a:pt x="6489" y="12103"/>
                  </a:lnTo>
                  <a:lnTo>
                    <a:pt x="6489" y="13614"/>
                  </a:lnTo>
                  <a:lnTo>
                    <a:pt x="4978" y="13614"/>
                  </a:lnTo>
                  <a:lnTo>
                    <a:pt x="4978" y="12103"/>
                  </a:lnTo>
                  <a:lnTo>
                    <a:pt x="6489" y="12103"/>
                  </a:lnTo>
                  <a:lnTo>
                    <a:pt x="6489" y="10375"/>
                  </a:lnTo>
                  <a:lnTo>
                    <a:pt x="4978" y="10375"/>
                  </a:lnTo>
                  <a:lnTo>
                    <a:pt x="4978" y="8648"/>
                  </a:lnTo>
                  <a:lnTo>
                    <a:pt x="6489" y="8648"/>
                  </a:lnTo>
                  <a:lnTo>
                    <a:pt x="6489" y="6921"/>
                  </a:lnTo>
                  <a:lnTo>
                    <a:pt x="4762" y="6921"/>
                  </a:lnTo>
                  <a:lnTo>
                    <a:pt x="4762" y="8648"/>
                  </a:lnTo>
                  <a:lnTo>
                    <a:pt x="3251" y="8648"/>
                  </a:lnTo>
                  <a:lnTo>
                    <a:pt x="3251" y="10375"/>
                  </a:lnTo>
                  <a:lnTo>
                    <a:pt x="4762" y="10375"/>
                  </a:lnTo>
                  <a:lnTo>
                    <a:pt x="4762" y="12103"/>
                  </a:lnTo>
                  <a:lnTo>
                    <a:pt x="3251" y="12103"/>
                  </a:lnTo>
                  <a:lnTo>
                    <a:pt x="3251" y="13614"/>
                  </a:lnTo>
                  <a:lnTo>
                    <a:pt x="1727" y="13614"/>
                  </a:lnTo>
                  <a:lnTo>
                    <a:pt x="1727" y="12103"/>
                  </a:lnTo>
                  <a:lnTo>
                    <a:pt x="3251" y="12103"/>
                  </a:lnTo>
                  <a:lnTo>
                    <a:pt x="3251" y="10375"/>
                  </a:lnTo>
                  <a:lnTo>
                    <a:pt x="1727" y="10375"/>
                  </a:lnTo>
                  <a:lnTo>
                    <a:pt x="1727" y="8648"/>
                  </a:lnTo>
                  <a:lnTo>
                    <a:pt x="3251" y="8648"/>
                  </a:lnTo>
                  <a:lnTo>
                    <a:pt x="3251" y="6921"/>
                  </a:lnTo>
                  <a:lnTo>
                    <a:pt x="1524" y="6921"/>
                  </a:lnTo>
                  <a:lnTo>
                    <a:pt x="1524" y="8648"/>
                  </a:lnTo>
                  <a:lnTo>
                    <a:pt x="0" y="8648"/>
                  </a:lnTo>
                  <a:lnTo>
                    <a:pt x="0" y="10375"/>
                  </a:lnTo>
                  <a:lnTo>
                    <a:pt x="1524" y="10375"/>
                  </a:lnTo>
                  <a:lnTo>
                    <a:pt x="1524" y="12103"/>
                  </a:lnTo>
                  <a:lnTo>
                    <a:pt x="0" y="12103"/>
                  </a:lnTo>
                  <a:lnTo>
                    <a:pt x="0" y="13830"/>
                  </a:lnTo>
                  <a:lnTo>
                    <a:pt x="1524" y="13830"/>
                  </a:lnTo>
                  <a:lnTo>
                    <a:pt x="1524" y="15341"/>
                  </a:lnTo>
                  <a:lnTo>
                    <a:pt x="3251" y="15341"/>
                  </a:lnTo>
                  <a:lnTo>
                    <a:pt x="3251" y="13830"/>
                  </a:lnTo>
                  <a:lnTo>
                    <a:pt x="4762" y="13830"/>
                  </a:lnTo>
                  <a:lnTo>
                    <a:pt x="4762" y="15341"/>
                  </a:lnTo>
                  <a:lnTo>
                    <a:pt x="6489" y="15341"/>
                  </a:lnTo>
                  <a:lnTo>
                    <a:pt x="6489" y="13830"/>
                  </a:lnTo>
                  <a:lnTo>
                    <a:pt x="8001" y="13830"/>
                  </a:lnTo>
                  <a:lnTo>
                    <a:pt x="8001" y="15341"/>
                  </a:lnTo>
                  <a:lnTo>
                    <a:pt x="9728" y="15341"/>
                  </a:lnTo>
                  <a:lnTo>
                    <a:pt x="9728" y="13830"/>
                  </a:lnTo>
                  <a:lnTo>
                    <a:pt x="11239" y="13830"/>
                  </a:lnTo>
                  <a:lnTo>
                    <a:pt x="11239" y="12103"/>
                  </a:lnTo>
                  <a:lnTo>
                    <a:pt x="9728" y="12103"/>
                  </a:lnTo>
                  <a:lnTo>
                    <a:pt x="9728" y="10375"/>
                  </a:lnTo>
                  <a:lnTo>
                    <a:pt x="11239" y="10375"/>
                  </a:lnTo>
                  <a:lnTo>
                    <a:pt x="11239" y="8648"/>
                  </a:lnTo>
                  <a:close/>
                </a:path>
                <a:path w="29209" h="15875">
                  <a:moveTo>
                    <a:pt x="11239" y="1727"/>
                  </a:moveTo>
                  <a:lnTo>
                    <a:pt x="9512" y="1727"/>
                  </a:lnTo>
                  <a:lnTo>
                    <a:pt x="9512" y="3454"/>
                  </a:lnTo>
                  <a:lnTo>
                    <a:pt x="8216" y="3454"/>
                  </a:lnTo>
                  <a:lnTo>
                    <a:pt x="8216" y="1727"/>
                  </a:lnTo>
                  <a:lnTo>
                    <a:pt x="6489" y="1727"/>
                  </a:lnTo>
                  <a:lnTo>
                    <a:pt x="6489" y="3454"/>
                  </a:lnTo>
                  <a:lnTo>
                    <a:pt x="8001" y="3454"/>
                  </a:lnTo>
                  <a:lnTo>
                    <a:pt x="8001" y="5181"/>
                  </a:lnTo>
                  <a:lnTo>
                    <a:pt x="6489" y="5181"/>
                  </a:lnTo>
                  <a:lnTo>
                    <a:pt x="6489" y="6908"/>
                  </a:lnTo>
                  <a:lnTo>
                    <a:pt x="8216" y="6908"/>
                  </a:lnTo>
                  <a:lnTo>
                    <a:pt x="8216" y="5181"/>
                  </a:lnTo>
                  <a:lnTo>
                    <a:pt x="9512" y="5181"/>
                  </a:lnTo>
                  <a:lnTo>
                    <a:pt x="9512" y="6908"/>
                  </a:lnTo>
                  <a:lnTo>
                    <a:pt x="11239" y="6908"/>
                  </a:lnTo>
                  <a:lnTo>
                    <a:pt x="11239" y="5181"/>
                  </a:lnTo>
                  <a:lnTo>
                    <a:pt x="9728" y="5181"/>
                  </a:lnTo>
                  <a:lnTo>
                    <a:pt x="9728" y="3454"/>
                  </a:lnTo>
                  <a:lnTo>
                    <a:pt x="11239" y="3454"/>
                  </a:lnTo>
                  <a:lnTo>
                    <a:pt x="11239" y="1727"/>
                  </a:lnTo>
                  <a:close/>
                </a:path>
                <a:path w="29209" h="15875">
                  <a:moveTo>
                    <a:pt x="14478" y="8648"/>
                  </a:moveTo>
                  <a:lnTo>
                    <a:pt x="12966" y="8648"/>
                  </a:lnTo>
                  <a:lnTo>
                    <a:pt x="12966" y="6921"/>
                  </a:lnTo>
                  <a:lnTo>
                    <a:pt x="11239" y="6921"/>
                  </a:lnTo>
                  <a:lnTo>
                    <a:pt x="11239" y="8648"/>
                  </a:lnTo>
                  <a:lnTo>
                    <a:pt x="12750" y="8648"/>
                  </a:lnTo>
                  <a:lnTo>
                    <a:pt x="12750" y="10375"/>
                  </a:lnTo>
                  <a:lnTo>
                    <a:pt x="11239" y="10375"/>
                  </a:lnTo>
                  <a:lnTo>
                    <a:pt x="11239" y="12103"/>
                  </a:lnTo>
                  <a:lnTo>
                    <a:pt x="12750" y="12103"/>
                  </a:lnTo>
                  <a:lnTo>
                    <a:pt x="12750" y="13830"/>
                  </a:lnTo>
                  <a:lnTo>
                    <a:pt x="14478" y="13830"/>
                  </a:lnTo>
                  <a:lnTo>
                    <a:pt x="14478" y="12103"/>
                  </a:lnTo>
                  <a:lnTo>
                    <a:pt x="12966" y="12103"/>
                  </a:lnTo>
                  <a:lnTo>
                    <a:pt x="12966" y="10375"/>
                  </a:lnTo>
                  <a:lnTo>
                    <a:pt x="14478" y="10375"/>
                  </a:lnTo>
                  <a:lnTo>
                    <a:pt x="14478" y="8648"/>
                  </a:lnTo>
                  <a:close/>
                </a:path>
                <a:path w="29209" h="15875">
                  <a:moveTo>
                    <a:pt x="14478" y="1727"/>
                  </a:moveTo>
                  <a:lnTo>
                    <a:pt x="12750" y="1727"/>
                  </a:lnTo>
                  <a:lnTo>
                    <a:pt x="12750" y="3454"/>
                  </a:lnTo>
                  <a:lnTo>
                    <a:pt x="11239" y="3454"/>
                  </a:lnTo>
                  <a:lnTo>
                    <a:pt x="11239" y="5181"/>
                  </a:lnTo>
                  <a:lnTo>
                    <a:pt x="12750" y="5181"/>
                  </a:lnTo>
                  <a:lnTo>
                    <a:pt x="12750" y="6908"/>
                  </a:lnTo>
                  <a:lnTo>
                    <a:pt x="14478" y="6908"/>
                  </a:lnTo>
                  <a:lnTo>
                    <a:pt x="14478" y="5181"/>
                  </a:lnTo>
                  <a:lnTo>
                    <a:pt x="12966" y="5181"/>
                  </a:lnTo>
                  <a:lnTo>
                    <a:pt x="12966" y="3454"/>
                  </a:lnTo>
                  <a:lnTo>
                    <a:pt x="14478" y="3454"/>
                  </a:lnTo>
                  <a:lnTo>
                    <a:pt x="14478" y="1727"/>
                  </a:lnTo>
                  <a:close/>
                </a:path>
                <a:path w="29209" h="15875">
                  <a:moveTo>
                    <a:pt x="19227" y="6921"/>
                  </a:moveTo>
                  <a:lnTo>
                    <a:pt x="17500" y="6921"/>
                  </a:lnTo>
                  <a:lnTo>
                    <a:pt x="17500" y="8648"/>
                  </a:lnTo>
                  <a:lnTo>
                    <a:pt x="17500" y="10375"/>
                  </a:lnTo>
                  <a:lnTo>
                    <a:pt x="17500" y="12103"/>
                  </a:lnTo>
                  <a:lnTo>
                    <a:pt x="16205" y="12103"/>
                  </a:lnTo>
                  <a:lnTo>
                    <a:pt x="16205" y="10375"/>
                  </a:lnTo>
                  <a:lnTo>
                    <a:pt x="17500" y="10375"/>
                  </a:lnTo>
                  <a:lnTo>
                    <a:pt x="17500" y="8648"/>
                  </a:lnTo>
                  <a:lnTo>
                    <a:pt x="16205" y="8648"/>
                  </a:lnTo>
                  <a:lnTo>
                    <a:pt x="16205" y="6921"/>
                  </a:lnTo>
                  <a:lnTo>
                    <a:pt x="14478" y="6921"/>
                  </a:lnTo>
                  <a:lnTo>
                    <a:pt x="14478" y="8648"/>
                  </a:lnTo>
                  <a:lnTo>
                    <a:pt x="15989" y="8648"/>
                  </a:lnTo>
                  <a:lnTo>
                    <a:pt x="15989" y="10375"/>
                  </a:lnTo>
                  <a:lnTo>
                    <a:pt x="14478" y="10375"/>
                  </a:lnTo>
                  <a:lnTo>
                    <a:pt x="14478" y="12103"/>
                  </a:lnTo>
                  <a:lnTo>
                    <a:pt x="15989" y="12103"/>
                  </a:lnTo>
                  <a:lnTo>
                    <a:pt x="15989" y="13830"/>
                  </a:lnTo>
                  <a:lnTo>
                    <a:pt x="17716" y="13830"/>
                  </a:lnTo>
                  <a:lnTo>
                    <a:pt x="17716" y="12103"/>
                  </a:lnTo>
                  <a:lnTo>
                    <a:pt x="19227" y="12103"/>
                  </a:lnTo>
                  <a:lnTo>
                    <a:pt x="19227" y="10375"/>
                  </a:lnTo>
                  <a:lnTo>
                    <a:pt x="17716" y="10375"/>
                  </a:lnTo>
                  <a:lnTo>
                    <a:pt x="17716" y="8648"/>
                  </a:lnTo>
                  <a:lnTo>
                    <a:pt x="19227" y="8648"/>
                  </a:lnTo>
                  <a:lnTo>
                    <a:pt x="19227" y="6921"/>
                  </a:lnTo>
                  <a:close/>
                </a:path>
                <a:path w="29209" h="15875">
                  <a:moveTo>
                    <a:pt x="19227" y="3454"/>
                  </a:moveTo>
                  <a:lnTo>
                    <a:pt x="17716" y="3454"/>
                  </a:lnTo>
                  <a:lnTo>
                    <a:pt x="17716" y="1727"/>
                  </a:lnTo>
                  <a:lnTo>
                    <a:pt x="17500" y="1727"/>
                  </a:lnTo>
                  <a:lnTo>
                    <a:pt x="17500" y="3454"/>
                  </a:lnTo>
                  <a:lnTo>
                    <a:pt x="17500" y="5181"/>
                  </a:lnTo>
                  <a:lnTo>
                    <a:pt x="16205" y="5181"/>
                  </a:lnTo>
                  <a:lnTo>
                    <a:pt x="16205" y="3454"/>
                  </a:lnTo>
                  <a:lnTo>
                    <a:pt x="17500" y="3454"/>
                  </a:lnTo>
                  <a:lnTo>
                    <a:pt x="17500" y="1727"/>
                  </a:lnTo>
                  <a:lnTo>
                    <a:pt x="15989" y="1727"/>
                  </a:lnTo>
                  <a:lnTo>
                    <a:pt x="15989" y="3454"/>
                  </a:lnTo>
                  <a:lnTo>
                    <a:pt x="14478" y="3454"/>
                  </a:lnTo>
                  <a:lnTo>
                    <a:pt x="14478" y="5181"/>
                  </a:lnTo>
                  <a:lnTo>
                    <a:pt x="15989" y="5181"/>
                  </a:lnTo>
                  <a:lnTo>
                    <a:pt x="15989" y="6908"/>
                  </a:lnTo>
                  <a:lnTo>
                    <a:pt x="17716" y="6908"/>
                  </a:lnTo>
                  <a:lnTo>
                    <a:pt x="17716" y="5181"/>
                  </a:lnTo>
                  <a:lnTo>
                    <a:pt x="19227" y="5181"/>
                  </a:lnTo>
                  <a:lnTo>
                    <a:pt x="19227" y="3454"/>
                  </a:lnTo>
                  <a:close/>
                </a:path>
                <a:path w="29209" h="15875">
                  <a:moveTo>
                    <a:pt x="22466" y="6921"/>
                  </a:moveTo>
                  <a:lnTo>
                    <a:pt x="20739" y="6921"/>
                  </a:lnTo>
                  <a:lnTo>
                    <a:pt x="20739" y="8648"/>
                  </a:lnTo>
                  <a:lnTo>
                    <a:pt x="19227" y="8648"/>
                  </a:lnTo>
                  <a:lnTo>
                    <a:pt x="19227" y="10375"/>
                  </a:lnTo>
                  <a:lnTo>
                    <a:pt x="20739" y="10375"/>
                  </a:lnTo>
                  <a:lnTo>
                    <a:pt x="20739" y="12103"/>
                  </a:lnTo>
                  <a:lnTo>
                    <a:pt x="19227" y="12103"/>
                  </a:lnTo>
                  <a:lnTo>
                    <a:pt x="19227" y="13830"/>
                  </a:lnTo>
                  <a:lnTo>
                    <a:pt x="20955" y="13830"/>
                  </a:lnTo>
                  <a:lnTo>
                    <a:pt x="20955" y="12103"/>
                  </a:lnTo>
                  <a:lnTo>
                    <a:pt x="22466" y="12103"/>
                  </a:lnTo>
                  <a:lnTo>
                    <a:pt x="22466" y="10375"/>
                  </a:lnTo>
                  <a:lnTo>
                    <a:pt x="20955" y="10375"/>
                  </a:lnTo>
                  <a:lnTo>
                    <a:pt x="20955" y="8648"/>
                  </a:lnTo>
                  <a:lnTo>
                    <a:pt x="22466" y="8648"/>
                  </a:lnTo>
                  <a:lnTo>
                    <a:pt x="22466" y="6921"/>
                  </a:lnTo>
                  <a:close/>
                </a:path>
                <a:path w="29209" h="15875">
                  <a:moveTo>
                    <a:pt x="22466" y="3454"/>
                  </a:moveTo>
                  <a:lnTo>
                    <a:pt x="20955" y="3454"/>
                  </a:lnTo>
                  <a:lnTo>
                    <a:pt x="20955" y="1727"/>
                  </a:lnTo>
                  <a:lnTo>
                    <a:pt x="19227" y="1727"/>
                  </a:lnTo>
                  <a:lnTo>
                    <a:pt x="19227" y="3454"/>
                  </a:lnTo>
                  <a:lnTo>
                    <a:pt x="20739" y="3454"/>
                  </a:lnTo>
                  <a:lnTo>
                    <a:pt x="20739" y="5181"/>
                  </a:lnTo>
                  <a:lnTo>
                    <a:pt x="19227" y="5181"/>
                  </a:lnTo>
                  <a:lnTo>
                    <a:pt x="19227" y="6908"/>
                  </a:lnTo>
                  <a:lnTo>
                    <a:pt x="20955" y="6908"/>
                  </a:lnTo>
                  <a:lnTo>
                    <a:pt x="20955" y="5181"/>
                  </a:lnTo>
                  <a:lnTo>
                    <a:pt x="22466" y="5181"/>
                  </a:lnTo>
                  <a:lnTo>
                    <a:pt x="22466" y="3454"/>
                  </a:lnTo>
                  <a:close/>
                </a:path>
                <a:path w="29209" h="15875">
                  <a:moveTo>
                    <a:pt x="25704" y="6921"/>
                  </a:moveTo>
                  <a:lnTo>
                    <a:pt x="23977" y="6921"/>
                  </a:lnTo>
                  <a:lnTo>
                    <a:pt x="23977" y="8648"/>
                  </a:lnTo>
                  <a:lnTo>
                    <a:pt x="22466" y="8648"/>
                  </a:lnTo>
                  <a:lnTo>
                    <a:pt x="22466" y="10375"/>
                  </a:lnTo>
                  <a:lnTo>
                    <a:pt x="23977" y="10375"/>
                  </a:lnTo>
                  <a:lnTo>
                    <a:pt x="23977" y="12103"/>
                  </a:lnTo>
                  <a:lnTo>
                    <a:pt x="22466" y="12103"/>
                  </a:lnTo>
                  <a:lnTo>
                    <a:pt x="22466" y="13830"/>
                  </a:lnTo>
                  <a:lnTo>
                    <a:pt x="24193" y="13830"/>
                  </a:lnTo>
                  <a:lnTo>
                    <a:pt x="24193" y="12103"/>
                  </a:lnTo>
                  <a:lnTo>
                    <a:pt x="25704" y="12103"/>
                  </a:lnTo>
                  <a:lnTo>
                    <a:pt x="25704" y="10375"/>
                  </a:lnTo>
                  <a:lnTo>
                    <a:pt x="24193" y="10375"/>
                  </a:lnTo>
                  <a:lnTo>
                    <a:pt x="24193" y="8648"/>
                  </a:lnTo>
                  <a:lnTo>
                    <a:pt x="25704" y="8648"/>
                  </a:lnTo>
                  <a:lnTo>
                    <a:pt x="25704" y="6921"/>
                  </a:lnTo>
                  <a:close/>
                </a:path>
                <a:path w="29209" h="15875">
                  <a:moveTo>
                    <a:pt x="25704" y="3454"/>
                  </a:moveTo>
                  <a:lnTo>
                    <a:pt x="24193" y="3454"/>
                  </a:lnTo>
                  <a:lnTo>
                    <a:pt x="24193" y="1727"/>
                  </a:lnTo>
                  <a:lnTo>
                    <a:pt x="22466" y="1727"/>
                  </a:lnTo>
                  <a:lnTo>
                    <a:pt x="22466" y="3454"/>
                  </a:lnTo>
                  <a:lnTo>
                    <a:pt x="23977" y="3454"/>
                  </a:lnTo>
                  <a:lnTo>
                    <a:pt x="23977" y="5181"/>
                  </a:lnTo>
                  <a:lnTo>
                    <a:pt x="22466" y="5181"/>
                  </a:lnTo>
                  <a:lnTo>
                    <a:pt x="22466" y="6908"/>
                  </a:lnTo>
                  <a:lnTo>
                    <a:pt x="24193" y="6908"/>
                  </a:lnTo>
                  <a:lnTo>
                    <a:pt x="24193" y="5181"/>
                  </a:lnTo>
                  <a:lnTo>
                    <a:pt x="25704" y="5181"/>
                  </a:lnTo>
                  <a:lnTo>
                    <a:pt x="25704" y="3454"/>
                  </a:lnTo>
                  <a:close/>
                </a:path>
                <a:path w="29209" h="15875">
                  <a:moveTo>
                    <a:pt x="29159" y="8648"/>
                  </a:moveTo>
                  <a:lnTo>
                    <a:pt x="28943" y="8648"/>
                  </a:lnTo>
                  <a:lnTo>
                    <a:pt x="28943" y="6921"/>
                  </a:lnTo>
                  <a:lnTo>
                    <a:pt x="28727" y="6921"/>
                  </a:lnTo>
                  <a:lnTo>
                    <a:pt x="28727" y="8648"/>
                  </a:lnTo>
                  <a:lnTo>
                    <a:pt x="28727" y="10375"/>
                  </a:lnTo>
                  <a:lnTo>
                    <a:pt x="27432" y="10375"/>
                  </a:lnTo>
                  <a:lnTo>
                    <a:pt x="27432" y="8648"/>
                  </a:lnTo>
                  <a:lnTo>
                    <a:pt x="28727" y="8648"/>
                  </a:lnTo>
                  <a:lnTo>
                    <a:pt x="28727" y="6921"/>
                  </a:lnTo>
                  <a:lnTo>
                    <a:pt x="27216" y="6921"/>
                  </a:lnTo>
                  <a:lnTo>
                    <a:pt x="27216" y="8648"/>
                  </a:lnTo>
                  <a:lnTo>
                    <a:pt x="25704" y="8648"/>
                  </a:lnTo>
                  <a:lnTo>
                    <a:pt x="25704" y="10375"/>
                  </a:lnTo>
                  <a:lnTo>
                    <a:pt x="27216" y="10375"/>
                  </a:lnTo>
                  <a:lnTo>
                    <a:pt x="27216" y="12103"/>
                  </a:lnTo>
                  <a:lnTo>
                    <a:pt x="25704" y="12103"/>
                  </a:lnTo>
                  <a:lnTo>
                    <a:pt x="25704" y="13830"/>
                  </a:lnTo>
                  <a:lnTo>
                    <a:pt x="27432" y="13830"/>
                  </a:lnTo>
                  <a:lnTo>
                    <a:pt x="27432" y="12103"/>
                  </a:lnTo>
                  <a:lnTo>
                    <a:pt x="28727" y="12103"/>
                  </a:lnTo>
                  <a:lnTo>
                    <a:pt x="28727" y="13830"/>
                  </a:lnTo>
                  <a:lnTo>
                    <a:pt x="29159" y="13830"/>
                  </a:lnTo>
                  <a:lnTo>
                    <a:pt x="29159" y="12103"/>
                  </a:lnTo>
                  <a:lnTo>
                    <a:pt x="28943" y="12103"/>
                  </a:lnTo>
                  <a:lnTo>
                    <a:pt x="28943" y="10375"/>
                  </a:lnTo>
                  <a:lnTo>
                    <a:pt x="29159" y="10375"/>
                  </a:lnTo>
                  <a:lnTo>
                    <a:pt x="29159" y="8648"/>
                  </a:lnTo>
                  <a:close/>
                </a:path>
                <a:path w="29209" h="15875">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5181"/>
                  </a:lnTo>
                  <a:lnTo>
                    <a:pt x="25704" y="5181"/>
                  </a:lnTo>
                  <a:lnTo>
                    <a:pt x="25704" y="6908"/>
                  </a:lnTo>
                  <a:lnTo>
                    <a:pt x="27432" y="6908"/>
                  </a:lnTo>
                  <a:lnTo>
                    <a:pt x="27432" y="5181"/>
                  </a:lnTo>
                  <a:lnTo>
                    <a:pt x="28727" y="5181"/>
                  </a:lnTo>
                  <a:lnTo>
                    <a:pt x="28727" y="6908"/>
                  </a:lnTo>
                  <a:lnTo>
                    <a:pt x="29159" y="6908"/>
                  </a:lnTo>
                  <a:lnTo>
                    <a:pt x="29159" y="5181"/>
                  </a:lnTo>
                  <a:lnTo>
                    <a:pt x="28943" y="5181"/>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6" name="object 616"/>
            <p:cNvSpPr/>
            <p:nvPr/>
          </p:nvSpPr>
          <p:spPr>
            <a:xfrm>
              <a:off x="7362355" y="5673369"/>
              <a:ext cx="29209" cy="4445"/>
            </a:xfrm>
            <a:custGeom>
              <a:avLst/>
              <a:gdLst/>
              <a:ahLst/>
              <a:cxnLst/>
              <a:rect l="l" t="t" r="r" b="b"/>
              <a:pathLst>
                <a:path w="29209" h="4445">
                  <a:moveTo>
                    <a:pt x="3251" y="3454"/>
                  </a:moveTo>
                  <a:lnTo>
                    <a:pt x="1727" y="3454"/>
                  </a:lnTo>
                  <a:lnTo>
                    <a:pt x="1727" y="1727"/>
                  </a:lnTo>
                  <a:lnTo>
                    <a:pt x="0" y="1727"/>
                  </a:lnTo>
                  <a:lnTo>
                    <a:pt x="0" y="3454"/>
                  </a:lnTo>
                  <a:lnTo>
                    <a:pt x="1524" y="3454"/>
                  </a:lnTo>
                  <a:lnTo>
                    <a:pt x="1524" y="4318"/>
                  </a:lnTo>
                  <a:lnTo>
                    <a:pt x="3251" y="4318"/>
                  </a:lnTo>
                  <a:lnTo>
                    <a:pt x="3251" y="3454"/>
                  </a:lnTo>
                  <a:close/>
                </a:path>
                <a:path w="29209" h="4445">
                  <a:moveTo>
                    <a:pt x="6489" y="3454"/>
                  </a:moveTo>
                  <a:lnTo>
                    <a:pt x="4978" y="3454"/>
                  </a:lnTo>
                  <a:lnTo>
                    <a:pt x="4978" y="1727"/>
                  </a:lnTo>
                  <a:lnTo>
                    <a:pt x="3251" y="1727"/>
                  </a:lnTo>
                  <a:lnTo>
                    <a:pt x="3251" y="3454"/>
                  </a:lnTo>
                  <a:lnTo>
                    <a:pt x="4762" y="3454"/>
                  </a:lnTo>
                  <a:lnTo>
                    <a:pt x="4762" y="4318"/>
                  </a:lnTo>
                  <a:lnTo>
                    <a:pt x="6489" y="4318"/>
                  </a:lnTo>
                  <a:lnTo>
                    <a:pt x="6489" y="3454"/>
                  </a:lnTo>
                  <a:close/>
                </a:path>
                <a:path w="29209" h="4445">
                  <a:moveTo>
                    <a:pt x="11239" y="1727"/>
                  </a:moveTo>
                  <a:lnTo>
                    <a:pt x="9728" y="1727"/>
                  </a:lnTo>
                  <a:lnTo>
                    <a:pt x="9728" y="0"/>
                  </a:lnTo>
                  <a:lnTo>
                    <a:pt x="9512" y="0"/>
                  </a:lnTo>
                  <a:lnTo>
                    <a:pt x="9512" y="1727"/>
                  </a:lnTo>
                  <a:lnTo>
                    <a:pt x="9512" y="3454"/>
                  </a:lnTo>
                  <a:lnTo>
                    <a:pt x="8216" y="3454"/>
                  </a:lnTo>
                  <a:lnTo>
                    <a:pt x="8216" y="1727"/>
                  </a:lnTo>
                  <a:lnTo>
                    <a:pt x="9512" y="1727"/>
                  </a:lnTo>
                  <a:lnTo>
                    <a:pt x="9512" y="0"/>
                  </a:lnTo>
                  <a:lnTo>
                    <a:pt x="8001" y="0"/>
                  </a:lnTo>
                  <a:lnTo>
                    <a:pt x="8001" y="1727"/>
                  </a:lnTo>
                  <a:lnTo>
                    <a:pt x="6489" y="1727"/>
                  </a:lnTo>
                  <a:lnTo>
                    <a:pt x="6489" y="3454"/>
                  </a:lnTo>
                  <a:lnTo>
                    <a:pt x="8001" y="3454"/>
                  </a:lnTo>
                  <a:lnTo>
                    <a:pt x="8001" y="4318"/>
                  </a:lnTo>
                  <a:lnTo>
                    <a:pt x="9728" y="4318"/>
                  </a:lnTo>
                  <a:lnTo>
                    <a:pt x="9728" y="3454"/>
                  </a:lnTo>
                  <a:lnTo>
                    <a:pt x="11239" y="3454"/>
                  </a:lnTo>
                  <a:lnTo>
                    <a:pt x="11239" y="1727"/>
                  </a:lnTo>
                  <a:close/>
                </a:path>
                <a:path w="29209" h="4445">
                  <a:moveTo>
                    <a:pt x="14478" y="1727"/>
                  </a:moveTo>
                  <a:lnTo>
                    <a:pt x="12966" y="1727"/>
                  </a:lnTo>
                  <a:lnTo>
                    <a:pt x="12966" y="0"/>
                  </a:lnTo>
                  <a:lnTo>
                    <a:pt x="11239" y="0"/>
                  </a:lnTo>
                  <a:lnTo>
                    <a:pt x="11239" y="1727"/>
                  </a:lnTo>
                  <a:lnTo>
                    <a:pt x="12750" y="1727"/>
                  </a:lnTo>
                  <a:lnTo>
                    <a:pt x="12750" y="3454"/>
                  </a:lnTo>
                  <a:lnTo>
                    <a:pt x="11239" y="3454"/>
                  </a:lnTo>
                  <a:lnTo>
                    <a:pt x="11239" y="4318"/>
                  </a:lnTo>
                  <a:lnTo>
                    <a:pt x="12966" y="4318"/>
                  </a:lnTo>
                  <a:lnTo>
                    <a:pt x="12966" y="3454"/>
                  </a:lnTo>
                  <a:lnTo>
                    <a:pt x="14478" y="3454"/>
                  </a:lnTo>
                  <a:lnTo>
                    <a:pt x="14478" y="1727"/>
                  </a:lnTo>
                  <a:close/>
                </a:path>
                <a:path w="29209" h="4445">
                  <a:moveTo>
                    <a:pt x="19227" y="0"/>
                  </a:moveTo>
                  <a:lnTo>
                    <a:pt x="17500" y="0"/>
                  </a:lnTo>
                  <a:lnTo>
                    <a:pt x="17500" y="1727"/>
                  </a:lnTo>
                  <a:lnTo>
                    <a:pt x="16205" y="1727"/>
                  </a:lnTo>
                  <a:lnTo>
                    <a:pt x="16205" y="0"/>
                  </a:lnTo>
                  <a:lnTo>
                    <a:pt x="14478" y="0"/>
                  </a:lnTo>
                  <a:lnTo>
                    <a:pt x="14478" y="1727"/>
                  </a:lnTo>
                  <a:lnTo>
                    <a:pt x="15989" y="1727"/>
                  </a:lnTo>
                  <a:lnTo>
                    <a:pt x="15989" y="3454"/>
                  </a:lnTo>
                  <a:lnTo>
                    <a:pt x="14478" y="3454"/>
                  </a:lnTo>
                  <a:lnTo>
                    <a:pt x="14478" y="4318"/>
                  </a:lnTo>
                  <a:lnTo>
                    <a:pt x="16205" y="4318"/>
                  </a:lnTo>
                  <a:lnTo>
                    <a:pt x="16205" y="3454"/>
                  </a:lnTo>
                  <a:lnTo>
                    <a:pt x="17500" y="3454"/>
                  </a:lnTo>
                  <a:lnTo>
                    <a:pt x="17500" y="4318"/>
                  </a:lnTo>
                  <a:lnTo>
                    <a:pt x="19227" y="4318"/>
                  </a:lnTo>
                  <a:lnTo>
                    <a:pt x="19227" y="3454"/>
                  </a:lnTo>
                  <a:lnTo>
                    <a:pt x="17716" y="3454"/>
                  </a:lnTo>
                  <a:lnTo>
                    <a:pt x="17716" y="1727"/>
                  </a:lnTo>
                  <a:lnTo>
                    <a:pt x="19227" y="1727"/>
                  </a:lnTo>
                  <a:lnTo>
                    <a:pt x="19227" y="0"/>
                  </a:lnTo>
                  <a:close/>
                </a:path>
                <a:path w="29209" h="4445">
                  <a:moveTo>
                    <a:pt x="22466" y="0"/>
                  </a:moveTo>
                  <a:lnTo>
                    <a:pt x="20739" y="0"/>
                  </a:lnTo>
                  <a:lnTo>
                    <a:pt x="20739" y="1727"/>
                  </a:lnTo>
                  <a:lnTo>
                    <a:pt x="19227" y="1727"/>
                  </a:lnTo>
                  <a:lnTo>
                    <a:pt x="19227" y="3454"/>
                  </a:lnTo>
                  <a:lnTo>
                    <a:pt x="20739" y="3454"/>
                  </a:lnTo>
                  <a:lnTo>
                    <a:pt x="20739" y="4318"/>
                  </a:lnTo>
                  <a:lnTo>
                    <a:pt x="22466" y="4318"/>
                  </a:lnTo>
                  <a:lnTo>
                    <a:pt x="22466" y="3454"/>
                  </a:lnTo>
                  <a:lnTo>
                    <a:pt x="20955" y="3454"/>
                  </a:lnTo>
                  <a:lnTo>
                    <a:pt x="20955" y="1727"/>
                  </a:lnTo>
                  <a:lnTo>
                    <a:pt x="22466" y="1727"/>
                  </a:lnTo>
                  <a:lnTo>
                    <a:pt x="22466" y="0"/>
                  </a:lnTo>
                  <a:close/>
                </a:path>
                <a:path w="29209" h="4445">
                  <a:moveTo>
                    <a:pt x="25704" y="0"/>
                  </a:moveTo>
                  <a:lnTo>
                    <a:pt x="23977" y="0"/>
                  </a:lnTo>
                  <a:lnTo>
                    <a:pt x="23977" y="1727"/>
                  </a:lnTo>
                  <a:lnTo>
                    <a:pt x="22466" y="1727"/>
                  </a:lnTo>
                  <a:lnTo>
                    <a:pt x="22466" y="3454"/>
                  </a:lnTo>
                  <a:lnTo>
                    <a:pt x="23977" y="3454"/>
                  </a:lnTo>
                  <a:lnTo>
                    <a:pt x="23977" y="4318"/>
                  </a:lnTo>
                  <a:lnTo>
                    <a:pt x="25704" y="4318"/>
                  </a:lnTo>
                  <a:lnTo>
                    <a:pt x="25704" y="3454"/>
                  </a:lnTo>
                  <a:lnTo>
                    <a:pt x="24193" y="3454"/>
                  </a:lnTo>
                  <a:lnTo>
                    <a:pt x="24193" y="1727"/>
                  </a:lnTo>
                  <a:lnTo>
                    <a:pt x="25704" y="1727"/>
                  </a:lnTo>
                  <a:lnTo>
                    <a:pt x="25704" y="0"/>
                  </a:lnTo>
                  <a:close/>
                </a:path>
                <a:path w="29209" h="4445">
                  <a:moveTo>
                    <a:pt x="29159" y="1727"/>
                  </a:moveTo>
                  <a:lnTo>
                    <a:pt x="28943" y="1727"/>
                  </a:lnTo>
                  <a:lnTo>
                    <a:pt x="28943" y="0"/>
                  </a:lnTo>
                  <a:lnTo>
                    <a:pt x="28727" y="0"/>
                  </a:lnTo>
                  <a:lnTo>
                    <a:pt x="28727" y="1727"/>
                  </a:lnTo>
                  <a:lnTo>
                    <a:pt x="28727" y="3454"/>
                  </a:lnTo>
                  <a:lnTo>
                    <a:pt x="27432" y="3454"/>
                  </a:lnTo>
                  <a:lnTo>
                    <a:pt x="27432" y="1727"/>
                  </a:lnTo>
                  <a:lnTo>
                    <a:pt x="28727" y="1727"/>
                  </a:lnTo>
                  <a:lnTo>
                    <a:pt x="28727" y="0"/>
                  </a:lnTo>
                  <a:lnTo>
                    <a:pt x="27216" y="0"/>
                  </a:lnTo>
                  <a:lnTo>
                    <a:pt x="27216" y="1727"/>
                  </a:lnTo>
                  <a:lnTo>
                    <a:pt x="25704" y="1727"/>
                  </a:lnTo>
                  <a:lnTo>
                    <a:pt x="25704" y="3454"/>
                  </a:lnTo>
                  <a:lnTo>
                    <a:pt x="27216" y="3454"/>
                  </a:lnTo>
                  <a:lnTo>
                    <a:pt x="27216" y="4318"/>
                  </a:lnTo>
                  <a:lnTo>
                    <a:pt x="28943" y="4318"/>
                  </a:lnTo>
                  <a:lnTo>
                    <a:pt x="28943" y="3454"/>
                  </a:lnTo>
                  <a:lnTo>
                    <a:pt x="29159" y="3454"/>
                  </a:lnTo>
                  <a:lnTo>
                    <a:pt x="29159" y="1727"/>
                  </a:lnTo>
                  <a:close/>
                </a:path>
              </a:pathLst>
            </a:custGeom>
            <a:solidFill>
              <a:srgbClr val="000000"/>
            </a:solidFill>
          </p:spPr>
          <p:txBody>
            <a:bodyPr wrap="square" lIns="0" tIns="0" rIns="0" bIns="0" rtlCol="0"/>
            <a:lstStyle/>
            <a:p>
              <a:endParaRPr/>
            </a:p>
          </p:txBody>
        </p:sp>
        <p:sp>
          <p:nvSpPr>
            <p:cNvPr id="617" name="object 617"/>
            <p:cNvSpPr/>
            <p:nvPr/>
          </p:nvSpPr>
          <p:spPr>
            <a:xfrm>
              <a:off x="7361071"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618" name="object 618"/>
            <p:cNvSpPr/>
            <p:nvPr/>
          </p:nvSpPr>
          <p:spPr>
            <a:xfrm>
              <a:off x="7362367" y="5458191"/>
              <a:ext cx="29209" cy="219075"/>
            </a:xfrm>
            <a:custGeom>
              <a:avLst/>
              <a:gdLst/>
              <a:ahLst/>
              <a:cxnLst/>
              <a:rect l="l" t="t" r="r" b="b"/>
              <a:pathLst>
                <a:path w="29209" h="219075">
                  <a:moveTo>
                    <a:pt x="0" y="219057"/>
                  </a:moveTo>
                  <a:lnTo>
                    <a:pt x="0" y="0"/>
                  </a:lnTo>
                </a:path>
                <a:path w="29209" h="219075">
                  <a:moveTo>
                    <a:pt x="0" y="0"/>
                  </a:moveTo>
                  <a:lnTo>
                    <a:pt x="28934" y="0"/>
                  </a:lnTo>
                </a:path>
                <a:path w="29209" h="219075">
                  <a:moveTo>
                    <a:pt x="28934" y="0"/>
                  </a:moveTo>
                  <a:lnTo>
                    <a:pt x="28934" y="219057"/>
                  </a:lnTo>
                </a:path>
              </a:pathLst>
            </a:custGeom>
            <a:ln w="3175">
              <a:solidFill>
                <a:srgbClr val="000000"/>
              </a:solidFill>
            </a:ln>
          </p:spPr>
          <p:txBody>
            <a:bodyPr wrap="square" lIns="0" tIns="0" rIns="0" bIns="0" rtlCol="0"/>
            <a:lstStyle/>
            <a:p>
              <a:endParaRPr/>
            </a:p>
          </p:txBody>
        </p:sp>
        <p:sp>
          <p:nvSpPr>
            <p:cNvPr id="619" name="object 619"/>
            <p:cNvSpPr/>
            <p:nvPr/>
          </p:nvSpPr>
          <p:spPr>
            <a:xfrm>
              <a:off x="7405984" y="5441990"/>
              <a:ext cx="29209" cy="236220"/>
            </a:xfrm>
            <a:custGeom>
              <a:avLst/>
              <a:gdLst/>
              <a:ahLst/>
              <a:cxnLst/>
              <a:rect l="l" t="t" r="r" b="b"/>
              <a:pathLst>
                <a:path w="29209" h="236220">
                  <a:moveTo>
                    <a:pt x="29149" y="0"/>
                  </a:moveTo>
                  <a:lnTo>
                    <a:pt x="0" y="0"/>
                  </a:lnTo>
                  <a:lnTo>
                    <a:pt x="0" y="236123"/>
                  </a:lnTo>
                  <a:lnTo>
                    <a:pt x="29149" y="236123"/>
                  </a:lnTo>
                  <a:lnTo>
                    <a:pt x="29149" y="0"/>
                  </a:lnTo>
                  <a:close/>
                </a:path>
              </a:pathLst>
            </a:custGeom>
            <a:solidFill>
              <a:srgbClr val="D4D4D4"/>
            </a:solidFill>
          </p:spPr>
          <p:txBody>
            <a:bodyPr wrap="square" lIns="0" tIns="0" rIns="0" bIns="0" rtlCol="0"/>
            <a:lstStyle/>
            <a:p>
              <a:endParaRPr/>
            </a:p>
          </p:txBody>
        </p:sp>
        <p:sp>
          <p:nvSpPr>
            <p:cNvPr id="620" name="object 620"/>
            <p:cNvSpPr/>
            <p:nvPr/>
          </p:nvSpPr>
          <p:spPr>
            <a:xfrm>
              <a:off x="7405979" y="5441784"/>
              <a:ext cx="29845" cy="65405"/>
            </a:xfrm>
            <a:custGeom>
              <a:avLst/>
              <a:gdLst/>
              <a:ahLst/>
              <a:cxnLst/>
              <a:rect l="l" t="t" r="r" b="b"/>
              <a:pathLst>
                <a:path w="29845" h="65404">
                  <a:moveTo>
                    <a:pt x="3238" y="58115"/>
                  </a:moveTo>
                  <a:lnTo>
                    <a:pt x="0" y="58115"/>
                  </a:lnTo>
                  <a:lnTo>
                    <a:pt x="0" y="61569"/>
                  </a:lnTo>
                  <a:lnTo>
                    <a:pt x="3238" y="61569"/>
                  </a:lnTo>
                  <a:lnTo>
                    <a:pt x="3238" y="58115"/>
                  </a:lnTo>
                  <a:close/>
                </a:path>
                <a:path w="29845" h="65404">
                  <a:moveTo>
                    <a:pt x="3238" y="30670"/>
                  </a:moveTo>
                  <a:lnTo>
                    <a:pt x="0" y="30670"/>
                  </a:lnTo>
                  <a:lnTo>
                    <a:pt x="0" y="34124"/>
                  </a:lnTo>
                  <a:lnTo>
                    <a:pt x="3238" y="34124"/>
                  </a:lnTo>
                  <a:lnTo>
                    <a:pt x="3238" y="30670"/>
                  </a:lnTo>
                  <a:close/>
                </a:path>
                <a:path w="29845" h="65404">
                  <a:moveTo>
                    <a:pt x="3238" y="17056"/>
                  </a:moveTo>
                  <a:lnTo>
                    <a:pt x="0" y="17056"/>
                  </a:lnTo>
                  <a:lnTo>
                    <a:pt x="0" y="20523"/>
                  </a:lnTo>
                  <a:lnTo>
                    <a:pt x="3238" y="20523"/>
                  </a:lnTo>
                  <a:lnTo>
                    <a:pt x="3238" y="17056"/>
                  </a:lnTo>
                  <a:close/>
                </a:path>
                <a:path w="29845" h="65404">
                  <a:moveTo>
                    <a:pt x="6477" y="61569"/>
                  </a:moveTo>
                  <a:lnTo>
                    <a:pt x="3238" y="61569"/>
                  </a:lnTo>
                  <a:lnTo>
                    <a:pt x="3238" y="65024"/>
                  </a:lnTo>
                  <a:lnTo>
                    <a:pt x="6477" y="65024"/>
                  </a:lnTo>
                  <a:lnTo>
                    <a:pt x="6477" y="61569"/>
                  </a:lnTo>
                  <a:close/>
                </a:path>
                <a:path w="29845" h="65404">
                  <a:moveTo>
                    <a:pt x="6477" y="54648"/>
                  </a:moveTo>
                  <a:lnTo>
                    <a:pt x="3238" y="54648"/>
                  </a:lnTo>
                  <a:lnTo>
                    <a:pt x="3238" y="58102"/>
                  </a:lnTo>
                  <a:lnTo>
                    <a:pt x="6477" y="58102"/>
                  </a:lnTo>
                  <a:lnTo>
                    <a:pt x="6477" y="54648"/>
                  </a:lnTo>
                  <a:close/>
                </a:path>
                <a:path w="29845" h="65404">
                  <a:moveTo>
                    <a:pt x="6477" y="47739"/>
                  </a:moveTo>
                  <a:lnTo>
                    <a:pt x="3238" y="47739"/>
                  </a:lnTo>
                  <a:lnTo>
                    <a:pt x="3238" y="51193"/>
                  </a:lnTo>
                  <a:lnTo>
                    <a:pt x="6477" y="51193"/>
                  </a:lnTo>
                  <a:lnTo>
                    <a:pt x="6477" y="47739"/>
                  </a:lnTo>
                  <a:close/>
                </a:path>
                <a:path w="29845" h="65404">
                  <a:moveTo>
                    <a:pt x="6477" y="34124"/>
                  </a:moveTo>
                  <a:lnTo>
                    <a:pt x="3238" y="34124"/>
                  </a:lnTo>
                  <a:lnTo>
                    <a:pt x="3238" y="37579"/>
                  </a:lnTo>
                  <a:lnTo>
                    <a:pt x="6477" y="37579"/>
                  </a:lnTo>
                  <a:lnTo>
                    <a:pt x="6477" y="34124"/>
                  </a:lnTo>
                  <a:close/>
                </a:path>
                <a:path w="29845" h="65404">
                  <a:moveTo>
                    <a:pt x="6477" y="27216"/>
                  </a:moveTo>
                  <a:lnTo>
                    <a:pt x="3238" y="27216"/>
                  </a:lnTo>
                  <a:lnTo>
                    <a:pt x="3238" y="30670"/>
                  </a:lnTo>
                  <a:lnTo>
                    <a:pt x="6477" y="30670"/>
                  </a:lnTo>
                  <a:lnTo>
                    <a:pt x="6477" y="27216"/>
                  </a:lnTo>
                  <a:close/>
                </a:path>
                <a:path w="29845" h="65404">
                  <a:moveTo>
                    <a:pt x="6477" y="20523"/>
                  </a:moveTo>
                  <a:lnTo>
                    <a:pt x="3238" y="20523"/>
                  </a:lnTo>
                  <a:lnTo>
                    <a:pt x="3238" y="23977"/>
                  </a:lnTo>
                  <a:lnTo>
                    <a:pt x="6477" y="23977"/>
                  </a:lnTo>
                  <a:lnTo>
                    <a:pt x="6477" y="20523"/>
                  </a:lnTo>
                  <a:close/>
                </a:path>
                <a:path w="29845" h="65404">
                  <a:moveTo>
                    <a:pt x="6477" y="13601"/>
                  </a:moveTo>
                  <a:lnTo>
                    <a:pt x="3238" y="13601"/>
                  </a:lnTo>
                  <a:lnTo>
                    <a:pt x="3238" y="17056"/>
                  </a:lnTo>
                  <a:lnTo>
                    <a:pt x="6477" y="17056"/>
                  </a:lnTo>
                  <a:lnTo>
                    <a:pt x="6477" y="13601"/>
                  </a:lnTo>
                  <a:close/>
                </a:path>
                <a:path w="29845" h="65404">
                  <a:moveTo>
                    <a:pt x="6477" y="6692"/>
                  </a:moveTo>
                  <a:lnTo>
                    <a:pt x="3238" y="6692"/>
                  </a:lnTo>
                  <a:lnTo>
                    <a:pt x="3238" y="10147"/>
                  </a:lnTo>
                  <a:lnTo>
                    <a:pt x="6477" y="10147"/>
                  </a:lnTo>
                  <a:lnTo>
                    <a:pt x="6477" y="6692"/>
                  </a:lnTo>
                  <a:close/>
                </a:path>
                <a:path w="29845" h="65404">
                  <a:moveTo>
                    <a:pt x="9715" y="58115"/>
                  </a:moveTo>
                  <a:lnTo>
                    <a:pt x="6477" y="58115"/>
                  </a:lnTo>
                  <a:lnTo>
                    <a:pt x="6477" y="61569"/>
                  </a:lnTo>
                  <a:lnTo>
                    <a:pt x="9715" y="61569"/>
                  </a:lnTo>
                  <a:lnTo>
                    <a:pt x="9715" y="58115"/>
                  </a:lnTo>
                  <a:close/>
                </a:path>
                <a:path w="29845" h="65404">
                  <a:moveTo>
                    <a:pt x="9715" y="30670"/>
                  </a:moveTo>
                  <a:lnTo>
                    <a:pt x="6477" y="30670"/>
                  </a:lnTo>
                  <a:lnTo>
                    <a:pt x="6477" y="34124"/>
                  </a:lnTo>
                  <a:lnTo>
                    <a:pt x="9715" y="34124"/>
                  </a:lnTo>
                  <a:lnTo>
                    <a:pt x="9715" y="30670"/>
                  </a:lnTo>
                  <a:close/>
                </a:path>
                <a:path w="29845" h="65404">
                  <a:moveTo>
                    <a:pt x="9715" y="17056"/>
                  </a:moveTo>
                  <a:lnTo>
                    <a:pt x="6477" y="17056"/>
                  </a:lnTo>
                  <a:lnTo>
                    <a:pt x="6477" y="20523"/>
                  </a:lnTo>
                  <a:lnTo>
                    <a:pt x="9715" y="20523"/>
                  </a:lnTo>
                  <a:lnTo>
                    <a:pt x="9715" y="17056"/>
                  </a:lnTo>
                  <a:close/>
                </a:path>
                <a:path w="29845" h="65404">
                  <a:moveTo>
                    <a:pt x="12954" y="54648"/>
                  </a:moveTo>
                  <a:lnTo>
                    <a:pt x="9715" y="54648"/>
                  </a:lnTo>
                  <a:lnTo>
                    <a:pt x="9715" y="58102"/>
                  </a:lnTo>
                  <a:lnTo>
                    <a:pt x="12954" y="58102"/>
                  </a:lnTo>
                  <a:lnTo>
                    <a:pt x="12954" y="54648"/>
                  </a:lnTo>
                  <a:close/>
                </a:path>
                <a:path w="29845" h="65404">
                  <a:moveTo>
                    <a:pt x="12954" y="47739"/>
                  </a:moveTo>
                  <a:lnTo>
                    <a:pt x="9715" y="47739"/>
                  </a:lnTo>
                  <a:lnTo>
                    <a:pt x="9715" y="51193"/>
                  </a:lnTo>
                  <a:lnTo>
                    <a:pt x="12954" y="51193"/>
                  </a:lnTo>
                  <a:lnTo>
                    <a:pt x="12954" y="47739"/>
                  </a:lnTo>
                  <a:close/>
                </a:path>
                <a:path w="29845" h="65404">
                  <a:moveTo>
                    <a:pt x="12954" y="34124"/>
                  </a:moveTo>
                  <a:lnTo>
                    <a:pt x="9715" y="34124"/>
                  </a:lnTo>
                  <a:lnTo>
                    <a:pt x="9715" y="37579"/>
                  </a:lnTo>
                  <a:lnTo>
                    <a:pt x="12954" y="37579"/>
                  </a:lnTo>
                  <a:lnTo>
                    <a:pt x="12954" y="34124"/>
                  </a:lnTo>
                  <a:close/>
                </a:path>
                <a:path w="29845" h="65404">
                  <a:moveTo>
                    <a:pt x="12954" y="27216"/>
                  </a:moveTo>
                  <a:lnTo>
                    <a:pt x="9715" y="27216"/>
                  </a:lnTo>
                  <a:lnTo>
                    <a:pt x="9715" y="30670"/>
                  </a:lnTo>
                  <a:lnTo>
                    <a:pt x="12954" y="30670"/>
                  </a:lnTo>
                  <a:lnTo>
                    <a:pt x="12954" y="27216"/>
                  </a:lnTo>
                  <a:close/>
                </a:path>
                <a:path w="29845" h="65404">
                  <a:moveTo>
                    <a:pt x="12954" y="20523"/>
                  </a:moveTo>
                  <a:lnTo>
                    <a:pt x="9715" y="20523"/>
                  </a:lnTo>
                  <a:lnTo>
                    <a:pt x="9715" y="23977"/>
                  </a:lnTo>
                  <a:lnTo>
                    <a:pt x="12954" y="23977"/>
                  </a:lnTo>
                  <a:lnTo>
                    <a:pt x="12954" y="20523"/>
                  </a:lnTo>
                  <a:close/>
                </a:path>
                <a:path w="29845" h="65404">
                  <a:moveTo>
                    <a:pt x="12954" y="13601"/>
                  </a:moveTo>
                  <a:lnTo>
                    <a:pt x="9715" y="13601"/>
                  </a:lnTo>
                  <a:lnTo>
                    <a:pt x="9715" y="17056"/>
                  </a:lnTo>
                  <a:lnTo>
                    <a:pt x="12954" y="17056"/>
                  </a:lnTo>
                  <a:lnTo>
                    <a:pt x="12954" y="13601"/>
                  </a:lnTo>
                  <a:close/>
                </a:path>
                <a:path w="29845" h="65404">
                  <a:moveTo>
                    <a:pt x="12954" y="6692"/>
                  </a:moveTo>
                  <a:lnTo>
                    <a:pt x="9715" y="6692"/>
                  </a:lnTo>
                  <a:lnTo>
                    <a:pt x="9715" y="10147"/>
                  </a:lnTo>
                  <a:lnTo>
                    <a:pt x="12954" y="10147"/>
                  </a:lnTo>
                  <a:lnTo>
                    <a:pt x="12954" y="6692"/>
                  </a:lnTo>
                  <a:close/>
                </a:path>
                <a:path w="29845" h="65404">
                  <a:moveTo>
                    <a:pt x="16192" y="58115"/>
                  </a:moveTo>
                  <a:lnTo>
                    <a:pt x="12954" y="58115"/>
                  </a:lnTo>
                  <a:lnTo>
                    <a:pt x="12954" y="61569"/>
                  </a:lnTo>
                  <a:lnTo>
                    <a:pt x="16192" y="61569"/>
                  </a:lnTo>
                  <a:lnTo>
                    <a:pt x="16192" y="58115"/>
                  </a:lnTo>
                  <a:close/>
                </a:path>
                <a:path w="29845" h="65404">
                  <a:moveTo>
                    <a:pt x="16192" y="30670"/>
                  </a:moveTo>
                  <a:lnTo>
                    <a:pt x="12954" y="30670"/>
                  </a:lnTo>
                  <a:lnTo>
                    <a:pt x="12954" y="34124"/>
                  </a:lnTo>
                  <a:lnTo>
                    <a:pt x="16192" y="34124"/>
                  </a:lnTo>
                  <a:lnTo>
                    <a:pt x="16192" y="30670"/>
                  </a:lnTo>
                  <a:close/>
                </a:path>
                <a:path w="29845" h="65404">
                  <a:moveTo>
                    <a:pt x="16192" y="17056"/>
                  </a:moveTo>
                  <a:lnTo>
                    <a:pt x="12954" y="17056"/>
                  </a:lnTo>
                  <a:lnTo>
                    <a:pt x="12954" y="20523"/>
                  </a:lnTo>
                  <a:lnTo>
                    <a:pt x="16192" y="20523"/>
                  </a:lnTo>
                  <a:lnTo>
                    <a:pt x="16192" y="17056"/>
                  </a:lnTo>
                  <a:close/>
                </a:path>
                <a:path w="29845" h="65404">
                  <a:moveTo>
                    <a:pt x="19431" y="54648"/>
                  </a:moveTo>
                  <a:lnTo>
                    <a:pt x="16192" y="54648"/>
                  </a:lnTo>
                  <a:lnTo>
                    <a:pt x="16192" y="58102"/>
                  </a:lnTo>
                  <a:lnTo>
                    <a:pt x="19431" y="58102"/>
                  </a:lnTo>
                  <a:lnTo>
                    <a:pt x="19431" y="54648"/>
                  </a:lnTo>
                  <a:close/>
                </a:path>
                <a:path w="29845" h="65404">
                  <a:moveTo>
                    <a:pt x="22453" y="58115"/>
                  </a:moveTo>
                  <a:lnTo>
                    <a:pt x="19215" y="58115"/>
                  </a:lnTo>
                  <a:lnTo>
                    <a:pt x="19215" y="61569"/>
                  </a:lnTo>
                  <a:lnTo>
                    <a:pt x="22453" y="61569"/>
                  </a:lnTo>
                  <a:lnTo>
                    <a:pt x="22453" y="58115"/>
                  </a:lnTo>
                  <a:close/>
                </a:path>
                <a:path w="29845" h="65404">
                  <a:moveTo>
                    <a:pt x="22453" y="30670"/>
                  </a:moveTo>
                  <a:lnTo>
                    <a:pt x="19431" y="30670"/>
                  </a:lnTo>
                  <a:lnTo>
                    <a:pt x="19431" y="27216"/>
                  </a:lnTo>
                  <a:lnTo>
                    <a:pt x="16192" y="27216"/>
                  </a:lnTo>
                  <a:lnTo>
                    <a:pt x="16192" y="30670"/>
                  </a:lnTo>
                  <a:lnTo>
                    <a:pt x="19215" y="30670"/>
                  </a:lnTo>
                  <a:lnTo>
                    <a:pt x="19215" y="34124"/>
                  </a:lnTo>
                  <a:lnTo>
                    <a:pt x="16192" y="34124"/>
                  </a:lnTo>
                  <a:lnTo>
                    <a:pt x="16192" y="37579"/>
                  </a:lnTo>
                  <a:lnTo>
                    <a:pt x="19431" y="37579"/>
                  </a:lnTo>
                  <a:lnTo>
                    <a:pt x="19431" y="34124"/>
                  </a:lnTo>
                  <a:lnTo>
                    <a:pt x="22453" y="34124"/>
                  </a:lnTo>
                  <a:lnTo>
                    <a:pt x="22453" y="30670"/>
                  </a:lnTo>
                  <a:close/>
                </a:path>
                <a:path w="29845" h="65404">
                  <a:moveTo>
                    <a:pt x="22453" y="17056"/>
                  </a:moveTo>
                  <a:lnTo>
                    <a:pt x="19431" y="17056"/>
                  </a:lnTo>
                  <a:lnTo>
                    <a:pt x="19431" y="13601"/>
                  </a:lnTo>
                  <a:lnTo>
                    <a:pt x="16192" y="13601"/>
                  </a:lnTo>
                  <a:lnTo>
                    <a:pt x="16192" y="17056"/>
                  </a:lnTo>
                  <a:lnTo>
                    <a:pt x="19215" y="17056"/>
                  </a:lnTo>
                  <a:lnTo>
                    <a:pt x="19215" y="20523"/>
                  </a:lnTo>
                  <a:lnTo>
                    <a:pt x="16192" y="20523"/>
                  </a:lnTo>
                  <a:lnTo>
                    <a:pt x="16192" y="23977"/>
                  </a:lnTo>
                  <a:lnTo>
                    <a:pt x="19431" y="23977"/>
                  </a:lnTo>
                  <a:lnTo>
                    <a:pt x="19431" y="20523"/>
                  </a:lnTo>
                  <a:lnTo>
                    <a:pt x="22453" y="20523"/>
                  </a:lnTo>
                  <a:lnTo>
                    <a:pt x="22453" y="17056"/>
                  </a:lnTo>
                  <a:close/>
                </a:path>
                <a:path w="29845" h="65404">
                  <a:moveTo>
                    <a:pt x="25692" y="54648"/>
                  </a:moveTo>
                  <a:lnTo>
                    <a:pt x="22453" y="54648"/>
                  </a:lnTo>
                  <a:lnTo>
                    <a:pt x="22453" y="58102"/>
                  </a:lnTo>
                  <a:lnTo>
                    <a:pt x="25692" y="58102"/>
                  </a:lnTo>
                  <a:lnTo>
                    <a:pt x="25692" y="54648"/>
                  </a:lnTo>
                  <a:close/>
                </a:path>
                <a:path w="29845" h="65404">
                  <a:moveTo>
                    <a:pt x="25692" y="47739"/>
                  </a:moveTo>
                  <a:lnTo>
                    <a:pt x="22453" y="47739"/>
                  </a:lnTo>
                  <a:lnTo>
                    <a:pt x="22453" y="51193"/>
                  </a:lnTo>
                  <a:lnTo>
                    <a:pt x="25692" y="51193"/>
                  </a:lnTo>
                  <a:lnTo>
                    <a:pt x="25692" y="47739"/>
                  </a:lnTo>
                  <a:close/>
                </a:path>
                <a:path w="29845" h="65404">
                  <a:moveTo>
                    <a:pt x="25692" y="34124"/>
                  </a:moveTo>
                  <a:lnTo>
                    <a:pt x="22453" y="34124"/>
                  </a:lnTo>
                  <a:lnTo>
                    <a:pt x="22453" y="37579"/>
                  </a:lnTo>
                  <a:lnTo>
                    <a:pt x="25692" y="37579"/>
                  </a:lnTo>
                  <a:lnTo>
                    <a:pt x="25692" y="34124"/>
                  </a:lnTo>
                  <a:close/>
                </a:path>
                <a:path w="29845" h="65404">
                  <a:moveTo>
                    <a:pt x="25692" y="27216"/>
                  </a:moveTo>
                  <a:lnTo>
                    <a:pt x="22453" y="27216"/>
                  </a:lnTo>
                  <a:lnTo>
                    <a:pt x="22453" y="30670"/>
                  </a:lnTo>
                  <a:lnTo>
                    <a:pt x="25692" y="30670"/>
                  </a:lnTo>
                  <a:lnTo>
                    <a:pt x="25692" y="27216"/>
                  </a:lnTo>
                  <a:close/>
                </a:path>
                <a:path w="29845" h="65404">
                  <a:moveTo>
                    <a:pt x="25692" y="20523"/>
                  </a:moveTo>
                  <a:lnTo>
                    <a:pt x="22453" y="20523"/>
                  </a:lnTo>
                  <a:lnTo>
                    <a:pt x="22453" y="23977"/>
                  </a:lnTo>
                  <a:lnTo>
                    <a:pt x="25692" y="23977"/>
                  </a:lnTo>
                  <a:lnTo>
                    <a:pt x="25692" y="20523"/>
                  </a:lnTo>
                  <a:close/>
                </a:path>
                <a:path w="29845" h="65404">
                  <a:moveTo>
                    <a:pt x="25692" y="13601"/>
                  </a:moveTo>
                  <a:lnTo>
                    <a:pt x="22453" y="13601"/>
                  </a:lnTo>
                  <a:lnTo>
                    <a:pt x="22453" y="17056"/>
                  </a:lnTo>
                  <a:lnTo>
                    <a:pt x="25692" y="17056"/>
                  </a:lnTo>
                  <a:lnTo>
                    <a:pt x="25692" y="13601"/>
                  </a:lnTo>
                  <a:close/>
                </a:path>
                <a:path w="29845" h="65404">
                  <a:moveTo>
                    <a:pt x="25692" y="6692"/>
                  </a:moveTo>
                  <a:lnTo>
                    <a:pt x="22453" y="6692"/>
                  </a:lnTo>
                  <a:lnTo>
                    <a:pt x="22453" y="10147"/>
                  </a:lnTo>
                  <a:lnTo>
                    <a:pt x="25692" y="10147"/>
                  </a:lnTo>
                  <a:lnTo>
                    <a:pt x="25692" y="6692"/>
                  </a:lnTo>
                  <a:close/>
                </a:path>
                <a:path w="29845" h="65404">
                  <a:moveTo>
                    <a:pt x="28930" y="58115"/>
                  </a:moveTo>
                  <a:lnTo>
                    <a:pt x="25692" y="58115"/>
                  </a:lnTo>
                  <a:lnTo>
                    <a:pt x="25692" y="61569"/>
                  </a:lnTo>
                  <a:lnTo>
                    <a:pt x="28930" y="61569"/>
                  </a:lnTo>
                  <a:lnTo>
                    <a:pt x="28930" y="58115"/>
                  </a:lnTo>
                  <a:close/>
                </a:path>
                <a:path w="29845" h="65404">
                  <a:moveTo>
                    <a:pt x="28930" y="30670"/>
                  </a:moveTo>
                  <a:lnTo>
                    <a:pt x="25692" y="30670"/>
                  </a:lnTo>
                  <a:lnTo>
                    <a:pt x="25692" y="34124"/>
                  </a:lnTo>
                  <a:lnTo>
                    <a:pt x="28930" y="34124"/>
                  </a:lnTo>
                  <a:lnTo>
                    <a:pt x="28930" y="30670"/>
                  </a:lnTo>
                  <a:close/>
                </a:path>
                <a:path w="29845" h="65404">
                  <a:moveTo>
                    <a:pt x="28930" y="17056"/>
                  </a:moveTo>
                  <a:lnTo>
                    <a:pt x="25692" y="17056"/>
                  </a:lnTo>
                  <a:lnTo>
                    <a:pt x="25692" y="20523"/>
                  </a:lnTo>
                  <a:lnTo>
                    <a:pt x="28930" y="20523"/>
                  </a:lnTo>
                  <a:lnTo>
                    <a:pt x="28930" y="17056"/>
                  </a:lnTo>
                  <a:close/>
                </a:path>
                <a:path w="29845" h="65404">
                  <a:moveTo>
                    <a:pt x="29362" y="54648"/>
                  </a:moveTo>
                  <a:lnTo>
                    <a:pt x="28930" y="54648"/>
                  </a:lnTo>
                  <a:lnTo>
                    <a:pt x="28930" y="58102"/>
                  </a:lnTo>
                  <a:lnTo>
                    <a:pt x="29362" y="58102"/>
                  </a:lnTo>
                  <a:lnTo>
                    <a:pt x="29362" y="54648"/>
                  </a:lnTo>
                  <a:close/>
                </a:path>
                <a:path w="29845" h="65404">
                  <a:moveTo>
                    <a:pt x="29362" y="47739"/>
                  </a:moveTo>
                  <a:lnTo>
                    <a:pt x="28930" y="47739"/>
                  </a:lnTo>
                  <a:lnTo>
                    <a:pt x="28930" y="51193"/>
                  </a:lnTo>
                  <a:lnTo>
                    <a:pt x="29362" y="51193"/>
                  </a:lnTo>
                  <a:lnTo>
                    <a:pt x="29362" y="47739"/>
                  </a:lnTo>
                  <a:close/>
                </a:path>
                <a:path w="29845" h="65404">
                  <a:moveTo>
                    <a:pt x="29362" y="41046"/>
                  </a:moveTo>
                  <a:lnTo>
                    <a:pt x="28930" y="41046"/>
                  </a:lnTo>
                  <a:lnTo>
                    <a:pt x="28930" y="44284"/>
                  </a:lnTo>
                  <a:lnTo>
                    <a:pt x="25692" y="44284"/>
                  </a:lnTo>
                  <a:lnTo>
                    <a:pt x="25692" y="41046"/>
                  </a:lnTo>
                  <a:lnTo>
                    <a:pt x="22453" y="41046"/>
                  </a:lnTo>
                  <a:lnTo>
                    <a:pt x="22453" y="44284"/>
                  </a:lnTo>
                  <a:lnTo>
                    <a:pt x="19431" y="44284"/>
                  </a:lnTo>
                  <a:lnTo>
                    <a:pt x="19431" y="41046"/>
                  </a:lnTo>
                  <a:lnTo>
                    <a:pt x="16192" y="41046"/>
                  </a:lnTo>
                  <a:lnTo>
                    <a:pt x="16192" y="44284"/>
                  </a:lnTo>
                  <a:lnTo>
                    <a:pt x="12954" y="44284"/>
                  </a:lnTo>
                  <a:lnTo>
                    <a:pt x="12954" y="41046"/>
                  </a:lnTo>
                  <a:lnTo>
                    <a:pt x="9715" y="41046"/>
                  </a:lnTo>
                  <a:lnTo>
                    <a:pt x="9715" y="44284"/>
                  </a:lnTo>
                  <a:lnTo>
                    <a:pt x="6477" y="44284"/>
                  </a:lnTo>
                  <a:lnTo>
                    <a:pt x="6477" y="41046"/>
                  </a:lnTo>
                  <a:lnTo>
                    <a:pt x="3238" y="41046"/>
                  </a:lnTo>
                  <a:lnTo>
                    <a:pt x="3238" y="44284"/>
                  </a:lnTo>
                  <a:lnTo>
                    <a:pt x="0" y="44284"/>
                  </a:lnTo>
                  <a:lnTo>
                    <a:pt x="0" y="47739"/>
                  </a:lnTo>
                  <a:lnTo>
                    <a:pt x="3238" y="47739"/>
                  </a:lnTo>
                  <a:lnTo>
                    <a:pt x="3238" y="44500"/>
                  </a:lnTo>
                  <a:lnTo>
                    <a:pt x="6477" y="44500"/>
                  </a:lnTo>
                  <a:lnTo>
                    <a:pt x="6477" y="47739"/>
                  </a:lnTo>
                  <a:lnTo>
                    <a:pt x="9715" y="47739"/>
                  </a:lnTo>
                  <a:lnTo>
                    <a:pt x="9715" y="44500"/>
                  </a:lnTo>
                  <a:lnTo>
                    <a:pt x="12954" y="44500"/>
                  </a:lnTo>
                  <a:lnTo>
                    <a:pt x="12954" y="47739"/>
                  </a:lnTo>
                  <a:lnTo>
                    <a:pt x="16192" y="47739"/>
                  </a:lnTo>
                  <a:lnTo>
                    <a:pt x="16192" y="44500"/>
                  </a:lnTo>
                  <a:lnTo>
                    <a:pt x="19215" y="44500"/>
                  </a:lnTo>
                  <a:lnTo>
                    <a:pt x="19215" y="47739"/>
                  </a:lnTo>
                  <a:lnTo>
                    <a:pt x="16192" y="47739"/>
                  </a:lnTo>
                  <a:lnTo>
                    <a:pt x="16192" y="51193"/>
                  </a:lnTo>
                  <a:lnTo>
                    <a:pt x="19431" y="51193"/>
                  </a:lnTo>
                  <a:lnTo>
                    <a:pt x="19431" y="47739"/>
                  </a:lnTo>
                  <a:lnTo>
                    <a:pt x="22453" y="47739"/>
                  </a:lnTo>
                  <a:lnTo>
                    <a:pt x="22453" y="44500"/>
                  </a:lnTo>
                  <a:lnTo>
                    <a:pt x="25692" y="44500"/>
                  </a:lnTo>
                  <a:lnTo>
                    <a:pt x="25692" y="47739"/>
                  </a:lnTo>
                  <a:lnTo>
                    <a:pt x="28930" y="47739"/>
                  </a:lnTo>
                  <a:lnTo>
                    <a:pt x="28930" y="44500"/>
                  </a:lnTo>
                  <a:lnTo>
                    <a:pt x="29362" y="44500"/>
                  </a:lnTo>
                  <a:lnTo>
                    <a:pt x="29362" y="41046"/>
                  </a:lnTo>
                  <a:close/>
                </a:path>
                <a:path w="29845" h="65404">
                  <a:moveTo>
                    <a:pt x="29362" y="34124"/>
                  </a:moveTo>
                  <a:lnTo>
                    <a:pt x="28930" y="34124"/>
                  </a:lnTo>
                  <a:lnTo>
                    <a:pt x="28930" y="37579"/>
                  </a:lnTo>
                  <a:lnTo>
                    <a:pt x="29362" y="37579"/>
                  </a:lnTo>
                  <a:lnTo>
                    <a:pt x="29362" y="34124"/>
                  </a:lnTo>
                  <a:close/>
                </a:path>
                <a:path w="29845" h="65404">
                  <a:moveTo>
                    <a:pt x="29362" y="27216"/>
                  </a:moveTo>
                  <a:lnTo>
                    <a:pt x="28930" y="27216"/>
                  </a:lnTo>
                  <a:lnTo>
                    <a:pt x="28930" y="30670"/>
                  </a:lnTo>
                  <a:lnTo>
                    <a:pt x="29362" y="30670"/>
                  </a:lnTo>
                  <a:lnTo>
                    <a:pt x="29362" y="27216"/>
                  </a:lnTo>
                  <a:close/>
                </a:path>
                <a:path w="29845" h="65404">
                  <a:moveTo>
                    <a:pt x="29362" y="20523"/>
                  </a:moveTo>
                  <a:lnTo>
                    <a:pt x="28930" y="20523"/>
                  </a:lnTo>
                  <a:lnTo>
                    <a:pt x="28930" y="23977"/>
                  </a:lnTo>
                  <a:lnTo>
                    <a:pt x="29362" y="23977"/>
                  </a:lnTo>
                  <a:lnTo>
                    <a:pt x="29362" y="20523"/>
                  </a:lnTo>
                  <a:close/>
                </a:path>
                <a:path w="29845" h="65404">
                  <a:moveTo>
                    <a:pt x="29362" y="13601"/>
                  </a:moveTo>
                  <a:lnTo>
                    <a:pt x="28930" y="13601"/>
                  </a:lnTo>
                  <a:lnTo>
                    <a:pt x="28930" y="17056"/>
                  </a:lnTo>
                  <a:lnTo>
                    <a:pt x="29362" y="17056"/>
                  </a:lnTo>
                  <a:lnTo>
                    <a:pt x="29362" y="13601"/>
                  </a:lnTo>
                  <a:close/>
                </a:path>
                <a:path w="29845" h="65404">
                  <a:moveTo>
                    <a:pt x="29362" y="6692"/>
                  </a:moveTo>
                  <a:lnTo>
                    <a:pt x="28930" y="6692"/>
                  </a:lnTo>
                  <a:lnTo>
                    <a:pt x="28930" y="10147"/>
                  </a:lnTo>
                  <a:lnTo>
                    <a:pt x="29362" y="10147"/>
                  </a:lnTo>
                  <a:lnTo>
                    <a:pt x="29362" y="6692"/>
                  </a:lnTo>
                  <a:close/>
                </a:path>
                <a:path w="29845" h="65404">
                  <a:moveTo>
                    <a:pt x="29362" y="0"/>
                  </a:moveTo>
                  <a:lnTo>
                    <a:pt x="28930" y="0"/>
                  </a:lnTo>
                  <a:lnTo>
                    <a:pt x="28930" y="3238"/>
                  </a:lnTo>
                  <a:lnTo>
                    <a:pt x="25692" y="3238"/>
                  </a:lnTo>
                  <a:lnTo>
                    <a:pt x="25692" y="0"/>
                  </a:lnTo>
                  <a:lnTo>
                    <a:pt x="22453" y="0"/>
                  </a:lnTo>
                  <a:lnTo>
                    <a:pt x="22453" y="3238"/>
                  </a:lnTo>
                  <a:lnTo>
                    <a:pt x="19431" y="3238"/>
                  </a:lnTo>
                  <a:lnTo>
                    <a:pt x="19431" y="0"/>
                  </a:lnTo>
                  <a:lnTo>
                    <a:pt x="16192" y="0"/>
                  </a:lnTo>
                  <a:lnTo>
                    <a:pt x="16192" y="3238"/>
                  </a:lnTo>
                  <a:lnTo>
                    <a:pt x="12954" y="3238"/>
                  </a:lnTo>
                  <a:lnTo>
                    <a:pt x="12954" y="0"/>
                  </a:lnTo>
                  <a:lnTo>
                    <a:pt x="9715" y="0"/>
                  </a:lnTo>
                  <a:lnTo>
                    <a:pt x="9715" y="3238"/>
                  </a:lnTo>
                  <a:lnTo>
                    <a:pt x="6477" y="3238"/>
                  </a:lnTo>
                  <a:lnTo>
                    <a:pt x="6477" y="0"/>
                  </a:lnTo>
                  <a:lnTo>
                    <a:pt x="3238" y="0"/>
                  </a:lnTo>
                  <a:lnTo>
                    <a:pt x="3238" y="3238"/>
                  </a:lnTo>
                  <a:lnTo>
                    <a:pt x="0" y="3238"/>
                  </a:lnTo>
                  <a:lnTo>
                    <a:pt x="0" y="6692"/>
                  </a:lnTo>
                  <a:lnTo>
                    <a:pt x="3238" y="6692"/>
                  </a:lnTo>
                  <a:lnTo>
                    <a:pt x="3238" y="3454"/>
                  </a:lnTo>
                  <a:lnTo>
                    <a:pt x="6477" y="3454"/>
                  </a:lnTo>
                  <a:lnTo>
                    <a:pt x="6477" y="6692"/>
                  </a:lnTo>
                  <a:lnTo>
                    <a:pt x="9715" y="6692"/>
                  </a:lnTo>
                  <a:lnTo>
                    <a:pt x="9715" y="3454"/>
                  </a:lnTo>
                  <a:lnTo>
                    <a:pt x="12954" y="3454"/>
                  </a:lnTo>
                  <a:lnTo>
                    <a:pt x="12954" y="6692"/>
                  </a:lnTo>
                  <a:lnTo>
                    <a:pt x="16192" y="6692"/>
                  </a:lnTo>
                  <a:lnTo>
                    <a:pt x="16192" y="3454"/>
                  </a:lnTo>
                  <a:lnTo>
                    <a:pt x="19215" y="3454"/>
                  </a:lnTo>
                  <a:lnTo>
                    <a:pt x="19215" y="6692"/>
                  </a:lnTo>
                  <a:lnTo>
                    <a:pt x="16192" y="6692"/>
                  </a:lnTo>
                  <a:lnTo>
                    <a:pt x="16192" y="10147"/>
                  </a:lnTo>
                  <a:lnTo>
                    <a:pt x="19431" y="10147"/>
                  </a:lnTo>
                  <a:lnTo>
                    <a:pt x="19431" y="6692"/>
                  </a:lnTo>
                  <a:lnTo>
                    <a:pt x="22453" y="6692"/>
                  </a:lnTo>
                  <a:lnTo>
                    <a:pt x="22453" y="3454"/>
                  </a:lnTo>
                  <a:lnTo>
                    <a:pt x="25692" y="3454"/>
                  </a:lnTo>
                  <a:lnTo>
                    <a:pt x="25692" y="6692"/>
                  </a:lnTo>
                  <a:lnTo>
                    <a:pt x="28930" y="6692"/>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1" name="object 621"/>
            <p:cNvSpPr/>
            <p:nvPr/>
          </p:nvSpPr>
          <p:spPr>
            <a:xfrm>
              <a:off x="7405979" y="5503354"/>
              <a:ext cx="29845" cy="68580"/>
            </a:xfrm>
            <a:custGeom>
              <a:avLst/>
              <a:gdLst/>
              <a:ahLst/>
              <a:cxnLst/>
              <a:rect l="l" t="t" r="r" b="b"/>
              <a:pathLst>
                <a:path w="29845" h="68579">
                  <a:moveTo>
                    <a:pt x="3238" y="64808"/>
                  </a:moveTo>
                  <a:lnTo>
                    <a:pt x="0" y="64808"/>
                  </a:lnTo>
                  <a:lnTo>
                    <a:pt x="0" y="68262"/>
                  </a:lnTo>
                  <a:lnTo>
                    <a:pt x="3238" y="68262"/>
                  </a:lnTo>
                  <a:lnTo>
                    <a:pt x="3238" y="64808"/>
                  </a:lnTo>
                  <a:close/>
                </a:path>
                <a:path w="29845" h="68579">
                  <a:moveTo>
                    <a:pt x="3238" y="51193"/>
                  </a:moveTo>
                  <a:lnTo>
                    <a:pt x="0" y="51193"/>
                  </a:lnTo>
                  <a:lnTo>
                    <a:pt x="0" y="54648"/>
                  </a:lnTo>
                  <a:lnTo>
                    <a:pt x="3238" y="54648"/>
                  </a:lnTo>
                  <a:lnTo>
                    <a:pt x="3238" y="51193"/>
                  </a:lnTo>
                  <a:close/>
                </a:path>
                <a:path w="29845" h="68579">
                  <a:moveTo>
                    <a:pt x="3238" y="23761"/>
                  </a:moveTo>
                  <a:lnTo>
                    <a:pt x="0" y="23761"/>
                  </a:lnTo>
                  <a:lnTo>
                    <a:pt x="0" y="27216"/>
                  </a:lnTo>
                  <a:lnTo>
                    <a:pt x="3238" y="27216"/>
                  </a:lnTo>
                  <a:lnTo>
                    <a:pt x="3238" y="23761"/>
                  </a:lnTo>
                  <a:close/>
                </a:path>
                <a:path w="29845" h="68579">
                  <a:moveTo>
                    <a:pt x="3238" y="10147"/>
                  </a:moveTo>
                  <a:lnTo>
                    <a:pt x="0" y="10147"/>
                  </a:lnTo>
                  <a:lnTo>
                    <a:pt x="0" y="13601"/>
                  </a:lnTo>
                  <a:lnTo>
                    <a:pt x="3238" y="13601"/>
                  </a:lnTo>
                  <a:lnTo>
                    <a:pt x="3238" y="10147"/>
                  </a:lnTo>
                  <a:close/>
                </a:path>
                <a:path w="29845" h="68579">
                  <a:moveTo>
                    <a:pt x="6477" y="61353"/>
                  </a:moveTo>
                  <a:lnTo>
                    <a:pt x="3238" y="61353"/>
                  </a:lnTo>
                  <a:lnTo>
                    <a:pt x="3238" y="64808"/>
                  </a:lnTo>
                  <a:lnTo>
                    <a:pt x="6477" y="64808"/>
                  </a:lnTo>
                  <a:lnTo>
                    <a:pt x="6477" y="61353"/>
                  </a:lnTo>
                  <a:close/>
                </a:path>
                <a:path w="29845" h="68579">
                  <a:moveTo>
                    <a:pt x="6477" y="54648"/>
                  </a:moveTo>
                  <a:lnTo>
                    <a:pt x="3238" y="54648"/>
                  </a:lnTo>
                  <a:lnTo>
                    <a:pt x="3238" y="58102"/>
                  </a:lnTo>
                  <a:lnTo>
                    <a:pt x="6477" y="58102"/>
                  </a:lnTo>
                  <a:lnTo>
                    <a:pt x="6477" y="54648"/>
                  </a:lnTo>
                  <a:close/>
                </a:path>
                <a:path w="29845" h="68579">
                  <a:moveTo>
                    <a:pt x="6477" y="47739"/>
                  </a:moveTo>
                  <a:lnTo>
                    <a:pt x="3238" y="47739"/>
                  </a:lnTo>
                  <a:lnTo>
                    <a:pt x="3238" y="51193"/>
                  </a:lnTo>
                  <a:lnTo>
                    <a:pt x="6477" y="51193"/>
                  </a:lnTo>
                  <a:lnTo>
                    <a:pt x="6477" y="47739"/>
                  </a:lnTo>
                  <a:close/>
                </a:path>
                <a:path w="29845" h="68579">
                  <a:moveTo>
                    <a:pt x="6477" y="34124"/>
                  </a:moveTo>
                  <a:lnTo>
                    <a:pt x="3238" y="34124"/>
                  </a:lnTo>
                  <a:lnTo>
                    <a:pt x="3238" y="37579"/>
                  </a:lnTo>
                  <a:lnTo>
                    <a:pt x="6477" y="37579"/>
                  </a:lnTo>
                  <a:lnTo>
                    <a:pt x="6477" y="34124"/>
                  </a:lnTo>
                  <a:close/>
                </a:path>
                <a:path w="29845" h="68579">
                  <a:moveTo>
                    <a:pt x="6477" y="27216"/>
                  </a:moveTo>
                  <a:lnTo>
                    <a:pt x="3238" y="27216"/>
                  </a:lnTo>
                  <a:lnTo>
                    <a:pt x="3238" y="30670"/>
                  </a:lnTo>
                  <a:lnTo>
                    <a:pt x="6477" y="30670"/>
                  </a:lnTo>
                  <a:lnTo>
                    <a:pt x="6477" y="27216"/>
                  </a:lnTo>
                  <a:close/>
                </a:path>
                <a:path w="29845" h="68579">
                  <a:moveTo>
                    <a:pt x="6477" y="20307"/>
                  </a:moveTo>
                  <a:lnTo>
                    <a:pt x="3238" y="20307"/>
                  </a:lnTo>
                  <a:lnTo>
                    <a:pt x="3238" y="23761"/>
                  </a:lnTo>
                  <a:lnTo>
                    <a:pt x="6477" y="23761"/>
                  </a:lnTo>
                  <a:lnTo>
                    <a:pt x="6477" y="20307"/>
                  </a:lnTo>
                  <a:close/>
                </a:path>
                <a:path w="29845" h="68579">
                  <a:moveTo>
                    <a:pt x="6477" y="13601"/>
                  </a:moveTo>
                  <a:lnTo>
                    <a:pt x="3238" y="13601"/>
                  </a:lnTo>
                  <a:lnTo>
                    <a:pt x="3238" y="17056"/>
                  </a:lnTo>
                  <a:lnTo>
                    <a:pt x="6477" y="17056"/>
                  </a:lnTo>
                  <a:lnTo>
                    <a:pt x="6477" y="13601"/>
                  </a:lnTo>
                  <a:close/>
                </a:path>
                <a:path w="29845" h="68579">
                  <a:moveTo>
                    <a:pt x="6477" y="6692"/>
                  </a:moveTo>
                  <a:lnTo>
                    <a:pt x="3238" y="6692"/>
                  </a:lnTo>
                  <a:lnTo>
                    <a:pt x="3238" y="10147"/>
                  </a:lnTo>
                  <a:lnTo>
                    <a:pt x="6477" y="10147"/>
                  </a:lnTo>
                  <a:lnTo>
                    <a:pt x="6477" y="6692"/>
                  </a:lnTo>
                  <a:close/>
                </a:path>
                <a:path w="29845" h="68579">
                  <a:moveTo>
                    <a:pt x="6477" y="0"/>
                  </a:moveTo>
                  <a:lnTo>
                    <a:pt x="3238" y="0"/>
                  </a:lnTo>
                  <a:lnTo>
                    <a:pt x="3238" y="3454"/>
                  </a:lnTo>
                  <a:lnTo>
                    <a:pt x="6477" y="3454"/>
                  </a:lnTo>
                  <a:lnTo>
                    <a:pt x="6477" y="0"/>
                  </a:lnTo>
                  <a:close/>
                </a:path>
                <a:path w="29845" h="68579">
                  <a:moveTo>
                    <a:pt x="9715" y="51193"/>
                  </a:moveTo>
                  <a:lnTo>
                    <a:pt x="6477" y="51193"/>
                  </a:lnTo>
                  <a:lnTo>
                    <a:pt x="6477" y="54648"/>
                  </a:lnTo>
                  <a:lnTo>
                    <a:pt x="9715" y="54648"/>
                  </a:lnTo>
                  <a:lnTo>
                    <a:pt x="9715" y="51193"/>
                  </a:lnTo>
                  <a:close/>
                </a:path>
                <a:path w="29845" h="68579">
                  <a:moveTo>
                    <a:pt x="9715" y="23761"/>
                  </a:moveTo>
                  <a:lnTo>
                    <a:pt x="6477" y="23761"/>
                  </a:lnTo>
                  <a:lnTo>
                    <a:pt x="6477" y="27216"/>
                  </a:lnTo>
                  <a:lnTo>
                    <a:pt x="9715" y="27216"/>
                  </a:lnTo>
                  <a:lnTo>
                    <a:pt x="9715" y="23761"/>
                  </a:lnTo>
                  <a:close/>
                </a:path>
                <a:path w="29845" h="68579">
                  <a:moveTo>
                    <a:pt x="9715" y="10147"/>
                  </a:moveTo>
                  <a:lnTo>
                    <a:pt x="6477" y="10147"/>
                  </a:lnTo>
                  <a:lnTo>
                    <a:pt x="6477" y="13601"/>
                  </a:lnTo>
                  <a:lnTo>
                    <a:pt x="9715" y="13601"/>
                  </a:lnTo>
                  <a:lnTo>
                    <a:pt x="9715" y="10147"/>
                  </a:lnTo>
                  <a:close/>
                </a:path>
                <a:path w="29845" h="68579">
                  <a:moveTo>
                    <a:pt x="12954" y="61353"/>
                  </a:moveTo>
                  <a:lnTo>
                    <a:pt x="9715" y="61353"/>
                  </a:lnTo>
                  <a:lnTo>
                    <a:pt x="9715" y="64808"/>
                  </a:lnTo>
                  <a:lnTo>
                    <a:pt x="12954" y="64808"/>
                  </a:lnTo>
                  <a:lnTo>
                    <a:pt x="12954" y="61353"/>
                  </a:lnTo>
                  <a:close/>
                </a:path>
                <a:path w="29845" h="68579">
                  <a:moveTo>
                    <a:pt x="12954" y="54648"/>
                  </a:moveTo>
                  <a:lnTo>
                    <a:pt x="9715" y="54648"/>
                  </a:lnTo>
                  <a:lnTo>
                    <a:pt x="9715" y="58102"/>
                  </a:lnTo>
                  <a:lnTo>
                    <a:pt x="12954" y="58102"/>
                  </a:lnTo>
                  <a:lnTo>
                    <a:pt x="12954" y="54648"/>
                  </a:lnTo>
                  <a:close/>
                </a:path>
                <a:path w="29845" h="68579">
                  <a:moveTo>
                    <a:pt x="12954" y="47739"/>
                  </a:moveTo>
                  <a:lnTo>
                    <a:pt x="9715" y="47739"/>
                  </a:lnTo>
                  <a:lnTo>
                    <a:pt x="9715" y="51193"/>
                  </a:lnTo>
                  <a:lnTo>
                    <a:pt x="12954" y="51193"/>
                  </a:lnTo>
                  <a:lnTo>
                    <a:pt x="12954" y="47739"/>
                  </a:lnTo>
                  <a:close/>
                </a:path>
                <a:path w="29845" h="68579">
                  <a:moveTo>
                    <a:pt x="12954" y="34124"/>
                  </a:moveTo>
                  <a:lnTo>
                    <a:pt x="9715" y="34124"/>
                  </a:lnTo>
                  <a:lnTo>
                    <a:pt x="9715" y="37579"/>
                  </a:lnTo>
                  <a:lnTo>
                    <a:pt x="12954" y="37579"/>
                  </a:lnTo>
                  <a:lnTo>
                    <a:pt x="12954" y="34124"/>
                  </a:lnTo>
                  <a:close/>
                </a:path>
                <a:path w="29845" h="68579">
                  <a:moveTo>
                    <a:pt x="12954" y="27216"/>
                  </a:moveTo>
                  <a:lnTo>
                    <a:pt x="9715" y="27216"/>
                  </a:lnTo>
                  <a:lnTo>
                    <a:pt x="9715" y="30670"/>
                  </a:lnTo>
                  <a:lnTo>
                    <a:pt x="12954" y="30670"/>
                  </a:lnTo>
                  <a:lnTo>
                    <a:pt x="12954" y="27216"/>
                  </a:lnTo>
                  <a:close/>
                </a:path>
                <a:path w="29845" h="68579">
                  <a:moveTo>
                    <a:pt x="12954" y="20307"/>
                  </a:moveTo>
                  <a:lnTo>
                    <a:pt x="9715" y="20307"/>
                  </a:lnTo>
                  <a:lnTo>
                    <a:pt x="9715" y="23761"/>
                  </a:lnTo>
                  <a:lnTo>
                    <a:pt x="12954" y="23761"/>
                  </a:lnTo>
                  <a:lnTo>
                    <a:pt x="12954" y="20307"/>
                  </a:lnTo>
                  <a:close/>
                </a:path>
                <a:path w="29845" h="68579">
                  <a:moveTo>
                    <a:pt x="12954" y="13601"/>
                  </a:moveTo>
                  <a:lnTo>
                    <a:pt x="9715" y="13601"/>
                  </a:lnTo>
                  <a:lnTo>
                    <a:pt x="9715" y="17056"/>
                  </a:lnTo>
                  <a:lnTo>
                    <a:pt x="12954" y="17056"/>
                  </a:lnTo>
                  <a:lnTo>
                    <a:pt x="12954" y="13601"/>
                  </a:lnTo>
                  <a:close/>
                </a:path>
                <a:path w="29845" h="68579">
                  <a:moveTo>
                    <a:pt x="12954" y="6692"/>
                  </a:moveTo>
                  <a:lnTo>
                    <a:pt x="9715" y="6692"/>
                  </a:lnTo>
                  <a:lnTo>
                    <a:pt x="9715" y="10147"/>
                  </a:lnTo>
                  <a:lnTo>
                    <a:pt x="12954" y="10147"/>
                  </a:lnTo>
                  <a:lnTo>
                    <a:pt x="12954" y="6692"/>
                  </a:lnTo>
                  <a:close/>
                </a:path>
                <a:path w="29845" h="68579">
                  <a:moveTo>
                    <a:pt x="12954" y="0"/>
                  </a:moveTo>
                  <a:lnTo>
                    <a:pt x="9715" y="0"/>
                  </a:lnTo>
                  <a:lnTo>
                    <a:pt x="9715" y="3454"/>
                  </a:lnTo>
                  <a:lnTo>
                    <a:pt x="12954" y="3454"/>
                  </a:lnTo>
                  <a:lnTo>
                    <a:pt x="12954" y="0"/>
                  </a:lnTo>
                  <a:close/>
                </a:path>
                <a:path w="29845" h="68579">
                  <a:moveTo>
                    <a:pt x="16192" y="51193"/>
                  </a:moveTo>
                  <a:lnTo>
                    <a:pt x="12954" y="51193"/>
                  </a:lnTo>
                  <a:lnTo>
                    <a:pt x="12954" y="54648"/>
                  </a:lnTo>
                  <a:lnTo>
                    <a:pt x="16192" y="54648"/>
                  </a:lnTo>
                  <a:lnTo>
                    <a:pt x="16192" y="51193"/>
                  </a:lnTo>
                  <a:close/>
                </a:path>
                <a:path w="29845" h="68579">
                  <a:moveTo>
                    <a:pt x="16192" y="23761"/>
                  </a:moveTo>
                  <a:lnTo>
                    <a:pt x="12954" y="23761"/>
                  </a:lnTo>
                  <a:lnTo>
                    <a:pt x="12954" y="27216"/>
                  </a:lnTo>
                  <a:lnTo>
                    <a:pt x="16192" y="27216"/>
                  </a:lnTo>
                  <a:lnTo>
                    <a:pt x="16192" y="23761"/>
                  </a:lnTo>
                  <a:close/>
                </a:path>
                <a:path w="29845" h="68579">
                  <a:moveTo>
                    <a:pt x="16192" y="10147"/>
                  </a:moveTo>
                  <a:lnTo>
                    <a:pt x="12954" y="10147"/>
                  </a:lnTo>
                  <a:lnTo>
                    <a:pt x="12954" y="13601"/>
                  </a:lnTo>
                  <a:lnTo>
                    <a:pt x="16192" y="13601"/>
                  </a:lnTo>
                  <a:lnTo>
                    <a:pt x="16192" y="10147"/>
                  </a:lnTo>
                  <a:close/>
                </a:path>
                <a:path w="29845" h="68579">
                  <a:moveTo>
                    <a:pt x="19431" y="61353"/>
                  </a:moveTo>
                  <a:lnTo>
                    <a:pt x="16192" y="61353"/>
                  </a:lnTo>
                  <a:lnTo>
                    <a:pt x="16192" y="64808"/>
                  </a:lnTo>
                  <a:lnTo>
                    <a:pt x="19431" y="64808"/>
                  </a:lnTo>
                  <a:lnTo>
                    <a:pt x="19431" y="61353"/>
                  </a:lnTo>
                  <a:close/>
                </a:path>
                <a:path w="29845" h="68579">
                  <a:moveTo>
                    <a:pt x="19431" y="34124"/>
                  </a:moveTo>
                  <a:lnTo>
                    <a:pt x="16192" y="34124"/>
                  </a:lnTo>
                  <a:lnTo>
                    <a:pt x="16192" y="37579"/>
                  </a:lnTo>
                  <a:lnTo>
                    <a:pt x="19431" y="37579"/>
                  </a:lnTo>
                  <a:lnTo>
                    <a:pt x="19431" y="34124"/>
                  </a:lnTo>
                  <a:close/>
                </a:path>
                <a:path w="29845" h="68579">
                  <a:moveTo>
                    <a:pt x="19431" y="0"/>
                  </a:moveTo>
                  <a:lnTo>
                    <a:pt x="16192" y="0"/>
                  </a:lnTo>
                  <a:lnTo>
                    <a:pt x="16192" y="3454"/>
                  </a:lnTo>
                  <a:lnTo>
                    <a:pt x="19431" y="3454"/>
                  </a:lnTo>
                  <a:lnTo>
                    <a:pt x="19431" y="0"/>
                  </a:lnTo>
                  <a:close/>
                </a:path>
                <a:path w="29845" h="68579">
                  <a:moveTo>
                    <a:pt x="22453" y="51193"/>
                  </a:moveTo>
                  <a:lnTo>
                    <a:pt x="19431" y="51193"/>
                  </a:lnTo>
                  <a:lnTo>
                    <a:pt x="19431" y="47739"/>
                  </a:lnTo>
                  <a:lnTo>
                    <a:pt x="16192" y="47739"/>
                  </a:lnTo>
                  <a:lnTo>
                    <a:pt x="16192" y="51193"/>
                  </a:lnTo>
                  <a:lnTo>
                    <a:pt x="19215" y="51193"/>
                  </a:lnTo>
                  <a:lnTo>
                    <a:pt x="19215" y="54648"/>
                  </a:lnTo>
                  <a:lnTo>
                    <a:pt x="16192" y="54648"/>
                  </a:lnTo>
                  <a:lnTo>
                    <a:pt x="16192" y="58102"/>
                  </a:lnTo>
                  <a:lnTo>
                    <a:pt x="19431" y="58102"/>
                  </a:lnTo>
                  <a:lnTo>
                    <a:pt x="19431" y="54648"/>
                  </a:lnTo>
                  <a:lnTo>
                    <a:pt x="22453" y="54648"/>
                  </a:lnTo>
                  <a:lnTo>
                    <a:pt x="22453" y="51193"/>
                  </a:lnTo>
                  <a:close/>
                </a:path>
                <a:path w="29845" h="68579">
                  <a:moveTo>
                    <a:pt x="22453" y="23761"/>
                  </a:moveTo>
                  <a:lnTo>
                    <a:pt x="19431" y="23761"/>
                  </a:lnTo>
                  <a:lnTo>
                    <a:pt x="19431" y="20307"/>
                  </a:lnTo>
                  <a:lnTo>
                    <a:pt x="16192" y="20307"/>
                  </a:lnTo>
                  <a:lnTo>
                    <a:pt x="16192" y="23761"/>
                  </a:lnTo>
                  <a:lnTo>
                    <a:pt x="19215" y="23761"/>
                  </a:lnTo>
                  <a:lnTo>
                    <a:pt x="19215" y="27216"/>
                  </a:lnTo>
                  <a:lnTo>
                    <a:pt x="16192" y="27216"/>
                  </a:lnTo>
                  <a:lnTo>
                    <a:pt x="16192" y="30670"/>
                  </a:lnTo>
                  <a:lnTo>
                    <a:pt x="19431" y="30670"/>
                  </a:lnTo>
                  <a:lnTo>
                    <a:pt x="19431" y="27216"/>
                  </a:lnTo>
                  <a:lnTo>
                    <a:pt x="22453" y="27216"/>
                  </a:lnTo>
                  <a:lnTo>
                    <a:pt x="22453" y="23761"/>
                  </a:lnTo>
                  <a:close/>
                </a:path>
                <a:path w="29845" h="68579">
                  <a:moveTo>
                    <a:pt x="22453" y="10147"/>
                  </a:moveTo>
                  <a:lnTo>
                    <a:pt x="19431" y="10147"/>
                  </a:lnTo>
                  <a:lnTo>
                    <a:pt x="19431" y="6692"/>
                  </a:lnTo>
                  <a:lnTo>
                    <a:pt x="16192" y="6692"/>
                  </a:lnTo>
                  <a:lnTo>
                    <a:pt x="16192" y="10147"/>
                  </a:lnTo>
                  <a:lnTo>
                    <a:pt x="19215" y="10147"/>
                  </a:lnTo>
                  <a:lnTo>
                    <a:pt x="19215" y="13601"/>
                  </a:lnTo>
                  <a:lnTo>
                    <a:pt x="16192" y="13601"/>
                  </a:lnTo>
                  <a:lnTo>
                    <a:pt x="16192" y="17056"/>
                  </a:lnTo>
                  <a:lnTo>
                    <a:pt x="19431" y="17056"/>
                  </a:lnTo>
                  <a:lnTo>
                    <a:pt x="19431" y="13601"/>
                  </a:lnTo>
                  <a:lnTo>
                    <a:pt x="22453" y="13601"/>
                  </a:lnTo>
                  <a:lnTo>
                    <a:pt x="22453" y="10147"/>
                  </a:lnTo>
                  <a:close/>
                </a:path>
                <a:path w="29845" h="68579">
                  <a:moveTo>
                    <a:pt x="25692" y="61353"/>
                  </a:moveTo>
                  <a:lnTo>
                    <a:pt x="22453" y="61353"/>
                  </a:lnTo>
                  <a:lnTo>
                    <a:pt x="22453" y="64808"/>
                  </a:lnTo>
                  <a:lnTo>
                    <a:pt x="25692" y="64808"/>
                  </a:lnTo>
                  <a:lnTo>
                    <a:pt x="25692" y="61353"/>
                  </a:lnTo>
                  <a:close/>
                </a:path>
                <a:path w="29845" h="68579">
                  <a:moveTo>
                    <a:pt x="25692" y="54648"/>
                  </a:moveTo>
                  <a:lnTo>
                    <a:pt x="22453" y="54648"/>
                  </a:lnTo>
                  <a:lnTo>
                    <a:pt x="22453" y="58102"/>
                  </a:lnTo>
                  <a:lnTo>
                    <a:pt x="25692" y="58102"/>
                  </a:lnTo>
                  <a:lnTo>
                    <a:pt x="25692" y="54648"/>
                  </a:lnTo>
                  <a:close/>
                </a:path>
                <a:path w="29845" h="68579">
                  <a:moveTo>
                    <a:pt x="25692" y="47739"/>
                  </a:moveTo>
                  <a:lnTo>
                    <a:pt x="22453" y="47739"/>
                  </a:lnTo>
                  <a:lnTo>
                    <a:pt x="22453" y="51193"/>
                  </a:lnTo>
                  <a:lnTo>
                    <a:pt x="25692" y="51193"/>
                  </a:lnTo>
                  <a:lnTo>
                    <a:pt x="25692" y="47739"/>
                  </a:lnTo>
                  <a:close/>
                </a:path>
                <a:path w="29845" h="68579">
                  <a:moveTo>
                    <a:pt x="25692" y="34124"/>
                  </a:moveTo>
                  <a:lnTo>
                    <a:pt x="22453" y="34124"/>
                  </a:lnTo>
                  <a:lnTo>
                    <a:pt x="22453" y="37579"/>
                  </a:lnTo>
                  <a:lnTo>
                    <a:pt x="25692" y="37579"/>
                  </a:lnTo>
                  <a:lnTo>
                    <a:pt x="25692" y="34124"/>
                  </a:lnTo>
                  <a:close/>
                </a:path>
                <a:path w="29845" h="68579">
                  <a:moveTo>
                    <a:pt x="25692" y="27216"/>
                  </a:moveTo>
                  <a:lnTo>
                    <a:pt x="22453" y="27216"/>
                  </a:lnTo>
                  <a:lnTo>
                    <a:pt x="22453" y="30670"/>
                  </a:lnTo>
                  <a:lnTo>
                    <a:pt x="25692" y="30670"/>
                  </a:lnTo>
                  <a:lnTo>
                    <a:pt x="25692" y="27216"/>
                  </a:lnTo>
                  <a:close/>
                </a:path>
                <a:path w="29845" h="68579">
                  <a:moveTo>
                    <a:pt x="25692" y="20307"/>
                  </a:moveTo>
                  <a:lnTo>
                    <a:pt x="22453" y="20307"/>
                  </a:lnTo>
                  <a:lnTo>
                    <a:pt x="22453" y="23761"/>
                  </a:lnTo>
                  <a:lnTo>
                    <a:pt x="25692" y="23761"/>
                  </a:lnTo>
                  <a:lnTo>
                    <a:pt x="25692" y="20307"/>
                  </a:lnTo>
                  <a:close/>
                </a:path>
                <a:path w="29845" h="68579">
                  <a:moveTo>
                    <a:pt x="25692" y="13601"/>
                  </a:moveTo>
                  <a:lnTo>
                    <a:pt x="22453" y="13601"/>
                  </a:lnTo>
                  <a:lnTo>
                    <a:pt x="22453" y="17056"/>
                  </a:lnTo>
                  <a:lnTo>
                    <a:pt x="25692" y="17056"/>
                  </a:lnTo>
                  <a:lnTo>
                    <a:pt x="25692" y="13601"/>
                  </a:lnTo>
                  <a:close/>
                </a:path>
                <a:path w="29845" h="68579">
                  <a:moveTo>
                    <a:pt x="25692" y="6692"/>
                  </a:moveTo>
                  <a:lnTo>
                    <a:pt x="22453" y="6692"/>
                  </a:lnTo>
                  <a:lnTo>
                    <a:pt x="22453" y="10147"/>
                  </a:lnTo>
                  <a:lnTo>
                    <a:pt x="25692" y="10147"/>
                  </a:lnTo>
                  <a:lnTo>
                    <a:pt x="25692" y="6692"/>
                  </a:lnTo>
                  <a:close/>
                </a:path>
                <a:path w="29845" h="68579">
                  <a:moveTo>
                    <a:pt x="25692" y="0"/>
                  </a:moveTo>
                  <a:lnTo>
                    <a:pt x="22453" y="0"/>
                  </a:lnTo>
                  <a:lnTo>
                    <a:pt x="22453" y="3454"/>
                  </a:lnTo>
                  <a:lnTo>
                    <a:pt x="25692" y="3454"/>
                  </a:lnTo>
                  <a:lnTo>
                    <a:pt x="25692" y="0"/>
                  </a:lnTo>
                  <a:close/>
                </a:path>
                <a:path w="29845" h="68579">
                  <a:moveTo>
                    <a:pt x="28930" y="51193"/>
                  </a:moveTo>
                  <a:lnTo>
                    <a:pt x="25692" y="51193"/>
                  </a:lnTo>
                  <a:lnTo>
                    <a:pt x="25692" y="54648"/>
                  </a:lnTo>
                  <a:lnTo>
                    <a:pt x="28930" y="54648"/>
                  </a:lnTo>
                  <a:lnTo>
                    <a:pt x="28930" y="51193"/>
                  </a:lnTo>
                  <a:close/>
                </a:path>
                <a:path w="29845" h="68579">
                  <a:moveTo>
                    <a:pt x="28930" y="23761"/>
                  </a:moveTo>
                  <a:lnTo>
                    <a:pt x="25692" y="23761"/>
                  </a:lnTo>
                  <a:lnTo>
                    <a:pt x="25692" y="27216"/>
                  </a:lnTo>
                  <a:lnTo>
                    <a:pt x="28930" y="27216"/>
                  </a:lnTo>
                  <a:lnTo>
                    <a:pt x="28930" y="23761"/>
                  </a:lnTo>
                  <a:close/>
                </a:path>
                <a:path w="29845" h="68579">
                  <a:moveTo>
                    <a:pt x="28930" y="10147"/>
                  </a:moveTo>
                  <a:lnTo>
                    <a:pt x="25692" y="10147"/>
                  </a:lnTo>
                  <a:lnTo>
                    <a:pt x="25692" y="13601"/>
                  </a:lnTo>
                  <a:lnTo>
                    <a:pt x="28930" y="13601"/>
                  </a:lnTo>
                  <a:lnTo>
                    <a:pt x="28930" y="10147"/>
                  </a:lnTo>
                  <a:close/>
                </a:path>
                <a:path w="29845" h="68579">
                  <a:moveTo>
                    <a:pt x="29362" y="61353"/>
                  </a:moveTo>
                  <a:lnTo>
                    <a:pt x="28930" y="61353"/>
                  </a:lnTo>
                  <a:lnTo>
                    <a:pt x="28930" y="64808"/>
                  </a:lnTo>
                  <a:lnTo>
                    <a:pt x="29362" y="64808"/>
                  </a:lnTo>
                  <a:lnTo>
                    <a:pt x="29362" y="61353"/>
                  </a:lnTo>
                  <a:close/>
                </a:path>
                <a:path w="29845" h="68579">
                  <a:moveTo>
                    <a:pt x="29362" y="54648"/>
                  </a:moveTo>
                  <a:lnTo>
                    <a:pt x="28930" y="54648"/>
                  </a:lnTo>
                  <a:lnTo>
                    <a:pt x="28930" y="58102"/>
                  </a:lnTo>
                  <a:lnTo>
                    <a:pt x="29362" y="58102"/>
                  </a:lnTo>
                  <a:lnTo>
                    <a:pt x="29362" y="54648"/>
                  </a:lnTo>
                  <a:close/>
                </a:path>
                <a:path w="29845" h="68579">
                  <a:moveTo>
                    <a:pt x="29362" y="47739"/>
                  </a:moveTo>
                  <a:lnTo>
                    <a:pt x="28930" y="47739"/>
                  </a:lnTo>
                  <a:lnTo>
                    <a:pt x="28930" y="51193"/>
                  </a:lnTo>
                  <a:lnTo>
                    <a:pt x="29362" y="51193"/>
                  </a:lnTo>
                  <a:lnTo>
                    <a:pt x="29362" y="47739"/>
                  </a:lnTo>
                  <a:close/>
                </a:path>
                <a:path w="29845" h="68579">
                  <a:moveTo>
                    <a:pt x="29362" y="40830"/>
                  </a:moveTo>
                  <a:lnTo>
                    <a:pt x="28930" y="40830"/>
                  </a:lnTo>
                  <a:lnTo>
                    <a:pt x="28930" y="37592"/>
                  </a:lnTo>
                  <a:lnTo>
                    <a:pt x="25692" y="37592"/>
                  </a:lnTo>
                  <a:lnTo>
                    <a:pt x="25692" y="40830"/>
                  </a:lnTo>
                  <a:lnTo>
                    <a:pt x="22453" y="40830"/>
                  </a:lnTo>
                  <a:lnTo>
                    <a:pt x="22453" y="37592"/>
                  </a:lnTo>
                  <a:lnTo>
                    <a:pt x="19215" y="37592"/>
                  </a:lnTo>
                  <a:lnTo>
                    <a:pt x="19215" y="40830"/>
                  </a:lnTo>
                  <a:lnTo>
                    <a:pt x="16192" y="40830"/>
                  </a:lnTo>
                  <a:lnTo>
                    <a:pt x="16192" y="37592"/>
                  </a:lnTo>
                  <a:lnTo>
                    <a:pt x="12954" y="37592"/>
                  </a:lnTo>
                  <a:lnTo>
                    <a:pt x="12954" y="40830"/>
                  </a:lnTo>
                  <a:lnTo>
                    <a:pt x="9715" y="40830"/>
                  </a:lnTo>
                  <a:lnTo>
                    <a:pt x="9715" y="37592"/>
                  </a:lnTo>
                  <a:lnTo>
                    <a:pt x="6477" y="37592"/>
                  </a:lnTo>
                  <a:lnTo>
                    <a:pt x="6477" y="40830"/>
                  </a:lnTo>
                  <a:lnTo>
                    <a:pt x="3238" y="40830"/>
                  </a:lnTo>
                  <a:lnTo>
                    <a:pt x="3238" y="37592"/>
                  </a:lnTo>
                  <a:lnTo>
                    <a:pt x="0" y="37592"/>
                  </a:lnTo>
                  <a:lnTo>
                    <a:pt x="0" y="41046"/>
                  </a:lnTo>
                  <a:lnTo>
                    <a:pt x="3238" y="41046"/>
                  </a:lnTo>
                  <a:lnTo>
                    <a:pt x="3238" y="44284"/>
                  </a:lnTo>
                  <a:lnTo>
                    <a:pt x="6477" y="44284"/>
                  </a:lnTo>
                  <a:lnTo>
                    <a:pt x="6477" y="41046"/>
                  </a:lnTo>
                  <a:lnTo>
                    <a:pt x="9715" y="41046"/>
                  </a:lnTo>
                  <a:lnTo>
                    <a:pt x="9715" y="44284"/>
                  </a:lnTo>
                  <a:lnTo>
                    <a:pt x="12954" y="44284"/>
                  </a:lnTo>
                  <a:lnTo>
                    <a:pt x="12954" y="41046"/>
                  </a:lnTo>
                  <a:lnTo>
                    <a:pt x="16192" y="41046"/>
                  </a:lnTo>
                  <a:lnTo>
                    <a:pt x="16192" y="44284"/>
                  </a:lnTo>
                  <a:lnTo>
                    <a:pt x="19431" y="44284"/>
                  </a:lnTo>
                  <a:lnTo>
                    <a:pt x="19431" y="41046"/>
                  </a:lnTo>
                  <a:lnTo>
                    <a:pt x="22453" y="41046"/>
                  </a:lnTo>
                  <a:lnTo>
                    <a:pt x="22453" y="44284"/>
                  </a:lnTo>
                  <a:lnTo>
                    <a:pt x="25692" y="44284"/>
                  </a:lnTo>
                  <a:lnTo>
                    <a:pt x="25692" y="41046"/>
                  </a:lnTo>
                  <a:lnTo>
                    <a:pt x="28930" y="41046"/>
                  </a:lnTo>
                  <a:lnTo>
                    <a:pt x="28930" y="44284"/>
                  </a:lnTo>
                  <a:lnTo>
                    <a:pt x="29362" y="44284"/>
                  </a:lnTo>
                  <a:lnTo>
                    <a:pt x="29362" y="40830"/>
                  </a:lnTo>
                  <a:close/>
                </a:path>
                <a:path w="29845" h="68579">
                  <a:moveTo>
                    <a:pt x="29362" y="34124"/>
                  </a:moveTo>
                  <a:lnTo>
                    <a:pt x="28930" y="34124"/>
                  </a:lnTo>
                  <a:lnTo>
                    <a:pt x="28930" y="37579"/>
                  </a:lnTo>
                  <a:lnTo>
                    <a:pt x="29362" y="37579"/>
                  </a:lnTo>
                  <a:lnTo>
                    <a:pt x="29362" y="34124"/>
                  </a:lnTo>
                  <a:close/>
                </a:path>
                <a:path w="29845" h="68579">
                  <a:moveTo>
                    <a:pt x="29362" y="27216"/>
                  </a:moveTo>
                  <a:lnTo>
                    <a:pt x="28930" y="27216"/>
                  </a:lnTo>
                  <a:lnTo>
                    <a:pt x="28930" y="30670"/>
                  </a:lnTo>
                  <a:lnTo>
                    <a:pt x="29362" y="30670"/>
                  </a:lnTo>
                  <a:lnTo>
                    <a:pt x="29362" y="27216"/>
                  </a:lnTo>
                  <a:close/>
                </a:path>
                <a:path w="29845" h="68579">
                  <a:moveTo>
                    <a:pt x="29362" y="20307"/>
                  </a:moveTo>
                  <a:lnTo>
                    <a:pt x="28930" y="20307"/>
                  </a:lnTo>
                  <a:lnTo>
                    <a:pt x="28930" y="23761"/>
                  </a:lnTo>
                  <a:lnTo>
                    <a:pt x="29362" y="23761"/>
                  </a:lnTo>
                  <a:lnTo>
                    <a:pt x="29362" y="20307"/>
                  </a:lnTo>
                  <a:close/>
                </a:path>
                <a:path w="29845" h="68579">
                  <a:moveTo>
                    <a:pt x="29362" y="13601"/>
                  </a:moveTo>
                  <a:lnTo>
                    <a:pt x="28930" y="13601"/>
                  </a:lnTo>
                  <a:lnTo>
                    <a:pt x="28930" y="17056"/>
                  </a:lnTo>
                  <a:lnTo>
                    <a:pt x="29362" y="17056"/>
                  </a:lnTo>
                  <a:lnTo>
                    <a:pt x="29362" y="13601"/>
                  </a:lnTo>
                  <a:close/>
                </a:path>
                <a:path w="29845" h="68579">
                  <a:moveTo>
                    <a:pt x="29362" y="6692"/>
                  </a:moveTo>
                  <a:lnTo>
                    <a:pt x="28930" y="6692"/>
                  </a:lnTo>
                  <a:lnTo>
                    <a:pt x="28930" y="10147"/>
                  </a:lnTo>
                  <a:lnTo>
                    <a:pt x="29362" y="10147"/>
                  </a:lnTo>
                  <a:lnTo>
                    <a:pt x="29362" y="6692"/>
                  </a:lnTo>
                  <a:close/>
                </a:path>
                <a:path w="29845" h="68579">
                  <a:moveTo>
                    <a:pt x="29362" y="0"/>
                  </a:moveTo>
                  <a:lnTo>
                    <a:pt x="28930" y="0"/>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2" name="object 622"/>
            <p:cNvSpPr/>
            <p:nvPr/>
          </p:nvSpPr>
          <p:spPr>
            <a:xfrm>
              <a:off x="7405979" y="5568162"/>
              <a:ext cx="29845" cy="68580"/>
            </a:xfrm>
            <a:custGeom>
              <a:avLst/>
              <a:gdLst/>
              <a:ahLst/>
              <a:cxnLst/>
              <a:rect l="l" t="t" r="r" b="b"/>
              <a:pathLst>
                <a:path w="29845" h="68579">
                  <a:moveTo>
                    <a:pt x="3238" y="41046"/>
                  </a:moveTo>
                  <a:lnTo>
                    <a:pt x="0" y="41046"/>
                  </a:lnTo>
                  <a:lnTo>
                    <a:pt x="0" y="44500"/>
                  </a:lnTo>
                  <a:lnTo>
                    <a:pt x="3238" y="44500"/>
                  </a:lnTo>
                  <a:lnTo>
                    <a:pt x="3238" y="41046"/>
                  </a:lnTo>
                  <a:close/>
                </a:path>
                <a:path w="29845" h="68579">
                  <a:moveTo>
                    <a:pt x="3238" y="27432"/>
                  </a:moveTo>
                  <a:lnTo>
                    <a:pt x="0" y="27432"/>
                  </a:lnTo>
                  <a:lnTo>
                    <a:pt x="0" y="30886"/>
                  </a:lnTo>
                  <a:lnTo>
                    <a:pt x="3238" y="30886"/>
                  </a:lnTo>
                  <a:lnTo>
                    <a:pt x="3238" y="27432"/>
                  </a:lnTo>
                  <a:close/>
                </a:path>
                <a:path w="29845" h="68579">
                  <a:moveTo>
                    <a:pt x="3238" y="0"/>
                  </a:moveTo>
                  <a:lnTo>
                    <a:pt x="0" y="0"/>
                  </a:lnTo>
                  <a:lnTo>
                    <a:pt x="0" y="3454"/>
                  </a:lnTo>
                  <a:lnTo>
                    <a:pt x="3238" y="3454"/>
                  </a:lnTo>
                  <a:lnTo>
                    <a:pt x="3238" y="0"/>
                  </a:lnTo>
                  <a:close/>
                </a:path>
                <a:path w="29845" h="68579">
                  <a:moveTo>
                    <a:pt x="6477" y="65024"/>
                  </a:moveTo>
                  <a:lnTo>
                    <a:pt x="3238" y="65024"/>
                  </a:lnTo>
                  <a:lnTo>
                    <a:pt x="3238" y="68478"/>
                  </a:lnTo>
                  <a:lnTo>
                    <a:pt x="6477" y="68478"/>
                  </a:lnTo>
                  <a:lnTo>
                    <a:pt x="6477" y="65024"/>
                  </a:lnTo>
                  <a:close/>
                </a:path>
                <a:path w="29845" h="68579">
                  <a:moveTo>
                    <a:pt x="6477" y="58115"/>
                  </a:moveTo>
                  <a:lnTo>
                    <a:pt x="3238" y="58115"/>
                  </a:lnTo>
                  <a:lnTo>
                    <a:pt x="3238" y="61569"/>
                  </a:lnTo>
                  <a:lnTo>
                    <a:pt x="6477" y="61569"/>
                  </a:lnTo>
                  <a:lnTo>
                    <a:pt x="6477" y="58115"/>
                  </a:lnTo>
                  <a:close/>
                </a:path>
                <a:path w="29845" h="68579">
                  <a:moveTo>
                    <a:pt x="6477" y="44500"/>
                  </a:moveTo>
                  <a:lnTo>
                    <a:pt x="3238" y="44500"/>
                  </a:lnTo>
                  <a:lnTo>
                    <a:pt x="3238" y="47955"/>
                  </a:lnTo>
                  <a:lnTo>
                    <a:pt x="6477" y="47955"/>
                  </a:lnTo>
                  <a:lnTo>
                    <a:pt x="6477" y="44500"/>
                  </a:lnTo>
                  <a:close/>
                </a:path>
                <a:path w="29845" h="68579">
                  <a:moveTo>
                    <a:pt x="6477" y="37592"/>
                  </a:moveTo>
                  <a:lnTo>
                    <a:pt x="3238" y="37592"/>
                  </a:lnTo>
                  <a:lnTo>
                    <a:pt x="3238" y="41046"/>
                  </a:lnTo>
                  <a:lnTo>
                    <a:pt x="6477" y="41046"/>
                  </a:lnTo>
                  <a:lnTo>
                    <a:pt x="6477" y="37592"/>
                  </a:lnTo>
                  <a:close/>
                </a:path>
                <a:path w="29845" h="68579">
                  <a:moveTo>
                    <a:pt x="6477" y="30886"/>
                  </a:moveTo>
                  <a:lnTo>
                    <a:pt x="3238" y="30886"/>
                  </a:lnTo>
                  <a:lnTo>
                    <a:pt x="3238" y="34340"/>
                  </a:lnTo>
                  <a:lnTo>
                    <a:pt x="6477" y="34340"/>
                  </a:lnTo>
                  <a:lnTo>
                    <a:pt x="6477" y="30886"/>
                  </a:lnTo>
                  <a:close/>
                </a:path>
                <a:path w="29845" h="68579">
                  <a:moveTo>
                    <a:pt x="6477" y="23977"/>
                  </a:moveTo>
                  <a:lnTo>
                    <a:pt x="3238" y="23977"/>
                  </a:lnTo>
                  <a:lnTo>
                    <a:pt x="3238" y="27432"/>
                  </a:lnTo>
                  <a:lnTo>
                    <a:pt x="6477" y="27432"/>
                  </a:lnTo>
                  <a:lnTo>
                    <a:pt x="6477" y="23977"/>
                  </a:lnTo>
                  <a:close/>
                </a:path>
                <a:path w="29845" h="68579">
                  <a:moveTo>
                    <a:pt x="6477" y="17068"/>
                  </a:moveTo>
                  <a:lnTo>
                    <a:pt x="3238" y="17068"/>
                  </a:lnTo>
                  <a:lnTo>
                    <a:pt x="3238" y="20523"/>
                  </a:lnTo>
                  <a:lnTo>
                    <a:pt x="6477" y="20523"/>
                  </a:lnTo>
                  <a:lnTo>
                    <a:pt x="6477" y="17068"/>
                  </a:lnTo>
                  <a:close/>
                </a:path>
                <a:path w="29845" h="68579">
                  <a:moveTo>
                    <a:pt x="6477" y="3454"/>
                  </a:moveTo>
                  <a:lnTo>
                    <a:pt x="3238" y="3454"/>
                  </a:lnTo>
                  <a:lnTo>
                    <a:pt x="3238" y="6908"/>
                  </a:lnTo>
                  <a:lnTo>
                    <a:pt x="6477" y="6908"/>
                  </a:lnTo>
                  <a:lnTo>
                    <a:pt x="6477" y="3454"/>
                  </a:lnTo>
                  <a:close/>
                </a:path>
                <a:path w="29845" h="68579">
                  <a:moveTo>
                    <a:pt x="9715" y="41046"/>
                  </a:moveTo>
                  <a:lnTo>
                    <a:pt x="6477" y="41046"/>
                  </a:lnTo>
                  <a:lnTo>
                    <a:pt x="6477" y="44500"/>
                  </a:lnTo>
                  <a:lnTo>
                    <a:pt x="9715" y="44500"/>
                  </a:lnTo>
                  <a:lnTo>
                    <a:pt x="9715" y="41046"/>
                  </a:lnTo>
                  <a:close/>
                </a:path>
                <a:path w="29845" h="68579">
                  <a:moveTo>
                    <a:pt x="9715" y="27432"/>
                  </a:moveTo>
                  <a:lnTo>
                    <a:pt x="6477" y="27432"/>
                  </a:lnTo>
                  <a:lnTo>
                    <a:pt x="6477" y="30886"/>
                  </a:lnTo>
                  <a:lnTo>
                    <a:pt x="9715" y="30886"/>
                  </a:lnTo>
                  <a:lnTo>
                    <a:pt x="9715" y="27432"/>
                  </a:lnTo>
                  <a:close/>
                </a:path>
                <a:path w="29845" h="68579">
                  <a:moveTo>
                    <a:pt x="9715" y="0"/>
                  </a:moveTo>
                  <a:lnTo>
                    <a:pt x="6477" y="0"/>
                  </a:lnTo>
                  <a:lnTo>
                    <a:pt x="6477" y="3454"/>
                  </a:lnTo>
                  <a:lnTo>
                    <a:pt x="9715" y="3454"/>
                  </a:lnTo>
                  <a:lnTo>
                    <a:pt x="9715" y="0"/>
                  </a:lnTo>
                  <a:close/>
                </a:path>
                <a:path w="29845" h="68579">
                  <a:moveTo>
                    <a:pt x="12954" y="58115"/>
                  </a:moveTo>
                  <a:lnTo>
                    <a:pt x="9715" y="58115"/>
                  </a:lnTo>
                  <a:lnTo>
                    <a:pt x="9715" y="61569"/>
                  </a:lnTo>
                  <a:lnTo>
                    <a:pt x="12954" y="61569"/>
                  </a:lnTo>
                  <a:lnTo>
                    <a:pt x="12954" y="58115"/>
                  </a:lnTo>
                  <a:close/>
                </a:path>
                <a:path w="29845" h="68579">
                  <a:moveTo>
                    <a:pt x="12954" y="44500"/>
                  </a:moveTo>
                  <a:lnTo>
                    <a:pt x="9715" y="44500"/>
                  </a:lnTo>
                  <a:lnTo>
                    <a:pt x="9715" y="47955"/>
                  </a:lnTo>
                  <a:lnTo>
                    <a:pt x="12954" y="47955"/>
                  </a:lnTo>
                  <a:lnTo>
                    <a:pt x="12954" y="44500"/>
                  </a:lnTo>
                  <a:close/>
                </a:path>
                <a:path w="29845" h="68579">
                  <a:moveTo>
                    <a:pt x="12954" y="37592"/>
                  </a:moveTo>
                  <a:lnTo>
                    <a:pt x="9715" y="37592"/>
                  </a:lnTo>
                  <a:lnTo>
                    <a:pt x="9715" y="41046"/>
                  </a:lnTo>
                  <a:lnTo>
                    <a:pt x="12954" y="41046"/>
                  </a:lnTo>
                  <a:lnTo>
                    <a:pt x="12954" y="37592"/>
                  </a:lnTo>
                  <a:close/>
                </a:path>
                <a:path w="29845" h="68579">
                  <a:moveTo>
                    <a:pt x="12954" y="30886"/>
                  </a:moveTo>
                  <a:lnTo>
                    <a:pt x="9715" y="30886"/>
                  </a:lnTo>
                  <a:lnTo>
                    <a:pt x="9715" y="34340"/>
                  </a:lnTo>
                  <a:lnTo>
                    <a:pt x="12954" y="34340"/>
                  </a:lnTo>
                  <a:lnTo>
                    <a:pt x="12954" y="30886"/>
                  </a:lnTo>
                  <a:close/>
                </a:path>
                <a:path w="29845" h="68579">
                  <a:moveTo>
                    <a:pt x="12954" y="23977"/>
                  </a:moveTo>
                  <a:lnTo>
                    <a:pt x="9715" y="23977"/>
                  </a:lnTo>
                  <a:lnTo>
                    <a:pt x="9715" y="27432"/>
                  </a:lnTo>
                  <a:lnTo>
                    <a:pt x="12954" y="27432"/>
                  </a:lnTo>
                  <a:lnTo>
                    <a:pt x="12954" y="23977"/>
                  </a:lnTo>
                  <a:close/>
                </a:path>
                <a:path w="29845" h="68579">
                  <a:moveTo>
                    <a:pt x="12954" y="17068"/>
                  </a:moveTo>
                  <a:lnTo>
                    <a:pt x="9715" y="17068"/>
                  </a:lnTo>
                  <a:lnTo>
                    <a:pt x="9715" y="20523"/>
                  </a:lnTo>
                  <a:lnTo>
                    <a:pt x="12954" y="20523"/>
                  </a:lnTo>
                  <a:lnTo>
                    <a:pt x="12954" y="17068"/>
                  </a:lnTo>
                  <a:close/>
                </a:path>
                <a:path w="29845" h="68579">
                  <a:moveTo>
                    <a:pt x="12954" y="3454"/>
                  </a:moveTo>
                  <a:lnTo>
                    <a:pt x="9715" y="3454"/>
                  </a:lnTo>
                  <a:lnTo>
                    <a:pt x="9715" y="6908"/>
                  </a:lnTo>
                  <a:lnTo>
                    <a:pt x="12954" y="6908"/>
                  </a:lnTo>
                  <a:lnTo>
                    <a:pt x="12954" y="3454"/>
                  </a:lnTo>
                  <a:close/>
                </a:path>
                <a:path w="29845" h="68579">
                  <a:moveTo>
                    <a:pt x="16192" y="41046"/>
                  </a:moveTo>
                  <a:lnTo>
                    <a:pt x="12954" y="41046"/>
                  </a:lnTo>
                  <a:lnTo>
                    <a:pt x="12954" y="44500"/>
                  </a:lnTo>
                  <a:lnTo>
                    <a:pt x="16192" y="44500"/>
                  </a:lnTo>
                  <a:lnTo>
                    <a:pt x="16192" y="41046"/>
                  </a:lnTo>
                  <a:close/>
                </a:path>
                <a:path w="29845" h="68579">
                  <a:moveTo>
                    <a:pt x="16192" y="27432"/>
                  </a:moveTo>
                  <a:lnTo>
                    <a:pt x="12954" y="27432"/>
                  </a:lnTo>
                  <a:lnTo>
                    <a:pt x="12954" y="30886"/>
                  </a:lnTo>
                  <a:lnTo>
                    <a:pt x="16192" y="30886"/>
                  </a:lnTo>
                  <a:lnTo>
                    <a:pt x="16192" y="27432"/>
                  </a:lnTo>
                  <a:close/>
                </a:path>
                <a:path w="29845" h="68579">
                  <a:moveTo>
                    <a:pt x="16192" y="0"/>
                  </a:moveTo>
                  <a:lnTo>
                    <a:pt x="12954" y="0"/>
                  </a:lnTo>
                  <a:lnTo>
                    <a:pt x="12954" y="3454"/>
                  </a:lnTo>
                  <a:lnTo>
                    <a:pt x="16192" y="3454"/>
                  </a:lnTo>
                  <a:lnTo>
                    <a:pt x="16192" y="0"/>
                  </a:lnTo>
                  <a:close/>
                </a:path>
                <a:path w="29845" h="68579">
                  <a:moveTo>
                    <a:pt x="22453" y="41046"/>
                  </a:moveTo>
                  <a:lnTo>
                    <a:pt x="19431" y="41046"/>
                  </a:lnTo>
                  <a:lnTo>
                    <a:pt x="19431" y="37592"/>
                  </a:lnTo>
                  <a:lnTo>
                    <a:pt x="16192" y="37592"/>
                  </a:lnTo>
                  <a:lnTo>
                    <a:pt x="16192" y="41046"/>
                  </a:lnTo>
                  <a:lnTo>
                    <a:pt x="19215" y="41046"/>
                  </a:lnTo>
                  <a:lnTo>
                    <a:pt x="19215" y="44500"/>
                  </a:lnTo>
                  <a:lnTo>
                    <a:pt x="16192" y="44500"/>
                  </a:lnTo>
                  <a:lnTo>
                    <a:pt x="16192" y="47955"/>
                  </a:lnTo>
                  <a:lnTo>
                    <a:pt x="19431" y="47955"/>
                  </a:lnTo>
                  <a:lnTo>
                    <a:pt x="19431" y="44500"/>
                  </a:lnTo>
                  <a:lnTo>
                    <a:pt x="22453" y="44500"/>
                  </a:lnTo>
                  <a:lnTo>
                    <a:pt x="22453" y="41046"/>
                  </a:lnTo>
                  <a:close/>
                </a:path>
                <a:path w="29845" h="68579">
                  <a:moveTo>
                    <a:pt x="22453" y="27432"/>
                  </a:moveTo>
                  <a:lnTo>
                    <a:pt x="19431" y="27432"/>
                  </a:lnTo>
                  <a:lnTo>
                    <a:pt x="19431" y="23977"/>
                  </a:lnTo>
                  <a:lnTo>
                    <a:pt x="16192" y="23977"/>
                  </a:lnTo>
                  <a:lnTo>
                    <a:pt x="16192" y="27432"/>
                  </a:lnTo>
                  <a:lnTo>
                    <a:pt x="19215" y="27432"/>
                  </a:lnTo>
                  <a:lnTo>
                    <a:pt x="19215" y="30886"/>
                  </a:lnTo>
                  <a:lnTo>
                    <a:pt x="16192" y="30886"/>
                  </a:lnTo>
                  <a:lnTo>
                    <a:pt x="16192" y="34340"/>
                  </a:lnTo>
                  <a:lnTo>
                    <a:pt x="19431" y="34340"/>
                  </a:lnTo>
                  <a:lnTo>
                    <a:pt x="19431" y="30886"/>
                  </a:lnTo>
                  <a:lnTo>
                    <a:pt x="22453" y="30886"/>
                  </a:lnTo>
                  <a:lnTo>
                    <a:pt x="22453" y="27432"/>
                  </a:lnTo>
                  <a:close/>
                </a:path>
                <a:path w="29845" h="68579">
                  <a:moveTo>
                    <a:pt x="22453" y="0"/>
                  </a:moveTo>
                  <a:lnTo>
                    <a:pt x="19215" y="0"/>
                  </a:lnTo>
                  <a:lnTo>
                    <a:pt x="19215" y="3454"/>
                  </a:lnTo>
                  <a:lnTo>
                    <a:pt x="16192" y="3454"/>
                  </a:lnTo>
                  <a:lnTo>
                    <a:pt x="16192" y="6908"/>
                  </a:lnTo>
                  <a:lnTo>
                    <a:pt x="19431" y="6908"/>
                  </a:lnTo>
                  <a:lnTo>
                    <a:pt x="19431" y="3454"/>
                  </a:lnTo>
                  <a:lnTo>
                    <a:pt x="22453" y="3454"/>
                  </a:lnTo>
                  <a:lnTo>
                    <a:pt x="22453" y="0"/>
                  </a:lnTo>
                  <a:close/>
                </a:path>
                <a:path w="29845" h="68579">
                  <a:moveTo>
                    <a:pt x="25692" y="58115"/>
                  </a:moveTo>
                  <a:lnTo>
                    <a:pt x="22453" y="58115"/>
                  </a:lnTo>
                  <a:lnTo>
                    <a:pt x="22453" y="61569"/>
                  </a:lnTo>
                  <a:lnTo>
                    <a:pt x="25692" y="61569"/>
                  </a:lnTo>
                  <a:lnTo>
                    <a:pt x="25692" y="58115"/>
                  </a:lnTo>
                  <a:close/>
                </a:path>
                <a:path w="29845" h="68579">
                  <a:moveTo>
                    <a:pt x="25692" y="44500"/>
                  </a:moveTo>
                  <a:lnTo>
                    <a:pt x="22453" y="44500"/>
                  </a:lnTo>
                  <a:lnTo>
                    <a:pt x="22453" y="47955"/>
                  </a:lnTo>
                  <a:lnTo>
                    <a:pt x="25692" y="47955"/>
                  </a:lnTo>
                  <a:lnTo>
                    <a:pt x="25692" y="44500"/>
                  </a:lnTo>
                  <a:close/>
                </a:path>
                <a:path w="29845" h="68579">
                  <a:moveTo>
                    <a:pt x="25692" y="37592"/>
                  </a:moveTo>
                  <a:lnTo>
                    <a:pt x="22453" y="37592"/>
                  </a:lnTo>
                  <a:lnTo>
                    <a:pt x="22453" y="41046"/>
                  </a:lnTo>
                  <a:lnTo>
                    <a:pt x="25692" y="41046"/>
                  </a:lnTo>
                  <a:lnTo>
                    <a:pt x="25692" y="37592"/>
                  </a:lnTo>
                  <a:close/>
                </a:path>
                <a:path w="29845" h="68579">
                  <a:moveTo>
                    <a:pt x="25692" y="30886"/>
                  </a:moveTo>
                  <a:lnTo>
                    <a:pt x="22453" y="30886"/>
                  </a:lnTo>
                  <a:lnTo>
                    <a:pt x="22453" y="34340"/>
                  </a:lnTo>
                  <a:lnTo>
                    <a:pt x="25692" y="34340"/>
                  </a:lnTo>
                  <a:lnTo>
                    <a:pt x="25692" y="30886"/>
                  </a:lnTo>
                  <a:close/>
                </a:path>
                <a:path w="29845" h="68579">
                  <a:moveTo>
                    <a:pt x="25692" y="23977"/>
                  </a:moveTo>
                  <a:lnTo>
                    <a:pt x="22453" y="23977"/>
                  </a:lnTo>
                  <a:lnTo>
                    <a:pt x="22453" y="27432"/>
                  </a:lnTo>
                  <a:lnTo>
                    <a:pt x="25692" y="27432"/>
                  </a:lnTo>
                  <a:lnTo>
                    <a:pt x="25692" y="23977"/>
                  </a:lnTo>
                  <a:close/>
                </a:path>
                <a:path w="29845" h="68579">
                  <a:moveTo>
                    <a:pt x="25692" y="17068"/>
                  </a:moveTo>
                  <a:lnTo>
                    <a:pt x="22453" y="17068"/>
                  </a:lnTo>
                  <a:lnTo>
                    <a:pt x="22453" y="20523"/>
                  </a:lnTo>
                  <a:lnTo>
                    <a:pt x="25692" y="20523"/>
                  </a:lnTo>
                  <a:lnTo>
                    <a:pt x="25692" y="17068"/>
                  </a:lnTo>
                  <a:close/>
                </a:path>
                <a:path w="29845" h="68579">
                  <a:moveTo>
                    <a:pt x="25692" y="3454"/>
                  </a:moveTo>
                  <a:lnTo>
                    <a:pt x="22453" y="3454"/>
                  </a:lnTo>
                  <a:lnTo>
                    <a:pt x="22453" y="6908"/>
                  </a:lnTo>
                  <a:lnTo>
                    <a:pt x="25692" y="6908"/>
                  </a:lnTo>
                  <a:lnTo>
                    <a:pt x="25692" y="3454"/>
                  </a:lnTo>
                  <a:close/>
                </a:path>
                <a:path w="29845" h="68579">
                  <a:moveTo>
                    <a:pt x="28930" y="41046"/>
                  </a:moveTo>
                  <a:lnTo>
                    <a:pt x="25692" y="41046"/>
                  </a:lnTo>
                  <a:lnTo>
                    <a:pt x="25692" y="44500"/>
                  </a:lnTo>
                  <a:lnTo>
                    <a:pt x="28930" y="44500"/>
                  </a:lnTo>
                  <a:lnTo>
                    <a:pt x="28930" y="41046"/>
                  </a:lnTo>
                  <a:close/>
                </a:path>
                <a:path w="29845" h="68579">
                  <a:moveTo>
                    <a:pt x="28930" y="27432"/>
                  </a:moveTo>
                  <a:lnTo>
                    <a:pt x="25692" y="27432"/>
                  </a:lnTo>
                  <a:lnTo>
                    <a:pt x="25692" y="30886"/>
                  </a:lnTo>
                  <a:lnTo>
                    <a:pt x="28930" y="30886"/>
                  </a:lnTo>
                  <a:lnTo>
                    <a:pt x="28930" y="27432"/>
                  </a:lnTo>
                  <a:close/>
                </a:path>
                <a:path w="29845" h="68579">
                  <a:moveTo>
                    <a:pt x="28930" y="0"/>
                  </a:moveTo>
                  <a:lnTo>
                    <a:pt x="25692" y="0"/>
                  </a:lnTo>
                  <a:lnTo>
                    <a:pt x="25692" y="3454"/>
                  </a:lnTo>
                  <a:lnTo>
                    <a:pt x="28930" y="3454"/>
                  </a:lnTo>
                  <a:lnTo>
                    <a:pt x="28930" y="0"/>
                  </a:lnTo>
                  <a:close/>
                </a:path>
                <a:path w="29845" h="68579">
                  <a:moveTo>
                    <a:pt x="29362" y="58115"/>
                  </a:moveTo>
                  <a:lnTo>
                    <a:pt x="28930" y="58115"/>
                  </a:lnTo>
                  <a:lnTo>
                    <a:pt x="28930" y="61569"/>
                  </a:lnTo>
                  <a:lnTo>
                    <a:pt x="29362" y="61569"/>
                  </a:lnTo>
                  <a:lnTo>
                    <a:pt x="29362" y="58115"/>
                  </a:lnTo>
                  <a:close/>
                </a:path>
                <a:path w="29845" h="68579">
                  <a:moveTo>
                    <a:pt x="29362" y="51409"/>
                  </a:moveTo>
                  <a:lnTo>
                    <a:pt x="28930" y="51409"/>
                  </a:lnTo>
                  <a:lnTo>
                    <a:pt x="28930" y="54648"/>
                  </a:lnTo>
                  <a:lnTo>
                    <a:pt x="25692" y="54648"/>
                  </a:lnTo>
                  <a:lnTo>
                    <a:pt x="25692" y="51409"/>
                  </a:lnTo>
                  <a:lnTo>
                    <a:pt x="22453" y="51409"/>
                  </a:lnTo>
                  <a:lnTo>
                    <a:pt x="22453" y="54648"/>
                  </a:lnTo>
                  <a:lnTo>
                    <a:pt x="19431" y="54648"/>
                  </a:lnTo>
                  <a:lnTo>
                    <a:pt x="19431" y="51409"/>
                  </a:lnTo>
                  <a:lnTo>
                    <a:pt x="16192" y="51409"/>
                  </a:lnTo>
                  <a:lnTo>
                    <a:pt x="16192" y="54648"/>
                  </a:lnTo>
                  <a:lnTo>
                    <a:pt x="12954" y="54648"/>
                  </a:lnTo>
                  <a:lnTo>
                    <a:pt x="12954" y="51409"/>
                  </a:lnTo>
                  <a:lnTo>
                    <a:pt x="9715" y="51409"/>
                  </a:lnTo>
                  <a:lnTo>
                    <a:pt x="9715" y="54648"/>
                  </a:lnTo>
                  <a:lnTo>
                    <a:pt x="6477" y="54648"/>
                  </a:lnTo>
                  <a:lnTo>
                    <a:pt x="6477" y="51409"/>
                  </a:lnTo>
                  <a:lnTo>
                    <a:pt x="3238" y="51409"/>
                  </a:lnTo>
                  <a:lnTo>
                    <a:pt x="3238" y="54648"/>
                  </a:lnTo>
                  <a:lnTo>
                    <a:pt x="0" y="54648"/>
                  </a:lnTo>
                  <a:lnTo>
                    <a:pt x="0" y="58115"/>
                  </a:lnTo>
                  <a:lnTo>
                    <a:pt x="3238" y="58115"/>
                  </a:lnTo>
                  <a:lnTo>
                    <a:pt x="3238" y="54864"/>
                  </a:lnTo>
                  <a:lnTo>
                    <a:pt x="6477" y="54864"/>
                  </a:lnTo>
                  <a:lnTo>
                    <a:pt x="6477" y="58115"/>
                  </a:lnTo>
                  <a:lnTo>
                    <a:pt x="9715" y="58115"/>
                  </a:lnTo>
                  <a:lnTo>
                    <a:pt x="9715" y="54864"/>
                  </a:lnTo>
                  <a:lnTo>
                    <a:pt x="12954" y="54864"/>
                  </a:lnTo>
                  <a:lnTo>
                    <a:pt x="12954" y="58115"/>
                  </a:lnTo>
                  <a:lnTo>
                    <a:pt x="16192" y="58115"/>
                  </a:lnTo>
                  <a:lnTo>
                    <a:pt x="16192" y="54864"/>
                  </a:lnTo>
                  <a:lnTo>
                    <a:pt x="19215" y="54864"/>
                  </a:lnTo>
                  <a:lnTo>
                    <a:pt x="19215" y="58115"/>
                  </a:lnTo>
                  <a:lnTo>
                    <a:pt x="16192" y="58115"/>
                  </a:lnTo>
                  <a:lnTo>
                    <a:pt x="16192" y="61569"/>
                  </a:lnTo>
                  <a:lnTo>
                    <a:pt x="19431" y="61569"/>
                  </a:lnTo>
                  <a:lnTo>
                    <a:pt x="19431" y="58115"/>
                  </a:lnTo>
                  <a:lnTo>
                    <a:pt x="22453" y="58115"/>
                  </a:lnTo>
                  <a:lnTo>
                    <a:pt x="22453" y="54864"/>
                  </a:lnTo>
                  <a:lnTo>
                    <a:pt x="25692" y="54864"/>
                  </a:lnTo>
                  <a:lnTo>
                    <a:pt x="25692" y="58115"/>
                  </a:lnTo>
                  <a:lnTo>
                    <a:pt x="28930" y="58115"/>
                  </a:lnTo>
                  <a:lnTo>
                    <a:pt x="28930" y="54864"/>
                  </a:lnTo>
                  <a:lnTo>
                    <a:pt x="29362" y="54864"/>
                  </a:lnTo>
                  <a:lnTo>
                    <a:pt x="29362" y="51409"/>
                  </a:lnTo>
                  <a:close/>
                </a:path>
                <a:path w="29845" h="68579">
                  <a:moveTo>
                    <a:pt x="29362" y="44500"/>
                  </a:moveTo>
                  <a:lnTo>
                    <a:pt x="28930" y="44500"/>
                  </a:lnTo>
                  <a:lnTo>
                    <a:pt x="28930" y="47955"/>
                  </a:lnTo>
                  <a:lnTo>
                    <a:pt x="29362" y="47955"/>
                  </a:lnTo>
                  <a:lnTo>
                    <a:pt x="29362" y="44500"/>
                  </a:lnTo>
                  <a:close/>
                </a:path>
                <a:path w="29845" h="68579">
                  <a:moveTo>
                    <a:pt x="29362" y="37592"/>
                  </a:moveTo>
                  <a:lnTo>
                    <a:pt x="28930" y="37592"/>
                  </a:lnTo>
                  <a:lnTo>
                    <a:pt x="28930" y="41046"/>
                  </a:lnTo>
                  <a:lnTo>
                    <a:pt x="29362" y="41046"/>
                  </a:lnTo>
                  <a:lnTo>
                    <a:pt x="29362" y="37592"/>
                  </a:lnTo>
                  <a:close/>
                </a:path>
                <a:path w="29845" h="68579">
                  <a:moveTo>
                    <a:pt x="29362" y="30886"/>
                  </a:moveTo>
                  <a:lnTo>
                    <a:pt x="28930" y="30886"/>
                  </a:lnTo>
                  <a:lnTo>
                    <a:pt x="28930" y="34340"/>
                  </a:lnTo>
                  <a:lnTo>
                    <a:pt x="29362" y="34340"/>
                  </a:lnTo>
                  <a:lnTo>
                    <a:pt x="29362" y="30886"/>
                  </a:lnTo>
                  <a:close/>
                </a:path>
                <a:path w="29845" h="68579">
                  <a:moveTo>
                    <a:pt x="29362" y="23977"/>
                  </a:moveTo>
                  <a:lnTo>
                    <a:pt x="28930" y="23977"/>
                  </a:lnTo>
                  <a:lnTo>
                    <a:pt x="28930" y="27432"/>
                  </a:lnTo>
                  <a:lnTo>
                    <a:pt x="29362" y="27432"/>
                  </a:lnTo>
                  <a:lnTo>
                    <a:pt x="29362" y="23977"/>
                  </a:lnTo>
                  <a:close/>
                </a:path>
                <a:path w="29845" h="68579">
                  <a:moveTo>
                    <a:pt x="29362" y="17068"/>
                  </a:moveTo>
                  <a:lnTo>
                    <a:pt x="28930" y="17068"/>
                  </a:lnTo>
                  <a:lnTo>
                    <a:pt x="28930" y="20523"/>
                  </a:lnTo>
                  <a:lnTo>
                    <a:pt x="29362" y="20523"/>
                  </a:lnTo>
                  <a:lnTo>
                    <a:pt x="29362" y="17068"/>
                  </a:lnTo>
                  <a:close/>
                </a:path>
                <a:path w="29845" h="68579">
                  <a:moveTo>
                    <a:pt x="29362" y="10363"/>
                  </a:moveTo>
                  <a:lnTo>
                    <a:pt x="28930" y="10363"/>
                  </a:lnTo>
                  <a:lnTo>
                    <a:pt x="28930" y="13601"/>
                  </a:lnTo>
                  <a:lnTo>
                    <a:pt x="25692" y="13601"/>
                  </a:lnTo>
                  <a:lnTo>
                    <a:pt x="25692" y="10363"/>
                  </a:lnTo>
                  <a:lnTo>
                    <a:pt x="22453" y="10363"/>
                  </a:lnTo>
                  <a:lnTo>
                    <a:pt x="22453" y="13601"/>
                  </a:lnTo>
                  <a:lnTo>
                    <a:pt x="19431" y="13601"/>
                  </a:lnTo>
                  <a:lnTo>
                    <a:pt x="19431" y="10363"/>
                  </a:lnTo>
                  <a:lnTo>
                    <a:pt x="16192" y="10363"/>
                  </a:lnTo>
                  <a:lnTo>
                    <a:pt x="16192" y="13601"/>
                  </a:lnTo>
                  <a:lnTo>
                    <a:pt x="12954" y="13601"/>
                  </a:lnTo>
                  <a:lnTo>
                    <a:pt x="12954" y="10363"/>
                  </a:lnTo>
                  <a:lnTo>
                    <a:pt x="9715" y="10363"/>
                  </a:lnTo>
                  <a:lnTo>
                    <a:pt x="9715" y="13601"/>
                  </a:lnTo>
                  <a:lnTo>
                    <a:pt x="6477" y="13601"/>
                  </a:lnTo>
                  <a:lnTo>
                    <a:pt x="6477" y="10363"/>
                  </a:lnTo>
                  <a:lnTo>
                    <a:pt x="3238" y="10363"/>
                  </a:lnTo>
                  <a:lnTo>
                    <a:pt x="3238" y="13601"/>
                  </a:lnTo>
                  <a:lnTo>
                    <a:pt x="0" y="13601"/>
                  </a:lnTo>
                  <a:lnTo>
                    <a:pt x="0" y="17068"/>
                  </a:lnTo>
                  <a:lnTo>
                    <a:pt x="3238" y="17068"/>
                  </a:lnTo>
                  <a:lnTo>
                    <a:pt x="3238" y="13817"/>
                  </a:lnTo>
                  <a:lnTo>
                    <a:pt x="6477" y="13817"/>
                  </a:lnTo>
                  <a:lnTo>
                    <a:pt x="6477" y="17068"/>
                  </a:lnTo>
                  <a:lnTo>
                    <a:pt x="9715" y="17068"/>
                  </a:lnTo>
                  <a:lnTo>
                    <a:pt x="9715" y="13817"/>
                  </a:lnTo>
                  <a:lnTo>
                    <a:pt x="12954" y="13817"/>
                  </a:lnTo>
                  <a:lnTo>
                    <a:pt x="12954" y="17068"/>
                  </a:lnTo>
                  <a:lnTo>
                    <a:pt x="16192" y="17068"/>
                  </a:lnTo>
                  <a:lnTo>
                    <a:pt x="16192" y="13817"/>
                  </a:lnTo>
                  <a:lnTo>
                    <a:pt x="19215" y="13817"/>
                  </a:lnTo>
                  <a:lnTo>
                    <a:pt x="19215" y="17068"/>
                  </a:lnTo>
                  <a:lnTo>
                    <a:pt x="16192" y="17068"/>
                  </a:lnTo>
                  <a:lnTo>
                    <a:pt x="16192" y="20523"/>
                  </a:lnTo>
                  <a:lnTo>
                    <a:pt x="19431" y="20523"/>
                  </a:lnTo>
                  <a:lnTo>
                    <a:pt x="19431" y="17068"/>
                  </a:lnTo>
                  <a:lnTo>
                    <a:pt x="22453" y="17068"/>
                  </a:lnTo>
                  <a:lnTo>
                    <a:pt x="22453" y="13817"/>
                  </a:lnTo>
                  <a:lnTo>
                    <a:pt x="25692" y="13817"/>
                  </a:lnTo>
                  <a:lnTo>
                    <a:pt x="25692" y="17068"/>
                  </a:lnTo>
                  <a:lnTo>
                    <a:pt x="28930" y="17068"/>
                  </a:lnTo>
                  <a:lnTo>
                    <a:pt x="28930" y="13817"/>
                  </a:lnTo>
                  <a:lnTo>
                    <a:pt x="29362" y="13817"/>
                  </a:lnTo>
                  <a:lnTo>
                    <a:pt x="29362" y="10363"/>
                  </a:lnTo>
                  <a:close/>
                </a:path>
                <a:path w="29845" h="68579">
                  <a:moveTo>
                    <a:pt x="29362" y="3454"/>
                  </a:moveTo>
                  <a:lnTo>
                    <a:pt x="28930" y="3454"/>
                  </a:lnTo>
                  <a:lnTo>
                    <a:pt x="28930" y="6908"/>
                  </a:lnTo>
                  <a:lnTo>
                    <a:pt x="29362" y="6908"/>
                  </a:lnTo>
                  <a:lnTo>
                    <a:pt x="29362" y="3454"/>
                  </a:lnTo>
                  <a:close/>
                </a:path>
              </a:pathLst>
            </a:custGeom>
            <a:solidFill>
              <a:srgbClr val="000000"/>
            </a:solidFill>
          </p:spPr>
          <p:txBody>
            <a:bodyPr wrap="square" lIns="0" tIns="0" rIns="0" bIns="0" rtlCol="0"/>
            <a:lstStyle/>
            <a:p>
              <a:endParaRPr/>
            </a:p>
          </p:txBody>
        </p:sp>
        <p:sp>
          <p:nvSpPr>
            <p:cNvPr id="623" name="object 623"/>
            <p:cNvSpPr/>
            <p:nvPr/>
          </p:nvSpPr>
          <p:spPr>
            <a:xfrm>
              <a:off x="7405979" y="5633186"/>
              <a:ext cx="29845" cy="45085"/>
            </a:xfrm>
            <a:custGeom>
              <a:avLst/>
              <a:gdLst/>
              <a:ahLst/>
              <a:cxnLst/>
              <a:rect l="l" t="t" r="r" b="b"/>
              <a:pathLst>
                <a:path w="29845" h="45085">
                  <a:moveTo>
                    <a:pt x="3238" y="44500"/>
                  </a:moveTo>
                  <a:lnTo>
                    <a:pt x="0" y="44500"/>
                  </a:lnTo>
                  <a:lnTo>
                    <a:pt x="0" y="44716"/>
                  </a:lnTo>
                  <a:lnTo>
                    <a:pt x="3238" y="44716"/>
                  </a:lnTo>
                  <a:lnTo>
                    <a:pt x="3238" y="44500"/>
                  </a:lnTo>
                  <a:close/>
                </a:path>
                <a:path w="29845" h="45085">
                  <a:moveTo>
                    <a:pt x="3238" y="30670"/>
                  </a:moveTo>
                  <a:lnTo>
                    <a:pt x="0" y="30670"/>
                  </a:lnTo>
                  <a:lnTo>
                    <a:pt x="0" y="34137"/>
                  </a:lnTo>
                  <a:lnTo>
                    <a:pt x="3238" y="34137"/>
                  </a:lnTo>
                  <a:lnTo>
                    <a:pt x="3238" y="30670"/>
                  </a:lnTo>
                  <a:close/>
                </a:path>
                <a:path w="29845" h="45085">
                  <a:moveTo>
                    <a:pt x="3238" y="17068"/>
                  </a:moveTo>
                  <a:lnTo>
                    <a:pt x="0" y="17068"/>
                  </a:lnTo>
                  <a:lnTo>
                    <a:pt x="0" y="20523"/>
                  </a:lnTo>
                  <a:lnTo>
                    <a:pt x="3238" y="20523"/>
                  </a:lnTo>
                  <a:lnTo>
                    <a:pt x="3238" y="17068"/>
                  </a:lnTo>
                  <a:close/>
                </a:path>
                <a:path w="29845" h="45085">
                  <a:moveTo>
                    <a:pt x="6477" y="41046"/>
                  </a:moveTo>
                  <a:lnTo>
                    <a:pt x="3238" y="41046"/>
                  </a:lnTo>
                  <a:lnTo>
                    <a:pt x="3238" y="44500"/>
                  </a:lnTo>
                  <a:lnTo>
                    <a:pt x="6477" y="44500"/>
                  </a:lnTo>
                  <a:lnTo>
                    <a:pt x="6477" y="41046"/>
                  </a:lnTo>
                  <a:close/>
                </a:path>
                <a:path w="29845" h="45085">
                  <a:moveTo>
                    <a:pt x="6477" y="34137"/>
                  </a:moveTo>
                  <a:lnTo>
                    <a:pt x="3238" y="34137"/>
                  </a:lnTo>
                  <a:lnTo>
                    <a:pt x="3238" y="37592"/>
                  </a:lnTo>
                  <a:lnTo>
                    <a:pt x="6477" y="37592"/>
                  </a:lnTo>
                  <a:lnTo>
                    <a:pt x="6477" y="34137"/>
                  </a:lnTo>
                  <a:close/>
                </a:path>
                <a:path w="29845" h="45085">
                  <a:moveTo>
                    <a:pt x="6477" y="27216"/>
                  </a:moveTo>
                  <a:lnTo>
                    <a:pt x="3238" y="27216"/>
                  </a:lnTo>
                  <a:lnTo>
                    <a:pt x="3238" y="30670"/>
                  </a:lnTo>
                  <a:lnTo>
                    <a:pt x="6477" y="30670"/>
                  </a:lnTo>
                  <a:lnTo>
                    <a:pt x="6477" y="27216"/>
                  </a:lnTo>
                  <a:close/>
                </a:path>
                <a:path w="29845" h="45085">
                  <a:moveTo>
                    <a:pt x="6477" y="20523"/>
                  </a:moveTo>
                  <a:lnTo>
                    <a:pt x="3238" y="20523"/>
                  </a:lnTo>
                  <a:lnTo>
                    <a:pt x="3238" y="23977"/>
                  </a:lnTo>
                  <a:lnTo>
                    <a:pt x="6477" y="23977"/>
                  </a:lnTo>
                  <a:lnTo>
                    <a:pt x="6477" y="20523"/>
                  </a:lnTo>
                  <a:close/>
                </a:path>
                <a:path w="29845" h="45085">
                  <a:moveTo>
                    <a:pt x="6477" y="13614"/>
                  </a:moveTo>
                  <a:lnTo>
                    <a:pt x="3238" y="13614"/>
                  </a:lnTo>
                  <a:lnTo>
                    <a:pt x="3238" y="17068"/>
                  </a:lnTo>
                  <a:lnTo>
                    <a:pt x="6477" y="17068"/>
                  </a:lnTo>
                  <a:lnTo>
                    <a:pt x="6477" y="13614"/>
                  </a:lnTo>
                  <a:close/>
                </a:path>
                <a:path w="29845" h="45085">
                  <a:moveTo>
                    <a:pt x="6477" y="0"/>
                  </a:moveTo>
                  <a:lnTo>
                    <a:pt x="3238" y="0"/>
                  </a:lnTo>
                  <a:lnTo>
                    <a:pt x="3238" y="3454"/>
                  </a:lnTo>
                  <a:lnTo>
                    <a:pt x="6477" y="3454"/>
                  </a:lnTo>
                  <a:lnTo>
                    <a:pt x="6477" y="0"/>
                  </a:lnTo>
                  <a:close/>
                </a:path>
                <a:path w="29845" h="45085">
                  <a:moveTo>
                    <a:pt x="9715" y="44500"/>
                  </a:moveTo>
                  <a:lnTo>
                    <a:pt x="6477" y="44500"/>
                  </a:lnTo>
                  <a:lnTo>
                    <a:pt x="6477" y="44716"/>
                  </a:lnTo>
                  <a:lnTo>
                    <a:pt x="9715" y="44716"/>
                  </a:lnTo>
                  <a:lnTo>
                    <a:pt x="9715" y="44500"/>
                  </a:lnTo>
                  <a:close/>
                </a:path>
                <a:path w="29845" h="45085">
                  <a:moveTo>
                    <a:pt x="9715" y="30670"/>
                  </a:moveTo>
                  <a:lnTo>
                    <a:pt x="6477" y="30670"/>
                  </a:lnTo>
                  <a:lnTo>
                    <a:pt x="6477" y="34137"/>
                  </a:lnTo>
                  <a:lnTo>
                    <a:pt x="9715" y="34137"/>
                  </a:lnTo>
                  <a:lnTo>
                    <a:pt x="9715" y="30670"/>
                  </a:lnTo>
                  <a:close/>
                </a:path>
                <a:path w="29845" h="45085">
                  <a:moveTo>
                    <a:pt x="9715" y="17068"/>
                  </a:moveTo>
                  <a:lnTo>
                    <a:pt x="6477" y="17068"/>
                  </a:lnTo>
                  <a:lnTo>
                    <a:pt x="6477" y="20523"/>
                  </a:lnTo>
                  <a:lnTo>
                    <a:pt x="9715" y="20523"/>
                  </a:lnTo>
                  <a:lnTo>
                    <a:pt x="9715" y="17068"/>
                  </a:lnTo>
                  <a:close/>
                </a:path>
                <a:path w="29845" h="45085">
                  <a:moveTo>
                    <a:pt x="12954" y="41046"/>
                  </a:moveTo>
                  <a:lnTo>
                    <a:pt x="9715" y="41046"/>
                  </a:lnTo>
                  <a:lnTo>
                    <a:pt x="9715" y="44500"/>
                  </a:lnTo>
                  <a:lnTo>
                    <a:pt x="12954" y="44500"/>
                  </a:lnTo>
                  <a:lnTo>
                    <a:pt x="12954" y="41046"/>
                  </a:lnTo>
                  <a:close/>
                </a:path>
                <a:path w="29845" h="45085">
                  <a:moveTo>
                    <a:pt x="12954" y="34137"/>
                  </a:moveTo>
                  <a:lnTo>
                    <a:pt x="9715" y="34137"/>
                  </a:lnTo>
                  <a:lnTo>
                    <a:pt x="9715" y="37592"/>
                  </a:lnTo>
                  <a:lnTo>
                    <a:pt x="12954" y="37592"/>
                  </a:lnTo>
                  <a:lnTo>
                    <a:pt x="12954" y="34137"/>
                  </a:lnTo>
                  <a:close/>
                </a:path>
                <a:path w="29845" h="45085">
                  <a:moveTo>
                    <a:pt x="12954" y="27216"/>
                  </a:moveTo>
                  <a:lnTo>
                    <a:pt x="9715" y="27216"/>
                  </a:lnTo>
                  <a:lnTo>
                    <a:pt x="9715" y="30670"/>
                  </a:lnTo>
                  <a:lnTo>
                    <a:pt x="12954" y="30670"/>
                  </a:lnTo>
                  <a:lnTo>
                    <a:pt x="12954" y="27216"/>
                  </a:lnTo>
                  <a:close/>
                </a:path>
                <a:path w="29845" h="45085">
                  <a:moveTo>
                    <a:pt x="12954" y="20523"/>
                  </a:moveTo>
                  <a:lnTo>
                    <a:pt x="9715" y="20523"/>
                  </a:lnTo>
                  <a:lnTo>
                    <a:pt x="9715" y="23977"/>
                  </a:lnTo>
                  <a:lnTo>
                    <a:pt x="12954" y="23977"/>
                  </a:lnTo>
                  <a:lnTo>
                    <a:pt x="12954" y="20523"/>
                  </a:lnTo>
                  <a:close/>
                </a:path>
                <a:path w="29845" h="45085">
                  <a:moveTo>
                    <a:pt x="12954" y="13614"/>
                  </a:moveTo>
                  <a:lnTo>
                    <a:pt x="9715" y="13614"/>
                  </a:lnTo>
                  <a:lnTo>
                    <a:pt x="9715" y="17068"/>
                  </a:lnTo>
                  <a:lnTo>
                    <a:pt x="12954" y="17068"/>
                  </a:lnTo>
                  <a:lnTo>
                    <a:pt x="12954" y="13614"/>
                  </a:lnTo>
                  <a:close/>
                </a:path>
                <a:path w="29845" h="45085">
                  <a:moveTo>
                    <a:pt x="12954" y="0"/>
                  </a:moveTo>
                  <a:lnTo>
                    <a:pt x="9715" y="0"/>
                  </a:lnTo>
                  <a:lnTo>
                    <a:pt x="9715" y="3454"/>
                  </a:lnTo>
                  <a:lnTo>
                    <a:pt x="12954" y="3454"/>
                  </a:lnTo>
                  <a:lnTo>
                    <a:pt x="12954" y="0"/>
                  </a:lnTo>
                  <a:close/>
                </a:path>
                <a:path w="29845" h="45085">
                  <a:moveTo>
                    <a:pt x="16192" y="44500"/>
                  </a:moveTo>
                  <a:lnTo>
                    <a:pt x="12954" y="44500"/>
                  </a:lnTo>
                  <a:lnTo>
                    <a:pt x="12954" y="44716"/>
                  </a:lnTo>
                  <a:lnTo>
                    <a:pt x="16192" y="44716"/>
                  </a:lnTo>
                  <a:lnTo>
                    <a:pt x="16192" y="44500"/>
                  </a:lnTo>
                  <a:close/>
                </a:path>
                <a:path w="29845" h="45085">
                  <a:moveTo>
                    <a:pt x="16192" y="30670"/>
                  </a:moveTo>
                  <a:lnTo>
                    <a:pt x="12954" y="30670"/>
                  </a:lnTo>
                  <a:lnTo>
                    <a:pt x="12954" y="34137"/>
                  </a:lnTo>
                  <a:lnTo>
                    <a:pt x="16192" y="34137"/>
                  </a:lnTo>
                  <a:lnTo>
                    <a:pt x="16192" y="30670"/>
                  </a:lnTo>
                  <a:close/>
                </a:path>
                <a:path w="29845" h="45085">
                  <a:moveTo>
                    <a:pt x="16192" y="17068"/>
                  </a:moveTo>
                  <a:lnTo>
                    <a:pt x="12954" y="17068"/>
                  </a:lnTo>
                  <a:lnTo>
                    <a:pt x="12954" y="20523"/>
                  </a:lnTo>
                  <a:lnTo>
                    <a:pt x="16192" y="20523"/>
                  </a:lnTo>
                  <a:lnTo>
                    <a:pt x="16192" y="17068"/>
                  </a:lnTo>
                  <a:close/>
                </a:path>
                <a:path w="29845" h="45085">
                  <a:moveTo>
                    <a:pt x="22453" y="44500"/>
                  </a:moveTo>
                  <a:lnTo>
                    <a:pt x="19431" y="44500"/>
                  </a:lnTo>
                  <a:lnTo>
                    <a:pt x="19431" y="41046"/>
                  </a:lnTo>
                  <a:lnTo>
                    <a:pt x="16192" y="41046"/>
                  </a:lnTo>
                  <a:lnTo>
                    <a:pt x="16192" y="44500"/>
                  </a:lnTo>
                  <a:lnTo>
                    <a:pt x="19215" y="44500"/>
                  </a:lnTo>
                  <a:lnTo>
                    <a:pt x="19215" y="44716"/>
                  </a:lnTo>
                  <a:lnTo>
                    <a:pt x="22453" y="44716"/>
                  </a:lnTo>
                  <a:lnTo>
                    <a:pt x="22453" y="44500"/>
                  </a:lnTo>
                  <a:close/>
                </a:path>
                <a:path w="29845" h="45085">
                  <a:moveTo>
                    <a:pt x="22453" y="30670"/>
                  </a:moveTo>
                  <a:lnTo>
                    <a:pt x="19431" y="30670"/>
                  </a:lnTo>
                  <a:lnTo>
                    <a:pt x="19431" y="27216"/>
                  </a:lnTo>
                  <a:lnTo>
                    <a:pt x="16192" y="27216"/>
                  </a:lnTo>
                  <a:lnTo>
                    <a:pt x="16192" y="30670"/>
                  </a:lnTo>
                  <a:lnTo>
                    <a:pt x="19215" y="30670"/>
                  </a:lnTo>
                  <a:lnTo>
                    <a:pt x="19215" y="34137"/>
                  </a:lnTo>
                  <a:lnTo>
                    <a:pt x="16192" y="34137"/>
                  </a:lnTo>
                  <a:lnTo>
                    <a:pt x="16192" y="37592"/>
                  </a:lnTo>
                  <a:lnTo>
                    <a:pt x="19431" y="37592"/>
                  </a:lnTo>
                  <a:lnTo>
                    <a:pt x="19431" y="34137"/>
                  </a:lnTo>
                  <a:lnTo>
                    <a:pt x="22453" y="34137"/>
                  </a:lnTo>
                  <a:lnTo>
                    <a:pt x="22453" y="30670"/>
                  </a:lnTo>
                  <a:close/>
                </a:path>
                <a:path w="29845" h="45085">
                  <a:moveTo>
                    <a:pt x="22453" y="17068"/>
                  </a:moveTo>
                  <a:lnTo>
                    <a:pt x="19431" y="17068"/>
                  </a:lnTo>
                  <a:lnTo>
                    <a:pt x="19431" y="13614"/>
                  </a:lnTo>
                  <a:lnTo>
                    <a:pt x="16192" y="13614"/>
                  </a:lnTo>
                  <a:lnTo>
                    <a:pt x="16192" y="17068"/>
                  </a:lnTo>
                  <a:lnTo>
                    <a:pt x="19215" y="17068"/>
                  </a:lnTo>
                  <a:lnTo>
                    <a:pt x="19215" y="20523"/>
                  </a:lnTo>
                  <a:lnTo>
                    <a:pt x="16192" y="20523"/>
                  </a:lnTo>
                  <a:lnTo>
                    <a:pt x="16192" y="23977"/>
                  </a:lnTo>
                  <a:lnTo>
                    <a:pt x="19431" y="23977"/>
                  </a:lnTo>
                  <a:lnTo>
                    <a:pt x="19431" y="20523"/>
                  </a:lnTo>
                  <a:lnTo>
                    <a:pt x="22453" y="20523"/>
                  </a:lnTo>
                  <a:lnTo>
                    <a:pt x="22453" y="17068"/>
                  </a:lnTo>
                  <a:close/>
                </a:path>
                <a:path w="29845" h="45085">
                  <a:moveTo>
                    <a:pt x="25692" y="41046"/>
                  </a:moveTo>
                  <a:lnTo>
                    <a:pt x="22453" y="41046"/>
                  </a:lnTo>
                  <a:lnTo>
                    <a:pt x="22453" y="44500"/>
                  </a:lnTo>
                  <a:lnTo>
                    <a:pt x="25692" y="44500"/>
                  </a:lnTo>
                  <a:lnTo>
                    <a:pt x="25692" y="41046"/>
                  </a:lnTo>
                  <a:close/>
                </a:path>
                <a:path w="29845" h="45085">
                  <a:moveTo>
                    <a:pt x="25692" y="34137"/>
                  </a:moveTo>
                  <a:lnTo>
                    <a:pt x="22453" y="34137"/>
                  </a:lnTo>
                  <a:lnTo>
                    <a:pt x="22453" y="37592"/>
                  </a:lnTo>
                  <a:lnTo>
                    <a:pt x="25692" y="37592"/>
                  </a:lnTo>
                  <a:lnTo>
                    <a:pt x="25692" y="34137"/>
                  </a:lnTo>
                  <a:close/>
                </a:path>
                <a:path w="29845" h="45085">
                  <a:moveTo>
                    <a:pt x="25692" y="27216"/>
                  </a:moveTo>
                  <a:lnTo>
                    <a:pt x="22453" y="27216"/>
                  </a:lnTo>
                  <a:lnTo>
                    <a:pt x="22453" y="30670"/>
                  </a:lnTo>
                  <a:lnTo>
                    <a:pt x="25692" y="30670"/>
                  </a:lnTo>
                  <a:lnTo>
                    <a:pt x="25692" y="27216"/>
                  </a:lnTo>
                  <a:close/>
                </a:path>
                <a:path w="29845" h="45085">
                  <a:moveTo>
                    <a:pt x="25692" y="20523"/>
                  </a:moveTo>
                  <a:lnTo>
                    <a:pt x="22453" y="20523"/>
                  </a:lnTo>
                  <a:lnTo>
                    <a:pt x="22453" y="23977"/>
                  </a:lnTo>
                  <a:lnTo>
                    <a:pt x="25692" y="23977"/>
                  </a:lnTo>
                  <a:lnTo>
                    <a:pt x="25692" y="20523"/>
                  </a:lnTo>
                  <a:close/>
                </a:path>
                <a:path w="29845" h="45085">
                  <a:moveTo>
                    <a:pt x="25692" y="13614"/>
                  </a:moveTo>
                  <a:lnTo>
                    <a:pt x="22453" y="13614"/>
                  </a:lnTo>
                  <a:lnTo>
                    <a:pt x="22453" y="17068"/>
                  </a:lnTo>
                  <a:lnTo>
                    <a:pt x="25692" y="17068"/>
                  </a:lnTo>
                  <a:lnTo>
                    <a:pt x="25692" y="13614"/>
                  </a:lnTo>
                  <a:close/>
                </a:path>
                <a:path w="29845" h="45085">
                  <a:moveTo>
                    <a:pt x="25692" y="0"/>
                  </a:moveTo>
                  <a:lnTo>
                    <a:pt x="22453" y="0"/>
                  </a:lnTo>
                  <a:lnTo>
                    <a:pt x="22453" y="3454"/>
                  </a:lnTo>
                  <a:lnTo>
                    <a:pt x="25692" y="3454"/>
                  </a:lnTo>
                  <a:lnTo>
                    <a:pt x="25692" y="0"/>
                  </a:lnTo>
                  <a:close/>
                </a:path>
                <a:path w="29845" h="45085">
                  <a:moveTo>
                    <a:pt x="28930" y="44500"/>
                  </a:moveTo>
                  <a:lnTo>
                    <a:pt x="25692" y="44500"/>
                  </a:lnTo>
                  <a:lnTo>
                    <a:pt x="25692" y="44716"/>
                  </a:lnTo>
                  <a:lnTo>
                    <a:pt x="28930" y="44716"/>
                  </a:lnTo>
                  <a:lnTo>
                    <a:pt x="28930" y="44500"/>
                  </a:lnTo>
                  <a:close/>
                </a:path>
                <a:path w="29845" h="45085">
                  <a:moveTo>
                    <a:pt x="28930" y="30670"/>
                  </a:moveTo>
                  <a:lnTo>
                    <a:pt x="25692" y="30670"/>
                  </a:lnTo>
                  <a:lnTo>
                    <a:pt x="25692" y="34137"/>
                  </a:lnTo>
                  <a:lnTo>
                    <a:pt x="28930" y="34137"/>
                  </a:lnTo>
                  <a:lnTo>
                    <a:pt x="28930" y="30670"/>
                  </a:lnTo>
                  <a:close/>
                </a:path>
                <a:path w="29845" h="45085">
                  <a:moveTo>
                    <a:pt x="28930" y="17068"/>
                  </a:moveTo>
                  <a:lnTo>
                    <a:pt x="25692" y="17068"/>
                  </a:lnTo>
                  <a:lnTo>
                    <a:pt x="25692" y="20523"/>
                  </a:lnTo>
                  <a:lnTo>
                    <a:pt x="28930" y="20523"/>
                  </a:lnTo>
                  <a:lnTo>
                    <a:pt x="28930" y="17068"/>
                  </a:lnTo>
                  <a:close/>
                </a:path>
                <a:path w="29845" h="45085">
                  <a:moveTo>
                    <a:pt x="29362" y="41046"/>
                  </a:moveTo>
                  <a:lnTo>
                    <a:pt x="28930" y="41046"/>
                  </a:lnTo>
                  <a:lnTo>
                    <a:pt x="28930" y="44500"/>
                  </a:lnTo>
                  <a:lnTo>
                    <a:pt x="29362" y="44500"/>
                  </a:lnTo>
                  <a:lnTo>
                    <a:pt x="29362" y="41046"/>
                  </a:lnTo>
                  <a:close/>
                </a:path>
                <a:path w="29845" h="45085">
                  <a:moveTo>
                    <a:pt x="29362" y="34137"/>
                  </a:moveTo>
                  <a:lnTo>
                    <a:pt x="28930" y="34137"/>
                  </a:lnTo>
                  <a:lnTo>
                    <a:pt x="28930" y="37592"/>
                  </a:lnTo>
                  <a:lnTo>
                    <a:pt x="29362" y="37592"/>
                  </a:lnTo>
                  <a:lnTo>
                    <a:pt x="29362" y="34137"/>
                  </a:lnTo>
                  <a:close/>
                </a:path>
                <a:path w="29845" h="45085">
                  <a:moveTo>
                    <a:pt x="29362" y="27216"/>
                  </a:moveTo>
                  <a:lnTo>
                    <a:pt x="28930" y="27216"/>
                  </a:lnTo>
                  <a:lnTo>
                    <a:pt x="28930" y="30670"/>
                  </a:lnTo>
                  <a:lnTo>
                    <a:pt x="29362" y="30670"/>
                  </a:lnTo>
                  <a:lnTo>
                    <a:pt x="29362" y="27216"/>
                  </a:lnTo>
                  <a:close/>
                </a:path>
                <a:path w="29845" h="45085">
                  <a:moveTo>
                    <a:pt x="29362" y="20523"/>
                  </a:moveTo>
                  <a:lnTo>
                    <a:pt x="28930" y="20523"/>
                  </a:lnTo>
                  <a:lnTo>
                    <a:pt x="28930" y="23977"/>
                  </a:lnTo>
                  <a:lnTo>
                    <a:pt x="29362" y="23977"/>
                  </a:lnTo>
                  <a:lnTo>
                    <a:pt x="29362" y="20523"/>
                  </a:lnTo>
                  <a:close/>
                </a:path>
                <a:path w="29845" h="45085">
                  <a:moveTo>
                    <a:pt x="29362" y="13614"/>
                  </a:moveTo>
                  <a:lnTo>
                    <a:pt x="28930" y="13614"/>
                  </a:lnTo>
                  <a:lnTo>
                    <a:pt x="28930" y="17068"/>
                  </a:lnTo>
                  <a:lnTo>
                    <a:pt x="29362" y="17068"/>
                  </a:lnTo>
                  <a:lnTo>
                    <a:pt x="29362" y="13614"/>
                  </a:lnTo>
                  <a:close/>
                </a:path>
                <a:path w="29845" h="45085">
                  <a:moveTo>
                    <a:pt x="29362" y="6692"/>
                  </a:moveTo>
                  <a:lnTo>
                    <a:pt x="28930" y="6692"/>
                  </a:lnTo>
                  <a:lnTo>
                    <a:pt x="28930" y="3454"/>
                  </a:lnTo>
                  <a:lnTo>
                    <a:pt x="25692" y="3454"/>
                  </a:lnTo>
                  <a:lnTo>
                    <a:pt x="25692" y="6692"/>
                  </a:lnTo>
                  <a:lnTo>
                    <a:pt x="22453" y="6692"/>
                  </a:lnTo>
                  <a:lnTo>
                    <a:pt x="22453" y="3454"/>
                  </a:lnTo>
                  <a:lnTo>
                    <a:pt x="19431" y="3454"/>
                  </a:lnTo>
                  <a:lnTo>
                    <a:pt x="19431" y="0"/>
                  </a:lnTo>
                  <a:lnTo>
                    <a:pt x="16192" y="0"/>
                  </a:lnTo>
                  <a:lnTo>
                    <a:pt x="16192" y="3454"/>
                  </a:lnTo>
                  <a:lnTo>
                    <a:pt x="19215" y="3454"/>
                  </a:lnTo>
                  <a:lnTo>
                    <a:pt x="19215" y="6692"/>
                  </a:lnTo>
                  <a:lnTo>
                    <a:pt x="16192" y="6692"/>
                  </a:lnTo>
                  <a:lnTo>
                    <a:pt x="16192" y="3454"/>
                  </a:lnTo>
                  <a:lnTo>
                    <a:pt x="12954" y="3454"/>
                  </a:lnTo>
                  <a:lnTo>
                    <a:pt x="12954" y="6692"/>
                  </a:lnTo>
                  <a:lnTo>
                    <a:pt x="9715" y="6692"/>
                  </a:lnTo>
                  <a:lnTo>
                    <a:pt x="9715" y="3454"/>
                  </a:lnTo>
                  <a:lnTo>
                    <a:pt x="6477" y="3454"/>
                  </a:lnTo>
                  <a:lnTo>
                    <a:pt x="6477" y="6692"/>
                  </a:lnTo>
                  <a:lnTo>
                    <a:pt x="3238" y="6692"/>
                  </a:lnTo>
                  <a:lnTo>
                    <a:pt x="3238" y="3454"/>
                  </a:lnTo>
                  <a:lnTo>
                    <a:pt x="0" y="3454"/>
                  </a:lnTo>
                  <a:lnTo>
                    <a:pt x="0" y="6908"/>
                  </a:lnTo>
                  <a:lnTo>
                    <a:pt x="3238" y="6908"/>
                  </a:lnTo>
                  <a:lnTo>
                    <a:pt x="3238" y="10147"/>
                  </a:lnTo>
                  <a:lnTo>
                    <a:pt x="6477" y="10147"/>
                  </a:lnTo>
                  <a:lnTo>
                    <a:pt x="6477" y="6908"/>
                  </a:lnTo>
                  <a:lnTo>
                    <a:pt x="9715" y="6908"/>
                  </a:lnTo>
                  <a:lnTo>
                    <a:pt x="9715" y="10147"/>
                  </a:lnTo>
                  <a:lnTo>
                    <a:pt x="12954" y="10147"/>
                  </a:lnTo>
                  <a:lnTo>
                    <a:pt x="12954" y="6908"/>
                  </a:lnTo>
                  <a:lnTo>
                    <a:pt x="16192" y="6908"/>
                  </a:lnTo>
                  <a:lnTo>
                    <a:pt x="16192" y="10147"/>
                  </a:lnTo>
                  <a:lnTo>
                    <a:pt x="19431" y="10147"/>
                  </a:lnTo>
                  <a:lnTo>
                    <a:pt x="19431" y="6908"/>
                  </a:lnTo>
                  <a:lnTo>
                    <a:pt x="22453" y="6908"/>
                  </a:lnTo>
                  <a:lnTo>
                    <a:pt x="22453" y="10147"/>
                  </a:lnTo>
                  <a:lnTo>
                    <a:pt x="25692" y="10147"/>
                  </a:lnTo>
                  <a:lnTo>
                    <a:pt x="25692" y="6908"/>
                  </a:lnTo>
                  <a:lnTo>
                    <a:pt x="28930" y="6908"/>
                  </a:lnTo>
                  <a:lnTo>
                    <a:pt x="28930" y="10147"/>
                  </a:lnTo>
                  <a:lnTo>
                    <a:pt x="29362" y="10147"/>
                  </a:lnTo>
                  <a:lnTo>
                    <a:pt x="29362" y="6692"/>
                  </a:lnTo>
                  <a:close/>
                </a:path>
                <a:path w="29845" h="45085">
                  <a:moveTo>
                    <a:pt x="29362" y="0"/>
                  </a:moveTo>
                  <a:lnTo>
                    <a:pt x="28930" y="0"/>
                  </a:lnTo>
                  <a:lnTo>
                    <a:pt x="28930" y="3454"/>
                  </a:lnTo>
                  <a:lnTo>
                    <a:pt x="29362" y="3454"/>
                  </a:lnTo>
                  <a:lnTo>
                    <a:pt x="29362" y="0"/>
                  </a:lnTo>
                  <a:close/>
                </a:path>
              </a:pathLst>
            </a:custGeom>
            <a:solidFill>
              <a:srgbClr val="000000"/>
            </a:solidFill>
          </p:spPr>
          <p:txBody>
            <a:bodyPr wrap="square" lIns="0" tIns="0" rIns="0" bIns="0" rtlCol="0"/>
            <a:lstStyle/>
            <a:p>
              <a:endParaRPr/>
            </a:p>
          </p:txBody>
        </p:sp>
        <p:sp>
          <p:nvSpPr>
            <p:cNvPr id="624" name="object 624"/>
            <p:cNvSpPr/>
            <p:nvPr/>
          </p:nvSpPr>
          <p:spPr>
            <a:xfrm>
              <a:off x="7404688" y="5675953"/>
              <a:ext cx="3175" cy="3175"/>
            </a:xfrm>
            <a:custGeom>
              <a:avLst/>
              <a:gdLst/>
              <a:ahLst/>
              <a:cxnLst/>
              <a:rect l="l" t="t" r="r" b="b"/>
              <a:pathLst>
                <a:path w="3175" h="3175">
                  <a:moveTo>
                    <a:pt x="0" y="1296"/>
                  </a:moveTo>
                  <a:lnTo>
                    <a:pt x="379" y="379"/>
                  </a:lnTo>
                  <a:lnTo>
                    <a:pt x="1295" y="0"/>
                  </a:lnTo>
                  <a:lnTo>
                    <a:pt x="2211" y="379"/>
                  </a:lnTo>
                  <a:lnTo>
                    <a:pt x="2591" y="1296"/>
                  </a:lnTo>
                  <a:lnTo>
                    <a:pt x="2211" y="2212"/>
                  </a:lnTo>
                  <a:lnTo>
                    <a:pt x="1295" y="2592"/>
                  </a:lnTo>
                  <a:lnTo>
                    <a:pt x="379" y="2212"/>
                  </a:lnTo>
                  <a:lnTo>
                    <a:pt x="0" y="1296"/>
                  </a:lnTo>
                  <a:close/>
                </a:path>
              </a:pathLst>
            </a:custGeom>
            <a:solidFill>
              <a:srgbClr val="000000"/>
            </a:solidFill>
          </p:spPr>
          <p:txBody>
            <a:bodyPr wrap="square" lIns="0" tIns="0" rIns="0" bIns="0" rtlCol="0"/>
            <a:lstStyle/>
            <a:p>
              <a:endParaRPr/>
            </a:p>
          </p:txBody>
        </p:sp>
        <p:sp>
          <p:nvSpPr>
            <p:cNvPr id="625" name="object 625"/>
            <p:cNvSpPr/>
            <p:nvPr/>
          </p:nvSpPr>
          <p:spPr>
            <a:xfrm>
              <a:off x="7405984" y="5441773"/>
              <a:ext cx="29209" cy="235585"/>
            </a:xfrm>
            <a:custGeom>
              <a:avLst/>
              <a:gdLst/>
              <a:ahLst/>
              <a:cxnLst/>
              <a:rect l="l" t="t" r="r" b="b"/>
              <a:pathLst>
                <a:path w="29209" h="235585">
                  <a:moveTo>
                    <a:pt x="0" y="235476"/>
                  </a:moveTo>
                  <a:lnTo>
                    <a:pt x="0" y="0"/>
                  </a:lnTo>
                </a:path>
                <a:path w="29209" h="235585">
                  <a:moveTo>
                    <a:pt x="0" y="0"/>
                  </a:moveTo>
                  <a:lnTo>
                    <a:pt x="28934" y="0"/>
                  </a:lnTo>
                </a:path>
                <a:path w="29209" h="235585">
                  <a:moveTo>
                    <a:pt x="28934" y="0"/>
                  </a:moveTo>
                  <a:lnTo>
                    <a:pt x="28934" y="235476"/>
                  </a:lnTo>
                </a:path>
              </a:pathLst>
            </a:custGeom>
            <a:ln w="3175">
              <a:solidFill>
                <a:srgbClr val="000000"/>
              </a:solidFill>
            </a:ln>
          </p:spPr>
          <p:txBody>
            <a:bodyPr wrap="square" lIns="0" tIns="0" rIns="0" bIns="0" rtlCol="0"/>
            <a:lstStyle/>
            <a:p>
              <a:endParaRPr/>
            </a:p>
          </p:txBody>
        </p:sp>
        <p:sp>
          <p:nvSpPr>
            <p:cNvPr id="626" name="object 626"/>
            <p:cNvSpPr/>
            <p:nvPr/>
          </p:nvSpPr>
          <p:spPr>
            <a:xfrm>
              <a:off x="7303871" y="5676601"/>
              <a:ext cx="0" cy="3175"/>
            </a:xfrm>
            <a:custGeom>
              <a:avLst/>
              <a:gdLst/>
              <a:ahLst/>
              <a:cxnLst/>
              <a:rect l="l" t="t" r="r" b="b"/>
              <a:pathLst>
                <a:path h="3175">
                  <a:moveTo>
                    <a:pt x="0" y="0"/>
                  </a:moveTo>
                  <a:lnTo>
                    <a:pt x="0" y="2592"/>
                  </a:lnTo>
                </a:path>
              </a:pathLst>
            </a:custGeom>
            <a:ln w="3175">
              <a:solidFill>
                <a:srgbClr val="000000"/>
              </a:solidFill>
            </a:ln>
          </p:spPr>
          <p:txBody>
            <a:bodyPr wrap="square" lIns="0" tIns="0" rIns="0" bIns="0" rtlCol="0"/>
            <a:lstStyle/>
            <a:p>
              <a:endParaRPr/>
            </a:p>
          </p:txBody>
        </p:sp>
        <p:sp>
          <p:nvSpPr>
            <p:cNvPr id="627" name="object 627"/>
            <p:cNvSpPr/>
            <p:nvPr/>
          </p:nvSpPr>
          <p:spPr>
            <a:xfrm>
              <a:off x="7304283" y="5677897"/>
              <a:ext cx="153035" cy="5080"/>
            </a:xfrm>
            <a:custGeom>
              <a:avLst/>
              <a:gdLst/>
              <a:ahLst/>
              <a:cxnLst/>
              <a:rect l="l" t="t" r="r" b="b"/>
              <a:pathLst>
                <a:path w="153034" h="5079">
                  <a:moveTo>
                    <a:pt x="0" y="0"/>
                  </a:moveTo>
                  <a:lnTo>
                    <a:pt x="2375" y="0"/>
                  </a:lnTo>
                </a:path>
                <a:path w="153034" h="5079">
                  <a:moveTo>
                    <a:pt x="2375" y="0"/>
                  </a:moveTo>
                  <a:lnTo>
                    <a:pt x="4750" y="0"/>
                  </a:lnTo>
                </a:path>
                <a:path w="153034" h="5079">
                  <a:moveTo>
                    <a:pt x="4750" y="0"/>
                  </a:moveTo>
                  <a:lnTo>
                    <a:pt x="7125" y="0"/>
                  </a:lnTo>
                </a:path>
                <a:path w="153034" h="5079">
                  <a:moveTo>
                    <a:pt x="7125" y="0"/>
                  </a:moveTo>
                  <a:lnTo>
                    <a:pt x="9500" y="0"/>
                  </a:lnTo>
                </a:path>
                <a:path w="153034" h="5079">
                  <a:moveTo>
                    <a:pt x="9500" y="0"/>
                  </a:moveTo>
                  <a:lnTo>
                    <a:pt x="11875" y="0"/>
                  </a:lnTo>
                </a:path>
                <a:path w="153034" h="5079">
                  <a:moveTo>
                    <a:pt x="11875" y="0"/>
                  </a:moveTo>
                  <a:lnTo>
                    <a:pt x="14467" y="0"/>
                  </a:lnTo>
                </a:path>
                <a:path w="153034" h="5079">
                  <a:moveTo>
                    <a:pt x="14467" y="0"/>
                  </a:moveTo>
                  <a:lnTo>
                    <a:pt x="16842" y="0"/>
                  </a:lnTo>
                </a:path>
                <a:path w="153034" h="5079">
                  <a:moveTo>
                    <a:pt x="16842" y="0"/>
                  </a:moveTo>
                  <a:lnTo>
                    <a:pt x="19217" y="0"/>
                  </a:lnTo>
                </a:path>
                <a:path w="153034" h="5079">
                  <a:moveTo>
                    <a:pt x="19217" y="0"/>
                  </a:moveTo>
                  <a:lnTo>
                    <a:pt x="21592" y="0"/>
                  </a:lnTo>
                </a:path>
                <a:path w="153034" h="5079">
                  <a:moveTo>
                    <a:pt x="21592" y="0"/>
                  </a:moveTo>
                  <a:lnTo>
                    <a:pt x="23967" y="0"/>
                  </a:lnTo>
                </a:path>
                <a:path w="153034" h="5079">
                  <a:moveTo>
                    <a:pt x="23967" y="0"/>
                  </a:moveTo>
                  <a:lnTo>
                    <a:pt x="26342" y="0"/>
                  </a:lnTo>
                </a:path>
                <a:path w="153034" h="5079">
                  <a:moveTo>
                    <a:pt x="26342" y="0"/>
                  </a:moveTo>
                  <a:lnTo>
                    <a:pt x="28718" y="0"/>
                  </a:lnTo>
                </a:path>
                <a:path w="153034" h="5079">
                  <a:moveTo>
                    <a:pt x="28718" y="0"/>
                  </a:moveTo>
                  <a:lnTo>
                    <a:pt x="31093" y="0"/>
                  </a:lnTo>
                </a:path>
                <a:path w="153034" h="5079">
                  <a:moveTo>
                    <a:pt x="31093" y="0"/>
                  </a:moveTo>
                  <a:lnTo>
                    <a:pt x="33468" y="0"/>
                  </a:lnTo>
                </a:path>
                <a:path w="153034" h="5079">
                  <a:moveTo>
                    <a:pt x="33468" y="0"/>
                  </a:moveTo>
                  <a:lnTo>
                    <a:pt x="36059" y="0"/>
                  </a:lnTo>
                </a:path>
                <a:path w="153034" h="5079">
                  <a:moveTo>
                    <a:pt x="36059" y="0"/>
                  </a:moveTo>
                  <a:lnTo>
                    <a:pt x="38434" y="0"/>
                  </a:lnTo>
                </a:path>
                <a:path w="153034" h="5079">
                  <a:moveTo>
                    <a:pt x="38434" y="0"/>
                  </a:moveTo>
                  <a:lnTo>
                    <a:pt x="40809" y="0"/>
                  </a:lnTo>
                </a:path>
                <a:path w="153034" h="5079">
                  <a:moveTo>
                    <a:pt x="40809" y="0"/>
                  </a:moveTo>
                  <a:lnTo>
                    <a:pt x="43185" y="0"/>
                  </a:lnTo>
                </a:path>
                <a:path w="153034" h="5079">
                  <a:moveTo>
                    <a:pt x="43185" y="0"/>
                  </a:moveTo>
                  <a:lnTo>
                    <a:pt x="45560" y="0"/>
                  </a:lnTo>
                </a:path>
                <a:path w="153034" h="5079">
                  <a:moveTo>
                    <a:pt x="45560" y="0"/>
                  </a:moveTo>
                  <a:lnTo>
                    <a:pt x="47935" y="0"/>
                  </a:lnTo>
                </a:path>
                <a:path w="153034" h="5079">
                  <a:moveTo>
                    <a:pt x="47935" y="0"/>
                  </a:moveTo>
                  <a:lnTo>
                    <a:pt x="50310" y="0"/>
                  </a:lnTo>
                </a:path>
                <a:path w="153034" h="5079">
                  <a:moveTo>
                    <a:pt x="50310" y="0"/>
                  </a:moveTo>
                  <a:lnTo>
                    <a:pt x="52685" y="0"/>
                  </a:lnTo>
                </a:path>
                <a:path w="153034" h="5079">
                  <a:moveTo>
                    <a:pt x="52685" y="0"/>
                  </a:moveTo>
                  <a:lnTo>
                    <a:pt x="55061" y="0"/>
                  </a:lnTo>
                </a:path>
                <a:path w="153034" h="5079">
                  <a:moveTo>
                    <a:pt x="55061" y="0"/>
                  </a:moveTo>
                  <a:lnTo>
                    <a:pt x="57652" y="0"/>
                  </a:lnTo>
                </a:path>
                <a:path w="153034" h="5079">
                  <a:moveTo>
                    <a:pt x="57652" y="0"/>
                  </a:moveTo>
                  <a:lnTo>
                    <a:pt x="60027" y="0"/>
                  </a:lnTo>
                </a:path>
                <a:path w="153034" h="5079">
                  <a:moveTo>
                    <a:pt x="60027" y="0"/>
                  </a:moveTo>
                  <a:lnTo>
                    <a:pt x="62402" y="0"/>
                  </a:lnTo>
                </a:path>
                <a:path w="153034" h="5079">
                  <a:moveTo>
                    <a:pt x="62402" y="0"/>
                  </a:moveTo>
                  <a:lnTo>
                    <a:pt x="64777" y="0"/>
                  </a:lnTo>
                </a:path>
                <a:path w="153034" h="5079">
                  <a:moveTo>
                    <a:pt x="64777" y="0"/>
                  </a:moveTo>
                  <a:lnTo>
                    <a:pt x="67152" y="0"/>
                  </a:lnTo>
                </a:path>
                <a:path w="153034" h="5079">
                  <a:moveTo>
                    <a:pt x="67152" y="0"/>
                  </a:moveTo>
                  <a:lnTo>
                    <a:pt x="69528" y="0"/>
                  </a:lnTo>
                </a:path>
                <a:path w="153034" h="5079">
                  <a:moveTo>
                    <a:pt x="69528" y="0"/>
                  </a:moveTo>
                  <a:lnTo>
                    <a:pt x="71903" y="0"/>
                  </a:lnTo>
                </a:path>
                <a:path w="153034" h="5079">
                  <a:moveTo>
                    <a:pt x="71903" y="0"/>
                  </a:moveTo>
                  <a:lnTo>
                    <a:pt x="74278" y="0"/>
                  </a:lnTo>
                </a:path>
                <a:path w="153034" h="5079">
                  <a:moveTo>
                    <a:pt x="74278" y="0"/>
                  </a:moveTo>
                  <a:lnTo>
                    <a:pt x="76653" y="0"/>
                  </a:lnTo>
                </a:path>
                <a:path w="153034" h="5079">
                  <a:moveTo>
                    <a:pt x="76653" y="0"/>
                  </a:moveTo>
                  <a:lnTo>
                    <a:pt x="79244" y="0"/>
                  </a:lnTo>
                </a:path>
                <a:path w="153034" h="5079">
                  <a:moveTo>
                    <a:pt x="79244" y="0"/>
                  </a:moveTo>
                  <a:lnTo>
                    <a:pt x="81619" y="0"/>
                  </a:lnTo>
                </a:path>
                <a:path w="153034" h="5079">
                  <a:moveTo>
                    <a:pt x="81619" y="0"/>
                  </a:moveTo>
                  <a:lnTo>
                    <a:pt x="83995" y="0"/>
                  </a:lnTo>
                </a:path>
                <a:path w="153034" h="5079">
                  <a:moveTo>
                    <a:pt x="83995" y="0"/>
                  </a:moveTo>
                  <a:lnTo>
                    <a:pt x="86370" y="0"/>
                  </a:lnTo>
                </a:path>
                <a:path w="153034" h="5079">
                  <a:moveTo>
                    <a:pt x="86370" y="0"/>
                  </a:moveTo>
                  <a:lnTo>
                    <a:pt x="88745" y="0"/>
                  </a:lnTo>
                </a:path>
                <a:path w="153034" h="5079">
                  <a:moveTo>
                    <a:pt x="88745" y="0"/>
                  </a:moveTo>
                  <a:lnTo>
                    <a:pt x="91120" y="0"/>
                  </a:lnTo>
                </a:path>
                <a:path w="153034" h="5079">
                  <a:moveTo>
                    <a:pt x="91120" y="0"/>
                  </a:moveTo>
                  <a:lnTo>
                    <a:pt x="93495" y="0"/>
                  </a:lnTo>
                </a:path>
                <a:path w="153034" h="5079">
                  <a:moveTo>
                    <a:pt x="93495" y="0"/>
                  </a:moveTo>
                  <a:lnTo>
                    <a:pt x="95870" y="0"/>
                  </a:lnTo>
                </a:path>
                <a:path w="153034" h="5079">
                  <a:moveTo>
                    <a:pt x="95870" y="0"/>
                  </a:moveTo>
                  <a:lnTo>
                    <a:pt x="98246" y="0"/>
                  </a:lnTo>
                </a:path>
                <a:path w="153034" h="5079">
                  <a:moveTo>
                    <a:pt x="98246" y="0"/>
                  </a:moveTo>
                  <a:lnTo>
                    <a:pt x="100837" y="0"/>
                  </a:lnTo>
                </a:path>
                <a:path w="153034" h="5079">
                  <a:moveTo>
                    <a:pt x="100837" y="0"/>
                  </a:moveTo>
                  <a:lnTo>
                    <a:pt x="103212" y="0"/>
                  </a:lnTo>
                </a:path>
                <a:path w="153034" h="5079">
                  <a:moveTo>
                    <a:pt x="103212" y="0"/>
                  </a:moveTo>
                  <a:lnTo>
                    <a:pt x="105587" y="0"/>
                  </a:lnTo>
                </a:path>
                <a:path w="153034" h="5079">
                  <a:moveTo>
                    <a:pt x="105587" y="0"/>
                  </a:moveTo>
                  <a:lnTo>
                    <a:pt x="107962" y="0"/>
                  </a:lnTo>
                </a:path>
                <a:path w="153034" h="5079">
                  <a:moveTo>
                    <a:pt x="107962" y="0"/>
                  </a:moveTo>
                  <a:lnTo>
                    <a:pt x="110338" y="0"/>
                  </a:lnTo>
                </a:path>
                <a:path w="153034" h="5079">
                  <a:moveTo>
                    <a:pt x="110338" y="0"/>
                  </a:moveTo>
                  <a:lnTo>
                    <a:pt x="112713" y="0"/>
                  </a:lnTo>
                </a:path>
                <a:path w="153034" h="5079">
                  <a:moveTo>
                    <a:pt x="112713" y="0"/>
                  </a:moveTo>
                  <a:lnTo>
                    <a:pt x="115088" y="0"/>
                  </a:lnTo>
                </a:path>
                <a:path w="153034" h="5079">
                  <a:moveTo>
                    <a:pt x="115088" y="0"/>
                  </a:moveTo>
                  <a:lnTo>
                    <a:pt x="117463" y="0"/>
                  </a:lnTo>
                </a:path>
                <a:path w="153034" h="5079">
                  <a:moveTo>
                    <a:pt x="117463" y="0"/>
                  </a:moveTo>
                  <a:lnTo>
                    <a:pt x="119838" y="0"/>
                  </a:lnTo>
                </a:path>
                <a:path w="153034" h="5079">
                  <a:moveTo>
                    <a:pt x="119838" y="0"/>
                  </a:moveTo>
                  <a:lnTo>
                    <a:pt x="122429" y="0"/>
                  </a:lnTo>
                </a:path>
                <a:path w="153034" h="5079">
                  <a:moveTo>
                    <a:pt x="122429" y="0"/>
                  </a:moveTo>
                  <a:lnTo>
                    <a:pt x="124805" y="0"/>
                  </a:lnTo>
                </a:path>
                <a:path w="153034" h="5079">
                  <a:moveTo>
                    <a:pt x="124805" y="0"/>
                  </a:moveTo>
                  <a:lnTo>
                    <a:pt x="127180" y="0"/>
                  </a:lnTo>
                </a:path>
                <a:path w="153034" h="5079">
                  <a:moveTo>
                    <a:pt x="127180" y="0"/>
                  </a:moveTo>
                  <a:lnTo>
                    <a:pt x="129555" y="0"/>
                  </a:lnTo>
                </a:path>
                <a:path w="153034" h="5079">
                  <a:moveTo>
                    <a:pt x="129555" y="0"/>
                  </a:moveTo>
                  <a:lnTo>
                    <a:pt x="131930" y="0"/>
                  </a:lnTo>
                </a:path>
                <a:path w="153034" h="5079">
                  <a:moveTo>
                    <a:pt x="131930" y="0"/>
                  </a:moveTo>
                  <a:lnTo>
                    <a:pt x="134305" y="0"/>
                  </a:lnTo>
                </a:path>
                <a:path w="153034" h="5079">
                  <a:moveTo>
                    <a:pt x="134305" y="0"/>
                  </a:moveTo>
                  <a:lnTo>
                    <a:pt x="136680" y="0"/>
                  </a:lnTo>
                </a:path>
                <a:path w="153034" h="5079">
                  <a:moveTo>
                    <a:pt x="136680" y="0"/>
                  </a:moveTo>
                  <a:lnTo>
                    <a:pt x="139056" y="0"/>
                  </a:lnTo>
                </a:path>
                <a:path w="153034" h="5079">
                  <a:moveTo>
                    <a:pt x="139056" y="0"/>
                  </a:moveTo>
                  <a:lnTo>
                    <a:pt x="141431" y="0"/>
                  </a:lnTo>
                </a:path>
                <a:path w="153034" h="5079">
                  <a:moveTo>
                    <a:pt x="141431" y="0"/>
                  </a:moveTo>
                  <a:lnTo>
                    <a:pt x="144022" y="0"/>
                  </a:lnTo>
                </a:path>
                <a:path w="153034" h="5079">
                  <a:moveTo>
                    <a:pt x="144022" y="0"/>
                  </a:moveTo>
                  <a:lnTo>
                    <a:pt x="146397" y="0"/>
                  </a:lnTo>
                </a:path>
                <a:path w="153034" h="5079">
                  <a:moveTo>
                    <a:pt x="146397" y="0"/>
                  </a:moveTo>
                  <a:lnTo>
                    <a:pt x="148772" y="0"/>
                  </a:lnTo>
                </a:path>
                <a:path w="153034" h="5079">
                  <a:moveTo>
                    <a:pt x="148772" y="0"/>
                  </a:moveTo>
                  <a:lnTo>
                    <a:pt x="151147" y="0"/>
                  </a:lnTo>
                </a:path>
                <a:path w="153034" h="5079">
                  <a:moveTo>
                    <a:pt x="151147" y="0"/>
                  </a:moveTo>
                  <a:lnTo>
                    <a:pt x="152659" y="0"/>
                  </a:lnTo>
                </a:path>
                <a:path w="153034" h="5079">
                  <a:moveTo>
                    <a:pt x="72551" y="0"/>
                  </a:moveTo>
                  <a:lnTo>
                    <a:pt x="72551" y="4968"/>
                  </a:lnTo>
                </a:path>
              </a:pathLst>
            </a:custGeom>
            <a:ln w="3175">
              <a:solidFill>
                <a:srgbClr val="000000"/>
              </a:solidFill>
            </a:ln>
          </p:spPr>
          <p:txBody>
            <a:bodyPr wrap="square" lIns="0" tIns="0" rIns="0" bIns="0" rtlCol="0"/>
            <a:lstStyle/>
            <a:p>
              <a:endParaRPr/>
            </a:p>
          </p:txBody>
        </p:sp>
      </p:grpSp>
      <p:sp>
        <p:nvSpPr>
          <p:cNvPr id="628" name="object 628"/>
          <p:cNvSpPr txBox="1"/>
          <p:nvPr/>
        </p:nvSpPr>
        <p:spPr>
          <a:xfrm>
            <a:off x="7471017" y="5359078"/>
            <a:ext cx="89535" cy="42545"/>
          </a:xfrm>
          <a:prstGeom prst="rect">
            <a:avLst/>
          </a:prstGeom>
        </p:spPr>
        <p:txBody>
          <a:bodyPr vert="horz" wrap="square" lIns="0" tIns="13970" rIns="0" bIns="0" rtlCol="0">
            <a:spAutoFit/>
          </a:bodyPr>
          <a:lstStyle/>
          <a:p>
            <a:pPr marL="12700">
              <a:lnSpc>
                <a:spcPct val="100000"/>
              </a:lnSpc>
              <a:spcBef>
                <a:spcPts val="110"/>
              </a:spcBef>
            </a:pPr>
            <a:r>
              <a:rPr sz="100" i="1" spc="-10" dirty="0">
                <a:latin typeface="Arial"/>
                <a:cs typeface="Arial"/>
              </a:rPr>
              <a:t>!"#$%&amp;,*)</a:t>
            </a:r>
            <a:endParaRPr sz="100">
              <a:latin typeface="Arial"/>
              <a:cs typeface="Arial"/>
            </a:endParaRPr>
          </a:p>
        </p:txBody>
      </p:sp>
      <p:sp>
        <p:nvSpPr>
          <p:cNvPr id="629" name="object 629"/>
          <p:cNvSpPr txBox="1"/>
          <p:nvPr/>
        </p:nvSpPr>
        <p:spPr>
          <a:xfrm>
            <a:off x="7445617" y="5378737"/>
            <a:ext cx="123825" cy="42545"/>
          </a:xfrm>
          <a:prstGeom prst="rect">
            <a:avLst/>
          </a:prstGeom>
        </p:spPr>
        <p:txBody>
          <a:bodyPr vert="horz" wrap="square" lIns="0" tIns="13970" rIns="0" bIns="0" rtlCol="0">
            <a:spAutoFit/>
          </a:bodyPr>
          <a:lstStyle/>
          <a:p>
            <a:pPr marL="38100">
              <a:lnSpc>
                <a:spcPct val="100000"/>
              </a:lnSpc>
              <a:spcBef>
                <a:spcPts val="110"/>
              </a:spcBef>
            </a:pPr>
            <a:r>
              <a:rPr sz="100" i="1" spc="-45" dirty="0">
                <a:latin typeface="Arial"/>
                <a:cs typeface="Arial"/>
              </a:rPr>
              <a:t>-</a:t>
            </a:r>
            <a:r>
              <a:rPr sz="100" i="1" spc="-10" dirty="0">
                <a:latin typeface="Arial"/>
                <a:cs typeface="Arial"/>
              </a:rPr>
              <a:t>.'/"01</a:t>
            </a:r>
            <a:endParaRPr sz="100">
              <a:latin typeface="Arial"/>
              <a:cs typeface="Arial"/>
            </a:endParaRPr>
          </a:p>
        </p:txBody>
      </p:sp>
      <p:grpSp>
        <p:nvGrpSpPr>
          <p:cNvPr id="630" name="object 630"/>
          <p:cNvGrpSpPr/>
          <p:nvPr/>
        </p:nvGrpSpPr>
        <p:grpSpPr>
          <a:xfrm>
            <a:off x="7128843" y="5386317"/>
            <a:ext cx="177165" cy="297815"/>
            <a:chOff x="7128843" y="5386317"/>
            <a:chExt cx="177165" cy="297815"/>
          </a:xfrm>
        </p:grpSpPr>
        <p:sp>
          <p:nvSpPr>
            <p:cNvPr id="631" name="object 631"/>
            <p:cNvSpPr/>
            <p:nvPr/>
          </p:nvSpPr>
          <p:spPr>
            <a:xfrm>
              <a:off x="7156731" y="5672380"/>
              <a:ext cx="29209" cy="5715"/>
            </a:xfrm>
            <a:custGeom>
              <a:avLst/>
              <a:gdLst/>
              <a:ahLst/>
              <a:cxnLst/>
              <a:rect l="l" t="t" r="r" b="b"/>
              <a:pathLst>
                <a:path w="29209" h="5714">
                  <a:moveTo>
                    <a:pt x="28866" y="0"/>
                  </a:moveTo>
                  <a:lnTo>
                    <a:pt x="0" y="0"/>
                  </a:lnTo>
                  <a:lnTo>
                    <a:pt x="0" y="5359"/>
                  </a:lnTo>
                  <a:lnTo>
                    <a:pt x="28866" y="5359"/>
                  </a:lnTo>
                  <a:lnTo>
                    <a:pt x="28866" y="0"/>
                  </a:lnTo>
                  <a:close/>
                </a:path>
              </a:pathLst>
            </a:custGeom>
            <a:solidFill>
              <a:srgbClr val="D4D4D4"/>
            </a:solidFill>
          </p:spPr>
          <p:txBody>
            <a:bodyPr wrap="square" lIns="0" tIns="0" rIns="0" bIns="0" rtlCol="0"/>
            <a:lstStyle/>
            <a:p>
              <a:endParaRPr/>
            </a:p>
          </p:txBody>
        </p:sp>
        <p:sp>
          <p:nvSpPr>
            <p:cNvPr id="632" name="object 632"/>
            <p:cNvSpPr/>
            <p:nvPr/>
          </p:nvSpPr>
          <p:spPr>
            <a:xfrm>
              <a:off x="7156729" y="5672175"/>
              <a:ext cx="29209" cy="4445"/>
            </a:xfrm>
            <a:custGeom>
              <a:avLst/>
              <a:gdLst/>
              <a:ahLst/>
              <a:cxnLst/>
              <a:rect l="l" t="t" r="r" b="b"/>
              <a:pathLst>
                <a:path w="29209" h="4445">
                  <a:moveTo>
                    <a:pt x="850" y="3429"/>
                  </a:moveTo>
                  <a:lnTo>
                    <a:pt x="0" y="3429"/>
                  </a:lnTo>
                  <a:lnTo>
                    <a:pt x="0" y="4279"/>
                  </a:lnTo>
                  <a:lnTo>
                    <a:pt x="850" y="4279"/>
                  </a:lnTo>
                  <a:lnTo>
                    <a:pt x="850" y="3429"/>
                  </a:lnTo>
                  <a:close/>
                </a:path>
                <a:path w="29209" h="4445">
                  <a:moveTo>
                    <a:pt x="2565" y="0"/>
                  </a:moveTo>
                  <a:lnTo>
                    <a:pt x="1701" y="0"/>
                  </a:lnTo>
                  <a:lnTo>
                    <a:pt x="1701" y="850"/>
                  </a:lnTo>
                  <a:lnTo>
                    <a:pt x="2565" y="850"/>
                  </a:lnTo>
                  <a:lnTo>
                    <a:pt x="2565" y="0"/>
                  </a:lnTo>
                  <a:close/>
                </a:path>
                <a:path w="29209" h="4445">
                  <a:moveTo>
                    <a:pt x="4064" y="3429"/>
                  </a:moveTo>
                  <a:lnTo>
                    <a:pt x="3200" y="3429"/>
                  </a:lnTo>
                  <a:lnTo>
                    <a:pt x="3200" y="4279"/>
                  </a:lnTo>
                  <a:lnTo>
                    <a:pt x="4064" y="4279"/>
                  </a:lnTo>
                  <a:lnTo>
                    <a:pt x="4064" y="3429"/>
                  </a:lnTo>
                  <a:close/>
                </a:path>
                <a:path w="29209" h="4445">
                  <a:moveTo>
                    <a:pt x="5549" y="0"/>
                  </a:moveTo>
                  <a:lnTo>
                    <a:pt x="4699" y="0"/>
                  </a:lnTo>
                  <a:lnTo>
                    <a:pt x="4699" y="850"/>
                  </a:lnTo>
                  <a:lnTo>
                    <a:pt x="5549" y="850"/>
                  </a:lnTo>
                  <a:lnTo>
                    <a:pt x="5549" y="0"/>
                  </a:lnTo>
                  <a:close/>
                </a:path>
                <a:path w="29209" h="4445">
                  <a:moveTo>
                    <a:pt x="7264" y="3429"/>
                  </a:moveTo>
                  <a:lnTo>
                    <a:pt x="6413" y="3429"/>
                  </a:lnTo>
                  <a:lnTo>
                    <a:pt x="6413" y="4279"/>
                  </a:lnTo>
                  <a:lnTo>
                    <a:pt x="7264" y="4279"/>
                  </a:lnTo>
                  <a:lnTo>
                    <a:pt x="7264" y="3429"/>
                  </a:lnTo>
                  <a:close/>
                </a:path>
                <a:path w="29209" h="4445">
                  <a:moveTo>
                    <a:pt x="8763" y="0"/>
                  </a:moveTo>
                  <a:lnTo>
                    <a:pt x="7912" y="0"/>
                  </a:lnTo>
                  <a:lnTo>
                    <a:pt x="7912" y="850"/>
                  </a:lnTo>
                  <a:lnTo>
                    <a:pt x="8763" y="850"/>
                  </a:lnTo>
                  <a:lnTo>
                    <a:pt x="8763" y="0"/>
                  </a:lnTo>
                  <a:close/>
                </a:path>
                <a:path w="29209" h="4445">
                  <a:moveTo>
                    <a:pt x="10477" y="3429"/>
                  </a:moveTo>
                  <a:lnTo>
                    <a:pt x="9613" y="3429"/>
                  </a:lnTo>
                  <a:lnTo>
                    <a:pt x="9613" y="4279"/>
                  </a:lnTo>
                  <a:lnTo>
                    <a:pt x="10477" y="4279"/>
                  </a:lnTo>
                  <a:lnTo>
                    <a:pt x="10477" y="3429"/>
                  </a:lnTo>
                  <a:close/>
                </a:path>
                <a:path w="29209" h="4445">
                  <a:moveTo>
                    <a:pt x="11963" y="0"/>
                  </a:moveTo>
                  <a:lnTo>
                    <a:pt x="11112" y="0"/>
                  </a:lnTo>
                  <a:lnTo>
                    <a:pt x="11112" y="850"/>
                  </a:lnTo>
                  <a:lnTo>
                    <a:pt x="11963" y="850"/>
                  </a:lnTo>
                  <a:lnTo>
                    <a:pt x="11963" y="0"/>
                  </a:lnTo>
                  <a:close/>
                </a:path>
                <a:path w="29209" h="4445">
                  <a:moveTo>
                    <a:pt x="13462" y="3429"/>
                  </a:moveTo>
                  <a:lnTo>
                    <a:pt x="12611" y="3429"/>
                  </a:lnTo>
                  <a:lnTo>
                    <a:pt x="12611" y="4279"/>
                  </a:lnTo>
                  <a:lnTo>
                    <a:pt x="13462" y="4279"/>
                  </a:lnTo>
                  <a:lnTo>
                    <a:pt x="13462" y="3429"/>
                  </a:lnTo>
                  <a:close/>
                </a:path>
                <a:path w="29209" h="4445">
                  <a:moveTo>
                    <a:pt x="15176" y="0"/>
                  </a:moveTo>
                  <a:lnTo>
                    <a:pt x="14325" y="0"/>
                  </a:lnTo>
                  <a:lnTo>
                    <a:pt x="14325" y="850"/>
                  </a:lnTo>
                  <a:lnTo>
                    <a:pt x="15176" y="850"/>
                  </a:lnTo>
                  <a:lnTo>
                    <a:pt x="15176" y="0"/>
                  </a:lnTo>
                  <a:close/>
                </a:path>
                <a:path w="29209" h="4445">
                  <a:moveTo>
                    <a:pt x="16675" y="3429"/>
                  </a:moveTo>
                  <a:lnTo>
                    <a:pt x="15824" y="3429"/>
                  </a:lnTo>
                  <a:lnTo>
                    <a:pt x="15824" y="4279"/>
                  </a:lnTo>
                  <a:lnTo>
                    <a:pt x="16675" y="4279"/>
                  </a:lnTo>
                  <a:lnTo>
                    <a:pt x="16675" y="3429"/>
                  </a:lnTo>
                  <a:close/>
                </a:path>
                <a:path w="29209" h="4445">
                  <a:moveTo>
                    <a:pt x="18389" y="0"/>
                  </a:moveTo>
                  <a:lnTo>
                    <a:pt x="17526" y="0"/>
                  </a:lnTo>
                  <a:lnTo>
                    <a:pt x="17526" y="850"/>
                  </a:lnTo>
                  <a:lnTo>
                    <a:pt x="18389" y="850"/>
                  </a:lnTo>
                  <a:lnTo>
                    <a:pt x="18389" y="0"/>
                  </a:lnTo>
                  <a:close/>
                </a:path>
                <a:path w="29209" h="4445">
                  <a:moveTo>
                    <a:pt x="19875" y="3429"/>
                  </a:moveTo>
                  <a:lnTo>
                    <a:pt x="19024" y="3429"/>
                  </a:lnTo>
                  <a:lnTo>
                    <a:pt x="19024" y="4279"/>
                  </a:lnTo>
                  <a:lnTo>
                    <a:pt x="19875" y="4279"/>
                  </a:lnTo>
                  <a:lnTo>
                    <a:pt x="19875" y="3429"/>
                  </a:lnTo>
                  <a:close/>
                </a:path>
                <a:path w="29209" h="4445">
                  <a:moveTo>
                    <a:pt x="21590" y="0"/>
                  </a:moveTo>
                  <a:lnTo>
                    <a:pt x="20739" y="0"/>
                  </a:lnTo>
                  <a:lnTo>
                    <a:pt x="20739" y="850"/>
                  </a:lnTo>
                  <a:lnTo>
                    <a:pt x="21590" y="850"/>
                  </a:lnTo>
                  <a:lnTo>
                    <a:pt x="21590" y="0"/>
                  </a:lnTo>
                  <a:close/>
                </a:path>
                <a:path w="29209" h="4445">
                  <a:moveTo>
                    <a:pt x="23088" y="3429"/>
                  </a:moveTo>
                  <a:lnTo>
                    <a:pt x="22237" y="3429"/>
                  </a:lnTo>
                  <a:lnTo>
                    <a:pt x="22237" y="4279"/>
                  </a:lnTo>
                  <a:lnTo>
                    <a:pt x="23088" y="4279"/>
                  </a:lnTo>
                  <a:lnTo>
                    <a:pt x="23088" y="3429"/>
                  </a:lnTo>
                  <a:close/>
                </a:path>
                <a:path w="29209" h="4445">
                  <a:moveTo>
                    <a:pt x="24587" y="0"/>
                  </a:moveTo>
                  <a:lnTo>
                    <a:pt x="23736" y="0"/>
                  </a:lnTo>
                  <a:lnTo>
                    <a:pt x="23736" y="850"/>
                  </a:lnTo>
                  <a:lnTo>
                    <a:pt x="24587" y="850"/>
                  </a:lnTo>
                  <a:lnTo>
                    <a:pt x="24587" y="0"/>
                  </a:lnTo>
                  <a:close/>
                </a:path>
                <a:path w="29209" h="4445">
                  <a:moveTo>
                    <a:pt x="26301" y="3429"/>
                  </a:moveTo>
                  <a:lnTo>
                    <a:pt x="25438" y="3429"/>
                  </a:lnTo>
                  <a:lnTo>
                    <a:pt x="25438" y="4279"/>
                  </a:lnTo>
                  <a:lnTo>
                    <a:pt x="26301" y="4279"/>
                  </a:lnTo>
                  <a:lnTo>
                    <a:pt x="26301" y="3429"/>
                  </a:lnTo>
                  <a:close/>
                </a:path>
                <a:path w="29209" h="4445">
                  <a:moveTo>
                    <a:pt x="27787" y="0"/>
                  </a:moveTo>
                  <a:lnTo>
                    <a:pt x="26936" y="0"/>
                  </a:lnTo>
                  <a:lnTo>
                    <a:pt x="26936" y="850"/>
                  </a:lnTo>
                  <a:lnTo>
                    <a:pt x="27787" y="850"/>
                  </a:lnTo>
                  <a:lnTo>
                    <a:pt x="27787" y="0"/>
                  </a:lnTo>
                  <a:close/>
                </a:path>
                <a:path w="29209" h="4445">
                  <a:moveTo>
                    <a:pt x="29070" y="3429"/>
                  </a:moveTo>
                  <a:lnTo>
                    <a:pt x="28651" y="3429"/>
                  </a:lnTo>
                  <a:lnTo>
                    <a:pt x="28651" y="4279"/>
                  </a:lnTo>
                  <a:lnTo>
                    <a:pt x="29070" y="4279"/>
                  </a:lnTo>
                  <a:lnTo>
                    <a:pt x="29070" y="3429"/>
                  </a:lnTo>
                  <a:close/>
                </a:path>
              </a:pathLst>
            </a:custGeom>
            <a:solidFill>
              <a:srgbClr val="000000"/>
            </a:solidFill>
          </p:spPr>
          <p:txBody>
            <a:bodyPr wrap="square" lIns="0" tIns="0" rIns="0" bIns="0" rtlCol="0"/>
            <a:lstStyle/>
            <a:p>
              <a:endParaRPr/>
            </a:p>
          </p:txBody>
        </p:sp>
        <p:sp>
          <p:nvSpPr>
            <p:cNvPr id="633" name="object 633"/>
            <p:cNvSpPr/>
            <p:nvPr/>
          </p:nvSpPr>
          <p:spPr>
            <a:xfrm>
              <a:off x="7155448"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4" name="object 634"/>
            <p:cNvSpPr/>
            <p:nvPr/>
          </p:nvSpPr>
          <p:spPr>
            <a:xfrm>
              <a:off x="7156731" y="5672380"/>
              <a:ext cx="29209" cy="5080"/>
            </a:xfrm>
            <a:custGeom>
              <a:avLst/>
              <a:gdLst/>
              <a:ahLst/>
              <a:cxnLst/>
              <a:rect l="l" t="t" r="r" b="b"/>
              <a:pathLst>
                <a:path w="29209" h="5079">
                  <a:moveTo>
                    <a:pt x="0" y="4501"/>
                  </a:moveTo>
                  <a:lnTo>
                    <a:pt x="0" y="0"/>
                  </a:lnTo>
                </a:path>
                <a:path w="29209" h="5079">
                  <a:moveTo>
                    <a:pt x="0" y="0"/>
                  </a:moveTo>
                  <a:lnTo>
                    <a:pt x="28652" y="0"/>
                  </a:lnTo>
                </a:path>
                <a:path w="29209" h="5079">
                  <a:moveTo>
                    <a:pt x="28652" y="0"/>
                  </a:moveTo>
                  <a:lnTo>
                    <a:pt x="28652" y="4501"/>
                  </a:lnTo>
                </a:path>
              </a:pathLst>
            </a:custGeom>
            <a:ln w="3175">
              <a:solidFill>
                <a:srgbClr val="000000"/>
              </a:solidFill>
            </a:ln>
          </p:spPr>
          <p:txBody>
            <a:bodyPr wrap="square" lIns="0" tIns="0" rIns="0" bIns="0" rtlCol="0"/>
            <a:lstStyle/>
            <a:p>
              <a:endParaRPr/>
            </a:p>
          </p:txBody>
        </p:sp>
        <p:sp>
          <p:nvSpPr>
            <p:cNvPr id="635" name="object 635"/>
            <p:cNvSpPr/>
            <p:nvPr/>
          </p:nvSpPr>
          <p:spPr>
            <a:xfrm>
              <a:off x="7200137" y="5672594"/>
              <a:ext cx="29209" cy="5715"/>
            </a:xfrm>
            <a:custGeom>
              <a:avLst/>
              <a:gdLst/>
              <a:ahLst/>
              <a:cxnLst/>
              <a:rect l="l" t="t" r="r" b="b"/>
              <a:pathLst>
                <a:path w="29209" h="5714">
                  <a:moveTo>
                    <a:pt x="28866" y="0"/>
                  </a:moveTo>
                  <a:lnTo>
                    <a:pt x="0" y="0"/>
                  </a:lnTo>
                  <a:lnTo>
                    <a:pt x="0" y="5145"/>
                  </a:lnTo>
                  <a:lnTo>
                    <a:pt x="28866" y="5145"/>
                  </a:lnTo>
                  <a:lnTo>
                    <a:pt x="28866" y="0"/>
                  </a:lnTo>
                  <a:close/>
                </a:path>
              </a:pathLst>
            </a:custGeom>
            <a:solidFill>
              <a:srgbClr val="A0A0A4"/>
            </a:solidFill>
          </p:spPr>
          <p:txBody>
            <a:bodyPr wrap="square" lIns="0" tIns="0" rIns="0" bIns="0" rtlCol="0"/>
            <a:lstStyle/>
            <a:p>
              <a:endParaRPr/>
            </a:p>
          </p:txBody>
        </p:sp>
        <p:sp>
          <p:nvSpPr>
            <p:cNvPr id="636" name="object 636"/>
            <p:cNvSpPr/>
            <p:nvPr/>
          </p:nvSpPr>
          <p:spPr>
            <a:xfrm>
              <a:off x="7200138" y="5672391"/>
              <a:ext cx="29209" cy="5715"/>
            </a:xfrm>
            <a:custGeom>
              <a:avLst/>
              <a:gdLst/>
              <a:ahLst/>
              <a:cxnLst/>
              <a:rect l="l" t="t" r="r" b="b"/>
              <a:pathLst>
                <a:path w="29209" h="5714">
                  <a:moveTo>
                    <a:pt x="1701" y="1714"/>
                  </a:moveTo>
                  <a:lnTo>
                    <a:pt x="0" y="1714"/>
                  </a:lnTo>
                  <a:lnTo>
                    <a:pt x="0" y="3429"/>
                  </a:lnTo>
                  <a:lnTo>
                    <a:pt x="1701" y="3429"/>
                  </a:lnTo>
                  <a:lnTo>
                    <a:pt x="1701" y="1714"/>
                  </a:lnTo>
                  <a:close/>
                </a:path>
                <a:path w="29209" h="5714">
                  <a:moveTo>
                    <a:pt x="4914" y="1714"/>
                  </a:moveTo>
                  <a:lnTo>
                    <a:pt x="3416" y="1714"/>
                  </a:lnTo>
                  <a:lnTo>
                    <a:pt x="3416" y="0"/>
                  </a:lnTo>
                  <a:lnTo>
                    <a:pt x="1701" y="0"/>
                  </a:lnTo>
                  <a:lnTo>
                    <a:pt x="1701" y="1714"/>
                  </a:lnTo>
                  <a:lnTo>
                    <a:pt x="3200" y="1714"/>
                  </a:lnTo>
                  <a:lnTo>
                    <a:pt x="3200" y="3429"/>
                  </a:lnTo>
                  <a:lnTo>
                    <a:pt x="1701" y="3429"/>
                  </a:lnTo>
                  <a:lnTo>
                    <a:pt x="1701" y="5143"/>
                  </a:lnTo>
                  <a:lnTo>
                    <a:pt x="3416" y="5143"/>
                  </a:lnTo>
                  <a:lnTo>
                    <a:pt x="3416" y="3429"/>
                  </a:lnTo>
                  <a:lnTo>
                    <a:pt x="4914" y="3429"/>
                  </a:lnTo>
                  <a:lnTo>
                    <a:pt x="4914" y="1714"/>
                  </a:lnTo>
                  <a:close/>
                </a:path>
                <a:path w="29209" h="5714">
                  <a:moveTo>
                    <a:pt x="9613" y="0"/>
                  </a:moveTo>
                  <a:lnTo>
                    <a:pt x="7899" y="0"/>
                  </a:lnTo>
                  <a:lnTo>
                    <a:pt x="7899" y="1714"/>
                  </a:lnTo>
                  <a:lnTo>
                    <a:pt x="6616" y="1714"/>
                  </a:lnTo>
                  <a:lnTo>
                    <a:pt x="6616" y="0"/>
                  </a:lnTo>
                  <a:lnTo>
                    <a:pt x="4914" y="0"/>
                  </a:lnTo>
                  <a:lnTo>
                    <a:pt x="4914" y="1714"/>
                  </a:lnTo>
                  <a:lnTo>
                    <a:pt x="6413" y="1714"/>
                  </a:lnTo>
                  <a:lnTo>
                    <a:pt x="6413" y="3429"/>
                  </a:lnTo>
                  <a:lnTo>
                    <a:pt x="4914" y="3429"/>
                  </a:lnTo>
                  <a:lnTo>
                    <a:pt x="4914" y="5143"/>
                  </a:lnTo>
                  <a:lnTo>
                    <a:pt x="6616" y="5143"/>
                  </a:lnTo>
                  <a:lnTo>
                    <a:pt x="6616" y="3429"/>
                  </a:lnTo>
                  <a:lnTo>
                    <a:pt x="7899" y="3429"/>
                  </a:lnTo>
                  <a:lnTo>
                    <a:pt x="7899" y="5143"/>
                  </a:lnTo>
                  <a:lnTo>
                    <a:pt x="9613" y="5143"/>
                  </a:lnTo>
                  <a:lnTo>
                    <a:pt x="9613" y="3429"/>
                  </a:lnTo>
                  <a:lnTo>
                    <a:pt x="8115" y="3429"/>
                  </a:lnTo>
                  <a:lnTo>
                    <a:pt x="8115" y="1714"/>
                  </a:lnTo>
                  <a:lnTo>
                    <a:pt x="9613" y="1714"/>
                  </a:lnTo>
                  <a:lnTo>
                    <a:pt x="9613" y="0"/>
                  </a:lnTo>
                  <a:close/>
                </a:path>
                <a:path w="29209" h="5714">
                  <a:moveTo>
                    <a:pt x="12827" y="0"/>
                  </a:moveTo>
                  <a:lnTo>
                    <a:pt x="11112" y="0"/>
                  </a:lnTo>
                  <a:lnTo>
                    <a:pt x="11112" y="1714"/>
                  </a:lnTo>
                  <a:lnTo>
                    <a:pt x="9613" y="1714"/>
                  </a:lnTo>
                  <a:lnTo>
                    <a:pt x="9613" y="3429"/>
                  </a:lnTo>
                  <a:lnTo>
                    <a:pt x="11112" y="3429"/>
                  </a:lnTo>
                  <a:lnTo>
                    <a:pt x="11112" y="5143"/>
                  </a:lnTo>
                  <a:lnTo>
                    <a:pt x="12827" y="5143"/>
                  </a:lnTo>
                  <a:lnTo>
                    <a:pt x="12827" y="3429"/>
                  </a:lnTo>
                  <a:lnTo>
                    <a:pt x="11328" y="3429"/>
                  </a:lnTo>
                  <a:lnTo>
                    <a:pt x="11328" y="1714"/>
                  </a:lnTo>
                  <a:lnTo>
                    <a:pt x="12827" y="1714"/>
                  </a:lnTo>
                  <a:lnTo>
                    <a:pt x="12827" y="0"/>
                  </a:lnTo>
                  <a:close/>
                </a:path>
                <a:path w="29209" h="5714">
                  <a:moveTo>
                    <a:pt x="17526" y="1714"/>
                  </a:moveTo>
                  <a:lnTo>
                    <a:pt x="16027" y="1714"/>
                  </a:lnTo>
                  <a:lnTo>
                    <a:pt x="16027" y="0"/>
                  </a:lnTo>
                  <a:lnTo>
                    <a:pt x="15811" y="0"/>
                  </a:lnTo>
                  <a:lnTo>
                    <a:pt x="15811" y="1714"/>
                  </a:lnTo>
                  <a:lnTo>
                    <a:pt x="15811" y="3429"/>
                  </a:lnTo>
                  <a:lnTo>
                    <a:pt x="14528" y="3429"/>
                  </a:lnTo>
                  <a:lnTo>
                    <a:pt x="14528" y="1714"/>
                  </a:lnTo>
                  <a:lnTo>
                    <a:pt x="15811" y="1714"/>
                  </a:lnTo>
                  <a:lnTo>
                    <a:pt x="15811" y="0"/>
                  </a:lnTo>
                  <a:lnTo>
                    <a:pt x="14325" y="0"/>
                  </a:lnTo>
                  <a:lnTo>
                    <a:pt x="14325" y="1714"/>
                  </a:lnTo>
                  <a:lnTo>
                    <a:pt x="12827" y="1714"/>
                  </a:lnTo>
                  <a:lnTo>
                    <a:pt x="12827" y="3429"/>
                  </a:lnTo>
                  <a:lnTo>
                    <a:pt x="14325" y="3429"/>
                  </a:lnTo>
                  <a:lnTo>
                    <a:pt x="14325" y="5143"/>
                  </a:lnTo>
                  <a:lnTo>
                    <a:pt x="16027" y="5143"/>
                  </a:lnTo>
                  <a:lnTo>
                    <a:pt x="16027" y="3429"/>
                  </a:lnTo>
                  <a:lnTo>
                    <a:pt x="17526" y="3429"/>
                  </a:lnTo>
                  <a:lnTo>
                    <a:pt x="17526" y="1714"/>
                  </a:lnTo>
                  <a:close/>
                </a:path>
                <a:path w="29209" h="5714">
                  <a:moveTo>
                    <a:pt x="20739" y="1714"/>
                  </a:moveTo>
                  <a:lnTo>
                    <a:pt x="19240" y="1714"/>
                  </a:lnTo>
                  <a:lnTo>
                    <a:pt x="19240" y="0"/>
                  </a:lnTo>
                  <a:lnTo>
                    <a:pt x="17526" y="0"/>
                  </a:lnTo>
                  <a:lnTo>
                    <a:pt x="17526" y="1714"/>
                  </a:lnTo>
                  <a:lnTo>
                    <a:pt x="19024" y="1714"/>
                  </a:lnTo>
                  <a:lnTo>
                    <a:pt x="19024" y="3429"/>
                  </a:lnTo>
                  <a:lnTo>
                    <a:pt x="17526" y="3429"/>
                  </a:lnTo>
                  <a:lnTo>
                    <a:pt x="17526" y="5143"/>
                  </a:lnTo>
                  <a:lnTo>
                    <a:pt x="19240" y="5143"/>
                  </a:lnTo>
                  <a:lnTo>
                    <a:pt x="19240" y="3429"/>
                  </a:lnTo>
                  <a:lnTo>
                    <a:pt x="20739" y="3429"/>
                  </a:lnTo>
                  <a:lnTo>
                    <a:pt x="20739" y="1714"/>
                  </a:lnTo>
                  <a:close/>
                </a:path>
                <a:path w="29209" h="5714">
                  <a:moveTo>
                    <a:pt x="25438" y="0"/>
                  </a:moveTo>
                  <a:lnTo>
                    <a:pt x="23723" y="0"/>
                  </a:lnTo>
                  <a:lnTo>
                    <a:pt x="23723" y="1714"/>
                  </a:lnTo>
                  <a:lnTo>
                    <a:pt x="22440" y="1714"/>
                  </a:lnTo>
                  <a:lnTo>
                    <a:pt x="22440" y="0"/>
                  </a:lnTo>
                  <a:lnTo>
                    <a:pt x="20739" y="0"/>
                  </a:lnTo>
                  <a:lnTo>
                    <a:pt x="20739" y="1714"/>
                  </a:lnTo>
                  <a:lnTo>
                    <a:pt x="22237" y="1714"/>
                  </a:lnTo>
                  <a:lnTo>
                    <a:pt x="22237" y="3429"/>
                  </a:lnTo>
                  <a:lnTo>
                    <a:pt x="20739" y="3429"/>
                  </a:lnTo>
                  <a:lnTo>
                    <a:pt x="20739" y="5143"/>
                  </a:lnTo>
                  <a:lnTo>
                    <a:pt x="22440" y="5143"/>
                  </a:lnTo>
                  <a:lnTo>
                    <a:pt x="22440" y="3429"/>
                  </a:lnTo>
                  <a:lnTo>
                    <a:pt x="23723" y="3429"/>
                  </a:lnTo>
                  <a:lnTo>
                    <a:pt x="23723" y="5143"/>
                  </a:lnTo>
                  <a:lnTo>
                    <a:pt x="25438" y="5143"/>
                  </a:lnTo>
                  <a:lnTo>
                    <a:pt x="25438" y="3429"/>
                  </a:lnTo>
                  <a:lnTo>
                    <a:pt x="23939" y="3429"/>
                  </a:lnTo>
                  <a:lnTo>
                    <a:pt x="23939" y="1714"/>
                  </a:lnTo>
                  <a:lnTo>
                    <a:pt x="25438" y="1714"/>
                  </a:lnTo>
                  <a:lnTo>
                    <a:pt x="25438" y="0"/>
                  </a:lnTo>
                  <a:close/>
                </a:path>
                <a:path w="29209" h="5714">
                  <a:moveTo>
                    <a:pt x="28651" y="0"/>
                  </a:moveTo>
                  <a:lnTo>
                    <a:pt x="26936" y="0"/>
                  </a:lnTo>
                  <a:lnTo>
                    <a:pt x="26936" y="1714"/>
                  </a:lnTo>
                  <a:lnTo>
                    <a:pt x="25438" y="1714"/>
                  </a:lnTo>
                  <a:lnTo>
                    <a:pt x="25438" y="3429"/>
                  </a:lnTo>
                  <a:lnTo>
                    <a:pt x="26936" y="3429"/>
                  </a:lnTo>
                  <a:lnTo>
                    <a:pt x="26936" y="5143"/>
                  </a:lnTo>
                  <a:lnTo>
                    <a:pt x="28651" y="5143"/>
                  </a:lnTo>
                  <a:lnTo>
                    <a:pt x="28651" y="3429"/>
                  </a:lnTo>
                  <a:lnTo>
                    <a:pt x="27152" y="3429"/>
                  </a:lnTo>
                  <a:lnTo>
                    <a:pt x="27152" y="1714"/>
                  </a:lnTo>
                  <a:lnTo>
                    <a:pt x="28651" y="1714"/>
                  </a:lnTo>
                  <a:lnTo>
                    <a:pt x="28651" y="0"/>
                  </a:lnTo>
                  <a:close/>
                </a:path>
                <a:path w="29209" h="5714">
                  <a:moveTo>
                    <a:pt x="29070" y="1714"/>
                  </a:moveTo>
                  <a:lnTo>
                    <a:pt x="28651" y="1714"/>
                  </a:lnTo>
                  <a:lnTo>
                    <a:pt x="28651" y="3429"/>
                  </a:lnTo>
                  <a:lnTo>
                    <a:pt x="29070" y="3429"/>
                  </a:lnTo>
                  <a:lnTo>
                    <a:pt x="29070" y="1714"/>
                  </a:lnTo>
                  <a:close/>
                </a:path>
              </a:pathLst>
            </a:custGeom>
            <a:solidFill>
              <a:srgbClr val="000000"/>
            </a:solidFill>
          </p:spPr>
          <p:txBody>
            <a:bodyPr wrap="square" lIns="0" tIns="0" rIns="0" bIns="0" rtlCol="0"/>
            <a:lstStyle/>
            <a:p>
              <a:endParaRPr/>
            </a:p>
          </p:txBody>
        </p:sp>
        <p:sp>
          <p:nvSpPr>
            <p:cNvPr id="637" name="object 637"/>
            <p:cNvSpPr/>
            <p:nvPr/>
          </p:nvSpPr>
          <p:spPr>
            <a:xfrm>
              <a:off x="7198854"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8" name="object 638"/>
            <p:cNvSpPr/>
            <p:nvPr/>
          </p:nvSpPr>
          <p:spPr>
            <a:xfrm>
              <a:off x="7200137" y="5672595"/>
              <a:ext cx="29209" cy="4445"/>
            </a:xfrm>
            <a:custGeom>
              <a:avLst/>
              <a:gdLst/>
              <a:ahLst/>
              <a:cxnLst/>
              <a:rect l="l" t="t" r="r" b="b"/>
              <a:pathLst>
                <a:path w="29209" h="4445">
                  <a:moveTo>
                    <a:pt x="0" y="4287"/>
                  </a:moveTo>
                  <a:lnTo>
                    <a:pt x="0" y="0"/>
                  </a:lnTo>
                </a:path>
                <a:path w="29209" h="4445">
                  <a:moveTo>
                    <a:pt x="0" y="0"/>
                  </a:moveTo>
                  <a:lnTo>
                    <a:pt x="28652" y="0"/>
                  </a:lnTo>
                </a:path>
                <a:path w="29209" h="4445">
                  <a:moveTo>
                    <a:pt x="28652" y="0"/>
                  </a:moveTo>
                  <a:lnTo>
                    <a:pt x="28652" y="4287"/>
                  </a:lnTo>
                </a:path>
              </a:pathLst>
            </a:custGeom>
            <a:ln w="3175">
              <a:solidFill>
                <a:srgbClr val="000000"/>
              </a:solidFill>
            </a:ln>
          </p:spPr>
          <p:txBody>
            <a:bodyPr wrap="square" lIns="0" tIns="0" rIns="0" bIns="0" rtlCol="0"/>
            <a:lstStyle/>
            <a:p>
              <a:endParaRPr/>
            </a:p>
          </p:txBody>
        </p:sp>
        <p:sp>
          <p:nvSpPr>
            <p:cNvPr id="639" name="object 639"/>
            <p:cNvSpPr/>
            <p:nvPr/>
          </p:nvSpPr>
          <p:spPr>
            <a:xfrm>
              <a:off x="7243543" y="5674738"/>
              <a:ext cx="29209" cy="3175"/>
            </a:xfrm>
            <a:custGeom>
              <a:avLst/>
              <a:gdLst/>
              <a:ahLst/>
              <a:cxnLst/>
              <a:rect l="l" t="t" r="r" b="b"/>
              <a:pathLst>
                <a:path w="29209" h="3175">
                  <a:moveTo>
                    <a:pt x="28866" y="0"/>
                  </a:moveTo>
                  <a:lnTo>
                    <a:pt x="0" y="0"/>
                  </a:lnTo>
                  <a:lnTo>
                    <a:pt x="0" y="3001"/>
                  </a:lnTo>
                  <a:lnTo>
                    <a:pt x="28866" y="3001"/>
                  </a:lnTo>
                  <a:lnTo>
                    <a:pt x="28866" y="0"/>
                  </a:lnTo>
                  <a:close/>
                </a:path>
              </a:pathLst>
            </a:custGeom>
            <a:solidFill>
              <a:srgbClr val="D4D4D4"/>
            </a:solidFill>
          </p:spPr>
          <p:txBody>
            <a:bodyPr wrap="square" lIns="0" tIns="0" rIns="0" bIns="0" rtlCol="0"/>
            <a:lstStyle/>
            <a:p>
              <a:endParaRPr/>
            </a:p>
          </p:txBody>
        </p:sp>
        <p:sp>
          <p:nvSpPr>
            <p:cNvPr id="640" name="object 640"/>
            <p:cNvSpPr/>
            <p:nvPr/>
          </p:nvSpPr>
          <p:spPr>
            <a:xfrm>
              <a:off x="7246747" y="5674525"/>
              <a:ext cx="26034" cy="3175"/>
            </a:xfrm>
            <a:custGeom>
              <a:avLst/>
              <a:gdLst/>
              <a:ahLst/>
              <a:cxnLst/>
              <a:rect l="l" t="t" r="r" b="b"/>
              <a:pathLst>
                <a:path w="26034" h="3175">
                  <a:moveTo>
                    <a:pt x="3200" y="0"/>
                  </a:moveTo>
                  <a:lnTo>
                    <a:pt x="0" y="0"/>
                  </a:lnTo>
                  <a:lnTo>
                    <a:pt x="0" y="3009"/>
                  </a:lnTo>
                  <a:lnTo>
                    <a:pt x="3200" y="3009"/>
                  </a:lnTo>
                  <a:lnTo>
                    <a:pt x="3200" y="0"/>
                  </a:lnTo>
                  <a:close/>
                </a:path>
                <a:path w="26034" h="3175">
                  <a:moveTo>
                    <a:pt x="9410" y="0"/>
                  </a:moveTo>
                  <a:lnTo>
                    <a:pt x="6197" y="0"/>
                  </a:lnTo>
                  <a:lnTo>
                    <a:pt x="6197" y="3009"/>
                  </a:lnTo>
                  <a:lnTo>
                    <a:pt x="9410" y="3009"/>
                  </a:lnTo>
                  <a:lnTo>
                    <a:pt x="9410" y="0"/>
                  </a:lnTo>
                  <a:close/>
                </a:path>
                <a:path w="26034" h="3175">
                  <a:moveTo>
                    <a:pt x="15824" y="0"/>
                  </a:moveTo>
                  <a:lnTo>
                    <a:pt x="12611" y="0"/>
                  </a:lnTo>
                  <a:lnTo>
                    <a:pt x="12611" y="3009"/>
                  </a:lnTo>
                  <a:lnTo>
                    <a:pt x="15824" y="3009"/>
                  </a:lnTo>
                  <a:lnTo>
                    <a:pt x="15824" y="0"/>
                  </a:lnTo>
                  <a:close/>
                </a:path>
                <a:path w="26034" h="3175">
                  <a:moveTo>
                    <a:pt x="22021" y="0"/>
                  </a:moveTo>
                  <a:lnTo>
                    <a:pt x="18808" y="0"/>
                  </a:lnTo>
                  <a:lnTo>
                    <a:pt x="18808" y="3009"/>
                  </a:lnTo>
                  <a:lnTo>
                    <a:pt x="22021" y="3009"/>
                  </a:lnTo>
                  <a:lnTo>
                    <a:pt x="22021" y="0"/>
                  </a:lnTo>
                  <a:close/>
                </a:path>
                <a:path w="26034" h="3175">
                  <a:moveTo>
                    <a:pt x="25654" y="0"/>
                  </a:moveTo>
                  <a:lnTo>
                    <a:pt x="25234" y="0"/>
                  </a:lnTo>
                  <a:lnTo>
                    <a:pt x="25234" y="3009"/>
                  </a:lnTo>
                  <a:lnTo>
                    <a:pt x="25654" y="3009"/>
                  </a:lnTo>
                  <a:lnTo>
                    <a:pt x="25654" y="0"/>
                  </a:lnTo>
                  <a:close/>
                </a:path>
              </a:pathLst>
            </a:custGeom>
            <a:solidFill>
              <a:srgbClr val="000000"/>
            </a:solidFill>
          </p:spPr>
          <p:txBody>
            <a:bodyPr wrap="square" lIns="0" tIns="0" rIns="0" bIns="0" rtlCol="0"/>
            <a:lstStyle/>
            <a:p>
              <a:endParaRPr/>
            </a:p>
          </p:txBody>
        </p:sp>
        <p:sp>
          <p:nvSpPr>
            <p:cNvPr id="641" name="object 641"/>
            <p:cNvSpPr/>
            <p:nvPr/>
          </p:nvSpPr>
          <p:spPr>
            <a:xfrm>
              <a:off x="7242260"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42" name="object 642"/>
            <p:cNvSpPr/>
            <p:nvPr/>
          </p:nvSpPr>
          <p:spPr>
            <a:xfrm>
              <a:off x="7243543" y="5674524"/>
              <a:ext cx="29209" cy="2540"/>
            </a:xfrm>
            <a:custGeom>
              <a:avLst/>
              <a:gdLst/>
              <a:ahLst/>
              <a:cxnLst/>
              <a:rect l="l" t="t" r="r" b="b"/>
              <a:pathLst>
                <a:path w="29209" h="2539">
                  <a:moveTo>
                    <a:pt x="0" y="2358"/>
                  </a:moveTo>
                  <a:lnTo>
                    <a:pt x="0" y="0"/>
                  </a:lnTo>
                </a:path>
                <a:path w="29209" h="2539">
                  <a:moveTo>
                    <a:pt x="0" y="0"/>
                  </a:moveTo>
                  <a:lnTo>
                    <a:pt x="28652" y="0"/>
                  </a:lnTo>
                </a:path>
                <a:path w="29209" h="2539">
                  <a:moveTo>
                    <a:pt x="28652" y="0"/>
                  </a:moveTo>
                  <a:lnTo>
                    <a:pt x="28652" y="2358"/>
                  </a:lnTo>
                </a:path>
              </a:pathLst>
            </a:custGeom>
            <a:ln w="3175">
              <a:solidFill>
                <a:srgbClr val="000000"/>
              </a:solidFill>
            </a:ln>
          </p:spPr>
          <p:txBody>
            <a:bodyPr wrap="square" lIns="0" tIns="0" rIns="0" bIns="0" rtlCol="0"/>
            <a:lstStyle/>
            <a:p>
              <a:endParaRPr/>
            </a:p>
          </p:txBody>
        </p:sp>
        <p:sp>
          <p:nvSpPr>
            <p:cNvPr id="643" name="object 643"/>
            <p:cNvSpPr/>
            <p:nvPr/>
          </p:nvSpPr>
          <p:spPr>
            <a:xfrm>
              <a:off x="7130430" y="5387904"/>
              <a:ext cx="173990" cy="294640"/>
            </a:xfrm>
            <a:custGeom>
              <a:avLst/>
              <a:gdLst/>
              <a:ahLst/>
              <a:cxnLst/>
              <a:rect l="l" t="t" r="r" b="b"/>
              <a:pathLst>
                <a:path w="173990" h="294639">
                  <a:moveTo>
                    <a:pt x="4704" y="289620"/>
                  </a:moveTo>
                  <a:lnTo>
                    <a:pt x="7056" y="289620"/>
                  </a:lnTo>
                </a:path>
                <a:path w="173990" h="294639">
                  <a:moveTo>
                    <a:pt x="7056" y="289620"/>
                  </a:moveTo>
                  <a:lnTo>
                    <a:pt x="9408" y="289620"/>
                  </a:lnTo>
                </a:path>
                <a:path w="173990" h="294639">
                  <a:moveTo>
                    <a:pt x="9408" y="289620"/>
                  </a:moveTo>
                  <a:lnTo>
                    <a:pt x="11760" y="289620"/>
                  </a:lnTo>
                </a:path>
                <a:path w="173990" h="294639">
                  <a:moveTo>
                    <a:pt x="11760" y="289620"/>
                  </a:moveTo>
                  <a:lnTo>
                    <a:pt x="14112" y="289620"/>
                  </a:lnTo>
                </a:path>
                <a:path w="173990" h="294639">
                  <a:moveTo>
                    <a:pt x="14112" y="289620"/>
                  </a:moveTo>
                  <a:lnTo>
                    <a:pt x="16678" y="289620"/>
                  </a:lnTo>
                </a:path>
                <a:path w="173990" h="294639">
                  <a:moveTo>
                    <a:pt x="16678" y="289620"/>
                  </a:moveTo>
                  <a:lnTo>
                    <a:pt x="19030" y="289620"/>
                  </a:lnTo>
                </a:path>
                <a:path w="173990" h="294639">
                  <a:moveTo>
                    <a:pt x="19030" y="289620"/>
                  </a:moveTo>
                  <a:lnTo>
                    <a:pt x="21382" y="289620"/>
                  </a:lnTo>
                </a:path>
                <a:path w="173990" h="294639">
                  <a:moveTo>
                    <a:pt x="21382" y="289620"/>
                  </a:moveTo>
                  <a:lnTo>
                    <a:pt x="23734" y="289620"/>
                  </a:lnTo>
                </a:path>
                <a:path w="173990" h="294639">
                  <a:moveTo>
                    <a:pt x="23734" y="289620"/>
                  </a:moveTo>
                  <a:lnTo>
                    <a:pt x="26086" y="289620"/>
                  </a:lnTo>
                </a:path>
                <a:path w="173990" h="294639">
                  <a:moveTo>
                    <a:pt x="26086" y="289620"/>
                  </a:moveTo>
                  <a:lnTo>
                    <a:pt x="28438" y="289620"/>
                  </a:lnTo>
                </a:path>
                <a:path w="173990" h="294639">
                  <a:moveTo>
                    <a:pt x="28438" y="289620"/>
                  </a:moveTo>
                  <a:lnTo>
                    <a:pt x="30790" y="289620"/>
                  </a:lnTo>
                </a:path>
                <a:path w="173990" h="294639">
                  <a:moveTo>
                    <a:pt x="30790" y="289620"/>
                  </a:moveTo>
                  <a:lnTo>
                    <a:pt x="33142" y="289620"/>
                  </a:lnTo>
                </a:path>
                <a:path w="173990" h="294639">
                  <a:moveTo>
                    <a:pt x="33142" y="289620"/>
                  </a:moveTo>
                  <a:lnTo>
                    <a:pt x="35494" y="289620"/>
                  </a:lnTo>
                </a:path>
                <a:path w="173990" h="294639">
                  <a:moveTo>
                    <a:pt x="35494" y="289620"/>
                  </a:moveTo>
                  <a:lnTo>
                    <a:pt x="38060" y="289620"/>
                  </a:lnTo>
                </a:path>
                <a:path w="173990" h="294639">
                  <a:moveTo>
                    <a:pt x="38060" y="289620"/>
                  </a:moveTo>
                  <a:lnTo>
                    <a:pt x="40412" y="289620"/>
                  </a:lnTo>
                </a:path>
                <a:path w="173990" h="294639">
                  <a:moveTo>
                    <a:pt x="40412" y="289620"/>
                  </a:moveTo>
                  <a:lnTo>
                    <a:pt x="42764" y="289620"/>
                  </a:lnTo>
                </a:path>
                <a:path w="173990" h="294639">
                  <a:moveTo>
                    <a:pt x="42764" y="289620"/>
                  </a:moveTo>
                  <a:lnTo>
                    <a:pt x="45116" y="289620"/>
                  </a:lnTo>
                </a:path>
                <a:path w="173990" h="294639">
                  <a:moveTo>
                    <a:pt x="45116" y="289620"/>
                  </a:moveTo>
                  <a:lnTo>
                    <a:pt x="47468" y="289620"/>
                  </a:lnTo>
                </a:path>
                <a:path w="173990" h="294639">
                  <a:moveTo>
                    <a:pt x="47468" y="289620"/>
                  </a:moveTo>
                  <a:lnTo>
                    <a:pt x="49821" y="289620"/>
                  </a:lnTo>
                </a:path>
                <a:path w="173990" h="294639">
                  <a:moveTo>
                    <a:pt x="49821" y="289620"/>
                  </a:moveTo>
                  <a:lnTo>
                    <a:pt x="52173" y="289620"/>
                  </a:lnTo>
                </a:path>
                <a:path w="173990" h="294639">
                  <a:moveTo>
                    <a:pt x="52173" y="289620"/>
                  </a:moveTo>
                  <a:lnTo>
                    <a:pt x="54525" y="289620"/>
                  </a:lnTo>
                </a:path>
                <a:path w="173990" h="294639">
                  <a:moveTo>
                    <a:pt x="54525" y="289620"/>
                  </a:moveTo>
                  <a:lnTo>
                    <a:pt x="56877" y="289620"/>
                  </a:lnTo>
                </a:path>
                <a:path w="173990" h="294639">
                  <a:moveTo>
                    <a:pt x="56877" y="289620"/>
                  </a:moveTo>
                  <a:lnTo>
                    <a:pt x="59443" y="289620"/>
                  </a:lnTo>
                </a:path>
                <a:path w="173990" h="294639">
                  <a:moveTo>
                    <a:pt x="59443" y="289620"/>
                  </a:moveTo>
                  <a:lnTo>
                    <a:pt x="61795" y="289620"/>
                  </a:lnTo>
                </a:path>
                <a:path w="173990" h="294639">
                  <a:moveTo>
                    <a:pt x="61795" y="289620"/>
                  </a:moveTo>
                  <a:lnTo>
                    <a:pt x="64147" y="289620"/>
                  </a:lnTo>
                </a:path>
                <a:path w="173990" h="294639">
                  <a:moveTo>
                    <a:pt x="64147" y="289620"/>
                  </a:moveTo>
                  <a:lnTo>
                    <a:pt x="66499" y="289620"/>
                  </a:lnTo>
                </a:path>
                <a:path w="173990" h="294639">
                  <a:moveTo>
                    <a:pt x="66499" y="289620"/>
                  </a:moveTo>
                  <a:lnTo>
                    <a:pt x="68851" y="289620"/>
                  </a:lnTo>
                </a:path>
                <a:path w="173990" h="294639">
                  <a:moveTo>
                    <a:pt x="68851" y="289620"/>
                  </a:moveTo>
                  <a:lnTo>
                    <a:pt x="71203" y="289620"/>
                  </a:lnTo>
                </a:path>
                <a:path w="173990" h="294639">
                  <a:moveTo>
                    <a:pt x="71203" y="289620"/>
                  </a:moveTo>
                  <a:lnTo>
                    <a:pt x="73555" y="289620"/>
                  </a:lnTo>
                </a:path>
                <a:path w="173990" h="294639">
                  <a:moveTo>
                    <a:pt x="73555" y="289620"/>
                  </a:moveTo>
                  <a:lnTo>
                    <a:pt x="75907" y="289620"/>
                  </a:lnTo>
                </a:path>
                <a:path w="173990" h="294639">
                  <a:moveTo>
                    <a:pt x="75907" y="289620"/>
                  </a:moveTo>
                  <a:lnTo>
                    <a:pt x="78259" y="289620"/>
                  </a:lnTo>
                </a:path>
                <a:path w="173990" h="294639">
                  <a:moveTo>
                    <a:pt x="78259" y="289620"/>
                  </a:moveTo>
                  <a:lnTo>
                    <a:pt x="80825" y="289620"/>
                  </a:lnTo>
                </a:path>
                <a:path w="173990" h="294639">
                  <a:moveTo>
                    <a:pt x="80825" y="289620"/>
                  </a:moveTo>
                  <a:lnTo>
                    <a:pt x="83177" y="289620"/>
                  </a:lnTo>
                </a:path>
                <a:path w="173990" h="294639">
                  <a:moveTo>
                    <a:pt x="83177" y="289620"/>
                  </a:moveTo>
                  <a:lnTo>
                    <a:pt x="85529" y="289620"/>
                  </a:lnTo>
                </a:path>
                <a:path w="173990" h="294639">
                  <a:moveTo>
                    <a:pt x="85529" y="289620"/>
                  </a:moveTo>
                  <a:lnTo>
                    <a:pt x="87881" y="289620"/>
                  </a:lnTo>
                </a:path>
                <a:path w="173990" h="294639">
                  <a:moveTo>
                    <a:pt x="87881" y="289620"/>
                  </a:moveTo>
                  <a:lnTo>
                    <a:pt x="90233" y="289620"/>
                  </a:lnTo>
                </a:path>
                <a:path w="173990" h="294639">
                  <a:moveTo>
                    <a:pt x="90233" y="289620"/>
                  </a:moveTo>
                  <a:lnTo>
                    <a:pt x="92585" y="289620"/>
                  </a:lnTo>
                </a:path>
                <a:path w="173990" h="294639">
                  <a:moveTo>
                    <a:pt x="92585" y="289620"/>
                  </a:moveTo>
                  <a:lnTo>
                    <a:pt x="94937" y="289620"/>
                  </a:lnTo>
                </a:path>
                <a:path w="173990" h="294639">
                  <a:moveTo>
                    <a:pt x="94937" y="289620"/>
                  </a:moveTo>
                  <a:lnTo>
                    <a:pt x="97289" y="289620"/>
                  </a:lnTo>
                </a:path>
                <a:path w="173990" h="294639">
                  <a:moveTo>
                    <a:pt x="97289" y="289620"/>
                  </a:moveTo>
                  <a:lnTo>
                    <a:pt x="99641" y="289620"/>
                  </a:lnTo>
                </a:path>
                <a:path w="173990" h="294639">
                  <a:moveTo>
                    <a:pt x="99641" y="289620"/>
                  </a:moveTo>
                  <a:lnTo>
                    <a:pt x="102207" y="289620"/>
                  </a:lnTo>
                </a:path>
                <a:path w="173990" h="294639">
                  <a:moveTo>
                    <a:pt x="102207" y="289620"/>
                  </a:moveTo>
                  <a:lnTo>
                    <a:pt x="104559" y="289620"/>
                  </a:lnTo>
                </a:path>
                <a:path w="173990" h="294639">
                  <a:moveTo>
                    <a:pt x="104559" y="289620"/>
                  </a:moveTo>
                  <a:lnTo>
                    <a:pt x="106912" y="289620"/>
                  </a:lnTo>
                </a:path>
                <a:path w="173990" h="294639">
                  <a:moveTo>
                    <a:pt x="106912" y="289620"/>
                  </a:moveTo>
                  <a:lnTo>
                    <a:pt x="109264" y="289620"/>
                  </a:lnTo>
                </a:path>
                <a:path w="173990" h="294639">
                  <a:moveTo>
                    <a:pt x="109264" y="289620"/>
                  </a:moveTo>
                  <a:lnTo>
                    <a:pt x="111616" y="289620"/>
                  </a:lnTo>
                </a:path>
                <a:path w="173990" h="294639">
                  <a:moveTo>
                    <a:pt x="111616" y="289620"/>
                  </a:moveTo>
                  <a:lnTo>
                    <a:pt x="113968" y="289620"/>
                  </a:lnTo>
                </a:path>
                <a:path w="173990" h="294639">
                  <a:moveTo>
                    <a:pt x="113968" y="289620"/>
                  </a:moveTo>
                  <a:lnTo>
                    <a:pt x="116320" y="289620"/>
                  </a:lnTo>
                </a:path>
                <a:path w="173990" h="294639">
                  <a:moveTo>
                    <a:pt x="116320" y="289620"/>
                  </a:moveTo>
                  <a:lnTo>
                    <a:pt x="118672" y="289620"/>
                  </a:lnTo>
                </a:path>
                <a:path w="173990" h="294639">
                  <a:moveTo>
                    <a:pt x="118672" y="289620"/>
                  </a:moveTo>
                  <a:lnTo>
                    <a:pt x="121024" y="289620"/>
                  </a:lnTo>
                </a:path>
                <a:path w="173990" h="294639">
                  <a:moveTo>
                    <a:pt x="121024" y="289620"/>
                  </a:moveTo>
                  <a:lnTo>
                    <a:pt x="123590" y="289620"/>
                  </a:lnTo>
                </a:path>
                <a:path w="173990" h="294639">
                  <a:moveTo>
                    <a:pt x="123590" y="289620"/>
                  </a:moveTo>
                  <a:lnTo>
                    <a:pt x="125942" y="289620"/>
                  </a:lnTo>
                </a:path>
                <a:path w="173990" h="294639">
                  <a:moveTo>
                    <a:pt x="125942" y="289620"/>
                  </a:moveTo>
                  <a:lnTo>
                    <a:pt x="128294" y="289620"/>
                  </a:lnTo>
                </a:path>
                <a:path w="173990" h="294639">
                  <a:moveTo>
                    <a:pt x="128294" y="289620"/>
                  </a:moveTo>
                  <a:lnTo>
                    <a:pt x="130646" y="289620"/>
                  </a:lnTo>
                </a:path>
                <a:path w="173990" h="294639">
                  <a:moveTo>
                    <a:pt x="130646" y="289620"/>
                  </a:moveTo>
                  <a:lnTo>
                    <a:pt x="132998" y="289620"/>
                  </a:lnTo>
                </a:path>
                <a:path w="173990" h="294639">
                  <a:moveTo>
                    <a:pt x="132998" y="289620"/>
                  </a:moveTo>
                  <a:lnTo>
                    <a:pt x="135350" y="289620"/>
                  </a:lnTo>
                </a:path>
                <a:path w="173990" h="294639">
                  <a:moveTo>
                    <a:pt x="135350" y="289620"/>
                  </a:moveTo>
                  <a:lnTo>
                    <a:pt x="137702" y="289620"/>
                  </a:lnTo>
                </a:path>
                <a:path w="173990" h="294639">
                  <a:moveTo>
                    <a:pt x="137702" y="289620"/>
                  </a:moveTo>
                  <a:lnTo>
                    <a:pt x="140054" y="289620"/>
                  </a:lnTo>
                </a:path>
                <a:path w="173990" h="294639">
                  <a:moveTo>
                    <a:pt x="140054" y="289620"/>
                  </a:moveTo>
                  <a:lnTo>
                    <a:pt x="142406" y="289620"/>
                  </a:lnTo>
                </a:path>
                <a:path w="173990" h="294639">
                  <a:moveTo>
                    <a:pt x="142406" y="289620"/>
                  </a:moveTo>
                  <a:lnTo>
                    <a:pt x="144758" y="289620"/>
                  </a:lnTo>
                </a:path>
                <a:path w="173990" h="294639">
                  <a:moveTo>
                    <a:pt x="144758" y="289620"/>
                  </a:moveTo>
                  <a:lnTo>
                    <a:pt x="147324" y="289620"/>
                  </a:lnTo>
                </a:path>
                <a:path w="173990" h="294639">
                  <a:moveTo>
                    <a:pt x="147324" y="289620"/>
                  </a:moveTo>
                  <a:lnTo>
                    <a:pt x="149676" y="289620"/>
                  </a:lnTo>
                </a:path>
                <a:path w="173990" h="294639">
                  <a:moveTo>
                    <a:pt x="149676" y="289620"/>
                  </a:moveTo>
                  <a:lnTo>
                    <a:pt x="152028" y="289620"/>
                  </a:lnTo>
                </a:path>
                <a:path w="173990" h="294639">
                  <a:moveTo>
                    <a:pt x="152028" y="289620"/>
                  </a:moveTo>
                  <a:lnTo>
                    <a:pt x="154380" y="289620"/>
                  </a:lnTo>
                </a:path>
                <a:path w="173990" h="294639">
                  <a:moveTo>
                    <a:pt x="154380" y="289620"/>
                  </a:moveTo>
                  <a:lnTo>
                    <a:pt x="156732" y="289620"/>
                  </a:lnTo>
                </a:path>
                <a:path w="173990" h="294639">
                  <a:moveTo>
                    <a:pt x="156732" y="289620"/>
                  </a:moveTo>
                  <a:lnTo>
                    <a:pt x="159085" y="289620"/>
                  </a:lnTo>
                </a:path>
                <a:path w="173990" h="294639">
                  <a:moveTo>
                    <a:pt x="159085" y="289620"/>
                  </a:moveTo>
                  <a:lnTo>
                    <a:pt x="161437" y="289620"/>
                  </a:lnTo>
                </a:path>
                <a:path w="173990" h="294639">
                  <a:moveTo>
                    <a:pt x="161437" y="289620"/>
                  </a:moveTo>
                  <a:lnTo>
                    <a:pt x="163789" y="289620"/>
                  </a:lnTo>
                </a:path>
                <a:path w="173990" h="294639">
                  <a:moveTo>
                    <a:pt x="163789" y="289620"/>
                  </a:moveTo>
                  <a:lnTo>
                    <a:pt x="166141" y="289620"/>
                  </a:lnTo>
                </a:path>
                <a:path w="173990" h="294639">
                  <a:moveTo>
                    <a:pt x="166141" y="289620"/>
                  </a:moveTo>
                  <a:lnTo>
                    <a:pt x="168707" y="289620"/>
                  </a:lnTo>
                </a:path>
                <a:path w="173990" h="294639">
                  <a:moveTo>
                    <a:pt x="168707" y="289620"/>
                  </a:moveTo>
                  <a:lnTo>
                    <a:pt x="171059" y="289620"/>
                  </a:lnTo>
                </a:path>
                <a:path w="173990" h="294639">
                  <a:moveTo>
                    <a:pt x="171059" y="289620"/>
                  </a:moveTo>
                  <a:lnTo>
                    <a:pt x="173411" y="289620"/>
                  </a:lnTo>
                </a:path>
                <a:path w="173990" h="294639">
                  <a:moveTo>
                    <a:pt x="84032" y="289620"/>
                  </a:moveTo>
                  <a:lnTo>
                    <a:pt x="84032" y="294551"/>
                  </a:lnTo>
                </a:path>
                <a:path w="173990" h="294639">
                  <a:moveTo>
                    <a:pt x="4704" y="289620"/>
                  </a:moveTo>
                  <a:lnTo>
                    <a:pt x="4704" y="287048"/>
                  </a:lnTo>
                </a:path>
                <a:path w="173990" h="294639">
                  <a:moveTo>
                    <a:pt x="4704" y="287048"/>
                  </a:moveTo>
                  <a:lnTo>
                    <a:pt x="4704" y="284475"/>
                  </a:lnTo>
                </a:path>
                <a:path w="173990" h="294639">
                  <a:moveTo>
                    <a:pt x="4704" y="284475"/>
                  </a:moveTo>
                  <a:lnTo>
                    <a:pt x="4704" y="281903"/>
                  </a:lnTo>
                </a:path>
                <a:path w="173990" h="294639">
                  <a:moveTo>
                    <a:pt x="4704" y="281903"/>
                  </a:moveTo>
                  <a:lnTo>
                    <a:pt x="4704" y="279330"/>
                  </a:lnTo>
                </a:path>
                <a:path w="173990" h="294639">
                  <a:moveTo>
                    <a:pt x="4704" y="279330"/>
                  </a:moveTo>
                  <a:lnTo>
                    <a:pt x="4704" y="276972"/>
                  </a:lnTo>
                </a:path>
                <a:path w="173990" h="294639">
                  <a:moveTo>
                    <a:pt x="4704" y="276972"/>
                  </a:moveTo>
                  <a:lnTo>
                    <a:pt x="4704" y="274400"/>
                  </a:lnTo>
                </a:path>
                <a:path w="173990" h="294639">
                  <a:moveTo>
                    <a:pt x="4704" y="274400"/>
                  </a:moveTo>
                  <a:lnTo>
                    <a:pt x="4704" y="271827"/>
                  </a:lnTo>
                </a:path>
                <a:path w="173990" h="294639">
                  <a:moveTo>
                    <a:pt x="4704" y="271827"/>
                  </a:moveTo>
                  <a:lnTo>
                    <a:pt x="4704" y="269255"/>
                  </a:lnTo>
                </a:path>
                <a:path w="173990" h="294639">
                  <a:moveTo>
                    <a:pt x="4704" y="269255"/>
                  </a:moveTo>
                  <a:lnTo>
                    <a:pt x="4704" y="266682"/>
                  </a:lnTo>
                </a:path>
                <a:path w="173990" h="294639">
                  <a:moveTo>
                    <a:pt x="4704" y="266682"/>
                  </a:moveTo>
                  <a:lnTo>
                    <a:pt x="4704" y="264110"/>
                  </a:lnTo>
                </a:path>
                <a:path w="173990" h="294639">
                  <a:moveTo>
                    <a:pt x="4704" y="264110"/>
                  </a:moveTo>
                  <a:lnTo>
                    <a:pt x="4704" y="261537"/>
                  </a:lnTo>
                </a:path>
                <a:path w="173990" h="294639">
                  <a:moveTo>
                    <a:pt x="4704" y="261537"/>
                  </a:moveTo>
                  <a:lnTo>
                    <a:pt x="4704" y="258965"/>
                  </a:lnTo>
                </a:path>
                <a:path w="173990" h="294639">
                  <a:moveTo>
                    <a:pt x="4704" y="258965"/>
                  </a:moveTo>
                  <a:lnTo>
                    <a:pt x="4704" y="256607"/>
                  </a:lnTo>
                </a:path>
                <a:path w="173990" h="294639">
                  <a:moveTo>
                    <a:pt x="4704" y="256607"/>
                  </a:moveTo>
                  <a:lnTo>
                    <a:pt x="4704" y="254034"/>
                  </a:lnTo>
                </a:path>
                <a:path w="173990" h="294639">
                  <a:moveTo>
                    <a:pt x="4704" y="254034"/>
                  </a:moveTo>
                  <a:lnTo>
                    <a:pt x="4704" y="251462"/>
                  </a:lnTo>
                </a:path>
                <a:path w="173990" h="294639">
                  <a:moveTo>
                    <a:pt x="4704" y="251462"/>
                  </a:moveTo>
                  <a:lnTo>
                    <a:pt x="4704" y="248889"/>
                  </a:lnTo>
                </a:path>
                <a:path w="173990" h="294639">
                  <a:moveTo>
                    <a:pt x="4704" y="248889"/>
                  </a:moveTo>
                  <a:lnTo>
                    <a:pt x="4704" y="246317"/>
                  </a:lnTo>
                </a:path>
                <a:path w="173990" h="294639">
                  <a:moveTo>
                    <a:pt x="4704" y="246317"/>
                  </a:moveTo>
                  <a:lnTo>
                    <a:pt x="4704" y="243744"/>
                  </a:lnTo>
                </a:path>
                <a:path w="173990" h="294639">
                  <a:moveTo>
                    <a:pt x="4704" y="243744"/>
                  </a:moveTo>
                  <a:lnTo>
                    <a:pt x="4704" y="241172"/>
                  </a:lnTo>
                </a:path>
                <a:path w="173990" h="294639">
                  <a:moveTo>
                    <a:pt x="4704" y="241172"/>
                  </a:moveTo>
                  <a:lnTo>
                    <a:pt x="4704" y="238813"/>
                  </a:lnTo>
                </a:path>
                <a:path w="173990" h="294639">
                  <a:moveTo>
                    <a:pt x="4704" y="238813"/>
                  </a:moveTo>
                  <a:lnTo>
                    <a:pt x="4704" y="236241"/>
                  </a:lnTo>
                </a:path>
                <a:path w="173990" h="294639">
                  <a:moveTo>
                    <a:pt x="4704" y="236241"/>
                  </a:moveTo>
                  <a:lnTo>
                    <a:pt x="4704" y="233668"/>
                  </a:lnTo>
                </a:path>
                <a:path w="173990" h="294639">
                  <a:moveTo>
                    <a:pt x="4704" y="233668"/>
                  </a:moveTo>
                  <a:lnTo>
                    <a:pt x="4704" y="231096"/>
                  </a:lnTo>
                </a:path>
                <a:path w="173990" h="294639">
                  <a:moveTo>
                    <a:pt x="4704" y="231096"/>
                  </a:moveTo>
                  <a:lnTo>
                    <a:pt x="4704" y="228523"/>
                  </a:lnTo>
                </a:path>
                <a:path w="173990" h="294639">
                  <a:moveTo>
                    <a:pt x="4704" y="228523"/>
                  </a:moveTo>
                  <a:lnTo>
                    <a:pt x="4704" y="225951"/>
                  </a:lnTo>
                </a:path>
                <a:path w="173990" h="294639">
                  <a:moveTo>
                    <a:pt x="4704" y="225951"/>
                  </a:moveTo>
                  <a:lnTo>
                    <a:pt x="4704" y="223378"/>
                  </a:lnTo>
                </a:path>
                <a:path w="173990" h="294639">
                  <a:moveTo>
                    <a:pt x="4704" y="223378"/>
                  </a:moveTo>
                  <a:lnTo>
                    <a:pt x="4704" y="220806"/>
                  </a:lnTo>
                </a:path>
                <a:path w="173990" h="294639">
                  <a:moveTo>
                    <a:pt x="4704" y="220806"/>
                  </a:moveTo>
                  <a:lnTo>
                    <a:pt x="4704" y="218448"/>
                  </a:lnTo>
                </a:path>
                <a:path w="173990" h="294639">
                  <a:moveTo>
                    <a:pt x="4704" y="218448"/>
                  </a:moveTo>
                  <a:lnTo>
                    <a:pt x="4704" y="215875"/>
                  </a:lnTo>
                </a:path>
                <a:path w="173990" h="294639">
                  <a:moveTo>
                    <a:pt x="4704" y="215875"/>
                  </a:moveTo>
                  <a:lnTo>
                    <a:pt x="4704" y="213303"/>
                  </a:lnTo>
                </a:path>
                <a:path w="173990" h="294639">
                  <a:moveTo>
                    <a:pt x="4704" y="213303"/>
                  </a:moveTo>
                  <a:lnTo>
                    <a:pt x="4704" y="210730"/>
                  </a:lnTo>
                </a:path>
                <a:path w="173990" h="294639">
                  <a:moveTo>
                    <a:pt x="4704" y="210730"/>
                  </a:moveTo>
                  <a:lnTo>
                    <a:pt x="4704" y="208158"/>
                  </a:lnTo>
                </a:path>
                <a:path w="173990" h="294639">
                  <a:moveTo>
                    <a:pt x="4704" y="208158"/>
                  </a:moveTo>
                  <a:lnTo>
                    <a:pt x="4704" y="205585"/>
                  </a:lnTo>
                </a:path>
                <a:path w="173990" h="294639">
                  <a:moveTo>
                    <a:pt x="4704" y="205585"/>
                  </a:moveTo>
                  <a:lnTo>
                    <a:pt x="4704" y="203013"/>
                  </a:lnTo>
                </a:path>
                <a:path w="173990" h="294639">
                  <a:moveTo>
                    <a:pt x="4704" y="203013"/>
                  </a:moveTo>
                  <a:lnTo>
                    <a:pt x="4704" y="200655"/>
                  </a:lnTo>
                </a:path>
                <a:path w="173990" h="294639">
                  <a:moveTo>
                    <a:pt x="4704" y="200655"/>
                  </a:moveTo>
                  <a:lnTo>
                    <a:pt x="4704" y="198082"/>
                  </a:lnTo>
                </a:path>
                <a:path w="173990" h="294639">
                  <a:moveTo>
                    <a:pt x="4704" y="198082"/>
                  </a:moveTo>
                  <a:lnTo>
                    <a:pt x="4704" y="195510"/>
                  </a:lnTo>
                </a:path>
                <a:path w="173990" h="294639">
                  <a:moveTo>
                    <a:pt x="4704" y="195510"/>
                  </a:moveTo>
                  <a:lnTo>
                    <a:pt x="4704" y="192937"/>
                  </a:lnTo>
                </a:path>
                <a:path w="173990" h="294639">
                  <a:moveTo>
                    <a:pt x="4704" y="192937"/>
                  </a:moveTo>
                  <a:lnTo>
                    <a:pt x="4704" y="190365"/>
                  </a:lnTo>
                </a:path>
                <a:path w="173990" h="294639">
                  <a:moveTo>
                    <a:pt x="4704" y="190365"/>
                  </a:moveTo>
                  <a:lnTo>
                    <a:pt x="4704" y="187792"/>
                  </a:lnTo>
                </a:path>
                <a:path w="173990" h="294639">
                  <a:moveTo>
                    <a:pt x="4704" y="187792"/>
                  </a:moveTo>
                  <a:lnTo>
                    <a:pt x="4704" y="185219"/>
                  </a:lnTo>
                </a:path>
                <a:path w="173990" h="294639">
                  <a:moveTo>
                    <a:pt x="4704" y="185219"/>
                  </a:moveTo>
                  <a:lnTo>
                    <a:pt x="4704" y="182647"/>
                  </a:lnTo>
                </a:path>
                <a:path w="173990" h="294639">
                  <a:moveTo>
                    <a:pt x="4704" y="182647"/>
                  </a:moveTo>
                  <a:lnTo>
                    <a:pt x="4704" y="180289"/>
                  </a:lnTo>
                </a:path>
                <a:path w="173990" h="294639">
                  <a:moveTo>
                    <a:pt x="4704" y="180289"/>
                  </a:moveTo>
                  <a:lnTo>
                    <a:pt x="4704" y="177716"/>
                  </a:lnTo>
                </a:path>
                <a:path w="173990" h="294639">
                  <a:moveTo>
                    <a:pt x="4704" y="177716"/>
                  </a:moveTo>
                  <a:lnTo>
                    <a:pt x="4704" y="175144"/>
                  </a:lnTo>
                </a:path>
                <a:path w="173990" h="294639">
                  <a:moveTo>
                    <a:pt x="4704" y="175144"/>
                  </a:moveTo>
                  <a:lnTo>
                    <a:pt x="4704" y="172571"/>
                  </a:lnTo>
                </a:path>
                <a:path w="173990" h="294639">
                  <a:moveTo>
                    <a:pt x="4704" y="172571"/>
                  </a:moveTo>
                  <a:lnTo>
                    <a:pt x="4704" y="169999"/>
                  </a:lnTo>
                </a:path>
                <a:path w="173990" h="294639">
                  <a:moveTo>
                    <a:pt x="4704" y="169999"/>
                  </a:moveTo>
                  <a:lnTo>
                    <a:pt x="4704" y="167426"/>
                  </a:lnTo>
                </a:path>
                <a:path w="173990" h="294639">
                  <a:moveTo>
                    <a:pt x="4704" y="167426"/>
                  </a:moveTo>
                  <a:lnTo>
                    <a:pt x="4704" y="164854"/>
                  </a:lnTo>
                </a:path>
                <a:path w="173990" h="294639">
                  <a:moveTo>
                    <a:pt x="4704" y="164854"/>
                  </a:moveTo>
                  <a:lnTo>
                    <a:pt x="4704" y="162281"/>
                  </a:lnTo>
                </a:path>
                <a:path w="173990" h="294639">
                  <a:moveTo>
                    <a:pt x="4704" y="162281"/>
                  </a:moveTo>
                  <a:lnTo>
                    <a:pt x="4704" y="159924"/>
                  </a:lnTo>
                </a:path>
                <a:path w="173990" h="294639">
                  <a:moveTo>
                    <a:pt x="4704" y="159924"/>
                  </a:moveTo>
                  <a:lnTo>
                    <a:pt x="4704" y="157351"/>
                  </a:lnTo>
                </a:path>
                <a:path w="173990" h="294639">
                  <a:moveTo>
                    <a:pt x="4704" y="157351"/>
                  </a:moveTo>
                  <a:lnTo>
                    <a:pt x="4704" y="154779"/>
                  </a:lnTo>
                </a:path>
                <a:path w="173990" h="294639">
                  <a:moveTo>
                    <a:pt x="4704" y="154779"/>
                  </a:moveTo>
                  <a:lnTo>
                    <a:pt x="4704" y="152206"/>
                  </a:lnTo>
                </a:path>
                <a:path w="173990" h="294639">
                  <a:moveTo>
                    <a:pt x="4704" y="152206"/>
                  </a:moveTo>
                  <a:lnTo>
                    <a:pt x="4704" y="149633"/>
                  </a:lnTo>
                </a:path>
                <a:path w="173990" h="294639">
                  <a:moveTo>
                    <a:pt x="4704" y="149633"/>
                  </a:moveTo>
                  <a:lnTo>
                    <a:pt x="4704" y="147061"/>
                  </a:lnTo>
                </a:path>
                <a:path w="173990" h="294639">
                  <a:moveTo>
                    <a:pt x="4704" y="147061"/>
                  </a:moveTo>
                  <a:lnTo>
                    <a:pt x="4704" y="144488"/>
                  </a:lnTo>
                </a:path>
                <a:path w="173990" h="294639">
                  <a:moveTo>
                    <a:pt x="4704" y="144488"/>
                  </a:moveTo>
                  <a:lnTo>
                    <a:pt x="4704" y="142130"/>
                  </a:lnTo>
                </a:path>
                <a:path w="173990" h="294639">
                  <a:moveTo>
                    <a:pt x="4704" y="142130"/>
                  </a:moveTo>
                  <a:lnTo>
                    <a:pt x="4704" y="139558"/>
                  </a:lnTo>
                </a:path>
                <a:path w="173990" h="294639">
                  <a:moveTo>
                    <a:pt x="4704" y="139558"/>
                  </a:moveTo>
                  <a:lnTo>
                    <a:pt x="4704" y="136985"/>
                  </a:lnTo>
                </a:path>
                <a:path w="173990" h="294639">
                  <a:moveTo>
                    <a:pt x="4704" y="136985"/>
                  </a:moveTo>
                  <a:lnTo>
                    <a:pt x="4704" y="134413"/>
                  </a:lnTo>
                </a:path>
                <a:path w="173990" h="294639">
                  <a:moveTo>
                    <a:pt x="4704" y="134413"/>
                  </a:moveTo>
                  <a:lnTo>
                    <a:pt x="4704" y="131840"/>
                  </a:lnTo>
                </a:path>
                <a:path w="173990" h="294639">
                  <a:moveTo>
                    <a:pt x="4704" y="131840"/>
                  </a:moveTo>
                  <a:lnTo>
                    <a:pt x="4704" y="129268"/>
                  </a:lnTo>
                </a:path>
                <a:path w="173990" h="294639">
                  <a:moveTo>
                    <a:pt x="4704" y="129268"/>
                  </a:moveTo>
                  <a:lnTo>
                    <a:pt x="4704" y="126695"/>
                  </a:lnTo>
                </a:path>
                <a:path w="173990" h="294639">
                  <a:moveTo>
                    <a:pt x="4704" y="126695"/>
                  </a:moveTo>
                  <a:lnTo>
                    <a:pt x="4704" y="124123"/>
                  </a:lnTo>
                </a:path>
                <a:path w="173990" h="294639">
                  <a:moveTo>
                    <a:pt x="4704" y="124123"/>
                  </a:moveTo>
                  <a:lnTo>
                    <a:pt x="4704" y="121764"/>
                  </a:lnTo>
                </a:path>
                <a:path w="173990" h="294639">
                  <a:moveTo>
                    <a:pt x="4704" y="121764"/>
                  </a:moveTo>
                  <a:lnTo>
                    <a:pt x="4704" y="119192"/>
                  </a:lnTo>
                </a:path>
                <a:path w="173990" h="294639">
                  <a:moveTo>
                    <a:pt x="4704" y="119192"/>
                  </a:moveTo>
                  <a:lnTo>
                    <a:pt x="4704" y="116619"/>
                  </a:lnTo>
                </a:path>
                <a:path w="173990" h="294639">
                  <a:moveTo>
                    <a:pt x="4704" y="116619"/>
                  </a:moveTo>
                  <a:lnTo>
                    <a:pt x="4704" y="114047"/>
                  </a:lnTo>
                </a:path>
                <a:path w="173990" h="294639">
                  <a:moveTo>
                    <a:pt x="4704" y="114047"/>
                  </a:moveTo>
                  <a:lnTo>
                    <a:pt x="4704" y="111474"/>
                  </a:lnTo>
                </a:path>
                <a:path w="173990" h="294639">
                  <a:moveTo>
                    <a:pt x="4704" y="111474"/>
                  </a:moveTo>
                  <a:lnTo>
                    <a:pt x="4704" y="108902"/>
                  </a:lnTo>
                </a:path>
                <a:path w="173990" h="294639">
                  <a:moveTo>
                    <a:pt x="4704" y="108902"/>
                  </a:moveTo>
                  <a:lnTo>
                    <a:pt x="4704" y="106329"/>
                  </a:lnTo>
                </a:path>
                <a:path w="173990" h="294639">
                  <a:moveTo>
                    <a:pt x="4704" y="106329"/>
                  </a:moveTo>
                  <a:lnTo>
                    <a:pt x="4704" y="103972"/>
                  </a:lnTo>
                </a:path>
                <a:path w="173990" h="294639">
                  <a:moveTo>
                    <a:pt x="4704" y="103972"/>
                  </a:moveTo>
                  <a:lnTo>
                    <a:pt x="4704" y="101399"/>
                  </a:lnTo>
                </a:path>
                <a:path w="173990" h="294639">
                  <a:moveTo>
                    <a:pt x="4704" y="101399"/>
                  </a:moveTo>
                  <a:lnTo>
                    <a:pt x="4704" y="98827"/>
                  </a:lnTo>
                </a:path>
                <a:path w="173990" h="294639">
                  <a:moveTo>
                    <a:pt x="4704" y="98827"/>
                  </a:moveTo>
                  <a:lnTo>
                    <a:pt x="4704" y="96254"/>
                  </a:lnTo>
                </a:path>
                <a:path w="173990" h="294639">
                  <a:moveTo>
                    <a:pt x="4704" y="96254"/>
                  </a:moveTo>
                  <a:lnTo>
                    <a:pt x="4704" y="93682"/>
                  </a:lnTo>
                </a:path>
                <a:path w="173990" h="294639">
                  <a:moveTo>
                    <a:pt x="4704" y="93682"/>
                  </a:moveTo>
                  <a:lnTo>
                    <a:pt x="4704" y="91109"/>
                  </a:lnTo>
                </a:path>
                <a:path w="173990" h="294639">
                  <a:moveTo>
                    <a:pt x="4704" y="91109"/>
                  </a:moveTo>
                  <a:lnTo>
                    <a:pt x="4704" y="88536"/>
                  </a:lnTo>
                </a:path>
                <a:path w="173990" h="294639">
                  <a:moveTo>
                    <a:pt x="4704" y="88536"/>
                  </a:moveTo>
                  <a:lnTo>
                    <a:pt x="4704" y="85964"/>
                  </a:lnTo>
                </a:path>
                <a:path w="173990" h="294639">
                  <a:moveTo>
                    <a:pt x="4704" y="85964"/>
                  </a:moveTo>
                  <a:lnTo>
                    <a:pt x="4704" y="83606"/>
                  </a:lnTo>
                </a:path>
                <a:path w="173990" h="294639">
                  <a:moveTo>
                    <a:pt x="4704" y="83606"/>
                  </a:moveTo>
                  <a:lnTo>
                    <a:pt x="4704" y="81033"/>
                  </a:lnTo>
                </a:path>
                <a:path w="173990" h="294639">
                  <a:moveTo>
                    <a:pt x="4704" y="81033"/>
                  </a:moveTo>
                  <a:lnTo>
                    <a:pt x="4704" y="78460"/>
                  </a:lnTo>
                </a:path>
                <a:path w="173990" h="294639">
                  <a:moveTo>
                    <a:pt x="4704" y="78460"/>
                  </a:moveTo>
                  <a:lnTo>
                    <a:pt x="4704" y="75888"/>
                  </a:lnTo>
                </a:path>
                <a:path w="173990" h="294639">
                  <a:moveTo>
                    <a:pt x="4704" y="75888"/>
                  </a:moveTo>
                  <a:lnTo>
                    <a:pt x="4704" y="73316"/>
                  </a:lnTo>
                </a:path>
                <a:path w="173990" h="294639">
                  <a:moveTo>
                    <a:pt x="4704" y="73316"/>
                  </a:moveTo>
                  <a:lnTo>
                    <a:pt x="4704" y="70743"/>
                  </a:lnTo>
                </a:path>
                <a:path w="173990" h="294639">
                  <a:moveTo>
                    <a:pt x="4704" y="70743"/>
                  </a:moveTo>
                  <a:lnTo>
                    <a:pt x="4704" y="68171"/>
                  </a:lnTo>
                </a:path>
                <a:path w="173990" h="294639">
                  <a:moveTo>
                    <a:pt x="4704" y="68171"/>
                  </a:moveTo>
                  <a:lnTo>
                    <a:pt x="4704" y="65598"/>
                  </a:lnTo>
                </a:path>
                <a:path w="173990" h="294639">
                  <a:moveTo>
                    <a:pt x="4704" y="65598"/>
                  </a:moveTo>
                  <a:lnTo>
                    <a:pt x="4704" y="63240"/>
                  </a:lnTo>
                </a:path>
                <a:path w="173990" h="294639">
                  <a:moveTo>
                    <a:pt x="4704" y="63240"/>
                  </a:moveTo>
                  <a:lnTo>
                    <a:pt x="4704" y="60668"/>
                  </a:lnTo>
                </a:path>
                <a:path w="173990" h="294639">
                  <a:moveTo>
                    <a:pt x="4704" y="60668"/>
                  </a:moveTo>
                  <a:lnTo>
                    <a:pt x="4704" y="58095"/>
                  </a:lnTo>
                </a:path>
                <a:path w="173990" h="294639">
                  <a:moveTo>
                    <a:pt x="4704" y="58095"/>
                  </a:moveTo>
                  <a:lnTo>
                    <a:pt x="4704" y="55523"/>
                  </a:lnTo>
                </a:path>
                <a:path w="173990" h="294639">
                  <a:moveTo>
                    <a:pt x="4704" y="55523"/>
                  </a:moveTo>
                  <a:lnTo>
                    <a:pt x="4704" y="52950"/>
                  </a:lnTo>
                </a:path>
                <a:path w="173990" h="294639">
                  <a:moveTo>
                    <a:pt x="4704" y="52950"/>
                  </a:moveTo>
                  <a:lnTo>
                    <a:pt x="4704" y="50377"/>
                  </a:lnTo>
                </a:path>
                <a:path w="173990" h="294639">
                  <a:moveTo>
                    <a:pt x="4704" y="50377"/>
                  </a:moveTo>
                  <a:lnTo>
                    <a:pt x="4704" y="47805"/>
                  </a:lnTo>
                </a:path>
                <a:path w="173990" h="294639">
                  <a:moveTo>
                    <a:pt x="4704" y="47805"/>
                  </a:moveTo>
                  <a:lnTo>
                    <a:pt x="4704" y="45447"/>
                  </a:lnTo>
                </a:path>
                <a:path w="173990" h="294639">
                  <a:moveTo>
                    <a:pt x="4704" y="45447"/>
                  </a:moveTo>
                  <a:lnTo>
                    <a:pt x="4704" y="42875"/>
                  </a:lnTo>
                </a:path>
                <a:path w="173990" h="294639">
                  <a:moveTo>
                    <a:pt x="4704" y="42875"/>
                  </a:moveTo>
                  <a:lnTo>
                    <a:pt x="4704" y="40302"/>
                  </a:lnTo>
                </a:path>
                <a:path w="173990" h="294639">
                  <a:moveTo>
                    <a:pt x="4704" y="40302"/>
                  </a:moveTo>
                  <a:lnTo>
                    <a:pt x="4704" y="37729"/>
                  </a:lnTo>
                </a:path>
                <a:path w="173990" h="294639">
                  <a:moveTo>
                    <a:pt x="4704" y="37729"/>
                  </a:moveTo>
                  <a:lnTo>
                    <a:pt x="4704" y="35157"/>
                  </a:lnTo>
                </a:path>
                <a:path w="173990" h="294639">
                  <a:moveTo>
                    <a:pt x="4704" y="35157"/>
                  </a:moveTo>
                  <a:lnTo>
                    <a:pt x="4704" y="32585"/>
                  </a:lnTo>
                </a:path>
                <a:path w="173990" h="294639">
                  <a:moveTo>
                    <a:pt x="4704" y="32585"/>
                  </a:moveTo>
                  <a:lnTo>
                    <a:pt x="4704" y="30012"/>
                  </a:lnTo>
                </a:path>
                <a:path w="173990" h="294639">
                  <a:moveTo>
                    <a:pt x="4704" y="30012"/>
                  </a:moveTo>
                  <a:lnTo>
                    <a:pt x="4704" y="27439"/>
                  </a:lnTo>
                </a:path>
                <a:path w="173990" h="294639">
                  <a:moveTo>
                    <a:pt x="4704" y="27439"/>
                  </a:moveTo>
                  <a:lnTo>
                    <a:pt x="4704" y="25081"/>
                  </a:lnTo>
                </a:path>
                <a:path w="173990" h="294639">
                  <a:moveTo>
                    <a:pt x="4704" y="25081"/>
                  </a:moveTo>
                  <a:lnTo>
                    <a:pt x="4704" y="22509"/>
                  </a:lnTo>
                </a:path>
                <a:path w="173990" h="294639">
                  <a:moveTo>
                    <a:pt x="4704" y="22509"/>
                  </a:moveTo>
                  <a:lnTo>
                    <a:pt x="4704" y="19936"/>
                  </a:lnTo>
                </a:path>
                <a:path w="173990" h="294639">
                  <a:moveTo>
                    <a:pt x="4704" y="19936"/>
                  </a:moveTo>
                  <a:lnTo>
                    <a:pt x="4704" y="17364"/>
                  </a:lnTo>
                </a:path>
                <a:path w="173990" h="294639">
                  <a:moveTo>
                    <a:pt x="4704" y="17364"/>
                  </a:moveTo>
                  <a:lnTo>
                    <a:pt x="4704" y="14791"/>
                  </a:lnTo>
                </a:path>
                <a:path w="173990" h="294639">
                  <a:moveTo>
                    <a:pt x="4704" y="14791"/>
                  </a:moveTo>
                  <a:lnTo>
                    <a:pt x="4704" y="12219"/>
                  </a:lnTo>
                </a:path>
                <a:path w="173990" h="294639">
                  <a:moveTo>
                    <a:pt x="4704" y="12219"/>
                  </a:moveTo>
                  <a:lnTo>
                    <a:pt x="4704" y="9646"/>
                  </a:lnTo>
                </a:path>
                <a:path w="173990" h="294639">
                  <a:moveTo>
                    <a:pt x="4704" y="9646"/>
                  </a:moveTo>
                  <a:lnTo>
                    <a:pt x="4704" y="7288"/>
                  </a:lnTo>
                </a:path>
                <a:path w="173990" h="294639">
                  <a:moveTo>
                    <a:pt x="4704" y="7288"/>
                  </a:moveTo>
                  <a:lnTo>
                    <a:pt x="4704" y="4716"/>
                  </a:lnTo>
                </a:path>
                <a:path w="173990" h="294639">
                  <a:moveTo>
                    <a:pt x="4704" y="4716"/>
                  </a:moveTo>
                  <a:lnTo>
                    <a:pt x="4704" y="2143"/>
                  </a:lnTo>
                </a:path>
                <a:path w="173990" h="294639">
                  <a:moveTo>
                    <a:pt x="4704" y="2143"/>
                  </a:moveTo>
                  <a:lnTo>
                    <a:pt x="4704" y="0"/>
                  </a:lnTo>
                </a:path>
                <a:path w="173990" h="294639">
                  <a:moveTo>
                    <a:pt x="4704" y="289620"/>
                  </a:moveTo>
                  <a:lnTo>
                    <a:pt x="0" y="289620"/>
                  </a:lnTo>
                </a:path>
                <a:path w="173990" h="294639">
                  <a:moveTo>
                    <a:pt x="4704" y="265610"/>
                  </a:moveTo>
                  <a:lnTo>
                    <a:pt x="0" y="265610"/>
                  </a:lnTo>
                </a:path>
                <a:path w="173990" h="294639">
                  <a:moveTo>
                    <a:pt x="4704" y="241386"/>
                  </a:moveTo>
                  <a:lnTo>
                    <a:pt x="0" y="241386"/>
                  </a:lnTo>
                </a:path>
                <a:path w="173990" h="294639">
                  <a:moveTo>
                    <a:pt x="4704" y="217162"/>
                  </a:moveTo>
                  <a:lnTo>
                    <a:pt x="0" y="217162"/>
                  </a:lnTo>
                </a:path>
                <a:path w="173990" h="294639">
                  <a:moveTo>
                    <a:pt x="4704" y="193151"/>
                  </a:moveTo>
                  <a:lnTo>
                    <a:pt x="0" y="193151"/>
                  </a:lnTo>
                </a:path>
                <a:path w="173990" h="294639">
                  <a:moveTo>
                    <a:pt x="4704" y="168927"/>
                  </a:moveTo>
                  <a:lnTo>
                    <a:pt x="0" y="168927"/>
                  </a:lnTo>
                </a:path>
                <a:path w="173990" h="294639">
                  <a:moveTo>
                    <a:pt x="4704" y="144917"/>
                  </a:moveTo>
                  <a:lnTo>
                    <a:pt x="0" y="144917"/>
                  </a:lnTo>
                </a:path>
                <a:path w="173990" h="294639">
                  <a:moveTo>
                    <a:pt x="4704" y="120693"/>
                  </a:moveTo>
                  <a:lnTo>
                    <a:pt x="0" y="120693"/>
                  </a:lnTo>
                </a:path>
                <a:path w="173990" h="294639">
                  <a:moveTo>
                    <a:pt x="4704" y="96468"/>
                  </a:moveTo>
                  <a:lnTo>
                    <a:pt x="0" y="96468"/>
                  </a:lnTo>
                </a:path>
                <a:path w="173990" h="294639">
                  <a:moveTo>
                    <a:pt x="4704" y="72458"/>
                  </a:moveTo>
                  <a:lnTo>
                    <a:pt x="0" y="72458"/>
                  </a:lnTo>
                </a:path>
                <a:path w="173990" h="294639">
                  <a:moveTo>
                    <a:pt x="4704" y="48234"/>
                  </a:moveTo>
                  <a:lnTo>
                    <a:pt x="0" y="48234"/>
                  </a:lnTo>
                </a:path>
                <a:path w="173990" h="294639">
                  <a:moveTo>
                    <a:pt x="4704" y="24224"/>
                  </a:moveTo>
                  <a:lnTo>
                    <a:pt x="0" y="24224"/>
                  </a:lnTo>
                </a:path>
                <a:path w="173990" h="294639">
                  <a:moveTo>
                    <a:pt x="4704" y="0"/>
                  </a:moveTo>
                  <a:lnTo>
                    <a:pt x="0" y="0"/>
                  </a:lnTo>
                </a:path>
              </a:pathLst>
            </a:custGeom>
            <a:ln w="3175">
              <a:solidFill>
                <a:srgbClr val="000000"/>
              </a:solidFill>
            </a:ln>
          </p:spPr>
          <p:txBody>
            <a:bodyPr wrap="square" lIns="0" tIns="0" rIns="0" bIns="0" rtlCol="0"/>
            <a:lstStyle/>
            <a:p>
              <a:endParaRPr/>
            </a:p>
          </p:txBody>
        </p:sp>
      </p:grpSp>
      <p:sp>
        <p:nvSpPr>
          <p:cNvPr id="644" name="object 644"/>
          <p:cNvSpPr txBox="1"/>
          <p:nvPr/>
        </p:nvSpPr>
        <p:spPr>
          <a:xfrm>
            <a:off x="7103404" y="5357410"/>
            <a:ext cx="38735" cy="339725"/>
          </a:xfrm>
          <a:prstGeom prst="rect">
            <a:avLst/>
          </a:prstGeom>
        </p:spPr>
        <p:txBody>
          <a:bodyPr vert="horz" wrap="square" lIns="0" tIns="6985" rIns="0" bIns="0" rtlCol="0">
            <a:spAutoFit/>
          </a:bodyPr>
          <a:lstStyle/>
          <a:p>
            <a:pPr>
              <a:lnSpc>
                <a:spcPct val="100000"/>
              </a:lnSpc>
              <a:spcBef>
                <a:spcPts val="55"/>
              </a:spcBef>
            </a:pPr>
            <a:endParaRPr sz="100">
              <a:latin typeface="Times New Roman"/>
              <a:cs typeface="Times New Roman"/>
            </a:endParaRPr>
          </a:p>
          <a:p>
            <a:pPr marL="12700">
              <a:lnSpc>
                <a:spcPct val="100000"/>
              </a:lnSpc>
            </a:pPr>
            <a:r>
              <a:rPr sz="100" b="1" spc="-25" dirty="0">
                <a:latin typeface="Arial"/>
                <a:cs typeface="Arial"/>
              </a:rPr>
              <a:t>04</a:t>
            </a:r>
            <a:endParaRPr sz="100">
              <a:latin typeface="Arial"/>
              <a:cs typeface="Arial"/>
            </a:endParaRPr>
          </a:p>
          <a:p>
            <a:pPr marL="12700">
              <a:lnSpc>
                <a:spcPct val="100000"/>
              </a:lnSpc>
              <a:spcBef>
                <a:spcPts val="70"/>
              </a:spcBef>
            </a:pPr>
            <a:r>
              <a:rPr sz="100" b="1" spc="-25" dirty="0">
                <a:latin typeface="Arial"/>
                <a:cs typeface="Arial"/>
              </a:rPr>
              <a:t>55</a:t>
            </a:r>
            <a:endParaRPr sz="100">
              <a:latin typeface="Arial"/>
              <a:cs typeface="Arial"/>
            </a:endParaRPr>
          </a:p>
          <a:p>
            <a:pPr marL="12700">
              <a:lnSpc>
                <a:spcPct val="100000"/>
              </a:lnSpc>
              <a:spcBef>
                <a:spcPts val="70"/>
              </a:spcBef>
            </a:pPr>
            <a:r>
              <a:rPr sz="100" b="1" spc="-25" dirty="0">
                <a:latin typeface="Arial"/>
                <a:cs typeface="Arial"/>
              </a:rPr>
              <a:t>54</a:t>
            </a:r>
            <a:endParaRPr sz="100">
              <a:latin typeface="Arial"/>
              <a:cs typeface="Arial"/>
            </a:endParaRPr>
          </a:p>
          <a:p>
            <a:pPr marL="12700">
              <a:lnSpc>
                <a:spcPct val="100000"/>
              </a:lnSpc>
              <a:spcBef>
                <a:spcPts val="70"/>
              </a:spcBef>
            </a:pPr>
            <a:r>
              <a:rPr sz="100" b="1" spc="-25" dirty="0">
                <a:latin typeface="Arial"/>
                <a:cs typeface="Arial"/>
              </a:rPr>
              <a:t>25</a:t>
            </a:r>
            <a:endParaRPr sz="100">
              <a:latin typeface="Arial"/>
              <a:cs typeface="Arial"/>
            </a:endParaRPr>
          </a:p>
          <a:p>
            <a:pPr marL="12700">
              <a:lnSpc>
                <a:spcPct val="100000"/>
              </a:lnSpc>
              <a:spcBef>
                <a:spcPts val="70"/>
              </a:spcBef>
            </a:pPr>
            <a:r>
              <a:rPr sz="100" b="1" spc="-25" dirty="0">
                <a:latin typeface="Arial"/>
                <a:cs typeface="Arial"/>
              </a:rPr>
              <a:t>24</a:t>
            </a:r>
            <a:endParaRPr sz="100">
              <a:latin typeface="Arial"/>
              <a:cs typeface="Arial"/>
            </a:endParaRPr>
          </a:p>
          <a:p>
            <a:pPr marL="12700">
              <a:lnSpc>
                <a:spcPct val="100000"/>
              </a:lnSpc>
              <a:spcBef>
                <a:spcPts val="70"/>
              </a:spcBef>
            </a:pP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2700" marR="5080" algn="just">
              <a:lnSpc>
                <a:spcPct val="158200"/>
              </a:lnSpc>
            </a:pPr>
            <a:r>
              <a:rPr sz="100" b="1" spc="-40" dirty="0">
                <a:latin typeface="Arial"/>
                <a:cs typeface="Arial"/>
              </a:rPr>
              <a:t>&amp;5</a:t>
            </a:r>
            <a:r>
              <a:rPr sz="100" b="1" spc="500" dirty="0">
                <a:latin typeface="Arial"/>
                <a:cs typeface="Arial"/>
              </a:rPr>
              <a:t> </a:t>
            </a:r>
            <a:r>
              <a:rPr sz="100" b="1" spc="-40" dirty="0">
                <a:latin typeface="Arial"/>
                <a:cs typeface="Arial"/>
              </a:rPr>
              <a:t>&amp;4</a:t>
            </a:r>
            <a:r>
              <a:rPr sz="100" b="1" spc="500" dirty="0">
                <a:latin typeface="Arial"/>
                <a:cs typeface="Arial"/>
              </a:rPr>
              <a:t> </a:t>
            </a: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9050">
              <a:lnSpc>
                <a:spcPct val="100000"/>
              </a:lnSpc>
              <a:spcBef>
                <a:spcPts val="70"/>
              </a:spcBef>
            </a:pPr>
            <a:r>
              <a:rPr sz="100" b="1" spc="-50" dirty="0">
                <a:latin typeface="Arial"/>
                <a:cs typeface="Arial"/>
              </a:rPr>
              <a:t>5</a:t>
            </a:r>
            <a:endParaRPr sz="100">
              <a:latin typeface="Arial"/>
              <a:cs typeface="Arial"/>
            </a:endParaRPr>
          </a:p>
          <a:p>
            <a:pPr marL="19050">
              <a:lnSpc>
                <a:spcPct val="100000"/>
              </a:lnSpc>
              <a:spcBef>
                <a:spcPts val="70"/>
              </a:spcBef>
            </a:pPr>
            <a:r>
              <a:rPr sz="100" b="1" spc="-50" dirty="0">
                <a:latin typeface="Arial"/>
                <a:cs typeface="Arial"/>
              </a:rPr>
              <a:t>4</a:t>
            </a:r>
            <a:endParaRPr sz="100">
              <a:latin typeface="Arial"/>
              <a:cs typeface="Arial"/>
            </a:endParaRPr>
          </a:p>
        </p:txBody>
      </p:sp>
      <p:sp>
        <p:nvSpPr>
          <p:cNvPr id="645" name="object 645"/>
          <p:cNvSpPr/>
          <p:nvPr/>
        </p:nvSpPr>
        <p:spPr>
          <a:xfrm>
            <a:off x="7065836" y="5370944"/>
            <a:ext cx="551815" cy="254000"/>
          </a:xfrm>
          <a:custGeom>
            <a:avLst/>
            <a:gdLst/>
            <a:ahLst/>
            <a:cxnLst/>
            <a:rect l="l" t="t" r="r" b="b"/>
            <a:pathLst>
              <a:path w="551815" h="254000">
                <a:moveTo>
                  <a:pt x="43230" y="99695"/>
                </a:moveTo>
                <a:lnTo>
                  <a:pt x="0" y="99695"/>
                </a:lnTo>
                <a:lnTo>
                  <a:pt x="0" y="253606"/>
                </a:lnTo>
                <a:lnTo>
                  <a:pt x="43230" y="253606"/>
                </a:lnTo>
                <a:lnTo>
                  <a:pt x="43230" y="99695"/>
                </a:lnTo>
                <a:close/>
              </a:path>
              <a:path w="551815" h="254000">
                <a:moveTo>
                  <a:pt x="551662" y="0"/>
                </a:moveTo>
                <a:lnTo>
                  <a:pt x="378726" y="0"/>
                </a:lnTo>
                <a:lnTo>
                  <a:pt x="378726" y="73748"/>
                </a:lnTo>
                <a:lnTo>
                  <a:pt x="551662" y="73748"/>
                </a:lnTo>
                <a:lnTo>
                  <a:pt x="551662" y="0"/>
                </a:lnTo>
                <a:close/>
              </a:path>
            </a:pathLst>
          </a:custGeom>
          <a:solidFill>
            <a:srgbClr val="FFFFFF"/>
          </a:solidFill>
        </p:spPr>
        <p:txBody>
          <a:bodyPr wrap="square" lIns="0" tIns="0" rIns="0" bIns="0" rtlCol="0"/>
          <a:lstStyle/>
          <a:p>
            <a:endParaRPr/>
          </a:p>
        </p:txBody>
      </p:sp>
      <p:sp>
        <p:nvSpPr>
          <p:cNvPr id="646" name="object 646"/>
          <p:cNvSpPr txBox="1"/>
          <p:nvPr/>
        </p:nvSpPr>
        <p:spPr>
          <a:xfrm>
            <a:off x="7065173" y="5485824"/>
            <a:ext cx="52705" cy="121920"/>
          </a:xfrm>
          <a:prstGeom prst="rect">
            <a:avLst/>
          </a:prstGeom>
        </p:spPr>
        <p:txBody>
          <a:bodyPr vert="vert270" wrap="square" lIns="0" tIns="10795" rIns="0" bIns="0" rtlCol="0">
            <a:spAutoFit/>
          </a:bodyPr>
          <a:lstStyle/>
          <a:p>
            <a:pPr marL="12700">
              <a:lnSpc>
                <a:spcPct val="100000"/>
              </a:lnSpc>
              <a:spcBef>
                <a:spcPts val="85"/>
              </a:spcBef>
            </a:pPr>
            <a:r>
              <a:rPr sz="300" b="1" spc="-37" baseline="13888" dirty="0">
                <a:latin typeface="Arial"/>
                <a:cs typeface="Arial"/>
              </a:rPr>
              <a:t>Mfi</a:t>
            </a:r>
            <a:r>
              <a:rPr sz="100" b="1" i="1" spc="-25" dirty="0">
                <a:latin typeface="Arial"/>
                <a:cs typeface="Arial"/>
              </a:rPr>
              <a:t>07</a:t>
            </a:r>
            <a:r>
              <a:rPr sz="300" b="1" spc="-37" baseline="13888" dirty="0">
                <a:latin typeface="Arial"/>
                <a:cs typeface="Arial"/>
              </a:rPr>
              <a:t>r</a:t>
            </a:r>
            <a:r>
              <a:rPr sz="100" b="1" i="1" spc="-25" dirty="0">
                <a:latin typeface="Arial"/>
                <a:cs typeface="Arial"/>
              </a:rPr>
              <a:t>81</a:t>
            </a:r>
            <a:r>
              <a:rPr sz="300" b="1" spc="-37" baseline="13888" dirty="0">
                <a:latin typeface="Arial"/>
                <a:cs typeface="Arial"/>
              </a:rPr>
              <a:t>a</a:t>
            </a:r>
            <a:r>
              <a:rPr sz="100" b="1" i="1" spc="-25" dirty="0">
                <a:latin typeface="Arial"/>
                <a:cs typeface="Arial"/>
              </a:rPr>
              <a:t>9</a:t>
            </a:r>
            <a:r>
              <a:rPr sz="300" b="1" spc="-37" baseline="13888" dirty="0">
                <a:latin typeface="Arial"/>
                <a:cs typeface="Arial"/>
              </a:rPr>
              <a:t>ti</a:t>
            </a:r>
            <a:r>
              <a:rPr sz="100" b="1" i="1" spc="-25" dirty="0">
                <a:latin typeface="Arial"/>
                <a:cs typeface="Arial"/>
              </a:rPr>
              <a:t>-</a:t>
            </a:r>
            <a:r>
              <a:rPr sz="100" b="1" i="1" spc="-40" dirty="0">
                <a:latin typeface="Arial"/>
                <a:cs typeface="Arial"/>
              </a:rPr>
              <a:t>+&amp;</a:t>
            </a:r>
            <a:r>
              <a:rPr sz="300" b="1" spc="-60" baseline="13888" dirty="0">
                <a:latin typeface="Arial"/>
                <a:cs typeface="Arial"/>
              </a:rPr>
              <a:t>o</a:t>
            </a:r>
            <a:r>
              <a:rPr sz="100" b="1" i="1" spc="-40" dirty="0">
                <a:latin typeface="Arial"/>
                <a:cs typeface="Arial"/>
              </a:rPr>
              <a:t>)</a:t>
            </a:r>
            <a:endParaRPr sz="100">
              <a:latin typeface="Arial"/>
              <a:cs typeface="Arial"/>
            </a:endParaRPr>
          </a:p>
        </p:txBody>
      </p:sp>
      <p:grpSp>
        <p:nvGrpSpPr>
          <p:cNvPr id="647" name="object 647"/>
          <p:cNvGrpSpPr/>
          <p:nvPr/>
        </p:nvGrpSpPr>
        <p:grpSpPr>
          <a:xfrm>
            <a:off x="7366000" y="5816600"/>
            <a:ext cx="838200" cy="469900"/>
            <a:chOff x="7366000" y="5816600"/>
            <a:chExt cx="838200" cy="469900"/>
          </a:xfrm>
        </p:grpSpPr>
        <p:pic>
          <p:nvPicPr>
            <p:cNvPr id="648" name="object 648"/>
            <p:cNvPicPr/>
            <p:nvPr/>
          </p:nvPicPr>
          <p:blipFill>
            <a:blip r:embed="rId64" cstate="print"/>
            <a:stretch>
              <a:fillRect/>
            </a:stretch>
          </p:blipFill>
          <p:spPr>
            <a:xfrm>
              <a:off x="7366000" y="5816600"/>
              <a:ext cx="838200" cy="469900"/>
            </a:xfrm>
            <a:prstGeom prst="rect">
              <a:avLst/>
            </a:prstGeom>
          </p:spPr>
        </p:pic>
        <p:sp>
          <p:nvSpPr>
            <p:cNvPr id="649" name="object 649"/>
            <p:cNvSpPr/>
            <p:nvPr/>
          </p:nvSpPr>
          <p:spPr>
            <a:xfrm>
              <a:off x="7376253" y="5817182"/>
              <a:ext cx="823594" cy="459105"/>
            </a:xfrm>
            <a:custGeom>
              <a:avLst/>
              <a:gdLst/>
              <a:ahLst/>
              <a:cxnLst/>
              <a:rect l="l" t="t" r="r" b="b"/>
              <a:pathLst>
                <a:path w="823595" h="459104">
                  <a:moveTo>
                    <a:pt x="823172" y="0"/>
                  </a:moveTo>
                  <a:lnTo>
                    <a:pt x="0" y="0"/>
                  </a:lnTo>
                  <a:lnTo>
                    <a:pt x="0" y="458653"/>
                  </a:lnTo>
                  <a:lnTo>
                    <a:pt x="823172" y="458653"/>
                  </a:lnTo>
                  <a:lnTo>
                    <a:pt x="823172" y="0"/>
                  </a:lnTo>
                  <a:close/>
                </a:path>
              </a:pathLst>
            </a:custGeom>
            <a:solidFill>
              <a:srgbClr val="FFFFFF"/>
            </a:solidFill>
          </p:spPr>
          <p:txBody>
            <a:bodyPr wrap="square" lIns="0" tIns="0" rIns="0" bIns="0" rtlCol="0"/>
            <a:lstStyle/>
            <a:p>
              <a:endParaRPr/>
            </a:p>
          </p:txBody>
        </p:sp>
        <p:pic>
          <p:nvPicPr>
            <p:cNvPr id="650" name="object 650"/>
            <p:cNvPicPr/>
            <p:nvPr/>
          </p:nvPicPr>
          <p:blipFill>
            <a:blip r:embed="rId65" cstate="print"/>
            <a:stretch>
              <a:fillRect/>
            </a:stretch>
          </p:blipFill>
          <p:spPr>
            <a:xfrm>
              <a:off x="7518023" y="5995662"/>
              <a:ext cx="95863" cy="232938"/>
            </a:xfrm>
            <a:prstGeom prst="rect">
              <a:avLst/>
            </a:prstGeom>
          </p:spPr>
        </p:pic>
        <p:sp>
          <p:nvSpPr>
            <p:cNvPr id="651" name="object 651"/>
            <p:cNvSpPr/>
            <p:nvPr/>
          </p:nvSpPr>
          <p:spPr>
            <a:xfrm>
              <a:off x="7889209" y="5968598"/>
              <a:ext cx="92710" cy="259079"/>
            </a:xfrm>
            <a:custGeom>
              <a:avLst/>
              <a:gdLst/>
              <a:ahLst/>
              <a:cxnLst/>
              <a:rect l="l" t="t" r="r" b="b"/>
              <a:pathLst>
                <a:path w="92709" h="259079">
                  <a:moveTo>
                    <a:pt x="92328" y="0"/>
                  </a:moveTo>
                  <a:lnTo>
                    <a:pt x="0" y="0"/>
                  </a:lnTo>
                  <a:lnTo>
                    <a:pt x="0" y="258959"/>
                  </a:lnTo>
                  <a:lnTo>
                    <a:pt x="92328" y="258959"/>
                  </a:lnTo>
                  <a:lnTo>
                    <a:pt x="92328" y="0"/>
                  </a:lnTo>
                  <a:close/>
                </a:path>
              </a:pathLst>
            </a:custGeom>
            <a:solidFill>
              <a:srgbClr val="D4D4D4"/>
            </a:solidFill>
          </p:spPr>
          <p:txBody>
            <a:bodyPr wrap="square" lIns="0" tIns="0" rIns="0" bIns="0" rtlCol="0"/>
            <a:lstStyle/>
            <a:p>
              <a:endParaRPr/>
            </a:p>
          </p:txBody>
        </p:sp>
        <p:pic>
          <p:nvPicPr>
            <p:cNvPr id="652" name="object 652"/>
            <p:cNvPicPr/>
            <p:nvPr/>
          </p:nvPicPr>
          <p:blipFill>
            <a:blip r:embed="rId66" cstate="print"/>
            <a:stretch>
              <a:fillRect/>
            </a:stretch>
          </p:blipFill>
          <p:spPr>
            <a:xfrm>
              <a:off x="7887338" y="5968600"/>
              <a:ext cx="92951" cy="259999"/>
            </a:xfrm>
            <a:prstGeom prst="rect">
              <a:avLst/>
            </a:prstGeom>
          </p:spPr>
        </p:pic>
        <p:sp>
          <p:nvSpPr>
            <p:cNvPr id="653" name="object 653"/>
            <p:cNvSpPr/>
            <p:nvPr/>
          </p:nvSpPr>
          <p:spPr>
            <a:xfrm>
              <a:off x="7889210" y="5968600"/>
              <a:ext cx="0" cy="258445"/>
            </a:xfrm>
            <a:custGeom>
              <a:avLst/>
              <a:gdLst/>
              <a:ahLst/>
              <a:cxnLst/>
              <a:rect l="l" t="t" r="r" b="b"/>
              <a:pathLst>
                <a:path h="258445">
                  <a:moveTo>
                    <a:pt x="0" y="258126"/>
                  </a:moveTo>
                  <a:lnTo>
                    <a:pt x="0" y="0"/>
                  </a:lnTo>
                </a:path>
              </a:pathLst>
            </a:custGeom>
            <a:ln w="3746">
              <a:solidFill>
                <a:srgbClr val="000000"/>
              </a:solidFill>
            </a:ln>
          </p:spPr>
          <p:txBody>
            <a:bodyPr wrap="square" lIns="0" tIns="0" rIns="0" bIns="0" rtlCol="0"/>
            <a:lstStyle/>
            <a:p>
              <a:endParaRPr/>
            </a:p>
          </p:txBody>
        </p:sp>
        <p:sp>
          <p:nvSpPr>
            <p:cNvPr id="654" name="object 654"/>
            <p:cNvSpPr/>
            <p:nvPr/>
          </p:nvSpPr>
          <p:spPr>
            <a:xfrm>
              <a:off x="7889210" y="5968600"/>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55" name="object 655"/>
            <p:cNvSpPr/>
            <p:nvPr/>
          </p:nvSpPr>
          <p:spPr>
            <a:xfrm>
              <a:off x="7981330" y="5968600"/>
              <a:ext cx="0" cy="258445"/>
            </a:xfrm>
            <a:custGeom>
              <a:avLst/>
              <a:gdLst/>
              <a:ahLst/>
              <a:cxnLst/>
              <a:rect l="l" t="t" r="r" b="b"/>
              <a:pathLst>
                <a:path h="258445">
                  <a:moveTo>
                    <a:pt x="0" y="0"/>
                  </a:moveTo>
                  <a:lnTo>
                    <a:pt x="0" y="258126"/>
                  </a:lnTo>
                </a:path>
              </a:pathLst>
            </a:custGeom>
            <a:ln w="3746">
              <a:solidFill>
                <a:srgbClr val="000000"/>
              </a:solidFill>
            </a:ln>
          </p:spPr>
          <p:txBody>
            <a:bodyPr wrap="square" lIns="0" tIns="0" rIns="0" bIns="0" rtlCol="0"/>
            <a:lstStyle/>
            <a:p>
              <a:endParaRPr/>
            </a:p>
          </p:txBody>
        </p:sp>
        <p:sp>
          <p:nvSpPr>
            <p:cNvPr id="656" name="object 656"/>
            <p:cNvSpPr/>
            <p:nvPr/>
          </p:nvSpPr>
          <p:spPr>
            <a:xfrm>
              <a:off x="7912292" y="5965477"/>
              <a:ext cx="46355" cy="3175"/>
            </a:xfrm>
            <a:custGeom>
              <a:avLst/>
              <a:gdLst/>
              <a:ahLst/>
              <a:cxnLst/>
              <a:rect l="l" t="t" r="r" b="b"/>
              <a:pathLst>
                <a:path w="46354" h="3175">
                  <a:moveTo>
                    <a:pt x="0" y="0"/>
                  </a:moveTo>
                  <a:lnTo>
                    <a:pt x="46164" y="0"/>
                  </a:lnTo>
                </a:path>
                <a:path w="46354" h="3175">
                  <a:moveTo>
                    <a:pt x="46164" y="0"/>
                  </a:moveTo>
                  <a:lnTo>
                    <a:pt x="0" y="0"/>
                  </a:lnTo>
                </a:path>
                <a:path w="46354" h="3175">
                  <a:moveTo>
                    <a:pt x="23082" y="0"/>
                  </a:moveTo>
                  <a:lnTo>
                    <a:pt x="23082" y="3122"/>
                  </a:lnTo>
                </a:path>
              </a:pathLst>
            </a:custGeom>
            <a:ln w="3175">
              <a:solidFill>
                <a:srgbClr val="000000"/>
              </a:solidFill>
            </a:ln>
          </p:spPr>
          <p:txBody>
            <a:bodyPr wrap="square" lIns="0" tIns="0" rIns="0" bIns="0" rtlCol="0"/>
            <a:lstStyle/>
            <a:p>
              <a:endParaRPr/>
            </a:p>
          </p:txBody>
        </p:sp>
        <p:pic>
          <p:nvPicPr>
            <p:cNvPr id="657" name="object 657"/>
            <p:cNvPicPr/>
            <p:nvPr/>
          </p:nvPicPr>
          <p:blipFill>
            <a:blip r:embed="rId67" cstate="print"/>
            <a:stretch>
              <a:fillRect/>
            </a:stretch>
          </p:blipFill>
          <p:spPr>
            <a:xfrm>
              <a:off x="7656516" y="6018352"/>
              <a:ext cx="95863" cy="210247"/>
            </a:xfrm>
            <a:prstGeom prst="rect">
              <a:avLst/>
            </a:prstGeom>
          </p:spPr>
        </p:pic>
        <p:sp>
          <p:nvSpPr>
            <p:cNvPr id="658" name="object 658"/>
            <p:cNvSpPr/>
            <p:nvPr/>
          </p:nvSpPr>
          <p:spPr>
            <a:xfrm>
              <a:off x="8027703" y="5898863"/>
              <a:ext cx="92710" cy="328930"/>
            </a:xfrm>
            <a:custGeom>
              <a:avLst/>
              <a:gdLst/>
              <a:ahLst/>
              <a:cxnLst/>
              <a:rect l="l" t="t" r="r" b="b"/>
              <a:pathLst>
                <a:path w="92709" h="328929">
                  <a:moveTo>
                    <a:pt x="92328" y="0"/>
                  </a:moveTo>
                  <a:lnTo>
                    <a:pt x="0" y="0"/>
                  </a:lnTo>
                  <a:lnTo>
                    <a:pt x="0" y="328694"/>
                  </a:lnTo>
                  <a:lnTo>
                    <a:pt x="92328" y="328694"/>
                  </a:lnTo>
                  <a:lnTo>
                    <a:pt x="92328" y="0"/>
                  </a:lnTo>
                  <a:close/>
                </a:path>
              </a:pathLst>
            </a:custGeom>
            <a:solidFill>
              <a:srgbClr val="A0A0A4"/>
            </a:solidFill>
          </p:spPr>
          <p:txBody>
            <a:bodyPr wrap="square" lIns="0" tIns="0" rIns="0" bIns="0" rtlCol="0"/>
            <a:lstStyle/>
            <a:p>
              <a:endParaRPr/>
            </a:p>
          </p:txBody>
        </p:sp>
        <p:pic>
          <p:nvPicPr>
            <p:cNvPr id="659" name="object 659"/>
            <p:cNvPicPr/>
            <p:nvPr/>
          </p:nvPicPr>
          <p:blipFill>
            <a:blip r:embed="rId68" cstate="print"/>
            <a:stretch>
              <a:fillRect/>
            </a:stretch>
          </p:blipFill>
          <p:spPr>
            <a:xfrm>
              <a:off x="8025831" y="5898863"/>
              <a:ext cx="92952" cy="329736"/>
            </a:xfrm>
            <a:prstGeom prst="rect">
              <a:avLst/>
            </a:prstGeom>
          </p:spPr>
        </p:pic>
        <p:sp>
          <p:nvSpPr>
            <p:cNvPr id="660" name="object 660"/>
            <p:cNvSpPr/>
            <p:nvPr/>
          </p:nvSpPr>
          <p:spPr>
            <a:xfrm>
              <a:off x="8027703" y="5898864"/>
              <a:ext cx="0" cy="328295"/>
            </a:xfrm>
            <a:custGeom>
              <a:avLst/>
              <a:gdLst/>
              <a:ahLst/>
              <a:cxnLst/>
              <a:rect l="l" t="t" r="r" b="b"/>
              <a:pathLst>
                <a:path h="328295">
                  <a:moveTo>
                    <a:pt x="0" y="327861"/>
                  </a:moveTo>
                  <a:lnTo>
                    <a:pt x="0" y="0"/>
                  </a:lnTo>
                </a:path>
              </a:pathLst>
            </a:custGeom>
            <a:ln w="3746">
              <a:solidFill>
                <a:srgbClr val="000000"/>
              </a:solidFill>
            </a:ln>
          </p:spPr>
          <p:txBody>
            <a:bodyPr wrap="square" lIns="0" tIns="0" rIns="0" bIns="0" rtlCol="0"/>
            <a:lstStyle/>
            <a:p>
              <a:endParaRPr/>
            </a:p>
          </p:txBody>
        </p:sp>
        <p:sp>
          <p:nvSpPr>
            <p:cNvPr id="661" name="object 661"/>
            <p:cNvSpPr/>
            <p:nvPr/>
          </p:nvSpPr>
          <p:spPr>
            <a:xfrm>
              <a:off x="8027703" y="5898864"/>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62" name="object 662"/>
            <p:cNvSpPr/>
            <p:nvPr/>
          </p:nvSpPr>
          <p:spPr>
            <a:xfrm>
              <a:off x="8119823" y="5898864"/>
              <a:ext cx="0" cy="328295"/>
            </a:xfrm>
            <a:custGeom>
              <a:avLst/>
              <a:gdLst/>
              <a:ahLst/>
              <a:cxnLst/>
              <a:rect l="l" t="t" r="r" b="b"/>
              <a:pathLst>
                <a:path h="328295">
                  <a:moveTo>
                    <a:pt x="0" y="0"/>
                  </a:moveTo>
                  <a:lnTo>
                    <a:pt x="0" y="327861"/>
                  </a:lnTo>
                </a:path>
              </a:pathLst>
            </a:custGeom>
            <a:ln w="3746">
              <a:solidFill>
                <a:srgbClr val="000000"/>
              </a:solidFill>
            </a:ln>
          </p:spPr>
          <p:txBody>
            <a:bodyPr wrap="square" lIns="0" tIns="0" rIns="0" bIns="0" rtlCol="0"/>
            <a:lstStyle/>
            <a:p>
              <a:endParaRPr/>
            </a:p>
          </p:txBody>
        </p:sp>
        <p:sp>
          <p:nvSpPr>
            <p:cNvPr id="663" name="object 663"/>
            <p:cNvSpPr/>
            <p:nvPr/>
          </p:nvSpPr>
          <p:spPr>
            <a:xfrm>
              <a:off x="8050785" y="5890746"/>
              <a:ext cx="46355" cy="8255"/>
            </a:xfrm>
            <a:custGeom>
              <a:avLst/>
              <a:gdLst/>
              <a:ahLst/>
              <a:cxnLst/>
              <a:rect l="l" t="t" r="r" b="b"/>
              <a:pathLst>
                <a:path w="46354" h="8254">
                  <a:moveTo>
                    <a:pt x="0" y="0"/>
                  </a:moveTo>
                  <a:lnTo>
                    <a:pt x="46164" y="0"/>
                  </a:lnTo>
                </a:path>
                <a:path w="46354" h="8254">
                  <a:moveTo>
                    <a:pt x="46164" y="0"/>
                  </a:moveTo>
                  <a:lnTo>
                    <a:pt x="0" y="0"/>
                  </a:lnTo>
                </a:path>
                <a:path w="46354" h="8254">
                  <a:moveTo>
                    <a:pt x="23082" y="0"/>
                  </a:moveTo>
                  <a:lnTo>
                    <a:pt x="23082" y="8118"/>
                  </a:lnTo>
                </a:path>
              </a:pathLst>
            </a:custGeom>
            <a:ln w="3175">
              <a:solidFill>
                <a:srgbClr val="000000"/>
              </a:solidFill>
            </a:ln>
          </p:spPr>
          <p:txBody>
            <a:bodyPr wrap="square" lIns="0" tIns="0" rIns="0" bIns="0" rtlCol="0"/>
            <a:lstStyle/>
            <a:p>
              <a:endParaRPr/>
            </a:p>
          </p:txBody>
        </p:sp>
        <p:sp>
          <p:nvSpPr>
            <p:cNvPr id="664" name="object 664"/>
            <p:cNvSpPr/>
            <p:nvPr/>
          </p:nvSpPr>
          <p:spPr>
            <a:xfrm>
              <a:off x="7450648" y="6227558"/>
              <a:ext cx="739140" cy="7620"/>
            </a:xfrm>
            <a:custGeom>
              <a:avLst/>
              <a:gdLst/>
              <a:ahLst/>
              <a:cxnLst/>
              <a:rect l="l" t="t" r="r" b="b"/>
              <a:pathLst>
                <a:path w="739140" h="7620">
                  <a:moveTo>
                    <a:pt x="0" y="0"/>
                  </a:moveTo>
                  <a:lnTo>
                    <a:pt x="3743" y="0"/>
                  </a:lnTo>
                </a:path>
                <a:path w="739140" h="7620">
                  <a:moveTo>
                    <a:pt x="3743" y="0"/>
                  </a:moveTo>
                  <a:lnTo>
                    <a:pt x="7486" y="0"/>
                  </a:lnTo>
                </a:path>
                <a:path w="739140" h="7620">
                  <a:moveTo>
                    <a:pt x="7486" y="0"/>
                  </a:moveTo>
                  <a:lnTo>
                    <a:pt x="11229" y="0"/>
                  </a:lnTo>
                </a:path>
                <a:path w="739140" h="7620">
                  <a:moveTo>
                    <a:pt x="11229" y="0"/>
                  </a:moveTo>
                  <a:lnTo>
                    <a:pt x="14972" y="0"/>
                  </a:lnTo>
                </a:path>
                <a:path w="739140" h="7620">
                  <a:moveTo>
                    <a:pt x="14972" y="0"/>
                  </a:moveTo>
                  <a:lnTo>
                    <a:pt x="18715" y="0"/>
                  </a:lnTo>
                </a:path>
                <a:path w="739140" h="7620">
                  <a:moveTo>
                    <a:pt x="18715" y="0"/>
                  </a:moveTo>
                  <a:lnTo>
                    <a:pt x="22458" y="0"/>
                  </a:lnTo>
                </a:path>
                <a:path w="739140" h="7620">
                  <a:moveTo>
                    <a:pt x="22458" y="0"/>
                  </a:moveTo>
                  <a:lnTo>
                    <a:pt x="26201" y="0"/>
                  </a:lnTo>
                </a:path>
                <a:path w="739140" h="7620">
                  <a:moveTo>
                    <a:pt x="26201" y="0"/>
                  </a:moveTo>
                  <a:lnTo>
                    <a:pt x="29944" y="0"/>
                  </a:lnTo>
                </a:path>
                <a:path w="739140" h="7620">
                  <a:moveTo>
                    <a:pt x="29944" y="0"/>
                  </a:moveTo>
                  <a:lnTo>
                    <a:pt x="33687" y="0"/>
                  </a:lnTo>
                </a:path>
                <a:path w="739140" h="7620">
                  <a:moveTo>
                    <a:pt x="33687" y="0"/>
                  </a:moveTo>
                  <a:lnTo>
                    <a:pt x="37430" y="0"/>
                  </a:lnTo>
                </a:path>
                <a:path w="739140" h="7620">
                  <a:moveTo>
                    <a:pt x="37430" y="0"/>
                  </a:moveTo>
                  <a:lnTo>
                    <a:pt x="41173" y="0"/>
                  </a:lnTo>
                </a:path>
                <a:path w="739140" h="7620">
                  <a:moveTo>
                    <a:pt x="41173" y="0"/>
                  </a:moveTo>
                  <a:lnTo>
                    <a:pt x="44916" y="0"/>
                  </a:lnTo>
                </a:path>
                <a:path w="739140" h="7620">
                  <a:moveTo>
                    <a:pt x="44916" y="0"/>
                  </a:moveTo>
                  <a:lnTo>
                    <a:pt x="48659" y="0"/>
                  </a:lnTo>
                </a:path>
                <a:path w="739140" h="7620">
                  <a:moveTo>
                    <a:pt x="48659" y="0"/>
                  </a:moveTo>
                  <a:lnTo>
                    <a:pt x="52402" y="0"/>
                  </a:lnTo>
                </a:path>
                <a:path w="739140" h="7620">
                  <a:moveTo>
                    <a:pt x="52402" y="0"/>
                  </a:moveTo>
                  <a:lnTo>
                    <a:pt x="56145" y="0"/>
                  </a:lnTo>
                </a:path>
                <a:path w="739140" h="7620">
                  <a:moveTo>
                    <a:pt x="56145" y="0"/>
                  </a:moveTo>
                  <a:lnTo>
                    <a:pt x="59888" y="0"/>
                  </a:lnTo>
                </a:path>
                <a:path w="739140" h="7620">
                  <a:moveTo>
                    <a:pt x="59888" y="0"/>
                  </a:moveTo>
                  <a:lnTo>
                    <a:pt x="63631" y="0"/>
                  </a:lnTo>
                </a:path>
                <a:path w="739140" h="7620">
                  <a:moveTo>
                    <a:pt x="63631" y="0"/>
                  </a:moveTo>
                  <a:lnTo>
                    <a:pt x="67374" y="0"/>
                  </a:lnTo>
                </a:path>
                <a:path w="739140" h="7620">
                  <a:moveTo>
                    <a:pt x="67374" y="0"/>
                  </a:moveTo>
                  <a:lnTo>
                    <a:pt x="71118" y="0"/>
                  </a:lnTo>
                </a:path>
                <a:path w="739140" h="7620">
                  <a:moveTo>
                    <a:pt x="71118" y="0"/>
                  </a:moveTo>
                  <a:lnTo>
                    <a:pt x="74861" y="0"/>
                  </a:lnTo>
                </a:path>
                <a:path w="739140" h="7620">
                  <a:moveTo>
                    <a:pt x="74861" y="0"/>
                  </a:moveTo>
                  <a:lnTo>
                    <a:pt x="78604" y="0"/>
                  </a:lnTo>
                </a:path>
                <a:path w="739140" h="7620">
                  <a:moveTo>
                    <a:pt x="78604" y="0"/>
                  </a:moveTo>
                  <a:lnTo>
                    <a:pt x="82347" y="0"/>
                  </a:lnTo>
                </a:path>
                <a:path w="739140" h="7620">
                  <a:moveTo>
                    <a:pt x="82347" y="0"/>
                  </a:moveTo>
                  <a:lnTo>
                    <a:pt x="86090" y="0"/>
                  </a:lnTo>
                </a:path>
                <a:path w="739140" h="7620">
                  <a:moveTo>
                    <a:pt x="86090" y="0"/>
                  </a:moveTo>
                  <a:lnTo>
                    <a:pt x="89833" y="0"/>
                  </a:lnTo>
                </a:path>
                <a:path w="739140" h="7620">
                  <a:moveTo>
                    <a:pt x="89833" y="0"/>
                  </a:moveTo>
                  <a:lnTo>
                    <a:pt x="93576" y="0"/>
                  </a:lnTo>
                </a:path>
                <a:path w="739140" h="7620">
                  <a:moveTo>
                    <a:pt x="93576" y="0"/>
                  </a:moveTo>
                  <a:lnTo>
                    <a:pt x="97319" y="0"/>
                  </a:lnTo>
                </a:path>
                <a:path w="739140" h="7620">
                  <a:moveTo>
                    <a:pt x="97319" y="0"/>
                  </a:moveTo>
                  <a:lnTo>
                    <a:pt x="101062" y="0"/>
                  </a:lnTo>
                </a:path>
                <a:path w="739140" h="7620">
                  <a:moveTo>
                    <a:pt x="101062" y="0"/>
                  </a:moveTo>
                  <a:lnTo>
                    <a:pt x="104805" y="0"/>
                  </a:lnTo>
                </a:path>
                <a:path w="739140" h="7620">
                  <a:moveTo>
                    <a:pt x="104805" y="0"/>
                  </a:moveTo>
                  <a:lnTo>
                    <a:pt x="108548" y="0"/>
                  </a:lnTo>
                </a:path>
                <a:path w="739140" h="7620">
                  <a:moveTo>
                    <a:pt x="108548" y="0"/>
                  </a:moveTo>
                  <a:lnTo>
                    <a:pt x="112291" y="0"/>
                  </a:lnTo>
                </a:path>
                <a:path w="739140" h="7620">
                  <a:moveTo>
                    <a:pt x="112291" y="0"/>
                  </a:moveTo>
                  <a:lnTo>
                    <a:pt x="116034" y="0"/>
                  </a:lnTo>
                </a:path>
                <a:path w="739140" h="7620">
                  <a:moveTo>
                    <a:pt x="116034" y="0"/>
                  </a:moveTo>
                  <a:lnTo>
                    <a:pt x="119777" y="0"/>
                  </a:lnTo>
                </a:path>
                <a:path w="739140" h="7620">
                  <a:moveTo>
                    <a:pt x="119777" y="0"/>
                  </a:moveTo>
                  <a:lnTo>
                    <a:pt x="123520" y="0"/>
                  </a:lnTo>
                </a:path>
                <a:path w="739140" h="7620">
                  <a:moveTo>
                    <a:pt x="123520" y="0"/>
                  </a:moveTo>
                  <a:lnTo>
                    <a:pt x="127263" y="0"/>
                  </a:lnTo>
                </a:path>
                <a:path w="739140" h="7620">
                  <a:moveTo>
                    <a:pt x="127263" y="0"/>
                  </a:moveTo>
                  <a:lnTo>
                    <a:pt x="131006" y="0"/>
                  </a:lnTo>
                </a:path>
                <a:path w="739140" h="7620">
                  <a:moveTo>
                    <a:pt x="131006" y="0"/>
                  </a:moveTo>
                  <a:lnTo>
                    <a:pt x="134749" y="0"/>
                  </a:lnTo>
                </a:path>
                <a:path w="739140" h="7620">
                  <a:moveTo>
                    <a:pt x="134749" y="0"/>
                  </a:moveTo>
                  <a:lnTo>
                    <a:pt x="138493" y="0"/>
                  </a:lnTo>
                </a:path>
                <a:path w="739140" h="7620">
                  <a:moveTo>
                    <a:pt x="138493" y="0"/>
                  </a:moveTo>
                  <a:lnTo>
                    <a:pt x="142236" y="0"/>
                  </a:lnTo>
                </a:path>
                <a:path w="739140" h="7620">
                  <a:moveTo>
                    <a:pt x="142236" y="0"/>
                  </a:moveTo>
                  <a:lnTo>
                    <a:pt x="145979" y="0"/>
                  </a:lnTo>
                </a:path>
                <a:path w="739140" h="7620">
                  <a:moveTo>
                    <a:pt x="145979" y="0"/>
                  </a:moveTo>
                  <a:lnTo>
                    <a:pt x="149722" y="0"/>
                  </a:lnTo>
                </a:path>
                <a:path w="739140" h="7620">
                  <a:moveTo>
                    <a:pt x="149722" y="0"/>
                  </a:moveTo>
                  <a:lnTo>
                    <a:pt x="153465" y="0"/>
                  </a:lnTo>
                </a:path>
                <a:path w="739140" h="7620">
                  <a:moveTo>
                    <a:pt x="153465" y="0"/>
                  </a:moveTo>
                  <a:lnTo>
                    <a:pt x="157208" y="0"/>
                  </a:lnTo>
                </a:path>
                <a:path w="739140" h="7620">
                  <a:moveTo>
                    <a:pt x="157208" y="0"/>
                  </a:moveTo>
                  <a:lnTo>
                    <a:pt x="160951" y="0"/>
                  </a:lnTo>
                </a:path>
                <a:path w="739140" h="7620">
                  <a:moveTo>
                    <a:pt x="160951" y="0"/>
                  </a:moveTo>
                  <a:lnTo>
                    <a:pt x="164694" y="0"/>
                  </a:lnTo>
                </a:path>
                <a:path w="739140" h="7620">
                  <a:moveTo>
                    <a:pt x="164694" y="0"/>
                  </a:moveTo>
                  <a:lnTo>
                    <a:pt x="168437" y="0"/>
                  </a:lnTo>
                </a:path>
                <a:path w="739140" h="7620">
                  <a:moveTo>
                    <a:pt x="168437" y="0"/>
                  </a:moveTo>
                  <a:lnTo>
                    <a:pt x="172180" y="0"/>
                  </a:lnTo>
                </a:path>
                <a:path w="739140" h="7620">
                  <a:moveTo>
                    <a:pt x="172180" y="0"/>
                  </a:moveTo>
                  <a:lnTo>
                    <a:pt x="175923" y="0"/>
                  </a:lnTo>
                </a:path>
                <a:path w="739140" h="7620">
                  <a:moveTo>
                    <a:pt x="175923" y="0"/>
                  </a:moveTo>
                  <a:lnTo>
                    <a:pt x="179666" y="0"/>
                  </a:lnTo>
                </a:path>
                <a:path w="739140" h="7620">
                  <a:moveTo>
                    <a:pt x="179666" y="0"/>
                  </a:moveTo>
                  <a:lnTo>
                    <a:pt x="183409" y="0"/>
                  </a:lnTo>
                </a:path>
                <a:path w="739140" h="7620">
                  <a:moveTo>
                    <a:pt x="183409" y="0"/>
                  </a:moveTo>
                  <a:lnTo>
                    <a:pt x="187152" y="0"/>
                  </a:lnTo>
                </a:path>
                <a:path w="739140" h="7620">
                  <a:moveTo>
                    <a:pt x="187152" y="0"/>
                  </a:moveTo>
                  <a:lnTo>
                    <a:pt x="190895" y="0"/>
                  </a:lnTo>
                </a:path>
                <a:path w="739140" h="7620">
                  <a:moveTo>
                    <a:pt x="190895" y="0"/>
                  </a:moveTo>
                  <a:lnTo>
                    <a:pt x="194638" y="0"/>
                  </a:lnTo>
                </a:path>
                <a:path w="739140" h="7620">
                  <a:moveTo>
                    <a:pt x="194638" y="0"/>
                  </a:moveTo>
                  <a:lnTo>
                    <a:pt x="198381" y="0"/>
                  </a:lnTo>
                </a:path>
                <a:path w="739140" h="7620">
                  <a:moveTo>
                    <a:pt x="198381" y="0"/>
                  </a:moveTo>
                  <a:lnTo>
                    <a:pt x="202124" y="0"/>
                  </a:lnTo>
                </a:path>
                <a:path w="739140" h="7620">
                  <a:moveTo>
                    <a:pt x="202124" y="0"/>
                  </a:moveTo>
                  <a:lnTo>
                    <a:pt x="205868" y="0"/>
                  </a:lnTo>
                </a:path>
                <a:path w="739140" h="7620">
                  <a:moveTo>
                    <a:pt x="205868" y="0"/>
                  </a:moveTo>
                  <a:lnTo>
                    <a:pt x="209611" y="0"/>
                  </a:lnTo>
                </a:path>
                <a:path w="739140" h="7620">
                  <a:moveTo>
                    <a:pt x="209611" y="0"/>
                  </a:moveTo>
                  <a:lnTo>
                    <a:pt x="213354" y="0"/>
                  </a:lnTo>
                </a:path>
                <a:path w="739140" h="7620">
                  <a:moveTo>
                    <a:pt x="213354" y="0"/>
                  </a:moveTo>
                  <a:lnTo>
                    <a:pt x="217097" y="0"/>
                  </a:lnTo>
                </a:path>
                <a:path w="739140" h="7620">
                  <a:moveTo>
                    <a:pt x="217097" y="0"/>
                  </a:moveTo>
                  <a:lnTo>
                    <a:pt x="220840" y="0"/>
                  </a:lnTo>
                </a:path>
                <a:path w="739140" h="7620">
                  <a:moveTo>
                    <a:pt x="220840" y="0"/>
                  </a:moveTo>
                  <a:lnTo>
                    <a:pt x="224583" y="0"/>
                  </a:lnTo>
                </a:path>
                <a:path w="739140" h="7620">
                  <a:moveTo>
                    <a:pt x="224583" y="0"/>
                  </a:moveTo>
                  <a:lnTo>
                    <a:pt x="228326" y="0"/>
                  </a:lnTo>
                </a:path>
                <a:path w="739140" h="7620">
                  <a:moveTo>
                    <a:pt x="228326" y="0"/>
                  </a:moveTo>
                  <a:lnTo>
                    <a:pt x="232069" y="0"/>
                  </a:lnTo>
                </a:path>
                <a:path w="739140" h="7620">
                  <a:moveTo>
                    <a:pt x="232069" y="0"/>
                  </a:moveTo>
                  <a:lnTo>
                    <a:pt x="235812" y="0"/>
                  </a:lnTo>
                </a:path>
                <a:path w="739140" h="7620">
                  <a:moveTo>
                    <a:pt x="235812" y="0"/>
                  </a:moveTo>
                  <a:lnTo>
                    <a:pt x="239555" y="0"/>
                  </a:lnTo>
                </a:path>
                <a:path w="739140" h="7620">
                  <a:moveTo>
                    <a:pt x="239555" y="0"/>
                  </a:moveTo>
                  <a:lnTo>
                    <a:pt x="243298" y="0"/>
                  </a:lnTo>
                </a:path>
                <a:path w="739140" h="7620">
                  <a:moveTo>
                    <a:pt x="243298" y="0"/>
                  </a:moveTo>
                  <a:lnTo>
                    <a:pt x="247041" y="0"/>
                  </a:lnTo>
                </a:path>
                <a:path w="739140" h="7620">
                  <a:moveTo>
                    <a:pt x="247041" y="0"/>
                  </a:moveTo>
                  <a:lnTo>
                    <a:pt x="250784" y="0"/>
                  </a:lnTo>
                </a:path>
                <a:path w="739140" h="7620">
                  <a:moveTo>
                    <a:pt x="250784" y="0"/>
                  </a:moveTo>
                  <a:lnTo>
                    <a:pt x="254527" y="0"/>
                  </a:lnTo>
                </a:path>
                <a:path w="739140" h="7620">
                  <a:moveTo>
                    <a:pt x="254527" y="0"/>
                  </a:moveTo>
                  <a:lnTo>
                    <a:pt x="258270" y="0"/>
                  </a:lnTo>
                </a:path>
                <a:path w="739140" h="7620">
                  <a:moveTo>
                    <a:pt x="258270" y="0"/>
                  </a:moveTo>
                  <a:lnTo>
                    <a:pt x="262013" y="0"/>
                  </a:lnTo>
                </a:path>
                <a:path w="739140" h="7620">
                  <a:moveTo>
                    <a:pt x="262013" y="0"/>
                  </a:moveTo>
                  <a:lnTo>
                    <a:pt x="265756" y="0"/>
                  </a:lnTo>
                </a:path>
                <a:path w="739140" h="7620">
                  <a:moveTo>
                    <a:pt x="265756" y="0"/>
                  </a:moveTo>
                  <a:lnTo>
                    <a:pt x="269499" y="0"/>
                  </a:lnTo>
                </a:path>
                <a:path w="739140" h="7620">
                  <a:moveTo>
                    <a:pt x="269499" y="0"/>
                  </a:moveTo>
                  <a:lnTo>
                    <a:pt x="273243" y="0"/>
                  </a:lnTo>
                </a:path>
                <a:path w="739140" h="7620">
                  <a:moveTo>
                    <a:pt x="273243" y="0"/>
                  </a:moveTo>
                  <a:lnTo>
                    <a:pt x="276986" y="0"/>
                  </a:lnTo>
                </a:path>
                <a:path w="739140" h="7620">
                  <a:moveTo>
                    <a:pt x="276986" y="0"/>
                  </a:moveTo>
                  <a:lnTo>
                    <a:pt x="280729" y="0"/>
                  </a:lnTo>
                </a:path>
                <a:path w="739140" h="7620">
                  <a:moveTo>
                    <a:pt x="280729" y="0"/>
                  </a:moveTo>
                  <a:lnTo>
                    <a:pt x="284472" y="0"/>
                  </a:lnTo>
                </a:path>
                <a:path w="739140" h="7620">
                  <a:moveTo>
                    <a:pt x="284472" y="0"/>
                  </a:moveTo>
                  <a:lnTo>
                    <a:pt x="288215" y="0"/>
                  </a:lnTo>
                </a:path>
                <a:path w="739140" h="7620">
                  <a:moveTo>
                    <a:pt x="288215" y="0"/>
                  </a:moveTo>
                  <a:lnTo>
                    <a:pt x="291958" y="0"/>
                  </a:lnTo>
                </a:path>
                <a:path w="739140" h="7620">
                  <a:moveTo>
                    <a:pt x="291958" y="0"/>
                  </a:moveTo>
                  <a:lnTo>
                    <a:pt x="295701" y="0"/>
                  </a:lnTo>
                </a:path>
                <a:path w="739140" h="7620">
                  <a:moveTo>
                    <a:pt x="295701" y="0"/>
                  </a:moveTo>
                  <a:lnTo>
                    <a:pt x="299444" y="0"/>
                  </a:lnTo>
                </a:path>
                <a:path w="739140" h="7620">
                  <a:moveTo>
                    <a:pt x="299444" y="0"/>
                  </a:moveTo>
                  <a:lnTo>
                    <a:pt x="303187" y="0"/>
                  </a:lnTo>
                </a:path>
                <a:path w="739140" h="7620">
                  <a:moveTo>
                    <a:pt x="303187" y="0"/>
                  </a:moveTo>
                  <a:lnTo>
                    <a:pt x="306930" y="0"/>
                  </a:lnTo>
                </a:path>
                <a:path w="739140" h="7620">
                  <a:moveTo>
                    <a:pt x="306930" y="0"/>
                  </a:moveTo>
                  <a:lnTo>
                    <a:pt x="310673" y="0"/>
                  </a:lnTo>
                </a:path>
                <a:path w="739140" h="7620">
                  <a:moveTo>
                    <a:pt x="310673" y="0"/>
                  </a:moveTo>
                  <a:lnTo>
                    <a:pt x="314416" y="0"/>
                  </a:lnTo>
                </a:path>
                <a:path w="739140" h="7620">
                  <a:moveTo>
                    <a:pt x="314416" y="0"/>
                  </a:moveTo>
                  <a:lnTo>
                    <a:pt x="318159" y="0"/>
                  </a:lnTo>
                </a:path>
                <a:path w="739140" h="7620">
                  <a:moveTo>
                    <a:pt x="318159" y="0"/>
                  </a:moveTo>
                  <a:lnTo>
                    <a:pt x="321902" y="0"/>
                  </a:lnTo>
                </a:path>
                <a:path w="739140" h="7620">
                  <a:moveTo>
                    <a:pt x="321902" y="0"/>
                  </a:moveTo>
                  <a:lnTo>
                    <a:pt x="325645" y="0"/>
                  </a:lnTo>
                </a:path>
                <a:path w="739140" h="7620">
                  <a:moveTo>
                    <a:pt x="325645" y="0"/>
                  </a:moveTo>
                  <a:lnTo>
                    <a:pt x="329388" y="0"/>
                  </a:lnTo>
                </a:path>
                <a:path w="739140" h="7620">
                  <a:moveTo>
                    <a:pt x="329388" y="0"/>
                  </a:moveTo>
                  <a:lnTo>
                    <a:pt x="333131" y="0"/>
                  </a:lnTo>
                </a:path>
                <a:path w="739140" h="7620">
                  <a:moveTo>
                    <a:pt x="333131" y="0"/>
                  </a:moveTo>
                  <a:lnTo>
                    <a:pt x="336874" y="0"/>
                  </a:lnTo>
                </a:path>
                <a:path w="739140" h="7620">
                  <a:moveTo>
                    <a:pt x="336874" y="0"/>
                  </a:moveTo>
                  <a:lnTo>
                    <a:pt x="340618" y="0"/>
                  </a:lnTo>
                </a:path>
                <a:path w="739140" h="7620">
                  <a:moveTo>
                    <a:pt x="340618" y="0"/>
                  </a:moveTo>
                  <a:lnTo>
                    <a:pt x="344361" y="0"/>
                  </a:lnTo>
                </a:path>
                <a:path w="739140" h="7620">
                  <a:moveTo>
                    <a:pt x="344361" y="0"/>
                  </a:moveTo>
                  <a:lnTo>
                    <a:pt x="348104" y="0"/>
                  </a:lnTo>
                </a:path>
                <a:path w="739140" h="7620">
                  <a:moveTo>
                    <a:pt x="348104" y="0"/>
                  </a:moveTo>
                  <a:lnTo>
                    <a:pt x="351847" y="0"/>
                  </a:lnTo>
                </a:path>
                <a:path w="739140" h="7620">
                  <a:moveTo>
                    <a:pt x="351847" y="0"/>
                  </a:moveTo>
                  <a:lnTo>
                    <a:pt x="355590" y="0"/>
                  </a:lnTo>
                </a:path>
                <a:path w="739140" h="7620">
                  <a:moveTo>
                    <a:pt x="355590" y="0"/>
                  </a:moveTo>
                  <a:lnTo>
                    <a:pt x="359333" y="0"/>
                  </a:lnTo>
                </a:path>
                <a:path w="739140" h="7620">
                  <a:moveTo>
                    <a:pt x="359333" y="0"/>
                  </a:moveTo>
                  <a:lnTo>
                    <a:pt x="363076" y="0"/>
                  </a:lnTo>
                </a:path>
                <a:path w="739140" h="7620">
                  <a:moveTo>
                    <a:pt x="363076" y="0"/>
                  </a:moveTo>
                  <a:lnTo>
                    <a:pt x="366819" y="0"/>
                  </a:lnTo>
                </a:path>
                <a:path w="739140" h="7620">
                  <a:moveTo>
                    <a:pt x="366819" y="0"/>
                  </a:moveTo>
                  <a:lnTo>
                    <a:pt x="370562" y="0"/>
                  </a:lnTo>
                </a:path>
                <a:path w="739140" h="7620">
                  <a:moveTo>
                    <a:pt x="370562" y="0"/>
                  </a:moveTo>
                  <a:lnTo>
                    <a:pt x="374305" y="0"/>
                  </a:lnTo>
                </a:path>
                <a:path w="739140" h="7620">
                  <a:moveTo>
                    <a:pt x="374305" y="0"/>
                  </a:moveTo>
                  <a:lnTo>
                    <a:pt x="378048" y="0"/>
                  </a:lnTo>
                </a:path>
                <a:path w="739140" h="7620">
                  <a:moveTo>
                    <a:pt x="378048" y="0"/>
                  </a:moveTo>
                  <a:lnTo>
                    <a:pt x="381791" y="0"/>
                  </a:lnTo>
                </a:path>
                <a:path w="739140" h="7620">
                  <a:moveTo>
                    <a:pt x="381791" y="0"/>
                  </a:moveTo>
                  <a:lnTo>
                    <a:pt x="385534" y="0"/>
                  </a:lnTo>
                </a:path>
                <a:path w="739140" h="7620">
                  <a:moveTo>
                    <a:pt x="385534" y="0"/>
                  </a:moveTo>
                  <a:lnTo>
                    <a:pt x="389277" y="0"/>
                  </a:lnTo>
                </a:path>
                <a:path w="739140" h="7620">
                  <a:moveTo>
                    <a:pt x="389277" y="0"/>
                  </a:moveTo>
                  <a:lnTo>
                    <a:pt x="393020" y="0"/>
                  </a:lnTo>
                </a:path>
                <a:path w="739140" h="7620">
                  <a:moveTo>
                    <a:pt x="393020" y="0"/>
                  </a:moveTo>
                  <a:lnTo>
                    <a:pt x="396763" y="0"/>
                  </a:lnTo>
                </a:path>
                <a:path w="739140" h="7620">
                  <a:moveTo>
                    <a:pt x="396763" y="0"/>
                  </a:moveTo>
                  <a:lnTo>
                    <a:pt x="400506" y="0"/>
                  </a:lnTo>
                </a:path>
                <a:path w="739140" h="7620">
                  <a:moveTo>
                    <a:pt x="400506" y="0"/>
                  </a:moveTo>
                  <a:lnTo>
                    <a:pt x="404249" y="0"/>
                  </a:lnTo>
                </a:path>
                <a:path w="739140" h="7620">
                  <a:moveTo>
                    <a:pt x="404249" y="0"/>
                  </a:moveTo>
                  <a:lnTo>
                    <a:pt x="407993" y="0"/>
                  </a:lnTo>
                </a:path>
                <a:path w="739140" h="7620">
                  <a:moveTo>
                    <a:pt x="407993" y="0"/>
                  </a:moveTo>
                  <a:lnTo>
                    <a:pt x="411736" y="0"/>
                  </a:lnTo>
                </a:path>
                <a:path w="739140" h="7620">
                  <a:moveTo>
                    <a:pt x="411736" y="0"/>
                  </a:moveTo>
                  <a:lnTo>
                    <a:pt x="415479" y="0"/>
                  </a:lnTo>
                </a:path>
                <a:path w="739140" h="7620">
                  <a:moveTo>
                    <a:pt x="415479" y="0"/>
                  </a:moveTo>
                  <a:lnTo>
                    <a:pt x="419222" y="0"/>
                  </a:lnTo>
                </a:path>
                <a:path w="739140" h="7620">
                  <a:moveTo>
                    <a:pt x="419222" y="0"/>
                  </a:moveTo>
                  <a:lnTo>
                    <a:pt x="422965" y="0"/>
                  </a:lnTo>
                </a:path>
                <a:path w="739140" h="7620">
                  <a:moveTo>
                    <a:pt x="422965" y="0"/>
                  </a:moveTo>
                  <a:lnTo>
                    <a:pt x="426708" y="0"/>
                  </a:lnTo>
                </a:path>
                <a:path w="739140" h="7620">
                  <a:moveTo>
                    <a:pt x="426708" y="0"/>
                  </a:moveTo>
                  <a:lnTo>
                    <a:pt x="430451" y="0"/>
                  </a:lnTo>
                </a:path>
                <a:path w="739140" h="7620">
                  <a:moveTo>
                    <a:pt x="430451" y="0"/>
                  </a:moveTo>
                  <a:lnTo>
                    <a:pt x="434194" y="0"/>
                  </a:lnTo>
                </a:path>
                <a:path w="739140" h="7620">
                  <a:moveTo>
                    <a:pt x="434194" y="0"/>
                  </a:moveTo>
                  <a:lnTo>
                    <a:pt x="437937" y="0"/>
                  </a:lnTo>
                </a:path>
                <a:path w="739140" h="7620">
                  <a:moveTo>
                    <a:pt x="437937" y="0"/>
                  </a:moveTo>
                  <a:lnTo>
                    <a:pt x="441680" y="0"/>
                  </a:lnTo>
                </a:path>
                <a:path w="739140" h="7620">
                  <a:moveTo>
                    <a:pt x="441680" y="0"/>
                  </a:moveTo>
                  <a:lnTo>
                    <a:pt x="445423" y="0"/>
                  </a:lnTo>
                </a:path>
                <a:path w="739140" h="7620">
                  <a:moveTo>
                    <a:pt x="445423" y="0"/>
                  </a:moveTo>
                  <a:lnTo>
                    <a:pt x="449166" y="0"/>
                  </a:lnTo>
                </a:path>
                <a:path w="739140" h="7620">
                  <a:moveTo>
                    <a:pt x="449166" y="0"/>
                  </a:moveTo>
                  <a:lnTo>
                    <a:pt x="452909" y="0"/>
                  </a:lnTo>
                </a:path>
                <a:path w="739140" h="7620">
                  <a:moveTo>
                    <a:pt x="452909" y="0"/>
                  </a:moveTo>
                  <a:lnTo>
                    <a:pt x="456652" y="0"/>
                  </a:lnTo>
                </a:path>
                <a:path w="739140" h="7620">
                  <a:moveTo>
                    <a:pt x="456652" y="0"/>
                  </a:moveTo>
                  <a:lnTo>
                    <a:pt x="460395" y="0"/>
                  </a:lnTo>
                </a:path>
                <a:path w="739140" h="7620">
                  <a:moveTo>
                    <a:pt x="460395" y="0"/>
                  </a:moveTo>
                  <a:lnTo>
                    <a:pt x="464138" y="0"/>
                  </a:lnTo>
                </a:path>
                <a:path w="739140" h="7620">
                  <a:moveTo>
                    <a:pt x="464138" y="0"/>
                  </a:moveTo>
                  <a:lnTo>
                    <a:pt x="467881" y="0"/>
                  </a:lnTo>
                </a:path>
                <a:path w="739140" h="7620">
                  <a:moveTo>
                    <a:pt x="467881" y="0"/>
                  </a:moveTo>
                  <a:lnTo>
                    <a:pt x="471624" y="0"/>
                  </a:lnTo>
                </a:path>
                <a:path w="739140" h="7620">
                  <a:moveTo>
                    <a:pt x="471624" y="0"/>
                  </a:moveTo>
                  <a:lnTo>
                    <a:pt x="475368" y="0"/>
                  </a:lnTo>
                </a:path>
                <a:path w="739140" h="7620">
                  <a:moveTo>
                    <a:pt x="475368" y="0"/>
                  </a:moveTo>
                  <a:lnTo>
                    <a:pt x="479111" y="0"/>
                  </a:lnTo>
                </a:path>
                <a:path w="739140" h="7620">
                  <a:moveTo>
                    <a:pt x="479111" y="0"/>
                  </a:moveTo>
                  <a:lnTo>
                    <a:pt x="482854" y="0"/>
                  </a:lnTo>
                </a:path>
                <a:path w="739140" h="7620">
                  <a:moveTo>
                    <a:pt x="482854" y="0"/>
                  </a:moveTo>
                  <a:lnTo>
                    <a:pt x="486597" y="0"/>
                  </a:lnTo>
                </a:path>
                <a:path w="739140" h="7620">
                  <a:moveTo>
                    <a:pt x="486597" y="0"/>
                  </a:moveTo>
                  <a:lnTo>
                    <a:pt x="490340" y="0"/>
                  </a:lnTo>
                </a:path>
                <a:path w="739140" h="7620">
                  <a:moveTo>
                    <a:pt x="490340" y="0"/>
                  </a:moveTo>
                  <a:lnTo>
                    <a:pt x="494083" y="0"/>
                  </a:lnTo>
                </a:path>
                <a:path w="739140" h="7620">
                  <a:moveTo>
                    <a:pt x="494083" y="0"/>
                  </a:moveTo>
                  <a:lnTo>
                    <a:pt x="497826" y="0"/>
                  </a:lnTo>
                </a:path>
                <a:path w="739140" h="7620">
                  <a:moveTo>
                    <a:pt x="497826" y="0"/>
                  </a:moveTo>
                  <a:lnTo>
                    <a:pt x="501569" y="0"/>
                  </a:lnTo>
                </a:path>
                <a:path w="739140" h="7620">
                  <a:moveTo>
                    <a:pt x="501569" y="0"/>
                  </a:moveTo>
                  <a:lnTo>
                    <a:pt x="505312" y="0"/>
                  </a:lnTo>
                </a:path>
                <a:path w="739140" h="7620">
                  <a:moveTo>
                    <a:pt x="505312" y="0"/>
                  </a:moveTo>
                  <a:lnTo>
                    <a:pt x="509055" y="0"/>
                  </a:lnTo>
                </a:path>
                <a:path w="739140" h="7620">
                  <a:moveTo>
                    <a:pt x="509055" y="0"/>
                  </a:moveTo>
                  <a:lnTo>
                    <a:pt x="512798" y="0"/>
                  </a:lnTo>
                </a:path>
                <a:path w="739140" h="7620">
                  <a:moveTo>
                    <a:pt x="512798" y="0"/>
                  </a:moveTo>
                  <a:lnTo>
                    <a:pt x="516541" y="0"/>
                  </a:lnTo>
                </a:path>
                <a:path w="739140" h="7620">
                  <a:moveTo>
                    <a:pt x="516541" y="0"/>
                  </a:moveTo>
                  <a:lnTo>
                    <a:pt x="520284" y="0"/>
                  </a:lnTo>
                </a:path>
                <a:path w="739140" h="7620">
                  <a:moveTo>
                    <a:pt x="520284" y="0"/>
                  </a:moveTo>
                  <a:lnTo>
                    <a:pt x="524027" y="0"/>
                  </a:lnTo>
                </a:path>
                <a:path w="739140" h="7620">
                  <a:moveTo>
                    <a:pt x="524027" y="0"/>
                  </a:moveTo>
                  <a:lnTo>
                    <a:pt x="527770" y="0"/>
                  </a:lnTo>
                </a:path>
                <a:path w="739140" h="7620">
                  <a:moveTo>
                    <a:pt x="527770" y="0"/>
                  </a:moveTo>
                  <a:lnTo>
                    <a:pt x="531513" y="0"/>
                  </a:lnTo>
                </a:path>
                <a:path w="739140" h="7620">
                  <a:moveTo>
                    <a:pt x="531513" y="0"/>
                  </a:moveTo>
                  <a:lnTo>
                    <a:pt x="535256" y="0"/>
                  </a:lnTo>
                </a:path>
                <a:path w="739140" h="7620">
                  <a:moveTo>
                    <a:pt x="535256" y="0"/>
                  </a:moveTo>
                  <a:lnTo>
                    <a:pt x="538999" y="0"/>
                  </a:lnTo>
                </a:path>
                <a:path w="739140" h="7620">
                  <a:moveTo>
                    <a:pt x="538999" y="0"/>
                  </a:moveTo>
                  <a:lnTo>
                    <a:pt x="542743" y="0"/>
                  </a:lnTo>
                </a:path>
                <a:path w="739140" h="7620">
                  <a:moveTo>
                    <a:pt x="542743" y="0"/>
                  </a:moveTo>
                  <a:lnTo>
                    <a:pt x="546486" y="0"/>
                  </a:lnTo>
                </a:path>
                <a:path w="739140" h="7620">
                  <a:moveTo>
                    <a:pt x="546486" y="0"/>
                  </a:moveTo>
                  <a:lnTo>
                    <a:pt x="550228" y="0"/>
                  </a:lnTo>
                </a:path>
                <a:path w="739140" h="7620">
                  <a:moveTo>
                    <a:pt x="550228" y="0"/>
                  </a:moveTo>
                  <a:lnTo>
                    <a:pt x="553972" y="0"/>
                  </a:lnTo>
                </a:path>
                <a:path w="739140" h="7620">
                  <a:moveTo>
                    <a:pt x="553972" y="0"/>
                  </a:moveTo>
                  <a:lnTo>
                    <a:pt x="557715" y="0"/>
                  </a:lnTo>
                </a:path>
                <a:path w="739140" h="7620">
                  <a:moveTo>
                    <a:pt x="557715" y="0"/>
                  </a:moveTo>
                  <a:lnTo>
                    <a:pt x="561458" y="0"/>
                  </a:lnTo>
                </a:path>
                <a:path w="739140" h="7620">
                  <a:moveTo>
                    <a:pt x="561458" y="0"/>
                  </a:moveTo>
                  <a:lnTo>
                    <a:pt x="565201" y="0"/>
                  </a:lnTo>
                </a:path>
                <a:path w="739140" h="7620">
                  <a:moveTo>
                    <a:pt x="565201" y="0"/>
                  </a:moveTo>
                  <a:lnTo>
                    <a:pt x="568944" y="0"/>
                  </a:lnTo>
                </a:path>
                <a:path w="739140" h="7620">
                  <a:moveTo>
                    <a:pt x="568944" y="0"/>
                  </a:moveTo>
                  <a:lnTo>
                    <a:pt x="572687" y="0"/>
                  </a:lnTo>
                </a:path>
                <a:path w="739140" h="7620">
                  <a:moveTo>
                    <a:pt x="572687" y="0"/>
                  </a:moveTo>
                  <a:lnTo>
                    <a:pt x="576430" y="0"/>
                  </a:lnTo>
                </a:path>
                <a:path w="739140" h="7620">
                  <a:moveTo>
                    <a:pt x="576430" y="0"/>
                  </a:moveTo>
                  <a:lnTo>
                    <a:pt x="580173" y="0"/>
                  </a:lnTo>
                </a:path>
                <a:path w="739140" h="7620">
                  <a:moveTo>
                    <a:pt x="580173" y="0"/>
                  </a:moveTo>
                  <a:lnTo>
                    <a:pt x="583916" y="0"/>
                  </a:lnTo>
                </a:path>
                <a:path w="739140" h="7620">
                  <a:moveTo>
                    <a:pt x="583916" y="0"/>
                  </a:moveTo>
                  <a:lnTo>
                    <a:pt x="587659" y="0"/>
                  </a:lnTo>
                </a:path>
                <a:path w="739140" h="7620">
                  <a:moveTo>
                    <a:pt x="587659" y="0"/>
                  </a:moveTo>
                  <a:lnTo>
                    <a:pt x="591402" y="0"/>
                  </a:lnTo>
                </a:path>
                <a:path w="739140" h="7620">
                  <a:moveTo>
                    <a:pt x="591402" y="0"/>
                  </a:moveTo>
                  <a:lnTo>
                    <a:pt x="595145" y="0"/>
                  </a:lnTo>
                </a:path>
                <a:path w="739140" h="7620">
                  <a:moveTo>
                    <a:pt x="595145" y="0"/>
                  </a:moveTo>
                  <a:lnTo>
                    <a:pt x="598888" y="0"/>
                  </a:lnTo>
                </a:path>
                <a:path w="739140" h="7620">
                  <a:moveTo>
                    <a:pt x="598888" y="0"/>
                  </a:moveTo>
                  <a:lnTo>
                    <a:pt x="602631" y="0"/>
                  </a:lnTo>
                </a:path>
                <a:path w="739140" h="7620">
                  <a:moveTo>
                    <a:pt x="602631" y="0"/>
                  </a:moveTo>
                  <a:lnTo>
                    <a:pt x="606374" y="0"/>
                  </a:lnTo>
                </a:path>
                <a:path w="739140" h="7620">
                  <a:moveTo>
                    <a:pt x="606374" y="0"/>
                  </a:moveTo>
                  <a:lnTo>
                    <a:pt x="610118" y="0"/>
                  </a:lnTo>
                </a:path>
                <a:path w="739140" h="7620">
                  <a:moveTo>
                    <a:pt x="610118" y="0"/>
                  </a:moveTo>
                  <a:lnTo>
                    <a:pt x="613861" y="0"/>
                  </a:lnTo>
                </a:path>
                <a:path w="739140" h="7620">
                  <a:moveTo>
                    <a:pt x="613861" y="0"/>
                  </a:moveTo>
                  <a:lnTo>
                    <a:pt x="617604" y="0"/>
                  </a:lnTo>
                </a:path>
                <a:path w="739140" h="7620">
                  <a:moveTo>
                    <a:pt x="617604" y="0"/>
                  </a:moveTo>
                  <a:lnTo>
                    <a:pt x="621347" y="0"/>
                  </a:lnTo>
                </a:path>
                <a:path w="739140" h="7620">
                  <a:moveTo>
                    <a:pt x="621347" y="0"/>
                  </a:moveTo>
                  <a:lnTo>
                    <a:pt x="625090" y="0"/>
                  </a:lnTo>
                </a:path>
                <a:path w="739140" h="7620">
                  <a:moveTo>
                    <a:pt x="625090" y="0"/>
                  </a:moveTo>
                  <a:lnTo>
                    <a:pt x="628833" y="0"/>
                  </a:lnTo>
                </a:path>
                <a:path w="739140" h="7620">
                  <a:moveTo>
                    <a:pt x="628833" y="0"/>
                  </a:moveTo>
                  <a:lnTo>
                    <a:pt x="632576" y="0"/>
                  </a:lnTo>
                </a:path>
                <a:path w="739140" h="7620">
                  <a:moveTo>
                    <a:pt x="632576" y="0"/>
                  </a:moveTo>
                  <a:lnTo>
                    <a:pt x="636319" y="0"/>
                  </a:lnTo>
                </a:path>
                <a:path w="739140" h="7620">
                  <a:moveTo>
                    <a:pt x="636319" y="0"/>
                  </a:moveTo>
                  <a:lnTo>
                    <a:pt x="640062" y="0"/>
                  </a:lnTo>
                </a:path>
                <a:path w="739140" h="7620">
                  <a:moveTo>
                    <a:pt x="640062" y="0"/>
                  </a:moveTo>
                  <a:lnTo>
                    <a:pt x="643805" y="0"/>
                  </a:lnTo>
                </a:path>
                <a:path w="739140" h="7620">
                  <a:moveTo>
                    <a:pt x="643805" y="0"/>
                  </a:moveTo>
                  <a:lnTo>
                    <a:pt x="647548" y="0"/>
                  </a:lnTo>
                </a:path>
                <a:path w="739140" h="7620">
                  <a:moveTo>
                    <a:pt x="647548" y="0"/>
                  </a:moveTo>
                  <a:lnTo>
                    <a:pt x="651291" y="0"/>
                  </a:lnTo>
                </a:path>
                <a:path w="739140" h="7620">
                  <a:moveTo>
                    <a:pt x="651291" y="0"/>
                  </a:moveTo>
                  <a:lnTo>
                    <a:pt x="655034" y="0"/>
                  </a:lnTo>
                </a:path>
                <a:path w="739140" h="7620">
                  <a:moveTo>
                    <a:pt x="655034" y="0"/>
                  </a:moveTo>
                  <a:lnTo>
                    <a:pt x="658777" y="0"/>
                  </a:lnTo>
                </a:path>
                <a:path w="739140" h="7620">
                  <a:moveTo>
                    <a:pt x="658777" y="0"/>
                  </a:moveTo>
                  <a:lnTo>
                    <a:pt x="662520" y="0"/>
                  </a:lnTo>
                </a:path>
                <a:path w="739140" h="7620">
                  <a:moveTo>
                    <a:pt x="662520" y="0"/>
                  </a:moveTo>
                  <a:lnTo>
                    <a:pt x="666263" y="0"/>
                  </a:lnTo>
                </a:path>
                <a:path w="739140" h="7620">
                  <a:moveTo>
                    <a:pt x="666263" y="0"/>
                  </a:moveTo>
                  <a:lnTo>
                    <a:pt x="670006" y="0"/>
                  </a:lnTo>
                </a:path>
                <a:path w="739140" h="7620">
                  <a:moveTo>
                    <a:pt x="670006" y="0"/>
                  </a:moveTo>
                  <a:lnTo>
                    <a:pt x="673749" y="0"/>
                  </a:lnTo>
                </a:path>
                <a:path w="739140" h="7620">
                  <a:moveTo>
                    <a:pt x="673749" y="0"/>
                  </a:moveTo>
                  <a:lnTo>
                    <a:pt x="677492" y="0"/>
                  </a:lnTo>
                </a:path>
                <a:path w="739140" h="7620">
                  <a:moveTo>
                    <a:pt x="677492" y="0"/>
                  </a:moveTo>
                  <a:lnTo>
                    <a:pt x="681236" y="0"/>
                  </a:lnTo>
                </a:path>
                <a:path w="739140" h="7620">
                  <a:moveTo>
                    <a:pt x="681236" y="0"/>
                  </a:moveTo>
                  <a:lnTo>
                    <a:pt x="684979" y="0"/>
                  </a:lnTo>
                </a:path>
                <a:path w="739140" h="7620">
                  <a:moveTo>
                    <a:pt x="684979" y="0"/>
                  </a:moveTo>
                  <a:lnTo>
                    <a:pt x="688722" y="0"/>
                  </a:lnTo>
                </a:path>
                <a:path w="739140" h="7620">
                  <a:moveTo>
                    <a:pt x="688722" y="0"/>
                  </a:moveTo>
                  <a:lnTo>
                    <a:pt x="692465" y="0"/>
                  </a:lnTo>
                </a:path>
                <a:path w="739140" h="7620">
                  <a:moveTo>
                    <a:pt x="692465" y="0"/>
                  </a:moveTo>
                  <a:lnTo>
                    <a:pt x="696208" y="0"/>
                  </a:lnTo>
                </a:path>
                <a:path w="739140" h="7620">
                  <a:moveTo>
                    <a:pt x="696208" y="0"/>
                  </a:moveTo>
                  <a:lnTo>
                    <a:pt x="699951" y="0"/>
                  </a:lnTo>
                </a:path>
                <a:path w="739140" h="7620">
                  <a:moveTo>
                    <a:pt x="699951" y="0"/>
                  </a:moveTo>
                  <a:lnTo>
                    <a:pt x="703694" y="0"/>
                  </a:lnTo>
                </a:path>
                <a:path w="739140" h="7620">
                  <a:moveTo>
                    <a:pt x="703694" y="0"/>
                  </a:moveTo>
                  <a:lnTo>
                    <a:pt x="707437" y="0"/>
                  </a:lnTo>
                </a:path>
                <a:path w="739140" h="7620">
                  <a:moveTo>
                    <a:pt x="707437" y="0"/>
                  </a:moveTo>
                  <a:lnTo>
                    <a:pt x="711180" y="0"/>
                  </a:lnTo>
                </a:path>
                <a:path w="739140" h="7620">
                  <a:moveTo>
                    <a:pt x="711180" y="0"/>
                  </a:moveTo>
                  <a:lnTo>
                    <a:pt x="714923" y="0"/>
                  </a:lnTo>
                </a:path>
                <a:path w="739140" h="7620">
                  <a:moveTo>
                    <a:pt x="714923" y="0"/>
                  </a:moveTo>
                  <a:lnTo>
                    <a:pt x="718666" y="0"/>
                  </a:lnTo>
                </a:path>
                <a:path w="739140" h="7620">
                  <a:moveTo>
                    <a:pt x="718666" y="0"/>
                  </a:moveTo>
                  <a:lnTo>
                    <a:pt x="722409" y="0"/>
                  </a:lnTo>
                </a:path>
                <a:path w="739140" h="7620">
                  <a:moveTo>
                    <a:pt x="722409" y="0"/>
                  </a:moveTo>
                  <a:lnTo>
                    <a:pt x="726152" y="0"/>
                  </a:lnTo>
                </a:path>
                <a:path w="739140" h="7620">
                  <a:moveTo>
                    <a:pt x="726152" y="0"/>
                  </a:moveTo>
                  <a:lnTo>
                    <a:pt x="729895" y="0"/>
                  </a:lnTo>
                </a:path>
                <a:path w="739140" h="7620">
                  <a:moveTo>
                    <a:pt x="729895" y="0"/>
                  </a:moveTo>
                  <a:lnTo>
                    <a:pt x="733638" y="0"/>
                  </a:lnTo>
                </a:path>
                <a:path w="739140" h="7620">
                  <a:moveTo>
                    <a:pt x="733638" y="0"/>
                  </a:moveTo>
                  <a:lnTo>
                    <a:pt x="737381" y="0"/>
                  </a:lnTo>
                </a:path>
                <a:path w="739140" h="7620">
                  <a:moveTo>
                    <a:pt x="737381" y="0"/>
                  </a:moveTo>
                  <a:lnTo>
                    <a:pt x="738629" y="0"/>
                  </a:lnTo>
                </a:path>
                <a:path w="739140" h="7620">
                  <a:moveTo>
                    <a:pt x="184657" y="0"/>
                  </a:moveTo>
                  <a:lnTo>
                    <a:pt x="184657" y="7285"/>
                  </a:lnTo>
                </a:path>
              </a:pathLst>
            </a:custGeom>
            <a:ln w="3745">
              <a:solidFill>
                <a:srgbClr val="000000"/>
              </a:solidFill>
            </a:ln>
          </p:spPr>
          <p:txBody>
            <a:bodyPr wrap="square" lIns="0" tIns="0" rIns="0" bIns="0" rtlCol="0"/>
            <a:lstStyle/>
            <a:p>
              <a:endParaRPr/>
            </a:p>
          </p:txBody>
        </p:sp>
      </p:grpSp>
      <p:sp>
        <p:nvSpPr>
          <p:cNvPr id="665" name="object 665"/>
          <p:cNvSpPr txBox="1"/>
          <p:nvPr/>
        </p:nvSpPr>
        <p:spPr>
          <a:xfrm>
            <a:off x="7547746" y="6221103"/>
            <a:ext cx="170180"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MDA-MB231</a:t>
            </a:r>
            <a:r>
              <a:rPr sz="150" b="1" spc="35" dirty="0">
                <a:latin typeface="Arial"/>
                <a:cs typeface="Arial"/>
              </a:rPr>
              <a:t> </a:t>
            </a:r>
            <a:r>
              <a:rPr sz="150" b="1" spc="-25" dirty="0">
                <a:latin typeface="Arial"/>
                <a:cs typeface="Arial"/>
              </a:rPr>
              <a:t>WT</a:t>
            </a:r>
            <a:endParaRPr sz="150">
              <a:latin typeface="Arial"/>
              <a:cs typeface="Arial"/>
            </a:endParaRPr>
          </a:p>
        </p:txBody>
      </p:sp>
      <p:sp>
        <p:nvSpPr>
          <p:cNvPr id="666" name="object 666"/>
          <p:cNvSpPr/>
          <p:nvPr/>
        </p:nvSpPr>
        <p:spPr>
          <a:xfrm>
            <a:off x="8004620" y="6227559"/>
            <a:ext cx="0" cy="7620"/>
          </a:xfrm>
          <a:custGeom>
            <a:avLst/>
            <a:gdLst/>
            <a:ahLst/>
            <a:cxnLst/>
            <a:rect l="l" t="t" r="r" b="b"/>
            <a:pathLst>
              <a:path h="7620">
                <a:moveTo>
                  <a:pt x="0" y="0"/>
                </a:moveTo>
                <a:lnTo>
                  <a:pt x="0" y="7285"/>
                </a:lnTo>
              </a:path>
            </a:pathLst>
          </a:custGeom>
          <a:ln w="3746">
            <a:solidFill>
              <a:srgbClr val="000000"/>
            </a:solidFill>
          </a:ln>
        </p:spPr>
        <p:txBody>
          <a:bodyPr wrap="square" lIns="0" tIns="0" rIns="0" bIns="0" rtlCol="0"/>
          <a:lstStyle/>
          <a:p>
            <a:endParaRPr/>
          </a:p>
        </p:txBody>
      </p:sp>
      <p:sp>
        <p:nvSpPr>
          <p:cNvPr id="667" name="object 667"/>
          <p:cNvSpPr txBox="1"/>
          <p:nvPr/>
        </p:nvSpPr>
        <p:spPr>
          <a:xfrm>
            <a:off x="7907495" y="6221103"/>
            <a:ext cx="194310"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MDA-MB231</a:t>
            </a:r>
            <a:r>
              <a:rPr sz="150" b="1" spc="35" dirty="0">
                <a:latin typeface="Arial"/>
                <a:cs typeface="Arial"/>
              </a:rPr>
              <a:t> </a:t>
            </a:r>
            <a:r>
              <a:rPr sz="150" b="1" spc="-20" dirty="0">
                <a:latin typeface="Arial"/>
                <a:cs typeface="Arial"/>
              </a:rPr>
              <a:t>R4.C1</a:t>
            </a:r>
            <a:endParaRPr sz="150">
              <a:latin typeface="Arial"/>
              <a:cs typeface="Arial"/>
            </a:endParaRPr>
          </a:p>
        </p:txBody>
      </p:sp>
      <p:sp>
        <p:nvSpPr>
          <p:cNvPr id="668" name="object 668"/>
          <p:cNvSpPr/>
          <p:nvPr/>
        </p:nvSpPr>
        <p:spPr>
          <a:xfrm>
            <a:off x="7443370" y="5849737"/>
            <a:ext cx="7620" cy="377825"/>
          </a:xfrm>
          <a:custGeom>
            <a:avLst/>
            <a:gdLst/>
            <a:ahLst/>
            <a:cxnLst/>
            <a:rect l="l" t="t" r="r" b="b"/>
            <a:pathLst>
              <a:path w="7620" h="377825">
                <a:moveTo>
                  <a:pt x="7278" y="377821"/>
                </a:moveTo>
                <a:lnTo>
                  <a:pt x="7278" y="374074"/>
                </a:lnTo>
              </a:path>
              <a:path w="7620" h="377825">
                <a:moveTo>
                  <a:pt x="7278" y="374074"/>
                </a:moveTo>
                <a:lnTo>
                  <a:pt x="7278" y="370327"/>
                </a:lnTo>
              </a:path>
              <a:path w="7620" h="377825">
                <a:moveTo>
                  <a:pt x="7278" y="370327"/>
                </a:moveTo>
                <a:lnTo>
                  <a:pt x="7278" y="366580"/>
                </a:lnTo>
              </a:path>
              <a:path w="7620" h="377825">
                <a:moveTo>
                  <a:pt x="7278" y="366580"/>
                </a:moveTo>
                <a:lnTo>
                  <a:pt x="7278" y="362833"/>
                </a:lnTo>
              </a:path>
              <a:path w="7620" h="377825">
                <a:moveTo>
                  <a:pt x="7278" y="362833"/>
                </a:moveTo>
                <a:lnTo>
                  <a:pt x="7278" y="359086"/>
                </a:lnTo>
              </a:path>
              <a:path w="7620" h="377825">
                <a:moveTo>
                  <a:pt x="7278" y="359086"/>
                </a:moveTo>
                <a:lnTo>
                  <a:pt x="7278" y="355339"/>
                </a:lnTo>
              </a:path>
              <a:path w="7620" h="377825">
                <a:moveTo>
                  <a:pt x="7278" y="355339"/>
                </a:moveTo>
                <a:lnTo>
                  <a:pt x="7278" y="351592"/>
                </a:lnTo>
              </a:path>
              <a:path w="7620" h="377825">
                <a:moveTo>
                  <a:pt x="7278" y="351592"/>
                </a:moveTo>
                <a:lnTo>
                  <a:pt x="7278" y="347845"/>
                </a:lnTo>
              </a:path>
              <a:path w="7620" h="377825">
                <a:moveTo>
                  <a:pt x="7278" y="347845"/>
                </a:moveTo>
                <a:lnTo>
                  <a:pt x="7278" y="344098"/>
                </a:lnTo>
              </a:path>
              <a:path w="7620" h="377825">
                <a:moveTo>
                  <a:pt x="7278" y="344098"/>
                </a:moveTo>
                <a:lnTo>
                  <a:pt x="7278" y="340351"/>
                </a:lnTo>
              </a:path>
              <a:path w="7620" h="377825">
                <a:moveTo>
                  <a:pt x="7278" y="340351"/>
                </a:moveTo>
                <a:lnTo>
                  <a:pt x="7278" y="336604"/>
                </a:lnTo>
              </a:path>
              <a:path w="7620" h="377825">
                <a:moveTo>
                  <a:pt x="7278" y="336604"/>
                </a:moveTo>
                <a:lnTo>
                  <a:pt x="7278" y="332858"/>
                </a:lnTo>
              </a:path>
              <a:path w="7620" h="377825">
                <a:moveTo>
                  <a:pt x="7278" y="332858"/>
                </a:moveTo>
                <a:lnTo>
                  <a:pt x="7278" y="329111"/>
                </a:lnTo>
              </a:path>
              <a:path w="7620" h="377825">
                <a:moveTo>
                  <a:pt x="7278" y="329111"/>
                </a:moveTo>
                <a:lnTo>
                  <a:pt x="7278" y="325364"/>
                </a:lnTo>
              </a:path>
              <a:path w="7620" h="377825">
                <a:moveTo>
                  <a:pt x="7278" y="325364"/>
                </a:moveTo>
                <a:lnTo>
                  <a:pt x="7278" y="321617"/>
                </a:lnTo>
              </a:path>
              <a:path w="7620" h="377825">
                <a:moveTo>
                  <a:pt x="7278" y="321617"/>
                </a:moveTo>
                <a:lnTo>
                  <a:pt x="7278" y="317870"/>
                </a:lnTo>
              </a:path>
              <a:path w="7620" h="377825">
                <a:moveTo>
                  <a:pt x="7278" y="317870"/>
                </a:moveTo>
                <a:lnTo>
                  <a:pt x="7278" y="314123"/>
                </a:lnTo>
              </a:path>
              <a:path w="7620" h="377825">
                <a:moveTo>
                  <a:pt x="7278" y="314123"/>
                </a:moveTo>
                <a:lnTo>
                  <a:pt x="7278" y="310376"/>
                </a:lnTo>
              </a:path>
              <a:path w="7620" h="377825">
                <a:moveTo>
                  <a:pt x="7278" y="310376"/>
                </a:moveTo>
                <a:lnTo>
                  <a:pt x="7278" y="306629"/>
                </a:lnTo>
              </a:path>
              <a:path w="7620" h="377825">
                <a:moveTo>
                  <a:pt x="7278" y="306629"/>
                </a:moveTo>
                <a:lnTo>
                  <a:pt x="7278" y="302882"/>
                </a:lnTo>
              </a:path>
              <a:path w="7620" h="377825">
                <a:moveTo>
                  <a:pt x="7278" y="302882"/>
                </a:moveTo>
                <a:lnTo>
                  <a:pt x="7278" y="299134"/>
                </a:lnTo>
              </a:path>
              <a:path w="7620" h="377825">
                <a:moveTo>
                  <a:pt x="7278" y="299134"/>
                </a:moveTo>
                <a:lnTo>
                  <a:pt x="7278" y="295387"/>
                </a:lnTo>
              </a:path>
              <a:path w="7620" h="377825">
                <a:moveTo>
                  <a:pt x="7278" y="295387"/>
                </a:moveTo>
                <a:lnTo>
                  <a:pt x="7278" y="291640"/>
                </a:lnTo>
              </a:path>
              <a:path w="7620" h="377825">
                <a:moveTo>
                  <a:pt x="7278" y="291640"/>
                </a:moveTo>
                <a:lnTo>
                  <a:pt x="7278" y="287893"/>
                </a:lnTo>
              </a:path>
              <a:path w="7620" h="377825">
                <a:moveTo>
                  <a:pt x="7278" y="287893"/>
                </a:moveTo>
                <a:lnTo>
                  <a:pt x="7278" y="284147"/>
                </a:lnTo>
              </a:path>
              <a:path w="7620" h="377825">
                <a:moveTo>
                  <a:pt x="7278" y="284147"/>
                </a:moveTo>
                <a:lnTo>
                  <a:pt x="7278" y="280400"/>
                </a:lnTo>
              </a:path>
              <a:path w="7620" h="377825">
                <a:moveTo>
                  <a:pt x="7278" y="280400"/>
                </a:moveTo>
                <a:lnTo>
                  <a:pt x="7278" y="276653"/>
                </a:lnTo>
              </a:path>
              <a:path w="7620" h="377825">
                <a:moveTo>
                  <a:pt x="7278" y="276653"/>
                </a:moveTo>
                <a:lnTo>
                  <a:pt x="7278" y="272905"/>
                </a:lnTo>
              </a:path>
              <a:path w="7620" h="377825">
                <a:moveTo>
                  <a:pt x="7278" y="272905"/>
                </a:moveTo>
                <a:lnTo>
                  <a:pt x="7278" y="269158"/>
                </a:lnTo>
              </a:path>
              <a:path w="7620" h="377825">
                <a:moveTo>
                  <a:pt x="7278" y="269158"/>
                </a:moveTo>
                <a:lnTo>
                  <a:pt x="7278" y="265411"/>
                </a:lnTo>
              </a:path>
              <a:path w="7620" h="377825">
                <a:moveTo>
                  <a:pt x="7278" y="265411"/>
                </a:moveTo>
                <a:lnTo>
                  <a:pt x="7278" y="261664"/>
                </a:lnTo>
              </a:path>
              <a:path w="7620" h="377825">
                <a:moveTo>
                  <a:pt x="7278" y="261664"/>
                </a:moveTo>
                <a:lnTo>
                  <a:pt x="7278" y="257918"/>
                </a:lnTo>
              </a:path>
              <a:path w="7620" h="377825">
                <a:moveTo>
                  <a:pt x="7278" y="257918"/>
                </a:moveTo>
                <a:lnTo>
                  <a:pt x="7278" y="254171"/>
                </a:lnTo>
              </a:path>
              <a:path w="7620" h="377825">
                <a:moveTo>
                  <a:pt x="7278" y="254171"/>
                </a:moveTo>
                <a:lnTo>
                  <a:pt x="7278" y="250424"/>
                </a:lnTo>
              </a:path>
              <a:path w="7620" h="377825">
                <a:moveTo>
                  <a:pt x="7278" y="250424"/>
                </a:moveTo>
                <a:lnTo>
                  <a:pt x="7278" y="246677"/>
                </a:lnTo>
              </a:path>
              <a:path w="7620" h="377825">
                <a:moveTo>
                  <a:pt x="7278" y="246677"/>
                </a:moveTo>
                <a:lnTo>
                  <a:pt x="7278" y="242930"/>
                </a:lnTo>
              </a:path>
              <a:path w="7620" h="377825">
                <a:moveTo>
                  <a:pt x="7278" y="242930"/>
                </a:moveTo>
                <a:lnTo>
                  <a:pt x="7278" y="239183"/>
                </a:lnTo>
              </a:path>
              <a:path w="7620" h="377825">
                <a:moveTo>
                  <a:pt x="7278" y="239183"/>
                </a:moveTo>
                <a:lnTo>
                  <a:pt x="7278" y="235436"/>
                </a:lnTo>
              </a:path>
              <a:path w="7620" h="377825">
                <a:moveTo>
                  <a:pt x="7278" y="235436"/>
                </a:moveTo>
                <a:lnTo>
                  <a:pt x="7278" y="231688"/>
                </a:lnTo>
              </a:path>
              <a:path w="7620" h="377825">
                <a:moveTo>
                  <a:pt x="7278" y="231688"/>
                </a:moveTo>
                <a:lnTo>
                  <a:pt x="7278" y="227942"/>
                </a:lnTo>
              </a:path>
              <a:path w="7620" h="377825">
                <a:moveTo>
                  <a:pt x="7278" y="227942"/>
                </a:moveTo>
                <a:lnTo>
                  <a:pt x="7278" y="224195"/>
                </a:lnTo>
              </a:path>
              <a:path w="7620" h="377825">
                <a:moveTo>
                  <a:pt x="7278" y="224195"/>
                </a:moveTo>
                <a:lnTo>
                  <a:pt x="7278" y="220448"/>
                </a:lnTo>
              </a:path>
              <a:path w="7620" h="377825">
                <a:moveTo>
                  <a:pt x="7278" y="220448"/>
                </a:moveTo>
                <a:lnTo>
                  <a:pt x="7278" y="216700"/>
                </a:lnTo>
              </a:path>
              <a:path w="7620" h="377825">
                <a:moveTo>
                  <a:pt x="7278" y="216700"/>
                </a:moveTo>
                <a:lnTo>
                  <a:pt x="7278" y="212953"/>
                </a:lnTo>
              </a:path>
              <a:path w="7620" h="377825">
                <a:moveTo>
                  <a:pt x="7278" y="212953"/>
                </a:moveTo>
                <a:lnTo>
                  <a:pt x="7278" y="209206"/>
                </a:lnTo>
              </a:path>
              <a:path w="7620" h="377825">
                <a:moveTo>
                  <a:pt x="7278" y="209206"/>
                </a:moveTo>
                <a:lnTo>
                  <a:pt x="7278" y="205459"/>
                </a:lnTo>
              </a:path>
              <a:path w="7620" h="377825">
                <a:moveTo>
                  <a:pt x="7278" y="205459"/>
                </a:moveTo>
                <a:lnTo>
                  <a:pt x="7278" y="201713"/>
                </a:lnTo>
              </a:path>
              <a:path w="7620" h="377825">
                <a:moveTo>
                  <a:pt x="7278" y="201713"/>
                </a:moveTo>
                <a:lnTo>
                  <a:pt x="7278" y="197966"/>
                </a:lnTo>
              </a:path>
              <a:path w="7620" h="377825">
                <a:moveTo>
                  <a:pt x="7278" y="197966"/>
                </a:moveTo>
                <a:lnTo>
                  <a:pt x="7278" y="194219"/>
                </a:lnTo>
              </a:path>
              <a:path w="7620" h="377825">
                <a:moveTo>
                  <a:pt x="7278" y="194219"/>
                </a:moveTo>
                <a:lnTo>
                  <a:pt x="7278" y="190471"/>
                </a:lnTo>
              </a:path>
              <a:path w="7620" h="377825">
                <a:moveTo>
                  <a:pt x="7278" y="190471"/>
                </a:moveTo>
                <a:lnTo>
                  <a:pt x="7278" y="186724"/>
                </a:lnTo>
              </a:path>
              <a:path w="7620" h="377825">
                <a:moveTo>
                  <a:pt x="7278" y="186724"/>
                </a:moveTo>
                <a:lnTo>
                  <a:pt x="7278" y="182978"/>
                </a:lnTo>
              </a:path>
              <a:path w="7620" h="377825">
                <a:moveTo>
                  <a:pt x="7278" y="182978"/>
                </a:moveTo>
                <a:lnTo>
                  <a:pt x="7278" y="179231"/>
                </a:lnTo>
              </a:path>
              <a:path w="7620" h="377825">
                <a:moveTo>
                  <a:pt x="7278" y="179231"/>
                </a:moveTo>
                <a:lnTo>
                  <a:pt x="7278" y="175484"/>
                </a:lnTo>
              </a:path>
              <a:path w="7620" h="377825">
                <a:moveTo>
                  <a:pt x="7278" y="175484"/>
                </a:moveTo>
                <a:lnTo>
                  <a:pt x="7278" y="171737"/>
                </a:lnTo>
              </a:path>
              <a:path w="7620" h="377825">
                <a:moveTo>
                  <a:pt x="7278" y="171737"/>
                </a:moveTo>
                <a:lnTo>
                  <a:pt x="7278" y="167990"/>
                </a:lnTo>
              </a:path>
              <a:path w="7620" h="377825">
                <a:moveTo>
                  <a:pt x="7278" y="167990"/>
                </a:moveTo>
                <a:lnTo>
                  <a:pt x="7278" y="164243"/>
                </a:lnTo>
              </a:path>
              <a:path w="7620" h="377825">
                <a:moveTo>
                  <a:pt x="7278" y="164243"/>
                </a:moveTo>
                <a:lnTo>
                  <a:pt x="7278" y="160496"/>
                </a:lnTo>
              </a:path>
              <a:path w="7620" h="377825">
                <a:moveTo>
                  <a:pt x="7278" y="160496"/>
                </a:moveTo>
                <a:lnTo>
                  <a:pt x="7278" y="156749"/>
                </a:lnTo>
              </a:path>
              <a:path w="7620" h="377825">
                <a:moveTo>
                  <a:pt x="7278" y="156749"/>
                </a:moveTo>
                <a:lnTo>
                  <a:pt x="7278" y="153002"/>
                </a:lnTo>
              </a:path>
              <a:path w="7620" h="377825">
                <a:moveTo>
                  <a:pt x="7278" y="153002"/>
                </a:moveTo>
                <a:lnTo>
                  <a:pt x="7278" y="149255"/>
                </a:lnTo>
              </a:path>
              <a:path w="7620" h="377825">
                <a:moveTo>
                  <a:pt x="7278" y="149255"/>
                </a:moveTo>
                <a:lnTo>
                  <a:pt x="7278" y="145508"/>
                </a:lnTo>
              </a:path>
              <a:path w="7620" h="377825">
                <a:moveTo>
                  <a:pt x="7278" y="145508"/>
                </a:moveTo>
                <a:lnTo>
                  <a:pt x="7278" y="141761"/>
                </a:lnTo>
              </a:path>
              <a:path w="7620" h="377825">
                <a:moveTo>
                  <a:pt x="7278" y="141761"/>
                </a:moveTo>
                <a:lnTo>
                  <a:pt x="7278" y="138014"/>
                </a:lnTo>
              </a:path>
              <a:path w="7620" h="377825">
                <a:moveTo>
                  <a:pt x="7278" y="138014"/>
                </a:moveTo>
                <a:lnTo>
                  <a:pt x="7278" y="134267"/>
                </a:lnTo>
              </a:path>
              <a:path w="7620" h="377825">
                <a:moveTo>
                  <a:pt x="7278" y="134267"/>
                </a:moveTo>
                <a:lnTo>
                  <a:pt x="7278" y="130520"/>
                </a:lnTo>
              </a:path>
              <a:path w="7620" h="377825">
                <a:moveTo>
                  <a:pt x="7278" y="130520"/>
                </a:moveTo>
                <a:lnTo>
                  <a:pt x="7278" y="126773"/>
                </a:lnTo>
              </a:path>
              <a:path w="7620" h="377825">
                <a:moveTo>
                  <a:pt x="7278" y="126773"/>
                </a:moveTo>
                <a:lnTo>
                  <a:pt x="7278" y="123026"/>
                </a:lnTo>
              </a:path>
              <a:path w="7620" h="377825">
                <a:moveTo>
                  <a:pt x="7278" y="123026"/>
                </a:moveTo>
                <a:lnTo>
                  <a:pt x="7278" y="119279"/>
                </a:lnTo>
              </a:path>
              <a:path w="7620" h="377825">
                <a:moveTo>
                  <a:pt x="7278" y="119279"/>
                </a:moveTo>
                <a:lnTo>
                  <a:pt x="7278" y="115532"/>
                </a:lnTo>
              </a:path>
              <a:path w="7620" h="377825">
                <a:moveTo>
                  <a:pt x="7278" y="115532"/>
                </a:moveTo>
                <a:lnTo>
                  <a:pt x="7278" y="111785"/>
                </a:lnTo>
              </a:path>
              <a:path w="7620" h="377825">
                <a:moveTo>
                  <a:pt x="7278" y="111785"/>
                </a:moveTo>
                <a:lnTo>
                  <a:pt x="7278" y="108038"/>
                </a:lnTo>
              </a:path>
              <a:path w="7620" h="377825">
                <a:moveTo>
                  <a:pt x="7278" y="108038"/>
                </a:moveTo>
                <a:lnTo>
                  <a:pt x="7278" y="104291"/>
                </a:lnTo>
              </a:path>
              <a:path w="7620" h="377825">
                <a:moveTo>
                  <a:pt x="7278" y="104291"/>
                </a:moveTo>
                <a:lnTo>
                  <a:pt x="7278" y="100544"/>
                </a:lnTo>
              </a:path>
              <a:path w="7620" h="377825">
                <a:moveTo>
                  <a:pt x="7278" y="100544"/>
                </a:moveTo>
                <a:lnTo>
                  <a:pt x="7278" y="96797"/>
                </a:lnTo>
              </a:path>
              <a:path w="7620" h="377825">
                <a:moveTo>
                  <a:pt x="7278" y="96797"/>
                </a:moveTo>
                <a:lnTo>
                  <a:pt x="7278" y="93050"/>
                </a:lnTo>
              </a:path>
              <a:path w="7620" h="377825">
                <a:moveTo>
                  <a:pt x="7278" y="93050"/>
                </a:moveTo>
                <a:lnTo>
                  <a:pt x="7278" y="89303"/>
                </a:lnTo>
              </a:path>
              <a:path w="7620" h="377825">
                <a:moveTo>
                  <a:pt x="7278" y="89303"/>
                </a:moveTo>
                <a:lnTo>
                  <a:pt x="7278" y="85556"/>
                </a:lnTo>
              </a:path>
              <a:path w="7620" h="377825">
                <a:moveTo>
                  <a:pt x="7278" y="85556"/>
                </a:moveTo>
                <a:lnTo>
                  <a:pt x="7278" y="81809"/>
                </a:lnTo>
              </a:path>
              <a:path w="7620" h="377825">
                <a:moveTo>
                  <a:pt x="7278" y="81809"/>
                </a:moveTo>
                <a:lnTo>
                  <a:pt x="7278" y="78062"/>
                </a:lnTo>
              </a:path>
              <a:path w="7620" h="377825">
                <a:moveTo>
                  <a:pt x="7278" y="78062"/>
                </a:moveTo>
                <a:lnTo>
                  <a:pt x="7278" y="74315"/>
                </a:lnTo>
              </a:path>
              <a:path w="7620" h="377825">
                <a:moveTo>
                  <a:pt x="7278" y="74315"/>
                </a:moveTo>
                <a:lnTo>
                  <a:pt x="7278" y="70568"/>
                </a:lnTo>
              </a:path>
              <a:path w="7620" h="377825">
                <a:moveTo>
                  <a:pt x="7278" y="70568"/>
                </a:moveTo>
                <a:lnTo>
                  <a:pt x="7278" y="66821"/>
                </a:lnTo>
              </a:path>
              <a:path w="7620" h="377825">
                <a:moveTo>
                  <a:pt x="7278" y="66821"/>
                </a:moveTo>
                <a:lnTo>
                  <a:pt x="7278" y="63074"/>
                </a:lnTo>
              </a:path>
              <a:path w="7620" h="377825">
                <a:moveTo>
                  <a:pt x="7278" y="63074"/>
                </a:moveTo>
                <a:lnTo>
                  <a:pt x="7278" y="59327"/>
                </a:lnTo>
              </a:path>
              <a:path w="7620" h="377825">
                <a:moveTo>
                  <a:pt x="7278" y="59327"/>
                </a:moveTo>
                <a:lnTo>
                  <a:pt x="7278" y="55580"/>
                </a:lnTo>
              </a:path>
              <a:path w="7620" h="377825">
                <a:moveTo>
                  <a:pt x="7278" y="55580"/>
                </a:moveTo>
                <a:lnTo>
                  <a:pt x="7278" y="51833"/>
                </a:lnTo>
              </a:path>
              <a:path w="7620" h="377825">
                <a:moveTo>
                  <a:pt x="7278" y="51833"/>
                </a:moveTo>
                <a:lnTo>
                  <a:pt x="7278" y="48086"/>
                </a:lnTo>
              </a:path>
              <a:path w="7620" h="377825">
                <a:moveTo>
                  <a:pt x="7278" y="48086"/>
                </a:moveTo>
                <a:lnTo>
                  <a:pt x="7278" y="44339"/>
                </a:lnTo>
              </a:path>
              <a:path w="7620" h="377825">
                <a:moveTo>
                  <a:pt x="7278" y="44339"/>
                </a:moveTo>
                <a:lnTo>
                  <a:pt x="7278" y="40592"/>
                </a:lnTo>
              </a:path>
              <a:path w="7620" h="377825">
                <a:moveTo>
                  <a:pt x="7278" y="40592"/>
                </a:moveTo>
                <a:lnTo>
                  <a:pt x="7278" y="36845"/>
                </a:lnTo>
              </a:path>
              <a:path w="7620" h="377825">
                <a:moveTo>
                  <a:pt x="7278" y="36845"/>
                </a:moveTo>
                <a:lnTo>
                  <a:pt x="7278" y="33098"/>
                </a:lnTo>
              </a:path>
              <a:path w="7620" h="377825">
                <a:moveTo>
                  <a:pt x="7278" y="33098"/>
                </a:moveTo>
                <a:lnTo>
                  <a:pt x="7278" y="29351"/>
                </a:lnTo>
              </a:path>
              <a:path w="7620" h="377825">
                <a:moveTo>
                  <a:pt x="7278" y="29351"/>
                </a:moveTo>
                <a:lnTo>
                  <a:pt x="7278" y="25604"/>
                </a:lnTo>
              </a:path>
              <a:path w="7620" h="377825">
                <a:moveTo>
                  <a:pt x="7278" y="25604"/>
                </a:moveTo>
                <a:lnTo>
                  <a:pt x="7278" y="21857"/>
                </a:lnTo>
              </a:path>
              <a:path w="7620" h="377825">
                <a:moveTo>
                  <a:pt x="7278" y="21857"/>
                </a:moveTo>
                <a:lnTo>
                  <a:pt x="7278" y="18110"/>
                </a:lnTo>
              </a:path>
              <a:path w="7620" h="377825">
                <a:moveTo>
                  <a:pt x="7278" y="18110"/>
                </a:moveTo>
                <a:lnTo>
                  <a:pt x="7278" y="14363"/>
                </a:lnTo>
              </a:path>
              <a:path w="7620" h="377825">
                <a:moveTo>
                  <a:pt x="7278" y="14363"/>
                </a:moveTo>
                <a:lnTo>
                  <a:pt x="7278" y="10616"/>
                </a:lnTo>
              </a:path>
              <a:path w="7620" h="377825">
                <a:moveTo>
                  <a:pt x="7278" y="10616"/>
                </a:moveTo>
                <a:lnTo>
                  <a:pt x="7278" y="6869"/>
                </a:lnTo>
              </a:path>
              <a:path w="7620" h="377825">
                <a:moveTo>
                  <a:pt x="7278" y="6869"/>
                </a:moveTo>
                <a:lnTo>
                  <a:pt x="7278" y="3122"/>
                </a:lnTo>
              </a:path>
              <a:path w="7620" h="377825">
                <a:moveTo>
                  <a:pt x="7278" y="3122"/>
                </a:moveTo>
                <a:lnTo>
                  <a:pt x="7278" y="0"/>
                </a:lnTo>
              </a:path>
              <a:path w="7620" h="377825">
                <a:moveTo>
                  <a:pt x="7278" y="377821"/>
                </a:moveTo>
                <a:lnTo>
                  <a:pt x="0" y="377821"/>
                </a:lnTo>
              </a:path>
            </a:pathLst>
          </a:custGeom>
          <a:ln w="3745">
            <a:solidFill>
              <a:srgbClr val="000000"/>
            </a:solidFill>
          </a:ln>
        </p:spPr>
        <p:txBody>
          <a:bodyPr wrap="square" lIns="0" tIns="0" rIns="0" bIns="0" rtlCol="0"/>
          <a:lstStyle/>
          <a:p>
            <a:endParaRPr/>
          </a:p>
        </p:txBody>
      </p:sp>
      <p:sp>
        <p:nvSpPr>
          <p:cNvPr id="669" name="object 669"/>
          <p:cNvSpPr txBox="1"/>
          <p:nvPr/>
        </p:nvSpPr>
        <p:spPr>
          <a:xfrm>
            <a:off x="7418195" y="6202160"/>
            <a:ext cx="36195" cy="48260"/>
          </a:xfrm>
          <a:prstGeom prst="rect">
            <a:avLst/>
          </a:prstGeom>
        </p:spPr>
        <p:txBody>
          <a:bodyPr vert="horz" wrap="square" lIns="0" tIns="12700" rIns="0" bIns="0" rtlCol="0">
            <a:spAutoFit/>
          </a:bodyPr>
          <a:lstStyle/>
          <a:p>
            <a:pPr algn="ctr">
              <a:lnSpc>
                <a:spcPct val="100000"/>
              </a:lnSpc>
              <a:spcBef>
                <a:spcPts val="100"/>
              </a:spcBef>
            </a:pPr>
            <a:r>
              <a:rPr sz="150" b="1" spc="-50" dirty="0">
                <a:latin typeface="Arial"/>
                <a:cs typeface="Arial"/>
              </a:rPr>
              <a:t>0</a:t>
            </a:r>
            <a:endParaRPr sz="150">
              <a:latin typeface="Arial"/>
              <a:cs typeface="Arial"/>
            </a:endParaRPr>
          </a:p>
        </p:txBody>
      </p:sp>
      <p:sp>
        <p:nvSpPr>
          <p:cNvPr id="670" name="object 670"/>
          <p:cNvSpPr/>
          <p:nvPr/>
        </p:nvSpPr>
        <p:spPr>
          <a:xfrm>
            <a:off x="7443370" y="6152202"/>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1" name="object 671"/>
          <p:cNvSpPr txBox="1"/>
          <p:nvPr/>
        </p:nvSpPr>
        <p:spPr>
          <a:xfrm>
            <a:off x="7378269" y="6126804"/>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30000</a:t>
            </a:r>
            <a:endParaRPr sz="150">
              <a:latin typeface="Arial"/>
              <a:cs typeface="Arial"/>
            </a:endParaRPr>
          </a:p>
        </p:txBody>
      </p:sp>
      <p:sp>
        <p:nvSpPr>
          <p:cNvPr id="672" name="object 672"/>
          <p:cNvSpPr/>
          <p:nvPr/>
        </p:nvSpPr>
        <p:spPr>
          <a:xfrm>
            <a:off x="7443370" y="6076638"/>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3" name="object 673"/>
          <p:cNvSpPr txBox="1"/>
          <p:nvPr/>
        </p:nvSpPr>
        <p:spPr>
          <a:xfrm>
            <a:off x="7378269" y="6051239"/>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60000</a:t>
            </a:r>
            <a:endParaRPr sz="150">
              <a:latin typeface="Arial"/>
              <a:cs typeface="Arial"/>
            </a:endParaRPr>
          </a:p>
        </p:txBody>
      </p:sp>
      <p:sp>
        <p:nvSpPr>
          <p:cNvPr id="674" name="object 674"/>
          <p:cNvSpPr/>
          <p:nvPr/>
        </p:nvSpPr>
        <p:spPr>
          <a:xfrm>
            <a:off x="7443370" y="6001074"/>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5" name="object 675"/>
          <p:cNvSpPr txBox="1"/>
          <p:nvPr/>
        </p:nvSpPr>
        <p:spPr>
          <a:xfrm>
            <a:off x="7378269" y="5975675"/>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90000</a:t>
            </a:r>
            <a:endParaRPr sz="150">
              <a:latin typeface="Arial"/>
              <a:cs typeface="Arial"/>
            </a:endParaRPr>
          </a:p>
        </p:txBody>
      </p:sp>
      <p:sp>
        <p:nvSpPr>
          <p:cNvPr id="676" name="object 676"/>
          <p:cNvSpPr/>
          <p:nvPr/>
        </p:nvSpPr>
        <p:spPr>
          <a:xfrm>
            <a:off x="7443370" y="5925509"/>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7" name="object 677"/>
          <p:cNvSpPr txBox="1"/>
          <p:nvPr/>
        </p:nvSpPr>
        <p:spPr>
          <a:xfrm>
            <a:off x="7368287" y="5900111"/>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120000</a:t>
            </a:r>
            <a:endParaRPr sz="150">
              <a:latin typeface="Arial"/>
              <a:cs typeface="Arial"/>
            </a:endParaRPr>
          </a:p>
        </p:txBody>
      </p:sp>
      <p:sp>
        <p:nvSpPr>
          <p:cNvPr id="678" name="object 678"/>
          <p:cNvSpPr/>
          <p:nvPr/>
        </p:nvSpPr>
        <p:spPr>
          <a:xfrm>
            <a:off x="7443370" y="5849945"/>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9" name="object 679"/>
          <p:cNvSpPr txBox="1"/>
          <p:nvPr/>
        </p:nvSpPr>
        <p:spPr>
          <a:xfrm>
            <a:off x="7368287" y="5824546"/>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150000</a:t>
            </a:r>
            <a:endParaRPr sz="150">
              <a:latin typeface="Arial"/>
              <a:cs typeface="Arial"/>
            </a:endParaRPr>
          </a:p>
        </p:txBody>
      </p:sp>
      <p:sp>
        <p:nvSpPr>
          <p:cNvPr id="680" name="object 680"/>
          <p:cNvSpPr/>
          <p:nvPr/>
        </p:nvSpPr>
        <p:spPr>
          <a:xfrm>
            <a:off x="7918530" y="5865141"/>
            <a:ext cx="157480" cy="14604"/>
          </a:xfrm>
          <a:custGeom>
            <a:avLst/>
            <a:gdLst/>
            <a:ahLst/>
            <a:cxnLst/>
            <a:rect l="l" t="t" r="r" b="b"/>
            <a:pathLst>
              <a:path w="157479" h="14604">
                <a:moveTo>
                  <a:pt x="0" y="7077"/>
                </a:moveTo>
                <a:lnTo>
                  <a:pt x="3743" y="7077"/>
                </a:lnTo>
              </a:path>
              <a:path w="157479" h="14604">
                <a:moveTo>
                  <a:pt x="3743" y="7077"/>
                </a:moveTo>
                <a:lnTo>
                  <a:pt x="7486" y="7077"/>
                </a:lnTo>
              </a:path>
              <a:path w="157479" h="14604">
                <a:moveTo>
                  <a:pt x="7486" y="7077"/>
                </a:moveTo>
                <a:lnTo>
                  <a:pt x="11229" y="7077"/>
                </a:lnTo>
              </a:path>
              <a:path w="157479" h="14604">
                <a:moveTo>
                  <a:pt x="11229" y="7077"/>
                </a:moveTo>
                <a:lnTo>
                  <a:pt x="14972" y="7077"/>
                </a:lnTo>
              </a:path>
              <a:path w="157479" h="14604">
                <a:moveTo>
                  <a:pt x="14972" y="7077"/>
                </a:moveTo>
                <a:lnTo>
                  <a:pt x="18715" y="7077"/>
                </a:lnTo>
              </a:path>
              <a:path w="157479" h="14604">
                <a:moveTo>
                  <a:pt x="18715" y="7077"/>
                </a:moveTo>
                <a:lnTo>
                  <a:pt x="22458" y="7077"/>
                </a:lnTo>
              </a:path>
              <a:path w="157479" h="14604">
                <a:moveTo>
                  <a:pt x="22458" y="7077"/>
                </a:moveTo>
                <a:lnTo>
                  <a:pt x="26201" y="7077"/>
                </a:lnTo>
              </a:path>
              <a:path w="157479" h="14604">
                <a:moveTo>
                  <a:pt x="26201" y="7077"/>
                </a:moveTo>
                <a:lnTo>
                  <a:pt x="29944" y="7077"/>
                </a:lnTo>
              </a:path>
              <a:path w="157479" h="14604">
                <a:moveTo>
                  <a:pt x="29944" y="7077"/>
                </a:moveTo>
                <a:lnTo>
                  <a:pt x="33687" y="7077"/>
                </a:lnTo>
              </a:path>
              <a:path w="157479" h="14604">
                <a:moveTo>
                  <a:pt x="33687" y="7077"/>
                </a:moveTo>
                <a:lnTo>
                  <a:pt x="37430" y="7077"/>
                </a:lnTo>
              </a:path>
              <a:path w="157479" h="14604">
                <a:moveTo>
                  <a:pt x="37430" y="7077"/>
                </a:moveTo>
                <a:lnTo>
                  <a:pt x="41173" y="7077"/>
                </a:lnTo>
              </a:path>
              <a:path w="157479" h="14604">
                <a:moveTo>
                  <a:pt x="41173" y="7077"/>
                </a:moveTo>
                <a:lnTo>
                  <a:pt x="44916" y="7077"/>
                </a:lnTo>
              </a:path>
              <a:path w="157479" h="14604">
                <a:moveTo>
                  <a:pt x="44916" y="7077"/>
                </a:moveTo>
                <a:lnTo>
                  <a:pt x="48659" y="7077"/>
                </a:lnTo>
              </a:path>
              <a:path w="157479" h="14604">
                <a:moveTo>
                  <a:pt x="48659" y="7077"/>
                </a:moveTo>
                <a:lnTo>
                  <a:pt x="52402" y="7077"/>
                </a:lnTo>
              </a:path>
              <a:path w="157479" h="14604">
                <a:moveTo>
                  <a:pt x="52402" y="7077"/>
                </a:moveTo>
                <a:lnTo>
                  <a:pt x="56145" y="7077"/>
                </a:lnTo>
              </a:path>
              <a:path w="157479" h="14604">
                <a:moveTo>
                  <a:pt x="56145" y="7077"/>
                </a:moveTo>
                <a:lnTo>
                  <a:pt x="59888" y="7077"/>
                </a:lnTo>
              </a:path>
              <a:path w="157479" h="14604">
                <a:moveTo>
                  <a:pt x="59888" y="7077"/>
                </a:moveTo>
                <a:lnTo>
                  <a:pt x="63631" y="7077"/>
                </a:lnTo>
              </a:path>
              <a:path w="157479" h="14604">
                <a:moveTo>
                  <a:pt x="63631" y="7077"/>
                </a:moveTo>
                <a:lnTo>
                  <a:pt x="67374" y="7077"/>
                </a:lnTo>
              </a:path>
              <a:path w="157479" h="14604">
                <a:moveTo>
                  <a:pt x="67374" y="7077"/>
                </a:moveTo>
                <a:lnTo>
                  <a:pt x="71118" y="7077"/>
                </a:lnTo>
              </a:path>
              <a:path w="157479" h="14604">
                <a:moveTo>
                  <a:pt x="71118" y="7077"/>
                </a:moveTo>
                <a:lnTo>
                  <a:pt x="74861" y="7077"/>
                </a:lnTo>
              </a:path>
              <a:path w="157479" h="14604">
                <a:moveTo>
                  <a:pt x="74861" y="7077"/>
                </a:moveTo>
                <a:lnTo>
                  <a:pt x="78604" y="7077"/>
                </a:lnTo>
              </a:path>
              <a:path w="157479" h="14604">
                <a:moveTo>
                  <a:pt x="78604" y="7077"/>
                </a:moveTo>
                <a:lnTo>
                  <a:pt x="82347" y="7077"/>
                </a:lnTo>
              </a:path>
              <a:path w="157479" h="14604">
                <a:moveTo>
                  <a:pt x="82347" y="7077"/>
                </a:moveTo>
                <a:lnTo>
                  <a:pt x="86090" y="7077"/>
                </a:lnTo>
              </a:path>
              <a:path w="157479" h="14604">
                <a:moveTo>
                  <a:pt x="86090" y="7077"/>
                </a:moveTo>
                <a:lnTo>
                  <a:pt x="89833" y="7077"/>
                </a:lnTo>
              </a:path>
              <a:path w="157479" h="14604">
                <a:moveTo>
                  <a:pt x="89833" y="7077"/>
                </a:moveTo>
                <a:lnTo>
                  <a:pt x="93576" y="7077"/>
                </a:lnTo>
              </a:path>
              <a:path w="157479" h="14604">
                <a:moveTo>
                  <a:pt x="93576" y="7077"/>
                </a:moveTo>
                <a:lnTo>
                  <a:pt x="97319" y="7077"/>
                </a:lnTo>
              </a:path>
              <a:path w="157479" h="14604">
                <a:moveTo>
                  <a:pt x="97319" y="7077"/>
                </a:moveTo>
                <a:lnTo>
                  <a:pt x="101062" y="7077"/>
                </a:lnTo>
              </a:path>
              <a:path w="157479" h="14604">
                <a:moveTo>
                  <a:pt x="101062" y="7077"/>
                </a:moveTo>
                <a:lnTo>
                  <a:pt x="104805" y="7077"/>
                </a:lnTo>
              </a:path>
              <a:path w="157479" h="14604">
                <a:moveTo>
                  <a:pt x="104805" y="7077"/>
                </a:moveTo>
                <a:lnTo>
                  <a:pt x="108548" y="7077"/>
                </a:lnTo>
              </a:path>
              <a:path w="157479" h="14604">
                <a:moveTo>
                  <a:pt x="108548" y="7077"/>
                </a:moveTo>
                <a:lnTo>
                  <a:pt x="112291" y="7077"/>
                </a:lnTo>
              </a:path>
              <a:path w="157479" h="14604">
                <a:moveTo>
                  <a:pt x="112291" y="7077"/>
                </a:moveTo>
                <a:lnTo>
                  <a:pt x="116034" y="7077"/>
                </a:lnTo>
              </a:path>
              <a:path w="157479" h="14604">
                <a:moveTo>
                  <a:pt x="116034" y="7077"/>
                </a:moveTo>
                <a:lnTo>
                  <a:pt x="119777" y="7077"/>
                </a:lnTo>
              </a:path>
              <a:path w="157479" h="14604">
                <a:moveTo>
                  <a:pt x="119777" y="7077"/>
                </a:moveTo>
                <a:lnTo>
                  <a:pt x="123520" y="7077"/>
                </a:lnTo>
              </a:path>
              <a:path w="157479" h="14604">
                <a:moveTo>
                  <a:pt x="123520" y="7077"/>
                </a:moveTo>
                <a:lnTo>
                  <a:pt x="127263" y="7077"/>
                </a:lnTo>
              </a:path>
              <a:path w="157479" h="14604">
                <a:moveTo>
                  <a:pt x="127263" y="7077"/>
                </a:moveTo>
                <a:lnTo>
                  <a:pt x="131006" y="7077"/>
                </a:lnTo>
              </a:path>
              <a:path w="157479" h="14604">
                <a:moveTo>
                  <a:pt x="131006" y="7077"/>
                </a:moveTo>
                <a:lnTo>
                  <a:pt x="134749" y="7077"/>
                </a:lnTo>
              </a:path>
              <a:path w="157479" h="14604">
                <a:moveTo>
                  <a:pt x="134749" y="7077"/>
                </a:moveTo>
                <a:lnTo>
                  <a:pt x="138492" y="7077"/>
                </a:lnTo>
              </a:path>
              <a:path w="157479" h="14604">
                <a:moveTo>
                  <a:pt x="138492" y="7077"/>
                </a:moveTo>
                <a:lnTo>
                  <a:pt x="142236" y="7077"/>
                </a:lnTo>
              </a:path>
              <a:path w="157479" h="14604">
                <a:moveTo>
                  <a:pt x="142236" y="7077"/>
                </a:moveTo>
                <a:lnTo>
                  <a:pt x="145979" y="7077"/>
                </a:lnTo>
              </a:path>
              <a:path w="157479" h="14604">
                <a:moveTo>
                  <a:pt x="145979" y="7077"/>
                </a:moveTo>
                <a:lnTo>
                  <a:pt x="149722" y="7077"/>
                </a:lnTo>
              </a:path>
              <a:path w="157479" h="14604">
                <a:moveTo>
                  <a:pt x="149722" y="7077"/>
                </a:moveTo>
                <a:lnTo>
                  <a:pt x="153465" y="7077"/>
                </a:lnTo>
              </a:path>
              <a:path w="157479" h="14604">
                <a:moveTo>
                  <a:pt x="153465" y="7077"/>
                </a:moveTo>
                <a:lnTo>
                  <a:pt x="157208" y="7077"/>
                </a:lnTo>
              </a:path>
              <a:path w="157479" h="14604">
                <a:moveTo>
                  <a:pt x="0" y="0"/>
                </a:moveTo>
                <a:lnTo>
                  <a:pt x="0" y="14155"/>
                </a:lnTo>
              </a:path>
              <a:path w="157479" h="14604">
                <a:moveTo>
                  <a:pt x="0" y="14155"/>
                </a:moveTo>
                <a:lnTo>
                  <a:pt x="0" y="0"/>
                </a:lnTo>
              </a:path>
              <a:path w="157479" h="14604">
                <a:moveTo>
                  <a:pt x="157208" y="0"/>
                </a:moveTo>
                <a:lnTo>
                  <a:pt x="157208" y="14155"/>
                </a:lnTo>
              </a:path>
              <a:path w="157479" h="14604">
                <a:moveTo>
                  <a:pt x="157208" y="14155"/>
                </a:moveTo>
                <a:lnTo>
                  <a:pt x="157208" y="0"/>
                </a:lnTo>
              </a:path>
            </a:pathLst>
          </a:custGeom>
          <a:ln w="3745">
            <a:solidFill>
              <a:srgbClr val="000000"/>
            </a:solidFill>
          </a:ln>
        </p:spPr>
        <p:txBody>
          <a:bodyPr wrap="square" lIns="0" tIns="0" rIns="0" bIns="0" rtlCol="0"/>
          <a:lstStyle/>
          <a:p>
            <a:endParaRPr/>
          </a:p>
        </p:txBody>
      </p:sp>
      <p:sp>
        <p:nvSpPr>
          <p:cNvPr id="681" name="object 681"/>
          <p:cNvSpPr txBox="1"/>
          <p:nvPr/>
        </p:nvSpPr>
        <p:spPr>
          <a:xfrm>
            <a:off x="7964472" y="5826212"/>
            <a:ext cx="39370" cy="67310"/>
          </a:xfrm>
          <a:prstGeom prst="rect">
            <a:avLst/>
          </a:prstGeom>
        </p:spPr>
        <p:txBody>
          <a:bodyPr vert="horz" wrap="square" lIns="0" tIns="15240" rIns="0" bIns="0" rtlCol="0">
            <a:spAutoFit/>
          </a:bodyPr>
          <a:lstStyle/>
          <a:p>
            <a:pPr marL="12700">
              <a:lnSpc>
                <a:spcPct val="100000"/>
              </a:lnSpc>
              <a:spcBef>
                <a:spcPts val="120"/>
              </a:spcBef>
            </a:pPr>
            <a:r>
              <a:rPr sz="250" b="1" spc="-50" dirty="0">
                <a:latin typeface="Arial"/>
                <a:cs typeface="Arial"/>
              </a:rPr>
              <a:t>*</a:t>
            </a:r>
            <a:endParaRPr sz="250">
              <a:latin typeface="Arial"/>
              <a:cs typeface="Arial"/>
            </a:endParaRPr>
          </a:p>
        </p:txBody>
      </p:sp>
      <p:sp>
        <p:nvSpPr>
          <p:cNvPr id="682" name="object 682"/>
          <p:cNvSpPr/>
          <p:nvPr/>
        </p:nvSpPr>
        <p:spPr>
          <a:xfrm>
            <a:off x="7556702" y="5966310"/>
            <a:ext cx="141605" cy="14604"/>
          </a:xfrm>
          <a:custGeom>
            <a:avLst/>
            <a:gdLst/>
            <a:ahLst/>
            <a:cxnLst/>
            <a:rect l="l" t="t" r="r" b="b"/>
            <a:pathLst>
              <a:path w="141604" h="14604">
                <a:moveTo>
                  <a:pt x="0" y="7077"/>
                </a:moveTo>
                <a:lnTo>
                  <a:pt x="3743" y="7077"/>
                </a:lnTo>
              </a:path>
              <a:path w="141604" h="14604">
                <a:moveTo>
                  <a:pt x="3743" y="7077"/>
                </a:moveTo>
                <a:lnTo>
                  <a:pt x="7486" y="7077"/>
                </a:lnTo>
              </a:path>
              <a:path w="141604" h="14604">
                <a:moveTo>
                  <a:pt x="7486" y="7077"/>
                </a:moveTo>
                <a:lnTo>
                  <a:pt x="11229" y="7077"/>
                </a:lnTo>
              </a:path>
              <a:path w="141604" h="14604">
                <a:moveTo>
                  <a:pt x="11229" y="7077"/>
                </a:moveTo>
                <a:lnTo>
                  <a:pt x="14972" y="7077"/>
                </a:lnTo>
              </a:path>
              <a:path w="141604" h="14604">
                <a:moveTo>
                  <a:pt x="14972" y="7077"/>
                </a:moveTo>
                <a:lnTo>
                  <a:pt x="18715" y="7077"/>
                </a:lnTo>
              </a:path>
              <a:path w="141604" h="14604">
                <a:moveTo>
                  <a:pt x="18715" y="7077"/>
                </a:moveTo>
                <a:lnTo>
                  <a:pt x="22458" y="7077"/>
                </a:lnTo>
              </a:path>
              <a:path w="141604" h="14604">
                <a:moveTo>
                  <a:pt x="22458" y="7077"/>
                </a:moveTo>
                <a:lnTo>
                  <a:pt x="26201" y="7077"/>
                </a:lnTo>
              </a:path>
              <a:path w="141604" h="14604">
                <a:moveTo>
                  <a:pt x="26201" y="7077"/>
                </a:moveTo>
                <a:lnTo>
                  <a:pt x="29944" y="7077"/>
                </a:lnTo>
              </a:path>
              <a:path w="141604" h="14604">
                <a:moveTo>
                  <a:pt x="29944" y="7077"/>
                </a:moveTo>
                <a:lnTo>
                  <a:pt x="33687" y="7077"/>
                </a:lnTo>
              </a:path>
              <a:path w="141604" h="14604">
                <a:moveTo>
                  <a:pt x="33687" y="7077"/>
                </a:moveTo>
                <a:lnTo>
                  <a:pt x="37430" y="7077"/>
                </a:lnTo>
              </a:path>
              <a:path w="141604" h="14604">
                <a:moveTo>
                  <a:pt x="37430" y="7077"/>
                </a:moveTo>
                <a:lnTo>
                  <a:pt x="41173" y="7077"/>
                </a:lnTo>
              </a:path>
              <a:path w="141604" h="14604">
                <a:moveTo>
                  <a:pt x="41173" y="7077"/>
                </a:moveTo>
                <a:lnTo>
                  <a:pt x="44916" y="7077"/>
                </a:lnTo>
              </a:path>
              <a:path w="141604" h="14604">
                <a:moveTo>
                  <a:pt x="44916" y="7077"/>
                </a:moveTo>
                <a:lnTo>
                  <a:pt x="48659" y="7077"/>
                </a:lnTo>
              </a:path>
              <a:path w="141604" h="14604">
                <a:moveTo>
                  <a:pt x="48659" y="7077"/>
                </a:moveTo>
                <a:lnTo>
                  <a:pt x="52402" y="7077"/>
                </a:lnTo>
              </a:path>
              <a:path w="141604" h="14604">
                <a:moveTo>
                  <a:pt x="52402" y="7077"/>
                </a:moveTo>
                <a:lnTo>
                  <a:pt x="56145" y="7077"/>
                </a:lnTo>
              </a:path>
              <a:path w="141604" h="14604">
                <a:moveTo>
                  <a:pt x="56145" y="7077"/>
                </a:moveTo>
                <a:lnTo>
                  <a:pt x="59888" y="7077"/>
                </a:lnTo>
              </a:path>
              <a:path w="141604" h="14604">
                <a:moveTo>
                  <a:pt x="59888" y="7077"/>
                </a:moveTo>
                <a:lnTo>
                  <a:pt x="63631" y="7077"/>
                </a:lnTo>
              </a:path>
              <a:path w="141604" h="14604">
                <a:moveTo>
                  <a:pt x="63631" y="7077"/>
                </a:moveTo>
                <a:lnTo>
                  <a:pt x="67374" y="7077"/>
                </a:lnTo>
              </a:path>
              <a:path w="141604" h="14604">
                <a:moveTo>
                  <a:pt x="67374" y="7077"/>
                </a:moveTo>
                <a:lnTo>
                  <a:pt x="71118" y="7077"/>
                </a:lnTo>
              </a:path>
              <a:path w="141604" h="14604">
                <a:moveTo>
                  <a:pt x="71118" y="7077"/>
                </a:moveTo>
                <a:lnTo>
                  <a:pt x="74861" y="7077"/>
                </a:lnTo>
              </a:path>
              <a:path w="141604" h="14604">
                <a:moveTo>
                  <a:pt x="74861" y="7077"/>
                </a:moveTo>
                <a:lnTo>
                  <a:pt x="78604" y="7077"/>
                </a:lnTo>
              </a:path>
              <a:path w="141604" h="14604">
                <a:moveTo>
                  <a:pt x="78604" y="7077"/>
                </a:moveTo>
                <a:lnTo>
                  <a:pt x="82347" y="7077"/>
                </a:lnTo>
              </a:path>
              <a:path w="141604" h="14604">
                <a:moveTo>
                  <a:pt x="82347" y="7077"/>
                </a:moveTo>
                <a:lnTo>
                  <a:pt x="86090" y="7077"/>
                </a:lnTo>
              </a:path>
              <a:path w="141604" h="14604">
                <a:moveTo>
                  <a:pt x="86090" y="7077"/>
                </a:moveTo>
                <a:lnTo>
                  <a:pt x="89833" y="7077"/>
                </a:lnTo>
              </a:path>
              <a:path w="141604" h="14604">
                <a:moveTo>
                  <a:pt x="89833" y="7077"/>
                </a:moveTo>
                <a:lnTo>
                  <a:pt x="93576" y="7077"/>
                </a:lnTo>
              </a:path>
              <a:path w="141604" h="14604">
                <a:moveTo>
                  <a:pt x="93576" y="7077"/>
                </a:moveTo>
                <a:lnTo>
                  <a:pt x="97319" y="7077"/>
                </a:lnTo>
              </a:path>
              <a:path w="141604" h="14604">
                <a:moveTo>
                  <a:pt x="97319" y="7077"/>
                </a:moveTo>
                <a:lnTo>
                  <a:pt x="101062" y="7077"/>
                </a:lnTo>
              </a:path>
              <a:path w="141604" h="14604">
                <a:moveTo>
                  <a:pt x="101062" y="7077"/>
                </a:moveTo>
                <a:lnTo>
                  <a:pt x="104805" y="7077"/>
                </a:lnTo>
              </a:path>
              <a:path w="141604" h="14604">
                <a:moveTo>
                  <a:pt x="104805" y="7077"/>
                </a:moveTo>
                <a:lnTo>
                  <a:pt x="108548" y="7077"/>
                </a:lnTo>
              </a:path>
              <a:path w="141604" h="14604">
                <a:moveTo>
                  <a:pt x="108548" y="7077"/>
                </a:moveTo>
                <a:lnTo>
                  <a:pt x="112291" y="7077"/>
                </a:lnTo>
              </a:path>
              <a:path w="141604" h="14604">
                <a:moveTo>
                  <a:pt x="112291" y="7077"/>
                </a:moveTo>
                <a:lnTo>
                  <a:pt x="116034" y="7077"/>
                </a:lnTo>
              </a:path>
              <a:path w="141604" h="14604">
                <a:moveTo>
                  <a:pt x="116034" y="7077"/>
                </a:moveTo>
                <a:lnTo>
                  <a:pt x="119777" y="7077"/>
                </a:lnTo>
              </a:path>
              <a:path w="141604" h="14604">
                <a:moveTo>
                  <a:pt x="119777" y="7077"/>
                </a:moveTo>
                <a:lnTo>
                  <a:pt x="123520" y="7077"/>
                </a:lnTo>
              </a:path>
              <a:path w="141604" h="14604">
                <a:moveTo>
                  <a:pt x="123520" y="7077"/>
                </a:moveTo>
                <a:lnTo>
                  <a:pt x="127263" y="7077"/>
                </a:lnTo>
              </a:path>
              <a:path w="141604" h="14604">
                <a:moveTo>
                  <a:pt x="127263" y="7077"/>
                </a:moveTo>
                <a:lnTo>
                  <a:pt x="131006" y="7077"/>
                </a:lnTo>
              </a:path>
              <a:path w="141604" h="14604">
                <a:moveTo>
                  <a:pt x="131006" y="7077"/>
                </a:moveTo>
                <a:lnTo>
                  <a:pt x="134749" y="7077"/>
                </a:lnTo>
              </a:path>
              <a:path w="141604" h="14604">
                <a:moveTo>
                  <a:pt x="134749" y="7077"/>
                </a:moveTo>
                <a:lnTo>
                  <a:pt x="138493" y="7077"/>
                </a:lnTo>
              </a:path>
              <a:path w="141604" h="14604">
                <a:moveTo>
                  <a:pt x="138493" y="7077"/>
                </a:moveTo>
                <a:lnTo>
                  <a:pt x="140988" y="7077"/>
                </a:lnTo>
              </a:path>
              <a:path w="141604" h="14604">
                <a:moveTo>
                  <a:pt x="0" y="0"/>
                </a:moveTo>
                <a:lnTo>
                  <a:pt x="0" y="14155"/>
                </a:lnTo>
              </a:path>
              <a:path w="141604" h="14604">
                <a:moveTo>
                  <a:pt x="0" y="14155"/>
                </a:moveTo>
                <a:lnTo>
                  <a:pt x="0" y="0"/>
                </a:lnTo>
              </a:path>
              <a:path w="141604" h="14604">
                <a:moveTo>
                  <a:pt x="140988" y="0"/>
                </a:moveTo>
                <a:lnTo>
                  <a:pt x="140988" y="14155"/>
                </a:lnTo>
              </a:path>
              <a:path w="141604" h="14604">
                <a:moveTo>
                  <a:pt x="140988" y="14155"/>
                </a:moveTo>
                <a:lnTo>
                  <a:pt x="140988" y="0"/>
                </a:lnTo>
              </a:path>
            </a:pathLst>
          </a:custGeom>
          <a:ln w="3745">
            <a:solidFill>
              <a:srgbClr val="000000"/>
            </a:solidFill>
          </a:ln>
        </p:spPr>
        <p:txBody>
          <a:bodyPr wrap="square" lIns="0" tIns="0" rIns="0" bIns="0" rtlCol="0"/>
          <a:lstStyle/>
          <a:p>
            <a:endParaRPr/>
          </a:p>
        </p:txBody>
      </p:sp>
      <p:sp>
        <p:nvSpPr>
          <p:cNvPr id="683" name="object 683"/>
          <p:cNvSpPr txBox="1"/>
          <p:nvPr/>
        </p:nvSpPr>
        <p:spPr>
          <a:xfrm>
            <a:off x="7600149" y="5927797"/>
            <a:ext cx="54610" cy="54610"/>
          </a:xfrm>
          <a:prstGeom prst="rect">
            <a:avLst/>
          </a:prstGeom>
        </p:spPr>
        <p:txBody>
          <a:bodyPr vert="horz" wrap="square" lIns="0" tIns="11430" rIns="0" bIns="0" rtlCol="0">
            <a:spAutoFit/>
          </a:bodyPr>
          <a:lstStyle/>
          <a:p>
            <a:pPr marL="12700">
              <a:lnSpc>
                <a:spcPct val="100000"/>
              </a:lnSpc>
              <a:spcBef>
                <a:spcPts val="90"/>
              </a:spcBef>
            </a:pPr>
            <a:r>
              <a:rPr sz="200" b="1" i="1" spc="-25" dirty="0">
                <a:latin typeface="Arial"/>
                <a:cs typeface="Arial"/>
              </a:rPr>
              <a:t>ns</a:t>
            </a:r>
            <a:endParaRPr sz="200">
              <a:latin typeface="Arial"/>
              <a:cs typeface="Arial"/>
            </a:endParaRPr>
          </a:p>
        </p:txBody>
      </p:sp>
      <p:sp>
        <p:nvSpPr>
          <p:cNvPr id="684" name="object 684"/>
          <p:cNvSpPr/>
          <p:nvPr/>
        </p:nvSpPr>
        <p:spPr>
          <a:xfrm>
            <a:off x="7345984" y="5944488"/>
            <a:ext cx="648970" cy="372110"/>
          </a:xfrm>
          <a:custGeom>
            <a:avLst/>
            <a:gdLst/>
            <a:ahLst/>
            <a:cxnLst/>
            <a:rect l="l" t="t" r="r" b="b"/>
            <a:pathLst>
              <a:path w="648970" h="372110">
                <a:moveTo>
                  <a:pt x="57073" y="0"/>
                </a:moveTo>
                <a:lnTo>
                  <a:pt x="0" y="0"/>
                </a:lnTo>
                <a:lnTo>
                  <a:pt x="0" y="89916"/>
                </a:lnTo>
                <a:lnTo>
                  <a:pt x="57073" y="89916"/>
                </a:lnTo>
                <a:lnTo>
                  <a:pt x="57073" y="0"/>
                </a:lnTo>
                <a:close/>
              </a:path>
              <a:path w="648970" h="372110">
                <a:moveTo>
                  <a:pt x="648512" y="326847"/>
                </a:moveTo>
                <a:lnTo>
                  <a:pt x="297446" y="326847"/>
                </a:lnTo>
                <a:lnTo>
                  <a:pt x="297446" y="371805"/>
                </a:lnTo>
                <a:lnTo>
                  <a:pt x="648512" y="371805"/>
                </a:lnTo>
                <a:lnTo>
                  <a:pt x="648512" y="326847"/>
                </a:lnTo>
                <a:close/>
              </a:path>
            </a:pathLst>
          </a:custGeom>
          <a:solidFill>
            <a:srgbClr val="FFFFFF"/>
          </a:solidFill>
        </p:spPr>
        <p:txBody>
          <a:bodyPr wrap="square" lIns="0" tIns="0" rIns="0" bIns="0" rtlCol="0"/>
          <a:lstStyle/>
          <a:p>
            <a:endParaRPr/>
          </a:p>
        </p:txBody>
      </p:sp>
      <p:sp>
        <p:nvSpPr>
          <p:cNvPr id="685" name="object 685"/>
          <p:cNvSpPr txBox="1"/>
          <p:nvPr/>
        </p:nvSpPr>
        <p:spPr>
          <a:xfrm>
            <a:off x="7348495" y="5940585"/>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grpSp>
        <p:nvGrpSpPr>
          <p:cNvPr id="686" name="object 686"/>
          <p:cNvGrpSpPr/>
          <p:nvPr/>
        </p:nvGrpSpPr>
        <p:grpSpPr>
          <a:xfrm>
            <a:off x="6515100" y="5410200"/>
            <a:ext cx="469900" cy="292100"/>
            <a:chOff x="6515100" y="5410200"/>
            <a:chExt cx="469900" cy="292100"/>
          </a:xfrm>
        </p:grpSpPr>
        <p:pic>
          <p:nvPicPr>
            <p:cNvPr id="687" name="object 687"/>
            <p:cNvPicPr/>
            <p:nvPr/>
          </p:nvPicPr>
          <p:blipFill>
            <a:blip r:embed="rId69" cstate="print"/>
            <a:stretch>
              <a:fillRect/>
            </a:stretch>
          </p:blipFill>
          <p:spPr>
            <a:xfrm>
              <a:off x="6515100" y="5410200"/>
              <a:ext cx="469900" cy="292100"/>
            </a:xfrm>
            <a:prstGeom prst="rect">
              <a:avLst/>
            </a:prstGeom>
          </p:spPr>
        </p:pic>
        <p:sp>
          <p:nvSpPr>
            <p:cNvPr id="688" name="object 688"/>
            <p:cNvSpPr/>
            <p:nvPr/>
          </p:nvSpPr>
          <p:spPr>
            <a:xfrm>
              <a:off x="6515898" y="5411502"/>
              <a:ext cx="469265" cy="282575"/>
            </a:xfrm>
            <a:custGeom>
              <a:avLst/>
              <a:gdLst/>
              <a:ahLst/>
              <a:cxnLst/>
              <a:rect l="l" t="t" r="r" b="b"/>
              <a:pathLst>
                <a:path w="469265" h="282575">
                  <a:moveTo>
                    <a:pt x="468664" y="0"/>
                  </a:moveTo>
                  <a:lnTo>
                    <a:pt x="0" y="0"/>
                  </a:lnTo>
                  <a:lnTo>
                    <a:pt x="0" y="282439"/>
                  </a:lnTo>
                  <a:lnTo>
                    <a:pt x="468664" y="282439"/>
                  </a:lnTo>
                  <a:lnTo>
                    <a:pt x="468664" y="0"/>
                  </a:lnTo>
                  <a:close/>
                </a:path>
              </a:pathLst>
            </a:custGeom>
            <a:solidFill>
              <a:srgbClr val="FFFFFF"/>
            </a:solidFill>
          </p:spPr>
          <p:txBody>
            <a:bodyPr wrap="square" lIns="0" tIns="0" rIns="0" bIns="0" rtlCol="0"/>
            <a:lstStyle/>
            <a:p>
              <a:endParaRPr/>
            </a:p>
          </p:txBody>
        </p:sp>
      </p:grpSp>
      <p:sp>
        <p:nvSpPr>
          <p:cNvPr id="689" name="object 689"/>
          <p:cNvSpPr txBox="1"/>
          <p:nvPr/>
        </p:nvSpPr>
        <p:spPr>
          <a:xfrm>
            <a:off x="6869321" y="5386230"/>
            <a:ext cx="102870" cy="51435"/>
          </a:xfrm>
          <a:prstGeom prst="rect">
            <a:avLst/>
          </a:prstGeom>
        </p:spPr>
        <p:txBody>
          <a:bodyPr vert="horz" wrap="square" lIns="0" tIns="14604" rIns="0" bIns="0" rtlCol="0">
            <a:spAutoFit/>
          </a:bodyPr>
          <a:lstStyle/>
          <a:p>
            <a:pPr marL="12700">
              <a:lnSpc>
                <a:spcPct val="100000"/>
              </a:lnSpc>
              <a:spcBef>
                <a:spcPts val="114"/>
              </a:spcBef>
            </a:pPr>
            <a:r>
              <a:rPr sz="150" b="1" spc="-10" dirty="0">
                <a:latin typeface="Arial"/>
                <a:cs typeface="Arial"/>
              </a:rPr>
              <a:t>Figure6</a:t>
            </a:r>
            <a:endParaRPr sz="150">
              <a:latin typeface="Arial"/>
              <a:cs typeface="Arial"/>
            </a:endParaRPr>
          </a:p>
        </p:txBody>
      </p:sp>
      <p:grpSp>
        <p:nvGrpSpPr>
          <p:cNvPr id="690" name="object 690"/>
          <p:cNvGrpSpPr/>
          <p:nvPr/>
        </p:nvGrpSpPr>
        <p:grpSpPr>
          <a:xfrm>
            <a:off x="6546340" y="5454123"/>
            <a:ext cx="425450" cy="220979"/>
            <a:chOff x="6546340" y="5454123"/>
            <a:chExt cx="425450" cy="220979"/>
          </a:xfrm>
        </p:grpSpPr>
        <p:sp>
          <p:nvSpPr>
            <p:cNvPr id="691" name="object 691"/>
            <p:cNvSpPr/>
            <p:nvPr/>
          </p:nvSpPr>
          <p:spPr>
            <a:xfrm>
              <a:off x="6565352" y="5594514"/>
              <a:ext cx="70485" cy="75565"/>
            </a:xfrm>
            <a:custGeom>
              <a:avLst/>
              <a:gdLst/>
              <a:ahLst/>
              <a:cxnLst/>
              <a:rect l="l" t="t" r="r" b="b"/>
              <a:pathLst>
                <a:path w="70484" h="75564">
                  <a:moveTo>
                    <a:pt x="70402" y="0"/>
                  </a:moveTo>
                  <a:lnTo>
                    <a:pt x="0" y="0"/>
                  </a:lnTo>
                  <a:lnTo>
                    <a:pt x="0" y="75334"/>
                  </a:lnTo>
                  <a:lnTo>
                    <a:pt x="70402" y="75334"/>
                  </a:lnTo>
                  <a:lnTo>
                    <a:pt x="70402" y="0"/>
                  </a:lnTo>
                  <a:close/>
                </a:path>
              </a:pathLst>
            </a:custGeom>
            <a:solidFill>
              <a:srgbClr val="A0A0A4"/>
            </a:solidFill>
          </p:spPr>
          <p:txBody>
            <a:bodyPr wrap="square" lIns="0" tIns="0" rIns="0" bIns="0" rtlCol="0"/>
            <a:lstStyle/>
            <a:p>
              <a:endParaRPr/>
            </a:p>
          </p:txBody>
        </p:sp>
        <p:sp>
          <p:nvSpPr>
            <p:cNvPr id="692" name="object 692"/>
            <p:cNvSpPr/>
            <p:nvPr/>
          </p:nvSpPr>
          <p:spPr>
            <a:xfrm>
              <a:off x="6564218"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93" name="object 693"/>
            <p:cNvSpPr/>
            <p:nvPr/>
          </p:nvSpPr>
          <p:spPr>
            <a:xfrm>
              <a:off x="6565210" y="5594515"/>
              <a:ext cx="0" cy="74930"/>
            </a:xfrm>
            <a:custGeom>
              <a:avLst/>
              <a:gdLst/>
              <a:ahLst/>
              <a:cxnLst/>
              <a:rect l="l" t="t" r="r" b="b"/>
              <a:pathLst>
                <a:path h="74929">
                  <a:moveTo>
                    <a:pt x="0" y="74765"/>
                  </a:moveTo>
                  <a:lnTo>
                    <a:pt x="0" y="0"/>
                  </a:lnTo>
                </a:path>
              </a:pathLst>
            </a:custGeom>
            <a:ln w="3175">
              <a:solidFill>
                <a:srgbClr val="000000"/>
              </a:solidFill>
            </a:ln>
          </p:spPr>
          <p:txBody>
            <a:bodyPr wrap="square" lIns="0" tIns="0" rIns="0" bIns="0" rtlCol="0"/>
            <a:lstStyle/>
            <a:p>
              <a:endParaRPr/>
            </a:p>
          </p:txBody>
        </p:sp>
        <p:sp>
          <p:nvSpPr>
            <p:cNvPr id="694" name="object 694"/>
            <p:cNvSpPr/>
            <p:nvPr/>
          </p:nvSpPr>
          <p:spPr>
            <a:xfrm>
              <a:off x="6565210" y="559451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695" name="object 695"/>
            <p:cNvSpPr/>
            <p:nvPr/>
          </p:nvSpPr>
          <p:spPr>
            <a:xfrm>
              <a:off x="6635613" y="5594515"/>
              <a:ext cx="0" cy="74930"/>
            </a:xfrm>
            <a:custGeom>
              <a:avLst/>
              <a:gdLst/>
              <a:ahLst/>
              <a:cxnLst/>
              <a:rect l="l" t="t" r="r" b="b"/>
              <a:pathLst>
                <a:path h="74929">
                  <a:moveTo>
                    <a:pt x="0" y="0"/>
                  </a:moveTo>
                  <a:lnTo>
                    <a:pt x="0" y="74765"/>
                  </a:lnTo>
                </a:path>
              </a:pathLst>
            </a:custGeom>
            <a:ln w="3175">
              <a:solidFill>
                <a:srgbClr val="000000"/>
              </a:solidFill>
            </a:ln>
          </p:spPr>
          <p:txBody>
            <a:bodyPr wrap="square" lIns="0" tIns="0" rIns="0" bIns="0" rtlCol="0"/>
            <a:lstStyle/>
            <a:p>
              <a:endParaRPr/>
            </a:p>
          </p:txBody>
        </p:sp>
        <p:sp>
          <p:nvSpPr>
            <p:cNvPr id="696" name="object 696"/>
            <p:cNvSpPr/>
            <p:nvPr/>
          </p:nvSpPr>
          <p:spPr>
            <a:xfrm>
              <a:off x="6582811" y="5578880"/>
              <a:ext cx="35560" cy="15875"/>
            </a:xfrm>
            <a:custGeom>
              <a:avLst/>
              <a:gdLst/>
              <a:ahLst/>
              <a:cxnLst/>
              <a:rect l="l" t="t" r="r" b="b"/>
              <a:pathLst>
                <a:path w="35559" h="15875">
                  <a:moveTo>
                    <a:pt x="0" y="0"/>
                  </a:moveTo>
                  <a:lnTo>
                    <a:pt x="35201" y="0"/>
                  </a:lnTo>
                </a:path>
                <a:path w="35559" h="15875">
                  <a:moveTo>
                    <a:pt x="35201" y="0"/>
                  </a:moveTo>
                  <a:lnTo>
                    <a:pt x="0" y="0"/>
                  </a:lnTo>
                </a:path>
                <a:path w="35559" h="15875">
                  <a:moveTo>
                    <a:pt x="17600" y="0"/>
                  </a:moveTo>
                  <a:lnTo>
                    <a:pt x="17600" y="15635"/>
                  </a:lnTo>
                </a:path>
              </a:pathLst>
            </a:custGeom>
            <a:ln w="3175">
              <a:solidFill>
                <a:srgbClr val="000000"/>
              </a:solidFill>
            </a:ln>
          </p:spPr>
          <p:txBody>
            <a:bodyPr wrap="square" lIns="0" tIns="0" rIns="0" bIns="0" rtlCol="0"/>
            <a:lstStyle/>
            <a:p>
              <a:endParaRPr/>
            </a:p>
          </p:txBody>
        </p:sp>
        <p:sp>
          <p:nvSpPr>
            <p:cNvPr id="697" name="object 697"/>
            <p:cNvSpPr/>
            <p:nvPr/>
          </p:nvSpPr>
          <p:spPr>
            <a:xfrm>
              <a:off x="6670955" y="5523871"/>
              <a:ext cx="70485" cy="146050"/>
            </a:xfrm>
            <a:custGeom>
              <a:avLst/>
              <a:gdLst/>
              <a:ahLst/>
              <a:cxnLst/>
              <a:rect l="l" t="t" r="r" b="b"/>
              <a:pathLst>
                <a:path w="70484" h="146050">
                  <a:moveTo>
                    <a:pt x="70402" y="0"/>
                  </a:moveTo>
                  <a:lnTo>
                    <a:pt x="0" y="0"/>
                  </a:lnTo>
                  <a:lnTo>
                    <a:pt x="0" y="145977"/>
                  </a:lnTo>
                  <a:lnTo>
                    <a:pt x="70402" y="145977"/>
                  </a:lnTo>
                  <a:lnTo>
                    <a:pt x="70402" y="0"/>
                  </a:lnTo>
                  <a:close/>
                </a:path>
              </a:pathLst>
            </a:custGeom>
            <a:solidFill>
              <a:srgbClr val="A0A0A4"/>
            </a:solidFill>
          </p:spPr>
          <p:txBody>
            <a:bodyPr wrap="square" lIns="0" tIns="0" rIns="0" bIns="0" rtlCol="0"/>
            <a:lstStyle/>
            <a:p>
              <a:endParaRPr/>
            </a:p>
          </p:txBody>
        </p:sp>
        <p:sp>
          <p:nvSpPr>
            <p:cNvPr id="698" name="object 698"/>
            <p:cNvSpPr/>
            <p:nvPr/>
          </p:nvSpPr>
          <p:spPr>
            <a:xfrm>
              <a:off x="6669963"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99" name="object 699"/>
            <p:cNvSpPr/>
            <p:nvPr/>
          </p:nvSpPr>
          <p:spPr>
            <a:xfrm>
              <a:off x="6670956" y="5523872"/>
              <a:ext cx="0" cy="145415"/>
            </a:xfrm>
            <a:custGeom>
              <a:avLst/>
              <a:gdLst/>
              <a:ahLst/>
              <a:cxnLst/>
              <a:rect l="l" t="t" r="r" b="b"/>
              <a:pathLst>
                <a:path h="145414">
                  <a:moveTo>
                    <a:pt x="0" y="145409"/>
                  </a:moveTo>
                  <a:lnTo>
                    <a:pt x="0" y="0"/>
                  </a:lnTo>
                </a:path>
              </a:pathLst>
            </a:custGeom>
            <a:ln w="3175">
              <a:solidFill>
                <a:srgbClr val="000000"/>
              </a:solidFill>
            </a:ln>
          </p:spPr>
          <p:txBody>
            <a:bodyPr wrap="square" lIns="0" tIns="0" rIns="0" bIns="0" rtlCol="0"/>
            <a:lstStyle/>
            <a:p>
              <a:endParaRPr/>
            </a:p>
          </p:txBody>
        </p:sp>
        <p:sp>
          <p:nvSpPr>
            <p:cNvPr id="700" name="object 700"/>
            <p:cNvSpPr/>
            <p:nvPr/>
          </p:nvSpPr>
          <p:spPr>
            <a:xfrm>
              <a:off x="6670956" y="5523872"/>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701" name="object 701"/>
            <p:cNvSpPr/>
            <p:nvPr/>
          </p:nvSpPr>
          <p:spPr>
            <a:xfrm>
              <a:off x="6741216" y="5523872"/>
              <a:ext cx="0" cy="145415"/>
            </a:xfrm>
            <a:custGeom>
              <a:avLst/>
              <a:gdLst/>
              <a:ahLst/>
              <a:cxnLst/>
              <a:rect l="l" t="t" r="r" b="b"/>
              <a:pathLst>
                <a:path h="145414">
                  <a:moveTo>
                    <a:pt x="0" y="0"/>
                  </a:moveTo>
                  <a:lnTo>
                    <a:pt x="0" y="145409"/>
                  </a:lnTo>
                </a:path>
              </a:pathLst>
            </a:custGeom>
            <a:ln w="3175">
              <a:solidFill>
                <a:srgbClr val="000000"/>
              </a:solidFill>
            </a:ln>
          </p:spPr>
          <p:txBody>
            <a:bodyPr wrap="square" lIns="0" tIns="0" rIns="0" bIns="0" rtlCol="0"/>
            <a:lstStyle/>
            <a:p>
              <a:endParaRPr/>
            </a:p>
          </p:txBody>
        </p:sp>
        <p:sp>
          <p:nvSpPr>
            <p:cNvPr id="702" name="object 702"/>
            <p:cNvSpPr/>
            <p:nvPr/>
          </p:nvSpPr>
          <p:spPr>
            <a:xfrm>
              <a:off x="6688556" y="5517475"/>
              <a:ext cx="35560" cy="6985"/>
            </a:xfrm>
            <a:custGeom>
              <a:avLst/>
              <a:gdLst/>
              <a:ahLst/>
              <a:cxnLst/>
              <a:rect l="l" t="t" r="r" b="b"/>
              <a:pathLst>
                <a:path w="35559" h="6985">
                  <a:moveTo>
                    <a:pt x="0" y="0"/>
                  </a:moveTo>
                  <a:lnTo>
                    <a:pt x="35201" y="0"/>
                  </a:lnTo>
                </a:path>
                <a:path w="35559" h="6985">
                  <a:moveTo>
                    <a:pt x="35201" y="0"/>
                  </a:moveTo>
                  <a:lnTo>
                    <a:pt x="0" y="0"/>
                  </a:lnTo>
                </a:path>
                <a:path w="35559" h="6985">
                  <a:moveTo>
                    <a:pt x="17600" y="0"/>
                  </a:moveTo>
                  <a:lnTo>
                    <a:pt x="17600" y="6396"/>
                  </a:lnTo>
                </a:path>
              </a:pathLst>
            </a:custGeom>
            <a:ln w="3175">
              <a:solidFill>
                <a:srgbClr val="000000"/>
              </a:solidFill>
            </a:ln>
          </p:spPr>
          <p:txBody>
            <a:bodyPr wrap="square" lIns="0" tIns="0" rIns="0" bIns="0" rtlCol="0"/>
            <a:lstStyle/>
            <a:p>
              <a:endParaRPr/>
            </a:p>
          </p:txBody>
        </p:sp>
        <p:sp>
          <p:nvSpPr>
            <p:cNvPr id="703" name="object 703"/>
            <p:cNvSpPr/>
            <p:nvPr/>
          </p:nvSpPr>
          <p:spPr>
            <a:xfrm>
              <a:off x="6776560" y="5470568"/>
              <a:ext cx="71120" cy="199390"/>
            </a:xfrm>
            <a:custGeom>
              <a:avLst/>
              <a:gdLst/>
              <a:ahLst/>
              <a:cxnLst/>
              <a:rect l="l" t="t" r="r" b="b"/>
              <a:pathLst>
                <a:path w="71120" h="199389">
                  <a:moveTo>
                    <a:pt x="70544" y="0"/>
                  </a:moveTo>
                  <a:lnTo>
                    <a:pt x="0" y="0"/>
                  </a:lnTo>
                  <a:lnTo>
                    <a:pt x="0" y="199280"/>
                  </a:lnTo>
                  <a:lnTo>
                    <a:pt x="70544" y="199280"/>
                  </a:lnTo>
                  <a:lnTo>
                    <a:pt x="70544" y="0"/>
                  </a:lnTo>
                  <a:close/>
                </a:path>
              </a:pathLst>
            </a:custGeom>
            <a:solidFill>
              <a:srgbClr val="A0A0A4"/>
            </a:solidFill>
          </p:spPr>
          <p:txBody>
            <a:bodyPr wrap="square" lIns="0" tIns="0" rIns="0" bIns="0" rtlCol="0"/>
            <a:lstStyle/>
            <a:p>
              <a:endParaRPr/>
            </a:p>
          </p:txBody>
        </p:sp>
        <p:sp>
          <p:nvSpPr>
            <p:cNvPr id="704" name="object 704"/>
            <p:cNvSpPr/>
            <p:nvPr/>
          </p:nvSpPr>
          <p:spPr>
            <a:xfrm>
              <a:off x="6775566"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05" name="object 705"/>
            <p:cNvSpPr/>
            <p:nvPr/>
          </p:nvSpPr>
          <p:spPr>
            <a:xfrm>
              <a:off x="6776559" y="5470569"/>
              <a:ext cx="0" cy="198755"/>
            </a:xfrm>
            <a:custGeom>
              <a:avLst/>
              <a:gdLst/>
              <a:ahLst/>
              <a:cxnLst/>
              <a:rect l="l" t="t" r="r" b="b"/>
              <a:pathLst>
                <a:path h="198754">
                  <a:moveTo>
                    <a:pt x="0" y="198711"/>
                  </a:moveTo>
                  <a:lnTo>
                    <a:pt x="0" y="0"/>
                  </a:lnTo>
                </a:path>
              </a:pathLst>
            </a:custGeom>
            <a:ln w="3175">
              <a:solidFill>
                <a:srgbClr val="000000"/>
              </a:solidFill>
            </a:ln>
          </p:spPr>
          <p:txBody>
            <a:bodyPr wrap="square" lIns="0" tIns="0" rIns="0" bIns="0" rtlCol="0"/>
            <a:lstStyle/>
            <a:p>
              <a:endParaRPr/>
            </a:p>
          </p:txBody>
        </p:sp>
        <p:sp>
          <p:nvSpPr>
            <p:cNvPr id="706" name="object 706"/>
            <p:cNvSpPr/>
            <p:nvPr/>
          </p:nvSpPr>
          <p:spPr>
            <a:xfrm>
              <a:off x="6776559" y="5470569"/>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707" name="object 707"/>
            <p:cNvSpPr/>
            <p:nvPr/>
          </p:nvSpPr>
          <p:spPr>
            <a:xfrm>
              <a:off x="6846819" y="5470569"/>
              <a:ext cx="0" cy="198755"/>
            </a:xfrm>
            <a:custGeom>
              <a:avLst/>
              <a:gdLst/>
              <a:ahLst/>
              <a:cxnLst/>
              <a:rect l="l" t="t" r="r" b="b"/>
              <a:pathLst>
                <a:path h="198754">
                  <a:moveTo>
                    <a:pt x="0" y="0"/>
                  </a:moveTo>
                  <a:lnTo>
                    <a:pt x="0" y="198711"/>
                  </a:lnTo>
                </a:path>
              </a:pathLst>
            </a:custGeom>
            <a:ln w="3175">
              <a:solidFill>
                <a:srgbClr val="000000"/>
              </a:solidFill>
            </a:ln>
          </p:spPr>
          <p:txBody>
            <a:bodyPr wrap="square" lIns="0" tIns="0" rIns="0" bIns="0" rtlCol="0"/>
            <a:lstStyle/>
            <a:p>
              <a:endParaRPr/>
            </a:p>
          </p:txBody>
        </p:sp>
        <p:sp>
          <p:nvSpPr>
            <p:cNvPr id="708" name="object 708"/>
            <p:cNvSpPr/>
            <p:nvPr/>
          </p:nvSpPr>
          <p:spPr>
            <a:xfrm>
              <a:off x="6882305" y="5480945"/>
              <a:ext cx="70485" cy="189230"/>
            </a:xfrm>
            <a:custGeom>
              <a:avLst/>
              <a:gdLst/>
              <a:ahLst/>
              <a:cxnLst/>
              <a:rect l="l" t="t" r="r" b="b"/>
              <a:pathLst>
                <a:path w="70484" h="189229">
                  <a:moveTo>
                    <a:pt x="70402" y="0"/>
                  </a:moveTo>
                  <a:lnTo>
                    <a:pt x="0" y="0"/>
                  </a:lnTo>
                  <a:lnTo>
                    <a:pt x="0" y="188904"/>
                  </a:lnTo>
                  <a:lnTo>
                    <a:pt x="70402" y="188904"/>
                  </a:lnTo>
                  <a:lnTo>
                    <a:pt x="70402" y="0"/>
                  </a:lnTo>
                  <a:close/>
                </a:path>
              </a:pathLst>
            </a:custGeom>
            <a:solidFill>
              <a:srgbClr val="A0A0A4"/>
            </a:solidFill>
          </p:spPr>
          <p:txBody>
            <a:bodyPr wrap="square" lIns="0" tIns="0" rIns="0" bIns="0" rtlCol="0"/>
            <a:lstStyle/>
            <a:p>
              <a:endParaRPr/>
            </a:p>
          </p:txBody>
        </p:sp>
        <p:sp>
          <p:nvSpPr>
            <p:cNvPr id="709" name="object 709"/>
            <p:cNvSpPr/>
            <p:nvPr/>
          </p:nvSpPr>
          <p:spPr>
            <a:xfrm>
              <a:off x="6881170"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10" name="object 710"/>
            <p:cNvSpPr/>
            <p:nvPr/>
          </p:nvSpPr>
          <p:spPr>
            <a:xfrm>
              <a:off x="6882162" y="5480945"/>
              <a:ext cx="0" cy="188595"/>
            </a:xfrm>
            <a:custGeom>
              <a:avLst/>
              <a:gdLst/>
              <a:ahLst/>
              <a:cxnLst/>
              <a:rect l="l" t="t" r="r" b="b"/>
              <a:pathLst>
                <a:path h="188595">
                  <a:moveTo>
                    <a:pt x="0" y="188335"/>
                  </a:moveTo>
                  <a:lnTo>
                    <a:pt x="0" y="0"/>
                  </a:lnTo>
                </a:path>
              </a:pathLst>
            </a:custGeom>
            <a:ln w="3175">
              <a:solidFill>
                <a:srgbClr val="000000"/>
              </a:solidFill>
            </a:ln>
          </p:spPr>
          <p:txBody>
            <a:bodyPr wrap="square" lIns="0" tIns="0" rIns="0" bIns="0" rtlCol="0"/>
            <a:lstStyle/>
            <a:p>
              <a:endParaRPr/>
            </a:p>
          </p:txBody>
        </p:sp>
        <p:sp>
          <p:nvSpPr>
            <p:cNvPr id="711" name="object 711"/>
            <p:cNvSpPr/>
            <p:nvPr/>
          </p:nvSpPr>
          <p:spPr>
            <a:xfrm>
              <a:off x="6882162" y="548094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712" name="object 712"/>
            <p:cNvSpPr/>
            <p:nvPr/>
          </p:nvSpPr>
          <p:spPr>
            <a:xfrm>
              <a:off x="6952564" y="5480945"/>
              <a:ext cx="0" cy="188595"/>
            </a:xfrm>
            <a:custGeom>
              <a:avLst/>
              <a:gdLst/>
              <a:ahLst/>
              <a:cxnLst/>
              <a:rect l="l" t="t" r="r" b="b"/>
              <a:pathLst>
                <a:path h="188595">
                  <a:moveTo>
                    <a:pt x="0" y="0"/>
                  </a:moveTo>
                  <a:lnTo>
                    <a:pt x="0" y="188335"/>
                  </a:lnTo>
                </a:path>
              </a:pathLst>
            </a:custGeom>
            <a:ln w="3175">
              <a:solidFill>
                <a:srgbClr val="000000"/>
              </a:solidFill>
            </a:ln>
          </p:spPr>
          <p:txBody>
            <a:bodyPr wrap="square" lIns="0" tIns="0" rIns="0" bIns="0" rtlCol="0"/>
            <a:lstStyle/>
            <a:p>
              <a:endParaRPr/>
            </a:p>
          </p:txBody>
        </p:sp>
        <p:sp>
          <p:nvSpPr>
            <p:cNvPr id="713" name="object 713"/>
            <p:cNvSpPr/>
            <p:nvPr/>
          </p:nvSpPr>
          <p:spPr>
            <a:xfrm>
              <a:off x="6899763" y="5455076"/>
              <a:ext cx="35560" cy="26034"/>
            </a:xfrm>
            <a:custGeom>
              <a:avLst/>
              <a:gdLst/>
              <a:ahLst/>
              <a:cxnLst/>
              <a:rect l="l" t="t" r="r" b="b"/>
              <a:pathLst>
                <a:path w="35559" h="26035">
                  <a:moveTo>
                    <a:pt x="0" y="0"/>
                  </a:moveTo>
                  <a:lnTo>
                    <a:pt x="35343" y="0"/>
                  </a:lnTo>
                </a:path>
                <a:path w="35559" h="26035">
                  <a:moveTo>
                    <a:pt x="35343" y="0"/>
                  </a:moveTo>
                  <a:lnTo>
                    <a:pt x="0" y="0"/>
                  </a:lnTo>
                </a:path>
                <a:path w="35559" h="26035">
                  <a:moveTo>
                    <a:pt x="17742" y="0"/>
                  </a:moveTo>
                  <a:lnTo>
                    <a:pt x="17742" y="25869"/>
                  </a:lnTo>
                </a:path>
              </a:pathLst>
            </a:custGeom>
            <a:ln w="3175">
              <a:solidFill>
                <a:srgbClr val="000000"/>
              </a:solidFill>
            </a:ln>
          </p:spPr>
          <p:txBody>
            <a:bodyPr wrap="square" lIns="0" tIns="0" rIns="0" bIns="0" rtlCol="0"/>
            <a:lstStyle/>
            <a:p>
              <a:endParaRPr/>
            </a:p>
          </p:txBody>
        </p:sp>
        <p:sp>
          <p:nvSpPr>
            <p:cNvPr id="714" name="object 714"/>
            <p:cNvSpPr/>
            <p:nvPr/>
          </p:nvSpPr>
          <p:spPr>
            <a:xfrm>
              <a:off x="6547610" y="5669707"/>
              <a:ext cx="422909" cy="4445"/>
            </a:xfrm>
            <a:custGeom>
              <a:avLst/>
              <a:gdLst/>
              <a:ahLst/>
              <a:cxnLst/>
              <a:rect l="l" t="t" r="r" b="b"/>
              <a:pathLst>
                <a:path w="422909" h="4445">
                  <a:moveTo>
                    <a:pt x="0" y="0"/>
                  </a:moveTo>
                  <a:lnTo>
                    <a:pt x="1987" y="0"/>
                  </a:lnTo>
                </a:path>
                <a:path w="422909" h="4445">
                  <a:moveTo>
                    <a:pt x="1987" y="0"/>
                  </a:moveTo>
                  <a:lnTo>
                    <a:pt x="3974" y="0"/>
                  </a:lnTo>
                </a:path>
                <a:path w="422909" h="4445">
                  <a:moveTo>
                    <a:pt x="3974" y="0"/>
                  </a:moveTo>
                  <a:lnTo>
                    <a:pt x="5961" y="0"/>
                  </a:lnTo>
                </a:path>
                <a:path w="422909" h="4445">
                  <a:moveTo>
                    <a:pt x="5961" y="0"/>
                  </a:moveTo>
                  <a:lnTo>
                    <a:pt x="7948" y="0"/>
                  </a:lnTo>
                </a:path>
                <a:path w="422909" h="4445">
                  <a:moveTo>
                    <a:pt x="7948" y="0"/>
                  </a:moveTo>
                  <a:lnTo>
                    <a:pt x="9935" y="0"/>
                  </a:lnTo>
                </a:path>
                <a:path w="422909" h="4445">
                  <a:moveTo>
                    <a:pt x="9935" y="0"/>
                  </a:moveTo>
                  <a:lnTo>
                    <a:pt x="11922" y="0"/>
                  </a:lnTo>
                </a:path>
                <a:path w="422909" h="4445">
                  <a:moveTo>
                    <a:pt x="11922" y="0"/>
                  </a:moveTo>
                  <a:lnTo>
                    <a:pt x="13909" y="0"/>
                  </a:lnTo>
                </a:path>
                <a:path w="422909" h="4445">
                  <a:moveTo>
                    <a:pt x="13909" y="0"/>
                  </a:moveTo>
                  <a:lnTo>
                    <a:pt x="15896" y="0"/>
                  </a:lnTo>
                </a:path>
                <a:path w="422909" h="4445">
                  <a:moveTo>
                    <a:pt x="15896" y="0"/>
                  </a:moveTo>
                  <a:lnTo>
                    <a:pt x="17884" y="0"/>
                  </a:lnTo>
                </a:path>
                <a:path w="422909" h="4445">
                  <a:moveTo>
                    <a:pt x="17884" y="0"/>
                  </a:moveTo>
                  <a:lnTo>
                    <a:pt x="20013" y="0"/>
                  </a:lnTo>
                </a:path>
                <a:path w="422909" h="4445">
                  <a:moveTo>
                    <a:pt x="20013" y="0"/>
                  </a:moveTo>
                  <a:lnTo>
                    <a:pt x="22000" y="0"/>
                  </a:lnTo>
                </a:path>
                <a:path w="422909" h="4445">
                  <a:moveTo>
                    <a:pt x="22000" y="0"/>
                  </a:moveTo>
                  <a:lnTo>
                    <a:pt x="23987" y="0"/>
                  </a:lnTo>
                </a:path>
                <a:path w="422909" h="4445">
                  <a:moveTo>
                    <a:pt x="23987" y="0"/>
                  </a:moveTo>
                  <a:lnTo>
                    <a:pt x="25974" y="0"/>
                  </a:lnTo>
                </a:path>
                <a:path w="422909" h="4445">
                  <a:moveTo>
                    <a:pt x="25974" y="0"/>
                  </a:moveTo>
                  <a:lnTo>
                    <a:pt x="27961" y="0"/>
                  </a:lnTo>
                </a:path>
                <a:path w="422909" h="4445">
                  <a:moveTo>
                    <a:pt x="27961" y="0"/>
                  </a:moveTo>
                  <a:lnTo>
                    <a:pt x="29949" y="0"/>
                  </a:lnTo>
                </a:path>
                <a:path w="422909" h="4445">
                  <a:moveTo>
                    <a:pt x="29949" y="0"/>
                  </a:moveTo>
                  <a:lnTo>
                    <a:pt x="31936" y="0"/>
                  </a:lnTo>
                </a:path>
                <a:path w="422909" h="4445">
                  <a:moveTo>
                    <a:pt x="31936" y="0"/>
                  </a:moveTo>
                  <a:lnTo>
                    <a:pt x="33923" y="0"/>
                  </a:lnTo>
                </a:path>
                <a:path w="422909" h="4445">
                  <a:moveTo>
                    <a:pt x="33923" y="0"/>
                  </a:moveTo>
                  <a:lnTo>
                    <a:pt x="35910" y="0"/>
                  </a:lnTo>
                </a:path>
                <a:path w="422909" h="4445">
                  <a:moveTo>
                    <a:pt x="35910" y="0"/>
                  </a:moveTo>
                  <a:lnTo>
                    <a:pt x="37897" y="0"/>
                  </a:lnTo>
                </a:path>
                <a:path w="422909" h="4445">
                  <a:moveTo>
                    <a:pt x="37897" y="0"/>
                  </a:moveTo>
                  <a:lnTo>
                    <a:pt x="39884" y="0"/>
                  </a:lnTo>
                </a:path>
                <a:path w="422909" h="4445">
                  <a:moveTo>
                    <a:pt x="39884" y="0"/>
                  </a:moveTo>
                  <a:lnTo>
                    <a:pt x="41871" y="0"/>
                  </a:lnTo>
                </a:path>
                <a:path w="422909" h="4445">
                  <a:moveTo>
                    <a:pt x="41871" y="0"/>
                  </a:moveTo>
                  <a:lnTo>
                    <a:pt x="43859" y="0"/>
                  </a:lnTo>
                </a:path>
                <a:path w="422909" h="4445">
                  <a:moveTo>
                    <a:pt x="43859" y="0"/>
                  </a:moveTo>
                  <a:lnTo>
                    <a:pt x="45846" y="0"/>
                  </a:lnTo>
                </a:path>
                <a:path w="422909" h="4445">
                  <a:moveTo>
                    <a:pt x="45846" y="0"/>
                  </a:moveTo>
                  <a:lnTo>
                    <a:pt x="47833" y="0"/>
                  </a:lnTo>
                </a:path>
                <a:path w="422909" h="4445">
                  <a:moveTo>
                    <a:pt x="47833" y="0"/>
                  </a:moveTo>
                  <a:lnTo>
                    <a:pt x="49820" y="0"/>
                  </a:lnTo>
                </a:path>
                <a:path w="422909" h="4445">
                  <a:moveTo>
                    <a:pt x="49820" y="0"/>
                  </a:moveTo>
                  <a:lnTo>
                    <a:pt x="51807" y="0"/>
                  </a:lnTo>
                </a:path>
                <a:path w="422909" h="4445">
                  <a:moveTo>
                    <a:pt x="51807" y="0"/>
                  </a:moveTo>
                  <a:lnTo>
                    <a:pt x="53794" y="0"/>
                  </a:lnTo>
                </a:path>
                <a:path w="422909" h="4445">
                  <a:moveTo>
                    <a:pt x="53794" y="0"/>
                  </a:moveTo>
                  <a:lnTo>
                    <a:pt x="55782" y="0"/>
                  </a:lnTo>
                </a:path>
                <a:path w="422909" h="4445">
                  <a:moveTo>
                    <a:pt x="55782" y="0"/>
                  </a:moveTo>
                  <a:lnTo>
                    <a:pt x="57769" y="0"/>
                  </a:lnTo>
                </a:path>
                <a:path w="422909" h="4445">
                  <a:moveTo>
                    <a:pt x="57769" y="0"/>
                  </a:moveTo>
                  <a:lnTo>
                    <a:pt x="59756" y="0"/>
                  </a:lnTo>
                </a:path>
                <a:path w="422909" h="4445">
                  <a:moveTo>
                    <a:pt x="59756" y="0"/>
                  </a:moveTo>
                  <a:lnTo>
                    <a:pt x="61743" y="0"/>
                  </a:lnTo>
                </a:path>
                <a:path w="422909" h="4445">
                  <a:moveTo>
                    <a:pt x="61743" y="0"/>
                  </a:moveTo>
                  <a:lnTo>
                    <a:pt x="63872" y="0"/>
                  </a:lnTo>
                </a:path>
                <a:path w="422909" h="4445">
                  <a:moveTo>
                    <a:pt x="63872" y="0"/>
                  </a:moveTo>
                  <a:lnTo>
                    <a:pt x="65859" y="0"/>
                  </a:lnTo>
                </a:path>
                <a:path w="422909" h="4445">
                  <a:moveTo>
                    <a:pt x="65859" y="0"/>
                  </a:moveTo>
                  <a:lnTo>
                    <a:pt x="67846" y="0"/>
                  </a:lnTo>
                </a:path>
                <a:path w="422909" h="4445">
                  <a:moveTo>
                    <a:pt x="67846" y="0"/>
                  </a:moveTo>
                  <a:lnTo>
                    <a:pt x="69834" y="0"/>
                  </a:lnTo>
                </a:path>
                <a:path w="422909" h="4445">
                  <a:moveTo>
                    <a:pt x="69834" y="0"/>
                  </a:moveTo>
                  <a:lnTo>
                    <a:pt x="71821" y="0"/>
                  </a:lnTo>
                </a:path>
                <a:path w="422909" h="4445">
                  <a:moveTo>
                    <a:pt x="71821" y="0"/>
                  </a:moveTo>
                  <a:lnTo>
                    <a:pt x="73808" y="0"/>
                  </a:lnTo>
                </a:path>
                <a:path w="422909" h="4445">
                  <a:moveTo>
                    <a:pt x="73808" y="0"/>
                  </a:moveTo>
                  <a:lnTo>
                    <a:pt x="75795" y="0"/>
                  </a:lnTo>
                </a:path>
                <a:path w="422909" h="4445">
                  <a:moveTo>
                    <a:pt x="75795" y="0"/>
                  </a:moveTo>
                  <a:lnTo>
                    <a:pt x="77782" y="0"/>
                  </a:lnTo>
                </a:path>
                <a:path w="422909" h="4445">
                  <a:moveTo>
                    <a:pt x="77782" y="0"/>
                  </a:moveTo>
                  <a:lnTo>
                    <a:pt x="79769" y="0"/>
                  </a:lnTo>
                </a:path>
                <a:path w="422909" h="4445">
                  <a:moveTo>
                    <a:pt x="79769" y="0"/>
                  </a:moveTo>
                  <a:lnTo>
                    <a:pt x="81757" y="0"/>
                  </a:lnTo>
                </a:path>
                <a:path w="422909" h="4445">
                  <a:moveTo>
                    <a:pt x="81757" y="0"/>
                  </a:moveTo>
                  <a:lnTo>
                    <a:pt x="83744" y="0"/>
                  </a:lnTo>
                </a:path>
                <a:path w="422909" h="4445">
                  <a:moveTo>
                    <a:pt x="83744" y="0"/>
                  </a:moveTo>
                  <a:lnTo>
                    <a:pt x="85731" y="0"/>
                  </a:lnTo>
                </a:path>
                <a:path w="422909" h="4445">
                  <a:moveTo>
                    <a:pt x="85731" y="0"/>
                  </a:moveTo>
                  <a:lnTo>
                    <a:pt x="87718" y="0"/>
                  </a:lnTo>
                </a:path>
                <a:path w="422909" h="4445">
                  <a:moveTo>
                    <a:pt x="87718" y="0"/>
                  </a:moveTo>
                  <a:lnTo>
                    <a:pt x="89705" y="0"/>
                  </a:lnTo>
                </a:path>
                <a:path w="422909" h="4445">
                  <a:moveTo>
                    <a:pt x="89705" y="0"/>
                  </a:moveTo>
                  <a:lnTo>
                    <a:pt x="91692" y="0"/>
                  </a:lnTo>
                </a:path>
                <a:path w="422909" h="4445">
                  <a:moveTo>
                    <a:pt x="91692" y="0"/>
                  </a:moveTo>
                  <a:lnTo>
                    <a:pt x="93680" y="0"/>
                  </a:lnTo>
                </a:path>
                <a:path w="422909" h="4445">
                  <a:moveTo>
                    <a:pt x="93680" y="0"/>
                  </a:moveTo>
                  <a:lnTo>
                    <a:pt x="95667" y="0"/>
                  </a:lnTo>
                </a:path>
                <a:path w="422909" h="4445">
                  <a:moveTo>
                    <a:pt x="95667" y="0"/>
                  </a:moveTo>
                  <a:lnTo>
                    <a:pt x="97654" y="0"/>
                  </a:lnTo>
                </a:path>
                <a:path w="422909" h="4445">
                  <a:moveTo>
                    <a:pt x="97654" y="0"/>
                  </a:moveTo>
                  <a:lnTo>
                    <a:pt x="99641" y="0"/>
                  </a:lnTo>
                </a:path>
                <a:path w="422909" h="4445">
                  <a:moveTo>
                    <a:pt x="99641" y="0"/>
                  </a:moveTo>
                  <a:lnTo>
                    <a:pt x="101628" y="0"/>
                  </a:lnTo>
                </a:path>
                <a:path w="422909" h="4445">
                  <a:moveTo>
                    <a:pt x="101628" y="0"/>
                  </a:moveTo>
                  <a:lnTo>
                    <a:pt x="103615" y="0"/>
                  </a:lnTo>
                </a:path>
                <a:path w="422909" h="4445">
                  <a:moveTo>
                    <a:pt x="103615" y="0"/>
                  </a:moveTo>
                  <a:lnTo>
                    <a:pt x="105602" y="0"/>
                  </a:lnTo>
                </a:path>
                <a:path w="422909" h="4445">
                  <a:moveTo>
                    <a:pt x="105602" y="0"/>
                  </a:moveTo>
                  <a:lnTo>
                    <a:pt x="107732" y="0"/>
                  </a:lnTo>
                </a:path>
                <a:path w="422909" h="4445">
                  <a:moveTo>
                    <a:pt x="107732" y="0"/>
                  </a:moveTo>
                  <a:lnTo>
                    <a:pt x="109719" y="0"/>
                  </a:lnTo>
                </a:path>
                <a:path w="422909" h="4445">
                  <a:moveTo>
                    <a:pt x="109719" y="0"/>
                  </a:moveTo>
                  <a:lnTo>
                    <a:pt x="111706" y="0"/>
                  </a:lnTo>
                </a:path>
                <a:path w="422909" h="4445">
                  <a:moveTo>
                    <a:pt x="111706" y="0"/>
                  </a:moveTo>
                  <a:lnTo>
                    <a:pt x="113693" y="0"/>
                  </a:lnTo>
                </a:path>
                <a:path w="422909" h="4445">
                  <a:moveTo>
                    <a:pt x="113693" y="0"/>
                  </a:moveTo>
                  <a:lnTo>
                    <a:pt x="115680" y="0"/>
                  </a:lnTo>
                </a:path>
                <a:path w="422909" h="4445">
                  <a:moveTo>
                    <a:pt x="115680" y="0"/>
                  </a:moveTo>
                  <a:lnTo>
                    <a:pt x="117667" y="0"/>
                  </a:lnTo>
                </a:path>
                <a:path w="422909" h="4445">
                  <a:moveTo>
                    <a:pt x="117667" y="0"/>
                  </a:moveTo>
                  <a:lnTo>
                    <a:pt x="119655" y="0"/>
                  </a:lnTo>
                </a:path>
                <a:path w="422909" h="4445">
                  <a:moveTo>
                    <a:pt x="119655" y="0"/>
                  </a:moveTo>
                  <a:lnTo>
                    <a:pt x="121642" y="0"/>
                  </a:lnTo>
                </a:path>
                <a:path w="422909" h="4445">
                  <a:moveTo>
                    <a:pt x="121642" y="0"/>
                  </a:moveTo>
                  <a:lnTo>
                    <a:pt x="123629" y="0"/>
                  </a:lnTo>
                </a:path>
                <a:path w="422909" h="4445">
                  <a:moveTo>
                    <a:pt x="123629" y="0"/>
                  </a:moveTo>
                  <a:lnTo>
                    <a:pt x="125616" y="0"/>
                  </a:lnTo>
                </a:path>
                <a:path w="422909" h="4445">
                  <a:moveTo>
                    <a:pt x="125616" y="0"/>
                  </a:moveTo>
                  <a:lnTo>
                    <a:pt x="127603" y="0"/>
                  </a:lnTo>
                </a:path>
                <a:path w="422909" h="4445">
                  <a:moveTo>
                    <a:pt x="127603" y="0"/>
                  </a:moveTo>
                  <a:lnTo>
                    <a:pt x="129590" y="0"/>
                  </a:lnTo>
                </a:path>
                <a:path w="422909" h="4445">
                  <a:moveTo>
                    <a:pt x="129590" y="0"/>
                  </a:moveTo>
                  <a:lnTo>
                    <a:pt x="131577" y="0"/>
                  </a:lnTo>
                </a:path>
                <a:path w="422909" h="4445">
                  <a:moveTo>
                    <a:pt x="131577" y="0"/>
                  </a:moveTo>
                  <a:lnTo>
                    <a:pt x="133565" y="0"/>
                  </a:lnTo>
                </a:path>
                <a:path w="422909" h="4445">
                  <a:moveTo>
                    <a:pt x="133565" y="0"/>
                  </a:moveTo>
                  <a:lnTo>
                    <a:pt x="135552" y="0"/>
                  </a:lnTo>
                </a:path>
                <a:path w="422909" h="4445">
                  <a:moveTo>
                    <a:pt x="135552" y="0"/>
                  </a:moveTo>
                  <a:lnTo>
                    <a:pt x="137539" y="0"/>
                  </a:lnTo>
                </a:path>
                <a:path w="422909" h="4445">
                  <a:moveTo>
                    <a:pt x="137539" y="0"/>
                  </a:moveTo>
                  <a:lnTo>
                    <a:pt x="139526" y="0"/>
                  </a:lnTo>
                </a:path>
                <a:path w="422909" h="4445">
                  <a:moveTo>
                    <a:pt x="139526" y="0"/>
                  </a:moveTo>
                  <a:lnTo>
                    <a:pt x="141513" y="0"/>
                  </a:lnTo>
                </a:path>
                <a:path w="422909" h="4445">
                  <a:moveTo>
                    <a:pt x="141513" y="0"/>
                  </a:moveTo>
                  <a:lnTo>
                    <a:pt x="143500" y="0"/>
                  </a:lnTo>
                </a:path>
                <a:path w="422909" h="4445">
                  <a:moveTo>
                    <a:pt x="143500" y="0"/>
                  </a:moveTo>
                  <a:lnTo>
                    <a:pt x="145488" y="0"/>
                  </a:lnTo>
                </a:path>
                <a:path w="422909" h="4445">
                  <a:moveTo>
                    <a:pt x="145488" y="0"/>
                  </a:moveTo>
                  <a:lnTo>
                    <a:pt x="147475" y="0"/>
                  </a:lnTo>
                </a:path>
                <a:path w="422909" h="4445">
                  <a:moveTo>
                    <a:pt x="147475" y="0"/>
                  </a:moveTo>
                  <a:lnTo>
                    <a:pt x="149462" y="0"/>
                  </a:lnTo>
                </a:path>
                <a:path w="422909" h="4445">
                  <a:moveTo>
                    <a:pt x="149462" y="0"/>
                  </a:moveTo>
                  <a:lnTo>
                    <a:pt x="151591" y="0"/>
                  </a:lnTo>
                </a:path>
                <a:path w="422909" h="4445">
                  <a:moveTo>
                    <a:pt x="151591" y="0"/>
                  </a:moveTo>
                  <a:lnTo>
                    <a:pt x="153578" y="0"/>
                  </a:lnTo>
                </a:path>
                <a:path w="422909" h="4445">
                  <a:moveTo>
                    <a:pt x="153578" y="0"/>
                  </a:moveTo>
                  <a:lnTo>
                    <a:pt x="155565" y="0"/>
                  </a:lnTo>
                </a:path>
                <a:path w="422909" h="4445">
                  <a:moveTo>
                    <a:pt x="155565" y="0"/>
                  </a:moveTo>
                  <a:lnTo>
                    <a:pt x="157552" y="0"/>
                  </a:lnTo>
                </a:path>
                <a:path w="422909" h="4445">
                  <a:moveTo>
                    <a:pt x="157552" y="0"/>
                  </a:moveTo>
                  <a:lnTo>
                    <a:pt x="159540" y="0"/>
                  </a:lnTo>
                </a:path>
                <a:path w="422909" h="4445">
                  <a:moveTo>
                    <a:pt x="159540" y="0"/>
                  </a:moveTo>
                  <a:lnTo>
                    <a:pt x="161527" y="0"/>
                  </a:lnTo>
                </a:path>
                <a:path w="422909" h="4445">
                  <a:moveTo>
                    <a:pt x="161527" y="0"/>
                  </a:moveTo>
                  <a:lnTo>
                    <a:pt x="163514" y="0"/>
                  </a:lnTo>
                </a:path>
                <a:path w="422909" h="4445">
                  <a:moveTo>
                    <a:pt x="163514" y="0"/>
                  </a:moveTo>
                  <a:lnTo>
                    <a:pt x="165501" y="0"/>
                  </a:lnTo>
                </a:path>
                <a:path w="422909" h="4445">
                  <a:moveTo>
                    <a:pt x="165501" y="0"/>
                  </a:moveTo>
                  <a:lnTo>
                    <a:pt x="167488" y="0"/>
                  </a:lnTo>
                </a:path>
                <a:path w="422909" h="4445">
                  <a:moveTo>
                    <a:pt x="167488" y="0"/>
                  </a:moveTo>
                  <a:lnTo>
                    <a:pt x="169475" y="0"/>
                  </a:lnTo>
                </a:path>
                <a:path w="422909" h="4445">
                  <a:moveTo>
                    <a:pt x="169475" y="0"/>
                  </a:moveTo>
                  <a:lnTo>
                    <a:pt x="171463" y="0"/>
                  </a:lnTo>
                </a:path>
                <a:path w="422909" h="4445">
                  <a:moveTo>
                    <a:pt x="171463" y="0"/>
                  </a:moveTo>
                  <a:lnTo>
                    <a:pt x="173450" y="0"/>
                  </a:lnTo>
                </a:path>
                <a:path w="422909" h="4445">
                  <a:moveTo>
                    <a:pt x="173450" y="0"/>
                  </a:moveTo>
                  <a:lnTo>
                    <a:pt x="175437" y="0"/>
                  </a:lnTo>
                </a:path>
                <a:path w="422909" h="4445">
                  <a:moveTo>
                    <a:pt x="175437" y="0"/>
                  </a:moveTo>
                  <a:lnTo>
                    <a:pt x="177424" y="0"/>
                  </a:lnTo>
                </a:path>
                <a:path w="422909" h="4445">
                  <a:moveTo>
                    <a:pt x="177424" y="0"/>
                  </a:moveTo>
                  <a:lnTo>
                    <a:pt x="179411" y="0"/>
                  </a:lnTo>
                </a:path>
                <a:path w="422909" h="4445">
                  <a:moveTo>
                    <a:pt x="179411" y="0"/>
                  </a:moveTo>
                  <a:lnTo>
                    <a:pt x="181398" y="0"/>
                  </a:lnTo>
                </a:path>
                <a:path w="422909" h="4445">
                  <a:moveTo>
                    <a:pt x="181398" y="0"/>
                  </a:moveTo>
                  <a:lnTo>
                    <a:pt x="183386" y="0"/>
                  </a:lnTo>
                </a:path>
                <a:path w="422909" h="4445">
                  <a:moveTo>
                    <a:pt x="183386" y="0"/>
                  </a:moveTo>
                  <a:lnTo>
                    <a:pt x="185373" y="0"/>
                  </a:lnTo>
                </a:path>
                <a:path w="422909" h="4445">
                  <a:moveTo>
                    <a:pt x="185373" y="0"/>
                  </a:moveTo>
                  <a:lnTo>
                    <a:pt x="187360" y="0"/>
                  </a:lnTo>
                </a:path>
                <a:path w="422909" h="4445">
                  <a:moveTo>
                    <a:pt x="187360" y="0"/>
                  </a:moveTo>
                  <a:lnTo>
                    <a:pt x="189347" y="0"/>
                  </a:lnTo>
                </a:path>
                <a:path w="422909" h="4445">
                  <a:moveTo>
                    <a:pt x="189347" y="0"/>
                  </a:moveTo>
                  <a:lnTo>
                    <a:pt x="191334" y="0"/>
                  </a:lnTo>
                </a:path>
                <a:path w="422909" h="4445">
                  <a:moveTo>
                    <a:pt x="191334" y="0"/>
                  </a:moveTo>
                  <a:lnTo>
                    <a:pt x="193321" y="0"/>
                  </a:lnTo>
                </a:path>
                <a:path w="422909" h="4445">
                  <a:moveTo>
                    <a:pt x="193321" y="0"/>
                  </a:moveTo>
                  <a:lnTo>
                    <a:pt x="195450" y="0"/>
                  </a:lnTo>
                </a:path>
                <a:path w="422909" h="4445">
                  <a:moveTo>
                    <a:pt x="195450" y="0"/>
                  </a:moveTo>
                  <a:lnTo>
                    <a:pt x="197438" y="0"/>
                  </a:lnTo>
                </a:path>
                <a:path w="422909" h="4445">
                  <a:moveTo>
                    <a:pt x="197438" y="0"/>
                  </a:moveTo>
                  <a:lnTo>
                    <a:pt x="199425" y="0"/>
                  </a:lnTo>
                </a:path>
                <a:path w="422909" h="4445">
                  <a:moveTo>
                    <a:pt x="199425" y="0"/>
                  </a:moveTo>
                  <a:lnTo>
                    <a:pt x="201412" y="0"/>
                  </a:lnTo>
                </a:path>
                <a:path w="422909" h="4445">
                  <a:moveTo>
                    <a:pt x="201412" y="0"/>
                  </a:moveTo>
                  <a:lnTo>
                    <a:pt x="203399" y="0"/>
                  </a:lnTo>
                </a:path>
                <a:path w="422909" h="4445">
                  <a:moveTo>
                    <a:pt x="203399" y="0"/>
                  </a:moveTo>
                  <a:lnTo>
                    <a:pt x="205386" y="0"/>
                  </a:lnTo>
                </a:path>
                <a:path w="422909" h="4445">
                  <a:moveTo>
                    <a:pt x="205386" y="0"/>
                  </a:moveTo>
                  <a:lnTo>
                    <a:pt x="207373" y="0"/>
                  </a:lnTo>
                </a:path>
                <a:path w="422909" h="4445">
                  <a:moveTo>
                    <a:pt x="207373" y="0"/>
                  </a:moveTo>
                  <a:lnTo>
                    <a:pt x="209361" y="0"/>
                  </a:lnTo>
                </a:path>
                <a:path w="422909" h="4445">
                  <a:moveTo>
                    <a:pt x="209361" y="0"/>
                  </a:moveTo>
                  <a:lnTo>
                    <a:pt x="211348" y="0"/>
                  </a:lnTo>
                </a:path>
                <a:path w="422909" h="4445">
                  <a:moveTo>
                    <a:pt x="211348" y="0"/>
                  </a:moveTo>
                  <a:lnTo>
                    <a:pt x="213335" y="0"/>
                  </a:lnTo>
                </a:path>
                <a:path w="422909" h="4445">
                  <a:moveTo>
                    <a:pt x="213335" y="0"/>
                  </a:moveTo>
                  <a:lnTo>
                    <a:pt x="215322" y="0"/>
                  </a:lnTo>
                </a:path>
                <a:path w="422909" h="4445">
                  <a:moveTo>
                    <a:pt x="215322" y="0"/>
                  </a:moveTo>
                  <a:lnTo>
                    <a:pt x="217309" y="0"/>
                  </a:lnTo>
                </a:path>
                <a:path w="422909" h="4445">
                  <a:moveTo>
                    <a:pt x="217309" y="0"/>
                  </a:moveTo>
                  <a:lnTo>
                    <a:pt x="219296" y="0"/>
                  </a:lnTo>
                </a:path>
                <a:path w="422909" h="4445">
                  <a:moveTo>
                    <a:pt x="219296" y="0"/>
                  </a:moveTo>
                  <a:lnTo>
                    <a:pt x="221284" y="0"/>
                  </a:lnTo>
                </a:path>
                <a:path w="422909" h="4445">
                  <a:moveTo>
                    <a:pt x="221284" y="0"/>
                  </a:moveTo>
                  <a:lnTo>
                    <a:pt x="223271" y="0"/>
                  </a:lnTo>
                </a:path>
                <a:path w="422909" h="4445">
                  <a:moveTo>
                    <a:pt x="223271" y="0"/>
                  </a:moveTo>
                  <a:lnTo>
                    <a:pt x="225258" y="0"/>
                  </a:lnTo>
                </a:path>
                <a:path w="422909" h="4445">
                  <a:moveTo>
                    <a:pt x="225258" y="0"/>
                  </a:moveTo>
                  <a:lnTo>
                    <a:pt x="227245" y="0"/>
                  </a:lnTo>
                </a:path>
                <a:path w="422909" h="4445">
                  <a:moveTo>
                    <a:pt x="227245" y="0"/>
                  </a:moveTo>
                  <a:lnTo>
                    <a:pt x="229232" y="0"/>
                  </a:lnTo>
                </a:path>
                <a:path w="422909" h="4445">
                  <a:moveTo>
                    <a:pt x="229232" y="0"/>
                  </a:moveTo>
                  <a:lnTo>
                    <a:pt x="231219" y="0"/>
                  </a:lnTo>
                </a:path>
                <a:path w="422909" h="4445">
                  <a:moveTo>
                    <a:pt x="231219" y="0"/>
                  </a:moveTo>
                  <a:lnTo>
                    <a:pt x="233206" y="0"/>
                  </a:lnTo>
                </a:path>
                <a:path w="422909" h="4445">
                  <a:moveTo>
                    <a:pt x="233206" y="0"/>
                  </a:moveTo>
                  <a:lnTo>
                    <a:pt x="235194" y="0"/>
                  </a:lnTo>
                </a:path>
                <a:path w="422909" h="4445">
                  <a:moveTo>
                    <a:pt x="235194" y="0"/>
                  </a:moveTo>
                  <a:lnTo>
                    <a:pt x="237181" y="0"/>
                  </a:lnTo>
                </a:path>
                <a:path w="422909" h="4445">
                  <a:moveTo>
                    <a:pt x="237181" y="0"/>
                  </a:moveTo>
                  <a:lnTo>
                    <a:pt x="239310" y="0"/>
                  </a:lnTo>
                </a:path>
                <a:path w="422909" h="4445">
                  <a:moveTo>
                    <a:pt x="239310" y="0"/>
                  </a:moveTo>
                  <a:lnTo>
                    <a:pt x="241297" y="0"/>
                  </a:lnTo>
                </a:path>
                <a:path w="422909" h="4445">
                  <a:moveTo>
                    <a:pt x="241297" y="0"/>
                  </a:moveTo>
                  <a:lnTo>
                    <a:pt x="243284" y="0"/>
                  </a:lnTo>
                </a:path>
                <a:path w="422909" h="4445">
                  <a:moveTo>
                    <a:pt x="243284" y="0"/>
                  </a:moveTo>
                  <a:lnTo>
                    <a:pt x="245271" y="0"/>
                  </a:lnTo>
                </a:path>
                <a:path w="422909" h="4445">
                  <a:moveTo>
                    <a:pt x="245271" y="0"/>
                  </a:moveTo>
                  <a:lnTo>
                    <a:pt x="247259" y="0"/>
                  </a:lnTo>
                </a:path>
                <a:path w="422909" h="4445">
                  <a:moveTo>
                    <a:pt x="247259" y="0"/>
                  </a:moveTo>
                  <a:lnTo>
                    <a:pt x="249246" y="0"/>
                  </a:lnTo>
                </a:path>
                <a:path w="422909" h="4445">
                  <a:moveTo>
                    <a:pt x="249246" y="0"/>
                  </a:moveTo>
                  <a:lnTo>
                    <a:pt x="251233" y="0"/>
                  </a:lnTo>
                </a:path>
                <a:path w="422909" h="4445">
                  <a:moveTo>
                    <a:pt x="251233" y="0"/>
                  </a:moveTo>
                  <a:lnTo>
                    <a:pt x="253220" y="0"/>
                  </a:lnTo>
                </a:path>
                <a:path w="422909" h="4445">
                  <a:moveTo>
                    <a:pt x="253220" y="0"/>
                  </a:moveTo>
                  <a:lnTo>
                    <a:pt x="255207" y="0"/>
                  </a:lnTo>
                </a:path>
                <a:path w="422909" h="4445">
                  <a:moveTo>
                    <a:pt x="255207" y="0"/>
                  </a:moveTo>
                  <a:lnTo>
                    <a:pt x="257194" y="0"/>
                  </a:lnTo>
                </a:path>
                <a:path w="422909" h="4445">
                  <a:moveTo>
                    <a:pt x="257194" y="0"/>
                  </a:moveTo>
                  <a:lnTo>
                    <a:pt x="259181" y="0"/>
                  </a:lnTo>
                </a:path>
                <a:path w="422909" h="4445">
                  <a:moveTo>
                    <a:pt x="259181" y="0"/>
                  </a:moveTo>
                  <a:lnTo>
                    <a:pt x="261169" y="0"/>
                  </a:lnTo>
                </a:path>
                <a:path w="422909" h="4445">
                  <a:moveTo>
                    <a:pt x="261169" y="0"/>
                  </a:moveTo>
                  <a:lnTo>
                    <a:pt x="263156" y="0"/>
                  </a:lnTo>
                </a:path>
                <a:path w="422909" h="4445">
                  <a:moveTo>
                    <a:pt x="263156" y="0"/>
                  </a:moveTo>
                  <a:lnTo>
                    <a:pt x="265143" y="0"/>
                  </a:lnTo>
                </a:path>
                <a:path w="422909" h="4445">
                  <a:moveTo>
                    <a:pt x="265143" y="0"/>
                  </a:moveTo>
                  <a:lnTo>
                    <a:pt x="267130" y="0"/>
                  </a:lnTo>
                </a:path>
                <a:path w="422909" h="4445">
                  <a:moveTo>
                    <a:pt x="267130" y="0"/>
                  </a:moveTo>
                  <a:lnTo>
                    <a:pt x="269117" y="0"/>
                  </a:lnTo>
                </a:path>
                <a:path w="422909" h="4445">
                  <a:moveTo>
                    <a:pt x="269117" y="0"/>
                  </a:moveTo>
                  <a:lnTo>
                    <a:pt x="271104" y="0"/>
                  </a:lnTo>
                </a:path>
                <a:path w="422909" h="4445">
                  <a:moveTo>
                    <a:pt x="271104" y="0"/>
                  </a:moveTo>
                  <a:lnTo>
                    <a:pt x="273092" y="0"/>
                  </a:lnTo>
                </a:path>
                <a:path w="422909" h="4445">
                  <a:moveTo>
                    <a:pt x="273092" y="0"/>
                  </a:moveTo>
                  <a:lnTo>
                    <a:pt x="275079" y="0"/>
                  </a:lnTo>
                </a:path>
                <a:path w="422909" h="4445">
                  <a:moveTo>
                    <a:pt x="275079" y="0"/>
                  </a:moveTo>
                  <a:lnTo>
                    <a:pt x="277066" y="0"/>
                  </a:lnTo>
                </a:path>
                <a:path w="422909" h="4445">
                  <a:moveTo>
                    <a:pt x="277066" y="0"/>
                  </a:moveTo>
                  <a:lnTo>
                    <a:pt x="279053" y="0"/>
                  </a:lnTo>
                </a:path>
                <a:path w="422909" h="4445">
                  <a:moveTo>
                    <a:pt x="279053" y="0"/>
                  </a:moveTo>
                  <a:lnTo>
                    <a:pt x="281040" y="0"/>
                  </a:lnTo>
                </a:path>
                <a:path w="422909" h="4445">
                  <a:moveTo>
                    <a:pt x="281040" y="0"/>
                  </a:moveTo>
                  <a:lnTo>
                    <a:pt x="283169" y="0"/>
                  </a:lnTo>
                </a:path>
                <a:path w="422909" h="4445">
                  <a:moveTo>
                    <a:pt x="283169" y="0"/>
                  </a:moveTo>
                  <a:lnTo>
                    <a:pt x="285156" y="0"/>
                  </a:lnTo>
                </a:path>
                <a:path w="422909" h="4445">
                  <a:moveTo>
                    <a:pt x="285156" y="0"/>
                  </a:moveTo>
                  <a:lnTo>
                    <a:pt x="287144" y="0"/>
                  </a:lnTo>
                </a:path>
                <a:path w="422909" h="4445">
                  <a:moveTo>
                    <a:pt x="287144" y="0"/>
                  </a:moveTo>
                  <a:lnTo>
                    <a:pt x="289131" y="0"/>
                  </a:lnTo>
                </a:path>
                <a:path w="422909" h="4445">
                  <a:moveTo>
                    <a:pt x="289131" y="0"/>
                  </a:moveTo>
                  <a:lnTo>
                    <a:pt x="291118" y="0"/>
                  </a:lnTo>
                </a:path>
                <a:path w="422909" h="4445">
                  <a:moveTo>
                    <a:pt x="291118" y="0"/>
                  </a:moveTo>
                  <a:lnTo>
                    <a:pt x="293105" y="0"/>
                  </a:lnTo>
                </a:path>
                <a:path w="422909" h="4445">
                  <a:moveTo>
                    <a:pt x="293105" y="0"/>
                  </a:moveTo>
                  <a:lnTo>
                    <a:pt x="295092" y="0"/>
                  </a:lnTo>
                </a:path>
                <a:path w="422909" h="4445">
                  <a:moveTo>
                    <a:pt x="295092" y="0"/>
                  </a:moveTo>
                  <a:lnTo>
                    <a:pt x="297079" y="0"/>
                  </a:lnTo>
                </a:path>
                <a:path w="422909" h="4445">
                  <a:moveTo>
                    <a:pt x="297079" y="0"/>
                  </a:moveTo>
                  <a:lnTo>
                    <a:pt x="299067" y="0"/>
                  </a:lnTo>
                </a:path>
                <a:path w="422909" h="4445">
                  <a:moveTo>
                    <a:pt x="299067" y="0"/>
                  </a:moveTo>
                  <a:lnTo>
                    <a:pt x="301054" y="0"/>
                  </a:lnTo>
                </a:path>
                <a:path w="422909" h="4445">
                  <a:moveTo>
                    <a:pt x="301054" y="0"/>
                  </a:moveTo>
                  <a:lnTo>
                    <a:pt x="303041" y="0"/>
                  </a:lnTo>
                </a:path>
                <a:path w="422909" h="4445">
                  <a:moveTo>
                    <a:pt x="303041" y="0"/>
                  </a:moveTo>
                  <a:lnTo>
                    <a:pt x="305028" y="0"/>
                  </a:lnTo>
                </a:path>
                <a:path w="422909" h="4445">
                  <a:moveTo>
                    <a:pt x="305028" y="0"/>
                  </a:moveTo>
                  <a:lnTo>
                    <a:pt x="307015" y="0"/>
                  </a:lnTo>
                </a:path>
                <a:path w="422909" h="4445">
                  <a:moveTo>
                    <a:pt x="307015" y="0"/>
                  </a:moveTo>
                  <a:lnTo>
                    <a:pt x="309002" y="0"/>
                  </a:lnTo>
                </a:path>
                <a:path w="422909" h="4445">
                  <a:moveTo>
                    <a:pt x="309002" y="0"/>
                  </a:moveTo>
                  <a:lnTo>
                    <a:pt x="310990" y="0"/>
                  </a:lnTo>
                </a:path>
                <a:path w="422909" h="4445">
                  <a:moveTo>
                    <a:pt x="310990" y="0"/>
                  </a:moveTo>
                  <a:lnTo>
                    <a:pt x="312977" y="0"/>
                  </a:lnTo>
                </a:path>
                <a:path w="422909" h="4445">
                  <a:moveTo>
                    <a:pt x="312977" y="0"/>
                  </a:moveTo>
                  <a:lnTo>
                    <a:pt x="314964" y="0"/>
                  </a:lnTo>
                </a:path>
                <a:path w="422909" h="4445">
                  <a:moveTo>
                    <a:pt x="314964" y="0"/>
                  </a:moveTo>
                  <a:lnTo>
                    <a:pt x="316951" y="0"/>
                  </a:lnTo>
                </a:path>
                <a:path w="422909" h="4445">
                  <a:moveTo>
                    <a:pt x="316951" y="0"/>
                  </a:moveTo>
                  <a:lnTo>
                    <a:pt x="318938" y="0"/>
                  </a:lnTo>
                </a:path>
                <a:path w="422909" h="4445">
                  <a:moveTo>
                    <a:pt x="318938" y="0"/>
                  </a:moveTo>
                  <a:lnTo>
                    <a:pt x="320925" y="0"/>
                  </a:lnTo>
                </a:path>
                <a:path w="422909" h="4445">
                  <a:moveTo>
                    <a:pt x="320925" y="0"/>
                  </a:moveTo>
                  <a:lnTo>
                    <a:pt x="322912" y="0"/>
                  </a:lnTo>
                </a:path>
                <a:path w="422909" h="4445">
                  <a:moveTo>
                    <a:pt x="322912" y="0"/>
                  </a:moveTo>
                  <a:lnTo>
                    <a:pt x="324900" y="0"/>
                  </a:lnTo>
                </a:path>
                <a:path w="422909" h="4445">
                  <a:moveTo>
                    <a:pt x="324900" y="0"/>
                  </a:moveTo>
                  <a:lnTo>
                    <a:pt x="327029" y="0"/>
                  </a:lnTo>
                </a:path>
                <a:path w="422909" h="4445">
                  <a:moveTo>
                    <a:pt x="327029" y="0"/>
                  </a:moveTo>
                  <a:lnTo>
                    <a:pt x="329016" y="0"/>
                  </a:lnTo>
                </a:path>
                <a:path w="422909" h="4445">
                  <a:moveTo>
                    <a:pt x="329016" y="0"/>
                  </a:moveTo>
                  <a:lnTo>
                    <a:pt x="331003" y="0"/>
                  </a:lnTo>
                </a:path>
                <a:path w="422909" h="4445">
                  <a:moveTo>
                    <a:pt x="331003" y="0"/>
                  </a:moveTo>
                  <a:lnTo>
                    <a:pt x="332990" y="0"/>
                  </a:lnTo>
                </a:path>
                <a:path w="422909" h="4445">
                  <a:moveTo>
                    <a:pt x="332990" y="0"/>
                  </a:moveTo>
                  <a:lnTo>
                    <a:pt x="334977" y="0"/>
                  </a:lnTo>
                </a:path>
                <a:path w="422909" h="4445">
                  <a:moveTo>
                    <a:pt x="334977" y="0"/>
                  </a:moveTo>
                  <a:lnTo>
                    <a:pt x="336965" y="0"/>
                  </a:lnTo>
                </a:path>
                <a:path w="422909" h="4445">
                  <a:moveTo>
                    <a:pt x="336965" y="0"/>
                  </a:moveTo>
                  <a:lnTo>
                    <a:pt x="338952" y="0"/>
                  </a:lnTo>
                </a:path>
                <a:path w="422909" h="4445">
                  <a:moveTo>
                    <a:pt x="338952" y="0"/>
                  </a:moveTo>
                  <a:lnTo>
                    <a:pt x="340939" y="0"/>
                  </a:lnTo>
                </a:path>
                <a:path w="422909" h="4445">
                  <a:moveTo>
                    <a:pt x="340939" y="0"/>
                  </a:moveTo>
                  <a:lnTo>
                    <a:pt x="342926" y="0"/>
                  </a:lnTo>
                </a:path>
                <a:path w="422909" h="4445">
                  <a:moveTo>
                    <a:pt x="342926" y="0"/>
                  </a:moveTo>
                  <a:lnTo>
                    <a:pt x="344913" y="0"/>
                  </a:lnTo>
                </a:path>
                <a:path w="422909" h="4445">
                  <a:moveTo>
                    <a:pt x="344913" y="0"/>
                  </a:moveTo>
                  <a:lnTo>
                    <a:pt x="346900" y="0"/>
                  </a:lnTo>
                </a:path>
                <a:path w="422909" h="4445">
                  <a:moveTo>
                    <a:pt x="346900" y="0"/>
                  </a:moveTo>
                  <a:lnTo>
                    <a:pt x="348887" y="0"/>
                  </a:lnTo>
                </a:path>
                <a:path w="422909" h="4445">
                  <a:moveTo>
                    <a:pt x="348887" y="0"/>
                  </a:moveTo>
                  <a:lnTo>
                    <a:pt x="350875" y="0"/>
                  </a:lnTo>
                </a:path>
                <a:path w="422909" h="4445">
                  <a:moveTo>
                    <a:pt x="350875" y="0"/>
                  </a:moveTo>
                  <a:lnTo>
                    <a:pt x="352862" y="0"/>
                  </a:lnTo>
                </a:path>
                <a:path w="422909" h="4445">
                  <a:moveTo>
                    <a:pt x="352862" y="0"/>
                  </a:moveTo>
                  <a:lnTo>
                    <a:pt x="354849" y="0"/>
                  </a:lnTo>
                </a:path>
                <a:path w="422909" h="4445">
                  <a:moveTo>
                    <a:pt x="354849" y="0"/>
                  </a:moveTo>
                  <a:lnTo>
                    <a:pt x="356836" y="0"/>
                  </a:lnTo>
                </a:path>
                <a:path w="422909" h="4445">
                  <a:moveTo>
                    <a:pt x="356836" y="0"/>
                  </a:moveTo>
                  <a:lnTo>
                    <a:pt x="358823" y="0"/>
                  </a:lnTo>
                </a:path>
                <a:path w="422909" h="4445">
                  <a:moveTo>
                    <a:pt x="358823" y="0"/>
                  </a:moveTo>
                  <a:lnTo>
                    <a:pt x="360810" y="0"/>
                  </a:lnTo>
                </a:path>
                <a:path w="422909" h="4445">
                  <a:moveTo>
                    <a:pt x="360810" y="0"/>
                  </a:moveTo>
                  <a:lnTo>
                    <a:pt x="362798" y="0"/>
                  </a:lnTo>
                </a:path>
                <a:path w="422909" h="4445">
                  <a:moveTo>
                    <a:pt x="362798" y="0"/>
                  </a:moveTo>
                  <a:lnTo>
                    <a:pt x="364785" y="0"/>
                  </a:lnTo>
                </a:path>
                <a:path w="422909" h="4445">
                  <a:moveTo>
                    <a:pt x="364785" y="0"/>
                  </a:moveTo>
                  <a:lnTo>
                    <a:pt x="366772" y="0"/>
                  </a:lnTo>
                </a:path>
                <a:path w="422909" h="4445">
                  <a:moveTo>
                    <a:pt x="366772" y="0"/>
                  </a:moveTo>
                  <a:lnTo>
                    <a:pt x="368759" y="0"/>
                  </a:lnTo>
                </a:path>
                <a:path w="422909" h="4445">
                  <a:moveTo>
                    <a:pt x="368759" y="0"/>
                  </a:moveTo>
                  <a:lnTo>
                    <a:pt x="370888" y="0"/>
                  </a:lnTo>
                </a:path>
                <a:path w="422909" h="4445">
                  <a:moveTo>
                    <a:pt x="370888" y="0"/>
                  </a:moveTo>
                  <a:lnTo>
                    <a:pt x="372875" y="0"/>
                  </a:lnTo>
                </a:path>
                <a:path w="422909" h="4445">
                  <a:moveTo>
                    <a:pt x="372875" y="0"/>
                  </a:moveTo>
                  <a:lnTo>
                    <a:pt x="374862" y="0"/>
                  </a:lnTo>
                </a:path>
                <a:path w="422909" h="4445">
                  <a:moveTo>
                    <a:pt x="374862" y="0"/>
                  </a:moveTo>
                  <a:lnTo>
                    <a:pt x="376850" y="0"/>
                  </a:lnTo>
                </a:path>
                <a:path w="422909" h="4445">
                  <a:moveTo>
                    <a:pt x="376850" y="0"/>
                  </a:moveTo>
                  <a:lnTo>
                    <a:pt x="378837" y="0"/>
                  </a:lnTo>
                </a:path>
                <a:path w="422909" h="4445">
                  <a:moveTo>
                    <a:pt x="378837" y="0"/>
                  </a:moveTo>
                  <a:lnTo>
                    <a:pt x="380824" y="0"/>
                  </a:lnTo>
                </a:path>
                <a:path w="422909" h="4445">
                  <a:moveTo>
                    <a:pt x="380824" y="0"/>
                  </a:moveTo>
                  <a:lnTo>
                    <a:pt x="382811" y="0"/>
                  </a:lnTo>
                </a:path>
                <a:path w="422909" h="4445">
                  <a:moveTo>
                    <a:pt x="382811" y="0"/>
                  </a:moveTo>
                  <a:lnTo>
                    <a:pt x="384798" y="0"/>
                  </a:lnTo>
                </a:path>
                <a:path w="422909" h="4445">
                  <a:moveTo>
                    <a:pt x="384798" y="0"/>
                  </a:moveTo>
                  <a:lnTo>
                    <a:pt x="386785" y="0"/>
                  </a:lnTo>
                </a:path>
                <a:path w="422909" h="4445">
                  <a:moveTo>
                    <a:pt x="386785" y="0"/>
                  </a:moveTo>
                  <a:lnTo>
                    <a:pt x="388773" y="0"/>
                  </a:lnTo>
                </a:path>
                <a:path w="422909" h="4445">
                  <a:moveTo>
                    <a:pt x="388773" y="0"/>
                  </a:moveTo>
                  <a:lnTo>
                    <a:pt x="390760" y="0"/>
                  </a:lnTo>
                </a:path>
                <a:path w="422909" h="4445">
                  <a:moveTo>
                    <a:pt x="390760" y="0"/>
                  </a:moveTo>
                  <a:lnTo>
                    <a:pt x="392747" y="0"/>
                  </a:lnTo>
                </a:path>
                <a:path w="422909" h="4445">
                  <a:moveTo>
                    <a:pt x="392747" y="0"/>
                  </a:moveTo>
                  <a:lnTo>
                    <a:pt x="394734" y="0"/>
                  </a:lnTo>
                </a:path>
                <a:path w="422909" h="4445">
                  <a:moveTo>
                    <a:pt x="394734" y="0"/>
                  </a:moveTo>
                  <a:lnTo>
                    <a:pt x="396721" y="0"/>
                  </a:lnTo>
                </a:path>
                <a:path w="422909" h="4445">
                  <a:moveTo>
                    <a:pt x="396721" y="0"/>
                  </a:moveTo>
                  <a:lnTo>
                    <a:pt x="398708" y="0"/>
                  </a:lnTo>
                </a:path>
                <a:path w="422909" h="4445">
                  <a:moveTo>
                    <a:pt x="398708" y="0"/>
                  </a:moveTo>
                  <a:lnTo>
                    <a:pt x="400696" y="0"/>
                  </a:lnTo>
                </a:path>
                <a:path w="422909" h="4445">
                  <a:moveTo>
                    <a:pt x="400696" y="0"/>
                  </a:moveTo>
                  <a:lnTo>
                    <a:pt x="402683" y="0"/>
                  </a:lnTo>
                </a:path>
                <a:path w="422909" h="4445">
                  <a:moveTo>
                    <a:pt x="402683" y="0"/>
                  </a:moveTo>
                  <a:lnTo>
                    <a:pt x="404670" y="0"/>
                  </a:lnTo>
                </a:path>
                <a:path w="422909" h="4445">
                  <a:moveTo>
                    <a:pt x="404670" y="0"/>
                  </a:moveTo>
                  <a:lnTo>
                    <a:pt x="406657" y="0"/>
                  </a:lnTo>
                </a:path>
                <a:path w="422909" h="4445">
                  <a:moveTo>
                    <a:pt x="406657" y="0"/>
                  </a:moveTo>
                  <a:lnTo>
                    <a:pt x="408644" y="0"/>
                  </a:lnTo>
                </a:path>
                <a:path w="422909" h="4445">
                  <a:moveTo>
                    <a:pt x="408644" y="0"/>
                  </a:moveTo>
                  <a:lnTo>
                    <a:pt x="410631" y="0"/>
                  </a:lnTo>
                </a:path>
                <a:path w="422909" h="4445">
                  <a:moveTo>
                    <a:pt x="410631" y="0"/>
                  </a:moveTo>
                  <a:lnTo>
                    <a:pt x="412618" y="0"/>
                  </a:lnTo>
                </a:path>
                <a:path w="422909" h="4445">
                  <a:moveTo>
                    <a:pt x="412618" y="0"/>
                  </a:moveTo>
                  <a:lnTo>
                    <a:pt x="414748" y="0"/>
                  </a:lnTo>
                </a:path>
                <a:path w="422909" h="4445">
                  <a:moveTo>
                    <a:pt x="414748" y="0"/>
                  </a:moveTo>
                  <a:lnTo>
                    <a:pt x="416735" y="0"/>
                  </a:lnTo>
                </a:path>
                <a:path w="422909" h="4445">
                  <a:moveTo>
                    <a:pt x="416735" y="0"/>
                  </a:moveTo>
                  <a:lnTo>
                    <a:pt x="418722" y="0"/>
                  </a:lnTo>
                </a:path>
                <a:path w="422909" h="4445">
                  <a:moveTo>
                    <a:pt x="418722" y="0"/>
                  </a:moveTo>
                  <a:lnTo>
                    <a:pt x="420709" y="0"/>
                  </a:lnTo>
                </a:path>
                <a:path w="422909" h="4445">
                  <a:moveTo>
                    <a:pt x="420709" y="0"/>
                  </a:moveTo>
                  <a:lnTo>
                    <a:pt x="422696" y="0"/>
                  </a:lnTo>
                </a:path>
                <a:path w="422909" h="4445">
                  <a:moveTo>
                    <a:pt x="52801" y="0"/>
                  </a:moveTo>
                  <a:lnTo>
                    <a:pt x="52801" y="3837"/>
                  </a:lnTo>
                </a:path>
                <a:path w="422909" h="4445">
                  <a:moveTo>
                    <a:pt x="158546" y="0"/>
                  </a:moveTo>
                  <a:lnTo>
                    <a:pt x="158546" y="3837"/>
                  </a:lnTo>
                </a:path>
                <a:path w="422909" h="4445">
                  <a:moveTo>
                    <a:pt x="264149" y="0"/>
                  </a:moveTo>
                  <a:lnTo>
                    <a:pt x="264149" y="3837"/>
                  </a:lnTo>
                </a:path>
                <a:path w="422909" h="4445">
                  <a:moveTo>
                    <a:pt x="369895" y="0"/>
                  </a:moveTo>
                  <a:lnTo>
                    <a:pt x="369895" y="3837"/>
                  </a:lnTo>
                </a:path>
              </a:pathLst>
            </a:custGeom>
            <a:ln w="3175">
              <a:solidFill>
                <a:srgbClr val="000000"/>
              </a:solidFill>
            </a:ln>
          </p:spPr>
          <p:txBody>
            <a:bodyPr wrap="square" lIns="0" tIns="0" rIns="0" bIns="0" rtlCol="0"/>
            <a:lstStyle/>
            <a:p>
              <a:endParaRPr/>
            </a:p>
          </p:txBody>
        </p:sp>
      </p:grpSp>
      <p:sp>
        <p:nvSpPr>
          <p:cNvPr id="715" name="object 715"/>
          <p:cNvSpPr txBox="1"/>
          <p:nvPr/>
        </p:nvSpPr>
        <p:spPr>
          <a:xfrm>
            <a:off x="6553362" y="5660423"/>
            <a:ext cx="39624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dirty="0">
                <a:latin typeface="Arial"/>
                <a:cs typeface="Arial"/>
              </a:rPr>
              <a:t>siRNA-Nec4#1</a:t>
            </a:r>
            <a:r>
              <a:rPr sz="100" b="1" spc="380" dirty="0">
                <a:latin typeface="Arial"/>
                <a:cs typeface="Arial"/>
              </a:rPr>
              <a:t> </a:t>
            </a:r>
            <a:r>
              <a:rPr sz="100" b="1" dirty="0">
                <a:latin typeface="Arial"/>
                <a:cs typeface="Arial"/>
              </a:rPr>
              <a:t>siRNA-Nec4#2</a:t>
            </a:r>
            <a:r>
              <a:rPr sz="100" b="1" spc="470" dirty="0">
                <a:latin typeface="Arial"/>
                <a:cs typeface="Arial"/>
              </a:rPr>
              <a:t> </a:t>
            </a:r>
            <a:r>
              <a:rPr sz="100" b="1" dirty="0">
                <a:latin typeface="Arial"/>
                <a:cs typeface="Arial"/>
              </a:rPr>
              <a:t>siRNA-Cntr</a:t>
            </a:r>
            <a:r>
              <a:rPr sz="100" b="1" spc="305" dirty="0">
                <a:latin typeface="Arial"/>
                <a:cs typeface="Arial"/>
              </a:rPr>
              <a:t>  </a:t>
            </a:r>
            <a:r>
              <a:rPr sz="100" b="1" spc="-10" dirty="0">
                <a:latin typeface="Arial"/>
                <a:cs typeface="Arial"/>
              </a:rPr>
              <a:t>Medium</a:t>
            </a:r>
            <a:endParaRPr sz="100">
              <a:latin typeface="Arial"/>
              <a:cs typeface="Arial"/>
            </a:endParaRPr>
          </a:p>
        </p:txBody>
      </p:sp>
      <p:sp>
        <p:nvSpPr>
          <p:cNvPr id="716" name="object 716"/>
          <p:cNvSpPr/>
          <p:nvPr/>
        </p:nvSpPr>
        <p:spPr>
          <a:xfrm>
            <a:off x="6543778" y="5420678"/>
            <a:ext cx="4445" cy="249554"/>
          </a:xfrm>
          <a:custGeom>
            <a:avLst/>
            <a:gdLst/>
            <a:ahLst/>
            <a:cxnLst/>
            <a:rect l="l" t="t" r="r" b="b"/>
            <a:pathLst>
              <a:path w="4445" h="249554">
                <a:moveTo>
                  <a:pt x="3832" y="249029"/>
                </a:moveTo>
                <a:lnTo>
                  <a:pt x="3832" y="247039"/>
                </a:lnTo>
              </a:path>
              <a:path w="4445" h="249554">
                <a:moveTo>
                  <a:pt x="3832" y="247039"/>
                </a:moveTo>
                <a:lnTo>
                  <a:pt x="3832" y="245049"/>
                </a:lnTo>
              </a:path>
              <a:path w="4445" h="249554">
                <a:moveTo>
                  <a:pt x="3832" y="245049"/>
                </a:moveTo>
                <a:lnTo>
                  <a:pt x="3832" y="243059"/>
                </a:lnTo>
              </a:path>
              <a:path w="4445" h="249554">
                <a:moveTo>
                  <a:pt x="3832" y="243059"/>
                </a:moveTo>
                <a:lnTo>
                  <a:pt x="3832" y="241069"/>
                </a:lnTo>
              </a:path>
              <a:path w="4445" h="249554">
                <a:moveTo>
                  <a:pt x="3832" y="241069"/>
                </a:moveTo>
                <a:lnTo>
                  <a:pt x="3832" y="239079"/>
                </a:lnTo>
              </a:path>
              <a:path w="4445" h="249554">
                <a:moveTo>
                  <a:pt x="3832" y="239079"/>
                </a:moveTo>
                <a:lnTo>
                  <a:pt x="3832" y="237089"/>
                </a:lnTo>
              </a:path>
              <a:path w="4445" h="249554">
                <a:moveTo>
                  <a:pt x="3832" y="237089"/>
                </a:moveTo>
                <a:lnTo>
                  <a:pt x="3832" y="235099"/>
                </a:lnTo>
              </a:path>
              <a:path w="4445" h="249554">
                <a:moveTo>
                  <a:pt x="3832" y="235099"/>
                </a:moveTo>
                <a:lnTo>
                  <a:pt x="3832" y="233109"/>
                </a:lnTo>
              </a:path>
              <a:path w="4445" h="249554">
                <a:moveTo>
                  <a:pt x="3832" y="233109"/>
                </a:moveTo>
                <a:lnTo>
                  <a:pt x="3832" y="231119"/>
                </a:lnTo>
              </a:path>
              <a:path w="4445" h="249554">
                <a:moveTo>
                  <a:pt x="3832" y="231119"/>
                </a:moveTo>
                <a:lnTo>
                  <a:pt x="3832" y="229129"/>
                </a:lnTo>
              </a:path>
              <a:path w="4445" h="249554">
                <a:moveTo>
                  <a:pt x="3832" y="229129"/>
                </a:moveTo>
                <a:lnTo>
                  <a:pt x="3832" y="227139"/>
                </a:lnTo>
              </a:path>
              <a:path w="4445" h="249554">
                <a:moveTo>
                  <a:pt x="3832" y="227139"/>
                </a:moveTo>
                <a:lnTo>
                  <a:pt x="3832" y="225149"/>
                </a:lnTo>
              </a:path>
              <a:path w="4445" h="249554">
                <a:moveTo>
                  <a:pt x="3832" y="225149"/>
                </a:moveTo>
                <a:lnTo>
                  <a:pt x="3832" y="223159"/>
                </a:lnTo>
              </a:path>
              <a:path w="4445" h="249554">
                <a:moveTo>
                  <a:pt x="3832" y="223159"/>
                </a:moveTo>
                <a:lnTo>
                  <a:pt x="3832" y="221169"/>
                </a:lnTo>
              </a:path>
              <a:path w="4445" h="249554">
                <a:moveTo>
                  <a:pt x="3832" y="221169"/>
                </a:moveTo>
                <a:lnTo>
                  <a:pt x="3832" y="219179"/>
                </a:lnTo>
              </a:path>
              <a:path w="4445" h="249554">
                <a:moveTo>
                  <a:pt x="3832" y="219179"/>
                </a:moveTo>
                <a:lnTo>
                  <a:pt x="3832" y="217189"/>
                </a:lnTo>
              </a:path>
              <a:path w="4445" h="249554">
                <a:moveTo>
                  <a:pt x="3832" y="217189"/>
                </a:moveTo>
                <a:lnTo>
                  <a:pt x="3832" y="215199"/>
                </a:lnTo>
              </a:path>
              <a:path w="4445" h="249554">
                <a:moveTo>
                  <a:pt x="3832" y="215199"/>
                </a:moveTo>
                <a:lnTo>
                  <a:pt x="3832" y="213067"/>
                </a:lnTo>
              </a:path>
              <a:path w="4445" h="249554">
                <a:moveTo>
                  <a:pt x="3832" y="213067"/>
                </a:moveTo>
                <a:lnTo>
                  <a:pt x="3832" y="211078"/>
                </a:lnTo>
              </a:path>
              <a:path w="4445" h="249554">
                <a:moveTo>
                  <a:pt x="3832" y="211078"/>
                </a:moveTo>
                <a:lnTo>
                  <a:pt x="3832" y="209088"/>
                </a:lnTo>
              </a:path>
              <a:path w="4445" h="249554">
                <a:moveTo>
                  <a:pt x="3832" y="209088"/>
                </a:moveTo>
                <a:lnTo>
                  <a:pt x="3832" y="207098"/>
                </a:lnTo>
              </a:path>
              <a:path w="4445" h="249554">
                <a:moveTo>
                  <a:pt x="3832" y="207098"/>
                </a:moveTo>
                <a:lnTo>
                  <a:pt x="3832" y="205108"/>
                </a:lnTo>
              </a:path>
              <a:path w="4445" h="249554">
                <a:moveTo>
                  <a:pt x="3832" y="205108"/>
                </a:moveTo>
                <a:lnTo>
                  <a:pt x="3832" y="203118"/>
                </a:lnTo>
              </a:path>
              <a:path w="4445" h="249554">
                <a:moveTo>
                  <a:pt x="3832" y="203118"/>
                </a:moveTo>
                <a:lnTo>
                  <a:pt x="3832" y="201128"/>
                </a:lnTo>
              </a:path>
              <a:path w="4445" h="249554">
                <a:moveTo>
                  <a:pt x="3832" y="201128"/>
                </a:moveTo>
                <a:lnTo>
                  <a:pt x="3832" y="199138"/>
                </a:lnTo>
              </a:path>
              <a:path w="4445" h="249554">
                <a:moveTo>
                  <a:pt x="3832" y="199138"/>
                </a:moveTo>
                <a:lnTo>
                  <a:pt x="3832" y="197148"/>
                </a:lnTo>
              </a:path>
              <a:path w="4445" h="249554">
                <a:moveTo>
                  <a:pt x="3832" y="197148"/>
                </a:moveTo>
                <a:lnTo>
                  <a:pt x="3832" y="195158"/>
                </a:lnTo>
              </a:path>
              <a:path w="4445" h="249554">
                <a:moveTo>
                  <a:pt x="3832" y="195158"/>
                </a:moveTo>
                <a:lnTo>
                  <a:pt x="3832" y="193168"/>
                </a:lnTo>
              </a:path>
              <a:path w="4445" h="249554">
                <a:moveTo>
                  <a:pt x="3832" y="193168"/>
                </a:moveTo>
                <a:lnTo>
                  <a:pt x="3832" y="191178"/>
                </a:lnTo>
              </a:path>
              <a:path w="4445" h="249554">
                <a:moveTo>
                  <a:pt x="3832" y="191178"/>
                </a:moveTo>
                <a:lnTo>
                  <a:pt x="3832" y="189188"/>
                </a:lnTo>
              </a:path>
              <a:path w="4445" h="249554">
                <a:moveTo>
                  <a:pt x="3832" y="189188"/>
                </a:moveTo>
                <a:lnTo>
                  <a:pt x="3832" y="187198"/>
                </a:lnTo>
              </a:path>
              <a:path w="4445" h="249554">
                <a:moveTo>
                  <a:pt x="3832" y="187198"/>
                </a:moveTo>
                <a:lnTo>
                  <a:pt x="3832" y="185208"/>
                </a:lnTo>
              </a:path>
              <a:path w="4445" h="249554">
                <a:moveTo>
                  <a:pt x="3832" y="185208"/>
                </a:moveTo>
                <a:lnTo>
                  <a:pt x="3832" y="183218"/>
                </a:lnTo>
              </a:path>
              <a:path w="4445" h="249554">
                <a:moveTo>
                  <a:pt x="3832" y="183218"/>
                </a:moveTo>
                <a:lnTo>
                  <a:pt x="3832" y="181228"/>
                </a:lnTo>
              </a:path>
              <a:path w="4445" h="249554">
                <a:moveTo>
                  <a:pt x="3832" y="181228"/>
                </a:moveTo>
                <a:lnTo>
                  <a:pt x="3832" y="179238"/>
                </a:lnTo>
              </a:path>
              <a:path w="4445" h="249554">
                <a:moveTo>
                  <a:pt x="3832" y="179238"/>
                </a:moveTo>
                <a:lnTo>
                  <a:pt x="3832" y="177248"/>
                </a:lnTo>
              </a:path>
              <a:path w="4445" h="249554">
                <a:moveTo>
                  <a:pt x="3832" y="177248"/>
                </a:moveTo>
                <a:lnTo>
                  <a:pt x="3832" y="175258"/>
                </a:lnTo>
              </a:path>
              <a:path w="4445" h="249554">
                <a:moveTo>
                  <a:pt x="3832" y="175258"/>
                </a:moveTo>
                <a:lnTo>
                  <a:pt x="3832" y="173268"/>
                </a:lnTo>
              </a:path>
              <a:path w="4445" h="249554">
                <a:moveTo>
                  <a:pt x="3832" y="173268"/>
                </a:moveTo>
                <a:lnTo>
                  <a:pt x="3832" y="171278"/>
                </a:lnTo>
              </a:path>
              <a:path w="4445" h="249554">
                <a:moveTo>
                  <a:pt x="3832" y="171278"/>
                </a:moveTo>
                <a:lnTo>
                  <a:pt x="3832" y="169288"/>
                </a:lnTo>
              </a:path>
              <a:path w="4445" h="249554">
                <a:moveTo>
                  <a:pt x="3832" y="169288"/>
                </a:moveTo>
                <a:lnTo>
                  <a:pt x="3832" y="167298"/>
                </a:lnTo>
              </a:path>
              <a:path w="4445" h="249554">
                <a:moveTo>
                  <a:pt x="3832" y="167298"/>
                </a:moveTo>
                <a:lnTo>
                  <a:pt x="3832" y="165308"/>
                </a:lnTo>
              </a:path>
              <a:path w="4445" h="249554">
                <a:moveTo>
                  <a:pt x="3832" y="165308"/>
                </a:moveTo>
                <a:lnTo>
                  <a:pt x="3832" y="163318"/>
                </a:lnTo>
              </a:path>
              <a:path w="4445" h="249554">
                <a:moveTo>
                  <a:pt x="3832" y="163318"/>
                </a:moveTo>
                <a:lnTo>
                  <a:pt x="3832" y="161186"/>
                </a:lnTo>
              </a:path>
              <a:path w="4445" h="249554">
                <a:moveTo>
                  <a:pt x="3832" y="161186"/>
                </a:moveTo>
                <a:lnTo>
                  <a:pt x="3832" y="159196"/>
                </a:lnTo>
              </a:path>
              <a:path w="4445" h="249554">
                <a:moveTo>
                  <a:pt x="3832" y="159196"/>
                </a:moveTo>
                <a:lnTo>
                  <a:pt x="3832" y="157206"/>
                </a:lnTo>
              </a:path>
              <a:path w="4445" h="249554">
                <a:moveTo>
                  <a:pt x="3832" y="157206"/>
                </a:moveTo>
                <a:lnTo>
                  <a:pt x="3832" y="155216"/>
                </a:lnTo>
              </a:path>
              <a:path w="4445" h="249554">
                <a:moveTo>
                  <a:pt x="3832" y="155216"/>
                </a:moveTo>
                <a:lnTo>
                  <a:pt x="3832" y="153227"/>
                </a:lnTo>
              </a:path>
              <a:path w="4445" h="249554">
                <a:moveTo>
                  <a:pt x="3832" y="153227"/>
                </a:moveTo>
                <a:lnTo>
                  <a:pt x="3832" y="151237"/>
                </a:lnTo>
              </a:path>
              <a:path w="4445" h="249554">
                <a:moveTo>
                  <a:pt x="3832" y="151237"/>
                </a:moveTo>
                <a:lnTo>
                  <a:pt x="3832" y="149247"/>
                </a:lnTo>
              </a:path>
              <a:path w="4445" h="249554">
                <a:moveTo>
                  <a:pt x="3832" y="149247"/>
                </a:moveTo>
                <a:lnTo>
                  <a:pt x="3832" y="147257"/>
                </a:lnTo>
              </a:path>
              <a:path w="4445" h="249554">
                <a:moveTo>
                  <a:pt x="3832" y="147257"/>
                </a:moveTo>
                <a:lnTo>
                  <a:pt x="3832" y="145267"/>
                </a:lnTo>
              </a:path>
              <a:path w="4445" h="249554">
                <a:moveTo>
                  <a:pt x="3832" y="145267"/>
                </a:moveTo>
                <a:lnTo>
                  <a:pt x="3832" y="143277"/>
                </a:lnTo>
              </a:path>
              <a:path w="4445" h="249554">
                <a:moveTo>
                  <a:pt x="3832" y="143277"/>
                </a:moveTo>
                <a:lnTo>
                  <a:pt x="3832" y="141287"/>
                </a:lnTo>
              </a:path>
              <a:path w="4445" h="249554">
                <a:moveTo>
                  <a:pt x="3832" y="141287"/>
                </a:moveTo>
                <a:lnTo>
                  <a:pt x="3832" y="139297"/>
                </a:lnTo>
              </a:path>
              <a:path w="4445" h="249554">
                <a:moveTo>
                  <a:pt x="3832" y="139297"/>
                </a:moveTo>
                <a:lnTo>
                  <a:pt x="3832" y="137307"/>
                </a:lnTo>
              </a:path>
              <a:path w="4445" h="249554">
                <a:moveTo>
                  <a:pt x="3832" y="137307"/>
                </a:moveTo>
                <a:lnTo>
                  <a:pt x="3832" y="135317"/>
                </a:lnTo>
              </a:path>
              <a:path w="4445" h="249554">
                <a:moveTo>
                  <a:pt x="3832" y="135317"/>
                </a:moveTo>
                <a:lnTo>
                  <a:pt x="3832" y="133327"/>
                </a:lnTo>
              </a:path>
              <a:path w="4445" h="249554">
                <a:moveTo>
                  <a:pt x="3832" y="133327"/>
                </a:moveTo>
                <a:lnTo>
                  <a:pt x="3832" y="131337"/>
                </a:lnTo>
              </a:path>
              <a:path w="4445" h="249554">
                <a:moveTo>
                  <a:pt x="3832" y="131337"/>
                </a:moveTo>
                <a:lnTo>
                  <a:pt x="3832" y="129347"/>
                </a:lnTo>
              </a:path>
              <a:path w="4445" h="249554">
                <a:moveTo>
                  <a:pt x="3832" y="129347"/>
                </a:moveTo>
                <a:lnTo>
                  <a:pt x="3832" y="127357"/>
                </a:lnTo>
              </a:path>
              <a:path w="4445" h="249554">
                <a:moveTo>
                  <a:pt x="3832" y="127357"/>
                </a:moveTo>
                <a:lnTo>
                  <a:pt x="3832" y="125367"/>
                </a:lnTo>
              </a:path>
              <a:path w="4445" h="249554">
                <a:moveTo>
                  <a:pt x="3832" y="125367"/>
                </a:moveTo>
                <a:lnTo>
                  <a:pt x="3832" y="123377"/>
                </a:lnTo>
              </a:path>
              <a:path w="4445" h="249554">
                <a:moveTo>
                  <a:pt x="3832" y="123377"/>
                </a:moveTo>
                <a:lnTo>
                  <a:pt x="3832" y="121387"/>
                </a:lnTo>
              </a:path>
              <a:path w="4445" h="249554">
                <a:moveTo>
                  <a:pt x="3832" y="121387"/>
                </a:moveTo>
                <a:lnTo>
                  <a:pt x="3832" y="119397"/>
                </a:lnTo>
              </a:path>
              <a:path w="4445" h="249554">
                <a:moveTo>
                  <a:pt x="3832" y="119397"/>
                </a:moveTo>
                <a:lnTo>
                  <a:pt x="3832" y="117407"/>
                </a:lnTo>
              </a:path>
              <a:path w="4445" h="249554">
                <a:moveTo>
                  <a:pt x="3832" y="117407"/>
                </a:moveTo>
                <a:lnTo>
                  <a:pt x="3832" y="115417"/>
                </a:lnTo>
              </a:path>
              <a:path w="4445" h="249554">
                <a:moveTo>
                  <a:pt x="3832" y="115417"/>
                </a:moveTo>
                <a:lnTo>
                  <a:pt x="3832" y="113427"/>
                </a:lnTo>
              </a:path>
              <a:path w="4445" h="249554">
                <a:moveTo>
                  <a:pt x="3832" y="113427"/>
                </a:moveTo>
                <a:lnTo>
                  <a:pt x="3832" y="111437"/>
                </a:lnTo>
              </a:path>
              <a:path w="4445" h="249554">
                <a:moveTo>
                  <a:pt x="3832" y="111437"/>
                </a:moveTo>
                <a:lnTo>
                  <a:pt x="3832" y="109305"/>
                </a:lnTo>
              </a:path>
              <a:path w="4445" h="249554">
                <a:moveTo>
                  <a:pt x="3832" y="109305"/>
                </a:moveTo>
                <a:lnTo>
                  <a:pt x="3832" y="107315"/>
                </a:lnTo>
              </a:path>
              <a:path w="4445" h="249554">
                <a:moveTo>
                  <a:pt x="3832" y="107315"/>
                </a:moveTo>
                <a:lnTo>
                  <a:pt x="3832" y="105325"/>
                </a:lnTo>
              </a:path>
              <a:path w="4445" h="249554">
                <a:moveTo>
                  <a:pt x="3832" y="105325"/>
                </a:moveTo>
                <a:lnTo>
                  <a:pt x="3832" y="103335"/>
                </a:lnTo>
              </a:path>
              <a:path w="4445" h="249554">
                <a:moveTo>
                  <a:pt x="3832" y="103335"/>
                </a:moveTo>
                <a:lnTo>
                  <a:pt x="3832" y="101345"/>
                </a:lnTo>
              </a:path>
              <a:path w="4445" h="249554">
                <a:moveTo>
                  <a:pt x="3832" y="101345"/>
                </a:moveTo>
                <a:lnTo>
                  <a:pt x="3832" y="99355"/>
                </a:lnTo>
              </a:path>
              <a:path w="4445" h="249554">
                <a:moveTo>
                  <a:pt x="3832" y="99355"/>
                </a:moveTo>
                <a:lnTo>
                  <a:pt x="3832" y="97365"/>
                </a:lnTo>
              </a:path>
              <a:path w="4445" h="249554">
                <a:moveTo>
                  <a:pt x="3832" y="97365"/>
                </a:moveTo>
                <a:lnTo>
                  <a:pt x="3832" y="95375"/>
                </a:lnTo>
              </a:path>
              <a:path w="4445" h="249554">
                <a:moveTo>
                  <a:pt x="3832" y="95375"/>
                </a:moveTo>
                <a:lnTo>
                  <a:pt x="3832" y="93385"/>
                </a:lnTo>
              </a:path>
              <a:path w="4445" h="249554">
                <a:moveTo>
                  <a:pt x="3832" y="93385"/>
                </a:moveTo>
                <a:lnTo>
                  <a:pt x="3832" y="91396"/>
                </a:lnTo>
              </a:path>
              <a:path w="4445" h="249554">
                <a:moveTo>
                  <a:pt x="3832" y="91396"/>
                </a:moveTo>
                <a:lnTo>
                  <a:pt x="3832" y="89406"/>
                </a:lnTo>
              </a:path>
              <a:path w="4445" h="249554">
                <a:moveTo>
                  <a:pt x="3832" y="89406"/>
                </a:moveTo>
                <a:lnTo>
                  <a:pt x="3832" y="87416"/>
                </a:lnTo>
              </a:path>
              <a:path w="4445" h="249554">
                <a:moveTo>
                  <a:pt x="3832" y="87416"/>
                </a:moveTo>
                <a:lnTo>
                  <a:pt x="3832" y="85426"/>
                </a:lnTo>
              </a:path>
              <a:path w="4445" h="249554">
                <a:moveTo>
                  <a:pt x="3832" y="85426"/>
                </a:moveTo>
                <a:lnTo>
                  <a:pt x="3832" y="83436"/>
                </a:lnTo>
              </a:path>
              <a:path w="4445" h="249554">
                <a:moveTo>
                  <a:pt x="3832" y="83436"/>
                </a:moveTo>
                <a:lnTo>
                  <a:pt x="3832" y="81446"/>
                </a:lnTo>
              </a:path>
              <a:path w="4445" h="249554">
                <a:moveTo>
                  <a:pt x="3832" y="81446"/>
                </a:moveTo>
                <a:lnTo>
                  <a:pt x="3832" y="79456"/>
                </a:lnTo>
              </a:path>
              <a:path w="4445" h="249554">
                <a:moveTo>
                  <a:pt x="3832" y="79456"/>
                </a:moveTo>
                <a:lnTo>
                  <a:pt x="3832" y="77466"/>
                </a:lnTo>
              </a:path>
              <a:path w="4445" h="249554">
                <a:moveTo>
                  <a:pt x="3832" y="77466"/>
                </a:moveTo>
                <a:lnTo>
                  <a:pt x="3832" y="75476"/>
                </a:lnTo>
              </a:path>
              <a:path w="4445" h="249554">
                <a:moveTo>
                  <a:pt x="3832" y="75476"/>
                </a:moveTo>
                <a:lnTo>
                  <a:pt x="3832" y="73486"/>
                </a:lnTo>
              </a:path>
              <a:path w="4445" h="249554">
                <a:moveTo>
                  <a:pt x="3832" y="73486"/>
                </a:moveTo>
                <a:lnTo>
                  <a:pt x="3832" y="71496"/>
                </a:lnTo>
              </a:path>
              <a:path w="4445" h="249554">
                <a:moveTo>
                  <a:pt x="3832" y="71496"/>
                </a:moveTo>
                <a:lnTo>
                  <a:pt x="3832" y="69506"/>
                </a:lnTo>
              </a:path>
              <a:path w="4445" h="249554">
                <a:moveTo>
                  <a:pt x="3832" y="69506"/>
                </a:moveTo>
                <a:lnTo>
                  <a:pt x="3832" y="67516"/>
                </a:lnTo>
              </a:path>
              <a:path w="4445" h="249554">
                <a:moveTo>
                  <a:pt x="3832" y="67516"/>
                </a:moveTo>
                <a:lnTo>
                  <a:pt x="3832" y="65526"/>
                </a:lnTo>
              </a:path>
              <a:path w="4445" h="249554">
                <a:moveTo>
                  <a:pt x="3832" y="65526"/>
                </a:moveTo>
                <a:lnTo>
                  <a:pt x="3832" y="63536"/>
                </a:lnTo>
              </a:path>
              <a:path w="4445" h="249554">
                <a:moveTo>
                  <a:pt x="3832" y="63536"/>
                </a:moveTo>
                <a:lnTo>
                  <a:pt x="3832" y="61546"/>
                </a:lnTo>
              </a:path>
              <a:path w="4445" h="249554">
                <a:moveTo>
                  <a:pt x="3832" y="61546"/>
                </a:moveTo>
                <a:lnTo>
                  <a:pt x="3832" y="59556"/>
                </a:lnTo>
              </a:path>
              <a:path w="4445" h="249554">
                <a:moveTo>
                  <a:pt x="3832" y="59556"/>
                </a:moveTo>
                <a:lnTo>
                  <a:pt x="3832" y="57424"/>
                </a:lnTo>
              </a:path>
              <a:path w="4445" h="249554">
                <a:moveTo>
                  <a:pt x="3832" y="57424"/>
                </a:moveTo>
                <a:lnTo>
                  <a:pt x="3832" y="55434"/>
                </a:lnTo>
              </a:path>
              <a:path w="4445" h="249554">
                <a:moveTo>
                  <a:pt x="3832" y="55434"/>
                </a:moveTo>
                <a:lnTo>
                  <a:pt x="3832" y="53444"/>
                </a:lnTo>
              </a:path>
              <a:path w="4445" h="249554">
                <a:moveTo>
                  <a:pt x="3832" y="53444"/>
                </a:moveTo>
                <a:lnTo>
                  <a:pt x="3832" y="51454"/>
                </a:lnTo>
              </a:path>
              <a:path w="4445" h="249554">
                <a:moveTo>
                  <a:pt x="3832" y="51454"/>
                </a:moveTo>
                <a:lnTo>
                  <a:pt x="3832" y="49464"/>
                </a:lnTo>
              </a:path>
              <a:path w="4445" h="249554">
                <a:moveTo>
                  <a:pt x="3832" y="49464"/>
                </a:moveTo>
                <a:lnTo>
                  <a:pt x="3832" y="47474"/>
                </a:lnTo>
              </a:path>
              <a:path w="4445" h="249554">
                <a:moveTo>
                  <a:pt x="3832" y="47474"/>
                </a:moveTo>
                <a:lnTo>
                  <a:pt x="3832" y="45484"/>
                </a:lnTo>
              </a:path>
              <a:path w="4445" h="249554">
                <a:moveTo>
                  <a:pt x="3832" y="45484"/>
                </a:moveTo>
                <a:lnTo>
                  <a:pt x="3832" y="43494"/>
                </a:lnTo>
              </a:path>
              <a:path w="4445" h="249554">
                <a:moveTo>
                  <a:pt x="3832" y="43494"/>
                </a:moveTo>
                <a:lnTo>
                  <a:pt x="3832" y="41504"/>
                </a:lnTo>
              </a:path>
              <a:path w="4445" h="249554">
                <a:moveTo>
                  <a:pt x="3832" y="41504"/>
                </a:moveTo>
                <a:lnTo>
                  <a:pt x="3832" y="39514"/>
                </a:lnTo>
              </a:path>
              <a:path w="4445" h="249554">
                <a:moveTo>
                  <a:pt x="3832" y="39514"/>
                </a:moveTo>
                <a:lnTo>
                  <a:pt x="3832" y="37524"/>
                </a:lnTo>
              </a:path>
              <a:path w="4445" h="249554">
                <a:moveTo>
                  <a:pt x="3832" y="37524"/>
                </a:moveTo>
                <a:lnTo>
                  <a:pt x="3832" y="35534"/>
                </a:lnTo>
              </a:path>
              <a:path w="4445" h="249554">
                <a:moveTo>
                  <a:pt x="3832" y="35534"/>
                </a:moveTo>
                <a:lnTo>
                  <a:pt x="3832" y="33545"/>
                </a:lnTo>
              </a:path>
              <a:path w="4445" h="249554">
                <a:moveTo>
                  <a:pt x="3832" y="33545"/>
                </a:moveTo>
                <a:lnTo>
                  <a:pt x="3832" y="31555"/>
                </a:lnTo>
              </a:path>
              <a:path w="4445" h="249554">
                <a:moveTo>
                  <a:pt x="3832" y="31555"/>
                </a:moveTo>
                <a:lnTo>
                  <a:pt x="3832" y="29564"/>
                </a:lnTo>
              </a:path>
              <a:path w="4445" h="249554">
                <a:moveTo>
                  <a:pt x="3832" y="29564"/>
                </a:moveTo>
                <a:lnTo>
                  <a:pt x="3832" y="27575"/>
                </a:lnTo>
              </a:path>
              <a:path w="4445" h="249554">
                <a:moveTo>
                  <a:pt x="3832" y="27575"/>
                </a:moveTo>
                <a:lnTo>
                  <a:pt x="3832" y="25585"/>
                </a:lnTo>
              </a:path>
              <a:path w="4445" h="249554">
                <a:moveTo>
                  <a:pt x="3832" y="25585"/>
                </a:moveTo>
                <a:lnTo>
                  <a:pt x="3832" y="23595"/>
                </a:lnTo>
              </a:path>
              <a:path w="4445" h="249554">
                <a:moveTo>
                  <a:pt x="3832" y="23595"/>
                </a:moveTo>
                <a:lnTo>
                  <a:pt x="3832" y="21605"/>
                </a:lnTo>
              </a:path>
              <a:path w="4445" h="249554">
                <a:moveTo>
                  <a:pt x="3832" y="21605"/>
                </a:moveTo>
                <a:lnTo>
                  <a:pt x="3832" y="19615"/>
                </a:lnTo>
              </a:path>
              <a:path w="4445" h="249554">
                <a:moveTo>
                  <a:pt x="3832" y="19615"/>
                </a:moveTo>
                <a:lnTo>
                  <a:pt x="3832" y="17625"/>
                </a:lnTo>
              </a:path>
              <a:path w="4445" h="249554">
                <a:moveTo>
                  <a:pt x="3832" y="17625"/>
                </a:moveTo>
                <a:lnTo>
                  <a:pt x="3832" y="15635"/>
                </a:lnTo>
              </a:path>
              <a:path w="4445" h="249554">
                <a:moveTo>
                  <a:pt x="3832" y="15635"/>
                </a:moveTo>
                <a:lnTo>
                  <a:pt x="3832" y="13645"/>
                </a:lnTo>
              </a:path>
              <a:path w="4445" h="249554">
                <a:moveTo>
                  <a:pt x="3832" y="13645"/>
                </a:moveTo>
                <a:lnTo>
                  <a:pt x="3832" y="11655"/>
                </a:lnTo>
              </a:path>
              <a:path w="4445" h="249554">
                <a:moveTo>
                  <a:pt x="3832" y="11655"/>
                </a:moveTo>
                <a:lnTo>
                  <a:pt x="3832" y="9665"/>
                </a:lnTo>
              </a:path>
              <a:path w="4445" h="249554">
                <a:moveTo>
                  <a:pt x="3832" y="9665"/>
                </a:moveTo>
                <a:lnTo>
                  <a:pt x="3832" y="7675"/>
                </a:lnTo>
              </a:path>
              <a:path w="4445" h="249554">
                <a:moveTo>
                  <a:pt x="3832" y="7675"/>
                </a:moveTo>
                <a:lnTo>
                  <a:pt x="3832" y="5543"/>
                </a:lnTo>
              </a:path>
              <a:path w="4445" h="249554">
                <a:moveTo>
                  <a:pt x="3832" y="5543"/>
                </a:moveTo>
                <a:lnTo>
                  <a:pt x="3832" y="3553"/>
                </a:lnTo>
              </a:path>
              <a:path w="4445" h="249554">
                <a:moveTo>
                  <a:pt x="3832" y="3553"/>
                </a:moveTo>
                <a:lnTo>
                  <a:pt x="3832" y="1563"/>
                </a:lnTo>
              </a:path>
              <a:path w="4445" h="249554">
                <a:moveTo>
                  <a:pt x="3832" y="1563"/>
                </a:moveTo>
                <a:lnTo>
                  <a:pt x="3832" y="0"/>
                </a:lnTo>
              </a:path>
              <a:path w="4445" h="249554">
                <a:moveTo>
                  <a:pt x="3832" y="249029"/>
                </a:moveTo>
                <a:lnTo>
                  <a:pt x="0" y="249029"/>
                </a:lnTo>
              </a:path>
            </a:pathLst>
          </a:custGeom>
          <a:ln w="3175">
            <a:solidFill>
              <a:srgbClr val="000000"/>
            </a:solidFill>
          </a:ln>
        </p:spPr>
        <p:txBody>
          <a:bodyPr wrap="square" lIns="0" tIns="0" rIns="0" bIns="0" rtlCol="0"/>
          <a:lstStyle/>
          <a:p>
            <a:endParaRPr/>
          </a:p>
        </p:txBody>
      </p:sp>
      <p:sp>
        <p:nvSpPr>
          <p:cNvPr id="717" name="object 717"/>
          <p:cNvSpPr txBox="1"/>
          <p:nvPr/>
        </p:nvSpPr>
        <p:spPr>
          <a:xfrm>
            <a:off x="6524549" y="5650331"/>
            <a:ext cx="3111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0</a:t>
            </a:r>
            <a:endParaRPr sz="100">
              <a:latin typeface="Arial"/>
              <a:cs typeface="Arial"/>
            </a:endParaRPr>
          </a:p>
        </p:txBody>
      </p:sp>
      <p:sp>
        <p:nvSpPr>
          <p:cNvPr id="718" name="object 718"/>
          <p:cNvSpPr/>
          <p:nvPr/>
        </p:nvSpPr>
        <p:spPr>
          <a:xfrm>
            <a:off x="6543778" y="561995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19" name="object 719"/>
          <p:cNvSpPr txBox="1"/>
          <p:nvPr/>
        </p:nvSpPr>
        <p:spPr>
          <a:xfrm>
            <a:off x="6519154" y="560044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25</a:t>
            </a:r>
            <a:endParaRPr sz="100">
              <a:latin typeface="Arial"/>
              <a:cs typeface="Arial"/>
            </a:endParaRPr>
          </a:p>
        </p:txBody>
      </p:sp>
      <p:sp>
        <p:nvSpPr>
          <p:cNvPr id="720" name="object 720"/>
          <p:cNvSpPr/>
          <p:nvPr/>
        </p:nvSpPr>
        <p:spPr>
          <a:xfrm>
            <a:off x="6543778" y="557020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1" name="object 721"/>
          <p:cNvSpPr txBox="1"/>
          <p:nvPr/>
        </p:nvSpPr>
        <p:spPr>
          <a:xfrm>
            <a:off x="6519154" y="5550691"/>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50</a:t>
            </a:r>
            <a:endParaRPr sz="100">
              <a:latin typeface="Arial"/>
              <a:cs typeface="Arial"/>
            </a:endParaRPr>
          </a:p>
        </p:txBody>
      </p:sp>
      <p:sp>
        <p:nvSpPr>
          <p:cNvPr id="722" name="object 722"/>
          <p:cNvSpPr/>
          <p:nvPr/>
        </p:nvSpPr>
        <p:spPr>
          <a:xfrm>
            <a:off x="6543778" y="552031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3" name="object 723"/>
          <p:cNvSpPr txBox="1"/>
          <p:nvPr/>
        </p:nvSpPr>
        <p:spPr>
          <a:xfrm>
            <a:off x="6519154" y="550080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75</a:t>
            </a:r>
            <a:endParaRPr sz="100">
              <a:latin typeface="Arial"/>
              <a:cs typeface="Arial"/>
            </a:endParaRPr>
          </a:p>
        </p:txBody>
      </p:sp>
      <p:sp>
        <p:nvSpPr>
          <p:cNvPr id="724" name="object 724"/>
          <p:cNvSpPr/>
          <p:nvPr/>
        </p:nvSpPr>
        <p:spPr>
          <a:xfrm>
            <a:off x="6543778" y="547056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5" name="object 725"/>
          <p:cNvSpPr txBox="1"/>
          <p:nvPr/>
        </p:nvSpPr>
        <p:spPr>
          <a:xfrm>
            <a:off x="6513903" y="5451050"/>
            <a:ext cx="4191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spc="-25" dirty="0">
                <a:latin typeface="Arial"/>
                <a:cs typeface="Arial"/>
              </a:rPr>
              <a:t>100</a:t>
            </a:r>
            <a:endParaRPr sz="100">
              <a:latin typeface="Arial"/>
              <a:cs typeface="Arial"/>
            </a:endParaRPr>
          </a:p>
        </p:txBody>
      </p:sp>
      <p:grpSp>
        <p:nvGrpSpPr>
          <p:cNvPr id="726" name="object 726"/>
          <p:cNvGrpSpPr/>
          <p:nvPr/>
        </p:nvGrpSpPr>
        <p:grpSpPr>
          <a:xfrm>
            <a:off x="6542508" y="5411502"/>
            <a:ext cx="426720" cy="17145"/>
            <a:chOff x="6542508" y="5411502"/>
            <a:chExt cx="426720" cy="17145"/>
          </a:xfrm>
        </p:grpSpPr>
        <p:sp>
          <p:nvSpPr>
            <p:cNvPr id="727" name="object 727"/>
            <p:cNvSpPr/>
            <p:nvPr/>
          </p:nvSpPr>
          <p:spPr>
            <a:xfrm>
              <a:off x="6543778" y="5420820"/>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8" name="object 728"/>
            <p:cNvSpPr/>
            <p:nvPr/>
          </p:nvSpPr>
          <p:spPr>
            <a:xfrm>
              <a:off x="6850379" y="5411502"/>
              <a:ext cx="118745" cy="17145"/>
            </a:xfrm>
            <a:custGeom>
              <a:avLst/>
              <a:gdLst/>
              <a:ahLst/>
              <a:cxnLst/>
              <a:rect l="l" t="t" r="r" b="b"/>
              <a:pathLst>
                <a:path w="118745" h="17145">
                  <a:moveTo>
                    <a:pt x="0" y="16641"/>
                  </a:moveTo>
                  <a:lnTo>
                    <a:pt x="118381" y="16641"/>
                  </a:lnTo>
                  <a:lnTo>
                    <a:pt x="118381" y="0"/>
                  </a:lnTo>
                  <a:lnTo>
                    <a:pt x="0" y="0"/>
                  </a:lnTo>
                  <a:lnTo>
                    <a:pt x="0" y="16641"/>
                  </a:lnTo>
                  <a:close/>
                </a:path>
              </a:pathLst>
            </a:custGeom>
            <a:solidFill>
              <a:srgbClr val="FFFFFF"/>
            </a:solidFill>
          </p:spPr>
          <p:txBody>
            <a:bodyPr wrap="square" lIns="0" tIns="0" rIns="0" bIns="0" rtlCol="0"/>
            <a:lstStyle/>
            <a:p>
              <a:endParaRPr/>
            </a:p>
          </p:txBody>
        </p:sp>
      </p:grpSp>
      <p:sp>
        <p:nvSpPr>
          <p:cNvPr id="729" name="object 729"/>
          <p:cNvSpPr txBox="1"/>
          <p:nvPr/>
        </p:nvSpPr>
        <p:spPr>
          <a:xfrm>
            <a:off x="6699687" y="5685435"/>
            <a:ext cx="152400" cy="54610"/>
          </a:xfrm>
          <a:prstGeom prst="rect">
            <a:avLst/>
          </a:prstGeom>
        </p:spPr>
        <p:txBody>
          <a:bodyPr vert="horz" wrap="square" lIns="0" tIns="11430" rIns="0" bIns="0" rtlCol="0">
            <a:spAutoFit/>
          </a:bodyPr>
          <a:lstStyle/>
          <a:p>
            <a:pPr marL="12700">
              <a:lnSpc>
                <a:spcPct val="100000"/>
              </a:lnSpc>
              <a:spcBef>
                <a:spcPts val="90"/>
              </a:spcBef>
            </a:pPr>
            <a:r>
              <a:rPr sz="200" b="1" spc="-10" dirty="0">
                <a:latin typeface="Arial"/>
                <a:cs typeface="Arial"/>
              </a:rPr>
              <a:t>Conditions</a:t>
            </a:r>
            <a:endParaRPr sz="200">
              <a:latin typeface="Arial"/>
              <a:cs typeface="Arial"/>
            </a:endParaRPr>
          </a:p>
        </p:txBody>
      </p:sp>
      <p:sp>
        <p:nvSpPr>
          <p:cNvPr id="730" name="object 730"/>
          <p:cNvSpPr/>
          <p:nvPr/>
        </p:nvSpPr>
        <p:spPr>
          <a:xfrm>
            <a:off x="6477852" y="5434315"/>
            <a:ext cx="43815" cy="228600"/>
          </a:xfrm>
          <a:custGeom>
            <a:avLst/>
            <a:gdLst/>
            <a:ahLst/>
            <a:cxnLst/>
            <a:rect l="l" t="t" r="r" b="b"/>
            <a:pathLst>
              <a:path w="43815" h="228600">
                <a:moveTo>
                  <a:pt x="0" y="228274"/>
                </a:moveTo>
                <a:lnTo>
                  <a:pt x="0" y="0"/>
                </a:lnTo>
                <a:lnTo>
                  <a:pt x="43234" y="0"/>
                </a:lnTo>
                <a:lnTo>
                  <a:pt x="43234" y="228274"/>
                </a:lnTo>
                <a:lnTo>
                  <a:pt x="0" y="228274"/>
                </a:lnTo>
                <a:close/>
              </a:path>
            </a:pathLst>
          </a:custGeom>
          <a:solidFill>
            <a:srgbClr val="FFFFFF"/>
          </a:solidFill>
        </p:spPr>
        <p:txBody>
          <a:bodyPr wrap="square" lIns="0" tIns="0" rIns="0" bIns="0" rtlCol="0"/>
          <a:lstStyle/>
          <a:p>
            <a:endParaRPr/>
          </a:p>
        </p:txBody>
      </p:sp>
      <p:sp>
        <p:nvSpPr>
          <p:cNvPr id="731" name="object 731"/>
          <p:cNvSpPr txBox="1"/>
          <p:nvPr/>
        </p:nvSpPr>
        <p:spPr>
          <a:xfrm>
            <a:off x="6477663" y="5442268"/>
            <a:ext cx="50165" cy="211454"/>
          </a:xfrm>
          <a:prstGeom prst="rect">
            <a:avLst/>
          </a:prstGeom>
        </p:spPr>
        <p:txBody>
          <a:bodyPr vert="vert270" wrap="square" lIns="0" tIns="5715" rIns="0" bIns="0" rtlCol="0">
            <a:spAutoFit/>
          </a:bodyPr>
          <a:lstStyle/>
          <a:p>
            <a:pPr marL="12700">
              <a:lnSpc>
                <a:spcPct val="100000"/>
              </a:lnSpc>
              <a:spcBef>
                <a:spcPts val="45"/>
              </a:spcBef>
            </a:pPr>
            <a:r>
              <a:rPr sz="200" b="1" dirty="0">
                <a:latin typeface="Arial"/>
                <a:cs typeface="Arial"/>
              </a:rPr>
              <a:t>%</a:t>
            </a:r>
            <a:r>
              <a:rPr sz="200" b="1" spc="-5" dirty="0">
                <a:latin typeface="Arial"/>
                <a:cs typeface="Arial"/>
              </a:rPr>
              <a:t> </a:t>
            </a:r>
            <a:r>
              <a:rPr sz="200" b="1" spc="-10" dirty="0">
                <a:latin typeface="Arial"/>
                <a:cs typeface="Arial"/>
              </a:rPr>
              <a:t>of</a:t>
            </a:r>
            <a:r>
              <a:rPr sz="200" b="1" spc="-5" dirty="0">
                <a:latin typeface="Arial"/>
                <a:cs typeface="Arial"/>
              </a:rPr>
              <a:t> </a:t>
            </a:r>
            <a:r>
              <a:rPr sz="200" b="1" spc="-10" dirty="0">
                <a:latin typeface="Arial"/>
                <a:cs typeface="Arial"/>
              </a:rPr>
              <a:t>expression</a:t>
            </a:r>
            <a:endParaRPr sz="200">
              <a:latin typeface="Arial"/>
              <a:cs typeface="Arial"/>
            </a:endParaRPr>
          </a:p>
        </p:txBody>
      </p:sp>
      <p:grpSp>
        <p:nvGrpSpPr>
          <p:cNvPr id="732" name="object 732"/>
          <p:cNvGrpSpPr/>
          <p:nvPr/>
        </p:nvGrpSpPr>
        <p:grpSpPr>
          <a:xfrm>
            <a:off x="6502400" y="5791200"/>
            <a:ext cx="825500" cy="482600"/>
            <a:chOff x="6502400" y="5791200"/>
            <a:chExt cx="825500" cy="482600"/>
          </a:xfrm>
        </p:grpSpPr>
        <p:pic>
          <p:nvPicPr>
            <p:cNvPr id="733" name="object 733"/>
            <p:cNvPicPr/>
            <p:nvPr/>
          </p:nvPicPr>
          <p:blipFill>
            <a:blip r:embed="rId70" cstate="print"/>
            <a:stretch>
              <a:fillRect/>
            </a:stretch>
          </p:blipFill>
          <p:spPr>
            <a:xfrm>
              <a:off x="6502400" y="5791200"/>
              <a:ext cx="825500" cy="482600"/>
            </a:xfrm>
            <a:prstGeom prst="rect">
              <a:avLst/>
            </a:prstGeom>
          </p:spPr>
        </p:pic>
        <p:sp>
          <p:nvSpPr>
            <p:cNvPr id="734" name="object 734"/>
            <p:cNvSpPr/>
            <p:nvPr/>
          </p:nvSpPr>
          <p:spPr>
            <a:xfrm>
              <a:off x="6502921" y="5803857"/>
              <a:ext cx="821690" cy="459740"/>
            </a:xfrm>
            <a:custGeom>
              <a:avLst/>
              <a:gdLst/>
              <a:ahLst/>
              <a:cxnLst/>
              <a:rect l="l" t="t" r="r" b="b"/>
              <a:pathLst>
                <a:path w="821690" h="459739">
                  <a:moveTo>
                    <a:pt x="821235" y="0"/>
                  </a:moveTo>
                  <a:lnTo>
                    <a:pt x="0" y="0"/>
                  </a:lnTo>
                  <a:lnTo>
                    <a:pt x="0" y="459695"/>
                  </a:lnTo>
                  <a:lnTo>
                    <a:pt x="821235" y="459695"/>
                  </a:lnTo>
                  <a:lnTo>
                    <a:pt x="821235" y="0"/>
                  </a:lnTo>
                  <a:close/>
                </a:path>
              </a:pathLst>
            </a:custGeom>
            <a:solidFill>
              <a:srgbClr val="FFFFFF"/>
            </a:solidFill>
          </p:spPr>
          <p:txBody>
            <a:bodyPr wrap="square" lIns="0" tIns="0" rIns="0" bIns="0" rtlCol="0"/>
            <a:lstStyle/>
            <a:p>
              <a:endParaRPr/>
            </a:p>
          </p:txBody>
        </p:sp>
        <p:pic>
          <p:nvPicPr>
            <p:cNvPr id="735" name="object 735"/>
            <p:cNvPicPr/>
            <p:nvPr/>
          </p:nvPicPr>
          <p:blipFill>
            <a:blip r:embed="rId71" cstate="print"/>
            <a:stretch>
              <a:fillRect/>
            </a:stretch>
          </p:blipFill>
          <p:spPr>
            <a:xfrm>
              <a:off x="6605245" y="6020430"/>
              <a:ext cx="171713" cy="208705"/>
            </a:xfrm>
            <a:prstGeom prst="rect">
              <a:avLst/>
            </a:prstGeom>
          </p:spPr>
        </p:pic>
        <p:sp>
          <p:nvSpPr>
            <p:cNvPr id="736" name="object 736"/>
            <p:cNvSpPr/>
            <p:nvPr/>
          </p:nvSpPr>
          <p:spPr>
            <a:xfrm>
              <a:off x="6860115" y="5884935"/>
              <a:ext cx="168910" cy="343535"/>
            </a:xfrm>
            <a:custGeom>
              <a:avLst/>
              <a:gdLst/>
              <a:ahLst/>
              <a:cxnLst/>
              <a:rect l="l" t="t" r="r" b="b"/>
              <a:pathLst>
                <a:path w="168909" h="343535">
                  <a:moveTo>
                    <a:pt x="168652" y="0"/>
                  </a:moveTo>
                  <a:lnTo>
                    <a:pt x="0" y="0"/>
                  </a:lnTo>
                  <a:lnTo>
                    <a:pt x="0" y="343389"/>
                  </a:lnTo>
                  <a:lnTo>
                    <a:pt x="168652" y="343389"/>
                  </a:lnTo>
                  <a:lnTo>
                    <a:pt x="168652" y="0"/>
                  </a:lnTo>
                  <a:close/>
                </a:path>
              </a:pathLst>
            </a:custGeom>
            <a:solidFill>
              <a:srgbClr val="A0A0A4"/>
            </a:solidFill>
          </p:spPr>
          <p:txBody>
            <a:bodyPr wrap="square" lIns="0" tIns="0" rIns="0" bIns="0" rtlCol="0"/>
            <a:lstStyle/>
            <a:p>
              <a:endParaRPr/>
            </a:p>
          </p:txBody>
        </p:sp>
        <p:sp>
          <p:nvSpPr>
            <p:cNvPr id="737" name="object 737"/>
            <p:cNvSpPr/>
            <p:nvPr/>
          </p:nvSpPr>
          <p:spPr>
            <a:xfrm>
              <a:off x="6858223"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38" name="object 738"/>
            <p:cNvSpPr/>
            <p:nvPr/>
          </p:nvSpPr>
          <p:spPr>
            <a:xfrm>
              <a:off x="6859934" y="5884756"/>
              <a:ext cx="0" cy="342900"/>
            </a:xfrm>
            <a:custGeom>
              <a:avLst/>
              <a:gdLst/>
              <a:ahLst/>
              <a:cxnLst/>
              <a:rect l="l" t="t" r="r" b="b"/>
              <a:pathLst>
                <a:path h="342900">
                  <a:moveTo>
                    <a:pt x="0" y="342668"/>
                  </a:moveTo>
                  <a:lnTo>
                    <a:pt x="0" y="0"/>
                  </a:lnTo>
                </a:path>
              </a:pathLst>
            </a:custGeom>
            <a:ln w="3423">
              <a:solidFill>
                <a:srgbClr val="000000"/>
              </a:solidFill>
            </a:ln>
          </p:spPr>
          <p:txBody>
            <a:bodyPr wrap="square" lIns="0" tIns="0" rIns="0" bIns="0" rtlCol="0"/>
            <a:lstStyle/>
            <a:p>
              <a:endParaRPr/>
            </a:p>
          </p:txBody>
        </p:sp>
        <p:sp>
          <p:nvSpPr>
            <p:cNvPr id="739" name="object 739"/>
            <p:cNvSpPr/>
            <p:nvPr/>
          </p:nvSpPr>
          <p:spPr>
            <a:xfrm>
              <a:off x="6859934" y="5884756"/>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40" name="object 740"/>
            <p:cNvSpPr/>
            <p:nvPr/>
          </p:nvSpPr>
          <p:spPr>
            <a:xfrm>
              <a:off x="7028406" y="5884756"/>
              <a:ext cx="0" cy="342900"/>
            </a:xfrm>
            <a:custGeom>
              <a:avLst/>
              <a:gdLst/>
              <a:ahLst/>
              <a:cxnLst/>
              <a:rect l="l" t="t" r="r" b="b"/>
              <a:pathLst>
                <a:path h="342900">
                  <a:moveTo>
                    <a:pt x="0" y="0"/>
                  </a:moveTo>
                  <a:lnTo>
                    <a:pt x="0" y="342668"/>
                  </a:lnTo>
                </a:path>
              </a:pathLst>
            </a:custGeom>
            <a:ln w="3423">
              <a:solidFill>
                <a:srgbClr val="000000"/>
              </a:solidFill>
            </a:ln>
          </p:spPr>
          <p:txBody>
            <a:bodyPr wrap="square" lIns="0" tIns="0" rIns="0" bIns="0" rtlCol="0"/>
            <a:lstStyle/>
            <a:p>
              <a:endParaRPr/>
            </a:p>
          </p:txBody>
        </p:sp>
        <p:sp>
          <p:nvSpPr>
            <p:cNvPr id="741" name="object 741"/>
            <p:cNvSpPr/>
            <p:nvPr/>
          </p:nvSpPr>
          <p:spPr>
            <a:xfrm>
              <a:off x="6902277" y="5880430"/>
              <a:ext cx="84455" cy="9525"/>
            </a:xfrm>
            <a:custGeom>
              <a:avLst/>
              <a:gdLst/>
              <a:ahLst/>
              <a:cxnLst/>
              <a:rect l="l" t="t" r="r" b="b"/>
              <a:pathLst>
                <a:path w="84454" h="9525">
                  <a:moveTo>
                    <a:pt x="0" y="0"/>
                  </a:moveTo>
                  <a:lnTo>
                    <a:pt x="84145" y="0"/>
                  </a:lnTo>
                </a:path>
                <a:path w="84454" h="9525">
                  <a:moveTo>
                    <a:pt x="84145" y="0"/>
                  </a:moveTo>
                  <a:lnTo>
                    <a:pt x="0" y="0"/>
                  </a:lnTo>
                </a:path>
                <a:path w="84454" h="9525">
                  <a:moveTo>
                    <a:pt x="41982" y="0"/>
                  </a:moveTo>
                  <a:lnTo>
                    <a:pt x="41982" y="9012"/>
                  </a:lnTo>
                </a:path>
                <a:path w="84454" h="9525">
                  <a:moveTo>
                    <a:pt x="0" y="9012"/>
                  </a:moveTo>
                  <a:lnTo>
                    <a:pt x="84145" y="9012"/>
                  </a:lnTo>
                </a:path>
                <a:path w="84454" h="9525">
                  <a:moveTo>
                    <a:pt x="84145" y="9012"/>
                  </a:moveTo>
                  <a:lnTo>
                    <a:pt x="0" y="9012"/>
                  </a:lnTo>
                </a:path>
              </a:pathLst>
            </a:custGeom>
            <a:ln w="3175">
              <a:solidFill>
                <a:srgbClr val="000000"/>
              </a:solidFill>
            </a:ln>
          </p:spPr>
          <p:txBody>
            <a:bodyPr wrap="square" lIns="0" tIns="0" rIns="0" bIns="0" rtlCol="0"/>
            <a:lstStyle/>
            <a:p>
              <a:endParaRPr/>
            </a:p>
          </p:txBody>
        </p:sp>
        <p:sp>
          <p:nvSpPr>
            <p:cNvPr id="742" name="object 742"/>
            <p:cNvSpPr/>
            <p:nvPr/>
          </p:nvSpPr>
          <p:spPr>
            <a:xfrm>
              <a:off x="7113273" y="5894309"/>
              <a:ext cx="168910" cy="334010"/>
            </a:xfrm>
            <a:custGeom>
              <a:avLst/>
              <a:gdLst/>
              <a:ahLst/>
              <a:cxnLst/>
              <a:rect l="l" t="t" r="r" b="b"/>
              <a:pathLst>
                <a:path w="168909" h="334010">
                  <a:moveTo>
                    <a:pt x="168652" y="0"/>
                  </a:moveTo>
                  <a:lnTo>
                    <a:pt x="0" y="0"/>
                  </a:lnTo>
                  <a:lnTo>
                    <a:pt x="0" y="334015"/>
                  </a:lnTo>
                  <a:lnTo>
                    <a:pt x="168652" y="334015"/>
                  </a:lnTo>
                  <a:lnTo>
                    <a:pt x="168652" y="0"/>
                  </a:lnTo>
                  <a:close/>
                </a:path>
              </a:pathLst>
            </a:custGeom>
            <a:solidFill>
              <a:srgbClr val="A0A0A4"/>
            </a:solidFill>
          </p:spPr>
          <p:txBody>
            <a:bodyPr wrap="square" lIns="0" tIns="0" rIns="0" bIns="0" rtlCol="0"/>
            <a:lstStyle/>
            <a:p>
              <a:endParaRPr/>
            </a:p>
          </p:txBody>
        </p:sp>
        <p:sp>
          <p:nvSpPr>
            <p:cNvPr id="743" name="object 743"/>
            <p:cNvSpPr/>
            <p:nvPr/>
          </p:nvSpPr>
          <p:spPr>
            <a:xfrm>
              <a:off x="7111382"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44" name="object 744"/>
            <p:cNvSpPr/>
            <p:nvPr/>
          </p:nvSpPr>
          <p:spPr>
            <a:xfrm>
              <a:off x="7113093" y="5894129"/>
              <a:ext cx="0" cy="333375"/>
            </a:xfrm>
            <a:custGeom>
              <a:avLst/>
              <a:gdLst/>
              <a:ahLst/>
              <a:cxnLst/>
              <a:rect l="l" t="t" r="r" b="b"/>
              <a:pathLst>
                <a:path h="333375">
                  <a:moveTo>
                    <a:pt x="0" y="333294"/>
                  </a:moveTo>
                  <a:lnTo>
                    <a:pt x="0" y="0"/>
                  </a:lnTo>
                </a:path>
              </a:pathLst>
            </a:custGeom>
            <a:ln w="3423">
              <a:solidFill>
                <a:srgbClr val="000000"/>
              </a:solidFill>
            </a:ln>
          </p:spPr>
          <p:txBody>
            <a:bodyPr wrap="square" lIns="0" tIns="0" rIns="0" bIns="0" rtlCol="0"/>
            <a:lstStyle/>
            <a:p>
              <a:endParaRPr/>
            </a:p>
          </p:txBody>
        </p:sp>
        <p:sp>
          <p:nvSpPr>
            <p:cNvPr id="745" name="object 745"/>
            <p:cNvSpPr/>
            <p:nvPr/>
          </p:nvSpPr>
          <p:spPr>
            <a:xfrm>
              <a:off x="7113093" y="5894129"/>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46" name="object 746"/>
            <p:cNvSpPr/>
            <p:nvPr/>
          </p:nvSpPr>
          <p:spPr>
            <a:xfrm>
              <a:off x="7281565" y="5894129"/>
              <a:ext cx="0" cy="333375"/>
            </a:xfrm>
            <a:custGeom>
              <a:avLst/>
              <a:gdLst/>
              <a:ahLst/>
              <a:cxnLst/>
              <a:rect l="l" t="t" r="r" b="b"/>
              <a:pathLst>
                <a:path h="333375">
                  <a:moveTo>
                    <a:pt x="0" y="0"/>
                  </a:moveTo>
                  <a:lnTo>
                    <a:pt x="0" y="333294"/>
                  </a:lnTo>
                </a:path>
              </a:pathLst>
            </a:custGeom>
            <a:ln w="3423">
              <a:solidFill>
                <a:srgbClr val="000000"/>
              </a:solidFill>
            </a:ln>
          </p:spPr>
          <p:txBody>
            <a:bodyPr wrap="square" lIns="0" tIns="0" rIns="0" bIns="0" rtlCol="0"/>
            <a:lstStyle/>
            <a:p>
              <a:endParaRPr/>
            </a:p>
          </p:txBody>
        </p:sp>
        <p:sp>
          <p:nvSpPr>
            <p:cNvPr id="747" name="object 747"/>
            <p:cNvSpPr/>
            <p:nvPr/>
          </p:nvSpPr>
          <p:spPr>
            <a:xfrm>
              <a:off x="7155436" y="5892507"/>
              <a:ext cx="84455" cy="3810"/>
            </a:xfrm>
            <a:custGeom>
              <a:avLst/>
              <a:gdLst/>
              <a:ahLst/>
              <a:cxnLst/>
              <a:rect l="l" t="t" r="r" b="b"/>
              <a:pathLst>
                <a:path w="84454" h="3810">
                  <a:moveTo>
                    <a:pt x="0" y="0"/>
                  </a:moveTo>
                  <a:lnTo>
                    <a:pt x="84145" y="0"/>
                  </a:lnTo>
                </a:path>
                <a:path w="84454" h="3810">
                  <a:moveTo>
                    <a:pt x="84145" y="0"/>
                  </a:moveTo>
                  <a:lnTo>
                    <a:pt x="0" y="0"/>
                  </a:lnTo>
                </a:path>
                <a:path w="84454" h="3810">
                  <a:moveTo>
                    <a:pt x="41982" y="0"/>
                  </a:moveTo>
                  <a:lnTo>
                    <a:pt x="41982" y="3244"/>
                  </a:lnTo>
                </a:path>
                <a:path w="84454" h="3810">
                  <a:moveTo>
                    <a:pt x="0" y="3244"/>
                  </a:moveTo>
                  <a:lnTo>
                    <a:pt x="84145" y="3244"/>
                  </a:lnTo>
                </a:path>
                <a:path w="84454" h="3810">
                  <a:moveTo>
                    <a:pt x="84145" y="3244"/>
                  </a:moveTo>
                  <a:lnTo>
                    <a:pt x="0" y="3244"/>
                  </a:lnTo>
                </a:path>
              </a:pathLst>
            </a:custGeom>
            <a:ln w="3175">
              <a:solidFill>
                <a:srgbClr val="000000"/>
              </a:solidFill>
            </a:ln>
          </p:spPr>
          <p:txBody>
            <a:bodyPr wrap="square" lIns="0" tIns="0" rIns="0" bIns="0" rtlCol="0"/>
            <a:lstStyle/>
            <a:p>
              <a:endParaRPr/>
            </a:p>
          </p:txBody>
        </p:sp>
        <p:sp>
          <p:nvSpPr>
            <p:cNvPr id="748" name="object 748"/>
            <p:cNvSpPr/>
            <p:nvPr/>
          </p:nvSpPr>
          <p:spPr>
            <a:xfrm>
              <a:off x="6564612" y="6228145"/>
              <a:ext cx="760095" cy="6985"/>
            </a:xfrm>
            <a:custGeom>
              <a:avLst/>
              <a:gdLst/>
              <a:ahLst/>
              <a:cxnLst/>
              <a:rect l="l" t="t" r="r" b="b"/>
              <a:pathLst>
                <a:path w="760095" h="6985">
                  <a:moveTo>
                    <a:pt x="0" y="0"/>
                  </a:moveTo>
                  <a:lnTo>
                    <a:pt x="3423" y="0"/>
                  </a:lnTo>
                </a:path>
                <a:path w="760095" h="6985">
                  <a:moveTo>
                    <a:pt x="3423" y="0"/>
                  </a:moveTo>
                  <a:lnTo>
                    <a:pt x="6846" y="0"/>
                  </a:lnTo>
                </a:path>
                <a:path w="760095" h="6985">
                  <a:moveTo>
                    <a:pt x="6846" y="0"/>
                  </a:moveTo>
                  <a:lnTo>
                    <a:pt x="10270" y="0"/>
                  </a:lnTo>
                </a:path>
                <a:path w="760095" h="6985">
                  <a:moveTo>
                    <a:pt x="10270" y="0"/>
                  </a:moveTo>
                  <a:lnTo>
                    <a:pt x="13693" y="0"/>
                  </a:lnTo>
                </a:path>
                <a:path w="760095" h="6985">
                  <a:moveTo>
                    <a:pt x="13693" y="0"/>
                  </a:moveTo>
                  <a:lnTo>
                    <a:pt x="17117" y="0"/>
                  </a:lnTo>
                </a:path>
                <a:path w="760095" h="6985">
                  <a:moveTo>
                    <a:pt x="17117" y="0"/>
                  </a:moveTo>
                  <a:lnTo>
                    <a:pt x="20540" y="0"/>
                  </a:lnTo>
                </a:path>
                <a:path w="760095" h="6985">
                  <a:moveTo>
                    <a:pt x="20540" y="0"/>
                  </a:moveTo>
                  <a:lnTo>
                    <a:pt x="23964" y="0"/>
                  </a:lnTo>
                </a:path>
                <a:path w="760095" h="6985">
                  <a:moveTo>
                    <a:pt x="23964" y="0"/>
                  </a:moveTo>
                  <a:lnTo>
                    <a:pt x="27387" y="0"/>
                  </a:lnTo>
                </a:path>
                <a:path w="760095" h="6985">
                  <a:moveTo>
                    <a:pt x="27387" y="0"/>
                  </a:moveTo>
                  <a:lnTo>
                    <a:pt x="30811" y="0"/>
                  </a:lnTo>
                </a:path>
                <a:path w="760095" h="6985">
                  <a:moveTo>
                    <a:pt x="30811" y="0"/>
                  </a:moveTo>
                  <a:lnTo>
                    <a:pt x="34234" y="0"/>
                  </a:lnTo>
                </a:path>
                <a:path w="760095" h="6985">
                  <a:moveTo>
                    <a:pt x="34234" y="0"/>
                  </a:moveTo>
                  <a:lnTo>
                    <a:pt x="37658" y="0"/>
                  </a:lnTo>
                </a:path>
                <a:path w="760095" h="6985">
                  <a:moveTo>
                    <a:pt x="37658" y="0"/>
                  </a:moveTo>
                  <a:lnTo>
                    <a:pt x="41081" y="0"/>
                  </a:lnTo>
                </a:path>
                <a:path w="760095" h="6985">
                  <a:moveTo>
                    <a:pt x="41081" y="0"/>
                  </a:moveTo>
                  <a:lnTo>
                    <a:pt x="44505" y="0"/>
                  </a:lnTo>
                </a:path>
                <a:path w="760095" h="6985">
                  <a:moveTo>
                    <a:pt x="44505" y="0"/>
                  </a:moveTo>
                  <a:lnTo>
                    <a:pt x="47928" y="0"/>
                  </a:lnTo>
                </a:path>
                <a:path w="760095" h="6985">
                  <a:moveTo>
                    <a:pt x="47928" y="0"/>
                  </a:moveTo>
                  <a:lnTo>
                    <a:pt x="51352" y="0"/>
                  </a:lnTo>
                </a:path>
                <a:path w="760095" h="6985">
                  <a:moveTo>
                    <a:pt x="51352" y="0"/>
                  </a:moveTo>
                  <a:lnTo>
                    <a:pt x="54775" y="0"/>
                  </a:lnTo>
                </a:path>
                <a:path w="760095" h="6985">
                  <a:moveTo>
                    <a:pt x="54775" y="0"/>
                  </a:moveTo>
                  <a:lnTo>
                    <a:pt x="58199" y="0"/>
                  </a:lnTo>
                </a:path>
                <a:path w="760095" h="6985">
                  <a:moveTo>
                    <a:pt x="58199" y="0"/>
                  </a:moveTo>
                  <a:lnTo>
                    <a:pt x="61622" y="0"/>
                  </a:lnTo>
                </a:path>
                <a:path w="760095" h="6985">
                  <a:moveTo>
                    <a:pt x="61622" y="0"/>
                  </a:moveTo>
                  <a:lnTo>
                    <a:pt x="65046" y="0"/>
                  </a:lnTo>
                </a:path>
                <a:path w="760095" h="6985">
                  <a:moveTo>
                    <a:pt x="65046" y="0"/>
                  </a:moveTo>
                  <a:lnTo>
                    <a:pt x="68469" y="0"/>
                  </a:lnTo>
                </a:path>
                <a:path w="760095" h="6985">
                  <a:moveTo>
                    <a:pt x="68469" y="0"/>
                  </a:moveTo>
                  <a:lnTo>
                    <a:pt x="71893" y="0"/>
                  </a:lnTo>
                </a:path>
                <a:path w="760095" h="6985">
                  <a:moveTo>
                    <a:pt x="71893" y="0"/>
                  </a:moveTo>
                  <a:lnTo>
                    <a:pt x="75316" y="0"/>
                  </a:lnTo>
                </a:path>
                <a:path w="760095" h="6985">
                  <a:moveTo>
                    <a:pt x="75316" y="0"/>
                  </a:moveTo>
                  <a:lnTo>
                    <a:pt x="78740" y="0"/>
                  </a:lnTo>
                </a:path>
                <a:path w="760095" h="6985">
                  <a:moveTo>
                    <a:pt x="78740" y="0"/>
                  </a:moveTo>
                  <a:lnTo>
                    <a:pt x="82163" y="0"/>
                  </a:lnTo>
                </a:path>
                <a:path w="760095" h="6985">
                  <a:moveTo>
                    <a:pt x="82163" y="0"/>
                  </a:moveTo>
                  <a:lnTo>
                    <a:pt x="85587" y="0"/>
                  </a:lnTo>
                </a:path>
                <a:path w="760095" h="6985">
                  <a:moveTo>
                    <a:pt x="85587" y="0"/>
                  </a:moveTo>
                  <a:lnTo>
                    <a:pt x="89010" y="0"/>
                  </a:lnTo>
                </a:path>
                <a:path w="760095" h="6985">
                  <a:moveTo>
                    <a:pt x="89010" y="0"/>
                  </a:moveTo>
                  <a:lnTo>
                    <a:pt x="92434" y="0"/>
                  </a:lnTo>
                </a:path>
                <a:path w="760095" h="6985">
                  <a:moveTo>
                    <a:pt x="92434" y="0"/>
                  </a:moveTo>
                  <a:lnTo>
                    <a:pt x="95857" y="0"/>
                  </a:lnTo>
                </a:path>
                <a:path w="760095" h="6985">
                  <a:moveTo>
                    <a:pt x="95857" y="0"/>
                  </a:moveTo>
                  <a:lnTo>
                    <a:pt x="99281" y="0"/>
                  </a:lnTo>
                </a:path>
                <a:path w="760095" h="6985">
                  <a:moveTo>
                    <a:pt x="99281" y="0"/>
                  </a:moveTo>
                  <a:lnTo>
                    <a:pt x="102885" y="0"/>
                  </a:lnTo>
                </a:path>
                <a:path w="760095" h="6985">
                  <a:moveTo>
                    <a:pt x="102885" y="0"/>
                  </a:moveTo>
                  <a:lnTo>
                    <a:pt x="106308" y="0"/>
                  </a:lnTo>
                </a:path>
                <a:path w="760095" h="6985">
                  <a:moveTo>
                    <a:pt x="106308" y="0"/>
                  </a:moveTo>
                  <a:lnTo>
                    <a:pt x="109732" y="0"/>
                  </a:lnTo>
                </a:path>
                <a:path w="760095" h="6985">
                  <a:moveTo>
                    <a:pt x="109732" y="0"/>
                  </a:moveTo>
                  <a:lnTo>
                    <a:pt x="113155" y="0"/>
                  </a:lnTo>
                </a:path>
                <a:path w="760095" h="6985">
                  <a:moveTo>
                    <a:pt x="113155" y="0"/>
                  </a:moveTo>
                  <a:lnTo>
                    <a:pt x="116579" y="0"/>
                  </a:lnTo>
                </a:path>
                <a:path w="760095" h="6985">
                  <a:moveTo>
                    <a:pt x="116579" y="0"/>
                  </a:moveTo>
                  <a:lnTo>
                    <a:pt x="120002" y="0"/>
                  </a:lnTo>
                </a:path>
                <a:path w="760095" h="6985">
                  <a:moveTo>
                    <a:pt x="120002" y="0"/>
                  </a:moveTo>
                  <a:lnTo>
                    <a:pt x="123426" y="0"/>
                  </a:lnTo>
                </a:path>
                <a:path w="760095" h="6985">
                  <a:moveTo>
                    <a:pt x="123426" y="0"/>
                  </a:moveTo>
                  <a:lnTo>
                    <a:pt x="126849" y="0"/>
                  </a:lnTo>
                </a:path>
                <a:path w="760095" h="6985">
                  <a:moveTo>
                    <a:pt x="126849" y="0"/>
                  </a:moveTo>
                  <a:lnTo>
                    <a:pt x="130273" y="0"/>
                  </a:lnTo>
                </a:path>
                <a:path w="760095" h="6985">
                  <a:moveTo>
                    <a:pt x="130273" y="0"/>
                  </a:moveTo>
                  <a:lnTo>
                    <a:pt x="133696" y="0"/>
                  </a:lnTo>
                </a:path>
                <a:path w="760095" h="6985">
                  <a:moveTo>
                    <a:pt x="133696" y="0"/>
                  </a:moveTo>
                  <a:lnTo>
                    <a:pt x="137120" y="0"/>
                  </a:lnTo>
                </a:path>
                <a:path w="760095" h="6985">
                  <a:moveTo>
                    <a:pt x="137120" y="0"/>
                  </a:moveTo>
                  <a:lnTo>
                    <a:pt x="140543" y="0"/>
                  </a:lnTo>
                </a:path>
                <a:path w="760095" h="6985">
                  <a:moveTo>
                    <a:pt x="140543" y="0"/>
                  </a:moveTo>
                  <a:lnTo>
                    <a:pt x="143967" y="0"/>
                  </a:lnTo>
                </a:path>
                <a:path w="760095" h="6985">
                  <a:moveTo>
                    <a:pt x="143967" y="0"/>
                  </a:moveTo>
                  <a:lnTo>
                    <a:pt x="147390" y="0"/>
                  </a:lnTo>
                </a:path>
                <a:path w="760095" h="6985">
                  <a:moveTo>
                    <a:pt x="147390" y="0"/>
                  </a:moveTo>
                  <a:lnTo>
                    <a:pt x="150814" y="0"/>
                  </a:lnTo>
                </a:path>
                <a:path w="760095" h="6985">
                  <a:moveTo>
                    <a:pt x="150814" y="0"/>
                  </a:moveTo>
                  <a:lnTo>
                    <a:pt x="154237" y="0"/>
                  </a:lnTo>
                </a:path>
                <a:path w="760095" h="6985">
                  <a:moveTo>
                    <a:pt x="154237" y="0"/>
                  </a:moveTo>
                  <a:lnTo>
                    <a:pt x="157661" y="0"/>
                  </a:lnTo>
                </a:path>
                <a:path w="760095" h="6985">
                  <a:moveTo>
                    <a:pt x="157661" y="0"/>
                  </a:moveTo>
                  <a:lnTo>
                    <a:pt x="161084" y="0"/>
                  </a:lnTo>
                </a:path>
                <a:path w="760095" h="6985">
                  <a:moveTo>
                    <a:pt x="161084" y="0"/>
                  </a:moveTo>
                  <a:lnTo>
                    <a:pt x="164508" y="0"/>
                  </a:lnTo>
                </a:path>
                <a:path w="760095" h="6985">
                  <a:moveTo>
                    <a:pt x="164508" y="0"/>
                  </a:moveTo>
                  <a:lnTo>
                    <a:pt x="167931" y="0"/>
                  </a:lnTo>
                </a:path>
                <a:path w="760095" h="6985">
                  <a:moveTo>
                    <a:pt x="167931" y="0"/>
                  </a:moveTo>
                  <a:lnTo>
                    <a:pt x="171355" y="0"/>
                  </a:lnTo>
                </a:path>
                <a:path w="760095" h="6985">
                  <a:moveTo>
                    <a:pt x="171355" y="0"/>
                  </a:moveTo>
                  <a:lnTo>
                    <a:pt x="174778" y="0"/>
                  </a:lnTo>
                </a:path>
                <a:path w="760095" h="6985">
                  <a:moveTo>
                    <a:pt x="174778" y="0"/>
                  </a:moveTo>
                  <a:lnTo>
                    <a:pt x="178202" y="0"/>
                  </a:lnTo>
                </a:path>
                <a:path w="760095" h="6985">
                  <a:moveTo>
                    <a:pt x="178202" y="0"/>
                  </a:moveTo>
                  <a:lnTo>
                    <a:pt x="181625" y="0"/>
                  </a:lnTo>
                </a:path>
                <a:path w="760095" h="6985">
                  <a:moveTo>
                    <a:pt x="181625" y="0"/>
                  </a:moveTo>
                  <a:lnTo>
                    <a:pt x="185049" y="0"/>
                  </a:lnTo>
                </a:path>
                <a:path w="760095" h="6985">
                  <a:moveTo>
                    <a:pt x="185049" y="0"/>
                  </a:moveTo>
                  <a:lnTo>
                    <a:pt x="188472" y="0"/>
                  </a:lnTo>
                </a:path>
                <a:path w="760095" h="6985">
                  <a:moveTo>
                    <a:pt x="188472" y="0"/>
                  </a:moveTo>
                  <a:lnTo>
                    <a:pt x="191896" y="0"/>
                  </a:lnTo>
                </a:path>
                <a:path w="760095" h="6985">
                  <a:moveTo>
                    <a:pt x="191896" y="0"/>
                  </a:moveTo>
                  <a:lnTo>
                    <a:pt x="195319" y="0"/>
                  </a:lnTo>
                </a:path>
                <a:path w="760095" h="6985">
                  <a:moveTo>
                    <a:pt x="195319" y="0"/>
                  </a:moveTo>
                  <a:lnTo>
                    <a:pt x="198742" y="0"/>
                  </a:lnTo>
                </a:path>
                <a:path w="760095" h="6985">
                  <a:moveTo>
                    <a:pt x="198742" y="0"/>
                  </a:moveTo>
                  <a:lnTo>
                    <a:pt x="202166" y="0"/>
                  </a:lnTo>
                </a:path>
                <a:path w="760095" h="6985">
                  <a:moveTo>
                    <a:pt x="202166" y="0"/>
                  </a:moveTo>
                  <a:lnTo>
                    <a:pt x="205589" y="0"/>
                  </a:lnTo>
                </a:path>
                <a:path w="760095" h="6985">
                  <a:moveTo>
                    <a:pt x="205589" y="0"/>
                  </a:moveTo>
                  <a:lnTo>
                    <a:pt x="209013" y="0"/>
                  </a:lnTo>
                </a:path>
                <a:path w="760095" h="6985">
                  <a:moveTo>
                    <a:pt x="209013" y="0"/>
                  </a:moveTo>
                  <a:lnTo>
                    <a:pt x="212436" y="0"/>
                  </a:lnTo>
                </a:path>
                <a:path w="760095" h="6985">
                  <a:moveTo>
                    <a:pt x="212436" y="0"/>
                  </a:moveTo>
                  <a:lnTo>
                    <a:pt x="215860" y="0"/>
                  </a:lnTo>
                </a:path>
                <a:path w="760095" h="6985">
                  <a:moveTo>
                    <a:pt x="215860" y="0"/>
                  </a:moveTo>
                  <a:lnTo>
                    <a:pt x="219283" y="0"/>
                  </a:lnTo>
                </a:path>
                <a:path w="760095" h="6985">
                  <a:moveTo>
                    <a:pt x="219283" y="0"/>
                  </a:moveTo>
                  <a:lnTo>
                    <a:pt x="222707" y="0"/>
                  </a:lnTo>
                </a:path>
                <a:path w="760095" h="6985">
                  <a:moveTo>
                    <a:pt x="222707" y="0"/>
                  </a:moveTo>
                  <a:lnTo>
                    <a:pt x="226130" y="0"/>
                  </a:lnTo>
                </a:path>
                <a:path w="760095" h="6985">
                  <a:moveTo>
                    <a:pt x="226130" y="0"/>
                  </a:moveTo>
                  <a:lnTo>
                    <a:pt x="229554" y="0"/>
                  </a:lnTo>
                </a:path>
                <a:path w="760095" h="6985">
                  <a:moveTo>
                    <a:pt x="229554" y="0"/>
                  </a:moveTo>
                  <a:lnTo>
                    <a:pt x="232977" y="0"/>
                  </a:lnTo>
                </a:path>
                <a:path w="760095" h="6985">
                  <a:moveTo>
                    <a:pt x="232977" y="0"/>
                  </a:moveTo>
                  <a:lnTo>
                    <a:pt x="236401" y="0"/>
                  </a:lnTo>
                </a:path>
                <a:path w="760095" h="6985">
                  <a:moveTo>
                    <a:pt x="236401" y="0"/>
                  </a:moveTo>
                  <a:lnTo>
                    <a:pt x="239824" y="0"/>
                  </a:lnTo>
                </a:path>
                <a:path w="760095" h="6985">
                  <a:moveTo>
                    <a:pt x="239824" y="0"/>
                  </a:moveTo>
                  <a:lnTo>
                    <a:pt x="243248" y="0"/>
                  </a:lnTo>
                </a:path>
                <a:path w="760095" h="6985">
                  <a:moveTo>
                    <a:pt x="243248" y="0"/>
                  </a:moveTo>
                  <a:lnTo>
                    <a:pt x="246671" y="0"/>
                  </a:lnTo>
                </a:path>
                <a:path w="760095" h="6985">
                  <a:moveTo>
                    <a:pt x="246671" y="0"/>
                  </a:moveTo>
                  <a:lnTo>
                    <a:pt x="250095" y="0"/>
                  </a:lnTo>
                </a:path>
                <a:path w="760095" h="6985">
                  <a:moveTo>
                    <a:pt x="250095" y="0"/>
                  </a:moveTo>
                  <a:lnTo>
                    <a:pt x="253518" y="0"/>
                  </a:lnTo>
                </a:path>
                <a:path w="760095" h="6985">
                  <a:moveTo>
                    <a:pt x="253518" y="0"/>
                  </a:moveTo>
                  <a:lnTo>
                    <a:pt x="256942" y="0"/>
                  </a:lnTo>
                </a:path>
                <a:path w="760095" h="6985">
                  <a:moveTo>
                    <a:pt x="256942" y="0"/>
                  </a:moveTo>
                  <a:lnTo>
                    <a:pt x="260365" y="0"/>
                  </a:lnTo>
                </a:path>
                <a:path w="760095" h="6985">
                  <a:moveTo>
                    <a:pt x="260365" y="0"/>
                  </a:moveTo>
                  <a:lnTo>
                    <a:pt x="263789" y="0"/>
                  </a:lnTo>
                </a:path>
                <a:path w="760095" h="6985">
                  <a:moveTo>
                    <a:pt x="263789" y="0"/>
                  </a:moveTo>
                  <a:lnTo>
                    <a:pt x="267212" y="0"/>
                  </a:lnTo>
                </a:path>
                <a:path w="760095" h="6985">
                  <a:moveTo>
                    <a:pt x="267212" y="0"/>
                  </a:moveTo>
                  <a:lnTo>
                    <a:pt x="270636" y="0"/>
                  </a:lnTo>
                </a:path>
                <a:path w="760095" h="6985">
                  <a:moveTo>
                    <a:pt x="270636" y="0"/>
                  </a:moveTo>
                  <a:lnTo>
                    <a:pt x="274059" y="0"/>
                  </a:lnTo>
                </a:path>
                <a:path w="760095" h="6985">
                  <a:moveTo>
                    <a:pt x="274059" y="0"/>
                  </a:moveTo>
                  <a:lnTo>
                    <a:pt x="277483" y="0"/>
                  </a:lnTo>
                </a:path>
                <a:path w="760095" h="6985">
                  <a:moveTo>
                    <a:pt x="277483" y="0"/>
                  </a:moveTo>
                  <a:lnTo>
                    <a:pt x="280906" y="0"/>
                  </a:lnTo>
                </a:path>
                <a:path w="760095" h="6985">
                  <a:moveTo>
                    <a:pt x="280906" y="0"/>
                  </a:moveTo>
                  <a:lnTo>
                    <a:pt x="284330" y="0"/>
                  </a:lnTo>
                </a:path>
                <a:path w="760095" h="6985">
                  <a:moveTo>
                    <a:pt x="284330" y="0"/>
                  </a:moveTo>
                  <a:lnTo>
                    <a:pt x="287753" y="0"/>
                  </a:lnTo>
                </a:path>
                <a:path w="760095" h="6985">
                  <a:moveTo>
                    <a:pt x="287753" y="0"/>
                  </a:moveTo>
                  <a:lnTo>
                    <a:pt x="291177" y="0"/>
                  </a:lnTo>
                </a:path>
                <a:path w="760095" h="6985">
                  <a:moveTo>
                    <a:pt x="291177" y="0"/>
                  </a:moveTo>
                  <a:lnTo>
                    <a:pt x="294600" y="0"/>
                  </a:lnTo>
                </a:path>
                <a:path w="760095" h="6985">
                  <a:moveTo>
                    <a:pt x="294600" y="0"/>
                  </a:moveTo>
                  <a:lnTo>
                    <a:pt x="298024" y="0"/>
                  </a:lnTo>
                </a:path>
                <a:path w="760095" h="6985">
                  <a:moveTo>
                    <a:pt x="298024" y="0"/>
                  </a:moveTo>
                  <a:lnTo>
                    <a:pt x="301447" y="0"/>
                  </a:lnTo>
                </a:path>
                <a:path w="760095" h="6985">
                  <a:moveTo>
                    <a:pt x="301447" y="0"/>
                  </a:moveTo>
                  <a:lnTo>
                    <a:pt x="304871" y="0"/>
                  </a:lnTo>
                </a:path>
                <a:path w="760095" h="6985">
                  <a:moveTo>
                    <a:pt x="304871" y="0"/>
                  </a:moveTo>
                  <a:lnTo>
                    <a:pt x="308294" y="0"/>
                  </a:lnTo>
                </a:path>
                <a:path w="760095" h="6985">
                  <a:moveTo>
                    <a:pt x="308294" y="0"/>
                  </a:moveTo>
                  <a:lnTo>
                    <a:pt x="311718" y="0"/>
                  </a:lnTo>
                </a:path>
                <a:path w="760095" h="6985">
                  <a:moveTo>
                    <a:pt x="311718" y="0"/>
                  </a:moveTo>
                  <a:lnTo>
                    <a:pt x="315141" y="0"/>
                  </a:lnTo>
                </a:path>
                <a:path w="760095" h="6985">
                  <a:moveTo>
                    <a:pt x="315141" y="0"/>
                  </a:moveTo>
                  <a:lnTo>
                    <a:pt x="318565" y="0"/>
                  </a:lnTo>
                </a:path>
                <a:path w="760095" h="6985">
                  <a:moveTo>
                    <a:pt x="318565" y="0"/>
                  </a:moveTo>
                  <a:lnTo>
                    <a:pt x="321988" y="0"/>
                  </a:lnTo>
                </a:path>
                <a:path w="760095" h="6985">
                  <a:moveTo>
                    <a:pt x="321988" y="0"/>
                  </a:moveTo>
                  <a:lnTo>
                    <a:pt x="325412" y="0"/>
                  </a:lnTo>
                </a:path>
                <a:path w="760095" h="6985">
                  <a:moveTo>
                    <a:pt x="325412" y="0"/>
                  </a:moveTo>
                  <a:lnTo>
                    <a:pt x="328835" y="0"/>
                  </a:lnTo>
                </a:path>
                <a:path w="760095" h="6985">
                  <a:moveTo>
                    <a:pt x="328835" y="0"/>
                  </a:moveTo>
                  <a:lnTo>
                    <a:pt x="332259" y="0"/>
                  </a:lnTo>
                </a:path>
                <a:path w="760095" h="6985">
                  <a:moveTo>
                    <a:pt x="332259" y="0"/>
                  </a:moveTo>
                  <a:lnTo>
                    <a:pt x="335682" y="0"/>
                  </a:lnTo>
                </a:path>
                <a:path w="760095" h="6985">
                  <a:moveTo>
                    <a:pt x="335682" y="0"/>
                  </a:moveTo>
                  <a:lnTo>
                    <a:pt x="339106" y="0"/>
                  </a:lnTo>
                </a:path>
                <a:path w="760095" h="6985">
                  <a:moveTo>
                    <a:pt x="339106" y="0"/>
                  </a:moveTo>
                  <a:lnTo>
                    <a:pt x="342529" y="0"/>
                  </a:lnTo>
                </a:path>
                <a:path w="760095" h="6985">
                  <a:moveTo>
                    <a:pt x="342529" y="0"/>
                  </a:moveTo>
                  <a:lnTo>
                    <a:pt x="345953" y="0"/>
                  </a:lnTo>
                </a:path>
                <a:path w="760095" h="6985">
                  <a:moveTo>
                    <a:pt x="345953" y="0"/>
                  </a:moveTo>
                  <a:lnTo>
                    <a:pt x="349376" y="0"/>
                  </a:lnTo>
                </a:path>
                <a:path w="760095" h="6985">
                  <a:moveTo>
                    <a:pt x="349376" y="0"/>
                  </a:moveTo>
                  <a:lnTo>
                    <a:pt x="352800" y="0"/>
                  </a:lnTo>
                </a:path>
                <a:path w="760095" h="6985">
                  <a:moveTo>
                    <a:pt x="352800" y="0"/>
                  </a:moveTo>
                  <a:lnTo>
                    <a:pt x="356223" y="0"/>
                  </a:lnTo>
                </a:path>
                <a:path w="760095" h="6985">
                  <a:moveTo>
                    <a:pt x="356223" y="0"/>
                  </a:moveTo>
                  <a:lnTo>
                    <a:pt x="359647" y="0"/>
                  </a:lnTo>
                </a:path>
                <a:path w="760095" h="6985">
                  <a:moveTo>
                    <a:pt x="359647" y="0"/>
                  </a:moveTo>
                  <a:lnTo>
                    <a:pt x="363070" y="0"/>
                  </a:lnTo>
                </a:path>
                <a:path w="760095" h="6985">
                  <a:moveTo>
                    <a:pt x="363070" y="0"/>
                  </a:moveTo>
                  <a:lnTo>
                    <a:pt x="366674" y="0"/>
                  </a:lnTo>
                </a:path>
                <a:path w="760095" h="6985">
                  <a:moveTo>
                    <a:pt x="366674" y="0"/>
                  </a:moveTo>
                  <a:lnTo>
                    <a:pt x="370098" y="0"/>
                  </a:lnTo>
                </a:path>
                <a:path w="760095" h="6985">
                  <a:moveTo>
                    <a:pt x="370098" y="0"/>
                  </a:moveTo>
                  <a:lnTo>
                    <a:pt x="373521" y="0"/>
                  </a:lnTo>
                </a:path>
                <a:path w="760095" h="6985">
                  <a:moveTo>
                    <a:pt x="373521" y="0"/>
                  </a:moveTo>
                  <a:lnTo>
                    <a:pt x="376945" y="0"/>
                  </a:lnTo>
                </a:path>
                <a:path w="760095" h="6985">
                  <a:moveTo>
                    <a:pt x="376945" y="0"/>
                  </a:moveTo>
                  <a:lnTo>
                    <a:pt x="380368" y="0"/>
                  </a:lnTo>
                </a:path>
                <a:path w="760095" h="6985">
                  <a:moveTo>
                    <a:pt x="380368" y="0"/>
                  </a:moveTo>
                  <a:lnTo>
                    <a:pt x="383792" y="0"/>
                  </a:lnTo>
                </a:path>
                <a:path w="760095" h="6985">
                  <a:moveTo>
                    <a:pt x="383792" y="0"/>
                  </a:moveTo>
                  <a:lnTo>
                    <a:pt x="387215" y="0"/>
                  </a:lnTo>
                </a:path>
                <a:path w="760095" h="6985">
                  <a:moveTo>
                    <a:pt x="387215" y="0"/>
                  </a:moveTo>
                  <a:lnTo>
                    <a:pt x="390638" y="0"/>
                  </a:lnTo>
                </a:path>
                <a:path w="760095" h="6985">
                  <a:moveTo>
                    <a:pt x="390638" y="0"/>
                  </a:moveTo>
                  <a:lnTo>
                    <a:pt x="394062" y="0"/>
                  </a:lnTo>
                </a:path>
                <a:path w="760095" h="6985">
                  <a:moveTo>
                    <a:pt x="394062" y="0"/>
                  </a:moveTo>
                  <a:lnTo>
                    <a:pt x="397485" y="0"/>
                  </a:lnTo>
                </a:path>
                <a:path w="760095" h="6985">
                  <a:moveTo>
                    <a:pt x="397485" y="0"/>
                  </a:moveTo>
                  <a:lnTo>
                    <a:pt x="400909" y="0"/>
                  </a:lnTo>
                </a:path>
                <a:path w="760095" h="6985">
                  <a:moveTo>
                    <a:pt x="400909" y="0"/>
                  </a:moveTo>
                  <a:lnTo>
                    <a:pt x="404332" y="0"/>
                  </a:lnTo>
                </a:path>
                <a:path w="760095" h="6985">
                  <a:moveTo>
                    <a:pt x="404332" y="0"/>
                  </a:moveTo>
                  <a:lnTo>
                    <a:pt x="407756" y="0"/>
                  </a:lnTo>
                </a:path>
                <a:path w="760095" h="6985">
                  <a:moveTo>
                    <a:pt x="407756" y="0"/>
                  </a:moveTo>
                  <a:lnTo>
                    <a:pt x="411179" y="0"/>
                  </a:lnTo>
                </a:path>
                <a:path w="760095" h="6985">
                  <a:moveTo>
                    <a:pt x="411179" y="0"/>
                  </a:moveTo>
                  <a:lnTo>
                    <a:pt x="414603" y="0"/>
                  </a:lnTo>
                </a:path>
                <a:path w="760095" h="6985">
                  <a:moveTo>
                    <a:pt x="414603" y="0"/>
                  </a:moveTo>
                  <a:lnTo>
                    <a:pt x="418026" y="0"/>
                  </a:lnTo>
                </a:path>
                <a:path w="760095" h="6985">
                  <a:moveTo>
                    <a:pt x="418026" y="0"/>
                  </a:moveTo>
                  <a:lnTo>
                    <a:pt x="421450" y="0"/>
                  </a:lnTo>
                </a:path>
                <a:path w="760095" h="6985">
                  <a:moveTo>
                    <a:pt x="421450" y="0"/>
                  </a:moveTo>
                  <a:lnTo>
                    <a:pt x="424873" y="0"/>
                  </a:lnTo>
                </a:path>
                <a:path w="760095" h="6985">
                  <a:moveTo>
                    <a:pt x="424873" y="0"/>
                  </a:moveTo>
                  <a:lnTo>
                    <a:pt x="428297" y="0"/>
                  </a:lnTo>
                </a:path>
                <a:path w="760095" h="6985">
                  <a:moveTo>
                    <a:pt x="428297" y="0"/>
                  </a:moveTo>
                  <a:lnTo>
                    <a:pt x="431720" y="0"/>
                  </a:lnTo>
                </a:path>
                <a:path w="760095" h="6985">
                  <a:moveTo>
                    <a:pt x="431720" y="0"/>
                  </a:moveTo>
                  <a:lnTo>
                    <a:pt x="435144" y="0"/>
                  </a:lnTo>
                </a:path>
                <a:path w="760095" h="6985">
                  <a:moveTo>
                    <a:pt x="435144" y="0"/>
                  </a:moveTo>
                  <a:lnTo>
                    <a:pt x="438567" y="0"/>
                  </a:lnTo>
                </a:path>
                <a:path w="760095" h="6985">
                  <a:moveTo>
                    <a:pt x="438567" y="0"/>
                  </a:moveTo>
                  <a:lnTo>
                    <a:pt x="441991" y="0"/>
                  </a:lnTo>
                </a:path>
                <a:path w="760095" h="6985">
                  <a:moveTo>
                    <a:pt x="441991" y="0"/>
                  </a:moveTo>
                  <a:lnTo>
                    <a:pt x="445414" y="0"/>
                  </a:lnTo>
                </a:path>
                <a:path w="760095" h="6985">
                  <a:moveTo>
                    <a:pt x="445414" y="0"/>
                  </a:moveTo>
                  <a:lnTo>
                    <a:pt x="448838" y="0"/>
                  </a:lnTo>
                </a:path>
                <a:path w="760095" h="6985">
                  <a:moveTo>
                    <a:pt x="448838" y="0"/>
                  </a:moveTo>
                  <a:lnTo>
                    <a:pt x="452261" y="0"/>
                  </a:lnTo>
                </a:path>
                <a:path w="760095" h="6985">
                  <a:moveTo>
                    <a:pt x="452261" y="0"/>
                  </a:moveTo>
                  <a:lnTo>
                    <a:pt x="455685" y="0"/>
                  </a:lnTo>
                </a:path>
                <a:path w="760095" h="6985">
                  <a:moveTo>
                    <a:pt x="455685" y="0"/>
                  </a:moveTo>
                  <a:lnTo>
                    <a:pt x="459108" y="0"/>
                  </a:lnTo>
                </a:path>
                <a:path w="760095" h="6985">
                  <a:moveTo>
                    <a:pt x="459108" y="0"/>
                  </a:moveTo>
                  <a:lnTo>
                    <a:pt x="462532" y="0"/>
                  </a:lnTo>
                </a:path>
                <a:path w="760095" h="6985">
                  <a:moveTo>
                    <a:pt x="462532" y="0"/>
                  </a:moveTo>
                  <a:lnTo>
                    <a:pt x="465955" y="0"/>
                  </a:lnTo>
                </a:path>
                <a:path w="760095" h="6985">
                  <a:moveTo>
                    <a:pt x="465955" y="0"/>
                  </a:moveTo>
                  <a:lnTo>
                    <a:pt x="469379" y="0"/>
                  </a:lnTo>
                </a:path>
                <a:path w="760095" h="6985">
                  <a:moveTo>
                    <a:pt x="469379" y="0"/>
                  </a:moveTo>
                  <a:lnTo>
                    <a:pt x="472802" y="0"/>
                  </a:lnTo>
                </a:path>
                <a:path w="760095" h="6985">
                  <a:moveTo>
                    <a:pt x="472802" y="0"/>
                  </a:moveTo>
                  <a:lnTo>
                    <a:pt x="476226" y="0"/>
                  </a:lnTo>
                </a:path>
                <a:path w="760095" h="6985">
                  <a:moveTo>
                    <a:pt x="476226" y="0"/>
                  </a:moveTo>
                  <a:lnTo>
                    <a:pt x="479649" y="0"/>
                  </a:lnTo>
                </a:path>
                <a:path w="760095" h="6985">
                  <a:moveTo>
                    <a:pt x="479649" y="0"/>
                  </a:moveTo>
                  <a:lnTo>
                    <a:pt x="483073" y="0"/>
                  </a:lnTo>
                </a:path>
                <a:path w="760095" h="6985">
                  <a:moveTo>
                    <a:pt x="483073" y="0"/>
                  </a:moveTo>
                  <a:lnTo>
                    <a:pt x="486496" y="0"/>
                  </a:lnTo>
                </a:path>
                <a:path w="760095" h="6985">
                  <a:moveTo>
                    <a:pt x="486496" y="0"/>
                  </a:moveTo>
                  <a:lnTo>
                    <a:pt x="489920" y="0"/>
                  </a:lnTo>
                </a:path>
                <a:path w="760095" h="6985">
                  <a:moveTo>
                    <a:pt x="489920" y="0"/>
                  </a:moveTo>
                  <a:lnTo>
                    <a:pt x="493343" y="0"/>
                  </a:lnTo>
                </a:path>
                <a:path w="760095" h="6985">
                  <a:moveTo>
                    <a:pt x="493343" y="0"/>
                  </a:moveTo>
                  <a:lnTo>
                    <a:pt x="496767" y="0"/>
                  </a:lnTo>
                </a:path>
                <a:path w="760095" h="6985">
                  <a:moveTo>
                    <a:pt x="496767" y="0"/>
                  </a:moveTo>
                  <a:lnTo>
                    <a:pt x="500190" y="0"/>
                  </a:lnTo>
                </a:path>
                <a:path w="760095" h="6985">
                  <a:moveTo>
                    <a:pt x="500190" y="0"/>
                  </a:moveTo>
                  <a:lnTo>
                    <a:pt x="503614" y="0"/>
                  </a:lnTo>
                </a:path>
                <a:path w="760095" h="6985">
                  <a:moveTo>
                    <a:pt x="503614" y="0"/>
                  </a:moveTo>
                  <a:lnTo>
                    <a:pt x="507037" y="0"/>
                  </a:lnTo>
                </a:path>
                <a:path w="760095" h="6985">
                  <a:moveTo>
                    <a:pt x="507037" y="0"/>
                  </a:moveTo>
                  <a:lnTo>
                    <a:pt x="510461" y="0"/>
                  </a:lnTo>
                </a:path>
                <a:path w="760095" h="6985">
                  <a:moveTo>
                    <a:pt x="510461" y="0"/>
                  </a:moveTo>
                  <a:lnTo>
                    <a:pt x="513884" y="0"/>
                  </a:lnTo>
                </a:path>
                <a:path w="760095" h="6985">
                  <a:moveTo>
                    <a:pt x="513884" y="0"/>
                  </a:moveTo>
                  <a:lnTo>
                    <a:pt x="517308" y="0"/>
                  </a:lnTo>
                </a:path>
                <a:path w="760095" h="6985">
                  <a:moveTo>
                    <a:pt x="517308" y="0"/>
                  </a:moveTo>
                  <a:lnTo>
                    <a:pt x="520731" y="0"/>
                  </a:lnTo>
                </a:path>
                <a:path w="760095" h="6985">
                  <a:moveTo>
                    <a:pt x="520731" y="0"/>
                  </a:moveTo>
                  <a:lnTo>
                    <a:pt x="524155" y="0"/>
                  </a:lnTo>
                </a:path>
                <a:path w="760095" h="6985">
                  <a:moveTo>
                    <a:pt x="524155" y="0"/>
                  </a:moveTo>
                  <a:lnTo>
                    <a:pt x="527578" y="0"/>
                  </a:lnTo>
                </a:path>
                <a:path w="760095" h="6985">
                  <a:moveTo>
                    <a:pt x="527578" y="0"/>
                  </a:moveTo>
                  <a:lnTo>
                    <a:pt x="531002" y="0"/>
                  </a:lnTo>
                </a:path>
                <a:path w="760095" h="6985">
                  <a:moveTo>
                    <a:pt x="531002" y="0"/>
                  </a:moveTo>
                  <a:lnTo>
                    <a:pt x="534425" y="0"/>
                  </a:lnTo>
                </a:path>
                <a:path w="760095" h="6985">
                  <a:moveTo>
                    <a:pt x="534425" y="0"/>
                  </a:moveTo>
                  <a:lnTo>
                    <a:pt x="537849" y="0"/>
                  </a:lnTo>
                </a:path>
                <a:path w="760095" h="6985">
                  <a:moveTo>
                    <a:pt x="537849" y="0"/>
                  </a:moveTo>
                  <a:lnTo>
                    <a:pt x="541272" y="0"/>
                  </a:lnTo>
                </a:path>
                <a:path w="760095" h="6985">
                  <a:moveTo>
                    <a:pt x="541272" y="0"/>
                  </a:moveTo>
                  <a:lnTo>
                    <a:pt x="544696" y="0"/>
                  </a:lnTo>
                </a:path>
                <a:path w="760095" h="6985">
                  <a:moveTo>
                    <a:pt x="544696" y="0"/>
                  </a:moveTo>
                  <a:lnTo>
                    <a:pt x="548119" y="0"/>
                  </a:lnTo>
                </a:path>
                <a:path w="760095" h="6985">
                  <a:moveTo>
                    <a:pt x="548119" y="0"/>
                  </a:moveTo>
                  <a:lnTo>
                    <a:pt x="551543" y="0"/>
                  </a:lnTo>
                </a:path>
                <a:path w="760095" h="6985">
                  <a:moveTo>
                    <a:pt x="551543" y="0"/>
                  </a:moveTo>
                  <a:lnTo>
                    <a:pt x="554966" y="0"/>
                  </a:lnTo>
                </a:path>
                <a:path w="760095" h="6985">
                  <a:moveTo>
                    <a:pt x="554966" y="0"/>
                  </a:moveTo>
                  <a:lnTo>
                    <a:pt x="558390" y="0"/>
                  </a:lnTo>
                </a:path>
                <a:path w="760095" h="6985">
                  <a:moveTo>
                    <a:pt x="558390" y="0"/>
                  </a:moveTo>
                  <a:lnTo>
                    <a:pt x="561813" y="0"/>
                  </a:lnTo>
                </a:path>
                <a:path w="760095" h="6985">
                  <a:moveTo>
                    <a:pt x="561813" y="0"/>
                  </a:moveTo>
                  <a:lnTo>
                    <a:pt x="565237" y="0"/>
                  </a:lnTo>
                </a:path>
                <a:path w="760095" h="6985">
                  <a:moveTo>
                    <a:pt x="565237" y="0"/>
                  </a:moveTo>
                  <a:lnTo>
                    <a:pt x="568660" y="0"/>
                  </a:lnTo>
                </a:path>
                <a:path w="760095" h="6985">
                  <a:moveTo>
                    <a:pt x="568660" y="0"/>
                  </a:moveTo>
                  <a:lnTo>
                    <a:pt x="572084" y="0"/>
                  </a:lnTo>
                </a:path>
                <a:path w="760095" h="6985">
                  <a:moveTo>
                    <a:pt x="572084" y="0"/>
                  </a:moveTo>
                  <a:lnTo>
                    <a:pt x="575507" y="0"/>
                  </a:lnTo>
                </a:path>
                <a:path w="760095" h="6985">
                  <a:moveTo>
                    <a:pt x="575507" y="0"/>
                  </a:moveTo>
                  <a:lnTo>
                    <a:pt x="578931" y="0"/>
                  </a:lnTo>
                </a:path>
                <a:path w="760095" h="6985">
                  <a:moveTo>
                    <a:pt x="578931" y="0"/>
                  </a:moveTo>
                  <a:lnTo>
                    <a:pt x="582354" y="0"/>
                  </a:lnTo>
                </a:path>
                <a:path w="760095" h="6985">
                  <a:moveTo>
                    <a:pt x="582354" y="0"/>
                  </a:moveTo>
                  <a:lnTo>
                    <a:pt x="585778" y="0"/>
                  </a:lnTo>
                </a:path>
                <a:path w="760095" h="6985">
                  <a:moveTo>
                    <a:pt x="585778" y="0"/>
                  </a:moveTo>
                  <a:lnTo>
                    <a:pt x="589201" y="0"/>
                  </a:lnTo>
                </a:path>
                <a:path w="760095" h="6985">
                  <a:moveTo>
                    <a:pt x="589201" y="0"/>
                  </a:moveTo>
                  <a:lnTo>
                    <a:pt x="592625" y="0"/>
                  </a:lnTo>
                </a:path>
                <a:path w="760095" h="6985">
                  <a:moveTo>
                    <a:pt x="592625" y="0"/>
                  </a:moveTo>
                  <a:lnTo>
                    <a:pt x="596048" y="0"/>
                  </a:lnTo>
                </a:path>
                <a:path w="760095" h="6985">
                  <a:moveTo>
                    <a:pt x="596048" y="0"/>
                  </a:moveTo>
                  <a:lnTo>
                    <a:pt x="599472" y="0"/>
                  </a:lnTo>
                </a:path>
                <a:path w="760095" h="6985">
                  <a:moveTo>
                    <a:pt x="599472" y="0"/>
                  </a:moveTo>
                  <a:lnTo>
                    <a:pt x="602895" y="0"/>
                  </a:lnTo>
                </a:path>
                <a:path w="760095" h="6985">
                  <a:moveTo>
                    <a:pt x="602895" y="0"/>
                  </a:moveTo>
                  <a:lnTo>
                    <a:pt x="606319" y="0"/>
                  </a:lnTo>
                </a:path>
                <a:path w="760095" h="6985">
                  <a:moveTo>
                    <a:pt x="606319" y="0"/>
                  </a:moveTo>
                  <a:lnTo>
                    <a:pt x="609742" y="0"/>
                  </a:lnTo>
                </a:path>
                <a:path w="760095" h="6985">
                  <a:moveTo>
                    <a:pt x="609742" y="0"/>
                  </a:moveTo>
                  <a:lnTo>
                    <a:pt x="613166" y="0"/>
                  </a:lnTo>
                </a:path>
                <a:path w="760095" h="6985">
                  <a:moveTo>
                    <a:pt x="613166" y="0"/>
                  </a:moveTo>
                  <a:lnTo>
                    <a:pt x="616589" y="0"/>
                  </a:lnTo>
                </a:path>
                <a:path w="760095" h="6985">
                  <a:moveTo>
                    <a:pt x="616589" y="0"/>
                  </a:moveTo>
                  <a:lnTo>
                    <a:pt x="620013" y="0"/>
                  </a:lnTo>
                </a:path>
                <a:path w="760095" h="6985">
                  <a:moveTo>
                    <a:pt x="620013" y="0"/>
                  </a:moveTo>
                  <a:lnTo>
                    <a:pt x="623436" y="0"/>
                  </a:lnTo>
                </a:path>
                <a:path w="760095" h="6985">
                  <a:moveTo>
                    <a:pt x="623436" y="0"/>
                  </a:moveTo>
                  <a:lnTo>
                    <a:pt x="626860" y="0"/>
                  </a:lnTo>
                </a:path>
                <a:path w="760095" h="6985">
                  <a:moveTo>
                    <a:pt x="626860" y="0"/>
                  </a:moveTo>
                  <a:lnTo>
                    <a:pt x="630463" y="0"/>
                  </a:lnTo>
                </a:path>
                <a:path w="760095" h="6985">
                  <a:moveTo>
                    <a:pt x="630463" y="0"/>
                  </a:moveTo>
                  <a:lnTo>
                    <a:pt x="633887" y="0"/>
                  </a:lnTo>
                </a:path>
                <a:path w="760095" h="6985">
                  <a:moveTo>
                    <a:pt x="633887" y="0"/>
                  </a:moveTo>
                  <a:lnTo>
                    <a:pt x="637310" y="0"/>
                  </a:lnTo>
                </a:path>
                <a:path w="760095" h="6985">
                  <a:moveTo>
                    <a:pt x="637310" y="0"/>
                  </a:moveTo>
                  <a:lnTo>
                    <a:pt x="640734" y="0"/>
                  </a:lnTo>
                </a:path>
                <a:path w="760095" h="6985">
                  <a:moveTo>
                    <a:pt x="640734" y="0"/>
                  </a:moveTo>
                  <a:lnTo>
                    <a:pt x="644157" y="0"/>
                  </a:lnTo>
                </a:path>
                <a:path w="760095" h="6985">
                  <a:moveTo>
                    <a:pt x="644157" y="0"/>
                  </a:moveTo>
                  <a:lnTo>
                    <a:pt x="647581" y="0"/>
                  </a:lnTo>
                </a:path>
                <a:path w="760095" h="6985">
                  <a:moveTo>
                    <a:pt x="647581" y="0"/>
                  </a:moveTo>
                  <a:lnTo>
                    <a:pt x="651004" y="0"/>
                  </a:lnTo>
                </a:path>
                <a:path w="760095" h="6985">
                  <a:moveTo>
                    <a:pt x="651004" y="0"/>
                  </a:moveTo>
                  <a:lnTo>
                    <a:pt x="654428" y="0"/>
                  </a:lnTo>
                </a:path>
                <a:path w="760095" h="6985">
                  <a:moveTo>
                    <a:pt x="654428" y="0"/>
                  </a:moveTo>
                  <a:lnTo>
                    <a:pt x="657851" y="0"/>
                  </a:lnTo>
                </a:path>
                <a:path w="760095" h="6985">
                  <a:moveTo>
                    <a:pt x="657851" y="0"/>
                  </a:moveTo>
                  <a:lnTo>
                    <a:pt x="661275" y="0"/>
                  </a:lnTo>
                </a:path>
                <a:path w="760095" h="6985">
                  <a:moveTo>
                    <a:pt x="661275" y="0"/>
                  </a:moveTo>
                  <a:lnTo>
                    <a:pt x="664698" y="0"/>
                  </a:lnTo>
                </a:path>
                <a:path w="760095" h="6985">
                  <a:moveTo>
                    <a:pt x="664698" y="0"/>
                  </a:moveTo>
                  <a:lnTo>
                    <a:pt x="668122" y="0"/>
                  </a:lnTo>
                </a:path>
                <a:path w="760095" h="6985">
                  <a:moveTo>
                    <a:pt x="668122" y="0"/>
                  </a:moveTo>
                  <a:lnTo>
                    <a:pt x="671545" y="0"/>
                  </a:lnTo>
                </a:path>
                <a:path w="760095" h="6985">
                  <a:moveTo>
                    <a:pt x="671545" y="0"/>
                  </a:moveTo>
                  <a:lnTo>
                    <a:pt x="674969" y="0"/>
                  </a:lnTo>
                </a:path>
                <a:path w="760095" h="6985">
                  <a:moveTo>
                    <a:pt x="674969" y="0"/>
                  </a:moveTo>
                  <a:lnTo>
                    <a:pt x="678392" y="0"/>
                  </a:lnTo>
                </a:path>
                <a:path w="760095" h="6985">
                  <a:moveTo>
                    <a:pt x="678392" y="0"/>
                  </a:moveTo>
                  <a:lnTo>
                    <a:pt x="681816" y="0"/>
                  </a:lnTo>
                </a:path>
                <a:path w="760095" h="6985">
                  <a:moveTo>
                    <a:pt x="681816" y="0"/>
                  </a:moveTo>
                  <a:lnTo>
                    <a:pt x="685239" y="0"/>
                  </a:lnTo>
                </a:path>
                <a:path w="760095" h="6985">
                  <a:moveTo>
                    <a:pt x="685239" y="0"/>
                  </a:moveTo>
                  <a:lnTo>
                    <a:pt x="688663" y="0"/>
                  </a:lnTo>
                </a:path>
                <a:path w="760095" h="6985">
                  <a:moveTo>
                    <a:pt x="688663" y="0"/>
                  </a:moveTo>
                  <a:lnTo>
                    <a:pt x="692086" y="0"/>
                  </a:lnTo>
                </a:path>
                <a:path w="760095" h="6985">
                  <a:moveTo>
                    <a:pt x="692086" y="0"/>
                  </a:moveTo>
                  <a:lnTo>
                    <a:pt x="695510" y="0"/>
                  </a:lnTo>
                </a:path>
                <a:path w="760095" h="6985">
                  <a:moveTo>
                    <a:pt x="695510" y="0"/>
                  </a:moveTo>
                  <a:lnTo>
                    <a:pt x="698933" y="0"/>
                  </a:lnTo>
                </a:path>
                <a:path w="760095" h="6985">
                  <a:moveTo>
                    <a:pt x="698933" y="0"/>
                  </a:moveTo>
                  <a:lnTo>
                    <a:pt x="702357" y="0"/>
                  </a:lnTo>
                </a:path>
                <a:path w="760095" h="6985">
                  <a:moveTo>
                    <a:pt x="702357" y="0"/>
                  </a:moveTo>
                  <a:lnTo>
                    <a:pt x="705780" y="0"/>
                  </a:lnTo>
                </a:path>
                <a:path w="760095" h="6985">
                  <a:moveTo>
                    <a:pt x="705780" y="0"/>
                  </a:moveTo>
                  <a:lnTo>
                    <a:pt x="709204" y="0"/>
                  </a:lnTo>
                </a:path>
                <a:path w="760095" h="6985">
                  <a:moveTo>
                    <a:pt x="709204" y="0"/>
                  </a:moveTo>
                  <a:lnTo>
                    <a:pt x="712627" y="0"/>
                  </a:lnTo>
                </a:path>
                <a:path w="760095" h="6985">
                  <a:moveTo>
                    <a:pt x="712627" y="0"/>
                  </a:moveTo>
                  <a:lnTo>
                    <a:pt x="716051" y="0"/>
                  </a:lnTo>
                </a:path>
                <a:path w="760095" h="6985">
                  <a:moveTo>
                    <a:pt x="716051" y="0"/>
                  </a:moveTo>
                  <a:lnTo>
                    <a:pt x="719474" y="0"/>
                  </a:lnTo>
                </a:path>
                <a:path w="760095" h="6985">
                  <a:moveTo>
                    <a:pt x="719474" y="0"/>
                  </a:moveTo>
                  <a:lnTo>
                    <a:pt x="722898" y="0"/>
                  </a:lnTo>
                </a:path>
                <a:path w="760095" h="6985">
                  <a:moveTo>
                    <a:pt x="722898" y="0"/>
                  </a:moveTo>
                  <a:lnTo>
                    <a:pt x="726321" y="0"/>
                  </a:lnTo>
                </a:path>
                <a:path w="760095" h="6985">
                  <a:moveTo>
                    <a:pt x="726321" y="0"/>
                  </a:moveTo>
                  <a:lnTo>
                    <a:pt x="729745" y="0"/>
                  </a:lnTo>
                </a:path>
                <a:path w="760095" h="6985">
                  <a:moveTo>
                    <a:pt x="729745" y="0"/>
                  </a:moveTo>
                  <a:lnTo>
                    <a:pt x="733168" y="0"/>
                  </a:lnTo>
                </a:path>
                <a:path w="760095" h="6985">
                  <a:moveTo>
                    <a:pt x="733168" y="0"/>
                  </a:moveTo>
                  <a:lnTo>
                    <a:pt x="736592" y="0"/>
                  </a:lnTo>
                </a:path>
                <a:path w="760095" h="6985">
                  <a:moveTo>
                    <a:pt x="736592" y="0"/>
                  </a:moveTo>
                  <a:lnTo>
                    <a:pt x="740015" y="0"/>
                  </a:lnTo>
                </a:path>
                <a:path w="760095" h="6985">
                  <a:moveTo>
                    <a:pt x="740015" y="0"/>
                  </a:moveTo>
                  <a:lnTo>
                    <a:pt x="743439" y="0"/>
                  </a:lnTo>
                </a:path>
                <a:path w="760095" h="6985">
                  <a:moveTo>
                    <a:pt x="743439" y="0"/>
                  </a:moveTo>
                  <a:lnTo>
                    <a:pt x="746862" y="0"/>
                  </a:lnTo>
                </a:path>
                <a:path w="760095" h="6985">
                  <a:moveTo>
                    <a:pt x="746862" y="0"/>
                  </a:moveTo>
                  <a:lnTo>
                    <a:pt x="750286" y="0"/>
                  </a:lnTo>
                </a:path>
                <a:path w="760095" h="6985">
                  <a:moveTo>
                    <a:pt x="750286" y="0"/>
                  </a:moveTo>
                  <a:lnTo>
                    <a:pt x="753709" y="0"/>
                  </a:lnTo>
                </a:path>
                <a:path w="760095" h="6985">
                  <a:moveTo>
                    <a:pt x="753709" y="0"/>
                  </a:moveTo>
                  <a:lnTo>
                    <a:pt x="757133" y="0"/>
                  </a:lnTo>
                </a:path>
                <a:path w="760095" h="6985">
                  <a:moveTo>
                    <a:pt x="757133" y="0"/>
                  </a:moveTo>
                  <a:lnTo>
                    <a:pt x="759475" y="0"/>
                  </a:lnTo>
                </a:path>
                <a:path w="760095" h="6985">
                  <a:moveTo>
                    <a:pt x="126669" y="0"/>
                  </a:moveTo>
                  <a:lnTo>
                    <a:pt x="126669" y="6669"/>
                  </a:lnTo>
                </a:path>
                <a:path w="760095" h="6985">
                  <a:moveTo>
                    <a:pt x="379647" y="0"/>
                  </a:moveTo>
                  <a:lnTo>
                    <a:pt x="379647" y="6669"/>
                  </a:lnTo>
                </a:path>
                <a:path w="760095" h="6985">
                  <a:moveTo>
                    <a:pt x="632806" y="0"/>
                  </a:moveTo>
                  <a:lnTo>
                    <a:pt x="632806" y="6669"/>
                  </a:lnTo>
                </a:path>
              </a:pathLst>
            </a:custGeom>
            <a:ln w="3422">
              <a:solidFill>
                <a:srgbClr val="000000"/>
              </a:solidFill>
            </a:ln>
          </p:spPr>
          <p:txBody>
            <a:bodyPr wrap="square" lIns="0" tIns="0" rIns="0" bIns="0" rtlCol="0"/>
            <a:lstStyle/>
            <a:p>
              <a:endParaRPr/>
            </a:p>
          </p:txBody>
        </p:sp>
      </p:grpSp>
      <p:sp>
        <p:nvSpPr>
          <p:cNvPr id="749" name="object 749"/>
          <p:cNvSpPr txBox="1"/>
          <p:nvPr/>
        </p:nvSpPr>
        <p:spPr>
          <a:xfrm>
            <a:off x="6619302" y="6221367"/>
            <a:ext cx="63754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tabLst>
                <a:tab pos="265430" algn="l"/>
                <a:tab pos="531495" algn="l"/>
              </a:tabLst>
            </a:pPr>
            <a:r>
              <a:rPr sz="100" b="1" dirty="0">
                <a:latin typeface="Arial"/>
                <a:cs typeface="Arial"/>
              </a:rPr>
              <a:t>siRNA-</a:t>
            </a:r>
            <a:r>
              <a:rPr sz="100" b="1" spc="-10" dirty="0">
                <a:latin typeface="Arial"/>
                <a:cs typeface="Arial"/>
              </a:rPr>
              <a:t>Nec4#1</a:t>
            </a:r>
            <a:r>
              <a:rPr sz="100" b="1" dirty="0">
                <a:latin typeface="Arial"/>
                <a:cs typeface="Arial"/>
              </a:rPr>
              <a:t>	siRNA-</a:t>
            </a:r>
            <a:r>
              <a:rPr sz="100" b="1" spc="-10" dirty="0">
                <a:latin typeface="Arial"/>
                <a:cs typeface="Arial"/>
              </a:rPr>
              <a:t>Nec4#2</a:t>
            </a:r>
            <a:r>
              <a:rPr sz="100" b="1" dirty="0">
                <a:latin typeface="Arial"/>
                <a:cs typeface="Arial"/>
              </a:rPr>
              <a:t>	siRNA-</a:t>
            </a:r>
            <a:r>
              <a:rPr sz="100" b="1" spc="-20" dirty="0">
                <a:latin typeface="Arial"/>
                <a:cs typeface="Arial"/>
              </a:rPr>
              <a:t>Cntr</a:t>
            </a:r>
            <a:endParaRPr sz="100">
              <a:latin typeface="Arial"/>
              <a:cs typeface="Arial"/>
            </a:endParaRPr>
          </a:p>
        </p:txBody>
      </p:sp>
      <p:sp>
        <p:nvSpPr>
          <p:cNvPr id="750" name="object 750"/>
          <p:cNvSpPr/>
          <p:nvPr/>
        </p:nvSpPr>
        <p:spPr>
          <a:xfrm>
            <a:off x="6557946" y="5820765"/>
            <a:ext cx="6985" cy="407670"/>
          </a:xfrm>
          <a:custGeom>
            <a:avLst/>
            <a:gdLst/>
            <a:ahLst/>
            <a:cxnLst/>
            <a:rect l="l" t="t" r="r" b="b"/>
            <a:pathLst>
              <a:path w="6984" h="407670">
                <a:moveTo>
                  <a:pt x="6666" y="407380"/>
                </a:moveTo>
                <a:lnTo>
                  <a:pt x="6666" y="403955"/>
                </a:lnTo>
              </a:path>
              <a:path w="6984" h="407670">
                <a:moveTo>
                  <a:pt x="6666" y="403955"/>
                </a:moveTo>
                <a:lnTo>
                  <a:pt x="6666" y="400530"/>
                </a:lnTo>
              </a:path>
              <a:path w="6984" h="407670">
                <a:moveTo>
                  <a:pt x="6666" y="400530"/>
                </a:moveTo>
                <a:lnTo>
                  <a:pt x="6666" y="397105"/>
                </a:lnTo>
              </a:path>
              <a:path w="6984" h="407670">
                <a:moveTo>
                  <a:pt x="6666" y="397105"/>
                </a:moveTo>
                <a:lnTo>
                  <a:pt x="6666" y="393680"/>
                </a:lnTo>
              </a:path>
              <a:path w="6984" h="407670">
                <a:moveTo>
                  <a:pt x="6666" y="393680"/>
                </a:moveTo>
                <a:lnTo>
                  <a:pt x="6666" y="390256"/>
                </a:lnTo>
              </a:path>
              <a:path w="6984" h="407670">
                <a:moveTo>
                  <a:pt x="6666" y="390256"/>
                </a:moveTo>
                <a:lnTo>
                  <a:pt x="6666" y="386831"/>
                </a:lnTo>
              </a:path>
              <a:path w="6984" h="407670">
                <a:moveTo>
                  <a:pt x="6666" y="386831"/>
                </a:moveTo>
                <a:lnTo>
                  <a:pt x="6666" y="383406"/>
                </a:lnTo>
              </a:path>
              <a:path w="6984" h="407670">
                <a:moveTo>
                  <a:pt x="6666" y="383406"/>
                </a:moveTo>
                <a:lnTo>
                  <a:pt x="6666" y="379981"/>
                </a:lnTo>
              </a:path>
              <a:path w="6984" h="407670">
                <a:moveTo>
                  <a:pt x="6666" y="379981"/>
                </a:moveTo>
                <a:lnTo>
                  <a:pt x="6666" y="376556"/>
                </a:lnTo>
              </a:path>
              <a:path w="6984" h="407670">
                <a:moveTo>
                  <a:pt x="6666" y="376556"/>
                </a:moveTo>
                <a:lnTo>
                  <a:pt x="6666" y="373131"/>
                </a:lnTo>
              </a:path>
              <a:path w="6984" h="407670">
                <a:moveTo>
                  <a:pt x="6666" y="373131"/>
                </a:moveTo>
                <a:lnTo>
                  <a:pt x="6666" y="369706"/>
                </a:lnTo>
              </a:path>
              <a:path w="6984" h="407670">
                <a:moveTo>
                  <a:pt x="6666" y="369706"/>
                </a:moveTo>
                <a:lnTo>
                  <a:pt x="6666" y="366281"/>
                </a:lnTo>
              </a:path>
              <a:path w="6984" h="407670">
                <a:moveTo>
                  <a:pt x="6666" y="366281"/>
                </a:moveTo>
                <a:lnTo>
                  <a:pt x="6666" y="362856"/>
                </a:lnTo>
              </a:path>
              <a:path w="6984" h="407670">
                <a:moveTo>
                  <a:pt x="6666" y="362856"/>
                </a:moveTo>
                <a:lnTo>
                  <a:pt x="6666" y="359432"/>
                </a:lnTo>
              </a:path>
              <a:path w="6984" h="407670">
                <a:moveTo>
                  <a:pt x="6666" y="359432"/>
                </a:moveTo>
                <a:lnTo>
                  <a:pt x="6666" y="356007"/>
                </a:lnTo>
              </a:path>
              <a:path w="6984" h="407670">
                <a:moveTo>
                  <a:pt x="6666" y="356007"/>
                </a:moveTo>
                <a:lnTo>
                  <a:pt x="6666" y="352582"/>
                </a:lnTo>
              </a:path>
              <a:path w="6984" h="407670">
                <a:moveTo>
                  <a:pt x="6666" y="352582"/>
                </a:moveTo>
                <a:lnTo>
                  <a:pt x="6666" y="349157"/>
                </a:lnTo>
              </a:path>
              <a:path w="6984" h="407670">
                <a:moveTo>
                  <a:pt x="6666" y="349157"/>
                </a:moveTo>
                <a:lnTo>
                  <a:pt x="6666" y="345732"/>
                </a:lnTo>
              </a:path>
              <a:path w="6984" h="407670">
                <a:moveTo>
                  <a:pt x="6666" y="345732"/>
                </a:moveTo>
                <a:lnTo>
                  <a:pt x="6666" y="342307"/>
                </a:lnTo>
              </a:path>
              <a:path w="6984" h="407670">
                <a:moveTo>
                  <a:pt x="6666" y="342307"/>
                </a:moveTo>
                <a:lnTo>
                  <a:pt x="6666" y="338882"/>
                </a:lnTo>
              </a:path>
              <a:path w="6984" h="407670">
                <a:moveTo>
                  <a:pt x="6666" y="338882"/>
                </a:moveTo>
                <a:lnTo>
                  <a:pt x="6666" y="335457"/>
                </a:lnTo>
              </a:path>
              <a:path w="6984" h="407670">
                <a:moveTo>
                  <a:pt x="6666" y="335457"/>
                </a:moveTo>
                <a:lnTo>
                  <a:pt x="6666" y="332033"/>
                </a:lnTo>
              </a:path>
              <a:path w="6984" h="407670">
                <a:moveTo>
                  <a:pt x="6666" y="332033"/>
                </a:moveTo>
                <a:lnTo>
                  <a:pt x="6666" y="328608"/>
                </a:lnTo>
              </a:path>
              <a:path w="6984" h="407670">
                <a:moveTo>
                  <a:pt x="6666" y="328608"/>
                </a:moveTo>
                <a:lnTo>
                  <a:pt x="6666" y="325183"/>
                </a:lnTo>
              </a:path>
              <a:path w="6984" h="407670">
                <a:moveTo>
                  <a:pt x="6666" y="325183"/>
                </a:moveTo>
                <a:lnTo>
                  <a:pt x="6666" y="321758"/>
                </a:lnTo>
              </a:path>
              <a:path w="6984" h="407670">
                <a:moveTo>
                  <a:pt x="6666" y="321758"/>
                </a:moveTo>
                <a:lnTo>
                  <a:pt x="6666" y="318333"/>
                </a:lnTo>
              </a:path>
              <a:path w="6984" h="407670">
                <a:moveTo>
                  <a:pt x="6666" y="318333"/>
                </a:moveTo>
                <a:lnTo>
                  <a:pt x="6666" y="314908"/>
                </a:lnTo>
              </a:path>
              <a:path w="6984" h="407670">
                <a:moveTo>
                  <a:pt x="6666" y="314908"/>
                </a:moveTo>
                <a:lnTo>
                  <a:pt x="6666" y="311483"/>
                </a:lnTo>
              </a:path>
              <a:path w="6984" h="407670">
                <a:moveTo>
                  <a:pt x="6666" y="311483"/>
                </a:moveTo>
                <a:lnTo>
                  <a:pt x="6666" y="308058"/>
                </a:lnTo>
              </a:path>
              <a:path w="6984" h="407670">
                <a:moveTo>
                  <a:pt x="6666" y="308058"/>
                </a:moveTo>
                <a:lnTo>
                  <a:pt x="6666" y="304634"/>
                </a:lnTo>
              </a:path>
              <a:path w="6984" h="407670">
                <a:moveTo>
                  <a:pt x="6666" y="304634"/>
                </a:moveTo>
                <a:lnTo>
                  <a:pt x="6666" y="301209"/>
                </a:lnTo>
              </a:path>
              <a:path w="6984" h="407670">
                <a:moveTo>
                  <a:pt x="6666" y="301209"/>
                </a:moveTo>
                <a:lnTo>
                  <a:pt x="6666" y="297784"/>
                </a:lnTo>
              </a:path>
              <a:path w="6984" h="407670">
                <a:moveTo>
                  <a:pt x="6666" y="297784"/>
                </a:moveTo>
                <a:lnTo>
                  <a:pt x="6666" y="294359"/>
                </a:lnTo>
              </a:path>
              <a:path w="6984" h="407670">
                <a:moveTo>
                  <a:pt x="6666" y="294359"/>
                </a:moveTo>
                <a:lnTo>
                  <a:pt x="6666" y="290934"/>
                </a:lnTo>
              </a:path>
              <a:path w="6984" h="407670">
                <a:moveTo>
                  <a:pt x="6666" y="290934"/>
                </a:moveTo>
                <a:lnTo>
                  <a:pt x="6666" y="287509"/>
                </a:lnTo>
              </a:path>
              <a:path w="6984" h="407670">
                <a:moveTo>
                  <a:pt x="6666" y="287509"/>
                </a:moveTo>
                <a:lnTo>
                  <a:pt x="6666" y="284084"/>
                </a:lnTo>
              </a:path>
              <a:path w="6984" h="407670">
                <a:moveTo>
                  <a:pt x="6666" y="284084"/>
                </a:moveTo>
                <a:lnTo>
                  <a:pt x="6666" y="280659"/>
                </a:lnTo>
              </a:path>
              <a:path w="6984" h="407670">
                <a:moveTo>
                  <a:pt x="6666" y="280659"/>
                </a:moveTo>
                <a:lnTo>
                  <a:pt x="6666" y="277234"/>
                </a:lnTo>
              </a:path>
              <a:path w="6984" h="407670">
                <a:moveTo>
                  <a:pt x="6666" y="277234"/>
                </a:moveTo>
                <a:lnTo>
                  <a:pt x="6666" y="273810"/>
                </a:lnTo>
              </a:path>
              <a:path w="6984" h="407670">
                <a:moveTo>
                  <a:pt x="6666" y="273810"/>
                </a:moveTo>
                <a:lnTo>
                  <a:pt x="6666" y="270385"/>
                </a:lnTo>
              </a:path>
              <a:path w="6984" h="407670">
                <a:moveTo>
                  <a:pt x="6666" y="270385"/>
                </a:moveTo>
                <a:lnTo>
                  <a:pt x="6666" y="266960"/>
                </a:lnTo>
              </a:path>
              <a:path w="6984" h="407670">
                <a:moveTo>
                  <a:pt x="6666" y="266960"/>
                </a:moveTo>
                <a:lnTo>
                  <a:pt x="6666" y="263535"/>
                </a:lnTo>
              </a:path>
              <a:path w="6984" h="407670">
                <a:moveTo>
                  <a:pt x="6666" y="263535"/>
                </a:moveTo>
                <a:lnTo>
                  <a:pt x="6666" y="260110"/>
                </a:lnTo>
              </a:path>
              <a:path w="6984" h="407670">
                <a:moveTo>
                  <a:pt x="6666" y="260110"/>
                </a:moveTo>
                <a:lnTo>
                  <a:pt x="6666" y="256685"/>
                </a:lnTo>
              </a:path>
              <a:path w="6984" h="407670">
                <a:moveTo>
                  <a:pt x="6666" y="256685"/>
                </a:moveTo>
                <a:lnTo>
                  <a:pt x="6666" y="253260"/>
                </a:lnTo>
              </a:path>
              <a:path w="6984" h="407670">
                <a:moveTo>
                  <a:pt x="6666" y="253260"/>
                </a:moveTo>
                <a:lnTo>
                  <a:pt x="6666" y="249655"/>
                </a:lnTo>
              </a:path>
              <a:path w="6984" h="407670">
                <a:moveTo>
                  <a:pt x="6666" y="249655"/>
                </a:moveTo>
                <a:lnTo>
                  <a:pt x="6666" y="246230"/>
                </a:lnTo>
              </a:path>
              <a:path w="6984" h="407670">
                <a:moveTo>
                  <a:pt x="6666" y="246230"/>
                </a:moveTo>
                <a:lnTo>
                  <a:pt x="6666" y="242805"/>
                </a:lnTo>
              </a:path>
              <a:path w="6984" h="407670">
                <a:moveTo>
                  <a:pt x="6666" y="242805"/>
                </a:moveTo>
                <a:lnTo>
                  <a:pt x="6666" y="239381"/>
                </a:lnTo>
              </a:path>
              <a:path w="6984" h="407670">
                <a:moveTo>
                  <a:pt x="6666" y="239381"/>
                </a:moveTo>
                <a:lnTo>
                  <a:pt x="6666" y="235956"/>
                </a:lnTo>
              </a:path>
              <a:path w="6984" h="407670">
                <a:moveTo>
                  <a:pt x="6666" y="235956"/>
                </a:moveTo>
                <a:lnTo>
                  <a:pt x="6666" y="232531"/>
                </a:lnTo>
              </a:path>
              <a:path w="6984" h="407670">
                <a:moveTo>
                  <a:pt x="6666" y="232531"/>
                </a:moveTo>
                <a:lnTo>
                  <a:pt x="6666" y="229106"/>
                </a:lnTo>
              </a:path>
              <a:path w="6984" h="407670">
                <a:moveTo>
                  <a:pt x="6666" y="229106"/>
                </a:moveTo>
                <a:lnTo>
                  <a:pt x="6666" y="225681"/>
                </a:lnTo>
              </a:path>
              <a:path w="6984" h="407670">
                <a:moveTo>
                  <a:pt x="6666" y="225681"/>
                </a:moveTo>
                <a:lnTo>
                  <a:pt x="6666" y="222256"/>
                </a:lnTo>
              </a:path>
              <a:path w="6984" h="407670">
                <a:moveTo>
                  <a:pt x="6666" y="222256"/>
                </a:moveTo>
                <a:lnTo>
                  <a:pt x="6666" y="218831"/>
                </a:lnTo>
              </a:path>
              <a:path w="6984" h="407670">
                <a:moveTo>
                  <a:pt x="6666" y="218831"/>
                </a:moveTo>
                <a:lnTo>
                  <a:pt x="6666" y="215406"/>
                </a:lnTo>
              </a:path>
              <a:path w="6984" h="407670">
                <a:moveTo>
                  <a:pt x="6666" y="215406"/>
                </a:moveTo>
                <a:lnTo>
                  <a:pt x="6666" y="211982"/>
                </a:lnTo>
              </a:path>
              <a:path w="6984" h="407670">
                <a:moveTo>
                  <a:pt x="6666" y="211982"/>
                </a:moveTo>
                <a:lnTo>
                  <a:pt x="6666" y="208557"/>
                </a:lnTo>
              </a:path>
              <a:path w="6984" h="407670">
                <a:moveTo>
                  <a:pt x="6666" y="208557"/>
                </a:moveTo>
                <a:lnTo>
                  <a:pt x="6666" y="205132"/>
                </a:lnTo>
              </a:path>
              <a:path w="6984" h="407670">
                <a:moveTo>
                  <a:pt x="6666" y="205132"/>
                </a:moveTo>
                <a:lnTo>
                  <a:pt x="6666" y="201707"/>
                </a:lnTo>
              </a:path>
              <a:path w="6984" h="407670">
                <a:moveTo>
                  <a:pt x="6666" y="201707"/>
                </a:moveTo>
                <a:lnTo>
                  <a:pt x="6666" y="198282"/>
                </a:lnTo>
              </a:path>
              <a:path w="6984" h="407670">
                <a:moveTo>
                  <a:pt x="6666" y="198282"/>
                </a:moveTo>
                <a:lnTo>
                  <a:pt x="6666" y="194857"/>
                </a:lnTo>
              </a:path>
              <a:path w="6984" h="407670">
                <a:moveTo>
                  <a:pt x="6666" y="194857"/>
                </a:moveTo>
                <a:lnTo>
                  <a:pt x="6666" y="191432"/>
                </a:lnTo>
              </a:path>
              <a:path w="6984" h="407670">
                <a:moveTo>
                  <a:pt x="6666" y="191432"/>
                </a:moveTo>
                <a:lnTo>
                  <a:pt x="6666" y="188007"/>
                </a:lnTo>
              </a:path>
              <a:path w="6984" h="407670">
                <a:moveTo>
                  <a:pt x="6666" y="188007"/>
                </a:moveTo>
                <a:lnTo>
                  <a:pt x="6666" y="184582"/>
                </a:lnTo>
              </a:path>
              <a:path w="6984" h="407670">
                <a:moveTo>
                  <a:pt x="6666" y="184582"/>
                </a:moveTo>
                <a:lnTo>
                  <a:pt x="6666" y="181158"/>
                </a:lnTo>
              </a:path>
              <a:path w="6984" h="407670">
                <a:moveTo>
                  <a:pt x="6666" y="181158"/>
                </a:moveTo>
                <a:lnTo>
                  <a:pt x="6666" y="177733"/>
                </a:lnTo>
              </a:path>
              <a:path w="6984" h="407670">
                <a:moveTo>
                  <a:pt x="6666" y="177733"/>
                </a:moveTo>
                <a:lnTo>
                  <a:pt x="6666" y="174308"/>
                </a:lnTo>
              </a:path>
              <a:path w="6984" h="407670">
                <a:moveTo>
                  <a:pt x="6666" y="174308"/>
                </a:moveTo>
                <a:lnTo>
                  <a:pt x="6666" y="170883"/>
                </a:lnTo>
              </a:path>
              <a:path w="6984" h="407670">
                <a:moveTo>
                  <a:pt x="6666" y="170883"/>
                </a:moveTo>
                <a:lnTo>
                  <a:pt x="6666" y="167458"/>
                </a:lnTo>
              </a:path>
              <a:path w="6984" h="407670">
                <a:moveTo>
                  <a:pt x="6666" y="167458"/>
                </a:moveTo>
                <a:lnTo>
                  <a:pt x="6666" y="164033"/>
                </a:lnTo>
              </a:path>
              <a:path w="6984" h="407670">
                <a:moveTo>
                  <a:pt x="6666" y="164033"/>
                </a:moveTo>
                <a:lnTo>
                  <a:pt x="6666" y="160608"/>
                </a:lnTo>
              </a:path>
              <a:path w="6984" h="407670">
                <a:moveTo>
                  <a:pt x="6666" y="160608"/>
                </a:moveTo>
                <a:lnTo>
                  <a:pt x="6666" y="157183"/>
                </a:lnTo>
              </a:path>
              <a:path w="6984" h="407670">
                <a:moveTo>
                  <a:pt x="6666" y="157183"/>
                </a:moveTo>
                <a:lnTo>
                  <a:pt x="6666" y="153759"/>
                </a:lnTo>
              </a:path>
              <a:path w="6984" h="407670">
                <a:moveTo>
                  <a:pt x="6666" y="153759"/>
                </a:moveTo>
                <a:lnTo>
                  <a:pt x="6666" y="150334"/>
                </a:lnTo>
              </a:path>
              <a:path w="6984" h="407670">
                <a:moveTo>
                  <a:pt x="6666" y="150334"/>
                </a:moveTo>
                <a:lnTo>
                  <a:pt x="6666" y="146909"/>
                </a:lnTo>
              </a:path>
              <a:path w="6984" h="407670">
                <a:moveTo>
                  <a:pt x="6666" y="146909"/>
                </a:moveTo>
                <a:lnTo>
                  <a:pt x="6666" y="143484"/>
                </a:lnTo>
              </a:path>
              <a:path w="6984" h="407670">
                <a:moveTo>
                  <a:pt x="6666" y="143484"/>
                </a:moveTo>
                <a:lnTo>
                  <a:pt x="6666" y="140059"/>
                </a:lnTo>
              </a:path>
              <a:path w="6984" h="407670">
                <a:moveTo>
                  <a:pt x="6666" y="140059"/>
                </a:moveTo>
                <a:lnTo>
                  <a:pt x="6666" y="136634"/>
                </a:lnTo>
              </a:path>
              <a:path w="6984" h="407670">
                <a:moveTo>
                  <a:pt x="6666" y="136634"/>
                </a:moveTo>
                <a:lnTo>
                  <a:pt x="6666" y="133209"/>
                </a:lnTo>
              </a:path>
              <a:path w="6984" h="407670">
                <a:moveTo>
                  <a:pt x="6666" y="133209"/>
                </a:moveTo>
                <a:lnTo>
                  <a:pt x="6666" y="129784"/>
                </a:lnTo>
              </a:path>
              <a:path w="6984" h="407670">
                <a:moveTo>
                  <a:pt x="6666" y="129784"/>
                </a:moveTo>
                <a:lnTo>
                  <a:pt x="6666" y="126360"/>
                </a:lnTo>
              </a:path>
              <a:path w="6984" h="407670">
                <a:moveTo>
                  <a:pt x="6666" y="126360"/>
                </a:moveTo>
                <a:lnTo>
                  <a:pt x="6666" y="122935"/>
                </a:lnTo>
              </a:path>
              <a:path w="6984" h="407670">
                <a:moveTo>
                  <a:pt x="6666" y="122935"/>
                </a:moveTo>
                <a:lnTo>
                  <a:pt x="6666" y="119510"/>
                </a:lnTo>
              </a:path>
              <a:path w="6984" h="407670">
                <a:moveTo>
                  <a:pt x="6666" y="119510"/>
                </a:moveTo>
                <a:lnTo>
                  <a:pt x="6666" y="116085"/>
                </a:lnTo>
              </a:path>
              <a:path w="6984" h="407670">
                <a:moveTo>
                  <a:pt x="6666" y="116085"/>
                </a:moveTo>
                <a:lnTo>
                  <a:pt x="6666" y="112660"/>
                </a:lnTo>
              </a:path>
              <a:path w="6984" h="407670">
                <a:moveTo>
                  <a:pt x="6666" y="112660"/>
                </a:moveTo>
                <a:lnTo>
                  <a:pt x="6666" y="109235"/>
                </a:lnTo>
              </a:path>
              <a:path w="6984" h="407670">
                <a:moveTo>
                  <a:pt x="6666" y="109235"/>
                </a:moveTo>
                <a:lnTo>
                  <a:pt x="6666" y="105810"/>
                </a:lnTo>
              </a:path>
              <a:path w="6984" h="407670">
                <a:moveTo>
                  <a:pt x="6666" y="105810"/>
                </a:moveTo>
                <a:lnTo>
                  <a:pt x="6666" y="102385"/>
                </a:lnTo>
              </a:path>
              <a:path w="6984" h="407670">
                <a:moveTo>
                  <a:pt x="6666" y="102385"/>
                </a:moveTo>
                <a:lnTo>
                  <a:pt x="6666" y="98960"/>
                </a:lnTo>
              </a:path>
              <a:path w="6984" h="407670">
                <a:moveTo>
                  <a:pt x="6666" y="98960"/>
                </a:moveTo>
                <a:lnTo>
                  <a:pt x="6666" y="95536"/>
                </a:lnTo>
              </a:path>
              <a:path w="6984" h="407670">
                <a:moveTo>
                  <a:pt x="6666" y="95536"/>
                </a:moveTo>
                <a:lnTo>
                  <a:pt x="6666" y="92111"/>
                </a:lnTo>
              </a:path>
              <a:path w="6984" h="407670">
                <a:moveTo>
                  <a:pt x="6666" y="92111"/>
                </a:moveTo>
                <a:lnTo>
                  <a:pt x="6666" y="88686"/>
                </a:lnTo>
              </a:path>
              <a:path w="6984" h="407670">
                <a:moveTo>
                  <a:pt x="6666" y="88686"/>
                </a:moveTo>
                <a:lnTo>
                  <a:pt x="6666" y="85261"/>
                </a:lnTo>
              </a:path>
              <a:path w="6984" h="407670">
                <a:moveTo>
                  <a:pt x="6666" y="85261"/>
                </a:moveTo>
                <a:lnTo>
                  <a:pt x="6666" y="81836"/>
                </a:lnTo>
              </a:path>
              <a:path w="6984" h="407670">
                <a:moveTo>
                  <a:pt x="6666" y="81836"/>
                </a:moveTo>
                <a:lnTo>
                  <a:pt x="6666" y="78411"/>
                </a:lnTo>
              </a:path>
              <a:path w="6984" h="407670">
                <a:moveTo>
                  <a:pt x="6666" y="78411"/>
                </a:moveTo>
                <a:lnTo>
                  <a:pt x="6666" y="74986"/>
                </a:lnTo>
              </a:path>
              <a:path w="6984" h="407670">
                <a:moveTo>
                  <a:pt x="6666" y="74986"/>
                </a:moveTo>
                <a:lnTo>
                  <a:pt x="6666" y="71561"/>
                </a:lnTo>
              </a:path>
              <a:path w="6984" h="407670">
                <a:moveTo>
                  <a:pt x="6666" y="71561"/>
                </a:moveTo>
                <a:lnTo>
                  <a:pt x="6666" y="67956"/>
                </a:lnTo>
              </a:path>
              <a:path w="6984" h="407670">
                <a:moveTo>
                  <a:pt x="6666" y="67956"/>
                </a:moveTo>
                <a:lnTo>
                  <a:pt x="6666" y="64531"/>
                </a:lnTo>
              </a:path>
              <a:path w="6984" h="407670">
                <a:moveTo>
                  <a:pt x="6666" y="64531"/>
                </a:moveTo>
                <a:lnTo>
                  <a:pt x="6666" y="61107"/>
                </a:lnTo>
              </a:path>
              <a:path w="6984" h="407670">
                <a:moveTo>
                  <a:pt x="6666" y="61107"/>
                </a:moveTo>
                <a:lnTo>
                  <a:pt x="6666" y="57682"/>
                </a:lnTo>
              </a:path>
              <a:path w="6984" h="407670">
                <a:moveTo>
                  <a:pt x="6666" y="57682"/>
                </a:moveTo>
                <a:lnTo>
                  <a:pt x="6666" y="54257"/>
                </a:lnTo>
              </a:path>
              <a:path w="6984" h="407670">
                <a:moveTo>
                  <a:pt x="6666" y="54257"/>
                </a:moveTo>
                <a:lnTo>
                  <a:pt x="6666" y="50832"/>
                </a:lnTo>
              </a:path>
              <a:path w="6984" h="407670">
                <a:moveTo>
                  <a:pt x="6666" y="50832"/>
                </a:moveTo>
                <a:lnTo>
                  <a:pt x="6666" y="47407"/>
                </a:lnTo>
              </a:path>
              <a:path w="6984" h="407670">
                <a:moveTo>
                  <a:pt x="6666" y="47407"/>
                </a:moveTo>
                <a:lnTo>
                  <a:pt x="6666" y="43982"/>
                </a:lnTo>
              </a:path>
              <a:path w="6984" h="407670">
                <a:moveTo>
                  <a:pt x="6666" y="43982"/>
                </a:moveTo>
                <a:lnTo>
                  <a:pt x="6666" y="40557"/>
                </a:lnTo>
              </a:path>
              <a:path w="6984" h="407670">
                <a:moveTo>
                  <a:pt x="6666" y="40557"/>
                </a:moveTo>
                <a:lnTo>
                  <a:pt x="6666" y="37132"/>
                </a:lnTo>
              </a:path>
              <a:path w="6984" h="407670">
                <a:moveTo>
                  <a:pt x="6666" y="37132"/>
                </a:moveTo>
                <a:lnTo>
                  <a:pt x="6666" y="33708"/>
                </a:lnTo>
              </a:path>
              <a:path w="6984" h="407670">
                <a:moveTo>
                  <a:pt x="6666" y="33708"/>
                </a:moveTo>
                <a:lnTo>
                  <a:pt x="6666" y="30283"/>
                </a:lnTo>
              </a:path>
              <a:path w="6984" h="407670">
                <a:moveTo>
                  <a:pt x="6666" y="30283"/>
                </a:moveTo>
                <a:lnTo>
                  <a:pt x="6666" y="26858"/>
                </a:lnTo>
              </a:path>
              <a:path w="6984" h="407670">
                <a:moveTo>
                  <a:pt x="6666" y="26858"/>
                </a:moveTo>
                <a:lnTo>
                  <a:pt x="6666" y="23433"/>
                </a:lnTo>
              </a:path>
              <a:path w="6984" h="407670">
                <a:moveTo>
                  <a:pt x="6666" y="23433"/>
                </a:moveTo>
                <a:lnTo>
                  <a:pt x="6666" y="20008"/>
                </a:lnTo>
              </a:path>
              <a:path w="6984" h="407670">
                <a:moveTo>
                  <a:pt x="6666" y="20008"/>
                </a:moveTo>
                <a:lnTo>
                  <a:pt x="6666" y="16583"/>
                </a:lnTo>
              </a:path>
              <a:path w="6984" h="407670">
                <a:moveTo>
                  <a:pt x="6666" y="16583"/>
                </a:moveTo>
                <a:lnTo>
                  <a:pt x="6666" y="13158"/>
                </a:lnTo>
              </a:path>
              <a:path w="6984" h="407670">
                <a:moveTo>
                  <a:pt x="6666" y="13158"/>
                </a:moveTo>
                <a:lnTo>
                  <a:pt x="6666" y="9733"/>
                </a:lnTo>
              </a:path>
              <a:path w="6984" h="407670">
                <a:moveTo>
                  <a:pt x="6666" y="9733"/>
                </a:moveTo>
                <a:lnTo>
                  <a:pt x="6666" y="6308"/>
                </a:lnTo>
              </a:path>
              <a:path w="6984" h="407670">
                <a:moveTo>
                  <a:pt x="6666" y="6308"/>
                </a:moveTo>
                <a:lnTo>
                  <a:pt x="6666" y="2884"/>
                </a:lnTo>
              </a:path>
              <a:path w="6984" h="407670">
                <a:moveTo>
                  <a:pt x="6666" y="2884"/>
                </a:moveTo>
                <a:lnTo>
                  <a:pt x="6666" y="0"/>
                </a:lnTo>
              </a:path>
              <a:path w="6984" h="407670">
                <a:moveTo>
                  <a:pt x="6666" y="407380"/>
                </a:moveTo>
                <a:lnTo>
                  <a:pt x="0" y="407380"/>
                </a:lnTo>
              </a:path>
            </a:pathLst>
          </a:custGeom>
          <a:ln w="3422">
            <a:solidFill>
              <a:srgbClr val="000000"/>
            </a:solidFill>
          </a:ln>
        </p:spPr>
        <p:txBody>
          <a:bodyPr wrap="square" lIns="0" tIns="0" rIns="0" bIns="0" rtlCol="0"/>
          <a:lstStyle/>
          <a:p>
            <a:endParaRPr/>
          </a:p>
        </p:txBody>
      </p:sp>
      <p:sp>
        <p:nvSpPr>
          <p:cNvPr id="751" name="object 751"/>
          <p:cNvSpPr txBox="1"/>
          <p:nvPr/>
        </p:nvSpPr>
        <p:spPr>
          <a:xfrm>
            <a:off x="6533894" y="6204062"/>
            <a:ext cx="3556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752" name="object 752"/>
          <p:cNvSpPr/>
          <p:nvPr/>
        </p:nvSpPr>
        <p:spPr>
          <a:xfrm>
            <a:off x="6557946" y="6146849"/>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3" name="object 753"/>
          <p:cNvSpPr txBox="1"/>
          <p:nvPr/>
        </p:nvSpPr>
        <p:spPr>
          <a:xfrm>
            <a:off x="6497318" y="6122766"/>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15000</a:t>
            </a:r>
            <a:endParaRPr sz="100">
              <a:latin typeface="Arial"/>
              <a:cs typeface="Arial"/>
            </a:endParaRPr>
          </a:p>
        </p:txBody>
      </p:sp>
      <p:sp>
        <p:nvSpPr>
          <p:cNvPr id="754" name="object 754"/>
          <p:cNvSpPr/>
          <p:nvPr/>
        </p:nvSpPr>
        <p:spPr>
          <a:xfrm>
            <a:off x="6557946" y="6065373"/>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5" name="object 755"/>
          <p:cNvSpPr txBox="1"/>
          <p:nvPr/>
        </p:nvSpPr>
        <p:spPr>
          <a:xfrm>
            <a:off x="6497318" y="6041110"/>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30000</a:t>
            </a:r>
            <a:endParaRPr sz="100">
              <a:latin typeface="Arial"/>
              <a:cs typeface="Arial"/>
            </a:endParaRPr>
          </a:p>
        </p:txBody>
      </p:sp>
      <p:sp>
        <p:nvSpPr>
          <p:cNvPr id="756" name="object 756"/>
          <p:cNvSpPr/>
          <p:nvPr/>
        </p:nvSpPr>
        <p:spPr>
          <a:xfrm>
            <a:off x="6557946" y="5983897"/>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7" name="object 757"/>
          <p:cNvSpPr txBox="1"/>
          <p:nvPr/>
        </p:nvSpPr>
        <p:spPr>
          <a:xfrm>
            <a:off x="6497318" y="5959634"/>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45000</a:t>
            </a:r>
            <a:endParaRPr sz="100">
              <a:latin typeface="Arial"/>
              <a:cs typeface="Arial"/>
            </a:endParaRPr>
          </a:p>
        </p:txBody>
      </p:sp>
      <p:sp>
        <p:nvSpPr>
          <p:cNvPr id="758" name="object 758"/>
          <p:cNvSpPr/>
          <p:nvPr/>
        </p:nvSpPr>
        <p:spPr>
          <a:xfrm>
            <a:off x="6557946" y="5902421"/>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59" name="object 759"/>
          <p:cNvSpPr txBox="1"/>
          <p:nvPr/>
        </p:nvSpPr>
        <p:spPr>
          <a:xfrm>
            <a:off x="6497318" y="5878158"/>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60000</a:t>
            </a:r>
            <a:endParaRPr sz="100">
              <a:latin typeface="Arial"/>
              <a:cs typeface="Arial"/>
            </a:endParaRPr>
          </a:p>
        </p:txBody>
      </p:sp>
      <p:sp>
        <p:nvSpPr>
          <p:cNvPr id="760" name="object 760"/>
          <p:cNvSpPr/>
          <p:nvPr/>
        </p:nvSpPr>
        <p:spPr>
          <a:xfrm>
            <a:off x="6557946" y="5820945"/>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61" name="object 761"/>
          <p:cNvSpPr txBox="1"/>
          <p:nvPr/>
        </p:nvSpPr>
        <p:spPr>
          <a:xfrm>
            <a:off x="6497318" y="5796862"/>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75000</a:t>
            </a:r>
            <a:endParaRPr sz="100">
              <a:latin typeface="Arial"/>
              <a:cs typeface="Arial"/>
            </a:endParaRPr>
          </a:p>
        </p:txBody>
      </p:sp>
      <p:sp>
        <p:nvSpPr>
          <p:cNvPr id="762" name="object 762"/>
          <p:cNvSpPr/>
          <p:nvPr/>
        </p:nvSpPr>
        <p:spPr>
          <a:xfrm>
            <a:off x="6457585" y="5996358"/>
            <a:ext cx="53340" cy="90170"/>
          </a:xfrm>
          <a:custGeom>
            <a:avLst/>
            <a:gdLst/>
            <a:ahLst/>
            <a:cxnLst/>
            <a:rect l="l" t="t" r="r" b="b"/>
            <a:pathLst>
              <a:path w="53340" h="90170">
                <a:moveTo>
                  <a:pt x="0" y="89926"/>
                </a:moveTo>
                <a:lnTo>
                  <a:pt x="0" y="0"/>
                </a:lnTo>
                <a:lnTo>
                  <a:pt x="53125" y="0"/>
                </a:lnTo>
                <a:lnTo>
                  <a:pt x="53125" y="89926"/>
                </a:lnTo>
                <a:lnTo>
                  <a:pt x="0" y="89926"/>
                </a:lnTo>
                <a:close/>
              </a:path>
            </a:pathLst>
          </a:custGeom>
          <a:solidFill>
            <a:srgbClr val="FFFFFF"/>
          </a:solidFill>
        </p:spPr>
        <p:txBody>
          <a:bodyPr wrap="square" lIns="0" tIns="0" rIns="0" bIns="0" rtlCol="0"/>
          <a:lstStyle/>
          <a:p>
            <a:endParaRPr/>
          </a:p>
        </p:txBody>
      </p:sp>
      <p:sp>
        <p:nvSpPr>
          <p:cNvPr id="763" name="object 763"/>
          <p:cNvSpPr txBox="1"/>
          <p:nvPr/>
        </p:nvSpPr>
        <p:spPr>
          <a:xfrm>
            <a:off x="6456848" y="5992701"/>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sp>
        <p:nvSpPr>
          <p:cNvPr id="764" name="object 764"/>
          <p:cNvSpPr/>
          <p:nvPr/>
        </p:nvSpPr>
        <p:spPr>
          <a:xfrm>
            <a:off x="8029089" y="5750788"/>
            <a:ext cx="173355" cy="106045"/>
          </a:xfrm>
          <a:custGeom>
            <a:avLst/>
            <a:gdLst/>
            <a:ahLst/>
            <a:cxnLst/>
            <a:rect l="l" t="t" r="r" b="b"/>
            <a:pathLst>
              <a:path w="173354" h="106045">
                <a:moveTo>
                  <a:pt x="0" y="0"/>
                </a:moveTo>
                <a:lnTo>
                  <a:pt x="172935" y="0"/>
                </a:lnTo>
                <a:lnTo>
                  <a:pt x="172935" y="105491"/>
                </a:lnTo>
                <a:lnTo>
                  <a:pt x="0" y="105491"/>
                </a:lnTo>
                <a:lnTo>
                  <a:pt x="0" y="0"/>
                </a:lnTo>
                <a:close/>
              </a:path>
            </a:pathLst>
          </a:custGeom>
          <a:solidFill>
            <a:srgbClr val="FFFFFF"/>
          </a:solidFill>
        </p:spPr>
        <p:txBody>
          <a:bodyPr wrap="square" lIns="0" tIns="0" rIns="0" bIns="0" rtlCol="0"/>
          <a:lstStyle/>
          <a:p>
            <a:endParaRPr/>
          </a:p>
        </p:txBody>
      </p:sp>
      <p:sp>
        <p:nvSpPr>
          <p:cNvPr id="765" name="object 765"/>
          <p:cNvSpPr txBox="1"/>
          <p:nvPr/>
        </p:nvSpPr>
        <p:spPr>
          <a:xfrm>
            <a:off x="6431077" y="5373343"/>
            <a:ext cx="150495" cy="71120"/>
          </a:xfrm>
          <a:prstGeom prst="rect">
            <a:avLst/>
          </a:prstGeom>
        </p:spPr>
        <p:txBody>
          <a:bodyPr vert="horz" wrap="square" lIns="0" tIns="12700" rIns="0" bIns="0" rtlCol="0">
            <a:spAutoFit/>
          </a:bodyPr>
          <a:lstStyle/>
          <a:p>
            <a:pPr marL="38100">
              <a:lnSpc>
                <a:spcPct val="100000"/>
              </a:lnSpc>
              <a:spcBef>
                <a:spcPts val="100"/>
              </a:spcBef>
            </a:pPr>
            <a:r>
              <a:rPr sz="450" b="1" baseline="-27777" dirty="0">
                <a:latin typeface="Arial"/>
                <a:cs typeface="Arial"/>
              </a:rPr>
              <a:t>A</a:t>
            </a:r>
            <a:r>
              <a:rPr sz="450" b="1" spc="240" baseline="-27777" dirty="0">
                <a:latin typeface="Arial"/>
                <a:cs typeface="Arial"/>
              </a:rPr>
              <a:t> </a:t>
            </a:r>
            <a:r>
              <a:rPr sz="100" b="1" spc="-25" dirty="0">
                <a:latin typeface="Arial"/>
                <a:cs typeface="Arial"/>
              </a:rPr>
              <a:t>125</a:t>
            </a:r>
            <a:endParaRPr sz="100">
              <a:latin typeface="Arial"/>
              <a:cs typeface="Arial"/>
            </a:endParaRPr>
          </a:p>
        </p:txBody>
      </p:sp>
      <p:sp>
        <p:nvSpPr>
          <p:cNvPr id="766" name="object 766"/>
          <p:cNvSpPr txBox="1"/>
          <p:nvPr/>
        </p:nvSpPr>
        <p:spPr>
          <a:xfrm>
            <a:off x="6456477" y="5734976"/>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C</a:t>
            </a:r>
            <a:endParaRPr sz="300">
              <a:latin typeface="Arial"/>
              <a:cs typeface="Arial"/>
            </a:endParaRPr>
          </a:p>
        </p:txBody>
      </p:sp>
      <p:sp>
        <p:nvSpPr>
          <p:cNvPr id="767" name="object 767"/>
          <p:cNvSpPr txBox="1"/>
          <p:nvPr/>
        </p:nvSpPr>
        <p:spPr>
          <a:xfrm>
            <a:off x="7036939" y="5381582"/>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B</a:t>
            </a:r>
            <a:endParaRPr sz="300">
              <a:latin typeface="Arial"/>
              <a:cs typeface="Arial"/>
            </a:endParaRPr>
          </a:p>
        </p:txBody>
      </p:sp>
      <p:sp>
        <p:nvSpPr>
          <p:cNvPr id="768" name="object 768"/>
          <p:cNvSpPr/>
          <p:nvPr/>
        </p:nvSpPr>
        <p:spPr>
          <a:xfrm>
            <a:off x="7100422" y="5709283"/>
            <a:ext cx="351155" cy="43815"/>
          </a:xfrm>
          <a:custGeom>
            <a:avLst/>
            <a:gdLst/>
            <a:ahLst/>
            <a:cxnLst/>
            <a:rect l="l" t="t" r="r" b="b"/>
            <a:pathLst>
              <a:path w="351154" h="43814">
                <a:moveTo>
                  <a:pt x="0" y="0"/>
                </a:moveTo>
                <a:lnTo>
                  <a:pt x="351061" y="0"/>
                </a:lnTo>
                <a:lnTo>
                  <a:pt x="351061" y="43234"/>
                </a:lnTo>
                <a:lnTo>
                  <a:pt x="0" y="43234"/>
                </a:lnTo>
                <a:lnTo>
                  <a:pt x="0" y="0"/>
                </a:lnTo>
                <a:close/>
              </a:path>
            </a:pathLst>
          </a:custGeom>
          <a:solidFill>
            <a:srgbClr val="FFFFFF"/>
          </a:solidFill>
        </p:spPr>
        <p:txBody>
          <a:bodyPr wrap="square" lIns="0" tIns="0" rIns="0" bIns="0" rtlCol="0"/>
          <a:lstStyle/>
          <a:p>
            <a:endParaRPr/>
          </a:p>
        </p:txBody>
      </p:sp>
      <p:sp>
        <p:nvSpPr>
          <p:cNvPr id="769" name="object 769"/>
          <p:cNvSpPr txBox="1"/>
          <p:nvPr/>
        </p:nvSpPr>
        <p:spPr>
          <a:xfrm>
            <a:off x="7128681" y="5669086"/>
            <a:ext cx="340360" cy="88900"/>
          </a:xfrm>
          <a:prstGeom prst="rect">
            <a:avLst/>
          </a:prstGeom>
        </p:spPr>
        <p:txBody>
          <a:bodyPr vert="horz" wrap="square" lIns="0" tIns="12700" rIns="0" bIns="0" rtlCol="0">
            <a:spAutoFit/>
          </a:bodyPr>
          <a:lstStyle/>
          <a:p>
            <a:pPr algn="ctr">
              <a:lnSpc>
                <a:spcPct val="100000"/>
              </a:lnSpc>
              <a:spcBef>
                <a:spcPts val="100"/>
              </a:spcBef>
            </a:pPr>
            <a:r>
              <a:rPr sz="100" b="1" dirty="0">
                <a:latin typeface="Arial"/>
                <a:cs typeface="Arial"/>
              </a:rPr>
              <a:t>!"#$!%&amp;'(</a:t>
            </a:r>
            <a:r>
              <a:rPr sz="100" b="1" spc="10" dirty="0">
                <a:latin typeface="Arial"/>
                <a:cs typeface="Arial"/>
              </a:rPr>
              <a:t> </a:t>
            </a:r>
            <a:r>
              <a:rPr sz="100" b="1" dirty="0">
                <a:latin typeface="Arial"/>
                <a:cs typeface="Arial"/>
              </a:rPr>
              <a:t>*+</a:t>
            </a:r>
            <a:r>
              <a:rPr sz="100" b="1" spc="290" dirty="0">
                <a:latin typeface="Arial"/>
                <a:cs typeface="Arial"/>
              </a:rPr>
              <a:t>  </a:t>
            </a:r>
            <a:r>
              <a:rPr sz="100" b="1" dirty="0">
                <a:latin typeface="Arial"/>
                <a:cs typeface="Arial"/>
              </a:rPr>
              <a:t>!"#$!%&amp;'( </a:t>
            </a:r>
            <a:r>
              <a:rPr sz="100" b="1" spc="-10" dirty="0">
                <a:latin typeface="Arial"/>
                <a:cs typeface="Arial"/>
              </a:rPr>
              <a:t>12/3(</a:t>
            </a:r>
            <a:endParaRPr sz="100">
              <a:latin typeface="Arial"/>
              <a:cs typeface="Arial"/>
            </a:endParaRPr>
          </a:p>
          <a:p>
            <a:pPr>
              <a:lnSpc>
                <a:spcPct val="100000"/>
              </a:lnSpc>
              <a:spcBef>
                <a:spcPts val="25"/>
              </a:spcBef>
            </a:pPr>
            <a:endParaRPr sz="100">
              <a:latin typeface="Arial"/>
              <a:cs typeface="Arial"/>
            </a:endParaRPr>
          </a:p>
          <a:p>
            <a:pPr marR="28575" algn="ctr">
              <a:lnSpc>
                <a:spcPct val="100000"/>
              </a:lnSpc>
            </a:pPr>
            <a:r>
              <a:rPr sz="225" b="1" i="1" spc="-15" baseline="18518" dirty="0">
                <a:latin typeface="Arial"/>
                <a:cs typeface="Arial"/>
              </a:rPr>
              <a:t>!</a:t>
            </a:r>
            <a:r>
              <a:rPr sz="200" b="1" spc="-10" dirty="0">
                <a:latin typeface="Arial"/>
                <a:cs typeface="Arial"/>
              </a:rPr>
              <a:t>C</a:t>
            </a:r>
            <a:r>
              <a:rPr sz="225" b="1" i="1" spc="-15" baseline="18518" dirty="0">
                <a:latin typeface="Arial"/>
                <a:cs typeface="Arial"/>
              </a:rPr>
              <a:t>"##</a:t>
            </a:r>
            <a:r>
              <a:rPr sz="200" b="1" spc="-10" dirty="0">
                <a:latin typeface="Arial"/>
                <a:cs typeface="Arial"/>
              </a:rPr>
              <a:t>e</a:t>
            </a:r>
            <a:r>
              <a:rPr sz="225" b="1" i="1" spc="-15" baseline="18518" dirty="0">
                <a:latin typeface="Arial"/>
                <a:cs typeface="Arial"/>
              </a:rPr>
              <a:t>%</a:t>
            </a:r>
            <a:r>
              <a:rPr sz="200" b="1" spc="-10" dirty="0">
                <a:latin typeface="Arial"/>
                <a:cs typeface="Arial"/>
              </a:rPr>
              <a:t>ll</a:t>
            </a:r>
            <a:r>
              <a:rPr sz="225" b="1" i="1" spc="-15" baseline="18518" dirty="0">
                <a:latin typeface="Arial"/>
                <a:cs typeface="Arial"/>
              </a:rPr>
              <a:t>&amp;'</a:t>
            </a:r>
            <a:r>
              <a:rPr sz="200" b="1" spc="-10" dirty="0">
                <a:latin typeface="Arial"/>
                <a:cs typeface="Arial"/>
              </a:rPr>
              <a:t>s</a:t>
            </a:r>
            <a:r>
              <a:rPr sz="225" b="1" i="1" spc="-15" baseline="18518" dirty="0">
                <a:latin typeface="Arial"/>
                <a:cs typeface="Arial"/>
              </a:rPr>
              <a:t>"(</a:t>
            </a:r>
            <a:endParaRPr sz="225" baseline="18518">
              <a:latin typeface="Arial"/>
              <a:cs typeface="Arial"/>
            </a:endParaRPr>
          </a:p>
        </p:txBody>
      </p:sp>
      <p:sp>
        <p:nvSpPr>
          <p:cNvPr id="770" name="object 770"/>
          <p:cNvSpPr txBox="1"/>
          <p:nvPr/>
        </p:nvSpPr>
        <p:spPr>
          <a:xfrm>
            <a:off x="7369991" y="5766434"/>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D</a:t>
            </a:r>
            <a:endParaRPr sz="300">
              <a:latin typeface="Arial"/>
              <a:cs typeface="Arial"/>
            </a:endParaRPr>
          </a:p>
        </p:txBody>
      </p:sp>
      <p:sp>
        <p:nvSpPr>
          <p:cNvPr id="771" name="object 771"/>
          <p:cNvSpPr txBox="1"/>
          <p:nvPr/>
        </p:nvSpPr>
        <p:spPr>
          <a:xfrm>
            <a:off x="6453134" y="6259218"/>
            <a:ext cx="1621790" cy="342900"/>
          </a:xfrm>
          <a:prstGeom prst="rect">
            <a:avLst/>
          </a:prstGeom>
        </p:spPr>
        <p:txBody>
          <a:bodyPr vert="horz" wrap="square" lIns="0" tIns="17780" rIns="0" bIns="0" rtlCol="0">
            <a:spAutoFit/>
          </a:bodyPr>
          <a:lstStyle/>
          <a:p>
            <a:pPr marL="446405">
              <a:lnSpc>
                <a:spcPct val="100000"/>
              </a:lnSpc>
              <a:spcBef>
                <a:spcPts val="140"/>
              </a:spcBef>
              <a:tabLst>
                <a:tab pos="1335405" algn="l"/>
              </a:tabLst>
            </a:pPr>
            <a:r>
              <a:rPr sz="200" b="1" spc="-10" dirty="0">
                <a:latin typeface="Arial"/>
                <a:cs typeface="Arial"/>
              </a:rPr>
              <a:t>Conditions</a:t>
            </a:r>
            <a:r>
              <a:rPr sz="200" b="1" dirty="0">
                <a:latin typeface="Arial"/>
                <a:cs typeface="Arial"/>
              </a:rPr>
              <a:t>	</a:t>
            </a:r>
            <a:r>
              <a:rPr sz="200" b="1" spc="-10" dirty="0">
                <a:latin typeface="Arial"/>
                <a:cs typeface="Arial"/>
              </a:rPr>
              <a:t>Cells</a:t>
            </a:r>
            <a:endParaRPr sz="200">
              <a:latin typeface="Arial"/>
              <a:cs typeface="Arial"/>
            </a:endParaRPr>
          </a:p>
          <a:p>
            <a:pPr marL="12700">
              <a:lnSpc>
                <a:spcPct val="100000"/>
              </a:lnSpc>
              <a:spcBef>
                <a:spcPts val="105"/>
              </a:spcBef>
            </a:pPr>
            <a:r>
              <a:rPr sz="350" b="1" dirty="0">
                <a:latin typeface="Times New Roman"/>
                <a:cs typeface="Times New Roman"/>
              </a:rPr>
              <a:t>Figure</a:t>
            </a:r>
            <a:r>
              <a:rPr sz="350" b="1" spc="10" dirty="0">
                <a:latin typeface="Times New Roman"/>
                <a:cs typeface="Times New Roman"/>
              </a:rPr>
              <a:t> 3:</a:t>
            </a:r>
            <a:r>
              <a:rPr sz="350" b="1" spc="15" dirty="0">
                <a:latin typeface="Times New Roman"/>
                <a:cs typeface="Times New Roman"/>
              </a:rPr>
              <a:t> </a:t>
            </a:r>
            <a:r>
              <a:rPr sz="300" b="1" spc="10" dirty="0">
                <a:latin typeface="Times New Roman"/>
                <a:cs typeface="Times New Roman"/>
              </a:rPr>
              <a:t>Effect</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level</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expression</a:t>
            </a:r>
            <a:r>
              <a:rPr sz="300" b="1" spc="15" dirty="0">
                <a:latin typeface="Times New Roman"/>
                <a:cs typeface="Times New Roman"/>
              </a:rPr>
              <a:t> </a:t>
            </a:r>
            <a:r>
              <a:rPr sz="300" b="1" spc="10" dirty="0">
                <a:latin typeface="Times New Roman"/>
                <a:cs typeface="Times New Roman"/>
              </a:rPr>
              <a:t>of</a:t>
            </a:r>
            <a:r>
              <a:rPr sz="300" b="1" spc="20" dirty="0">
                <a:latin typeface="Times New Roman"/>
                <a:cs typeface="Times New Roman"/>
              </a:rPr>
              <a:t> </a:t>
            </a:r>
            <a:r>
              <a:rPr sz="300" b="1" dirty="0">
                <a:latin typeface="Times New Roman"/>
                <a:cs typeface="Times New Roman"/>
              </a:rPr>
              <a:t>nectin-</a:t>
            </a:r>
            <a:r>
              <a:rPr sz="300" b="1" spc="10" dirty="0">
                <a:latin typeface="Times New Roman"/>
                <a:cs typeface="Times New Roman"/>
              </a:rPr>
              <a:t>4</a:t>
            </a:r>
            <a:r>
              <a:rPr sz="300" b="1" spc="15" dirty="0">
                <a:latin typeface="Times New Roman"/>
                <a:cs typeface="Times New Roman"/>
              </a:rPr>
              <a:t> </a:t>
            </a:r>
            <a:r>
              <a:rPr sz="300" b="1" spc="10" dirty="0">
                <a:latin typeface="Times New Roman"/>
                <a:cs typeface="Times New Roman"/>
              </a:rPr>
              <a:t>on</a:t>
            </a:r>
            <a:r>
              <a:rPr sz="300" b="1" spc="15" dirty="0">
                <a:latin typeface="Times New Roman"/>
                <a:cs typeface="Times New Roman"/>
              </a:rPr>
              <a:t> </a:t>
            </a:r>
            <a:r>
              <a:rPr sz="300" b="1" dirty="0">
                <a:latin typeface="Times New Roman"/>
                <a:cs typeface="Times New Roman"/>
              </a:rPr>
              <a:t>cellular</a:t>
            </a:r>
            <a:r>
              <a:rPr sz="300" b="1" spc="10"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marL="12700">
              <a:lnSpc>
                <a:spcPct val="100000"/>
              </a:lnSpc>
              <a:spcBef>
                <a:spcPts val="5"/>
              </a:spcBef>
            </a:pPr>
            <a:r>
              <a:rPr sz="300" b="1" i="1" dirty="0">
                <a:latin typeface="Times New Roman"/>
                <a:cs typeface="Times New Roman"/>
              </a:rPr>
              <a:t>A</a:t>
            </a:r>
            <a:r>
              <a:rPr sz="300" b="1" i="1" spc="25" dirty="0">
                <a:latin typeface="Times New Roman"/>
                <a:cs typeface="Times New Roman"/>
              </a:rPr>
              <a:t> </a:t>
            </a:r>
            <a:r>
              <a:rPr sz="300" b="1" i="1" dirty="0">
                <a:latin typeface="Times New Roman"/>
                <a:cs typeface="Times New Roman"/>
              </a:rPr>
              <a:t>:</a:t>
            </a:r>
            <a:r>
              <a:rPr sz="300" b="1" i="1" spc="55" dirty="0">
                <a:latin typeface="Times New Roman"/>
                <a:cs typeface="Times New Roman"/>
              </a:rPr>
              <a:t> </a:t>
            </a:r>
            <a:r>
              <a:rPr sz="200" b="1" i="1" dirty="0">
                <a:latin typeface="Times New Roman"/>
                <a:cs typeface="Times New Roman"/>
              </a:rPr>
              <a:t>Effect</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specific</a:t>
            </a:r>
            <a:r>
              <a:rPr sz="200" b="1" i="1" spc="40" dirty="0">
                <a:latin typeface="Times New Roman"/>
                <a:cs typeface="Times New Roman"/>
              </a:rPr>
              <a:t> </a:t>
            </a:r>
            <a:r>
              <a:rPr sz="200" b="1" i="1" dirty="0">
                <a:latin typeface="Times New Roman"/>
                <a:cs typeface="Times New Roman"/>
              </a:rPr>
              <a:t>siRNA</a:t>
            </a:r>
            <a:r>
              <a:rPr sz="200" b="1" i="1" spc="25" dirty="0">
                <a:latin typeface="Times New Roman"/>
                <a:cs typeface="Times New Roman"/>
              </a:rPr>
              <a:t> </a:t>
            </a:r>
            <a:r>
              <a:rPr sz="200" b="1" i="1" dirty="0">
                <a:latin typeface="Times New Roman"/>
                <a:cs typeface="Times New Roman"/>
              </a:rPr>
              <a:t>on</a:t>
            </a:r>
            <a:r>
              <a:rPr sz="200" b="1" i="1" spc="4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expression</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MCF-7</a:t>
            </a:r>
            <a:r>
              <a:rPr sz="200" b="1" i="1" spc="40" dirty="0">
                <a:latin typeface="Times New Roman"/>
                <a:cs typeface="Times New Roman"/>
              </a:rPr>
              <a:t> </a:t>
            </a:r>
            <a:r>
              <a:rPr sz="200" b="1" i="1" dirty="0">
                <a:latin typeface="Times New Roman"/>
                <a:cs typeface="Times New Roman"/>
              </a:rPr>
              <a:t>cell</a:t>
            </a:r>
            <a:r>
              <a:rPr sz="200" b="1" i="1" spc="4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40" dirty="0">
                <a:latin typeface="Times New Roman"/>
                <a:cs typeface="Times New Roman"/>
              </a:rPr>
              <a:t> </a:t>
            </a: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percentage</a:t>
            </a:r>
            <a:r>
              <a:rPr sz="200" i="1" spc="40"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dirty="0">
                <a:latin typeface="Times New Roman"/>
                <a:cs typeface="Times New Roman"/>
              </a:rPr>
              <a:t>expression</a:t>
            </a:r>
            <a:r>
              <a:rPr sz="200" i="1" spc="40" dirty="0">
                <a:latin typeface="Times New Roman"/>
                <a:cs typeface="Times New Roman"/>
              </a:rPr>
              <a:t> </a:t>
            </a:r>
            <a:r>
              <a:rPr sz="200" i="1" dirty="0">
                <a:latin typeface="Times New Roman"/>
                <a:cs typeface="Times New Roman"/>
              </a:rPr>
              <a:t>is</a:t>
            </a:r>
            <a:r>
              <a:rPr sz="200" i="1" spc="40" dirty="0">
                <a:latin typeface="Times New Roman"/>
                <a:cs typeface="Times New Roman"/>
              </a:rPr>
              <a:t> </a:t>
            </a:r>
            <a:r>
              <a:rPr sz="200" i="1" dirty="0">
                <a:latin typeface="Times New Roman"/>
                <a:cs typeface="Times New Roman"/>
              </a:rPr>
              <a:t>calculated</a:t>
            </a:r>
            <a:r>
              <a:rPr sz="200" i="1" spc="45" dirty="0">
                <a:latin typeface="Times New Roman"/>
                <a:cs typeface="Times New Roman"/>
              </a:rPr>
              <a:t> </a:t>
            </a:r>
            <a:r>
              <a:rPr sz="200" i="1" dirty="0">
                <a:latin typeface="Times New Roman"/>
                <a:cs typeface="Times New Roman"/>
              </a:rPr>
              <a:t>according</a:t>
            </a:r>
            <a:r>
              <a:rPr sz="200" i="1" spc="40" dirty="0">
                <a:latin typeface="Times New Roman"/>
                <a:cs typeface="Times New Roman"/>
              </a:rPr>
              <a:t> </a:t>
            </a:r>
            <a:r>
              <a:rPr sz="200" i="1" dirty="0">
                <a:latin typeface="Times New Roman"/>
                <a:cs typeface="Times New Roman"/>
              </a:rPr>
              <a:t>to</a:t>
            </a:r>
            <a:r>
              <a:rPr sz="200" i="1" spc="45" dirty="0">
                <a:latin typeface="Times New Roman"/>
                <a:cs typeface="Times New Roman"/>
              </a:rPr>
              <a:t> </a:t>
            </a:r>
            <a:r>
              <a:rPr sz="200" i="1" dirty="0">
                <a:latin typeface="Times New Roman"/>
                <a:cs typeface="Times New Roman"/>
              </a:rPr>
              <a:t>siRNA-</a:t>
            </a:r>
            <a:r>
              <a:rPr sz="200" i="1" spc="-10" dirty="0">
                <a:latin typeface="Times New Roman"/>
                <a:cs typeface="Times New Roman"/>
              </a:rPr>
              <a:t>control</a:t>
            </a:r>
            <a:endParaRPr sz="200">
              <a:latin typeface="Times New Roman"/>
              <a:cs typeface="Times New Roman"/>
            </a:endParaRPr>
          </a:p>
          <a:p>
            <a:pPr marL="12700" marR="398780">
              <a:lnSpc>
                <a:spcPts val="330"/>
              </a:lnSpc>
              <a:spcBef>
                <a:spcPts val="100"/>
              </a:spcBef>
            </a:pPr>
            <a:r>
              <a:rPr sz="300" b="1" i="1" dirty="0">
                <a:latin typeface="Times New Roman"/>
                <a:cs typeface="Times New Roman"/>
              </a:rPr>
              <a:t>B</a:t>
            </a:r>
            <a:r>
              <a:rPr sz="300" b="1" i="1" spc="40" dirty="0">
                <a:latin typeface="Times New Roman"/>
                <a:cs typeface="Times New Roman"/>
              </a:rPr>
              <a:t> </a:t>
            </a:r>
            <a:r>
              <a:rPr sz="300" b="1" i="1" dirty="0">
                <a:latin typeface="Times New Roman"/>
                <a:cs typeface="Times New Roman"/>
              </a:rPr>
              <a:t>:</a:t>
            </a:r>
            <a:r>
              <a:rPr sz="300" b="1" i="1" spc="45" dirty="0">
                <a:latin typeface="Times New Roman"/>
                <a:cs typeface="Times New Roman"/>
              </a:rPr>
              <a:t> </a:t>
            </a:r>
            <a:r>
              <a:rPr sz="200" b="1" i="1" dirty="0">
                <a:latin typeface="Times New Roman"/>
                <a:cs typeface="Times New Roman"/>
              </a:rPr>
              <a:t>Effect</a:t>
            </a:r>
            <a:r>
              <a:rPr sz="200" b="1" i="1" spc="35" dirty="0">
                <a:latin typeface="Times New Roman"/>
                <a:cs typeface="Times New Roman"/>
              </a:rPr>
              <a:t> </a:t>
            </a:r>
            <a:r>
              <a:rPr sz="200" b="1" i="1" dirty="0">
                <a:latin typeface="Times New Roman"/>
                <a:cs typeface="Times New Roman"/>
              </a:rPr>
              <a:t>of</a:t>
            </a:r>
            <a:r>
              <a:rPr sz="200" b="1" i="1" spc="40" dirty="0">
                <a:latin typeface="Times New Roman"/>
                <a:cs typeface="Times New Roman"/>
              </a:rPr>
              <a:t> </a:t>
            </a:r>
            <a:r>
              <a:rPr sz="200" b="1" i="1" dirty="0">
                <a:latin typeface="Times New Roman"/>
                <a:cs typeface="Times New Roman"/>
              </a:rPr>
              <a:t>specific</a:t>
            </a:r>
            <a:r>
              <a:rPr sz="200" b="1" i="1" spc="35" dirty="0">
                <a:latin typeface="Times New Roman"/>
                <a:cs typeface="Times New Roman"/>
              </a:rPr>
              <a:t> </a:t>
            </a:r>
            <a:r>
              <a:rPr sz="200" b="1" i="1" dirty="0">
                <a:latin typeface="Times New Roman"/>
                <a:cs typeface="Times New Roman"/>
              </a:rPr>
              <a:t>siRNA</a:t>
            </a:r>
            <a:r>
              <a:rPr sz="200" b="1" i="1" spc="15" dirty="0">
                <a:latin typeface="Times New Roman"/>
                <a:cs typeface="Times New Roman"/>
              </a:rPr>
              <a:t> </a:t>
            </a:r>
            <a:r>
              <a:rPr sz="200" b="1" i="1" dirty="0">
                <a:latin typeface="Times New Roman"/>
                <a:cs typeface="Times New Roman"/>
              </a:rPr>
              <a:t>on</a:t>
            </a:r>
            <a:r>
              <a:rPr sz="200" b="1" i="1" spc="3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expression</a:t>
            </a:r>
            <a:r>
              <a:rPr sz="200" b="1" i="1" spc="35"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MDA-MB</a:t>
            </a:r>
            <a:r>
              <a:rPr sz="200" b="1" i="1" spc="35" dirty="0">
                <a:latin typeface="Times New Roman"/>
                <a:cs typeface="Times New Roman"/>
              </a:rPr>
              <a:t> </a:t>
            </a:r>
            <a:r>
              <a:rPr sz="200" b="1" i="1" dirty="0">
                <a:latin typeface="Times New Roman"/>
                <a:cs typeface="Times New Roman"/>
              </a:rPr>
              <a:t>231</a:t>
            </a:r>
            <a:r>
              <a:rPr sz="200" b="1" i="1" spc="35" dirty="0">
                <a:latin typeface="Times New Roman"/>
                <a:cs typeface="Times New Roman"/>
              </a:rPr>
              <a:t> </a:t>
            </a:r>
            <a:r>
              <a:rPr sz="200" b="1" i="1" dirty="0">
                <a:latin typeface="Times New Roman"/>
                <a:cs typeface="Times New Roman"/>
              </a:rPr>
              <a:t>wt</a:t>
            </a:r>
            <a:r>
              <a:rPr sz="200" b="1" i="1" spc="35" dirty="0">
                <a:latin typeface="Times New Roman"/>
                <a:cs typeface="Times New Roman"/>
              </a:rPr>
              <a:t> </a:t>
            </a:r>
            <a:r>
              <a:rPr sz="200" b="1" i="1" dirty="0">
                <a:latin typeface="Times New Roman"/>
                <a:cs typeface="Times New Roman"/>
              </a:rPr>
              <a:t>&amp;</a:t>
            </a:r>
            <a:r>
              <a:rPr sz="200" b="1" i="1" spc="35" dirty="0">
                <a:latin typeface="Times New Roman"/>
                <a:cs typeface="Times New Roman"/>
              </a:rPr>
              <a:t> </a:t>
            </a:r>
            <a:r>
              <a:rPr sz="200" b="1" i="1" dirty="0">
                <a:latin typeface="Times New Roman"/>
                <a:cs typeface="Times New Roman"/>
              </a:rPr>
              <a:t>MDA-MB231</a:t>
            </a:r>
            <a:r>
              <a:rPr sz="200" b="1" i="1" spc="35" dirty="0">
                <a:latin typeface="Times New Roman"/>
                <a:cs typeface="Times New Roman"/>
              </a:rPr>
              <a:t> </a:t>
            </a:r>
            <a:r>
              <a:rPr sz="200" b="1" i="1" dirty="0">
                <a:latin typeface="Times New Roman"/>
                <a:cs typeface="Times New Roman"/>
              </a:rPr>
              <a:t>R4.C1</a:t>
            </a:r>
            <a:r>
              <a:rPr sz="200" b="1" i="1" spc="35" dirty="0">
                <a:latin typeface="Times New Roman"/>
                <a:cs typeface="Times New Roman"/>
              </a:rPr>
              <a:t> </a:t>
            </a:r>
            <a:r>
              <a:rPr sz="200" b="1" i="1" dirty="0">
                <a:latin typeface="Times New Roman"/>
                <a:cs typeface="Times New Roman"/>
              </a:rPr>
              <a:t>cell</a:t>
            </a:r>
            <a:r>
              <a:rPr sz="200" b="1" i="1" spc="35" dirty="0">
                <a:latin typeface="Times New Roman"/>
                <a:cs typeface="Times New Roman"/>
              </a:rPr>
              <a:t> </a:t>
            </a:r>
            <a:r>
              <a:rPr sz="200" b="1" i="1" spc="-10" dirty="0">
                <a:latin typeface="Times New Roman"/>
                <a:cs typeface="Times New Roman"/>
              </a:rPr>
              <a:t>lines</a:t>
            </a:r>
            <a:r>
              <a:rPr sz="200" i="1" spc="-10" dirty="0">
                <a:latin typeface="Times New Roman"/>
                <a:cs typeface="Times New Roman"/>
              </a:rPr>
              <a:t>.</a:t>
            </a:r>
            <a:r>
              <a:rPr sz="200" i="1" spc="500" dirty="0">
                <a:latin typeface="Times New Roman"/>
                <a:cs typeface="Times New Roman"/>
              </a:rPr>
              <a:t> </a:t>
            </a:r>
            <a:r>
              <a:rPr sz="200" i="1" dirty="0">
                <a:latin typeface="Times New Roman"/>
                <a:cs typeface="Times New Roman"/>
              </a:rPr>
              <a:t>The</a:t>
            </a:r>
            <a:r>
              <a:rPr sz="200" i="1" spc="30" dirty="0">
                <a:latin typeface="Times New Roman"/>
                <a:cs typeface="Times New Roman"/>
              </a:rPr>
              <a:t> </a:t>
            </a:r>
            <a:r>
              <a:rPr sz="200" i="1" dirty="0">
                <a:latin typeface="Times New Roman"/>
                <a:cs typeface="Times New Roman"/>
              </a:rPr>
              <a:t>tests</a:t>
            </a:r>
            <a:r>
              <a:rPr sz="200" i="1" spc="35" dirty="0">
                <a:latin typeface="Times New Roman"/>
                <a:cs typeface="Times New Roman"/>
              </a:rPr>
              <a:t> </a:t>
            </a:r>
            <a:r>
              <a:rPr sz="200" i="1" dirty="0">
                <a:latin typeface="Times New Roman"/>
                <a:cs typeface="Times New Roman"/>
              </a:rPr>
              <a:t>are</a:t>
            </a:r>
            <a:r>
              <a:rPr sz="200" i="1" spc="30" dirty="0">
                <a:latin typeface="Times New Roman"/>
                <a:cs typeface="Times New Roman"/>
              </a:rPr>
              <a:t> </a:t>
            </a:r>
            <a:r>
              <a:rPr sz="200" i="1" dirty="0">
                <a:latin typeface="Times New Roman"/>
                <a:cs typeface="Times New Roman"/>
              </a:rPr>
              <a:t>performed</a:t>
            </a:r>
            <a:r>
              <a:rPr sz="200" i="1" spc="35" dirty="0">
                <a:latin typeface="Times New Roman"/>
                <a:cs typeface="Times New Roman"/>
              </a:rPr>
              <a:t> </a:t>
            </a:r>
            <a:r>
              <a:rPr sz="200" i="1" dirty="0">
                <a:latin typeface="Times New Roman"/>
                <a:cs typeface="Times New Roman"/>
              </a:rPr>
              <a:t>4</a:t>
            </a:r>
            <a:r>
              <a:rPr sz="200" i="1" spc="30" dirty="0">
                <a:latin typeface="Times New Roman"/>
                <a:cs typeface="Times New Roman"/>
              </a:rPr>
              <a:t> </a:t>
            </a:r>
            <a:r>
              <a:rPr sz="200" i="1" dirty="0">
                <a:latin typeface="Times New Roman"/>
                <a:cs typeface="Times New Roman"/>
              </a:rPr>
              <a:t>fold</a:t>
            </a:r>
            <a:r>
              <a:rPr sz="200" i="1" spc="35" dirty="0">
                <a:latin typeface="Times New Roman"/>
                <a:cs typeface="Times New Roman"/>
              </a:rPr>
              <a:t> </a:t>
            </a:r>
            <a:r>
              <a:rPr sz="200" i="1" dirty="0">
                <a:latin typeface="Times New Roman"/>
                <a:cs typeface="Times New Roman"/>
              </a:rPr>
              <a:t>in</a:t>
            </a:r>
            <a:r>
              <a:rPr sz="200" i="1" spc="3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marL="12700">
              <a:lnSpc>
                <a:spcPct val="100000"/>
              </a:lnSpc>
              <a:spcBef>
                <a:spcPts val="30"/>
              </a:spcBef>
            </a:pP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RLU</a:t>
            </a:r>
            <a:r>
              <a:rPr sz="200" i="1" spc="45" dirty="0">
                <a:latin typeface="Times New Roman"/>
                <a:cs typeface="Times New Roman"/>
              </a:rPr>
              <a:t> </a:t>
            </a:r>
            <a:r>
              <a:rPr sz="200" i="1" dirty="0">
                <a:latin typeface="Times New Roman"/>
                <a:cs typeface="Times New Roman"/>
              </a:rPr>
              <a:t>detected</a:t>
            </a:r>
            <a:r>
              <a:rPr sz="200" i="1" spc="45" dirty="0">
                <a:latin typeface="Times New Roman"/>
                <a:cs typeface="Times New Roman"/>
              </a:rPr>
              <a:t> </a:t>
            </a:r>
            <a:r>
              <a:rPr sz="200" i="1" dirty="0">
                <a:latin typeface="Times New Roman"/>
                <a:cs typeface="Times New Roman"/>
              </a:rPr>
              <a:t>by</a:t>
            </a:r>
            <a:r>
              <a:rPr sz="200" i="1" spc="45" dirty="0">
                <a:latin typeface="Times New Roman"/>
                <a:cs typeface="Times New Roman"/>
              </a:rPr>
              <a:t> </a:t>
            </a:r>
            <a:r>
              <a:rPr sz="200" i="1" dirty="0">
                <a:latin typeface="Times New Roman"/>
                <a:cs typeface="Times New Roman"/>
              </a:rPr>
              <a:t>CellTiter-Glo®</a:t>
            </a:r>
            <a:r>
              <a:rPr sz="200" i="1" spc="45" dirty="0">
                <a:latin typeface="Times New Roman"/>
                <a:cs typeface="Times New Roman"/>
              </a:rPr>
              <a:t> </a:t>
            </a:r>
            <a:r>
              <a:rPr sz="200" i="1" dirty="0">
                <a:latin typeface="Times New Roman"/>
                <a:cs typeface="Times New Roman"/>
              </a:rPr>
              <a:t>is</a:t>
            </a:r>
            <a:r>
              <a:rPr sz="200" i="1" spc="45" dirty="0">
                <a:latin typeface="Times New Roman"/>
                <a:cs typeface="Times New Roman"/>
              </a:rPr>
              <a:t> </a:t>
            </a:r>
            <a:r>
              <a:rPr sz="200" i="1" dirty="0">
                <a:latin typeface="Times New Roman"/>
                <a:cs typeface="Times New Roman"/>
              </a:rPr>
              <a:t>correlated</a:t>
            </a:r>
            <a:r>
              <a:rPr sz="200" i="1" spc="45" dirty="0">
                <a:latin typeface="Times New Roman"/>
                <a:cs typeface="Times New Roman"/>
              </a:rPr>
              <a:t> </a:t>
            </a:r>
            <a:r>
              <a:rPr sz="200" i="1" dirty="0">
                <a:latin typeface="Times New Roman"/>
                <a:cs typeface="Times New Roman"/>
              </a:rPr>
              <a:t>with</a:t>
            </a:r>
            <a:r>
              <a:rPr sz="200" i="1" spc="45" dirty="0">
                <a:latin typeface="Times New Roman"/>
                <a:cs typeface="Times New Roman"/>
              </a:rPr>
              <a:t> </a:t>
            </a:r>
            <a:r>
              <a:rPr sz="200" i="1" dirty="0">
                <a:latin typeface="Times New Roman"/>
                <a:cs typeface="Times New Roman"/>
              </a:rPr>
              <a:t>number</a:t>
            </a:r>
            <a:r>
              <a:rPr sz="200" i="1" spc="45"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55"/>
              </a:spcBef>
            </a:pPr>
            <a:r>
              <a:rPr sz="200" i="1" dirty="0">
                <a:latin typeface="Times New Roman"/>
                <a:cs typeface="Times New Roman"/>
              </a:rPr>
              <a:t>*</a:t>
            </a:r>
            <a:r>
              <a:rPr sz="200" i="1" spc="5" dirty="0">
                <a:latin typeface="Times New Roman"/>
                <a:cs typeface="Times New Roman"/>
              </a:rPr>
              <a:t> </a:t>
            </a:r>
            <a:r>
              <a:rPr sz="200" i="1" spc="-10" dirty="0">
                <a:latin typeface="Times New Roman"/>
                <a:cs typeface="Times New Roman"/>
              </a:rPr>
              <a:t>p&gt;0.005</a:t>
            </a:r>
            <a:endParaRPr sz="200">
              <a:latin typeface="Times New Roman"/>
              <a:cs typeface="Times New Roman"/>
            </a:endParaRPr>
          </a:p>
        </p:txBody>
      </p:sp>
      <p:sp>
        <p:nvSpPr>
          <p:cNvPr id="772" name="object 772"/>
          <p:cNvSpPr/>
          <p:nvPr/>
        </p:nvSpPr>
        <p:spPr>
          <a:xfrm>
            <a:off x="6502903" y="7334118"/>
            <a:ext cx="31115" cy="46990"/>
          </a:xfrm>
          <a:custGeom>
            <a:avLst/>
            <a:gdLst/>
            <a:ahLst/>
            <a:cxnLst/>
            <a:rect l="l" t="t" r="r" b="b"/>
            <a:pathLst>
              <a:path w="31115" h="46990">
                <a:moveTo>
                  <a:pt x="0" y="0"/>
                </a:moveTo>
                <a:lnTo>
                  <a:pt x="30944" y="0"/>
                </a:lnTo>
                <a:lnTo>
                  <a:pt x="30944" y="46414"/>
                </a:lnTo>
                <a:lnTo>
                  <a:pt x="0" y="46414"/>
                </a:lnTo>
                <a:lnTo>
                  <a:pt x="0" y="0"/>
                </a:lnTo>
                <a:close/>
              </a:path>
            </a:pathLst>
          </a:custGeom>
          <a:solidFill>
            <a:srgbClr val="FFFFFF"/>
          </a:solidFill>
        </p:spPr>
        <p:txBody>
          <a:bodyPr wrap="square" lIns="0" tIns="0" rIns="0" bIns="0" rtlCol="0"/>
          <a:lstStyle/>
          <a:p>
            <a:endParaRPr/>
          </a:p>
        </p:txBody>
      </p:sp>
      <p:grpSp>
        <p:nvGrpSpPr>
          <p:cNvPr id="773" name="object 773"/>
          <p:cNvGrpSpPr/>
          <p:nvPr/>
        </p:nvGrpSpPr>
        <p:grpSpPr>
          <a:xfrm>
            <a:off x="3818520" y="5368720"/>
            <a:ext cx="4387215" cy="2282825"/>
            <a:chOff x="3818520" y="5368720"/>
            <a:chExt cx="4387215" cy="2282825"/>
          </a:xfrm>
        </p:grpSpPr>
        <p:sp>
          <p:nvSpPr>
            <p:cNvPr id="774" name="object 774"/>
            <p:cNvSpPr/>
            <p:nvPr/>
          </p:nvSpPr>
          <p:spPr>
            <a:xfrm>
              <a:off x="6457585" y="5370942"/>
              <a:ext cx="1746250" cy="1240790"/>
            </a:xfrm>
            <a:custGeom>
              <a:avLst/>
              <a:gdLst/>
              <a:ahLst/>
              <a:cxnLst/>
              <a:rect l="l" t="t" r="r" b="b"/>
              <a:pathLst>
                <a:path w="1746250" h="1240790">
                  <a:moveTo>
                    <a:pt x="0" y="0"/>
                  </a:moveTo>
                  <a:lnTo>
                    <a:pt x="1745877" y="0"/>
                  </a:lnTo>
                  <a:lnTo>
                    <a:pt x="1745877" y="1240627"/>
                  </a:lnTo>
                  <a:lnTo>
                    <a:pt x="0" y="1240627"/>
                  </a:lnTo>
                  <a:lnTo>
                    <a:pt x="0" y="0"/>
                  </a:lnTo>
                  <a:close/>
                </a:path>
              </a:pathLst>
            </a:custGeom>
            <a:ln w="3867">
              <a:solidFill>
                <a:srgbClr val="000000"/>
              </a:solidFill>
            </a:ln>
          </p:spPr>
          <p:txBody>
            <a:bodyPr wrap="square" lIns="0" tIns="0" rIns="0" bIns="0" rtlCol="0"/>
            <a:lstStyle/>
            <a:p>
              <a:endParaRPr/>
            </a:p>
          </p:txBody>
        </p:sp>
        <p:sp>
          <p:nvSpPr>
            <p:cNvPr id="775" name="object 775"/>
            <p:cNvSpPr/>
            <p:nvPr/>
          </p:nvSpPr>
          <p:spPr>
            <a:xfrm>
              <a:off x="3818509" y="5376925"/>
              <a:ext cx="4378960" cy="2274570"/>
            </a:xfrm>
            <a:custGeom>
              <a:avLst/>
              <a:gdLst/>
              <a:ahLst/>
              <a:cxnLst/>
              <a:rect l="l" t="t" r="r" b="b"/>
              <a:pathLst>
                <a:path w="4378959" h="2274570">
                  <a:moveTo>
                    <a:pt x="309448" y="2251164"/>
                  </a:moveTo>
                  <a:lnTo>
                    <a:pt x="38684" y="2251164"/>
                  </a:lnTo>
                  <a:lnTo>
                    <a:pt x="38684" y="1245489"/>
                  </a:lnTo>
                  <a:lnTo>
                    <a:pt x="30949" y="1245489"/>
                  </a:lnTo>
                  <a:lnTo>
                    <a:pt x="30949" y="2251164"/>
                  </a:lnTo>
                  <a:lnTo>
                    <a:pt x="0" y="2251164"/>
                  </a:lnTo>
                  <a:lnTo>
                    <a:pt x="0" y="2266632"/>
                  </a:lnTo>
                  <a:lnTo>
                    <a:pt x="309448" y="2266632"/>
                  </a:lnTo>
                  <a:lnTo>
                    <a:pt x="309448" y="2251164"/>
                  </a:lnTo>
                  <a:close/>
                </a:path>
                <a:path w="4378959" h="2274570">
                  <a:moveTo>
                    <a:pt x="835494" y="2251164"/>
                  </a:moveTo>
                  <a:lnTo>
                    <a:pt x="827760" y="2251164"/>
                  </a:lnTo>
                  <a:lnTo>
                    <a:pt x="595680" y="2251164"/>
                  </a:lnTo>
                  <a:lnTo>
                    <a:pt x="580199" y="2251164"/>
                  </a:lnTo>
                  <a:lnTo>
                    <a:pt x="580199" y="2274366"/>
                  </a:lnTo>
                  <a:lnTo>
                    <a:pt x="835494" y="2274366"/>
                  </a:lnTo>
                  <a:lnTo>
                    <a:pt x="835494" y="2251164"/>
                  </a:lnTo>
                  <a:close/>
                </a:path>
                <a:path w="4378959" h="2274570">
                  <a:moveTo>
                    <a:pt x="2692120" y="425475"/>
                  </a:moveTo>
                  <a:lnTo>
                    <a:pt x="2684386" y="425475"/>
                  </a:lnTo>
                  <a:lnTo>
                    <a:pt x="2684386" y="928306"/>
                  </a:lnTo>
                  <a:lnTo>
                    <a:pt x="2692120" y="928306"/>
                  </a:lnTo>
                  <a:lnTo>
                    <a:pt x="2692120" y="425475"/>
                  </a:lnTo>
                  <a:close/>
                </a:path>
                <a:path w="4378959" h="2274570">
                  <a:moveTo>
                    <a:pt x="2707602" y="15468"/>
                  </a:moveTo>
                  <a:lnTo>
                    <a:pt x="2676652" y="15468"/>
                  </a:lnTo>
                  <a:lnTo>
                    <a:pt x="2676652" y="61887"/>
                  </a:lnTo>
                  <a:lnTo>
                    <a:pt x="2707602" y="61887"/>
                  </a:lnTo>
                  <a:lnTo>
                    <a:pt x="2707602" y="15468"/>
                  </a:lnTo>
                  <a:close/>
                </a:path>
                <a:path w="4378959" h="2274570">
                  <a:moveTo>
                    <a:pt x="2823641" y="309435"/>
                  </a:moveTo>
                  <a:lnTo>
                    <a:pt x="2715336" y="309435"/>
                  </a:lnTo>
                  <a:lnTo>
                    <a:pt x="2715336" y="286219"/>
                  </a:lnTo>
                  <a:lnTo>
                    <a:pt x="2676652" y="286219"/>
                  </a:lnTo>
                  <a:lnTo>
                    <a:pt x="2676652" y="309435"/>
                  </a:lnTo>
                  <a:lnTo>
                    <a:pt x="2676652" y="332638"/>
                  </a:lnTo>
                  <a:lnTo>
                    <a:pt x="2676652" y="355854"/>
                  </a:lnTo>
                  <a:lnTo>
                    <a:pt x="2823641" y="355854"/>
                  </a:lnTo>
                  <a:lnTo>
                    <a:pt x="2823641" y="309435"/>
                  </a:lnTo>
                  <a:close/>
                </a:path>
                <a:path w="4378959" h="2274570">
                  <a:moveTo>
                    <a:pt x="3210433" y="309435"/>
                  </a:moveTo>
                  <a:lnTo>
                    <a:pt x="3125343" y="309435"/>
                  </a:lnTo>
                  <a:lnTo>
                    <a:pt x="3125343" y="355854"/>
                  </a:lnTo>
                  <a:lnTo>
                    <a:pt x="3210433" y="355854"/>
                  </a:lnTo>
                  <a:lnTo>
                    <a:pt x="3210433" y="309435"/>
                  </a:lnTo>
                  <a:close/>
                </a:path>
                <a:path w="4378959" h="2274570">
                  <a:moveTo>
                    <a:pt x="3272320" y="0"/>
                  </a:moveTo>
                  <a:lnTo>
                    <a:pt x="3264585" y="0"/>
                  </a:lnTo>
                  <a:lnTo>
                    <a:pt x="3264585" y="85090"/>
                  </a:lnTo>
                  <a:lnTo>
                    <a:pt x="3272320" y="85090"/>
                  </a:lnTo>
                  <a:lnTo>
                    <a:pt x="3272320" y="0"/>
                  </a:lnTo>
                  <a:close/>
                </a:path>
                <a:path w="4378959" h="2274570">
                  <a:moveTo>
                    <a:pt x="3519881" y="881900"/>
                  </a:moveTo>
                  <a:lnTo>
                    <a:pt x="3512134" y="881900"/>
                  </a:lnTo>
                  <a:lnTo>
                    <a:pt x="3512134" y="410006"/>
                  </a:lnTo>
                  <a:lnTo>
                    <a:pt x="3504400" y="410006"/>
                  </a:lnTo>
                  <a:lnTo>
                    <a:pt x="3504400" y="881900"/>
                  </a:lnTo>
                  <a:lnTo>
                    <a:pt x="2699867" y="881900"/>
                  </a:lnTo>
                  <a:lnTo>
                    <a:pt x="2699867" y="905103"/>
                  </a:lnTo>
                  <a:lnTo>
                    <a:pt x="3504400" y="905103"/>
                  </a:lnTo>
                  <a:lnTo>
                    <a:pt x="3512134" y="905103"/>
                  </a:lnTo>
                  <a:lnTo>
                    <a:pt x="3519881" y="905103"/>
                  </a:lnTo>
                  <a:lnTo>
                    <a:pt x="3519881" y="881900"/>
                  </a:lnTo>
                  <a:close/>
                </a:path>
                <a:path w="4378959" h="2274570">
                  <a:moveTo>
                    <a:pt x="3566287" y="657555"/>
                  </a:moveTo>
                  <a:lnTo>
                    <a:pt x="3527615" y="657555"/>
                  </a:lnTo>
                  <a:lnTo>
                    <a:pt x="3527615" y="858685"/>
                  </a:lnTo>
                  <a:lnTo>
                    <a:pt x="3566287" y="858685"/>
                  </a:lnTo>
                  <a:lnTo>
                    <a:pt x="3566287" y="657555"/>
                  </a:lnTo>
                  <a:close/>
                </a:path>
                <a:path w="4378959" h="2274570">
                  <a:moveTo>
                    <a:pt x="3798366" y="371322"/>
                  </a:moveTo>
                  <a:lnTo>
                    <a:pt x="3767429" y="371322"/>
                  </a:lnTo>
                  <a:lnTo>
                    <a:pt x="3767429" y="23202"/>
                  </a:lnTo>
                  <a:lnTo>
                    <a:pt x="3682327" y="23202"/>
                  </a:lnTo>
                  <a:lnTo>
                    <a:pt x="3682327" y="371322"/>
                  </a:lnTo>
                  <a:lnTo>
                    <a:pt x="3558552" y="371322"/>
                  </a:lnTo>
                  <a:lnTo>
                    <a:pt x="3558552" y="355854"/>
                  </a:lnTo>
                  <a:lnTo>
                    <a:pt x="3550818" y="355854"/>
                  </a:lnTo>
                  <a:lnTo>
                    <a:pt x="3550818" y="371322"/>
                  </a:lnTo>
                  <a:lnTo>
                    <a:pt x="3272320" y="371322"/>
                  </a:lnTo>
                  <a:lnTo>
                    <a:pt x="3272320" y="232079"/>
                  </a:lnTo>
                  <a:lnTo>
                    <a:pt x="3233648" y="232079"/>
                  </a:lnTo>
                  <a:lnTo>
                    <a:pt x="3233648" y="371322"/>
                  </a:lnTo>
                  <a:lnTo>
                    <a:pt x="3225914" y="371322"/>
                  </a:lnTo>
                  <a:lnTo>
                    <a:pt x="3225914" y="394525"/>
                  </a:lnTo>
                  <a:lnTo>
                    <a:pt x="3233648" y="394525"/>
                  </a:lnTo>
                  <a:lnTo>
                    <a:pt x="3233648" y="433209"/>
                  </a:lnTo>
                  <a:lnTo>
                    <a:pt x="3272320" y="433209"/>
                  </a:lnTo>
                  <a:lnTo>
                    <a:pt x="3272320" y="394525"/>
                  </a:lnTo>
                  <a:lnTo>
                    <a:pt x="3550818" y="394525"/>
                  </a:lnTo>
                  <a:lnTo>
                    <a:pt x="3550818" y="564718"/>
                  </a:lnTo>
                  <a:lnTo>
                    <a:pt x="3558552" y="564718"/>
                  </a:lnTo>
                  <a:lnTo>
                    <a:pt x="3558552" y="394525"/>
                  </a:lnTo>
                  <a:lnTo>
                    <a:pt x="3682327" y="394525"/>
                  </a:lnTo>
                  <a:lnTo>
                    <a:pt x="3682327" y="410006"/>
                  </a:lnTo>
                  <a:lnTo>
                    <a:pt x="3767429" y="410006"/>
                  </a:lnTo>
                  <a:lnTo>
                    <a:pt x="3767429" y="394525"/>
                  </a:lnTo>
                  <a:lnTo>
                    <a:pt x="3798366" y="394525"/>
                  </a:lnTo>
                  <a:lnTo>
                    <a:pt x="3798366" y="371322"/>
                  </a:lnTo>
                  <a:close/>
                </a:path>
                <a:path w="4378959" h="2274570">
                  <a:moveTo>
                    <a:pt x="3968559" y="881900"/>
                  </a:moveTo>
                  <a:lnTo>
                    <a:pt x="3550818" y="881900"/>
                  </a:lnTo>
                  <a:lnTo>
                    <a:pt x="3550818" y="905103"/>
                  </a:lnTo>
                  <a:lnTo>
                    <a:pt x="3968559" y="905103"/>
                  </a:lnTo>
                  <a:lnTo>
                    <a:pt x="3968559" y="881900"/>
                  </a:lnTo>
                  <a:close/>
                </a:path>
                <a:path w="4378959" h="2274570">
                  <a:moveTo>
                    <a:pt x="4355363" y="425475"/>
                  </a:moveTo>
                  <a:lnTo>
                    <a:pt x="3597237" y="425475"/>
                  </a:lnTo>
                  <a:lnTo>
                    <a:pt x="3597237" y="448678"/>
                  </a:lnTo>
                  <a:lnTo>
                    <a:pt x="4355363" y="448678"/>
                  </a:lnTo>
                  <a:lnTo>
                    <a:pt x="4355363" y="425475"/>
                  </a:lnTo>
                  <a:close/>
                </a:path>
                <a:path w="4378959" h="2274570">
                  <a:moveTo>
                    <a:pt x="4378566" y="881900"/>
                  </a:moveTo>
                  <a:lnTo>
                    <a:pt x="4045928" y="881900"/>
                  </a:lnTo>
                  <a:lnTo>
                    <a:pt x="4045928" y="905103"/>
                  </a:lnTo>
                  <a:lnTo>
                    <a:pt x="4378566" y="905103"/>
                  </a:lnTo>
                  <a:lnTo>
                    <a:pt x="4378566" y="881900"/>
                  </a:lnTo>
                  <a:close/>
                </a:path>
              </a:pathLst>
            </a:custGeom>
            <a:solidFill>
              <a:srgbClr val="FFFFFF"/>
            </a:solidFill>
          </p:spPr>
          <p:txBody>
            <a:bodyPr wrap="square" lIns="0" tIns="0" rIns="0" bIns="0" rtlCol="0"/>
            <a:lstStyle/>
            <a:p>
              <a:endParaRPr/>
            </a:p>
          </p:txBody>
        </p:sp>
        <p:sp>
          <p:nvSpPr>
            <p:cNvPr id="776" name="object 776"/>
            <p:cNvSpPr/>
            <p:nvPr/>
          </p:nvSpPr>
          <p:spPr>
            <a:xfrm>
              <a:off x="6514507" y="6676558"/>
              <a:ext cx="0" cy="193675"/>
            </a:xfrm>
            <a:custGeom>
              <a:avLst/>
              <a:gdLst/>
              <a:ahLst/>
              <a:cxnLst/>
              <a:rect l="l" t="t" r="r" b="b"/>
              <a:pathLst>
                <a:path h="193675">
                  <a:moveTo>
                    <a:pt x="0" y="193399"/>
                  </a:moveTo>
                  <a:lnTo>
                    <a:pt x="0" y="0"/>
                  </a:lnTo>
                </a:path>
              </a:pathLst>
            </a:custGeom>
            <a:ln w="7735">
              <a:solidFill>
                <a:srgbClr val="FFFFFF"/>
              </a:solidFill>
            </a:ln>
          </p:spPr>
          <p:txBody>
            <a:bodyPr wrap="square" lIns="0" tIns="0" rIns="0" bIns="0" rtlCol="0"/>
            <a:lstStyle/>
            <a:p>
              <a:endParaRPr/>
            </a:p>
          </p:txBody>
        </p:sp>
      </p:grpSp>
      <p:sp>
        <p:nvSpPr>
          <p:cNvPr id="777" name="object 777"/>
          <p:cNvSpPr txBox="1"/>
          <p:nvPr/>
        </p:nvSpPr>
        <p:spPr>
          <a:xfrm>
            <a:off x="2916850" y="8205272"/>
            <a:ext cx="5643245" cy="1068070"/>
          </a:xfrm>
          <a:prstGeom prst="rect">
            <a:avLst/>
          </a:prstGeom>
        </p:spPr>
        <p:txBody>
          <a:bodyPr vert="horz" wrap="square" lIns="0" tIns="21590" rIns="0" bIns="0" rtlCol="0">
            <a:spAutoFit/>
          </a:bodyPr>
          <a:lstStyle/>
          <a:p>
            <a:pPr marL="14604" marR="11430" algn="just">
              <a:lnSpc>
                <a:spcPts val="670"/>
              </a:lnSpc>
              <a:spcBef>
                <a:spcPts val="170"/>
              </a:spcBef>
            </a:pPr>
            <a:r>
              <a:rPr sz="600" i="1" dirty="0">
                <a:solidFill>
                  <a:srgbClr val="212121"/>
                </a:solidFill>
                <a:latin typeface="Arial"/>
                <a:cs typeface="Arial"/>
              </a:rPr>
              <a:t>de</a:t>
            </a:r>
            <a:r>
              <a:rPr sz="600" i="1" spc="60" dirty="0">
                <a:solidFill>
                  <a:srgbClr val="212121"/>
                </a:solidFill>
                <a:latin typeface="Arial"/>
                <a:cs typeface="Arial"/>
              </a:rPr>
              <a:t> </a:t>
            </a:r>
            <a:r>
              <a:rPr sz="600" i="1" dirty="0">
                <a:solidFill>
                  <a:srgbClr val="212121"/>
                </a:solidFill>
                <a:latin typeface="Arial"/>
                <a:cs typeface="Arial"/>
              </a:rPr>
              <a:t>novo</a:t>
            </a:r>
            <a:r>
              <a:rPr sz="600" i="1" spc="60" dirty="0">
                <a:solidFill>
                  <a:srgbClr val="212121"/>
                </a:solidFill>
                <a:latin typeface="Arial"/>
                <a:cs typeface="Arial"/>
              </a:rPr>
              <a:t> </a:t>
            </a:r>
            <a:r>
              <a:rPr sz="600" dirty="0">
                <a:solidFill>
                  <a:srgbClr val="212121"/>
                </a:solidFill>
                <a:latin typeface="Arial"/>
                <a:cs typeface="Arial"/>
              </a:rPr>
              <a:t>expression</a:t>
            </a:r>
            <a:r>
              <a:rPr sz="600" spc="60" dirty="0">
                <a:solidFill>
                  <a:srgbClr val="212121"/>
                </a:solidFill>
                <a:latin typeface="Arial"/>
                <a:cs typeface="Arial"/>
              </a:rPr>
              <a:t> </a:t>
            </a:r>
            <a:r>
              <a:rPr sz="600" dirty="0">
                <a:solidFill>
                  <a:srgbClr val="212121"/>
                </a:solidFill>
                <a:latin typeface="Arial"/>
                <a:cs typeface="Arial"/>
              </a:rPr>
              <a:t>of</a:t>
            </a:r>
            <a:r>
              <a:rPr sz="600" spc="60" dirty="0">
                <a:solidFill>
                  <a:srgbClr val="212121"/>
                </a:solidFill>
                <a:latin typeface="Arial"/>
                <a:cs typeface="Arial"/>
              </a:rPr>
              <a:t> </a:t>
            </a:r>
            <a:r>
              <a:rPr sz="600" dirty="0">
                <a:solidFill>
                  <a:srgbClr val="212121"/>
                </a:solidFill>
                <a:latin typeface="Arial"/>
                <a:cs typeface="Arial"/>
              </a:rPr>
              <a:t>nectin-4,</a:t>
            </a:r>
            <a:r>
              <a:rPr sz="600" spc="65" dirty="0">
                <a:solidFill>
                  <a:srgbClr val="212121"/>
                </a:solidFill>
                <a:latin typeface="Arial"/>
                <a:cs typeface="Arial"/>
              </a:rPr>
              <a:t> </a:t>
            </a:r>
            <a:r>
              <a:rPr sz="600" dirty="0">
                <a:solidFill>
                  <a:srgbClr val="212121"/>
                </a:solidFill>
                <a:latin typeface="Arial"/>
                <a:cs typeface="Arial"/>
              </a:rPr>
              <a:t>confers</a:t>
            </a:r>
            <a:r>
              <a:rPr sz="600" spc="60" dirty="0">
                <a:solidFill>
                  <a:srgbClr val="212121"/>
                </a:solidFill>
                <a:latin typeface="Arial"/>
                <a:cs typeface="Arial"/>
              </a:rPr>
              <a:t> </a:t>
            </a:r>
            <a:r>
              <a:rPr sz="600" dirty="0">
                <a:solidFill>
                  <a:srgbClr val="212121"/>
                </a:solidFill>
                <a:latin typeface="Arial"/>
                <a:cs typeface="Arial"/>
              </a:rPr>
              <a:t>high</a:t>
            </a:r>
            <a:r>
              <a:rPr sz="600" spc="60" dirty="0">
                <a:solidFill>
                  <a:srgbClr val="212121"/>
                </a:solidFill>
                <a:latin typeface="Arial"/>
                <a:cs typeface="Arial"/>
              </a:rPr>
              <a:t> </a:t>
            </a:r>
            <a:r>
              <a:rPr sz="600" dirty="0">
                <a:solidFill>
                  <a:srgbClr val="212121"/>
                </a:solidFill>
                <a:latin typeface="Arial"/>
                <a:cs typeface="Arial"/>
              </a:rPr>
              <a:t>proliferative,</a:t>
            </a:r>
            <a:r>
              <a:rPr sz="600" spc="60" dirty="0">
                <a:solidFill>
                  <a:srgbClr val="212121"/>
                </a:solidFill>
                <a:latin typeface="Arial"/>
                <a:cs typeface="Arial"/>
              </a:rPr>
              <a:t> </a:t>
            </a:r>
            <a:r>
              <a:rPr sz="600" dirty="0">
                <a:solidFill>
                  <a:srgbClr val="212121"/>
                </a:solidFill>
                <a:latin typeface="Arial"/>
                <a:cs typeface="Arial"/>
              </a:rPr>
              <a:t>migration</a:t>
            </a:r>
            <a:r>
              <a:rPr sz="600" spc="60" dirty="0">
                <a:solidFill>
                  <a:srgbClr val="212121"/>
                </a:solidFill>
                <a:latin typeface="Arial"/>
                <a:cs typeface="Arial"/>
              </a:rPr>
              <a:t> </a:t>
            </a:r>
            <a:r>
              <a:rPr sz="600" dirty="0">
                <a:solidFill>
                  <a:srgbClr val="212121"/>
                </a:solidFill>
                <a:latin typeface="Arial"/>
                <a:cs typeface="Arial"/>
              </a:rPr>
              <a:t>and</a:t>
            </a:r>
            <a:r>
              <a:rPr sz="600" spc="65" dirty="0">
                <a:solidFill>
                  <a:srgbClr val="212121"/>
                </a:solidFill>
                <a:latin typeface="Arial"/>
                <a:cs typeface="Arial"/>
              </a:rPr>
              <a:t> </a:t>
            </a:r>
            <a:r>
              <a:rPr sz="600" dirty="0">
                <a:solidFill>
                  <a:srgbClr val="212121"/>
                </a:solidFill>
                <a:latin typeface="Arial"/>
                <a:cs typeface="Arial"/>
              </a:rPr>
              <a:t>invasion</a:t>
            </a:r>
            <a:r>
              <a:rPr sz="600" spc="60" dirty="0">
                <a:solidFill>
                  <a:srgbClr val="212121"/>
                </a:solidFill>
                <a:latin typeface="Arial"/>
                <a:cs typeface="Arial"/>
              </a:rPr>
              <a:t> </a:t>
            </a:r>
            <a:r>
              <a:rPr sz="600" dirty="0">
                <a:solidFill>
                  <a:srgbClr val="212121"/>
                </a:solidFill>
                <a:latin typeface="Arial"/>
                <a:cs typeface="Arial"/>
              </a:rPr>
              <a:t>capacities</a:t>
            </a:r>
            <a:r>
              <a:rPr sz="600" spc="60" dirty="0">
                <a:solidFill>
                  <a:srgbClr val="212121"/>
                </a:solidFill>
                <a:latin typeface="Arial"/>
                <a:cs typeface="Arial"/>
              </a:rPr>
              <a:t> </a:t>
            </a:r>
            <a:r>
              <a:rPr sz="600" dirty="0">
                <a:solidFill>
                  <a:srgbClr val="212121"/>
                </a:solidFill>
                <a:latin typeface="Arial"/>
                <a:cs typeface="Arial"/>
              </a:rPr>
              <a:t>for</a:t>
            </a:r>
            <a:r>
              <a:rPr sz="600" spc="60" dirty="0">
                <a:solidFill>
                  <a:srgbClr val="212121"/>
                </a:solidFill>
                <a:latin typeface="Arial"/>
                <a:cs typeface="Arial"/>
              </a:rPr>
              <a:t> </a:t>
            </a:r>
            <a:r>
              <a:rPr sz="600" dirty="0">
                <a:solidFill>
                  <a:srgbClr val="212121"/>
                </a:solidFill>
                <a:latin typeface="Arial"/>
                <a:cs typeface="Arial"/>
              </a:rPr>
              <a:t>cells.</a:t>
            </a:r>
            <a:r>
              <a:rPr sz="600" spc="50" dirty="0">
                <a:solidFill>
                  <a:srgbClr val="212121"/>
                </a:solidFill>
                <a:latin typeface="Arial"/>
                <a:cs typeface="Arial"/>
              </a:rPr>
              <a:t> </a:t>
            </a:r>
            <a:r>
              <a:rPr sz="600" dirty="0">
                <a:solidFill>
                  <a:srgbClr val="212121"/>
                </a:solidFill>
                <a:latin typeface="Arial"/>
                <a:cs typeface="Arial"/>
              </a:rPr>
              <a:t>This</a:t>
            </a:r>
            <a:r>
              <a:rPr sz="600" spc="65" dirty="0">
                <a:solidFill>
                  <a:srgbClr val="212121"/>
                </a:solidFill>
                <a:latin typeface="Arial"/>
                <a:cs typeface="Arial"/>
              </a:rPr>
              <a:t> </a:t>
            </a:r>
            <a:r>
              <a:rPr sz="600" dirty="0">
                <a:solidFill>
                  <a:srgbClr val="212121"/>
                </a:solidFill>
                <a:latin typeface="Arial"/>
                <a:cs typeface="Arial"/>
              </a:rPr>
              <a:t>appears</a:t>
            </a:r>
            <a:r>
              <a:rPr sz="600" spc="60" dirty="0">
                <a:solidFill>
                  <a:srgbClr val="212121"/>
                </a:solidFill>
                <a:latin typeface="Arial"/>
                <a:cs typeface="Arial"/>
              </a:rPr>
              <a:t> </a:t>
            </a:r>
            <a:r>
              <a:rPr sz="600" dirty="0">
                <a:solidFill>
                  <a:srgbClr val="212121"/>
                </a:solidFill>
                <a:latin typeface="Arial"/>
                <a:cs typeface="Arial"/>
              </a:rPr>
              <a:t>to</a:t>
            </a:r>
            <a:r>
              <a:rPr sz="600" spc="60" dirty="0">
                <a:solidFill>
                  <a:srgbClr val="212121"/>
                </a:solidFill>
                <a:latin typeface="Arial"/>
                <a:cs typeface="Arial"/>
              </a:rPr>
              <a:t> </a:t>
            </a:r>
            <a:r>
              <a:rPr sz="600" dirty="0">
                <a:solidFill>
                  <a:srgbClr val="212121"/>
                </a:solidFill>
                <a:latin typeface="Arial"/>
                <a:cs typeface="Arial"/>
              </a:rPr>
              <a:t>be</a:t>
            </a:r>
            <a:r>
              <a:rPr sz="600" spc="60" dirty="0">
                <a:solidFill>
                  <a:srgbClr val="212121"/>
                </a:solidFill>
                <a:latin typeface="Arial"/>
                <a:cs typeface="Arial"/>
              </a:rPr>
              <a:t> </a:t>
            </a:r>
            <a:r>
              <a:rPr sz="600" dirty="0">
                <a:solidFill>
                  <a:srgbClr val="212121"/>
                </a:solidFill>
                <a:latin typeface="Arial"/>
                <a:cs typeface="Arial"/>
              </a:rPr>
              <a:t>due</a:t>
            </a:r>
            <a:r>
              <a:rPr sz="600" spc="60" dirty="0">
                <a:solidFill>
                  <a:srgbClr val="212121"/>
                </a:solidFill>
                <a:latin typeface="Arial"/>
                <a:cs typeface="Arial"/>
              </a:rPr>
              <a:t> </a:t>
            </a:r>
            <a:r>
              <a:rPr sz="600" dirty="0">
                <a:solidFill>
                  <a:srgbClr val="212121"/>
                </a:solidFill>
                <a:latin typeface="Arial"/>
                <a:cs typeface="Arial"/>
              </a:rPr>
              <a:t>to</a:t>
            </a:r>
            <a:r>
              <a:rPr sz="600" spc="65" dirty="0">
                <a:solidFill>
                  <a:srgbClr val="212121"/>
                </a:solidFill>
                <a:latin typeface="Arial"/>
                <a:cs typeface="Arial"/>
              </a:rPr>
              <a:t> </a:t>
            </a:r>
            <a:r>
              <a:rPr sz="600" dirty="0">
                <a:solidFill>
                  <a:srgbClr val="212121"/>
                </a:solidFill>
                <a:latin typeface="Arial"/>
                <a:cs typeface="Arial"/>
              </a:rPr>
              <a:t>the</a:t>
            </a:r>
            <a:r>
              <a:rPr sz="600" spc="60" dirty="0">
                <a:solidFill>
                  <a:srgbClr val="212121"/>
                </a:solidFill>
                <a:latin typeface="Arial"/>
                <a:cs typeface="Arial"/>
              </a:rPr>
              <a:t> </a:t>
            </a:r>
            <a:r>
              <a:rPr sz="600" dirty="0">
                <a:solidFill>
                  <a:srgbClr val="212121"/>
                </a:solidFill>
                <a:latin typeface="Arial"/>
                <a:cs typeface="Arial"/>
              </a:rPr>
              <a:t>activation</a:t>
            </a:r>
            <a:r>
              <a:rPr sz="600" spc="60" dirty="0">
                <a:solidFill>
                  <a:srgbClr val="212121"/>
                </a:solidFill>
                <a:latin typeface="Arial"/>
                <a:cs typeface="Arial"/>
              </a:rPr>
              <a:t> </a:t>
            </a:r>
            <a:r>
              <a:rPr sz="600" dirty="0">
                <a:solidFill>
                  <a:srgbClr val="212121"/>
                </a:solidFill>
                <a:latin typeface="Arial"/>
                <a:cs typeface="Arial"/>
              </a:rPr>
              <a:t>of</a:t>
            </a:r>
            <a:r>
              <a:rPr sz="600" spc="60" dirty="0">
                <a:solidFill>
                  <a:srgbClr val="212121"/>
                </a:solidFill>
                <a:latin typeface="Arial"/>
                <a:cs typeface="Arial"/>
              </a:rPr>
              <a:t> </a:t>
            </a:r>
            <a:r>
              <a:rPr sz="600" dirty="0">
                <a:solidFill>
                  <a:srgbClr val="212121"/>
                </a:solidFill>
                <a:latin typeface="Arial"/>
                <a:cs typeface="Arial"/>
              </a:rPr>
              <a:t>many</a:t>
            </a:r>
            <a:r>
              <a:rPr sz="600" spc="60" dirty="0">
                <a:solidFill>
                  <a:srgbClr val="212121"/>
                </a:solidFill>
                <a:latin typeface="Arial"/>
                <a:cs typeface="Arial"/>
              </a:rPr>
              <a:t> </a:t>
            </a:r>
            <a:r>
              <a:rPr sz="600" spc="-10" dirty="0">
                <a:solidFill>
                  <a:srgbClr val="212121"/>
                </a:solidFill>
                <a:latin typeface="Arial"/>
                <a:cs typeface="Arial"/>
              </a:rPr>
              <a:t>signaling</a:t>
            </a:r>
            <a:r>
              <a:rPr sz="600" spc="500" dirty="0">
                <a:solidFill>
                  <a:srgbClr val="212121"/>
                </a:solidFill>
                <a:latin typeface="Arial"/>
                <a:cs typeface="Arial"/>
              </a:rPr>
              <a:t> </a:t>
            </a:r>
            <a:r>
              <a:rPr sz="600" dirty="0">
                <a:solidFill>
                  <a:srgbClr val="212121"/>
                </a:solidFill>
                <a:latin typeface="Arial"/>
                <a:cs typeface="Arial"/>
              </a:rPr>
              <a:t>pathways</a:t>
            </a:r>
            <a:r>
              <a:rPr sz="600" spc="60" dirty="0">
                <a:solidFill>
                  <a:srgbClr val="212121"/>
                </a:solidFill>
                <a:latin typeface="Arial"/>
                <a:cs typeface="Arial"/>
              </a:rPr>
              <a:t> </a:t>
            </a:r>
            <a:r>
              <a:rPr sz="600" dirty="0">
                <a:solidFill>
                  <a:srgbClr val="212121"/>
                </a:solidFill>
                <a:latin typeface="Arial"/>
                <a:cs typeface="Arial"/>
              </a:rPr>
              <a:t>including</a:t>
            </a:r>
            <a:r>
              <a:rPr sz="600" spc="65" dirty="0">
                <a:solidFill>
                  <a:srgbClr val="212121"/>
                </a:solidFill>
                <a:latin typeface="Arial"/>
                <a:cs typeface="Arial"/>
              </a:rPr>
              <a:t> </a:t>
            </a:r>
            <a:r>
              <a:rPr sz="600" dirty="0">
                <a:solidFill>
                  <a:srgbClr val="212121"/>
                </a:solidFill>
                <a:latin typeface="Arial"/>
                <a:cs typeface="Arial"/>
              </a:rPr>
              <a:t>src</a:t>
            </a:r>
            <a:r>
              <a:rPr sz="600" spc="60" dirty="0">
                <a:solidFill>
                  <a:srgbClr val="212121"/>
                </a:solidFill>
                <a:latin typeface="Arial"/>
                <a:cs typeface="Arial"/>
              </a:rPr>
              <a:t> </a:t>
            </a:r>
            <a:r>
              <a:rPr sz="600" dirty="0">
                <a:solidFill>
                  <a:srgbClr val="212121"/>
                </a:solidFill>
                <a:latin typeface="Arial"/>
                <a:cs typeface="Arial"/>
              </a:rPr>
              <a:t>signaling</a:t>
            </a:r>
            <a:r>
              <a:rPr sz="600" spc="65" dirty="0">
                <a:solidFill>
                  <a:srgbClr val="212121"/>
                </a:solidFill>
                <a:latin typeface="Arial"/>
                <a:cs typeface="Arial"/>
              </a:rPr>
              <a:t> </a:t>
            </a:r>
            <a:r>
              <a:rPr sz="600" dirty="0">
                <a:solidFill>
                  <a:srgbClr val="212121"/>
                </a:solidFill>
                <a:latin typeface="Arial"/>
                <a:cs typeface="Arial"/>
              </a:rPr>
              <a:t>[16].</a:t>
            </a:r>
            <a:r>
              <a:rPr sz="600" spc="65" dirty="0">
                <a:solidFill>
                  <a:srgbClr val="212121"/>
                </a:solidFill>
                <a:latin typeface="Arial"/>
                <a:cs typeface="Arial"/>
              </a:rPr>
              <a:t> </a:t>
            </a:r>
            <a:r>
              <a:rPr sz="600" dirty="0">
                <a:solidFill>
                  <a:srgbClr val="212121"/>
                </a:solidFill>
                <a:latin typeface="Arial"/>
                <a:cs typeface="Arial"/>
              </a:rPr>
              <a:t>In</a:t>
            </a:r>
            <a:r>
              <a:rPr sz="600" spc="60" dirty="0">
                <a:solidFill>
                  <a:srgbClr val="212121"/>
                </a:solidFill>
                <a:latin typeface="Arial"/>
                <a:cs typeface="Arial"/>
              </a:rPr>
              <a:t> </a:t>
            </a:r>
            <a:r>
              <a:rPr sz="600" dirty="0">
                <a:solidFill>
                  <a:srgbClr val="212121"/>
                </a:solidFill>
                <a:latin typeface="Arial"/>
                <a:cs typeface="Arial"/>
              </a:rPr>
              <a:t>addition,</a:t>
            </a:r>
            <a:r>
              <a:rPr sz="600" spc="65" dirty="0">
                <a:solidFill>
                  <a:srgbClr val="212121"/>
                </a:solidFill>
                <a:latin typeface="Arial"/>
                <a:cs typeface="Arial"/>
              </a:rPr>
              <a:t> </a:t>
            </a:r>
            <a:r>
              <a:rPr sz="600" dirty="0">
                <a:solidFill>
                  <a:srgbClr val="212121"/>
                </a:solidFill>
                <a:latin typeface="Arial"/>
                <a:cs typeface="Arial"/>
              </a:rPr>
              <a:t>this</a:t>
            </a:r>
            <a:r>
              <a:rPr sz="600" spc="60" dirty="0">
                <a:solidFill>
                  <a:srgbClr val="212121"/>
                </a:solidFill>
                <a:latin typeface="Arial"/>
                <a:cs typeface="Arial"/>
              </a:rPr>
              <a:t> </a:t>
            </a:r>
            <a:r>
              <a:rPr sz="600" dirty="0">
                <a:solidFill>
                  <a:srgbClr val="212121"/>
                </a:solidFill>
                <a:latin typeface="Arial"/>
                <a:cs typeface="Arial"/>
              </a:rPr>
              <a:t>study</a:t>
            </a:r>
            <a:r>
              <a:rPr sz="600" spc="65" dirty="0">
                <a:solidFill>
                  <a:srgbClr val="212121"/>
                </a:solidFill>
                <a:latin typeface="Arial"/>
                <a:cs typeface="Arial"/>
              </a:rPr>
              <a:t> </a:t>
            </a:r>
            <a:r>
              <a:rPr sz="600" dirty="0">
                <a:solidFill>
                  <a:srgbClr val="212121"/>
                </a:solidFill>
                <a:latin typeface="Arial"/>
                <a:cs typeface="Arial"/>
              </a:rPr>
              <a:t>demonstrates</a:t>
            </a:r>
            <a:r>
              <a:rPr sz="600" spc="65" dirty="0">
                <a:solidFill>
                  <a:srgbClr val="212121"/>
                </a:solidFill>
                <a:latin typeface="Arial"/>
                <a:cs typeface="Arial"/>
              </a:rPr>
              <a:t> </a:t>
            </a:r>
            <a:r>
              <a:rPr sz="600" dirty="0">
                <a:solidFill>
                  <a:srgbClr val="212121"/>
                </a:solidFill>
                <a:latin typeface="Arial"/>
                <a:cs typeface="Arial"/>
              </a:rPr>
              <a:t>that</a:t>
            </a:r>
            <a:r>
              <a:rPr sz="600" spc="60" dirty="0">
                <a:solidFill>
                  <a:srgbClr val="212121"/>
                </a:solidFill>
                <a:latin typeface="Arial"/>
                <a:cs typeface="Arial"/>
              </a:rPr>
              <a:t> </a:t>
            </a:r>
            <a:r>
              <a:rPr sz="600" dirty="0">
                <a:solidFill>
                  <a:srgbClr val="212121"/>
                </a:solidFill>
                <a:latin typeface="Arial"/>
                <a:cs typeface="Arial"/>
              </a:rPr>
              <a:t>this</a:t>
            </a:r>
            <a:r>
              <a:rPr sz="600" spc="65" dirty="0">
                <a:solidFill>
                  <a:srgbClr val="212121"/>
                </a:solidFill>
                <a:latin typeface="Arial"/>
                <a:cs typeface="Arial"/>
              </a:rPr>
              <a:t> </a:t>
            </a:r>
            <a:r>
              <a:rPr sz="600" dirty="0">
                <a:solidFill>
                  <a:srgbClr val="212121"/>
                </a:solidFill>
                <a:latin typeface="Arial"/>
                <a:cs typeface="Arial"/>
              </a:rPr>
              <a:t>re-</a:t>
            </a:r>
            <a:r>
              <a:rPr sz="600" spc="65" dirty="0">
                <a:solidFill>
                  <a:srgbClr val="212121"/>
                </a:solidFill>
                <a:latin typeface="Arial"/>
                <a:cs typeface="Arial"/>
              </a:rPr>
              <a:t> </a:t>
            </a:r>
            <a:r>
              <a:rPr sz="600" dirty="0">
                <a:solidFill>
                  <a:srgbClr val="212121"/>
                </a:solidFill>
                <a:latin typeface="Arial"/>
                <a:cs typeface="Arial"/>
              </a:rPr>
              <a:t>expression</a:t>
            </a:r>
            <a:r>
              <a:rPr sz="600" spc="60" dirty="0">
                <a:solidFill>
                  <a:srgbClr val="212121"/>
                </a:solidFill>
                <a:latin typeface="Arial"/>
                <a:cs typeface="Arial"/>
              </a:rPr>
              <a:t> </a:t>
            </a:r>
            <a:r>
              <a:rPr sz="600" dirty="0">
                <a:solidFill>
                  <a:srgbClr val="212121"/>
                </a:solidFill>
                <a:latin typeface="Arial"/>
                <a:cs typeface="Arial"/>
              </a:rPr>
              <a:t>of</a:t>
            </a:r>
            <a:r>
              <a:rPr sz="600" spc="65" dirty="0">
                <a:solidFill>
                  <a:srgbClr val="212121"/>
                </a:solidFill>
                <a:latin typeface="Arial"/>
                <a:cs typeface="Arial"/>
              </a:rPr>
              <a:t> </a:t>
            </a:r>
            <a:r>
              <a:rPr sz="600" dirty="0">
                <a:solidFill>
                  <a:srgbClr val="212121"/>
                </a:solidFill>
                <a:latin typeface="Arial"/>
                <a:cs typeface="Arial"/>
              </a:rPr>
              <a:t>nectin-4</a:t>
            </a:r>
            <a:r>
              <a:rPr sz="600" spc="60" dirty="0">
                <a:solidFill>
                  <a:srgbClr val="212121"/>
                </a:solidFill>
                <a:latin typeface="Arial"/>
                <a:cs typeface="Arial"/>
              </a:rPr>
              <a:t> </a:t>
            </a:r>
            <a:r>
              <a:rPr sz="600" dirty="0">
                <a:solidFill>
                  <a:srgbClr val="212121"/>
                </a:solidFill>
                <a:latin typeface="Arial"/>
                <a:cs typeface="Arial"/>
              </a:rPr>
              <a:t>in</a:t>
            </a:r>
            <a:r>
              <a:rPr sz="600" spc="65" dirty="0">
                <a:solidFill>
                  <a:srgbClr val="212121"/>
                </a:solidFill>
                <a:latin typeface="Arial"/>
                <a:cs typeface="Arial"/>
              </a:rPr>
              <a:t> </a:t>
            </a:r>
            <a:r>
              <a:rPr sz="600" dirty="0">
                <a:solidFill>
                  <a:srgbClr val="212121"/>
                </a:solidFill>
                <a:latin typeface="Arial"/>
                <a:cs typeface="Arial"/>
              </a:rPr>
              <a:t>tumor</a:t>
            </a:r>
            <a:r>
              <a:rPr sz="600" spc="65" dirty="0">
                <a:solidFill>
                  <a:srgbClr val="212121"/>
                </a:solidFill>
                <a:latin typeface="Arial"/>
                <a:cs typeface="Arial"/>
              </a:rPr>
              <a:t> </a:t>
            </a:r>
            <a:r>
              <a:rPr sz="600" dirty="0">
                <a:solidFill>
                  <a:srgbClr val="212121"/>
                </a:solidFill>
                <a:latin typeface="Arial"/>
                <a:cs typeface="Arial"/>
              </a:rPr>
              <a:t>cells</a:t>
            </a:r>
            <a:r>
              <a:rPr sz="600" spc="60" dirty="0">
                <a:solidFill>
                  <a:srgbClr val="212121"/>
                </a:solidFill>
                <a:latin typeface="Arial"/>
                <a:cs typeface="Arial"/>
              </a:rPr>
              <a:t> </a:t>
            </a:r>
            <a:r>
              <a:rPr sz="600" dirty="0">
                <a:solidFill>
                  <a:srgbClr val="212121"/>
                </a:solidFill>
                <a:latin typeface="Arial"/>
                <a:cs typeface="Arial"/>
              </a:rPr>
              <a:t>is</a:t>
            </a:r>
            <a:r>
              <a:rPr sz="600" spc="65" dirty="0">
                <a:solidFill>
                  <a:srgbClr val="212121"/>
                </a:solidFill>
                <a:latin typeface="Arial"/>
                <a:cs typeface="Arial"/>
              </a:rPr>
              <a:t> </a:t>
            </a:r>
            <a:r>
              <a:rPr sz="600" dirty="0">
                <a:solidFill>
                  <a:srgbClr val="212121"/>
                </a:solidFill>
                <a:latin typeface="Arial"/>
                <a:cs typeface="Arial"/>
              </a:rPr>
              <a:t>a</a:t>
            </a:r>
            <a:r>
              <a:rPr sz="600" spc="65" dirty="0">
                <a:solidFill>
                  <a:srgbClr val="212121"/>
                </a:solidFill>
                <a:latin typeface="Arial"/>
                <a:cs typeface="Arial"/>
              </a:rPr>
              <a:t> </a:t>
            </a:r>
            <a:r>
              <a:rPr sz="600" dirty="0">
                <a:solidFill>
                  <a:srgbClr val="212121"/>
                </a:solidFill>
                <a:latin typeface="Arial"/>
                <a:cs typeface="Arial"/>
              </a:rPr>
              <a:t>mechanism</a:t>
            </a:r>
            <a:r>
              <a:rPr sz="600" spc="60" dirty="0">
                <a:solidFill>
                  <a:srgbClr val="212121"/>
                </a:solidFill>
                <a:latin typeface="Arial"/>
                <a:cs typeface="Arial"/>
              </a:rPr>
              <a:t> </a:t>
            </a:r>
            <a:r>
              <a:rPr sz="600" dirty="0">
                <a:solidFill>
                  <a:srgbClr val="212121"/>
                </a:solidFill>
                <a:latin typeface="Arial"/>
                <a:cs typeface="Arial"/>
              </a:rPr>
              <a:t>developed</a:t>
            </a:r>
            <a:r>
              <a:rPr sz="600" spc="65" dirty="0">
                <a:solidFill>
                  <a:srgbClr val="212121"/>
                </a:solidFill>
                <a:latin typeface="Arial"/>
                <a:cs typeface="Arial"/>
              </a:rPr>
              <a:t> </a:t>
            </a:r>
            <a:r>
              <a:rPr sz="600" dirty="0">
                <a:solidFill>
                  <a:srgbClr val="212121"/>
                </a:solidFill>
                <a:latin typeface="Arial"/>
                <a:cs typeface="Arial"/>
              </a:rPr>
              <a:t>by</a:t>
            </a:r>
            <a:r>
              <a:rPr sz="600" spc="60" dirty="0">
                <a:solidFill>
                  <a:srgbClr val="212121"/>
                </a:solidFill>
                <a:latin typeface="Arial"/>
                <a:cs typeface="Arial"/>
              </a:rPr>
              <a:t> </a:t>
            </a:r>
            <a:r>
              <a:rPr sz="600" spc="-10" dirty="0">
                <a:solidFill>
                  <a:srgbClr val="212121"/>
                </a:solidFill>
                <a:latin typeface="Arial"/>
                <a:cs typeface="Arial"/>
              </a:rPr>
              <a:t>these</a:t>
            </a:r>
            <a:r>
              <a:rPr sz="600" spc="500" dirty="0">
                <a:solidFill>
                  <a:srgbClr val="212121"/>
                </a:solidFill>
                <a:latin typeface="Arial"/>
                <a:cs typeface="Arial"/>
              </a:rPr>
              <a:t> </a:t>
            </a:r>
            <a:r>
              <a:rPr sz="600" dirty="0">
                <a:solidFill>
                  <a:srgbClr val="212121"/>
                </a:solidFill>
                <a:latin typeface="Arial"/>
                <a:cs typeface="Arial"/>
              </a:rPr>
              <a:t>tumors</a:t>
            </a:r>
            <a:r>
              <a:rPr sz="600" spc="40" dirty="0">
                <a:solidFill>
                  <a:srgbClr val="212121"/>
                </a:solidFill>
                <a:latin typeface="Arial"/>
                <a:cs typeface="Arial"/>
              </a:rPr>
              <a:t> </a:t>
            </a:r>
            <a:r>
              <a:rPr sz="600" dirty="0">
                <a:solidFill>
                  <a:srgbClr val="212121"/>
                </a:solidFill>
                <a:latin typeface="Arial"/>
                <a:cs typeface="Arial"/>
              </a:rPr>
              <a:t>to</a:t>
            </a:r>
            <a:r>
              <a:rPr sz="600" spc="45" dirty="0">
                <a:solidFill>
                  <a:srgbClr val="212121"/>
                </a:solidFill>
                <a:latin typeface="Arial"/>
                <a:cs typeface="Arial"/>
              </a:rPr>
              <a:t> </a:t>
            </a:r>
            <a:r>
              <a:rPr sz="600" dirty="0">
                <a:solidFill>
                  <a:srgbClr val="212121"/>
                </a:solidFill>
                <a:latin typeface="Arial"/>
                <a:cs typeface="Arial"/>
              </a:rPr>
              <a:t>increase</a:t>
            </a:r>
            <a:r>
              <a:rPr sz="600" spc="45" dirty="0">
                <a:solidFill>
                  <a:srgbClr val="212121"/>
                </a:solidFill>
                <a:latin typeface="Arial"/>
                <a:cs typeface="Arial"/>
              </a:rPr>
              <a:t> </a:t>
            </a:r>
            <a:r>
              <a:rPr sz="600" dirty="0">
                <a:solidFill>
                  <a:srgbClr val="212121"/>
                </a:solidFill>
                <a:latin typeface="Arial"/>
                <a:cs typeface="Arial"/>
              </a:rPr>
              <a:t>their</a:t>
            </a:r>
            <a:r>
              <a:rPr sz="600" spc="45" dirty="0">
                <a:solidFill>
                  <a:srgbClr val="212121"/>
                </a:solidFill>
                <a:latin typeface="Arial"/>
                <a:cs typeface="Arial"/>
              </a:rPr>
              <a:t> </a:t>
            </a:r>
            <a:r>
              <a:rPr sz="600" dirty="0">
                <a:solidFill>
                  <a:srgbClr val="212121"/>
                </a:solidFill>
                <a:latin typeface="Arial"/>
                <a:cs typeface="Arial"/>
              </a:rPr>
              <a:t>invasive</a:t>
            </a:r>
            <a:r>
              <a:rPr sz="600" spc="45" dirty="0">
                <a:solidFill>
                  <a:srgbClr val="212121"/>
                </a:solidFill>
                <a:latin typeface="Arial"/>
                <a:cs typeface="Arial"/>
              </a:rPr>
              <a:t> </a:t>
            </a:r>
            <a:r>
              <a:rPr sz="600" dirty="0">
                <a:solidFill>
                  <a:srgbClr val="212121"/>
                </a:solidFill>
                <a:latin typeface="Arial"/>
                <a:cs typeface="Arial"/>
              </a:rPr>
              <a:t>potential,</a:t>
            </a:r>
            <a:r>
              <a:rPr sz="600" spc="45" dirty="0">
                <a:solidFill>
                  <a:srgbClr val="212121"/>
                </a:solidFill>
                <a:latin typeface="Arial"/>
                <a:cs typeface="Arial"/>
              </a:rPr>
              <a:t> </a:t>
            </a:r>
            <a:r>
              <a:rPr sz="600" dirty="0">
                <a:solidFill>
                  <a:srgbClr val="212121"/>
                </a:solidFill>
                <a:latin typeface="Arial"/>
                <a:cs typeface="Arial"/>
              </a:rPr>
              <a:t>which</a:t>
            </a:r>
            <a:r>
              <a:rPr sz="600" spc="45" dirty="0">
                <a:solidFill>
                  <a:srgbClr val="212121"/>
                </a:solidFill>
                <a:latin typeface="Arial"/>
                <a:cs typeface="Arial"/>
              </a:rPr>
              <a:t> </a:t>
            </a:r>
            <a:r>
              <a:rPr sz="600" dirty="0">
                <a:solidFill>
                  <a:srgbClr val="212121"/>
                </a:solidFill>
                <a:latin typeface="Arial"/>
                <a:cs typeface="Arial"/>
              </a:rPr>
              <a:t>results</a:t>
            </a:r>
            <a:r>
              <a:rPr sz="600" spc="45" dirty="0">
                <a:solidFill>
                  <a:srgbClr val="212121"/>
                </a:solidFill>
                <a:latin typeface="Arial"/>
                <a:cs typeface="Arial"/>
              </a:rPr>
              <a:t> </a:t>
            </a:r>
            <a:r>
              <a:rPr sz="600" dirty="0">
                <a:solidFill>
                  <a:srgbClr val="212121"/>
                </a:solidFill>
                <a:latin typeface="Arial"/>
                <a:cs typeface="Arial"/>
              </a:rPr>
              <a:t>in</a:t>
            </a:r>
            <a:r>
              <a:rPr sz="600" spc="45" dirty="0">
                <a:solidFill>
                  <a:srgbClr val="212121"/>
                </a:solidFill>
                <a:latin typeface="Arial"/>
                <a:cs typeface="Arial"/>
              </a:rPr>
              <a:t> </a:t>
            </a:r>
            <a:r>
              <a:rPr sz="600" dirty="0">
                <a:solidFill>
                  <a:srgbClr val="212121"/>
                </a:solidFill>
                <a:latin typeface="Arial"/>
                <a:cs typeface="Arial"/>
              </a:rPr>
              <a:t>an</a:t>
            </a:r>
            <a:r>
              <a:rPr sz="600" spc="45" dirty="0">
                <a:solidFill>
                  <a:srgbClr val="212121"/>
                </a:solidFill>
                <a:latin typeface="Arial"/>
                <a:cs typeface="Arial"/>
              </a:rPr>
              <a:t> </a:t>
            </a:r>
            <a:r>
              <a:rPr sz="600" dirty="0">
                <a:solidFill>
                  <a:srgbClr val="212121"/>
                </a:solidFill>
                <a:latin typeface="Arial"/>
                <a:cs typeface="Arial"/>
              </a:rPr>
              <a:t>increase</a:t>
            </a:r>
            <a:r>
              <a:rPr sz="600" spc="45" dirty="0">
                <a:solidFill>
                  <a:srgbClr val="212121"/>
                </a:solidFill>
                <a:latin typeface="Arial"/>
                <a:cs typeface="Arial"/>
              </a:rPr>
              <a:t> </a:t>
            </a:r>
            <a:r>
              <a:rPr sz="600" dirty="0">
                <a:solidFill>
                  <a:srgbClr val="212121"/>
                </a:solidFill>
                <a:latin typeface="Arial"/>
                <a:cs typeface="Arial"/>
              </a:rPr>
              <a:t>in</a:t>
            </a:r>
            <a:r>
              <a:rPr sz="600" spc="45" dirty="0">
                <a:solidFill>
                  <a:srgbClr val="212121"/>
                </a:solidFill>
                <a:latin typeface="Arial"/>
                <a:cs typeface="Arial"/>
              </a:rPr>
              <a:t> </a:t>
            </a:r>
            <a:r>
              <a:rPr sz="600" dirty="0">
                <a:solidFill>
                  <a:srgbClr val="212121"/>
                </a:solidFill>
                <a:latin typeface="Arial"/>
                <a:cs typeface="Arial"/>
              </a:rPr>
              <a:t>the</a:t>
            </a:r>
            <a:r>
              <a:rPr sz="600" spc="45" dirty="0">
                <a:solidFill>
                  <a:srgbClr val="212121"/>
                </a:solidFill>
                <a:latin typeface="Arial"/>
                <a:cs typeface="Arial"/>
              </a:rPr>
              <a:t> </a:t>
            </a:r>
            <a:r>
              <a:rPr sz="600" dirty="0">
                <a:solidFill>
                  <a:srgbClr val="212121"/>
                </a:solidFill>
                <a:latin typeface="Arial"/>
                <a:cs typeface="Arial"/>
              </a:rPr>
              <a:t>potential</a:t>
            </a:r>
            <a:r>
              <a:rPr sz="600" spc="45" dirty="0">
                <a:solidFill>
                  <a:srgbClr val="212121"/>
                </a:solidFill>
                <a:latin typeface="Arial"/>
                <a:cs typeface="Arial"/>
              </a:rPr>
              <a:t> </a:t>
            </a:r>
            <a:r>
              <a:rPr sz="600" dirty="0">
                <a:solidFill>
                  <a:srgbClr val="212121"/>
                </a:solidFill>
                <a:latin typeface="Arial"/>
                <a:cs typeface="Arial"/>
              </a:rPr>
              <a:t>for</a:t>
            </a:r>
            <a:r>
              <a:rPr sz="600" spc="295" dirty="0">
                <a:solidFill>
                  <a:srgbClr val="212121"/>
                </a:solidFill>
                <a:latin typeface="Arial"/>
                <a:cs typeface="Arial"/>
              </a:rPr>
              <a:t> </a:t>
            </a:r>
            <a:r>
              <a:rPr sz="600" dirty="0">
                <a:solidFill>
                  <a:srgbClr val="212121"/>
                </a:solidFill>
                <a:latin typeface="Arial"/>
                <a:cs typeface="Arial"/>
              </a:rPr>
              <a:t>cellular</a:t>
            </a:r>
            <a:r>
              <a:rPr sz="600" spc="45" dirty="0">
                <a:solidFill>
                  <a:srgbClr val="212121"/>
                </a:solidFill>
                <a:latin typeface="Arial"/>
                <a:cs typeface="Arial"/>
              </a:rPr>
              <a:t> </a:t>
            </a:r>
            <a:r>
              <a:rPr sz="600" dirty="0">
                <a:solidFill>
                  <a:srgbClr val="212121"/>
                </a:solidFill>
                <a:latin typeface="Arial"/>
                <a:cs typeface="Arial"/>
              </a:rPr>
              <a:t>growth</a:t>
            </a:r>
            <a:r>
              <a:rPr sz="600" spc="45" dirty="0">
                <a:solidFill>
                  <a:srgbClr val="212121"/>
                </a:solidFill>
                <a:latin typeface="Arial"/>
                <a:cs typeface="Arial"/>
              </a:rPr>
              <a:t> </a:t>
            </a:r>
            <a:r>
              <a:rPr sz="600" dirty="0">
                <a:solidFill>
                  <a:srgbClr val="212121"/>
                </a:solidFill>
                <a:latin typeface="Arial"/>
                <a:cs typeface="Arial"/>
              </a:rPr>
              <a:t>and</a:t>
            </a:r>
            <a:r>
              <a:rPr sz="600" spc="40" dirty="0">
                <a:solidFill>
                  <a:srgbClr val="212121"/>
                </a:solidFill>
                <a:latin typeface="Arial"/>
                <a:cs typeface="Arial"/>
              </a:rPr>
              <a:t> </a:t>
            </a:r>
            <a:r>
              <a:rPr sz="600" dirty="0">
                <a:solidFill>
                  <a:srgbClr val="212121"/>
                </a:solidFill>
                <a:latin typeface="Arial"/>
                <a:cs typeface="Arial"/>
              </a:rPr>
              <a:t>migration.</a:t>
            </a:r>
            <a:r>
              <a:rPr sz="600" spc="35" dirty="0">
                <a:solidFill>
                  <a:srgbClr val="212121"/>
                </a:solidFill>
                <a:latin typeface="Arial"/>
                <a:cs typeface="Arial"/>
              </a:rPr>
              <a:t> </a:t>
            </a:r>
            <a:r>
              <a:rPr sz="600" dirty="0">
                <a:solidFill>
                  <a:srgbClr val="212121"/>
                </a:solidFill>
                <a:latin typeface="Arial"/>
                <a:cs typeface="Arial"/>
              </a:rPr>
              <a:t>This</a:t>
            </a:r>
            <a:r>
              <a:rPr sz="600" spc="45" dirty="0">
                <a:solidFill>
                  <a:srgbClr val="212121"/>
                </a:solidFill>
                <a:latin typeface="Arial"/>
                <a:cs typeface="Arial"/>
              </a:rPr>
              <a:t> </a:t>
            </a:r>
            <a:r>
              <a:rPr sz="600" dirty="0">
                <a:solidFill>
                  <a:srgbClr val="212121"/>
                </a:solidFill>
                <a:latin typeface="Arial"/>
                <a:cs typeface="Arial"/>
              </a:rPr>
              <a:t>aggressive</a:t>
            </a:r>
            <a:r>
              <a:rPr sz="600" spc="45" dirty="0">
                <a:solidFill>
                  <a:srgbClr val="212121"/>
                </a:solidFill>
                <a:latin typeface="Arial"/>
                <a:cs typeface="Arial"/>
              </a:rPr>
              <a:t> </a:t>
            </a:r>
            <a:r>
              <a:rPr sz="600" dirty="0">
                <a:solidFill>
                  <a:srgbClr val="212121"/>
                </a:solidFill>
                <a:latin typeface="Arial"/>
                <a:cs typeface="Arial"/>
              </a:rPr>
              <a:t>tumorigenic</a:t>
            </a:r>
            <a:r>
              <a:rPr sz="600" spc="45" dirty="0">
                <a:solidFill>
                  <a:srgbClr val="212121"/>
                </a:solidFill>
                <a:latin typeface="Arial"/>
                <a:cs typeface="Arial"/>
              </a:rPr>
              <a:t> </a:t>
            </a:r>
            <a:r>
              <a:rPr sz="600" spc="-10" dirty="0">
                <a:solidFill>
                  <a:srgbClr val="212121"/>
                </a:solidFill>
                <a:latin typeface="Arial"/>
                <a:cs typeface="Arial"/>
              </a:rPr>
              <a:t>phenotype</a:t>
            </a:r>
            <a:r>
              <a:rPr sz="600" spc="500" dirty="0">
                <a:solidFill>
                  <a:srgbClr val="212121"/>
                </a:solidFill>
                <a:latin typeface="Arial"/>
                <a:cs typeface="Arial"/>
              </a:rPr>
              <a:t> </a:t>
            </a:r>
            <a:r>
              <a:rPr sz="600" dirty="0">
                <a:solidFill>
                  <a:srgbClr val="212121"/>
                </a:solidFill>
                <a:latin typeface="Arial"/>
                <a:cs typeface="Arial"/>
              </a:rPr>
              <a:t>seems</a:t>
            </a:r>
            <a:r>
              <a:rPr sz="600" spc="20" dirty="0">
                <a:solidFill>
                  <a:srgbClr val="212121"/>
                </a:solidFill>
                <a:latin typeface="Arial"/>
                <a:cs typeface="Arial"/>
              </a:rPr>
              <a:t> </a:t>
            </a:r>
            <a:r>
              <a:rPr sz="600" dirty="0">
                <a:solidFill>
                  <a:srgbClr val="212121"/>
                </a:solidFill>
                <a:latin typeface="Arial"/>
                <a:cs typeface="Arial"/>
              </a:rPr>
              <a:t>to</a:t>
            </a:r>
            <a:r>
              <a:rPr sz="600" spc="20" dirty="0">
                <a:solidFill>
                  <a:srgbClr val="212121"/>
                </a:solidFill>
                <a:latin typeface="Arial"/>
                <a:cs typeface="Arial"/>
              </a:rPr>
              <a:t> </a:t>
            </a:r>
            <a:r>
              <a:rPr sz="600" dirty="0">
                <a:solidFill>
                  <a:srgbClr val="212121"/>
                </a:solidFill>
                <a:latin typeface="Arial"/>
                <a:cs typeface="Arial"/>
              </a:rPr>
              <a:t>be</a:t>
            </a:r>
            <a:r>
              <a:rPr sz="600" spc="20" dirty="0">
                <a:solidFill>
                  <a:srgbClr val="212121"/>
                </a:solidFill>
                <a:latin typeface="Arial"/>
                <a:cs typeface="Arial"/>
              </a:rPr>
              <a:t> </a:t>
            </a:r>
            <a:r>
              <a:rPr sz="600" dirty="0">
                <a:solidFill>
                  <a:srgbClr val="212121"/>
                </a:solidFill>
                <a:latin typeface="Arial"/>
                <a:cs typeface="Arial"/>
              </a:rPr>
              <a:t>increasing</a:t>
            </a:r>
            <a:r>
              <a:rPr sz="600" spc="20" dirty="0">
                <a:solidFill>
                  <a:srgbClr val="212121"/>
                </a:solidFill>
                <a:latin typeface="Arial"/>
                <a:cs typeface="Arial"/>
              </a:rPr>
              <a:t> </a:t>
            </a:r>
            <a:r>
              <a:rPr sz="600" dirty="0">
                <a:solidFill>
                  <a:srgbClr val="212121"/>
                </a:solidFill>
                <a:latin typeface="Arial"/>
                <a:cs typeface="Arial"/>
              </a:rPr>
              <a:t>by</a:t>
            </a:r>
            <a:r>
              <a:rPr sz="600" spc="20" dirty="0">
                <a:solidFill>
                  <a:srgbClr val="212121"/>
                </a:solidFill>
                <a:latin typeface="Arial"/>
                <a:cs typeface="Arial"/>
              </a:rPr>
              <a:t> </a:t>
            </a:r>
            <a:r>
              <a:rPr sz="600" dirty="0">
                <a:solidFill>
                  <a:srgbClr val="212121"/>
                </a:solidFill>
                <a:latin typeface="Arial"/>
                <a:cs typeface="Arial"/>
              </a:rPr>
              <a:t>the</a:t>
            </a:r>
            <a:r>
              <a:rPr sz="600" spc="25" dirty="0">
                <a:solidFill>
                  <a:srgbClr val="212121"/>
                </a:solidFill>
                <a:latin typeface="Arial"/>
                <a:cs typeface="Arial"/>
              </a:rPr>
              <a:t> </a:t>
            </a:r>
            <a:r>
              <a:rPr sz="600" dirty="0">
                <a:solidFill>
                  <a:srgbClr val="212121"/>
                </a:solidFill>
                <a:latin typeface="Arial"/>
                <a:cs typeface="Arial"/>
              </a:rPr>
              <a:t>production</a:t>
            </a:r>
            <a:r>
              <a:rPr sz="600" spc="20" dirty="0">
                <a:solidFill>
                  <a:srgbClr val="212121"/>
                </a:solidFill>
                <a:latin typeface="Arial"/>
                <a:cs typeface="Arial"/>
              </a:rPr>
              <a:t> </a:t>
            </a:r>
            <a:r>
              <a:rPr sz="600" dirty="0">
                <a:solidFill>
                  <a:srgbClr val="212121"/>
                </a:solidFill>
                <a:latin typeface="Arial"/>
                <a:cs typeface="Arial"/>
              </a:rPr>
              <a:t>of</a:t>
            </a:r>
            <a:r>
              <a:rPr sz="600" spc="20"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soluble</a:t>
            </a:r>
            <a:r>
              <a:rPr sz="600" spc="20" dirty="0">
                <a:solidFill>
                  <a:srgbClr val="212121"/>
                </a:solidFill>
                <a:latin typeface="Arial"/>
                <a:cs typeface="Arial"/>
              </a:rPr>
              <a:t> </a:t>
            </a:r>
            <a:r>
              <a:rPr sz="600" dirty="0">
                <a:solidFill>
                  <a:srgbClr val="212121"/>
                </a:solidFill>
                <a:latin typeface="Arial"/>
                <a:cs typeface="Arial"/>
              </a:rPr>
              <a:t>form</a:t>
            </a:r>
            <a:r>
              <a:rPr sz="600" spc="25" dirty="0">
                <a:solidFill>
                  <a:srgbClr val="212121"/>
                </a:solidFill>
                <a:latin typeface="Arial"/>
                <a:cs typeface="Arial"/>
              </a:rPr>
              <a:t> </a:t>
            </a:r>
            <a:r>
              <a:rPr sz="600" dirty="0">
                <a:solidFill>
                  <a:srgbClr val="212121"/>
                </a:solidFill>
                <a:latin typeface="Arial"/>
                <a:cs typeface="Arial"/>
              </a:rPr>
              <a:t>(43kDa)</a:t>
            </a:r>
            <a:r>
              <a:rPr sz="600" spc="20" dirty="0">
                <a:solidFill>
                  <a:srgbClr val="212121"/>
                </a:solidFill>
                <a:latin typeface="Arial"/>
                <a:cs typeface="Arial"/>
              </a:rPr>
              <a:t> </a:t>
            </a:r>
            <a:r>
              <a:rPr sz="600" dirty="0">
                <a:solidFill>
                  <a:srgbClr val="212121"/>
                </a:solidFill>
                <a:latin typeface="Arial"/>
                <a:cs typeface="Arial"/>
              </a:rPr>
              <a:t>of</a:t>
            </a:r>
            <a:r>
              <a:rPr sz="600" spc="20" dirty="0">
                <a:solidFill>
                  <a:srgbClr val="212121"/>
                </a:solidFill>
                <a:latin typeface="Arial"/>
                <a:cs typeface="Arial"/>
              </a:rPr>
              <a:t> </a:t>
            </a:r>
            <a:r>
              <a:rPr sz="600" dirty="0">
                <a:solidFill>
                  <a:srgbClr val="212121"/>
                </a:solidFill>
                <a:latin typeface="Arial"/>
                <a:cs typeface="Arial"/>
              </a:rPr>
              <a:t>nectin-4.</a:t>
            </a:r>
            <a:r>
              <a:rPr sz="600" spc="10" dirty="0">
                <a:solidFill>
                  <a:srgbClr val="212121"/>
                </a:solidFill>
                <a:latin typeface="Arial"/>
                <a:cs typeface="Arial"/>
              </a:rPr>
              <a:t> </a:t>
            </a:r>
            <a:r>
              <a:rPr sz="600" dirty="0">
                <a:solidFill>
                  <a:srgbClr val="212121"/>
                </a:solidFill>
                <a:latin typeface="Arial"/>
                <a:cs typeface="Arial"/>
              </a:rPr>
              <a:t>This</a:t>
            </a:r>
            <a:r>
              <a:rPr sz="600" spc="20" dirty="0">
                <a:solidFill>
                  <a:srgbClr val="212121"/>
                </a:solidFill>
                <a:latin typeface="Arial"/>
                <a:cs typeface="Arial"/>
              </a:rPr>
              <a:t> </a:t>
            </a:r>
            <a:r>
              <a:rPr sz="600" dirty="0">
                <a:solidFill>
                  <a:srgbClr val="212121"/>
                </a:solidFill>
                <a:latin typeface="Arial"/>
                <a:cs typeface="Arial"/>
              </a:rPr>
              <a:t>may</a:t>
            </a:r>
            <a:r>
              <a:rPr sz="600" spc="20" dirty="0">
                <a:solidFill>
                  <a:srgbClr val="212121"/>
                </a:solidFill>
                <a:latin typeface="Arial"/>
                <a:cs typeface="Arial"/>
              </a:rPr>
              <a:t> </a:t>
            </a:r>
            <a:r>
              <a:rPr sz="600" dirty="0">
                <a:solidFill>
                  <a:srgbClr val="212121"/>
                </a:solidFill>
                <a:latin typeface="Arial"/>
                <a:cs typeface="Arial"/>
              </a:rPr>
              <a:t>explain</a:t>
            </a:r>
            <a:r>
              <a:rPr sz="600" spc="25"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observations</a:t>
            </a:r>
            <a:r>
              <a:rPr sz="600" spc="20" dirty="0">
                <a:solidFill>
                  <a:srgbClr val="212121"/>
                </a:solidFill>
                <a:latin typeface="Arial"/>
                <a:cs typeface="Arial"/>
              </a:rPr>
              <a:t> </a:t>
            </a:r>
            <a:r>
              <a:rPr sz="600" dirty="0">
                <a:solidFill>
                  <a:srgbClr val="212121"/>
                </a:solidFill>
                <a:latin typeface="Arial"/>
                <a:cs typeface="Arial"/>
              </a:rPr>
              <a:t>according</a:t>
            </a:r>
            <a:r>
              <a:rPr sz="600" spc="20" dirty="0">
                <a:solidFill>
                  <a:srgbClr val="212121"/>
                </a:solidFill>
                <a:latin typeface="Arial"/>
                <a:cs typeface="Arial"/>
              </a:rPr>
              <a:t> </a:t>
            </a:r>
            <a:r>
              <a:rPr sz="600" dirty="0">
                <a:solidFill>
                  <a:srgbClr val="212121"/>
                </a:solidFill>
                <a:latin typeface="Arial"/>
                <a:cs typeface="Arial"/>
              </a:rPr>
              <a:t>to</a:t>
            </a:r>
            <a:r>
              <a:rPr sz="600" spc="20" dirty="0">
                <a:solidFill>
                  <a:srgbClr val="212121"/>
                </a:solidFill>
                <a:latin typeface="Arial"/>
                <a:cs typeface="Arial"/>
              </a:rPr>
              <a:t> </a:t>
            </a:r>
            <a:r>
              <a:rPr sz="600" dirty="0">
                <a:solidFill>
                  <a:srgbClr val="212121"/>
                </a:solidFill>
                <a:latin typeface="Arial"/>
                <a:cs typeface="Arial"/>
              </a:rPr>
              <a:t>which</a:t>
            </a:r>
            <a:r>
              <a:rPr sz="600" spc="25" dirty="0">
                <a:solidFill>
                  <a:srgbClr val="212121"/>
                </a:solidFill>
                <a:latin typeface="Arial"/>
                <a:cs typeface="Arial"/>
              </a:rPr>
              <a:t> </a:t>
            </a:r>
            <a:r>
              <a:rPr sz="600" dirty="0">
                <a:solidFill>
                  <a:srgbClr val="212121"/>
                </a:solidFill>
                <a:latin typeface="Arial"/>
                <a:cs typeface="Arial"/>
              </a:rPr>
              <a:t>the</a:t>
            </a:r>
            <a:r>
              <a:rPr sz="600" spc="20" dirty="0">
                <a:solidFill>
                  <a:srgbClr val="212121"/>
                </a:solidFill>
                <a:latin typeface="Arial"/>
                <a:cs typeface="Arial"/>
              </a:rPr>
              <a:t> </a:t>
            </a:r>
            <a:r>
              <a:rPr sz="600" dirty="0">
                <a:solidFill>
                  <a:srgbClr val="212121"/>
                </a:solidFill>
                <a:latin typeface="Arial"/>
                <a:cs typeface="Arial"/>
              </a:rPr>
              <a:t>tissular</a:t>
            </a:r>
            <a:r>
              <a:rPr sz="600" spc="20" dirty="0">
                <a:solidFill>
                  <a:srgbClr val="212121"/>
                </a:solidFill>
                <a:latin typeface="Arial"/>
                <a:cs typeface="Arial"/>
              </a:rPr>
              <a:t> </a:t>
            </a:r>
            <a:r>
              <a:rPr sz="600" dirty="0">
                <a:solidFill>
                  <a:srgbClr val="212121"/>
                </a:solidFill>
                <a:latin typeface="Arial"/>
                <a:cs typeface="Arial"/>
              </a:rPr>
              <a:t>expression</a:t>
            </a:r>
            <a:r>
              <a:rPr sz="600" spc="20" dirty="0">
                <a:solidFill>
                  <a:srgbClr val="212121"/>
                </a:solidFill>
                <a:latin typeface="Arial"/>
                <a:cs typeface="Arial"/>
              </a:rPr>
              <a:t> </a:t>
            </a:r>
            <a:r>
              <a:rPr sz="600" spc="-25" dirty="0">
                <a:solidFill>
                  <a:srgbClr val="212121"/>
                </a:solidFill>
                <a:latin typeface="Arial"/>
                <a:cs typeface="Arial"/>
              </a:rPr>
              <a:t>but</a:t>
            </a:r>
            <a:r>
              <a:rPr sz="600" spc="500" dirty="0">
                <a:solidFill>
                  <a:srgbClr val="212121"/>
                </a:solidFill>
                <a:latin typeface="Arial"/>
                <a:cs typeface="Arial"/>
              </a:rPr>
              <a:t> </a:t>
            </a:r>
            <a:r>
              <a:rPr sz="600" dirty="0">
                <a:solidFill>
                  <a:srgbClr val="212121"/>
                </a:solidFill>
                <a:latin typeface="Arial"/>
                <a:cs typeface="Arial"/>
              </a:rPr>
              <a:t>also</a:t>
            </a:r>
            <a:r>
              <a:rPr sz="600" spc="25" dirty="0">
                <a:solidFill>
                  <a:srgbClr val="212121"/>
                </a:solidFill>
                <a:latin typeface="Arial"/>
                <a:cs typeface="Arial"/>
              </a:rPr>
              <a:t> </a:t>
            </a:r>
            <a:r>
              <a:rPr sz="600" dirty="0">
                <a:solidFill>
                  <a:srgbClr val="212121"/>
                </a:solidFill>
                <a:latin typeface="Arial"/>
                <a:cs typeface="Arial"/>
              </a:rPr>
              <a:t>serum</a:t>
            </a:r>
            <a:r>
              <a:rPr sz="600" spc="25" dirty="0">
                <a:solidFill>
                  <a:srgbClr val="212121"/>
                </a:solidFill>
                <a:latin typeface="Arial"/>
                <a:cs typeface="Arial"/>
              </a:rPr>
              <a:t> </a:t>
            </a:r>
            <a:r>
              <a:rPr sz="600" dirty="0">
                <a:solidFill>
                  <a:srgbClr val="212121"/>
                </a:solidFill>
                <a:latin typeface="Arial"/>
                <a:cs typeface="Arial"/>
              </a:rPr>
              <a:t>form</a:t>
            </a:r>
            <a:r>
              <a:rPr sz="600" spc="30" dirty="0">
                <a:solidFill>
                  <a:srgbClr val="212121"/>
                </a:solidFill>
                <a:latin typeface="Arial"/>
                <a:cs typeface="Arial"/>
              </a:rPr>
              <a:t> </a:t>
            </a:r>
            <a:r>
              <a:rPr sz="600" dirty="0">
                <a:solidFill>
                  <a:srgbClr val="212121"/>
                </a:solidFill>
                <a:latin typeface="Arial"/>
                <a:cs typeface="Arial"/>
              </a:rPr>
              <a:t>of</a:t>
            </a:r>
            <a:r>
              <a:rPr sz="600" spc="25" dirty="0">
                <a:solidFill>
                  <a:srgbClr val="212121"/>
                </a:solidFill>
                <a:latin typeface="Arial"/>
                <a:cs typeface="Arial"/>
              </a:rPr>
              <a:t> </a:t>
            </a:r>
            <a:r>
              <a:rPr sz="600" dirty="0">
                <a:solidFill>
                  <a:srgbClr val="212121"/>
                </a:solidFill>
                <a:latin typeface="Arial"/>
                <a:cs typeface="Arial"/>
              </a:rPr>
              <a:t>nectin</a:t>
            </a:r>
            <a:r>
              <a:rPr sz="600" spc="30" dirty="0">
                <a:solidFill>
                  <a:srgbClr val="212121"/>
                </a:solidFill>
                <a:latin typeface="Arial"/>
                <a:cs typeface="Arial"/>
              </a:rPr>
              <a:t> </a:t>
            </a:r>
            <a:r>
              <a:rPr sz="600" spc="-10" dirty="0">
                <a:solidFill>
                  <a:srgbClr val="212121"/>
                </a:solidFill>
                <a:latin typeface="Arial"/>
                <a:cs typeface="Arial"/>
              </a:rPr>
              <a:t>-</a:t>
            </a:r>
            <a:r>
              <a:rPr sz="600" dirty="0">
                <a:solidFill>
                  <a:srgbClr val="212121"/>
                </a:solidFill>
                <a:latin typeface="Arial"/>
                <a:cs typeface="Arial"/>
              </a:rPr>
              <a:t>4</a:t>
            </a:r>
            <a:r>
              <a:rPr sz="600" spc="25" dirty="0">
                <a:solidFill>
                  <a:srgbClr val="212121"/>
                </a:solidFill>
                <a:latin typeface="Arial"/>
                <a:cs typeface="Arial"/>
              </a:rPr>
              <a:t> </a:t>
            </a:r>
            <a:r>
              <a:rPr sz="600" dirty="0">
                <a:solidFill>
                  <a:srgbClr val="212121"/>
                </a:solidFill>
                <a:latin typeface="Arial"/>
                <a:cs typeface="Arial"/>
              </a:rPr>
              <a:t>are</a:t>
            </a:r>
            <a:r>
              <a:rPr sz="600" spc="30" dirty="0">
                <a:solidFill>
                  <a:srgbClr val="212121"/>
                </a:solidFill>
                <a:latin typeface="Arial"/>
                <a:cs typeface="Arial"/>
              </a:rPr>
              <a:t> </a:t>
            </a:r>
            <a:r>
              <a:rPr sz="600" dirty="0">
                <a:solidFill>
                  <a:srgbClr val="212121"/>
                </a:solidFill>
                <a:latin typeface="Arial"/>
                <a:cs typeface="Arial"/>
              </a:rPr>
              <a:t>more</a:t>
            </a:r>
            <a:r>
              <a:rPr sz="600" spc="25" dirty="0">
                <a:solidFill>
                  <a:srgbClr val="212121"/>
                </a:solidFill>
                <a:latin typeface="Arial"/>
                <a:cs typeface="Arial"/>
              </a:rPr>
              <a:t> </a:t>
            </a:r>
            <a:r>
              <a:rPr sz="600" dirty="0">
                <a:solidFill>
                  <a:srgbClr val="212121"/>
                </a:solidFill>
                <a:latin typeface="Arial"/>
                <a:cs typeface="Arial"/>
              </a:rPr>
              <a:t>important</a:t>
            </a:r>
            <a:r>
              <a:rPr sz="600" spc="30" dirty="0">
                <a:solidFill>
                  <a:srgbClr val="212121"/>
                </a:solidFill>
                <a:latin typeface="Arial"/>
                <a:cs typeface="Arial"/>
              </a:rPr>
              <a:t> </a:t>
            </a:r>
            <a:r>
              <a:rPr sz="600" dirty="0">
                <a:solidFill>
                  <a:srgbClr val="212121"/>
                </a:solidFill>
                <a:latin typeface="Arial"/>
                <a:cs typeface="Arial"/>
              </a:rPr>
              <a:t>in</a:t>
            </a:r>
            <a:r>
              <a:rPr sz="600" spc="25" dirty="0">
                <a:solidFill>
                  <a:srgbClr val="212121"/>
                </a:solidFill>
                <a:latin typeface="Arial"/>
                <a:cs typeface="Arial"/>
              </a:rPr>
              <a:t> </a:t>
            </a:r>
            <a:r>
              <a:rPr sz="600" dirty="0">
                <a:solidFill>
                  <a:srgbClr val="212121"/>
                </a:solidFill>
                <a:latin typeface="Arial"/>
                <a:cs typeface="Arial"/>
              </a:rPr>
              <a:t>the</a:t>
            </a:r>
            <a:r>
              <a:rPr sz="600" spc="30" dirty="0">
                <a:solidFill>
                  <a:srgbClr val="212121"/>
                </a:solidFill>
                <a:latin typeface="Arial"/>
                <a:cs typeface="Arial"/>
              </a:rPr>
              <a:t> </a:t>
            </a:r>
            <a:r>
              <a:rPr sz="600" dirty="0">
                <a:solidFill>
                  <a:srgbClr val="212121"/>
                </a:solidFill>
                <a:latin typeface="Arial"/>
                <a:cs typeface="Arial"/>
              </a:rPr>
              <a:t>advances</a:t>
            </a:r>
            <a:r>
              <a:rPr sz="600" spc="25" dirty="0">
                <a:solidFill>
                  <a:srgbClr val="212121"/>
                </a:solidFill>
                <a:latin typeface="Arial"/>
                <a:cs typeface="Arial"/>
              </a:rPr>
              <a:t> </a:t>
            </a:r>
            <a:r>
              <a:rPr sz="600" dirty="0">
                <a:solidFill>
                  <a:srgbClr val="212121"/>
                </a:solidFill>
                <a:latin typeface="Arial"/>
                <a:cs typeface="Arial"/>
              </a:rPr>
              <a:t>stages</a:t>
            </a:r>
            <a:r>
              <a:rPr sz="600" spc="25" dirty="0">
                <a:solidFill>
                  <a:srgbClr val="212121"/>
                </a:solidFill>
                <a:latin typeface="Arial"/>
                <a:cs typeface="Arial"/>
              </a:rPr>
              <a:t> </a:t>
            </a:r>
            <a:r>
              <a:rPr sz="600" dirty="0">
                <a:solidFill>
                  <a:srgbClr val="212121"/>
                </a:solidFill>
                <a:latin typeface="Arial"/>
                <a:cs typeface="Arial"/>
              </a:rPr>
              <a:t>of</a:t>
            </a:r>
            <a:r>
              <a:rPr sz="600" spc="30" dirty="0">
                <a:solidFill>
                  <a:srgbClr val="212121"/>
                </a:solidFill>
                <a:latin typeface="Arial"/>
                <a:cs typeface="Arial"/>
              </a:rPr>
              <a:t> </a:t>
            </a:r>
            <a:r>
              <a:rPr sz="600" dirty="0">
                <a:solidFill>
                  <a:srgbClr val="212121"/>
                </a:solidFill>
                <a:latin typeface="Arial"/>
                <a:cs typeface="Arial"/>
              </a:rPr>
              <a:t>breast,</a:t>
            </a:r>
            <a:r>
              <a:rPr sz="600" spc="25" dirty="0">
                <a:solidFill>
                  <a:srgbClr val="212121"/>
                </a:solidFill>
                <a:latin typeface="Arial"/>
                <a:cs typeface="Arial"/>
              </a:rPr>
              <a:t> </a:t>
            </a:r>
            <a:r>
              <a:rPr sz="600" dirty="0">
                <a:solidFill>
                  <a:srgbClr val="212121"/>
                </a:solidFill>
                <a:latin typeface="Arial"/>
                <a:cs typeface="Arial"/>
              </a:rPr>
              <a:t>lung</a:t>
            </a:r>
            <a:r>
              <a:rPr sz="600" spc="30" dirty="0">
                <a:solidFill>
                  <a:srgbClr val="212121"/>
                </a:solidFill>
                <a:latin typeface="Arial"/>
                <a:cs typeface="Arial"/>
              </a:rPr>
              <a:t> </a:t>
            </a:r>
            <a:r>
              <a:rPr sz="600" dirty="0">
                <a:solidFill>
                  <a:srgbClr val="212121"/>
                </a:solidFill>
                <a:latin typeface="Arial"/>
                <a:cs typeface="Arial"/>
              </a:rPr>
              <a:t>and</a:t>
            </a:r>
            <a:r>
              <a:rPr sz="600" spc="25" dirty="0">
                <a:solidFill>
                  <a:srgbClr val="212121"/>
                </a:solidFill>
                <a:latin typeface="Arial"/>
                <a:cs typeface="Arial"/>
              </a:rPr>
              <a:t> </a:t>
            </a:r>
            <a:r>
              <a:rPr sz="600" dirty="0">
                <a:solidFill>
                  <a:srgbClr val="212121"/>
                </a:solidFill>
                <a:latin typeface="Arial"/>
                <a:cs typeface="Arial"/>
              </a:rPr>
              <a:t>ovarian</a:t>
            </a:r>
            <a:r>
              <a:rPr sz="600" spc="30" dirty="0">
                <a:solidFill>
                  <a:srgbClr val="212121"/>
                </a:solidFill>
                <a:latin typeface="Arial"/>
                <a:cs typeface="Arial"/>
              </a:rPr>
              <a:t> </a:t>
            </a:r>
            <a:r>
              <a:rPr sz="600" dirty="0">
                <a:solidFill>
                  <a:srgbClr val="212121"/>
                </a:solidFill>
                <a:latin typeface="Arial"/>
                <a:cs typeface="Arial"/>
              </a:rPr>
              <a:t>cancers.</a:t>
            </a:r>
            <a:r>
              <a:rPr sz="600" spc="-10" dirty="0">
                <a:solidFill>
                  <a:srgbClr val="212121"/>
                </a:solidFill>
                <a:latin typeface="Arial"/>
                <a:cs typeface="Arial"/>
              </a:rPr>
              <a:t> </a:t>
            </a:r>
            <a:r>
              <a:rPr sz="600" dirty="0">
                <a:solidFill>
                  <a:srgbClr val="212121"/>
                </a:solidFill>
                <a:latin typeface="Arial"/>
                <a:cs typeface="Arial"/>
              </a:rPr>
              <a:t>An</a:t>
            </a:r>
            <a:r>
              <a:rPr sz="600" spc="30" dirty="0">
                <a:solidFill>
                  <a:srgbClr val="212121"/>
                </a:solidFill>
                <a:latin typeface="Arial"/>
                <a:cs typeface="Arial"/>
              </a:rPr>
              <a:t> </a:t>
            </a:r>
            <a:r>
              <a:rPr sz="600" dirty="0">
                <a:solidFill>
                  <a:srgbClr val="212121"/>
                </a:solidFill>
                <a:latin typeface="Arial"/>
                <a:cs typeface="Arial"/>
              </a:rPr>
              <a:t>antibody</a:t>
            </a:r>
            <a:r>
              <a:rPr sz="600" spc="25" dirty="0">
                <a:solidFill>
                  <a:srgbClr val="212121"/>
                </a:solidFill>
                <a:latin typeface="Arial"/>
                <a:cs typeface="Arial"/>
              </a:rPr>
              <a:t> </a:t>
            </a:r>
            <a:r>
              <a:rPr sz="600" dirty="0">
                <a:solidFill>
                  <a:srgbClr val="212121"/>
                </a:solidFill>
                <a:latin typeface="Arial"/>
                <a:cs typeface="Arial"/>
              </a:rPr>
              <a:t>developed</a:t>
            </a:r>
            <a:r>
              <a:rPr sz="600" spc="30" dirty="0">
                <a:solidFill>
                  <a:srgbClr val="212121"/>
                </a:solidFill>
                <a:latin typeface="Arial"/>
                <a:cs typeface="Arial"/>
              </a:rPr>
              <a:t> </a:t>
            </a:r>
            <a:r>
              <a:rPr sz="600" dirty="0">
                <a:solidFill>
                  <a:srgbClr val="212121"/>
                </a:solidFill>
                <a:latin typeface="Arial"/>
                <a:cs typeface="Arial"/>
              </a:rPr>
              <a:t>in</a:t>
            </a:r>
            <a:r>
              <a:rPr sz="600" spc="25" dirty="0">
                <a:solidFill>
                  <a:srgbClr val="212121"/>
                </a:solidFill>
                <a:latin typeface="Arial"/>
                <a:cs typeface="Arial"/>
              </a:rPr>
              <a:t> </a:t>
            </a:r>
            <a:r>
              <a:rPr sz="600" dirty="0">
                <a:solidFill>
                  <a:srgbClr val="212121"/>
                </a:solidFill>
                <a:latin typeface="Arial"/>
                <a:cs typeface="Arial"/>
              </a:rPr>
              <a:t>the</a:t>
            </a:r>
            <a:r>
              <a:rPr sz="600" spc="25" dirty="0">
                <a:solidFill>
                  <a:srgbClr val="212121"/>
                </a:solidFill>
                <a:latin typeface="Arial"/>
                <a:cs typeface="Arial"/>
              </a:rPr>
              <a:t> </a:t>
            </a:r>
            <a:r>
              <a:rPr sz="600" dirty="0">
                <a:solidFill>
                  <a:srgbClr val="212121"/>
                </a:solidFill>
                <a:latin typeface="Arial"/>
                <a:cs typeface="Arial"/>
              </a:rPr>
              <a:t>laboratory</a:t>
            </a:r>
            <a:r>
              <a:rPr sz="600" spc="30" dirty="0">
                <a:solidFill>
                  <a:srgbClr val="212121"/>
                </a:solidFill>
                <a:latin typeface="Arial"/>
                <a:cs typeface="Arial"/>
              </a:rPr>
              <a:t> </a:t>
            </a:r>
            <a:r>
              <a:rPr sz="600" dirty="0">
                <a:solidFill>
                  <a:srgbClr val="212121"/>
                </a:solidFill>
                <a:latin typeface="Arial"/>
                <a:cs typeface="Arial"/>
              </a:rPr>
              <a:t>seems</a:t>
            </a:r>
            <a:r>
              <a:rPr sz="600" spc="25" dirty="0">
                <a:solidFill>
                  <a:srgbClr val="212121"/>
                </a:solidFill>
                <a:latin typeface="Arial"/>
                <a:cs typeface="Arial"/>
              </a:rPr>
              <a:t> </a:t>
            </a:r>
            <a:r>
              <a:rPr sz="600" dirty="0">
                <a:solidFill>
                  <a:srgbClr val="212121"/>
                </a:solidFill>
                <a:latin typeface="Arial"/>
                <a:cs typeface="Arial"/>
              </a:rPr>
              <a:t>to</a:t>
            </a:r>
            <a:r>
              <a:rPr sz="600" spc="30" dirty="0">
                <a:solidFill>
                  <a:srgbClr val="212121"/>
                </a:solidFill>
                <a:latin typeface="Arial"/>
                <a:cs typeface="Arial"/>
              </a:rPr>
              <a:t> </a:t>
            </a:r>
            <a:r>
              <a:rPr sz="600" spc="-25" dirty="0">
                <a:solidFill>
                  <a:srgbClr val="212121"/>
                </a:solidFill>
                <a:latin typeface="Arial"/>
                <a:cs typeface="Arial"/>
              </a:rPr>
              <a:t>be</a:t>
            </a:r>
            <a:r>
              <a:rPr sz="600" spc="500" dirty="0">
                <a:solidFill>
                  <a:srgbClr val="212121"/>
                </a:solidFill>
                <a:latin typeface="Arial"/>
                <a:cs typeface="Arial"/>
              </a:rPr>
              <a:t> </a:t>
            </a:r>
            <a:r>
              <a:rPr sz="600" dirty="0">
                <a:solidFill>
                  <a:srgbClr val="212121"/>
                </a:solidFill>
                <a:latin typeface="Arial"/>
                <a:cs typeface="Arial"/>
              </a:rPr>
              <a:t>attenuate invasive effects</a:t>
            </a:r>
            <a:r>
              <a:rPr sz="600" spc="5" dirty="0">
                <a:solidFill>
                  <a:srgbClr val="212121"/>
                </a:solidFill>
                <a:latin typeface="Arial"/>
                <a:cs typeface="Arial"/>
              </a:rPr>
              <a:t> </a:t>
            </a:r>
            <a:r>
              <a:rPr sz="600" dirty="0">
                <a:solidFill>
                  <a:srgbClr val="212121"/>
                </a:solidFill>
                <a:latin typeface="Arial"/>
                <a:cs typeface="Arial"/>
              </a:rPr>
              <a:t>of tumors expressing</a:t>
            </a:r>
            <a:r>
              <a:rPr sz="600" spc="5" dirty="0">
                <a:solidFill>
                  <a:srgbClr val="212121"/>
                </a:solidFill>
                <a:latin typeface="Arial"/>
                <a:cs typeface="Arial"/>
              </a:rPr>
              <a:t> </a:t>
            </a:r>
            <a:r>
              <a:rPr sz="600" dirty="0">
                <a:solidFill>
                  <a:srgbClr val="212121"/>
                </a:solidFill>
                <a:latin typeface="Arial"/>
                <a:cs typeface="Arial"/>
              </a:rPr>
              <a:t>nectin-4, and</a:t>
            </a:r>
            <a:r>
              <a:rPr sz="600" spc="5" dirty="0">
                <a:solidFill>
                  <a:srgbClr val="212121"/>
                </a:solidFill>
                <a:latin typeface="Arial"/>
                <a:cs typeface="Arial"/>
              </a:rPr>
              <a:t> </a:t>
            </a:r>
            <a:r>
              <a:rPr sz="600" dirty="0">
                <a:solidFill>
                  <a:srgbClr val="212121"/>
                </a:solidFill>
                <a:latin typeface="Arial"/>
                <a:cs typeface="Arial"/>
              </a:rPr>
              <a:t>may represent a</a:t>
            </a:r>
            <a:r>
              <a:rPr sz="600" spc="5" dirty="0">
                <a:solidFill>
                  <a:srgbClr val="212121"/>
                </a:solidFill>
                <a:latin typeface="Arial"/>
                <a:cs typeface="Arial"/>
              </a:rPr>
              <a:t> </a:t>
            </a:r>
            <a:r>
              <a:rPr sz="600" dirty="0">
                <a:solidFill>
                  <a:srgbClr val="212121"/>
                </a:solidFill>
                <a:latin typeface="Arial"/>
                <a:cs typeface="Arial"/>
              </a:rPr>
              <a:t>promising therapeutic</a:t>
            </a:r>
            <a:r>
              <a:rPr sz="600" spc="5" dirty="0">
                <a:solidFill>
                  <a:srgbClr val="212121"/>
                </a:solidFill>
                <a:latin typeface="Arial"/>
                <a:cs typeface="Arial"/>
              </a:rPr>
              <a:t> </a:t>
            </a:r>
            <a:r>
              <a:rPr sz="600" dirty="0">
                <a:solidFill>
                  <a:srgbClr val="212121"/>
                </a:solidFill>
                <a:latin typeface="Arial"/>
                <a:cs typeface="Arial"/>
              </a:rPr>
              <a:t>tool for the</a:t>
            </a:r>
            <a:r>
              <a:rPr sz="600" spc="5" dirty="0">
                <a:solidFill>
                  <a:srgbClr val="212121"/>
                </a:solidFill>
                <a:latin typeface="Arial"/>
                <a:cs typeface="Arial"/>
              </a:rPr>
              <a:t> </a:t>
            </a:r>
            <a:r>
              <a:rPr sz="600" spc="-10" dirty="0">
                <a:solidFill>
                  <a:srgbClr val="212121"/>
                </a:solidFill>
                <a:latin typeface="Arial"/>
                <a:cs typeface="Arial"/>
              </a:rPr>
              <a:t>future.</a:t>
            </a:r>
            <a:endParaRPr sz="600">
              <a:latin typeface="Arial"/>
              <a:cs typeface="Arial"/>
            </a:endParaRPr>
          </a:p>
          <a:p>
            <a:pPr marL="12700">
              <a:lnSpc>
                <a:spcPts val="1095"/>
              </a:lnSpc>
            </a:pPr>
            <a:r>
              <a:rPr sz="1150" b="1" i="1" spc="-10" dirty="0">
                <a:latin typeface="Times New Roman"/>
                <a:cs typeface="Times New Roman"/>
              </a:rPr>
              <a:t>References</a:t>
            </a:r>
            <a:endParaRPr sz="1150">
              <a:latin typeface="Times New Roman"/>
              <a:cs typeface="Times New Roman"/>
            </a:endParaRPr>
          </a:p>
          <a:p>
            <a:pPr marL="19050" marR="5080" algn="just">
              <a:lnSpc>
                <a:spcPct val="100000"/>
              </a:lnSpc>
              <a:spcBef>
                <a:spcPts val="100"/>
              </a:spcBef>
            </a:pPr>
            <a:r>
              <a:rPr sz="300" b="1" dirty="0">
                <a:latin typeface="Arial"/>
                <a:cs typeface="Arial"/>
              </a:rPr>
              <a:t>[1]</a:t>
            </a:r>
            <a:r>
              <a:rPr sz="300" b="1" spc="15" dirty="0">
                <a:latin typeface="Arial"/>
                <a:cs typeface="Arial"/>
              </a:rPr>
              <a:t> </a:t>
            </a:r>
            <a:r>
              <a:rPr sz="300" spc="-10" dirty="0">
                <a:latin typeface="Arial"/>
                <a:cs typeface="Arial"/>
              </a:rPr>
              <a:t>Y.Takai</a:t>
            </a:r>
            <a:r>
              <a:rPr sz="300" spc="15" dirty="0">
                <a:latin typeface="Arial"/>
                <a:cs typeface="Arial"/>
              </a:rPr>
              <a:t> </a:t>
            </a:r>
            <a:r>
              <a:rPr sz="300" dirty="0">
                <a:latin typeface="Arial"/>
                <a:cs typeface="Arial"/>
              </a:rPr>
              <a:t>et</a:t>
            </a:r>
            <a:r>
              <a:rPr sz="300" spc="15" dirty="0">
                <a:latin typeface="Arial"/>
                <a:cs typeface="Arial"/>
              </a:rPr>
              <a:t> </a:t>
            </a:r>
            <a:r>
              <a:rPr sz="300" dirty="0">
                <a:latin typeface="Arial"/>
                <a:cs typeface="Arial"/>
              </a:rPr>
              <a:t>H.</a:t>
            </a:r>
            <a:r>
              <a:rPr sz="300" spc="15" dirty="0">
                <a:latin typeface="Arial"/>
                <a:cs typeface="Arial"/>
              </a:rPr>
              <a:t> </a:t>
            </a:r>
            <a:r>
              <a:rPr sz="300" dirty="0">
                <a:latin typeface="Arial"/>
                <a:cs typeface="Arial"/>
              </a:rPr>
              <a:t>Nakanishi,</a:t>
            </a:r>
            <a:r>
              <a:rPr sz="300" spc="15" dirty="0">
                <a:latin typeface="Arial"/>
                <a:cs typeface="Arial"/>
              </a:rPr>
              <a:t> </a:t>
            </a:r>
            <a:r>
              <a:rPr sz="300" dirty="0">
                <a:latin typeface="Arial"/>
                <a:cs typeface="Arial"/>
              </a:rPr>
              <a:t>“Nectin</a:t>
            </a:r>
            <a:r>
              <a:rPr sz="300" spc="20"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afadin:</a:t>
            </a:r>
            <a:r>
              <a:rPr sz="300" spc="15" dirty="0">
                <a:latin typeface="Arial"/>
                <a:cs typeface="Arial"/>
              </a:rPr>
              <a:t> </a:t>
            </a:r>
            <a:r>
              <a:rPr sz="300" dirty="0">
                <a:latin typeface="Arial"/>
                <a:cs typeface="Arial"/>
              </a:rPr>
              <a:t>novel</a:t>
            </a:r>
            <a:r>
              <a:rPr sz="300" spc="15" dirty="0">
                <a:latin typeface="Arial"/>
                <a:cs typeface="Arial"/>
              </a:rPr>
              <a:t> </a:t>
            </a:r>
            <a:r>
              <a:rPr sz="300" dirty="0">
                <a:latin typeface="Arial"/>
                <a:cs typeface="Arial"/>
              </a:rPr>
              <a:t>organizers</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intercellular</a:t>
            </a:r>
            <a:r>
              <a:rPr sz="300" spc="15" dirty="0">
                <a:latin typeface="Arial"/>
                <a:cs typeface="Arial"/>
              </a:rPr>
              <a:t> </a:t>
            </a:r>
            <a:r>
              <a:rPr sz="300" dirty="0">
                <a:latin typeface="Arial"/>
                <a:cs typeface="Arial"/>
              </a:rPr>
              <a:t>junctions,”</a:t>
            </a:r>
            <a:r>
              <a:rPr sz="300" spc="15" dirty="0">
                <a:latin typeface="Arial"/>
                <a:cs typeface="Arial"/>
              </a:rPr>
              <a:t> </a:t>
            </a:r>
            <a:r>
              <a:rPr sz="300" dirty="0">
                <a:latin typeface="Arial"/>
                <a:cs typeface="Arial"/>
              </a:rPr>
              <a:t>Journal</a:t>
            </a:r>
            <a:r>
              <a:rPr sz="300" spc="15"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Cell</a:t>
            </a:r>
            <a:r>
              <a:rPr sz="300" spc="20" dirty="0">
                <a:latin typeface="Arial"/>
                <a:cs typeface="Arial"/>
              </a:rPr>
              <a:t> </a:t>
            </a:r>
            <a:r>
              <a:rPr sz="300" dirty="0">
                <a:latin typeface="Arial"/>
                <a:cs typeface="Arial"/>
              </a:rPr>
              <a:t>Science,</a:t>
            </a:r>
            <a:r>
              <a:rPr sz="300" spc="15"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116,</a:t>
            </a:r>
            <a:r>
              <a:rPr sz="300" spc="15"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1,</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17-27,</a:t>
            </a:r>
            <a:r>
              <a:rPr sz="300" spc="15" dirty="0">
                <a:latin typeface="Arial"/>
                <a:cs typeface="Arial"/>
              </a:rPr>
              <a:t> </a:t>
            </a:r>
            <a:r>
              <a:rPr sz="300" dirty="0">
                <a:latin typeface="Arial"/>
                <a:cs typeface="Arial"/>
              </a:rPr>
              <a:t>Jan.</a:t>
            </a:r>
            <a:r>
              <a:rPr sz="300" spc="15" dirty="0">
                <a:latin typeface="Arial"/>
                <a:cs typeface="Arial"/>
              </a:rPr>
              <a:t> </a:t>
            </a:r>
            <a:r>
              <a:rPr sz="300" dirty="0">
                <a:latin typeface="Arial"/>
                <a:cs typeface="Arial"/>
              </a:rPr>
              <a:t>2003.</a:t>
            </a:r>
            <a:r>
              <a:rPr sz="300" spc="15" dirty="0">
                <a:latin typeface="Arial"/>
                <a:cs typeface="Arial"/>
              </a:rPr>
              <a:t> </a:t>
            </a:r>
            <a:r>
              <a:rPr sz="300" b="1" dirty="0">
                <a:latin typeface="Arial"/>
                <a:cs typeface="Arial"/>
              </a:rPr>
              <a:t>[2]</a:t>
            </a:r>
            <a:r>
              <a:rPr sz="300" b="1" spc="10" dirty="0">
                <a:latin typeface="Arial"/>
                <a:cs typeface="Arial"/>
              </a:rPr>
              <a:t> </a:t>
            </a:r>
            <a:r>
              <a:rPr sz="300" spc="-30" dirty="0">
                <a:latin typeface="Arial"/>
                <a:cs typeface="Arial"/>
              </a:rPr>
              <a:t>Y.</a:t>
            </a:r>
            <a:r>
              <a:rPr sz="300" spc="10" dirty="0">
                <a:latin typeface="Arial"/>
                <a:cs typeface="Arial"/>
              </a:rPr>
              <a:t> </a:t>
            </a:r>
            <a:r>
              <a:rPr sz="300" spc="-10" dirty="0">
                <a:latin typeface="Arial"/>
                <a:cs typeface="Arial"/>
              </a:rPr>
              <a:t>Takai,</a:t>
            </a:r>
            <a:r>
              <a:rPr sz="300" spc="15" dirty="0">
                <a:latin typeface="Arial"/>
                <a:cs typeface="Arial"/>
              </a:rPr>
              <a:t> </a:t>
            </a:r>
            <a:r>
              <a:rPr sz="300" dirty="0">
                <a:latin typeface="Arial"/>
                <a:cs typeface="Arial"/>
              </a:rPr>
              <a:t>K.</a:t>
            </a:r>
            <a:r>
              <a:rPr sz="300" spc="20" dirty="0">
                <a:latin typeface="Arial"/>
                <a:cs typeface="Arial"/>
              </a:rPr>
              <a:t> </a:t>
            </a:r>
            <a:r>
              <a:rPr sz="300" dirty="0">
                <a:latin typeface="Arial"/>
                <a:cs typeface="Arial"/>
              </a:rPr>
              <a:t>Irie,</a:t>
            </a:r>
            <a:r>
              <a:rPr sz="300" spc="15" dirty="0">
                <a:latin typeface="Arial"/>
                <a:cs typeface="Arial"/>
              </a:rPr>
              <a:t> </a:t>
            </a:r>
            <a:r>
              <a:rPr sz="300" dirty="0">
                <a:latin typeface="Arial"/>
                <a:cs typeface="Arial"/>
              </a:rPr>
              <a:t>K.</a:t>
            </a:r>
            <a:r>
              <a:rPr sz="300" spc="15" dirty="0">
                <a:latin typeface="Arial"/>
                <a:cs typeface="Arial"/>
              </a:rPr>
              <a:t> </a:t>
            </a:r>
            <a:r>
              <a:rPr sz="300" dirty="0">
                <a:latin typeface="Arial"/>
                <a:cs typeface="Arial"/>
              </a:rPr>
              <a:t>Shimizu,</a:t>
            </a:r>
            <a:r>
              <a:rPr sz="300" spc="10" dirty="0">
                <a:latin typeface="Arial"/>
                <a:cs typeface="Arial"/>
              </a:rPr>
              <a:t> </a:t>
            </a:r>
            <a:r>
              <a:rPr sz="300" spc="-20" dirty="0">
                <a:latin typeface="Arial"/>
                <a:cs typeface="Arial"/>
              </a:rPr>
              <a:t>T.</a:t>
            </a:r>
            <a:r>
              <a:rPr sz="300" spc="15" dirty="0">
                <a:latin typeface="Arial"/>
                <a:cs typeface="Arial"/>
              </a:rPr>
              <a:t> </a:t>
            </a:r>
            <a:r>
              <a:rPr sz="300" dirty="0">
                <a:latin typeface="Arial"/>
                <a:cs typeface="Arial"/>
              </a:rPr>
              <a:t>Sakisaka,</a:t>
            </a:r>
            <a:r>
              <a:rPr sz="300" spc="15" dirty="0">
                <a:latin typeface="Arial"/>
                <a:cs typeface="Arial"/>
              </a:rPr>
              <a:t> </a:t>
            </a:r>
            <a:r>
              <a:rPr sz="300" dirty="0">
                <a:latin typeface="Arial"/>
                <a:cs typeface="Arial"/>
              </a:rPr>
              <a:t>et</a:t>
            </a:r>
            <a:r>
              <a:rPr sz="300" spc="20" dirty="0">
                <a:latin typeface="Arial"/>
                <a:cs typeface="Arial"/>
              </a:rPr>
              <a:t> </a:t>
            </a:r>
            <a:r>
              <a:rPr sz="300" spc="-10" dirty="0">
                <a:latin typeface="Arial"/>
                <a:cs typeface="Arial"/>
              </a:rPr>
              <a:t>W.</a:t>
            </a:r>
            <a:r>
              <a:rPr sz="300" spc="15" dirty="0">
                <a:latin typeface="Arial"/>
                <a:cs typeface="Arial"/>
              </a:rPr>
              <a:t> </a:t>
            </a:r>
            <a:r>
              <a:rPr sz="300" dirty="0">
                <a:latin typeface="Arial"/>
                <a:cs typeface="Arial"/>
              </a:rPr>
              <a:t>Ikeda,</a:t>
            </a:r>
            <a:r>
              <a:rPr sz="300" spc="15" dirty="0">
                <a:latin typeface="Arial"/>
                <a:cs typeface="Arial"/>
              </a:rPr>
              <a:t> </a:t>
            </a:r>
            <a:r>
              <a:rPr sz="300" dirty="0">
                <a:latin typeface="Arial"/>
                <a:cs typeface="Arial"/>
              </a:rPr>
              <a:t>“Nectins</a:t>
            </a:r>
            <a:r>
              <a:rPr sz="300" spc="15"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nectin-like</a:t>
            </a:r>
            <a:r>
              <a:rPr sz="300" spc="20" dirty="0">
                <a:latin typeface="Arial"/>
                <a:cs typeface="Arial"/>
              </a:rPr>
              <a:t> </a:t>
            </a:r>
            <a:r>
              <a:rPr sz="300" dirty="0">
                <a:latin typeface="Arial"/>
                <a:cs typeface="Arial"/>
              </a:rPr>
              <a:t>molecules:</a:t>
            </a:r>
            <a:r>
              <a:rPr sz="300" spc="15" dirty="0">
                <a:latin typeface="Arial"/>
                <a:cs typeface="Arial"/>
              </a:rPr>
              <a:t> </a:t>
            </a:r>
            <a:r>
              <a:rPr sz="300" dirty="0">
                <a:latin typeface="Arial"/>
                <a:cs typeface="Arial"/>
              </a:rPr>
              <a:t>roles</a:t>
            </a:r>
            <a:r>
              <a:rPr sz="300" spc="15" dirty="0">
                <a:latin typeface="Arial"/>
                <a:cs typeface="Arial"/>
              </a:rPr>
              <a:t> </a:t>
            </a:r>
            <a:r>
              <a:rPr sz="300" dirty="0">
                <a:latin typeface="Arial"/>
                <a:cs typeface="Arial"/>
              </a:rPr>
              <a:t>in</a:t>
            </a:r>
            <a:r>
              <a:rPr sz="300" spc="15" dirty="0">
                <a:latin typeface="Arial"/>
                <a:cs typeface="Arial"/>
              </a:rPr>
              <a:t> </a:t>
            </a:r>
            <a:r>
              <a:rPr sz="300" dirty="0">
                <a:latin typeface="Arial"/>
                <a:cs typeface="Arial"/>
              </a:rPr>
              <a:t>cell</a:t>
            </a:r>
            <a:r>
              <a:rPr sz="300" spc="15" dirty="0">
                <a:latin typeface="Arial"/>
                <a:cs typeface="Arial"/>
              </a:rPr>
              <a:t> </a:t>
            </a:r>
            <a:r>
              <a:rPr sz="300" dirty="0">
                <a:latin typeface="Arial"/>
                <a:cs typeface="Arial"/>
              </a:rPr>
              <a:t>adhesion,</a:t>
            </a:r>
            <a:r>
              <a:rPr sz="300" spc="20" dirty="0">
                <a:latin typeface="Arial"/>
                <a:cs typeface="Arial"/>
              </a:rPr>
              <a:t> </a:t>
            </a:r>
            <a:r>
              <a:rPr sz="300" dirty="0">
                <a:latin typeface="Arial"/>
                <a:cs typeface="Arial"/>
              </a:rPr>
              <a:t>migration,</a:t>
            </a:r>
            <a:r>
              <a:rPr sz="300" spc="15"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polarization,”</a:t>
            </a:r>
            <a:r>
              <a:rPr sz="300" spc="15" dirty="0">
                <a:latin typeface="Arial"/>
                <a:cs typeface="Arial"/>
              </a:rPr>
              <a:t> </a:t>
            </a:r>
            <a:r>
              <a:rPr sz="300" i="1" dirty="0">
                <a:latin typeface="Arial"/>
                <a:cs typeface="Arial"/>
              </a:rPr>
              <a:t>Cancer</a:t>
            </a:r>
            <a:r>
              <a:rPr sz="300" i="1" spc="15" dirty="0">
                <a:latin typeface="Arial"/>
                <a:cs typeface="Arial"/>
              </a:rPr>
              <a:t> </a:t>
            </a:r>
            <a:r>
              <a:rPr sz="300" i="1" dirty="0">
                <a:latin typeface="Arial"/>
                <a:cs typeface="Arial"/>
              </a:rPr>
              <a:t>Science</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94,</a:t>
            </a:r>
            <a:r>
              <a:rPr sz="300" spc="15"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8,</a:t>
            </a:r>
            <a:r>
              <a:rPr sz="300" spc="15" dirty="0">
                <a:latin typeface="Arial"/>
                <a:cs typeface="Arial"/>
              </a:rPr>
              <a:t> </a:t>
            </a:r>
            <a:r>
              <a:rPr sz="300" spc="-25" dirty="0">
                <a:latin typeface="Arial"/>
                <a:cs typeface="Arial"/>
              </a:rPr>
              <a:t>p.</a:t>
            </a:r>
            <a:r>
              <a:rPr sz="300" spc="500" dirty="0">
                <a:latin typeface="Arial"/>
                <a:cs typeface="Arial"/>
              </a:rPr>
              <a:t> </a:t>
            </a:r>
            <a:r>
              <a:rPr sz="300" dirty="0">
                <a:latin typeface="Arial"/>
                <a:cs typeface="Arial"/>
              </a:rPr>
              <a:t>655-667,</a:t>
            </a:r>
            <a:r>
              <a:rPr sz="300" spc="-5" dirty="0">
                <a:latin typeface="Arial"/>
                <a:cs typeface="Arial"/>
              </a:rPr>
              <a:t> </a:t>
            </a:r>
            <a:r>
              <a:rPr sz="300" dirty="0">
                <a:latin typeface="Arial"/>
                <a:cs typeface="Arial"/>
              </a:rPr>
              <a:t>Aoû.</a:t>
            </a:r>
            <a:r>
              <a:rPr sz="300" spc="20" dirty="0">
                <a:latin typeface="Arial"/>
                <a:cs typeface="Arial"/>
              </a:rPr>
              <a:t> </a:t>
            </a:r>
            <a:r>
              <a:rPr sz="300" dirty="0">
                <a:latin typeface="Arial"/>
                <a:cs typeface="Arial"/>
              </a:rPr>
              <a:t>2003.</a:t>
            </a:r>
            <a:r>
              <a:rPr sz="300" spc="20" dirty="0">
                <a:latin typeface="Arial"/>
                <a:cs typeface="Arial"/>
              </a:rPr>
              <a:t> </a:t>
            </a:r>
            <a:r>
              <a:rPr sz="300" b="1" dirty="0">
                <a:latin typeface="Arial"/>
                <a:cs typeface="Arial"/>
              </a:rPr>
              <a:t>[3]</a:t>
            </a:r>
            <a:r>
              <a:rPr sz="300" b="1" spc="10" dirty="0">
                <a:latin typeface="Arial"/>
                <a:cs typeface="Arial"/>
              </a:rPr>
              <a:t> </a:t>
            </a:r>
            <a:r>
              <a:rPr sz="300" spc="-30" dirty="0">
                <a:latin typeface="Arial"/>
                <a:cs typeface="Arial"/>
              </a:rPr>
              <a:t>Y.</a:t>
            </a:r>
            <a:r>
              <a:rPr sz="300" spc="5" dirty="0">
                <a:latin typeface="Arial"/>
                <a:cs typeface="Arial"/>
              </a:rPr>
              <a:t> </a:t>
            </a:r>
            <a:r>
              <a:rPr sz="300" dirty="0">
                <a:latin typeface="Arial"/>
                <a:cs typeface="Arial"/>
              </a:rPr>
              <a:t>Takai,</a:t>
            </a:r>
            <a:r>
              <a:rPr sz="300" spc="20" dirty="0">
                <a:latin typeface="Arial"/>
                <a:cs typeface="Arial"/>
              </a:rPr>
              <a:t> </a:t>
            </a:r>
            <a:r>
              <a:rPr sz="300" dirty="0">
                <a:latin typeface="Arial"/>
                <a:cs typeface="Arial"/>
              </a:rPr>
              <a:t>J.</a:t>
            </a:r>
            <a:r>
              <a:rPr sz="300" spc="20" dirty="0">
                <a:latin typeface="Arial"/>
                <a:cs typeface="Arial"/>
              </a:rPr>
              <a:t> </a:t>
            </a:r>
            <a:r>
              <a:rPr sz="300" dirty="0">
                <a:latin typeface="Arial"/>
                <a:cs typeface="Arial"/>
              </a:rPr>
              <a:t>Miyoshi,</a:t>
            </a:r>
            <a:r>
              <a:rPr sz="300" spc="20" dirty="0">
                <a:latin typeface="Arial"/>
                <a:cs typeface="Arial"/>
              </a:rPr>
              <a:t> </a:t>
            </a:r>
            <a:r>
              <a:rPr sz="300" dirty="0">
                <a:latin typeface="Arial"/>
                <a:cs typeface="Arial"/>
              </a:rPr>
              <a:t>W.</a:t>
            </a:r>
            <a:r>
              <a:rPr sz="300" spc="25" dirty="0">
                <a:latin typeface="Arial"/>
                <a:cs typeface="Arial"/>
              </a:rPr>
              <a:t> </a:t>
            </a:r>
            <a:r>
              <a:rPr sz="300" dirty="0">
                <a:latin typeface="Arial"/>
                <a:cs typeface="Arial"/>
              </a:rPr>
              <a:t>Ikeda,</a:t>
            </a:r>
            <a:r>
              <a:rPr sz="300" spc="20"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H.</a:t>
            </a:r>
            <a:r>
              <a:rPr sz="300" spc="20" dirty="0">
                <a:latin typeface="Arial"/>
                <a:cs typeface="Arial"/>
              </a:rPr>
              <a:t> </a:t>
            </a:r>
            <a:r>
              <a:rPr sz="300" dirty="0">
                <a:latin typeface="Arial"/>
                <a:cs typeface="Arial"/>
              </a:rPr>
              <a:t>Ogita,</a:t>
            </a:r>
            <a:r>
              <a:rPr sz="300" spc="20" dirty="0">
                <a:latin typeface="Arial"/>
                <a:cs typeface="Arial"/>
              </a:rPr>
              <a:t> </a:t>
            </a:r>
            <a:r>
              <a:rPr sz="300" dirty="0">
                <a:latin typeface="Arial"/>
                <a:cs typeface="Arial"/>
              </a:rPr>
              <a:t>“Nectins</a:t>
            </a:r>
            <a:r>
              <a:rPr sz="300" spc="20" dirty="0">
                <a:latin typeface="Arial"/>
                <a:cs typeface="Arial"/>
              </a:rPr>
              <a:t> </a:t>
            </a:r>
            <a:r>
              <a:rPr sz="300" dirty="0">
                <a:latin typeface="Arial"/>
                <a:cs typeface="Arial"/>
              </a:rPr>
              <a:t>and</a:t>
            </a:r>
            <a:r>
              <a:rPr sz="300" spc="20" dirty="0">
                <a:latin typeface="Arial"/>
                <a:cs typeface="Arial"/>
              </a:rPr>
              <a:t> </a:t>
            </a:r>
            <a:r>
              <a:rPr sz="300" dirty="0">
                <a:latin typeface="Arial"/>
                <a:cs typeface="Arial"/>
              </a:rPr>
              <a:t>nectin-like</a:t>
            </a:r>
            <a:r>
              <a:rPr sz="300" spc="20" dirty="0">
                <a:latin typeface="Arial"/>
                <a:cs typeface="Arial"/>
              </a:rPr>
              <a:t> </a:t>
            </a:r>
            <a:r>
              <a:rPr sz="300" dirty="0">
                <a:latin typeface="Arial"/>
                <a:cs typeface="Arial"/>
              </a:rPr>
              <a:t>molecules:</a:t>
            </a:r>
            <a:r>
              <a:rPr sz="300" spc="20" dirty="0">
                <a:latin typeface="Arial"/>
                <a:cs typeface="Arial"/>
              </a:rPr>
              <a:t> </a:t>
            </a:r>
            <a:r>
              <a:rPr sz="300" dirty="0">
                <a:latin typeface="Arial"/>
                <a:cs typeface="Arial"/>
              </a:rPr>
              <a:t>roles</a:t>
            </a:r>
            <a:r>
              <a:rPr sz="300" spc="20" dirty="0">
                <a:latin typeface="Arial"/>
                <a:cs typeface="Arial"/>
              </a:rPr>
              <a:t> </a:t>
            </a:r>
            <a:r>
              <a:rPr sz="300" dirty="0">
                <a:latin typeface="Arial"/>
                <a:cs typeface="Arial"/>
              </a:rPr>
              <a:t>in</a:t>
            </a:r>
            <a:r>
              <a:rPr sz="300" spc="20" dirty="0">
                <a:latin typeface="Arial"/>
                <a:cs typeface="Arial"/>
              </a:rPr>
              <a:t> </a:t>
            </a:r>
            <a:r>
              <a:rPr sz="300" dirty="0">
                <a:latin typeface="Arial"/>
                <a:cs typeface="Arial"/>
              </a:rPr>
              <a:t>contact</a:t>
            </a:r>
            <a:r>
              <a:rPr sz="300" spc="20" dirty="0">
                <a:latin typeface="Arial"/>
                <a:cs typeface="Arial"/>
              </a:rPr>
              <a:t> </a:t>
            </a:r>
            <a:r>
              <a:rPr sz="300" dirty="0">
                <a:latin typeface="Arial"/>
                <a:cs typeface="Arial"/>
              </a:rPr>
              <a:t>inhibition</a:t>
            </a:r>
            <a:r>
              <a:rPr sz="300" spc="20"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cell</a:t>
            </a:r>
            <a:r>
              <a:rPr sz="300" spc="20" dirty="0">
                <a:latin typeface="Arial"/>
                <a:cs typeface="Arial"/>
              </a:rPr>
              <a:t> </a:t>
            </a:r>
            <a:r>
              <a:rPr sz="300" dirty="0">
                <a:latin typeface="Arial"/>
                <a:cs typeface="Arial"/>
              </a:rPr>
              <a:t>movement</a:t>
            </a:r>
            <a:r>
              <a:rPr sz="300" spc="20" dirty="0">
                <a:latin typeface="Arial"/>
                <a:cs typeface="Arial"/>
              </a:rPr>
              <a:t> </a:t>
            </a:r>
            <a:r>
              <a:rPr sz="300" dirty="0">
                <a:latin typeface="Arial"/>
                <a:cs typeface="Arial"/>
              </a:rPr>
              <a:t>and</a:t>
            </a:r>
            <a:r>
              <a:rPr sz="300" spc="20" dirty="0">
                <a:latin typeface="Arial"/>
                <a:cs typeface="Arial"/>
              </a:rPr>
              <a:t> </a:t>
            </a:r>
            <a:r>
              <a:rPr sz="300" dirty="0">
                <a:latin typeface="Arial"/>
                <a:cs typeface="Arial"/>
              </a:rPr>
              <a:t>proliferation,”</a:t>
            </a:r>
            <a:r>
              <a:rPr sz="300" spc="20" dirty="0">
                <a:latin typeface="Arial"/>
                <a:cs typeface="Arial"/>
              </a:rPr>
              <a:t> </a:t>
            </a:r>
            <a:r>
              <a:rPr sz="300" i="1" dirty="0">
                <a:latin typeface="Arial"/>
                <a:cs typeface="Arial"/>
              </a:rPr>
              <a:t>Nature</a:t>
            </a:r>
            <a:r>
              <a:rPr sz="300" i="1" spc="20" dirty="0">
                <a:latin typeface="Arial"/>
                <a:cs typeface="Arial"/>
              </a:rPr>
              <a:t> </a:t>
            </a:r>
            <a:r>
              <a:rPr sz="300" i="1" dirty="0">
                <a:latin typeface="Arial"/>
                <a:cs typeface="Arial"/>
              </a:rPr>
              <a:t>Reviews.</a:t>
            </a:r>
            <a:r>
              <a:rPr sz="300" i="1" spc="20" dirty="0">
                <a:latin typeface="Arial"/>
                <a:cs typeface="Arial"/>
              </a:rPr>
              <a:t> </a:t>
            </a:r>
            <a:r>
              <a:rPr sz="300" i="1" dirty="0">
                <a:latin typeface="Arial"/>
                <a:cs typeface="Arial"/>
              </a:rPr>
              <a:t>Molecular</a:t>
            </a:r>
            <a:r>
              <a:rPr sz="300" i="1" spc="20" dirty="0">
                <a:latin typeface="Arial"/>
                <a:cs typeface="Arial"/>
              </a:rPr>
              <a:t> </a:t>
            </a:r>
            <a:r>
              <a:rPr sz="300" i="1" dirty="0">
                <a:latin typeface="Arial"/>
                <a:cs typeface="Arial"/>
              </a:rPr>
              <a:t>Cell</a:t>
            </a:r>
            <a:r>
              <a:rPr sz="300" i="1" spc="20" dirty="0">
                <a:latin typeface="Arial"/>
                <a:cs typeface="Arial"/>
              </a:rPr>
              <a:t> </a:t>
            </a:r>
            <a:r>
              <a:rPr sz="300" i="1" dirty="0">
                <a:latin typeface="Arial"/>
                <a:cs typeface="Arial"/>
              </a:rPr>
              <a:t>Biology</a:t>
            </a:r>
            <a:r>
              <a:rPr sz="300" dirty="0">
                <a:latin typeface="Arial"/>
                <a:cs typeface="Arial"/>
              </a:rPr>
              <a:t>,</a:t>
            </a:r>
            <a:r>
              <a:rPr sz="300" spc="20" dirty="0">
                <a:latin typeface="Arial"/>
                <a:cs typeface="Arial"/>
              </a:rPr>
              <a:t> </a:t>
            </a:r>
            <a:r>
              <a:rPr sz="300" dirty="0">
                <a:latin typeface="Arial"/>
                <a:cs typeface="Arial"/>
              </a:rPr>
              <a:t>vol.</a:t>
            </a:r>
            <a:r>
              <a:rPr sz="300" spc="20" dirty="0">
                <a:latin typeface="Arial"/>
                <a:cs typeface="Arial"/>
              </a:rPr>
              <a:t> </a:t>
            </a:r>
            <a:r>
              <a:rPr sz="300" dirty="0">
                <a:latin typeface="Arial"/>
                <a:cs typeface="Arial"/>
              </a:rPr>
              <a:t>9,</a:t>
            </a:r>
            <a:r>
              <a:rPr sz="300"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8,</a:t>
            </a:r>
            <a:r>
              <a:rPr sz="300" spc="20" dirty="0">
                <a:latin typeface="Arial"/>
                <a:cs typeface="Arial"/>
              </a:rPr>
              <a:t> </a:t>
            </a:r>
            <a:r>
              <a:rPr sz="300" dirty="0">
                <a:latin typeface="Arial"/>
                <a:cs typeface="Arial"/>
              </a:rPr>
              <a:t>p.</a:t>
            </a:r>
            <a:r>
              <a:rPr sz="300" spc="25" dirty="0">
                <a:latin typeface="Arial"/>
                <a:cs typeface="Arial"/>
              </a:rPr>
              <a:t> </a:t>
            </a:r>
            <a:r>
              <a:rPr sz="300" dirty="0">
                <a:latin typeface="Arial"/>
                <a:cs typeface="Arial"/>
              </a:rPr>
              <a:t>603-615,</a:t>
            </a:r>
            <a:r>
              <a:rPr sz="300" spc="-5" dirty="0">
                <a:latin typeface="Arial"/>
                <a:cs typeface="Arial"/>
              </a:rPr>
              <a:t> </a:t>
            </a:r>
            <a:r>
              <a:rPr sz="300" dirty="0">
                <a:latin typeface="Arial"/>
                <a:cs typeface="Arial"/>
              </a:rPr>
              <a:t>Août.</a:t>
            </a:r>
            <a:r>
              <a:rPr sz="300" spc="20" dirty="0">
                <a:latin typeface="Arial"/>
                <a:cs typeface="Arial"/>
              </a:rPr>
              <a:t> </a:t>
            </a:r>
            <a:r>
              <a:rPr sz="300" dirty="0">
                <a:latin typeface="Arial"/>
                <a:cs typeface="Arial"/>
              </a:rPr>
              <a:t>2008.</a:t>
            </a:r>
            <a:r>
              <a:rPr sz="300" spc="20" dirty="0">
                <a:latin typeface="Arial"/>
                <a:cs typeface="Arial"/>
              </a:rPr>
              <a:t> </a:t>
            </a:r>
            <a:r>
              <a:rPr sz="300" b="1" dirty="0">
                <a:latin typeface="Arial"/>
                <a:cs typeface="Arial"/>
              </a:rPr>
              <a:t>[4]</a:t>
            </a:r>
            <a:r>
              <a:rPr sz="300" b="1"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Reymond,</a:t>
            </a:r>
            <a:r>
              <a:rPr sz="300" spc="20" dirty="0">
                <a:latin typeface="Arial"/>
                <a:cs typeface="Arial"/>
              </a:rPr>
              <a:t> </a:t>
            </a:r>
            <a:r>
              <a:rPr sz="300" dirty="0">
                <a:latin typeface="Arial"/>
                <a:cs typeface="Arial"/>
              </a:rPr>
              <a:t>S.</a:t>
            </a:r>
            <a:r>
              <a:rPr sz="300" spc="20" dirty="0">
                <a:latin typeface="Arial"/>
                <a:cs typeface="Arial"/>
              </a:rPr>
              <a:t> </a:t>
            </a:r>
            <a:r>
              <a:rPr sz="300" dirty="0">
                <a:latin typeface="Arial"/>
                <a:cs typeface="Arial"/>
              </a:rPr>
              <a:t>Fabre,</a:t>
            </a:r>
            <a:r>
              <a:rPr sz="300" spc="20" dirty="0">
                <a:latin typeface="Arial"/>
                <a:cs typeface="Arial"/>
              </a:rPr>
              <a:t> </a:t>
            </a:r>
            <a:r>
              <a:rPr sz="300" dirty="0">
                <a:latin typeface="Arial"/>
                <a:cs typeface="Arial"/>
              </a:rPr>
              <a:t>E.</a:t>
            </a:r>
            <a:r>
              <a:rPr sz="300" spc="20" dirty="0">
                <a:latin typeface="Arial"/>
                <a:cs typeface="Arial"/>
              </a:rPr>
              <a:t> </a:t>
            </a:r>
            <a:r>
              <a:rPr sz="300" dirty="0">
                <a:latin typeface="Arial"/>
                <a:cs typeface="Arial"/>
              </a:rPr>
              <a:t>Lecocq,</a:t>
            </a:r>
            <a:r>
              <a:rPr sz="300" spc="20" dirty="0">
                <a:latin typeface="Arial"/>
                <a:cs typeface="Arial"/>
              </a:rPr>
              <a:t> </a:t>
            </a:r>
            <a:r>
              <a:rPr sz="300" dirty="0">
                <a:latin typeface="Arial"/>
                <a:cs typeface="Arial"/>
              </a:rPr>
              <a:t>J. Adelaïde,</a:t>
            </a:r>
            <a:r>
              <a:rPr sz="300" spc="20" dirty="0">
                <a:latin typeface="Arial"/>
                <a:cs typeface="Arial"/>
              </a:rPr>
              <a:t> </a:t>
            </a:r>
            <a:r>
              <a:rPr sz="300" spc="-20" dirty="0">
                <a:latin typeface="Arial"/>
                <a:cs typeface="Arial"/>
              </a:rPr>
              <a:t>P.</a:t>
            </a:r>
            <a:r>
              <a:rPr sz="300" spc="20" dirty="0">
                <a:latin typeface="Arial"/>
                <a:cs typeface="Arial"/>
              </a:rPr>
              <a:t> </a:t>
            </a:r>
            <a:r>
              <a:rPr sz="300" dirty="0">
                <a:latin typeface="Arial"/>
                <a:cs typeface="Arial"/>
              </a:rPr>
              <a:t>Dubreuil,</a:t>
            </a:r>
            <a:r>
              <a:rPr sz="300" spc="20"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M.</a:t>
            </a:r>
            <a:r>
              <a:rPr sz="300" spc="20" dirty="0">
                <a:latin typeface="Arial"/>
                <a:cs typeface="Arial"/>
              </a:rPr>
              <a:t> </a:t>
            </a:r>
            <a:r>
              <a:rPr sz="300" dirty="0">
                <a:latin typeface="Arial"/>
                <a:cs typeface="Arial"/>
              </a:rPr>
              <a:t>Lopez,</a:t>
            </a:r>
            <a:r>
              <a:rPr sz="300" spc="20" dirty="0">
                <a:latin typeface="Arial"/>
                <a:cs typeface="Arial"/>
              </a:rPr>
              <a:t> </a:t>
            </a:r>
            <a:r>
              <a:rPr sz="300" spc="-10" dirty="0">
                <a:latin typeface="Arial"/>
                <a:cs typeface="Arial"/>
              </a:rPr>
              <a:t>“Nectin4/</a:t>
            </a:r>
            <a:r>
              <a:rPr sz="300" spc="500" dirty="0">
                <a:latin typeface="Arial"/>
                <a:cs typeface="Arial"/>
              </a:rPr>
              <a:t> </a:t>
            </a:r>
            <a:r>
              <a:rPr sz="300" dirty="0">
                <a:latin typeface="Arial"/>
                <a:cs typeface="Arial"/>
              </a:rPr>
              <a:t>PRR4,</a:t>
            </a:r>
            <a:r>
              <a:rPr sz="300" spc="15" dirty="0">
                <a:latin typeface="Arial"/>
                <a:cs typeface="Arial"/>
              </a:rPr>
              <a:t> </a:t>
            </a:r>
            <a:r>
              <a:rPr sz="300" dirty="0">
                <a:latin typeface="Arial"/>
                <a:cs typeface="Arial"/>
              </a:rPr>
              <a:t>a</a:t>
            </a:r>
            <a:r>
              <a:rPr sz="300" spc="15" dirty="0">
                <a:latin typeface="Arial"/>
                <a:cs typeface="Arial"/>
              </a:rPr>
              <a:t> </a:t>
            </a:r>
            <a:r>
              <a:rPr sz="300" dirty="0">
                <a:latin typeface="Arial"/>
                <a:cs typeface="Arial"/>
              </a:rPr>
              <a:t>new</a:t>
            </a:r>
            <a:r>
              <a:rPr sz="300" spc="20" dirty="0">
                <a:latin typeface="Arial"/>
                <a:cs typeface="Arial"/>
              </a:rPr>
              <a:t> </a:t>
            </a:r>
            <a:r>
              <a:rPr sz="300" dirty="0">
                <a:latin typeface="Arial"/>
                <a:cs typeface="Arial"/>
              </a:rPr>
              <a:t>afadin-associated</a:t>
            </a:r>
            <a:r>
              <a:rPr sz="300" spc="15" dirty="0">
                <a:latin typeface="Arial"/>
                <a:cs typeface="Arial"/>
              </a:rPr>
              <a:t> </a:t>
            </a:r>
            <a:r>
              <a:rPr sz="300" dirty="0">
                <a:latin typeface="Arial"/>
                <a:cs typeface="Arial"/>
              </a:rPr>
              <a:t>member</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nectin</a:t>
            </a:r>
            <a:r>
              <a:rPr sz="300" spc="15" dirty="0">
                <a:latin typeface="Arial"/>
                <a:cs typeface="Arial"/>
              </a:rPr>
              <a:t> </a:t>
            </a:r>
            <a:r>
              <a:rPr sz="300" dirty="0">
                <a:latin typeface="Arial"/>
                <a:cs typeface="Arial"/>
              </a:rPr>
              <a:t>family</a:t>
            </a:r>
            <a:r>
              <a:rPr sz="300" spc="20" dirty="0">
                <a:latin typeface="Arial"/>
                <a:cs typeface="Arial"/>
              </a:rPr>
              <a:t> </a:t>
            </a:r>
            <a:r>
              <a:rPr sz="300" dirty="0">
                <a:latin typeface="Arial"/>
                <a:cs typeface="Arial"/>
              </a:rPr>
              <a:t>that</a:t>
            </a:r>
            <a:r>
              <a:rPr sz="300" spc="15" dirty="0">
                <a:latin typeface="Arial"/>
                <a:cs typeface="Arial"/>
              </a:rPr>
              <a:t> </a:t>
            </a:r>
            <a:r>
              <a:rPr sz="300" dirty="0">
                <a:latin typeface="Arial"/>
                <a:cs typeface="Arial"/>
              </a:rPr>
              <a:t>trans-interacts</a:t>
            </a:r>
            <a:r>
              <a:rPr sz="300" spc="20" dirty="0">
                <a:latin typeface="Arial"/>
                <a:cs typeface="Arial"/>
              </a:rPr>
              <a:t> </a:t>
            </a:r>
            <a:r>
              <a:rPr sz="300" dirty="0">
                <a:latin typeface="Arial"/>
                <a:cs typeface="Arial"/>
              </a:rPr>
              <a:t>with</a:t>
            </a:r>
            <a:r>
              <a:rPr sz="300" spc="15" dirty="0">
                <a:latin typeface="Arial"/>
                <a:cs typeface="Arial"/>
              </a:rPr>
              <a:t> </a:t>
            </a:r>
            <a:r>
              <a:rPr sz="300" dirty="0">
                <a:latin typeface="Arial"/>
                <a:cs typeface="Arial"/>
              </a:rPr>
              <a:t>nectin1/PRR1</a:t>
            </a:r>
            <a:r>
              <a:rPr sz="300" spc="20" dirty="0">
                <a:latin typeface="Arial"/>
                <a:cs typeface="Arial"/>
              </a:rPr>
              <a:t> </a:t>
            </a:r>
            <a:r>
              <a:rPr sz="300" dirty="0">
                <a:latin typeface="Arial"/>
                <a:cs typeface="Arial"/>
              </a:rPr>
              <a:t>through</a:t>
            </a:r>
            <a:r>
              <a:rPr sz="300" spc="15" dirty="0">
                <a:latin typeface="Arial"/>
                <a:cs typeface="Arial"/>
              </a:rPr>
              <a:t> </a:t>
            </a:r>
            <a:r>
              <a:rPr sz="300" dirty="0">
                <a:latin typeface="Arial"/>
                <a:cs typeface="Arial"/>
              </a:rPr>
              <a:t>V</a:t>
            </a:r>
            <a:r>
              <a:rPr sz="300" spc="20" dirty="0">
                <a:latin typeface="Arial"/>
                <a:cs typeface="Arial"/>
              </a:rPr>
              <a:t> </a:t>
            </a:r>
            <a:r>
              <a:rPr sz="300" dirty="0">
                <a:latin typeface="Arial"/>
                <a:cs typeface="Arial"/>
              </a:rPr>
              <a:t>domain</a:t>
            </a:r>
            <a:r>
              <a:rPr sz="300" spc="15" dirty="0">
                <a:latin typeface="Arial"/>
                <a:cs typeface="Arial"/>
              </a:rPr>
              <a:t> </a:t>
            </a:r>
            <a:r>
              <a:rPr sz="300" dirty="0">
                <a:latin typeface="Arial"/>
                <a:cs typeface="Arial"/>
              </a:rPr>
              <a:t>interaction,”</a:t>
            </a:r>
            <a:r>
              <a:rPr sz="300" spc="20" dirty="0">
                <a:latin typeface="Arial"/>
                <a:cs typeface="Arial"/>
              </a:rPr>
              <a:t> </a:t>
            </a:r>
            <a:r>
              <a:rPr sz="300" i="1" dirty="0">
                <a:latin typeface="Arial"/>
                <a:cs typeface="Arial"/>
              </a:rPr>
              <a:t>The</a:t>
            </a:r>
            <a:r>
              <a:rPr sz="300" i="1" spc="15" dirty="0">
                <a:latin typeface="Arial"/>
                <a:cs typeface="Arial"/>
              </a:rPr>
              <a:t> </a:t>
            </a:r>
            <a:r>
              <a:rPr sz="300" i="1" dirty="0">
                <a:latin typeface="Arial"/>
                <a:cs typeface="Arial"/>
              </a:rPr>
              <a:t>Journal</a:t>
            </a:r>
            <a:r>
              <a:rPr sz="300" i="1" spc="20" dirty="0">
                <a:latin typeface="Arial"/>
                <a:cs typeface="Arial"/>
              </a:rPr>
              <a:t> </a:t>
            </a:r>
            <a:r>
              <a:rPr sz="300" i="1" dirty="0">
                <a:latin typeface="Arial"/>
                <a:cs typeface="Arial"/>
              </a:rPr>
              <a:t>of</a:t>
            </a:r>
            <a:r>
              <a:rPr sz="300" i="1" spc="15" dirty="0">
                <a:latin typeface="Arial"/>
                <a:cs typeface="Arial"/>
              </a:rPr>
              <a:t> </a:t>
            </a:r>
            <a:r>
              <a:rPr sz="300" i="1" dirty="0">
                <a:latin typeface="Arial"/>
                <a:cs typeface="Arial"/>
              </a:rPr>
              <a:t>Biological</a:t>
            </a:r>
            <a:r>
              <a:rPr sz="300" i="1" spc="15" dirty="0">
                <a:latin typeface="Arial"/>
                <a:cs typeface="Arial"/>
              </a:rPr>
              <a:t> </a:t>
            </a:r>
            <a:r>
              <a:rPr sz="300" i="1" dirty="0">
                <a:latin typeface="Arial"/>
                <a:cs typeface="Arial"/>
              </a:rPr>
              <a:t>Chemistry</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276,</a:t>
            </a:r>
            <a:r>
              <a:rPr sz="300" spc="20"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46,</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43205-43215,</a:t>
            </a:r>
            <a:r>
              <a:rPr sz="300" spc="20" dirty="0">
                <a:latin typeface="Arial"/>
                <a:cs typeface="Arial"/>
              </a:rPr>
              <a:t> </a:t>
            </a:r>
            <a:r>
              <a:rPr sz="300" dirty="0">
                <a:latin typeface="Arial"/>
                <a:cs typeface="Arial"/>
              </a:rPr>
              <a:t>Nov.</a:t>
            </a:r>
            <a:r>
              <a:rPr sz="300" spc="15" dirty="0">
                <a:latin typeface="Arial"/>
                <a:cs typeface="Arial"/>
              </a:rPr>
              <a:t> </a:t>
            </a:r>
            <a:r>
              <a:rPr sz="300" dirty="0">
                <a:latin typeface="Arial"/>
                <a:cs typeface="Arial"/>
              </a:rPr>
              <a:t>2001.</a:t>
            </a:r>
            <a:r>
              <a:rPr sz="300" spc="20" dirty="0">
                <a:latin typeface="Arial"/>
                <a:cs typeface="Arial"/>
              </a:rPr>
              <a:t> </a:t>
            </a:r>
            <a:r>
              <a:rPr sz="300" b="1" dirty="0">
                <a:latin typeface="Arial"/>
                <a:cs typeface="Arial"/>
              </a:rPr>
              <a:t>[5]</a:t>
            </a:r>
            <a:r>
              <a:rPr sz="300" b="1" spc="15" dirty="0">
                <a:latin typeface="Arial"/>
                <a:cs typeface="Arial"/>
              </a:rPr>
              <a:t> </a:t>
            </a:r>
            <a:r>
              <a:rPr sz="300" dirty="0">
                <a:latin typeface="Arial"/>
                <a:cs typeface="Arial"/>
              </a:rPr>
              <a:t>S.</a:t>
            </a:r>
            <a:r>
              <a:rPr sz="300" spc="20" dirty="0">
                <a:latin typeface="Arial"/>
                <a:cs typeface="Arial"/>
              </a:rPr>
              <a:t> </a:t>
            </a:r>
            <a:r>
              <a:rPr sz="300" dirty="0">
                <a:latin typeface="Arial"/>
                <a:cs typeface="Arial"/>
              </a:rPr>
              <a:t>Fabre</a:t>
            </a:r>
            <a:r>
              <a:rPr sz="300" spc="15" dirty="0">
                <a:latin typeface="Arial"/>
                <a:cs typeface="Arial"/>
              </a:rPr>
              <a:t> </a:t>
            </a:r>
            <a:r>
              <a:rPr sz="300" dirty="0">
                <a:latin typeface="Arial"/>
                <a:cs typeface="Arial"/>
              </a:rPr>
              <a:t>et</a:t>
            </a:r>
            <a:r>
              <a:rPr sz="300" spc="20" dirty="0">
                <a:latin typeface="Arial"/>
                <a:cs typeface="Arial"/>
              </a:rPr>
              <a:t> </a:t>
            </a:r>
            <a:r>
              <a:rPr sz="300" dirty="0">
                <a:latin typeface="Arial"/>
                <a:cs typeface="Arial"/>
              </a:rPr>
              <a:t>al.,</a:t>
            </a:r>
            <a:r>
              <a:rPr sz="300" spc="15" dirty="0">
                <a:latin typeface="Arial"/>
                <a:cs typeface="Arial"/>
              </a:rPr>
              <a:t> </a:t>
            </a:r>
            <a:r>
              <a:rPr sz="300" dirty="0">
                <a:latin typeface="Arial"/>
                <a:cs typeface="Arial"/>
              </a:rPr>
              <a:t>“Prominent</a:t>
            </a:r>
            <a:r>
              <a:rPr sz="300" spc="20" dirty="0">
                <a:latin typeface="Arial"/>
                <a:cs typeface="Arial"/>
              </a:rPr>
              <a:t> </a:t>
            </a:r>
            <a:r>
              <a:rPr sz="300" dirty="0">
                <a:latin typeface="Arial"/>
                <a:cs typeface="Arial"/>
              </a:rPr>
              <a:t>role</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the</a:t>
            </a:r>
            <a:r>
              <a:rPr sz="300" spc="15" dirty="0">
                <a:latin typeface="Arial"/>
                <a:cs typeface="Arial"/>
              </a:rPr>
              <a:t> </a:t>
            </a:r>
            <a:r>
              <a:rPr sz="300" dirty="0">
                <a:latin typeface="Arial"/>
                <a:cs typeface="Arial"/>
              </a:rPr>
              <a:t>Ig-like</a:t>
            </a:r>
            <a:r>
              <a:rPr sz="300" spc="15" dirty="0">
                <a:latin typeface="Arial"/>
                <a:cs typeface="Arial"/>
              </a:rPr>
              <a:t> </a:t>
            </a:r>
            <a:r>
              <a:rPr sz="300" dirty="0">
                <a:latin typeface="Arial"/>
                <a:cs typeface="Arial"/>
              </a:rPr>
              <a:t>V</a:t>
            </a:r>
            <a:r>
              <a:rPr sz="300" spc="20" dirty="0">
                <a:latin typeface="Arial"/>
                <a:cs typeface="Arial"/>
              </a:rPr>
              <a:t> </a:t>
            </a:r>
            <a:r>
              <a:rPr sz="300" dirty="0">
                <a:latin typeface="Arial"/>
                <a:cs typeface="Arial"/>
              </a:rPr>
              <a:t>domain</a:t>
            </a:r>
            <a:r>
              <a:rPr sz="300" spc="15" dirty="0">
                <a:latin typeface="Arial"/>
                <a:cs typeface="Arial"/>
              </a:rPr>
              <a:t> </a:t>
            </a:r>
            <a:r>
              <a:rPr sz="300" dirty="0">
                <a:latin typeface="Arial"/>
                <a:cs typeface="Arial"/>
              </a:rPr>
              <a:t>in</a:t>
            </a:r>
            <a:r>
              <a:rPr sz="300" spc="20" dirty="0">
                <a:latin typeface="Arial"/>
                <a:cs typeface="Arial"/>
              </a:rPr>
              <a:t> </a:t>
            </a:r>
            <a:r>
              <a:rPr sz="300" dirty="0">
                <a:latin typeface="Arial"/>
                <a:cs typeface="Arial"/>
              </a:rPr>
              <a:t>trans-interactions</a:t>
            </a:r>
            <a:r>
              <a:rPr sz="300" spc="1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nectins.</a:t>
            </a:r>
            <a:r>
              <a:rPr sz="300" spc="15" dirty="0">
                <a:latin typeface="Arial"/>
                <a:cs typeface="Arial"/>
              </a:rPr>
              <a:t> </a:t>
            </a:r>
            <a:r>
              <a:rPr sz="300" dirty="0">
                <a:latin typeface="Arial"/>
                <a:cs typeface="Arial"/>
              </a:rPr>
              <a:t>Nectin3</a:t>
            </a:r>
            <a:r>
              <a:rPr sz="300" spc="20" dirty="0">
                <a:latin typeface="Arial"/>
                <a:cs typeface="Arial"/>
              </a:rPr>
              <a:t> </a:t>
            </a:r>
            <a:r>
              <a:rPr sz="300" dirty="0">
                <a:latin typeface="Arial"/>
                <a:cs typeface="Arial"/>
              </a:rPr>
              <a:t>and</a:t>
            </a:r>
            <a:r>
              <a:rPr sz="300" spc="15" dirty="0">
                <a:latin typeface="Arial"/>
                <a:cs typeface="Arial"/>
              </a:rPr>
              <a:t> </a:t>
            </a:r>
            <a:r>
              <a:rPr sz="300" dirty="0">
                <a:latin typeface="Arial"/>
                <a:cs typeface="Arial"/>
              </a:rPr>
              <a:t>nectin</a:t>
            </a:r>
            <a:r>
              <a:rPr sz="300" spc="20" dirty="0">
                <a:latin typeface="Arial"/>
                <a:cs typeface="Arial"/>
              </a:rPr>
              <a:t> </a:t>
            </a:r>
            <a:r>
              <a:rPr sz="300" dirty="0">
                <a:latin typeface="Arial"/>
                <a:cs typeface="Arial"/>
              </a:rPr>
              <a:t>4</a:t>
            </a:r>
            <a:r>
              <a:rPr sz="300" spc="15" dirty="0">
                <a:latin typeface="Arial"/>
                <a:cs typeface="Arial"/>
              </a:rPr>
              <a:t> </a:t>
            </a:r>
            <a:r>
              <a:rPr sz="300" spc="-20" dirty="0">
                <a:latin typeface="Arial"/>
                <a:cs typeface="Arial"/>
              </a:rPr>
              <a:t>bind</a:t>
            </a:r>
            <a:r>
              <a:rPr sz="300" spc="500" dirty="0">
                <a:latin typeface="Arial"/>
                <a:cs typeface="Arial"/>
              </a:rPr>
              <a:t> </a:t>
            </a:r>
            <a:r>
              <a:rPr sz="300" dirty="0">
                <a:latin typeface="Arial"/>
                <a:cs typeface="Arial"/>
              </a:rPr>
              <a:t>to</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predicted</a:t>
            </a:r>
            <a:r>
              <a:rPr sz="300" spc="15" dirty="0">
                <a:latin typeface="Arial"/>
                <a:cs typeface="Arial"/>
              </a:rPr>
              <a:t> </a:t>
            </a:r>
            <a:r>
              <a:rPr sz="300" dirty="0">
                <a:latin typeface="Arial"/>
                <a:cs typeface="Arial"/>
              </a:rPr>
              <a:t>C-</a:t>
            </a:r>
            <a:r>
              <a:rPr sz="300" spc="-10" dirty="0">
                <a:latin typeface="Arial"/>
                <a:cs typeface="Arial"/>
              </a:rPr>
              <a:t>C'-C"-</a:t>
            </a:r>
            <a:r>
              <a:rPr sz="300" dirty="0">
                <a:latin typeface="Arial"/>
                <a:cs typeface="Arial"/>
              </a:rPr>
              <a:t>D</a:t>
            </a:r>
            <a:r>
              <a:rPr sz="300" spc="20" dirty="0">
                <a:latin typeface="Arial"/>
                <a:cs typeface="Arial"/>
              </a:rPr>
              <a:t> </a:t>
            </a:r>
            <a:r>
              <a:rPr sz="300" dirty="0">
                <a:latin typeface="Arial"/>
                <a:cs typeface="Arial"/>
              </a:rPr>
              <a:t>beta-strands</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the</a:t>
            </a:r>
            <a:r>
              <a:rPr sz="300" spc="20" dirty="0">
                <a:latin typeface="Arial"/>
                <a:cs typeface="Arial"/>
              </a:rPr>
              <a:t> </a:t>
            </a:r>
            <a:r>
              <a:rPr sz="300" dirty="0">
                <a:latin typeface="Arial"/>
                <a:cs typeface="Arial"/>
              </a:rPr>
              <a:t>nectin1</a:t>
            </a:r>
            <a:r>
              <a:rPr sz="300" spc="20" dirty="0">
                <a:latin typeface="Arial"/>
                <a:cs typeface="Arial"/>
              </a:rPr>
              <a:t> </a:t>
            </a:r>
            <a:r>
              <a:rPr sz="300" dirty="0">
                <a:latin typeface="Arial"/>
                <a:cs typeface="Arial"/>
              </a:rPr>
              <a:t>V</a:t>
            </a:r>
            <a:r>
              <a:rPr sz="300" spc="15" dirty="0">
                <a:latin typeface="Arial"/>
                <a:cs typeface="Arial"/>
              </a:rPr>
              <a:t> </a:t>
            </a:r>
            <a:r>
              <a:rPr sz="300" dirty="0">
                <a:latin typeface="Arial"/>
                <a:cs typeface="Arial"/>
              </a:rPr>
              <a:t>domain,”</a:t>
            </a:r>
            <a:r>
              <a:rPr sz="300" spc="20" dirty="0">
                <a:latin typeface="Arial"/>
                <a:cs typeface="Arial"/>
              </a:rPr>
              <a:t> </a:t>
            </a:r>
            <a:r>
              <a:rPr sz="300" i="1" dirty="0">
                <a:latin typeface="Arial"/>
                <a:cs typeface="Arial"/>
              </a:rPr>
              <a:t>The</a:t>
            </a:r>
            <a:r>
              <a:rPr sz="300" i="1" spc="15" dirty="0">
                <a:latin typeface="Arial"/>
                <a:cs typeface="Arial"/>
              </a:rPr>
              <a:t> </a:t>
            </a:r>
            <a:r>
              <a:rPr sz="300" i="1" dirty="0">
                <a:latin typeface="Arial"/>
                <a:cs typeface="Arial"/>
              </a:rPr>
              <a:t>Journal</a:t>
            </a:r>
            <a:r>
              <a:rPr sz="300" i="1" spc="20" dirty="0">
                <a:latin typeface="Arial"/>
                <a:cs typeface="Arial"/>
              </a:rPr>
              <a:t> </a:t>
            </a:r>
            <a:r>
              <a:rPr sz="300" i="1" dirty="0">
                <a:latin typeface="Arial"/>
                <a:cs typeface="Arial"/>
              </a:rPr>
              <a:t>of</a:t>
            </a:r>
            <a:r>
              <a:rPr sz="300" i="1" spc="20" dirty="0">
                <a:latin typeface="Arial"/>
                <a:cs typeface="Arial"/>
              </a:rPr>
              <a:t> </a:t>
            </a:r>
            <a:r>
              <a:rPr sz="300" i="1" dirty="0">
                <a:latin typeface="Arial"/>
                <a:cs typeface="Arial"/>
              </a:rPr>
              <a:t>Biological</a:t>
            </a:r>
            <a:r>
              <a:rPr sz="300" i="1" spc="15" dirty="0">
                <a:latin typeface="Arial"/>
                <a:cs typeface="Arial"/>
              </a:rPr>
              <a:t> </a:t>
            </a:r>
            <a:r>
              <a:rPr sz="300" i="1" dirty="0">
                <a:latin typeface="Arial"/>
                <a:cs typeface="Arial"/>
              </a:rPr>
              <a:t>Chemistry</a:t>
            </a:r>
            <a:r>
              <a:rPr sz="300" dirty="0">
                <a:latin typeface="Arial"/>
                <a:cs typeface="Arial"/>
              </a:rPr>
              <a:t>,</a:t>
            </a:r>
            <a:r>
              <a:rPr sz="300" spc="20"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277,</a:t>
            </a:r>
            <a:r>
              <a:rPr sz="300" spc="20"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30,</a:t>
            </a:r>
            <a:r>
              <a:rPr sz="300" spc="15" dirty="0">
                <a:latin typeface="Arial"/>
                <a:cs typeface="Arial"/>
              </a:rPr>
              <a:t> </a:t>
            </a:r>
            <a:r>
              <a:rPr sz="300" dirty="0">
                <a:latin typeface="Arial"/>
                <a:cs typeface="Arial"/>
              </a:rPr>
              <a:t>p.</a:t>
            </a:r>
            <a:r>
              <a:rPr sz="300" spc="20" dirty="0">
                <a:latin typeface="Arial"/>
                <a:cs typeface="Arial"/>
              </a:rPr>
              <a:t> </a:t>
            </a:r>
            <a:r>
              <a:rPr sz="300" dirty="0">
                <a:latin typeface="Arial"/>
                <a:cs typeface="Arial"/>
              </a:rPr>
              <a:t>27006-27013,</a:t>
            </a:r>
            <a:r>
              <a:rPr sz="300" spc="20" dirty="0">
                <a:latin typeface="Arial"/>
                <a:cs typeface="Arial"/>
              </a:rPr>
              <a:t> </a:t>
            </a:r>
            <a:r>
              <a:rPr sz="300" dirty="0">
                <a:latin typeface="Arial"/>
                <a:cs typeface="Arial"/>
              </a:rPr>
              <a:t>Juil.</a:t>
            </a:r>
            <a:r>
              <a:rPr sz="300" spc="15" dirty="0">
                <a:latin typeface="Arial"/>
                <a:cs typeface="Arial"/>
              </a:rPr>
              <a:t> </a:t>
            </a:r>
            <a:r>
              <a:rPr sz="300" dirty="0">
                <a:latin typeface="Arial"/>
                <a:cs typeface="Arial"/>
              </a:rPr>
              <a:t>2002.</a:t>
            </a:r>
            <a:r>
              <a:rPr sz="300" spc="20" dirty="0">
                <a:latin typeface="Arial"/>
                <a:cs typeface="Arial"/>
              </a:rPr>
              <a:t> </a:t>
            </a:r>
            <a:r>
              <a:rPr sz="300" b="1" dirty="0">
                <a:latin typeface="Arial"/>
                <a:cs typeface="Arial"/>
              </a:rPr>
              <a:t>[6]</a:t>
            </a:r>
            <a:r>
              <a:rPr sz="300" b="1" spc="15" dirty="0">
                <a:latin typeface="Arial"/>
                <a:cs typeface="Arial"/>
              </a:rPr>
              <a:t> </a:t>
            </a:r>
            <a:r>
              <a:rPr sz="300" spc="-20" dirty="0">
                <a:latin typeface="Arial"/>
                <a:cs typeface="Arial"/>
              </a:rPr>
              <a:t>F.</a:t>
            </a:r>
            <a:r>
              <a:rPr sz="300" spc="20" dirty="0">
                <a:latin typeface="Arial"/>
                <a:cs typeface="Arial"/>
              </a:rPr>
              <a:t> </a:t>
            </a:r>
            <a:r>
              <a:rPr sz="300" dirty="0">
                <a:latin typeface="Arial"/>
                <a:cs typeface="Arial"/>
              </a:rPr>
              <a:t>Seals</a:t>
            </a:r>
            <a:r>
              <a:rPr sz="300" spc="20" dirty="0">
                <a:latin typeface="Arial"/>
                <a:cs typeface="Arial"/>
              </a:rPr>
              <a:t> </a:t>
            </a:r>
            <a:r>
              <a:rPr sz="300" dirty="0">
                <a:latin typeface="Arial"/>
                <a:cs typeface="Arial"/>
              </a:rPr>
              <a:t>et</a:t>
            </a:r>
            <a:r>
              <a:rPr sz="300" spc="15" dirty="0">
                <a:latin typeface="Arial"/>
                <a:cs typeface="Arial"/>
              </a:rPr>
              <a:t> </a:t>
            </a:r>
            <a:r>
              <a:rPr sz="300" dirty="0">
                <a:latin typeface="Arial"/>
                <a:cs typeface="Arial"/>
              </a:rPr>
              <a:t>S. A.</a:t>
            </a:r>
            <a:r>
              <a:rPr sz="300" spc="20" dirty="0">
                <a:latin typeface="Arial"/>
                <a:cs typeface="Arial"/>
              </a:rPr>
              <a:t> </a:t>
            </a:r>
            <a:r>
              <a:rPr sz="300" dirty="0">
                <a:latin typeface="Arial"/>
                <a:cs typeface="Arial"/>
              </a:rPr>
              <a:t>Courtneidge,</a:t>
            </a:r>
            <a:r>
              <a:rPr sz="300" spc="20" dirty="0">
                <a:latin typeface="Arial"/>
                <a:cs typeface="Arial"/>
              </a:rPr>
              <a:t> </a:t>
            </a:r>
            <a:r>
              <a:rPr sz="300" dirty="0">
                <a:latin typeface="Arial"/>
                <a:cs typeface="Arial"/>
              </a:rPr>
              <a:t>“The ADAMs</a:t>
            </a:r>
            <a:r>
              <a:rPr sz="300" spc="15" dirty="0">
                <a:latin typeface="Arial"/>
                <a:cs typeface="Arial"/>
              </a:rPr>
              <a:t> </a:t>
            </a:r>
            <a:r>
              <a:rPr sz="300" dirty="0">
                <a:latin typeface="Arial"/>
                <a:cs typeface="Arial"/>
              </a:rPr>
              <a:t>family</a:t>
            </a:r>
            <a:r>
              <a:rPr sz="300" spc="20" dirty="0">
                <a:latin typeface="Arial"/>
                <a:cs typeface="Arial"/>
              </a:rPr>
              <a:t> </a:t>
            </a:r>
            <a:r>
              <a:rPr sz="300" dirty="0">
                <a:latin typeface="Arial"/>
                <a:cs typeface="Arial"/>
              </a:rPr>
              <a:t>of</a:t>
            </a:r>
            <a:r>
              <a:rPr sz="300" spc="15" dirty="0">
                <a:latin typeface="Arial"/>
                <a:cs typeface="Arial"/>
              </a:rPr>
              <a:t> </a:t>
            </a:r>
            <a:r>
              <a:rPr sz="300" dirty="0">
                <a:latin typeface="Arial"/>
                <a:cs typeface="Arial"/>
              </a:rPr>
              <a:t>metalloproteases:</a:t>
            </a:r>
            <a:r>
              <a:rPr sz="300" spc="20" dirty="0">
                <a:latin typeface="Arial"/>
                <a:cs typeface="Arial"/>
              </a:rPr>
              <a:t> </a:t>
            </a:r>
            <a:r>
              <a:rPr sz="300" dirty="0">
                <a:latin typeface="Arial"/>
                <a:cs typeface="Arial"/>
              </a:rPr>
              <a:t>multidomain</a:t>
            </a:r>
            <a:r>
              <a:rPr sz="300" spc="20" dirty="0">
                <a:latin typeface="Arial"/>
                <a:cs typeface="Arial"/>
              </a:rPr>
              <a:t> </a:t>
            </a:r>
            <a:r>
              <a:rPr sz="300" dirty="0">
                <a:latin typeface="Arial"/>
                <a:cs typeface="Arial"/>
              </a:rPr>
              <a:t>proteins</a:t>
            </a:r>
            <a:r>
              <a:rPr sz="300" spc="15" dirty="0">
                <a:latin typeface="Arial"/>
                <a:cs typeface="Arial"/>
              </a:rPr>
              <a:t> </a:t>
            </a:r>
            <a:r>
              <a:rPr sz="300" dirty="0">
                <a:latin typeface="Arial"/>
                <a:cs typeface="Arial"/>
              </a:rPr>
              <a:t>with</a:t>
            </a:r>
            <a:r>
              <a:rPr sz="300" spc="20" dirty="0">
                <a:latin typeface="Arial"/>
                <a:cs typeface="Arial"/>
              </a:rPr>
              <a:t> </a:t>
            </a:r>
            <a:r>
              <a:rPr sz="300" dirty="0">
                <a:latin typeface="Arial"/>
                <a:cs typeface="Arial"/>
              </a:rPr>
              <a:t>multiple</a:t>
            </a:r>
            <a:r>
              <a:rPr sz="300" spc="20" dirty="0">
                <a:latin typeface="Arial"/>
                <a:cs typeface="Arial"/>
              </a:rPr>
              <a:t> </a:t>
            </a:r>
            <a:r>
              <a:rPr sz="300" dirty="0">
                <a:latin typeface="Arial"/>
                <a:cs typeface="Arial"/>
              </a:rPr>
              <a:t>functions,”</a:t>
            </a:r>
            <a:r>
              <a:rPr sz="300" spc="15" dirty="0">
                <a:latin typeface="Arial"/>
                <a:cs typeface="Arial"/>
              </a:rPr>
              <a:t> </a:t>
            </a:r>
            <a:r>
              <a:rPr sz="300" i="1" dirty="0">
                <a:latin typeface="Arial"/>
                <a:cs typeface="Arial"/>
              </a:rPr>
              <a:t>Genes</a:t>
            </a:r>
            <a:r>
              <a:rPr sz="300" i="1" spc="20" dirty="0">
                <a:latin typeface="Arial"/>
                <a:cs typeface="Arial"/>
              </a:rPr>
              <a:t> </a:t>
            </a:r>
            <a:r>
              <a:rPr sz="300" i="1" dirty="0">
                <a:latin typeface="Arial"/>
                <a:cs typeface="Arial"/>
              </a:rPr>
              <a:t>&amp;</a:t>
            </a:r>
            <a:r>
              <a:rPr sz="300" i="1" spc="15" dirty="0">
                <a:latin typeface="Arial"/>
                <a:cs typeface="Arial"/>
              </a:rPr>
              <a:t> </a:t>
            </a:r>
            <a:r>
              <a:rPr sz="300" i="1" dirty="0">
                <a:latin typeface="Arial"/>
                <a:cs typeface="Arial"/>
              </a:rPr>
              <a:t>Development</a:t>
            </a:r>
            <a:r>
              <a:rPr sz="300" dirty="0">
                <a:latin typeface="Arial"/>
                <a:cs typeface="Arial"/>
              </a:rPr>
              <a:t>,</a:t>
            </a:r>
            <a:r>
              <a:rPr sz="300" spc="20" dirty="0">
                <a:latin typeface="Arial"/>
                <a:cs typeface="Arial"/>
              </a:rPr>
              <a:t> </a:t>
            </a:r>
            <a:r>
              <a:rPr sz="300" dirty="0">
                <a:latin typeface="Arial"/>
                <a:cs typeface="Arial"/>
              </a:rPr>
              <a:t>vol.</a:t>
            </a:r>
            <a:r>
              <a:rPr sz="300" spc="20" dirty="0">
                <a:latin typeface="Arial"/>
                <a:cs typeface="Arial"/>
              </a:rPr>
              <a:t> </a:t>
            </a:r>
            <a:r>
              <a:rPr sz="300" dirty="0">
                <a:latin typeface="Arial"/>
                <a:cs typeface="Arial"/>
              </a:rPr>
              <a:t>17,</a:t>
            </a:r>
            <a:r>
              <a:rPr sz="300" spc="15" dirty="0">
                <a:latin typeface="Arial"/>
                <a:cs typeface="Arial"/>
              </a:rPr>
              <a:t> </a:t>
            </a:r>
            <a:r>
              <a:rPr sz="300" dirty="0">
                <a:latin typeface="Arial"/>
                <a:cs typeface="Arial"/>
              </a:rPr>
              <a:t>n°.</a:t>
            </a:r>
            <a:r>
              <a:rPr sz="300" spc="20" dirty="0">
                <a:latin typeface="Arial"/>
                <a:cs typeface="Arial"/>
              </a:rPr>
              <a:t> </a:t>
            </a:r>
            <a:r>
              <a:rPr sz="300" dirty="0">
                <a:latin typeface="Arial"/>
                <a:cs typeface="Arial"/>
              </a:rPr>
              <a:t>1,</a:t>
            </a:r>
            <a:r>
              <a:rPr sz="300" spc="20"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7-30,</a:t>
            </a:r>
            <a:r>
              <a:rPr sz="300" spc="20" dirty="0">
                <a:latin typeface="Arial"/>
                <a:cs typeface="Arial"/>
              </a:rPr>
              <a:t> </a:t>
            </a:r>
            <a:r>
              <a:rPr sz="300" dirty="0">
                <a:latin typeface="Arial"/>
                <a:cs typeface="Arial"/>
              </a:rPr>
              <a:t>Jan.</a:t>
            </a:r>
            <a:r>
              <a:rPr sz="300" spc="15" dirty="0">
                <a:latin typeface="Arial"/>
                <a:cs typeface="Arial"/>
              </a:rPr>
              <a:t> </a:t>
            </a:r>
            <a:r>
              <a:rPr sz="300" dirty="0">
                <a:latin typeface="Arial"/>
                <a:cs typeface="Arial"/>
              </a:rPr>
              <a:t>2003.</a:t>
            </a:r>
            <a:r>
              <a:rPr sz="300" spc="20" dirty="0">
                <a:latin typeface="Arial"/>
                <a:cs typeface="Arial"/>
              </a:rPr>
              <a:t> </a:t>
            </a:r>
            <a:r>
              <a:rPr sz="300" b="1" spc="-25" dirty="0">
                <a:latin typeface="Arial"/>
                <a:cs typeface="Arial"/>
              </a:rPr>
              <a:t>[7]</a:t>
            </a:r>
            <a:endParaRPr sz="300">
              <a:latin typeface="Arial"/>
              <a:cs typeface="Arial"/>
            </a:endParaRPr>
          </a:p>
          <a:p>
            <a:pPr marL="19050" marR="5080" algn="just">
              <a:lnSpc>
                <a:spcPct val="100000"/>
              </a:lnSpc>
              <a:spcBef>
                <a:spcPts val="20"/>
              </a:spcBef>
            </a:pPr>
            <a:r>
              <a:rPr sz="300" dirty="0">
                <a:latin typeface="Arial"/>
                <a:cs typeface="Arial"/>
              </a:rPr>
              <a:t>S.</a:t>
            </a:r>
            <a:r>
              <a:rPr sz="300" spc="25" dirty="0">
                <a:latin typeface="Arial"/>
                <a:cs typeface="Arial"/>
              </a:rPr>
              <a:t> </a:t>
            </a:r>
            <a:r>
              <a:rPr sz="300" dirty="0">
                <a:latin typeface="Arial"/>
                <a:cs typeface="Arial"/>
              </a:rPr>
              <a:t>Fabre-Lafay,</a:t>
            </a:r>
            <a:r>
              <a:rPr sz="300" spc="25"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Garrido-Urbani,</a:t>
            </a:r>
            <a:r>
              <a:rPr sz="300" spc="25" dirty="0">
                <a:latin typeface="Arial"/>
                <a:cs typeface="Arial"/>
              </a:rPr>
              <a:t> </a:t>
            </a:r>
            <a:r>
              <a:rPr sz="300" dirty="0">
                <a:latin typeface="Arial"/>
                <a:cs typeface="Arial"/>
              </a:rPr>
              <a:t>N.</a:t>
            </a:r>
            <a:r>
              <a:rPr sz="300" spc="25" dirty="0">
                <a:latin typeface="Arial"/>
                <a:cs typeface="Arial"/>
              </a:rPr>
              <a:t> </a:t>
            </a:r>
            <a:r>
              <a:rPr sz="300" dirty="0">
                <a:latin typeface="Arial"/>
                <a:cs typeface="Arial"/>
              </a:rPr>
              <a:t>Reymond,</a:t>
            </a:r>
            <a:r>
              <a:rPr sz="300" spc="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Gonçalves,</a:t>
            </a:r>
            <a:r>
              <a:rPr sz="300" spc="25" dirty="0">
                <a:latin typeface="Arial"/>
                <a:cs typeface="Arial"/>
              </a:rPr>
              <a:t> </a:t>
            </a:r>
            <a:r>
              <a:rPr sz="300" spc="-20" dirty="0">
                <a:latin typeface="Arial"/>
                <a:cs typeface="Arial"/>
              </a:rPr>
              <a:t>P.</a:t>
            </a:r>
            <a:r>
              <a:rPr sz="300" spc="25" dirty="0">
                <a:latin typeface="Arial"/>
                <a:cs typeface="Arial"/>
              </a:rPr>
              <a:t> </a:t>
            </a:r>
            <a:r>
              <a:rPr sz="300" dirty="0">
                <a:latin typeface="Arial"/>
                <a:cs typeface="Arial"/>
              </a:rPr>
              <a:t>Dubreuil,</a:t>
            </a:r>
            <a:r>
              <a:rPr sz="300" spc="25" dirty="0">
                <a:latin typeface="Arial"/>
                <a:cs typeface="Arial"/>
              </a:rPr>
              <a:t> </a:t>
            </a:r>
            <a:r>
              <a:rPr sz="300" dirty="0">
                <a:latin typeface="Arial"/>
                <a:cs typeface="Arial"/>
              </a:rPr>
              <a:t>et</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new</a:t>
            </a:r>
            <a:r>
              <a:rPr sz="300" spc="25" dirty="0">
                <a:latin typeface="Arial"/>
                <a:cs typeface="Arial"/>
              </a:rPr>
              <a:t> </a:t>
            </a:r>
            <a:r>
              <a:rPr sz="300" dirty="0">
                <a:latin typeface="Arial"/>
                <a:cs typeface="Arial"/>
              </a:rPr>
              <a:t>serological</a:t>
            </a:r>
            <a:r>
              <a:rPr sz="300" spc="30" dirty="0">
                <a:latin typeface="Arial"/>
                <a:cs typeface="Arial"/>
              </a:rPr>
              <a:t> </a:t>
            </a:r>
            <a:r>
              <a:rPr sz="300" dirty="0">
                <a:latin typeface="Arial"/>
                <a:cs typeface="Arial"/>
              </a:rPr>
              <a:t>breast</a:t>
            </a:r>
            <a:r>
              <a:rPr sz="300" spc="25" dirty="0">
                <a:latin typeface="Arial"/>
                <a:cs typeface="Arial"/>
              </a:rPr>
              <a:t> </a:t>
            </a:r>
            <a:r>
              <a:rPr sz="300" dirty="0">
                <a:latin typeface="Arial"/>
                <a:cs typeface="Arial"/>
              </a:rPr>
              <a:t>cancer</a:t>
            </a:r>
            <a:r>
              <a:rPr sz="300" spc="25" dirty="0">
                <a:latin typeface="Arial"/>
                <a:cs typeface="Arial"/>
              </a:rPr>
              <a:t> </a:t>
            </a:r>
            <a:r>
              <a:rPr sz="300" dirty="0">
                <a:latin typeface="Arial"/>
                <a:cs typeface="Arial"/>
              </a:rPr>
              <a:t>marker,</a:t>
            </a:r>
            <a:r>
              <a:rPr sz="300" spc="25" dirty="0">
                <a:latin typeface="Arial"/>
                <a:cs typeface="Arial"/>
              </a:rPr>
              <a:t> </a:t>
            </a:r>
            <a:r>
              <a:rPr sz="300" dirty="0">
                <a:latin typeface="Arial"/>
                <a:cs typeface="Arial"/>
              </a:rPr>
              <a:t>is</a:t>
            </a:r>
            <a:r>
              <a:rPr sz="300" spc="25"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substrate</a:t>
            </a:r>
            <a:r>
              <a:rPr sz="300" spc="25" dirty="0">
                <a:latin typeface="Arial"/>
                <a:cs typeface="Arial"/>
              </a:rPr>
              <a:t> </a:t>
            </a:r>
            <a:r>
              <a:rPr sz="300" dirty="0">
                <a:latin typeface="Arial"/>
                <a:cs typeface="Arial"/>
              </a:rPr>
              <a:t>for</a:t>
            </a:r>
            <a:r>
              <a:rPr sz="300" spc="25" dirty="0">
                <a:latin typeface="Arial"/>
                <a:cs typeface="Arial"/>
              </a:rPr>
              <a:t> </a:t>
            </a:r>
            <a:r>
              <a:rPr sz="300" dirty="0">
                <a:latin typeface="Arial"/>
                <a:cs typeface="Arial"/>
              </a:rPr>
              <a:t>tumor</a:t>
            </a:r>
            <a:r>
              <a:rPr sz="300" spc="25" dirty="0">
                <a:latin typeface="Arial"/>
                <a:cs typeface="Arial"/>
              </a:rPr>
              <a:t> </a:t>
            </a:r>
            <a:r>
              <a:rPr sz="300" dirty="0">
                <a:latin typeface="Arial"/>
                <a:cs typeface="Arial"/>
              </a:rPr>
              <a:t>necrosis</a:t>
            </a:r>
            <a:r>
              <a:rPr sz="300" spc="25" dirty="0">
                <a:latin typeface="Arial"/>
                <a:cs typeface="Arial"/>
              </a:rPr>
              <a:t> </a:t>
            </a:r>
            <a:r>
              <a:rPr sz="300" dirty="0">
                <a:latin typeface="Arial"/>
                <a:cs typeface="Arial"/>
              </a:rPr>
              <a:t>factor-alpha-converting</a:t>
            </a:r>
            <a:r>
              <a:rPr sz="300" spc="25" dirty="0">
                <a:latin typeface="Arial"/>
                <a:cs typeface="Arial"/>
              </a:rPr>
              <a:t> </a:t>
            </a:r>
            <a:r>
              <a:rPr sz="300" dirty="0">
                <a:latin typeface="Arial"/>
                <a:cs typeface="Arial"/>
              </a:rPr>
              <a:t>enzyme</a:t>
            </a:r>
            <a:r>
              <a:rPr sz="300" spc="25" dirty="0">
                <a:latin typeface="Arial"/>
                <a:cs typeface="Arial"/>
              </a:rPr>
              <a:t> </a:t>
            </a:r>
            <a:r>
              <a:rPr sz="300" spc="-10" dirty="0">
                <a:latin typeface="Arial"/>
                <a:cs typeface="Arial"/>
              </a:rPr>
              <a:t>(TACE)/ADAM-</a:t>
            </a:r>
            <a:r>
              <a:rPr sz="300" dirty="0">
                <a:latin typeface="Arial"/>
                <a:cs typeface="Arial"/>
              </a:rPr>
              <a:t>17,”</a:t>
            </a:r>
            <a:r>
              <a:rPr sz="300" spc="25" dirty="0">
                <a:latin typeface="Arial"/>
                <a:cs typeface="Arial"/>
              </a:rPr>
              <a:t> </a:t>
            </a:r>
            <a:r>
              <a:rPr sz="300" i="1" dirty="0">
                <a:latin typeface="Arial"/>
                <a:cs typeface="Arial"/>
              </a:rPr>
              <a:t>The</a:t>
            </a:r>
            <a:r>
              <a:rPr sz="300" i="1" spc="25" dirty="0">
                <a:latin typeface="Arial"/>
                <a:cs typeface="Arial"/>
              </a:rPr>
              <a:t> </a:t>
            </a:r>
            <a:r>
              <a:rPr sz="300" i="1" dirty="0">
                <a:latin typeface="Arial"/>
                <a:cs typeface="Arial"/>
              </a:rPr>
              <a:t>Journal</a:t>
            </a:r>
            <a:r>
              <a:rPr sz="300" i="1" spc="25" dirty="0">
                <a:latin typeface="Arial"/>
                <a:cs typeface="Arial"/>
              </a:rPr>
              <a:t> </a:t>
            </a:r>
            <a:r>
              <a:rPr sz="300" i="1" dirty="0">
                <a:latin typeface="Arial"/>
                <a:cs typeface="Arial"/>
              </a:rPr>
              <a:t>of</a:t>
            </a:r>
            <a:r>
              <a:rPr sz="300" i="1" spc="25" dirty="0">
                <a:latin typeface="Arial"/>
                <a:cs typeface="Arial"/>
              </a:rPr>
              <a:t> </a:t>
            </a:r>
            <a:r>
              <a:rPr sz="300" i="1" dirty="0">
                <a:latin typeface="Arial"/>
                <a:cs typeface="Arial"/>
              </a:rPr>
              <a:t>Biological</a:t>
            </a:r>
            <a:r>
              <a:rPr sz="300" i="1" spc="25" dirty="0">
                <a:latin typeface="Arial"/>
                <a:cs typeface="Arial"/>
              </a:rPr>
              <a:t> </a:t>
            </a:r>
            <a:r>
              <a:rPr sz="300" i="1" dirty="0">
                <a:latin typeface="Arial"/>
                <a:cs typeface="Arial"/>
              </a:rPr>
              <a:t>Chemistry</a:t>
            </a:r>
            <a:r>
              <a:rPr sz="300" dirty="0">
                <a:latin typeface="Arial"/>
                <a:cs typeface="Arial"/>
              </a:rPr>
              <a:t>,</a:t>
            </a:r>
            <a:r>
              <a:rPr sz="300" spc="25" dirty="0">
                <a:latin typeface="Arial"/>
                <a:cs typeface="Arial"/>
              </a:rPr>
              <a:t> </a:t>
            </a:r>
            <a:r>
              <a:rPr sz="300" dirty="0">
                <a:latin typeface="Arial"/>
                <a:cs typeface="Arial"/>
              </a:rPr>
              <a:t>vol.</a:t>
            </a:r>
            <a:r>
              <a:rPr sz="300" spc="25" dirty="0">
                <a:latin typeface="Arial"/>
                <a:cs typeface="Arial"/>
              </a:rPr>
              <a:t> </a:t>
            </a:r>
            <a:r>
              <a:rPr sz="300" dirty="0">
                <a:latin typeface="Arial"/>
                <a:cs typeface="Arial"/>
              </a:rPr>
              <a:t>280,</a:t>
            </a:r>
            <a:r>
              <a:rPr sz="300" spc="25" dirty="0">
                <a:latin typeface="Arial"/>
                <a:cs typeface="Arial"/>
              </a:rPr>
              <a:t> </a:t>
            </a:r>
            <a:r>
              <a:rPr sz="300" dirty="0">
                <a:latin typeface="Arial"/>
                <a:cs typeface="Arial"/>
              </a:rPr>
              <a:t>n°.</a:t>
            </a:r>
            <a:r>
              <a:rPr sz="300" spc="25" dirty="0">
                <a:latin typeface="Arial"/>
                <a:cs typeface="Arial"/>
              </a:rPr>
              <a:t> </a:t>
            </a:r>
            <a:r>
              <a:rPr sz="300" dirty="0">
                <a:latin typeface="Arial"/>
                <a:cs typeface="Arial"/>
              </a:rPr>
              <a:t>20,</a:t>
            </a:r>
            <a:r>
              <a:rPr sz="300" spc="25" dirty="0">
                <a:latin typeface="Arial"/>
                <a:cs typeface="Arial"/>
              </a:rPr>
              <a:t> </a:t>
            </a:r>
            <a:r>
              <a:rPr sz="300" dirty="0">
                <a:latin typeface="Arial"/>
                <a:cs typeface="Arial"/>
              </a:rPr>
              <a:t>p.</a:t>
            </a:r>
            <a:r>
              <a:rPr sz="300" spc="25" dirty="0">
                <a:latin typeface="Arial"/>
                <a:cs typeface="Arial"/>
              </a:rPr>
              <a:t> </a:t>
            </a:r>
            <a:r>
              <a:rPr sz="300" dirty="0">
                <a:latin typeface="Arial"/>
                <a:cs typeface="Arial"/>
              </a:rPr>
              <a:t>19543-19550,</a:t>
            </a:r>
            <a:r>
              <a:rPr sz="300" spc="25" dirty="0">
                <a:latin typeface="Arial"/>
                <a:cs typeface="Arial"/>
              </a:rPr>
              <a:t> </a:t>
            </a:r>
            <a:r>
              <a:rPr sz="300" dirty="0">
                <a:latin typeface="Arial"/>
                <a:cs typeface="Arial"/>
              </a:rPr>
              <a:t>Mai.</a:t>
            </a:r>
            <a:r>
              <a:rPr sz="300" spc="25" dirty="0">
                <a:latin typeface="Arial"/>
                <a:cs typeface="Arial"/>
              </a:rPr>
              <a:t> </a:t>
            </a:r>
            <a:r>
              <a:rPr sz="300" dirty="0">
                <a:latin typeface="Arial"/>
                <a:cs typeface="Arial"/>
              </a:rPr>
              <a:t>2005.</a:t>
            </a:r>
            <a:r>
              <a:rPr sz="300" spc="30" dirty="0">
                <a:latin typeface="Arial"/>
                <a:cs typeface="Arial"/>
              </a:rPr>
              <a:t> </a:t>
            </a:r>
            <a:r>
              <a:rPr sz="300" b="1" dirty="0">
                <a:latin typeface="Arial"/>
                <a:cs typeface="Arial"/>
              </a:rPr>
              <a:t>[8]</a:t>
            </a:r>
            <a:r>
              <a:rPr sz="300" b="1" spc="25" dirty="0">
                <a:latin typeface="Arial"/>
                <a:cs typeface="Arial"/>
              </a:rPr>
              <a:t> </a:t>
            </a:r>
            <a:r>
              <a:rPr sz="300" dirty="0">
                <a:latin typeface="Arial"/>
                <a:cs typeface="Arial"/>
              </a:rPr>
              <a:t>Mühlebach</a:t>
            </a:r>
            <a:r>
              <a:rPr sz="300" spc="25" dirty="0">
                <a:latin typeface="Arial"/>
                <a:cs typeface="Arial"/>
              </a:rPr>
              <a:t> </a:t>
            </a:r>
            <a:r>
              <a:rPr sz="300" spc="-25" dirty="0">
                <a:latin typeface="Arial"/>
                <a:cs typeface="Arial"/>
              </a:rPr>
              <a:t>MD,</a:t>
            </a:r>
            <a:r>
              <a:rPr sz="300" spc="500" dirty="0">
                <a:latin typeface="Arial"/>
                <a:cs typeface="Arial"/>
              </a:rPr>
              <a:t> </a:t>
            </a:r>
            <a:r>
              <a:rPr sz="300" dirty="0">
                <a:latin typeface="Arial"/>
                <a:cs typeface="Arial"/>
              </a:rPr>
              <a:t>Mateo</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Sinn</a:t>
            </a:r>
            <a:r>
              <a:rPr sz="300" spc="25" dirty="0">
                <a:latin typeface="Arial"/>
                <a:cs typeface="Arial"/>
              </a:rPr>
              <a:t> </a:t>
            </a:r>
            <a:r>
              <a:rPr sz="300" dirty="0">
                <a:latin typeface="Arial"/>
                <a:cs typeface="Arial"/>
              </a:rPr>
              <a:t>PL,</a:t>
            </a:r>
            <a:r>
              <a:rPr sz="300" spc="25" dirty="0">
                <a:latin typeface="Arial"/>
                <a:cs typeface="Arial"/>
              </a:rPr>
              <a:t> </a:t>
            </a:r>
            <a:r>
              <a:rPr sz="300" dirty="0">
                <a:latin typeface="Arial"/>
                <a:cs typeface="Arial"/>
              </a:rPr>
              <a:t>Prüfer</a:t>
            </a:r>
            <a:r>
              <a:rPr sz="300" spc="25" dirty="0">
                <a:latin typeface="Arial"/>
                <a:cs typeface="Arial"/>
              </a:rPr>
              <a:t> </a:t>
            </a:r>
            <a:r>
              <a:rPr sz="300" dirty="0">
                <a:latin typeface="Arial"/>
                <a:cs typeface="Arial"/>
              </a:rPr>
              <a:t>S,</a:t>
            </a:r>
            <a:r>
              <a:rPr sz="300" spc="30" dirty="0">
                <a:latin typeface="Arial"/>
                <a:cs typeface="Arial"/>
              </a:rPr>
              <a:t> </a:t>
            </a:r>
            <a:r>
              <a:rPr sz="300" dirty="0">
                <a:latin typeface="Arial"/>
                <a:cs typeface="Arial"/>
              </a:rPr>
              <a:t>Uhlig</a:t>
            </a:r>
            <a:r>
              <a:rPr sz="300" spc="25" dirty="0">
                <a:latin typeface="Arial"/>
                <a:cs typeface="Arial"/>
              </a:rPr>
              <a:t> </a:t>
            </a:r>
            <a:r>
              <a:rPr sz="300" dirty="0">
                <a:latin typeface="Arial"/>
                <a:cs typeface="Arial"/>
              </a:rPr>
              <a:t>KM,</a:t>
            </a:r>
            <a:r>
              <a:rPr sz="300" spc="25" dirty="0">
                <a:latin typeface="Arial"/>
                <a:cs typeface="Arial"/>
              </a:rPr>
              <a:t> </a:t>
            </a:r>
            <a:r>
              <a:rPr sz="300" dirty="0">
                <a:latin typeface="Arial"/>
                <a:cs typeface="Arial"/>
              </a:rPr>
              <a:t>Leonard</a:t>
            </a:r>
            <a:r>
              <a:rPr sz="300" spc="25" dirty="0">
                <a:latin typeface="Arial"/>
                <a:cs typeface="Arial"/>
              </a:rPr>
              <a:t> </a:t>
            </a:r>
            <a:r>
              <a:rPr sz="300" dirty="0">
                <a:latin typeface="Arial"/>
                <a:cs typeface="Arial"/>
              </a:rPr>
              <a:t>VH,</a:t>
            </a:r>
            <a:r>
              <a:rPr sz="300" spc="25" dirty="0">
                <a:latin typeface="Arial"/>
                <a:cs typeface="Arial"/>
              </a:rPr>
              <a:t> </a:t>
            </a:r>
            <a:r>
              <a:rPr sz="300" dirty="0">
                <a:latin typeface="Arial"/>
                <a:cs typeface="Arial"/>
              </a:rPr>
              <a:t>Navaratnarajah</a:t>
            </a:r>
            <a:r>
              <a:rPr sz="300" spc="30" dirty="0">
                <a:latin typeface="Arial"/>
                <a:cs typeface="Arial"/>
              </a:rPr>
              <a:t> </a:t>
            </a:r>
            <a:r>
              <a:rPr sz="300" dirty="0">
                <a:latin typeface="Arial"/>
                <a:cs typeface="Arial"/>
              </a:rPr>
              <a:t>CK,</a:t>
            </a:r>
            <a:r>
              <a:rPr sz="300" spc="25" dirty="0">
                <a:latin typeface="Arial"/>
                <a:cs typeface="Arial"/>
              </a:rPr>
              <a:t> </a:t>
            </a:r>
            <a:r>
              <a:rPr sz="300" dirty="0">
                <a:latin typeface="Arial"/>
                <a:cs typeface="Arial"/>
              </a:rPr>
              <a:t>Frenzke</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Wong</a:t>
            </a:r>
            <a:r>
              <a:rPr sz="300" spc="25" dirty="0">
                <a:latin typeface="Arial"/>
                <a:cs typeface="Arial"/>
              </a:rPr>
              <a:t> </a:t>
            </a:r>
            <a:r>
              <a:rPr sz="300" dirty="0">
                <a:latin typeface="Arial"/>
                <a:cs typeface="Arial"/>
              </a:rPr>
              <a:t>XX,</a:t>
            </a:r>
            <a:r>
              <a:rPr sz="300" spc="25" dirty="0">
                <a:latin typeface="Arial"/>
                <a:cs typeface="Arial"/>
              </a:rPr>
              <a:t> </a:t>
            </a:r>
            <a:r>
              <a:rPr sz="300" dirty="0">
                <a:latin typeface="Arial"/>
                <a:cs typeface="Arial"/>
              </a:rPr>
              <a:t>Sawatsky</a:t>
            </a:r>
            <a:r>
              <a:rPr sz="300" spc="30" dirty="0">
                <a:latin typeface="Arial"/>
                <a:cs typeface="Arial"/>
              </a:rPr>
              <a:t> </a:t>
            </a:r>
            <a:r>
              <a:rPr sz="300" dirty="0">
                <a:latin typeface="Arial"/>
                <a:cs typeface="Arial"/>
              </a:rPr>
              <a:t>B,</a:t>
            </a:r>
            <a:r>
              <a:rPr sz="300" spc="25" dirty="0">
                <a:latin typeface="Arial"/>
                <a:cs typeface="Arial"/>
              </a:rPr>
              <a:t> </a:t>
            </a:r>
            <a:r>
              <a:rPr sz="300" dirty="0">
                <a:latin typeface="Arial"/>
                <a:cs typeface="Arial"/>
              </a:rPr>
              <a:t>Ramachandran</a:t>
            </a:r>
            <a:r>
              <a:rPr sz="300" spc="25"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McCray</a:t>
            </a:r>
            <a:r>
              <a:rPr sz="300" spc="25" dirty="0">
                <a:latin typeface="Arial"/>
                <a:cs typeface="Arial"/>
              </a:rPr>
              <a:t> </a:t>
            </a:r>
            <a:r>
              <a:rPr sz="300" dirty="0">
                <a:latin typeface="Arial"/>
                <a:cs typeface="Arial"/>
              </a:rPr>
              <a:t>PB</a:t>
            </a:r>
            <a:r>
              <a:rPr sz="300" spc="30" dirty="0">
                <a:latin typeface="Arial"/>
                <a:cs typeface="Arial"/>
              </a:rPr>
              <a:t> </a:t>
            </a:r>
            <a:r>
              <a:rPr sz="300" dirty="0">
                <a:latin typeface="Arial"/>
                <a:cs typeface="Arial"/>
              </a:rPr>
              <a:t>Jr,</a:t>
            </a:r>
            <a:r>
              <a:rPr sz="300" spc="25" dirty="0">
                <a:latin typeface="Arial"/>
                <a:cs typeface="Arial"/>
              </a:rPr>
              <a:t> </a:t>
            </a:r>
            <a:r>
              <a:rPr sz="300" dirty="0">
                <a:latin typeface="Arial"/>
                <a:cs typeface="Arial"/>
              </a:rPr>
              <a:t>Cichutek</a:t>
            </a:r>
            <a:r>
              <a:rPr sz="300" spc="25" dirty="0">
                <a:latin typeface="Arial"/>
                <a:cs typeface="Arial"/>
              </a:rPr>
              <a:t> </a:t>
            </a:r>
            <a:r>
              <a:rPr sz="300" dirty="0">
                <a:latin typeface="Arial"/>
                <a:cs typeface="Arial"/>
              </a:rPr>
              <a:t>K,</a:t>
            </a:r>
            <a:r>
              <a:rPr sz="300" spc="25" dirty="0">
                <a:latin typeface="Arial"/>
                <a:cs typeface="Arial"/>
              </a:rPr>
              <a:t> </a:t>
            </a:r>
            <a:r>
              <a:rPr sz="300" dirty="0">
                <a:latin typeface="Arial"/>
                <a:cs typeface="Arial"/>
              </a:rPr>
              <a:t>von</a:t>
            </a:r>
            <a:r>
              <a:rPr sz="300" spc="25" dirty="0">
                <a:latin typeface="Arial"/>
                <a:cs typeface="Arial"/>
              </a:rPr>
              <a:t> </a:t>
            </a:r>
            <a:r>
              <a:rPr sz="300" dirty="0">
                <a:latin typeface="Arial"/>
                <a:cs typeface="Arial"/>
              </a:rPr>
              <a:t>Messling</a:t>
            </a:r>
            <a:r>
              <a:rPr sz="300" spc="30" dirty="0">
                <a:latin typeface="Arial"/>
                <a:cs typeface="Arial"/>
              </a:rPr>
              <a:t> </a:t>
            </a:r>
            <a:r>
              <a:rPr sz="300" dirty="0">
                <a:latin typeface="Arial"/>
                <a:cs typeface="Arial"/>
              </a:rPr>
              <a:t>V,</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Cattaneo</a:t>
            </a:r>
            <a:r>
              <a:rPr sz="300" spc="25" dirty="0">
                <a:latin typeface="Arial"/>
                <a:cs typeface="Arial"/>
              </a:rPr>
              <a:t> </a:t>
            </a:r>
            <a:r>
              <a:rPr sz="300" dirty="0">
                <a:latin typeface="Arial"/>
                <a:cs typeface="Arial"/>
              </a:rPr>
              <a:t>R,</a:t>
            </a:r>
            <a:r>
              <a:rPr sz="300" spc="25" dirty="0">
                <a:latin typeface="Arial"/>
                <a:cs typeface="Arial"/>
              </a:rPr>
              <a:t> </a:t>
            </a:r>
            <a:r>
              <a:rPr sz="300" dirty="0">
                <a:latin typeface="Arial"/>
                <a:cs typeface="Arial"/>
              </a:rPr>
              <a:t>“Adherens</a:t>
            </a:r>
            <a:r>
              <a:rPr sz="300" spc="30" dirty="0">
                <a:latin typeface="Arial"/>
                <a:cs typeface="Arial"/>
              </a:rPr>
              <a:t> </a:t>
            </a:r>
            <a:r>
              <a:rPr sz="300" dirty="0">
                <a:latin typeface="Arial"/>
                <a:cs typeface="Arial"/>
              </a:rPr>
              <a:t>junction</a:t>
            </a:r>
            <a:r>
              <a:rPr sz="300" spc="25" dirty="0">
                <a:latin typeface="Arial"/>
                <a:cs typeface="Arial"/>
              </a:rPr>
              <a:t> </a:t>
            </a:r>
            <a:r>
              <a:rPr sz="300" dirty="0">
                <a:latin typeface="Arial"/>
                <a:cs typeface="Arial"/>
              </a:rPr>
              <a:t>protein</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is</a:t>
            </a:r>
            <a:r>
              <a:rPr sz="300" spc="25"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epithelial</a:t>
            </a:r>
            <a:r>
              <a:rPr sz="300" spc="25" dirty="0">
                <a:latin typeface="Arial"/>
                <a:cs typeface="Arial"/>
              </a:rPr>
              <a:t> </a:t>
            </a:r>
            <a:r>
              <a:rPr sz="300" dirty="0">
                <a:latin typeface="Arial"/>
                <a:cs typeface="Arial"/>
              </a:rPr>
              <a:t>receptor</a:t>
            </a:r>
            <a:r>
              <a:rPr sz="300" spc="25" dirty="0">
                <a:latin typeface="Arial"/>
                <a:cs typeface="Arial"/>
              </a:rPr>
              <a:t> </a:t>
            </a:r>
            <a:r>
              <a:rPr sz="300" dirty="0">
                <a:latin typeface="Arial"/>
                <a:cs typeface="Arial"/>
              </a:rPr>
              <a:t>for</a:t>
            </a:r>
            <a:r>
              <a:rPr sz="300" spc="25" dirty="0">
                <a:latin typeface="Arial"/>
                <a:cs typeface="Arial"/>
              </a:rPr>
              <a:t> </a:t>
            </a:r>
            <a:r>
              <a:rPr sz="300" dirty="0">
                <a:latin typeface="Arial"/>
                <a:cs typeface="Arial"/>
              </a:rPr>
              <a:t>measles</a:t>
            </a:r>
            <a:r>
              <a:rPr sz="300" spc="25" dirty="0">
                <a:latin typeface="Arial"/>
                <a:cs typeface="Arial"/>
              </a:rPr>
              <a:t> </a:t>
            </a:r>
            <a:r>
              <a:rPr sz="300" dirty="0">
                <a:latin typeface="Arial"/>
                <a:cs typeface="Arial"/>
              </a:rPr>
              <a:t>virus”</a:t>
            </a:r>
            <a:r>
              <a:rPr sz="300" spc="30" dirty="0">
                <a:latin typeface="Arial"/>
                <a:cs typeface="Arial"/>
              </a:rPr>
              <a:t> </a:t>
            </a:r>
            <a:r>
              <a:rPr sz="300" dirty="0">
                <a:latin typeface="Arial"/>
                <a:cs typeface="Arial"/>
              </a:rPr>
              <a:t>Nature,</a:t>
            </a:r>
            <a:r>
              <a:rPr sz="300" spc="25" dirty="0">
                <a:latin typeface="Arial"/>
                <a:cs typeface="Arial"/>
              </a:rPr>
              <a:t> </a:t>
            </a:r>
            <a:r>
              <a:rPr sz="300" dirty="0">
                <a:latin typeface="Arial"/>
                <a:cs typeface="Arial"/>
              </a:rPr>
              <a:t>2;480(7378):530-3,</a:t>
            </a:r>
            <a:r>
              <a:rPr sz="300" spc="25" dirty="0">
                <a:latin typeface="Arial"/>
                <a:cs typeface="Arial"/>
              </a:rPr>
              <a:t> </a:t>
            </a:r>
            <a:r>
              <a:rPr sz="300" dirty="0">
                <a:latin typeface="Arial"/>
                <a:cs typeface="Arial"/>
              </a:rPr>
              <a:t>Nov</a:t>
            </a:r>
            <a:r>
              <a:rPr sz="300" spc="25" dirty="0">
                <a:latin typeface="Arial"/>
                <a:cs typeface="Arial"/>
              </a:rPr>
              <a:t> </a:t>
            </a:r>
            <a:r>
              <a:rPr sz="300" dirty="0">
                <a:latin typeface="Arial"/>
                <a:cs typeface="Arial"/>
              </a:rPr>
              <a:t>2011.</a:t>
            </a:r>
            <a:r>
              <a:rPr sz="300" spc="25" dirty="0">
                <a:latin typeface="Arial"/>
                <a:cs typeface="Arial"/>
              </a:rPr>
              <a:t> </a:t>
            </a:r>
            <a:r>
              <a:rPr sz="300" b="1" dirty="0">
                <a:latin typeface="Arial"/>
                <a:cs typeface="Arial"/>
              </a:rPr>
              <a:t>[9]</a:t>
            </a:r>
            <a:r>
              <a:rPr sz="300" b="1" spc="25" dirty="0">
                <a:latin typeface="Arial"/>
                <a:cs typeface="Arial"/>
              </a:rPr>
              <a:t> </a:t>
            </a:r>
            <a:r>
              <a:rPr sz="300" dirty="0">
                <a:latin typeface="Arial"/>
                <a:cs typeface="Arial"/>
              </a:rPr>
              <a:t>Mateo</a:t>
            </a:r>
            <a:r>
              <a:rPr sz="300" spc="30" dirty="0">
                <a:latin typeface="Arial"/>
                <a:cs typeface="Arial"/>
              </a:rPr>
              <a:t> </a:t>
            </a:r>
            <a:r>
              <a:rPr sz="300" spc="-25" dirty="0">
                <a:latin typeface="Arial"/>
                <a:cs typeface="Arial"/>
              </a:rPr>
              <a:t>M,</a:t>
            </a:r>
            <a:r>
              <a:rPr sz="300" spc="500" dirty="0">
                <a:latin typeface="Arial"/>
                <a:cs typeface="Arial"/>
              </a:rPr>
              <a:t> </a:t>
            </a:r>
            <a:r>
              <a:rPr sz="300" dirty="0">
                <a:latin typeface="Arial"/>
                <a:cs typeface="Arial"/>
              </a:rPr>
              <a:t>Navaratnarajah</a:t>
            </a:r>
            <a:r>
              <a:rPr sz="300" spc="20" dirty="0">
                <a:latin typeface="Arial"/>
                <a:cs typeface="Arial"/>
              </a:rPr>
              <a:t> </a:t>
            </a:r>
            <a:r>
              <a:rPr sz="300" dirty="0">
                <a:latin typeface="Arial"/>
                <a:cs typeface="Arial"/>
              </a:rPr>
              <a:t>CK,</a:t>
            </a:r>
            <a:r>
              <a:rPr sz="300" spc="25" dirty="0">
                <a:latin typeface="Arial"/>
                <a:cs typeface="Arial"/>
              </a:rPr>
              <a:t> </a:t>
            </a:r>
            <a:r>
              <a:rPr sz="300" dirty="0">
                <a:latin typeface="Arial"/>
                <a:cs typeface="Arial"/>
              </a:rPr>
              <a:t>Willenbring</a:t>
            </a:r>
            <a:r>
              <a:rPr sz="300" spc="25" dirty="0">
                <a:latin typeface="Arial"/>
                <a:cs typeface="Arial"/>
              </a:rPr>
              <a:t> </a:t>
            </a:r>
            <a:r>
              <a:rPr sz="300" dirty="0">
                <a:latin typeface="Arial"/>
                <a:cs typeface="Arial"/>
              </a:rPr>
              <a:t>RC,</a:t>
            </a:r>
            <a:r>
              <a:rPr sz="300" spc="25" dirty="0">
                <a:latin typeface="Arial"/>
                <a:cs typeface="Arial"/>
              </a:rPr>
              <a:t> </a:t>
            </a:r>
            <a:r>
              <a:rPr sz="300" dirty="0">
                <a:latin typeface="Arial"/>
                <a:cs typeface="Arial"/>
              </a:rPr>
              <a:t>Maroun</a:t>
            </a:r>
            <a:r>
              <a:rPr sz="300" spc="25" dirty="0">
                <a:latin typeface="Arial"/>
                <a:cs typeface="Arial"/>
              </a:rPr>
              <a:t> </a:t>
            </a:r>
            <a:r>
              <a:rPr sz="300" dirty="0">
                <a:latin typeface="Arial"/>
                <a:cs typeface="Arial"/>
              </a:rPr>
              <a:t>JW,</a:t>
            </a:r>
            <a:r>
              <a:rPr sz="300" spc="20" dirty="0">
                <a:latin typeface="Arial"/>
                <a:cs typeface="Arial"/>
              </a:rPr>
              <a:t> </a:t>
            </a:r>
            <a:r>
              <a:rPr sz="300" dirty="0">
                <a:latin typeface="Arial"/>
                <a:cs typeface="Arial"/>
              </a:rPr>
              <a:t>Iankov</a:t>
            </a:r>
            <a:r>
              <a:rPr sz="300" spc="25" dirty="0">
                <a:latin typeface="Arial"/>
                <a:cs typeface="Arial"/>
              </a:rPr>
              <a:t> </a:t>
            </a:r>
            <a:r>
              <a:rPr sz="300" dirty="0">
                <a:latin typeface="Arial"/>
                <a:cs typeface="Arial"/>
              </a:rPr>
              <a:t>I,</a:t>
            </a:r>
            <a:r>
              <a:rPr sz="300" spc="25" dirty="0">
                <a:latin typeface="Arial"/>
                <a:cs typeface="Arial"/>
              </a:rPr>
              <a:t> </a:t>
            </a:r>
            <a:r>
              <a:rPr sz="300" dirty="0">
                <a:latin typeface="Arial"/>
                <a:cs typeface="Arial"/>
              </a:rPr>
              <a:t>Lopez</a:t>
            </a:r>
            <a:r>
              <a:rPr sz="300" spc="25"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Sinn</a:t>
            </a:r>
            <a:r>
              <a:rPr sz="300" spc="25" dirty="0">
                <a:latin typeface="Arial"/>
                <a:cs typeface="Arial"/>
              </a:rPr>
              <a:t> </a:t>
            </a:r>
            <a:r>
              <a:rPr sz="300" dirty="0">
                <a:latin typeface="Arial"/>
                <a:cs typeface="Arial"/>
              </a:rPr>
              <a:t>PL,</a:t>
            </a:r>
            <a:r>
              <a:rPr sz="300" spc="20" dirty="0">
                <a:latin typeface="Arial"/>
                <a:cs typeface="Arial"/>
              </a:rPr>
              <a:t> </a:t>
            </a:r>
            <a:r>
              <a:rPr sz="300" dirty="0">
                <a:latin typeface="Arial"/>
                <a:cs typeface="Arial"/>
              </a:rPr>
              <a:t>Cattaneo</a:t>
            </a:r>
            <a:r>
              <a:rPr sz="300" spc="25" dirty="0">
                <a:latin typeface="Arial"/>
                <a:cs typeface="Arial"/>
              </a:rPr>
              <a:t> </a:t>
            </a:r>
            <a:r>
              <a:rPr sz="300" dirty="0">
                <a:latin typeface="Arial"/>
                <a:cs typeface="Arial"/>
              </a:rPr>
              <a:t>R.</a:t>
            </a:r>
            <a:r>
              <a:rPr sz="300" spc="25" dirty="0">
                <a:latin typeface="Arial"/>
                <a:cs typeface="Arial"/>
              </a:rPr>
              <a:t> </a:t>
            </a:r>
            <a:r>
              <a:rPr sz="300" dirty="0">
                <a:latin typeface="Arial"/>
                <a:cs typeface="Arial"/>
              </a:rPr>
              <a:t>“Different</a:t>
            </a:r>
            <a:r>
              <a:rPr sz="300" spc="25" dirty="0">
                <a:latin typeface="Arial"/>
                <a:cs typeface="Arial"/>
              </a:rPr>
              <a:t> </a:t>
            </a:r>
            <a:r>
              <a:rPr sz="300" dirty="0">
                <a:latin typeface="Arial"/>
                <a:cs typeface="Arial"/>
              </a:rPr>
              <a:t>roles</a:t>
            </a:r>
            <a:r>
              <a:rPr sz="300" spc="25" dirty="0">
                <a:latin typeface="Arial"/>
                <a:cs typeface="Arial"/>
              </a:rPr>
              <a:t> </a:t>
            </a:r>
            <a:r>
              <a:rPr sz="300" dirty="0">
                <a:latin typeface="Arial"/>
                <a:cs typeface="Arial"/>
              </a:rPr>
              <a:t>of</a:t>
            </a:r>
            <a:r>
              <a:rPr sz="300" spc="20" dirty="0">
                <a:latin typeface="Arial"/>
                <a:cs typeface="Arial"/>
              </a:rPr>
              <a:t> </a:t>
            </a:r>
            <a:r>
              <a:rPr sz="300" dirty="0">
                <a:latin typeface="Arial"/>
                <a:cs typeface="Arial"/>
              </a:rPr>
              <a:t>the</a:t>
            </a:r>
            <a:r>
              <a:rPr sz="300" spc="25" dirty="0">
                <a:latin typeface="Arial"/>
                <a:cs typeface="Arial"/>
              </a:rPr>
              <a:t> </a:t>
            </a:r>
            <a:r>
              <a:rPr sz="300" dirty="0">
                <a:latin typeface="Arial"/>
                <a:cs typeface="Arial"/>
              </a:rPr>
              <a:t>three</a:t>
            </a:r>
            <a:r>
              <a:rPr sz="300" spc="25" dirty="0">
                <a:latin typeface="Arial"/>
                <a:cs typeface="Arial"/>
              </a:rPr>
              <a:t> </a:t>
            </a:r>
            <a:r>
              <a:rPr sz="300" dirty="0">
                <a:latin typeface="Arial"/>
                <a:cs typeface="Arial"/>
              </a:rPr>
              <a:t>loops</a:t>
            </a:r>
            <a:r>
              <a:rPr sz="300" spc="25" dirty="0">
                <a:latin typeface="Arial"/>
                <a:cs typeface="Arial"/>
              </a:rPr>
              <a:t> </a:t>
            </a:r>
            <a:r>
              <a:rPr sz="300" dirty="0">
                <a:latin typeface="Arial"/>
                <a:cs typeface="Arial"/>
              </a:rPr>
              <a:t>forming</a:t>
            </a:r>
            <a:r>
              <a:rPr sz="300" spc="25" dirty="0">
                <a:latin typeface="Arial"/>
                <a:cs typeface="Arial"/>
              </a:rPr>
              <a:t> </a:t>
            </a:r>
            <a:r>
              <a:rPr sz="300" dirty="0">
                <a:latin typeface="Arial"/>
                <a:cs typeface="Arial"/>
              </a:rPr>
              <a:t>the</a:t>
            </a:r>
            <a:r>
              <a:rPr sz="300" spc="25" dirty="0">
                <a:latin typeface="Arial"/>
                <a:cs typeface="Arial"/>
              </a:rPr>
              <a:t> </a:t>
            </a:r>
            <a:r>
              <a:rPr sz="300" dirty="0">
                <a:latin typeface="Arial"/>
                <a:cs typeface="Arial"/>
              </a:rPr>
              <a:t>adhesive</a:t>
            </a:r>
            <a:r>
              <a:rPr sz="300" spc="20" dirty="0">
                <a:latin typeface="Arial"/>
                <a:cs typeface="Arial"/>
              </a:rPr>
              <a:t> </a:t>
            </a:r>
            <a:r>
              <a:rPr sz="300" dirty="0">
                <a:latin typeface="Arial"/>
                <a:cs typeface="Arial"/>
              </a:rPr>
              <a:t>interface</a:t>
            </a:r>
            <a:r>
              <a:rPr sz="300" spc="25" dirty="0">
                <a:latin typeface="Arial"/>
                <a:cs typeface="Arial"/>
              </a:rPr>
              <a:t> </a:t>
            </a:r>
            <a:r>
              <a:rPr sz="300" dirty="0">
                <a:latin typeface="Arial"/>
                <a:cs typeface="Arial"/>
              </a:rPr>
              <a:t>of</a:t>
            </a:r>
            <a:r>
              <a:rPr sz="300" spc="25" dirty="0">
                <a:latin typeface="Arial"/>
                <a:cs typeface="Arial"/>
              </a:rPr>
              <a:t> </a:t>
            </a:r>
            <a:r>
              <a:rPr sz="300" dirty="0">
                <a:latin typeface="Arial"/>
                <a:cs typeface="Arial"/>
              </a:rPr>
              <a:t>nectin-4</a:t>
            </a:r>
            <a:r>
              <a:rPr sz="300" spc="25" dirty="0">
                <a:latin typeface="Arial"/>
                <a:cs typeface="Arial"/>
              </a:rPr>
              <a:t> </a:t>
            </a:r>
            <a:r>
              <a:rPr sz="300" dirty="0">
                <a:latin typeface="Arial"/>
                <a:cs typeface="Arial"/>
              </a:rPr>
              <a:t>in</a:t>
            </a:r>
            <a:r>
              <a:rPr sz="300" spc="25" dirty="0">
                <a:latin typeface="Arial"/>
                <a:cs typeface="Arial"/>
              </a:rPr>
              <a:t> </a:t>
            </a:r>
            <a:r>
              <a:rPr sz="300" dirty="0">
                <a:latin typeface="Arial"/>
                <a:cs typeface="Arial"/>
              </a:rPr>
              <a:t>measles</a:t>
            </a:r>
            <a:r>
              <a:rPr sz="300" spc="25" dirty="0">
                <a:latin typeface="Arial"/>
                <a:cs typeface="Arial"/>
              </a:rPr>
              <a:t> </a:t>
            </a:r>
            <a:r>
              <a:rPr sz="300" dirty="0">
                <a:latin typeface="Arial"/>
                <a:cs typeface="Arial"/>
              </a:rPr>
              <a:t>virus</a:t>
            </a:r>
            <a:r>
              <a:rPr sz="300" spc="20" dirty="0">
                <a:latin typeface="Arial"/>
                <a:cs typeface="Arial"/>
              </a:rPr>
              <a:t> </a:t>
            </a:r>
            <a:r>
              <a:rPr sz="300" dirty="0">
                <a:latin typeface="Arial"/>
                <a:cs typeface="Arial"/>
              </a:rPr>
              <a:t>binding</a:t>
            </a:r>
            <a:r>
              <a:rPr sz="300" spc="25" dirty="0">
                <a:latin typeface="Arial"/>
                <a:cs typeface="Arial"/>
              </a:rPr>
              <a:t> </a:t>
            </a:r>
            <a:r>
              <a:rPr sz="300" dirty="0">
                <a:latin typeface="Arial"/>
                <a:cs typeface="Arial"/>
              </a:rPr>
              <a:t>and</a:t>
            </a:r>
            <a:r>
              <a:rPr sz="300" spc="25" dirty="0">
                <a:latin typeface="Arial"/>
                <a:cs typeface="Arial"/>
              </a:rPr>
              <a:t> </a:t>
            </a:r>
            <a:r>
              <a:rPr sz="300" dirty="0">
                <a:latin typeface="Arial"/>
                <a:cs typeface="Arial"/>
              </a:rPr>
              <a:t>cell</a:t>
            </a:r>
            <a:r>
              <a:rPr sz="300" spc="25" dirty="0">
                <a:latin typeface="Arial"/>
                <a:cs typeface="Arial"/>
              </a:rPr>
              <a:t> </a:t>
            </a:r>
            <a:r>
              <a:rPr sz="300" dirty="0">
                <a:latin typeface="Arial"/>
                <a:cs typeface="Arial"/>
              </a:rPr>
              <a:t>entry,</a:t>
            </a:r>
            <a:r>
              <a:rPr sz="300" spc="25" dirty="0">
                <a:latin typeface="Arial"/>
                <a:cs typeface="Arial"/>
              </a:rPr>
              <a:t> </a:t>
            </a:r>
            <a:r>
              <a:rPr sz="300" dirty="0">
                <a:latin typeface="Arial"/>
                <a:cs typeface="Arial"/>
              </a:rPr>
              <a:t>nectin-4</a:t>
            </a:r>
            <a:r>
              <a:rPr sz="300" spc="20" dirty="0">
                <a:latin typeface="Arial"/>
                <a:cs typeface="Arial"/>
              </a:rPr>
              <a:t> </a:t>
            </a:r>
            <a:r>
              <a:rPr sz="300" dirty="0">
                <a:latin typeface="Arial"/>
                <a:cs typeface="Arial"/>
              </a:rPr>
              <a:t>homodimerization,</a:t>
            </a:r>
            <a:r>
              <a:rPr sz="300" spc="25" dirty="0">
                <a:latin typeface="Arial"/>
                <a:cs typeface="Arial"/>
              </a:rPr>
              <a:t> </a:t>
            </a:r>
            <a:r>
              <a:rPr sz="300" dirty="0">
                <a:latin typeface="Arial"/>
                <a:cs typeface="Arial"/>
              </a:rPr>
              <a:t>and</a:t>
            </a:r>
            <a:r>
              <a:rPr sz="300" spc="25" dirty="0">
                <a:latin typeface="Arial"/>
                <a:cs typeface="Arial"/>
              </a:rPr>
              <a:t> </a:t>
            </a:r>
            <a:r>
              <a:rPr sz="300" dirty="0">
                <a:latin typeface="Arial"/>
                <a:cs typeface="Arial"/>
              </a:rPr>
              <a:t>heterodimerization</a:t>
            </a:r>
            <a:r>
              <a:rPr sz="300" spc="25" dirty="0">
                <a:latin typeface="Arial"/>
                <a:cs typeface="Arial"/>
              </a:rPr>
              <a:t> </a:t>
            </a:r>
            <a:r>
              <a:rPr sz="300" dirty="0">
                <a:latin typeface="Arial"/>
                <a:cs typeface="Arial"/>
              </a:rPr>
              <a:t>with</a:t>
            </a:r>
            <a:r>
              <a:rPr sz="300" spc="25" dirty="0">
                <a:latin typeface="Arial"/>
                <a:cs typeface="Arial"/>
              </a:rPr>
              <a:t> </a:t>
            </a:r>
            <a:r>
              <a:rPr sz="300" dirty="0">
                <a:latin typeface="Arial"/>
                <a:cs typeface="Arial"/>
              </a:rPr>
              <a:t>nectin-1.”</a:t>
            </a:r>
            <a:r>
              <a:rPr sz="300" spc="25" dirty="0">
                <a:latin typeface="Arial"/>
                <a:cs typeface="Arial"/>
              </a:rPr>
              <a:t> </a:t>
            </a:r>
            <a:r>
              <a:rPr sz="300" dirty="0">
                <a:latin typeface="Arial"/>
                <a:cs typeface="Arial"/>
              </a:rPr>
              <a:t>J</a:t>
            </a:r>
            <a:r>
              <a:rPr sz="300" spc="20" dirty="0">
                <a:latin typeface="Arial"/>
                <a:cs typeface="Arial"/>
              </a:rPr>
              <a:t> </a:t>
            </a:r>
            <a:r>
              <a:rPr sz="300" dirty="0">
                <a:latin typeface="Arial"/>
                <a:cs typeface="Arial"/>
              </a:rPr>
              <a:t>Virol.</a:t>
            </a:r>
            <a:r>
              <a:rPr sz="300" spc="25" dirty="0">
                <a:latin typeface="Arial"/>
                <a:cs typeface="Arial"/>
              </a:rPr>
              <a:t> </a:t>
            </a:r>
            <a:r>
              <a:rPr sz="300" dirty="0">
                <a:latin typeface="Arial"/>
                <a:cs typeface="Arial"/>
              </a:rPr>
              <a:t>88(24):14161-71,</a:t>
            </a:r>
            <a:r>
              <a:rPr sz="300" spc="25" dirty="0">
                <a:latin typeface="Arial"/>
                <a:cs typeface="Arial"/>
              </a:rPr>
              <a:t> </a:t>
            </a:r>
            <a:r>
              <a:rPr sz="300" dirty="0">
                <a:latin typeface="Arial"/>
                <a:cs typeface="Arial"/>
              </a:rPr>
              <a:t>Dec</a:t>
            </a:r>
            <a:r>
              <a:rPr sz="300" spc="25" dirty="0">
                <a:latin typeface="Arial"/>
                <a:cs typeface="Arial"/>
              </a:rPr>
              <a:t> </a:t>
            </a:r>
            <a:r>
              <a:rPr sz="300" dirty="0">
                <a:latin typeface="Arial"/>
                <a:cs typeface="Arial"/>
              </a:rPr>
              <a:t>2014.</a:t>
            </a:r>
            <a:r>
              <a:rPr sz="300" spc="25" dirty="0">
                <a:latin typeface="Arial"/>
                <a:cs typeface="Arial"/>
              </a:rPr>
              <a:t> </a:t>
            </a:r>
            <a:r>
              <a:rPr sz="300" b="1" dirty="0">
                <a:latin typeface="Arial"/>
                <a:cs typeface="Arial"/>
              </a:rPr>
              <a:t>[10]</a:t>
            </a:r>
            <a:r>
              <a:rPr sz="300" b="1" spc="25" dirty="0">
                <a:latin typeface="Arial"/>
                <a:cs typeface="Arial"/>
              </a:rPr>
              <a:t> </a:t>
            </a:r>
            <a:r>
              <a:rPr sz="300" spc="-20" dirty="0">
                <a:latin typeface="Arial"/>
                <a:cs typeface="Arial"/>
              </a:rPr>
              <a:t>F.</a:t>
            </a:r>
            <a:r>
              <a:rPr sz="300" spc="20" dirty="0">
                <a:latin typeface="Arial"/>
                <a:cs typeface="Arial"/>
              </a:rPr>
              <a:t> </a:t>
            </a:r>
            <a:r>
              <a:rPr sz="300" dirty="0">
                <a:latin typeface="Arial"/>
                <a:cs typeface="Arial"/>
              </a:rPr>
              <a:t>Brancati</a:t>
            </a:r>
            <a:r>
              <a:rPr sz="300" spc="25" dirty="0">
                <a:latin typeface="Arial"/>
                <a:cs typeface="Arial"/>
              </a:rPr>
              <a:t> </a:t>
            </a:r>
            <a:r>
              <a:rPr sz="300" spc="-25" dirty="0">
                <a:latin typeface="Arial"/>
                <a:cs typeface="Arial"/>
              </a:rPr>
              <a:t>et</a:t>
            </a:r>
            <a:r>
              <a:rPr sz="300" spc="500" dirty="0">
                <a:latin typeface="Arial"/>
                <a:cs typeface="Arial"/>
              </a:rPr>
              <a:t> </a:t>
            </a:r>
            <a:r>
              <a:rPr sz="300" dirty="0">
                <a:latin typeface="Arial"/>
                <a:cs typeface="Arial"/>
              </a:rPr>
              <a:t>al.,</a:t>
            </a:r>
            <a:r>
              <a:rPr sz="300" spc="15" dirty="0">
                <a:latin typeface="Arial"/>
                <a:cs typeface="Arial"/>
              </a:rPr>
              <a:t> </a:t>
            </a:r>
            <a:r>
              <a:rPr sz="300" dirty="0">
                <a:latin typeface="Arial"/>
                <a:cs typeface="Arial"/>
              </a:rPr>
              <a:t>“Mutations</a:t>
            </a:r>
            <a:r>
              <a:rPr sz="300" spc="15" dirty="0">
                <a:latin typeface="Arial"/>
                <a:cs typeface="Arial"/>
              </a:rPr>
              <a:t> </a:t>
            </a:r>
            <a:r>
              <a:rPr sz="300" dirty="0">
                <a:latin typeface="Arial"/>
                <a:cs typeface="Arial"/>
              </a:rPr>
              <a:t>in</a:t>
            </a:r>
            <a:r>
              <a:rPr sz="300" spc="15" dirty="0">
                <a:latin typeface="Arial"/>
                <a:cs typeface="Arial"/>
              </a:rPr>
              <a:t> </a:t>
            </a:r>
            <a:r>
              <a:rPr sz="300" dirty="0">
                <a:latin typeface="Arial"/>
                <a:cs typeface="Arial"/>
              </a:rPr>
              <a:t>PVRL4,</a:t>
            </a:r>
            <a:r>
              <a:rPr sz="300" spc="20" dirty="0">
                <a:latin typeface="Arial"/>
                <a:cs typeface="Arial"/>
              </a:rPr>
              <a:t> </a:t>
            </a:r>
            <a:r>
              <a:rPr sz="300" dirty="0">
                <a:latin typeface="Arial"/>
                <a:cs typeface="Arial"/>
              </a:rPr>
              <a:t>encoding</a:t>
            </a:r>
            <a:r>
              <a:rPr sz="300" spc="15" dirty="0">
                <a:latin typeface="Arial"/>
                <a:cs typeface="Arial"/>
              </a:rPr>
              <a:t> </a:t>
            </a:r>
            <a:r>
              <a:rPr sz="300" dirty="0">
                <a:latin typeface="Arial"/>
                <a:cs typeface="Arial"/>
              </a:rPr>
              <a:t>cell</a:t>
            </a:r>
            <a:r>
              <a:rPr sz="300" spc="15" dirty="0">
                <a:latin typeface="Arial"/>
                <a:cs typeface="Arial"/>
              </a:rPr>
              <a:t> </a:t>
            </a:r>
            <a:r>
              <a:rPr sz="300" dirty="0">
                <a:latin typeface="Arial"/>
                <a:cs typeface="Arial"/>
              </a:rPr>
              <a:t>adhesion</a:t>
            </a:r>
            <a:r>
              <a:rPr sz="300" spc="15" dirty="0">
                <a:latin typeface="Arial"/>
                <a:cs typeface="Arial"/>
              </a:rPr>
              <a:t> </a:t>
            </a:r>
            <a:r>
              <a:rPr sz="300" dirty="0">
                <a:latin typeface="Arial"/>
                <a:cs typeface="Arial"/>
              </a:rPr>
              <a:t>molecule</a:t>
            </a:r>
            <a:r>
              <a:rPr sz="300" spc="20" dirty="0">
                <a:latin typeface="Arial"/>
                <a:cs typeface="Arial"/>
              </a:rPr>
              <a:t> </a:t>
            </a:r>
            <a:r>
              <a:rPr sz="300" dirty="0">
                <a:latin typeface="Arial"/>
                <a:cs typeface="Arial"/>
              </a:rPr>
              <a:t>nectin-4,</a:t>
            </a:r>
            <a:r>
              <a:rPr sz="300" spc="15" dirty="0">
                <a:latin typeface="Arial"/>
                <a:cs typeface="Arial"/>
              </a:rPr>
              <a:t> </a:t>
            </a:r>
            <a:r>
              <a:rPr sz="300" dirty="0">
                <a:latin typeface="Arial"/>
                <a:cs typeface="Arial"/>
              </a:rPr>
              <a:t>cause</a:t>
            </a:r>
            <a:r>
              <a:rPr sz="300" spc="15" dirty="0">
                <a:latin typeface="Arial"/>
                <a:cs typeface="Arial"/>
              </a:rPr>
              <a:t> </a:t>
            </a:r>
            <a:r>
              <a:rPr sz="300" dirty="0">
                <a:latin typeface="Arial"/>
                <a:cs typeface="Arial"/>
              </a:rPr>
              <a:t>ectodermal</a:t>
            </a:r>
            <a:r>
              <a:rPr sz="300" spc="15" dirty="0">
                <a:latin typeface="Arial"/>
                <a:cs typeface="Arial"/>
              </a:rPr>
              <a:t> </a:t>
            </a:r>
            <a:r>
              <a:rPr sz="300" dirty="0">
                <a:latin typeface="Arial"/>
                <a:cs typeface="Arial"/>
              </a:rPr>
              <a:t>dysplasia-syndactyly</a:t>
            </a:r>
            <a:r>
              <a:rPr sz="300" spc="20" dirty="0">
                <a:latin typeface="Arial"/>
                <a:cs typeface="Arial"/>
              </a:rPr>
              <a:t> </a:t>
            </a:r>
            <a:r>
              <a:rPr sz="300" dirty="0">
                <a:latin typeface="Arial"/>
                <a:cs typeface="Arial"/>
              </a:rPr>
              <a:t>syndrome,”</a:t>
            </a:r>
            <a:r>
              <a:rPr sz="300" spc="15" dirty="0">
                <a:latin typeface="Arial"/>
                <a:cs typeface="Arial"/>
              </a:rPr>
              <a:t> </a:t>
            </a:r>
            <a:r>
              <a:rPr sz="300" i="1" dirty="0">
                <a:latin typeface="Arial"/>
                <a:cs typeface="Arial"/>
              </a:rPr>
              <a:t>American</a:t>
            </a:r>
            <a:r>
              <a:rPr sz="300" i="1" spc="15" dirty="0">
                <a:latin typeface="Arial"/>
                <a:cs typeface="Arial"/>
              </a:rPr>
              <a:t> </a:t>
            </a:r>
            <a:r>
              <a:rPr sz="300" i="1" dirty="0">
                <a:latin typeface="Arial"/>
                <a:cs typeface="Arial"/>
              </a:rPr>
              <a:t>Journal</a:t>
            </a:r>
            <a:r>
              <a:rPr sz="300" i="1" spc="15" dirty="0">
                <a:latin typeface="Arial"/>
                <a:cs typeface="Arial"/>
              </a:rPr>
              <a:t> </a:t>
            </a:r>
            <a:r>
              <a:rPr sz="300" i="1" dirty="0">
                <a:latin typeface="Arial"/>
                <a:cs typeface="Arial"/>
              </a:rPr>
              <a:t>of</a:t>
            </a:r>
            <a:r>
              <a:rPr sz="300" i="1" spc="20" dirty="0">
                <a:latin typeface="Arial"/>
                <a:cs typeface="Arial"/>
              </a:rPr>
              <a:t> </a:t>
            </a:r>
            <a:r>
              <a:rPr sz="300" i="1" dirty="0">
                <a:latin typeface="Arial"/>
                <a:cs typeface="Arial"/>
              </a:rPr>
              <a:t>Human</a:t>
            </a:r>
            <a:r>
              <a:rPr sz="300" i="1" spc="15" dirty="0">
                <a:latin typeface="Arial"/>
                <a:cs typeface="Arial"/>
              </a:rPr>
              <a:t> </a:t>
            </a:r>
            <a:r>
              <a:rPr sz="300" i="1" dirty="0">
                <a:latin typeface="Arial"/>
                <a:cs typeface="Arial"/>
              </a:rPr>
              <a:t>Genetics</a:t>
            </a:r>
            <a:r>
              <a:rPr sz="300" dirty="0">
                <a:latin typeface="Arial"/>
                <a:cs typeface="Arial"/>
              </a:rPr>
              <a:t>,</a:t>
            </a:r>
            <a:r>
              <a:rPr sz="300" spc="15" dirty="0">
                <a:latin typeface="Arial"/>
                <a:cs typeface="Arial"/>
              </a:rPr>
              <a:t> </a:t>
            </a:r>
            <a:r>
              <a:rPr sz="300" dirty="0">
                <a:latin typeface="Arial"/>
                <a:cs typeface="Arial"/>
              </a:rPr>
              <a:t>vol.</a:t>
            </a:r>
            <a:r>
              <a:rPr sz="300" spc="15" dirty="0">
                <a:latin typeface="Arial"/>
                <a:cs typeface="Arial"/>
              </a:rPr>
              <a:t> </a:t>
            </a:r>
            <a:r>
              <a:rPr sz="300" dirty="0">
                <a:latin typeface="Arial"/>
                <a:cs typeface="Arial"/>
              </a:rPr>
              <a:t>87,</a:t>
            </a:r>
            <a:r>
              <a:rPr sz="300" spc="20" dirty="0">
                <a:latin typeface="Arial"/>
                <a:cs typeface="Arial"/>
              </a:rPr>
              <a:t> </a:t>
            </a:r>
            <a:r>
              <a:rPr sz="300" dirty="0">
                <a:latin typeface="Arial"/>
                <a:cs typeface="Arial"/>
              </a:rPr>
              <a:t>n°.</a:t>
            </a:r>
            <a:r>
              <a:rPr sz="300" spc="15" dirty="0">
                <a:latin typeface="Arial"/>
                <a:cs typeface="Arial"/>
              </a:rPr>
              <a:t> </a:t>
            </a:r>
            <a:r>
              <a:rPr sz="300" dirty="0">
                <a:latin typeface="Arial"/>
                <a:cs typeface="Arial"/>
              </a:rPr>
              <a:t>2,</a:t>
            </a:r>
            <a:r>
              <a:rPr sz="300" spc="15" dirty="0">
                <a:latin typeface="Arial"/>
                <a:cs typeface="Arial"/>
              </a:rPr>
              <a:t> </a:t>
            </a:r>
            <a:r>
              <a:rPr sz="300" dirty="0">
                <a:latin typeface="Arial"/>
                <a:cs typeface="Arial"/>
              </a:rPr>
              <a:t>p.</a:t>
            </a:r>
            <a:r>
              <a:rPr sz="300" spc="15" dirty="0">
                <a:latin typeface="Arial"/>
                <a:cs typeface="Arial"/>
              </a:rPr>
              <a:t> </a:t>
            </a:r>
            <a:r>
              <a:rPr sz="300" dirty="0">
                <a:latin typeface="Arial"/>
                <a:cs typeface="Arial"/>
              </a:rPr>
              <a:t>265-273,</a:t>
            </a:r>
            <a:r>
              <a:rPr sz="300" spc="-5" dirty="0">
                <a:latin typeface="Arial"/>
                <a:cs typeface="Arial"/>
              </a:rPr>
              <a:t> </a:t>
            </a:r>
            <a:r>
              <a:rPr sz="300" dirty="0">
                <a:latin typeface="Arial"/>
                <a:cs typeface="Arial"/>
              </a:rPr>
              <a:t>Aoû.</a:t>
            </a:r>
            <a:r>
              <a:rPr sz="300" spc="15" dirty="0">
                <a:latin typeface="Arial"/>
                <a:cs typeface="Arial"/>
              </a:rPr>
              <a:t> </a:t>
            </a:r>
            <a:r>
              <a:rPr sz="300" dirty="0">
                <a:latin typeface="Arial"/>
                <a:cs typeface="Arial"/>
              </a:rPr>
              <a:t>2010.</a:t>
            </a:r>
            <a:r>
              <a:rPr sz="300" spc="15" dirty="0">
                <a:latin typeface="Arial"/>
                <a:cs typeface="Arial"/>
              </a:rPr>
              <a:t> </a:t>
            </a:r>
            <a:r>
              <a:rPr sz="300" b="1" dirty="0">
                <a:latin typeface="Arial"/>
                <a:cs typeface="Arial"/>
              </a:rPr>
              <a:t>[11]</a:t>
            </a:r>
            <a:r>
              <a:rPr sz="300" b="1" spc="20" dirty="0">
                <a:latin typeface="Arial"/>
                <a:cs typeface="Arial"/>
              </a:rPr>
              <a:t> </a:t>
            </a:r>
            <a:r>
              <a:rPr sz="300" dirty="0">
                <a:latin typeface="Arial"/>
                <a:cs typeface="Arial"/>
              </a:rPr>
              <a:t>Fortugno</a:t>
            </a:r>
            <a:r>
              <a:rPr sz="300" spc="15" dirty="0">
                <a:latin typeface="Arial"/>
                <a:cs typeface="Arial"/>
              </a:rPr>
              <a:t> </a:t>
            </a:r>
            <a:r>
              <a:rPr sz="300" spc="-20" dirty="0">
                <a:latin typeface="Arial"/>
                <a:cs typeface="Arial"/>
              </a:rPr>
              <a:t>P,</a:t>
            </a:r>
            <a:r>
              <a:rPr sz="300" spc="15" dirty="0">
                <a:latin typeface="Arial"/>
                <a:cs typeface="Arial"/>
              </a:rPr>
              <a:t> </a:t>
            </a:r>
            <a:r>
              <a:rPr sz="300" dirty="0">
                <a:latin typeface="Arial"/>
                <a:cs typeface="Arial"/>
              </a:rPr>
              <a:t>Josselin</a:t>
            </a:r>
            <a:r>
              <a:rPr sz="300" spc="15" dirty="0">
                <a:latin typeface="Arial"/>
                <a:cs typeface="Arial"/>
              </a:rPr>
              <a:t> </a:t>
            </a:r>
            <a:r>
              <a:rPr sz="300" dirty="0">
                <a:latin typeface="Arial"/>
                <a:cs typeface="Arial"/>
              </a:rPr>
              <a:t>E,</a:t>
            </a:r>
            <a:r>
              <a:rPr sz="300" spc="10" dirty="0">
                <a:latin typeface="Arial"/>
                <a:cs typeface="Arial"/>
              </a:rPr>
              <a:t> </a:t>
            </a:r>
            <a:r>
              <a:rPr sz="300" dirty="0">
                <a:latin typeface="Arial"/>
                <a:cs typeface="Arial"/>
              </a:rPr>
              <a:t>Tsiakas</a:t>
            </a:r>
            <a:r>
              <a:rPr sz="300" spc="20" dirty="0">
                <a:latin typeface="Arial"/>
                <a:cs typeface="Arial"/>
              </a:rPr>
              <a:t> </a:t>
            </a:r>
            <a:r>
              <a:rPr sz="300" dirty="0">
                <a:latin typeface="Arial"/>
                <a:cs typeface="Arial"/>
              </a:rPr>
              <a:t>K,</a:t>
            </a:r>
            <a:r>
              <a:rPr sz="300" spc="-10" dirty="0">
                <a:latin typeface="Arial"/>
                <a:cs typeface="Arial"/>
              </a:rPr>
              <a:t> </a:t>
            </a:r>
            <a:r>
              <a:rPr sz="300" dirty="0">
                <a:latin typeface="Arial"/>
                <a:cs typeface="Arial"/>
              </a:rPr>
              <a:t>Agolini</a:t>
            </a:r>
            <a:r>
              <a:rPr sz="300" spc="20" dirty="0">
                <a:latin typeface="Arial"/>
                <a:cs typeface="Arial"/>
              </a:rPr>
              <a:t> </a:t>
            </a:r>
            <a:r>
              <a:rPr sz="300" dirty="0">
                <a:latin typeface="Arial"/>
                <a:cs typeface="Arial"/>
              </a:rPr>
              <a:t>E,</a:t>
            </a:r>
            <a:r>
              <a:rPr sz="300" spc="15" dirty="0">
                <a:latin typeface="Arial"/>
                <a:cs typeface="Arial"/>
              </a:rPr>
              <a:t> </a:t>
            </a:r>
            <a:r>
              <a:rPr sz="300" dirty="0">
                <a:latin typeface="Arial"/>
                <a:cs typeface="Arial"/>
              </a:rPr>
              <a:t>Cestra</a:t>
            </a:r>
            <a:r>
              <a:rPr sz="300" spc="15" dirty="0">
                <a:latin typeface="Arial"/>
                <a:cs typeface="Arial"/>
              </a:rPr>
              <a:t> </a:t>
            </a:r>
            <a:r>
              <a:rPr sz="300" dirty="0">
                <a:latin typeface="Arial"/>
                <a:cs typeface="Arial"/>
              </a:rPr>
              <a:t>G,</a:t>
            </a:r>
            <a:r>
              <a:rPr sz="300" spc="10" dirty="0">
                <a:latin typeface="Arial"/>
                <a:cs typeface="Arial"/>
              </a:rPr>
              <a:t> </a:t>
            </a:r>
            <a:r>
              <a:rPr sz="300" dirty="0">
                <a:latin typeface="Arial"/>
                <a:cs typeface="Arial"/>
              </a:rPr>
              <a:t>Teson</a:t>
            </a:r>
            <a:r>
              <a:rPr sz="300" spc="15" dirty="0">
                <a:latin typeface="Arial"/>
                <a:cs typeface="Arial"/>
              </a:rPr>
              <a:t> </a:t>
            </a:r>
            <a:r>
              <a:rPr sz="300" dirty="0">
                <a:latin typeface="Arial"/>
                <a:cs typeface="Arial"/>
              </a:rPr>
              <a:t>M,</a:t>
            </a:r>
            <a:r>
              <a:rPr sz="300" spc="20" dirty="0">
                <a:latin typeface="Arial"/>
                <a:cs typeface="Arial"/>
              </a:rPr>
              <a:t> </a:t>
            </a:r>
            <a:r>
              <a:rPr sz="300" dirty="0">
                <a:latin typeface="Arial"/>
                <a:cs typeface="Arial"/>
              </a:rPr>
              <a:t>Santer</a:t>
            </a:r>
            <a:r>
              <a:rPr sz="300" spc="15" dirty="0">
                <a:latin typeface="Arial"/>
                <a:cs typeface="Arial"/>
              </a:rPr>
              <a:t> </a:t>
            </a:r>
            <a:r>
              <a:rPr sz="300" dirty="0">
                <a:latin typeface="Arial"/>
                <a:cs typeface="Arial"/>
              </a:rPr>
              <a:t>R,</a:t>
            </a:r>
            <a:r>
              <a:rPr sz="300" spc="15" dirty="0">
                <a:latin typeface="Arial"/>
                <a:cs typeface="Arial"/>
              </a:rPr>
              <a:t> </a:t>
            </a:r>
            <a:r>
              <a:rPr sz="300" dirty="0">
                <a:latin typeface="Arial"/>
                <a:cs typeface="Arial"/>
              </a:rPr>
              <a:t>Castiglia</a:t>
            </a:r>
            <a:r>
              <a:rPr sz="300" spc="15" dirty="0">
                <a:latin typeface="Arial"/>
                <a:cs typeface="Arial"/>
              </a:rPr>
              <a:t> </a:t>
            </a:r>
            <a:r>
              <a:rPr sz="300" dirty="0">
                <a:latin typeface="Arial"/>
                <a:cs typeface="Arial"/>
              </a:rPr>
              <a:t>D,</a:t>
            </a:r>
            <a:r>
              <a:rPr sz="300" spc="20" dirty="0">
                <a:latin typeface="Arial"/>
                <a:cs typeface="Arial"/>
              </a:rPr>
              <a:t> </a:t>
            </a:r>
            <a:r>
              <a:rPr sz="300" dirty="0">
                <a:latin typeface="Arial"/>
                <a:cs typeface="Arial"/>
              </a:rPr>
              <a:t>Novelli</a:t>
            </a:r>
            <a:r>
              <a:rPr sz="300" spc="15" dirty="0">
                <a:latin typeface="Arial"/>
                <a:cs typeface="Arial"/>
              </a:rPr>
              <a:t> </a:t>
            </a:r>
            <a:r>
              <a:rPr sz="300" dirty="0">
                <a:latin typeface="Arial"/>
                <a:cs typeface="Arial"/>
              </a:rPr>
              <a:t>G,</a:t>
            </a:r>
            <a:r>
              <a:rPr sz="300" spc="15" dirty="0">
                <a:latin typeface="Arial"/>
                <a:cs typeface="Arial"/>
              </a:rPr>
              <a:t> </a:t>
            </a:r>
            <a:r>
              <a:rPr sz="300" dirty="0">
                <a:latin typeface="Arial"/>
                <a:cs typeface="Arial"/>
              </a:rPr>
              <a:t>Dallapiccola</a:t>
            </a:r>
            <a:r>
              <a:rPr sz="300" spc="15" dirty="0">
                <a:latin typeface="Arial"/>
                <a:cs typeface="Arial"/>
              </a:rPr>
              <a:t> </a:t>
            </a:r>
            <a:r>
              <a:rPr sz="300" dirty="0">
                <a:latin typeface="Arial"/>
                <a:cs typeface="Arial"/>
              </a:rPr>
              <a:t>B,</a:t>
            </a:r>
            <a:r>
              <a:rPr sz="300" spc="20" dirty="0">
                <a:latin typeface="Arial"/>
                <a:cs typeface="Arial"/>
              </a:rPr>
              <a:t> </a:t>
            </a:r>
            <a:r>
              <a:rPr sz="300" dirty="0">
                <a:latin typeface="Arial"/>
                <a:cs typeface="Arial"/>
              </a:rPr>
              <a:t>Kurth</a:t>
            </a:r>
            <a:r>
              <a:rPr sz="300" spc="15" dirty="0">
                <a:latin typeface="Arial"/>
                <a:cs typeface="Arial"/>
              </a:rPr>
              <a:t> </a:t>
            </a:r>
            <a:r>
              <a:rPr sz="300" dirty="0">
                <a:latin typeface="Arial"/>
                <a:cs typeface="Arial"/>
              </a:rPr>
              <a:t>I,</a:t>
            </a:r>
            <a:r>
              <a:rPr sz="300" spc="15" dirty="0">
                <a:latin typeface="Arial"/>
                <a:cs typeface="Arial"/>
              </a:rPr>
              <a:t> </a:t>
            </a:r>
            <a:r>
              <a:rPr sz="300" spc="-10" dirty="0">
                <a:latin typeface="Arial"/>
                <a:cs typeface="Arial"/>
              </a:rPr>
              <a:t>Lopez</a:t>
            </a:r>
            <a:endParaRPr sz="300">
              <a:latin typeface="Arial"/>
              <a:cs typeface="Arial"/>
            </a:endParaRPr>
          </a:p>
        </p:txBody>
      </p:sp>
      <p:sp>
        <p:nvSpPr>
          <p:cNvPr id="782" name="object 782"/>
          <p:cNvSpPr txBox="1"/>
          <p:nvPr/>
        </p:nvSpPr>
        <p:spPr>
          <a:xfrm>
            <a:off x="152673" y="924195"/>
            <a:ext cx="4265930" cy="574040"/>
          </a:xfrm>
          <a:prstGeom prst="rect">
            <a:avLst/>
          </a:prstGeom>
        </p:spPr>
        <p:txBody>
          <a:bodyPr vert="horz" wrap="square" lIns="0" tIns="12700" rIns="0" bIns="0" rtlCol="0">
            <a:spAutoFit/>
          </a:bodyPr>
          <a:lstStyle/>
          <a:p>
            <a:pPr marL="12700">
              <a:lnSpc>
                <a:spcPct val="100000"/>
              </a:lnSpc>
              <a:spcBef>
                <a:spcPts val="100"/>
              </a:spcBef>
            </a:pPr>
            <a:r>
              <a:rPr sz="3600" spc="-245" dirty="0">
                <a:solidFill>
                  <a:srgbClr val="773F9B"/>
                </a:solidFill>
                <a:latin typeface="Arial"/>
                <a:cs typeface="Arial"/>
              </a:rPr>
              <a:t>Communication</a:t>
            </a:r>
            <a:r>
              <a:rPr sz="3600" spc="-30" dirty="0">
                <a:solidFill>
                  <a:srgbClr val="773F9B"/>
                </a:solidFill>
                <a:latin typeface="Arial"/>
                <a:cs typeface="Arial"/>
              </a:rPr>
              <a:t> </a:t>
            </a:r>
            <a:r>
              <a:rPr sz="3600" spc="-285" dirty="0">
                <a:solidFill>
                  <a:srgbClr val="773F9B"/>
                </a:solidFill>
                <a:latin typeface="Arial"/>
                <a:cs typeface="Arial"/>
              </a:rPr>
              <a:t>affichée</a:t>
            </a:r>
            <a:endParaRPr sz="3600">
              <a:latin typeface="Arial"/>
              <a:cs typeface="Arial"/>
            </a:endParaRPr>
          </a:p>
        </p:txBody>
      </p:sp>
      <p:sp>
        <p:nvSpPr>
          <p:cNvPr id="799" name="object 799"/>
          <p:cNvSpPr txBox="1"/>
          <p:nvPr/>
        </p:nvSpPr>
        <p:spPr>
          <a:xfrm>
            <a:off x="2923739" y="9251240"/>
            <a:ext cx="5636260" cy="330835"/>
          </a:xfrm>
          <a:prstGeom prst="rect">
            <a:avLst/>
          </a:prstGeom>
        </p:spPr>
        <p:txBody>
          <a:bodyPr vert="horz" wrap="square" lIns="0" tIns="9525" rIns="0" bIns="0" rtlCol="0">
            <a:spAutoFit/>
          </a:bodyPr>
          <a:lstStyle/>
          <a:p>
            <a:pPr marL="12700" marR="5080" algn="just">
              <a:lnSpc>
                <a:spcPct val="100000"/>
              </a:lnSpc>
              <a:spcBef>
                <a:spcPts val="75"/>
              </a:spcBef>
            </a:pPr>
            <a:r>
              <a:rPr sz="300" dirty="0">
                <a:latin typeface="Arial"/>
                <a:cs typeface="Arial"/>
              </a:rPr>
              <a:t>M,</a:t>
            </a:r>
            <a:r>
              <a:rPr sz="300" spc="25" dirty="0">
                <a:latin typeface="Arial"/>
                <a:cs typeface="Arial"/>
              </a:rPr>
              <a:t> </a:t>
            </a:r>
            <a:r>
              <a:rPr sz="300" dirty="0">
                <a:latin typeface="Arial"/>
                <a:cs typeface="Arial"/>
              </a:rPr>
              <a:t>Zambruno</a:t>
            </a:r>
            <a:r>
              <a:rPr sz="300" spc="30" dirty="0">
                <a:latin typeface="Arial"/>
                <a:cs typeface="Arial"/>
              </a:rPr>
              <a:t> </a:t>
            </a:r>
            <a:r>
              <a:rPr sz="300" dirty="0">
                <a:latin typeface="Arial"/>
                <a:cs typeface="Arial"/>
              </a:rPr>
              <a:t>G,</a:t>
            </a:r>
            <a:r>
              <a:rPr sz="300" spc="30" dirty="0">
                <a:latin typeface="Arial"/>
                <a:cs typeface="Arial"/>
              </a:rPr>
              <a:t> </a:t>
            </a:r>
            <a:r>
              <a:rPr sz="300" dirty="0">
                <a:latin typeface="Arial"/>
                <a:cs typeface="Arial"/>
              </a:rPr>
              <a:t>Brancati</a:t>
            </a:r>
            <a:r>
              <a:rPr sz="300" spc="25" dirty="0">
                <a:latin typeface="Arial"/>
                <a:cs typeface="Arial"/>
              </a:rPr>
              <a:t> </a:t>
            </a:r>
            <a:r>
              <a:rPr sz="300" dirty="0">
                <a:latin typeface="Arial"/>
                <a:cs typeface="Arial"/>
              </a:rPr>
              <a:t>F</a:t>
            </a:r>
            <a:r>
              <a:rPr sz="300" spc="30" dirty="0">
                <a:latin typeface="Arial"/>
                <a:cs typeface="Arial"/>
              </a:rPr>
              <a:t> </a:t>
            </a:r>
            <a:r>
              <a:rPr sz="300" dirty="0">
                <a:latin typeface="Arial"/>
                <a:cs typeface="Arial"/>
              </a:rPr>
              <a:t>“Nectin-4</a:t>
            </a:r>
            <a:r>
              <a:rPr sz="300" spc="30" dirty="0">
                <a:latin typeface="Arial"/>
                <a:cs typeface="Arial"/>
              </a:rPr>
              <a:t> </a:t>
            </a:r>
            <a:r>
              <a:rPr sz="300" dirty="0">
                <a:latin typeface="Arial"/>
                <a:cs typeface="Arial"/>
              </a:rPr>
              <a:t>mutations</a:t>
            </a:r>
            <a:r>
              <a:rPr sz="300" spc="25" dirty="0">
                <a:latin typeface="Arial"/>
                <a:cs typeface="Arial"/>
              </a:rPr>
              <a:t> </a:t>
            </a:r>
            <a:r>
              <a:rPr sz="300" dirty="0">
                <a:latin typeface="Arial"/>
                <a:cs typeface="Arial"/>
              </a:rPr>
              <a:t>causing</a:t>
            </a:r>
            <a:r>
              <a:rPr sz="300" spc="30" dirty="0">
                <a:latin typeface="Arial"/>
                <a:cs typeface="Arial"/>
              </a:rPr>
              <a:t> </a:t>
            </a:r>
            <a:r>
              <a:rPr sz="300" dirty="0">
                <a:latin typeface="Arial"/>
                <a:cs typeface="Arial"/>
              </a:rPr>
              <a:t>ectodermal</a:t>
            </a:r>
            <a:r>
              <a:rPr sz="300" spc="30" dirty="0">
                <a:latin typeface="Arial"/>
                <a:cs typeface="Arial"/>
              </a:rPr>
              <a:t> </a:t>
            </a:r>
            <a:r>
              <a:rPr sz="300" dirty="0">
                <a:latin typeface="Arial"/>
                <a:cs typeface="Arial"/>
              </a:rPr>
              <a:t>dysplasia</a:t>
            </a:r>
            <a:r>
              <a:rPr sz="300" spc="25" dirty="0">
                <a:latin typeface="Arial"/>
                <a:cs typeface="Arial"/>
              </a:rPr>
              <a:t> </a:t>
            </a:r>
            <a:r>
              <a:rPr sz="300" dirty="0">
                <a:latin typeface="Arial"/>
                <a:cs typeface="Arial"/>
              </a:rPr>
              <a:t>with</a:t>
            </a:r>
            <a:r>
              <a:rPr sz="300" spc="30" dirty="0">
                <a:latin typeface="Arial"/>
                <a:cs typeface="Arial"/>
              </a:rPr>
              <a:t> </a:t>
            </a:r>
            <a:r>
              <a:rPr sz="300" dirty="0">
                <a:latin typeface="Arial"/>
                <a:cs typeface="Arial"/>
              </a:rPr>
              <a:t>syndactyly</a:t>
            </a:r>
            <a:r>
              <a:rPr sz="300" spc="30" dirty="0">
                <a:latin typeface="Arial"/>
                <a:cs typeface="Arial"/>
              </a:rPr>
              <a:t> </a:t>
            </a:r>
            <a:r>
              <a:rPr sz="300" dirty="0">
                <a:latin typeface="Arial"/>
                <a:cs typeface="Arial"/>
              </a:rPr>
              <a:t>perturb</a:t>
            </a:r>
            <a:r>
              <a:rPr sz="300" spc="25"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rac1</a:t>
            </a:r>
            <a:r>
              <a:rPr sz="300" spc="30" dirty="0">
                <a:latin typeface="Arial"/>
                <a:cs typeface="Arial"/>
              </a:rPr>
              <a:t> </a:t>
            </a:r>
            <a:r>
              <a:rPr sz="300" dirty="0">
                <a:latin typeface="Arial"/>
                <a:cs typeface="Arial"/>
              </a:rPr>
              <a:t>pathway</a:t>
            </a:r>
            <a:r>
              <a:rPr sz="300" spc="25" dirty="0">
                <a:latin typeface="Arial"/>
                <a:cs typeface="Arial"/>
              </a:rPr>
              <a:t> </a:t>
            </a:r>
            <a:r>
              <a:rPr sz="300" dirty="0">
                <a:latin typeface="Arial"/>
                <a:cs typeface="Arial"/>
              </a:rPr>
              <a:t>and</a:t>
            </a:r>
            <a:r>
              <a:rPr sz="300" spc="30" dirty="0">
                <a:latin typeface="Arial"/>
                <a:cs typeface="Arial"/>
              </a:rPr>
              <a:t> </a:t>
            </a:r>
            <a:r>
              <a:rPr sz="300" dirty="0">
                <a:latin typeface="Arial"/>
                <a:cs typeface="Arial"/>
              </a:rPr>
              <a:t>the</a:t>
            </a:r>
            <a:r>
              <a:rPr sz="300" spc="30" dirty="0">
                <a:latin typeface="Arial"/>
                <a:cs typeface="Arial"/>
              </a:rPr>
              <a:t> </a:t>
            </a:r>
            <a:r>
              <a:rPr sz="300" dirty="0">
                <a:latin typeface="Arial"/>
                <a:cs typeface="Arial"/>
              </a:rPr>
              <a:t>kinetics</a:t>
            </a:r>
            <a:r>
              <a:rPr sz="300" spc="25" dirty="0">
                <a:latin typeface="Arial"/>
                <a:cs typeface="Arial"/>
              </a:rPr>
              <a:t> </a:t>
            </a:r>
            <a:r>
              <a:rPr sz="300" dirty="0">
                <a:latin typeface="Arial"/>
                <a:cs typeface="Arial"/>
              </a:rPr>
              <a:t>of</a:t>
            </a:r>
            <a:r>
              <a:rPr sz="300" spc="30" dirty="0">
                <a:latin typeface="Arial"/>
                <a:cs typeface="Arial"/>
              </a:rPr>
              <a:t> </a:t>
            </a:r>
            <a:r>
              <a:rPr sz="300" dirty="0">
                <a:latin typeface="Arial"/>
                <a:cs typeface="Arial"/>
              </a:rPr>
              <a:t>adherens</a:t>
            </a:r>
            <a:r>
              <a:rPr sz="300" spc="30" dirty="0">
                <a:latin typeface="Arial"/>
                <a:cs typeface="Arial"/>
              </a:rPr>
              <a:t> </a:t>
            </a:r>
            <a:r>
              <a:rPr sz="300" dirty="0">
                <a:latin typeface="Arial"/>
                <a:cs typeface="Arial"/>
              </a:rPr>
              <a:t>junction</a:t>
            </a:r>
            <a:r>
              <a:rPr sz="300" spc="30" dirty="0">
                <a:latin typeface="Arial"/>
                <a:cs typeface="Arial"/>
              </a:rPr>
              <a:t> </a:t>
            </a:r>
            <a:r>
              <a:rPr sz="300" dirty="0">
                <a:latin typeface="Arial"/>
                <a:cs typeface="Arial"/>
              </a:rPr>
              <a:t>formation.”J</a:t>
            </a:r>
            <a:r>
              <a:rPr sz="300" spc="25" dirty="0">
                <a:latin typeface="Arial"/>
                <a:cs typeface="Arial"/>
              </a:rPr>
              <a:t> </a:t>
            </a:r>
            <a:r>
              <a:rPr sz="300" dirty="0">
                <a:latin typeface="Arial"/>
                <a:cs typeface="Arial"/>
              </a:rPr>
              <a:t>Invest</a:t>
            </a:r>
            <a:r>
              <a:rPr sz="300" spc="30" dirty="0">
                <a:latin typeface="Arial"/>
                <a:cs typeface="Arial"/>
              </a:rPr>
              <a:t> </a:t>
            </a:r>
            <a:r>
              <a:rPr sz="300" dirty="0">
                <a:latin typeface="Arial"/>
                <a:cs typeface="Arial"/>
              </a:rPr>
              <a:t>Dermatol.</a:t>
            </a:r>
            <a:r>
              <a:rPr sz="300" spc="30" dirty="0">
                <a:latin typeface="Arial"/>
                <a:cs typeface="Arial"/>
              </a:rPr>
              <a:t> </a:t>
            </a:r>
            <a:r>
              <a:rPr sz="300" dirty="0">
                <a:latin typeface="Arial"/>
                <a:cs typeface="Arial"/>
              </a:rPr>
              <a:t>134(8):2146-53,</a:t>
            </a:r>
            <a:r>
              <a:rPr sz="300" spc="10" dirty="0">
                <a:latin typeface="Arial"/>
                <a:cs typeface="Arial"/>
              </a:rPr>
              <a:t> </a:t>
            </a:r>
            <a:r>
              <a:rPr sz="300" dirty="0">
                <a:latin typeface="Arial"/>
                <a:cs typeface="Arial"/>
              </a:rPr>
              <a:t>Aug</a:t>
            </a:r>
            <a:r>
              <a:rPr sz="300" spc="25" dirty="0">
                <a:latin typeface="Arial"/>
                <a:cs typeface="Arial"/>
              </a:rPr>
              <a:t> </a:t>
            </a:r>
            <a:r>
              <a:rPr sz="300" dirty="0">
                <a:latin typeface="Arial"/>
                <a:cs typeface="Arial"/>
              </a:rPr>
              <a:t>2014.</a:t>
            </a:r>
            <a:r>
              <a:rPr sz="300" spc="30" dirty="0">
                <a:latin typeface="Arial"/>
                <a:cs typeface="Arial"/>
              </a:rPr>
              <a:t> </a:t>
            </a:r>
            <a:r>
              <a:rPr sz="300" b="1" dirty="0">
                <a:latin typeface="Arial"/>
                <a:cs typeface="Arial"/>
              </a:rPr>
              <a:t>[12]</a:t>
            </a:r>
            <a:r>
              <a:rPr sz="300" b="1" spc="30" dirty="0">
                <a:latin typeface="Arial"/>
                <a:cs typeface="Arial"/>
              </a:rPr>
              <a:t> </a:t>
            </a:r>
            <a:r>
              <a:rPr sz="300" dirty="0">
                <a:latin typeface="Arial"/>
                <a:cs typeface="Arial"/>
              </a:rPr>
              <a:t>S.</a:t>
            </a:r>
            <a:r>
              <a:rPr sz="300" spc="25" dirty="0">
                <a:latin typeface="Arial"/>
                <a:cs typeface="Arial"/>
              </a:rPr>
              <a:t> </a:t>
            </a:r>
            <a:r>
              <a:rPr sz="300" dirty="0">
                <a:latin typeface="Arial"/>
                <a:cs typeface="Arial"/>
              </a:rPr>
              <a:t>Fabre-Lafay,</a:t>
            </a:r>
            <a:r>
              <a:rPr sz="300" spc="30" dirty="0">
                <a:latin typeface="Arial"/>
                <a:cs typeface="Arial"/>
              </a:rPr>
              <a:t> </a:t>
            </a:r>
            <a:r>
              <a:rPr sz="300" dirty="0">
                <a:latin typeface="Arial"/>
                <a:cs typeface="Arial"/>
              </a:rPr>
              <a:t>S.</a:t>
            </a:r>
            <a:r>
              <a:rPr sz="300" spc="30" dirty="0">
                <a:latin typeface="Arial"/>
                <a:cs typeface="Arial"/>
              </a:rPr>
              <a:t> </a:t>
            </a:r>
            <a:r>
              <a:rPr sz="300" dirty="0">
                <a:latin typeface="Arial"/>
                <a:cs typeface="Arial"/>
              </a:rPr>
              <a:t>Garrido-Urbani,</a:t>
            </a:r>
            <a:r>
              <a:rPr sz="300" spc="25" dirty="0">
                <a:latin typeface="Arial"/>
                <a:cs typeface="Arial"/>
              </a:rPr>
              <a:t> </a:t>
            </a:r>
            <a:r>
              <a:rPr sz="300" dirty="0">
                <a:latin typeface="Arial"/>
                <a:cs typeface="Arial"/>
              </a:rPr>
              <a:t>N.</a:t>
            </a:r>
            <a:r>
              <a:rPr sz="300" spc="30" dirty="0">
                <a:latin typeface="Arial"/>
                <a:cs typeface="Arial"/>
              </a:rPr>
              <a:t> </a:t>
            </a:r>
            <a:r>
              <a:rPr sz="300" dirty="0">
                <a:latin typeface="Arial"/>
                <a:cs typeface="Arial"/>
              </a:rPr>
              <a:t>Reymond,</a:t>
            </a:r>
            <a:r>
              <a:rPr sz="300" spc="10" dirty="0">
                <a:latin typeface="Arial"/>
                <a:cs typeface="Arial"/>
              </a:rPr>
              <a:t> </a:t>
            </a:r>
            <a:r>
              <a:rPr sz="300" dirty="0">
                <a:latin typeface="Arial"/>
                <a:cs typeface="Arial"/>
              </a:rPr>
              <a:t>A.</a:t>
            </a:r>
            <a:r>
              <a:rPr sz="300" spc="30" dirty="0">
                <a:latin typeface="Arial"/>
                <a:cs typeface="Arial"/>
              </a:rPr>
              <a:t> </a:t>
            </a:r>
            <a:r>
              <a:rPr sz="300" dirty="0">
                <a:latin typeface="Arial"/>
                <a:cs typeface="Arial"/>
              </a:rPr>
              <a:t>Gonçalves,</a:t>
            </a:r>
            <a:r>
              <a:rPr sz="300" spc="30" dirty="0">
                <a:latin typeface="Arial"/>
                <a:cs typeface="Arial"/>
              </a:rPr>
              <a:t> </a:t>
            </a:r>
            <a:r>
              <a:rPr sz="300" spc="-10" dirty="0">
                <a:latin typeface="Arial"/>
                <a:cs typeface="Arial"/>
              </a:rPr>
              <a:t>P.</a:t>
            </a:r>
            <a:r>
              <a:rPr sz="300" spc="25" dirty="0">
                <a:latin typeface="Arial"/>
                <a:cs typeface="Arial"/>
              </a:rPr>
              <a:t> </a:t>
            </a:r>
            <a:r>
              <a:rPr sz="300" dirty="0">
                <a:latin typeface="Arial"/>
                <a:cs typeface="Arial"/>
              </a:rPr>
              <a:t>Dubreuil,</a:t>
            </a:r>
            <a:r>
              <a:rPr sz="300" spc="30" dirty="0">
                <a:latin typeface="Arial"/>
                <a:cs typeface="Arial"/>
              </a:rPr>
              <a:t> </a:t>
            </a:r>
            <a:r>
              <a:rPr sz="300" dirty="0">
                <a:latin typeface="Arial"/>
                <a:cs typeface="Arial"/>
              </a:rPr>
              <a:t>et</a:t>
            </a:r>
            <a:r>
              <a:rPr sz="300" spc="30"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Lopez,</a:t>
            </a:r>
            <a:r>
              <a:rPr sz="300" spc="30" dirty="0">
                <a:latin typeface="Arial"/>
                <a:cs typeface="Arial"/>
              </a:rPr>
              <a:t> </a:t>
            </a:r>
            <a:r>
              <a:rPr sz="300" dirty="0">
                <a:latin typeface="Arial"/>
                <a:cs typeface="Arial"/>
              </a:rPr>
              <a:t>“Nectin-4,</a:t>
            </a:r>
            <a:r>
              <a:rPr sz="300" spc="30" dirty="0">
                <a:latin typeface="Arial"/>
                <a:cs typeface="Arial"/>
              </a:rPr>
              <a:t> </a:t>
            </a:r>
            <a:r>
              <a:rPr sz="300" dirty="0">
                <a:latin typeface="Arial"/>
                <a:cs typeface="Arial"/>
              </a:rPr>
              <a:t>a</a:t>
            </a:r>
            <a:r>
              <a:rPr sz="300" spc="25" dirty="0">
                <a:latin typeface="Arial"/>
                <a:cs typeface="Arial"/>
              </a:rPr>
              <a:t> </a:t>
            </a:r>
            <a:r>
              <a:rPr sz="300" spc="-25" dirty="0">
                <a:latin typeface="Arial"/>
                <a:cs typeface="Arial"/>
              </a:rPr>
              <a:t>new</a:t>
            </a:r>
            <a:r>
              <a:rPr sz="300" spc="500" dirty="0">
                <a:latin typeface="Arial"/>
                <a:cs typeface="Arial"/>
              </a:rPr>
              <a:t> </a:t>
            </a:r>
            <a:r>
              <a:rPr sz="300" dirty="0">
                <a:latin typeface="Arial"/>
                <a:cs typeface="Arial"/>
              </a:rPr>
              <a:t>serological</a:t>
            </a:r>
            <a:r>
              <a:rPr sz="300" spc="35" dirty="0">
                <a:latin typeface="Arial"/>
                <a:cs typeface="Arial"/>
              </a:rPr>
              <a:t> </a:t>
            </a:r>
            <a:r>
              <a:rPr sz="300" dirty="0">
                <a:latin typeface="Arial"/>
                <a:cs typeface="Arial"/>
              </a:rPr>
              <a:t>breast</a:t>
            </a:r>
            <a:r>
              <a:rPr sz="300" spc="35" dirty="0">
                <a:latin typeface="Arial"/>
                <a:cs typeface="Arial"/>
              </a:rPr>
              <a:t> </a:t>
            </a:r>
            <a:r>
              <a:rPr sz="300" dirty="0">
                <a:latin typeface="Arial"/>
                <a:cs typeface="Arial"/>
              </a:rPr>
              <a:t>cancer</a:t>
            </a:r>
            <a:r>
              <a:rPr sz="300" spc="35" dirty="0">
                <a:latin typeface="Arial"/>
                <a:cs typeface="Arial"/>
              </a:rPr>
              <a:t> </a:t>
            </a:r>
            <a:r>
              <a:rPr sz="300" dirty="0">
                <a:latin typeface="Arial"/>
                <a:cs typeface="Arial"/>
              </a:rPr>
              <a:t>marker,</a:t>
            </a:r>
            <a:r>
              <a:rPr sz="300" spc="35" dirty="0">
                <a:latin typeface="Arial"/>
                <a:cs typeface="Arial"/>
              </a:rPr>
              <a:t> </a:t>
            </a:r>
            <a:r>
              <a:rPr sz="300" dirty="0">
                <a:latin typeface="Arial"/>
                <a:cs typeface="Arial"/>
              </a:rPr>
              <a:t>is</a:t>
            </a:r>
            <a:r>
              <a:rPr sz="300" spc="40" dirty="0">
                <a:latin typeface="Arial"/>
                <a:cs typeface="Arial"/>
              </a:rPr>
              <a:t> </a:t>
            </a:r>
            <a:r>
              <a:rPr sz="300" dirty="0">
                <a:latin typeface="Arial"/>
                <a:cs typeface="Arial"/>
              </a:rPr>
              <a:t>a</a:t>
            </a:r>
            <a:r>
              <a:rPr sz="300" spc="35" dirty="0">
                <a:latin typeface="Arial"/>
                <a:cs typeface="Arial"/>
              </a:rPr>
              <a:t> </a:t>
            </a:r>
            <a:r>
              <a:rPr sz="300" dirty="0">
                <a:latin typeface="Arial"/>
                <a:cs typeface="Arial"/>
              </a:rPr>
              <a:t>substrate</a:t>
            </a:r>
            <a:r>
              <a:rPr sz="300" spc="35" dirty="0">
                <a:latin typeface="Arial"/>
                <a:cs typeface="Arial"/>
              </a:rPr>
              <a:t> </a:t>
            </a:r>
            <a:r>
              <a:rPr sz="300" dirty="0">
                <a:latin typeface="Arial"/>
                <a:cs typeface="Arial"/>
              </a:rPr>
              <a:t>for</a:t>
            </a:r>
            <a:r>
              <a:rPr sz="300" spc="35" dirty="0">
                <a:latin typeface="Arial"/>
                <a:cs typeface="Arial"/>
              </a:rPr>
              <a:t> </a:t>
            </a:r>
            <a:r>
              <a:rPr sz="300" dirty="0">
                <a:latin typeface="Arial"/>
                <a:cs typeface="Arial"/>
              </a:rPr>
              <a:t>tumor</a:t>
            </a:r>
            <a:r>
              <a:rPr sz="300" spc="40" dirty="0">
                <a:latin typeface="Arial"/>
                <a:cs typeface="Arial"/>
              </a:rPr>
              <a:t> </a:t>
            </a:r>
            <a:r>
              <a:rPr sz="300" dirty="0">
                <a:latin typeface="Arial"/>
                <a:cs typeface="Arial"/>
              </a:rPr>
              <a:t>necrosis</a:t>
            </a:r>
            <a:r>
              <a:rPr sz="300" spc="35" dirty="0">
                <a:latin typeface="Arial"/>
                <a:cs typeface="Arial"/>
              </a:rPr>
              <a:t> </a:t>
            </a:r>
            <a:r>
              <a:rPr sz="300" dirty="0">
                <a:latin typeface="Arial"/>
                <a:cs typeface="Arial"/>
              </a:rPr>
              <a:t>factor-alpha-converting</a:t>
            </a:r>
            <a:r>
              <a:rPr sz="300" spc="35" dirty="0">
                <a:latin typeface="Arial"/>
                <a:cs typeface="Arial"/>
              </a:rPr>
              <a:t> </a:t>
            </a:r>
            <a:r>
              <a:rPr sz="300" dirty="0">
                <a:latin typeface="Arial"/>
                <a:cs typeface="Arial"/>
              </a:rPr>
              <a:t>enzyme</a:t>
            </a:r>
            <a:r>
              <a:rPr sz="300" spc="35" dirty="0">
                <a:latin typeface="Arial"/>
                <a:cs typeface="Arial"/>
              </a:rPr>
              <a:t> </a:t>
            </a:r>
            <a:r>
              <a:rPr sz="300" spc="-10" dirty="0">
                <a:latin typeface="Arial"/>
                <a:cs typeface="Arial"/>
              </a:rPr>
              <a:t>(TACE)/ADAM-</a:t>
            </a:r>
            <a:r>
              <a:rPr sz="300" dirty="0">
                <a:latin typeface="Arial"/>
                <a:cs typeface="Arial"/>
              </a:rPr>
              <a:t>17,”</a:t>
            </a:r>
            <a:r>
              <a:rPr sz="300" spc="40" dirty="0">
                <a:latin typeface="Arial"/>
                <a:cs typeface="Arial"/>
              </a:rPr>
              <a:t> </a:t>
            </a:r>
            <a:r>
              <a:rPr sz="300" i="1" dirty="0">
                <a:latin typeface="Arial"/>
                <a:cs typeface="Arial"/>
              </a:rPr>
              <a:t>The</a:t>
            </a:r>
            <a:r>
              <a:rPr sz="300" i="1" spc="35" dirty="0">
                <a:latin typeface="Arial"/>
                <a:cs typeface="Arial"/>
              </a:rPr>
              <a:t> </a:t>
            </a:r>
            <a:r>
              <a:rPr sz="300" i="1" dirty="0">
                <a:latin typeface="Arial"/>
                <a:cs typeface="Arial"/>
              </a:rPr>
              <a:t>Journal</a:t>
            </a:r>
            <a:r>
              <a:rPr sz="300" i="1" spc="35" dirty="0">
                <a:latin typeface="Arial"/>
                <a:cs typeface="Arial"/>
              </a:rPr>
              <a:t> </a:t>
            </a:r>
            <a:r>
              <a:rPr sz="300" i="1" dirty="0">
                <a:latin typeface="Arial"/>
                <a:cs typeface="Arial"/>
              </a:rPr>
              <a:t>of</a:t>
            </a:r>
            <a:r>
              <a:rPr sz="300" i="1" spc="35" dirty="0">
                <a:latin typeface="Arial"/>
                <a:cs typeface="Arial"/>
              </a:rPr>
              <a:t> </a:t>
            </a:r>
            <a:r>
              <a:rPr sz="300" i="1" dirty="0">
                <a:latin typeface="Arial"/>
                <a:cs typeface="Arial"/>
              </a:rPr>
              <a:t>Biological</a:t>
            </a:r>
            <a:r>
              <a:rPr sz="300" i="1" spc="40" dirty="0">
                <a:latin typeface="Arial"/>
                <a:cs typeface="Arial"/>
              </a:rPr>
              <a:t> </a:t>
            </a:r>
            <a:r>
              <a:rPr sz="300" i="1" dirty="0">
                <a:latin typeface="Arial"/>
                <a:cs typeface="Arial"/>
              </a:rPr>
              <a:t>Chemistry</a:t>
            </a:r>
            <a:r>
              <a:rPr sz="300" dirty="0">
                <a:latin typeface="Arial"/>
                <a:cs typeface="Arial"/>
              </a:rPr>
              <a:t>,</a:t>
            </a:r>
            <a:r>
              <a:rPr sz="300" spc="35" dirty="0">
                <a:latin typeface="Arial"/>
                <a:cs typeface="Arial"/>
              </a:rPr>
              <a:t> </a:t>
            </a:r>
            <a:r>
              <a:rPr sz="300" dirty="0">
                <a:latin typeface="Arial"/>
                <a:cs typeface="Arial"/>
              </a:rPr>
              <a:t>vol.</a:t>
            </a:r>
            <a:r>
              <a:rPr sz="300" spc="35" dirty="0">
                <a:latin typeface="Arial"/>
                <a:cs typeface="Arial"/>
              </a:rPr>
              <a:t> </a:t>
            </a:r>
            <a:r>
              <a:rPr sz="300" dirty="0">
                <a:latin typeface="Arial"/>
                <a:cs typeface="Arial"/>
              </a:rPr>
              <a:t>280,</a:t>
            </a:r>
            <a:r>
              <a:rPr sz="300" spc="35" dirty="0">
                <a:latin typeface="Arial"/>
                <a:cs typeface="Arial"/>
              </a:rPr>
              <a:t> </a:t>
            </a:r>
            <a:r>
              <a:rPr sz="300" dirty="0">
                <a:latin typeface="Arial"/>
                <a:cs typeface="Arial"/>
              </a:rPr>
              <a:t>n°.</a:t>
            </a:r>
            <a:r>
              <a:rPr sz="300" spc="35" dirty="0">
                <a:latin typeface="Arial"/>
                <a:cs typeface="Arial"/>
              </a:rPr>
              <a:t> </a:t>
            </a:r>
            <a:r>
              <a:rPr sz="300" dirty="0">
                <a:latin typeface="Arial"/>
                <a:cs typeface="Arial"/>
              </a:rPr>
              <a:t>20,</a:t>
            </a:r>
            <a:r>
              <a:rPr sz="300" spc="40" dirty="0">
                <a:latin typeface="Arial"/>
                <a:cs typeface="Arial"/>
              </a:rPr>
              <a:t> </a:t>
            </a:r>
            <a:r>
              <a:rPr sz="300" dirty="0">
                <a:latin typeface="Arial"/>
                <a:cs typeface="Arial"/>
              </a:rPr>
              <a:t>p.</a:t>
            </a:r>
            <a:r>
              <a:rPr sz="300" spc="35" dirty="0">
                <a:latin typeface="Arial"/>
                <a:cs typeface="Arial"/>
              </a:rPr>
              <a:t> </a:t>
            </a:r>
            <a:r>
              <a:rPr sz="300" dirty="0">
                <a:latin typeface="Arial"/>
                <a:cs typeface="Arial"/>
              </a:rPr>
              <a:t>19543-19550,</a:t>
            </a:r>
            <a:r>
              <a:rPr sz="300" spc="35" dirty="0">
                <a:latin typeface="Arial"/>
                <a:cs typeface="Arial"/>
              </a:rPr>
              <a:t> </a:t>
            </a:r>
            <a:r>
              <a:rPr sz="300" dirty="0">
                <a:latin typeface="Arial"/>
                <a:cs typeface="Arial"/>
              </a:rPr>
              <a:t>Mai.</a:t>
            </a:r>
            <a:r>
              <a:rPr sz="300" spc="35" dirty="0">
                <a:latin typeface="Arial"/>
                <a:cs typeface="Arial"/>
              </a:rPr>
              <a:t> </a:t>
            </a:r>
            <a:r>
              <a:rPr sz="300" dirty="0">
                <a:latin typeface="Arial"/>
                <a:cs typeface="Arial"/>
              </a:rPr>
              <a:t>2005.</a:t>
            </a:r>
            <a:r>
              <a:rPr sz="300" spc="40" dirty="0">
                <a:latin typeface="Arial"/>
                <a:cs typeface="Arial"/>
              </a:rPr>
              <a:t> </a:t>
            </a:r>
            <a:r>
              <a:rPr sz="300" b="1" dirty="0">
                <a:latin typeface="Arial"/>
                <a:cs typeface="Arial"/>
              </a:rPr>
              <a:t>[13]</a:t>
            </a:r>
            <a:r>
              <a:rPr sz="300" b="1" spc="35" dirty="0">
                <a:latin typeface="Arial"/>
                <a:cs typeface="Arial"/>
              </a:rPr>
              <a:t> </a:t>
            </a:r>
            <a:r>
              <a:rPr sz="300" dirty="0">
                <a:latin typeface="Arial"/>
                <a:cs typeface="Arial"/>
              </a:rPr>
              <a:t>S.</a:t>
            </a:r>
            <a:r>
              <a:rPr sz="300" spc="35" dirty="0">
                <a:latin typeface="Arial"/>
                <a:cs typeface="Arial"/>
              </a:rPr>
              <a:t> </a:t>
            </a:r>
            <a:r>
              <a:rPr sz="300" dirty="0">
                <a:latin typeface="Arial"/>
                <a:cs typeface="Arial"/>
              </a:rPr>
              <a:t>Fabre-Lafay</a:t>
            </a:r>
            <a:r>
              <a:rPr sz="300" spc="35" dirty="0">
                <a:latin typeface="Arial"/>
                <a:cs typeface="Arial"/>
              </a:rPr>
              <a:t> </a:t>
            </a:r>
            <a:r>
              <a:rPr sz="300" dirty="0">
                <a:latin typeface="Arial"/>
                <a:cs typeface="Arial"/>
              </a:rPr>
              <a:t>et</a:t>
            </a:r>
            <a:r>
              <a:rPr sz="300" spc="40" dirty="0">
                <a:latin typeface="Arial"/>
                <a:cs typeface="Arial"/>
              </a:rPr>
              <a:t> </a:t>
            </a:r>
            <a:r>
              <a:rPr sz="300" dirty="0">
                <a:latin typeface="Arial"/>
                <a:cs typeface="Arial"/>
              </a:rPr>
              <a:t>al.,</a:t>
            </a:r>
            <a:r>
              <a:rPr sz="300" spc="35" dirty="0">
                <a:latin typeface="Arial"/>
                <a:cs typeface="Arial"/>
              </a:rPr>
              <a:t> </a:t>
            </a:r>
            <a:r>
              <a:rPr sz="300" dirty="0">
                <a:latin typeface="Arial"/>
                <a:cs typeface="Arial"/>
              </a:rPr>
              <a:t>“Nectin-4</a:t>
            </a:r>
            <a:r>
              <a:rPr sz="300" spc="35" dirty="0">
                <a:latin typeface="Arial"/>
                <a:cs typeface="Arial"/>
              </a:rPr>
              <a:t> </a:t>
            </a:r>
            <a:r>
              <a:rPr sz="300" dirty="0">
                <a:latin typeface="Arial"/>
                <a:cs typeface="Arial"/>
              </a:rPr>
              <a:t>is</a:t>
            </a:r>
            <a:r>
              <a:rPr sz="300" spc="35"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new</a:t>
            </a:r>
            <a:r>
              <a:rPr sz="300" spc="35" dirty="0">
                <a:latin typeface="Arial"/>
                <a:cs typeface="Arial"/>
              </a:rPr>
              <a:t> </a:t>
            </a:r>
            <a:r>
              <a:rPr sz="300" dirty="0">
                <a:latin typeface="Arial"/>
                <a:cs typeface="Arial"/>
              </a:rPr>
              <a:t>histological</a:t>
            </a:r>
            <a:r>
              <a:rPr sz="300" spc="35" dirty="0">
                <a:latin typeface="Arial"/>
                <a:cs typeface="Arial"/>
              </a:rPr>
              <a:t> </a:t>
            </a:r>
            <a:r>
              <a:rPr sz="300" dirty="0">
                <a:latin typeface="Arial"/>
                <a:cs typeface="Arial"/>
              </a:rPr>
              <a:t>and</a:t>
            </a:r>
            <a:r>
              <a:rPr sz="300" spc="35" dirty="0">
                <a:latin typeface="Arial"/>
                <a:cs typeface="Arial"/>
              </a:rPr>
              <a:t> </a:t>
            </a:r>
            <a:r>
              <a:rPr sz="300" dirty="0">
                <a:latin typeface="Arial"/>
                <a:cs typeface="Arial"/>
              </a:rPr>
              <a:t>serological</a:t>
            </a:r>
            <a:r>
              <a:rPr sz="300" spc="35" dirty="0">
                <a:latin typeface="Arial"/>
                <a:cs typeface="Arial"/>
              </a:rPr>
              <a:t> </a:t>
            </a:r>
            <a:r>
              <a:rPr sz="300" dirty="0">
                <a:latin typeface="Arial"/>
                <a:cs typeface="Arial"/>
              </a:rPr>
              <a:t>tumor</a:t>
            </a:r>
            <a:r>
              <a:rPr sz="300" spc="40" dirty="0">
                <a:latin typeface="Arial"/>
                <a:cs typeface="Arial"/>
              </a:rPr>
              <a:t> </a:t>
            </a:r>
            <a:r>
              <a:rPr sz="300" dirty="0">
                <a:latin typeface="Arial"/>
                <a:cs typeface="Arial"/>
              </a:rPr>
              <a:t>associated</a:t>
            </a:r>
            <a:r>
              <a:rPr sz="300" spc="35" dirty="0">
                <a:latin typeface="Arial"/>
                <a:cs typeface="Arial"/>
              </a:rPr>
              <a:t> </a:t>
            </a:r>
            <a:r>
              <a:rPr sz="300" dirty="0">
                <a:latin typeface="Arial"/>
                <a:cs typeface="Arial"/>
              </a:rPr>
              <a:t>marker</a:t>
            </a:r>
            <a:r>
              <a:rPr sz="300" spc="35" dirty="0">
                <a:latin typeface="Arial"/>
                <a:cs typeface="Arial"/>
              </a:rPr>
              <a:t> </a:t>
            </a:r>
            <a:r>
              <a:rPr sz="300" dirty="0">
                <a:latin typeface="Arial"/>
                <a:cs typeface="Arial"/>
              </a:rPr>
              <a:t>for</a:t>
            </a:r>
            <a:r>
              <a:rPr sz="300" spc="35" dirty="0">
                <a:latin typeface="Arial"/>
                <a:cs typeface="Arial"/>
              </a:rPr>
              <a:t> </a:t>
            </a:r>
            <a:r>
              <a:rPr sz="300" dirty="0">
                <a:latin typeface="Arial"/>
                <a:cs typeface="Arial"/>
              </a:rPr>
              <a:t>breast</a:t>
            </a:r>
            <a:r>
              <a:rPr sz="300" spc="40" dirty="0">
                <a:latin typeface="Arial"/>
                <a:cs typeface="Arial"/>
              </a:rPr>
              <a:t> </a:t>
            </a:r>
            <a:r>
              <a:rPr sz="300" dirty="0">
                <a:latin typeface="Arial"/>
                <a:cs typeface="Arial"/>
              </a:rPr>
              <a:t>cancer,”</a:t>
            </a:r>
            <a:r>
              <a:rPr sz="300" spc="35" dirty="0">
                <a:latin typeface="Arial"/>
                <a:cs typeface="Arial"/>
              </a:rPr>
              <a:t> </a:t>
            </a:r>
            <a:r>
              <a:rPr sz="300" i="1" spc="-25" dirty="0">
                <a:latin typeface="Arial"/>
                <a:cs typeface="Arial"/>
              </a:rPr>
              <a:t>BMC</a:t>
            </a:r>
            <a:r>
              <a:rPr sz="300" i="1" spc="500" dirty="0">
                <a:latin typeface="Arial"/>
                <a:cs typeface="Arial"/>
              </a:rPr>
              <a:t> </a:t>
            </a:r>
            <a:r>
              <a:rPr sz="300" i="1" dirty="0">
                <a:latin typeface="Arial"/>
                <a:cs typeface="Arial"/>
              </a:rPr>
              <a:t>Cancer</a:t>
            </a:r>
            <a:r>
              <a:rPr sz="300" dirty="0">
                <a:latin typeface="Arial"/>
                <a:cs typeface="Arial"/>
              </a:rPr>
              <a:t>,</a:t>
            </a:r>
            <a:r>
              <a:rPr sz="300" spc="40" dirty="0">
                <a:latin typeface="Arial"/>
                <a:cs typeface="Arial"/>
              </a:rPr>
              <a:t> </a:t>
            </a:r>
            <a:r>
              <a:rPr sz="300" dirty="0">
                <a:latin typeface="Arial"/>
                <a:cs typeface="Arial"/>
              </a:rPr>
              <a:t>vol.</a:t>
            </a:r>
            <a:r>
              <a:rPr sz="300" spc="40" dirty="0">
                <a:latin typeface="Arial"/>
                <a:cs typeface="Arial"/>
              </a:rPr>
              <a:t> </a:t>
            </a:r>
            <a:r>
              <a:rPr sz="300" dirty="0">
                <a:latin typeface="Arial"/>
                <a:cs typeface="Arial"/>
              </a:rPr>
              <a:t>7,</a:t>
            </a:r>
            <a:r>
              <a:rPr sz="300" spc="40" dirty="0">
                <a:latin typeface="Arial"/>
                <a:cs typeface="Arial"/>
              </a:rPr>
              <a:t> </a:t>
            </a:r>
            <a:r>
              <a:rPr sz="300" dirty="0">
                <a:latin typeface="Arial"/>
                <a:cs typeface="Arial"/>
              </a:rPr>
              <a:t>p.</a:t>
            </a:r>
            <a:r>
              <a:rPr sz="300" spc="40" dirty="0">
                <a:latin typeface="Arial"/>
                <a:cs typeface="Arial"/>
              </a:rPr>
              <a:t> </a:t>
            </a:r>
            <a:r>
              <a:rPr sz="300" dirty="0">
                <a:latin typeface="Arial"/>
                <a:cs typeface="Arial"/>
              </a:rPr>
              <a:t>73,</a:t>
            </a:r>
            <a:r>
              <a:rPr sz="300" spc="40" dirty="0">
                <a:latin typeface="Arial"/>
                <a:cs typeface="Arial"/>
              </a:rPr>
              <a:t> </a:t>
            </a:r>
            <a:r>
              <a:rPr sz="300" dirty="0">
                <a:latin typeface="Arial"/>
                <a:cs typeface="Arial"/>
              </a:rPr>
              <a:t>2007.</a:t>
            </a:r>
            <a:r>
              <a:rPr sz="300" spc="40" dirty="0">
                <a:latin typeface="Arial"/>
                <a:cs typeface="Arial"/>
              </a:rPr>
              <a:t> </a:t>
            </a:r>
            <a:r>
              <a:rPr sz="300" b="1" dirty="0">
                <a:latin typeface="Arial"/>
                <a:cs typeface="Arial"/>
              </a:rPr>
              <a:t>[14]</a:t>
            </a:r>
            <a:r>
              <a:rPr sz="300" b="1" spc="25" dirty="0">
                <a:latin typeface="Arial"/>
                <a:cs typeface="Arial"/>
              </a:rPr>
              <a:t> </a:t>
            </a:r>
            <a:r>
              <a:rPr sz="300" dirty="0">
                <a:latin typeface="Arial"/>
                <a:cs typeface="Arial"/>
              </a:rPr>
              <a:t>A.</a:t>
            </a:r>
            <a:r>
              <a:rPr sz="300" spc="35" dirty="0">
                <a:latin typeface="Arial"/>
                <a:cs typeface="Arial"/>
              </a:rPr>
              <a:t> </a:t>
            </a:r>
            <a:r>
              <a:rPr sz="300" dirty="0">
                <a:latin typeface="Arial"/>
                <a:cs typeface="Arial"/>
              </a:rPr>
              <a:t>Takano</a:t>
            </a:r>
            <a:r>
              <a:rPr sz="300" spc="40" dirty="0">
                <a:latin typeface="Arial"/>
                <a:cs typeface="Arial"/>
              </a:rPr>
              <a:t> </a:t>
            </a:r>
            <a:r>
              <a:rPr sz="300" dirty="0">
                <a:latin typeface="Arial"/>
                <a:cs typeface="Arial"/>
              </a:rPr>
              <a:t>et</a:t>
            </a:r>
            <a:r>
              <a:rPr sz="300" spc="40" dirty="0">
                <a:latin typeface="Arial"/>
                <a:cs typeface="Arial"/>
              </a:rPr>
              <a:t> </a:t>
            </a:r>
            <a:r>
              <a:rPr sz="300" dirty="0">
                <a:latin typeface="Arial"/>
                <a:cs typeface="Arial"/>
              </a:rPr>
              <a:t>al.,</a:t>
            </a:r>
            <a:r>
              <a:rPr sz="300" spc="40" dirty="0">
                <a:latin typeface="Arial"/>
                <a:cs typeface="Arial"/>
              </a:rPr>
              <a:t> </a:t>
            </a:r>
            <a:r>
              <a:rPr sz="300" dirty="0">
                <a:latin typeface="Arial"/>
                <a:cs typeface="Arial"/>
              </a:rPr>
              <a:t>“Identification</a:t>
            </a:r>
            <a:r>
              <a:rPr sz="300" spc="40" dirty="0">
                <a:latin typeface="Arial"/>
                <a:cs typeface="Arial"/>
              </a:rPr>
              <a:t> </a:t>
            </a:r>
            <a:r>
              <a:rPr sz="300" dirty="0">
                <a:latin typeface="Arial"/>
                <a:cs typeface="Arial"/>
              </a:rPr>
              <a:t>of</a:t>
            </a:r>
            <a:r>
              <a:rPr sz="300" spc="40" dirty="0">
                <a:latin typeface="Arial"/>
                <a:cs typeface="Arial"/>
              </a:rPr>
              <a:t> </a:t>
            </a:r>
            <a:r>
              <a:rPr sz="300" dirty="0">
                <a:latin typeface="Arial"/>
                <a:cs typeface="Arial"/>
              </a:rPr>
              <a:t>nectin-4</a:t>
            </a:r>
            <a:r>
              <a:rPr sz="300" spc="40" dirty="0">
                <a:latin typeface="Arial"/>
                <a:cs typeface="Arial"/>
              </a:rPr>
              <a:t> </a:t>
            </a:r>
            <a:r>
              <a:rPr sz="300" dirty="0">
                <a:latin typeface="Arial"/>
                <a:cs typeface="Arial"/>
              </a:rPr>
              <a:t>oncoprotein</a:t>
            </a:r>
            <a:r>
              <a:rPr sz="300" spc="40" dirty="0">
                <a:latin typeface="Arial"/>
                <a:cs typeface="Arial"/>
              </a:rPr>
              <a:t> </a:t>
            </a:r>
            <a:r>
              <a:rPr sz="300" dirty="0">
                <a:latin typeface="Arial"/>
                <a:cs typeface="Arial"/>
              </a:rPr>
              <a:t>as</a:t>
            </a:r>
            <a:r>
              <a:rPr sz="300" spc="40"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diagnostic</a:t>
            </a:r>
            <a:r>
              <a:rPr sz="300" spc="40" dirty="0">
                <a:latin typeface="Arial"/>
                <a:cs typeface="Arial"/>
              </a:rPr>
              <a:t> </a:t>
            </a:r>
            <a:r>
              <a:rPr sz="300" dirty="0">
                <a:latin typeface="Arial"/>
                <a:cs typeface="Arial"/>
              </a:rPr>
              <a:t>and</a:t>
            </a:r>
            <a:r>
              <a:rPr sz="300" spc="45" dirty="0">
                <a:latin typeface="Arial"/>
                <a:cs typeface="Arial"/>
              </a:rPr>
              <a:t> </a:t>
            </a:r>
            <a:r>
              <a:rPr sz="300" dirty="0">
                <a:latin typeface="Arial"/>
                <a:cs typeface="Arial"/>
              </a:rPr>
              <a:t>therapeutic</a:t>
            </a:r>
            <a:r>
              <a:rPr sz="300" spc="40" dirty="0">
                <a:latin typeface="Arial"/>
                <a:cs typeface="Arial"/>
              </a:rPr>
              <a:t> </a:t>
            </a:r>
            <a:r>
              <a:rPr sz="300" dirty="0">
                <a:latin typeface="Arial"/>
                <a:cs typeface="Arial"/>
              </a:rPr>
              <a:t>target</a:t>
            </a:r>
            <a:r>
              <a:rPr sz="300" spc="40" dirty="0">
                <a:latin typeface="Arial"/>
                <a:cs typeface="Arial"/>
              </a:rPr>
              <a:t> </a:t>
            </a:r>
            <a:r>
              <a:rPr sz="300" dirty="0">
                <a:latin typeface="Arial"/>
                <a:cs typeface="Arial"/>
              </a:rPr>
              <a:t>for</a:t>
            </a:r>
            <a:r>
              <a:rPr sz="300" spc="40" dirty="0">
                <a:latin typeface="Arial"/>
                <a:cs typeface="Arial"/>
              </a:rPr>
              <a:t> </a:t>
            </a:r>
            <a:r>
              <a:rPr sz="300" dirty="0">
                <a:latin typeface="Arial"/>
                <a:cs typeface="Arial"/>
              </a:rPr>
              <a:t>lung</a:t>
            </a:r>
            <a:r>
              <a:rPr sz="300" spc="40" dirty="0">
                <a:latin typeface="Arial"/>
                <a:cs typeface="Arial"/>
              </a:rPr>
              <a:t> </a:t>
            </a:r>
            <a:r>
              <a:rPr sz="300" dirty="0">
                <a:latin typeface="Arial"/>
                <a:cs typeface="Arial"/>
              </a:rPr>
              <a:t>cancer,”</a:t>
            </a:r>
            <a:r>
              <a:rPr sz="300" spc="40" dirty="0">
                <a:latin typeface="Arial"/>
                <a:cs typeface="Arial"/>
              </a:rPr>
              <a:t> </a:t>
            </a:r>
            <a:r>
              <a:rPr sz="300" i="1" dirty="0">
                <a:latin typeface="Arial"/>
                <a:cs typeface="Arial"/>
              </a:rPr>
              <a:t>Cancer</a:t>
            </a:r>
            <a:r>
              <a:rPr sz="300" i="1" spc="40" dirty="0">
                <a:latin typeface="Arial"/>
                <a:cs typeface="Arial"/>
              </a:rPr>
              <a:t> </a:t>
            </a:r>
            <a:r>
              <a:rPr sz="300" i="1" dirty="0">
                <a:latin typeface="Arial"/>
                <a:cs typeface="Arial"/>
              </a:rPr>
              <a:t>Research</a:t>
            </a:r>
            <a:r>
              <a:rPr sz="300" dirty="0">
                <a:latin typeface="Arial"/>
                <a:cs typeface="Arial"/>
              </a:rPr>
              <a:t>,</a:t>
            </a:r>
            <a:r>
              <a:rPr sz="300" spc="40" dirty="0">
                <a:latin typeface="Arial"/>
                <a:cs typeface="Arial"/>
              </a:rPr>
              <a:t> </a:t>
            </a:r>
            <a:r>
              <a:rPr sz="300" dirty="0">
                <a:latin typeface="Arial"/>
                <a:cs typeface="Arial"/>
              </a:rPr>
              <a:t>vol.</a:t>
            </a:r>
            <a:r>
              <a:rPr sz="300" spc="40" dirty="0">
                <a:latin typeface="Arial"/>
                <a:cs typeface="Arial"/>
              </a:rPr>
              <a:t> </a:t>
            </a:r>
            <a:r>
              <a:rPr sz="300" dirty="0">
                <a:latin typeface="Arial"/>
                <a:cs typeface="Arial"/>
              </a:rPr>
              <a:t>69,</a:t>
            </a:r>
            <a:r>
              <a:rPr sz="300" spc="40" dirty="0">
                <a:latin typeface="Arial"/>
                <a:cs typeface="Arial"/>
              </a:rPr>
              <a:t> </a:t>
            </a:r>
            <a:r>
              <a:rPr sz="300" dirty="0">
                <a:latin typeface="Arial"/>
                <a:cs typeface="Arial"/>
              </a:rPr>
              <a:t>n°.</a:t>
            </a:r>
            <a:r>
              <a:rPr sz="300" spc="40" dirty="0">
                <a:latin typeface="Arial"/>
                <a:cs typeface="Arial"/>
              </a:rPr>
              <a:t> </a:t>
            </a:r>
            <a:r>
              <a:rPr sz="300" dirty="0">
                <a:latin typeface="Arial"/>
                <a:cs typeface="Arial"/>
              </a:rPr>
              <a:t>16,</a:t>
            </a:r>
            <a:r>
              <a:rPr sz="300" spc="40" dirty="0">
                <a:latin typeface="Arial"/>
                <a:cs typeface="Arial"/>
              </a:rPr>
              <a:t> </a:t>
            </a:r>
            <a:r>
              <a:rPr sz="300" dirty="0">
                <a:latin typeface="Arial"/>
                <a:cs typeface="Arial"/>
              </a:rPr>
              <a:t>p.</a:t>
            </a:r>
            <a:r>
              <a:rPr sz="300" spc="45" dirty="0">
                <a:latin typeface="Arial"/>
                <a:cs typeface="Arial"/>
              </a:rPr>
              <a:t> </a:t>
            </a:r>
            <a:r>
              <a:rPr sz="300" dirty="0">
                <a:latin typeface="Arial"/>
                <a:cs typeface="Arial"/>
              </a:rPr>
              <a:t>6694-6703,</a:t>
            </a:r>
            <a:r>
              <a:rPr sz="300" spc="20" dirty="0">
                <a:latin typeface="Arial"/>
                <a:cs typeface="Arial"/>
              </a:rPr>
              <a:t> </a:t>
            </a:r>
            <a:r>
              <a:rPr sz="300" dirty="0">
                <a:latin typeface="Arial"/>
                <a:cs typeface="Arial"/>
              </a:rPr>
              <a:t>Aoû.</a:t>
            </a:r>
            <a:r>
              <a:rPr sz="300" spc="40" dirty="0">
                <a:latin typeface="Arial"/>
                <a:cs typeface="Arial"/>
              </a:rPr>
              <a:t> </a:t>
            </a:r>
            <a:r>
              <a:rPr sz="300" dirty="0">
                <a:latin typeface="Arial"/>
                <a:cs typeface="Arial"/>
              </a:rPr>
              <a:t>2009.</a:t>
            </a:r>
            <a:r>
              <a:rPr sz="300" spc="40" dirty="0">
                <a:latin typeface="Arial"/>
                <a:cs typeface="Arial"/>
              </a:rPr>
              <a:t> </a:t>
            </a:r>
            <a:r>
              <a:rPr sz="300" b="1" dirty="0">
                <a:latin typeface="Arial"/>
                <a:cs typeface="Arial"/>
              </a:rPr>
              <a:t>[15]</a:t>
            </a:r>
            <a:r>
              <a:rPr sz="300" b="1" spc="40" dirty="0">
                <a:latin typeface="Arial"/>
                <a:cs typeface="Arial"/>
              </a:rPr>
              <a:t> </a:t>
            </a:r>
            <a:r>
              <a:rPr sz="300" dirty="0">
                <a:latin typeface="Arial"/>
                <a:cs typeface="Arial"/>
              </a:rPr>
              <a:t>Derycke</a:t>
            </a:r>
            <a:r>
              <a:rPr sz="300" spc="45" dirty="0">
                <a:latin typeface="Arial"/>
                <a:cs typeface="Arial"/>
              </a:rPr>
              <a:t> </a:t>
            </a:r>
            <a:r>
              <a:rPr sz="300" dirty="0">
                <a:latin typeface="Arial"/>
                <a:cs typeface="Arial"/>
              </a:rPr>
              <a:t>MS,</a:t>
            </a:r>
            <a:r>
              <a:rPr sz="300" spc="40" dirty="0">
                <a:latin typeface="Arial"/>
                <a:cs typeface="Arial"/>
              </a:rPr>
              <a:t> </a:t>
            </a:r>
            <a:r>
              <a:rPr sz="300" dirty="0">
                <a:latin typeface="Arial"/>
                <a:cs typeface="Arial"/>
              </a:rPr>
              <a:t>Pambuccian</a:t>
            </a:r>
            <a:r>
              <a:rPr sz="300" spc="40" dirty="0">
                <a:latin typeface="Arial"/>
                <a:cs typeface="Arial"/>
              </a:rPr>
              <a:t> </a:t>
            </a:r>
            <a:r>
              <a:rPr sz="300" dirty="0">
                <a:latin typeface="Arial"/>
                <a:cs typeface="Arial"/>
              </a:rPr>
              <a:t>SE,</a:t>
            </a:r>
            <a:r>
              <a:rPr sz="300" spc="40" dirty="0">
                <a:latin typeface="Arial"/>
                <a:cs typeface="Arial"/>
              </a:rPr>
              <a:t> </a:t>
            </a:r>
            <a:r>
              <a:rPr sz="300" dirty="0">
                <a:latin typeface="Arial"/>
                <a:cs typeface="Arial"/>
              </a:rPr>
              <a:t>Gilks</a:t>
            </a:r>
            <a:r>
              <a:rPr sz="300" spc="40" dirty="0">
                <a:latin typeface="Arial"/>
                <a:cs typeface="Arial"/>
              </a:rPr>
              <a:t> </a:t>
            </a:r>
            <a:r>
              <a:rPr sz="300" dirty="0">
                <a:latin typeface="Arial"/>
                <a:cs typeface="Arial"/>
              </a:rPr>
              <a:t>CB,</a:t>
            </a:r>
            <a:r>
              <a:rPr sz="300" spc="40" dirty="0">
                <a:latin typeface="Arial"/>
                <a:cs typeface="Arial"/>
              </a:rPr>
              <a:t> </a:t>
            </a:r>
            <a:r>
              <a:rPr sz="300" dirty="0">
                <a:latin typeface="Arial"/>
                <a:cs typeface="Arial"/>
              </a:rPr>
              <a:t>Kalloger</a:t>
            </a:r>
            <a:r>
              <a:rPr sz="300" spc="40" dirty="0">
                <a:latin typeface="Arial"/>
                <a:cs typeface="Arial"/>
              </a:rPr>
              <a:t> </a:t>
            </a:r>
            <a:r>
              <a:rPr sz="300" dirty="0">
                <a:latin typeface="Arial"/>
                <a:cs typeface="Arial"/>
              </a:rPr>
              <a:t>SE,</a:t>
            </a:r>
            <a:r>
              <a:rPr sz="300" spc="40" dirty="0">
                <a:latin typeface="Arial"/>
                <a:cs typeface="Arial"/>
              </a:rPr>
              <a:t> </a:t>
            </a:r>
            <a:r>
              <a:rPr sz="300" dirty="0">
                <a:latin typeface="Arial"/>
                <a:cs typeface="Arial"/>
              </a:rPr>
              <a:t>Ghidouche</a:t>
            </a:r>
            <a:r>
              <a:rPr sz="300" spc="25" dirty="0">
                <a:latin typeface="Arial"/>
                <a:cs typeface="Arial"/>
              </a:rPr>
              <a:t> </a:t>
            </a:r>
            <a:r>
              <a:rPr sz="300" dirty="0">
                <a:latin typeface="Arial"/>
                <a:cs typeface="Arial"/>
              </a:rPr>
              <a:t>A,</a:t>
            </a:r>
            <a:r>
              <a:rPr sz="300" spc="40" dirty="0">
                <a:latin typeface="Arial"/>
                <a:cs typeface="Arial"/>
              </a:rPr>
              <a:t> </a:t>
            </a:r>
            <a:r>
              <a:rPr sz="300" dirty="0">
                <a:latin typeface="Arial"/>
                <a:cs typeface="Arial"/>
              </a:rPr>
              <a:t>Lopez</a:t>
            </a:r>
            <a:r>
              <a:rPr sz="300" spc="40" dirty="0">
                <a:latin typeface="Arial"/>
                <a:cs typeface="Arial"/>
              </a:rPr>
              <a:t> </a:t>
            </a:r>
            <a:r>
              <a:rPr sz="300" dirty="0">
                <a:latin typeface="Arial"/>
                <a:cs typeface="Arial"/>
              </a:rPr>
              <a:t>M,</a:t>
            </a:r>
            <a:r>
              <a:rPr sz="300" spc="40" dirty="0">
                <a:latin typeface="Arial"/>
                <a:cs typeface="Arial"/>
              </a:rPr>
              <a:t> </a:t>
            </a:r>
            <a:r>
              <a:rPr sz="300" dirty="0">
                <a:latin typeface="Arial"/>
                <a:cs typeface="Arial"/>
              </a:rPr>
              <a:t>Bliss</a:t>
            </a:r>
            <a:r>
              <a:rPr sz="300" spc="40" dirty="0">
                <a:latin typeface="Arial"/>
                <a:cs typeface="Arial"/>
              </a:rPr>
              <a:t> </a:t>
            </a:r>
            <a:r>
              <a:rPr sz="300" dirty="0">
                <a:latin typeface="Arial"/>
                <a:cs typeface="Arial"/>
              </a:rPr>
              <a:t>RL,</a:t>
            </a:r>
            <a:r>
              <a:rPr sz="300" spc="40" dirty="0">
                <a:latin typeface="Arial"/>
                <a:cs typeface="Arial"/>
              </a:rPr>
              <a:t> </a:t>
            </a:r>
            <a:r>
              <a:rPr sz="300" dirty="0">
                <a:latin typeface="Arial"/>
                <a:cs typeface="Arial"/>
              </a:rPr>
              <a:t>Geller</a:t>
            </a:r>
            <a:r>
              <a:rPr sz="300" spc="40" dirty="0">
                <a:latin typeface="Arial"/>
                <a:cs typeface="Arial"/>
              </a:rPr>
              <a:t> </a:t>
            </a:r>
            <a:r>
              <a:rPr sz="300" dirty="0">
                <a:latin typeface="Arial"/>
                <a:cs typeface="Arial"/>
              </a:rPr>
              <a:t>MA,</a:t>
            </a:r>
            <a:r>
              <a:rPr sz="300" spc="25" dirty="0">
                <a:latin typeface="Arial"/>
                <a:cs typeface="Arial"/>
              </a:rPr>
              <a:t> </a:t>
            </a:r>
            <a:r>
              <a:rPr sz="300" dirty="0">
                <a:latin typeface="Arial"/>
                <a:cs typeface="Arial"/>
              </a:rPr>
              <a:t>Argenta</a:t>
            </a:r>
            <a:r>
              <a:rPr sz="300" spc="40" dirty="0">
                <a:latin typeface="Arial"/>
                <a:cs typeface="Arial"/>
              </a:rPr>
              <a:t> </a:t>
            </a:r>
            <a:r>
              <a:rPr sz="300" spc="-25" dirty="0">
                <a:latin typeface="Arial"/>
                <a:cs typeface="Arial"/>
              </a:rPr>
              <a:t>PA,</a:t>
            </a:r>
            <a:r>
              <a:rPr sz="300" spc="500" dirty="0">
                <a:latin typeface="Arial"/>
                <a:cs typeface="Arial"/>
              </a:rPr>
              <a:t> </a:t>
            </a:r>
            <a:r>
              <a:rPr sz="300" dirty="0">
                <a:latin typeface="Arial"/>
                <a:cs typeface="Arial"/>
              </a:rPr>
              <a:t>Harrington</a:t>
            </a:r>
            <a:r>
              <a:rPr sz="300" spc="25" dirty="0">
                <a:latin typeface="Arial"/>
                <a:cs typeface="Arial"/>
              </a:rPr>
              <a:t> </a:t>
            </a:r>
            <a:r>
              <a:rPr sz="300" dirty="0">
                <a:latin typeface="Arial"/>
                <a:cs typeface="Arial"/>
              </a:rPr>
              <a:t>KM,</a:t>
            </a:r>
            <a:r>
              <a:rPr sz="300" spc="30" dirty="0">
                <a:latin typeface="Arial"/>
                <a:cs typeface="Arial"/>
              </a:rPr>
              <a:t> </a:t>
            </a:r>
            <a:r>
              <a:rPr sz="300" dirty="0">
                <a:latin typeface="Arial"/>
                <a:cs typeface="Arial"/>
              </a:rPr>
              <a:t>Skubitz</a:t>
            </a:r>
            <a:r>
              <a:rPr sz="300" spc="10" dirty="0">
                <a:latin typeface="Arial"/>
                <a:cs typeface="Arial"/>
              </a:rPr>
              <a:t> </a:t>
            </a:r>
            <a:r>
              <a:rPr sz="300" spc="-10" dirty="0">
                <a:latin typeface="Arial"/>
                <a:cs typeface="Arial"/>
              </a:rPr>
              <a:t>AP.</a:t>
            </a:r>
            <a:r>
              <a:rPr sz="300" spc="25" dirty="0">
                <a:latin typeface="Arial"/>
                <a:cs typeface="Arial"/>
              </a:rPr>
              <a:t> </a:t>
            </a:r>
            <a:r>
              <a:rPr sz="300" dirty="0">
                <a:latin typeface="Arial"/>
                <a:cs typeface="Arial"/>
              </a:rPr>
              <a:t>Nectin</a:t>
            </a:r>
            <a:r>
              <a:rPr sz="300" spc="30" dirty="0">
                <a:latin typeface="Arial"/>
                <a:cs typeface="Arial"/>
              </a:rPr>
              <a:t> </a:t>
            </a:r>
            <a:r>
              <a:rPr sz="300" dirty="0">
                <a:latin typeface="Arial"/>
                <a:cs typeface="Arial"/>
              </a:rPr>
              <a:t>4</a:t>
            </a:r>
            <a:r>
              <a:rPr sz="300" spc="25" dirty="0">
                <a:latin typeface="Arial"/>
                <a:cs typeface="Arial"/>
              </a:rPr>
              <a:t> </a:t>
            </a:r>
            <a:r>
              <a:rPr sz="300" dirty="0">
                <a:latin typeface="Arial"/>
                <a:cs typeface="Arial"/>
              </a:rPr>
              <a:t>overexpression</a:t>
            </a:r>
            <a:r>
              <a:rPr sz="300" spc="30" dirty="0">
                <a:latin typeface="Arial"/>
                <a:cs typeface="Arial"/>
              </a:rPr>
              <a:t> </a:t>
            </a:r>
            <a:r>
              <a:rPr sz="300" dirty="0">
                <a:latin typeface="Arial"/>
                <a:cs typeface="Arial"/>
              </a:rPr>
              <a:t>in</a:t>
            </a:r>
            <a:r>
              <a:rPr sz="300" spc="25" dirty="0">
                <a:latin typeface="Arial"/>
                <a:cs typeface="Arial"/>
              </a:rPr>
              <a:t> </a:t>
            </a:r>
            <a:r>
              <a:rPr sz="300" dirty="0">
                <a:latin typeface="Arial"/>
                <a:cs typeface="Arial"/>
              </a:rPr>
              <a:t>ovarian</a:t>
            </a:r>
            <a:r>
              <a:rPr sz="300" spc="30" dirty="0">
                <a:latin typeface="Arial"/>
                <a:cs typeface="Arial"/>
              </a:rPr>
              <a:t> </a:t>
            </a:r>
            <a:r>
              <a:rPr sz="300" dirty="0">
                <a:latin typeface="Arial"/>
                <a:cs typeface="Arial"/>
              </a:rPr>
              <a:t>cancer</a:t>
            </a:r>
            <a:r>
              <a:rPr sz="300" spc="25" dirty="0">
                <a:latin typeface="Arial"/>
                <a:cs typeface="Arial"/>
              </a:rPr>
              <a:t> </a:t>
            </a:r>
            <a:r>
              <a:rPr sz="300" dirty="0">
                <a:latin typeface="Arial"/>
                <a:cs typeface="Arial"/>
              </a:rPr>
              <a:t>tissues</a:t>
            </a:r>
            <a:r>
              <a:rPr sz="300" spc="30" dirty="0">
                <a:latin typeface="Arial"/>
                <a:cs typeface="Arial"/>
              </a:rPr>
              <a:t> </a:t>
            </a:r>
            <a:r>
              <a:rPr sz="300" dirty="0">
                <a:latin typeface="Arial"/>
                <a:cs typeface="Arial"/>
              </a:rPr>
              <a:t>and</a:t>
            </a:r>
            <a:r>
              <a:rPr sz="300" spc="30" dirty="0">
                <a:latin typeface="Arial"/>
                <a:cs typeface="Arial"/>
              </a:rPr>
              <a:t> </a:t>
            </a:r>
            <a:r>
              <a:rPr sz="300" dirty="0">
                <a:latin typeface="Arial"/>
                <a:cs typeface="Arial"/>
              </a:rPr>
              <a:t>serum:</a:t>
            </a:r>
            <a:r>
              <a:rPr sz="300" spc="25" dirty="0">
                <a:latin typeface="Arial"/>
                <a:cs typeface="Arial"/>
              </a:rPr>
              <a:t> </a:t>
            </a:r>
            <a:r>
              <a:rPr sz="300" dirty="0">
                <a:latin typeface="Arial"/>
                <a:cs typeface="Arial"/>
              </a:rPr>
              <a:t>potential</a:t>
            </a:r>
            <a:r>
              <a:rPr sz="300" spc="30" dirty="0">
                <a:latin typeface="Arial"/>
                <a:cs typeface="Arial"/>
              </a:rPr>
              <a:t> </a:t>
            </a:r>
            <a:r>
              <a:rPr sz="300" dirty="0">
                <a:latin typeface="Arial"/>
                <a:cs typeface="Arial"/>
              </a:rPr>
              <a:t>role</a:t>
            </a:r>
            <a:r>
              <a:rPr sz="300" spc="25" dirty="0">
                <a:latin typeface="Arial"/>
                <a:cs typeface="Arial"/>
              </a:rPr>
              <a:t> </a:t>
            </a:r>
            <a:r>
              <a:rPr sz="300" dirty="0">
                <a:latin typeface="Arial"/>
                <a:cs typeface="Arial"/>
              </a:rPr>
              <a:t>as</a:t>
            </a:r>
            <a:r>
              <a:rPr sz="300" spc="30" dirty="0">
                <a:latin typeface="Arial"/>
                <a:cs typeface="Arial"/>
              </a:rPr>
              <a:t> </a:t>
            </a:r>
            <a:r>
              <a:rPr sz="300" dirty="0">
                <a:latin typeface="Arial"/>
                <a:cs typeface="Arial"/>
              </a:rPr>
              <a:t>a</a:t>
            </a:r>
            <a:r>
              <a:rPr sz="300" spc="25" dirty="0">
                <a:latin typeface="Arial"/>
                <a:cs typeface="Arial"/>
              </a:rPr>
              <a:t> </a:t>
            </a:r>
            <a:r>
              <a:rPr sz="300" dirty="0">
                <a:latin typeface="Arial"/>
                <a:cs typeface="Arial"/>
              </a:rPr>
              <a:t>serum</a:t>
            </a:r>
            <a:r>
              <a:rPr sz="300" spc="30" dirty="0">
                <a:latin typeface="Arial"/>
                <a:cs typeface="Arial"/>
              </a:rPr>
              <a:t> </a:t>
            </a:r>
            <a:r>
              <a:rPr sz="300" dirty="0">
                <a:latin typeface="Arial"/>
                <a:cs typeface="Arial"/>
              </a:rPr>
              <a:t>biomarker.</a:t>
            </a:r>
            <a:r>
              <a:rPr sz="300" spc="10" dirty="0">
                <a:latin typeface="Arial"/>
                <a:cs typeface="Arial"/>
              </a:rPr>
              <a:t> </a:t>
            </a:r>
            <a:r>
              <a:rPr sz="300" dirty="0">
                <a:latin typeface="Arial"/>
                <a:cs typeface="Arial"/>
              </a:rPr>
              <a:t>Am</a:t>
            </a:r>
            <a:r>
              <a:rPr sz="300" spc="25" dirty="0">
                <a:latin typeface="Arial"/>
                <a:cs typeface="Arial"/>
              </a:rPr>
              <a:t> </a:t>
            </a:r>
            <a:r>
              <a:rPr sz="300" dirty="0">
                <a:latin typeface="Arial"/>
                <a:cs typeface="Arial"/>
              </a:rPr>
              <a:t>J</a:t>
            </a:r>
            <a:r>
              <a:rPr sz="300" spc="30" dirty="0">
                <a:latin typeface="Arial"/>
                <a:cs typeface="Arial"/>
              </a:rPr>
              <a:t> </a:t>
            </a:r>
            <a:r>
              <a:rPr sz="300" dirty="0">
                <a:latin typeface="Arial"/>
                <a:cs typeface="Arial"/>
              </a:rPr>
              <a:t>Clin</a:t>
            </a:r>
            <a:r>
              <a:rPr sz="300" spc="25" dirty="0">
                <a:latin typeface="Arial"/>
                <a:cs typeface="Arial"/>
              </a:rPr>
              <a:t> </a:t>
            </a:r>
            <a:r>
              <a:rPr sz="300" dirty="0">
                <a:latin typeface="Arial"/>
                <a:cs typeface="Arial"/>
              </a:rPr>
              <a:t>Pathol;134:835-45.</a:t>
            </a:r>
            <a:r>
              <a:rPr sz="300" spc="30" dirty="0">
                <a:latin typeface="Arial"/>
                <a:cs typeface="Arial"/>
              </a:rPr>
              <a:t> </a:t>
            </a:r>
            <a:r>
              <a:rPr sz="300" b="1" dirty="0">
                <a:latin typeface="Arial"/>
                <a:cs typeface="Arial"/>
              </a:rPr>
              <a:t>[16]</a:t>
            </a:r>
            <a:r>
              <a:rPr sz="300" b="1" spc="30" dirty="0">
                <a:latin typeface="Arial"/>
                <a:cs typeface="Arial"/>
              </a:rPr>
              <a:t> </a:t>
            </a:r>
            <a:r>
              <a:rPr sz="300" dirty="0">
                <a:latin typeface="Arial"/>
                <a:cs typeface="Arial"/>
              </a:rPr>
              <a:t>Pavlova</a:t>
            </a:r>
            <a:r>
              <a:rPr sz="300" spc="25" dirty="0">
                <a:latin typeface="Arial"/>
                <a:cs typeface="Arial"/>
              </a:rPr>
              <a:t> </a:t>
            </a:r>
            <a:r>
              <a:rPr sz="300" dirty="0">
                <a:latin typeface="Arial"/>
                <a:cs typeface="Arial"/>
              </a:rPr>
              <a:t>NN,</a:t>
            </a:r>
            <a:r>
              <a:rPr sz="300" spc="30" dirty="0">
                <a:latin typeface="Arial"/>
                <a:cs typeface="Arial"/>
              </a:rPr>
              <a:t> </a:t>
            </a:r>
            <a:r>
              <a:rPr sz="300" dirty="0">
                <a:latin typeface="Arial"/>
                <a:cs typeface="Arial"/>
              </a:rPr>
              <a:t>Pallasch</a:t>
            </a:r>
            <a:r>
              <a:rPr sz="300" spc="25" dirty="0">
                <a:latin typeface="Arial"/>
                <a:cs typeface="Arial"/>
              </a:rPr>
              <a:t> </a:t>
            </a:r>
            <a:r>
              <a:rPr sz="300" dirty="0">
                <a:latin typeface="Arial"/>
                <a:cs typeface="Arial"/>
              </a:rPr>
              <a:t>C,</a:t>
            </a:r>
            <a:r>
              <a:rPr sz="300" spc="30" dirty="0">
                <a:latin typeface="Arial"/>
                <a:cs typeface="Arial"/>
              </a:rPr>
              <a:t> </a:t>
            </a:r>
            <a:r>
              <a:rPr sz="300" dirty="0">
                <a:latin typeface="Arial"/>
                <a:cs typeface="Arial"/>
              </a:rPr>
              <a:t>Elia</a:t>
            </a:r>
            <a:r>
              <a:rPr sz="300" spc="10" dirty="0">
                <a:latin typeface="Arial"/>
                <a:cs typeface="Arial"/>
              </a:rPr>
              <a:t> </a:t>
            </a:r>
            <a:r>
              <a:rPr sz="300" dirty="0">
                <a:latin typeface="Arial"/>
                <a:cs typeface="Arial"/>
              </a:rPr>
              <a:t>AE,</a:t>
            </a:r>
            <a:r>
              <a:rPr sz="300" spc="25" dirty="0">
                <a:latin typeface="Arial"/>
                <a:cs typeface="Arial"/>
              </a:rPr>
              <a:t> </a:t>
            </a:r>
            <a:r>
              <a:rPr sz="300" dirty="0">
                <a:latin typeface="Arial"/>
                <a:cs typeface="Arial"/>
              </a:rPr>
              <a:t>Braun</a:t>
            </a:r>
            <a:r>
              <a:rPr sz="300" spc="30" dirty="0">
                <a:latin typeface="Arial"/>
                <a:cs typeface="Arial"/>
              </a:rPr>
              <a:t> </a:t>
            </a:r>
            <a:r>
              <a:rPr sz="300" dirty="0">
                <a:latin typeface="Arial"/>
                <a:cs typeface="Arial"/>
              </a:rPr>
              <a:t>CJ,</a:t>
            </a:r>
            <a:r>
              <a:rPr sz="300" spc="25" dirty="0">
                <a:latin typeface="Arial"/>
                <a:cs typeface="Arial"/>
              </a:rPr>
              <a:t> </a:t>
            </a:r>
            <a:r>
              <a:rPr sz="300" dirty="0">
                <a:latin typeface="Arial"/>
                <a:cs typeface="Arial"/>
              </a:rPr>
              <a:t>Westbrook</a:t>
            </a:r>
            <a:r>
              <a:rPr sz="300" spc="25" dirty="0">
                <a:latin typeface="Arial"/>
                <a:cs typeface="Arial"/>
              </a:rPr>
              <a:t> </a:t>
            </a:r>
            <a:r>
              <a:rPr sz="300" spc="-10" dirty="0">
                <a:latin typeface="Arial"/>
                <a:cs typeface="Arial"/>
              </a:rPr>
              <a:t>TF,</a:t>
            </a:r>
            <a:r>
              <a:rPr sz="300" spc="25" dirty="0">
                <a:latin typeface="Arial"/>
                <a:cs typeface="Arial"/>
              </a:rPr>
              <a:t> </a:t>
            </a:r>
            <a:r>
              <a:rPr sz="300" dirty="0">
                <a:latin typeface="Arial"/>
                <a:cs typeface="Arial"/>
              </a:rPr>
              <a:t>Hemann</a:t>
            </a:r>
            <a:r>
              <a:rPr sz="300" spc="30" dirty="0">
                <a:latin typeface="Arial"/>
                <a:cs typeface="Arial"/>
              </a:rPr>
              <a:t> </a:t>
            </a:r>
            <a:r>
              <a:rPr sz="300" dirty="0">
                <a:latin typeface="Arial"/>
                <a:cs typeface="Arial"/>
              </a:rPr>
              <a:t>M,</a:t>
            </a:r>
            <a:r>
              <a:rPr sz="300" spc="25" dirty="0">
                <a:latin typeface="Arial"/>
                <a:cs typeface="Arial"/>
              </a:rPr>
              <a:t> </a:t>
            </a:r>
            <a:r>
              <a:rPr sz="300" dirty="0">
                <a:latin typeface="Arial"/>
                <a:cs typeface="Arial"/>
              </a:rPr>
              <a:t>Elledge</a:t>
            </a:r>
            <a:r>
              <a:rPr sz="300" spc="30" dirty="0">
                <a:latin typeface="Arial"/>
                <a:cs typeface="Arial"/>
              </a:rPr>
              <a:t> </a:t>
            </a:r>
            <a:r>
              <a:rPr sz="300" dirty="0">
                <a:latin typeface="Arial"/>
                <a:cs typeface="Arial"/>
              </a:rPr>
              <a:t>SJ.</a:t>
            </a:r>
            <a:r>
              <a:rPr sz="300" spc="25" dirty="0">
                <a:latin typeface="Arial"/>
                <a:cs typeface="Arial"/>
              </a:rPr>
              <a:t> </a:t>
            </a:r>
            <a:r>
              <a:rPr sz="300" dirty="0">
                <a:latin typeface="Arial"/>
                <a:cs typeface="Arial"/>
              </a:rPr>
              <a:t>“A</a:t>
            </a:r>
            <a:r>
              <a:rPr sz="300" spc="10" dirty="0">
                <a:latin typeface="Arial"/>
                <a:cs typeface="Arial"/>
              </a:rPr>
              <a:t> </a:t>
            </a:r>
            <a:r>
              <a:rPr sz="300" dirty="0">
                <a:latin typeface="Arial"/>
                <a:cs typeface="Arial"/>
              </a:rPr>
              <a:t>role</a:t>
            </a:r>
            <a:r>
              <a:rPr sz="300" spc="30" dirty="0">
                <a:latin typeface="Arial"/>
                <a:cs typeface="Arial"/>
              </a:rPr>
              <a:t> </a:t>
            </a:r>
            <a:r>
              <a:rPr sz="300" dirty="0">
                <a:latin typeface="Arial"/>
                <a:cs typeface="Arial"/>
              </a:rPr>
              <a:t>for</a:t>
            </a:r>
            <a:r>
              <a:rPr sz="300" spc="30" dirty="0">
                <a:latin typeface="Arial"/>
                <a:cs typeface="Arial"/>
              </a:rPr>
              <a:t> </a:t>
            </a:r>
            <a:r>
              <a:rPr sz="300" dirty="0">
                <a:latin typeface="Arial"/>
                <a:cs typeface="Arial"/>
              </a:rPr>
              <a:t>PVRL4-driven</a:t>
            </a:r>
            <a:r>
              <a:rPr sz="300" spc="25" dirty="0">
                <a:latin typeface="Arial"/>
                <a:cs typeface="Arial"/>
              </a:rPr>
              <a:t> </a:t>
            </a:r>
            <a:r>
              <a:rPr sz="300" dirty="0">
                <a:latin typeface="Arial"/>
                <a:cs typeface="Arial"/>
              </a:rPr>
              <a:t>cell-cell</a:t>
            </a:r>
            <a:r>
              <a:rPr sz="300" spc="30" dirty="0">
                <a:latin typeface="Arial"/>
                <a:cs typeface="Arial"/>
              </a:rPr>
              <a:t> </a:t>
            </a:r>
            <a:r>
              <a:rPr sz="300" dirty="0">
                <a:latin typeface="Arial"/>
                <a:cs typeface="Arial"/>
              </a:rPr>
              <a:t>interactions</a:t>
            </a:r>
            <a:r>
              <a:rPr sz="300" spc="25" dirty="0">
                <a:latin typeface="Arial"/>
                <a:cs typeface="Arial"/>
              </a:rPr>
              <a:t> </a:t>
            </a:r>
            <a:r>
              <a:rPr sz="300" dirty="0">
                <a:latin typeface="Arial"/>
                <a:cs typeface="Arial"/>
              </a:rPr>
              <a:t>in</a:t>
            </a:r>
            <a:r>
              <a:rPr sz="300" spc="30" dirty="0">
                <a:latin typeface="Arial"/>
                <a:cs typeface="Arial"/>
              </a:rPr>
              <a:t> </a:t>
            </a:r>
            <a:r>
              <a:rPr sz="300" dirty="0">
                <a:latin typeface="Arial"/>
                <a:cs typeface="Arial"/>
              </a:rPr>
              <a:t>tumorigenesis.”</a:t>
            </a:r>
            <a:r>
              <a:rPr sz="300" spc="25" dirty="0">
                <a:latin typeface="Arial"/>
                <a:cs typeface="Arial"/>
              </a:rPr>
              <a:t> </a:t>
            </a:r>
            <a:r>
              <a:rPr sz="300" dirty="0">
                <a:solidFill>
                  <a:srgbClr val="323332"/>
                </a:solidFill>
                <a:latin typeface="Arial"/>
                <a:cs typeface="Arial"/>
              </a:rPr>
              <a:t>Elife</a:t>
            </a:r>
            <a:r>
              <a:rPr sz="300" spc="30" dirty="0">
                <a:solidFill>
                  <a:srgbClr val="323332"/>
                </a:solidFill>
                <a:latin typeface="Arial"/>
                <a:cs typeface="Arial"/>
              </a:rPr>
              <a:t> </a:t>
            </a:r>
            <a:r>
              <a:rPr sz="300" dirty="0">
                <a:latin typeface="Arial"/>
                <a:cs typeface="Arial"/>
              </a:rPr>
              <a:t>2013</a:t>
            </a:r>
            <a:r>
              <a:rPr sz="300" spc="10" dirty="0">
                <a:latin typeface="Arial"/>
                <a:cs typeface="Arial"/>
              </a:rPr>
              <a:t> </a:t>
            </a:r>
            <a:r>
              <a:rPr sz="300" spc="-25" dirty="0">
                <a:latin typeface="Arial"/>
                <a:cs typeface="Arial"/>
              </a:rPr>
              <a:t>Apr</a:t>
            </a:r>
            <a:r>
              <a:rPr sz="300" spc="500" dirty="0">
                <a:latin typeface="Arial"/>
                <a:cs typeface="Arial"/>
              </a:rPr>
              <a:t> </a:t>
            </a:r>
            <a:r>
              <a:rPr sz="300" spc="-10" dirty="0">
                <a:latin typeface="Arial"/>
                <a:cs typeface="Arial"/>
              </a:rPr>
              <a:t>30;2:e00358.</a:t>
            </a:r>
            <a:endParaRPr sz="300">
              <a:latin typeface="Arial"/>
              <a:cs typeface="Arial"/>
            </a:endParaRPr>
          </a:p>
          <a:p>
            <a:pPr marR="27940" algn="r">
              <a:lnSpc>
                <a:spcPts val="615"/>
              </a:lnSpc>
            </a:pPr>
            <a:r>
              <a:rPr sz="600" b="1" i="1" dirty="0">
                <a:latin typeface="Times New Roman"/>
                <a:cs typeface="Times New Roman"/>
              </a:rPr>
              <a:t>E-mail</a:t>
            </a:r>
            <a:r>
              <a:rPr sz="600" b="1" i="1" spc="20" dirty="0">
                <a:latin typeface="Times New Roman"/>
                <a:cs typeface="Times New Roman"/>
              </a:rPr>
              <a:t> </a:t>
            </a:r>
            <a:r>
              <a:rPr sz="450" i="1" dirty="0">
                <a:latin typeface="Times New Roman"/>
                <a:cs typeface="Times New Roman"/>
              </a:rPr>
              <a:t>:</a:t>
            </a:r>
            <a:r>
              <a:rPr sz="450" i="1" spc="20" dirty="0">
                <a:latin typeface="Times New Roman"/>
                <a:cs typeface="Times New Roman"/>
              </a:rPr>
              <a:t> </a:t>
            </a:r>
            <a:r>
              <a:rPr sz="600" i="1" spc="-10" dirty="0">
                <a:latin typeface="Times New Roman"/>
                <a:cs typeface="Times New Roman"/>
                <a:hlinkClick r:id="rId72"/>
              </a:rPr>
              <a:t>cancerbioengineering@gmail.com</a:t>
            </a:r>
            <a:endParaRPr sz="600">
              <a:latin typeface="Times New Roman"/>
              <a:cs typeface="Times New Roman"/>
            </a:endParaRPr>
          </a:p>
        </p:txBody>
      </p:sp>
      <p:sp>
        <p:nvSpPr>
          <p:cNvPr id="798" name="object 798"/>
          <p:cNvSpPr txBox="1"/>
          <p:nvPr/>
        </p:nvSpPr>
        <p:spPr>
          <a:xfrm>
            <a:off x="8803005" y="3810000"/>
            <a:ext cx="4201795" cy="1352934"/>
          </a:xfrm>
          <a:prstGeom prst="rect">
            <a:avLst/>
          </a:prstGeom>
        </p:spPr>
        <p:txBody>
          <a:bodyPr vert="horz" wrap="square" lIns="0" tIns="80010" rIns="0" bIns="0" rtlCol="0">
            <a:spAutoFit/>
          </a:bodyPr>
          <a:lstStyle/>
          <a:p>
            <a:pPr>
              <a:lnSpc>
                <a:spcPct val="100000"/>
              </a:lnSpc>
              <a:spcBef>
                <a:spcPts val="160"/>
              </a:spcBef>
            </a:pPr>
            <a:endParaRPr sz="1600">
              <a:latin typeface="Calibri"/>
              <a:cs typeface="Calibri"/>
            </a:endParaRPr>
          </a:p>
          <a:p>
            <a:pPr marL="506095">
              <a:lnSpc>
                <a:spcPct val="100000"/>
              </a:lnSpc>
            </a:pPr>
            <a:r>
              <a:rPr sz="2500" i="1" spc="-10" dirty="0">
                <a:latin typeface="Cambria"/>
                <a:cs typeface="Cambria"/>
              </a:rPr>
              <a:t>Résultats</a:t>
            </a:r>
            <a:endParaRPr sz="2500">
              <a:latin typeface="Cambria"/>
              <a:cs typeface="Cambria"/>
            </a:endParaRPr>
          </a:p>
          <a:p>
            <a:pPr marL="114300" marR="107314" algn="ctr">
              <a:lnSpc>
                <a:spcPts val="2500"/>
              </a:lnSpc>
            </a:pPr>
            <a:r>
              <a:rPr sz="1600" spc="-40" dirty="0">
                <a:latin typeface="Calibri"/>
                <a:cs typeface="Calibri"/>
              </a:rPr>
              <a:t>Figures</a:t>
            </a:r>
            <a:r>
              <a:rPr sz="1600" spc="-35" dirty="0">
                <a:latin typeface="Calibri"/>
                <a:cs typeface="Calibri"/>
              </a:rPr>
              <a:t> </a:t>
            </a:r>
            <a:r>
              <a:rPr sz="1600" spc="-60" dirty="0">
                <a:latin typeface="Calibri"/>
                <a:cs typeface="Calibri"/>
              </a:rPr>
              <a:t>réalisée</a:t>
            </a:r>
            <a:r>
              <a:rPr sz="1600" spc="-25" dirty="0">
                <a:latin typeface="Calibri"/>
                <a:cs typeface="Calibri"/>
              </a:rPr>
              <a:t> grace</a:t>
            </a:r>
            <a:r>
              <a:rPr sz="1600" spc="-30" dirty="0">
                <a:latin typeface="Calibri"/>
                <a:cs typeface="Calibri"/>
              </a:rPr>
              <a:t> </a:t>
            </a:r>
            <a:r>
              <a:rPr sz="1600" dirty="0">
                <a:latin typeface="Calibri"/>
                <a:cs typeface="Calibri"/>
              </a:rPr>
              <a:t>aux</a:t>
            </a:r>
            <a:r>
              <a:rPr sz="1600" spc="-25" dirty="0">
                <a:latin typeface="Calibri"/>
                <a:cs typeface="Calibri"/>
              </a:rPr>
              <a:t> </a:t>
            </a:r>
            <a:r>
              <a:rPr sz="1600" spc="-70" dirty="0">
                <a:latin typeface="Calibri"/>
                <a:cs typeface="Calibri"/>
              </a:rPr>
              <a:t>procédés</a:t>
            </a:r>
            <a:r>
              <a:rPr sz="1600" spc="-20" dirty="0">
                <a:latin typeface="Calibri"/>
                <a:cs typeface="Calibri"/>
              </a:rPr>
              <a:t> </a:t>
            </a:r>
            <a:r>
              <a:rPr sz="1600" spc="-60" dirty="0">
                <a:latin typeface="Calibri"/>
                <a:cs typeface="Calibri"/>
              </a:rPr>
              <a:t>expérimentaux. </a:t>
            </a:r>
            <a:r>
              <a:rPr sz="1600" spc="-55" dirty="0">
                <a:latin typeface="Calibri"/>
                <a:cs typeface="Calibri"/>
              </a:rPr>
              <a:t>Aucune</a:t>
            </a:r>
            <a:r>
              <a:rPr sz="1600" spc="-40" dirty="0">
                <a:latin typeface="Calibri"/>
                <a:cs typeface="Calibri"/>
              </a:rPr>
              <a:t> </a:t>
            </a:r>
            <a:r>
              <a:rPr sz="1600" spc="-80" dirty="0">
                <a:latin typeface="Calibri"/>
                <a:cs typeface="Calibri"/>
              </a:rPr>
              <a:t>explication</a:t>
            </a:r>
            <a:r>
              <a:rPr sz="1600" spc="-10" dirty="0">
                <a:latin typeface="Calibri"/>
                <a:cs typeface="Calibri"/>
              </a:rPr>
              <a:t> </a:t>
            </a:r>
            <a:r>
              <a:rPr sz="1600" spc="-20" dirty="0">
                <a:latin typeface="Calibri"/>
                <a:cs typeface="Calibri"/>
              </a:rPr>
              <a:t>des </a:t>
            </a:r>
            <a:r>
              <a:rPr sz="1600" spc="-55" dirty="0">
                <a:latin typeface="Calibri"/>
                <a:cs typeface="Calibri"/>
              </a:rPr>
              <a:t>résultats</a:t>
            </a:r>
            <a:r>
              <a:rPr sz="1600" spc="-20" dirty="0">
                <a:latin typeface="Calibri"/>
                <a:cs typeface="Calibri"/>
              </a:rPr>
              <a:t> </a:t>
            </a:r>
            <a:r>
              <a:rPr sz="1600" spc="-85" dirty="0">
                <a:latin typeface="Calibri"/>
                <a:cs typeface="Calibri"/>
              </a:rPr>
              <a:t>ne</a:t>
            </a:r>
            <a:r>
              <a:rPr sz="1600" spc="-5" dirty="0">
                <a:latin typeface="Calibri"/>
                <a:cs typeface="Calibri"/>
              </a:rPr>
              <a:t> </a:t>
            </a:r>
            <a:r>
              <a:rPr sz="1600" spc="-75" dirty="0">
                <a:latin typeface="Calibri"/>
                <a:cs typeface="Calibri"/>
              </a:rPr>
              <a:t>doit</a:t>
            </a:r>
            <a:r>
              <a:rPr sz="1600" spc="-15" dirty="0">
                <a:latin typeface="Calibri"/>
                <a:cs typeface="Calibri"/>
              </a:rPr>
              <a:t> </a:t>
            </a:r>
            <a:r>
              <a:rPr sz="1600" spc="-65" dirty="0">
                <a:latin typeface="Calibri"/>
                <a:cs typeface="Calibri"/>
              </a:rPr>
              <a:t>être</a:t>
            </a:r>
            <a:r>
              <a:rPr sz="1600" spc="-20" dirty="0">
                <a:latin typeface="Calibri"/>
                <a:cs typeface="Calibri"/>
              </a:rPr>
              <a:t> </a:t>
            </a:r>
            <a:r>
              <a:rPr sz="1600" spc="-40" dirty="0">
                <a:latin typeface="Calibri"/>
                <a:cs typeface="Calibri"/>
              </a:rPr>
              <a:t>inscrite</a:t>
            </a:r>
            <a:endParaRPr sz="1600">
              <a:latin typeface="Calibri"/>
              <a:cs typeface="Calibri"/>
            </a:endParaRPr>
          </a:p>
        </p:txBody>
      </p:sp>
      <p:pic>
        <p:nvPicPr>
          <p:cNvPr id="800" name="Picture 2"/>
          <p:cNvPicPr>
            <a:picLocks noChangeAspect="1" noChangeArrowheads="1"/>
          </p:cNvPicPr>
          <p:nvPr/>
        </p:nvPicPr>
        <p:blipFill>
          <a:blip r:embed="rId73"/>
          <a:srcRect/>
          <a:stretch>
            <a:fillRect/>
          </a:stretch>
        </p:blipFill>
        <p:spPr bwMode="auto">
          <a:xfrm>
            <a:off x="2692400" y="1676401"/>
            <a:ext cx="5864136" cy="8077200"/>
          </a:xfrm>
          <a:prstGeom prst="rect">
            <a:avLst/>
          </a:prstGeom>
          <a:noFill/>
          <a:ln w="9525">
            <a:noFill/>
            <a:miter lim="800000"/>
            <a:headEnd/>
            <a:tailEnd/>
          </a:ln>
          <a:effectLst/>
        </p:spPr>
      </p:pic>
      <p:cxnSp>
        <p:nvCxnSpPr>
          <p:cNvPr id="802" name="Connecteur droit avec flèche 801"/>
          <p:cNvCxnSpPr/>
          <p:nvPr/>
        </p:nvCxnSpPr>
        <p:spPr>
          <a:xfrm rot="10800000">
            <a:off x="8102600" y="3505200"/>
            <a:ext cx="91440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03" name="Connecteur droit avec flèche 802"/>
          <p:cNvCxnSpPr/>
          <p:nvPr/>
        </p:nvCxnSpPr>
        <p:spPr>
          <a:xfrm rot="10800000" flipV="1">
            <a:off x="8178800" y="4267200"/>
            <a:ext cx="9906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8" name="Picture 2"/>
          <p:cNvPicPr>
            <a:picLocks noChangeAspect="1" noChangeArrowheads="1"/>
          </p:cNvPicPr>
          <p:nvPr/>
        </p:nvPicPr>
        <p:blipFill>
          <a:blip r:embed="rId2"/>
          <a:srcRect/>
          <a:stretch>
            <a:fillRect/>
          </a:stretch>
        </p:blipFill>
        <p:spPr bwMode="auto">
          <a:xfrm>
            <a:off x="4368800" y="1676400"/>
            <a:ext cx="5864136" cy="8077200"/>
          </a:xfrm>
          <a:prstGeom prst="rect">
            <a:avLst/>
          </a:prstGeom>
          <a:noFill/>
          <a:ln w="9525">
            <a:noFill/>
            <a:miter lim="800000"/>
            <a:headEnd/>
            <a:tailEnd/>
          </a:ln>
          <a:effectLst/>
        </p:spPr>
      </p:pic>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7" name="object 7"/>
          <p:cNvSpPr txBox="1"/>
          <p:nvPr/>
        </p:nvSpPr>
        <p:spPr>
          <a:xfrm>
            <a:off x="5312676" y="2488700"/>
            <a:ext cx="886460" cy="201930"/>
          </a:xfrm>
          <a:prstGeom prst="rect">
            <a:avLst/>
          </a:prstGeom>
        </p:spPr>
        <p:txBody>
          <a:bodyPr vert="horz" wrap="square" lIns="0" tIns="13335" rIns="0" bIns="0" rtlCol="0">
            <a:spAutoFit/>
          </a:bodyPr>
          <a:lstStyle/>
          <a:p>
            <a:pPr marL="12700">
              <a:lnSpc>
                <a:spcPct val="100000"/>
              </a:lnSpc>
              <a:spcBef>
                <a:spcPts val="105"/>
              </a:spcBef>
            </a:pPr>
            <a:r>
              <a:rPr sz="1150" b="1" spc="-10" dirty="0">
                <a:latin typeface="Times New Roman"/>
                <a:cs typeface="Times New Roman"/>
              </a:rPr>
              <a:t>Introduction</a:t>
            </a:r>
            <a:endParaRPr sz="1150">
              <a:latin typeface="Times New Roman"/>
              <a:cs typeface="Times New Roman"/>
            </a:endParaRPr>
          </a:p>
        </p:txBody>
      </p:sp>
      <p:grpSp>
        <p:nvGrpSpPr>
          <p:cNvPr id="75" name="object 75"/>
          <p:cNvGrpSpPr/>
          <p:nvPr/>
        </p:nvGrpSpPr>
        <p:grpSpPr>
          <a:xfrm>
            <a:off x="5613481" y="7226334"/>
            <a:ext cx="718185" cy="368300"/>
            <a:chOff x="5613481" y="7226334"/>
            <a:chExt cx="718185" cy="368300"/>
          </a:xfrm>
        </p:grpSpPr>
        <p:sp>
          <p:nvSpPr>
            <p:cNvPr id="76" name="object 76"/>
            <p:cNvSpPr/>
            <p:nvPr/>
          </p:nvSpPr>
          <p:spPr>
            <a:xfrm>
              <a:off x="5649310" y="7269382"/>
              <a:ext cx="118745" cy="318770"/>
            </a:xfrm>
            <a:custGeom>
              <a:avLst/>
              <a:gdLst/>
              <a:ahLst/>
              <a:cxnLst/>
              <a:rect l="l" t="t" r="r" b="b"/>
              <a:pathLst>
                <a:path w="118745" h="318770">
                  <a:moveTo>
                    <a:pt x="118207" y="0"/>
                  </a:moveTo>
                  <a:lnTo>
                    <a:pt x="0" y="0"/>
                  </a:lnTo>
                  <a:lnTo>
                    <a:pt x="0" y="318562"/>
                  </a:lnTo>
                  <a:lnTo>
                    <a:pt x="118207" y="318562"/>
                  </a:lnTo>
                  <a:lnTo>
                    <a:pt x="118207" y="0"/>
                  </a:lnTo>
                  <a:close/>
                </a:path>
              </a:pathLst>
            </a:custGeom>
            <a:solidFill>
              <a:srgbClr val="7F807F"/>
            </a:solidFill>
          </p:spPr>
          <p:txBody>
            <a:bodyPr wrap="square" lIns="0" tIns="0" rIns="0" bIns="0" rtlCol="0"/>
            <a:lstStyle/>
            <a:p>
              <a:endParaRPr/>
            </a:p>
          </p:txBody>
        </p:sp>
        <p:sp>
          <p:nvSpPr>
            <p:cNvPr id="77" name="object 77"/>
            <p:cNvSpPr/>
            <p:nvPr/>
          </p:nvSpPr>
          <p:spPr>
            <a:xfrm>
              <a:off x="5648041"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78" name="object 78"/>
            <p:cNvSpPr/>
            <p:nvPr/>
          </p:nvSpPr>
          <p:spPr>
            <a:xfrm>
              <a:off x="5649310" y="7269382"/>
              <a:ext cx="0" cy="318135"/>
            </a:xfrm>
            <a:custGeom>
              <a:avLst/>
              <a:gdLst/>
              <a:ahLst/>
              <a:cxnLst/>
              <a:rect l="l" t="t" r="r" b="b"/>
              <a:pathLst>
                <a:path h="318134">
                  <a:moveTo>
                    <a:pt x="0" y="317998"/>
                  </a:moveTo>
                  <a:lnTo>
                    <a:pt x="0" y="0"/>
                  </a:lnTo>
                </a:path>
              </a:pathLst>
            </a:custGeom>
            <a:ln w="3175">
              <a:solidFill>
                <a:srgbClr val="000000"/>
              </a:solidFill>
            </a:ln>
          </p:spPr>
          <p:txBody>
            <a:bodyPr wrap="square" lIns="0" tIns="0" rIns="0" bIns="0" rtlCol="0"/>
            <a:lstStyle/>
            <a:p>
              <a:endParaRPr/>
            </a:p>
          </p:txBody>
        </p:sp>
        <p:sp>
          <p:nvSpPr>
            <p:cNvPr id="79" name="object 79"/>
            <p:cNvSpPr/>
            <p:nvPr/>
          </p:nvSpPr>
          <p:spPr>
            <a:xfrm>
              <a:off x="5649310" y="7269382"/>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0" name="object 80"/>
            <p:cNvSpPr/>
            <p:nvPr/>
          </p:nvSpPr>
          <p:spPr>
            <a:xfrm>
              <a:off x="5767376" y="7269382"/>
              <a:ext cx="0" cy="318135"/>
            </a:xfrm>
            <a:custGeom>
              <a:avLst/>
              <a:gdLst/>
              <a:ahLst/>
              <a:cxnLst/>
              <a:rect l="l" t="t" r="r" b="b"/>
              <a:pathLst>
                <a:path h="318134">
                  <a:moveTo>
                    <a:pt x="0" y="0"/>
                  </a:moveTo>
                  <a:lnTo>
                    <a:pt x="0" y="317998"/>
                  </a:lnTo>
                </a:path>
              </a:pathLst>
            </a:custGeom>
            <a:ln w="3175">
              <a:solidFill>
                <a:srgbClr val="000000"/>
              </a:solidFill>
            </a:ln>
          </p:spPr>
          <p:txBody>
            <a:bodyPr wrap="square" lIns="0" tIns="0" rIns="0" bIns="0" rtlCol="0"/>
            <a:lstStyle/>
            <a:p>
              <a:endParaRPr/>
            </a:p>
          </p:txBody>
        </p:sp>
        <p:sp>
          <p:nvSpPr>
            <p:cNvPr id="81" name="object 81"/>
            <p:cNvSpPr/>
            <p:nvPr/>
          </p:nvSpPr>
          <p:spPr>
            <a:xfrm>
              <a:off x="5678933" y="7249340"/>
              <a:ext cx="59055" cy="20320"/>
            </a:xfrm>
            <a:custGeom>
              <a:avLst/>
              <a:gdLst/>
              <a:ahLst/>
              <a:cxnLst/>
              <a:rect l="l" t="t" r="r" b="b"/>
              <a:pathLst>
                <a:path w="59054" h="20320">
                  <a:moveTo>
                    <a:pt x="0" y="0"/>
                  </a:moveTo>
                  <a:lnTo>
                    <a:pt x="58962" y="0"/>
                  </a:lnTo>
                </a:path>
                <a:path w="59054" h="20320">
                  <a:moveTo>
                    <a:pt x="58962" y="0"/>
                  </a:moveTo>
                  <a:lnTo>
                    <a:pt x="0" y="0"/>
                  </a:lnTo>
                </a:path>
                <a:path w="59054" h="20320">
                  <a:moveTo>
                    <a:pt x="29481" y="0"/>
                  </a:moveTo>
                  <a:lnTo>
                    <a:pt x="29481" y="20042"/>
                  </a:lnTo>
                </a:path>
              </a:pathLst>
            </a:custGeom>
            <a:ln w="3175">
              <a:solidFill>
                <a:srgbClr val="000000"/>
              </a:solidFill>
            </a:ln>
          </p:spPr>
          <p:txBody>
            <a:bodyPr wrap="square" lIns="0" tIns="0" rIns="0" bIns="0" rtlCol="0"/>
            <a:lstStyle/>
            <a:p>
              <a:endParaRPr/>
            </a:p>
          </p:txBody>
        </p:sp>
        <p:pic>
          <p:nvPicPr>
            <p:cNvPr id="82" name="object 82"/>
            <p:cNvPicPr/>
            <p:nvPr/>
          </p:nvPicPr>
          <p:blipFill>
            <a:blip r:embed="rId3" cstate="print"/>
            <a:stretch>
              <a:fillRect/>
            </a:stretch>
          </p:blipFill>
          <p:spPr>
            <a:xfrm>
              <a:off x="5825634" y="7350399"/>
              <a:ext cx="120605" cy="238251"/>
            </a:xfrm>
            <a:prstGeom prst="rect">
              <a:avLst/>
            </a:prstGeom>
          </p:spPr>
        </p:pic>
        <p:pic>
          <p:nvPicPr>
            <p:cNvPr id="83" name="object 83"/>
            <p:cNvPicPr/>
            <p:nvPr/>
          </p:nvPicPr>
          <p:blipFill>
            <a:blip r:embed="rId4" cstate="print"/>
            <a:stretch>
              <a:fillRect/>
            </a:stretch>
          </p:blipFill>
          <p:spPr>
            <a:xfrm>
              <a:off x="6003227" y="7356751"/>
              <a:ext cx="120605" cy="231900"/>
            </a:xfrm>
            <a:prstGeom prst="rect">
              <a:avLst/>
            </a:prstGeom>
          </p:spPr>
        </p:pic>
        <p:sp>
          <p:nvSpPr>
            <p:cNvPr id="84" name="object 84"/>
            <p:cNvSpPr/>
            <p:nvPr/>
          </p:nvSpPr>
          <p:spPr>
            <a:xfrm>
              <a:off x="6182089" y="7245105"/>
              <a:ext cx="118745" cy="342900"/>
            </a:xfrm>
            <a:custGeom>
              <a:avLst/>
              <a:gdLst/>
              <a:ahLst/>
              <a:cxnLst/>
              <a:rect l="l" t="t" r="r" b="b"/>
              <a:pathLst>
                <a:path w="118745" h="342900">
                  <a:moveTo>
                    <a:pt x="118207" y="0"/>
                  </a:moveTo>
                  <a:lnTo>
                    <a:pt x="0" y="0"/>
                  </a:lnTo>
                  <a:lnTo>
                    <a:pt x="0" y="342839"/>
                  </a:lnTo>
                  <a:lnTo>
                    <a:pt x="118207" y="342839"/>
                  </a:lnTo>
                  <a:lnTo>
                    <a:pt x="118207" y="0"/>
                  </a:lnTo>
                  <a:close/>
                </a:path>
              </a:pathLst>
            </a:custGeom>
            <a:solidFill>
              <a:srgbClr val="7F7F7F"/>
            </a:solidFill>
          </p:spPr>
          <p:txBody>
            <a:bodyPr wrap="square" lIns="0" tIns="0" rIns="0" bIns="0" rtlCol="0"/>
            <a:lstStyle/>
            <a:p>
              <a:endParaRPr/>
            </a:p>
          </p:txBody>
        </p:sp>
        <p:sp>
          <p:nvSpPr>
            <p:cNvPr id="85" name="object 85"/>
            <p:cNvSpPr/>
            <p:nvPr/>
          </p:nvSpPr>
          <p:spPr>
            <a:xfrm>
              <a:off x="6180820" y="7586111"/>
              <a:ext cx="2540" cy="2540"/>
            </a:xfrm>
            <a:custGeom>
              <a:avLst/>
              <a:gdLst/>
              <a:ahLst/>
              <a:cxnLst/>
              <a:rect l="l" t="t" r="r" b="b"/>
              <a:pathLst>
                <a:path w="2539" h="2540">
                  <a:moveTo>
                    <a:pt x="1269" y="0"/>
                  </a:moveTo>
                  <a:lnTo>
                    <a:pt x="2167" y="372"/>
                  </a:lnTo>
                  <a:lnTo>
                    <a:pt x="2539" y="1270"/>
                  </a:lnTo>
                  <a:lnTo>
                    <a:pt x="2167" y="2168"/>
                  </a:lnTo>
                  <a:lnTo>
                    <a:pt x="1269" y="2540"/>
                  </a:lnTo>
                  <a:lnTo>
                    <a:pt x="371" y="2168"/>
                  </a:lnTo>
                  <a:lnTo>
                    <a:pt x="0" y="1270"/>
                  </a:lnTo>
                  <a:lnTo>
                    <a:pt x="371" y="372"/>
                  </a:lnTo>
                  <a:lnTo>
                    <a:pt x="1269" y="0"/>
                  </a:lnTo>
                  <a:close/>
                </a:path>
              </a:pathLst>
            </a:custGeom>
            <a:solidFill>
              <a:srgbClr val="000000"/>
            </a:solidFill>
          </p:spPr>
          <p:txBody>
            <a:bodyPr wrap="square" lIns="0" tIns="0" rIns="0" bIns="0" rtlCol="0"/>
            <a:lstStyle/>
            <a:p>
              <a:endParaRPr/>
            </a:p>
          </p:txBody>
        </p:sp>
        <p:sp>
          <p:nvSpPr>
            <p:cNvPr id="86" name="object 86"/>
            <p:cNvSpPr/>
            <p:nvPr/>
          </p:nvSpPr>
          <p:spPr>
            <a:xfrm>
              <a:off x="6182089" y="7245106"/>
              <a:ext cx="0" cy="342900"/>
            </a:xfrm>
            <a:custGeom>
              <a:avLst/>
              <a:gdLst/>
              <a:ahLst/>
              <a:cxnLst/>
              <a:rect l="l" t="t" r="r" b="b"/>
              <a:pathLst>
                <a:path h="342900">
                  <a:moveTo>
                    <a:pt x="0" y="342275"/>
                  </a:moveTo>
                  <a:lnTo>
                    <a:pt x="0" y="0"/>
                  </a:lnTo>
                </a:path>
              </a:pathLst>
            </a:custGeom>
            <a:ln w="3175">
              <a:solidFill>
                <a:srgbClr val="000000"/>
              </a:solidFill>
            </a:ln>
          </p:spPr>
          <p:txBody>
            <a:bodyPr wrap="square" lIns="0" tIns="0" rIns="0" bIns="0" rtlCol="0"/>
            <a:lstStyle/>
            <a:p>
              <a:endParaRPr/>
            </a:p>
          </p:txBody>
        </p:sp>
        <p:sp>
          <p:nvSpPr>
            <p:cNvPr id="87" name="object 87"/>
            <p:cNvSpPr/>
            <p:nvPr/>
          </p:nvSpPr>
          <p:spPr>
            <a:xfrm>
              <a:off x="6182089" y="7245106"/>
              <a:ext cx="118110" cy="0"/>
            </a:xfrm>
            <a:custGeom>
              <a:avLst/>
              <a:gdLst/>
              <a:ahLst/>
              <a:cxnLst/>
              <a:rect l="l" t="t" r="r" b="b"/>
              <a:pathLst>
                <a:path w="118110">
                  <a:moveTo>
                    <a:pt x="0" y="0"/>
                  </a:moveTo>
                  <a:lnTo>
                    <a:pt x="118066" y="0"/>
                  </a:lnTo>
                </a:path>
              </a:pathLst>
            </a:custGeom>
            <a:ln w="3175">
              <a:solidFill>
                <a:srgbClr val="000000"/>
              </a:solidFill>
            </a:ln>
          </p:spPr>
          <p:txBody>
            <a:bodyPr wrap="square" lIns="0" tIns="0" rIns="0" bIns="0" rtlCol="0"/>
            <a:lstStyle/>
            <a:p>
              <a:endParaRPr/>
            </a:p>
          </p:txBody>
        </p:sp>
        <p:sp>
          <p:nvSpPr>
            <p:cNvPr id="88" name="object 88"/>
            <p:cNvSpPr/>
            <p:nvPr/>
          </p:nvSpPr>
          <p:spPr>
            <a:xfrm>
              <a:off x="6300155" y="7245106"/>
              <a:ext cx="0" cy="342900"/>
            </a:xfrm>
            <a:custGeom>
              <a:avLst/>
              <a:gdLst/>
              <a:ahLst/>
              <a:cxnLst/>
              <a:rect l="l" t="t" r="r" b="b"/>
              <a:pathLst>
                <a:path h="342900">
                  <a:moveTo>
                    <a:pt x="0" y="0"/>
                  </a:moveTo>
                  <a:lnTo>
                    <a:pt x="0" y="342275"/>
                  </a:lnTo>
                </a:path>
              </a:pathLst>
            </a:custGeom>
            <a:ln w="3175">
              <a:solidFill>
                <a:srgbClr val="000000"/>
              </a:solidFill>
            </a:ln>
          </p:spPr>
          <p:txBody>
            <a:bodyPr wrap="square" lIns="0" tIns="0" rIns="0" bIns="0" rtlCol="0"/>
            <a:lstStyle/>
            <a:p>
              <a:endParaRPr/>
            </a:p>
          </p:txBody>
        </p:sp>
        <p:sp>
          <p:nvSpPr>
            <p:cNvPr id="89" name="object 89"/>
            <p:cNvSpPr/>
            <p:nvPr/>
          </p:nvSpPr>
          <p:spPr>
            <a:xfrm>
              <a:off x="6211712" y="7240448"/>
              <a:ext cx="59055" cy="5080"/>
            </a:xfrm>
            <a:custGeom>
              <a:avLst/>
              <a:gdLst/>
              <a:ahLst/>
              <a:cxnLst/>
              <a:rect l="l" t="t" r="r" b="b"/>
              <a:pathLst>
                <a:path w="59054" h="5079">
                  <a:moveTo>
                    <a:pt x="0" y="0"/>
                  </a:moveTo>
                  <a:lnTo>
                    <a:pt x="58962" y="0"/>
                  </a:lnTo>
                </a:path>
                <a:path w="59054" h="5079">
                  <a:moveTo>
                    <a:pt x="58962" y="0"/>
                  </a:moveTo>
                  <a:lnTo>
                    <a:pt x="0" y="0"/>
                  </a:lnTo>
                </a:path>
                <a:path w="59054" h="5079">
                  <a:moveTo>
                    <a:pt x="29481" y="0"/>
                  </a:moveTo>
                  <a:lnTo>
                    <a:pt x="29481" y="4657"/>
                  </a:lnTo>
                </a:path>
              </a:pathLst>
            </a:custGeom>
            <a:ln w="3175">
              <a:solidFill>
                <a:srgbClr val="000000"/>
              </a:solidFill>
            </a:ln>
          </p:spPr>
          <p:txBody>
            <a:bodyPr wrap="square" lIns="0" tIns="0" rIns="0" bIns="0" rtlCol="0"/>
            <a:lstStyle/>
            <a:p>
              <a:endParaRPr/>
            </a:p>
          </p:txBody>
        </p:sp>
        <p:sp>
          <p:nvSpPr>
            <p:cNvPr id="90" name="object 90"/>
            <p:cNvSpPr/>
            <p:nvPr/>
          </p:nvSpPr>
          <p:spPr>
            <a:xfrm>
              <a:off x="5614751" y="7227604"/>
              <a:ext cx="715645" cy="365760"/>
            </a:xfrm>
            <a:custGeom>
              <a:avLst/>
              <a:gdLst/>
              <a:ahLst/>
              <a:cxnLst/>
              <a:rect l="l" t="t" r="r" b="b"/>
              <a:pathLst>
                <a:path w="715645" h="365759">
                  <a:moveTo>
                    <a:pt x="4937" y="360341"/>
                  </a:moveTo>
                  <a:lnTo>
                    <a:pt x="7476" y="360341"/>
                  </a:lnTo>
                </a:path>
                <a:path w="715645" h="365759">
                  <a:moveTo>
                    <a:pt x="7476" y="360341"/>
                  </a:moveTo>
                  <a:lnTo>
                    <a:pt x="10015" y="360341"/>
                  </a:lnTo>
                </a:path>
                <a:path w="715645" h="365759">
                  <a:moveTo>
                    <a:pt x="10015" y="360341"/>
                  </a:moveTo>
                  <a:lnTo>
                    <a:pt x="12554" y="360341"/>
                  </a:lnTo>
                </a:path>
                <a:path w="715645" h="365759">
                  <a:moveTo>
                    <a:pt x="12554" y="360341"/>
                  </a:moveTo>
                  <a:lnTo>
                    <a:pt x="15093" y="360341"/>
                  </a:lnTo>
                </a:path>
                <a:path w="715645" h="365759">
                  <a:moveTo>
                    <a:pt x="15093" y="360341"/>
                  </a:moveTo>
                  <a:lnTo>
                    <a:pt x="17632" y="360341"/>
                  </a:lnTo>
                </a:path>
                <a:path w="715645" h="365759">
                  <a:moveTo>
                    <a:pt x="17632" y="360341"/>
                  </a:moveTo>
                  <a:lnTo>
                    <a:pt x="20171" y="360341"/>
                  </a:lnTo>
                </a:path>
                <a:path w="715645" h="365759">
                  <a:moveTo>
                    <a:pt x="20171" y="360341"/>
                  </a:moveTo>
                  <a:lnTo>
                    <a:pt x="22710" y="360341"/>
                  </a:lnTo>
                </a:path>
                <a:path w="715645" h="365759">
                  <a:moveTo>
                    <a:pt x="22710" y="360341"/>
                  </a:moveTo>
                  <a:lnTo>
                    <a:pt x="25249" y="360341"/>
                  </a:lnTo>
                </a:path>
                <a:path w="715645" h="365759">
                  <a:moveTo>
                    <a:pt x="25249" y="360341"/>
                  </a:moveTo>
                  <a:lnTo>
                    <a:pt x="27788" y="360341"/>
                  </a:lnTo>
                </a:path>
                <a:path w="715645" h="365759">
                  <a:moveTo>
                    <a:pt x="27788" y="360341"/>
                  </a:moveTo>
                  <a:lnTo>
                    <a:pt x="30327" y="360341"/>
                  </a:lnTo>
                </a:path>
                <a:path w="715645" h="365759">
                  <a:moveTo>
                    <a:pt x="30327" y="360341"/>
                  </a:moveTo>
                  <a:lnTo>
                    <a:pt x="32866" y="360341"/>
                  </a:lnTo>
                </a:path>
                <a:path w="715645" h="365759">
                  <a:moveTo>
                    <a:pt x="32866" y="360341"/>
                  </a:moveTo>
                  <a:lnTo>
                    <a:pt x="35405" y="360341"/>
                  </a:lnTo>
                </a:path>
                <a:path w="715645" h="365759">
                  <a:moveTo>
                    <a:pt x="35405" y="360341"/>
                  </a:moveTo>
                  <a:lnTo>
                    <a:pt x="37944" y="360341"/>
                  </a:lnTo>
                </a:path>
                <a:path w="715645" h="365759">
                  <a:moveTo>
                    <a:pt x="37944" y="360341"/>
                  </a:moveTo>
                  <a:lnTo>
                    <a:pt x="40483" y="360341"/>
                  </a:lnTo>
                </a:path>
                <a:path w="715645" h="365759">
                  <a:moveTo>
                    <a:pt x="40483" y="360341"/>
                  </a:moveTo>
                  <a:lnTo>
                    <a:pt x="43022" y="360341"/>
                  </a:lnTo>
                </a:path>
                <a:path w="715645" h="365759">
                  <a:moveTo>
                    <a:pt x="43022" y="360341"/>
                  </a:moveTo>
                  <a:lnTo>
                    <a:pt x="45561" y="360341"/>
                  </a:lnTo>
                </a:path>
                <a:path w="715645" h="365759">
                  <a:moveTo>
                    <a:pt x="45561" y="360341"/>
                  </a:moveTo>
                  <a:lnTo>
                    <a:pt x="48101" y="360341"/>
                  </a:lnTo>
                </a:path>
                <a:path w="715645" h="365759">
                  <a:moveTo>
                    <a:pt x="48101" y="360341"/>
                  </a:moveTo>
                  <a:lnTo>
                    <a:pt x="50640" y="360341"/>
                  </a:lnTo>
                </a:path>
                <a:path w="715645" h="365759">
                  <a:moveTo>
                    <a:pt x="50640" y="360341"/>
                  </a:moveTo>
                  <a:lnTo>
                    <a:pt x="53179" y="360341"/>
                  </a:lnTo>
                </a:path>
                <a:path w="715645" h="365759">
                  <a:moveTo>
                    <a:pt x="53179" y="360341"/>
                  </a:moveTo>
                  <a:lnTo>
                    <a:pt x="55718" y="360341"/>
                  </a:lnTo>
                </a:path>
                <a:path w="715645" h="365759">
                  <a:moveTo>
                    <a:pt x="55718" y="360341"/>
                  </a:moveTo>
                  <a:lnTo>
                    <a:pt x="58257" y="360341"/>
                  </a:lnTo>
                </a:path>
                <a:path w="715645" h="365759">
                  <a:moveTo>
                    <a:pt x="58257" y="360341"/>
                  </a:moveTo>
                  <a:lnTo>
                    <a:pt x="60796" y="360341"/>
                  </a:lnTo>
                </a:path>
                <a:path w="715645" h="365759">
                  <a:moveTo>
                    <a:pt x="60796" y="360341"/>
                  </a:moveTo>
                  <a:lnTo>
                    <a:pt x="63335" y="360341"/>
                  </a:lnTo>
                </a:path>
                <a:path w="715645" h="365759">
                  <a:moveTo>
                    <a:pt x="63335" y="360341"/>
                  </a:moveTo>
                  <a:lnTo>
                    <a:pt x="65874" y="360341"/>
                  </a:lnTo>
                </a:path>
                <a:path w="715645" h="365759">
                  <a:moveTo>
                    <a:pt x="65874" y="360341"/>
                  </a:moveTo>
                  <a:lnTo>
                    <a:pt x="68413" y="360341"/>
                  </a:lnTo>
                </a:path>
                <a:path w="715645" h="365759">
                  <a:moveTo>
                    <a:pt x="68413" y="360341"/>
                  </a:moveTo>
                  <a:lnTo>
                    <a:pt x="70952" y="360341"/>
                  </a:lnTo>
                </a:path>
                <a:path w="715645" h="365759">
                  <a:moveTo>
                    <a:pt x="70952" y="360341"/>
                  </a:moveTo>
                  <a:lnTo>
                    <a:pt x="73491" y="360341"/>
                  </a:lnTo>
                </a:path>
                <a:path w="715645" h="365759">
                  <a:moveTo>
                    <a:pt x="73491" y="360341"/>
                  </a:moveTo>
                  <a:lnTo>
                    <a:pt x="76030" y="360341"/>
                  </a:lnTo>
                </a:path>
                <a:path w="715645" h="365759">
                  <a:moveTo>
                    <a:pt x="76030" y="360341"/>
                  </a:moveTo>
                  <a:lnTo>
                    <a:pt x="78569" y="360341"/>
                  </a:lnTo>
                </a:path>
                <a:path w="715645" h="365759">
                  <a:moveTo>
                    <a:pt x="78569" y="360341"/>
                  </a:moveTo>
                  <a:lnTo>
                    <a:pt x="81108" y="360341"/>
                  </a:lnTo>
                </a:path>
                <a:path w="715645" h="365759">
                  <a:moveTo>
                    <a:pt x="81108" y="360341"/>
                  </a:moveTo>
                  <a:lnTo>
                    <a:pt x="83647" y="360341"/>
                  </a:lnTo>
                </a:path>
                <a:path w="715645" h="365759">
                  <a:moveTo>
                    <a:pt x="83647" y="360341"/>
                  </a:moveTo>
                  <a:lnTo>
                    <a:pt x="86186" y="360341"/>
                  </a:lnTo>
                </a:path>
                <a:path w="715645" h="365759">
                  <a:moveTo>
                    <a:pt x="86186" y="360341"/>
                  </a:moveTo>
                  <a:lnTo>
                    <a:pt x="88725" y="360341"/>
                  </a:lnTo>
                </a:path>
                <a:path w="715645" h="365759">
                  <a:moveTo>
                    <a:pt x="88725" y="360341"/>
                  </a:moveTo>
                  <a:lnTo>
                    <a:pt x="91265" y="360341"/>
                  </a:lnTo>
                </a:path>
                <a:path w="715645" h="365759">
                  <a:moveTo>
                    <a:pt x="91265" y="360341"/>
                  </a:moveTo>
                  <a:lnTo>
                    <a:pt x="93804" y="360341"/>
                  </a:lnTo>
                </a:path>
                <a:path w="715645" h="365759">
                  <a:moveTo>
                    <a:pt x="93804" y="360341"/>
                  </a:moveTo>
                  <a:lnTo>
                    <a:pt x="96343" y="360341"/>
                  </a:lnTo>
                </a:path>
                <a:path w="715645" h="365759">
                  <a:moveTo>
                    <a:pt x="96343" y="360341"/>
                  </a:moveTo>
                  <a:lnTo>
                    <a:pt x="98882" y="360341"/>
                  </a:lnTo>
                </a:path>
                <a:path w="715645" h="365759">
                  <a:moveTo>
                    <a:pt x="98882" y="360341"/>
                  </a:moveTo>
                  <a:lnTo>
                    <a:pt x="101421" y="360341"/>
                  </a:lnTo>
                </a:path>
                <a:path w="715645" h="365759">
                  <a:moveTo>
                    <a:pt x="101421" y="360341"/>
                  </a:moveTo>
                  <a:lnTo>
                    <a:pt x="103960" y="360341"/>
                  </a:lnTo>
                </a:path>
                <a:path w="715645" h="365759">
                  <a:moveTo>
                    <a:pt x="103960" y="360341"/>
                  </a:moveTo>
                  <a:lnTo>
                    <a:pt x="106499" y="360341"/>
                  </a:lnTo>
                </a:path>
                <a:path w="715645" h="365759">
                  <a:moveTo>
                    <a:pt x="106499" y="360341"/>
                  </a:moveTo>
                  <a:lnTo>
                    <a:pt x="109038" y="360341"/>
                  </a:lnTo>
                </a:path>
                <a:path w="715645" h="365759">
                  <a:moveTo>
                    <a:pt x="109038" y="360341"/>
                  </a:moveTo>
                  <a:lnTo>
                    <a:pt x="111577" y="360341"/>
                  </a:lnTo>
                </a:path>
                <a:path w="715645" h="365759">
                  <a:moveTo>
                    <a:pt x="111577" y="360341"/>
                  </a:moveTo>
                  <a:lnTo>
                    <a:pt x="114116" y="360341"/>
                  </a:lnTo>
                </a:path>
                <a:path w="715645" h="365759">
                  <a:moveTo>
                    <a:pt x="114116" y="360341"/>
                  </a:moveTo>
                  <a:lnTo>
                    <a:pt x="116655" y="360341"/>
                  </a:lnTo>
                </a:path>
                <a:path w="715645" h="365759">
                  <a:moveTo>
                    <a:pt x="116655" y="360341"/>
                  </a:moveTo>
                  <a:lnTo>
                    <a:pt x="119194" y="360341"/>
                  </a:lnTo>
                </a:path>
                <a:path w="715645" h="365759">
                  <a:moveTo>
                    <a:pt x="119194" y="360341"/>
                  </a:moveTo>
                  <a:lnTo>
                    <a:pt x="121733" y="360341"/>
                  </a:lnTo>
                </a:path>
                <a:path w="715645" h="365759">
                  <a:moveTo>
                    <a:pt x="121733" y="360341"/>
                  </a:moveTo>
                  <a:lnTo>
                    <a:pt x="124272" y="360341"/>
                  </a:lnTo>
                </a:path>
                <a:path w="715645" h="365759">
                  <a:moveTo>
                    <a:pt x="124272" y="360341"/>
                  </a:moveTo>
                  <a:lnTo>
                    <a:pt x="126811" y="360341"/>
                  </a:lnTo>
                </a:path>
                <a:path w="715645" h="365759">
                  <a:moveTo>
                    <a:pt x="126811" y="360341"/>
                  </a:moveTo>
                  <a:lnTo>
                    <a:pt x="129350" y="360341"/>
                  </a:lnTo>
                </a:path>
                <a:path w="715645" h="365759">
                  <a:moveTo>
                    <a:pt x="129350" y="360341"/>
                  </a:moveTo>
                  <a:lnTo>
                    <a:pt x="131889" y="360341"/>
                  </a:lnTo>
                </a:path>
                <a:path w="715645" h="365759">
                  <a:moveTo>
                    <a:pt x="131889" y="360341"/>
                  </a:moveTo>
                  <a:lnTo>
                    <a:pt x="134429" y="360341"/>
                  </a:lnTo>
                </a:path>
                <a:path w="715645" h="365759">
                  <a:moveTo>
                    <a:pt x="134429" y="360341"/>
                  </a:moveTo>
                  <a:lnTo>
                    <a:pt x="136968" y="360341"/>
                  </a:lnTo>
                </a:path>
                <a:path w="715645" h="365759">
                  <a:moveTo>
                    <a:pt x="136968" y="360341"/>
                  </a:moveTo>
                  <a:lnTo>
                    <a:pt x="139507" y="360341"/>
                  </a:lnTo>
                </a:path>
                <a:path w="715645" h="365759">
                  <a:moveTo>
                    <a:pt x="139507" y="360341"/>
                  </a:moveTo>
                  <a:lnTo>
                    <a:pt x="142046" y="360341"/>
                  </a:lnTo>
                </a:path>
                <a:path w="715645" h="365759">
                  <a:moveTo>
                    <a:pt x="142046" y="360341"/>
                  </a:moveTo>
                  <a:lnTo>
                    <a:pt x="144585" y="360341"/>
                  </a:lnTo>
                </a:path>
                <a:path w="715645" h="365759">
                  <a:moveTo>
                    <a:pt x="144585" y="360341"/>
                  </a:moveTo>
                  <a:lnTo>
                    <a:pt x="147124" y="360341"/>
                  </a:lnTo>
                </a:path>
                <a:path w="715645" h="365759">
                  <a:moveTo>
                    <a:pt x="147124" y="360341"/>
                  </a:moveTo>
                  <a:lnTo>
                    <a:pt x="149663" y="360341"/>
                  </a:lnTo>
                </a:path>
                <a:path w="715645" h="365759">
                  <a:moveTo>
                    <a:pt x="149663" y="360341"/>
                  </a:moveTo>
                  <a:lnTo>
                    <a:pt x="152202" y="360341"/>
                  </a:lnTo>
                </a:path>
                <a:path w="715645" h="365759">
                  <a:moveTo>
                    <a:pt x="152202" y="360341"/>
                  </a:moveTo>
                  <a:lnTo>
                    <a:pt x="154741" y="360341"/>
                  </a:lnTo>
                </a:path>
                <a:path w="715645" h="365759">
                  <a:moveTo>
                    <a:pt x="154741" y="360341"/>
                  </a:moveTo>
                  <a:lnTo>
                    <a:pt x="157280" y="360341"/>
                  </a:lnTo>
                </a:path>
                <a:path w="715645" h="365759">
                  <a:moveTo>
                    <a:pt x="157280" y="360341"/>
                  </a:moveTo>
                  <a:lnTo>
                    <a:pt x="159819" y="360341"/>
                  </a:lnTo>
                </a:path>
                <a:path w="715645" h="365759">
                  <a:moveTo>
                    <a:pt x="159819" y="360341"/>
                  </a:moveTo>
                  <a:lnTo>
                    <a:pt x="162358" y="360341"/>
                  </a:lnTo>
                </a:path>
                <a:path w="715645" h="365759">
                  <a:moveTo>
                    <a:pt x="162358" y="360341"/>
                  </a:moveTo>
                  <a:lnTo>
                    <a:pt x="164897" y="360341"/>
                  </a:lnTo>
                </a:path>
                <a:path w="715645" h="365759">
                  <a:moveTo>
                    <a:pt x="164897" y="360341"/>
                  </a:moveTo>
                  <a:lnTo>
                    <a:pt x="167436" y="360341"/>
                  </a:lnTo>
                </a:path>
                <a:path w="715645" h="365759">
                  <a:moveTo>
                    <a:pt x="167436" y="360341"/>
                  </a:moveTo>
                  <a:lnTo>
                    <a:pt x="169975" y="360341"/>
                  </a:lnTo>
                </a:path>
                <a:path w="715645" h="365759">
                  <a:moveTo>
                    <a:pt x="169975" y="360341"/>
                  </a:moveTo>
                  <a:lnTo>
                    <a:pt x="172514" y="360341"/>
                  </a:lnTo>
                </a:path>
                <a:path w="715645" h="365759">
                  <a:moveTo>
                    <a:pt x="172514" y="360341"/>
                  </a:moveTo>
                  <a:lnTo>
                    <a:pt x="175053" y="360341"/>
                  </a:lnTo>
                </a:path>
                <a:path w="715645" h="365759">
                  <a:moveTo>
                    <a:pt x="175053" y="360341"/>
                  </a:moveTo>
                  <a:lnTo>
                    <a:pt x="177592" y="360341"/>
                  </a:lnTo>
                </a:path>
                <a:path w="715645" h="365759">
                  <a:moveTo>
                    <a:pt x="177592" y="360341"/>
                  </a:moveTo>
                  <a:lnTo>
                    <a:pt x="180132" y="360341"/>
                  </a:lnTo>
                </a:path>
                <a:path w="715645" h="365759">
                  <a:moveTo>
                    <a:pt x="180132" y="360341"/>
                  </a:moveTo>
                  <a:lnTo>
                    <a:pt x="182671" y="360341"/>
                  </a:lnTo>
                </a:path>
                <a:path w="715645" h="365759">
                  <a:moveTo>
                    <a:pt x="182671" y="360341"/>
                  </a:moveTo>
                  <a:lnTo>
                    <a:pt x="185210" y="360341"/>
                  </a:lnTo>
                </a:path>
                <a:path w="715645" h="365759">
                  <a:moveTo>
                    <a:pt x="185210" y="360341"/>
                  </a:moveTo>
                  <a:lnTo>
                    <a:pt x="187749" y="360341"/>
                  </a:lnTo>
                </a:path>
                <a:path w="715645" h="365759">
                  <a:moveTo>
                    <a:pt x="187749" y="360341"/>
                  </a:moveTo>
                  <a:lnTo>
                    <a:pt x="190288" y="360341"/>
                  </a:lnTo>
                </a:path>
                <a:path w="715645" h="365759">
                  <a:moveTo>
                    <a:pt x="190288" y="360341"/>
                  </a:moveTo>
                  <a:lnTo>
                    <a:pt x="192827" y="360341"/>
                  </a:lnTo>
                </a:path>
                <a:path w="715645" h="365759">
                  <a:moveTo>
                    <a:pt x="192827" y="360341"/>
                  </a:moveTo>
                  <a:lnTo>
                    <a:pt x="195366" y="360341"/>
                  </a:lnTo>
                </a:path>
                <a:path w="715645" h="365759">
                  <a:moveTo>
                    <a:pt x="195366" y="360341"/>
                  </a:moveTo>
                  <a:lnTo>
                    <a:pt x="197905" y="360341"/>
                  </a:lnTo>
                </a:path>
                <a:path w="715645" h="365759">
                  <a:moveTo>
                    <a:pt x="197905" y="360341"/>
                  </a:moveTo>
                  <a:lnTo>
                    <a:pt x="200444" y="360341"/>
                  </a:lnTo>
                </a:path>
                <a:path w="715645" h="365759">
                  <a:moveTo>
                    <a:pt x="200444" y="360341"/>
                  </a:moveTo>
                  <a:lnTo>
                    <a:pt x="202983" y="360341"/>
                  </a:lnTo>
                </a:path>
                <a:path w="715645" h="365759">
                  <a:moveTo>
                    <a:pt x="202983" y="360341"/>
                  </a:moveTo>
                  <a:lnTo>
                    <a:pt x="205522" y="360341"/>
                  </a:lnTo>
                </a:path>
                <a:path w="715645" h="365759">
                  <a:moveTo>
                    <a:pt x="205522" y="360341"/>
                  </a:moveTo>
                  <a:lnTo>
                    <a:pt x="208061" y="360341"/>
                  </a:lnTo>
                </a:path>
                <a:path w="715645" h="365759">
                  <a:moveTo>
                    <a:pt x="208061" y="360341"/>
                  </a:moveTo>
                  <a:lnTo>
                    <a:pt x="210600" y="360341"/>
                  </a:lnTo>
                </a:path>
                <a:path w="715645" h="365759">
                  <a:moveTo>
                    <a:pt x="210600" y="360341"/>
                  </a:moveTo>
                  <a:lnTo>
                    <a:pt x="213139" y="360341"/>
                  </a:lnTo>
                </a:path>
                <a:path w="715645" h="365759">
                  <a:moveTo>
                    <a:pt x="213139" y="360341"/>
                  </a:moveTo>
                  <a:lnTo>
                    <a:pt x="215678" y="360341"/>
                  </a:lnTo>
                </a:path>
                <a:path w="715645" h="365759">
                  <a:moveTo>
                    <a:pt x="215678" y="360341"/>
                  </a:moveTo>
                  <a:lnTo>
                    <a:pt x="218217" y="360341"/>
                  </a:lnTo>
                </a:path>
                <a:path w="715645" h="365759">
                  <a:moveTo>
                    <a:pt x="218217" y="360341"/>
                  </a:moveTo>
                  <a:lnTo>
                    <a:pt x="220756" y="360341"/>
                  </a:lnTo>
                </a:path>
                <a:path w="715645" h="365759">
                  <a:moveTo>
                    <a:pt x="220756" y="360341"/>
                  </a:moveTo>
                  <a:lnTo>
                    <a:pt x="223296" y="360341"/>
                  </a:lnTo>
                </a:path>
                <a:path w="715645" h="365759">
                  <a:moveTo>
                    <a:pt x="223296" y="360341"/>
                  </a:moveTo>
                  <a:lnTo>
                    <a:pt x="225835" y="360341"/>
                  </a:lnTo>
                </a:path>
                <a:path w="715645" h="365759">
                  <a:moveTo>
                    <a:pt x="225835" y="360341"/>
                  </a:moveTo>
                  <a:lnTo>
                    <a:pt x="228374" y="360341"/>
                  </a:lnTo>
                </a:path>
                <a:path w="715645" h="365759">
                  <a:moveTo>
                    <a:pt x="228374" y="360341"/>
                  </a:moveTo>
                  <a:lnTo>
                    <a:pt x="230913" y="360341"/>
                  </a:lnTo>
                </a:path>
                <a:path w="715645" h="365759">
                  <a:moveTo>
                    <a:pt x="230913" y="360341"/>
                  </a:moveTo>
                  <a:lnTo>
                    <a:pt x="233452" y="360341"/>
                  </a:lnTo>
                </a:path>
                <a:path w="715645" h="365759">
                  <a:moveTo>
                    <a:pt x="233452" y="360341"/>
                  </a:moveTo>
                  <a:lnTo>
                    <a:pt x="235991" y="360341"/>
                  </a:lnTo>
                </a:path>
                <a:path w="715645" h="365759">
                  <a:moveTo>
                    <a:pt x="235991" y="360341"/>
                  </a:moveTo>
                  <a:lnTo>
                    <a:pt x="238530" y="360341"/>
                  </a:lnTo>
                </a:path>
                <a:path w="715645" h="365759">
                  <a:moveTo>
                    <a:pt x="238530" y="360341"/>
                  </a:moveTo>
                  <a:lnTo>
                    <a:pt x="241069" y="360341"/>
                  </a:lnTo>
                </a:path>
                <a:path w="715645" h="365759">
                  <a:moveTo>
                    <a:pt x="241069" y="360341"/>
                  </a:moveTo>
                  <a:lnTo>
                    <a:pt x="243608" y="360341"/>
                  </a:lnTo>
                </a:path>
                <a:path w="715645" h="365759">
                  <a:moveTo>
                    <a:pt x="243608" y="360341"/>
                  </a:moveTo>
                  <a:lnTo>
                    <a:pt x="246147" y="360341"/>
                  </a:lnTo>
                </a:path>
                <a:path w="715645" h="365759">
                  <a:moveTo>
                    <a:pt x="246147" y="360341"/>
                  </a:moveTo>
                  <a:lnTo>
                    <a:pt x="248686" y="360341"/>
                  </a:lnTo>
                </a:path>
                <a:path w="715645" h="365759">
                  <a:moveTo>
                    <a:pt x="248686" y="360341"/>
                  </a:moveTo>
                  <a:lnTo>
                    <a:pt x="251225" y="360341"/>
                  </a:lnTo>
                </a:path>
                <a:path w="715645" h="365759">
                  <a:moveTo>
                    <a:pt x="251225" y="360341"/>
                  </a:moveTo>
                  <a:lnTo>
                    <a:pt x="253764" y="360341"/>
                  </a:lnTo>
                </a:path>
                <a:path w="715645" h="365759">
                  <a:moveTo>
                    <a:pt x="253764" y="360341"/>
                  </a:moveTo>
                  <a:lnTo>
                    <a:pt x="256303" y="360341"/>
                  </a:lnTo>
                </a:path>
                <a:path w="715645" h="365759">
                  <a:moveTo>
                    <a:pt x="256303" y="360341"/>
                  </a:moveTo>
                  <a:lnTo>
                    <a:pt x="258842" y="360341"/>
                  </a:lnTo>
                </a:path>
                <a:path w="715645" h="365759">
                  <a:moveTo>
                    <a:pt x="258842" y="360341"/>
                  </a:moveTo>
                  <a:lnTo>
                    <a:pt x="261381" y="360341"/>
                  </a:lnTo>
                </a:path>
                <a:path w="715645" h="365759">
                  <a:moveTo>
                    <a:pt x="261381" y="360341"/>
                  </a:moveTo>
                  <a:lnTo>
                    <a:pt x="263920" y="360341"/>
                  </a:lnTo>
                </a:path>
                <a:path w="715645" h="365759">
                  <a:moveTo>
                    <a:pt x="263920" y="360341"/>
                  </a:moveTo>
                  <a:lnTo>
                    <a:pt x="266460" y="360341"/>
                  </a:lnTo>
                </a:path>
                <a:path w="715645" h="365759">
                  <a:moveTo>
                    <a:pt x="266460" y="360341"/>
                  </a:moveTo>
                  <a:lnTo>
                    <a:pt x="268999" y="360341"/>
                  </a:lnTo>
                </a:path>
                <a:path w="715645" h="365759">
                  <a:moveTo>
                    <a:pt x="268999" y="360341"/>
                  </a:moveTo>
                  <a:lnTo>
                    <a:pt x="271538" y="360341"/>
                  </a:lnTo>
                </a:path>
                <a:path w="715645" h="365759">
                  <a:moveTo>
                    <a:pt x="271538" y="360341"/>
                  </a:moveTo>
                  <a:lnTo>
                    <a:pt x="274077" y="360341"/>
                  </a:lnTo>
                </a:path>
                <a:path w="715645" h="365759">
                  <a:moveTo>
                    <a:pt x="274077" y="360341"/>
                  </a:moveTo>
                  <a:lnTo>
                    <a:pt x="276616" y="360341"/>
                  </a:lnTo>
                </a:path>
                <a:path w="715645" h="365759">
                  <a:moveTo>
                    <a:pt x="276616" y="360341"/>
                  </a:moveTo>
                  <a:lnTo>
                    <a:pt x="279155" y="360341"/>
                  </a:lnTo>
                </a:path>
                <a:path w="715645" h="365759">
                  <a:moveTo>
                    <a:pt x="279155" y="360341"/>
                  </a:moveTo>
                  <a:lnTo>
                    <a:pt x="281694" y="360341"/>
                  </a:lnTo>
                </a:path>
                <a:path w="715645" h="365759">
                  <a:moveTo>
                    <a:pt x="281694" y="360341"/>
                  </a:moveTo>
                  <a:lnTo>
                    <a:pt x="284233" y="360341"/>
                  </a:lnTo>
                </a:path>
                <a:path w="715645" h="365759">
                  <a:moveTo>
                    <a:pt x="284233" y="360341"/>
                  </a:moveTo>
                  <a:lnTo>
                    <a:pt x="286772" y="360341"/>
                  </a:lnTo>
                </a:path>
                <a:path w="715645" h="365759">
                  <a:moveTo>
                    <a:pt x="286772" y="360341"/>
                  </a:moveTo>
                  <a:lnTo>
                    <a:pt x="289311" y="360341"/>
                  </a:lnTo>
                </a:path>
                <a:path w="715645" h="365759">
                  <a:moveTo>
                    <a:pt x="289311" y="360341"/>
                  </a:moveTo>
                  <a:lnTo>
                    <a:pt x="291850" y="360341"/>
                  </a:lnTo>
                </a:path>
                <a:path w="715645" h="365759">
                  <a:moveTo>
                    <a:pt x="291850" y="360341"/>
                  </a:moveTo>
                  <a:lnTo>
                    <a:pt x="294389" y="360341"/>
                  </a:lnTo>
                </a:path>
                <a:path w="715645" h="365759">
                  <a:moveTo>
                    <a:pt x="294389" y="360341"/>
                  </a:moveTo>
                  <a:lnTo>
                    <a:pt x="296928" y="360341"/>
                  </a:lnTo>
                </a:path>
                <a:path w="715645" h="365759">
                  <a:moveTo>
                    <a:pt x="296928" y="360341"/>
                  </a:moveTo>
                  <a:lnTo>
                    <a:pt x="299467" y="360341"/>
                  </a:lnTo>
                </a:path>
                <a:path w="715645" h="365759">
                  <a:moveTo>
                    <a:pt x="299467" y="360341"/>
                  </a:moveTo>
                  <a:lnTo>
                    <a:pt x="302006" y="360341"/>
                  </a:lnTo>
                </a:path>
                <a:path w="715645" h="365759">
                  <a:moveTo>
                    <a:pt x="302006" y="360341"/>
                  </a:moveTo>
                  <a:lnTo>
                    <a:pt x="304545" y="360341"/>
                  </a:lnTo>
                </a:path>
                <a:path w="715645" h="365759">
                  <a:moveTo>
                    <a:pt x="304545" y="360341"/>
                  </a:moveTo>
                  <a:lnTo>
                    <a:pt x="307084" y="360341"/>
                  </a:lnTo>
                </a:path>
                <a:path w="715645" h="365759">
                  <a:moveTo>
                    <a:pt x="307084" y="360341"/>
                  </a:moveTo>
                  <a:lnTo>
                    <a:pt x="309624" y="360341"/>
                  </a:lnTo>
                </a:path>
                <a:path w="715645" h="365759">
                  <a:moveTo>
                    <a:pt x="309624" y="360341"/>
                  </a:moveTo>
                  <a:lnTo>
                    <a:pt x="312163" y="360341"/>
                  </a:lnTo>
                </a:path>
                <a:path w="715645" h="365759">
                  <a:moveTo>
                    <a:pt x="312163" y="360341"/>
                  </a:moveTo>
                  <a:lnTo>
                    <a:pt x="314702" y="360341"/>
                  </a:lnTo>
                </a:path>
                <a:path w="715645" h="365759">
                  <a:moveTo>
                    <a:pt x="314702" y="360341"/>
                  </a:moveTo>
                  <a:lnTo>
                    <a:pt x="317241" y="360341"/>
                  </a:lnTo>
                </a:path>
                <a:path w="715645" h="365759">
                  <a:moveTo>
                    <a:pt x="317241" y="360341"/>
                  </a:moveTo>
                  <a:lnTo>
                    <a:pt x="319780" y="360341"/>
                  </a:lnTo>
                </a:path>
                <a:path w="715645" h="365759">
                  <a:moveTo>
                    <a:pt x="319780" y="360341"/>
                  </a:moveTo>
                  <a:lnTo>
                    <a:pt x="322319" y="360341"/>
                  </a:lnTo>
                </a:path>
                <a:path w="715645" h="365759">
                  <a:moveTo>
                    <a:pt x="322319" y="360341"/>
                  </a:moveTo>
                  <a:lnTo>
                    <a:pt x="324858" y="360341"/>
                  </a:lnTo>
                </a:path>
                <a:path w="715645" h="365759">
                  <a:moveTo>
                    <a:pt x="324858" y="360341"/>
                  </a:moveTo>
                  <a:lnTo>
                    <a:pt x="327397" y="360341"/>
                  </a:lnTo>
                </a:path>
                <a:path w="715645" h="365759">
                  <a:moveTo>
                    <a:pt x="327397" y="360341"/>
                  </a:moveTo>
                  <a:lnTo>
                    <a:pt x="329936" y="360341"/>
                  </a:lnTo>
                </a:path>
                <a:path w="715645" h="365759">
                  <a:moveTo>
                    <a:pt x="329936" y="360341"/>
                  </a:moveTo>
                  <a:lnTo>
                    <a:pt x="332475" y="360341"/>
                  </a:lnTo>
                </a:path>
                <a:path w="715645" h="365759">
                  <a:moveTo>
                    <a:pt x="332475" y="360341"/>
                  </a:moveTo>
                  <a:lnTo>
                    <a:pt x="335014" y="360341"/>
                  </a:lnTo>
                </a:path>
                <a:path w="715645" h="365759">
                  <a:moveTo>
                    <a:pt x="335014" y="360341"/>
                  </a:moveTo>
                  <a:lnTo>
                    <a:pt x="337553" y="360341"/>
                  </a:lnTo>
                </a:path>
                <a:path w="715645" h="365759">
                  <a:moveTo>
                    <a:pt x="337553" y="360341"/>
                  </a:moveTo>
                  <a:lnTo>
                    <a:pt x="340092" y="360341"/>
                  </a:lnTo>
                </a:path>
                <a:path w="715645" h="365759">
                  <a:moveTo>
                    <a:pt x="340092" y="360341"/>
                  </a:moveTo>
                  <a:lnTo>
                    <a:pt x="342631" y="360341"/>
                  </a:lnTo>
                </a:path>
                <a:path w="715645" h="365759">
                  <a:moveTo>
                    <a:pt x="342631" y="360341"/>
                  </a:moveTo>
                  <a:lnTo>
                    <a:pt x="345170" y="360341"/>
                  </a:lnTo>
                </a:path>
                <a:path w="715645" h="365759">
                  <a:moveTo>
                    <a:pt x="345170" y="360341"/>
                  </a:moveTo>
                  <a:lnTo>
                    <a:pt x="347709" y="360341"/>
                  </a:lnTo>
                </a:path>
                <a:path w="715645" h="365759">
                  <a:moveTo>
                    <a:pt x="347709" y="360341"/>
                  </a:moveTo>
                  <a:lnTo>
                    <a:pt x="350248" y="360341"/>
                  </a:lnTo>
                </a:path>
                <a:path w="715645" h="365759">
                  <a:moveTo>
                    <a:pt x="350248" y="360341"/>
                  </a:moveTo>
                  <a:lnTo>
                    <a:pt x="352788" y="360341"/>
                  </a:lnTo>
                </a:path>
                <a:path w="715645" h="365759">
                  <a:moveTo>
                    <a:pt x="352788" y="360341"/>
                  </a:moveTo>
                  <a:lnTo>
                    <a:pt x="355327" y="360341"/>
                  </a:lnTo>
                </a:path>
                <a:path w="715645" h="365759">
                  <a:moveTo>
                    <a:pt x="355327" y="360341"/>
                  </a:moveTo>
                  <a:lnTo>
                    <a:pt x="357866" y="360341"/>
                  </a:lnTo>
                </a:path>
                <a:path w="715645" h="365759">
                  <a:moveTo>
                    <a:pt x="357866" y="360341"/>
                  </a:moveTo>
                  <a:lnTo>
                    <a:pt x="360405" y="360341"/>
                  </a:lnTo>
                </a:path>
                <a:path w="715645" h="365759">
                  <a:moveTo>
                    <a:pt x="360405" y="360341"/>
                  </a:moveTo>
                  <a:lnTo>
                    <a:pt x="362944" y="360341"/>
                  </a:lnTo>
                </a:path>
                <a:path w="715645" h="365759">
                  <a:moveTo>
                    <a:pt x="362944" y="360341"/>
                  </a:moveTo>
                  <a:lnTo>
                    <a:pt x="365483" y="360341"/>
                  </a:lnTo>
                </a:path>
                <a:path w="715645" h="365759">
                  <a:moveTo>
                    <a:pt x="365483" y="360341"/>
                  </a:moveTo>
                  <a:lnTo>
                    <a:pt x="368022" y="360341"/>
                  </a:lnTo>
                </a:path>
                <a:path w="715645" h="365759">
                  <a:moveTo>
                    <a:pt x="368022" y="360341"/>
                  </a:moveTo>
                  <a:lnTo>
                    <a:pt x="370561" y="360341"/>
                  </a:lnTo>
                </a:path>
                <a:path w="715645" h="365759">
                  <a:moveTo>
                    <a:pt x="370561" y="360341"/>
                  </a:moveTo>
                  <a:lnTo>
                    <a:pt x="373100" y="360341"/>
                  </a:lnTo>
                </a:path>
                <a:path w="715645" h="365759">
                  <a:moveTo>
                    <a:pt x="373100" y="360341"/>
                  </a:moveTo>
                  <a:lnTo>
                    <a:pt x="375639" y="360341"/>
                  </a:lnTo>
                </a:path>
                <a:path w="715645" h="365759">
                  <a:moveTo>
                    <a:pt x="375639" y="360341"/>
                  </a:moveTo>
                  <a:lnTo>
                    <a:pt x="378178" y="360341"/>
                  </a:lnTo>
                </a:path>
                <a:path w="715645" h="365759">
                  <a:moveTo>
                    <a:pt x="378178" y="360341"/>
                  </a:moveTo>
                  <a:lnTo>
                    <a:pt x="380717" y="360341"/>
                  </a:lnTo>
                </a:path>
                <a:path w="715645" h="365759">
                  <a:moveTo>
                    <a:pt x="380717" y="360341"/>
                  </a:moveTo>
                  <a:lnTo>
                    <a:pt x="383256" y="360341"/>
                  </a:lnTo>
                </a:path>
                <a:path w="715645" h="365759">
                  <a:moveTo>
                    <a:pt x="383256" y="360341"/>
                  </a:moveTo>
                  <a:lnTo>
                    <a:pt x="385795" y="360341"/>
                  </a:lnTo>
                </a:path>
                <a:path w="715645" h="365759">
                  <a:moveTo>
                    <a:pt x="385795" y="360341"/>
                  </a:moveTo>
                  <a:lnTo>
                    <a:pt x="388334" y="360341"/>
                  </a:lnTo>
                </a:path>
                <a:path w="715645" h="365759">
                  <a:moveTo>
                    <a:pt x="388334" y="360341"/>
                  </a:moveTo>
                  <a:lnTo>
                    <a:pt x="390873" y="360341"/>
                  </a:lnTo>
                </a:path>
                <a:path w="715645" h="365759">
                  <a:moveTo>
                    <a:pt x="390873" y="360341"/>
                  </a:moveTo>
                  <a:lnTo>
                    <a:pt x="393412" y="360341"/>
                  </a:lnTo>
                </a:path>
                <a:path w="715645" h="365759">
                  <a:moveTo>
                    <a:pt x="393412" y="360341"/>
                  </a:moveTo>
                  <a:lnTo>
                    <a:pt x="395951" y="360341"/>
                  </a:lnTo>
                </a:path>
                <a:path w="715645" h="365759">
                  <a:moveTo>
                    <a:pt x="395951" y="360341"/>
                  </a:moveTo>
                  <a:lnTo>
                    <a:pt x="398491" y="360341"/>
                  </a:lnTo>
                </a:path>
                <a:path w="715645" h="365759">
                  <a:moveTo>
                    <a:pt x="398491" y="360341"/>
                  </a:moveTo>
                  <a:lnTo>
                    <a:pt x="401030" y="360341"/>
                  </a:lnTo>
                </a:path>
                <a:path w="715645" h="365759">
                  <a:moveTo>
                    <a:pt x="401030" y="360341"/>
                  </a:moveTo>
                  <a:lnTo>
                    <a:pt x="403569" y="360341"/>
                  </a:lnTo>
                </a:path>
                <a:path w="715645" h="365759">
                  <a:moveTo>
                    <a:pt x="403569" y="360341"/>
                  </a:moveTo>
                  <a:lnTo>
                    <a:pt x="406108" y="360341"/>
                  </a:lnTo>
                </a:path>
                <a:path w="715645" h="365759">
                  <a:moveTo>
                    <a:pt x="406108" y="360341"/>
                  </a:moveTo>
                  <a:lnTo>
                    <a:pt x="408647" y="360341"/>
                  </a:lnTo>
                </a:path>
                <a:path w="715645" h="365759">
                  <a:moveTo>
                    <a:pt x="408647" y="360341"/>
                  </a:moveTo>
                  <a:lnTo>
                    <a:pt x="411186" y="360341"/>
                  </a:lnTo>
                </a:path>
                <a:path w="715645" h="365759">
                  <a:moveTo>
                    <a:pt x="411186" y="360341"/>
                  </a:moveTo>
                  <a:lnTo>
                    <a:pt x="413725" y="360341"/>
                  </a:lnTo>
                </a:path>
                <a:path w="715645" h="365759">
                  <a:moveTo>
                    <a:pt x="413725" y="360341"/>
                  </a:moveTo>
                  <a:lnTo>
                    <a:pt x="416264" y="360341"/>
                  </a:lnTo>
                </a:path>
                <a:path w="715645" h="365759">
                  <a:moveTo>
                    <a:pt x="416264" y="360341"/>
                  </a:moveTo>
                  <a:lnTo>
                    <a:pt x="418803" y="360341"/>
                  </a:lnTo>
                </a:path>
                <a:path w="715645" h="365759">
                  <a:moveTo>
                    <a:pt x="418803" y="360341"/>
                  </a:moveTo>
                  <a:lnTo>
                    <a:pt x="421342" y="360341"/>
                  </a:lnTo>
                </a:path>
                <a:path w="715645" h="365759">
                  <a:moveTo>
                    <a:pt x="421342" y="360341"/>
                  </a:moveTo>
                  <a:lnTo>
                    <a:pt x="423881" y="360341"/>
                  </a:lnTo>
                </a:path>
                <a:path w="715645" h="365759">
                  <a:moveTo>
                    <a:pt x="423881" y="360341"/>
                  </a:moveTo>
                  <a:lnTo>
                    <a:pt x="426420" y="360341"/>
                  </a:lnTo>
                </a:path>
                <a:path w="715645" h="365759">
                  <a:moveTo>
                    <a:pt x="426420" y="360341"/>
                  </a:moveTo>
                  <a:lnTo>
                    <a:pt x="428959" y="360341"/>
                  </a:lnTo>
                </a:path>
                <a:path w="715645" h="365759">
                  <a:moveTo>
                    <a:pt x="428959" y="360341"/>
                  </a:moveTo>
                  <a:lnTo>
                    <a:pt x="431498" y="360341"/>
                  </a:lnTo>
                </a:path>
                <a:path w="715645" h="365759">
                  <a:moveTo>
                    <a:pt x="431498" y="360341"/>
                  </a:moveTo>
                  <a:lnTo>
                    <a:pt x="434037" y="360341"/>
                  </a:lnTo>
                </a:path>
                <a:path w="715645" h="365759">
                  <a:moveTo>
                    <a:pt x="434037" y="360341"/>
                  </a:moveTo>
                  <a:lnTo>
                    <a:pt x="436576" y="360341"/>
                  </a:lnTo>
                </a:path>
                <a:path w="715645" h="365759">
                  <a:moveTo>
                    <a:pt x="436576" y="360341"/>
                  </a:moveTo>
                  <a:lnTo>
                    <a:pt x="439115" y="360341"/>
                  </a:lnTo>
                </a:path>
                <a:path w="715645" h="365759">
                  <a:moveTo>
                    <a:pt x="439115" y="360341"/>
                  </a:moveTo>
                  <a:lnTo>
                    <a:pt x="441655" y="360341"/>
                  </a:lnTo>
                </a:path>
                <a:path w="715645" h="365759">
                  <a:moveTo>
                    <a:pt x="441655" y="360341"/>
                  </a:moveTo>
                  <a:lnTo>
                    <a:pt x="444194" y="360341"/>
                  </a:lnTo>
                </a:path>
                <a:path w="715645" h="365759">
                  <a:moveTo>
                    <a:pt x="444194" y="360341"/>
                  </a:moveTo>
                  <a:lnTo>
                    <a:pt x="446733" y="360341"/>
                  </a:lnTo>
                </a:path>
                <a:path w="715645" h="365759">
                  <a:moveTo>
                    <a:pt x="446733" y="360341"/>
                  </a:moveTo>
                  <a:lnTo>
                    <a:pt x="449272" y="360341"/>
                  </a:lnTo>
                </a:path>
                <a:path w="715645" h="365759">
                  <a:moveTo>
                    <a:pt x="449272" y="360341"/>
                  </a:moveTo>
                  <a:lnTo>
                    <a:pt x="451811" y="360341"/>
                  </a:lnTo>
                </a:path>
                <a:path w="715645" h="365759">
                  <a:moveTo>
                    <a:pt x="451811" y="360341"/>
                  </a:moveTo>
                  <a:lnTo>
                    <a:pt x="454350" y="360341"/>
                  </a:lnTo>
                </a:path>
                <a:path w="715645" h="365759">
                  <a:moveTo>
                    <a:pt x="454350" y="360341"/>
                  </a:moveTo>
                  <a:lnTo>
                    <a:pt x="456889" y="360341"/>
                  </a:lnTo>
                </a:path>
                <a:path w="715645" h="365759">
                  <a:moveTo>
                    <a:pt x="456889" y="360341"/>
                  </a:moveTo>
                  <a:lnTo>
                    <a:pt x="459428" y="360341"/>
                  </a:lnTo>
                </a:path>
                <a:path w="715645" h="365759">
                  <a:moveTo>
                    <a:pt x="459428" y="360341"/>
                  </a:moveTo>
                  <a:lnTo>
                    <a:pt x="461967" y="360341"/>
                  </a:lnTo>
                </a:path>
                <a:path w="715645" h="365759">
                  <a:moveTo>
                    <a:pt x="461967" y="360341"/>
                  </a:moveTo>
                  <a:lnTo>
                    <a:pt x="464506" y="360341"/>
                  </a:lnTo>
                </a:path>
                <a:path w="715645" h="365759">
                  <a:moveTo>
                    <a:pt x="464506" y="360341"/>
                  </a:moveTo>
                  <a:lnTo>
                    <a:pt x="467045" y="360341"/>
                  </a:lnTo>
                </a:path>
                <a:path w="715645" h="365759">
                  <a:moveTo>
                    <a:pt x="467045" y="360341"/>
                  </a:moveTo>
                  <a:lnTo>
                    <a:pt x="469584" y="360341"/>
                  </a:lnTo>
                </a:path>
                <a:path w="715645" h="365759">
                  <a:moveTo>
                    <a:pt x="469584" y="360341"/>
                  </a:moveTo>
                  <a:lnTo>
                    <a:pt x="472123" y="360341"/>
                  </a:lnTo>
                </a:path>
                <a:path w="715645" h="365759">
                  <a:moveTo>
                    <a:pt x="472123" y="360341"/>
                  </a:moveTo>
                  <a:lnTo>
                    <a:pt x="474662" y="360341"/>
                  </a:lnTo>
                </a:path>
                <a:path w="715645" h="365759">
                  <a:moveTo>
                    <a:pt x="474662" y="360341"/>
                  </a:moveTo>
                  <a:lnTo>
                    <a:pt x="477201" y="360341"/>
                  </a:lnTo>
                </a:path>
                <a:path w="715645" h="365759">
                  <a:moveTo>
                    <a:pt x="477201" y="360341"/>
                  </a:moveTo>
                  <a:lnTo>
                    <a:pt x="479740" y="360341"/>
                  </a:lnTo>
                </a:path>
                <a:path w="715645" h="365759">
                  <a:moveTo>
                    <a:pt x="479740" y="360341"/>
                  </a:moveTo>
                  <a:lnTo>
                    <a:pt x="482279" y="360341"/>
                  </a:lnTo>
                </a:path>
                <a:path w="715645" h="365759">
                  <a:moveTo>
                    <a:pt x="482279" y="360341"/>
                  </a:moveTo>
                  <a:lnTo>
                    <a:pt x="484819" y="360341"/>
                  </a:lnTo>
                </a:path>
                <a:path w="715645" h="365759">
                  <a:moveTo>
                    <a:pt x="484819" y="360341"/>
                  </a:moveTo>
                  <a:lnTo>
                    <a:pt x="487358" y="360341"/>
                  </a:lnTo>
                </a:path>
                <a:path w="715645" h="365759">
                  <a:moveTo>
                    <a:pt x="487358" y="360341"/>
                  </a:moveTo>
                  <a:lnTo>
                    <a:pt x="489897" y="360341"/>
                  </a:lnTo>
                </a:path>
                <a:path w="715645" h="365759">
                  <a:moveTo>
                    <a:pt x="489897" y="360341"/>
                  </a:moveTo>
                  <a:lnTo>
                    <a:pt x="492436" y="360341"/>
                  </a:lnTo>
                </a:path>
                <a:path w="715645" h="365759">
                  <a:moveTo>
                    <a:pt x="492436" y="360341"/>
                  </a:moveTo>
                  <a:lnTo>
                    <a:pt x="494975" y="360341"/>
                  </a:lnTo>
                </a:path>
                <a:path w="715645" h="365759">
                  <a:moveTo>
                    <a:pt x="494975" y="360341"/>
                  </a:moveTo>
                  <a:lnTo>
                    <a:pt x="497514" y="360341"/>
                  </a:lnTo>
                </a:path>
                <a:path w="715645" h="365759">
                  <a:moveTo>
                    <a:pt x="497514" y="360341"/>
                  </a:moveTo>
                  <a:lnTo>
                    <a:pt x="500053" y="360341"/>
                  </a:lnTo>
                </a:path>
                <a:path w="715645" h="365759">
                  <a:moveTo>
                    <a:pt x="500053" y="360341"/>
                  </a:moveTo>
                  <a:lnTo>
                    <a:pt x="502592" y="360341"/>
                  </a:lnTo>
                </a:path>
                <a:path w="715645" h="365759">
                  <a:moveTo>
                    <a:pt x="502592" y="360341"/>
                  </a:moveTo>
                  <a:lnTo>
                    <a:pt x="505131" y="360341"/>
                  </a:lnTo>
                </a:path>
                <a:path w="715645" h="365759">
                  <a:moveTo>
                    <a:pt x="505131" y="360341"/>
                  </a:moveTo>
                  <a:lnTo>
                    <a:pt x="507670" y="360341"/>
                  </a:lnTo>
                </a:path>
                <a:path w="715645" h="365759">
                  <a:moveTo>
                    <a:pt x="507670" y="360341"/>
                  </a:moveTo>
                  <a:lnTo>
                    <a:pt x="510209" y="360341"/>
                  </a:lnTo>
                </a:path>
                <a:path w="715645" h="365759">
                  <a:moveTo>
                    <a:pt x="510209" y="360341"/>
                  </a:moveTo>
                  <a:lnTo>
                    <a:pt x="512748" y="360341"/>
                  </a:lnTo>
                </a:path>
                <a:path w="715645" h="365759">
                  <a:moveTo>
                    <a:pt x="512748" y="360341"/>
                  </a:moveTo>
                  <a:lnTo>
                    <a:pt x="515287" y="360341"/>
                  </a:lnTo>
                </a:path>
                <a:path w="715645" h="365759">
                  <a:moveTo>
                    <a:pt x="515287" y="360341"/>
                  </a:moveTo>
                  <a:lnTo>
                    <a:pt x="517826" y="360341"/>
                  </a:lnTo>
                </a:path>
                <a:path w="715645" h="365759">
                  <a:moveTo>
                    <a:pt x="517826" y="360341"/>
                  </a:moveTo>
                  <a:lnTo>
                    <a:pt x="520365" y="360341"/>
                  </a:lnTo>
                </a:path>
                <a:path w="715645" h="365759">
                  <a:moveTo>
                    <a:pt x="520365" y="360341"/>
                  </a:moveTo>
                  <a:lnTo>
                    <a:pt x="522904" y="360341"/>
                  </a:lnTo>
                </a:path>
                <a:path w="715645" h="365759">
                  <a:moveTo>
                    <a:pt x="522904" y="360341"/>
                  </a:moveTo>
                  <a:lnTo>
                    <a:pt x="525443" y="360341"/>
                  </a:lnTo>
                </a:path>
                <a:path w="715645" h="365759">
                  <a:moveTo>
                    <a:pt x="525443" y="360341"/>
                  </a:moveTo>
                  <a:lnTo>
                    <a:pt x="527983" y="360341"/>
                  </a:lnTo>
                </a:path>
                <a:path w="715645" h="365759">
                  <a:moveTo>
                    <a:pt x="527983" y="360341"/>
                  </a:moveTo>
                  <a:lnTo>
                    <a:pt x="530522" y="360341"/>
                  </a:lnTo>
                </a:path>
                <a:path w="715645" h="365759">
                  <a:moveTo>
                    <a:pt x="530522" y="360341"/>
                  </a:moveTo>
                  <a:lnTo>
                    <a:pt x="533061" y="360341"/>
                  </a:lnTo>
                </a:path>
                <a:path w="715645" h="365759">
                  <a:moveTo>
                    <a:pt x="533061" y="360341"/>
                  </a:moveTo>
                  <a:lnTo>
                    <a:pt x="535600" y="360341"/>
                  </a:lnTo>
                </a:path>
                <a:path w="715645" h="365759">
                  <a:moveTo>
                    <a:pt x="535600" y="360341"/>
                  </a:moveTo>
                  <a:lnTo>
                    <a:pt x="538139" y="360341"/>
                  </a:lnTo>
                </a:path>
                <a:path w="715645" h="365759">
                  <a:moveTo>
                    <a:pt x="538139" y="360341"/>
                  </a:moveTo>
                  <a:lnTo>
                    <a:pt x="540678" y="360341"/>
                  </a:lnTo>
                </a:path>
                <a:path w="715645" h="365759">
                  <a:moveTo>
                    <a:pt x="540678" y="360341"/>
                  </a:moveTo>
                  <a:lnTo>
                    <a:pt x="543217" y="360341"/>
                  </a:lnTo>
                </a:path>
                <a:path w="715645" h="365759">
                  <a:moveTo>
                    <a:pt x="543217" y="360341"/>
                  </a:moveTo>
                  <a:lnTo>
                    <a:pt x="545756" y="360341"/>
                  </a:lnTo>
                </a:path>
                <a:path w="715645" h="365759">
                  <a:moveTo>
                    <a:pt x="545756" y="360341"/>
                  </a:moveTo>
                  <a:lnTo>
                    <a:pt x="548295" y="360341"/>
                  </a:lnTo>
                </a:path>
                <a:path w="715645" h="365759">
                  <a:moveTo>
                    <a:pt x="548295" y="360341"/>
                  </a:moveTo>
                  <a:lnTo>
                    <a:pt x="550834" y="360341"/>
                  </a:lnTo>
                </a:path>
                <a:path w="715645" h="365759">
                  <a:moveTo>
                    <a:pt x="550834" y="360341"/>
                  </a:moveTo>
                  <a:lnTo>
                    <a:pt x="553373" y="360341"/>
                  </a:lnTo>
                </a:path>
                <a:path w="715645" h="365759">
                  <a:moveTo>
                    <a:pt x="553373" y="360341"/>
                  </a:moveTo>
                  <a:lnTo>
                    <a:pt x="555912" y="360341"/>
                  </a:lnTo>
                </a:path>
                <a:path w="715645" h="365759">
                  <a:moveTo>
                    <a:pt x="555912" y="360341"/>
                  </a:moveTo>
                  <a:lnTo>
                    <a:pt x="558451" y="360341"/>
                  </a:lnTo>
                </a:path>
                <a:path w="715645" h="365759">
                  <a:moveTo>
                    <a:pt x="558451" y="360341"/>
                  </a:moveTo>
                  <a:lnTo>
                    <a:pt x="560990" y="360341"/>
                  </a:lnTo>
                </a:path>
                <a:path w="715645" h="365759">
                  <a:moveTo>
                    <a:pt x="560990" y="360341"/>
                  </a:moveTo>
                  <a:lnTo>
                    <a:pt x="563529" y="360341"/>
                  </a:lnTo>
                </a:path>
                <a:path w="715645" h="365759">
                  <a:moveTo>
                    <a:pt x="563529" y="360341"/>
                  </a:moveTo>
                  <a:lnTo>
                    <a:pt x="566068" y="360341"/>
                  </a:lnTo>
                </a:path>
                <a:path w="715645" h="365759">
                  <a:moveTo>
                    <a:pt x="566068" y="360341"/>
                  </a:moveTo>
                  <a:lnTo>
                    <a:pt x="568607" y="360341"/>
                  </a:lnTo>
                </a:path>
                <a:path w="715645" h="365759">
                  <a:moveTo>
                    <a:pt x="568607" y="360341"/>
                  </a:moveTo>
                  <a:lnTo>
                    <a:pt x="571146" y="360341"/>
                  </a:lnTo>
                </a:path>
                <a:path w="715645" h="365759">
                  <a:moveTo>
                    <a:pt x="571146" y="360341"/>
                  </a:moveTo>
                  <a:lnTo>
                    <a:pt x="573686" y="360341"/>
                  </a:lnTo>
                </a:path>
                <a:path w="715645" h="365759">
                  <a:moveTo>
                    <a:pt x="573686" y="360341"/>
                  </a:moveTo>
                  <a:lnTo>
                    <a:pt x="576225" y="360341"/>
                  </a:lnTo>
                </a:path>
                <a:path w="715645" h="365759">
                  <a:moveTo>
                    <a:pt x="576225" y="360341"/>
                  </a:moveTo>
                  <a:lnTo>
                    <a:pt x="578764" y="360341"/>
                  </a:lnTo>
                </a:path>
                <a:path w="715645" h="365759">
                  <a:moveTo>
                    <a:pt x="578764" y="360341"/>
                  </a:moveTo>
                  <a:lnTo>
                    <a:pt x="581303" y="360341"/>
                  </a:lnTo>
                </a:path>
                <a:path w="715645" h="365759">
                  <a:moveTo>
                    <a:pt x="581303" y="360341"/>
                  </a:moveTo>
                  <a:lnTo>
                    <a:pt x="583842" y="360341"/>
                  </a:lnTo>
                </a:path>
                <a:path w="715645" h="365759">
                  <a:moveTo>
                    <a:pt x="583842" y="360341"/>
                  </a:moveTo>
                  <a:lnTo>
                    <a:pt x="586381" y="360341"/>
                  </a:lnTo>
                </a:path>
                <a:path w="715645" h="365759">
                  <a:moveTo>
                    <a:pt x="586381" y="360341"/>
                  </a:moveTo>
                  <a:lnTo>
                    <a:pt x="588920" y="360341"/>
                  </a:lnTo>
                </a:path>
                <a:path w="715645" h="365759">
                  <a:moveTo>
                    <a:pt x="588920" y="360341"/>
                  </a:moveTo>
                  <a:lnTo>
                    <a:pt x="591459" y="360341"/>
                  </a:lnTo>
                </a:path>
                <a:path w="715645" h="365759">
                  <a:moveTo>
                    <a:pt x="591459" y="360341"/>
                  </a:moveTo>
                  <a:lnTo>
                    <a:pt x="593998" y="360341"/>
                  </a:lnTo>
                </a:path>
                <a:path w="715645" h="365759">
                  <a:moveTo>
                    <a:pt x="593998" y="360341"/>
                  </a:moveTo>
                  <a:lnTo>
                    <a:pt x="596537" y="360341"/>
                  </a:lnTo>
                </a:path>
                <a:path w="715645" h="365759">
                  <a:moveTo>
                    <a:pt x="596537" y="360341"/>
                  </a:moveTo>
                  <a:lnTo>
                    <a:pt x="599076" y="360341"/>
                  </a:lnTo>
                </a:path>
                <a:path w="715645" h="365759">
                  <a:moveTo>
                    <a:pt x="599076" y="360341"/>
                  </a:moveTo>
                  <a:lnTo>
                    <a:pt x="601615" y="360341"/>
                  </a:lnTo>
                </a:path>
                <a:path w="715645" h="365759">
                  <a:moveTo>
                    <a:pt x="601615" y="360341"/>
                  </a:moveTo>
                  <a:lnTo>
                    <a:pt x="604154" y="360341"/>
                  </a:lnTo>
                </a:path>
                <a:path w="715645" h="365759">
                  <a:moveTo>
                    <a:pt x="604154" y="360341"/>
                  </a:moveTo>
                  <a:lnTo>
                    <a:pt x="606693" y="360341"/>
                  </a:lnTo>
                </a:path>
                <a:path w="715645" h="365759">
                  <a:moveTo>
                    <a:pt x="606693" y="360341"/>
                  </a:moveTo>
                  <a:lnTo>
                    <a:pt x="609232" y="360341"/>
                  </a:lnTo>
                </a:path>
                <a:path w="715645" h="365759">
                  <a:moveTo>
                    <a:pt x="609232" y="360341"/>
                  </a:moveTo>
                  <a:lnTo>
                    <a:pt x="611771" y="360341"/>
                  </a:lnTo>
                </a:path>
                <a:path w="715645" h="365759">
                  <a:moveTo>
                    <a:pt x="611771" y="360341"/>
                  </a:moveTo>
                  <a:lnTo>
                    <a:pt x="614310" y="360341"/>
                  </a:lnTo>
                </a:path>
                <a:path w="715645" h="365759">
                  <a:moveTo>
                    <a:pt x="614310" y="360341"/>
                  </a:moveTo>
                  <a:lnTo>
                    <a:pt x="616850" y="360341"/>
                  </a:lnTo>
                </a:path>
                <a:path w="715645" h="365759">
                  <a:moveTo>
                    <a:pt x="616850" y="360341"/>
                  </a:moveTo>
                  <a:lnTo>
                    <a:pt x="619389" y="360341"/>
                  </a:lnTo>
                </a:path>
                <a:path w="715645" h="365759">
                  <a:moveTo>
                    <a:pt x="619389" y="360341"/>
                  </a:moveTo>
                  <a:lnTo>
                    <a:pt x="621928" y="360341"/>
                  </a:lnTo>
                </a:path>
                <a:path w="715645" h="365759">
                  <a:moveTo>
                    <a:pt x="621928" y="360341"/>
                  </a:moveTo>
                  <a:lnTo>
                    <a:pt x="624467" y="360341"/>
                  </a:lnTo>
                </a:path>
                <a:path w="715645" h="365759">
                  <a:moveTo>
                    <a:pt x="624467" y="360341"/>
                  </a:moveTo>
                  <a:lnTo>
                    <a:pt x="627006" y="360341"/>
                  </a:lnTo>
                </a:path>
                <a:path w="715645" h="365759">
                  <a:moveTo>
                    <a:pt x="627006" y="360341"/>
                  </a:moveTo>
                  <a:lnTo>
                    <a:pt x="629545" y="360341"/>
                  </a:lnTo>
                </a:path>
                <a:path w="715645" h="365759">
                  <a:moveTo>
                    <a:pt x="629545" y="360341"/>
                  </a:moveTo>
                  <a:lnTo>
                    <a:pt x="632084" y="360341"/>
                  </a:lnTo>
                </a:path>
                <a:path w="715645" h="365759">
                  <a:moveTo>
                    <a:pt x="632084" y="360341"/>
                  </a:moveTo>
                  <a:lnTo>
                    <a:pt x="634623" y="360341"/>
                  </a:lnTo>
                </a:path>
                <a:path w="715645" h="365759">
                  <a:moveTo>
                    <a:pt x="634623" y="360341"/>
                  </a:moveTo>
                  <a:lnTo>
                    <a:pt x="637162" y="360341"/>
                  </a:lnTo>
                </a:path>
                <a:path w="715645" h="365759">
                  <a:moveTo>
                    <a:pt x="637162" y="360341"/>
                  </a:moveTo>
                  <a:lnTo>
                    <a:pt x="639701" y="360341"/>
                  </a:lnTo>
                </a:path>
                <a:path w="715645" h="365759">
                  <a:moveTo>
                    <a:pt x="639701" y="360341"/>
                  </a:moveTo>
                  <a:lnTo>
                    <a:pt x="642240" y="360341"/>
                  </a:lnTo>
                </a:path>
                <a:path w="715645" h="365759">
                  <a:moveTo>
                    <a:pt x="642240" y="360341"/>
                  </a:moveTo>
                  <a:lnTo>
                    <a:pt x="644779" y="360341"/>
                  </a:lnTo>
                </a:path>
                <a:path w="715645" h="365759">
                  <a:moveTo>
                    <a:pt x="644779" y="360341"/>
                  </a:moveTo>
                  <a:lnTo>
                    <a:pt x="647318" y="360341"/>
                  </a:lnTo>
                </a:path>
                <a:path w="715645" h="365759">
                  <a:moveTo>
                    <a:pt x="647318" y="360341"/>
                  </a:moveTo>
                  <a:lnTo>
                    <a:pt x="649857" y="360341"/>
                  </a:lnTo>
                </a:path>
                <a:path w="715645" h="365759">
                  <a:moveTo>
                    <a:pt x="649857" y="360341"/>
                  </a:moveTo>
                  <a:lnTo>
                    <a:pt x="652396" y="360341"/>
                  </a:lnTo>
                </a:path>
                <a:path w="715645" h="365759">
                  <a:moveTo>
                    <a:pt x="652396" y="360341"/>
                  </a:moveTo>
                  <a:lnTo>
                    <a:pt x="654935" y="360341"/>
                  </a:lnTo>
                </a:path>
                <a:path w="715645" h="365759">
                  <a:moveTo>
                    <a:pt x="654935" y="360341"/>
                  </a:moveTo>
                  <a:lnTo>
                    <a:pt x="657474" y="360341"/>
                  </a:lnTo>
                </a:path>
                <a:path w="715645" h="365759">
                  <a:moveTo>
                    <a:pt x="657474" y="360341"/>
                  </a:moveTo>
                  <a:lnTo>
                    <a:pt x="660014" y="360341"/>
                  </a:lnTo>
                </a:path>
                <a:path w="715645" h="365759">
                  <a:moveTo>
                    <a:pt x="660014" y="360341"/>
                  </a:moveTo>
                  <a:lnTo>
                    <a:pt x="662553" y="360341"/>
                  </a:lnTo>
                </a:path>
                <a:path w="715645" h="365759">
                  <a:moveTo>
                    <a:pt x="662553" y="360341"/>
                  </a:moveTo>
                  <a:lnTo>
                    <a:pt x="665092" y="360341"/>
                  </a:lnTo>
                </a:path>
                <a:path w="715645" h="365759">
                  <a:moveTo>
                    <a:pt x="665092" y="360341"/>
                  </a:moveTo>
                  <a:lnTo>
                    <a:pt x="667631" y="360341"/>
                  </a:lnTo>
                </a:path>
                <a:path w="715645" h="365759">
                  <a:moveTo>
                    <a:pt x="667631" y="360341"/>
                  </a:moveTo>
                  <a:lnTo>
                    <a:pt x="670170" y="360341"/>
                  </a:lnTo>
                </a:path>
                <a:path w="715645" h="365759">
                  <a:moveTo>
                    <a:pt x="670170" y="360341"/>
                  </a:moveTo>
                  <a:lnTo>
                    <a:pt x="672709" y="360341"/>
                  </a:lnTo>
                </a:path>
                <a:path w="715645" h="365759">
                  <a:moveTo>
                    <a:pt x="672709" y="360341"/>
                  </a:moveTo>
                  <a:lnTo>
                    <a:pt x="675248" y="360341"/>
                  </a:lnTo>
                </a:path>
                <a:path w="715645" h="365759">
                  <a:moveTo>
                    <a:pt x="675248" y="360341"/>
                  </a:moveTo>
                  <a:lnTo>
                    <a:pt x="677787" y="360341"/>
                  </a:lnTo>
                </a:path>
                <a:path w="715645" h="365759">
                  <a:moveTo>
                    <a:pt x="677787" y="360341"/>
                  </a:moveTo>
                  <a:lnTo>
                    <a:pt x="680326" y="360341"/>
                  </a:lnTo>
                </a:path>
                <a:path w="715645" h="365759">
                  <a:moveTo>
                    <a:pt x="680326" y="360341"/>
                  </a:moveTo>
                  <a:lnTo>
                    <a:pt x="682865" y="360341"/>
                  </a:lnTo>
                </a:path>
                <a:path w="715645" h="365759">
                  <a:moveTo>
                    <a:pt x="682865" y="360341"/>
                  </a:moveTo>
                  <a:lnTo>
                    <a:pt x="685404" y="360341"/>
                  </a:lnTo>
                </a:path>
                <a:path w="715645" h="365759">
                  <a:moveTo>
                    <a:pt x="685404" y="360341"/>
                  </a:moveTo>
                  <a:lnTo>
                    <a:pt x="687943" y="360341"/>
                  </a:lnTo>
                </a:path>
                <a:path w="715645" h="365759">
                  <a:moveTo>
                    <a:pt x="687943" y="360341"/>
                  </a:moveTo>
                  <a:lnTo>
                    <a:pt x="690482" y="360341"/>
                  </a:lnTo>
                </a:path>
                <a:path w="715645" h="365759">
                  <a:moveTo>
                    <a:pt x="690482" y="360341"/>
                  </a:moveTo>
                  <a:lnTo>
                    <a:pt x="693021" y="360341"/>
                  </a:lnTo>
                </a:path>
                <a:path w="715645" h="365759">
                  <a:moveTo>
                    <a:pt x="693021" y="360341"/>
                  </a:moveTo>
                  <a:lnTo>
                    <a:pt x="695560" y="360341"/>
                  </a:lnTo>
                </a:path>
                <a:path w="715645" h="365759">
                  <a:moveTo>
                    <a:pt x="695560" y="360341"/>
                  </a:moveTo>
                  <a:lnTo>
                    <a:pt x="698099" y="360341"/>
                  </a:lnTo>
                </a:path>
                <a:path w="715645" h="365759">
                  <a:moveTo>
                    <a:pt x="698099" y="360341"/>
                  </a:moveTo>
                  <a:lnTo>
                    <a:pt x="700638" y="360341"/>
                  </a:lnTo>
                </a:path>
                <a:path w="715645" h="365759">
                  <a:moveTo>
                    <a:pt x="700638" y="360341"/>
                  </a:moveTo>
                  <a:lnTo>
                    <a:pt x="703178" y="360341"/>
                  </a:lnTo>
                </a:path>
                <a:path w="715645" h="365759">
                  <a:moveTo>
                    <a:pt x="703178" y="360341"/>
                  </a:moveTo>
                  <a:lnTo>
                    <a:pt x="705717" y="360341"/>
                  </a:lnTo>
                </a:path>
                <a:path w="715645" h="365759">
                  <a:moveTo>
                    <a:pt x="705717" y="360341"/>
                  </a:moveTo>
                  <a:lnTo>
                    <a:pt x="708256" y="360341"/>
                  </a:lnTo>
                </a:path>
                <a:path w="715645" h="365759">
                  <a:moveTo>
                    <a:pt x="708256" y="360341"/>
                  </a:moveTo>
                  <a:lnTo>
                    <a:pt x="710795" y="360341"/>
                  </a:lnTo>
                </a:path>
                <a:path w="715645" h="365759">
                  <a:moveTo>
                    <a:pt x="710795" y="360341"/>
                  </a:moveTo>
                  <a:lnTo>
                    <a:pt x="713334" y="360341"/>
                  </a:lnTo>
                </a:path>
                <a:path w="715645" h="365759">
                  <a:moveTo>
                    <a:pt x="713334" y="360341"/>
                  </a:moveTo>
                  <a:lnTo>
                    <a:pt x="715026" y="360341"/>
                  </a:lnTo>
                </a:path>
                <a:path w="715645" h="365759">
                  <a:moveTo>
                    <a:pt x="93663" y="360341"/>
                  </a:moveTo>
                  <a:lnTo>
                    <a:pt x="93663" y="365281"/>
                  </a:lnTo>
                </a:path>
                <a:path w="715645" h="365759">
                  <a:moveTo>
                    <a:pt x="271256" y="360341"/>
                  </a:moveTo>
                  <a:lnTo>
                    <a:pt x="271256" y="365281"/>
                  </a:lnTo>
                </a:path>
                <a:path w="715645" h="365759">
                  <a:moveTo>
                    <a:pt x="448849" y="360341"/>
                  </a:moveTo>
                  <a:lnTo>
                    <a:pt x="448849" y="365281"/>
                  </a:lnTo>
                </a:path>
                <a:path w="715645" h="365759">
                  <a:moveTo>
                    <a:pt x="626442" y="360341"/>
                  </a:moveTo>
                  <a:lnTo>
                    <a:pt x="626442" y="365281"/>
                  </a:lnTo>
                </a:path>
                <a:path w="715645" h="365759">
                  <a:moveTo>
                    <a:pt x="4937" y="360341"/>
                  </a:moveTo>
                  <a:lnTo>
                    <a:pt x="4937" y="357801"/>
                  </a:lnTo>
                </a:path>
                <a:path w="715645" h="365759">
                  <a:moveTo>
                    <a:pt x="4937" y="357801"/>
                  </a:moveTo>
                  <a:lnTo>
                    <a:pt x="4937" y="355260"/>
                  </a:lnTo>
                </a:path>
                <a:path w="715645" h="365759">
                  <a:moveTo>
                    <a:pt x="4937" y="355260"/>
                  </a:moveTo>
                  <a:lnTo>
                    <a:pt x="4937" y="352720"/>
                  </a:lnTo>
                </a:path>
                <a:path w="715645" h="365759">
                  <a:moveTo>
                    <a:pt x="4937" y="352720"/>
                  </a:moveTo>
                  <a:lnTo>
                    <a:pt x="4937" y="350179"/>
                  </a:lnTo>
                </a:path>
                <a:path w="715645" h="365759">
                  <a:moveTo>
                    <a:pt x="4937" y="350179"/>
                  </a:moveTo>
                  <a:lnTo>
                    <a:pt x="4937" y="347638"/>
                  </a:lnTo>
                </a:path>
                <a:path w="715645" h="365759">
                  <a:moveTo>
                    <a:pt x="4937" y="347638"/>
                  </a:moveTo>
                  <a:lnTo>
                    <a:pt x="4937" y="345098"/>
                  </a:lnTo>
                </a:path>
                <a:path w="715645" h="365759">
                  <a:moveTo>
                    <a:pt x="4937" y="345098"/>
                  </a:moveTo>
                  <a:lnTo>
                    <a:pt x="4937" y="342557"/>
                  </a:lnTo>
                </a:path>
                <a:path w="715645" h="365759">
                  <a:moveTo>
                    <a:pt x="4937" y="342557"/>
                  </a:moveTo>
                  <a:lnTo>
                    <a:pt x="4937" y="340017"/>
                  </a:lnTo>
                </a:path>
                <a:path w="715645" h="365759">
                  <a:moveTo>
                    <a:pt x="4937" y="340017"/>
                  </a:moveTo>
                  <a:lnTo>
                    <a:pt x="4937" y="337476"/>
                  </a:lnTo>
                </a:path>
                <a:path w="715645" h="365759">
                  <a:moveTo>
                    <a:pt x="4937" y="337476"/>
                  </a:moveTo>
                  <a:lnTo>
                    <a:pt x="4937" y="334935"/>
                  </a:lnTo>
                </a:path>
                <a:path w="715645" h="365759">
                  <a:moveTo>
                    <a:pt x="4937" y="334935"/>
                  </a:moveTo>
                  <a:lnTo>
                    <a:pt x="4937" y="332395"/>
                  </a:lnTo>
                </a:path>
                <a:path w="715645" h="365759">
                  <a:moveTo>
                    <a:pt x="4937" y="332395"/>
                  </a:moveTo>
                  <a:lnTo>
                    <a:pt x="4937" y="329854"/>
                  </a:lnTo>
                </a:path>
                <a:path w="715645" h="365759">
                  <a:moveTo>
                    <a:pt x="4937" y="329854"/>
                  </a:moveTo>
                  <a:lnTo>
                    <a:pt x="4937" y="327314"/>
                  </a:lnTo>
                </a:path>
                <a:path w="715645" h="365759">
                  <a:moveTo>
                    <a:pt x="4937" y="327314"/>
                  </a:moveTo>
                  <a:lnTo>
                    <a:pt x="4937" y="324773"/>
                  </a:lnTo>
                </a:path>
                <a:path w="715645" h="365759">
                  <a:moveTo>
                    <a:pt x="4937" y="324773"/>
                  </a:moveTo>
                  <a:lnTo>
                    <a:pt x="4937" y="322232"/>
                  </a:lnTo>
                </a:path>
                <a:path w="715645" h="365759">
                  <a:moveTo>
                    <a:pt x="4937" y="322232"/>
                  </a:moveTo>
                  <a:lnTo>
                    <a:pt x="4937" y="319692"/>
                  </a:lnTo>
                </a:path>
                <a:path w="715645" h="365759">
                  <a:moveTo>
                    <a:pt x="4937" y="319692"/>
                  </a:moveTo>
                  <a:lnTo>
                    <a:pt x="4937" y="317151"/>
                  </a:lnTo>
                </a:path>
                <a:path w="715645" h="365759">
                  <a:moveTo>
                    <a:pt x="4937" y="317151"/>
                  </a:moveTo>
                  <a:lnTo>
                    <a:pt x="4937" y="314611"/>
                  </a:lnTo>
                </a:path>
                <a:path w="715645" h="365759">
                  <a:moveTo>
                    <a:pt x="4937" y="314611"/>
                  </a:moveTo>
                  <a:lnTo>
                    <a:pt x="4937" y="312070"/>
                  </a:lnTo>
                </a:path>
                <a:path w="715645" h="365759">
                  <a:moveTo>
                    <a:pt x="4937" y="312070"/>
                  </a:moveTo>
                  <a:lnTo>
                    <a:pt x="4937" y="309529"/>
                  </a:lnTo>
                </a:path>
                <a:path w="715645" h="365759">
                  <a:moveTo>
                    <a:pt x="4937" y="309529"/>
                  </a:moveTo>
                  <a:lnTo>
                    <a:pt x="4937" y="306989"/>
                  </a:lnTo>
                </a:path>
                <a:path w="715645" h="365759">
                  <a:moveTo>
                    <a:pt x="4937" y="306989"/>
                  </a:moveTo>
                  <a:lnTo>
                    <a:pt x="4937" y="304448"/>
                  </a:lnTo>
                </a:path>
                <a:path w="715645" h="365759">
                  <a:moveTo>
                    <a:pt x="4937" y="304448"/>
                  </a:moveTo>
                  <a:lnTo>
                    <a:pt x="4937" y="301908"/>
                  </a:lnTo>
                </a:path>
                <a:path w="715645" h="365759">
                  <a:moveTo>
                    <a:pt x="4937" y="301908"/>
                  </a:moveTo>
                  <a:lnTo>
                    <a:pt x="4937" y="299367"/>
                  </a:lnTo>
                </a:path>
                <a:path w="715645" h="365759">
                  <a:moveTo>
                    <a:pt x="4937" y="299367"/>
                  </a:moveTo>
                  <a:lnTo>
                    <a:pt x="4937" y="296826"/>
                  </a:lnTo>
                </a:path>
                <a:path w="715645" h="365759">
                  <a:moveTo>
                    <a:pt x="4937" y="296826"/>
                  </a:moveTo>
                  <a:lnTo>
                    <a:pt x="4937" y="294286"/>
                  </a:lnTo>
                </a:path>
                <a:path w="715645" h="365759">
                  <a:moveTo>
                    <a:pt x="4937" y="294286"/>
                  </a:moveTo>
                  <a:lnTo>
                    <a:pt x="4937" y="291745"/>
                  </a:lnTo>
                </a:path>
                <a:path w="715645" h="365759">
                  <a:moveTo>
                    <a:pt x="4937" y="291745"/>
                  </a:moveTo>
                  <a:lnTo>
                    <a:pt x="4937" y="289205"/>
                  </a:lnTo>
                </a:path>
                <a:path w="715645" h="365759">
                  <a:moveTo>
                    <a:pt x="4937" y="289205"/>
                  </a:moveTo>
                  <a:lnTo>
                    <a:pt x="4937" y="286664"/>
                  </a:lnTo>
                </a:path>
                <a:path w="715645" h="365759">
                  <a:moveTo>
                    <a:pt x="4937" y="286664"/>
                  </a:moveTo>
                  <a:lnTo>
                    <a:pt x="4937" y="284123"/>
                  </a:lnTo>
                </a:path>
                <a:path w="715645" h="365759">
                  <a:moveTo>
                    <a:pt x="4937" y="284123"/>
                  </a:moveTo>
                  <a:lnTo>
                    <a:pt x="4937" y="281583"/>
                  </a:lnTo>
                </a:path>
                <a:path w="715645" h="365759">
                  <a:moveTo>
                    <a:pt x="4937" y="281583"/>
                  </a:moveTo>
                  <a:lnTo>
                    <a:pt x="4937" y="279042"/>
                  </a:lnTo>
                </a:path>
                <a:path w="715645" h="365759">
                  <a:moveTo>
                    <a:pt x="4937" y="279042"/>
                  </a:moveTo>
                  <a:lnTo>
                    <a:pt x="4937" y="276502"/>
                  </a:lnTo>
                </a:path>
                <a:path w="715645" h="365759">
                  <a:moveTo>
                    <a:pt x="4937" y="276502"/>
                  </a:moveTo>
                  <a:lnTo>
                    <a:pt x="4937" y="273961"/>
                  </a:lnTo>
                </a:path>
                <a:path w="715645" h="365759">
                  <a:moveTo>
                    <a:pt x="4937" y="273961"/>
                  </a:moveTo>
                  <a:lnTo>
                    <a:pt x="4937" y="271420"/>
                  </a:lnTo>
                </a:path>
                <a:path w="715645" h="365759">
                  <a:moveTo>
                    <a:pt x="4937" y="271420"/>
                  </a:moveTo>
                  <a:lnTo>
                    <a:pt x="4937" y="268880"/>
                  </a:lnTo>
                </a:path>
                <a:path w="715645" h="365759">
                  <a:moveTo>
                    <a:pt x="4937" y="268880"/>
                  </a:moveTo>
                  <a:lnTo>
                    <a:pt x="4937" y="266339"/>
                  </a:lnTo>
                </a:path>
                <a:path w="715645" h="365759">
                  <a:moveTo>
                    <a:pt x="4937" y="266339"/>
                  </a:moveTo>
                  <a:lnTo>
                    <a:pt x="4937" y="263799"/>
                  </a:lnTo>
                </a:path>
                <a:path w="715645" h="365759">
                  <a:moveTo>
                    <a:pt x="4937" y="263799"/>
                  </a:moveTo>
                  <a:lnTo>
                    <a:pt x="4937" y="261258"/>
                  </a:lnTo>
                </a:path>
                <a:path w="715645" h="365759">
                  <a:moveTo>
                    <a:pt x="4937" y="261258"/>
                  </a:moveTo>
                  <a:lnTo>
                    <a:pt x="4937" y="258717"/>
                  </a:lnTo>
                </a:path>
                <a:path w="715645" h="365759">
                  <a:moveTo>
                    <a:pt x="4937" y="258717"/>
                  </a:moveTo>
                  <a:lnTo>
                    <a:pt x="4937" y="256177"/>
                  </a:lnTo>
                </a:path>
                <a:path w="715645" h="365759">
                  <a:moveTo>
                    <a:pt x="4937" y="256177"/>
                  </a:moveTo>
                  <a:lnTo>
                    <a:pt x="4937" y="253636"/>
                  </a:lnTo>
                </a:path>
                <a:path w="715645" h="365759">
                  <a:moveTo>
                    <a:pt x="4937" y="253636"/>
                  </a:moveTo>
                  <a:lnTo>
                    <a:pt x="4937" y="251096"/>
                  </a:lnTo>
                </a:path>
                <a:path w="715645" h="365759">
                  <a:moveTo>
                    <a:pt x="4937" y="251096"/>
                  </a:moveTo>
                  <a:lnTo>
                    <a:pt x="4937" y="248555"/>
                  </a:lnTo>
                </a:path>
                <a:path w="715645" h="365759">
                  <a:moveTo>
                    <a:pt x="4937" y="248555"/>
                  </a:moveTo>
                  <a:lnTo>
                    <a:pt x="4937" y="246014"/>
                  </a:lnTo>
                </a:path>
                <a:path w="715645" h="365759">
                  <a:moveTo>
                    <a:pt x="4937" y="246014"/>
                  </a:moveTo>
                  <a:lnTo>
                    <a:pt x="4937" y="243474"/>
                  </a:lnTo>
                </a:path>
                <a:path w="715645" h="365759">
                  <a:moveTo>
                    <a:pt x="4937" y="243474"/>
                  </a:moveTo>
                  <a:lnTo>
                    <a:pt x="4937" y="240933"/>
                  </a:lnTo>
                </a:path>
                <a:path w="715645" h="365759">
                  <a:moveTo>
                    <a:pt x="4937" y="240933"/>
                  </a:moveTo>
                  <a:lnTo>
                    <a:pt x="4937" y="238393"/>
                  </a:lnTo>
                </a:path>
                <a:path w="715645" h="365759">
                  <a:moveTo>
                    <a:pt x="4937" y="238393"/>
                  </a:moveTo>
                  <a:lnTo>
                    <a:pt x="4937" y="235852"/>
                  </a:lnTo>
                </a:path>
                <a:path w="715645" h="365759">
                  <a:moveTo>
                    <a:pt x="4937" y="235852"/>
                  </a:moveTo>
                  <a:lnTo>
                    <a:pt x="4937" y="233311"/>
                  </a:lnTo>
                </a:path>
                <a:path w="715645" h="365759">
                  <a:moveTo>
                    <a:pt x="4937" y="233311"/>
                  </a:moveTo>
                  <a:lnTo>
                    <a:pt x="4937" y="230771"/>
                  </a:lnTo>
                </a:path>
                <a:path w="715645" h="365759">
                  <a:moveTo>
                    <a:pt x="4937" y="230771"/>
                  </a:moveTo>
                  <a:lnTo>
                    <a:pt x="4937" y="228230"/>
                  </a:lnTo>
                </a:path>
                <a:path w="715645" h="365759">
                  <a:moveTo>
                    <a:pt x="4937" y="228230"/>
                  </a:moveTo>
                  <a:lnTo>
                    <a:pt x="4937" y="225690"/>
                  </a:lnTo>
                </a:path>
                <a:path w="715645" h="365759">
                  <a:moveTo>
                    <a:pt x="4937" y="225690"/>
                  </a:moveTo>
                  <a:lnTo>
                    <a:pt x="4937" y="223149"/>
                  </a:lnTo>
                </a:path>
                <a:path w="715645" h="365759">
                  <a:moveTo>
                    <a:pt x="4937" y="223149"/>
                  </a:moveTo>
                  <a:lnTo>
                    <a:pt x="4937" y="220608"/>
                  </a:lnTo>
                </a:path>
                <a:path w="715645" h="365759">
                  <a:moveTo>
                    <a:pt x="4937" y="220608"/>
                  </a:moveTo>
                  <a:lnTo>
                    <a:pt x="4937" y="218068"/>
                  </a:lnTo>
                </a:path>
                <a:path w="715645" h="365759">
                  <a:moveTo>
                    <a:pt x="4937" y="218068"/>
                  </a:moveTo>
                  <a:lnTo>
                    <a:pt x="4937" y="215527"/>
                  </a:lnTo>
                </a:path>
                <a:path w="715645" h="365759">
                  <a:moveTo>
                    <a:pt x="4937" y="215527"/>
                  </a:moveTo>
                  <a:lnTo>
                    <a:pt x="4937" y="212987"/>
                  </a:lnTo>
                </a:path>
                <a:path w="715645" h="365759">
                  <a:moveTo>
                    <a:pt x="4937" y="212987"/>
                  </a:moveTo>
                  <a:lnTo>
                    <a:pt x="4937" y="210446"/>
                  </a:lnTo>
                </a:path>
                <a:path w="715645" h="365759">
                  <a:moveTo>
                    <a:pt x="4937" y="210446"/>
                  </a:moveTo>
                  <a:lnTo>
                    <a:pt x="4937" y="207905"/>
                  </a:lnTo>
                </a:path>
                <a:path w="715645" h="365759">
                  <a:moveTo>
                    <a:pt x="4937" y="207905"/>
                  </a:moveTo>
                  <a:lnTo>
                    <a:pt x="4937" y="205365"/>
                  </a:lnTo>
                </a:path>
                <a:path w="715645" h="365759">
                  <a:moveTo>
                    <a:pt x="4937" y="205365"/>
                  </a:moveTo>
                  <a:lnTo>
                    <a:pt x="4937" y="202824"/>
                  </a:lnTo>
                </a:path>
                <a:path w="715645" h="365759">
                  <a:moveTo>
                    <a:pt x="4937" y="202824"/>
                  </a:moveTo>
                  <a:lnTo>
                    <a:pt x="4937" y="200284"/>
                  </a:lnTo>
                </a:path>
                <a:path w="715645" h="365759">
                  <a:moveTo>
                    <a:pt x="4937" y="200284"/>
                  </a:moveTo>
                  <a:lnTo>
                    <a:pt x="4937" y="197743"/>
                  </a:lnTo>
                </a:path>
                <a:path w="715645" h="365759">
                  <a:moveTo>
                    <a:pt x="4937" y="197743"/>
                  </a:moveTo>
                  <a:lnTo>
                    <a:pt x="4937" y="195202"/>
                  </a:lnTo>
                </a:path>
                <a:path w="715645" h="365759">
                  <a:moveTo>
                    <a:pt x="4937" y="195202"/>
                  </a:moveTo>
                  <a:lnTo>
                    <a:pt x="4937" y="192662"/>
                  </a:lnTo>
                </a:path>
                <a:path w="715645" h="365759">
                  <a:moveTo>
                    <a:pt x="4937" y="192662"/>
                  </a:moveTo>
                  <a:lnTo>
                    <a:pt x="4937" y="190121"/>
                  </a:lnTo>
                </a:path>
                <a:path w="715645" h="365759">
                  <a:moveTo>
                    <a:pt x="4937" y="190121"/>
                  </a:moveTo>
                  <a:lnTo>
                    <a:pt x="4937" y="187581"/>
                  </a:lnTo>
                </a:path>
                <a:path w="715645" h="365759">
                  <a:moveTo>
                    <a:pt x="4937" y="187581"/>
                  </a:moveTo>
                  <a:lnTo>
                    <a:pt x="4937" y="185040"/>
                  </a:lnTo>
                </a:path>
                <a:path w="715645" h="365759">
                  <a:moveTo>
                    <a:pt x="4937" y="185040"/>
                  </a:moveTo>
                  <a:lnTo>
                    <a:pt x="4937" y="182499"/>
                  </a:lnTo>
                </a:path>
                <a:path w="715645" h="365759">
                  <a:moveTo>
                    <a:pt x="4937" y="182499"/>
                  </a:moveTo>
                  <a:lnTo>
                    <a:pt x="4937" y="179959"/>
                  </a:lnTo>
                </a:path>
                <a:path w="715645" h="365759">
                  <a:moveTo>
                    <a:pt x="4937" y="179959"/>
                  </a:moveTo>
                  <a:lnTo>
                    <a:pt x="4937" y="177418"/>
                  </a:lnTo>
                </a:path>
                <a:path w="715645" h="365759">
                  <a:moveTo>
                    <a:pt x="4937" y="177418"/>
                  </a:moveTo>
                  <a:lnTo>
                    <a:pt x="4937" y="174878"/>
                  </a:lnTo>
                </a:path>
                <a:path w="715645" h="365759">
                  <a:moveTo>
                    <a:pt x="4937" y="174878"/>
                  </a:moveTo>
                  <a:lnTo>
                    <a:pt x="4937" y="172337"/>
                  </a:lnTo>
                </a:path>
                <a:path w="715645" h="365759">
                  <a:moveTo>
                    <a:pt x="4937" y="172337"/>
                  </a:moveTo>
                  <a:lnTo>
                    <a:pt x="4937" y="169796"/>
                  </a:lnTo>
                </a:path>
                <a:path w="715645" h="365759">
                  <a:moveTo>
                    <a:pt x="4937" y="169796"/>
                  </a:moveTo>
                  <a:lnTo>
                    <a:pt x="4937" y="167256"/>
                  </a:lnTo>
                </a:path>
                <a:path w="715645" h="365759">
                  <a:moveTo>
                    <a:pt x="4937" y="167256"/>
                  </a:moveTo>
                  <a:lnTo>
                    <a:pt x="4937" y="164715"/>
                  </a:lnTo>
                </a:path>
                <a:path w="715645" h="365759">
                  <a:moveTo>
                    <a:pt x="4937" y="164715"/>
                  </a:moveTo>
                  <a:lnTo>
                    <a:pt x="4937" y="162175"/>
                  </a:lnTo>
                </a:path>
                <a:path w="715645" h="365759">
                  <a:moveTo>
                    <a:pt x="4937" y="162175"/>
                  </a:moveTo>
                  <a:lnTo>
                    <a:pt x="4937" y="159634"/>
                  </a:lnTo>
                </a:path>
                <a:path w="715645" h="365759">
                  <a:moveTo>
                    <a:pt x="4937" y="159634"/>
                  </a:moveTo>
                  <a:lnTo>
                    <a:pt x="4937" y="157093"/>
                  </a:lnTo>
                </a:path>
                <a:path w="715645" h="365759">
                  <a:moveTo>
                    <a:pt x="4937" y="157093"/>
                  </a:moveTo>
                  <a:lnTo>
                    <a:pt x="4937" y="154553"/>
                  </a:lnTo>
                </a:path>
                <a:path w="715645" h="365759">
                  <a:moveTo>
                    <a:pt x="4937" y="154553"/>
                  </a:moveTo>
                  <a:lnTo>
                    <a:pt x="4937" y="152012"/>
                  </a:lnTo>
                </a:path>
                <a:path w="715645" h="365759">
                  <a:moveTo>
                    <a:pt x="4937" y="152012"/>
                  </a:moveTo>
                  <a:lnTo>
                    <a:pt x="4937" y="149472"/>
                  </a:lnTo>
                </a:path>
                <a:path w="715645" h="365759">
                  <a:moveTo>
                    <a:pt x="4937" y="149472"/>
                  </a:moveTo>
                  <a:lnTo>
                    <a:pt x="4937" y="146931"/>
                  </a:lnTo>
                </a:path>
                <a:path w="715645" h="365759">
                  <a:moveTo>
                    <a:pt x="4937" y="146931"/>
                  </a:moveTo>
                  <a:lnTo>
                    <a:pt x="4937" y="144390"/>
                  </a:lnTo>
                </a:path>
                <a:path w="715645" h="365759">
                  <a:moveTo>
                    <a:pt x="4937" y="144390"/>
                  </a:moveTo>
                  <a:lnTo>
                    <a:pt x="4937" y="141850"/>
                  </a:lnTo>
                </a:path>
                <a:path w="715645" h="365759">
                  <a:moveTo>
                    <a:pt x="4937" y="141850"/>
                  </a:moveTo>
                  <a:lnTo>
                    <a:pt x="4937" y="139309"/>
                  </a:lnTo>
                </a:path>
                <a:path w="715645" h="365759">
                  <a:moveTo>
                    <a:pt x="4937" y="139309"/>
                  </a:moveTo>
                  <a:lnTo>
                    <a:pt x="4937" y="136769"/>
                  </a:lnTo>
                </a:path>
                <a:path w="715645" h="365759">
                  <a:moveTo>
                    <a:pt x="4937" y="136769"/>
                  </a:moveTo>
                  <a:lnTo>
                    <a:pt x="4937" y="134228"/>
                  </a:lnTo>
                </a:path>
                <a:path w="715645" h="365759">
                  <a:moveTo>
                    <a:pt x="4937" y="134228"/>
                  </a:moveTo>
                  <a:lnTo>
                    <a:pt x="4937" y="131687"/>
                  </a:lnTo>
                </a:path>
                <a:path w="715645" h="365759">
                  <a:moveTo>
                    <a:pt x="4937" y="131687"/>
                  </a:moveTo>
                  <a:lnTo>
                    <a:pt x="4937" y="129147"/>
                  </a:lnTo>
                </a:path>
                <a:path w="715645" h="365759">
                  <a:moveTo>
                    <a:pt x="4937" y="129147"/>
                  </a:moveTo>
                  <a:lnTo>
                    <a:pt x="4937" y="126606"/>
                  </a:lnTo>
                </a:path>
                <a:path w="715645" h="365759">
                  <a:moveTo>
                    <a:pt x="4937" y="126606"/>
                  </a:moveTo>
                  <a:lnTo>
                    <a:pt x="4937" y="124066"/>
                  </a:lnTo>
                </a:path>
                <a:path w="715645" h="365759">
                  <a:moveTo>
                    <a:pt x="4937" y="124066"/>
                  </a:moveTo>
                  <a:lnTo>
                    <a:pt x="4937" y="121525"/>
                  </a:lnTo>
                </a:path>
                <a:path w="715645" h="365759">
                  <a:moveTo>
                    <a:pt x="4937" y="121525"/>
                  </a:moveTo>
                  <a:lnTo>
                    <a:pt x="4937" y="118984"/>
                  </a:lnTo>
                </a:path>
                <a:path w="715645" h="365759">
                  <a:moveTo>
                    <a:pt x="4937" y="118984"/>
                  </a:moveTo>
                  <a:lnTo>
                    <a:pt x="4937" y="116444"/>
                  </a:lnTo>
                </a:path>
                <a:path w="715645" h="365759">
                  <a:moveTo>
                    <a:pt x="4937" y="116444"/>
                  </a:moveTo>
                  <a:lnTo>
                    <a:pt x="4937" y="113903"/>
                  </a:lnTo>
                </a:path>
                <a:path w="715645" h="365759">
                  <a:moveTo>
                    <a:pt x="4937" y="113903"/>
                  </a:moveTo>
                  <a:lnTo>
                    <a:pt x="4937" y="111363"/>
                  </a:lnTo>
                </a:path>
                <a:path w="715645" h="365759">
                  <a:moveTo>
                    <a:pt x="4937" y="111363"/>
                  </a:moveTo>
                  <a:lnTo>
                    <a:pt x="4937" y="108822"/>
                  </a:lnTo>
                </a:path>
                <a:path w="715645" h="365759">
                  <a:moveTo>
                    <a:pt x="4937" y="108822"/>
                  </a:moveTo>
                  <a:lnTo>
                    <a:pt x="4937" y="106281"/>
                  </a:lnTo>
                </a:path>
                <a:path w="715645" h="365759">
                  <a:moveTo>
                    <a:pt x="4937" y="106281"/>
                  </a:moveTo>
                  <a:lnTo>
                    <a:pt x="4937" y="103741"/>
                  </a:lnTo>
                </a:path>
                <a:path w="715645" h="365759">
                  <a:moveTo>
                    <a:pt x="4937" y="103741"/>
                  </a:moveTo>
                  <a:lnTo>
                    <a:pt x="4937" y="101200"/>
                  </a:lnTo>
                </a:path>
                <a:path w="715645" h="365759">
                  <a:moveTo>
                    <a:pt x="4937" y="101200"/>
                  </a:moveTo>
                  <a:lnTo>
                    <a:pt x="4937" y="98660"/>
                  </a:lnTo>
                </a:path>
                <a:path w="715645" h="365759">
                  <a:moveTo>
                    <a:pt x="4937" y="98660"/>
                  </a:moveTo>
                  <a:lnTo>
                    <a:pt x="4937" y="96119"/>
                  </a:lnTo>
                </a:path>
                <a:path w="715645" h="365759">
                  <a:moveTo>
                    <a:pt x="4937" y="96119"/>
                  </a:moveTo>
                  <a:lnTo>
                    <a:pt x="4937" y="93578"/>
                  </a:lnTo>
                </a:path>
                <a:path w="715645" h="365759">
                  <a:moveTo>
                    <a:pt x="4937" y="93578"/>
                  </a:moveTo>
                  <a:lnTo>
                    <a:pt x="4937" y="91038"/>
                  </a:lnTo>
                </a:path>
                <a:path w="715645" h="365759">
                  <a:moveTo>
                    <a:pt x="4937" y="91038"/>
                  </a:moveTo>
                  <a:lnTo>
                    <a:pt x="4937" y="88497"/>
                  </a:lnTo>
                </a:path>
                <a:path w="715645" h="365759">
                  <a:moveTo>
                    <a:pt x="4937" y="88497"/>
                  </a:moveTo>
                  <a:lnTo>
                    <a:pt x="4937" y="85956"/>
                  </a:lnTo>
                </a:path>
                <a:path w="715645" h="365759">
                  <a:moveTo>
                    <a:pt x="4937" y="85956"/>
                  </a:moveTo>
                  <a:lnTo>
                    <a:pt x="4937" y="83416"/>
                  </a:lnTo>
                </a:path>
                <a:path w="715645" h="365759">
                  <a:moveTo>
                    <a:pt x="4937" y="83416"/>
                  </a:moveTo>
                  <a:lnTo>
                    <a:pt x="4937" y="80875"/>
                  </a:lnTo>
                </a:path>
                <a:path w="715645" h="365759">
                  <a:moveTo>
                    <a:pt x="4937" y="80875"/>
                  </a:moveTo>
                  <a:lnTo>
                    <a:pt x="4937" y="78335"/>
                  </a:lnTo>
                </a:path>
                <a:path w="715645" h="365759">
                  <a:moveTo>
                    <a:pt x="4937" y="78335"/>
                  </a:moveTo>
                  <a:lnTo>
                    <a:pt x="4937" y="75794"/>
                  </a:lnTo>
                </a:path>
                <a:path w="715645" h="365759">
                  <a:moveTo>
                    <a:pt x="4937" y="75794"/>
                  </a:moveTo>
                  <a:lnTo>
                    <a:pt x="4937" y="73253"/>
                  </a:lnTo>
                </a:path>
                <a:path w="715645" h="365759">
                  <a:moveTo>
                    <a:pt x="4937" y="73253"/>
                  </a:moveTo>
                  <a:lnTo>
                    <a:pt x="4937" y="70713"/>
                  </a:lnTo>
                </a:path>
                <a:path w="715645" h="365759">
                  <a:moveTo>
                    <a:pt x="4937" y="70713"/>
                  </a:moveTo>
                  <a:lnTo>
                    <a:pt x="4937" y="68172"/>
                  </a:lnTo>
                </a:path>
                <a:path w="715645" h="365759">
                  <a:moveTo>
                    <a:pt x="4937" y="68172"/>
                  </a:moveTo>
                  <a:lnTo>
                    <a:pt x="4937" y="65632"/>
                  </a:lnTo>
                </a:path>
                <a:path w="715645" h="365759">
                  <a:moveTo>
                    <a:pt x="4937" y="65632"/>
                  </a:moveTo>
                  <a:lnTo>
                    <a:pt x="4937" y="63091"/>
                  </a:lnTo>
                </a:path>
                <a:path w="715645" h="365759">
                  <a:moveTo>
                    <a:pt x="4937" y="63091"/>
                  </a:moveTo>
                  <a:lnTo>
                    <a:pt x="4937" y="60550"/>
                  </a:lnTo>
                </a:path>
                <a:path w="715645" h="365759">
                  <a:moveTo>
                    <a:pt x="4937" y="60550"/>
                  </a:moveTo>
                  <a:lnTo>
                    <a:pt x="4937" y="58010"/>
                  </a:lnTo>
                </a:path>
                <a:path w="715645" h="365759">
                  <a:moveTo>
                    <a:pt x="4937" y="58010"/>
                  </a:moveTo>
                  <a:lnTo>
                    <a:pt x="4937" y="55469"/>
                  </a:lnTo>
                </a:path>
                <a:path w="715645" h="365759">
                  <a:moveTo>
                    <a:pt x="4937" y="55469"/>
                  </a:moveTo>
                  <a:lnTo>
                    <a:pt x="4937" y="52929"/>
                  </a:lnTo>
                </a:path>
                <a:path w="715645" h="365759">
                  <a:moveTo>
                    <a:pt x="4937" y="52929"/>
                  </a:moveTo>
                  <a:lnTo>
                    <a:pt x="4937" y="50388"/>
                  </a:lnTo>
                </a:path>
                <a:path w="715645" h="365759">
                  <a:moveTo>
                    <a:pt x="4937" y="50388"/>
                  </a:moveTo>
                  <a:lnTo>
                    <a:pt x="4937" y="47847"/>
                  </a:lnTo>
                </a:path>
                <a:path w="715645" h="365759">
                  <a:moveTo>
                    <a:pt x="4937" y="47847"/>
                  </a:moveTo>
                  <a:lnTo>
                    <a:pt x="4937" y="45307"/>
                  </a:lnTo>
                </a:path>
                <a:path w="715645" h="365759">
                  <a:moveTo>
                    <a:pt x="4937" y="45307"/>
                  </a:moveTo>
                  <a:lnTo>
                    <a:pt x="4937" y="42766"/>
                  </a:lnTo>
                </a:path>
                <a:path w="715645" h="365759">
                  <a:moveTo>
                    <a:pt x="4937" y="42766"/>
                  </a:moveTo>
                  <a:lnTo>
                    <a:pt x="4937" y="40226"/>
                  </a:lnTo>
                </a:path>
                <a:path w="715645" h="365759">
                  <a:moveTo>
                    <a:pt x="4937" y="40226"/>
                  </a:moveTo>
                  <a:lnTo>
                    <a:pt x="4937" y="37685"/>
                  </a:lnTo>
                </a:path>
                <a:path w="715645" h="365759">
                  <a:moveTo>
                    <a:pt x="4937" y="37685"/>
                  </a:moveTo>
                  <a:lnTo>
                    <a:pt x="4937" y="35144"/>
                  </a:lnTo>
                </a:path>
                <a:path w="715645" h="365759">
                  <a:moveTo>
                    <a:pt x="4937" y="35144"/>
                  </a:moveTo>
                  <a:lnTo>
                    <a:pt x="4937" y="32604"/>
                  </a:lnTo>
                </a:path>
                <a:path w="715645" h="365759">
                  <a:moveTo>
                    <a:pt x="4937" y="32604"/>
                  </a:moveTo>
                  <a:lnTo>
                    <a:pt x="4937" y="30063"/>
                  </a:lnTo>
                </a:path>
                <a:path w="715645" h="365759">
                  <a:moveTo>
                    <a:pt x="4937" y="30063"/>
                  </a:moveTo>
                  <a:lnTo>
                    <a:pt x="4937" y="27523"/>
                  </a:lnTo>
                </a:path>
                <a:path w="715645" h="365759">
                  <a:moveTo>
                    <a:pt x="4937" y="27523"/>
                  </a:moveTo>
                  <a:lnTo>
                    <a:pt x="4937" y="24982"/>
                  </a:lnTo>
                </a:path>
                <a:path w="715645" h="365759">
                  <a:moveTo>
                    <a:pt x="4937" y="24982"/>
                  </a:moveTo>
                  <a:lnTo>
                    <a:pt x="4937" y="22441"/>
                  </a:lnTo>
                </a:path>
                <a:path w="715645" h="365759">
                  <a:moveTo>
                    <a:pt x="4937" y="22441"/>
                  </a:moveTo>
                  <a:lnTo>
                    <a:pt x="4937" y="19901"/>
                  </a:lnTo>
                </a:path>
                <a:path w="715645" h="365759">
                  <a:moveTo>
                    <a:pt x="4937" y="19901"/>
                  </a:moveTo>
                  <a:lnTo>
                    <a:pt x="4937" y="17360"/>
                  </a:lnTo>
                </a:path>
                <a:path w="715645" h="365759">
                  <a:moveTo>
                    <a:pt x="4937" y="17360"/>
                  </a:moveTo>
                  <a:lnTo>
                    <a:pt x="4937" y="14820"/>
                  </a:lnTo>
                </a:path>
                <a:path w="715645" h="365759">
                  <a:moveTo>
                    <a:pt x="4937" y="14820"/>
                  </a:moveTo>
                  <a:lnTo>
                    <a:pt x="4937" y="12279"/>
                  </a:lnTo>
                </a:path>
                <a:path w="715645" h="365759">
                  <a:moveTo>
                    <a:pt x="4937" y="12279"/>
                  </a:moveTo>
                  <a:lnTo>
                    <a:pt x="4937" y="9738"/>
                  </a:lnTo>
                </a:path>
                <a:path w="715645" h="365759">
                  <a:moveTo>
                    <a:pt x="4937" y="9738"/>
                  </a:moveTo>
                  <a:lnTo>
                    <a:pt x="4937" y="7198"/>
                  </a:lnTo>
                </a:path>
                <a:path w="715645" h="365759">
                  <a:moveTo>
                    <a:pt x="4937" y="7198"/>
                  </a:moveTo>
                  <a:lnTo>
                    <a:pt x="4937" y="4657"/>
                  </a:lnTo>
                </a:path>
                <a:path w="715645" h="365759">
                  <a:moveTo>
                    <a:pt x="4937" y="4657"/>
                  </a:moveTo>
                  <a:lnTo>
                    <a:pt x="4937" y="2117"/>
                  </a:lnTo>
                </a:path>
                <a:path w="715645" h="365759">
                  <a:moveTo>
                    <a:pt x="4937" y="2117"/>
                  </a:moveTo>
                  <a:lnTo>
                    <a:pt x="4937" y="0"/>
                  </a:lnTo>
                </a:path>
                <a:path w="715645" h="365759">
                  <a:moveTo>
                    <a:pt x="4937" y="360341"/>
                  </a:moveTo>
                  <a:lnTo>
                    <a:pt x="0" y="360341"/>
                  </a:lnTo>
                </a:path>
              </a:pathLst>
            </a:custGeom>
            <a:ln w="3175">
              <a:solidFill>
                <a:srgbClr val="000000"/>
              </a:solidFill>
            </a:ln>
          </p:spPr>
          <p:txBody>
            <a:bodyPr wrap="square" lIns="0" tIns="0" rIns="0" bIns="0" rtlCol="0"/>
            <a:lstStyle/>
            <a:p>
              <a:endParaRPr/>
            </a:p>
          </p:txBody>
        </p:sp>
      </p:grpSp>
      <p:sp>
        <p:nvSpPr>
          <p:cNvPr id="106" name="object 106"/>
          <p:cNvSpPr/>
          <p:nvPr/>
        </p:nvSpPr>
        <p:spPr>
          <a:xfrm>
            <a:off x="5857513" y="7183849"/>
            <a:ext cx="389890" cy="42545"/>
          </a:xfrm>
          <a:custGeom>
            <a:avLst/>
            <a:gdLst/>
            <a:ahLst/>
            <a:cxnLst/>
            <a:rect l="l" t="t" r="r" b="b"/>
            <a:pathLst>
              <a:path w="389889" h="42545">
                <a:moveTo>
                  <a:pt x="0" y="4798"/>
                </a:moveTo>
                <a:lnTo>
                  <a:pt x="2539" y="4798"/>
                </a:lnTo>
              </a:path>
              <a:path w="389889" h="42545">
                <a:moveTo>
                  <a:pt x="2539" y="4798"/>
                </a:moveTo>
                <a:lnTo>
                  <a:pt x="5078" y="4798"/>
                </a:lnTo>
              </a:path>
              <a:path w="389889" h="42545">
                <a:moveTo>
                  <a:pt x="5078" y="4798"/>
                </a:moveTo>
                <a:lnTo>
                  <a:pt x="7617" y="4798"/>
                </a:lnTo>
              </a:path>
              <a:path w="389889" h="42545">
                <a:moveTo>
                  <a:pt x="7617" y="4798"/>
                </a:moveTo>
                <a:lnTo>
                  <a:pt x="10156" y="4798"/>
                </a:lnTo>
              </a:path>
              <a:path w="389889" h="42545">
                <a:moveTo>
                  <a:pt x="10156" y="4798"/>
                </a:moveTo>
                <a:lnTo>
                  <a:pt x="12695" y="4798"/>
                </a:lnTo>
              </a:path>
              <a:path w="389889" h="42545">
                <a:moveTo>
                  <a:pt x="12695" y="4798"/>
                </a:moveTo>
                <a:lnTo>
                  <a:pt x="15234" y="4798"/>
                </a:lnTo>
              </a:path>
              <a:path w="389889" h="42545">
                <a:moveTo>
                  <a:pt x="15234" y="4798"/>
                </a:moveTo>
                <a:lnTo>
                  <a:pt x="17773" y="4798"/>
                </a:lnTo>
              </a:path>
              <a:path w="389889" h="42545">
                <a:moveTo>
                  <a:pt x="17773" y="4798"/>
                </a:moveTo>
                <a:lnTo>
                  <a:pt x="20312" y="4798"/>
                </a:lnTo>
              </a:path>
              <a:path w="389889" h="42545">
                <a:moveTo>
                  <a:pt x="20312" y="4798"/>
                </a:moveTo>
                <a:lnTo>
                  <a:pt x="22851" y="4798"/>
                </a:lnTo>
              </a:path>
              <a:path w="389889" h="42545">
                <a:moveTo>
                  <a:pt x="22851" y="4798"/>
                </a:moveTo>
                <a:lnTo>
                  <a:pt x="25390" y="4798"/>
                </a:lnTo>
              </a:path>
              <a:path w="389889" h="42545">
                <a:moveTo>
                  <a:pt x="25390" y="4798"/>
                </a:moveTo>
                <a:lnTo>
                  <a:pt x="27929" y="4798"/>
                </a:lnTo>
              </a:path>
              <a:path w="389889" h="42545">
                <a:moveTo>
                  <a:pt x="27929" y="4798"/>
                </a:moveTo>
                <a:lnTo>
                  <a:pt x="30468" y="4798"/>
                </a:lnTo>
              </a:path>
              <a:path w="389889" h="42545">
                <a:moveTo>
                  <a:pt x="30468" y="4798"/>
                </a:moveTo>
                <a:lnTo>
                  <a:pt x="33007" y="4798"/>
                </a:lnTo>
              </a:path>
              <a:path w="389889" h="42545">
                <a:moveTo>
                  <a:pt x="33007" y="4798"/>
                </a:moveTo>
                <a:lnTo>
                  <a:pt x="35546" y="4798"/>
                </a:lnTo>
              </a:path>
              <a:path w="389889" h="42545">
                <a:moveTo>
                  <a:pt x="35546" y="4798"/>
                </a:moveTo>
                <a:lnTo>
                  <a:pt x="38085" y="4798"/>
                </a:lnTo>
              </a:path>
              <a:path w="389889" h="42545">
                <a:moveTo>
                  <a:pt x="38085" y="4798"/>
                </a:moveTo>
                <a:lnTo>
                  <a:pt x="40624" y="4798"/>
                </a:lnTo>
              </a:path>
              <a:path w="389889" h="42545">
                <a:moveTo>
                  <a:pt x="40624" y="4798"/>
                </a:moveTo>
                <a:lnTo>
                  <a:pt x="43163" y="4798"/>
                </a:lnTo>
              </a:path>
              <a:path w="389889" h="42545">
                <a:moveTo>
                  <a:pt x="43163" y="4798"/>
                </a:moveTo>
                <a:lnTo>
                  <a:pt x="45703" y="4798"/>
                </a:lnTo>
              </a:path>
              <a:path w="389889" h="42545">
                <a:moveTo>
                  <a:pt x="45703" y="4798"/>
                </a:moveTo>
                <a:lnTo>
                  <a:pt x="48242" y="4798"/>
                </a:lnTo>
              </a:path>
              <a:path w="389889" h="42545">
                <a:moveTo>
                  <a:pt x="48242" y="4798"/>
                </a:moveTo>
                <a:lnTo>
                  <a:pt x="50781" y="4798"/>
                </a:lnTo>
              </a:path>
              <a:path w="389889" h="42545">
                <a:moveTo>
                  <a:pt x="50781" y="4798"/>
                </a:moveTo>
                <a:lnTo>
                  <a:pt x="53320" y="4798"/>
                </a:lnTo>
              </a:path>
              <a:path w="389889" h="42545">
                <a:moveTo>
                  <a:pt x="53320" y="4798"/>
                </a:moveTo>
                <a:lnTo>
                  <a:pt x="55859" y="4798"/>
                </a:lnTo>
              </a:path>
              <a:path w="389889" h="42545">
                <a:moveTo>
                  <a:pt x="55859" y="4798"/>
                </a:moveTo>
                <a:lnTo>
                  <a:pt x="58398" y="4798"/>
                </a:lnTo>
              </a:path>
              <a:path w="389889" h="42545">
                <a:moveTo>
                  <a:pt x="58398" y="4798"/>
                </a:moveTo>
                <a:lnTo>
                  <a:pt x="60937" y="4798"/>
                </a:lnTo>
              </a:path>
              <a:path w="389889" h="42545">
                <a:moveTo>
                  <a:pt x="60937" y="4798"/>
                </a:moveTo>
                <a:lnTo>
                  <a:pt x="63476" y="4798"/>
                </a:lnTo>
              </a:path>
              <a:path w="389889" h="42545">
                <a:moveTo>
                  <a:pt x="63476" y="4798"/>
                </a:moveTo>
                <a:lnTo>
                  <a:pt x="66015" y="4798"/>
                </a:lnTo>
              </a:path>
              <a:path w="389889" h="42545">
                <a:moveTo>
                  <a:pt x="66015" y="4798"/>
                </a:moveTo>
                <a:lnTo>
                  <a:pt x="68554" y="4798"/>
                </a:lnTo>
              </a:path>
              <a:path w="389889" h="42545">
                <a:moveTo>
                  <a:pt x="68554" y="4798"/>
                </a:moveTo>
                <a:lnTo>
                  <a:pt x="71093" y="4798"/>
                </a:lnTo>
              </a:path>
              <a:path w="389889" h="42545">
                <a:moveTo>
                  <a:pt x="71093" y="4798"/>
                </a:moveTo>
                <a:lnTo>
                  <a:pt x="73632" y="4798"/>
                </a:lnTo>
              </a:path>
              <a:path w="389889" h="42545">
                <a:moveTo>
                  <a:pt x="73632" y="4798"/>
                </a:moveTo>
                <a:lnTo>
                  <a:pt x="76171" y="4798"/>
                </a:lnTo>
              </a:path>
              <a:path w="389889" h="42545">
                <a:moveTo>
                  <a:pt x="76171" y="4798"/>
                </a:moveTo>
                <a:lnTo>
                  <a:pt x="78710" y="4798"/>
                </a:lnTo>
              </a:path>
              <a:path w="389889" h="42545">
                <a:moveTo>
                  <a:pt x="78710" y="4798"/>
                </a:moveTo>
                <a:lnTo>
                  <a:pt x="81249" y="4798"/>
                </a:lnTo>
              </a:path>
              <a:path w="389889" h="42545">
                <a:moveTo>
                  <a:pt x="81249" y="4798"/>
                </a:moveTo>
                <a:lnTo>
                  <a:pt x="83788" y="4798"/>
                </a:lnTo>
              </a:path>
              <a:path w="389889" h="42545">
                <a:moveTo>
                  <a:pt x="83788" y="4798"/>
                </a:moveTo>
                <a:lnTo>
                  <a:pt x="86327" y="4798"/>
                </a:lnTo>
              </a:path>
              <a:path w="389889" h="42545">
                <a:moveTo>
                  <a:pt x="86327" y="4798"/>
                </a:moveTo>
                <a:lnTo>
                  <a:pt x="88867" y="4798"/>
                </a:lnTo>
              </a:path>
              <a:path w="389889" h="42545">
                <a:moveTo>
                  <a:pt x="88867" y="4798"/>
                </a:moveTo>
                <a:lnTo>
                  <a:pt x="91406" y="4798"/>
                </a:lnTo>
              </a:path>
              <a:path w="389889" h="42545">
                <a:moveTo>
                  <a:pt x="91406" y="4798"/>
                </a:moveTo>
                <a:lnTo>
                  <a:pt x="93945" y="4798"/>
                </a:lnTo>
              </a:path>
              <a:path w="389889" h="42545">
                <a:moveTo>
                  <a:pt x="93945" y="4798"/>
                </a:moveTo>
                <a:lnTo>
                  <a:pt x="96484" y="4798"/>
                </a:lnTo>
              </a:path>
              <a:path w="389889" h="42545">
                <a:moveTo>
                  <a:pt x="96484" y="4798"/>
                </a:moveTo>
                <a:lnTo>
                  <a:pt x="99023" y="4798"/>
                </a:lnTo>
              </a:path>
              <a:path w="389889" h="42545">
                <a:moveTo>
                  <a:pt x="99023" y="4798"/>
                </a:moveTo>
                <a:lnTo>
                  <a:pt x="101562" y="4798"/>
                </a:lnTo>
              </a:path>
              <a:path w="389889" h="42545">
                <a:moveTo>
                  <a:pt x="101562" y="4798"/>
                </a:moveTo>
                <a:lnTo>
                  <a:pt x="104101" y="4798"/>
                </a:lnTo>
              </a:path>
              <a:path w="389889" h="42545">
                <a:moveTo>
                  <a:pt x="104101" y="4798"/>
                </a:moveTo>
                <a:lnTo>
                  <a:pt x="106640" y="4798"/>
                </a:lnTo>
              </a:path>
              <a:path w="389889" h="42545">
                <a:moveTo>
                  <a:pt x="106640" y="4798"/>
                </a:moveTo>
                <a:lnTo>
                  <a:pt x="109179" y="4798"/>
                </a:lnTo>
              </a:path>
              <a:path w="389889" h="42545">
                <a:moveTo>
                  <a:pt x="109179" y="4798"/>
                </a:moveTo>
                <a:lnTo>
                  <a:pt x="111718" y="4798"/>
                </a:lnTo>
              </a:path>
              <a:path w="389889" h="42545">
                <a:moveTo>
                  <a:pt x="111718" y="4798"/>
                </a:moveTo>
                <a:lnTo>
                  <a:pt x="114257" y="4798"/>
                </a:lnTo>
              </a:path>
              <a:path w="389889" h="42545">
                <a:moveTo>
                  <a:pt x="114257" y="4798"/>
                </a:moveTo>
                <a:lnTo>
                  <a:pt x="116796" y="4798"/>
                </a:lnTo>
              </a:path>
              <a:path w="389889" h="42545">
                <a:moveTo>
                  <a:pt x="116796" y="4798"/>
                </a:moveTo>
                <a:lnTo>
                  <a:pt x="119335" y="4798"/>
                </a:lnTo>
              </a:path>
              <a:path w="389889" h="42545">
                <a:moveTo>
                  <a:pt x="119335" y="4798"/>
                </a:moveTo>
                <a:lnTo>
                  <a:pt x="121874" y="4798"/>
                </a:lnTo>
              </a:path>
              <a:path w="389889" h="42545">
                <a:moveTo>
                  <a:pt x="121874" y="4798"/>
                </a:moveTo>
                <a:lnTo>
                  <a:pt x="124413" y="4798"/>
                </a:lnTo>
              </a:path>
              <a:path w="389889" h="42545">
                <a:moveTo>
                  <a:pt x="124413" y="4798"/>
                </a:moveTo>
                <a:lnTo>
                  <a:pt x="126952" y="4798"/>
                </a:lnTo>
              </a:path>
              <a:path w="389889" h="42545">
                <a:moveTo>
                  <a:pt x="126952" y="4798"/>
                </a:moveTo>
                <a:lnTo>
                  <a:pt x="129491" y="4798"/>
                </a:lnTo>
              </a:path>
              <a:path w="389889" h="42545">
                <a:moveTo>
                  <a:pt x="129491" y="4798"/>
                </a:moveTo>
                <a:lnTo>
                  <a:pt x="132031" y="4798"/>
                </a:lnTo>
              </a:path>
              <a:path w="389889" h="42545">
                <a:moveTo>
                  <a:pt x="132031" y="4798"/>
                </a:moveTo>
                <a:lnTo>
                  <a:pt x="134570" y="4798"/>
                </a:lnTo>
              </a:path>
              <a:path w="389889" h="42545">
                <a:moveTo>
                  <a:pt x="134570" y="4798"/>
                </a:moveTo>
                <a:lnTo>
                  <a:pt x="137109" y="4798"/>
                </a:lnTo>
              </a:path>
              <a:path w="389889" h="42545">
                <a:moveTo>
                  <a:pt x="137109" y="4798"/>
                </a:moveTo>
                <a:lnTo>
                  <a:pt x="139648" y="4798"/>
                </a:lnTo>
              </a:path>
              <a:path w="389889" h="42545">
                <a:moveTo>
                  <a:pt x="139648" y="4798"/>
                </a:moveTo>
                <a:lnTo>
                  <a:pt x="142187" y="4798"/>
                </a:lnTo>
              </a:path>
              <a:path w="389889" h="42545">
                <a:moveTo>
                  <a:pt x="142187" y="4798"/>
                </a:moveTo>
                <a:lnTo>
                  <a:pt x="144726" y="4798"/>
                </a:lnTo>
              </a:path>
              <a:path w="389889" h="42545">
                <a:moveTo>
                  <a:pt x="144726" y="4798"/>
                </a:moveTo>
                <a:lnTo>
                  <a:pt x="147265" y="4798"/>
                </a:lnTo>
              </a:path>
              <a:path w="389889" h="42545">
                <a:moveTo>
                  <a:pt x="147265" y="4798"/>
                </a:moveTo>
                <a:lnTo>
                  <a:pt x="149804" y="4798"/>
                </a:lnTo>
              </a:path>
              <a:path w="389889" h="42545">
                <a:moveTo>
                  <a:pt x="149804" y="4798"/>
                </a:moveTo>
                <a:lnTo>
                  <a:pt x="152343" y="4798"/>
                </a:lnTo>
              </a:path>
              <a:path w="389889" h="42545">
                <a:moveTo>
                  <a:pt x="152343" y="4798"/>
                </a:moveTo>
                <a:lnTo>
                  <a:pt x="154882" y="4798"/>
                </a:lnTo>
              </a:path>
              <a:path w="389889" h="42545">
                <a:moveTo>
                  <a:pt x="154882" y="4798"/>
                </a:moveTo>
                <a:lnTo>
                  <a:pt x="157421" y="4798"/>
                </a:lnTo>
              </a:path>
              <a:path w="389889" h="42545">
                <a:moveTo>
                  <a:pt x="157421" y="4798"/>
                </a:moveTo>
                <a:lnTo>
                  <a:pt x="159960" y="4798"/>
                </a:lnTo>
              </a:path>
              <a:path w="389889" h="42545">
                <a:moveTo>
                  <a:pt x="159960" y="4798"/>
                </a:moveTo>
                <a:lnTo>
                  <a:pt x="162499" y="4798"/>
                </a:lnTo>
              </a:path>
              <a:path w="389889" h="42545">
                <a:moveTo>
                  <a:pt x="162499" y="4798"/>
                </a:moveTo>
                <a:lnTo>
                  <a:pt x="165038" y="4798"/>
                </a:lnTo>
              </a:path>
              <a:path w="389889" h="42545">
                <a:moveTo>
                  <a:pt x="165038" y="4798"/>
                </a:moveTo>
                <a:lnTo>
                  <a:pt x="167577" y="4798"/>
                </a:lnTo>
              </a:path>
              <a:path w="389889" h="42545">
                <a:moveTo>
                  <a:pt x="167577" y="4798"/>
                </a:moveTo>
                <a:lnTo>
                  <a:pt x="170116" y="4798"/>
                </a:lnTo>
              </a:path>
              <a:path w="389889" h="42545">
                <a:moveTo>
                  <a:pt x="170116" y="4798"/>
                </a:moveTo>
                <a:lnTo>
                  <a:pt x="172655" y="4798"/>
                </a:lnTo>
              </a:path>
              <a:path w="389889" h="42545">
                <a:moveTo>
                  <a:pt x="172655" y="4798"/>
                </a:moveTo>
                <a:lnTo>
                  <a:pt x="175195" y="4798"/>
                </a:lnTo>
              </a:path>
              <a:path w="389889" h="42545">
                <a:moveTo>
                  <a:pt x="175195" y="4798"/>
                </a:moveTo>
                <a:lnTo>
                  <a:pt x="177734" y="4798"/>
                </a:lnTo>
              </a:path>
              <a:path w="389889" h="42545">
                <a:moveTo>
                  <a:pt x="177734" y="4798"/>
                </a:moveTo>
                <a:lnTo>
                  <a:pt x="180273" y="4798"/>
                </a:lnTo>
              </a:path>
              <a:path w="389889" h="42545">
                <a:moveTo>
                  <a:pt x="180273" y="4798"/>
                </a:moveTo>
                <a:lnTo>
                  <a:pt x="182812" y="4798"/>
                </a:lnTo>
              </a:path>
              <a:path w="389889" h="42545">
                <a:moveTo>
                  <a:pt x="182812" y="4798"/>
                </a:moveTo>
                <a:lnTo>
                  <a:pt x="185351" y="4798"/>
                </a:lnTo>
              </a:path>
              <a:path w="389889" h="42545">
                <a:moveTo>
                  <a:pt x="185351" y="4798"/>
                </a:moveTo>
                <a:lnTo>
                  <a:pt x="187890" y="4798"/>
                </a:lnTo>
              </a:path>
              <a:path w="389889" h="42545">
                <a:moveTo>
                  <a:pt x="187890" y="4798"/>
                </a:moveTo>
                <a:lnTo>
                  <a:pt x="190429" y="4798"/>
                </a:lnTo>
              </a:path>
              <a:path w="389889" h="42545">
                <a:moveTo>
                  <a:pt x="190429" y="4798"/>
                </a:moveTo>
                <a:lnTo>
                  <a:pt x="192968" y="4798"/>
                </a:lnTo>
              </a:path>
              <a:path w="389889" h="42545">
                <a:moveTo>
                  <a:pt x="192968" y="4798"/>
                </a:moveTo>
                <a:lnTo>
                  <a:pt x="195507" y="4798"/>
                </a:lnTo>
              </a:path>
              <a:path w="389889" h="42545">
                <a:moveTo>
                  <a:pt x="195507" y="4798"/>
                </a:moveTo>
                <a:lnTo>
                  <a:pt x="198046" y="4798"/>
                </a:lnTo>
              </a:path>
              <a:path w="389889" h="42545">
                <a:moveTo>
                  <a:pt x="198046" y="4798"/>
                </a:moveTo>
                <a:lnTo>
                  <a:pt x="200585" y="4798"/>
                </a:lnTo>
              </a:path>
              <a:path w="389889" h="42545">
                <a:moveTo>
                  <a:pt x="200585" y="4798"/>
                </a:moveTo>
                <a:lnTo>
                  <a:pt x="203124" y="4798"/>
                </a:lnTo>
              </a:path>
              <a:path w="389889" h="42545">
                <a:moveTo>
                  <a:pt x="203124" y="4798"/>
                </a:moveTo>
                <a:lnTo>
                  <a:pt x="205663" y="4798"/>
                </a:lnTo>
              </a:path>
              <a:path w="389889" h="42545">
                <a:moveTo>
                  <a:pt x="205663" y="4798"/>
                </a:moveTo>
                <a:lnTo>
                  <a:pt x="208202" y="4798"/>
                </a:lnTo>
              </a:path>
              <a:path w="389889" h="42545">
                <a:moveTo>
                  <a:pt x="208202" y="4798"/>
                </a:moveTo>
                <a:lnTo>
                  <a:pt x="210741" y="4798"/>
                </a:lnTo>
              </a:path>
              <a:path w="389889" h="42545">
                <a:moveTo>
                  <a:pt x="210741" y="4798"/>
                </a:moveTo>
                <a:lnTo>
                  <a:pt x="213280" y="4798"/>
                </a:lnTo>
              </a:path>
              <a:path w="389889" h="42545">
                <a:moveTo>
                  <a:pt x="213280" y="4798"/>
                </a:moveTo>
                <a:lnTo>
                  <a:pt x="215819" y="4798"/>
                </a:lnTo>
              </a:path>
              <a:path w="389889" h="42545">
                <a:moveTo>
                  <a:pt x="215819" y="4798"/>
                </a:moveTo>
                <a:lnTo>
                  <a:pt x="218358" y="4798"/>
                </a:lnTo>
              </a:path>
              <a:path w="389889" h="42545">
                <a:moveTo>
                  <a:pt x="218358" y="4798"/>
                </a:moveTo>
                <a:lnTo>
                  <a:pt x="220898" y="4798"/>
                </a:lnTo>
              </a:path>
              <a:path w="389889" h="42545">
                <a:moveTo>
                  <a:pt x="220898" y="4798"/>
                </a:moveTo>
                <a:lnTo>
                  <a:pt x="223437" y="4798"/>
                </a:lnTo>
              </a:path>
              <a:path w="389889" h="42545">
                <a:moveTo>
                  <a:pt x="223437" y="4798"/>
                </a:moveTo>
                <a:lnTo>
                  <a:pt x="225976" y="4798"/>
                </a:lnTo>
              </a:path>
              <a:path w="389889" h="42545">
                <a:moveTo>
                  <a:pt x="225976" y="4798"/>
                </a:moveTo>
                <a:lnTo>
                  <a:pt x="228515" y="4798"/>
                </a:lnTo>
              </a:path>
              <a:path w="389889" h="42545">
                <a:moveTo>
                  <a:pt x="228515" y="4798"/>
                </a:moveTo>
                <a:lnTo>
                  <a:pt x="231054" y="4798"/>
                </a:lnTo>
              </a:path>
              <a:path w="389889" h="42545">
                <a:moveTo>
                  <a:pt x="231054" y="4798"/>
                </a:moveTo>
                <a:lnTo>
                  <a:pt x="233593" y="4798"/>
                </a:lnTo>
              </a:path>
              <a:path w="389889" h="42545">
                <a:moveTo>
                  <a:pt x="233593" y="4798"/>
                </a:moveTo>
                <a:lnTo>
                  <a:pt x="236132" y="4798"/>
                </a:lnTo>
              </a:path>
              <a:path w="389889" h="42545">
                <a:moveTo>
                  <a:pt x="236132" y="4798"/>
                </a:moveTo>
                <a:lnTo>
                  <a:pt x="238671" y="4798"/>
                </a:lnTo>
              </a:path>
              <a:path w="389889" h="42545">
                <a:moveTo>
                  <a:pt x="238671" y="4798"/>
                </a:moveTo>
                <a:lnTo>
                  <a:pt x="241210" y="4798"/>
                </a:lnTo>
              </a:path>
              <a:path w="389889" h="42545">
                <a:moveTo>
                  <a:pt x="241210" y="4798"/>
                </a:moveTo>
                <a:lnTo>
                  <a:pt x="243749" y="4798"/>
                </a:lnTo>
              </a:path>
              <a:path w="389889" h="42545">
                <a:moveTo>
                  <a:pt x="243749" y="4798"/>
                </a:moveTo>
                <a:lnTo>
                  <a:pt x="246288" y="4798"/>
                </a:lnTo>
              </a:path>
              <a:path w="389889" h="42545">
                <a:moveTo>
                  <a:pt x="246288" y="4798"/>
                </a:moveTo>
                <a:lnTo>
                  <a:pt x="248827" y="4798"/>
                </a:lnTo>
              </a:path>
              <a:path w="389889" h="42545">
                <a:moveTo>
                  <a:pt x="248827" y="4798"/>
                </a:moveTo>
                <a:lnTo>
                  <a:pt x="251366" y="4798"/>
                </a:lnTo>
              </a:path>
              <a:path w="389889" h="42545">
                <a:moveTo>
                  <a:pt x="251366" y="4798"/>
                </a:moveTo>
                <a:lnTo>
                  <a:pt x="253905" y="4798"/>
                </a:lnTo>
              </a:path>
              <a:path w="389889" h="42545">
                <a:moveTo>
                  <a:pt x="253905" y="4798"/>
                </a:moveTo>
                <a:lnTo>
                  <a:pt x="256444" y="4798"/>
                </a:lnTo>
              </a:path>
              <a:path w="389889" h="42545">
                <a:moveTo>
                  <a:pt x="256444" y="4798"/>
                </a:moveTo>
                <a:lnTo>
                  <a:pt x="258983" y="4798"/>
                </a:lnTo>
              </a:path>
              <a:path w="389889" h="42545">
                <a:moveTo>
                  <a:pt x="258983" y="4798"/>
                </a:moveTo>
                <a:lnTo>
                  <a:pt x="261522" y="4798"/>
                </a:lnTo>
              </a:path>
              <a:path w="389889" h="42545">
                <a:moveTo>
                  <a:pt x="261522" y="4798"/>
                </a:moveTo>
                <a:lnTo>
                  <a:pt x="264062" y="4798"/>
                </a:lnTo>
              </a:path>
              <a:path w="389889" h="42545">
                <a:moveTo>
                  <a:pt x="264062" y="4798"/>
                </a:moveTo>
                <a:lnTo>
                  <a:pt x="266601" y="4798"/>
                </a:lnTo>
              </a:path>
              <a:path w="389889" h="42545">
                <a:moveTo>
                  <a:pt x="266601" y="4798"/>
                </a:moveTo>
                <a:lnTo>
                  <a:pt x="269140" y="4798"/>
                </a:lnTo>
              </a:path>
              <a:path w="389889" h="42545">
                <a:moveTo>
                  <a:pt x="269140" y="4798"/>
                </a:moveTo>
                <a:lnTo>
                  <a:pt x="271679" y="4798"/>
                </a:lnTo>
              </a:path>
              <a:path w="389889" h="42545">
                <a:moveTo>
                  <a:pt x="271679" y="4798"/>
                </a:moveTo>
                <a:lnTo>
                  <a:pt x="274218" y="4798"/>
                </a:lnTo>
              </a:path>
              <a:path w="389889" h="42545">
                <a:moveTo>
                  <a:pt x="274218" y="4798"/>
                </a:moveTo>
                <a:lnTo>
                  <a:pt x="276757" y="4798"/>
                </a:lnTo>
              </a:path>
              <a:path w="389889" h="42545">
                <a:moveTo>
                  <a:pt x="276757" y="4798"/>
                </a:moveTo>
                <a:lnTo>
                  <a:pt x="279296" y="4798"/>
                </a:lnTo>
              </a:path>
              <a:path w="389889" h="42545">
                <a:moveTo>
                  <a:pt x="279296" y="4798"/>
                </a:moveTo>
                <a:lnTo>
                  <a:pt x="281835" y="4798"/>
                </a:lnTo>
              </a:path>
              <a:path w="389889" h="42545">
                <a:moveTo>
                  <a:pt x="281835" y="4798"/>
                </a:moveTo>
                <a:lnTo>
                  <a:pt x="284374" y="4798"/>
                </a:lnTo>
              </a:path>
              <a:path w="389889" h="42545">
                <a:moveTo>
                  <a:pt x="284374" y="4798"/>
                </a:moveTo>
                <a:lnTo>
                  <a:pt x="286913" y="4798"/>
                </a:lnTo>
              </a:path>
              <a:path w="389889" h="42545">
                <a:moveTo>
                  <a:pt x="286913" y="4798"/>
                </a:moveTo>
                <a:lnTo>
                  <a:pt x="289452" y="4798"/>
                </a:lnTo>
              </a:path>
              <a:path w="389889" h="42545">
                <a:moveTo>
                  <a:pt x="289452" y="4798"/>
                </a:moveTo>
                <a:lnTo>
                  <a:pt x="291991" y="4798"/>
                </a:lnTo>
              </a:path>
              <a:path w="389889" h="42545">
                <a:moveTo>
                  <a:pt x="291991" y="4798"/>
                </a:moveTo>
                <a:lnTo>
                  <a:pt x="294530" y="4798"/>
                </a:lnTo>
              </a:path>
              <a:path w="389889" h="42545">
                <a:moveTo>
                  <a:pt x="294530" y="4798"/>
                </a:moveTo>
                <a:lnTo>
                  <a:pt x="297069" y="4798"/>
                </a:lnTo>
              </a:path>
              <a:path w="389889" h="42545">
                <a:moveTo>
                  <a:pt x="297069" y="4798"/>
                </a:moveTo>
                <a:lnTo>
                  <a:pt x="299608" y="4798"/>
                </a:lnTo>
              </a:path>
              <a:path w="389889" h="42545">
                <a:moveTo>
                  <a:pt x="299608" y="4798"/>
                </a:moveTo>
                <a:lnTo>
                  <a:pt x="302147" y="4798"/>
                </a:lnTo>
              </a:path>
              <a:path w="389889" h="42545">
                <a:moveTo>
                  <a:pt x="302147" y="4798"/>
                </a:moveTo>
                <a:lnTo>
                  <a:pt x="304686" y="4798"/>
                </a:lnTo>
              </a:path>
              <a:path w="389889" h="42545">
                <a:moveTo>
                  <a:pt x="304686" y="4798"/>
                </a:moveTo>
                <a:lnTo>
                  <a:pt x="307226" y="4798"/>
                </a:lnTo>
              </a:path>
              <a:path w="389889" h="42545">
                <a:moveTo>
                  <a:pt x="307226" y="4798"/>
                </a:moveTo>
                <a:lnTo>
                  <a:pt x="309765" y="4798"/>
                </a:lnTo>
              </a:path>
              <a:path w="389889" h="42545">
                <a:moveTo>
                  <a:pt x="309765" y="4798"/>
                </a:moveTo>
                <a:lnTo>
                  <a:pt x="312304" y="4798"/>
                </a:lnTo>
              </a:path>
              <a:path w="389889" h="42545">
                <a:moveTo>
                  <a:pt x="312304" y="4798"/>
                </a:moveTo>
                <a:lnTo>
                  <a:pt x="314843" y="4798"/>
                </a:lnTo>
              </a:path>
              <a:path w="389889" h="42545">
                <a:moveTo>
                  <a:pt x="314843" y="4798"/>
                </a:moveTo>
                <a:lnTo>
                  <a:pt x="317382" y="4798"/>
                </a:lnTo>
              </a:path>
              <a:path w="389889" h="42545">
                <a:moveTo>
                  <a:pt x="317382" y="4798"/>
                </a:moveTo>
                <a:lnTo>
                  <a:pt x="319921" y="4798"/>
                </a:lnTo>
              </a:path>
              <a:path w="389889" h="42545">
                <a:moveTo>
                  <a:pt x="319921" y="4798"/>
                </a:moveTo>
                <a:lnTo>
                  <a:pt x="322460" y="4798"/>
                </a:lnTo>
              </a:path>
              <a:path w="389889" h="42545">
                <a:moveTo>
                  <a:pt x="322460" y="4798"/>
                </a:moveTo>
                <a:lnTo>
                  <a:pt x="324999" y="4798"/>
                </a:lnTo>
              </a:path>
              <a:path w="389889" h="42545">
                <a:moveTo>
                  <a:pt x="324999" y="4798"/>
                </a:moveTo>
                <a:lnTo>
                  <a:pt x="327538" y="4798"/>
                </a:lnTo>
              </a:path>
              <a:path w="389889" h="42545">
                <a:moveTo>
                  <a:pt x="327538" y="4798"/>
                </a:moveTo>
                <a:lnTo>
                  <a:pt x="330077" y="4798"/>
                </a:lnTo>
              </a:path>
              <a:path w="389889" h="42545">
                <a:moveTo>
                  <a:pt x="330077" y="4798"/>
                </a:moveTo>
                <a:lnTo>
                  <a:pt x="332616" y="4798"/>
                </a:lnTo>
              </a:path>
              <a:path w="389889" h="42545">
                <a:moveTo>
                  <a:pt x="332616" y="4798"/>
                </a:moveTo>
                <a:lnTo>
                  <a:pt x="335155" y="4798"/>
                </a:lnTo>
              </a:path>
              <a:path w="389889" h="42545">
                <a:moveTo>
                  <a:pt x="335155" y="4798"/>
                </a:moveTo>
                <a:lnTo>
                  <a:pt x="337694" y="4798"/>
                </a:lnTo>
              </a:path>
              <a:path w="389889" h="42545">
                <a:moveTo>
                  <a:pt x="337694" y="4798"/>
                </a:moveTo>
                <a:lnTo>
                  <a:pt x="340233" y="4798"/>
                </a:lnTo>
              </a:path>
              <a:path w="389889" h="42545">
                <a:moveTo>
                  <a:pt x="340233" y="4798"/>
                </a:moveTo>
                <a:lnTo>
                  <a:pt x="342772" y="4798"/>
                </a:lnTo>
              </a:path>
              <a:path w="389889" h="42545">
                <a:moveTo>
                  <a:pt x="342772" y="4798"/>
                </a:moveTo>
                <a:lnTo>
                  <a:pt x="345311" y="4798"/>
                </a:lnTo>
              </a:path>
              <a:path w="389889" h="42545">
                <a:moveTo>
                  <a:pt x="345311" y="4798"/>
                </a:moveTo>
                <a:lnTo>
                  <a:pt x="347850" y="4798"/>
                </a:lnTo>
              </a:path>
              <a:path w="389889" h="42545">
                <a:moveTo>
                  <a:pt x="347850" y="4798"/>
                </a:moveTo>
                <a:lnTo>
                  <a:pt x="350390" y="4798"/>
                </a:lnTo>
              </a:path>
              <a:path w="389889" h="42545">
                <a:moveTo>
                  <a:pt x="350390" y="4798"/>
                </a:moveTo>
                <a:lnTo>
                  <a:pt x="352929" y="4798"/>
                </a:lnTo>
              </a:path>
              <a:path w="389889" h="42545">
                <a:moveTo>
                  <a:pt x="352929" y="4798"/>
                </a:moveTo>
                <a:lnTo>
                  <a:pt x="355468" y="4798"/>
                </a:lnTo>
              </a:path>
              <a:path w="389889" h="42545">
                <a:moveTo>
                  <a:pt x="355468" y="4798"/>
                </a:moveTo>
                <a:lnTo>
                  <a:pt x="358007" y="4798"/>
                </a:lnTo>
              </a:path>
              <a:path w="389889" h="42545">
                <a:moveTo>
                  <a:pt x="358007" y="4798"/>
                </a:moveTo>
                <a:lnTo>
                  <a:pt x="360546" y="4798"/>
                </a:lnTo>
              </a:path>
              <a:path w="389889" h="42545">
                <a:moveTo>
                  <a:pt x="360546" y="4798"/>
                </a:moveTo>
                <a:lnTo>
                  <a:pt x="363085" y="4798"/>
                </a:lnTo>
              </a:path>
              <a:path w="389889" h="42545">
                <a:moveTo>
                  <a:pt x="363085" y="4798"/>
                </a:moveTo>
                <a:lnTo>
                  <a:pt x="365624" y="4798"/>
                </a:lnTo>
              </a:path>
              <a:path w="389889" h="42545">
                <a:moveTo>
                  <a:pt x="365624" y="4798"/>
                </a:moveTo>
                <a:lnTo>
                  <a:pt x="368163" y="4798"/>
                </a:lnTo>
              </a:path>
              <a:path w="389889" h="42545">
                <a:moveTo>
                  <a:pt x="368163" y="4798"/>
                </a:moveTo>
                <a:lnTo>
                  <a:pt x="370702" y="4798"/>
                </a:lnTo>
              </a:path>
              <a:path w="389889" h="42545">
                <a:moveTo>
                  <a:pt x="370702" y="4798"/>
                </a:moveTo>
                <a:lnTo>
                  <a:pt x="373241" y="4798"/>
                </a:lnTo>
              </a:path>
              <a:path w="389889" h="42545">
                <a:moveTo>
                  <a:pt x="373241" y="4798"/>
                </a:moveTo>
                <a:lnTo>
                  <a:pt x="375780" y="4798"/>
                </a:lnTo>
              </a:path>
              <a:path w="389889" h="42545">
                <a:moveTo>
                  <a:pt x="375780" y="4798"/>
                </a:moveTo>
                <a:lnTo>
                  <a:pt x="378319" y="4798"/>
                </a:lnTo>
              </a:path>
              <a:path w="389889" h="42545">
                <a:moveTo>
                  <a:pt x="378319" y="4798"/>
                </a:moveTo>
                <a:lnTo>
                  <a:pt x="380858" y="4798"/>
                </a:lnTo>
              </a:path>
              <a:path w="389889" h="42545">
                <a:moveTo>
                  <a:pt x="380858" y="4798"/>
                </a:moveTo>
                <a:lnTo>
                  <a:pt x="383397" y="4798"/>
                </a:lnTo>
              </a:path>
              <a:path w="389889" h="42545">
                <a:moveTo>
                  <a:pt x="383397" y="4798"/>
                </a:moveTo>
                <a:lnTo>
                  <a:pt x="385936" y="4798"/>
                </a:lnTo>
              </a:path>
              <a:path w="389889" h="42545">
                <a:moveTo>
                  <a:pt x="385936" y="4798"/>
                </a:moveTo>
                <a:lnTo>
                  <a:pt x="388475" y="4798"/>
                </a:lnTo>
              </a:path>
              <a:path w="389889" h="42545">
                <a:moveTo>
                  <a:pt x="388475" y="4798"/>
                </a:moveTo>
                <a:lnTo>
                  <a:pt x="389322" y="4798"/>
                </a:lnTo>
              </a:path>
              <a:path w="389889" h="42545">
                <a:moveTo>
                  <a:pt x="0" y="0"/>
                </a:moveTo>
                <a:lnTo>
                  <a:pt x="0" y="9597"/>
                </a:lnTo>
              </a:path>
              <a:path w="389889" h="42545">
                <a:moveTo>
                  <a:pt x="0" y="9597"/>
                </a:moveTo>
                <a:lnTo>
                  <a:pt x="0" y="0"/>
                </a:lnTo>
              </a:path>
              <a:path w="389889" h="42545">
                <a:moveTo>
                  <a:pt x="389322" y="0"/>
                </a:moveTo>
                <a:lnTo>
                  <a:pt x="389322" y="9597"/>
                </a:lnTo>
              </a:path>
              <a:path w="389889" h="42545">
                <a:moveTo>
                  <a:pt x="389322" y="9597"/>
                </a:moveTo>
                <a:lnTo>
                  <a:pt x="389322" y="0"/>
                </a:lnTo>
              </a:path>
              <a:path w="389889" h="42545">
                <a:moveTo>
                  <a:pt x="189582" y="37403"/>
                </a:moveTo>
                <a:lnTo>
                  <a:pt x="192122" y="37403"/>
                </a:lnTo>
              </a:path>
              <a:path w="389889" h="42545">
                <a:moveTo>
                  <a:pt x="192122" y="37403"/>
                </a:moveTo>
                <a:lnTo>
                  <a:pt x="194661" y="37403"/>
                </a:lnTo>
              </a:path>
              <a:path w="389889" h="42545">
                <a:moveTo>
                  <a:pt x="194661" y="37403"/>
                </a:moveTo>
                <a:lnTo>
                  <a:pt x="197200" y="37403"/>
                </a:lnTo>
              </a:path>
              <a:path w="389889" h="42545">
                <a:moveTo>
                  <a:pt x="197200" y="37403"/>
                </a:moveTo>
                <a:lnTo>
                  <a:pt x="199739" y="37403"/>
                </a:lnTo>
              </a:path>
              <a:path w="389889" h="42545">
                <a:moveTo>
                  <a:pt x="199739" y="37403"/>
                </a:moveTo>
                <a:lnTo>
                  <a:pt x="202278" y="37403"/>
                </a:lnTo>
              </a:path>
              <a:path w="389889" h="42545">
                <a:moveTo>
                  <a:pt x="202278" y="37403"/>
                </a:moveTo>
                <a:lnTo>
                  <a:pt x="204817" y="37403"/>
                </a:lnTo>
              </a:path>
              <a:path w="389889" h="42545">
                <a:moveTo>
                  <a:pt x="204817" y="37403"/>
                </a:moveTo>
                <a:lnTo>
                  <a:pt x="207356" y="37403"/>
                </a:lnTo>
              </a:path>
              <a:path w="389889" h="42545">
                <a:moveTo>
                  <a:pt x="207356" y="37403"/>
                </a:moveTo>
                <a:lnTo>
                  <a:pt x="209895" y="37403"/>
                </a:lnTo>
              </a:path>
              <a:path w="389889" h="42545">
                <a:moveTo>
                  <a:pt x="209895" y="37403"/>
                </a:moveTo>
                <a:lnTo>
                  <a:pt x="212434" y="37403"/>
                </a:lnTo>
              </a:path>
              <a:path w="389889" h="42545">
                <a:moveTo>
                  <a:pt x="212434" y="37403"/>
                </a:moveTo>
                <a:lnTo>
                  <a:pt x="214973" y="37403"/>
                </a:lnTo>
              </a:path>
              <a:path w="389889" h="42545">
                <a:moveTo>
                  <a:pt x="214973" y="37403"/>
                </a:moveTo>
                <a:lnTo>
                  <a:pt x="217512" y="37403"/>
                </a:lnTo>
              </a:path>
              <a:path w="389889" h="42545">
                <a:moveTo>
                  <a:pt x="217512" y="37403"/>
                </a:moveTo>
                <a:lnTo>
                  <a:pt x="220051" y="37403"/>
                </a:lnTo>
              </a:path>
              <a:path w="389889" h="42545">
                <a:moveTo>
                  <a:pt x="220051" y="37403"/>
                </a:moveTo>
                <a:lnTo>
                  <a:pt x="222590" y="37403"/>
                </a:lnTo>
              </a:path>
              <a:path w="389889" h="42545">
                <a:moveTo>
                  <a:pt x="222590" y="37403"/>
                </a:moveTo>
                <a:lnTo>
                  <a:pt x="225129" y="37403"/>
                </a:lnTo>
              </a:path>
              <a:path w="389889" h="42545">
                <a:moveTo>
                  <a:pt x="225129" y="37403"/>
                </a:moveTo>
                <a:lnTo>
                  <a:pt x="227668" y="37403"/>
                </a:lnTo>
              </a:path>
              <a:path w="389889" h="42545">
                <a:moveTo>
                  <a:pt x="227668" y="37403"/>
                </a:moveTo>
                <a:lnTo>
                  <a:pt x="230207" y="37403"/>
                </a:lnTo>
              </a:path>
              <a:path w="389889" h="42545">
                <a:moveTo>
                  <a:pt x="230207" y="37403"/>
                </a:moveTo>
                <a:lnTo>
                  <a:pt x="232746" y="37403"/>
                </a:lnTo>
              </a:path>
              <a:path w="389889" h="42545">
                <a:moveTo>
                  <a:pt x="232746" y="37403"/>
                </a:moveTo>
                <a:lnTo>
                  <a:pt x="235286" y="37403"/>
                </a:lnTo>
              </a:path>
              <a:path w="389889" h="42545">
                <a:moveTo>
                  <a:pt x="235286" y="37403"/>
                </a:moveTo>
                <a:lnTo>
                  <a:pt x="237825" y="37403"/>
                </a:lnTo>
              </a:path>
              <a:path w="389889" h="42545">
                <a:moveTo>
                  <a:pt x="237825" y="37403"/>
                </a:moveTo>
                <a:lnTo>
                  <a:pt x="240364" y="37403"/>
                </a:lnTo>
              </a:path>
              <a:path w="389889" h="42545">
                <a:moveTo>
                  <a:pt x="240364" y="37403"/>
                </a:moveTo>
                <a:lnTo>
                  <a:pt x="242903" y="37403"/>
                </a:lnTo>
              </a:path>
              <a:path w="389889" h="42545">
                <a:moveTo>
                  <a:pt x="242903" y="37403"/>
                </a:moveTo>
                <a:lnTo>
                  <a:pt x="245442" y="37403"/>
                </a:lnTo>
              </a:path>
              <a:path w="389889" h="42545">
                <a:moveTo>
                  <a:pt x="245442" y="37403"/>
                </a:moveTo>
                <a:lnTo>
                  <a:pt x="247981" y="37403"/>
                </a:lnTo>
              </a:path>
              <a:path w="389889" h="42545">
                <a:moveTo>
                  <a:pt x="247981" y="37403"/>
                </a:moveTo>
                <a:lnTo>
                  <a:pt x="250520" y="37403"/>
                </a:lnTo>
              </a:path>
              <a:path w="389889" h="42545">
                <a:moveTo>
                  <a:pt x="250520" y="37403"/>
                </a:moveTo>
                <a:lnTo>
                  <a:pt x="253059" y="37403"/>
                </a:lnTo>
              </a:path>
              <a:path w="389889" h="42545">
                <a:moveTo>
                  <a:pt x="253059" y="37403"/>
                </a:moveTo>
                <a:lnTo>
                  <a:pt x="255598" y="37403"/>
                </a:lnTo>
              </a:path>
              <a:path w="389889" h="42545">
                <a:moveTo>
                  <a:pt x="255598" y="37403"/>
                </a:moveTo>
                <a:lnTo>
                  <a:pt x="258137" y="37403"/>
                </a:lnTo>
              </a:path>
              <a:path w="389889" h="42545">
                <a:moveTo>
                  <a:pt x="258137" y="37403"/>
                </a:moveTo>
                <a:lnTo>
                  <a:pt x="260676" y="37403"/>
                </a:lnTo>
              </a:path>
              <a:path w="389889" h="42545">
                <a:moveTo>
                  <a:pt x="260676" y="37403"/>
                </a:moveTo>
                <a:lnTo>
                  <a:pt x="263215" y="37403"/>
                </a:lnTo>
              </a:path>
              <a:path w="389889" h="42545">
                <a:moveTo>
                  <a:pt x="263215" y="37403"/>
                </a:moveTo>
                <a:lnTo>
                  <a:pt x="265754" y="37403"/>
                </a:lnTo>
              </a:path>
              <a:path w="389889" h="42545">
                <a:moveTo>
                  <a:pt x="265754" y="37403"/>
                </a:moveTo>
                <a:lnTo>
                  <a:pt x="268293" y="37403"/>
                </a:lnTo>
              </a:path>
              <a:path w="389889" h="42545">
                <a:moveTo>
                  <a:pt x="268293" y="37403"/>
                </a:moveTo>
                <a:lnTo>
                  <a:pt x="270832" y="37403"/>
                </a:lnTo>
              </a:path>
              <a:path w="389889" h="42545">
                <a:moveTo>
                  <a:pt x="270832" y="37403"/>
                </a:moveTo>
                <a:lnTo>
                  <a:pt x="273371" y="37403"/>
                </a:lnTo>
              </a:path>
              <a:path w="389889" h="42545">
                <a:moveTo>
                  <a:pt x="273371" y="37403"/>
                </a:moveTo>
                <a:lnTo>
                  <a:pt x="275910" y="37403"/>
                </a:lnTo>
              </a:path>
              <a:path w="389889" h="42545">
                <a:moveTo>
                  <a:pt x="275910" y="37403"/>
                </a:moveTo>
                <a:lnTo>
                  <a:pt x="278450" y="37403"/>
                </a:lnTo>
              </a:path>
              <a:path w="389889" h="42545">
                <a:moveTo>
                  <a:pt x="278450" y="37403"/>
                </a:moveTo>
                <a:lnTo>
                  <a:pt x="280989" y="37403"/>
                </a:lnTo>
              </a:path>
              <a:path w="389889" h="42545">
                <a:moveTo>
                  <a:pt x="280989" y="37403"/>
                </a:moveTo>
                <a:lnTo>
                  <a:pt x="283528" y="37403"/>
                </a:lnTo>
              </a:path>
              <a:path w="389889" h="42545">
                <a:moveTo>
                  <a:pt x="283528" y="37403"/>
                </a:moveTo>
                <a:lnTo>
                  <a:pt x="286067" y="37403"/>
                </a:lnTo>
              </a:path>
              <a:path w="389889" h="42545">
                <a:moveTo>
                  <a:pt x="286067" y="37403"/>
                </a:moveTo>
                <a:lnTo>
                  <a:pt x="288606" y="37403"/>
                </a:lnTo>
              </a:path>
              <a:path w="389889" h="42545">
                <a:moveTo>
                  <a:pt x="288606" y="37403"/>
                </a:moveTo>
                <a:lnTo>
                  <a:pt x="291145" y="37403"/>
                </a:lnTo>
              </a:path>
              <a:path w="389889" h="42545">
                <a:moveTo>
                  <a:pt x="291145" y="37403"/>
                </a:moveTo>
                <a:lnTo>
                  <a:pt x="293684" y="37403"/>
                </a:lnTo>
              </a:path>
              <a:path w="389889" h="42545">
                <a:moveTo>
                  <a:pt x="293684" y="37403"/>
                </a:moveTo>
                <a:lnTo>
                  <a:pt x="296223" y="37403"/>
                </a:lnTo>
              </a:path>
              <a:path w="389889" h="42545">
                <a:moveTo>
                  <a:pt x="296223" y="37403"/>
                </a:moveTo>
                <a:lnTo>
                  <a:pt x="298762" y="37403"/>
                </a:lnTo>
              </a:path>
              <a:path w="389889" h="42545">
                <a:moveTo>
                  <a:pt x="298762" y="37403"/>
                </a:moveTo>
                <a:lnTo>
                  <a:pt x="301301" y="37403"/>
                </a:lnTo>
              </a:path>
              <a:path w="389889" h="42545">
                <a:moveTo>
                  <a:pt x="301301" y="37403"/>
                </a:moveTo>
                <a:lnTo>
                  <a:pt x="303840" y="37403"/>
                </a:lnTo>
              </a:path>
              <a:path w="389889" h="42545">
                <a:moveTo>
                  <a:pt x="303840" y="37403"/>
                </a:moveTo>
                <a:lnTo>
                  <a:pt x="306379" y="37403"/>
                </a:lnTo>
              </a:path>
              <a:path w="389889" h="42545">
                <a:moveTo>
                  <a:pt x="306379" y="37403"/>
                </a:moveTo>
                <a:lnTo>
                  <a:pt x="308918" y="37403"/>
                </a:lnTo>
              </a:path>
              <a:path w="389889" h="42545">
                <a:moveTo>
                  <a:pt x="308918" y="37403"/>
                </a:moveTo>
                <a:lnTo>
                  <a:pt x="311457" y="37403"/>
                </a:lnTo>
              </a:path>
              <a:path w="389889" h="42545">
                <a:moveTo>
                  <a:pt x="311457" y="37403"/>
                </a:moveTo>
                <a:lnTo>
                  <a:pt x="313996" y="37403"/>
                </a:lnTo>
              </a:path>
              <a:path w="389889" h="42545">
                <a:moveTo>
                  <a:pt x="313996" y="37403"/>
                </a:moveTo>
                <a:lnTo>
                  <a:pt x="316535" y="37403"/>
                </a:lnTo>
              </a:path>
              <a:path w="389889" h="42545">
                <a:moveTo>
                  <a:pt x="316535" y="37403"/>
                </a:moveTo>
                <a:lnTo>
                  <a:pt x="319074" y="37403"/>
                </a:lnTo>
              </a:path>
              <a:path w="389889" h="42545">
                <a:moveTo>
                  <a:pt x="319074" y="37403"/>
                </a:moveTo>
                <a:lnTo>
                  <a:pt x="321614" y="37403"/>
                </a:lnTo>
              </a:path>
              <a:path w="389889" h="42545">
                <a:moveTo>
                  <a:pt x="321614" y="37403"/>
                </a:moveTo>
                <a:lnTo>
                  <a:pt x="324153" y="37403"/>
                </a:lnTo>
              </a:path>
              <a:path w="389889" h="42545">
                <a:moveTo>
                  <a:pt x="324153" y="37403"/>
                </a:moveTo>
                <a:lnTo>
                  <a:pt x="326692" y="37403"/>
                </a:lnTo>
              </a:path>
              <a:path w="389889" h="42545">
                <a:moveTo>
                  <a:pt x="326692" y="37403"/>
                </a:moveTo>
                <a:lnTo>
                  <a:pt x="329231" y="37403"/>
                </a:lnTo>
              </a:path>
              <a:path w="389889" h="42545">
                <a:moveTo>
                  <a:pt x="329231" y="37403"/>
                </a:moveTo>
                <a:lnTo>
                  <a:pt x="331770" y="37403"/>
                </a:lnTo>
              </a:path>
              <a:path w="389889" h="42545">
                <a:moveTo>
                  <a:pt x="331770" y="37403"/>
                </a:moveTo>
                <a:lnTo>
                  <a:pt x="334309" y="37403"/>
                </a:lnTo>
              </a:path>
              <a:path w="389889" h="42545">
                <a:moveTo>
                  <a:pt x="334309" y="37403"/>
                </a:moveTo>
                <a:lnTo>
                  <a:pt x="336848" y="37403"/>
                </a:lnTo>
              </a:path>
              <a:path w="389889" h="42545">
                <a:moveTo>
                  <a:pt x="336848" y="37403"/>
                </a:moveTo>
                <a:lnTo>
                  <a:pt x="339387" y="37403"/>
                </a:lnTo>
              </a:path>
              <a:path w="389889" h="42545">
                <a:moveTo>
                  <a:pt x="339387" y="37403"/>
                </a:moveTo>
                <a:lnTo>
                  <a:pt x="341926" y="37403"/>
                </a:lnTo>
              </a:path>
              <a:path w="389889" h="42545">
                <a:moveTo>
                  <a:pt x="341926" y="37403"/>
                </a:moveTo>
                <a:lnTo>
                  <a:pt x="344465" y="37403"/>
                </a:lnTo>
              </a:path>
              <a:path w="389889" h="42545">
                <a:moveTo>
                  <a:pt x="344465" y="37403"/>
                </a:moveTo>
                <a:lnTo>
                  <a:pt x="347004" y="37403"/>
                </a:lnTo>
              </a:path>
              <a:path w="389889" h="42545">
                <a:moveTo>
                  <a:pt x="347004" y="37403"/>
                </a:moveTo>
                <a:lnTo>
                  <a:pt x="349543" y="37403"/>
                </a:lnTo>
              </a:path>
              <a:path w="389889" h="42545">
                <a:moveTo>
                  <a:pt x="349543" y="37403"/>
                </a:moveTo>
                <a:lnTo>
                  <a:pt x="352082" y="37403"/>
                </a:lnTo>
              </a:path>
              <a:path w="389889" h="42545">
                <a:moveTo>
                  <a:pt x="352082" y="37403"/>
                </a:moveTo>
                <a:lnTo>
                  <a:pt x="354621" y="37403"/>
                </a:lnTo>
              </a:path>
              <a:path w="389889" h="42545">
                <a:moveTo>
                  <a:pt x="354621" y="37403"/>
                </a:moveTo>
                <a:lnTo>
                  <a:pt x="357160" y="37403"/>
                </a:lnTo>
              </a:path>
              <a:path w="389889" h="42545">
                <a:moveTo>
                  <a:pt x="357160" y="37403"/>
                </a:moveTo>
                <a:lnTo>
                  <a:pt x="359699" y="37403"/>
                </a:lnTo>
              </a:path>
              <a:path w="389889" h="42545">
                <a:moveTo>
                  <a:pt x="359699" y="37403"/>
                </a:moveTo>
                <a:lnTo>
                  <a:pt x="362238" y="37403"/>
                </a:lnTo>
              </a:path>
              <a:path w="389889" h="42545">
                <a:moveTo>
                  <a:pt x="362238" y="37403"/>
                </a:moveTo>
                <a:lnTo>
                  <a:pt x="364777" y="37403"/>
                </a:lnTo>
              </a:path>
              <a:path w="389889" h="42545">
                <a:moveTo>
                  <a:pt x="364777" y="37403"/>
                </a:moveTo>
                <a:lnTo>
                  <a:pt x="367317" y="37403"/>
                </a:lnTo>
              </a:path>
              <a:path w="389889" h="42545">
                <a:moveTo>
                  <a:pt x="367317" y="37403"/>
                </a:moveTo>
                <a:lnTo>
                  <a:pt x="369856" y="37403"/>
                </a:lnTo>
              </a:path>
              <a:path w="389889" h="42545">
                <a:moveTo>
                  <a:pt x="369856" y="37403"/>
                </a:moveTo>
                <a:lnTo>
                  <a:pt x="372395" y="37403"/>
                </a:lnTo>
              </a:path>
              <a:path w="389889" h="42545">
                <a:moveTo>
                  <a:pt x="372395" y="37403"/>
                </a:moveTo>
                <a:lnTo>
                  <a:pt x="374934" y="37403"/>
                </a:lnTo>
              </a:path>
              <a:path w="389889" h="42545">
                <a:moveTo>
                  <a:pt x="374934" y="37403"/>
                </a:moveTo>
                <a:lnTo>
                  <a:pt x="377473" y="37403"/>
                </a:lnTo>
              </a:path>
              <a:path w="389889" h="42545">
                <a:moveTo>
                  <a:pt x="377473" y="37403"/>
                </a:moveTo>
                <a:lnTo>
                  <a:pt x="380012" y="37403"/>
                </a:lnTo>
              </a:path>
              <a:path w="389889" h="42545">
                <a:moveTo>
                  <a:pt x="380012" y="37403"/>
                </a:moveTo>
                <a:lnTo>
                  <a:pt x="382551" y="37403"/>
                </a:lnTo>
              </a:path>
              <a:path w="389889" h="42545">
                <a:moveTo>
                  <a:pt x="382551" y="37403"/>
                </a:moveTo>
                <a:lnTo>
                  <a:pt x="385090" y="37403"/>
                </a:lnTo>
              </a:path>
              <a:path w="389889" h="42545">
                <a:moveTo>
                  <a:pt x="385090" y="37403"/>
                </a:moveTo>
                <a:lnTo>
                  <a:pt x="387629" y="37403"/>
                </a:lnTo>
              </a:path>
              <a:path w="389889" h="42545">
                <a:moveTo>
                  <a:pt x="387629" y="37403"/>
                </a:moveTo>
                <a:lnTo>
                  <a:pt x="389322" y="37403"/>
                </a:lnTo>
              </a:path>
              <a:path w="389889" h="42545">
                <a:moveTo>
                  <a:pt x="189582" y="32604"/>
                </a:moveTo>
                <a:lnTo>
                  <a:pt x="189582" y="42202"/>
                </a:lnTo>
              </a:path>
              <a:path w="389889" h="42545">
                <a:moveTo>
                  <a:pt x="189582" y="42202"/>
                </a:moveTo>
                <a:lnTo>
                  <a:pt x="189582" y="32604"/>
                </a:lnTo>
              </a:path>
              <a:path w="389889" h="42545">
                <a:moveTo>
                  <a:pt x="389322" y="32604"/>
                </a:moveTo>
                <a:lnTo>
                  <a:pt x="389322" y="42202"/>
                </a:lnTo>
              </a:path>
              <a:path w="389889" h="42545">
                <a:moveTo>
                  <a:pt x="389322" y="42202"/>
                </a:moveTo>
                <a:lnTo>
                  <a:pt x="389322" y="32604"/>
                </a:lnTo>
              </a:path>
            </a:pathLst>
          </a:custGeom>
          <a:ln w="3175">
            <a:solidFill>
              <a:srgbClr val="000000"/>
            </a:solidFill>
          </a:ln>
        </p:spPr>
        <p:txBody>
          <a:bodyPr wrap="square" lIns="0" tIns="0" rIns="0" bIns="0" rtlCol="0"/>
          <a:lstStyle/>
          <a:p>
            <a:endParaRPr/>
          </a:p>
        </p:txBody>
      </p:sp>
      <p:sp>
        <p:nvSpPr>
          <p:cNvPr id="107" name="object 107"/>
          <p:cNvSpPr txBox="1"/>
          <p:nvPr/>
        </p:nvSpPr>
        <p:spPr>
          <a:xfrm>
            <a:off x="6056830" y="7150118"/>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08" name="object 108"/>
          <p:cNvSpPr txBox="1"/>
          <p:nvPr/>
        </p:nvSpPr>
        <p:spPr>
          <a:xfrm>
            <a:off x="6125385" y="7188227"/>
            <a:ext cx="33020" cy="56515"/>
          </a:xfrm>
          <a:prstGeom prst="rect">
            <a:avLst/>
          </a:prstGeom>
        </p:spPr>
        <p:txBody>
          <a:bodyPr vert="horz" wrap="square" lIns="0" tIns="12700" rIns="0" bIns="0" rtlCol="0">
            <a:spAutoFit/>
          </a:bodyPr>
          <a:lstStyle/>
          <a:p>
            <a:pPr>
              <a:lnSpc>
                <a:spcPct val="100000"/>
              </a:lnSpc>
              <a:spcBef>
                <a:spcPts val="100"/>
              </a:spcBef>
            </a:pPr>
            <a:r>
              <a:rPr sz="200" b="1" spc="-25" dirty="0">
                <a:latin typeface="Arial"/>
                <a:cs typeface="Arial"/>
              </a:rPr>
              <a:t>**</a:t>
            </a:r>
            <a:endParaRPr sz="200">
              <a:latin typeface="Arial"/>
              <a:cs typeface="Arial"/>
            </a:endParaRPr>
          </a:p>
        </p:txBody>
      </p:sp>
      <p:sp>
        <p:nvSpPr>
          <p:cNvPr id="110" name="object 110"/>
          <p:cNvSpPr/>
          <p:nvPr/>
        </p:nvSpPr>
        <p:spPr>
          <a:xfrm>
            <a:off x="5797884" y="7610712"/>
            <a:ext cx="342900" cy="44450"/>
          </a:xfrm>
          <a:custGeom>
            <a:avLst/>
            <a:gdLst/>
            <a:ahLst/>
            <a:cxnLst/>
            <a:rect l="l" t="t" r="r" b="b"/>
            <a:pathLst>
              <a:path w="342900" h="44450">
                <a:moveTo>
                  <a:pt x="0" y="0"/>
                </a:moveTo>
                <a:lnTo>
                  <a:pt x="342792" y="0"/>
                </a:lnTo>
                <a:lnTo>
                  <a:pt x="342792" y="43903"/>
                </a:lnTo>
                <a:lnTo>
                  <a:pt x="0" y="43903"/>
                </a:lnTo>
                <a:lnTo>
                  <a:pt x="0" y="0"/>
                </a:lnTo>
                <a:close/>
              </a:path>
            </a:pathLst>
          </a:custGeom>
          <a:solidFill>
            <a:srgbClr val="FFFFFF"/>
          </a:solidFill>
        </p:spPr>
        <p:txBody>
          <a:bodyPr wrap="square" lIns="0" tIns="0" rIns="0" bIns="0" rtlCol="0"/>
          <a:lstStyle/>
          <a:p>
            <a:endParaRPr/>
          </a:p>
        </p:txBody>
      </p:sp>
      <p:sp>
        <p:nvSpPr>
          <p:cNvPr id="111" name="object 111"/>
          <p:cNvSpPr txBox="1"/>
          <p:nvPr/>
        </p:nvSpPr>
        <p:spPr>
          <a:xfrm>
            <a:off x="5653251" y="7575174"/>
            <a:ext cx="643255" cy="844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R="5080" algn="ctr">
              <a:lnSpc>
                <a:spcPct val="100000"/>
              </a:lnSpc>
              <a:tabLst>
                <a:tab pos="189865" algn="l"/>
                <a:tab pos="367665" algn="l"/>
                <a:tab pos="544830" algn="l"/>
              </a:tabLst>
            </a:pPr>
            <a:r>
              <a:rPr sz="100" b="1" spc="-10" dirty="0">
                <a:latin typeface="Arial"/>
                <a:cs typeface="Arial"/>
              </a:rPr>
              <a:t>Herceptin</a:t>
            </a:r>
            <a:r>
              <a:rPr sz="100" b="1" dirty="0">
                <a:latin typeface="Arial"/>
                <a:cs typeface="Arial"/>
              </a:rPr>
              <a:t>	</a:t>
            </a:r>
            <a:r>
              <a:rPr sz="100" b="1" spc="-10" dirty="0">
                <a:latin typeface="Arial"/>
                <a:cs typeface="Arial"/>
              </a:rPr>
              <a:t>N4.40</a:t>
            </a:r>
            <a:r>
              <a:rPr sz="100" b="1" dirty="0">
                <a:latin typeface="Arial"/>
                <a:cs typeface="Arial"/>
              </a:rPr>
              <a:t>	</a:t>
            </a:r>
            <a:r>
              <a:rPr sz="100" b="1" spc="-10" dirty="0">
                <a:latin typeface="Arial"/>
                <a:cs typeface="Arial"/>
              </a:rPr>
              <a:t>N4.61</a:t>
            </a:r>
            <a:r>
              <a:rPr sz="100" b="1" dirty="0">
                <a:latin typeface="Arial"/>
                <a:cs typeface="Arial"/>
              </a:rPr>
              <a:t>	</a:t>
            </a:r>
            <a:r>
              <a:rPr sz="100" b="1" spc="-10" dirty="0">
                <a:latin typeface="Arial"/>
                <a:cs typeface="Arial"/>
              </a:rPr>
              <a:t>N3.82</a:t>
            </a:r>
            <a:endParaRPr sz="100">
              <a:latin typeface="Arial"/>
              <a:cs typeface="Arial"/>
            </a:endParaRPr>
          </a:p>
          <a:p>
            <a:pPr algn="ctr">
              <a:lnSpc>
                <a:spcPct val="100000"/>
              </a:lnSpc>
              <a:spcBef>
                <a:spcPts val="65"/>
              </a:spcBef>
            </a:pPr>
            <a:r>
              <a:rPr sz="225" b="1" i="1" spc="-44" baseline="37037" dirty="0">
                <a:latin typeface="Arial"/>
                <a:cs typeface="Arial"/>
              </a:rPr>
              <a:t>Ant</a:t>
            </a:r>
            <a:r>
              <a:rPr sz="200" b="1" spc="-30" dirty="0">
                <a:latin typeface="Arial"/>
                <a:cs typeface="Arial"/>
              </a:rPr>
              <a:t>A</a:t>
            </a:r>
            <a:r>
              <a:rPr sz="225" b="1" i="1" spc="-44" baseline="37037" dirty="0">
                <a:latin typeface="Arial"/>
                <a:cs typeface="Arial"/>
              </a:rPr>
              <a:t>ib</a:t>
            </a:r>
            <a:r>
              <a:rPr sz="200" b="1" spc="-30" dirty="0">
                <a:latin typeface="Arial"/>
                <a:cs typeface="Arial"/>
              </a:rPr>
              <a:t>n</a:t>
            </a:r>
            <a:r>
              <a:rPr sz="225" b="1" i="1" spc="-44" baseline="37037" dirty="0">
                <a:latin typeface="Arial"/>
                <a:cs typeface="Arial"/>
              </a:rPr>
              <a:t>od</a:t>
            </a:r>
            <a:r>
              <a:rPr sz="200" b="1" spc="-30" dirty="0">
                <a:latin typeface="Arial"/>
                <a:cs typeface="Arial"/>
              </a:rPr>
              <a:t>ti</a:t>
            </a:r>
            <a:r>
              <a:rPr sz="225" b="1" i="1" spc="-44" baseline="37037" dirty="0">
                <a:latin typeface="Arial"/>
                <a:cs typeface="Arial"/>
              </a:rPr>
              <a:t>i</a:t>
            </a:r>
            <a:r>
              <a:rPr sz="200" b="1" spc="-30" dirty="0">
                <a:latin typeface="Arial"/>
                <a:cs typeface="Arial"/>
              </a:rPr>
              <a:t>b</a:t>
            </a:r>
            <a:r>
              <a:rPr sz="225" b="1" i="1" spc="-44" baseline="37037" dirty="0">
                <a:latin typeface="Arial"/>
                <a:cs typeface="Arial"/>
              </a:rPr>
              <a:t>es</a:t>
            </a:r>
            <a:r>
              <a:rPr sz="200" b="1" spc="-30" dirty="0">
                <a:latin typeface="Arial"/>
                <a:cs typeface="Arial"/>
              </a:rPr>
              <a:t>o</a:t>
            </a:r>
            <a:r>
              <a:rPr sz="225" b="1" i="1" spc="-44" baseline="37037" dirty="0">
                <a:latin typeface="Arial"/>
                <a:cs typeface="Arial"/>
              </a:rPr>
              <a:t>(</a:t>
            </a:r>
            <a:r>
              <a:rPr sz="200" b="1" spc="-30" dirty="0">
                <a:latin typeface="Arial"/>
                <a:cs typeface="Arial"/>
              </a:rPr>
              <a:t>d</a:t>
            </a:r>
            <a:r>
              <a:rPr sz="225" b="1" i="1" spc="-44" baseline="37037" dirty="0">
                <a:latin typeface="Arial"/>
                <a:cs typeface="Arial"/>
              </a:rPr>
              <a:t>10</a:t>
            </a:r>
            <a:r>
              <a:rPr sz="200" b="1" spc="-30" dirty="0">
                <a:latin typeface="Arial"/>
                <a:cs typeface="Arial"/>
              </a:rPr>
              <a:t>i</a:t>
            </a:r>
            <a:r>
              <a:rPr sz="225" b="1" i="1" spc="-44" baseline="37037" dirty="0">
                <a:latin typeface="Arial"/>
                <a:cs typeface="Arial"/>
              </a:rPr>
              <a:t>0</a:t>
            </a:r>
            <a:r>
              <a:rPr sz="200" b="1" spc="-30" dirty="0">
                <a:latin typeface="Arial"/>
                <a:cs typeface="Arial"/>
              </a:rPr>
              <a:t>e</a:t>
            </a:r>
            <a:r>
              <a:rPr sz="225" b="1" i="1" spc="-44" baseline="37037" dirty="0">
                <a:latin typeface="Arial"/>
                <a:cs typeface="Arial"/>
              </a:rPr>
              <a:t>µ</a:t>
            </a:r>
            <a:r>
              <a:rPr sz="200" b="1" spc="-30" dirty="0">
                <a:latin typeface="Arial"/>
                <a:cs typeface="Arial"/>
              </a:rPr>
              <a:t>s</a:t>
            </a:r>
            <a:r>
              <a:rPr sz="225" b="1" i="1" spc="-44" baseline="37037" dirty="0">
                <a:latin typeface="Arial"/>
                <a:cs typeface="Arial"/>
              </a:rPr>
              <a:t>g/ml)</a:t>
            </a:r>
            <a:endParaRPr sz="225" baseline="37037">
              <a:latin typeface="Arial"/>
              <a:cs typeface="Arial"/>
            </a:endParaRPr>
          </a:p>
        </p:txBody>
      </p:sp>
      <p:sp>
        <p:nvSpPr>
          <p:cNvPr id="121" name="object 121"/>
          <p:cNvSpPr txBox="1"/>
          <p:nvPr/>
        </p:nvSpPr>
        <p:spPr>
          <a:xfrm>
            <a:off x="4718696" y="7644336"/>
            <a:ext cx="1691639" cy="316230"/>
          </a:xfrm>
          <a:prstGeom prst="rect">
            <a:avLst/>
          </a:prstGeom>
        </p:spPr>
        <p:txBody>
          <a:bodyPr vert="horz" wrap="square" lIns="0" tIns="19685" rIns="0" bIns="0" rtlCol="0">
            <a:spAutoFit/>
          </a:bodyPr>
          <a:lstStyle/>
          <a:p>
            <a:pPr>
              <a:lnSpc>
                <a:spcPct val="100000"/>
              </a:lnSpc>
              <a:spcBef>
                <a:spcPts val="155"/>
              </a:spcBef>
            </a:pPr>
            <a:r>
              <a:rPr sz="350" b="1" spc="-10" dirty="0">
                <a:latin typeface="Times New Roman"/>
                <a:cs typeface="Times New Roman"/>
              </a:rPr>
              <a:t>Figure</a:t>
            </a:r>
            <a:r>
              <a:rPr sz="350" b="1" spc="30" dirty="0">
                <a:latin typeface="Times New Roman"/>
                <a:cs typeface="Times New Roman"/>
              </a:rPr>
              <a:t> </a:t>
            </a:r>
            <a:r>
              <a:rPr sz="350" b="1" dirty="0">
                <a:latin typeface="Times New Roman"/>
                <a:cs typeface="Times New Roman"/>
              </a:rPr>
              <a:t>4:</a:t>
            </a:r>
            <a:r>
              <a:rPr sz="350" b="1" spc="45" dirty="0">
                <a:latin typeface="Times New Roman"/>
                <a:cs typeface="Times New Roman"/>
              </a:rPr>
              <a:t> </a:t>
            </a:r>
            <a:r>
              <a:rPr sz="300" b="1" dirty="0">
                <a:latin typeface="Times New Roman"/>
                <a:cs typeface="Times New Roman"/>
              </a:rPr>
              <a:t>Effect</a:t>
            </a:r>
            <a:r>
              <a:rPr sz="300" b="1" spc="35" dirty="0">
                <a:latin typeface="Times New Roman"/>
                <a:cs typeface="Times New Roman"/>
              </a:rPr>
              <a:t> </a:t>
            </a:r>
            <a:r>
              <a:rPr sz="300" b="1" dirty="0">
                <a:latin typeface="Times New Roman"/>
                <a:cs typeface="Times New Roman"/>
              </a:rPr>
              <a:t>of</a:t>
            </a:r>
            <a:r>
              <a:rPr sz="300" b="1" spc="35" dirty="0">
                <a:latin typeface="Times New Roman"/>
                <a:cs typeface="Times New Roman"/>
              </a:rPr>
              <a:t> </a:t>
            </a:r>
            <a:r>
              <a:rPr sz="300" b="1" dirty="0">
                <a:latin typeface="Times New Roman"/>
                <a:cs typeface="Times New Roman"/>
              </a:rPr>
              <a:t>specific</a:t>
            </a:r>
            <a:r>
              <a:rPr sz="300" b="1" spc="30" dirty="0">
                <a:latin typeface="Times New Roman"/>
                <a:cs typeface="Times New Roman"/>
              </a:rPr>
              <a:t> </a:t>
            </a:r>
            <a:r>
              <a:rPr sz="300" b="1" dirty="0">
                <a:latin typeface="Times New Roman"/>
                <a:cs typeface="Times New Roman"/>
              </a:rPr>
              <a:t>antibodies</a:t>
            </a:r>
            <a:r>
              <a:rPr sz="300" b="1" spc="35" dirty="0">
                <a:latin typeface="Times New Roman"/>
                <a:cs typeface="Times New Roman"/>
              </a:rPr>
              <a:t> </a:t>
            </a:r>
            <a:r>
              <a:rPr sz="300" b="1" dirty="0">
                <a:latin typeface="Times New Roman"/>
                <a:cs typeface="Times New Roman"/>
              </a:rPr>
              <a:t>on</a:t>
            </a:r>
            <a:r>
              <a:rPr sz="300" b="1" spc="35" dirty="0">
                <a:latin typeface="Times New Roman"/>
                <a:cs typeface="Times New Roman"/>
              </a:rPr>
              <a:t> </a:t>
            </a:r>
            <a:r>
              <a:rPr sz="300" b="1" dirty="0">
                <a:latin typeface="Times New Roman"/>
                <a:cs typeface="Times New Roman"/>
              </a:rPr>
              <a:t>cellular</a:t>
            </a:r>
            <a:r>
              <a:rPr sz="300" b="1" spc="25"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a:lnSpc>
                <a:spcPct val="100000"/>
              </a:lnSpc>
              <a:spcBef>
                <a:spcPts val="50"/>
              </a:spcBef>
            </a:pPr>
            <a:r>
              <a:rPr sz="250" b="1" i="1" dirty="0">
                <a:latin typeface="Times New Roman"/>
                <a:cs typeface="Times New Roman"/>
              </a:rPr>
              <a:t>A</a:t>
            </a:r>
            <a:r>
              <a:rPr sz="250" b="1" i="1" spc="5" dirty="0">
                <a:latin typeface="Times New Roman"/>
                <a:cs typeface="Times New Roman"/>
              </a:rPr>
              <a:t> </a:t>
            </a:r>
            <a:r>
              <a:rPr sz="250" b="1" i="1" dirty="0">
                <a:latin typeface="Times New Roman"/>
                <a:cs typeface="Times New Roman"/>
              </a:rPr>
              <a:t>:</a:t>
            </a:r>
            <a:r>
              <a:rPr sz="250" b="1" i="1" spc="45" dirty="0">
                <a:latin typeface="Times New Roman"/>
                <a:cs typeface="Times New Roman"/>
              </a:rPr>
              <a:t> </a:t>
            </a:r>
            <a:r>
              <a:rPr sz="200" b="1" i="1" spc="-10" dirty="0">
                <a:latin typeface="Times New Roman"/>
                <a:cs typeface="Times New Roman"/>
              </a:rPr>
              <a:t>BT-</a:t>
            </a:r>
            <a:r>
              <a:rPr sz="200" b="1" i="1" dirty="0">
                <a:latin typeface="Times New Roman"/>
                <a:cs typeface="Times New Roman"/>
              </a:rPr>
              <a:t>474</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B</a:t>
            </a:r>
            <a:r>
              <a:rPr sz="250" b="1" i="1" spc="30" dirty="0">
                <a:latin typeface="Times New Roman"/>
                <a:cs typeface="Times New Roman"/>
              </a:rPr>
              <a:t> </a:t>
            </a:r>
            <a:r>
              <a:rPr sz="250" b="1" i="1" dirty="0">
                <a:latin typeface="Times New Roman"/>
                <a:cs typeface="Times New Roman"/>
              </a:rPr>
              <a:t>:</a:t>
            </a:r>
            <a:r>
              <a:rPr sz="250" b="1" i="1" spc="40" dirty="0">
                <a:latin typeface="Times New Roman"/>
                <a:cs typeface="Times New Roman"/>
              </a:rPr>
              <a:t> </a:t>
            </a:r>
            <a:r>
              <a:rPr sz="200" b="1" i="1" dirty="0">
                <a:latin typeface="Times New Roman"/>
                <a:cs typeface="Times New Roman"/>
              </a:rPr>
              <a:t>MDA-MB</a:t>
            </a:r>
            <a:r>
              <a:rPr sz="200" b="1" i="1" spc="25" dirty="0">
                <a:latin typeface="Times New Roman"/>
                <a:cs typeface="Times New Roman"/>
              </a:rPr>
              <a:t> </a:t>
            </a:r>
            <a:r>
              <a:rPr sz="200" b="1" i="1" dirty="0">
                <a:latin typeface="Times New Roman"/>
                <a:cs typeface="Times New Roman"/>
              </a:rPr>
              <a:t>231</a:t>
            </a:r>
            <a:r>
              <a:rPr sz="200" b="1" i="1" spc="25" dirty="0">
                <a:latin typeface="Times New Roman"/>
                <a:cs typeface="Times New Roman"/>
              </a:rPr>
              <a:t> </a:t>
            </a:r>
            <a:r>
              <a:rPr sz="200" b="1" i="1" dirty="0">
                <a:latin typeface="Times New Roman"/>
                <a:cs typeface="Times New Roman"/>
              </a:rPr>
              <a:t>Del8.6</a:t>
            </a:r>
            <a:r>
              <a:rPr sz="200" b="1" i="1" spc="20"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25" dirty="0">
                <a:latin typeface="Times New Roman"/>
                <a:cs typeface="Times New Roman"/>
              </a:rPr>
              <a:t> </a:t>
            </a:r>
            <a:r>
              <a:rPr sz="250" b="1" i="1" dirty="0">
                <a:latin typeface="Times New Roman"/>
                <a:cs typeface="Times New Roman"/>
              </a:rPr>
              <a:t>C</a:t>
            </a:r>
            <a:r>
              <a:rPr sz="250" b="1" i="1" spc="30" dirty="0">
                <a:latin typeface="Times New Roman"/>
                <a:cs typeface="Times New Roman"/>
              </a:rPr>
              <a:t> </a:t>
            </a:r>
            <a:r>
              <a:rPr sz="250" b="1" i="1" dirty="0">
                <a:latin typeface="Times New Roman"/>
                <a:cs typeface="Times New Roman"/>
              </a:rPr>
              <a:t>:</a:t>
            </a:r>
            <a:r>
              <a:rPr sz="250" b="1" i="1" spc="15" dirty="0">
                <a:latin typeface="Times New Roman"/>
                <a:cs typeface="Times New Roman"/>
              </a:rPr>
              <a:t> </a:t>
            </a:r>
            <a:r>
              <a:rPr sz="200" b="1" i="1" dirty="0">
                <a:latin typeface="Times New Roman"/>
                <a:cs typeface="Times New Roman"/>
              </a:rPr>
              <a:t>MDA-MB231</a:t>
            </a:r>
            <a:r>
              <a:rPr sz="200" b="1" i="1" spc="20" dirty="0">
                <a:latin typeface="Times New Roman"/>
                <a:cs typeface="Times New Roman"/>
              </a:rPr>
              <a:t> </a:t>
            </a:r>
            <a:r>
              <a:rPr sz="200" b="1" i="1" dirty="0">
                <a:latin typeface="Times New Roman"/>
                <a:cs typeface="Times New Roman"/>
              </a:rPr>
              <a:t>R4.C1</a:t>
            </a:r>
            <a:r>
              <a:rPr sz="200" b="1" i="1" spc="25" dirty="0">
                <a:latin typeface="Times New Roman"/>
                <a:cs typeface="Times New Roman"/>
              </a:rPr>
              <a:t> </a:t>
            </a:r>
            <a:r>
              <a:rPr sz="200" b="1" i="1" dirty="0">
                <a:latin typeface="Times New Roman"/>
                <a:cs typeface="Times New Roman"/>
              </a:rPr>
              <a:t>cell</a:t>
            </a:r>
            <a:r>
              <a:rPr sz="200" b="1" i="1" spc="25" dirty="0">
                <a:latin typeface="Times New Roman"/>
                <a:cs typeface="Times New Roman"/>
              </a:rPr>
              <a:t> </a:t>
            </a:r>
            <a:r>
              <a:rPr sz="200" b="1" i="1" spc="-20" dirty="0">
                <a:latin typeface="Times New Roman"/>
                <a:cs typeface="Times New Roman"/>
              </a:rPr>
              <a:t>line</a:t>
            </a:r>
            <a:r>
              <a:rPr sz="200" i="1" spc="-20" dirty="0">
                <a:latin typeface="Times New Roman"/>
                <a:cs typeface="Times New Roman"/>
              </a:rPr>
              <a:t>.</a:t>
            </a:r>
            <a:endParaRPr sz="200">
              <a:latin typeface="Times New Roman"/>
              <a:cs typeface="Times New Roman"/>
            </a:endParaRPr>
          </a:p>
          <a:p>
            <a:pPr marR="5080">
              <a:lnSpc>
                <a:spcPct val="118900"/>
              </a:lnSpc>
              <a:spcBef>
                <a:spcPts val="30"/>
              </a:spcBef>
            </a:pPr>
            <a:r>
              <a:rPr sz="200" i="1" dirty="0">
                <a:latin typeface="Times New Roman"/>
                <a:cs typeface="Times New Roman"/>
              </a:rPr>
              <a:t>Herceptin</a:t>
            </a:r>
            <a:r>
              <a:rPr sz="150" i="1" dirty="0">
                <a:latin typeface="Times New Roman"/>
                <a:cs typeface="Times New Roman"/>
              </a:rPr>
              <a:t>®</a:t>
            </a:r>
            <a:r>
              <a:rPr sz="150" i="1" spc="60"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Erbb2.</a:t>
            </a:r>
            <a:r>
              <a:rPr sz="200" i="1" spc="40" dirty="0">
                <a:latin typeface="Times New Roman"/>
                <a:cs typeface="Times New Roman"/>
              </a:rPr>
              <a:t> </a:t>
            </a:r>
            <a:r>
              <a:rPr sz="200" i="1" dirty="0">
                <a:latin typeface="Times New Roman"/>
                <a:cs typeface="Times New Roman"/>
              </a:rPr>
              <a:t>N4.40</a:t>
            </a:r>
            <a:r>
              <a:rPr sz="200" i="1" spc="45" dirty="0">
                <a:latin typeface="Times New Roman"/>
                <a:cs typeface="Times New Roman"/>
              </a:rPr>
              <a:t> </a:t>
            </a:r>
            <a:r>
              <a:rPr sz="200" i="1" dirty="0">
                <a:latin typeface="Times New Roman"/>
                <a:cs typeface="Times New Roman"/>
              </a:rPr>
              <a:t>&amp;</a:t>
            </a:r>
            <a:r>
              <a:rPr sz="200" i="1" spc="45" dirty="0">
                <a:latin typeface="Times New Roman"/>
                <a:cs typeface="Times New Roman"/>
              </a:rPr>
              <a:t> </a:t>
            </a:r>
            <a:r>
              <a:rPr sz="200" i="1" dirty="0">
                <a:latin typeface="Times New Roman"/>
                <a:cs typeface="Times New Roman"/>
              </a:rPr>
              <a:t>N4.61</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5" dirty="0">
                <a:latin typeface="Times New Roman"/>
                <a:cs typeface="Times New Roman"/>
              </a:rPr>
              <a:t> </a:t>
            </a:r>
            <a:r>
              <a:rPr sz="200" i="1" dirty="0">
                <a:latin typeface="Times New Roman"/>
                <a:cs typeface="Times New Roman"/>
              </a:rPr>
              <a:t>antibodies</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nectin-4.</a:t>
            </a:r>
            <a:r>
              <a:rPr sz="200" i="1" spc="45" dirty="0">
                <a:latin typeface="Times New Roman"/>
                <a:cs typeface="Times New Roman"/>
              </a:rPr>
              <a:t> </a:t>
            </a:r>
            <a:r>
              <a:rPr sz="200" i="1" dirty="0">
                <a:latin typeface="Times New Roman"/>
                <a:cs typeface="Times New Roman"/>
              </a:rPr>
              <a:t>N3.82</a:t>
            </a:r>
            <a:r>
              <a:rPr sz="200" i="1" spc="45" dirty="0">
                <a:latin typeface="Times New Roman"/>
                <a:cs typeface="Times New Roman"/>
              </a:rPr>
              <a:t> </a:t>
            </a:r>
            <a:r>
              <a:rPr sz="200" i="1" dirty="0">
                <a:latin typeface="Times New Roman"/>
                <a:cs typeface="Times New Roman"/>
              </a:rPr>
              <a:t>:</a:t>
            </a:r>
            <a:r>
              <a:rPr sz="200" i="1" spc="45" dirty="0">
                <a:latin typeface="Times New Roman"/>
                <a:cs typeface="Times New Roman"/>
              </a:rPr>
              <a:t> </a:t>
            </a:r>
            <a:r>
              <a:rPr sz="200" i="1" dirty="0">
                <a:latin typeface="Times New Roman"/>
                <a:cs typeface="Times New Roman"/>
              </a:rPr>
              <a:t>monoclonal</a:t>
            </a:r>
            <a:r>
              <a:rPr sz="200" i="1" spc="40" dirty="0">
                <a:latin typeface="Times New Roman"/>
                <a:cs typeface="Times New Roman"/>
              </a:rPr>
              <a:t> </a:t>
            </a:r>
            <a:r>
              <a:rPr sz="200" i="1" dirty="0">
                <a:latin typeface="Times New Roman"/>
                <a:cs typeface="Times New Roman"/>
              </a:rPr>
              <a:t>antibody</a:t>
            </a:r>
            <a:r>
              <a:rPr sz="200" i="1" spc="45" dirty="0">
                <a:latin typeface="Times New Roman"/>
                <a:cs typeface="Times New Roman"/>
              </a:rPr>
              <a:t> </a:t>
            </a:r>
            <a:r>
              <a:rPr sz="200" i="1" dirty="0">
                <a:latin typeface="Times New Roman"/>
                <a:cs typeface="Times New Roman"/>
              </a:rPr>
              <a:t>against</a:t>
            </a:r>
            <a:r>
              <a:rPr sz="200" i="1" spc="45" dirty="0">
                <a:latin typeface="Times New Roman"/>
                <a:cs typeface="Times New Roman"/>
              </a:rPr>
              <a:t> </a:t>
            </a:r>
            <a:r>
              <a:rPr sz="200" i="1" dirty="0">
                <a:latin typeface="Times New Roman"/>
                <a:cs typeface="Times New Roman"/>
              </a:rPr>
              <a:t>nectin-</a:t>
            </a:r>
            <a:r>
              <a:rPr sz="200" i="1" spc="-50" dirty="0">
                <a:latin typeface="Times New Roman"/>
                <a:cs typeface="Times New Roman"/>
              </a:rPr>
              <a:t>3</a:t>
            </a:r>
            <a:r>
              <a:rPr sz="200" i="1" spc="500" dirty="0">
                <a:latin typeface="Times New Roman"/>
                <a:cs typeface="Times New Roman"/>
              </a:rPr>
              <a:t> </a:t>
            </a:r>
            <a:r>
              <a:rPr sz="200" i="1" dirty="0">
                <a:latin typeface="Times New Roman"/>
                <a:cs typeface="Times New Roman"/>
              </a:rPr>
              <a:t>used</a:t>
            </a:r>
            <a:r>
              <a:rPr sz="200" i="1" spc="30" dirty="0">
                <a:latin typeface="Times New Roman"/>
                <a:cs typeface="Times New Roman"/>
              </a:rPr>
              <a:t> </a:t>
            </a:r>
            <a:r>
              <a:rPr sz="200" i="1" dirty="0">
                <a:latin typeface="Times New Roman"/>
                <a:cs typeface="Times New Roman"/>
              </a:rPr>
              <a:t>as</a:t>
            </a:r>
            <a:r>
              <a:rPr sz="200" i="1" spc="30" dirty="0">
                <a:latin typeface="Times New Roman"/>
                <a:cs typeface="Times New Roman"/>
              </a:rPr>
              <a:t> </a:t>
            </a:r>
            <a:r>
              <a:rPr sz="200" i="1" dirty="0">
                <a:latin typeface="Times New Roman"/>
                <a:cs typeface="Times New Roman"/>
              </a:rPr>
              <a:t>negative</a:t>
            </a:r>
            <a:r>
              <a:rPr sz="200" i="1" spc="30" dirty="0">
                <a:latin typeface="Times New Roman"/>
                <a:cs typeface="Times New Roman"/>
              </a:rPr>
              <a:t> </a:t>
            </a:r>
            <a:r>
              <a:rPr sz="200" i="1" spc="-10" dirty="0">
                <a:latin typeface="Times New Roman"/>
                <a:cs typeface="Times New Roman"/>
              </a:rPr>
              <a:t>control</a:t>
            </a:r>
            <a:endParaRPr sz="200">
              <a:latin typeface="Times New Roman"/>
              <a:cs typeface="Times New Roman"/>
            </a:endParaRPr>
          </a:p>
          <a:p>
            <a:pPr marR="613410">
              <a:lnSpc>
                <a:spcPct val="118900"/>
              </a:lnSpc>
            </a:pPr>
            <a:r>
              <a:rPr sz="200" i="1" dirty="0">
                <a:latin typeface="Times New Roman"/>
                <a:cs typeface="Times New Roman"/>
              </a:rPr>
              <a:t>Percentage</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cells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dirty="0">
                <a:latin typeface="Times New Roman"/>
                <a:cs typeface="Times New Roman"/>
              </a:rPr>
              <a:t>measured</a:t>
            </a:r>
            <a:r>
              <a:rPr sz="200" i="1" spc="35" dirty="0">
                <a:latin typeface="Times New Roman"/>
                <a:cs typeface="Times New Roman"/>
              </a:rPr>
              <a:t> </a:t>
            </a:r>
            <a:r>
              <a:rPr sz="200" i="1" dirty="0">
                <a:latin typeface="Times New Roman"/>
                <a:cs typeface="Times New Roman"/>
              </a:rPr>
              <a:t>after</a:t>
            </a:r>
            <a:r>
              <a:rPr sz="200" i="1" spc="35" dirty="0">
                <a:latin typeface="Times New Roman"/>
                <a:cs typeface="Times New Roman"/>
              </a:rPr>
              <a:t> </a:t>
            </a:r>
            <a:r>
              <a:rPr sz="200" i="1" dirty="0">
                <a:latin typeface="Times New Roman"/>
                <a:cs typeface="Times New Roman"/>
              </a:rPr>
              <a:t>four</a:t>
            </a:r>
            <a:r>
              <a:rPr sz="200" i="1" spc="35" dirty="0">
                <a:latin typeface="Times New Roman"/>
                <a:cs typeface="Times New Roman"/>
              </a:rPr>
              <a:t> </a:t>
            </a:r>
            <a:r>
              <a:rPr sz="200" i="1" dirty="0">
                <a:latin typeface="Times New Roman"/>
                <a:cs typeface="Times New Roman"/>
              </a:rPr>
              <a:t>days</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culture.</a:t>
            </a:r>
            <a:r>
              <a:rPr sz="200" i="1" spc="40" dirty="0">
                <a:latin typeface="Times New Roman"/>
                <a:cs typeface="Times New Roman"/>
              </a:rPr>
              <a:t> </a:t>
            </a:r>
            <a:r>
              <a:rPr sz="200" i="1" dirty="0">
                <a:latin typeface="Times New Roman"/>
                <a:cs typeface="Times New Roman"/>
              </a:rPr>
              <a:t>Concentration</a:t>
            </a:r>
            <a:r>
              <a:rPr sz="200" i="1" spc="35" dirty="0">
                <a:latin typeface="Times New Roman"/>
                <a:cs typeface="Times New Roman"/>
              </a:rPr>
              <a:t> </a:t>
            </a:r>
            <a:r>
              <a:rPr sz="200" i="1" dirty="0">
                <a:latin typeface="Times New Roman"/>
                <a:cs typeface="Times New Roman"/>
              </a:rPr>
              <a:t>of</a:t>
            </a:r>
            <a:r>
              <a:rPr sz="200" i="1" spc="35" dirty="0">
                <a:latin typeface="Times New Roman"/>
                <a:cs typeface="Times New Roman"/>
              </a:rPr>
              <a:t> </a:t>
            </a:r>
            <a:r>
              <a:rPr sz="200" i="1" dirty="0">
                <a:latin typeface="Times New Roman"/>
                <a:cs typeface="Times New Roman"/>
              </a:rPr>
              <a:t>antibodies</a:t>
            </a:r>
            <a:r>
              <a:rPr sz="200" i="1" spc="35" dirty="0">
                <a:latin typeface="Times New Roman"/>
                <a:cs typeface="Times New Roman"/>
              </a:rPr>
              <a:t> </a:t>
            </a:r>
            <a:r>
              <a:rPr sz="200" i="1" dirty="0">
                <a:latin typeface="Times New Roman"/>
                <a:cs typeface="Times New Roman"/>
              </a:rPr>
              <a:t>is</a:t>
            </a:r>
            <a:r>
              <a:rPr sz="200" i="1" spc="35" dirty="0">
                <a:latin typeface="Times New Roman"/>
                <a:cs typeface="Times New Roman"/>
              </a:rPr>
              <a:t> </a:t>
            </a:r>
            <a:r>
              <a:rPr sz="200" i="1" spc="-10" dirty="0">
                <a:latin typeface="Times New Roman"/>
                <a:cs typeface="Times New Roman"/>
              </a:rPr>
              <a:t>100µg/ml</a:t>
            </a:r>
            <a:r>
              <a:rPr sz="200" i="1" spc="500" dirty="0">
                <a:latin typeface="Times New Roman"/>
                <a:cs typeface="Times New Roman"/>
              </a:rPr>
              <a:t> </a:t>
            </a:r>
            <a:r>
              <a:rPr sz="200" i="1" dirty="0">
                <a:latin typeface="Times New Roman"/>
                <a:cs typeface="Times New Roman"/>
              </a:rPr>
              <a:t>The</a:t>
            </a:r>
            <a:r>
              <a:rPr sz="200" i="1" spc="25" dirty="0">
                <a:latin typeface="Times New Roman"/>
                <a:cs typeface="Times New Roman"/>
              </a:rPr>
              <a:t> </a:t>
            </a:r>
            <a:r>
              <a:rPr sz="200" i="1" dirty="0">
                <a:latin typeface="Times New Roman"/>
                <a:cs typeface="Times New Roman"/>
              </a:rPr>
              <a:t>tests</a:t>
            </a:r>
            <a:r>
              <a:rPr sz="200" i="1" spc="25" dirty="0">
                <a:latin typeface="Times New Roman"/>
                <a:cs typeface="Times New Roman"/>
              </a:rPr>
              <a:t> </a:t>
            </a:r>
            <a:r>
              <a:rPr sz="200" i="1" dirty="0">
                <a:latin typeface="Times New Roman"/>
                <a:cs typeface="Times New Roman"/>
              </a:rPr>
              <a:t>are</a:t>
            </a:r>
            <a:r>
              <a:rPr sz="200" i="1" spc="25" dirty="0">
                <a:latin typeface="Times New Roman"/>
                <a:cs typeface="Times New Roman"/>
              </a:rPr>
              <a:t> </a:t>
            </a:r>
            <a:r>
              <a:rPr sz="200" i="1" dirty="0">
                <a:latin typeface="Times New Roman"/>
                <a:cs typeface="Times New Roman"/>
              </a:rPr>
              <a:t>performed</a:t>
            </a:r>
            <a:r>
              <a:rPr sz="200" i="1" spc="25" dirty="0">
                <a:latin typeface="Times New Roman"/>
                <a:cs typeface="Times New Roman"/>
              </a:rPr>
              <a:t> </a:t>
            </a:r>
            <a:r>
              <a:rPr sz="200" i="1" dirty="0">
                <a:latin typeface="Times New Roman"/>
                <a:cs typeface="Times New Roman"/>
              </a:rPr>
              <a:t>4</a:t>
            </a:r>
            <a:r>
              <a:rPr sz="200" i="1" spc="25" dirty="0">
                <a:latin typeface="Times New Roman"/>
                <a:cs typeface="Times New Roman"/>
              </a:rPr>
              <a:t> </a:t>
            </a:r>
            <a:r>
              <a:rPr sz="200" i="1" dirty="0">
                <a:latin typeface="Times New Roman"/>
                <a:cs typeface="Times New Roman"/>
              </a:rPr>
              <a:t>fold</a:t>
            </a:r>
            <a:r>
              <a:rPr sz="200" i="1" spc="25" dirty="0">
                <a:latin typeface="Times New Roman"/>
                <a:cs typeface="Times New Roman"/>
              </a:rPr>
              <a:t> </a:t>
            </a:r>
            <a:r>
              <a:rPr sz="200" i="1" dirty="0">
                <a:latin typeface="Times New Roman"/>
                <a:cs typeface="Times New Roman"/>
              </a:rPr>
              <a:t>in</a:t>
            </a:r>
            <a:r>
              <a:rPr sz="200" i="1" spc="2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a:lnSpc>
                <a:spcPct val="100000"/>
              </a:lnSpc>
              <a:spcBef>
                <a:spcPts val="45"/>
              </a:spcBef>
            </a:pPr>
            <a:r>
              <a:rPr sz="200" i="1" dirty="0">
                <a:latin typeface="Times New Roman"/>
                <a:cs typeface="Times New Roman"/>
              </a:rPr>
              <a:t>**</a:t>
            </a:r>
            <a:r>
              <a:rPr sz="200" i="1" spc="10" dirty="0">
                <a:latin typeface="Times New Roman"/>
                <a:cs typeface="Times New Roman"/>
              </a:rPr>
              <a:t> </a:t>
            </a:r>
            <a:r>
              <a:rPr sz="200" i="1" spc="-10" dirty="0">
                <a:latin typeface="Times New Roman"/>
                <a:cs typeface="Times New Roman"/>
              </a:rPr>
              <a:t>p&gt;0.001</a:t>
            </a:r>
            <a:endParaRPr sz="200">
              <a:latin typeface="Times New Roman"/>
              <a:cs typeface="Times New Roman"/>
            </a:endParaRPr>
          </a:p>
        </p:txBody>
      </p:sp>
      <p:sp>
        <p:nvSpPr>
          <p:cNvPr id="122" name="object 122"/>
          <p:cNvSpPr/>
          <p:nvPr/>
        </p:nvSpPr>
        <p:spPr>
          <a:xfrm>
            <a:off x="4709395" y="6681179"/>
            <a:ext cx="1690370" cy="1278255"/>
          </a:xfrm>
          <a:custGeom>
            <a:avLst/>
            <a:gdLst/>
            <a:ahLst/>
            <a:cxnLst/>
            <a:rect l="l" t="t" r="r" b="b"/>
            <a:pathLst>
              <a:path w="1690370" h="1278254">
                <a:moveTo>
                  <a:pt x="0" y="0"/>
                </a:moveTo>
                <a:lnTo>
                  <a:pt x="0" y="1277644"/>
                </a:lnTo>
                <a:lnTo>
                  <a:pt x="1690311" y="1277644"/>
                </a:lnTo>
                <a:lnTo>
                  <a:pt x="1690311" y="0"/>
                </a:lnTo>
                <a:lnTo>
                  <a:pt x="0" y="0"/>
                </a:lnTo>
                <a:close/>
              </a:path>
            </a:pathLst>
          </a:custGeom>
          <a:ln w="3867">
            <a:solidFill>
              <a:srgbClr val="000000"/>
            </a:solidFill>
          </a:ln>
        </p:spPr>
        <p:txBody>
          <a:bodyPr wrap="square" lIns="0" tIns="0" rIns="0" bIns="0" rtlCol="0"/>
          <a:lstStyle/>
          <a:p>
            <a:endParaRPr/>
          </a:p>
        </p:txBody>
      </p:sp>
      <p:sp>
        <p:nvSpPr>
          <p:cNvPr id="270" name="object 270"/>
          <p:cNvSpPr txBox="1"/>
          <p:nvPr/>
        </p:nvSpPr>
        <p:spPr>
          <a:xfrm>
            <a:off x="6559852" y="7306191"/>
            <a:ext cx="26034" cy="53340"/>
          </a:xfrm>
          <a:prstGeom prst="rect">
            <a:avLst/>
          </a:prstGeom>
        </p:spPr>
        <p:txBody>
          <a:bodyPr vert="horz" wrap="square" lIns="0" tIns="16510" rIns="0" bIns="0" rtlCol="0">
            <a:spAutoFit/>
          </a:bodyPr>
          <a:lstStyle/>
          <a:p>
            <a:pPr>
              <a:lnSpc>
                <a:spcPct val="100000"/>
              </a:lnSpc>
              <a:spcBef>
                <a:spcPts val="130"/>
              </a:spcBef>
            </a:pPr>
            <a:r>
              <a:rPr sz="150" b="1" spc="-50" dirty="0">
                <a:latin typeface="Arial"/>
                <a:cs typeface="Arial"/>
              </a:rPr>
              <a:t>0</a:t>
            </a:r>
            <a:endParaRPr sz="150">
              <a:latin typeface="Arial"/>
              <a:cs typeface="Arial"/>
            </a:endParaRPr>
          </a:p>
        </p:txBody>
      </p:sp>
      <p:sp>
        <p:nvSpPr>
          <p:cNvPr id="271" name="object 271"/>
          <p:cNvSpPr/>
          <p:nvPr/>
        </p:nvSpPr>
        <p:spPr>
          <a:xfrm>
            <a:off x="6574927" y="6812777"/>
            <a:ext cx="8890" cy="447040"/>
          </a:xfrm>
          <a:custGeom>
            <a:avLst/>
            <a:gdLst/>
            <a:ahLst/>
            <a:cxnLst/>
            <a:rect l="l" t="t" r="r" b="b"/>
            <a:pathLst>
              <a:path w="8890" h="447040">
                <a:moveTo>
                  <a:pt x="8754" y="446848"/>
                </a:moveTo>
                <a:lnTo>
                  <a:pt x="0" y="446848"/>
                </a:lnTo>
              </a:path>
              <a:path w="8890" h="447040">
                <a:moveTo>
                  <a:pt x="8754" y="372455"/>
                </a:moveTo>
                <a:lnTo>
                  <a:pt x="0" y="372455"/>
                </a:lnTo>
              </a:path>
              <a:path w="8890" h="447040">
                <a:moveTo>
                  <a:pt x="8754" y="298061"/>
                </a:moveTo>
                <a:lnTo>
                  <a:pt x="0" y="298061"/>
                </a:lnTo>
              </a:path>
              <a:path w="8890" h="447040">
                <a:moveTo>
                  <a:pt x="8754" y="223424"/>
                </a:moveTo>
                <a:lnTo>
                  <a:pt x="0" y="223424"/>
                </a:lnTo>
              </a:path>
              <a:path w="8890" h="447040">
                <a:moveTo>
                  <a:pt x="8754" y="149030"/>
                </a:moveTo>
                <a:lnTo>
                  <a:pt x="0" y="149030"/>
                </a:lnTo>
              </a:path>
              <a:path w="8890" h="447040">
                <a:moveTo>
                  <a:pt x="8754" y="74393"/>
                </a:moveTo>
                <a:lnTo>
                  <a:pt x="0" y="74393"/>
                </a:lnTo>
              </a:path>
              <a:path w="8890" h="447040">
                <a:moveTo>
                  <a:pt x="8754" y="0"/>
                </a:moveTo>
                <a:lnTo>
                  <a:pt x="0" y="0"/>
                </a:lnTo>
              </a:path>
            </a:pathLst>
          </a:custGeom>
          <a:ln w="4529">
            <a:solidFill>
              <a:srgbClr val="000000"/>
            </a:solidFill>
          </a:ln>
        </p:spPr>
        <p:txBody>
          <a:bodyPr wrap="square" lIns="0" tIns="0" rIns="0" bIns="0" rtlCol="0"/>
          <a:lstStyle/>
          <a:p>
            <a:endParaRPr/>
          </a:p>
        </p:txBody>
      </p:sp>
      <p:sp>
        <p:nvSpPr>
          <p:cNvPr id="272" name="object 272"/>
          <p:cNvSpPr txBox="1"/>
          <p:nvPr/>
        </p:nvSpPr>
        <p:spPr>
          <a:xfrm>
            <a:off x="6523619" y="6784706"/>
            <a:ext cx="62230" cy="500380"/>
          </a:xfrm>
          <a:prstGeom prst="rect">
            <a:avLst/>
          </a:prstGeom>
        </p:spPr>
        <p:txBody>
          <a:bodyPr vert="horz" wrap="square" lIns="0" tIns="16510" rIns="0" bIns="0" rtlCol="0">
            <a:spAutoFit/>
          </a:bodyPr>
          <a:lstStyle/>
          <a:p>
            <a:pPr>
              <a:lnSpc>
                <a:spcPct val="100000"/>
              </a:lnSpc>
              <a:spcBef>
                <a:spcPts val="130"/>
              </a:spcBef>
            </a:pPr>
            <a:r>
              <a:rPr sz="150" b="1" spc="-20" dirty="0">
                <a:latin typeface="Arial"/>
                <a:cs typeface="Arial"/>
              </a:rPr>
              <a:t>1750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a:lnSpc>
                <a:spcPct val="100000"/>
              </a:lnSpc>
            </a:pPr>
            <a:r>
              <a:rPr sz="150" b="1" spc="-20" dirty="0">
                <a:latin typeface="Arial"/>
                <a:cs typeface="Arial"/>
              </a:rPr>
              <a:t>1500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a:lnSpc>
                <a:spcPct val="100000"/>
              </a:lnSpc>
            </a:pPr>
            <a:r>
              <a:rPr sz="150" b="1" spc="-20" dirty="0">
                <a:latin typeface="Arial"/>
                <a:cs typeface="Arial"/>
              </a:rPr>
              <a:t>1250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a:lnSpc>
                <a:spcPct val="100000"/>
              </a:lnSpc>
            </a:pPr>
            <a:r>
              <a:rPr sz="150" b="1" spc="-20" dirty="0">
                <a:latin typeface="Arial"/>
                <a:cs typeface="Arial"/>
              </a:rPr>
              <a:t>1000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12065">
              <a:lnSpc>
                <a:spcPct val="100000"/>
              </a:lnSpc>
            </a:pPr>
            <a:r>
              <a:rPr sz="150" b="1" spc="-25" dirty="0">
                <a:latin typeface="Arial"/>
                <a:cs typeface="Arial"/>
              </a:rPr>
              <a:t>750</a:t>
            </a:r>
            <a:endParaRPr sz="150">
              <a:latin typeface="Arial"/>
              <a:cs typeface="Arial"/>
            </a:endParaRPr>
          </a:p>
          <a:p>
            <a:pPr>
              <a:lnSpc>
                <a:spcPct val="100000"/>
              </a:lnSpc>
            </a:pPr>
            <a:endParaRPr sz="150">
              <a:latin typeface="Arial"/>
              <a:cs typeface="Arial"/>
            </a:endParaRPr>
          </a:p>
          <a:p>
            <a:pPr>
              <a:lnSpc>
                <a:spcPct val="100000"/>
              </a:lnSpc>
              <a:spcBef>
                <a:spcPts val="65"/>
              </a:spcBef>
            </a:pPr>
            <a:endParaRPr sz="150">
              <a:latin typeface="Arial"/>
              <a:cs typeface="Arial"/>
            </a:endParaRPr>
          </a:p>
          <a:p>
            <a:pPr marL="12065">
              <a:lnSpc>
                <a:spcPct val="100000"/>
              </a:lnSpc>
            </a:pPr>
            <a:r>
              <a:rPr sz="150" b="1" spc="-25" dirty="0">
                <a:latin typeface="Arial"/>
                <a:cs typeface="Arial"/>
              </a:rPr>
              <a:t>500</a:t>
            </a:r>
            <a:endParaRPr sz="150">
              <a:latin typeface="Arial"/>
              <a:cs typeface="Arial"/>
            </a:endParaRPr>
          </a:p>
          <a:p>
            <a:pPr>
              <a:lnSpc>
                <a:spcPct val="100000"/>
              </a:lnSpc>
            </a:pPr>
            <a:endParaRPr sz="150">
              <a:latin typeface="Arial"/>
              <a:cs typeface="Arial"/>
            </a:endParaRPr>
          </a:p>
          <a:p>
            <a:pPr>
              <a:lnSpc>
                <a:spcPct val="100000"/>
              </a:lnSpc>
              <a:spcBef>
                <a:spcPts val="60"/>
              </a:spcBef>
            </a:pPr>
            <a:endParaRPr sz="150">
              <a:latin typeface="Arial"/>
              <a:cs typeface="Arial"/>
            </a:endParaRPr>
          </a:p>
          <a:p>
            <a:pPr marL="12065">
              <a:lnSpc>
                <a:spcPct val="100000"/>
              </a:lnSpc>
            </a:pPr>
            <a:r>
              <a:rPr sz="150" b="1" spc="-25" dirty="0">
                <a:latin typeface="Arial"/>
                <a:cs typeface="Arial"/>
              </a:rPr>
              <a:t>250</a:t>
            </a:r>
            <a:endParaRPr sz="150">
              <a:latin typeface="Arial"/>
              <a:cs typeface="Arial"/>
            </a:endParaRPr>
          </a:p>
        </p:txBody>
      </p:sp>
      <p:sp>
        <p:nvSpPr>
          <p:cNvPr id="273" name="object 273"/>
          <p:cNvSpPr/>
          <p:nvPr/>
        </p:nvSpPr>
        <p:spPr>
          <a:xfrm>
            <a:off x="6574927" y="6738139"/>
            <a:ext cx="8890" cy="0"/>
          </a:xfrm>
          <a:custGeom>
            <a:avLst/>
            <a:gdLst/>
            <a:ahLst/>
            <a:cxnLst/>
            <a:rect l="l" t="t" r="r" b="b"/>
            <a:pathLst>
              <a:path w="8890">
                <a:moveTo>
                  <a:pt x="8754" y="0"/>
                </a:moveTo>
                <a:lnTo>
                  <a:pt x="0" y="0"/>
                </a:lnTo>
              </a:path>
            </a:pathLst>
          </a:custGeom>
          <a:ln w="4530">
            <a:solidFill>
              <a:srgbClr val="000000"/>
            </a:solidFill>
          </a:ln>
        </p:spPr>
        <p:txBody>
          <a:bodyPr wrap="square" lIns="0" tIns="0" rIns="0" bIns="0" rtlCol="0"/>
          <a:lstStyle/>
          <a:p>
            <a:endParaRPr/>
          </a:p>
        </p:txBody>
      </p:sp>
      <p:sp>
        <p:nvSpPr>
          <p:cNvPr id="274" name="object 274"/>
          <p:cNvSpPr txBox="1"/>
          <p:nvPr/>
        </p:nvSpPr>
        <p:spPr>
          <a:xfrm>
            <a:off x="6523619" y="6710312"/>
            <a:ext cx="61594" cy="53340"/>
          </a:xfrm>
          <a:prstGeom prst="rect">
            <a:avLst/>
          </a:prstGeom>
        </p:spPr>
        <p:txBody>
          <a:bodyPr vert="horz" wrap="square" lIns="0" tIns="16510" rIns="0" bIns="0" rtlCol="0">
            <a:spAutoFit/>
          </a:bodyPr>
          <a:lstStyle/>
          <a:p>
            <a:pPr>
              <a:lnSpc>
                <a:spcPct val="100000"/>
              </a:lnSpc>
              <a:spcBef>
                <a:spcPts val="130"/>
              </a:spcBef>
            </a:pPr>
            <a:r>
              <a:rPr sz="150" b="1" spc="-20" dirty="0">
                <a:latin typeface="Arial"/>
                <a:cs typeface="Arial"/>
              </a:rPr>
              <a:t>2000</a:t>
            </a:r>
            <a:endParaRPr sz="150">
              <a:latin typeface="Arial"/>
              <a:cs typeface="Arial"/>
            </a:endParaRPr>
          </a:p>
        </p:txBody>
      </p:sp>
      <p:grpSp>
        <p:nvGrpSpPr>
          <p:cNvPr id="275" name="object 275"/>
          <p:cNvGrpSpPr/>
          <p:nvPr/>
        </p:nvGrpSpPr>
        <p:grpSpPr>
          <a:xfrm>
            <a:off x="6610842" y="6808028"/>
            <a:ext cx="977265" cy="535940"/>
            <a:chOff x="6610842" y="6808028"/>
            <a:chExt cx="977265" cy="535940"/>
          </a:xfrm>
        </p:grpSpPr>
        <p:sp>
          <p:nvSpPr>
            <p:cNvPr id="276" name="object 276"/>
            <p:cNvSpPr/>
            <p:nvPr/>
          </p:nvSpPr>
          <p:spPr>
            <a:xfrm>
              <a:off x="6620400" y="7332317"/>
              <a:ext cx="74295" cy="1905"/>
            </a:xfrm>
            <a:custGeom>
              <a:avLst/>
              <a:gdLst/>
              <a:ahLst/>
              <a:cxnLst/>
              <a:rect l="l" t="t" r="r" b="b"/>
              <a:pathLst>
                <a:path w="74295" h="1904">
                  <a:moveTo>
                    <a:pt x="0" y="1701"/>
                  </a:moveTo>
                  <a:lnTo>
                    <a:pt x="73924" y="0"/>
                  </a:lnTo>
                </a:path>
              </a:pathLst>
            </a:custGeom>
            <a:ln w="4530">
              <a:solidFill>
                <a:srgbClr val="A0A0A4"/>
              </a:solidFill>
            </a:ln>
          </p:spPr>
          <p:txBody>
            <a:bodyPr wrap="square" lIns="0" tIns="0" rIns="0" bIns="0" rtlCol="0"/>
            <a:lstStyle/>
            <a:p>
              <a:endParaRPr/>
            </a:p>
          </p:txBody>
        </p:sp>
        <p:sp>
          <p:nvSpPr>
            <p:cNvPr id="277" name="object 277"/>
            <p:cNvSpPr/>
            <p:nvPr/>
          </p:nvSpPr>
          <p:spPr>
            <a:xfrm>
              <a:off x="6694324" y="7325996"/>
              <a:ext cx="73660" cy="6350"/>
            </a:xfrm>
            <a:custGeom>
              <a:avLst/>
              <a:gdLst/>
              <a:ahLst/>
              <a:cxnLst/>
              <a:rect l="l" t="t" r="r" b="b"/>
              <a:pathLst>
                <a:path w="73659" h="6350">
                  <a:moveTo>
                    <a:pt x="0" y="6321"/>
                  </a:moveTo>
                  <a:lnTo>
                    <a:pt x="73437" y="0"/>
                  </a:lnTo>
                </a:path>
              </a:pathLst>
            </a:custGeom>
            <a:ln w="4530">
              <a:solidFill>
                <a:srgbClr val="A0A0A4"/>
              </a:solidFill>
            </a:ln>
          </p:spPr>
          <p:txBody>
            <a:bodyPr wrap="square" lIns="0" tIns="0" rIns="0" bIns="0" rtlCol="0"/>
            <a:lstStyle/>
            <a:p>
              <a:endParaRPr/>
            </a:p>
          </p:txBody>
        </p:sp>
        <p:sp>
          <p:nvSpPr>
            <p:cNvPr id="278" name="object 278"/>
            <p:cNvSpPr/>
            <p:nvPr/>
          </p:nvSpPr>
          <p:spPr>
            <a:xfrm>
              <a:off x="6767762" y="7306303"/>
              <a:ext cx="368935" cy="22225"/>
            </a:xfrm>
            <a:custGeom>
              <a:avLst/>
              <a:gdLst/>
              <a:ahLst/>
              <a:cxnLst/>
              <a:rect l="l" t="t" r="r" b="b"/>
              <a:pathLst>
                <a:path w="368934" h="22225">
                  <a:moveTo>
                    <a:pt x="0" y="19692"/>
                  </a:moveTo>
                  <a:lnTo>
                    <a:pt x="73680" y="22123"/>
                  </a:lnTo>
                </a:path>
                <a:path w="368934" h="22225">
                  <a:moveTo>
                    <a:pt x="73680" y="22123"/>
                  </a:moveTo>
                  <a:lnTo>
                    <a:pt x="147605" y="19692"/>
                  </a:lnTo>
                </a:path>
                <a:path w="368934" h="22225">
                  <a:moveTo>
                    <a:pt x="147605" y="19692"/>
                  </a:moveTo>
                  <a:lnTo>
                    <a:pt x="221042" y="10940"/>
                  </a:lnTo>
                </a:path>
                <a:path w="368934" h="22225">
                  <a:moveTo>
                    <a:pt x="221042" y="10940"/>
                  </a:moveTo>
                  <a:lnTo>
                    <a:pt x="294723" y="0"/>
                  </a:lnTo>
                </a:path>
                <a:path w="368934" h="22225">
                  <a:moveTo>
                    <a:pt x="294723" y="0"/>
                  </a:moveTo>
                  <a:lnTo>
                    <a:pt x="368648" y="5348"/>
                  </a:lnTo>
                </a:path>
              </a:pathLst>
            </a:custGeom>
            <a:ln w="4529">
              <a:solidFill>
                <a:srgbClr val="A0A0A4"/>
              </a:solidFill>
            </a:ln>
          </p:spPr>
          <p:txBody>
            <a:bodyPr wrap="square" lIns="0" tIns="0" rIns="0" bIns="0" rtlCol="0"/>
            <a:lstStyle/>
            <a:p>
              <a:endParaRPr/>
            </a:p>
          </p:txBody>
        </p:sp>
        <p:sp>
          <p:nvSpPr>
            <p:cNvPr id="279" name="object 279"/>
            <p:cNvSpPr/>
            <p:nvPr/>
          </p:nvSpPr>
          <p:spPr>
            <a:xfrm>
              <a:off x="7128872" y="7301684"/>
              <a:ext cx="15240" cy="20320"/>
            </a:xfrm>
            <a:custGeom>
              <a:avLst/>
              <a:gdLst/>
              <a:ahLst/>
              <a:cxnLst/>
              <a:rect l="l" t="t" r="r" b="b"/>
              <a:pathLst>
                <a:path w="15240" h="20320">
                  <a:moveTo>
                    <a:pt x="7538" y="0"/>
                  </a:moveTo>
                  <a:lnTo>
                    <a:pt x="7538" y="19935"/>
                  </a:lnTo>
                </a:path>
                <a:path w="15240" h="20320">
                  <a:moveTo>
                    <a:pt x="0" y="0"/>
                  </a:moveTo>
                  <a:lnTo>
                    <a:pt x="15076" y="0"/>
                  </a:lnTo>
                </a:path>
                <a:path w="15240" h="20320">
                  <a:moveTo>
                    <a:pt x="15076" y="0"/>
                  </a:moveTo>
                  <a:lnTo>
                    <a:pt x="0" y="0"/>
                  </a:lnTo>
                </a:path>
                <a:path w="15240" h="20320">
                  <a:moveTo>
                    <a:pt x="0" y="19935"/>
                  </a:moveTo>
                  <a:lnTo>
                    <a:pt x="15076" y="19935"/>
                  </a:lnTo>
                </a:path>
                <a:path w="15240" h="20320">
                  <a:moveTo>
                    <a:pt x="15076" y="19935"/>
                  </a:moveTo>
                  <a:lnTo>
                    <a:pt x="0" y="19935"/>
                  </a:lnTo>
                </a:path>
              </a:pathLst>
            </a:custGeom>
            <a:ln w="3175">
              <a:solidFill>
                <a:srgbClr val="A0A0A4"/>
              </a:solidFill>
            </a:ln>
          </p:spPr>
          <p:txBody>
            <a:bodyPr wrap="square" lIns="0" tIns="0" rIns="0" bIns="0" rtlCol="0"/>
            <a:lstStyle/>
            <a:p>
              <a:endParaRPr/>
            </a:p>
          </p:txBody>
        </p:sp>
        <p:sp>
          <p:nvSpPr>
            <p:cNvPr id="280" name="object 280"/>
            <p:cNvSpPr/>
            <p:nvPr/>
          </p:nvSpPr>
          <p:spPr>
            <a:xfrm>
              <a:off x="7136410" y="7296579"/>
              <a:ext cx="74295" cy="15240"/>
            </a:xfrm>
            <a:custGeom>
              <a:avLst/>
              <a:gdLst/>
              <a:ahLst/>
              <a:cxnLst/>
              <a:rect l="l" t="t" r="r" b="b"/>
              <a:pathLst>
                <a:path w="74295" h="15240">
                  <a:moveTo>
                    <a:pt x="0" y="15073"/>
                  </a:moveTo>
                  <a:lnTo>
                    <a:pt x="73680" y="0"/>
                  </a:lnTo>
                </a:path>
              </a:pathLst>
            </a:custGeom>
            <a:ln w="4530">
              <a:solidFill>
                <a:srgbClr val="A0A0A4"/>
              </a:solidFill>
            </a:ln>
          </p:spPr>
          <p:txBody>
            <a:bodyPr wrap="square" lIns="0" tIns="0" rIns="0" bIns="0" rtlCol="0"/>
            <a:lstStyle/>
            <a:p>
              <a:endParaRPr/>
            </a:p>
          </p:txBody>
        </p:sp>
        <p:sp>
          <p:nvSpPr>
            <p:cNvPr id="281" name="object 281"/>
            <p:cNvSpPr/>
            <p:nvPr/>
          </p:nvSpPr>
          <p:spPr>
            <a:xfrm>
              <a:off x="7202553" y="7282721"/>
              <a:ext cx="15240" cy="27940"/>
            </a:xfrm>
            <a:custGeom>
              <a:avLst/>
              <a:gdLst/>
              <a:ahLst/>
              <a:cxnLst/>
              <a:rect l="l" t="t" r="r" b="b"/>
              <a:pathLst>
                <a:path w="15240" h="27940">
                  <a:moveTo>
                    <a:pt x="7538" y="0"/>
                  </a:moveTo>
                  <a:lnTo>
                    <a:pt x="7538" y="27472"/>
                  </a:lnTo>
                </a:path>
                <a:path w="15240" h="27940">
                  <a:moveTo>
                    <a:pt x="0" y="0"/>
                  </a:moveTo>
                  <a:lnTo>
                    <a:pt x="15076" y="0"/>
                  </a:lnTo>
                </a:path>
                <a:path w="15240" h="27940">
                  <a:moveTo>
                    <a:pt x="15076" y="0"/>
                  </a:moveTo>
                  <a:lnTo>
                    <a:pt x="0" y="0"/>
                  </a:lnTo>
                </a:path>
                <a:path w="15240" h="27940">
                  <a:moveTo>
                    <a:pt x="0" y="27472"/>
                  </a:moveTo>
                  <a:lnTo>
                    <a:pt x="15076" y="27472"/>
                  </a:lnTo>
                </a:path>
                <a:path w="15240" h="27940">
                  <a:moveTo>
                    <a:pt x="15076" y="27472"/>
                  </a:moveTo>
                  <a:lnTo>
                    <a:pt x="0" y="27472"/>
                  </a:lnTo>
                </a:path>
              </a:pathLst>
            </a:custGeom>
            <a:ln w="3175">
              <a:solidFill>
                <a:srgbClr val="A0A0A4"/>
              </a:solidFill>
            </a:ln>
          </p:spPr>
          <p:txBody>
            <a:bodyPr wrap="square" lIns="0" tIns="0" rIns="0" bIns="0" rtlCol="0"/>
            <a:lstStyle/>
            <a:p>
              <a:endParaRPr/>
            </a:p>
          </p:txBody>
        </p:sp>
        <p:sp>
          <p:nvSpPr>
            <p:cNvPr id="282" name="object 282"/>
            <p:cNvSpPr/>
            <p:nvPr/>
          </p:nvSpPr>
          <p:spPr>
            <a:xfrm>
              <a:off x="7210091" y="7282235"/>
              <a:ext cx="74295" cy="14604"/>
            </a:xfrm>
            <a:custGeom>
              <a:avLst/>
              <a:gdLst/>
              <a:ahLst/>
              <a:cxnLst/>
              <a:rect l="l" t="t" r="r" b="b"/>
              <a:pathLst>
                <a:path w="74295" h="14604">
                  <a:moveTo>
                    <a:pt x="0" y="14343"/>
                  </a:moveTo>
                  <a:lnTo>
                    <a:pt x="73680" y="0"/>
                  </a:lnTo>
                </a:path>
              </a:pathLst>
            </a:custGeom>
            <a:ln w="4530">
              <a:solidFill>
                <a:srgbClr val="A0A0A4"/>
              </a:solidFill>
            </a:ln>
          </p:spPr>
          <p:txBody>
            <a:bodyPr wrap="square" lIns="0" tIns="0" rIns="0" bIns="0" rtlCol="0"/>
            <a:lstStyle/>
            <a:p>
              <a:endParaRPr/>
            </a:p>
          </p:txBody>
        </p:sp>
        <p:sp>
          <p:nvSpPr>
            <p:cNvPr id="283" name="object 283"/>
            <p:cNvSpPr/>
            <p:nvPr/>
          </p:nvSpPr>
          <p:spPr>
            <a:xfrm>
              <a:off x="7276234" y="7264001"/>
              <a:ext cx="15240" cy="36830"/>
            </a:xfrm>
            <a:custGeom>
              <a:avLst/>
              <a:gdLst/>
              <a:ahLst/>
              <a:cxnLst/>
              <a:rect l="l" t="t" r="r" b="b"/>
              <a:pathLst>
                <a:path w="15240" h="36829">
                  <a:moveTo>
                    <a:pt x="7538" y="0"/>
                  </a:moveTo>
                  <a:lnTo>
                    <a:pt x="7538" y="36224"/>
                  </a:lnTo>
                </a:path>
                <a:path w="15240" h="36829">
                  <a:moveTo>
                    <a:pt x="0" y="0"/>
                  </a:moveTo>
                  <a:lnTo>
                    <a:pt x="15076" y="0"/>
                  </a:lnTo>
                </a:path>
                <a:path w="15240" h="36829">
                  <a:moveTo>
                    <a:pt x="15076" y="0"/>
                  </a:moveTo>
                  <a:lnTo>
                    <a:pt x="0" y="0"/>
                  </a:lnTo>
                </a:path>
                <a:path w="15240" h="36829">
                  <a:moveTo>
                    <a:pt x="0" y="36224"/>
                  </a:moveTo>
                  <a:lnTo>
                    <a:pt x="15076" y="36224"/>
                  </a:lnTo>
                </a:path>
                <a:path w="15240" h="36829">
                  <a:moveTo>
                    <a:pt x="15076" y="36224"/>
                  </a:moveTo>
                  <a:lnTo>
                    <a:pt x="0" y="36224"/>
                  </a:lnTo>
                </a:path>
              </a:pathLst>
            </a:custGeom>
            <a:ln w="3175">
              <a:solidFill>
                <a:srgbClr val="A0A0A4"/>
              </a:solidFill>
            </a:ln>
          </p:spPr>
          <p:txBody>
            <a:bodyPr wrap="square" lIns="0" tIns="0" rIns="0" bIns="0" rtlCol="0"/>
            <a:lstStyle/>
            <a:p>
              <a:endParaRPr/>
            </a:p>
          </p:txBody>
        </p:sp>
        <p:sp>
          <p:nvSpPr>
            <p:cNvPr id="284" name="object 284"/>
            <p:cNvSpPr/>
            <p:nvPr/>
          </p:nvSpPr>
          <p:spPr>
            <a:xfrm>
              <a:off x="7283772" y="7282235"/>
              <a:ext cx="74295" cy="0"/>
            </a:xfrm>
            <a:custGeom>
              <a:avLst/>
              <a:gdLst/>
              <a:ahLst/>
              <a:cxnLst/>
              <a:rect l="l" t="t" r="r" b="b"/>
              <a:pathLst>
                <a:path w="74295">
                  <a:moveTo>
                    <a:pt x="0" y="0"/>
                  </a:moveTo>
                  <a:lnTo>
                    <a:pt x="73680" y="0"/>
                  </a:lnTo>
                </a:path>
              </a:pathLst>
            </a:custGeom>
            <a:ln w="4530">
              <a:solidFill>
                <a:srgbClr val="A0A0A4"/>
              </a:solidFill>
            </a:ln>
          </p:spPr>
          <p:txBody>
            <a:bodyPr wrap="square" lIns="0" tIns="0" rIns="0" bIns="0" rtlCol="0"/>
            <a:lstStyle/>
            <a:p>
              <a:endParaRPr/>
            </a:p>
          </p:txBody>
        </p:sp>
        <p:sp>
          <p:nvSpPr>
            <p:cNvPr id="285" name="object 285"/>
            <p:cNvSpPr/>
            <p:nvPr/>
          </p:nvSpPr>
          <p:spPr>
            <a:xfrm>
              <a:off x="7349915" y="7265946"/>
              <a:ext cx="15240" cy="32384"/>
            </a:xfrm>
            <a:custGeom>
              <a:avLst/>
              <a:gdLst/>
              <a:ahLst/>
              <a:cxnLst/>
              <a:rect l="l" t="t" r="r" b="b"/>
              <a:pathLst>
                <a:path w="15240" h="32384">
                  <a:moveTo>
                    <a:pt x="7538" y="0"/>
                  </a:moveTo>
                  <a:lnTo>
                    <a:pt x="7538" y="32091"/>
                  </a:lnTo>
                </a:path>
                <a:path w="15240" h="32384">
                  <a:moveTo>
                    <a:pt x="0" y="0"/>
                  </a:moveTo>
                  <a:lnTo>
                    <a:pt x="15076" y="0"/>
                  </a:lnTo>
                </a:path>
                <a:path w="15240" h="32384">
                  <a:moveTo>
                    <a:pt x="15076" y="0"/>
                  </a:moveTo>
                  <a:lnTo>
                    <a:pt x="0" y="0"/>
                  </a:lnTo>
                </a:path>
                <a:path w="15240" h="32384">
                  <a:moveTo>
                    <a:pt x="0" y="32091"/>
                  </a:moveTo>
                  <a:lnTo>
                    <a:pt x="15076" y="32091"/>
                  </a:lnTo>
                </a:path>
                <a:path w="15240" h="32384">
                  <a:moveTo>
                    <a:pt x="15076" y="32091"/>
                  </a:moveTo>
                  <a:lnTo>
                    <a:pt x="0" y="32091"/>
                  </a:lnTo>
                </a:path>
              </a:pathLst>
            </a:custGeom>
            <a:ln w="3175">
              <a:solidFill>
                <a:srgbClr val="A0A0A4"/>
              </a:solidFill>
            </a:ln>
          </p:spPr>
          <p:txBody>
            <a:bodyPr wrap="square" lIns="0" tIns="0" rIns="0" bIns="0" rtlCol="0"/>
            <a:lstStyle/>
            <a:p>
              <a:endParaRPr/>
            </a:p>
          </p:txBody>
        </p:sp>
        <p:sp>
          <p:nvSpPr>
            <p:cNvPr id="286" name="object 286"/>
            <p:cNvSpPr/>
            <p:nvPr/>
          </p:nvSpPr>
          <p:spPr>
            <a:xfrm>
              <a:off x="7357453" y="7260841"/>
              <a:ext cx="74295" cy="21590"/>
            </a:xfrm>
            <a:custGeom>
              <a:avLst/>
              <a:gdLst/>
              <a:ahLst/>
              <a:cxnLst/>
              <a:rect l="l" t="t" r="r" b="b"/>
              <a:pathLst>
                <a:path w="74295" h="21590">
                  <a:moveTo>
                    <a:pt x="0" y="21394"/>
                  </a:moveTo>
                  <a:lnTo>
                    <a:pt x="73680" y="0"/>
                  </a:lnTo>
                </a:path>
              </a:pathLst>
            </a:custGeom>
            <a:ln w="4530">
              <a:solidFill>
                <a:srgbClr val="A0A0A4"/>
              </a:solidFill>
            </a:ln>
          </p:spPr>
          <p:txBody>
            <a:bodyPr wrap="square" lIns="0" tIns="0" rIns="0" bIns="0" rtlCol="0"/>
            <a:lstStyle/>
            <a:p>
              <a:endParaRPr/>
            </a:p>
          </p:txBody>
        </p:sp>
        <p:sp>
          <p:nvSpPr>
            <p:cNvPr id="287" name="object 287"/>
            <p:cNvSpPr/>
            <p:nvPr/>
          </p:nvSpPr>
          <p:spPr>
            <a:xfrm>
              <a:off x="7423596" y="7238960"/>
              <a:ext cx="15240" cy="43815"/>
            </a:xfrm>
            <a:custGeom>
              <a:avLst/>
              <a:gdLst/>
              <a:ahLst/>
              <a:cxnLst/>
              <a:rect l="l" t="t" r="r" b="b"/>
              <a:pathLst>
                <a:path w="15240" h="43815">
                  <a:moveTo>
                    <a:pt x="7538" y="0"/>
                  </a:moveTo>
                  <a:lnTo>
                    <a:pt x="7538" y="43761"/>
                  </a:lnTo>
                </a:path>
                <a:path w="15240" h="43815">
                  <a:moveTo>
                    <a:pt x="0" y="0"/>
                  </a:moveTo>
                  <a:lnTo>
                    <a:pt x="15076" y="0"/>
                  </a:lnTo>
                </a:path>
                <a:path w="15240" h="43815">
                  <a:moveTo>
                    <a:pt x="15076" y="0"/>
                  </a:moveTo>
                  <a:lnTo>
                    <a:pt x="0" y="0"/>
                  </a:lnTo>
                </a:path>
                <a:path w="15240" h="43815">
                  <a:moveTo>
                    <a:pt x="0" y="43761"/>
                  </a:moveTo>
                  <a:lnTo>
                    <a:pt x="15076" y="43761"/>
                  </a:lnTo>
                </a:path>
                <a:path w="15240" h="43815">
                  <a:moveTo>
                    <a:pt x="15076" y="43761"/>
                  </a:moveTo>
                  <a:lnTo>
                    <a:pt x="0" y="43761"/>
                  </a:lnTo>
                </a:path>
              </a:pathLst>
            </a:custGeom>
            <a:ln w="3175">
              <a:solidFill>
                <a:srgbClr val="A0A0A4"/>
              </a:solidFill>
            </a:ln>
          </p:spPr>
          <p:txBody>
            <a:bodyPr wrap="square" lIns="0" tIns="0" rIns="0" bIns="0" rtlCol="0"/>
            <a:lstStyle/>
            <a:p>
              <a:endParaRPr/>
            </a:p>
          </p:txBody>
        </p:sp>
        <p:sp>
          <p:nvSpPr>
            <p:cNvPr id="288" name="object 288"/>
            <p:cNvSpPr/>
            <p:nvPr/>
          </p:nvSpPr>
          <p:spPr>
            <a:xfrm>
              <a:off x="7431134" y="7237015"/>
              <a:ext cx="74295" cy="24130"/>
            </a:xfrm>
            <a:custGeom>
              <a:avLst/>
              <a:gdLst/>
              <a:ahLst/>
              <a:cxnLst/>
              <a:rect l="l" t="t" r="r" b="b"/>
              <a:pathLst>
                <a:path w="74295" h="24129">
                  <a:moveTo>
                    <a:pt x="0" y="23825"/>
                  </a:moveTo>
                  <a:lnTo>
                    <a:pt x="73680" y="0"/>
                  </a:lnTo>
                </a:path>
              </a:pathLst>
            </a:custGeom>
            <a:ln w="4530">
              <a:solidFill>
                <a:srgbClr val="A0A0A4"/>
              </a:solidFill>
            </a:ln>
          </p:spPr>
          <p:txBody>
            <a:bodyPr wrap="square" lIns="0" tIns="0" rIns="0" bIns="0" rtlCol="0"/>
            <a:lstStyle/>
            <a:p>
              <a:endParaRPr/>
            </a:p>
          </p:txBody>
        </p:sp>
        <p:sp>
          <p:nvSpPr>
            <p:cNvPr id="289" name="object 289"/>
            <p:cNvSpPr/>
            <p:nvPr/>
          </p:nvSpPr>
          <p:spPr>
            <a:xfrm>
              <a:off x="7497277" y="7205167"/>
              <a:ext cx="15240" cy="64135"/>
            </a:xfrm>
            <a:custGeom>
              <a:avLst/>
              <a:gdLst/>
              <a:ahLst/>
              <a:cxnLst/>
              <a:rect l="l" t="t" r="r" b="b"/>
              <a:pathLst>
                <a:path w="15240" h="64134">
                  <a:moveTo>
                    <a:pt x="7538" y="0"/>
                  </a:moveTo>
                  <a:lnTo>
                    <a:pt x="7538" y="63939"/>
                  </a:lnTo>
                </a:path>
                <a:path w="15240" h="64134">
                  <a:moveTo>
                    <a:pt x="0" y="0"/>
                  </a:moveTo>
                  <a:lnTo>
                    <a:pt x="15076" y="0"/>
                  </a:lnTo>
                </a:path>
                <a:path w="15240" h="64134">
                  <a:moveTo>
                    <a:pt x="15076" y="0"/>
                  </a:moveTo>
                  <a:lnTo>
                    <a:pt x="0" y="0"/>
                  </a:lnTo>
                </a:path>
                <a:path w="15240" h="64134">
                  <a:moveTo>
                    <a:pt x="0" y="63939"/>
                  </a:moveTo>
                  <a:lnTo>
                    <a:pt x="15076" y="63939"/>
                  </a:lnTo>
                </a:path>
                <a:path w="15240" h="64134">
                  <a:moveTo>
                    <a:pt x="15076" y="63939"/>
                  </a:moveTo>
                  <a:lnTo>
                    <a:pt x="0" y="63939"/>
                  </a:lnTo>
                </a:path>
              </a:pathLst>
            </a:custGeom>
            <a:ln w="3175">
              <a:solidFill>
                <a:srgbClr val="A0A0A4"/>
              </a:solidFill>
            </a:ln>
          </p:spPr>
          <p:txBody>
            <a:bodyPr wrap="square" lIns="0" tIns="0" rIns="0" bIns="0" rtlCol="0"/>
            <a:lstStyle/>
            <a:p>
              <a:endParaRPr/>
            </a:p>
          </p:txBody>
        </p:sp>
        <p:sp>
          <p:nvSpPr>
            <p:cNvPr id="290" name="object 290"/>
            <p:cNvSpPr/>
            <p:nvPr/>
          </p:nvSpPr>
          <p:spPr>
            <a:xfrm>
              <a:off x="7504815" y="7190094"/>
              <a:ext cx="74295" cy="46990"/>
            </a:xfrm>
            <a:custGeom>
              <a:avLst/>
              <a:gdLst/>
              <a:ahLst/>
              <a:cxnLst/>
              <a:rect l="l" t="t" r="r" b="b"/>
              <a:pathLst>
                <a:path w="74295" h="46990">
                  <a:moveTo>
                    <a:pt x="0" y="46921"/>
                  </a:moveTo>
                  <a:lnTo>
                    <a:pt x="73680" y="0"/>
                  </a:lnTo>
                </a:path>
              </a:pathLst>
            </a:custGeom>
            <a:ln w="4529">
              <a:solidFill>
                <a:srgbClr val="A0A0A4"/>
              </a:solidFill>
            </a:ln>
          </p:spPr>
          <p:txBody>
            <a:bodyPr wrap="square" lIns="0" tIns="0" rIns="0" bIns="0" rtlCol="0"/>
            <a:lstStyle/>
            <a:p>
              <a:endParaRPr/>
            </a:p>
          </p:txBody>
        </p:sp>
        <p:sp>
          <p:nvSpPr>
            <p:cNvPr id="291" name="object 291"/>
            <p:cNvSpPr/>
            <p:nvPr/>
          </p:nvSpPr>
          <p:spPr>
            <a:xfrm>
              <a:off x="7570958" y="7141470"/>
              <a:ext cx="15240" cy="97790"/>
            </a:xfrm>
            <a:custGeom>
              <a:avLst/>
              <a:gdLst/>
              <a:ahLst/>
              <a:cxnLst/>
              <a:rect l="l" t="t" r="r" b="b"/>
              <a:pathLst>
                <a:path w="15240" h="97790">
                  <a:moveTo>
                    <a:pt x="7538" y="0"/>
                  </a:moveTo>
                  <a:lnTo>
                    <a:pt x="7538" y="97246"/>
                  </a:lnTo>
                </a:path>
                <a:path w="15240" h="97790">
                  <a:moveTo>
                    <a:pt x="0" y="0"/>
                  </a:moveTo>
                  <a:lnTo>
                    <a:pt x="15076" y="0"/>
                  </a:lnTo>
                </a:path>
                <a:path w="15240" h="97790">
                  <a:moveTo>
                    <a:pt x="15076" y="0"/>
                  </a:moveTo>
                  <a:lnTo>
                    <a:pt x="0" y="0"/>
                  </a:lnTo>
                </a:path>
                <a:path w="15240" h="97790">
                  <a:moveTo>
                    <a:pt x="0" y="97246"/>
                  </a:moveTo>
                  <a:lnTo>
                    <a:pt x="15076" y="97246"/>
                  </a:lnTo>
                </a:path>
                <a:path w="15240" h="97790">
                  <a:moveTo>
                    <a:pt x="15076" y="97246"/>
                  </a:moveTo>
                  <a:lnTo>
                    <a:pt x="0" y="97246"/>
                  </a:lnTo>
                </a:path>
              </a:pathLst>
            </a:custGeom>
            <a:ln w="3175">
              <a:solidFill>
                <a:srgbClr val="A0A0A4"/>
              </a:solidFill>
            </a:ln>
          </p:spPr>
          <p:txBody>
            <a:bodyPr wrap="square" lIns="0" tIns="0" rIns="0" bIns="0" rtlCol="0"/>
            <a:lstStyle/>
            <a:p>
              <a:endParaRPr/>
            </a:p>
          </p:txBody>
        </p:sp>
        <p:sp>
          <p:nvSpPr>
            <p:cNvPr id="292" name="object 292"/>
            <p:cNvSpPr/>
            <p:nvPr/>
          </p:nvSpPr>
          <p:spPr>
            <a:xfrm>
              <a:off x="6612861" y="7326483"/>
              <a:ext cx="15240" cy="15240"/>
            </a:xfrm>
            <a:custGeom>
              <a:avLst/>
              <a:gdLst/>
              <a:ahLst/>
              <a:cxnLst/>
              <a:rect l="l" t="t" r="r" b="b"/>
              <a:pathLst>
                <a:path w="15240" h="15240">
                  <a:moveTo>
                    <a:pt x="11916" y="0"/>
                  </a:moveTo>
                  <a:lnTo>
                    <a:pt x="3404" y="0"/>
                  </a:lnTo>
                  <a:lnTo>
                    <a:pt x="0" y="3403"/>
                  </a:lnTo>
                  <a:lnTo>
                    <a:pt x="0" y="11668"/>
                  </a:lnTo>
                  <a:lnTo>
                    <a:pt x="3404" y="15072"/>
                  </a:lnTo>
                  <a:lnTo>
                    <a:pt x="11916" y="15072"/>
                  </a:lnTo>
                  <a:lnTo>
                    <a:pt x="15076" y="11668"/>
                  </a:lnTo>
                  <a:lnTo>
                    <a:pt x="15076" y="7536"/>
                  </a:lnTo>
                  <a:lnTo>
                    <a:pt x="15076" y="3403"/>
                  </a:lnTo>
                  <a:lnTo>
                    <a:pt x="11916" y="0"/>
                  </a:lnTo>
                  <a:close/>
                </a:path>
              </a:pathLst>
            </a:custGeom>
            <a:solidFill>
              <a:srgbClr val="A0A0A4"/>
            </a:solidFill>
          </p:spPr>
          <p:txBody>
            <a:bodyPr wrap="square" lIns="0" tIns="0" rIns="0" bIns="0" rtlCol="0"/>
            <a:lstStyle/>
            <a:p>
              <a:endParaRPr/>
            </a:p>
          </p:txBody>
        </p:sp>
        <p:sp>
          <p:nvSpPr>
            <p:cNvPr id="293" name="object 293"/>
            <p:cNvSpPr/>
            <p:nvPr/>
          </p:nvSpPr>
          <p:spPr>
            <a:xfrm>
              <a:off x="6612861" y="7326482"/>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4" name="object 294"/>
            <p:cNvSpPr/>
            <p:nvPr/>
          </p:nvSpPr>
          <p:spPr>
            <a:xfrm>
              <a:off x="6686787" y="7324781"/>
              <a:ext cx="15240" cy="15240"/>
            </a:xfrm>
            <a:custGeom>
              <a:avLst/>
              <a:gdLst/>
              <a:ahLst/>
              <a:cxnLst/>
              <a:rect l="l" t="t" r="r" b="b"/>
              <a:pathLst>
                <a:path w="15240" h="15240">
                  <a:moveTo>
                    <a:pt x="11671" y="0"/>
                  </a:moveTo>
                  <a:lnTo>
                    <a:pt x="3403" y="0"/>
                  </a:lnTo>
                  <a:lnTo>
                    <a:pt x="0" y="3403"/>
                  </a:lnTo>
                  <a:lnTo>
                    <a:pt x="0" y="11668"/>
                  </a:lnTo>
                  <a:lnTo>
                    <a:pt x="3403" y="15072"/>
                  </a:lnTo>
                  <a:lnTo>
                    <a:pt x="11671" y="15072"/>
                  </a:lnTo>
                  <a:lnTo>
                    <a:pt x="15076" y="11668"/>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295" name="object 295"/>
            <p:cNvSpPr/>
            <p:nvPr/>
          </p:nvSpPr>
          <p:spPr>
            <a:xfrm>
              <a:off x="6686786" y="7324780"/>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6" name="object 296"/>
            <p:cNvSpPr/>
            <p:nvPr/>
          </p:nvSpPr>
          <p:spPr>
            <a:xfrm>
              <a:off x="6760224" y="7318459"/>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6"/>
                  </a:lnTo>
                  <a:lnTo>
                    <a:pt x="15076" y="3404"/>
                  </a:lnTo>
                  <a:lnTo>
                    <a:pt x="11671" y="0"/>
                  </a:lnTo>
                  <a:close/>
                </a:path>
              </a:pathLst>
            </a:custGeom>
            <a:solidFill>
              <a:srgbClr val="A0A0A4"/>
            </a:solidFill>
          </p:spPr>
          <p:txBody>
            <a:bodyPr wrap="square" lIns="0" tIns="0" rIns="0" bIns="0" rtlCol="0"/>
            <a:lstStyle/>
            <a:p>
              <a:endParaRPr/>
            </a:p>
          </p:txBody>
        </p:sp>
        <p:sp>
          <p:nvSpPr>
            <p:cNvPr id="297" name="object 297"/>
            <p:cNvSpPr/>
            <p:nvPr/>
          </p:nvSpPr>
          <p:spPr>
            <a:xfrm>
              <a:off x="6760223"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298" name="object 298"/>
            <p:cNvSpPr/>
            <p:nvPr/>
          </p:nvSpPr>
          <p:spPr>
            <a:xfrm>
              <a:off x="6833905" y="7320891"/>
              <a:ext cx="15240" cy="15240"/>
            </a:xfrm>
            <a:custGeom>
              <a:avLst/>
              <a:gdLst/>
              <a:ahLst/>
              <a:cxnLst/>
              <a:rect l="l" t="t" r="r" b="b"/>
              <a:pathLst>
                <a:path w="15240" h="15240">
                  <a:moveTo>
                    <a:pt x="11915" y="0"/>
                  </a:moveTo>
                  <a:lnTo>
                    <a:pt x="3404" y="0"/>
                  </a:lnTo>
                  <a:lnTo>
                    <a:pt x="0" y="3402"/>
                  </a:lnTo>
                  <a:lnTo>
                    <a:pt x="0" y="11668"/>
                  </a:lnTo>
                  <a:lnTo>
                    <a:pt x="3404" y="15072"/>
                  </a:lnTo>
                  <a:lnTo>
                    <a:pt x="11915" y="15072"/>
                  </a:lnTo>
                  <a:lnTo>
                    <a:pt x="15076" y="11668"/>
                  </a:lnTo>
                  <a:lnTo>
                    <a:pt x="15076" y="7536"/>
                  </a:lnTo>
                  <a:lnTo>
                    <a:pt x="15076" y="3402"/>
                  </a:lnTo>
                  <a:lnTo>
                    <a:pt x="11915" y="0"/>
                  </a:lnTo>
                  <a:close/>
                </a:path>
              </a:pathLst>
            </a:custGeom>
            <a:solidFill>
              <a:srgbClr val="A0A0A4"/>
            </a:solidFill>
          </p:spPr>
          <p:txBody>
            <a:bodyPr wrap="square" lIns="0" tIns="0" rIns="0" bIns="0" rtlCol="0"/>
            <a:lstStyle/>
            <a:p>
              <a:endParaRPr/>
            </a:p>
          </p:txBody>
        </p:sp>
        <p:sp>
          <p:nvSpPr>
            <p:cNvPr id="299" name="object 299"/>
            <p:cNvSpPr/>
            <p:nvPr/>
          </p:nvSpPr>
          <p:spPr>
            <a:xfrm>
              <a:off x="6833904" y="7320890"/>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0" name="object 300"/>
            <p:cNvSpPr/>
            <p:nvPr/>
          </p:nvSpPr>
          <p:spPr>
            <a:xfrm>
              <a:off x="6907829" y="7318459"/>
              <a:ext cx="15240" cy="15240"/>
            </a:xfrm>
            <a:custGeom>
              <a:avLst/>
              <a:gdLst/>
              <a:ahLst/>
              <a:cxnLst/>
              <a:rect l="l" t="t" r="r" b="b"/>
              <a:pathLst>
                <a:path w="15240" h="15240">
                  <a:moveTo>
                    <a:pt x="11672" y="0"/>
                  </a:moveTo>
                  <a:lnTo>
                    <a:pt x="3403" y="0"/>
                  </a:lnTo>
                  <a:lnTo>
                    <a:pt x="0" y="3404"/>
                  </a:lnTo>
                  <a:lnTo>
                    <a:pt x="0" y="11670"/>
                  </a:lnTo>
                  <a:lnTo>
                    <a:pt x="3403" y="15073"/>
                  </a:lnTo>
                  <a:lnTo>
                    <a:pt x="11672" y="15073"/>
                  </a:lnTo>
                  <a:lnTo>
                    <a:pt x="15076" y="11670"/>
                  </a:lnTo>
                  <a:lnTo>
                    <a:pt x="15076" y="7536"/>
                  </a:lnTo>
                  <a:lnTo>
                    <a:pt x="15076" y="3404"/>
                  </a:lnTo>
                  <a:lnTo>
                    <a:pt x="11672" y="0"/>
                  </a:lnTo>
                  <a:close/>
                </a:path>
              </a:pathLst>
            </a:custGeom>
            <a:solidFill>
              <a:srgbClr val="A0A0A4"/>
            </a:solidFill>
          </p:spPr>
          <p:txBody>
            <a:bodyPr wrap="square" lIns="0" tIns="0" rIns="0" bIns="0" rtlCol="0"/>
            <a:lstStyle/>
            <a:p>
              <a:endParaRPr/>
            </a:p>
          </p:txBody>
        </p:sp>
        <p:sp>
          <p:nvSpPr>
            <p:cNvPr id="301" name="object 301"/>
            <p:cNvSpPr/>
            <p:nvPr/>
          </p:nvSpPr>
          <p:spPr>
            <a:xfrm>
              <a:off x="6907829" y="7318459"/>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2" name="object 302"/>
            <p:cNvSpPr/>
            <p:nvPr/>
          </p:nvSpPr>
          <p:spPr>
            <a:xfrm>
              <a:off x="6981267" y="7309708"/>
              <a:ext cx="15240" cy="15240"/>
            </a:xfrm>
            <a:custGeom>
              <a:avLst/>
              <a:gdLst/>
              <a:ahLst/>
              <a:cxnLst/>
              <a:rect l="l" t="t" r="r" b="b"/>
              <a:pathLst>
                <a:path w="15240" h="15240">
                  <a:moveTo>
                    <a:pt x="11671" y="0"/>
                  </a:moveTo>
                  <a:lnTo>
                    <a:pt x="3404" y="0"/>
                  </a:lnTo>
                  <a:lnTo>
                    <a:pt x="0" y="3161"/>
                  </a:lnTo>
                  <a:lnTo>
                    <a:pt x="0" y="11668"/>
                  </a:lnTo>
                  <a:lnTo>
                    <a:pt x="3404" y="15073"/>
                  </a:lnTo>
                  <a:lnTo>
                    <a:pt x="11671" y="15073"/>
                  </a:lnTo>
                  <a:lnTo>
                    <a:pt x="15076" y="11668"/>
                  </a:lnTo>
                  <a:lnTo>
                    <a:pt x="15076" y="7536"/>
                  </a:lnTo>
                  <a:lnTo>
                    <a:pt x="15076" y="3161"/>
                  </a:lnTo>
                  <a:lnTo>
                    <a:pt x="11671" y="0"/>
                  </a:lnTo>
                  <a:close/>
                </a:path>
              </a:pathLst>
            </a:custGeom>
            <a:solidFill>
              <a:srgbClr val="A0A0A4"/>
            </a:solidFill>
          </p:spPr>
          <p:txBody>
            <a:bodyPr wrap="square" lIns="0" tIns="0" rIns="0" bIns="0" rtlCol="0"/>
            <a:lstStyle/>
            <a:p>
              <a:endParaRPr/>
            </a:p>
          </p:txBody>
        </p:sp>
        <p:sp>
          <p:nvSpPr>
            <p:cNvPr id="303" name="object 303"/>
            <p:cNvSpPr/>
            <p:nvPr/>
          </p:nvSpPr>
          <p:spPr>
            <a:xfrm>
              <a:off x="6981266" y="7309707"/>
              <a:ext cx="15240" cy="15240"/>
            </a:xfrm>
            <a:custGeom>
              <a:avLst/>
              <a:gdLst/>
              <a:ahLst/>
              <a:cxnLst/>
              <a:rect l="l" t="t" r="r" b="b"/>
              <a:pathLst>
                <a:path w="15240" h="15240">
                  <a:moveTo>
                    <a:pt x="15076" y="7536"/>
                  </a:moveTo>
                  <a:lnTo>
                    <a:pt x="15076" y="3160"/>
                  </a:lnTo>
                  <a:lnTo>
                    <a:pt x="11672" y="0"/>
                  </a:lnTo>
                  <a:lnTo>
                    <a:pt x="7538" y="0"/>
                  </a:lnTo>
                  <a:lnTo>
                    <a:pt x="3404" y="0"/>
                  </a:lnTo>
                  <a:lnTo>
                    <a:pt x="0" y="3160"/>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4" name="object 304"/>
            <p:cNvSpPr/>
            <p:nvPr/>
          </p:nvSpPr>
          <p:spPr>
            <a:xfrm>
              <a:off x="7054948" y="7298767"/>
              <a:ext cx="15875" cy="15240"/>
            </a:xfrm>
            <a:custGeom>
              <a:avLst/>
              <a:gdLst/>
              <a:ahLst/>
              <a:cxnLst/>
              <a:rect l="l" t="t" r="r" b="b"/>
              <a:pathLst>
                <a:path w="15875" h="15240">
                  <a:moveTo>
                    <a:pt x="11915" y="0"/>
                  </a:moveTo>
                  <a:lnTo>
                    <a:pt x="3403" y="0"/>
                  </a:lnTo>
                  <a:lnTo>
                    <a:pt x="0" y="3403"/>
                  </a:lnTo>
                  <a:lnTo>
                    <a:pt x="0" y="11670"/>
                  </a:lnTo>
                  <a:lnTo>
                    <a:pt x="3403" y="15073"/>
                  </a:lnTo>
                  <a:lnTo>
                    <a:pt x="11915" y="15073"/>
                  </a:lnTo>
                  <a:lnTo>
                    <a:pt x="15318" y="11670"/>
                  </a:lnTo>
                  <a:lnTo>
                    <a:pt x="15318" y="7537"/>
                  </a:lnTo>
                  <a:lnTo>
                    <a:pt x="15318" y="3403"/>
                  </a:lnTo>
                  <a:lnTo>
                    <a:pt x="11915" y="0"/>
                  </a:lnTo>
                  <a:close/>
                </a:path>
              </a:pathLst>
            </a:custGeom>
            <a:solidFill>
              <a:srgbClr val="A0A0A4"/>
            </a:solidFill>
          </p:spPr>
          <p:txBody>
            <a:bodyPr wrap="square" lIns="0" tIns="0" rIns="0" bIns="0" rtlCol="0"/>
            <a:lstStyle/>
            <a:p>
              <a:endParaRPr/>
            </a:p>
          </p:txBody>
        </p:sp>
        <p:sp>
          <p:nvSpPr>
            <p:cNvPr id="305" name="object 305"/>
            <p:cNvSpPr/>
            <p:nvPr/>
          </p:nvSpPr>
          <p:spPr>
            <a:xfrm>
              <a:off x="7054947" y="7298767"/>
              <a:ext cx="15875" cy="15240"/>
            </a:xfrm>
            <a:custGeom>
              <a:avLst/>
              <a:gdLst/>
              <a:ahLst/>
              <a:cxnLst/>
              <a:rect l="l" t="t" r="r" b="b"/>
              <a:pathLst>
                <a:path w="15875" h="15240">
                  <a:moveTo>
                    <a:pt x="15319" y="7536"/>
                  </a:moveTo>
                  <a:lnTo>
                    <a:pt x="15319" y="3403"/>
                  </a:lnTo>
                  <a:lnTo>
                    <a:pt x="11915" y="0"/>
                  </a:lnTo>
                  <a:lnTo>
                    <a:pt x="7538" y="0"/>
                  </a:lnTo>
                  <a:lnTo>
                    <a:pt x="3404" y="0"/>
                  </a:lnTo>
                  <a:lnTo>
                    <a:pt x="0" y="3403"/>
                  </a:lnTo>
                  <a:lnTo>
                    <a:pt x="0" y="7536"/>
                  </a:lnTo>
                  <a:lnTo>
                    <a:pt x="0" y="11669"/>
                  </a:lnTo>
                  <a:lnTo>
                    <a:pt x="3404" y="15073"/>
                  </a:lnTo>
                  <a:lnTo>
                    <a:pt x="7538" y="15073"/>
                  </a:lnTo>
                  <a:lnTo>
                    <a:pt x="11915" y="15073"/>
                  </a:lnTo>
                  <a:lnTo>
                    <a:pt x="15319" y="11669"/>
                  </a:lnTo>
                  <a:lnTo>
                    <a:pt x="15319" y="7536"/>
                  </a:lnTo>
                  <a:close/>
                </a:path>
              </a:pathLst>
            </a:custGeom>
            <a:ln w="3175">
              <a:solidFill>
                <a:srgbClr val="A0A0A4"/>
              </a:solidFill>
            </a:ln>
          </p:spPr>
          <p:txBody>
            <a:bodyPr wrap="square" lIns="0" tIns="0" rIns="0" bIns="0" rtlCol="0"/>
            <a:lstStyle/>
            <a:p>
              <a:endParaRPr/>
            </a:p>
          </p:txBody>
        </p:sp>
        <p:sp>
          <p:nvSpPr>
            <p:cNvPr id="306" name="object 306"/>
            <p:cNvSpPr/>
            <p:nvPr/>
          </p:nvSpPr>
          <p:spPr>
            <a:xfrm>
              <a:off x="7128871" y="7304116"/>
              <a:ext cx="15240" cy="15240"/>
            </a:xfrm>
            <a:custGeom>
              <a:avLst/>
              <a:gdLst/>
              <a:ahLst/>
              <a:cxnLst/>
              <a:rect l="l" t="t" r="r" b="b"/>
              <a:pathLst>
                <a:path w="15240" h="15240">
                  <a:moveTo>
                    <a:pt x="11672" y="0"/>
                  </a:moveTo>
                  <a:lnTo>
                    <a:pt x="3406" y="0"/>
                  </a:lnTo>
                  <a:lnTo>
                    <a:pt x="0" y="3403"/>
                  </a:lnTo>
                  <a:lnTo>
                    <a:pt x="0" y="11670"/>
                  </a:lnTo>
                  <a:lnTo>
                    <a:pt x="3406" y="15073"/>
                  </a:lnTo>
                  <a:lnTo>
                    <a:pt x="11672" y="15073"/>
                  </a:lnTo>
                  <a:lnTo>
                    <a:pt x="15077" y="11670"/>
                  </a:lnTo>
                  <a:lnTo>
                    <a:pt x="15077" y="7537"/>
                  </a:lnTo>
                  <a:lnTo>
                    <a:pt x="15077" y="3403"/>
                  </a:lnTo>
                  <a:lnTo>
                    <a:pt x="11672" y="0"/>
                  </a:lnTo>
                  <a:close/>
                </a:path>
              </a:pathLst>
            </a:custGeom>
            <a:solidFill>
              <a:srgbClr val="A0A0A4"/>
            </a:solidFill>
          </p:spPr>
          <p:txBody>
            <a:bodyPr wrap="square" lIns="0" tIns="0" rIns="0" bIns="0" rtlCol="0"/>
            <a:lstStyle/>
            <a:p>
              <a:endParaRPr/>
            </a:p>
          </p:txBody>
        </p:sp>
        <p:sp>
          <p:nvSpPr>
            <p:cNvPr id="307" name="object 307"/>
            <p:cNvSpPr/>
            <p:nvPr/>
          </p:nvSpPr>
          <p:spPr>
            <a:xfrm>
              <a:off x="7128872" y="7304115"/>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08" name="object 308"/>
            <p:cNvSpPr/>
            <p:nvPr/>
          </p:nvSpPr>
          <p:spPr>
            <a:xfrm>
              <a:off x="7202553" y="7289042"/>
              <a:ext cx="15240" cy="15240"/>
            </a:xfrm>
            <a:custGeom>
              <a:avLst/>
              <a:gdLst/>
              <a:ahLst/>
              <a:cxnLst/>
              <a:rect l="l" t="t" r="r" b="b"/>
              <a:pathLst>
                <a:path w="15240" h="15240">
                  <a:moveTo>
                    <a:pt x="11671" y="0"/>
                  </a:moveTo>
                  <a:lnTo>
                    <a:pt x="3404" y="0"/>
                  </a:lnTo>
                  <a:lnTo>
                    <a:pt x="0" y="3403"/>
                  </a:lnTo>
                  <a:lnTo>
                    <a:pt x="0" y="11670"/>
                  </a:lnTo>
                  <a:lnTo>
                    <a:pt x="3404" y="15073"/>
                  </a:lnTo>
                  <a:lnTo>
                    <a:pt x="11671" y="15073"/>
                  </a:lnTo>
                  <a:lnTo>
                    <a:pt x="15076" y="11670"/>
                  </a:lnTo>
                  <a:lnTo>
                    <a:pt x="15076" y="7537"/>
                  </a:lnTo>
                  <a:lnTo>
                    <a:pt x="15076" y="3403"/>
                  </a:lnTo>
                  <a:lnTo>
                    <a:pt x="11671" y="0"/>
                  </a:lnTo>
                  <a:close/>
                </a:path>
              </a:pathLst>
            </a:custGeom>
            <a:solidFill>
              <a:srgbClr val="A0A0A4"/>
            </a:solidFill>
          </p:spPr>
          <p:txBody>
            <a:bodyPr wrap="square" lIns="0" tIns="0" rIns="0" bIns="0" rtlCol="0"/>
            <a:lstStyle/>
            <a:p>
              <a:endParaRPr/>
            </a:p>
          </p:txBody>
        </p:sp>
        <p:sp>
          <p:nvSpPr>
            <p:cNvPr id="309" name="object 309"/>
            <p:cNvSpPr/>
            <p:nvPr/>
          </p:nvSpPr>
          <p:spPr>
            <a:xfrm>
              <a:off x="7202553" y="7289042"/>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0" name="object 310"/>
            <p:cNvSpPr/>
            <p:nvPr/>
          </p:nvSpPr>
          <p:spPr>
            <a:xfrm>
              <a:off x="7276234" y="7274699"/>
              <a:ext cx="15240" cy="15240"/>
            </a:xfrm>
            <a:custGeom>
              <a:avLst/>
              <a:gdLst/>
              <a:ahLst/>
              <a:cxnLst/>
              <a:rect l="l" t="t" r="r" b="b"/>
              <a:pathLst>
                <a:path w="15240" h="15240">
                  <a:moveTo>
                    <a:pt x="11671" y="0"/>
                  </a:moveTo>
                  <a:lnTo>
                    <a:pt x="3161" y="0"/>
                  </a:lnTo>
                  <a:lnTo>
                    <a:pt x="0" y="3403"/>
                  </a:lnTo>
                  <a:lnTo>
                    <a:pt x="0" y="11670"/>
                  </a:lnTo>
                  <a:lnTo>
                    <a:pt x="3161"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11" name="object 311"/>
            <p:cNvSpPr/>
            <p:nvPr/>
          </p:nvSpPr>
          <p:spPr>
            <a:xfrm>
              <a:off x="7276234" y="727469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2" name="object 312"/>
            <p:cNvSpPr/>
            <p:nvPr/>
          </p:nvSpPr>
          <p:spPr>
            <a:xfrm>
              <a:off x="7349915" y="7274699"/>
              <a:ext cx="15240" cy="15240"/>
            </a:xfrm>
            <a:custGeom>
              <a:avLst/>
              <a:gdLst/>
              <a:ahLst/>
              <a:cxnLst/>
              <a:rect l="l" t="t" r="r" b="b"/>
              <a:pathLst>
                <a:path w="15240" h="15240">
                  <a:moveTo>
                    <a:pt x="11671" y="0"/>
                  </a:moveTo>
                  <a:lnTo>
                    <a:pt x="3404" y="0"/>
                  </a:lnTo>
                  <a:lnTo>
                    <a:pt x="0" y="3403"/>
                  </a:lnTo>
                  <a:lnTo>
                    <a:pt x="0" y="11670"/>
                  </a:lnTo>
                  <a:lnTo>
                    <a:pt x="3404" y="15072"/>
                  </a:lnTo>
                  <a:lnTo>
                    <a:pt x="11671" y="15072"/>
                  </a:lnTo>
                  <a:lnTo>
                    <a:pt x="15076" y="11670"/>
                  </a:lnTo>
                  <a:lnTo>
                    <a:pt x="15076" y="7536"/>
                  </a:lnTo>
                  <a:lnTo>
                    <a:pt x="15076" y="3403"/>
                  </a:lnTo>
                  <a:lnTo>
                    <a:pt x="11671" y="0"/>
                  </a:lnTo>
                  <a:close/>
                </a:path>
              </a:pathLst>
            </a:custGeom>
            <a:solidFill>
              <a:srgbClr val="A0A0A4"/>
            </a:solidFill>
          </p:spPr>
          <p:txBody>
            <a:bodyPr wrap="square" lIns="0" tIns="0" rIns="0" bIns="0" rtlCol="0"/>
            <a:lstStyle/>
            <a:p>
              <a:endParaRPr/>
            </a:p>
          </p:txBody>
        </p:sp>
        <p:sp>
          <p:nvSpPr>
            <p:cNvPr id="313" name="object 313"/>
            <p:cNvSpPr/>
            <p:nvPr/>
          </p:nvSpPr>
          <p:spPr>
            <a:xfrm>
              <a:off x="7349915" y="7274698"/>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4" name="object 314"/>
            <p:cNvSpPr/>
            <p:nvPr/>
          </p:nvSpPr>
          <p:spPr>
            <a:xfrm>
              <a:off x="7423596" y="7253304"/>
              <a:ext cx="15240" cy="15240"/>
            </a:xfrm>
            <a:custGeom>
              <a:avLst/>
              <a:gdLst/>
              <a:ahLst/>
              <a:cxnLst/>
              <a:rect l="l" t="t" r="r" b="b"/>
              <a:pathLst>
                <a:path w="15240" h="15240">
                  <a:moveTo>
                    <a:pt x="11915" y="0"/>
                  </a:moveTo>
                  <a:lnTo>
                    <a:pt x="3403" y="0"/>
                  </a:lnTo>
                  <a:lnTo>
                    <a:pt x="0" y="3403"/>
                  </a:lnTo>
                  <a:lnTo>
                    <a:pt x="0" y="11670"/>
                  </a:lnTo>
                  <a:lnTo>
                    <a:pt x="3403" y="15073"/>
                  </a:lnTo>
                  <a:lnTo>
                    <a:pt x="11915" y="15073"/>
                  </a:lnTo>
                  <a:lnTo>
                    <a:pt x="15076" y="11670"/>
                  </a:lnTo>
                  <a:lnTo>
                    <a:pt x="15076" y="7537"/>
                  </a:lnTo>
                  <a:lnTo>
                    <a:pt x="15076" y="3403"/>
                  </a:lnTo>
                  <a:lnTo>
                    <a:pt x="11915" y="0"/>
                  </a:lnTo>
                  <a:close/>
                </a:path>
              </a:pathLst>
            </a:custGeom>
            <a:solidFill>
              <a:srgbClr val="A0A0A4"/>
            </a:solidFill>
          </p:spPr>
          <p:txBody>
            <a:bodyPr wrap="square" lIns="0" tIns="0" rIns="0" bIns="0" rtlCol="0"/>
            <a:lstStyle/>
            <a:p>
              <a:endParaRPr/>
            </a:p>
          </p:txBody>
        </p:sp>
        <p:sp>
          <p:nvSpPr>
            <p:cNvPr id="315" name="object 315"/>
            <p:cNvSpPr/>
            <p:nvPr/>
          </p:nvSpPr>
          <p:spPr>
            <a:xfrm>
              <a:off x="7423596" y="7253304"/>
              <a:ext cx="15240" cy="15240"/>
            </a:xfrm>
            <a:custGeom>
              <a:avLst/>
              <a:gdLst/>
              <a:ahLst/>
              <a:cxnLst/>
              <a:rect l="l" t="t" r="r" b="b"/>
              <a:pathLst>
                <a:path w="15240" h="15240">
                  <a:moveTo>
                    <a:pt x="15076" y="7536"/>
                  </a:moveTo>
                  <a:lnTo>
                    <a:pt x="15076" y="3403"/>
                  </a:lnTo>
                  <a:lnTo>
                    <a:pt x="11915" y="0"/>
                  </a:lnTo>
                  <a:lnTo>
                    <a:pt x="7538" y="0"/>
                  </a:lnTo>
                  <a:lnTo>
                    <a:pt x="3404" y="0"/>
                  </a:lnTo>
                  <a:lnTo>
                    <a:pt x="0" y="3403"/>
                  </a:lnTo>
                  <a:lnTo>
                    <a:pt x="0" y="7536"/>
                  </a:lnTo>
                  <a:lnTo>
                    <a:pt x="0" y="11669"/>
                  </a:lnTo>
                  <a:lnTo>
                    <a:pt x="3404" y="15073"/>
                  </a:lnTo>
                  <a:lnTo>
                    <a:pt x="7538" y="15073"/>
                  </a:lnTo>
                  <a:lnTo>
                    <a:pt x="11915"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6" name="object 316"/>
            <p:cNvSpPr/>
            <p:nvPr/>
          </p:nvSpPr>
          <p:spPr>
            <a:xfrm>
              <a:off x="7497276" y="7229479"/>
              <a:ext cx="15240" cy="15240"/>
            </a:xfrm>
            <a:custGeom>
              <a:avLst/>
              <a:gdLst/>
              <a:ahLst/>
              <a:cxnLst/>
              <a:rect l="l" t="t" r="r" b="b"/>
              <a:pathLst>
                <a:path w="15240" h="15240">
                  <a:moveTo>
                    <a:pt x="11672" y="0"/>
                  </a:moveTo>
                  <a:lnTo>
                    <a:pt x="3161" y="0"/>
                  </a:lnTo>
                  <a:lnTo>
                    <a:pt x="0" y="3403"/>
                  </a:lnTo>
                  <a:lnTo>
                    <a:pt x="0" y="11668"/>
                  </a:lnTo>
                  <a:lnTo>
                    <a:pt x="3161" y="15072"/>
                  </a:lnTo>
                  <a:lnTo>
                    <a:pt x="11672" y="15072"/>
                  </a:lnTo>
                  <a:lnTo>
                    <a:pt x="15076" y="11668"/>
                  </a:lnTo>
                  <a:lnTo>
                    <a:pt x="15076" y="7536"/>
                  </a:lnTo>
                  <a:lnTo>
                    <a:pt x="15076" y="3403"/>
                  </a:lnTo>
                  <a:lnTo>
                    <a:pt x="11672" y="0"/>
                  </a:lnTo>
                  <a:close/>
                </a:path>
              </a:pathLst>
            </a:custGeom>
            <a:solidFill>
              <a:srgbClr val="A0A0A4"/>
            </a:solidFill>
          </p:spPr>
          <p:txBody>
            <a:bodyPr wrap="square" lIns="0" tIns="0" rIns="0" bIns="0" rtlCol="0"/>
            <a:lstStyle/>
            <a:p>
              <a:endParaRPr/>
            </a:p>
          </p:txBody>
        </p:sp>
        <p:sp>
          <p:nvSpPr>
            <p:cNvPr id="317" name="object 317"/>
            <p:cNvSpPr/>
            <p:nvPr/>
          </p:nvSpPr>
          <p:spPr>
            <a:xfrm>
              <a:off x="7497277" y="7229478"/>
              <a:ext cx="15240" cy="15240"/>
            </a:xfrm>
            <a:custGeom>
              <a:avLst/>
              <a:gdLst/>
              <a:ahLst/>
              <a:cxnLst/>
              <a:rect l="l" t="t" r="r" b="b"/>
              <a:pathLst>
                <a:path w="15240" h="15240">
                  <a:moveTo>
                    <a:pt x="15076" y="7536"/>
                  </a:moveTo>
                  <a:lnTo>
                    <a:pt x="15076" y="3403"/>
                  </a:lnTo>
                  <a:lnTo>
                    <a:pt x="11672" y="0"/>
                  </a:lnTo>
                  <a:lnTo>
                    <a:pt x="7538" y="0"/>
                  </a:lnTo>
                  <a:lnTo>
                    <a:pt x="3161" y="0"/>
                  </a:lnTo>
                  <a:lnTo>
                    <a:pt x="0" y="3403"/>
                  </a:lnTo>
                  <a:lnTo>
                    <a:pt x="0" y="7536"/>
                  </a:lnTo>
                  <a:lnTo>
                    <a:pt x="0" y="11669"/>
                  </a:lnTo>
                  <a:lnTo>
                    <a:pt x="3161"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18" name="object 318"/>
            <p:cNvSpPr/>
            <p:nvPr/>
          </p:nvSpPr>
          <p:spPr>
            <a:xfrm>
              <a:off x="7570958" y="7182557"/>
              <a:ext cx="15240" cy="15240"/>
            </a:xfrm>
            <a:custGeom>
              <a:avLst/>
              <a:gdLst/>
              <a:ahLst/>
              <a:cxnLst/>
              <a:rect l="l" t="t" r="r" b="b"/>
              <a:pathLst>
                <a:path w="15240" h="15240">
                  <a:moveTo>
                    <a:pt x="11671" y="0"/>
                  </a:moveTo>
                  <a:lnTo>
                    <a:pt x="3403" y="0"/>
                  </a:lnTo>
                  <a:lnTo>
                    <a:pt x="0" y="3404"/>
                  </a:lnTo>
                  <a:lnTo>
                    <a:pt x="0" y="11670"/>
                  </a:lnTo>
                  <a:lnTo>
                    <a:pt x="3403" y="15073"/>
                  </a:lnTo>
                  <a:lnTo>
                    <a:pt x="11671" y="15073"/>
                  </a:lnTo>
                  <a:lnTo>
                    <a:pt x="15076" y="11670"/>
                  </a:lnTo>
                  <a:lnTo>
                    <a:pt x="15076" y="7537"/>
                  </a:lnTo>
                  <a:lnTo>
                    <a:pt x="15076" y="3404"/>
                  </a:lnTo>
                  <a:lnTo>
                    <a:pt x="11671" y="0"/>
                  </a:lnTo>
                  <a:close/>
                </a:path>
              </a:pathLst>
            </a:custGeom>
            <a:solidFill>
              <a:srgbClr val="A0A0A4"/>
            </a:solidFill>
          </p:spPr>
          <p:txBody>
            <a:bodyPr wrap="square" lIns="0" tIns="0" rIns="0" bIns="0" rtlCol="0"/>
            <a:lstStyle/>
            <a:p>
              <a:endParaRPr/>
            </a:p>
          </p:txBody>
        </p:sp>
        <p:sp>
          <p:nvSpPr>
            <p:cNvPr id="319" name="object 319"/>
            <p:cNvSpPr/>
            <p:nvPr/>
          </p:nvSpPr>
          <p:spPr>
            <a:xfrm>
              <a:off x="7570958" y="7182557"/>
              <a:ext cx="15240" cy="15240"/>
            </a:xfrm>
            <a:custGeom>
              <a:avLst/>
              <a:gdLst/>
              <a:ahLst/>
              <a:cxnLst/>
              <a:rect l="l" t="t" r="r" b="b"/>
              <a:pathLst>
                <a:path w="15240" h="15240">
                  <a:moveTo>
                    <a:pt x="15076" y="7536"/>
                  </a:moveTo>
                  <a:lnTo>
                    <a:pt x="15076" y="3403"/>
                  </a:lnTo>
                  <a:lnTo>
                    <a:pt x="11672" y="0"/>
                  </a:lnTo>
                  <a:lnTo>
                    <a:pt x="7538" y="0"/>
                  </a:lnTo>
                  <a:lnTo>
                    <a:pt x="3404" y="0"/>
                  </a:lnTo>
                  <a:lnTo>
                    <a:pt x="0" y="3403"/>
                  </a:lnTo>
                  <a:lnTo>
                    <a:pt x="0" y="7536"/>
                  </a:lnTo>
                  <a:lnTo>
                    <a:pt x="0" y="11669"/>
                  </a:lnTo>
                  <a:lnTo>
                    <a:pt x="3404" y="15073"/>
                  </a:lnTo>
                  <a:lnTo>
                    <a:pt x="7538" y="15073"/>
                  </a:lnTo>
                  <a:lnTo>
                    <a:pt x="11672" y="15073"/>
                  </a:lnTo>
                  <a:lnTo>
                    <a:pt x="15076" y="11669"/>
                  </a:lnTo>
                  <a:lnTo>
                    <a:pt x="15076" y="7536"/>
                  </a:lnTo>
                  <a:close/>
                </a:path>
              </a:pathLst>
            </a:custGeom>
            <a:ln w="3175">
              <a:solidFill>
                <a:srgbClr val="A0A0A4"/>
              </a:solidFill>
            </a:ln>
          </p:spPr>
          <p:txBody>
            <a:bodyPr wrap="square" lIns="0" tIns="0" rIns="0" bIns="0" rtlCol="0"/>
            <a:lstStyle/>
            <a:p>
              <a:endParaRPr/>
            </a:p>
          </p:txBody>
        </p:sp>
        <p:sp>
          <p:nvSpPr>
            <p:cNvPr id="320" name="object 320"/>
            <p:cNvSpPr/>
            <p:nvPr/>
          </p:nvSpPr>
          <p:spPr>
            <a:xfrm>
              <a:off x="6620400" y="7329156"/>
              <a:ext cx="74295" cy="5080"/>
            </a:xfrm>
            <a:custGeom>
              <a:avLst/>
              <a:gdLst/>
              <a:ahLst/>
              <a:cxnLst/>
              <a:rect l="l" t="t" r="r" b="b"/>
              <a:pathLst>
                <a:path w="74295" h="5079">
                  <a:moveTo>
                    <a:pt x="0" y="4862"/>
                  </a:moveTo>
                  <a:lnTo>
                    <a:pt x="73924" y="0"/>
                  </a:lnTo>
                </a:path>
              </a:pathLst>
            </a:custGeom>
            <a:ln w="4530">
              <a:solidFill>
                <a:srgbClr val="000000"/>
              </a:solidFill>
            </a:ln>
          </p:spPr>
          <p:txBody>
            <a:bodyPr wrap="square" lIns="0" tIns="0" rIns="0" bIns="0" rtlCol="0"/>
            <a:lstStyle/>
            <a:p>
              <a:endParaRPr/>
            </a:p>
          </p:txBody>
        </p:sp>
        <p:sp>
          <p:nvSpPr>
            <p:cNvPr id="321" name="object 321"/>
            <p:cNvSpPr/>
            <p:nvPr/>
          </p:nvSpPr>
          <p:spPr>
            <a:xfrm>
              <a:off x="6694324" y="7306303"/>
              <a:ext cx="368300" cy="22860"/>
            </a:xfrm>
            <a:custGeom>
              <a:avLst/>
              <a:gdLst/>
              <a:ahLst/>
              <a:cxnLst/>
              <a:rect l="l" t="t" r="r" b="b"/>
              <a:pathLst>
                <a:path w="368300" h="22859">
                  <a:moveTo>
                    <a:pt x="0" y="22852"/>
                  </a:moveTo>
                  <a:lnTo>
                    <a:pt x="73437" y="20664"/>
                  </a:lnTo>
                </a:path>
                <a:path w="368300" h="22859">
                  <a:moveTo>
                    <a:pt x="73437" y="20664"/>
                  </a:moveTo>
                  <a:lnTo>
                    <a:pt x="147118" y="17261"/>
                  </a:lnTo>
                </a:path>
                <a:path w="368300" h="22859">
                  <a:moveTo>
                    <a:pt x="147118" y="17261"/>
                  </a:moveTo>
                  <a:lnTo>
                    <a:pt x="221042" y="14343"/>
                  </a:lnTo>
                </a:path>
                <a:path w="368300" h="22859">
                  <a:moveTo>
                    <a:pt x="221042" y="14343"/>
                  </a:moveTo>
                  <a:lnTo>
                    <a:pt x="294480" y="5348"/>
                  </a:lnTo>
                </a:path>
                <a:path w="368300" h="22859">
                  <a:moveTo>
                    <a:pt x="294480" y="5348"/>
                  </a:moveTo>
                  <a:lnTo>
                    <a:pt x="368161" y="0"/>
                  </a:lnTo>
                </a:path>
              </a:pathLst>
            </a:custGeom>
            <a:ln w="4529">
              <a:solidFill>
                <a:srgbClr val="000000"/>
              </a:solidFill>
            </a:ln>
          </p:spPr>
          <p:txBody>
            <a:bodyPr wrap="square" lIns="0" tIns="0" rIns="0" bIns="0" rtlCol="0"/>
            <a:lstStyle/>
            <a:p>
              <a:endParaRPr/>
            </a:p>
          </p:txBody>
        </p:sp>
        <p:sp>
          <p:nvSpPr>
            <p:cNvPr id="322" name="object 322"/>
            <p:cNvSpPr/>
            <p:nvPr/>
          </p:nvSpPr>
          <p:spPr>
            <a:xfrm>
              <a:off x="7054947" y="7297794"/>
              <a:ext cx="15875" cy="17145"/>
            </a:xfrm>
            <a:custGeom>
              <a:avLst/>
              <a:gdLst/>
              <a:ahLst/>
              <a:cxnLst/>
              <a:rect l="l" t="t" r="r" b="b"/>
              <a:pathLst>
                <a:path w="15875" h="17145">
                  <a:moveTo>
                    <a:pt x="7538" y="0"/>
                  </a:moveTo>
                  <a:lnTo>
                    <a:pt x="7538" y="17018"/>
                  </a:lnTo>
                </a:path>
                <a:path w="15875" h="17145">
                  <a:moveTo>
                    <a:pt x="0" y="0"/>
                  </a:moveTo>
                  <a:lnTo>
                    <a:pt x="15319" y="0"/>
                  </a:lnTo>
                </a:path>
                <a:path w="15875" h="17145">
                  <a:moveTo>
                    <a:pt x="15319" y="0"/>
                  </a:moveTo>
                  <a:lnTo>
                    <a:pt x="0" y="0"/>
                  </a:lnTo>
                </a:path>
                <a:path w="15875" h="17145">
                  <a:moveTo>
                    <a:pt x="0" y="17018"/>
                  </a:moveTo>
                  <a:lnTo>
                    <a:pt x="15319" y="17018"/>
                  </a:lnTo>
                </a:path>
                <a:path w="15875" h="17145">
                  <a:moveTo>
                    <a:pt x="15319" y="17018"/>
                  </a:moveTo>
                  <a:lnTo>
                    <a:pt x="0" y="17018"/>
                  </a:lnTo>
                </a:path>
              </a:pathLst>
            </a:custGeom>
            <a:ln w="3175">
              <a:solidFill>
                <a:srgbClr val="000000"/>
              </a:solidFill>
            </a:ln>
          </p:spPr>
          <p:txBody>
            <a:bodyPr wrap="square" lIns="0" tIns="0" rIns="0" bIns="0" rtlCol="0"/>
            <a:lstStyle/>
            <a:p>
              <a:endParaRPr/>
            </a:p>
          </p:txBody>
        </p:sp>
        <p:sp>
          <p:nvSpPr>
            <p:cNvPr id="323" name="object 323"/>
            <p:cNvSpPr/>
            <p:nvPr/>
          </p:nvSpPr>
          <p:spPr>
            <a:xfrm>
              <a:off x="7062486" y="7288799"/>
              <a:ext cx="74295" cy="17780"/>
            </a:xfrm>
            <a:custGeom>
              <a:avLst/>
              <a:gdLst/>
              <a:ahLst/>
              <a:cxnLst/>
              <a:rect l="l" t="t" r="r" b="b"/>
              <a:pathLst>
                <a:path w="74295" h="17779">
                  <a:moveTo>
                    <a:pt x="0" y="17504"/>
                  </a:moveTo>
                  <a:lnTo>
                    <a:pt x="73924" y="0"/>
                  </a:lnTo>
                </a:path>
              </a:pathLst>
            </a:custGeom>
            <a:ln w="4530">
              <a:solidFill>
                <a:srgbClr val="000000"/>
              </a:solidFill>
            </a:ln>
          </p:spPr>
          <p:txBody>
            <a:bodyPr wrap="square" lIns="0" tIns="0" rIns="0" bIns="0" rtlCol="0"/>
            <a:lstStyle/>
            <a:p>
              <a:endParaRPr/>
            </a:p>
          </p:txBody>
        </p:sp>
        <p:sp>
          <p:nvSpPr>
            <p:cNvPr id="324" name="object 324"/>
            <p:cNvSpPr/>
            <p:nvPr/>
          </p:nvSpPr>
          <p:spPr>
            <a:xfrm>
              <a:off x="7128872" y="7278588"/>
              <a:ext cx="15240" cy="20320"/>
            </a:xfrm>
            <a:custGeom>
              <a:avLst/>
              <a:gdLst/>
              <a:ahLst/>
              <a:cxnLst/>
              <a:rect l="l" t="t" r="r" b="b"/>
              <a:pathLst>
                <a:path w="15240" h="20320">
                  <a:moveTo>
                    <a:pt x="7538" y="0"/>
                  </a:moveTo>
                  <a:lnTo>
                    <a:pt x="7538" y="20178"/>
                  </a:lnTo>
                </a:path>
                <a:path w="15240" h="20320">
                  <a:moveTo>
                    <a:pt x="0" y="0"/>
                  </a:moveTo>
                  <a:lnTo>
                    <a:pt x="15076" y="0"/>
                  </a:lnTo>
                </a:path>
                <a:path w="15240" h="20320">
                  <a:moveTo>
                    <a:pt x="15076" y="0"/>
                  </a:moveTo>
                  <a:lnTo>
                    <a:pt x="0" y="0"/>
                  </a:lnTo>
                </a:path>
                <a:path w="15240" h="20320">
                  <a:moveTo>
                    <a:pt x="0" y="20178"/>
                  </a:moveTo>
                  <a:lnTo>
                    <a:pt x="15076" y="20178"/>
                  </a:lnTo>
                </a:path>
                <a:path w="15240" h="20320">
                  <a:moveTo>
                    <a:pt x="15076" y="20178"/>
                  </a:moveTo>
                  <a:lnTo>
                    <a:pt x="0" y="20178"/>
                  </a:lnTo>
                </a:path>
              </a:pathLst>
            </a:custGeom>
            <a:ln w="3175">
              <a:solidFill>
                <a:srgbClr val="000000"/>
              </a:solidFill>
            </a:ln>
          </p:spPr>
          <p:txBody>
            <a:bodyPr wrap="square" lIns="0" tIns="0" rIns="0" bIns="0" rtlCol="0"/>
            <a:lstStyle/>
            <a:p>
              <a:endParaRPr/>
            </a:p>
          </p:txBody>
        </p:sp>
        <p:sp>
          <p:nvSpPr>
            <p:cNvPr id="325" name="object 325"/>
            <p:cNvSpPr/>
            <p:nvPr/>
          </p:nvSpPr>
          <p:spPr>
            <a:xfrm>
              <a:off x="7136410" y="7270079"/>
              <a:ext cx="74295" cy="19050"/>
            </a:xfrm>
            <a:custGeom>
              <a:avLst/>
              <a:gdLst/>
              <a:ahLst/>
              <a:cxnLst/>
              <a:rect l="l" t="t" r="r" b="b"/>
              <a:pathLst>
                <a:path w="74295" h="19050">
                  <a:moveTo>
                    <a:pt x="0" y="18719"/>
                  </a:moveTo>
                  <a:lnTo>
                    <a:pt x="73680" y="0"/>
                  </a:lnTo>
                </a:path>
              </a:pathLst>
            </a:custGeom>
            <a:ln w="4530">
              <a:solidFill>
                <a:srgbClr val="000000"/>
              </a:solidFill>
            </a:ln>
          </p:spPr>
          <p:txBody>
            <a:bodyPr wrap="square" lIns="0" tIns="0" rIns="0" bIns="0" rtlCol="0"/>
            <a:lstStyle/>
            <a:p>
              <a:endParaRPr/>
            </a:p>
          </p:txBody>
        </p:sp>
        <p:sp>
          <p:nvSpPr>
            <p:cNvPr id="326" name="object 326"/>
            <p:cNvSpPr/>
            <p:nvPr/>
          </p:nvSpPr>
          <p:spPr>
            <a:xfrm>
              <a:off x="7202553" y="7256221"/>
              <a:ext cx="15240" cy="27940"/>
            </a:xfrm>
            <a:custGeom>
              <a:avLst/>
              <a:gdLst/>
              <a:ahLst/>
              <a:cxnLst/>
              <a:rect l="l" t="t" r="r" b="b"/>
              <a:pathLst>
                <a:path w="15240" h="27940">
                  <a:moveTo>
                    <a:pt x="7538" y="0"/>
                  </a:moveTo>
                  <a:lnTo>
                    <a:pt x="7538" y="27715"/>
                  </a:lnTo>
                </a:path>
                <a:path w="15240" h="27940">
                  <a:moveTo>
                    <a:pt x="0" y="0"/>
                  </a:moveTo>
                  <a:lnTo>
                    <a:pt x="15076" y="0"/>
                  </a:lnTo>
                </a:path>
                <a:path w="15240" h="27940">
                  <a:moveTo>
                    <a:pt x="15076" y="0"/>
                  </a:moveTo>
                  <a:lnTo>
                    <a:pt x="0" y="0"/>
                  </a:lnTo>
                </a:path>
                <a:path w="15240" h="27940">
                  <a:moveTo>
                    <a:pt x="0" y="27715"/>
                  </a:moveTo>
                  <a:lnTo>
                    <a:pt x="15076" y="27715"/>
                  </a:lnTo>
                </a:path>
                <a:path w="15240" h="27940">
                  <a:moveTo>
                    <a:pt x="15076" y="27715"/>
                  </a:moveTo>
                  <a:lnTo>
                    <a:pt x="0" y="27715"/>
                  </a:lnTo>
                </a:path>
              </a:pathLst>
            </a:custGeom>
            <a:ln w="3175">
              <a:solidFill>
                <a:srgbClr val="000000"/>
              </a:solidFill>
            </a:ln>
          </p:spPr>
          <p:txBody>
            <a:bodyPr wrap="square" lIns="0" tIns="0" rIns="0" bIns="0" rtlCol="0"/>
            <a:lstStyle/>
            <a:p>
              <a:endParaRPr/>
            </a:p>
          </p:txBody>
        </p:sp>
        <p:sp>
          <p:nvSpPr>
            <p:cNvPr id="327" name="object 327"/>
            <p:cNvSpPr/>
            <p:nvPr/>
          </p:nvSpPr>
          <p:spPr>
            <a:xfrm>
              <a:off x="7210091" y="7247226"/>
              <a:ext cx="74295" cy="22860"/>
            </a:xfrm>
            <a:custGeom>
              <a:avLst/>
              <a:gdLst/>
              <a:ahLst/>
              <a:cxnLst/>
              <a:rect l="l" t="t" r="r" b="b"/>
              <a:pathLst>
                <a:path w="74295" h="22859">
                  <a:moveTo>
                    <a:pt x="0" y="22852"/>
                  </a:moveTo>
                  <a:lnTo>
                    <a:pt x="73680" y="0"/>
                  </a:lnTo>
                </a:path>
              </a:pathLst>
            </a:custGeom>
            <a:ln w="4530">
              <a:solidFill>
                <a:srgbClr val="000000"/>
              </a:solidFill>
            </a:ln>
          </p:spPr>
          <p:txBody>
            <a:bodyPr wrap="square" lIns="0" tIns="0" rIns="0" bIns="0" rtlCol="0"/>
            <a:lstStyle/>
            <a:p>
              <a:endParaRPr/>
            </a:p>
          </p:txBody>
        </p:sp>
        <p:sp>
          <p:nvSpPr>
            <p:cNvPr id="328" name="object 328"/>
            <p:cNvSpPr/>
            <p:nvPr/>
          </p:nvSpPr>
          <p:spPr>
            <a:xfrm>
              <a:off x="7276234" y="7229478"/>
              <a:ext cx="15240" cy="35560"/>
            </a:xfrm>
            <a:custGeom>
              <a:avLst/>
              <a:gdLst/>
              <a:ahLst/>
              <a:cxnLst/>
              <a:rect l="l" t="t" r="r" b="b"/>
              <a:pathLst>
                <a:path w="15240" h="35559">
                  <a:moveTo>
                    <a:pt x="7538" y="0"/>
                  </a:moveTo>
                  <a:lnTo>
                    <a:pt x="7538" y="35251"/>
                  </a:lnTo>
                </a:path>
                <a:path w="15240" h="35559">
                  <a:moveTo>
                    <a:pt x="0" y="0"/>
                  </a:moveTo>
                  <a:lnTo>
                    <a:pt x="15076" y="0"/>
                  </a:lnTo>
                </a:path>
                <a:path w="15240" h="35559">
                  <a:moveTo>
                    <a:pt x="15076" y="0"/>
                  </a:moveTo>
                  <a:lnTo>
                    <a:pt x="0" y="0"/>
                  </a:lnTo>
                </a:path>
                <a:path w="15240" h="35559">
                  <a:moveTo>
                    <a:pt x="0" y="35251"/>
                  </a:moveTo>
                  <a:lnTo>
                    <a:pt x="15076" y="35251"/>
                  </a:lnTo>
                </a:path>
                <a:path w="15240" h="35559">
                  <a:moveTo>
                    <a:pt x="15076" y="35251"/>
                  </a:moveTo>
                  <a:lnTo>
                    <a:pt x="0" y="35251"/>
                  </a:lnTo>
                </a:path>
              </a:pathLst>
            </a:custGeom>
            <a:ln w="3175">
              <a:solidFill>
                <a:srgbClr val="000000"/>
              </a:solidFill>
            </a:ln>
          </p:spPr>
          <p:txBody>
            <a:bodyPr wrap="square" lIns="0" tIns="0" rIns="0" bIns="0" rtlCol="0"/>
            <a:lstStyle/>
            <a:p>
              <a:endParaRPr/>
            </a:p>
          </p:txBody>
        </p:sp>
        <p:sp>
          <p:nvSpPr>
            <p:cNvPr id="329" name="object 329"/>
            <p:cNvSpPr/>
            <p:nvPr/>
          </p:nvSpPr>
          <p:spPr>
            <a:xfrm>
              <a:off x="7283772" y="7202249"/>
              <a:ext cx="74295" cy="45085"/>
            </a:xfrm>
            <a:custGeom>
              <a:avLst/>
              <a:gdLst/>
              <a:ahLst/>
              <a:cxnLst/>
              <a:rect l="l" t="t" r="r" b="b"/>
              <a:pathLst>
                <a:path w="74295" h="45084">
                  <a:moveTo>
                    <a:pt x="0" y="44976"/>
                  </a:moveTo>
                  <a:lnTo>
                    <a:pt x="73680" y="0"/>
                  </a:lnTo>
                </a:path>
              </a:pathLst>
            </a:custGeom>
            <a:ln w="4530">
              <a:solidFill>
                <a:srgbClr val="000000"/>
              </a:solidFill>
            </a:ln>
          </p:spPr>
          <p:txBody>
            <a:bodyPr wrap="square" lIns="0" tIns="0" rIns="0" bIns="0" rtlCol="0"/>
            <a:lstStyle/>
            <a:p>
              <a:endParaRPr/>
            </a:p>
          </p:txBody>
        </p:sp>
        <p:sp>
          <p:nvSpPr>
            <p:cNvPr id="330" name="object 330"/>
            <p:cNvSpPr/>
            <p:nvPr/>
          </p:nvSpPr>
          <p:spPr>
            <a:xfrm>
              <a:off x="7349915" y="7173075"/>
              <a:ext cx="15240" cy="59055"/>
            </a:xfrm>
            <a:custGeom>
              <a:avLst/>
              <a:gdLst/>
              <a:ahLst/>
              <a:cxnLst/>
              <a:rect l="l" t="t" r="r" b="b"/>
              <a:pathLst>
                <a:path w="15240" h="59054">
                  <a:moveTo>
                    <a:pt x="7538" y="0"/>
                  </a:moveTo>
                  <a:lnTo>
                    <a:pt x="7538" y="58591"/>
                  </a:lnTo>
                </a:path>
                <a:path w="15240" h="59054">
                  <a:moveTo>
                    <a:pt x="0" y="0"/>
                  </a:moveTo>
                  <a:lnTo>
                    <a:pt x="15076" y="0"/>
                  </a:lnTo>
                </a:path>
                <a:path w="15240" h="59054">
                  <a:moveTo>
                    <a:pt x="15076" y="0"/>
                  </a:moveTo>
                  <a:lnTo>
                    <a:pt x="0" y="0"/>
                  </a:lnTo>
                </a:path>
                <a:path w="15240" h="59054">
                  <a:moveTo>
                    <a:pt x="0" y="58591"/>
                  </a:moveTo>
                  <a:lnTo>
                    <a:pt x="15076" y="58591"/>
                  </a:lnTo>
                </a:path>
                <a:path w="15240" h="59054">
                  <a:moveTo>
                    <a:pt x="15076" y="58591"/>
                  </a:moveTo>
                  <a:lnTo>
                    <a:pt x="0" y="58591"/>
                  </a:lnTo>
                </a:path>
              </a:pathLst>
            </a:custGeom>
            <a:ln w="3175">
              <a:solidFill>
                <a:srgbClr val="000000"/>
              </a:solidFill>
            </a:ln>
          </p:spPr>
          <p:txBody>
            <a:bodyPr wrap="square" lIns="0" tIns="0" rIns="0" bIns="0" rtlCol="0"/>
            <a:lstStyle/>
            <a:p>
              <a:endParaRPr/>
            </a:p>
          </p:txBody>
        </p:sp>
        <p:sp>
          <p:nvSpPr>
            <p:cNvPr id="331" name="object 331"/>
            <p:cNvSpPr/>
            <p:nvPr/>
          </p:nvSpPr>
          <p:spPr>
            <a:xfrm>
              <a:off x="7357453" y="7147305"/>
              <a:ext cx="74295" cy="55244"/>
            </a:xfrm>
            <a:custGeom>
              <a:avLst/>
              <a:gdLst/>
              <a:ahLst/>
              <a:cxnLst/>
              <a:rect l="l" t="t" r="r" b="b"/>
              <a:pathLst>
                <a:path w="74295" h="55245">
                  <a:moveTo>
                    <a:pt x="0" y="54944"/>
                  </a:moveTo>
                  <a:lnTo>
                    <a:pt x="73680" y="0"/>
                  </a:lnTo>
                </a:path>
              </a:pathLst>
            </a:custGeom>
            <a:ln w="4529">
              <a:solidFill>
                <a:srgbClr val="000000"/>
              </a:solidFill>
            </a:ln>
          </p:spPr>
          <p:txBody>
            <a:bodyPr wrap="square" lIns="0" tIns="0" rIns="0" bIns="0" rtlCol="0"/>
            <a:lstStyle/>
            <a:p>
              <a:endParaRPr/>
            </a:p>
          </p:txBody>
        </p:sp>
        <p:sp>
          <p:nvSpPr>
            <p:cNvPr id="332" name="object 332"/>
            <p:cNvSpPr/>
            <p:nvPr/>
          </p:nvSpPr>
          <p:spPr>
            <a:xfrm>
              <a:off x="7423596" y="7109136"/>
              <a:ext cx="15240" cy="76200"/>
            </a:xfrm>
            <a:custGeom>
              <a:avLst/>
              <a:gdLst/>
              <a:ahLst/>
              <a:cxnLst/>
              <a:rect l="l" t="t" r="r" b="b"/>
              <a:pathLst>
                <a:path w="15240" h="76200">
                  <a:moveTo>
                    <a:pt x="7538" y="0"/>
                  </a:moveTo>
                  <a:lnTo>
                    <a:pt x="7538" y="76095"/>
                  </a:lnTo>
                </a:path>
                <a:path w="15240" h="76200">
                  <a:moveTo>
                    <a:pt x="0" y="0"/>
                  </a:moveTo>
                  <a:lnTo>
                    <a:pt x="15076" y="0"/>
                  </a:lnTo>
                </a:path>
                <a:path w="15240" h="76200">
                  <a:moveTo>
                    <a:pt x="15076" y="0"/>
                  </a:moveTo>
                  <a:lnTo>
                    <a:pt x="0" y="0"/>
                  </a:lnTo>
                </a:path>
                <a:path w="15240" h="76200">
                  <a:moveTo>
                    <a:pt x="0" y="76095"/>
                  </a:moveTo>
                  <a:lnTo>
                    <a:pt x="15076" y="76095"/>
                  </a:lnTo>
                </a:path>
                <a:path w="15240" h="76200">
                  <a:moveTo>
                    <a:pt x="15076" y="76095"/>
                  </a:moveTo>
                  <a:lnTo>
                    <a:pt x="0" y="76095"/>
                  </a:lnTo>
                </a:path>
              </a:pathLst>
            </a:custGeom>
            <a:ln w="3175">
              <a:solidFill>
                <a:srgbClr val="000000"/>
              </a:solidFill>
            </a:ln>
          </p:spPr>
          <p:txBody>
            <a:bodyPr wrap="square" lIns="0" tIns="0" rIns="0" bIns="0" rtlCol="0"/>
            <a:lstStyle/>
            <a:p>
              <a:endParaRPr/>
            </a:p>
          </p:txBody>
        </p:sp>
        <p:sp>
          <p:nvSpPr>
            <p:cNvPr id="333" name="object 333"/>
            <p:cNvSpPr/>
            <p:nvPr/>
          </p:nvSpPr>
          <p:spPr>
            <a:xfrm>
              <a:off x="7431134" y="7045196"/>
              <a:ext cx="74295" cy="102235"/>
            </a:xfrm>
            <a:custGeom>
              <a:avLst/>
              <a:gdLst/>
              <a:ahLst/>
              <a:cxnLst/>
              <a:rect l="l" t="t" r="r" b="b"/>
              <a:pathLst>
                <a:path w="74295" h="102234">
                  <a:moveTo>
                    <a:pt x="0" y="102109"/>
                  </a:moveTo>
                  <a:lnTo>
                    <a:pt x="73680" y="0"/>
                  </a:lnTo>
                </a:path>
              </a:pathLst>
            </a:custGeom>
            <a:ln w="4529">
              <a:solidFill>
                <a:srgbClr val="000000"/>
              </a:solidFill>
            </a:ln>
          </p:spPr>
          <p:txBody>
            <a:bodyPr wrap="square" lIns="0" tIns="0" rIns="0" bIns="0" rtlCol="0"/>
            <a:lstStyle/>
            <a:p>
              <a:endParaRPr/>
            </a:p>
          </p:txBody>
        </p:sp>
        <p:sp>
          <p:nvSpPr>
            <p:cNvPr id="334" name="object 334"/>
            <p:cNvSpPr/>
            <p:nvPr/>
          </p:nvSpPr>
          <p:spPr>
            <a:xfrm>
              <a:off x="7497277" y="6980284"/>
              <a:ext cx="15240" cy="130175"/>
            </a:xfrm>
            <a:custGeom>
              <a:avLst/>
              <a:gdLst/>
              <a:ahLst/>
              <a:cxnLst/>
              <a:rect l="l" t="t" r="r" b="b"/>
              <a:pathLst>
                <a:path w="15240" h="130175">
                  <a:moveTo>
                    <a:pt x="7538" y="0"/>
                  </a:moveTo>
                  <a:lnTo>
                    <a:pt x="7538" y="129824"/>
                  </a:lnTo>
                </a:path>
                <a:path w="15240" h="130175">
                  <a:moveTo>
                    <a:pt x="0" y="0"/>
                  </a:moveTo>
                  <a:lnTo>
                    <a:pt x="15076" y="0"/>
                  </a:lnTo>
                </a:path>
                <a:path w="15240" h="130175">
                  <a:moveTo>
                    <a:pt x="15076" y="0"/>
                  </a:moveTo>
                  <a:lnTo>
                    <a:pt x="0" y="0"/>
                  </a:lnTo>
                </a:path>
                <a:path w="15240" h="130175">
                  <a:moveTo>
                    <a:pt x="0" y="129824"/>
                  </a:moveTo>
                  <a:lnTo>
                    <a:pt x="15076" y="129824"/>
                  </a:lnTo>
                </a:path>
                <a:path w="15240" h="130175">
                  <a:moveTo>
                    <a:pt x="15076" y="129824"/>
                  </a:moveTo>
                  <a:lnTo>
                    <a:pt x="0" y="129824"/>
                  </a:lnTo>
                </a:path>
              </a:pathLst>
            </a:custGeom>
            <a:ln w="3175">
              <a:solidFill>
                <a:srgbClr val="000000"/>
              </a:solidFill>
            </a:ln>
          </p:spPr>
          <p:txBody>
            <a:bodyPr wrap="square" lIns="0" tIns="0" rIns="0" bIns="0" rtlCol="0"/>
            <a:lstStyle/>
            <a:p>
              <a:endParaRPr/>
            </a:p>
          </p:txBody>
        </p:sp>
        <p:sp>
          <p:nvSpPr>
            <p:cNvPr id="335" name="object 335"/>
            <p:cNvSpPr/>
            <p:nvPr/>
          </p:nvSpPr>
          <p:spPr>
            <a:xfrm>
              <a:off x="7504815" y="6913913"/>
              <a:ext cx="74295" cy="131445"/>
            </a:xfrm>
            <a:custGeom>
              <a:avLst/>
              <a:gdLst/>
              <a:ahLst/>
              <a:cxnLst/>
              <a:rect l="l" t="t" r="r" b="b"/>
              <a:pathLst>
                <a:path w="74295" h="131445">
                  <a:moveTo>
                    <a:pt x="0" y="131283"/>
                  </a:moveTo>
                  <a:lnTo>
                    <a:pt x="73680" y="0"/>
                  </a:lnTo>
                </a:path>
              </a:pathLst>
            </a:custGeom>
            <a:ln w="4529">
              <a:solidFill>
                <a:srgbClr val="000000"/>
              </a:solidFill>
            </a:ln>
          </p:spPr>
          <p:txBody>
            <a:bodyPr wrap="square" lIns="0" tIns="0" rIns="0" bIns="0" rtlCol="0"/>
            <a:lstStyle/>
            <a:p>
              <a:endParaRPr/>
            </a:p>
          </p:txBody>
        </p:sp>
        <p:sp>
          <p:nvSpPr>
            <p:cNvPr id="336" name="object 336"/>
            <p:cNvSpPr/>
            <p:nvPr/>
          </p:nvSpPr>
          <p:spPr>
            <a:xfrm>
              <a:off x="7570958" y="6809616"/>
              <a:ext cx="15240" cy="208915"/>
            </a:xfrm>
            <a:custGeom>
              <a:avLst/>
              <a:gdLst/>
              <a:ahLst/>
              <a:cxnLst/>
              <a:rect l="l" t="t" r="r" b="b"/>
              <a:pathLst>
                <a:path w="15240" h="208915">
                  <a:moveTo>
                    <a:pt x="7538" y="0"/>
                  </a:moveTo>
                  <a:lnTo>
                    <a:pt x="7538" y="208351"/>
                  </a:lnTo>
                </a:path>
                <a:path w="15240" h="208915">
                  <a:moveTo>
                    <a:pt x="0" y="0"/>
                  </a:moveTo>
                  <a:lnTo>
                    <a:pt x="15076" y="0"/>
                  </a:lnTo>
                </a:path>
                <a:path w="15240" h="208915">
                  <a:moveTo>
                    <a:pt x="15076" y="0"/>
                  </a:moveTo>
                  <a:lnTo>
                    <a:pt x="0" y="0"/>
                  </a:lnTo>
                </a:path>
                <a:path w="15240" h="208915">
                  <a:moveTo>
                    <a:pt x="0" y="208351"/>
                  </a:moveTo>
                  <a:lnTo>
                    <a:pt x="15076" y="208351"/>
                  </a:lnTo>
                </a:path>
                <a:path w="15240" h="208915">
                  <a:moveTo>
                    <a:pt x="15076" y="208351"/>
                  </a:moveTo>
                  <a:lnTo>
                    <a:pt x="0" y="208351"/>
                  </a:lnTo>
                </a:path>
              </a:pathLst>
            </a:custGeom>
            <a:ln w="3175">
              <a:solidFill>
                <a:srgbClr val="000000"/>
              </a:solidFill>
            </a:ln>
          </p:spPr>
          <p:txBody>
            <a:bodyPr wrap="square" lIns="0" tIns="0" rIns="0" bIns="0" rtlCol="0"/>
            <a:lstStyle/>
            <a:p>
              <a:endParaRPr/>
            </a:p>
          </p:txBody>
        </p:sp>
        <p:sp>
          <p:nvSpPr>
            <p:cNvPr id="337" name="object 337"/>
            <p:cNvSpPr/>
            <p:nvPr/>
          </p:nvSpPr>
          <p:spPr>
            <a:xfrm>
              <a:off x="6612861" y="7326483"/>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38" name="object 338"/>
            <p:cNvSpPr/>
            <p:nvPr/>
          </p:nvSpPr>
          <p:spPr>
            <a:xfrm>
              <a:off x="6612861" y="732648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39" name="object 339"/>
            <p:cNvSpPr/>
            <p:nvPr/>
          </p:nvSpPr>
          <p:spPr>
            <a:xfrm>
              <a:off x="6686787" y="732162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40" name="object 340"/>
            <p:cNvSpPr/>
            <p:nvPr/>
          </p:nvSpPr>
          <p:spPr>
            <a:xfrm>
              <a:off x="6686786" y="7321620"/>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1" name="object 341"/>
            <p:cNvSpPr/>
            <p:nvPr/>
          </p:nvSpPr>
          <p:spPr>
            <a:xfrm>
              <a:off x="6760224" y="7319432"/>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42" name="object 342"/>
            <p:cNvSpPr/>
            <p:nvPr/>
          </p:nvSpPr>
          <p:spPr>
            <a:xfrm>
              <a:off x="6760223" y="731943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3" name="object 343"/>
            <p:cNvSpPr/>
            <p:nvPr/>
          </p:nvSpPr>
          <p:spPr>
            <a:xfrm>
              <a:off x="6833905" y="7316028"/>
              <a:ext cx="15240" cy="15875"/>
            </a:xfrm>
            <a:custGeom>
              <a:avLst/>
              <a:gdLst/>
              <a:ahLst/>
              <a:cxnLst/>
              <a:rect l="l" t="t" r="r" b="b"/>
              <a:pathLst>
                <a:path w="15240" h="15875">
                  <a:moveTo>
                    <a:pt x="7537" y="0"/>
                  </a:moveTo>
                  <a:lnTo>
                    <a:pt x="0" y="15316"/>
                  </a:lnTo>
                  <a:lnTo>
                    <a:pt x="15076" y="15316"/>
                  </a:lnTo>
                  <a:lnTo>
                    <a:pt x="7537" y="0"/>
                  </a:lnTo>
                  <a:close/>
                </a:path>
              </a:pathLst>
            </a:custGeom>
            <a:solidFill>
              <a:srgbClr val="000000"/>
            </a:solidFill>
          </p:spPr>
          <p:txBody>
            <a:bodyPr wrap="square" lIns="0" tIns="0" rIns="0" bIns="0" rtlCol="0"/>
            <a:lstStyle/>
            <a:p>
              <a:endParaRPr/>
            </a:p>
          </p:txBody>
        </p:sp>
        <p:sp>
          <p:nvSpPr>
            <p:cNvPr id="344" name="object 344"/>
            <p:cNvSpPr/>
            <p:nvPr/>
          </p:nvSpPr>
          <p:spPr>
            <a:xfrm>
              <a:off x="6833904" y="7316028"/>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45" name="object 345"/>
            <p:cNvSpPr/>
            <p:nvPr/>
          </p:nvSpPr>
          <p:spPr>
            <a:xfrm>
              <a:off x="6907829" y="7313111"/>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46" name="object 346"/>
            <p:cNvSpPr/>
            <p:nvPr/>
          </p:nvSpPr>
          <p:spPr>
            <a:xfrm>
              <a:off x="6907829" y="7313111"/>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7" name="object 347"/>
            <p:cNvSpPr/>
            <p:nvPr/>
          </p:nvSpPr>
          <p:spPr>
            <a:xfrm>
              <a:off x="6981267" y="730411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48" name="object 348"/>
            <p:cNvSpPr/>
            <p:nvPr/>
          </p:nvSpPr>
          <p:spPr>
            <a:xfrm>
              <a:off x="6981266" y="7304115"/>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49" name="object 349"/>
            <p:cNvSpPr/>
            <p:nvPr/>
          </p:nvSpPr>
          <p:spPr>
            <a:xfrm>
              <a:off x="7054948" y="7298767"/>
              <a:ext cx="15875" cy="15240"/>
            </a:xfrm>
            <a:custGeom>
              <a:avLst/>
              <a:gdLst/>
              <a:ahLst/>
              <a:cxnLst/>
              <a:rect l="l" t="t" r="r" b="b"/>
              <a:pathLst>
                <a:path w="15875" h="15240">
                  <a:moveTo>
                    <a:pt x="7537" y="0"/>
                  </a:moveTo>
                  <a:lnTo>
                    <a:pt x="0" y="15073"/>
                  </a:lnTo>
                  <a:lnTo>
                    <a:pt x="15318" y="15073"/>
                  </a:lnTo>
                  <a:lnTo>
                    <a:pt x="7537" y="0"/>
                  </a:lnTo>
                  <a:close/>
                </a:path>
              </a:pathLst>
            </a:custGeom>
            <a:solidFill>
              <a:srgbClr val="000000"/>
            </a:solidFill>
          </p:spPr>
          <p:txBody>
            <a:bodyPr wrap="square" lIns="0" tIns="0" rIns="0" bIns="0" rtlCol="0"/>
            <a:lstStyle/>
            <a:p>
              <a:endParaRPr/>
            </a:p>
          </p:txBody>
        </p:sp>
        <p:sp>
          <p:nvSpPr>
            <p:cNvPr id="350" name="object 350"/>
            <p:cNvSpPr/>
            <p:nvPr/>
          </p:nvSpPr>
          <p:spPr>
            <a:xfrm>
              <a:off x="7054947" y="7298767"/>
              <a:ext cx="15875" cy="15240"/>
            </a:xfrm>
            <a:custGeom>
              <a:avLst/>
              <a:gdLst/>
              <a:ahLst/>
              <a:cxnLst/>
              <a:rect l="l" t="t" r="r" b="b"/>
              <a:pathLst>
                <a:path w="15875" h="15240">
                  <a:moveTo>
                    <a:pt x="0" y="15073"/>
                  </a:moveTo>
                  <a:lnTo>
                    <a:pt x="15319"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1" name="object 351"/>
            <p:cNvSpPr/>
            <p:nvPr/>
          </p:nvSpPr>
          <p:spPr>
            <a:xfrm>
              <a:off x="7128871" y="7281020"/>
              <a:ext cx="15240" cy="15875"/>
            </a:xfrm>
            <a:custGeom>
              <a:avLst/>
              <a:gdLst/>
              <a:ahLst/>
              <a:cxnLst/>
              <a:rect l="l" t="t" r="r" b="b"/>
              <a:pathLst>
                <a:path w="15240" h="15875">
                  <a:moveTo>
                    <a:pt x="7538" y="0"/>
                  </a:moveTo>
                  <a:lnTo>
                    <a:pt x="0" y="15316"/>
                  </a:lnTo>
                  <a:lnTo>
                    <a:pt x="15077" y="15316"/>
                  </a:lnTo>
                  <a:lnTo>
                    <a:pt x="7538" y="0"/>
                  </a:lnTo>
                  <a:close/>
                </a:path>
              </a:pathLst>
            </a:custGeom>
            <a:solidFill>
              <a:srgbClr val="000000"/>
            </a:solidFill>
          </p:spPr>
          <p:txBody>
            <a:bodyPr wrap="square" lIns="0" tIns="0" rIns="0" bIns="0" rtlCol="0"/>
            <a:lstStyle/>
            <a:p>
              <a:endParaRPr/>
            </a:p>
          </p:txBody>
        </p:sp>
        <p:sp>
          <p:nvSpPr>
            <p:cNvPr id="352" name="object 352"/>
            <p:cNvSpPr/>
            <p:nvPr/>
          </p:nvSpPr>
          <p:spPr>
            <a:xfrm>
              <a:off x="7128872" y="7281019"/>
              <a:ext cx="15240" cy="15875"/>
            </a:xfrm>
            <a:custGeom>
              <a:avLst/>
              <a:gdLst/>
              <a:ahLst/>
              <a:cxnLst/>
              <a:rect l="l" t="t" r="r" b="b"/>
              <a:pathLst>
                <a:path w="15240" h="15875">
                  <a:moveTo>
                    <a:pt x="0" y="15316"/>
                  </a:moveTo>
                  <a:lnTo>
                    <a:pt x="15076" y="15316"/>
                  </a:lnTo>
                  <a:lnTo>
                    <a:pt x="7538" y="0"/>
                  </a:lnTo>
                  <a:lnTo>
                    <a:pt x="0" y="15316"/>
                  </a:lnTo>
                  <a:close/>
                </a:path>
              </a:pathLst>
            </a:custGeom>
            <a:ln w="3175">
              <a:solidFill>
                <a:srgbClr val="000000"/>
              </a:solidFill>
            </a:ln>
          </p:spPr>
          <p:txBody>
            <a:bodyPr wrap="square" lIns="0" tIns="0" rIns="0" bIns="0" rtlCol="0"/>
            <a:lstStyle/>
            <a:p>
              <a:endParaRPr/>
            </a:p>
          </p:txBody>
        </p:sp>
        <p:sp>
          <p:nvSpPr>
            <p:cNvPr id="353" name="object 353"/>
            <p:cNvSpPr/>
            <p:nvPr/>
          </p:nvSpPr>
          <p:spPr>
            <a:xfrm>
              <a:off x="7202553" y="7262544"/>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54" name="object 354"/>
            <p:cNvSpPr/>
            <p:nvPr/>
          </p:nvSpPr>
          <p:spPr>
            <a:xfrm>
              <a:off x="7202553" y="7262542"/>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5" name="object 355"/>
            <p:cNvSpPr/>
            <p:nvPr/>
          </p:nvSpPr>
          <p:spPr>
            <a:xfrm>
              <a:off x="7276234" y="7239690"/>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56" name="object 356"/>
            <p:cNvSpPr/>
            <p:nvPr/>
          </p:nvSpPr>
          <p:spPr>
            <a:xfrm>
              <a:off x="7276234" y="723968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7" name="object 357"/>
            <p:cNvSpPr/>
            <p:nvPr/>
          </p:nvSpPr>
          <p:spPr>
            <a:xfrm>
              <a:off x="7349915" y="7194713"/>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58" name="object 358"/>
            <p:cNvSpPr/>
            <p:nvPr/>
          </p:nvSpPr>
          <p:spPr>
            <a:xfrm>
              <a:off x="7349915" y="7194713"/>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59" name="object 359"/>
            <p:cNvSpPr/>
            <p:nvPr/>
          </p:nvSpPr>
          <p:spPr>
            <a:xfrm>
              <a:off x="7423596" y="7139769"/>
              <a:ext cx="15240" cy="15240"/>
            </a:xfrm>
            <a:custGeom>
              <a:avLst/>
              <a:gdLst/>
              <a:ahLst/>
              <a:cxnLst/>
              <a:rect l="l" t="t" r="r" b="b"/>
              <a:pathLst>
                <a:path w="15240" h="15240">
                  <a:moveTo>
                    <a:pt x="7537" y="0"/>
                  </a:moveTo>
                  <a:lnTo>
                    <a:pt x="0" y="15073"/>
                  </a:lnTo>
                  <a:lnTo>
                    <a:pt x="15076" y="15073"/>
                  </a:lnTo>
                  <a:lnTo>
                    <a:pt x="7537" y="0"/>
                  </a:lnTo>
                  <a:close/>
                </a:path>
              </a:pathLst>
            </a:custGeom>
            <a:solidFill>
              <a:srgbClr val="000000"/>
            </a:solidFill>
          </p:spPr>
          <p:txBody>
            <a:bodyPr wrap="square" lIns="0" tIns="0" rIns="0" bIns="0" rtlCol="0"/>
            <a:lstStyle/>
            <a:p>
              <a:endParaRPr/>
            </a:p>
          </p:txBody>
        </p:sp>
        <p:sp>
          <p:nvSpPr>
            <p:cNvPr id="360" name="object 360"/>
            <p:cNvSpPr/>
            <p:nvPr/>
          </p:nvSpPr>
          <p:spPr>
            <a:xfrm>
              <a:off x="7423596" y="7139768"/>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61" name="object 361"/>
            <p:cNvSpPr/>
            <p:nvPr/>
          </p:nvSpPr>
          <p:spPr>
            <a:xfrm>
              <a:off x="7497276" y="7037660"/>
              <a:ext cx="15240" cy="15240"/>
            </a:xfrm>
            <a:custGeom>
              <a:avLst/>
              <a:gdLst/>
              <a:ahLst/>
              <a:cxnLst/>
              <a:rect l="l" t="t" r="r" b="b"/>
              <a:pathLst>
                <a:path w="15240" h="15240">
                  <a:moveTo>
                    <a:pt x="7538" y="0"/>
                  </a:moveTo>
                  <a:lnTo>
                    <a:pt x="0" y="15072"/>
                  </a:lnTo>
                  <a:lnTo>
                    <a:pt x="15076" y="15072"/>
                  </a:lnTo>
                  <a:lnTo>
                    <a:pt x="7538" y="0"/>
                  </a:lnTo>
                  <a:close/>
                </a:path>
              </a:pathLst>
            </a:custGeom>
            <a:solidFill>
              <a:srgbClr val="000000"/>
            </a:solidFill>
          </p:spPr>
          <p:txBody>
            <a:bodyPr wrap="square" lIns="0" tIns="0" rIns="0" bIns="0" rtlCol="0"/>
            <a:lstStyle/>
            <a:p>
              <a:endParaRPr/>
            </a:p>
          </p:txBody>
        </p:sp>
        <p:sp>
          <p:nvSpPr>
            <p:cNvPr id="362" name="object 362"/>
            <p:cNvSpPr/>
            <p:nvPr/>
          </p:nvSpPr>
          <p:spPr>
            <a:xfrm>
              <a:off x="7497277" y="7037659"/>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63" name="object 363"/>
            <p:cNvSpPr/>
            <p:nvPr/>
          </p:nvSpPr>
          <p:spPr>
            <a:xfrm>
              <a:off x="7570958" y="6906376"/>
              <a:ext cx="15240" cy="15240"/>
            </a:xfrm>
            <a:custGeom>
              <a:avLst/>
              <a:gdLst/>
              <a:ahLst/>
              <a:cxnLst/>
              <a:rect l="l" t="t" r="r" b="b"/>
              <a:pathLst>
                <a:path w="15240" h="15240">
                  <a:moveTo>
                    <a:pt x="7538" y="0"/>
                  </a:moveTo>
                  <a:lnTo>
                    <a:pt x="0" y="15073"/>
                  </a:lnTo>
                  <a:lnTo>
                    <a:pt x="15076" y="15073"/>
                  </a:lnTo>
                  <a:lnTo>
                    <a:pt x="7538" y="0"/>
                  </a:lnTo>
                  <a:close/>
                </a:path>
              </a:pathLst>
            </a:custGeom>
            <a:solidFill>
              <a:srgbClr val="000000"/>
            </a:solidFill>
          </p:spPr>
          <p:txBody>
            <a:bodyPr wrap="square" lIns="0" tIns="0" rIns="0" bIns="0" rtlCol="0"/>
            <a:lstStyle/>
            <a:p>
              <a:endParaRPr/>
            </a:p>
          </p:txBody>
        </p:sp>
        <p:sp>
          <p:nvSpPr>
            <p:cNvPr id="364" name="object 364"/>
            <p:cNvSpPr/>
            <p:nvPr/>
          </p:nvSpPr>
          <p:spPr>
            <a:xfrm>
              <a:off x="7570958" y="6906376"/>
              <a:ext cx="15240" cy="15240"/>
            </a:xfrm>
            <a:custGeom>
              <a:avLst/>
              <a:gdLst/>
              <a:ahLst/>
              <a:cxnLst/>
              <a:rect l="l" t="t" r="r" b="b"/>
              <a:pathLst>
                <a:path w="15240" h="15240">
                  <a:moveTo>
                    <a:pt x="0" y="15073"/>
                  </a:moveTo>
                  <a:lnTo>
                    <a:pt x="15076" y="15073"/>
                  </a:lnTo>
                  <a:lnTo>
                    <a:pt x="7538" y="0"/>
                  </a:lnTo>
                  <a:lnTo>
                    <a:pt x="0" y="15073"/>
                  </a:lnTo>
                  <a:close/>
                </a:path>
              </a:pathLst>
            </a:custGeom>
            <a:ln w="3175">
              <a:solidFill>
                <a:srgbClr val="000000"/>
              </a:solidFill>
            </a:ln>
          </p:spPr>
          <p:txBody>
            <a:bodyPr wrap="square" lIns="0" tIns="0" rIns="0" bIns="0" rtlCol="0"/>
            <a:lstStyle/>
            <a:p>
              <a:endParaRPr/>
            </a:p>
          </p:txBody>
        </p:sp>
        <p:sp>
          <p:nvSpPr>
            <p:cNvPr id="365" name="object 365"/>
            <p:cNvSpPr/>
            <p:nvPr/>
          </p:nvSpPr>
          <p:spPr>
            <a:xfrm>
              <a:off x="6620400" y="7331344"/>
              <a:ext cx="74295" cy="3175"/>
            </a:xfrm>
            <a:custGeom>
              <a:avLst/>
              <a:gdLst/>
              <a:ahLst/>
              <a:cxnLst/>
              <a:rect l="l" t="t" r="r" b="b"/>
              <a:pathLst>
                <a:path w="74295" h="3175">
                  <a:moveTo>
                    <a:pt x="0" y="2674"/>
                  </a:moveTo>
                  <a:lnTo>
                    <a:pt x="73924" y="0"/>
                  </a:lnTo>
                </a:path>
              </a:pathLst>
            </a:custGeom>
            <a:ln w="4530">
              <a:solidFill>
                <a:srgbClr val="A0A0A4"/>
              </a:solidFill>
            </a:ln>
          </p:spPr>
          <p:txBody>
            <a:bodyPr wrap="square" lIns="0" tIns="0" rIns="0" bIns="0" rtlCol="0"/>
            <a:lstStyle/>
            <a:p>
              <a:endParaRPr/>
            </a:p>
          </p:txBody>
        </p:sp>
        <p:sp>
          <p:nvSpPr>
            <p:cNvPr id="366" name="object 366"/>
            <p:cNvSpPr/>
            <p:nvPr/>
          </p:nvSpPr>
          <p:spPr>
            <a:xfrm>
              <a:off x="6694324" y="7312138"/>
              <a:ext cx="442595" cy="19685"/>
            </a:xfrm>
            <a:custGeom>
              <a:avLst/>
              <a:gdLst/>
              <a:ahLst/>
              <a:cxnLst/>
              <a:rect l="l" t="t" r="r" b="b"/>
              <a:pathLst>
                <a:path w="442595" h="19684">
                  <a:moveTo>
                    <a:pt x="0" y="19206"/>
                  </a:moveTo>
                  <a:lnTo>
                    <a:pt x="73437" y="18476"/>
                  </a:lnTo>
                </a:path>
                <a:path w="442595" h="19684">
                  <a:moveTo>
                    <a:pt x="73437" y="18476"/>
                  </a:moveTo>
                  <a:lnTo>
                    <a:pt x="147118" y="14343"/>
                  </a:lnTo>
                </a:path>
                <a:path w="442595" h="19684">
                  <a:moveTo>
                    <a:pt x="147118" y="14343"/>
                  </a:moveTo>
                  <a:lnTo>
                    <a:pt x="221042" y="14100"/>
                  </a:lnTo>
                </a:path>
                <a:path w="442595" h="19684">
                  <a:moveTo>
                    <a:pt x="221042" y="14100"/>
                  </a:moveTo>
                  <a:lnTo>
                    <a:pt x="294480" y="12398"/>
                  </a:lnTo>
                </a:path>
                <a:path w="442595" h="19684">
                  <a:moveTo>
                    <a:pt x="294480" y="12398"/>
                  </a:moveTo>
                  <a:lnTo>
                    <a:pt x="368161" y="6564"/>
                  </a:lnTo>
                </a:path>
                <a:path w="442595" h="19684">
                  <a:moveTo>
                    <a:pt x="368161" y="6564"/>
                  </a:moveTo>
                  <a:lnTo>
                    <a:pt x="442085" y="0"/>
                  </a:lnTo>
                </a:path>
              </a:pathLst>
            </a:custGeom>
            <a:ln w="4529">
              <a:solidFill>
                <a:srgbClr val="A0A0A4"/>
              </a:solidFill>
            </a:ln>
          </p:spPr>
          <p:txBody>
            <a:bodyPr wrap="square" lIns="0" tIns="0" rIns="0" bIns="0" rtlCol="0"/>
            <a:lstStyle/>
            <a:p>
              <a:endParaRPr/>
            </a:p>
          </p:txBody>
        </p:sp>
        <p:sp>
          <p:nvSpPr>
            <p:cNvPr id="367" name="object 367"/>
            <p:cNvSpPr/>
            <p:nvPr/>
          </p:nvSpPr>
          <p:spPr>
            <a:xfrm>
              <a:off x="7128872" y="7303386"/>
              <a:ext cx="15240" cy="17780"/>
            </a:xfrm>
            <a:custGeom>
              <a:avLst/>
              <a:gdLst/>
              <a:ahLst/>
              <a:cxnLst/>
              <a:rect l="l" t="t" r="r" b="b"/>
              <a:pathLst>
                <a:path w="15240" h="17779">
                  <a:moveTo>
                    <a:pt x="7538" y="0"/>
                  </a:moveTo>
                  <a:lnTo>
                    <a:pt x="7538" y="17504"/>
                  </a:lnTo>
                </a:path>
                <a:path w="15240" h="17779">
                  <a:moveTo>
                    <a:pt x="0" y="0"/>
                  </a:moveTo>
                  <a:lnTo>
                    <a:pt x="15076" y="0"/>
                  </a:lnTo>
                </a:path>
                <a:path w="15240" h="17779">
                  <a:moveTo>
                    <a:pt x="15076" y="0"/>
                  </a:moveTo>
                  <a:lnTo>
                    <a:pt x="0" y="0"/>
                  </a:lnTo>
                </a:path>
                <a:path w="15240" h="17779">
                  <a:moveTo>
                    <a:pt x="0" y="17504"/>
                  </a:moveTo>
                  <a:lnTo>
                    <a:pt x="15076" y="17504"/>
                  </a:lnTo>
                </a:path>
                <a:path w="15240" h="17779">
                  <a:moveTo>
                    <a:pt x="15076" y="17504"/>
                  </a:moveTo>
                  <a:lnTo>
                    <a:pt x="0" y="17504"/>
                  </a:lnTo>
                </a:path>
              </a:pathLst>
            </a:custGeom>
            <a:ln w="3175">
              <a:solidFill>
                <a:srgbClr val="A0A0A4"/>
              </a:solidFill>
            </a:ln>
          </p:spPr>
          <p:txBody>
            <a:bodyPr wrap="square" lIns="0" tIns="0" rIns="0" bIns="0" rtlCol="0"/>
            <a:lstStyle/>
            <a:p>
              <a:endParaRPr/>
            </a:p>
          </p:txBody>
        </p:sp>
        <p:sp>
          <p:nvSpPr>
            <p:cNvPr id="368" name="object 368"/>
            <p:cNvSpPr/>
            <p:nvPr/>
          </p:nvSpPr>
          <p:spPr>
            <a:xfrm>
              <a:off x="7136410" y="7310436"/>
              <a:ext cx="74295" cy="1905"/>
            </a:xfrm>
            <a:custGeom>
              <a:avLst/>
              <a:gdLst/>
              <a:ahLst/>
              <a:cxnLst/>
              <a:rect l="l" t="t" r="r" b="b"/>
              <a:pathLst>
                <a:path w="74295" h="1904">
                  <a:moveTo>
                    <a:pt x="0" y="1701"/>
                  </a:moveTo>
                  <a:lnTo>
                    <a:pt x="73680" y="0"/>
                  </a:lnTo>
                </a:path>
              </a:pathLst>
            </a:custGeom>
            <a:ln w="4530">
              <a:solidFill>
                <a:srgbClr val="A0A0A4"/>
              </a:solidFill>
            </a:ln>
          </p:spPr>
          <p:txBody>
            <a:bodyPr wrap="square" lIns="0" tIns="0" rIns="0" bIns="0" rtlCol="0"/>
            <a:lstStyle/>
            <a:p>
              <a:endParaRPr/>
            </a:p>
          </p:txBody>
        </p:sp>
        <p:sp>
          <p:nvSpPr>
            <p:cNvPr id="369" name="object 369"/>
            <p:cNvSpPr/>
            <p:nvPr/>
          </p:nvSpPr>
          <p:spPr>
            <a:xfrm>
              <a:off x="7202553" y="7301684"/>
              <a:ext cx="15240" cy="17780"/>
            </a:xfrm>
            <a:custGeom>
              <a:avLst/>
              <a:gdLst/>
              <a:ahLst/>
              <a:cxnLst/>
              <a:rect l="l" t="t" r="r" b="b"/>
              <a:pathLst>
                <a:path w="15240" h="17779">
                  <a:moveTo>
                    <a:pt x="7538" y="0"/>
                  </a:moveTo>
                  <a:lnTo>
                    <a:pt x="7538" y="17261"/>
                  </a:lnTo>
                </a:path>
                <a:path w="15240" h="17779">
                  <a:moveTo>
                    <a:pt x="0" y="0"/>
                  </a:moveTo>
                  <a:lnTo>
                    <a:pt x="15076" y="0"/>
                  </a:lnTo>
                </a:path>
                <a:path w="15240" h="17779">
                  <a:moveTo>
                    <a:pt x="15076" y="0"/>
                  </a:moveTo>
                  <a:lnTo>
                    <a:pt x="0" y="0"/>
                  </a:lnTo>
                </a:path>
                <a:path w="15240" h="17779">
                  <a:moveTo>
                    <a:pt x="0" y="17261"/>
                  </a:moveTo>
                  <a:lnTo>
                    <a:pt x="15076" y="17261"/>
                  </a:lnTo>
                </a:path>
                <a:path w="15240" h="17779">
                  <a:moveTo>
                    <a:pt x="15076" y="17261"/>
                  </a:moveTo>
                  <a:lnTo>
                    <a:pt x="0" y="17261"/>
                  </a:lnTo>
                </a:path>
              </a:pathLst>
            </a:custGeom>
            <a:ln w="3175">
              <a:solidFill>
                <a:srgbClr val="A0A0A4"/>
              </a:solidFill>
            </a:ln>
          </p:spPr>
          <p:txBody>
            <a:bodyPr wrap="square" lIns="0" tIns="0" rIns="0" bIns="0" rtlCol="0"/>
            <a:lstStyle/>
            <a:p>
              <a:endParaRPr/>
            </a:p>
          </p:txBody>
        </p:sp>
        <p:sp>
          <p:nvSpPr>
            <p:cNvPr id="370" name="object 370"/>
            <p:cNvSpPr/>
            <p:nvPr/>
          </p:nvSpPr>
          <p:spPr>
            <a:xfrm>
              <a:off x="7210091" y="7305088"/>
              <a:ext cx="74295" cy="5715"/>
            </a:xfrm>
            <a:custGeom>
              <a:avLst/>
              <a:gdLst/>
              <a:ahLst/>
              <a:cxnLst/>
              <a:rect l="l" t="t" r="r" b="b"/>
              <a:pathLst>
                <a:path w="74295" h="5715">
                  <a:moveTo>
                    <a:pt x="0" y="5348"/>
                  </a:moveTo>
                  <a:lnTo>
                    <a:pt x="73680" y="0"/>
                  </a:lnTo>
                </a:path>
              </a:pathLst>
            </a:custGeom>
            <a:ln w="4530">
              <a:solidFill>
                <a:srgbClr val="A0A0A4"/>
              </a:solidFill>
            </a:ln>
          </p:spPr>
          <p:txBody>
            <a:bodyPr wrap="square" lIns="0" tIns="0" rIns="0" bIns="0" rtlCol="0"/>
            <a:lstStyle/>
            <a:p>
              <a:endParaRPr/>
            </a:p>
          </p:txBody>
        </p:sp>
        <p:sp>
          <p:nvSpPr>
            <p:cNvPr id="371" name="object 371"/>
            <p:cNvSpPr/>
            <p:nvPr/>
          </p:nvSpPr>
          <p:spPr>
            <a:xfrm>
              <a:off x="7276234" y="7294391"/>
              <a:ext cx="15240" cy="21590"/>
            </a:xfrm>
            <a:custGeom>
              <a:avLst/>
              <a:gdLst/>
              <a:ahLst/>
              <a:cxnLst/>
              <a:rect l="l" t="t" r="r" b="b"/>
              <a:pathLst>
                <a:path w="15240" h="21590">
                  <a:moveTo>
                    <a:pt x="7538" y="0"/>
                  </a:moveTo>
                  <a:lnTo>
                    <a:pt x="7538" y="21151"/>
                  </a:lnTo>
                </a:path>
                <a:path w="15240" h="21590">
                  <a:moveTo>
                    <a:pt x="0" y="0"/>
                  </a:moveTo>
                  <a:lnTo>
                    <a:pt x="15076" y="0"/>
                  </a:lnTo>
                </a:path>
                <a:path w="15240" h="21590">
                  <a:moveTo>
                    <a:pt x="15076" y="0"/>
                  </a:moveTo>
                  <a:lnTo>
                    <a:pt x="0" y="0"/>
                  </a:lnTo>
                </a:path>
                <a:path w="15240" h="21590">
                  <a:moveTo>
                    <a:pt x="0" y="21151"/>
                  </a:moveTo>
                  <a:lnTo>
                    <a:pt x="15076" y="21151"/>
                  </a:lnTo>
                </a:path>
                <a:path w="15240" h="21590">
                  <a:moveTo>
                    <a:pt x="15076" y="21151"/>
                  </a:moveTo>
                  <a:lnTo>
                    <a:pt x="0" y="21151"/>
                  </a:lnTo>
                </a:path>
              </a:pathLst>
            </a:custGeom>
            <a:ln w="3175">
              <a:solidFill>
                <a:srgbClr val="A0A0A4"/>
              </a:solidFill>
            </a:ln>
          </p:spPr>
          <p:txBody>
            <a:bodyPr wrap="square" lIns="0" tIns="0" rIns="0" bIns="0" rtlCol="0"/>
            <a:lstStyle/>
            <a:p>
              <a:endParaRPr/>
            </a:p>
          </p:txBody>
        </p:sp>
        <p:sp>
          <p:nvSpPr>
            <p:cNvPr id="372" name="object 372"/>
            <p:cNvSpPr/>
            <p:nvPr/>
          </p:nvSpPr>
          <p:spPr>
            <a:xfrm>
              <a:off x="7283772" y="7293175"/>
              <a:ext cx="74295" cy="12065"/>
            </a:xfrm>
            <a:custGeom>
              <a:avLst/>
              <a:gdLst/>
              <a:ahLst/>
              <a:cxnLst/>
              <a:rect l="l" t="t" r="r" b="b"/>
              <a:pathLst>
                <a:path w="74295" h="12065">
                  <a:moveTo>
                    <a:pt x="0" y="11912"/>
                  </a:moveTo>
                  <a:lnTo>
                    <a:pt x="73680" y="0"/>
                  </a:lnTo>
                </a:path>
              </a:pathLst>
            </a:custGeom>
            <a:ln w="4530">
              <a:solidFill>
                <a:srgbClr val="A0A0A4"/>
              </a:solidFill>
            </a:ln>
          </p:spPr>
          <p:txBody>
            <a:bodyPr wrap="square" lIns="0" tIns="0" rIns="0" bIns="0" rtlCol="0"/>
            <a:lstStyle/>
            <a:p>
              <a:endParaRPr/>
            </a:p>
          </p:txBody>
        </p:sp>
        <p:sp>
          <p:nvSpPr>
            <p:cNvPr id="373" name="object 373"/>
            <p:cNvSpPr/>
            <p:nvPr/>
          </p:nvSpPr>
          <p:spPr>
            <a:xfrm>
              <a:off x="7349915" y="7277372"/>
              <a:ext cx="15240" cy="31750"/>
            </a:xfrm>
            <a:custGeom>
              <a:avLst/>
              <a:gdLst/>
              <a:ahLst/>
              <a:cxnLst/>
              <a:rect l="l" t="t" r="r" b="b"/>
              <a:pathLst>
                <a:path w="15240" h="31750">
                  <a:moveTo>
                    <a:pt x="7538" y="0"/>
                  </a:moveTo>
                  <a:lnTo>
                    <a:pt x="7538" y="31362"/>
                  </a:lnTo>
                </a:path>
                <a:path w="15240" h="31750">
                  <a:moveTo>
                    <a:pt x="0" y="0"/>
                  </a:moveTo>
                  <a:lnTo>
                    <a:pt x="15076" y="0"/>
                  </a:lnTo>
                </a:path>
                <a:path w="15240" h="31750">
                  <a:moveTo>
                    <a:pt x="15076" y="0"/>
                  </a:moveTo>
                  <a:lnTo>
                    <a:pt x="0" y="0"/>
                  </a:lnTo>
                </a:path>
                <a:path w="15240" h="31750">
                  <a:moveTo>
                    <a:pt x="0" y="31362"/>
                  </a:moveTo>
                  <a:lnTo>
                    <a:pt x="15076" y="31362"/>
                  </a:lnTo>
                </a:path>
                <a:path w="15240" h="31750">
                  <a:moveTo>
                    <a:pt x="15076" y="31362"/>
                  </a:moveTo>
                  <a:lnTo>
                    <a:pt x="0" y="31362"/>
                  </a:lnTo>
                </a:path>
              </a:pathLst>
            </a:custGeom>
            <a:ln w="3175">
              <a:solidFill>
                <a:srgbClr val="A0A0A4"/>
              </a:solidFill>
            </a:ln>
          </p:spPr>
          <p:txBody>
            <a:bodyPr wrap="square" lIns="0" tIns="0" rIns="0" bIns="0" rtlCol="0"/>
            <a:lstStyle/>
            <a:p>
              <a:endParaRPr/>
            </a:p>
          </p:txBody>
        </p:sp>
        <p:sp>
          <p:nvSpPr>
            <p:cNvPr id="374" name="object 374"/>
            <p:cNvSpPr/>
            <p:nvPr/>
          </p:nvSpPr>
          <p:spPr>
            <a:xfrm>
              <a:off x="7357453" y="7286368"/>
              <a:ext cx="74295" cy="6985"/>
            </a:xfrm>
            <a:custGeom>
              <a:avLst/>
              <a:gdLst/>
              <a:ahLst/>
              <a:cxnLst/>
              <a:rect l="l" t="t" r="r" b="b"/>
              <a:pathLst>
                <a:path w="74295" h="6984">
                  <a:moveTo>
                    <a:pt x="0" y="6807"/>
                  </a:moveTo>
                  <a:lnTo>
                    <a:pt x="73680" y="0"/>
                  </a:lnTo>
                </a:path>
              </a:pathLst>
            </a:custGeom>
            <a:ln w="4530">
              <a:solidFill>
                <a:srgbClr val="A0A0A4"/>
              </a:solidFill>
            </a:ln>
          </p:spPr>
          <p:txBody>
            <a:bodyPr wrap="square" lIns="0" tIns="0" rIns="0" bIns="0" rtlCol="0"/>
            <a:lstStyle/>
            <a:p>
              <a:endParaRPr/>
            </a:p>
          </p:txBody>
        </p:sp>
        <p:sp>
          <p:nvSpPr>
            <p:cNvPr id="375" name="object 375"/>
            <p:cNvSpPr/>
            <p:nvPr/>
          </p:nvSpPr>
          <p:spPr>
            <a:xfrm>
              <a:off x="7423596" y="7269836"/>
              <a:ext cx="15240" cy="33655"/>
            </a:xfrm>
            <a:custGeom>
              <a:avLst/>
              <a:gdLst/>
              <a:ahLst/>
              <a:cxnLst/>
              <a:rect l="l" t="t" r="r" b="b"/>
              <a:pathLst>
                <a:path w="15240" h="33654">
                  <a:moveTo>
                    <a:pt x="7538" y="0"/>
                  </a:moveTo>
                  <a:lnTo>
                    <a:pt x="7538" y="33307"/>
                  </a:lnTo>
                </a:path>
                <a:path w="15240" h="33654">
                  <a:moveTo>
                    <a:pt x="0" y="0"/>
                  </a:moveTo>
                  <a:lnTo>
                    <a:pt x="15076" y="0"/>
                  </a:lnTo>
                </a:path>
                <a:path w="15240" h="33654">
                  <a:moveTo>
                    <a:pt x="15076" y="0"/>
                  </a:moveTo>
                  <a:lnTo>
                    <a:pt x="0" y="0"/>
                  </a:lnTo>
                </a:path>
                <a:path w="15240" h="33654">
                  <a:moveTo>
                    <a:pt x="0" y="33307"/>
                  </a:moveTo>
                  <a:lnTo>
                    <a:pt x="15076" y="33307"/>
                  </a:lnTo>
                </a:path>
                <a:path w="15240" h="33654">
                  <a:moveTo>
                    <a:pt x="15076" y="33307"/>
                  </a:moveTo>
                  <a:lnTo>
                    <a:pt x="0" y="33307"/>
                  </a:lnTo>
                </a:path>
              </a:pathLst>
            </a:custGeom>
            <a:ln w="3175">
              <a:solidFill>
                <a:srgbClr val="A0A0A4"/>
              </a:solidFill>
            </a:ln>
          </p:spPr>
          <p:txBody>
            <a:bodyPr wrap="square" lIns="0" tIns="0" rIns="0" bIns="0" rtlCol="0"/>
            <a:lstStyle/>
            <a:p>
              <a:endParaRPr/>
            </a:p>
          </p:txBody>
        </p:sp>
        <p:sp>
          <p:nvSpPr>
            <p:cNvPr id="376" name="object 376"/>
            <p:cNvSpPr/>
            <p:nvPr/>
          </p:nvSpPr>
          <p:spPr>
            <a:xfrm>
              <a:off x="7431134" y="7268620"/>
              <a:ext cx="74295" cy="17780"/>
            </a:xfrm>
            <a:custGeom>
              <a:avLst/>
              <a:gdLst/>
              <a:ahLst/>
              <a:cxnLst/>
              <a:rect l="l" t="t" r="r" b="b"/>
              <a:pathLst>
                <a:path w="74295" h="17779">
                  <a:moveTo>
                    <a:pt x="0" y="17747"/>
                  </a:moveTo>
                  <a:lnTo>
                    <a:pt x="73680" y="0"/>
                  </a:lnTo>
                </a:path>
              </a:pathLst>
            </a:custGeom>
            <a:ln w="4530">
              <a:solidFill>
                <a:srgbClr val="A0A0A4"/>
              </a:solidFill>
            </a:ln>
          </p:spPr>
          <p:txBody>
            <a:bodyPr wrap="square" lIns="0" tIns="0" rIns="0" bIns="0" rtlCol="0"/>
            <a:lstStyle/>
            <a:p>
              <a:endParaRPr/>
            </a:p>
          </p:txBody>
        </p:sp>
        <p:sp>
          <p:nvSpPr>
            <p:cNvPr id="377" name="object 377"/>
            <p:cNvSpPr/>
            <p:nvPr/>
          </p:nvSpPr>
          <p:spPr>
            <a:xfrm>
              <a:off x="7497277" y="7242850"/>
              <a:ext cx="15240" cy="51435"/>
            </a:xfrm>
            <a:custGeom>
              <a:avLst/>
              <a:gdLst/>
              <a:ahLst/>
              <a:cxnLst/>
              <a:rect l="l" t="t" r="r" b="b"/>
              <a:pathLst>
                <a:path w="15240" h="51434">
                  <a:moveTo>
                    <a:pt x="7538" y="0"/>
                  </a:moveTo>
                  <a:lnTo>
                    <a:pt x="7538" y="51297"/>
                  </a:lnTo>
                </a:path>
                <a:path w="15240" h="51434">
                  <a:moveTo>
                    <a:pt x="0" y="0"/>
                  </a:moveTo>
                  <a:lnTo>
                    <a:pt x="15076" y="0"/>
                  </a:lnTo>
                </a:path>
                <a:path w="15240" h="51434">
                  <a:moveTo>
                    <a:pt x="15076" y="0"/>
                  </a:moveTo>
                  <a:lnTo>
                    <a:pt x="0" y="0"/>
                  </a:lnTo>
                </a:path>
                <a:path w="15240" h="51434">
                  <a:moveTo>
                    <a:pt x="0" y="51297"/>
                  </a:moveTo>
                  <a:lnTo>
                    <a:pt x="15076" y="51297"/>
                  </a:lnTo>
                </a:path>
                <a:path w="15240" h="51434">
                  <a:moveTo>
                    <a:pt x="15076" y="51297"/>
                  </a:moveTo>
                  <a:lnTo>
                    <a:pt x="0" y="51297"/>
                  </a:lnTo>
                </a:path>
              </a:pathLst>
            </a:custGeom>
            <a:ln w="3175">
              <a:solidFill>
                <a:srgbClr val="A0A0A4"/>
              </a:solidFill>
            </a:ln>
          </p:spPr>
          <p:txBody>
            <a:bodyPr wrap="square" lIns="0" tIns="0" rIns="0" bIns="0" rtlCol="0"/>
            <a:lstStyle/>
            <a:p>
              <a:endParaRPr/>
            </a:p>
          </p:txBody>
        </p:sp>
        <p:sp>
          <p:nvSpPr>
            <p:cNvPr id="378" name="object 378"/>
            <p:cNvSpPr/>
            <p:nvPr/>
          </p:nvSpPr>
          <p:spPr>
            <a:xfrm>
              <a:off x="7504815" y="7268620"/>
              <a:ext cx="74295" cy="25400"/>
            </a:xfrm>
            <a:custGeom>
              <a:avLst/>
              <a:gdLst/>
              <a:ahLst/>
              <a:cxnLst/>
              <a:rect l="l" t="t" r="r" b="b"/>
              <a:pathLst>
                <a:path w="74295" h="25400">
                  <a:moveTo>
                    <a:pt x="0" y="0"/>
                  </a:moveTo>
                  <a:lnTo>
                    <a:pt x="73680" y="25284"/>
                  </a:lnTo>
                </a:path>
              </a:pathLst>
            </a:custGeom>
            <a:ln w="4530">
              <a:solidFill>
                <a:srgbClr val="A0A0A4"/>
              </a:solidFill>
            </a:ln>
          </p:spPr>
          <p:txBody>
            <a:bodyPr wrap="square" lIns="0" tIns="0" rIns="0" bIns="0" rtlCol="0"/>
            <a:lstStyle/>
            <a:p>
              <a:endParaRPr/>
            </a:p>
          </p:txBody>
        </p:sp>
        <p:sp>
          <p:nvSpPr>
            <p:cNvPr id="379" name="object 379"/>
            <p:cNvSpPr/>
            <p:nvPr/>
          </p:nvSpPr>
          <p:spPr>
            <a:xfrm>
              <a:off x="6611159" y="7324781"/>
              <a:ext cx="19050" cy="19050"/>
            </a:xfrm>
            <a:custGeom>
              <a:avLst/>
              <a:gdLst/>
              <a:ahLst/>
              <a:cxnLst/>
              <a:rect l="l" t="t" r="r" b="b"/>
              <a:pathLst>
                <a:path w="19050" h="19050">
                  <a:moveTo>
                    <a:pt x="9240" y="0"/>
                  </a:moveTo>
                  <a:lnTo>
                    <a:pt x="0" y="9237"/>
                  </a:lnTo>
                  <a:lnTo>
                    <a:pt x="9240" y="18475"/>
                  </a:lnTo>
                  <a:lnTo>
                    <a:pt x="18723" y="9237"/>
                  </a:lnTo>
                  <a:lnTo>
                    <a:pt x="9240" y="0"/>
                  </a:lnTo>
                  <a:close/>
                </a:path>
              </a:pathLst>
            </a:custGeom>
            <a:solidFill>
              <a:srgbClr val="A0A0A4"/>
            </a:solidFill>
          </p:spPr>
          <p:txBody>
            <a:bodyPr wrap="square" lIns="0" tIns="0" rIns="0" bIns="0" rtlCol="0"/>
            <a:lstStyle/>
            <a:p>
              <a:endParaRPr/>
            </a:p>
          </p:txBody>
        </p:sp>
        <p:sp>
          <p:nvSpPr>
            <p:cNvPr id="380" name="object 380"/>
            <p:cNvSpPr/>
            <p:nvPr/>
          </p:nvSpPr>
          <p:spPr>
            <a:xfrm>
              <a:off x="6611159" y="7324780"/>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81" name="object 381"/>
            <p:cNvSpPr/>
            <p:nvPr/>
          </p:nvSpPr>
          <p:spPr>
            <a:xfrm>
              <a:off x="6684841" y="7321864"/>
              <a:ext cx="19050" cy="19050"/>
            </a:xfrm>
            <a:custGeom>
              <a:avLst/>
              <a:gdLst/>
              <a:ahLst/>
              <a:cxnLst/>
              <a:rect l="l" t="t" r="r" b="b"/>
              <a:pathLst>
                <a:path w="19050" h="19050">
                  <a:moveTo>
                    <a:pt x="9483" y="0"/>
                  </a:moveTo>
                  <a:lnTo>
                    <a:pt x="0" y="9480"/>
                  </a:lnTo>
                  <a:lnTo>
                    <a:pt x="9483" y="18718"/>
                  </a:lnTo>
                  <a:lnTo>
                    <a:pt x="18723" y="9480"/>
                  </a:lnTo>
                  <a:lnTo>
                    <a:pt x="9483" y="0"/>
                  </a:lnTo>
                  <a:close/>
                </a:path>
              </a:pathLst>
            </a:custGeom>
            <a:solidFill>
              <a:srgbClr val="A0A0A4"/>
            </a:solidFill>
          </p:spPr>
          <p:txBody>
            <a:bodyPr wrap="square" lIns="0" tIns="0" rIns="0" bIns="0" rtlCol="0"/>
            <a:lstStyle/>
            <a:p>
              <a:endParaRPr/>
            </a:p>
          </p:txBody>
        </p:sp>
        <p:sp>
          <p:nvSpPr>
            <p:cNvPr id="382" name="object 382"/>
            <p:cNvSpPr/>
            <p:nvPr/>
          </p:nvSpPr>
          <p:spPr>
            <a:xfrm>
              <a:off x="6684840" y="7321863"/>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383" name="object 383"/>
            <p:cNvSpPr/>
            <p:nvPr/>
          </p:nvSpPr>
          <p:spPr>
            <a:xfrm>
              <a:off x="6758521" y="7321376"/>
              <a:ext cx="19050" cy="19050"/>
            </a:xfrm>
            <a:custGeom>
              <a:avLst/>
              <a:gdLst/>
              <a:ahLst/>
              <a:cxnLst/>
              <a:rect l="l" t="t" r="r" b="b"/>
              <a:pathLst>
                <a:path w="19050" h="19050">
                  <a:moveTo>
                    <a:pt x="9240" y="0"/>
                  </a:moveTo>
                  <a:lnTo>
                    <a:pt x="0" y="9239"/>
                  </a:lnTo>
                  <a:lnTo>
                    <a:pt x="9240" y="18721"/>
                  </a:lnTo>
                  <a:lnTo>
                    <a:pt x="18481" y="9239"/>
                  </a:lnTo>
                  <a:lnTo>
                    <a:pt x="9240" y="0"/>
                  </a:lnTo>
                  <a:close/>
                </a:path>
              </a:pathLst>
            </a:custGeom>
            <a:solidFill>
              <a:srgbClr val="A0A0A4"/>
            </a:solidFill>
          </p:spPr>
          <p:txBody>
            <a:bodyPr wrap="square" lIns="0" tIns="0" rIns="0" bIns="0" rtlCol="0"/>
            <a:lstStyle/>
            <a:p>
              <a:endParaRPr/>
            </a:p>
          </p:txBody>
        </p:sp>
        <p:sp>
          <p:nvSpPr>
            <p:cNvPr id="384" name="object 384"/>
            <p:cNvSpPr/>
            <p:nvPr/>
          </p:nvSpPr>
          <p:spPr>
            <a:xfrm>
              <a:off x="6758521" y="732137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85" name="object 385"/>
            <p:cNvSpPr/>
            <p:nvPr/>
          </p:nvSpPr>
          <p:spPr>
            <a:xfrm>
              <a:off x="6832203" y="7317244"/>
              <a:ext cx="19050" cy="19050"/>
            </a:xfrm>
            <a:custGeom>
              <a:avLst/>
              <a:gdLst/>
              <a:ahLst/>
              <a:cxnLst/>
              <a:rect l="l" t="t" r="r" b="b"/>
              <a:pathLst>
                <a:path w="19050" h="19050">
                  <a:moveTo>
                    <a:pt x="9239" y="0"/>
                  </a:moveTo>
                  <a:lnTo>
                    <a:pt x="0" y="9239"/>
                  </a:lnTo>
                  <a:lnTo>
                    <a:pt x="9239" y="18477"/>
                  </a:lnTo>
                  <a:lnTo>
                    <a:pt x="18723" y="9239"/>
                  </a:lnTo>
                  <a:lnTo>
                    <a:pt x="9239" y="0"/>
                  </a:lnTo>
                  <a:close/>
                </a:path>
              </a:pathLst>
            </a:custGeom>
            <a:solidFill>
              <a:srgbClr val="A0A0A4"/>
            </a:solidFill>
          </p:spPr>
          <p:txBody>
            <a:bodyPr wrap="square" lIns="0" tIns="0" rIns="0" bIns="0" rtlCol="0"/>
            <a:lstStyle/>
            <a:p>
              <a:endParaRPr/>
            </a:p>
          </p:txBody>
        </p:sp>
        <p:sp>
          <p:nvSpPr>
            <p:cNvPr id="386" name="object 386"/>
            <p:cNvSpPr/>
            <p:nvPr/>
          </p:nvSpPr>
          <p:spPr>
            <a:xfrm>
              <a:off x="6832202" y="7317244"/>
              <a:ext cx="19050" cy="19050"/>
            </a:xfrm>
            <a:custGeom>
              <a:avLst/>
              <a:gdLst/>
              <a:ahLst/>
              <a:cxnLst/>
              <a:rect l="l" t="t" r="r" b="b"/>
              <a:pathLst>
                <a:path w="19050" h="19050">
                  <a:moveTo>
                    <a:pt x="0" y="9238"/>
                  </a:moveTo>
                  <a:lnTo>
                    <a:pt x="9240" y="18476"/>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387" name="object 387"/>
            <p:cNvSpPr/>
            <p:nvPr/>
          </p:nvSpPr>
          <p:spPr>
            <a:xfrm>
              <a:off x="6905883" y="7317001"/>
              <a:ext cx="19050" cy="19050"/>
            </a:xfrm>
            <a:custGeom>
              <a:avLst/>
              <a:gdLst/>
              <a:ahLst/>
              <a:cxnLst/>
              <a:rect l="l" t="t" r="r" b="b"/>
              <a:pathLst>
                <a:path w="19050" h="19050">
                  <a:moveTo>
                    <a:pt x="9484" y="0"/>
                  </a:moveTo>
                  <a:lnTo>
                    <a:pt x="0" y="9237"/>
                  </a:lnTo>
                  <a:lnTo>
                    <a:pt x="9484" y="18477"/>
                  </a:lnTo>
                  <a:lnTo>
                    <a:pt x="18723" y="9237"/>
                  </a:lnTo>
                  <a:lnTo>
                    <a:pt x="9484" y="0"/>
                  </a:lnTo>
                  <a:close/>
                </a:path>
              </a:pathLst>
            </a:custGeom>
            <a:solidFill>
              <a:srgbClr val="A0A0A4"/>
            </a:solidFill>
          </p:spPr>
          <p:txBody>
            <a:bodyPr wrap="square" lIns="0" tIns="0" rIns="0" bIns="0" rtlCol="0"/>
            <a:lstStyle/>
            <a:p>
              <a:endParaRPr/>
            </a:p>
          </p:txBody>
        </p:sp>
        <p:sp>
          <p:nvSpPr>
            <p:cNvPr id="388" name="object 388"/>
            <p:cNvSpPr/>
            <p:nvPr/>
          </p:nvSpPr>
          <p:spPr>
            <a:xfrm>
              <a:off x="6905883" y="7317001"/>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89" name="object 389"/>
            <p:cNvSpPr/>
            <p:nvPr/>
          </p:nvSpPr>
          <p:spPr>
            <a:xfrm>
              <a:off x="6979564" y="7315057"/>
              <a:ext cx="19050" cy="19050"/>
            </a:xfrm>
            <a:custGeom>
              <a:avLst/>
              <a:gdLst/>
              <a:ahLst/>
              <a:cxnLst/>
              <a:rect l="l" t="t" r="r" b="b"/>
              <a:pathLst>
                <a:path w="19050" h="19050">
                  <a:moveTo>
                    <a:pt x="9241" y="0"/>
                  </a:moveTo>
                  <a:lnTo>
                    <a:pt x="0" y="9480"/>
                  </a:lnTo>
                  <a:lnTo>
                    <a:pt x="9241" y="18719"/>
                  </a:lnTo>
                  <a:lnTo>
                    <a:pt x="18482" y="9480"/>
                  </a:lnTo>
                  <a:lnTo>
                    <a:pt x="9241" y="0"/>
                  </a:lnTo>
                  <a:close/>
                </a:path>
              </a:pathLst>
            </a:custGeom>
            <a:solidFill>
              <a:srgbClr val="A0A0A4"/>
            </a:solidFill>
          </p:spPr>
          <p:txBody>
            <a:bodyPr wrap="square" lIns="0" tIns="0" rIns="0" bIns="0" rtlCol="0"/>
            <a:lstStyle/>
            <a:p>
              <a:endParaRPr/>
            </a:p>
          </p:txBody>
        </p:sp>
        <p:sp>
          <p:nvSpPr>
            <p:cNvPr id="390" name="object 390"/>
            <p:cNvSpPr/>
            <p:nvPr/>
          </p:nvSpPr>
          <p:spPr>
            <a:xfrm>
              <a:off x="6979564" y="7315056"/>
              <a:ext cx="19050" cy="19050"/>
            </a:xfrm>
            <a:custGeom>
              <a:avLst/>
              <a:gdLst/>
              <a:ahLst/>
              <a:cxnLst/>
              <a:rect l="l" t="t" r="r" b="b"/>
              <a:pathLst>
                <a:path w="19050" h="19050">
                  <a:moveTo>
                    <a:pt x="0" y="9481"/>
                  </a:moveTo>
                  <a:lnTo>
                    <a:pt x="9240" y="18719"/>
                  </a:lnTo>
                  <a:lnTo>
                    <a:pt x="18481" y="9481"/>
                  </a:lnTo>
                  <a:lnTo>
                    <a:pt x="9240" y="0"/>
                  </a:lnTo>
                  <a:lnTo>
                    <a:pt x="0" y="9481"/>
                  </a:lnTo>
                  <a:close/>
                </a:path>
              </a:pathLst>
            </a:custGeom>
            <a:ln w="3175">
              <a:solidFill>
                <a:srgbClr val="A0A0A4"/>
              </a:solidFill>
            </a:ln>
          </p:spPr>
          <p:txBody>
            <a:bodyPr wrap="square" lIns="0" tIns="0" rIns="0" bIns="0" rtlCol="0"/>
            <a:lstStyle/>
            <a:p>
              <a:endParaRPr/>
            </a:p>
          </p:txBody>
        </p:sp>
        <p:sp>
          <p:nvSpPr>
            <p:cNvPr id="391" name="object 391"/>
            <p:cNvSpPr/>
            <p:nvPr/>
          </p:nvSpPr>
          <p:spPr>
            <a:xfrm>
              <a:off x="7053245" y="7309221"/>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92" name="object 392"/>
            <p:cNvSpPr/>
            <p:nvPr/>
          </p:nvSpPr>
          <p:spPr>
            <a:xfrm>
              <a:off x="7053245" y="7309221"/>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93" name="object 393"/>
            <p:cNvSpPr/>
            <p:nvPr/>
          </p:nvSpPr>
          <p:spPr>
            <a:xfrm>
              <a:off x="7127169" y="7302900"/>
              <a:ext cx="19050" cy="19050"/>
            </a:xfrm>
            <a:custGeom>
              <a:avLst/>
              <a:gdLst/>
              <a:ahLst/>
              <a:cxnLst/>
              <a:rect l="l" t="t" r="r" b="b"/>
              <a:pathLst>
                <a:path w="19050" h="19050">
                  <a:moveTo>
                    <a:pt x="9240" y="0"/>
                  </a:moveTo>
                  <a:lnTo>
                    <a:pt x="0" y="9237"/>
                  </a:lnTo>
                  <a:lnTo>
                    <a:pt x="9240" y="18475"/>
                  </a:lnTo>
                  <a:lnTo>
                    <a:pt x="18481" y="9237"/>
                  </a:lnTo>
                  <a:lnTo>
                    <a:pt x="9240" y="0"/>
                  </a:lnTo>
                  <a:close/>
                </a:path>
              </a:pathLst>
            </a:custGeom>
            <a:solidFill>
              <a:srgbClr val="A0A0A4"/>
            </a:solidFill>
          </p:spPr>
          <p:txBody>
            <a:bodyPr wrap="square" lIns="0" tIns="0" rIns="0" bIns="0" rtlCol="0"/>
            <a:lstStyle/>
            <a:p>
              <a:endParaRPr/>
            </a:p>
          </p:txBody>
        </p:sp>
        <p:sp>
          <p:nvSpPr>
            <p:cNvPr id="394" name="object 394"/>
            <p:cNvSpPr/>
            <p:nvPr/>
          </p:nvSpPr>
          <p:spPr>
            <a:xfrm>
              <a:off x="7127169" y="7302900"/>
              <a:ext cx="19050" cy="19050"/>
            </a:xfrm>
            <a:custGeom>
              <a:avLst/>
              <a:gdLst/>
              <a:ahLst/>
              <a:cxnLst/>
              <a:rect l="l" t="t" r="r" b="b"/>
              <a:pathLst>
                <a:path w="19050" h="19050">
                  <a:moveTo>
                    <a:pt x="0" y="9238"/>
                  </a:moveTo>
                  <a:lnTo>
                    <a:pt x="9240" y="18476"/>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395" name="object 395"/>
            <p:cNvSpPr/>
            <p:nvPr/>
          </p:nvSpPr>
          <p:spPr>
            <a:xfrm>
              <a:off x="7200851" y="7300955"/>
              <a:ext cx="19050" cy="19050"/>
            </a:xfrm>
            <a:custGeom>
              <a:avLst/>
              <a:gdLst/>
              <a:ahLst/>
              <a:cxnLst/>
              <a:rect l="l" t="t" r="r" b="b"/>
              <a:pathLst>
                <a:path w="19050" h="19050">
                  <a:moveTo>
                    <a:pt x="9240" y="0"/>
                  </a:moveTo>
                  <a:lnTo>
                    <a:pt x="0" y="9481"/>
                  </a:lnTo>
                  <a:lnTo>
                    <a:pt x="9240" y="18719"/>
                  </a:lnTo>
                  <a:lnTo>
                    <a:pt x="18723" y="9481"/>
                  </a:lnTo>
                  <a:lnTo>
                    <a:pt x="9240" y="0"/>
                  </a:lnTo>
                  <a:close/>
                </a:path>
              </a:pathLst>
            </a:custGeom>
            <a:solidFill>
              <a:srgbClr val="A0A0A4"/>
            </a:solidFill>
          </p:spPr>
          <p:txBody>
            <a:bodyPr wrap="square" lIns="0" tIns="0" rIns="0" bIns="0" rtlCol="0"/>
            <a:lstStyle/>
            <a:p>
              <a:endParaRPr/>
            </a:p>
          </p:txBody>
        </p:sp>
        <p:sp>
          <p:nvSpPr>
            <p:cNvPr id="396" name="object 396"/>
            <p:cNvSpPr/>
            <p:nvPr/>
          </p:nvSpPr>
          <p:spPr>
            <a:xfrm>
              <a:off x="7200850" y="7300955"/>
              <a:ext cx="19050" cy="19050"/>
            </a:xfrm>
            <a:custGeom>
              <a:avLst/>
              <a:gdLst/>
              <a:ahLst/>
              <a:cxnLst/>
              <a:rect l="l" t="t" r="r" b="b"/>
              <a:pathLst>
                <a:path w="19050" h="19050">
                  <a:moveTo>
                    <a:pt x="0" y="9481"/>
                  </a:moveTo>
                  <a:lnTo>
                    <a:pt x="9240" y="18719"/>
                  </a:lnTo>
                  <a:lnTo>
                    <a:pt x="18724" y="9481"/>
                  </a:lnTo>
                  <a:lnTo>
                    <a:pt x="9240" y="0"/>
                  </a:lnTo>
                  <a:lnTo>
                    <a:pt x="0" y="9481"/>
                  </a:lnTo>
                  <a:close/>
                </a:path>
              </a:pathLst>
            </a:custGeom>
            <a:ln w="3175">
              <a:solidFill>
                <a:srgbClr val="A0A0A4"/>
              </a:solidFill>
            </a:ln>
          </p:spPr>
          <p:txBody>
            <a:bodyPr wrap="square" lIns="0" tIns="0" rIns="0" bIns="0" rtlCol="0"/>
            <a:lstStyle/>
            <a:p>
              <a:endParaRPr/>
            </a:p>
          </p:txBody>
        </p:sp>
        <p:sp>
          <p:nvSpPr>
            <p:cNvPr id="397" name="object 397"/>
            <p:cNvSpPr/>
            <p:nvPr/>
          </p:nvSpPr>
          <p:spPr>
            <a:xfrm>
              <a:off x="7274289" y="7295849"/>
              <a:ext cx="19050" cy="19050"/>
            </a:xfrm>
            <a:custGeom>
              <a:avLst/>
              <a:gdLst/>
              <a:ahLst/>
              <a:cxnLst/>
              <a:rect l="l" t="t" r="r" b="b"/>
              <a:pathLst>
                <a:path w="19050" h="19050">
                  <a:moveTo>
                    <a:pt x="9483" y="0"/>
                  </a:moveTo>
                  <a:lnTo>
                    <a:pt x="0" y="9239"/>
                  </a:lnTo>
                  <a:lnTo>
                    <a:pt x="9483" y="18477"/>
                  </a:lnTo>
                  <a:lnTo>
                    <a:pt x="18723" y="9239"/>
                  </a:lnTo>
                  <a:lnTo>
                    <a:pt x="9483" y="0"/>
                  </a:lnTo>
                  <a:close/>
                </a:path>
              </a:pathLst>
            </a:custGeom>
            <a:solidFill>
              <a:srgbClr val="A0A0A4"/>
            </a:solidFill>
          </p:spPr>
          <p:txBody>
            <a:bodyPr wrap="square" lIns="0" tIns="0" rIns="0" bIns="0" rtlCol="0"/>
            <a:lstStyle/>
            <a:p>
              <a:endParaRPr/>
            </a:p>
          </p:txBody>
        </p:sp>
        <p:sp>
          <p:nvSpPr>
            <p:cNvPr id="398" name="object 398"/>
            <p:cNvSpPr/>
            <p:nvPr/>
          </p:nvSpPr>
          <p:spPr>
            <a:xfrm>
              <a:off x="7274288" y="7295849"/>
              <a:ext cx="19050" cy="19050"/>
            </a:xfrm>
            <a:custGeom>
              <a:avLst/>
              <a:gdLst/>
              <a:ahLst/>
              <a:cxnLst/>
              <a:rect l="l" t="t" r="r" b="b"/>
              <a:pathLst>
                <a:path w="19050" h="19050">
                  <a:moveTo>
                    <a:pt x="0" y="9238"/>
                  </a:moveTo>
                  <a:lnTo>
                    <a:pt x="9483" y="18476"/>
                  </a:lnTo>
                  <a:lnTo>
                    <a:pt x="18724" y="9238"/>
                  </a:lnTo>
                  <a:lnTo>
                    <a:pt x="9483" y="0"/>
                  </a:lnTo>
                  <a:lnTo>
                    <a:pt x="0" y="9238"/>
                  </a:lnTo>
                  <a:close/>
                </a:path>
              </a:pathLst>
            </a:custGeom>
            <a:ln w="3175">
              <a:solidFill>
                <a:srgbClr val="A0A0A4"/>
              </a:solidFill>
            </a:ln>
          </p:spPr>
          <p:txBody>
            <a:bodyPr wrap="square" lIns="0" tIns="0" rIns="0" bIns="0" rtlCol="0"/>
            <a:lstStyle/>
            <a:p>
              <a:endParaRPr/>
            </a:p>
          </p:txBody>
        </p:sp>
        <p:sp>
          <p:nvSpPr>
            <p:cNvPr id="399" name="object 399"/>
            <p:cNvSpPr/>
            <p:nvPr/>
          </p:nvSpPr>
          <p:spPr>
            <a:xfrm>
              <a:off x="7348213" y="7283937"/>
              <a:ext cx="19050" cy="19050"/>
            </a:xfrm>
            <a:custGeom>
              <a:avLst/>
              <a:gdLst/>
              <a:ahLst/>
              <a:cxnLst/>
              <a:rect l="l" t="t" r="r" b="b"/>
              <a:pathLst>
                <a:path w="19050" h="19050">
                  <a:moveTo>
                    <a:pt x="9240" y="0"/>
                  </a:moveTo>
                  <a:lnTo>
                    <a:pt x="0" y="9237"/>
                  </a:lnTo>
                  <a:lnTo>
                    <a:pt x="9240" y="18721"/>
                  </a:lnTo>
                  <a:lnTo>
                    <a:pt x="18479" y="9237"/>
                  </a:lnTo>
                  <a:lnTo>
                    <a:pt x="9240" y="0"/>
                  </a:lnTo>
                  <a:close/>
                </a:path>
              </a:pathLst>
            </a:custGeom>
            <a:solidFill>
              <a:srgbClr val="A0A0A4"/>
            </a:solidFill>
          </p:spPr>
          <p:txBody>
            <a:bodyPr wrap="square" lIns="0" tIns="0" rIns="0" bIns="0" rtlCol="0"/>
            <a:lstStyle/>
            <a:p>
              <a:endParaRPr/>
            </a:p>
          </p:txBody>
        </p:sp>
        <p:sp>
          <p:nvSpPr>
            <p:cNvPr id="400" name="object 400"/>
            <p:cNvSpPr/>
            <p:nvPr/>
          </p:nvSpPr>
          <p:spPr>
            <a:xfrm>
              <a:off x="7348212" y="7283937"/>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401" name="object 401"/>
            <p:cNvSpPr/>
            <p:nvPr/>
          </p:nvSpPr>
          <p:spPr>
            <a:xfrm>
              <a:off x="7421894" y="7277130"/>
              <a:ext cx="19050" cy="19050"/>
            </a:xfrm>
            <a:custGeom>
              <a:avLst/>
              <a:gdLst/>
              <a:ahLst/>
              <a:cxnLst/>
              <a:rect l="l" t="t" r="r" b="b"/>
              <a:pathLst>
                <a:path w="19050" h="19050">
                  <a:moveTo>
                    <a:pt x="9239" y="0"/>
                  </a:moveTo>
                  <a:lnTo>
                    <a:pt x="0" y="9239"/>
                  </a:lnTo>
                  <a:lnTo>
                    <a:pt x="9239" y="18719"/>
                  </a:lnTo>
                  <a:lnTo>
                    <a:pt x="18722" y="9239"/>
                  </a:lnTo>
                  <a:lnTo>
                    <a:pt x="9239" y="0"/>
                  </a:lnTo>
                  <a:close/>
                </a:path>
              </a:pathLst>
            </a:custGeom>
            <a:solidFill>
              <a:srgbClr val="A0A0A4"/>
            </a:solidFill>
          </p:spPr>
          <p:txBody>
            <a:bodyPr wrap="square" lIns="0" tIns="0" rIns="0" bIns="0" rtlCol="0"/>
            <a:lstStyle/>
            <a:p>
              <a:endParaRPr/>
            </a:p>
          </p:txBody>
        </p:sp>
        <p:sp>
          <p:nvSpPr>
            <p:cNvPr id="402" name="object 402"/>
            <p:cNvSpPr/>
            <p:nvPr/>
          </p:nvSpPr>
          <p:spPr>
            <a:xfrm>
              <a:off x="7421893" y="7277129"/>
              <a:ext cx="19050" cy="19050"/>
            </a:xfrm>
            <a:custGeom>
              <a:avLst/>
              <a:gdLst/>
              <a:ahLst/>
              <a:cxnLst/>
              <a:rect l="l" t="t" r="r" b="b"/>
              <a:pathLst>
                <a:path w="19050" h="19050">
                  <a:moveTo>
                    <a:pt x="0" y="9238"/>
                  </a:moveTo>
                  <a:lnTo>
                    <a:pt x="9240" y="18719"/>
                  </a:lnTo>
                  <a:lnTo>
                    <a:pt x="18724" y="9238"/>
                  </a:lnTo>
                  <a:lnTo>
                    <a:pt x="9240" y="0"/>
                  </a:lnTo>
                  <a:lnTo>
                    <a:pt x="0" y="9238"/>
                  </a:lnTo>
                  <a:close/>
                </a:path>
              </a:pathLst>
            </a:custGeom>
            <a:ln w="3175">
              <a:solidFill>
                <a:srgbClr val="A0A0A4"/>
              </a:solidFill>
            </a:ln>
          </p:spPr>
          <p:txBody>
            <a:bodyPr wrap="square" lIns="0" tIns="0" rIns="0" bIns="0" rtlCol="0"/>
            <a:lstStyle/>
            <a:p>
              <a:endParaRPr/>
            </a:p>
          </p:txBody>
        </p:sp>
        <p:sp>
          <p:nvSpPr>
            <p:cNvPr id="403" name="object 403"/>
            <p:cNvSpPr/>
            <p:nvPr/>
          </p:nvSpPr>
          <p:spPr>
            <a:xfrm>
              <a:off x="7495332" y="7259139"/>
              <a:ext cx="19050" cy="19050"/>
            </a:xfrm>
            <a:custGeom>
              <a:avLst/>
              <a:gdLst/>
              <a:ahLst/>
              <a:cxnLst/>
              <a:rect l="l" t="t" r="r" b="b"/>
              <a:pathLst>
                <a:path w="19050" h="19050">
                  <a:moveTo>
                    <a:pt x="9483" y="0"/>
                  </a:moveTo>
                  <a:lnTo>
                    <a:pt x="0" y="9481"/>
                  </a:lnTo>
                  <a:lnTo>
                    <a:pt x="9483" y="18719"/>
                  </a:lnTo>
                  <a:lnTo>
                    <a:pt x="18723" y="9481"/>
                  </a:lnTo>
                  <a:lnTo>
                    <a:pt x="9483" y="0"/>
                  </a:lnTo>
                  <a:close/>
                </a:path>
              </a:pathLst>
            </a:custGeom>
            <a:solidFill>
              <a:srgbClr val="A0A0A4"/>
            </a:solidFill>
          </p:spPr>
          <p:txBody>
            <a:bodyPr wrap="square" lIns="0" tIns="0" rIns="0" bIns="0" rtlCol="0"/>
            <a:lstStyle/>
            <a:p>
              <a:endParaRPr/>
            </a:p>
          </p:txBody>
        </p:sp>
        <p:sp>
          <p:nvSpPr>
            <p:cNvPr id="404" name="object 404"/>
            <p:cNvSpPr/>
            <p:nvPr/>
          </p:nvSpPr>
          <p:spPr>
            <a:xfrm>
              <a:off x="7495331" y="7259139"/>
              <a:ext cx="19050" cy="19050"/>
            </a:xfrm>
            <a:custGeom>
              <a:avLst/>
              <a:gdLst/>
              <a:ahLst/>
              <a:cxnLst/>
              <a:rect l="l" t="t" r="r" b="b"/>
              <a:pathLst>
                <a:path w="19050" h="19050">
                  <a:moveTo>
                    <a:pt x="0" y="9481"/>
                  </a:moveTo>
                  <a:lnTo>
                    <a:pt x="9483" y="18719"/>
                  </a:lnTo>
                  <a:lnTo>
                    <a:pt x="18724" y="9481"/>
                  </a:lnTo>
                  <a:lnTo>
                    <a:pt x="9483" y="0"/>
                  </a:lnTo>
                  <a:lnTo>
                    <a:pt x="0" y="9481"/>
                  </a:lnTo>
                  <a:close/>
                </a:path>
              </a:pathLst>
            </a:custGeom>
            <a:ln w="3175">
              <a:solidFill>
                <a:srgbClr val="A0A0A4"/>
              </a:solidFill>
            </a:ln>
          </p:spPr>
          <p:txBody>
            <a:bodyPr wrap="square" lIns="0" tIns="0" rIns="0" bIns="0" rtlCol="0"/>
            <a:lstStyle/>
            <a:p>
              <a:endParaRPr/>
            </a:p>
          </p:txBody>
        </p:sp>
        <p:sp>
          <p:nvSpPr>
            <p:cNvPr id="405" name="object 405"/>
            <p:cNvSpPr/>
            <p:nvPr/>
          </p:nvSpPr>
          <p:spPr>
            <a:xfrm>
              <a:off x="7569255" y="7284667"/>
              <a:ext cx="19050" cy="19050"/>
            </a:xfrm>
            <a:custGeom>
              <a:avLst/>
              <a:gdLst/>
              <a:ahLst/>
              <a:cxnLst/>
              <a:rect l="l" t="t" r="r" b="b"/>
              <a:pathLst>
                <a:path w="19050" h="19050">
                  <a:moveTo>
                    <a:pt x="9241" y="0"/>
                  </a:moveTo>
                  <a:lnTo>
                    <a:pt x="0" y="9237"/>
                  </a:lnTo>
                  <a:lnTo>
                    <a:pt x="9241" y="18719"/>
                  </a:lnTo>
                  <a:lnTo>
                    <a:pt x="18481" y="9237"/>
                  </a:lnTo>
                  <a:lnTo>
                    <a:pt x="9241" y="0"/>
                  </a:lnTo>
                  <a:close/>
                </a:path>
              </a:pathLst>
            </a:custGeom>
            <a:solidFill>
              <a:srgbClr val="A0A0A4"/>
            </a:solidFill>
          </p:spPr>
          <p:txBody>
            <a:bodyPr wrap="square" lIns="0" tIns="0" rIns="0" bIns="0" rtlCol="0"/>
            <a:lstStyle/>
            <a:p>
              <a:endParaRPr/>
            </a:p>
          </p:txBody>
        </p:sp>
        <p:sp>
          <p:nvSpPr>
            <p:cNvPr id="406" name="object 406"/>
            <p:cNvSpPr/>
            <p:nvPr/>
          </p:nvSpPr>
          <p:spPr>
            <a:xfrm>
              <a:off x="7569255" y="7284666"/>
              <a:ext cx="19050" cy="19050"/>
            </a:xfrm>
            <a:custGeom>
              <a:avLst/>
              <a:gdLst/>
              <a:ahLst/>
              <a:cxnLst/>
              <a:rect l="l" t="t" r="r" b="b"/>
              <a:pathLst>
                <a:path w="19050" h="19050">
                  <a:moveTo>
                    <a:pt x="0" y="9238"/>
                  </a:moveTo>
                  <a:lnTo>
                    <a:pt x="9240" y="18719"/>
                  </a:lnTo>
                  <a:lnTo>
                    <a:pt x="18481" y="9238"/>
                  </a:lnTo>
                  <a:lnTo>
                    <a:pt x="9240" y="0"/>
                  </a:lnTo>
                  <a:lnTo>
                    <a:pt x="0" y="9238"/>
                  </a:lnTo>
                  <a:close/>
                </a:path>
              </a:pathLst>
            </a:custGeom>
            <a:ln w="3175">
              <a:solidFill>
                <a:srgbClr val="A0A0A4"/>
              </a:solidFill>
            </a:ln>
          </p:spPr>
          <p:txBody>
            <a:bodyPr wrap="square" lIns="0" tIns="0" rIns="0" bIns="0" rtlCol="0"/>
            <a:lstStyle/>
            <a:p>
              <a:endParaRPr/>
            </a:p>
          </p:txBody>
        </p:sp>
        <p:sp>
          <p:nvSpPr>
            <p:cNvPr id="407" name="object 407"/>
            <p:cNvSpPr/>
            <p:nvPr/>
          </p:nvSpPr>
          <p:spPr>
            <a:xfrm>
              <a:off x="6620400" y="7327455"/>
              <a:ext cx="74295" cy="6985"/>
            </a:xfrm>
            <a:custGeom>
              <a:avLst/>
              <a:gdLst/>
              <a:ahLst/>
              <a:cxnLst/>
              <a:rect l="l" t="t" r="r" b="b"/>
              <a:pathLst>
                <a:path w="74295" h="6984">
                  <a:moveTo>
                    <a:pt x="0" y="6564"/>
                  </a:moveTo>
                  <a:lnTo>
                    <a:pt x="73924" y="0"/>
                  </a:lnTo>
                </a:path>
              </a:pathLst>
            </a:custGeom>
            <a:ln w="4530">
              <a:solidFill>
                <a:srgbClr val="000000"/>
              </a:solidFill>
            </a:ln>
          </p:spPr>
          <p:txBody>
            <a:bodyPr wrap="square" lIns="0" tIns="0" rIns="0" bIns="0" rtlCol="0"/>
            <a:lstStyle/>
            <a:p>
              <a:endParaRPr/>
            </a:p>
          </p:txBody>
        </p:sp>
        <p:sp>
          <p:nvSpPr>
            <p:cNvPr id="408" name="object 408"/>
            <p:cNvSpPr/>
            <p:nvPr/>
          </p:nvSpPr>
          <p:spPr>
            <a:xfrm>
              <a:off x="6694324" y="7274698"/>
              <a:ext cx="516255" cy="54610"/>
            </a:xfrm>
            <a:custGeom>
              <a:avLst/>
              <a:gdLst/>
              <a:ahLst/>
              <a:cxnLst/>
              <a:rect l="l" t="t" r="r" b="b"/>
              <a:pathLst>
                <a:path w="516254" h="54609">
                  <a:moveTo>
                    <a:pt x="0" y="52756"/>
                  </a:moveTo>
                  <a:lnTo>
                    <a:pt x="73437" y="54458"/>
                  </a:lnTo>
                </a:path>
                <a:path w="516254" h="54609">
                  <a:moveTo>
                    <a:pt x="73437" y="54458"/>
                  </a:moveTo>
                  <a:lnTo>
                    <a:pt x="147118" y="49838"/>
                  </a:lnTo>
                </a:path>
                <a:path w="516254" h="54609">
                  <a:moveTo>
                    <a:pt x="147118" y="49838"/>
                  </a:moveTo>
                  <a:lnTo>
                    <a:pt x="221042" y="47407"/>
                  </a:lnTo>
                </a:path>
                <a:path w="516254" h="54609">
                  <a:moveTo>
                    <a:pt x="221042" y="47407"/>
                  </a:moveTo>
                  <a:lnTo>
                    <a:pt x="294480" y="40600"/>
                  </a:lnTo>
                </a:path>
                <a:path w="516254" h="54609">
                  <a:moveTo>
                    <a:pt x="294480" y="40600"/>
                  </a:moveTo>
                  <a:lnTo>
                    <a:pt x="368161" y="30389"/>
                  </a:lnTo>
                </a:path>
                <a:path w="516254" h="54609">
                  <a:moveTo>
                    <a:pt x="368161" y="30389"/>
                  </a:moveTo>
                  <a:lnTo>
                    <a:pt x="442085" y="19449"/>
                  </a:lnTo>
                </a:path>
                <a:path w="516254" h="54609">
                  <a:moveTo>
                    <a:pt x="442085" y="19449"/>
                  </a:moveTo>
                  <a:lnTo>
                    <a:pt x="515766" y="0"/>
                  </a:lnTo>
                </a:path>
              </a:pathLst>
            </a:custGeom>
            <a:ln w="4529">
              <a:solidFill>
                <a:srgbClr val="000000"/>
              </a:solidFill>
            </a:ln>
          </p:spPr>
          <p:txBody>
            <a:bodyPr wrap="square" lIns="0" tIns="0" rIns="0" bIns="0" rtlCol="0"/>
            <a:lstStyle/>
            <a:p>
              <a:endParaRPr/>
            </a:p>
          </p:txBody>
        </p:sp>
        <p:sp>
          <p:nvSpPr>
            <p:cNvPr id="409" name="object 409"/>
            <p:cNvSpPr/>
            <p:nvPr/>
          </p:nvSpPr>
          <p:spPr>
            <a:xfrm>
              <a:off x="7202553" y="7265703"/>
              <a:ext cx="15240" cy="17780"/>
            </a:xfrm>
            <a:custGeom>
              <a:avLst/>
              <a:gdLst/>
              <a:ahLst/>
              <a:cxnLst/>
              <a:rect l="l" t="t" r="r" b="b"/>
              <a:pathLst>
                <a:path w="15240" h="17779">
                  <a:moveTo>
                    <a:pt x="7538" y="0"/>
                  </a:moveTo>
                  <a:lnTo>
                    <a:pt x="7538" y="17747"/>
                  </a:lnTo>
                </a:path>
                <a:path w="15240" h="17779">
                  <a:moveTo>
                    <a:pt x="0" y="0"/>
                  </a:moveTo>
                  <a:lnTo>
                    <a:pt x="15076" y="0"/>
                  </a:lnTo>
                </a:path>
                <a:path w="15240" h="17779">
                  <a:moveTo>
                    <a:pt x="15076" y="0"/>
                  </a:moveTo>
                  <a:lnTo>
                    <a:pt x="0" y="0"/>
                  </a:lnTo>
                </a:path>
                <a:path w="15240" h="17779">
                  <a:moveTo>
                    <a:pt x="0" y="17747"/>
                  </a:moveTo>
                  <a:lnTo>
                    <a:pt x="15076" y="17747"/>
                  </a:lnTo>
                </a:path>
                <a:path w="15240" h="17779">
                  <a:moveTo>
                    <a:pt x="15076" y="17747"/>
                  </a:moveTo>
                  <a:lnTo>
                    <a:pt x="0" y="17747"/>
                  </a:lnTo>
                </a:path>
              </a:pathLst>
            </a:custGeom>
            <a:ln w="3175">
              <a:solidFill>
                <a:srgbClr val="000000"/>
              </a:solidFill>
            </a:ln>
          </p:spPr>
          <p:txBody>
            <a:bodyPr wrap="square" lIns="0" tIns="0" rIns="0" bIns="0" rtlCol="0"/>
            <a:lstStyle/>
            <a:p>
              <a:endParaRPr/>
            </a:p>
          </p:txBody>
        </p:sp>
        <p:sp>
          <p:nvSpPr>
            <p:cNvPr id="410" name="object 410"/>
            <p:cNvSpPr/>
            <p:nvPr/>
          </p:nvSpPr>
          <p:spPr>
            <a:xfrm>
              <a:off x="7210091" y="7256221"/>
              <a:ext cx="74295" cy="19050"/>
            </a:xfrm>
            <a:custGeom>
              <a:avLst/>
              <a:gdLst/>
              <a:ahLst/>
              <a:cxnLst/>
              <a:rect l="l" t="t" r="r" b="b"/>
              <a:pathLst>
                <a:path w="74295" h="19050">
                  <a:moveTo>
                    <a:pt x="0" y="18476"/>
                  </a:moveTo>
                  <a:lnTo>
                    <a:pt x="73680" y="0"/>
                  </a:lnTo>
                </a:path>
              </a:pathLst>
            </a:custGeom>
            <a:ln w="4530">
              <a:solidFill>
                <a:srgbClr val="000000"/>
              </a:solidFill>
            </a:ln>
          </p:spPr>
          <p:txBody>
            <a:bodyPr wrap="square" lIns="0" tIns="0" rIns="0" bIns="0" rtlCol="0"/>
            <a:lstStyle/>
            <a:p>
              <a:endParaRPr/>
            </a:p>
          </p:txBody>
        </p:sp>
        <p:sp>
          <p:nvSpPr>
            <p:cNvPr id="411" name="object 411"/>
            <p:cNvSpPr/>
            <p:nvPr/>
          </p:nvSpPr>
          <p:spPr>
            <a:xfrm>
              <a:off x="7276234" y="7245281"/>
              <a:ext cx="15240" cy="22225"/>
            </a:xfrm>
            <a:custGeom>
              <a:avLst/>
              <a:gdLst/>
              <a:ahLst/>
              <a:cxnLst/>
              <a:rect l="l" t="t" r="r" b="b"/>
              <a:pathLst>
                <a:path w="15240" h="22225">
                  <a:moveTo>
                    <a:pt x="7538" y="0"/>
                  </a:moveTo>
                  <a:lnTo>
                    <a:pt x="7538" y="22123"/>
                  </a:lnTo>
                </a:path>
                <a:path w="15240" h="22225">
                  <a:moveTo>
                    <a:pt x="0" y="0"/>
                  </a:moveTo>
                  <a:lnTo>
                    <a:pt x="15076" y="0"/>
                  </a:lnTo>
                </a:path>
                <a:path w="15240" h="22225">
                  <a:moveTo>
                    <a:pt x="15076" y="0"/>
                  </a:moveTo>
                  <a:lnTo>
                    <a:pt x="0" y="0"/>
                  </a:lnTo>
                </a:path>
                <a:path w="15240" h="22225">
                  <a:moveTo>
                    <a:pt x="0" y="22123"/>
                  </a:moveTo>
                  <a:lnTo>
                    <a:pt x="15076" y="22123"/>
                  </a:lnTo>
                </a:path>
                <a:path w="15240" h="22225">
                  <a:moveTo>
                    <a:pt x="15076" y="22123"/>
                  </a:moveTo>
                  <a:lnTo>
                    <a:pt x="0" y="22123"/>
                  </a:lnTo>
                </a:path>
              </a:pathLst>
            </a:custGeom>
            <a:ln w="3175">
              <a:solidFill>
                <a:srgbClr val="000000"/>
              </a:solidFill>
            </a:ln>
          </p:spPr>
          <p:txBody>
            <a:bodyPr wrap="square" lIns="0" tIns="0" rIns="0" bIns="0" rtlCol="0"/>
            <a:lstStyle/>
            <a:p>
              <a:endParaRPr/>
            </a:p>
          </p:txBody>
        </p:sp>
        <p:sp>
          <p:nvSpPr>
            <p:cNvPr id="412" name="object 412"/>
            <p:cNvSpPr/>
            <p:nvPr/>
          </p:nvSpPr>
          <p:spPr>
            <a:xfrm>
              <a:off x="7283772" y="7207598"/>
              <a:ext cx="74295" cy="48895"/>
            </a:xfrm>
            <a:custGeom>
              <a:avLst/>
              <a:gdLst/>
              <a:ahLst/>
              <a:cxnLst/>
              <a:rect l="l" t="t" r="r" b="b"/>
              <a:pathLst>
                <a:path w="74295" h="48895">
                  <a:moveTo>
                    <a:pt x="0" y="48623"/>
                  </a:moveTo>
                  <a:lnTo>
                    <a:pt x="73680" y="0"/>
                  </a:lnTo>
                </a:path>
              </a:pathLst>
            </a:custGeom>
            <a:ln w="4529">
              <a:solidFill>
                <a:srgbClr val="000000"/>
              </a:solidFill>
            </a:ln>
          </p:spPr>
          <p:txBody>
            <a:bodyPr wrap="square" lIns="0" tIns="0" rIns="0" bIns="0" rtlCol="0"/>
            <a:lstStyle/>
            <a:p>
              <a:endParaRPr/>
            </a:p>
          </p:txBody>
        </p:sp>
        <p:sp>
          <p:nvSpPr>
            <p:cNvPr id="413" name="object 413"/>
            <p:cNvSpPr/>
            <p:nvPr/>
          </p:nvSpPr>
          <p:spPr>
            <a:xfrm>
              <a:off x="7349915" y="7187419"/>
              <a:ext cx="15240" cy="40640"/>
            </a:xfrm>
            <a:custGeom>
              <a:avLst/>
              <a:gdLst/>
              <a:ahLst/>
              <a:cxnLst/>
              <a:rect l="l" t="t" r="r" b="b"/>
              <a:pathLst>
                <a:path w="15240" h="40640">
                  <a:moveTo>
                    <a:pt x="7538" y="0"/>
                  </a:moveTo>
                  <a:lnTo>
                    <a:pt x="7538" y="40357"/>
                  </a:lnTo>
                </a:path>
                <a:path w="15240" h="40640">
                  <a:moveTo>
                    <a:pt x="0" y="0"/>
                  </a:moveTo>
                  <a:lnTo>
                    <a:pt x="15076" y="0"/>
                  </a:lnTo>
                </a:path>
                <a:path w="15240" h="40640">
                  <a:moveTo>
                    <a:pt x="15076" y="0"/>
                  </a:moveTo>
                  <a:lnTo>
                    <a:pt x="0" y="0"/>
                  </a:lnTo>
                </a:path>
                <a:path w="15240" h="40640">
                  <a:moveTo>
                    <a:pt x="0" y="40357"/>
                  </a:moveTo>
                  <a:lnTo>
                    <a:pt x="15076" y="40357"/>
                  </a:lnTo>
                </a:path>
                <a:path w="15240" h="40640">
                  <a:moveTo>
                    <a:pt x="15076" y="40357"/>
                  </a:moveTo>
                  <a:lnTo>
                    <a:pt x="0" y="40357"/>
                  </a:lnTo>
                </a:path>
              </a:pathLst>
            </a:custGeom>
            <a:ln w="3175">
              <a:solidFill>
                <a:srgbClr val="000000"/>
              </a:solidFill>
            </a:ln>
          </p:spPr>
          <p:txBody>
            <a:bodyPr wrap="square" lIns="0" tIns="0" rIns="0" bIns="0" rtlCol="0"/>
            <a:lstStyle/>
            <a:p>
              <a:endParaRPr/>
            </a:p>
          </p:txBody>
        </p:sp>
        <p:sp>
          <p:nvSpPr>
            <p:cNvPr id="414" name="object 414"/>
            <p:cNvSpPr/>
            <p:nvPr/>
          </p:nvSpPr>
          <p:spPr>
            <a:xfrm>
              <a:off x="7357453" y="7166025"/>
              <a:ext cx="74295" cy="41910"/>
            </a:xfrm>
            <a:custGeom>
              <a:avLst/>
              <a:gdLst/>
              <a:ahLst/>
              <a:cxnLst/>
              <a:rect l="l" t="t" r="r" b="b"/>
              <a:pathLst>
                <a:path w="74295" h="41909">
                  <a:moveTo>
                    <a:pt x="0" y="41572"/>
                  </a:moveTo>
                  <a:lnTo>
                    <a:pt x="73680" y="0"/>
                  </a:lnTo>
                </a:path>
              </a:pathLst>
            </a:custGeom>
            <a:ln w="4530">
              <a:solidFill>
                <a:srgbClr val="000000"/>
              </a:solidFill>
            </a:ln>
          </p:spPr>
          <p:txBody>
            <a:bodyPr wrap="square" lIns="0" tIns="0" rIns="0" bIns="0" rtlCol="0"/>
            <a:lstStyle/>
            <a:p>
              <a:endParaRPr/>
            </a:p>
          </p:txBody>
        </p:sp>
        <p:sp>
          <p:nvSpPr>
            <p:cNvPr id="415" name="object 415"/>
            <p:cNvSpPr/>
            <p:nvPr/>
          </p:nvSpPr>
          <p:spPr>
            <a:xfrm>
              <a:off x="7423596" y="7132475"/>
              <a:ext cx="15240" cy="67945"/>
            </a:xfrm>
            <a:custGeom>
              <a:avLst/>
              <a:gdLst/>
              <a:ahLst/>
              <a:cxnLst/>
              <a:rect l="l" t="t" r="r" b="b"/>
              <a:pathLst>
                <a:path w="15240" h="67945">
                  <a:moveTo>
                    <a:pt x="7538" y="0"/>
                  </a:moveTo>
                  <a:lnTo>
                    <a:pt x="7538" y="67343"/>
                  </a:lnTo>
                </a:path>
                <a:path w="15240" h="67945">
                  <a:moveTo>
                    <a:pt x="0" y="0"/>
                  </a:moveTo>
                  <a:lnTo>
                    <a:pt x="15076" y="0"/>
                  </a:lnTo>
                </a:path>
                <a:path w="15240" h="67945">
                  <a:moveTo>
                    <a:pt x="15076" y="0"/>
                  </a:moveTo>
                  <a:lnTo>
                    <a:pt x="0" y="0"/>
                  </a:lnTo>
                </a:path>
                <a:path w="15240" h="67945">
                  <a:moveTo>
                    <a:pt x="0" y="67343"/>
                  </a:moveTo>
                  <a:lnTo>
                    <a:pt x="15076" y="67343"/>
                  </a:lnTo>
                </a:path>
                <a:path w="15240" h="67945">
                  <a:moveTo>
                    <a:pt x="15076" y="67343"/>
                  </a:moveTo>
                  <a:lnTo>
                    <a:pt x="0" y="67343"/>
                  </a:lnTo>
                </a:path>
              </a:pathLst>
            </a:custGeom>
            <a:ln w="3175">
              <a:solidFill>
                <a:srgbClr val="000000"/>
              </a:solidFill>
            </a:ln>
          </p:spPr>
          <p:txBody>
            <a:bodyPr wrap="square" lIns="0" tIns="0" rIns="0" bIns="0" rtlCol="0"/>
            <a:lstStyle/>
            <a:p>
              <a:endParaRPr/>
            </a:p>
          </p:txBody>
        </p:sp>
        <p:sp>
          <p:nvSpPr>
            <p:cNvPr id="416" name="object 416"/>
            <p:cNvSpPr/>
            <p:nvPr/>
          </p:nvSpPr>
          <p:spPr>
            <a:xfrm>
              <a:off x="7431134" y="7070723"/>
              <a:ext cx="74295" cy="95885"/>
            </a:xfrm>
            <a:custGeom>
              <a:avLst/>
              <a:gdLst/>
              <a:ahLst/>
              <a:cxnLst/>
              <a:rect l="l" t="t" r="r" b="b"/>
              <a:pathLst>
                <a:path w="74295" h="95884">
                  <a:moveTo>
                    <a:pt x="0" y="95301"/>
                  </a:moveTo>
                  <a:lnTo>
                    <a:pt x="73680" y="0"/>
                  </a:lnTo>
                </a:path>
              </a:pathLst>
            </a:custGeom>
            <a:ln w="4529">
              <a:solidFill>
                <a:srgbClr val="000000"/>
              </a:solidFill>
            </a:ln>
          </p:spPr>
          <p:txBody>
            <a:bodyPr wrap="square" lIns="0" tIns="0" rIns="0" bIns="0" rtlCol="0"/>
            <a:lstStyle/>
            <a:p>
              <a:endParaRPr/>
            </a:p>
          </p:txBody>
        </p:sp>
        <p:sp>
          <p:nvSpPr>
            <p:cNvPr id="417" name="object 417"/>
            <p:cNvSpPr/>
            <p:nvPr/>
          </p:nvSpPr>
          <p:spPr>
            <a:xfrm>
              <a:off x="7497277" y="7024288"/>
              <a:ext cx="15240" cy="92710"/>
            </a:xfrm>
            <a:custGeom>
              <a:avLst/>
              <a:gdLst/>
              <a:ahLst/>
              <a:cxnLst/>
              <a:rect l="l" t="t" r="r" b="b"/>
              <a:pathLst>
                <a:path w="15240" h="92709">
                  <a:moveTo>
                    <a:pt x="7538" y="0"/>
                  </a:moveTo>
                  <a:lnTo>
                    <a:pt x="7538" y="92627"/>
                  </a:lnTo>
                </a:path>
                <a:path w="15240" h="92709">
                  <a:moveTo>
                    <a:pt x="0" y="0"/>
                  </a:moveTo>
                  <a:lnTo>
                    <a:pt x="15076" y="0"/>
                  </a:lnTo>
                </a:path>
                <a:path w="15240" h="92709">
                  <a:moveTo>
                    <a:pt x="15076" y="0"/>
                  </a:moveTo>
                  <a:lnTo>
                    <a:pt x="0" y="0"/>
                  </a:lnTo>
                </a:path>
                <a:path w="15240" h="92709">
                  <a:moveTo>
                    <a:pt x="0" y="92627"/>
                  </a:moveTo>
                  <a:lnTo>
                    <a:pt x="15076" y="92627"/>
                  </a:lnTo>
                </a:path>
                <a:path w="15240" h="92709">
                  <a:moveTo>
                    <a:pt x="15076" y="92627"/>
                  </a:moveTo>
                  <a:lnTo>
                    <a:pt x="0" y="92627"/>
                  </a:lnTo>
                </a:path>
              </a:pathLst>
            </a:custGeom>
            <a:ln w="3175">
              <a:solidFill>
                <a:srgbClr val="000000"/>
              </a:solidFill>
            </a:ln>
          </p:spPr>
          <p:txBody>
            <a:bodyPr wrap="square" lIns="0" tIns="0" rIns="0" bIns="0" rtlCol="0"/>
            <a:lstStyle/>
            <a:p>
              <a:endParaRPr/>
            </a:p>
          </p:txBody>
        </p:sp>
        <p:sp>
          <p:nvSpPr>
            <p:cNvPr id="418" name="object 418"/>
            <p:cNvSpPr/>
            <p:nvPr/>
          </p:nvSpPr>
          <p:spPr>
            <a:xfrm>
              <a:off x="7504815" y="6995357"/>
              <a:ext cx="74295" cy="75565"/>
            </a:xfrm>
            <a:custGeom>
              <a:avLst/>
              <a:gdLst/>
              <a:ahLst/>
              <a:cxnLst/>
              <a:rect l="l" t="t" r="r" b="b"/>
              <a:pathLst>
                <a:path w="74295" h="75565">
                  <a:moveTo>
                    <a:pt x="0" y="75366"/>
                  </a:moveTo>
                  <a:lnTo>
                    <a:pt x="73680" y="0"/>
                  </a:lnTo>
                </a:path>
              </a:pathLst>
            </a:custGeom>
            <a:ln w="4529">
              <a:solidFill>
                <a:srgbClr val="000000"/>
              </a:solidFill>
            </a:ln>
          </p:spPr>
          <p:txBody>
            <a:bodyPr wrap="square" lIns="0" tIns="0" rIns="0" bIns="0" rtlCol="0"/>
            <a:lstStyle/>
            <a:p>
              <a:endParaRPr/>
            </a:p>
          </p:txBody>
        </p:sp>
        <p:sp>
          <p:nvSpPr>
            <p:cNvPr id="419" name="object 419"/>
            <p:cNvSpPr/>
            <p:nvPr/>
          </p:nvSpPr>
          <p:spPr>
            <a:xfrm>
              <a:off x="7570958" y="6923637"/>
              <a:ext cx="15240" cy="144145"/>
            </a:xfrm>
            <a:custGeom>
              <a:avLst/>
              <a:gdLst/>
              <a:ahLst/>
              <a:cxnLst/>
              <a:rect l="l" t="t" r="r" b="b"/>
              <a:pathLst>
                <a:path w="15240" h="144145">
                  <a:moveTo>
                    <a:pt x="7538" y="0"/>
                  </a:moveTo>
                  <a:lnTo>
                    <a:pt x="7538" y="143682"/>
                  </a:lnTo>
                </a:path>
                <a:path w="15240" h="144145">
                  <a:moveTo>
                    <a:pt x="0" y="0"/>
                  </a:moveTo>
                  <a:lnTo>
                    <a:pt x="15076" y="0"/>
                  </a:lnTo>
                </a:path>
                <a:path w="15240" h="144145">
                  <a:moveTo>
                    <a:pt x="15076" y="0"/>
                  </a:moveTo>
                  <a:lnTo>
                    <a:pt x="0" y="0"/>
                  </a:lnTo>
                </a:path>
                <a:path w="15240" h="144145">
                  <a:moveTo>
                    <a:pt x="0" y="143682"/>
                  </a:moveTo>
                  <a:lnTo>
                    <a:pt x="15076" y="143682"/>
                  </a:lnTo>
                </a:path>
                <a:path w="15240" h="144145">
                  <a:moveTo>
                    <a:pt x="15076" y="143682"/>
                  </a:moveTo>
                  <a:lnTo>
                    <a:pt x="0" y="143682"/>
                  </a:lnTo>
                </a:path>
              </a:pathLst>
            </a:custGeom>
            <a:ln w="3175">
              <a:solidFill>
                <a:srgbClr val="000000"/>
              </a:solidFill>
            </a:ln>
          </p:spPr>
          <p:txBody>
            <a:bodyPr wrap="square" lIns="0" tIns="0" rIns="0" bIns="0" rtlCol="0"/>
            <a:lstStyle/>
            <a:p>
              <a:endParaRPr/>
            </a:p>
          </p:txBody>
        </p:sp>
        <p:sp>
          <p:nvSpPr>
            <p:cNvPr id="420" name="object 420"/>
            <p:cNvSpPr/>
            <p:nvPr/>
          </p:nvSpPr>
          <p:spPr>
            <a:xfrm>
              <a:off x="6612861" y="7326483"/>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21" name="object 421"/>
            <p:cNvSpPr/>
            <p:nvPr/>
          </p:nvSpPr>
          <p:spPr>
            <a:xfrm>
              <a:off x="6612861" y="732648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2" name="object 422"/>
            <p:cNvSpPr/>
            <p:nvPr/>
          </p:nvSpPr>
          <p:spPr>
            <a:xfrm>
              <a:off x="6686787" y="7319918"/>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23" name="object 423"/>
            <p:cNvSpPr/>
            <p:nvPr/>
          </p:nvSpPr>
          <p:spPr>
            <a:xfrm>
              <a:off x="6686786" y="731991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4" name="object 424"/>
            <p:cNvSpPr/>
            <p:nvPr/>
          </p:nvSpPr>
          <p:spPr>
            <a:xfrm>
              <a:off x="6760224" y="7321620"/>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25" name="object 425"/>
            <p:cNvSpPr/>
            <p:nvPr/>
          </p:nvSpPr>
          <p:spPr>
            <a:xfrm>
              <a:off x="6760223" y="73216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6" name="object 426"/>
            <p:cNvSpPr/>
            <p:nvPr/>
          </p:nvSpPr>
          <p:spPr>
            <a:xfrm>
              <a:off x="6833905" y="7317001"/>
              <a:ext cx="15240" cy="15240"/>
            </a:xfrm>
            <a:custGeom>
              <a:avLst/>
              <a:gdLst/>
              <a:ahLst/>
              <a:cxnLst/>
              <a:rect l="l" t="t" r="r" b="b"/>
              <a:pathLst>
                <a:path w="15240" h="15240">
                  <a:moveTo>
                    <a:pt x="15076" y="0"/>
                  </a:moveTo>
                  <a:lnTo>
                    <a:pt x="0" y="0"/>
                  </a:lnTo>
                  <a:lnTo>
                    <a:pt x="7537" y="15072"/>
                  </a:lnTo>
                  <a:lnTo>
                    <a:pt x="15076" y="0"/>
                  </a:lnTo>
                  <a:close/>
                </a:path>
              </a:pathLst>
            </a:custGeom>
            <a:solidFill>
              <a:srgbClr val="000000"/>
            </a:solidFill>
          </p:spPr>
          <p:txBody>
            <a:bodyPr wrap="square" lIns="0" tIns="0" rIns="0" bIns="0" rtlCol="0"/>
            <a:lstStyle/>
            <a:p>
              <a:endParaRPr/>
            </a:p>
          </p:txBody>
        </p:sp>
        <p:sp>
          <p:nvSpPr>
            <p:cNvPr id="427" name="object 427"/>
            <p:cNvSpPr/>
            <p:nvPr/>
          </p:nvSpPr>
          <p:spPr>
            <a:xfrm>
              <a:off x="6833904" y="731700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28" name="object 428"/>
            <p:cNvSpPr/>
            <p:nvPr/>
          </p:nvSpPr>
          <p:spPr>
            <a:xfrm>
              <a:off x="6907829" y="7314569"/>
              <a:ext cx="15240" cy="15240"/>
            </a:xfrm>
            <a:custGeom>
              <a:avLst/>
              <a:gdLst/>
              <a:ahLst/>
              <a:cxnLst/>
              <a:rect l="l" t="t" r="r" b="b"/>
              <a:pathLst>
                <a:path w="15240" h="15240">
                  <a:moveTo>
                    <a:pt x="15076" y="0"/>
                  </a:moveTo>
                  <a:lnTo>
                    <a:pt x="0" y="0"/>
                  </a:lnTo>
                  <a:lnTo>
                    <a:pt x="7538" y="15074"/>
                  </a:lnTo>
                  <a:lnTo>
                    <a:pt x="15076" y="0"/>
                  </a:lnTo>
                  <a:close/>
                </a:path>
              </a:pathLst>
            </a:custGeom>
            <a:solidFill>
              <a:srgbClr val="000000"/>
            </a:solidFill>
          </p:spPr>
          <p:txBody>
            <a:bodyPr wrap="square" lIns="0" tIns="0" rIns="0" bIns="0" rtlCol="0"/>
            <a:lstStyle/>
            <a:p>
              <a:endParaRPr/>
            </a:p>
          </p:txBody>
        </p:sp>
        <p:sp>
          <p:nvSpPr>
            <p:cNvPr id="429" name="object 429"/>
            <p:cNvSpPr/>
            <p:nvPr/>
          </p:nvSpPr>
          <p:spPr>
            <a:xfrm>
              <a:off x="6907829" y="7314569"/>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0" name="object 430"/>
            <p:cNvSpPr/>
            <p:nvPr/>
          </p:nvSpPr>
          <p:spPr>
            <a:xfrm>
              <a:off x="6981267" y="7307762"/>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31" name="object 431"/>
            <p:cNvSpPr/>
            <p:nvPr/>
          </p:nvSpPr>
          <p:spPr>
            <a:xfrm>
              <a:off x="6981266" y="73077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2" name="object 432"/>
            <p:cNvSpPr/>
            <p:nvPr/>
          </p:nvSpPr>
          <p:spPr>
            <a:xfrm>
              <a:off x="7054948" y="7297551"/>
              <a:ext cx="15875" cy="15240"/>
            </a:xfrm>
            <a:custGeom>
              <a:avLst/>
              <a:gdLst/>
              <a:ahLst/>
              <a:cxnLst/>
              <a:rect l="l" t="t" r="r" b="b"/>
              <a:pathLst>
                <a:path w="15875" h="15240">
                  <a:moveTo>
                    <a:pt x="15318" y="0"/>
                  </a:moveTo>
                  <a:lnTo>
                    <a:pt x="0" y="0"/>
                  </a:lnTo>
                  <a:lnTo>
                    <a:pt x="7537" y="15073"/>
                  </a:lnTo>
                  <a:lnTo>
                    <a:pt x="15318" y="0"/>
                  </a:lnTo>
                  <a:close/>
                </a:path>
              </a:pathLst>
            </a:custGeom>
            <a:solidFill>
              <a:srgbClr val="000000"/>
            </a:solidFill>
          </p:spPr>
          <p:txBody>
            <a:bodyPr wrap="square" lIns="0" tIns="0" rIns="0" bIns="0" rtlCol="0"/>
            <a:lstStyle/>
            <a:p>
              <a:endParaRPr/>
            </a:p>
          </p:txBody>
        </p:sp>
        <p:sp>
          <p:nvSpPr>
            <p:cNvPr id="433" name="object 433"/>
            <p:cNvSpPr/>
            <p:nvPr/>
          </p:nvSpPr>
          <p:spPr>
            <a:xfrm>
              <a:off x="7054947" y="7297551"/>
              <a:ext cx="15875" cy="15240"/>
            </a:xfrm>
            <a:custGeom>
              <a:avLst/>
              <a:gdLst/>
              <a:ahLst/>
              <a:cxnLst/>
              <a:rect l="l" t="t" r="r" b="b"/>
              <a:pathLst>
                <a:path w="15875" h="15240">
                  <a:moveTo>
                    <a:pt x="7538" y="15073"/>
                  </a:moveTo>
                  <a:lnTo>
                    <a:pt x="15319" y="0"/>
                  </a:lnTo>
                  <a:lnTo>
                    <a:pt x="0" y="0"/>
                  </a:lnTo>
                  <a:lnTo>
                    <a:pt x="7538" y="15073"/>
                  </a:lnTo>
                  <a:close/>
                </a:path>
              </a:pathLst>
            </a:custGeom>
            <a:ln w="3175">
              <a:solidFill>
                <a:srgbClr val="000000"/>
              </a:solidFill>
            </a:ln>
          </p:spPr>
          <p:txBody>
            <a:bodyPr wrap="square" lIns="0" tIns="0" rIns="0" bIns="0" rtlCol="0"/>
            <a:lstStyle/>
            <a:p>
              <a:endParaRPr/>
            </a:p>
          </p:txBody>
        </p:sp>
        <p:sp>
          <p:nvSpPr>
            <p:cNvPr id="434" name="object 434"/>
            <p:cNvSpPr/>
            <p:nvPr/>
          </p:nvSpPr>
          <p:spPr>
            <a:xfrm>
              <a:off x="7128871" y="7286611"/>
              <a:ext cx="15240" cy="15240"/>
            </a:xfrm>
            <a:custGeom>
              <a:avLst/>
              <a:gdLst/>
              <a:ahLst/>
              <a:cxnLst/>
              <a:rect l="l" t="t" r="r" b="b"/>
              <a:pathLst>
                <a:path w="15240" h="15240">
                  <a:moveTo>
                    <a:pt x="15077" y="0"/>
                  </a:moveTo>
                  <a:lnTo>
                    <a:pt x="0" y="0"/>
                  </a:lnTo>
                  <a:lnTo>
                    <a:pt x="7538" y="15073"/>
                  </a:lnTo>
                  <a:lnTo>
                    <a:pt x="15077" y="0"/>
                  </a:lnTo>
                  <a:close/>
                </a:path>
              </a:pathLst>
            </a:custGeom>
            <a:solidFill>
              <a:srgbClr val="000000"/>
            </a:solidFill>
          </p:spPr>
          <p:txBody>
            <a:bodyPr wrap="square" lIns="0" tIns="0" rIns="0" bIns="0" rtlCol="0"/>
            <a:lstStyle/>
            <a:p>
              <a:endParaRPr/>
            </a:p>
          </p:txBody>
        </p:sp>
        <p:sp>
          <p:nvSpPr>
            <p:cNvPr id="435" name="object 435"/>
            <p:cNvSpPr/>
            <p:nvPr/>
          </p:nvSpPr>
          <p:spPr>
            <a:xfrm>
              <a:off x="7128872" y="728661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6" name="object 436"/>
            <p:cNvSpPr/>
            <p:nvPr/>
          </p:nvSpPr>
          <p:spPr>
            <a:xfrm>
              <a:off x="7202553" y="726716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37" name="object 437"/>
            <p:cNvSpPr/>
            <p:nvPr/>
          </p:nvSpPr>
          <p:spPr>
            <a:xfrm>
              <a:off x="7202553" y="7267162"/>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38" name="object 438"/>
            <p:cNvSpPr/>
            <p:nvPr/>
          </p:nvSpPr>
          <p:spPr>
            <a:xfrm>
              <a:off x="7276234" y="7248685"/>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39" name="object 439"/>
            <p:cNvSpPr/>
            <p:nvPr/>
          </p:nvSpPr>
          <p:spPr>
            <a:xfrm>
              <a:off x="7276234" y="7248685"/>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40" name="object 440"/>
            <p:cNvSpPr/>
            <p:nvPr/>
          </p:nvSpPr>
          <p:spPr>
            <a:xfrm>
              <a:off x="7349915" y="7200062"/>
              <a:ext cx="15240" cy="15240"/>
            </a:xfrm>
            <a:custGeom>
              <a:avLst/>
              <a:gdLst/>
              <a:ahLst/>
              <a:cxnLst/>
              <a:rect l="l" t="t" r="r" b="b"/>
              <a:pathLst>
                <a:path w="15240" h="15240">
                  <a:moveTo>
                    <a:pt x="15076" y="0"/>
                  </a:moveTo>
                  <a:lnTo>
                    <a:pt x="0" y="0"/>
                  </a:lnTo>
                  <a:lnTo>
                    <a:pt x="7538" y="15072"/>
                  </a:lnTo>
                  <a:lnTo>
                    <a:pt x="15076" y="0"/>
                  </a:lnTo>
                  <a:close/>
                </a:path>
              </a:pathLst>
            </a:custGeom>
            <a:solidFill>
              <a:srgbClr val="000000"/>
            </a:solidFill>
          </p:spPr>
          <p:txBody>
            <a:bodyPr wrap="square" lIns="0" tIns="0" rIns="0" bIns="0" rtlCol="0"/>
            <a:lstStyle/>
            <a:p>
              <a:endParaRPr/>
            </a:p>
          </p:txBody>
        </p:sp>
        <p:sp>
          <p:nvSpPr>
            <p:cNvPr id="441" name="object 441"/>
            <p:cNvSpPr/>
            <p:nvPr/>
          </p:nvSpPr>
          <p:spPr>
            <a:xfrm>
              <a:off x="7349915" y="7200061"/>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42" name="object 442"/>
            <p:cNvSpPr/>
            <p:nvPr/>
          </p:nvSpPr>
          <p:spPr>
            <a:xfrm>
              <a:off x="7423596" y="7158489"/>
              <a:ext cx="15240" cy="15240"/>
            </a:xfrm>
            <a:custGeom>
              <a:avLst/>
              <a:gdLst/>
              <a:ahLst/>
              <a:cxnLst/>
              <a:rect l="l" t="t" r="r" b="b"/>
              <a:pathLst>
                <a:path w="15240" h="15240">
                  <a:moveTo>
                    <a:pt x="15076" y="0"/>
                  </a:moveTo>
                  <a:lnTo>
                    <a:pt x="0" y="0"/>
                  </a:lnTo>
                  <a:lnTo>
                    <a:pt x="7537" y="15073"/>
                  </a:lnTo>
                  <a:lnTo>
                    <a:pt x="15076" y="0"/>
                  </a:lnTo>
                  <a:close/>
                </a:path>
              </a:pathLst>
            </a:custGeom>
            <a:solidFill>
              <a:srgbClr val="000000"/>
            </a:solidFill>
          </p:spPr>
          <p:txBody>
            <a:bodyPr wrap="square" lIns="0" tIns="0" rIns="0" bIns="0" rtlCol="0"/>
            <a:lstStyle/>
            <a:p>
              <a:endParaRPr/>
            </a:p>
          </p:txBody>
        </p:sp>
        <p:sp>
          <p:nvSpPr>
            <p:cNvPr id="443" name="object 443"/>
            <p:cNvSpPr/>
            <p:nvPr/>
          </p:nvSpPr>
          <p:spPr>
            <a:xfrm>
              <a:off x="7423596" y="7158488"/>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44" name="object 444"/>
            <p:cNvSpPr/>
            <p:nvPr/>
          </p:nvSpPr>
          <p:spPr>
            <a:xfrm>
              <a:off x="7497276" y="7063187"/>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45" name="object 445"/>
            <p:cNvSpPr/>
            <p:nvPr/>
          </p:nvSpPr>
          <p:spPr>
            <a:xfrm>
              <a:off x="7497277" y="7063187"/>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sp>
          <p:nvSpPr>
            <p:cNvPr id="446" name="object 446"/>
            <p:cNvSpPr/>
            <p:nvPr/>
          </p:nvSpPr>
          <p:spPr>
            <a:xfrm>
              <a:off x="7570958" y="6987821"/>
              <a:ext cx="15240" cy="15240"/>
            </a:xfrm>
            <a:custGeom>
              <a:avLst/>
              <a:gdLst/>
              <a:ahLst/>
              <a:cxnLst/>
              <a:rect l="l" t="t" r="r" b="b"/>
              <a:pathLst>
                <a:path w="15240" h="15240">
                  <a:moveTo>
                    <a:pt x="15076" y="0"/>
                  </a:moveTo>
                  <a:lnTo>
                    <a:pt x="0" y="0"/>
                  </a:lnTo>
                  <a:lnTo>
                    <a:pt x="7538" y="15073"/>
                  </a:lnTo>
                  <a:lnTo>
                    <a:pt x="15076" y="0"/>
                  </a:lnTo>
                  <a:close/>
                </a:path>
              </a:pathLst>
            </a:custGeom>
            <a:solidFill>
              <a:srgbClr val="000000"/>
            </a:solidFill>
          </p:spPr>
          <p:txBody>
            <a:bodyPr wrap="square" lIns="0" tIns="0" rIns="0" bIns="0" rtlCol="0"/>
            <a:lstStyle/>
            <a:p>
              <a:endParaRPr/>
            </a:p>
          </p:txBody>
        </p:sp>
        <p:sp>
          <p:nvSpPr>
            <p:cNvPr id="447" name="object 447"/>
            <p:cNvSpPr/>
            <p:nvPr/>
          </p:nvSpPr>
          <p:spPr>
            <a:xfrm>
              <a:off x="7570958" y="6987820"/>
              <a:ext cx="15240" cy="15240"/>
            </a:xfrm>
            <a:custGeom>
              <a:avLst/>
              <a:gdLst/>
              <a:ahLst/>
              <a:cxnLst/>
              <a:rect l="l" t="t" r="r" b="b"/>
              <a:pathLst>
                <a:path w="15240" h="15240">
                  <a:moveTo>
                    <a:pt x="7538" y="15073"/>
                  </a:moveTo>
                  <a:lnTo>
                    <a:pt x="15076" y="0"/>
                  </a:lnTo>
                  <a:lnTo>
                    <a:pt x="0" y="0"/>
                  </a:lnTo>
                  <a:lnTo>
                    <a:pt x="7538" y="15073"/>
                  </a:lnTo>
                  <a:close/>
                </a:path>
              </a:pathLst>
            </a:custGeom>
            <a:ln w="3175">
              <a:solidFill>
                <a:srgbClr val="000000"/>
              </a:solidFill>
            </a:ln>
          </p:spPr>
          <p:txBody>
            <a:bodyPr wrap="square" lIns="0" tIns="0" rIns="0" bIns="0" rtlCol="0"/>
            <a:lstStyle/>
            <a:p>
              <a:endParaRPr/>
            </a:p>
          </p:txBody>
        </p:sp>
      </p:grpSp>
      <p:sp>
        <p:nvSpPr>
          <p:cNvPr id="448" name="object 448"/>
          <p:cNvSpPr txBox="1"/>
          <p:nvPr/>
        </p:nvSpPr>
        <p:spPr>
          <a:xfrm>
            <a:off x="7514057" y="6701495"/>
            <a:ext cx="123189" cy="25400"/>
          </a:xfrm>
          <a:prstGeom prst="rect">
            <a:avLst/>
          </a:prstGeom>
        </p:spPr>
        <p:txBody>
          <a:bodyPr vert="horz" wrap="square" lIns="0" tIns="0" rIns="0" bIns="0" rtlCol="0">
            <a:spAutoFit/>
          </a:bodyPr>
          <a:lstStyle/>
          <a:p>
            <a:pPr>
              <a:lnSpc>
                <a:spcPts val="195"/>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49" name="object 449"/>
          <p:cNvSpPr/>
          <p:nvPr/>
        </p:nvSpPr>
        <p:spPr>
          <a:xfrm>
            <a:off x="7369843" y="6661087"/>
            <a:ext cx="271780" cy="120650"/>
          </a:xfrm>
          <a:custGeom>
            <a:avLst/>
            <a:gdLst/>
            <a:ahLst/>
            <a:cxnLst/>
            <a:rect l="l" t="t" r="r" b="b"/>
            <a:pathLst>
              <a:path w="271779" h="120650">
                <a:moveTo>
                  <a:pt x="271645" y="0"/>
                </a:moveTo>
                <a:lnTo>
                  <a:pt x="0" y="0"/>
                </a:lnTo>
                <a:lnTo>
                  <a:pt x="0" y="120039"/>
                </a:lnTo>
                <a:lnTo>
                  <a:pt x="271645" y="120039"/>
                </a:lnTo>
                <a:lnTo>
                  <a:pt x="271645" y="0"/>
                </a:lnTo>
                <a:close/>
              </a:path>
            </a:pathLst>
          </a:custGeom>
          <a:solidFill>
            <a:srgbClr val="FFFFFF"/>
          </a:solidFill>
        </p:spPr>
        <p:txBody>
          <a:bodyPr wrap="square" lIns="0" tIns="0" rIns="0" bIns="0" rtlCol="0"/>
          <a:lstStyle/>
          <a:p>
            <a:endParaRPr/>
          </a:p>
        </p:txBody>
      </p:sp>
      <p:sp>
        <p:nvSpPr>
          <p:cNvPr id="450" name="object 450"/>
          <p:cNvSpPr txBox="1"/>
          <p:nvPr/>
        </p:nvSpPr>
        <p:spPr>
          <a:xfrm>
            <a:off x="6462462" y="6871038"/>
            <a:ext cx="59690" cy="363220"/>
          </a:xfrm>
          <a:prstGeom prst="rect">
            <a:avLst/>
          </a:prstGeom>
        </p:spPr>
        <p:txBody>
          <a:bodyPr vert="vert270" wrap="square" lIns="0" tIns="6985" rIns="0" bIns="0" rtlCol="0">
            <a:spAutoFit/>
          </a:bodyPr>
          <a:lstStyle/>
          <a:p>
            <a:pPr marL="12700">
              <a:lnSpc>
                <a:spcPct val="100000"/>
              </a:lnSpc>
              <a:spcBef>
                <a:spcPts val="55"/>
              </a:spcBef>
            </a:pPr>
            <a:r>
              <a:rPr sz="250" b="1" dirty="0">
                <a:latin typeface="Arial"/>
                <a:cs typeface="Arial"/>
              </a:rPr>
              <a:t>Tumor</a:t>
            </a:r>
            <a:r>
              <a:rPr sz="250" b="1" spc="50" dirty="0">
                <a:latin typeface="Arial"/>
                <a:cs typeface="Arial"/>
              </a:rPr>
              <a:t> </a:t>
            </a:r>
            <a:r>
              <a:rPr sz="250" b="1" dirty="0">
                <a:latin typeface="Arial"/>
                <a:cs typeface="Arial"/>
              </a:rPr>
              <a:t>volume</a:t>
            </a:r>
            <a:r>
              <a:rPr sz="250" b="1" spc="55" dirty="0">
                <a:latin typeface="Arial"/>
                <a:cs typeface="Arial"/>
              </a:rPr>
              <a:t> </a:t>
            </a:r>
            <a:r>
              <a:rPr sz="250" b="1" spc="-10" dirty="0">
                <a:latin typeface="Arial"/>
                <a:cs typeface="Arial"/>
              </a:rPr>
              <a:t>(mm³)</a:t>
            </a:r>
            <a:endParaRPr sz="250">
              <a:latin typeface="Arial"/>
              <a:cs typeface="Arial"/>
            </a:endParaRPr>
          </a:p>
        </p:txBody>
      </p:sp>
      <p:grpSp>
        <p:nvGrpSpPr>
          <p:cNvPr id="451" name="object 451"/>
          <p:cNvGrpSpPr/>
          <p:nvPr/>
        </p:nvGrpSpPr>
        <p:grpSpPr>
          <a:xfrm>
            <a:off x="6941045" y="6667500"/>
            <a:ext cx="1441450" cy="876300"/>
            <a:chOff x="6941045" y="6667500"/>
            <a:chExt cx="1441450" cy="876300"/>
          </a:xfrm>
        </p:grpSpPr>
        <p:sp>
          <p:nvSpPr>
            <p:cNvPr id="452" name="object 452"/>
            <p:cNvSpPr/>
            <p:nvPr/>
          </p:nvSpPr>
          <p:spPr>
            <a:xfrm>
              <a:off x="6954326" y="7167469"/>
              <a:ext cx="0" cy="40640"/>
            </a:xfrm>
            <a:custGeom>
              <a:avLst/>
              <a:gdLst/>
              <a:ahLst/>
              <a:cxnLst/>
              <a:rect l="l" t="t" r="r" b="b"/>
              <a:pathLst>
                <a:path h="40640">
                  <a:moveTo>
                    <a:pt x="0" y="0"/>
                  </a:moveTo>
                  <a:lnTo>
                    <a:pt x="0" y="36825"/>
                  </a:lnTo>
                  <a:lnTo>
                    <a:pt x="0" y="40243"/>
                  </a:lnTo>
                </a:path>
              </a:pathLst>
            </a:custGeom>
            <a:ln w="6036">
              <a:solidFill>
                <a:srgbClr val="000000"/>
              </a:solidFill>
            </a:ln>
          </p:spPr>
          <p:txBody>
            <a:bodyPr wrap="square" lIns="0" tIns="0" rIns="0" bIns="0" rtlCol="0"/>
            <a:lstStyle/>
            <a:p>
              <a:endParaRPr/>
            </a:p>
          </p:txBody>
        </p:sp>
        <p:sp>
          <p:nvSpPr>
            <p:cNvPr id="453" name="object 453"/>
            <p:cNvSpPr/>
            <p:nvPr/>
          </p:nvSpPr>
          <p:spPr>
            <a:xfrm>
              <a:off x="6941045" y="7204694"/>
              <a:ext cx="26670" cy="26670"/>
            </a:xfrm>
            <a:custGeom>
              <a:avLst/>
              <a:gdLst/>
              <a:ahLst/>
              <a:cxnLst/>
              <a:rect l="l" t="t" r="r" b="b"/>
              <a:pathLst>
                <a:path w="26670" h="26670">
                  <a:moveTo>
                    <a:pt x="26560" y="0"/>
                  </a:moveTo>
                  <a:lnTo>
                    <a:pt x="0" y="0"/>
                  </a:lnTo>
                  <a:lnTo>
                    <a:pt x="13280" y="26560"/>
                  </a:lnTo>
                  <a:lnTo>
                    <a:pt x="26560" y="0"/>
                  </a:lnTo>
                  <a:close/>
                </a:path>
              </a:pathLst>
            </a:custGeom>
            <a:solidFill>
              <a:srgbClr val="000000"/>
            </a:solidFill>
          </p:spPr>
          <p:txBody>
            <a:bodyPr wrap="square" lIns="0" tIns="0" rIns="0" bIns="0" rtlCol="0"/>
            <a:lstStyle/>
            <a:p>
              <a:endParaRPr/>
            </a:p>
          </p:txBody>
        </p:sp>
        <p:pic>
          <p:nvPicPr>
            <p:cNvPr id="454" name="object 454"/>
            <p:cNvPicPr/>
            <p:nvPr/>
          </p:nvPicPr>
          <p:blipFill>
            <a:blip r:embed="rId5" cstate="print"/>
            <a:stretch>
              <a:fillRect/>
            </a:stretch>
          </p:blipFill>
          <p:spPr>
            <a:xfrm>
              <a:off x="7721600" y="6667500"/>
              <a:ext cx="165100" cy="152400"/>
            </a:xfrm>
            <a:prstGeom prst="rect">
              <a:avLst/>
            </a:prstGeom>
          </p:spPr>
        </p:pic>
        <p:sp>
          <p:nvSpPr>
            <p:cNvPr id="455" name="object 455"/>
            <p:cNvSpPr/>
            <p:nvPr/>
          </p:nvSpPr>
          <p:spPr>
            <a:xfrm>
              <a:off x="7725065" y="6680379"/>
              <a:ext cx="158750" cy="132715"/>
            </a:xfrm>
            <a:custGeom>
              <a:avLst/>
              <a:gdLst/>
              <a:ahLst/>
              <a:cxnLst/>
              <a:rect l="l" t="t" r="r" b="b"/>
              <a:pathLst>
                <a:path w="158750" h="132715">
                  <a:moveTo>
                    <a:pt x="158493" y="0"/>
                  </a:moveTo>
                  <a:lnTo>
                    <a:pt x="0" y="0"/>
                  </a:lnTo>
                  <a:lnTo>
                    <a:pt x="0" y="132511"/>
                  </a:lnTo>
                  <a:lnTo>
                    <a:pt x="158493" y="132511"/>
                  </a:lnTo>
                  <a:lnTo>
                    <a:pt x="158493" y="0"/>
                  </a:lnTo>
                  <a:close/>
                </a:path>
              </a:pathLst>
            </a:custGeom>
            <a:solidFill>
              <a:srgbClr val="FFFFFF"/>
            </a:solidFill>
          </p:spPr>
          <p:txBody>
            <a:bodyPr wrap="square" lIns="0" tIns="0" rIns="0" bIns="0" rtlCol="0"/>
            <a:lstStyle/>
            <a:p>
              <a:endParaRPr/>
            </a:p>
          </p:txBody>
        </p:sp>
        <p:pic>
          <p:nvPicPr>
            <p:cNvPr id="456" name="object 456"/>
            <p:cNvPicPr/>
            <p:nvPr/>
          </p:nvPicPr>
          <p:blipFill>
            <a:blip r:embed="rId6" cstate="print"/>
            <a:stretch>
              <a:fillRect/>
            </a:stretch>
          </p:blipFill>
          <p:spPr>
            <a:xfrm>
              <a:off x="7726290" y="6682442"/>
              <a:ext cx="18962" cy="127176"/>
            </a:xfrm>
            <a:prstGeom prst="rect">
              <a:avLst/>
            </a:prstGeom>
          </p:spPr>
        </p:pic>
        <p:pic>
          <p:nvPicPr>
            <p:cNvPr id="457" name="object 457"/>
            <p:cNvPicPr/>
            <p:nvPr/>
          </p:nvPicPr>
          <p:blipFill>
            <a:blip r:embed="rId7" cstate="print"/>
            <a:stretch>
              <a:fillRect/>
            </a:stretch>
          </p:blipFill>
          <p:spPr>
            <a:xfrm>
              <a:off x="7759159" y="6683744"/>
              <a:ext cx="121278" cy="125450"/>
            </a:xfrm>
            <a:prstGeom prst="rect">
              <a:avLst/>
            </a:prstGeom>
          </p:spPr>
        </p:pic>
        <p:sp>
          <p:nvSpPr>
            <p:cNvPr id="458" name="object 458"/>
            <p:cNvSpPr/>
            <p:nvPr/>
          </p:nvSpPr>
          <p:spPr>
            <a:xfrm>
              <a:off x="7724618" y="6677630"/>
              <a:ext cx="162560" cy="137795"/>
            </a:xfrm>
            <a:custGeom>
              <a:avLst/>
              <a:gdLst/>
              <a:ahLst/>
              <a:cxnLst/>
              <a:rect l="l" t="t" r="r" b="b"/>
              <a:pathLst>
                <a:path w="162559" h="137795">
                  <a:moveTo>
                    <a:pt x="0" y="0"/>
                  </a:moveTo>
                  <a:lnTo>
                    <a:pt x="161996" y="0"/>
                  </a:lnTo>
                  <a:lnTo>
                    <a:pt x="161996" y="137682"/>
                  </a:lnTo>
                  <a:lnTo>
                    <a:pt x="0" y="137682"/>
                  </a:lnTo>
                  <a:lnTo>
                    <a:pt x="0" y="0"/>
                  </a:lnTo>
                  <a:close/>
                </a:path>
              </a:pathLst>
            </a:custGeom>
            <a:ln w="4024">
              <a:solidFill>
                <a:srgbClr val="000000"/>
              </a:solidFill>
            </a:ln>
          </p:spPr>
          <p:txBody>
            <a:bodyPr wrap="square" lIns="0" tIns="0" rIns="0" bIns="0" rtlCol="0"/>
            <a:lstStyle/>
            <a:p>
              <a:endParaRPr/>
            </a:p>
          </p:txBody>
        </p:sp>
        <p:pic>
          <p:nvPicPr>
            <p:cNvPr id="459" name="object 459"/>
            <p:cNvPicPr/>
            <p:nvPr/>
          </p:nvPicPr>
          <p:blipFill>
            <a:blip r:embed="rId8" cstate="print"/>
            <a:stretch>
              <a:fillRect/>
            </a:stretch>
          </p:blipFill>
          <p:spPr>
            <a:xfrm>
              <a:off x="7708900" y="6845300"/>
              <a:ext cx="673100" cy="330200"/>
            </a:xfrm>
            <a:prstGeom prst="rect">
              <a:avLst/>
            </a:prstGeom>
          </p:spPr>
        </p:pic>
        <p:sp>
          <p:nvSpPr>
            <p:cNvPr id="460" name="object 460"/>
            <p:cNvSpPr/>
            <p:nvPr/>
          </p:nvSpPr>
          <p:spPr>
            <a:xfrm>
              <a:off x="7719390" y="6846653"/>
              <a:ext cx="657860" cy="327660"/>
            </a:xfrm>
            <a:custGeom>
              <a:avLst/>
              <a:gdLst/>
              <a:ahLst/>
              <a:cxnLst/>
              <a:rect l="l" t="t" r="r" b="b"/>
              <a:pathLst>
                <a:path w="657859" h="327659">
                  <a:moveTo>
                    <a:pt x="657632" y="0"/>
                  </a:moveTo>
                  <a:lnTo>
                    <a:pt x="0" y="0"/>
                  </a:lnTo>
                  <a:lnTo>
                    <a:pt x="0" y="327569"/>
                  </a:lnTo>
                  <a:lnTo>
                    <a:pt x="657632" y="327569"/>
                  </a:lnTo>
                  <a:lnTo>
                    <a:pt x="657632" y="0"/>
                  </a:lnTo>
                  <a:close/>
                </a:path>
              </a:pathLst>
            </a:custGeom>
            <a:solidFill>
              <a:srgbClr val="FFFFFF"/>
            </a:solidFill>
          </p:spPr>
          <p:txBody>
            <a:bodyPr wrap="square" lIns="0" tIns="0" rIns="0" bIns="0" rtlCol="0"/>
            <a:lstStyle/>
            <a:p>
              <a:endParaRPr/>
            </a:p>
          </p:txBody>
        </p:sp>
        <p:pic>
          <p:nvPicPr>
            <p:cNvPr id="461" name="object 461"/>
            <p:cNvPicPr/>
            <p:nvPr/>
          </p:nvPicPr>
          <p:blipFill>
            <a:blip r:embed="rId9" cstate="print"/>
            <a:stretch>
              <a:fillRect/>
            </a:stretch>
          </p:blipFill>
          <p:spPr>
            <a:xfrm>
              <a:off x="7719390" y="7021487"/>
              <a:ext cx="147362" cy="152736"/>
            </a:xfrm>
            <a:prstGeom prst="rect">
              <a:avLst/>
            </a:prstGeom>
          </p:spPr>
        </p:pic>
        <p:pic>
          <p:nvPicPr>
            <p:cNvPr id="462" name="object 462"/>
            <p:cNvPicPr/>
            <p:nvPr/>
          </p:nvPicPr>
          <p:blipFill>
            <a:blip r:embed="rId10" cstate="print"/>
            <a:stretch>
              <a:fillRect/>
            </a:stretch>
          </p:blipFill>
          <p:spPr>
            <a:xfrm>
              <a:off x="7888122" y="6846653"/>
              <a:ext cx="149582" cy="152616"/>
            </a:xfrm>
            <a:prstGeom prst="rect">
              <a:avLst/>
            </a:prstGeom>
          </p:spPr>
        </p:pic>
        <p:pic>
          <p:nvPicPr>
            <p:cNvPr id="463" name="object 463"/>
            <p:cNvPicPr/>
            <p:nvPr/>
          </p:nvPicPr>
          <p:blipFill>
            <a:blip r:embed="rId11" cstate="print"/>
            <a:stretch>
              <a:fillRect/>
            </a:stretch>
          </p:blipFill>
          <p:spPr>
            <a:xfrm>
              <a:off x="7888122" y="7021487"/>
              <a:ext cx="149582" cy="152736"/>
            </a:xfrm>
            <a:prstGeom prst="rect">
              <a:avLst/>
            </a:prstGeom>
          </p:spPr>
        </p:pic>
        <p:pic>
          <p:nvPicPr>
            <p:cNvPr id="464" name="object 464"/>
            <p:cNvPicPr/>
            <p:nvPr/>
          </p:nvPicPr>
          <p:blipFill>
            <a:blip r:embed="rId12" cstate="print"/>
            <a:stretch>
              <a:fillRect/>
            </a:stretch>
          </p:blipFill>
          <p:spPr>
            <a:xfrm>
              <a:off x="7719390" y="6846653"/>
              <a:ext cx="147362" cy="152616"/>
            </a:xfrm>
            <a:prstGeom prst="rect">
              <a:avLst/>
            </a:prstGeom>
          </p:spPr>
        </p:pic>
        <p:pic>
          <p:nvPicPr>
            <p:cNvPr id="465" name="object 465"/>
            <p:cNvPicPr/>
            <p:nvPr/>
          </p:nvPicPr>
          <p:blipFill>
            <a:blip r:embed="rId13" cstate="print"/>
            <a:stretch>
              <a:fillRect/>
            </a:stretch>
          </p:blipFill>
          <p:spPr>
            <a:xfrm>
              <a:off x="8059260" y="7021487"/>
              <a:ext cx="149582" cy="152736"/>
            </a:xfrm>
            <a:prstGeom prst="rect">
              <a:avLst/>
            </a:prstGeom>
          </p:spPr>
        </p:pic>
        <p:pic>
          <p:nvPicPr>
            <p:cNvPr id="466" name="object 466"/>
            <p:cNvPicPr/>
            <p:nvPr/>
          </p:nvPicPr>
          <p:blipFill>
            <a:blip r:embed="rId14" cstate="print"/>
            <a:stretch>
              <a:fillRect/>
            </a:stretch>
          </p:blipFill>
          <p:spPr>
            <a:xfrm>
              <a:off x="8059260" y="6846653"/>
              <a:ext cx="149582" cy="152616"/>
            </a:xfrm>
            <a:prstGeom prst="rect">
              <a:avLst/>
            </a:prstGeom>
          </p:spPr>
        </p:pic>
        <p:pic>
          <p:nvPicPr>
            <p:cNvPr id="467" name="object 467"/>
            <p:cNvPicPr/>
            <p:nvPr/>
          </p:nvPicPr>
          <p:blipFill>
            <a:blip r:embed="rId15" cstate="print"/>
            <a:stretch>
              <a:fillRect/>
            </a:stretch>
          </p:blipFill>
          <p:spPr>
            <a:xfrm>
              <a:off x="8226651" y="6847826"/>
              <a:ext cx="148738" cy="155335"/>
            </a:xfrm>
            <a:prstGeom prst="rect">
              <a:avLst/>
            </a:prstGeom>
          </p:spPr>
        </p:pic>
        <p:sp>
          <p:nvSpPr>
            <p:cNvPr id="468" name="object 468"/>
            <p:cNvSpPr/>
            <p:nvPr/>
          </p:nvSpPr>
          <p:spPr>
            <a:xfrm>
              <a:off x="7719390" y="6846653"/>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pic>
          <p:nvPicPr>
            <p:cNvPr id="469" name="object 469"/>
            <p:cNvPicPr/>
            <p:nvPr/>
          </p:nvPicPr>
          <p:blipFill>
            <a:blip r:embed="rId16" cstate="print"/>
            <a:stretch>
              <a:fillRect/>
            </a:stretch>
          </p:blipFill>
          <p:spPr>
            <a:xfrm>
              <a:off x="7708900" y="7200900"/>
              <a:ext cx="673100" cy="342900"/>
            </a:xfrm>
            <a:prstGeom prst="rect">
              <a:avLst/>
            </a:prstGeom>
          </p:spPr>
        </p:pic>
        <p:sp>
          <p:nvSpPr>
            <p:cNvPr id="470" name="object 470"/>
            <p:cNvSpPr/>
            <p:nvPr/>
          </p:nvSpPr>
          <p:spPr>
            <a:xfrm>
              <a:off x="7719390" y="7208246"/>
              <a:ext cx="657860" cy="325120"/>
            </a:xfrm>
            <a:custGeom>
              <a:avLst/>
              <a:gdLst/>
              <a:ahLst/>
              <a:cxnLst/>
              <a:rect l="l" t="t" r="r" b="b"/>
              <a:pathLst>
                <a:path w="657859" h="325120">
                  <a:moveTo>
                    <a:pt x="657632" y="0"/>
                  </a:moveTo>
                  <a:lnTo>
                    <a:pt x="0" y="0"/>
                  </a:lnTo>
                  <a:lnTo>
                    <a:pt x="0" y="324888"/>
                  </a:lnTo>
                  <a:lnTo>
                    <a:pt x="657632" y="324888"/>
                  </a:lnTo>
                  <a:lnTo>
                    <a:pt x="657632" y="0"/>
                  </a:lnTo>
                  <a:close/>
                </a:path>
              </a:pathLst>
            </a:custGeom>
            <a:solidFill>
              <a:srgbClr val="FFFFFF"/>
            </a:solidFill>
          </p:spPr>
          <p:txBody>
            <a:bodyPr wrap="square" lIns="0" tIns="0" rIns="0" bIns="0" rtlCol="0"/>
            <a:lstStyle/>
            <a:p>
              <a:endParaRPr/>
            </a:p>
          </p:txBody>
        </p:sp>
        <p:pic>
          <p:nvPicPr>
            <p:cNvPr id="471" name="object 471"/>
            <p:cNvPicPr/>
            <p:nvPr/>
          </p:nvPicPr>
          <p:blipFill>
            <a:blip r:embed="rId17" cstate="print"/>
            <a:stretch>
              <a:fillRect/>
            </a:stretch>
          </p:blipFill>
          <p:spPr>
            <a:xfrm>
              <a:off x="8059393" y="7208502"/>
              <a:ext cx="149947" cy="154758"/>
            </a:xfrm>
            <a:prstGeom prst="rect">
              <a:avLst/>
            </a:prstGeom>
          </p:spPr>
        </p:pic>
        <p:pic>
          <p:nvPicPr>
            <p:cNvPr id="472" name="object 472"/>
            <p:cNvPicPr/>
            <p:nvPr/>
          </p:nvPicPr>
          <p:blipFill>
            <a:blip r:embed="rId18" cstate="print"/>
            <a:stretch>
              <a:fillRect/>
            </a:stretch>
          </p:blipFill>
          <p:spPr>
            <a:xfrm>
              <a:off x="7887839" y="7208502"/>
              <a:ext cx="149947" cy="154758"/>
            </a:xfrm>
            <a:prstGeom prst="rect">
              <a:avLst/>
            </a:prstGeom>
          </p:spPr>
        </p:pic>
        <p:pic>
          <p:nvPicPr>
            <p:cNvPr id="473" name="object 473"/>
            <p:cNvPicPr/>
            <p:nvPr/>
          </p:nvPicPr>
          <p:blipFill>
            <a:blip r:embed="rId19" cstate="print"/>
            <a:stretch>
              <a:fillRect/>
            </a:stretch>
          </p:blipFill>
          <p:spPr>
            <a:xfrm>
              <a:off x="7719390" y="7208502"/>
              <a:ext cx="147027" cy="154758"/>
            </a:xfrm>
            <a:prstGeom prst="rect">
              <a:avLst/>
            </a:prstGeom>
          </p:spPr>
        </p:pic>
        <p:pic>
          <p:nvPicPr>
            <p:cNvPr id="474" name="object 474"/>
            <p:cNvPicPr/>
            <p:nvPr/>
          </p:nvPicPr>
          <p:blipFill>
            <a:blip r:embed="rId20" cstate="print"/>
            <a:stretch>
              <a:fillRect/>
            </a:stretch>
          </p:blipFill>
          <p:spPr>
            <a:xfrm>
              <a:off x="7719390" y="7385422"/>
              <a:ext cx="147027" cy="147712"/>
            </a:xfrm>
            <a:prstGeom prst="rect">
              <a:avLst/>
            </a:prstGeom>
          </p:spPr>
        </p:pic>
        <p:pic>
          <p:nvPicPr>
            <p:cNvPr id="475" name="object 475"/>
            <p:cNvPicPr/>
            <p:nvPr/>
          </p:nvPicPr>
          <p:blipFill>
            <a:blip r:embed="rId21" cstate="print"/>
            <a:stretch>
              <a:fillRect/>
            </a:stretch>
          </p:blipFill>
          <p:spPr>
            <a:xfrm>
              <a:off x="7887839" y="7385422"/>
              <a:ext cx="149947" cy="147712"/>
            </a:xfrm>
            <a:prstGeom prst="rect">
              <a:avLst/>
            </a:prstGeom>
          </p:spPr>
        </p:pic>
        <p:pic>
          <p:nvPicPr>
            <p:cNvPr id="476" name="object 476"/>
            <p:cNvPicPr/>
            <p:nvPr/>
          </p:nvPicPr>
          <p:blipFill>
            <a:blip r:embed="rId22" cstate="print"/>
            <a:stretch>
              <a:fillRect/>
            </a:stretch>
          </p:blipFill>
          <p:spPr>
            <a:xfrm>
              <a:off x="8230762" y="7385422"/>
              <a:ext cx="146260" cy="147712"/>
            </a:xfrm>
            <a:prstGeom prst="rect">
              <a:avLst/>
            </a:prstGeom>
          </p:spPr>
        </p:pic>
        <p:pic>
          <p:nvPicPr>
            <p:cNvPr id="477" name="object 477"/>
            <p:cNvPicPr/>
            <p:nvPr/>
          </p:nvPicPr>
          <p:blipFill>
            <a:blip r:embed="rId23" cstate="print"/>
            <a:stretch>
              <a:fillRect/>
            </a:stretch>
          </p:blipFill>
          <p:spPr>
            <a:xfrm>
              <a:off x="8059393" y="7385422"/>
              <a:ext cx="149947" cy="147712"/>
            </a:xfrm>
            <a:prstGeom prst="rect">
              <a:avLst/>
            </a:prstGeom>
          </p:spPr>
        </p:pic>
        <p:pic>
          <p:nvPicPr>
            <p:cNvPr id="478" name="object 478"/>
            <p:cNvPicPr/>
            <p:nvPr/>
          </p:nvPicPr>
          <p:blipFill>
            <a:blip r:embed="rId24" cstate="print"/>
            <a:stretch>
              <a:fillRect/>
            </a:stretch>
          </p:blipFill>
          <p:spPr>
            <a:xfrm>
              <a:off x="8230762" y="7208502"/>
              <a:ext cx="146260" cy="154758"/>
            </a:xfrm>
            <a:prstGeom prst="rect">
              <a:avLst/>
            </a:prstGeom>
          </p:spPr>
        </p:pic>
        <p:sp>
          <p:nvSpPr>
            <p:cNvPr id="479" name="object 479"/>
            <p:cNvSpPr/>
            <p:nvPr/>
          </p:nvSpPr>
          <p:spPr>
            <a:xfrm>
              <a:off x="7719390" y="7205564"/>
              <a:ext cx="657860" cy="327660"/>
            </a:xfrm>
            <a:custGeom>
              <a:avLst/>
              <a:gdLst/>
              <a:ahLst/>
              <a:cxnLst/>
              <a:rect l="l" t="t" r="r" b="b"/>
              <a:pathLst>
                <a:path w="657859" h="327659">
                  <a:moveTo>
                    <a:pt x="0" y="0"/>
                  </a:moveTo>
                  <a:lnTo>
                    <a:pt x="657632" y="0"/>
                  </a:lnTo>
                  <a:lnTo>
                    <a:pt x="657632" y="327569"/>
                  </a:lnTo>
                  <a:lnTo>
                    <a:pt x="0" y="327569"/>
                  </a:lnTo>
                  <a:lnTo>
                    <a:pt x="0" y="0"/>
                  </a:lnTo>
                  <a:close/>
                </a:path>
              </a:pathLst>
            </a:custGeom>
            <a:ln w="4024">
              <a:solidFill>
                <a:srgbClr val="000000"/>
              </a:solidFill>
            </a:ln>
          </p:spPr>
          <p:txBody>
            <a:bodyPr wrap="square" lIns="0" tIns="0" rIns="0" bIns="0" rtlCol="0"/>
            <a:lstStyle/>
            <a:p>
              <a:endParaRPr/>
            </a:p>
          </p:txBody>
        </p:sp>
      </p:grpSp>
      <p:sp>
        <p:nvSpPr>
          <p:cNvPr id="480" name="object 480"/>
          <p:cNvSpPr txBox="1"/>
          <p:nvPr/>
        </p:nvSpPr>
        <p:spPr>
          <a:xfrm>
            <a:off x="6473263" y="6653066"/>
            <a:ext cx="45085" cy="78740"/>
          </a:xfrm>
          <a:prstGeom prst="rect">
            <a:avLst/>
          </a:prstGeom>
        </p:spPr>
        <p:txBody>
          <a:bodyPr vert="horz" wrap="square" lIns="0" tIns="12065" rIns="0" bIns="0" rtlCol="0">
            <a:spAutoFit/>
          </a:bodyPr>
          <a:lstStyle/>
          <a:p>
            <a:pPr>
              <a:lnSpc>
                <a:spcPct val="100000"/>
              </a:lnSpc>
              <a:spcBef>
                <a:spcPts val="95"/>
              </a:spcBef>
            </a:pPr>
            <a:r>
              <a:rPr sz="350" b="1" spc="-50" dirty="0">
                <a:latin typeface="Arial"/>
                <a:cs typeface="Arial"/>
              </a:rPr>
              <a:t>A</a:t>
            </a:r>
            <a:endParaRPr sz="350">
              <a:latin typeface="Arial"/>
              <a:cs typeface="Arial"/>
            </a:endParaRPr>
          </a:p>
        </p:txBody>
      </p:sp>
      <p:sp>
        <p:nvSpPr>
          <p:cNvPr id="481" name="object 481"/>
          <p:cNvSpPr txBox="1"/>
          <p:nvPr/>
        </p:nvSpPr>
        <p:spPr>
          <a:xfrm>
            <a:off x="7486468" y="6630603"/>
            <a:ext cx="234950" cy="141605"/>
          </a:xfrm>
          <a:prstGeom prst="rect">
            <a:avLst/>
          </a:prstGeom>
        </p:spPr>
        <p:txBody>
          <a:bodyPr vert="horz" wrap="square" lIns="0" tIns="12065" rIns="0" bIns="0" rtlCol="0">
            <a:spAutoFit/>
          </a:bodyPr>
          <a:lstStyle/>
          <a:p>
            <a:pPr marL="31115">
              <a:lnSpc>
                <a:spcPct val="100000"/>
              </a:lnSpc>
              <a:spcBef>
                <a:spcPts val="95"/>
              </a:spcBef>
            </a:pPr>
            <a:r>
              <a:rPr sz="200" b="1" i="1" spc="-10" dirty="0">
                <a:latin typeface="Arial"/>
                <a:cs typeface="Arial"/>
              </a:rPr>
              <a:t>MDA-</a:t>
            </a:r>
            <a:r>
              <a:rPr sz="200" b="1" i="1" dirty="0">
                <a:latin typeface="Arial"/>
                <a:cs typeface="Arial"/>
              </a:rPr>
              <a:t>MB</a:t>
            </a:r>
            <a:r>
              <a:rPr sz="200" b="1" i="1" spc="160" dirty="0">
                <a:latin typeface="Arial"/>
                <a:cs typeface="Arial"/>
              </a:rPr>
              <a:t> </a:t>
            </a:r>
            <a:r>
              <a:rPr sz="525" b="1" spc="-75" baseline="-31746" dirty="0">
                <a:latin typeface="Arial"/>
                <a:cs typeface="Arial"/>
              </a:rPr>
              <a:t>B</a:t>
            </a:r>
            <a:endParaRPr sz="525" baseline="-31746">
              <a:latin typeface="Arial"/>
              <a:cs typeface="Arial"/>
            </a:endParaRPr>
          </a:p>
          <a:p>
            <a:pPr>
              <a:lnSpc>
                <a:spcPct val="100000"/>
              </a:lnSpc>
              <a:spcBef>
                <a:spcPts val="25"/>
              </a:spcBef>
            </a:pPr>
            <a:endParaRPr sz="200">
              <a:latin typeface="Arial"/>
              <a:cs typeface="Arial"/>
            </a:endParaRPr>
          </a:p>
          <a:p>
            <a:pPr marL="25400">
              <a:lnSpc>
                <a:spcPct val="100000"/>
              </a:lnSpc>
            </a:pPr>
            <a:r>
              <a:rPr sz="200" b="1" i="1" spc="-10" dirty="0">
                <a:latin typeface="Arial"/>
                <a:cs typeface="Arial"/>
              </a:rPr>
              <a:t>MDA-</a:t>
            </a:r>
            <a:r>
              <a:rPr sz="200" b="1" i="1" spc="-25" dirty="0">
                <a:latin typeface="Arial"/>
                <a:cs typeface="Arial"/>
              </a:rPr>
              <a:t>MB2</a:t>
            </a:r>
            <a:endParaRPr sz="200">
              <a:latin typeface="Arial"/>
              <a:cs typeface="Arial"/>
            </a:endParaRPr>
          </a:p>
        </p:txBody>
      </p:sp>
      <p:sp>
        <p:nvSpPr>
          <p:cNvPr id="482" name="object 482"/>
          <p:cNvSpPr txBox="1"/>
          <p:nvPr/>
        </p:nvSpPr>
        <p:spPr>
          <a:xfrm>
            <a:off x="6480016" y="7329044"/>
            <a:ext cx="1979295" cy="626110"/>
          </a:xfrm>
          <a:prstGeom prst="rect">
            <a:avLst/>
          </a:prstGeom>
        </p:spPr>
        <p:txBody>
          <a:bodyPr vert="horz" wrap="square" lIns="0" tIns="16510" rIns="0" bIns="0" rtlCol="0">
            <a:spAutoFit/>
          </a:bodyPr>
          <a:lstStyle/>
          <a:p>
            <a:pPr marL="133985">
              <a:lnSpc>
                <a:spcPct val="100000"/>
              </a:lnSpc>
              <a:spcBef>
                <a:spcPts val="130"/>
              </a:spcBef>
            </a:pPr>
            <a:r>
              <a:rPr sz="150" b="1" dirty="0">
                <a:latin typeface="Arial"/>
                <a:cs typeface="Arial"/>
              </a:rPr>
              <a:t>0</a:t>
            </a:r>
            <a:r>
              <a:rPr sz="150" b="1" spc="409" dirty="0">
                <a:latin typeface="Arial"/>
                <a:cs typeface="Arial"/>
              </a:rPr>
              <a:t> </a:t>
            </a:r>
            <a:r>
              <a:rPr sz="150" b="1" dirty="0">
                <a:latin typeface="Arial"/>
                <a:cs typeface="Arial"/>
              </a:rPr>
              <a:t>7</a:t>
            </a:r>
            <a:r>
              <a:rPr sz="150" b="1" spc="370" dirty="0">
                <a:latin typeface="Arial"/>
                <a:cs typeface="Arial"/>
              </a:rPr>
              <a:t> </a:t>
            </a:r>
            <a:r>
              <a:rPr sz="150" b="1" dirty="0">
                <a:latin typeface="Arial"/>
                <a:cs typeface="Arial"/>
              </a:rPr>
              <a:t>14</a:t>
            </a:r>
            <a:r>
              <a:rPr sz="150" b="1" spc="325" dirty="0">
                <a:latin typeface="Arial"/>
                <a:cs typeface="Arial"/>
              </a:rPr>
              <a:t> </a:t>
            </a:r>
            <a:r>
              <a:rPr sz="150" b="1" dirty="0">
                <a:latin typeface="Arial"/>
                <a:cs typeface="Arial"/>
              </a:rPr>
              <a:t>17</a:t>
            </a:r>
            <a:r>
              <a:rPr sz="150" b="1" spc="320" dirty="0">
                <a:latin typeface="Arial"/>
                <a:cs typeface="Arial"/>
              </a:rPr>
              <a:t> </a:t>
            </a:r>
            <a:r>
              <a:rPr sz="150" b="1" dirty="0">
                <a:latin typeface="Arial"/>
                <a:cs typeface="Arial"/>
              </a:rPr>
              <a:t>21</a:t>
            </a:r>
            <a:r>
              <a:rPr sz="150" b="1" spc="320" dirty="0">
                <a:latin typeface="Arial"/>
                <a:cs typeface="Arial"/>
              </a:rPr>
              <a:t> </a:t>
            </a:r>
            <a:r>
              <a:rPr sz="150" b="1" dirty="0">
                <a:latin typeface="Arial"/>
                <a:cs typeface="Arial"/>
              </a:rPr>
              <a:t>24</a:t>
            </a:r>
            <a:r>
              <a:rPr sz="150" b="1" spc="330" dirty="0">
                <a:latin typeface="Arial"/>
                <a:cs typeface="Arial"/>
              </a:rPr>
              <a:t> </a:t>
            </a:r>
            <a:r>
              <a:rPr sz="150" b="1" dirty="0">
                <a:latin typeface="Arial"/>
                <a:cs typeface="Arial"/>
              </a:rPr>
              <a:t>27</a:t>
            </a:r>
            <a:r>
              <a:rPr sz="150" b="1" spc="320" dirty="0">
                <a:latin typeface="Arial"/>
                <a:cs typeface="Arial"/>
              </a:rPr>
              <a:t> </a:t>
            </a:r>
            <a:r>
              <a:rPr sz="150" b="1" dirty="0">
                <a:latin typeface="Arial"/>
                <a:cs typeface="Arial"/>
              </a:rPr>
              <a:t>31</a:t>
            </a:r>
            <a:r>
              <a:rPr sz="150" b="1" spc="325" dirty="0">
                <a:latin typeface="Arial"/>
                <a:cs typeface="Arial"/>
              </a:rPr>
              <a:t> </a:t>
            </a:r>
            <a:r>
              <a:rPr sz="150" b="1" dirty="0">
                <a:latin typeface="Arial"/>
                <a:cs typeface="Arial"/>
              </a:rPr>
              <a:t>34</a:t>
            </a:r>
            <a:r>
              <a:rPr sz="150" b="1" spc="320" dirty="0">
                <a:latin typeface="Arial"/>
                <a:cs typeface="Arial"/>
              </a:rPr>
              <a:t> </a:t>
            </a:r>
            <a:r>
              <a:rPr sz="150" b="1" dirty="0">
                <a:latin typeface="Arial"/>
                <a:cs typeface="Arial"/>
              </a:rPr>
              <a:t>38</a:t>
            </a:r>
            <a:r>
              <a:rPr sz="150" b="1" spc="325" dirty="0">
                <a:latin typeface="Arial"/>
                <a:cs typeface="Arial"/>
              </a:rPr>
              <a:t> </a:t>
            </a:r>
            <a:r>
              <a:rPr sz="150" b="1" dirty="0">
                <a:latin typeface="Arial"/>
                <a:cs typeface="Arial"/>
              </a:rPr>
              <a:t>41</a:t>
            </a:r>
            <a:r>
              <a:rPr sz="150" b="1" spc="325" dirty="0">
                <a:latin typeface="Arial"/>
                <a:cs typeface="Arial"/>
              </a:rPr>
              <a:t> </a:t>
            </a:r>
            <a:r>
              <a:rPr sz="150" b="1" dirty="0">
                <a:latin typeface="Arial"/>
                <a:cs typeface="Arial"/>
              </a:rPr>
              <a:t>45</a:t>
            </a:r>
            <a:r>
              <a:rPr sz="150" b="1" spc="320" dirty="0">
                <a:latin typeface="Arial"/>
                <a:cs typeface="Arial"/>
              </a:rPr>
              <a:t> </a:t>
            </a:r>
            <a:r>
              <a:rPr sz="150" b="1" dirty="0">
                <a:latin typeface="Arial"/>
                <a:cs typeface="Arial"/>
              </a:rPr>
              <a:t>49</a:t>
            </a:r>
            <a:r>
              <a:rPr sz="150" b="1" spc="325" dirty="0">
                <a:latin typeface="Arial"/>
                <a:cs typeface="Arial"/>
              </a:rPr>
              <a:t> </a:t>
            </a:r>
            <a:r>
              <a:rPr sz="150" b="1" spc="-25" dirty="0">
                <a:latin typeface="Arial"/>
                <a:cs typeface="Arial"/>
              </a:rPr>
              <a:t>52</a:t>
            </a:r>
            <a:endParaRPr sz="150">
              <a:latin typeface="Arial"/>
              <a:cs typeface="Arial"/>
            </a:endParaRPr>
          </a:p>
          <a:p>
            <a:pPr>
              <a:lnSpc>
                <a:spcPct val="100000"/>
              </a:lnSpc>
              <a:spcBef>
                <a:spcPts val="85"/>
              </a:spcBef>
            </a:pPr>
            <a:endParaRPr sz="150">
              <a:latin typeface="Arial"/>
              <a:cs typeface="Arial"/>
            </a:endParaRPr>
          </a:p>
          <a:p>
            <a:pPr marL="487045">
              <a:lnSpc>
                <a:spcPct val="100000"/>
              </a:lnSpc>
            </a:pPr>
            <a:r>
              <a:rPr sz="250" b="1" dirty="0">
                <a:latin typeface="Arial"/>
                <a:cs typeface="Arial"/>
              </a:rPr>
              <a:t>Days</a:t>
            </a:r>
            <a:r>
              <a:rPr sz="250" b="1" spc="100" dirty="0">
                <a:latin typeface="Arial"/>
                <a:cs typeface="Arial"/>
              </a:rPr>
              <a:t> </a:t>
            </a:r>
            <a:r>
              <a:rPr sz="250" b="1" dirty="0">
                <a:latin typeface="Arial"/>
                <a:cs typeface="Arial"/>
              </a:rPr>
              <a:t>post-</a:t>
            </a:r>
            <a:r>
              <a:rPr sz="250" b="1" spc="-10" dirty="0">
                <a:latin typeface="Arial"/>
                <a:cs typeface="Arial"/>
              </a:rPr>
              <a:t>xenograft</a:t>
            </a:r>
            <a:endParaRPr sz="250">
              <a:latin typeface="Arial"/>
              <a:cs typeface="Arial"/>
            </a:endParaRPr>
          </a:p>
          <a:p>
            <a:pPr>
              <a:lnSpc>
                <a:spcPct val="100000"/>
              </a:lnSpc>
            </a:pPr>
            <a:endParaRPr sz="250">
              <a:latin typeface="Arial"/>
              <a:cs typeface="Arial"/>
            </a:endParaRPr>
          </a:p>
          <a:p>
            <a:pPr>
              <a:lnSpc>
                <a:spcPct val="100000"/>
              </a:lnSpc>
              <a:spcBef>
                <a:spcPts val="190"/>
              </a:spcBef>
            </a:pPr>
            <a:endParaRPr sz="250">
              <a:latin typeface="Arial"/>
              <a:cs typeface="Arial"/>
            </a:endParaRPr>
          </a:p>
          <a:p>
            <a:pPr>
              <a:lnSpc>
                <a:spcPct val="100000"/>
              </a:lnSpc>
              <a:spcBef>
                <a:spcPts val="5"/>
              </a:spcBef>
            </a:pPr>
            <a:r>
              <a:rPr sz="400" b="1" dirty="0">
                <a:latin typeface="Times New Roman"/>
                <a:cs typeface="Times New Roman"/>
              </a:rPr>
              <a:t>Figure</a:t>
            </a:r>
            <a:r>
              <a:rPr sz="400" b="1" spc="5" dirty="0">
                <a:latin typeface="Times New Roman"/>
                <a:cs typeface="Times New Roman"/>
              </a:rPr>
              <a:t> </a:t>
            </a:r>
            <a:r>
              <a:rPr sz="400" b="1" dirty="0">
                <a:latin typeface="Times New Roman"/>
                <a:cs typeface="Times New Roman"/>
              </a:rPr>
              <a:t>5</a:t>
            </a:r>
            <a:r>
              <a:rPr sz="450" b="1" dirty="0">
                <a:latin typeface="Times New Roman"/>
                <a:cs typeface="Times New Roman"/>
              </a:rPr>
              <a:t>:</a:t>
            </a:r>
            <a:r>
              <a:rPr sz="450" b="1" spc="5" dirty="0">
                <a:latin typeface="Times New Roman"/>
                <a:cs typeface="Times New Roman"/>
              </a:rPr>
              <a:t> </a:t>
            </a:r>
            <a:r>
              <a:rPr sz="450" b="1" spc="-10" dirty="0">
                <a:latin typeface="Times New Roman"/>
                <a:cs typeface="Times New Roman"/>
              </a:rPr>
              <a:t>Impact</a:t>
            </a:r>
            <a:r>
              <a:rPr sz="450" b="1" spc="10" dirty="0">
                <a:latin typeface="Times New Roman"/>
                <a:cs typeface="Times New Roman"/>
              </a:rPr>
              <a:t> </a:t>
            </a:r>
            <a:r>
              <a:rPr sz="450" b="1" dirty="0">
                <a:latin typeface="Times New Roman"/>
                <a:cs typeface="Times New Roman"/>
              </a:rPr>
              <a:t>of</a:t>
            </a:r>
            <a:r>
              <a:rPr sz="450" b="1" spc="5" dirty="0">
                <a:latin typeface="Times New Roman"/>
                <a:cs typeface="Times New Roman"/>
              </a:rPr>
              <a:t> </a:t>
            </a:r>
            <a:r>
              <a:rPr sz="450" b="1" spc="-10" dirty="0">
                <a:latin typeface="Times New Roman"/>
                <a:cs typeface="Times New Roman"/>
              </a:rPr>
              <a:t>nectin-</a:t>
            </a:r>
            <a:r>
              <a:rPr sz="450" b="1" dirty="0">
                <a:latin typeface="Times New Roman"/>
                <a:cs typeface="Times New Roman"/>
              </a:rPr>
              <a:t>4</a:t>
            </a:r>
            <a:r>
              <a:rPr sz="450" b="1" spc="5" dirty="0">
                <a:latin typeface="Times New Roman"/>
                <a:cs typeface="Times New Roman"/>
              </a:rPr>
              <a:t> </a:t>
            </a:r>
            <a:r>
              <a:rPr sz="450" b="1" dirty="0">
                <a:latin typeface="Times New Roman"/>
                <a:cs typeface="Times New Roman"/>
              </a:rPr>
              <a:t>in</a:t>
            </a:r>
            <a:r>
              <a:rPr sz="450" b="1" spc="5" dirty="0">
                <a:latin typeface="Times New Roman"/>
                <a:cs typeface="Times New Roman"/>
              </a:rPr>
              <a:t> </a:t>
            </a:r>
            <a:r>
              <a:rPr sz="450" b="1" spc="-20" dirty="0">
                <a:latin typeface="Times New Roman"/>
                <a:cs typeface="Times New Roman"/>
              </a:rPr>
              <a:t>vivo</a:t>
            </a:r>
            <a:endParaRPr sz="450">
              <a:latin typeface="Times New Roman"/>
              <a:cs typeface="Times New Roman"/>
            </a:endParaRPr>
          </a:p>
          <a:p>
            <a:pPr>
              <a:lnSpc>
                <a:spcPct val="100000"/>
              </a:lnSpc>
              <a:spcBef>
                <a:spcPts val="45"/>
              </a:spcBef>
            </a:pPr>
            <a:r>
              <a:rPr sz="300" b="1" i="1" dirty="0">
                <a:latin typeface="Times New Roman"/>
                <a:cs typeface="Times New Roman"/>
              </a:rPr>
              <a:t>A</a:t>
            </a:r>
            <a:r>
              <a:rPr sz="300" b="1" i="1" spc="-5" dirty="0">
                <a:latin typeface="Times New Roman"/>
                <a:cs typeface="Times New Roman"/>
              </a:rPr>
              <a:t> </a:t>
            </a:r>
            <a:r>
              <a:rPr sz="300" b="1" i="1" dirty="0">
                <a:latin typeface="Times New Roman"/>
                <a:cs typeface="Times New Roman"/>
              </a:rPr>
              <a:t>:</a:t>
            </a:r>
            <a:r>
              <a:rPr sz="300" b="1" i="1" spc="20" dirty="0">
                <a:latin typeface="Times New Roman"/>
                <a:cs typeface="Times New Roman"/>
              </a:rPr>
              <a:t> </a:t>
            </a:r>
            <a:r>
              <a:rPr sz="250" b="1" i="1" spc="-10" dirty="0">
                <a:latin typeface="Times New Roman"/>
                <a:cs typeface="Times New Roman"/>
              </a:rPr>
              <a:t>effects</a:t>
            </a:r>
            <a:r>
              <a:rPr sz="250" b="1" i="1" spc="10" dirty="0">
                <a:latin typeface="Times New Roman"/>
                <a:cs typeface="Times New Roman"/>
              </a:rPr>
              <a:t> </a:t>
            </a:r>
            <a:r>
              <a:rPr sz="250" b="1" i="1" dirty="0">
                <a:latin typeface="Times New Roman"/>
                <a:cs typeface="Times New Roman"/>
              </a:rPr>
              <a:t>of</a:t>
            </a:r>
            <a:r>
              <a:rPr sz="250" b="1" i="1" spc="15" dirty="0">
                <a:latin typeface="Times New Roman"/>
                <a:cs typeface="Times New Roman"/>
              </a:rPr>
              <a:t> </a:t>
            </a:r>
            <a:r>
              <a:rPr sz="250" b="1" i="1" dirty="0">
                <a:latin typeface="Times New Roman"/>
                <a:cs typeface="Times New Roman"/>
              </a:rPr>
              <a:t>the</a:t>
            </a:r>
            <a:r>
              <a:rPr sz="250" b="1" i="1" spc="10" dirty="0">
                <a:latin typeface="Times New Roman"/>
                <a:cs typeface="Times New Roman"/>
              </a:rPr>
              <a:t> </a:t>
            </a:r>
            <a:r>
              <a:rPr sz="250" b="1" i="1" dirty="0">
                <a:latin typeface="Times New Roman"/>
                <a:cs typeface="Times New Roman"/>
              </a:rPr>
              <a:t>expression</a:t>
            </a:r>
            <a:r>
              <a:rPr sz="250" b="1" i="1" spc="10" dirty="0">
                <a:latin typeface="Times New Roman"/>
                <a:cs typeface="Times New Roman"/>
              </a:rPr>
              <a:t> </a:t>
            </a:r>
            <a:r>
              <a:rPr sz="250" b="1" i="1" dirty="0">
                <a:latin typeface="Times New Roman"/>
                <a:cs typeface="Times New Roman"/>
              </a:rPr>
              <a:t>of</a:t>
            </a:r>
            <a:r>
              <a:rPr sz="250" b="1" i="1" spc="85" dirty="0">
                <a:latin typeface="Times New Roman"/>
                <a:cs typeface="Times New Roman"/>
              </a:rPr>
              <a:t> </a:t>
            </a:r>
            <a:r>
              <a:rPr sz="250" b="1" i="1" spc="-10" dirty="0">
                <a:latin typeface="Times New Roman"/>
                <a:cs typeface="Times New Roman"/>
              </a:rPr>
              <a:t>nectin-</a:t>
            </a:r>
            <a:r>
              <a:rPr sz="250" b="1" i="1" dirty="0">
                <a:latin typeface="Times New Roman"/>
                <a:cs typeface="Times New Roman"/>
              </a:rPr>
              <a:t>4</a:t>
            </a:r>
            <a:r>
              <a:rPr sz="250" b="1" i="1" spc="10" dirty="0">
                <a:latin typeface="Times New Roman"/>
                <a:cs typeface="Times New Roman"/>
              </a:rPr>
              <a:t> </a:t>
            </a:r>
            <a:r>
              <a:rPr sz="250" b="1" i="1" dirty="0">
                <a:latin typeface="Times New Roman"/>
                <a:cs typeface="Times New Roman"/>
              </a:rPr>
              <a:t>&amp;</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80" dirty="0">
                <a:latin typeface="Times New Roman"/>
                <a:cs typeface="Times New Roman"/>
              </a:rPr>
              <a:t> </a:t>
            </a:r>
            <a:r>
              <a:rPr sz="250" b="1" i="1" dirty="0">
                <a:latin typeface="Times New Roman"/>
                <a:cs typeface="Times New Roman"/>
              </a:rPr>
              <a:t>antibody</a:t>
            </a:r>
            <a:r>
              <a:rPr sz="250" b="1" i="1" spc="15"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tumor</a:t>
            </a:r>
            <a:r>
              <a:rPr sz="250" b="1" i="1" spc="10" dirty="0">
                <a:latin typeface="Times New Roman"/>
                <a:cs typeface="Times New Roman"/>
              </a:rPr>
              <a:t> </a:t>
            </a:r>
            <a:r>
              <a:rPr sz="250" b="1" i="1" dirty="0">
                <a:latin typeface="Times New Roman"/>
                <a:cs typeface="Times New Roman"/>
              </a:rPr>
              <a:t>volume</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xenograft</a:t>
            </a:r>
            <a:r>
              <a:rPr sz="250" b="1" i="1" spc="10" dirty="0">
                <a:latin typeface="Times New Roman"/>
                <a:cs typeface="Times New Roman"/>
              </a:rPr>
              <a:t> </a:t>
            </a:r>
            <a:r>
              <a:rPr sz="250" b="1" i="1" dirty="0">
                <a:latin typeface="Times New Roman"/>
                <a:cs typeface="Times New Roman"/>
              </a:rPr>
              <a:t>nude</a:t>
            </a:r>
            <a:r>
              <a:rPr sz="250" b="1" i="1" spc="10" dirty="0">
                <a:latin typeface="Times New Roman"/>
                <a:cs typeface="Times New Roman"/>
              </a:rPr>
              <a:t> </a:t>
            </a:r>
            <a:r>
              <a:rPr sz="250" b="1" i="1" spc="-20" dirty="0">
                <a:latin typeface="Times New Roman"/>
                <a:cs typeface="Times New Roman"/>
              </a:rPr>
              <a:t>mice</a:t>
            </a:r>
            <a:r>
              <a:rPr sz="250" i="1" spc="-20" dirty="0">
                <a:latin typeface="Times New Roman"/>
                <a:cs typeface="Times New Roman"/>
              </a:rPr>
              <a:t>.</a:t>
            </a:r>
            <a:endParaRPr sz="250">
              <a:latin typeface="Times New Roman"/>
              <a:cs typeface="Times New Roman"/>
            </a:endParaRPr>
          </a:p>
          <a:p>
            <a:pPr marL="80010">
              <a:lnSpc>
                <a:spcPct val="100000"/>
              </a:lnSpc>
              <a:spcBef>
                <a:spcPts val="80"/>
              </a:spcBef>
            </a:pPr>
            <a:r>
              <a:rPr sz="250" i="1" dirty="0">
                <a:latin typeface="Times New Roman"/>
                <a:cs typeface="Times New Roman"/>
              </a:rPr>
              <a:t>MDA-MB231 wt</a:t>
            </a:r>
            <a:r>
              <a:rPr sz="250" i="1" spc="5" dirty="0">
                <a:latin typeface="Times New Roman"/>
                <a:cs typeface="Times New Roman"/>
              </a:rPr>
              <a:t> </a:t>
            </a:r>
            <a:r>
              <a:rPr sz="250" i="1" dirty="0">
                <a:latin typeface="Times New Roman"/>
                <a:cs typeface="Times New Roman"/>
              </a:rPr>
              <a:t>+</a:t>
            </a:r>
            <a:r>
              <a:rPr sz="250" i="1" spc="5" dirty="0">
                <a:latin typeface="Times New Roman"/>
                <a:cs typeface="Times New Roman"/>
              </a:rPr>
              <a:t> </a:t>
            </a:r>
            <a:r>
              <a:rPr sz="250" i="1" dirty="0">
                <a:latin typeface="Times New Roman"/>
                <a:cs typeface="Times New Roman"/>
              </a:rPr>
              <a:t>PBS</a:t>
            </a:r>
            <a:r>
              <a:rPr sz="250" i="1" spc="235" dirty="0">
                <a:latin typeface="Times New Roman"/>
                <a:cs typeface="Times New Roman"/>
              </a:rPr>
              <a:t>  </a:t>
            </a:r>
            <a:r>
              <a:rPr sz="250" i="1" dirty="0">
                <a:latin typeface="Times New Roman"/>
                <a:cs typeface="Times New Roman"/>
              </a:rPr>
              <a:t>MDA-MB231</a:t>
            </a:r>
            <a:r>
              <a:rPr sz="250" i="1" spc="5" dirty="0">
                <a:latin typeface="Times New Roman"/>
                <a:cs typeface="Times New Roman"/>
              </a:rPr>
              <a:t> </a:t>
            </a:r>
            <a:r>
              <a:rPr sz="250" i="1" dirty="0">
                <a:latin typeface="Times New Roman"/>
                <a:cs typeface="Times New Roman"/>
              </a:rPr>
              <a:t>wt +</a:t>
            </a:r>
            <a:r>
              <a:rPr sz="250" i="1" spc="5" dirty="0">
                <a:latin typeface="Times New Roman"/>
                <a:cs typeface="Times New Roman"/>
              </a:rPr>
              <a:t> </a:t>
            </a:r>
            <a:r>
              <a:rPr sz="250" i="1" dirty="0">
                <a:latin typeface="Times New Roman"/>
                <a:cs typeface="Times New Roman"/>
              </a:rPr>
              <a:t>N4.61</a:t>
            </a:r>
            <a:r>
              <a:rPr sz="250" i="1" spc="300"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 +</a:t>
            </a:r>
            <a:r>
              <a:rPr sz="250" i="1" spc="5" dirty="0">
                <a:latin typeface="Times New Roman"/>
                <a:cs typeface="Times New Roman"/>
              </a:rPr>
              <a:t> </a:t>
            </a:r>
            <a:r>
              <a:rPr sz="250" i="1" dirty="0">
                <a:latin typeface="Times New Roman"/>
                <a:cs typeface="Times New Roman"/>
              </a:rPr>
              <a:t>PBS</a:t>
            </a:r>
            <a:r>
              <a:rPr sz="250" i="1" spc="265" dirty="0">
                <a:latin typeface="Times New Roman"/>
                <a:cs typeface="Times New Roman"/>
              </a:rPr>
              <a:t>  </a:t>
            </a:r>
            <a:r>
              <a:rPr sz="250" i="1" dirty="0">
                <a:latin typeface="Times New Roman"/>
                <a:cs typeface="Times New Roman"/>
              </a:rPr>
              <a:t>MDA-MB231</a:t>
            </a:r>
            <a:r>
              <a:rPr sz="250" i="1" spc="10" dirty="0">
                <a:latin typeface="Times New Roman"/>
                <a:cs typeface="Times New Roman"/>
              </a:rPr>
              <a:t> </a:t>
            </a:r>
            <a:r>
              <a:rPr sz="250" i="1" dirty="0">
                <a:latin typeface="Times New Roman"/>
                <a:cs typeface="Times New Roman"/>
              </a:rPr>
              <a:t>R4.C1</a:t>
            </a:r>
            <a:r>
              <a:rPr sz="250" i="1" spc="5" dirty="0">
                <a:latin typeface="Times New Roman"/>
                <a:cs typeface="Times New Roman"/>
              </a:rPr>
              <a:t> </a:t>
            </a:r>
            <a:r>
              <a:rPr sz="250" i="1"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L="7620">
              <a:lnSpc>
                <a:spcPct val="100000"/>
              </a:lnSpc>
              <a:spcBef>
                <a:spcPts val="40"/>
              </a:spcBef>
            </a:pPr>
            <a:r>
              <a:rPr sz="250" i="1" dirty="0">
                <a:latin typeface="Times New Roman"/>
                <a:cs typeface="Times New Roman"/>
              </a:rPr>
              <a:t>Black</a:t>
            </a:r>
            <a:r>
              <a:rPr sz="250" i="1" spc="5" dirty="0">
                <a:latin typeface="Times New Roman"/>
                <a:cs typeface="Times New Roman"/>
              </a:rPr>
              <a:t> </a:t>
            </a:r>
            <a:r>
              <a:rPr sz="250" i="1" dirty="0">
                <a:latin typeface="Times New Roman"/>
                <a:cs typeface="Times New Roman"/>
              </a:rPr>
              <a:t>arrow</a:t>
            </a:r>
            <a:r>
              <a:rPr sz="250" i="1" spc="10" dirty="0">
                <a:latin typeface="Times New Roman"/>
                <a:cs typeface="Times New Roman"/>
              </a:rPr>
              <a:t> </a:t>
            </a:r>
            <a:r>
              <a:rPr sz="250" i="1" dirty="0">
                <a:latin typeface="Times New Roman"/>
                <a:cs typeface="Times New Roman"/>
              </a:rPr>
              <a:t>corresponds</a:t>
            </a:r>
            <a:r>
              <a:rPr sz="250" i="1" spc="10" dirty="0">
                <a:latin typeface="Times New Roman"/>
                <a:cs typeface="Times New Roman"/>
              </a:rPr>
              <a:t> </a:t>
            </a:r>
            <a:r>
              <a:rPr sz="250" i="1" dirty="0">
                <a:latin typeface="Times New Roman"/>
                <a:cs typeface="Times New Roman"/>
              </a:rPr>
              <a:t>to</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start</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spc="-10" dirty="0">
                <a:latin typeface="Times New Roman"/>
                <a:cs typeface="Times New Roman"/>
              </a:rPr>
              <a:t>treatment</a:t>
            </a:r>
            <a:r>
              <a:rPr sz="250" i="1" spc="10" dirty="0">
                <a:latin typeface="Times New Roman"/>
                <a:cs typeface="Times New Roman"/>
              </a:rPr>
              <a:t> </a:t>
            </a:r>
            <a:r>
              <a:rPr sz="250" i="1" spc="-10" dirty="0">
                <a:latin typeface="Times New Roman"/>
                <a:cs typeface="Times New Roman"/>
              </a:rPr>
              <a:t>injection</a:t>
            </a:r>
            <a:r>
              <a:rPr sz="250" i="1" spc="5"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or</a:t>
            </a:r>
            <a:r>
              <a:rPr sz="250" i="1" spc="10" dirty="0">
                <a:latin typeface="Times New Roman"/>
                <a:cs typeface="Times New Roman"/>
              </a:rPr>
              <a:t> </a:t>
            </a:r>
            <a:r>
              <a:rPr sz="250" i="1" spc="-10" dirty="0">
                <a:latin typeface="Times New Roman"/>
                <a:cs typeface="Times New Roman"/>
              </a:rPr>
              <a:t>N4;61)</a:t>
            </a:r>
            <a:endParaRPr sz="250">
              <a:latin typeface="Times New Roman"/>
              <a:cs typeface="Times New Roman"/>
            </a:endParaRPr>
          </a:p>
          <a:p>
            <a:pPr marR="5080">
              <a:lnSpc>
                <a:spcPct val="122000"/>
              </a:lnSpc>
              <a:spcBef>
                <a:spcPts val="10"/>
              </a:spcBef>
            </a:pPr>
            <a:r>
              <a:rPr sz="300" b="1" i="1" dirty="0">
                <a:latin typeface="Times New Roman"/>
                <a:cs typeface="Times New Roman"/>
              </a:rPr>
              <a:t>B</a:t>
            </a:r>
            <a:r>
              <a:rPr sz="300" b="1" i="1" spc="10" dirty="0">
                <a:latin typeface="Times New Roman"/>
                <a:cs typeface="Times New Roman"/>
              </a:rPr>
              <a:t> </a:t>
            </a:r>
            <a:r>
              <a:rPr sz="300" b="1" i="1" dirty="0">
                <a:latin typeface="Times New Roman"/>
                <a:cs typeface="Times New Roman"/>
              </a:rPr>
              <a:t>:</a:t>
            </a:r>
            <a:r>
              <a:rPr sz="300" b="1" i="1" spc="30" dirty="0">
                <a:latin typeface="Times New Roman"/>
                <a:cs typeface="Times New Roman"/>
              </a:rPr>
              <a:t> </a:t>
            </a:r>
            <a:r>
              <a:rPr sz="250" b="1" i="1" dirty="0">
                <a:latin typeface="Times New Roman"/>
                <a:cs typeface="Times New Roman"/>
              </a:rPr>
              <a:t>Effect</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spc="-10" dirty="0">
                <a:latin typeface="Times New Roman"/>
                <a:cs typeface="Times New Roman"/>
              </a:rPr>
              <a:t>anti-nectin-</a:t>
            </a:r>
            <a:r>
              <a:rPr sz="250" b="1" i="1" dirty="0">
                <a:latin typeface="Times New Roman"/>
                <a:cs typeface="Times New Roman"/>
              </a:rPr>
              <a:t>4</a:t>
            </a:r>
            <a:r>
              <a:rPr sz="250" b="1" i="1" spc="15" dirty="0">
                <a:latin typeface="Times New Roman"/>
                <a:cs typeface="Times New Roman"/>
              </a:rPr>
              <a:t> </a:t>
            </a:r>
            <a:r>
              <a:rPr sz="250" b="1" i="1" dirty="0">
                <a:latin typeface="Times New Roman"/>
                <a:cs typeface="Times New Roman"/>
              </a:rPr>
              <a:t>antibody</a:t>
            </a:r>
            <a:r>
              <a:rPr sz="250" b="1" i="1" spc="10" dirty="0">
                <a:latin typeface="Times New Roman"/>
                <a:cs typeface="Times New Roman"/>
              </a:rPr>
              <a:t> </a:t>
            </a:r>
            <a:r>
              <a:rPr sz="250" b="1" i="1" dirty="0">
                <a:latin typeface="Times New Roman"/>
                <a:cs typeface="Times New Roman"/>
              </a:rPr>
              <a:t>on</a:t>
            </a:r>
            <a:r>
              <a:rPr sz="250" b="1" i="1" spc="10" dirty="0">
                <a:latin typeface="Times New Roman"/>
                <a:cs typeface="Times New Roman"/>
              </a:rPr>
              <a:t> </a:t>
            </a:r>
            <a:r>
              <a:rPr sz="250" b="1" i="1" dirty="0">
                <a:latin typeface="Times New Roman"/>
                <a:cs typeface="Times New Roman"/>
              </a:rPr>
              <a:t>the</a:t>
            </a:r>
            <a:r>
              <a:rPr sz="250" b="1" i="1" spc="15" dirty="0">
                <a:latin typeface="Times New Roman"/>
                <a:cs typeface="Times New Roman"/>
              </a:rPr>
              <a:t> </a:t>
            </a:r>
            <a:r>
              <a:rPr sz="250" b="1" i="1" dirty="0">
                <a:latin typeface="Times New Roman"/>
                <a:cs typeface="Times New Roman"/>
              </a:rPr>
              <a:t>formation</a:t>
            </a:r>
            <a:r>
              <a:rPr sz="250" b="1" i="1" spc="10" dirty="0">
                <a:latin typeface="Times New Roman"/>
                <a:cs typeface="Times New Roman"/>
              </a:rPr>
              <a:t> </a:t>
            </a:r>
            <a:r>
              <a:rPr sz="250" b="1" i="1" dirty="0">
                <a:latin typeface="Times New Roman"/>
                <a:cs typeface="Times New Roman"/>
              </a:rPr>
              <a:t>of</a:t>
            </a:r>
            <a:r>
              <a:rPr sz="250" b="1" i="1" spc="10" dirty="0">
                <a:latin typeface="Times New Roman"/>
                <a:cs typeface="Times New Roman"/>
              </a:rPr>
              <a:t> </a:t>
            </a:r>
            <a:r>
              <a:rPr sz="250" b="1" i="1" dirty="0">
                <a:latin typeface="Times New Roman"/>
                <a:cs typeface="Times New Roman"/>
              </a:rPr>
              <a:t>pulmonary</a:t>
            </a:r>
            <a:r>
              <a:rPr sz="250" b="1" i="1" spc="15" dirty="0">
                <a:latin typeface="Times New Roman"/>
                <a:cs typeface="Times New Roman"/>
              </a:rPr>
              <a:t> </a:t>
            </a:r>
            <a:r>
              <a:rPr sz="250" b="1" i="1" spc="-10" dirty="0">
                <a:latin typeface="Times New Roman"/>
                <a:cs typeface="Times New Roman"/>
              </a:rPr>
              <a:t>metastasis</a:t>
            </a:r>
            <a:r>
              <a:rPr sz="250" i="1" spc="-10" dirty="0">
                <a:latin typeface="Times New Roman"/>
                <a:cs typeface="Times New Roman"/>
              </a:rPr>
              <a:t>.</a:t>
            </a:r>
            <a:r>
              <a:rPr sz="250" i="1" spc="10" dirty="0">
                <a:latin typeface="Times New Roman"/>
                <a:cs typeface="Times New Roman"/>
              </a:rPr>
              <a:t> </a:t>
            </a:r>
            <a:r>
              <a:rPr sz="250" i="1" dirty="0">
                <a:latin typeface="Times New Roman"/>
                <a:cs typeface="Times New Roman"/>
              </a:rPr>
              <a:t>Up</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photography</a:t>
            </a:r>
            <a:r>
              <a:rPr sz="250" i="1" spc="10" dirty="0">
                <a:latin typeface="Times New Roman"/>
                <a:cs typeface="Times New Roman"/>
              </a:rPr>
              <a:t> </a:t>
            </a:r>
            <a:r>
              <a:rPr sz="250" i="1" dirty="0">
                <a:latin typeface="Times New Roman"/>
                <a:cs typeface="Times New Roman"/>
              </a:rPr>
              <a:t>of</a:t>
            </a:r>
            <a:r>
              <a:rPr sz="250" i="1" spc="9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spc="-10" dirty="0">
                <a:latin typeface="Times New Roman"/>
                <a:cs typeface="Times New Roman"/>
              </a:rPr>
              <a:t>control.</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5" dirty="0">
                <a:latin typeface="Times New Roman"/>
                <a:cs typeface="Times New Roman"/>
              </a:rPr>
              <a:t> </a:t>
            </a:r>
            <a:r>
              <a:rPr sz="250" i="1" dirty="0">
                <a:latin typeface="Times New Roman"/>
                <a:cs typeface="Times New Roman"/>
              </a:rPr>
              <a:t>middle</a:t>
            </a:r>
            <a:r>
              <a:rPr sz="250" i="1" spc="10" dirty="0">
                <a:latin typeface="Times New Roman"/>
                <a:cs typeface="Times New Roman"/>
              </a:rPr>
              <a:t> </a:t>
            </a:r>
            <a:r>
              <a:rPr sz="250" i="1" spc="-50" dirty="0">
                <a:latin typeface="Times New Roman"/>
                <a:cs typeface="Times New Roman"/>
              </a:rPr>
              <a:t>:</a:t>
            </a:r>
            <a:r>
              <a:rPr sz="250" i="1" spc="50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PBS.</a:t>
            </a:r>
            <a:r>
              <a:rPr sz="250" i="1" spc="10" dirty="0">
                <a:latin typeface="Times New Roman"/>
                <a:cs typeface="Times New Roman"/>
              </a:rPr>
              <a:t> </a:t>
            </a:r>
            <a:r>
              <a:rPr sz="250" i="1" dirty="0">
                <a:latin typeface="Times New Roman"/>
                <a:cs typeface="Times New Roman"/>
              </a:rPr>
              <a:t>Bottom</a:t>
            </a:r>
            <a:r>
              <a:rPr sz="250" i="1" spc="15" dirty="0">
                <a:latin typeface="Times New Roman"/>
                <a:cs typeface="Times New Roman"/>
              </a:rPr>
              <a:t> </a:t>
            </a:r>
            <a:r>
              <a:rPr sz="250" i="1" dirty="0">
                <a:latin typeface="Times New Roman"/>
                <a:cs typeface="Times New Roman"/>
              </a:rPr>
              <a:t>:</a:t>
            </a:r>
            <a:r>
              <a:rPr sz="250" i="1" spc="10" dirty="0">
                <a:latin typeface="Times New Roman"/>
                <a:cs typeface="Times New Roman"/>
              </a:rPr>
              <a:t> </a:t>
            </a:r>
            <a:r>
              <a:rPr sz="250" i="1" dirty="0">
                <a:latin typeface="Times New Roman"/>
                <a:cs typeface="Times New Roman"/>
              </a:rPr>
              <a:t>pics</a:t>
            </a:r>
            <a:r>
              <a:rPr sz="250" i="1" spc="10"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luminescence</a:t>
            </a:r>
            <a:r>
              <a:rPr sz="250" i="1" spc="10" dirty="0">
                <a:latin typeface="Times New Roman"/>
                <a:cs typeface="Times New Roman"/>
              </a:rPr>
              <a:t> </a:t>
            </a:r>
            <a:r>
              <a:rPr sz="250" i="1" spc="-10" dirty="0">
                <a:latin typeface="Times New Roman"/>
                <a:cs typeface="Times New Roman"/>
              </a:rPr>
              <a:t>intensity</a:t>
            </a:r>
            <a:r>
              <a:rPr sz="250" i="1" spc="15" dirty="0">
                <a:latin typeface="Times New Roman"/>
                <a:cs typeface="Times New Roman"/>
              </a:rPr>
              <a:t> </a:t>
            </a:r>
            <a:r>
              <a:rPr sz="250" i="1" dirty="0">
                <a:latin typeface="Times New Roman"/>
                <a:cs typeface="Times New Roman"/>
              </a:rPr>
              <a:t>of</a:t>
            </a:r>
            <a:r>
              <a:rPr sz="250" i="1" spc="10" dirty="0">
                <a:latin typeface="Times New Roman"/>
                <a:cs typeface="Times New Roman"/>
              </a:rPr>
              <a:t> </a:t>
            </a:r>
            <a:r>
              <a:rPr sz="250" i="1" dirty="0">
                <a:latin typeface="Times New Roman"/>
                <a:cs typeface="Times New Roman"/>
              </a:rPr>
              <a:t>mices</a:t>
            </a:r>
            <a:r>
              <a:rPr sz="250" i="1" spc="10" dirty="0">
                <a:latin typeface="Times New Roman"/>
                <a:cs typeface="Times New Roman"/>
              </a:rPr>
              <a:t> </a:t>
            </a:r>
            <a:r>
              <a:rPr sz="250" i="1" spc="-10" dirty="0">
                <a:latin typeface="Times New Roman"/>
                <a:cs typeface="Times New Roman"/>
              </a:rPr>
              <a:t>treated</a:t>
            </a:r>
            <a:r>
              <a:rPr sz="250" i="1" spc="10"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dirty="0">
                <a:latin typeface="Times New Roman"/>
                <a:cs typeface="Times New Roman"/>
              </a:rPr>
              <a:t>N4.61</a:t>
            </a:r>
            <a:r>
              <a:rPr sz="250" i="1" spc="15" dirty="0">
                <a:latin typeface="Times New Roman"/>
                <a:cs typeface="Times New Roman"/>
              </a:rPr>
              <a:t> </a:t>
            </a:r>
            <a:r>
              <a:rPr sz="250" i="1" spc="-10" dirty="0">
                <a:latin typeface="Times New Roman"/>
                <a:cs typeface="Times New Roman"/>
              </a:rPr>
              <a:t>antibody</a:t>
            </a:r>
            <a:endParaRPr sz="250">
              <a:latin typeface="Times New Roman"/>
              <a:cs typeface="Times New Roman"/>
            </a:endParaRPr>
          </a:p>
          <a:p>
            <a:pPr marR="89535">
              <a:lnSpc>
                <a:spcPct val="114199"/>
              </a:lnSpc>
              <a:spcBef>
                <a:spcPts val="10"/>
              </a:spcBef>
            </a:pP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used</a:t>
            </a:r>
            <a:r>
              <a:rPr sz="250" i="1" spc="10"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this</a:t>
            </a:r>
            <a:r>
              <a:rPr sz="250" i="1" spc="15" dirty="0">
                <a:latin typeface="Times New Roman"/>
                <a:cs typeface="Times New Roman"/>
              </a:rPr>
              <a:t> </a:t>
            </a:r>
            <a:r>
              <a:rPr sz="250" i="1" dirty="0">
                <a:latin typeface="Times New Roman"/>
                <a:cs typeface="Times New Roman"/>
              </a:rPr>
              <a:t>test</a:t>
            </a:r>
            <a:r>
              <a:rPr sz="250" i="1" spc="10" dirty="0">
                <a:latin typeface="Times New Roman"/>
                <a:cs typeface="Times New Roman"/>
              </a:rPr>
              <a:t> </a:t>
            </a:r>
            <a:r>
              <a:rPr sz="250" i="1" dirty="0">
                <a:latin typeface="Times New Roman"/>
                <a:cs typeface="Times New Roman"/>
              </a:rPr>
              <a:t>were</a:t>
            </a:r>
            <a:r>
              <a:rPr sz="250" i="1" spc="10" dirty="0">
                <a:latin typeface="Times New Roman"/>
                <a:cs typeface="Times New Roman"/>
              </a:rPr>
              <a:t> </a:t>
            </a:r>
            <a:r>
              <a:rPr sz="250" i="1" spc="-10" dirty="0">
                <a:latin typeface="Times New Roman"/>
                <a:cs typeface="Times New Roman"/>
              </a:rPr>
              <a:t>previously</a:t>
            </a:r>
            <a:r>
              <a:rPr sz="250" i="1" spc="10" dirty="0">
                <a:latin typeface="Times New Roman"/>
                <a:cs typeface="Times New Roman"/>
              </a:rPr>
              <a:t> </a:t>
            </a:r>
            <a:r>
              <a:rPr sz="250" i="1" spc="-10" dirty="0">
                <a:latin typeface="Times New Roman"/>
                <a:cs typeface="Times New Roman"/>
              </a:rPr>
              <a:t>transfected</a:t>
            </a:r>
            <a:r>
              <a:rPr sz="250" i="1" spc="15" dirty="0">
                <a:latin typeface="Times New Roman"/>
                <a:cs typeface="Times New Roman"/>
              </a:rPr>
              <a:t> </a:t>
            </a:r>
            <a:r>
              <a:rPr sz="250" i="1" dirty="0">
                <a:latin typeface="Times New Roman"/>
                <a:cs typeface="Times New Roman"/>
              </a:rPr>
              <a:t>with</a:t>
            </a:r>
            <a:r>
              <a:rPr sz="250" i="1" spc="10" dirty="0">
                <a:latin typeface="Times New Roman"/>
                <a:cs typeface="Times New Roman"/>
              </a:rPr>
              <a:t> </a:t>
            </a:r>
            <a:r>
              <a:rPr sz="250" i="1" spc="-10" dirty="0">
                <a:latin typeface="Times New Roman"/>
                <a:cs typeface="Times New Roman"/>
              </a:rPr>
              <a:t>luciferase</a:t>
            </a:r>
            <a:r>
              <a:rPr sz="250" i="1" spc="10" dirty="0">
                <a:latin typeface="Times New Roman"/>
                <a:cs typeface="Times New Roman"/>
              </a:rPr>
              <a:t> </a:t>
            </a:r>
            <a:r>
              <a:rPr sz="250" i="1" spc="-10" dirty="0">
                <a:latin typeface="Times New Roman"/>
                <a:cs typeface="Times New Roman"/>
              </a:rPr>
              <a:t>lentivirus.</a:t>
            </a:r>
            <a:r>
              <a:rPr sz="250" i="1" spc="10" dirty="0">
                <a:latin typeface="Times New Roman"/>
                <a:cs typeface="Times New Roman"/>
              </a:rPr>
              <a:t> </a:t>
            </a:r>
            <a:r>
              <a:rPr sz="250" i="1" dirty="0">
                <a:latin typeface="Times New Roman"/>
                <a:cs typeface="Times New Roman"/>
              </a:rPr>
              <a:t>2x10</a:t>
            </a:r>
            <a:r>
              <a:rPr sz="250" dirty="0">
                <a:latin typeface="Trebuchet MS"/>
                <a:cs typeface="Trebuchet MS"/>
              </a:rPr>
              <a:t>⁶ </a:t>
            </a:r>
            <a:r>
              <a:rPr sz="250" i="1" dirty="0">
                <a:latin typeface="Times New Roman"/>
                <a:cs typeface="Times New Roman"/>
              </a:rPr>
              <a:t>Cells</a:t>
            </a:r>
            <a:r>
              <a:rPr sz="250" i="1" spc="10" dirty="0">
                <a:latin typeface="Times New Roman"/>
                <a:cs typeface="Times New Roman"/>
              </a:rPr>
              <a:t> </a:t>
            </a:r>
            <a:r>
              <a:rPr sz="250" i="1" dirty="0">
                <a:latin typeface="Times New Roman"/>
                <a:cs typeface="Times New Roman"/>
              </a:rPr>
              <a:t>are</a:t>
            </a:r>
            <a:r>
              <a:rPr sz="250" i="1" spc="10" dirty="0">
                <a:latin typeface="Times New Roman"/>
                <a:cs typeface="Times New Roman"/>
              </a:rPr>
              <a:t> </a:t>
            </a:r>
            <a:r>
              <a:rPr sz="250" i="1" dirty="0">
                <a:latin typeface="Times New Roman"/>
                <a:cs typeface="Times New Roman"/>
              </a:rPr>
              <a:t>injected</a:t>
            </a:r>
            <a:r>
              <a:rPr sz="250" i="1" spc="10" dirty="0">
                <a:latin typeface="Times New Roman"/>
                <a:cs typeface="Times New Roman"/>
              </a:rPr>
              <a:t> </a:t>
            </a:r>
            <a:r>
              <a:rPr sz="250" i="1" dirty="0">
                <a:latin typeface="Times New Roman"/>
                <a:cs typeface="Times New Roman"/>
              </a:rPr>
              <a:t>without</a:t>
            </a:r>
            <a:r>
              <a:rPr sz="250" i="1" spc="15" dirty="0">
                <a:latin typeface="Times New Roman"/>
                <a:cs typeface="Times New Roman"/>
              </a:rPr>
              <a:t> </a:t>
            </a:r>
            <a:r>
              <a:rPr sz="250" i="1" dirty="0">
                <a:latin typeface="Times New Roman"/>
                <a:cs typeface="Times New Roman"/>
              </a:rPr>
              <a:t>Matrigel</a:t>
            </a:r>
            <a:r>
              <a:rPr sz="200" i="1" dirty="0">
                <a:latin typeface="Times New Roman"/>
                <a:cs typeface="Times New Roman"/>
              </a:rPr>
              <a:t>®</a:t>
            </a:r>
            <a:r>
              <a:rPr sz="200" i="1" spc="15" dirty="0">
                <a:latin typeface="Times New Roman"/>
                <a:cs typeface="Times New Roman"/>
              </a:rPr>
              <a:t> </a:t>
            </a:r>
            <a:r>
              <a:rPr sz="250" i="1" dirty="0">
                <a:latin typeface="Times New Roman"/>
                <a:cs typeface="Times New Roman"/>
              </a:rPr>
              <a:t>in</a:t>
            </a:r>
            <a:r>
              <a:rPr sz="250" i="1" spc="10" dirty="0">
                <a:latin typeface="Times New Roman"/>
                <a:cs typeface="Times New Roman"/>
              </a:rPr>
              <a:t> </a:t>
            </a:r>
            <a:r>
              <a:rPr sz="250" i="1" dirty="0">
                <a:latin typeface="Times New Roman"/>
                <a:cs typeface="Times New Roman"/>
              </a:rPr>
              <a:t>the</a:t>
            </a:r>
            <a:r>
              <a:rPr sz="250" i="1" spc="10" dirty="0">
                <a:latin typeface="Times New Roman"/>
                <a:cs typeface="Times New Roman"/>
              </a:rPr>
              <a:t> </a:t>
            </a:r>
            <a:r>
              <a:rPr sz="250" i="1" dirty="0">
                <a:latin typeface="Times New Roman"/>
                <a:cs typeface="Times New Roman"/>
              </a:rPr>
              <a:t>flank</a:t>
            </a:r>
            <a:r>
              <a:rPr sz="250" i="1" spc="10" dirty="0">
                <a:latin typeface="Times New Roman"/>
                <a:cs typeface="Times New Roman"/>
              </a:rPr>
              <a:t> </a:t>
            </a:r>
            <a:r>
              <a:rPr sz="250" i="1" dirty="0">
                <a:latin typeface="Times New Roman"/>
                <a:cs typeface="Times New Roman"/>
              </a:rPr>
              <a:t>of</a:t>
            </a:r>
            <a:r>
              <a:rPr sz="250" i="1" spc="15" dirty="0">
                <a:latin typeface="Times New Roman"/>
                <a:cs typeface="Times New Roman"/>
              </a:rPr>
              <a:t> </a:t>
            </a:r>
            <a:r>
              <a:rPr sz="250" i="1" dirty="0">
                <a:latin typeface="Times New Roman"/>
                <a:cs typeface="Times New Roman"/>
              </a:rPr>
              <a:t>nude</a:t>
            </a:r>
            <a:r>
              <a:rPr sz="250" i="1" spc="10" dirty="0">
                <a:latin typeface="Times New Roman"/>
                <a:cs typeface="Times New Roman"/>
              </a:rPr>
              <a:t> </a:t>
            </a:r>
            <a:r>
              <a:rPr sz="250" i="1" spc="-10" dirty="0">
                <a:latin typeface="Times New Roman"/>
                <a:cs typeface="Times New Roman"/>
              </a:rPr>
              <a:t>mices.</a:t>
            </a:r>
            <a:r>
              <a:rPr sz="250" i="1" spc="500" dirty="0">
                <a:latin typeface="Times New Roman"/>
                <a:cs typeface="Times New Roman"/>
              </a:rPr>
              <a:t> </a:t>
            </a:r>
            <a:r>
              <a:rPr sz="250" i="1" dirty="0">
                <a:latin typeface="Times New Roman"/>
                <a:cs typeface="Times New Roman"/>
              </a:rPr>
              <a:t>The</a:t>
            </a:r>
            <a:r>
              <a:rPr sz="250" i="1" spc="-5" dirty="0">
                <a:latin typeface="Times New Roman"/>
                <a:cs typeface="Times New Roman"/>
              </a:rPr>
              <a:t> </a:t>
            </a:r>
            <a:r>
              <a:rPr sz="250" i="1" dirty="0">
                <a:latin typeface="Times New Roman"/>
                <a:cs typeface="Times New Roman"/>
              </a:rPr>
              <a:t>N4.61 was</a:t>
            </a:r>
            <a:r>
              <a:rPr sz="250" i="1" spc="-5" dirty="0">
                <a:latin typeface="Times New Roman"/>
                <a:cs typeface="Times New Roman"/>
              </a:rPr>
              <a:t> </a:t>
            </a:r>
            <a:r>
              <a:rPr sz="250" i="1" dirty="0">
                <a:latin typeface="Times New Roman"/>
                <a:cs typeface="Times New Roman"/>
              </a:rPr>
              <a:t>injected at</a:t>
            </a:r>
            <a:r>
              <a:rPr sz="250" i="1" spc="-5" dirty="0">
                <a:latin typeface="Times New Roman"/>
                <a:cs typeface="Times New Roman"/>
              </a:rPr>
              <a:t> </a:t>
            </a:r>
            <a:r>
              <a:rPr sz="250" i="1" dirty="0">
                <a:latin typeface="Times New Roman"/>
                <a:cs typeface="Times New Roman"/>
              </a:rPr>
              <a:t>concentration of</a:t>
            </a:r>
            <a:r>
              <a:rPr sz="250" i="1" spc="-5" dirty="0">
                <a:latin typeface="Times New Roman"/>
                <a:cs typeface="Times New Roman"/>
              </a:rPr>
              <a:t> </a:t>
            </a:r>
            <a:r>
              <a:rPr sz="250" i="1" spc="-10" dirty="0">
                <a:latin typeface="Times New Roman"/>
                <a:cs typeface="Times New Roman"/>
              </a:rPr>
              <a:t>500µg/week/mice.</a:t>
            </a:r>
            <a:endParaRPr sz="250">
              <a:latin typeface="Times New Roman"/>
              <a:cs typeface="Times New Roman"/>
            </a:endParaRPr>
          </a:p>
        </p:txBody>
      </p:sp>
      <p:sp>
        <p:nvSpPr>
          <p:cNvPr id="518" name="object 518"/>
          <p:cNvSpPr txBox="1"/>
          <p:nvPr/>
        </p:nvSpPr>
        <p:spPr>
          <a:xfrm>
            <a:off x="5485355" y="5144654"/>
            <a:ext cx="534670" cy="201930"/>
          </a:xfrm>
          <a:prstGeom prst="rect">
            <a:avLst/>
          </a:prstGeom>
        </p:spPr>
        <p:txBody>
          <a:bodyPr vert="horz" wrap="square" lIns="0" tIns="13335" rIns="0" bIns="0" rtlCol="0">
            <a:spAutoFit/>
          </a:bodyPr>
          <a:lstStyle/>
          <a:p>
            <a:pPr marL="12700">
              <a:lnSpc>
                <a:spcPct val="100000"/>
              </a:lnSpc>
              <a:spcBef>
                <a:spcPts val="105"/>
              </a:spcBef>
            </a:pPr>
            <a:r>
              <a:rPr sz="1150" b="1" spc="45" dirty="0">
                <a:latin typeface="Times New Roman"/>
                <a:cs typeface="Times New Roman"/>
              </a:rPr>
              <a:t>Results</a:t>
            </a:r>
            <a:endParaRPr sz="1150">
              <a:latin typeface="Times New Roman"/>
              <a:cs typeface="Times New Roman"/>
            </a:endParaRPr>
          </a:p>
        </p:txBody>
      </p:sp>
      <p:sp>
        <p:nvSpPr>
          <p:cNvPr id="520" name="object 520"/>
          <p:cNvSpPr txBox="1"/>
          <p:nvPr/>
        </p:nvSpPr>
        <p:spPr>
          <a:xfrm>
            <a:off x="5351372" y="8018894"/>
            <a:ext cx="771525" cy="201930"/>
          </a:xfrm>
          <a:prstGeom prst="rect">
            <a:avLst/>
          </a:prstGeom>
        </p:spPr>
        <p:txBody>
          <a:bodyPr vert="horz" wrap="square" lIns="0" tIns="13335" rIns="0" bIns="0" rtlCol="0">
            <a:spAutoFit/>
          </a:bodyPr>
          <a:lstStyle/>
          <a:p>
            <a:pPr marL="12700">
              <a:lnSpc>
                <a:spcPct val="100000"/>
              </a:lnSpc>
              <a:spcBef>
                <a:spcPts val="105"/>
              </a:spcBef>
            </a:pPr>
            <a:r>
              <a:rPr sz="1150" b="1" spc="50" dirty="0">
                <a:latin typeface="Times New Roman"/>
                <a:cs typeface="Times New Roman"/>
              </a:rPr>
              <a:t>Discussion</a:t>
            </a:r>
            <a:endParaRPr sz="1150">
              <a:latin typeface="Times New Roman"/>
              <a:cs typeface="Times New Roman"/>
            </a:endParaRPr>
          </a:p>
        </p:txBody>
      </p:sp>
      <p:sp>
        <p:nvSpPr>
          <p:cNvPr id="521" name="object 521"/>
          <p:cNvSpPr/>
          <p:nvPr/>
        </p:nvSpPr>
        <p:spPr>
          <a:xfrm>
            <a:off x="3833990" y="6622415"/>
            <a:ext cx="4332605" cy="1021715"/>
          </a:xfrm>
          <a:custGeom>
            <a:avLst/>
            <a:gdLst/>
            <a:ahLst/>
            <a:cxnLst/>
            <a:rect l="l" t="t" r="r" b="b"/>
            <a:pathLst>
              <a:path w="4332605" h="1021715">
                <a:moveTo>
                  <a:pt x="317169" y="487362"/>
                </a:moveTo>
                <a:lnTo>
                  <a:pt x="23202" y="487362"/>
                </a:lnTo>
                <a:lnTo>
                  <a:pt x="23202" y="0"/>
                </a:lnTo>
                <a:lnTo>
                  <a:pt x="0" y="0"/>
                </a:lnTo>
                <a:lnTo>
                  <a:pt x="0" y="1021143"/>
                </a:lnTo>
                <a:lnTo>
                  <a:pt x="23202" y="1021143"/>
                </a:lnTo>
                <a:lnTo>
                  <a:pt x="23202" y="510578"/>
                </a:lnTo>
                <a:lnTo>
                  <a:pt x="317169" y="510578"/>
                </a:lnTo>
                <a:lnTo>
                  <a:pt x="317169" y="487362"/>
                </a:lnTo>
                <a:close/>
              </a:path>
              <a:path w="4332605" h="1021715">
                <a:moveTo>
                  <a:pt x="820013" y="0"/>
                </a:moveTo>
                <a:lnTo>
                  <a:pt x="789063" y="0"/>
                </a:lnTo>
                <a:lnTo>
                  <a:pt x="789063" y="471893"/>
                </a:lnTo>
                <a:lnTo>
                  <a:pt x="595668" y="471893"/>
                </a:lnTo>
                <a:lnTo>
                  <a:pt x="595668" y="495096"/>
                </a:lnTo>
                <a:lnTo>
                  <a:pt x="820013" y="495096"/>
                </a:lnTo>
                <a:lnTo>
                  <a:pt x="820013" y="471893"/>
                </a:lnTo>
                <a:lnTo>
                  <a:pt x="820013" y="0"/>
                </a:lnTo>
                <a:close/>
              </a:path>
              <a:path w="4332605" h="1021715">
                <a:moveTo>
                  <a:pt x="3744214" y="54152"/>
                </a:moveTo>
                <a:lnTo>
                  <a:pt x="2684386" y="54152"/>
                </a:lnTo>
                <a:lnTo>
                  <a:pt x="2684386" y="100571"/>
                </a:lnTo>
                <a:lnTo>
                  <a:pt x="3744214" y="100571"/>
                </a:lnTo>
                <a:lnTo>
                  <a:pt x="3744214" y="54152"/>
                </a:lnTo>
                <a:close/>
              </a:path>
              <a:path w="4332605" h="1021715">
                <a:moveTo>
                  <a:pt x="3813835" y="108305"/>
                </a:moveTo>
                <a:lnTo>
                  <a:pt x="3782885" y="108305"/>
                </a:lnTo>
                <a:lnTo>
                  <a:pt x="3782885" y="750392"/>
                </a:lnTo>
                <a:lnTo>
                  <a:pt x="2668905" y="750392"/>
                </a:lnTo>
                <a:lnTo>
                  <a:pt x="2668905" y="765860"/>
                </a:lnTo>
                <a:lnTo>
                  <a:pt x="3782885" y="765860"/>
                </a:lnTo>
                <a:lnTo>
                  <a:pt x="3782885" y="858697"/>
                </a:lnTo>
                <a:lnTo>
                  <a:pt x="3813835" y="858697"/>
                </a:lnTo>
                <a:lnTo>
                  <a:pt x="3813835" y="108305"/>
                </a:lnTo>
                <a:close/>
              </a:path>
              <a:path w="4332605" h="1021715">
                <a:moveTo>
                  <a:pt x="4332148" y="974737"/>
                </a:moveTo>
                <a:lnTo>
                  <a:pt x="3210433" y="974737"/>
                </a:lnTo>
                <a:lnTo>
                  <a:pt x="3210433" y="990206"/>
                </a:lnTo>
                <a:lnTo>
                  <a:pt x="4332148" y="990206"/>
                </a:lnTo>
                <a:lnTo>
                  <a:pt x="4332148" y="974737"/>
                </a:lnTo>
                <a:close/>
              </a:path>
            </a:pathLst>
          </a:custGeom>
          <a:solidFill>
            <a:srgbClr val="FFFFFF"/>
          </a:solidFill>
        </p:spPr>
        <p:txBody>
          <a:bodyPr wrap="square" lIns="0" tIns="0" rIns="0" bIns="0" rtlCol="0"/>
          <a:lstStyle/>
          <a:p>
            <a:endParaRPr/>
          </a:p>
        </p:txBody>
      </p:sp>
      <p:sp>
        <p:nvSpPr>
          <p:cNvPr id="524" name="object 524"/>
          <p:cNvSpPr txBox="1"/>
          <p:nvPr/>
        </p:nvSpPr>
        <p:spPr>
          <a:xfrm>
            <a:off x="5057575" y="3451979"/>
            <a:ext cx="1390015" cy="201930"/>
          </a:xfrm>
          <a:prstGeom prst="rect">
            <a:avLst/>
          </a:prstGeom>
        </p:spPr>
        <p:txBody>
          <a:bodyPr vert="horz" wrap="square" lIns="0" tIns="13335" rIns="0" bIns="0" rtlCol="0">
            <a:spAutoFit/>
          </a:bodyPr>
          <a:lstStyle/>
          <a:p>
            <a:pPr marL="12700">
              <a:lnSpc>
                <a:spcPct val="100000"/>
              </a:lnSpc>
              <a:spcBef>
                <a:spcPts val="105"/>
              </a:spcBef>
            </a:pPr>
            <a:r>
              <a:rPr sz="1150" b="1" dirty="0">
                <a:latin typeface="Times New Roman"/>
                <a:cs typeface="Times New Roman"/>
              </a:rPr>
              <a:t>Materiel</a:t>
            </a:r>
            <a:r>
              <a:rPr sz="1150" b="1" spc="170" dirty="0">
                <a:latin typeface="Times New Roman"/>
                <a:cs typeface="Times New Roman"/>
              </a:rPr>
              <a:t> </a:t>
            </a:r>
            <a:r>
              <a:rPr sz="1150" b="1" spc="-105" dirty="0">
                <a:latin typeface="Times New Roman"/>
                <a:cs typeface="Times New Roman"/>
              </a:rPr>
              <a:t>&amp;</a:t>
            </a:r>
            <a:r>
              <a:rPr sz="1150" b="1" spc="170" dirty="0">
                <a:latin typeface="Times New Roman"/>
                <a:cs typeface="Times New Roman"/>
              </a:rPr>
              <a:t> </a:t>
            </a:r>
            <a:r>
              <a:rPr sz="1150" b="1" spc="50" dirty="0">
                <a:latin typeface="Times New Roman"/>
                <a:cs typeface="Times New Roman"/>
              </a:rPr>
              <a:t>Methods</a:t>
            </a:r>
            <a:endParaRPr sz="1150">
              <a:latin typeface="Times New Roman"/>
              <a:cs typeface="Times New Roman"/>
            </a:endParaRPr>
          </a:p>
        </p:txBody>
      </p:sp>
      <p:sp>
        <p:nvSpPr>
          <p:cNvPr id="558" name="object 558"/>
          <p:cNvSpPr/>
          <p:nvPr/>
        </p:nvSpPr>
        <p:spPr>
          <a:xfrm>
            <a:off x="4673943" y="6081318"/>
            <a:ext cx="1229995" cy="71120"/>
          </a:xfrm>
          <a:custGeom>
            <a:avLst/>
            <a:gdLst/>
            <a:ahLst/>
            <a:cxnLst/>
            <a:rect l="l" t="t" r="r" b="b"/>
            <a:pathLst>
              <a:path w="1229995" h="71120">
                <a:moveTo>
                  <a:pt x="137350" y="0"/>
                </a:moveTo>
                <a:lnTo>
                  <a:pt x="0" y="0"/>
                </a:lnTo>
                <a:lnTo>
                  <a:pt x="0" y="70827"/>
                </a:lnTo>
                <a:lnTo>
                  <a:pt x="137350" y="70827"/>
                </a:lnTo>
                <a:lnTo>
                  <a:pt x="137350" y="0"/>
                </a:lnTo>
                <a:close/>
              </a:path>
              <a:path w="1229995" h="71120">
                <a:moveTo>
                  <a:pt x="1229728" y="0"/>
                </a:moveTo>
                <a:lnTo>
                  <a:pt x="1094524" y="0"/>
                </a:lnTo>
                <a:lnTo>
                  <a:pt x="1094524" y="70827"/>
                </a:lnTo>
                <a:lnTo>
                  <a:pt x="1229728" y="70827"/>
                </a:lnTo>
                <a:lnTo>
                  <a:pt x="1229728" y="0"/>
                </a:lnTo>
                <a:close/>
              </a:path>
            </a:pathLst>
          </a:custGeom>
          <a:solidFill>
            <a:srgbClr val="FFFFFF"/>
          </a:solidFill>
        </p:spPr>
        <p:txBody>
          <a:bodyPr wrap="square" lIns="0" tIns="0" rIns="0" bIns="0" rtlCol="0"/>
          <a:lstStyle/>
          <a:p>
            <a:endParaRPr/>
          </a:p>
        </p:txBody>
      </p:sp>
      <p:sp>
        <p:nvSpPr>
          <p:cNvPr id="559" name="object 559"/>
          <p:cNvSpPr txBox="1"/>
          <p:nvPr/>
        </p:nvSpPr>
        <p:spPr>
          <a:xfrm>
            <a:off x="5784320" y="6078587"/>
            <a:ext cx="115570" cy="77470"/>
          </a:xfrm>
          <a:prstGeom prst="rect">
            <a:avLst/>
          </a:prstGeom>
        </p:spPr>
        <p:txBody>
          <a:bodyPr vert="horz" wrap="square" lIns="0" tIns="17145" rIns="0" bIns="0" rtlCol="0">
            <a:spAutoFit/>
          </a:bodyPr>
          <a:lstStyle/>
          <a:p>
            <a:pPr>
              <a:lnSpc>
                <a:spcPct val="100000"/>
              </a:lnSpc>
              <a:spcBef>
                <a:spcPts val="135"/>
              </a:spcBef>
            </a:pPr>
            <a:r>
              <a:rPr sz="300" b="1" spc="-20" dirty="0">
                <a:latin typeface="Arial"/>
                <a:cs typeface="Arial"/>
              </a:rPr>
              <a:t>Days</a:t>
            </a:r>
            <a:endParaRPr sz="300">
              <a:latin typeface="Arial"/>
              <a:cs typeface="Arial"/>
            </a:endParaRPr>
          </a:p>
        </p:txBody>
      </p:sp>
      <p:sp>
        <p:nvSpPr>
          <p:cNvPr id="633" name="object 633"/>
          <p:cNvSpPr txBox="1"/>
          <p:nvPr/>
        </p:nvSpPr>
        <p:spPr>
          <a:xfrm>
            <a:off x="7471017" y="5359078"/>
            <a:ext cx="89535" cy="42545"/>
          </a:xfrm>
          <a:prstGeom prst="rect">
            <a:avLst/>
          </a:prstGeom>
        </p:spPr>
        <p:txBody>
          <a:bodyPr vert="horz" wrap="square" lIns="0" tIns="13970" rIns="0" bIns="0" rtlCol="0">
            <a:spAutoFit/>
          </a:bodyPr>
          <a:lstStyle/>
          <a:p>
            <a:pPr marL="12700">
              <a:lnSpc>
                <a:spcPct val="100000"/>
              </a:lnSpc>
              <a:spcBef>
                <a:spcPts val="110"/>
              </a:spcBef>
            </a:pPr>
            <a:r>
              <a:rPr sz="100" i="1" spc="-10" dirty="0">
                <a:latin typeface="Arial"/>
                <a:cs typeface="Arial"/>
              </a:rPr>
              <a:t>!"#$%&amp;,*)</a:t>
            </a:r>
            <a:endParaRPr sz="100">
              <a:latin typeface="Arial"/>
              <a:cs typeface="Arial"/>
            </a:endParaRPr>
          </a:p>
        </p:txBody>
      </p:sp>
      <p:sp>
        <p:nvSpPr>
          <p:cNvPr id="634" name="object 634"/>
          <p:cNvSpPr txBox="1"/>
          <p:nvPr/>
        </p:nvSpPr>
        <p:spPr>
          <a:xfrm>
            <a:off x="7445617" y="5378737"/>
            <a:ext cx="123825" cy="42545"/>
          </a:xfrm>
          <a:prstGeom prst="rect">
            <a:avLst/>
          </a:prstGeom>
        </p:spPr>
        <p:txBody>
          <a:bodyPr vert="horz" wrap="square" lIns="0" tIns="13970" rIns="0" bIns="0" rtlCol="0">
            <a:spAutoFit/>
          </a:bodyPr>
          <a:lstStyle/>
          <a:p>
            <a:pPr marL="38100">
              <a:lnSpc>
                <a:spcPct val="100000"/>
              </a:lnSpc>
              <a:spcBef>
                <a:spcPts val="110"/>
              </a:spcBef>
            </a:pPr>
            <a:r>
              <a:rPr sz="100" i="1" spc="-45" dirty="0">
                <a:latin typeface="Arial"/>
                <a:cs typeface="Arial"/>
              </a:rPr>
              <a:t>-</a:t>
            </a:r>
            <a:r>
              <a:rPr sz="100" i="1" spc="-10" dirty="0">
                <a:latin typeface="Arial"/>
                <a:cs typeface="Arial"/>
              </a:rPr>
              <a:t>.'/"01</a:t>
            </a:r>
            <a:endParaRPr sz="100">
              <a:latin typeface="Arial"/>
              <a:cs typeface="Arial"/>
            </a:endParaRPr>
          </a:p>
        </p:txBody>
      </p:sp>
      <p:grpSp>
        <p:nvGrpSpPr>
          <p:cNvPr id="635" name="object 635"/>
          <p:cNvGrpSpPr/>
          <p:nvPr/>
        </p:nvGrpSpPr>
        <p:grpSpPr>
          <a:xfrm>
            <a:off x="7128843" y="5386317"/>
            <a:ext cx="177165" cy="297815"/>
            <a:chOff x="7128843" y="5386317"/>
            <a:chExt cx="177165" cy="297815"/>
          </a:xfrm>
        </p:grpSpPr>
        <p:sp>
          <p:nvSpPr>
            <p:cNvPr id="636" name="object 636"/>
            <p:cNvSpPr/>
            <p:nvPr/>
          </p:nvSpPr>
          <p:spPr>
            <a:xfrm>
              <a:off x="7156731" y="5672380"/>
              <a:ext cx="29209" cy="5715"/>
            </a:xfrm>
            <a:custGeom>
              <a:avLst/>
              <a:gdLst/>
              <a:ahLst/>
              <a:cxnLst/>
              <a:rect l="l" t="t" r="r" b="b"/>
              <a:pathLst>
                <a:path w="29209" h="5714">
                  <a:moveTo>
                    <a:pt x="28866" y="0"/>
                  </a:moveTo>
                  <a:lnTo>
                    <a:pt x="0" y="0"/>
                  </a:lnTo>
                  <a:lnTo>
                    <a:pt x="0" y="5359"/>
                  </a:lnTo>
                  <a:lnTo>
                    <a:pt x="28866" y="5359"/>
                  </a:lnTo>
                  <a:lnTo>
                    <a:pt x="28866" y="0"/>
                  </a:lnTo>
                  <a:close/>
                </a:path>
              </a:pathLst>
            </a:custGeom>
            <a:solidFill>
              <a:srgbClr val="D4D4D4"/>
            </a:solidFill>
          </p:spPr>
          <p:txBody>
            <a:bodyPr wrap="square" lIns="0" tIns="0" rIns="0" bIns="0" rtlCol="0"/>
            <a:lstStyle/>
            <a:p>
              <a:endParaRPr/>
            </a:p>
          </p:txBody>
        </p:sp>
        <p:sp>
          <p:nvSpPr>
            <p:cNvPr id="637" name="object 637"/>
            <p:cNvSpPr/>
            <p:nvPr/>
          </p:nvSpPr>
          <p:spPr>
            <a:xfrm>
              <a:off x="7156729" y="5672175"/>
              <a:ext cx="29209" cy="4445"/>
            </a:xfrm>
            <a:custGeom>
              <a:avLst/>
              <a:gdLst/>
              <a:ahLst/>
              <a:cxnLst/>
              <a:rect l="l" t="t" r="r" b="b"/>
              <a:pathLst>
                <a:path w="29209" h="4445">
                  <a:moveTo>
                    <a:pt x="850" y="3429"/>
                  </a:moveTo>
                  <a:lnTo>
                    <a:pt x="0" y="3429"/>
                  </a:lnTo>
                  <a:lnTo>
                    <a:pt x="0" y="4279"/>
                  </a:lnTo>
                  <a:lnTo>
                    <a:pt x="850" y="4279"/>
                  </a:lnTo>
                  <a:lnTo>
                    <a:pt x="850" y="3429"/>
                  </a:lnTo>
                  <a:close/>
                </a:path>
                <a:path w="29209" h="4445">
                  <a:moveTo>
                    <a:pt x="2565" y="0"/>
                  </a:moveTo>
                  <a:lnTo>
                    <a:pt x="1701" y="0"/>
                  </a:lnTo>
                  <a:lnTo>
                    <a:pt x="1701" y="850"/>
                  </a:lnTo>
                  <a:lnTo>
                    <a:pt x="2565" y="850"/>
                  </a:lnTo>
                  <a:lnTo>
                    <a:pt x="2565" y="0"/>
                  </a:lnTo>
                  <a:close/>
                </a:path>
                <a:path w="29209" h="4445">
                  <a:moveTo>
                    <a:pt x="4064" y="3429"/>
                  </a:moveTo>
                  <a:lnTo>
                    <a:pt x="3200" y="3429"/>
                  </a:lnTo>
                  <a:lnTo>
                    <a:pt x="3200" y="4279"/>
                  </a:lnTo>
                  <a:lnTo>
                    <a:pt x="4064" y="4279"/>
                  </a:lnTo>
                  <a:lnTo>
                    <a:pt x="4064" y="3429"/>
                  </a:lnTo>
                  <a:close/>
                </a:path>
                <a:path w="29209" h="4445">
                  <a:moveTo>
                    <a:pt x="5549" y="0"/>
                  </a:moveTo>
                  <a:lnTo>
                    <a:pt x="4699" y="0"/>
                  </a:lnTo>
                  <a:lnTo>
                    <a:pt x="4699" y="850"/>
                  </a:lnTo>
                  <a:lnTo>
                    <a:pt x="5549" y="850"/>
                  </a:lnTo>
                  <a:lnTo>
                    <a:pt x="5549" y="0"/>
                  </a:lnTo>
                  <a:close/>
                </a:path>
                <a:path w="29209" h="4445">
                  <a:moveTo>
                    <a:pt x="7264" y="3429"/>
                  </a:moveTo>
                  <a:lnTo>
                    <a:pt x="6413" y="3429"/>
                  </a:lnTo>
                  <a:lnTo>
                    <a:pt x="6413" y="4279"/>
                  </a:lnTo>
                  <a:lnTo>
                    <a:pt x="7264" y="4279"/>
                  </a:lnTo>
                  <a:lnTo>
                    <a:pt x="7264" y="3429"/>
                  </a:lnTo>
                  <a:close/>
                </a:path>
                <a:path w="29209" h="4445">
                  <a:moveTo>
                    <a:pt x="8763" y="0"/>
                  </a:moveTo>
                  <a:lnTo>
                    <a:pt x="7912" y="0"/>
                  </a:lnTo>
                  <a:lnTo>
                    <a:pt x="7912" y="850"/>
                  </a:lnTo>
                  <a:lnTo>
                    <a:pt x="8763" y="850"/>
                  </a:lnTo>
                  <a:lnTo>
                    <a:pt x="8763" y="0"/>
                  </a:lnTo>
                  <a:close/>
                </a:path>
                <a:path w="29209" h="4445">
                  <a:moveTo>
                    <a:pt x="10477" y="3429"/>
                  </a:moveTo>
                  <a:lnTo>
                    <a:pt x="9613" y="3429"/>
                  </a:lnTo>
                  <a:lnTo>
                    <a:pt x="9613" y="4279"/>
                  </a:lnTo>
                  <a:lnTo>
                    <a:pt x="10477" y="4279"/>
                  </a:lnTo>
                  <a:lnTo>
                    <a:pt x="10477" y="3429"/>
                  </a:lnTo>
                  <a:close/>
                </a:path>
                <a:path w="29209" h="4445">
                  <a:moveTo>
                    <a:pt x="11963" y="0"/>
                  </a:moveTo>
                  <a:lnTo>
                    <a:pt x="11112" y="0"/>
                  </a:lnTo>
                  <a:lnTo>
                    <a:pt x="11112" y="850"/>
                  </a:lnTo>
                  <a:lnTo>
                    <a:pt x="11963" y="850"/>
                  </a:lnTo>
                  <a:lnTo>
                    <a:pt x="11963" y="0"/>
                  </a:lnTo>
                  <a:close/>
                </a:path>
                <a:path w="29209" h="4445">
                  <a:moveTo>
                    <a:pt x="13462" y="3429"/>
                  </a:moveTo>
                  <a:lnTo>
                    <a:pt x="12611" y="3429"/>
                  </a:lnTo>
                  <a:lnTo>
                    <a:pt x="12611" y="4279"/>
                  </a:lnTo>
                  <a:lnTo>
                    <a:pt x="13462" y="4279"/>
                  </a:lnTo>
                  <a:lnTo>
                    <a:pt x="13462" y="3429"/>
                  </a:lnTo>
                  <a:close/>
                </a:path>
                <a:path w="29209" h="4445">
                  <a:moveTo>
                    <a:pt x="15176" y="0"/>
                  </a:moveTo>
                  <a:lnTo>
                    <a:pt x="14325" y="0"/>
                  </a:lnTo>
                  <a:lnTo>
                    <a:pt x="14325" y="850"/>
                  </a:lnTo>
                  <a:lnTo>
                    <a:pt x="15176" y="850"/>
                  </a:lnTo>
                  <a:lnTo>
                    <a:pt x="15176" y="0"/>
                  </a:lnTo>
                  <a:close/>
                </a:path>
                <a:path w="29209" h="4445">
                  <a:moveTo>
                    <a:pt x="16675" y="3429"/>
                  </a:moveTo>
                  <a:lnTo>
                    <a:pt x="15824" y="3429"/>
                  </a:lnTo>
                  <a:lnTo>
                    <a:pt x="15824" y="4279"/>
                  </a:lnTo>
                  <a:lnTo>
                    <a:pt x="16675" y="4279"/>
                  </a:lnTo>
                  <a:lnTo>
                    <a:pt x="16675" y="3429"/>
                  </a:lnTo>
                  <a:close/>
                </a:path>
                <a:path w="29209" h="4445">
                  <a:moveTo>
                    <a:pt x="18389" y="0"/>
                  </a:moveTo>
                  <a:lnTo>
                    <a:pt x="17526" y="0"/>
                  </a:lnTo>
                  <a:lnTo>
                    <a:pt x="17526" y="850"/>
                  </a:lnTo>
                  <a:lnTo>
                    <a:pt x="18389" y="850"/>
                  </a:lnTo>
                  <a:lnTo>
                    <a:pt x="18389" y="0"/>
                  </a:lnTo>
                  <a:close/>
                </a:path>
                <a:path w="29209" h="4445">
                  <a:moveTo>
                    <a:pt x="19875" y="3429"/>
                  </a:moveTo>
                  <a:lnTo>
                    <a:pt x="19024" y="3429"/>
                  </a:lnTo>
                  <a:lnTo>
                    <a:pt x="19024" y="4279"/>
                  </a:lnTo>
                  <a:lnTo>
                    <a:pt x="19875" y="4279"/>
                  </a:lnTo>
                  <a:lnTo>
                    <a:pt x="19875" y="3429"/>
                  </a:lnTo>
                  <a:close/>
                </a:path>
                <a:path w="29209" h="4445">
                  <a:moveTo>
                    <a:pt x="21590" y="0"/>
                  </a:moveTo>
                  <a:lnTo>
                    <a:pt x="20739" y="0"/>
                  </a:lnTo>
                  <a:lnTo>
                    <a:pt x="20739" y="850"/>
                  </a:lnTo>
                  <a:lnTo>
                    <a:pt x="21590" y="850"/>
                  </a:lnTo>
                  <a:lnTo>
                    <a:pt x="21590" y="0"/>
                  </a:lnTo>
                  <a:close/>
                </a:path>
                <a:path w="29209" h="4445">
                  <a:moveTo>
                    <a:pt x="23088" y="3429"/>
                  </a:moveTo>
                  <a:lnTo>
                    <a:pt x="22237" y="3429"/>
                  </a:lnTo>
                  <a:lnTo>
                    <a:pt x="22237" y="4279"/>
                  </a:lnTo>
                  <a:lnTo>
                    <a:pt x="23088" y="4279"/>
                  </a:lnTo>
                  <a:lnTo>
                    <a:pt x="23088" y="3429"/>
                  </a:lnTo>
                  <a:close/>
                </a:path>
                <a:path w="29209" h="4445">
                  <a:moveTo>
                    <a:pt x="24587" y="0"/>
                  </a:moveTo>
                  <a:lnTo>
                    <a:pt x="23736" y="0"/>
                  </a:lnTo>
                  <a:lnTo>
                    <a:pt x="23736" y="850"/>
                  </a:lnTo>
                  <a:lnTo>
                    <a:pt x="24587" y="850"/>
                  </a:lnTo>
                  <a:lnTo>
                    <a:pt x="24587" y="0"/>
                  </a:lnTo>
                  <a:close/>
                </a:path>
                <a:path w="29209" h="4445">
                  <a:moveTo>
                    <a:pt x="26301" y="3429"/>
                  </a:moveTo>
                  <a:lnTo>
                    <a:pt x="25438" y="3429"/>
                  </a:lnTo>
                  <a:lnTo>
                    <a:pt x="25438" y="4279"/>
                  </a:lnTo>
                  <a:lnTo>
                    <a:pt x="26301" y="4279"/>
                  </a:lnTo>
                  <a:lnTo>
                    <a:pt x="26301" y="3429"/>
                  </a:lnTo>
                  <a:close/>
                </a:path>
                <a:path w="29209" h="4445">
                  <a:moveTo>
                    <a:pt x="27787" y="0"/>
                  </a:moveTo>
                  <a:lnTo>
                    <a:pt x="26936" y="0"/>
                  </a:lnTo>
                  <a:lnTo>
                    <a:pt x="26936" y="850"/>
                  </a:lnTo>
                  <a:lnTo>
                    <a:pt x="27787" y="850"/>
                  </a:lnTo>
                  <a:lnTo>
                    <a:pt x="27787" y="0"/>
                  </a:lnTo>
                  <a:close/>
                </a:path>
                <a:path w="29209" h="4445">
                  <a:moveTo>
                    <a:pt x="29070" y="3429"/>
                  </a:moveTo>
                  <a:lnTo>
                    <a:pt x="28651" y="3429"/>
                  </a:lnTo>
                  <a:lnTo>
                    <a:pt x="28651" y="4279"/>
                  </a:lnTo>
                  <a:lnTo>
                    <a:pt x="29070" y="4279"/>
                  </a:lnTo>
                  <a:lnTo>
                    <a:pt x="29070" y="3429"/>
                  </a:lnTo>
                  <a:close/>
                </a:path>
              </a:pathLst>
            </a:custGeom>
            <a:solidFill>
              <a:srgbClr val="000000"/>
            </a:solidFill>
          </p:spPr>
          <p:txBody>
            <a:bodyPr wrap="square" lIns="0" tIns="0" rIns="0" bIns="0" rtlCol="0"/>
            <a:lstStyle/>
            <a:p>
              <a:endParaRPr/>
            </a:p>
          </p:txBody>
        </p:sp>
        <p:sp>
          <p:nvSpPr>
            <p:cNvPr id="638" name="object 638"/>
            <p:cNvSpPr/>
            <p:nvPr/>
          </p:nvSpPr>
          <p:spPr>
            <a:xfrm>
              <a:off x="7155448"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39" name="object 639"/>
            <p:cNvSpPr/>
            <p:nvPr/>
          </p:nvSpPr>
          <p:spPr>
            <a:xfrm>
              <a:off x="7156731" y="5672380"/>
              <a:ext cx="29209" cy="5080"/>
            </a:xfrm>
            <a:custGeom>
              <a:avLst/>
              <a:gdLst/>
              <a:ahLst/>
              <a:cxnLst/>
              <a:rect l="l" t="t" r="r" b="b"/>
              <a:pathLst>
                <a:path w="29209" h="5079">
                  <a:moveTo>
                    <a:pt x="0" y="4501"/>
                  </a:moveTo>
                  <a:lnTo>
                    <a:pt x="0" y="0"/>
                  </a:lnTo>
                </a:path>
                <a:path w="29209" h="5079">
                  <a:moveTo>
                    <a:pt x="0" y="0"/>
                  </a:moveTo>
                  <a:lnTo>
                    <a:pt x="28652" y="0"/>
                  </a:lnTo>
                </a:path>
                <a:path w="29209" h="5079">
                  <a:moveTo>
                    <a:pt x="28652" y="0"/>
                  </a:moveTo>
                  <a:lnTo>
                    <a:pt x="28652" y="4501"/>
                  </a:lnTo>
                </a:path>
              </a:pathLst>
            </a:custGeom>
            <a:ln w="3175">
              <a:solidFill>
                <a:srgbClr val="000000"/>
              </a:solidFill>
            </a:ln>
          </p:spPr>
          <p:txBody>
            <a:bodyPr wrap="square" lIns="0" tIns="0" rIns="0" bIns="0" rtlCol="0"/>
            <a:lstStyle/>
            <a:p>
              <a:endParaRPr/>
            </a:p>
          </p:txBody>
        </p:sp>
        <p:sp>
          <p:nvSpPr>
            <p:cNvPr id="640" name="object 640"/>
            <p:cNvSpPr/>
            <p:nvPr/>
          </p:nvSpPr>
          <p:spPr>
            <a:xfrm>
              <a:off x="7200137" y="5672594"/>
              <a:ext cx="29209" cy="5715"/>
            </a:xfrm>
            <a:custGeom>
              <a:avLst/>
              <a:gdLst/>
              <a:ahLst/>
              <a:cxnLst/>
              <a:rect l="l" t="t" r="r" b="b"/>
              <a:pathLst>
                <a:path w="29209" h="5714">
                  <a:moveTo>
                    <a:pt x="28866" y="0"/>
                  </a:moveTo>
                  <a:lnTo>
                    <a:pt x="0" y="0"/>
                  </a:lnTo>
                  <a:lnTo>
                    <a:pt x="0" y="5145"/>
                  </a:lnTo>
                  <a:lnTo>
                    <a:pt x="28866" y="5145"/>
                  </a:lnTo>
                  <a:lnTo>
                    <a:pt x="28866" y="0"/>
                  </a:lnTo>
                  <a:close/>
                </a:path>
              </a:pathLst>
            </a:custGeom>
            <a:solidFill>
              <a:srgbClr val="A0A0A4"/>
            </a:solidFill>
          </p:spPr>
          <p:txBody>
            <a:bodyPr wrap="square" lIns="0" tIns="0" rIns="0" bIns="0" rtlCol="0"/>
            <a:lstStyle/>
            <a:p>
              <a:endParaRPr/>
            </a:p>
          </p:txBody>
        </p:sp>
        <p:sp>
          <p:nvSpPr>
            <p:cNvPr id="641" name="object 641"/>
            <p:cNvSpPr/>
            <p:nvPr/>
          </p:nvSpPr>
          <p:spPr>
            <a:xfrm>
              <a:off x="7200138" y="5672391"/>
              <a:ext cx="29209" cy="5715"/>
            </a:xfrm>
            <a:custGeom>
              <a:avLst/>
              <a:gdLst/>
              <a:ahLst/>
              <a:cxnLst/>
              <a:rect l="l" t="t" r="r" b="b"/>
              <a:pathLst>
                <a:path w="29209" h="5714">
                  <a:moveTo>
                    <a:pt x="1701" y="1714"/>
                  </a:moveTo>
                  <a:lnTo>
                    <a:pt x="0" y="1714"/>
                  </a:lnTo>
                  <a:lnTo>
                    <a:pt x="0" y="3429"/>
                  </a:lnTo>
                  <a:lnTo>
                    <a:pt x="1701" y="3429"/>
                  </a:lnTo>
                  <a:lnTo>
                    <a:pt x="1701" y="1714"/>
                  </a:lnTo>
                  <a:close/>
                </a:path>
                <a:path w="29209" h="5714">
                  <a:moveTo>
                    <a:pt x="4914" y="1714"/>
                  </a:moveTo>
                  <a:lnTo>
                    <a:pt x="3416" y="1714"/>
                  </a:lnTo>
                  <a:lnTo>
                    <a:pt x="3416" y="0"/>
                  </a:lnTo>
                  <a:lnTo>
                    <a:pt x="1701" y="0"/>
                  </a:lnTo>
                  <a:lnTo>
                    <a:pt x="1701" y="1714"/>
                  </a:lnTo>
                  <a:lnTo>
                    <a:pt x="3200" y="1714"/>
                  </a:lnTo>
                  <a:lnTo>
                    <a:pt x="3200" y="3429"/>
                  </a:lnTo>
                  <a:lnTo>
                    <a:pt x="1701" y="3429"/>
                  </a:lnTo>
                  <a:lnTo>
                    <a:pt x="1701" y="5143"/>
                  </a:lnTo>
                  <a:lnTo>
                    <a:pt x="3416" y="5143"/>
                  </a:lnTo>
                  <a:lnTo>
                    <a:pt x="3416" y="3429"/>
                  </a:lnTo>
                  <a:lnTo>
                    <a:pt x="4914" y="3429"/>
                  </a:lnTo>
                  <a:lnTo>
                    <a:pt x="4914" y="1714"/>
                  </a:lnTo>
                  <a:close/>
                </a:path>
                <a:path w="29209" h="5714">
                  <a:moveTo>
                    <a:pt x="9613" y="0"/>
                  </a:moveTo>
                  <a:lnTo>
                    <a:pt x="7899" y="0"/>
                  </a:lnTo>
                  <a:lnTo>
                    <a:pt x="7899" y="1714"/>
                  </a:lnTo>
                  <a:lnTo>
                    <a:pt x="6616" y="1714"/>
                  </a:lnTo>
                  <a:lnTo>
                    <a:pt x="6616" y="0"/>
                  </a:lnTo>
                  <a:lnTo>
                    <a:pt x="4914" y="0"/>
                  </a:lnTo>
                  <a:lnTo>
                    <a:pt x="4914" y="1714"/>
                  </a:lnTo>
                  <a:lnTo>
                    <a:pt x="6413" y="1714"/>
                  </a:lnTo>
                  <a:lnTo>
                    <a:pt x="6413" y="3429"/>
                  </a:lnTo>
                  <a:lnTo>
                    <a:pt x="4914" y="3429"/>
                  </a:lnTo>
                  <a:lnTo>
                    <a:pt x="4914" y="5143"/>
                  </a:lnTo>
                  <a:lnTo>
                    <a:pt x="6616" y="5143"/>
                  </a:lnTo>
                  <a:lnTo>
                    <a:pt x="6616" y="3429"/>
                  </a:lnTo>
                  <a:lnTo>
                    <a:pt x="7899" y="3429"/>
                  </a:lnTo>
                  <a:lnTo>
                    <a:pt x="7899" y="5143"/>
                  </a:lnTo>
                  <a:lnTo>
                    <a:pt x="9613" y="5143"/>
                  </a:lnTo>
                  <a:lnTo>
                    <a:pt x="9613" y="3429"/>
                  </a:lnTo>
                  <a:lnTo>
                    <a:pt x="8115" y="3429"/>
                  </a:lnTo>
                  <a:lnTo>
                    <a:pt x="8115" y="1714"/>
                  </a:lnTo>
                  <a:lnTo>
                    <a:pt x="9613" y="1714"/>
                  </a:lnTo>
                  <a:lnTo>
                    <a:pt x="9613" y="0"/>
                  </a:lnTo>
                  <a:close/>
                </a:path>
                <a:path w="29209" h="5714">
                  <a:moveTo>
                    <a:pt x="12827" y="0"/>
                  </a:moveTo>
                  <a:lnTo>
                    <a:pt x="11112" y="0"/>
                  </a:lnTo>
                  <a:lnTo>
                    <a:pt x="11112" y="1714"/>
                  </a:lnTo>
                  <a:lnTo>
                    <a:pt x="9613" y="1714"/>
                  </a:lnTo>
                  <a:lnTo>
                    <a:pt x="9613" y="3429"/>
                  </a:lnTo>
                  <a:lnTo>
                    <a:pt x="11112" y="3429"/>
                  </a:lnTo>
                  <a:lnTo>
                    <a:pt x="11112" y="5143"/>
                  </a:lnTo>
                  <a:lnTo>
                    <a:pt x="12827" y="5143"/>
                  </a:lnTo>
                  <a:lnTo>
                    <a:pt x="12827" y="3429"/>
                  </a:lnTo>
                  <a:lnTo>
                    <a:pt x="11328" y="3429"/>
                  </a:lnTo>
                  <a:lnTo>
                    <a:pt x="11328" y="1714"/>
                  </a:lnTo>
                  <a:lnTo>
                    <a:pt x="12827" y="1714"/>
                  </a:lnTo>
                  <a:lnTo>
                    <a:pt x="12827" y="0"/>
                  </a:lnTo>
                  <a:close/>
                </a:path>
                <a:path w="29209" h="5714">
                  <a:moveTo>
                    <a:pt x="17526" y="1714"/>
                  </a:moveTo>
                  <a:lnTo>
                    <a:pt x="16027" y="1714"/>
                  </a:lnTo>
                  <a:lnTo>
                    <a:pt x="16027" y="0"/>
                  </a:lnTo>
                  <a:lnTo>
                    <a:pt x="15811" y="0"/>
                  </a:lnTo>
                  <a:lnTo>
                    <a:pt x="15811" y="1714"/>
                  </a:lnTo>
                  <a:lnTo>
                    <a:pt x="15811" y="3429"/>
                  </a:lnTo>
                  <a:lnTo>
                    <a:pt x="14528" y="3429"/>
                  </a:lnTo>
                  <a:lnTo>
                    <a:pt x="14528" y="1714"/>
                  </a:lnTo>
                  <a:lnTo>
                    <a:pt x="15811" y="1714"/>
                  </a:lnTo>
                  <a:lnTo>
                    <a:pt x="15811" y="0"/>
                  </a:lnTo>
                  <a:lnTo>
                    <a:pt x="14325" y="0"/>
                  </a:lnTo>
                  <a:lnTo>
                    <a:pt x="14325" y="1714"/>
                  </a:lnTo>
                  <a:lnTo>
                    <a:pt x="12827" y="1714"/>
                  </a:lnTo>
                  <a:lnTo>
                    <a:pt x="12827" y="3429"/>
                  </a:lnTo>
                  <a:lnTo>
                    <a:pt x="14325" y="3429"/>
                  </a:lnTo>
                  <a:lnTo>
                    <a:pt x="14325" y="5143"/>
                  </a:lnTo>
                  <a:lnTo>
                    <a:pt x="16027" y="5143"/>
                  </a:lnTo>
                  <a:lnTo>
                    <a:pt x="16027" y="3429"/>
                  </a:lnTo>
                  <a:lnTo>
                    <a:pt x="17526" y="3429"/>
                  </a:lnTo>
                  <a:lnTo>
                    <a:pt x="17526" y="1714"/>
                  </a:lnTo>
                  <a:close/>
                </a:path>
                <a:path w="29209" h="5714">
                  <a:moveTo>
                    <a:pt x="20739" y="1714"/>
                  </a:moveTo>
                  <a:lnTo>
                    <a:pt x="19240" y="1714"/>
                  </a:lnTo>
                  <a:lnTo>
                    <a:pt x="19240" y="0"/>
                  </a:lnTo>
                  <a:lnTo>
                    <a:pt x="17526" y="0"/>
                  </a:lnTo>
                  <a:lnTo>
                    <a:pt x="17526" y="1714"/>
                  </a:lnTo>
                  <a:lnTo>
                    <a:pt x="19024" y="1714"/>
                  </a:lnTo>
                  <a:lnTo>
                    <a:pt x="19024" y="3429"/>
                  </a:lnTo>
                  <a:lnTo>
                    <a:pt x="17526" y="3429"/>
                  </a:lnTo>
                  <a:lnTo>
                    <a:pt x="17526" y="5143"/>
                  </a:lnTo>
                  <a:lnTo>
                    <a:pt x="19240" y="5143"/>
                  </a:lnTo>
                  <a:lnTo>
                    <a:pt x="19240" y="3429"/>
                  </a:lnTo>
                  <a:lnTo>
                    <a:pt x="20739" y="3429"/>
                  </a:lnTo>
                  <a:lnTo>
                    <a:pt x="20739" y="1714"/>
                  </a:lnTo>
                  <a:close/>
                </a:path>
                <a:path w="29209" h="5714">
                  <a:moveTo>
                    <a:pt x="25438" y="0"/>
                  </a:moveTo>
                  <a:lnTo>
                    <a:pt x="23723" y="0"/>
                  </a:lnTo>
                  <a:lnTo>
                    <a:pt x="23723" y="1714"/>
                  </a:lnTo>
                  <a:lnTo>
                    <a:pt x="22440" y="1714"/>
                  </a:lnTo>
                  <a:lnTo>
                    <a:pt x="22440" y="0"/>
                  </a:lnTo>
                  <a:lnTo>
                    <a:pt x="20739" y="0"/>
                  </a:lnTo>
                  <a:lnTo>
                    <a:pt x="20739" y="1714"/>
                  </a:lnTo>
                  <a:lnTo>
                    <a:pt x="22237" y="1714"/>
                  </a:lnTo>
                  <a:lnTo>
                    <a:pt x="22237" y="3429"/>
                  </a:lnTo>
                  <a:lnTo>
                    <a:pt x="20739" y="3429"/>
                  </a:lnTo>
                  <a:lnTo>
                    <a:pt x="20739" y="5143"/>
                  </a:lnTo>
                  <a:lnTo>
                    <a:pt x="22440" y="5143"/>
                  </a:lnTo>
                  <a:lnTo>
                    <a:pt x="22440" y="3429"/>
                  </a:lnTo>
                  <a:lnTo>
                    <a:pt x="23723" y="3429"/>
                  </a:lnTo>
                  <a:lnTo>
                    <a:pt x="23723" y="5143"/>
                  </a:lnTo>
                  <a:lnTo>
                    <a:pt x="25438" y="5143"/>
                  </a:lnTo>
                  <a:lnTo>
                    <a:pt x="25438" y="3429"/>
                  </a:lnTo>
                  <a:lnTo>
                    <a:pt x="23939" y="3429"/>
                  </a:lnTo>
                  <a:lnTo>
                    <a:pt x="23939" y="1714"/>
                  </a:lnTo>
                  <a:lnTo>
                    <a:pt x="25438" y="1714"/>
                  </a:lnTo>
                  <a:lnTo>
                    <a:pt x="25438" y="0"/>
                  </a:lnTo>
                  <a:close/>
                </a:path>
                <a:path w="29209" h="5714">
                  <a:moveTo>
                    <a:pt x="28651" y="0"/>
                  </a:moveTo>
                  <a:lnTo>
                    <a:pt x="26936" y="0"/>
                  </a:lnTo>
                  <a:lnTo>
                    <a:pt x="26936" y="1714"/>
                  </a:lnTo>
                  <a:lnTo>
                    <a:pt x="25438" y="1714"/>
                  </a:lnTo>
                  <a:lnTo>
                    <a:pt x="25438" y="3429"/>
                  </a:lnTo>
                  <a:lnTo>
                    <a:pt x="26936" y="3429"/>
                  </a:lnTo>
                  <a:lnTo>
                    <a:pt x="26936" y="5143"/>
                  </a:lnTo>
                  <a:lnTo>
                    <a:pt x="28651" y="5143"/>
                  </a:lnTo>
                  <a:lnTo>
                    <a:pt x="28651" y="3429"/>
                  </a:lnTo>
                  <a:lnTo>
                    <a:pt x="27152" y="3429"/>
                  </a:lnTo>
                  <a:lnTo>
                    <a:pt x="27152" y="1714"/>
                  </a:lnTo>
                  <a:lnTo>
                    <a:pt x="28651" y="1714"/>
                  </a:lnTo>
                  <a:lnTo>
                    <a:pt x="28651" y="0"/>
                  </a:lnTo>
                  <a:close/>
                </a:path>
                <a:path w="29209" h="5714">
                  <a:moveTo>
                    <a:pt x="29070" y="1714"/>
                  </a:moveTo>
                  <a:lnTo>
                    <a:pt x="28651" y="1714"/>
                  </a:lnTo>
                  <a:lnTo>
                    <a:pt x="28651" y="3429"/>
                  </a:lnTo>
                  <a:lnTo>
                    <a:pt x="29070" y="3429"/>
                  </a:lnTo>
                  <a:lnTo>
                    <a:pt x="29070" y="1714"/>
                  </a:lnTo>
                  <a:close/>
                </a:path>
              </a:pathLst>
            </a:custGeom>
            <a:solidFill>
              <a:srgbClr val="000000"/>
            </a:solidFill>
          </p:spPr>
          <p:txBody>
            <a:bodyPr wrap="square" lIns="0" tIns="0" rIns="0" bIns="0" rtlCol="0"/>
            <a:lstStyle/>
            <a:p>
              <a:endParaRPr/>
            </a:p>
          </p:txBody>
        </p:sp>
        <p:sp>
          <p:nvSpPr>
            <p:cNvPr id="642" name="object 642"/>
            <p:cNvSpPr/>
            <p:nvPr/>
          </p:nvSpPr>
          <p:spPr>
            <a:xfrm>
              <a:off x="7198854"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43" name="object 643"/>
            <p:cNvSpPr/>
            <p:nvPr/>
          </p:nvSpPr>
          <p:spPr>
            <a:xfrm>
              <a:off x="7200137" y="5672595"/>
              <a:ext cx="29209" cy="4445"/>
            </a:xfrm>
            <a:custGeom>
              <a:avLst/>
              <a:gdLst/>
              <a:ahLst/>
              <a:cxnLst/>
              <a:rect l="l" t="t" r="r" b="b"/>
              <a:pathLst>
                <a:path w="29209" h="4445">
                  <a:moveTo>
                    <a:pt x="0" y="4287"/>
                  </a:moveTo>
                  <a:lnTo>
                    <a:pt x="0" y="0"/>
                  </a:lnTo>
                </a:path>
                <a:path w="29209" h="4445">
                  <a:moveTo>
                    <a:pt x="0" y="0"/>
                  </a:moveTo>
                  <a:lnTo>
                    <a:pt x="28652" y="0"/>
                  </a:lnTo>
                </a:path>
                <a:path w="29209" h="4445">
                  <a:moveTo>
                    <a:pt x="28652" y="0"/>
                  </a:moveTo>
                  <a:lnTo>
                    <a:pt x="28652" y="4287"/>
                  </a:lnTo>
                </a:path>
              </a:pathLst>
            </a:custGeom>
            <a:ln w="3175">
              <a:solidFill>
                <a:srgbClr val="000000"/>
              </a:solidFill>
            </a:ln>
          </p:spPr>
          <p:txBody>
            <a:bodyPr wrap="square" lIns="0" tIns="0" rIns="0" bIns="0" rtlCol="0"/>
            <a:lstStyle/>
            <a:p>
              <a:endParaRPr/>
            </a:p>
          </p:txBody>
        </p:sp>
        <p:sp>
          <p:nvSpPr>
            <p:cNvPr id="644" name="object 644"/>
            <p:cNvSpPr/>
            <p:nvPr/>
          </p:nvSpPr>
          <p:spPr>
            <a:xfrm>
              <a:off x="7243543" y="5674738"/>
              <a:ext cx="29209" cy="3175"/>
            </a:xfrm>
            <a:custGeom>
              <a:avLst/>
              <a:gdLst/>
              <a:ahLst/>
              <a:cxnLst/>
              <a:rect l="l" t="t" r="r" b="b"/>
              <a:pathLst>
                <a:path w="29209" h="3175">
                  <a:moveTo>
                    <a:pt x="28866" y="0"/>
                  </a:moveTo>
                  <a:lnTo>
                    <a:pt x="0" y="0"/>
                  </a:lnTo>
                  <a:lnTo>
                    <a:pt x="0" y="3001"/>
                  </a:lnTo>
                  <a:lnTo>
                    <a:pt x="28866" y="3001"/>
                  </a:lnTo>
                  <a:lnTo>
                    <a:pt x="28866" y="0"/>
                  </a:lnTo>
                  <a:close/>
                </a:path>
              </a:pathLst>
            </a:custGeom>
            <a:solidFill>
              <a:srgbClr val="D4D4D4"/>
            </a:solidFill>
          </p:spPr>
          <p:txBody>
            <a:bodyPr wrap="square" lIns="0" tIns="0" rIns="0" bIns="0" rtlCol="0"/>
            <a:lstStyle/>
            <a:p>
              <a:endParaRPr/>
            </a:p>
          </p:txBody>
        </p:sp>
        <p:sp>
          <p:nvSpPr>
            <p:cNvPr id="645" name="object 645"/>
            <p:cNvSpPr/>
            <p:nvPr/>
          </p:nvSpPr>
          <p:spPr>
            <a:xfrm>
              <a:off x="7246747" y="5674525"/>
              <a:ext cx="26034" cy="3175"/>
            </a:xfrm>
            <a:custGeom>
              <a:avLst/>
              <a:gdLst/>
              <a:ahLst/>
              <a:cxnLst/>
              <a:rect l="l" t="t" r="r" b="b"/>
              <a:pathLst>
                <a:path w="26034" h="3175">
                  <a:moveTo>
                    <a:pt x="3200" y="0"/>
                  </a:moveTo>
                  <a:lnTo>
                    <a:pt x="0" y="0"/>
                  </a:lnTo>
                  <a:lnTo>
                    <a:pt x="0" y="3009"/>
                  </a:lnTo>
                  <a:lnTo>
                    <a:pt x="3200" y="3009"/>
                  </a:lnTo>
                  <a:lnTo>
                    <a:pt x="3200" y="0"/>
                  </a:lnTo>
                  <a:close/>
                </a:path>
                <a:path w="26034" h="3175">
                  <a:moveTo>
                    <a:pt x="9410" y="0"/>
                  </a:moveTo>
                  <a:lnTo>
                    <a:pt x="6197" y="0"/>
                  </a:lnTo>
                  <a:lnTo>
                    <a:pt x="6197" y="3009"/>
                  </a:lnTo>
                  <a:lnTo>
                    <a:pt x="9410" y="3009"/>
                  </a:lnTo>
                  <a:lnTo>
                    <a:pt x="9410" y="0"/>
                  </a:lnTo>
                  <a:close/>
                </a:path>
                <a:path w="26034" h="3175">
                  <a:moveTo>
                    <a:pt x="15824" y="0"/>
                  </a:moveTo>
                  <a:lnTo>
                    <a:pt x="12611" y="0"/>
                  </a:lnTo>
                  <a:lnTo>
                    <a:pt x="12611" y="3009"/>
                  </a:lnTo>
                  <a:lnTo>
                    <a:pt x="15824" y="3009"/>
                  </a:lnTo>
                  <a:lnTo>
                    <a:pt x="15824" y="0"/>
                  </a:lnTo>
                  <a:close/>
                </a:path>
                <a:path w="26034" h="3175">
                  <a:moveTo>
                    <a:pt x="22021" y="0"/>
                  </a:moveTo>
                  <a:lnTo>
                    <a:pt x="18808" y="0"/>
                  </a:lnTo>
                  <a:lnTo>
                    <a:pt x="18808" y="3009"/>
                  </a:lnTo>
                  <a:lnTo>
                    <a:pt x="22021" y="3009"/>
                  </a:lnTo>
                  <a:lnTo>
                    <a:pt x="22021" y="0"/>
                  </a:lnTo>
                  <a:close/>
                </a:path>
                <a:path w="26034" h="3175">
                  <a:moveTo>
                    <a:pt x="25654" y="0"/>
                  </a:moveTo>
                  <a:lnTo>
                    <a:pt x="25234" y="0"/>
                  </a:lnTo>
                  <a:lnTo>
                    <a:pt x="25234" y="3009"/>
                  </a:lnTo>
                  <a:lnTo>
                    <a:pt x="25654" y="3009"/>
                  </a:lnTo>
                  <a:lnTo>
                    <a:pt x="25654" y="0"/>
                  </a:lnTo>
                  <a:close/>
                </a:path>
              </a:pathLst>
            </a:custGeom>
            <a:solidFill>
              <a:srgbClr val="000000"/>
            </a:solidFill>
          </p:spPr>
          <p:txBody>
            <a:bodyPr wrap="square" lIns="0" tIns="0" rIns="0" bIns="0" rtlCol="0"/>
            <a:lstStyle/>
            <a:p>
              <a:endParaRPr/>
            </a:p>
          </p:txBody>
        </p:sp>
        <p:sp>
          <p:nvSpPr>
            <p:cNvPr id="646" name="object 646"/>
            <p:cNvSpPr/>
            <p:nvPr/>
          </p:nvSpPr>
          <p:spPr>
            <a:xfrm>
              <a:off x="7242260" y="5675596"/>
              <a:ext cx="3175" cy="3175"/>
            </a:xfrm>
            <a:custGeom>
              <a:avLst/>
              <a:gdLst/>
              <a:ahLst/>
              <a:cxnLst/>
              <a:rect l="l" t="t" r="r" b="b"/>
              <a:pathLst>
                <a:path w="3175" h="3175">
                  <a:moveTo>
                    <a:pt x="0" y="1286"/>
                  </a:moveTo>
                  <a:lnTo>
                    <a:pt x="375" y="376"/>
                  </a:lnTo>
                  <a:lnTo>
                    <a:pt x="1282" y="0"/>
                  </a:lnTo>
                  <a:lnTo>
                    <a:pt x="2190" y="376"/>
                  </a:lnTo>
                  <a:lnTo>
                    <a:pt x="2565" y="1286"/>
                  </a:lnTo>
                  <a:lnTo>
                    <a:pt x="2190" y="2195"/>
                  </a:lnTo>
                  <a:lnTo>
                    <a:pt x="1282" y="2572"/>
                  </a:lnTo>
                  <a:lnTo>
                    <a:pt x="375" y="2195"/>
                  </a:lnTo>
                  <a:lnTo>
                    <a:pt x="0" y="1286"/>
                  </a:lnTo>
                  <a:close/>
                </a:path>
              </a:pathLst>
            </a:custGeom>
            <a:solidFill>
              <a:srgbClr val="000000"/>
            </a:solidFill>
          </p:spPr>
          <p:txBody>
            <a:bodyPr wrap="square" lIns="0" tIns="0" rIns="0" bIns="0" rtlCol="0"/>
            <a:lstStyle/>
            <a:p>
              <a:endParaRPr/>
            </a:p>
          </p:txBody>
        </p:sp>
        <p:sp>
          <p:nvSpPr>
            <p:cNvPr id="647" name="object 647"/>
            <p:cNvSpPr/>
            <p:nvPr/>
          </p:nvSpPr>
          <p:spPr>
            <a:xfrm>
              <a:off x="7243543" y="5674524"/>
              <a:ext cx="29209" cy="2540"/>
            </a:xfrm>
            <a:custGeom>
              <a:avLst/>
              <a:gdLst/>
              <a:ahLst/>
              <a:cxnLst/>
              <a:rect l="l" t="t" r="r" b="b"/>
              <a:pathLst>
                <a:path w="29209" h="2539">
                  <a:moveTo>
                    <a:pt x="0" y="2358"/>
                  </a:moveTo>
                  <a:lnTo>
                    <a:pt x="0" y="0"/>
                  </a:lnTo>
                </a:path>
                <a:path w="29209" h="2539">
                  <a:moveTo>
                    <a:pt x="0" y="0"/>
                  </a:moveTo>
                  <a:lnTo>
                    <a:pt x="28652" y="0"/>
                  </a:lnTo>
                </a:path>
                <a:path w="29209" h="2539">
                  <a:moveTo>
                    <a:pt x="28652" y="0"/>
                  </a:moveTo>
                  <a:lnTo>
                    <a:pt x="28652" y="2358"/>
                  </a:lnTo>
                </a:path>
              </a:pathLst>
            </a:custGeom>
            <a:ln w="3175">
              <a:solidFill>
                <a:srgbClr val="000000"/>
              </a:solidFill>
            </a:ln>
          </p:spPr>
          <p:txBody>
            <a:bodyPr wrap="square" lIns="0" tIns="0" rIns="0" bIns="0" rtlCol="0"/>
            <a:lstStyle/>
            <a:p>
              <a:endParaRPr/>
            </a:p>
          </p:txBody>
        </p:sp>
        <p:sp>
          <p:nvSpPr>
            <p:cNvPr id="648" name="object 648"/>
            <p:cNvSpPr/>
            <p:nvPr/>
          </p:nvSpPr>
          <p:spPr>
            <a:xfrm>
              <a:off x="7130430" y="5387904"/>
              <a:ext cx="173990" cy="294640"/>
            </a:xfrm>
            <a:custGeom>
              <a:avLst/>
              <a:gdLst/>
              <a:ahLst/>
              <a:cxnLst/>
              <a:rect l="l" t="t" r="r" b="b"/>
              <a:pathLst>
                <a:path w="173990" h="294639">
                  <a:moveTo>
                    <a:pt x="4704" y="289620"/>
                  </a:moveTo>
                  <a:lnTo>
                    <a:pt x="7056" y="289620"/>
                  </a:lnTo>
                </a:path>
                <a:path w="173990" h="294639">
                  <a:moveTo>
                    <a:pt x="7056" y="289620"/>
                  </a:moveTo>
                  <a:lnTo>
                    <a:pt x="9408" y="289620"/>
                  </a:lnTo>
                </a:path>
                <a:path w="173990" h="294639">
                  <a:moveTo>
                    <a:pt x="9408" y="289620"/>
                  </a:moveTo>
                  <a:lnTo>
                    <a:pt x="11760" y="289620"/>
                  </a:lnTo>
                </a:path>
                <a:path w="173990" h="294639">
                  <a:moveTo>
                    <a:pt x="11760" y="289620"/>
                  </a:moveTo>
                  <a:lnTo>
                    <a:pt x="14112" y="289620"/>
                  </a:lnTo>
                </a:path>
                <a:path w="173990" h="294639">
                  <a:moveTo>
                    <a:pt x="14112" y="289620"/>
                  </a:moveTo>
                  <a:lnTo>
                    <a:pt x="16678" y="289620"/>
                  </a:lnTo>
                </a:path>
                <a:path w="173990" h="294639">
                  <a:moveTo>
                    <a:pt x="16678" y="289620"/>
                  </a:moveTo>
                  <a:lnTo>
                    <a:pt x="19030" y="289620"/>
                  </a:lnTo>
                </a:path>
                <a:path w="173990" h="294639">
                  <a:moveTo>
                    <a:pt x="19030" y="289620"/>
                  </a:moveTo>
                  <a:lnTo>
                    <a:pt x="21382" y="289620"/>
                  </a:lnTo>
                </a:path>
                <a:path w="173990" h="294639">
                  <a:moveTo>
                    <a:pt x="21382" y="289620"/>
                  </a:moveTo>
                  <a:lnTo>
                    <a:pt x="23734" y="289620"/>
                  </a:lnTo>
                </a:path>
                <a:path w="173990" h="294639">
                  <a:moveTo>
                    <a:pt x="23734" y="289620"/>
                  </a:moveTo>
                  <a:lnTo>
                    <a:pt x="26086" y="289620"/>
                  </a:lnTo>
                </a:path>
                <a:path w="173990" h="294639">
                  <a:moveTo>
                    <a:pt x="26086" y="289620"/>
                  </a:moveTo>
                  <a:lnTo>
                    <a:pt x="28438" y="289620"/>
                  </a:lnTo>
                </a:path>
                <a:path w="173990" h="294639">
                  <a:moveTo>
                    <a:pt x="28438" y="289620"/>
                  </a:moveTo>
                  <a:lnTo>
                    <a:pt x="30790" y="289620"/>
                  </a:lnTo>
                </a:path>
                <a:path w="173990" h="294639">
                  <a:moveTo>
                    <a:pt x="30790" y="289620"/>
                  </a:moveTo>
                  <a:lnTo>
                    <a:pt x="33142" y="289620"/>
                  </a:lnTo>
                </a:path>
                <a:path w="173990" h="294639">
                  <a:moveTo>
                    <a:pt x="33142" y="289620"/>
                  </a:moveTo>
                  <a:lnTo>
                    <a:pt x="35494" y="289620"/>
                  </a:lnTo>
                </a:path>
                <a:path w="173990" h="294639">
                  <a:moveTo>
                    <a:pt x="35494" y="289620"/>
                  </a:moveTo>
                  <a:lnTo>
                    <a:pt x="38060" y="289620"/>
                  </a:lnTo>
                </a:path>
                <a:path w="173990" h="294639">
                  <a:moveTo>
                    <a:pt x="38060" y="289620"/>
                  </a:moveTo>
                  <a:lnTo>
                    <a:pt x="40412" y="289620"/>
                  </a:lnTo>
                </a:path>
                <a:path w="173990" h="294639">
                  <a:moveTo>
                    <a:pt x="40412" y="289620"/>
                  </a:moveTo>
                  <a:lnTo>
                    <a:pt x="42764" y="289620"/>
                  </a:lnTo>
                </a:path>
                <a:path w="173990" h="294639">
                  <a:moveTo>
                    <a:pt x="42764" y="289620"/>
                  </a:moveTo>
                  <a:lnTo>
                    <a:pt x="45116" y="289620"/>
                  </a:lnTo>
                </a:path>
                <a:path w="173990" h="294639">
                  <a:moveTo>
                    <a:pt x="45116" y="289620"/>
                  </a:moveTo>
                  <a:lnTo>
                    <a:pt x="47468" y="289620"/>
                  </a:lnTo>
                </a:path>
                <a:path w="173990" h="294639">
                  <a:moveTo>
                    <a:pt x="47468" y="289620"/>
                  </a:moveTo>
                  <a:lnTo>
                    <a:pt x="49821" y="289620"/>
                  </a:lnTo>
                </a:path>
                <a:path w="173990" h="294639">
                  <a:moveTo>
                    <a:pt x="49821" y="289620"/>
                  </a:moveTo>
                  <a:lnTo>
                    <a:pt x="52173" y="289620"/>
                  </a:lnTo>
                </a:path>
                <a:path w="173990" h="294639">
                  <a:moveTo>
                    <a:pt x="52173" y="289620"/>
                  </a:moveTo>
                  <a:lnTo>
                    <a:pt x="54525" y="289620"/>
                  </a:lnTo>
                </a:path>
                <a:path w="173990" h="294639">
                  <a:moveTo>
                    <a:pt x="54525" y="289620"/>
                  </a:moveTo>
                  <a:lnTo>
                    <a:pt x="56877" y="289620"/>
                  </a:lnTo>
                </a:path>
                <a:path w="173990" h="294639">
                  <a:moveTo>
                    <a:pt x="56877" y="289620"/>
                  </a:moveTo>
                  <a:lnTo>
                    <a:pt x="59443" y="289620"/>
                  </a:lnTo>
                </a:path>
                <a:path w="173990" h="294639">
                  <a:moveTo>
                    <a:pt x="59443" y="289620"/>
                  </a:moveTo>
                  <a:lnTo>
                    <a:pt x="61795" y="289620"/>
                  </a:lnTo>
                </a:path>
                <a:path w="173990" h="294639">
                  <a:moveTo>
                    <a:pt x="61795" y="289620"/>
                  </a:moveTo>
                  <a:lnTo>
                    <a:pt x="64147" y="289620"/>
                  </a:lnTo>
                </a:path>
                <a:path w="173990" h="294639">
                  <a:moveTo>
                    <a:pt x="64147" y="289620"/>
                  </a:moveTo>
                  <a:lnTo>
                    <a:pt x="66499" y="289620"/>
                  </a:lnTo>
                </a:path>
                <a:path w="173990" h="294639">
                  <a:moveTo>
                    <a:pt x="66499" y="289620"/>
                  </a:moveTo>
                  <a:lnTo>
                    <a:pt x="68851" y="289620"/>
                  </a:lnTo>
                </a:path>
                <a:path w="173990" h="294639">
                  <a:moveTo>
                    <a:pt x="68851" y="289620"/>
                  </a:moveTo>
                  <a:lnTo>
                    <a:pt x="71203" y="289620"/>
                  </a:lnTo>
                </a:path>
                <a:path w="173990" h="294639">
                  <a:moveTo>
                    <a:pt x="71203" y="289620"/>
                  </a:moveTo>
                  <a:lnTo>
                    <a:pt x="73555" y="289620"/>
                  </a:lnTo>
                </a:path>
                <a:path w="173990" h="294639">
                  <a:moveTo>
                    <a:pt x="73555" y="289620"/>
                  </a:moveTo>
                  <a:lnTo>
                    <a:pt x="75907" y="289620"/>
                  </a:lnTo>
                </a:path>
                <a:path w="173990" h="294639">
                  <a:moveTo>
                    <a:pt x="75907" y="289620"/>
                  </a:moveTo>
                  <a:lnTo>
                    <a:pt x="78259" y="289620"/>
                  </a:lnTo>
                </a:path>
                <a:path w="173990" h="294639">
                  <a:moveTo>
                    <a:pt x="78259" y="289620"/>
                  </a:moveTo>
                  <a:lnTo>
                    <a:pt x="80825" y="289620"/>
                  </a:lnTo>
                </a:path>
                <a:path w="173990" h="294639">
                  <a:moveTo>
                    <a:pt x="80825" y="289620"/>
                  </a:moveTo>
                  <a:lnTo>
                    <a:pt x="83177" y="289620"/>
                  </a:lnTo>
                </a:path>
                <a:path w="173990" h="294639">
                  <a:moveTo>
                    <a:pt x="83177" y="289620"/>
                  </a:moveTo>
                  <a:lnTo>
                    <a:pt x="85529" y="289620"/>
                  </a:lnTo>
                </a:path>
                <a:path w="173990" h="294639">
                  <a:moveTo>
                    <a:pt x="85529" y="289620"/>
                  </a:moveTo>
                  <a:lnTo>
                    <a:pt x="87881" y="289620"/>
                  </a:lnTo>
                </a:path>
                <a:path w="173990" h="294639">
                  <a:moveTo>
                    <a:pt x="87881" y="289620"/>
                  </a:moveTo>
                  <a:lnTo>
                    <a:pt x="90233" y="289620"/>
                  </a:lnTo>
                </a:path>
                <a:path w="173990" h="294639">
                  <a:moveTo>
                    <a:pt x="90233" y="289620"/>
                  </a:moveTo>
                  <a:lnTo>
                    <a:pt x="92585" y="289620"/>
                  </a:lnTo>
                </a:path>
                <a:path w="173990" h="294639">
                  <a:moveTo>
                    <a:pt x="92585" y="289620"/>
                  </a:moveTo>
                  <a:lnTo>
                    <a:pt x="94937" y="289620"/>
                  </a:lnTo>
                </a:path>
                <a:path w="173990" h="294639">
                  <a:moveTo>
                    <a:pt x="94937" y="289620"/>
                  </a:moveTo>
                  <a:lnTo>
                    <a:pt x="97289" y="289620"/>
                  </a:lnTo>
                </a:path>
                <a:path w="173990" h="294639">
                  <a:moveTo>
                    <a:pt x="97289" y="289620"/>
                  </a:moveTo>
                  <a:lnTo>
                    <a:pt x="99641" y="289620"/>
                  </a:lnTo>
                </a:path>
                <a:path w="173990" h="294639">
                  <a:moveTo>
                    <a:pt x="99641" y="289620"/>
                  </a:moveTo>
                  <a:lnTo>
                    <a:pt x="102207" y="289620"/>
                  </a:lnTo>
                </a:path>
                <a:path w="173990" h="294639">
                  <a:moveTo>
                    <a:pt x="102207" y="289620"/>
                  </a:moveTo>
                  <a:lnTo>
                    <a:pt x="104559" y="289620"/>
                  </a:lnTo>
                </a:path>
                <a:path w="173990" h="294639">
                  <a:moveTo>
                    <a:pt x="104559" y="289620"/>
                  </a:moveTo>
                  <a:lnTo>
                    <a:pt x="106912" y="289620"/>
                  </a:lnTo>
                </a:path>
                <a:path w="173990" h="294639">
                  <a:moveTo>
                    <a:pt x="106912" y="289620"/>
                  </a:moveTo>
                  <a:lnTo>
                    <a:pt x="109264" y="289620"/>
                  </a:lnTo>
                </a:path>
                <a:path w="173990" h="294639">
                  <a:moveTo>
                    <a:pt x="109264" y="289620"/>
                  </a:moveTo>
                  <a:lnTo>
                    <a:pt x="111616" y="289620"/>
                  </a:lnTo>
                </a:path>
                <a:path w="173990" h="294639">
                  <a:moveTo>
                    <a:pt x="111616" y="289620"/>
                  </a:moveTo>
                  <a:lnTo>
                    <a:pt x="113968" y="289620"/>
                  </a:lnTo>
                </a:path>
                <a:path w="173990" h="294639">
                  <a:moveTo>
                    <a:pt x="113968" y="289620"/>
                  </a:moveTo>
                  <a:lnTo>
                    <a:pt x="116320" y="289620"/>
                  </a:lnTo>
                </a:path>
                <a:path w="173990" h="294639">
                  <a:moveTo>
                    <a:pt x="116320" y="289620"/>
                  </a:moveTo>
                  <a:lnTo>
                    <a:pt x="118672" y="289620"/>
                  </a:lnTo>
                </a:path>
                <a:path w="173990" h="294639">
                  <a:moveTo>
                    <a:pt x="118672" y="289620"/>
                  </a:moveTo>
                  <a:lnTo>
                    <a:pt x="121024" y="289620"/>
                  </a:lnTo>
                </a:path>
                <a:path w="173990" h="294639">
                  <a:moveTo>
                    <a:pt x="121024" y="289620"/>
                  </a:moveTo>
                  <a:lnTo>
                    <a:pt x="123590" y="289620"/>
                  </a:lnTo>
                </a:path>
                <a:path w="173990" h="294639">
                  <a:moveTo>
                    <a:pt x="123590" y="289620"/>
                  </a:moveTo>
                  <a:lnTo>
                    <a:pt x="125942" y="289620"/>
                  </a:lnTo>
                </a:path>
                <a:path w="173990" h="294639">
                  <a:moveTo>
                    <a:pt x="125942" y="289620"/>
                  </a:moveTo>
                  <a:lnTo>
                    <a:pt x="128294" y="289620"/>
                  </a:lnTo>
                </a:path>
                <a:path w="173990" h="294639">
                  <a:moveTo>
                    <a:pt x="128294" y="289620"/>
                  </a:moveTo>
                  <a:lnTo>
                    <a:pt x="130646" y="289620"/>
                  </a:lnTo>
                </a:path>
                <a:path w="173990" h="294639">
                  <a:moveTo>
                    <a:pt x="130646" y="289620"/>
                  </a:moveTo>
                  <a:lnTo>
                    <a:pt x="132998" y="289620"/>
                  </a:lnTo>
                </a:path>
                <a:path w="173990" h="294639">
                  <a:moveTo>
                    <a:pt x="132998" y="289620"/>
                  </a:moveTo>
                  <a:lnTo>
                    <a:pt x="135350" y="289620"/>
                  </a:lnTo>
                </a:path>
                <a:path w="173990" h="294639">
                  <a:moveTo>
                    <a:pt x="135350" y="289620"/>
                  </a:moveTo>
                  <a:lnTo>
                    <a:pt x="137702" y="289620"/>
                  </a:lnTo>
                </a:path>
                <a:path w="173990" h="294639">
                  <a:moveTo>
                    <a:pt x="137702" y="289620"/>
                  </a:moveTo>
                  <a:lnTo>
                    <a:pt x="140054" y="289620"/>
                  </a:lnTo>
                </a:path>
                <a:path w="173990" h="294639">
                  <a:moveTo>
                    <a:pt x="140054" y="289620"/>
                  </a:moveTo>
                  <a:lnTo>
                    <a:pt x="142406" y="289620"/>
                  </a:lnTo>
                </a:path>
                <a:path w="173990" h="294639">
                  <a:moveTo>
                    <a:pt x="142406" y="289620"/>
                  </a:moveTo>
                  <a:lnTo>
                    <a:pt x="144758" y="289620"/>
                  </a:lnTo>
                </a:path>
                <a:path w="173990" h="294639">
                  <a:moveTo>
                    <a:pt x="144758" y="289620"/>
                  </a:moveTo>
                  <a:lnTo>
                    <a:pt x="147324" y="289620"/>
                  </a:lnTo>
                </a:path>
                <a:path w="173990" h="294639">
                  <a:moveTo>
                    <a:pt x="147324" y="289620"/>
                  </a:moveTo>
                  <a:lnTo>
                    <a:pt x="149676" y="289620"/>
                  </a:lnTo>
                </a:path>
                <a:path w="173990" h="294639">
                  <a:moveTo>
                    <a:pt x="149676" y="289620"/>
                  </a:moveTo>
                  <a:lnTo>
                    <a:pt x="152028" y="289620"/>
                  </a:lnTo>
                </a:path>
                <a:path w="173990" h="294639">
                  <a:moveTo>
                    <a:pt x="152028" y="289620"/>
                  </a:moveTo>
                  <a:lnTo>
                    <a:pt x="154380" y="289620"/>
                  </a:lnTo>
                </a:path>
                <a:path w="173990" h="294639">
                  <a:moveTo>
                    <a:pt x="154380" y="289620"/>
                  </a:moveTo>
                  <a:lnTo>
                    <a:pt x="156732" y="289620"/>
                  </a:lnTo>
                </a:path>
                <a:path w="173990" h="294639">
                  <a:moveTo>
                    <a:pt x="156732" y="289620"/>
                  </a:moveTo>
                  <a:lnTo>
                    <a:pt x="159085" y="289620"/>
                  </a:lnTo>
                </a:path>
                <a:path w="173990" h="294639">
                  <a:moveTo>
                    <a:pt x="159085" y="289620"/>
                  </a:moveTo>
                  <a:lnTo>
                    <a:pt x="161437" y="289620"/>
                  </a:lnTo>
                </a:path>
                <a:path w="173990" h="294639">
                  <a:moveTo>
                    <a:pt x="161437" y="289620"/>
                  </a:moveTo>
                  <a:lnTo>
                    <a:pt x="163789" y="289620"/>
                  </a:lnTo>
                </a:path>
                <a:path w="173990" h="294639">
                  <a:moveTo>
                    <a:pt x="163789" y="289620"/>
                  </a:moveTo>
                  <a:lnTo>
                    <a:pt x="166141" y="289620"/>
                  </a:lnTo>
                </a:path>
                <a:path w="173990" h="294639">
                  <a:moveTo>
                    <a:pt x="166141" y="289620"/>
                  </a:moveTo>
                  <a:lnTo>
                    <a:pt x="168707" y="289620"/>
                  </a:lnTo>
                </a:path>
                <a:path w="173990" h="294639">
                  <a:moveTo>
                    <a:pt x="168707" y="289620"/>
                  </a:moveTo>
                  <a:lnTo>
                    <a:pt x="171059" y="289620"/>
                  </a:lnTo>
                </a:path>
                <a:path w="173990" h="294639">
                  <a:moveTo>
                    <a:pt x="171059" y="289620"/>
                  </a:moveTo>
                  <a:lnTo>
                    <a:pt x="173411" y="289620"/>
                  </a:lnTo>
                </a:path>
                <a:path w="173990" h="294639">
                  <a:moveTo>
                    <a:pt x="84032" y="289620"/>
                  </a:moveTo>
                  <a:lnTo>
                    <a:pt x="84032" y="294551"/>
                  </a:lnTo>
                </a:path>
                <a:path w="173990" h="294639">
                  <a:moveTo>
                    <a:pt x="4704" y="289620"/>
                  </a:moveTo>
                  <a:lnTo>
                    <a:pt x="4704" y="287048"/>
                  </a:lnTo>
                </a:path>
                <a:path w="173990" h="294639">
                  <a:moveTo>
                    <a:pt x="4704" y="287048"/>
                  </a:moveTo>
                  <a:lnTo>
                    <a:pt x="4704" y="284475"/>
                  </a:lnTo>
                </a:path>
                <a:path w="173990" h="294639">
                  <a:moveTo>
                    <a:pt x="4704" y="284475"/>
                  </a:moveTo>
                  <a:lnTo>
                    <a:pt x="4704" y="281903"/>
                  </a:lnTo>
                </a:path>
                <a:path w="173990" h="294639">
                  <a:moveTo>
                    <a:pt x="4704" y="281903"/>
                  </a:moveTo>
                  <a:lnTo>
                    <a:pt x="4704" y="279330"/>
                  </a:lnTo>
                </a:path>
                <a:path w="173990" h="294639">
                  <a:moveTo>
                    <a:pt x="4704" y="279330"/>
                  </a:moveTo>
                  <a:lnTo>
                    <a:pt x="4704" y="276972"/>
                  </a:lnTo>
                </a:path>
                <a:path w="173990" h="294639">
                  <a:moveTo>
                    <a:pt x="4704" y="276972"/>
                  </a:moveTo>
                  <a:lnTo>
                    <a:pt x="4704" y="274400"/>
                  </a:lnTo>
                </a:path>
                <a:path w="173990" h="294639">
                  <a:moveTo>
                    <a:pt x="4704" y="274400"/>
                  </a:moveTo>
                  <a:lnTo>
                    <a:pt x="4704" y="271827"/>
                  </a:lnTo>
                </a:path>
                <a:path w="173990" h="294639">
                  <a:moveTo>
                    <a:pt x="4704" y="271827"/>
                  </a:moveTo>
                  <a:lnTo>
                    <a:pt x="4704" y="269255"/>
                  </a:lnTo>
                </a:path>
                <a:path w="173990" h="294639">
                  <a:moveTo>
                    <a:pt x="4704" y="269255"/>
                  </a:moveTo>
                  <a:lnTo>
                    <a:pt x="4704" y="266682"/>
                  </a:lnTo>
                </a:path>
                <a:path w="173990" h="294639">
                  <a:moveTo>
                    <a:pt x="4704" y="266682"/>
                  </a:moveTo>
                  <a:lnTo>
                    <a:pt x="4704" y="264110"/>
                  </a:lnTo>
                </a:path>
                <a:path w="173990" h="294639">
                  <a:moveTo>
                    <a:pt x="4704" y="264110"/>
                  </a:moveTo>
                  <a:lnTo>
                    <a:pt x="4704" y="261537"/>
                  </a:lnTo>
                </a:path>
                <a:path w="173990" h="294639">
                  <a:moveTo>
                    <a:pt x="4704" y="261537"/>
                  </a:moveTo>
                  <a:lnTo>
                    <a:pt x="4704" y="258965"/>
                  </a:lnTo>
                </a:path>
                <a:path w="173990" h="294639">
                  <a:moveTo>
                    <a:pt x="4704" y="258965"/>
                  </a:moveTo>
                  <a:lnTo>
                    <a:pt x="4704" y="256607"/>
                  </a:lnTo>
                </a:path>
                <a:path w="173990" h="294639">
                  <a:moveTo>
                    <a:pt x="4704" y="256607"/>
                  </a:moveTo>
                  <a:lnTo>
                    <a:pt x="4704" y="254034"/>
                  </a:lnTo>
                </a:path>
                <a:path w="173990" h="294639">
                  <a:moveTo>
                    <a:pt x="4704" y="254034"/>
                  </a:moveTo>
                  <a:lnTo>
                    <a:pt x="4704" y="251462"/>
                  </a:lnTo>
                </a:path>
                <a:path w="173990" h="294639">
                  <a:moveTo>
                    <a:pt x="4704" y="251462"/>
                  </a:moveTo>
                  <a:lnTo>
                    <a:pt x="4704" y="248889"/>
                  </a:lnTo>
                </a:path>
                <a:path w="173990" h="294639">
                  <a:moveTo>
                    <a:pt x="4704" y="248889"/>
                  </a:moveTo>
                  <a:lnTo>
                    <a:pt x="4704" y="246317"/>
                  </a:lnTo>
                </a:path>
                <a:path w="173990" h="294639">
                  <a:moveTo>
                    <a:pt x="4704" y="246317"/>
                  </a:moveTo>
                  <a:lnTo>
                    <a:pt x="4704" y="243744"/>
                  </a:lnTo>
                </a:path>
                <a:path w="173990" h="294639">
                  <a:moveTo>
                    <a:pt x="4704" y="243744"/>
                  </a:moveTo>
                  <a:lnTo>
                    <a:pt x="4704" y="241172"/>
                  </a:lnTo>
                </a:path>
                <a:path w="173990" h="294639">
                  <a:moveTo>
                    <a:pt x="4704" y="241172"/>
                  </a:moveTo>
                  <a:lnTo>
                    <a:pt x="4704" y="238813"/>
                  </a:lnTo>
                </a:path>
                <a:path w="173990" h="294639">
                  <a:moveTo>
                    <a:pt x="4704" y="238813"/>
                  </a:moveTo>
                  <a:lnTo>
                    <a:pt x="4704" y="236241"/>
                  </a:lnTo>
                </a:path>
                <a:path w="173990" h="294639">
                  <a:moveTo>
                    <a:pt x="4704" y="236241"/>
                  </a:moveTo>
                  <a:lnTo>
                    <a:pt x="4704" y="233668"/>
                  </a:lnTo>
                </a:path>
                <a:path w="173990" h="294639">
                  <a:moveTo>
                    <a:pt x="4704" y="233668"/>
                  </a:moveTo>
                  <a:lnTo>
                    <a:pt x="4704" y="231096"/>
                  </a:lnTo>
                </a:path>
                <a:path w="173990" h="294639">
                  <a:moveTo>
                    <a:pt x="4704" y="231096"/>
                  </a:moveTo>
                  <a:lnTo>
                    <a:pt x="4704" y="228523"/>
                  </a:lnTo>
                </a:path>
                <a:path w="173990" h="294639">
                  <a:moveTo>
                    <a:pt x="4704" y="228523"/>
                  </a:moveTo>
                  <a:lnTo>
                    <a:pt x="4704" y="225951"/>
                  </a:lnTo>
                </a:path>
                <a:path w="173990" h="294639">
                  <a:moveTo>
                    <a:pt x="4704" y="225951"/>
                  </a:moveTo>
                  <a:lnTo>
                    <a:pt x="4704" y="223378"/>
                  </a:lnTo>
                </a:path>
                <a:path w="173990" h="294639">
                  <a:moveTo>
                    <a:pt x="4704" y="223378"/>
                  </a:moveTo>
                  <a:lnTo>
                    <a:pt x="4704" y="220806"/>
                  </a:lnTo>
                </a:path>
                <a:path w="173990" h="294639">
                  <a:moveTo>
                    <a:pt x="4704" y="220806"/>
                  </a:moveTo>
                  <a:lnTo>
                    <a:pt x="4704" y="218448"/>
                  </a:lnTo>
                </a:path>
                <a:path w="173990" h="294639">
                  <a:moveTo>
                    <a:pt x="4704" y="218448"/>
                  </a:moveTo>
                  <a:lnTo>
                    <a:pt x="4704" y="215875"/>
                  </a:lnTo>
                </a:path>
                <a:path w="173990" h="294639">
                  <a:moveTo>
                    <a:pt x="4704" y="215875"/>
                  </a:moveTo>
                  <a:lnTo>
                    <a:pt x="4704" y="213303"/>
                  </a:lnTo>
                </a:path>
                <a:path w="173990" h="294639">
                  <a:moveTo>
                    <a:pt x="4704" y="213303"/>
                  </a:moveTo>
                  <a:lnTo>
                    <a:pt x="4704" y="210730"/>
                  </a:lnTo>
                </a:path>
                <a:path w="173990" h="294639">
                  <a:moveTo>
                    <a:pt x="4704" y="210730"/>
                  </a:moveTo>
                  <a:lnTo>
                    <a:pt x="4704" y="208158"/>
                  </a:lnTo>
                </a:path>
                <a:path w="173990" h="294639">
                  <a:moveTo>
                    <a:pt x="4704" y="208158"/>
                  </a:moveTo>
                  <a:lnTo>
                    <a:pt x="4704" y="205585"/>
                  </a:lnTo>
                </a:path>
                <a:path w="173990" h="294639">
                  <a:moveTo>
                    <a:pt x="4704" y="205585"/>
                  </a:moveTo>
                  <a:lnTo>
                    <a:pt x="4704" y="203013"/>
                  </a:lnTo>
                </a:path>
                <a:path w="173990" h="294639">
                  <a:moveTo>
                    <a:pt x="4704" y="203013"/>
                  </a:moveTo>
                  <a:lnTo>
                    <a:pt x="4704" y="200655"/>
                  </a:lnTo>
                </a:path>
                <a:path w="173990" h="294639">
                  <a:moveTo>
                    <a:pt x="4704" y="200655"/>
                  </a:moveTo>
                  <a:lnTo>
                    <a:pt x="4704" y="198082"/>
                  </a:lnTo>
                </a:path>
                <a:path w="173990" h="294639">
                  <a:moveTo>
                    <a:pt x="4704" y="198082"/>
                  </a:moveTo>
                  <a:lnTo>
                    <a:pt x="4704" y="195510"/>
                  </a:lnTo>
                </a:path>
                <a:path w="173990" h="294639">
                  <a:moveTo>
                    <a:pt x="4704" y="195510"/>
                  </a:moveTo>
                  <a:lnTo>
                    <a:pt x="4704" y="192937"/>
                  </a:lnTo>
                </a:path>
                <a:path w="173990" h="294639">
                  <a:moveTo>
                    <a:pt x="4704" y="192937"/>
                  </a:moveTo>
                  <a:lnTo>
                    <a:pt x="4704" y="190365"/>
                  </a:lnTo>
                </a:path>
                <a:path w="173990" h="294639">
                  <a:moveTo>
                    <a:pt x="4704" y="190365"/>
                  </a:moveTo>
                  <a:lnTo>
                    <a:pt x="4704" y="187792"/>
                  </a:lnTo>
                </a:path>
                <a:path w="173990" h="294639">
                  <a:moveTo>
                    <a:pt x="4704" y="187792"/>
                  </a:moveTo>
                  <a:lnTo>
                    <a:pt x="4704" y="185219"/>
                  </a:lnTo>
                </a:path>
                <a:path w="173990" h="294639">
                  <a:moveTo>
                    <a:pt x="4704" y="185219"/>
                  </a:moveTo>
                  <a:lnTo>
                    <a:pt x="4704" y="182647"/>
                  </a:lnTo>
                </a:path>
                <a:path w="173990" h="294639">
                  <a:moveTo>
                    <a:pt x="4704" y="182647"/>
                  </a:moveTo>
                  <a:lnTo>
                    <a:pt x="4704" y="180289"/>
                  </a:lnTo>
                </a:path>
                <a:path w="173990" h="294639">
                  <a:moveTo>
                    <a:pt x="4704" y="180289"/>
                  </a:moveTo>
                  <a:lnTo>
                    <a:pt x="4704" y="177716"/>
                  </a:lnTo>
                </a:path>
                <a:path w="173990" h="294639">
                  <a:moveTo>
                    <a:pt x="4704" y="177716"/>
                  </a:moveTo>
                  <a:lnTo>
                    <a:pt x="4704" y="175144"/>
                  </a:lnTo>
                </a:path>
                <a:path w="173990" h="294639">
                  <a:moveTo>
                    <a:pt x="4704" y="175144"/>
                  </a:moveTo>
                  <a:lnTo>
                    <a:pt x="4704" y="172571"/>
                  </a:lnTo>
                </a:path>
                <a:path w="173990" h="294639">
                  <a:moveTo>
                    <a:pt x="4704" y="172571"/>
                  </a:moveTo>
                  <a:lnTo>
                    <a:pt x="4704" y="169999"/>
                  </a:lnTo>
                </a:path>
                <a:path w="173990" h="294639">
                  <a:moveTo>
                    <a:pt x="4704" y="169999"/>
                  </a:moveTo>
                  <a:lnTo>
                    <a:pt x="4704" y="167426"/>
                  </a:lnTo>
                </a:path>
                <a:path w="173990" h="294639">
                  <a:moveTo>
                    <a:pt x="4704" y="167426"/>
                  </a:moveTo>
                  <a:lnTo>
                    <a:pt x="4704" y="164854"/>
                  </a:lnTo>
                </a:path>
                <a:path w="173990" h="294639">
                  <a:moveTo>
                    <a:pt x="4704" y="164854"/>
                  </a:moveTo>
                  <a:lnTo>
                    <a:pt x="4704" y="162281"/>
                  </a:lnTo>
                </a:path>
                <a:path w="173990" h="294639">
                  <a:moveTo>
                    <a:pt x="4704" y="162281"/>
                  </a:moveTo>
                  <a:lnTo>
                    <a:pt x="4704" y="159924"/>
                  </a:lnTo>
                </a:path>
                <a:path w="173990" h="294639">
                  <a:moveTo>
                    <a:pt x="4704" y="159924"/>
                  </a:moveTo>
                  <a:lnTo>
                    <a:pt x="4704" y="157351"/>
                  </a:lnTo>
                </a:path>
                <a:path w="173990" h="294639">
                  <a:moveTo>
                    <a:pt x="4704" y="157351"/>
                  </a:moveTo>
                  <a:lnTo>
                    <a:pt x="4704" y="154779"/>
                  </a:lnTo>
                </a:path>
                <a:path w="173990" h="294639">
                  <a:moveTo>
                    <a:pt x="4704" y="154779"/>
                  </a:moveTo>
                  <a:lnTo>
                    <a:pt x="4704" y="152206"/>
                  </a:lnTo>
                </a:path>
                <a:path w="173990" h="294639">
                  <a:moveTo>
                    <a:pt x="4704" y="152206"/>
                  </a:moveTo>
                  <a:lnTo>
                    <a:pt x="4704" y="149633"/>
                  </a:lnTo>
                </a:path>
                <a:path w="173990" h="294639">
                  <a:moveTo>
                    <a:pt x="4704" y="149633"/>
                  </a:moveTo>
                  <a:lnTo>
                    <a:pt x="4704" y="147061"/>
                  </a:lnTo>
                </a:path>
                <a:path w="173990" h="294639">
                  <a:moveTo>
                    <a:pt x="4704" y="147061"/>
                  </a:moveTo>
                  <a:lnTo>
                    <a:pt x="4704" y="144488"/>
                  </a:lnTo>
                </a:path>
                <a:path w="173990" h="294639">
                  <a:moveTo>
                    <a:pt x="4704" y="144488"/>
                  </a:moveTo>
                  <a:lnTo>
                    <a:pt x="4704" y="142130"/>
                  </a:lnTo>
                </a:path>
                <a:path w="173990" h="294639">
                  <a:moveTo>
                    <a:pt x="4704" y="142130"/>
                  </a:moveTo>
                  <a:lnTo>
                    <a:pt x="4704" y="139558"/>
                  </a:lnTo>
                </a:path>
                <a:path w="173990" h="294639">
                  <a:moveTo>
                    <a:pt x="4704" y="139558"/>
                  </a:moveTo>
                  <a:lnTo>
                    <a:pt x="4704" y="136985"/>
                  </a:lnTo>
                </a:path>
                <a:path w="173990" h="294639">
                  <a:moveTo>
                    <a:pt x="4704" y="136985"/>
                  </a:moveTo>
                  <a:lnTo>
                    <a:pt x="4704" y="134413"/>
                  </a:lnTo>
                </a:path>
                <a:path w="173990" h="294639">
                  <a:moveTo>
                    <a:pt x="4704" y="134413"/>
                  </a:moveTo>
                  <a:lnTo>
                    <a:pt x="4704" y="131840"/>
                  </a:lnTo>
                </a:path>
                <a:path w="173990" h="294639">
                  <a:moveTo>
                    <a:pt x="4704" y="131840"/>
                  </a:moveTo>
                  <a:lnTo>
                    <a:pt x="4704" y="129268"/>
                  </a:lnTo>
                </a:path>
                <a:path w="173990" h="294639">
                  <a:moveTo>
                    <a:pt x="4704" y="129268"/>
                  </a:moveTo>
                  <a:lnTo>
                    <a:pt x="4704" y="126695"/>
                  </a:lnTo>
                </a:path>
                <a:path w="173990" h="294639">
                  <a:moveTo>
                    <a:pt x="4704" y="126695"/>
                  </a:moveTo>
                  <a:lnTo>
                    <a:pt x="4704" y="124123"/>
                  </a:lnTo>
                </a:path>
                <a:path w="173990" h="294639">
                  <a:moveTo>
                    <a:pt x="4704" y="124123"/>
                  </a:moveTo>
                  <a:lnTo>
                    <a:pt x="4704" y="121764"/>
                  </a:lnTo>
                </a:path>
                <a:path w="173990" h="294639">
                  <a:moveTo>
                    <a:pt x="4704" y="121764"/>
                  </a:moveTo>
                  <a:lnTo>
                    <a:pt x="4704" y="119192"/>
                  </a:lnTo>
                </a:path>
                <a:path w="173990" h="294639">
                  <a:moveTo>
                    <a:pt x="4704" y="119192"/>
                  </a:moveTo>
                  <a:lnTo>
                    <a:pt x="4704" y="116619"/>
                  </a:lnTo>
                </a:path>
                <a:path w="173990" h="294639">
                  <a:moveTo>
                    <a:pt x="4704" y="116619"/>
                  </a:moveTo>
                  <a:lnTo>
                    <a:pt x="4704" y="114047"/>
                  </a:lnTo>
                </a:path>
                <a:path w="173990" h="294639">
                  <a:moveTo>
                    <a:pt x="4704" y="114047"/>
                  </a:moveTo>
                  <a:lnTo>
                    <a:pt x="4704" y="111474"/>
                  </a:lnTo>
                </a:path>
                <a:path w="173990" h="294639">
                  <a:moveTo>
                    <a:pt x="4704" y="111474"/>
                  </a:moveTo>
                  <a:lnTo>
                    <a:pt x="4704" y="108902"/>
                  </a:lnTo>
                </a:path>
                <a:path w="173990" h="294639">
                  <a:moveTo>
                    <a:pt x="4704" y="108902"/>
                  </a:moveTo>
                  <a:lnTo>
                    <a:pt x="4704" y="106329"/>
                  </a:lnTo>
                </a:path>
                <a:path w="173990" h="294639">
                  <a:moveTo>
                    <a:pt x="4704" y="106329"/>
                  </a:moveTo>
                  <a:lnTo>
                    <a:pt x="4704" y="103972"/>
                  </a:lnTo>
                </a:path>
                <a:path w="173990" h="294639">
                  <a:moveTo>
                    <a:pt x="4704" y="103972"/>
                  </a:moveTo>
                  <a:lnTo>
                    <a:pt x="4704" y="101399"/>
                  </a:lnTo>
                </a:path>
                <a:path w="173990" h="294639">
                  <a:moveTo>
                    <a:pt x="4704" y="101399"/>
                  </a:moveTo>
                  <a:lnTo>
                    <a:pt x="4704" y="98827"/>
                  </a:lnTo>
                </a:path>
                <a:path w="173990" h="294639">
                  <a:moveTo>
                    <a:pt x="4704" y="98827"/>
                  </a:moveTo>
                  <a:lnTo>
                    <a:pt x="4704" y="96254"/>
                  </a:lnTo>
                </a:path>
                <a:path w="173990" h="294639">
                  <a:moveTo>
                    <a:pt x="4704" y="96254"/>
                  </a:moveTo>
                  <a:lnTo>
                    <a:pt x="4704" y="93682"/>
                  </a:lnTo>
                </a:path>
                <a:path w="173990" h="294639">
                  <a:moveTo>
                    <a:pt x="4704" y="93682"/>
                  </a:moveTo>
                  <a:lnTo>
                    <a:pt x="4704" y="91109"/>
                  </a:lnTo>
                </a:path>
                <a:path w="173990" h="294639">
                  <a:moveTo>
                    <a:pt x="4704" y="91109"/>
                  </a:moveTo>
                  <a:lnTo>
                    <a:pt x="4704" y="88536"/>
                  </a:lnTo>
                </a:path>
                <a:path w="173990" h="294639">
                  <a:moveTo>
                    <a:pt x="4704" y="88536"/>
                  </a:moveTo>
                  <a:lnTo>
                    <a:pt x="4704" y="85964"/>
                  </a:lnTo>
                </a:path>
                <a:path w="173990" h="294639">
                  <a:moveTo>
                    <a:pt x="4704" y="85964"/>
                  </a:moveTo>
                  <a:lnTo>
                    <a:pt x="4704" y="83606"/>
                  </a:lnTo>
                </a:path>
                <a:path w="173990" h="294639">
                  <a:moveTo>
                    <a:pt x="4704" y="83606"/>
                  </a:moveTo>
                  <a:lnTo>
                    <a:pt x="4704" y="81033"/>
                  </a:lnTo>
                </a:path>
                <a:path w="173990" h="294639">
                  <a:moveTo>
                    <a:pt x="4704" y="81033"/>
                  </a:moveTo>
                  <a:lnTo>
                    <a:pt x="4704" y="78460"/>
                  </a:lnTo>
                </a:path>
                <a:path w="173990" h="294639">
                  <a:moveTo>
                    <a:pt x="4704" y="78460"/>
                  </a:moveTo>
                  <a:lnTo>
                    <a:pt x="4704" y="75888"/>
                  </a:lnTo>
                </a:path>
                <a:path w="173990" h="294639">
                  <a:moveTo>
                    <a:pt x="4704" y="75888"/>
                  </a:moveTo>
                  <a:lnTo>
                    <a:pt x="4704" y="73316"/>
                  </a:lnTo>
                </a:path>
                <a:path w="173990" h="294639">
                  <a:moveTo>
                    <a:pt x="4704" y="73316"/>
                  </a:moveTo>
                  <a:lnTo>
                    <a:pt x="4704" y="70743"/>
                  </a:lnTo>
                </a:path>
                <a:path w="173990" h="294639">
                  <a:moveTo>
                    <a:pt x="4704" y="70743"/>
                  </a:moveTo>
                  <a:lnTo>
                    <a:pt x="4704" y="68171"/>
                  </a:lnTo>
                </a:path>
                <a:path w="173990" h="294639">
                  <a:moveTo>
                    <a:pt x="4704" y="68171"/>
                  </a:moveTo>
                  <a:lnTo>
                    <a:pt x="4704" y="65598"/>
                  </a:lnTo>
                </a:path>
                <a:path w="173990" h="294639">
                  <a:moveTo>
                    <a:pt x="4704" y="65598"/>
                  </a:moveTo>
                  <a:lnTo>
                    <a:pt x="4704" y="63240"/>
                  </a:lnTo>
                </a:path>
                <a:path w="173990" h="294639">
                  <a:moveTo>
                    <a:pt x="4704" y="63240"/>
                  </a:moveTo>
                  <a:lnTo>
                    <a:pt x="4704" y="60668"/>
                  </a:lnTo>
                </a:path>
                <a:path w="173990" h="294639">
                  <a:moveTo>
                    <a:pt x="4704" y="60668"/>
                  </a:moveTo>
                  <a:lnTo>
                    <a:pt x="4704" y="58095"/>
                  </a:lnTo>
                </a:path>
                <a:path w="173990" h="294639">
                  <a:moveTo>
                    <a:pt x="4704" y="58095"/>
                  </a:moveTo>
                  <a:lnTo>
                    <a:pt x="4704" y="55523"/>
                  </a:lnTo>
                </a:path>
                <a:path w="173990" h="294639">
                  <a:moveTo>
                    <a:pt x="4704" y="55523"/>
                  </a:moveTo>
                  <a:lnTo>
                    <a:pt x="4704" y="52950"/>
                  </a:lnTo>
                </a:path>
                <a:path w="173990" h="294639">
                  <a:moveTo>
                    <a:pt x="4704" y="52950"/>
                  </a:moveTo>
                  <a:lnTo>
                    <a:pt x="4704" y="50377"/>
                  </a:lnTo>
                </a:path>
                <a:path w="173990" h="294639">
                  <a:moveTo>
                    <a:pt x="4704" y="50377"/>
                  </a:moveTo>
                  <a:lnTo>
                    <a:pt x="4704" y="47805"/>
                  </a:lnTo>
                </a:path>
                <a:path w="173990" h="294639">
                  <a:moveTo>
                    <a:pt x="4704" y="47805"/>
                  </a:moveTo>
                  <a:lnTo>
                    <a:pt x="4704" y="45447"/>
                  </a:lnTo>
                </a:path>
                <a:path w="173990" h="294639">
                  <a:moveTo>
                    <a:pt x="4704" y="45447"/>
                  </a:moveTo>
                  <a:lnTo>
                    <a:pt x="4704" y="42875"/>
                  </a:lnTo>
                </a:path>
                <a:path w="173990" h="294639">
                  <a:moveTo>
                    <a:pt x="4704" y="42875"/>
                  </a:moveTo>
                  <a:lnTo>
                    <a:pt x="4704" y="40302"/>
                  </a:lnTo>
                </a:path>
                <a:path w="173990" h="294639">
                  <a:moveTo>
                    <a:pt x="4704" y="40302"/>
                  </a:moveTo>
                  <a:lnTo>
                    <a:pt x="4704" y="37729"/>
                  </a:lnTo>
                </a:path>
                <a:path w="173990" h="294639">
                  <a:moveTo>
                    <a:pt x="4704" y="37729"/>
                  </a:moveTo>
                  <a:lnTo>
                    <a:pt x="4704" y="35157"/>
                  </a:lnTo>
                </a:path>
                <a:path w="173990" h="294639">
                  <a:moveTo>
                    <a:pt x="4704" y="35157"/>
                  </a:moveTo>
                  <a:lnTo>
                    <a:pt x="4704" y="32585"/>
                  </a:lnTo>
                </a:path>
                <a:path w="173990" h="294639">
                  <a:moveTo>
                    <a:pt x="4704" y="32585"/>
                  </a:moveTo>
                  <a:lnTo>
                    <a:pt x="4704" y="30012"/>
                  </a:lnTo>
                </a:path>
                <a:path w="173990" h="294639">
                  <a:moveTo>
                    <a:pt x="4704" y="30012"/>
                  </a:moveTo>
                  <a:lnTo>
                    <a:pt x="4704" y="27439"/>
                  </a:lnTo>
                </a:path>
                <a:path w="173990" h="294639">
                  <a:moveTo>
                    <a:pt x="4704" y="27439"/>
                  </a:moveTo>
                  <a:lnTo>
                    <a:pt x="4704" y="25081"/>
                  </a:lnTo>
                </a:path>
                <a:path w="173990" h="294639">
                  <a:moveTo>
                    <a:pt x="4704" y="25081"/>
                  </a:moveTo>
                  <a:lnTo>
                    <a:pt x="4704" y="22509"/>
                  </a:lnTo>
                </a:path>
                <a:path w="173990" h="294639">
                  <a:moveTo>
                    <a:pt x="4704" y="22509"/>
                  </a:moveTo>
                  <a:lnTo>
                    <a:pt x="4704" y="19936"/>
                  </a:lnTo>
                </a:path>
                <a:path w="173990" h="294639">
                  <a:moveTo>
                    <a:pt x="4704" y="19936"/>
                  </a:moveTo>
                  <a:lnTo>
                    <a:pt x="4704" y="17364"/>
                  </a:lnTo>
                </a:path>
                <a:path w="173990" h="294639">
                  <a:moveTo>
                    <a:pt x="4704" y="17364"/>
                  </a:moveTo>
                  <a:lnTo>
                    <a:pt x="4704" y="14791"/>
                  </a:lnTo>
                </a:path>
                <a:path w="173990" h="294639">
                  <a:moveTo>
                    <a:pt x="4704" y="14791"/>
                  </a:moveTo>
                  <a:lnTo>
                    <a:pt x="4704" y="12219"/>
                  </a:lnTo>
                </a:path>
                <a:path w="173990" h="294639">
                  <a:moveTo>
                    <a:pt x="4704" y="12219"/>
                  </a:moveTo>
                  <a:lnTo>
                    <a:pt x="4704" y="9646"/>
                  </a:lnTo>
                </a:path>
                <a:path w="173990" h="294639">
                  <a:moveTo>
                    <a:pt x="4704" y="9646"/>
                  </a:moveTo>
                  <a:lnTo>
                    <a:pt x="4704" y="7288"/>
                  </a:lnTo>
                </a:path>
                <a:path w="173990" h="294639">
                  <a:moveTo>
                    <a:pt x="4704" y="7288"/>
                  </a:moveTo>
                  <a:lnTo>
                    <a:pt x="4704" y="4716"/>
                  </a:lnTo>
                </a:path>
                <a:path w="173990" h="294639">
                  <a:moveTo>
                    <a:pt x="4704" y="4716"/>
                  </a:moveTo>
                  <a:lnTo>
                    <a:pt x="4704" y="2143"/>
                  </a:lnTo>
                </a:path>
                <a:path w="173990" h="294639">
                  <a:moveTo>
                    <a:pt x="4704" y="2143"/>
                  </a:moveTo>
                  <a:lnTo>
                    <a:pt x="4704" y="0"/>
                  </a:lnTo>
                </a:path>
                <a:path w="173990" h="294639">
                  <a:moveTo>
                    <a:pt x="4704" y="289620"/>
                  </a:moveTo>
                  <a:lnTo>
                    <a:pt x="0" y="289620"/>
                  </a:lnTo>
                </a:path>
                <a:path w="173990" h="294639">
                  <a:moveTo>
                    <a:pt x="4704" y="265610"/>
                  </a:moveTo>
                  <a:lnTo>
                    <a:pt x="0" y="265610"/>
                  </a:lnTo>
                </a:path>
                <a:path w="173990" h="294639">
                  <a:moveTo>
                    <a:pt x="4704" y="241386"/>
                  </a:moveTo>
                  <a:lnTo>
                    <a:pt x="0" y="241386"/>
                  </a:lnTo>
                </a:path>
                <a:path w="173990" h="294639">
                  <a:moveTo>
                    <a:pt x="4704" y="217162"/>
                  </a:moveTo>
                  <a:lnTo>
                    <a:pt x="0" y="217162"/>
                  </a:lnTo>
                </a:path>
                <a:path w="173990" h="294639">
                  <a:moveTo>
                    <a:pt x="4704" y="193151"/>
                  </a:moveTo>
                  <a:lnTo>
                    <a:pt x="0" y="193151"/>
                  </a:lnTo>
                </a:path>
                <a:path w="173990" h="294639">
                  <a:moveTo>
                    <a:pt x="4704" y="168927"/>
                  </a:moveTo>
                  <a:lnTo>
                    <a:pt x="0" y="168927"/>
                  </a:lnTo>
                </a:path>
                <a:path w="173990" h="294639">
                  <a:moveTo>
                    <a:pt x="4704" y="144917"/>
                  </a:moveTo>
                  <a:lnTo>
                    <a:pt x="0" y="144917"/>
                  </a:lnTo>
                </a:path>
                <a:path w="173990" h="294639">
                  <a:moveTo>
                    <a:pt x="4704" y="120693"/>
                  </a:moveTo>
                  <a:lnTo>
                    <a:pt x="0" y="120693"/>
                  </a:lnTo>
                </a:path>
                <a:path w="173990" h="294639">
                  <a:moveTo>
                    <a:pt x="4704" y="96468"/>
                  </a:moveTo>
                  <a:lnTo>
                    <a:pt x="0" y="96468"/>
                  </a:lnTo>
                </a:path>
                <a:path w="173990" h="294639">
                  <a:moveTo>
                    <a:pt x="4704" y="72458"/>
                  </a:moveTo>
                  <a:lnTo>
                    <a:pt x="0" y="72458"/>
                  </a:lnTo>
                </a:path>
                <a:path w="173990" h="294639">
                  <a:moveTo>
                    <a:pt x="4704" y="48234"/>
                  </a:moveTo>
                  <a:lnTo>
                    <a:pt x="0" y="48234"/>
                  </a:lnTo>
                </a:path>
                <a:path w="173990" h="294639">
                  <a:moveTo>
                    <a:pt x="4704" y="24224"/>
                  </a:moveTo>
                  <a:lnTo>
                    <a:pt x="0" y="24224"/>
                  </a:lnTo>
                </a:path>
                <a:path w="173990" h="294639">
                  <a:moveTo>
                    <a:pt x="4704" y="0"/>
                  </a:moveTo>
                  <a:lnTo>
                    <a:pt x="0" y="0"/>
                  </a:lnTo>
                </a:path>
              </a:pathLst>
            </a:custGeom>
            <a:ln w="3175">
              <a:solidFill>
                <a:srgbClr val="000000"/>
              </a:solidFill>
            </a:ln>
          </p:spPr>
          <p:txBody>
            <a:bodyPr wrap="square" lIns="0" tIns="0" rIns="0" bIns="0" rtlCol="0"/>
            <a:lstStyle/>
            <a:p>
              <a:endParaRPr/>
            </a:p>
          </p:txBody>
        </p:sp>
      </p:grpSp>
      <p:sp>
        <p:nvSpPr>
          <p:cNvPr id="649" name="object 649"/>
          <p:cNvSpPr txBox="1"/>
          <p:nvPr/>
        </p:nvSpPr>
        <p:spPr>
          <a:xfrm>
            <a:off x="7103404" y="5357410"/>
            <a:ext cx="38735" cy="339725"/>
          </a:xfrm>
          <a:prstGeom prst="rect">
            <a:avLst/>
          </a:prstGeom>
        </p:spPr>
        <p:txBody>
          <a:bodyPr vert="horz" wrap="square" lIns="0" tIns="6985" rIns="0" bIns="0" rtlCol="0">
            <a:spAutoFit/>
          </a:bodyPr>
          <a:lstStyle/>
          <a:p>
            <a:pPr>
              <a:lnSpc>
                <a:spcPct val="100000"/>
              </a:lnSpc>
              <a:spcBef>
                <a:spcPts val="55"/>
              </a:spcBef>
            </a:pPr>
            <a:endParaRPr sz="100">
              <a:latin typeface="Times New Roman"/>
              <a:cs typeface="Times New Roman"/>
            </a:endParaRPr>
          </a:p>
          <a:p>
            <a:pPr marL="12700">
              <a:lnSpc>
                <a:spcPct val="100000"/>
              </a:lnSpc>
            </a:pPr>
            <a:r>
              <a:rPr sz="100" b="1" spc="-25" dirty="0">
                <a:latin typeface="Arial"/>
                <a:cs typeface="Arial"/>
              </a:rPr>
              <a:t>04</a:t>
            </a:r>
            <a:endParaRPr sz="100">
              <a:latin typeface="Arial"/>
              <a:cs typeface="Arial"/>
            </a:endParaRPr>
          </a:p>
          <a:p>
            <a:pPr marL="12700">
              <a:lnSpc>
                <a:spcPct val="100000"/>
              </a:lnSpc>
              <a:spcBef>
                <a:spcPts val="70"/>
              </a:spcBef>
            </a:pPr>
            <a:r>
              <a:rPr sz="100" b="1" spc="-25" dirty="0">
                <a:latin typeface="Arial"/>
                <a:cs typeface="Arial"/>
              </a:rPr>
              <a:t>55</a:t>
            </a:r>
            <a:endParaRPr sz="100">
              <a:latin typeface="Arial"/>
              <a:cs typeface="Arial"/>
            </a:endParaRPr>
          </a:p>
          <a:p>
            <a:pPr marL="12700">
              <a:lnSpc>
                <a:spcPct val="100000"/>
              </a:lnSpc>
              <a:spcBef>
                <a:spcPts val="70"/>
              </a:spcBef>
            </a:pPr>
            <a:r>
              <a:rPr sz="100" b="1" spc="-25" dirty="0">
                <a:latin typeface="Arial"/>
                <a:cs typeface="Arial"/>
              </a:rPr>
              <a:t>54</a:t>
            </a:r>
            <a:endParaRPr sz="100">
              <a:latin typeface="Arial"/>
              <a:cs typeface="Arial"/>
            </a:endParaRPr>
          </a:p>
          <a:p>
            <a:pPr marL="12700">
              <a:lnSpc>
                <a:spcPct val="100000"/>
              </a:lnSpc>
              <a:spcBef>
                <a:spcPts val="70"/>
              </a:spcBef>
            </a:pPr>
            <a:r>
              <a:rPr sz="100" b="1" spc="-25" dirty="0">
                <a:latin typeface="Arial"/>
                <a:cs typeface="Arial"/>
              </a:rPr>
              <a:t>25</a:t>
            </a:r>
            <a:endParaRPr sz="100">
              <a:latin typeface="Arial"/>
              <a:cs typeface="Arial"/>
            </a:endParaRPr>
          </a:p>
          <a:p>
            <a:pPr marL="12700">
              <a:lnSpc>
                <a:spcPct val="100000"/>
              </a:lnSpc>
              <a:spcBef>
                <a:spcPts val="70"/>
              </a:spcBef>
            </a:pPr>
            <a:r>
              <a:rPr sz="100" b="1" spc="-25" dirty="0">
                <a:latin typeface="Arial"/>
                <a:cs typeface="Arial"/>
              </a:rPr>
              <a:t>24</a:t>
            </a:r>
            <a:endParaRPr sz="100">
              <a:latin typeface="Arial"/>
              <a:cs typeface="Arial"/>
            </a:endParaRPr>
          </a:p>
          <a:p>
            <a:pPr marL="12700">
              <a:lnSpc>
                <a:spcPct val="100000"/>
              </a:lnSpc>
              <a:spcBef>
                <a:spcPts val="70"/>
              </a:spcBef>
            </a:pP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2700" marR="5080" algn="just">
              <a:lnSpc>
                <a:spcPct val="158200"/>
              </a:lnSpc>
            </a:pPr>
            <a:r>
              <a:rPr sz="100" b="1" spc="-40" dirty="0">
                <a:latin typeface="Arial"/>
                <a:cs typeface="Arial"/>
              </a:rPr>
              <a:t>&amp;5</a:t>
            </a:r>
            <a:r>
              <a:rPr sz="100" b="1" spc="500" dirty="0">
                <a:latin typeface="Arial"/>
                <a:cs typeface="Arial"/>
              </a:rPr>
              <a:t> </a:t>
            </a:r>
            <a:r>
              <a:rPr sz="100" b="1" spc="-40" dirty="0">
                <a:latin typeface="Arial"/>
                <a:cs typeface="Arial"/>
              </a:rPr>
              <a:t>&amp;4</a:t>
            </a:r>
            <a:r>
              <a:rPr sz="100" b="1" spc="500" dirty="0">
                <a:latin typeface="Arial"/>
                <a:cs typeface="Arial"/>
              </a:rPr>
              <a:t> </a:t>
            </a:r>
            <a:r>
              <a:rPr sz="100" b="1" spc="-25" dirty="0">
                <a:latin typeface="Arial"/>
                <a:cs typeface="Arial"/>
              </a:rPr>
              <a:t>(5</a:t>
            </a:r>
            <a:endParaRPr sz="100">
              <a:latin typeface="Arial"/>
              <a:cs typeface="Arial"/>
            </a:endParaRPr>
          </a:p>
          <a:p>
            <a:pPr marL="12700">
              <a:lnSpc>
                <a:spcPct val="100000"/>
              </a:lnSpc>
              <a:spcBef>
                <a:spcPts val="70"/>
              </a:spcBef>
            </a:pPr>
            <a:r>
              <a:rPr sz="100" b="1" spc="-25" dirty="0">
                <a:latin typeface="Arial"/>
                <a:cs typeface="Arial"/>
              </a:rPr>
              <a:t>(4</a:t>
            </a:r>
            <a:endParaRPr sz="100">
              <a:latin typeface="Arial"/>
              <a:cs typeface="Arial"/>
            </a:endParaRPr>
          </a:p>
          <a:p>
            <a:pPr marL="19050">
              <a:lnSpc>
                <a:spcPct val="100000"/>
              </a:lnSpc>
              <a:spcBef>
                <a:spcPts val="70"/>
              </a:spcBef>
            </a:pPr>
            <a:r>
              <a:rPr sz="100" b="1" spc="-50" dirty="0">
                <a:latin typeface="Arial"/>
                <a:cs typeface="Arial"/>
              </a:rPr>
              <a:t>5</a:t>
            </a:r>
            <a:endParaRPr sz="100">
              <a:latin typeface="Arial"/>
              <a:cs typeface="Arial"/>
            </a:endParaRPr>
          </a:p>
          <a:p>
            <a:pPr marL="19050">
              <a:lnSpc>
                <a:spcPct val="100000"/>
              </a:lnSpc>
              <a:spcBef>
                <a:spcPts val="70"/>
              </a:spcBef>
            </a:pPr>
            <a:r>
              <a:rPr sz="100" b="1" spc="-50" dirty="0">
                <a:latin typeface="Arial"/>
                <a:cs typeface="Arial"/>
              </a:rPr>
              <a:t>4</a:t>
            </a:r>
            <a:endParaRPr sz="100">
              <a:latin typeface="Arial"/>
              <a:cs typeface="Arial"/>
            </a:endParaRPr>
          </a:p>
        </p:txBody>
      </p:sp>
      <p:sp>
        <p:nvSpPr>
          <p:cNvPr id="650" name="object 650"/>
          <p:cNvSpPr/>
          <p:nvPr/>
        </p:nvSpPr>
        <p:spPr>
          <a:xfrm>
            <a:off x="7065836" y="5370944"/>
            <a:ext cx="551815" cy="254000"/>
          </a:xfrm>
          <a:custGeom>
            <a:avLst/>
            <a:gdLst/>
            <a:ahLst/>
            <a:cxnLst/>
            <a:rect l="l" t="t" r="r" b="b"/>
            <a:pathLst>
              <a:path w="551815" h="254000">
                <a:moveTo>
                  <a:pt x="43230" y="99695"/>
                </a:moveTo>
                <a:lnTo>
                  <a:pt x="0" y="99695"/>
                </a:lnTo>
                <a:lnTo>
                  <a:pt x="0" y="253606"/>
                </a:lnTo>
                <a:lnTo>
                  <a:pt x="43230" y="253606"/>
                </a:lnTo>
                <a:lnTo>
                  <a:pt x="43230" y="99695"/>
                </a:lnTo>
                <a:close/>
              </a:path>
              <a:path w="551815" h="254000">
                <a:moveTo>
                  <a:pt x="551662" y="0"/>
                </a:moveTo>
                <a:lnTo>
                  <a:pt x="378726" y="0"/>
                </a:lnTo>
                <a:lnTo>
                  <a:pt x="378726" y="73748"/>
                </a:lnTo>
                <a:lnTo>
                  <a:pt x="551662" y="73748"/>
                </a:lnTo>
                <a:lnTo>
                  <a:pt x="551662" y="0"/>
                </a:lnTo>
                <a:close/>
              </a:path>
            </a:pathLst>
          </a:custGeom>
          <a:solidFill>
            <a:srgbClr val="FFFFFF"/>
          </a:solidFill>
        </p:spPr>
        <p:txBody>
          <a:bodyPr wrap="square" lIns="0" tIns="0" rIns="0" bIns="0" rtlCol="0"/>
          <a:lstStyle/>
          <a:p>
            <a:endParaRPr/>
          </a:p>
        </p:txBody>
      </p:sp>
      <p:sp>
        <p:nvSpPr>
          <p:cNvPr id="651" name="object 651"/>
          <p:cNvSpPr txBox="1"/>
          <p:nvPr/>
        </p:nvSpPr>
        <p:spPr>
          <a:xfrm>
            <a:off x="7065173" y="5485824"/>
            <a:ext cx="52705" cy="121920"/>
          </a:xfrm>
          <a:prstGeom prst="rect">
            <a:avLst/>
          </a:prstGeom>
        </p:spPr>
        <p:txBody>
          <a:bodyPr vert="vert270" wrap="square" lIns="0" tIns="10795" rIns="0" bIns="0" rtlCol="0">
            <a:spAutoFit/>
          </a:bodyPr>
          <a:lstStyle/>
          <a:p>
            <a:pPr marL="12700">
              <a:lnSpc>
                <a:spcPct val="100000"/>
              </a:lnSpc>
              <a:spcBef>
                <a:spcPts val="85"/>
              </a:spcBef>
            </a:pPr>
            <a:r>
              <a:rPr sz="300" b="1" spc="-37" baseline="13888" dirty="0">
                <a:latin typeface="Arial"/>
                <a:cs typeface="Arial"/>
              </a:rPr>
              <a:t>Mfi</a:t>
            </a:r>
            <a:r>
              <a:rPr sz="100" b="1" i="1" spc="-25" dirty="0">
                <a:latin typeface="Arial"/>
                <a:cs typeface="Arial"/>
              </a:rPr>
              <a:t>07</a:t>
            </a:r>
            <a:r>
              <a:rPr sz="300" b="1" spc="-37" baseline="13888" dirty="0">
                <a:latin typeface="Arial"/>
                <a:cs typeface="Arial"/>
              </a:rPr>
              <a:t>r</a:t>
            </a:r>
            <a:r>
              <a:rPr sz="100" b="1" i="1" spc="-25" dirty="0">
                <a:latin typeface="Arial"/>
                <a:cs typeface="Arial"/>
              </a:rPr>
              <a:t>81</a:t>
            </a:r>
            <a:r>
              <a:rPr sz="300" b="1" spc="-37" baseline="13888" dirty="0">
                <a:latin typeface="Arial"/>
                <a:cs typeface="Arial"/>
              </a:rPr>
              <a:t>a</a:t>
            </a:r>
            <a:r>
              <a:rPr sz="100" b="1" i="1" spc="-25" dirty="0">
                <a:latin typeface="Arial"/>
                <a:cs typeface="Arial"/>
              </a:rPr>
              <a:t>9</a:t>
            </a:r>
            <a:r>
              <a:rPr sz="300" b="1" spc="-37" baseline="13888" dirty="0">
                <a:latin typeface="Arial"/>
                <a:cs typeface="Arial"/>
              </a:rPr>
              <a:t>ti</a:t>
            </a:r>
            <a:r>
              <a:rPr sz="100" b="1" i="1" spc="-25" dirty="0">
                <a:latin typeface="Arial"/>
                <a:cs typeface="Arial"/>
              </a:rPr>
              <a:t>-</a:t>
            </a:r>
            <a:r>
              <a:rPr sz="100" b="1" i="1" spc="-40" dirty="0">
                <a:latin typeface="Arial"/>
                <a:cs typeface="Arial"/>
              </a:rPr>
              <a:t>+&amp;</a:t>
            </a:r>
            <a:r>
              <a:rPr sz="300" b="1" spc="-60" baseline="13888" dirty="0">
                <a:latin typeface="Arial"/>
                <a:cs typeface="Arial"/>
              </a:rPr>
              <a:t>o</a:t>
            </a:r>
            <a:r>
              <a:rPr sz="100" b="1" i="1" spc="-40" dirty="0">
                <a:latin typeface="Arial"/>
                <a:cs typeface="Arial"/>
              </a:rPr>
              <a:t>)</a:t>
            </a:r>
            <a:endParaRPr sz="100">
              <a:latin typeface="Arial"/>
              <a:cs typeface="Arial"/>
            </a:endParaRPr>
          </a:p>
        </p:txBody>
      </p:sp>
      <p:grpSp>
        <p:nvGrpSpPr>
          <p:cNvPr id="652" name="object 652"/>
          <p:cNvGrpSpPr/>
          <p:nvPr/>
        </p:nvGrpSpPr>
        <p:grpSpPr>
          <a:xfrm>
            <a:off x="7366000" y="5816600"/>
            <a:ext cx="838200" cy="469900"/>
            <a:chOff x="7366000" y="5816600"/>
            <a:chExt cx="838200" cy="469900"/>
          </a:xfrm>
        </p:grpSpPr>
        <p:pic>
          <p:nvPicPr>
            <p:cNvPr id="653" name="object 653"/>
            <p:cNvPicPr/>
            <p:nvPr/>
          </p:nvPicPr>
          <p:blipFill>
            <a:blip r:embed="rId25" cstate="print"/>
            <a:stretch>
              <a:fillRect/>
            </a:stretch>
          </p:blipFill>
          <p:spPr>
            <a:xfrm>
              <a:off x="7366000" y="5816600"/>
              <a:ext cx="838200" cy="469900"/>
            </a:xfrm>
            <a:prstGeom prst="rect">
              <a:avLst/>
            </a:prstGeom>
          </p:spPr>
        </p:pic>
        <p:sp>
          <p:nvSpPr>
            <p:cNvPr id="654" name="object 654"/>
            <p:cNvSpPr/>
            <p:nvPr/>
          </p:nvSpPr>
          <p:spPr>
            <a:xfrm>
              <a:off x="7376253" y="5817182"/>
              <a:ext cx="823594" cy="459105"/>
            </a:xfrm>
            <a:custGeom>
              <a:avLst/>
              <a:gdLst/>
              <a:ahLst/>
              <a:cxnLst/>
              <a:rect l="l" t="t" r="r" b="b"/>
              <a:pathLst>
                <a:path w="823595" h="459104">
                  <a:moveTo>
                    <a:pt x="823172" y="0"/>
                  </a:moveTo>
                  <a:lnTo>
                    <a:pt x="0" y="0"/>
                  </a:lnTo>
                  <a:lnTo>
                    <a:pt x="0" y="458653"/>
                  </a:lnTo>
                  <a:lnTo>
                    <a:pt x="823172" y="458653"/>
                  </a:lnTo>
                  <a:lnTo>
                    <a:pt x="823172" y="0"/>
                  </a:lnTo>
                  <a:close/>
                </a:path>
              </a:pathLst>
            </a:custGeom>
            <a:solidFill>
              <a:srgbClr val="FFFFFF"/>
            </a:solidFill>
          </p:spPr>
          <p:txBody>
            <a:bodyPr wrap="square" lIns="0" tIns="0" rIns="0" bIns="0" rtlCol="0"/>
            <a:lstStyle/>
            <a:p>
              <a:endParaRPr/>
            </a:p>
          </p:txBody>
        </p:sp>
        <p:pic>
          <p:nvPicPr>
            <p:cNvPr id="655" name="object 655"/>
            <p:cNvPicPr/>
            <p:nvPr/>
          </p:nvPicPr>
          <p:blipFill>
            <a:blip r:embed="rId26" cstate="print"/>
            <a:stretch>
              <a:fillRect/>
            </a:stretch>
          </p:blipFill>
          <p:spPr>
            <a:xfrm>
              <a:off x="7518023" y="5995662"/>
              <a:ext cx="95863" cy="232938"/>
            </a:xfrm>
            <a:prstGeom prst="rect">
              <a:avLst/>
            </a:prstGeom>
          </p:spPr>
        </p:pic>
        <p:sp>
          <p:nvSpPr>
            <p:cNvPr id="656" name="object 656"/>
            <p:cNvSpPr/>
            <p:nvPr/>
          </p:nvSpPr>
          <p:spPr>
            <a:xfrm>
              <a:off x="7889209" y="5968598"/>
              <a:ext cx="92710" cy="259079"/>
            </a:xfrm>
            <a:custGeom>
              <a:avLst/>
              <a:gdLst/>
              <a:ahLst/>
              <a:cxnLst/>
              <a:rect l="l" t="t" r="r" b="b"/>
              <a:pathLst>
                <a:path w="92709" h="259079">
                  <a:moveTo>
                    <a:pt x="92328" y="0"/>
                  </a:moveTo>
                  <a:lnTo>
                    <a:pt x="0" y="0"/>
                  </a:lnTo>
                  <a:lnTo>
                    <a:pt x="0" y="258959"/>
                  </a:lnTo>
                  <a:lnTo>
                    <a:pt x="92328" y="258959"/>
                  </a:lnTo>
                  <a:lnTo>
                    <a:pt x="92328" y="0"/>
                  </a:lnTo>
                  <a:close/>
                </a:path>
              </a:pathLst>
            </a:custGeom>
            <a:solidFill>
              <a:srgbClr val="D4D4D4"/>
            </a:solidFill>
          </p:spPr>
          <p:txBody>
            <a:bodyPr wrap="square" lIns="0" tIns="0" rIns="0" bIns="0" rtlCol="0"/>
            <a:lstStyle/>
            <a:p>
              <a:endParaRPr/>
            </a:p>
          </p:txBody>
        </p:sp>
        <p:pic>
          <p:nvPicPr>
            <p:cNvPr id="657" name="object 657"/>
            <p:cNvPicPr/>
            <p:nvPr/>
          </p:nvPicPr>
          <p:blipFill>
            <a:blip r:embed="rId27" cstate="print"/>
            <a:stretch>
              <a:fillRect/>
            </a:stretch>
          </p:blipFill>
          <p:spPr>
            <a:xfrm>
              <a:off x="7887338" y="5968600"/>
              <a:ext cx="92951" cy="259999"/>
            </a:xfrm>
            <a:prstGeom prst="rect">
              <a:avLst/>
            </a:prstGeom>
          </p:spPr>
        </p:pic>
        <p:sp>
          <p:nvSpPr>
            <p:cNvPr id="658" name="object 658"/>
            <p:cNvSpPr/>
            <p:nvPr/>
          </p:nvSpPr>
          <p:spPr>
            <a:xfrm>
              <a:off x="7889210" y="5968600"/>
              <a:ext cx="0" cy="258445"/>
            </a:xfrm>
            <a:custGeom>
              <a:avLst/>
              <a:gdLst/>
              <a:ahLst/>
              <a:cxnLst/>
              <a:rect l="l" t="t" r="r" b="b"/>
              <a:pathLst>
                <a:path h="258445">
                  <a:moveTo>
                    <a:pt x="0" y="258126"/>
                  </a:moveTo>
                  <a:lnTo>
                    <a:pt x="0" y="0"/>
                  </a:lnTo>
                </a:path>
              </a:pathLst>
            </a:custGeom>
            <a:ln w="3746">
              <a:solidFill>
                <a:srgbClr val="000000"/>
              </a:solidFill>
            </a:ln>
          </p:spPr>
          <p:txBody>
            <a:bodyPr wrap="square" lIns="0" tIns="0" rIns="0" bIns="0" rtlCol="0"/>
            <a:lstStyle/>
            <a:p>
              <a:endParaRPr/>
            </a:p>
          </p:txBody>
        </p:sp>
        <p:sp>
          <p:nvSpPr>
            <p:cNvPr id="659" name="object 659"/>
            <p:cNvSpPr/>
            <p:nvPr/>
          </p:nvSpPr>
          <p:spPr>
            <a:xfrm>
              <a:off x="7889210" y="5968600"/>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60" name="object 660"/>
            <p:cNvSpPr/>
            <p:nvPr/>
          </p:nvSpPr>
          <p:spPr>
            <a:xfrm>
              <a:off x="7981330" y="5968600"/>
              <a:ext cx="0" cy="258445"/>
            </a:xfrm>
            <a:custGeom>
              <a:avLst/>
              <a:gdLst/>
              <a:ahLst/>
              <a:cxnLst/>
              <a:rect l="l" t="t" r="r" b="b"/>
              <a:pathLst>
                <a:path h="258445">
                  <a:moveTo>
                    <a:pt x="0" y="0"/>
                  </a:moveTo>
                  <a:lnTo>
                    <a:pt x="0" y="258126"/>
                  </a:lnTo>
                </a:path>
              </a:pathLst>
            </a:custGeom>
            <a:ln w="3746">
              <a:solidFill>
                <a:srgbClr val="000000"/>
              </a:solidFill>
            </a:ln>
          </p:spPr>
          <p:txBody>
            <a:bodyPr wrap="square" lIns="0" tIns="0" rIns="0" bIns="0" rtlCol="0"/>
            <a:lstStyle/>
            <a:p>
              <a:endParaRPr/>
            </a:p>
          </p:txBody>
        </p:sp>
        <p:sp>
          <p:nvSpPr>
            <p:cNvPr id="661" name="object 661"/>
            <p:cNvSpPr/>
            <p:nvPr/>
          </p:nvSpPr>
          <p:spPr>
            <a:xfrm>
              <a:off x="7912292" y="5965477"/>
              <a:ext cx="46355" cy="3175"/>
            </a:xfrm>
            <a:custGeom>
              <a:avLst/>
              <a:gdLst/>
              <a:ahLst/>
              <a:cxnLst/>
              <a:rect l="l" t="t" r="r" b="b"/>
              <a:pathLst>
                <a:path w="46354" h="3175">
                  <a:moveTo>
                    <a:pt x="0" y="0"/>
                  </a:moveTo>
                  <a:lnTo>
                    <a:pt x="46164" y="0"/>
                  </a:lnTo>
                </a:path>
                <a:path w="46354" h="3175">
                  <a:moveTo>
                    <a:pt x="46164" y="0"/>
                  </a:moveTo>
                  <a:lnTo>
                    <a:pt x="0" y="0"/>
                  </a:lnTo>
                </a:path>
                <a:path w="46354" h="3175">
                  <a:moveTo>
                    <a:pt x="23082" y="0"/>
                  </a:moveTo>
                  <a:lnTo>
                    <a:pt x="23082" y="3122"/>
                  </a:lnTo>
                </a:path>
              </a:pathLst>
            </a:custGeom>
            <a:ln w="3175">
              <a:solidFill>
                <a:srgbClr val="000000"/>
              </a:solidFill>
            </a:ln>
          </p:spPr>
          <p:txBody>
            <a:bodyPr wrap="square" lIns="0" tIns="0" rIns="0" bIns="0" rtlCol="0"/>
            <a:lstStyle/>
            <a:p>
              <a:endParaRPr/>
            </a:p>
          </p:txBody>
        </p:sp>
        <p:pic>
          <p:nvPicPr>
            <p:cNvPr id="662" name="object 662"/>
            <p:cNvPicPr/>
            <p:nvPr/>
          </p:nvPicPr>
          <p:blipFill>
            <a:blip r:embed="rId28" cstate="print"/>
            <a:stretch>
              <a:fillRect/>
            </a:stretch>
          </p:blipFill>
          <p:spPr>
            <a:xfrm>
              <a:off x="7656516" y="6018352"/>
              <a:ext cx="95863" cy="210247"/>
            </a:xfrm>
            <a:prstGeom prst="rect">
              <a:avLst/>
            </a:prstGeom>
          </p:spPr>
        </p:pic>
        <p:sp>
          <p:nvSpPr>
            <p:cNvPr id="663" name="object 663"/>
            <p:cNvSpPr/>
            <p:nvPr/>
          </p:nvSpPr>
          <p:spPr>
            <a:xfrm>
              <a:off x="8027703" y="5898863"/>
              <a:ext cx="92710" cy="328930"/>
            </a:xfrm>
            <a:custGeom>
              <a:avLst/>
              <a:gdLst/>
              <a:ahLst/>
              <a:cxnLst/>
              <a:rect l="l" t="t" r="r" b="b"/>
              <a:pathLst>
                <a:path w="92709" h="328929">
                  <a:moveTo>
                    <a:pt x="92328" y="0"/>
                  </a:moveTo>
                  <a:lnTo>
                    <a:pt x="0" y="0"/>
                  </a:lnTo>
                  <a:lnTo>
                    <a:pt x="0" y="328694"/>
                  </a:lnTo>
                  <a:lnTo>
                    <a:pt x="92328" y="328694"/>
                  </a:lnTo>
                  <a:lnTo>
                    <a:pt x="92328" y="0"/>
                  </a:lnTo>
                  <a:close/>
                </a:path>
              </a:pathLst>
            </a:custGeom>
            <a:solidFill>
              <a:srgbClr val="A0A0A4"/>
            </a:solidFill>
          </p:spPr>
          <p:txBody>
            <a:bodyPr wrap="square" lIns="0" tIns="0" rIns="0" bIns="0" rtlCol="0"/>
            <a:lstStyle/>
            <a:p>
              <a:endParaRPr/>
            </a:p>
          </p:txBody>
        </p:sp>
        <p:pic>
          <p:nvPicPr>
            <p:cNvPr id="664" name="object 664"/>
            <p:cNvPicPr/>
            <p:nvPr/>
          </p:nvPicPr>
          <p:blipFill>
            <a:blip r:embed="rId29" cstate="print"/>
            <a:stretch>
              <a:fillRect/>
            </a:stretch>
          </p:blipFill>
          <p:spPr>
            <a:xfrm>
              <a:off x="8025831" y="5898863"/>
              <a:ext cx="92952" cy="329736"/>
            </a:xfrm>
            <a:prstGeom prst="rect">
              <a:avLst/>
            </a:prstGeom>
          </p:spPr>
        </p:pic>
        <p:sp>
          <p:nvSpPr>
            <p:cNvPr id="665" name="object 665"/>
            <p:cNvSpPr/>
            <p:nvPr/>
          </p:nvSpPr>
          <p:spPr>
            <a:xfrm>
              <a:off x="8027703" y="5898864"/>
              <a:ext cx="0" cy="328295"/>
            </a:xfrm>
            <a:custGeom>
              <a:avLst/>
              <a:gdLst/>
              <a:ahLst/>
              <a:cxnLst/>
              <a:rect l="l" t="t" r="r" b="b"/>
              <a:pathLst>
                <a:path h="328295">
                  <a:moveTo>
                    <a:pt x="0" y="327861"/>
                  </a:moveTo>
                  <a:lnTo>
                    <a:pt x="0" y="0"/>
                  </a:lnTo>
                </a:path>
              </a:pathLst>
            </a:custGeom>
            <a:ln w="3746">
              <a:solidFill>
                <a:srgbClr val="000000"/>
              </a:solidFill>
            </a:ln>
          </p:spPr>
          <p:txBody>
            <a:bodyPr wrap="square" lIns="0" tIns="0" rIns="0" bIns="0" rtlCol="0"/>
            <a:lstStyle/>
            <a:p>
              <a:endParaRPr/>
            </a:p>
          </p:txBody>
        </p:sp>
        <p:sp>
          <p:nvSpPr>
            <p:cNvPr id="666" name="object 666"/>
            <p:cNvSpPr/>
            <p:nvPr/>
          </p:nvSpPr>
          <p:spPr>
            <a:xfrm>
              <a:off x="8027703" y="5898864"/>
              <a:ext cx="92710" cy="0"/>
            </a:xfrm>
            <a:custGeom>
              <a:avLst/>
              <a:gdLst/>
              <a:ahLst/>
              <a:cxnLst/>
              <a:rect l="l" t="t" r="r" b="b"/>
              <a:pathLst>
                <a:path w="92709">
                  <a:moveTo>
                    <a:pt x="0" y="0"/>
                  </a:moveTo>
                  <a:lnTo>
                    <a:pt x="92120" y="0"/>
                  </a:lnTo>
                </a:path>
              </a:pathLst>
            </a:custGeom>
            <a:ln w="3743">
              <a:solidFill>
                <a:srgbClr val="000000"/>
              </a:solidFill>
            </a:ln>
          </p:spPr>
          <p:txBody>
            <a:bodyPr wrap="square" lIns="0" tIns="0" rIns="0" bIns="0" rtlCol="0"/>
            <a:lstStyle/>
            <a:p>
              <a:endParaRPr/>
            </a:p>
          </p:txBody>
        </p:sp>
        <p:sp>
          <p:nvSpPr>
            <p:cNvPr id="667" name="object 667"/>
            <p:cNvSpPr/>
            <p:nvPr/>
          </p:nvSpPr>
          <p:spPr>
            <a:xfrm>
              <a:off x="8119823" y="5898864"/>
              <a:ext cx="0" cy="328295"/>
            </a:xfrm>
            <a:custGeom>
              <a:avLst/>
              <a:gdLst/>
              <a:ahLst/>
              <a:cxnLst/>
              <a:rect l="l" t="t" r="r" b="b"/>
              <a:pathLst>
                <a:path h="328295">
                  <a:moveTo>
                    <a:pt x="0" y="0"/>
                  </a:moveTo>
                  <a:lnTo>
                    <a:pt x="0" y="327861"/>
                  </a:lnTo>
                </a:path>
              </a:pathLst>
            </a:custGeom>
            <a:ln w="3746">
              <a:solidFill>
                <a:srgbClr val="000000"/>
              </a:solidFill>
            </a:ln>
          </p:spPr>
          <p:txBody>
            <a:bodyPr wrap="square" lIns="0" tIns="0" rIns="0" bIns="0" rtlCol="0"/>
            <a:lstStyle/>
            <a:p>
              <a:endParaRPr/>
            </a:p>
          </p:txBody>
        </p:sp>
        <p:sp>
          <p:nvSpPr>
            <p:cNvPr id="668" name="object 668"/>
            <p:cNvSpPr/>
            <p:nvPr/>
          </p:nvSpPr>
          <p:spPr>
            <a:xfrm>
              <a:off x="8050785" y="5890746"/>
              <a:ext cx="46355" cy="8255"/>
            </a:xfrm>
            <a:custGeom>
              <a:avLst/>
              <a:gdLst/>
              <a:ahLst/>
              <a:cxnLst/>
              <a:rect l="l" t="t" r="r" b="b"/>
              <a:pathLst>
                <a:path w="46354" h="8254">
                  <a:moveTo>
                    <a:pt x="0" y="0"/>
                  </a:moveTo>
                  <a:lnTo>
                    <a:pt x="46164" y="0"/>
                  </a:lnTo>
                </a:path>
                <a:path w="46354" h="8254">
                  <a:moveTo>
                    <a:pt x="46164" y="0"/>
                  </a:moveTo>
                  <a:lnTo>
                    <a:pt x="0" y="0"/>
                  </a:lnTo>
                </a:path>
                <a:path w="46354" h="8254">
                  <a:moveTo>
                    <a:pt x="23082" y="0"/>
                  </a:moveTo>
                  <a:lnTo>
                    <a:pt x="23082" y="8118"/>
                  </a:lnTo>
                </a:path>
              </a:pathLst>
            </a:custGeom>
            <a:ln w="3175">
              <a:solidFill>
                <a:srgbClr val="000000"/>
              </a:solidFill>
            </a:ln>
          </p:spPr>
          <p:txBody>
            <a:bodyPr wrap="square" lIns="0" tIns="0" rIns="0" bIns="0" rtlCol="0"/>
            <a:lstStyle/>
            <a:p>
              <a:endParaRPr/>
            </a:p>
          </p:txBody>
        </p:sp>
        <p:sp>
          <p:nvSpPr>
            <p:cNvPr id="669" name="object 669"/>
            <p:cNvSpPr/>
            <p:nvPr/>
          </p:nvSpPr>
          <p:spPr>
            <a:xfrm>
              <a:off x="7450648" y="6227558"/>
              <a:ext cx="739140" cy="7620"/>
            </a:xfrm>
            <a:custGeom>
              <a:avLst/>
              <a:gdLst/>
              <a:ahLst/>
              <a:cxnLst/>
              <a:rect l="l" t="t" r="r" b="b"/>
              <a:pathLst>
                <a:path w="739140" h="7620">
                  <a:moveTo>
                    <a:pt x="0" y="0"/>
                  </a:moveTo>
                  <a:lnTo>
                    <a:pt x="3743" y="0"/>
                  </a:lnTo>
                </a:path>
                <a:path w="739140" h="7620">
                  <a:moveTo>
                    <a:pt x="3743" y="0"/>
                  </a:moveTo>
                  <a:lnTo>
                    <a:pt x="7486" y="0"/>
                  </a:lnTo>
                </a:path>
                <a:path w="739140" h="7620">
                  <a:moveTo>
                    <a:pt x="7486" y="0"/>
                  </a:moveTo>
                  <a:lnTo>
                    <a:pt x="11229" y="0"/>
                  </a:lnTo>
                </a:path>
                <a:path w="739140" h="7620">
                  <a:moveTo>
                    <a:pt x="11229" y="0"/>
                  </a:moveTo>
                  <a:lnTo>
                    <a:pt x="14972" y="0"/>
                  </a:lnTo>
                </a:path>
                <a:path w="739140" h="7620">
                  <a:moveTo>
                    <a:pt x="14972" y="0"/>
                  </a:moveTo>
                  <a:lnTo>
                    <a:pt x="18715" y="0"/>
                  </a:lnTo>
                </a:path>
                <a:path w="739140" h="7620">
                  <a:moveTo>
                    <a:pt x="18715" y="0"/>
                  </a:moveTo>
                  <a:lnTo>
                    <a:pt x="22458" y="0"/>
                  </a:lnTo>
                </a:path>
                <a:path w="739140" h="7620">
                  <a:moveTo>
                    <a:pt x="22458" y="0"/>
                  </a:moveTo>
                  <a:lnTo>
                    <a:pt x="26201" y="0"/>
                  </a:lnTo>
                </a:path>
                <a:path w="739140" h="7620">
                  <a:moveTo>
                    <a:pt x="26201" y="0"/>
                  </a:moveTo>
                  <a:lnTo>
                    <a:pt x="29944" y="0"/>
                  </a:lnTo>
                </a:path>
                <a:path w="739140" h="7620">
                  <a:moveTo>
                    <a:pt x="29944" y="0"/>
                  </a:moveTo>
                  <a:lnTo>
                    <a:pt x="33687" y="0"/>
                  </a:lnTo>
                </a:path>
                <a:path w="739140" h="7620">
                  <a:moveTo>
                    <a:pt x="33687" y="0"/>
                  </a:moveTo>
                  <a:lnTo>
                    <a:pt x="37430" y="0"/>
                  </a:lnTo>
                </a:path>
                <a:path w="739140" h="7620">
                  <a:moveTo>
                    <a:pt x="37430" y="0"/>
                  </a:moveTo>
                  <a:lnTo>
                    <a:pt x="41173" y="0"/>
                  </a:lnTo>
                </a:path>
                <a:path w="739140" h="7620">
                  <a:moveTo>
                    <a:pt x="41173" y="0"/>
                  </a:moveTo>
                  <a:lnTo>
                    <a:pt x="44916" y="0"/>
                  </a:lnTo>
                </a:path>
                <a:path w="739140" h="7620">
                  <a:moveTo>
                    <a:pt x="44916" y="0"/>
                  </a:moveTo>
                  <a:lnTo>
                    <a:pt x="48659" y="0"/>
                  </a:lnTo>
                </a:path>
                <a:path w="739140" h="7620">
                  <a:moveTo>
                    <a:pt x="48659" y="0"/>
                  </a:moveTo>
                  <a:lnTo>
                    <a:pt x="52402" y="0"/>
                  </a:lnTo>
                </a:path>
                <a:path w="739140" h="7620">
                  <a:moveTo>
                    <a:pt x="52402" y="0"/>
                  </a:moveTo>
                  <a:lnTo>
                    <a:pt x="56145" y="0"/>
                  </a:lnTo>
                </a:path>
                <a:path w="739140" h="7620">
                  <a:moveTo>
                    <a:pt x="56145" y="0"/>
                  </a:moveTo>
                  <a:lnTo>
                    <a:pt x="59888" y="0"/>
                  </a:lnTo>
                </a:path>
                <a:path w="739140" h="7620">
                  <a:moveTo>
                    <a:pt x="59888" y="0"/>
                  </a:moveTo>
                  <a:lnTo>
                    <a:pt x="63631" y="0"/>
                  </a:lnTo>
                </a:path>
                <a:path w="739140" h="7620">
                  <a:moveTo>
                    <a:pt x="63631" y="0"/>
                  </a:moveTo>
                  <a:lnTo>
                    <a:pt x="67374" y="0"/>
                  </a:lnTo>
                </a:path>
                <a:path w="739140" h="7620">
                  <a:moveTo>
                    <a:pt x="67374" y="0"/>
                  </a:moveTo>
                  <a:lnTo>
                    <a:pt x="71118" y="0"/>
                  </a:lnTo>
                </a:path>
                <a:path w="739140" h="7620">
                  <a:moveTo>
                    <a:pt x="71118" y="0"/>
                  </a:moveTo>
                  <a:lnTo>
                    <a:pt x="74861" y="0"/>
                  </a:lnTo>
                </a:path>
                <a:path w="739140" h="7620">
                  <a:moveTo>
                    <a:pt x="74861" y="0"/>
                  </a:moveTo>
                  <a:lnTo>
                    <a:pt x="78604" y="0"/>
                  </a:lnTo>
                </a:path>
                <a:path w="739140" h="7620">
                  <a:moveTo>
                    <a:pt x="78604" y="0"/>
                  </a:moveTo>
                  <a:lnTo>
                    <a:pt x="82347" y="0"/>
                  </a:lnTo>
                </a:path>
                <a:path w="739140" h="7620">
                  <a:moveTo>
                    <a:pt x="82347" y="0"/>
                  </a:moveTo>
                  <a:lnTo>
                    <a:pt x="86090" y="0"/>
                  </a:lnTo>
                </a:path>
                <a:path w="739140" h="7620">
                  <a:moveTo>
                    <a:pt x="86090" y="0"/>
                  </a:moveTo>
                  <a:lnTo>
                    <a:pt x="89833" y="0"/>
                  </a:lnTo>
                </a:path>
                <a:path w="739140" h="7620">
                  <a:moveTo>
                    <a:pt x="89833" y="0"/>
                  </a:moveTo>
                  <a:lnTo>
                    <a:pt x="93576" y="0"/>
                  </a:lnTo>
                </a:path>
                <a:path w="739140" h="7620">
                  <a:moveTo>
                    <a:pt x="93576" y="0"/>
                  </a:moveTo>
                  <a:lnTo>
                    <a:pt x="97319" y="0"/>
                  </a:lnTo>
                </a:path>
                <a:path w="739140" h="7620">
                  <a:moveTo>
                    <a:pt x="97319" y="0"/>
                  </a:moveTo>
                  <a:lnTo>
                    <a:pt x="101062" y="0"/>
                  </a:lnTo>
                </a:path>
                <a:path w="739140" h="7620">
                  <a:moveTo>
                    <a:pt x="101062" y="0"/>
                  </a:moveTo>
                  <a:lnTo>
                    <a:pt x="104805" y="0"/>
                  </a:lnTo>
                </a:path>
                <a:path w="739140" h="7620">
                  <a:moveTo>
                    <a:pt x="104805" y="0"/>
                  </a:moveTo>
                  <a:lnTo>
                    <a:pt x="108548" y="0"/>
                  </a:lnTo>
                </a:path>
                <a:path w="739140" h="7620">
                  <a:moveTo>
                    <a:pt x="108548" y="0"/>
                  </a:moveTo>
                  <a:lnTo>
                    <a:pt x="112291" y="0"/>
                  </a:lnTo>
                </a:path>
                <a:path w="739140" h="7620">
                  <a:moveTo>
                    <a:pt x="112291" y="0"/>
                  </a:moveTo>
                  <a:lnTo>
                    <a:pt x="116034" y="0"/>
                  </a:lnTo>
                </a:path>
                <a:path w="739140" h="7620">
                  <a:moveTo>
                    <a:pt x="116034" y="0"/>
                  </a:moveTo>
                  <a:lnTo>
                    <a:pt x="119777" y="0"/>
                  </a:lnTo>
                </a:path>
                <a:path w="739140" h="7620">
                  <a:moveTo>
                    <a:pt x="119777" y="0"/>
                  </a:moveTo>
                  <a:lnTo>
                    <a:pt x="123520" y="0"/>
                  </a:lnTo>
                </a:path>
                <a:path w="739140" h="7620">
                  <a:moveTo>
                    <a:pt x="123520" y="0"/>
                  </a:moveTo>
                  <a:lnTo>
                    <a:pt x="127263" y="0"/>
                  </a:lnTo>
                </a:path>
                <a:path w="739140" h="7620">
                  <a:moveTo>
                    <a:pt x="127263" y="0"/>
                  </a:moveTo>
                  <a:lnTo>
                    <a:pt x="131006" y="0"/>
                  </a:lnTo>
                </a:path>
                <a:path w="739140" h="7620">
                  <a:moveTo>
                    <a:pt x="131006" y="0"/>
                  </a:moveTo>
                  <a:lnTo>
                    <a:pt x="134749" y="0"/>
                  </a:lnTo>
                </a:path>
                <a:path w="739140" h="7620">
                  <a:moveTo>
                    <a:pt x="134749" y="0"/>
                  </a:moveTo>
                  <a:lnTo>
                    <a:pt x="138493" y="0"/>
                  </a:lnTo>
                </a:path>
                <a:path w="739140" h="7620">
                  <a:moveTo>
                    <a:pt x="138493" y="0"/>
                  </a:moveTo>
                  <a:lnTo>
                    <a:pt x="142236" y="0"/>
                  </a:lnTo>
                </a:path>
                <a:path w="739140" h="7620">
                  <a:moveTo>
                    <a:pt x="142236" y="0"/>
                  </a:moveTo>
                  <a:lnTo>
                    <a:pt x="145979" y="0"/>
                  </a:lnTo>
                </a:path>
                <a:path w="739140" h="7620">
                  <a:moveTo>
                    <a:pt x="145979" y="0"/>
                  </a:moveTo>
                  <a:lnTo>
                    <a:pt x="149722" y="0"/>
                  </a:lnTo>
                </a:path>
                <a:path w="739140" h="7620">
                  <a:moveTo>
                    <a:pt x="149722" y="0"/>
                  </a:moveTo>
                  <a:lnTo>
                    <a:pt x="153465" y="0"/>
                  </a:lnTo>
                </a:path>
                <a:path w="739140" h="7620">
                  <a:moveTo>
                    <a:pt x="153465" y="0"/>
                  </a:moveTo>
                  <a:lnTo>
                    <a:pt x="157208" y="0"/>
                  </a:lnTo>
                </a:path>
                <a:path w="739140" h="7620">
                  <a:moveTo>
                    <a:pt x="157208" y="0"/>
                  </a:moveTo>
                  <a:lnTo>
                    <a:pt x="160951" y="0"/>
                  </a:lnTo>
                </a:path>
                <a:path w="739140" h="7620">
                  <a:moveTo>
                    <a:pt x="160951" y="0"/>
                  </a:moveTo>
                  <a:lnTo>
                    <a:pt x="164694" y="0"/>
                  </a:lnTo>
                </a:path>
                <a:path w="739140" h="7620">
                  <a:moveTo>
                    <a:pt x="164694" y="0"/>
                  </a:moveTo>
                  <a:lnTo>
                    <a:pt x="168437" y="0"/>
                  </a:lnTo>
                </a:path>
                <a:path w="739140" h="7620">
                  <a:moveTo>
                    <a:pt x="168437" y="0"/>
                  </a:moveTo>
                  <a:lnTo>
                    <a:pt x="172180" y="0"/>
                  </a:lnTo>
                </a:path>
                <a:path w="739140" h="7620">
                  <a:moveTo>
                    <a:pt x="172180" y="0"/>
                  </a:moveTo>
                  <a:lnTo>
                    <a:pt x="175923" y="0"/>
                  </a:lnTo>
                </a:path>
                <a:path w="739140" h="7620">
                  <a:moveTo>
                    <a:pt x="175923" y="0"/>
                  </a:moveTo>
                  <a:lnTo>
                    <a:pt x="179666" y="0"/>
                  </a:lnTo>
                </a:path>
                <a:path w="739140" h="7620">
                  <a:moveTo>
                    <a:pt x="179666" y="0"/>
                  </a:moveTo>
                  <a:lnTo>
                    <a:pt x="183409" y="0"/>
                  </a:lnTo>
                </a:path>
                <a:path w="739140" h="7620">
                  <a:moveTo>
                    <a:pt x="183409" y="0"/>
                  </a:moveTo>
                  <a:lnTo>
                    <a:pt x="187152" y="0"/>
                  </a:lnTo>
                </a:path>
                <a:path w="739140" h="7620">
                  <a:moveTo>
                    <a:pt x="187152" y="0"/>
                  </a:moveTo>
                  <a:lnTo>
                    <a:pt x="190895" y="0"/>
                  </a:lnTo>
                </a:path>
                <a:path w="739140" h="7620">
                  <a:moveTo>
                    <a:pt x="190895" y="0"/>
                  </a:moveTo>
                  <a:lnTo>
                    <a:pt x="194638" y="0"/>
                  </a:lnTo>
                </a:path>
                <a:path w="739140" h="7620">
                  <a:moveTo>
                    <a:pt x="194638" y="0"/>
                  </a:moveTo>
                  <a:lnTo>
                    <a:pt x="198381" y="0"/>
                  </a:lnTo>
                </a:path>
                <a:path w="739140" h="7620">
                  <a:moveTo>
                    <a:pt x="198381" y="0"/>
                  </a:moveTo>
                  <a:lnTo>
                    <a:pt x="202124" y="0"/>
                  </a:lnTo>
                </a:path>
                <a:path w="739140" h="7620">
                  <a:moveTo>
                    <a:pt x="202124" y="0"/>
                  </a:moveTo>
                  <a:lnTo>
                    <a:pt x="205868" y="0"/>
                  </a:lnTo>
                </a:path>
                <a:path w="739140" h="7620">
                  <a:moveTo>
                    <a:pt x="205868" y="0"/>
                  </a:moveTo>
                  <a:lnTo>
                    <a:pt x="209611" y="0"/>
                  </a:lnTo>
                </a:path>
                <a:path w="739140" h="7620">
                  <a:moveTo>
                    <a:pt x="209611" y="0"/>
                  </a:moveTo>
                  <a:lnTo>
                    <a:pt x="213354" y="0"/>
                  </a:lnTo>
                </a:path>
                <a:path w="739140" h="7620">
                  <a:moveTo>
                    <a:pt x="213354" y="0"/>
                  </a:moveTo>
                  <a:lnTo>
                    <a:pt x="217097" y="0"/>
                  </a:lnTo>
                </a:path>
                <a:path w="739140" h="7620">
                  <a:moveTo>
                    <a:pt x="217097" y="0"/>
                  </a:moveTo>
                  <a:lnTo>
                    <a:pt x="220840" y="0"/>
                  </a:lnTo>
                </a:path>
                <a:path w="739140" h="7620">
                  <a:moveTo>
                    <a:pt x="220840" y="0"/>
                  </a:moveTo>
                  <a:lnTo>
                    <a:pt x="224583" y="0"/>
                  </a:lnTo>
                </a:path>
                <a:path w="739140" h="7620">
                  <a:moveTo>
                    <a:pt x="224583" y="0"/>
                  </a:moveTo>
                  <a:lnTo>
                    <a:pt x="228326" y="0"/>
                  </a:lnTo>
                </a:path>
                <a:path w="739140" h="7620">
                  <a:moveTo>
                    <a:pt x="228326" y="0"/>
                  </a:moveTo>
                  <a:lnTo>
                    <a:pt x="232069" y="0"/>
                  </a:lnTo>
                </a:path>
                <a:path w="739140" h="7620">
                  <a:moveTo>
                    <a:pt x="232069" y="0"/>
                  </a:moveTo>
                  <a:lnTo>
                    <a:pt x="235812" y="0"/>
                  </a:lnTo>
                </a:path>
                <a:path w="739140" h="7620">
                  <a:moveTo>
                    <a:pt x="235812" y="0"/>
                  </a:moveTo>
                  <a:lnTo>
                    <a:pt x="239555" y="0"/>
                  </a:lnTo>
                </a:path>
                <a:path w="739140" h="7620">
                  <a:moveTo>
                    <a:pt x="239555" y="0"/>
                  </a:moveTo>
                  <a:lnTo>
                    <a:pt x="243298" y="0"/>
                  </a:lnTo>
                </a:path>
                <a:path w="739140" h="7620">
                  <a:moveTo>
                    <a:pt x="243298" y="0"/>
                  </a:moveTo>
                  <a:lnTo>
                    <a:pt x="247041" y="0"/>
                  </a:lnTo>
                </a:path>
                <a:path w="739140" h="7620">
                  <a:moveTo>
                    <a:pt x="247041" y="0"/>
                  </a:moveTo>
                  <a:lnTo>
                    <a:pt x="250784" y="0"/>
                  </a:lnTo>
                </a:path>
                <a:path w="739140" h="7620">
                  <a:moveTo>
                    <a:pt x="250784" y="0"/>
                  </a:moveTo>
                  <a:lnTo>
                    <a:pt x="254527" y="0"/>
                  </a:lnTo>
                </a:path>
                <a:path w="739140" h="7620">
                  <a:moveTo>
                    <a:pt x="254527" y="0"/>
                  </a:moveTo>
                  <a:lnTo>
                    <a:pt x="258270" y="0"/>
                  </a:lnTo>
                </a:path>
                <a:path w="739140" h="7620">
                  <a:moveTo>
                    <a:pt x="258270" y="0"/>
                  </a:moveTo>
                  <a:lnTo>
                    <a:pt x="262013" y="0"/>
                  </a:lnTo>
                </a:path>
                <a:path w="739140" h="7620">
                  <a:moveTo>
                    <a:pt x="262013" y="0"/>
                  </a:moveTo>
                  <a:lnTo>
                    <a:pt x="265756" y="0"/>
                  </a:lnTo>
                </a:path>
                <a:path w="739140" h="7620">
                  <a:moveTo>
                    <a:pt x="265756" y="0"/>
                  </a:moveTo>
                  <a:lnTo>
                    <a:pt x="269499" y="0"/>
                  </a:lnTo>
                </a:path>
                <a:path w="739140" h="7620">
                  <a:moveTo>
                    <a:pt x="269499" y="0"/>
                  </a:moveTo>
                  <a:lnTo>
                    <a:pt x="273243" y="0"/>
                  </a:lnTo>
                </a:path>
                <a:path w="739140" h="7620">
                  <a:moveTo>
                    <a:pt x="273243" y="0"/>
                  </a:moveTo>
                  <a:lnTo>
                    <a:pt x="276986" y="0"/>
                  </a:lnTo>
                </a:path>
                <a:path w="739140" h="7620">
                  <a:moveTo>
                    <a:pt x="276986" y="0"/>
                  </a:moveTo>
                  <a:lnTo>
                    <a:pt x="280729" y="0"/>
                  </a:lnTo>
                </a:path>
                <a:path w="739140" h="7620">
                  <a:moveTo>
                    <a:pt x="280729" y="0"/>
                  </a:moveTo>
                  <a:lnTo>
                    <a:pt x="284472" y="0"/>
                  </a:lnTo>
                </a:path>
                <a:path w="739140" h="7620">
                  <a:moveTo>
                    <a:pt x="284472" y="0"/>
                  </a:moveTo>
                  <a:lnTo>
                    <a:pt x="288215" y="0"/>
                  </a:lnTo>
                </a:path>
                <a:path w="739140" h="7620">
                  <a:moveTo>
                    <a:pt x="288215" y="0"/>
                  </a:moveTo>
                  <a:lnTo>
                    <a:pt x="291958" y="0"/>
                  </a:lnTo>
                </a:path>
                <a:path w="739140" h="7620">
                  <a:moveTo>
                    <a:pt x="291958" y="0"/>
                  </a:moveTo>
                  <a:lnTo>
                    <a:pt x="295701" y="0"/>
                  </a:lnTo>
                </a:path>
                <a:path w="739140" h="7620">
                  <a:moveTo>
                    <a:pt x="295701" y="0"/>
                  </a:moveTo>
                  <a:lnTo>
                    <a:pt x="299444" y="0"/>
                  </a:lnTo>
                </a:path>
                <a:path w="739140" h="7620">
                  <a:moveTo>
                    <a:pt x="299444" y="0"/>
                  </a:moveTo>
                  <a:lnTo>
                    <a:pt x="303187" y="0"/>
                  </a:lnTo>
                </a:path>
                <a:path w="739140" h="7620">
                  <a:moveTo>
                    <a:pt x="303187" y="0"/>
                  </a:moveTo>
                  <a:lnTo>
                    <a:pt x="306930" y="0"/>
                  </a:lnTo>
                </a:path>
                <a:path w="739140" h="7620">
                  <a:moveTo>
                    <a:pt x="306930" y="0"/>
                  </a:moveTo>
                  <a:lnTo>
                    <a:pt x="310673" y="0"/>
                  </a:lnTo>
                </a:path>
                <a:path w="739140" h="7620">
                  <a:moveTo>
                    <a:pt x="310673" y="0"/>
                  </a:moveTo>
                  <a:lnTo>
                    <a:pt x="314416" y="0"/>
                  </a:lnTo>
                </a:path>
                <a:path w="739140" h="7620">
                  <a:moveTo>
                    <a:pt x="314416" y="0"/>
                  </a:moveTo>
                  <a:lnTo>
                    <a:pt x="318159" y="0"/>
                  </a:lnTo>
                </a:path>
                <a:path w="739140" h="7620">
                  <a:moveTo>
                    <a:pt x="318159" y="0"/>
                  </a:moveTo>
                  <a:lnTo>
                    <a:pt x="321902" y="0"/>
                  </a:lnTo>
                </a:path>
                <a:path w="739140" h="7620">
                  <a:moveTo>
                    <a:pt x="321902" y="0"/>
                  </a:moveTo>
                  <a:lnTo>
                    <a:pt x="325645" y="0"/>
                  </a:lnTo>
                </a:path>
                <a:path w="739140" h="7620">
                  <a:moveTo>
                    <a:pt x="325645" y="0"/>
                  </a:moveTo>
                  <a:lnTo>
                    <a:pt x="329388" y="0"/>
                  </a:lnTo>
                </a:path>
                <a:path w="739140" h="7620">
                  <a:moveTo>
                    <a:pt x="329388" y="0"/>
                  </a:moveTo>
                  <a:lnTo>
                    <a:pt x="333131" y="0"/>
                  </a:lnTo>
                </a:path>
                <a:path w="739140" h="7620">
                  <a:moveTo>
                    <a:pt x="333131" y="0"/>
                  </a:moveTo>
                  <a:lnTo>
                    <a:pt x="336874" y="0"/>
                  </a:lnTo>
                </a:path>
                <a:path w="739140" h="7620">
                  <a:moveTo>
                    <a:pt x="336874" y="0"/>
                  </a:moveTo>
                  <a:lnTo>
                    <a:pt x="340618" y="0"/>
                  </a:lnTo>
                </a:path>
                <a:path w="739140" h="7620">
                  <a:moveTo>
                    <a:pt x="340618" y="0"/>
                  </a:moveTo>
                  <a:lnTo>
                    <a:pt x="344361" y="0"/>
                  </a:lnTo>
                </a:path>
                <a:path w="739140" h="7620">
                  <a:moveTo>
                    <a:pt x="344361" y="0"/>
                  </a:moveTo>
                  <a:lnTo>
                    <a:pt x="348104" y="0"/>
                  </a:lnTo>
                </a:path>
                <a:path w="739140" h="7620">
                  <a:moveTo>
                    <a:pt x="348104" y="0"/>
                  </a:moveTo>
                  <a:lnTo>
                    <a:pt x="351847" y="0"/>
                  </a:lnTo>
                </a:path>
                <a:path w="739140" h="7620">
                  <a:moveTo>
                    <a:pt x="351847" y="0"/>
                  </a:moveTo>
                  <a:lnTo>
                    <a:pt x="355590" y="0"/>
                  </a:lnTo>
                </a:path>
                <a:path w="739140" h="7620">
                  <a:moveTo>
                    <a:pt x="355590" y="0"/>
                  </a:moveTo>
                  <a:lnTo>
                    <a:pt x="359333" y="0"/>
                  </a:lnTo>
                </a:path>
                <a:path w="739140" h="7620">
                  <a:moveTo>
                    <a:pt x="359333" y="0"/>
                  </a:moveTo>
                  <a:lnTo>
                    <a:pt x="363076" y="0"/>
                  </a:lnTo>
                </a:path>
                <a:path w="739140" h="7620">
                  <a:moveTo>
                    <a:pt x="363076" y="0"/>
                  </a:moveTo>
                  <a:lnTo>
                    <a:pt x="366819" y="0"/>
                  </a:lnTo>
                </a:path>
                <a:path w="739140" h="7620">
                  <a:moveTo>
                    <a:pt x="366819" y="0"/>
                  </a:moveTo>
                  <a:lnTo>
                    <a:pt x="370562" y="0"/>
                  </a:lnTo>
                </a:path>
                <a:path w="739140" h="7620">
                  <a:moveTo>
                    <a:pt x="370562" y="0"/>
                  </a:moveTo>
                  <a:lnTo>
                    <a:pt x="374305" y="0"/>
                  </a:lnTo>
                </a:path>
                <a:path w="739140" h="7620">
                  <a:moveTo>
                    <a:pt x="374305" y="0"/>
                  </a:moveTo>
                  <a:lnTo>
                    <a:pt x="378048" y="0"/>
                  </a:lnTo>
                </a:path>
                <a:path w="739140" h="7620">
                  <a:moveTo>
                    <a:pt x="378048" y="0"/>
                  </a:moveTo>
                  <a:lnTo>
                    <a:pt x="381791" y="0"/>
                  </a:lnTo>
                </a:path>
                <a:path w="739140" h="7620">
                  <a:moveTo>
                    <a:pt x="381791" y="0"/>
                  </a:moveTo>
                  <a:lnTo>
                    <a:pt x="385534" y="0"/>
                  </a:lnTo>
                </a:path>
                <a:path w="739140" h="7620">
                  <a:moveTo>
                    <a:pt x="385534" y="0"/>
                  </a:moveTo>
                  <a:lnTo>
                    <a:pt x="389277" y="0"/>
                  </a:lnTo>
                </a:path>
                <a:path w="739140" h="7620">
                  <a:moveTo>
                    <a:pt x="389277" y="0"/>
                  </a:moveTo>
                  <a:lnTo>
                    <a:pt x="393020" y="0"/>
                  </a:lnTo>
                </a:path>
                <a:path w="739140" h="7620">
                  <a:moveTo>
                    <a:pt x="393020" y="0"/>
                  </a:moveTo>
                  <a:lnTo>
                    <a:pt x="396763" y="0"/>
                  </a:lnTo>
                </a:path>
                <a:path w="739140" h="7620">
                  <a:moveTo>
                    <a:pt x="396763" y="0"/>
                  </a:moveTo>
                  <a:lnTo>
                    <a:pt x="400506" y="0"/>
                  </a:lnTo>
                </a:path>
                <a:path w="739140" h="7620">
                  <a:moveTo>
                    <a:pt x="400506" y="0"/>
                  </a:moveTo>
                  <a:lnTo>
                    <a:pt x="404249" y="0"/>
                  </a:lnTo>
                </a:path>
                <a:path w="739140" h="7620">
                  <a:moveTo>
                    <a:pt x="404249" y="0"/>
                  </a:moveTo>
                  <a:lnTo>
                    <a:pt x="407993" y="0"/>
                  </a:lnTo>
                </a:path>
                <a:path w="739140" h="7620">
                  <a:moveTo>
                    <a:pt x="407993" y="0"/>
                  </a:moveTo>
                  <a:lnTo>
                    <a:pt x="411736" y="0"/>
                  </a:lnTo>
                </a:path>
                <a:path w="739140" h="7620">
                  <a:moveTo>
                    <a:pt x="411736" y="0"/>
                  </a:moveTo>
                  <a:lnTo>
                    <a:pt x="415479" y="0"/>
                  </a:lnTo>
                </a:path>
                <a:path w="739140" h="7620">
                  <a:moveTo>
                    <a:pt x="415479" y="0"/>
                  </a:moveTo>
                  <a:lnTo>
                    <a:pt x="419222" y="0"/>
                  </a:lnTo>
                </a:path>
                <a:path w="739140" h="7620">
                  <a:moveTo>
                    <a:pt x="419222" y="0"/>
                  </a:moveTo>
                  <a:lnTo>
                    <a:pt x="422965" y="0"/>
                  </a:lnTo>
                </a:path>
                <a:path w="739140" h="7620">
                  <a:moveTo>
                    <a:pt x="422965" y="0"/>
                  </a:moveTo>
                  <a:lnTo>
                    <a:pt x="426708" y="0"/>
                  </a:lnTo>
                </a:path>
                <a:path w="739140" h="7620">
                  <a:moveTo>
                    <a:pt x="426708" y="0"/>
                  </a:moveTo>
                  <a:lnTo>
                    <a:pt x="430451" y="0"/>
                  </a:lnTo>
                </a:path>
                <a:path w="739140" h="7620">
                  <a:moveTo>
                    <a:pt x="430451" y="0"/>
                  </a:moveTo>
                  <a:lnTo>
                    <a:pt x="434194" y="0"/>
                  </a:lnTo>
                </a:path>
                <a:path w="739140" h="7620">
                  <a:moveTo>
                    <a:pt x="434194" y="0"/>
                  </a:moveTo>
                  <a:lnTo>
                    <a:pt x="437937" y="0"/>
                  </a:lnTo>
                </a:path>
                <a:path w="739140" h="7620">
                  <a:moveTo>
                    <a:pt x="437937" y="0"/>
                  </a:moveTo>
                  <a:lnTo>
                    <a:pt x="441680" y="0"/>
                  </a:lnTo>
                </a:path>
                <a:path w="739140" h="7620">
                  <a:moveTo>
                    <a:pt x="441680" y="0"/>
                  </a:moveTo>
                  <a:lnTo>
                    <a:pt x="445423" y="0"/>
                  </a:lnTo>
                </a:path>
                <a:path w="739140" h="7620">
                  <a:moveTo>
                    <a:pt x="445423" y="0"/>
                  </a:moveTo>
                  <a:lnTo>
                    <a:pt x="449166" y="0"/>
                  </a:lnTo>
                </a:path>
                <a:path w="739140" h="7620">
                  <a:moveTo>
                    <a:pt x="449166" y="0"/>
                  </a:moveTo>
                  <a:lnTo>
                    <a:pt x="452909" y="0"/>
                  </a:lnTo>
                </a:path>
                <a:path w="739140" h="7620">
                  <a:moveTo>
                    <a:pt x="452909" y="0"/>
                  </a:moveTo>
                  <a:lnTo>
                    <a:pt x="456652" y="0"/>
                  </a:lnTo>
                </a:path>
                <a:path w="739140" h="7620">
                  <a:moveTo>
                    <a:pt x="456652" y="0"/>
                  </a:moveTo>
                  <a:lnTo>
                    <a:pt x="460395" y="0"/>
                  </a:lnTo>
                </a:path>
                <a:path w="739140" h="7620">
                  <a:moveTo>
                    <a:pt x="460395" y="0"/>
                  </a:moveTo>
                  <a:lnTo>
                    <a:pt x="464138" y="0"/>
                  </a:lnTo>
                </a:path>
                <a:path w="739140" h="7620">
                  <a:moveTo>
                    <a:pt x="464138" y="0"/>
                  </a:moveTo>
                  <a:lnTo>
                    <a:pt x="467881" y="0"/>
                  </a:lnTo>
                </a:path>
                <a:path w="739140" h="7620">
                  <a:moveTo>
                    <a:pt x="467881" y="0"/>
                  </a:moveTo>
                  <a:lnTo>
                    <a:pt x="471624" y="0"/>
                  </a:lnTo>
                </a:path>
                <a:path w="739140" h="7620">
                  <a:moveTo>
                    <a:pt x="471624" y="0"/>
                  </a:moveTo>
                  <a:lnTo>
                    <a:pt x="475368" y="0"/>
                  </a:lnTo>
                </a:path>
                <a:path w="739140" h="7620">
                  <a:moveTo>
                    <a:pt x="475368" y="0"/>
                  </a:moveTo>
                  <a:lnTo>
                    <a:pt x="479111" y="0"/>
                  </a:lnTo>
                </a:path>
                <a:path w="739140" h="7620">
                  <a:moveTo>
                    <a:pt x="479111" y="0"/>
                  </a:moveTo>
                  <a:lnTo>
                    <a:pt x="482854" y="0"/>
                  </a:lnTo>
                </a:path>
                <a:path w="739140" h="7620">
                  <a:moveTo>
                    <a:pt x="482854" y="0"/>
                  </a:moveTo>
                  <a:lnTo>
                    <a:pt x="486597" y="0"/>
                  </a:lnTo>
                </a:path>
                <a:path w="739140" h="7620">
                  <a:moveTo>
                    <a:pt x="486597" y="0"/>
                  </a:moveTo>
                  <a:lnTo>
                    <a:pt x="490340" y="0"/>
                  </a:lnTo>
                </a:path>
                <a:path w="739140" h="7620">
                  <a:moveTo>
                    <a:pt x="490340" y="0"/>
                  </a:moveTo>
                  <a:lnTo>
                    <a:pt x="494083" y="0"/>
                  </a:lnTo>
                </a:path>
                <a:path w="739140" h="7620">
                  <a:moveTo>
                    <a:pt x="494083" y="0"/>
                  </a:moveTo>
                  <a:lnTo>
                    <a:pt x="497826" y="0"/>
                  </a:lnTo>
                </a:path>
                <a:path w="739140" h="7620">
                  <a:moveTo>
                    <a:pt x="497826" y="0"/>
                  </a:moveTo>
                  <a:lnTo>
                    <a:pt x="501569" y="0"/>
                  </a:lnTo>
                </a:path>
                <a:path w="739140" h="7620">
                  <a:moveTo>
                    <a:pt x="501569" y="0"/>
                  </a:moveTo>
                  <a:lnTo>
                    <a:pt x="505312" y="0"/>
                  </a:lnTo>
                </a:path>
                <a:path w="739140" h="7620">
                  <a:moveTo>
                    <a:pt x="505312" y="0"/>
                  </a:moveTo>
                  <a:lnTo>
                    <a:pt x="509055" y="0"/>
                  </a:lnTo>
                </a:path>
                <a:path w="739140" h="7620">
                  <a:moveTo>
                    <a:pt x="509055" y="0"/>
                  </a:moveTo>
                  <a:lnTo>
                    <a:pt x="512798" y="0"/>
                  </a:lnTo>
                </a:path>
                <a:path w="739140" h="7620">
                  <a:moveTo>
                    <a:pt x="512798" y="0"/>
                  </a:moveTo>
                  <a:lnTo>
                    <a:pt x="516541" y="0"/>
                  </a:lnTo>
                </a:path>
                <a:path w="739140" h="7620">
                  <a:moveTo>
                    <a:pt x="516541" y="0"/>
                  </a:moveTo>
                  <a:lnTo>
                    <a:pt x="520284" y="0"/>
                  </a:lnTo>
                </a:path>
                <a:path w="739140" h="7620">
                  <a:moveTo>
                    <a:pt x="520284" y="0"/>
                  </a:moveTo>
                  <a:lnTo>
                    <a:pt x="524027" y="0"/>
                  </a:lnTo>
                </a:path>
                <a:path w="739140" h="7620">
                  <a:moveTo>
                    <a:pt x="524027" y="0"/>
                  </a:moveTo>
                  <a:lnTo>
                    <a:pt x="527770" y="0"/>
                  </a:lnTo>
                </a:path>
                <a:path w="739140" h="7620">
                  <a:moveTo>
                    <a:pt x="527770" y="0"/>
                  </a:moveTo>
                  <a:lnTo>
                    <a:pt x="531513" y="0"/>
                  </a:lnTo>
                </a:path>
                <a:path w="739140" h="7620">
                  <a:moveTo>
                    <a:pt x="531513" y="0"/>
                  </a:moveTo>
                  <a:lnTo>
                    <a:pt x="535256" y="0"/>
                  </a:lnTo>
                </a:path>
                <a:path w="739140" h="7620">
                  <a:moveTo>
                    <a:pt x="535256" y="0"/>
                  </a:moveTo>
                  <a:lnTo>
                    <a:pt x="538999" y="0"/>
                  </a:lnTo>
                </a:path>
                <a:path w="739140" h="7620">
                  <a:moveTo>
                    <a:pt x="538999" y="0"/>
                  </a:moveTo>
                  <a:lnTo>
                    <a:pt x="542743" y="0"/>
                  </a:lnTo>
                </a:path>
                <a:path w="739140" h="7620">
                  <a:moveTo>
                    <a:pt x="542743" y="0"/>
                  </a:moveTo>
                  <a:lnTo>
                    <a:pt x="546486" y="0"/>
                  </a:lnTo>
                </a:path>
                <a:path w="739140" h="7620">
                  <a:moveTo>
                    <a:pt x="546486" y="0"/>
                  </a:moveTo>
                  <a:lnTo>
                    <a:pt x="550228" y="0"/>
                  </a:lnTo>
                </a:path>
                <a:path w="739140" h="7620">
                  <a:moveTo>
                    <a:pt x="550228" y="0"/>
                  </a:moveTo>
                  <a:lnTo>
                    <a:pt x="553972" y="0"/>
                  </a:lnTo>
                </a:path>
                <a:path w="739140" h="7620">
                  <a:moveTo>
                    <a:pt x="553972" y="0"/>
                  </a:moveTo>
                  <a:lnTo>
                    <a:pt x="557715" y="0"/>
                  </a:lnTo>
                </a:path>
                <a:path w="739140" h="7620">
                  <a:moveTo>
                    <a:pt x="557715" y="0"/>
                  </a:moveTo>
                  <a:lnTo>
                    <a:pt x="561458" y="0"/>
                  </a:lnTo>
                </a:path>
                <a:path w="739140" h="7620">
                  <a:moveTo>
                    <a:pt x="561458" y="0"/>
                  </a:moveTo>
                  <a:lnTo>
                    <a:pt x="565201" y="0"/>
                  </a:lnTo>
                </a:path>
                <a:path w="739140" h="7620">
                  <a:moveTo>
                    <a:pt x="565201" y="0"/>
                  </a:moveTo>
                  <a:lnTo>
                    <a:pt x="568944" y="0"/>
                  </a:lnTo>
                </a:path>
                <a:path w="739140" h="7620">
                  <a:moveTo>
                    <a:pt x="568944" y="0"/>
                  </a:moveTo>
                  <a:lnTo>
                    <a:pt x="572687" y="0"/>
                  </a:lnTo>
                </a:path>
                <a:path w="739140" h="7620">
                  <a:moveTo>
                    <a:pt x="572687" y="0"/>
                  </a:moveTo>
                  <a:lnTo>
                    <a:pt x="576430" y="0"/>
                  </a:lnTo>
                </a:path>
                <a:path w="739140" h="7620">
                  <a:moveTo>
                    <a:pt x="576430" y="0"/>
                  </a:moveTo>
                  <a:lnTo>
                    <a:pt x="580173" y="0"/>
                  </a:lnTo>
                </a:path>
                <a:path w="739140" h="7620">
                  <a:moveTo>
                    <a:pt x="580173" y="0"/>
                  </a:moveTo>
                  <a:lnTo>
                    <a:pt x="583916" y="0"/>
                  </a:lnTo>
                </a:path>
                <a:path w="739140" h="7620">
                  <a:moveTo>
                    <a:pt x="583916" y="0"/>
                  </a:moveTo>
                  <a:lnTo>
                    <a:pt x="587659" y="0"/>
                  </a:lnTo>
                </a:path>
                <a:path w="739140" h="7620">
                  <a:moveTo>
                    <a:pt x="587659" y="0"/>
                  </a:moveTo>
                  <a:lnTo>
                    <a:pt x="591402" y="0"/>
                  </a:lnTo>
                </a:path>
                <a:path w="739140" h="7620">
                  <a:moveTo>
                    <a:pt x="591402" y="0"/>
                  </a:moveTo>
                  <a:lnTo>
                    <a:pt x="595145" y="0"/>
                  </a:lnTo>
                </a:path>
                <a:path w="739140" h="7620">
                  <a:moveTo>
                    <a:pt x="595145" y="0"/>
                  </a:moveTo>
                  <a:lnTo>
                    <a:pt x="598888" y="0"/>
                  </a:lnTo>
                </a:path>
                <a:path w="739140" h="7620">
                  <a:moveTo>
                    <a:pt x="598888" y="0"/>
                  </a:moveTo>
                  <a:lnTo>
                    <a:pt x="602631" y="0"/>
                  </a:lnTo>
                </a:path>
                <a:path w="739140" h="7620">
                  <a:moveTo>
                    <a:pt x="602631" y="0"/>
                  </a:moveTo>
                  <a:lnTo>
                    <a:pt x="606374" y="0"/>
                  </a:lnTo>
                </a:path>
                <a:path w="739140" h="7620">
                  <a:moveTo>
                    <a:pt x="606374" y="0"/>
                  </a:moveTo>
                  <a:lnTo>
                    <a:pt x="610118" y="0"/>
                  </a:lnTo>
                </a:path>
                <a:path w="739140" h="7620">
                  <a:moveTo>
                    <a:pt x="610118" y="0"/>
                  </a:moveTo>
                  <a:lnTo>
                    <a:pt x="613861" y="0"/>
                  </a:lnTo>
                </a:path>
                <a:path w="739140" h="7620">
                  <a:moveTo>
                    <a:pt x="613861" y="0"/>
                  </a:moveTo>
                  <a:lnTo>
                    <a:pt x="617604" y="0"/>
                  </a:lnTo>
                </a:path>
                <a:path w="739140" h="7620">
                  <a:moveTo>
                    <a:pt x="617604" y="0"/>
                  </a:moveTo>
                  <a:lnTo>
                    <a:pt x="621347" y="0"/>
                  </a:lnTo>
                </a:path>
                <a:path w="739140" h="7620">
                  <a:moveTo>
                    <a:pt x="621347" y="0"/>
                  </a:moveTo>
                  <a:lnTo>
                    <a:pt x="625090" y="0"/>
                  </a:lnTo>
                </a:path>
                <a:path w="739140" h="7620">
                  <a:moveTo>
                    <a:pt x="625090" y="0"/>
                  </a:moveTo>
                  <a:lnTo>
                    <a:pt x="628833" y="0"/>
                  </a:lnTo>
                </a:path>
                <a:path w="739140" h="7620">
                  <a:moveTo>
                    <a:pt x="628833" y="0"/>
                  </a:moveTo>
                  <a:lnTo>
                    <a:pt x="632576" y="0"/>
                  </a:lnTo>
                </a:path>
                <a:path w="739140" h="7620">
                  <a:moveTo>
                    <a:pt x="632576" y="0"/>
                  </a:moveTo>
                  <a:lnTo>
                    <a:pt x="636319" y="0"/>
                  </a:lnTo>
                </a:path>
                <a:path w="739140" h="7620">
                  <a:moveTo>
                    <a:pt x="636319" y="0"/>
                  </a:moveTo>
                  <a:lnTo>
                    <a:pt x="640062" y="0"/>
                  </a:lnTo>
                </a:path>
                <a:path w="739140" h="7620">
                  <a:moveTo>
                    <a:pt x="640062" y="0"/>
                  </a:moveTo>
                  <a:lnTo>
                    <a:pt x="643805" y="0"/>
                  </a:lnTo>
                </a:path>
                <a:path w="739140" h="7620">
                  <a:moveTo>
                    <a:pt x="643805" y="0"/>
                  </a:moveTo>
                  <a:lnTo>
                    <a:pt x="647548" y="0"/>
                  </a:lnTo>
                </a:path>
                <a:path w="739140" h="7620">
                  <a:moveTo>
                    <a:pt x="647548" y="0"/>
                  </a:moveTo>
                  <a:lnTo>
                    <a:pt x="651291" y="0"/>
                  </a:lnTo>
                </a:path>
                <a:path w="739140" h="7620">
                  <a:moveTo>
                    <a:pt x="651291" y="0"/>
                  </a:moveTo>
                  <a:lnTo>
                    <a:pt x="655034" y="0"/>
                  </a:lnTo>
                </a:path>
                <a:path w="739140" h="7620">
                  <a:moveTo>
                    <a:pt x="655034" y="0"/>
                  </a:moveTo>
                  <a:lnTo>
                    <a:pt x="658777" y="0"/>
                  </a:lnTo>
                </a:path>
                <a:path w="739140" h="7620">
                  <a:moveTo>
                    <a:pt x="658777" y="0"/>
                  </a:moveTo>
                  <a:lnTo>
                    <a:pt x="662520" y="0"/>
                  </a:lnTo>
                </a:path>
                <a:path w="739140" h="7620">
                  <a:moveTo>
                    <a:pt x="662520" y="0"/>
                  </a:moveTo>
                  <a:lnTo>
                    <a:pt x="666263" y="0"/>
                  </a:lnTo>
                </a:path>
                <a:path w="739140" h="7620">
                  <a:moveTo>
                    <a:pt x="666263" y="0"/>
                  </a:moveTo>
                  <a:lnTo>
                    <a:pt x="670006" y="0"/>
                  </a:lnTo>
                </a:path>
                <a:path w="739140" h="7620">
                  <a:moveTo>
                    <a:pt x="670006" y="0"/>
                  </a:moveTo>
                  <a:lnTo>
                    <a:pt x="673749" y="0"/>
                  </a:lnTo>
                </a:path>
                <a:path w="739140" h="7620">
                  <a:moveTo>
                    <a:pt x="673749" y="0"/>
                  </a:moveTo>
                  <a:lnTo>
                    <a:pt x="677492" y="0"/>
                  </a:lnTo>
                </a:path>
                <a:path w="739140" h="7620">
                  <a:moveTo>
                    <a:pt x="677492" y="0"/>
                  </a:moveTo>
                  <a:lnTo>
                    <a:pt x="681236" y="0"/>
                  </a:lnTo>
                </a:path>
                <a:path w="739140" h="7620">
                  <a:moveTo>
                    <a:pt x="681236" y="0"/>
                  </a:moveTo>
                  <a:lnTo>
                    <a:pt x="684979" y="0"/>
                  </a:lnTo>
                </a:path>
                <a:path w="739140" h="7620">
                  <a:moveTo>
                    <a:pt x="684979" y="0"/>
                  </a:moveTo>
                  <a:lnTo>
                    <a:pt x="688722" y="0"/>
                  </a:lnTo>
                </a:path>
                <a:path w="739140" h="7620">
                  <a:moveTo>
                    <a:pt x="688722" y="0"/>
                  </a:moveTo>
                  <a:lnTo>
                    <a:pt x="692465" y="0"/>
                  </a:lnTo>
                </a:path>
                <a:path w="739140" h="7620">
                  <a:moveTo>
                    <a:pt x="692465" y="0"/>
                  </a:moveTo>
                  <a:lnTo>
                    <a:pt x="696208" y="0"/>
                  </a:lnTo>
                </a:path>
                <a:path w="739140" h="7620">
                  <a:moveTo>
                    <a:pt x="696208" y="0"/>
                  </a:moveTo>
                  <a:lnTo>
                    <a:pt x="699951" y="0"/>
                  </a:lnTo>
                </a:path>
                <a:path w="739140" h="7620">
                  <a:moveTo>
                    <a:pt x="699951" y="0"/>
                  </a:moveTo>
                  <a:lnTo>
                    <a:pt x="703694" y="0"/>
                  </a:lnTo>
                </a:path>
                <a:path w="739140" h="7620">
                  <a:moveTo>
                    <a:pt x="703694" y="0"/>
                  </a:moveTo>
                  <a:lnTo>
                    <a:pt x="707437" y="0"/>
                  </a:lnTo>
                </a:path>
                <a:path w="739140" h="7620">
                  <a:moveTo>
                    <a:pt x="707437" y="0"/>
                  </a:moveTo>
                  <a:lnTo>
                    <a:pt x="711180" y="0"/>
                  </a:lnTo>
                </a:path>
                <a:path w="739140" h="7620">
                  <a:moveTo>
                    <a:pt x="711180" y="0"/>
                  </a:moveTo>
                  <a:lnTo>
                    <a:pt x="714923" y="0"/>
                  </a:lnTo>
                </a:path>
                <a:path w="739140" h="7620">
                  <a:moveTo>
                    <a:pt x="714923" y="0"/>
                  </a:moveTo>
                  <a:lnTo>
                    <a:pt x="718666" y="0"/>
                  </a:lnTo>
                </a:path>
                <a:path w="739140" h="7620">
                  <a:moveTo>
                    <a:pt x="718666" y="0"/>
                  </a:moveTo>
                  <a:lnTo>
                    <a:pt x="722409" y="0"/>
                  </a:lnTo>
                </a:path>
                <a:path w="739140" h="7620">
                  <a:moveTo>
                    <a:pt x="722409" y="0"/>
                  </a:moveTo>
                  <a:lnTo>
                    <a:pt x="726152" y="0"/>
                  </a:lnTo>
                </a:path>
                <a:path w="739140" h="7620">
                  <a:moveTo>
                    <a:pt x="726152" y="0"/>
                  </a:moveTo>
                  <a:lnTo>
                    <a:pt x="729895" y="0"/>
                  </a:lnTo>
                </a:path>
                <a:path w="739140" h="7620">
                  <a:moveTo>
                    <a:pt x="729895" y="0"/>
                  </a:moveTo>
                  <a:lnTo>
                    <a:pt x="733638" y="0"/>
                  </a:lnTo>
                </a:path>
                <a:path w="739140" h="7620">
                  <a:moveTo>
                    <a:pt x="733638" y="0"/>
                  </a:moveTo>
                  <a:lnTo>
                    <a:pt x="737381" y="0"/>
                  </a:lnTo>
                </a:path>
                <a:path w="739140" h="7620">
                  <a:moveTo>
                    <a:pt x="737381" y="0"/>
                  </a:moveTo>
                  <a:lnTo>
                    <a:pt x="738629" y="0"/>
                  </a:lnTo>
                </a:path>
                <a:path w="739140" h="7620">
                  <a:moveTo>
                    <a:pt x="184657" y="0"/>
                  </a:moveTo>
                  <a:lnTo>
                    <a:pt x="184657" y="7285"/>
                  </a:lnTo>
                </a:path>
              </a:pathLst>
            </a:custGeom>
            <a:ln w="3745">
              <a:solidFill>
                <a:srgbClr val="000000"/>
              </a:solidFill>
            </a:ln>
          </p:spPr>
          <p:txBody>
            <a:bodyPr wrap="square" lIns="0" tIns="0" rIns="0" bIns="0" rtlCol="0"/>
            <a:lstStyle/>
            <a:p>
              <a:endParaRPr/>
            </a:p>
          </p:txBody>
        </p:sp>
      </p:grpSp>
      <p:sp>
        <p:nvSpPr>
          <p:cNvPr id="670" name="object 670"/>
          <p:cNvSpPr txBox="1"/>
          <p:nvPr/>
        </p:nvSpPr>
        <p:spPr>
          <a:xfrm>
            <a:off x="7547746" y="6221103"/>
            <a:ext cx="170180"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MDA-MB231</a:t>
            </a:r>
            <a:r>
              <a:rPr sz="150" b="1" spc="35" dirty="0">
                <a:latin typeface="Arial"/>
                <a:cs typeface="Arial"/>
              </a:rPr>
              <a:t> </a:t>
            </a:r>
            <a:r>
              <a:rPr sz="150" b="1" spc="-25" dirty="0">
                <a:latin typeface="Arial"/>
                <a:cs typeface="Arial"/>
              </a:rPr>
              <a:t>WT</a:t>
            </a:r>
            <a:endParaRPr sz="150">
              <a:latin typeface="Arial"/>
              <a:cs typeface="Arial"/>
            </a:endParaRPr>
          </a:p>
        </p:txBody>
      </p:sp>
      <p:sp>
        <p:nvSpPr>
          <p:cNvPr id="671" name="object 671"/>
          <p:cNvSpPr/>
          <p:nvPr/>
        </p:nvSpPr>
        <p:spPr>
          <a:xfrm>
            <a:off x="8004620" y="6227559"/>
            <a:ext cx="0" cy="7620"/>
          </a:xfrm>
          <a:custGeom>
            <a:avLst/>
            <a:gdLst/>
            <a:ahLst/>
            <a:cxnLst/>
            <a:rect l="l" t="t" r="r" b="b"/>
            <a:pathLst>
              <a:path h="7620">
                <a:moveTo>
                  <a:pt x="0" y="0"/>
                </a:moveTo>
                <a:lnTo>
                  <a:pt x="0" y="7285"/>
                </a:lnTo>
              </a:path>
            </a:pathLst>
          </a:custGeom>
          <a:ln w="3746">
            <a:solidFill>
              <a:srgbClr val="000000"/>
            </a:solidFill>
          </a:ln>
        </p:spPr>
        <p:txBody>
          <a:bodyPr wrap="square" lIns="0" tIns="0" rIns="0" bIns="0" rtlCol="0"/>
          <a:lstStyle/>
          <a:p>
            <a:endParaRPr/>
          </a:p>
        </p:txBody>
      </p:sp>
      <p:sp>
        <p:nvSpPr>
          <p:cNvPr id="672" name="object 672"/>
          <p:cNvSpPr txBox="1"/>
          <p:nvPr/>
        </p:nvSpPr>
        <p:spPr>
          <a:xfrm>
            <a:off x="7907495" y="6221103"/>
            <a:ext cx="194310"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MDA-MB231</a:t>
            </a:r>
            <a:r>
              <a:rPr sz="150" b="1" spc="35" dirty="0">
                <a:latin typeface="Arial"/>
                <a:cs typeface="Arial"/>
              </a:rPr>
              <a:t> </a:t>
            </a:r>
            <a:r>
              <a:rPr sz="150" b="1" spc="-20" dirty="0">
                <a:latin typeface="Arial"/>
                <a:cs typeface="Arial"/>
              </a:rPr>
              <a:t>R4.C1</a:t>
            </a:r>
            <a:endParaRPr sz="150">
              <a:latin typeface="Arial"/>
              <a:cs typeface="Arial"/>
            </a:endParaRPr>
          </a:p>
        </p:txBody>
      </p:sp>
      <p:sp>
        <p:nvSpPr>
          <p:cNvPr id="673" name="object 673"/>
          <p:cNvSpPr/>
          <p:nvPr/>
        </p:nvSpPr>
        <p:spPr>
          <a:xfrm>
            <a:off x="7443370" y="5849737"/>
            <a:ext cx="7620" cy="377825"/>
          </a:xfrm>
          <a:custGeom>
            <a:avLst/>
            <a:gdLst/>
            <a:ahLst/>
            <a:cxnLst/>
            <a:rect l="l" t="t" r="r" b="b"/>
            <a:pathLst>
              <a:path w="7620" h="377825">
                <a:moveTo>
                  <a:pt x="7278" y="377821"/>
                </a:moveTo>
                <a:lnTo>
                  <a:pt x="7278" y="374074"/>
                </a:lnTo>
              </a:path>
              <a:path w="7620" h="377825">
                <a:moveTo>
                  <a:pt x="7278" y="374074"/>
                </a:moveTo>
                <a:lnTo>
                  <a:pt x="7278" y="370327"/>
                </a:lnTo>
              </a:path>
              <a:path w="7620" h="377825">
                <a:moveTo>
                  <a:pt x="7278" y="370327"/>
                </a:moveTo>
                <a:lnTo>
                  <a:pt x="7278" y="366580"/>
                </a:lnTo>
              </a:path>
              <a:path w="7620" h="377825">
                <a:moveTo>
                  <a:pt x="7278" y="366580"/>
                </a:moveTo>
                <a:lnTo>
                  <a:pt x="7278" y="362833"/>
                </a:lnTo>
              </a:path>
              <a:path w="7620" h="377825">
                <a:moveTo>
                  <a:pt x="7278" y="362833"/>
                </a:moveTo>
                <a:lnTo>
                  <a:pt x="7278" y="359086"/>
                </a:lnTo>
              </a:path>
              <a:path w="7620" h="377825">
                <a:moveTo>
                  <a:pt x="7278" y="359086"/>
                </a:moveTo>
                <a:lnTo>
                  <a:pt x="7278" y="355339"/>
                </a:lnTo>
              </a:path>
              <a:path w="7620" h="377825">
                <a:moveTo>
                  <a:pt x="7278" y="355339"/>
                </a:moveTo>
                <a:lnTo>
                  <a:pt x="7278" y="351592"/>
                </a:lnTo>
              </a:path>
              <a:path w="7620" h="377825">
                <a:moveTo>
                  <a:pt x="7278" y="351592"/>
                </a:moveTo>
                <a:lnTo>
                  <a:pt x="7278" y="347845"/>
                </a:lnTo>
              </a:path>
              <a:path w="7620" h="377825">
                <a:moveTo>
                  <a:pt x="7278" y="347845"/>
                </a:moveTo>
                <a:lnTo>
                  <a:pt x="7278" y="344098"/>
                </a:lnTo>
              </a:path>
              <a:path w="7620" h="377825">
                <a:moveTo>
                  <a:pt x="7278" y="344098"/>
                </a:moveTo>
                <a:lnTo>
                  <a:pt x="7278" y="340351"/>
                </a:lnTo>
              </a:path>
              <a:path w="7620" h="377825">
                <a:moveTo>
                  <a:pt x="7278" y="340351"/>
                </a:moveTo>
                <a:lnTo>
                  <a:pt x="7278" y="336604"/>
                </a:lnTo>
              </a:path>
              <a:path w="7620" h="377825">
                <a:moveTo>
                  <a:pt x="7278" y="336604"/>
                </a:moveTo>
                <a:lnTo>
                  <a:pt x="7278" y="332858"/>
                </a:lnTo>
              </a:path>
              <a:path w="7620" h="377825">
                <a:moveTo>
                  <a:pt x="7278" y="332858"/>
                </a:moveTo>
                <a:lnTo>
                  <a:pt x="7278" y="329111"/>
                </a:lnTo>
              </a:path>
              <a:path w="7620" h="377825">
                <a:moveTo>
                  <a:pt x="7278" y="329111"/>
                </a:moveTo>
                <a:lnTo>
                  <a:pt x="7278" y="325364"/>
                </a:lnTo>
              </a:path>
              <a:path w="7620" h="377825">
                <a:moveTo>
                  <a:pt x="7278" y="325364"/>
                </a:moveTo>
                <a:lnTo>
                  <a:pt x="7278" y="321617"/>
                </a:lnTo>
              </a:path>
              <a:path w="7620" h="377825">
                <a:moveTo>
                  <a:pt x="7278" y="321617"/>
                </a:moveTo>
                <a:lnTo>
                  <a:pt x="7278" y="317870"/>
                </a:lnTo>
              </a:path>
              <a:path w="7620" h="377825">
                <a:moveTo>
                  <a:pt x="7278" y="317870"/>
                </a:moveTo>
                <a:lnTo>
                  <a:pt x="7278" y="314123"/>
                </a:lnTo>
              </a:path>
              <a:path w="7620" h="377825">
                <a:moveTo>
                  <a:pt x="7278" y="314123"/>
                </a:moveTo>
                <a:lnTo>
                  <a:pt x="7278" y="310376"/>
                </a:lnTo>
              </a:path>
              <a:path w="7620" h="377825">
                <a:moveTo>
                  <a:pt x="7278" y="310376"/>
                </a:moveTo>
                <a:lnTo>
                  <a:pt x="7278" y="306629"/>
                </a:lnTo>
              </a:path>
              <a:path w="7620" h="377825">
                <a:moveTo>
                  <a:pt x="7278" y="306629"/>
                </a:moveTo>
                <a:lnTo>
                  <a:pt x="7278" y="302882"/>
                </a:lnTo>
              </a:path>
              <a:path w="7620" h="377825">
                <a:moveTo>
                  <a:pt x="7278" y="302882"/>
                </a:moveTo>
                <a:lnTo>
                  <a:pt x="7278" y="299134"/>
                </a:lnTo>
              </a:path>
              <a:path w="7620" h="377825">
                <a:moveTo>
                  <a:pt x="7278" y="299134"/>
                </a:moveTo>
                <a:lnTo>
                  <a:pt x="7278" y="295387"/>
                </a:lnTo>
              </a:path>
              <a:path w="7620" h="377825">
                <a:moveTo>
                  <a:pt x="7278" y="295387"/>
                </a:moveTo>
                <a:lnTo>
                  <a:pt x="7278" y="291640"/>
                </a:lnTo>
              </a:path>
              <a:path w="7620" h="377825">
                <a:moveTo>
                  <a:pt x="7278" y="291640"/>
                </a:moveTo>
                <a:lnTo>
                  <a:pt x="7278" y="287893"/>
                </a:lnTo>
              </a:path>
              <a:path w="7620" h="377825">
                <a:moveTo>
                  <a:pt x="7278" y="287893"/>
                </a:moveTo>
                <a:lnTo>
                  <a:pt x="7278" y="284147"/>
                </a:lnTo>
              </a:path>
              <a:path w="7620" h="377825">
                <a:moveTo>
                  <a:pt x="7278" y="284147"/>
                </a:moveTo>
                <a:lnTo>
                  <a:pt x="7278" y="280400"/>
                </a:lnTo>
              </a:path>
              <a:path w="7620" h="377825">
                <a:moveTo>
                  <a:pt x="7278" y="280400"/>
                </a:moveTo>
                <a:lnTo>
                  <a:pt x="7278" y="276653"/>
                </a:lnTo>
              </a:path>
              <a:path w="7620" h="377825">
                <a:moveTo>
                  <a:pt x="7278" y="276653"/>
                </a:moveTo>
                <a:lnTo>
                  <a:pt x="7278" y="272905"/>
                </a:lnTo>
              </a:path>
              <a:path w="7620" h="377825">
                <a:moveTo>
                  <a:pt x="7278" y="272905"/>
                </a:moveTo>
                <a:lnTo>
                  <a:pt x="7278" y="269158"/>
                </a:lnTo>
              </a:path>
              <a:path w="7620" h="377825">
                <a:moveTo>
                  <a:pt x="7278" y="269158"/>
                </a:moveTo>
                <a:lnTo>
                  <a:pt x="7278" y="265411"/>
                </a:lnTo>
              </a:path>
              <a:path w="7620" h="377825">
                <a:moveTo>
                  <a:pt x="7278" y="265411"/>
                </a:moveTo>
                <a:lnTo>
                  <a:pt x="7278" y="261664"/>
                </a:lnTo>
              </a:path>
              <a:path w="7620" h="377825">
                <a:moveTo>
                  <a:pt x="7278" y="261664"/>
                </a:moveTo>
                <a:lnTo>
                  <a:pt x="7278" y="257918"/>
                </a:lnTo>
              </a:path>
              <a:path w="7620" h="377825">
                <a:moveTo>
                  <a:pt x="7278" y="257918"/>
                </a:moveTo>
                <a:lnTo>
                  <a:pt x="7278" y="254171"/>
                </a:lnTo>
              </a:path>
              <a:path w="7620" h="377825">
                <a:moveTo>
                  <a:pt x="7278" y="254171"/>
                </a:moveTo>
                <a:lnTo>
                  <a:pt x="7278" y="250424"/>
                </a:lnTo>
              </a:path>
              <a:path w="7620" h="377825">
                <a:moveTo>
                  <a:pt x="7278" y="250424"/>
                </a:moveTo>
                <a:lnTo>
                  <a:pt x="7278" y="246677"/>
                </a:lnTo>
              </a:path>
              <a:path w="7620" h="377825">
                <a:moveTo>
                  <a:pt x="7278" y="246677"/>
                </a:moveTo>
                <a:lnTo>
                  <a:pt x="7278" y="242930"/>
                </a:lnTo>
              </a:path>
              <a:path w="7620" h="377825">
                <a:moveTo>
                  <a:pt x="7278" y="242930"/>
                </a:moveTo>
                <a:lnTo>
                  <a:pt x="7278" y="239183"/>
                </a:lnTo>
              </a:path>
              <a:path w="7620" h="377825">
                <a:moveTo>
                  <a:pt x="7278" y="239183"/>
                </a:moveTo>
                <a:lnTo>
                  <a:pt x="7278" y="235436"/>
                </a:lnTo>
              </a:path>
              <a:path w="7620" h="377825">
                <a:moveTo>
                  <a:pt x="7278" y="235436"/>
                </a:moveTo>
                <a:lnTo>
                  <a:pt x="7278" y="231688"/>
                </a:lnTo>
              </a:path>
              <a:path w="7620" h="377825">
                <a:moveTo>
                  <a:pt x="7278" y="231688"/>
                </a:moveTo>
                <a:lnTo>
                  <a:pt x="7278" y="227942"/>
                </a:lnTo>
              </a:path>
              <a:path w="7620" h="377825">
                <a:moveTo>
                  <a:pt x="7278" y="227942"/>
                </a:moveTo>
                <a:lnTo>
                  <a:pt x="7278" y="224195"/>
                </a:lnTo>
              </a:path>
              <a:path w="7620" h="377825">
                <a:moveTo>
                  <a:pt x="7278" y="224195"/>
                </a:moveTo>
                <a:lnTo>
                  <a:pt x="7278" y="220448"/>
                </a:lnTo>
              </a:path>
              <a:path w="7620" h="377825">
                <a:moveTo>
                  <a:pt x="7278" y="220448"/>
                </a:moveTo>
                <a:lnTo>
                  <a:pt x="7278" y="216700"/>
                </a:lnTo>
              </a:path>
              <a:path w="7620" h="377825">
                <a:moveTo>
                  <a:pt x="7278" y="216700"/>
                </a:moveTo>
                <a:lnTo>
                  <a:pt x="7278" y="212953"/>
                </a:lnTo>
              </a:path>
              <a:path w="7620" h="377825">
                <a:moveTo>
                  <a:pt x="7278" y="212953"/>
                </a:moveTo>
                <a:lnTo>
                  <a:pt x="7278" y="209206"/>
                </a:lnTo>
              </a:path>
              <a:path w="7620" h="377825">
                <a:moveTo>
                  <a:pt x="7278" y="209206"/>
                </a:moveTo>
                <a:lnTo>
                  <a:pt x="7278" y="205459"/>
                </a:lnTo>
              </a:path>
              <a:path w="7620" h="377825">
                <a:moveTo>
                  <a:pt x="7278" y="205459"/>
                </a:moveTo>
                <a:lnTo>
                  <a:pt x="7278" y="201713"/>
                </a:lnTo>
              </a:path>
              <a:path w="7620" h="377825">
                <a:moveTo>
                  <a:pt x="7278" y="201713"/>
                </a:moveTo>
                <a:lnTo>
                  <a:pt x="7278" y="197966"/>
                </a:lnTo>
              </a:path>
              <a:path w="7620" h="377825">
                <a:moveTo>
                  <a:pt x="7278" y="197966"/>
                </a:moveTo>
                <a:lnTo>
                  <a:pt x="7278" y="194219"/>
                </a:lnTo>
              </a:path>
              <a:path w="7620" h="377825">
                <a:moveTo>
                  <a:pt x="7278" y="194219"/>
                </a:moveTo>
                <a:lnTo>
                  <a:pt x="7278" y="190471"/>
                </a:lnTo>
              </a:path>
              <a:path w="7620" h="377825">
                <a:moveTo>
                  <a:pt x="7278" y="190471"/>
                </a:moveTo>
                <a:lnTo>
                  <a:pt x="7278" y="186724"/>
                </a:lnTo>
              </a:path>
              <a:path w="7620" h="377825">
                <a:moveTo>
                  <a:pt x="7278" y="186724"/>
                </a:moveTo>
                <a:lnTo>
                  <a:pt x="7278" y="182978"/>
                </a:lnTo>
              </a:path>
              <a:path w="7620" h="377825">
                <a:moveTo>
                  <a:pt x="7278" y="182978"/>
                </a:moveTo>
                <a:lnTo>
                  <a:pt x="7278" y="179231"/>
                </a:lnTo>
              </a:path>
              <a:path w="7620" h="377825">
                <a:moveTo>
                  <a:pt x="7278" y="179231"/>
                </a:moveTo>
                <a:lnTo>
                  <a:pt x="7278" y="175484"/>
                </a:lnTo>
              </a:path>
              <a:path w="7620" h="377825">
                <a:moveTo>
                  <a:pt x="7278" y="175484"/>
                </a:moveTo>
                <a:lnTo>
                  <a:pt x="7278" y="171737"/>
                </a:lnTo>
              </a:path>
              <a:path w="7620" h="377825">
                <a:moveTo>
                  <a:pt x="7278" y="171737"/>
                </a:moveTo>
                <a:lnTo>
                  <a:pt x="7278" y="167990"/>
                </a:lnTo>
              </a:path>
              <a:path w="7620" h="377825">
                <a:moveTo>
                  <a:pt x="7278" y="167990"/>
                </a:moveTo>
                <a:lnTo>
                  <a:pt x="7278" y="164243"/>
                </a:lnTo>
              </a:path>
              <a:path w="7620" h="377825">
                <a:moveTo>
                  <a:pt x="7278" y="164243"/>
                </a:moveTo>
                <a:lnTo>
                  <a:pt x="7278" y="160496"/>
                </a:lnTo>
              </a:path>
              <a:path w="7620" h="377825">
                <a:moveTo>
                  <a:pt x="7278" y="160496"/>
                </a:moveTo>
                <a:lnTo>
                  <a:pt x="7278" y="156749"/>
                </a:lnTo>
              </a:path>
              <a:path w="7620" h="377825">
                <a:moveTo>
                  <a:pt x="7278" y="156749"/>
                </a:moveTo>
                <a:lnTo>
                  <a:pt x="7278" y="153002"/>
                </a:lnTo>
              </a:path>
              <a:path w="7620" h="377825">
                <a:moveTo>
                  <a:pt x="7278" y="153002"/>
                </a:moveTo>
                <a:lnTo>
                  <a:pt x="7278" y="149255"/>
                </a:lnTo>
              </a:path>
              <a:path w="7620" h="377825">
                <a:moveTo>
                  <a:pt x="7278" y="149255"/>
                </a:moveTo>
                <a:lnTo>
                  <a:pt x="7278" y="145508"/>
                </a:lnTo>
              </a:path>
              <a:path w="7620" h="377825">
                <a:moveTo>
                  <a:pt x="7278" y="145508"/>
                </a:moveTo>
                <a:lnTo>
                  <a:pt x="7278" y="141761"/>
                </a:lnTo>
              </a:path>
              <a:path w="7620" h="377825">
                <a:moveTo>
                  <a:pt x="7278" y="141761"/>
                </a:moveTo>
                <a:lnTo>
                  <a:pt x="7278" y="138014"/>
                </a:lnTo>
              </a:path>
              <a:path w="7620" h="377825">
                <a:moveTo>
                  <a:pt x="7278" y="138014"/>
                </a:moveTo>
                <a:lnTo>
                  <a:pt x="7278" y="134267"/>
                </a:lnTo>
              </a:path>
              <a:path w="7620" h="377825">
                <a:moveTo>
                  <a:pt x="7278" y="134267"/>
                </a:moveTo>
                <a:lnTo>
                  <a:pt x="7278" y="130520"/>
                </a:lnTo>
              </a:path>
              <a:path w="7620" h="377825">
                <a:moveTo>
                  <a:pt x="7278" y="130520"/>
                </a:moveTo>
                <a:lnTo>
                  <a:pt x="7278" y="126773"/>
                </a:lnTo>
              </a:path>
              <a:path w="7620" h="377825">
                <a:moveTo>
                  <a:pt x="7278" y="126773"/>
                </a:moveTo>
                <a:lnTo>
                  <a:pt x="7278" y="123026"/>
                </a:lnTo>
              </a:path>
              <a:path w="7620" h="377825">
                <a:moveTo>
                  <a:pt x="7278" y="123026"/>
                </a:moveTo>
                <a:lnTo>
                  <a:pt x="7278" y="119279"/>
                </a:lnTo>
              </a:path>
              <a:path w="7620" h="377825">
                <a:moveTo>
                  <a:pt x="7278" y="119279"/>
                </a:moveTo>
                <a:lnTo>
                  <a:pt x="7278" y="115532"/>
                </a:lnTo>
              </a:path>
              <a:path w="7620" h="377825">
                <a:moveTo>
                  <a:pt x="7278" y="115532"/>
                </a:moveTo>
                <a:lnTo>
                  <a:pt x="7278" y="111785"/>
                </a:lnTo>
              </a:path>
              <a:path w="7620" h="377825">
                <a:moveTo>
                  <a:pt x="7278" y="111785"/>
                </a:moveTo>
                <a:lnTo>
                  <a:pt x="7278" y="108038"/>
                </a:lnTo>
              </a:path>
              <a:path w="7620" h="377825">
                <a:moveTo>
                  <a:pt x="7278" y="108038"/>
                </a:moveTo>
                <a:lnTo>
                  <a:pt x="7278" y="104291"/>
                </a:lnTo>
              </a:path>
              <a:path w="7620" h="377825">
                <a:moveTo>
                  <a:pt x="7278" y="104291"/>
                </a:moveTo>
                <a:lnTo>
                  <a:pt x="7278" y="100544"/>
                </a:lnTo>
              </a:path>
              <a:path w="7620" h="377825">
                <a:moveTo>
                  <a:pt x="7278" y="100544"/>
                </a:moveTo>
                <a:lnTo>
                  <a:pt x="7278" y="96797"/>
                </a:lnTo>
              </a:path>
              <a:path w="7620" h="377825">
                <a:moveTo>
                  <a:pt x="7278" y="96797"/>
                </a:moveTo>
                <a:lnTo>
                  <a:pt x="7278" y="93050"/>
                </a:lnTo>
              </a:path>
              <a:path w="7620" h="377825">
                <a:moveTo>
                  <a:pt x="7278" y="93050"/>
                </a:moveTo>
                <a:lnTo>
                  <a:pt x="7278" y="89303"/>
                </a:lnTo>
              </a:path>
              <a:path w="7620" h="377825">
                <a:moveTo>
                  <a:pt x="7278" y="89303"/>
                </a:moveTo>
                <a:lnTo>
                  <a:pt x="7278" y="85556"/>
                </a:lnTo>
              </a:path>
              <a:path w="7620" h="377825">
                <a:moveTo>
                  <a:pt x="7278" y="85556"/>
                </a:moveTo>
                <a:lnTo>
                  <a:pt x="7278" y="81809"/>
                </a:lnTo>
              </a:path>
              <a:path w="7620" h="377825">
                <a:moveTo>
                  <a:pt x="7278" y="81809"/>
                </a:moveTo>
                <a:lnTo>
                  <a:pt x="7278" y="78062"/>
                </a:lnTo>
              </a:path>
              <a:path w="7620" h="377825">
                <a:moveTo>
                  <a:pt x="7278" y="78062"/>
                </a:moveTo>
                <a:lnTo>
                  <a:pt x="7278" y="74315"/>
                </a:lnTo>
              </a:path>
              <a:path w="7620" h="377825">
                <a:moveTo>
                  <a:pt x="7278" y="74315"/>
                </a:moveTo>
                <a:lnTo>
                  <a:pt x="7278" y="70568"/>
                </a:lnTo>
              </a:path>
              <a:path w="7620" h="377825">
                <a:moveTo>
                  <a:pt x="7278" y="70568"/>
                </a:moveTo>
                <a:lnTo>
                  <a:pt x="7278" y="66821"/>
                </a:lnTo>
              </a:path>
              <a:path w="7620" h="377825">
                <a:moveTo>
                  <a:pt x="7278" y="66821"/>
                </a:moveTo>
                <a:lnTo>
                  <a:pt x="7278" y="63074"/>
                </a:lnTo>
              </a:path>
              <a:path w="7620" h="377825">
                <a:moveTo>
                  <a:pt x="7278" y="63074"/>
                </a:moveTo>
                <a:lnTo>
                  <a:pt x="7278" y="59327"/>
                </a:lnTo>
              </a:path>
              <a:path w="7620" h="377825">
                <a:moveTo>
                  <a:pt x="7278" y="59327"/>
                </a:moveTo>
                <a:lnTo>
                  <a:pt x="7278" y="55580"/>
                </a:lnTo>
              </a:path>
              <a:path w="7620" h="377825">
                <a:moveTo>
                  <a:pt x="7278" y="55580"/>
                </a:moveTo>
                <a:lnTo>
                  <a:pt x="7278" y="51833"/>
                </a:lnTo>
              </a:path>
              <a:path w="7620" h="377825">
                <a:moveTo>
                  <a:pt x="7278" y="51833"/>
                </a:moveTo>
                <a:lnTo>
                  <a:pt x="7278" y="48086"/>
                </a:lnTo>
              </a:path>
              <a:path w="7620" h="377825">
                <a:moveTo>
                  <a:pt x="7278" y="48086"/>
                </a:moveTo>
                <a:lnTo>
                  <a:pt x="7278" y="44339"/>
                </a:lnTo>
              </a:path>
              <a:path w="7620" h="377825">
                <a:moveTo>
                  <a:pt x="7278" y="44339"/>
                </a:moveTo>
                <a:lnTo>
                  <a:pt x="7278" y="40592"/>
                </a:lnTo>
              </a:path>
              <a:path w="7620" h="377825">
                <a:moveTo>
                  <a:pt x="7278" y="40592"/>
                </a:moveTo>
                <a:lnTo>
                  <a:pt x="7278" y="36845"/>
                </a:lnTo>
              </a:path>
              <a:path w="7620" h="377825">
                <a:moveTo>
                  <a:pt x="7278" y="36845"/>
                </a:moveTo>
                <a:lnTo>
                  <a:pt x="7278" y="33098"/>
                </a:lnTo>
              </a:path>
              <a:path w="7620" h="377825">
                <a:moveTo>
                  <a:pt x="7278" y="33098"/>
                </a:moveTo>
                <a:lnTo>
                  <a:pt x="7278" y="29351"/>
                </a:lnTo>
              </a:path>
              <a:path w="7620" h="377825">
                <a:moveTo>
                  <a:pt x="7278" y="29351"/>
                </a:moveTo>
                <a:lnTo>
                  <a:pt x="7278" y="25604"/>
                </a:lnTo>
              </a:path>
              <a:path w="7620" h="377825">
                <a:moveTo>
                  <a:pt x="7278" y="25604"/>
                </a:moveTo>
                <a:lnTo>
                  <a:pt x="7278" y="21857"/>
                </a:lnTo>
              </a:path>
              <a:path w="7620" h="377825">
                <a:moveTo>
                  <a:pt x="7278" y="21857"/>
                </a:moveTo>
                <a:lnTo>
                  <a:pt x="7278" y="18110"/>
                </a:lnTo>
              </a:path>
              <a:path w="7620" h="377825">
                <a:moveTo>
                  <a:pt x="7278" y="18110"/>
                </a:moveTo>
                <a:lnTo>
                  <a:pt x="7278" y="14363"/>
                </a:lnTo>
              </a:path>
              <a:path w="7620" h="377825">
                <a:moveTo>
                  <a:pt x="7278" y="14363"/>
                </a:moveTo>
                <a:lnTo>
                  <a:pt x="7278" y="10616"/>
                </a:lnTo>
              </a:path>
              <a:path w="7620" h="377825">
                <a:moveTo>
                  <a:pt x="7278" y="10616"/>
                </a:moveTo>
                <a:lnTo>
                  <a:pt x="7278" y="6869"/>
                </a:lnTo>
              </a:path>
              <a:path w="7620" h="377825">
                <a:moveTo>
                  <a:pt x="7278" y="6869"/>
                </a:moveTo>
                <a:lnTo>
                  <a:pt x="7278" y="3122"/>
                </a:lnTo>
              </a:path>
              <a:path w="7620" h="377825">
                <a:moveTo>
                  <a:pt x="7278" y="3122"/>
                </a:moveTo>
                <a:lnTo>
                  <a:pt x="7278" y="0"/>
                </a:lnTo>
              </a:path>
              <a:path w="7620" h="377825">
                <a:moveTo>
                  <a:pt x="7278" y="377821"/>
                </a:moveTo>
                <a:lnTo>
                  <a:pt x="0" y="377821"/>
                </a:lnTo>
              </a:path>
            </a:pathLst>
          </a:custGeom>
          <a:ln w="3745">
            <a:solidFill>
              <a:srgbClr val="000000"/>
            </a:solidFill>
          </a:ln>
        </p:spPr>
        <p:txBody>
          <a:bodyPr wrap="square" lIns="0" tIns="0" rIns="0" bIns="0" rtlCol="0"/>
          <a:lstStyle/>
          <a:p>
            <a:endParaRPr/>
          </a:p>
        </p:txBody>
      </p:sp>
      <p:sp>
        <p:nvSpPr>
          <p:cNvPr id="674" name="object 674"/>
          <p:cNvSpPr txBox="1"/>
          <p:nvPr/>
        </p:nvSpPr>
        <p:spPr>
          <a:xfrm>
            <a:off x="7418195" y="6202160"/>
            <a:ext cx="36195" cy="48260"/>
          </a:xfrm>
          <a:prstGeom prst="rect">
            <a:avLst/>
          </a:prstGeom>
        </p:spPr>
        <p:txBody>
          <a:bodyPr vert="horz" wrap="square" lIns="0" tIns="12700" rIns="0" bIns="0" rtlCol="0">
            <a:spAutoFit/>
          </a:bodyPr>
          <a:lstStyle/>
          <a:p>
            <a:pPr algn="ctr">
              <a:lnSpc>
                <a:spcPct val="100000"/>
              </a:lnSpc>
              <a:spcBef>
                <a:spcPts val="100"/>
              </a:spcBef>
            </a:pPr>
            <a:r>
              <a:rPr sz="150" b="1" spc="-50" dirty="0">
                <a:latin typeface="Arial"/>
                <a:cs typeface="Arial"/>
              </a:rPr>
              <a:t>0</a:t>
            </a:r>
            <a:endParaRPr sz="150">
              <a:latin typeface="Arial"/>
              <a:cs typeface="Arial"/>
            </a:endParaRPr>
          </a:p>
        </p:txBody>
      </p:sp>
      <p:sp>
        <p:nvSpPr>
          <p:cNvPr id="675" name="object 675"/>
          <p:cNvSpPr/>
          <p:nvPr/>
        </p:nvSpPr>
        <p:spPr>
          <a:xfrm>
            <a:off x="7443370" y="6152202"/>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6" name="object 676"/>
          <p:cNvSpPr txBox="1"/>
          <p:nvPr/>
        </p:nvSpPr>
        <p:spPr>
          <a:xfrm>
            <a:off x="7378269" y="6126804"/>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30000</a:t>
            </a:r>
            <a:endParaRPr sz="150">
              <a:latin typeface="Arial"/>
              <a:cs typeface="Arial"/>
            </a:endParaRPr>
          </a:p>
        </p:txBody>
      </p:sp>
      <p:sp>
        <p:nvSpPr>
          <p:cNvPr id="677" name="object 677"/>
          <p:cNvSpPr/>
          <p:nvPr/>
        </p:nvSpPr>
        <p:spPr>
          <a:xfrm>
            <a:off x="7443370" y="6076638"/>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78" name="object 678"/>
          <p:cNvSpPr txBox="1"/>
          <p:nvPr/>
        </p:nvSpPr>
        <p:spPr>
          <a:xfrm>
            <a:off x="7378269" y="6051239"/>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60000</a:t>
            </a:r>
            <a:endParaRPr sz="150">
              <a:latin typeface="Arial"/>
              <a:cs typeface="Arial"/>
            </a:endParaRPr>
          </a:p>
        </p:txBody>
      </p:sp>
      <p:sp>
        <p:nvSpPr>
          <p:cNvPr id="679" name="object 679"/>
          <p:cNvSpPr/>
          <p:nvPr/>
        </p:nvSpPr>
        <p:spPr>
          <a:xfrm>
            <a:off x="7443370" y="6001074"/>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80" name="object 680"/>
          <p:cNvSpPr txBox="1"/>
          <p:nvPr/>
        </p:nvSpPr>
        <p:spPr>
          <a:xfrm>
            <a:off x="7378269" y="5975675"/>
            <a:ext cx="7556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90000</a:t>
            </a:r>
            <a:endParaRPr sz="150">
              <a:latin typeface="Arial"/>
              <a:cs typeface="Arial"/>
            </a:endParaRPr>
          </a:p>
        </p:txBody>
      </p:sp>
      <p:sp>
        <p:nvSpPr>
          <p:cNvPr id="681" name="object 681"/>
          <p:cNvSpPr/>
          <p:nvPr/>
        </p:nvSpPr>
        <p:spPr>
          <a:xfrm>
            <a:off x="7443370" y="5925509"/>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82" name="object 682"/>
          <p:cNvSpPr txBox="1"/>
          <p:nvPr/>
        </p:nvSpPr>
        <p:spPr>
          <a:xfrm>
            <a:off x="7368287" y="5900111"/>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120000</a:t>
            </a:r>
            <a:endParaRPr sz="150">
              <a:latin typeface="Arial"/>
              <a:cs typeface="Arial"/>
            </a:endParaRPr>
          </a:p>
        </p:txBody>
      </p:sp>
      <p:sp>
        <p:nvSpPr>
          <p:cNvPr id="683" name="object 683"/>
          <p:cNvSpPr/>
          <p:nvPr/>
        </p:nvSpPr>
        <p:spPr>
          <a:xfrm>
            <a:off x="7443370" y="5849945"/>
            <a:ext cx="7620" cy="0"/>
          </a:xfrm>
          <a:custGeom>
            <a:avLst/>
            <a:gdLst/>
            <a:ahLst/>
            <a:cxnLst/>
            <a:rect l="l" t="t" r="r" b="b"/>
            <a:pathLst>
              <a:path w="7620">
                <a:moveTo>
                  <a:pt x="7278" y="0"/>
                </a:moveTo>
                <a:lnTo>
                  <a:pt x="0" y="0"/>
                </a:lnTo>
              </a:path>
            </a:pathLst>
          </a:custGeom>
          <a:ln w="3743">
            <a:solidFill>
              <a:srgbClr val="000000"/>
            </a:solidFill>
          </a:ln>
        </p:spPr>
        <p:txBody>
          <a:bodyPr wrap="square" lIns="0" tIns="0" rIns="0" bIns="0" rtlCol="0"/>
          <a:lstStyle/>
          <a:p>
            <a:endParaRPr/>
          </a:p>
        </p:txBody>
      </p:sp>
      <p:sp>
        <p:nvSpPr>
          <p:cNvPr id="684" name="object 684"/>
          <p:cNvSpPr txBox="1"/>
          <p:nvPr/>
        </p:nvSpPr>
        <p:spPr>
          <a:xfrm>
            <a:off x="7368287" y="5824546"/>
            <a:ext cx="85725" cy="48260"/>
          </a:xfrm>
          <a:prstGeom prst="rect">
            <a:avLst/>
          </a:prstGeom>
        </p:spPr>
        <p:txBody>
          <a:bodyPr vert="horz" wrap="square" lIns="0" tIns="12700" rIns="0" bIns="0" rtlCol="0">
            <a:spAutoFit/>
          </a:bodyPr>
          <a:lstStyle/>
          <a:p>
            <a:pPr marL="12700">
              <a:lnSpc>
                <a:spcPct val="100000"/>
              </a:lnSpc>
              <a:spcBef>
                <a:spcPts val="100"/>
              </a:spcBef>
            </a:pPr>
            <a:r>
              <a:rPr sz="150" b="1" spc="-10" dirty="0">
                <a:latin typeface="Arial"/>
                <a:cs typeface="Arial"/>
              </a:rPr>
              <a:t>150000</a:t>
            </a:r>
            <a:endParaRPr sz="150">
              <a:latin typeface="Arial"/>
              <a:cs typeface="Arial"/>
            </a:endParaRPr>
          </a:p>
        </p:txBody>
      </p:sp>
      <p:sp>
        <p:nvSpPr>
          <p:cNvPr id="685" name="object 685"/>
          <p:cNvSpPr/>
          <p:nvPr/>
        </p:nvSpPr>
        <p:spPr>
          <a:xfrm>
            <a:off x="7918530" y="5865141"/>
            <a:ext cx="157480" cy="14604"/>
          </a:xfrm>
          <a:custGeom>
            <a:avLst/>
            <a:gdLst/>
            <a:ahLst/>
            <a:cxnLst/>
            <a:rect l="l" t="t" r="r" b="b"/>
            <a:pathLst>
              <a:path w="157479" h="14604">
                <a:moveTo>
                  <a:pt x="0" y="7077"/>
                </a:moveTo>
                <a:lnTo>
                  <a:pt x="3743" y="7077"/>
                </a:lnTo>
              </a:path>
              <a:path w="157479" h="14604">
                <a:moveTo>
                  <a:pt x="3743" y="7077"/>
                </a:moveTo>
                <a:lnTo>
                  <a:pt x="7486" y="7077"/>
                </a:lnTo>
              </a:path>
              <a:path w="157479" h="14604">
                <a:moveTo>
                  <a:pt x="7486" y="7077"/>
                </a:moveTo>
                <a:lnTo>
                  <a:pt x="11229" y="7077"/>
                </a:lnTo>
              </a:path>
              <a:path w="157479" h="14604">
                <a:moveTo>
                  <a:pt x="11229" y="7077"/>
                </a:moveTo>
                <a:lnTo>
                  <a:pt x="14972" y="7077"/>
                </a:lnTo>
              </a:path>
              <a:path w="157479" h="14604">
                <a:moveTo>
                  <a:pt x="14972" y="7077"/>
                </a:moveTo>
                <a:lnTo>
                  <a:pt x="18715" y="7077"/>
                </a:lnTo>
              </a:path>
              <a:path w="157479" h="14604">
                <a:moveTo>
                  <a:pt x="18715" y="7077"/>
                </a:moveTo>
                <a:lnTo>
                  <a:pt x="22458" y="7077"/>
                </a:lnTo>
              </a:path>
              <a:path w="157479" h="14604">
                <a:moveTo>
                  <a:pt x="22458" y="7077"/>
                </a:moveTo>
                <a:lnTo>
                  <a:pt x="26201" y="7077"/>
                </a:lnTo>
              </a:path>
              <a:path w="157479" h="14604">
                <a:moveTo>
                  <a:pt x="26201" y="7077"/>
                </a:moveTo>
                <a:lnTo>
                  <a:pt x="29944" y="7077"/>
                </a:lnTo>
              </a:path>
              <a:path w="157479" h="14604">
                <a:moveTo>
                  <a:pt x="29944" y="7077"/>
                </a:moveTo>
                <a:lnTo>
                  <a:pt x="33687" y="7077"/>
                </a:lnTo>
              </a:path>
              <a:path w="157479" h="14604">
                <a:moveTo>
                  <a:pt x="33687" y="7077"/>
                </a:moveTo>
                <a:lnTo>
                  <a:pt x="37430" y="7077"/>
                </a:lnTo>
              </a:path>
              <a:path w="157479" h="14604">
                <a:moveTo>
                  <a:pt x="37430" y="7077"/>
                </a:moveTo>
                <a:lnTo>
                  <a:pt x="41173" y="7077"/>
                </a:lnTo>
              </a:path>
              <a:path w="157479" h="14604">
                <a:moveTo>
                  <a:pt x="41173" y="7077"/>
                </a:moveTo>
                <a:lnTo>
                  <a:pt x="44916" y="7077"/>
                </a:lnTo>
              </a:path>
              <a:path w="157479" h="14604">
                <a:moveTo>
                  <a:pt x="44916" y="7077"/>
                </a:moveTo>
                <a:lnTo>
                  <a:pt x="48659" y="7077"/>
                </a:lnTo>
              </a:path>
              <a:path w="157479" h="14604">
                <a:moveTo>
                  <a:pt x="48659" y="7077"/>
                </a:moveTo>
                <a:lnTo>
                  <a:pt x="52402" y="7077"/>
                </a:lnTo>
              </a:path>
              <a:path w="157479" h="14604">
                <a:moveTo>
                  <a:pt x="52402" y="7077"/>
                </a:moveTo>
                <a:lnTo>
                  <a:pt x="56145" y="7077"/>
                </a:lnTo>
              </a:path>
              <a:path w="157479" h="14604">
                <a:moveTo>
                  <a:pt x="56145" y="7077"/>
                </a:moveTo>
                <a:lnTo>
                  <a:pt x="59888" y="7077"/>
                </a:lnTo>
              </a:path>
              <a:path w="157479" h="14604">
                <a:moveTo>
                  <a:pt x="59888" y="7077"/>
                </a:moveTo>
                <a:lnTo>
                  <a:pt x="63631" y="7077"/>
                </a:lnTo>
              </a:path>
              <a:path w="157479" h="14604">
                <a:moveTo>
                  <a:pt x="63631" y="7077"/>
                </a:moveTo>
                <a:lnTo>
                  <a:pt x="67374" y="7077"/>
                </a:lnTo>
              </a:path>
              <a:path w="157479" h="14604">
                <a:moveTo>
                  <a:pt x="67374" y="7077"/>
                </a:moveTo>
                <a:lnTo>
                  <a:pt x="71118" y="7077"/>
                </a:lnTo>
              </a:path>
              <a:path w="157479" h="14604">
                <a:moveTo>
                  <a:pt x="71118" y="7077"/>
                </a:moveTo>
                <a:lnTo>
                  <a:pt x="74861" y="7077"/>
                </a:lnTo>
              </a:path>
              <a:path w="157479" h="14604">
                <a:moveTo>
                  <a:pt x="74861" y="7077"/>
                </a:moveTo>
                <a:lnTo>
                  <a:pt x="78604" y="7077"/>
                </a:lnTo>
              </a:path>
              <a:path w="157479" h="14604">
                <a:moveTo>
                  <a:pt x="78604" y="7077"/>
                </a:moveTo>
                <a:lnTo>
                  <a:pt x="82347" y="7077"/>
                </a:lnTo>
              </a:path>
              <a:path w="157479" h="14604">
                <a:moveTo>
                  <a:pt x="82347" y="7077"/>
                </a:moveTo>
                <a:lnTo>
                  <a:pt x="86090" y="7077"/>
                </a:lnTo>
              </a:path>
              <a:path w="157479" h="14604">
                <a:moveTo>
                  <a:pt x="86090" y="7077"/>
                </a:moveTo>
                <a:lnTo>
                  <a:pt x="89833" y="7077"/>
                </a:lnTo>
              </a:path>
              <a:path w="157479" h="14604">
                <a:moveTo>
                  <a:pt x="89833" y="7077"/>
                </a:moveTo>
                <a:lnTo>
                  <a:pt x="93576" y="7077"/>
                </a:lnTo>
              </a:path>
              <a:path w="157479" h="14604">
                <a:moveTo>
                  <a:pt x="93576" y="7077"/>
                </a:moveTo>
                <a:lnTo>
                  <a:pt x="97319" y="7077"/>
                </a:lnTo>
              </a:path>
              <a:path w="157479" h="14604">
                <a:moveTo>
                  <a:pt x="97319" y="7077"/>
                </a:moveTo>
                <a:lnTo>
                  <a:pt x="101062" y="7077"/>
                </a:lnTo>
              </a:path>
              <a:path w="157479" h="14604">
                <a:moveTo>
                  <a:pt x="101062" y="7077"/>
                </a:moveTo>
                <a:lnTo>
                  <a:pt x="104805" y="7077"/>
                </a:lnTo>
              </a:path>
              <a:path w="157479" h="14604">
                <a:moveTo>
                  <a:pt x="104805" y="7077"/>
                </a:moveTo>
                <a:lnTo>
                  <a:pt x="108548" y="7077"/>
                </a:lnTo>
              </a:path>
              <a:path w="157479" h="14604">
                <a:moveTo>
                  <a:pt x="108548" y="7077"/>
                </a:moveTo>
                <a:lnTo>
                  <a:pt x="112291" y="7077"/>
                </a:lnTo>
              </a:path>
              <a:path w="157479" h="14604">
                <a:moveTo>
                  <a:pt x="112291" y="7077"/>
                </a:moveTo>
                <a:lnTo>
                  <a:pt x="116034" y="7077"/>
                </a:lnTo>
              </a:path>
              <a:path w="157479" h="14604">
                <a:moveTo>
                  <a:pt x="116034" y="7077"/>
                </a:moveTo>
                <a:lnTo>
                  <a:pt x="119777" y="7077"/>
                </a:lnTo>
              </a:path>
              <a:path w="157479" h="14604">
                <a:moveTo>
                  <a:pt x="119777" y="7077"/>
                </a:moveTo>
                <a:lnTo>
                  <a:pt x="123520" y="7077"/>
                </a:lnTo>
              </a:path>
              <a:path w="157479" h="14604">
                <a:moveTo>
                  <a:pt x="123520" y="7077"/>
                </a:moveTo>
                <a:lnTo>
                  <a:pt x="127263" y="7077"/>
                </a:lnTo>
              </a:path>
              <a:path w="157479" h="14604">
                <a:moveTo>
                  <a:pt x="127263" y="7077"/>
                </a:moveTo>
                <a:lnTo>
                  <a:pt x="131006" y="7077"/>
                </a:lnTo>
              </a:path>
              <a:path w="157479" h="14604">
                <a:moveTo>
                  <a:pt x="131006" y="7077"/>
                </a:moveTo>
                <a:lnTo>
                  <a:pt x="134749" y="7077"/>
                </a:lnTo>
              </a:path>
              <a:path w="157479" h="14604">
                <a:moveTo>
                  <a:pt x="134749" y="7077"/>
                </a:moveTo>
                <a:lnTo>
                  <a:pt x="138492" y="7077"/>
                </a:lnTo>
              </a:path>
              <a:path w="157479" h="14604">
                <a:moveTo>
                  <a:pt x="138492" y="7077"/>
                </a:moveTo>
                <a:lnTo>
                  <a:pt x="142236" y="7077"/>
                </a:lnTo>
              </a:path>
              <a:path w="157479" h="14604">
                <a:moveTo>
                  <a:pt x="142236" y="7077"/>
                </a:moveTo>
                <a:lnTo>
                  <a:pt x="145979" y="7077"/>
                </a:lnTo>
              </a:path>
              <a:path w="157479" h="14604">
                <a:moveTo>
                  <a:pt x="145979" y="7077"/>
                </a:moveTo>
                <a:lnTo>
                  <a:pt x="149722" y="7077"/>
                </a:lnTo>
              </a:path>
              <a:path w="157479" h="14604">
                <a:moveTo>
                  <a:pt x="149722" y="7077"/>
                </a:moveTo>
                <a:lnTo>
                  <a:pt x="153465" y="7077"/>
                </a:lnTo>
              </a:path>
              <a:path w="157479" h="14604">
                <a:moveTo>
                  <a:pt x="153465" y="7077"/>
                </a:moveTo>
                <a:lnTo>
                  <a:pt x="157208" y="7077"/>
                </a:lnTo>
              </a:path>
              <a:path w="157479" h="14604">
                <a:moveTo>
                  <a:pt x="0" y="0"/>
                </a:moveTo>
                <a:lnTo>
                  <a:pt x="0" y="14155"/>
                </a:lnTo>
              </a:path>
              <a:path w="157479" h="14604">
                <a:moveTo>
                  <a:pt x="0" y="14155"/>
                </a:moveTo>
                <a:lnTo>
                  <a:pt x="0" y="0"/>
                </a:lnTo>
              </a:path>
              <a:path w="157479" h="14604">
                <a:moveTo>
                  <a:pt x="157208" y="0"/>
                </a:moveTo>
                <a:lnTo>
                  <a:pt x="157208" y="14155"/>
                </a:lnTo>
              </a:path>
              <a:path w="157479" h="14604">
                <a:moveTo>
                  <a:pt x="157208" y="14155"/>
                </a:moveTo>
                <a:lnTo>
                  <a:pt x="157208" y="0"/>
                </a:lnTo>
              </a:path>
            </a:pathLst>
          </a:custGeom>
          <a:ln w="3745">
            <a:solidFill>
              <a:srgbClr val="000000"/>
            </a:solidFill>
          </a:ln>
        </p:spPr>
        <p:txBody>
          <a:bodyPr wrap="square" lIns="0" tIns="0" rIns="0" bIns="0" rtlCol="0"/>
          <a:lstStyle/>
          <a:p>
            <a:endParaRPr/>
          </a:p>
        </p:txBody>
      </p:sp>
      <p:sp>
        <p:nvSpPr>
          <p:cNvPr id="686" name="object 686"/>
          <p:cNvSpPr txBox="1"/>
          <p:nvPr/>
        </p:nvSpPr>
        <p:spPr>
          <a:xfrm>
            <a:off x="7964472" y="5826212"/>
            <a:ext cx="39370" cy="67310"/>
          </a:xfrm>
          <a:prstGeom prst="rect">
            <a:avLst/>
          </a:prstGeom>
        </p:spPr>
        <p:txBody>
          <a:bodyPr vert="horz" wrap="square" lIns="0" tIns="15240" rIns="0" bIns="0" rtlCol="0">
            <a:spAutoFit/>
          </a:bodyPr>
          <a:lstStyle/>
          <a:p>
            <a:pPr marL="12700">
              <a:lnSpc>
                <a:spcPct val="100000"/>
              </a:lnSpc>
              <a:spcBef>
                <a:spcPts val="120"/>
              </a:spcBef>
            </a:pPr>
            <a:r>
              <a:rPr sz="250" b="1" spc="-50" dirty="0">
                <a:latin typeface="Arial"/>
                <a:cs typeface="Arial"/>
              </a:rPr>
              <a:t>*</a:t>
            </a:r>
            <a:endParaRPr sz="250">
              <a:latin typeface="Arial"/>
              <a:cs typeface="Arial"/>
            </a:endParaRPr>
          </a:p>
        </p:txBody>
      </p:sp>
      <p:sp>
        <p:nvSpPr>
          <p:cNvPr id="687" name="object 687"/>
          <p:cNvSpPr/>
          <p:nvPr/>
        </p:nvSpPr>
        <p:spPr>
          <a:xfrm>
            <a:off x="7556702" y="5966310"/>
            <a:ext cx="141605" cy="14604"/>
          </a:xfrm>
          <a:custGeom>
            <a:avLst/>
            <a:gdLst/>
            <a:ahLst/>
            <a:cxnLst/>
            <a:rect l="l" t="t" r="r" b="b"/>
            <a:pathLst>
              <a:path w="141604" h="14604">
                <a:moveTo>
                  <a:pt x="0" y="7077"/>
                </a:moveTo>
                <a:lnTo>
                  <a:pt x="3743" y="7077"/>
                </a:lnTo>
              </a:path>
              <a:path w="141604" h="14604">
                <a:moveTo>
                  <a:pt x="3743" y="7077"/>
                </a:moveTo>
                <a:lnTo>
                  <a:pt x="7486" y="7077"/>
                </a:lnTo>
              </a:path>
              <a:path w="141604" h="14604">
                <a:moveTo>
                  <a:pt x="7486" y="7077"/>
                </a:moveTo>
                <a:lnTo>
                  <a:pt x="11229" y="7077"/>
                </a:lnTo>
              </a:path>
              <a:path w="141604" h="14604">
                <a:moveTo>
                  <a:pt x="11229" y="7077"/>
                </a:moveTo>
                <a:lnTo>
                  <a:pt x="14972" y="7077"/>
                </a:lnTo>
              </a:path>
              <a:path w="141604" h="14604">
                <a:moveTo>
                  <a:pt x="14972" y="7077"/>
                </a:moveTo>
                <a:lnTo>
                  <a:pt x="18715" y="7077"/>
                </a:lnTo>
              </a:path>
              <a:path w="141604" h="14604">
                <a:moveTo>
                  <a:pt x="18715" y="7077"/>
                </a:moveTo>
                <a:lnTo>
                  <a:pt x="22458" y="7077"/>
                </a:lnTo>
              </a:path>
              <a:path w="141604" h="14604">
                <a:moveTo>
                  <a:pt x="22458" y="7077"/>
                </a:moveTo>
                <a:lnTo>
                  <a:pt x="26201" y="7077"/>
                </a:lnTo>
              </a:path>
              <a:path w="141604" h="14604">
                <a:moveTo>
                  <a:pt x="26201" y="7077"/>
                </a:moveTo>
                <a:lnTo>
                  <a:pt x="29944" y="7077"/>
                </a:lnTo>
              </a:path>
              <a:path w="141604" h="14604">
                <a:moveTo>
                  <a:pt x="29944" y="7077"/>
                </a:moveTo>
                <a:lnTo>
                  <a:pt x="33687" y="7077"/>
                </a:lnTo>
              </a:path>
              <a:path w="141604" h="14604">
                <a:moveTo>
                  <a:pt x="33687" y="7077"/>
                </a:moveTo>
                <a:lnTo>
                  <a:pt x="37430" y="7077"/>
                </a:lnTo>
              </a:path>
              <a:path w="141604" h="14604">
                <a:moveTo>
                  <a:pt x="37430" y="7077"/>
                </a:moveTo>
                <a:lnTo>
                  <a:pt x="41173" y="7077"/>
                </a:lnTo>
              </a:path>
              <a:path w="141604" h="14604">
                <a:moveTo>
                  <a:pt x="41173" y="7077"/>
                </a:moveTo>
                <a:lnTo>
                  <a:pt x="44916" y="7077"/>
                </a:lnTo>
              </a:path>
              <a:path w="141604" h="14604">
                <a:moveTo>
                  <a:pt x="44916" y="7077"/>
                </a:moveTo>
                <a:lnTo>
                  <a:pt x="48659" y="7077"/>
                </a:lnTo>
              </a:path>
              <a:path w="141604" h="14604">
                <a:moveTo>
                  <a:pt x="48659" y="7077"/>
                </a:moveTo>
                <a:lnTo>
                  <a:pt x="52402" y="7077"/>
                </a:lnTo>
              </a:path>
              <a:path w="141604" h="14604">
                <a:moveTo>
                  <a:pt x="52402" y="7077"/>
                </a:moveTo>
                <a:lnTo>
                  <a:pt x="56145" y="7077"/>
                </a:lnTo>
              </a:path>
              <a:path w="141604" h="14604">
                <a:moveTo>
                  <a:pt x="56145" y="7077"/>
                </a:moveTo>
                <a:lnTo>
                  <a:pt x="59888" y="7077"/>
                </a:lnTo>
              </a:path>
              <a:path w="141604" h="14604">
                <a:moveTo>
                  <a:pt x="59888" y="7077"/>
                </a:moveTo>
                <a:lnTo>
                  <a:pt x="63631" y="7077"/>
                </a:lnTo>
              </a:path>
              <a:path w="141604" h="14604">
                <a:moveTo>
                  <a:pt x="63631" y="7077"/>
                </a:moveTo>
                <a:lnTo>
                  <a:pt x="67374" y="7077"/>
                </a:lnTo>
              </a:path>
              <a:path w="141604" h="14604">
                <a:moveTo>
                  <a:pt x="67374" y="7077"/>
                </a:moveTo>
                <a:lnTo>
                  <a:pt x="71118" y="7077"/>
                </a:lnTo>
              </a:path>
              <a:path w="141604" h="14604">
                <a:moveTo>
                  <a:pt x="71118" y="7077"/>
                </a:moveTo>
                <a:lnTo>
                  <a:pt x="74861" y="7077"/>
                </a:lnTo>
              </a:path>
              <a:path w="141604" h="14604">
                <a:moveTo>
                  <a:pt x="74861" y="7077"/>
                </a:moveTo>
                <a:lnTo>
                  <a:pt x="78604" y="7077"/>
                </a:lnTo>
              </a:path>
              <a:path w="141604" h="14604">
                <a:moveTo>
                  <a:pt x="78604" y="7077"/>
                </a:moveTo>
                <a:lnTo>
                  <a:pt x="82347" y="7077"/>
                </a:lnTo>
              </a:path>
              <a:path w="141604" h="14604">
                <a:moveTo>
                  <a:pt x="82347" y="7077"/>
                </a:moveTo>
                <a:lnTo>
                  <a:pt x="86090" y="7077"/>
                </a:lnTo>
              </a:path>
              <a:path w="141604" h="14604">
                <a:moveTo>
                  <a:pt x="86090" y="7077"/>
                </a:moveTo>
                <a:lnTo>
                  <a:pt x="89833" y="7077"/>
                </a:lnTo>
              </a:path>
              <a:path w="141604" h="14604">
                <a:moveTo>
                  <a:pt x="89833" y="7077"/>
                </a:moveTo>
                <a:lnTo>
                  <a:pt x="93576" y="7077"/>
                </a:lnTo>
              </a:path>
              <a:path w="141604" h="14604">
                <a:moveTo>
                  <a:pt x="93576" y="7077"/>
                </a:moveTo>
                <a:lnTo>
                  <a:pt x="97319" y="7077"/>
                </a:lnTo>
              </a:path>
              <a:path w="141604" h="14604">
                <a:moveTo>
                  <a:pt x="97319" y="7077"/>
                </a:moveTo>
                <a:lnTo>
                  <a:pt x="101062" y="7077"/>
                </a:lnTo>
              </a:path>
              <a:path w="141604" h="14604">
                <a:moveTo>
                  <a:pt x="101062" y="7077"/>
                </a:moveTo>
                <a:lnTo>
                  <a:pt x="104805" y="7077"/>
                </a:lnTo>
              </a:path>
              <a:path w="141604" h="14604">
                <a:moveTo>
                  <a:pt x="104805" y="7077"/>
                </a:moveTo>
                <a:lnTo>
                  <a:pt x="108548" y="7077"/>
                </a:lnTo>
              </a:path>
              <a:path w="141604" h="14604">
                <a:moveTo>
                  <a:pt x="108548" y="7077"/>
                </a:moveTo>
                <a:lnTo>
                  <a:pt x="112291" y="7077"/>
                </a:lnTo>
              </a:path>
              <a:path w="141604" h="14604">
                <a:moveTo>
                  <a:pt x="112291" y="7077"/>
                </a:moveTo>
                <a:lnTo>
                  <a:pt x="116034" y="7077"/>
                </a:lnTo>
              </a:path>
              <a:path w="141604" h="14604">
                <a:moveTo>
                  <a:pt x="116034" y="7077"/>
                </a:moveTo>
                <a:lnTo>
                  <a:pt x="119777" y="7077"/>
                </a:lnTo>
              </a:path>
              <a:path w="141604" h="14604">
                <a:moveTo>
                  <a:pt x="119777" y="7077"/>
                </a:moveTo>
                <a:lnTo>
                  <a:pt x="123520" y="7077"/>
                </a:lnTo>
              </a:path>
              <a:path w="141604" h="14604">
                <a:moveTo>
                  <a:pt x="123520" y="7077"/>
                </a:moveTo>
                <a:lnTo>
                  <a:pt x="127263" y="7077"/>
                </a:lnTo>
              </a:path>
              <a:path w="141604" h="14604">
                <a:moveTo>
                  <a:pt x="127263" y="7077"/>
                </a:moveTo>
                <a:lnTo>
                  <a:pt x="131006" y="7077"/>
                </a:lnTo>
              </a:path>
              <a:path w="141604" h="14604">
                <a:moveTo>
                  <a:pt x="131006" y="7077"/>
                </a:moveTo>
                <a:lnTo>
                  <a:pt x="134749" y="7077"/>
                </a:lnTo>
              </a:path>
              <a:path w="141604" h="14604">
                <a:moveTo>
                  <a:pt x="134749" y="7077"/>
                </a:moveTo>
                <a:lnTo>
                  <a:pt x="138493" y="7077"/>
                </a:lnTo>
              </a:path>
              <a:path w="141604" h="14604">
                <a:moveTo>
                  <a:pt x="138493" y="7077"/>
                </a:moveTo>
                <a:lnTo>
                  <a:pt x="140988" y="7077"/>
                </a:lnTo>
              </a:path>
              <a:path w="141604" h="14604">
                <a:moveTo>
                  <a:pt x="0" y="0"/>
                </a:moveTo>
                <a:lnTo>
                  <a:pt x="0" y="14155"/>
                </a:lnTo>
              </a:path>
              <a:path w="141604" h="14604">
                <a:moveTo>
                  <a:pt x="0" y="14155"/>
                </a:moveTo>
                <a:lnTo>
                  <a:pt x="0" y="0"/>
                </a:lnTo>
              </a:path>
              <a:path w="141604" h="14604">
                <a:moveTo>
                  <a:pt x="140988" y="0"/>
                </a:moveTo>
                <a:lnTo>
                  <a:pt x="140988" y="14155"/>
                </a:lnTo>
              </a:path>
              <a:path w="141604" h="14604">
                <a:moveTo>
                  <a:pt x="140988" y="14155"/>
                </a:moveTo>
                <a:lnTo>
                  <a:pt x="140988" y="0"/>
                </a:lnTo>
              </a:path>
            </a:pathLst>
          </a:custGeom>
          <a:ln w="3745">
            <a:solidFill>
              <a:srgbClr val="000000"/>
            </a:solidFill>
          </a:ln>
        </p:spPr>
        <p:txBody>
          <a:bodyPr wrap="square" lIns="0" tIns="0" rIns="0" bIns="0" rtlCol="0"/>
          <a:lstStyle/>
          <a:p>
            <a:endParaRPr/>
          </a:p>
        </p:txBody>
      </p:sp>
      <p:sp>
        <p:nvSpPr>
          <p:cNvPr id="688" name="object 688"/>
          <p:cNvSpPr txBox="1"/>
          <p:nvPr/>
        </p:nvSpPr>
        <p:spPr>
          <a:xfrm>
            <a:off x="7600149" y="5927797"/>
            <a:ext cx="54610" cy="54610"/>
          </a:xfrm>
          <a:prstGeom prst="rect">
            <a:avLst/>
          </a:prstGeom>
        </p:spPr>
        <p:txBody>
          <a:bodyPr vert="horz" wrap="square" lIns="0" tIns="11430" rIns="0" bIns="0" rtlCol="0">
            <a:spAutoFit/>
          </a:bodyPr>
          <a:lstStyle/>
          <a:p>
            <a:pPr marL="12700">
              <a:lnSpc>
                <a:spcPct val="100000"/>
              </a:lnSpc>
              <a:spcBef>
                <a:spcPts val="90"/>
              </a:spcBef>
            </a:pPr>
            <a:r>
              <a:rPr sz="200" b="1" i="1" spc="-25" dirty="0">
                <a:latin typeface="Arial"/>
                <a:cs typeface="Arial"/>
              </a:rPr>
              <a:t>ns</a:t>
            </a:r>
            <a:endParaRPr sz="200">
              <a:latin typeface="Arial"/>
              <a:cs typeface="Arial"/>
            </a:endParaRPr>
          </a:p>
        </p:txBody>
      </p:sp>
      <p:sp>
        <p:nvSpPr>
          <p:cNvPr id="689" name="object 689"/>
          <p:cNvSpPr/>
          <p:nvPr/>
        </p:nvSpPr>
        <p:spPr>
          <a:xfrm>
            <a:off x="7345984" y="5944488"/>
            <a:ext cx="648970" cy="372110"/>
          </a:xfrm>
          <a:custGeom>
            <a:avLst/>
            <a:gdLst/>
            <a:ahLst/>
            <a:cxnLst/>
            <a:rect l="l" t="t" r="r" b="b"/>
            <a:pathLst>
              <a:path w="648970" h="372110">
                <a:moveTo>
                  <a:pt x="57073" y="0"/>
                </a:moveTo>
                <a:lnTo>
                  <a:pt x="0" y="0"/>
                </a:lnTo>
                <a:lnTo>
                  <a:pt x="0" y="89916"/>
                </a:lnTo>
                <a:lnTo>
                  <a:pt x="57073" y="89916"/>
                </a:lnTo>
                <a:lnTo>
                  <a:pt x="57073" y="0"/>
                </a:lnTo>
                <a:close/>
              </a:path>
              <a:path w="648970" h="372110">
                <a:moveTo>
                  <a:pt x="648512" y="326847"/>
                </a:moveTo>
                <a:lnTo>
                  <a:pt x="297446" y="326847"/>
                </a:lnTo>
                <a:lnTo>
                  <a:pt x="297446" y="371805"/>
                </a:lnTo>
                <a:lnTo>
                  <a:pt x="648512" y="371805"/>
                </a:lnTo>
                <a:lnTo>
                  <a:pt x="648512" y="326847"/>
                </a:lnTo>
                <a:close/>
              </a:path>
            </a:pathLst>
          </a:custGeom>
          <a:solidFill>
            <a:srgbClr val="FFFFFF"/>
          </a:solidFill>
        </p:spPr>
        <p:txBody>
          <a:bodyPr wrap="square" lIns="0" tIns="0" rIns="0" bIns="0" rtlCol="0"/>
          <a:lstStyle/>
          <a:p>
            <a:endParaRPr/>
          </a:p>
        </p:txBody>
      </p:sp>
      <p:sp>
        <p:nvSpPr>
          <p:cNvPr id="690" name="object 690"/>
          <p:cNvSpPr txBox="1"/>
          <p:nvPr/>
        </p:nvSpPr>
        <p:spPr>
          <a:xfrm>
            <a:off x="7348495" y="5940585"/>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grpSp>
        <p:nvGrpSpPr>
          <p:cNvPr id="691" name="object 691"/>
          <p:cNvGrpSpPr/>
          <p:nvPr/>
        </p:nvGrpSpPr>
        <p:grpSpPr>
          <a:xfrm>
            <a:off x="6515100" y="5410200"/>
            <a:ext cx="469900" cy="292100"/>
            <a:chOff x="6515100" y="5410200"/>
            <a:chExt cx="469900" cy="292100"/>
          </a:xfrm>
        </p:grpSpPr>
        <p:pic>
          <p:nvPicPr>
            <p:cNvPr id="692" name="object 692"/>
            <p:cNvPicPr/>
            <p:nvPr/>
          </p:nvPicPr>
          <p:blipFill>
            <a:blip r:embed="rId30" cstate="print"/>
            <a:stretch>
              <a:fillRect/>
            </a:stretch>
          </p:blipFill>
          <p:spPr>
            <a:xfrm>
              <a:off x="6515100" y="5410200"/>
              <a:ext cx="469900" cy="292100"/>
            </a:xfrm>
            <a:prstGeom prst="rect">
              <a:avLst/>
            </a:prstGeom>
          </p:spPr>
        </p:pic>
        <p:sp>
          <p:nvSpPr>
            <p:cNvPr id="693" name="object 693"/>
            <p:cNvSpPr/>
            <p:nvPr/>
          </p:nvSpPr>
          <p:spPr>
            <a:xfrm>
              <a:off x="6515898" y="5411502"/>
              <a:ext cx="469265" cy="282575"/>
            </a:xfrm>
            <a:custGeom>
              <a:avLst/>
              <a:gdLst/>
              <a:ahLst/>
              <a:cxnLst/>
              <a:rect l="l" t="t" r="r" b="b"/>
              <a:pathLst>
                <a:path w="469265" h="282575">
                  <a:moveTo>
                    <a:pt x="468664" y="0"/>
                  </a:moveTo>
                  <a:lnTo>
                    <a:pt x="0" y="0"/>
                  </a:lnTo>
                  <a:lnTo>
                    <a:pt x="0" y="282439"/>
                  </a:lnTo>
                  <a:lnTo>
                    <a:pt x="468664" y="282439"/>
                  </a:lnTo>
                  <a:lnTo>
                    <a:pt x="468664" y="0"/>
                  </a:lnTo>
                  <a:close/>
                </a:path>
              </a:pathLst>
            </a:custGeom>
            <a:solidFill>
              <a:srgbClr val="FFFFFF"/>
            </a:solidFill>
          </p:spPr>
          <p:txBody>
            <a:bodyPr wrap="square" lIns="0" tIns="0" rIns="0" bIns="0" rtlCol="0"/>
            <a:lstStyle/>
            <a:p>
              <a:endParaRPr/>
            </a:p>
          </p:txBody>
        </p:sp>
      </p:grpSp>
      <p:sp>
        <p:nvSpPr>
          <p:cNvPr id="694" name="object 694"/>
          <p:cNvSpPr txBox="1"/>
          <p:nvPr/>
        </p:nvSpPr>
        <p:spPr>
          <a:xfrm>
            <a:off x="6869321" y="5386230"/>
            <a:ext cx="102870" cy="51435"/>
          </a:xfrm>
          <a:prstGeom prst="rect">
            <a:avLst/>
          </a:prstGeom>
        </p:spPr>
        <p:txBody>
          <a:bodyPr vert="horz" wrap="square" lIns="0" tIns="14604" rIns="0" bIns="0" rtlCol="0">
            <a:spAutoFit/>
          </a:bodyPr>
          <a:lstStyle/>
          <a:p>
            <a:pPr marL="12700">
              <a:lnSpc>
                <a:spcPct val="100000"/>
              </a:lnSpc>
              <a:spcBef>
                <a:spcPts val="114"/>
              </a:spcBef>
            </a:pPr>
            <a:r>
              <a:rPr sz="150" b="1" spc="-10" dirty="0">
                <a:latin typeface="Arial"/>
                <a:cs typeface="Arial"/>
              </a:rPr>
              <a:t>Figure6</a:t>
            </a:r>
            <a:endParaRPr sz="150">
              <a:latin typeface="Arial"/>
              <a:cs typeface="Arial"/>
            </a:endParaRPr>
          </a:p>
        </p:txBody>
      </p:sp>
      <p:grpSp>
        <p:nvGrpSpPr>
          <p:cNvPr id="695" name="object 695"/>
          <p:cNvGrpSpPr/>
          <p:nvPr/>
        </p:nvGrpSpPr>
        <p:grpSpPr>
          <a:xfrm>
            <a:off x="6546340" y="5454123"/>
            <a:ext cx="425450" cy="220979"/>
            <a:chOff x="6546340" y="5454123"/>
            <a:chExt cx="425450" cy="220979"/>
          </a:xfrm>
        </p:grpSpPr>
        <p:sp>
          <p:nvSpPr>
            <p:cNvPr id="696" name="object 696"/>
            <p:cNvSpPr/>
            <p:nvPr/>
          </p:nvSpPr>
          <p:spPr>
            <a:xfrm>
              <a:off x="6565352" y="5594514"/>
              <a:ext cx="70485" cy="75565"/>
            </a:xfrm>
            <a:custGeom>
              <a:avLst/>
              <a:gdLst/>
              <a:ahLst/>
              <a:cxnLst/>
              <a:rect l="l" t="t" r="r" b="b"/>
              <a:pathLst>
                <a:path w="70484" h="75564">
                  <a:moveTo>
                    <a:pt x="70402" y="0"/>
                  </a:moveTo>
                  <a:lnTo>
                    <a:pt x="0" y="0"/>
                  </a:lnTo>
                  <a:lnTo>
                    <a:pt x="0" y="75334"/>
                  </a:lnTo>
                  <a:lnTo>
                    <a:pt x="70402" y="75334"/>
                  </a:lnTo>
                  <a:lnTo>
                    <a:pt x="70402" y="0"/>
                  </a:lnTo>
                  <a:close/>
                </a:path>
              </a:pathLst>
            </a:custGeom>
            <a:solidFill>
              <a:srgbClr val="A0A0A4"/>
            </a:solidFill>
          </p:spPr>
          <p:txBody>
            <a:bodyPr wrap="square" lIns="0" tIns="0" rIns="0" bIns="0" rtlCol="0"/>
            <a:lstStyle/>
            <a:p>
              <a:endParaRPr/>
            </a:p>
          </p:txBody>
        </p:sp>
        <p:sp>
          <p:nvSpPr>
            <p:cNvPr id="697" name="object 697"/>
            <p:cNvSpPr/>
            <p:nvPr/>
          </p:nvSpPr>
          <p:spPr>
            <a:xfrm>
              <a:off x="6564218"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698" name="object 698"/>
            <p:cNvSpPr/>
            <p:nvPr/>
          </p:nvSpPr>
          <p:spPr>
            <a:xfrm>
              <a:off x="6565210" y="5594515"/>
              <a:ext cx="0" cy="74930"/>
            </a:xfrm>
            <a:custGeom>
              <a:avLst/>
              <a:gdLst/>
              <a:ahLst/>
              <a:cxnLst/>
              <a:rect l="l" t="t" r="r" b="b"/>
              <a:pathLst>
                <a:path h="74929">
                  <a:moveTo>
                    <a:pt x="0" y="74765"/>
                  </a:moveTo>
                  <a:lnTo>
                    <a:pt x="0" y="0"/>
                  </a:lnTo>
                </a:path>
              </a:pathLst>
            </a:custGeom>
            <a:ln w="3175">
              <a:solidFill>
                <a:srgbClr val="000000"/>
              </a:solidFill>
            </a:ln>
          </p:spPr>
          <p:txBody>
            <a:bodyPr wrap="square" lIns="0" tIns="0" rIns="0" bIns="0" rtlCol="0"/>
            <a:lstStyle/>
            <a:p>
              <a:endParaRPr/>
            </a:p>
          </p:txBody>
        </p:sp>
        <p:sp>
          <p:nvSpPr>
            <p:cNvPr id="699" name="object 699"/>
            <p:cNvSpPr/>
            <p:nvPr/>
          </p:nvSpPr>
          <p:spPr>
            <a:xfrm>
              <a:off x="6565210" y="559451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700" name="object 700"/>
            <p:cNvSpPr/>
            <p:nvPr/>
          </p:nvSpPr>
          <p:spPr>
            <a:xfrm>
              <a:off x="6635613" y="5594515"/>
              <a:ext cx="0" cy="74930"/>
            </a:xfrm>
            <a:custGeom>
              <a:avLst/>
              <a:gdLst/>
              <a:ahLst/>
              <a:cxnLst/>
              <a:rect l="l" t="t" r="r" b="b"/>
              <a:pathLst>
                <a:path h="74929">
                  <a:moveTo>
                    <a:pt x="0" y="0"/>
                  </a:moveTo>
                  <a:lnTo>
                    <a:pt x="0" y="74765"/>
                  </a:lnTo>
                </a:path>
              </a:pathLst>
            </a:custGeom>
            <a:ln w="3175">
              <a:solidFill>
                <a:srgbClr val="000000"/>
              </a:solidFill>
            </a:ln>
          </p:spPr>
          <p:txBody>
            <a:bodyPr wrap="square" lIns="0" tIns="0" rIns="0" bIns="0" rtlCol="0"/>
            <a:lstStyle/>
            <a:p>
              <a:endParaRPr/>
            </a:p>
          </p:txBody>
        </p:sp>
        <p:sp>
          <p:nvSpPr>
            <p:cNvPr id="701" name="object 701"/>
            <p:cNvSpPr/>
            <p:nvPr/>
          </p:nvSpPr>
          <p:spPr>
            <a:xfrm>
              <a:off x="6582811" y="5578880"/>
              <a:ext cx="35560" cy="15875"/>
            </a:xfrm>
            <a:custGeom>
              <a:avLst/>
              <a:gdLst/>
              <a:ahLst/>
              <a:cxnLst/>
              <a:rect l="l" t="t" r="r" b="b"/>
              <a:pathLst>
                <a:path w="35559" h="15875">
                  <a:moveTo>
                    <a:pt x="0" y="0"/>
                  </a:moveTo>
                  <a:lnTo>
                    <a:pt x="35201" y="0"/>
                  </a:lnTo>
                </a:path>
                <a:path w="35559" h="15875">
                  <a:moveTo>
                    <a:pt x="35201" y="0"/>
                  </a:moveTo>
                  <a:lnTo>
                    <a:pt x="0" y="0"/>
                  </a:lnTo>
                </a:path>
                <a:path w="35559" h="15875">
                  <a:moveTo>
                    <a:pt x="17600" y="0"/>
                  </a:moveTo>
                  <a:lnTo>
                    <a:pt x="17600" y="15635"/>
                  </a:lnTo>
                </a:path>
              </a:pathLst>
            </a:custGeom>
            <a:ln w="3175">
              <a:solidFill>
                <a:srgbClr val="000000"/>
              </a:solidFill>
            </a:ln>
          </p:spPr>
          <p:txBody>
            <a:bodyPr wrap="square" lIns="0" tIns="0" rIns="0" bIns="0" rtlCol="0"/>
            <a:lstStyle/>
            <a:p>
              <a:endParaRPr/>
            </a:p>
          </p:txBody>
        </p:sp>
        <p:sp>
          <p:nvSpPr>
            <p:cNvPr id="702" name="object 702"/>
            <p:cNvSpPr/>
            <p:nvPr/>
          </p:nvSpPr>
          <p:spPr>
            <a:xfrm>
              <a:off x="6670955" y="5523871"/>
              <a:ext cx="70485" cy="146050"/>
            </a:xfrm>
            <a:custGeom>
              <a:avLst/>
              <a:gdLst/>
              <a:ahLst/>
              <a:cxnLst/>
              <a:rect l="l" t="t" r="r" b="b"/>
              <a:pathLst>
                <a:path w="70484" h="146050">
                  <a:moveTo>
                    <a:pt x="70402" y="0"/>
                  </a:moveTo>
                  <a:lnTo>
                    <a:pt x="0" y="0"/>
                  </a:lnTo>
                  <a:lnTo>
                    <a:pt x="0" y="145977"/>
                  </a:lnTo>
                  <a:lnTo>
                    <a:pt x="70402" y="145977"/>
                  </a:lnTo>
                  <a:lnTo>
                    <a:pt x="70402" y="0"/>
                  </a:lnTo>
                  <a:close/>
                </a:path>
              </a:pathLst>
            </a:custGeom>
            <a:solidFill>
              <a:srgbClr val="A0A0A4"/>
            </a:solidFill>
          </p:spPr>
          <p:txBody>
            <a:bodyPr wrap="square" lIns="0" tIns="0" rIns="0" bIns="0" rtlCol="0"/>
            <a:lstStyle/>
            <a:p>
              <a:endParaRPr/>
            </a:p>
          </p:txBody>
        </p:sp>
        <p:sp>
          <p:nvSpPr>
            <p:cNvPr id="703" name="object 703"/>
            <p:cNvSpPr/>
            <p:nvPr/>
          </p:nvSpPr>
          <p:spPr>
            <a:xfrm>
              <a:off x="6669963"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04" name="object 704"/>
            <p:cNvSpPr/>
            <p:nvPr/>
          </p:nvSpPr>
          <p:spPr>
            <a:xfrm>
              <a:off x="6670956" y="5523872"/>
              <a:ext cx="0" cy="145415"/>
            </a:xfrm>
            <a:custGeom>
              <a:avLst/>
              <a:gdLst/>
              <a:ahLst/>
              <a:cxnLst/>
              <a:rect l="l" t="t" r="r" b="b"/>
              <a:pathLst>
                <a:path h="145414">
                  <a:moveTo>
                    <a:pt x="0" y="145409"/>
                  </a:moveTo>
                  <a:lnTo>
                    <a:pt x="0" y="0"/>
                  </a:lnTo>
                </a:path>
              </a:pathLst>
            </a:custGeom>
            <a:ln w="3175">
              <a:solidFill>
                <a:srgbClr val="000000"/>
              </a:solidFill>
            </a:ln>
          </p:spPr>
          <p:txBody>
            <a:bodyPr wrap="square" lIns="0" tIns="0" rIns="0" bIns="0" rtlCol="0"/>
            <a:lstStyle/>
            <a:p>
              <a:endParaRPr/>
            </a:p>
          </p:txBody>
        </p:sp>
        <p:sp>
          <p:nvSpPr>
            <p:cNvPr id="705" name="object 705"/>
            <p:cNvSpPr/>
            <p:nvPr/>
          </p:nvSpPr>
          <p:spPr>
            <a:xfrm>
              <a:off x="6670956" y="5523872"/>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706" name="object 706"/>
            <p:cNvSpPr/>
            <p:nvPr/>
          </p:nvSpPr>
          <p:spPr>
            <a:xfrm>
              <a:off x="6741216" y="5523872"/>
              <a:ext cx="0" cy="145415"/>
            </a:xfrm>
            <a:custGeom>
              <a:avLst/>
              <a:gdLst/>
              <a:ahLst/>
              <a:cxnLst/>
              <a:rect l="l" t="t" r="r" b="b"/>
              <a:pathLst>
                <a:path h="145414">
                  <a:moveTo>
                    <a:pt x="0" y="0"/>
                  </a:moveTo>
                  <a:lnTo>
                    <a:pt x="0" y="145409"/>
                  </a:lnTo>
                </a:path>
              </a:pathLst>
            </a:custGeom>
            <a:ln w="3175">
              <a:solidFill>
                <a:srgbClr val="000000"/>
              </a:solidFill>
            </a:ln>
          </p:spPr>
          <p:txBody>
            <a:bodyPr wrap="square" lIns="0" tIns="0" rIns="0" bIns="0" rtlCol="0"/>
            <a:lstStyle/>
            <a:p>
              <a:endParaRPr/>
            </a:p>
          </p:txBody>
        </p:sp>
        <p:sp>
          <p:nvSpPr>
            <p:cNvPr id="707" name="object 707"/>
            <p:cNvSpPr/>
            <p:nvPr/>
          </p:nvSpPr>
          <p:spPr>
            <a:xfrm>
              <a:off x="6688556" y="5517475"/>
              <a:ext cx="35560" cy="6985"/>
            </a:xfrm>
            <a:custGeom>
              <a:avLst/>
              <a:gdLst/>
              <a:ahLst/>
              <a:cxnLst/>
              <a:rect l="l" t="t" r="r" b="b"/>
              <a:pathLst>
                <a:path w="35559" h="6985">
                  <a:moveTo>
                    <a:pt x="0" y="0"/>
                  </a:moveTo>
                  <a:lnTo>
                    <a:pt x="35201" y="0"/>
                  </a:lnTo>
                </a:path>
                <a:path w="35559" h="6985">
                  <a:moveTo>
                    <a:pt x="35201" y="0"/>
                  </a:moveTo>
                  <a:lnTo>
                    <a:pt x="0" y="0"/>
                  </a:lnTo>
                </a:path>
                <a:path w="35559" h="6985">
                  <a:moveTo>
                    <a:pt x="17600" y="0"/>
                  </a:moveTo>
                  <a:lnTo>
                    <a:pt x="17600" y="6396"/>
                  </a:lnTo>
                </a:path>
              </a:pathLst>
            </a:custGeom>
            <a:ln w="3175">
              <a:solidFill>
                <a:srgbClr val="000000"/>
              </a:solidFill>
            </a:ln>
          </p:spPr>
          <p:txBody>
            <a:bodyPr wrap="square" lIns="0" tIns="0" rIns="0" bIns="0" rtlCol="0"/>
            <a:lstStyle/>
            <a:p>
              <a:endParaRPr/>
            </a:p>
          </p:txBody>
        </p:sp>
        <p:sp>
          <p:nvSpPr>
            <p:cNvPr id="708" name="object 708"/>
            <p:cNvSpPr/>
            <p:nvPr/>
          </p:nvSpPr>
          <p:spPr>
            <a:xfrm>
              <a:off x="6776560" y="5470568"/>
              <a:ext cx="71120" cy="199390"/>
            </a:xfrm>
            <a:custGeom>
              <a:avLst/>
              <a:gdLst/>
              <a:ahLst/>
              <a:cxnLst/>
              <a:rect l="l" t="t" r="r" b="b"/>
              <a:pathLst>
                <a:path w="71120" h="199389">
                  <a:moveTo>
                    <a:pt x="70544" y="0"/>
                  </a:moveTo>
                  <a:lnTo>
                    <a:pt x="0" y="0"/>
                  </a:lnTo>
                  <a:lnTo>
                    <a:pt x="0" y="199280"/>
                  </a:lnTo>
                  <a:lnTo>
                    <a:pt x="70544" y="199280"/>
                  </a:lnTo>
                  <a:lnTo>
                    <a:pt x="70544" y="0"/>
                  </a:lnTo>
                  <a:close/>
                </a:path>
              </a:pathLst>
            </a:custGeom>
            <a:solidFill>
              <a:srgbClr val="A0A0A4"/>
            </a:solidFill>
          </p:spPr>
          <p:txBody>
            <a:bodyPr wrap="square" lIns="0" tIns="0" rIns="0" bIns="0" rtlCol="0"/>
            <a:lstStyle/>
            <a:p>
              <a:endParaRPr/>
            </a:p>
          </p:txBody>
        </p:sp>
        <p:sp>
          <p:nvSpPr>
            <p:cNvPr id="709" name="object 709"/>
            <p:cNvSpPr/>
            <p:nvPr/>
          </p:nvSpPr>
          <p:spPr>
            <a:xfrm>
              <a:off x="6775566"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10" name="object 710"/>
            <p:cNvSpPr/>
            <p:nvPr/>
          </p:nvSpPr>
          <p:spPr>
            <a:xfrm>
              <a:off x="6776559" y="5470569"/>
              <a:ext cx="0" cy="198755"/>
            </a:xfrm>
            <a:custGeom>
              <a:avLst/>
              <a:gdLst/>
              <a:ahLst/>
              <a:cxnLst/>
              <a:rect l="l" t="t" r="r" b="b"/>
              <a:pathLst>
                <a:path h="198754">
                  <a:moveTo>
                    <a:pt x="0" y="198711"/>
                  </a:moveTo>
                  <a:lnTo>
                    <a:pt x="0" y="0"/>
                  </a:lnTo>
                </a:path>
              </a:pathLst>
            </a:custGeom>
            <a:ln w="3175">
              <a:solidFill>
                <a:srgbClr val="000000"/>
              </a:solidFill>
            </a:ln>
          </p:spPr>
          <p:txBody>
            <a:bodyPr wrap="square" lIns="0" tIns="0" rIns="0" bIns="0" rtlCol="0"/>
            <a:lstStyle/>
            <a:p>
              <a:endParaRPr/>
            </a:p>
          </p:txBody>
        </p:sp>
        <p:sp>
          <p:nvSpPr>
            <p:cNvPr id="711" name="object 711"/>
            <p:cNvSpPr/>
            <p:nvPr/>
          </p:nvSpPr>
          <p:spPr>
            <a:xfrm>
              <a:off x="6776559" y="5470569"/>
              <a:ext cx="70485" cy="0"/>
            </a:xfrm>
            <a:custGeom>
              <a:avLst/>
              <a:gdLst/>
              <a:ahLst/>
              <a:cxnLst/>
              <a:rect l="l" t="t" r="r" b="b"/>
              <a:pathLst>
                <a:path w="70484">
                  <a:moveTo>
                    <a:pt x="0" y="0"/>
                  </a:moveTo>
                  <a:lnTo>
                    <a:pt x="70260" y="0"/>
                  </a:lnTo>
                </a:path>
              </a:pathLst>
            </a:custGeom>
            <a:ln w="3175">
              <a:solidFill>
                <a:srgbClr val="000000"/>
              </a:solidFill>
            </a:ln>
          </p:spPr>
          <p:txBody>
            <a:bodyPr wrap="square" lIns="0" tIns="0" rIns="0" bIns="0" rtlCol="0"/>
            <a:lstStyle/>
            <a:p>
              <a:endParaRPr/>
            </a:p>
          </p:txBody>
        </p:sp>
        <p:sp>
          <p:nvSpPr>
            <p:cNvPr id="712" name="object 712"/>
            <p:cNvSpPr/>
            <p:nvPr/>
          </p:nvSpPr>
          <p:spPr>
            <a:xfrm>
              <a:off x="6846819" y="5470569"/>
              <a:ext cx="0" cy="198755"/>
            </a:xfrm>
            <a:custGeom>
              <a:avLst/>
              <a:gdLst/>
              <a:ahLst/>
              <a:cxnLst/>
              <a:rect l="l" t="t" r="r" b="b"/>
              <a:pathLst>
                <a:path h="198754">
                  <a:moveTo>
                    <a:pt x="0" y="0"/>
                  </a:moveTo>
                  <a:lnTo>
                    <a:pt x="0" y="198711"/>
                  </a:lnTo>
                </a:path>
              </a:pathLst>
            </a:custGeom>
            <a:ln w="3175">
              <a:solidFill>
                <a:srgbClr val="000000"/>
              </a:solidFill>
            </a:ln>
          </p:spPr>
          <p:txBody>
            <a:bodyPr wrap="square" lIns="0" tIns="0" rIns="0" bIns="0" rtlCol="0"/>
            <a:lstStyle/>
            <a:p>
              <a:endParaRPr/>
            </a:p>
          </p:txBody>
        </p:sp>
        <p:sp>
          <p:nvSpPr>
            <p:cNvPr id="713" name="object 713"/>
            <p:cNvSpPr/>
            <p:nvPr/>
          </p:nvSpPr>
          <p:spPr>
            <a:xfrm>
              <a:off x="6882305" y="5480945"/>
              <a:ext cx="70485" cy="189230"/>
            </a:xfrm>
            <a:custGeom>
              <a:avLst/>
              <a:gdLst/>
              <a:ahLst/>
              <a:cxnLst/>
              <a:rect l="l" t="t" r="r" b="b"/>
              <a:pathLst>
                <a:path w="70484" h="189229">
                  <a:moveTo>
                    <a:pt x="70402" y="0"/>
                  </a:moveTo>
                  <a:lnTo>
                    <a:pt x="0" y="0"/>
                  </a:lnTo>
                  <a:lnTo>
                    <a:pt x="0" y="188904"/>
                  </a:lnTo>
                  <a:lnTo>
                    <a:pt x="70402" y="188904"/>
                  </a:lnTo>
                  <a:lnTo>
                    <a:pt x="70402" y="0"/>
                  </a:lnTo>
                  <a:close/>
                </a:path>
              </a:pathLst>
            </a:custGeom>
            <a:solidFill>
              <a:srgbClr val="A0A0A4"/>
            </a:solidFill>
          </p:spPr>
          <p:txBody>
            <a:bodyPr wrap="square" lIns="0" tIns="0" rIns="0" bIns="0" rtlCol="0"/>
            <a:lstStyle/>
            <a:p>
              <a:endParaRPr/>
            </a:p>
          </p:txBody>
        </p:sp>
        <p:sp>
          <p:nvSpPr>
            <p:cNvPr id="714" name="object 714"/>
            <p:cNvSpPr/>
            <p:nvPr/>
          </p:nvSpPr>
          <p:spPr>
            <a:xfrm>
              <a:off x="6881170" y="5668287"/>
              <a:ext cx="2540" cy="2540"/>
            </a:xfrm>
            <a:custGeom>
              <a:avLst/>
              <a:gdLst/>
              <a:ahLst/>
              <a:cxnLst/>
              <a:rect l="l" t="t" r="r" b="b"/>
              <a:pathLst>
                <a:path w="2540" h="2539">
                  <a:moveTo>
                    <a:pt x="992" y="0"/>
                  </a:moveTo>
                  <a:lnTo>
                    <a:pt x="1694" y="291"/>
                  </a:lnTo>
                  <a:lnTo>
                    <a:pt x="1985" y="993"/>
                  </a:lnTo>
                  <a:lnTo>
                    <a:pt x="1694" y="1696"/>
                  </a:lnTo>
                  <a:lnTo>
                    <a:pt x="992" y="1987"/>
                  </a:lnTo>
                  <a:lnTo>
                    <a:pt x="290" y="1696"/>
                  </a:lnTo>
                  <a:lnTo>
                    <a:pt x="0" y="993"/>
                  </a:lnTo>
                  <a:lnTo>
                    <a:pt x="290" y="291"/>
                  </a:lnTo>
                  <a:lnTo>
                    <a:pt x="992" y="0"/>
                  </a:lnTo>
                  <a:close/>
                </a:path>
              </a:pathLst>
            </a:custGeom>
            <a:solidFill>
              <a:srgbClr val="000000"/>
            </a:solidFill>
          </p:spPr>
          <p:txBody>
            <a:bodyPr wrap="square" lIns="0" tIns="0" rIns="0" bIns="0" rtlCol="0"/>
            <a:lstStyle/>
            <a:p>
              <a:endParaRPr/>
            </a:p>
          </p:txBody>
        </p:sp>
        <p:sp>
          <p:nvSpPr>
            <p:cNvPr id="715" name="object 715"/>
            <p:cNvSpPr/>
            <p:nvPr/>
          </p:nvSpPr>
          <p:spPr>
            <a:xfrm>
              <a:off x="6882162" y="5480945"/>
              <a:ext cx="0" cy="188595"/>
            </a:xfrm>
            <a:custGeom>
              <a:avLst/>
              <a:gdLst/>
              <a:ahLst/>
              <a:cxnLst/>
              <a:rect l="l" t="t" r="r" b="b"/>
              <a:pathLst>
                <a:path h="188595">
                  <a:moveTo>
                    <a:pt x="0" y="188335"/>
                  </a:moveTo>
                  <a:lnTo>
                    <a:pt x="0" y="0"/>
                  </a:lnTo>
                </a:path>
              </a:pathLst>
            </a:custGeom>
            <a:ln w="3175">
              <a:solidFill>
                <a:srgbClr val="000000"/>
              </a:solidFill>
            </a:ln>
          </p:spPr>
          <p:txBody>
            <a:bodyPr wrap="square" lIns="0" tIns="0" rIns="0" bIns="0" rtlCol="0"/>
            <a:lstStyle/>
            <a:p>
              <a:endParaRPr/>
            </a:p>
          </p:txBody>
        </p:sp>
        <p:sp>
          <p:nvSpPr>
            <p:cNvPr id="716" name="object 716"/>
            <p:cNvSpPr/>
            <p:nvPr/>
          </p:nvSpPr>
          <p:spPr>
            <a:xfrm>
              <a:off x="6882162" y="5480945"/>
              <a:ext cx="70485" cy="0"/>
            </a:xfrm>
            <a:custGeom>
              <a:avLst/>
              <a:gdLst/>
              <a:ahLst/>
              <a:cxnLst/>
              <a:rect l="l" t="t" r="r" b="b"/>
              <a:pathLst>
                <a:path w="70484">
                  <a:moveTo>
                    <a:pt x="0" y="0"/>
                  </a:moveTo>
                  <a:lnTo>
                    <a:pt x="70402" y="0"/>
                  </a:lnTo>
                </a:path>
              </a:pathLst>
            </a:custGeom>
            <a:ln w="3175">
              <a:solidFill>
                <a:srgbClr val="000000"/>
              </a:solidFill>
            </a:ln>
          </p:spPr>
          <p:txBody>
            <a:bodyPr wrap="square" lIns="0" tIns="0" rIns="0" bIns="0" rtlCol="0"/>
            <a:lstStyle/>
            <a:p>
              <a:endParaRPr/>
            </a:p>
          </p:txBody>
        </p:sp>
        <p:sp>
          <p:nvSpPr>
            <p:cNvPr id="717" name="object 717"/>
            <p:cNvSpPr/>
            <p:nvPr/>
          </p:nvSpPr>
          <p:spPr>
            <a:xfrm>
              <a:off x="6952564" y="5480945"/>
              <a:ext cx="0" cy="188595"/>
            </a:xfrm>
            <a:custGeom>
              <a:avLst/>
              <a:gdLst/>
              <a:ahLst/>
              <a:cxnLst/>
              <a:rect l="l" t="t" r="r" b="b"/>
              <a:pathLst>
                <a:path h="188595">
                  <a:moveTo>
                    <a:pt x="0" y="0"/>
                  </a:moveTo>
                  <a:lnTo>
                    <a:pt x="0" y="188335"/>
                  </a:lnTo>
                </a:path>
              </a:pathLst>
            </a:custGeom>
            <a:ln w="3175">
              <a:solidFill>
                <a:srgbClr val="000000"/>
              </a:solidFill>
            </a:ln>
          </p:spPr>
          <p:txBody>
            <a:bodyPr wrap="square" lIns="0" tIns="0" rIns="0" bIns="0" rtlCol="0"/>
            <a:lstStyle/>
            <a:p>
              <a:endParaRPr/>
            </a:p>
          </p:txBody>
        </p:sp>
        <p:sp>
          <p:nvSpPr>
            <p:cNvPr id="718" name="object 718"/>
            <p:cNvSpPr/>
            <p:nvPr/>
          </p:nvSpPr>
          <p:spPr>
            <a:xfrm>
              <a:off x="6899763" y="5455076"/>
              <a:ext cx="35560" cy="26034"/>
            </a:xfrm>
            <a:custGeom>
              <a:avLst/>
              <a:gdLst/>
              <a:ahLst/>
              <a:cxnLst/>
              <a:rect l="l" t="t" r="r" b="b"/>
              <a:pathLst>
                <a:path w="35559" h="26035">
                  <a:moveTo>
                    <a:pt x="0" y="0"/>
                  </a:moveTo>
                  <a:lnTo>
                    <a:pt x="35343" y="0"/>
                  </a:lnTo>
                </a:path>
                <a:path w="35559" h="26035">
                  <a:moveTo>
                    <a:pt x="35343" y="0"/>
                  </a:moveTo>
                  <a:lnTo>
                    <a:pt x="0" y="0"/>
                  </a:lnTo>
                </a:path>
                <a:path w="35559" h="26035">
                  <a:moveTo>
                    <a:pt x="17742" y="0"/>
                  </a:moveTo>
                  <a:lnTo>
                    <a:pt x="17742" y="25869"/>
                  </a:lnTo>
                </a:path>
              </a:pathLst>
            </a:custGeom>
            <a:ln w="3175">
              <a:solidFill>
                <a:srgbClr val="000000"/>
              </a:solidFill>
            </a:ln>
          </p:spPr>
          <p:txBody>
            <a:bodyPr wrap="square" lIns="0" tIns="0" rIns="0" bIns="0" rtlCol="0"/>
            <a:lstStyle/>
            <a:p>
              <a:endParaRPr/>
            </a:p>
          </p:txBody>
        </p:sp>
        <p:sp>
          <p:nvSpPr>
            <p:cNvPr id="719" name="object 719"/>
            <p:cNvSpPr/>
            <p:nvPr/>
          </p:nvSpPr>
          <p:spPr>
            <a:xfrm>
              <a:off x="6547610" y="5669707"/>
              <a:ext cx="422909" cy="4445"/>
            </a:xfrm>
            <a:custGeom>
              <a:avLst/>
              <a:gdLst/>
              <a:ahLst/>
              <a:cxnLst/>
              <a:rect l="l" t="t" r="r" b="b"/>
              <a:pathLst>
                <a:path w="422909" h="4445">
                  <a:moveTo>
                    <a:pt x="0" y="0"/>
                  </a:moveTo>
                  <a:lnTo>
                    <a:pt x="1987" y="0"/>
                  </a:lnTo>
                </a:path>
                <a:path w="422909" h="4445">
                  <a:moveTo>
                    <a:pt x="1987" y="0"/>
                  </a:moveTo>
                  <a:lnTo>
                    <a:pt x="3974" y="0"/>
                  </a:lnTo>
                </a:path>
                <a:path w="422909" h="4445">
                  <a:moveTo>
                    <a:pt x="3974" y="0"/>
                  </a:moveTo>
                  <a:lnTo>
                    <a:pt x="5961" y="0"/>
                  </a:lnTo>
                </a:path>
                <a:path w="422909" h="4445">
                  <a:moveTo>
                    <a:pt x="5961" y="0"/>
                  </a:moveTo>
                  <a:lnTo>
                    <a:pt x="7948" y="0"/>
                  </a:lnTo>
                </a:path>
                <a:path w="422909" h="4445">
                  <a:moveTo>
                    <a:pt x="7948" y="0"/>
                  </a:moveTo>
                  <a:lnTo>
                    <a:pt x="9935" y="0"/>
                  </a:lnTo>
                </a:path>
                <a:path w="422909" h="4445">
                  <a:moveTo>
                    <a:pt x="9935" y="0"/>
                  </a:moveTo>
                  <a:lnTo>
                    <a:pt x="11922" y="0"/>
                  </a:lnTo>
                </a:path>
                <a:path w="422909" h="4445">
                  <a:moveTo>
                    <a:pt x="11922" y="0"/>
                  </a:moveTo>
                  <a:lnTo>
                    <a:pt x="13909" y="0"/>
                  </a:lnTo>
                </a:path>
                <a:path w="422909" h="4445">
                  <a:moveTo>
                    <a:pt x="13909" y="0"/>
                  </a:moveTo>
                  <a:lnTo>
                    <a:pt x="15896" y="0"/>
                  </a:lnTo>
                </a:path>
                <a:path w="422909" h="4445">
                  <a:moveTo>
                    <a:pt x="15896" y="0"/>
                  </a:moveTo>
                  <a:lnTo>
                    <a:pt x="17884" y="0"/>
                  </a:lnTo>
                </a:path>
                <a:path w="422909" h="4445">
                  <a:moveTo>
                    <a:pt x="17884" y="0"/>
                  </a:moveTo>
                  <a:lnTo>
                    <a:pt x="20013" y="0"/>
                  </a:lnTo>
                </a:path>
                <a:path w="422909" h="4445">
                  <a:moveTo>
                    <a:pt x="20013" y="0"/>
                  </a:moveTo>
                  <a:lnTo>
                    <a:pt x="22000" y="0"/>
                  </a:lnTo>
                </a:path>
                <a:path w="422909" h="4445">
                  <a:moveTo>
                    <a:pt x="22000" y="0"/>
                  </a:moveTo>
                  <a:lnTo>
                    <a:pt x="23987" y="0"/>
                  </a:lnTo>
                </a:path>
                <a:path w="422909" h="4445">
                  <a:moveTo>
                    <a:pt x="23987" y="0"/>
                  </a:moveTo>
                  <a:lnTo>
                    <a:pt x="25974" y="0"/>
                  </a:lnTo>
                </a:path>
                <a:path w="422909" h="4445">
                  <a:moveTo>
                    <a:pt x="25974" y="0"/>
                  </a:moveTo>
                  <a:lnTo>
                    <a:pt x="27961" y="0"/>
                  </a:lnTo>
                </a:path>
                <a:path w="422909" h="4445">
                  <a:moveTo>
                    <a:pt x="27961" y="0"/>
                  </a:moveTo>
                  <a:lnTo>
                    <a:pt x="29949" y="0"/>
                  </a:lnTo>
                </a:path>
                <a:path w="422909" h="4445">
                  <a:moveTo>
                    <a:pt x="29949" y="0"/>
                  </a:moveTo>
                  <a:lnTo>
                    <a:pt x="31936" y="0"/>
                  </a:lnTo>
                </a:path>
                <a:path w="422909" h="4445">
                  <a:moveTo>
                    <a:pt x="31936" y="0"/>
                  </a:moveTo>
                  <a:lnTo>
                    <a:pt x="33923" y="0"/>
                  </a:lnTo>
                </a:path>
                <a:path w="422909" h="4445">
                  <a:moveTo>
                    <a:pt x="33923" y="0"/>
                  </a:moveTo>
                  <a:lnTo>
                    <a:pt x="35910" y="0"/>
                  </a:lnTo>
                </a:path>
                <a:path w="422909" h="4445">
                  <a:moveTo>
                    <a:pt x="35910" y="0"/>
                  </a:moveTo>
                  <a:lnTo>
                    <a:pt x="37897" y="0"/>
                  </a:lnTo>
                </a:path>
                <a:path w="422909" h="4445">
                  <a:moveTo>
                    <a:pt x="37897" y="0"/>
                  </a:moveTo>
                  <a:lnTo>
                    <a:pt x="39884" y="0"/>
                  </a:lnTo>
                </a:path>
                <a:path w="422909" h="4445">
                  <a:moveTo>
                    <a:pt x="39884" y="0"/>
                  </a:moveTo>
                  <a:lnTo>
                    <a:pt x="41871" y="0"/>
                  </a:lnTo>
                </a:path>
                <a:path w="422909" h="4445">
                  <a:moveTo>
                    <a:pt x="41871" y="0"/>
                  </a:moveTo>
                  <a:lnTo>
                    <a:pt x="43859" y="0"/>
                  </a:lnTo>
                </a:path>
                <a:path w="422909" h="4445">
                  <a:moveTo>
                    <a:pt x="43859" y="0"/>
                  </a:moveTo>
                  <a:lnTo>
                    <a:pt x="45846" y="0"/>
                  </a:lnTo>
                </a:path>
                <a:path w="422909" h="4445">
                  <a:moveTo>
                    <a:pt x="45846" y="0"/>
                  </a:moveTo>
                  <a:lnTo>
                    <a:pt x="47833" y="0"/>
                  </a:lnTo>
                </a:path>
                <a:path w="422909" h="4445">
                  <a:moveTo>
                    <a:pt x="47833" y="0"/>
                  </a:moveTo>
                  <a:lnTo>
                    <a:pt x="49820" y="0"/>
                  </a:lnTo>
                </a:path>
                <a:path w="422909" h="4445">
                  <a:moveTo>
                    <a:pt x="49820" y="0"/>
                  </a:moveTo>
                  <a:lnTo>
                    <a:pt x="51807" y="0"/>
                  </a:lnTo>
                </a:path>
                <a:path w="422909" h="4445">
                  <a:moveTo>
                    <a:pt x="51807" y="0"/>
                  </a:moveTo>
                  <a:lnTo>
                    <a:pt x="53794" y="0"/>
                  </a:lnTo>
                </a:path>
                <a:path w="422909" h="4445">
                  <a:moveTo>
                    <a:pt x="53794" y="0"/>
                  </a:moveTo>
                  <a:lnTo>
                    <a:pt x="55782" y="0"/>
                  </a:lnTo>
                </a:path>
                <a:path w="422909" h="4445">
                  <a:moveTo>
                    <a:pt x="55782" y="0"/>
                  </a:moveTo>
                  <a:lnTo>
                    <a:pt x="57769" y="0"/>
                  </a:lnTo>
                </a:path>
                <a:path w="422909" h="4445">
                  <a:moveTo>
                    <a:pt x="57769" y="0"/>
                  </a:moveTo>
                  <a:lnTo>
                    <a:pt x="59756" y="0"/>
                  </a:lnTo>
                </a:path>
                <a:path w="422909" h="4445">
                  <a:moveTo>
                    <a:pt x="59756" y="0"/>
                  </a:moveTo>
                  <a:lnTo>
                    <a:pt x="61743" y="0"/>
                  </a:lnTo>
                </a:path>
                <a:path w="422909" h="4445">
                  <a:moveTo>
                    <a:pt x="61743" y="0"/>
                  </a:moveTo>
                  <a:lnTo>
                    <a:pt x="63872" y="0"/>
                  </a:lnTo>
                </a:path>
                <a:path w="422909" h="4445">
                  <a:moveTo>
                    <a:pt x="63872" y="0"/>
                  </a:moveTo>
                  <a:lnTo>
                    <a:pt x="65859" y="0"/>
                  </a:lnTo>
                </a:path>
                <a:path w="422909" h="4445">
                  <a:moveTo>
                    <a:pt x="65859" y="0"/>
                  </a:moveTo>
                  <a:lnTo>
                    <a:pt x="67846" y="0"/>
                  </a:lnTo>
                </a:path>
                <a:path w="422909" h="4445">
                  <a:moveTo>
                    <a:pt x="67846" y="0"/>
                  </a:moveTo>
                  <a:lnTo>
                    <a:pt x="69834" y="0"/>
                  </a:lnTo>
                </a:path>
                <a:path w="422909" h="4445">
                  <a:moveTo>
                    <a:pt x="69834" y="0"/>
                  </a:moveTo>
                  <a:lnTo>
                    <a:pt x="71821" y="0"/>
                  </a:lnTo>
                </a:path>
                <a:path w="422909" h="4445">
                  <a:moveTo>
                    <a:pt x="71821" y="0"/>
                  </a:moveTo>
                  <a:lnTo>
                    <a:pt x="73808" y="0"/>
                  </a:lnTo>
                </a:path>
                <a:path w="422909" h="4445">
                  <a:moveTo>
                    <a:pt x="73808" y="0"/>
                  </a:moveTo>
                  <a:lnTo>
                    <a:pt x="75795" y="0"/>
                  </a:lnTo>
                </a:path>
                <a:path w="422909" h="4445">
                  <a:moveTo>
                    <a:pt x="75795" y="0"/>
                  </a:moveTo>
                  <a:lnTo>
                    <a:pt x="77782" y="0"/>
                  </a:lnTo>
                </a:path>
                <a:path w="422909" h="4445">
                  <a:moveTo>
                    <a:pt x="77782" y="0"/>
                  </a:moveTo>
                  <a:lnTo>
                    <a:pt x="79769" y="0"/>
                  </a:lnTo>
                </a:path>
                <a:path w="422909" h="4445">
                  <a:moveTo>
                    <a:pt x="79769" y="0"/>
                  </a:moveTo>
                  <a:lnTo>
                    <a:pt x="81757" y="0"/>
                  </a:lnTo>
                </a:path>
                <a:path w="422909" h="4445">
                  <a:moveTo>
                    <a:pt x="81757" y="0"/>
                  </a:moveTo>
                  <a:lnTo>
                    <a:pt x="83744" y="0"/>
                  </a:lnTo>
                </a:path>
                <a:path w="422909" h="4445">
                  <a:moveTo>
                    <a:pt x="83744" y="0"/>
                  </a:moveTo>
                  <a:lnTo>
                    <a:pt x="85731" y="0"/>
                  </a:lnTo>
                </a:path>
                <a:path w="422909" h="4445">
                  <a:moveTo>
                    <a:pt x="85731" y="0"/>
                  </a:moveTo>
                  <a:lnTo>
                    <a:pt x="87718" y="0"/>
                  </a:lnTo>
                </a:path>
                <a:path w="422909" h="4445">
                  <a:moveTo>
                    <a:pt x="87718" y="0"/>
                  </a:moveTo>
                  <a:lnTo>
                    <a:pt x="89705" y="0"/>
                  </a:lnTo>
                </a:path>
                <a:path w="422909" h="4445">
                  <a:moveTo>
                    <a:pt x="89705" y="0"/>
                  </a:moveTo>
                  <a:lnTo>
                    <a:pt x="91692" y="0"/>
                  </a:lnTo>
                </a:path>
                <a:path w="422909" h="4445">
                  <a:moveTo>
                    <a:pt x="91692" y="0"/>
                  </a:moveTo>
                  <a:lnTo>
                    <a:pt x="93680" y="0"/>
                  </a:lnTo>
                </a:path>
                <a:path w="422909" h="4445">
                  <a:moveTo>
                    <a:pt x="93680" y="0"/>
                  </a:moveTo>
                  <a:lnTo>
                    <a:pt x="95667" y="0"/>
                  </a:lnTo>
                </a:path>
                <a:path w="422909" h="4445">
                  <a:moveTo>
                    <a:pt x="95667" y="0"/>
                  </a:moveTo>
                  <a:lnTo>
                    <a:pt x="97654" y="0"/>
                  </a:lnTo>
                </a:path>
                <a:path w="422909" h="4445">
                  <a:moveTo>
                    <a:pt x="97654" y="0"/>
                  </a:moveTo>
                  <a:lnTo>
                    <a:pt x="99641" y="0"/>
                  </a:lnTo>
                </a:path>
                <a:path w="422909" h="4445">
                  <a:moveTo>
                    <a:pt x="99641" y="0"/>
                  </a:moveTo>
                  <a:lnTo>
                    <a:pt x="101628" y="0"/>
                  </a:lnTo>
                </a:path>
                <a:path w="422909" h="4445">
                  <a:moveTo>
                    <a:pt x="101628" y="0"/>
                  </a:moveTo>
                  <a:lnTo>
                    <a:pt x="103615" y="0"/>
                  </a:lnTo>
                </a:path>
                <a:path w="422909" h="4445">
                  <a:moveTo>
                    <a:pt x="103615" y="0"/>
                  </a:moveTo>
                  <a:lnTo>
                    <a:pt x="105602" y="0"/>
                  </a:lnTo>
                </a:path>
                <a:path w="422909" h="4445">
                  <a:moveTo>
                    <a:pt x="105602" y="0"/>
                  </a:moveTo>
                  <a:lnTo>
                    <a:pt x="107732" y="0"/>
                  </a:lnTo>
                </a:path>
                <a:path w="422909" h="4445">
                  <a:moveTo>
                    <a:pt x="107732" y="0"/>
                  </a:moveTo>
                  <a:lnTo>
                    <a:pt x="109719" y="0"/>
                  </a:lnTo>
                </a:path>
                <a:path w="422909" h="4445">
                  <a:moveTo>
                    <a:pt x="109719" y="0"/>
                  </a:moveTo>
                  <a:lnTo>
                    <a:pt x="111706" y="0"/>
                  </a:lnTo>
                </a:path>
                <a:path w="422909" h="4445">
                  <a:moveTo>
                    <a:pt x="111706" y="0"/>
                  </a:moveTo>
                  <a:lnTo>
                    <a:pt x="113693" y="0"/>
                  </a:lnTo>
                </a:path>
                <a:path w="422909" h="4445">
                  <a:moveTo>
                    <a:pt x="113693" y="0"/>
                  </a:moveTo>
                  <a:lnTo>
                    <a:pt x="115680" y="0"/>
                  </a:lnTo>
                </a:path>
                <a:path w="422909" h="4445">
                  <a:moveTo>
                    <a:pt x="115680" y="0"/>
                  </a:moveTo>
                  <a:lnTo>
                    <a:pt x="117667" y="0"/>
                  </a:lnTo>
                </a:path>
                <a:path w="422909" h="4445">
                  <a:moveTo>
                    <a:pt x="117667" y="0"/>
                  </a:moveTo>
                  <a:lnTo>
                    <a:pt x="119655" y="0"/>
                  </a:lnTo>
                </a:path>
                <a:path w="422909" h="4445">
                  <a:moveTo>
                    <a:pt x="119655" y="0"/>
                  </a:moveTo>
                  <a:lnTo>
                    <a:pt x="121642" y="0"/>
                  </a:lnTo>
                </a:path>
                <a:path w="422909" h="4445">
                  <a:moveTo>
                    <a:pt x="121642" y="0"/>
                  </a:moveTo>
                  <a:lnTo>
                    <a:pt x="123629" y="0"/>
                  </a:lnTo>
                </a:path>
                <a:path w="422909" h="4445">
                  <a:moveTo>
                    <a:pt x="123629" y="0"/>
                  </a:moveTo>
                  <a:lnTo>
                    <a:pt x="125616" y="0"/>
                  </a:lnTo>
                </a:path>
                <a:path w="422909" h="4445">
                  <a:moveTo>
                    <a:pt x="125616" y="0"/>
                  </a:moveTo>
                  <a:lnTo>
                    <a:pt x="127603" y="0"/>
                  </a:lnTo>
                </a:path>
                <a:path w="422909" h="4445">
                  <a:moveTo>
                    <a:pt x="127603" y="0"/>
                  </a:moveTo>
                  <a:lnTo>
                    <a:pt x="129590" y="0"/>
                  </a:lnTo>
                </a:path>
                <a:path w="422909" h="4445">
                  <a:moveTo>
                    <a:pt x="129590" y="0"/>
                  </a:moveTo>
                  <a:lnTo>
                    <a:pt x="131577" y="0"/>
                  </a:lnTo>
                </a:path>
                <a:path w="422909" h="4445">
                  <a:moveTo>
                    <a:pt x="131577" y="0"/>
                  </a:moveTo>
                  <a:lnTo>
                    <a:pt x="133565" y="0"/>
                  </a:lnTo>
                </a:path>
                <a:path w="422909" h="4445">
                  <a:moveTo>
                    <a:pt x="133565" y="0"/>
                  </a:moveTo>
                  <a:lnTo>
                    <a:pt x="135552" y="0"/>
                  </a:lnTo>
                </a:path>
                <a:path w="422909" h="4445">
                  <a:moveTo>
                    <a:pt x="135552" y="0"/>
                  </a:moveTo>
                  <a:lnTo>
                    <a:pt x="137539" y="0"/>
                  </a:lnTo>
                </a:path>
                <a:path w="422909" h="4445">
                  <a:moveTo>
                    <a:pt x="137539" y="0"/>
                  </a:moveTo>
                  <a:lnTo>
                    <a:pt x="139526" y="0"/>
                  </a:lnTo>
                </a:path>
                <a:path w="422909" h="4445">
                  <a:moveTo>
                    <a:pt x="139526" y="0"/>
                  </a:moveTo>
                  <a:lnTo>
                    <a:pt x="141513" y="0"/>
                  </a:lnTo>
                </a:path>
                <a:path w="422909" h="4445">
                  <a:moveTo>
                    <a:pt x="141513" y="0"/>
                  </a:moveTo>
                  <a:lnTo>
                    <a:pt x="143500" y="0"/>
                  </a:lnTo>
                </a:path>
                <a:path w="422909" h="4445">
                  <a:moveTo>
                    <a:pt x="143500" y="0"/>
                  </a:moveTo>
                  <a:lnTo>
                    <a:pt x="145488" y="0"/>
                  </a:lnTo>
                </a:path>
                <a:path w="422909" h="4445">
                  <a:moveTo>
                    <a:pt x="145488" y="0"/>
                  </a:moveTo>
                  <a:lnTo>
                    <a:pt x="147475" y="0"/>
                  </a:lnTo>
                </a:path>
                <a:path w="422909" h="4445">
                  <a:moveTo>
                    <a:pt x="147475" y="0"/>
                  </a:moveTo>
                  <a:lnTo>
                    <a:pt x="149462" y="0"/>
                  </a:lnTo>
                </a:path>
                <a:path w="422909" h="4445">
                  <a:moveTo>
                    <a:pt x="149462" y="0"/>
                  </a:moveTo>
                  <a:lnTo>
                    <a:pt x="151591" y="0"/>
                  </a:lnTo>
                </a:path>
                <a:path w="422909" h="4445">
                  <a:moveTo>
                    <a:pt x="151591" y="0"/>
                  </a:moveTo>
                  <a:lnTo>
                    <a:pt x="153578" y="0"/>
                  </a:lnTo>
                </a:path>
                <a:path w="422909" h="4445">
                  <a:moveTo>
                    <a:pt x="153578" y="0"/>
                  </a:moveTo>
                  <a:lnTo>
                    <a:pt x="155565" y="0"/>
                  </a:lnTo>
                </a:path>
                <a:path w="422909" h="4445">
                  <a:moveTo>
                    <a:pt x="155565" y="0"/>
                  </a:moveTo>
                  <a:lnTo>
                    <a:pt x="157552" y="0"/>
                  </a:lnTo>
                </a:path>
                <a:path w="422909" h="4445">
                  <a:moveTo>
                    <a:pt x="157552" y="0"/>
                  </a:moveTo>
                  <a:lnTo>
                    <a:pt x="159540" y="0"/>
                  </a:lnTo>
                </a:path>
                <a:path w="422909" h="4445">
                  <a:moveTo>
                    <a:pt x="159540" y="0"/>
                  </a:moveTo>
                  <a:lnTo>
                    <a:pt x="161527" y="0"/>
                  </a:lnTo>
                </a:path>
                <a:path w="422909" h="4445">
                  <a:moveTo>
                    <a:pt x="161527" y="0"/>
                  </a:moveTo>
                  <a:lnTo>
                    <a:pt x="163514" y="0"/>
                  </a:lnTo>
                </a:path>
                <a:path w="422909" h="4445">
                  <a:moveTo>
                    <a:pt x="163514" y="0"/>
                  </a:moveTo>
                  <a:lnTo>
                    <a:pt x="165501" y="0"/>
                  </a:lnTo>
                </a:path>
                <a:path w="422909" h="4445">
                  <a:moveTo>
                    <a:pt x="165501" y="0"/>
                  </a:moveTo>
                  <a:lnTo>
                    <a:pt x="167488" y="0"/>
                  </a:lnTo>
                </a:path>
                <a:path w="422909" h="4445">
                  <a:moveTo>
                    <a:pt x="167488" y="0"/>
                  </a:moveTo>
                  <a:lnTo>
                    <a:pt x="169475" y="0"/>
                  </a:lnTo>
                </a:path>
                <a:path w="422909" h="4445">
                  <a:moveTo>
                    <a:pt x="169475" y="0"/>
                  </a:moveTo>
                  <a:lnTo>
                    <a:pt x="171463" y="0"/>
                  </a:lnTo>
                </a:path>
                <a:path w="422909" h="4445">
                  <a:moveTo>
                    <a:pt x="171463" y="0"/>
                  </a:moveTo>
                  <a:lnTo>
                    <a:pt x="173450" y="0"/>
                  </a:lnTo>
                </a:path>
                <a:path w="422909" h="4445">
                  <a:moveTo>
                    <a:pt x="173450" y="0"/>
                  </a:moveTo>
                  <a:lnTo>
                    <a:pt x="175437" y="0"/>
                  </a:lnTo>
                </a:path>
                <a:path w="422909" h="4445">
                  <a:moveTo>
                    <a:pt x="175437" y="0"/>
                  </a:moveTo>
                  <a:lnTo>
                    <a:pt x="177424" y="0"/>
                  </a:lnTo>
                </a:path>
                <a:path w="422909" h="4445">
                  <a:moveTo>
                    <a:pt x="177424" y="0"/>
                  </a:moveTo>
                  <a:lnTo>
                    <a:pt x="179411" y="0"/>
                  </a:lnTo>
                </a:path>
                <a:path w="422909" h="4445">
                  <a:moveTo>
                    <a:pt x="179411" y="0"/>
                  </a:moveTo>
                  <a:lnTo>
                    <a:pt x="181398" y="0"/>
                  </a:lnTo>
                </a:path>
                <a:path w="422909" h="4445">
                  <a:moveTo>
                    <a:pt x="181398" y="0"/>
                  </a:moveTo>
                  <a:lnTo>
                    <a:pt x="183386" y="0"/>
                  </a:lnTo>
                </a:path>
                <a:path w="422909" h="4445">
                  <a:moveTo>
                    <a:pt x="183386" y="0"/>
                  </a:moveTo>
                  <a:lnTo>
                    <a:pt x="185373" y="0"/>
                  </a:lnTo>
                </a:path>
                <a:path w="422909" h="4445">
                  <a:moveTo>
                    <a:pt x="185373" y="0"/>
                  </a:moveTo>
                  <a:lnTo>
                    <a:pt x="187360" y="0"/>
                  </a:lnTo>
                </a:path>
                <a:path w="422909" h="4445">
                  <a:moveTo>
                    <a:pt x="187360" y="0"/>
                  </a:moveTo>
                  <a:lnTo>
                    <a:pt x="189347" y="0"/>
                  </a:lnTo>
                </a:path>
                <a:path w="422909" h="4445">
                  <a:moveTo>
                    <a:pt x="189347" y="0"/>
                  </a:moveTo>
                  <a:lnTo>
                    <a:pt x="191334" y="0"/>
                  </a:lnTo>
                </a:path>
                <a:path w="422909" h="4445">
                  <a:moveTo>
                    <a:pt x="191334" y="0"/>
                  </a:moveTo>
                  <a:lnTo>
                    <a:pt x="193321" y="0"/>
                  </a:lnTo>
                </a:path>
                <a:path w="422909" h="4445">
                  <a:moveTo>
                    <a:pt x="193321" y="0"/>
                  </a:moveTo>
                  <a:lnTo>
                    <a:pt x="195450" y="0"/>
                  </a:lnTo>
                </a:path>
                <a:path w="422909" h="4445">
                  <a:moveTo>
                    <a:pt x="195450" y="0"/>
                  </a:moveTo>
                  <a:lnTo>
                    <a:pt x="197438" y="0"/>
                  </a:lnTo>
                </a:path>
                <a:path w="422909" h="4445">
                  <a:moveTo>
                    <a:pt x="197438" y="0"/>
                  </a:moveTo>
                  <a:lnTo>
                    <a:pt x="199425" y="0"/>
                  </a:lnTo>
                </a:path>
                <a:path w="422909" h="4445">
                  <a:moveTo>
                    <a:pt x="199425" y="0"/>
                  </a:moveTo>
                  <a:lnTo>
                    <a:pt x="201412" y="0"/>
                  </a:lnTo>
                </a:path>
                <a:path w="422909" h="4445">
                  <a:moveTo>
                    <a:pt x="201412" y="0"/>
                  </a:moveTo>
                  <a:lnTo>
                    <a:pt x="203399" y="0"/>
                  </a:lnTo>
                </a:path>
                <a:path w="422909" h="4445">
                  <a:moveTo>
                    <a:pt x="203399" y="0"/>
                  </a:moveTo>
                  <a:lnTo>
                    <a:pt x="205386" y="0"/>
                  </a:lnTo>
                </a:path>
                <a:path w="422909" h="4445">
                  <a:moveTo>
                    <a:pt x="205386" y="0"/>
                  </a:moveTo>
                  <a:lnTo>
                    <a:pt x="207373" y="0"/>
                  </a:lnTo>
                </a:path>
                <a:path w="422909" h="4445">
                  <a:moveTo>
                    <a:pt x="207373" y="0"/>
                  </a:moveTo>
                  <a:lnTo>
                    <a:pt x="209361" y="0"/>
                  </a:lnTo>
                </a:path>
                <a:path w="422909" h="4445">
                  <a:moveTo>
                    <a:pt x="209361" y="0"/>
                  </a:moveTo>
                  <a:lnTo>
                    <a:pt x="211348" y="0"/>
                  </a:lnTo>
                </a:path>
                <a:path w="422909" h="4445">
                  <a:moveTo>
                    <a:pt x="211348" y="0"/>
                  </a:moveTo>
                  <a:lnTo>
                    <a:pt x="213335" y="0"/>
                  </a:lnTo>
                </a:path>
                <a:path w="422909" h="4445">
                  <a:moveTo>
                    <a:pt x="213335" y="0"/>
                  </a:moveTo>
                  <a:lnTo>
                    <a:pt x="215322" y="0"/>
                  </a:lnTo>
                </a:path>
                <a:path w="422909" h="4445">
                  <a:moveTo>
                    <a:pt x="215322" y="0"/>
                  </a:moveTo>
                  <a:lnTo>
                    <a:pt x="217309" y="0"/>
                  </a:lnTo>
                </a:path>
                <a:path w="422909" h="4445">
                  <a:moveTo>
                    <a:pt x="217309" y="0"/>
                  </a:moveTo>
                  <a:lnTo>
                    <a:pt x="219296" y="0"/>
                  </a:lnTo>
                </a:path>
                <a:path w="422909" h="4445">
                  <a:moveTo>
                    <a:pt x="219296" y="0"/>
                  </a:moveTo>
                  <a:lnTo>
                    <a:pt x="221284" y="0"/>
                  </a:lnTo>
                </a:path>
                <a:path w="422909" h="4445">
                  <a:moveTo>
                    <a:pt x="221284" y="0"/>
                  </a:moveTo>
                  <a:lnTo>
                    <a:pt x="223271" y="0"/>
                  </a:lnTo>
                </a:path>
                <a:path w="422909" h="4445">
                  <a:moveTo>
                    <a:pt x="223271" y="0"/>
                  </a:moveTo>
                  <a:lnTo>
                    <a:pt x="225258" y="0"/>
                  </a:lnTo>
                </a:path>
                <a:path w="422909" h="4445">
                  <a:moveTo>
                    <a:pt x="225258" y="0"/>
                  </a:moveTo>
                  <a:lnTo>
                    <a:pt x="227245" y="0"/>
                  </a:lnTo>
                </a:path>
                <a:path w="422909" h="4445">
                  <a:moveTo>
                    <a:pt x="227245" y="0"/>
                  </a:moveTo>
                  <a:lnTo>
                    <a:pt x="229232" y="0"/>
                  </a:lnTo>
                </a:path>
                <a:path w="422909" h="4445">
                  <a:moveTo>
                    <a:pt x="229232" y="0"/>
                  </a:moveTo>
                  <a:lnTo>
                    <a:pt x="231219" y="0"/>
                  </a:lnTo>
                </a:path>
                <a:path w="422909" h="4445">
                  <a:moveTo>
                    <a:pt x="231219" y="0"/>
                  </a:moveTo>
                  <a:lnTo>
                    <a:pt x="233206" y="0"/>
                  </a:lnTo>
                </a:path>
                <a:path w="422909" h="4445">
                  <a:moveTo>
                    <a:pt x="233206" y="0"/>
                  </a:moveTo>
                  <a:lnTo>
                    <a:pt x="235194" y="0"/>
                  </a:lnTo>
                </a:path>
                <a:path w="422909" h="4445">
                  <a:moveTo>
                    <a:pt x="235194" y="0"/>
                  </a:moveTo>
                  <a:lnTo>
                    <a:pt x="237181" y="0"/>
                  </a:lnTo>
                </a:path>
                <a:path w="422909" h="4445">
                  <a:moveTo>
                    <a:pt x="237181" y="0"/>
                  </a:moveTo>
                  <a:lnTo>
                    <a:pt x="239310" y="0"/>
                  </a:lnTo>
                </a:path>
                <a:path w="422909" h="4445">
                  <a:moveTo>
                    <a:pt x="239310" y="0"/>
                  </a:moveTo>
                  <a:lnTo>
                    <a:pt x="241297" y="0"/>
                  </a:lnTo>
                </a:path>
                <a:path w="422909" h="4445">
                  <a:moveTo>
                    <a:pt x="241297" y="0"/>
                  </a:moveTo>
                  <a:lnTo>
                    <a:pt x="243284" y="0"/>
                  </a:lnTo>
                </a:path>
                <a:path w="422909" h="4445">
                  <a:moveTo>
                    <a:pt x="243284" y="0"/>
                  </a:moveTo>
                  <a:lnTo>
                    <a:pt x="245271" y="0"/>
                  </a:lnTo>
                </a:path>
                <a:path w="422909" h="4445">
                  <a:moveTo>
                    <a:pt x="245271" y="0"/>
                  </a:moveTo>
                  <a:lnTo>
                    <a:pt x="247259" y="0"/>
                  </a:lnTo>
                </a:path>
                <a:path w="422909" h="4445">
                  <a:moveTo>
                    <a:pt x="247259" y="0"/>
                  </a:moveTo>
                  <a:lnTo>
                    <a:pt x="249246" y="0"/>
                  </a:lnTo>
                </a:path>
                <a:path w="422909" h="4445">
                  <a:moveTo>
                    <a:pt x="249246" y="0"/>
                  </a:moveTo>
                  <a:lnTo>
                    <a:pt x="251233" y="0"/>
                  </a:lnTo>
                </a:path>
                <a:path w="422909" h="4445">
                  <a:moveTo>
                    <a:pt x="251233" y="0"/>
                  </a:moveTo>
                  <a:lnTo>
                    <a:pt x="253220" y="0"/>
                  </a:lnTo>
                </a:path>
                <a:path w="422909" h="4445">
                  <a:moveTo>
                    <a:pt x="253220" y="0"/>
                  </a:moveTo>
                  <a:lnTo>
                    <a:pt x="255207" y="0"/>
                  </a:lnTo>
                </a:path>
                <a:path w="422909" h="4445">
                  <a:moveTo>
                    <a:pt x="255207" y="0"/>
                  </a:moveTo>
                  <a:lnTo>
                    <a:pt x="257194" y="0"/>
                  </a:lnTo>
                </a:path>
                <a:path w="422909" h="4445">
                  <a:moveTo>
                    <a:pt x="257194" y="0"/>
                  </a:moveTo>
                  <a:lnTo>
                    <a:pt x="259181" y="0"/>
                  </a:lnTo>
                </a:path>
                <a:path w="422909" h="4445">
                  <a:moveTo>
                    <a:pt x="259181" y="0"/>
                  </a:moveTo>
                  <a:lnTo>
                    <a:pt x="261169" y="0"/>
                  </a:lnTo>
                </a:path>
                <a:path w="422909" h="4445">
                  <a:moveTo>
                    <a:pt x="261169" y="0"/>
                  </a:moveTo>
                  <a:lnTo>
                    <a:pt x="263156" y="0"/>
                  </a:lnTo>
                </a:path>
                <a:path w="422909" h="4445">
                  <a:moveTo>
                    <a:pt x="263156" y="0"/>
                  </a:moveTo>
                  <a:lnTo>
                    <a:pt x="265143" y="0"/>
                  </a:lnTo>
                </a:path>
                <a:path w="422909" h="4445">
                  <a:moveTo>
                    <a:pt x="265143" y="0"/>
                  </a:moveTo>
                  <a:lnTo>
                    <a:pt x="267130" y="0"/>
                  </a:lnTo>
                </a:path>
                <a:path w="422909" h="4445">
                  <a:moveTo>
                    <a:pt x="267130" y="0"/>
                  </a:moveTo>
                  <a:lnTo>
                    <a:pt x="269117" y="0"/>
                  </a:lnTo>
                </a:path>
                <a:path w="422909" h="4445">
                  <a:moveTo>
                    <a:pt x="269117" y="0"/>
                  </a:moveTo>
                  <a:lnTo>
                    <a:pt x="271104" y="0"/>
                  </a:lnTo>
                </a:path>
                <a:path w="422909" h="4445">
                  <a:moveTo>
                    <a:pt x="271104" y="0"/>
                  </a:moveTo>
                  <a:lnTo>
                    <a:pt x="273092" y="0"/>
                  </a:lnTo>
                </a:path>
                <a:path w="422909" h="4445">
                  <a:moveTo>
                    <a:pt x="273092" y="0"/>
                  </a:moveTo>
                  <a:lnTo>
                    <a:pt x="275079" y="0"/>
                  </a:lnTo>
                </a:path>
                <a:path w="422909" h="4445">
                  <a:moveTo>
                    <a:pt x="275079" y="0"/>
                  </a:moveTo>
                  <a:lnTo>
                    <a:pt x="277066" y="0"/>
                  </a:lnTo>
                </a:path>
                <a:path w="422909" h="4445">
                  <a:moveTo>
                    <a:pt x="277066" y="0"/>
                  </a:moveTo>
                  <a:lnTo>
                    <a:pt x="279053" y="0"/>
                  </a:lnTo>
                </a:path>
                <a:path w="422909" h="4445">
                  <a:moveTo>
                    <a:pt x="279053" y="0"/>
                  </a:moveTo>
                  <a:lnTo>
                    <a:pt x="281040" y="0"/>
                  </a:lnTo>
                </a:path>
                <a:path w="422909" h="4445">
                  <a:moveTo>
                    <a:pt x="281040" y="0"/>
                  </a:moveTo>
                  <a:lnTo>
                    <a:pt x="283169" y="0"/>
                  </a:lnTo>
                </a:path>
                <a:path w="422909" h="4445">
                  <a:moveTo>
                    <a:pt x="283169" y="0"/>
                  </a:moveTo>
                  <a:lnTo>
                    <a:pt x="285156" y="0"/>
                  </a:lnTo>
                </a:path>
                <a:path w="422909" h="4445">
                  <a:moveTo>
                    <a:pt x="285156" y="0"/>
                  </a:moveTo>
                  <a:lnTo>
                    <a:pt x="287144" y="0"/>
                  </a:lnTo>
                </a:path>
                <a:path w="422909" h="4445">
                  <a:moveTo>
                    <a:pt x="287144" y="0"/>
                  </a:moveTo>
                  <a:lnTo>
                    <a:pt x="289131" y="0"/>
                  </a:lnTo>
                </a:path>
                <a:path w="422909" h="4445">
                  <a:moveTo>
                    <a:pt x="289131" y="0"/>
                  </a:moveTo>
                  <a:lnTo>
                    <a:pt x="291118" y="0"/>
                  </a:lnTo>
                </a:path>
                <a:path w="422909" h="4445">
                  <a:moveTo>
                    <a:pt x="291118" y="0"/>
                  </a:moveTo>
                  <a:lnTo>
                    <a:pt x="293105" y="0"/>
                  </a:lnTo>
                </a:path>
                <a:path w="422909" h="4445">
                  <a:moveTo>
                    <a:pt x="293105" y="0"/>
                  </a:moveTo>
                  <a:lnTo>
                    <a:pt x="295092" y="0"/>
                  </a:lnTo>
                </a:path>
                <a:path w="422909" h="4445">
                  <a:moveTo>
                    <a:pt x="295092" y="0"/>
                  </a:moveTo>
                  <a:lnTo>
                    <a:pt x="297079" y="0"/>
                  </a:lnTo>
                </a:path>
                <a:path w="422909" h="4445">
                  <a:moveTo>
                    <a:pt x="297079" y="0"/>
                  </a:moveTo>
                  <a:lnTo>
                    <a:pt x="299067" y="0"/>
                  </a:lnTo>
                </a:path>
                <a:path w="422909" h="4445">
                  <a:moveTo>
                    <a:pt x="299067" y="0"/>
                  </a:moveTo>
                  <a:lnTo>
                    <a:pt x="301054" y="0"/>
                  </a:lnTo>
                </a:path>
                <a:path w="422909" h="4445">
                  <a:moveTo>
                    <a:pt x="301054" y="0"/>
                  </a:moveTo>
                  <a:lnTo>
                    <a:pt x="303041" y="0"/>
                  </a:lnTo>
                </a:path>
                <a:path w="422909" h="4445">
                  <a:moveTo>
                    <a:pt x="303041" y="0"/>
                  </a:moveTo>
                  <a:lnTo>
                    <a:pt x="305028" y="0"/>
                  </a:lnTo>
                </a:path>
                <a:path w="422909" h="4445">
                  <a:moveTo>
                    <a:pt x="305028" y="0"/>
                  </a:moveTo>
                  <a:lnTo>
                    <a:pt x="307015" y="0"/>
                  </a:lnTo>
                </a:path>
                <a:path w="422909" h="4445">
                  <a:moveTo>
                    <a:pt x="307015" y="0"/>
                  </a:moveTo>
                  <a:lnTo>
                    <a:pt x="309002" y="0"/>
                  </a:lnTo>
                </a:path>
                <a:path w="422909" h="4445">
                  <a:moveTo>
                    <a:pt x="309002" y="0"/>
                  </a:moveTo>
                  <a:lnTo>
                    <a:pt x="310990" y="0"/>
                  </a:lnTo>
                </a:path>
                <a:path w="422909" h="4445">
                  <a:moveTo>
                    <a:pt x="310990" y="0"/>
                  </a:moveTo>
                  <a:lnTo>
                    <a:pt x="312977" y="0"/>
                  </a:lnTo>
                </a:path>
                <a:path w="422909" h="4445">
                  <a:moveTo>
                    <a:pt x="312977" y="0"/>
                  </a:moveTo>
                  <a:lnTo>
                    <a:pt x="314964" y="0"/>
                  </a:lnTo>
                </a:path>
                <a:path w="422909" h="4445">
                  <a:moveTo>
                    <a:pt x="314964" y="0"/>
                  </a:moveTo>
                  <a:lnTo>
                    <a:pt x="316951" y="0"/>
                  </a:lnTo>
                </a:path>
                <a:path w="422909" h="4445">
                  <a:moveTo>
                    <a:pt x="316951" y="0"/>
                  </a:moveTo>
                  <a:lnTo>
                    <a:pt x="318938" y="0"/>
                  </a:lnTo>
                </a:path>
                <a:path w="422909" h="4445">
                  <a:moveTo>
                    <a:pt x="318938" y="0"/>
                  </a:moveTo>
                  <a:lnTo>
                    <a:pt x="320925" y="0"/>
                  </a:lnTo>
                </a:path>
                <a:path w="422909" h="4445">
                  <a:moveTo>
                    <a:pt x="320925" y="0"/>
                  </a:moveTo>
                  <a:lnTo>
                    <a:pt x="322912" y="0"/>
                  </a:lnTo>
                </a:path>
                <a:path w="422909" h="4445">
                  <a:moveTo>
                    <a:pt x="322912" y="0"/>
                  </a:moveTo>
                  <a:lnTo>
                    <a:pt x="324900" y="0"/>
                  </a:lnTo>
                </a:path>
                <a:path w="422909" h="4445">
                  <a:moveTo>
                    <a:pt x="324900" y="0"/>
                  </a:moveTo>
                  <a:lnTo>
                    <a:pt x="327029" y="0"/>
                  </a:lnTo>
                </a:path>
                <a:path w="422909" h="4445">
                  <a:moveTo>
                    <a:pt x="327029" y="0"/>
                  </a:moveTo>
                  <a:lnTo>
                    <a:pt x="329016" y="0"/>
                  </a:lnTo>
                </a:path>
                <a:path w="422909" h="4445">
                  <a:moveTo>
                    <a:pt x="329016" y="0"/>
                  </a:moveTo>
                  <a:lnTo>
                    <a:pt x="331003" y="0"/>
                  </a:lnTo>
                </a:path>
                <a:path w="422909" h="4445">
                  <a:moveTo>
                    <a:pt x="331003" y="0"/>
                  </a:moveTo>
                  <a:lnTo>
                    <a:pt x="332990" y="0"/>
                  </a:lnTo>
                </a:path>
                <a:path w="422909" h="4445">
                  <a:moveTo>
                    <a:pt x="332990" y="0"/>
                  </a:moveTo>
                  <a:lnTo>
                    <a:pt x="334977" y="0"/>
                  </a:lnTo>
                </a:path>
                <a:path w="422909" h="4445">
                  <a:moveTo>
                    <a:pt x="334977" y="0"/>
                  </a:moveTo>
                  <a:lnTo>
                    <a:pt x="336965" y="0"/>
                  </a:lnTo>
                </a:path>
                <a:path w="422909" h="4445">
                  <a:moveTo>
                    <a:pt x="336965" y="0"/>
                  </a:moveTo>
                  <a:lnTo>
                    <a:pt x="338952" y="0"/>
                  </a:lnTo>
                </a:path>
                <a:path w="422909" h="4445">
                  <a:moveTo>
                    <a:pt x="338952" y="0"/>
                  </a:moveTo>
                  <a:lnTo>
                    <a:pt x="340939" y="0"/>
                  </a:lnTo>
                </a:path>
                <a:path w="422909" h="4445">
                  <a:moveTo>
                    <a:pt x="340939" y="0"/>
                  </a:moveTo>
                  <a:lnTo>
                    <a:pt x="342926" y="0"/>
                  </a:lnTo>
                </a:path>
                <a:path w="422909" h="4445">
                  <a:moveTo>
                    <a:pt x="342926" y="0"/>
                  </a:moveTo>
                  <a:lnTo>
                    <a:pt x="344913" y="0"/>
                  </a:lnTo>
                </a:path>
                <a:path w="422909" h="4445">
                  <a:moveTo>
                    <a:pt x="344913" y="0"/>
                  </a:moveTo>
                  <a:lnTo>
                    <a:pt x="346900" y="0"/>
                  </a:lnTo>
                </a:path>
                <a:path w="422909" h="4445">
                  <a:moveTo>
                    <a:pt x="346900" y="0"/>
                  </a:moveTo>
                  <a:lnTo>
                    <a:pt x="348887" y="0"/>
                  </a:lnTo>
                </a:path>
                <a:path w="422909" h="4445">
                  <a:moveTo>
                    <a:pt x="348887" y="0"/>
                  </a:moveTo>
                  <a:lnTo>
                    <a:pt x="350875" y="0"/>
                  </a:lnTo>
                </a:path>
                <a:path w="422909" h="4445">
                  <a:moveTo>
                    <a:pt x="350875" y="0"/>
                  </a:moveTo>
                  <a:lnTo>
                    <a:pt x="352862" y="0"/>
                  </a:lnTo>
                </a:path>
                <a:path w="422909" h="4445">
                  <a:moveTo>
                    <a:pt x="352862" y="0"/>
                  </a:moveTo>
                  <a:lnTo>
                    <a:pt x="354849" y="0"/>
                  </a:lnTo>
                </a:path>
                <a:path w="422909" h="4445">
                  <a:moveTo>
                    <a:pt x="354849" y="0"/>
                  </a:moveTo>
                  <a:lnTo>
                    <a:pt x="356836" y="0"/>
                  </a:lnTo>
                </a:path>
                <a:path w="422909" h="4445">
                  <a:moveTo>
                    <a:pt x="356836" y="0"/>
                  </a:moveTo>
                  <a:lnTo>
                    <a:pt x="358823" y="0"/>
                  </a:lnTo>
                </a:path>
                <a:path w="422909" h="4445">
                  <a:moveTo>
                    <a:pt x="358823" y="0"/>
                  </a:moveTo>
                  <a:lnTo>
                    <a:pt x="360810" y="0"/>
                  </a:lnTo>
                </a:path>
                <a:path w="422909" h="4445">
                  <a:moveTo>
                    <a:pt x="360810" y="0"/>
                  </a:moveTo>
                  <a:lnTo>
                    <a:pt x="362798" y="0"/>
                  </a:lnTo>
                </a:path>
                <a:path w="422909" h="4445">
                  <a:moveTo>
                    <a:pt x="362798" y="0"/>
                  </a:moveTo>
                  <a:lnTo>
                    <a:pt x="364785" y="0"/>
                  </a:lnTo>
                </a:path>
                <a:path w="422909" h="4445">
                  <a:moveTo>
                    <a:pt x="364785" y="0"/>
                  </a:moveTo>
                  <a:lnTo>
                    <a:pt x="366772" y="0"/>
                  </a:lnTo>
                </a:path>
                <a:path w="422909" h="4445">
                  <a:moveTo>
                    <a:pt x="366772" y="0"/>
                  </a:moveTo>
                  <a:lnTo>
                    <a:pt x="368759" y="0"/>
                  </a:lnTo>
                </a:path>
                <a:path w="422909" h="4445">
                  <a:moveTo>
                    <a:pt x="368759" y="0"/>
                  </a:moveTo>
                  <a:lnTo>
                    <a:pt x="370888" y="0"/>
                  </a:lnTo>
                </a:path>
                <a:path w="422909" h="4445">
                  <a:moveTo>
                    <a:pt x="370888" y="0"/>
                  </a:moveTo>
                  <a:lnTo>
                    <a:pt x="372875" y="0"/>
                  </a:lnTo>
                </a:path>
                <a:path w="422909" h="4445">
                  <a:moveTo>
                    <a:pt x="372875" y="0"/>
                  </a:moveTo>
                  <a:lnTo>
                    <a:pt x="374862" y="0"/>
                  </a:lnTo>
                </a:path>
                <a:path w="422909" h="4445">
                  <a:moveTo>
                    <a:pt x="374862" y="0"/>
                  </a:moveTo>
                  <a:lnTo>
                    <a:pt x="376850" y="0"/>
                  </a:lnTo>
                </a:path>
                <a:path w="422909" h="4445">
                  <a:moveTo>
                    <a:pt x="376850" y="0"/>
                  </a:moveTo>
                  <a:lnTo>
                    <a:pt x="378837" y="0"/>
                  </a:lnTo>
                </a:path>
                <a:path w="422909" h="4445">
                  <a:moveTo>
                    <a:pt x="378837" y="0"/>
                  </a:moveTo>
                  <a:lnTo>
                    <a:pt x="380824" y="0"/>
                  </a:lnTo>
                </a:path>
                <a:path w="422909" h="4445">
                  <a:moveTo>
                    <a:pt x="380824" y="0"/>
                  </a:moveTo>
                  <a:lnTo>
                    <a:pt x="382811" y="0"/>
                  </a:lnTo>
                </a:path>
                <a:path w="422909" h="4445">
                  <a:moveTo>
                    <a:pt x="382811" y="0"/>
                  </a:moveTo>
                  <a:lnTo>
                    <a:pt x="384798" y="0"/>
                  </a:lnTo>
                </a:path>
                <a:path w="422909" h="4445">
                  <a:moveTo>
                    <a:pt x="384798" y="0"/>
                  </a:moveTo>
                  <a:lnTo>
                    <a:pt x="386785" y="0"/>
                  </a:lnTo>
                </a:path>
                <a:path w="422909" h="4445">
                  <a:moveTo>
                    <a:pt x="386785" y="0"/>
                  </a:moveTo>
                  <a:lnTo>
                    <a:pt x="388773" y="0"/>
                  </a:lnTo>
                </a:path>
                <a:path w="422909" h="4445">
                  <a:moveTo>
                    <a:pt x="388773" y="0"/>
                  </a:moveTo>
                  <a:lnTo>
                    <a:pt x="390760" y="0"/>
                  </a:lnTo>
                </a:path>
                <a:path w="422909" h="4445">
                  <a:moveTo>
                    <a:pt x="390760" y="0"/>
                  </a:moveTo>
                  <a:lnTo>
                    <a:pt x="392747" y="0"/>
                  </a:lnTo>
                </a:path>
                <a:path w="422909" h="4445">
                  <a:moveTo>
                    <a:pt x="392747" y="0"/>
                  </a:moveTo>
                  <a:lnTo>
                    <a:pt x="394734" y="0"/>
                  </a:lnTo>
                </a:path>
                <a:path w="422909" h="4445">
                  <a:moveTo>
                    <a:pt x="394734" y="0"/>
                  </a:moveTo>
                  <a:lnTo>
                    <a:pt x="396721" y="0"/>
                  </a:lnTo>
                </a:path>
                <a:path w="422909" h="4445">
                  <a:moveTo>
                    <a:pt x="396721" y="0"/>
                  </a:moveTo>
                  <a:lnTo>
                    <a:pt x="398708" y="0"/>
                  </a:lnTo>
                </a:path>
                <a:path w="422909" h="4445">
                  <a:moveTo>
                    <a:pt x="398708" y="0"/>
                  </a:moveTo>
                  <a:lnTo>
                    <a:pt x="400696" y="0"/>
                  </a:lnTo>
                </a:path>
                <a:path w="422909" h="4445">
                  <a:moveTo>
                    <a:pt x="400696" y="0"/>
                  </a:moveTo>
                  <a:lnTo>
                    <a:pt x="402683" y="0"/>
                  </a:lnTo>
                </a:path>
                <a:path w="422909" h="4445">
                  <a:moveTo>
                    <a:pt x="402683" y="0"/>
                  </a:moveTo>
                  <a:lnTo>
                    <a:pt x="404670" y="0"/>
                  </a:lnTo>
                </a:path>
                <a:path w="422909" h="4445">
                  <a:moveTo>
                    <a:pt x="404670" y="0"/>
                  </a:moveTo>
                  <a:lnTo>
                    <a:pt x="406657" y="0"/>
                  </a:lnTo>
                </a:path>
                <a:path w="422909" h="4445">
                  <a:moveTo>
                    <a:pt x="406657" y="0"/>
                  </a:moveTo>
                  <a:lnTo>
                    <a:pt x="408644" y="0"/>
                  </a:lnTo>
                </a:path>
                <a:path w="422909" h="4445">
                  <a:moveTo>
                    <a:pt x="408644" y="0"/>
                  </a:moveTo>
                  <a:lnTo>
                    <a:pt x="410631" y="0"/>
                  </a:lnTo>
                </a:path>
                <a:path w="422909" h="4445">
                  <a:moveTo>
                    <a:pt x="410631" y="0"/>
                  </a:moveTo>
                  <a:lnTo>
                    <a:pt x="412618" y="0"/>
                  </a:lnTo>
                </a:path>
                <a:path w="422909" h="4445">
                  <a:moveTo>
                    <a:pt x="412618" y="0"/>
                  </a:moveTo>
                  <a:lnTo>
                    <a:pt x="414748" y="0"/>
                  </a:lnTo>
                </a:path>
                <a:path w="422909" h="4445">
                  <a:moveTo>
                    <a:pt x="414748" y="0"/>
                  </a:moveTo>
                  <a:lnTo>
                    <a:pt x="416735" y="0"/>
                  </a:lnTo>
                </a:path>
                <a:path w="422909" h="4445">
                  <a:moveTo>
                    <a:pt x="416735" y="0"/>
                  </a:moveTo>
                  <a:lnTo>
                    <a:pt x="418722" y="0"/>
                  </a:lnTo>
                </a:path>
                <a:path w="422909" h="4445">
                  <a:moveTo>
                    <a:pt x="418722" y="0"/>
                  </a:moveTo>
                  <a:lnTo>
                    <a:pt x="420709" y="0"/>
                  </a:lnTo>
                </a:path>
                <a:path w="422909" h="4445">
                  <a:moveTo>
                    <a:pt x="420709" y="0"/>
                  </a:moveTo>
                  <a:lnTo>
                    <a:pt x="422696" y="0"/>
                  </a:lnTo>
                </a:path>
                <a:path w="422909" h="4445">
                  <a:moveTo>
                    <a:pt x="52801" y="0"/>
                  </a:moveTo>
                  <a:lnTo>
                    <a:pt x="52801" y="3837"/>
                  </a:lnTo>
                </a:path>
              </a:pathLst>
            </a:custGeom>
            <a:ln w="3175">
              <a:solidFill>
                <a:srgbClr val="000000"/>
              </a:solidFill>
            </a:ln>
          </p:spPr>
          <p:txBody>
            <a:bodyPr wrap="square" lIns="0" tIns="0" rIns="0" bIns="0" rtlCol="0"/>
            <a:lstStyle/>
            <a:p>
              <a:endParaRPr/>
            </a:p>
          </p:txBody>
        </p:sp>
      </p:grpSp>
      <p:sp>
        <p:nvSpPr>
          <p:cNvPr id="720" name="object 720"/>
          <p:cNvSpPr txBox="1"/>
          <p:nvPr/>
        </p:nvSpPr>
        <p:spPr>
          <a:xfrm>
            <a:off x="6554588" y="5660423"/>
            <a:ext cx="8064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1430">
              <a:lnSpc>
                <a:spcPct val="100000"/>
              </a:lnSpc>
              <a:spcBef>
                <a:spcPts val="5"/>
              </a:spcBef>
            </a:pPr>
            <a:r>
              <a:rPr sz="100" b="1" spc="10" dirty="0">
                <a:latin typeface="Arial"/>
                <a:cs typeface="Arial"/>
              </a:rPr>
              <a:t>siRNA-</a:t>
            </a:r>
            <a:r>
              <a:rPr sz="100" b="1" spc="15" dirty="0">
                <a:latin typeface="Arial"/>
                <a:cs typeface="Arial"/>
              </a:rPr>
              <a:t>N</a:t>
            </a:r>
            <a:r>
              <a:rPr sz="100" b="1" spc="145" dirty="0">
                <a:latin typeface="Arial"/>
                <a:cs typeface="Arial"/>
              </a:rPr>
              <a:t> </a:t>
            </a:r>
            <a:r>
              <a:rPr sz="100" b="1" spc="15" dirty="0">
                <a:latin typeface="Arial"/>
                <a:cs typeface="Arial"/>
              </a:rPr>
              <a:t>1</a:t>
            </a:r>
            <a:endParaRPr sz="100">
              <a:latin typeface="Arial"/>
              <a:cs typeface="Arial"/>
            </a:endParaRPr>
          </a:p>
        </p:txBody>
      </p:sp>
      <p:sp>
        <p:nvSpPr>
          <p:cNvPr id="721" name="object 721"/>
          <p:cNvSpPr/>
          <p:nvPr/>
        </p:nvSpPr>
        <p:spPr>
          <a:xfrm>
            <a:off x="6706157" y="5669707"/>
            <a:ext cx="106045" cy="4445"/>
          </a:xfrm>
          <a:custGeom>
            <a:avLst/>
            <a:gdLst/>
            <a:ahLst/>
            <a:cxnLst/>
            <a:rect l="l" t="t" r="r" b="b"/>
            <a:pathLst>
              <a:path w="106045" h="4445">
                <a:moveTo>
                  <a:pt x="0" y="0"/>
                </a:moveTo>
                <a:lnTo>
                  <a:pt x="0" y="3837"/>
                </a:lnTo>
              </a:path>
              <a:path w="106045" h="4445">
                <a:moveTo>
                  <a:pt x="105603" y="0"/>
                </a:moveTo>
                <a:lnTo>
                  <a:pt x="105603" y="3837"/>
                </a:lnTo>
              </a:path>
            </a:pathLst>
          </a:custGeom>
          <a:ln w="3175">
            <a:solidFill>
              <a:srgbClr val="000000"/>
            </a:solidFill>
          </a:ln>
        </p:spPr>
        <p:txBody>
          <a:bodyPr wrap="square" lIns="0" tIns="0" rIns="0" bIns="0" rtlCol="0"/>
          <a:lstStyle/>
          <a:p>
            <a:endParaRPr/>
          </a:p>
        </p:txBody>
      </p:sp>
      <p:sp>
        <p:nvSpPr>
          <p:cNvPr id="722" name="object 722"/>
          <p:cNvSpPr txBox="1"/>
          <p:nvPr/>
        </p:nvSpPr>
        <p:spPr>
          <a:xfrm>
            <a:off x="6593976" y="5660423"/>
            <a:ext cx="2520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dirty="0">
                <a:latin typeface="Arial"/>
                <a:cs typeface="Arial"/>
              </a:rPr>
              <a:t>ec4#</a:t>
            </a:r>
            <a:r>
              <a:rPr sz="100" b="1" spc="459" dirty="0">
                <a:latin typeface="Arial"/>
                <a:cs typeface="Arial"/>
              </a:rPr>
              <a:t> </a:t>
            </a:r>
            <a:r>
              <a:rPr sz="100" b="1" dirty="0">
                <a:latin typeface="Arial"/>
                <a:cs typeface="Arial"/>
              </a:rPr>
              <a:t>siRNA-Nec4#2</a:t>
            </a:r>
            <a:r>
              <a:rPr sz="100" b="1" spc="480" dirty="0">
                <a:latin typeface="Arial"/>
                <a:cs typeface="Arial"/>
              </a:rPr>
              <a:t> </a:t>
            </a:r>
            <a:r>
              <a:rPr sz="100" b="1" dirty="0">
                <a:latin typeface="Arial"/>
                <a:cs typeface="Arial"/>
              </a:rPr>
              <a:t>siRNA-</a:t>
            </a:r>
            <a:r>
              <a:rPr sz="100" b="1" spc="-20" dirty="0">
                <a:latin typeface="Arial"/>
                <a:cs typeface="Arial"/>
              </a:rPr>
              <a:t>Cntr</a:t>
            </a:r>
            <a:endParaRPr sz="100">
              <a:latin typeface="Arial"/>
              <a:cs typeface="Arial"/>
            </a:endParaRPr>
          </a:p>
        </p:txBody>
      </p:sp>
      <p:sp>
        <p:nvSpPr>
          <p:cNvPr id="723" name="object 723"/>
          <p:cNvSpPr/>
          <p:nvPr/>
        </p:nvSpPr>
        <p:spPr>
          <a:xfrm>
            <a:off x="6917505" y="5669707"/>
            <a:ext cx="0" cy="4445"/>
          </a:xfrm>
          <a:custGeom>
            <a:avLst/>
            <a:gdLst/>
            <a:ahLst/>
            <a:cxnLst/>
            <a:rect l="l" t="t" r="r" b="b"/>
            <a:pathLst>
              <a:path h="4445">
                <a:moveTo>
                  <a:pt x="0" y="0"/>
                </a:moveTo>
                <a:lnTo>
                  <a:pt x="0" y="3837"/>
                </a:lnTo>
              </a:path>
            </a:pathLst>
          </a:custGeom>
          <a:ln w="3175">
            <a:solidFill>
              <a:srgbClr val="000000"/>
            </a:solidFill>
          </a:ln>
        </p:spPr>
        <p:txBody>
          <a:bodyPr wrap="square" lIns="0" tIns="0" rIns="0" bIns="0" rtlCol="0"/>
          <a:lstStyle/>
          <a:p>
            <a:endParaRPr/>
          </a:p>
        </p:txBody>
      </p:sp>
      <p:sp>
        <p:nvSpPr>
          <p:cNvPr id="724" name="object 724"/>
          <p:cNvSpPr txBox="1"/>
          <p:nvPr/>
        </p:nvSpPr>
        <p:spPr>
          <a:xfrm>
            <a:off x="6885786" y="5660423"/>
            <a:ext cx="6350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spc="-10" dirty="0">
                <a:latin typeface="Arial"/>
                <a:cs typeface="Arial"/>
              </a:rPr>
              <a:t>Medium</a:t>
            </a:r>
            <a:endParaRPr sz="100">
              <a:latin typeface="Arial"/>
              <a:cs typeface="Arial"/>
            </a:endParaRPr>
          </a:p>
        </p:txBody>
      </p:sp>
      <p:sp>
        <p:nvSpPr>
          <p:cNvPr id="725" name="object 725"/>
          <p:cNvSpPr/>
          <p:nvPr/>
        </p:nvSpPr>
        <p:spPr>
          <a:xfrm>
            <a:off x="6543778" y="5420678"/>
            <a:ext cx="4445" cy="249554"/>
          </a:xfrm>
          <a:custGeom>
            <a:avLst/>
            <a:gdLst/>
            <a:ahLst/>
            <a:cxnLst/>
            <a:rect l="l" t="t" r="r" b="b"/>
            <a:pathLst>
              <a:path w="4445" h="249554">
                <a:moveTo>
                  <a:pt x="3832" y="249029"/>
                </a:moveTo>
                <a:lnTo>
                  <a:pt x="3832" y="247039"/>
                </a:lnTo>
              </a:path>
              <a:path w="4445" h="249554">
                <a:moveTo>
                  <a:pt x="3832" y="247039"/>
                </a:moveTo>
                <a:lnTo>
                  <a:pt x="3832" y="245049"/>
                </a:lnTo>
              </a:path>
              <a:path w="4445" h="249554">
                <a:moveTo>
                  <a:pt x="3832" y="245049"/>
                </a:moveTo>
                <a:lnTo>
                  <a:pt x="3832" y="243059"/>
                </a:lnTo>
              </a:path>
              <a:path w="4445" h="249554">
                <a:moveTo>
                  <a:pt x="3832" y="243059"/>
                </a:moveTo>
                <a:lnTo>
                  <a:pt x="3832" y="241069"/>
                </a:lnTo>
              </a:path>
              <a:path w="4445" h="249554">
                <a:moveTo>
                  <a:pt x="3832" y="241069"/>
                </a:moveTo>
                <a:lnTo>
                  <a:pt x="3832" y="239079"/>
                </a:lnTo>
              </a:path>
              <a:path w="4445" h="249554">
                <a:moveTo>
                  <a:pt x="3832" y="239079"/>
                </a:moveTo>
                <a:lnTo>
                  <a:pt x="3832" y="237089"/>
                </a:lnTo>
              </a:path>
              <a:path w="4445" h="249554">
                <a:moveTo>
                  <a:pt x="3832" y="237089"/>
                </a:moveTo>
                <a:lnTo>
                  <a:pt x="3832" y="235099"/>
                </a:lnTo>
              </a:path>
              <a:path w="4445" h="249554">
                <a:moveTo>
                  <a:pt x="3832" y="235099"/>
                </a:moveTo>
                <a:lnTo>
                  <a:pt x="3832" y="233109"/>
                </a:lnTo>
              </a:path>
              <a:path w="4445" h="249554">
                <a:moveTo>
                  <a:pt x="3832" y="233109"/>
                </a:moveTo>
                <a:lnTo>
                  <a:pt x="3832" y="231119"/>
                </a:lnTo>
              </a:path>
              <a:path w="4445" h="249554">
                <a:moveTo>
                  <a:pt x="3832" y="231119"/>
                </a:moveTo>
                <a:lnTo>
                  <a:pt x="3832" y="229129"/>
                </a:lnTo>
              </a:path>
              <a:path w="4445" h="249554">
                <a:moveTo>
                  <a:pt x="3832" y="229129"/>
                </a:moveTo>
                <a:lnTo>
                  <a:pt x="3832" y="227139"/>
                </a:lnTo>
              </a:path>
              <a:path w="4445" h="249554">
                <a:moveTo>
                  <a:pt x="3832" y="227139"/>
                </a:moveTo>
                <a:lnTo>
                  <a:pt x="3832" y="225149"/>
                </a:lnTo>
              </a:path>
              <a:path w="4445" h="249554">
                <a:moveTo>
                  <a:pt x="3832" y="225149"/>
                </a:moveTo>
                <a:lnTo>
                  <a:pt x="3832" y="223159"/>
                </a:lnTo>
              </a:path>
              <a:path w="4445" h="249554">
                <a:moveTo>
                  <a:pt x="3832" y="223159"/>
                </a:moveTo>
                <a:lnTo>
                  <a:pt x="3832" y="221169"/>
                </a:lnTo>
              </a:path>
              <a:path w="4445" h="249554">
                <a:moveTo>
                  <a:pt x="3832" y="221169"/>
                </a:moveTo>
                <a:lnTo>
                  <a:pt x="3832" y="219179"/>
                </a:lnTo>
              </a:path>
              <a:path w="4445" h="249554">
                <a:moveTo>
                  <a:pt x="3832" y="219179"/>
                </a:moveTo>
                <a:lnTo>
                  <a:pt x="3832" y="217189"/>
                </a:lnTo>
              </a:path>
              <a:path w="4445" h="249554">
                <a:moveTo>
                  <a:pt x="3832" y="217189"/>
                </a:moveTo>
                <a:lnTo>
                  <a:pt x="3832" y="215199"/>
                </a:lnTo>
              </a:path>
              <a:path w="4445" h="249554">
                <a:moveTo>
                  <a:pt x="3832" y="215199"/>
                </a:moveTo>
                <a:lnTo>
                  <a:pt x="3832" y="213067"/>
                </a:lnTo>
              </a:path>
              <a:path w="4445" h="249554">
                <a:moveTo>
                  <a:pt x="3832" y="213067"/>
                </a:moveTo>
                <a:lnTo>
                  <a:pt x="3832" y="211078"/>
                </a:lnTo>
              </a:path>
              <a:path w="4445" h="249554">
                <a:moveTo>
                  <a:pt x="3832" y="211078"/>
                </a:moveTo>
                <a:lnTo>
                  <a:pt x="3832" y="209088"/>
                </a:lnTo>
              </a:path>
              <a:path w="4445" h="249554">
                <a:moveTo>
                  <a:pt x="3832" y="209088"/>
                </a:moveTo>
                <a:lnTo>
                  <a:pt x="3832" y="207098"/>
                </a:lnTo>
              </a:path>
              <a:path w="4445" h="249554">
                <a:moveTo>
                  <a:pt x="3832" y="207098"/>
                </a:moveTo>
                <a:lnTo>
                  <a:pt x="3832" y="205108"/>
                </a:lnTo>
              </a:path>
              <a:path w="4445" h="249554">
                <a:moveTo>
                  <a:pt x="3832" y="205108"/>
                </a:moveTo>
                <a:lnTo>
                  <a:pt x="3832" y="203118"/>
                </a:lnTo>
              </a:path>
              <a:path w="4445" h="249554">
                <a:moveTo>
                  <a:pt x="3832" y="203118"/>
                </a:moveTo>
                <a:lnTo>
                  <a:pt x="3832" y="201128"/>
                </a:lnTo>
              </a:path>
              <a:path w="4445" h="249554">
                <a:moveTo>
                  <a:pt x="3832" y="201128"/>
                </a:moveTo>
                <a:lnTo>
                  <a:pt x="3832" y="199138"/>
                </a:lnTo>
              </a:path>
              <a:path w="4445" h="249554">
                <a:moveTo>
                  <a:pt x="3832" y="199138"/>
                </a:moveTo>
                <a:lnTo>
                  <a:pt x="3832" y="197148"/>
                </a:lnTo>
              </a:path>
              <a:path w="4445" h="249554">
                <a:moveTo>
                  <a:pt x="3832" y="197148"/>
                </a:moveTo>
                <a:lnTo>
                  <a:pt x="3832" y="195158"/>
                </a:lnTo>
              </a:path>
              <a:path w="4445" h="249554">
                <a:moveTo>
                  <a:pt x="3832" y="195158"/>
                </a:moveTo>
                <a:lnTo>
                  <a:pt x="3832" y="193168"/>
                </a:lnTo>
              </a:path>
              <a:path w="4445" h="249554">
                <a:moveTo>
                  <a:pt x="3832" y="193168"/>
                </a:moveTo>
                <a:lnTo>
                  <a:pt x="3832" y="191178"/>
                </a:lnTo>
              </a:path>
              <a:path w="4445" h="249554">
                <a:moveTo>
                  <a:pt x="3832" y="191178"/>
                </a:moveTo>
                <a:lnTo>
                  <a:pt x="3832" y="189188"/>
                </a:lnTo>
              </a:path>
              <a:path w="4445" h="249554">
                <a:moveTo>
                  <a:pt x="3832" y="189188"/>
                </a:moveTo>
                <a:lnTo>
                  <a:pt x="3832" y="187198"/>
                </a:lnTo>
              </a:path>
              <a:path w="4445" h="249554">
                <a:moveTo>
                  <a:pt x="3832" y="187198"/>
                </a:moveTo>
                <a:lnTo>
                  <a:pt x="3832" y="185208"/>
                </a:lnTo>
              </a:path>
              <a:path w="4445" h="249554">
                <a:moveTo>
                  <a:pt x="3832" y="185208"/>
                </a:moveTo>
                <a:lnTo>
                  <a:pt x="3832" y="183218"/>
                </a:lnTo>
              </a:path>
              <a:path w="4445" h="249554">
                <a:moveTo>
                  <a:pt x="3832" y="183218"/>
                </a:moveTo>
                <a:lnTo>
                  <a:pt x="3832" y="181228"/>
                </a:lnTo>
              </a:path>
              <a:path w="4445" h="249554">
                <a:moveTo>
                  <a:pt x="3832" y="181228"/>
                </a:moveTo>
                <a:lnTo>
                  <a:pt x="3832" y="179238"/>
                </a:lnTo>
              </a:path>
              <a:path w="4445" h="249554">
                <a:moveTo>
                  <a:pt x="3832" y="179238"/>
                </a:moveTo>
                <a:lnTo>
                  <a:pt x="3832" y="177248"/>
                </a:lnTo>
              </a:path>
              <a:path w="4445" h="249554">
                <a:moveTo>
                  <a:pt x="3832" y="177248"/>
                </a:moveTo>
                <a:lnTo>
                  <a:pt x="3832" y="175258"/>
                </a:lnTo>
              </a:path>
              <a:path w="4445" h="249554">
                <a:moveTo>
                  <a:pt x="3832" y="175258"/>
                </a:moveTo>
                <a:lnTo>
                  <a:pt x="3832" y="173268"/>
                </a:lnTo>
              </a:path>
              <a:path w="4445" h="249554">
                <a:moveTo>
                  <a:pt x="3832" y="173268"/>
                </a:moveTo>
                <a:lnTo>
                  <a:pt x="3832" y="171278"/>
                </a:lnTo>
              </a:path>
              <a:path w="4445" h="249554">
                <a:moveTo>
                  <a:pt x="3832" y="171278"/>
                </a:moveTo>
                <a:lnTo>
                  <a:pt x="3832" y="169288"/>
                </a:lnTo>
              </a:path>
              <a:path w="4445" h="249554">
                <a:moveTo>
                  <a:pt x="3832" y="169288"/>
                </a:moveTo>
                <a:lnTo>
                  <a:pt x="3832" y="167298"/>
                </a:lnTo>
              </a:path>
              <a:path w="4445" h="249554">
                <a:moveTo>
                  <a:pt x="3832" y="167298"/>
                </a:moveTo>
                <a:lnTo>
                  <a:pt x="3832" y="165308"/>
                </a:lnTo>
              </a:path>
              <a:path w="4445" h="249554">
                <a:moveTo>
                  <a:pt x="3832" y="165308"/>
                </a:moveTo>
                <a:lnTo>
                  <a:pt x="3832" y="163318"/>
                </a:lnTo>
              </a:path>
              <a:path w="4445" h="249554">
                <a:moveTo>
                  <a:pt x="3832" y="163318"/>
                </a:moveTo>
                <a:lnTo>
                  <a:pt x="3832" y="161186"/>
                </a:lnTo>
              </a:path>
              <a:path w="4445" h="249554">
                <a:moveTo>
                  <a:pt x="3832" y="161186"/>
                </a:moveTo>
                <a:lnTo>
                  <a:pt x="3832" y="159196"/>
                </a:lnTo>
              </a:path>
              <a:path w="4445" h="249554">
                <a:moveTo>
                  <a:pt x="3832" y="159196"/>
                </a:moveTo>
                <a:lnTo>
                  <a:pt x="3832" y="157206"/>
                </a:lnTo>
              </a:path>
              <a:path w="4445" h="249554">
                <a:moveTo>
                  <a:pt x="3832" y="157206"/>
                </a:moveTo>
                <a:lnTo>
                  <a:pt x="3832" y="155216"/>
                </a:lnTo>
              </a:path>
              <a:path w="4445" h="249554">
                <a:moveTo>
                  <a:pt x="3832" y="155216"/>
                </a:moveTo>
                <a:lnTo>
                  <a:pt x="3832" y="153227"/>
                </a:lnTo>
              </a:path>
              <a:path w="4445" h="249554">
                <a:moveTo>
                  <a:pt x="3832" y="153227"/>
                </a:moveTo>
                <a:lnTo>
                  <a:pt x="3832" y="151237"/>
                </a:lnTo>
              </a:path>
              <a:path w="4445" h="249554">
                <a:moveTo>
                  <a:pt x="3832" y="151237"/>
                </a:moveTo>
                <a:lnTo>
                  <a:pt x="3832" y="149247"/>
                </a:lnTo>
              </a:path>
              <a:path w="4445" h="249554">
                <a:moveTo>
                  <a:pt x="3832" y="149247"/>
                </a:moveTo>
                <a:lnTo>
                  <a:pt x="3832" y="147257"/>
                </a:lnTo>
              </a:path>
              <a:path w="4445" h="249554">
                <a:moveTo>
                  <a:pt x="3832" y="147257"/>
                </a:moveTo>
                <a:lnTo>
                  <a:pt x="3832" y="145267"/>
                </a:lnTo>
              </a:path>
              <a:path w="4445" h="249554">
                <a:moveTo>
                  <a:pt x="3832" y="145267"/>
                </a:moveTo>
                <a:lnTo>
                  <a:pt x="3832" y="143277"/>
                </a:lnTo>
              </a:path>
              <a:path w="4445" h="249554">
                <a:moveTo>
                  <a:pt x="3832" y="143277"/>
                </a:moveTo>
                <a:lnTo>
                  <a:pt x="3832" y="141287"/>
                </a:lnTo>
              </a:path>
              <a:path w="4445" h="249554">
                <a:moveTo>
                  <a:pt x="3832" y="141287"/>
                </a:moveTo>
                <a:lnTo>
                  <a:pt x="3832" y="139297"/>
                </a:lnTo>
              </a:path>
              <a:path w="4445" h="249554">
                <a:moveTo>
                  <a:pt x="3832" y="139297"/>
                </a:moveTo>
                <a:lnTo>
                  <a:pt x="3832" y="137307"/>
                </a:lnTo>
              </a:path>
              <a:path w="4445" h="249554">
                <a:moveTo>
                  <a:pt x="3832" y="137307"/>
                </a:moveTo>
                <a:lnTo>
                  <a:pt x="3832" y="135317"/>
                </a:lnTo>
              </a:path>
              <a:path w="4445" h="249554">
                <a:moveTo>
                  <a:pt x="3832" y="135317"/>
                </a:moveTo>
                <a:lnTo>
                  <a:pt x="3832" y="133327"/>
                </a:lnTo>
              </a:path>
              <a:path w="4445" h="249554">
                <a:moveTo>
                  <a:pt x="3832" y="133327"/>
                </a:moveTo>
                <a:lnTo>
                  <a:pt x="3832" y="131337"/>
                </a:lnTo>
              </a:path>
              <a:path w="4445" h="249554">
                <a:moveTo>
                  <a:pt x="3832" y="131337"/>
                </a:moveTo>
                <a:lnTo>
                  <a:pt x="3832" y="129347"/>
                </a:lnTo>
              </a:path>
              <a:path w="4445" h="249554">
                <a:moveTo>
                  <a:pt x="3832" y="129347"/>
                </a:moveTo>
                <a:lnTo>
                  <a:pt x="3832" y="127357"/>
                </a:lnTo>
              </a:path>
              <a:path w="4445" h="249554">
                <a:moveTo>
                  <a:pt x="3832" y="127357"/>
                </a:moveTo>
                <a:lnTo>
                  <a:pt x="3832" y="125367"/>
                </a:lnTo>
              </a:path>
              <a:path w="4445" h="249554">
                <a:moveTo>
                  <a:pt x="3832" y="125367"/>
                </a:moveTo>
                <a:lnTo>
                  <a:pt x="3832" y="123377"/>
                </a:lnTo>
              </a:path>
              <a:path w="4445" h="249554">
                <a:moveTo>
                  <a:pt x="3832" y="123377"/>
                </a:moveTo>
                <a:lnTo>
                  <a:pt x="3832" y="121387"/>
                </a:lnTo>
              </a:path>
              <a:path w="4445" h="249554">
                <a:moveTo>
                  <a:pt x="3832" y="121387"/>
                </a:moveTo>
                <a:lnTo>
                  <a:pt x="3832" y="119397"/>
                </a:lnTo>
              </a:path>
              <a:path w="4445" h="249554">
                <a:moveTo>
                  <a:pt x="3832" y="119397"/>
                </a:moveTo>
                <a:lnTo>
                  <a:pt x="3832" y="117407"/>
                </a:lnTo>
              </a:path>
              <a:path w="4445" h="249554">
                <a:moveTo>
                  <a:pt x="3832" y="117407"/>
                </a:moveTo>
                <a:lnTo>
                  <a:pt x="3832" y="115417"/>
                </a:lnTo>
              </a:path>
              <a:path w="4445" h="249554">
                <a:moveTo>
                  <a:pt x="3832" y="115417"/>
                </a:moveTo>
                <a:lnTo>
                  <a:pt x="3832" y="113427"/>
                </a:lnTo>
              </a:path>
              <a:path w="4445" h="249554">
                <a:moveTo>
                  <a:pt x="3832" y="113427"/>
                </a:moveTo>
                <a:lnTo>
                  <a:pt x="3832" y="111437"/>
                </a:lnTo>
              </a:path>
              <a:path w="4445" h="249554">
                <a:moveTo>
                  <a:pt x="3832" y="111437"/>
                </a:moveTo>
                <a:lnTo>
                  <a:pt x="3832" y="109305"/>
                </a:lnTo>
              </a:path>
              <a:path w="4445" h="249554">
                <a:moveTo>
                  <a:pt x="3832" y="109305"/>
                </a:moveTo>
                <a:lnTo>
                  <a:pt x="3832" y="107315"/>
                </a:lnTo>
              </a:path>
              <a:path w="4445" h="249554">
                <a:moveTo>
                  <a:pt x="3832" y="107315"/>
                </a:moveTo>
                <a:lnTo>
                  <a:pt x="3832" y="105325"/>
                </a:lnTo>
              </a:path>
              <a:path w="4445" h="249554">
                <a:moveTo>
                  <a:pt x="3832" y="105325"/>
                </a:moveTo>
                <a:lnTo>
                  <a:pt x="3832" y="103335"/>
                </a:lnTo>
              </a:path>
              <a:path w="4445" h="249554">
                <a:moveTo>
                  <a:pt x="3832" y="103335"/>
                </a:moveTo>
                <a:lnTo>
                  <a:pt x="3832" y="101345"/>
                </a:lnTo>
              </a:path>
              <a:path w="4445" h="249554">
                <a:moveTo>
                  <a:pt x="3832" y="101345"/>
                </a:moveTo>
                <a:lnTo>
                  <a:pt x="3832" y="99355"/>
                </a:lnTo>
              </a:path>
              <a:path w="4445" h="249554">
                <a:moveTo>
                  <a:pt x="3832" y="99355"/>
                </a:moveTo>
                <a:lnTo>
                  <a:pt x="3832" y="97365"/>
                </a:lnTo>
              </a:path>
              <a:path w="4445" h="249554">
                <a:moveTo>
                  <a:pt x="3832" y="97365"/>
                </a:moveTo>
                <a:lnTo>
                  <a:pt x="3832" y="95375"/>
                </a:lnTo>
              </a:path>
              <a:path w="4445" h="249554">
                <a:moveTo>
                  <a:pt x="3832" y="95375"/>
                </a:moveTo>
                <a:lnTo>
                  <a:pt x="3832" y="93385"/>
                </a:lnTo>
              </a:path>
              <a:path w="4445" h="249554">
                <a:moveTo>
                  <a:pt x="3832" y="93385"/>
                </a:moveTo>
                <a:lnTo>
                  <a:pt x="3832" y="91396"/>
                </a:lnTo>
              </a:path>
              <a:path w="4445" h="249554">
                <a:moveTo>
                  <a:pt x="3832" y="91396"/>
                </a:moveTo>
                <a:lnTo>
                  <a:pt x="3832" y="89406"/>
                </a:lnTo>
              </a:path>
              <a:path w="4445" h="249554">
                <a:moveTo>
                  <a:pt x="3832" y="89406"/>
                </a:moveTo>
                <a:lnTo>
                  <a:pt x="3832" y="87416"/>
                </a:lnTo>
              </a:path>
              <a:path w="4445" h="249554">
                <a:moveTo>
                  <a:pt x="3832" y="87416"/>
                </a:moveTo>
                <a:lnTo>
                  <a:pt x="3832" y="85426"/>
                </a:lnTo>
              </a:path>
              <a:path w="4445" h="249554">
                <a:moveTo>
                  <a:pt x="3832" y="85426"/>
                </a:moveTo>
                <a:lnTo>
                  <a:pt x="3832" y="83436"/>
                </a:lnTo>
              </a:path>
              <a:path w="4445" h="249554">
                <a:moveTo>
                  <a:pt x="3832" y="83436"/>
                </a:moveTo>
                <a:lnTo>
                  <a:pt x="3832" y="81446"/>
                </a:lnTo>
              </a:path>
              <a:path w="4445" h="249554">
                <a:moveTo>
                  <a:pt x="3832" y="81446"/>
                </a:moveTo>
                <a:lnTo>
                  <a:pt x="3832" y="79456"/>
                </a:lnTo>
              </a:path>
              <a:path w="4445" h="249554">
                <a:moveTo>
                  <a:pt x="3832" y="79456"/>
                </a:moveTo>
                <a:lnTo>
                  <a:pt x="3832" y="77466"/>
                </a:lnTo>
              </a:path>
              <a:path w="4445" h="249554">
                <a:moveTo>
                  <a:pt x="3832" y="77466"/>
                </a:moveTo>
                <a:lnTo>
                  <a:pt x="3832" y="75476"/>
                </a:lnTo>
              </a:path>
              <a:path w="4445" h="249554">
                <a:moveTo>
                  <a:pt x="3832" y="75476"/>
                </a:moveTo>
                <a:lnTo>
                  <a:pt x="3832" y="73486"/>
                </a:lnTo>
              </a:path>
              <a:path w="4445" h="249554">
                <a:moveTo>
                  <a:pt x="3832" y="73486"/>
                </a:moveTo>
                <a:lnTo>
                  <a:pt x="3832" y="71496"/>
                </a:lnTo>
              </a:path>
              <a:path w="4445" h="249554">
                <a:moveTo>
                  <a:pt x="3832" y="71496"/>
                </a:moveTo>
                <a:lnTo>
                  <a:pt x="3832" y="69506"/>
                </a:lnTo>
              </a:path>
              <a:path w="4445" h="249554">
                <a:moveTo>
                  <a:pt x="3832" y="69506"/>
                </a:moveTo>
                <a:lnTo>
                  <a:pt x="3832" y="67516"/>
                </a:lnTo>
              </a:path>
              <a:path w="4445" h="249554">
                <a:moveTo>
                  <a:pt x="3832" y="67516"/>
                </a:moveTo>
                <a:lnTo>
                  <a:pt x="3832" y="65526"/>
                </a:lnTo>
              </a:path>
              <a:path w="4445" h="249554">
                <a:moveTo>
                  <a:pt x="3832" y="65526"/>
                </a:moveTo>
                <a:lnTo>
                  <a:pt x="3832" y="63536"/>
                </a:lnTo>
              </a:path>
              <a:path w="4445" h="249554">
                <a:moveTo>
                  <a:pt x="3832" y="63536"/>
                </a:moveTo>
                <a:lnTo>
                  <a:pt x="3832" y="61546"/>
                </a:lnTo>
              </a:path>
              <a:path w="4445" h="249554">
                <a:moveTo>
                  <a:pt x="3832" y="61546"/>
                </a:moveTo>
                <a:lnTo>
                  <a:pt x="3832" y="59556"/>
                </a:lnTo>
              </a:path>
              <a:path w="4445" h="249554">
                <a:moveTo>
                  <a:pt x="3832" y="59556"/>
                </a:moveTo>
                <a:lnTo>
                  <a:pt x="3832" y="57424"/>
                </a:lnTo>
              </a:path>
              <a:path w="4445" h="249554">
                <a:moveTo>
                  <a:pt x="3832" y="57424"/>
                </a:moveTo>
                <a:lnTo>
                  <a:pt x="3832" y="55434"/>
                </a:lnTo>
              </a:path>
              <a:path w="4445" h="249554">
                <a:moveTo>
                  <a:pt x="3832" y="55434"/>
                </a:moveTo>
                <a:lnTo>
                  <a:pt x="3832" y="53444"/>
                </a:lnTo>
              </a:path>
              <a:path w="4445" h="249554">
                <a:moveTo>
                  <a:pt x="3832" y="53444"/>
                </a:moveTo>
                <a:lnTo>
                  <a:pt x="3832" y="51454"/>
                </a:lnTo>
              </a:path>
              <a:path w="4445" h="249554">
                <a:moveTo>
                  <a:pt x="3832" y="51454"/>
                </a:moveTo>
                <a:lnTo>
                  <a:pt x="3832" y="49464"/>
                </a:lnTo>
              </a:path>
              <a:path w="4445" h="249554">
                <a:moveTo>
                  <a:pt x="3832" y="49464"/>
                </a:moveTo>
                <a:lnTo>
                  <a:pt x="3832" y="47474"/>
                </a:lnTo>
              </a:path>
              <a:path w="4445" h="249554">
                <a:moveTo>
                  <a:pt x="3832" y="47474"/>
                </a:moveTo>
                <a:lnTo>
                  <a:pt x="3832" y="45484"/>
                </a:lnTo>
              </a:path>
              <a:path w="4445" h="249554">
                <a:moveTo>
                  <a:pt x="3832" y="45484"/>
                </a:moveTo>
                <a:lnTo>
                  <a:pt x="3832" y="43494"/>
                </a:lnTo>
              </a:path>
              <a:path w="4445" h="249554">
                <a:moveTo>
                  <a:pt x="3832" y="43494"/>
                </a:moveTo>
                <a:lnTo>
                  <a:pt x="3832" y="41504"/>
                </a:lnTo>
              </a:path>
              <a:path w="4445" h="249554">
                <a:moveTo>
                  <a:pt x="3832" y="41504"/>
                </a:moveTo>
                <a:lnTo>
                  <a:pt x="3832" y="39514"/>
                </a:lnTo>
              </a:path>
              <a:path w="4445" h="249554">
                <a:moveTo>
                  <a:pt x="3832" y="39514"/>
                </a:moveTo>
                <a:lnTo>
                  <a:pt x="3832" y="37524"/>
                </a:lnTo>
              </a:path>
              <a:path w="4445" h="249554">
                <a:moveTo>
                  <a:pt x="3832" y="37524"/>
                </a:moveTo>
                <a:lnTo>
                  <a:pt x="3832" y="35534"/>
                </a:lnTo>
              </a:path>
              <a:path w="4445" h="249554">
                <a:moveTo>
                  <a:pt x="3832" y="35534"/>
                </a:moveTo>
                <a:lnTo>
                  <a:pt x="3832" y="33545"/>
                </a:lnTo>
              </a:path>
              <a:path w="4445" h="249554">
                <a:moveTo>
                  <a:pt x="3832" y="33545"/>
                </a:moveTo>
                <a:lnTo>
                  <a:pt x="3832" y="31555"/>
                </a:lnTo>
              </a:path>
              <a:path w="4445" h="249554">
                <a:moveTo>
                  <a:pt x="3832" y="31555"/>
                </a:moveTo>
                <a:lnTo>
                  <a:pt x="3832" y="29564"/>
                </a:lnTo>
              </a:path>
              <a:path w="4445" h="249554">
                <a:moveTo>
                  <a:pt x="3832" y="29564"/>
                </a:moveTo>
                <a:lnTo>
                  <a:pt x="3832" y="27575"/>
                </a:lnTo>
              </a:path>
              <a:path w="4445" h="249554">
                <a:moveTo>
                  <a:pt x="3832" y="27575"/>
                </a:moveTo>
                <a:lnTo>
                  <a:pt x="3832" y="25585"/>
                </a:lnTo>
              </a:path>
              <a:path w="4445" h="249554">
                <a:moveTo>
                  <a:pt x="3832" y="25585"/>
                </a:moveTo>
                <a:lnTo>
                  <a:pt x="3832" y="23595"/>
                </a:lnTo>
              </a:path>
              <a:path w="4445" h="249554">
                <a:moveTo>
                  <a:pt x="3832" y="23595"/>
                </a:moveTo>
                <a:lnTo>
                  <a:pt x="3832" y="21605"/>
                </a:lnTo>
              </a:path>
              <a:path w="4445" h="249554">
                <a:moveTo>
                  <a:pt x="3832" y="21605"/>
                </a:moveTo>
                <a:lnTo>
                  <a:pt x="3832" y="19615"/>
                </a:lnTo>
              </a:path>
              <a:path w="4445" h="249554">
                <a:moveTo>
                  <a:pt x="3832" y="19615"/>
                </a:moveTo>
                <a:lnTo>
                  <a:pt x="3832" y="17625"/>
                </a:lnTo>
              </a:path>
              <a:path w="4445" h="249554">
                <a:moveTo>
                  <a:pt x="3832" y="17625"/>
                </a:moveTo>
                <a:lnTo>
                  <a:pt x="3832" y="15635"/>
                </a:lnTo>
              </a:path>
              <a:path w="4445" h="249554">
                <a:moveTo>
                  <a:pt x="3832" y="15635"/>
                </a:moveTo>
                <a:lnTo>
                  <a:pt x="3832" y="13645"/>
                </a:lnTo>
              </a:path>
              <a:path w="4445" h="249554">
                <a:moveTo>
                  <a:pt x="3832" y="13645"/>
                </a:moveTo>
                <a:lnTo>
                  <a:pt x="3832" y="11655"/>
                </a:lnTo>
              </a:path>
              <a:path w="4445" h="249554">
                <a:moveTo>
                  <a:pt x="3832" y="11655"/>
                </a:moveTo>
                <a:lnTo>
                  <a:pt x="3832" y="9665"/>
                </a:lnTo>
              </a:path>
              <a:path w="4445" h="249554">
                <a:moveTo>
                  <a:pt x="3832" y="9665"/>
                </a:moveTo>
                <a:lnTo>
                  <a:pt x="3832" y="7675"/>
                </a:lnTo>
              </a:path>
              <a:path w="4445" h="249554">
                <a:moveTo>
                  <a:pt x="3832" y="7675"/>
                </a:moveTo>
                <a:lnTo>
                  <a:pt x="3832" y="5543"/>
                </a:lnTo>
              </a:path>
              <a:path w="4445" h="249554">
                <a:moveTo>
                  <a:pt x="3832" y="5543"/>
                </a:moveTo>
                <a:lnTo>
                  <a:pt x="3832" y="3553"/>
                </a:lnTo>
              </a:path>
              <a:path w="4445" h="249554">
                <a:moveTo>
                  <a:pt x="3832" y="3553"/>
                </a:moveTo>
                <a:lnTo>
                  <a:pt x="3832" y="1563"/>
                </a:lnTo>
              </a:path>
              <a:path w="4445" h="249554">
                <a:moveTo>
                  <a:pt x="3832" y="1563"/>
                </a:moveTo>
                <a:lnTo>
                  <a:pt x="3832" y="0"/>
                </a:lnTo>
              </a:path>
              <a:path w="4445" h="249554">
                <a:moveTo>
                  <a:pt x="3832" y="249029"/>
                </a:moveTo>
                <a:lnTo>
                  <a:pt x="0" y="249029"/>
                </a:lnTo>
              </a:path>
            </a:pathLst>
          </a:custGeom>
          <a:ln w="3175">
            <a:solidFill>
              <a:srgbClr val="000000"/>
            </a:solidFill>
          </a:ln>
        </p:spPr>
        <p:txBody>
          <a:bodyPr wrap="square" lIns="0" tIns="0" rIns="0" bIns="0" rtlCol="0"/>
          <a:lstStyle/>
          <a:p>
            <a:endParaRPr/>
          </a:p>
        </p:txBody>
      </p:sp>
      <p:sp>
        <p:nvSpPr>
          <p:cNvPr id="726" name="object 726"/>
          <p:cNvSpPr txBox="1"/>
          <p:nvPr/>
        </p:nvSpPr>
        <p:spPr>
          <a:xfrm>
            <a:off x="6524549" y="5650331"/>
            <a:ext cx="3111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0</a:t>
            </a:r>
            <a:endParaRPr sz="100">
              <a:latin typeface="Arial"/>
              <a:cs typeface="Arial"/>
            </a:endParaRPr>
          </a:p>
        </p:txBody>
      </p:sp>
      <p:sp>
        <p:nvSpPr>
          <p:cNvPr id="727" name="object 727"/>
          <p:cNvSpPr/>
          <p:nvPr/>
        </p:nvSpPr>
        <p:spPr>
          <a:xfrm>
            <a:off x="6543778" y="561995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28" name="object 728"/>
          <p:cNvSpPr txBox="1"/>
          <p:nvPr/>
        </p:nvSpPr>
        <p:spPr>
          <a:xfrm>
            <a:off x="6519154" y="560044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25</a:t>
            </a:r>
            <a:endParaRPr sz="100">
              <a:latin typeface="Arial"/>
              <a:cs typeface="Arial"/>
            </a:endParaRPr>
          </a:p>
        </p:txBody>
      </p:sp>
      <p:sp>
        <p:nvSpPr>
          <p:cNvPr id="729" name="object 729"/>
          <p:cNvSpPr/>
          <p:nvPr/>
        </p:nvSpPr>
        <p:spPr>
          <a:xfrm>
            <a:off x="6543778" y="557020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30" name="object 730"/>
          <p:cNvSpPr txBox="1"/>
          <p:nvPr/>
        </p:nvSpPr>
        <p:spPr>
          <a:xfrm>
            <a:off x="6519154" y="5550691"/>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50</a:t>
            </a:r>
            <a:endParaRPr sz="100">
              <a:latin typeface="Arial"/>
              <a:cs typeface="Arial"/>
            </a:endParaRPr>
          </a:p>
        </p:txBody>
      </p:sp>
      <p:sp>
        <p:nvSpPr>
          <p:cNvPr id="731" name="object 731"/>
          <p:cNvSpPr/>
          <p:nvPr/>
        </p:nvSpPr>
        <p:spPr>
          <a:xfrm>
            <a:off x="6543778" y="5520318"/>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32" name="object 732"/>
          <p:cNvSpPr txBox="1"/>
          <p:nvPr/>
        </p:nvSpPr>
        <p:spPr>
          <a:xfrm>
            <a:off x="6519154" y="5500800"/>
            <a:ext cx="36195"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spcBef>
                <a:spcPts val="5"/>
              </a:spcBef>
            </a:pPr>
            <a:r>
              <a:rPr sz="100" b="1" spc="-25" dirty="0">
                <a:latin typeface="Arial"/>
                <a:cs typeface="Arial"/>
              </a:rPr>
              <a:t>75</a:t>
            </a:r>
            <a:endParaRPr sz="100">
              <a:latin typeface="Arial"/>
              <a:cs typeface="Arial"/>
            </a:endParaRPr>
          </a:p>
        </p:txBody>
      </p:sp>
      <p:sp>
        <p:nvSpPr>
          <p:cNvPr id="733" name="object 733"/>
          <p:cNvSpPr/>
          <p:nvPr/>
        </p:nvSpPr>
        <p:spPr>
          <a:xfrm>
            <a:off x="6543778" y="5470569"/>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34" name="object 734"/>
          <p:cNvSpPr txBox="1"/>
          <p:nvPr/>
        </p:nvSpPr>
        <p:spPr>
          <a:xfrm>
            <a:off x="6513903" y="5451050"/>
            <a:ext cx="41910" cy="38100"/>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spcBef>
                <a:spcPts val="5"/>
              </a:spcBef>
            </a:pPr>
            <a:r>
              <a:rPr sz="100" b="1" spc="-25" dirty="0">
                <a:latin typeface="Arial"/>
                <a:cs typeface="Arial"/>
              </a:rPr>
              <a:t>100</a:t>
            </a:r>
            <a:endParaRPr sz="100">
              <a:latin typeface="Arial"/>
              <a:cs typeface="Arial"/>
            </a:endParaRPr>
          </a:p>
        </p:txBody>
      </p:sp>
      <p:grpSp>
        <p:nvGrpSpPr>
          <p:cNvPr id="735" name="object 735"/>
          <p:cNvGrpSpPr/>
          <p:nvPr/>
        </p:nvGrpSpPr>
        <p:grpSpPr>
          <a:xfrm>
            <a:off x="6542508" y="5411502"/>
            <a:ext cx="426720" cy="17145"/>
            <a:chOff x="6542508" y="5411502"/>
            <a:chExt cx="426720" cy="17145"/>
          </a:xfrm>
        </p:grpSpPr>
        <p:sp>
          <p:nvSpPr>
            <p:cNvPr id="736" name="object 736"/>
            <p:cNvSpPr/>
            <p:nvPr/>
          </p:nvSpPr>
          <p:spPr>
            <a:xfrm>
              <a:off x="6543778" y="5420820"/>
              <a:ext cx="4445" cy="0"/>
            </a:xfrm>
            <a:custGeom>
              <a:avLst/>
              <a:gdLst/>
              <a:ahLst/>
              <a:cxnLst/>
              <a:rect l="l" t="t" r="r" b="b"/>
              <a:pathLst>
                <a:path w="4445">
                  <a:moveTo>
                    <a:pt x="3832" y="0"/>
                  </a:moveTo>
                  <a:lnTo>
                    <a:pt x="0" y="0"/>
                  </a:lnTo>
                </a:path>
              </a:pathLst>
            </a:custGeom>
            <a:ln w="3175">
              <a:solidFill>
                <a:srgbClr val="000000"/>
              </a:solidFill>
            </a:ln>
          </p:spPr>
          <p:txBody>
            <a:bodyPr wrap="square" lIns="0" tIns="0" rIns="0" bIns="0" rtlCol="0"/>
            <a:lstStyle/>
            <a:p>
              <a:endParaRPr/>
            </a:p>
          </p:txBody>
        </p:sp>
        <p:sp>
          <p:nvSpPr>
            <p:cNvPr id="737" name="object 737"/>
            <p:cNvSpPr/>
            <p:nvPr/>
          </p:nvSpPr>
          <p:spPr>
            <a:xfrm>
              <a:off x="6850379" y="5411502"/>
              <a:ext cx="118745" cy="17145"/>
            </a:xfrm>
            <a:custGeom>
              <a:avLst/>
              <a:gdLst/>
              <a:ahLst/>
              <a:cxnLst/>
              <a:rect l="l" t="t" r="r" b="b"/>
              <a:pathLst>
                <a:path w="118745" h="17145">
                  <a:moveTo>
                    <a:pt x="0" y="16641"/>
                  </a:moveTo>
                  <a:lnTo>
                    <a:pt x="118381" y="16641"/>
                  </a:lnTo>
                  <a:lnTo>
                    <a:pt x="118381" y="0"/>
                  </a:lnTo>
                  <a:lnTo>
                    <a:pt x="0" y="0"/>
                  </a:lnTo>
                  <a:lnTo>
                    <a:pt x="0" y="16641"/>
                  </a:lnTo>
                  <a:close/>
                </a:path>
              </a:pathLst>
            </a:custGeom>
            <a:solidFill>
              <a:srgbClr val="FFFFFF"/>
            </a:solidFill>
          </p:spPr>
          <p:txBody>
            <a:bodyPr wrap="square" lIns="0" tIns="0" rIns="0" bIns="0" rtlCol="0"/>
            <a:lstStyle/>
            <a:p>
              <a:endParaRPr/>
            </a:p>
          </p:txBody>
        </p:sp>
      </p:grpSp>
      <p:sp>
        <p:nvSpPr>
          <p:cNvPr id="738" name="object 738"/>
          <p:cNvSpPr txBox="1"/>
          <p:nvPr/>
        </p:nvSpPr>
        <p:spPr>
          <a:xfrm>
            <a:off x="6699687" y="5685435"/>
            <a:ext cx="152400" cy="54610"/>
          </a:xfrm>
          <a:prstGeom prst="rect">
            <a:avLst/>
          </a:prstGeom>
        </p:spPr>
        <p:txBody>
          <a:bodyPr vert="horz" wrap="square" lIns="0" tIns="11430" rIns="0" bIns="0" rtlCol="0">
            <a:spAutoFit/>
          </a:bodyPr>
          <a:lstStyle/>
          <a:p>
            <a:pPr marL="12700">
              <a:lnSpc>
                <a:spcPct val="100000"/>
              </a:lnSpc>
              <a:spcBef>
                <a:spcPts val="90"/>
              </a:spcBef>
            </a:pPr>
            <a:r>
              <a:rPr sz="200" b="1" spc="-10" dirty="0">
                <a:latin typeface="Arial"/>
                <a:cs typeface="Arial"/>
              </a:rPr>
              <a:t>Conditions</a:t>
            </a:r>
            <a:endParaRPr sz="200">
              <a:latin typeface="Arial"/>
              <a:cs typeface="Arial"/>
            </a:endParaRPr>
          </a:p>
        </p:txBody>
      </p:sp>
      <p:sp>
        <p:nvSpPr>
          <p:cNvPr id="739" name="object 739"/>
          <p:cNvSpPr/>
          <p:nvPr/>
        </p:nvSpPr>
        <p:spPr>
          <a:xfrm>
            <a:off x="6477852" y="5434315"/>
            <a:ext cx="43815" cy="228600"/>
          </a:xfrm>
          <a:custGeom>
            <a:avLst/>
            <a:gdLst/>
            <a:ahLst/>
            <a:cxnLst/>
            <a:rect l="l" t="t" r="r" b="b"/>
            <a:pathLst>
              <a:path w="43815" h="228600">
                <a:moveTo>
                  <a:pt x="0" y="228274"/>
                </a:moveTo>
                <a:lnTo>
                  <a:pt x="0" y="0"/>
                </a:lnTo>
                <a:lnTo>
                  <a:pt x="43234" y="0"/>
                </a:lnTo>
                <a:lnTo>
                  <a:pt x="43234" y="228274"/>
                </a:lnTo>
                <a:lnTo>
                  <a:pt x="0" y="228274"/>
                </a:lnTo>
                <a:close/>
              </a:path>
            </a:pathLst>
          </a:custGeom>
          <a:solidFill>
            <a:srgbClr val="FFFFFF"/>
          </a:solidFill>
        </p:spPr>
        <p:txBody>
          <a:bodyPr wrap="square" lIns="0" tIns="0" rIns="0" bIns="0" rtlCol="0"/>
          <a:lstStyle/>
          <a:p>
            <a:endParaRPr/>
          </a:p>
        </p:txBody>
      </p:sp>
      <p:sp>
        <p:nvSpPr>
          <p:cNvPr id="740" name="object 740"/>
          <p:cNvSpPr txBox="1"/>
          <p:nvPr/>
        </p:nvSpPr>
        <p:spPr>
          <a:xfrm>
            <a:off x="6477663" y="5442268"/>
            <a:ext cx="50165" cy="211454"/>
          </a:xfrm>
          <a:prstGeom prst="rect">
            <a:avLst/>
          </a:prstGeom>
        </p:spPr>
        <p:txBody>
          <a:bodyPr vert="vert270" wrap="square" lIns="0" tIns="5715" rIns="0" bIns="0" rtlCol="0">
            <a:spAutoFit/>
          </a:bodyPr>
          <a:lstStyle/>
          <a:p>
            <a:pPr marL="12700">
              <a:lnSpc>
                <a:spcPct val="100000"/>
              </a:lnSpc>
              <a:spcBef>
                <a:spcPts val="45"/>
              </a:spcBef>
            </a:pPr>
            <a:r>
              <a:rPr sz="200" b="1" dirty="0">
                <a:latin typeface="Arial"/>
                <a:cs typeface="Arial"/>
              </a:rPr>
              <a:t>%</a:t>
            </a:r>
            <a:r>
              <a:rPr sz="200" b="1" spc="-5" dirty="0">
                <a:latin typeface="Arial"/>
                <a:cs typeface="Arial"/>
              </a:rPr>
              <a:t> </a:t>
            </a:r>
            <a:r>
              <a:rPr sz="200" b="1" spc="-10" dirty="0">
                <a:latin typeface="Arial"/>
                <a:cs typeface="Arial"/>
              </a:rPr>
              <a:t>of</a:t>
            </a:r>
            <a:r>
              <a:rPr sz="200" b="1" spc="-5" dirty="0">
                <a:latin typeface="Arial"/>
                <a:cs typeface="Arial"/>
              </a:rPr>
              <a:t> </a:t>
            </a:r>
            <a:r>
              <a:rPr sz="200" b="1" spc="-10" dirty="0">
                <a:latin typeface="Arial"/>
                <a:cs typeface="Arial"/>
              </a:rPr>
              <a:t>expression</a:t>
            </a:r>
            <a:endParaRPr sz="200">
              <a:latin typeface="Arial"/>
              <a:cs typeface="Arial"/>
            </a:endParaRPr>
          </a:p>
        </p:txBody>
      </p:sp>
      <p:grpSp>
        <p:nvGrpSpPr>
          <p:cNvPr id="741" name="object 741"/>
          <p:cNvGrpSpPr/>
          <p:nvPr/>
        </p:nvGrpSpPr>
        <p:grpSpPr>
          <a:xfrm>
            <a:off x="6502400" y="5791200"/>
            <a:ext cx="825500" cy="482600"/>
            <a:chOff x="6502400" y="5791200"/>
            <a:chExt cx="825500" cy="482600"/>
          </a:xfrm>
        </p:grpSpPr>
        <p:pic>
          <p:nvPicPr>
            <p:cNvPr id="742" name="object 742"/>
            <p:cNvPicPr/>
            <p:nvPr/>
          </p:nvPicPr>
          <p:blipFill>
            <a:blip r:embed="rId31" cstate="print"/>
            <a:stretch>
              <a:fillRect/>
            </a:stretch>
          </p:blipFill>
          <p:spPr>
            <a:xfrm>
              <a:off x="6502400" y="5791200"/>
              <a:ext cx="825500" cy="482600"/>
            </a:xfrm>
            <a:prstGeom prst="rect">
              <a:avLst/>
            </a:prstGeom>
          </p:spPr>
        </p:pic>
        <p:sp>
          <p:nvSpPr>
            <p:cNvPr id="743" name="object 743"/>
            <p:cNvSpPr/>
            <p:nvPr/>
          </p:nvSpPr>
          <p:spPr>
            <a:xfrm>
              <a:off x="6502921" y="5803857"/>
              <a:ext cx="821690" cy="459740"/>
            </a:xfrm>
            <a:custGeom>
              <a:avLst/>
              <a:gdLst/>
              <a:ahLst/>
              <a:cxnLst/>
              <a:rect l="l" t="t" r="r" b="b"/>
              <a:pathLst>
                <a:path w="821690" h="459739">
                  <a:moveTo>
                    <a:pt x="821235" y="0"/>
                  </a:moveTo>
                  <a:lnTo>
                    <a:pt x="0" y="0"/>
                  </a:lnTo>
                  <a:lnTo>
                    <a:pt x="0" y="459695"/>
                  </a:lnTo>
                  <a:lnTo>
                    <a:pt x="821235" y="459695"/>
                  </a:lnTo>
                  <a:lnTo>
                    <a:pt x="821235" y="0"/>
                  </a:lnTo>
                  <a:close/>
                </a:path>
              </a:pathLst>
            </a:custGeom>
            <a:solidFill>
              <a:srgbClr val="FFFFFF"/>
            </a:solidFill>
          </p:spPr>
          <p:txBody>
            <a:bodyPr wrap="square" lIns="0" tIns="0" rIns="0" bIns="0" rtlCol="0"/>
            <a:lstStyle/>
            <a:p>
              <a:endParaRPr/>
            </a:p>
          </p:txBody>
        </p:sp>
        <p:pic>
          <p:nvPicPr>
            <p:cNvPr id="744" name="object 744"/>
            <p:cNvPicPr/>
            <p:nvPr/>
          </p:nvPicPr>
          <p:blipFill>
            <a:blip r:embed="rId32" cstate="print"/>
            <a:stretch>
              <a:fillRect/>
            </a:stretch>
          </p:blipFill>
          <p:spPr>
            <a:xfrm>
              <a:off x="6605245" y="6020430"/>
              <a:ext cx="171713" cy="208705"/>
            </a:xfrm>
            <a:prstGeom prst="rect">
              <a:avLst/>
            </a:prstGeom>
          </p:spPr>
        </p:pic>
        <p:sp>
          <p:nvSpPr>
            <p:cNvPr id="745" name="object 745"/>
            <p:cNvSpPr/>
            <p:nvPr/>
          </p:nvSpPr>
          <p:spPr>
            <a:xfrm>
              <a:off x="6860115" y="5884935"/>
              <a:ext cx="168910" cy="343535"/>
            </a:xfrm>
            <a:custGeom>
              <a:avLst/>
              <a:gdLst/>
              <a:ahLst/>
              <a:cxnLst/>
              <a:rect l="l" t="t" r="r" b="b"/>
              <a:pathLst>
                <a:path w="168909" h="343535">
                  <a:moveTo>
                    <a:pt x="168652" y="0"/>
                  </a:moveTo>
                  <a:lnTo>
                    <a:pt x="0" y="0"/>
                  </a:lnTo>
                  <a:lnTo>
                    <a:pt x="0" y="343389"/>
                  </a:lnTo>
                  <a:lnTo>
                    <a:pt x="168652" y="343389"/>
                  </a:lnTo>
                  <a:lnTo>
                    <a:pt x="168652" y="0"/>
                  </a:lnTo>
                  <a:close/>
                </a:path>
              </a:pathLst>
            </a:custGeom>
            <a:solidFill>
              <a:srgbClr val="A0A0A4"/>
            </a:solidFill>
          </p:spPr>
          <p:txBody>
            <a:bodyPr wrap="square" lIns="0" tIns="0" rIns="0" bIns="0" rtlCol="0"/>
            <a:lstStyle/>
            <a:p>
              <a:endParaRPr/>
            </a:p>
          </p:txBody>
        </p:sp>
        <p:sp>
          <p:nvSpPr>
            <p:cNvPr id="746" name="object 746"/>
            <p:cNvSpPr/>
            <p:nvPr/>
          </p:nvSpPr>
          <p:spPr>
            <a:xfrm>
              <a:off x="6858223"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47" name="object 747"/>
            <p:cNvSpPr/>
            <p:nvPr/>
          </p:nvSpPr>
          <p:spPr>
            <a:xfrm>
              <a:off x="6859934" y="5884756"/>
              <a:ext cx="0" cy="342900"/>
            </a:xfrm>
            <a:custGeom>
              <a:avLst/>
              <a:gdLst/>
              <a:ahLst/>
              <a:cxnLst/>
              <a:rect l="l" t="t" r="r" b="b"/>
              <a:pathLst>
                <a:path h="342900">
                  <a:moveTo>
                    <a:pt x="0" y="342668"/>
                  </a:moveTo>
                  <a:lnTo>
                    <a:pt x="0" y="0"/>
                  </a:lnTo>
                </a:path>
              </a:pathLst>
            </a:custGeom>
            <a:ln w="3423">
              <a:solidFill>
                <a:srgbClr val="000000"/>
              </a:solidFill>
            </a:ln>
          </p:spPr>
          <p:txBody>
            <a:bodyPr wrap="square" lIns="0" tIns="0" rIns="0" bIns="0" rtlCol="0"/>
            <a:lstStyle/>
            <a:p>
              <a:endParaRPr/>
            </a:p>
          </p:txBody>
        </p:sp>
        <p:sp>
          <p:nvSpPr>
            <p:cNvPr id="748" name="object 748"/>
            <p:cNvSpPr/>
            <p:nvPr/>
          </p:nvSpPr>
          <p:spPr>
            <a:xfrm>
              <a:off x="6859934" y="5884756"/>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49" name="object 749"/>
            <p:cNvSpPr/>
            <p:nvPr/>
          </p:nvSpPr>
          <p:spPr>
            <a:xfrm>
              <a:off x="7028406" y="5884756"/>
              <a:ext cx="0" cy="342900"/>
            </a:xfrm>
            <a:custGeom>
              <a:avLst/>
              <a:gdLst/>
              <a:ahLst/>
              <a:cxnLst/>
              <a:rect l="l" t="t" r="r" b="b"/>
              <a:pathLst>
                <a:path h="342900">
                  <a:moveTo>
                    <a:pt x="0" y="0"/>
                  </a:moveTo>
                  <a:lnTo>
                    <a:pt x="0" y="342668"/>
                  </a:lnTo>
                </a:path>
              </a:pathLst>
            </a:custGeom>
            <a:ln w="3423">
              <a:solidFill>
                <a:srgbClr val="000000"/>
              </a:solidFill>
            </a:ln>
          </p:spPr>
          <p:txBody>
            <a:bodyPr wrap="square" lIns="0" tIns="0" rIns="0" bIns="0" rtlCol="0"/>
            <a:lstStyle/>
            <a:p>
              <a:endParaRPr/>
            </a:p>
          </p:txBody>
        </p:sp>
        <p:sp>
          <p:nvSpPr>
            <p:cNvPr id="750" name="object 750"/>
            <p:cNvSpPr/>
            <p:nvPr/>
          </p:nvSpPr>
          <p:spPr>
            <a:xfrm>
              <a:off x="6902277" y="5880430"/>
              <a:ext cx="84455" cy="9525"/>
            </a:xfrm>
            <a:custGeom>
              <a:avLst/>
              <a:gdLst/>
              <a:ahLst/>
              <a:cxnLst/>
              <a:rect l="l" t="t" r="r" b="b"/>
              <a:pathLst>
                <a:path w="84454" h="9525">
                  <a:moveTo>
                    <a:pt x="0" y="0"/>
                  </a:moveTo>
                  <a:lnTo>
                    <a:pt x="84145" y="0"/>
                  </a:lnTo>
                </a:path>
                <a:path w="84454" h="9525">
                  <a:moveTo>
                    <a:pt x="84145" y="0"/>
                  </a:moveTo>
                  <a:lnTo>
                    <a:pt x="0" y="0"/>
                  </a:lnTo>
                </a:path>
                <a:path w="84454" h="9525">
                  <a:moveTo>
                    <a:pt x="41982" y="0"/>
                  </a:moveTo>
                  <a:lnTo>
                    <a:pt x="41982" y="9012"/>
                  </a:lnTo>
                </a:path>
                <a:path w="84454" h="9525">
                  <a:moveTo>
                    <a:pt x="0" y="9012"/>
                  </a:moveTo>
                  <a:lnTo>
                    <a:pt x="84145" y="9012"/>
                  </a:lnTo>
                </a:path>
                <a:path w="84454" h="9525">
                  <a:moveTo>
                    <a:pt x="84145" y="9012"/>
                  </a:moveTo>
                  <a:lnTo>
                    <a:pt x="0" y="9012"/>
                  </a:lnTo>
                </a:path>
              </a:pathLst>
            </a:custGeom>
            <a:ln w="3175">
              <a:solidFill>
                <a:srgbClr val="000000"/>
              </a:solidFill>
            </a:ln>
          </p:spPr>
          <p:txBody>
            <a:bodyPr wrap="square" lIns="0" tIns="0" rIns="0" bIns="0" rtlCol="0"/>
            <a:lstStyle/>
            <a:p>
              <a:endParaRPr/>
            </a:p>
          </p:txBody>
        </p:sp>
        <p:sp>
          <p:nvSpPr>
            <p:cNvPr id="751" name="object 751"/>
            <p:cNvSpPr/>
            <p:nvPr/>
          </p:nvSpPr>
          <p:spPr>
            <a:xfrm>
              <a:off x="7113273" y="5894309"/>
              <a:ext cx="168910" cy="334010"/>
            </a:xfrm>
            <a:custGeom>
              <a:avLst/>
              <a:gdLst/>
              <a:ahLst/>
              <a:cxnLst/>
              <a:rect l="l" t="t" r="r" b="b"/>
              <a:pathLst>
                <a:path w="168909" h="334010">
                  <a:moveTo>
                    <a:pt x="168652" y="0"/>
                  </a:moveTo>
                  <a:lnTo>
                    <a:pt x="0" y="0"/>
                  </a:lnTo>
                  <a:lnTo>
                    <a:pt x="0" y="334015"/>
                  </a:lnTo>
                  <a:lnTo>
                    <a:pt x="168652" y="334015"/>
                  </a:lnTo>
                  <a:lnTo>
                    <a:pt x="168652" y="0"/>
                  </a:lnTo>
                  <a:close/>
                </a:path>
              </a:pathLst>
            </a:custGeom>
            <a:solidFill>
              <a:srgbClr val="A0A0A4"/>
            </a:solidFill>
          </p:spPr>
          <p:txBody>
            <a:bodyPr wrap="square" lIns="0" tIns="0" rIns="0" bIns="0" rtlCol="0"/>
            <a:lstStyle/>
            <a:p>
              <a:endParaRPr/>
            </a:p>
          </p:txBody>
        </p:sp>
        <p:sp>
          <p:nvSpPr>
            <p:cNvPr id="752" name="object 752"/>
            <p:cNvSpPr/>
            <p:nvPr/>
          </p:nvSpPr>
          <p:spPr>
            <a:xfrm>
              <a:off x="7111382" y="6225713"/>
              <a:ext cx="3810" cy="3810"/>
            </a:xfrm>
            <a:custGeom>
              <a:avLst/>
              <a:gdLst/>
              <a:ahLst/>
              <a:cxnLst/>
              <a:rect l="l" t="t" r="r" b="b"/>
              <a:pathLst>
                <a:path w="3809" h="3810">
                  <a:moveTo>
                    <a:pt x="1710" y="0"/>
                  </a:moveTo>
                  <a:lnTo>
                    <a:pt x="2920" y="501"/>
                  </a:lnTo>
                  <a:lnTo>
                    <a:pt x="3421" y="1711"/>
                  </a:lnTo>
                  <a:lnTo>
                    <a:pt x="2920" y="2921"/>
                  </a:lnTo>
                  <a:lnTo>
                    <a:pt x="1710" y="3423"/>
                  </a:lnTo>
                  <a:lnTo>
                    <a:pt x="501" y="2921"/>
                  </a:lnTo>
                  <a:lnTo>
                    <a:pt x="0" y="1711"/>
                  </a:lnTo>
                  <a:lnTo>
                    <a:pt x="501" y="501"/>
                  </a:lnTo>
                  <a:lnTo>
                    <a:pt x="1710" y="0"/>
                  </a:lnTo>
                  <a:close/>
                </a:path>
              </a:pathLst>
            </a:custGeom>
            <a:solidFill>
              <a:srgbClr val="000000"/>
            </a:solidFill>
          </p:spPr>
          <p:txBody>
            <a:bodyPr wrap="square" lIns="0" tIns="0" rIns="0" bIns="0" rtlCol="0"/>
            <a:lstStyle/>
            <a:p>
              <a:endParaRPr/>
            </a:p>
          </p:txBody>
        </p:sp>
        <p:sp>
          <p:nvSpPr>
            <p:cNvPr id="753" name="object 753"/>
            <p:cNvSpPr/>
            <p:nvPr/>
          </p:nvSpPr>
          <p:spPr>
            <a:xfrm>
              <a:off x="7113093" y="5894129"/>
              <a:ext cx="0" cy="333375"/>
            </a:xfrm>
            <a:custGeom>
              <a:avLst/>
              <a:gdLst/>
              <a:ahLst/>
              <a:cxnLst/>
              <a:rect l="l" t="t" r="r" b="b"/>
              <a:pathLst>
                <a:path h="333375">
                  <a:moveTo>
                    <a:pt x="0" y="333294"/>
                  </a:moveTo>
                  <a:lnTo>
                    <a:pt x="0" y="0"/>
                  </a:lnTo>
                </a:path>
              </a:pathLst>
            </a:custGeom>
            <a:ln w="3423">
              <a:solidFill>
                <a:srgbClr val="000000"/>
              </a:solidFill>
            </a:ln>
          </p:spPr>
          <p:txBody>
            <a:bodyPr wrap="square" lIns="0" tIns="0" rIns="0" bIns="0" rtlCol="0"/>
            <a:lstStyle/>
            <a:p>
              <a:endParaRPr/>
            </a:p>
          </p:txBody>
        </p:sp>
        <p:sp>
          <p:nvSpPr>
            <p:cNvPr id="754" name="object 754"/>
            <p:cNvSpPr/>
            <p:nvPr/>
          </p:nvSpPr>
          <p:spPr>
            <a:xfrm>
              <a:off x="7113093" y="5894129"/>
              <a:ext cx="168910" cy="0"/>
            </a:xfrm>
            <a:custGeom>
              <a:avLst/>
              <a:gdLst/>
              <a:ahLst/>
              <a:cxnLst/>
              <a:rect l="l" t="t" r="r" b="b"/>
              <a:pathLst>
                <a:path w="168909">
                  <a:moveTo>
                    <a:pt x="0" y="0"/>
                  </a:moveTo>
                  <a:lnTo>
                    <a:pt x="168472" y="0"/>
                  </a:lnTo>
                </a:path>
              </a:pathLst>
            </a:custGeom>
            <a:ln w="3421">
              <a:solidFill>
                <a:srgbClr val="000000"/>
              </a:solidFill>
            </a:ln>
          </p:spPr>
          <p:txBody>
            <a:bodyPr wrap="square" lIns="0" tIns="0" rIns="0" bIns="0" rtlCol="0"/>
            <a:lstStyle/>
            <a:p>
              <a:endParaRPr/>
            </a:p>
          </p:txBody>
        </p:sp>
        <p:sp>
          <p:nvSpPr>
            <p:cNvPr id="755" name="object 755"/>
            <p:cNvSpPr/>
            <p:nvPr/>
          </p:nvSpPr>
          <p:spPr>
            <a:xfrm>
              <a:off x="7281565" y="5894129"/>
              <a:ext cx="0" cy="333375"/>
            </a:xfrm>
            <a:custGeom>
              <a:avLst/>
              <a:gdLst/>
              <a:ahLst/>
              <a:cxnLst/>
              <a:rect l="l" t="t" r="r" b="b"/>
              <a:pathLst>
                <a:path h="333375">
                  <a:moveTo>
                    <a:pt x="0" y="0"/>
                  </a:moveTo>
                  <a:lnTo>
                    <a:pt x="0" y="333294"/>
                  </a:lnTo>
                </a:path>
              </a:pathLst>
            </a:custGeom>
            <a:ln w="3423">
              <a:solidFill>
                <a:srgbClr val="000000"/>
              </a:solidFill>
            </a:ln>
          </p:spPr>
          <p:txBody>
            <a:bodyPr wrap="square" lIns="0" tIns="0" rIns="0" bIns="0" rtlCol="0"/>
            <a:lstStyle/>
            <a:p>
              <a:endParaRPr/>
            </a:p>
          </p:txBody>
        </p:sp>
        <p:sp>
          <p:nvSpPr>
            <p:cNvPr id="756" name="object 756"/>
            <p:cNvSpPr/>
            <p:nvPr/>
          </p:nvSpPr>
          <p:spPr>
            <a:xfrm>
              <a:off x="7155436" y="5892507"/>
              <a:ext cx="84455" cy="3810"/>
            </a:xfrm>
            <a:custGeom>
              <a:avLst/>
              <a:gdLst/>
              <a:ahLst/>
              <a:cxnLst/>
              <a:rect l="l" t="t" r="r" b="b"/>
              <a:pathLst>
                <a:path w="84454" h="3810">
                  <a:moveTo>
                    <a:pt x="0" y="0"/>
                  </a:moveTo>
                  <a:lnTo>
                    <a:pt x="84145" y="0"/>
                  </a:lnTo>
                </a:path>
                <a:path w="84454" h="3810">
                  <a:moveTo>
                    <a:pt x="84145" y="0"/>
                  </a:moveTo>
                  <a:lnTo>
                    <a:pt x="0" y="0"/>
                  </a:lnTo>
                </a:path>
                <a:path w="84454" h="3810">
                  <a:moveTo>
                    <a:pt x="41982" y="0"/>
                  </a:moveTo>
                  <a:lnTo>
                    <a:pt x="41982" y="3244"/>
                  </a:lnTo>
                </a:path>
                <a:path w="84454" h="3810">
                  <a:moveTo>
                    <a:pt x="0" y="3244"/>
                  </a:moveTo>
                  <a:lnTo>
                    <a:pt x="84145" y="3244"/>
                  </a:lnTo>
                </a:path>
                <a:path w="84454" h="3810">
                  <a:moveTo>
                    <a:pt x="84145" y="3244"/>
                  </a:moveTo>
                  <a:lnTo>
                    <a:pt x="0" y="3244"/>
                  </a:lnTo>
                </a:path>
              </a:pathLst>
            </a:custGeom>
            <a:ln w="3175">
              <a:solidFill>
                <a:srgbClr val="000000"/>
              </a:solidFill>
            </a:ln>
          </p:spPr>
          <p:txBody>
            <a:bodyPr wrap="square" lIns="0" tIns="0" rIns="0" bIns="0" rtlCol="0"/>
            <a:lstStyle/>
            <a:p>
              <a:endParaRPr/>
            </a:p>
          </p:txBody>
        </p:sp>
        <p:sp>
          <p:nvSpPr>
            <p:cNvPr id="757" name="object 757"/>
            <p:cNvSpPr/>
            <p:nvPr/>
          </p:nvSpPr>
          <p:spPr>
            <a:xfrm>
              <a:off x="6564612" y="6228145"/>
              <a:ext cx="760095" cy="6985"/>
            </a:xfrm>
            <a:custGeom>
              <a:avLst/>
              <a:gdLst/>
              <a:ahLst/>
              <a:cxnLst/>
              <a:rect l="l" t="t" r="r" b="b"/>
              <a:pathLst>
                <a:path w="760095" h="6985">
                  <a:moveTo>
                    <a:pt x="0" y="0"/>
                  </a:moveTo>
                  <a:lnTo>
                    <a:pt x="3423" y="0"/>
                  </a:lnTo>
                </a:path>
                <a:path w="760095" h="6985">
                  <a:moveTo>
                    <a:pt x="3423" y="0"/>
                  </a:moveTo>
                  <a:lnTo>
                    <a:pt x="6846" y="0"/>
                  </a:lnTo>
                </a:path>
                <a:path w="760095" h="6985">
                  <a:moveTo>
                    <a:pt x="6846" y="0"/>
                  </a:moveTo>
                  <a:lnTo>
                    <a:pt x="10270" y="0"/>
                  </a:lnTo>
                </a:path>
                <a:path w="760095" h="6985">
                  <a:moveTo>
                    <a:pt x="10270" y="0"/>
                  </a:moveTo>
                  <a:lnTo>
                    <a:pt x="13693" y="0"/>
                  </a:lnTo>
                </a:path>
                <a:path w="760095" h="6985">
                  <a:moveTo>
                    <a:pt x="13693" y="0"/>
                  </a:moveTo>
                  <a:lnTo>
                    <a:pt x="17117" y="0"/>
                  </a:lnTo>
                </a:path>
                <a:path w="760095" h="6985">
                  <a:moveTo>
                    <a:pt x="17117" y="0"/>
                  </a:moveTo>
                  <a:lnTo>
                    <a:pt x="20540" y="0"/>
                  </a:lnTo>
                </a:path>
                <a:path w="760095" h="6985">
                  <a:moveTo>
                    <a:pt x="20540" y="0"/>
                  </a:moveTo>
                  <a:lnTo>
                    <a:pt x="23964" y="0"/>
                  </a:lnTo>
                </a:path>
                <a:path w="760095" h="6985">
                  <a:moveTo>
                    <a:pt x="23964" y="0"/>
                  </a:moveTo>
                  <a:lnTo>
                    <a:pt x="27387" y="0"/>
                  </a:lnTo>
                </a:path>
                <a:path w="760095" h="6985">
                  <a:moveTo>
                    <a:pt x="27387" y="0"/>
                  </a:moveTo>
                  <a:lnTo>
                    <a:pt x="30811" y="0"/>
                  </a:lnTo>
                </a:path>
                <a:path w="760095" h="6985">
                  <a:moveTo>
                    <a:pt x="30811" y="0"/>
                  </a:moveTo>
                  <a:lnTo>
                    <a:pt x="34234" y="0"/>
                  </a:lnTo>
                </a:path>
                <a:path w="760095" h="6985">
                  <a:moveTo>
                    <a:pt x="34234" y="0"/>
                  </a:moveTo>
                  <a:lnTo>
                    <a:pt x="37658" y="0"/>
                  </a:lnTo>
                </a:path>
                <a:path w="760095" h="6985">
                  <a:moveTo>
                    <a:pt x="37658" y="0"/>
                  </a:moveTo>
                  <a:lnTo>
                    <a:pt x="41081" y="0"/>
                  </a:lnTo>
                </a:path>
                <a:path w="760095" h="6985">
                  <a:moveTo>
                    <a:pt x="41081" y="0"/>
                  </a:moveTo>
                  <a:lnTo>
                    <a:pt x="44505" y="0"/>
                  </a:lnTo>
                </a:path>
                <a:path w="760095" h="6985">
                  <a:moveTo>
                    <a:pt x="44505" y="0"/>
                  </a:moveTo>
                  <a:lnTo>
                    <a:pt x="47928" y="0"/>
                  </a:lnTo>
                </a:path>
                <a:path w="760095" h="6985">
                  <a:moveTo>
                    <a:pt x="47928" y="0"/>
                  </a:moveTo>
                  <a:lnTo>
                    <a:pt x="51352" y="0"/>
                  </a:lnTo>
                </a:path>
                <a:path w="760095" h="6985">
                  <a:moveTo>
                    <a:pt x="51352" y="0"/>
                  </a:moveTo>
                  <a:lnTo>
                    <a:pt x="54775" y="0"/>
                  </a:lnTo>
                </a:path>
                <a:path w="760095" h="6985">
                  <a:moveTo>
                    <a:pt x="54775" y="0"/>
                  </a:moveTo>
                  <a:lnTo>
                    <a:pt x="58199" y="0"/>
                  </a:lnTo>
                </a:path>
                <a:path w="760095" h="6985">
                  <a:moveTo>
                    <a:pt x="58199" y="0"/>
                  </a:moveTo>
                  <a:lnTo>
                    <a:pt x="61622" y="0"/>
                  </a:lnTo>
                </a:path>
                <a:path w="760095" h="6985">
                  <a:moveTo>
                    <a:pt x="61622" y="0"/>
                  </a:moveTo>
                  <a:lnTo>
                    <a:pt x="65046" y="0"/>
                  </a:lnTo>
                </a:path>
                <a:path w="760095" h="6985">
                  <a:moveTo>
                    <a:pt x="65046" y="0"/>
                  </a:moveTo>
                  <a:lnTo>
                    <a:pt x="68469" y="0"/>
                  </a:lnTo>
                </a:path>
                <a:path w="760095" h="6985">
                  <a:moveTo>
                    <a:pt x="68469" y="0"/>
                  </a:moveTo>
                  <a:lnTo>
                    <a:pt x="71893" y="0"/>
                  </a:lnTo>
                </a:path>
                <a:path w="760095" h="6985">
                  <a:moveTo>
                    <a:pt x="71893" y="0"/>
                  </a:moveTo>
                  <a:lnTo>
                    <a:pt x="75316" y="0"/>
                  </a:lnTo>
                </a:path>
                <a:path w="760095" h="6985">
                  <a:moveTo>
                    <a:pt x="75316" y="0"/>
                  </a:moveTo>
                  <a:lnTo>
                    <a:pt x="78740" y="0"/>
                  </a:lnTo>
                </a:path>
                <a:path w="760095" h="6985">
                  <a:moveTo>
                    <a:pt x="78740" y="0"/>
                  </a:moveTo>
                  <a:lnTo>
                    <a:pt x="82163" y="0"/>
                  </a:lnTo>
                </a:path>
                <a:path w="760095" h="6985">
                  <a:moveTo>
                    <a:pt x="82163" y="0"/>
                  </a:moveTo>
                  <a:lnTo>
                    <a:pt x="85587" y="0"/>
                  </a:lnTo>
                </a:path>
                <a:path w="760095" h="6985">
                  <a:moveTo>
                    <a:pt x="85587" y="0"/>
                  </a:moveTo>
                  <a:lnTo>
                    <a:pt x="89010" y="0"/>
                  </a:lnTo>
                </a:path>
                <a:path w="760095" h="6985">
                  <a:moveTo>
                    <a:pt x="89010" y="0"/>
                  </a:moveTo>
                  <a:lnTo>
                    <a:pt x="92434" y="0"/>
                  </a:lnTo>
                </a:path>
                <a:path w="760095" h="6985">
                  <a:moveTo>
                    <a:pt x="92434" y="0"/>
                  </a:moveTo>
                  <a:lnTo>
                    <a:pt x="95857" y="0"/>
                  </a:lnTo>
                </a:path>
                <a:path w="760095" h="6985">
                  <a:moveTo>
                    <a:pt x="95857" y="0"/>
                  </a:moveTo>
                  <a:lnTo>
                    <a:pt x="99281" y="0"/>
                  </a:lnTo>
                </a:path>
                <a:path w="760095" h="6985">
                  <a:moveTo>
                    <a:pt x="99281" y="0"/>
                  </a:moveTo>
                  <a:lnTo>
                    <a:pt x="102885" y="0"/>
                  </a:lnTo>
                </a:path>
                <a:path w="760095" h="6985">
                  <a:moveTo>
                    <a:pt x="102885" y="0"/>
                  </a:moveTo>
                  <a:lnTo>
                    <a:pt x="106308" y="0"/>
                  </a:lnTo>
                </a:path>
                <a:path w="760095" h="6985">
                  <a:moveTo>
                    <a:pt x="106308" y="0"/>
                  </a:moveTo>
                  <a:lnTo>
                    <a:pt x="109732" y="0"/>
                  </a:lnTo>
                </a:path>
                <a:path w="760095" h="6985">
                  <a:moveTo>
                    <a:pt x="109732" y="0"/>
                  </a:moveTo>
                  <a:lnTo>
                    <a:pt x="113155" y="0"/>
                  </a:lnTo>
                </a:path>
                <a:path w="760095" h="6985">
                  <a:moveTo>
                    <a:pt x="113155" y="0"/>
                  </a:moveTo>
                  <a:lnTo>
                    <a:pt x="116579" y="0"/>
                  </a:lnTo>
                </a:path>
                <a:path w="760095" h="6985">
                  <a:moveTo>
                    <a:pt x="116579" y="0"/>
                  </a:moveTo>
                  <a:lnTo>
                    <a:pt x="120002" y="0"/>
                  </a:lnTo>
                </a:path>
                <a:path w="760095" h="6985">
                  <a:moveTo>
                    <a:pt x="120002" y="0"/>
                  </a:moveTo>
                  <a:lnTo>
                    <a:pt x="123426" y="0"/>
                  </a:lnTo>
                </a:path>
                <a:path w="760095" h="6985">
                  <a:moveTo>
                    <a:pt x="123426" y="0"/>
                  </a:moveTo>
                  <a:lnTo>
                    <a:pt x="126849" y="0"/>
                  </a:lnTo>
                </a:path>
                <a:path w="760095" h="6985">
                  <a:moveTo>
                    <a:pt x="126849" y="0"/>
                  </a:moveTo>
                  <a:lnTo>
                    <a:pt x="130273" y="0"/>
                  </a:lnTo>
                </a:path>
                <a:path w="760095" h="6985">
                  <a:moveTo>
                    <a:pt x="130273" y="0"/>
                  </a:moveTo>
                  <a:lnTo>
                    <a:pt x="133696" y="0"/>
                  </a:lnTo>
                </a:path>
                <a:path w="760095" h="6985">
                  <a:moveTo>
                    <a:pt x="133696" y="0"/>
                  </a:moveTo>
                  <a:lnTo>
                    <a:pt x="137120" y="0"/>
                  </a:lnTo>
                </a:path>
                <a:path w="760095" h="6985">
                  <a:moveTo>
                    <a:pt x="137120" y="0"/>
                  </a:moveTo>
                  <a:lnTo>
                    <a:pt x="140543" y="0"/>
                  </a:lnTo>
                </a:path>
                <a:path w="760095" h="6985">
                  <a:moveTo>
                    <a:pt x="140543" y="0"/>
                  </a:moveTo>
                  <a:lnTo>
                    <a:pt x="143967" y="0"/>
                  </a:lnTo>
                </a:path>
                <a:path w="760095" h="6985">
                  <a:moveTo>
                    <a:pt x="143967" y="0"/>
                  </a:moveTo>
                  <a:lnTo>
                    <a:pt x="147390" y="0"/>
                  </a:lnTo>
                </a:path>
                <a:path w="760095" h="6985">
                  <a:moveTo>
                    <a:pt x="147390" y="0"/>
                  </a:moveTo>
                  <a:lnTo>
                    <a:pt x="150814" y="0"/>
                  </a:lnTo>
                </a:path>
                <a:path w="760095" h="6985">
                  <a:moveTo>
                    <a:pt x="150814" y="0"/>
                  </a:moveTo>
                  <a:lnTo>
                    <a:pt x="154237" y="0"/>
                  </a:lnTo>
                </a:path>
                <a:path w="760095" h="6985">
                  <a:moveTo>
                    <a:pt x="154237" y="0"/>
                  </a:moveTo>
                  <a:lnTo>
                    <a:pt x="157661" y="0"/>
                  </a:lnTo>
                </a:path>
                <a:path w="760095" h="6985">
                  <a:moveTo>
                    <a:pt x="157661" y="0"/>
                  </a:moveTo>
                  <a:lnTo>
                    <a:pt x="161084" y="0"/>
                  </a:lnTo>
                </a:path>
                <a:path w="760095" h="6985">
                  <a:moveTo>
                    <a:pt x="161084" y="0"/>
                  </a:moveTo>
                  <a:lnTo>
                    <a:pt x="164508" y="0"/>
                  </a:lnTo>
                </a:path>
                <a:path w="760095" h="6985">
                  <a:moveTo>
                    <a:pt x="164508" y="0"/>
                  </a:moveTo>
                  <a:lnTo>
                    <a:pt x="167931" y="0"/>
                  </a:lnTo>
                </a:path>
                <a:path w="760095" h="6985">
                  <a:moveTo>
                    <a:pt x="167931" y="0"/>
                  </a:moveTo>
                  <a:lnTo>
                    <a:pt x="171355" y="0"/>
                  </a:lnTo>
                </a:path>
                <a:path w="760095" h="6985">
                  <a:moveTo>
                    <a:pt x="171355" y="0"/>
                  </a:moveTo>
                  <a:lnTo>
                    <a:pt x="174778" y="0"/>
                  </a:lnTo>
                </a:path>
                <a:path w="760095" h="6985">
                  <a:moveTo>
                    <a:pt x="174778" y="0"/>
                  </a:moveTo>
                  <a:lnTo>
                    <a:pt x="178202" y="0"/>
                  </a:lnTo>
                </a:path>
                <a:path w="760095" h="6985">
                  <a:moveTo>
                    <a:pt x="178202" y="0"/>
                  </a:moveTo>
                  <a:lnTo>
                    <a:pt x="181625" y="0"/>
                  </a:lnTo>
                </a:path>
                <a:path w="760095" h="6985">
                  <a:moveTo>
                    <a:pt x="181625" y="0"/>
                  </a:moveTo>
                  <a:lnTo>
                    <a:pt x="185049" y="0"/>
                  </a:lnTo>
                </a:path>
                <a:path w="760095" h="6985">
                  <a:moveTo>
                    <a:pt x="185049" y="0"/>
                  </a:moveTo>
                  <a:lnTo>
                    <a:pt x="188472" y="0"/>
                  </a:lnTo>
                </a:path>
                <a:path w="760095" h="6985">
                  <a:moveTo>
                    <a:pt x="188472" y="0"/>
                  </a:moveTo>
                  <a:lnTo>
                    <a:pt x="191896" y="0"/>
                  </a:lnTo>
                </a:path>
                <a:path w="760095" h="6985">
                  <a:moveTo>
                    <a:pt x="191896" y="0"/>
                  </a:moveTo>
                  <a:lnTo>
                    <a:pt x="195319" y="0"/>
                  </a:lnTo>
                </a:path>
                <a:path w="760095" h="6985">
                  <a:moveTo>
                    <a:pt x="195319" y="0"/>
                  </a:moveTo>
                  <a:lnTo>
                    <a:pt x="198742" y="0"/>
                  </a:lnTo>
                </a:path>
                <a:path w="760095" h="6985">
                  <a:moveTo>
                    <a:pt x="198742" y="0"/>
                  </a:moveTo>
                  <a:lnTo>
                    <a:pt x="202166" y="0"/>
                  </a:lnTo>
                </a:path>
                <a:path w="760095" h="6985">
                  <a:moveTo>
                    <a:pt x="202166" y="0"/>
                  </a:moveTo>
                  <a:lnTo>
                    <a:pt x="205589" y="0"/>
                  </a:lnTo>
                </a:path>
                <a:path w="760095" h="6985">
                  <a:moveTo>
                    <a:pt x="205589" y="0"/>
                  </a:moveTo>
                  <a:lnTo>
                    <a:pt x="209013" y="0"/>
                  </a:lnTo>
                </a:path>
                <a:path w="760095" h="6985">
                  <a:moveTo>
                    <a:pt x="209013" y="0"/>
                  </a:moveTo>
                  <a:lnTo>
                    <a:pt x="212436" y="0"/>
                  </a:lnTo>
                </a:path>
                <a:path w="760095" h="6985">
                  <a:moveTo>
                    <a:pt x="212436" y="0"/>
                  </a:moveTo>
                  <a:lnTo>
                    <a:pt x="215860" y="0"/>
                  </a:lnTo>
                </a:path>
                <a:path w="760095" h="6985">
                  <a:moveTo>
                    <a:pt x="215860" y="0"/>
                  </a:moveTo>
                  <a:lnTo>
                    <a:pt x="219283" y="0"/>
                  </a:lnTo>
                </a:path>
                <a:path w="760095" h="6985">
                  <a:moveTo>
                    <a:pt x="219283" y="0"/>
                  </a:moveTo>
                  <a:lnTo>
                    <a:pt x="222707" y="0"/>
                  </a:lnTo>
                </a:path>
                <a:path w="760095" h="6985">
                  <a:moveTo>
                    <a:pt x="222707" y="0"/>
                  </a:moveTo>
                  <a:lnTo>
                    <a:pt x="226130" y="0"/>
                  </a:lnTo>
                </a:path>
                <a:path w="760095" h="6985">
                  <a:moveTo>
                    <a:pt x="226130" y="0"/>
                  </a:moveTo>
                  <a:lnTo>
                    <a:pt x="229554" y="0"/>
                  </a:lnTo>
                </a:path>
                <a:path w="760095" h="6985">
                  <a:moveTo>
                    <a:pt x="229554" y="0"/>
                  </a:moveTo>
                  <a:lnTo>
                    <a:pt x="232977" y="0"/>
                  </a:lnTo>
                </a:path>
                <a:path w="760095" h="6985">
                  <a:moveTo>
                    <a:pt x="232977" y="0"/>
                  </a:moveTo>
                  <a:lnTo>
                    <a:pt x="236401" y="0"/>
                  </a:lnTo>
                </a:path>
                <a:path w="760095" h="6985">
                  <a:moveTo>
                    <a:pt x="236401" y="0"/>
                  </a:moveTo>
                  <a:lnTo>
                    <a:pt x="239824" y="0"/>
                  </a:lnTo>
                </a:path>
                <a:path w="760095" h="6985">
                  <a:moveTo>
                    <a:pt x="239824" y="0"/>
                  </a:moveTo>
                  <a:lnTo>
                    <a:pt x="243248" y="0"/>
                  </a:lnTo>
                </a:path>
                <a:path w="760095" h="6985">
                  <a:moveTo>
                    <a:pt x="243248" y="0"/>
                  </a:moveTo>
                  <a:lnTo>
                    <a:pt x="246671" y="0"/>
                  </a:lnTo>
                </a:path>
                <a:path w="760095" h="6985">
                  <a:moveTo>
                    <a:pt x="246671" y="0"/>
                  </a:moveTo>
                  <a:lnTo>
                    <a:pt x="250095" y="0"/>
                  </a:lnTo>
                </a:path>
                <a:path w="760095" h="6985">
                  <a:moveTo>
                    <a:pt x="250095" y="0"/>
                  </a:moveTo>
                  <a:lnTo>
                    <a:pt x="253518" y="0"/>
                  </a:lnTo>
                </a:path>
                <a:path w="760095" h="6985">
                  <a:moveTo>
                    <a:pt x="253518" y="0"/>
                  </a:moveTo>
                  <a:lnTo>
                    <a:pt x="256942" y="0"/>
                  </a:lnTo>
                </a:path>
                <a:path w="760095" h="6985">
                  <a:moveTo>
                    <a:pt x="256942" y="0"/>
                  </a:moveTo>
                  <a:lnTo>
                    <a:pt x="260365" y="0"/>
                  </a:lnTo>
                </a:path>
                <a:path w="760095" h="6985">
                  <a:moveTo>
                    <a:pt x="260365" y="0"/>
                  </a:moveTo>
                  <a:lnTo>
                    <a:pt x="263789" y="0"/>
                  </a:lnTo>
                </a:path>
                <a:path w="760095" h="6985">
                  <a:moveTo>
                    <a:pt x="263789" y="0"/>
                  </a:moveTo>
                  <a:lnTo>
                    <a:pt x="267212" y="0"/>
                  </a:lnTo>
                </a:path>
                <a:path w="760095" h="6985">
                  <a:moveTo>
                    <a:pt x="267212" y="0"/>
                  </a:moveTo>
                  <a:lnTo>
                    <a:pt x="270636" y="0"/>
                  </a:lnTo>
                </a:path>
                <a:path w="760095" h="6985">
                  <a:moveTo>
                    <a:pt x="270636" y="0"/>
                  </a:moveTo>
                  <a:lnTo>
                    <a:pt x="274059" y="0"/>
                  </a:lnTo>
                </a:path>
                <a:path w="760095" h="6985">
                  <a:moveTo>
                    <a:pt x="274059" y="0"/>
                  </a:moveTo>
                  <a:lnTo>
                    <a:pt x="277483" y="0"/>
                  </a:lnTo>
                </a:path>
                <a:path w="760095" h="6985">
                  <a:moveTo>
                    <a:pt x="277483" y="0"/>
                  </a:moveTo>
                  <a:lnTo>
                    <a:pt x="280906" y="0"/>
                  </a:lnTo>
                </a:path>
                <a:path w="760095" h="6985">
                  <a:moveTo>
                    <a:pt x="280906" y="0"/>
                  </a:moveTo>
                  <a:lnTo>
                    <a:pt x="284330" y="0"/>
                  </a:lnTo>
                </a:path>
                <a:path w="760095" h="6985">
                  <a:moveTo>
                    <a:pt x="284330" y="0"/>
                  </a:moveTo>
                  <a:lnTo>
                    <a:pt x="287753" y="0"/>
                  </a:lnTo>
                </a:path>
                <a:path w="760095" h="6985">
                  <a:moveTo>
                    <a:pt x="287753" y="0"/>
                  </a:moveTo>
                  <a:lnTo>
                    <a:pt x="291177" y="0"/>
                  </a:lnTo>
                </a:path>
                <a:path w="760095" h="6985">
                  <a:moveTo>
                    <a:pt x="291177" y="0"/>
                  </a:moveTo>
                  <a:lnTo>
                    <a:pt x="294600" y="0"/>
                  </a:lnTo>
                </a:path>
                <a:path w="760095" h="6985">
                  <a:moveTo>
                    <a:pt x="294600" y="0"/>
                  </a:moveTo>
                  <a:lnTo>
                    <a:pt x="298024" y="0"/>
                  </a:lnTo>
                </a:path>
                <a:path w="760095" h="6985">
                  <a:moveTo>
                    <a:pt x="298024" y="0"/>
                  </a:moveTo>
                  <a:lnTo>
                    <a:pt x="301447" y="0"/>
                  </a:lnTo>
                </a:path>
                <a:path w="760095" h="6985">
                  <a:moveTo>
                    <a:pt x="301447" y="0"/>
                  </a:moveTo>
                  <a:lnTo>
                    <a:pt x="304871" y="0"/>
                  </a:lnTo>
                </a:path>
                <a:path w="760095" h="6985">
                  <a:moveTo>
                    <a:pt x="304871" y="0"/>
                  </a:moveTo>
                  <a:lnTo>
                    <a:pt x="308294" y="0"/>
                  </a:lnTo>
                </a:path>
                <a:path w="760095" h="6985">
                  <a:moveTo>
                    <a:pt x="308294" y="0"/>
                  </a:moveTo>
                  <a:lnTo>
                    <a:pt x="311718" y="0"/>
                  </a:lnTo>
                </a:path>
                <a:path w="760095" h="6985">
                  <a:moveTo>
                    <a:pt x="311718" y="0"/>
                  </a:moveTo>
                  <a:lnTo>
                    <a:pt x="315141" y="0"/>
                  </a:lnTo>
                </a:path>
                <a:path w="760095" h="6985">
                  <a:moveTo>
                    <a:pt x="315141" y="0"/>
                  </a:moveTo>
                  <a:lnTo>
                    <a:pt x="318565" y="0"/>
                  </a:lnTo>
                </a:path>
                <a:path w="760095" h="6985">
                  <a:moveTo>
                    <a:pt x="318565" y="0"/>
                  </a:moveTo>
                  <a:lnTo>
                    <a:pt x="321988" y="0"/>
                  </a:lnTo>
                </a:path>
                <a:path w="760095" h="6985">
                  <a:moveTo>
                    <a:pt x="321988" y="0"/>
                  </a:moveTo>
                  <a:lnTo>
                    <a:pt x="325412" y="0"/>
                  </a:lnTo>
                </a:path>
                <a:path w="760095" h="6985">
                  <a:moveTo>
                    <a:pt x="325412" y="0"/>
                  </a:moveTo>
                  <a:lnTo>
                    <a:pt x="328835" y="0"/>
                  </a:lnTo>
                </a:path>
                <a:path w="760095" h="6985">
                  <a:moveTo>
                    <a:pt x="328835" y="0"/>
                  </a:moveTo>
                  <a:lnTo>
                    <a:pt x="332259" y="0"/>
                  </a:lnTo>
                </a:path>
                <a:path w="760095" h="6985">
                  <a:moveTo>
                    <a:pt x="332259" y="0"/>
                  </a:moveTo>
                  <a:lnTo>
                    <a:pt x="335682" y="0"/>
                  </a:lnTo>
                </a:path>
                <a:path w="760095" h="6985">
                  <a:moveTo>
                    <a:pt x="335682" y="0"/>
                  </a:moveTo>
                  <a:lnTo>
                    <a:pt x="339106" y="0"/>
                  </a:lnTo>
                </a:path>
                <a:path w="760095" h="6985">
                  <a:moveTo>
                    <a:pt x="339106" y="0"/>
                  </a:moveTo>
                  <a:lnTo>
                    <a:pt x="342529" y="0"/>
                  </a:lnTo>
                </a:path>
                <a:path w="760095" h="6985">
                  <a:moveTo>
                    <a:pt x="342529" y="0"/>
                  </a:moveTo>
                  <a:lnTo>
                    <a:pt x="345953" y="0"/>
                  </a:lnTo>
                </a:path>
                <a:path w="760095" h="6985">
                  <a:moveTo>
                    <a:pt x="345953" y="0"/>
                  </a:moveTo>
                  <a:lnTo>
                    <a:pt x="349376" y="0"/>
                  </a:lnTo>
                </a:path>
                <a:path w="760095" h="6985">
                  <a:moveTo>
                    <a:pt x="349376" y="0"/>
                  </a:moveTo>
                  <a:lnTo>
                    <a:pt x="352800" y="0"/>
                  </a:lnTo>
                </a:path>
                <a:path w="760095" h="6985">
                  <a:moveTo>
                    <a:pt x="352800" y="0"/>
                  </a:moveTo>
                  <a:lnTo>
                    <a:pt x="356223" y="0"/>
                  </a:lnTo>
                </a:path>
                <a:path w="760095" h="6985">
                  <a:moveTo>
                    <a:pt x="356223" y="0"/>
                  </a:moveTo>
                  <a:lnTo>
                    <a:pt x="359647" y="0"/>
                  </a:lnTo>
                </a:path>
                <a:path w="760095" h="6985">
                  <a:moveTo>
                    <a:pt x="359647" y="0"/>
                  </a:moveTo>
                  <a:lnTo>
                    <a:pt x="363070" y="0"/>
                  </a:lnTo>
                </a:path>
                <a:path w="760095" h="6985">
                  <a:moveTo>
                    <a:pt x="363070" y="0"/>
                  </a:moveTo>
                  <a:lnTo>
                    <a:pt x="366674" y="0"/>
                  </a:lnTo>
                </a:path>
                <a:path w="760095" h="6985">
                  <a:moveTo>
                    <a:pt x="366674" y="0"/>
                  </a:moveTo>
                  <a:lnTo>
                    <a:pt x="370098" y="0"/>
                  </a:lnTo>
                </a:path>
                <a:path w="760095" h="6985">
                  <a:moveTo>
                    <a:pt x="370098" y="0"/>
                  </a:moveTo>
                  <a:lnTo>
                    <a:pt x="373521" y="0"/>
                  </a:lnTo>
                </a:path>
                <a:path w="760095" h="6985">
                  <a:moveTo>
                    <a:pt x="373521" y="0"/>
                  </a:moveTo>
                  <a:lnTo>
                    <a:pt x="376945" y="0"/>
                  </a:lnTo>
                </a:path>
                <a:path w="760095" h="6985">
                  <a:moveTo>
                    <a:pt x="376945" y="0"/>
                  </a:moveTo>
                  <a:lnTo>
                    <a:pt x="380368" y="0"/>
                  </a:lnTo>
                </a:path>
                <a:path w="760095" h="6985">
                  <a:moveTo>
                    <a:pt x="380368" y="0"/>
                  </a:moveTo>
                  <a:lnTo>
                    <a:pt x="383792" y="0"/>
                  </a:lnTo>
                </a:path>
                <a:path w="760095" h="6985">
                  <a:moveTo>
                    <a:pt x="383792" y="0"/>
                  </a:moveTo>
                  <a:lnTo>
                    <a:pt x="387215" y="0"/>
                  </a:lnTo>
                </a:path>
                <a:path w="760095" h="6985">
                  <a:moveTo>
                    <a:pt x="387215" y="0"/>
                  </a:moveTo>
                  <a:lnTo>
                    <a:pt x="390638" y="0"/>
                  </a:lnTo>
                </a:path>
                <a:path w="760095" h="6985">
                  <a:moveTo>
                    <a:pt x="390638" y="0"/>
                  </a:moveTo>
                  <a:lnTo>
                    <a:pt x="394062" y="0"/>
                  </a:lnTo>
                </a:path>
                <a:path w="760095" h="6985">
                  <a:moveTo>
                    <a:pt x="394062" y="0"/>
                  </a:moveTo>
                  <a:lnTo>
                    <a:pt x="397485" y="0"/>
                  </a:lnTo>
                </a:path>
                <a:path w="760095" h="6985">
                  <a:moveTo>
                    <a:pt x="397485" y="0"/>
                  </a:moveTo>
                  <a:lnTo>
                    <a:pt x="400909" y="0"/>
                  </a:lnTo>
                </a:path>
                <a:path w="760095" h="6985">
                  <a:moveTo>
                    <a:pt x="400909" y="0"/>
                  </a:moveTo>
                  <a:lnTo>
                    <a:pt x="404332" y="0"/>
                  </a:lnTo>
                </a:path>
                <a:path w="760095" h="6985">
                  <a:moveTo>
                    <a:pt x="404332" y="0"/>
                  </a:moveTo>
                  <a:lnTo>
                    <a:pt x="407756" y="0"/>
                  </a:lnTo>
                </a:path>
                <a:path w="760095" h="6985">
                  <a:moveTo>
                    <a:pt x="407756" y="0"/>
                  </a:moveTo>
                  <a:lnTo>
                    <a:pt x="411179" y="0"/>
                  </a:lnTo>
                </a:path>
                <a:path w="760095" h="6985">
                  <a:moveTo>
                    <a:pt x="411179" y="0"/>
                  </a:moveTo>
                  <a:lnTo>
                    <a:pt x="414603" y="0"/>
                  </a:lnTo>
                </a:path>
                <a:path w="760095" h="6985">
                  <a:moveTo>
                    <a:pt x="414603" y="0"/>
                  </a:moveTo>
                  <a:lnTo>
                    <a:pt x="418026" y="0"/>
                  </a:lnTo>
                </a:path>
                <a:path w="760095" h="6985">
                  <a:moveTo>
                    <a:pt x="418026" y="0"/>
                  </a:moveTo>
                  <a:lnTo>
                    <a:pt x="421450" y="0"/>
                  </a:lnTo>
                </a:path>
                <a:path w="760095" h="6985">
                  <a:moveTo>
                    <a:pt x="421450" y="0"/>
                  </a:moveTo>
                  <a:lnTo>
                    <a:pt x="424873" y="0"/>
                  </a:lnTo>
                </a:path>
                <a:path w="760095" h="6985">
                  <a:moveTo>
                    <a:pt x="424873" y="0"/>
                  </a:moveTo>
                  <a:lnTo>
                    <a:pt x="428297" y="0"/>
                  </a:lnTo>
                </a:path>
                <a:path w="760095" h="6985">
                  <a:moveTo>
                    <a:pt x="428297" y="0"/>
                  </a:moveTo>
                  <a:lnTo>
                    <a:pt x="431720" y="0"/>
                  </a:lnTo>
                </a:path>
                <a:path w="760095" h="6985">
                  <a:moveTo>
                    <a:pt x="431720" y="0"/>
                  </a:moveTo>
                  <a:lnTo>
                    <a:pt x="435144" y="0"/>
                  </a:lnTo>
                </a:path>
                <a:path w="760095" h="6985">
                  <a:moveTo>
                    <a:pt x="435144" y="0"/>
                  </a:moveTo>
                  <a:lnTo>
                    <a:pt x="438567" y="0"/>
                  </a:lnTo>
                </a:path>
                <a:path w="760095" h="6985">
                  <a:moveTo>
                    <a:pt x="438567" y="0"/>
                  </a:moveTo>
                  <a:lnTo>
                    <a:pt x="441991" y="0"/>
                  </a:lnTo>
                </a:path>
                <a:path w="760095" h="6985">
                  <a:moveTo>
                    <a:pt x="441991" y="0"/>
                  </a:moveTo>
                  <a:lnTo>
                    <a:pt x="445414" y="0"/>
                  </a:lnTo>
                </a:path>
                <a:path w="760095" h="6985">
                  <a:moveTo>
                    <a:pt x="445414" y="0"/>
                  </a:moveTo>
                  <a:lnTo>
                    <a:pt x="448838" y="0"/>
                  </a:lnTo>
                </a:path>
                <a:path w="760095" h="6985">
                  <a:moveTo>
                    <a:pt x="448838" y="0"/>
                  </a:moveTo>
                  <a:lnTo>
                    <a:pt x="452261" y="0"/>
                  </a:lnTo>
                </a:path>
                <a:path w="760095" h="6985">
                  <a:moveTo>
                    <a:pt x="452261" y="0"/>
                  </a:moveTo>
                  <a:lnTo>
                    <a:pt x="455685" y="0"/>
                  </a:lnTo>
                </a:path>
                <a:path w="760095" h="6985">
                  <a:moveTo>
                    <a:pt x="455685" y="0"/>
                  </a:moveTo>
                  <a:lnTo>
                    <a:pt x="459108" y="0"/>
                  </a:lnTo>
                </a:path>
                <a:path w="760095" h="6985">
                  <a:moveTo>
                    <a:pt x="459108" y="0"/>
                  </a:moveTo>
                  <a:lnTo>
                    <a:pt x="462532" y="0"/>
                  </a:lnTo>
                </a:path>
                <a:path w="760095" h="6985">
                  <a:moveTo>
                    <a:pt x="462532" y="0"/>
                  </a:moveTo>
                  <a:lnTo>
                    <a:pt x="465955" y="0"/>
                  </a:lnTo>
                </a:path>
                <a:path w="760095" h="6985">
                  <a:moveTo>
                    <a:pt x="465955" y="0"/>
                  </a:moveTo>
                  <a:lnTo>
                    <a:pt x="469379" y="0"/>
                  </a:lnTo>
                </a:path>
                <a:path w="760095" h="6985">
                  <a:moveTo>
                    <a:pt x="469379" y="0"/>
                  </a:moveTo>
                  <a:lnTo>
                    <a:pt x="472802" y="0"/>
                  </a:lnTo>
                </a:path>
                <a:path w="760095" h="6985">
                  <a:moveTo>
                    <a:pt x="472802" y="0"/>
                  </a:moveTo>
                  <a:lnTo>
                    <a:pt x="476226" y="0"/>
                  </a:lnTo>
                </a:path>
                <a:path w="760095" h="6985">
                  <a:moveTo>
                    <a:pt x="476226" y="0"/>
                  </a:moveTo>
                  <a:lnTo>
                    <a:pt x="479649" y="0"/>
                  </a:lnTo>
                </a:path>
                <a:path w="760095" h="6985">
                  <a:moveTo>
                    <a:pt x="479649" y="0"/>
                  </a:moveTo>
                  <a:lnTo>
                    <a:pt x="483073" y="0"/>
                  </a:lnTo>
                </a:path>
                <a:path w="760095" h="6985">
                  <a:moveTo>
                    <a:pt x="483073" y="0"/>
                  </a:moveTo>
                  <a:lnTo>
                    <a:pt x="486496" y="0"/>
                  </a:lnTo>
                </a:path>
                <a:path w="760095" h="6985">
                  <a:moveTo>
                    <a:pt x="486496" y="0"/>
                  </a:moveTo>
                  <a:lnTo>
                    <a:pt x="489920" y="0"/>
                  </a:lnTo>
                </a:path>
                <a:path w="760095" h="6985">
                  <a:moveTo>
                    <a:pt x="489920" y="0"/>
                  </a:moveTo>
                  <a:lnTo>
                    <a:pt x="493343" y="0"/>
                  </a:lnTo>
                </a:path>
                <a:path w="760095" h="6985">
                  <a:moveTo>
                    <a:pt x="493343" y="0"/>
                  </a:moveTo>
                  <a:lnTo>
                    <a:pt x="496767" y="0"/>
                  </a:lnTo>
                </a:path>
                <a:path w="760095" h="6985">
                  <a:moveTo>
                    <a:pt x="496767" y="0"/>
                  </a:moveTo>
                  <a:lnTo>
                    <a:pt x="500190" y="0"/>
                  </a:lnTo>
                </a:path>
                <a:path w="760095" h="6985">
                  <a:moveTo>
                    <a:pt x="500190" y="0"/>
                  </a:moveTo>
                  <a:lnTo>
                    <a:pt x="503614" y="0"/>
                  </a:lnTo>
                </a:path>
                <a:path w="760095" h="6985">
                  <a:moveTo>
                    <a:pt x="503614" y="0"/>
                  </a:moveTo>
                  <a:lnTo>
                    <a:pt x="507037" y="0"/>
                  </a:lnTo>
                </a:path>
                <a:path w="760095" h="6985">
                  <a:moveTo>
                    <a:pt x="507037" y="0"/>
                  </a:moveTo>
                  <a:lnTo>
                    <a:pt x="510461" y="0"/>
                  </a:lnTo>
                </a:path>
                <a:path w="760095" h="6985">
                  <a:moveTo>
                    <a:pt x="510461" y="0"/>
                  </a:moveTo>
                  <a:lnTo>
                    <a:pt x="513884" y="0"/>
                  </a:lnTo>
                </a:path>
                <a:path w="760095" h="6985">
                  <a:moveTo>
                    <a:pt x="513884" y="0"/>
                  </a:moveTo>
                  <a:lnTo>
                    <a:pt x="517308" y="0"/>
                  </a:lnTo>
                </a:path>
                <a:path w="760095" h="6985">
                  <a:moveTo>
                    <a:pt x="517308" y="0"/>
                  </a:moveTo>
                  <a:lnTo>
                    <a:pt x="520731" y="0"/>
                  </a:lnTo>
                </a:path>
                <a:path w="760095" h="6985">
                  <a:moveTo>
                    <a:pt x="520731" y="0"/>
                  </a:moveTo>
                  <a:lnTo>
                    <a:pt x="524155" y="0"/>
                  </a:lnTo>
                </a:path>
                <a:path w="760095" h="6985">
                  <a:moveTo>
                    <a:pt x="524155" y="0"/>
                  </a:moveTo>
                  <a:lnTo>
                    <a:pt x="527578" y="0"/>
                  </a:lnTo>
                </a:path>
                <a:path w="760095" h="6985">
                  <a:moveTo>
                    <a:pt x="527578" y="0"/>
                  </a:moveTo>
                  <a:lnTo>
                    <a:pt x="531002" y="0"/>
                  </a:lnTo>
                </a:path>
                <a:path w="760095" h="6985">
                  <a:moveTo>
                    <a:pt x="531002" y="0"/>
                  </a:moveTo>
                  <a:lnTo>
                    <a:pt x="534425" y="0"/>
                  </a:lnTo>
                </a:path>
                <a:path w="760095" h="6985">
                  <a:moveTo>
                    <a:pt x="534425" y="0"/>
                  </a:moveTo>
                  <a:lnTo>
                    <a:pt x="537849" y="0"/>
                  </a:lnTo>
                </a:path>
                <a:path w="760095" h="6985">
                  <a:moveTo>
                    <a:pt x="537849" y="0"/>
                  </a:moveTo>
                  <a:lnTo>
                    <a:pt x="541272" y="0"/>
                  </a:lnTo>
                </a:path>
                <a:path w="760095" h="6985">
                  <a:moveTo>
                    <a:pt x="541272" y="0"/>
                  </a:moveTo>
                  <a:lnTo>
                    <a:pt x="544696" y="0"/>
                  </a:lnTo>
                </a:path>
                <a:path w="760095" h="6985">
                  <a:moveTo>
                    <a:pt x="544696" y="0"/>
                  </a:moveTo>
                  <a:lnTo>
                    <a:pt x="548119" y="0"/>
                  </a:lnTo>
                </a:path>
                <a:path w="760095" h="6985">
                  <a:moveTo>
                    <a:pt x="548119" y="0"/>
                  </a:moveTo>
                  <a:lnTo>
                    <a:pt x="551543" y="0"/>
                  </a:lnTo>
                </a:path>
                <a:path w="760095" h="6985">
                  <a:moveTo>
                    <a:pt x="551543" y="0"/>
                  </a:moveTo>
                  <a:lnTo>
                    <a:pt x="554966" y="0"/>
                  </a:lnTo>
                </a:path>
                <a:path w="760095" h="6985">
                  <a:moveTo>
                    <a:pt x="554966" y="0"/>
                  </a:moveTo>
                  <a:lnTo>
                    <a:pt x="558390" y="0"/>
                  </a:lnTo>
                </a:path>
                <a:path w="760095" h="6985">
                  <a:moveTo>
                    <a:pt x="558390" y="0"/>
                  </a:moveTo>
                  <a:lnTo>
                    <a:pt x="561813" y="0"/>
                  </a:lnTo>
                </a:path>
                <a:path w="760095" h="6985">
                  <a:moveTo>
                    <a:pt x="561813" y="0"/>
                  </a:moveTo>
                  <a:lnTo>
                    <a:pt x="565237" y="0"/>
                  </a:lnTo>
                </a:path>
                <a:path w="760095" h="6985">
                  <a:moveTo>
                    <a:pt x="565237" y="0"/>
                  </a:moveTo>
                  <a:lnTo>
                    <a:pt x="568660" y="0"/>
                  </a:lnTo>
                </a:path>
                <a:path w="760095" h="6985">
                  <a:moveTo>
                    <a:pt x="568660" y="0"/>
                  </a:moveTo>
                  <a:lnTo>
                    <a:pt x="572084" y="0"/>
                  </a:lnTo>
                </a:path>
                <a:path w="760095" h="6985">
                  <a:moveTo>
                    <a:pt x="572084" y="0"/>
                  </a:moveTo>
                  <a:lnTo>
                    <a:pt x="575507" y="0"/>
                  </a:lnTo>
                </a:path>
                <a:path w="760095" h="6985">
                  <a:moveTo>
                    <a:pt x="575507" y="0"/>
                  </a:moveTo>
                  <a:lnTo>
                    <a:pt x="578931" y="0"/>
                  </a:lnTo>
                </a:path>
                <a:path w="760095" h="6985">
                  <a:moveTo>
                    <a:pt x="578931" y="0"/>
                  </a:moveTo>
                  <a:lnTo>
                    <a:pt x="582354" y="0"/>
                  </a:lnTo>
                </a:path>
                <a:path w="760095" h="6985">
                  <a:moveTo>
                    <a:pt x="582354" y="0"/>
                  </a:moveTo>
                  <a:lnTo>
                    <a:pt x="585778" y="0"/>
                  </a:lnTo>
                </a:path>
                <a:path w="760095" h="6985">
                  <a:moveTo>
                    <a:pt x="585778" y="0"/>
                  </a:moveTo>
                  <a:lnTo>
                    <a:pt x="589201" y="0"/>
                  </a:lnTo>
                </a:path>
                <a:path w="760095" h="6985">
                  <a:moveTo>
                    <a:pt x="589201" y="0"/>
                  </a:moveTo>
                  <a:lnTo>
                    <a:pt x="592625" y="0"/>
                  </a:lnTo>
                </a:path>
                <a:path w="760095" h="6985">
                  <a:moveTo>
                    <a:pt x="592625" y="0"/>
                  </a:moveTo>
                  <a:lnTo>
                    <a:pt x="596048" y="0"/>
                  </a:lnTo>
                </a:path>
                <a:path w="760095" h="6985">
                  <a:moveTo>
                    <a:pt x="596048" y="0"/>
                  </a:moveTo>
                  <a:lnTo>
                    <a:pt x="599472" y="0"/>
                  </a:lnTo>
                </a:path>
                <a:path w="760095" h="6985">
                  <a:moveTo>
                    <a:pt x="599472" y="0"/>
                  </a:moveTo>
                  <a:lnTo>
                    <a:pt x="602895" y="0"/>
                  </a:lnTo>
                </a:path>
                <a:path w="760095" h="6985">
                  <a:moveTo>
                    <a:pt x="602895" y="0"/>
                  </a:moveTo>
                  <a:lnTo>
                    <a:pt x="606319" y="0"/>
                  </a:lnTo>
                </a:path>
                <a:path w="760095" h="6985">
                  <a:moveTo>
                    <a:pt x="606319" y="0"/>
                  </a:moveTo>
                  <a:lnTo>
                    <a:pt x="609742" y="0"/>
                  </a:lnTo>
                </a:path>
                <a:path w="760095" h="6985">
                  <a:moveTo>
                    <a:pt x="609742" y="0"/>
                  </a:moveTo>
                  <a:lnTo>
                    <a:pt x="613166" y="0"/>
                  </a:lnTo>
                </a:path>
                <a:path w="760095" h="6985">
                  <a:moveTo>
                    <a:pt x="613166" y="0"/>
                  </a:moveTo>
                  <a:lnTo>
                    <a:pt x="616589" y="0"/>
                  </a:lnTo>
                </a:path>
                <a:path w="760095" h="6985">
                  <a:moveTo>
                    <a:pt x="616589" y="0"/>
                  </a:moveTo>
                  <a:lnTo>
                    <a:pt x="620013" y="0"/>
                  </a:lnTo>
                </a:path>
                <a:path w="760095" h="6985">
                  <a:moveTo>
                    <a:pt x="620013" y="0"/>
                  </a:moveTo>
                  <a:lnTo>
                    <a:pt x="623436" y="0"/>
                  </a:lnTo>
                </a:path>
                <a:path w="760095" h="6985">
                  <a:moveTo>
                    <a:pt x="623436" y="0"/>
                  </a:moveTo>
                  <a:lnTo>
                    <a:pt x="626860" y="0"/>
                  </a:lnTo>
                </a:path>
                <a:path w="760095" h="6985">
                  <a:moveTo>
                    <a:pt x="626860" y="0"/>
                  </a:moveTo>
                  <a:lnTo>
                    <a:pt x="630463" y="0"/>
                  </a:lnTo>
                </a:path>
                <a:path w="760095" h="6985">
                  <a:moveTo>
                    <a:pt x="630463" y="0"/>
                  </a:moveTo>
                  <a:lnTo>
                    <a:pt x="633887" y="0"/>
                  </a:lnTo>
                </a:path>
                <a:path w="760095" h="6985">
                  <a:moveTo>
                    <a:pt x="633887" y="0"/>
                  </a:moveTo>
                  <a:lnTo>
                    <a:pt x="637310" y="0"/>
                  </a:lnTo>
                </a:path>
                <a:path w="760095" h="6985">
                  <a:moveTo>
                    <a:pt x="637310" y="0"/>
                  </a:moveTo>
                  <a:lnTo>
                    <a:pt x="640734" y="0"/>
                  </a:lnTo>
                </a:path>
                <a:path w="760095" h="6985">
                  <a:moveTo>
                    <a:pt x="640734" y="0"/>
                  </a:moveTo>
                  <a:lnTo>
                    <a:pt x="644157" y="0"/>
                  </a:lnTo>
                </a:path>
                <a:path w="760095" h="6985">
                  <a:moveTo>
                    <a:pt x="644157" y="0"/>
                  </a:moveTo>
                  <a:lnTo>
                    <a:pt x="647581" y="0"/>
                  </a:lnTo>
                </a:path>
                <a:path w="760095" h="6985">
                  <a:moveTo>
                    <a:pt x="647581" y="0"/>
                  </a:moveTo>
                  <a:lnTo>
                    <a:pt x="651004" y="0"/>
                  </a:lnTo>
                </a:path>
                <a:path w="760095" h="6985">
                  <a:moveTo>
                    <a:pt x="651004" y="0"/>
                  </a:moveTo>
                  <a:lnTo>
                    <a:pt x="654428" y="0"/>
                  </a:lnTo>
                </a:path>
                <a:path w="760095" h="6985">
                  <a:moveTo>
                    <a:pt x="654428" y="0"/>
                  </a:moveTo>
                  <a:lnTo>
                    <a:pt x="657851" y="0"/>
                  </a:lnTo>
                </a:path>
                <a:path w="760095" h="6985">
                  <a:moveTo>
                    <a:pt x="657851" y="0"/>
                  </a:moveTo>
                  <a:lnTo>
                    <a:pt x="661275" y="0"/>
                  </a:lnTo>
                </a:path>
                <a:path w="760095" h="6985">
                  <a:moveTo>
                    <a:pt x="661275" y="0"/>
                  </a:moveTo>
                  <a:lnTo>
                    <a:pt x="664698" y="0"/>
                  </a:lnTo>
                </a:path>
                <a:path w="760095" h="6985">
                  <a:moveTo>
                    <a:pt x="664698" y="0"/>
                  </a:moveTo>
                  <a:lnTo>
                    <a:pt x="668122" y="0"/>
                  </a:lnTo>
                </a:path>
                <a:path w="760095" h="6985">
                  <a:moveTo>
                    <a:pt x="668122" y="0"/>
                  </a:moveTo>
                  <a:lnTo>
                    <a:pt x="671545" y="0"/>
                  </a:lnTo>
                </a:path>
                <a:path w="760095" h="6985">
                  <a:moveTo>
                    <a:pt x="671545" y="0"/>
                  </a:moveTo>
                  <a:lnTo>
                    <a:pt x="674969" y="0"/>
                  </a:lnTo>
                </a:path>
                <a:path w="760095" h="6985">
                  <a:moveTo>
                    <a:pt x="674969" y="0"/>
                  </a:moveTo>
                  <a:lnTo>
                    <a:pt x="678392" y="0"/>
                  </a:lnTo>
                </a:path>
                <a:path w="760095" h="6985">
                  <a:moveTo>
                    <a:pt x="678392" y="0"/>
                  </a:moveTo>
                  <a:lnTo>
                    <a:pt x="681816" y="0"/>
                  </a:lnTo>
                </a:path>
                <a:path w="760095" h="6985">
                  <a:moveTo>
                    <a:pt x="681816" y="0"/>
                  </a:moveTo>
                  <a:lnTo>
                    <a:pt x="685239" y="0"/>
                  </a:lnTo>
                </a:path>
                <a:path w="760095" h="6985">
                  <a:moveTo>
                    <a:pt x="685239" y="0"/>
                  </a:moveTo>
                  <a:lnTo>
                    <a:pt x="688663" y="0"/>
                  </a:lnTo>
                </a:path>
                <a:path w="760095" h="6985">
                  <a:moveTo>
                    <a:pt x="688663" y="0"/>
                  </a:moveTo>
                  <a:lnTo>
                    <a:pt x="692086" y="0"/>
                  </a:lnTo>
                </a:path>
                <a:path w="760095" h="6985">
                  <a:moveTo>
                    <a:pt x="692086" y="0"/>
                  </a:moveTo>
                  <a:lnTo>
                    <a:pt x="695510" y="0"/>
                  </a:lnTo>
                </a:path>
                <a:path w="760095" h="6985">
                  <a:moveTo>
                    <a:pt x="695510" y="0"/>
                  </a:moveTo>
                  <a:lnTo>
                    <a:pt x="698933" y="0"/>
                  </a:lnTo>
                </a:path>
                <a:path w="760095" h="6985">
                  <a:moveTo>
                    <a:pt x="698933" y="0"/>
                  </a:moveTo>
                  <a:lnTo>
                    <a:pt x="702357" y="0"/>
                  </a:lnTo>
                </a:path>
                <a:path w="760095" h="6985">
                  <a:moveTo>
                    <a:pt x="702357" y="0"/>
                  </a:moveTo>
                  <a:lnTo>
                    <a:pt x="705780" y="0"/>
                  </a:lnTo>
                </a:path>
                <a:path w="760095" h="6985">
                  <a:moveTo>
                    <a:pt x="705780" y="0"/>
                  </a:moveTo>
                  <a:lnTo>
                    <a:pt x="709204" y="0"/>
                  </a:lnTo>
                </a:path>
                <a:path w="760095" h="6985">
                  <a:moveTo>
                    <a:pt x="709204" y="0"/>
                  </a:moveTo>
                  <a:lnTo>
                    <a:pt x="712627" y="0"/>
                  </a:lnTo>
                </a:path>
                <a:path w="760095" h="6985">
                  <a:moveTo>
                    <a:pt x="712627" y="0"/>
                  </a:moveTo>
                  <a:lnTo>
                    <a:pt x="716051" y="0"/>
                  </a:lnTo>
                </a:path>
                <a:path w="760095" h="6985">
                  <a:moveTo>
                    <a:pt x="716051" y="0"/>
                  </a:moveTo>
                  <a:lnTo>
                    <a:pt x="719474" y="0"/>
                  </a:lnTo>
                </a:path>
                <a:path w="760095" h="6985">
                  <a:moveTo>
                    <a:pt x="719474" y="0"/>
                  </a:moveTo>
                  <a:lnTo>
                    <a:pt x="722898" y="0"/>
                  </a:lnTo>
                </a:path>
                <a:path w="760095" h="6985">
                  <a:moveTo>
                    <a:pt x="722898" y="0"/>
                  </a:moveTo>
                  <a:lnTo>
                    <a:pt x="726321" y="0"/>
                  </a:lnTo>
                </a:path>
                <a:path w="760095" h="6985">
                  <a:moveTo>
                    <a:pt x="726321" y="0"/>
                  </a:moveTo>
                  <a:lnTo>
                    <a:pt x="729745" y="0"/>
                  </a:lnTo>
                </a:path>
                <a:path w="760095" h="6985">
                  <a:moveTo>
                    <a:pt x="729745" y="0"/>
                  </a:moveTo>
                  <a:lnTo>
                    <a:pt x="733168" y="0"/>
                  </a:lnTo>
                </a:path>
                <a:path w="760095" h="6985">
                  <a:moveTo>
                    <a:pt x="733168" y="0"/>
                  </a:moveTo>
                  <a:lnTo>
                    <a:pt x="736592" y="0"/>
                  </a:lnTo>
                </a:path>
                <a:path w="760095" h="6985">
                  <a:moveTo>
                    <a:pt x="736592" y="0"/>
                  </a:moveTo>
                  <a:lnTo>
                    <a:pt x="740015" y="0"/>
                  </a:lnTo>
                </a:path>
                <a:path w="760095" h="6985">
                  <a:moveTo>
                    <a:pt x="740015" y="0"/>
                  </a:moveTo>
                  <a:lnTo>
                    <a:pt x="743439" y="0"/>
                  </a:lnTo>
                </a:path>
                <a:path w="760095" h="6985">
                  <a:moveTo>
                    <a:pt x="743439" y="0"/>
                  </a:moveTo>
                  <a:lnTo>
                    <a:pt x="746862" y="0"/>
                  </a:lnTo>
                </a:path>
                <a:path w="760095" h="6985">
                  <a:moveTo>
                    <a:pt x="746862" y="0"/>
                  </a:moveTo>
                  <a:lnTo>
                    <a:pt x="750286" y="0"/>
                  </a:lnTo>
                </a:path>
                <a:path w="760095" h="6985">
                  <a:moveTo>
                    <a:pt x="750286" y="0"/>
                  </a:moveTo>
                  <a:lnTo>
                    <a:pt x="753709" y="0"/>
                  </a:lnTo>
                </a:path>
                <a:path w="760095" h="6985">
                  <a:moveTo>
                    <a:pt x="753709" y="0"/>
                  </a:moveTo>
                  <a:lnTo>
                    <a:pt x="757133" y="0"/>
                  </a:lnTo>
                </a:path>
                <a:path w="760095" h="6985">
                  <a:moveTo>
                    <a:pt x="757133" y="0"/>
                  </a:moveTo>
                  <a:lnTo>
                    <a:pt x="759475" y="0"/>
                  </a:lnTo>
                </a:path>
                <a:path w="760095" h="6985">
                  <a:moveTo>
                    <a:pt x="126669" y="0"/>
                  </a:moveTo>
                  <a:lnTo>
                    <a:pt x="126669" y="6669"/>
                  </a:lnTo>
                </a:path>
                <a:path w="760095" h="6985">
                  <a:moveTo>
                    <a:pt x="379647" y="0"/>
                  </a:moveTo>
                  <a:lnTo>
                    <a:pt x="379647" y="6669"/>
                  </a:lnTo>
                </a:path>
                <a:path w="760095" h="6985">
                  <a:moveTo>
                    <a:pt x="632806" y="0"/>
                  </a:moveTo>
                  <a:lnTo>
                    <a:pt x="632806" y="6669"/>
                  </a:lnTo>
                </a:path>
              </a:pathLst>
            </a:custGeom>
            <a:ln w="3422">
              <a:solidFill>
                <a:srgbClr val="000000"/>
              </a:solidFill>
            </a:ln>
          </p:spPr>
          <p:txBody>
            <a:bodyPr wrap="square" lIns="0" tIns="0" rIns="0" bIns="0" rtlCol="0"/>
            <a:lstStyle/>
            <a:p>
              <a:endParaRPr/>
            </a:p>
          </p:txBody>
        </p:sp>
      </p:grpSp>
      <p:sp>
        <p:nvSpPr>
          <p:cNvPr id="758" name="object 758"/>
          <p:cNvSpPr txBox="1"/>
          <p:nvPr/>
        </p:nvSpPr>
        <p:spPr>
          <a:xfrm>
            <a:off x="6619302" y="6221367"/>
            <a:ext cx="63754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tabLst>
                <a:tab pos="265430" algn="l"/>
                <a:tab pos="531495" algn="l"/>
              </a:tabLst>
            </a:pPr>
            <a:r>
              <a:rPr sz="100" b="1" dirty="0">
                <a:latin typeface="Arial"/>
                <a:cs typeface="Arial"/>
              </a:rPr>
              <a:t>siRNA-</a:t>
            </a:r>
            <a:r>
              <a:rPr sz="100" b="1" spc="-10" dirty="0">
                <a:latin typeface="Arial"/>
                <a:cs typeface="Arial"/>
              </a:rPr>
              <a:t>Nec4#1</a:t>
            </a:r>
            <a:r>
              <a:rPr sz="100" b="1" dirty="0">
                <a:latin typeface="Arial"/>
                <a:cs typeface="Arial"/>
              </a:rPr>
              <a:t>	siRNA-</a:t>
            </a:r>
            <a:r>
              <a:rPr sz="100" b="1" spc="-10" dirty="0">
                <a:latin typeface="Arial"/>
                <a:cs typeface="Arial"/>
              </a:rPr>
              <a:t>Nec4#2</a:t>
            </a:r>
            <a:r>
              <a:rPr sz="100" b="1" dirty="0">
                <a:latin typeface="Arial"/>
                <a:cs typeface="Arial"/>
              </a:rPr>
              <a:t>	siRNA-</a:t>
            </a:r>
            <a:r>
              <a:rPr sz="100" b="1" spc="-20" dirty="0">
                <a:latin typeface="Arial"/>
                <a:cs typeface="Arial"/>
              </a:rPr>
              <a:t>Cntr</a:t>
            </a:r>
            <a:endParaRPr sz="100">
              <a:latin typeface="Arial"/>
              <a:cs typeface="Arial"/>
            </a:endParaRPr>
          </a:p>
        </p:txBody>
      </p:sp>
      <p:sp>
        <p:nvSpPr>
          <p:cNvPr id="759" name="object 759"/>
          <p:cNvSpPr/>
          <p:nvPr/>
        </p:nvSpPr>
        <p:spPr>
          <a:xfrm>
            <a:off x="6557946" y="5820765"/>
            <a:ext cx="6985" cy="407670"/>
          </a:xfrm>
          <a:custGeom>
            <a:avLst/>
            <a:gdLst/>
            <a:ahLst/>
            <a:cxnLst/>
            <a:rect l="l" t="t" r="r" b="b"/>
            <a:pathLst>
              <a:path w="6984" h="407670">
                <a:moveTo>
                  <a:pt x="6666" y="407380"/>
                </a:moveTo>
                <a:lnTo>
                  <a:pt x="6666" y="403955"/>
                </a:lnTo>
              </a:path>
              <a:path w="6984" h="407670">
                <a:moveTo>
                  <a:pt x="6666" y="403955"/>
                </a:moveTo>
                <a:lnTo>
                  <a:pt x="6666" y="400530"/>
                </a:lnTo>
              </a:path>
              <a:path w="6984" h="407670">
                <a:moveTo>
                  <a:pt x="6666" y="400530"/>
                </a:moveTo>
                <a:lnTo>
                  <a:pt x="6666" y="397105"/>
                </a:lnTo>
              </a:path>
              <a:path w="6984" h="407670">
                <a:moveTo>
                  <a:pt x="6666" y="397105"/>
                </a:moveTo>
                <a:lnTo>
                  <a:pt x="6666" y="393680"/>
                </a:lnTo>
              </a:path>
              <a:path w="6984" h="407670">
                <a:moveTo>
                  <a:pt x="6666" y="393680"/>
                </a:moveTo>
                <a:lnTo>
                  <a:pt x="6666" y="390256"/>
                </a:lnTo>
              </a:path>
              <a:path w="6984" h="407670">
                <a:moveTo>
                  <a:pt x="6666" y="390256"/>
                </a:moveTo>
                <a:lnTo>
                  <a:pt x="6666" y="386831"/>
                </a:lnTo>
              </a:path>
              <a:path w="6984" h="407670">
                <a:moveTo>
                  <a:pt x="6666" y="386831"/>
                </a:moveTo>
                <a:lnTo>
                  <a:pt x="6666" y="383406"/>
                </a:lnTo>
              </a:path>
              <a:path w="6984" h="407670">
                <a:moveTo>
                  <a:pt x="6666" y="383406"/>
                </a:moveTo>
                <a:lnTo>
                  <a:pt x="6666" y="379981"/>
                </a:lnTo>
              </a:path>
              <a:path w="6984" h="407670">
                <a:moveTo>
                  <a:pt x="6666" y="379981"/>
                </a:moveTo>
                <a:lnTo>
                  <a:pt x="6666" y="376556"/>
                </a:lnTo>
              </a:path>
              <a:path w="6984" h="407670">
                <a:moveTo>
                  <a:pt x="6666" y="376556"/>
                </a:moveTo>
                <a:lnTo>
                  <a:pt x="6666" y="373131"/>
                </a:lnTo>
              </a:path>
              <a:path w="6984" h="407670">
                <a:moveTo>
                  <a:pt x="6666" y="373131"/>
                </a:moveTo>
                <a:lnTo>
                  <a:pt x="6666" y="369706"/>
                </a:lnTo>
              </a:path>
              <a:path w="6984" h="407670">
                <a:moveTo>
                  <a:pt x="6666" y="369706"/>
                </a:moveTo>
                <a:lnTo>
                  <a:pt x="6666" y="366281"/>
                </a:lnTo>
              </a:path>
              <a:path w="6984" h="407670">
                <a:moveTo>
                  <a:pt x="6666" y="366281"/>
                </a:moveTo>
                <a:lnTo>
                  <a:pt x="6666" y="362856"/>
                </a:lnTo>
              </a:path>
              <a:path w="6984" h="407670">
                <a:moveTo>
                  <a:pt x="6666" y="362856"/>
                </a:moveTo>
                <a:lnTo>
                  <a:pt x="6666" y="359432"/>
                </a:lnTo>
              </a:path>
              <a:path w="6984" h="407670">
                <a:moveTo>
                  <a:pt x="6666" y="359432"/>
                </a:moveTo>
                <a:lnTo>
                  <a:pt x="6666" y="356007"/>
                </a:lnTo>
              </a:path>
              <a:path w="6984" h="407670">
                <a:moveTo>
                  <a:pt x="6666" y="356007"/>
                </a:moveTo>
                <a:lnTo>
                  <a:pt x="6666" y="352582"/>
                </a:lnTo>
              </a:path>
              <a:path w="6984" h="407670">
                <a:moveTo>
                  <a:pt x="6666" y="352582"/>
                </a:moveTo>
                <a:lnTo>
                  <a:pt x="6666" y="349157"/>
                </a:lnTo>
              </a:path>
              <a:path w="6984" h="407670">
                <a:moveTo>
                  <a:pt x="6666" y="349157"/>
                </a:moveTo>
                <a:lnTo>
                  <a:pt x="6666" y="345732"/>
                </a:lnTo>
              </a:path>
              <a:path w="6984" h="407670">
                <a:moveTo>
                  <a:pt x="6666" y="345732"/>
                </a:moveTo>
                <a:lnTo>
                  <a:pt x="6666" y="342307"/>
                </a:lnTo>
              </a:path>
              <a:path w="6984" h="407670">
                <a:moveTo>
                  <a:pt x="6666" y="342307"/>
                </a:moveTo>
                <a:lnTo>
                  <a:pt x="6666" y="338882"/>
                </a:lnTo>
              </a:path>
              <a:path w="6984" h="407670">
                <a:moveTo>
                  <a:pt x="6666" y="338882"/>
                </a:moveTo>
                <a:lnTo>
                  <a:pt x="6666" y="335457"/>
                </a:lnTo>
              </a:path>
              <a:path w="6984" h="407670">
                <a:moveTo>
                  <a:pt x="6666" y="335457"/>
                </a:moveTo>
                <a:lnTo>
                  <a:pt x="6666" y="332033"/>
                </a:lnTo>
              </a:path>
              <a:path w="6984" h="407670">
                <a:moveTo>
                  <a:pt x="6666" y="332033"/>
                </a:moveTo>
                <a:lnTo>
                  <a:pt x="6666" y="328608"/>
                </a:lnTo>
              </a:path>
              <a:path w="6984" h="407670">
                <a:moveTo>
                  <a:pt x="6666" y="328608"/>
                </a:moveTo>
                <a:lnTo>
                  <a:pt x="6666" y="325183"/>
                </a:lnTo>
              </a:path>
              <a:path w="6984" h="407670">
                <a:moveTo>
                  <a:pt x="6666" y="325183"/>
                </a:moveTo>
                <a:lnTo>
                  <a:pt x="6666" y="321758"/>
                </a:lnTo>
              </a:path>
              <a:path w="6984" h="407670">
                <a:moveTo>
                  <a:pt x="6666" y="321758"/>
                </a:moveTo>
                <a:lnTo>
                  <a:pt x="6666" y="318333"/>
                </a:lnTo>
              </a:path>
              <a:path w="6984" h="407670">
                <a:moveTo>
                  <a:pt x="6666" y="318333"/>
                </a:moveTo>
                <a:lnTo>
                  <a:pt x="6666" y="314908"/>
                </a:lnTo>
              </a:path>
              <a:path w="6984" h="407670">
                <a:moveTo>
                  <a:pt x="6666" y="314908"/>
                </a:moveTo>
                <a:lnTo>
                  <a:pt x="6666" y="311483"/>
                </a:lnTo>
              </a:path>
              <a:path w="6984" h="407670">
                <a:moveTo>
                  <a:pt x="6666" y="311483"/>
                </a:moveTo>
                <a:lnTo>
                  <a:pt x="6666" y="308058"/>
                </a:lnTo>
              </a:path>
              <a:path w="6984" h="407670">
                <a:moveTo>
                  <a:pt x="6666" y="308058"/>
                </a:moveTo>
                <a:lnTo>
                  <a:pt x="6666" y="304634"/>
                </a:lnTo>
              </a:path>
              <a:path w="6984" h="407670">
                <a:moveTo>
                  <a:pt x="6666" y="304634"/>
                </a:moveTo>
                <a:lnTo>
                  <a:pt x="6666" y="301209"/>
                </a:lnTo>
              </a:path>
              <a:path w="6984" h="407670">
                <a:moveTo>
                  <a:pt x="6666" y="301209"/>
                </a:moveTo>
                <a:lnTo>
                  <a:pt x="6666" y="297784"/>
                </a:lnTo>
              </a:path>
              <a:path w="6984" h="407670">
                <a:moveTo>
                  <a:pt x="6666" y="297784"/>
                </a:moveTo>
                <a:lnTo>
                  <a:pt x="6666" y="294359"/>
                </a:lnTo>
              </a:path>
              <a:path w="6984" h="407670">
                <a:moveTo>
                  <a:pt x="6666" y="294359"/>
                </a:moveTo>
                <a:lnTo>
                  <a:pt x="6666" y="290934"/>
                </a:lnTo>
              </a:path>
              <a:path w="6984" h="407670">
                <a:moveTo>
                  <a:pt x="6666" y="290934"/>
                </a:moveTo>
                <a:lnTo>
                  <a:pt x="6666" y="287509"/>
                </a:lnTo>
              </a:path>
              <a:path w="6984" h="407670">
                <a:moveTo>
                  <a:pt x="6666" y="287509"/>
                </a:moveTo>
                <a:lnTo>
                  <a:pt x="6666" y="284084"/>
                </a:lnTo>
              </a:path>
              <a:path w="6984" h="407670">
                <a:moveTo>
                  <a:pt x="6666" y="284084"/>
                </a:moveTo>
                <a:lnTo>
                  <a:pt x="6666" y="280659"/>
                </a:lnTo>
              </a:path>
              <a:path w="6984" h="407670">
                <a:moveTo>
                  <a:pt x="6666" y="280659"/>
                </a:moveTo>
                <a:lnTo>
                  <a:pt x="6666" y="277234"/>
                </a:lnTo>
              </a:path>
              <a:path w="6984" h="407670">
                <a:moveTo>
                  <a:pt x="6666" y="277234"/>
                </a:moveTo>
                <a:lnTo>
                  <a:pt x="6666" y="273810"/>
                </a:lnTo>
              </a:path>
              <a:path w="6984" h="407670">
                <a:moveTo>
                  <a:pt x="6666" y="273810"/>
                </a:moveTo>
                <a:lnTo>
                  <a:pt x="6666" y="270385"/>
                </a:lnTo>
              </a:path>
              <a:path w="6984" h="407670">
                <a:moveTo>
                  <a:pt x="6666" y="270385"/>
                </a:moveTo>
                <a:lnTo>
                  <a:pt x="6666" y="266960"/>
                </a:lnTo>
              </a:path>
              <a:path w="6984" h="407670">
                <a:moveTo>
                  <a:pt x="6666" y="266960"/>
                </a:moveTo>
                <a:lnTo>
                  <a:pt x="6666" y="263535"/>
                </a:lnTo>
              </a:path>
              <a:path w="6984" h="407670">
                <a:moveTo>
                  <a:pt x="6666" y="263535"/>
                </a:moveTo>
                <a:lnTo>
                  <a:pt x="6666" y="260110"/>
                </a:lnTo>
              </a:path>
              <a:path w="6984" h="407670">
                <a:moveTo>
                  <a:pt x="6666" y="260110"/>
                </a:moveTo>
                <a:lnTo>
                  <a:pt x="6666" y="256685"/>
                </a:lnTo>
              </a:path>
              <a:path w="6984" h="407670">
                <a:moveTo>
                  <a:pt x="6666" y="256685"/>
                </a:moveTo>
                <a:lnTo>
                  <a:pt x="6666" y="253260"/>
                </a:lnTo>
              </a:path>
              <a:path w="6984" h="407670">
                <a:moveTo>
                  <a:pt x="6666" y="253260"/>
                </a:moveTo>
                <a:lnTo>
                  <a:pt x="6666" y="249655"/>
                </a:lnTo>
              </a:path>
              <a:path w="6984" h="407670">
                <a:moveTo>
                  <a:pt x="6666" y="249655"/>
                </a:moveTo>
                <a:lnTo>
                  <a:pt x="6666" y="246230"/>
                </a:lnTo>
              </a:path>
              <a:path w="6984" h="407670">
                <a:moveTo>
                  <a:pt x="6666" y="246230"/>
                </a:moveTo>
                <a:lnTo>
                  <a:pt x="6666" y="242805"/>
                </a:lnTo>
              </a:path>
              <a:path w="6984" h="407670">
                <a:moveTo>
                  <a:pt x="6666" y="242805"/>
                </a:moveTo>
                <a:lnTo>
                  <a:pt x="6666" y="239381"/>
                </a:lnTo>
              </a:path>
              <a:path w="6984" h="407670">
                <a:moveTo>
                  <a:pt x="6666" y="239381"/>
                </a:moveTo>
                <a:lnTo>
                  <a:pt x="6666" y="235956"/>
                </a:lnTo>
              </a:path>
              <a:path w="6984" h="407670">
                <a:moveTo>
                  <a:pt x="6666" y="235956"/>
                </a:moveTo>
                <a:lnTo>
                  <a:pt x="6666" y="232531"/>
                </a:lnTo>
              </a:path>
              <a:path w="6984" h="407670">
                <a:moveTo>
                  <a:pt x="6666" y="232531"/>
                </a:moveTo>
                <a:lnTo>
                  <a:pt x="6666" y="229106"/>
                </a:lnTo>
              </a:path>
              <a:path w="6984" h="407670">
                <a:moveTo>
                  <a:pt x="6666" y="229106"/>
                </a:moveTo>
                <a:lnTo>
                  <a:pt x="6666" y="225681"/>
                </a:lnTo>
              </a:path>
              <a:path w="6984" h="407670">
                <a:moveTo>
                  <a:pt x="6666" y="225681"/>
                </a:moveTo>
                <a:lnTo>
                  <a:pt x="6666" y="222256"/>
                </a:lnTo>
              </a:path>
              <a:path w="6984" h="407670">
                <a:moveTo>
                  <a:pt x="6666" y="222256"/>
                </a:moveTo>
                <a:lnTo>
                  <a:pt x="6666" y="218831"/>
                </a:lnTo>
              </a:path>
              <a:path w="6984" h="407670">
                <a:moveTo>
                  <a:pt x="6666" y="218831"/>
                </a:moveTo>
                <a:lnTo>
                  <a:pt x="6666" y="215406"/>
                </a:lnTo>
              </a:path>
              <a:path w="6984" h="407670">
                <a:moveTo>
                  <a:pt x="6666" y="215406"/>
                </a:moveTo>
                <a:lnTo>
                  <a:pt x="6666" y="211982"/>
                </a:lnTo>
              </a:path>
              <a:path w="6984" h="407670">
                <a:moveTo>
                  <a:pt x="6666" y="211982"/>
                </a:moveTo>
                <a:lnTo>
                  <a:pt x="6666" y="208557"/>
                </a:lnTo>
              </a:path>
              <a:path w="6984" h="407670">
                <a:moveTo>
                  <a:pt x="6666" y="208557"/>
                </a:moveTo>
                <a:lnTo>
                  <a:pt x="6666" y="205132"/>
                </a:lnTo>
              </a:path>
              <a:path w="6984" h="407670">
                <a:moveTo>
                  <a:pt x="6666" y="205132"/>
                </a:moveTo>
                <a:lnTo>
                  <a:pt x="6666" y="201707"/>
                </a:lnTo>
              </a:path>
              <a:path w="6984" h="407670">
                <a:moveTo>
                  <a:pt x="6666" y="201707"/>
                </a:moveTo>
                <a:lnTo>
                  <a:pt x="6666" y="198282"/>
                </a:lnTo>
              </a:path>
              <a:path w="6984" h="407670">
                <a:moveTo>
                  <a:pt x="6666" y="198282"/>
                </a:moveTo>
                <a:lnTo>
                  <a:pt x="6666" y="194857"/>
                </a:lnTo>
              </a:path>
              <a:path w="6984" h="407670">
                <a:moveTo>
                  <a:pt x="6666" y="194857"/>
                </a:moveTo>
                <a:lnTo>
                  <a:pt x="6666" y="191432"/>
                </a:lnTo>
              </a:path>
              <a:path w="6984" h="407670">
                <a:moveTo>
                  <a:pt x="6666" y="191432"/>
                </a:moveTo>
                <a:lnTo>
                  <a:pt x="6666" y="188007"/>
                </a:lnTo>
              </a:path>
              <a:path w="6984" h="407670">
                <a:moveTo>
                  <a:pt x="6666" y="188007"/>
                </a:moveTo>
                <a:lnTo>
                  <a:pt x="6666" y="184582"/>
                </a:lnTo>
              </a:path>
              <a:path w="6984" h="407670">
                <a:moveTo>
                  <a:pt x="6666" y="184582"/>
                </a:moveTo>
                <a:lnTo>
                  <a:pt x="6666" y="181158"/>
                </a:lnTo>
              </a:path>
              <a:path w="6984" h="407670">
                <a:moveTo>
                  <a:pt x="6666" y="181158"/>
                </a:moveTo>
                <a:lnTo>
                  <a:pt x="6666" y="177733"/>
                </a:lnTo>
              </a:path>
              <a:path w="6984" h="407670">
                <a:moveTo>
                  <a:pt x="6666" y="177733"/>
                </a:moveTo>
                <a:lnTo>
                  <a:pt x="6666" y="174308"/>
                </a:lnTo>
              </a:path>
              <a:path w="6984" h="407670">
                <a:moveTo>
                  <a:pt x="6666" y="174308"/>
                </a:moveTo>
                <a:lnTo>
                  <a:pt x="6666" y="170883"/>
                </a:lnTo>
              </a:path>
              <a:path w="6984" h="407670">
                <a:moveTo>
                  <a:pt x="6666" y="170883"/>
                </a:moveTo>
                <a:lnTo>
                  <a:pt x="6666" y="167458"/>
                </a:lnTo>
              </a:path>
              <a:path w="6984" h="407670">
                <a:moveTo>
                  <a:pt x="6666" y="167458"/>
                </a:moveTo>
                <a:lnTo>
                  <a:pt x="6666" y="164033"/>
                </a:lnTo>
              </a:path>
              <a:path w="6984" h="407670">
                <a:moveTo>
                  <a:pt x="6666" y="164033"/>
                </a:moveTo>
                <a:lnTo>
                  <a:pt x="6666" y="160608"/>
                </a:lnTo>
              </a:path>
              <a:path w="6984" h="407670">
                <a:moveTo>
                  <a:pt x="6666" y="160608"/>
                </a:moveTo>
                <a:lnTo>
                  <a:pt x="6666" y="157183"/>
                </a:lnTo>
              </a:path>
              <a:path w="6984" h="407670">
                <a:moveTo>
                  <a:pt x="6666" y="157183"/>
                </a:moveTo>
                <a:lnTo>
                  <a:pt x="6666" y="153759"/>
                </a:lnTo>
              </a:path>
              <a:path w="6984" h="407670">
                <a:moveTo>
                  <a:pt x="6666" y="153759"/>
                </a:moveTo>
                <a:lnTo>
                  <a:pt x="6666" y="150334"/>
                </a:lnTo>
              </a:path>
              <a:path w="6984" h="407670">
                <a:moveTo>
                  <a:pt x="6666" y="150334"/>
                </a:moveTo>
                <a:lnTo>
                  <a:pt x="6666" y="146909"/>
                </a:lnTo>
              </a:path>
              <a:path w="6984" h="407670">
                <a:moveTo>
                  <a:pt x="6666" y="146909"/>
                </a:moveTo>
                <a:lnTo>
                  <a:pt x="6666" y="143484"/>
                </a:lnTo>
              </a:path>
              <a:path w="6984" h="407670">
                <a:moveTo>
                  <a:pt x="6666" y="143484"/>
                </a:moveTo>
                <a:lnTo>
                  <a:pt x="6666" y="140059"/>
                </a:lnTo>
              </a:path>
              <a:path w="6984" h="407670">
                <a:moveTo>
                  <a:pt x="6666" y="140059"/>
                </a:moveTo>
                <a:lnTo>
                  <a:pt x="6666" y="136634"/>
                </a:lnTo>
              </a:path>
              <a:path w="6984" h="407670">
                <a:moveTo>
                  <a:pt x="6666" y="136634"/>
                </a:moveTo>
                <a:lnTo>
                  <a:pt x="6666" y="133209"/>
                </a:lnTo>
              </a:path>
              <a:path w="6984" h="407670">
                <a:moveTo>
                  <a:pt x="6666" y="133209"/>
                </a:moveTo>
                <a:lnTo>
                  <a:pt x="6666" y="129784"/>
                </a:lnTo>
              </a:path>
              <a:path w="6984" h="407670">
                <a:moveTo>
                  <a:pt x="6666" y="129784"/>
                </a:moveTo>
                <a:lnTo>
                  <a:pt x="6666" y="126360"/>
                </a:lnTo>
              </a:path>
              <a:path w="6984" h="407670">
                <a:moveTo>
                  <a:pt x="6666" y="126360"/>
                </a:moveTo>
                <a:lnTo>
                  <a:pt x="6666" y="122935"/>
                </a:lnTo>
              </a:path>
              <a:path w="6984" h="407670">
                <a:moveTo>
                  <a:pt x="6666" y="122935"/>
                </a:moveTo>
                <a:lnTo>
                  <a:pt x="6666" y="119510"/>
                </a:lnTo>
              </a:path>
              <a:path w="6984" h="407670">
                <a:moveTo>
                  <a:pt x="6666" y="119510"/>
                </a:moveTo>
                <a:lnTo>
                  <a:pt x="6666" y="116085"/>
                </a:lnTo>
              </a:path>
              <a:path w="6984" h="407670">
                <a:moveTo>
                  <a:pt x="6666" y="116085"/>
                </a:moveTo>
                <a:lnTo>
                  <a:pt x="6666" y="112660"/>
                </a:lnTo>
              </a:path>
              <a:path w="6984" h="407670">
                <a:moveTo>
                  <a:pt x="6666" y="112660"/>
                </a:moveTo>
                <a:lnTo>
                  <a:pt x="6666" y="109235"/>
                </a:lnTo>
              </a:path>
              <a:path w="6984" h="407670">
                <a:moveTo>
                  <a:pt x="6666" y="109235"/>
                </a:moveTo>
                <a:lnTo>
                  <a:pt x="6666" y="105810"/>
                </a:lnTo>
              </a:path>
              <a:path w="6984" h="407670">
                <a:moveTo>
                  <a:pt x="6666" y="105810"/>
                </a:moveTo>
                <a:lnTo>
                  <a:pt x="6666" y="102385"/>
                </a:lnTo>
              </a:path>
              <a:path w="6984" h="407670">
                <a:moveTo>
                  <a:pt x="6666" y="102385"/>
                </a:moveTo>
                <a:lnTo>
                  <a:pt x="6666" y="98960"/>
                </a:lnTo>
              </a:path>
              <a:path w="6984" h="407670">
                <a:moveTo>
                  <a:pt x="6666" y="98960"/>
                </a:moveTo>
                <a:lnTo>
                  <a:pt x="6666" y="95536"/>
                </a:lnTo>
              </a:path>
              <a:path w="6984" h="407670">
                <a:moveTo>
                  <a:pt x="6666" y="95536"/>
                </a:moveTo>
                <a:lnTo>
                  <a:pt x="6666" y="92111"/>
                </a:lnTo>
              </a:path>
              <a:path w="6984" h="407670">
                <a:moveTo>
                  <a:pt x="6666" y="92111"/>
                </a:moveTo>
                <a:lnTo>
                  <a:pt x="6666" y="88686"/>
                </a:lnTo>
              </a:path>
              <a:path w="6984" h="407670">
                <a:moveTo>
                  <a:pt x="6666" y="88686"/>
                </a:moveTo>
                <a:lnTo>
                  <a:pt x="6666" y="85261"/>
                </a:lnTo>
              </a:path>
              <a:path w="6984" h="407670">
                <a:moveTo>
                  <a:pt x="6666" y="85261"/>
                </a:moveTo>
                <a:lnTo>
                  <a:pt x="6666" y="81836"/>
                </a:lnTo>
              </a:path>
              <a:path w="6984" h="407670">
                <a:moveTo>
                  <a:pt x="6666" y="81836"/>
                </a:moveTo>
                <a:lnTo>
                  <a:pt x="6666" y="78411"/>
                </a:lnTo>
              </a:path>
              <a:path w="6984" h="407670">
                <a:moveTo>
                  <a:pt x="6666" y="78411"/>
                </a:moveTo>
                <a:lnTo>
                  <a:pt x="6666" y="74986"/>
                </a:lnTo>
              </a:path>
              <a:path w="6984" h="407670">
                <a:moveTo>
                  <a:pt x="6666" y="74986"/>
                </a:moveTo>
                <a:lnTo>
                  <a:pt x="6666" y="71561"/>
                </a:lnTo>
              </a:path>
              <a:path w="6984" h="407670">
                <a:moveTo>
                  <a:pt x="6666" y="71561"/>
                </a:moveTo>
                <a:lnTo>
                  <a:pt x="6666" y="67956"/>
                </a:lnTo>
              </a:path>
              <a:path w="6984" h="407670">
                <a:moveTo>
                  <a:pt x="6666" y="67956"/>
                </a:moveTo>
                <a:lnTo>
                  <a:pt x="6666" y="64531"/>
                </a:lnTo>
              </a:path>
              <a:path w="6984" h="407670">
                <a:moveTo>
                  <a:pt x="6666" y="64531"/>
                </a:moveTo>
                <a:lnTo>
                  <a:pt x="6666" y="61107"/>
                </a:lnTo>
              </a:path>
              <a:path w="6984" h="407670">
                <a:moveTo>
                  <a:pt x="6666" y="61107"/>
                </a:moveTo>
                <a:lnTo>
                  <a:pt x="6666" y="57682"/>
                </a:lnTo>
              </a:path>
              <a:path w="6984" h="407670">
                <a:moveTo>
                  <a:pt x="6666" y="57682"/>
                </a:moveTo>
                <a:lnTo>
                  <a:pt x="6666" y="54257"/>
                </a:lnTo>
              </a:path>
              <a:path w="6984" h="407670">
                <a:moveTo>
                  <a:pt x="6666" y="54257"/>
                </a:moveTo>
                <a:lnTo>
                  <a:pt x="6666" y="50832"/>
                </a:lnTo>
              </a:path>
              <a:path w="6984" h="407670">
                <a:moveTo>
                  <a:pt x="6666" y="50832"/>
                </a:moveTo>
                <a:lnTo>
                  <a:pt x="6666" y="47407"/>
                </a:lnTo>
              </a:path>
              <a:path w="6984" h="407670">
                <a:moveTo>
                  <a:pt x="6666" y="47407"/>
                </a:moveTo>
                <a:lnTo>
                  <a:pt x="6666" y="43982"/>
                </a:lnTo>
              </a:path>
              <a:path w="6984" h="407670">
                <a:moveTo>
                  <a:pt x="6666" y="43982"/>
                </a:moveTo>
                <a:lnTo>
                  <a:pt x="6666" y="40557"/>
                </a:lnTo>
              </a:path>
              <a:path w="6984" h="407670">
                <a:moveTo>
                  <a:pt x="6666" y="40557"/>
                </a:moveTo>
                <a:lnTo>
                  <a:pt x="6666" y="37132"/>
                </a:lnTo>
              </a:path>
              <a:path w="6984" h="407670">
                <a:moveTo>
                  <a:pt x="6666" y="37132"/>
                </a:moveTo>
                <a:lnTo>
                  <a:pt x="6666" y="33708"/>
                </a:lnTo>
              </a:path>
              <a:path w="6984" h="407670">
                <a:moveTo>
                  <a:pt x="6666" y="33708"/>
                </a:moveTo>
                <a:lnTo>
                  <a:pt x="6666" y="30283"/>
                </a:lnTo>
              </a:path>
              <a:path w="6984" h="407670">
                <a:moveTo>
                  <a:pt x="6666" y="30283"/>
                </a:moveTo>
                <a:lnTo>
                  <a:pt x="6666" y="26858"/>
                </a:lnTo>
              </a:path>
              <a:path w="6984" h="407670">
                <a:moveTo>
                  <a:pt x="6666" y="26858"/>
                </a:moveTo>
                <a:lnTo>
                  <a:pt x="6666" y="23433"/>
                </a:lnTo>
              </a:path>
              <a:path w="6984" h="407670">
                <a:moveTo>
                  <a:pt x="6666" y="23433"/>
                </a:moveTo>
                <a:lnTo>
                  <a:pt x="6666" y="20008"/>
                </a:lnTo>
              </a:path>
              <a:path w="6984" h="407670">
                <a:moveTo>
                  <a:pt x="6666" y="20008"/>
                </a:moveTo>
                <a:lnTo>
                  <a:pt x="6666" y="16583"/>
                </a:lnTo>
              </a:path>
              <a:path w="6984" h="407670">
                <a:moveTo>
                  <a:pt x="6666" y="16583"/>
                </a:moveTo>
                <a:lnTo>
                  <a:pt x="6666" y="13158"/>
                </a:lnTo>
              </a:path>
              <a:path w="6984" h="407670">
                <a:moveTo>
                  <a:pt x="6666" y="13158"/>
                </a:moveTo>
                <a:lnTo>
                  <a:pt x="6666" y="9733"/>
                </a:lnTo>
              </a:path>
              <a:path w="6984" h="407670">
                <a:moveTo>
                  <a:pt x="6666" y="9733"/>
                </a:moveTo>
                <a:lnTo>
                  <a:pt x="6666" y="6308"/>
                </a:lnTo>
              </a:path>
              <a:path w="6984" h="407670">
                <a:moveTo>
                  <a:pt x="6666" y="6308"/>
                </a:moveTo>
                <a:lnTo>
                  <a:pt x="6666" y="2884"/>
                </a:lnTo>
              </a:path>
              <a:path w="6984" h="407670">
                <a:moveTo>
                  <a:pt x="6666" y="2884"/>
                </a:moveTo>
                <a:lnTo>
                  <a:pt x="6666" y="0"/>
                </a:lnTo>
              </a:path>
              <a:path w="6984" h="407670">
                <a:moveTo>
                  <a:pt x="6666" y="407380"/>
                </a:moveTo>
                <a:lnTo>
                  <a:pt x="0" y="407380"/>
                </a:lnTo>
              </a:path>
            </a:pathLst>
          </a:custGeom>
          <a:ln w="3422">
            <a:solidFill>
              <a:srgbClr val="000000"/>
            </a:solidFill>
          </a:ln>
        </p:spPr>
        <p:txBody>
          <a:bodyPr wrap="square" lIns="0" tIns="0" rIns="0" bIns="0" rtlCol="0"/>
          <a:lstStyle/>
          <a:p>
            <a:endParaRPr/>
          </a:p>
        </p:txBody>
      </p:sp>
      <p:sp>
        <p:nvSpPr>
          <p:cNvPr id="760" name="object 760"/>
          <p:cNvSpPr txBox="1"/>
          <p:nvPr/>
        </p:nvSpPr>
        <p:spPr>
          <a:xfrm>
            <a:off x="6533894" y="6204062"/>
            <a:ext cx="35560"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algn="ctr">
              <a:lnSpc>
                <a:spcPct val="100000"/>
              </a:lnSpc>
            </a:pPr>
            <a:r>
              <a:rPr sz="100" b="1" spc="-50" dirty="0">
                <a:latin typeface="Arial"/>
                <a:cs typeface="Arial"/>
              </a:rPr>
              <a:t>0</a:t>
            </a:r>
            <a:endParaRPr sz="100">
              <a:latin typeface="Arial"/>
              <a:cs typeface="Arial"/>
            </a:endParaRPr>
          </a:p>
        </p:txBody>
      </p:sp>
      <p:sp>
        <p:nvSpPr>
          <p:cNvPr id="761" name="object 761"/>
          <p:cNvSpPr/>
          <p:nvPr/>
        </p:nvSpPr>
        <p:spPr>
          <a:xfrm>
            <a:off x="6557946" y="6146849"/>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62" name="object 762"/>
          <p:cNvSpPr txBox="1"/>
          <p:nvPr/>
        </p:nvSpPr>
        <p:spPr>
          <a:xfrm>
            <a:off x="6497318" y="6122766"/>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15000</a:t>
            </a:r>
            <a:endParaRPr sz="100">
              <a:latin typeface="Arial"/>
              <a:cs typeface="Arial"/>
            </a:endParaRPr>
          </a:p>
        </p:txBody>
      </p:sp>
      <p:sp>
        <p:nvSpPr>
          <p:cNvPr id="763" name="object 763"/>
          <p:cNvSpPr/>
          <p:nvPr/>
        </p:nvSpPr>
        <p:spPr>
          <a:xfrm>
            <a:off x="6557946" y="6065373"/>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64" name="object 764"/>
          <p:cNvSpPr txBox="1"/>
          <p:nvPr/>
        </p:nvSpPr>
        <p:spPr>
          <a:xfrm>
            <a:off x="6497318" y="6041110"/>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30000</a:t>
            </a:r>
            <a:endParaRPr sz="100">
              <a:latin typeface="Arial"/>
              <a:cs typeface="Arial"/>
            </a:endParaRPr>
          </a:p>
        </p:txBody>
      </p:sp>
      <p:sp>
        <p:nvSpPr>
          <p:cNvPr id="765" name="object 765"/>
          <p:cNvSpPr/>
          <p:nvPr/>
        </p:nvSpPr>
        <p:spPr>
          <a:xfrm>
            <a:off x="6557946" y="5983897"/>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66" name="object 766"/>
          <p:cNvSpPr txBox="1"/>
          <p:nvPr/>
        </p:nvSpPr>
        <p:spPr>
          <a:xfrm>
            <a:off x="6497318" y="5959634"/>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45000</a:t>
            </a:r>
            <a:endParaRPr sz="100">
              <a:latin typeface="Arial"/>
              <a:cs typeface="Arial"/>
            </a:endParaRPr>
          </a:p>
        </p:txBody>
      </p:sp>
      <p:sp>
        <p:nvSpPr>
          <p:cNvPr id="767" name="object 767"/>
          <p:cNvSpPr/>
          <p:nvPr/>
        </p:nvSpPr>
        <p:spPr>
          <a:xfrm>
            <a:off x="6557946" y="5902421"/>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68" name="object 768"/>
          <p:cNvSpPr txBox="1"/>
          <p:nvPr/>
        </p:nvSpPr>
        <p:spPr>
          <a:xfrm>
            <a:off x="6497318" y="5878158"/>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60000</a:t>
            </a:r>
            <a:endParaRPr sz="100">
              <a:latin typeface="Arial"/>
              <a:cs typeface="Arial"/>
            </a:endParaRPr>
          </a:p>
        </p:txBody>
      </p:sp>
      <p:sp>
        <p:nvSpPr>
          <p:cNvPr id="769" name="object 769"/>
          <p:cNvSpPr/>
          <p:nvPr/>
        </p:nvSpPr>
        <p:spPr>
          <a:xfrm>
            <a:off x="6557946" y="5820945"/>
            <a:ext cx="6985" cy="0"/>
          </a:xfrm>
          <a:custGeom>
            <a:avLst/>
            <a:gdLst/>
            <a:ahLst/>
            <a:cxnLst/>
            <a:rect l="l" t="t" r="r" b="b"/>
            <a:pathLst>
              <a:path w="6984">
                <a:moveTo>
                  <a:pt x="6666" y="0"/>
                </a:moveTo>
                <a:lnTo>
                  <a:pt x="0" y="0"/>
                </a:lnTo>
              </a:path>
            </a:pathLst>
          </a:custGeom>
          <a:ln w="3421">
            <a:solidFill>
              <a:srgbClr val="000000"/>
            </a:solidFill>
          </a:ln>
        </p:spPr>
        <p:txBody>
          <a:bodyPr wrap="square" lIns="0" tIns="0" rIns="0" bIns="0" rtlCol="0"/>
          <a:lstStyle/>
          <a:p>
            <a:endParaRPr/>
          </a:p>
        </p:txBody>
      </p:sp>
      <p:sp>
        <p:nvSpPr>
          <p:cNvPr id="770" name="object 770"/>
          <p:cNvSpPr txBox="1"/>
          <p:nvPr/>
        </p:nvSpPr>
        <p:spPr>
          <a:xfrm>
            <a:off x="6497318" y="5796862"/>
            <a:ext cx="71755" cy="46355"/>
          </a:xfrm>
          <a:prstGeom prst="rect">
            <a:avLst/>
          </a:prstGeom>
        </p:spPr>
        <p:txBody>
          <a:bodyPr vert="horz" wrap="square" lIns="0" tIns="2540" rIns="0" bIns="0" rtlCol="0">
            <a:spAutoFit/>
          </a:bodyPr>
          <a:lstStyle/>
          <a:p>
            <a:pPr>
              <a:lnSpc>
                <a:spcPct val="100000"/>
              </a:lnSpc>
              <a:spcBef>
                <a:spcPts val="20"/>
              </a:spcBef>
            </a:pPr>
            <a:endParaRPr sz="100">
              <a:latin typeface="Times New Roman"/>
              <a:cs typeface="Times New Roman"/>
            </a:endParaRPr>
          </a:p>
          <a:p>
            <a:pPr marL="12700">
              <a:lnSpc>
                <a:spcPct val="100000"/>
              </a:lnSpc>
            </a:pPr>
            <a:r>
              <a:rPr sz="100" b="1" spc="-10" dirty="0">
                <a:latin typeface="Arial"/>
                <a:cs typeface="Arial"/>
              </a:rPr>
              <a:t>75000</a:t>
            </a:r>
            <a:endParaRPr sz="100">
              <a:latin typeface="Arial"/>
              <a:cs typeface="Arial"/>
            </a:endParaRPr>
          </a:p>
        </p:txBody>
      </p:sp>
      <p:sp>
        <p:nvSpPr>
          <p:cNvPr id="771" name="object 771"/>
          <p:cNvSpPr/>
          <p:nvPr/>
        </p:nvSpPr>
        <p:spPr>
          <a:xfrm>
            <a:off x="6457585" y="5996358"/>
            <a:ext cx="53340" cy="90170"/>
          </a:xfrm>
          <a:custGeom>
            <a:avLst/>
            <a:gdLst/>
            <a:ahLst/>
            <a:cxnLst/>
            <a:rect l="l" t="t" r="r" b="b"/>
            <a:pathLst>
              <a:path w="53340" h="90170">
                <a:moveTo>
                  <a:pt x="0" y="89926"/>
                </a:moveTo>
                <a:lnTo>
                  <a:pt x="0" y="0"/>
                </a:lnTo>
                <a:lnTo>
                  <a:pt x="53125" y="0"/>
                </a:lnTo>
                <a:lnTo>
                  <a:pt x="53125" y="89926"/>
                </a:lnTo>
                <a:lnTo>
                  <a:pt x="0" y="89926"/>
                </a:lnTo>
                <a:close/>
              </a:path>
            </a:pathLst>
          </a:custGeom>
          <a:solidFill>
            <a:srgbClr val="FFFFFF"/>
          </a:solidFill>
        </p:spPr>
        <p:txBody>
          <a:bodyPr wrap="square" lIns="0" tIns="0" rIns="0" bIns="0" rtlCol="0"/>
          <a:lstStyle/>
          <a:p>
            <a:endParaRPr/>
          </a:p>
        </p:txBody>
      </p:sp>
      <p:sp>
        <p:nvSpPr>
          <p:cNvPr id="772" name="object 772"/>
          <p:cNvSpPr txBox="1"/>
          <p:nvPr/>
        </p:nvSpPr>
        <p:spPr>
          <a:xfrm>
            <a:off x="6456848" y="5992701"/>
            <a:ext cx="60325" cy="96520"/>
          </a:xfrm>
          <a:prstGeom prst="rect">
            <a:avLst/>
          </a:prstGeom>
        </p:spPr>
        <p:txBody>
          <a:bodyPr vert="vert270" wrap="square" lIns="0" tIns="7620" rIns="0" bIns="0" rtlCol="0">
            <a:spAutoFit/>
          </a:bodyPr>
          <a:lstStyle/>
          <a:p>
            <a:pPr marL="12700">
              <a:lnSpc>
                <a:spcPct val="100000"/>
              </a:lnSpc>
              <a:spcBef>
                <a:spcPts val="60"/>
              </a:spcBef>
            </a:pPr>
            <a:r>
              <a:rPr sz="250" b="1" spc="-25" dirty="0">
                <a:latin typeface="Arial"/>
                <a:cs typeface="Arial"/>
              </a:rPr>
              <a:t>RLU</a:t>
            </a:r>
            <a:endParaRPr sz="250">
              <a:latin typeface="Arial"/>
              <a:cs typeface="Arial"/>
            </a:endParaRPr>
          </a:p>
        </p:txBody>
      </p:sp>
      <p:sp>
        <p:nvSpPr>
          <p:cNvPr id="773" name="object 773"/>
          <p:cNvSpPr/>
          <p:nvPr/>
        </p:nvSpPr>
        <p:spPr>
          <a:xfrm>
            <a:off x="8029089" y="5750788"/>
            <a:ext cx="173355" cy="106045"/>
          </a:xfrm>
          <a:custGeom>
            <a:avLst/>
            <a:gdLst/>
            <a:ahLst/>
            <a:cxnLst/>
            <a:rect l="l" t="t" r="r" b="b"/>
            <a:pathLst>
              <a:path w="173354" h="106045">
                <a:moveTo>
                  <a:pt x="0" y="0"/>
                </a:moveTo>
                <a:lnTo>
                  <a:pt x="172935" y="0"/>
                </a:lnTo>
                <a:lnTo>
                  <a:pt x="172935" y="105491"/>
                </a:lnTo>
                <a:lnTo>
                  <a:pt x="0" y="105491"/>
                </a:lnTo>
                <a:lnTo>
                  <a:pt x="0" y="0"/>
                </a:lnTo>
                <a:close/>
              </a:path>
            </a:pathLst>
          </a:custGeom>
          <a:solidFill>
            <a:srgbClr val="FFFFFF"/>
          </a:solidFill>
        </p:spPr>
        <p:txBody>
          <a:bodyPr wrap="square" lIns="0" tIns="0" rIns="0" bIns="0" rtlCol="0"/>
          <a:lstStyle/>
          <a:p>
            <a:endParaRPr/>
          </a:p>
        </p:txBody>
      </p:sp>
      <p:sp>
        <p:nvSpPr>
          <p:cNvPr id="774" name="object 774"/>
          <p:cNvSpPr txBox="1"/>
          <p:nvPr/>
        </p:nvSpPr>
        <p:spPr>
          <a:xfrm>
            <a:off x="6431077" y="5373343"/>
            <a:ext cx="150495" cy="71120"/>
          </a:xfrm>
          <a:prstGeom prst="rect">
            <a:avLst/>
          </a:prstGeom>
        </p:spPr>
        <p:txBody>
          <a:bodyPr vert="horz" wrap="square" lIns="0" tIns="12700" rIns="0" bIns="0" rtlCol="0">
            <a:spAutoFit/>
          </a:bodyPr>
          <a:lstStyle/>
          <a:p>
            <a:pPr marL="38100">
              <a:lnSpc>
                <a:spcPct val="100000"/>
              </a:lnSpc>
              <a:spcBef>
                <a:spcPts val="100"/>
              </a:spcBef>
            </a:pPr>
            <a:r>
              <a:rPr sz="450" b="1" baseline="-27777" dirty="0">
                <a:latin typeface="Arial"/>
                <a:cs typeface="Arial"/>
              </a:rPr>
              <a:t>A</a:t>
            </a:r>
            <a:r>
              <a:rPr sz="450" b="1" spc="240" baseline="-27777" dirty="0">
                <a:latin typeface="Arial"/>
                <a:cs typeface="Arial"/>
              </a:rPr>
              <a:t> </a:t>
            </a:r>
            <a:r>
              <a:rPr sz="100" b="1" spc="-25" dirty="0">
                <a:latin typeface="Arial"/>
                <a:cs typeface="Arial"/>
              </a:rPr>
              <a:t>125</a:t>
            </a:r>
            <a:endParaRPr sz="100">
              <a:latin typeface="Arial"/>
              <a:cs typeface="Arial"/>
            </a:endParaRPr>
          </a:p>
        </p:txBody>
      </p:sp>
      <p:sp>
        <p:nvSpPr>
          <p:cNvPr id="775" name="object 775"/>
          <p:cNvSpPr txBox="1"/>
          <p:nvPr/>
        </p:nvSpPr>
        <p:spPr>
          <a:xfrm>
            <a:off x="6456477" y="5734976"/>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C</a:t>
            </a:r>
            <a:endParaRPr sz="300">
              <a:latin typeface="Arial"/>
              <a:cs typeface="Arial"/>
            </a:endParaRPr>
          </a:p>
        </p:txBody>
      </p:sp>
      <p:sp>
        <p:nvSpPr>
          <p:cNvPr id="776" name="object 776"/>
          <p:cNvSpPr txBox="1"/>
          <p:nvPr/>
        </p:nvSpPr>
        <p:spPr>
          <a:xfrm>
            <a:off x="7036939" y="5381582"/>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B</a:t>
            </a:r>
            <a:endParaRPr sz="300">
              <a:latin typeface="Arial"/>
              <a:cs typeface="Arial"/>
            </a:endParaRPr>
          </a:p>
        </p:txBody>
      </p:sp>
      <p:sp>
        <p:nvSpPr>
          <p:cNvPr id="777" name="object 777"/>
          <p:cNvSpPr/>
          <p:nvPr/>
        </p:nvSpPr>
        <p:spPr>
          <a:xfrm>
            <a:off x="7100422" y="5709283"/>
            <a:ext cx="351155" cy="43815"/>
          </a:xfrm>
          <a:custGeom>
            <a:avLst/>
            <a:gdLst/>
            <a:ahLst/>
            <a:cxnLst/>
            <a:rect l="l" t="t" r="r" b="b"/>
            <a:pathLst>
              <a:path w="351154" h="43814">
                <a:moveTo>
                  <a:pt x="0" y="0"/>
                </a:moveTo>
                <a:lnTo>
                  <a:pt x="351061" y="0"/>
                </a:lnTo>
                <a:lnTo>
                  <a:pt x="351061" y="43234"/>
                </a:lnTo>
                <a:lnTo>
                  <a:pt x="0" y="43234"/>
                </a:lnTo>
                <a:lnTo>
                  <a:pt x="0" y="0"/>
                </a:lnTo>
                <a:close/>
              </a:path>
            </a:pathLst>
          </a:custGeom>
          <a:solidFill>
            <a:srgbClr val="FFFFFF"/>
          </a:solidFill>
        </p:spPr>
        <p:txBody>
          <a:bodyPr wrap="square" lIns="0" tIns="0" rIns="0" bIns="0" rtlCol="0"/>
          <a:lstStyle/>
          <a:p>
            <a:endParaRPr/>
          </a:p>
        </p:txBody>
      </p:sp>
      <p:sp>
        <p:nvSpPr>
          <p:cNvPr id="778" name="object 778"/>
          <p:cNvSpPr txBox="1"/>
          <p:nvPr/>
        </p:nvSpPr>
        <p:spPr>
          <a:xfrm>
            <a:off x="7128681" y="5669086"/>
            <a:ext cx="340360" cy="88900"/>
          </a:xfrm>
          <a:prstGeom prst="rect">
            <a:avLst/>
          </a:prstGeom>
        </p:spPr>
        <p:txBody>
          <a:bodyPr vert="horz" wrap="square" lIns="0" tIns="12700" rIns="0" bIns="0" rtlCol="0">
            <a:spAutoFit/>
          </a:bodyPr>
          <a:lstStyle/>
          <a:p>
            <a:pPr algn="ctr">
              <a:lnSpc>
                <a:spcPct val="100000"/>
              </a:lnSpc>
              <a:spcBef>
                <a:spcPts val="100"/>
              </a:spcBef>
            </a:pPr>
            <a:r>
              <a:rPr sz="100" b="1" dirty="0">
                <a:latin typeface="Arial"/>
                <a:cs typeface="Arial"/>
              </a:rPr>
              <a:t>!"#$!%&amp;'(</a:t>
            </a:r>
            <a:r>
              <a:rPr sz="100" b="1" spc="10" dirty="0">
                <a:latin typeface="Arial"/>
                <a:cs typeface="Arial"/>
              </a:rPr>
              <a:t> </a:t>
            </a:r>
            <a:r>
              <a:rPr sz="100" b="1" dirty="0">
                <a:latin typeface="Arial"/>
                <a:cs typeface="Arial"/>
              </a:rPr>
              <a:t>*+</a:t>
            </a:r>
            <a:r>
              <a:rPr sz="100" b="1" spc="290" dirty="0">
                <a:latin typeface="Arial"/>
                <a:cs typeface="Arial"/>
              </a:rPr>
              <a:t>  </a:t>
            </a:r>
            <a:r>
              <a:rPr sz="100" b="1" dirty="0">
                <a:latin typeface="Arial"/>
                <a:cs typeface="Arial"/>
              </a:rPr>
              <a:t>!"#$!%&amp;'( </a:t>
            </a:r>
            <a:r>
              <a:rPr sz="100" b="1" spc="-10" dirty="0">
                <a:latin typeface="Arial"/>
                <a:cs typeface="Arial"/>
              </a:rPr>
              <a:t>12/3(</a:t>
            </a:r>
            <a:endParaRPr sz="100">
              <a:latin typeface="Arial"/>
              <a:cs typeface="Arial"/>
            </a:endParaRPr>
          </a:p>
          <a:p>
            <a:pPr>
              <a:lnSpc>
                <a:spcPct val="100000"/>
              </a:lnSpc>
              <a:spcBef>
                <a:spcPts val="25"/>
              </a:spcBef>
            </a:pPr>
            <a:endParaRPr sz="100">
              <a:latin typeface="Arial"/>
              <a:cs typeface="Arial"/>
            </a:endParaRPr>
          </a:p>
          <a:p>
            <a:pPr marR="28575" algn="ctr">
              <a:lnSpc>
                <a:spcPct val="100000"/>
              </a:lnSpc>
            </a:pPr>
            <a:r>
              <a:rPr sz="225" b="1" i="1" spc="-15" baseline="18518" dirty="0">
                <a:latin typeface="Arial"/>
                <a:cs typeface="Arial"/>
              </a:rPr>
              <a:t>!</a:t>
            </a:r>
            <a:r>
              <a:rPr sz="200" b="1" spc="-10" dirty="0">
                <a:latin typeface="Arial"/>
                <a:cs typeface="Arial"/>
              </a:rPr>
              <a:t>C</a:t>
            </a:r>
            <a:r>
              <a:rPr sz="225" b="1" i="1" spc="-15" baseline="18518" dirty="0">
                <a:latin typeface="Arial"/>
                <a:cs typeface="Arial"/>
              </a:rPr>
              <a:t>"##</a:t>
            </a:r>
            <a:r>
              <a:rPr sz="200" b="1" spc="-10" dirty="0">
                <a:latin typeface="Arial"/>
                <a:cs typeface="Arial"/>
              </a:rPr>
              <a:t>e</a:t>
            </a:r>
            <a:r>
              <a:rPr sz="225" b="1" i="1" spc="-15" baseline="18518" dirty="0">
                <a:latin typeface="Arial"/>
                <a:cs typeface="Arial"/>
              </a:rPr>
              <a:t>%</a:t>
            </a:r>
            <a:r>
              <a:rPr sz="200" b="1" spc="-10" dirty="0">
                <a:latin typeface="Arial"/>
                <a:cs typeface="Arial"/>
              </a:rPr>
              <a:t>ll</a:t>
            </a:r>
            <a:r>
              <a:rPr sz="225" b="1" i="1" spc="-15" baseline="18518" dirty="0">
                <a:latin typeface="Arial"/>
                <a:cs typeface="Arial"/>
              </a:rPr>
              <a:t>&amp;'</a:t>
            </a:r>
            <a:r>
              <a:rPr sz="200" b="1" spc="-10" dirty="0">
                <a:latin typeface="Arial"/>
                <a:cs typeface="Arial"/>
              </a:rPr>
              <a:t>s</a:t>
            </a:r>
            <a:r>
              <a:rPr sz="225" b="1" i="1" spc="-15" baseline="18518" dirty="0">
                <a:latin typeface="Arial"/>
                <a:cs typeface="Arial"/>
              </a:rPr>
              <a:t>"(</a:t>
            </a:r>
            <a:endParaRPr sz="225" baseline="18518">
              <a:latin typeface="Arial"/>
              <a:cs typeface="Arial"/>
            </a:endParaRPr>
          </a:p>
        </p:txBody>
      </p:sp>
      <p:sp>
        <p:nvSpPr>
          <p:cNvPr id="779" name="object 779"/>
          <p:cNvSpPr txBox="1"/>
          <p:nvPr/>
        </p:nvSpPr>
        <p:spPr>
          <a:xfrm>
            <a:off x="7369991" y="5766434"/>
            <a:ext cx="53340" cy="71120"/>
          </a:xfrm>
          <a:prstGeom prst="rect">
            <a:avLst/>
          </a:prstGeom>
        </p:spPr>
        <p:txBody>
          <a:bodyPr vert="horz" wrap="square" lIns="0" tIns="12700" rIns="0" bIns="0" rtlCol="0">
            <a:spAutoFit/>
          </a:bodyPr>
          <a:lstStyle/>
          <a:p>
            <a:pPr marL="12700">
              <a:lnSpc>
                <a:spcPct val="100000"/>
              </a:lnSpc>
              <a:spcBef>
                <a:spcPts val="100"/>
              </a:spcBef>
            </a:pPr>
            <a:r>
              <a:rPr sz="300" b="1" spc="-50" dirty="0">
                <a:latin typeface="Arial"/>
                <a:cs typeface="Arial"/>
              </a:rPr>
              <a:t>D</a:t>
            </a:r>
            <a:endParaRPr sz="300">
              <a:latin typeface="Arial"/>
              <a:cs typeface="Arial"/>
            </a:endParaRPr>
          </a:p>
        </p:txBody>
      </p:sp>
      <p:sp>
        <p:nvSpPr>
          <p:cNvPr id="780" name="object 780"/>
          <p:cNvSpPr txBox="1"/>
          <p:nvPr/>
        </p:nvSpPr>
        <p:spPr>
          <a:xfrm>
            <a:off x="6453134" y="6259218"/>
            <a:ext cx="1621790" cy="342900"/>
          </a:xfrm>
          <a:prstGeom prst="rect">
            <a:avLst/>
          </a:prstGeom>
        </p:spPr>
        <p:txBody>
          <a:bodyPr vert="horz" wrap="square" lIns="0" tIns="17780" rIns="0" bIns="0" rtlCol="0">
            <a:spAutoFit/>
          </a:bodyPr>
          <a:lstStyle/>
          <a:p>
            <a:pPr marL="446405">
              <a:lnSpc>
                <a:spcPct val="100000"/>
              </a:lnSpc>
              <a:spcBef>
                <a:spcPts val="140"/>
              </a:spcBef>
              <a:tabLst>
                <a:tab pos="1335405" algn="l"/>
              </a:tabLst>
            </a:pPr>
            <a:r>
              <a:rPr sz="200" b="1" spc="-10" dirty="0">
                <a:latin typeface="Arial"/>
                <a:cs typeface="Arial"/>
              </a:rPr>
              <a:t>Conditions</a:t>
            </a:r>
            <a:r>
              <a:rPr sz="200" b="1" dirty="0">
                <a:latin typeface="Arial"/>
                <a:cs typeface="Arial"/>
              </a:rPr>
              <a:t>	</a:t>
            </a:r>
            <a:r>
              <a:rPr sz="200" b="1" spc="-10" dirty="0">
                <a:latin typeface="Arial"/>
                <a:cs typeface="Arial"/>
              </a:rPr>
              <a:t>Cells</a:t>
            </a:r>
            <a:endParaRPr sz="200">
              <a:latin typeface="Arial"/>
              <a:cs typeface="Arial"/>
            </a:endParaRPr>
          </a:p>
          <a:p>
            <a:pPr marL="12700">
              <a:lnSpc>
                <a:spcPct val="100000"/>
              </a:lnSpc>
              <a:spcBef>
                <a:spcPts val="105"/>
              </a:spcBef>
            </a:pPr>
            <a:r>
              <a:rPr sz="350" b="1" dirty="0">
                <a:latin typeface="Times New Roman"/>
                <a:cs typeface="Times New Roman"/>
              </a:rPr>
              <a:t>Figure</a:t>
            </a:r>
            <a:r>
              <a:rPr sz="350" b="1" spc="10" dirty="0">
                <a:latin typeface="Times New Roman"/>
                <a:cs typeface="Times New Roman"/>
              </a:rPr>
              <a:t> 3:</a:t>
            </a:r>
            <a:r>
              <a:rPr sz="350" b="1" spc="15" dirty="0">
                <a:latin typeface="Times New Roman"/>
                <a:cs typeface="Times New Roman"/>
              </a:rPr>
              <a:t> </a:t>
            </a:r>
            <a:r>
              <a:rPr sz="300" b="1" spc="10" dirty="0">
                <a:latin typeface="Times New Roman"/>
                <a:cs typeface="Times New Roman"/>
              </a:rPr>
              <a:t>Effect</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level</a:t>
            </a:r>
            <a:r>
              <a:rPr sz="300" b="1" spc="15" dirty="0">
                <a:latin typeface="Times New Roman"/>
                <a:cs typeface="Times New Roman"/>
              </a:rPr>
              <a:t> </a:t>
            </a:r>
            <a:r>
              <a:rPr sz="300" b="1" spc="10" dirty="0">
                <a:latin typeface="Times New Roman"/>
                <a:cs typeface="Times New Roman"/>
              </a:rPr>
              <a:t>of</a:t>
            </a:r>
            <a:r>
              <a:rPr sz="300" b="1" spc="15" dirty="0">
                <a:latin typeface="Times New Roman"/>
                <a:cs typeface="Times New Roman"/>
              </a:rPr>
              <a:t> </a:t>
            </a:r>
            <a:r>
              <a:rPr sz="300" b="1" spc="10" dirty="0">
                <a:latin typeface="Times New Roman"/>
                <a:cs typeface="Times New Roman"/>
              </a:rPr>
              <a:t>expression</a:t>
            </a:r>
            <a:r>
              <a:rPr sz="300" b="1" spc="15" dirty="0">
                <a:latin typeface="Times New Roman"/>
                <a:cs typeface="Times New Roman"/>
              </a:rPr>
              <a:t> </a:t>
            </a:r>
            <a:r>
              <a:rPr sz="300" b="1" spc="10" dirty="0">
                <a:latin typeface="Times New Roman"/>
                <a:cs typeface="Times New Roman"/>
              </a:rPr>
              <a:t>of</a:t>
            </a:r>
            <a:r>
              <a:rPr sz="300" b="1" spc="20" dirty="0">
                <a:latin typeface="Times New Roman"/>
                <a:cs typeface="Times New Roman"/>
              </a:rPr>
              <a:t> </a:t>
            </a:r>
            <a:r>
              <a:rPr sz="300" b="1" dirty="0">
                <a:latin typeface="Times New Roman"/>
                <a:cs typeface="Times New Roman"/>
              </a:rPr>
              <a:t>nectin-</a:t>
            </a:r>
            <a:r>
              <a:rPr sz="300" b="1" spc="10" dirty="0">
                <a:latin typeface="Times New Roman"/>
                <a:cs typeface="Times New Roman"/>
              </a:rPr>
              <a:t>4</a:t>
            </a:r>
            <a:r>
              <a:rPr sz="300" b="1" spc="15" dirty="0">
                <a:latin typeface="Times New Roman"/>
                <a:cs typeface="Times New Roman"/>
              </a:rPr>
              <a:t> </a:t>
            </a:r>
            <a:r>
              <a:rPr sz="300" b="1" spc="10" dirty="0">
                <a:latin typeface="Times New Roman"/>
                <a:cs typeface="Times New Roman"/>
              </a:rPr>
              <a:t>on</a:t>
            </a:r>
            <a:r>
              <a:rPr sz="300" b="1" spc="15" dirty="0">
                <a:latin typeface="Times New Roman"/>
                <a:cs typeface="Times New Roman"/>
              </a:rPr>
              <a:t> </a:t>
            </a:r>
            <a:r>
              <a:rPr sz="300" b="1" dirty="0">
                <a:latin typeface="Times New Roman"/>
                <a:cs typeface="Times New Roman"/>
              </a:rPr>
              <a:t>cellular</a:t>
            </a:r>
            <a:r>
              <a:rPr sz="300" b="1" spc="10" dirty="0">
                <a:latin typeface="Times New Roman"/>
                <a:cs typeface="Times New Roman"/>
              </a:rPr>
              <a:t> </a:t>
            </a:r>
            <a:r>
              <a:rPr sz="300" b="1" spc="-10" dirty="0">
                <a:latin typeface="Times New Roman"/>
                <a:cs typeface="Times New Roman"/>
              </a:rPr>
              <a:t>growth</a:t>
            </a:r>
            <a:endParaRPr sz="300">
              <a:latin typeface="Times New Roman"/>
              <a:cs typeface="Times New Roman"/>
            </a:endParaRPr>
          </a:p>
          <a:p>
            <a:pPr marL="12700">
              <a:lnSpc>
                <a:spcPct val="100000"/>
              </a:lnSpc>
              <a:spcBef>
                <a:spcPts val="5"/>
              </a:spcBef>
            </a:pPr>
            <a:r>
              <a:rPr sz="300" b="1" i="1" dirty="0">
                <a:latin typeface="Times New Roman"/>
                <a:cs typeface="Times New Roman"/>
              </a:rPr>
              <a:t>A</a:t>
            </a:r>
            <a:r>
              <a:rPr sz="300" b="1" i="1" spc="25" dirty="0">
                <a:latin typeface="Times New Roman"/>
                <a:cs typeface="Times New Roman"/>
              </a:rPr>
              <a:t> </a:t>
            </a:r>
            <a:r>
              <a:rPr sz="300" b="1" i="1" dirty="0">
                <a:latin typeface="Times New Roman"/>
                <a:cs typeface="Times New Roman"/>
              </a:rPr>
              <a:t>:</a:t>
            </a:r>
            <a:r>
              <a:rPr sz="300" b="1" i="1" spc="55" dirty="0">
                <a:latin typeface="Times New Roman"/>
                <a:cs typeface="Times New Roman"/>
              </a:rPr>
              <a:t> </a:t>
            </a:r>
            <a:r>
              <a:rPr sz="200" b="1" i="1" dirty="0">
                <a:latin typeface="Times New Roman"/>
                <a:cs typeface="Times New Roman"/>
              </a:rPr>
              <a:t>Effect</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specific</a:t>
            </a:r>
            <a:r>
              <a:rPr sz="200" b="1" i="1" spc="40" dirty="0">
                <a:latin typeface="Times New Roman"/>
                <a:cs typeface="Times New Roman"/>
              </a:rPr>
              <a:t> </a:t>
            </a:r>
            <a:r>
              <a:rPr sz="200" b="1" i="1" dirty="0">
                <a:latin typeface="Times New Roman"/>
                <a:cs typeface="Times New Roman"/>
              </a:rPr>
              <a:t>siRNA</a:t>
            </a:r>
            <a:r>
              <a:rPr sz="200" b="1" i="1" spc="25" dirty="0">
                <a:latin typeface="Times New Roman"/>
                <a:cs typeface="Times New Roman"/>
              </a:rPr>
              <a:t> </a:t>
            </a:r>
            <a:r>
              <a:rPr sz="200" b="1" i="1" dirty="0">
                <a:latin typeface="Times New Roman"/>
                <a:cs typeface="Times New Roman"/>
              </a:rPr>
              <a:t>on</a:t>
            </a:r>
            <a:r>
              <a:rPr sz="200" b="1" i="1" spc="4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expression</a:t>
            </a:r>
            <a:r>
              <a:rPr sz="200" b="1" i="1" spc="40" dirty="0">
                <a:latin typeface="Times New Roman"/>
                <a:cs typeface="Times New Roman"/>
              </a:rPr>
              <a:t> </a:t>
            </a:r>
            <a:r>
              <a:rPr sz="200" b="1" i="1" dirty="0">
                <a:latin typeface="Times New Roman"/>
                <a:cs typeface="Times New Roman"/>
              </a:rPr>
              <a:t>of</a:t>
            </a:r>
            <a:r>
              <a:rPr sz="200" b="1" i="1" spc="45" dirty="0">
                <a:latin typeface="Times New Roman"/>
                <a:cs typeface="Times New Roman"/>
              </a:rPr>
              <a:t> </a:t>
            </a:r>
            <a:r>
              <a:rPr sz="200" b="1" i="1" dirty="0">
                <a:latin typeface="Times New Roman"/>
                <a:cs typeface="Times New Roman"/>
              </a:rPr>
              <a:t>MCF-7</a:t>
            </a:r>
            <a:r>
              <a:rPr sz="200" b="1" i="1" spc="40" dirty="0">
                <a:latin typeface="Times New Roman"/>
                <a:cs typeface="Times New Roman"/>
              </a:rPr>
              <a:t> </a:t>
            </a:r>
            <a:r>
              <a:rPr sz="200" b="1" i="1" dirty="0">
                <a:latin typeface="Times New Roman"/>
                <a:cs typeface="Times New Roman"/>
              </a:rPr>
              <a:t>cell</a:t>
            </a:r>
            <a:r>
              <a:rPr sz="200" b="1" i="1" spc="45" dirty="0">
                <a:latin typeface="Times New Roman"/>
                <a:cs typeface="Times New Roman"/>
              </a:rPr>
              <a:t> </a:t>
            </a:r>
            <a:r>
              <a:rPr sz="200" b="1" i="1" dirty="0">
                <a:latin typeface="Times New Roman"/>
                <a:cs typeface="Times New Roman"/>
              </a:rPr>
              <a:t>line</a:t>
            </a:r>
            <a:r>
              <a:rPr sz="200" i="1" dirty="0">
                <a:latin typeface="Times New Roman"/>
                <a:cs typeface="Times New Roman"/>
              </a:rPr>
              <a:t>.</a:t>
            </a:r>
            <a:r>
              <a:rPr sz="200" i="1" spc="40" dirty="0">
                <a:latin typeface="Times New Roman"/>
                <a:cs typeface="Times New Roman"/>
              </a:rPr>
              <a:t> </a:t>
            </a: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percentage</a:t>
            </a:r>
            <a:r>
              <a:rPr sz="200" i="1" spc="40"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dirty="0">
                <a:latin typeface="Times New Roman"/>
                <a:cs typeface="Times New Roman"/>
              </a:rPr>
              <a:t>expression</a:t>
            </a:r>
            <a:r>
              <a:rPr sz="200" i="1" spc="40" dirty="0">
                <a:latin typeface="Times New Roman"/>
                <a:cs typeface="Times New Roman"/>
              </a:rPr>
              <a:t> </a:t>
            </a:r>
            <a:r>
              <a:rPr sz="200" i="1" dirty="0">
                <a:latin typeface="Times New Roman"/>
                <a:cs typeface="Times New Roman"/>
              </a:rPr>
              <a:t>is</a:t>
            </a:r>
            <a:r>
              <a:rPr sz="200" i="1" spc="40" dirty="0">
                <a:latin typeface="Times New Roman"/>
                <a:cs typeface="Times New Roman"/>
              </a:rPr>
              <a:t> </a:t>
            </a:r>
            <a:r>
              <a:rPr sz="200" i="1" dirty="0">
                <a:latin typeface="Times New Roman"/>
                <a:cs typeface="Times New Roman"/>
              </a:rPr>
              <a:t>calculated</a:t>
            </a:r>
            <a:r>
              <a:rPr sz="200" i="1" spc="45" dirty="0">
                <a:latin typeface="Times New Roman"/>
                <a:cs typeface="Times New Roman"/>
              </a:rPr>
              <a:t> </a:t>
            </a:r>
            <a:r>
              <a:rPr sz="200" i="1" dirty="0">
                <a:latin typeface="Times New Roman"/>
                <a:cs typeface="Times New Roman"/>
              </a:rPr>
              <a:t>according</a:t>
            </a:r>
            <a:r>
              <a:rPr sz="200" i="1" spc="40" dirty="0">
                <a:latin typeface="Times New Roman"/>
                <a:cs typeface="Times New Roman"/>
              </a:rPr>
              <a:t> </a:t>
            </a:r>
            <a:r>
              <a:rPr sz="200" i="1" dirty="0">
                <a:latin typeface="Times New Roman"/>
                <a:cs typeface="Times New Roman"/>
              </a:rPr>
              <a:t>to</a:t>
            </a:r>
            <a:r>
              <a:rPr sz="200" i="1" spc="45" dirty="0">
                <a:latin typeface="Times New Roman"/>
                <a:cs typeface="Times New Roman"/>
              </a:rPr>
              <a:t> </a:t>
            </a:r>
            <a:r>
              <a:rPr sz="200" i="1" dirty="0">
                <a:latin typeface="Times New Roman"/>
                <a:cs typeface="Times New Roman"/>
              </a:rPr>
              <a:t>siRNA-</a:t>
            </a:r>
            <a:r>
              <a:rPr sz="200" i="1" spc="-10" dirty="0">
                <a:latin typeface="Times New Roman"/>
                <a:cs typeface="Times New Roman"/>
              </a:rPr>
              <a:t>control</a:t>
            </a:r>
            <a:endParaRPr sz="200">
              <a:latin typeface="Times New Roman"/>
              <a:cs typeface="Times New Roman"/>
            </a:endParaRPr>
          </a:p>
          <a:p>
            <a:pPr marL="12700" marR="398780">
              <a:lnSpc>
                <a:spcPts val="330"/>
              </a:lnSpc>
              <a:spcBef>
                <a:spcPts val="100"/>
              </a:spcBef>
            </a:pPr>
            <a:r>
              <a:rPr sz="300" b="1" i="1" dirty="0">
                <a:latin typeface="Times New Roman"/>
                <a:cs typeface="Times New Roman"/>
              </a:rPr>
              <a:t>B</a:t>
            </a:r>
            <a:r>
              <a:rPr sz="300" b="1" i="1" spc="40" dirty="0">
                <a:latin typeface="Times New Roman"/>
                <a:cs typeface="Times New Roman"/>
              </a:rPr>
              <a:t> </a:t>
            </a:r>
            <a:r>
              <a:rPr sz="300" b="1" i="1" dirty="0">
                <a:latin typeface="Times New Roman"/>
                <a:cs typeface="Times New Roman"/>
              </a:rPr>
              <a:t>:</a:t>
            </a:r>
            <a:r>
              <a:rPr sz="300" b="1" i="1" spc="45" dirty="0">
                <a:latin typeface="Times New Roman"/>
                <a:cs typeface="Times New Roman"/>
              </a:rPr>
              <a:t> </a:t>
            </a:r>
            <a:r>
              <a:rPr sz="200" b="1" i="1" dirty="0">
                <a:latin typeface="Times New Roman"/>
                <a:cs typeface="Times New Roman"/>
              </a:rPr>
              <a:t>Effect</a:t>
            </a:r>
            <a:r>
              <a:rPr sz="200" b="1" i="1" spc="35" dirty="0">
                <a:latin typeface="Times New Roman"/>
                <a:cs typeface="Times New Roman"/>
              </a:rPr>
              <a:t> </a:t>
            </a:r>
            <a:r>
              <a:rPr sz="200" b="1" i="1" dirty="0">
                <a:latin typeface="Times New Roman"/>
                <a:cs typeface="Times New Roman"/>
              </a:rPr>
              <a:t>of</a:t>
            </a:r>
            <a:r>
              <a:rPr sz="200" b="1" i="1" spc="40" dirty="0">
                <a:latin typeface="Times New Roman"/>
                <a:cs typeface="Times New Roman"/>
              </a:rPr>
              <a:t> </a:t>
            </a:r>
            <a:r>
              <a:rPr sz="200" b="1" i="1" dirty="0">
                <a:latin typeface="Times New Roman"/>
                <a:cs typeface="Times New Roman"/>
              </a:rPr>
              <a:t>specific</a:t>
            </a:r>
            <a:r>
              <a:rPr sz="200" b="1" i="1" spc="35" dirty="0">
                <a:latin typeface="Times New Roman"/>
                <a:cs typeface="Times New Roman"/>
              </a:rPr>
              <a:t> </a:t>
            </a:r>
            <a:r>
              <a:rPr sz="200" b="1" i="1" dirty="0">
                <a:latin typeface="Times New Roman"/>
                <a:cs typeface="Times New Roman"/>
              </a:rPr>
              <a:t>siRNA</a:t>
            </a:r>
            <a:r>
              <a:rPr sz="200" b="1" i="1" spc="15" dirty="0">
                <a:latin typeface="Times New Roman"/>
                <a:cs typeface="Times New Roman"/>
              </a:rPr>
              <a:t> </a:t>
            </a:r>
            <a:r>
              <a:rPr sz="200" b="1" i="1" dirty="0">
                <a:latin typeface="Times New Roman"/>
                <a:cs typeface="Times New Roman"/>
              </a:rPr>
              <a:t>on</a:t>
            </a:r>
            <a:r>
              <a:rPr sz="200" b="1" i="1" spc="35" dirty="0">
                <a:latin typeface="Times New Roman"/>
                <a:cs typeface="Times New Roman"/>
              </a:rPr>
              <a:t> </a:t>
            </a:r>
            <a:r>
              <a:rPr sz="200" b="1" i="1" dirty="0">
                <a:latin typeface="Times New Roman"/>
                <a:cs typeface="Times New Roman"/>
              </a:rPr>
              <a:t>level</a:t>
            </a:r>
            <a:r>
              <a:rPr sz="200" b="1" i="1" spc="40"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expression</a:t>
            </a:r>
            <a:r>
              <a:rPr sz="200" b="1" i="1" spc="35" dirty="0">
                <a:latin typeface="Times New Roman"/>
                <a:cs typeface="Times New Roman"/>
              </a:rPr>
              <a:t> </a:t>
            </a:r>
            <a:r>
              <a:rPr sz="200" b="1" i="1" dirty="0">
                <a:latin typeface="Times New Roman"/>
                <a:cs typeface="Times New Roman"/>
              </a:rPr>
              <a:t>of</a:t>
            </a:r>
            <a:r>
              <a:rPr sz="200" b="1" i="1" spc="35" dirty="0">
                <a:latin typeface="Times New Roman"/>
                <a:cs typeface="Times New Roman"/>
              </a:rPr>
              <a:t> </a:t>
            </a:r>
            <a:r>
              <a:rPr sz="200" b="1" i="1" dirty="0">
                <a:latin typeface="Times New Roman"/>
                <a:cs typeface="Times New Roman"/>
              </a:rPr>
              <a:t>MDA-MB</a:t>
            </a:r>
            <a:r>
              <a:rPr sz="200" b="1" i="1" spc="35" dirty="0">
                <a:latin typeface="Times New Roman"/>
                <a:cs typeface="Times New Roman"/>
              </a:rPr>
              <a:t> </a:t>
            </a:r>
            <a:r>
              <a:rPr sz="200" b="1" i="1" dirty="0">
                <a:latin typeface="Times New Roman"/>
                <a:cs typeface="Times New Roman"/>
              </a:rPr>
              <a:t>231</a:t>
            </a:r>
            <a:r>
              <a:rPr sz="200" b="1" i="1" spc="35" dirty="0">
                <a:latin typeface="Times New Roman"/>
                <a:cs typeface="Times New Roman"/>
              </a:rPr>
              <a:t> </a:t>
            </a:r>
            <a:r>
              <a:rPr sz="200" b="1" i="1" dirty="0">
                <a:latin typeface="Times New Roman"/>
                <a:cs typeface="Times New Roman"/>
              </a:rPr>
              <a:t>wt</a:t>
            </a:r>
            <a:r>
              <a:rPr sz="200" b="1" i="1" spc="35" dirty="0">
                <a:latin typeface="Times New Roman"/>
                <a:cs typeface="Times New Roman"/>
              </a:rPr>
              <a:t> </a:t>
            </a:r>
            <a:r>
              <a:rPr sz="200" b="1" i="1" dirty="0">
                <a:latin typeface="Times New Roman"/>
                <a:cs typeface="Times New Roman"/>
              </a:rPr>
              <a:t>&amp;</a:t>
            </a:r>
            <a:r>
              <a:rPr sz="200" b="1" i="1" spc="35" dirty="0">
                <a:latin typeface="Times New Roman"/>
                <a:cs typeface="Times New Roman"/>
              </a:rPr>
              <a:t> </a:t>
            </a:r>
            <a:r>
              <a:rPr sz="200" b="1" i="1" dirty="0">
                <a:latin typeface="Times New Roman"/>
                <a:cs typeface="Times New Roman"/>
              </a:rPr>
              <a:t>MDA-MB231</a:t>
            </a:r>
            <a:r>
              <a:rPr sz="200" b="1" i="1" spc="35" dirty="0">
                <a:latin typeface="Times New Roman"/>
                <a:cs typeface="Times New Roman"/>
              </a:rPr>
              <a:t> </a:t>
            </a:r>
            <a:r>
              <a:rPr sz="200" b="1" i="1" dirty="0">
                <a:latin typeface="Times New Roman"/>
                <a:cs typeface="Times New Roman"/>
              </a:rPr>
              <a:t>R4.C1</a:t>
            </a:r>
            <a:r>
              <a:rPr sz="200" b="1" i="1" spc="35" dirty="0">
                <a:latin typeface="Times New Roman"/>
                <a:cs typeface="Times New Roman"/>
              </a:rPr>
              <a:t> </a:t>
            </a:r>
            <a:r>
              <a:rPr sz="200" b="1" i="1" dirty="0">
                <a:latin typeface="Times New Roman"/>
                <a:cs typeface="Times New Roman"/>
              </a:rPr>
              <a:t>cell</a:t>
            </a:r>
            <a:r>
              <a:rPr sz="200" b="1" i="1" spc="35" dirty="0">
                <a:latin typeface="Times New Roman"/>
                <a:cs typeface="Times New Roman"/>
              </a:rPr>
              <a:t> </a:t>
            </a:r>
            <a:r>
              <a:rPr sz="200" b="1" i="1" spc="-10" dirty="0">
                <a:latin typeface="Times New Roman"/>
                <a:cs typeface="Times New Roman"/>
              </a:rPr>
              <a:t>lines</a:t>
            </a:r>
            <a:r>
              <a:rPr sz="200" i="1" spc="-10" dirty="0">
                <a:latin typeface="Times New Roman"/>
                <a:cs typeface="Times New Roman"/>
              </a:rPr>
              <a:t>.</a:t>
            </a:r>
            <a:r>
              <a:rPr sz="200" i="1" spc="500" dirty="0">
                <a:latin typeface="Times New Roman"/>
                <a:cs typeface="Times New Roman"/>
              </a:rPr>
              <a:t> </a:t>
            </a:r>
            <a:r>
              <a:rPr sz="200" i="1" dirty="0">
                <a:latin typeface="Times New Roman"/>
                <a:cs typeface="Times New Roman"/>
              </a:rPr>
              <a:t>The</a:t>
            </a:r>
            <a:r>
              <a:rPr sz="200" i="1" spc="30" dirty="0">
                <a:latin typeface="Times New Roman"/>
                <a:cs typeface="Times New Roman"/>
              </a:rPr>
              <a:t> </a:t>
            </a:r>
            <a:r>
              <a:rPr sz="200" i="1" dirty="0">
                <a:latin typeface="Times New Roman"/>
                <a:cs typeface="Times New Roman"/>
              </a:rPr>
              <a:t>tests</a:t>
            </a:r>
            <a:r>
              <a:rPr sz="200" i="1" spc="35" dirty="0">
                <a:latin typeface="Times New Roman"/>
                <a:cs typeface="Times New Roman"/>
              </a:rPr>
              <a:t> </a:t>
            </a:r>
            <a:r>
              <a:rPr sz="200" i="1" dirty="0">
                <a:latin typeface="Times New Roman"/>
                <a:cs typeface="Times New Roman"/>
              </a:rPr>
              <a:t>are</a:t>
            </a:r>
            <a:r>
              <a:rPr sz="200" i="1" spc="30" dirty="0">
                <a:latin typeface="Times New Roman"/>
                <a:cs typeface="Times New Roman"/>
              </a:rPr>
              <a:t> </a:t>
            </a:r>
            <a:r>
              <a:rPr sz="200" i="1" dirty="0">
                <a:latin typeface="Times New Roman"/>
                <a:cs typeface="Times New Roman"/>
              </a:rPr>
              <a:t>performed</a:t>
            </a:r>
            <a:r>
              <a:rPr sz="200" i="1" spc="35" dirty="0">
                <a:latin typeface="Times New Roman"/>
                <a:cs typeface="Times New Roman"/>
              </a:rPr>
              <a:t> </a:t>
            </a:r>
            <a:r>
              <a:rPr sz="200" i="1" dirty="0">
                <a:latin typeface="Times New Roman"/>
                <a:cs typeface="Times New Roman"/>
              </a:rPr>
              <a:t>4</a:t>
            </a:r>
            <a:r>
              <a:rPr sz="200" i="1" spc="30" dirty="0">
                <a:latin typeface="Times New Roman"/>
                <a:cs typeface="Times New Roman"/>
              </a:rPr>
              <a:t> </a:t>
            </a:r>
            <a:r>
              <a:rPr sz="200" i="1" dirty="0">
                <a:latin typeface="Times New Roman"/>
                <a:cs typeface="Times New Roman"/>
              </a:rPr>
              <a:t>fold</a:t>
            </a:r>
            <a:r>
              <a:rPr sz="200" i="1" spc="35" dirty="0">
                <a:latin typeface="Times New Roman"/>
                <a:cs typeface="Times New Roman"/>
              </a:rPr>
              <a:t> </a:t>
            </a:r>
            <a:r>
              <a:rPr sz="200" i="1" dirty="0">
                <a:latin typeface="Times New Roman"/>
                <a:cs typeface="Times New Roman"/>
              </a:rPr>
              <a:t>in</a:t>
            </a:r>
            <a:r>
              <a:rPr sz="200" i="1" spc="35" dirty="0">
                <a:latin typeface="Times New Roman"/>
                <a:cs typeface="Times New Roman"/>
              </a:rPr>
              <a:t> </a:t>
            </a:r>
            <a:r>
              <a:rPr sz="200" i="1" spc="-10" dirty="0">
                <a:latin typeface="Times New Roman"/>
                <a:cs typeface="Times New Roman"/>
              </a:rPr>
              <a:t>triplicate</a:t>
            </a:r>
            <a:endParaRPr sz="200">
              <a:latin typeface="Times New Roman"/>
              <a:cs typeface="Times New Roman"/>
            </a:endParaRPr>
          </a:p>
          <a:p>
            <a:pPr marL="12700">
              <a:lnSpc>
                <a:spcPct val="100000"/>
              </a:lnSpc>
              <a:spcBef>
                <a:spcPts val="30"/>
              </a:spcBef>
            </a:pPr>
            <a:r>
              <a:rPr sz="200" i="1" dirty="0">
                <a:latin typeface="Times New Roman"/>
                <a:cs typeface="Times New Roman"/>
              </a:rPr>
              <a:t>The</a:t>
            </a:r>
            <a:r>
              <a:rPr sz="200" i="1" spc="45" dirty="0">
                <a:latin typeface="Times New Roman"/>
                <a:cs typeface="Times New Roman"/>
              </a:rPr>
              <a:t> </a:t>
            </a:r>
            <a:r>
              <a:rPr sz="200" i="1" dirty="0">
                <a:latin typeface="Times New Roman"/>
                <a:cs typeface="Times New Roman"/>
              </a:rPr>
              <a:t>RLU</a:t>
            </a:r>
            <a:r>
              <a:rPr sz="200" i="1" spc="45" dirty="0">
                <a:latin typeface="Times New Roman"/>
                <a:cs typeface="Times New Roman"/>
              </a:rPr>
              <a:t> </a:t>
            </a:r>
            <a:r>
              <a:rPr sz="200" i="1" dirty="0">
                <a:latin typeface="Times New Roman"/>
                <a:cs typeface="Times New Roman"/>
              </a:rPr>
              <a:t>detected</a:t>
            </a:r>
            <a:r>
              <a:rPr sz="200" i="1" spc="45" dirty="0">
                <a:latin typeface="Times New Roman"/>
                <a:cs typeface="Times New Roman"/>
              </a:rPr>
              <a:t> </a:t>
            </a:r>
            <a:r>
              <a:rPr sz="200" i="1" dirty="0">
                <a:latin typeface="Times New Roman"/>
                <a:cs typeface="Times New Roman"/>
              </a:rPr>
              <a:t>by</a:t>
            </a:r>
            <a:r>
              <a:rPr sz="200" i="1" spc="45" dirty="0">
                <a:latin typeface="Times New Roman"/>
                <a:cs typeface="Times New Roman"/>
              </a:rPr>
              <a:t> </a:t>
            </a:r>
            <a:r>
              <a:rPr sz="200" i="1" dirty="0">
                <a:latin typeface="Times New Roman"/>
                <a:cs typeface="Times New Roman"/>
              </a:rPr>
              <a:t>CellTiter-Glo®</a:t>
            </a:r>
            <a:r>
              <a:rPr sz="200" i="1" spc="45" dirty="0">
                <a:latin typeface="Times New Roman"/>
                <a:cs typeface="Times New Roman"/>
              </a:rPr>
              <a:t> </a:t>
            </a:r>
            <a:r>
              <a:rPr sz="200" i="1" dirty="0">
                <a:latin typeface="Times New Roman"/>
                <a:cs typeface="Times New Roman"/>
              </a:rPr>
              <a:t>is</a:t>
            </a:r>
            <a:r>
              <a:rPr sz="200" i="1" spc="45" dirty="0">
                <a:latin typeface="Times New Roman"/>
                <a:cs typeface="Times New Roman"/>
              </a:rPr>
              <a:t> </a:t>
            </a:r>
            <a:r>
              <a:rPr sz="200" i="1" dirty="0">
                <a:latin typeface="Times New Roman"/>
                <a:cs typeface="Times New Roman"/>
              </a:rPr>
              <a:t>correlated</a:t>
            </a:r>
            <a:r>
              <a:rPr sz="200" i="1" spc="45" dirty="0">
                <a:latin typeface="Times New Roman"/>
                <a:cs typeface="Times New Roman"/>
              </a:rPr>
              <a:t> </a:t>
            </a:r>
            <a:r>
              <a:rPr sz="200" i="1" dirty="0">
                <a:latin typeface="Times New Roman"/>
                <a:cs typeface="Times New Roman"/>
              </a:rPr>
              <a:t>with</a:t>
            </a:r>
            <a:r>
              <a:rPr sz="200" i="1" spc="45" dirty="0">
                <a:latin typeface="Times New Roman"/>
                <a:cs typeface="Times New Roman"/>
              </a:rPr>
              <a:t> </a:t>
            </a:r>
            <a:r>
              <a:rPr sz="200" i="1" dirty="0">
                <a:latin typeface="Times New Roman"/>
                <a:cs typeface="Times New Roman"/>
              </a:rPr>
              <a:t>number</a:t>
            </a:r>
            <a:r>
              <a:rPr sz="200" i="1" spc="45" dirty="0">
                <a:latin typeface="Times New Roman"/>
                <a:cs typeface="Times New Roman"/>
              </a:rPr>
              <a:t> </a:t>
            </a:r>
            <a:r>
              <a:rPr sz="200" i="1" dirty="0">
                <a:latin typeface="Times New Roman"/>
                <a:cs typeface="Times New Roman"/>
              </a:rPr>
              <a:t>of</a:t>
            </a:r>
            <a:r>
              <a:rPr sz="200" i="1" spc="45" dirty="0">
                <a:latin typeface="Times New Roman"/>
                <a:cs typeface="Times New Roman"/>
              </a:rPr>
              <a:t> </a:t>
            </a:r>
            <a:r>
              <a:rPr sz="200" i="1" spc="-10" dirty="0">
                <a:latin typeface="Times New Roman"/>
                <a:cs typeface="Times New Roman"/>
              </a:rPr>
              <a:t>cells.</a:t>
            </a:r>
            <a:endParaRPr sz="200">
              <a:latin typeface="Times New Roman"/>
              <a:cs typeface="Times New Roman"/>
            </a:endParaRPr>
          </a:p>
          <a:p>
            <a:pPr marL="12700">
              <a:lnSpc>
                <a:spcPct val="100000"/>
              </a:lnSpc>
              <a:spcBef>
                <a:spcPts val="55"/>
              </a:spcBef>
            </a:pPr>
            <a:r>
              <a:rPr sz="200" i="1" dirty="0">
                <a:latin typeface="Times New Roman"/>
                <a:cs typeface="Times New Roman"/>
              </a:rPr>
              <a:t>*</a:t>
            </a:r>
            <a:r>
              <a:rPr sz="200" i="1" spc="5" dirty="0">
                <a:latin typeface="Times New Roman"/>
                <a:cs typeface="Times New Roman"/>
              </a:rPr>
              <a:t> </a:t>
            </a:r>
            <a:r>
              <a:rPr sz="200" i="1" spc="-10" dirty="0">
                <a:latin typeface="Times New Roman"/>
                <a:cs typeface="Times New Roman"/>
              </a:rPr>
              <a:t>p&gt;0.005</a:t>
            </a:r>
            <a:endParaRPr sz="200">
              <a:latin typeface="Times New Roman"/>
              <a:cs typeface="Times New Roman"/>
            </a:endParaRPr>
          </a:p>
        </p:txBody>
      </p:sp>
      <p:sp>
        <p:nvSpPr>
          <p:cNvPr id="781" name="object 781"/>
          <p:cNvSpPr/>
          <p:nvPr/>
        </p:nvSpPr>
        <p:spPr>
          <a:xfrm>
            <a:off x="6502903" y="7334118"/>
            <a:ext cx="31115" cy="46990"/>
          </a:xfrm>
          <a:custGeom>
            <a:avLst/>
            <a:gdLst/>
            <a:ahLst/>
            <a:cxnLst/>
            <a:rect l="l" t="t" r="r" b="b"/>
            <a:pathLst>
              <a:path w="31115" h="46990">
                <a:moveTo>
                  <a:pt x="0" y="0"/>
                </a:moveTo>
                <a:lnTo>
                  <a:pt x="30944" y="0"/>
                </a:lnTo>
                <a:lnTo>
                  <a:pt x="30944" y="46414"/>
                </a:lnTo>
                <a:lnTo>
                  <a:pt x="0" y="46414"/>
                </a:lnTo>
                <a:lnTo>
                  <a:pt x="0" y="0"/>
                </a:lnTo>
                <a:close/>
              </a:path>
            </a:pathLst>
          </a:custGeom>
          <a:solidFill>
            <a:srgbClr val="FFFFFF"/>
          </a:solidFill>
        </p:spPr>
        <p:txBody>
          <a:bodyPr wrap="square" lIns="0" tIns="0" rIns="0" bIns="0" rtlCol="0"/>
          <a:lstStyle/>
          <a:p>
            <a:endParaRPr/>
          </a:p>
        </p:txBody>
      </p:sp>
      <p:grpSp>
        <p:nvGrpSpPr>
          <p:cNvPr id="782" name="object 782"/>
          <p:cNvGrpSpPr/>
          <p:nvPr/>
        </p:nvGrpSpPr>
        <p:grpSpPr>
          <a:xfrm>
            <a:off x="3818520" y="5368720"/>
            <a:ext cx="4387215" cy="2282825"/>
            <a:chOff x="3818520" y="5368720"/>
            <a:chExt cx="4387215" cy="2282825"/>
          </a:xfrm>
        </p:grpSpPr>
        <p:sp>
          <p:nvSpPr>
            <p:cNvPr id="783" name="object 783"/>
            <p:cNvSpPr/>
            <p:nvPr/>
          </p:nvSpPr>
          <p:spPr>
            <a:xfrm>
              <a:off x="6457585" y="5370942"/>
              <a:ext cx="1746250" cy="1240790"/>
            </a:xfrm>
            <a:custGeom>
              <a:avLst/>
              <a:gdLst/>
              <a:ahLst/>
              <a:cxnLst/>
              <a:rect l="l" t="t" r="r" b="b"/>
              <a:pathLst>
                <a:path w="1746250" h="1240790">
                  <a:moveTo>
                    <a:pt x="0" y="0"/>
                  </a:moveTo>
                  <a:lnTo>
                    <a:pt x="1745877" y="0"/>
                  </a:lnTo>
                  <a:lnTo>
                    <a:pt x="1745877" y="1240627"/>
                  </a:lnTo>
                  <a:lnTo>
                    <a:pt x="0" y="1240627"/>
                  </a:lnTo>
                  <a:lnTo>
                    <a:pt x="0" y="0"/>
                  </a:lnTo>
                  <a:close/>
                </a:path>
              </a:pathLst>
            </a:custGeom>
            <a:ln w="3867">
              <a:solidFill>
                <a:srgbClr val="000000"/>
              </a:solidFill>
            </a:ln>
          </p:spPr>
          <p:txBody>
            <a:bodyPr wrap="square" lIns="0" tIns="0" rIns="0" bIns="0" rtlCol="0"/>
            <a:lstStyle/>
            <a:p>
              <a:endParaRPr/>
            </a:p>
          </p:txBody>
        </p:sp>
        <p:sp>
          <p:nvSpPr>
            <p:cNvPr id="784" name="object 784"/>
            <p:cNvSpPr/>
            <p:nvPr/>
          </p:nvSpPr>
          <p:spPr>
            <a:xfrm>
              <a:off x="3818509" y="5376925"/>
              <a:ext cx="4378960" cy="2274570"/>
            </a:xfrm>
            <a:custGeom>
              <a:avLst/>
              <a:gdLst/>
              <a:ahLst/>
              <a:cxnLst/>
              <a:rect l="l" t="t" r="r" b="b"/>
              <a:pathLst>
                <a:path w="4378959" h="2274570">
                  <a:moveTo>
                    <a:pt x="309448" y="2251164"/>
                  </a:moveTo>
                  <a:lnTo>
                    <a:pt x="38684" y="2251164"/>
                  </a:lnTo>
                  <a:lnTo>
                    <a:pt x="38684" y="1245489"/>
                  </a:lnTo>
                  <a:lnTo>
                    <a:pt x="30949" y="1245489"/>
                  </a:lnTo>
                  <a:lnTo>
                    <a:pt x="30949" y="2251164"/>
                  </a:lnTo>
                  <a:lnTo>
                    <a:pt x="0" y="2251164"/>
                  </a:lnTo>
                  <a:lnTo>
                    <a:pt x="0" y="2266632"/>
                  </a:lnTo>
                  <a:lnTo>
                    <a:pt x="309448" y="2266632"/>
                  </a:lnTo>
                  <a:lnTo>
                    <a:pt x="309448" y="2251164"/>
                  </a:lnTo>
                  <a:close/>
                </a:path>
                <a:path w="4378959" h="2274570">
                  <a:moveTo>
                    <a:pt x="835494" y="2251164"/>
                  </a:moveTo>
                  <a:lnTo>
                    <a:pt x="827760" y="2251164"/>
                  </a:lnTo>
                  <a:lnTo>
                    <a:pt x="595680" y="2251164"/>
                  </a:lnTo>
                  <a:lnTo>
                    <a:pt x="580199" y="2251164"/>
                  </a:lnTo>
                  <a:lnTo>
                    <a:pt x="580199" y="2274366"/>
                  </a:lnTo>
                  <a:lnTo>
                    <a:pt x="835494" y="2274366"/>
                  </a:lnTo>
                  <a:lnTo>
                    <a:pt x="835494" y="2251164"/>
                  </a:lnTo>
                  <a:close/>
                </a:path>
                <a:path w="4378959" h="2274570">
                  <a:moveTo>
                    <a:pt x="2692120" y="425475"/>
                  </a:moveTo>
                  <a:lnTo>
                    <a:pt x="2684386" y="425475"/>
                  </a:lnTo>
                  <a:lnTo>
                    <a:pt x="2684386" y="928306"/>
                  </a:lnTo>
                  <a:lnTo>
                    <a:pt x="2692120" y="928306"/>
                  </a:lnTo>
                  <a:lnTo>
                    <a:pt x="2692120" y="425475"/>
                  </a:lnTo>
                  <a:close/>
                </a:path>
                <a:path w="4378959" h="2274570">
                  <a:moveTo>
                    <a:pt x="2707602" y="15468"/>
                  </a:moveTo>
                  <a:lnTo>
                    <a:pt x="2676652" y="15468"/>
                  </a:lnTo>
                  <a:lnTo>
                    <a:pt x="2676652" y="61887"/>
                  </a:lnTo>
                  <a:lnTo>
                    <a:pt x="2707602" y="61887"/>
                  </a:lnTo>
                  <a:lnTo>
                    <a:pt x="2707602" y="15468"/>
                  </a:lnTo>
                  <a:close/>
                </a:path>
                <a:path w="4378959" h="2274570">
                  <a:moveTo>
                    <a:pt x="2823641" y="309435"/>
                  </a:moveTo>
                  <a:lnTo>
                    <a:pt x="2715336" y="309435"/>
                  </a:lnTo>
                  <a:lnTo>
                    <a:pt x="2715336" y="286219"/>
                  </a:lnTo>
                  <a:lnTo>
                    <a:pt x="2676652" y="286219"/>
                  </a:lnTo>
                  <a:lnTo>
                    <a:pt x="2676652" y="309435"/>
                  </a:lnTo>
                  <a:lnTo>
                    <a:pt x="2676652" y="332638"/>
                  </a:lnTo>
                  <a:lnTo>
                    <a:pt x="2676652" y="355854"/>
                  </a:lnTo>
                  <a:lnTo>
                    <a:pt x="2823641" y="355854"/>
                  </a:lnTo>
                  <a:lnTo>
                    <a:pt x="2823641" y="309435"/>
                  </a:lnTo>
                  <a:close/>
                </a:path>
                <a:path w="4378959" h="2274570">
                  <a:moveTo>
                    <a:pt x="3210433" y="309435"/>
                  </a:moveTo>
                  <a:lnTo>
                    <a:pt x="3125343" y="309435"/>
                  </a:lnTo>
                  <a:lnTo>
                    <a:pt x="3125343" y="355854"/>
                  </a:lnTo>
                  <a:lnTo>
                    <a:pt x="3210433" y="355854"/>
                  </a:lnTo>
                  <a:lnTo>
                    <a:pt x="3210433" y="309435"/>
                  </a:lnTo>
                  <a:close/>
                </a:path>
                <a:path w="4378959" h="2274570">
                  <a:moveTo>
                    <a:pt x="3272320" y="0"/>
                  </a:moveTo>
                  <a:lnTo>
                    <a:pt x="3264585" y="0"/>
                  </a:lnTo>
                  <a:lnTo>
                    <a:pt x="3264585" y="85090"/>
                  </a:lnTo>
                  <a:lnTo>
                    <a:pt x="3272320" y="85090"/>
                  </a:lnTo>
                  <a:lnTo>
                    <a:pt x="3272320" y="0"/>
                  </a:lnTo>
                  <a:close/>
                </a:path>
                <a:path w="4378959" h="2274570">
                  <a:moveTo>
                    <a:pt x="3519881" y="881900"/>
                  </a:moveTo>
                  <a:lnTo>
                    <a:pt x="3512134" y="881900"/>
                  </a:lnTo>
                  <a:lnTo>
                    <a:pt x="3512134" y="410006"/>
                  </a:lnTo>
                  <a:lnTo>
                    <a:pt x="3504400" y="410006"/>
                  </a:lnTo>
                  <a:lnTo>
                    <a:pt x="3504400" y="881900"/>
                  </a:lnTo>
                  <a:lnTo>
                    <a:pt x="2699867" y="881900"/>
                  </a:lnTo>
                  <a:lnTo>
                    <a:pt x="2699867" y="905103"/>
                  </a:lnTo>
                  <a:lnTo>
                    <a:pt x="3504400" y="905103"/>
                  </a:lnTo>
                  <a:lnTo>
                    <a:pt x="3512134" y="905103"/>
                  </a:lnTo>
                  <a:lnTo>
                    <a:pt x="3519881" y="905103"/>
                  </a:lnTo>
                  <a:lnTo>
                    <a:pt x="3519881" y="881900"/>
                  </a:lnTo>
                  <a:close/>
                </a:path>
                <a:path w="4378959" h="2274570">
                  <a:moveTo>
                    <a:pt x="3566287" y="657555"/>
                  </a:moveTo>
                  <a:lnTo>
                    <a:pt x="3527615" y="657555"/>
                  </a:lnTo>
                  <a:lnTo>
                    <a:pt x="3527615" y="858685"/>
                  </a:lnTo>
                  <a:lnTo>
                    <a:pt x="3566287" y="858685"/>
                  </a:lnTo>
                  <a:lnTo>
                    <a:pt x="3566287" y="657555"/>
                  </a:lnTo>
                  <a:close/>
                </a:path>
                <a:path w="4378959" h="2274570">
                  <a:moveTo>
                    <a:pt x="3798366" y="371322"/>
                  </a:moveTo>
                  <a:lnTo>
                    <a:pt x="3767429" y="371322"/>
                  </a:lnTo>
                  <a:lnTo>
                    <a:pt x="3767429" y="23202"/>
                  </a:lnTo>
                  <a:lnTo>
                    <a:pt x="3682327" y="23202"/>
                  </a:lnTo>
                  <a:lnTo>
                    <a:pt x="3682327" y="371322"/>
                  </a:lnTo>
                  <a:lnTo>
                    <a:pt x="3558552" y="371322"/>
                  </a:lnTo>
                  <a:lnTo>
                    <a:pt x="3558552" y="355854"/>
                  </a:lnTo>
                  <a:lnTo>
                    <a:pt x="3550818" y="355854"/>
                  </a:lnTo>
                  <a:lnTo>
                    <a:pt x="3550818" y="371322"/>
                  </a:lnTo>
                  <a:lnTo>
                    <a:pt x="3272320" y="371322"/>
                  </a:lnTo>
                  <a:lnTo>
                    <a:pt x="3272320" y="232079"/>
                  </a:lnTo>
                  <a:lnTo>
                    <a:pt x="3233648" y="232079"/>
                  </a:lnTo>
                  <a:lnTo>
                    <a:pt x="3233648" y="371322"/>
                  </a:lnTo>
                  <a:lnTo>
                    <a:pt x="3225914" y="371322"/>
                  </a:lnTo>
                  <a:lnTo>
                    <a:pt x="3225914" y="394525"/>
                  </a:lnTo>
                  <a:lnTo>
                    <a:pt x="3233648" y="394525"/>
                  </a:lnTo>
                  <a:lnTo>
                    <a:pt x="3233648" y="433209"/>
                  </a:lnTo>
                  <a:lnTo>
                    <a:pt x="3272320" y="433209"/>
                  </a:lnTo>
                  <a:lnTo>
                    <a:pt x="3272320" y="394525"/>
                  </a:lnTo>
                  <a:lnTo>
                    <a:pt x="3550818" y="394525"/>
                  </a:lnTo>
                  <a:lnTo>
                    <a:pt x="3550818" y="564718"/>
                  </a:lnTo>
                  <a:lnTo>
                    <a:pt x="3558552" y="564718"/>
                  </a:lnTo>
                  <a:lnTo>
                    <a:pt x="3558552" y="394525"/>
                  </a:lnTo>
                  <a:lnTo>
                    <a:pt x="3682327" y="394525"/>
                  </a:lnTo>
                  <a:lnTo>
                    <a:pt x="3682327" y="410006"/>
                  </a:lnTo>
                  <a:lnTo>
                    <a:pt x="3767429" y="410006"/>
                  </a:lnTo>
                  <a:lnTo>
                    <a:pt x="3767429" y="394525"/>
                  </a:lnTo>
                  <a:lnTo>
                    <a:pt x="3798366" y="394525"/>
                  </a:lnTo>
                  <a:lnTo>
                    <a:pt x="3798366" y="371322"/>
                  </a:lnTo>
                  <a:close/>
                </a:path>
                <a:path w="4378959" h="2274570">
                  <a:moveTo>
                    <a:pt x="3968559" y="881900"/>
                  </a:moveTo>
                  <a:lnTo>
                    <a:pt x="3550818" y="881900"/>
                  </a:lnTo>
                  <a:lnTo>
                    <a:pt x="3550818" y="905103"/>
                  </a:lnTo>
                  <a:lnTo>
                    <a:pt x="3968559" y="905103"/>
                  </a:lnTo>
                  <a:lnTo>
                    <a:pt x="3968559" y="881900"/>
                  </a:lnTo>
                  <a:close/>
                </a:path>
                <a:path w="4378959" h="2274570">
                  <a:moveTo>
                    <a:pt x="4355363" y="425475"/>
                  </a:moveTo>
                  <a:lnTo>
                    <a:pt x="3597237" y="425475"/>
                  </a:lnTo>
                  <a:lnTo>
                    <a:pt x="3597237" y="448678"/>
                  </a:lnTo>
                  <a:lnTo>
                    <a:pt x="4355363" y="448678"/>
                  </a:lnTo>
                  <a:lnTo>
                    <a:pt x="4355363" y="425475"/>
                  </a:lnTo>
                  <a:close/>
                </a:path>
                <a:path w="4378959" h="2274570">
                  <a:moveTo>
                    <a:pt x="4378566" y="881900"/>
                  </a:moveTo>
                  <a:lnTo>
                    <a:pt x="4045928" y="881900"/>
                  </a:lnTo>
                  <a:lnTo>
                    <a:pt x="4045928" y="905103"/>
                  </a:lnTo>
                  <a:lnTo>
                    <a:pt x="4378566" y="905103"/>
                  </a:lnTo>
                  <a:lnTo>
                    <a:pt x="4378566" y="881900"/>
                  </a:lnTo>
                  <a:close/>
                </a:path>
              </a:pathLst>
            </a:custGeom>
            <a:solidFill>
              <a:srgbClr val="FFFFFF"/>
            </a:solidFill>
          </p:spPr>
          <p:txBody>
            <a:bodyPr wrap="square" lIns="0" tIns="0" rIns="0" bIns="0" rtlCol="0"/>
            <a:lstStyle/>
            <a:p>
              <a:endParaRPr/>
            </a:p>
          </p:txBody>
        </p:sp>
        <p:sp>
          <p:nvSpPr>
            <p:cNvPr id="785" name="object 785"/>
            <p:cNvSpPr/>
            <p:nvPr/>
          </p:nvSpPr>
          <p:spPr>
            <a:xfrm>
              <a:off x="6514507" y="6676558"/>
              <a:ext cx="0" cy="193675"/>
            </a:xfrm>
            <a:custGeom>
              <a:avLst/>
              <a:gdLst/>
              <a:ahLst/>
              <a:cxnLst/>
              <a:rect l="l" t="t" r="r" b="b"/>
              <a:pathLst>
                <a:path h="193675">
                  <a:moveTo>
                    <a:pt x="0" y="193399"/>
                  </a:moveTo>
                  <a:lnTo>
                    <a:pt x="0" y="0"/>
                  </a:lnTo>
                </a:path>
              </a:pathLst>
            </a:custGeom>
            <a:ln w="7735">
              <a:solidFill>
                <a:srgbClr val="FFFFFF"/>
              </a:solidFill>
            </a:ln>
          </p:spPr>
          <p:txBody>
            <a:bodyPr wrap="square" lIns="0" tIns="0" rIns="0" bIns="0" rtlCol="0"/>
            <a:lstStyle/>
            <a:p>
              <a:endParaRPr/>
            </a:p>
          </p:txBody>
        </p:sp>
      </p:grpSp>
      <p:sp>
        <p:nvSpPr>
          <p:cNvPr id="791" name="object 791"/>
          <p:cNvSpPr txBox="1"/>
          <p:nvPr/>
        </p:nvSpPr>
        <p:spPr>
          <a:xfrm>
            <a:off x="152673" y="924195"/>
            <a:ext cx="4265930" cy="574040"/>
          </a:xfrm>
          <a:prstGeom prst="rect">
            <a:avLst/>
          </a:prstGeom>
        </p:spPr>
        <p:txBody>
          <a:bodyPr vert="horz" wrap="square" lIns="0" tIns="12700" rIns="0" bIns="0" rtlCol="0">
            <a:spAutoFit/>
          </a:bodyPr>
          <a:lstStyle/>
          <a:p>
            <a:pPr marL="12700">
              <a:lnSpc>
                <a:spcPct val="100000"/>
              </a:lnSpc>
              <a:spcBef>
                <a:spcPts val="100"/>
              </a:spcBef>
            </a:pPr>
            <a:r>
              <a:rPr sz="3600" spc="-245" dirty="0">
                <a:solidFill>
                  <a:srgbClr val="773F9B"/>
                </a:solidFill>
                <a:latin typeface="Arial"/>
                <a:cs typeface="Arial"/>
              </a:rPr>
              <a:t>Communication</a:t>
            </a:r>
            <a:r>
              <a:rPr sz="3600" spc="-30" dirty="0">
                <a:solidFill>
                  <a:srgbClr val="773F9B"/>
                </a:solidFill>
                <a:latin typeface="Arial"/>
                <a:cs typeface="Arial"/>
              </a:rPr>
              <a:t> </a:t>
            </a:r>
            <a:r>
              <a:rPr sz="3600" spc="-285" dirty="0">
                <a:solidFill>
                  <a:srgbClr val="773F9B"/>
                </a:solidFill>
                <a:latin typeface="Arial"/>
                <a:cs typeface="Arial"/>
              </a:rPr>
              <a:t>affichée</a:t>
            </a:r>
            <a:endParaRPr sz="3600">
              <a:latin typeface="Arial"/>
              <a:cs typeface="Arial"/>
            </a:endParaRPr>
          </a:p>
        </p:txBody>
      </p:sp>
      <p:grpSp>
        <p:nvGrpSpPr>
          <p:cNvPr id="808" name="object 808"/>
          <p:cNvGrpSpPr/>
          <p:nvPr/>
        </p:nvGrpSpPr>
        <p:grpSpPr>
          <a:xfrm>
            <a:off x="9779000" y="7924800"/>
            <a:ext cx="571500" cy="571500"/>
            <a:chOff x="8496989" y="7932478"/>
            <a:chExt cx="571500" cy="571500"/>
          </a:xfrm>
        </p:grpSpPr>
        <p:sp>
          <p:nvSpPr>
            <p:cNvPr id="809" name="object 809"/>
            <p:cNvSpPr/>
            <p:nvPr/>
          </p:nvSpPr>
          <p:spPr>
            <a:xfrm>
              <a:off x="8629897" y="7957878"/>
              <a:ext cx="412750" cy="412750"/>
            </a:xfrm>
            <a:custGeom>
              <a:avLst/>
              <a:gdLst/>
              <a:ahLst/>
              <a:cxnLst/>
              <a:rect l="l" t="t" r="r" b="b"/>
              <a:pathLst>
                <a:path w="412750" h="412750">
                  <a:moveTo>
                    <a:pt x="412588" y="0"/>
                  </a:moveTo>
                  <a:lnTo>
                    <a:pt x="17960" y="394628"/>
                  </a:lnTo>
                  <a:lnTo>
                    <a:pt x="0" y="412588"/>
                  </a:lnTo>
                </a:path>
              </a:pathLst>
            </a:custGeom>
            <a:ln w="50800">
              <a:solidFill>
                <a:srgbClr val="C82506"/>
              </a:solidFill>
            </a:ln>
          </p:spPr>
          <p:txBody>
            <a:bodyPr wrap="square" lIns="0" tIns="0" rIns="0" bIns="0" rtlCol="0"/>
            <a:lstStyle/>
            <a:p>
              <a:endParaRPr/>
            </a:p>
          </p:txBody>
        </p:sp>
        <p:sp>
          <p:nvSpPr>
            <p:cNvPr id="810" name="object 810"/>
            <p:cNvSpPr/>
            <p:nvPr/>
          </p:nvSpPr>
          <p:spPr>
            <a:xfrm>
              <a:off x="8496989" y="8277072"/>
              <a:ext cx="226695" cy="226695"/>
            </a:xfrm>
            <a:custGeom>
              <a:avLst/>
              <a:gdLst/>
              <a:ahLst/>
              <a:cxnLst/>
              <a:rect l="l" t="t" r="r" b="b"/>
              <a:pathLst>
                <a:path w="226695" h="226695">
                  <a:moveTo>
                    <a:pt x="75434" y="0"/>
                  </a:moveTo>
                  <a:lnTo>
                    <a:pt x="0" y="226302"/>
                  </a:lnTo>
                  <a:lnTo>
                    <a:pt x="226302" y="150868"/>
                  </a:lnTo>
                  <a:lnTo>
                    <a:pt x="75434" y="0"/>
                  </a:lnTo>
                  <a:close/>
                </a:path>
              </a:pathLst>
            </a:custGeom>
            <a:solidFill>
              <a:srgbClr val="C82506"/>
            </a:solidFill>
          </p:spPr>
          <p:txBody>
            <a:bodyPr wrap="square" lIns="0" tIns="0" rIns="0" bIns="0" rtlCol="0"/>
            <a:lstStyle/>
            <a:p>
              <a:endParaRPr/>
            </a:p>
          </p:txBody>
        </p:sp>
      </p:grpSp>
      <p:sp>
        <p:nvSpPr>
          <p:cNvPr id="811" name="object 811"/>
          <p:cNvSpPr txBox="1"/>
          <p:nvPr/>
        </p:nvSpPr>
        <p:spPr>
          <a:xfrm>
            <a:off x="10236200" y="7696200"/>
            <a:ext cx="2516007" cy="1587614"/>
          </a:xfrm>
          <a:prstGeom prst="rect">
            <a:avLst/>
          </a:prstGeom>
        </p:spPr>
        <p:txBody>
          <a:bodyPr vert="horz" wrap="square" lIns="0" tIns="88900" rIns="0" bIns="0" rtlCol="0">
            <a:spAutoFit/>
          </a:bodyPr>
          <a:lstStyle/>
          <a:p>
            <a:pPr marL="12700">
              <a:lnSpc>
                <a:spcPct val="100000"/>
              </a:lnSpc>
              <a:spcBef>
                <a:spcPts val="700"/>
              </a:spcBef>
            </a:pPr>
            <a:r>
              <a:rPr sz="2500" i="1" spc="-10" dirty="0">
                <a:latin typeface="Cambria"/>
                <a:cs typeface="Cambria"/>
              </a:rPr>
              <a:t>Discussion</a:t>
            </a:r>
            <a:endParaRPr sz="2500">
              <a:latin typeface="Cambria"/>
              <a:cs typeface="Cambria"/>
            </a:endParaRPr>
          </a:p>
          <a:p>
            <a:pPr marL="210185" algn="ctr">
              <a:lnSpc>
                <a:spcPct val="100000"/>
              </a:lnSpc>
              <a:spcBef>
                <a:spcPts val="385"/>
              </a:spcBef>
            </a:pPr>
            <a:r>
              <a:rPr sz="1600" spc="-45" dirty="0">
                <a:latin typeface="Calibri"/>
                <a:cs typeface="Calibri"/>
              </a:rPr>
              <a:t>Rappel</a:t>
            </a:r>
            <a:r>
              <a:rPr sz="1600" spc="-15" dirty="0">
                <a:latin typeface="Calibri"/>
                <a:cs typeface="Calibri"/>
              </a:rPr>
              <a:t> </a:t>
            </a:r>
            <a:r>
              <a:rPr sz="1600" spc="-20" dirty="0">
                <a:latin typeface="Calibri"/>
                <a:cs typeface="Calibri"/>
              </a:rPr>
              <a:t>des</a:t>
            </a:r>
            <a:r>
              <a:rPr sz="1600" spc="-15" dirty="0">
                <a:latin typeface="Calibri"/>
                <a:cs typeface="Calibri"/>
              </a:rPr>
              <a:t> </a:t>
            </a:r>
            <a:r>
              <a:rPr sz="1600" spc="-65" dirty="0">
                <a:latin typeface="Calibri"/>
                <a:cs typeface="Calibri"/>
              </a:rPr>
              <a:t>résultats</a:t>
            </a:r>
            <a:r>
              <a:rPr sz="1600" spc="-15" dirty="0">
                <a:latin typeface="Calibri"/>
                <a:cs typeface="Calibri"/>
              </a:rPr>
              <a:t> </a:t>
            </a:r>
            <a:r>
              <a:rPr sz="1600" spc="-40" dirty="0">
                <a:latin typeface="Calibri"/>
                <a:cs typeface="Calibri"/>
              </a:rPr>
              <a:t>par</a:t>
            </a:r>
            <a:r>
              <a:rPr sz="1600" spc="-10" dirty="0">
                <a:latin typeface="Calibri"/>
                <a:cs typeface="Calibri"/>
              </a:rPr>
              <a:t> </a:t>
            </a:r>
            <a:r>
              <a:rPr sz="1600" spc="-20" dirty="0">
                <a:latin typeface="Calibri"/>
                <a:cs typeface="Calibri"/>
              </a:rPr>
              <a:t>des</a:t>
            </a:r>
            <a:r>
              <a:rPr sz="1600" spc="-15" dirty="0">
                <a:latin typeface="Calibri"/>
                <a:cs typeface="Calibri"/>
              </a:rPr>
              <a:t> </a:t>
            </a:r>
            <a:r>
              <a:rPr sz="1600" spc="-65" dirty="0">
                <a:latin typeface="Calibri"/>
                <a:cs typeface="Calibri"/>
              </a:rPr>
              <a:t>phrases</a:t>
            </a:r>
            <a:r>
              <a:rPr sz="1600" spc="-15" dirty="0">
                <a:latin typeface="Calibri"/>
                <a:cs typeface="Calibri"/>
              </a:rPr>
              <a:t> </a:t>
            </a:r>
            <a:r>
              <a:rPr sz="1600" spc="-75" dirty="0">
                <a:latin typeface="Calibri"/>
                <a:cs typeface="Calibri"/>
              </a:rPr>
              <a:t>simples</a:t>
            </a:r>
            <a:r>
              <a:rPr sz="1600" spc="-10" dirty="0">
                <a:latin typeface="Calibri"/>
                <a:cs typeface="Calibri"/>
              </a:rPr>
              <a:t> </a:t>
            </a:r>
            <a:r>
              <a:rPr sz="1600" spc="-25" dirty="0">
                <a:latin typeface="Calibri"/>
                <a:cs typeface="Calibri"/>
              </a:rPr>
              <a:t>et</a:t>
            </a:r>
            <a:endParaRPr sz="1600">
              <a:latin typeface="Calibri"/>
              <a:cs typeface="Calibri"/>
            </a:endParaRPr>
          </a:p>
          <a:p>
            <a:pPr marL="210185" algn="ctr">
              <a:lnSpc>
                <a:spcPct val="100000"/>
              </a:lnSpc>
              <a:spcBef>
                <a:spcPts val="580"/>
              </a:spcBef>
            </a:pPr>
            <a:r>
              <a:rPr sz="1600" spc="-75" dirty="0">
                <a:latin typeface="Calibri"/>
                <a:cs typeface="Calibri"/>
              </a:rPr>
              <a:t>ciblées.</a:t>
            </a:r>
            <a:r>
              <a:rPr sz="1600" spc="10" dirty="0">
                <a:latin typeface="Calibri"/>
                <a:cs typeface="Calibri"/>
              </a:rPr>
              <a:t> </a:t>
            </a:r>
            <a:r>
              <a:rPr sz="1600" spc="-90" dirty="0">
                <a:latin typeface="Calibri"/>
                <a:cs typeface="Calibri"/>
              </a:rPr>
              <a:t>Énumérer</a:t>
            </a:r>
            <a:r>
              <a:rPr sz="1600" spc="15" dirty="0">
                <a:latin typeface="Calibri"/>
                <a:cs typeface="Calibri"/>
              </a:rPr>
              <a:t> </a:t>
            </a:r>
            <a:r>
              <a:rPr sz="1600" spc="-30" dirty="0">
                <a:latin typeface="Calibri"/>
                <a:cs typeface="Calibri"/>
              </a:rPr>
              <a:t>les</a:t>
            </a:r>
            <a:r>
              <a:rPr sz="1600" spc="15" dirty="0">
                <a:latin typeface="Calibri"/>
                <a:cs typeface="Calibri"/>
              </a:rPr>
              <a:t> </a:t>
            </a:r>
            <a:r>
              <a:rPr sz="1600" spc="-10" dirty="0">
                <a:latin typeface="Calibri"/>
                <a:cs typeface="Calibri"/>
              </a:rPr>
              <a:t>perspectives</a:t>
            </a:r>
            <a:endParaRPr sz="1600">
              <a:latin typeface="Calibri"/>
              <a:cs typeface="Calibri"/>
            </a:endParaRPr>
          </a:p>
        </p:txBody>
      </p:sp>
      <p:grpSp>
        <p:nvGrpSpPr>
          <p:cNvPr id="812" name="object 812"/>
          <p:cNvGrpSpPr/>
          <p:nvPr/>
        </p:nvGrpSpPr>
        <p:grpSpPr>
          <a:xfrm>
            <a:off x="2390247" y="7839544"/>
            <a:ext cx="6702953" cy="1609256"/>
            <a:chOff x="2390247" y="7839544"/>
            <a:chExt cx="644525" cy="1386840"/>
          </a:xfrm>
        </p:grpSpPr>
        <p:sp>
          <p:nvSpPr>
            <p:cNvPr id="813" name="object 813"/>
            <p:cNvSpPr/>
            <p:nvPr/>
          </p:nvSpPr>
          <p:spPr>
            <a:xfrm>
              <a:off x="2415647" y="7864944"/>
              <a:ext cx="532130" cy="1189355"/>
            </a:xfrm>
            <a:custGeom>
              <a:avLst/>
              <a:gdLst/>
              <a:ahLst/>
              <a:cxnLst/>
              <a:rect l="l" t="t" r="r" b="b"/>
              <a:pathLst>
                <a:path w="532130" h="1189354">
                  <a:moveTo>
                    <a:pt x="0" y="0"/>
                  </a:moveTo>
                  <a:lnTo>
                    <a:pt x="521683" y="1166154"/>
                  </a:lnTo>
                  <a:lnTo>
                    <a:pt x="532055" y="1189340"/>
                  </a:lnTo>
                </a:path>
              </a:pathLst>
            </a:custGeom>
            <a:ln w="50800">
              <a:solidFill>
                <a:srgbClr val="C82506"/>
              </a:solidFill>
            </a:ln>
          </p:spPr>
          <p:txBody>
            <a:bodyPr wrap="square" lIns="0" tIns="0" rIns="0" bIns="0" rtlCol="0"/>
            <a:lstStyle/>
            <a:p>
              <a:endParaRPr/>
            </a:p>
          </p:txBody>
        </p:sp>
        <p:sp>
          <p:nvSpPr>
            <p:cNvPr id="814" name="object 814"/>
            <p:cNvSpPr/>
            <p:nvPr/>
          </p:nvSpPr>
          <p:spPr>
            <a:xfrm>
              <a:off x="2839951" y="8987535"/>
              <a:ext cx="194945" cy="238760"/>
            </a:xfrm>
            <a:custGeom>
              <a:avLst/>
              <a:gdLst/>
              <a:ahLst/>
              <a:cxnLst/>
              <a:rect l="l" t="t" r="r" b="b"/>
              <a:pathLst>
                <a:path w="194944" h="238759">
                  <a:moveTo>
                    <a:pt x="194760" y="0"/>
                  </a:moveTo>
                  <a:lnTo>
                    <a:pt x="0" y="87126"/>
                  </a:lnTo>
                  <a:lnTo>
                    <a:pt x="184506" y="238323"/>
                  </a:lnTo>
                  <a:lnTo>
                    <a:pt x="194760" y="0"/>
                  </a:lnTo>
                  <a:close/>
                </a:path>
              </a:pathLst>
            </a:custGeom>
            <a:solidFill>
              <a:srgbClr val="C82506"/>
            </a:solidFill>
          </p:spPr>
          <p:txBody>
            <a:bodyPr wrap="square" lIns="0" tIns="0" rIns="0" bIns="0" rtlCol="0"/>
            <a:lstStyle/>
            <a:p>
              <a:endParaRPr/>
            </a:p>
          </p:txBody>
        </p:sp>
      </p:grpSp>
      <p:sp>
        <p:nvSpPr>
          <p:cNvPr id="815" name="object 815"/>
          <p:cNvSpPr txBox="1"/>
          <p:nvPr/>
        </p:nvSpPr>
        <p:spPr>
          <a:xfrm>
            <a:off x="72557" y="7118918"/>
            <a:ext cx="2400935" cy="1882139"/>
          </a:xfrm>
          <a:prstGeom prst="rect">
            <a:avLst/>
          </a:prstGeom>
        </p:spPr>
        <p:txBody>
          <a:bodyPr vert="horz" wrap="square" lIns="0" tIns="12700" rIns="0" bIns="0" rtlCol="0">
            <a:spAutoFit/>
          </a:bodyPr>
          <a:lstStyle/>
          <a:p>
            <a:pPr marL="91440" marR="77470">
              <a:lnSpc>
                <a:spcPct val="106700"/>
              </a:lnSpc>
              <a:spcBef>
                <a:spcPts val="100"/>
              </a:spcBef>
            </a:pPr>
            <a:r>
              <a:rPr sz="2500" i="1" spc="-10" dirty="0">
                <a:latin typeface="Cambria"/>
                <a:cs typeface="Cambria"/>
              </a:rPr>
              <a:t>Références bibliographiques</a:t>
            </a:r>
            <a:endParaRPr sz="2500">
              <a:latin typeface="Cambria"/>
              <a:cs typeface="Cambria"/>
            </a:endParaRPr>
          </a:p>
          <a:p>
            <a:pPr marL="12700" marR="5080" indent="-635" algn="ctr">
              <a:lnSpc>
                <a:spcPct val="130200"/>
              </a:lnSpc>
              <a:spcBef>
                <a:spcPts val="715"/>
              </a:spcBef>
            </a:pPr>
            <a:r>
              <a:rPr sz="1600" spc="-75" dirty="0">
                <a:latin typeface="Calibri"/>
                <a:cs typeface="Calibri"/>
              </a:rPr>
              <a:t>Ensemble</a:t>
            </a:r>
            <a:r>
              <a:rPr sz="1600" spc="-20" dirty="0">
                <a:latin typeface="Calibri"/>
                <a:cs typeface="Calibri"/>
              </a:rPr>
              <a:t> </a:t>
            </a:r>
            <a:r>
              <a:rPr sz="1600" spc="-90" dirty="0">
                <a:latin typeface="Calibri"/>
                <a:cs typeface="Calibri"/>
              </a:rPr>
              <a:t>de</a:t>
            </a:r>
            <a:r>
              <a:rPr sz="1600" dirty="0">
                <a:latin typeface="Calibri"/>
                <a:cs typeface="Calibri"/>
              </a:rPr>
              <a:t> </a:t>
            </a:r>
            <a:r>
              <a:rPr sz="1600" spc="-35" dirty="0">
                <a:latin typeface="Calibri"/>
                <a:cs typeface="Calibri"/>
              </a:rPr>
              <a:t>la</a:t>
            </a:r>
            <a:r>
              <a:rPr sz="1600" spc="-45" dirty="0">
                <a:latin typeface="Calibri"/>
                <a:cs typeface="Calibri"/>
              </a:rPr>
              <a:t> </a:t>
            </a:r>
            <a:r>
              <a:rPr sz="1600" spc="-30" dirty="0">
                <a:latin typeface="Calibri"/>
                <a:cs typeface="Calibri"/>
              </a:rPr>
              <a:t>bibliographies </a:t>
            </a:r>
            <a:r>
              <a:rPr sz="1600" spc="-85" dirty="0">
                <a:latin typeface="Calibri"/>
                <a:cs typeface="Calibri"/>
              </a:rPr>
              <a:t>utilisée</a:t>
            </a:r>
            <a:r>
              <a:rPr sz="1600" spc="-5" dirty="0">
                <a:latin typeface="Calibri"/>
                <a:cs typeface="Calibri"/>
              </a:rPr>
              <a:t> </a:t>
            </a:r>
            <a:r>
              <a:rPr sz="1600" spc="-90" dirty="0">
                <a:latin typeface="Calibri"/>
                <a:cs typeface="Calibri"/>
              </a:rPr>
              <a:t>pour</a:t>
            </a:r>
            <a:r>
              <a:rPr sz="1600" dirty="0">
                <a:latin typeface="Calibri"/>
                <a:cs typeface="Calibri"/>
              </a:rPr>
              <a:t> </a:t>
            </a:r>
            <a:r>
              <a:rPr sz="1600" spc="-35" dirty="0">
                <a:latin typeface="Calibri"/>
                <a:cs typeface="Calibri"/>
              </a:rPr>
              <a:t>la</a:t>
            </a:r>
            <a:r>
              <a:rPr sz="1600" dirty="0">
                <a:latin typeface="Calibri"/>
                <a:cs typeface="Calibri"/>
              </a:rPr>
              <a:t> </a:t>
            </a:r>
            <a:r>
              <a:rPr sz="1600" spc="-65" dirty="0">
                <a:latin typeface="Calibri"/>
                <a:cs typeface="Calibri"/>
              </a:rPr>
              <a:t>réalisation</a:t>
            </a:r>
            <a:r>
              <a:rPr sz="1600" dirty="0">
                <a:latin typeface="Calibri"/>
                <a:cs typeface="Calibri"/>
              </a:rPr>
              <a:t> </a:t>
            </a:r>
            <a:r>
              <a:rPr sz="1600" spc="-90" dirty="0">
                <a:latin typeface="Calibri"/>
                <a:cs typeface="Calibri"/>
              </a:rPr>
              <a:t>de</a:t>
            </a:r>
            <a:r>
              <a:rPr sz="1600" dirty="0">
                <a:latin typeface="Calibri"/>
                <a:cs typeface="Calibri"/>
              </a:rPr>
              <a:t> </a:t>
            </a:r>
            <a:r>
              <a:rPr sz="1600" spc="-25" dirty="0">
                <a:latin typeface="Calibri"/>
                <a:cs typeface="Calibri"/>
              </a:rPr>
              <a:t>ce </a:t>
            </a:r>
            <a:r>
              <a:rPr sz="1600" spc="-10" dirty="0">
                <a:latin typeface="Calibri"/>
                <a:cs typeface="Calibri"/>
              </a:rPr>
              <a:t>travaill</a:t>
            </a:r>
            <a:endParaRPr sz="1600">
              <a:latin typeface="Calibri"/>
              <a:cs typeface="Calibri"/>
            </a:endParaRPr>
          </a:p>
        </p:txBody>
      </p:sp>
      <p:sp>
        <p:nvSpPr>
          <p:cNvPr id="819" name="Rectangle 818"/>
          <p:cNvSpPr/>
          <p:nvPr/>
        </p:nvSpPr>
        <p:spPr>
          <a:xfrm>
            <a:off x="0" y="1905000"/>
            <a:ext cx="4368800" cy="4832092"/>
          </a:xfrm>
          <a:prstGeom prst="rect">
            <a:avLst/>
          </a:prstGeom>
        </p:spPr>
        <p:txBody>
          <a:bodyPr wrap="square">
            <a:spAutoFit/>
          </a:bodyPr>
          <a:lstStyle/>
          <a:p>
            <a:r>
              <a:rPr lang="fr-FR" sz="2800" dirty="0" smtClean="0">
                <a:latin typeface="Times New Roman" pitchFamily="18" charset="0"/>
                <a:cs typeface="Times New Roman" pitchFamily="18" charset="0"/>
              </a:rPr>
              <a:t>Les références bibliographiques ne sont pas indispensables dans un poster scientifique. Cependant, un auteur ayant lui-même rédigé des articles sur le sujet présenté pourra avoir intérêt à les mentionner. Ils valideront la qualité scientifique de son travail.</a:t>
            </a:r>
            <a:endParaRPr lang="fr-F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dirty="0"/>
          </a:p>
        </p:txBody>
      </p:sp>
      <p:pic>
        <p:nvPicPr>
          <p:cNvPr id="4" name="Picture 2"/>
          <p:cNvPicPr>
            <a:picLocks noChangeAspect="1" noChangeArrowheads="1"/>
          </p:cNvPicPr>
          <p:nvPr/>
        </p:nvPicPr>
        <p:blipFill>
          <a:blip r:embed="rId2"/>
          <a:srcRect/>
          <a:stretch>
            <a:fillRect/>
          </a:stretch>
        </p:blipFill>
        <p:spPr bwMode="auto">
          <a:xfrm>
            <a:off x="0" y="0"/>
            <a:ext cx="9249776" cy="4572032"/>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0" y="4648200"/>
            <a:ext cx="5740400" cy="5105400"/>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6197600" y="4648200"/>
            <a:ext cx="6807200" cy="5105400"/>
          </a:xfrm>
          <a:prstGeom prst="rect">
            <a:avLst/>
          </a:prstGeom>
          <a:noFill/>
          <a:ln w="9525">
            <a:noFill/>
            <a:miter lim="800000"/>
            <a:headEnd/>
            <a:tailEnd/>
          </a:ln>
          <a:effectLst/>
        </p:spPr>
      </p:pic>
      <p:sp>
        <p:nvSpPr>
          <p:cNvPr id="7" name="Rectangle 6"/>
          <p:cNvSpPr/>
          <p:nvPr/>
        </p:nvSpPr>
        <p:spPr>
          <a:xfrm>
            <a:off x="9245600" y="2286000"/>
            <a:ext cx="3759200" cy="1938992"/>
          </a:xfrm>
          <a:prstGeom prst="rect">
            <a:avLst/>
          </a:prstGeom>
        </p:spPr>
        <p:txBody>
          <a:bodyPr wrap="square">
            <a:spAutoFit/>
          </a:bodyPr>
          <a:lstStyle/>
          <a:p>
            <a:r>
              <a:rPr lang="fr-FR" sz="2400" dirty="0" smtClean="0">
                <a:solidFill>
                  <a:srgbClr val="FF0000"/>
                </a:solidFill>
                <a:latin typeface="Times New Roman" pitchFamily="18" charset="0"/>
                <a:cs typeface="Times New Roman" pitchFamily="18" charset="0"/>
              </a:rPr>
              <a:t>Afin de ne pas être surchargé, ni être trop superficiel, un poster comprend entre 250 et 450 mots.</a:t>
            </a:r>
            <a:endParaRPr lang="fr-FR" sz="2400" dirty="0">
              <a:solidFill>
                <a:srgbClr val="FF0000"/>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a:xfrm>
            <a:off x="7645400" y="6477000"/>
            <a:ext cx="5538503" cy="2154436"/>
          </a:xfrm>
        </p:spPr>
        <p:txBody>
          <a:bodyPr/>
          <a:lstStyle/>
          <a:p>
            <a:r>
              <a:rPr lang="fr-FR" dirty="0" smtClean="0">
                <a:latin typeface="Times New Roman" pitchFamily="18" charset="0"/>
                <a:cs typeface="Times New Roman" pitchFamily="18" charset="0"/>
              </a:rPr>
              <a:t>Les sections « Méthodes » et « Résultats » étant les plus importantes, elles doivent représenter les 2/3 du poster.</a:t>
            </a:r>
          </a:p>
          <a:p>
            <a:endParaRPr lang="fr-FR" dirty="0"/>
          </a:p>
        </p:txBody>
      </p:sp>
      <p:pic>
        <p:nvPicPr>
          <p:cNvPr id="4" name="Picture 2"/>
          <p:cNvPicPr>
            <a:picLocks noChangeAspect="1" noChangeArrowheads="1"/>
          </p:cNvPicPr>
          <p:nvPr/>
        </p:nvPicPr>
        <p:blipFill>
          <a:blip r:embed="rId2"/>
          <a:srcRect/>
          <a:stretch>
            <a:fillRect/>
          </a:stretch>
        </p:blipFill>
        <p:spPr bwMode="auto">
          <a:xfrm>
            <a:off x="0" y="0"/>
            <a:ext cx="7645400" cy="4286279"/>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1" y="4419600"/>
            <a:ext cx="7416799" cy="4857783"/>
          </a:xfrm>
          <a:prstGeom prst="rect">
            <a:avLst/>
          </a:prstGeom>
          <a:noFill/>
          <a:ln w="9525">
            <a:noFill/>
            <a:miter lim="800000"/>
            <a:headEnd/>
            <a:tailEnd/>
          </a:ln>
          <a:effectLst/>
        </p:spPr>
      </p:pic>
      <p:sp>
        <p:nvSpPr>
          <p:cNvPr id="6" name="Rectangle 5"/>
          <p:cNvSpPr/>
          <p:nvPr/>
        </p:nvSpPr>
        <p:spPr>
          <a:xfrm>
            <a:off x="8636000" y="1295400"/>
            <a:ext cx="4368800" cy="3108543"/>
          </a:xfrm>
          <a:prstGeom prst="rect">
            <a:avLst/>
          </a:prstGeom>
        </p:spPr>
        <p:txBody>
          <a:bodyPr wrap="square">
            <a:spAutoFit/>
          </a:bodyPr>
          <a:lstStyle/>
          <a:p>
            <a:r>
              <a:rPr lang="fr-FR" sz="2800" dirty="0" smtClean="0">
                <a:latin typeface="Times New Roman" pitchFamily="18" charset="0"/>
                <a:cs typeface="Times New Roman" pitchFamily="18" charset="0"/>
              </a:rPr>
              <a:t>Aller à l’essentiel</a:t>
            </a:r>
          </a:p>
          <a:p>
            <a:r>
              <a:rPr lang="fr-FR" sz="2800" dirty="0" smtClean="0">
                <a:latin typeface="Times New Roman" pitchFamily="18" charset="0"/>
                <a:cs typeface="Times New Roman" pitchFamily="18" charset="0"/>
              </a:rPr>
              <a:t>Sous le titre, le texte doit faire apparaître les objectifs de la recherche, la méthodologie utilisée et les résultats obtenus, puis la conclusion.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3167"/>
            <a:ext cx="13004800" cy="7948841"/>
          </a:xfrm>
          <a:prstGeom prst="rect">
            <a:avLst/>
          </a:prstGeom>
        </p:spPr>
        <p:txBody>
          <a:bodyPr wrap="square" lIns="130046" tIns="65023" rIns="130046" bIns="65023">
            <a:spAutoFit/>
          </a:bodyPr>
          <a:lstStyle/>
          <a:p>
            <a:pPr>
              <a:buFont typeface="Arial" pitchFamily="34" charset="0"/>
              <a:buChar char="•"/>
            </a:pPr>
            <a:r>
              <a:rPr lang="fr-FR" sz="4000" dirty="0"/>
              <a:t>A</a:t>
            </a:r>
            <a:r>
              <a:rPr lang="fr-FR" sz="3600" dirty="0">
                <a:latin typeface="Times New Roman" pitchFamily="18" charset="0"/>
                <a:cs typeface="Times New Roman" pitchFamily="18" charset="0"/>
              </a:rPr>
              <a:t>lléger votre style</a:t>
            </a:r>
          </a:p>
          <a:p>
            <a:r>
              <a:rPr lang="fr-FR" sz="3600" dirty="0">
                <a:latin typeface="Times New Roman" pitchFamily="18" charset="0"/>
                <a:cs typeface="Times New Roman" pitchFamily="18" charset="0"/>
              </a:rPr>
              <a:t>Les phrases simples « sujet – verbe – complément » sont à privilégier car elles facilitent la compréhension des textes.  </a:t>
            </a:r>
          </a:p>
          <a:p>
            <a:endParaRPr lang="fr-FR" sz="3600" dirty="0">
              <a:latin typeface="Times New Roman" pitchFamily="18" charset="0"/>
              <a:cs typeface="Times New Roman" pitchFamily="18" charset="0"/>
            </a:endParaRPr>
          </a:p>
          <a:p>
            <a:pPr>
              <a:buFont typeface="Arial" pitchFamily="34" charset="0"/>
              <a:buChar char="•"/>
            </a:pPr>
            <a:r>
              <a:rPr lang="fr-FR" sz="3600" dirty="0">
                <a:latin typeface="Times New Roman" pitchFamily="18" charset="0"/>
                <a:cs typeface="Times New Roman" pitchFamily="18" charset="0"/>
              </a:rPr>
              <a:t>Chaque phrase doit être la plus courte possible. Idéalement, elle ne doit pas dépasser 15 mots.</a:t>
            </a:r>
          </a:p>
          <a:p>
            <a:pPr>
              <a:buFont typeface="Arial" pitchFamily="34" charset="0"/>
              <a:buChar char="•"/>
            </a:pPr>
            <a:r>
              <a:rPr lang="fr-FR" sz="3600" dirty="0">
                <a:latin typeface="Times New Roman" pitchFamily="18" charset="0"/>
                <a:cs typeface="Times New Roman" pitchFamily="18" charset="0"/>
              </a:rPr>
              <a:t> Elle sera rédigée dans un style direct en utilisant des mots précis, faciles à comprendre et sans prétention. </a:t>
            </a:r>
          </a:p>
          <a:p>
            <a:pPr>
              <a:buFont typeface="Arial" pitchFamily="34" charset="0"/>
              <a:buChar char="•"/>
            </a:pPr>
            <a:r>
              <a:rPr lang="fr-FR" sz="3600" dirty="0">
                <a:latin typeface="Times New Roman" pitchFamily="18" charset="0"/>
                <a:cs typeface="Times New Roman" pitchFamily="18" charset="0"/>
              </a:rPr>
              <a:t>Les éléments les plus importants doivent apparaître en début de phrase.</a:t>
            </a:r>
          </a:p>
          <a:p>
            <a:pPr>
              <a:buFont typeface="Arial" pitchFamily="34" charset="0"/>
              <a:buChar char="•"/>
            </a:pPr>
            <a:r>
              <a:rPr lang="fr-FR" sz="3600" dirty="0">
                <a:latin typeface="Times New Roman" pitchFamily="18" charset="0"/>
                <a:cs typeface="Times New Roman" pitchFamily="18" charset="0"/>
              </a:rPr>
              <a:t>L’écriture scientifique et technique est centrée sur l’efficacité. On est loin des standards de l’écriture littéraire… Car l’objectif du poster est atteint si le public visé comprend le sujet et le message principal de la recherche.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ليوم العالمي للابتسامة... في الافتراض والحقيقة | النهار"/>
          <p:cNvPicPr>
            <a:picLocks noChangeAspect="1" noChangeArrowheads="1"/>
          </p:cNvPicPr>
          <p:nvPr/>
        </p:nvPicPr>
        <p:blipFill>
          <a:blip r:embed="rId2"/>
          <a:srcRect/>
          <a:stretch>
            <a:fillRect/>
          </a:stretch>
        </p:blipFill>
        <p:spPr bwMode="auto">
          <a:xfrm>
            <a:off x="939800" y="1143000"/>
            <a:ext cx="11239500" cy="644842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3004800" cy="8595171"/>
          </a:xfrm>
          <a:prstGeom prst="rect">
            <a:avLst/>
          </a:prstGeom>
        </p:spPr>
        <p:txBody>
          <a:bodyPr wrap="square" lIns="130046" tIns="65023" rIns="130046" bIns="65023">
            <a:spAutoFit/>
          </a:bodyPr>
          <a:lstStyle/>
          <a:p>
            <a:pPr algn="ctr"/>
            <a:r>
              <a:rPr lang="fr-FR" sz="4600" b="1" dirty="0">
                <a:solidFill>
                  <a:srgbClr val="00B050"/>
                </a:solidFill>
              </a:rPr>
              <a:t>Présenter votre poster en ligne</a:t>
            </a:r>
          </a:p>
          <a:p>
            <a:pPr>
              <a:buFont typeface="Arial" pitchFamily="34" charset="0"/>
              <a:buChar char="•"/>
            </a:pPr>
            <a:r>
              <a:rPr lang="fr-FR" sz="3600" dirty="0"/>
              <a:t>Les congrès et conférences se tiennent de plus en plus souvent en ligne, via des outils de visioconférence. </a:t>
            </a:r>
          </a:p>
          <a:p>
            <a:pPr>
              <a:buFont typeface="Arial" pitchFamily="34" charset="0"/>
              <a:buChar char="•"/>
            </a:pPr>
            <a:r>
              <a:rPr lang="fr-FR" sz="3600" dirty="0"/>
              <a:t>Dans ce cas, une galerie numérique regroupe les différents posters scientifiques afin de les rendre accessibles au public.</a:t>
            </a:r>
          </a:p>
          <a:p>
            <a:pPr>
              <a:buFont typeface="Arial" pitchFamily="34" charset="0"/>
              <a:buChar char="•"/>
            </a:pPr>
            <a:r>
              <a:rPr lang="fr-FR" sz="3600" dirty="0"/>
              <a:t>Le contenu d’un poster scientifique pour ce type d’évènement reste inchangé. Seul change le format du poster numérique qui est fourni en PDF. </a:t>
            </a:r>
          </a:p>
          <a:p>
            <a:pPr>
              <a:buFont typeface="Arial" pitchFamily="34" charset="0"/>
              <a:buChar char="•"/>
            </a:pPr>
            <a:r>
              <a:rPr lang="fr-FR" sz="3600" dirty="0"/>
              <a:t>Souvent, les intervenants ont la possibilité de réaliser une vidéo explicative de leur poster pour accompagner leur fichier PDF. </a:t>
            </a:r>
          </a:p>
          <a:p>
            <a:pPr>
              <a:buFont typeface="Arial" pitchFamily="34" charset="0"/>
              <a:buChar char="•"/>
            </a:pPr>
            <a:r>
              <a:rPr lang="fr-FR" sz="3600" dirty="0"/>
              <a:t>Si tel est le cas, saisissez cette opportunité ! D’une durée de 2 à 4 minutes, cette présentation est généralement </a:t>
            </a:r>
            <a:r>
              <a:rPr lang="fr-FR" sz="3600" dirty="0" err="1"/>
              <a:t>pré-enregistrée</a:t>
            </a:r>
            <a:r>
              <a:rPr lang="fr-FR" sz="3600" dirty="0"/>
              <a:t>, à la manière d’un </a:t>
            </a:r>
            <a:r>
              <a:rPr lang="fr-FR" sz="3600" dirty="0" err="1"/>
              <a:t>webinar</a:t>
            </a:r>
            <a:r>
              <a:rPr lang="fr-FR" sz="3600" dirty="0"/>
              <a:t>. Très proche du format d’un pitch, elle aide votre public à comprendre votre travail.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64000" y="304800"/>
            <a:ext cx="4495800" cy="1569660"/>
          </a:xfrm>
          <a:prstGeom prst="rect">
            <a:avLst/>
          </a:prstGeom>
          <a:noFill/>
        </p:spPr>
        <p:txBody>
          <a:bodyPr wrap="square" rtlCol="0">
            <a:spAutoFit/>
          </a:bodyPr>
          <a:lstStyle/>
          <a:p>
            <a:r>
              <a:rPr lang="fr-FR" sz="3200" b="1" dirty="0" smtClean="0">
                <a:latin typeface="Times New Roman" pitchFamily="18" charset="0"/>
                <a:cs typeface="Times New Roman" pitchFamily="18" charset="0"/>
              </a:rPr>
              <a:t>Logiciels en ligne pour production de posters en ligne</a:t>
            </a:r>
            <a:endParaRPr lang="fr-FR" sz="3200" b="1" dirty="0">
              <a:latin typeface="Times New Roman" pitchFamily="18" charset="0"/>
              <a:cs typeface="Times New Roman" pitchFamily="18" charset="0"/>
            </a:endParaRPr>
          </a:p>
        </p:txBody>
      </p:sp>
      <p:pic>
        <p:nvPicPr>
          <p:cNvPr id="3" name="Picture 6" descr="Créer une affiche publicitaire en ligne gratuitement avec ces 5 outils"/>
          <p:cNvPicPr>
            <a:picLocks noChangeAspect="1" noChangeArrowheads="1"/>
          </p:cNvPicPr>
          <p:nvPr/>
        </p:nvPicPr>
        <p:blipFill>
          <a:blip r:embed="rId2"/>
          <a:srcRect/>
          <a:stretch>
            <a:fillRect/>
          </a:stretch>
        </p:blipFill>
        <p:spPr bwMode="auto">
          <a:xfrm>
            <a:off x="635000" y="2590800"/>
            <a:ext cx="11665129" cy="7162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87308"/>
            <a:ext cx="6377940" cy="909319"/>
          </a:xfrm>
          <a:prstGeom prst="rect">
            <a:avLst/>
          </a:prstGeom>
        </p:spPr>
        <p:txBody>
          <a:bodyPr vert="horz" wrap="square" lIns="0" tIns="12700" rIns="0" bIns="0" rtlCol="0">
            <a:spAutoFit/>
          </a:bodyPr>
          <a:lstStyle/>
          <a:p>
            <a:pPr marL="12700">
              <a:lnSpc>
                <a:spcPct val="100000"/>
              </a:lnSpc>
              <a:spcBef>
                <a:spcPts val="100"/>
              </a:spcBef>
            </a:pPr>
            <a:r>
              <a:rPr sz="5800" spc="-1275" dirty="0"/>
              <a:t>De</a:t>
            </a:r>
            <a:r>
              <a:rPr sz="5800" spc="-155" dirty="0"/>
              <a:t> </a:t>
            </a:r>
            <a:r>
              <a:rPr sz="5800" spc="-484" dirty="0"/>
              <a:t>quoi</a:t>
            </a:r>
            <a:r>
              <a:rPr sz="5800" spc="-150" dirty="0"/>
              <a:t> </a:t>
            </a:r>
            <a:r>
              <a:rPr sz="5800" spc="-245" dirty="0"/>
              <a:t>parlons</a:t>
            </a:r>
            <a:r>
              <a:rPr sz="5800" spc="-150" dirty="0"/>
              <a:t> </a:t>
            </a:r>
            <a:r>
              <a:rPr sz="5800" spc="-560" dirty="0"/>
              <a:t>nous</a:t>
            </a:r>
            <a:r>
              <a:rPr sz="5800" spc="-150" dirty="0"/>
              <a:t> </a:t>
            </a:r>
            <a:r>
              <a:rPr sz="5800" spc="-925" dirty="0"/>
              <a:t>?</a:t>
            </a:r>
            <a:endParaRPr sz="5800"/>
          </a:p>
        </p:txBody>
      </p:sp>
      <p:sp>
        <p:nvSpPr>
          <p:cNvPr id="4" name="object 4"/>
          <p:cNvSpPr txBox="1"/>
          <p:nvPr/>
        </p:nvSpPr>
        <p:spPr>
          <a:xfrm>
            <a:off x="1663826" y="3555481"/>
            <a:ext cx="10610850" cy="574040"/>
          </a:xfrm>
          <a:prstGeom prst="rect">
            <a:avLst/>
          </a:prstGeom>
        </p:spPr>
        <p:txBody>
          <a:bodyPr vert="horz" wrap="square" lIns="0" tIns="12700" rIns="0" bIns="0" rtlCol="0">
            <a:spAutoFit/>
          </a:bodyPr>
          <a:lstStyle/>
          <a:p>
            <a:pPr marL="12700">
              <a:lnSpc>
                <a:spcPct val="100000"/>
              </a:lnSpc>
              <a:spcBef>
                <a:spcPts val="100"/>
              </a:spcBef>
            </a:pPr>
            <a:r>
              <a:rPr sz="3600" i="1" spc="-25" dirty="0">
                <a:latin typeface="Times New Roman" pitchFamily="18" charset="0"/>
                <a:cs typeface="Times New Roman" pitchFamily="18" charset="0"/>
              </a:rPr>
              <a:t>Communication</a:t>
            </a:r>
            <a:r>
              <a:rPr sz="3600" i="1" spc="-90" dirty="0">
                <a:latin typeface="Times New Roman" pitchFamily="18" charset="0"/>
                <a:cs typeface="Times New Roman" pitchFamily="18" charset="0"/>
              </a:rPr>
              <a:t> </a:t>
            </a:r>
            <a:r>
              <a:rPr sz="3600" i="1" spc="225" dirty="0">
                <a:latin typeface="Times New Roman" pitchFamily="18" charset="0"/>
                <a:cs typeface="Times New Roman" pitchFamily="18" charset="0"/>
              </a:rPr>
              <a:t>=</a:t>
            </a:r>
            <a:r>
              <a:rPr sz="3600" i="1" spc="-30" dirty="0">
                <a:latin typeface="Times New Roman" pitchFamily="18" charset="0"/>
                <a:cs typeface="Times New Roman" pitchFamily="18" charset="0"/>
              </a:rPr>
              <a:t> </a:t>
            </a:r>
            <a:r>
              <a:rPr sz="3600" i="1" dirty="0">
                <a:latin typeface="Times New Roman" pitchFamily="18" charset="0"/>
                <a:cs typeface="Times New Roman" pitchFamily="18" charset="0"/>
              </a:rPr>
              <a:t>Information</a:t>
            </a:r>
            <a:r>
              <a:rPr sz="3600" i="1" spc="-25" dirty="0">
                <a:latin typeface="Times New Roman" pitchFamily="18" charset="0"/>
                <a:cs typeface="Times New Roman" pitchFamily="18" charset="0"/>
              </a:rPr>
              <a:t> </a:t>
            </a:r>
            <a:r>
              <a:rPr sz="3600" i="1" spc="225" dirty="0">
                <a:latin typeface="Times New Roman" pitchFamily="18" charset="0"/>
                <a:cs typeface="Times New Roman" pitchFamily="18" charset="0"/>
              </a:rPr>
              <a:t>=</a:t>
            </a:r>
            <a:r>
              <a:rPr sz="3600" i="1" spc="-290" dirty="0">
                <a:latin typeface="Times New Roman" pitchFamily="18" charset="0"/>
                <a:cs typeface="Times New Roman" pitchFamily="18" charset="0"/>
              </a:rPr>
              <a:t> </a:t>
            </a:r>
            <a:r>
              <a:rPr sz="3600" i="1" dirty="0">
                <a:latin typeface="Times New Roman" pitchFamily="18" charset="0"/>
                <a:cs typeface="Times New Roman" pitchFamily="18" charset="0"/>
              </a:rPr>
              <a:t>Vulgarisation</a:t>
            </a:r>
            <a:r>
              <a:rPr sz="3600" i="1" spc="-30" dirty="0">
                <a:latin typeface="Times New Roman" pitchFamily="18" charset="0"/>
                <a:cs typeface="Times New Roman" pitchFamily="18" charset="0"/>
              </a:rPr>
              <a:t> </a:t>
            </a:r>
            <a:r>
              <a:rPr sz="3600" i="1" spc="-10" dirty="0">
                <a:latin typeface="Times New Roman" pitchFamily="18" charset="0"/>
                <a:cs typeface="Times New Roman" pitchFamily="18" charset="0"/>
              </a:rPr>
              <a:t>=Culture</a:t>
            </a:r>
            <a:endParaRPr sz="3600">
              <a:latin typeface="Times New Roman" pitchFamily="18" charset="0"/>
              <a:cs typeface="Times New Roman" pitchFamily="18" charset="0"/>
            </a:endParaRPr>
          </a:p>
        </p:txBody>
      </p:sp>
      <p:sp>
        <p:nvSpPr>
          <p:cNvPr id="5" name="object 5"/>
          <p:cNvSpPr/>
          <p:nvPr/>
        </p:nvSpPr>
        <p:spPr>
          <a:xfrm>
            <a:off x="4765188" y="3767883"/>
            <a:ext cx="256540" cy="256540"/>
          </a:xfrm>
          <a:custGeom>
            <a:avLst/>
            <a:gdLst/>
            <a:ahLst/>
            <a:cxnLst/>
            <a:rect l="l" t="t" r="r" b="b"/>
            <a:pathLst>
              <a:path w="256539" h="256539">
                <a:moveTo>
                  <a:pt x="0" y="256005"/>
                </a:moveTo>
                <a:lnTo>
                  <a:pt x="256005" y="0"/>
                </a:lnTo>
              </a:path>
            </a:pathLst>
          </a:custGeom>
          <a:ln w="25400">
            <a:solidFill>
              <a:srgbClr val="C82506"/>
            </a:solidFill>
          </a:ln>
        </p:spPr>
        <p:txBody>
          <a:bodyPr wrap="square" lIns="0" tIns="0" rIns="0" bIns="0" rtlCol="0"/>
          <a:lstStyle/>
          <a:p>
            <a:endParaRPr/>
          </a:p>
        </p:txBody>
      </p:sp>
      <p:sp>
        <p:nvSpPr>
          <p:cNvPr id="6" name="object 6"/>
          <p:cNvSpPr/>
          <p:nvPr/>
        </p:nvSpPr>
        <p:spPr>
          <a:xfrm>
            <a:off x="7566848" y="3767883"/>
            <a:ext cx="256540" cy="256540"/>
          </a:xfrm>
          <a:custGeom>
            <a:avLst/>
            <a:gdLst/>
            <a:ahLst/>
            <a:cxnLst/>
            <a:rect l="l" t="t" r="r" b="b"/>
            <a:pathLst>
              <a:path w="256540" h="256539">
                <a:moveTo>
                  <a:pt x="0" y="256005"/>
                </a:moveTo>
                <a:lnTo>
                  <a:pt x="256005" y="0"/>
                </a:lnTo>
              </a:path>
            </a:pathLst>
          </a:custGeom>
          <a:ln w="25400">
            <a:solidFill>
              <a:srgbClr val="C82506"/>
            </a:solidFill>
          </a:ln>
        </p:spPr>
        <p:txBody>
          <a:bodyPr wrap="square" lIns="0" tIns="0" rIns="0" bIns="0" rtlCol="0"/>
          <a:lstStyle/>
          <a:p>
            <a:endParaRPr/>
          </a:p>
        </p:txBody>
      </p:sp>
      <p:sp>
        <p:nvSpPr>
          <p:cNvPr id="7" name="object 7"/>
          <p:cNvSpPr/>
          <p:nvPr/>
        </p:nvSpPr>
        <p:spPr>
          <a:xfrm>
            <a:off x="10574866" y="3767883"/>
            <a:ext cx="256540" cy="256540"/>
          </a:xfrm>
          <a:custGeom>
            <a:avLst/>
            <a:gdLst/>
            <a:ahLst/>
            <a:cxnLst/>
            <a:rect l="l" t="t" r="r" b="b"/>
            <a:pathLst>
              <a:path w="256540" h="256539">
                <a:moveTo>
                  <a:pt x="0" y="256005"/>
                </a:moveTo>
                <a:lnTo>
                  <a:pt x="256005" y="0"/>
                </a:lnTo>
              </a:path>
            </a:pathLst>
          </a:custGeom>
          <a:ln w="25400">
            <a:solidFill>
              <a:srgbClr val="C82506"/>
            </a:solidFill>
          </a:ln>
        </p:spPr>
        <p:txBody>
          <a:bodyPr wrap="square" lIns="0" tIns="0" rIns="0" bIns="0" rtlCol="0"/>
          <a:lstStyle/>
          <a:p>
            <a:endParaRPr/>
          </a:p>
        </p:txBody>
      </p:sp>
      <p:sp>
        <p:nvSpPr>
          <p:cNvPr id="8" name="object 8"/>
          <p:cNvSpPr txBox="1"/>
          <p:nvPr/>
        </p:nvSpPr>
        <p:spPr>
          <a:xfrm>
            <a:off x="376879" y="6545496"/>
            <a:ext cx="3005455" cy="574040"/>
          </a:xfrm>
          <a:prstGeom prst="rect">
            <a:avLst/>
          </a:prstGeom>
        </p:spPr>
        <p:txBody>
          <a:bodyPr vert="horz" wrap="square" lIns="0" tIns="12700" rIns="0" bIns="0" rtlCol="0">
            <a:spAutoFit/>
          </a:bodyPr>
          <a:lstStyle/>
          <a:p>
            <a:pPr marL="12700">
              <a:lnSpc>
                <a:spcPct val="100000"/>
              </a:lnSpc>
              <a:spcBef>
                <a:spcPts val="100"/>
              </a:spcBef>
            </a:pPr>
            <a:r>
              <a:rPr sz="3600" i="1" spc="-25" dirty="0">
                <a:latin typeface="Cambria"/>
                <a:cs typeface="Cambria"/>
              </a:rPr>
              <a:t>Communication</a:t>
            </a:r>
            <a:endParaRPr sz="3600">
              <a:latin typeface="Cambria"/>
              <a:cs typeface="Cambria"/>
            </a:endParaRPr>
          </a:p>
        </p:txBody>
      </p:sp>
      <p:grpSp>
        <p:nvGrpSpPr>
          <p:cNvPr id="9" name="object 9"/>
          <p:cNvGrpSpPr/>
          <p:nvPr/>
        </p:nvGrpSpPr>
        <p:grpSpPr>
          <a:xfrm>
            <a:off x="3400778" y="5975367"/>
            <a:ext cx="1306830" cy="666115"/>
            <a:chOff x="3400778" y="5975367"/>
            <a:chExt cx="1306830" cy="666115"/>
          </a:xfrm>
        </p:grpSpPr>
        <p:sp>
          <p:nvSpPr>
            <p:cNvPr id="10" name="object 10"/>
            <p:cNvSpPr/>
            <p:nvPr/>
          </p:nvSpPr>
          <p:spPr>
            <a:xfrm>
              <a:off x="3451578" y="6131387"/>
              <a:ext cx="945515" cy="459105"/>
            </a:xfrm>
            <a:custGeom>
              <a:avLst/>
              <a:gdLst/>
              <a:ahLst/>
              <a:cxnLst/>
              <a:rect l="l" t="t" r="r" b="b"/>
              <a:pathLst>
                <a:path w="945514" h="459104">
                  <a:moveTo>
                    <a:pt x="0" y="458904"/>
                  </a:moveTo>
                  <a:lnTo>
                    <a:pt x="899192" y="22193"/>
                  </a:lnTo>
                  <a:lnTo>
                    <a:pt x="944888" y="0"/>
                  </a:lnTo>
                </a:path>
              </a:pathLst>
            </a:custGeom>
            <a:ln w="101600">
              <a:solidFill>
                <a:srgbClr val="000000"/>
              </a:solidFill>
            </a:ln>
          </p:spPr>
          <p:txBody>
            <a:bodyPr wrap="square" lIns="0" tIns="0" rIns="0" bIns="0" rtlCol="0"/>
            <a:lstStyle/>
            <a:p>
              <a:endParaRPr/>
            </a:p>
          </p:txBody>
        </p:sp>
        <p:sp>
          <p:nvSpPr>
            <p:cNvPr id="11" name="object 11"/>
            <p:cNvSpPr/>
            <p:nvPr/>
          </p:nvSpPr>
          <p:spPr>
            <a:xfrm>
              <a:off x="4264218" y="5975367"/>
              <a:ext cx="443230" cy="356870"/>
            </a:xfrm>
            <a:custGeom>
              <a:avLst/>
              <a:gdLst/>
              <a:ahLst/>
              <a:cxnLst/>
              <a:rect l="l" t="t" r="r" b="b"/>
              <a:pathLst>
                <a:path w="443229" h="356870">
                  <a:moveTo>
                    <a:pt x="0" y="0"/>
                  </a:moveTo>
                  <a:lnTo>
                    <a:pt x="173106" y="356426"/>
                  </a:lnTo>
                  <a:lnTo>
                    <a:pt x="442981" y="5106"/>
                  </a:lnTo>
                  <a:lnTo>
                    <a:pt x="0" y="0"/>
                  </a:lnTo>
                  <a:close/>
                </a:path>
              </a:pathLst>
            </a:custGeom>
            <a:solidFill>
              <a:srgbClr val="000000"/>
            </a:solidFill>
          </p:spPr>
          <p:txBody>
            <a:bodyPr wrap="square" lIns="0" tIns="0" rIns="0" bIns="0" rtlCol="0"/>
            <a:lstStyle/>
            <a:p>
              <a:endParaRPr/>
            </a:p>
          </p:txBody>
        </p:sp>
      </p:grpSp>
      <p:grpSp>
        <p:nvGrpSpPr>
          <p:cNvPr id="12" name="object 12"/>
          <p:cNvGrpSpPr/>
          <p:nvPr/>
        </p:nvGrpSpPr>
        <p:grpSpPr>
          <a:xfrm>
            <a:off x="3415720" y="7040369"/>
            <a:ext cx="1275715" cy="620395"/>
            <a:chOff x="3415720" y="7040369"/>
            <a:chExt cx="1275715" cy="620395"/>
          </a:xfrm>
        </p:grpSpPr>
        <p:sp>
          <p:nvSpPr>
            <p:cNvPr id="13" name="object 13"/>
            <p:cNvSpPr/>
            <p:nvPr/>
          </p:nvSpPr>
          <p:spPr>
            <a:xfrm>
              <a:off x="3466520" y="7091169"/>
              <a:ext cx="909955" cy="409575"/>
            </a:xfrm>
            <a:custGeom>
              <a:avLst/>
              <a:gdLst/>
              <a:ahLst/>
              <a:cxnLst/>
              <a:rect l="l" t="t" r="r" b="b"/>
              <a:pathLst>
                <a:path w="909954" h="409575">
                  <a:moveTo>
                    <a:pt x="0" y="0"/>
                  </a:moveTo>
                  <a:lnTo>
                    <a:pt x="863054" y="388408"/>
                  </a:lnTo>
                  <a:lnTo>
                    <a:pt x="909379" y="409256"/>
                  </a:lnTo>
                </a:path>
              </a:pathLst>
            </a:custGeom>
            <a:ln w="101599">
              <a:solidFill>
                <a:srgbClr val="000000"/>
              </a:solidFill>
            </a:ln>
          </p:spPr>
          <p:txBody>
            <a:bodyPr wrap="square" lIns="0" tIns="0" rIns="0" bIns="0" rtlCol="0"/>
            <a:lstStyle/>
            <a:p>
              <a:endParaRPr/>
            </a:p>
          </p:txBody>
        </p:sp>
        <p:sp>
          <p:nvSpPr>
            <p:cNvPr id="14" name="object 14"/>
            <p:cNvSpPr/>
            <p:nvPr/>
          </p:nvSpPr>
          <p:spPr>
            <a:xfrm>
              <a:off x="4248268" y="7298909"/>
              <a:ext cx="443230" cy="361950"/>
            </a:xfrm>
            <a:custGeom>
              <a:avLst/>
              <a:gdLst/>
              <a:ahLst/>
              <a:cxnLst/>
              <a:rect l="l" t="t" r="r" b="b"/>
              <a:pathLst>
                <a:path w="443229" h="361950">
                  <a:moveTo>
                    <a:pt x="162614" y="0"/>
                  </a:moveTo>
                  <a:lnTo>
                    <a:pt x="0" y="361335"/>
                  </a:lnTo>
                  <a:lnTo>
                    <a:pt x="442641" y="343282"/>
                  </a:lnTo>
                  <a:lnTo>
                    <a:pt x="162614" y="0"/>
                  </a:lnTo>
                  <a:close/>
                </a:path>
              </a:pathLst>
            </a:custGeom>
            <a:solidFill>
              <a:srgbClr val="000000"/>
            </a:solidFill>
          </p:spPr>
          <p:txBody>
            <a:bodyPr wrap="square" lIns="0" tIns="0" rIns="0" bIns="0" rtlCol="0"/>
            <a:lstStyle/>
            <a:p>
              <a:endParaRPr/>
            </a:p>
          </p:txBody>
        </p:sp>
      </p:grpSp>
      <p:sp>
        <p:nvSpPr>
          <p:cNvPr id="15" name="object 15"/>
          <p:cNvSpPr txBox="1"/>
          <p:nvPr/>
        </p:nvSpPr>
        <p:spPr>
          <a:xfrm>
            <a:off x="4826783" y="5660729"/>
            <a:ext cx="1134745" cy="574040"/>
          </a:xfrm>
          <a:prstGeom prst="rect">
            <a:avLst/>
          </a:prstGeom>
        </p:spPr>
        <p:txBody>
          <a:bodyPr vert="horz" wrap="square" lIns="0" tIns="12700" rIns="0" bIns="0" rtlCol="0">
            <a:spAutoFit/>
          </a:bodyPr>
          <a:lstStyle/>
          <a:p>
            <a:pPr marL="12700">
              <a:lnSpc>
                <a:spcPct val="100000"/>
              </a:lnSpc>
              <a:spcBef>
                <a:spcPts val="100"/>
              </a:spcBef>
            </a:pPr>
            <a:r>
              <a:rPr sz="3600" i="1" spc="85" dirty="0">
                <a:latin typeface="Cambria"/>
                <a:cs typeface="Cambria"/>
              </a:rPr>
              <a:t>Orale</a:t>
            </a:r>
            <a:endParaRPr sz="3600">
              <a:latin typeface="Cambria"/>
              <a:cs typeface="Cambria"/>
            </a:endParaRPr>
          </a:p>
        </p:txBody>
      </p:sp>
      <p:sp>
        <p:nvSpPr>
          <p:cNvPr id="16" name="object 16"/>
          <p:cNvSpPr txBox="1"/>
          <p:nvPr/>
        </p:nvSpPr>
        <p:spPr>
          <a:xfrm>
            <a:off x="4860895" y="7356850"/>
            <a:ext cx="1168400" cy="574040"/>
          </a:xfrm>
          <a:prstGeom prst="rect">
            <a:avLst/>
          </a:prstGeom>
        </p:spPr>
        <p:txBody>
          <a:bodyPr vert="horz" wrap="square" lIns="0" tIns="12700" rIns="0" bIns="0" rtlCol="0">
            <a:spAutoFit/>
          </a:bodyPr>
          <a:lstStyle/>
          <a:p>
            <a:pPr marL="12700">
              <a:lnSpc>
                <a:spcPct val="100000"/>
              </a:lnSpc>
              <a:spcBef>
                <a:spcPts val="100"/>
              </a:spcBef>
            </a:pPr>
            <a:r>
              <a:rPr sz="3600" i="1" spc="-10" dirty="0">
                <a:latin typeface="Cambria"/>
                <a:cs typeface="Cambria"/>
              </a:rPr>
              <a:t>Ecrite</a:t>
            </a:r>
            <a:endParaRPr sz="3600">
              <a:latin typeface="Cambria"/>
              <a:cs typeface="Cambria"/>
            </a:endParaRPr>
          </a:p>
        </p:txBody>
      </p:sp>
      <p:grpSp>
        <p:nvGrpSpPr>
          <p:cNvPr id="17" name="object 17"/>
          <p:cNvGrpSpPr/>
          <p:nvPr/>
        </p:nvGrpSpPr>
        <p:grpSpPr>
          <a:xfrm>
            <a:off x="6077689" y="5298861"/>
            <a:ext cx="1287780" cy="645160"/>
            <a:chOff x="6077689" y="5298861"/>
            <a:chExt cx="1287780" cy="645160"/>
          </a:xfrm>
        </p:grpSpPr>
        <p:sp>
          <p:nvSpPr>
            <p:cNvPr id="18" name="object 18"/>
            <p:cNvSpPr/>
            <p:nvPr/>
          </p:nvSpPr>
          <p:spPr>
            <a:xfrm>
              <a:off x="6109439" y="5401514"/>
              <a:ext cx="1051560" cy="510540"/>
            </a:xfrm>
            <a:custGeom>
              <a:avLst/>
              <a:gdLst/>
              <a:ahLst/>
              <a:cxnLst/>
              <a:rect l="l" t="t" r="r" b="b"/>
              <a:pathLst>
                <a:path w="1051559" h="510539">
                  <a:moveTo>
                    <a:pt x="0" y="510503"/>
                  </a:moveTo>
                  <a:lnTo>
                    <a:pt x="1022571" y="13870"/>
                  </a:lnTo>
                  <a:lnTo>
                    <a:pt x="1051131" y="0"/>
                  </a:lnTo>
                </a:path>
              </a:pathLst>
            </a:custGeom>
            <a:ln w="63500">
              <a:solidFill>
                <a:srgbClr val="000000"/>
              </a:solidFill>
            </a:ln>
          </p:spPr>
          <p:txBody>
            <a:bodyPr wrap="square" lIns="0" tIns="0" rIns="0" bIns="0" rtlCol="0"/>
            <a:lstStyle/>
            <a:p>
              <a:endParaRPr/>
            </a:p>
          </p:txBody>
        </p:sp>
        <p:sp>
          <p:nvSpPr>
            <p:cNvPr id="19" name="object 19"/>
            <p:cNvSpPr/>
            <p:nvPr/>
          </p:nvSpPr>
          <p:spPr>
            <a:xfrm>
              <a:off x="7075417" y="5298861"/>
              <a:ext cx="290195" cy="233045"/>
            </a:xfrm>
            <a:custGeom>
              <a:avLst/>
              <a:gdLst/>
              <a:ahLst/>
              <a:cxnLst/>
              <a:rect l="l" t="t" r="r" b="b"/>
              <a:pathLst>
                <a:path w="290195" h="233045">
                  <a:moveTo>
                    <a:pt x="0" y="0"/>
                  </a:moveTo>
                  <a:lnTo>
                    <a:pt x="113184" y="233048"/>
                  </a:lnTo>
                  <a:lnTo>
                    <a:pt x="289641" y="3338"/>
                  </a:lnTo>
                  <a:lnTo>
                    <a:pt x="0" y="0"/>
                  </a:lnTo>
                  <a:close/>
                </a:path>
              </a:pathLst>
            </a:custGeom>
            <a:solidFill>
              <a:srgbClr val="000000"/>
            </a:solidFill>
          </p:spPr>
          <p:txBody>
            <a:bodyPr wrap="square" lIns="0" tIns="0" rIns="0" bIns="0" rtlCol="0"/>
            <a:lstStyle/>
            <a:p>
              <a:endParaRPr/>
            </a:p>
          </p:txBody>
        </p:sp>
      </p:grpSp>
      <p:sp>
        <p:nvSpPr>
          <p:cNvPr id="20" name="object 20"/>
          <p:cNvSpPr txBox="1"/>
          <p:nvPr/>
        </p:nvSpPr>
        <p:spPr>
          <a:xfrm>
            <a:off x="7496717" y="4893203"/>
            <a:ext cx="4336415" cy="3944620"/>
          </a:xfrm>
          <a:prstGeom prst="rect">
            <a:avLst/>
          </a:prstGeom>
        </p:spPr>
        <p:txBody>
          <a:bodyPr vert="horz" wrap="square" lIns="0" tIns="12700" rIns="0" bIns="0" rtlCol="0">
            <a:spAutoFit/>
          </a:bodyPr>
          <a:lstStyle/>
          <a:p>
            <a:pPr marL="129539">
              <a:lnSpc>
                <a:spcPct val="100000"/>
              </a:lnSpc>
              <a:spcBef>
                <a:spcPts val="100"/>
              </a:spcBef>
            </a:pPr>
            <a:r>
              <a:rPr sz="3600" i="1" dirty="0">
                <a:latin typeface="Cambria"/>
                <a:cs typeface="Cambria"/>
              </a:rPr>
              <a:t>Support</a:t>
            </a:r>
            <a:r>
              <a:rPr sz="3600" i="1" spc="120" dirty="0">
                <a:latin typeface="Cambria"/>
                <a:cs typeface="Cambria"/>
              </a:rPr>
              <a:t> </a:t>
            </a:r>
            <a:r>
              <a:rPr sz="3600" i="1" dirty="0">
                <a:latin typeface="Cambria"/>
                <a:cs typeface="Cambria"/>
              </a:rPr>
              <a:t>affiché</a:t>
            </a:r>
            <a:r>
              <a:rPr sz="3600" i="1" spc="120" dirty="0">
                <a:latin typeface="Cambria"/>
                <a:cs typeface="Cambria"/>
              </a:rPr>
              <a:t> </a:t>
            </a:r>
            <a:r>
              <a:rPr sz="3600" i="1" spc="-10" dirty="0">
                <a:latin typeface="Cambria"/>
                <a:cs typeface="Cambria"/>
              </a:rPr>
              <a:t>inerte</a:t>
            </a:r>
            <a:endParaRPr sz="3600">
              <a:latin typeface="Cambria"/>
              <a:cs typeface="Cambria"/>
            </a:endParaRPr>
          </a:p>
          <a:p>
            <a:pPr marL="41275" marR="5080" indent="20320">
              <a:lnSpc>
                <a:spcPct val="132600"/>
              </a:lnSpc>
              <a:spcBef>
                <a:spcPts val="1780"/>
              </a:spcBef>
            </a:pPr>
            <a:r>
              <a:rPr sz="3600" i="1" dirty="0">
                <a:latin typeface="Cambria"/>
                <a:cs typeface="Cambria"/>
              </a:rPr>
              <a:t>Support</a:t>
            </a:r>
            <a:r>
              <a:rPr sz="3600" i="1" spc="125" dirty="0">
                <a:latin typeface="Cambria"/>
                <a:cs typeface="Cambria"/>
              </a:rPr>
              <a:t> </a:t>
            </a:r>
            <a:r>
              <a:rPr sz="3600" i="1" dirty="0">
                <a:latin typeface="Cambria"/>
                <a:cs typeface="Cambria"/>
              </a:rPr>
              <a:t>affiché</a:t>
            </a:r>
            <a:r>
              <a:rPr sz="3600" i="1" spc="-85" dirty="0">
                <a:latin typeface="Cambria"/>
                <a:cs typeface="Cambria"/>
              </a:rPr>
              <a:t> </a:t>
            </a:r>
            <a:r>
              <a:rPr sz="3600" i="1" spc="-10" dirty="0">
                <a:latin typeface="Cambria"/>
                <a:cs typeface="Cambria"/>
              </a:rPr>
              <a:t>Animé Hyperspécialisée</a:t>
            </a:r>
            <a:endParaRPr sz="3600">
              <a:latin typeface="Cambria"/>
              <a:cs typeface="Cambria"/>
            </a:endParaRPr>
          </a:p>
          <a:p>
            <a:pPr marL="12700" marR="2322195">
              <a:lnSpc>
                <a:spcPct val="144600"/>
              </a:lnSpc>
              <a:spcBef>
                <a:spcPts val="805"/>
              </a:spcBef>
            </a:pPr>
            <a:r>
              <a:rPr sz="3600" i="1" spc="-10" dirty="0">
                <a:latin typeface="Cambria"/>
                <a:cs typeface="Cambria"/>
              </a:rPr>
              <a:t>Ciblée </a:t>
            </a:r>
            <a:r>
              <a:rPr sz="3600" i="1" spc="-25" dirty="0">
                <a:latin typeface="Cambria"/>
                <a:cs typeface="Cambria"/>
              </a:rPr>
              <a:t>Vulgarisée</a:t>
            </a:r>
            <a:endParaRPr sz="3600">
              <a:latin typeface="Cambria"/>
              <a:cs typeface="Cambria"/>
            </a:endParaRPr>
          </a:p>
        </p:txBody>
      </p:sp>
      <p:grpSp>
        <p:nvGrpSpPr>
          <p:cNvPr id="21" name="object 21"/>
          <p:cNvGrpSpPr/>
          <p:nvPr/>
        </p:nvGrpSpPr>
        <p:grpSpPr>
          <a:xfrm>
            <a:off x="6084149" y="6015977"/>
            <a:ext cx="1266190" cy="359410"/>
            <a:chOff x="6084149" y="6015977"/>
            <a:chExt cx="1266190" cy="359410"/>
          </a:xfrm>
        </p:grpSpPr>
        <p:sp>
          <p:nvSpPr>
            <p:cNvPr id="22" name="object 22"/>
            <p:cNvSpPr/>
            <p:nvPr/>
          </p:nvSpPr>
          <p:spPr>
            <a:xfrm>
              <a:off x="6115899" y="6047727"/>
              <a:ext cx="1011555" cy="207645"/>
            </a:xfrm>
            <a:custGeom>
              <a:avLst/>
              <a:gdLst/>
              <a:ahLst/>
              <a:cxnLst/>
              <a:rect l="l" t="t" r="r" b="b"/>
              <a:pathLst>
                <a:path w="1011554" h="207645">
                  <a:moveTo>
                    <a:pt x="0" y="0"/>
                  </a:moveTo>
                  <a:lnTo>
                    <a:pt x="980305" y="200727"/>
                  </a:lnTo>
                  <a:lnTo>
                    <a:pt x="1011410" y="207096"/>
                  </a:lnTo>
                </a:path>
              </a:pathLst>
            </a:custGeom>
            <a:ln w="63499">
              <a:solidFill>
                <a:srgbClr val="000000"/>
              </a:solidFill>
            </a:ln>
          </p:spPr>
          <p:txBody>
            <a:bodyPr wrap="square" lIns="0" tIns="0" rIns="0" bIns="0" rtlCol="0"/>
            <a:lstStyle/>
            <a:p>
              <a:endParaRPr/>
            </a:p>
          </p:txBody>
        </p:sp>
        <p:sp>
          <p:nvSpPr>
            <p:cNvPr id="23" name="object 23"/>
            <p:cNvSpPr/>
            <p:nvPr/>
          </p:nvSpPr>
          <p:spPr>
            <a:xfrm>
              <a:off x="7070219" y="6121547"/>
              <a:ext cx="280035" cy="254000"/>
            </a:xfrm>
            <a:custGeom>
              <a:avLst/>
              <a:gdLst/>
              <a:ahLst/>
              <a:cxnLst/>
              <a:rect l="l" t="t" r="r" b="b"/>
              <a:pathLst>
                <a:path w="280034" h="254000">
                  <a:moveTo>
                    <a:pt x="51970" y="0"/>
                  </a:moveTo>
                  <a:lnTo>
                    <a:pt x="0" y="253814"/>
                  </a:lnTo>
                  <a:lnTo>
                    <a:pt x="279800" y="178878"/>
                  </a:lnTo>
                  <a:lnTo>
                    <a:pt x="51970" y="0"/>
                  </a:lnTo>
                  <a:close/>
                </a:path>
              </a:pathLst>
            </a:custGeom>
            <a:solidFill>
              <a:srgbClr val="000000"/>
            </a:solidFill>
          </p:spPr>
          <p:txBody>
            <a:bodyPr wrap="square" lIns="0" tIns="0" rIns="0" bIns="0" rtlCol="0"/>
            <a:lstStyle/>
            <a:p>
              <a:endParaRPr/>
            </a:p>
          </p:txBody>
        </p:sp>
      </p:grpSp>
      <p:grpSp>
        <p:nvGrpSpPr>
          <p:cNvPr id="24" name="object 24"/>
          <p:cNvGrpSpPr/>
          <p:nvPr/>
        </p:nvGrpSpPr>
        <p:grpSpPr>
          <a:xfrm>
            <a:off x="6077689" y="6935750"/>
            <a:ext cx="1287780" cy="645160"/>
            <a:chOff x="6077689" y="6935750"/>
            <a:chExt cx="1287780" cy="645160"/>
          </a:xfrm>
        </p:grpSpPr>
        <p:sp>
          <p:nvSpPr>
            <p:cNvPr id="25" name="object 25"/>
            <p:cNvSpPr/>
            <p:nvPr/>
          </p:nvSpPr>
          <p:spPr>
            <a:xfrm>
              <a:off x="6109439" y="7038403"/>
              <a:ext cx="1051560" cy="510540"/>
            </a:xfrm>
            <a:custGeom>
              <a:avLst/>
              <a:gdLst/>
              <a:ahLst/>
              <a:cxnLst/>
              <a:rect l="l" t="t" r="r" b="b"/>
              <a:pathLst>
                <a:path w="1051559" h="510540">
                  <a:moveTo>
                    <a:pt x="0" y="510503"/>
                  </a:moveTo>
                  <a:lnTo>
                    <a:pt x="1022571" y="13870"/>
                  </a:lnTo>
                  <a:lnTo>
                    <a:pt x="1051131" y="0"/>
                  </a:lnTo>
                </a:path>
              </a:pathLst>
            </a:custGeom>
            <a:ln w="63500">
              <a:solidFill>
                <a:srgbClr val="000000"/>
              </a:solidFill>
            </a:ln>
          </p:spPr>
          <p:txBody>
            <a:bodyPr wrap="square" lIns="0" tIns="0" rIns="0" bIns="0" rtlCol="0"/>
            <a:lstStyle/>
            <a:p>
              <a:endParaRPr/>
            </a:p>
          </p:txBody>
        </p:sp>
        <p:sp>
          <p:nvSpPr>
            <p:cNvPr id="26" name="object 26"/>
            <p:cNvSpPr/>
            <p:nvPr/>
          </p:nvSpPr>
          <p:spPr>
            <a:xfrm>
              <a:off x="7075417" y="6935750"/>
              <a:ext cx="290195" cy="233045"/>
            </a:xfrm>
            <a:custGeom>
              <a:avLst/>
              <a:gdLst/>
              <a:ahLst/>
              <a:cxnLst/>
              <a:rect l="l" t="t" r="r" b="b"/>
              <a:pathLst>
                <a:path w="290195" h="233045">
                  <a:moveTo>
                    <a:pt x="0" y="0"/>
                  </a:moveTo>
                  <a:lnTo>
                    <a:pt x="113184" y="233047"/>
                  </a:lnTo>
                  <a:lnTo>
                    <a:pt x="289641" y="3338"/>
                  </a:lnTo>
                  <a:lnTo>
                    <a:pt x="0" y="0"/>
                  </a:lnTo>
                  <a:close/>
                </a:path>
              </a:pathLst>
            </a:custGeom>
            <a:solidFill>
              <a:srgbClr val="000000"/>
            </a:solidFill>
          </p:spPr>
          <p:txBody>
            <a:bodyPr wrap="square" lIns="0" tIns="0" rIns="0" bIns="0" rtlCol="0"/>
            <a:lstStyle/>
            <a:p>
              <a:endParaRPr/>
            </a:p>
          </p:txBody>
        </p:sp>
      </p:grpSp>
      <p:grpSp>
        <p:nvGrpSpPr>
          <p:cNvPr id="27" name="object 27"/>
          <p:cNvGrpSpPr/>
          <p:nvPr/>
        </p:nvGrpSpPr>
        <p:grpSpPr>
          <a:xfrm>
            <a:off x="6084149" y="7652866"/>
            <a:ext cx="1264285" cy="1066165"/>
            <a:chOff x="6084149" y="7652866"/>
            <a:chExt cx="1264285" cy="1066165"/>
          </a:xfrm>
        </p:grpSpPr>
        <p:sp>
          <p:nvSpPr>
            <p:cNvPr id="28" name="object 28"/>
            <p:cNvSpPr/>
            <p:nvPr/>
          </p:nvSpPr>
          <p:spPr>
            <a:xfrm>
              <a:off x="6115899" y="7684616"/>
              <a:ext cx="1007110" cy="124460"/>
            </a:xfrm>
            <a:custGeom>
              <a:avLst/>
              <a:gdLst/>
              <a:ahLst/>
              <a:cxnLst/>
              <a:rect l="l" t="t" r="r" b="b"/>
              <a:pathLst>
                <a:path w="1007109" h="124459">
                  <a:moveTo>
                    <a:pt x="0" y="0"/>
                  </a:moveTo>
                  <a:lnTo>
                    <a:pt x="975317" y="120087"/>
                  </a:lnTo>
                  <a:lnTo>
                    <a:pt x="1006829" y="123967"/>
                  </a:lnTo>
                </a:path>
              </a:pathLst>
            </a:custGeom>
            <a:ln w="63500">
              <a:solidFill>
                <a:srgbClr val="000000"/>
              </a:solidFill>
            </a:ln>
          </p:spPr>
          <p:txBody>
            <a:bodyPr wrap="square" lIns="0" tIns="0" rIns="0" bIns="0" rtlCol="0"/>
            <a:lstStyle/>
            <a:p>
              <a:endParaRPr/>
            </a:p>
          </p:txBody>
        </p:sp>
        <p:sp>
          <p:nvSpPr>
            <p:cNvPr id="29" name="object 29"/>
            <p:cNvSpPr/>
            <p:nvPr/>
          </p:nvSpPr>
          <p:spPr>
            <a:xfrm>
              <a:off x="7075387" y="7676133"/>
              <a:ext cx="273050" cy="257175"/>
            </a:xfrm>
            <a:custGeom>
              <a:avLst/>
              <a:gdLst/>
              <a:ahLst/>
              <a:cxnLst/>
              <a:rect l="l" t="t" r="r" b="b"/>
              <a:pathLst>
                <a:path w="273050" h="257175">
                  <a:moveTo>
                    <a:pt x="31659" y="0"/>
                  </a:moveTo>
                  <a:lnTo>
                    <a:pt x="0" y="257138"/>
                  </a:lnTo>
                  <a:lnTo>
                    <a:pt x="272967" y="160229"/>
                  </a:lnTo>
                  <a:lnTo>
                    <a:pt x="31659" y="0"/>
                  </a:lnTo>
                  <a:close/>
                </a:path>
              </a:pathLst>
            </a:custGeom>
            <a:solidFill>
              <a:srgbClr val="000000"/>
            </a:solidFill>
          </p:spPr>
          <p:txBody>
            <a:bodyPr wrap="square" lIns="0" tIns="0" rIns="0" bIns="0" rtlCol="0"/>
            <a:lstStyle/>
            <a:p>
              <a:endParaRPr/>
            </a:p>
          </p:txBody>
        </p:sp>
        <p:sp>
          <p:nvSpPr>
            <p:cNvPr id="30" name="object 30"/>
            <p:cNvSpPr/>
            <p:nvPr/>
          </p:nvSpPr>
          <p:spPr>
            <a:xfrm>
              <a:off x="6143227" y="7840375"/>
              <a:ext cx="823594" cy="727710"/>
            </a:xfrm>
            <a:custGeom>
              <a:avLst/>
              <a:gdLst/>
              <a:ahLst/>
              <a:cxnLst/>
              <a:rect l="l" t="t" r="r" b="b"/>
              <a:pathLst>
                <a:path w="823595" h="727709">
                  <a:moveTo>
                    <a:pt x="0" y="0"/>
                  </a:moveTo>
                  <a:lnTo>
                    <a:pt x="799316" y="706578"/>
                  </a:lnTo>
                  <a:lnTo>
                    <a:pt x="823105" y="727606"/>
                  </a:lnTo>
                </a:path>
              </a:pathLst>
            </a:custGeom>
            <a:ln w="63499">
              <a:solidFill>
                <a:srgbClr val="000000"/>
              </a:solidFill>
            </a:ln>
          </p:spPr>
          <p:txBody>
            <a:bodyPr wrap="square" lIns="0" tIns="0" rIns="0" bIns="0" rtlCol="0"/>
            <a:lstStyle/>
            <a:p>
              <a:endParaRPr/>
            </a:p>
          </p:txBody>
        </p:sp>
        <p:sp>
          <p:nvSpPr>
            <p:cNvPr id="31" name="object 31"/>
            <p:cNvSpPr/>
            <p:nvPr/>
          </p:nvSpPr>
          <p:spPr>
            <a:xfrm>
              <a:off x="6856748" y="8449897"/>
              <a:ext cx="280035" cy="269240"/>
            </a:xfrm>
            <a:custGeom>
              <a:avLst/>
              <a:gdLst/>
              <a:ahLst/>
              <a:cxnLst/>
              <a:rect l="l" t="t" r="r" b="b"/>
              <a:pathLst>
                <a:path w="280034" h="269240">
                  <a:moveTo>
                    <a:pt x="171590" y="0"/>
                  </a:moveTo>
                  <a:lnTo>
                    <a:pt x="0" y="194111"/>
                  </a:lnTo>
                  <a:lnTo>
                    <a:pt x="279906" y="268646"/>
                  </a:lnTo>
                  <a:lnTo>
                    <a:pt x="171590" y="0"/>
                  </a:lnTo>
                  <a:close/>
                </a:path>
              </a:pathLst>
            </a:custGeom>
            <a:solidFill>
              <a:srgbClr val="000000"/>
            </a:solidFill>
          </p:spPr>
          <p:txBody>
            <a:bodyPr wrap="square" lIns="0" tIns="0" rIns="0" bIns="0" rtlCol="0"/>
            <a:lstStyle/>
            <a:p>
              <a:endParaRPr/>
            </a:p>
          </p:txBody>
        </p:sp>
      </p:grpSp>
      <p:sp>
        <p:nvSpPr>
          <p:cNvPr id="32" name="object 32"/>
          <p:cNvSpPr txBox="1">
            <a:spLocks noGrp="1"/>
          </p:cNvSpPr>
          <p:nvPr>
            <p:ph type="ftr" sz="quarter" idx="5"/>
          </p:nvPr>
        </p:nvSpPr>
        <p:spPr>
          <a:prstGeom prst="rect">
            <a:avLst/>
          </a:prstGeom>
        </p:spPr>
        <p:txBody>
          <a:bodyPr vert="horz" wrap="square" lIns="0" tIns="0" rIns="0" bIns="0" rtlCol="0">
            <a:spAutoFit/>
          </a:bodyPr>
          <a:lstStyle/>
          <a:p>
            <a:pPr marL="12700">
              <a:lnSpc>
                <a:spcPts val="2695"/>
              </a:lnSpc>
            </a:pPr>
            <a:r>
              <a:rPr dirty="0"/>
              <a:t>Année</a:t>
            </a:r>
            <a:r>
              <a:rPr spc="-100" dirty="0"/>
              <a:t> </a:t>
            </a:r>
            <a:r>
              <a:rPr spc="-20"/>
              <a:t>universitaire</a:t>
            </a:r>
            <a:r>
              <a:rPr spc="-95"/>
              <a:t> </a:t>
            </a:r>
            <a:r>
              <a:rPr smtClean="0"/>
              <a:t>20</a:t>
            </a:r>
            <a:r>
              <a:rPr lang="fr-FR" dirty="0" smtClean="0"/>
              <a:t>23</a:t>
            </a:r>
            <a:r>
              <a:rPr smtClean="0"/>
              <a:t>-</a:t>
            </a:r>
            <a:r>
              <a:rPr spc="-20" smtClean="0"/>
              <a:t>20</a:t>
            </a:r>
            <a:r>
              <a:rPr lang="fr-FR" spc="-20" dirty="0" smtClean="0"/>
              <a:t>24</a:t>
            </a:r>
            <a:endParaRPr spc="-2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a:xfrm>
            <a:off x="591853" y="2896516"/>
            <a:ext cx="12287250" cy="1015663"/>
          </a:xfrm>
        </p:spPr>
        <p:txBody>
          <a:bodyPr/>
          <a:lstStyle/>
          <a:p>
            <a:r>
              <a:rPr lang="fr-FR" sz="6600" b="1" dirty="0" smtClean="0">
                <a:solidFill>
                  <a:srgbClr val="00B050"/>
                </a:solidFill>
                <a:latin typeface="Times New Roman" pitchFamily="18" charset="0"/>
                <a:cs typeface="Times New Roman" pitchFamily="18" charset="0"/>
              </a:rPr>
              <a:t>ARTICLE SCIENTIFIQUE</a:t>
            </a:r>
            <a:endParaRPr lang="fr-FR" sz="6600" b="1" dirty="0">
              <a:solidFill>
                <a:srgbClr val="00B050"/>
              </a:solidFill>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32022"/>
            <a:ext cx="9085580" cy="1366520"/>
          </a:xfrm>
          <a:prstGeom prst="rect">
            <a:avLst/>
          </a:prstGeom>
        </p:spPr>
        <p:txBody>
          <a:bodyPr vert="horz" wrap="square" lIns="0" tIns="79375" rIns="0" bIns="0" rtlCol="0">
            <a:spAutoFit/>
          </a:bodyPr>
          <a:lstStyle/>
          <a:p>
            <a:pPr marL="12700">
              <a:lnSpc>
                <a:spcPct val="100000"/>
              </a:lnSpc>
              <a:spcBef>
                <a:spcPts val="625"/>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a:p>
            <a:pPr marL="12700">
              <a:lnSpc>
                <a:spcPct val="100000"/>
              </a:lnSpc>
              <a:spcBef>
                <a:spcPts val="430"/>
              </a:spcBef>
            </a:pPr>
            <a:r>
              <a:rPr sz="3600" spc="-10" dirty="0">
                <a:solidFill>
                  <a:srgbClr val="773F9B"/>
                </a:solidFill>
              </a:rPr>
              <a:t>Article</a:t>
            </a:r>
            <a:r>
              <a:rPr sz="3600" spc="-235" dirty="0">
                <a:solidFill>
                  <a:srgbClr val="773F9B"/>
                </a:solidFill>
              </a:rPr>
              <a:t> </a:t>
            </a:r>
            <a:r>
              <a:rPr sz="3600" spc="-105" dirty="0">
                <a:solidFill>
                  <a:srgbClr val="773F9B"/>
                </a:solidFill>
              </a:rPr>
              <a:t>scientifique</a:t>
            </a:r>
            <a:endParaRPr sz="3600"/>
          </a:p>
        </p:txBody>
      </p:sp>
      <p:pic>
        <p:nvPicPr>
          <p:cNvPr id="1026" name="Picture 2"/>
          <p:cNvPicPr>
            <a:picLocks noChangeAspect="1" noChangeArrowheads="1"/>
          </p:cNvPicPr>
          <p:nvPr/>
        </p:nvPicPr>
        <p:blipFill>
          <a:blip r:embed="rId2"/>
          <a:srcRect/>
          <a:stretch>
            <a:fillRect/>
          </a:stretch>
        </p:blipFill>
        <p:spPr bwMode="auto">
          <a:xfrm>
            <a:off x="0" y="1600200"/>
            <a:ext cx="13004800" cy="79640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152673" y="924195"/>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sp>
        <p:nvSpPr>
          <p:cNvPr id="17" name="object 17"/>
          <p:cNvSpPr txBox="1"/>
          <p:nvPr/>
        </p:nvSpPr>
        <p:spPr>
          <a:xfrm>
            <a:off x="4064000" y="2819400"/>
            <a:ext cx="4800600" cy="443711"/>
          </a:xfrm>
          <a:prstGeom prst="rect">
            <a:avLst/>
          </a:prstGeom>
        </p:spPr>
        <p:txBody>
          <a:bodyPr vert="horz" wrap="square" lIns="0" tIns="12700" rIns="0" bIns="0" rtlCol="0">
            <a:spAutoFit/>
          </a:bodyPr>
          <a:lstStyle/>
          <a:p>
            <a:pPr marL="12700">
              <a:lnSpc>
                <a:spcPct val="100000"/>
              </a:lnSpc>
              <a:spcBef>
                <a:spcPts val="100"/>
              </a:spcBef>
            </a:pPr>
            <a:r>
              <a:rPr sz="2800" b="1" i="1" dirty="0">
                <a:solidFill>
                  <a:srgbClr val="FF0000"/>
                </a:solidFill>
                <a:latin typeface="Cambria"/>
                <a:cs typeface="Cambria"/>
              </a:rPr>
              <a:t>Journal</a:t>
            </a:r>
            <a:r>
              <a:rPr sz="2800" b="1" i="1" spc="135" dirty="0">
                <a:solidFill>
                  <a:srgbClr val="FF0000"/>
                </a:solidFill>
                <a:latin typeface="Cambria"/>
                <a:cs typeface="Cambria"/>
              </a:rPr>
              <a:t> </a:t>
            </a:r>
            <a:r>
              <a:rPr sz="2800" b="1" i="1" dirty="0">
                <a:solidFill>
                  <a:srgbClr val="FF0000"/>
                </a:solidFill>
                <a:latin typeface="Cambria"/>
                <a:cs typeface="Cambria"/>
              </a:rPr>
              <a:t>de</a:t>
            </a:r>
            <a:r>
              <a:rPr sz="2800" b="1" i="1" spc="140" dirty="0">
                <a:solidFill>
                  <a:srgbClr val="FF0000"/>
                </a:solidFill>
                <a:latin typeface="Cambria"/>
                <a:cs typeface="Cambria"/>
              </a:rPr>
              <a:t> </a:t>
            </a:r>
            <a:r>
              <a:rPr sz="2800" b="1" i="1" dirty="0">
                <a:solidFill>
                  <a:srgbClr val="FF0000"/>
                </a:solidFill>
                <a:latin typeface="Cambria"/>
                <a:cs typeface="Cambria"/>
              </a:rPr>
              <a:t>la</a:t>
            </a:r>
            <a:r>
              <a:rPr sz="2800" b="1" i="1" spc="140" dirty="0">
                <a:solidFill>
                  <a:srgbClr val="FF0000"/>
                </a:solidFill>
                <a:latin typeface="Cambria"/>
                <a:cs typeface="Cambria"/>
              </a:rPr>
              <a:t> </a:t>
            </a:r>
            <a:r>
              <a:rPr sz="2800" b="1" i="1" spc="-10" dirty="0">
                <a:solidFill>
                  <a:srgbClr val="FF0000"/>
                </a:solidFill>
                <a:latin typeface="Cambria"/>
                <a:cs typeface="Cambria"/>
              </a:rPr>
              <a:t>publication</a:t>
            </a:r>
            <a:endParaRPr sz="2800" b="1">
              <a:solidFill>
                <a:srgbClr val="FF0000"/>
              </a:solidFill>
              <a:latin typeface="Cambria"/>
              <a:cs typeface="Cambria"/>
            </a:endParaRPr>
          </a:p>
        </p:txBody>
      </p:sp>
      <p:pic>
        <p:nvPicPr>
          <p:cNvPr id="2050" name="Picture 2"/>
          <p:cNvPicPr>
            <a:picLocks noChangeAspect="1" noChangeArrowheads="1"/>
          </p:cNvPicPr>
          <p:nvPr/>
        </p:nvPicPr>
        <p:blipFill>
          <a:blip r:embed="rId2"/>
          <a:srcRect/>
          <a:stretch>
            <a:fillRect/>
          </a:stretch>
        </p:blipFill>
        <p:spPr bwMode="auto">
          <a:xfrm>
            <a:off x="254000" y="3352800"/>
            <a:ext cx="11791950" cy="4876800"/>
          </a:xfrm>
          <a:prstGeom prst="rect">
            <a:avLst/>
          </a:prstGeom>
          <a:noFill/>
          <a:ln w="9525">
            <a:noFill/>
            <a:miter lim="800000"/>
            <a:headEnd/>
            <a:tailEnd/>
          </a:ln>
          <a:effectLst/>
        </p:spPr>
      </p:pic>
      <p:cxnSp>
        <p:nvCxnSpPr>
          <p:cNvPr id="21" name="Connecteur droit avec flèche 20"/>
          <p:cNvCxnSpPr>
            <a:stCxn id="2050" idx="0"/>
          </p:cNvCxnSpPr>
          <p:nvPr/>
        </p:nvCxnSpPr>
        <p:spPr>
          <a:xfrm rot="16200000" flipH="1">
            <a:off x="7011987" y="2490788"/>
            <a:ext cx="1066800" cy="279082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3" name="Ellipse 22"/>
          <p:cNvSpPr/>
          <p:nvPr/>
        </p:nvSpPr>
        <p:spPr>
          <a:xfrm>
            <a:off x="5892800" y="4114800"/>
            <a:ext cx="68580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42925" y="2622550"/>
            <a:ext cx="11912600" cy="4502150"/>
          </a:xfrm>
          <a:prstGeom prst="rect">
            <a:avLst/>
          </a:prstGeom>
          <a:noFill/>
          <a:ln w="9525">
            <a:noFill/>
            <a:miter lim="800000"/>
            <a:headEnd/>
            <a:tailEnd/>
          </a:ln>
          <a:effectLst/>
        </p:spPr>
      </p:pic>
      <p:grpSp>
        <p:nvGrpSpPr>
          <p:cNvPr id="5" name="object 5"/>
          <p:cNvGrpSpPr/>
          <p:nvPr/>
        </p:nvGrpSpPr>
        <p:grpSpPr>
          <a:xfrm>
            <a:off x="4902200" y="1418656"/>
            <a:ext cx="3903785" cy="4829744"/>
            <a:chOff x="7798875" y="1418656"/>
            <a:chExt cx="1007110" cy="1007110"/>
          </a:xfrm>
        </p:grpSpPr>
        <p:sp>
          <p:nvSpPr>
            <p:cNvPr id="7" name="object 7"/>
            <p:cNvSpPr/>
            <p:nvPr/>
          </p:nvSpPr>
          <p:spPr>
            <a:xfrm>
              <a:off x="7798875" y="2198965"/>
              <a:ext cx="226695" cy="226695"/>
            </a:xfrm>
            <a:custGeom>
              <a:avLst/>
              <a:gdLst/>
              <a:ahLst/>
              <a:cxnLst/>
              <a:rect l="l" t="t" r="r" b="b"/>
              <a:pathLst>
                <a:path w="226695" h="226694">
                  <a:moveTo>
                    <a:pt x="75434" y="0"/>
                  </a:moveTo>
                  <a:lnTo>
                    <a:pt x="0" y="226302"/>
                  </a:lnTo>
                  <a:lnTo>
                    <a:pt x="226302" y="150868"/>
                  </a:lnTo>
                  <a:lnTo>
                    <a:pt x="75434" y="0"/>
                  </a:lnTo>
                  <a:close/>
                </a:path>
              </a:pathLst>
            </a:custGeom>
            <a:solidFill>
              <a:srgbClr val="C82506"/>
            </a:solidFill>
          </p:spPr>
          <p:txBody>
            <a:bodyPr wrap="square" lIns="0" tIns="0" rIns="0" bIns="0" rtlCol="0"/>
            <a:lstStyle/>
            <a:p>
              <a:endParaRPr/>
            </a:p>
          </p:txBody>
        </p:sp>
        <p:sp>
          <p:nvSpPr>
            <p:cNvPr id="6" name="object 6"/>
            <p:cNvSpPr/>
            <p:nvPr/>
          </p:nvSpPr>
          <p:spPr>
            <a:xfrm>
              <a:off x="7931783" y="1444056"/>
              <a:ext cx="848360" cy="848360"/>
            </a:xfrm>
            <a:custGeom>
              <a:avLst/>
              <a:gdLst/>
              <a:ahLst/>
              <a:cxnLst/>
              <a:rect l="l" t="t" r="r" b="b"/>
              <a:pathLst>
                <a:path w="848359" h="848360">
                  <a:moveTo>
                    <a:pt x="848304" y="0"/>
                  </a:moveTo>
                  <a:lnTo>
                    <a:pt x="17960" y="830343"/>
                  </a:lnTo>
                  <a:lnTo>
                    <a:pt x="0" y="848304"/>
                  </a:lnTo>
                </a:path>
              </a:pathLst>
            </a:custGeom>
            <a:ln w="50800">
              <a:solidFill>
                <a:srgbClr val="C82506"/>
              </a:solidFill>
            </a:ln>
          </p:spPr>
          <p:txBody>
            <a:bodyPr wrap="square" lIns="0" tIns="0" rIns="0" bIns="0" rtlCol="0"/>
            <a:lstStyle/>
            <a:p>
              <a:endParaRPr/>
            </a:p>
          </p:txBody>
        </p:sp>
      </p:grpSp>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152673" y="924195"/>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sp>
        <p:nvSpPr>
          <p:cNvPr id="8" name="object 8"/>
          <p:cNvSpPr txBox="1"/>
          <p:nvPr/>
        </p:nvSpPr>
        <p:spPr>
          <a:xfrm>
            <a:off x="8995268" y="1255015"/>
            <a:ext cx="1621932" cy="628377"/>
          </a:xfrm>
          <a:prstGeom prst="rect">
            <a:avLst/>
          </a:prstGeom>
        </p:spPr>
        <p:txBody>
          <a:bodyPr vert="horz" wrap="square" lIns="0" tIns="12700" rIns="0" bIns="0" rtlCol="0">
            <a:spAutoFit/>
          </a:bodyPr>
          <a:lstStyle/>
          <a:p>
            <a:pPr marL="12700">
              <a:lnSpc>
                <a:spcPct val="100000"/>
              </a:lnSpc>
              <a:spcBef>
                <a:spcPts val="100"/>
              </a:spcBef>
            </a:pPr>
            <a:r>
              <a:rPr sz="4000" b="1" i="1" spc="-10" dirty="0">
                <a:solidFill>
                  <a:srgbClr val="0070C0"/>
                </a:solidFill>
                <a:latin typeface="Cambria"/>
                <a:cs typeface="Cambria"/>
              </a:rPr>
              <a:t>Titre</a:t>
            </a:r>
            <a:endParaRPr sz="4000" b="1">
              <a:solidFill>
                <a:srgbClr val="0070C0"/>
              </a:solidFill>
              <a:latin typeface="Cambria"/>
              <a:cs typeface="Cambria"/>
            </a:endParaRPr>
          </a:p>
        </p:txBody>
      </p:sp>
      <p:sp>
        <p:nvSpPr>
          <p:cNvPr id="9" name="object 9"/>
          <p:cNvSpPr txBox="1"/>
          <p:nvPr/>
        </p:nvSpPr>
        <p:spPr>
          <a:xfrm>
            <a:off x="8776760" y="1635111"/>
            <a:ext cx="4228040" cy="112082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B0F0"/>
                </a:solidFill>
                <a:latin typeface="Calibri"/>
                <a:cs typeface="Calibri"/>
              </a:rPr>
              <a:t>Succinct</a:t>
            </a:r>
            <a:r>
              <a:rPr sz="3600" spc="-30" dirty="0">
                <a:solidFill>
                  <a:srgbClr val="00B0F0"/>
                </a:solidFill>
                <a:latin typeface="Calibri"/>
                <a:cs typeface="Calibri"/>
              </a:rPr>
              <a:t> </a:t>
            </a:r>
            <a:r>
              <a:rPr sz="3600" dirty="0">
                <a:solidFill>
                  <a:srgbClr val="00B0F0"/>
                </a:solidFill>
                <a:latin typeface="Calibri"/>
                <a:cs typeface="Calibri"/>
              </a:rPr>
              <a:t>,</a:t>
            </a:r>
            <a:r>
              <a:rPr sz="3600" spc="-25" dirty="0">
                <a:solidFill>
                  <a:srgbClr val="00B0F0"/>
                </a:solidFill>
                <a:latin typeface="Calibri"/>
                <a:cs typeface="Calibri"/>
              </a:rPr>
              <a:t> </a:t>
            </a:r>
            <a:r>
              <a:rPr sz="3600" spc="-60" dirty="0">
                <a:solidFill>
                  <a:srgbClr val="00B0F0"/>
                </a:solidFill>
                <a:latin typeface="Calibri"/>
                <a:cs typeface="Calibri"/>
              </a:rPr>
              <a:t>visible</a:t>
            </a:r>
            <a:r>
              <a:rPr sz="3600" spc="-25" dirty="0">
                <a:solidFill>
                  <a:srgbClr val="00B0F0"/>
                </a:solidFill>
                <a:latin typeface="Calibri"/>
                <a:cs typeface="Calibri"/>
              </a:rPr>
              <a:t> </a:t>
            </a:r>
            <a:r>
              <a:rPr sz="3600" spc="-45" dirty="0">
                <a:solidFill>
                  <a:srgbClr val="00B0F0"/>
                </a:solidFill>
                <a:latin typeface="Calibri"/>
                <a:cs typeface="Calibri"/>
              </a:rPr>
              <a:t>et</a:t>
            </a:r>
            <a:r>
              <a:rPr sz="3600" spc="-25" dirty="0">
                <a:solidFill>
                  <a:srgbClr val="00B0F0"/>
                </a:solidFill>
                <a:latin typeface="Calibri"/>
                <a:cs typeface="Calibri"/>
              </a:rPr>
              <a:t> </a:t>
            </a:r>
            <a:r>
              <a:rPr sz="3600" spc="-85" dirty="0">
                <a:solidFill>
                  <a:srgbClr val="00B0F0"/>
                </a:solidFill>
                <a:latin typeface="Calibri"/>
                <a:cs typeface="Calibri"/>
              </a:rPr>
              <a:t>pertinent</a:t>
            </a:r>
            <a:endParaRPr sz="3600">
              <a:solidFill>
                <a:srgbClr val="00B0F0"/>
              </a:solidFill>
              <a:latin typeface="Calibri"/>
              <a:cs typeface="Calibri"/>
            </a:endParaRPr>
          </a:p>
        </p:txBody>
      </p:sp>
      <p:sp>
        <p:nvSpPr>
          <p:cNvPr id="22" name="object 22"/>
          <p:cNvSpPr txBox="1"/>
          <p:nvPr/>
        </p:nvSpPr>
        <p:spPr>
          <a:xfrm>
            <a:off x="5753444" y="871774"/>
            <a:ext cx="3315335" cy="406400"/>
          </a:xfrm>
          <a:prstGeom prst="rect">
            <a:avLst/>
          </a:prstGeom>
        </p:spPr>
        <p:txBody>
          <a:bodyPr vert="horz" wrap="square" lIns="0" tIns="12700" rIns="0" bIns="0" rtlCol="0">
            <a:spAutoFit/>
          </a:bodyPr>
          <a:lstStyle/>
          <a:p>
            <a:pPr marL="12700">
              <a:lnSpc>
                <a:spcPct val="100000"/>
              </a:lnSpc>
              <a:spcBef>
                <a:spcPts val="100"/>
              </a:spcBef>
            </a:pPr>
            <a:r>
              <a:rPr sz="2500" i="1" dirty="0">
                <a:latin typeface="Cambria"/>
                <a:cs typeface="Cambria"/>
              </a:rPr>
              <a:t>Journal</a:t>
            </a:r>
            <a:r>
              <a:rPr sz="2500" i="1" spc="135" dirty="0">
                <a:latin typeface="Cambria"/>
                <a:cs typeface="Cambria"/>
              </a:rPr>
              <a:t> </a:t>
            </a:r>
            <a:r>
              <a:rPr sz="2500" i="1" dirty="0">
                <a:latin typeface="Cambria"/>
                <a:cs typeface="Cambria"/>
              </a:rPr>
              <a:t>de</a:t>
            </a:r>
            <a:r>
              <a:rPr sz="2500" i="1" spc="140" dirty="0">
                <a:latin typeface="Cambria"/>
                <a:cs typeface="Cambria"/>
              </a:rPr>
              <a:t> </a:t>
            </a:r>
            <a:r>
              <a:rPr sz="2500" i="1" dirty="0">
                <a:latin typeface="Cambria"/>
                <a:cs typeface="Cambria"/>
              </a:rPr>
              <a:t>la</a:t>
            </a:r>
            <a:r>
              <a:rPr sz="2500" i="1" spc="140" dirty="0">
                <a:latin typeface="Cambria"/>
                <a:cs typeface="Cambria"/>
              </a:rPr>
              <a:t> </a:t>
            </a:r>
            <a:r>
              <a:rPr sz="2500" i="1" spc="-10" dirty="0">
                <a:latin typeface="Cambria"/>
                <a:cs typeface="Cambria"/>
              </a:rPr>
              <a:t>publication</a:t>
            </a:r>
            <a:endParaRPr sz="2500">
              <a:latin typeface="Cambria"/>
              <a:cs typeface="Cambria"/>
            </a:endParaRPr>
          </a:p>
        </p:txBody>
      </p:sp>
      <p:sp>
        <p:nvSpPr>
          <p:cNvPr id="23" name="Ellipse 22"/>
          <p:cNvSpPr/>
          <p:nvPr/>
        </p:nvSpPr>
        <p:spPr>
          <a:xfrm>
            <a:off x="482600" y="5867400"/>
            <a:ext cx="11506200" cy="14478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152673" y="924195"/>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sp>
        <p:nvSpPr>
          <p:cNvPr id="10" name="object 10"/>
          <p:cNvSpPr txBox="1"/>
          <p:nvPr/>
        </p:nvSpPr>
        <p:spPr>
          <a:xfrm>
            <a:off x="320359" y="1882083"/>
            <a:ext cx="5267641" cy="2125710"/>
          </a:xfrm>
          <a:prstGeom prst="rect">
            <a:avLst/>
          </a:prstGeom>
        </p:spPr>
        <p:txBody>
          <a:bodyPr vert="horz" wrap="square" lIns="0" tIns="91440" rIns="0" bIns="0" rtlCol="0">
            <a:spAutoFit/>
          </a:bodyPr>
          <a:lstStyle/>
          <a:p>
            <a:pPr marL="349250">
              <a:lnSpc>
                <a:spcPct val="100000"/>
              </a:lnSpc>
              <a:spcBef>
                <a:spcPts val="720"/>
              </a:spcBef>
            </a:pPr>
            <a:r>
              <a:rPr sz="2800" i="1" spc="-10" dirty="0">
                <a:solidFill>
                  <a:srgbClr val="00B050"/>
                </a:solidFill>
                <a:latin typeface="Cambria"/>
                <a:cs typeface="Cambria"/>
              </a:rPr>
              <a:t>Affiliation</a:t>
            </a:r>
            <a:endParaRPr sz="2800">
              <a:solidFill>
                <a:srgbClr val="00B050"/>
              </a:solidFill>
              <a:latin typeface="Cambria"/>
              <a:cs typeface="Cambria"/>
            </a:endParaRPr>
          </a:p>
          <a:p>
            <a:pPr algn="ctr">
              <a:lnSpc>
                <a:spcPct val="100000"/>
              </a:lnSpc>
              <a:spcBef>
                <a:spcPts val="400"/>
              </a:spcBef>
            </a:pPr>
            <a:r>
              <a:rPr sz="2800" spc="-40" dirty="0">
                <a:latin typeface="Calibri"/>
                <a:cs typeface="Calibri"/>
              </a:rPr>
              <a:t>Présente</a:t>
            </a:r>
            <a:r>
              <a:rPr sz="2800" spc="-55" dirty="0">
                <a:latin typeface="Calibri"/>
                <a:cs typeface="Calibri"/>
              </a:rPr>
              <a:t> </a:t>
            </a:r>
            <a:r>
              <a:rPr sz="2800" spc="-150" dirty="0">
                <a:latin typeface="Calibri"/>
                <a:cs typeface="Calibri"/>
              </a:rPr>
              <a:t>ou</a:t>
            </a:r>
            <a:r>
              <a:rPr sz="2800" spc="60" dirty="0">
                <a:latin typeface="Calibri"/>
                <a:cs typeface="Calibri"/>
              </a:rPr>
              <a:t> </a:t>
            </a:r>
            <a:r>
              <a:rPr sz="2800" spc="-100" dirty="0">
                <a:latin typeface="Calibri"/>
                <a:cs typeface="Calibri"/>
              </a:rPr>
              <a:t>non</a:t>
            </a:r>
            <a:r>
              <a:rPr sz="2800" spc="10" dirty="0">
                <a:latin typeface="Calibri"/>
                <a:cs typeface="Calibri"/>
              </a:rPr>
              <a:t> </a:t>
            </a:r>
            <a:r>
              <a:rPr sz="2800" dirty="0">
                <a:latin typeface="Calibri"/>
                <a:cs typeface="Calibri"/>
              </a:rPr>
              <a:t>sur</a:t>
            </a:r>
            <a:r>
              <a:rPr sz="2800" spc="-30" dirty="0">
                <a:latin typeface="Calibri"/>
                <a:cs typeface="Calibri"/>
              </a:rPr>
              <a:t> </a:t>
            </a:r>
            <a:r>
              <a:rPr sz="2800" spc="-35" dirty="0">
                <a:latin typeface="Calibri"/>
                <a:cs typeface="Calibri"/>
              </a:rPr>
              <a:t>la</a:t>
            </a:r>
            <a:r>
              <a:rPr sz="2800" spc="10" dirty="0">
                <a:latin typeface="Calibri"/>
                <a:cs typeface="Calibri"/>
              </a:rPr>
              <a:t> </a:t>
            </a:r>
            <a:r>
              <a:rPr sz="2800" spc="-210" dirty="0">
                <a:latin typeface="Calibri"/>
                <a:cs typeface="Calibri"/>
              </a:rPr>
              <a:t>1ere</a:t>
            </a:r>
            <a:r>
              <a:rPr sz="2800" spc="60" dirty="0">
                <a:latin typeface="Calibri"/>
                <a:cs typeface="Calibri"/>
              </a:rPr>
              <a:t> </a:t>
            </a:r>
            <a:r>
              <a:rPr sz="2800" spc="-40" dirty="0">
                <a:latin typeface="Calibri"/>
                <a:cs typeface="Calibri"/>
              </a:rPr>
              <a:t>page</a:t>
            </a:r>
            <a:endParaRPr sz="2800">
              <a:latin typeface="Calibri"/>
              <a:cs typeface="Calibri"/>
            </a:endParaRPr>
          </a:p>
          <a:p>
            <a:pPr marL="324485" marR="317500" algn="ctr">
              <a:lnSpc>
                <a:spcPct val="130200"/>
              </a:lnSpc>
            </a:pPr>
            <a:r>
              <a:rPr sz="2800" spc="-95" dirty="0">
                <a:latin typeface="Calibri"/>
                <a:cs typeface="Calibri"/>
              </a:rPr>
              <a:t>de</a:t>
            </a:r>
            <a:r>
              <a:rPr sz="2800" dirty="0">
                <a:latin typeface="Calibri"/>
                <a:cs typeface="Calibri"/>
              </a:rPr>
              <a:t> </a:t>
            </a:r>
            <a:r>
              <a:rPr sz="2800" spc="-70" dirty="0">
                <a:latin typeface="Calibri"/>
                <a:cs typeface="Calibri"/>
              </a:rPr>
              <a:t>l’article.</a:t>
            </a:r>
            <a:r>
              <a:rPr sz="2800" spc="-20" dirty="0">
                <a:latin typeface="Calibri"/>
                <a:cs typeface="Calibri"/>
              </a:rPr>
              <a:t> </a:t>
            </a:r>
            <a:r>
              <a:rPr sz="2800" spc="-45" dirty="0">
                <a:latin typeface="Calibri"/>
                <a:cs typeface="Calibri"/>
              </a:rPr>
              <a:t>Selon</a:t>
            </a:r>
            <a:r>
              <a:rPr sz="2800" spc="-10" dirty="0">
                <a:latin typeface="Calibri"/>
                <a:cs typeface="Calibri"/>
              </a:rPr>
              <a:t> </a:t>
            </a:r>
            <a:r>
              <a:rPr sz="2800" spc="-25" dirty="0">
                <a:latin typeface="Calibri"/>
                <a:cs typeface="Calibri"/>
              </a:rPr>
              <a:t>les </a:t>
            </a:r>
            <a:r>
              <a:rPr sz="2800" spc="-50" dirty="0">
                <a:latin typeface="Calibri"/>
                <a:cs typeface="Calibri"/>
              </a:rPr>
              <a:t>spécifications</a:t>
            </a:r>
            <a:r>
              <a:rPr sz="2800" spc="15" dirty="0">
                <a:latin typeface="Calibri"/>
                <a:cs typeface="Calibri"/>
              </a:rPr>
              <a:t> </a:t>
            </a:r>
            <a:r>
              <a:rPr sz="2800" spc="-90" dirty="0">
                <a:latin typeface="Calibri"/>
                <a:cs typeface="Calibri"/>
              </a:rPr>
              <a:t>de</a:t>
            </a:r>
            <a:r>
              <a:rPr sz="2800" spc="20" dirty="0">
                <a:latin typeface="Calibri"/>
                <a:cs typeface="Calibri"/>
              </a:rPr>
              <a:t> </a:t>
            </a:r>
            <a:r>
              <a:rPr sz="2800" spc="-75" dirty="0">
                <a:latin typeface="Calibri"/>
                <a:cs typeface="Calibri"/>
              </a:rPr>
              <a:t>journal</a:t>
            </a:r>
            <a:endParaRPr sz="2800">
              <a:latin typeface="Calibri"/>
              <a:cs typeface="Calibri"/>
            </a:endParaRPr>
          </a:p>
        </p:txBody>
      </p:sp>
      <p:sp>
        <p:nvSpPr>
          <p:cNvPr id="23" name="object 23"/>
          <p:cNvSpPr txBox="1"/>
          <p:nvPr/>
        </p:nvSpPr>
        <p:spPr>
          <a:xfrm>
            <a:off x="5753444" y="871774"/>
            <a:ext cx="3315335" cy="406400"/>
          </a:xfrm>
          <a:prstGeom prst="rect">
            <a:avLst/>
          </a:prstGeom>
        </p:spPr>
        <p:txBody>
          <a:bodyPr vert="horz" wrap="square" lIns="0" tIns="12700" rIns="0" bIns="0" rtlCol="0">
            <a:spAutoFit/>
          </a:bodyPr>
          <a:lstStyle/>
          <a:p>
            <a:pPr marL="12700">
              <a:lnSpc>
                <a:spcPct val="100000"/>
              </a:lnSpc>
              <a:spcBef>
                <a:spcPts val="100"/>
              </a:spcBef>
            </a:pPr>
            <a:r>
              <a:rPr sz="2500" i="1" dirty="0">
                <a:latin typeface="Cambria"/>
                <a:cs typeface="Cambria"/>
              </a:rPr>
              <a:t>Journal</a:t>
            </a:r>
            <a:r>
              <a:rPr sz="2500" i="1" spc="135" dirty="0">
                <a:latin typeface="Cambria"/>
                <a:cs typeface="Cambria"/>
              </a:rPr>
              <a:t> </a:t>
            </a:r>
            <a:r>
              <a:rPr sz="2500" i="1" dirty="0">
                <a:latin typeface="Cambria"/>
                <a:cs typeface="Cambria"/>
              </a:rPr>
              <a:t>de</a:t>
            </a:r>
            <a:r>
              <a:rPr sz="2500" i="1" spc="140" dirty="0">
                <a:latin typeface="Cambria"/>
                <a:cs typeface="Cambria"/>
              </a:rPr>
              <a:t> </a:t>
            </a:r>
            <a:r>
              <a:rPr sz="2500" i="1" dirty="0">
                <a:latin typeface="Cambria"/>
                <a:cs typeface="Cambria"/>
              </a:rPr>
              <a:t>la</a:t>
            </a:r>
            <a:r>
              <a:rPr sz="2500" i="1" spc="140" dirty="0">
                <a:latin typeface="Cambria"/>
                <a:cs typeface="Cambria"/>
              </a:rPr>
              <a:t> </a:t>
            </a:r>
            <a:r>
              <a:rPr sz="2500" i="1" spc="-10" dirty="0">
                <a:latin typeface="Cambria"/>
                <a:cs typeface="Cambria"/>
              </a:rPr>
              <a:t>publication</a:t>
            </a:r>
            <a:endParaRPr sz="2500">
              <a:latin typeface="Cambria"/>
              <a:cs typeface="Cambria"/>
            </a:endParaRPr>
          </a:p>
        </p:txBody>
      </p:sp>
      <p:pic>
        <p:nvPicPr>
          <p:cNvPr id="4098" name="Picture 2"/>
          <p:cNvPicPr>
            <a:picLocks noChangeAspect="1" noChangeArrowheads="1"/>
          </p:cNvPicPr>
          <p:nvPr/>
        </p:nvPicPr>
        <p:blipFill>
          <a:blip r:embed="rId2"/>
          <a:srcRect/>
          <a:stretch>
            <a:fillRect/>
          </a:stretch>
        </p:blipFill>
        <p:spPr bwMode="auto">
          <a:xfrm>
            <a:off x="482600" y="3962400"/>
            <a:ext cx="15163238" cy="6934200"/>
          </a:xfrm>
          <a:prstGeom prst="rect">
            <a:avLst/>
          </a:prstGeom>
          <a:noFill/>
          <a:ln w="9525">
            <a:noFill/>
            <a:miter lim="800000"/>
            <a:headEnd/>
            <a:tailEnd/>
          </a:ln>
          <a:effectLst/>
        </p:spPr>
      </p:pic>
      <p:cxnSp>
        <p:nvCxnSpPr>
          <p:cNvPr id="25" name="Connecteur droit avec flèche 24"/>
          <p:cNvCxnSpPr/>
          <p:nvPr/>
        </p:nvCxnSpPr>
        <p:spPr>
          <a:xfrm rot="16200000" flipH="1">
            <a:off x="635000" y="5029200"/>
            <a:ext cx="4572000" cy="19812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6" name="Ellipse 25"/>
          <p:cNvSpPr/>
          <p:nvPr/>
        </p:nvSpPr>
        <p:spPr>
          <a:xfrm>
            <a:off x="863600" y="8305800"/>
            <a:ext cx="91440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152673" y="924195"/>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sp>
        <p:nvSpPr>
          <p:cNvPr id="11" name="object 11"/>
          <p:cNvSpPr txBox="1"/>
          <p:nvPr/>
        </p:nvSpPr>
        <p:spPr>
          <a:xfrm>
            <a:off x="8026400" y="1497078"/>
            <a:ext cx="4857059" cy="2606483"/>
          </a:xfrm>
          <a:prstGeom prst="rect">
            <a:avLst/>
          </a:prstGeom>
        </p:spPr>
        <p:txBody>
          <a:bodyPr vert="horz" wrap="square" lIns="0" tIns="150495" rIns="0" bIns="0" rtlCol="0">
            <a:spAutoFit/>
          </a:bodyPr>
          <a:lstStyle/>
          <a:p>
            <a:pPr marL="175895">
              <a:lnSpc>
                <a:spcPct val="100000"/>
              </a:lnSpc>
              <a:spcBef>
                <a:spcPts val="1700"/>
              </a:spcBef>
            </a:pPr>
            <a:r>
              <a:rPr sz="3200" b="1" i="1" spc="-10" smtClean="0">
                <a:solidFill>
                  <a:srgbClr val="7030A0"/>
                </a:solidFill>
                <a:latin typeface="Cambria"/>
                <a:cs typeface="Cambria"/>
              </a:rPr>
              <a:t>Auteurs</a:t>
            </a:r>
            <a:endParaRPr sz="3200" b="1">
              <a:solidFill>
                <a:srgbClr val="7030A0"/>
              </a:solidFill>
              <a:latin typeface="Cambria"/>
              <a:cs typeface="Cambria"/>
            </a:endParaRPr>
          </a:p>
          <a:p>
            <a:pPr marL="12700" marR="5080" indent="-635" algn="ctr">
              <a:lnSpc>
                <a:spcPts val="2500"/>
              </a:lnSpc>
              <a:spcBef>
                <a:spcPts val="30"/>
              </a:spcBef>
            </a:pPr>
            <a:r>
              <a:rPr sz="2000" spc="-75" dirty="0">
                <a:latin typeface="Calibri"/>
                <a:cs typeface="Calibri"/>
              </a:rPr>
              <a:t>Ensemble</a:t>
            </a:r>
            <a:r>
              <a:rPr sz="2000" spc="-5" dirty="0">
                <a:latin typeface="Calibri"/>
                <a:cs typeface="Calibri"/>
              </a:rPr>
              <a:t> </a:t>
            </a:r>
            <a:r>
              <a:rPr sz="2000" spc="-20" dirty="0">
                <a:latin typeface="Calibri"/>
                <a:cs typeface="Calibri"/>
              </a:rPr>
              <a:t>des</a:t>
            </a:r>
            <a:r>
              <a:rPr sz="2000" dirty="0">
                <a:latin typeface="Calibri"/>
                <a:cs typeface="Calibri"/>
              </a:rPr>
              <a:t> </a:t>
            </a:r>
            <a:r>
              <a:rPr sz="2000" spc="-80" dirty="0">
                <a:latin typeface="Calibri"/>
                <a:cs typeface="Calibri"/>
              </a:rPr>
              <a:t>personnes</a:t>
            </a:r>
            <a:r>
              <a:rPr sz="2000" spc="-5" dirty="0">
                <a:latin typeface="Calibri"/>
                <a:cs typeface="Calibri"/>
              </a:rPr>
              <a:t> </a:t>
            </a:r>
            <a:r>
              <a:rPr sz="2000" spc="-20" dirty="0">
                <a:latin typeface="Calibri"/>
                <a:cs typeface="Calibri"/>
              </a:rPr>
              <a:t>ayant</a:t>
            </a:r>
            <a:r>
              <a:rPr sz="2000" dirty="0">
                <a:latin typeface="Calibri"/>
                <a:cs typeface="Calibri"/>
              </a:rPr>
              <a:t> </a:t>
            </a:r>
            <a:r>
              <a:rPr sz="2000" spc="-85" dirty="0">
                <a:latin typeface="Calibri"/>
                <a:cs typeface="Calibri"/>
              </a:rPr>
              <a:t>participé</a:t>
            </a:r>
            <a:r>
              <a:rPr sz="2000" spc="-5" dirty="0">
                <a:latin typeface="Calibri"/>
                <a:cs typeface="Calibri"/>
              </a:rPr>
              <a:t> </a:t>
            </a:r>
            <a:r>
              <a:rPr sz="2000" dirty="0">
                <a:latin typeface="Calibri"/>
                <a:cs typeface="Calibri"/>
              </a:rPr>
              <a:t>à </a:t>
            </a:r>
            <a:r>
              <a:rPr sz="2000" spc="-50" dirty="0">
                <a:latin typeface="Calibri"/>
                <a:cs typeface="Calibri"/>
              </a:rPr>
              <a:t>l’élaboration </a:t>
            </a:r>
            <a:r>
              <a:rPr sz="2000" spc="-145" dirty="0">
                <a:latin typeface="Calibri"/>
                <a:cs typeface="Calibri"/>
              </a:rPr>
              <a:t>du</a:t>
            </a:r>
            <a:r>
              <a:rPr sz="2000" spc="50" dirty="0">
                <a:latin typeface="Calibri"/>
                <a:cs typeface="Calibri"/>
              </a:rPr>
              <a:t> </a:t>
            </a:r>
            <a:r>
              <a:rPr sz="2000" spc="-60" dirty="0">
                <a:latin typeface="Calibri"/>
                <a:cs typeface="Calibri"/>
              </a:rPr>
              <a:t>travail</a:t>
            </a:r>
            <a:r>
              <a:rPr sz="2000" spc="-30" dirty="0">
                <a:latin typeface="Calibri"/>
                <a:cs typeface="Calibri"/>
              </a:rPr>
              <a:t> </a:t>
            </a:r>
            <a:r>
              <a:rPr sz="2000" dirty="0">
                <a:latin typeface="Calibri"/>
                <a:cs typeface="Calibri"/>
              </a:rPr>
              <a:t>.</a:t>
            </a:r>
            <a:r>
              <a:rPr sz="2000" spc="-20" dirty="0">
                <a:latin typeface="Calibri"/>
                <a:cs typeface="Calibri"/>
              </a:rPr>
              <a:t> </a:t>
            </a:r>
            <a:r>
              <a:rPr sz="2000" dirty="0">
                <a:latin typeface="Calibri"/>
                <a:cs typeface="Calibri"/>
              </a:rPr>
              <a:t>La</a:t>
            </a:r>
            <a:r>
              <a:rPr sz="2000" spc="20" dirty="0">
                <a:latin typeface="Calibri"/>
                <a:cs typeface="Calibri"/>
              </a:rPr>
              <a:t> </a:t>
            </a:r>
            <a:r>
              <a:rPr sz="2000" spc="-475" dirty="0">
                <a:latin typeface="Calibri"/>
                <a:cs typeface="Calibri"/>
              </a:rPr>
              <a:t>1</a:t>
            </a:r>
            <a:r>
              <a:rPr sz="2000" spc="60" dirty="0">
                <a:latin typeface="Calibri"/>
                <a:cs typeface="Calibri"/>
              </a:rPr>
              <a:t> </a:t>
            </a:r>
            <a:r>
              <a:rPr sz="2000" spc="-105" dirty="0">
                <a:latin typeface="Calibri"/>
                <a:cs typeface="Calibri"/>
              </a:rPr>
              <a:t>ere</a:t>
            </a:r>
            <a:r>
              <a:rPr sz="2000" spc="15" dirty="0">
                <a:latin typeface="Calibri"/>
                <a:cs typeface="Calibri"/>
              </a:rPr>
              <a:t> </a:t>
            </a:r>
            <a:r>
              <a:rPr sz="2000" spc="-60" dirty="0">
                <a:latin typeface="Calibri"/>
                <a:cs typeface="Calibri"/>
              </a:rPr>
              <a:t>place</a:t>
            </a:r>
            <a:r>
              <a:rPr sz="2000" spc="15" dirty="0">
                <a:latin typeface="Calibri"/>
                <a:cs typeface="Calibri"/>
              </a:rPr>
              <a:t> </a:t>
            </a:r>
            <a:r>
              <a:rPr sz="2000" spc="-90" dirty="0">
                <a:latin typeface="Calibri"/>
                <a:cs typeface="Calibri"/>
              </a:rPr>
              <a:t>revient</a:t>
            </a:r>
            <a:r>
              <a:rPr sz="2000" spc="15" dirty="0">
                <a:latin typeface="Calibri"/>
                <a:cs typeface="Calibri"/>
              </a:rPr>
              <a:t> </a:t>
            </a:r>
            <a:r>
              <a:rPr sz="2000" dirty="0">
                <a:latin typeface="Calibri"/>
                <a:cs typeface="Calibri"/>
              </a:rPr>
              <a:t>à</a:t>
            </a:r>
            <a:r>
              <a:rPr sz="2000" spc="15" dirty="0">
                <a:latin typeface="Calibri"/>
                <a:cs typeface="Calibri"/>
              </a:rPr>
              <a:t> </a:t>
            </a:r>
            <a:r>
              <a:rPr sz="2000" spc="-35" dirty="0">
                <a:latin typeface="Calibri"/>
                <a:cs typeface="Calibri"/>
              </a:rPr>
              <a:t>la</a:t>
            </a:r>
            <a:r>
              <a:rPr sz="2000" spc="20" dirty="0">
                <a:latin typeface="Calibri"/>
                <a:cs typeface="Calibri"/>
              </a:rPr>
              <a:t> </a:t>
            </a:r>
            <a:r>
              <a:rPr sz="2000" spc="-95" dirty="0">
                <a:latin typeface="Calibri"/>
                <a:cs typeface="Calibri"/>
              </a:rPr>
              <a:t>personne</a:t>
            </a:r>
            <a:r>
              <a:rPr sz="2000" spc="15" dirty="0">
                <a:latin typeface="Calibri"/>
                <a:cs typeface="Calibri"/>
              </a:rPr>
              <a:t> </a:t>
            </a:r>
            <a:r>
              <a:rPr sz="2000" spc="-10" dirty="0">
                <a:latin typeface="Calibri"/>
                <a:cs typeface="Calibri"/>
              </a:rPr>
              <a:t>ayant </a:t>
            </a:r>
            <a:r>
              <a:rPr sz="2000" spc="-105" dirty="0">
                <a:latin typeface="Calibri"/>
                <a:cs typeface="Calibri"/>
              </a:rPr>
              <a:t>effectué</a:t>
            </a:r>
            <a:r>
              <a:rPr sz="2000" spc="10" dirty="0">
                <a:latin typeface="Calibri"/>
                <a:cs typeface="Calibri"/>
              </a:rPr>
              <a:t> </a:t>
            </a:r>
            <a:r>
              <a:rPr sz="2000" spc="-35" dirty="0">
                <a:latin typeface="Calibri"/>
                <a:cs typeface="Calibri"/>
              </a:rPr>
              <a:t>la</a:t>
            </a:r>
            <a:r>
              <a:rPr sz="2000" spc="-20" dirty="0">
                <a:latin typeface="Calibri"/>
                <a:cs typeface="Calibri"/>
              </a:rPr>
              <a:t> </a:t>
            </a:r>
            <a:r>
              <a:rPr sz="2000" spc="-110" dirty="0">
                <a:latin typeface="Calibri"/>
                <a:cs typeface="Calibri"/>
              </a:rPr>
              <a:t>majorité</a:t>
            </a:r>
            <a:r>
              <a:rPr sz="2000" spc="25" dirty="0">
                <a:latin typeface="Calibri"/>
                <a:cs typeface="Calibri"/>
              </a:rPr>
              <a:t> </a:t>
            </a:r>
            <a:r>
              <a:rPr sz="2000" spc="-140" dirty="0">
                <a:latin typeface="Calibri"/>
                <a:cs typeface="Calibri"/>
              </a:rPr>
              <a:t>du</a:t>
            </a:r>
            <a:r>
              <a:rPr sz="2000" spc="45" dirty="0">
                <a:latin typeface="Calibri"/>
                <a:cs typeface="Calibri"/>
              </a:rPr>
              <a:t> </a:t>
            </a:r>
            <a:r>
              <a:rPr sz="2000" spc="-80" dirty="0">
                <a:latin typeface="Calibri"/>
                <a:cs typeface="Calibri"/>
              </a:rPr>
              <a:t>travail.</a:t>
            </a:r>
            <a:r>
              <a:rPr sz="2000" spc="25" dirty="0">
                <a:latin typeface="Calibri"/>
                <a:cs typeface="Calibri"/>
              </a:rPr>
              <a:t> </a:t>
            </a:r>
            <a:r>
              <a:rPr sz="2000" dirty="0">
                <a:latin typeface="Calibri"/>
                <a:cs typeface="Calibri"/>
              </a:rPr>
              <a:t>Le</a:t>
            </a:r>
            <a:r>
              <a:rPr sz="2000" spc="25" dirty="0">
                <a:latin typeface="Calibri"/>
                <a:cs typeface="Calibri"/>
              </a:rPr>
              <a:t> </a:t>
            </a:r>
            <a:r>
              <a:rPr sz="2000" spc="-40" dirty="0">
                <a:latin typeface="Calibri"/>
                <a:cs typeface="Calibri"/>
              </a:rPr>
              <a:t>chef</a:t>
            </a:r>
            <a:r>
              <a:rPr sz="2000" spc="20" dirty="0">
                <a:latin typeface="Calibri"/>
                <a:cs typeface="Calibri"/>
              </a:rPr>
              <a:t> </a:t>
            </a:r>
            <a:r>
              <a:rPr sz="2000" spc="-140" dirty="0">
                <a:latin typeface="Calibri"/>
                <a:cs typeface="Calibri"/>
              </a:rPr>
              <a:t>du</a:t>
            </a:r>
            <a:r>
              <a:rPr sz="2000" spc="50" dirty="0">
                <a:latin typeface="Calibri"/>
                <a:cs typeface="Calibri"/>
              </a:rPr>
              <a:t> </a:t>
            </a:r>
            <a:r>
              <a:rPr sz="2000" spc="-95" dirty="0">
                <a:latin typeface="Calibri"/>
                <a:cs typeface="Calibri"/>
              </a:rPr>
              <a:t>projet</a:t>
            </a:r>
            <a:r>
              <a:rPr sz="2000" spc="25" dirty="0">
                <a:latin typeface="Calibri"/>
                <a:cs typeface="Calibri"/>
              </a:rPr>
              <a:t> </a:t>
            </a:r>
            <a:r>
              <a:rPr sz="2000" spc="-45" dirty="0">
                <a:latin typeface="Calibri"/>
                <a:cs typeface="Calibri"/>
              </a:rPr>
              <a:t>et</a:t>
            </a:r>
            <a:r>
              <a:rPr sz="2000" spc="20" dirty="0">
                <a:latin typeface="Calibri"/>
                <a:cs typeface="Calibri"/>
              </a:rPr>
              <a:t> </a:t>
            </a:r>
            <a:r>
              <a:rPr sz="2000" spc="-25" dirty="0">
                <a:latin typeface="Calibri"/>
                <a:cs typeface="Calibri"/>
              </a:rPr>
              <a:t>le </a:t>
            </a:r>
            <a:r>
              <a:rPr sz="2000" spc="-80" dirty="0">
                <a:latin typeface="Calibri"/>
                <a:cs typeface="Calibri"/>
              </a:rPr>
              <a:t>responsable</a:t>
            </a:r>
            <a:r>
              <a:rPr sz="2000" spc="35" dirty="0">
                <a:latin typeface="Calibri"/>
                <a:cs typeface="Calibri"/>
              </a:rPr>
              <a:t> </a:t>
            </a:r>
            <a:r>
              <a:rPr sz="2000" spc="-90" dirty="0">
                <a:latin typeface="Calibri"/>
                <a:cs typeface="Calibri"/>
              </a:rPr>
              <a:t>de</a:t>
            </a:r>
            <a:r>
              <a:rPr sz="2000" spc="35" dirty="0">
                <a:latin typeface="Calibri"/>
                <a:cs typeface="Calibri"/>
              </a:rPr>
              <a:t> </a:t>
            </a:r>
            <a:r>
              <a:rPr sz="2000" spc="-114" dirty="0">
                <a:latin typeface="Calibri"/>
                <a:cs typeface="Calibri"/>
              </a:rPr>
              <a:t>l’équipe</a:t>
            </a:r>
            <a:r>
              <a:rPr sz="2000" spc="35" dirty="0">
                <a:latin typeface="Calibri"/>
                <a:cs typeface="Calibri"/>
              </a:rPr>
              <a:t> </a:t>
            </a:r>
            <a:r>
              <a:rPr sz="2000" spc="-90" dirty="0">
                <a:latin typeface="Calibri"/>
                <a:cs typeface="Calibri"/>
              </a:rPr>
              <a:t>de</a:t>
            </a:r>
            <a:r>
              <a:rPr sz="2000" spc="35" dirty="0">
                <a:latin typeface="Calibri"/>
                <a:cs typeface="Calibri"/>
              </a:rPr>
              <a:t> </a:t>
            </a:r>
            <a:r>
              <a:rPr sz="2000" spc="-85" dirty="0">
                <a:latin typeface="Calibri"/>
                <a:cs typeface="Calibri"/>
              </a:rPr>
              <a:t>recherche</a:t>
            </a:r>
            <a:r>
              <a:rPr sz="2000" spc="35" dirty="0">
                <a:latin typeface="Calibri"/>
                <a:cs typeface="Calibri"/>
              </a:rPr>
              <a:t> </a:t>
            </a:r>
            <a:r>
              <a:rPr sz="2000" spc="-95" dirty="0">
                <a:latin typeface="Calibri"/>
                <a:cs typeface="Calibri"/>
              </a:rPr>
              <a:t>doivent</a:t>
            </a:r>
            <a:r>
              <a:rPr sz="2000" spc="35" dirty="0">
                <a:latin typeface="Calibri"/>
                <a:cs typeface="Calibri"/>
              </a:rPr>
              <a:t> </a:t>
            </a:r>
            <a:r>
              <a:rPr sz="2000" spc="-80" dirty="0">
                <a:latin typeface="Calibri"/>
                <a:cs typeface="Calibri"/>
              </a:rPr>
              <a:t>apparaitre.</a:t>
            </a:r>
            <a:endParaRPr sz="2000">
              <a:latin typeface="Calibri"/>
              <a:cs typeface="Calibri"/>
            </a:endParaRPr>
          </a:p>
          <a:p>
            <a:pPr algn="ctr">
              <a:lnSpc>
                <a:spcPct val="100000"/>
              </a:lnSpc>
              <a:spcBef>
                <a:spcPts val="400"/>
              </a:spcBef>
            </a:pPr>
            <a:r>
              <a:rPr sz="2000" spc="-145" dirty="0">
                <a:latin typeface="Calibri"/>
                <a:cs typeface="Calibri"/>
              </a:rPr>
              <a:t>Nombre</a:t>
            </a:r>
            <a:r>
              <a:rPr sz="2000" spc="50" dirty="0">
                <a:latin typeface="Calibri"/>
                <a:cs typeface="Calibri"/>
              </a:rPr>
              <a:t> </a:t>
            </a:r>
            <a:r>
              <a:rPr sz="2000" spc="-130" dirty="0">
                <a:latin typeface="Calibri"/>
                <a:cs typeface="Calibri"/>
              </a:rPr>
              <a:t>limite</a:t>
            </a:r>
            <a:r>
              <a:rPr sz="2000" spc="40" dirty="0">
                <a:latin typeface="Calibri"/>
                <a:cs typeface="Calibri"/>
              </a:rPr>
              <a:t> </a:t>
            </a:r>
            <a:r>
              <a:rPr sz="2000" spc="-75" dirty="0">
                <a:latin typeface="Calibri"/>
                <a:cs typeface="Calibri"/>
              </a:rPr>
              <a:t>selon</a:t>
            </a:r>
            <a:r>
              <a:rPr sz="2000" spc="-5" dirty="0">
                <a:latin typeface="Calibri"/>
                <a:cs typeface="Calibri"/>
              </a:rPr>
              <a:t> </a:t>
            </a:r>
            <a:r>
              <a:rPr sz="2000" spc="-30" dirty="0">
                <a:latin typeface="Calibri"/>
                <a:cs typeface="Calibri"/>
              </a:rPr>
              <a:t>les</a:t>
            </a:r>
            <a:r>
              <a:rPr sz="2000" spc="30" dirty="0">
                <a:latin typeface="Calibri"/>
                <a:cs typeface="Calibri"/>
              </a:rPr>
              <a:t> </a:t>
            </a:r>
            <a:r>
              <a:rPr sz="2000" spc="-10" dirty="0">
                <a:latin typeface="Calibri"/>
                <a:cs typeface="Calibri"/>
              </a:rPr>
              <a:t>journaux</a:t>
            </a:r>
            <a:endParaRPr sz="2000">
              <a:latin typeface="Calibri"/>
              <a:cs typeface="Calibri"/>
            </a:endParaRPr>
          </a:p>
        </p:txBody>
      </p:sp>
      <p:pic>
        <p:nvPicPr>
          <p:cNvPr id="5122" name="Picture 2"/>
          <p:cNvPicPr>
            <a:picLocks noChangeAspect="1" noChangeArrowheads="1"/>
          </p:cNvPicPr>
          <p:nvPr/>
        </p:nvPicPr>
        <p:blipFill>
          <a:blip r:embed="rId2"/>
          <a:srcRect/>
          <a:stretch>
            <a:fillRect/>
          </a:stretch>
        </p:blipFill>
        <p:spPr bwMode="auto">
          <a:xfrm>
            <a:off x="-18212" y="4953000"/>
            <a:ext cx="13023012" cy="4800600"/>
          </a:xfrm>
          <a:prstGeom prst="rect">
            <a:avLst/>
          </a:prstGeom>
          <a:noFill/>
          <a:ln w="9525">
            <a:noFill/>
            <a:miter lim="800000"/>
            <a:headEnd/>
            <a:tailEnd/>
          </a:ln>
          <a:effectLst/>
        </p:spPr>
      </p:pic>
      <p:cxnSp>
        <p:nvCxnSpPr>
          <p:cNvPr id="28" name="Connecteur droit avec flèche 27"/>
          <p:cNvCxnSpPr/>
          <p:nvPr/>
        </p:nvCxnSpPr>
        <p:spPr>
          <a:xfrm rot="5400000">
            <a:off x="3492500" y="3695700"/>
            <a:ext cx="6400800" cy="2971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1" name="Ellipse 30"/>
          <p:cNvSpPr/>
          <p:nvPr/>
        </p:nvSpPr>
        <p:spPr>
          <a:xfrm>
            <a:off x="0" y="8382000"/>
            <a:ext cx="123698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711200" y="4107330"/>
            <a:ext cx="12293600" cy="5646270"/>
          </a:xfrm>
          <a:prstGeom prst="rect">
            <a:avLst/>
          </a:prstGeom>
          <a:noFill/>
          <a:ln w="9525">
            <a:noFill/>
            <a:miter lim="800000"/>
            <a:headEnd/>
            <a:tailEnd/>
          </a:ln>
          <a:effectLst/>
        </p:spPr>
      </p:pic>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152673" y="924195"/>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grpSp>
        <p:nvGrpSpPr>
          <p:cNvPr id="12" name="object 12"/>
          <p:cNvGrpSpPr/>
          <p:nvPr/>
        </p:nvGrpSpPr>
        <p:grpSpPr>
          <a:xfrm rot="5400000" flipV="1">
            <a:off x="-896315" y="5435746"/>
            <a:ext cx="4657353" cy="263290"/>
            <a:chOff x="2362199" y="3652520"/>
            <a:chExt cx="683260" cy="213360"/>
          </a:xfrm>
        </p:grpSpPr>
        <p:sp>
          <p:nvSpPr>
            <p:cNvPr id="13" name="object 13"/>
            <p:cNvSpPr/>
            <p:nvPr/>
          </p:nvSpPr>
          <p:spPr>
            <a:xfrm>
              <a:off x="2387599" y="3759200"/>
              <a:ext cx="469900" cy="0"/>
            </a:xfrm>
            <a:custGeom>
              <a:avLst/>
              <a:gdLst/>
              <a:ahLst/>
              <a:cxnLst/>
              <a:rect l="l" t="t" r="r" b="b"/>
              <a:pathLst>
                <a:path w="469900">
                  <a:moveTo>
                    <a:pt x="0" y="0"/>
                  </a:moveTo>
                  <a:lnTo>
                    <a:pt x="442365" y="0"/>
                  </a:lnTo>
                  <a:lnTo>
                    <a:pt x="469899" y="0"/>
                  </a:lnTo>
                </a:path>
              </a:pathLst>
            </a:custGeom>
            <a:ln w="50800">
              <a:solidFill>
                <a:srgbClr val="C82506"/>
              </a:solidFill>
            </a:ln>
          </p:spPr>
          <p:txBody>
            <a:bodyPr wrap="square" lIns="0" tIns="0" rIns="0" bIns="0" rtlCol="0"/>
            <a:lstStyle/>
            <a:p>
              <a:endParaRPr/>
            </a:p>
          </p:txBody>
        </p:sp>
        <p:sp>
          <p:nvSpPr>
            <p:cNvPr id="14" name="object 14"/>
            <p:cNvSpPr/>
            <p:nvPr/>
          </p:nvSpPr>
          <p:spPr>
            <a:xfrm>
              <a:off x="2832100" y="3652520"/>
              <a:ext cx="213360" cy="213360"/>
            </a:xfrm>
            <a:custGeom>
              <a:avLst/>
              <a:gdLst/>
              <a:ahLst/>
              <a:cxnLst/>
              <a:rect l="l" t="t" r="r" b="b"/>
              <a:pathLst>
                <a:path w="213360" h="213360">
                  <a:moveTo>
                    <a:pt x="0" y="0"/>
                  </a:moveTo>
                  <a:lnTo>
                    <a:pt x="0" y="213359"/>
                  </a:lnTo>
                  <a:lnTo>
                    <a:pt x="213360" y="106679"/>
                  </a:lnTo>
                  <a:lnTo>
                    <a:pt x="0" y="0"/>
                  </a:lnTo>
                  <a:close/>
                </a:path>
              </a:pathLst>
            </a:custGeom>
            <a:solidFill>
              <a:srgbClr val="C82506"/>
            </a:solidFill>
          </p:spPr>
          <p:txBody>
            <a:bodyPr wrap="square" lIns="0" tIns="0" rIns="0" bIns="0" rtlCol="0"/>
            <a:lstStyle/>
            <a:p>
              <a:endParaRPr/>
            </a:p>
          </p:txBody>
        </p:sp>
      </p:grpSp>
      <p:sp>
        <p:nvSpPr>
          <p:cNvPr id="16" name="object 16"/>
          <p:cNvSpPr txBox="1"/>
          <p:nvPr/>
        </p:nvSpPr>
        <p:spPr>
          <a:xfrm>
            <a:off x="406400" y="1981200"/>
            <a:ext cx="1728470" cy="505267"/>
          </a:xfrm>
          <a:prstGeom prst="rect">
            <a:avLst/>
          </a:prstGeom>
        </p:spPr>
        <p:txBody>
          <a:bodyPr vert="horz" wrap="square" lIns="0" tIns="12700" rIns="0" bIns="0" rtlCol="0">
            <a:spAutoFit/>
          </a:bodyPr>
          <a:lstStyle/>
          <a:p>
            <a:pPr marL="12700">
              <a:lnSpc>
                <a:spcPct val="100000"/>
              </a:lnSpc>
              <a:spcBef>
                <a:spcPts val="100"/>
              </a:spcBef>
            </a:pPr>
            <a:r>
              <a:rPr sz="3200" b="1" i="1" dirty="0">
                <a:solidFill>
                  <a:srgbClr val="FFC000"/>
                </a:solidFill>
                <a:latin typeface="Cambria"/>
                <a:cs typeface="Cambria"/>
              </a:rPr>
              <a:t>Mots</a:t>
            </a:r>
            <a:r>
              <a:rPr sz="3200" b="1" i="1" spc="-60" dirty="0">
                <a:solidFill>
                  <a:srgbClr val="FFC000"/>
                </a:solidFill>
                <a:latin typeface="Cambria"/>
                <a:cs typeface="Cambria"/>
              </a:rPr>
              <a:t> </a:t>
            </a:r>
            <a:r>
              <a:rPr sz="3200" b="1" i="1" spc="-40" dirty="0">
                <a:solidFill>
                  <a:srgbClr val="FFC000"/>
                </a:solidFill>
                <a:latin typeface="Cambria"/>
                <a:cs typeface="Cambria"/>
              </a:rPr>
              <a:t>clés</a:t>
            </a:r>
            <a:endParaRPr sz="3200" b="1">
              <a:solidFill>
                <a:srgbClr val="FFC000"/>
              </a:solidFill>
              <a:latin typeface="Cambria"/>
              <a:cs typeface="Cambria"/>
            </a:endParaRPr>
          </a:p>
        </p:txBody>
      </p:sp>
      <p:sp>
        <p:nvSpPr>
          <p:cNvPr id="17" name="object 17"/>
          <p:cNvSpPr txBox="1"/>
          <p:nvPr/>
        </p:nvSpPr>
        <p:spPr>
          <a:xfrm>
            <a:off x="406400" y="2438400"/>
            <a:ext cx="5791200" cy="1453218"/>
          </a:xfrm>
          <a:prstGeom prst="rect">
            <a:avLst/>
          </a:prstGeom>
        </p:spPr>
        <p:txBody>
          <a:bodyPr vert="horz" wrap="square" lIns="0" tIns="12700" rIns="0" bIns="0" rtlCol="0">
            <a:spAutoFit/>
          </a:bodyPr>
          <a:lstStyle/>
          <a:p>
            <a:pPr marL="12065" marR="5080" indent="-635" algn="ctr">
              <a:lnSpc>
                <a:spcPct val="130200"/>
              </a:lnSpc>
              <a:spcBef>
                <a:spcPts val="100"/>
              </a:spcBef>
            </a:pPr>
            <a:r>
              <a:rPr sz="2400" spc="-45" dirty="0">
                <a:latin typeface="Calibri"/>
                <a:cs typeface="Calibri"/>
              </a:rPr>
              <a:t>Mots</a:t>
            </a:r>
            <a:r>
              <a:rPr sz="2400" spc="30" dirty="0">
                <a:latin typeface="Calibri"/>
                <a:cs typeface="Calibri"/>
              </a:rPr>
              <a:t> </a:t>
            </a:r>
            <a:r>
              <a:rPr sz="2400" spc="-114" dirty="0">
                <a:latin typeface="Calibri"/>
                <a:cs typeface="Calibri"/>
              </a:rPr>
              <a:t>permettant</a:t>
            </a:r>
            <a:r>
              <a:rPr sz="2400" spc="35" dirty="0">
                <a:latin typeface="Calibri"/>
                <a:cs typeface="Calibri"/>
              </a:rPr>
              <a:t> </a:t>
            </a:r>
            <a:r>
              <a:rPr sz="2400" spc="-90" dirty="0">
                <a:latin typeface="Calibri"/>
                <a:cs typeface="Calibri"/>
              </a:rPr>
              <a:t>de</a:t>
            </a:r>
            <a:r>
              <a:rPr sz="2400" spc="35" dirty="0">
                <a:latin typeface="Calibri"/>
                <a:cs typeface="Calibri"/>
              </a:rPr>
              <a:t> </a:t>
            </a:r>
            <a:r>
              <a:rPr sz="2400" spc="-100" dirty="0">
                <a:latin typeface="Calibri"/>
                <a:cs typeface="Calibri"/>
              </a:rPr>
              <a:t>retrouver</a:t>
            </a:r>
            <a:r>
              <a:rPr sz="2400" spc="35" dirty="0">
                <a:latin typeface="Calibri"/>
                <a:cs typeface="Calibri"/>
              </a:rPr>
              <a:t> </a:t>
            </a:r>
            <a:r>
              <a:rPr sz="2400" spc="-20" dirty="0">
                <a:latin typeface="Calibri"/>
                <a:cs typeface="Calibri"/>
              </a:rPr>
              <a:t>plus </a:t>
            </a:r>
            <a:r>
              <a:rPr sz="2400" spc="-85" dirty="0">
                <a:latin typeface="Calibri"/>
                <a:cs typeface="Calibri"/>
              </a:rPr>
              <a:t>aisément</a:t>
            </a:r>
            <a:r>
              <a:rPr sz="2400" dirty="0">
                <a:latin typeface="Calibri"/>
                <a:cs typeface="Calibri"/>
              </a:rPr>
              <a:t> </a:t>
            </a:r>
            <a:r>
              <a:rPr sz="2400" spc="-60" dirty="0">
                <a:latin typeface="Calibri"/>
                <a:cs typeface="Calibri"/>
              </a:rPr>
              <a:t>l’article</a:t>
            </a:r>
            <a:r>
              <a:rPr sz="2400" dirty="0">
                <a:latin typeface="Calibri"/>
                <a:cs typeface="Calibri"/>
              </a:rPr>
              <a:t> </a:t>
            </a:r>
            <a:r>
              <a:rPr sz="2400" spc="-55" dirty="0">
                <a:latin typeface="Calibri"/>
                <a:cs typeface="Calibri"/>
              </a:rPr>
              <a:t>lors</a:t>
            </a:r>
            <a:r>
              <a:rPr sz="2400" dirty="0">
                <a:latin typeface="Calibri"/>
                <a:cs typeface="Calibri"/>
              </a:rPr>
              <a:t> </a:t>
            </a:r>
            <a:r>
              <a:rPr sz="2400" spc="-20" dirty="0">
                <a:latin typeface="Calibri"/>
                <a:cs typeface="Calibri"/>
              </a:rPr>
              <a:t>d’une </a:t>
            </a:r>
            <a:r>
              <a:rPr sz="2400" spc="-85">
                <a:latin typeface="Calibri"/>
                <a:cs typeface="Calibri"/>
              </a:rPr>
              <a:t>recherche</a:t>
            </a:r>
            <a:r>
              <a:rPr sz="2400" spc="-10">
                <a:latin typeface="Calibri"/>
                <a:cs typeface="Calibri"/>
              </a:rPr>
              <a:t> </a:t>
            </a:r>
            <a:r>
              <a:rPr lang="fr-FR" sz="2400" spc="-10" dirty="0" smtClean="0">
                <a:latin typeface="Calibri"/>
                <a:cs typeface="Calibri"/>
              </a:rPr>
              <a:t>dans les banques</a:t>
            </a:r>
            <a:r>
              <a:rPr sz="2400" spc="-20" smtClean="0">
                <a:latin typeface="Calibri"/>
                <a:cs typeface="Calibri"/>
              </a:rPr>
              <a:t> </a:t>
            </a:r>
            <a:r>
              <a:rPr sz="2400" spc="-90" dirty="0">
                <a:latin typeface="Calibri"/>
                <a:cs typeface="Calibri"/>
              </a:rPr>
              <a:t>de</a:t>
            </a:r>
            <a:r>
              <a:rPr sz="2400" dirty="0">
                <a:latin typeface="Calibri"/>
                <a:cs typeface="Calibri"/>
              </a:rPr>
              <a:t> </a:t>
            </a:r>
            <a:r>
              <a:rPr sz="2400" spc="-80" dirty="0">
                <a:latin typeface="Calibri"/>
                <a:cs typeface="Calibri"/>
              </a:rPr>
              <a:t>données</a:t>
            </a:r>
            <a:endParaRPr sz="2400">
              <a:latin typeface="Calibri"/>
              <a:cs typeface="Calibri"/>
            </a:endParaRPr>
          </a:p>
        </p:txBody>
      </p:sp>
      <p:sp>
        <p:nvSpPr>
          <p:cNvPr id="32" name="Ellipse 31"/>
          <p:cNvSpPr/>
          <p:nvPr/>
        </p:nvSpPr>
        <p:spPr>
          <a:xfrm>
            <a:off x="558800" y="7924800"/>
            <a:ext cx="2133600" cy="152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152673" y="924195"/>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sp>
        <p:nvSpPr>
          <p:cNvPr id="21" name="object 21"/>
          <p:cNvSpPr txBox="1"/>
          <p:nvPr/>
        </p:nvSpPr>
        <p:spPr>
          <a:xfrm>
            <a:off x="254000" y="1981200"/>
            <a:ext cx="5029200" cy="1655966"/>
          </a:xfrm>
          <a:prstGeom prst="rect">
            <a:avLst/>
          </a:prstGeom>
        </p:spPr>
        <p:txBody>
          <a:bodyPr vert="horz" wrap="square" lIns="0" tIns="175895" rIns="0" bIns="0" rtlCol="0">
            <a:spAutoFit/>
          </a:bodyPr>
          <a:lstStyle/>
          <a:p>
            <a:pPr marL="865505">
              <a:lnSpc>
                <a:spcPct val="100000"/>
              </a:lnSpc>
              <a:spcBef>
                <a:spcPts val="1385"/>
              </a:spcBef>
            </a:pPr>
            <a:r>
              <a:rPr sz="3200" b="1" i="1" spc="-10" dirty="0">
                <a:solidFill>
                  <a:srgbClr val="0070C0"/>
                </a:solidFill>
                <a:latin typeface="Cambria"/>
                <a:cs typeface="Cambria"/>
              </a:rPr>
              <a:t>Résumé</a:t>
            </a:r>
            <a:endParaRPr sz="3200" b="1">
              <a:solidFill>
                <a:srgbClr val="0070C0"/>
              </a:solidFill>
              <a:latin typeface="Cambria"/>
              <a:cs typeface="Cambria"/>
            </a:endParaRPr>
          </a:p>
          <a:p>
            <a:pPr marL="205104" marR="5080" indent="-193040">
              <a:lnSpc>
                <a:spcPct val="130200"/>
              </a:lnSpc>
              <a:spcBef>
                <a:spcPts val="240"/>
              </a:spcBef>
            </a:pPr>
            <a:r>
              <a:rPr sz="2400" spc="-145" dirty="0">
                <a:latin typeface="Calibri"/>
                <a:cs typeface="Calibri"/>
              </a:rPr>
              <a:t>Nombre</a:t>
            </a:r>
            <a:r>
              <a:rPr sz="2400" spc="40" dirty="0">
                <a:latin typeface="Calibri"/>
                <a:cs typeface="Calibri"/>
              </a:rPr>
              <a:t> </a:t>
            </a:r>
            <a:r>
              <a:rPr sz="2400" spc="-95" dirty="0">
                <a:latin typeface="Calibri"/>
                <a:cs typeface="Calibri"/>
              </a:rPr>
              <a:t>de</a:t>
            </a:r>
            <a:r>
              <a:rPr sz="2400" spc="5" dirty="0">
                <a:latin typeface="Calibri"/>
                <a:cs typeface="Calibri"/>
              </a:rPr>
              <a:t> </a:t>
            </a:r>
            <a:r>
              <a:rPr sz="2400" spc="-100" dirty="0">
                <a:latin typeface="Calibri"/>
                <a:cs typeface="Calibri"/>
              </a:rPr>
              <a:t>mots</a:t>
            </a:r>
            <a:r>
              <a:rPr sz="2400" spc="30" dirty="0">
                <a:latin typeface="Calibri"/>
                <a:cs typeface="Calibri"/>
              </a:rPr>
              <a:t> </a:t>
            </a:r>
            <a:r>
              <a:rPr sz="2400" spc="-95" dirty="0">
                <a:latin typeface="Calibri"/>
                <a:cs typeface="Calibri"/>
              </a:rPr>
              <a:t>limités.</a:t>
            </a:r>
            <a:r>
              <a:rPr sz="2400" spc="30" dirty="0">
                <a:latin typeface="Calibri"/>
                <a:cs typeface="Calibri"/>
              </a:rPr>
              <a:t> </a:t>
            </a:r>
            <a:r>
              <a:rPr sz="2400" spc="-40" dirty="0">
                <a:latin typeface="Calibri"/>
                <a:cs typeface="Calibri"/>
              </a:rPr>
              <a:t>Doit</a:t>
            </a:r>
            <a:r>
              <a:rPr sz="2400" spc="30" dirty="0">
                <a:latin typeface="Calibri"/>
                <a:cs typeface="Calibri"/>
              </a:rPr>
              <a:t> </a:t>
            </a:r>
            <a:r>
              <a:rPr sz="2400" spc="-105" dirty="0">
                <a:latin typeface="Calibri"/>
                <a:cs typeface="Calibri"/>
              </a:rPr>
              <a:t>reprendre </a:t>
            </a:r>
            <a:r>
              <a:rPr sz="2400" spc="-30" dirty="0">
                <a:latin typeface="Calibri"/>
                <a:cs typeface="Calibri"/>
              </a:rPr>
              <a:t>les</a:t>
            </a:r>
            <a:r>
              <a:rPr sz="2400" spc="-15" dirty="0">
                <a:latin typeface="Calibri"/>
                <a:cs typeface="Calibri"/>
              </a:rPr>
              <a:t> </a:t>
            </a:r>
            <a:r>
              <a:rPr sz="2400" spc="-65" dirty="0">
                <a:latin typeface="Calibri"/>
                <a:cs typeface="Calibri"/>
              </a:rPr>
              <a:t>principaux</a:t>
            </a:r>
            <a:r>
              <a:rPr sz="2400" dirty="0">
                <a:latin typeface="Calibri"/>
                <a:cs typeface="Calibri"/>
              </a:rPr>
              <a:t> </a:t>
            </a:r>
            <a:r>
              <a:rPr sz="2400" spc="-110" dirty="0">
                <a:latin typeface="Calibri"/>
                <a:cs typeface="Calibri"/>
              </a:rPr>
              <a:t>éléments</a:t>
            </a:r>
            <a:r>
              <a:rPr sz="2400" spc="20" dirty="0">
                <a:latin typeface="Calibri"/>
                <a:cs typeface="Calibri"/>
              </a:rPr>
              <a:t> </a:t>
            </a:r>
            <a:r>
              <a:rPr sz="2400" spc="-90" dirty="0">
                <a:latin typeface="Calibri"/>
                <a:cs typeface="Calibri"/>
              </a:rPr>
              <a:t>de</a:t>
            </a:r>
            <a:r>
              <a:rPr sz="2400" spc="5" dirty="0">
                <a:latin typeface="Calibri"/>
                <a:cs typeface="Calibri"/>
              </a:rPr>
              <a:t> </a:t>
            </a:r>
            <a:r>
              <a:rPr sz="2400" spc="-10" dirty="0">
                <a:latin typeface="Calibri"/>
                <a:cs typeface="Calibri"/>
              </a:rPr>
              <a:t>l’etude.</a:t>
            </a:r>
            <a:endParaRPr sz="2400">
              <a:latin typeface="Calibri"/>
              <a:cs typeface="Calibri"/>
            </a:endParaRPr>
          </a:p>
        </p:txBody>
      </p:sp>
      <p:pic>
        <p:nvPicPr>
          <p:cNvPr id="7170" name="Picture 2"/>
          <p:cNvPicPr>
            <a:picLocks noChangeAspect="1" noChangeArrowheads="1"/>
          </p:cNvPicPr>
          <p:nvPr/>
        </p:nvPicPr>
        <p:blipFill>
          <a:blip r:embed="rId2"/>
          <a:srcRect/>
          <a:stretch>
            <a:fillRect/>
          </a:stretch>
        </p:blipFill>
        <p:spPr bwMode="auto">
          <a:xfrm>
            <a:off x="0" y="3780687"/>
            <a:ext cx="13004800" cy="5972913"/>
          </a:xfrm>
          <a:prstGeom prst="rect">
            <a:avLst/>
          </a:prstGeom>
          <a:noFill/>
          <a:ln w="9525">
            <a:noFill/>
            <a:miter lim="800000"/>
            <a:headEnd/>
            <a:tailEnd/>
          </a:ln>
          <a:effectLst/>
        </p:spPr>
      </p:pic>
      <p:cxnSp>
        <p:nvCxnSpPr>
          <p:cNvPr id="37" name="Connecteur droit avec flèche 36"/>
          <p:cNvCxnSpPr/>
          <p:nvPr/>
        </p:nvCxnSpPr>
        <p:spPr>
          <a:xfrm rot="16200000" flipH="1">
            <a:off x="3797300" y="4076700"/>
            <a:ext cx="2133600" cy="1447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8" name="Ellipse 37"/>
          <p:cNvSpPr/>
          <p:nvPr/>
        </p:nvSpPr>
        <p:spPr>
          <a:xfrm>
            <a:off x="3530600" y="5257800"/>
            <a:ext cx="9474200" cy="449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4" name="object 4"/>
          <p:cNvSpPr txBox="1"/>
          <p:nvPr/>
        </p:nvSpPr>
        <p:spPr>
          <a:xfrm>
            <a:off x="152673" y="924195"/>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sp>
        <p:nvSpPr>
          <p:cNvPr id="18" name="object 18"/>
          <p:cNvSpPr txBox="1"/>
          <p:nvPr/>
        </p:nvSpPr>
        <p:spPr>
          <a:xfrm>
            <a:off x="8682807" y="4882103"/>
            <a:ext cx="4165600" cy="2067746"/>
          </a:xfrm>
          <a:prstGeom prst="rect">
            <a:avLst/>
          </a:prstGeom>
        </p:spPr>
        <p:txBody>
          <a:bodyPr vert="horz" wrap="square" lIns="0" tIns="12700" rIns="0" bIns="0" rtlCol="0">
            <a:spAutoFit/>
          </a:bodyPr>
          <a:lstStyle/>
          <a:p>
            <a:pPr marL="488315">
              <a:lnSpc>
                <a:spcPct val="100000"/>
              </a:lnSpc>
              <a:spcBef>
                <a:spcPts val="100"/>
              </a:spcBef>
            </a:pPr>
            <a:r>
              <a:rPr sz="3200" b="1" i="1" spc="-10" dirty="0">
                <a:solidFill>
                  <a:srgbClr val="0070C0"/>
                </a:solidFill>
                <a:latin typeface="Cambria"/>
                <a:cs typeface="Cambria"/>
              </a:rPr>
              <a:t>Introduction</a:t>
            </a:r>
            <a:endParaRPr sz="3200" b="1">
              <a:solidFill>
                <a:srgbClr val="0070C0"/>
              </a:solidFill>
              <a:latin typeface="Cambria"/>
              <a:cs typeface="Cambria"/>
            </a:endParaRPr>
          </a:p>
          <a:p>
            <a:pPr marL="12700" marR="5080" algn="ctr">
              <a:lnSpc>
                <a:spcPct val="130200"/>
              </a:lnSpc>
              <a:spcBef>
                <a:spcPts val="2205"/>
              </a:spcBef>
            </a:pPr>
            <a:r>
              <a:rPr sz="1600" spc="-50" dirty="0">
                <a:solidFill>
                  <a:srgbClr val="0070C0"/>
                </a:solidFill>
                <a:latin typeface="Calibri"/>
                <a:cs typeface="Calibri"/>
              </a:rPr>
              <a:t>Revue</a:t>
            </a:r>
            <a:r>
              <a:rPr sz="1600" spc="15" dirty="0">
                <a:solidFill>
                  <a:srgbClr val="0070C0"/>
                </a:solidFill>
                <a:latin typeface="Calibri"/>
                <a:cs typeface="Calibri"/>
              </a:rPr>
              <a:t> </a:t>
            </a:r>
            <a:r>
              <a:rPr sz="1600" spc="-110" dirty="0">
                <a:solidFill>
                  <a:srgbClr val="0070C0"/>
                </a:solidFill>
                <a:latin typeface="Calibri"/>
                <a:cs typeface="Calibri"/>
              </a:rPr>
              <a:t>bibliographique</a:t>
            </a:r>
            <a:r>
              <a:rPr sz="1600" spc="20" dirty="0">
                <a:solidFill>
                  <a:srgbClr val="0070C0"/>
                </a:solidFill>
                <a:latin typeface="Calibri"/>
                <a:cs typeface="Calibri"/>
              </a:rPr>
              <a:t> </a:t>
            </a:r>
            <a:r>
              <a:rPr sz="1600" spc="-25" dirty="0">
                <a:solidFill>
                  <a:srgbClr val="0070C0"/>
                </a:solidFill>
                <a:latin typeface="Calibri"/>
                <a:cs typeface="Calibri"/>
              </a:rPr>
              <a:t>ciblée?</a:t>
            </a:r>
            <a:r>
              <a:rPr sz="1600" spc="20" dirty="0">
                <a:solidFill>
                  <a:srgbClr val="0070C0"/>
                </a:solidFill>
                <a:latin typeface="Calibri"/>
                <a:cs typeface="Calibri"/>
              </a:rPr>
              <a:t> </a:t>
            </a:r>
            <a:r>
              <a:rPr sz="1600" dirty="0">
                <a:solidFill>
                  <a:srgbClr val="0070C0"/>
                </a:solidFill>
                <a:latin typeface="Calibri"/>
                <a:cs typeface="Calibri"/>
              </a:rPr>
              <a:t>Les</a:t>
            </a:r>
            <a:r>
              <a:rPr sz="1600" spc="15" dirty="0">
                <a:solidFill>
                  <a:srgbClr val="0070C0"/>
                </a:solidFill>
                <a:latin typeface="Calibri"/>
                <a:cs typeface="Calibri"/>
              </a:rPr>
              <a:t> </a:t>
            </a:r>
            <a:r>
              <a:rPr sz="1600" spc="-65" dirty="0">
                <a:solidFill>
                  <a:srgbClr val="0070C0"/>
                </a:solidFill>
                <a:latin typeface="Calibri"/>
                <a:cs typeface="Calibri"/>
              </a:rPr>
              <a:t>phrases</a:t>
            </a:r>
            <a:r>
              <a:rPr sz="1600" spc="20" dirty="0">
                <a:solidFill>
                  <a:srgbClr val="0070C0"/>
                </a:solidFill>
                <a:latin typeface="Calibri"/>
                <a:cs typeface="Calibri"/>
              </a:rPr>
              <a:t> </a:t>
            </a:r>
            <a:r>
              <a:rPr sz="1600" spc="-95" dirty="0">
                <a:solidFill>
                  <a:srgbClr val="0070C0"/>
                </a:solidFill>
                <a:latin typeface="Calibri"/>
                <a:cs typeface="Calibri"/>
              </a:rPr>
              <a:t>doivent</a:t>
            </a:r>
            <a:r>
              <a:rPr sz="1600" spc="20" dirty="0">
                <a:solidFill>
                  <a:srgbClr val="0070C0"/>
                </a:solidFill>
                <a:latin typeface="Calibri"/>
                <a:cs typeface="Calibri"/>
              </a:rPr>
              <a:t> </a:t>
            </a:r>
            <a:r>
              <a:rPr sz="1600" spc="-45" dirty="0">
                <a:solidFill>
                  <a:srgbClr val="0070C0"/>
                </a:solidFill>
                <a:latin typeface="Calibri"/>
                <a:cs typeface="Calibri"/>
              </a:rPr>
              <a:t>être </a:t>
            </a:r>
            <a:r>
              <a:rPr sz="1600" spc="-80" dirty="0">
                <a:solidFill>
                  <a:srgbClr val="0070C0"/>
                </a:solidFill>
                <a:latin typeface="Calibri"/>
                <a:cs typeface="Calibri"/>
              </a:rPr>
              <a:t>courte</a:t>
            </a:r>
            <a:r>
              <a:rPr sz="1600" spc="30" dirty="0">
                <a:solidFill>
                  <a:srgbClr val="0070C0"/>
                </a:solidFill>
                <a:latin typeface="Calibri"/>
                <a:cs typeface="Calibri"/>
              </a:rPr>
              <a:t> </a:t>
            </a:r>
            <a:r>
              <a:rPr sz="1600" spc="-45" dirty="0">
                <a:solidFill>
                  <a:srgbClr val="0070C0"/>
                </a:solidFill>
                <a:latin typeface="Calibri"/>
                <a:cs typeface="Calibri"/>
              </a:rPr>
              <a:t>et</a:t>
            </a:r>
            <a:r>
              <a:rPr sz="1600" spc="30" dirty="0">
                <a:solidFill>
                  <a:srgbClr val="0070C0"/>
                </a:solidFill>
                <a:latin typeface="Calibri"/>
                <a:cs typeface="Calibri"/>
              </a:rPr>
              <a:t> </a:t>
            </a:r>
            <a:r>
              <a:rPr sz="1600" spc="-120" dirty="0">
                <a:solidFill>
                  <a:srgbClr val="0070C0"/>
                </a:solidFill>
                <a:latin typeface="Calibri"/>
                <a:cs typeface="Calibri"/>
              </a:rPr>
              <a:t>permettre</a:t>
            </a:r>
            <a:r>
              <a:rPr sz="1600" spc="30" dirty="0">
                <a:solidFill>
                  <a:srgbClr val="0070C0"/>
                </a:solidFill>
                <a:latin typeface="Calibri"/>
                <a:cs typeface="Calibri"/>
              </a:rPr>
              <a:t> </a:t>
            </a:r>
            <a:r>
              <a:rPr sz="1600" spc="-90" dirty="0">
                <a:solidFill>
                  <a:srgbClr val="0070C0"/>
                </a:solidFill>
                <a:latin typeface="Calibri"/>
                <a:cs typeface="Calibri"/>
              </a:rPr>
              <a:t>de</a:t>
            </a:r>
            <a:r>
              <a:rPr sz="1600" spc="30" dirty="0">
                <a:solidFill>
                  <a:srgbClr val="0070C0"/>
                </a:solidFill>
                <a:latin typeface="Calibri"/>
                <a:cs typeface="Calibri"/>
              </a:rPr>
              <a:t> </a:t>
            </a:r>
            <a:r>
              <a:rPr sz="1600" spc="-110" dirty="0">
                <a:solidFill>
                  <a:srgbClr val="0070C0"/>
                </a:solidFill>
                <a:latin typeface="Calibri"/>
                <a:cs typeface="Calibri"/>
              </a:rPr>
              <a:t>comprendre</a:t>
            </a:r>
            <a:r>
              <a:rPr sz="1600" spc="30" dirty="0">
                <a:solidFill>
                  <a:srgbClr val="0070C0"/>
                </a:solidFill>
                <a:latin typeface="Calibri"/>
                <a:cs typeface="Calibri"/>
              </a:rPr>
              <a:t> </a:t>
            </a:r>
            <a:r>
              <a:rPr sz="1600" spc="-100" dirty="0">
                <a:solidFill>
                  <a:srgbClr val="0070C0"/>
                </a:solidFill>
                <a:latin typeface="Calibri"/>
                <a:cs typeface="Calibri"/>
              </a:rPr>
              <a:t>aisément.</a:t>
            </a:r>
            <a:r>
              <a:rPr sz="1600" spc="30" dirty="0">
                <a:solidFill>
                  <a:srgbClr val="0070C0"/>
                </a:solidFill>
                <a:latin typeface="Calibri"/>
                <a:cs typeface="Calibri"/>
              </a:rPr>
              <a:t> </a:t>
            </a:r>
            <a:r>
              <a:rPr sz="1600" spc="-25" dirty="0">
                <a:solidFill>
                  <a:srgbClr val="0070C0"/>
                </a:solidFill>
                <a:latin typeface="Calibri"/>
                <a:cs typeface="Calibri"/>
              </a:rPr>
              <a:t>Ne </a:t>
            </a:r>
            <a:r>
              <a:rPr sz="1600" spc="-60" dirty="0">
                <a:solidFill>
                  <a:srgbClr val="0070C0"/>
                </a:solidFill>
                <a:latin typeface="Calibri"/>
                <a:cs typeface="Calibri"/>
              </a:rPr>
              <a:t>dépassant</a:t>
            </a:r>
            <a:r>
              <a:rPr sz="1600" spc="-35" dirty="0">
                <a:solidFill>
                  <a:srgbClr val="0070C0"/>
                </a:solidFill>
                <a:latin typeface="Calibri"/>
                <a:cs typeface="Calibri"/>
              </a:rPr>
              <a:t> </a:t>
            </a:r>
            <a:r>
              <a:rPr sz="1600" spc="-10" dirty="0">
                <a:solidFill>
                  <a:srgbClr val="0070C0"/>
                </a:solidFill>
                <a:latin typeface="Calibri"/>
                <a:cs typeface="Calibri"/>
              </a:rPr>
              <a:t>pas</a:t>
            </a:r>
            <a:r>
              <a:rPr sz="1600" spc="10" dirty="0">
                <a:solidFill>
                  <a:srgbClr val="0070C0"/>
                </a:solidFill>
                <a:latin typeface="Calibri"/>
                <a:cs typeface="Calibri"/>
              </a:rPr>
              <a:t> </a:t>
            </a:r>
            <a:r>
              <a:rPr sz="1600" spc="-475" dirty="0">
                <a:solidFill>
                  <a:srgbClr val="0070C0"/>
                </a:solidFill>
                <a:latin typeface="Calibri"/>
                <a:cs typeface="Calibri"/>
              </a:rPr>
              <a:t>1</a:t>
            </a:r>
            <a:r>
              <a:rPr sz="1600" spc="60" dirty="0">
                <a:solidFill>
                  <a:srgbClr val="0070C0"/>
                </a:solidFill>
                <a:latin typeface="Calibri"/>
                <a:cs typeface="Calibri"/>
              </a:rPr>
              <a:t> </a:t>
            </a:r>
            <a:r>
              <a:rPr sz="1600" spc="-85" dirty="0">
                <a:solidFill>
                  <a:srgbClr val="0070C0"/>
                </a:solidFill>
                <a:latin typeface="Calibri"/>
                <a:cs typeface="Calibri"/>
              </a:rPr>
              <a:t>page</a:t>
            </a:r>
            <a:r>
              <a:rPr sz="1600" spc="15" dirty="0">
                <a:solidFill>
                  <a:srgbClr val="0070C0"/>
                </a:solidFill>
                <a:latin typeface="Calibri"/>
                <a:cs typeface="Calibri"/>
              </a:rPr>
              <a:t> </a:t>
            </a:r>
            <a:r>
              <a:rPr sz="1600" spc="-45" dirty="0">
                <a:solidFill>
                  <a:srgbClr val="0070C0"/>
                </a:solidFill>
                <a:latin typeface="Calibri"/>
                <a:cs typeface="Calibri"/>
              </a:rPr>
              <a:t>et</a:t>
            </a:r>
            <a:r>
              <a:rPr sz="1600" spc="15" dirty="0">
                <a:solidFill>
                  <a:srgbClr val="0070C0"/>
                </a:solidFill>
                <a:latin typeface="Calibri"/>
                <a:cs typeface="Calibri"/>
              </a:rPr>
              <a:t> </a:t>
            </a:r>
            <a:r>
              <a:rPr sz="1600" spc="-95" dirty="0">
                <a:solidFill>
                  <a:srgbClr val="0070C0"/>
                </a:solidFill>
                <a:latin typeface="Calibri"/>
                <a:cs typeface="Calibri"/>
              </a:rPr>
              <a:t>comportant</a:t>
            </a:r>
            <a:r>
              <a:rPr sz="1600" spc="10" dirty="0">
                <a:solidFill>
                  <a:srgbClr val="0070C0"/>
                </a:solidFill>
                <a:latin typeface="Calibri"/>
                <a:cs typeface="Calibri"/>
              </a:rPr>
              <a:t> </a:t>
            </a:r>
            <a:r>
              <a:rPr sz="1600" spc="-90" dirty="0">
                <a:solidFill>
                  <a:srgbClr val="0070C0"/>
                </a:solidFill>
                <a:latin typeface="Calibri"/>
                <a:cs typeface="Calibri"/>
              </a:rPr>
              <a:t>de</a:t>
            </a:r>
            <a:r>
              <a:rPr sz="1600" spc="15" dirty="0">
                <a:solidFill>
                  <a:srgbClr val="0070C0"/>
                </a:solidFill>
                <a:latin typeface="Calibri"/>
                <a:cs typeface="Calibri"/>
              </a:rPr>
              <a:t> </a:t>
            </a:r>
            <a:r>
              <a:rPr sz="1600" spc="-10" dirty="0">
                <a:solidFill>
                  <a:srgbClr val="0070C0"/>
                </a:solidFill>
                <a:latin typeface="Calibri"/>
                <a:cs typeface="Calibri"/>
              </a:rPr>
              <a:t>nombreuses </a:t>
            </a:r>
            <a:r>
              <a:rPr sz="1600" spc="-45" dirty="0">
                <a:solidFill>
                  <a:srgbClr val="0070C0"/>
                </a:solidFill>
                <a:latin typeface="Calibri"/>
                <a:cs typeface="Calibri"/>
              </a:rPr>
              <a:t>références</a:t>
            </a:r>
            <a:r>
              <a:rPr sz="1600" spc="-20" dirty="0">
                <a:solidFill>
                  <a:srgbClr val="0070C0"/>
                </a:solidFill>
                <a:latin typeface="Calibri"/>
                <a:cs typeface="Calibri"/>
              </a:rPr>
              <a:t> </a:t>
            </a:r>
            <a:r>
              <a:rPr sz="1600" spc="-45" dirty="0">
                <a:solidFill>
                  <a:srgbClr val="0070C0"/>
                </a:solidFill>
                <a:latin typeface="Calibri"/>
                <a:cs typeface="Calibri"/>
              </a:rPr>
              <a:t>bibliographiques</a:t>
            </a:r>
            <a:endParaRPr sz="1600">
              <a:solidFill>
                <a:srgbClr val="0070C0"/>
              </a:solidFill>
              <a:latin typeface="Calibri"/>
              <a:cs typeface="Calibri"/>
            </a:endParaRPr>
          </a:p>
        </p:txBody>
      </p:sp>
      <p:sp>
        <p:nvSpPr>
          <p:cNvPr id="38" name="object 38"/>
          <p:cNvSpPr txBox="1"/>
          <p:nvPr/>
        </p:nvSpPr>
        <p:spPr>
          <a:xfrm>
            <a:off x="5753444" y="871774"/>
            <a:ext cx="3315335" cy="406400"/>
          </a:xfrm>
          <a:prstGeom prst="rect">
            <a:avLst/>
          </a:prstGeom>
        </p:spPr>
        <p:txBody>
          <a:bodyPr vert="horz" wrap="square" lIns="0" tIns="12700" rIns="0" bIns="0" rtlCol="0">
            <a:spAutoFit/>
          </a:bodyPr>
          <a:lstStyle/>
          <a:p>
            <a:pPr marL="12700">
              <a:lnSpc>
                <a:spcPct val="100000"/>
              </a:lnSpc>
              <a:spcBef>
                <a:spcPts val="100"/>
              </a:spcBef>
            </a:pPr>
            <a:r>
              <a:rPr sz="2500" i="1" dirty="0">
                <a:latin typeface="Cambria"/>
                <a:cs typeface="Cambria"/>
              </a:rPr>
              <a:t>Journal</a:t>
            </a:r>
            <a:r>
              <a:rPr sz="2500" i="1" spc="135" dirty="0">
                <a:latin typeface="Cambria"/>
                <a:cs typeface="Cambria"/>
              </a:rPr>
              <a:t> </a:t>
            </a:r>
            <a:r>
              <a:rPr sz="2500" i="1" dirty="0">
                <a:latin typeface="Cambria"/>
                <a:cs typeface="Cambria"/>
              </a:rPr>
              <a:t>de</a:t>
            </a:r>
            <a:r>
              <a:rPr sz="2500" i="1" spc="140" dirty="0">
                <a:latin typeface="Cambria"/>
                <a:cs typeface="Cambria"/>
              </a:rPr>
              <a:t> </a:t>
            </a:r>
            <a:r>
              <a:rPr sz="2500" i="1" dirty="0">
                <a:latin typeface="Cambria"/>
                <a:cs typeface="Cambria"/>
              </a:rPr>
              <a:t>la</a:t>
            </a:r>
            <a:r>
              <a:rPr sz="2500" i="1" spc="140" dirty="0">
                <a:latin typeface="Cambria"/>
                <a:cs typeface="Cambria"/>
              </a:rPr>
              <a:t> </a:t>
            </a:r>
            <a:r>
              <a:rPr sz="2500" i="1" spc="-10" dirty="0">
                <a:latin typeface="Cambria"/>
                <a:cs typeface="Cambria"/>
              </a:rPr>
              <a:t>publication</a:t>
            </a:r>
            <a:endParaRPr sz="2500">
              <a:latin typeface="Cambria"/>
              <a:cs typeface="Cambria"/>
            </a:endParaRPr>
          </a:p>
        </p:txBody>
      </p:sp>
      <p:pic>
        <p:nvPicPr>
          <p:cNvPr id="8194" name="Picture 2"/>
          <p:cNvPicPr>
            <a:picLocks noChangeAspect="1" noChangeArrowheads="1"/>
          </p:cNvPicPr>
          <p:nvPr/>
        </p:nvPicPr>
        <p:blipFill>
          <a:blip r:embed="rId2"/>
          <a:srcRect/>
          <a:stretch>
            <a:fillRect/>
          </a:stretch>
        </p:blipFill>
        <p:spPr bwMode="auto">
          <a:xfrm>
            <a:off x="635000" y="2362200"/>
            <a:ext cx="7620000" cy="6850035"/>
          </a:xfrm>
          <a:prstGeom prst="rect">
            <a:avLst/>
          </a:prstGeom>
          <a:noFill/>
          <a:ln w="9525">
            <a:noFill/>
            <a:miter lim="800000"/>
            <a:headEnd/>
            <a:tailEnd/>
          </a:ln>
          <a:effectLst/>
        </p:spPr>
      </p:pic>
      <p:cxnSp>
        <p:nvCxnSpPr>
          <p:cNvPr id="40" name="Connecteur droit avec flèche 39"/>
          <p:cNvCxnSpPr/>
          <p:nvPr/>
        </p:nvCxnSpPr>
        <p:spPr>
          <a:xfrm rot="10800000">
            <a:off x="7112000" y="5867400"/>
            <a:ext cx="1600200" cy="533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3" name="Ellipse 42"/>
          <p:cNvSpPr/>
          <p:nvPr/>
        </p:nvSpPr>
        <p:spPr>
          <a:xfrm>
            <a:off x="482600" y="1828800"/>
            <a:ext cx="7696200" cy="487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330200" y="6400800"/>
            <a:ext cx="4191000"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srcRect/>
          <a:stretch>
            <a:fillRect/>
          </a:stretch>
        </p:blipFill>
        <p:spPr bwMode="auto">
          <a:xfrm>
            <a:off x="0" y="2124679"/>
            <a:ext cx="13004800" cy="7362221"/>
          </a:xfrm>
          <a:prstGeom prst="rect">
            <a:avLst/>
          </a:prstGeom>
          <a:noFill/>
          <a:ln w="9525">
            <a:noFill/>
            <a:miter lim="800000"/>
            <a:headEnd/>
            <a:tailEnd/>
          </a:ln>
          <a:effectLst/>
        </p:spPr>
      </p:pic>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3" name="object 3"/>
          <p:cNvSpPr txBox="1"/>
          <p:nvPr/>
        </p:nvSpPr>
        <p:spPr>
          <a:xfrm>
            <a:off x="55734" y="837496"/>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grpSp>
        <p:nvGrpSpPr>
          <p:cNvPr id="4" name="object 4"/>
          <p:cNvGrpSpPr/>
          <p:nvPr/>
        </p:nvGrpSpPr>
        <p:grpSpPr>
          <a:xfrm rot="18212109">
            <a:off x="4826000" y="1447800"/>
            <a:ext cx="2052955" cy="2819400"/>
            <a:chOff x="2625223" y="1612534"/>
            <a:chExt cx="2052955" cy="2819400"/>
          </a:xfrm>
        </p:grpSpPr>
        <p:sp>
          <p:nvSpPr>
            <p:cNvPr id="5" name="object 5"/>
            <p:cNvSpPr/>
            <p:nvPr/>
          </p:nvSpPr>
          <p:spPr>
            <a:xfrm>
              <a:off x="2791006" y="1637934"/>
              <a:ext cx="1826895" cy="975994"/>
            </a:xfrm>
            <a:custGeom>
              <a:avLst/>
              <a:gdLst/>
              <a:ahLst/>
              <a:cxnLst/>
              <a:rect l="l" t="t" r="r" b="b"/>
              <a:pathLst>
                <a:path w="1826895" h="975994">
                  <a:moveTo>
                    <a:pt x="1826366" y="0"/>
                  </a:moveTo>
                  <a:lnTo>
                    <a:pt x="22403" y="963764"/>
                  </a:lnTo>
                  <a:lnTo>
                    <a:pt x="0" y="975732"/>
                  </a:lnTo>
                </a:path>
              </a:pathLst>
            </a:custGeom>
            <a:ln w="50799">
              <a:solidFill>
                <a:srgbClr val="C82506"/>
              </a:solidFill>
            </a:ln>
          </p:spPr>
          <p:txBody>
            <a:bodyPr wrap="square" lIns="0" tIns="0" rIns="0" bIns="0" rtlCol="0"/>
            <a:lstStyle/>
            <a:p>
              <a:endParaRPr/>
            </a:p>
          </p:txBody>
        </p:sp>
        <p:sp>
          <p:nvSpPr>
            <p:cNvPr id="6" name="object 6"/>
            <p:cNvSpPr/>
            <p:nvPr/>
          </p:nvSpPr>
          <p:spPr>
            <a:xfrm>
              <a:off x="2625223" y="2507604"/>
              <a:ext cx="238760" cy="194945"/>
            </a:xfrm>
            <a:custGeom>
              <a:avLst/>
              <a:gdLst/>
              <a:ahLst/>
              <a:cxnLst/>
              <a:rect l="l" t="t" r="r" b="b"/>
              <a:pathLst>
                <a:path w="238760" h="194944">
                  <a:moveTo>
                    <a:pt x="137916" y="0"/>
                  </a:moveTo>
                  <a:lnTo>
                    <a:pt x="0" y="194632"/>
                  </a:lnTo>
                  <a:lnTo>
                    <a:pt x="238456" y="188187"/>
                  </a:lnTo>
                  <a:lnTo>
                    <a:pt x="137916" y="0"/>
                  </a:lnTo>
                  <a:close/>
                </a:path>
              </a:pathLst>
            </a:custGeom>
            <a:solidFill>
              <a:srgbClr val="C82506"/>
            </a:solidFill>
          </p:spPr>
          <p:txBody>
            <a:bodyPr wrap="square" lIns="0" tIns="0" rIns="0" bIns="0" rtlCol="0"/>
            <a:lstStyle/>
            <a:p>
              <a:endParaRPr/>
            </a:p>
          </p:txBody>
        </p:sp>
        <p:sp>
          <p:nvSpPr>
            <p:cNvPr id="7" name="object 7"/>
            <p:cNvSpPr/>
            <p:nvPr/>
          </p:nvSpPr>
          <p:spPr>
            <a:xfrm>
              <a:off x="3244999" y="1644773"/>
              <a:ext cx="1407795" cy="2621915"/>
            </a:xfrm>
            <a:custGeom>
              <a:avLst/>
              <a:gdLst/>
              <a:ahLst/>
              <a:cxnLst/>
              <a:rect l="l" t="t" r="r" b="b"/>
              <a:pathLst>
                <a:path w="1407795" h="2621915">
                  <a:moveTo>
                    <a:pt x="1407316" y="0"/>
                  </a:moveTo>
                  <a:lnTo>
                    <a:pt x="12014" y="2599034"/>
                  </a:lnTo>
                  <a:lnTo>
                    <a:pt x="0" y="2621413"/>
                  </a:lnTo>
                </a:path>
              </a:pathLst>
            </a:custGeom>
            <a:ln w="50799">
              <a:solidFill>
                <a:srgbClr val="C82506"/>
              </a:solidFill>
            </a:ln>
          </p:spPr>
          <p:txBody>
            <a:bodyPr wrap="square" lIns="0" tIns="0" rIns="0" bIns="0" rtlCol="0"/>
            <a:lstStyle/>
            <a:p>
              <a:endParaRPr/>
            </a:p>
          </p:txBody>
        </p:sp>
        <p:sp>
          <p:nvSpPr>
            <p:cNvPr id="8" name="object 8"/>
            <p:cNvSpPr/>
            <p:nvPr/>
          </p:nvSpPr>
          <p:spPr>
            <a:xfrm>
              <a:off x="3156094" y="4193349"/>
              <a:ext cx="194945" cy="238760"/>
            </a:xfrm>
            <a:custGeom>
              <a:avLst/>
              <a:gdLst/>
              <a:ahLst/>
              <a:cxnLst/>
              <a:rect l="l" t="t" r="r" b="b"/>
              <a:pathLst>
                <a:path w="194945" h="238760">
                  <a:moveTo>
                    <a:pt x="6927" y="0"/>
                  </a:moveTo>
                  <a:lnTo>
                    <a:pt x="0" y="238442"/>
                  </a:lnTo>
                  <a:lnTo>
                    <a:pt x="194911" y="100919"/>
                  </a:lnTo>
                  <a:lnTo>
                    <a:pt x="6927" y="0"/>
                  </a:lnTo>
                  <a:close/>
                </a:path>
              </a:pathLst>
            </a:custGeom>
            <a:solidFill>
              <a:srgbClr val="C82506"/>
            </a:solidFill>
          </p:spPr>
          <p:txBody>
            <a:bodyPr wrap="square" lIns="0" tIns="0" rIns="0" bIns="0" rtlCol="0"/>
            <a:lstStyle/>
            <a:p>
              <a:endParaRPr/>
            </a:p>
          </p:txBody>
        </p:sp>
      </p:grpSp>
      <p:sp>
        <p:nvSpPr>
          <p:cNvPr id="17" name="object 17"/>
          <p:cNvSpPr txBox="1"/>
          <p:nvPr/>
        </p:nvSpPr>
        <p:spPr>
          <a:xfrm>
            <a:off x="4368800" y="914400"/>
            <a:ext cx="7448550" cy="873957"/>
          </a:xfrm>
          <a:prstGeom prst="rect">
            <a:avLst/>
          </a:prstGeom>
        </p:spPr>
        <p:txBody>
          <a:bodyPr vert="horz" wrap="square" lIns="0" tIns="47625" rIns="0" bIns="0" rtlCol="0">
            <a:spAutoFit/>
          </a:bodyPr>
          <a:lstStyle/>
          <a:p>
            <a:pPr marL="12700">
              <a:lnSpc>
                <a:spcPct val="100000"/>
              </a:lnSpc>
              <a:spcBef>
                <a:spcPts val="375"/>
              </a:spcBef>
            </a:pPr>
            <a:r>
              <a:rPr sz="3600" b="1" i="1" dirty="0">
                <a:solidFill>
                  <a:srgbClr val="0070C0"/>
                </a:solidFill>
                <a:latin typeface="Cambria"/>
                <a:cs typeface="Cambria"/>
              </a:rPr>
              <a:t>Matériel </a:t>
            </a:r>
            <a:r>
              <a:rPr sz="3600" b="1" i="1" spc="475" dirty="0">
                <a:solidFill>
                  <a:srgbClr val="0070C0"/>
                </a:solidFill>
                <a:latin typeface="Cambria"/>
                <a:cs typeface="Cambria"/>
              </a:rPr>
              <a:t>&amp;</a:t>
            </a:r>
            <a:r>
              <a:rPr sz="3600" b="1" i="1" spc="5" dirty="0">
                <a:solidFill>
                  <a:srgbClr val="0070C0"/>
                </a:solidFill>
                <a:latin typeface="Cambria"/>
                <a:cs typeface="Cambria"/>
              </a:rPr>
              <a:t> </a:t>
            </a:r>
            <a:r>
              <a:rPr sz="3600" b="1" i="1" spc="-10" dirty="0">
                <a:solidFill>
                  <a:srgbClr val="0070C0"/>
                </a:solidFill>
                <a:latin typeface="Cambria"/>
                <a:cs typeface="Cambria"/>
              </a:rPr>
              <a:t>méthodes</a:t>
            </a:r>
            <a:endParaRPr sz="3600" b="1">
              <a:solidFill>
                <a:srgbClr val="0070C0"/>
              </a:solidFill>
              <a:latin typeface="Cambria"/>
              <a:cs typeface="Cambria"/>
            </a:endParaRPr>
          </a:p>
          <a:p>
            <a:pPr marL="632460">
              <a:lnSpc>
                <a:spcPct val="100000"/>
              </a:lnSpc>
              <a:spcBef>
                <a:spcPts val="180"/>
              </a:spcBef>
            </a:pPr>
            <a:r>
              <a:rPr sz="1600" spc="-100" dirty="0">
                <a:latin typeface="Calibri"/>
                <a:cs typeface="Calibri"/>
              </a:rPr>
              <a:t>Énumération</a:t>
            </a:r>
            <a:r>
              <a:rPr sz="1600" spc="5" dirty="0">
                <a:latin typeface="Calibri"/>
                <a:cs typeface="Calibri"/>
              </a:rPr>
              <a:t> </a:t>
            </a:r>
            <a:r>
              <a:rPr sz="1600" spc="-90" dirty="0">
                <a:latin typeface="Calibri"/>
                <a:cs typeface="Calibri"/>
              </a:rPr>
              <a:t>de</a:t>
            </a:r>
            <a:r>
              <a:rPr sz="1600" dirty="0">
                <a:latin typeface="Calibri"/>
                <a:cs typeface="Calibri"/>
              </a:rPr>
              <a:t> </a:t>
            </a:r>
            <a:r>
              <a:rPr sz="1600" spc="-114" dirty="0">
                <a:latin typeface="Calibri"/>
                <a:cs typeface="Calibri"/>
              </a:rPr>
              <a:t>l’ensemble</a:t>
            </a:r>
            <a:r>
              <a:rPr sz="1600" spc="25" dirty="0">
                <a:latin typeface="Calibri"/>
                <a:cs typeface="Calibri"/>
              </a:rPr>
              <a:t> </a:t>
            </a:r>
            <a:r>
              <a:rPr sz="1600" spc="-20" dirty="0">
                <a:latin typeface="Calibri"/>
                <a:cs typeface="Calibri"/>
              </a:rPr>
              <a:t>des</a:t>
            </a:r>
            <a:r>
              <a:rPr sz="1600" spc="-45" dirty="0">
                <a:latin typeface="Calibri"/>
                <a:cs typeface="Calibri"/>
              </a:rPr>
              <a:t> </a:t>
            </a:r>
            <a:r>
              <a:rPr sz="1600" spc="-70" dirty="0">
                <a:latin typeface="Calibri"/>
                <a:cs typeface="Calibri"/>
              </a:rPr>
              <a:t>procédés</a:t>
            </a:r>
            <a:r>
              <a:rPr sz="1600" dirty="0">
                <a:latin typeface="Calibri"/>
                <a:cs typeface="Calibri"/>
              </a:rPr>
              <a:t> </a:t>
            </a:r>
            <a:r>
              <a:rPr sz="1600" spc="-95" dirty="0">
                <a:latin typeface="Calibri"/>
                <a:cs typeface="Calibri"/>
              </a:rPr>
              <a:t>expérimentaux</a:t>
            </a:r>
            <a:r>
              <a:rPr sz="1600" spc="5" dirty="0">
                <a:latin typeface="Calibri"/>
                <a:cs typeface="Calibri"/>
              </a:rPr>
              <a:t> </a:t>
            </a:r>
            <a:r>
              <a:rPr sz="1600" spc="-25" dirty="0">
                <a:latin typeface="Calibri"/>
                <a:cs typeface="Calibri"/>
              </a:rPr>
              <a:t>avec</a:t>
            </a:r>
            <a:r>
              <a:rPr sz="1600" spc="-5" dirty="0">
                <a:latin typeface="Calibri"/>
                <a:cs typeface="Calibri"/>
              </a:rPr>
              <a:t> </a:t>
            </a:r>
            <a:r>
              <a:rPr sz="1600" spc="-20" dirty="0">
                <a:latin typeface="Calibri"/>
                <a:cs typeface="Calibri"/>
              </a:rPr>
              <a:t>des</a:t>
            </a:r>
            <a:r>
              <a:rPr sz="1600" dirty="0">
                <a:latin typeface="Calibri"/>
                <a:cs typeface="Calibri"/>
              </a:rPr>
              <a:t> </a:t>
            </a:r>
            <a:r>
              <a:rPr sz="1600" spc="-65" dirty="0">
                <a:latin typeface="Calibri"/>
                <a:cs typeface="Calibri"/>
              </a:rPr>
              <a:t>détails</a:t>
            </a:r>
            <a:r>
              <a:rPr sz="1600" dirty="0">
                <a:latin typeface="Calibri"/>
                <a:cs typeface="Calibri"/>
              </a:rPr>
              <a:t> sur </a:t>
            </a:r>
            <a:r>
              <a:rPr sz="1600" spc="-35" dirty="0">
                <a:latin typeface="Calibri"/>
                <a:cs typeface="Calibri"/>
              </a:rPr>
              <a:t>la</a:t>
            </a:r>
            <a:r>
              <a:rPr sz="1600" spc="-5" dirty="0">
                <a:latin typeface="Calibri"/>
                <a:cs typeface="Calibri"/>
              </a:rPr>
              <a:t> </a:t>
            </a:r>
            <a:r>
              <a:rPr sz="1600" spc="-50" dirty="0">
                <a:latin typeface="Calibri"/>
                <a:cs typeface="Calibri"/>
              </a:rPr>
              <a:t>techniques</a:t>
            </a:r>
            <a:endParaRPr sz="1600">
              <a:latin typeface="Calibri"/>
              <a:cs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423040"/>
            <a:ext cx="12240895" cy="2750820"/>
          </a:xfrm>
          <a:prstGeom prst="rect">
            <a:avLst/>
          </a:prstGeom>
        </p:spPr>
        <p:txBody>
          <a:bodyPr vert="horz" wrap="square" lIns="0" tIns="522605" rIns="0" bIns="0" rtlCol="0">
            <a:spAutoFit/>
          </a:bodyPr>
          <a:lstStyle/>
          <a:p>
            <a:pPr marL="12700">
              <a:lnSpc>
                <a:spcPct val="100000"/>
              </a:lnSpc>
              <a:spcBef>
                <a:spcPts val="4115"/>
              </a:spcBef>
            </a:pPr>
            <a:r>
              <a:rPr sz="5800" spc="-1275" dirty="0">
                <a:latin typeface="Times New Roman" pitchFamily="18" charset="0"/>
                <a:cs typeface="Times New Roman" pitchFamily="18" charset="0"/>
              </a:rPr>
              <a:t>De</a:t>
            </a:r>
            <a:r>
              <a:rPr sz="5800" spc="-155" dirty="0">
                <a:latin typeface="Times New Roman" pitchFamily="18" charset="0"/>
                <a:cs typeface="Times New Roman" pitchFamily="18" charset="0"/>
              </a:rPr>
              <a:t> </a:t>
            </a:r>
            <a:r>
              <a:rPr sz="5800" spc="-484" dirty="0">
                <a:latin typeface="Times New Roman" pitchFamily="18" charset="0"/>
                <a:cs typeface="Times New Roman" pitchFamily="18" charset="0"/>
              </a:rPr>
              <a:t>quoi</a:t>
            </a:r>
            <a:r>
              <a:rPr sz="5800" spc="-150" dirty="0">
                <a:latin typeface="Times New Roman" pitchFamily="18" charset="0"/>
                <a:cs typeface="Times New Roman" pitchFamily="18" charset="0"/>
              </a:rPr>
              <a:t> </a:t>
            </a:r>
            <a:r>
              <a:rPr sz="5800" spc="-245" dirty="0">
                <a:latin typeface="Times New Roman" pitchFamily="18" charset="0"/>
                <a:cs typeface="Times New Roman" pitchFamily="18" charset="0"/>
              </a:rPr>
              <a:t>parlons</a:t>
            </a:r>
            <a:r>
              <a:rPr sz="5800" spc="-150" dirty="0">
                <a:latin typeface="Times New Roman" pitchFamily="18" charset="0"/>
                <a:cs typeface="Times New Roman" pitchFamily="18" charset="0"/>
              </a:rPr>
              <a:t> </a:t>
            </a:r>
            <a:r>
              <a:rPr sz="5800" spc="-560" dirty="0">
                <a:latin typeface="Times New Roman" pitchFamily="18" charset="0"/>
                <a:cs typeface="Times New Roman" pitchFamily="18" charset="0"/>
              </a:rPr>
              <a:t>nous</a:t>
            </a:r>
            <a:r>
              <a:rPr sz="5800" spc="-150" dirty="0">
                <a:latin typeface="Times New Roman" pitchFamily="18" charset="0"/>
                <a:cs typeface="Times New Roman" pitchFamily="18" charset="0"/>
              </a:rPr>
              <a:t> </a:t>
            </a:r>
            <a:r>
              <a:rPr sz="5800" spc="-925" dirty="0">
                <a:latin typeface="Times New Roman" pitchFamily="18" charset="0"/>
                <a:cs typeface="Times New Roman" pitchFamily="18" charset="0"/>
              </a:rPr>
              <a:t>?</a:t>
            </a:r>
            <a:endParaRPr sz="5800">
              <a:latin typeface="Times New Roman" pitchFamily="18" charset="0"/>
              <a:cs typeface="Times New Roman" pitchFamily="18" charset="0"/>
            </a:endParaRPr>
          </a:p>
          <a:p>
            <a:pPr marL="500380" marR="5080">
              <a:lnSpc>
                <a:spcPct val="133300"/>
              </a:lnSpc>
              <a:spcBef>
                <a:spcPts val="880"/>
              </a:spcBef>
              <a:tabLst>
                <a:tab pos="7652384" algn="l"/>
              </a:tabLst>
            </a:pPr>
            <a:r>
              <a:rPr sz="3000" dirty="0">
                <a:latin typeface="Times New Roman" pitchFamily="18" charset="0"/>
                <a:cs typeface="Times New Roman" pitchFamily="18" charset="0"/>
              </a:rPr>
              <a:t>La</a:t>
            </a:r>
            <a:r>
              <a:rPr sz="3000" spc="-30" dirty="0">
                <a:latin typeface="Times New Roman" pitchFamily="18" charset="0"/>
                <a:cs typeface="Times New Roman" pitchFamily="18" charset="0"/>
              </a:rPr>
              <a:t> </a:t>
            </a:r>
            <a:r>
              <a:rPr sz="3000" spc="-185" dirty="0">
                <a:latin typeface="Times New Roman" pitchFamily="18" charset="0"/>
                <a:cs typeface="Times New Roman" pitchFamily="18" charset="0"/>
              </a:rPr>
              <a:t>communication</a:t>
            </a:r>
            <a:r>
              <a:rPr sz="3000" spc="20" dirty="0">
                <a:latin typeface="Times New Roman" pitchFamily="18" charset="0"/>
                <a:cs typeface="Times New Roman" pitchFamily="18" charset="0"/>
              </a:rPr>
              <a:t> </a:t>
            </a:r>
            <a:r>
              <a:rPr sz="3000" spc="-10" dirty="0">
                <a:latin typeface="Times New Roman" pitchFamily="18" charset="0"/>
                <a:cs typeface="Times New Roman" pitchFamily="18" charset="0"/>
              </a:rPr>
              <a:t>est</a:t>
            </a:r>
            <a:r>
              <a:rPr sz="3000" spc="20" dirty="0">
                <a:latin typeface="Times New Roman" pitchFamily="18" charset="0"/>
                <a:cs typeface="Times New Roman" pitchFamily="18" charset="0"/>
              </a:rPr>
              <a:t> </a:t>
            </a:r>
            <a:r>
              <a:rPr sz="3000" spc="-220" dirty="0">
                <a:latin typeface="Times New Roman" pitchFamily="18" charset="0"/>
                <a:cs typeface="Times New Roman" pitchFamily="18" charset="0"/>
              </a:rPr>
              <a:t>une</a:t>
            </a:r>
            <a:r>
              <a:rPr sz="3000" spc="50" dirty="0">
                <a:latin typeface="Times New Roman" pitchFamily="18" charset="0"/>
                <a:cs typeface="Times New Roman" pitchFamily="18" charset="0"/>
              </a:rPr>
              <a:t> </a:t>
            </a:r>
            <a:r>
              <a:rPr sz="3000" spc="-155" dirty="0">
                <a:latin typeface="Times New Roman" pitchFamily="18" charset="0"/>
                <a:cs typeface="Times New Roman" pitchFamily="18" charset="0"/>
              </a:rPr>
              <a:t>fonction</a:t>
            </a:r>
            <a:r>
              <a:rPr sz="3000" spc="25" dirty="0">
                <a:latin typeface="Times New Roman" pitchFamily="18" charset="0"/>
                <a:cs typeface="Times New Roman" pitchFamily="18" charset="0"/>
              </a:rPr>
              <a:t> </a:t>
            </a:r>
            <a:r>
              <a:rPr sz="3000" spc="-185" dirty="0">
                <a:latin typeface="Times New Roman" pitchFamily="18" charset="0"/>
                <a:cs typeface="Times New Roman" pitchFamily="18" charset="0"/>
              </a:rPr>
              <a:t>innée</a:t>
            </a:r>
            <a:r>
              <a:rPr sz="3000" spc="20" dirty="0">
                <a:latin typeface="Times New Roman" pitchFamily="18" charset="0"/>
                <a:cs typeface="Times New Roman" pitchFamily="18" charset="0"/>
              </a:rPr>
              <a:t> </a:t>
            </a:r>
            <a:r>
              <a:rPr sz="3000" spc="-65" dirty="0">
                <a:latin typeface="Times New Roman" pitchFamily="18" charset="0"/>
                <a:cs typeface="Times New Roman" pitchFamily="18" charset="0"/>
              </a:rPr>
              <a:t>chez</a:t>
            </a:r>
            <a:r>
              <a:rPr sz="3000" spc="20" dirty="0">
                <a:latin typeface="Times New Roman" pitchFamily="18" charset="0"/>
                <a:cs typeface="Times New Roman" pitchFamily="18" charset="0"/>
              </a:rPr>
              <a:t> </a:t>
            </a:r>
            <a:r>
              <a:rPr sz="3000" spc="-210" dirty="0">
                <a:latin typeface="Times New Roman" pitchFamily="18" charset="0"/>
                <a:cs typeface="Times New Roman" pitchFamily="18" charset="0"/>
              </a:rPr>
              <a:t>l’humain,</a:t>
            </a:r>
            <a:r>
              <a:rPr sz="3000" spc="40" dirty="0">
                <a:latin typeface="Times New Roman" pitchFamily="18" charset="0"/>
                <a:cs typeface="Times New Roman" pitchFamily="18" charset="0"/>
              </a:rPr>
              <a:t> </a:t>
            </a:r>
            <a:r>
              <a:rPr sz="3000" spc="-165" dirty="0">
                <a:latin typeface="Times New Roman" pitchFamily="18" charset="0"/>
                <a:cs typeface="Times New Roman" pitchFamily="18" charset="0"/>
              </a:rPr>
              <a:t>toutefois</a:t>
            </a:r>
            <a:r>
              <a:rPr sz="3000" spc="20" dirty="0">
                <a:latin typeface="Times New Roman" pitchFamily="18" charset="0"/>
                <a:cs typeface="Times New Roman" pitchFamily="18" charset="0"/>
              </a:rPr>
              <a:t> </a:t>
            </a:r>
            <a:r>
              <a:rPr sz="3000" spc="-65" dirty="0">
                <a:latin typeface="Times New Roman" pitchFamily="18" charset="0"/>
                <a:cs typeface="Times New Roman" pitchFamily="18" charset="0"/>
              </a:rPr>
              <a:t>la</a:t>
            </a:r>
            <a:r>
              <a:rPr sz="3000" spc="25" dirty="0">
                <a:latin typeface="Times New Roman" pitchFamily="18" charset="0"/>
                <a:cs typeface="Times New Roman" pitchFamily="18" charset="0"/>
              </a:rPr>
              <a:t> </a:t>
            </a:r>
            <a:r>
              <a:rPr sz="3000" spc="-145" dirty="0">
                <a:latin typeface="Times New Roman" pitchFamily="18" charset="0"/>
                <a:cs typeface="Times New Roman" pitchFamily="18" charset="0"/>
              </a:rPr>
              <a:t>communication </a:t>
            </a:r>
            <a:r>
              <a:rPr sz="3000" spc="-140" dirty="0">
                <a:latin typeface="Times New Roman" pitchFamily="18" charset="0"/>
                <a:cs typeface="Times New Roman" pitchFamily="18" charset="0"/>
              </a:rPr>
              <a:t>scientifique</a:t>
            </a:r>
            <a:r>
              <a:rPr sz="3000" spc="-30" dirty="0">
                <a:latin typeface="Times New Roman" pitchFamily="18" charset="0"/>
                <a:cs typeface="Times New Roman" pitchFamily="18" charset="0"/>
              </a:rPr>
              <a:t> </a:t>
            </a:r>
            <a:r>
              <a:rPr sz="3000" spc="-140" dirty="0">
                <a:latin typeface="Times New Roman" pitchFamily="18" charset="0"/>
                <a:cs typeface="Times New Roman" pitchFamily="18" charset="0"/>
              </a:rPr>
              <a:t>doit</a:t>
            </a:r>
            <a:r>
              <a:rPr sz="3000" spc="-30" dirty="0">
                <a:latin typeface="Times New Roman" pitchFamily="18" charset="0"/>
                <a:cs typeface="Times New Roman" pitchFamily="18" charset="0"/>
              </a:rPr>
              <a:t> </a:t>
            </a:r>
            <a:r>
              <a:rPr sz="3000" spc="-95" dirty="0">
                <a:latin typeface="Times New Roman" pitchFamily="18" charset="0"/>
                <a:cs typeface="Times New Roman" pitchFamily="18" charset="0"/>
              </a:rPr>
              <a:t>être</a:t>
            </a:r>
            <a:r>
              <a:rPr sz="3000" spc="-50" dirty="0">
                <a:latin typeface="Times New Roman" pitchFamily="18" charset="0"/>
                <a:cs typeface="Times New Roman" pitchFamily="18" charset="0"/>
              </a:rPr>
              <a:t> </a:t>
            </a:r>
            <a:r>
              <a:rPr sz="3000" spc="-185" dirty="0">
                <a:latin typeface="Times New Roman" pitchFamily="18" charset="0"/>
                <a:cs typeface="Times New Roman" pitchFamily="18" charset="0"/>
              </a:rPr>
              <a:t>optimisé</a:t>
            </a:r>
            <a:r>
              <a:rPr sz="3000" spc="15" dirty="0">
                <a:latin typeface="Times New Roman" pitchFamily="18" charset="0"/>
                <a:cs typeface="Times New Roman" pitchFamily="18" charset="0"/>
              </a:rPr>
              <a:t> </a:t>
            </a:r>
            <a:r>
              <a:rPr sz="3000" spc="-50" dirty="0">
                <a:latin typeface="Times New Roman" pitchFamily="18" charset="0"/>
                <a:cs typeface="Times New Roman" pitchFamily="18" charset="0"/>
              </a:rPr>
              <a:t>et</a:t>
            </a:r>
            <a:r>
              <a:rPr sz="3000" spc="-15" dirty="0">
                <a:latin typeface="Times New Roman" pitchFamily="18" charset="0"/>
                <a:cs typeface="Times New Roman" pitchFamily="18" charset="0"/>
              </a:rPr>
              <a:t> </a:t>
            </a:r>
            <a:r>
              <a:rPr sz="3000" spc="-90" dirty="0">
                <a:latin typeface="Times New Roman" pitchFamily="18" charset="0"/>
                <a:cs typeface="Times New Roman" pitchFamily="18" charset="0"/>
              </a:rPr>
              <a:t>donc</a:t>
            </a:r>
            <a:r>
              <a:rPr sz="3000" spc="-15" dirty="0">
                <a:latin typeface="Times New Roman" pitchFamily="18" charset="0"/>
                <a:cs typeface="Times New Roman" pitchFamily="18" charset="0"/>
              </a:rPr>
              <a:t> </a:t>
            </a:r>
            <a:r>
              <a:rPr sz="3000" spc="-185" dirty="0">
                <a:latin typeface="Times New Roman" pitchFamily="18" charset="0"/>
                <a:cs typeface="Times New Roman" pitchFamily="18" charset="0"/>
              </a:rPr>
              <a:t>répondre</a:t>
            </a:r>
            <a:r>
              <a:rPr sz="3000" spc="20" dirty="0">
                <a:latin typeface="Times New Roman" pitchFamily="18" charset="0"/>
                <a:cs typeface="Times New Roman" pitchFamily="18" charset="0"/>
              </a:rPr>
              <a:t> </a:t>
            </a:r>
            <a:r>
              <a:rPr sz="3000" spc="-50" dirty="0">
                <a:latin typeface="Times New Roman" pitchFamily="18" charset="0"/>
                <a:cs typeface="Times New Roman" pitchFamily="18" charset="0"/>
              </a:rPr>
              <a:t>à</a:t>
            </a:r>
            <a:r>
              <a:rPr sz="3000" dirty="0">
                <a:latin typeface="Times New Roman" pitchFamily="18" charset="0"/>
                <a:cs typeface="Times New Roman" pitchFamily="18" charset="0"/>
              </a:rPr>
              <a:t>	</a:t>
            </a:r>
            <a:r>
              <a:rPr sz="3000" spc="-75" dirty="0">
                <a:latin typeface="Times New Roman" pitchFamily="18" charset="0"/>
                <a:cs typeface="Times New Roman" pitchFamily="18" charset="0"/>
              </a:rPr>
              <a:t>certains</a:t>
            </a:r>
            <a:r>
              <a:rPr sz="3000" spc="45" dirty="0">
                <a:latin typeface="Times New Roman" pitchFamily="18" charset="0"/>
                <a:cs typeface="Times New Roman" pitchFamily="18" charset="0"/>
              </a:rPr>
              <a:t> </a:t>
            </a:r>
            <a:r>
              <a:rPr sz="3000" spc="-170" dirty="0">
                <a:latin typeface="Times New Roman" pitchFamily="18" charset="0"/>
                <a:cs typeface="Times New Roman" pitchFamily="18" charset="0"/>
              </a:rPr>
              <a:t>impératifs</a:t>
            </a:r>
            <a:r>
              <a:rPr sz="3000" spc="70" dirty="0">
                <a:latin typeface="Times New Roman" pitchFamily="18" charset="0"/>
                <a:cs typeface="Times New Roman" pitchFamily="18" charset="0"/>
              </a:rPr>
              <a:t> </a:t>
            </a:r>
            <a:r>
              <a:rPr sz="1500" b="1" spc="-110" dirty="0">
                <a:latin typeface="Times New Roman" pitchFamily="18" charset="0"/>
                <a:cs typeface="Times New Roman" pitchFamily="18" charset="0"/>
              </a:rPr>
              <a:t>(Quintilien</a:t>
            </a:r>
            <a:r>
              <a:rPr sz="1500" b="1" spc="-105" dirty="0">
                <a:latin typeface="Times New Roman" pitchFamily="18" charset="0"/>
                <a:cs typeface="Times New Roman" pitchFamily="18" charset="0"/>
              </a:rPr>
              <a:t> </a:t>
            </a:r>
            <a:r>
              <a:rPr sz="1500" b="1" spc="215" dirty="0">
                <a:latin typeface="Times New Roman" pitchFamily="18" charset="0"/>
                <a:cs typeface="Times New Roman" pitchFamily="18" charset="0"/>
              </a:rPr>
              <a:t>&amp;</a:t>
            </a:r>
            <a:r>
              <a:rPr sz="1500" b="1" spc="-105" dirty="0">
                <a:latin typeface="Times New Roman" pitchFamily="18" charset="0"/>
                <a:cs typeface="Times New Roman" pitchFamily="18" charset="0"/>
              </a:rPr>
              <a:t> </a:t>
            </a:r>
            <a:r>
              <a:rPr sz="1500" b="1" spc="-20" dirty="0">
                <a:latin typeface="Times New Roman" pitchFamily="18" charset="0"/>
                <a:cs typeface="Times New Roman" pitchFamily="18" charset="0"/>
              </a:rPr>
              <a:t>Lasswell)</a:t>
            </a:r>
            <a:endParaRPr sz="1500">
              <a:latin typeface="Times New Roman" pitchFamily="18" charset="0"/>
              <a:cs typeface="Times New Roman" pitchFamily="18" charset="0"/>
            </a:endParaRPr>
          </a:p>
        </p:txBody>
      </p:sp>
      <p:grpSp>
        <p:nvGrpSpPr>
          <p:cNvPr id="3" name="object 3"/>
          <p:cNvGrpSpPr/>
          <p:nvPr/>
        </p:nvGrpSpPr>
        <p:grpSpPr>
          <a:xfrm>
            <a:off x="114300" y="2976879"/>
            <a:ext cx="1272540" cy="396240"/>
            <a:chOff x="114300" y="2976879"/>
            <a:chExt cx="1272540" cy="396240"/>
          </a:xfrm>
        </p:grpSpPr>
        <p:sp>
          <p:nvSpPr>
            <p:cNvPr id="4" name="object 4"/>
            <p:cNvSpPr/>
            <p:nvPr/>
          </p:nvSpPr>
          <p:spPr>
            <a:xfrm>
              <a:off x="114300" y="3174999"/>
              <a:ext cx="927100" cy="0"/>
            </a:xfrm>
            <a:custGeom>
              <a:avLst/>
              <a:gdLst/>
              <a:ahLst/>
              <a:cxnLst/>
              <a:rect l="l" t="t" r="r" b="b"/>
              <a:pathLst>
                <a:path w="927100">
                  <a:moveTo>
                    <a:pt x="0" y="0"/>
                  </a:moveTo>
                  <a:lnTo>
                    <a:pt x="878810" y="0"/>
                  </a:lnTo>
                  <a:lnTo>
                    <a:pt x="927100" y="0"/>
                  </a:lnTo>
                </a:path>
              </a:pathLst>
            </a:custGeom>
            <a:ln w="101600">
              <a:solidFill>
                <a:srgbClr val="000000"/>
              </a:solidFill>
            </a:ln>
          </p:spPr>
          <p:txBody>
            <a:bodyPr wrap="square" lIns="0" tIns="0" rIns="0" bIns="0" rtlCol="0"/>
            <a:lstStyle/>
            <a:p>
              <a:endParaRPr/>
            </a:p>
          </p:txBody>
        </p:sp>
        <p:sp>
          <p:nvSpPr>
            <p:cNvPr id="5" name="object 5"/>
            <p:cNvSpPr/>
            <p:nvPr/>
          </p:nvSpPr>
          <p:spPr>
            <a:xfrm>
              <a:off x="990600" y="2976879"/>
              <a:ext cx="396240" cy="396240"/>
            </a:xfrm>
            <a:custGeom>
              <a:avLst/>
              <a:gdLst/>
              <a:ahLst/>
              <a:cxnLst/>
              <a:rect l="l" t="t" r="r" b="b"/>
              <a:pathLst>
                <a:path w="396240" h="396239">
                  <a:moveTo>
                    <a:pt x="0" y="0"/>
                  </a:moveTo>
                  <a:lnTo>
                    <a:pt x="0" y="396240"/>
                  </a:lnTo>
                  <a:lnTo>
                    <a:pt x="396240" y="198120"/>
                  </a:lnTo>
                  <a:lnTo>
                    <a:pt x="0" y="0"/>
                  </a:lnTo>
                  <a:close/>
                </a:path>
              </a:pathLst>
            </a:custGeom>
            <a:solidFill>
              <a:srgbClr val="000000"/>
            </a:solidFill>
          </p:spPr>
          <p:txBody>
            <a:bodyPr wrap="square" lIns="0" tIns="0" rIns="0" bIns="0" rtlCol="0"/>
            <a:lstStyle/>
            <a:p>
              <a:endParaRPr/>
            </a:p>
          </p:txBody>
        </p:sp>
      </p:grpSp>
      <p:grpSp>
        <p:nvGrpSpPr>
          <p:cNvPr id="6" name="object 6"/>
          <p:cNvGrpSpPr/>
          <p:nvPr/>
        </p:nvGrpSpPr>
        <p:grpSpPr>
          <a:xfrm>
            <a:off x="342899" y="3878579"/>
            <a:ext cx="1272540" cy="396240"/>
            <a:chOff x="342899" y="3878579"/>
            <a:chExt cx="1272540" cy="396240"/>
          </a:xfrm>
        </p:grpSpPr>
        <p:sp>
          <p:nvSpPr>
            <p:cNvPr id="7" name="object 7"/>
            <p:cNvSpPr/>
            <p:nvPr/>
          </p:nvSpPr>
          <p:spPr>
            <a:xfrm>
              <a:off x="342899" y="4076699"/>
              <a:ext cx="927100" cy="0"/>
            </a:xfrm>
            <a:custGeom>
              <a:avLst/>
              <a:gdLst/>
              <a:ahLst/>
              <a:cxnLst/>
              <a:rect l="l" t="t" r="r" b="b"/>
              <a:pathLst>
                <a:path w="927100">
                  <a:moveTo>
                    <a:pt x="0" y="0"/>
                  </a:moveTo>
                  <a:lnTo>
                    <a:pt x="880288" y="0"/>
                  </a:lnTo>
                  <a:lnTo>
                    <a:pt x="927100" y="0"/>
                  </a:lnTo>
                </a:path>
              </a:pathLst>
            </a:custGeom>
            <a:ln w="101600">
              <a:solidFill>
                <a:srgbClr val="000000"/>
              </a:solidFill>
            </a:ln>
          </p:spPr>
          <p:txBody>
            <a:bodyPr wrap="square" lIns="0" tIns="0" rIns="0" bIns="0" rtlCol="0"/>
            <a:lstStyle/>
            <a:p>
              <a:endParaRPr/>
            </a:p>
          </p:txBody>
        </p:sp>
        <p:sp>
          <p:nvSpPr>
            <p:cNvPr id="8" name="object 8"/>
            <p:cNvSpPr/>
            <p:nvPr/>
          </p:nvSpPr>
          <p:spPr>
            <a:xfrm>
              <a:off x="1219199" y="3878579"/>
              <a:ext cx="396240" cy="396240"/>
            </a:xfrm>
            <a:custGeom>
              <a:avLst/>
              <a:gdLst/>
              <a:ahLst/>
              <a:cxnLst/>
              <a:rect l="l" t="t" r="r" b="b"/>
              <a:pathLst>
                <a:path w="396240" h="396239">
                  <a:moveTo>
                    <a:pt x="0" y="0"/>
                  </a:moveTo>
                  <a:lnTo>
                    <a:pt x="0" y="396240"/>
                  </a:lnTo>
                  <a:lnTo>
                    <a:pt x="396240" y="198120"/>
                  </a:lnTo>
                  <a:lnTo>
                    <a:pt x="0" y="0"/>
                  </a:lnTo>
                  <a:close/>
                </a:path>
              </a:pathLst>
            </a:custGeom>
            <a:solidFill>
              <a:srgbClr val="000000"/>
            </a:solidFill>
          </p:spPr>
          <p:txBody>
            <a:bodyPr wrap="square" lIns="0" tIns="0" rIns="0" bIns="0" rtlCol="0"/>
            <a:lstStyle/>
            <a:p>
              <a:endParaRPr/>
            </a:p>
          </p:txBody>
        </p:sp>
      </p:grpSp>
      <p:grpSp>
        <p:nvGrpSpPr>
          <p:cNvPr id="9" name="object 9"/>
          <p:cNvGrpSpPr/>
          <p:nvPr/>
        </p:nvGrpSpPr>
        <p:grpSpPr>
          <a:xfrm>
            <a:off x="558800" y="4691379"/>
            <a:ext cx="1272540" cy="396240"/>
            <a:chOff x="558800" y="4691379"/>
            <a:chExt cx="1272540" cy="396240"/>
          </a:xfrm>
        </p:grpSpPr>
        <p:sp>
          <p:nvSpPr>
            <p:cNvPr id="10" name="object 10"/>
            <p:cNvSpPr/>
            <p:nvPr/>
          </p:nvSpPr>
          <p:spPr>
            <a:xfrm>
              <a:off x="558800" y="4889499"/>
              <a:ext cx="927100" cy="0"/>
            </a:xfrm>
            <a:custGeom>
              <a:avLst/>
              <a:gdLst/>
              <a:ahLst/>
              <a:cxnLst/>
              <a:rect l="l" t="t" r="r" b="b"/>
              <a:pathLst>
                <a:path w="927100">
                  <a:moveTo>
                    <a:pt x="0" y="0"/>
                  </a:moveTo>
                  <a:lnTo>
                    <a:pt x="877668" y="0"/>
                  </a:lnTo>
                  <a:lnTo>
                    <a:pt x="927099" y="0"/>
                  </a:lnTo>
                </a:path>
              </a:pathLst>
            </a:custGeom>
            <a:ln w="101600">
              <a:solidFill>
                <a:srgbClr val="000000"/>
              </a:solidFill>
            </a:ln>
          </p:spPr>
          <p:txBody>
            <a:bodyPr wrap="square" lIns="0" tIns="0" rIns="0" bIns="0" rtlCol="0"/>
            <a:lstStyle/>
            <a:p>
              <a:endParaRPr/>
            </a:p>
          </p:txBody>
        </p:sp>
        <p:sp>
          <p:nvSpPr>
            <p:cNvPr id="11" name="object 11"/>
            <p:cNvSpPr/>
            <p:nvPr/>
          </p:nvSpPr>
          <p:spPr>
            <a:xfrm>
              <a:off x="1435100" y="4691379"/>
              <a:ext cx="396240" cy="396240"/>
            </a:xfrm>
            <a:custGeom>
              <a:avLst/>
              <a:gdLst/>
              <a:ahLst/>
              <a:cxnLst/>
              <a:rect l="l" t="t" r="r" b="b"/>
              <a:pathLst>
                <a:path w="396239" h="396239">
                  <a:moveTo>
                    <a:pt x="0" y="0"/>
                  </a:moveTo>
                  <a:lnTo>
                    <a:pt x="0" y="396240"/>
                  </a:lnTo>
                  <a:lnTo>
                    <a:pt x="396239" y="198120"/>
                  </a:lnTo>
                  <a:lnTo>
                    <a:pt x="0" y="0"/>
                  </a:lnTo>
                  <a:close/>
                </a:path>
              </a:pathLst>
            </a:custGeom>
            <a:solidFill>
              <a:srgbClr val="000000"/>
            </a:solidFill>
          </p:spPr>
          <p:txBody>
            <a:bodyPr wrap="square" lIns="0" tIns="0" rIns="0" bIns="0" rtlCol="0"/>
            <a:lstStyle/>
            <a:p>
              <a:endParaRPr/>
            </a:p>
          </p:txBody>
        </p:sp>
      </p:grpSp>
      <p:grpSp>
        <p:nvGrpSpPr>
          <p:cNvPr id="12" name="object 12"/>
          <p:cNvGrpSpPr/>
          <p:nvPr/>
        </p:nvGrpSpPr>
        <p:grpSpPr>
          <a:xfrm>
            <a:off x="838199" y="5580379"/>
            <a:ext cx="1285240" cy="396240"/>
            <a:chOff x="838199" y="5580379"/>
            <a:chExt cx="1285240" cy="396240"/>
          </a:xfrm>
        </p:grpSpPr>
        <p:sp>
          <p:nvSpPr>
            <p:cNvPr id="13" name="object 13"/>
            <p:cNvSpPr/>
            <p:nvPr/>
          </p:nvSpPr>
          <p:spPr>
            <a:xfrm>
              <a:off x="838199" y="5778500"/>
              <a:ext cx="939800" cy="0"/>
            </a:xfrm>
            <a:custGeom>
              <a:avLst/>
              <a:gdLst/>
              <a:ahLst/>
              <a:cxnLst/>
              <a:rect l="l" t="t" r="r" b="b"/>
              <a:pathLst>
                <a:path w="939800">
                  <a:moveTo>
                    <a:pt x="0" y="0"/>
                  </a:moveTo>
                  <a:lnTo>
                    <a:pt x="883446" y="0"/>
                  </a:lnTo>
                  <a:lnTo>
                    <a:pt x="939800" y="0"/>
                  </a:lnTo>
                </a:path>
              </a:pathLst>
            </a:custGeom>
            <a:ln w="101600">
              <a:solidFill>
                <a:srgbClr val="000000"/>
              </a:solidFill>
            </a:ln>
          </p:spPr>
          <p:txBody>
            <a:bodyPr wrap="square" lIns="0" tIns="0" rIns="0" bIns="0" rtlCol="0"/>
            <a:lstStyle/>
            <a:p>
              <a:endParaRPr/>
            </a:p>
          </p:txBody>
        </p:sp>
        <p:sp>
          <p:nvSpPr>
            <p:cNvPr id="14" name="object 14"/>
            <p:cNvSpPr/>
            <p:nvPr/>
          </p:nvSpPr>
          <p:spPr>
            <a:xfrm>
              <a:off x="1727200" y="5580379"/>
              <a:ext cx="396240" cy="396240"/>
            </a:xfrm>
            <a:custGeom>
              <a:avLst/>
              <a:gdLst/>
              <a:ahLst/>
              <a:cxnLst/>
              <a:rect l="l" t="t" r="r" b="b"/>
              <a:pathLst>
                <a:path w="396239" h="396239">
                  <a:moveTo>
                    <a:pt x="0" y="0"/>
                  </a:moveTo>
                  <a:lnTo>
                    <a:pt x="0" y="396240"/>
                  </a:lnTo>
                  <a:lnTo>
                    <a:pt x="396239" y="198120"/>
                  </a:lnTo>
                  <a:lnTo>
                    <a:pt x="0" y="0"/>
                  </a:lnTo>
                  <a:close/>
                </a:path>
              </a:pathLst>
            </a:custGeom>
            <a:solidFill>
              <a:srgbClr val="000000"/>
            </a:solidFill>
          </p:spPr>
          <p:txBody>
            <a:bodyPr wrap="square" lIns="0" tIns="0" rIns="0" bIns="0" rtlCol="0"/>
            <a:lstStyle/>
            <a:p>
              <a:endParaRPr/>
            </a:p>
          </p:txBody>
        </p:sp>
      </p:grpSp>
      <p:sp>
        <p:nvSpPr>
          <p:cNvPr id="15" name="object 15"/>
          <p:cNvSpPr txBox="1"/>
          <p:nvPr/>
        </p:nvSpPr>
        <p:spPr>
          <a:xfrm>
            <a:off x="1401578" y="2896516"/>
            <a:ext cx="11476990" cy="3918585"/>
          </a:xfrm>
          <a:prstGeom prst="rect">
            <a:avLst/>
          </a:prstGeom>
        </p:spPr>
        <p:txBody>
          <a:bodyPr vert="horz" wrap="square" lIns="0" tIns="12700" rIns="0" bIns="0" rtlCol="0">
            <a:spAutoFit/>
          </a:bodyPr>
          <a:lstStyle/>
          <a:p>
            <a:pPr marL="12700">
              <a:lnSpc>
                <a:spcPct val="100000"/>
              </a:lnSpc>
              <a:spcBef>
                <a:spcPts val="100"/>
              </a:spcBef>
              <a:tabLst>
                <a:tab pos="977265" algn="l"/>
              </a:tabLst>
            </a:pPr>
            <a:r>
              <a:rPr sz="3300" b="1" spc="-225" dirty="0">
                <a:solidFill>
                  <a:srgbClr val="B36AE2"/>
                </a:solidFill>
                <a:latin typeface="Times New Roman" pitchFamily="18" charset="0"/>
                <a:cs typeface="Times New Roman" pitchFamily="18" charset="0"/>
              </a:rPr>
              <a:t>Qui</a:t>
            </a:r>
            <a:r>
              <a:rPr sz="3300" b="1" spc="-254" dirty="0">
                <a:solidFill>
                  <a:srgbClr val="B36AE2"/>
                </a:solidFill>
                <a:latin typeface="Times New Roman" pitchFamily="18" charset="0"/>
                <a:cs typeface="Times New Roman" pitchFamily="18" charset="0"/>
              </a:rPr>
              <a:t> </a:t>
            </a:r>
            <a:r>
              <a:rPr sz="3100" b="1" spc="-310" dirty="0">
                <a:solidFill>
                  <a:srgbClr val="B36AE2"/>
                </a:solidFill>
                <a:latin typeface="Times New Roman" pitchFamily="18" charset="0"/>
                <a:cs typeface="Times New Roman" pitchFamily="18" charset="0"/>
              </a:rPr>
              <a:t>:</a:t>
            </a:r>
            <a:r>
              <a:rPr sz="3100" b="1" dirty="0">
                <a:solidFill>
                  <a:srgbClr val="B36AE2"/>
                </a:solidFill>
                <a:latin typeface="Times New Roman" pitchFamily="18" charset="0"/>
                <a:cs typeface="Times New Roman" pitchFamily="18" charset="0"/>
              </a:rPr>
              <a:t>	</a:t>
            </a:r>
            <a:r>
              <a:rPr sz="2800" spc="-40" dirty="0">
                <a:latin typeface="Times New Roman" pitchFamily="18" charset="0"/>
                <a:cs typeface="Times New Roman" pitchFamily="18" charset="0"/>
              </a:rPr>
              <a:t>Sujet</a:t>
            </a:r>
            <a:r>
              <a:rPr sz="2800" spc="-95" dirty="0">
                <a:latin typeface="Times New Roman" pitchFamily="18" charset="0"/>
                <a:cs typeface="Times New Roman" pitchFamily="18" charset="0"/>
              </a:rPr>
              <a:t> </a:t>
            </a:r>
            <a:r>
              <a:rPr sz="2800" spc="-150" dirty="0">
                <a:latin typeface="Times New Roman" pitchFamily="18" charset="0"/>
                <a:cs typeface="Times New Roman" pitchFamily="18" charset="0"/>
              </a:rPr>
              <a:t>de</a:t>
            </a:r>
            <a:r>
              <a:rPr sz="2800" spc="-10" dirty="0">
                <a:latin typeface="Times New Roman" pitchFamily="18" charset="0"/>
                <a:cs typeface="Times New Roman" pitchFamily="18" charset="0"/>
              </a:rPr>
              <a:t> </a:t>
            </a:r>
            <a:r>
              <a:rPr sz="2800" spc="-170" dirty="0">
                <a:latin typeface="Times New Roman" pitchFamily="18" charset="0"/>
                <a:cs typeface="Times New Roman" pitchFamily="18" charset="0"/>
              </a:rPr>
              <a:t>l’étude</a:t>
            </a:r>
            <a:r>
              <a:rPr sz="2800" spc="10" dirty="0">
                <a:latin typeface="Times New Roman" pitchFamily="18" charset="0"/>
                <a:cs typeface="Times New Roman" pitchFamily="18" charset="0"/>
              </a:rPr>
              <a:t> </a:t>
            </a:r>
            <a:r>
              <a:rPr sz="2800" spc="-65" dirty="0">
                <a:latin typeface="Times New Roman" pitchFamily="18" charset="0"/>
                <a:cs typeface="Times New Roman" pitchFamily="18" charset="0"/>
              </a:rPr>
              <a:t>du/des</a:t>
            </a:r>
            <a:r>
              <a:rPr sz="2800" spc="-30" dirty="0">
                <a:latin typeface="Times New Roman" pitchFamily="18" charset="0"/>
                <a:cs typeface="Times New Roman" pitchFamily="18" charset="0"/>
              </a:rPr>
              <a:t> </a:t>
            </a:r>
            <a:r>
              <a:rPr sz="2800" spc="-90" dirty="0">
                <a:latin typeface="Times New Roman" pitchFamily="18" charset="0"/>
                <a:cs typeface="Times New Roman" pitchFamily="18" charset="0"/>
              </a:rPr>
              <a:t>émetteurs</a:t>
            </a:r>
            <a:endParaRPr sz="2800">
              <a:latin typeface="Times New Roman" pitchFamily="18" charset="0"/>
              <a:cs typeface="Times New Roman" pitchFamily="18" charset="0"/>
            </a:endParaRPr>
          </a:p>
          <a:p>
            <a:pPr marL="292100">
              <a:lnSpc>
                <a:spcPct val="100000"/>
              </a:lnSpc>
              <a:spcBef>
                <a:spcPts val="3270"/>
              </a:spcBef>
              <a:tabLst>
                <a:tab pos="1899920" algn="l"/>
              </a:tabLst>
            </a:pPr>
            <a:r>
              <a:rPr sz="3100" b="1" spc="-135" dirty="0">
                <a:solidFill>
                  <a:srgbClr val="B36AE2"/>
                </a:solidFill>
                <a:latin typeface="Times New Roman" pitchFamily="18" charset="0"/>
                <a:cs typeface="Times New Roman" pitchFamily="18" charset="0"/>
              </a:rPr>
              <a:t>Dit</a:t>
            </a:r>
            <a:r>
              <a:rPr sz="3100" b="1" spc="-200" dirty="0">
                <a:solidFill>
                  <a:srgbClr val="B36AE2"/>
                </a:solidFill>
                <a:latin typeface="Times New Roman" pitchFamily="18" charset="0"/>
                <a:cs typeface="Times New Roman" pitchFamily="18" charset="0"/>
              </a:rPr>
              <a:t> </a:t>
            </a:r>
            <a:r>
              <a:rPr sz="3100" b="1" spc="-335" dirty="0">
                <a:solidFill>
                  <a:srgbClr val="B36AE2"/>
                </a:solidFill>
                <a:latin typeface="Times New Roman" pitchFamily="18" charset="0"/>
                <a:cs typeface="Times New Roman" pitchFamily="18" charset="0"/>
              </a:rPr>
              <a:t>q</a:t>
            </a:r>
            <a:r>
              <a:rPr sz="3300" b="1" spc="-335" dirty="0">
                <a:solidFill>
                  <a:srgbClr val="B36AE2"/>
                </a:solidFill>
                <a:latin typeface="Times New Roman" pitchFamily="18" charset="0"/>
                <a:cs typeface="Times New Roman" pitchFamily="18" charset="0"/>
              </a:rPr>
              <a:t>uoi</a:t>
            </a:r>
            <a:r>
              <a:rPr sz="3300" b="1" spc="-254" dirty="0">
                <a:solidFill>
                  <a:srgbClr val="B36AE2"/>
                </a:solidFill>
                <a:latin typeface="Times New Roman" pitchFamily="18" charset="0"/>
                <a:cs typeface="Times New Roman" pitchFamily="18" charset="0"/>
              </a:rPr>
              <a:t> </a:t>
            </a:r>
            <a:r>
              <a:rPr sz="3100" b="1" spc="-310" dirty="0">
                <a:solidFill>
                  <a:srgbClr val="B36AE2"/>
                </a:solidFill>
                <a:latin typeface="Times New Roman" pitchFamily="18" charset="0"/>
                <a:cs typeface="Times New Roman" pitchFamily="18" charset="0"/>
              </a:rPr>
              <a:t>:</a:t>
            </a:r>
            <a:r>
              <a:rPr sz="3100" b="1" dirty="0">
                <a:solidFill>
                  <a:srgbClr val="B36AE2"/>
                </a:solidFill>
                <a:latin typeface="Times New Roman" pitchFamily="18" charset="0"/>
                <a:cs typeface="Times New Roman" pitchFamily="18" charset="0"/>
              </a:rPr>
              <a:t>	</a:t>
            </a:r>
            <a:r>
              <a:rPr sz="2800" spc="-45" dirty="0">
                <a:latin typeface="Times New Roman" pitchFamily="18" charset="0"/>
                <a:cs typeface="Times New Roman" pitchFamily="18" charset="0"/>
              </a:rPr>
              <a:t>Analyse</a:t>
            </a:r>
            <a:r>
              <a:rPr sz="2800" spc="-105" dirty="0">
                <a:latin typeface="Times New Roman" pitchFamily="18" charset="0"/>
                <a:cs typeface="Times New Roman" pitchFamily="18" charset="0"/>
              </a:rPr>
              <a:t> </a:t>
            </a:r>
            <a:r>
              <a:rPr sz="2800" spc="-265" dirty="0">
                <a:latin typeface="Times New Roman" pitchFamily="18" charset="0"/>
                <a:cs typeface="Times New Roman" pitchFamily="18" charset="0"/>
              </a:rPr>
              <a:t>du</a:t>
            </a:r>
            <a:r>
              <a:rPr sz="2800" spc="105" dirty="0">
                <a:latin typeface="Times New Roman" pitchFamily="18" charset="0"/>
                <a:cs typeface="Times New Roman" pitchFamily="18" charset="0"/>
              </a:rPr>
              <a:t> </a:t>
            </a:r>
            <a:r>
              <a:rPr sz="2800" spc="-165" dirty="0">
                <a:latin typeface="Times New Roman" pitchFamily="18" charset="0"/>
                <a:cs typeface="Times New Roman" pitchFamily="18" charset="0"/>
              </a:rPr>
              <a:t>contenu</a:t>
            </a:r>
            <a:r>
              <a:rPr sz="2800" spc="35" dirty="0">
                <a:latin typeface="Times New Roman" pitchFamily="18" charset="0"/>
                <a:cs typeface="Times New Roman" pitchFamily="18" charset="0"/>
              </a:rPr>
              <a:t> </a:t>
            </a:r>
            <a:r>
              <a:rPr sz="2800" spc="-260" dirty="0">
                <a:latin typeface="Times New Roman" pitchFamily="18" charset="0"/>
                <a:cs typeface="Times New Roman" pitchFamily="18" charset="0"/>
              </a:rPr>
              <a:t>du</a:t>
            </a:r>
            <a:r>
              <a:rPr sz="2800" spc="100" dirty="0">
                <a:latin typeface="Times New Roman" pitchFamily="18" charset="0"/>
                <a:cs typeface="Times New Roman" pitchFamily="18" charset="0"/>
              </a:rPr>
              <a:t> </a:t>
            </a:r>
            <a:r>
              <a:rPr sz="2800" spc="-10" dirty="0">
                <a:latin typeface="Times New Roman" pitchFamily="18" charset="0"/>
                <a:cs typeface="Times New Roman" pitchFamily="18" charset="0"/>
              </a:rPr>
              <a:t>message</a:t>
            </a:r>
            <a:endParaRPr sz="2800">
              <a:latin typeface="Times New Roman" pitchFamily="18" charset="0"/>
              <a:cs typeface="Times New Roman" pitchFamily="18" charset="0"/>
            </a:endParaRPr>
          </a:p>
          <a:p>
            <a:pPr marL="562610">
              <a:lnSpc>
                <a:spcPct val="100000"/>
              </a:lnSpc>
              <a:spcBef>
                <a:spcPts val="2410"/>
              </a:spcBef>
              <a:tabLst>
                <a:tab pos="2707640" algn="l"/>
              </a:tabLst>
            </a:pPr>
            <a:r>
              <a:rPr sz="3100" b="1" spc="-250" dirty="0">
                <a:solidFill>
                  <a:srgbClr val="B36AE2"/>
                </a:solidFill>
                <a:latin typeface="Times New Roman" pitchFamily="18" charset="0"/>
                <a:cs typeface="Times New Roman" pitchFamily="18" charset="0"/>
              </a:rPr>
              <a:t>Quel</a:t>
            </a:r>
            <a:r>
              <a:rPr sz="3100" b="1" spc="-200" dirty="0">
                <a:solidFill>
                  <a:srgbClr val="B36AE2"/>
                </a:solidFill>
                <a:latin typeface="Times New Roman" pitchFamily="18" charset="0"/>
                <a:cs typeface="Times New Roman" pitchFamily="18" charset="0"/>
              </a:rPr>
              <a:t> </a:t>
            </a:r>
            <a:r>
              <a:rPr sz="3100" b="1" spc="-290" dirty="0">
                <a:solidFill>
                  <a:srgbClr val="B36AE2"/>
                </a:solidFill>
                <a:latin typeface="Times New Roman" pitchFamily="18" charset="0"/>
                <a:cs typeface="Times New Roman" pitchFamily="18" charset="0"/>
              </a:rPr>
              <a:t>média</a:t>
            </a:r>
            <a:r>
              <a:rPr sz="3100" b="1" spc="-195" dirty="0">
                <a:solidFill>
                  <a:srgbClr val="B36AE2"/>
                </a:solidFill>
                <a:latin typeface="Times New Roman" pitchFamily="18" charset="0"/>
                <a:cs typeface="Times New Roman" pitchFamily="18" charset="0"/>
              </a:rPr>
              <a:t> </a:t>
            </a:r>
            <a:r>
              <a:rPr sz="3100" b="1" spc="-310" dirty="0">
                <a:solidFill>
                  <a:srgbClr val="B36AE2"/>
                </a:solidFill>
                <a:latin typeface="Times New Roman" pitchFamily="18" charset="0"/>
                <a:cs typeface="Times New Roman" pitchFamily="18" charset="0"/>
              </a:rPr>
              <a:t>:</a:t>
            </a:r>
            <a:r>
              <a:rPr sz="3100" b="1" dirty="0">
                <a:solidFill>
                  <a:srgbClr val="B36AE2"/>
                </a:solidFill>
                <a:latin typeface="Times New Roman" pitchFamily="18" charset="0"/>
                <a:cs typeface="Times New Roman" pitchFamily="18" charset="0"/>
              </a:rPr>
              <a:t>	</a:t>
            </a:r>
            <a:r>
              <a:rPr sz="2800" spc="-135" dirty="0">
                <a:latin typeface="Times New Roman" pitchFamily="18" charset="0"/>
                <a:cs typeface="Times New Roman" pitchFamily="18" charset="0"/>
              </a:rPr>
              <a:t>Ensemble</a:t>
            </a:r>
            <a:r>
              <a:rPr sz="2800" spc="-15" dirty="0">
                <a:latin typeface="Times New Roman" pitchFamily="18" charset="0"/>
                <a:cs typeface="Times New Roman" pitchFamily="18" charset="0"/>
              </a:rPr>
              <a:t> </a:t>
            </a:r>
            <a:r>
              <a:rPr sz="2800" spc="-35" dirty="0">
                <a:latin typeface="Times New Roman" pitchFamily="18" charset="0"/>
                <a:cs typeface="Times New Roman" pitchFamily="18" charset="0"/>
              </a:rPr>
              <a:t>des</a:t>
            </a:r>
            <a:r>
              <a:rPr sz="2800" spc="-10" dirty="0">
                <a:latin typeface="Times New Roman" pitchFamily="18" charset="0"/>
                <a:cs typeface="Times New Roman" pitchFamily="18" charset="0"/>
              </a:rPr>
              <a:t> </a:t>
            </a:r>
            <a:r>
              <a:rPr sz="2800" spc="-150" dirty="0">
                <a:latin typeface="Times New Roman" pitchFamily="18" charset="0"/>
                <a:cs typeface="Times New Roman" pitchFamily="18" charset="0"/>
              </a:rPr>
              <a:t>techniques</a:t>
            </a:r>
            <a:r>
              <a:rPr sz="2800" spc="-5" dirty="0">
                <a:latin typeface="Times New Roman" pitchFamily="18" charset="0"/>
                <a:cs typeface="Times New Roman" pitchFamily="18" charset="0"/>
              </a:rPr>
              <a:t> </a:t>
            </a:r>
            <a:r>
              <a:rPr sz="2800" spc="-114" dirty="0">
                <a:latin typeface="Times New Roman" pitchFamily="18" charset="0"/>
                <a:cs typeface="Times New Roman" pitchFamily="18" charset="0"/>
              </a:rPr>
              <a:t>utilisées</a:t>
            </a:r>
            <a:r>
              <a:rPr sz="2800" spc="-5" dirty="0">
                <a:latin typeface="Times New Roman" pitchFamily="18" charset="0"/>
                <a:cs typeface="Times New Roman" pitchFamily="18" charset="0"/>
              </a:rPr>
              <a:t> </a:t>
            </a:r>
            <a:r>
              <a:rPr sz="2800" spc="-160" dirty="0">
                <a:latin typeface="Times New Roman" pitchFamily="18" charset="0"/>
                <a:cs typeface="Times New Roman" pitchFamily="18" charset="0"/>
              </a:rPr>
              <a:t>pour</a:t>
            </a:r>
            <a:r>
              <a:rPr sz="2800" dirty="0">
                <a:latin typeface="Times New Roman" pitchFamily="18" charset="0"/>
                <a:cs typeface="Times New Roman" pitchFamily="18" charset="0"/>
              </a:rPr>
              <a:t> </a:t>
            </a:r>
            <a:r>
              <a:rPr sz="2800" spc="-55" dirty="0">
                <a:latin typeface="Times New Roman" pitchFamily="18" charset="0"/>
                <a:cs typeface="Times New Roman" pitchFamily="18" charset="0"/>
              </a:rPr>
              <a:t>la</a:t>
            </a:r>
            <a:r>
              <a:rPr sz="2800" spc="-10" dirty="0">
                <a:latin typeface="Times New Roman" pitchFamily="18" charset="0"/>
                <a:cs typeface="Times New Roman" pitchFamily="18" charset="0"/>
              </a:rPr>
              <a:t> </a:t>
            </a:r>
            <a:r>
              <a:rPr sz="2800" spc="-150" dirty="0">
                <a:latin typeface="Times New Roman" pitchFamily="18" charset="0"/>
                <a:cs typeface="Times New Roman" pitchFamily="18" charset="0"/>
              </a:rPr>
              <a:t>diffusion</a:t>
            </a:r>
            <a:r>
              <a:rPr sz="2800" spc="-5" dirty="0">
                <a:latin typeface="Times New Roman" pitchFamily="18" charset="0"/>
                <a:cs typeface="Times New Roman" pitchFamily="18" charset="0"/>
              </a:rPr>
              <a:t> </a:t>
            </a:r>
            <a:r>
              <a:rPr sz="2800" spc="-145" dirty="0">
                <a:latin typeface="Times New Roman" pitchFamily="18" charset="0"/>
                <a:cs typeface="Times New Roman" pitchFamily="18" charset="0"/>
              </a:rPr>
              <a:t>de</a:t>
            </a:r>
            <a:r>
              <a:rPr sz="2800" spc="-5" dirty="0">
                <a:latin typeface="Times New Roman" pitchFamily="18" charset="0"/>
                <a:cs typeface="Times New Roman" pitchFamily="18" charset="0"/>
              </a:rPr>
              <a:t> </a:t>
            </a:r>
            <a:r>
              <a:rPr sz="2800" spc="-150" dirty="0">
                <a:latin typeface="Times New Roman" pitchFamily="18" charset="0"/>
                <a:cs typeface="Times New Roman" pitchFamily="18" charset="0"/>
              </a:rPr>
              <a:t>l’information</a:t>
            </a:r>
            <a:endParaRPr sz="2800">
              <a:latin typeface="Times New Roman" pitchFamily="18" charset="0"/>
              <a:cs typeface="Times New Roman" pitchFamily="18" charset="0"/>
            </a:endParaRPr>
          </a:p>
          <a:p>
            <a:pPr>
              <a:lnSpc>
                <a:spcPct val="100000"/>
              </a:lnSpc>
              <a:spcBef>
                <a:spcPts val="35"/>
              </a:spcBef>
            </a:pPr>
            <a:endParaRPr sz="2800">
              <a:latin typeface="Times New Roman" pitchFamily="18" charset="0"/>
              <a:cs typeface="Times New Roman" pitchFamily="18" charset="0"/>
            </a:endParaRPr>
          </a:p>
          <a:p>
            <a:pPr marL="847725">
              <a:lnSpc>
                <a:spcPct val="100000"/>
              </a:lnSpc>
              <a:spcBef>
                <a:spcPts val="5"/>
              </a:spcBef>
              <a:tabLst>
                <a:tab pos="2042160" algn="l"/>
              </a:tabLst>
            </a:pPr>
            <a:r>
              <a:rPr sz="3100" b="1" spc="85" dirty="0">
                <a:solidFill>
                  <a:srgbClr val="B36AE2"/>
                </a:solidFill>
                <a:latin typeface="Times New Roman" pitchFamily="18" charset="0"/>
                <a:cs typeface="Times New Roman" pitchFamily="18" charset="0"/>
              </a:rPr>
              <a:t>À</a:t>
            </a:r>
            <a:r>
              <a:rPr sz="3100" b="1" spc="-215" dirty="0">
                <a:solidFill>
                  <a:srgbClr val="B36AE2"/>
                </a:solidFill>
                <a:latin typeface="Times New Roman" pitchFamily="18" charset="0"/>
                <a:cs typeface="Times New Roman" pitchFamily="18" charset="0"/>
              </a:rPr>
              <a:t> </a:t>
            </a:r>
            <a:r>
              <a:rPr sz="3100" b="1" spc="-325" dirty="0">
                <a:solidFill>
                  <a:srgbClr val="B36AE2"/>
                </a:solidFill>
                <a:latin typeface="Times New Roman" pitchFamily="18" charset="0"/>
                <a:cs typeface="Times New Roman" pitchFamily="18" charset="0"/>
              </a:rPr>
              <a:t>qui</a:t>
            </a:r>
            <a:r>
              <a:rPr sz="3100" b="1" spc="-210" dirty="0">
                <a:solidFill>
                  <a:srgbClr val="B36AE2"/>
                </a:solidFill>
                <a:latin typeface="Times New Roman" pitchFamily="18" charset="0"/>
                <a:cs typeface="Times New Roman" pitchFamily="18" charset="0"/>
              </a:rPr>
              <a:t> </a:t>
            </a:r>
            <a:r>
              <a:rPr sz="3100" b="1" spc="-310" dirty="0">
                <a:solidFill>
                  <a:srgbClr val="B36AE2"/>
                </a:solidFill>
                <a:latin typeface="Times New Roman" pitchFamily="18" charset="0"/>
                <a:cs typeface="Times New Roman" pitchFamily="18" charset="0"/>
              </a:rPr>
              <a:t>:</a:t>
            </a:r>
            <a:r>
              <a:rPr sz="3100" b="1" dirty="0">
                <a:solidFill>
                  <a:srgbClr val="B36AE2"/>
                </a:solidFill>
                <a:latin typeface="Times New Roman" pitchFamily="18" charset="0"/>
                <a:cs typeface="Times New Roman" pitchFamily="18" charset="0"/>
              </a:rPr>
              <a:t>	</a:t>
            </a:r>
            <a:r>
              <a:rPr sz="2800" spc="-195" dirty="0">
                <a:latin typeface="Times New Roman" pitchFamily="18" charset="0"/>
                <a:cs typeface="Times New Roman" pitchFamily="18" charset="0"/>
              </a:rPr>
              <a:t>population</a:t>
            </a:r>
            <a:r>
              <a:rPr sz="2800" spc="35" dirty="0">
                <a:latin typeface="Times New Roman" pitchFamily="18" charset="0"/>
                <a:cs typeface="Times New Roman" pitchFamily="18" charset="0"/>
              </a:rPr>
              <a:t> </a:t>
            </a:r>
            <a:r>
              <a:rPr sz="2800" spc="-120" dirty="0">
                <a:latin typeface="Times New Roman" pitchFamily="18" charset="0"/>
                <a:cs typeface="Times New Roman" pitchFamily="18" charset="0"/>
              </a:rPr>
              <a:t>cible</a:t>
            </a:r>
            <a:r>
              <a:rPr sz="2800" spc="65" dirty="0">
                <a:latin typeface="Times New Roman" pitchFamily="18" charset="0"/>
                <a:cs typeface="Times New Roman" pitchFamily="18" charset="0"/>
              </a:rPr>
              <a:t> </a:t>
            </a:r>
            <a:r>
              <a:rPr sz="2800" spc="-260" dirty="0">
                <a:latin typeface="Times New Roman" pitchFamily="18" charset="0"/>
                <a:cs typeface="Times New Roman" pitchFamily="18" charset="0"/>
              </a:rPr>
              <a:t>ou</a:t>
            </a:r>
            <a:r>
              <a:rPr sz="2800" spc="100" dirty="0">
                <a:latin typeface="Times New Roman" pitchFamily="18" charset="0"/>
                <a:cs typeface="Times New Roman" pitchFamily="18" charset="0"/>
              </a:rPr>
              <a:t> </a:t>
            </a:r>
            <a:r>
              <a:rPr sz="2800" spc="-229" dirty="0">
                <a:latin typeface="Times New Roman" pitchFamily="18" charset="0"/>
                <a:cs typeface="Times New Roman" pitchFamily="18" charset="0"/>
              </a:rPr>
              <a:t>publique</a:t>
            </a:r>
            <a:r>
              <a:rPr sz="2800" spc="70" dirty="0">
                <a:latin typeface="Times New Roman" pitchFamily="18" charset="0"/>
                <a:cs typeface="Times New Roman" pitchFamily="18" charset="0"/>
              </a:rPr>
              <a:t> </a:t>
            </a:r>
            <a:r>
              <a:rPr sz="2800" spc="-30" dirty="0">
                <a:latin typeface="Times New Roman" pitchFamily="18" charset="0"/>
                <a:cs typeface="Times New Roman" pitchFamily="18" charset="0"/>
              </a:rPr>
              <a:t>récepteur</a:t>
            </a:r>
            <a:endParaRPr sz="2800">
              <a:latin typeface="Times New Roman" pitchFamily="18" charset="0"/>
              <a:cs typeface="Times New Roman" pitchFamily="18" charset="0"/>
            </a:endParaRPr>
          </a:p>
          <a:p>
            <a:pPr marL="1205230">
              <a:lnSpc>
                <a:spcPct val="100000"/>
              </a:lnSpc>
              <a:spcBef>
                <a:spcPts val="2435"/>
              </a:spcBef>
              <a:tabLst>
                <a:tab pos="3512820" algn="l"/>
              </a:tabLst>
            </a:pPr>
            <a:r>
              <a:rPr sz="3100" b="1" spc="-260" dirty="0">
                <a:solidFill>
                  <a:srgbClr val="B36AE2"/>
                </a:solidFill>
                <a:latin typeface="Times New Roman" pitchFamily="18" charset="0"/>
                <a:cs typeface="Times New Roman" pitchFamily="18" charset="0"/>
              </a:rPr>
              <a:t>Quels</a:t>
            </a:r>
            <a:r>
              <a:rPr sz="3100" b="1" spc="-185" dirty="0">
                <a:solidFill>
                  <a:srgbClr val="B36AE2"/>
                </a:solidFill>
                <a:latin typeface="Times New Roman" pitchFamily="18" charset="0"/>
                <a:cs typeface="Times New Roman" pitchFamily="18" charset="0"/>
              </a:rPr>
              <a:t> </a:t>
            </a:r>
            <a:r>
              <a:rPr sz="3100" b="1" spc="-160" dirty="0">
                <a:solidFill>
                  <a:srgbClr val="B36AE2"/>
                </a:solidFill>
                <a:latin typeface="Times New Roman" pitchFamily="18" charset="0"/>
                <a:cs typeface="Times New Roman" pitchFamily="18" charset="0"/>
              </a:rPr>
              <a:t>effets</a:t>
            </a:r>
            <a:r>
              <a:rPr sz="3100" b="1" spc="-180" dirty="0">
                <a:solidFill>
                  <a:srgbClr val="B36AE2"/>
                </a:solidFill>
                <a:latin typeface="Times New Roman" pitchFamily="18" charset="0"/>
                <a:cs typeface="Times New Roman" pitchFamily="18" charset="0"/>
              </a:rPr>
              <a:t> </a:t>
            </a:r>
            <a:r>
              <a:rPr sz="3100" b="1" spc="-310" dirty="0">
                <a:solidFill>
                  <a:srgbClr val="B36AE2"/>
                </a:solidFill>
                <a:latin typeface="Times New Roman" pitchFamily="18" charset="0"/>
                <a:cs typeface="Times New Roman" pitchFamily="18" charset="0"/>
              </a:rPr>
              <a:t>:</a:t>
            </a:r>
            <a:r>
              <a:rPr sz="3100" b="1" dirty="0">
                <a:solidFill>
                  <a:srgbClr val="B36AE2"/>
                </a:solidFill>
                <a:latin typeface="Times New Roman" pitchFamily="18" charset="0"/>
                <a:cs typeface="Times New Roman" pitchFamily="18" charset="0"/>
              </a:rPr>
              <a:t>	</a:t>
            </a:r>
            <a:r>
              <a:rPr sz="2800" spc="-135" dirty="0">
                <a:latin typeface="Times New Roman" pitchFamily="18" charset="0"/>
                <a:cs typeface="Times New Roman" pitchFamily="18" charset="0"/>
              </a:rPr>
              <a:t>Influence</a:t>
            </a:r>
            <a:r>
              <a:rPr sz="2800" spc="-25" dirty="0">
                <a:latin typeface="Times New Roman" pitchFamily="18" charset="0"/>
                <a:cs typeface="Times New Roman" pitchFamily="18" charset="0"/>
              </a:rPr>
              <a:t> </a:t>
            </a:r>
            <a:r>
              <a:rPr sz="2800" spc="-260" dirty="0">
                <a:latin typeface="Times New Roman" pitchFamily="18" charset="0"/>
                <a:cs typeface="Times New Roman" pitchFamily="18" charset="0"/>
              </a:rPr>
              <a:t>du</a:t>
            </a:r>
            <a:r>
              <a:rPr sz="2800" spc="100" dirty="0">
                <a:latin typeface="Times New Roman" pitchFamily="18" charset="0"/>
                <a:cs typeface="Times New Roman" pitchFamily="18" charset="0"/>
              </a:rPr>
              <a:t> </a:t>
            </a:r>
            <a:r>
              <a:rPr sz="2800" spc="-110" dirty="0">
                <a:latin typeface="Times New Roman" pitchFamily="18" charset="0"/>
                <a:cs typeface="Times New Roman" pitchFamily="18" charset="0"/>
              </a:rPr>
              <a:t>message</a:t>
            </a:r>
            <a:r>
              <a:rPr sz="2800" spc="-50" dirty="0">
                <a:latin typeface="Times New Roman" pitchFamily="18" charset="0"/>
                <a:cs typeface="Times New Roman" pitchFamily="18" charset="0"/>
              </a:rPr>
              <a:t> </a:t>
            </a:r>
            <a:r>
              <a:rPr sz="2800" dirty="0">
                <a:latin typeface="Times New Roman" pitchFamily="18" charset="0"/>
                <a:cs typeface="Times New Roman" pitchFamily="18" charset="0"/>
              </a:rPr>
              <a:t>sur</a:t>
            </a:r>
            <a:r>
              <a:rPr sz="2800" spc="5" dirty="0">
                <a:latin typeface="Times New Roman" pitchFamily="18" charset="0"/>
                <a:cs typeface="Times New Roman" pitchFamily="18" charset="0"/>
              </a:rPr>
              <a:t> </a:t>
            </a:r>
            <a:r>
              <a:rPr sz="2800" spc="-50" dirty="0">
                <a:latin typeface="Times New Roman" pitchFamily="18" charset="0"/>
                <a:cs typeface="Times New Roman" pitchFamily="18" charset="0"/>
              </a:rPr>
              <a:t>l’audience</a:t>
            </a:r>
            <a:endParaRPr sz="2800">
              <a:latin typeface="Times New Roman" pitchFamily="18" charset="0"/>
              <a:cs typeface="Times New Roman" pitchFamily="18" charset="0"/>
            </a:endParaRPr>
          </a:p>
        </p:txBody>
      </p:sp>
      <p:grpSp>
        <p:nvGrpSpPr>
          <p:cNvPr id="16" name="object 16"/>
          <p:cNvGrpSpPr/>
          <p:nvPr/>
        </p:nvGrpSpPr>
        <p:grpSpPr>
          <a:xfrm>
            <a:off x="1193800" y="6355079"/>
            <a:ext cx="1285240" cy="396240"/>
            <a:chOff x="1193800" y="6355079"/>
            <a:chExt cx="1285240" cy="396240"/>
          </a:xfrm>
        </p:grpSpPr>
        <p:sp>
          <p:nvSpPr>
            <p:cNvPr id="17" name="object 17"/>
            <p:cNvSpPr/>
            <p:nvPr/>
          </p:nvSpPr>
          <p:spPr>
            <a:xfrm>
              <a:off x="1193800" y="6553199"/>
              <a:ext cx="939800" cy="0"/>
            </a:xfrm>
            <a:custGeom>
              <a:avLst/>
              <a:gdLst/>
              <a:ahLst/>
              <a:cxnLst/>
              <a:rect l="l" t="t" r="r" b="b"/>
              <a:pathLst>
                <a:path w="939800">
                  <a:moveTo>
                    <a:pt x="0" y="0"/>
                  </a:moveTo>
                  <a:lnTo>
                    <a:pt x="884925" y="0"/>
                  </a:lnTo>
                  <a:lnTo>
                    <a:pt x="939799" y="0"/>
                  </a:lnTo>
                </a:path>
              </a:pathLst>
            </a:custGeom>
            <a:ln w="101600">
              <a:solidFill>
                <a:srgbClr val="000000"/>
              </a:solidFill>
            </a:ln>
          </p:spPr>
          <p:txBody>
            <a:bodyPr wrap="square" lIns="0" tIns="0" rIns="0" bIns="0" rtlCol="0"/>
            <a:lstStyle/>
            <a:p>
              <a:endParaRPr/>
            </a:p>
          </p:txBody>
        </p:sp>
        <p:sp>
          <p:nvSpPr>
            <p:cNvPr id="18" name="object 18"/>
            <p:cNvSpPr/>
            <p:nvPr/>
          </p:nvSpPr>
          <p:spPr>
            <a:xfrm>
              <a:off x="2082800" y="6355079"/>
              <a:ext cx="396240" cy="396240"/>
            </a:xfrm>
            <a:custGeom>
              <a:avLst/>
              <a:gdLst/>
              <a:ahLst/>
              <a:cxnLst/>
              <a:rect l="l" t="t" r="r" b="b"/>
              <a:pathLst>
                <a:path w="396239" h="396240">
                  <a:moveTo>
                    <a:pt x="0" y="0"/>
                  </a:moveTo>
                  <a:lnTo>
                    <a:pt x="0" y="396240"/>
                  </a:lnTo>
                  <a:lnTo>
                    <a:pt x="396239" y="198120"/>
                  </a:lnTo>
                  <a:lnTo>
                    <a:pt x="0" y="0"/>
                  </a:lnTo>
                  <a:close/>
                </a:path>
              </a:pathLst>
            </a:custGeom>
            <a:solidFill>
              <a:srgbClr val="000000"/>
            </a:solid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3" name="object 3"/>
          <p:cNvSpPr txBox="1"/>
          <p:nvPr/>
        </p:nvSpPr>
        <p:spPr>
          <a:xfrm>
            <a:off x="9002028" y="9210069"/>
            <a:ext cx="3877945" cy="357790"/>
          </a:xfrm>
          <a:prstGeom prst="rect">
            <a:avLst/>
          </a:prstGeom>
        </p:spPr>
        <p:txBody>
          <a:bodyPr vert="horz" wrap="square" lIns="0" tIns="11430" rIns="0" bIns="0" rtlCol="0">
            <a:spAutoFit/>
          </a:bodyPr>
          <a:lstStyle/>
          <a:p>
            <a:pPr marL="12700">
              <a:lnSpc>
                <a:spcPct val="100000"/>
              </a:lnSpc>
              <a:spcBef>
                <a:spcPts val="90"/>
              </a:spcBef>
            </a:pPr>
            <a:r>
              <a:rPr sz="2250" i="1" dirty="0">
                <a:latin typeface="Arial"/>
                <a:cs typeface="Arial"/>
              </a:rPr>
              <a:t>Année</a:t>
            </a:r>
            <a:r>
              <a:rPr sz="2250" i="1" spc="-100" dirty="0">
                <a:latin typeface="Arial"/>
                <a:cs typeface="Arial"/>
              </a:rPr>
              <a:t> </a:t>
            </a:r>
            <a:r>
              <a:rPr sz="2250" i="1" spc="-20">
                <a:latin typeface="Arial"/>
                <a:cs typeface="Arial"/>
              </a:rPr>
              <a:t>universitaire</a:t>
            </a:r>
            <a:r>
              <a:rPr sz="2250" i="1" spc="-95">
                <a:latin typeface="Arial"/>
                <a:cs typeface="Arial"/>
              </a:rPr>
              <a:t> </a:t>
            </a:r>
            <a:r>
              <a:rPr sz="2250" i="1" smtClean="0">
                <a:latin typeface="Arial"/>
                <a:cs typeface="Arial"/>
              </a:rPr>
              <a:t>20</a:t>
            </a:r>
            <a:r>
              <a:rPr lang="fr-FR" sz="2250" i="1" dirty="0" smtClean="0">
                <a:latin typeface="Arial"/>
                <a:cs typeface="Arial"/>
              </a:rPr>
              <a:t>23</a:t>
            </a:r>
            <a:r>
              <a:rPr sz="2250" i="1" smtClean="0">
                <a:latin typeface="Arial"/>
                <a:cs typeface="Arial"/>
              </a:rPr>
              <a:t>-</a:t>
            </a:r>
            <a:r>
              <a:rPr sz="2250" i="1" spc="-20" smtClean="0">
                <a:latin typeface="Arial"/>
                <a:cs typeface="Arial"/>
              </a:rPr>
              <a:t>20</a:t>
            </a:r>
            <a:r>
              <a:rPr lang="fr-FR" sz="2250" i="1" spc="-20" dirty="0" smtClean="0">
                <a:latin typeface="Arial"/>
                <a:cs typeface="Arial"/>
              </a:rPr>
              <a:t>24</a:t>
            </a:r>
            <a:endParaRPr sz="2250">
              <a:latin typeface="Arial"/>
              <a:cs typeface="Arial"/>
            </a:endParaRPr>
          </a:p>
        </p:txBody>
      </p:sp>
      <p:sp>
        <p:nvSpPr>
          <p:cNvPr id="4" name="object 4"/>
          <p:cNvSpPr txBox="1"/>
          <p:nvPr/>
        </p:nvSpPr>
        <p:spPr>
          <a:xfrm>
            <a:off x="55734" y="837496"/>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sp>
        <p:nvSpPr>
          <p:cNvPr id="173" name="object 173"/>
          <p:cNvSpPr txBox="1"/>
          <p:nvPr/>
        </p:nvSpPr>
        <p:spPr>
          <a:xfrm>
            <a:off x="9524365" y="228600"/>
            <a:ext cx="3480435" cy="1488440"/>
          </a:xfrm>
          <a:prstGeom prst="rect">
            <a:avLst/>
          </a:prstGeom>
        </p:spPr>
        <p:txBody>
          <a:bodyPr vert="horz" wrap="square" lIns="0" tIns="12700" rIns="0" bIns="0" rtlCol="0">
            <a:spAutoFit/>
          </a:bodyPr>
          <a:lstStyle/>
          <a:p>
            <a:pPr marL="212090">
              <a:lnSpc>
                <a:spcPct val="100000"/>
              </a:lnSpc>
              <a:spcBef>
                <a:spcPts val="100"/>
              </a:spcBef>
            </a:pPr>
            <a:r>
              <a:rPr sz="2500" i="1" spc="-10" dirty="0">
                <a:latin typeface="Cambria"/>
                <a:cs typeface="Cambria"/>
              </a:rPr>
              <a:t>Résultats</a:t>
            </a:r>
            <a:endParaRPr sz="2500">
              <a:latin typeface="Cambria"/>
              <a:cs typeface="Cambria"/>
            </a:endParaRPr>
          </a:p>
          <a:p>
            <a:pPr marL="12700" marR="5080" algn="ctr">
              <a:lnSpc>
                <a:spcPct val="130200"/>
              </a:lnSpc>
              <a:spcBef>
                <a:spcPts val="1015"/>
              </a:spcBef>
            </a:pPr>
            <a:r>
              <a:rPr sz="1600" spc="-40" dirty="0">
                <a:latin typeface="Calibri"/>
                <a:cs typeface="Calibri"/>
              </a:rPr>
              <a:t>Figures</a:t>
            </a:r>
            <a:r>
              <a:rPr sz="1600" spc="-55" dirty="0">
                <a:latin typeface="Calibri"/>
                <a:cs typeface="Calibri"/>
              </a:rPr>
              <a:t> </a:t>
            </a:r>
            <a:r>
              <a:rPr sz="1600" spc="-60" dirty="0">
                <a:latin typeface="Calibri"/>
                <a:cs typeface="Calibri"/>
              </a:rPr>
              <a:t>réalisée</a:t>
            </a:r>
            <a:r>
              <a:rPr sz="1600" spc="-30" dirty="0">
                <a:latin typeface="Calibri"/>
                <a:cs typeface="Calibri"/>
              </a:rPr>
              <a:t> </a:t>
            </a:r>
            <a:r>
              <a:rPr sz="1600" spc="-25" dirty="0">
                <a:latin typeface="Calibri"/>
                <a:cs typeface="Calibri"/>
              </a:rPr>
              <a:t>grace</a:t>
            </a:r>
            <a:r>
              <a:rPr sz="1600" spc="-50" dirty="0">
                <a:latin typeface="Calibri"/>
                <a:cs typeface="Calibri"/>
              </a:rPr>
              <a:t> </a:t>
            </a:r>
            <a:r>
              <a:rPr sz="1600" dirty="0">
                <a:latin typeface="Calibri"/>
                <a:cs typeface="Calibri"/>
              </a:rPr>
              <a:t>aux</a:t>
            </a:r>
            <a:r>
              <a:rPr sz="1600" spc="-40" dirty="0">
                <a:latin typeface="Calibri"/>
                <a:cs typeface="Calibri"/>
              </a:rPr>
              <a:t> </a:t>
            </a:r>
            <a:r>
              <a:rPr sz="1600" spc="-10" dirty="0">
                <a:latin typeface="Calibri"/>
                <a:cs typeface="Calibri"/>
              </a:rPr>
              <a:t>procédés </a:t>
            </a:r>
            <a:r>
              <a:rPr sz="1600" spc="-100" dirty="0">
                <a:latin typeface="Calibri"/>
                <a:cs typeface="Calibri"/>
              </a:rPr>
              <a:t>expérimentaux.</a:t>
            </a:r>
            <a:r>
              <a:rPr sz="1600" spc="20" dirty="0">
                <a:latin typeface="Calibri"/>
                <a:cs typeface="Calibri"/>
              </a:rPr>
              <a:t> </a:t>
            </a:r>
            <a:r>
              <a:rPr sz="1600" spc="70" dirty="0">
                <a:latin typeface="Calibri"/>
                <a:cs typeface="Calibri"/>
              </a:rPr>
              <a:t>Et</a:t>
            </a:r>
            <a:r>
              <a:rPr sz="1600" spc="20" dirty="0">
                <a:latin typeface="Calibri"/>
                <a:cs typeface="Calibri"/>
              </a:rPr>
              <a:t> </a:t>
            </a:r>
            <a:r>
              <a:rPr sz="1600" spc="-65" dirty="0">
                <a:latin typeface="Calibri"/>
                <a:cs typeface="Calibri"/>
              </a:rPr>
              <a:t>explications</a:t>
            </a:r>
            <a:r>
              <a:rPr sz="1600" spc="25" dirty="0">
                <a:latin typeface="Calibri"/>
                <a:cs typeface="Calibri"/>
              </a:rPr>
              <a:t> </a:t>
            </a:r>
            <a:r>
              <a:rPr sz="1600" spc="-75" dirty="0">
                <a:latin typeface="Calibri"/>
                <a:cs typeface="Calibri"/>
              </a:rPr>
              <a:t>détaillées</a:t>
            </a:r>
            <a:r>
              <a:rPr sz="1600" spc="20" dirty="0">
                <a:latin typeface="Calibri"/>
                <a:cs typeface="Calibri"/>
              </a:rPr>
              <a:t> </a:t>
            </a:r>
            <a:r>
              <a:rPr sz="1600" spc="-20" dirty="0">
                <a:latin typeface="Calibri"/>
                <a:cs typeface="Calibri"/>
              </a:rPr>
              <a:t>sous </a:t>
            </a:r>
            <a:r>
              <a:rPr sz="1600" spc="-85" dirty="0">
                <a:latin typeface="Calibri"/>
                <a:cs typeface="Calibri"/>
              </a:rPr>
              <a:t>format</a:t>
            </a:r>
            <a:r>
              <a:rPr sz="1600" spc="5" dirty="0">
                <a:latin typeface="Calibri"/>
                <a:cs typeface="Calibri"/>
              </a:rPr>
              <a:t> </a:t>
            </a:r>
            <a:r>
              <a:rPr sz="1600" spc="-10" dirty="0">
                <a:latin typeface="Calibri"/>
                <a:cs typeface="Calibri"/>
              </a:rPr>
              <a:t>manuscrit</a:t>
            </a:r>
            <a:endParaRPr sz="1600">
              <a:latin typeface="Calibri"/>
              <a:cs typeface="Calibri"/>
            </a:endParaRPr>
          </a:p>
        </p:txBody>
      </p:sp>
      <p:pic>
        <p:nvPicPr>
          <p:cNvPr id="1026" name="Picture 2"/>
          <p:cNvPicPr>
            <a:picLocks noChangeAspect="1" noChangeArrowheads="1"/>
          </p:cNvPicPr>
          <p:nvPr/>
        </p:nvPicPr>
        <p:blipFill>
          <a:blip r:embed="rId2"/>
          <a:srcRect/>
          <a:stretch>
            <a:fillRect/>
          </a:stretch>
        </p:blipFill>
        <p:spPr bwMode="auto">
          <a:xfrm>
            <a:off x="0" y="2133600"/>
            <a:ext cx="6726998" cy="36195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77800" y="6019800"/>
            <a:ext cx="6535325" cy="33337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892800" y="2590800"/>
            <a:ext cx="6917513" cy="35306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5816600" y="6477000"/>
            <a:ext cx="7188200" cy="2387600"/>
          </a:xfrm>
          <a:prstGeom prst="rect">
            <a:avLst/>
          </a:prstGeom>
          <a:noFill/>
          <a:ln w="9525">
            <a:noFill/>
            <a:miter lim="800000"/>
            <a:headEnd/>
            <a:tailEnd/>
          </a:ln>
          <a:effectLst/>
        </p:spPr>
      </p:pic>
      <p:cxnSp>
        <p:nvCxnSpPr>
          <p:cNvPr id="181" name="Connecteur droit avec flèche 180"/>
          <p:cNvCxnSpPr/>
          <p:nvPr/>
        </p:nvCxnSpPr>
        <p:spPr>
          <a:xfrm rot="5400000">
            <a:off x="4711700" y="1562100"/>
            <a:ext cx="4724400" cy="4495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4" name="Connecteur droit avec flèche 183"/>
          <p:cNvCxnSpPr/>
          <p:nvPr/>
        </p:nvCxnSpPr>
        <p:spPr>
          <a:xfrm>
            <a:off x="9321800" y="1371600"/>
            <a:ext cx="1143000" cy="10668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87" name="Connecteur droit avec flèche 186"/>
          <p:cNvCxnSpPr/>
          <p:nvPr/>
        </p:nvCxnSpPr>
        <p:spPr>
          <a:xfrm rot="16200000" flipH="1">
            <a:off x="6921500" y="3848100"/>
            <a:ext cx="5334000" cy="533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0" name="Connecteur droit avec flèche 189"/>
          <p:cNvCxnSpPr/>
          <p:nvPr/>
        </p:nvCxnSpPr>
        <p:spPr>
          <a:xfrm rot="10800000" flipV="1">
            <a:off x="5207000" y="1447800"/>
            <a:ext cx="4191000" cy="1066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9182735" cy="1212850"/>
          </a:xfrm>
          <a:prstGeom prst="rect">
            <a:avLst/>
          </a:prstGeom>
        </p:spPr>
        <p:txBody>
          <a:bodyPr vert="horz" wrap="square" lIns="0" tIns="12700" rIns="0" bIns="0" rtlCol="0">
            <a:spAutoFit/>
          </a:bodyPr>
          <a:lstStyle/>
          <a:p>
            <a:pPr marL="109220">
              <a:lnSpc>
                <a:spcPts val="5155"/>
              </a:lnSpc>
              <a:spcBef>
                <a:spcPts val="100"/>
              </a:spcBef>
              <a:tabLst>
                <a:tab pos="8940165"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a:p>
            <a:pPr marL="12700">
              <a:lnSpc>
                <a:spcPts val="4195"/>
              </a:lnSpc>
            </a:pPr>
            <a:r>
              <a:rPr sz="3600" spc="-10" dirty="0">
                <a:solidFill>
                  <a:srgbClr val="773F9B"/>
                </a:solidFill>
              </a:rPr>
              <a:t>Article</a:t>
            </a:r>
            <a:r>
              <a:rPr sz="3600" spc="-235" dirty="0">
                <a:solidFill>
                  <a:srgbClr val="773F9B"/>
                </a:solidFill>
              </a:rPr>
              <a:t> </a:t>
            </a:r>
            <a:r>
              <a:rPr sz="3600" spc="-105" dirty="0">
                <a:solidFill>
                  <a:srgbClr val="773F9B"/>
                </a:solidFill>
              </a:rPr>
              <a:t>scientifique</a:t>
            </a:r>
            <a:endParaRPr sz="3600"/>
          </a:p>
        </p:txBody>
      </p:sp>
      <p:sp>
        <p:nvSpPr>
          <p:cNvPr id="13" name="object 13"/>
          <p:cNvSpPr txBox="1"/>
          <p:nvPr/>
        </p:nvSpPr>
        <p:spPr>
          <a:xfrm>
            <a:off x="6578600" y="1295400"/>
            <a:ext cx="4495800" cy="1780487"/>
          </a:xfrm>
          <a:prstGeom prst="rect">
            <a:avLst/>
          </a:prstGeom>
        </p:spPr>
        <p:txBody>
          <a:bodyPr vert="horz" wrap="square" lIns="0" tIns="12700" rIns="0" bIns="0" rtlCol="0">
            <a:spAutoFit/>
          </a:bodyPr>
          <a:lstStyle/>
          <a:p>
            <a:pPr marL="880110">
              <a:lnSpc>
                <a:spcPct val="100000"/>
              </a:lnSpc>
              <a:spcBef>
                <a:spcPts val="100"/>
              </a:spcBef>
            </a:pPr>
            <a:r>
              <a:rPr sz="2500" b="1" i="1" spc="-10" dirty="0">
                <a:solidFill>
                  <a:srgbClr val="FF0000"/>
                </a:solidFill>
                <a:latin typeface="Cambria"/>
                <a:cs typeface="Cambria"/>
              </a:rPr>
              <a:t>Discussion</a:t>
            </a:r>
            <a:endParaRPr sz="2500" b="1">
              <a:solidFill>
                <a:srgbClr val="FF0000"/>
              </a:solidFill>
              <a:latin typeface="Cambria"/>
              <a:cs typeface="Cambria"/>
            </a:endParaRPr>
          </a:p>
          <a:p>
            <a:pPr marL="12065" marR="5080" algn="ctr">
              <a:lnSpc>
                <a:spcPct val="130200"/>
              </a:lnSpc>
              <a:spcBef>
                <a:spcPts val="840"/>
              </a:spcBef>
            </a:pPr>
            <a:r>
              <a:rPr sz="1600" dirty="0">
                <a:latin typeface="Calibri"/>
                <a:cs typeface="Calibri"/>
              </a:rPr>
              <a:t>PLus</a:t>
            </a:r>
            <a:r>
              <a:rPr sz="1600" spc="70" dirty="0">
                <a:latin typeface="Calibri"/>
                <a:cs typeface="Calibri"/>
              </a:rPr>
              <a:t> </a:t>
            </a:r>
            <a:r>
              <a:rPr sz="1600" spc="-114" dirty="0">
                <a:latin typeface="Calibri"/>
                <a:cs typeface="Calibri"/>
              </a:rPr>
              <a:t>longue</a:t>
            </a:r>
            <a:r>
              <a:rPr sz="1600" spc="75" dirty="0">
                <a:latin typeface="Calibri"/>
                <a:cs typeface="Calibri"/>
              </a:rPr>
              <a:t> </a:t>
            </a:r>
            <a:r>
              <a:rPr sz="1600" spc="-45" dirty="0">
                <a:latin typeface="Calibri"/>
                <a:cs typeface="Calibri"/>
              </a:rPr>
              <a:t>et</a:t>
            </a:r>
            <a:r>
              <a:rPr sz="1600" spc="75" dirty="0">
                <a:latin typeface="Calibri"/>
                <a:cs typeface="Calibri"/>
              </a:rPr>
              <a:t> </a:t>
            </a:r>
            <a:r>
              <a:rPr sz="1600" spc="-90" dirty="0">
                <a:latin typeface="Calibri"/>
                <a:cs typeface="Calibri"/>
              </a:rPr>
              <a:t>fournie</a:t>
            </a:r>
            <a:r>
              <a:rPr sz="1600" spc="75" dirty="0">
                <a:latin typeface="Calibri"/>
                <a:cs typeface="Calibri"/>
              </a:rPr>
              <a:t> </a:t>
            </a:r>
            <a:r>
              <a:rPr sz="1600" spc="-25" dirty="0">
                <a:latin typeface="Calibri"/>
                <a:cs typeface="Calibri"/>
              </a:rPr>
              <a:t>que </a:t>
            </a:r>
            <a:r>
              <a:rPr sz="1600" spc="-105" dirty="0">
                <a:latin typeface="Calibri"/>
                <a:cs typeface="Calibri"/>
              </a:rPr>
              <a:t>l’introduction.</a:t>
            </a:r>
            <a:r>
              <a:rPr sz="1600" spc="55" dirty="0">
                <a:latin typeface="Calibri"/>
                <a:cs typeface="Calibri"/>
              </a:rPr>
              <a:t> </a:t>
            </a:r>
            <a:r>
              <a:rPr sz="1600" spc="-110" dirty="0">
                <a:latin typeface="Calibri"/>
                <a:cs typeface="Calibri"/>
              </a:rPr>
              <a:t>elle</a:t>
            </a:r>
            <a:r>
              <a:rPr sz="1600" spc="70" dirty="0">
                <a:latin typeface="Calibri"/>
                <a:cs typeface="Calibri"/>
              </a:rPr>
              <a:t> </a:t>
            </a:r>
            <a:r>
              <a:rPr sz="1600" spc="-110" dirty="0">
                <a:latin typeface="Calibri"/>
                <a:cs typeface="Calibri"/>
              </a:rPr>
              <a:t>reprend</a:t>
            </a:r>
            <a:r>
              <a:rPr sz="1600" spc="70" dirty="0">
                <a:latin typeface="Calibri"/>
                <a:cs typeface="Calibri"/>
              </a:rPr>
              <a:t> </a:t>
            </a:r>
            <a:r>
              <a:rPr sz="1600" spc="-25" dirty="0">
                <a:latin typeface="Calibri"/>
                <a:cs typeface="Calibri"/>
              </a:rPr>
              <a:t>des </a:t>
            </a:r>
            <a:r>
              <a:rPr sz="1600" spc="-110" dirty="0">
                <a:latin typeface="Calibri"/>
                <a:cs typeface="Calibri"/>
              </a:rPr>
              <a:t>éléments</a:t>
            </a:r>
            <a:r>
              <a:rPr sz="1600" spc="15" dirty="0">
                <a:latin typeface="Calibri"/>
                <a:cs typeface="Calibri"/>
              </a:rPr>
              <a:t> </a:t>
            </a:r>
            <a:r>
              <a:rPr sz="1600" spc="-95" dirty="0">
                <a:latin typeface="Calibri"/>
                <a:cs typeface="Calibri"/>
              </a:rPr>
              <a:t>de</a:t>
            </a:r>
            <a:r>
              <a:rPr sz="1600" spc="5" dirty="0">
                <a:latin typeface="Calibri"/>
                <a:cs typeface="Calibri"/>
              </a:rPr>
              <a:t> </a:t>
            </a:r>
            <a:r>
              <a:rPr sz="1600" spc="-35" dirty="0">
                <a:latin typeface="Calibri"/>
                <a:cs typeface="Calibri"/>
              </a:rPr>
              <a:t>la</a:t>
            </a:r>
            <a:r>
              <a:rPr sz="1600" spc="5" dirty="0">
                <a:latin typeface="Calibri"/>
                <a:cs typeface="Calibri"/>
              </a:rPr>
              <a:t> </a:t>
            </a:r>
            <a:r>
              <a:rPr sz="1600" spc="-110" dirty="0">
                <a:latin typeface="Calibri"/>
                <a:cs typeface="Calibri"/>
              </a:rPr>
              <a:t>revue</a:t>
            </a:r>
            <a:r>
              <a:rPr sz="1600" spc="20" dirty="0">
                <a:latin typeface="Calibri"/>
                <a:cs typeface="Calibri"/>
              </a:rPr>
              <a:t> </a:t>
            </a:r>
            <a:r>
              <a:rPr sz="1600" spc="-105" dirty="0">
                <a:latin typeface="Calibri"/>
                <a:cs typeface="Calibri"/>
              </a:rPr>
              <a:t>bibliographique, </a:t>
            </a:r>
            <a:r>
              <a:rPr sz="1600" spc="-114" dirty="0">
                <a:latin typeface="Calibri"/>
                <a:cs typeface="Calibri"/>
              </a:rPr>
              <a:t>une</a:t>
            </a:r>
            <a:r>
              <a:rPr sz="1600" spc="20" dirty="0">
                <a:latin typeface="Calibri"/>
                <a:cs typeface="Calibri"/>
              </a:rPr>
              <a:t> </a:t>
            </a:r>
            <a:r>
              <a:rPr sz="1600" spc="-80" dirty="0">
                <a:latin typeface="Calibri"/>
                <a:cs typeface="Calibri"/>
              </a:rPr>
              <a:t>explication</a:t>
            </a:r>
            <a:r>
              <a:rPr sz="1600" spc="-10" dirty="0">
                <a:latin typeface="Calibri"/>
                <a:cs typeface="Calibri"/>
              </a:rPr>
              <a:t> </a:t>
            </a:r>
            <a:r>
              <a:rPr sz="1600" spc="-20" dirty="0">
                <a:latin typeface="Calibri"/>
                <a:cs typeface="Calibri"/>
              </a:rPr>
              <a:t>des</a:t>
            </a:r>
            <a:r>
              <a:rPr sz="1600" spc="-25" dirty="0">
                <a:latin typeface="Calibri"/>
                <a:cs typeface="Calibri"/>
              </a:rPr>
              <a:t> </a:t>
            </a:r>
            <a:r>
              <a:rPr sz="1600" spc="-60" dirty="0">
                <a:latin typeface="Calibri"/>
                <a:cs typeface="Calibri"/>
              </a:rPr>
              <a:t>résultats,</a:t>
            </a:r>
            <a:r>
              <a:rPr sz="1600" spc="-5" dirty="0">
                <a:latin typeface="Calibri"/>
                <a:cs typeface="Calibri"/>
              </a:rPr>
              <a:t> </a:t>
            </a:r>
            <a:r>
              <a:rPr sz="1600" spc="-25" dirty="0">
                <a:latin typeface="Calibri"/>
                <a:cs typeface="Calibri"/>
              </a:rPr>
              <a:t>les </a:t>
            </a:r>
            <a:r>
              <a:rPr sz="1600" spc="-50" dirty="0">
                <a:latin typeface="Calibri"/>
                <a:cs typeface="Calibri"/>
              </a:rPr>
              <a:t>conclusions</a:t>
            </a:r>
            <a:r>
              <a:rPr sz="1600" spc="-45" dirty="0">
                <a:latin typeface="Calibri"/>
                <a:cs typeface="Calibri"/>
              </a:rPr>
              <a:t> </a:t>
            </a:r>
            <a:r>
              <a:rPr sz="1600" dirty="0">
                <a:latin typeface="Calibri"/>
                <a:cs typeface="Calibri"/>
              </a:rPr>
              <a:t>tirés</a:t>
            </a:r>
            <a:r>
              <a:rPr sz="1600" spc="-50" dirty="0">
                <a:latin typeface="Calibri"/>
                <a:cs typeface="Calibri"/>
              </a:rPr>
              <a:t> </a:t>
            </a:r>
            <a:r>
              <a:rPr sz="1600" dirty="0">
                <a:latin typeface="Calibri"/>
                <a:cs typeface="Calibri"/>
              </a:rPr>
              <a:t>d</a:t>
            </a:r>
            <a:r>
              <a:rPr sz="1600" spc="-50" dirty="0">
                <a:latin typeface="Calibri"/>
                <a:cs typeface="Calibri"/>
              </a:rPr>
              <a:t> </a:t>
            </a:r>
            <a:r>
              <a:rPr sz="1600" spc="-25" dirty="0">
                <a:latin typeface="Calibri"/>
                <a:cs typeface="Calibri"/>
              </a:rPr>
              <a:t>‘après</a:t>
            </a:r>
            <a:r>
              <a:rPr sz="1600" spc="-45" dirty="0">
                <a:latin typeface="Calibri"/>
                <a:cs typeface="Calibri"/>
              </a:rPr>
              <a:t> </a:t>
            </a:r>
            <a:r>
              <a:rPr sz="1600" spc="-25" dirty="0">
                <a:latin typeface="Calibri"/>
                <a:cs typeface="Calibri"/>
              </a:rPr>
              <a:t>les </a:t>
            </a:r>
            <a:r>
              <a:rPr sz="1600" spc="-65" dirty="0">
                <a:latin typeface="Calibri"/>
                <a:cs typeface="Calibri"/>
              </a:rPr>
              <a:t>résultats</a:t>
            </a:r>
            <a:r>
              <a:rPr sz="1600" spc="5" dirty="0">
                <a:latin typeface="Calibri"/>
                <a:cs typeface="Calibri"/>
              </a:rPr>
              <a:t> </a:t>
            </a:r>
            <a:r>
              <a:rPr sz="1600" spc="-105" dirty="0">
                <a:latin typeface="Calibri"/>
                <a:cs typeface="Calibri"/>
              </a:rPr>
              <a:t>obtenus</a:t>
            </a:r>
            <a:r>
              <a:rPr sz="1600" spc="15" dirty="0">
                <a:latin typeface="Calibri"/>
                <a:cs typeface="Calibri"/>
              </a:rPr>
              <a:t> </a:t>
            </a:r>
            <a:r>
              <a:rPr sz="1600" spc="-45" dirty="0">
                <a:latin typeface="Calibri"/>
                <a:cs typeface="Calibri"/>
              </a:rPr>
              <a:t>et</a:t>
            </a:r>
            <a:r>
              <a:rPr sz="1600" spc="10" dirty="0">
                <a:latin typeface="Calibri"/>
                <a:cs typeface="Calibri"/>
              </a:rPr>
              <a:t> </a:t>
            </a:r>
            <a:r>
              <a:rPr sz="1600" spc="-70" dirty="0">
                <a:latin typeface="Calibri"/>
                <a:cs typeface="Calibri"/>
              </a:rPr>
              <a:t>enfin</a:t>
            </a:r>
            <a:r>
              <a:rPr sz="1600" spc="10" dirty="0">
                <a:latin typeface="Calibri"/>
                <a:cs typeface="Calibri"/>
              </a:rPr>
              <a:t> </a:t>
            </a:r>
            <a:r>
              <a:rPr sz="1600" spc="-25" dirty="0">
                <a:latin typeface="Calibri"/>
                <a:cs typeface="Calibri"/>
              </a:rPr>
              <a:t>des </a:t>
            </a:r>
            <a:r>
              <a:rPr sz="1600" spc="-10" dirty="0">
                <a:latin typeface="Calibri"/>
                <a:cs typeface="Calibri"/>
              </a:rPr>
              <a:t>perspectives</a:t>
            </a:r>
            <a:endParaRPr sz="1600">
              <a:latin typeface="Calibri"/>
              <a:cs typeface="Calibri"/>
            </a:endParaRPr>
          </a:p>
        </p:txBody>
      </p:sp>
      <p:pic>
        <p:nvPicPr>
          <p:cNvPr id="2050" name="Picture 2"/>
          <p:cNvPicPr>
            <a:picLocks noChangeAspect="1" noChangeArrowheads="1"/>
          </p:cNvPicPr>
          <p:nvPr/>
        </p:nvPicPr>
        <p:blipFill>
          <a:blip r:embed="rId2"/>
          <a:srcRect/>
          <a:stretch>
            <a:fillRect/>
          </a:stretch>
        </p:blipFill>
        <p:spPr bwMode="auto">
          <a:xfrm>
            <a:off x="0" y="3604819"/>
            <a:ext cx="13004800" cy="5905850"/>
          </a:xfrm>
          <a:prstGeom prst="rect">
            <a:avLst/>
          </a:prstGeom>
          <a:noFill/>
          <a:ln w="9525">
            <a:noFill/>
            <a:miter lim="800000"/>
            <a:headEnd/>
            <a:tailEnd/>
          </a:ln>
          <a:effectLst/>
        </p:spPr>
      </p:pic>
      <p:cxnSp>
        <p:nvCxnSpPr>
          <p:cNvPr id="16" name="Connecteur droit avec flèche 15"/>
          <p:cNvCxnSpPr/>
          <p:nvPr/>
        </p:nvCxnSpPr>
        <p:spPr>
          <a:xfrm rot="5400000">
            <a:off x="7493000" y="3124200"/>
            <a:ext cx="83820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3" name="object 3"/>
          <p:cNvSpPr txBox="1"/>
          <p:nvPr/>
        </p:nvSpPr>
        <p:spPr>
          <a:xfrm>
            <a:off x="55734" y="837496"/>
            <a:ext cx="340296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773F9B"/>
                </a:solidFill>
                <a:latin typeface="Arial"/>
                <a:cs typeface="Arial"/>
              </a:rPr>
              <a:t>Article</a:t>
            </a:r>
            <a:r>
              <a:rPr sz="3600" spc="-235" dirty="0">
                <a:solidFill>
                  <a:srgbClr val="773F9B"/>
                </a:solidFill>
                <a:latin typeface="Arial"/>
                <a:cs typeface="Arial"/>
              </a:rPr>
              <a:t> </a:t>
            </a:r>
            <a:r>
              <a:rPr sz="3600" spc="-180" dirty="0">
                <a:solidFill>
                  <a:srgbClr val="773F9B"/>
                </a:solidFill>
                <a:latin typeface="Arial"/>
                <a:cs typeface="Arial"/>
              </a:rPr>
              <a:t>scientifique</a:t>
            </a:r>
            <a:endParaRPr sz="3600">
              <a:latin typeface="Arial"/>
              <a:cs typeface="Arial"/>
            </a:endParaRPr>
          </a:p>
        </p:txBody>
      </p:sp>
      <p:sp>
        <p:nvSpPr>
          <p:cNvPr id="29" name="object 29"/>
          <p:cNvSpPr txBox="1"/>
          <p:nvPr/>
        </p:nvSpPr>
        <p:spPr>
          <a:xfrm>
            <a:off x="6057900" y="8945880"/>
            <a:ext cx="6946900" cy="807720"/>
          </a:xfrm>
          <a:prstGeom prst="rect">
            <a:avLst/>
          </a:prstGeom>
        </p:spPr>
        <p:txBody>
          <a:bodyPr vert="horz" wrap="square" lIns="0" tIns="108585" rIns="0" bIns="0" rtlCol="0">
            <a:spAutoFit/>
          </a:bodyPr>
          <a:lstStyle/>
          <a:p>
            <a:pPr marL="12700">
              <a:lnSpc>
                <a:spcPct val="100000"/>
              </a:lnSpc>
              <a:spcBef>
                <a:spcPts val="855"/>
              </a:spcBef>
              <a:tabLst>
                <a:tab pos="1557655" algn="l"/>
              </a:tabLst>
            </a:pPr>
            <a:r>
              <a:rPr sz="2500" b="1" i="1" spc="-10" dirty="0">
                <a:solidFill>
                  <a:srgbClr val="7030A0"/>
                </a:solidFill>
                <a:latin typeface="Cambria"/>
                <a:cs typeface="Cambria"/>
              </a:rPr>
              <a:t>Références</a:t>
            </a:r>
            <a:r>
              <a:rPr sz="2500" b="1" i="1" dirty="0">
                <a:solidFill>
                  <a:srgbClr val="7030A0"/>
                </a:solidFill>
                <a:latin typeface="Cambria"/>
                <a:cs typeface="Cambria"/>
              </a:rPr>
              <a:t>	</a:t>
            </a:r>
            <a:r>
              <a:rPr sz="2500" b="1" i="1" spc="-10" dirty="0">
                <a:solidFill>
                  <a:srgbClr val="7030A0"/>
                </a:solidFill>
                <a:latin typeface="Cambria"/>
                <a:cs typeface="Cambria"/>
              </a:rPr>
              <a:t>Bibliographiques</a:t>
            </a:r>
            <a:endParaRPr sz="2500" b="1">
              <a:solidFill>
                <a:srgbClr val="7030A0"/>
              </a:solidFill>
              <a:latin typeface="Cambria"/>
              <a:cs typeface="Cambria"/>
            </a:endParaRPr>
          </a:p>
          <a:p>
            <a:pPr marL="237490">
              <a:lnSpc>
                <a:spcPct val="100000"/>
              </a:lnSpc>
              <a:spcBef>
                <a:spcPts val="480"/>
              </a:spcBef>
            </a:pPr>
            <a:r>
              <a:rPr sz="1600" spc="80" dirty="0">
                <a:latin typeface="Calibri"/>
                <a:cs typeface="Calibri"/>
              </a:rPr>
              <a:t>L</a:t>
            </a:r>
            <a:r>
              <a:rPr sz="1600" spc="-10" dirty="0">
                <a:latin typeface="Calibri"/>
                <a:cs typeface="Calibri"/>
              </a:rPr>
              <a:t> </a:t>
            </a:r>
            <a:r>
              <a:rPr sz="1600" spc="-110" dirty="0">
                <a:latin typeface="Calibri"/>
                <a:cs typeface="Calibri"/>
              </a:rPr>
              <a:t>‘ensemble</a:t>
            </a:r>
            <a:r>
              <a:rPr sz="1600" spc="20" dirty="0">
                <a:latin typeface="Calibri"/>
                <a:cs typeface="Calibri"/>
              </a:rPr>
              <a:t> </a:t>
            </a:r>
            <a:r>
              <a:rPr sz="1600" spc="-90" dirty="0">
                <a:latin typeface="Calibri"/>
                <a:cs typeface="Calibri"/>
              </a:rPr>
              <a:t>de</a:t>
            </a:r>
            <a:r>
              <a:rPr sz="1600" spc="10" dirty="0">
                <a:latin typeface="Calibri"/>
                <a:cs typeface="Calibri"/>
              </a:rPr>
              <a:t> </a:t>
            </a:r>
            <a:r>
              <a:rPr sz="1600" spc="-35" dirty="0">
                <a:latin typeface="Calibri"/>
                <a:cs typeface="Calibri"/>
              </a:rPr>
              <a:t>la</a:t>
            </a:r>
            <a:r>
              <a:rPr sz="1600" spc="5" dirty="0">
                <a:latin typeface="Calibri"/>
                <a:cs typeface="Calibri"/>
              </a:rPr>
              <a:t> </a:t>
            </a:r>
            <a:r>
              <a:rPr sz="1600" spc="-105" dirty="0">
                <a:latin typeface="Calibri"/>
                <a:cs typeface="Calibri"/>
              </a:rPr>
              <a:t>bibliographie</a:t>
            </a:r>
            <a:r>
              <a:rPr sz="1600" spc="15" dirty="0">
                <a:latin typeface="Calibri"/>
                <a:cs typeface="Calibri"/>
              </a:rPr>
              <a:t> </a:t>
            </a:r>
            <a:r>
              <a:rPr sz="1600" spc="-85" dirty="0">
                <a:latin typeface="Calibri"/>
                <a:cs typeface="Calibri"/>
              </a:rPr>
              <a:t>utilisée</a:t>
            </a:r>
            <a:r>
              <a:rPr sz="1600" spc="10" dirty="0">
                <a:latin typeface="Calibri"/>
                <a:cs typeface="Calibri"/>
              </a:rPr>
              <a:t> </a:t>
            </a:r>
            <a:r>
              <a:rPr sz="1600" spc="-45" dirty="0">
                <a:latin typeface="Calibri"/>
                <a:cs typeface="Calibri"/>
              </a:rPr>
              <a:t>et</a:t>
            </a:r>
            <a:r>
              <a:rPr sz="1600" spc="10" dirty="0">
                <a:latin typeface="Calibri"/>
                <a:cs typeface="Calibri"/>
              </a:rPr>
              <a:t> </a:t>
            </a:r>
            <a:r>
              <a:rPr sz="1600" spc="-40" dirty="0">
                <a:latin typeface="Calibri"/>
                <a:cs typeface="Calibri"/>
              </a:rPr>
              <a:t>classifiée</a:t>
            </a:r>
            <a:r>
              <a:rPr sz="1600" spc="5" dirty="0">
                <a:latin typeface="Calibri"/>
                <a:cs typeface="Calibri"/>
              </a:rPr>
              <a:t> </a:t>
            </a:r>
            <a:r>
              <a:rPr sz="1600" spc="-75" dirty="0">
                <a:latin typeface="Calibri"/>
                <a:cs typeface="Calibri"/>
              </a:rPr>
              <a:t>selon</a:t>
            </a:r>
            <a:r>
              <a:rPr sz="1600" spc="10" dirty="0">
                <a:latin typeface="Calibri"/>
                <a:cs typeface="Calibri"/>
              </a:rPr>
              <a:t> </a:t>
            </a:r>
            <a:r>
              <a:rPr sz="1600" spc="-95" dirty="0">
                <a:latin typeface="Calibri"/>
                <a:cs typeface="Calibri"/>
              </a:rPr>
              <a:t>l’ordre</a:t>
            </a:r>
            <a:r>
              <a:rPr sz="1600" spc="10" dirty="0">
                <a:latin typeface="Calibri"/>
                <a:cs typeface="Calibri"/>
              </a:rPr>
              <a:t> </a:t>
            </a:r>
            <a:r>
              <a:rPr sz="1600" spc="-85" dirty="0">
                <a:latin typeface="Calibri"/>
                <a:cs typeface="Calibri"/>
              </a:rPr>
              <a:t>d’apparition</a:t>
            </a:r>
            <a:r>
              <a:rPr sz="1600" spc="5" dirty="0">
                <a:latin typeface="Calibri"/>
                <a:cs typeface="Calibri"/>
              </a:rPr>
              <a:t> </a:t>
            </a:r>
            <a:r>
              <a:rPr sz="1600" spc="-20" dirty="0">
                <a:latin typeface="Calibri"/>
                <a:cs typeface="Calibri"/>
              </a:rPr>
              <a:t>dans</a:t>
            </a:r>
            <a:r>
              <a:rPr sz="1600" spc="10" dirty="0">
                <a:latin typeface="Calibri"/>
                <a:cs typeface="Calibri"/>
              </a:rPr>
              <a:t> </a:t>
            </a:r>
            <a:r>
              <a:rPr sz="1600" spc="-20" dirty="0">
                <a:latin typeface="Calibri"/>
                <a:cs typeface="Calibri"/>
              </a:rPr>
              <a:t>l’article</a:t>
            </a:r>
            <a:endParaRPr sz="1600">
              <a:latin typeface="Calibri"/>
              <a:cs typeface="Calibri"/>
            </a:endParaRPr>
          </a:p>
        </p:txBody>
      </p:sp>
      <p:pic>
        <p:nvPicPr>
          <p:cNvPr id="3074" name="Picture 2"/>
          <p:cNvPicPr>
            <a:picLocks noChangeAspect="1" noChangeArrowheads="1"/>
          </p:cNvPicPr>
          <p:nvPr/>
        </p:nvPicPr>
        <p:blipFill>
          <a:blip r:embed="rId2"/>
          <a:srcRect/>
          <a:stretch>
            <a:fillRect/>
          </a:stretch>
        </p:blipFill>
        <p:spPr bwMode="auto">
          <a:xfrm>
            <a:off x="1549400" y="1676400"/>
            <a:ext cx="10352016" cy="6969125"/>
          </a:xfrm>
          <a:prstGeom prst="rect">
            <a:avLst/>
          </a:prstGeom>
          <a:noFill/>
          <a:ln w="9525">
            <a:noFill/>
            <a:miter lim="800000"/>
            <a:headEnd/>
            <a:tailEnd/>
          </a:ln>
          <a:effectLst/>
        </p:spPr>
      </p:pic>
      <p:sp>
        <p:nvSpPr>
          <p:cNvPr id="31" name="ZoneTexte 30"/>
          <p:cNvSpPr txBox="1"/>
          <p:nvPr/>
        </p:nvSpPr>
        <p:spPr>
          <a:xfrm>
            <a:off x="0" y="4191000"/>
            <a:ext cx="2082800" cy="523220"/>
          </a:xfrm>
          <a:prstGeom prst="rect">
            <a:avLst/>
          </a:prstGeom>
          <a:noFill/>
        </p:spPr>
        <p:txBody>
          <a:bodyPr wrap="square" rtlCol="0">
            <a:spAutoFit/>
          </a:bodyPr>
          <a:lstStyle/>
          <a:p>
            <a:r>
              <a:rPr lang="fr-FR" sz="2800" b="1" dirty="0" smtClean="0">
                <a:solidFill>
                  <a:srgbClr val="00B050"/>
                </a:solidFill>
                <a:latin typeface="+mn-lt"/>
              </a:rPr>
              <a:t>Conclusion</a:t>
            </a:r>
            <a:endParaRPr lang="fr-FR" sz="2800" b="1" dirty="0">
              <a:solidFill>
                <a:srgbClr val="00B050"/>
              </a:solidFill>
              <a:latin typeface="+mn-lt"/>
            </a:endParaRPr>
          </a:p>
        </p:txBody>
      </p:sp>
      <p:sp>
        <p:nvSpPr>
          <p:cNvPr id="32" name="Ellipse 31"/>
          <p:cNvSpPr/>
          <p:nvPr/>
        </p:nvSpPr>
        <p:spPr>
          <a:xfrm>
            <a:off x="6654800" y="1752600"/>
            <a:ext cx="4572000" cy="72390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1701800" y="3962400"/>
            <a:ext cx="4876800" cy="3124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397000" y="7467600"/>
            <a:ext cx="5181600" cy="1295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9000" y="3048000"/>
            <a:ext cx="9182735" cy="3411190"/>
          </a:xfrm>
          <a:prstGeom prst="rect">
            <a:avLst/>
          </a:prstGeom>
        </p:spPr>
        <p:txBody>
          <a:bodyPr vert="horz" wrap="square" lIns="0" tIns="12700" rIns="0" bIns="0" rtlCol="0">
            <a:spAutoFit/>
          </a:bodyPr>
          <a:lstStyle/>
          <a:p>
            <a:pPr marL="109220">
              <a:lnSpc>
                <a:spcPct val="100000"/>
              </a:lnSpc>
              <a:spcBef>
                <a:spcPts val="100"/>
              </a:spcBef>
              <a:tabLst>
                <a:tab pos="8940165"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a:p>
            <a:pPr marL="12700">
              <a:lnSpc>
                <a:spcPct val="100000"/>
              </a:lnSpc>
              <a:spcBef>
                <a:spcPts val="50"/>
              </a:spcBef>
            </a:pPr>
            <a:r>
              <a:rPr sz="8800" b="1" dirty="0">
                <a:solidFill>
                  <a:srgbClr val="773F9B"/>
                </a:solidFill>
              </a:rPr>
              <a:t>Manuscrit</a:t>
            </a:r>
            <a:r>
              <a:rPr sz="8800" b="1" spc="-215" dirty="0">
                <a:solidFill>
                  <a:srgbClr val="773F9B"/>
                </a:solidFill>
              </a:rPr>
              <a:t> </a:t>
            </a:r>
            <a:r>
              <a:rPr sz="8800" b="1" spc="-425" dirty="0">
                <a:solidFill>
                  <a:srgbClr val="773F9B"/>
                </a:solidFill>
              </a:rPr>
              <a:t>ou</a:t>
            </a:r>
            <a:r>
              <a:rPr sz="8800" b="1" spc="-95" dirty="0">
                <a:solidFill>
                  <a:srgbClr val="773F9B"/>
                </a:solidFill>
              </a:rPr>
              <a:t> </a:t>
            </a:r>
            <a:r>
              <a:rPr sz="8800" b="1" spc="-10" dirty="0">
                <a:solidFill>
                  <a:srgbClr val="773F9B"/>
                </a:solidFill>
              </a:rPr>
              <a:t>rapport</a:t>
            </a:r>
            <a:endParaRPr sz="8800"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3" name="object 3"/>
          <p:cNvSpPr txBox="1"/>
          <p:nvPr/>
        </p:nvSpPr>
        <p:spPr>
          <a:xfrm>
            <a:off x="55734" y="876477"/>
            <a:ext cx="3735704" cy="535940"/>
          </a:xfrm>
          <a:prstGeom prst="rect">
            <a:avLst/>
          </a:prstGeom>
        </p:spPr>
        <p:txBody>
          <a:bodyPr vert="horz" wrap="square" lIns="0" tIns="12065" rIns="0" bIns="0" rtlCol="0">
            <a:spAutoFit/>
          </a:bodyPr>
          <a:lstStyle/>
          <a:p>
            <a:pPr marL="12700">
              <a:lnSpc>
                <a:spcPct val="100000"/>
              </a:lnSpc>
              <a:spcBef>
                <a:spcPts val="95"/>
              </a:spcBef>
            </a:pPr>
            <a:r>
              <a:rPr sz="3350" dirty="0">
                <a:solidFill>
                  <a:srgbClr val="773F9B"/>
                </a:solidFill>
                <a:latin typeface="Arial"/>
                <a:cs typeface="Arial"/>
              </a:rPr>
              <a:t>Manuscrit</a:t>
            </a:r>
            <a:r>
              <a:rPr sz="3350" spc="-215" dirty="0">
                <a:solidFill>
                  <a:srgbClr val="773F9B"/>
                </a:solidFill>
                <a:latin typeface="Arial"/>
                <a:cs typeface="Arial"/>
              </a:rPr>
              <a:t> </a:t>
            </a:r>
            <a:r>
              <a:rPr sz="3350" spc="-425" dirty="0">
                <a:solidFill>
                  <a:srgbClr val="773F9B"/>
                </a:solidFill>
                <a:latin typeface="Arial"/>
                <a:cs typeface="Arial"/>
              </a:rPr>
              <a:t>ou</a:t>
            </a:r>
            <a:r>
              <a:rPr sz="3350" spc="-95" dirty="0">
                <a:solidFill>
                  <a:srgbClr val="773F9B"/>
                </a:solidFill>
                <a:latin typeface="Arial"/>
                <a:cs typeface="Arial"/>
              </a:rPr>
              <a:t> </a:t>
            </a:r>
            <a:r>
              <a:rPr sz="3350" spc="-45" dirty="0">
                <a:solidFill>
                  <a:srgbClr val="773F9B"/>
                </a:solidFill>
                <a:latin typeface="Arial"/>
                <a:cs typeface="Arial"/>
              </a:rPr>
              <a:t>rapport</a:t>
            </a:r>
            <a:endParaRPr sz="3350">
              <a:latin typeface="Arial"/>
              <a:cs typeface="Arial"/>
            </a:endParaRPr>
          </a:p>
        </p:txBody>
      </p:sp>
      <p:sp>
        <p:nvSpPr>
          <p:cNvPr id="4" name="object 4"/>
          <p:cNvSpPr txBox="1"/>
          <p:nvPr/>
        </p:nvSpPr>
        <p:spPr>
          <a:xfrm>
            <a:off x="738860" y="1845988"/>
            <a:ext cx="3986529" cy="1723389"/>
          </a:xfrm>
          <a:prstGeom prst="rect">
            <a:avLst/>
          </a:prstGeom>
        </p:spPr>
        <p:txBody>
          <a:bodyPr vert="horz" wrap="square" lIns="0" tIns="12065" rIns="0" bIns="0" rtlCol="0">
            <a:spAutoFit/>
          </a:bodyPr>
          <a:lstStyle/>
          <a:p>
            <a:pPr algn="ctr">
              <a:lnSpc>
                <a:spcPct val="100000"/>
              </a:lnSpc>
              <a:spcBef>
                <a:spcPts val="95"/>
              </a:spcBef>
            </a:pPr>
            <a:r>
              <a:rPr sz="1000" b="1" dirty="0">
                <a:solidFill>
                  <a:srgbClr val="231F20"/>
                </a:solidFill>
                <a:latin typeface="Times New Roman"/>
                <a:cs typeface="Times New Roman"/>
              </a:rPr>
              <a:t>ECOLE</a:t>
            </a:r>
            <a:r>
              <a:rPr sz="1000" b="1" spc="-40" dirty="0">
                <a:solidFill>
                  <a:srgbClr val="231F20"/>
                </a:solidFill>
                <a:latin typeface="Times New Roman"/>
                <a:cs typeface="Times New Roman"/>
              </a:rPr>
              <a:t> </a:t>
            </a:r>
            <a:r>
              <a:rPr sz="1000" b="1" dirty="0">
                <a:solidFill>
                  <a:srgbClr val="231F20"/>
                </a:solidFill>
                <a:latin typeface="Times New Roman"/>
                <a:cs typeface="Times New Roman"/>
              </a:rPr>
              <a:t>DOCTORALE</a:t>
            </a:r>
            <a:r>
              <a:rPr sz="1000" b="1" spc="-15" dirty="0">
                <a:solidFill>
                  <a:srgbClr val="231F20"/>
                </a:solidFill>
                <a:latin typeface="Times New Roman"/>
                <a:cs typeface="Times New Roman"/>
              </a:rPr>
              <a:t> </a:t>
            </a:r>
            <a:r>
              <a:rPr sz="1000" b="1" dirty="0">
                <a:solidFill>
                  <a:srgbClr val="231F20"/>
                </a:solidFill>
                <a:latin typeface="Times New Roman"/>
                <a:cs typeface="Times New Roman"/>
              </a:rPr>
              <a:t>DES</a:t>
            </a:r>
            <a:r>
              <a:rPr sz="1000" b="1" spc="-20" dirty="0">
                <a:solidFill>
                  <a:srgbClr val="231F20"/>
                </a:solidFill>
                <a:latin typeface="Times New Roman"/>
                <a:cs typeface="Times New Roman"/>
              </a:rPr>
              <a:t> </a:t>
            </a:r>
            <a:r>
              <a:rPr sz="1000" b="1" dirty="0">
                <a:solidFill>
                  <a:srgbClr val="231F20"/>
                </a:solidFill>
                <a:latin typeface="Times New Roman"/>
                <a:cs typeface="Times New Roman"/>
              </a:rPr>
              <a:t>SCIENCES</a:t>
            </a:r>
            <a:r>
              <a:rPr sz="1000" b="1" spc="-15" dirty="0">
                <a:solidFill>
                  <a:srgbClr val="231F20"/>
                </a:solidFill>
                <a:latin typeface="Times New Roman"/>
                <a:cs typeface="Times New Roman"/>
              </a:rPr>
              <a:t> </a:t>
            </a:r>
            <a:r>
              <a:rPr sz="1000" b="1" dirty="0">
                <a:solidFill>
                  <a:srgbClr val="231F20"/>
                </a:solidFill>
                <a:latin typeface="Times New Roman"/>
                <a:cs typeface="Times New Roman"/>
              </a:rPr>
              <a:t>DE</a:t>
            </a:r>
            <a:r>
              <a:rPr sz="1000" b="1" spc="-20" dirty="0">
                <a:solidFill>
                  <a:srgbClr val="231F20"/>
                </a:solidFill>
                <a:latin typeface="Times New Roman"/>
                <a:cs typeface="Times New Roman"/>
              </a:rPr>
              <a:t> </a:t>
            </a:r>
            <a:r>
              <a:rPr sz="1000" b="1" spc="-10" dirty="0">
                <a:solidFill>
                  <a:srgbClr val="231F20"/>
                </a:solidFill>
                <a:latin typeface="Times New Roman"/>
                <a:cs typeface="Times New Roman"/>
              </a:rPr>
              <a:t>LA</a:t>
            </a:r>
            <a:r>
              <a:rPr sz="1000" b="1" spc="-75" dirty="0">
                <a:solidFill>
                  <a:srgbClr val="231F20"/>
                </a:solidFill>
                <a:latin typeface="Times New Roman"/>
                <a:cs typeface="Times New Roman"/>
              </a:rPr>
              <a:t> </a:t>
            </a:r>
            <a:r>
              <a:rPr sz="1000" b="1" dirty="0">
                <a:solidFill>
                  <a:srgbClr val="231F20"/>
                </a:solidFill>
                <a:latin typeface="Times New Roman"/>
                <a:cs typeface="Times New Roman"/>
              </a:rPr>
              <a:t>VIE</a:t>
            </a:r>
            <a:r>
              <a:rPr sz="1000" b="1" spc="-15" dirty="0">
                <a:solidFill>
                  <a:srgbClr val="231F20"/>
                </a:solidFill>
                <a:latin typeface="Times New Roman"/>
                <a:cs typeface="Times New Roman"/>
              </a:rPr>
              <a:t> </a:t>
            </a:r>
            <a:r>
              <a:rPr sz="1000" b="1" dirty="0">
                <a:solidFill>
                  <a:srgbClr val="231F20"/>
                </a:solidFill>
                <a:latin typeface="Times New Roman"/>
                <a:cs typeface="Times New Roman"/>
              </a:rPr>
              <a:t>ET</a:t>
            </a:r>
            <a:r>
              <a:rPr sz="1000" b="1" spc="-35" dirty="0">
                <a:solidFill>
                  <a:srgbClr val="231F20"/>
                </a:solidFill>
                <a:latin typeface="Times New Roman"/>
                <a:cs typeface="Times New Roman"/>
              </a:rPr>
              <a:t> </a:t>
            </a:r>
            <a:r>
              <a:rPr sz="1000" b="1" dirty="0">
                <a:solidFill>
                  <a:srgbClr val="231F20"/>
                </a:solidFill>
                <a:latin typeface="Times New Roman"/>
                <a:cs typeface="Times New Roman"/>
              </a:rPr>
              <a:t>DE</a:t>
            </a:r>
            <a:r>
              <a:rPr sz="1000" b="1" spc="-15" dirty="0">
                <a:solidFill>
                  <a:srgbClr val="231F20"/>
                </a:solidFill>
                <a:latin typeface="Times New Roman"/>
                <a:cs typeface="Times New Roman"/>
              </a:rPr>
              <a:t> </a:t>
            </a:r>
            <a:r>
              <a:rPr sz="1000" b="1" spc="-10" dirty="0">
                <a:solidFill>
                  <a:srgbClr val="231F20"/>
                </a:solidFill>
                <a:latin typeface="Times New Roman"/>
                <a:cs typeface="Times New Roman"/>
              </a:rPr>
              <a:t>LA</a:t>
            </a:r>
            <a:r>
              <a:rPr sz="1000" b="1" spc="-60" dirty="0">
                <a:solidFill>
                  <a:srgbClr val="231F20"/>
                </a:solidFill>
                <a:latin typeface="Times New Roman"/>
                <a:cs typeface="Times New Roman"/>
              </a:rPr>
              <a:t> </a:t>
            </a:r>
            <a:r>
              <a:rPr sz="1000" b="1" spc="-10" dirty="0">
                <a:solidFill>
                  <a:srgbClr val="231F20"/>
                </a:solidFill>
                <a:latin typeface="Times New Roman"/>
                <a:cs typeface="Times New Roman"/>
              </a:rPr>
              <a:t>SANTÉ</a:t>
            </a:r>
            <a:endParaRPr sz="1000">
              <a:latin typeface="Times New Roman"/>
              <a:cs typeface="Times New Roman"/>
            </a:endParaRPr>
          </a:p>
          <a:p>
            <a:pPr marL="188595" marR="180975" algn="ctr">
              <a:lnSpc>
                <a:spcPct val="190200"/>
              </a:lnSpc>
            </a:pPr>
            <a:r>
              <a:rPr sz="1000" b="1" dirty="0">
                <a:solidFill>
                  <a:srgbClr val="231F20"/>
                </a:solidFill>
                <a:latin typeface="Times New Roman"/>
                <a:cs typeface="Times New Roman"/>
              </a:rPr>
              <a:t>UNIVERSITÉ</a:t>
            </a:r>
            <a:r>
              <a:rPr sz="1000" b="1" spc="250" dirty="0">
                <a:solidFill>
                  <a:srgbClr val="231F20"/>
                </a:solidFill>
                <a:latin typeface="Times New Roman"/>
                <a:cs typeface="Times New Roman"/>
              </a:rPr>
              <a:t> </a:t>
            </a:r>
            <a:r>
              <a:rPr sz="1000" b="1" dirty="0">
                <a:solidFill>
                  <a:srgbClr val="231F20"/>
                </a:solidFill>
                <a:latin typeface="Times New Roman"/>
                <a:cs typeface="Times New Roman"/>
              </a:rPr>
              <a:t>DE</a:t>
            </a:r>
            <a:r>
              <a:rPr sz="1000" b="1" spc="250" dirty="0">
                <a:solidFill>
                  <a:srgbClr val="231F20"/>
                </a:solidFill>
                <a:latin typeface="Times New Roman"/>
                <a:cs typeface="Times New Roman"/>
              </a:rPr>
              <a:t> </a:t>
            </a:r>
            <a:r>
              <a:rPr sz="1000" b="1" dirty="0">
                <a:solidFill>
                  <a:srgbClr val="231F20"/>
                </a:solidFill>
                <a:latin typeface="Times New Roman"/>
                <a:cs typeface="Times New Roman"/>
              </a:rPr>
              <a:t>LA</a:t>
            </a:r>
            <a:r>
              <a:rPr sz="1000" b="1" spc="195" dirty="0">
                <a:solidFill>
                  <a:srgbClr val="231F20"/>
                </a:solidFill>
                <a:latin typeface="Times New Roman"/>
                <a:cs typeface="Times New Roman"/>
              </a:rPr>
              <a:t> </a:t>
            </a:r>
            <a:r>
              <a:rPr sz="1000" b="1" spc="-10" dirty="0">
                <a:solidFill>
                  <a:srgbClr val="231F20"/>
                </a:solidFill>
                <a:latin typeface="Times New Roman"/>
                <a:cs typeface="Times New Roman"/>
              </a:rPr>
              <a:t>MÉDITERRANÉE-</a:t>
            </a:r>
            <a:r>
              <a:rPr sz="1000" b="1" spc="-60" dirty="0">
                <a:solidFill>
                  <a:srgbClr val="231F20"/>
                </a:solidFill>
                <a:latin typeface="Times New Roman"/>
                <a:cs typeface="Times New Roman"/>
              </a:rPr>
              <a:t> </a:t>
            </a:r>
            <a:r>
              <a:rPr sz="1000" b="1" spc="-10" dirty="0">
                <a:solidFill>
                  <a:srgbClr val="231F20"/>
                </a:solidFill>
                <a:latin typeface="Times New Roman"/>
                <a:cs typeface="Times New Roman"/>
              </a:rPr>
              <a:t>AIX-</a:t>
            </a:r>
            <a:r>
              <a:rPr sz="1000" b="1" dirty="0">
                <a:solidFill>
                  <a:srgbClr val="231F20"/>
                </a:solidFill>
                <a:latin typeface="Times New Roman"/>
                <a:cs typeface="Times New Roman"/>
              </a:rPr>
              <a:t>MARSEILLE</a:t>
            </a:r>
            <a:r>
              <a:rPr sz="1000" b="1" spc="-5" dirty="0">
                <a:solidFill>
                  <a:srgbClr val="231F20"/>
                </a:solidFill>
                <a:latin typeface="Times New Roman"/>
                <a:cs typeface="Times New Roman"/>
              </a:rPr>
              <a:t> </a:t>
            </a:r>
            <a:r>
              <a:rPr sz="1000" b="1" spc="-25" dirty="0">
                <a:solidFill>
                  <a:srgbClr val="231F20"/>
                </a:solidFill>
                <a:latin typeface="Times New Roman"/>
                <a:cs typeface="Times New Roman"/>
              </a:rPr>
              <a:t>II </a:t>
            </a:r>
            <a:r>
              <a:rPr sz="1000" b="1" spc="-10" dirty="0">
                <a:solidFill>
                  <a:srgbClr val="231F20"/>
                </a:solidFill>
                <a:latin typeface="Times New Roman"/>
                <a:cs typeface="Times New Roman"/>
              </a:rPr>
              <a:t>FACULTE</a:t>
            </a:r>
            <a:r>
              <a:rPr sz="1000" b="1" spc="200" dirty="0">
                <a:solidFill>
                  <a:srgbClr val="231F20"/>
                </a:solidFill>
                <a:latin typeface="Times New Roman"/>
                <a:cs typeface="Times New Roman"/>
              </a:rPr>
              <a:t> </a:t>
            </a:r>
            <a:r>
              <a:rPr sz="1000" b="1" dirty="0">
                <a:solidFill>
                  <a:srgbClr val="231F20"/>
                </a:solidFill>
                <a:latin typeface="Times New Roman"/>
                <a:cs typeface="Times New Roman"/>
              </a:rPr>
              <a:t>DE</a:t>
            </a:r>
            <a:r>
              <a:rPr sz="1000" b="1" spc="200" dirty="0">
                <a:solidFill>
                  <a:srgbClr val="231F20"/>
                </a:solidFill>
                <a:latin typeface="Times New Roman"/>
                <a:cs typeface="Times New Roman"/>
              </a:rPr>
              <a:t> </a:t>
            </a:r>
            <a:r>
              <a:rPr sz="1000" b="1" dirty="0">
                <a:solidFill>
                  <a:srgbClr val="231F20"/>
                </a:solidFill>
                <a:latin typeface="Times New Roman"/>
                <a:cs typeface="Times New Roman"/>
              </a:rPr>
              <a:t>MÉDECINE</a:t>
            </a:r>
            <a:r>
              <a:rPr sz="1000" b="1" spc="204" dirty="0">
                <a:solidFill>
                  <a:srgbClr val="231F20"/>
                </a:solidFill>
                <a:latin typeface="Times New Roman"/>
                <a:cs typeface="Times New Roman"/>
              </a:rPr>
              <a:t> </a:t>
            </a:r>
            <a:r>
              <a:rPr sz="1000" b="1" dirty="0">
                <a:solidFill>
                  <a:srgbClr val="231F20"/>
                </a:solidFill>
                <a:latin typeface="Times New Roman"/>
                <a:cs typeface="Times New Roman"/>
              </a:rPr>
              <a:t>DE</a:t>
            </a:r>
            <a:r>
              <a:rPr sz="1000" b="1" spc="200" dirty="0">
                <a:solidFill>
                  <a:srgbClr val="231F20"/>
                </a:solidFill>
                <a:latin typeface="Times New Roman"/>
                <a:cs typeface="Times New Roman"/>
              </a:rPr>
              <a:t> </a:t>
            </a:r>
            <a:r>
              <a:rPr sz="1000" b="1" spc="-10" dirty="0">
                <a:solidFill>
                  <a:srgbClr val="231F20"/>
                </a:solidFill>
                <a:latin typeface="Times New Roman"/>
                <a:cs typeface="Times New Roman"/>
              </a:rPr>
              <a:t>MARSEILLE</a:t>
            </a:r>
            <a:endParaRPr sz="1000">
              <a:latin typeface="Times New Roman"/>
              <a:cs typeface="Times New Roman"/>
            </a:endParaRPr>
          </a:p>
          <a:p>
            <a:pPr>
              <a:lnSpc>
                <a:spcPct val="100000"/>
              </a:lnSpc>
              <a:spcBef>
                <a:spcPts val="1070"/>
              </a:spcBef>
            </a:pPr>
            <a:endParaRPr sz="1000">
              <a:latin typeface="Times New Roman"/>
              <a:cs typeface="Times New Roman"/>
            </a:endParaRPr>
          </a:p>
          <a:p>
            <a:pPr algn="ctr">
              <a:lnSpc>
                <a:spcPct val="100000"/>
              </a:lnSpc>
            </a:pPr>
            <a:r>
              <a:rPr sz="1150" b="1" dirty="0">
                <a:solidFill>
                  <a:srgbClr val="231F20"/>
                </a:solidFill>
                <a:latin typeface="Times New Roman"/>
                <a:cs typeface="Times New Roman"/>
              </a:rPr>
              <a:t>THÈSE</a:t>
            </a:r>
            <a:r>
              <a:rPr sz="1150" b="1" spc="-35" dirty="0">
                <a:solidFill>
                  <a:srgbClr val="231F20"/>
                </a:solidFill>
                <a:latin typeface="Times New Roman"/>
                <a:cs typeface="Times New Roman"/>
              </a:rPr>
              <a:t> </a:t>
            </a:r>
            <a:r>
              <a:rPr sz="1150" b="1" dirty="0">
                <a:solidFill>
                  <a:srgbClr val="231F20"/>
                </a:solidFill>
                <a:latin typeface="Times New Roman"/>
                <a:cs typeface="Times New Roman"/>
              </a:rPr>
              <a:t>DE</a:t>
            </a:r>
            <a:r>
              <a:rPr sz="1150" b="1" spc="-30" dirty="0">
                <a:solidFill>
                  <a:srgbClr val="231F20"/>
                </a:solidFill>
                <a:latin typeface="Times New Roman"/>
                <a:cs typeface="Times New Roman"/>
              </a:rPr>
              <a:t> </a:t>
            </a:r>
            <a:r>
              <a:rPr sz="1150" b="1" spc="-10" dirty="0">
                <a:solidFill>
                  <a:srgbClr val="231F20"/>
                </a:solidFill>
                <a:latin typeface="Times New Roman"/>
                <a:cs typeface="Times New Roman"/>
              </a:rPr>
              <a:t>DOCTORAT</a:t>
            </a:r>
            <a:endParaRPr sz="1150">
              <a:latin typeface="Times New Roman"/>
              <a:cs typeface="Times New Roman"/>
            </a:endParaRPr>
          </a:p>
          <a:p>
            <a:pPr algn="ctr">
              <a:lnSpc>
                <a:spcPct val="100000"/>
              </a:lnSpc>
              <a:spcBef>
                <a:spcPts val="985"/>
              </a:spcBef>
            </a:pPr>
            <a:r>
              <a:rPr sz="850" dirty="0">
                <a:solidFill>
                  <a:srgbClr val="231F20"/>
                </a:solidFill>
                <a:latin typeface="Arial"/>
                <a:cs typeface="Arial"/>
              </a:rPr>
              <a:t>Pour</a:t>
            </a:r>
            <a:r>
              <a:rPr sz="850" spc="-15" dirty="0">
                <a:solidFill>
                  <a:srgbClr val="231F20"/>
                </a:solidFill>
                <a:latin typeface="Arial"/>
                <a:cs typeface="Arial"/>
              </a:rPr>
              <a:t> </a:t>
            </a:r>
            <a:r>
              <a:rPr sz="850" dirty="0">
                <a:solidFill>
                  <a:srgbClr val="231F20"/>
                </a:solidFill>
                <a:latin typeface="Arial"/>
                <a:cs typeface="Arial"/>
              </a:rPr>
              <a:t>lʼobtention</a:t>
            </a:r>
            <a:r>
              <a:rPr sz="850" spc="-15" dirty="0">
                <a:solidFill>
                  <a:srgbClr val="231F20"/>
                </a:solidFill>
                <a:latin typeface="Arial"/>
                <a:cs typeface="Arial"/>
              </a:rPr>
              <a:t> </a:t>
            </a:r>
            <a:r>
              <a:rPr sz="850" dirty="0">
                <a:solidFill>
                  <a:srgbClr val="231F20"/>
                </a:solidFill>
                <a:latin typeface="Arial"/>
                <a:cs typeface="Arial"/>
              </a:rPr>
              <a:t>du</a:t>
            </a:r>
            <a:r>
              <a:rPr sz="850" spc="-10" dirty="0">
                <a:solidFill>
                  <a:srgbClr val="231F20"/>
                </a:solidFill>
                <a:latin typeface="Arial"/>
                <a:cs typeface="Arial"/>
              </a:rPr>
              <a:t> </a:t>
            </a:r>
            <a:r>
              <a:rPr sz="850" dirty="0">
                <a:solidFill>
                  <a:srgbClr val="231F20"/>
                </a:solidFill>
                <a:latin typeface="Arial"/>
                <a:cs typeface="Arial"/>
              </a:rPr>
              <a:t>grade</a:t>
            </a:r>
            <a:r>
              <a:rPr sz="850" spc="-15" dirty="0">
                <a:solidFill>
                  <a:srgbClr val="231F20"/>
                </a:solidFill>
                <a:latin typeface="Arial"/>
                <a:cs typeface="Arial"/>
              </a:rPr>
              <a:t> </a:t>
            </a:r>
            <a:r>
              <a:rPr sz="850" dirty="0">
                <a:solidFill>
                  <a:srgbClr val="231F20"/>
                </a:solidFill>
                <a:latin typeface="Arial"/>
                <a:cs typeface="Arial"/>
              </a:rPr>
              <a:t>de</a:t>
            </a:r>
            <a:r>
              <a:rPr sz="850" spc="-10" dirty="0">
                <a:solidFill>
                  <a:srgbClr val="231F20"/>
                </a:solidFill>
                <a:latin typeface="Arial"/>
                <a:cs typeface="Arial"/>
              </a:rPr>
              <a:t> </a:t>
            </a:r>
            <a:r>
              <a:rPr sz="850" dirty="0">
                <a:solidFill>
                  <a:srgbClr val="231F20"/>
                </a:solidFill>
                <a:latin typeface="Arial"/>
                <a:cs typeface="Arial"/>
              </a:rPr>
              <a:t>Docteur</a:t>
            </a:r>
            <a:r>
              <a:rPr sz="850" spc="-15" dirty="0">
                <a:solidFill>
                  <a:srgbClr val="231F20"/>
                </a:solidFill>
                <a:latin typeface="Arial"/>
                <a:cs typeface="Arial"/>
              </a:rPr>
              <a:t> </a:t>
            </a:r>
            <a:r>
              <a:rPr sz="850" dirty="0">
                <a:solidFill>
                  <a:srgbClr val="231F20"/>
                </a:solidFill>
                <a:latin typeface="Arial"/>
                <a:cs typeface="Arial"/>
              </a:rPr>
              <a:t>de</a:t>
            </a:r>
            <a:r>
              <a:rPr sz="850" spc="-10" dirty="0">
                <a:solidFill>
                  <a:srgbClr val="231F20"/>
                </a:solidFill>
                <a:latin typeface="Arial"/>
                <a:cs typeface="Arial"/>
              </a:rPr>
              <a:t> </a:t>
            </a:r>
            <a:r>
              <a:rPr sz="850" dirty="0">
                <a:solidFill>
                  <a:srgbClr val="231F20"/>
                </a:solidFill>
                <a:latin typeface="Arial"/>
                <a:cs typeface="Arial"/>
              </a:rPr>
              <a:t>lʼuniversité</a:t>
            </a:r>
            <a:r>
              <a:rPr sz="850" spc="-15" dirty="0">
                <a:solidFill>
                  <a:srgbClr val="231F20"/>
                </a:solidFill>
                <a:latin typeface="Arial"/>
                <a:cs typeface="Arial"/>
              </a:rPr>
              <a:t> </a:t>
            </a:r>
            <a:r>
              <a:rPr sz="850" dirty="0">
                <a:solidFill>
                  <a:srgbClr val="231F20"/>
                </a:solidFill>
                <a:latin typeface="Arial"/>
                <a:cs typeface="Arial"/>
              </a:rPr>
              <a:t>de</a:t>
            </a:r>
            <a:r>
              <a:rPr sz="850" spc="-10" dirty="0">
                <a:solidFill>
                  <a:srgbClr val="231F20"/>
                </a:solidFill>
                <a:latin typeface="Arial"/>
                <a:cs typeface="Arial"/>
              </a:rPr>
              <a:t> </a:t>
            </a:r>
            <a:r>
              <a:rPr sz="850" dirty="0">
                <a:solidFill>
                  <a:srgbClr val="231F20"/>
                </a:solidFill>
                <a:latin typeface="Arial"/>
                <a:cs typeface="Arial"/>
              </a:rPr>
              <a:t>la</a:t>
            </a:r>
            <a:r>
              <a:rPr sz="850" spc="-15" dirty="0">
                <a:solidFill>
                  <a:srgbClr val="231F20"/>
                </a:solidFill>
                <a:latin typeface="Arial"/>
                <a:cs typeface="Arial"/>
              </a:rPr>
              <a:t> </a:t>
            </a:r>
            <a:r>
              <a:rPr sz="850" spc="-10" dirty="0">
                <a:solidFill>
                  <a:srgbClr val="231F20"/>
                </a:solidFill>
                <a:latin typeface="Arial"/>
                <a:cs typeface="Arial"/>
              </a:rPr>
              <a:t>Méditerranée</a:t>
            </a:r>
            <a:endParaRPr sz="850">
              <a:latin typeface="Arial"/>
              <a:cs typeface="Arial"/>
            </a:endParaRPr>
          </a:p>
          <a:p>
            <a:pPr>
              <a:lnSpc>
                <a:spcPct val="100000"/>
              </a:lnSpc>
            </a:pPr>
            <a:endParaRPr sz="850">
              <a:latin typeface="Arial"/>
              <a:cs typeface="Arial"/>
            </a:endParaRPr>
          </a:p>
          <a:p>
            <a:pPr algn="ctr">
              <a:lnSpc>
                <a:spcPct val="100000"/>
              </a:lnSpc>
            </a:pPr>
            <a:r>
              <a:rPr sz="850" b="1" dirty="0">
                <a:solidFill>
                  <a:srgbClr val="231F20"/>
                </a:solidFill>
                <a:latin typeface="Arial"/>
                <a:cs typeface="Arial"/>
              </a:rPr>
              <a:t>Discipline: </a:t>
            </a:r>
            <a:r>
              <a:rPr sz="850" b="1" spc="-10" dirty="0">
                <a:solidFill>
                  <a:srgbClr val="231F20"/>
                </a:solidFill>
                <a:latin typeface="Arial"/>
                <a:cs typeface="Arial"/>
              </a:rPr>
              <a:t>Oncologie</a:t>
            </a:r>
            <a:endParaRPr sz="850">
              <a:latin typeface="Arial"/>
              <a:cs typeface="Arial"/>
            </a:endParaRPr>
          </a:p>
        </p:txBody>
      </p:sp>
      <p:sp>
        <p:nvSpPr>
          <p:cNvPr id="5" name="object 5"/>
          <p:cNvSpPr txBox="1"/>
          <p:nvPr/>
        </p:nvSpPr>
        <p:spPr>
          <a:xfrm>
            <a:off x="550636" y="4168312"/>
            <a:ext cx="4361815" cy="207645"/>
          </a:xfrm>
          <a:prstGeom prst="rect">
            <a:avLst/>
          </a:prstGeom>
        </p:spPr>
        <p:txBody>
          <a:bodyPr vert="horz" wrap="square" lIns="0" tIns="0" rIns="0" bIns="0" rtlCol="0">
            <a:spAutoFit/>
          </a:bodyPr>
          <a:lstStyle/>
          <a:p>
            <a:pPr>
              <a:lnSpc>
                <a:spcPts val="1305"/>
              </a:lnSpc>
            </a:pPr>
            <a:r>
              <a:rPr sz="1150" spc="-25" dirty="0">
                <a:solidFill>
                  <a:srgbClr val="231F20"/>
                </a:solidFill>
                <a:latin typeface="Arial"/>
                <a:cs typeface="Arial"/>
              </a:rPr>
              <a:t>NECTINE-</a:t>
            </a:r>
            <a:r>
              <a:rPr sz="1150" spc="85" dirty="0">
                <a:solidFill>
                  <a:srgbClr val="231F20"/>
                </a:solidFill>
                <a:latin typeface="Arial"/>
                <a:cs typeface="Arial"/>
              </a:rPr>
              <a:t>4:</a:t>
            </a:r>
            <a:r>
              <a:rPr sz="1150" spc="-30" dirty="0">
                <a:solidFill>
                  <a:srgbClr val="231F20"/>
                </a:solidFill>
                <a:latin typeface="Arial"/>
                <a:cs typeface="Arial"/>
              </a:rPr>
              <a:t> Nouvelle </a:t>
            </a:r>
            <a:r>
              <a:rPr sz="1150" dirty="0">
                <a:solidFill>
                  <a:srgbClr val="231F20"/>
                </a:solidFill>
                <a:latin typeface="Arial"/>
                <a:cs typeface="Arial"/>
              </a:rPr>
              <a:t>cible</a:t>
            </a:r>
            <a:r>
              <a:rPr sz="1150" spc="-30" dirty="0">
                <a:solidFill>
                  <a:srgbClr val="231F20"/>
                </a:solidFill>
                <a:latin typeface="Arial"/>
                <a:cs typeface="Arial"/>
              </a:rPr>
              <a:t> </a:t>
            </a:r>
            <a:r>
              <a:rPr sz="1150" spc="-10" dirty="0">
                <a:solidFill>
                  <a:srgbClr val="231F20"/>
                </a:solidFill>
                <a:latin typeface="Arial"/>
                <a:cs typeface="Arial"/>
              </a:rPr>
              <a:t>dans</a:t>
            </a:r>
            <a:r>
              <a:rPr sz="1150" spc="-30" dirty="0">
                <a:solidFill>
                  <a:srgbClr val="231F20"/>
                </a:solidFill>
                <a:latin typeface="Arial"/>
                <a:cs typeface="Arial"/>
              </a:rPr>
              <a:t> </a:t>
            </a:r>
            <a:r>
              <a:rPr sz="1150" spc="-20" dirty="0">
                <a:solidFill>
                  <a:srgbClr val="231F20"/>
                </a:solidFill>
                <a:latin typeface="Arial"/>
                <a:cs typeface="Arial"/>
              </a:rPr>
              <a:t>l’immunothérapie</a:t>
            </a:r>
            <a:r>
              <a:rPr sz="1150" spc="-25" dirty="0">
                <a:solidFill>
                  <a:srgbClr val="231F20"/>
                </a:solidFill>
                <a:latin typeface="Arial"/>
                <a:cs typeface="Arial"/>
              </a:rPr>
              <a:t> </a:t>
            </a:r>
            <a:r>
              <a:rPr sz="1150" dirty="0">
                <a:solidFill>
                  <a:srgbClr val="231F20"/>
                </a:solidFill>
                <a:latin typeface="Arial"/>
                <a:cs typeface="Arial"/>
              </a:rPr>
              <a:t>du</a:t>
            </a:r>
            <a:r>
              <a:rPr sz="1150" spc="-30" dirty="0">
                <a:solidFill>
                  <a:srgbClr val="231F20"/>
                </a:solidFill>
                <a:latin typeface="Arial"/>
                <a:cs typeface="Arial"/>
              </a:rPr>
              <a:t> </a:t>
            </a:r>
            <a:r>
              <a:rPr sz="1150" spc="-10" dirty="0">
                <a:solidFill>
                  <a:srgbClr val="231F20"/>
                </a:solidFill>
                <a:latin typeface="Arial"/>
                <a:cs typeface="Arial"/>
              </a:rPr>
              <a:t>cancer</a:t>
            </a:r>
            <a:r>
              <a:rPr sz="1150" spc="-30" dirty="0">
                <a:solidFill>
                  <a:srgbClr val="231F20"/>
                </a:solidFill>
                <a:latin typeface="Arial"/>
                <a:cs typeface="Arial"/>
              </a:rPr>
              <a:t> </a:t>
            </a:r>
            <a:r>
              <a:rPr sz="1150" dirty="0">
                <a:solidFill>
                  <a:srgbClr val="231F20"/>
                </a:solidFill>
                <a:latin typeface="Arial"/>
                <a:cs typeface="Arial"/>
              </a:rPr>
              <a:t>du</a:t>
            </a:r>
            <a:r>
              <a:rPr sz="1150" spc="-30" dirty="0">
                <a:solidFill>
                  <a:srgbClr val="231F20"/>
                </a:solidFill>
                <a:latin typeface="Arial"/>
                <a:cs typeface="Arial"/>
              </a:rPr>
              <a:t> </a:t>
            </a:r>
            <a:r>
              <a:rPr sz="1150" spc="-20" dirty="0">
                <a:solidFill>
                  <a:srgbClr val="231F20"/>
                </a:solidFill>
                <a:latin typeface="Arial"/>
                <a:cs typeface="Arial"/>
              </a:rPr>
              <a:t>sein</a:t>
            </a:r>
            <a:endParaRPr sz="1150">
              <a:latin typeface="Arial"/>
              <a:cs typeface="Arial"/>
            </a:endParaRPr>
          </a:p>
        </p:txBody>
      </p:sp>
      <p:sp>
        <p:nvSpPr>
          <p:cNvPr id="6" name="object 6"/>
          <p:cNvSpPr txBox="1"/>
          <p:nvPr/>
        </p:nvSpPr>
        <p:spPr>
          <a:xfrm>
            <a:off x="1767514" y="4953134"/>
            <a:ext cx="1929130"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Présenté</a:t>
            </a:r>
            <a:r>
              <a:rPr sz="850" spc="-30" dirty="0">
                <a:solidFill>
                  <a:srgbClr val="231F20"/>
                </a:solidFill>
                <a:latin typeface="Arial"/>
                <a:cs typeface="Arial"/>
              </a:rPr>
              <a:t> </a:t>
            </a:r>
            <a:r>
              <a:rPr sz="850" dirty="0">
                <a:solidFill>
                  <a:srgbClr val="231F20"/>
                </a:solidFill>
                <a:latin typeface="Arial"/>
                <a:cs typeface="Arial"/>
              </a:rPr>
              <a:t>et</a:t>
            </a:r>
            <a:r>
              <a:rPr sz="850" spc="-25" dirty="0">
                <a:solidFill>
                  <a:srgbClr val="231F20"/>
                </a:solidFill>
                <a:latin typeface="Arial"/>
                <a:cs typeface="Arial"/>
              </a:rPr>
              <a:t> </a:t>
            </a:r>
            <a:r>
              <a:rPr sz="850" dirty="0">
                <a:solidFill>
                  <a:srgbClr val="231F20"/>
                </a:solidFill>
                <a:latin typeface="Arial"/>
                <a:cs typeface="Arial"/>
              </a:rPr>
              <a:t>soutenue</a:t>
            </a:r>
            <a:r>
              <a:rPr sz="850" spc="-25" dirty="0">
                <a:solidFill>
                  <a:srgbClr val="231F20"/>
                </a:solidFill>
                <a:latin typeface="Arial"/>
                <a:cs typeface="Arial"/>
              </a:rPr>
              <a:t> </a:t>
            </a:r>
            <a:r>
              <a:rPr sz="850" dirty="0">
                <a:solidFill>
                  <a:srgbClr val="231F20"/>
                </a:solidFill>
                <a:latin typeface="Arial"/>
                <a:cs typeface="Arial"/>
              </a:rPr>
              <a:t>publiquement</a:t>
            </a:r>
            <a:r>
              <a:rPr sz="850" spc="-25" dirty="0">
                <a:solidFill>
                  <a:srgbClr val="231F20"/>
                </a:solidFill>
                <a:latin typeface="Arial"/>
                <a:cs typeface="Arial"/>
              </a:rPr>
              <a:t> par</a:t>
            </a:r>
            <a:endParaRPr sz="850">
              <a:latin typeface="Arial"/>
              <a:cs typeface="Arial"/>
            </a:endParaRPr>
          </a:p>
        </p:txBody>
      </p:sp>
      <p:sp>
        <p:nvSpPr>
          <p:cNvPr id="7" name="object 7"/>
          <p:cNvSpPr txBox="1"/>
          <p:nvPr/>
        </p:nvSpPr>
        <p:spPr>
          <a:xfrm>
            <a:off x="1701968" y="5163543"/>
            <a:ext cx="2059939" cy="492759"/>
          </a:xfrm>
          <a:prstGeom prst="rect">
            <a:avLst/>
          </a:prstGeom>
        </p:spPr>
        <p:txBody>
          <a:bodyPr vert="horz" wrap="square" lIns="0" tIns="48260" rIns="0" bIns="0" rtlCol="0">
            <a:spAutoFit/>
          </a:bodyPr>
          <a:lstStyle/>
          <a:p>
            <a:pPr algn="ctr">
              <a:lnSpc>
                <a:spcPct val="100000"/>
              </a:lnSpc>
              <a:spcBef>
                <a:spcPts val="380"/>
              </a:spcBef>
            </a:pPr>
            <a:r>
              <a:rPr sz="1700" b="1" i="1" dirty="0">
                <a:solidFill>
                  <a:srgbClr val="231F20"/>
                </a:solidFill>
                <a:latin typeface="Times New Roman"/>
                <a:cs typeface="Times New Roman"/>
              </a:rPr>
              <a:t>Abderrezak</a:t>
            </a:r>
            <a:r>
              <a:rPr sz="1700" b="1" i="1" spc="430" dirty="0">
                <a:solidFill>
                  <a:srgbClr val="231F20"/>
                </a:solidFill>
                <a:latin typeface="Times New Roman"/>
                <a:cs typeface="Times New Roman"/>
              </a:rPr>
              <a:t> </a:t>
            </a:r>
            <a:r>
              <a:rPr sz="1700" b="1" i="1" spc="-60" dirty="0">
                <a:solidFill>
                  <a:srgbClr val="231F20"/>
                </a:solidFill>
                <a:latin typeface="Times New Roman"/>
                <a:cs typeface="Times New Roman"/>
              </a:rPr>
              <a:t>Ghidouche</a:t>
            </a:r>
            <a:endParaRPr sz="1700">
              <a:latin typeface="Times New Roman"/>
              <a:cs typeface="Times New Roman"/>
            </a:endParaRPr>
          </a:p>
          <a:p>
            <a:pPr algn="ctr">
              <a:lnSpc>
                <a:spcPct val="100000"/>
              </a:lnSpc>
              <a:spcBef>
                <a:spcPts val="155"/>
              </a:spcBef>
            </a:pPr>
            <a:r>
              <a:rPr sz="1000" b="1" i="1" dirty="0">
                <a:solidFill>
                  <a:srgbClr val="231F20"/>
                </a:solidFill>
                <a:latin typeface="Times New Roman"/>
                <a:cs typeface="Times New Roman"/>
              </a:rPr>
              <a:t>le</a:t>
            </a:r>
            <a:r>
              <a:rPr sz="1000" b="1" i="1" spc="-5" dirty="0">
                <a:solidFill>
                  <a:srgbClr val="231F20"/>
                </a:solidFill>
                <a:latin typeface="Times New Roman"/>
                <a:cs typeface="Times New Roman"/>
              </a:rPr>
              <a:t> </a:t>
            </a:r>
            <a:r>
              <a:rPr sz="1000" b="1" i="1" dirty="0">
                <a:solidFill>
                  <a:srgbClr val="231F20"/>
                </a:solidFill>
                <a:latin typeface="Times New Roman"/>
                <a:cs typeface="Times New Roman"/>
              </a:rPr>
              <a:t>24 Juin</a:t>
            </a:r>
            <a:r>
              <a:rPr sz="1000" b="1" i="1" spc="-5" dirty="0">
                <a:solidFill>
                  <a:srgbClr val="231F20"/>
                </a:solidFill>
                <a:latin typeface="Times New Roman"/>
                <a:cs typeface="Times New Roman"/>
              </a:rPr>
              <a:t> </a:t>
            </a:r>
            <a:r>
              <a:rPr sz="1000" b="1" i="1" spc="-20" dirty="0">
                <a:solidFill>
                  <a:srgbClr val="231F20"/>
                </a:solidFill>
                <a:latin typeface="Times New Roman"/>
                <a:cs typeface="Times New Roman"/>
              </a:rPr>
              <a:t>2011</a:t>
            </a:r>
            <a:endParaRPr sz="1000">
              <a:latin typeface="Times New Roman"/>
              <a:cs typeface="Times New Roman"/>
            </a:endParaRPr>
          </a:p>
        </p:txBody>
      </p:sp>
      <p:sp>
        <p:nvSpPr>
          <p:cNvPr id="8" name="object 8"/>
          <p:cNvSpPr txBox="1"/>
          <p:nvPr/>
        </p:nvSpPr>
        <p:spPr>
          <a:xfrm>
            <a:off x="1483650" y="5777475"/>
            <a:ext cx="2496820" cy="409575"/>
          </a:xfrm>
          <a:prstGeom prst="rect">
            <a:avLst/>
          </a:prstGeom>
        </p:spPr>
        <p:txBody>
          <a:bodyPr vert="horz" wrap="square" lIns="0" tIns="19685" rIns="0" bIns="0" rtlCol="0">
            <a:spAutoFit/>
          </a:bodyPr>
          <a:lstStyle/>
          <a:p>
            <a:pPr marL="12700" marR="5080" indent="328930">
              <a:lnSpc>
                <a:spcPts val="1000"/>
              </a:lnSpc>
              <a:spcBef>
                <a:spcPts val="155"/>
              </a:spcBef>
            </a:pPr>
            <a:r>
              <a:rPr sz="850" dirty="0">
                <a:solidFill>
                  <a:srgbClr val="231F20"/>
                </a:solidFill>
                <a:latin typeface="Arial"/>
                <a:cs typeface="Arial"/>
              </a:rPr>
              <a:t>Laboratoire</a:t>
            </a:r>
            <a:r>
              <a:rPr sz="850" spc="-35" dirty="0">
                <a:solidFill>
                  <a:srgbClr val="231F20"/>
                </a:solidFill>
                <a:latin typeface="Arial"/>
                <a:cs typeface="Arial"/>
              </a:rPr>
              <a:t> </a:t>
            </a:r>
            <a:r>
              <a:rPr sz="850" dirty="0">
                <a:solidFill>
                  <a:srgbClr val="231F20"/>
                </a:solidFill>
                <a:latin typeface="Arial"/>
                <a:cs typeface="Arial"/>
              </a:rPr>
              <a:t>dʼimmunologie</a:t>
            </a:r>
            <a:r>
              <a:rPr sz="850" spc="-35" dirty="0">
                <a:solidFill>
                  <a:srgbClr val="231F20"/>
                </a:solidFill>
                <a:latin typeface="Arial"/>
                <a:cs typeface="Arial"/>
              </a:rPr>
              <a:t> </a:t>
            </a:r>
            <a:r>
              <a:rPr sz="850" dirty="0">
                <a:solidFill>
                  <a:srgbClr val="231F20"/>
                </a:solidFill>
                <a:latin typeface="Arial"/>
                <a:cs typeface="Arial"/>
              </a:rPr>
              <a:t>et</a:t>
            </a:r>
            <a:r>
              <a:rPr sz="850" spc="-30" dirty="0">
                <a:solidFill>
                  <a:srgbClr val="231F20"/>
                </a:solidFill>
                <a:latin typeface="Arial"/>
                <a:cs typeface="Arial"/>
              </a:rPr>
              <a:t> </a:t>
            </a:r>
            <a:r>
              <a:rPr sz="850" spc="-10" dirty="0">
                <a:solidFill>
                  <a:srgbClr val="231F20"/>
                </a:solidFill>
                <a:latin typeface="Arial"/>
                <a:cs typeface="Arial"/>
              </a:rPr>
              <a:t>cancers</a:t>
            </a:r>
            <a:r>
              <a:rPr sz="850" spc="500" dirty="0">
                <a:solidFill>
                  <a:srgbClr val="231F20"/>
                </a:solidFill>
                <a:latin typeface="Arial"/>
                <a:cs typeface="Arial"/>
              </a:rPr>
              <a:t> </a:t>
            </a:r>
            <a:r>
              <a:rPr sz="850" dirty="0">
                <a:solidFill>
                  <a:srgbClr val="231F20"/>
                </a:solidFill>
                <a:latin typeface="Arial"/>
                <a:cs typeface="Arial"/>
              </a:rPr>
              <a:t>Centre</a:t>
            </a:r>
            <a:r>
              <a:rPr sz="850" spc="-25" dirty="0">
                <a:solidFill>
                  <a:srgbClr val="231F20"/>
                </a:solidFill>
                <a:latin typeface="Arial"/>
                <a:cs typeface="Arial"/>
              </a:rPr>
              <a:t> </a:t>
            </a:r>
            <a:r>
              <a:rPr sz="850" dirty="0">
                <a:solidFill>
                  <a:srgbClr val="231F20"/>
                </a:solidFill>
                <a:latin typeface="Arial"/>
                <a:cs typeface="Arial"/>
              </a:rPr>
              <a:t>de</a:t>
            </a:r>
            <a:r>
              <a:rPr sz="850" spc="-20" dirty="0">
                <a:solidFill>
                  <a:srgbClr val="231F20"/>
                </a:solidFill>
                <a:latin typeface="Arial"/>
                <a:cs typeface="Arial"/>
              </a:rPr>
              <a:t> </a:t>
            </a:r>
            <a:r>
              <a:rPr sz="850" dirty="0">
                <a:solidFill>
                  <a:srgbClr val="231F20"/>
                </a:solidFill>
                <a:latin typeface="Arial"/>
                <a:cs typeface="Arial"/>
              </a:rPr>
              <a:t>Recherche</a:t>
            </a:r>
            <a:r>
              <a:rPr sz="850" spc="-25" dirty="0">
                <a:solidFill>
                  <a:srgbClr val="231F20"/>
                </a:solidFill>
                <a:latin typeface="Arial"/>
                <a:cs typeface="Arial"/>
              </a:rPr>
              <a:t> </a:t>
            </a:r>
            <a:r>
              <a:rPr sz="850" dirty="0">
                <a:solidFill>
                  <a:srgbClr val="231F20"/>
                </a:solidFill>
                <a:latin typeface="Arial"/>
                <a:cs typeface="Arial"/>
              </a:rPr>
              <a:t>en</a:t>
            </a:r>
            <a:r>
              <a:rPr sz="850" spc="-20" dirty="0">
                <a:solidFill>
                  <a:srgbClr val="231F20"/>
                </a:solidFill>
                <a:latin typeface="Arial"/>
                <a:cs typeface="Arial"/>
              </a:rPr>
              <a:t> </a:t>
            </a:r>
            <a:r>
              <a:rPr sz="850" dirty="0">
                <a:solidFill>
                  <a:srgbClr val="231F20"/>
                </a:solidFill>
                <a:latin typeface="Arial"/>
                <a:cs typeface="Arial"/>
              </a:rPr>
              <a:t>Cancérologie</a:t>
            </a:r>
            <a:r>
              <a:rPr sz="850" spc="-25" dirty="0">
                <a:solidFill>
                  <a:srgbClr val="231F20"/>
                </a:solidFill>
                <a:latin typeface="Arial"/>
                <a:cs typeface="Arial"/>
              </a:rPr>
              <a:t> </a:t>
            </a:r>
            <a:r>
              <a:rPr sz="850" dirty="0">
                <a:solidFill>
                  <a:srgbClr val="231F20"/>
                </a:solidFill>
                <a:latin typeface="Arial"/>
                <a:cs typeface="Arial"/>
              </a:rPr>
              <a:t>de</a:t>
            </a:r>
            <a:r>
              <a:rPr sz="850" spc="-20" dirty="0">
                <a:solidFill>
                  <a:srgbClr val="231F20"/>
                </a:solidFill>
                <a:latin typeface="Arial"/>
                <a:cs typeface="Arial"/>
              </a:rPr>
              <a:t> </a:t>
            </a:r>
            <a:r>
              <a:rPr sz="850" spc="-10" dirty="0">
                <a:solidFill>
                  <a:srgbClr val="231F20"/>
                </a:solidFill>
                <a:latin typeface="Arial"/>
                <a:cs typeface="Arial"/>
              </a:rPr>
              <a:t>Marseille</a:t>
            </a:r>
            <a:endParaRPr sz="850">
              <a:latin typeface="Arial"/>
              <a:cs typeface="Arial"/>
            </a:endParaRPr>
          </a:p>
          <a:p>
            <a:pPr marL="791845">
              <a:lnSpc>
                <a:spcPts val="965"/>
              </a:lnSpc>
            </a:pPr>
            <a:r>
              <a:rPr sz="850" dirty="0">
                <a:solidFill>
                  <a:srgbClr val="231F20"/>
                </a:solidFill>
                <a:latin typeface="Arial"/>
                <a:cs typeface="Arial"/>
              </a:rPr>
              <a:t>INSERM</a:t>
            </a:r>
            <a:r>
              <a:rPr sz="850" spc="-5" dirty="0">
                <a:solidFill>
                  <a:srgbClr val="231F20"/>
                </a:solidFill>
                <a:latin typeface="Arial"/>
                <a:cs typeface="Arial"/>
              </a:rPr>
              <a:t> </a:t>
            </a:r>
            <a:r>
              <a:rPr sz="850" dirty="0">
                <a:solidFill>
                  <a:srgbClr val="231F20"/>
                </a:solidFill>
                <a:latin typeface="Arial"/>
                <a:cs typeface="Arial"/>
              </a:rPr>
              <a:t>UMR</a:t>
            </a:r>
            <a:r>
              <a:rPr sz="850" spc="-5" dirty="0">
                <a:solidFill>
                  <a:srgbClr val="231F20"/>
                </a:solidFill>
                <a:latin typeface="Arial"/>
                <a:cs typeface="Arial"/>
              </a:rPr>
              <a:t> </a:t>
            </a:r>
            <a:r>
              <a:rPr sz="850" spc="-25" dirty="0">
                <a:solidFill>
                  <a:srgbClr val="231F20"/>
                </a:solidFill>
                <a:latin typeface="Arial"/>
                <a:cs typeface="Arial"/>
              </a:rPr>
              <a:t>891</a:t>
            </a:r>
            <a:endParaRPr sz="850">
              <a:latin typeface="Arial"/>
              <a:cs typeface="Arial"/>
            </a:endParaRPr>
          </a:p>
        </p:txBody>
      </p:sp>
      <p:sp>
        <p:nvSpPr>
          <p:cNvPr id="9" name="object 9"/>
          <p:cNvSpPr txBox="1"/>
          <p:nvPr/>
        </p:nvSpPr>
        <p:spPr>
          <a:xfrm>
            <a:off x="537937" y="6538408"/>
            <a:ext cx="962025" cy="156210"/>
          </a:xfrm>
          <a:prstGeom prst="rect">
            <a:avLst/>
          </a:prstGeom>
        </p:spPr>
        <p:txBody>
          <a:bodyPr vert="horz" wrap="square" lIns="0" tIns="13335" rIns="0" bIns="0" rtlCol="0">
            <a:spAutoFit/>
          </a:bodyPr>
          <a:lstStyle/>
          <a:p>
            <a:pPr marL="12700">
              <a:lnSpc>
                <a:spcPct val="100000"/>
              </a:lnSpc>
              <a:spcBef>
                <a:spcPts val="105"/>
              </a:spcBef>
            </a:pPr>
            <a:r>
              <a:rPr sz="850" b="1" dirty="0">
                <a:solidFill>
                  <a:srgbClr val="231F20"/>
                </a:solidFill>
                <a:latin typeface="Arial"/>
                <a:cs typeface="Arial"/>
              </a:rPr>
              <a:t>Membres</a:t>
            </a:r>
            <a:r>
              <a:rPr sz="850" b="1" spc="-15" dirty="0">
                <a:solidFill>
                  <a:srgbClr val="231F20"/>
                </a:solidFill>
                <a:latin typeface="Arial"/>
                <a:cs typeface="Arial"/>
              </a:rPr>
              <a:t> </a:t>
            </a:r>
            <a:r>
              <a:rPr sz="850" b="1" dirty="0">
                <a:solidFill>
                  <a:srgbClr val="231F20"/>
                </a:solidFill>
                <a:latin typeface="Arial"/>
                <a:cs typeface="Arial"/>
              </a:rPr>
              <a:t>du</a:t>
            </a:r>
            <a:r>
              <a:rPr sz="850" b="1" spc="-10" dirty="0">
                <a:solidFill>
                  <a:srgbClr val="231F20"/>
                </a:solidFill>
                <a:latin typeface="Arial"/>
                <a:cs typeface="Arial"/>
              </a:rPr>
              <a:t> Jury:</a:t>
            </a:r>
            <a:endParaRPr sz="850">
              <a:latin typeface="Arial"/>
              <a:cs typeface="Arial"/>
            </a:endParaRPr>
          </a:p>
        </p:txBody>
      </p:sp>
      <p:sp>
        <p:nvSpPr>
          <p:cNvPr id="10" name="object 10"/>
          <p:cNvSpPr txBox="1"/>
          <p:nvPr/>
        </p:nvSpPr>
        <p:spPr>
          <a:xfrm>
            <a:off x="537937" y="6792058"/>
            <a:ext cx="545465"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Président </a:t>
            </a:r>
            <a:r>
              <a:rPr sz="850" spc="-50" dirty="0">
                <a:solidFill>
                  <a:srgbClr val="231F20"/>
                </a:solidFill>
                <a:latin typeface="Arial"/>
                <a:cs typeface="Arial"/>
              </a:rPr>
              <a:t>:</a:t>
            </a:r>
            <a:endParaRPr sz="850">
              <a:latin typeface="Arial"/>
              <a:cs typeface="Arial"/>
            </a:endParaRPr>
          </a:p>
        </p:txBody>
      </p:sp>
      <p:sp>
        <p:nvSpPr>
          <p:cNvPr id="11" name="object 11"/>
          <p:cNvSpPr txBox="1"/>
          <p:nvPr/>
        </p:nvSpPr>
        <p:spPr>
          <a:xfrm>
            <a:off x="2327018" y="6792058"/>
            <a:ext cx="998219"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Pr Jean-Louis </a:t>
            </a:r>
            <a:r>
              <a:rPr sz="850" spc="-20" dirty="0">
                <a:solidFill>
                  <a:srgbClr val="231F20"/>
                </a:solidFill>
                <a:latin typeface="Arial"/>
                <a:cs typeface="Arial"/>
              </a:rPr>
              <a:t>Mege</a:t>
            </a:r>
            <a:endParaRPr sz="850">
              <a:latin typeface="Arial"/>
              <a:cs typeface="Arial"/>
            </a:endParaRPr>
          </a:p>
        </p:txBody>
      </p:sp>
      <p:sp>
        <p:nvSpPr>
          <p:cNvPr id="12" name="object 12"/>
          <p:cNvSpPr txBox="1"/>
          <p:nvPr/>
        </p:nvSpPr>
        <p:spPr>
          <a:xfrm>
            <a:off x="537937" y="7045700"/>
            <a:ext cx="684530"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Rapporteurs </a:t>
            </a:r>
            <a:r>
              <a:rPr sz="850" spc="-50" dirty="0">
                <a:solidFill>
                  <a:srgbClr val="231F20"/>
                </a:solidFill>
                <a:latin typeface="Arial"/>
                <a:cs typeface="Arial"/>
              </a:rPr>
              <a:t>:</a:t>
            </a:r>
            <a:endParaRPr sz="850">
              <a:latin typeface="Arial"/>
              <a:cs typeface="Arial"/>
            </a:endParaRPr>
          </a:p>
        </p:txBody>
      </p:sp>
      <p:sp>
        <p:nvSpPr>
          <p:cNvPr id="13" name="object 13"/>
          <p:cNvSpPr txBox="1"/>
          <p:nvPr/>
        </p:nvSpPr>
        <p:spPr>
          <a:xfrm>
            <a:off x="2344934" y="7045700"/>
            <a:ext cx="911860"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Dr Olivier</a:t>
            </a:r>
            <a:r>
              <a:rPr sz="850" spc="-15" dirty="0">
                <a:solidFill>
                  <a:srgbClr val="231F20"/>
                </a:solidFill>
                <a:latin typeface="Arial"/>
                <a:cs typeface="Arial"/>
              </a:rPr>
              <a:t> </a:t>
            </a:r>
            <a:r>
              <a:rPr sz="850" spc="-10" dirty="0">
                <a:solidFill>
                  <a:srgbClr val="231F20"/>
                </a:solidFill>
                <a:latin typeface="Arial"/>
                <a:cs typeface="Arial"/>
              </a:rPr>
              <a:t>Toutirais</a:t>
            </a:r>
            <a:endParaRPr sz="850">
              <a:latin typeface="Arial"/>
              <a:cs typeface="Arial"/>
            </a:endParaRPr>
          </a:p>
        </p:txBody>
      </p:sp>
      <p:sp>
        <p:nvSpPr>
          <p:cNvPr id="14" name="object 14"/>
          <p:cNvSpPr txBox="1"/>
          <p:nvPr/>
        </p:nvSpPr>
        <p:spPr>
          <a:xfrm>
            <a:off x="2351138" y="7299341"/>
            <a:ext cx="1288415"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Pr</a:t>
            </a:r>
            <a:r>
              <a:rPr sz="850" spc="-15" dirty="0">
                <a:solidFill>
                  <a:srgbClr val="231F20"/>
                </a:solidFill>
                <a:latin typeface="Arial"/>
                <a:cs typeface="Arial"/>
              </a:rPr>
              <a:t> </a:t>
            </a:r>
            <a:r>
              <a:rPr sz="850" dirty="0">
                <a:solidFill>
                  <a:srgbClr val="231F20"/>
                </a:solidFill>
                <a:latin typeface="Arial"/>
                <a:cs typeface="Arial"/>
              </a:rPr>
              <a:t>Pierre</a:t>
            </a:r>
            <a:r>
              <a:rPr sz="850" spc="-10" dirty="0">
                <a:solidFill>
                  <a:srgbClr val="231F20"/>
                </a:solidFill>
                <a:latin typeface="Arial"/>
                <a:cs typeface="Arial"/>
              </a:rPr>
              <a:t> </a:t>
            </a:r>
            <a:r>
              <a:rPr sz="850" dirty="0">
                <a:solidFill>
                  <a:srgbClr val="231F20"/>
                </a:solidFill>
                <a:latin typeface="Arial"/>
                <a:cs typeface="Arial"/>
              </a:rPr>
              <a:t>van</a:t>
            </a:r>
            <a:r>
              <a:rPr sz="850" spc="-15" dirty="0">
                <a:solidFill>
                  <a:srgbClr val="231F20"/>
                </a:solidFill>
                <a:latin typeface="Arial"/>
                <a:cs typeface="Arial"/>
              </a:rPr>
              <a:t> </a:t>
            </a:r>
            <a:r>
              <a:rPr sz="850" dirty="0">
                <a:solidFill>
                  <a:srgbClr val="231F20"/>
                </a:solidFill>
                <a:latin typeface="Arial"/>
                <a:cs typeface="Arial"/>
              </a:rPr>
              <a:t>der</a:t>
            </a:r>
            <a:r>
              <a:rPr sz="850" spc="-10" dirty="0">
                <a:solidFill>
                  <a:srgbClr val="231F20"/>
                </a:solidFill>
                <a:latin typeface="Arial"/>
                <a:cs typeface="Arial"/>
              </a:rPr>
              <a:t> Bruggen</a:t>
            </a:r>
            <a:endParaRPr sz="850">
              <a:latin typeface="Arial"/>
              <a:cs typeface="Arial"/>
            </a:endParaRPr>
          </a:p>
        </p:txBody>
      </p:sp>
      <p:sp>
        <p:nvSpPr>
          <p:cNvPr id="15" name="object 15"/>
          <p:cNvSpPr txBox="1"/>
          <p:nvPr/>
        </p:nvSpPr>
        <p:spPr>
          <a:xfrm>
            <a:off x="537937" y="7679809"/>
            <a:ext cx="696595"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Examinateur</a:t>
            </a:r>
            <a:r>
              <a:rPr sz="850" spc="-10" dirty="0">
                <a:solidFill>
                  <a:srgbClr val="231F20"/>
                </a:solidFill>
                <a:latin typeface="Arial"/>
                <a:cs typeface="Arial"/>
              </a:rPr>
              <a:t> </a:t>
            </a:r>
            <a:r>
              <a:rPr sz="850" spc="-50" dirty="0">
                <a:solidFill>
                  <a:srgbClr val="231F20"/>
                </a:solidFill>
                <a:latin typeface="Arial"/>
                <a:cs typeface="Arial"/>
              </a:rPr>
              <a:t>:</a:t>
            </a:r>
            <a:endParaRPr sz="850">
              <a:latin typeface="Arial"/>
              <a:cs typeface="Arial"/>
            </a:endParaRPr>
          </a:p>
        </p:txBody>
      </p:sp>
      <p:sp>
        <p:nvSpPr>
          <p:cNvPr id="16" name="object 16"/>
          <p:cNvSpPr txBox="1"/>
          <p:nvPr/>
        </p:nvSpPr>
        <p:spPr>
          <a:xfrm>
            <a:off x="2356937" y="7679809"/>
            <a:ext cx="1149350"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Dr</a:t>
            </a:r>
            <a:r>
              <a:rPr sz="850" spc="15" dirty="0">
                <a:solidFill>
                  <a:srgbClr val="231F20"/>
                </a:solidFill>
                <a:latin typeface="Arial"/>
                <a:cs typeface="Arial"/>
              </a:rPr>
              <a:t> </a:t>
            </a:r>
            <a:r>
              <a:rPr sz="850" dirty="0">
                <a:solidFill>
                  <a:srgbClr val="231F20"/>
                </a:solidFill>
                <a:latin typeface="Arial"/>
                <a:cs typeface="Arial"/>
              </a:rPr>
              <a:t>Felix</a:t>
            </a:r>
            <a:r>
              <a:rPr sz="850" spc="15" dirty="0">
                <a:solidFill>
                  <a:srgbClr val="231F20"/>
                </a:solidFill>
                <a:latin typeface="Arial"/>
                <a:cs typeface="Arial"/>
              </a:rPr>
              <a:t> </a:t>
            </a:r>
            <a:r>
              <a:rPr sz="850" spc="-10" dirty="0">
                <a:solidFill>
                  <a:srgbClr val="231F20"/>
                </a:solidFill>
                <a:latin typeface="Arial"/>
                <a:cs typeface="Arial"/>
              </a:rPr>
              <a:t>Montero-Julian</a:t>
            </a:r>
            <a:endParaRPr sz="850">
              <a:latin typeface="Arial"/>
              <a:cs typeface="Arial"/>
            </a:endParaRPr>
          </a:p>
        </p:txBody>
      </p:sp>
      <p:sp>
        <p:nvSpPr>
          <p:cNvPr id="17" name="object 17"/>
          <p:cNvSpPr txBox="1"/>
          <p:nvPr/>
        </p:nvSpPr>
        <p:spPr>
          <a:xfrm>
            <a:off x="537937" y="8060277"/>
            <a:ext cx="1028700"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Directeurs</a:t>
            </a:r>
            <a:r>
              <a:rPr sz="850" spc="-10" dirty="0">
                <a:solidFill>
                  <a:srgbClr val="231F20"/>
                </a:solidFill>
                <a:latin typeface="Arial"/>
                <a:cs typeface="Arial"/>
              </a:rPr>
              <a:t> </a:t>
            </a:r>
            <a:r>
              <a:rPr sz="850" dirty="0">
                <a:solidFill>
                  <a:srgbClr val="231F20"/>
                </a:solidFill>
                <a:latin typeface="Arial"/>
                <a:cs typeface="Arial"/>
              </a:rPr>
              <a:t>de</a:t>
            </a:r>
            <a:r>
              <a:rPr sz="850" spc="-10" dirty="0">
                <a:solidFill>
                  <a:srgbClr val="231F20"/>
                </a:solidFill>
                <a:latin typeface="Arial"/>
                <a:cs typeface="Arial"/>
              </a:rPr>
              <a:t> </a:t>
            </a:r>
            <a:r>
              <a:rPr sz="850" dirty="0">
                <a:solidFill>
                  <a:srgbClr val="231F20"/>
                </a:solidFill>
                <a:latin typeface="Arial"/>
                <a:cs typeface="Arial"/>
              </a:rPr>
              <a:t>thèse</a:t>
            </a:r>
            <a:r>
              <a:rPr sz="850" spc="-5" dirty="0">
                <a:solidFill>
                  <a:srgbClr val="231F20"/>
                </a:solidFill>
                <a:latin typeface="Arial"/>
                <a:cs typeface="Arial"/>
              </a:rPr>
              <a:t> </a:t>
            </a:r>
            <a:r>
              <a:rPr sz="850" spc="-50" dirty="0">
                <a:solidFill>
                  <a:srgbClr val="231F20"/>
                </a:solidFill>
                <a:latin typeface="Arial"/>
                <a:cs typeface="Arial"/>
              </a:rPr>
              <a:t>:</a:t>
            </a:r>
            <a:endParaRPr sz="850">
              <a:latin typeface="Arial"/>
              <a:cs typeface="Arial"/>
            </a:endParaRPr>
          </a:p>
        </p:txBody>
      </p:sp>
      <p:sp>
        <p:nvSpPr>
          <p:cNvPr id="18" name="object 18"/>
          <p:cNvSpPr txBox="1"/>
          <p:nvPr/>
        </p:nvSpPr>
        <p:spPr>
          <a:xfrm>
            <a:off x="2356809" y="8060277"/>
            <a:ext cx="1553845" cy="156210"/>
          </a:xfrm>
          <a:prstGeom prst="rect">
            <a:avLst/>
          </a:prstGeom>
        </p:spPr>
        <p:txBody>
          <a:bodyPr vert="horz" wrap="square" lIns="0" tIns="13335" rIns="0" bIns="0" rtlCol="0">
            <a:spAutoFit/>
          </a:bodyPr>
          <a:lstStyle/>
          <a:p>
            <a:pPr marL="12700">
              <a:lnSpc>
                <a:spcPct val="100000"/>
              </a:lnSpc>
              <a:spcBef>
                <a:spcPts val="105"/>
              </a:spcBef>
            </a:pPr>
            <a:r>
              <a:rPr sz="850" dirty="0">
                <a:solidFill>
                  <a:srgbClr val="231F20"/>
                </a:solidFill>
                <a:latin typeface="Arial"/>
                <a:cs typeface="Arial"/>
              </a:rPr>
              <a:t>Dr</a:t>
            </a:r>
            <a:r>
              <a:rPr sz="850" spc="-15" dirty="0">
                <a:solidFill>
                  <a:srgbClr val="231F20"/>
                </a:solidFill>
                <a:latin typeface="Arial"/>
                <a:cs typeface="Arial"/>
              </a:rPr>
              <a:t> </a:t>
            </a:r>
            <a:r>
              <a:rPr sz="850" dirty="0">
                <a:solidFill>
                  <a:srgbClr val="231F20"/>
                </a:solidFill>
                <a:latin typeface="Arial"/>
                <a:cs typeface="Arial"/>
              </a:rPr>
              <a:t>Marc</a:t>
            </a:r>
            <a:r>
              <a:rPr sz="850" spc="-5" dirty="0">
                <a:solidFill>
                  <a:srgbClr val="231F20"/>
                </a:solidFill>
                <a:latin typeface="Arial"/>
                <a:cs typeface="Arial"/>
              </a:rPr>
              <a:t> </a:t>
            </a:r>
            <a:r>
              <a:rPr sz="850" dirty="0">
                <a:solidFill>
                  <a:srgbClr val="231F20"/>
                </a:solidFill>
                <a:latin typeface="Arial"/>
                <a:cs typeface="Arial"/>
              </a:rPr>
              <a:t>Lopez</a:t>
            </a:r>
            <a:r>
              <a:rPr sz="850" spc="-5" dirty="0">
                <a:solidFill>
                  <a:srgbClr val="231F20"/>
                </a:solidFill>
                <a:latin typeface="Arial"/>
                <a:cs typeface="Arial"/>
              </a:rPr>
              <a:t> </a:t>
            </a:r>
            <a:r>
              <a:rPr sz="850" dirty="0">
                <a:solidFill>
                  <a:srgbClr val="231F20"/>
                </a:solidFill>
                <a:latin typeface="Arial"/>
                <a:cs typeface="Arial"/>
              </a:rPr>
              <a:t>/</a:t>
            </a:r>
            <a:r>
              <a:rPr sz="850" spc="-5" dirty="0">
                <a:solidFill>
                  <a:srgbClr val="231F20"/>
                </a:solidFill>
                <a:latin typeface="Arial"/>
                <a:cs typeface="Arial"/>
              </a:rPr>
              <a:t> </a:t>
            </a:r>
            <a:r>
              <a:rPr sz="850" dirty="0">
                <a:solidFill>
                  <a:srgbClr val="231F20"/>
                </a:solidFill>
                <a:latin typeface="Arial"/>
                <a:cs typeface="Arial"/>
              </a:rPr>
              <a:t>Pr</a:t>
            </a:r>
            <a:r>
              <a:rPr sz="850" spc="-5" dirty="0">
                <a:solidFill>
                  <a:srgbClr val="231F20"/>
                </a:solidFill>
                <a:latin typeface="Arial"/>
                <a:cs typeface="Arial"/>
              </a:rPr>
              <a:t> </a:t>
            </a:r>
            <a:r>
              <a:rPr sz="850" dirty="0">
                <a:solidFill>
                  <a:srgbClr val="231F20"/>
                </a:solidFill>
                <a:latin typeface="Arial"/>
                <a:cs typeface="Arial"/>
              </a:rPr>
              <a:t>Daniel </a:t>
            </a:r>
            <a:r>
              <a:rPr sz="850" spc="-10" dirty="0">
                <a:solidFill>
                  <a:srgbClr val="231F20"/>
                </a:solidFill>
                <a:latin typeface="Arial"/>
                <a:cs typeface="Arial"/>
              </a:rPr>
              <a:t>Olive</a:t>
            </a:r>
            <a:endParaRPr sz="850">
              <a:latin typeface="Arial"/>
              <a:cs typeface="Arial"/>
            </a:endParaRPr>
          </a:p>
        </p:txBody>
      </p:sp>
      <p:grpSp>
        <p:nvGrpSpPr>
          <p:cNvPr id="19" name="object 19"/>
          <p:cNvGrpSpPr/>
          <p:nvPr/>
        </p:nvGrpSpPr>
        <p:grpSpPr>
          <a:xfrm>
            <a:off x="413070" y="3887844"/>
            <a:ext cx="4796790" cy="878840"/>
            <a:chOff x="413070" y="3887844"/>
            <a:chExt cx="4796790" cy="878840"/>
          </a:xfrm>
        </p:grpSpPr>
        <p:pic>
          <p:nvPicPr>
            <p:cNvPr id="20" name="object 20"/>
            <p:cNvPicPr/>
            <p:nvPr/>
          </p:nvPicPr>
          <p:blipFill>
            <a:blip r:embed="rId2" cstate="print"/>
            <a:stretch>
              <a:fillRect/>
            </a:stretch>
          </p:blipFill>
          <p:spPr>
            <a:xfrm>
              <a:off x="413070" y="3887844"/>
              <a:ext cx="4796533" cy="878688"/>
            </a:xfrm>
            <a:prstGeom prst="rect">
              <a:avLst/>
            </a:prstGeom>
          </p:spPr>
        </p:pic>
        <p:pic>
          <p:nvPicPr>
            <p:cNvPr id="21" name="object 21"/>
            <p:cNvPicPr/>
            <p:nvPr/>
          </p:nvPicPr>
          <p:blipFill>
            <a:blip r:embed="rId3" cstate="print"/>
            <a:stretch>
              <a:fillRect/>
            </a:stretch>
          </p:blipFill>
          <p:spPr>
            <a:xfrm>
              <a:off x="413070" y="3942201"/>
              <a:ext cx="4669705" cy="697515"/>
            </a:xfrm>
            <a:prstGeom prst="rect">
              <a:avLst/>
            </a:prstGeom>
          </p:spPr>
        </p:pic>
        <p:pic>
          <p:nvPicPr>
            <p:cNvPr id="22" name="object 22"/>
            <p:cNvPicPr/>
            <p:nvPr/>
          </p:nvPicPr>
          <p:blipFill>
            <a:blip r:embed="rId4" cstate="print"/>
            <a:stretch>
              <a:fillRect/>
            </a:stretch>
          </p:blipFill>
          <p:spPr>
            <a:xfrm>
              <a:off x="426594" y="3987481"/>
              <a:ext cx="4592767" cy="471051"/>
            </a:xfrm>
            <a:prstGeom prst="rect">
              <a:avLst/>
            </a:prstGeom>
          </p:spPr>
        </p:pic>
        <p:pic>
          <p:nvPicPr>
            <p:cNvPr id="23" name="object 23"/>
            <p:cNvPicPr/>
            <p:nvPr/>
          </p:nvPicPr>
          <p:blipFill>
            <a:blip r:embed="rId5" cstate="print"/>
            <a:stretch>
              <a:fillRect/>
            </a:stretch>
          </p:blipFill>
          <p:spPr>
            <a:xfrm>
              <a:off x="560327" y="4168317"/>
              <a:ext cx="4344286" cy="207417"/>
            </a:xfrm>
            <a:prstGeom prst="rect">
              <a:avLst/>
            </a:prstGeom>
          </p:spPr>
        </p:pic>
      </p:grpSp>
      <p:sp>
        <p:nvSpPr>
          <p:cNvPr id="24" name="object 24"/>
          <p:cNvSpPr txBox="1"/>
          <p:nvPr/>
        </p:nvSpPr>
        <p:spPr>
          <a:xfrm>
            <a:off x="537936" y="4146907"/>
            <a:ext cx="4307205" cy="199390"/>
          </a:xfrm>
          <a:prstGeom prst="rect">
            <a:avLst/>
          </a:prstGeom>
        </p:spPr>
        <p:txBody>
          <a:bodyPr vert="horz" wrap="square" lIns="0" tIns="11430" rIns="0" bIns="0" rtlCol="0">
            <a:spAutoFit/>
          </a:bodyPr>
          <a:lstStyle/>
          <a:p>
            <a:pPr marL="12700">
              <a:lnSpc>
                <a:spcPct val="100000"/>
              </a:lnSpc>
              <a:spcBef>
                <a:spcPts val="90"/>
              </a:spcBef>
            </a:pPr>
            <a:r>
              <a:rPr sz="1150" spc="-10" dirty="0">
                <a:solidFill>
                  <a:srgbClr val="49494E"/>
                </a:solidFill>
                <a:latin typeface="Arial"/>
                <a:cs typeface="Arial"/>
              </a:rPr>
              <a:t>NECTINE-</a:t>
            </a:r>
            <a:r>
              <a:rPr sz="1150" spc="50" dirty="0">
                <a:solidFill>
                  <a:srgbClr val="49494E"/>
                </a:solidFill>
                <a:latin typeface="Arial"/>
                <a:cs typeface="Arial"/>
              </a:rPr>
              <a:t>4:</a:t>
            </a:r>
            <a:r>
              <a:rPr sz="1150" spc="-30" dirty="0">
                <a:solidFill>
                  <a:srgbClr val="49494E"/>
                </a:solidFill>
                <a:latin typeface="Arial"/>
                <a:cs typeface="Arial"/>
              </a:rPr>
              <a:t> Nouvelle </a:t>
            </a:r>
            <a:r>
              <a:rPr sz="1150" spc="-10" dirty="0">
                <a:solidFill>
                  <a:srgbClr val="49494E"/>
                </a:solidFill>
                <a:latin typeface="Arial"/>
                <a:cs typeface="Arial"/>
              </a:rPr>
              <a:t>cible</a:t>
            </a:r>
            <a:r>
              <a:rPr sz="1150" spc="-25" dirty="0">
                <a:solidFill>
                  <a:srgbClr val="49494E"/>
                </a:solidFill>
                <a:latin typeface="Arial"/>
                <a:cs typeface="Arial"/>
              </a:rPr>
              <a:t> </a:t>
            </a:r>
            <a:r>
              <a:rPr sz="1150" spc="-10" dirty="0">
                <a:solidFill>
                  <a:srgbClr val="49494E"/>
                </a:solidFill>
                <a:latin typeface="Arial"/>
                <a:cs typeface="Arial"/>
              </a:rPr>
              <a:t>dans</a:t>
            </a:r>
            <a:r>
              <a:rPr sz="1150" spc="-25" dirty="0">
                <a:solidFill>
                  <a:srgbClr val="49494E"/>
                </a:solidFill>
                <a:latin typeface="Arial"/>
                <a:cs typeface="Arial"/>
              </a:rPr>
              <a:t> </a:t>
            </a:r>
            <a:r>
              <a:rPr sz="1150" spc="-20" dirty="0">
                <a:solidFill>
                  <a:srgbClr val="49494E"/>
                </a:solidFill>
                <a:latin typeface="Arial"/>
                <a:cs typeface="Arial"/>
              </a:rPr>
              <a:t>l’immunothérapie</a:t>
            </a:r>
            <a:r>
              <a:rPr sz="1150" spc="-30" dirty="0">
                <a:solidFill>
                  <a:srgbClr val="49494E"/>
                </a:solidFill>
                <a:latin typeface="Arial"/>
                <a:cs typeface="Arial"/>
              </a:rPr>
              <a:t> </a:t>
            </a:r>
            <a:r>
              <a:rPr sz="1150" dirty="0">
                <a:solidFill>
                  <a:srgbClr val="49494E"/>
                </a:solidFill>
                <a:latin typeface="Arial"/>
                <a:cs typeface="Arial"/>
              </a:rPr>
              <a:t>du</a:t>
            </a:r>
            <a:r>
              <a:rPr sz="1150" spc="-30" dirty="0">
                <a:solidFill>
                  <a:srgbClr val="49494E"/>
                </a:solidFill>
                <a:latin typeface="Arial"/>
                <a:cs typeface="Arial"/>
              </a:rPr>
              <a:t> </a:t>
            </a:r>
            <a:r>
              <a:rPr sz="1150" spc="-20" dirty="0">
                <a:solidFill>
                  <a:srgbClr val="49494E"/>
                </a:solidFill>
                <a:latin typeface="Arial"/>
                <a:cs typeface="Arial"/>
              </a:rPr>
              <a:t>cancer</a:t>
            </a:r>
            <a:r>
              <a:rPr sz="1150" spc="-30" dirty="0">
                <a:solidFill>
                  <a:srgbClr val="49494E"/>
                </a:solidFill>
                <a:latin typeface="Arial"/>
                <a:cs typeface="Arial"/>
              </a:rPr>
              <a:t> </a:t>
            </a:r>
            <a:r>
              <a:rPr sz="1150" dirty="0">
                <a:solidFill>
                  <a:srgbClr val="49494E"/>
                </a:solidFill>
                <a:latin typeface="Arial"/>
                <a:cs typeface="Arial"/>
              </a:rPr>
              <a:t>du</a:t>
            </a:r>
            <a:r>
              <a:rPr sz="1150" spc="-30" dirty="0">
                <a:solidFill>
                  <a:srgbClr val="49494E"/>
                </a:solidFill>
                <a:latin typeface="Arial"/>
                <a:cs typeface="Arial"/>
              </a:rPr>
              <a:t> </a:t>
            </a:r>
            <a:r>
              <a:rPr sz="1150" spc="-25" dirty="0">
                <a:solidFill>
                  <a:srgbClr val="49494E"/>
                </a:solidFill>
                <a:latin typeface="Arial"/>
                <a:cs typeface="Arial"/>
              </a:rPr>
              <a:t>sei</a:t>
            </a:r>
            <a:endParaRPr sz="1150">
              <a:latin typeface="Arial"/>
              <a:cs typeface="Arial"/>
            </a:endParaRPr>
          </a:p>
        </p:txBody>
      </p:sp>
      <p:grpSp>
        <p:nvGrpSpPr>
          <p:cNvPr id="25" name="object 25"/>
          <p:cNvGrpSpPr/>
          <p:nvPr/>
        </p:nvGrpSpPr>
        <p:grpSpPr>
          <a:xfrm>
            <a:off x="409895" y="1202768"/>
            <a:ext cx="6765925" cy="7121525"/>
            <a:chOff x="409895" y="1202768"/>
            <a:chExt cx="6765925" cy="7121525"/>
          </a:xfrm>
        </p:grpSpPr>
        <p:sp>
          <p:nvSpPr>
            <p:cNvPr id="26" name="object 26"/>
            <p:cNvSpPr/>
            <p:nvPr/>
          </p:nvSpPr>
          <p:spPr>
            <a:xfrm>
              <a:off x="413070" y="1784600"/>
              <a:ext cx="4874260" cy="6536690"/>
            </a:xfrm>
            <a:custGeom>
              <a:avLst/>
              <a:gdLst/>
              <a:ahLst/>
              <a:cxnLst/>
              <a:rect l="l" t="t" r="r" b="b"/>
              <a:pathLst>
                <a:path w="4874260" h="6536690">
                  <a:moveTo>
                    <a:pt x="0" y="0"/>
                  </a:moveTo>
                  <a:lnTo>
                    <a:pt x="4873752" y="0"/>
                  </a:lnTo>
                  <a:lnTo>
                    <a:pt x="4873752" y="6536357"/>
                  </a:lnTo>
                  <a:lnTo>
                    <a:pt x="0" y="6536357"/>
                  </a:lnTo>
                  <a:lnTo>
                    <a:pt x="0" y="0"/>
                  </a:lnTo>
                  <a:close/>
                </a:path>
              </a:pathLst>
            </a:custGeom>
            <a:ln w="6350">
              <a:solidFill>
                <a:srgbClr val="000000"/>
              </a:solidFill>
            </a:ln>
          </p:spPr>
          <p:txBody>
            <a:bodyPr wrap="square" lIns="0" tIns="0" rIns="0" bIns="0" rtlCol="0"/>
            <a:lstStyle/>
            <a:p>
              <a:endParaRPr/>
            </a:p>
          </p:txBody>
        </p:sp>
        <p:sp>
          <p:nvSpPr>
            <p:cNvPr id="27" name="object 27"/>
            <p:cNvSpPr/>
            <p:nvPr/>
          </p:nvSpPr>
          <p:spPr>
            <a:xfrm>
              <a:off x="5027975" y="1234784"/>
              <a:ext cx="2103120" cy="676275"/>
            </a:xfrm>
            <a:custGeom>
              <a:avLst/>
              <a:gdLst/>
              <a:ahLst/>
              <a:cxnLst/>
              <a:rect l="l" t="t" r="r" b="b"/>
              <a:pathLst>
                <a:path w="2103120" h="676275">
                  <a:moveTo>
                    <a:pt x="2102608" y="0"/>
                  </a:moveTo>
                  <a:lnTo>
                    <a:pt x="24181" y="668169"/>
                  </a:lnTo>
                  <a:lnTo>
                    <a:pt x="0" y="675943"/>
                  </a:lnTo>
                </a:path>
              </a:pathLst>
            </a:custGeom>
            <a:ln w="50800">
              <a:solidFill>
                <a:srgbClr val="C82506"/>
              </a:solidFill>
            </a:ln>
          </p:spPr>
          <p:txBody>
            <a:bodyPr wrap="square" lIns="0" tIns="0" rIns="0" bIns="0" rtlCol="0"/>
            <a:lstStyle/>
            <a:p>
              <a:endParaRPr/>
            </a:p>
          </p:txBody>
        </p:sp>
        <p:sp>
          <p:nvSpPr>
            <p:cNvPr id="28" name="object 28"/>
            <p:cNvSpPr/>
            <p:nvPr/>
          </p:nvSpPr>
          <p:spPr>
            <a:xfrm>
              <a:off x="4849035" y="1801393"/>
              <a:ext cx="236220" cy="203200"/>
            </a:xfrm>
            <a:custGeom>
              <a:avLst/>
              <a:gdLst/>
              <a:ahLst/>
              <a:cxnLst/>
              <a:rect l="l" t="t" r="r" b="b"/>
              <a:pathLst>
                <a:path w="236220" h="203200">
                  <a:moveTo>
                    <a:pt x="170472" y="0"/>
                  </a:moveTo>
                  <a:lnTo>
                    <a:pt x="0" y="166860"/>
                  </a:lnTo>
                  <a:lnTo>
                    <a:pt x="235771" y="203121"/>
                  </a:lnTo>
                  <a:lnTo>
                    <a:pt x="170472" y="0"/>
                  </a:lnTo>
                  <a:close/>
                </a:path>
              </a:pathLst>
            </a:custGeom>
            <a:solidFill>
              <a:srgbClr val="C82506"/>
            </a:solidFill>
          </p:spPr>
          <p:txBody>
            <a:bodyPr wrap="square" lIns="0" tIns="0" rIns="0" bIns="0" rtlCol="0"/>
            <a:lstStyle/>
            <a:p>
              <a:endParaRPr/>
            </a:p>
          </p:txBody>
        </p:sp>
        <p:sp>
          <p:nvSpPr>
            <p:cNvPr id="29" name="object 29"/>
            <p:cNvSpPr/>
            <p:nvPr/>
          </p:nvSpPr>
          <p:spPr>
            <a:xfrm>
              <a:off x="4247660" y="1228168"/>
              <a:ext cx="2903220" cy="1289685"/>
            </a:xfrm>
            <a:custGeom>
              <a:avLst/>
              <a:gdLst/>
              <a:ahLst/>
              <a:cxnLst/>
              <a:rect l="l" t="t" r="r" b="b"/>
              <a:pathLst>
                <a:path w="2903220" h="1289685">
                  <a:moveTo>
                    <a:pt x="2902651" y="0"/>
                  </a:moveTo>
                  <a:lnTo>
                    <a:pt x="23213" y="1279017"/>
                  </a:lnTo>
                  <a:lnTo>
                    <a:pt x="0" y="1289328"/>
                  </a:lnTo>
                </a:path>
              </a:pathLst>
            </a:custGeom>
            <a:ln w="50799">
              <a:solidFill>
                <a:srgbClr val="C82506"/>
              </a:solidFill>
            </a:ln>
          </p:spPr>
          <p:txBody>
            <a:bodyPr wrap="square" lIns="0" tIns="0" rIns="0" bIns="0" rtlCol="0"/>
            <a:lstStyle/>
            <a:p>
              <a:endParaRPr/>
            </a:p>
          </p:txBody>
        </p:sp>
        <p:sp>
          <p:nvSpPr>
            <p:cNvPr id="30" name="object 30"/>
            <p:cNvSpPr/>
            <p:nvPr/>
          </p:nvSpPr>
          <p:spPr>
            <a:xfrm>
              <a:off x="4075884" y="2409691"/>
              <a:ext cx="238760" cy="195580"/>
            </a:xfrm>
            <a:custGeom>
              <a:avLst/>
              <a:gdLst/>
              <a:ahLst/>
              <a:cxnLst/>
              <a:rect l="l" t="t" r="r" b="b"/>
              <a:pathLst>
                <a:path w="238760" h="195580">
                  <a:moveTo>
                    <a:pt x="151682" y="0"/>
                  </a:moveTo>
                  <a:lnTo>
                    <a:pt x="0" y="184106"/>
                  </a:lnTo>
                  <a:lnTo>
                    <a:pt x="238295" y="194989"/>
                  </a:lnTo>
                  <a:lnTo>
                    <a:pt x="151682" y="0"/>
                  </a:lnTo>
                  <a:close/>
                </a:path>
              </a:pathLst>
            </a:custGeom>
            <a:solidFill>
              <a:srgbClr val="C82506"/>
            </a:solidFill>
          </p:spPr>
          <p:txBody>
            <a:bodyPr wrap="square" lIns="0" tIns="0" rIns="0" bIns="0" rtlCol="0"/>
            <a:lstStyle/>
            <a:p>
              <a:endParaRPr/>
            </a:p>
          </p:txBody>
        </p:sp>
        <p:sp>
          <p:nvSpPr>
            <p:cNvPr id="31" name="object 31"/>
            <p:cNvSpPr/>
            <p:nvPr/>
          </p:nvSpPr>
          <p:spPr>
            <a:xfrm>
              <a:off x="3848954" y="2720798"/>
              <a:ext cx="2466975" cy="287020"/>
            </a:xfrm>
            <a:custGeom>
              <a:avLst/>
              <a:gdLst/>
              <a:ahLst/>
              <a:cxnLst/>
              <a:rect l="l" t="t" r="r" b="b"/>
              <a:pathLst>
                <a:path w="2466975" h="287019">
                  <a:moveTo>
                    <a:pt x="2466863" y="0"/>
                  </a:moveTo>
                  <a:lnTo>
                    <a:pt x="25230" y="283915"/>
                  </a:lnTo>
                  <a:lnTo>
                    <a:pt x="0" y="286848"/>
                  </a:lnTo>
                </a:path>
              </a:pathLst>
            </a:custGeom>
            <a:ln w="50799">
              <a:solidFill>
                <a:srgbClr val="C82506"/>
              </a:solidFill>
            </a:ln>
          </p:spPr>
          <p:txBody>
            <a:bodyPr wrap="square" lIns="0" tIns="0" rIns="0" bIns="0" rtlCol="0"/>
            <a:lstStyle/>
            <a:p>
              <a:endParaRPr/>
            </a:p>
          </p:txBody>
        </p:sp>
        <p:sp>
          <p:nvSpPr>
            <p:cNvPr id="32" name="object 32"/>
            <p:cNvSpPr/>
            <p:nvPr/>
          </p:nvSpPr>
          <p:spPr>
            <a:xfrm>
              <a:off x="3662253" y="2898746"/>
              <a:ext cx="224790" cy="212090"/>
            </a:xfrm>
            <a:custGeom>
              <a:avLst/>
              <a:gdLst/>
              <a:ahLst/>
              <a:cxnLst/>
              <a:rect l="l" t="t" r="r" b="b"/>
              <a:pathLst>
                <a:path w="224789" h="212089">
                  <a:moveTo>
                    <a:pt x="199609" y="0"/>
                  </a:moveTo>
                  <a:lnTo>
                    <a:pt x="0" y="130609"/>
                  </a:lnTo>
                  <a:lnTo>
                    <a:pt x="224254" y="211932"/>
                  </a:lnTo>
                  <a:lnTo>
                    <a:pt x="199609" y="0"/>
                  </a:lnTo>
                  <a:close/>
                </a:path>
              </a:pathLst>
            </a:custGeom>
            <a:solidFill>
              <a:srgbClr val="C82506"/>
            </a:solidFill>
          </p:spPr>
          <p:txBody>
            <a:bodyPr wrap="square" lIns="0" tIns="0" rIns="0" bIns="0" rtlCol="0"/>
            <a:lstStyle/>
            <a:p>
              <a:endParaRPr/>
            </a:p>
          </p:txBody>
        </p:sp>
      </p:grpSp>
      <p:sp>
        <p:nvSpPr>
          <p:cNvPr id="33" name="object 33"/>
          <p:cNvSpPr txBox="1"/>
          <p:nvPr/>
        </p:nvSpPr>
        <p:spPr>
          <a:xfrm>
            <a:off x="7192642" y="982447"/>
            <a:ext cx="3308350" cy="647700"/>
          </a:xfrm>
          <a:prstGeom prst="rect">
            <a:avLst/>
          </a:prstGeom>
        </p:spPr>
        <p:txBody>
          <a:bodyPr vert="horz" wrap="square" lIns="0" tIns="12700" rIns="0" bIns="0" rtlCol="0">
            <a:spAutoFit/>
          </a:bodyPr>
          <a:lstStyle/>
          <a:p>
            <a:pPr marL="111125">
              <a:lnSpc>
                <a:spcPts val="2990"/>
              </a:lnSpc>
              <a:spcBef>
                <a:spcPts val="100"/>
              </a:spcBef>
            </a:pPr>
            <a:r>
              <a:rPr sz="2500" i="1" spc="-10" dirty="0">
                <a:latin typeface="Cambria"/>
                <a:cs typeface="Cambria"/>
              </a:rPr>
              <a:t>Institution</a:t>
            </a:r>
            <a:endParaRPr sz="2500">
              <a:latin typeface="Cambria"/>
              <a:cs typeface="Cambria"/>
            </a:endParaRPr>
          </a:p>
          <a:p>
            <a:pPr marL="12700">
              <a:lnSpc>
                <a:spcPts val="1910"/>
              </a:lnSpc>
            </a:pPr>
            <a:r>
              <a:rPr sz="1600" spc="-80" dirty="0">
                <a:latin typeface="Calibri"/>
                <a:cs typeface="Calibri"/>
              </a:rPr>
              <a:t>Institution</a:t>
            </a:r>
            <a:r>
              <a:rPr sz="1600" spc="25" dirty="0">
                <a:latin typeface="Calibri"/>
                <a:cs typeface="Calibri"/>
              </a:rPr>
              <a:t> </a:t>
            </a:r>
            <a:r>
              <a:rPr sz="1600" spc="-85" dirty="0">
                <a:latin typeface="Calibri"/>
                <a:cs typeface="Calibri"/>
              </a:rPr>
              <a:t>administrative</a:t>
            </a:r>
            <a:r>
              <a:rPr sz="1600" spc="40" dirty="0">
                <a:latin typeface="Calibri"/>
                <a:cs typeface="Calibri"/>
              </a:rPr>
              <a:t> </a:t>
            </a:r>
            <a:r>
              <a:rPr sz="1600" spc="-75" dirty="0">
                <a:latin typeface="Calibri"/>
                <a:cs typeface="Calibri"/>
              </a:rPr>
              <a:t>éditrice</a:t>
            </a:r>
            <a:r>
              <a:rPr sz="1600" spc="35" dirty="0">
                <a:latin typeface="Calibri"/>
                <a:cs typeface="Calibri"/>
              </a:rPr>
              <a:t> </a:t>
            </a:r>
            <a:r>
              <a:rPr sz="1600" spc="-140" dirty="0">
                <a:latin typeface="Calibri"/>
                <a:cs typeface="Calibri"/>
              </a:rPr>
              <a:t>du</a:t>
            </a:r>
            <a:r>
              <a:rPr sz="1600" spc="50" dirty="0">
                <a:latin typeface="Calibri"/>
                <a:cs typeface="Calibri"/>
              </a:rPr>
              <a:t> </a:t>
            </a:r>
            <a:r>
              <a:rPr sz="1600" spc="-65" dirty="0">
                <a:latin typeface="Calibri"/>
                <a:cs typeface="Calibri"/>
              </a:rPr>
              <a:t>rapport</a:t>
            </a:r>
            <a:endParaRPr sz="1600">
              <a:latin typeface="Calibri"/>
              <a:cs typeface="Calibri"/>
            </a:endParaRPr>
          </a:p>
        </p:txBody>
      </p:sp>
      <p:sp>
        <p:nvSpPr>
          <p:cNvPr id="34" name="object 34"/>
          <p:cNvSpPr txBox="1"/>
          <p:nvPr/>
        </p:nvSpPr>
        <p:spPr>
          <a:xfrm>
            <a:off x="6400239" y="2415037"/>
            <a:ext cx="1219835" cy="803275"/>
          </a:xfrm>
          <a:prstGeom prst="rect">
            <a:avLst/>
          </a:prstGeom>
        </p:spPr>
        <p:txBody>
          <a:bodyPr vert="horz" wrap="square" lIns="0" tIns="105410" rIns="0" bIns="0" rtlCol="0">
            <a:spAutoFit/>
          </a:bodyPr>
          <a:lstStyle/>
          <a:p>
            <a:pPr marL="144145">
              <a:lnSpc>
                <a:spcPct val="100000"/>
              </a:lnSpc>
              <a:spcBef>
                <a:spcPts val="830"/>
              </a:spcBef>
            </a:pPr>
            <a:r>
              <a:rPr sz="2500" i="1" spc="-10" dirty="0">
                <a:latin typeface="Cambria"/>
                <a:cs typeface="Cambria"/>
              </a:rPr>
              <a:t>Nature</a:t>
            </a:r>
            <a:endParaRPr sz="2500">
              <a:latin typeface="Cambria"/>
              <a:cs typeface="Cambria"/>
            </a:endParaRPr>
          </a:p>
          <a:p>
            <a:pPr marL="12700">
              <a:lnSpc>
                <a:spcPct val="100000"/>
              </a:lnSpc>
              <a:spcBef>
                <a:spcPts val="470"/>
              </a:spcBef>
            </a:pPr>
            <a:r>
              <a:rPr sz="1600" spc="-65" dirty="0">
                <a:latin typeface="Calibri"/>
                <a:cs typeface="Calibri"/>
              </a:rPr>
              <a:t>Type</a:t>
            </a:r>
            <a:r>
              <a:rPr sz="1600" spc="-20" dirty="0">
                <a:latin typeface="Calibri"/>
                <a:cs typeface="Calibri"/>
              </a:rPr>
              <a:t> </a:t>
            </a:r>
            <a:r>
              <a:rPr sz="1600" spc="-140" dirty="0">
                <a:latin typeface="Calibri"/>
                <a:cs typeface="Calibri"/>
              </a:rPr>
              <a:t>du</a:t>
            </a:r>
            <a:r>
              <a:rPr sz="1600" spc="50" dirty="0">
                <a:latin typeface="Calibri"/>
                <a:cs typeface="Calibri"/>
              </a:rPr>
              <a:t> </a:t>
            </a:r>
            <a:r>
              <a:rPr sz="1600" spc="-85" dirty="0">
                <a:latin typeface="Calibri"/>
                <a:cs typeface="Calibri"/>
              </a:rPr>
              <a:t>rapoort</a:t>
            </a:r>
            <a:endParaRPr sz="1600">
              <a:latin typeface="Calibri"/>
              <a:cs typeface="Calibri"/>
            </a:endParaRPr>
          </a:p>
        </p:txBody>
      </p:sp>
      <p:sp>
        <p:nvSpPr>
          <p:cNvPr id="35" name="object 35"/>
          <p:cNvSpPr txBox="1"/>
          <p:nvPr/>
        </p:nvSpPr>
        <p:spPr>
          <a:xfrm>
            <a:off x="7199378" y="3796785"/>
            <a:ext cx="681990" cy="406400"/>
          </a:xfrm>
          <a:prstGeom prst="rect">
            <a:avLst/>
          </a:prstGeom>
        </p:spPr>
        <p:txBody>
          <a:bodyPr vert="horz" wrap="square" lIns="0" tIns="12700" rIns="0" bIns="0" rtlCol="0">
            <a:spAutoFit/>
          </a:bodyPr>
          <a:lstStyle/>
          <a:p>
            <a:pPr marL="12700">
              <a:lnSpc>
                <a:spcPct val="100000"/>
              </a:lnSpc>
              <a:spcBef>
                <a:spcPts val="100"/>
              </a:spcBef>
            </a:pPr>
            <a:r>
              <a:rPr sz="2500" i="1" spc="-10" dirty="0">
                <a:latin typeface="Cambria"/>
                <a:cs typeface="Cambria"/>
              </a:rPr>
              <a:t>Titre</a:t>
            </a:r>
            <a:endParaRPr sz="2500">
              <a:latin typeface="Cambria"/>
              <a:cs typeface="Cambria"/>
            </a:endParaRPr>
          </a:p>
        </p:txBody>
      </p:sp>
      <p:grpSp>
        <p:nvGrpSpPr>
          <p:cNvPr id="36" name="object 36"/>
          <p:cNvGrpSpPr/>
          <p:nvPr/>
        </p:nvGrpSpPr>
        <p:grpSpPr>
          <a:xfrm>
            <a:off x="3186226" y="4006776"/>
            <a:ext cx="3917315" cy="3575050"/>
            <a:chOff x="3186226" y="4006776"/>
            <a:chExt cx="3917315" cy="3575050"/>
          </a:xfrm>
        </p:grpSpPr>
        <p:sp>
          <p:nvSpPr>
            <p:cNvPr id="37" name="object 37"/>
            <p:cNvSpPr/>
            <p:nvPr/>
          </p:nvSpPr>
          <p:spPr>
            <a:xfrm>
              <a:off x="5094529" y="4032176"/>
              <a:ext cx="1983739" cy="193040"/>
            </a:xfrm>
            <a:custGeom>
              <a:avLst/>
              <a:gdLst/>
              <a:ahLst/>
              <a:cxnLst/>
              <a:rect l="l" t="t" r="r" b="b"/>
              <a:pathLst>
                <a:path w="1983740" h="193039">
                  <a:moveTo>
                    <a:pt x="1983504" y="0"/>
                  </a:moveTo>
                  <a:lnTo>
                    <a:pt x="25281" y="190196"/>
                  </a:lnTo>
                  <a:lnTo>
                    <a:pt x="0" y="192652"/>
                  </a:lnTo>
                </a:path>
              </a:pathLst>
            </a:custGeom>
            <a:ln w="50800">
              <a:solidFill>
                <a:srgbClr val="C82506"/>
              </a:solidFill>
            </a:ln>
          </p:spPr>
          <p:txBody>
            <a:bodyPr wrap="square" lIns="0" tIns="0" rIns="0" bIns="0" rtlCol="0"/>
            <a:lstStyle/>
            <a:p>
              <a:endParaRPr/>
            </a:p>
          </p:txBody>
        </p:sp>
        <p:sp>
          <p:nvSpPr>
            <p:cNvPr id="38" name="object 38"/>
            <p:cNvSpPr/>
            <p:nvPr/>
          </p:nvSpPr>
          <p:spPr>
            <a:xfrm>
              <a:off x="4907450" y="4116193"/>
              <a:ext cx="222885" cy="212725"/>
            </a:xfrm>
            <a:custGeom>
              <a:avLst/>
              <a:gdLst/>
              <a:ahLst/>
              <a:cxnLst/>
              <a:rect l="l" t="t" r="r" b="b"/>
              <a:pathLst>
                <a:path w="222885" h="212725">
                  <a:moveTo>
                    <a:pt x="202048" y="0"/>
                  </a:moveTo>
                  <a:lnTo>
                    <a:pt x="0" y="126805"/>
                  </a:lnTo>
                  <a:lnTo>
                    <a:pt x="222674" y="212360"/>
                  </a:lnTo>
                  <a:lnTo>
                    <a:pt x="202048" y="0"/>
                  </a:lnTo>
                  <a:close/>
                </a:path>
              </a:pathLst>
            </a:custGeom>
            <a:solidFill>
              <a:srgbClr val="C82506"/>
            </a:solidFill>
          </p:spPr>
          <p:txBody>
            <a:bodyPr wrap="square" lIns="0" tIns="0" rIns="0" bIns="0" rtlCol="0"/>
            <a:lstStyle/>
            <a:p>
              <a:endParaRPr/>
            </a:p>
          </p:txBody>
        </p:sp>
        <p:sp>
          <p:nvSpPr>
            <p:cNvPr id="39" name="object 39"/>
            <p:cNvSpPr/>
            <p:nvPr/>
          </p:nvSpPr>
          <p:spPr>
            <a:xfrm>
              <a:off x="4091063" y="5224914"/>
              <a:ext cx="1983739" cy="193040"/>
            </a:xfrm>
            <a:custGeom>
              <a:avLst/>
              <a:gdLst/>
              <a:ahLst/>
              <a:cxnLst/>
              <a:rect l="l" t="t" r="r" b="b"/>
              <a:pathLst>
                <a:path w="1983739" h="193039">
                  <a:moveTo>
                    <a:pt x="1983504" y="0"/>
                  </a:moveTo>
                  <a:lnTo>
                    <a:pt x="25281" y="190196"/>
                  </a:lnTo>
                  <a:lnTo>
                    <a:pt x="0" y="192652"/>
                  </a:lnTo>
                </a:path>
              </a:pathLst>
            </a:custGeom>
            <a:ln w="50800">
              <a:solidFill>
                <a:srgbClr val="C82506"/>
              </a:solidFill>
            </a:ln>
          </p:spPr>
          <p:txBody>
            <a:bodyPr wrap="square" lIns="0" tIns="0" rIns="0" bIns="0" rtlCol="0"/>
            <a:lstStyle/>
            <a:p>
              <a:endParaRPr/>
            </a:p>
          </p:txBody>
        </p:sp>
        <p:sp>
          <p:nvSpPr>
            <p:cNvPr id="40" name="object 40"/>
            <p:cNvSpPr/>
            <p:nvPr/>
          </p:nvSpPr>
          <p:spPr>
            <a:xfrm>
              <a:off x="3903982" y="5308931"/>
              <a:ext cx="222885" cy="212725"/>
            </a:xfrm>
            <a:custGeom>
              <a:avLst/>
              <a:gdLst/>
              <a:ahLst/>
              <a:cxnLst/>
              <a:rect l="l" t="t" r="r" b="b"/>
              <a:pathLst>
                <a:path w="222885" h="212725">
                  <a:moveTo>
                    <a:pt x="202048" y="0"/>
                  </a:moveTo>
                  <a:lnTo>
                    <a:pt x="0" y="126806"/>
                  </a:lnTo>
                  <a:lnTo>
                    <a:pt x="222674" y="212360"/>
                  </a:lnTo>
                  <a:lnTo>
                    <a:pt x="202048" y="0"/>
                  </a:lnTo>
                  <a:close/>
                </a:path>
              </a:pathLst>
            </a:custGeom>
            <a:solidFill>
              <a:srgbClr val="C82506"/>
            </a:solidFill>
          </p:spPr>
          <p:txBody>
            <a:bodyPr wrap="square" lIns="0" tIns="0" rIns="0" bIns="0" rtlCol="0"/>
            <a:lstStyle/>
            <a:p>
              <a:endParaRPr/>
            </a:p>
          </p:txBody>
        </p:sp>
        <p:sp>
          <p:nvSpPr>
            <p:cNvPr id="41" name="object 41"/>
            <p:cNvSpPr/>
            <p:nvPr/>
          </p:nvSpPr>
          <p:spPr>
            <a:xfrm>
              <a:off x="3372374" y="5646611"/>
              <a:ext cx="2661920" cy="372745"/>
            </a:xfrm>
            <a:custGeom>
              <a:avLst/>
              <a:gdLst/>
              <a:ahLst/>
              <a:cxnLst/>
              <a:rect l="l" t="t" r="r" b="b"/>
              <a:pathLst>
                <a:path w="2661920" h="372745">
                  <a:moveTo>
                    <a:pt x="2661766" y="372218"/>
                  </a:moveTo>
                  <a:lnTo>
                    <a:pt x="25155" y="3517"/>
                  </a:lnTo>
                  <a:lnTo>
                    <a:pt x="0" y="0"/>
                  </a:lnTo>
                </a:path>
              </a:pathLst>
            </a:custGeom>
            <a:ln w="50799">
              <a:solidFill>
                <a:srgbClr val="C82506"/>
              </a:solidFill>
            </a:ln>
          </p:spPr>
          <p:txBody>
            <a:bodyPr wrap="square" lIns="0" tIns="0" rIns="0" bIns="0" rtlCol="0"/>
            <a:lstStyle/>
            <a:p>
              <a:endParaRPr/>
            </a:p>
          </p:txBody>
        </p:sp>
        <p:sp>
          <p:nvSpPr>
            <p:cNvPr id="42" name="object 42"/>
            <p:cNvSpPr/>
            <p:nvPr/>
          </p:nvSpPr>
          <p:spPr>
            <a:xfrm>
              <a:off x="3186226" y="5544477"/>
              <a:ext cx="226695" cy="211454"/>
            </a:xfrm>
            <a:custGeom>
              <a:avLst/>
              <a:gdLst/>
              <a:ahLst/>
              <a:cxnLst/>
              <a:rect l="l" t="t" r="r" b="b"/>
              <a:pathLst>
                <a:path w="226695" h="211454">
                  <a:moveTo>
                    <a:pt x="226077" y="0"/>
                  </a:moveTo>
                  <a:lnTo>
                    <a:pt x="0" y="76103"/>
                  </a:lnTo>
                  <a:lnTo>
                    <a:pt x="196528" y="211303"/>
                  </a:lnTo>
                  <a:lnTo>
                    <a:pt x="226077" y="0"/>
                  </a:lnTo>
                  <a:close/>
                </a:path>
              </a:pathLst>
            </a:custGeom>
            <a:solidFill>
              <a:srgbClr val="C82506"/>
            </a:solidFill>
          </p:spPr>
          <p:txBody>
            <a:bodyPr wrap="square" lIns="0" tIns="0" rIns="0" bIns="0" rtlCol="0"/>
            <a:lstStyle/>
            <a:p>
              <a:endParaRPr/>
            </a:p>
          </p:txBody>
        </p:sp>
        <p:sp>
          <p:nvSpPr>
            <p:cNvPr id="43" name="object 43"/>
            <p:cNvSpPr/>
            <p:nvPr/>
          </p:nvSpPr>
          <p:spPr>
            <a:xfrm>
              <a:off x="3750935" y="6853792"/>
              <a:ext cx="2661920" cy="372745"/>
            </a:xfrm>
            <a:custGeom>
              <a:avLst/>
              <a:gdLst/>
              <a:ahLst/>
              <a:cxnLst/>
              <a:rect l="l" t="t" r="r" b="b"/>
              <a:pathLst>
                <a:path w="2661920" h="372745">
                  <a:moveTo>
                    <a:pt x="2661766" y="372218"/>
                  </a:moveTo>
                  <a:lnTo>
                    <a:pt x="25155" y="3517"/>
                  </a:lnTo>
                  <a:lnTo>
                    <a:pt x="0" y="0"/>
                  </a:lnTo>
                </a:path>
              </a:pathLst>
            </a:custGeom>
            <a:ln w="50799">
              <a:solidFill>
                <a:srgbClr val="C82506"/>
              </a:solidFill>
            </a:ln>
          </p:spPr>
          <p:txBody>
            <a:bodyPr wrap="square" lIns="0" tIns="0" rIns="0" bIns="0" rtlCol="0"/>
            <a:lstStyle/>
            <a:p>
              <a:endParaRPr/>
            </a:p>
          </p:txBody>
        </p:sp>
        <p:sp>
          <p:nvSpPr>
            <p:cNvPr id="44" name="object 44"/>
            <p:cNvSpPr/>
            <p:nvPr/>
          </p:nvSpPr>
          <p:spPr>
            <a:xfrm>
              <a:off x="3564787" y="6751657"/>
              <a:ext cx="226695" cy="211454"/>
            </a:xfrm>
            <a:custGeom>
              <a:avLst/>
              <a:gdLst/>
              <a:ahLst/>
              <a:cxnLst/>
              <a:rect l="l" t="t" r="r" b="b"/>
              <a:pathLst>
                <a:path w="226695" h="211454">
                  <a:moveTo>
                    <a:pt x="226077" y="0"/>
                  </a:moveTo>
                  <a:lnTo>
                    <a:pt x="0" y="76103"/>
                  </a:lnTo>
                  <a:lnTo>
                    <a:pt x="196528" y="211303"/>
                  </a:lnTo>
                  <a:lnTo>
                    <a:pt x="226077" y="0"/>
                  </a:lnTo>
                  <a:close/>
                </a:path>
              </a:pathLst>
            </a:custGeom>
            <a:solidFill>
              <a:srgbClr val="C82506"/>
            </a:solidFill>
          </p:spPr>
          <p:txBody>
            <a:bodyPr wrap="square" lIns="0" tIns="0" rIns="0" bIns="0" rtlCol="0"/>
            <a:lstStyle/>
            <a:p>
              <a:endParaRPr/>
            </a:p>
          </p:txBody>
        </p:sp>
        <p:sp>
          <p:nvSpPr>
            <p:cNvPr id="45" name="object 45"/>
            <p:cNvSpPr/>
            <p:nvPr/>
          </p:nvSpPr>
          <p:spPr>
            <a:xfrm>
              <a:off x="4398093" y="7285189"/>
              <a:ext cx="1983739" cy="193040"/>
            </a:xfrm>
            <a:custGeom>
              <a:avLst/>
              <a:gdLst/>
              <a:ahLst/>
              <a:cxnLst/>
              <a:rect l="l" t="t" r="r" b="b"/>
              <a:pathLst>
                <a:path w="1983739" h="193040">
                  <a:moveTo>
                    <a:pt x="1983504" y="0"/>
                  </a:moveTo>
                  <a:lnTo>
                    <a:pt x="25281" y="190196"/>
                  </a:lnTo>
                  <a:lnTo>
                    <a:pt x="0" y="192652"/>
                  </a:lnTo>
                </a:path>
              </a:pathLst>
            </a:custGeom>
            <a:ln w="50800">
              <a:solidFill>
                <a:srgbClr val="C82506"/>
              </a:solidFill>
            </a:ln>
          </p:spPr>
          <p:txBody>
            <a:bodyPr wrap="square" lIns="0" tIns="0" rIns="0" bIns="0" rtlCol="0"/>
            <a:lstStyle/>
            <a:p>
              <a:endParaRPr/>
            </a:p>
          </p:txBody>
        </p:sp>
        <p:sp>
          <p:nvSpPr>
            <p:cNvPr id="46" name="object 46"/>
            <p:cNvSpPr/>
            <p:nvPr/>
          </p:nvSpPr>
          <p:spPr>
            <a:xfrm>
              <a:off x="4211012" y="7369205"/>
              <a:ext cx="222885" cy="212725"/>
            </a:xfrm>
            <a:custGeom>
              <a:avLst/>
              <a:gdLst/>
              <a:ahLst/>
              <a:cxnLst/>
              <a:rect l="l" t="t" r="r" b="b"/>
              <a:pathLst>
                <a:path w="222885" h="212725">
                  <a:moveTo>
                    <a:pt x="202048" y="0"/>
                  </a:moveTo>
                  <a:lnTo>
                    <a:pt x="0" y="126806"/>
                  </a:lnTo>
                  <a:lnTo>
                    <a:pt x="222674" y="212360"/>
                  </a:lnTo>
                  <a:lnTo>
                    <a:pt x="202048" y="0"/>
                  </a:lnTo>
                  <a:close/>
                </a:path>
              </a:pathLst>
            </a:custGeom>
            <a:solidFill>
              <a:srgbClr val="C82506"/>
            </a:solidFill>
          </p:spPr>
          <p:txBody>
            <a:bodyPr wrap="square" lIns="0" tIns="0" rIns="0" bIns="0" rtlCol="0"/>
            <a:lstStyle/>
            <a:p>
              <a:endParaRPr/>
            </a:p>
          </p:txBody>
        </p:sp>
      </p:grpSp>
      <p:sp>
        <p:nvSpPr>
          <p:cNvPr id="47" name="object 47"/>
          <p:cNvSpPr txBox="1"/>
          <p:nvPr/>
        </p:nvSpPr>
        <p:spPr>
          <a:xfrm>
            <a:off x="6269513" y="4888009"/>
            <a:ext cx="937260" cy="406400"/>
          </a:xfrm>
          <a:prstGeom prst="rect">
            <a:avLst/>
          </a:prstGeom>
        </p:spPr>
        <p:txBody>
          <a:bodyPr vert="horz" wrap="square" lIns="0" tIns="12700" rIns="0" bIns="0" rtlCol="0">
            <a:spAutoFit/>
          </a:bodyPr>
          <a:lstStyle/>
          <a:p>
            <a:pPr marL="12700">
              <a:lnSpc>
                <a:spcPct val="100000"/>
              </a:lnSpc>
              <a:spcBef>
                <a:spcPts val="100"/>
              </a:spcBef>
            </a:pPr>
            <a:r>
              <a:rPr sz="2500" i="1" spc="-10" dirty="0">
                <a:latin typeface="Cambria"/>
                <a:cs typeface="Cambria"/>
              </a:rPr>
              <a:t>Auteur</a:t>
            </a:r>
            <a:endParaRPr sz="2500">
              <a:latin typeface="Cambria"/>
              <a:cs typeface="Cambria"/>
            </a:endParaRPr>
          </a:p>
        </p:txBody>
      </p:sp>
      <p:sp>
        <p:nvSpPr>
          <p:cNvPr id="48" name="object 48"/>
          <p:cNvSpPr txBox="1"/>
          <p:nvPr/>
        </p:nvSpPr>
        <p:spPr>
          <a:xfrm>
            <a:off x="6141878" y="5757759"/>
            <a:ext cx="1912620" cy="406400"/>
          </a:xfrm>
          <a:prstGeom prst="rect">
            <a:avLst/>
          </a:prstGeom>
        </p:spPr>
        <p:txBody>
          <a:bodyPr vert="horz" wrap="square" lIns="0" tIns="12700" rIns="0" bIns="0" rtlCol="0">
            <a:spAutoFit/>
          </a:bodyPr>
          <a:lstStyle/>
          <a:p>
            <a:pPr marL="12700">
              <a:lnSpc>
                <a:spcPct val="100000"/>
              </a:lnSpc>
              <a:spcBef>
                <a:spcPts val="100"/>
              </a:spcBef>
            </a:pPr>
            <a:r>
              <a:rPr sz="2500" i="1" dirty="0">
                <a:latin typeface="Cambria"/>
                <a:cs typeface="Cambria"/>
              </a:rPr>
              <a:t>Date</a:t>
            </a:r>
            <a:r>
              <a:rPr sz="2500" i="1" spc="240" dirty="0">
                <a:latin typeface="Cambria"/>
                <a:cs typeface="Cambria"/>
              </a:rPr>
              <a:t> </a:t>
            </a:r>
            <a:r>
              <a:rPr sz="2500" i="1" spc="-10" dirty="0">
                <a:latin typeface="Cambria"/>
                <a:cs typeface="Cambria"/>
              </a:rPr>
              <a:t>d’édition</a:t>
            </a:r>
            <a:endParaRPr sz="2500">
              <a:latin typeface="Cambria"/>
              <a:cs typeface="Cambria"/>
            </a:endParaRPr>
          </a:p>
        </p:txBody>
      </p:sp>
      <p:sp>
        <p:nvSpPr>
          <p:cNvPr id="49" name="object 49"/>
          <p:cNvSpPr txBox="1"/>
          <p:nvPr/>
        </p:nvSpPr>
        <p:spPr>
          <a:xfrm>
            <a:off x="6096106" y="6927454"/>
            <a:ext cx="4060825" cy="1035685"/>
          </a:xfrm>
          <a:prstGeom prst="rect">
            <a:avLst/>
          </a:prstGeom>
        </p:spPr>
        <p:txBody>
          <a:bodyPr vert="horz" wrap="square" lIns="0" tIns="53975" rIns="0" bIns="0" rtlCol="0">
            <a:spAutoFit/>
          </a:bodyPr>
          <a:lstStyle/>
          <a:p>
            <a:pPr marL="500380">
              <a:lnSpc>
                <a:spcPct val="100000"/>
              </a:lnSpc>
              <a:spcBef>
                <a:spcPts val="425"/>
              </a:spcBef>
            </a:pPr>
            <a:r>
              <a:rPr sz="2500" i="1" spc="55" dirty="0">
                <a:latin typeface="Cambria"/>
                <a:cs typeface="Cambria"/>
              </a:rPr>
              <a:t>Jury</a:t>
            </a:r>
            <a:endParaRPr sz="2500">
              <a:latin typeface="Cambria"/>
              <a:cs typeface="Cambria"/>
            </a:endParaRPr>
          </a:p>
          <a:p>
            <a:pPr algn="ctr">
              <a:lnSpc>
                <a:spcPct val="100000"/>
              </a:lnSpc>
              <a:spcBef>
                <a:spcPts val="204"/>
              </a:spcBef>
            </a:pPr>
            <a:r>
              <a:rPr sz="1600" spc="-50" dirty="0">
                <a:latin typeface="Calibri"/>
                <a:cs typeface="Calibri"/>
              </a:rPr>
              <a:t>Personnels</a:t>
            </a:r>
            <a:r>
              <a:rPr sz="1600" spc="20" dirty="0">
                <a:latin typeface="Calibri"/>
                <a:cs typeface="Calibri"/>
              </a:rPr>
              <a:t> </a:t>
            </a:r>
            <a:r>
              <a:rPr sz="1600" spc="-75" dirty="0">
                <a:latin typeface="Calibri"/>
                <a:cs typeface="Calibri"/>
              </a:rPr>
              <a:t>scientifique</a:t>
            </a:r>
            <a:r>
              <a:rPr sz="1600" spc="20" dirty="0">
                <a:latin typeface="Calibri"/>
                <a:cs typeface="Calibri"/>
              </a:rPr>
              <a:t> </a:t>
            </a:r>
            <a:r>
              <a:rPr sz="1600" spc="-100" dirty="0">
                <a:latin typeface="Calibri"/>
                <a:cs typeface="Calibri"/>
              </a:rPr>
              <a:t>habilité</a:t>
            </a:r>
            <a:r>
              <a:rPr sz="1600" spc="20" dirty="0">
                <a:latin typeface="Calibri"/>
                <a:cs typeface="Calibri"/>
              </a:rPr>
              <a:t> </a:t>
            </a:r>
            <a:r>
              <a:rPr sz="1600" dirty="0">
                <a:latin typeface="Calibri"/>
                <a:cs typeface="Calibri"/>
              </a:rPr>
              <a:t>à</a:t>
            </a:r>
            <a:r>
              <a:rPr sz="1600" spc="20" dirty="0">
                <a:latin typeface="Calibri"/>
                <a:cs typeface="Calibri"/>
              </a:rPr>
              <a:t> </a:t>
            </a:r>
            <a:r>
              <a:rPr sz="1600" spc="-70" dirty="0">
                <a:latin typeface="Calibri"/>
                <a:cs typeface="Calibri"/>
              </a:rPr>
              <a:t>juger</a:t>
            </a:r>
            <a:r>
              <a:rPr sz="1600" spc="20" dirty="0">
                <a:latin typeface="Calibri"/>
                <a:cs typeface="Calibri"/>
              </a:rPr>
              <a:t> </a:t>
            </a:r>
            <a:r>
              <a:rPr sz="1600" spc="-95" dirty="0">
                <a:latin typeface="Calibri"/>
                <a:cs typeface="Calibri"/>
              </a:rPr>
              <a:t>le</a:t>
            </a:r>
            <a:r>
              <a:rPr sz="1600" spc="20" dirty="0">
                <a:latin typeface="Calibri"/>
                <a:cs typeface="Calibri"/>
              </a:rPr>
              <a:t> </a:t>
            </a:r>
            <a:r>
              <a:rPr sz="1600" spc="-110" dirty="0">
                <a:latin typeface="Calibri"/>
                <a:cs typeface="Calibri"/>
              </a:rPr>
              <a:t>rapport.</a:t>
            </a:r>
            <a:r>
              <a:rPr sz="1600" spc="25" dirty="0">
                <a:latin typeface="Calibri"/>
                <a:cs typeface="Calibri"/>
              </a:rPr>
              <a:t> </a:t>
            </a:r>
            <a:r>
              <a:rPr sz="1600" spc="-20" dirty="0">
                <a:latin typeface="Calibri"/>
                <a:cs typeface="Calibri"/>
              </a:rPr>
              <a:t>cela</a:t>
            </a:r>
            <a:endParaRPr sz="1600">
              <a:latin typeface="Calibri"/>
              <a:cs typeface="Calibri"/>
            </a:endParaRPr>
          </a:p>
          <a:p>
            <a:pPr algn="ctr">
              <a:lnSpc>
                <a:spcPct val="100000"/>
              </a:lnSpc>
              <a:spcBef>
                <a:spcPts val="580"/>
              </a:spcBef>
            </a:pPr>
            <a:r>
              <a:rPr sz="1600" spc="-80" dirty="0">
                <a:latin typeface="Calibri"/>
                <a:cs typeface="Calibri"/>
              </a:rPr>
              <a:t>s’applique</a:t>
            </a:r>
            <a:r>
              <a:rPr sz="1600" spc="-15" dirty="0">
                <a:latin typeface="Calibri"/>
                <a:cs typeface="Calibri"/>
              </a:rPr>
              <a:t> </a:t>
            </a:r>
            <a:r>
              <a:rPr sz="1600" dirty="0">
                <a:latin typeface="Calibri"/>
                <a:cs typeface="Calibri"/>
              </a:rPr>
              <a:t>à</a:t>
            </a:r>
            <a:r>
              <a:rPr sz="1600" spc="-45" dirty="0">
                <a:latin typeface="Calibri"/>
                <a:cs typeface="Calibri"/>
              </a:rPr>
              <a:t> </a:t>
            </a:r>
            <a:r>
              <a:rPr sz="1600" spc="-20" dirty="0">
                <a:latin typeface="Calibri"/>
                <a:cs typeface="Calibri"/>
              </a:rPr>
              <a:t>des</a:t>
            </a:r>
            <a:r>
              <a:rPr sz="1600" spc="-15" dirty="0">
                <a:latin typeface="Calibri"/>
                <a:cs typeface="Calibri"/>
              </a:rPr>
              <a:t> </a:t>
            </a:r>
            <a:r>
              <a:rPr sz="1600" spc="-80" dirty="0">
                <a:latin typeface="Calibri"/>
                <a:cs typeface="Calibri"/>
              </a:rPr>
              <a:t>rapports</a:t>
            </a:r>
            <a:r>
              <a:rPr sz="1600" spc="-10" dirty="0">
                <a:latin typeface="Calibri"/>
                <a:cs typeface="Calibri"/>
              </a:rPr>
              <a:t> </a:t>
            </a:r>
            <a:r>
              <a:rPr sz="1600" spc="-90" dirty="0">
                <a:latin typeface="Calibri"/>
                <a:cs typeface="Calibri"/>
              </a:rPr>
              <a:t>de</a:t>
            </a:r>
            <a:r>
              <a:rPr sz="1600" spc="-5" dirty="0">
                <a:latin typeface="Calibri"/>
                <a:cs typeface="Calibri"/>
              </a:rPr>
              <a:t> </a:t>
            </a:r>
            <a:r>
              <a:rPr sz="1600" spc="-40" dirty="0">
                <a:latin typeface="Calibri"/>
                <a:cs typeface="Calibri"/>
              </a:rPr>
              <a:t>stage</a:t>
            </a:r>
            <a:r>
              <a:rPr sz="1600" spc="-15" dirty="0">
                <a:latin typeface="Calibri"/>
                <a:cs typeface="Calibri"/>
              </a:rPr>
              <a:t> </a:t>
            </a:r>
            <a:r>
              <a:rPr sz="1600" spc="-45" dirty="0">
                <a:latin typeface="Calibri"/>
                <a:cs typeface="Calibri"/>
              </a:rPr>
              <a:t>et</a:t>
            </a:r>
            <a:r>
              <a:rPr sz="1600" spc="-15" dirty="0">
                <a:latin typeface="Calibri"/>
                <a:cs typeface="Calibri"/>
              </a:rPr>
              <a:t> </a:t>
            </a:r>
            <a:r>
              <a:rPr sz="1600" spc="-10" dirty="0">
                <a:latin typeface="Calibri"/>
                <a:cs typeface="Calibri"/>
              </a:rPr>
              <a:t>mémoires</a:t>
            </a:r>
            <a:endParaRPr sz="160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down)">
                                      <p:cBhvr>
                                        <p:cTn id="7" dur="500"/>
                                        <p:tgtEl>
                                          <p:spTgt spid="3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xEl>
                                              <p:pRg st="1" end="1"/>
                                            </p:txEl>
                                          </p:spTgt>
                                        </p:tgtEl>
                                        <p:attrNameLst>
                                          <p:attrName>style.visibility</p:attrName>
                                        </p:attrNameLst>
                                      </p:cBhvr>
                                      <p:to>
                                        <p:strVal val="visible"/>
                                      </p:to>
                                    </p:set>
                                    <p:animEffect transition="in" filter="wipe(down)">
                                      <p:cBhvr>
                                        <p:cTn id="10" dur="500"/>
                                        <p:tgtEl>
                                          <p:spTgt spid="3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 calcmode="lin" valueType="num">
                                      <p:cBhvr additive="base">
                                        <p:cTn id="15"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xEl>
                                              <p:pRg st="1" end="1"/>
                                            </p:txEl>
                                          </p:spTgt>
                                        </p:tgtEl>
                                        <p:attrNameLst>
                                          <p:attrName>style.visibility</p:attrName>
                                        </p:attrNameLst>
                                      </p:cBhvr>
                                      <p:to>
                                        <p:strVal val="visible"/>
                                      </p:to>
                                    </p:set>
                                    <p:anim calcmode="lin" valueType="num">
                                      <p:cBhvr additive="base">
                                        <p:cTn id="19"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wipe(down)">
                                      <p:cBhvr>
                                        <p:cTn id="25" dur="500"/>
                                        <p:tgtEl>
                                          <p:spTgt spid="3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7">
                                            <p:txEl>
                                              <p:pRg st="0" end="0"/>
                                            </p:txEl>
                                          </p:spTgt>
                                        </p:tgtEl>
                                        <p:attrNameLst>
                                          <p:attrName>style.visibility</p:attrName>
                                        </p:attrNameLst>
                                      </p:cBhvr>
                                      <p:to>
                                        <p:strVal val="visible"/>
                                      </p:to>
                                    </p:set>
                                    <p:animEffect transition="in" filter="wipe(down)">
                                      <p:cBhvr>
                                        <p:cTn id="30" dur="500"/>
                                        <p:tgtEl>
                                          <p:spTgt spid="4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anim calcmode="lin" valueType="num">
                                      <p:cBhvr additive="base">
                                        <p:cTn id="35"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9">
                                            <p:txEl>
                                              <p:pRg st="0" end="0"/>
                                            </p:txEl>
                                          </p:spTgt>
                                        </p:tgtEl>
                                        <p:attrNameLst>
                                          <p:attrName>style.visibility</p:attrName>
                                        </p:attrNameLst>
                                      </p:cBhvr>
                                      <p:to>
                                        <p:strVal val="visible"/>
                                      </p:to>
                                    </p:set>
                                    <p:animEffect transition="in" filter="wipe(down)">
                                      <p:cBhvr>
                                        <p:cTn id="41" dur="500"/>
                                        <p:tgtEl>
                                          <p:spTgt spid="4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9">
                                            <p:txEl>
                                              <p:pRg st="1" end="1"/>
                                            </p:txEl>
                                          </p:spTgt>
                                        </p:tgtEl>
                                        <p:attrNameLst>
                                          <p:attrName>style.visibility</p:attrName>
                                        </p:attrNameLst>
                                      </p:cBhvr>
                                      <p:to>
                                        <p:strVal val="visible"/>
                                      </p:to>
                                    </p:set>
                                    <p:animEffect transition="in" filter="wipe(down)">
                                      <p:cBhvr>
                                        <p:cTn id="46" dur="500"/>
                                        <p:tgtEl>
                                          <p:spTgt spid="49">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9">
                                            <p:txEl>
                                              <p:pRg st="2" end="2"/>
                                            </p:txEl>
                                          </p:spTgt>
                                        </p:tgtEl>
                                        <p:attrNameLst>
                                          <p:attrName>style.visibility</p:attrName>
                                        </p:attrNameLst>
                                      </p:cBhvr>
                                      <p:to>
                                        <p:strVal val="visible"/>
                                      </p:to>
                                    </p:set>
                                    <p:animEffect transition="in" filter="wipe(down)">
                                      <p:cBhvr>
                                        <p:cTn id="51"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P spid="34" grpId="0" build="allAtOnce"/>
      <p:bldP spid="35" grpId="0" build="p"/>
      <p:bldP spid="47" grpId="0" build="p"/>
      <p:bldP spid="48" grpId="0" build="allAtOnce"/>
      <p:bldP spid="49"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3" name="object 3"/>
          <p:cNvSpPr txBox="1"/>
          <p:nvPr/>
        </p:nvSpPr>
        <p:spPr>
          <a:xfrm>
            <a:off x="55734" y="876477"/>
            <a:ext cx="3735704" cy="535940"/>
          </a:xfrm>
          <a:prstGeom prst="rect">
            <a:avLst/>
          </a:prstGeom>
        </p:spPr>
        <p:txBody>
          <a:bodyPr vert="horz" wrap="square" lIns="0" tIns="12065" rIns="0" bIns="0" rtlCol="0">
            <a:spAutoFit/>
          </a:bodyPr>
          <a:lstStyle/>
          <a:p>
            <a:pPr marL="12700">
              <a:lnSpc>
                <a:spcPct val="100000"/>
              </a:lnSpc>
              <a:spcBef>
                <a:spcPts val="95"/>
              </a:spcBef>
            </a:pPr>
            <a:r>
              <a:rPr sz="3350" dirty="0">
                <a:solidFill>
                  <a:srgbClr val="773F9B"/>
                </a:solidFill>
                <a:latin typeface="Arial"/>
                <a:cs typeface="Arial"/>
              </a:rPr>
              <a:t>Manuscrit</a:t>
            </a:r>
            <a:r>
              <a:rPr sz="3350" spc="-215" dirty="0">
                <a:solidFill>
                  <a:srgbClr val="773F9B"/>
                </a:solidFill>
                <a:latin typeface="Arial"/>
                <a:cs typeface="Arial"/>
              </a:rPr>
              <a:t> </a:t>
            </a:r>
            <a:r>
              <a:rPr sz="3350" spc="-425" dirty="0">
                <a:solidFill>
                  <a:srgbClr val="773F9B"/>
                </a:solidFill>
                <a:latin typeface="Arial"/>
                <a:cs typeface="Arial"/>
              </a:rPr>
              <a:t>ou</a:t>
            </a:r>
            <a:r>
              <a:rPr sz="3350" spc="-95" dirty="0">
                <a:solidFill>
                  <a:srgbClr val="773F9B"/>
                </a:solidFill>
                <a:latin typeface="Arial"/>
                <a:cs typeface="Arial"/>
              </a:rPr>
              <a:t> </a:t>
            </a:r>
            <a:r>
              <a:rPr sz="3350" spc="-45" dirty="0">
                <a:solidFill>
                  <a:srgbClr val="773F9B"/>
                </a:solidFill>
                <a:latin typeface="Arial"/>
                <a:cs typeface="Arial"/>
              </a:rPr>
              <a:t>rapport</a:t>
            </a:r>
            <a:endParaRPr sz="3350">
              <a:latin typeface="Arial"/>
              <a:cs typeface="Arial"/>
            </a:endParaRPr>
          </a:p>
        </p:txBody>
      </p:sp>
      <p:sp>
        <p:nvSpPr>
          <p:cNvPr id="4" name="object 4"/>
          <p:cNvSpPr txBox="1"/>
          <p:nvPr/>
        </p:nvSpPr>
        <p:spPr>
          <a:xfrm>
            <a:off x="6563607" y="774665"/>
            <a:ext cx="5314315" cy="1167130"/>
          </a:xfrm>
          <a:prstGeom prst="rect">
            <a:avLst/>
          </a:prstGeom>
        </p:spPr>
        <p:txBody>
          <a:bodyPr vert="horz" wrap="square" lIns="0" tIns="133985" rIns="0" bIns="0" rtlCol="0">
            <a:spAutoFit/>
          </a:bodyPr>
          <a:lstStyle/>
          <a:p>
            <a:pPr marL="89535">
              <a:lnSpc>
                <a:spcPct val="100000"/>
              </a:lnSpc>
              <a:spcBef>
                <a:spcPts val="1055"/>
              </a:spcBef>
            </a:pPr>
            <a:r>
              <a:rPr sz="2500" i="1" dirty="0">
                <a:latin typeface="Cambria"/>
                <a:cs typeface="Cambria"/>
              </a:rPr>
              <a:t>Table</a:t>
            </a:r>
            <a:r>
              <a:rPr sz="2500" i="1" spc="-70" dirty="0">
                <a:latin typeface="Cambria"/>
                <a:cs typeface="Cambria"/>
              </a:rPr>
              <a:t> </a:t>
            </a:r>
            <a:r>
              <a:rPr sz="2500" i="1" dirty="0">
                <a:latin typeface="Cambria"/>
                <a:cs typeface="Cambria"/>
              </a:rPr>
              <a:t>des</a:t>
            </a:r>
            <a:r>
              <a:rPr sz="2500" i="1" spc="-65" dirty="0">
                <a:latin typeface="Cambria"/>
                <a:cs typeface="Cambria"/>
              </a:rPr>
              <a:t> </a:t>
            </a:r>
            <a:r>
              <a:rPr sz="2500" i="1" spc="-10" dirty="0">
                <a:latin typeface="Cambria"/>
                <a:cs typeface="Cambria"/>
              </a:rPr>
              <a:t>matières</a:t>
            </a:r>
            <a:endParaRPr sz="2500">
              <a:latin typeface="Cambria"/>
              <a:cs typeface="Cambria"/>
            </a:endParaRPr>
          </a:p>
          <a:p>
            <a:pPr marL="144780" marR="5080" indent="-132080">
              <a:lnSpc>
                <a:spcPct val="130200"/>
              </a:lnSpc>
              <a:spcBef>
                <a:spcPts val="30"/>
              </a:spcBef>
            </a:pPr>
            <a:r>
              <a:rPr sz="1600" spc="-75" dirty="0">
                <a:latin typeface="Calibri"/>
                <a:cs typeface="Calibri"/>
              </a:rPr>
              <a:t>Ensemble</a:t>
            </a:r>
            <a:r>
              <a:rPr sz="1600" spc="-20" dirty="0">
                <a:latin typeface="Calibri"/>
                <a:cs typeface="Calibri"/>
              </a:rPr>
              <a:t> </a:t>
            </a:r>
            <a:r>
              <a:rPr sz="1600" spc="-140" dirty="0">
                <a:latin typeface="Calibri"/>
                <a:cs typeface="Calibri"/>
              </a:rPr>
              <a:t>du</a:t>
            </a:r>
            <a:r>
              <a:rPr sz="1600" spc="50" dirty="0">
                <a:latin typeface="Calibri"/>
                <a:cs typeface="Calibri"/>
              </a:rPr>
              <a:t> </a:t>
            </a:r>
            <a:r>
              <a:rPr sz="1600" spc="-90" dirty="0">
                <a:latin typeface="Calibri"/>
                <a:cs typeface="Calibri"/>
              </a:rPr>
              <a:t>sommaires</a:t>
            </a:r>
            <a:r>
              <a:rPr sz="1600" dirty="0">
                <a:latin typeface="Calibri"/>
                <a:cs typeface="Calibri"/>
              </a:rPr>
              <a:t> </a:t>
            </a:r>
            <a:r>
              <a:rPr sz="1600" spc="-75" dirty="0">
                <a:latin typeface="Calibri"/>
                <a:cs typeface="Calibri"/>
              </a:rPr>
              <a:t>détaillant</a:t>
            </a:r>
            <a:r>
              <a:rPr sz="1600" spc="-15" dirty="0">
                <a:latin typeface="Calibri"/>
                <a:cs typeface="Calibri"/>
              </a:rPr>
              <a:t> </a:t>
            </a:r>
            <a:r>
              <a:rPr sz="1600" spc="-30" dirty="0">
                <a:latin typeface="Calibri"/>
                <a:cs typeface="Calibri"/>
              </a:rPr>
              <a:t>les</a:t>
            </a:r>
            <a:r>
              <a:rPr sz="1600" spc="-60" dirty="0">
                <a:latin typeface="Calibri"/>
                <a:cs typeface="Calibri"/>
              </a:rPr>
              <a:t> chapitres</a:t>
            </a:r>
            <a:r>
              <a:rPr sz="1600" spc="-20" dirty="0">
                <a:latin typeface="Calibri"/>
                <a:cs typeface="Calibri"/>
              </a:rPr>
              <a:t> </a:t>
            </a:r>
            <a:r>
              <a:rPr sz="1600" spc="-45" dirty="0">
                <a:latin typeface="Calibri"/>
                <a:cs typeface="Calibri"/>
              </a:rPr>
              <a:t>et</a:t>
            </a:r>
            <a:r>
              <a:rPr sz="1600" spc="-10" dirty="0">
                <a:latin typeface="Calibri"/>
                <a:cs typeface="Calibri"/>
              </a:rPr>
              <a:t> sous </a:t>
            </a:r>
            <a:r>
              <a:rPr sz="1600" spc="-60" dirty="0">
                <a:latin typeface="Calibri"/>
                <a:cs typeface="Calibri"/>
              </a:rPr>
              <a:t>chapitres</a:t>
            </a:r>
            <a:r>
              <a:rPr sz="1600" spc="-10" dirty="0">
                <a:latin typeface="Calibri"/>
                <a:cs typeface="Calibri"/>
              </a:rPr>
              <a:t> </a:t>
            </a:r>
            <a:r>
              <a:rPr sz="1600" spc="-45" dirty="0">
                <a:latin typeface="Calibri"/>
                <a:cs typeface="Calibri"/>
              </a:rPr>
              <a:t>et</a:t>
            </a:r>
            <a:r>
              <a:rPr sz="1600" spc="-10" dirty="0">
                <a:latin typeface="Calibri"/>
                <a:cs typeface="Calibri"/>
              </a:rPr>
              <a:t> </a:t>
            </a:r>
            <a:r>
              <a:rPr sz="1600" spc="-25" dirty="0">
                <a:latin typeface="Calibri"/>
                <a:cs typeface="Calibri"/>
              </a:rPr>
              <a:t>la </a:t>
            </a:r>
            <a:r>
              <a:rPr sz="1600" spc="-95" dirty="0">
                <a:latin typeface="Calibri"/>
                <a:cs typeface="Calibri"/>
              </a:rPr>
              <a:t>pagination.</a:t>
            </a:r>
            <a:r>
              <a:rPr sz="1600" dirty="0">
                <a:latin typeface="Calibri"/>
                <a:cs typeface="Calibri"/>
              </a:rPr>
              <a:t> Les</a:t>
            </a:r>
            <a:r>
              <a:rPr sz="1600" spc="-10" dirty="0">
                <a:latin typeface="Calibri"/>
                <a:cs typeface="Calibri"/>
              </a:rPr>
              <a:t> </a:t>
            </a:r>
            <a:r>
              <a:rPr sz="1600" spc="-50" dirty="0">
                <a:latin typeface="Calibri"/>
                <a:cs typeface="Calibri"/>
              </a:rPr>
              <a:t>listes</a:t>
            </a:r>
            <a:r>
              <a:rPr sz="1600" spc="-5" dirty="0">
                <a:latin typeface="Calibri"/>
                <a:cs typeface="Calibri"/>
              </a:rPr>
              <a:t> </a:t>
            </a:r>
            <a:r>
              <a:rPr sz="1600" spc="-20" dirty="0">
                <a:latin typeface="Calibri"/>
                <a:cs typeface="Calibri"/>
              </a:rPr>
              <a:t>des</a:t>
            </a:r>
            <a:r>
              <a:rPr sz="1600" spc="-5" dirty="0">
                <a:latin typeface="Calibri"/>
                <a:cs typeface="Calibri"/>
              </a:rPr>
              <a:t> </a:t>
            </a:r>
            <a:r>
              <a:rPr sz="1600" spc="-50" dirty="0">
                <a:latin typeface="Calibri"/>
                <a:cs typeface="Calibri"/>
              </a:rPr>
              <a:t>figues</a:t>
            </a:r>
            <a:r>
              <a:rPr sz="1600" spc="-5" dirty="0">
                <a:latin typeface="Calibri"/>
                <a:cs typeface="Calibri"/>
              </a:rPr>
              <a:t> </a:t>
            </a:r>
            <a:r>
              <a:rPr sz="1600" spc="-45" dirty="0">
                <a:latin typeface="Calibri"/>
                <a:cs typeface="Calibri"/>
              </a:rPr>
              <a:t>et</a:t>
            </a:r>
            <a:r>
              <a:rPr sz="1600" spc="-5" dirty="0">
                <a:latin typeface="Calibri"/>
                <a:cs typeface="Calibri"/>
              </a:rPr>
              <a:t> </a:t>
            </a:r>
            <a:r>
              <a:rPr sz="1600" spc="-20" dirty="0">
                <a:latin typeface="Calibri"/>
                <a:cs typeface="Calibri"/>
              </a:rPr>
              <a:t>des</a:t>
            </a:r>
            <a:r>
              <a:rPr sz="1600" spc="-5" dirty="0">
                <a:latin typeface="Calibri"/>
                <a:cs typeface="Calibri"/>
              </a:rPr>
              <a:t> </a:t>
            </a:r>
            <a:r>
              <a:rPr sz="1600" spc="-75" dirty="0">
                <a:latin typeface="Calibri"/>
                <a:cs typeface="Calibri"/>
              </a:rPr>
              <a:t>tableaux</a:t>
            </a:r>
            <a:r>
              <a:rPr sz="1600" spc="-5" dirty="0">
                <a:latin typeface="Calibri"/>
                <a:cs typeface="Calibri"/>
              </a:rPr>
              <a:t> </a:t>
            </a:r>
            <a:r>
              <a:rPr sz="1600" spc="-45" dirty="0">
                <a:latin typeface="Calibri"/>
                <a:cs typeface="Calibri"/>
              </a:rPr>
              <a:t>et</a:t>
            </a:r>
            <a:r>
              <a:rPr sz="1600" spc="-5" dirty="0">
                <a:latin typeface="Calibri"/>
                <a:cs typeface="Calibri"/>
              </a:rPr>
              <a:t> </a:t>
            </a:r>
            <a:r>
              <a:rPr sz="1600" spc="-70" dirty="0">
                <a:latin typeface="Calibri"/>
                <a:cs typeface="Calibri"/>
              </a:rPr>
              <a:t>leurs</a:t>
            </a:r>
            <a:r>
              <a:rPr sz="1600" spc="-5" dirty="0">
                <a:latin typeface="Calibri"/>
                <a:cs typeface="Calibri"/>
              </a:rPr>
              <a:t> </a:t>
            </a:r>
            <a:r>
              <a:rPr sz="1600" spc="-10" dirty="0">
                <a:latin typeface="Calibri"/>
                <a:cs typeface="Calibri"/>
              </a:rPr>
              <a:t>pagination</a:t>
            </a:r>
            <a:endParaRPr sz="1600">
              <a:latin typeface="Calibri"/>
              <a:cs typeface="Calibri"/>
            </a:endParaRPr>
          </a:p>
        </p:txBody>
      </p:sp>
      <p:sp>
        <p:nvSpPr>
          <p:cNvPr id="5" name="object 5"/>
          <p:cNvSpPr txBox="1"/>
          <p:nvPr/>
        </p:nvSpPr>
        <p:spPr>
          <a:xfrm>
            <a:off x="456812" y="1873057"/>
            <a:ext cx="3975100" cy="3879215"/>
          </a:xfrm>
          <a:prstGeom prst="rect">
            <a:avLst/>
          </a:prstGeom>
        </p:spPr>
        <p:txBody>
          <a:bodyPr vert="horz" wrap="square" lIns="0" tIns="16510" rIns="0" bIns="0" rtlCol="0">
            <a:spAutoFit/>
          </a:bodyPr>
          <a:lstStyle/>
          <a:p>
            <a:pPr marL="191135" indent="-178435">
              <a:lnSpc>
                <a:spcPts val="1180"/>
              </a:lnSpc>
              <a:spcBef>
                <a:spcPts val="130"/>
              </a:spcBef>
              <a:buSzPct val="90000"/>
              <a:buFont typeface="Times New Roman"/>
              <a:buAutoNum type="romanUcPeriod" startAt="4"/>
              <a:tabLst>
                <a:tab pos="191135" algn="l"/>
              </a:tabLst>
            </a:pPr>
            <a:r>
              <a:rPr sz="1000" dirty="0">
                <a:solidFill>
                  <a:srgbClr val="231F20"/>
                </a:solidFill>
                <a:latin typeface="Times New Roman"/>
                <a:cs typeface="Times New Roman"/>
              </a:rPr>
              <a:t>Traitement</a:t>
            </a:r>
            <a:r>
              <a:rPr sz="1000" spc="60" dirty="0">
                <a:solidFill>
                  <a:srgbClr val="231F20"/>
                </a:solidFill>
                <a:latin typeface="Times New Roman"/>
                <a:cs typeface="Times New Roman"/>
              </a:rPr>
              <a:t> </a:t>
            </a:r>
            <a:r>
              <a:rPr sz="1000" dirty="0">
                <a:solidFill>
                  <a:srgbClr val="231F20"/>
                </a:solidFill>
                <a:latin typeface="Times New Roman"/>
                <a:cs typeface="Times New Roman"/>
              </a:rPr>
              <a:t>par</a:t>
            </a:r>
            <a:r>
              <a:rPr sz="1000" spc="60" dirty="0">
                <a:solidFill>
                  <a:srgbClr val="231F20"/>
                </a:solidFill>
                <a:latin typeface="Times New Roman"/>
                <a:cs typeface="Times New Roman"/>
              </a:rPr>
              <a:t> </a:t>
            </a:r>
            <a:r>
              <a:rPr sz="1000" spc="-10" dirty="0">
                <a:solidFill>
                  <a:srgbClr val="231F20"/>
                </a:solidFill>
                <a:latin typeface="Times New Roman"/>
                <a:cs typeface="Times New Roman"/>
              </a:rPr>
              <a:t>immunothérapie:</a:t>
            </a:r>
            <a:endParaRPr sz="1000">
              <a:latin typeface="Times New Roman"/>
              <a:cs typeface="Times New Roman"/>
            </a:endParaRPr>
          </a:p>
          <a:p>
            <a:pPr marL="12700">
              <a:lnSpc>
                <a:spcPts val="1180"/>
              </a:lnSpc>
            </a:pPr>
            <a:r>
              <a:rPr sz="1000" dirty="0">
                <a:solidFill>
                  <a:srgbClr val="231F20"/>
                </a:solidFill>
                <a:latin typeface="Times New Roman"/>
                <a:cs typeface="Times New Roman"/>
              </a:rPr>
              <a:t>Cas</a:t>
            </a:r>
            <a:r>
              <a:rPr sz="1000" spc="405" dirty="0">
                <a:solidFill>
                  <a:srgbClr val="231F20"/>
                </a:solidFill>
                <a:latin typeface="Times New Roman"/>
                <a:cs typeface="Times New Roman"/>
              </a:rPr>
              <a:t> </a:t>
            </a:r>
            <a:r>
              <a:rPr sz="1000" dirty="0">
                <a:solidFill>
                  <a:srgbClr val="231F20"/>
                </a:solidFill>
                <a:latin typeface="Times New Roman"/>
                <a:cs typeface="Times New Roman"/>
              </a:rPr>
              <a:t>de</a:t>
            </a:r>
            <a:r>
              <a:rPr sz="1000" spc="405" dirty="0">
                <a:solidFill>
                  <a:srgbClr val="231F20"/>
                </a:solidFill>
                <a:latin typeface="Times New Roman"/>
                <a:cs typeface="Times New Roman"/>
              </a:rPr>
              <a:t> </a:t>
            </a:r>
            <a:r>
              <a:rPr sz="1000" dirty="0">
                <a:solidFill>
                  <a:srgbClr val="231F20"/>
                </a:solidFill>
                <a:latin typeface="Times New Roman"/>
                <a:cs typeface="Times New Roman"/>
              </a:rPr>
              <a:t>Her2/neu</a:t>
            </a:r>
            <a:r>
              <a:rPr sz="1000" spc="16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45" dirty="0">
                <a:solidFill>
                  <a:srgbClr val="231F20"/>
                </a:solidFill>
                <a:latin typeface="Times New Roman"/>
                <a:cs typeface="Times New Roman"/>
              </a:rPr>
              <a:t> </a:t>
            </a:r>
            <a:r>
              <a:rPr sz="900" b="1" spc="-25" dirty="0">
                <a:solidFill>
                  <a:srgbClr val="231F20"/>
                </a:solidFill>
                <a:latin typeface="Times New Roman"/>
                <a:cs typeface="Times New Roman"/>
              </a:rPr>
              <a:t>36</a:t>
            </a:r>
            <a:endParaRPr sz="900">
              <a:latin typeface="Times New Roman"/>
              <a:cs typeface="Times New Roman"/>
            </a:endParaRPr>
          </a:p>
          <a:p>
            <a:pPr marR="41910" algn="r">
              <a:lnSpc>
                <a:spcPct val="100000"/>
              </a:lnSpc>
              <a:spcBef>
                <a:spcPts val="65"/>
              </a:spcBef>
            </a:pPr>
            <a:r>
              <a:rPr sz="900" b="1" spc="-25" dirty="0">
                <a:solidFill>
                  <a:srgbClr val="231F20"/>
                </a:solidFill>
                <a:latin typeface="Times New Roman"/>
                <a:cs typeface="Times New Roman"/>
              </a:rPr>
              <a:t>IV.1-</a:t>
            </a:r>
            <a:r>
              <a:rPr sz="900" dirty="0">
                <a:solidFill>
                  <a:srgbClr val="231F20"/>
                </a:solidFill>
                <a:latin typeface="Times New Roman"/>
                <a:cs typeface="Times New Roman"/>
              </a:rPr>
              <a:t>Cellules</a:t>
            </a:r>
            <a:r>
              <a:rPr sz="900" spc="440" dirty="0">
                <a:solidFill>
                  <a:srgbClr val="231F20"/>
                </a:solidFill>
                <a:latin typeface="Times New Roman"/>
                <a:cs typeface="Times New Roman"/>
              </a:rPr>
              <a:t> </a:t>
            </a:r>
            <a:r>
              <a:rPr sz="900" spc="-10" dirty="0">
                <a:solidFill>
                  <a:srgbClr val="231F20"/>
                </a:solidFill>
                <a:latin typeface="Times New Roman"/>
                <a:cs typeface="Times New Roman"/>
              </a:rPr>
              <a:t>tumorales</a:t>
            </a:r>
            <a:r>
              <a:rPr sz="900" spc="24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305" dirty="0">
                <a:solidFill>
                  <a:srgbClr val="231F20"/>
                </a:solidFill>
                <a:latin typeface="Times New Roman"/>
                <a:cs typeface="Times New Roman"/>
              </a:rPr>
              <a:t> </a:t>
            </a:r>
            <a:r>
              <a:rPr sz="900" b="1" spc="-25" dirty="0">
                <a:solidFill>
                  <a:srgbClr val="231F20"/>
                </a:solidFill>
                <a:latin typeface="Times New Roman"/>
                <a:cs typeface="Times New Roman"/>
              </a:rPr>
              <a:t>37</a:t>
            </a:r>
            <a:endParaRPr sz="900">
              <a:latin typeface="Times New Roman"/>
              <a:cs typeface="Times New Roman"/>
            </a:endParaRPr>
          </a:p>
          <a:p>
            <a:pPr marR="38100" algn="r">
              <a:lnSpc>
                <a:spcPct val="100000"/>
              </a:lnSpc>
              <a:spcBef>
                <a:spcPts val="80"/>
              </a:spcBef>
            </a:pPr>
            <a:r>
              <a:rPr sz="900" b="1" spc="-25" dirty="0">
                <a:solidFill>
                  <a:srgbClr val="231F20"/>
                </a:solidFill>
                <a:latin typeface="Times New Roman"/>
                <a:cs typeface="Times New Roman"/>
              </a:rPr>
              <a:t>IV.2-</a:t>
            </a:r>
            <a:r>
              <a:rPr sz="900" dirty="0">
                <a:solidFill>
                  <a:srgbClr val="231F20"/>
                </a:solidFill>
                <a:latin typeface="Times New Roman"/>
                <a:cs typeface="Times New Roman"/>
              </a:rPr>
              <a:t>Cellules</a:t>
            </a:r>
            <a:r>
              <a:rPr sz="900" spc="434" dirty="0">
                <a:solidFill>
                  <a:srgbClr val="231F20"/>
                </a:solidFill>
                <a:latin typeface="Times New Roman"/>
                <a:cs typeface="Times New Roman"/>
              </a:rPr>
              <a:t> </a:t>
            </a:r>
            <a:r>
              <a:rPr sz="900" spc="-10" dirty="0">
                <a:solidFill>
                  <a:srgbClr val="231F20"/>
                </a:solidFill>
                <a:latin typeface="Times New Roman"/>
                <a:cs typeface="Times New Roman"/>
              </a:rPr>
              <a:t>autologues</a:t>
            </a:r>
            <a:r>
              <a:rPr sz="900" spc="24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300" dirty="0">
                <a:solidFill>
                  <a:srgbClr val="231F20"/>
                </a:solidFill>
                <a:latin typeface="Times New Roman"/>
                <a:cs typeface="Times New Roman"/>
              </a:rPr>
              <a:t> </a:t>
            </a:r>
            <a:r>
              <a:rPr sz="900" b="1" spc="-25" dirty="0">
                <a:solidFill>
                  <a:srgbClr val="231F20"/>
                </a:solidFill>
                <a:latin typeface="Times New Roman"/>
                <a:cs typeface="Times New Roman"/>
              </a:rPr>
              <a:t>37</a:t>
            </a:r>
            <a:endParaRPr sz="900">
              <a:latin typeface="Times New Roman"/>
              <a:cs typeface="Times New Roman"/>
            </a:endParaRPr>
          </a:p>
          <a:p>
            <a:pPr marR="35560" algn="r">
              <a:lnSpc>
                <a:spcPct val="100000"/>
              </a:lnSpc>
              <a:spcBef>
                <a:spcPts val="85"/>
              </a:spcBef>
            </a:pPr>
            <a:r>
              <a:rPr sz="900" b="1" spc="-25" dirty="0">
                <a:solidFill>
                  <a:srgbClr val="231F20"/>
                </a:solidFill>
                <a:latin typeface="Times New Roman"/>
                <a:cs typeface="Times New Roman"/>
              </a:rPr>
              <a:t>IV.3-</a:t>
            </a:r>
            <a:r>
              <a:rPr sz="900" spc="-10" dirty="0">
                <a:solidFill>
                  <a:srgbClr val="231F20"/>
                </a:solidFill>
                <a:latin typeface="Times New Roman"/>
                <a:cs typeface="Times New Roman"/>
              </a:rPr>
              <a:t>ADN</a:t>
            </a:r>
            <a:r>
              <a:rPr sz="900" spc="18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45" dirty="0">
                <a:solidFill>
                  <a:srgbClr val="231F20"/>
                </a:solidFill>
                <a:latin typeface="Times New Roman"/>
                <a:cs typeface="Times New Roman"/>
              </a:rPr>
              <a:t>  </a:t>
            </a:r>
            <a:r>
              <a:rPr sz="900" b="1" spc="-25" dirty="0">
                <a:solidFill>
                  <a:srgbClr val="231F20"/>
                </a:solidFill>
                <a:latin typeface="Times New Roman"/>
                <a:cs typeface="Times New Roman"/>
              </a:rPr>
              <a:t>37</a:t>
            </a:r>
            <a:endParaRPr sz="900">
              <a:latin typeface="Times New Roman"/>
              <a:cs typeface="Times New Roman"/>
            </a:endParaRPr>
          </a:p>
          <a:p>
            <a:pPr marR="29845" algn="r">
              <a:lnSpc>
                <a:spcPct val="100000"/>
              </a:lnSpc>
              <a:spcBef>
                <a:spcPts val="80"/>
              </a:spcBef>
            </a:pPr>
            <a:r>
              <a:rPr sz="900" b="1" spc="-25" dirty="0">
                <a:solidFill>
                  <a:srgbClr val="231F20"/>
                </a:solidFill>
                <a:latin typeface="Times New Roman"/>
                <a:cs typeface="Times New Roman"/>
              </a:rPr>
              <a:t>IV.4-</a:t>
            </a:r>
            <a:r>
              <a:rPr sz="900" dirty="0">
                <a:solidFill>
                  <a:srgbClr val="231F20"/>
                </a:solidFill>
                <a:latin typeface="Times New Roman"/>
                <a:cs typeface="Times New Roman"/>
              </a:rPr>
              <a:t>Cellules</a:t>
            </a:r>
            <a:r>
              <a:rPr sz="900" spc="415" dirty="0">
                <a:solidFill>
                  <a:srgbClr val="231F20"/>
                </a:solidFill>
                <a:latin typeface="Times New Roman"/>
                <a:cs typeface="Times New Roman"/>
              </a:rPr>
              <a:t> </a:t>
            </a:r>
            <a:r>
              <a:rPr sz="900" spc="-10" dirty="0">
                <a:solidFill>
                  <a:srgbClr val="231F20"/>
                </a:solidFill>
                <a:latin typeface="Times New Roman"/>
                <a:cs typeface="Times New Roman"/>
              </a:rPr>
              <a:t>dendritiques</a:t>
            </a:r>
            <a:r>
              <a:rPr sz="900" spc="24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300" dirty="0">
                <a:solidFill>
                  <a:srgbClr val="231F20"/>
                </a:solidFill>
                <a:latin typeface="Times New Roman"/>
                <a:cs typeface="Times New Roman"/>
              </a:rPr>
              <a:t> </a:t>
            </a:r>
            <a:r>
              <a:rPr sz="900" b="1" spc="-25" dirty="0">
                <a:solidFill>
                  <a:srgbClr val="231F20"/>
                </a:solidFill>
                <a:latin typeface="Times New Roman"/>
                <a:cs typeface="Times New Roman"/>
              </a:rPr>
              <a:t>38</a:t>
            </a:r>
            <a:endParaRPr sz="900">
              <a:latin typeface="Times New Roman"/>
              <a:cs typeface="Times New Roman"/>
            </a:endParaRPr>
          </a:p>
          <a:p>
            <a:pPr marR="26670" algn="r">
              <a:lnSpc>
                <a:spcPct val="100000"/>
              </a:lnSpc>
              <a:spcBef>
                <a:spcPts val="215"/>
              </a:spcBef>
            </a:pPr>
            <a:r>
              <a:rPr sz="900" b="1" spc="-25" dirty="0">
                <a:solidFill>
                  <a:srgbClr val="231F20"/>
                </a:solidFill>
                <a:latin typeface="Times New Roman"/>
                <a:cs typeface="Times New Roman"/>
              </a:rPr>
              <a:t>IV.5-</a:t>
            </a:r>
            <a:r>
              <a:rPr sz="900" spc="-10" dirty="0">
                <a:solidFill>
                  <a:srgbClr val="231F20"/>
                </a:solidFill>
                <a:latin typeface="Times New Roman"/>
                <a:cs typeface="Times New Roman"/>
              </a:rPr>
              <a:t>Peptides</a:t>
            </a:r>
            <a:r>
              <a:rPr sz="900" spc="17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40" dirty="0">
                <a:solidFill>
                  <a:srgbClr val="231F20"/>
                </a:solidFill>
                <a:latin typeface="Times New Roman"/>
                <a:cs typeface="Times New Roman"/>
              </a:rPr>
              <a:t>  </a:t>
            </a:r>
            <a:r>
              <a:rPr sz="900" b="1" spc="-25" dirty="0">
                <a:solidFill>
                  <a:srgbClr val="231F20"/>
                </a:solidFill>
                <a:latin typeface="Times New Roman"/>
                <a:cs typeface="Times New Roman"/>
              </a:rPr>
              <a:t>39</a:t>
            </a:r>
            <a:endParaRPr sz="900">
              <a:latin typeface="Times New Roman"/>
              <a:cs typeface="Times New Roman"/>
            </a:endParaRPr>
          </a:p>
          <a:p>
            <a:pPr marR="33020" algn="r">
              <a:lnSpc>
                <a:spcPct val="100000"/>
              </a:lnSpc>
              <a:spcBef>
                <a:spcPts val="275"/>
              </a:spcBef>
            </a:pPr>
            <a:r>
              <a:rPr sz="800" b="1" spc="-10" dirty="0">
                <a:solidFill>
                  <a:srgbClr val="231F20"/>
                </a:solidFill>
                <a:latin typeface="Times New Roman"/>
                <a:cs typeface="Times New Roman"/>
              </a:rPr>
              <a:t>IV.5.1-</a:t>
            </a:r>
            <a:r>
              <a:rPr sz="750" dirty="0">
                <a:solidFill>
                  <a:srgbClr val="231F20"/>
                </a:solidFill>
                <a:latin typeface="Times New Roman"/>
                <a:cs typeface="Times New Roman"/>
              </a:rPr>
              <a:t>Vaccins</a:t>
            </a:r>
            <a:r>
              <a:rPr sz="750" spc="395" dirty="0">
                <a:solidFill>
                  <a:srgbClr val="231F20"/>
                </a:solidFill>
                <a:latin typeface="Times New Roman"/>
                <a:cs typeface="Times New Roman"/>
              </a:rPr>
              <a:t> </a:t>
            </a:r>
            <a:r>
              <a:rPr sz="750" dirty="0">
                <a:solidFill>
                  <a:srgbClr val="231F20"/>
                </a:solidFill>
                <a:latin typeface="Times New Roman"/>
                <a:cs typeface="Times New Roman"/>
              </a:rPr>
              <a:t>multipeptidiques</a:t>
            </a:r>
            <a:r>
              <a:rPr sz="750" spc="29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315" dirty="0">
                <a:solidFill>
                  <a:srgbClr val="231F20"/>
                </a:solidFill>
                <a:latin typeface="Times New Roman"/>
                <a:cs typeface="Times New Roman"/>
              </a:rPr>
              <a:t> </a:t>
            </a:r>
            <a:r>
              <a:rPr sz="900" b="1" spc="-25" dirty="0">
                <a:solidFill>
                  <a:srgbClr val="231F20"/>
                </a:solidFill>
                <a:latin typeface="Times New Roman"/>
                <a:cs typeface="Times New Roman"/>
              </a:rPr>
              <a:t>39</a:t>
            </a:r>
            <a:endParaRPr sz="900">
              <a:latin typeface="Times New Roman"/>
              <a:cs typeface="Times New Roman"/>
            </a:endParaRPr>
          </a:p>
          <a:p>
            <a:pPr marR="23495" algn="r">
              <a:lnSpc>
                <a:spcPct val="100000"/>
              </a:lnSpc>
              <a:spcBef>
                <a:spcPts val="20"/>
              </a:spcBef>
            </a:pPr>
            <a:r>
              <a:rPr sz="800" b="1" spc="-10" dirty="0">
                <a:solidFill>
                  <a:srgbClr val="231F20"/>
                </a:solidFill>
                <a:latin typeface="Times New Roman"/>
                <a:cs typeface="Times New Roman"/>
              </a:rPr>
              <a:t>IV.5.2-</a:t>
            </a:r>
            <a:r>
              <a:rPr sz="750" dirty="0">
                <a:solidFill>
                  <a:srgbClr val="231F20"/>
                </a:solidFill>
                <a:latin typeface="Times New Roman"/>
                <a:cs typeface="Times New Roman"/>
              </a:rPr>
              <a:t>Peptides</a:t>
            </a:r>
            <a:r>
              <a:rPr sz="750" spc="459" dirty="0">
                <a:solidFill>
                  <a:srgbClr val="231F20"/>
                </a:solidFill>
                <a:latin typeface="Times New Roman"/>
                <a:cs typeface="Times New Roman"/>
              </a:rPr>
              <a:t> </a:t>
            </a:r>
            <a:r>
              <a:rPr sz="750" dirty="0">
                <a:solidFill>
                  <a:srgbClr val="231F20"/>
                </a:solidFill>
                <a:latin typeface="Times New Roman"/>
                <a:cs typeface="Times New Roman"/>
              </a:rPr>
              <a:t>E75&amp;GP2</a:t>
            </a:r>
            <a:r>
              <a:rPr sz="750" spc="34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370" dirty="0">
                <a:solidFill>
                  <a:srgbClr val="231F20"/>
                </a:solidFill>
                <a:latin typeface="Times New Roman"/>
                <a:cs typeface="Times New Roman"/>
              </a:rPr>
              <a:t> </a:t>
            </a:r>
            <a:r>
              <a:rPr sz="900" b="1" spc="-25" dirty="0">
                <a:solidFill>
                  <a:srgbClr val="231F20"/>
                </a:solidFill>
                <a:latin typeface="Times New Roman"/>
                <a:cs typeface="Times New Roman"/>
              </a:rPr>
              <a:t>39</a:t>
            </a:r>
            <a:endParaRPr sz="900">
              <a:latin typeface="Times New Roman"/>
              <a:cs typeface="Times New Roman"/>
            </a:endParaRPr>
          </a:p>
          <a:p>
            <a:pPr marR="23495" algn="r">
              <a:lnSpc>
                <a:spcPts val="1070"/>
              </a:lnSpc>
              <a:spcBef>
                <a:spcPts val="80"/>
              </a:spcBef>
            </a:pPr>
            <a:r>
              <a:rPr sz="900" b="1" spc="-25" dirty="0">
                <a:solidFill>
                  <a:srgbClr val="231F20"/>
                </a:solidFill>
                <a:latin typeface="Times New Roman"/>
                <a:cs typeface="Times New Roman"/>
              </a:rPr>
              <a:t>IV.6-</a:t>
            </a:r>
            <a:r>
              <a:rPr sz="900" spc="-20" dirty="0">
                <a:solidFill>
                  <a:srgbClr val="231F20"/>
                </a:solidFill>
                <a:latin typeface="Times New Roman"/>
                <a:cs typeface="Times New Roman"/>
              </a:rPr>
              <a:t>Vaccins</a:t>
            </a:r>
            <a:r>
              <a:rPr sz="900" spc="455" dirty="0">
                <a:solidFill>
                  <a:srgbClr val="231F20"/>
                </a:solidFill>
                <a:latin typeface="Times New Roman"/>
                <a:cs typeface="Times New Roman"/>
              </a:rPr>
              <a:t> </a:t>
            </a:r>
            <a:r>
              <a:rPr sz="900" spc="-10" dirty="0">
                <a:solidFill>
                  <a:srgbClr val="231F20"/>
                </a:solidFill>
                <a:latin typeface="Times New Roman"/>
                <a:cs typeface="Times New Roman"/>
              </a:rPr>
              <a:t>protéiques</a:t>
            </a:r>
            <a:r>
              <a:rPr sz="900" spc="26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315" dirty="0">
                <a:solidFill>
                  <a:srgbClr val="231F20"/>
                </a:solidFill>
                <a:latin typeface="Times New Roman"/>
                <a:cs typeface="Times New Roman"/>
              </a:rPr>
              <a:t> </a:t>
            </a:r>
            <a:r>
              <a:rPr sz="900" b="1" spc="-25" dirty="0">
                <a:solidFill>
                  <a:srgbClr val="231F20"/>
                </a:solidFill>
                <a:latin typeface="Times New Roman"/>
                <a:cs typeface="Times New Roman"/>
              </a:rPr>
              <a:t>40</a:t>
            </a:r>
            <a:endParaRPr sz="900">
              <a:latin typeface="Times New Roman"/>
              <a:cs typeface="Times New Roman"/>
            </a:endParaRPr>
          </a:p>
          <a:p>
            <a:pPr marL="140970" indent="-133350">
              <a:lnSpc>
                <a:spcPts val="1175"/>
              </a:lnSpc>
              <a:buSzPct val="90000"/>
              <a:buFont typeface="Times New Roman"/>
              <a:buAutoNum type="romanUcPeriod" startAt="5"/>
              <a:tabLst>
                <a:tab pos="140970" algn="l"/>
              </a:tabLst>
            </a:pPr>
            <a:r>
              <a:rPr sz="1000" dirty="0">
                <a:solidFill>
                  <a:srgbClr val="231F20"/>
                </a:solidFill>
                <a:latin typeface="Times New Roman"/>
                <a:cs typeface="Times New Roman"/>
              </a:rPr>
              <a:t>Autres</a:t>
            </a:r>
            <a:r>
              <a:rPr sz="1000" spc="45" dirty="0">
                <a:solidFill>
                  <a:srgbClr val="231F20"/>
                </a:solidFill>
                <a:latin typeface="Times New Roman"/>
                <a:cs typeface="Times New Roman"/>
              </a:rPr>
              <a:t> </a:t>
            </a:r>
            <a:r>
              <a:rPr sz="1000" dirty="0">
                <a:solidFill>
                  <a:srgbClr val="231F20"/>
                </a:solidFill>
                <a:latin typeface="Times New Roman"/>
                <a:cs typeface="Times New Roman"/>
              </a:rPr>
              <a:t>antigènes</a:t>
            </a:r>
            <a:r>
              <a:rPr sz="1000" spc="50" dirty="0">
                <a:solidFill>
                  <a:srgbClr val="231F20"/>
                </a:solidFill>
                <a:latin typeface="Times New Roman"/>
                <a:cs typeface="Times New Roman"/>
              </a:rPr>
              <a:t> </a:t>
            </a:r>
            <a:r>
              <a:rPr sz="1000" dirty="0">
                <a:solidFill>
                  <a:srgbClr val="231F20"/>
                </a:solidFill>
                <a:latin typeface="Times New Roman"/>
                <a:cs typeface="Times New Roman"/>
              </a:rPr>
              <a:t>utilisés</a:t>
            </a:r>
            <a:r>
              <a:rPr sz="1000" spc="45" dirty="0">
                <a:solidFill>
                  <a:srgbClr val="231F20"/>
                </a:solidFill>
                <a:latin typeface="Times New Roman"/>
                <a:cs typeface="Times New Roman"/>
              </a:rPr>
              <a:t> </a:t>
            </a:r>
            <a:r>
              <a:rPr sz="1000" dirty="0">
                <a:solidFill>
                  <a:srgbClr val="231F20"/>
                </a:solidFill>
                <a:latin typeface="Times New Roman"/>
                <a:cs typeface="Times New Roman"/>
              </a:rPr>
              <a:t>en</a:t>
            </a:r>
            <a:r>
              <a:rPr sz="1000" spc="50" dirty="0">
                <a:solidFill>
                  <a:srgbClr val="231F20"/>
                </a:solidFill>
                <a:latin typeface="Times New Roman"/>
                <a:cs typeface="Times New Roman"/>
              </a:rPr>
              <a:t> </a:t>
            </a:r>
            <a:r>
              <a:rPr sz="1000" spc="-10" dirty="0">
                <a:solidFill>
                  <a:srgbClr val="231F20"/>
                </a:solidFill>
                <a:latin typeface="Times New Roman"/>
                <a:cs typeface="Times New Roman"/>
              </a:rPr>
              <a:t>immunothérapie</a:t>
            </a:r>
            <a:endParaRPr sz="1000">
              <a:latin typeface="Times New Roman"/>
              <a:cs typeface="Times New Roman"/>
            </a:endParaRPr>
          </a:p>
          <a:p>
            <a:pPr marL="12700">
              <a:lnSpc>
                <a:spcPts val="1180"/>
              </a:lnSpc>
            </a:pPr>
            <a:r>
              <a:rPr sz="1000" dirty="0">
                <a:solidFill>
                  <a:srgbClr val="231F20"/>
                </a:solidFill>
                <a:latin typeface="Times New Roman"/>
                <a:cs typeface="Times New Roman"/>
              </a:rPr>
              <a:t>du</a:t>
            </a:r>
            <a:r>
              <a:rPr sz="1000" spc="315" dirty="0">
                <a:solidFill>
                  <a:srgbClr val="231F20"/>
                </a:solidFill>
                <a:latin typeface="Times New Roman"/>
                <a:cs typeface="Times New Roman"/>
              </a:rPr>
              <a:t> </a:t>
            </a:r>
            <a:r>
              <a:rPr sz="1000" dirty="0">
                <a:solidFill>
                  <a:srgbClr val="231F20"/>
                </a:solidFill>
                <a:latin typeface="Times New Roman"/>
                <a:cs typeface="Times New Roman"/>
              </a:rPr>
              <a:t>cancer</a:t>
            </a:r>
            <a:r>
              <a:rPr sz="1000" spc="320" dirty="0">
                <a:solidFill>
                  <a:srgbClr val="231F20"/>
                </a:solidFill>
                <a:latin typeface="Times New Roman"/>
                <a:cs typeface="Times New Roman"/>
              </a:rPr>
              <a:t> </a:t>
            </a:r>
            <a:r>
              <a:rPr sz="1000" dirty="0">
                <a:solidFill>
                  <a:srgbClr val="231F20"/>
                </a:solidFill>
                <a:latin typeface="Times New Roman"/>
                <a:cs typeface="Times New Roman"/>
              </a:rPr>
              <a:t>du</a:t>
            </a:r>
            <a:r>
              <a:rPr sz="1000" spc="315" dirty="0">
                <a:solidFill>
                  <a:srgbClr val="231F20"/>
                </a:solidFill>
                <a:latin typeface="Times New Roman"/>
                <a:cs typeface="Times New Roman"/>
              </a:rPr>
              <a:t> </a:t>
            </a:r>
            <a:r>
              <a:rPr sz="1000" dirty="0">
                <a:solidFill>
                  <a:srgbClr val="231F20"/>
                </a:solidFill>
                <a:latin typeface="Times New Roman"/>
                <a:cs typeface="Times New Roman"/>
              </a:rPr>
              <a:t>sein</a:t>
            </a:r>
            <a:r>
              <a:rPr sz="1000" spc="11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185" dirty="0">
                <a:solidFill>
                  <a:srgbClr val="231F20"/>
                </a:solidFill>
                <a:latin typeface="Times New Roman"/>
                <a:cs typeface="Times New Roman"/>
              </a:rPr>
              <a:t> </a:t>
            </a:r>
            <a:r>
              <a:rPr sz="900" b="1" spc="-25" dirty="0">
                <a:solidFill>
                  <a:srgbClr val="231F20"/>
                </a:solidFill>
                <a:latin typeface="Times New Roman"/>
                <a:cs typeface="Times New Roman"/>
              </a:rPr>
              <a:t>41</a:t>
            </a:r>
            <a:endParaRPr sz="900">
              <a:latin typeface="Times New Roman"/>
              <a:cs typeface="Times New Roman"/>
            </a:endParaRPr>
          </a:p>
          <a:p>
            <a:pPr marL="12700">
              <a:lnSpc>
                <a:spcPct val="100000"/>
              </a:lnSpc>
              <a:spcBef>
                <a:spcPts val="265"/>
              </a:spcBef>
            </a:pPr>
            <a:r>
              <a:rPr sz="1150" b="1" dirty="0">
                <a:solidFill>
                  <a:srgbClr val="231F20"/>
                </a:solidFill>
                <a:latin typeface="Times New Roman"/>
                <a:cs typeface="Times New Roman"/>
              </a:rPr>
              <a:t>Nouveau</a:t>
            </a:r>
            <a:r>
              <a:rPr sz="1150" b="1" spc="-10" dirty="0">
                <a:solidFill>
                  <a:srgbClr val="231F20"/>
                </a:solidFill>
                <a:latin typeface="Times New Roman"/>
                <a:cs typeface="Times New Roman"/>
              </a:rPr>
              <a:t> </a:t>
            </a:r>
            <a:r>
              <a:rPr sz="1150" b="1" dirty="0">
                <a:solidFill>
                  <a:srgbClr val="231F20"/>
                </a:solidFill>
                <a:latin typeface="Times New Roman"/>
                <a:cs typeface="Times New Roman"/>
              </a:rPr>
              <a:t>antigène</a:t>
            </a:r>
            <a:r>
              <a:rPr sz="1150" b="1" spc="-5" dirty="0">
                <a:solidFill>
                  <a:srgbClr val="231F20"/>
                </a:solidFill>
                <a:latin typeface="Times New Roman"/>
                <a:cs typeface="Times New Roman"/>
              </a:rPr>
              <a:t> </a:t>
            </a:r>
            <a:r>
              <a:rPr sz="1150" b="1" dirty="0">
                <a:solidFill>
                  <a:srgbClr val="231F20"/>
                </a:solidFill>
                <a:latin typeface="Times New Roman"/>
                <a:cs typeface="Times New Roman"/>
              </a:rPr>
              <a:t>tumoral:</a:t>
            </a:r>
            <a:r>
              <a:rPr sz="1150" b="1" spc="-5" dirty="0">
                <a:solidFill>
                  <a:srgbClr val="231F20"/>
                </a:solidFill>
                <a:latin typeface="Times New Roman"/>
                <a:cs typeface="Times New Roman"/>
              </a:rPr>
              <a:t> </a:t>
            </a:r>
            <a:r>
              <a:rPr sz="1150" b="1" dirty="0">
                <a:solidFill>
                  <a:srgbClr val="231F20"/>
                </a:solidFill>
                <a:latin typeface="Times New Roman"/>
                <a:cs typeface="Times New Roman"/>
              </a:rPr>
              <a:t>Nectine-</a:t>
            </a:r>
            <a:r>
              <a:rPr sz="1150" b="1" spc="-50" dirty="0">
                <a:solidFill>
                  <a:srgbClr val="231F20"/>
                </a:solidFill>
                <a:latin typeface="Times New Roman"/>
                <a:cs typeface="Times New Roman"/>
              </a:rPr>
              <a:t>4</a:t>
            </a:r>
            <a:endParaRPr sz="1150">
              <a:latin typeface="Times New Roman"/>
              <a:cs typeface="Times New Roman"/>
            </a:endParaRPr>
          </a:p>
          <a:p>
            <a:pPr marL="107314" indent="-95250">
              <a:lnSpc>
                <a:spcPct val="100000"/>
              </a:lnSpc>
              <a:spcBef>
                <a:spcPts val="60"/>
              </a:spcBef>
              <a:buSzPct val="90000"/>
              <a:buFont typeface="Times New Roman"/>
              <a:buAutoNum type="romanUcPeriod"/>
              <a:tabLst>
                <a:tab pos="107314" algn="l"/>
              </a:tabLst>
            </a:pPr>
            <a:r>
              <a:rPr sz="1000" dirty="0">
                <a:solidFill>
                  <a:srgbClr val="231F20"/>
                </a:solidFill>
                <a:latin typeface="Times New Roman"/>
                <a:cs typeface="Times New Roman"/>
              </a:rPr>
              <a:t>La</a:t>
            </a:r>
            <a:r>
              <a:rPr sz="1000" spc="280" dirty="0">
                <a:solidFill>
                  <a:srgbClr val="231F20"/>
                </a:solidFill>
                <a:latin typeface="Times New Roman"/>
                <a:cs typeface="Times New Roman"/>
              </a:rPr>
              <a:t> </a:t>
            </a:r>
            <a:r>
              <a:rPr sz="1000" dirty="0">
                <a:solidFill>
                  <a:srgbClr val="231F20"/>
                </a:solidFill>
                <a:latin typeface="Times New Roman"/>
                <a:cs typeface="Times New Roman"/>
              </a:rPr>
              <a:t>famille</a:t>
            </a:r>
            <a:r>
              <a:rPr sz="1000" spc="275" dirty="0">
                <a:solidFill>
                  <a:srgbClr val="231F20"/>
                </a:solidFill>
                <a:latin typeface="Times New Roman"/>
                <a:cs typeface="Times New Roman"/>
              </a:rPr>
              <a:t> </a:t>
            </a:r>
            <a:r>
              <a:rPr sz="1000" dirty="0">
                <a:solidFill>
                  <a:srgbClr val="231F20"/>
                </a:solidFill>
                <a:latin typeface="Times New Roman"/>
                <a:cs typeface="Times New Roman"/>
              </a:rPr>
              <a:t>des</a:t>
            </a:r>
            <a:r>
              <a:rPr sz="1000" spc="280" dirty="0">
                <a:solidFill>
                  <a:srgbClr val="231F20"/>
                </a:solidFill>
                <a:latin typeface="Times New Roman"/>
                <a:cs typeface="Times New Roman"/>
              </a:rPr>
              <a:t> </a:t>
            </a:r>
            <a:r>
              <a:rPr sz="1000" dirty="0">
                <a:solidFill>
                  <a:srgbClr val="231F20"/>
                </a:solidFill>
                <a:latin typeface="Times New Roman"/>
                <a:cs typeface="Times New Roman"/>
              </a:rPr>
              <a:t>nectines</a:t>
            </a:r>
            <a:r>
              <a:rPr sz="1000" spc="8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165" dirty="0">
                <a:solidFill>
                  <a:srgbClr val="231F20"/>
                </a:solidFill>
                <a:latin typeface="Times New Roman"/>
                <a:cs typeface="Times New Roman"/>
              </a:rPr>
              <a:t> </a:t>
            </a:r>
            <a:r>
              <a:rPr sz="900" b="1" spc="-25" dirty="0">
                <a:solidFill>
                  <a:srgbClr val="231F20"/>
                </a:solidFill>
                <a:latin typeface="Times New Roman"/>
                <a:cs typeface="Times New Roman"/>
              </a:rPr>
              <a:t>42</a:t>
            </a:r>
            <a:endParaRPr sz="900">
              <a:latin typeface="Times New Roman"/>
              <a:cs typeface="Times New Roman"/>
            </a:endParaRPr>
          </a:p>
          <a:p>
            <a:pPr marR="12065" algn="r">
              <a:lnSpc>
                <a:spcPct val="100000"/>
              </a:lnSpc>
              <a:spcBef>
                <a:spcPts val="65"/>
              </a:spcBef>
            </a:pPr>
            <a:r>
              <a:rPr sz="900" b="1" dirty="0">
                <a:solidFill>
                  <a:srgbClr val="231F20"/>
                </a:solidFill>
                <a:latin typeface="Times New Roman"/>
                <a:cs typeface="Times New Roman"/>
              </a:rPr>
              <a:t>I.1-</a:t>
            </a:r>
            <a:r>
              <a:rPr sz="900" dirty="0">
                <a:solidFill>
                  <a:srgbClr val="231F20"/>
                </a:solidFill>
                <a:latin typeface="Times New Roman"/>
                <a:cs typeface="Times New Roman"/>
              </a:rPr>
              <a:t>Biologie</a:t>
            </a:r>
            <a:r>
              <a:rPr sz="900" spc="120" dirty="0">
                <a:solidFill>
                  <a:srgbClr val="231F20"/>
                </a:solidFill>
                <a:latin typeface="Times New Roman"/>
                <a:cs typeface="Times New Roman"/>
              </a:rPr>
              <a:t> </a:t>
            </a:r>
            <a:r>
              <a:rPr sz="900" dirty="0">
                <a:solidFill>
                  <a:srgbClr val="231F20"/>
                </a:solidFill>
                <a:latin typeface="Times New Roman"/>
                <a:cs typeface="Times New Roman"/>
              </a:rPr>
              <a:t>des</a:t>
            </a:r>
            <a:r>
              <a:rPr sz="900" spc="125" dirty="0">
                <a:solidFill>
                  <a:srgbClr val="231F20"/>
                </a:solidFill>
                <a:latin typeface="Times New Roman"/>
                <a:cs typeface="Times New Roman"/>
              </a:rPr>
              <a:t> </a:t>
            </a:r>
            <a:r>
              <a:rPr sz="900" dirty="0">
                <a:solidFill>
                  <a:srgbClr val="231F20"/>
                </a:solidFill>
                <a:latin typeface="Times New Roman"/>
                <a:cs typeface="Times New Roman"/>
              </a:rPr>
              <a:t>nectines</a:t>
            </a:r>
            <a:r>
              <a:rPr sz="900" spc="125" dirty="0">
                <a:solidFill>
                  <a:srgbClr val="231F20"/>
                </a:solidFill>
                <a:latin typeface="Times New Roman"/>
                <a:cs typeface="Times New Roman"/>
              </a:rPr>
              <a:t> </a:t>
            </a:r>
            <a:r>
              <a:rPr sz="900" dirty="0">
                <a:solidFill>
                  <a:srgbClr val="231F20"/>
                </a:solidFill>
                <a:latin typeface="Times New Roman"/>
                <a:cs typeface="Times New Roman"/>
              </a:rPr>
              <a:t>et</a:t>
            </a:r>
            <a:r>
              <a:rPr sz="900" spc="125" dirty="0">
                <a:solidFill>
                  <a:srgbClr val="231F20"/>
                </a:solidFill>
                <a:latin typeface="Times New Roman"/>
                <a:cs typeface="Times New Roman"/>
              </a:rPr>
              <a:t> </a:t>
            </a:r>
            <a:r>
              <a:rPr sz="900" spc="-10" dirty="0">
                <a:solidFill>
                  <a:srgbClr val="231F20"/>
                </a:solidFill>
                <a:latin typeface="Times New Roman"/>
                <a:cs typeface="Times New Roman"/>
              </a:rPr>
              <a:t>nectines-</a:t>
            </a:r>
            <a:r>
              <a:rPr sz="900" i="1" dirty="0">
                <a:solidFill>
                  <a:srgbClr val="231F20"/>
                </a:solidFill>
                <a:latin typeface="Times New Roman"/>
                <a:cs typeface="Times New Roman"/>
              </a:rPr>
              <a:t>Like</a:t>
            </a:r>
            <a:r>
              <a:rPr sz="900" i="1" spc="27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85" dirty="0">
                <a:solidFill>
                  <a:srgbClr val="231F20"/>
                </a:solidFill>
                <a:latin typeface="Times New Roman"/>
                <a:cs typeface="Times New Roman"/>
              </a:rPr>
              <a:t> </a:t>
            </a:r>
            <a:r>
              <a:rPr sz="900" b="1" spc="-25" dirty="0">
                <a:solidFill>
                  <a:srgbClr val="231F20"/>
                </a:solidFill>
                <a:latin typeface="Times New Roman"/>
                <a:cs typeface="Times New Roman"/>
              </a:rPr>
              <a:t>42</a:t>
            </a:r>
            <a:endParaRPr sz="900">
              <a:latin typeface="Times New Roman"/>
              <a:cs typeface="Times New Roman"/>
            </a:endParaRPr>
          </a:p>
          <a:p>
            <a:pPr marR="5080" algn="r">
              <a:lnSpc>
                <a:spcPts val="1055"/>
              </a:lnSpc>
              <a:spcBef>
                <a:spcPts val="80"/>
              </a:spcBef>
            </a:pPr>
            <a:r>
              <a:rPr sz="900" b="1" spc="-10" dirty="0">
                <a:solidFill>
                  <a:srgbClr val="231F20"/>
                </a:solidFill>
                <a:latin typeface="Times New Roman"/>
                <a:cs typeface="Times New Roman"/>
              </a:rPr>
              <a:t>I.2-</a:t>
            </a:r>
            <a:r>
              <a:rPr sz="900" dirty="0">
                <a:solidFill>
                  <a:srgbClr val="231F20"/>
                </a:solidFill>
                <a:latin typeface="Times New Roman"/>
                <a:cs typeface="Times New Roman"/>
              </a:rPr>
              <a:t>Nectines</a:t>
            </a:r>
            <a:r>
              <a:rPr sz="900" spc="215" dirty="0">
                <a:solidFill>
                  <a:srgbClr val="231F20"/>
                </a:solidFill>
                <a:latin typeface="Times New Roman"/>
                <a:cs typeface="Times New Roman"/>
              </a:rPr>
              <a:t> </a:t>
            </a:r>
            <a:r>
              <a:rPr sz="900" dirty="0">
                <a:solidFill>
                  <a:srgbClr val="231F20"/>
                </a:solidFill>
                <a:latin typeface="Times New Roman"/>
                <a:cs typeface="Times New Roman"/>
              </a:rPr>
              <a:t>&amp;</a:t>
            </a:r>
            <a:r>
              <a:rPr sz="900" spc="210" dirty="0">
                <a:solidFill>
                  <a:srgbClr val="231F20"/>
                </a:solidFill>
                <a:latin typeface="Times New Roman"/>
                <a:cs typeface="Times New Roman"/>
              </a:rPr>
              <a:t> </a:t>
            </a:r>
            <a:r>
              <a:rPr sz="900" dirty="0">
                <a:solidFill>
                  <a:srgbClr val="231F20"/>
                </a:solidFill>
                <a:latin typeface="Times New Roman"/>
                <a:cs typeface="Times New Roman"/>
              </a:rPr>
              <a:t>pathologies</a:t>
            </a:r>
            <a:r>
              <a:rPr sz="900" spc="15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150" dirty="0">
                <a:solidFill>
                  <a:srgbClr val="231F20"/>
                </a:solidFill>
                <a:latin typeface="Times New Roman"/>
                <a:cs typeface="Times New Roman"/>
              </a:rPr>
              <a:t> </a:t>
            </a:r>
            <a:r>
              <a:rPr sz="900" b="1" spc="-25" dirty="0">
                <a:solidFill>
                  <a:srgbClr val="231F20"/>
                </a:solidFill>
                <a:latin typeface="Times New Roman"/>
                <a:cs typeface="Times New Roman"/>
              </a:rPr>
              <a:t>44</a:t>
            </a:r>
            <a:endParaRPr sz="900">
              <a:latin typeface="Times New Roman"/>
              <a:cs typeface="Times New Roman"/>
            </a:endParaRPr>
          </a:p>
          <a:p>
            <a:pPr marR="15875" algn="r">
              <a:lnSpc>
                <a:spcPts val="1055"/>
              </a:lnSpc>
            </a:pPr>
            <a:r>
              <a:rPr sz="800" b="1" dirty="0">
                <a:solidFill>
                  <a:srgbClr val="231F20"/>
                </a:solidFill>
                <a:latin typeface="Times New Roman"/>
                <a:cs typeface="Times New Roman"/>
              </a:rPr>
              <a:t>I.2.1-</a:t>
            </a:r>
            <a:r>
              <a:rPr sz="750" dirty="0">
                <a:solidFill>
                  <a:srgbClr val="231F20"/>
                </a:solidFill>
                <a:latin typeface="Times New Roman"/>
                <a:cs typeface="Times New Roman"/>
              </a:rPr>
              <a:t>Implication</a:t>
            </a:r>
            <a:r>
              <a:rPr sz="750" spc="170" dirty="0">
                <a:solidFill>
                  <a:srgbClr val="231F20"/>
                </a:solidFill>
                <a:latin typeface="Times New Roman"/>
                <a:cs typeface="Times New Roman"/>
              </a:rPr>
              <a:t> </a:t>
            </a:r>
            <a:r>
              <a:rPr sz="750" dirty="0">
                <a:solidFill>
                  <a:srgbClr val="231F20"/>
                </a:solidFill>
                <a:latin typeface="Times New Roman"/>
                <a:cs typeface="Times New Roman"/>
              </a:rPr>
              <a:t>dans</a:t>
            </a:r>
            <a:r>
              <a:rPr sz="750" spc="175" dirty="0">
                <a:solidFill>
                  <a:srgbClr val="231F20"/>
                </a:solidFill>
                <a:latin typeface="Times New Roman"/>
                <a:cs typeface="Times New Roman"/>
              </a:rPr>
              <a:t> </a:t>
            </a:r>
            <a:r>
              <a:rPr sz="750" dirty="0">
                <a:solidFill>
                  <a:srgbClr val="231F20"/>
                </a:solidFill>
                <a:latin typeface="Times New Roman"/>
                <a:cs typeface="Times New Roman"/>
              </a:rPr>
              <a:t>les</a:t>
            </a:r>
            <a:r>
              <a:rPr sz="750" spc="175" dirty="0">
                <a:solidFill>
                  <a:srgbClr val="231F20"/>
                </a:solidFill>
                <a:latin typeface="Times New Roman"/>
                <a:cs typeface="Times New Roman"/>
              </a:rPr>
              <a:t> </a:t>
            </a:r>
            <a:r>
              <a:rPr sz="750" dirty="0">
                <a:solidFill>
                  <a:srgbClr val="231F20"/>
                </a:solidFill>
                <a:latin typeface="Times New Roman"/>
                <a:cs typeface="Times New Roman"/>
              </a:rPr>
              <a:t>pathologies</a:t>
            </a:r>
            <a:r>
              <a:rPr sz="750" spc="175" dirty="0">
                <a:solidFill>
                  <a:srgbClr val="231F20"/>
                </a:solidFill>
                <a:latin typeface="Times New Roman"/>
                <a:cs typeface="Times New Roman"/>
              </a:rPr>
              <a:t> </a:t>
            </a:r>
            <a:r>
              <a:rPr sz="750" dirty="0">
                <a:solidFill>
                  <a:srgbClr val="231F20"/>
                </a:solidFill>
                <a:latin typeface="Times New Roman"/>
                <a:cs typeface="Times New Roman"/>
              </a:rPr>
              <a:t>cancéreuses</a:t>
            </a:r>
            <a:r>
              <a:rPr sz="750" spc="11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135" dirty="0">
                <a:solidFill>
                  <a:srgbClr val="231F20"/>
                </a:solidFill>
                <a:latin typeface="Times New Roman"/>
                <a:cs typeface="Times New Roman"/>
              </a:rPr>
              <a:t> </a:t>
            </a:r>
            <a:r>
              <a:rPr sz="900" b="1" spc="-25" dirty="0">
                <a:solidFill>
                  <a:srgbClr val="231F20"/>
                </a:solidFill>
                <a:latin typeface="Times New Roman"/>
                <a:cs typeface="Times New Roman"/>
              </a:rPr>
              <a:t>45</a:t>
            </a:r>
            <a:endParaRPr sz="900">
              <a:latin typeface="Times New Roman"/>
              <a:cs typeface="Times New Roman"/>
            </a:endParaRPr>
          </a:p>
          <a:p>
            <a:pPr marR="24130" algn="r">
              <a:lnSpc>
                <a:spcPts val="1055"/>
              </a:lnSpc>
              <a:spcBef>
                <a:spcPts val="20"/>
              </a:spcBef>
            </a:pPr>
            <a:r>
              <a:rPr sz="800" b="1" dirty="0">
                <a:solidFill>
                  <a:srgbClr val="231F20"/>
                </a:solidFill>
                <a:latin typeface="Times New Roman"/>
                <a:cs typeface="Times New Roman"/>
              </a:rPr>
              <a:t>I.2.1.1-</a:t>
            </a:r>
            <a:r>
              <a:rPr sz="750" dirty="0">
                <a:solidFill>
                  <a:srgbClr val="231F20"/>
                </a:solidFill>
                <a:latin typeface="Times New Roman"/>
                <a:cs typeface="Times New Roman"/>
              </a:rPr>
              <a:t>Interactions</a:t>
            </a:r>
            <a:r>
              <a:rPr sz="750" spc="80" dirty="0">
                <a:solidFill>
                  <a:srgbClr val="231F20"/>
                </a:solidFill>
                <a:latin typeface="Times New Roman"/>
                <a:cs typeface="Times New Roman"/>
              </a:rPr>
              <a:t> </a:t>
            </a:r>
            <a:r>
              <a:rPr sz="750" dirty="0">
                <a:solidFill>
                  <a:srgbClr val="231F20"/>
                </a:solidFill>
                <a:latin typeface="Times New Roman"/>
                <a:cs typeface="Times New Roman"/>
              </a:rPr>
              <a:t>entre</a:t>
            </a:r>
            <a:r>
              <a:rPr sz="750" spc="80" dirty="0">
                <a:solidFill>
                  <a:srgbClr val="231F20"/>
                </a:solidFill>
                <a:latin typeface="Times New Roman"/>
                <a:cs typeface="Times New Roman"/>
              </a:rPr>
              <a:t> </a:t>
            </a:r>
            <a:r>
              <a:rPr sz="750" dirty="0">
                <a:solidFill>
                  <a:srgbClr val="231F20"/>
                </a:solidFill>
                <a:latin typeface="Times New Roman"/>
                <a:cs typeface="Times New Roman"/>
              </a:rPr>
              <a:t>les</a:t>
            </a:r>
            <a:r>
              <a:rPr sz="750" spc="80" dirty="0">
                <a:solidFill>
                  <a:srgbClr val="231F20"/>
                </a:solidFill>
                <a:latin typeface="Times New Roman"/>
                <a:cs typeface="Times New Roman"/>
              </a:rPr>
              <a:t> </a:t>
            </a:r>
            <a:r>
              <a:rPr sz="750" dirty="0">
                <a:solidFill>
                  <a:srgbClr val="231F20"/>
                </a:solidFill>
                <a:latin typeface="Times New Roman"/>
                <a:cs typeface="Times New Roman"/>
              </a:rPr>
              <a:t>cellules</a:t>
            </a:r>
            <a:r>
              <a:rPr sz="750" spc="80" dirty="0">
                <a:solidFill>
                  <a:srgbClr val="231F20"/>
                </a:solidFill>
                <a:latin typeface="Times New Roman"/>
                <a:cs typeface="Times New Roman"/>
              </a:rPr>
              <a:t> </a:t>
            </a:r>
            <a:r>
              <a:rPr sz="750" dirty="0">
                <a:solidFill>
                  <a:srgbClr val="231F20"/>
                </a:solidFill>
                <a:latin typeface="Times New Roman"/>
                <a:cs typeface="Times New Roman"/>
              </a:rPr>
              <a:t>tumorales</a:t>
            </a:r>
            <a:r>
              <a:rPr sz="750" spc="80" dirty="0">
                <a:solidFill>
                  <a:srgbClr val="231F20"/>
                </a:solidFill>
                <a:latin typeface="Times New Roman"/>
                <a:cs typeface="Times New Roman"/>
              </a:rPr>
              <a:t> </a:t>
            </a:r>
            <a:r>
              <a:rPr sz="750" dirty="0">
                <a:solidFill>
                  <a:srgbClr val="231F20"/>
                </a:solidFill>
                <a:latin typeface="Times New Roman"/>
                <a:cs typeface="Times New Roman"/>
              </a:rPr>
              <a:t>et</a:t>
            </a:r>
            <a:r>
              <a:rPr sz="750" spc="80" dirty="0">
                <a:solidFill>
                  <a:srgbClr val="231F20"/>
                </a:solidFill>
                <a:latin typeface="Times New Roman"/>
                <a:cs typeface="Times New Roman"/>
              </a:rPr>
              <a:t> </a:t>
            </a:r>
            <a:r>
              <a:rPr sz="750" dirty="0">
                <a:solidFill>
                  <a:srgbClr val="231F20"/>
                </a:solidFill>
                <a:latin typeface="Times New Roman"/>
                <a:cs typeface="Times New Roman"/>
              </a:rPr>
              <a:t>cellules</a:t>
            </a:r>
            <a:r>
              <a:rPr sz="750" spc="80" dirty="0">
                <a:solidFill>
                  <a:srgbClr val="231F20"/>
                </a:solidFill>
                <a:latin typeface="Times New Roman"/>
                <a:cs typeface="Times New Roman"/>
              </a:rPr>
              <a:t> </a:t>
            </a:r>
            <a:r>
              <a:rPr sz="750" dirty="0">
                <a:solidFill>
                  <a:srgbClr val="231F20"/>
                </a:solidFill>
                <a:latin typeface="Times New Roman"/>
                <a:cs typeface="Times New Roman"/>
              </a:rPr>
              <a:t>immunitaires</a:t>
            </a:r>
            <a:r>
              <a:rPr sz="750" spc="3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55" dirty="0">
                <a:solidFill>
                  <a:srgbClr val="231F20"/>
                </a:solidFill>
                <a:latin typeface="Times New Roman"/>
                <a:cs typeface="Times New Roman"/>
              </a:rPr>
              <a:t> </a:t>
            </a:r>
            <a:r>
              <a:rPr sz="900" b="1" spc="-25" dirty="0">
                <a:solidFill>
                  <a:srgbClr val="231F20"/>
                </a:solidFill>
                <a:latin typeface="Times New Roman"/>
                <a:cs typeface="Times New Roman"/>
              </a:rPr>
              <a:t>45</a:t>
            </a:r>
            <a:endParaRPr sz="900">
              <a:latin typeface="Times New Roman"/>
              <a:cs typeface="Times New Roman"/>
            </a:endParaRPr>
          </a:p>
          <a:p>
            <a:pPr marR="14604" algn="r">
              <a:lnSpc>
                <a:spcPts val="1015"/>
              </a:lnSpc>
            </a:pPr>
            <a:r>
              <a:rPr sz="800" b="1" dirty="0">
                <a:solidFill>
                  <a:srgbClr val="231F20"/>
                </a:solidFill>
                <a:latin typeface="Times New Roman"/>
                <a:cs typeface="Times New Roman"/>
              </a:rPr>
              <a:t>I.2.1.1-</a:t>
            </a:r>
            <a:r>
              <a:rPr sz="750" dirty="0">
                <a:solidFill>
                  <a:srgbClr val="231F20"/>
                </a:solidFill>
                <a:latin typeface="Times New Roman"/>
                <a:cs typeface="Times New Roman"/>
              </a:rPr>
              <a:t>Effets</a:t>
            </a:r>
            <a:r>
              <a:rPr sz="750" spc="85" dirty="0">
                <a:solidFill>
                  <a:srgbClr val="231F20"/>
                </a:solidFill>
                <a:latin typeface="Times New Roman"/>
                <a:cs typeface="Times New Roman"/>
              </a:rPr>
              <a:t> </a:t>
            </a:r>
            <a:r>
              <a:rPr sz="750" dirty="0">
                <a:solidFill>
                  <a:srgbClr val="231F20"/>
                </a:solidFill>
                <a:latin typeface="Times New Roman"/>
                <a:cs typeface="Times New Roman"/>
              </a:rPr>
              <a:t>sur</a:t>
            </a:r>
            <a:r>
              <a:rPr sz="750" spc="85" dirty="0">
                <a:solidFill>
                  <a:srgbClr val="231F20"/>
                </a:solidFill>
                <a:latin typeface="Times New Roman"/>
                <a:cs typeface="Times New Roman"/>
              </a:rPr>
              <a:t> </a:t>
            </a:r>
            <a:r>
              <a:rPr sz="750" dirty="0">
                <a:solidFill>
                  <a:srgbClr val="231F20"/>
                </a:solidFill>
                <a:latin typeface="Times New Roman"/>
                <a:cs typeface="Times New Roman"/>
              </a:rPr>
              <a:t>les</a:t>
            </a:r>
            <a:r>
              <a:rPr sz="750" spc="85" dirty="0">
                <a:solidFill>
                  <a:srgbClr val="231F20"/>
                </a:solidFill>
                <a:latin typeface="Times New Roman"/>
                <a:cs typeface="Times New Roman"/>
              </a:rPr>
              <a:t> </a:t>
            </a:r>
            <a:r>
              <a:rPr sz="750" dirty="0">
                <a:solidFill>
                  <a:srgbClr val="231F20"/>
                </a:solidFill>
                <a:latin typeface="Times New Roman"/>
                <a:cs typeface="Times New Roman"/>
              </a:rPr>
              <a:t>capacités</a:t>
            </a:r>
            <a:r>
              <a:rPr sz="750" spc="90" dirty="0">
                <a:solidFill>
                  <a:srgbClr val="231F20"/>
                </a:solidFill>
                <a:latin typeface="Times New Roman"/>
                <a:cs typeface="Times New Roman"/>
              </a:rPr>
              <a:t> </a:t>
            </a:r>
            <a:r>
              <a:rPr sz="750" dirty="0">
                <a:solidFill>
                  <a:srgbClr val="231F20"/>
                </a:solidFill>
                <a:latin typeface="Times New Roman"/>
                <a:cs typeface="Times New Roman"/>
              </a:rPr>
              <a:t>tumorales</a:t>
            </a:r>
            <a:r>
              <a:rPr sz="750" spc="85" dirty="0">
                <a:solidFill>
                  <a:srgbClr val="231F20"/>
                </a:solidFill>
                <a:latin typeface="Times New Roman"/>
                <a:cs typeface="Times New Roman"/>
              </a:rPr>
              <a:t> </a:t>
            </a:r>
            <a:r>
              <a:rPr sz="750" dirty="0">
                <a:solidFill>
                  <a:srgbClr val="231F20"/>
                </a:solidFill>
                <a:latin typeface="Times New Roman"/>
                <a:cs typeface="Times New Roman"/>
              </a:rPr>
              <a:t>des</a:t>
            </a:r>
            <a:r>
              <a:rPr sz="750" spc="85" dirty="0">
                <a:solidFill>
                  <a:srgbClr val="231F20"/>
                </a:solidFill>
                <a:latin typeface="Times New Roman"/>
                <a:cs typeface="Times New Roman"/>
              </a:rPr>
              <a:t> </a:t>
            </a:r>
            <a:r>
              <a:rPr sz="750" dirty="0">
                <a:solidFill>
                  <a:srgbClr val="231F20"/>
                </a:solidFill>
                <a:latin typeface="Times New Roman"/>
                <a:cs typeface="Times New Roman"/>
              </a:rPr>
              <a:t>cellules</a:t>
            </a:r>
            <a:r>
              <a:rPr sz="750" spc="90" dirty="0">
                <a:solidFill>
                  <a:srgbClr val="231F20"/>
                </a:solidFill>
                <a:latin typeface="Times New Roman"/>
                <a:cs typeface="Times New Roman"/>
              </a:rPr>
              <a:t> </a:t>
            </a:r>
            <a:r>
              <a:rPr sz="750" dirty="0">
                <a:solidFill>
                  <a:srgbClr val="231F20"/>
                </a:solidFill>
                <a:latin typeface="Times New Roman"/>
                <a:cs typeface="Times New Roman"/>
              </a:rPr>
              <a:t>cancéreuses</a:t>
            </a:r>
            <a:r>
              <a:rPr sz="750" spc="4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60" dirty="0">
                <a:solidFill>
                  <a:srgbClr val="231F20"/>
                </a:solidFill>
                <a:latin typeface="Times New Roman"/>
                <a:cs typeface="Times New Roman"/>
              </a:rPr>
              <a:t> </a:t>
            </a:r>
            <a:r>
              <a:rPr sz="900" b="1" spc="-25" dirty="0">
                <a:solidFill>
                  <a:srgbClr val="231F20"/>
                </a:solidFill>
                <a:latin typeface="Times New Roman"/>
                <a:cs typeface="Times New Roman"/>
              </a:rPr>
              <a:t>46</a:t>
            </a:r>
            <a:endParaRPr sz="900">
              <a:latin typeface="Times New Roman"/>
              <a:cs typeface="Times New Roman"/>
            </a:endParaRPr>
          </a:p>
          <a:p>
            <a:pPr marL="144780" marR="18415" indent="-144780" algn="r">
              <a:lnSpc>
                <a:spcPts val="1160"/>
              </a:lnSpc>
              <a:buSzPct val="90000"/>
              <a:buFont typeface="Times New Roman"/>
              <a:buAutoNum type="romanUcPeriod" startAt="2"/>
              <a:tabLst>
                <a:tab pos="144780" algn="l"/>
              </a:tabLst>
            </a:pPr>
            <a:r>
              <a:rPr sz="1000" dirty="0">
                <a:solidFill>
                  <a:srgbClr val="231F20"/>
                </a:solidFill>
                <a:latin typeface="Times New Roman"/>
                <a:cs typeface="Times New Roman"/>
              </a:rPr>
              <a:t>Nectine-4</a:t>
            </a:r>
            <a:r>
              <a:rPr sz="1000" spc="17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50" dirty="0">
                <a:solidFill>
                  <a:srgbClr val="231F20"/>
                </a:solidFill>
                <a:latin typeface="Times New Roman"/>
                <a:cs typeface="Times New Roman"/>
              </a:rPr>
              <a:t>  </a:t>
            </a:r>
            <a:r>
              <a:rPr sz="900" b="1" spc="-25" dirty="0">
                <a:solidFill>
                  <a:srgbClr val="231F20"/>
                </a:solidFill>
                <a:latin typeface="Times New Roman"/>
                <a:cs typeface="Times New Roman"/>
              </a:rPr>
              <a:t>48</a:t>
            </a:r>
            <a:endParaRPr sz="900">
              <a:latin typeface="Times New Roman"/>
              <a:cs typeface="Times New Roman"/>
            </a:endParaRPr>
          </a:p>
          <a:p>
            <a:pPr marR="6985" algn="r">
              <a:lnSpc>
                <a:spcPct val="100000"/>
              </a:lnSpc>
              <a:spcBef>
                <a:spcPts val="60"/>
              </a:spcBef>
            </a:pPr>
            <a:r>
              <a:rPr sz="900" b="1" dirty="0">
                <a:solidFill>
                  <a:srgbClr val="231F20"/>
                </a:solidFill>
                <a:latin typeface="Times New Roman"/>
                <a:cs typeface="Times New Roman"/>
              </a:rPr>
              <a:t>II.1-</a:t>
            </a:r>
            <a:r>
              <a:rPr sz="900" dirty="0">
                <a:solidFill>
                  <a:srgbClr val="231F20"/>
                </a:solidFill>
                <a:latin typeface="Times New Roman"/>
                <a:cs typeface="Times New Roman"/>
              </a:rPr>
              <a:t>Biologie</a:t>
            </a:r>
            <a:r>
              <a:rPr sz="900" spc="17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29" dirty="0">
                <a:solidFill>
                  <a:srgbClr val="231F20"/>
                </a:solidFill>
                <a:latin typeface="Times New Roman"/>
                <a:cs typeface="Times New Roman"/>
              </a:rPr>
              <a:t>  </a:t>
            </a:r>
            <a:r>
              <a:rPr sz="900" b="1" spc="-25" dirty="0">
                <a:solidFill>
                  <a:srgbClr val="231F20"/>
                </a:solidFill>
                <a:latin typeface="Times New Roman"/>
                <a:cs typeface="Times New Roman"/>
              </a:rPr>
              <a:t>48</a:t>
            </a:r>
            <a:endParaRPr sz="900">
              <a:latin typeface="Times New Roman"/>
              <a:cs typeface="Times New Roman"/>
            </a:endParaRPr>
          </a:p>
          <a:p>
            <a:pPr marR="11430" algn="r">
              <a:lnSpc>
                <a:spcPct val="100000"/>
              </a:lnSpc>
              <a:spcBef>
                <a:spcPts val="85"/>
              </a:spcBef>
            </a:pPr>
            <a:r>
              <a:rPr sz="900" b="1" spc="-10" dirty="0">
                <a:solidFill>
                  <a:srgbClr val="231F20"/>
                </a:solidFill>
                <a:latin typeface="Times New Roman"/>
                <a:cs typeface="Times New Roman"/>
              </a:rPr>
              <a:t>II.2-</a:t>
            </a:r>
            <a:r>
              <a:rPr sz="900" dirty="0">
                <a:solidFill>
                  <a:srgbClr val="231F20"/>
                </a:solidFill>
                <a:latin typeface="Times New Roman"/>
                <a:cs typeface="Times New Roman"/>
              </a:rPr>
              <a:t>Nectine-4</a:t>
            </a:r>
            <a:r>
              <a:rPr sz="900" spc="315" dirty="0">
                <a:solidFill>
                  <a:srgbClr val="231F20"/>
                </a:solidFill>
                <a:latin typeface="Times New Roman"/>
                <a:cs typeface="Times New Roman"/>
              </a:rPr>
              <a:t> </a:t>
            </a:r>
            <a:r>
              <a:rPr sz="900" dirty="0">
                <a:solidFill>
                  <a:srgbClr val="231F20"/>
                </a:solidFill>
                <a:latin typeface="Times New Roman"/>
                <a:cs typeface="Times New Roman"/>
              </a:rPr>
              <a:t>&amp;</a:t>
            </a:r>
            <a:r>
              <a:rPr sz="900" spc="315" dirty="0">
                <a:solidFill>
                  <a:srgbClr val="231F20"/>
                </a:solidFill>
                <a:latin typeface="Times New Roman"/>
                <a:cs typeface="Times New Roman"/>
              </a:rPr>
              <a:t> </a:t>
            </a:r>
            <a:r>
              <a:rPr sz="900" spc="-10" dirty="0">
                <a:solidFill>
                  <a:srgbClr val="231F20"/>
                </a:solidFill>
                <a:latin typeface="Times New Roman"/>
                <a:cs typeface="Times New Roman"/>
              </a:rPr>
              <a:t>pathologies</a:t>
            </a:r>
            <a:r>
              <a:rPr sz="900" spc="16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20" dirty="0">
                <a:solidFill>
                  <a:srgbClr val="231F20"/>
                </a:solidFill>
                <a:latin typeface="Times New Roman"/>
                <a:cs typeface="Times New Roman"/>
              </a:rPr>
              <a:t> </a:t>
            </a:r>
            <a:r>
              <a:rPr sz="900" b="1" spc="-25" dirty="0">
                <a:solidFill>
                  <a:srgbClr val="231F20"/>
                </a:solidFill>
                <a:latin typeface="Times New Roman"/>
                <a:cs typeface="Times New Roman"/>
              </a:rPr>
              <a:t>49</a:t>
            </a:r>
            <a:endParaRPr sz="900">
              <a:latin typeface="Times New Roman"/>
              <a:cs typeface="Times New Roman"/>
            </a:endParaRPr>
          </a:p>
          <a:p>
            <a:pPr marL="213360">
              <a:lnSpc>
                <a:spcPts val="1055"/>
              </a:lnSpc>
              <a:spcBef>
                <a:spcPts val="15"/>
              </a:spcBef>
            </a:pPr>
            <a:r>
              <a:rPr sz="800" b="1" dirty="0">
                <a:solidFill>
                  <a:srgbClr val="231F20"/>
                </a:solidFill>
                <a:latin typeface="Times New Roman"/>
                <a:cs typeface="Times New Roman"/>
              </a:rPr>
              <a:t>II.2.1-</a:t>
            </a:r>
            <a:r>
              <a:rPr sz="750" dirty="0">
                <a:solidFill>
                  <a:srgbClr val="231F20"/>
                </a:solidFill>
                <a:latin typeface="Times New Roman"/>
                <a:cs typeface="Times New Roman"/>
              </a:rPr>
              <a:t>Nectine-4</a:t>
            </a:r>
            <a:r>
              <a:rPr sz="750" spc="345" dirty="0">
                <a:solidFill>
                  <a:srgbClr val="231F20"/>
                </a:solidFill>
                <a:latin typeface="Times New Roman"/>
                <a:cs typeface="Times New Roman"/>
              </a:rPr>
              <a:t> </a:t>
            </a:r>
            <a:r>
              <a:rPr sz="750" dirty="0">
                <a:solidFill>
                  <a:srgbClr val="231F20"/>
                </a:solidFill>
                <a:latin typeface="Times New Roman"/>
                <a:cs typeface="Times New Roman"/>
              </a:rPr>
              <a:t>&amp;</a:t>
            </a:r>
            <a:r>
              <a:rPr sz="750" spc="350" dirty="0">
                <a:solidFill>
                  <a:srgbClr val="231F20"/>
                </a:solidFill>
                <a:latin typeface="Times New Roman"/>
                <a:cs typeface="Times New Roman"/>
              </a:rPr>
              <a:t> </a:t>
            </a:r>
            <a:r>
              <a:rPr sz="750" dirty="0">
                <a:solidFill>
                  <a:srgbClr val="231F20"/>
                </a:solidFill>
                <a:latin typeface="Times New Roman"/>
                <a:cs typeface="Times New Roman"/>
              </a:rPr>
              <a:t>Cancers</a:t>
            </a:r>
            <a:r>
              <a:rPr sz="750" spc="254"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75" dirty="0">
                <a:solidFill>
                  <a:srgbClr val="231F20"/>
                </a:solidFill>
                <a:latin typeface="Times New Roman"/>
                <a:cs typeface="Times New Roman"/>
              </a:rPr>
              <a:t> </a:t>
            </a:r>
            <a:r>
              <a:rPr sz="900" b="1" spc="-25" dirty="0">
                <a:solidFill>
                  <a:srgbClr val="231F20"/>
                </a:solidFill>
                <a:latin typeface="Times New Roman"/>
                <a:cs typeface="Times New Roman"/>
              </a:rPr>
              <a:t>50</a:t>
            </a:r>
            <a:endParaRPr sz="900">
              <a:latin typeface="Times New Roman"/>
              <a:cs typeface="Times New Roman"/>
            </a:endParaRPr>
          </a:p>
          <a:p>
            <a:pPr marL="208915">
              <a:lnSpc>
                <a:spcPts val="1035"/>
              </a:lnSpc>
            </a:pPr>
            <a:r>
              <a:rPr sz="800" b="1" dirty="0">
                <a:solidFill>
                  <a:srgbClr val="231F20"/>
                </a:solidFill>
                <a:latin typeface="Times New Roman"/>
                <a:cs typeface="Times New Roman"/>
              </a:rPr>
              <a:t>II.2.1.1-</a:t>
            </a:r>
            <a:r>
              <a:rPr sz="750" dirty="0">
                <a:solidFill>
                  <a:srgbClr val="231F20"/>
                </a:solidFill>
                <a:latin typeface="Times New Roman"/>
                <a:cs typeface="Times New Roman"/>
              </a:rPr>
              <a:t>Dans</a:t>
            </a:r>
            <a:r>
              <a:rPr sz="750" spc="215" dirty="0">
                <a:solidFill>
                  <a:srgbClr val="231F20"/>
                </a:solidFill>
                <a:latin typeface="Times New Roman"/>
                <a:cs typeface="Times New Roman"/>
              </a:rPr>
              <a:t> </a:t>
            </a:r>
            <a:r>
              <a:rPr sz="750" dirty="0">
                <a:solidFill>
                  <a:srgbClr val="231F20"/>
                </a:solidFill>
                <a:latin typeface="Times New Roman"/>
                <a:cs typeface="Times New Roman"/>
              </a:rPr>
              <a:t>le</a:t>
            </a:r>
            <a:r>
              <a:rPr sz="750" spc="220" dirty="0">
                <a:solidFill>
                  <a:srgbClr val="231F20"/>
                </a:solidFill>
                <a:latin typeface="Times New Roman"/>
                <a:cs typeface="Times New Roman"/>
              </a:rPr>
              <a:t> </a:t>
            </a:r>
            <a:r>
              <a:rPr sz="750" dirty="0">
                <a:solidFill>
                  <a:srgbClr val="231F20"/>
                </a:solidFill>
                <a:latin typeface="Times New Roman"/>
                <a:cs typeface="Times New Roman"/>
              </a:rPr>
              <a:t>cancer</a:t>
            </a:r>
            <a:r>
              <a:rPr sz="750" spc="220" dirty="0">
                <a:solidFill>
                  <a:srgbClr val="231F20"/>
                </a:solidFill>
                <a:latin typeface="Times New Roman"/>
                <a:cs typeface="Times New Roman"/>
              </a:rPr>
              <a:t> </a:t>
            </a:r>
            <a:r>
              <a:rPr sz="750" dirty="0">
                <a:solidFill>
                  <a:srgbClr val="231F20"/>
                </a:solidFill>
                <a:latin typeface="Times New Roman"/>
                <a:cs typeface="Times New Roman"/>
              </a:rPr>
              <a:t>du</a:t>
            </a:r>
            <a:r>
              <a:rPr sz="750" spc="220" dirty="0">
                <a:solidFill>
                  <a:srgbClr val="231F20"/>
                </a:solidFill>
                <a:latin typeface="Times New Roman"/>
                <a:cs typeface="Times New Roman"/>
              </a:rPr>
              <a:t> </a:t>
            </a:r>
            <a:r>
              <a:rPr sz="750" dirty="0">
                <a:solidFill>
                  <a:srgbClr val="231F20"/>
                </a:solidFill>
                <a:latin typeface="Times New Roman"/>
                <a:cs typeface="Times New Roman"/>
              </a:rPr>
              <a:t>sein</a:t>
            </a:r>
            <a:r>
              <a:rPr sz="750" spc="14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170" dirty="0">
                <a:solidFill>
                  <a:srgbClr val="231F20"/>
                </a:solidFill>
                <a:latin typeface="Times New Roman"/>
                <a:cs typeface="Times New Roman"/>
              </a:rPr>
              <a:t> </a:t>
            </a:r>
            <a:r>
              <a:rPr sz="900" b="1" spc="-25" dirty="0">
                <a:solidFill>
                  <a:srgbClr val="231F20"/>
                </a:solidFill>
                <a:latin typeface="Times New Roman"/>
                <a:cs typeface="Times New Roman"/>
              </a:rPr>
              <a:t>50</a:t>
            </a:r>
            <a:endParaRPr sz="900">
              <a:latin typeface="Times New Roman"/>
              <a:cs typeface="Times New Roman"/>
            </a:endParaRPr>
          </a:p>
          <a:p>
            <a:pPr marL="208915">
              <a:lnSpc>
                <a:spcPts val="1055"/>
              </a:lnSpc>
            </a:pPr>
            <a:r>
              <a:rPr sz="800" b="1" dirty="0">
                <a:solidFill>
                  <a:srgbClr val="231F20"/>
                </a:solidFill>
                <a:latin typeface="Times New Roman"/>
                <a:cs typeface="Times New Roman"/>
              </a:rPr>
              <a:t>II.2.1.2-</a:t>
            </a:r>
            <a:r>
              <a:rPr sz="750" dirty="0">
                <a:solidFill>
                  <a:srgbClr val="231F20"/>
                </a:solidFill>
                <a:latin typeface="Times New Roman"/>
                <a:cs typeface="Times New Roman"/>
              </a:rPr>
              <a:t>Dans</a:t>
            </a:r>
            <a:r>
              <a:rPr sz="750" spc="215" dirty="0">
                <a:solidFill>
                  <a:srgbClr val="231F20"/>
                </a:solidFill>
                <a:latin typeface="Times New Roman"/>
                <a:cs typeface="Times New Roman"/>
              </a:rPr>
              <a:t> </a:t>
            </a:r>
            <a:r>
              <a:rPr sz="750" dirty="0">
                <a:solidFill>
                  <a:srgbClr val="231F20"/>
                </a:solidFill>
                <a:latin typeface="Times New Roman"/>
                <a:cs typeface="Times New Roman"/>
              </a:rPr>
              <a:t>le</a:t>
            </a:r>
            <a:r>
              <a:rPr sz="750" spc="215" dirty="0">
                <a:solidFill>
                  <a:srgbClr val="231F20"/>
                </a:solidFill>
                <a:latin typeface="Times New Roman"/>
                <a:cs typeface="Times New Roman"/>
              </a:rPr>
              <a:t> </a:t>
            </a:r>
            <a:r>
              <a:rPr sz="750" dirty="0">
                <a:solidFill>
                  <a:srgbClr val="231F20"/>
                </a:solidFill>
                <a:latin typeface="Times New Roman"/>
                <a:cs typeface="Times New Roman"/>
              </a:rPr>
              <a:t>cancer</a:t>
            </a:r>
            <a:r>
              <a:rPr sz="750" spc="215" dirty="0">
                <a:solidFill>
                  <a:srgbClr val="231F20"/>
                </a:solidFill>
                <a:latin typeface="Times New Roman"/>
                <a:cs typeface="Times New Roman"/>
              </a:rPr>
              <a:t> </a:t>
            </a:r>
            <a:r>
              <a:rPr sz="750" dirty="0">
                <a:solidFill>
                  <a:srgbClr val="231F20"/>
                </a:solidFill>
                <a:latin typeface="Times New Roman"/>
                <a:cs typeface="Times New Roman"/>
              </a:rPr>
              <a:t>du</a:t>
            </a:r>
            <a:r>
              <a:rPr sz="750" spc="215" dirty="0">
                <a:solidFill>
                  <a:srgbClr val="231F20"/>
                </a:solidFill>
                <a:latin typeface="Times New Roman"/>
                <a:cs typeface="Times New Roman"/>
              </a:rPr>
              <a:t> </a:t>
            </a:r>
            <a:r>
              <a:rPr sz="750" dirty="0">
                <a:solidFill>
                  <a:srgbClr val="231F20"/>
                </a:solidFill>
                <a:latin typeface="Times New Roman"/>
                <a:cs typeface="Times New Roman"/>
              </a:rPr>
              <a:t>poumon</a:t>
            </a:r>
            <a:r>
              <a:rPr sz="750" spc="14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170" dirty="0">
                <a:solidFill>
                  <a:srgbClr val="231F20"/>
                </a:solidFill>
                <a:latin typeface="Times New Roman"/>
                <a:cs typeface="Times New Roman"/>
              </a:rPr>
              <a:t> </a:t>
            </a:r>
            <a:r>
              <a:rPr sz="900" b="1" spc="-25" dirty="0">
                <a:solidFill>
                  <a:srgbClr val="231F20"/>
                </a:solidFill>
                <a:latin typeface="Times New Roman"/>
                <a:cs typeface="Times New Roman"/>
              </a:rPr>
              <a:t>51</a:t>
            </a:r>
            <a:endParaRPr sz="900">
              <a:latin typeface="Times New Roman"/>
              <a:cs typeface="Times New Roman"/>
            </a:endParaRPr>
          </a:p>
          <a:p>
            <a:pPr marL="208915">
              <a:lnSpc>
                <a:spcPct val="100000"/>
              </a:lnSpc>
              <a:spcBef>
                <a:spcPts val="20"/>
              </a:spcBef>
            </a:pPr>
            <a:r>
              <a:rPr sz="800" b="1" dirty="0">
                <a:solidFill>
                  <a:srgbClr val="231F20"/>
                </a:solidFill>
                <a:latin typeface="Times New Roman"/>
                <a:cs typeface="Times New Roman"/>
              </a:rPr>
              <a:t>II.2.1.3-</a:t>
            </a:r>
            <a:r>
              <a:rPr sz="750" dirty="0">
                <a:solidFill>
                  <a:srgbClr val="231F20"/>
                </a:solidFill>
                <a:latin typeface="Times New Roman"/>
                <a:cs typeface="Times New Roman"/>
              </a:rPr>
              <a:t>Dans</a:t>
            </a:r>
            <a:r>
              <a:rPr sz="750" spc="260" dirty="0">
                <a:solidFill>
                  <a:srgbClr val="231F20"/>
                </a:solidFill>
                <a:latin typeface="Times New Roman"/>
                <a:cs typeface="Times New Roman"/>
              </a:rPr>
              <a:t> </a:t>
            </a:r>
            <a:r>
              <a:rPr sz="750" dirty="0">
                <a:solidFill>
                  <a:srgbClr val="231F20"/>
                </a:solidFill>
                <a:latin typeface="Times New Roman"/>
                <a:cs typeface="Times New Roman"/>
              </a:rPr>
              <a:t>le</a:t>
            </a:r>
            <a:r>
              <a:rPr sz="750" spc="265" dirty="0">
                <a:solidFill>
                  <a:srgbClr val="231F20"/>
                </a:solidFill>
                <a:latin typeface="Times New Roman"/>
                <a:cs typeface="Times New Roman"/>
              </a:rPr>
              <a:t> </a:t>
            </a:r>
            <a:r>
              <a:rPr sz="750" dirty="0">
                <a:solidFill>
                  <a:srgbClr val="231F20"/>
                </a:solidFill>
                <a:latin typeface="Times New Roman"/>
                <a:cs typeface="Times New Roman"/>
              </a:rPr>
              <a:t>cancer</a:t>
            </a:r>
            <a:r>
              <a:rPr sz="750" spc="265" dirty="0">
                <a:solidFill>
                  <a:srgbClr val="231F20"/>
                </a:solidFill>
                <a:latin typeface="Times New Roman"/>
                <a:cs typeface="Times New Roman"/>
              </a:rPr>
              <a:t> </a:t>
            </a:r>
            <a:r>
              <a:rPr sz="750" dirty="0">
                <a:solidFill>
                  <a:srgbClr val="231F20"/>
                </a:solidFill>
                <a:latin typeface="Times New Roman"/>
                <a:cs typeface="Times New Roman"/>
              </a:rPr>
              <a:t>ovarien</a:t>
            </a:r>
            <a:r>
              <a:rPr sz="750" spc="18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10" dirty="0">
                <a:solidFill>
                  <a:srgbClr val="231F20"/>
                </a:solidFill>
                <a:latin typeface="Times New Roman"/>
                <a:cs typeface="Times New Roman"/>
              </a:rPr>
              <a:t> </a:t>
            </a:r>
            <a:r>
              <a:rPr sz="900" b="1" spc="-25" dirty="0">
                <a:solidFill>
                  <a:srgbClr val="231F20"/>
                </a:solidFill>
                <a:latin typeface="Times New Roman"/>
                <a:cs typeface="Times New Roman"/>
              </a:rPr>
              <a:t>51</a:t>
            </a:r>
            <a:endParaRPr sz="900">
              <a:latin typeface="Times New Roman"/>
              <a:cs typeface="Times New Roman"/>
            </a:endParaRPr>
          </a:p>
        </p:txBody>
      </p:sp>
      <p:sp>
        <p:nvSpPr>
          <p:cNvPr id="6" name="object 6"/>
          <p:cNvSpPr txBox="1"/>
          <p:nvPr/>
        </p:nvSpPr>
        <p:spPr>
          <a:xfrm>
            <a:off x="456812" y="5834672"/>
            <a:ext cx="3974465" cy="1787525"/>
          </a:xfrm>
          <a:prstGeom prst="rect">
            <a:avLst/>
          </a:prstGeom>
        </p:spPr>
        <p:txBody>
          <a:bodyPr vert="horz" wrap="square" lIns="0" tIns="16510" rIns="0" bIns="0" rtlCol="0">
            <a:spAutoFit/>
          </a:bodyPr>
          <a:lstStyle/>
          <a:p>
            <a:pPr marL="12700">
              <a:lnSpc>
                <a:spcPts val="1180"/>
              </a:lnSpc>
              <a:spcBef>
                <a:spcPts val="130"/>
              </a:spcBef>
            </a:pPr>
            <a:r>
              <a:rPr sz="1000" b="1" dirty="0">
                <a:solidFill>
                  <a:srgbClr val="231F20"/>
                </a:solidFill>
                <a:latin typeface="Times New Roman"/>
                <a:cs typeface="Times New Roman"/>
              </a:rPr>
              <a:t>Objectifs</a:t>
            </a:r>
            <a:r>
              <a:rPr sz="1000" b="1" spc="370" dirty="0">
                <a:solidFill>
                  <a:srgbClr val="231F20"/>
                </a:solidFill>
                <a:latin typeface="Times New Roman"/>
                <a:cs typeface="Times New Roman"/>
              </a:rPr>
              <a:t> </a:t>
            </a:r>
            <a:r>
              <a:rPr sz="1000" b="1" dirty="0">
                <a:solidFill>
                  <a:srgbClr val="231F20"/>
                </a:solidFill>
                <a:latin typeface="Times New Roman"/>
                <a:cs typeface="Times New Roman"/>
              </a:rPr>
              <a:t>de</a:t>
            </a:r>
            <a:r>
              <a:rPr sz="1000" b="1" spc="370" dirty="0">
                <a:solidFill>
                  <a:srgbClr val="231F20"/>
                </a:solidFill>
                <a:latin typeface="Times New Roman"/>
                <a:cs typeface="Times New Roman"/>
              </a:rPr>
              <a:t> </a:t>
            </a:r>
            <a:r>
              <a:rPr sz="1000" b="1" dirty="0">
                <a:solidFill>
                  <a:srgbClr val="231F20"/>
                </a:solidFill>
                <a:latin typeface="Times New Roman"/>
                <a:cs typeface="Times New Roman"/>
              </a:rPr>
              <a:t>l’étude</a:t>
            </a:r>
            <a:r>
              <a:rPr sz="1000" b="1" spc="30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20" dirty="0">
                <a:solidFill>
                  <a:srgbClr val="231F20"/>
                </a:solidFill>
                <a:latin typeface="Times New Roman"/>
                <a:cs typeface="Times New Roman"/>
              </a:rPr>
              <a:t> </a:t>
            </a:r>
            <a:r>
              <a:rPr sz="900" b="1" spc="-25" dirty="0">
                <a:solidFill>
                  <a:srgbClr val="231F20"/>
                </a:solidFill>
                <a:latin typeface="Times New Roman"/>
                <a:cs typeface="Times New Roman"/>
              </a:rPr>
              <a:t>53</a:t>
            </a:r>
            <a:endParaRPr sz="900">
              <a:latin typeface="Times New Roman"/>
              <a:cs typeface="Times New Roman"/>
            </a:endParaRPr>
          </a:p>
          <a:p>
            <a:pPr marL="12700">
              <a:lnSpc>
                <a:spcPts val="1160"/>
              </a:lnSpc>
            </a:pPr>
            <a:r>
              <a:rPr sz="1000" b="1" spc="-10" dirty="0">
                <a:solidFill>
                  <a:srgbClr val="231F20"/>
                </a:solidFill>
                <a:latin typeface="Times New Roman"/>
                <a:cs typeface="Times New Roman"/>
              </a:rPr>
              <a:t>Résultats</a:t>
            </a:r>
            <a:endParaRPr sz="1000">
              <a:latin typeface="Times New Roman"/>
              <a:cs typeface="Times New Roman"/>
            </a:endParaRPr>
          </a:p>
          <a:p>
            <a:pPr marL="12700">
              <a:lnSpc>
                <a:spcPts val="1165"/>
              </a:lnSpc>
            </a:pPr>
            <a:r>
              <a:rPr sz="1000" b="1" dirty="0">
                <a:solidFill>
                  <a:srgbClr val="231F20"/>
                </a:solidFill>
                <a:latin typeface="Times New Roman"/>
                <a:cs typeface="Times New Roman"/>
              </a:rPr>
              <a:t>Identification</a:t>
            </a:r>
            <a:r>
              <a:rPr sz="1000" b="1" spc="65" dirty="0">
                <a:solidFill>
                  <a:srgbClr val="231F20"/>
                </a:solidFill>
                <a:latin typeface="Times New Roman"/>
                <a:cs typeface="Times New Roman"/>
              </a:rPr>
              <a:t> </a:t>
            </a:r>
            <a:r>
              <a:rPr sz="1000" b="1" dirty="0">
                <a:solidFill>
                  <a:srgbClr val="231F20"/>
                </a:solidFill>
                <a:latin typeface="Times New Roman"/>
                <a:cs typeface="Times New Roman"/>
              </a:rPr>
              <a:t>de</a:t>
            </a:r>
            <a:r>
              <a:rPr sz="1000" b="1" spc="65" dirty="0">
                <a:solidFill>
                  <a:srgbClr val="231F20"/>
                </a:solidFill>
                <a:latin typeface="Times New Roman"/>
                <a:cs typeface="Times New Roman"/>
              </a:rPr>
              <a:t> </a:t>
            </a:r>
            <a:r>
              <a:rPr sz="1000" b="1" dirty="0">
                <a:solidFill>
                  <a:srgbClr val="231F20"/>
                </a:solidFill>
                <a:latin typeface="Times New Roman"/>
                <a:cs typeface="Times New Roman"/>
              </a:rPr>
              <a:t>peptides</a:t>
            </a:r>
            <a:r>
              <a:rPr sz="1000" b="1" spc="65" dirty="0">
                <a:solidFill>
                  <a:srgbClr val="231F20"/>
                </a:solidFill>
                <a:latin typeface="Times New Roman"/>
                <a:cs typeface="Times New Roman"/>
              </a:rPr>
              <a:t> </a:t>
            </a:r>
            <a:r>
              <a:rPr sz="1000" b="1" dirty="0">
                <a:solidFill>
                  <a:srgbClr val="231F20"/>
                </a:solidFill>
                <a:latin typeface="Times New Roman"/>
                <a:cs typeface="Times New Roman"/>
              </a:rPr>
              <a:t>se</a:t>
            </a:r>
            <a:r>
              <a:rPr sz="1000" b="1" spc="65" dirty="0">
                <a:solidFill>
                  <a:srgbClr val="231F20"/>
                </a:solidFill>
                <a:latin typeface="Times New Roman"/>
                <a:cs typeface="Times New Roman"/>
              </a:rPr>
              <a:t> </a:t>
            </a:r>
            <a:r>
              <a:rPr sz="1000" b="1" dirty="0">
                <a:solidFill>
                  <a:srgbClr val="231F20"/>
                </a:solidFill>
                <a:latin typeface="Times New Roman"/>
                <a:cs typeface="Times New Roman"/>
              </a:rPr>
              <a:t>fixant</a:t>
            </a:r>
            <a:r>
              <a:rPr sz="1000" b="1" spc="65" dirty="0">
                <a:solidFill>
                  <a:srgbClr val="231F20"/>
                </a:solidFill>
                <a:latin typeface="Times New Roman"/>
                <a:cs typeface="Times New Roman"/>
              </a:rPr>
              <a:t> </a:t>
            </a:r>
            <a:r>
              <a:rPr sz="1000" b="1" spc="-25" dirty="0">
                <a:solidFill>
                  <a:srgbClr val="231F20"/>
                </a:solidFill>
                <a:latin typeface="Times New Roman"/>
                <a:cs typeface="Times New Roman"/>
              </a:rPr>
              <a:t>sur</a:t>
            </a:r>
            <a:endParaRPr sz="1000">
              <a:latin typeface="Times New Roman"/>
              <a:cs typeface="Times New Roman"/>
            </a:endParaRPr>
          </a:p>
          <a:p>
            <a:pPr marL="12700">
              <a:lnSpc>
                <a:spcPts val="1165"/>
              </a:lnSpc>
            </a:pPr>
            <a:r>
              <a:rPr sz="1000" b="1" dirty="0">
                <a:solidFill>
                  <a:srgbClr val="231F20"/>
                </a:solidFill>
                <a:latin typeface="Times New Roman"/>
                <a:cs typeface="Times New Roman"/>
              </a:rPr>
              <a:t>les</a:t>
            </a:r>
            <a:r>
              <a:rPr sz="1000" b="1" spc="250" dirty="0">
                <a:solidFill>
                  <a:srgbClr val="231F20"/>
                </a:solidFill>
                <a:latin typeface="Times New Roman"/>
                <a:cs typeface="Times New Roman"/>
              </a:rPr>
              <a:t> </a:t>
            </a:r>
            <a:r>
              <a:rPr sz="1000" b="1" dirty="0">
                <a:solidFill>
                  <a:srgbClr val="231F20"/>
                </a:solidFill>
                <a:latin typeface="Times New Roman"/>
                <a:cs typeface="Times New Roman"/>
              </a:rPr>
              <a:t>HLAs</a:t>
            </a:r>
            <a:r>
              <a:rPr sz="1000" b="1" spc="250" dirty="0">
                <a:solidFill>
                  <a:srgbClr val="231F20"/>
                </a:solidFill>
                <a:latin typeface="Times New Roman"/>
                <a:cs typeface="Times New Roman"/>
              </a:rPr>
              <a:t> </a:t>
            </a:r>
            <a:r>
              <a:rPr sz="1000" b="1" dirty="0">
                <a:solidFill>
                  <a:srgbClr val="231F20"/>
                </a:solidFill>
                <a:latin typeface="Times New Roman"/>
                <a:cs typeface="Times New Roman"/>
              </a:rPr>
              <a:t>de</a:t>
            </a:r>
            <a:r>
              <a:rPr sz="1000" b="1" spc="250" dirty="0">
                <a:solidFill>
                  <a:srgbClr val="231F20"/>
                </a:solidFill>
                <a:latin typeface="Times New Roman"/>
                <a:cs typeface="Times New Roman"/>
              </a:rPr>
              <a:t> </a:t>
            </a:r>
            <a:r>
              <a:rPr sz="1000" b="1" dirty="0">
                <a:solidFill>
                  <a:srgbClr val="231F20"/>
                </a:solidFill>
                <a:latin typeface="Times New Roman"/>
                <a:cs typeface="Times New Roman"/>
              </a:rPr>
              <a:t>classe</a:t>
            </a:r>
            <a:r>
              <a:rPr sz="1000" b="1" spc="250" dirty="0">
                <a:solidFill>
                  <a:srgbClr val="231F20"/>
                </a:solidFill>
                <a:latin typeface="Times New Roman"/>
                <a:cs typeface="Times New Roman"/>
              </a:rPr>
              <a:t> </a:t>
            </a:r>
            <a:r>
              <a:rPr sz="1000" b="1" dirty="0">
                <a:solidFill>
                  <a:srgbClr val="231F20"/>
                </a:solidFill>
                <a:latin typeface="Times New Roman"/>
                <a:cs typeface="Times New Roman"/>
              </a:rPr>
              <a:t>I</a:t>
            </a:r>
            <a:r>
              <a:rPr sz="1000" b="1" spc="6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145" dirty="0">
                <a:solidFill>
                  <a:srgbClr val="231F20"/>
                </a:solidFill>
                <a:latin typeface="Times New Roman"/>
                <a:cs typeface="Times New Roman"/>
              </a:rPr>
              <a:t> </a:t>
            </a:r>
            <a:r>
              <a:rPr sz="900" b="1" spc="-25" dirty="0">
                <a:solidFill>
                  <a:srgbClr val="231F20"/>
                </a:solidFill>
                <a:latin typeface="Times New Roman"/>
                <a:cs typeface="Times New Roman"/>
              </a:rPr>
              <a:t>54</a:t>
            </a:r>
            <a:endParaRPr sz="900">
              <a:latin typeface="Times New Roman"/>
              <a:cs typeface="Times New Roman"/>
            </a:endParaRPr>
          </a:p>
          <a:p>
            <a:pPr marL="107314" indent="-95250">
              <a:lnSpc>
                <a:spcPts val="1180"/>
              </a:lnSpc>
              <a:buSzPct val="90000"/>
              <a:buFont typeface="Times New Roman"/>
              <a:buAutoNum type="romanUcPeriod"/>
              <a:tabLst>
                <a:tab pos="107314" algn="l"/>
              </a:tabLst>
            </a:pPr>
            <a:r>
              <a:rPr sz="1000" dirty="0">
                <a:solidFill>
                  <a:srgbClr val="231F20"/>
                </a:solidFill>
                <a:latin typeface="Times New Roman"/>
                <a:cs typeface="Times New Roman"/>
              </a:rPr>
              <a:t>Article</a:t>
            </a:r>
            <a:r>
              <a:rPr sz="1000" spc="60" dirty="0">
                <a:solidFill>
                  <a:srgbClr val="231F20"/>
                </a:solidFill>
                <a:latin typeface="Times New Roman"/>
                <a:cs typeface="Times New Roman"/>
              </a:rPr>
              <a:t> </a:t>
            </a:r>
            <a:r>
              <a:rPr sz="1000" spc="-50" dirty="0">
                <a:solidFill>
                  <a:srgbClr val="231F20"/>
                </a:solidFill>
                <a:latin typeface="Times New Roman"/>
                <a:cs typeface="Times New Roman"/>
              </a:rPr>
              <a:t>:</a:t>
            </a:r>
            <a:endParaRPr sz="1000">
              <a:latin typeface="Times New Roman"/>
              <a:cs typeface="Times New Roman"/>
            </a:endParaRPr>
          </a:p>
          <a:p>
            <a:pPr marL="12700">
              <a:lnSpc>
                <a:spcPts val="1055"/>
              </a:lnSpc>
            </a:pPr>
            <a:r>
              <a:rPr sz="900" dirty="0">
                <a:solidFill>
                  <a:srgbClr val="231F20"/>
                </a:solidFill>
                <a:latin typeface="Times New Roman"/>
                <a:cs typeface="Times New Roman"/>
              </a:rPr>
              <a:t>Identification of a naturally processed HLA-A*0201 </a:t>
            </a:r>
            <a:r>
              <a:rPr sz="900" spc="-10" dirty="0">
                <a:solidFill>
                  <a:srgbClr val="231F20"/>
                </a:solidFill>
                <a:latin typeface="Times New Roman"/>
                <a:cs typeface="Times New Roman"/>
              </a:rPr>
              <a:t>restricted</a:t>
            </a:r>
            <a:endParaRPr sz="900">
              <a:latin typeface="Times New Roman"/>
              <a:cs typeface="Times New Roman"/>
            </a:endParaRPr>
          </a:p>
          <a:p>
            <a:pPr marL="12700">
              <a:lnSpc>
                <a:spcPts val="1055"/>
              </a:lnSpc>
            </a:pPr>
            <a:r>
              <a:rPr sz="900" dirty="0">
                <a:solidFill>
                  <a:srgbClr val="231F20"/>
                </a:solidFill>
                <a:latin typeface="Times New Roman"/>
                <a:cs typeface="Times New Roman"/>
              </a:rPr>
              <a:t>CTL</a:t>
            </a:r>
            <a:r>
              <a:rPr sz="900" spc="20" dirty="0">
                <a:solidFill>
                  <a:srgbClr val="231F20"/>
                </a:solidFill>
                <a:latin typeface="Times New Roman"/>
                <a:cs typeface="Times New Roman"/>
              </a:rPr>
              <a:t> </a:t>
            </a:r>
            <a:r>
              <a:rPr sz="900" dirty="0">
                <a:solidFill>
                  <a:srgbClr val="231F20"/>
                </a:solidFill>
                <a:latin typeface="Times New Roman"/>
                <a:cs typeface="Times New Roman"/>
              </a:rPr>
              <a:t>epitope</a:t>
            </a:r>
            <a:r>
              <a:rPr sz="900" spc="65" dirty="0">
                <a:solidFill>
                  <a:srgbClr val="231F20"/>
                </a:solidFill>
                <a:latin typeface="Times New Roman"/>
                <a:cs typeface="Times New Roman"/>
              </a:rPr>
              <a:t> </a:t>
            </a:r>
            <a:r>
              <a:rPr sz="900" dirty="0">
                <a:solidFill>
                  <a:srgbClr val="231F20"/>
                </a:solidFill>
                <a:latin typeface="Times New Roman"/>
                <a:cs typeface="Times New Roman"/>
              </a:rPr>
              <a:t>in</a:t>
            </a:r>
            <a:r>
              <a:rPr sz="900" spc="65" dirty="0">
                <a:solidFill>
                  <a:srgbClr val="231F20"/>
                </a:solidFill>
                <a:latin typeface="Times New Roman"/>
                <a:cs typeface="Times New Roman"/>
              </a:rPr>
              <a:t> </a:t>
            </a:r>
            <a:r>
              <a:rPr sz="900" dirty="0">
                <a:solidFill>
                  <a:srgbClr val="231F20"/>
                </a:solidFill>
                <a:latin typeface="Times New Roman"/>
                <a:cs typeface="Times New Roman"/>
              </a:rPr>
              <a:t>the</a:t>
            </a:r>
            <a:r>
              <a:rPr sz="900" spc="65" dirty="0">
                <a:solidFill>
                  <a:srgbClr val="231F20"/>
                </a:solidFill>
                <a:latin typeface="Times New Roman"/>
                <a:cs typeface="Times New Roman"/>
              </a:rPr>
              <a:t> </a:t>
            </a:r>
            <a:r>
              <a:rPr sz="900" dirty="0">
                <a:solidFill>
                  <a:srgbClr val="231F20"/>
                </a:solidFill>
                <a:latin typeface="Times New Roman"/>
                <a:cs typeface="Times New Roman"/>
              </a:rPr>
              <a:t>tumor</a:t>
            </a:r>
            <a:r>
              <a:rPr sz="900" spc="65" dirty="0">
                <a:solidFill>
                  <a:srgbClr val="231F20"/>
                </a:solidFill>
                <a:latin typeface="Times New Roman"/>
                <a:cs typeface="Times New Roman"/>
              </a:rPr>
              <a:t> </a:t>
            </a:r>
            <a:r>
              <a:rPr sz="900" dirty="0">
                <a:solidFill>
                  <a:srgbClr val="231F20"/>
                </a:solidFill>
                <a:latin typeface="Times New Roman"/>
                <a:cs typeface="Times New Roman"/>
              </a:rPr>
              <a:t>associated</a:t>
            </a:r>
            <a:r>
              <a:rPr sz="900" spc="70" dirty="0">
                <a:solidFill>
                  <a:srgbClr val="231F20"/>
                </a:solidFill>
                <a:latin typeface="Times New Roman"/>
                <a:cs typeface="Times New Roman"/>
              </a:rPr>
              <a:t> </a:t>
            </a:r>
            <a:r>
              <a:rPr sz="900" dirty="0">
                <a:solidFill>
                  <a:srgbClr val="231F20"/>
                </a:solidFill>
                <a:latin typeface="Times New Roman"/>
                <a:cs typeface="Times New Roman"/>
              </a:rPr>
              <a:t>antigen</a:t>
            </a:r>
            <a:r>
              <a:rPr sz="900" spc="65" dirty="0">
                <a:solidFill>
                  <a:srgbClr val="231F20"/>
                </a:solidFill>
                <a:latin typeface="Times New Roman"/>
                <a:cs typeface="Times New Roman"/>
              </a:rPr>
              <a:t> </a:t>
            </a:r>
            <a:r>
              <a:rPr sz="900" dirty="0">
                <a:solidFill>
                  <a:srgbClr val="231F20"/>
                </a:solidFill>
                <a:latin typeface="Times New Roman"/>
                <a:cs typeface="Times New Roman"/>
              </a:rPr>
              <a:t>Nectin4</a:t>
            </a:r>
            <a:r>
              <a:rPr sz="900" spc="-2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40" dirty="0">
                <a:solidFill>
                  <a:srgbClr val="231F20"/>
                </a:solidFill>
                <a:latin typeface="Times New Roman"/>
                <a:cs typeface="Times New Roman"/>
              </a:rPr>
              <a:t> </a:t>
            </a:r>
            <a:r>
              <a:rPr sz="900" b="1" spc="-25" dirty="0">
                <a:solidFill>
                  <a:srgbClr val="231F20"/>
                </a:solidFill>
                <a:latin typeface="Times New Roman"/>
                <a:cs typeface="Times New Roman"/>
              </a:rPr>
              <a:t>55</a:t>
            </a:r>
            <a:endParaRPr sz="900">
              <a:latin typeface="Times New Roman"/>
              <a:cs typeface="Times New Roman"/>
            </a:endParaRPr>
          </a:p>
          <a:p>
            <a:pPr marL="49530">
              <a:lnSpc>
                <a:spcPts val="1070"/>
              </a:lnSpc>
              <a:spcBef>
                <a:spcPts val="215"/>
              </a:spcBef>
            </a:pPr>
            <a:r>
              <a:rPr sz="900" b="1" dirty="0">
                <a:solidFill>
                  <a:srgbClr val="231F20"/>
                </a:solidFill>
                <a:latin typeface="Times New Roman"/>
                <a:cs typeface="Times New Roman"/>
              </a:rPr>
              <a:t>I.1-</a:t>
            </a:r>
            <a:r>
              <a:rPr sz="900" dirty="0">
                <a:solidFill>
                  <a:srgbClr val="231F20"/>
                </a:solidFill>
                <a:latin typeface="Times New Roman"/>
                <a:cs typeface="Times New Roman"/>
              </a:rPr>
              <a:t>Conclusion</a:t>
            </a:r>
            <a:r>
              <a:rPr sz="900" spc="365" dirty="0">
                <a:solidFill>
                  <a:srgbClr val="231F20"/>
                </a:solidFill>
                <a:latin typeface="Times New Roman"/>
                <a:cs typeface="Times New Roman"/>
              </a:rPr>
              <a:t> </a:t>
            </a:r>
            <a:r>
              <a:rPr sz="900" dirty="0">
                <a:solidFill>
                  <a:srgbClr val="231F20"/>
                </a:solidFill>
                <a:latin typeface="Times New Roman"/>
                <a:cs typeface="Times New Roman"/>
              </a:rPr>
              <a:t>Intermédiaire</a:t>
            </a:r>
            <a:r>
              <a:rPr sz="900" spc="35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50" dirty="0">
                <a:solidFill>
                  <a:srgbClr val="231F20"/>
                </a:solidFill>
                <a:latin typeface="Times New Roman"/>
                <a:cs typeface="Times New Roman"/>
              </a:rPr>
              <a:t> </a:t>
            </a:r>
            <a:r>
              <a:rPr sz="900" b="1" spc="-25" dirty="0">
                <a:solidFill>
                  <a:srgbClr val="231F20"/>
                </a:solidFill>
                <a:latin typeface="Times New Roman"/>
                <a:cs typeface="Times New Roman"/>
              </a:rPr>
              <a:t>56</a:t>
            </a:r>
            <a:endParaRPr sz="900">
              <a:latin typeface="Times New Roman"/>
              <a:cs typeface="Times New Roman"/>
            </a:endParaRPr>
          </a:p>
          <a:p>
            <a:pPr marL="158115" indent="-145415">
              <a:lnSpc>
                <a:spcPts val="1190"/>
              </a:lnSpc>
              <a:buSzPct val="90000"/>
              <a:buFont typeface="Times New Roman"/>
              <a:buAutoNum type="romanUcPeriod" startAt="2"/>
              <a:tabLst>
                <a:tab pos="158115" algn="l"/>
              </a:tabLst>
            </a:pPr>
            <a:r>
              <a:rPr sz="1000" dirty="0">
                <a:solidFill>
                  <a:srgbClr val="231F20"/>
                </a:solidFill>
                <a:latin typeface="Times New Roman"/>
                <a:cs typeface="Times New Roman"/>
              </a:rPr>
              <a:t>Résultats</a:t>
            </a:r>
            <a:r>
              <a:rPr sz="1000" spc="490" dirty="0">
                <a:solidFill>
                  <a:srgbClr val="231F20"/>
                </a:solidFill>
                <a:latin typeface="Times New Roman"/>
                <a:cs typeface="Times New Roman"/>
              </a:rPr>
              <a:t> </a:t>
            </a:r>
            <a:r>
              <a:rPr sz="1000" dirty="0">
                <a:solidFill>
                  <a:srgbClr val="231F20"/>
                </a:solidFill>
                <a:latin typeface="Times New Roman"/>
                <a:cs typeface="Times New Roman"/>
              </a:rPr>
              <a:t>supplémentaires</a:t>
            </a:r>
            <a:r>
              <a:rPr sz="1000" spc="21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95" dirty="0">
                <a:solidFill>
                  <a:srgbClr val="231F20"/>
                </a:solidFill>
                <a:latin typeface="Times New Roman"/>
                <a:cs typeface="Times New Roman"/>
              </a:rPr>
              <a:t> </a:t>
            </a:r>
            <a:r>
              <a:rPr sz="900" b="1" spc="-25" dirty="0">
                <a:solidFill>
                  <a:srgbClr val="231F20"/>
                </a:solidFill>
                <a:latin typeface="Times New Roman"/>
                <a:cs typeface="Times New Roman"/>
              </a:rPr>
              <a:t>56</a:t>
            </a:r>
            <a:endParaRPr sz="900">
              <a:latin typeface="Times New Roman"/>
              <a:cs typeface="Times New Roman"/>
            </a:endParaRPr>
          </a:p>
          <a:p>
            <a:pPr marR="7620" algn="r">
              <a:lnSpc>
                <a:spcPct val="100000"/>
              </a:lnSpc>
              <a:spcBef>
                <a:spcPts val="60"/>
              </a:spcBef>
            </a:pPr>
            <a:r>
              <a:rPr sz="900" b="1" dirty="0">
                <a:solidFill>
                  <a:srgbClr val="231F20"/>
                </a:solidFill>
                <a:latin typeface="Times New Roman"/>
                <a:cs typeface="Times New Roman"/>
              </a:rPr>
              <a:t>II.1-</a:t>
            </a:r>
            <a:r>
              <a:rPr sz="900" spc="-20" dirty="0">
                <a:solidFill>
                  <a:srgbClr val="231F20"/>
                </a:solidFill>
                <a:latin typeface="Times New Roman"/>
                <a:cs typeface="Times New Roman"/>
              </a:rPr>
              <a:t>iTopia</a:t>
            </a:r>
            <a:r>
              <a:rPr sz="900" spc="19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54" dirty="0">
                <a:solidFill>
                  <a:srgbClr val="231F20"/>
                </a:solidFill>
                <a:latin typeface="Times New Roman"/>
                <a:cs typeface="Times New Roman"/>
              </a:rPr>
              <a:t>  </a:t>
            </a:r>
            <a:r>
              <a:rPr sz="900" b="1" spc="-25" dirty="0">
                <a:solidFill>
                  <a:srgbClr val="231F20"/>
                </a:solidFill>
                <a:latin typeface="Times New Roman"/>
                <a:cs typeface="Times New Roman"/>
              </a:rPr>
              <a:t>56</a:t>
            </a:r>
            <a:endParaRPr sz="900">
              <a:latin typeface="Times New Roman"/>
              <a:cs typeface="Times New Roman"/>
            </a:endParaRPr>
          </a:p>
          <a:p>
            <a:pPr marR="5080" algn="r">
              <a:lnSpc>
                <a:spcPct val="100000"/>
              </a:lnSpc>
              <a:spcBef>
                <a:spcPts val="85"/>
              </a:spcBef>
            </a:pPr>
            <a:r>
              <a:rPr sz="800" b="1" dirty="0">
                <a:solidFill>
                  <a:srgbClr val="231F20"/>
                </a:solidFill>
                <a:latin typeface="Times New Roman"/>
                <a:cs typeface="Times New Roman"/>
              </a:rPr>
              <a:t>II.1.1-</a:t>
            </a:r>
            <a:r>
              <a:rPr sz="750" dirty="0">
                <a:solidFill>
                  <a:srgbClr val="231F20"/>
                </a:solidFill>
                <a:latin typeface="Times New Roman"/>
                <a:cs typeface="Times New Roman"/>
              </a:rPr>
              <a:t>Fixation</a:t>
            </a:r>
            <a:r>
              <a:rPr sz="750" spc="240" dirty="0">
                <a:solidFill>
                  <a:srgbClr val="231F20"/>
                </a:solidFill>
                <a:latin typeface="Times New Roman"/>
                <a:cs typeface="Times New Roman"/>
              </a:rPr>
              <a:t>  </a:t>
            </a:r>
            <a:r>
              <a:rPr sz="650" spc="-10" dirty="0">
                <a:solidFill>
                  <a:srgbClr val="231F20"/>
                </a:solidFill>
                <a:latin typeface="Times New Roman"/>
                <a:cs typeface="Times New Roman"/>
              </a:rPr>
              <a:t>.....................................................................................................................................................</a:t>
            </a:r>
            <a:r>
              <a:rPr sz="650" spc="265" dirty="0">
                <a:solidFill>
                  <a:srgbClr val="231F20"/>
                </a:solidFill>
                <a:latin typeface="Times New Roman"/>
                <a:cs typeface="Times New Roman"/>
              </a:rPr>
              <a:t>  </a:t>
            </a:r>
            <a:r>
              <a:rPr sz="900" b="1" spc="-25" dirty="0">
                <a:solidFill>
                  <a:srgbClr val="231F20"/>
                </a:solidFill>
                <a:latin typeface="Times New Roman"/>
                <a:cs typeface="Times New Roman"/>
              </a:rPr>
              <a:t>56</a:t>
            </a:r>
            <a:endParaRPr sz="900">
              <a:latin typeface="Times New Roman"/>
              <a:cs typeface="Times New Roman"/>
            </a:endParaRPr>
          </a:p>
          <a:p>
            <a:pPr marR="5715" algn="r">
              <a:lnSpc>
                <a:spcPct val="100000"/>
              </a:lnSpc>
              <a:spcBef>
                <a:spcPts val="15"/>
              </a:spcBef>
            </a:pPr>
            <a:r>
              <a:rPr sz="800" b="1" dirty="0">
                <a:solidFill>
                  <a:srgbClr val="231F20"/>
                </a:solidFill>
                <a:latin typeface="Times New Roman"/>
                <a:cs typeface="Times New Roman"/>
              </a:rPr>
              <a:t>II.1.2-</a:t>
            </a:r>
            <a:r>
              <a:rPr sz="750" dirty="0">
                <a:solidFill>
                  <a:srgbClr val="231F20"/>
                </a:solidFill>
                <a:latin typeface="Times New Roman"/>
                <a:cs typeface="Times New Roman"/>
              </a:rPr>
              <a:t>Dissociation</a:t>
            </a:r>
            <a:r>
              <a:rPr sz="750" spc="215" dirty="0">
                <a:solidFill>
                  <a:srgbClr val="231F20"/>
                </a:solidFill>
                <a:latin typeface="Times New Roman"/>
                <a:cs typeface="Times New Roman"/>
              </a:rPr>
              <a:t> </a:t>
            </a:r>
            <a:r>
              <a:rPr sz="750" dirty="0">
                <a:solidFill>
                  <a:srgbClr val="231F20"/>
                </a:solidFill>
                <a:latin typeface="Times New Roman"/>
                <a:cs typeface="Times New Roman"/>
              </a:rPr>
              <a:t>et</a:t>
            </a:r>
            <a:r>
              <a:rPr sz="750" spc="220" dirty="0">
                <a:solidFill>
                  <a:srgbClr val="231F20"/>
                </a:solidFill>
                <a:latin typeface="Times New Roman"/>
                <a:cs typeface="Times New Roman"/>
              </a:rPr>
              <a:t> </a:t>
            </a:r>
            <a:r>
              <a:rPr sz="750" dirty="0">
                <a:solidFill>
                  <a:srgbClr val="231F20"/>
                </a:solidFill>
                <a:latin typeface="Times New Roman"/>
                <a:cs typeface="Times New Roman"/>
              </a:rPr>
              <a:t>calcul</a:t>
            </a:r>
            <a:r>
              <a:rPr sz="750" spc="220" dirty="0">
                <a:solidFill>
                  <a:srgbClr val="231F20"/>
                </a:solidFill>
                <a:latin typeface="Times New Roman"/>
                <a:cs typeface="Times New Roman"/>
              </a:rPr>
              <a:t> </a:t>
            </a:r>
            <a:r>
              <a:rPr sz="750" dirty="0">
                <a:solidFill>
                  <a:srgbClr val="231F20"/>
                </a:solidFill>
                <a:latin typeface="Times New Roman"/>
                <a:cs typeface="Times New Roman"/>
              </a:rPr>
              <a:t>du</a:t>
            </a:r>
            <a:r>
              <a:rPr sz="750" spc="185" dirty="0">
                <a:solidFill>
                  <a:srgbClr val="231F20"/>
                </a:solidFill>
                <a:latin typeface="Times New Roman"/>
                <a:cs typeface="Times New Roman"/>
              </a:rPr>
              <a:t> </a:t>
            </a:r>
            <a:r>
              <a:rPr sz="750" dirty="0">
                <a:solidFill>
                  <a:srgbClr val="231F20"/>
                </a:solidFill>
                <a:latin typeface="Times New Roman"/>
                <a:cs typeface="Times New Roman"/>
              </a:rPr>
              <a:t>T½</a:t>
            </a:r>
            <a:r>
              <a:rPr sz="750" spc="145" dirty="0">
                <a:solidFill>
                  <a:srgbClr val="231F20"/>
                </a:solidFill>
                <a:latin typeface="Times New Roman"/>
                <a:cs typeface="Times New Roman"/>
              </a:rPr>
              <a:t> </a:t>
            </a:r>
            <a:r>
              <a:rPr sz="650" spc="-10" dirty="0">
                <a:solidFill>
                  <a:srgbClr val="231F20"/>
                </a:solidFill>
                <a:latin typeface="Times New Roman"/>
                <a:cs typeface="Times New Roman"/>
              </a:rPr>
              <a:t>............................................................................................................</a:t>
            </a:r>
            <a:r>
              <a:rPr sz="650" spc="170" dirty="0">
                <a:solidFill>
                  <a:srgbClr val="231F20"/>
                </a:solidFill>
                <a:latin typeface="Times New Roman"/>
                <a:cs typeface="Times New Roman"/>
              </a:rPr>
              <a:t> </a:t>
            </a:r>
            <a:r>
              <a:rPr sz="900" b="1" spc="-25" dirty="0">
                <a:solidFill>
                  <a:srgbClr val="231F20"/>
                </a:solidFill>
                <a:latin typeface="Times New Roman"/>
                <a:cs typeface="Times New Roman"/>
              </a:rPr>
              <a:t>59</a:t>
            </a:r>
            <a:endParaRPr sz="900">
              <a:latin typeface="Times New Roman"/>
              <a:cs typeface="Times New Roman"/>
            </a:endParaRPr>
          </a:p>
        </p:txBody>
      </p:sp>
      <p:sp>
        <p:nvSpPr>
          <p:cNvPr id="7" name="object 7"/>
          <p:cNvSpPr txBox="1"/>
          <p:nvPr/>
        </p:nvSpPr>
        <p:spPr>
          <a:xfrm>
            <a:off x="3631041" y="1577775"/>
            <a:ext cx="782320" cy="143510"/>
          </a:xfrm>
          <a:prstGeom prst="rect">
            <a:avLst/>
          </a:prstGeom>
        </p:spPr>
        <p:txBody>
          <a:bodyPr vert="horz" wrap="square" lIns="0" tIns="15875" rIns="0" bIns="0" rtlCol="0">
            <a:spAutoFit/>
          </a:bodyPr>
          <a:lstStyle/>
          <a:p>
            <a:pPr marL="12700">
              <a:lnSpc>
                <a:spcPct val="100000"/>
              </a:lnSpc>
              <a:spcBef>
                <a:spcPts val="125"/>
              </a:spcBef>
            </a:pPr>
            <a:r>
              <a:rPr sz="750" b="1" i="1" dirty="0">
                <a:solidFill>
                  <a:srgbClr val="231F20"/>
                </a:solidFill>
                <a:latin typeface="Times New Roman"/>
                <a:cs typeface="Times New Roman"/>
              </a:rPr>
              <a:t>Table</a:t>
            </a:r>
            <a:r>
              <a:rPr sz="750" b="1" i="1" spc="-5" dirty="0">
                <a:solidFill>
                  <a:srgbClr val="231F20"/>
                </a:solidFill>
                <a:latin typeface="Times New Roman"/>
                <a:cs typeface="Times New Roman"/>
              </a:rPr>
              <a:t> </a:t>
            </a:r>
            <a:r>
              <a:rPr sz="750" b="1" i="1" dirty="0">
                <a:solidFill>
                  <a:srgbClr val="231F20"/>
                </a:solidFill>
                <a:latin typeface="Times New Roman"/>
                <a:cs typeface="Times New Roman"/>
              </a:rPr>
              <a:t>des</a:t>
            </a:r>
            <a:r>
              <a:rPr sz="750" b="1" i="1" spc="-5" dirty="0">
                <a:solidFill>
                  <a:srgbClr val="231F20"/>
                </a:solidFill>
                <a:latin typeface="Times New Roman"/>
                <a:cs typeface="Times New Roman"/>
              </a:rPr>
              <a:t> </a:t>
            </a:r>
            <a:r>
              <a:rPr sz="750" b="1" i="1" spc="-10" dirty="0">
                <a:solidFill>
                  <a:srgbClr val="231F20"/>
                </a:solidFill>
                <a:latin typeface="Times New Roman"/>
                <a:cs typeface="Times New Roman"/>
              </a:rPr>
              <a:t>Matières</a:t>
            </a:r>
            <a:endParaRPr sz="750">
              <a:latin typeface="Times New Roman"/>
              <a:cs typeface="Times New Roman"/>
            </a:endParaRPr>
          </a:p>
        </p:txBody>
      </p:sp>
      <p:sp>
        <p:nvSpPr>
          <p:cNvPr id="8" name="object 8"/>
          <p:cNvSpPr/>
          <p:nvPr/>
        </p:nvSpPr>
        <p:spPr>
          <a:xfrm>
            <a:off x="469512" y="1696652"/>
            <a:ext cx="3930650" cy="0"/>
          </a:xfrm>
          <a:custGeom>
            <a:avLst/>
            <a:gdLst/>
            <a:ahLst/>
            <a:cxnLst/>
            <a:rect l="l" t="t" r="r" b="b"/>
            <a:pathLst>
              <a:path w="3930650">
                <a:moveTo>
                  <a:pt x="0" y="0"/>
                </a:moveTo>
                <a:lnTo>
                  <a:pt x="3930572" y="0"/>
                </a:lnTo>
              </a:path>
            </a:pathLst>
          </a:custGeom>
          <a:ln w="9371">
            <a:solidFill>
              <a:srgbClr val="231F20"/>
            </a:solidFill>
          </a:ln>
        </p:spPr>
        <p:txBody>
          <a:bodyPr wrap="square" lIns="0" tIns="0" rIns="0" bIns="0" rtlCol="0"/>
          <a:lstStyle/>
          <a:p>
            <a:endParaRPr/>
          </a:p>
        </p:txBody>
      </p:sp>
      <p:sp>
        <p:nvSpPr>
          <p:cNvPr id="9" name="object 9"/>
          <p:cNvSpPr txBox="1"/>
          <p:nvPr/>
        </p:nvSpPr>
        <p:spPr>
          <a:xfrm>
            <a:off x="456812" y="7745762"/>
            <a:ext cx="2231390" cy="123825"/>
          </a:xfrm>
          <a:prstGeom prst="rect">
            <a:avLst/>
          </a:prstGeom>
        </p:spPr>
        <p:txBody>
          <a:bodyPr vert="horz" wrap="square" lIns="0" tIns="12065" rIns="0" bIns="0" rtlCol="0">
            <a:spAutoFit/>
          </a:bodyPr>
          <a:lstStyle/>
          <a:p>
            <a:pPr marL="12700">
              <a:lnSpc>
                <a:spcPct val="100000"/>
              </a:lnSpc>
              <a:spcBef>
                <a:spcPts val="95"/>
              </a:spcBef>
            </a:pPr>
            <a:r>
              <a:rPr sz="650" b="1" i="1" spc="-10" dirty="0">
                <a:solidFill>
                  <a:srgbClr val="231F20"/>
                </a:solidFill>
                <a:latin typeface="Times New Roman"/>
                <a:cs typeface="Times New Roman"/>
              </a:rPr>
              <a:t>Nectine-</a:t>
            </a:r>
            <a:r>
              <a:rPr sz="650" b="1" i="1" dirty="0">
                <a:solidFill>
                  <a:srgbClr val="231F20"/>
                </a:solidFill>
                <a:latin typeface="Times New Roman"/>
                <a:cs typeface="Times New Roman"/>
              </a:rPr>
              <a:t>4:</a:t>
            </a:r>
            <a:r>
              <a:rPr sz="650" b="1" i="1" spc="-5" dirty="0">
                <a:solidFill>
                  <a:srgbClr val="231F20"/>
                </a:solidFill>
                <a:latin typeface="Times New Roman"/>
                <a:cs typeface="Times New Roman"/>
              </a:rPr>
              <a:t> </a:t>
            </a:r>
            <a:r>
              <a:rPr sz="650" b="1" i="1" spc="-10" dirty="0">
                <a:solidFill>
                  <a:srgbClr val="231F20"/>
                </a:solidFill>
                <a:latin typeface="Times New Roman"/>
                <a:cs typeface="Times New Roman"/>
              </a:rPr>
              <a:t>Nouvelle</a:t>
            </a:r>
            <a:r>
              <a:rPr sz="650" b="1" i="1" dirty="0">
                <a:solidFill>
                  <a:srgbClr val="231F20"/>
                </a:solidFill>
                <a:latin typeface="Times New Roman"/>
                <a:cs typeface="Times New Roman"/>
              </a:rPr>
              <a:t> </a:t>
            </a:r>
            <a:r>
              <a:rPr sz="650" b="1" i="1" spc="-10" dirty="0">
                <a:solidFill>
                  <a:srgbClr val="231F20"/>
                </a:solidFill>
                <a:latin typeface="Times New Roman"/>
                <a:cs typeface="Times New Roman"/>
              </a:rPr>
              <a:t>cible</a:t>
            </a:r>
            <a:r>
              <a:rPr sz="650" b="1" i="1" dirty="0">
                <a:solidFill>
                  <a:srgbClr val="231F20"/>
                </a:solidFill>
                <a:latin typeface="Times New Roman"/>
                <a:cs typeface="Times New Roman"/>
              </a:rPr>
              <a:t> dans </a:t>
            </a:r>
            <a:r>
              <a:rPr sz="650" b="1" i="1" spc="-30" dirty="0">
                <a:solidFill>
                  <a:srgbClr val="231F20"/>
                </a:solidFill>
                <a:latin typeface="Times New Roman"/>
                <a:cs typeface="Times New Roman"/>
              </a:rPr>
              <a:t>l’immunothérapie</a:t>
            </a:r>
            <a:r>
              <a:rPr sz="650" b="1" i="1" spc="-5" dirty="0">
                <a:solidFill>
                  <a:srgbClr val="231F20"/>
                </a:solidFill>
                <a:latin typeface="Times New Roman"/>
                <a:cs typeface="Times New Roman"/>
              </a:rPr>
              <a:t> </a:t>
            </a:r>
            <a:r>
              <a:rPr sz="650" b="1" i="1" dirty="0">
                <a:solidFill>
                  <a:srgbClr val="231F20"/>
                </a:solidFill>
                <a:latin typeface="Times New Roman"/>
                <a:cs typeface="Times New Roman"/>
              </a:rPr>
              <a:t>du </a:t>
            </a:r>
            <a:r>
              <a:rPr sz="650" b="1" i="1" spc="-20" dirty="0">
                <a:solidFill>
                  <a:srgbClr val="231F20"/>
                </a:solidFill>
                <a:latin typeface="Times New Roman"/>
                <a:cs typeface="Times New Roman"/>
              </a:rPr>
              <a:t>cancer</a:t>
            </a:r>
            <a:r>
              <a:rPr sz="650" b="1" i="1" dirty="0">
                <a:solidFill>
                  <a:srgbClr val="231F20"/>
                </a:solidFill>
                <a:latin typeface="Times New Roman"/>
                <a:cs typeface="Times New Roman"/>
              </a:rPr>
              <a:t> du </a:t>
            </a:r>
            <a:r>
              <a:rPr sz="650" b="1" i="1" spc="-10" dirty="0">
                <a:solidFill>
                  <a:srgbClr val="231F20"/>
                </a:solidFill>
                <a:latin typeface="Times New Roman"/>
                <a:cs typeface="Times New Roman"/>
              </a:rPr>
              <a:t>sein.</a:t>
            </a:r>
            <a:endParaRPr sz="650">
              <a:latin typeface="Times New Roman"/>
              <a:cs typeface="Times New Roman"/>
            </a:endParaRPr>
          </a:p>
        </p:txBody>
      </p:sp>
      <p:grpSp>
        <p:nvGrpSpPr>
          <p:cNvPr id="10" name="object 10"/>
          <p:cNvGrpSpPr/>
          <p:nvPr/>
        </p:nvGrpSpPr>
        <p:grpSpPr>
          <a:xfrm>
            <a:off x="242137" y="1086374"/>
            <a:ext cx="6217920" cy="6853555"/>
            <a:chOff x="242137" y="1086374"/>
            <a:chExt cx="6217920" cy="6853555"/>
          </a:xfrm>
        </p:grpSpPr>
        <p:sp>
          <p:nvSpPr>
            <p:cNvPr id="11" name="object 11"/>
            <p:cNvSpPr/>
            <p:nvPr/>
          </p:nvSpPr>
          <p:spPr>
            <a:xfrm>
              <a:off x="245312" y="1529619"/>
              <a:ext cx="4316730" cy="6407150"/>
            </a:xfrm>
            <a:custGeom>
              <a:avLst/>
              <a:gdLst/>
              <a:ahLst/>
              <a:cxnLst/>
              <a:rect l="l" t="t" r="r" b="b"/>
              <a:pathLst>
                <a:path w="4316730" h="6407150">
                  <a:moveTo>
                    <a:pt x="0" y="0"/>
                  </a:moveTo>
                  <a:lnTo>
                    <a:pt x="4316688" y="0"/>
                  </a:lnTo>
                  <a:lnTo>
                    <a:pt x="4316688" y="6406584"/>
                  </a:lnTo>
                  <a:lnTo>
                    <a:pt x="0" y="6406584"/>
                  </a:lnTo>
                  <a:lnTo>
                    <a:pt x="0" y="0"/>
                  </a:lnTo>
                  <a:close/>
                </a:path>
              </a:pathLst>
            </a:custGeom>
            <a:ln w="6350">
              <a:solidFill>
                <a:srgbClr val="000000"/>
              </a:solidFill>
            </a:ln>
          </p:spPr>
          <p:txBody>
            <a:bodyPr wrap="square" lIns="0" tIns="0" rIns="0" bIns="0" rtlCol="0"/>
            <a:lstStyle/>
            <a:p>
              <a:endParaRPr/>
            </a:p>
          </p:txBody>
        </p:sp>
        <p:sp>
          <p:nvSpPr>
            <p:cNvPr id="12" name="object 12"/>
            <p:cNvSpPr/>
            <p:nvPr/>
          </p:nvSpPr>
          <p:spPr>
            <a:xfrm>
              <a:off x="4331811" y="1111774"/>
              <a:ext cx="2103120" cy="676275"/>
            </a:xfrm>
            <a:custGeom>
              <a:avLst/>
              <a:gdLst/>
              <a:ahLst/>
              <a:cxnLst/>
              <a:rect l="l" t="t" r="r" b="b"/>
              <a:pathLst>
                <a:path w="2103120" h="676275">
                  <a:moveTo>
                    <a:pt x="2102608" y="0"/>
                  </a:moveTo>
                  <a:lnTo>
                    <a:pt x="24181" y="668169"/>
                  </a:lnTo>
                  <a:lnTo>
                    <a:pt x="0" y="675943"/>
                  </a:lnTo>
                </a:path>
              </a:pathLst>
            </a:custGeom>
            <a:ln w="50800">
              <a:solidFill>
                <a:srgbClr val="C82506"/>
              </a:solidFill>
            </a:ln>
          </p:spPr>
          <p:txBody>
            <a:bodyPr wrap="square" lIns="0" tIns="0" rIns="0" bIns="0" rtlCol="0"/>
            <a:lstStyle/>
            <a:p>
              <a:endParaRPr/>
            </a:p>
          </p:txBody>
        </p:sp>
        <p:sp>
          <p:nvSpPr>
            <p:cNvPr id="13" name="object 13"/>
            <p:cNvSpPr/>
            <p:nvPr/>
          </p:nvSpPr>
          <p:spPr>
            <a:xfrm>
              <a:off x="4152870" y="1678382"/>
              <a:ext cx="236220" cy="203200"/>
            </a:xfrm>
            <a:custGeom>
              <a:avLst/>
              <a:gdLst/>
              <a:ahLst/>
              <a:cxnLst/>
              <a:rect l="l" t="t" r="r" b="b"/>
              <a:pathLst>
                <a:path w="236220" h="203200">
                  <a:moveTo>
                    <a:pt x="170472" y="0"/>
                  </a:moveTo>
                  <a:lnTo>
                    <a:pt x="0" y="166860"/>
                  </a:lnTo>
                  <a:lnTo>
                    <a:pt x="235771" y="203122"/>
                  </a:lnTo>
                  <a:lnTo>
                    <a:pt x="170472" y="0"/>
                  </a:lnTo>
                  <a:close/>
                </a:path>
              </a:pathLst>
            </a:custGeom>
            <a:solidFill>
              <a:srgbClr val="C82506"/>
            </a:solidFill>
          </p:spPr>
          <p:txBody>
            <a:bodyPr wrap="square" lIns="0" tIns="0" rIns="0" bIns="0" rtlCol="0"/>
            <a:lstStyle/>
            <a:p>
              <a:endParaRPr/>
            </a:p>
          </p:txBody>
        </p:sp>
      </p:grpSp>
      <p:sp>
        <p:nvSpPr>
          <p:cNvPr id="15" name="object 15"/>
          <p:cNvSpPr txBox="1"/>
          <p:nvPr/>
        </p:nvSpPr>
        <p:spPr>
          <a:xfrm>
            <a:off x="7548226" y="2134610"/>
            <a:ext cx="490855" cy="103505"/>
          </a:xfrm>
          <a:prstGeom prst="rect">
            <a:avLst/>
          </a:prstGeom>
        </p:spPr>
        <p:txBody>
          <a:bodyPr vert="horz" wrap="square" lIns="0" tIns="13335" rIns="0" bIns="0" rtlCol="0">
            <a:spAutoFit/>
          </a:bodyPr>
          <a:lstStyle/>
          <a:p>
            <a:pPr marL="12700">
              <a:lnSpc>
                <a:spcPct val="100000"/>
              </a:lnSpc>
              <a:spcBef>
                <a:spcPts val="105"/>
              </a:spcBef>
            </a:pPr>
            <a:r>
              <a:rPr sz="500" b="1" i="1" spc="-200" dirty="0">
                <a:solidFill>
                  <a:srgbClr val="231F20"/>
                </a:solidFill>
                <a:latin typeface="Courier New"/>
                <a:cs typeface="Courier New"/>
              </a:rPr>
              <a:t></a:t>
            </a:r>
            <a:endParaRPr sz="500">
              <a:latin typeface="Courier New"/>
              <a:cs typeface="Courier New"/>
            </a:endParaRPr>
          </a:p>
        </p:txBody>
      </p:sp>
      <p:sp>
        <p:nvSpPr>
          <p:cNvPr id="16" name="object 16"/>
          <p:cNvSpPr txBox="1"/>
          <p:nvPr/>
        </p:nvSpPr>
        <p:spPr>
          <a:xfrm>
            <a:off x="4902524" y="6998386"/>
            <a:ext cx="1762760" cy="103505"/>
          </a:xfrm>
          <a:prstGeom prst="rect">
            <a:avLst/>
          </a:prstGeom>
        </p:spPr>
        <p:txBody>
          <a:bodyPr vert="horz" wrap="square" lIns="0" tIns="13335" rIns="0" bIns="0" rtlCol="0">
            <a:spAutoFit/>
          </a:bodyPr>
          <a:lstStyle/>
          <a:p>
            <a:pPr marL="12700">
              <a:lnSpc>
                <a:spcPct val="100000"/>
              </a:lnSpc>
              <a:spcBef>
                <a:spcPts val="105"/>
              </a:spcBef>
            </a:pPr>
            <a:r>
              <a:rPr sz="500" b="1" spc="-80" dirty="0">
                <a:solidFill>
                  <a:srgbClr val="231F20"/>
                </a:solidFill>
                <a:latin typeface="Calibri"/>
                <a:cs typeface="Calibri"/>
              </a:rPr>
              <a:t></a:t>
            </a:r>
            <a:r>
              <a:rPr sz="500" b="1" spc="30" dirty="0">
                <a:solidFill>
                  <a:srgbClr val="231F20"/>
                </a:solidFill>
                <a:latin typeface="Calibri"/>
                <a:cs typeface="Calibri"/>
              </a:rPr>
              <a:t> </a:t>
            </a:r>
            <a:r>
              <a:rPr sz="500" b="1" spc="-50" dirty="0">
                <a:solidFill>
                  <a:srgbClr val="231F20"/>
                </a:solidFill>
                <a:latin typeface="Calibri"/>
                <a:cs typeface="Calibri"/>
              </a:rPr>
              <a:t></a:t>
            </a:r>
            <a:r>
              <a:rPr sz="500" b="1" spc="35" dirty="0">
                <a:solidFill>
                  <a:srgbClr val="231F20"/>
                </a:solidFill>
                <a:latin typeface="Calibri"/>
                <a:cs typeface="Calibri"/>
              </a:rPr>
              <a:t> </a:t>
            </a:r>
            <a:r>
              <a:rPr sz="500" b="1" spc="-135" dirty="0">
                <a:solidFill>
                  <a:srgbClr val="231F20"/>
                </a:solidFill>
                <a:latin typeface="Calibri"/>
                <a:cs typeface="Calibri"/>
              </a:rPr>
              <a:t></a:t>
            </a:r>
            <a:r>
              <a:rPr sz="500" b="1" spc="30" dirty="0">
                <a:solidFill>
                  <a:srgbClr val="231F20"/>
                </a:solidFill>
                <a:latin typeface="Calibri"/>
                <a:cs typeface="Calibri"/>
              </a:rPr>
              <a:t> </a:t>
            </a:r>
            <a:r>
              <a:rPr sz="500" b="1" spc="-20" dirty="0">
                <a:solidFill>
                  <a:srgbClr val="231F20"/>
                </a:solidFill>
                <a:latin typeface="Calibri"/>
                <a:cs typeface="Calibri"/>
              </a:rPr>
              <a:t></a:t>
            </a:r>
            <a:r>
              <a:rPr sz="500" b="1" spc="35" dirty="0">
                <a:solidFill>
                  <a:srgbClr val="231F20"/>
                </a:solidFill>
                <a:latin typeface="Calibri"/>
                <a:cs typeface="Calibri"/>
              </a:rPr>
              <a:t> </a:t>
            </a:r>
            <a:r>
              <a:rPr sz="500" b="1" spc="-420" dirty="0">
                <a:solidFill>
                  <a:srgbClr val="231F20"/>
                </a:solidFill>
                <a:latin typeface="Calibri"/>
                <a:cs typeface="Calibri"/>
              </a:rPr>
              <a:t></a:t>
            </a:r>
            <a:r>
              <a:rPr sz="500" b="1" spc="500" dirty="0">
                <a:solidFill>
                  <a:srgbClr val="231F20"/>
                </a:solidFill>
                <a:latin typeface="Calibri"/>
                <a:cs typeface="Calibri"/>
              </a:rPr>
              <a:t> </a:t>
            </a:r>
            <a:r>
              <a:rPr sz="500" b="1" dirty="0">
                <a:solidFill>
                  <a:srgbClr val="231F20"/>
                </a:solidFill>
                <a:latin typeface="Calibri"/>
                <a:cs typeface="Calibri"/>
              </a:rPr>
              <a:t></a:t>
            </a:r>
            <a:r>
              <a:rPr sz="500" b="1" spc="25" dirty="0">
                <a:solidFill>
                  <a:srgbClr val="231F20"/>
                </a:solidFill>
                <a:latin typeface="Calibri"/>
                <a:cs typeface="Calibri"/>
              </a:rPr>
              <a:t> </a:t>
            </a:r>
            <a:r>
              <a:rPr sz="500" b="1" spc="-60" dirty="0">
                <a:solidFill>
                  <a:srgbClr val="231F20"/>
                </a:solidFill>
                <a:latin typeface="Calibri"/>
                <a:cs typeface="Calibri"/>
              </a:rPr>
              <a:t></a:t>
            </a:r>
            <a:r>
              <a:rPr sz="500" b="1" spc="25" dirty="0">
                <a:solidFill>
                  <a:srgbClr val="231F20"/>
                </a:solidFill>
                <a:latin typeface="Calibri"/>
                <a:cs typeface="Calibri"/>
              </a:rPr>
              <a:t> </a:t>
            </a:r>
            <a:r>
              <a:rPr sz="500" b="1" dirty="0">
                <a:solidFill>
                  <a:srgbClr val="231F20"/>
                </a:solidFill>
                <a:latin typeface="Calibri"/>
                <a:cs typeface="Calibri"/>
              </a:rPr>
              <a:t></a:t>
            </a:r>
            <a:r>
              <a:rPr sz="500" b="1" spc="30" dirty="0">
                <a:solidFill>
                  <a:srgbClr val="231F20"/>
                </a:solidFill>
                <a:latin typeface="Calibri"/>
                <a:cs typeface="Calibri"/>
              </a:rPr>
              <a:t> </a:t>
            </a:r>
            <a:r>
              <a:rPr sz="500" b="1" spc="-25" dirty="0">
                <a:solidFill>
                  <a:srgbClr val="231F20"/>
                </a:solidFill>
                <a:latin typeface="Calibri"/>
                <a:cs typeface="Calibri"/>
              </a:rPr>
              <a:t></a:t>
            </a:r>
            <a:endParaRPr sz="50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6082" name="Picture 2"/>
          <p:cNvPicPr>
            <a:picLocks noChangeAspect="1" noChangeArrowheads="1"/>
          </p:cNvPicPr>
          <p:nvPr/>
        </p:nvPicPr>
        <p:blipFill>
          <a:blip r:embed="rId2"/>
          <a:srcRect/>
          <a:stretch>
            <a:fillRect/>
          </a:stretch>
        </p:blipFill>
        <p:spPr bwMode="auto">
          <a:xfrm>
            <a:off x="0" y="0"/>
            <a:ext cx="7247248" cy="5029200"/>
          </a:xfrm>
          <a:prstGeom prst="rect">
            <a:avLst/>
          </a:prstGeom>
          <a:noFill/>
          <a:ln w="9525">
            <a:noFill/>
            <a:miter lim="800000"/>
            <a:headEnd/>
            <a:tailEnd/>
          </a:ln>
          <a:effectLst/>
        </p:spPr>
      </p:pic>
      <p:pic>
        <p:nvPicPr>
          <p:cNvPr id="46083" name="Picture 3"/>
          <p:cNvPicPr>
            <a:picLocks noChangeAspect="1" noChangeArrowheads="1"/>
          </p:cNvPicPr>
          <p:nvPr/>
        </p:nvPicPr>
        <p:blipFill>
          <a:blip r:embed="rId3"/>
          <a:srcRect/>
          <a:stretch>
            <a:fillRect/>
          </a:stretch>
        </p:blipFill>
        <p:spPr bwMode="auto">
          <a:xfrm>
            <a:off x="6883400" y="533400"/>
            <a:ext cx="6121400" cy="4425950"/>
          </a:xfrm>
          <a:prstGeom prst="rect">
            <a:avLst/>
          </a:prstGeom>
          <a:noFill/>
          <a:ln w="9525">
            <a:noFill/>
            <a:miter lim="800000"/>
            <a:headEnd/>
            <a:tailEnd/>
          </a:ln>
          <a:effectLst/>
        </p:spPr>
      </p:pic>
      <p:pic>
        <p:nvPicPr>
          <p:cNvPr id="46084" name="Picture 4"/>
          <p:cNvPicPr>
            <a:picLocks noChangeAspect="1" noChangeArrowheads="1"/>
          </p:cNvPicPr>
          <p:nvPr/>
        </p:nvPicPr>
        <p:blipFill>
          <a:blip r:embed="rId4"/>
          <a:srcRect/>
          <a:stretch>
            <a:fillRect/>
          </a:stretch>
        </p:blipFill>
        <p:spPr bwMode="auto">
          <a:xfrm>
            <a:off x="6311900" y="5029200"/>
            <a:ext cx="6692900" cy="4495800"/>
          </a:xfrm>
          <a:prstGeom prst="rect">
            <a:avLst/>
          </a:prstGeom>
          <a:noFill/>
          <a:ln w="9525">
            <a:noFill/>
            <a:miter lim="800000"/>
            <a:headEnd/>
            <a:tailEnd/>
          </a:ln>
          <a:effectLst/>
        </p:spPr>
      </p:pic>
      <p:sp>
        <p:nvSpPr>
          <p:cNvPr id="7" name="object 21"/>
          <p:cNvSpPr txBox="1">
            <a:spLocks noGrp="1"/>
          </p:cNvSpPr>
          <p:nvPr>
            <p:ph type="body" idx="1"/>
          </p:nvPr>
        </p:nvSpPr>
        <p:spPr>
          <a:xfrm>
            <a:off x="177801" y="6934200"/>
            <a:ext cx="4724400" cy="1036822"/>
          </a:xfrm>
          <a:prstGeom prst="rect">
            <a:avLst/>
          </a:prstGeom>
        </p:spPr>
        <p:txBody>
          <a:bodyPr vert="horz" wrap="square" lIns="0" tIns="56515" rIns="0" bIns="0" rtlCol="0">
            <a:spAutoFit/>
          </a:bodyPr>
          <a:lstStyle/>
          <a:p>
            <a:pPr marL="233045">
              <a:lnSpc>
                <a:spcPct val="100000"/>
              </a:lnSpc>
              <a:spcBef>
                <a:spcPts val="445"/>
              </a:spcBef>
            </a:pPr>
            <a:r>
              <a:rPr sz="2500" b="1" i="1" spc="-10" smtClean="0">
                <a:solidFill>
                  <a:srgbClr val="0070C0"/>
                </a:solidFill>
                <a:latin typeface="Cambria"/>
                <a:cs typeface="Cambria"/>
              </a:rPr>
              <a:t>Abbreviations</a:t>
            </a:r>
            <a:endParaRPr lang="fr-FR" sz="2500" b="1" i="1" spc="-10" dirty="0" smtClean="0">
              <a:solidFill>
                <a:srgbClr val="0070C0"/>
              </a:solidFill>
              <a:latin typeface="Cambria"/>
              <a:cs typeface="Cambria"/>
            </a:endParaRPr>
          </a:p>
          <a:p>
            <a:pPr marL="233045">
              <a:lnSpc>
                <a:spcPct val="100000"/>
              </a:lnSpc>
              <a:spcBef>
                <a:spcPts val="445"/>
              </a:spcBef>
            </a:pPr>
            <a:r>
              <a:rPr sz="1600" spc="-75" smtClean="0">
                <a:latin typeface="Calibri"/>
                <a:cs typeface="Calibri"/>
              </a:rPr>
              <a:t>Ensemble</a:t>
            </a:r>
            <a:r>
              <a:rPr sz="1600" spc="-20" smtClean="0">
                <a:latin typeface="Calibri"/>
                <a:cs typeface="Calibri"/>
              </a:rPr>
              <a:t> </a:t>
            </a:r>
            <a:r>
              <a:rPr sz="1600" spc="-20" dirty="0">
                <a:latin typeface="Calibri"/>
                <a:cs typeface="Calibri"/>
              </a:rPr>
              <a:t>des</a:t>
            </a:r>
            <a:r>
              <a:rPr sz="1600" spc="-70" dirty="0">
                <a:latin typeface="Calibri"/>
                <a:cs typeface="Calibri"/>
              </a:rPr>
              <a:t> </a:t>
            </a:r>
            <a:r>
              <a:rPr sz="1600" spc="-60" dirty="0">
                <a:latin typeface="Calibri"/>
                <a:cs typeface="Calibri"/>
              </a:rPr>
              <a:t>acronymes</a:t>
            </a:r>
            <a:r>
              <a:rPr sz="1600" spc="-25" dirty="0">
                <a:latin typeface="Calibri"/>
                <a:cs typeface="Calibri"/>
              </a:rPr>
              <a:t> </a:t>
            </a:r>
            <a:r>
              <a:rPr sz="1600" spc="-50" dirty="0">
                <a:latin typeface="Calibri"/>
                <a:cs typeface="Calibri"/>
              </a:rPr>
              <a:t>utilisés</a:t>
            </a:r>
            <a:r>
              <a:rPr sz="1600" spc="-30" dirty="0">
                <a:latin typeface="Calibri"/>
                <a:cs typeface="Calibri"/>
              </a:rPr>
              <a:t> </a:t>
            </a:r>
            <a:r>
              <a:rPr sz="1600" spc="-20" dirty="0">
                <a:latin typeface="Calibri"/>
                <a:cs typeface="Calibri"/>
              </a:rPr>
              <a:t>dans</a:t>
            </a:r>
            <a:r>
              <a:rPr sz="1600" spc="-25" dirty="0">
                <a:latin typeface="Calibri"/>
                <a:cs typeface="Calibri"/>
              </a:rPr>
              <a:t> </a:t>
            </a:r>
            <a:r>
              <a:rPr sz="1600" spc="-95">
                <a:latin typeface="Calibri"/>
                <a:cs typeface="Calibri"/>
              </a:rPr>
              <a:t>le</a:t>
            </a:r>
            <a:r>
              <a:rPr sz="1600" spc="5">
                <a:latin typeface="Calibri"/>
                <a:cs typeface="Calibri"/>
              </a:rPr>
              <a:t> </a:t>
            </a:r>
            <a:r>
              <a:rPr sz="1600" spc="-35" smtClean="0">
                <a:latin typeface="Calibri"/>
                <a:cs typeface="Calibri"/>
              </a:rPr>
              <a:t>manuscrit</a:t>
            </a:r>
            <a:endParaRPr lang="fr-FR" sz="1600" spc="-35" dirty="0" smtClean="0"/>
          </a:p>
          <a:p>
            <a:pPr marL="233045">
              <a:lnSpc>
                <a:spcPct val="100000"/>
              </a:lnSpc>
              <a:spcBef>
                <a:spcPts val="445"/>
              </a:spcBef>
            </a:pPr>
            <a:r>
              <a:rPr sz="1600" spc="-80" smtClean="0">
                <a:latin typeface="Calibri"/>
                <a:cs typeface="Calibri"/>
              </a:rPr>
              <a:t>excepté</a:t>
            </a:r>
            <a:r>
              <a:rPr sz="1600" smtClean="0">
                <a:latin typeface="Calibri"/>
                <a:cs typeface="Calibri"/>
              </a:rPr>
              <a:t> </a:t>
            </a:r>
            <a:r>
              <a:rPr sz="1600" spc="-30" dirty="0">
                <a:latin typeface="Calibri"/>
                <a:cs typeface="Calibri"/>
              </a:rPr>
              <a:t>les</a:t>
            </a:r>
            <a:r>
              <a:rPr sz="1600" spc="15" dirty="0">
                <a:latin typeface="Calibri"/>
                <a:cs typeface="Calibri"/>
              </a:rPr>
              <a:t> </a:t>
            </a:r>
            <a:r>
              <a:rPr sz="1600" spc="-70" dirty="0">
                <a:latin typeface="Calibri"/>
                <a:cs typeface="Calibri"/>
              </a:rPr>
              <a:t>plus</a:t>
            </a:r>
            <a:r>
              <a:rPr sz="1600" spc="15" dirty="0">
                <a:latin typeface="Calibri"/>
                <a:cs typeface="Calibri"/>
              </a:rPr>
              <a:t> </a:t>
            </a:r>
            <a:r>
              <a:rPr sz="1600" spc="-75" dirty="0">
                <a:latin typeface="Calibri"/>
                <a:cs typeface="Calibri"/>
              </a:rPr>
              <a:t>simples</a:t>
            </a:r>
            <a:r>
              <a:rPr sz="1600" spc="15" dirty="0">
                <a:latin typeface="Calibri"/>
                <a:cs typeface="Calibri"/>
              </a:rPr>
              <a:t> </a:t>
            </a:r>
            <a:r>
              <a:rPr sz="1600" spc="-45" dirty="0">
                <a:latin typeface="Calibri"/>
                <a:cs typeface="Calibri"/>
              </a:rPr>
              <a:t>et</a:t>
            </a:r>
            <a:r>
              <a:rPr sz="1600" spc="15" dirty="0">
                <a:latin typeface="Calibri"/>
                <a:cs typeface="Calibri"/>
              </a:rPr>
              <a:t> </a:t>
            </a:r>
            <a:r>
              <a:rPr sz="1600" spc="-114" dirty="0">
                <a:latin typeface="Calibri"/>
                <a:cs typeface="Calibri"/>
              </a:rPr>
              <a:t>couramment</a:t>
            </a:r>
            <a:r>
              <a:rPr sz="1600" spc="20" dirty="0">
                <a:latin typeface="Calibri"/>
                <a:cs typeface="Calibri"/>
              </a:rPr>
              <a:t> </a:t>
            </a:r>
            <a:r>
              <a:rPr sz="1600" spc="-10" dirty="0">
                <a:latin typeface="Calibri"/>
                <a:cs typeface="Calibri"/>
              </a:rPr>
              <a:t>utilisés</a:t>
            </a:r>
            <a:endParaRPr sz="160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1" y="152400"/>
            <a:ext cx="12678943" cy="85344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254000" y="0"/>
            <a:ext cx="5105400" cy="242570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3"/>
          <a:srcRect/>
          <a:stretch>
            <a:fillRect/>
          </a:stretch>
        </p:blipFill>
        <p:spPr bwMode="auto">
          <a:xfrm>
            <a:off x="330200" y="1905000"/>
            <a:ext cx="4419600" cy="2340620"/>
          </a:xfrm>
          <a:prstGeom prst="rect">
            <a:avLst/>
          </a:prstGeom>
          <a:noFill/>
          <a:ln w="9525">
            <a:noFill/>
            <a:miter lim="800000"/>
            <a:headEnd/>
            <a:tailEnd/>
          </a:ln>
          <a:effectLst/>
        </p:spPr>
      </p:pic>
      <p:pic>
        <p:nvPicPr>
          <p:cNvPr id="48132" name="Picture 4"/>
          <p:cNvPicPr>
            <a:picLocks noChangeAspect="1" noChangeArrowheads="1"/>
          </p:cNvPicPr>
          <p:nvPr/>
        </p:nvPicPr>
        <p:blipFill>
          <a:blip r:embed="rId4"/>
          <a:srcRect/>
          <a:stretch>
            <a:fillRect/>
          </a:stretch>
        </p:blipFill>
        <p:spPr bwMode="auto">
          <a:xfrm>
            <a:off x="2137832" y="3657600"/>
            <a:ext cx="4796367" cy="1676400"/>
          </a:xfrm>
          <a:prstGeom prst="rect">
            <a:avLst/>
          </a:prstGeom>
          <a:noFill/>
          <a:ln w="9525">
            <a:noFill/>
            <a:miter lim="800000"/>
            <a:headEnd/>
            <a:tailEnd/>
          </a:ln>
          <a:effectLst/>
        </p:spPr>
      </p:pic>
      <p:pic>
        <p:nvPicPr>
          <p:cNvPr id="48133" name="Picture 5"/>
          <p:cNvPicPr>
            <a:picLocks noChangeAspect="1" noChangeArrowheads="1"/>
          </p:cNvPicPr>
          <p:nvPr/>
        </p:nvPicPr>
        <p:blipFill>
          <a:blip r:embed="rId5"/>
          <a:srcRect/>
          <a:stretch>
            <a:fillRect/>
          </a:stretch>
        </p:blipFill>
        <p:spPr bwMode="auto">
          <a:xfrm>
            <a:off x="5130800" y="5410200"/>
            <a:ext cx="4083050" cy="1495846"/>
          </a:xfrm>
          <a:prstGeom prst="rect">
            <a:avLst/>
          </a:prstGeom>
          <a:noFill/>
          <a:ln w="9525">
            <a:noFill/>
            <a:miter lim="800000"/>
            <a:headEnd/>
            <a:tailEnd/>
          </a:ln>
          <a:effectLst/>
        </p:spPr>
      </p:pic>
      <p:pic>
        <p:nvPicPr>
          <p:cNvPr id="48134" name="Picture 6"/>
          <p:cNvPicPr>
            <a:picLocks noChangeAspect="1" noChangeArrowheads="1"/>
          </p:cNvPicPr>
          <p:nvPr/>
        </p:nvPicPr>
        <p:blipFill>
          <a:blip r:embed="rId6"/>
          <a:srcRect/>
          <a:stretch>
            <a:fillRect/>
          </a:stretch>
        </p:blipFill>
        <p:spPr bwMode="auto">
          <a:xfrm>
            <a:off x="8255000" y="6858000"/>
            <a:ext cx="3429000" cy="130175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9154" name="Picture 2"/>
          <p:cNvPicPr>
            <a:picLocks noChangeAspect="1" noChangeArrowheads="1"/>
          </p:cNvPicPr>
          <p:nvPr/>
        </p:nvPicPr>
        <p:blipFill>
          <a:blip r:embed="rId2"/>
          <a:srcRect/>
          <a:stretch>
            <a:fillRect/>
          </a:stretch>
        </p:blipFill>
        <p:spPr bwMode="auto">
          <a:xfrm>
            <a:off x="0" y="-228600"/>
            <a:ext cx="5378450" cy="2520950"/>
          </a:xfrm>
          <a:prstGeom prst="rect">
            <a:avLst/>
          </a:prstGeom>
          <a:noFill/>
          <a:ln w="9525">
            <a:noFill/>
            <a:miter lim="800000"/>
            <a:headEnd/>
            <a:tailEnd/>
          </a:ln>
          <a:effectLst/>
        </p:spPr>
      </p:pic>
      <p:pic>
        <p:nvPicPr>
          <p:cNvPr id="49155" name="Picture 3"/>
          <p:cNvPicPr>
            <a:picLocks noChangeAspect="1" noChangeArrowheads="1"/>
          </p:cNvPicPr>
          <p:nvPr/>
        </p:nvPicPr>
        <p:blipFill>
          <a:blip r:embed="rId3"/>
          <a:srcRect/>
          <a:stretch>
            <a:fillRect/>
          </a:stretch>
        </p:blipFill>
        <p:spPr bwMode="auto">
          <a:xfrm>
            <a:off x="254000" y="2209800"/>
            <a:ext cx="4648200" cy="3680245"/>
          </a:xfrm>
          <a:prstGeom prst="rect">
            <a:avLst/>
          </a:prstGeom>
          <a:noFill/>
          <a:ln w="9525">
            <a:noFill/>
            <a:miter lim="800000"/>
            <a:headEnd/>
            <a:tailEnd/>
          </a:ln>
          <a:effectLst/>
        </p:spPr>
      </p:pic>
      <p:pic>
        <p:nvPicPr>
          <p:cNvPr id="49156" name="Picture 4"/>
          <p:cNvPicPr>
            <a:picLocks noChangeAspect="1" noChangeArrowheads="1"/>
          </p:cNvPicPr>
          <p:nvPr/>
        </p:nvPicPr>
        <p:blipFill>
          <a:blip r:embed="rId4"/>
          <a:srcRect/>
          <a:stretch>
            <a:fillRect/>
          </a:stretch>
        </p:blipFill>
        <p:spPr bwMode="auto">
          <a:xfrm>
            <a:off x="6045200" y="1981200"/>
            <a:ext cx="6369050" cy="4667250"/>
          </a:xfrm>
          <a:prstGeom prst="rect">
            <a:avLst/>
          </a:prstGeom>
          <a:noFill/>
          <a:ln w="9525">
            <a:noFill/>
            <a:miter lim="800000"/>
            <a:headEnd/>
            <a:tailEnd/>
          </a:ln>
          <a:effectLst/>
        </p:spPr>
      </p:pic>
      <p:pic>
        <p:nvPicPr>
          <p:cNvPr id="49157" name="Picture 5"/>
          <p:cNvPicPr>
            <a:picLocks noChangeAspect="1" noChangeArrowheads="1"/>
          </p:cNvPicPr>
          <p:nvPr/>
        </p:nvPicPr>
        <p:blipFill>
          <a:blip r:embed="rId5"/>
          <a:srcRect/>
          <a:stretch>
            <a:fillRect/>
          </a:stretch>
        </p:blipFill>
        <p:spPr bwMode="auto">
          <a:xfrm>
            <a:off x="177800" y="6096000"/>
            <a:ext cx="5618922" cy="36576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423040"/>
            <a:ext cx="12240895" cy="2750820"/>
          </a:xfrm>
          <a:prstGeom prst="rect">
            <a:avLst/>
          </a:prstGeom>
        </p:spPr>
        <p:txBody>
          <a:bodyPr vert="horz" wrap="square" lIns="0" tIns="522605" rIns="0" bIns="0" rtlCol="0">
            <a:spAutoFit/>
          </a:bodyPr>
          <a:lstStyle/>
          <a:p>
            <a:pPr marL="12700">
              <a:lnSpc>
                <a:spcPct val="100000"/>
              </a:lnSpc>
              <a:spcBef>
                <a:spcPts val="4115"/>
              </a:spcBef>
            </a:pPr>
            <a:r>
              <a:rPr sz="5800" spc="-1275" dirty="0"/>
              <a:t>De</a:t>
            </a:r>
            <a:r>
              <a:rPr sz="5800" spc="-155" dirty="0"/>
              <a:t> </a:t>
            </a:r>
            <a:r>
              <a:rPr sz="5800" spc="-484" dirty="0"/>
              <a:t>quoi</a:t>
            </a:r>
            <a:r>
              <a:rPr sz="5800" spc="-150" dirty="0"/>
              <a:t> </a:t>
            </a:r>
            <a:r>
              <a:rPr sz="5800" spc="-245" dirty="0"/>
              <a:t>parlons</a:t>
            </a:r>
            <a:r>
              <a:rPr sz="5800" spc="-150" dirty="0"/>
              <a:t> </a:t>
            </a:r>
            <a:r>
              <a:rPr sz="5800" spc="-560" dirty="0"/>
              <a:t>nous</a:t>
            </a:r>
            <a:r>
              <a:rPr sz="5800" spc="-150" dirty="0"/>
              <a:t> </a:t>
            </a:r>
            <a:r>
              <a:rPr sz="5800" spc="-925" dirty="0"/>
              <a:t>?</a:t>
            </a:r>
            <a:endParaRPr sz="5800"/>
          </a:p>
          <a:p>
            <a:pPr marL="500380" marR="5080">
              <a:lnSpc>
                <a:spcPct val="133300"/>
              </a:lnSpc>
              <a:spcBef>
                <a:spcPts val="880"/>
              </a:spcBef>
              <a:tabLst>
                <a:tab pos="7652384" algn="l"/>
              </a:tabLst>
            </a:pPr>
            <a:r>
              <a:rPr sz="3000" dirty="0">
                <a:latin typeface="Calibri"/>
                <a:cs typeface="Calibri"/>
              </a:rPr>
              <a:t>La</a:t>
            </a:r>
            <a:r>
              <a:rPr sz="3000" spc="-30" dirty="0">
                <a:latin typeface="Calibri"/>
                <a:cs typeface="Calibri"/>
              </a:rPr>
              <a:t> </a:t>
            </a:r>
            <a:r>
              <a:rPr sz="3000" spc="-185" dirty="0">
                <a:latin typeface="Calibri"/>
                <a:cs typeface="Calibri"/>
              </a:rPr>
              <a:t>communication</a:t>
            </a:r>
            <a:r>
              <a:rPr sz="3000" spc="20" dirty="0">
                <a:latin typeface="Calibri"/>
                <a:cs typeface="Calibri"/>
              </a:rPr>
              <a:t> </a:t>
            </a:r>
            <a:r>
              <a:rPr sz="3000" spc="-10" dirty="0">
                <a:latin typeface="Calibri"/>
                <a:cs typeface="Calibri"/>
              </a:rPr>
              <a:t>est</a:t>
            </a:r>
            <a:r>
              <a:rPr sz="3000" spc="20" dirty="0">
                <a:latin typeface="Calibri"/>
                <a:cs typeface="Calibri"/>
              </a:rPr>
              <a:t> </a:t>
            </a:r>
            <a:r>
              <a:rPr sz="3000" spc="-220" dirty="0">
                <a:latin typeface="Calibri"/>
                <a:cs typeface="Calibri"/>
              </a:rPr>
              <a:t>une</a:t>
            </a:r>
            <a:r>
              <a:rPr sz="3000" spc="50" dirty="0">
                <a:latin typeface="Calibri"/>
                <a:cs typeface="Calibri"/>
              </a:rPr>
              <a:t> </a:t>
            </a:r>
            <a:r>
              <a:rPr sz="3000" spc="-155" dirty="0">
                <a:latin typeface="Calibri"/>
                <a:cs typeface="Calibri"/>
              </a:rPr>
              <a:t>fonction</a:t>
            </a:r>
            <a:r>
              <a:rPr sz="3000" spc="25" dirty="0">
                <a:latin typeface="Calibri"/>
                <a:cs typeface="Calibri"/>
              </a:rPr>
              <a:t> </a:t>
            </a:r>
            <a:r>
              <a:rPr sz="3000" spc="-185" dirty="0">
                <a:latin typeface="Calibri"/>
                <a:cs typeface="Calibri"/>
              </a:rPr>
              <a:t>innée</a:t>
            </a:r>
            <a:r>
              <a:rPr sz="3000" spc="20" dirty="0">
                <a:latin typeface="Calibri"/>
                <a:cs typeface="Calibri"/>
              </a:rPr>
              <a:t> </a:t>
            </a:r>
            <a:r>
              <a:rPr sz="3000" spc="-65" dirty="0">
                <a:latin typeface="Calibri"/>
                <a:cs typeface="Calibri"/>
              </a:rPr>
              <a:t>chez</a:t>
            </a:r>
            <a:r>
              <a:rPr sz="3000" spc="20" dirty="0">
                <a:latin typeface="Calibri"/>
                <a:cs typeface="Calibri"/>
              </a:rPr>
              <a:t> </a:t>
            </a:r>
            <a:r>
              <a:rPr sz="3000" spc="-210" dirty="0">
                <a:latin typeface="Calibri"/>
                <a:cs typeface="Calibri"/>
              </a:rPr>
              <a:t>l’humain,</a:t>
            </a:r>
            <a:r>
              <a:rPr sz="3000" spc="40" dirty="0">
                <a:latin typeface="Calibri"/>
                <a:cs typeface="Calibri"/>
              </a:rPr>
              <a:t> </a:t>
            </a:r>
            <a:r>
              <a:rPr sz="3000" spc="-165" dirty="0">
                <a:latin typeface="Calibri"/>
                <a:cs typeface="Calibri"/>
              </a:rPr>
              <a:t>toutefois</a:t>
            </a:r>
            <a:r>
              <a:rPr sz="3000" spc="20" dirty="0">
                <a:latin typeface="Calibri"/>
                <a:cs typeface="Calibri"/>
              </a:rPr>
              <a:t> </a:t>
            </a:r>
            <a:r>
              <a:rPr sz="3000" spc="-65" dirty="0">
                <a:latin typeface="Calibri"/>
                <a:cs typeface="Calibri"/>
              </a:rPr>
              <a:t>la</a:t>
            </a:r>
            <a:r>
              <a:rPr sz="3000" spc="25" dirty="0">
                <a:latin typeface="Calibri"/>
                <a:cs typeface="Calibri"/>
              </a:rPr>
              <a:t> </a:t>
            </a:r>
            <a:r>
              <a:rPr sz="3000" spc="-145" dirty="0">
                <a:latin typeface="Calibri"/>
                <a:cs typeface="Calibri"/>
              </a:rPr>
              <a:t>communication </a:t>
            </a:r>
            <a:r>
              <a:rPr sz="3000" spc="-140" dirty="0">
                <a:latin typeface="Calibri"/>
                <a:cs typeface="Calibri"/>
              </a:rPr>
              <a:t>scientifique</a:t>
            </a:r>
            <a:r>
              <a:rPr sz="3000" spc="-30" dirty="0">
                <a:latin typeface="Calibri"/>
                <a:cs typeface="Calibri"/>
              </a:rPr>
              <a:t> </a:t>
            </a:r>
            <a:r>
              <a:rPr sz="3000" spc="-140" dirty="0">
                <a:latin typeface="Calibri"/>
                <a:cs typeface="Calibri"/>
              </a:rPr>
              <a:t>doit</a:t>
            </a:r>
            <a:r>
              <a:rPr sz="3000" spc="-30" dirty="0">
                <a:latin typeface="Calibri"/>
                <a:cs typeface="Calibri"/>
              </a:rPr>
              <a:t> </a:t>
            </a:r>
            <a:r>
              <a:rPr sz="3000" spc="-95" dirty="0">
                <a:latin typeface="Calibri"/>
                <a:cs typeface="Calibri"/>
              </a:rPr>
              <a:t>être</a:t>
            </a:r>
            <a:r>
              <a:rPr sz="3000" spc="-50" dirty="0">
                <a:latin typeface="Calibri"/>
                <a:cs typeface="Calibri"/>
              </a:rPr>
              <a:t> </a:t>
            </a:r>
            <a:r>
              <a:rPr sz="3000" spc="-185" dirty="0">
                <a:latin typeface="Calibri"/>
                <a:cs typeface="Calibri"/>
              </a:rPr>
              <a:t>optimisé</a:t>
            </a:r>
            <a:r>
              <a:rPr sz="3000" spc="15" dirty="0">
                <a:latin typeface="Calibri"/>
                <a:cs typeface="Calibri"/>
              </a:rPr>
              <a:t> </a:t>
            </a:r>
            <a:r>
              <a:rPr sz="3000" spc="-50" dirty="0">
                <a:latin typeface="Calibri"/>
                <a:cs typeface="Calibri"/>
              </a:rPr>
              <a:t>et</a:t>
            </a:r>
            <a:r>
              <a:rPr sz="3000" spc="-15" dirty="0">
                <a:latin typeface="Calibri"/>
                <a:cs typeface="Calibri"/>
              </a:rPr>
              <a:t> </a:t>
            </a:r>
            <a:r>
              <a:rPr sz="3000" spc="-90" dirty="0">
                <a:latin typeface="Calibri"/>
                <a:cs typeface="Calibri"/>
              </a:rPr>
              <a:t>donc</a:t>
            </a:r>
            <a:r>
              <a:rPr sz="3000" spc="-15" dirty="0">
                <a:latin typeface="Calibri"/>
                <a:cs typeface="Calibri"/>
              </a:rPr>
              <a:t> </a:t>
            </a:r>
            <a:r>
              <a:rPr sz="3000" spc="-185" dirty="0">
                <a:latin typeface="Calibri"/>
                <a:cs typeface="Calibri"/>
              </a:rPr>
              <a:t>répondre</a:t>
            </a:r>
            <a:r>
              <a:rPr sz="3000" spc="20" dirty="0">
                <a:latin typeface="Calibri"/>
                <a:cs typeface="Calibri"/>
              </a:rPr>
              <a:t> </a:t>
            </a:r>
            <a:r>
              <a:rPr sz="3000" spc="-50" dirty="0">
                <a:latin typeface="Calibri"/>
                <a:cs typeface="Calibri"/>
              </a:rPr>
              <a:t>à</a:t>
            </a:r>
            <a:r>
              <a:rPr sz="3000" dirty="0">
                <a:latin typeface="Calibri"/>
                <a:cs typeface="Calibri"/>
              </a:rPr>
              <a:t>	</a:t>
            </a:r>
            <a:r>
              <a:rPr sz="3000" spc="-75" dirty="0">
                <a:latin typeface="Calibri"/>
                <a:cs typeface="Calibri"/>
              </a:rPr>
              <a:t>certains</a:t>
            </a:r>
            <a:r>
              <a:rPr sz="3000" spc="45" dirty="0">
                <a:latin typeface="Calibri"/>
                <a:cs typeface="Calibri"/>
              </a:rPr>
              <a:t> </a:t>
            </a:r>
            <a:r>
              <a:rPr sz="3000" spc="-170" dirty="0">
                <a:latin typeface="Calibri"/>
                <a:cs typeface="Calibri"/>
              </a:rPr>
              <a:t>impératifs</a:t>
            </a:r>
            <a:r>
              <a:rPr sz="3000" spc="70" dirty="0">
                <a:latin typeface="Calibri"/>
                <a:cs typeface="Calibri"/>
              </a:rPr>
              <a:t> </a:t>
            </a:r>
            <a:r>
              <a:rPr sz="1500" b="1" spc="-110" dirty="0">
                <a:latin typeface="Arial"/>
                <a:cs typeface="Arial"/>
              </a:rPr>
              <a:t>(Quintilien</a:t>
            </a:r>
            <a:r>
              <a:rPr sz="1500" b="1" spc="-105" dirty="0">
                <a:latin typeface="Arial"/>
                <a:cs typeface="Arial"/>
              </a:rPr>
              <a:t> </a:t>
            </a:r>
            <a:r>
              <a:rPr sz="1500" b="1" spc="215" dirty="0">
                <a:latin typeface="Arial"/>
                <a:cs typeface="Arial"/>
              </a:rPr>
              <a:t>&amp;</a:t>
            </a:r>
            <a:r>
              <a:rPr sz="1500" b="1" spc="-105" dirty="0">
                <a:latin typeface="Arial"/>
                <a:cs typeface="Arial"/>
              </a:rPr>
              <a:t> </a:t>
            </a:r>
            <a:r>
              <a:rPr sz="1500" b="1" spc="-20" dirty="0">
                <a:latin typeface="Arial"/>
                <a:cs typeface="Arial"/>
              </a:rPr>
              <a:t>Lasswell)</a:t>
            </a:r>
            <a:endParaRPr sz="1500">
              <a:latin typeface="Arial"/>
              <a:cs typeface="Arial"/>
            </a:endParaRPr>
          </a:p>
        </p:txBody>
      </p:sp>
      <p:grpSp>
        <p:nvGrpSpPr>
          <p:cNvPr id="3" name="object 3"/>
          <p:cNvGrpSpPr/>
          <p:nvPr/>
        </p:nvGrpSpPr>
        <p:grpSpPr>
          <a:xfrm>
            <a:off x="114300" y="2976879"/>
            <a:ext cx="1272540" cy="396240"/>
            <a:chOff x="114300" y="2976879"/>
            <a:chExt cx="1272540" cy="396240"/>
          </a:xfrm>
        </p:grpSpPr>
        <p:sp>
          <p:nvSpPr>
            <p:cNvPr id="4" name="object 4"/>
            <p:cNvSpPr/>
            <p:nvPr/>
          </p:nvSpPr>
          <p:spPr>
            <a:xfrm>
              <a:off x="114300" y="3174999"/>
              <a:ext cx="927100" cy="0"/>
            </a:xfrm>
            <a:custGeom>
              <a:avLst/>
              <a:gdLst/>
              <a:ahLst/>
              <a:cxnLst/>
              <a:rect l="l" t="t" r="r" b="b"/>
              <a:pathLst>
                <a:path w="927100">
                  <a:moveTo>
                    <a:pt x="0" y="0"/>
                  </a:moveTo>
                  <a:lnTo>
                    <a:pt x="878810" y="0"/>
                  </a:lnTo>
                  <a:lnTo>
                    <a:pt x="927100" y="0"/>
                  </a:lnTo>
                </a:path>
              </a:pathLst>
            </a:custGeom>
            <a:ln w="101600">
              <a:solidFill>
                <a:srgbClr val="000000"/>
              </a:solidFill>
            </a:ln>
          </p:spPr>
          <p:txBody>
            <a:bodyPr wrap="square" lIns="0" tIns="0" rIns="0" bIns="0" rtlCol="0"/>
            <a:lstStyle/>
            <a:p>
              <a:endParaRPr/>
            </a:p>
          </p:txBody>
        </p:sp>
        <p:sp>
          <p:nvSpPr>
            <p:cNvPr id="5" name="object 5"/>
            <p:cNvSpPr/>
            <p:nvPr/>
          </p:nvSpPr>
          <p:spPr>
            <a:xfrm>
              <a:off x="990600" y="2976879"/>
              <a:ext cx="396240" cy="396240"/>
            </a:xfrm>
            <a:custGeom>
              <a:avLst/>
              <a:gdLst/>
              <a:ahLst/>
              <a:cxnLst/>
              <a:rect l="l" t="t" r="r" b="b"/>
              <a:pathLst>
                <a:path w="396240" h="396239">
                  <a:moveTo>
                    <a:pt x="0" y="0"/>
                  </a:moveTo>
                  <a:lnTo>
                    <a:pt x="0" y="396240"/>
                  </a:lnTo>
                  <a:lnTo>
                    <a:pt x="396240" y="198120"/>
                  </a:lnTo>
                  <a:lnTo>
                    <a:pt x="0" y="0"/>
                  </a:lnTo>
                  <a:close/>
                </a:path>
              </a:pathLst>
            </a:custGeom>
            <a:solidFill>
              <a:srgbClr val="000000"/>
            </a:solidFill>
          </p:spPr>
          <p:txBody>
            <a:bodyPr wrap="square" lIns="0" tIns="0" rIns="0" bIns="0" rtlCol="0"/>
            <a:lstStyle/>
            <a:p>
              <a:endParaRPr/>
            </a:p>
          </p:txBody>
        </p:sp>
      </p:grpSp>
      <p:grpSp>
        <p:nvGrpSpPr>
          <p:cNvPr id="6" name="object 6"/>
          <p:cNvGrpSpPr/>
          <p:nvPr/>
        </p:nvGrpSpPr>
        <p:grpSpPr>
          <a:xfrm>
            <a:off x="342899" y="3878579"/>
            <a:ext cx="1272540" cy="396240"/>
            <a:chOff x="342899" y="3878579"/>
            <a:chExt cx="1272540" cy="396240"/>
          </a:xfrm>
        </p:grpSpPr>
        <p:sp>
          <p:nvSpPr>
            <p:cNvPr id="7" name="object 7"/>
            <p:cNvSpPr/>
            <p:nvPr/>
          </p:nvSpPr>
          <p:spPr>
            <a:xfrm>
              <a:off x="342899" y="4076699"/>
              <a:ext cx="927100" cy="0"/>
            </a:xfrm>
            <a:custGeom>
              <a:avLst/>
              <a:gdLst/>
              <a:ahLst/>
              <a:cxnLst/>
              <a:rect l="l" t="t" r="r" b="b"/>
              <a:pathLst>
                <a:path w="927100">
                  <a:moveTo>
                    <a:pt x="0" y="0"/>
                  </a:moveTo>
                  <a:lnTo>
                    <a:pt x="880288" y="0"/>
                  </a:lnTo>
                  <a:lnTo>
                    <a:pt x="927100" y="0"/>
                  </a:lnTo>
                </a:path>
              </a:pathLst>
            </a:custGeom>
            <a:ln w="101600">
              <a:solidFill>
                <a:srgbClr val="000000"/>
              </a:solidFill>
            </a:ln>
          </p:spPr>
          <p:txBody>
            <a:bodyPr wrap="square" lIns="0" tIns="0" rIns="0" bIns="0" rtlCol="0"/>
            <a:lstStyle/>
            <a:p>
              <a:endParaRPr/>
            </a:p>
          </p:txBody>
        </p:sp>
        <p:sp>
          <p:nvSpPr>
            <p:cNvPr id="8" name="object 8"/>
            <p:cNvSpPr/>
            <p:nvPr/>
          </p:nvSpPr>
          <p:spPr>
            <a:xfrm>
              <a:off x="1219199" y="3878579"/>
              <a:ext cx="396240" cy="396240"/>
            </a:xfrm>
            <a:custGeom>
              <a:avLst/>
              <a:gdLst/>
              <a:ahLst/>
              <a:cxnLst/>
              <a:rect l="l" t="t" r="r" b="b"/>
              <a:pathLst>
                <a:path w="396240" h="396239">
                  <a:moveTo>
                    <a:pt x="0" y="0"/>
                  </a:moveTo>
                  <a:lnTo>
                    <a:pt x="0" y="396240"/>
                  </a:lnTo>
                  <a:lnTo>
                    <a:pt x="396240" y="198120"/>
                  </a:lnTo>
                  <a:lnTo>
                    <a:pt x="0" y="0"/>
                  </a:lnTo>
                  <a:close/>
                </a:path>
              </a:pathLst>
            </a:custGeom>
            <a:solidFill>
              <a:srgbClr val="000000"/>
            </a:solidFill>
          </p:spPr>
          <p:txBody>
            <a:bodyPr wrap="square" lIns="0" tIns="0" rIns="0" bIns="0" rtlCol="0"/>
            <a:lstStyle/>
            <a:p>
              <a:endParaRPr/>
            </a:p>
          </p:txBody>
        </p:sp>
      </p:grpSp>
      <p:grpSp>
        <p:nvGrpSpPr>
          <p:cNvPr id="9" name="object 9"/>
          <p:cNvGrpSpPr/>
          <p:nvPr/>
        </p:nvGrpSpPr>
        <p:grpSpPr>
          <a:xfrm>
            <a:off x="558800" y="4691379"/>
            <a:ext cx="1272540" cy="396240"/>
            <a:chOff x="558800" y="4691379"/>
            <a:chExt cx="1272540" cy="396240"/>
          </a:xfrm>
        </p:grpSpPr>
        <p:sp>
          <p:nvSpPr>
            <p:cNvPr id="10" name="object 10"/>
            <p:cNvSpPr/>
            <p:nvPr/>
          </p:nvSpPr>
          <p:spPr>
            <a:xfrm>
              <a:off x="558800" y="4889499"/>
              <a:ext cx="927100" cy="0"/>
            </a:xfrm>
            <a:custGeom>
              <a:avLst/>
              <a:gdLst/>
              <a:ahLst/>
              <a:cxnLst/>
              <a:rect l="l" t="t" r="r" b="b"/>
              <a:pathLst>
                <a:path w="927100">
                  <a:moveTo>
                    <a:pt x="0" y="0"/>
                  </a:moveTo>
                  <a:lnTo>
                    <a:pt x="877668" y="0"/>
                  </a:lnTo>
                  <a:lnTo>
                    <a:pt x="927099" y="0"/>
                  </a:lnTo>
                </a:path>
              </a:pathLst>
            </a:custGeom>
            <a:ln w="101600">
              <a:solidFill>
                <a:srgbClr val="000000"/>
              </a:solidFill>
            </a:ln>
          </p:spPr>
          <p:txBody>
            <a:bodyPr wrap="square" lIns="0" tIns="0" rIns="0" bIns="0" rtlCol="0"/>
            <a:lstStyle/>
            <a:p>
              <a:endParaRPr/>
            </a:p>
          </p:txBody>
        </p:sp>
        <p:sp>
          <p:nvSpPr>
            <p:cNvPr id="11" name="object 11"/>
            <p:cNvSpPr/>
            <p:nvPr/>
          </p:nvSpPr>
          <p:spPr>
            <a:xfrm>
              <a:off x="1435100" y="4691379"/>
              <a:ext cx="396240" cy="396240"/>
            </a:xfrm>
            <a:custGeom>
              <a:avLst/>
              <a:gdLst/>
              <a:ahLst/>
              <a:cxnLst/>
              <a:rect l="l" t="t" r="r" b="b"/>
              <a:pathLst>
                <a:path w="396239" h="396239">
                  <a:moveTo>
                    <a:pt x="0" y="0"/>
                  </a:moveTo>
                  <a:lnTo>
                    <a:pt x="0" y="396240"/>
                  </a:lnTo>
                  <a:lnTo>
                    <a:pt x="396239" y="198120"/>
                  </a:lnTo>
                  <a:lnTo>
                    <a:pt x="0" y="0"/>
                  </a:lnTo>
                  <a:close/>
                </a:path>
              </a:pathLst>
            </a:custGeom>
            <a:solidFill>
              <a:srgbClr val="000000"/>
            </a:solidFill>
          </p:spPr>
          <p:txBody>
            <a:bodyPr wrap="square" lIns="0" tIns="0" rIns="0" bIns="0" rtlCol="0"/>
            <a:lstStyle/>
            <a:p>
              <a:endParaRPr/>
            </a:p>
          </p:txBody>
        </p:sp>
      </p:grpSp>
      <p:grpSp>
        <p:nvGrpSpPr>
          <p:cNvPr id="12" name="object 12"/>
          <p:cNvGrpSpPr/>
          <p:nvPr/>
        </p:nvGrpSpPr>
        <p:grpSpPr>
          <a:xfrm>
            <a:off x="838199" y="5580379"/>
            <a:ext cx="1285240" cy="396240"/>
            <a:chOff x="838199" y="5580379"/>
            <a:chExt cx="1285240" cy="396240"/>
          </a:xfrm>
        </p:grpSpPr>
        <p:sp>
          <p:nvSpPr>
            <p:cNvPr id="13" name="object 13"/>
            <p:cNvSpPr/>
            <p:nvPr/>
          </p:nvSpPr>
          <p:spPr>
            <a:xfrm>
              <a:off x="838199" y="5778500"/>
              <a:ext cx="939800" cy="0"/>
            </a:xfrm>
            <a:custGeom>
              <a:avLst/>
              <a:gdLst/>
              <a:ahLst/>
              <a:cxnLst/>
              <a:rect l="l" t="t" r="r" b="b"/>
              <a:pathLst>
                <a:path w="939800">
                  <a:moveTo>
                    <a:pt x="0" y="0"/>
                  </a:moveTo>
                  <a:lnTo>
                    <a:pt x="883446" y="0"/>
                  </a:lnTo>
                  <a:lnTo>
                    <a:pt x="939800" y="0"/>
                  </a:lnTo>
                </a:path>
              </a:pathLst>
            </a:custGeom>
            <a:ln w="101600">
              <a:solidFill>
                <a:srgbClr val="000000"/>
              </a:solidFill>
            </a:ln>
          </p:spPr>
          <p:txBody>
            <a:bodyPr wrap="square" lIns="0" tIns="0" rIns="0" bIns="0" rtlCol="0"/>
            <a:lstStyle/>
            <a:p>
              <a:endParaRPr/>
            </a:p>
          </p:txBody>
        </p:sp>
        <p:sp>
          <p:nvSpPr>
            <p:cNvPr id="14" name="object 14"/>
            <p:cNvSpPr/>
            <p:nvPr/>
          </p:nvSpPr>
          <p:spPr>
            <a:xfrm>
              <a:off x="1727200" y="5580379"/>
              <a:ext cx="396240" cy="396240"/>
            </a:xfrm>
            <a:custGeom>
              <a:avLst/>
              <a:gdLst/>
              <a:ahLst/>
              <a:cxnLst/>
              <a:rect l="l" t="t" r="r" b="b"/>
              <a:pathLst>
                <a:path w="396239" h="396239">
                  <a:moveTo>
                    <a:pt x="0" y="0"/>
                  </a:moveTo>
                  <a:lnTo>
                    <a:pt x="0" y="396240"/>
                  </a:lnTo>
                  <a:lnTo>
                    <a:pt x="396239" y="198120"/>
                  </a:lnTo>
                  <a:lnTo>
                    <a:pt x="0" y="0"/>
                  </a:lnTo>
                  <a:close/>
                </a:path>
              </a:pathLst>
            </a:custGeom>
            <a:solidFill>
              <a:srgbClr val="000000"/>
            </a:solidFill>
          </p:spPr>
          <p:txBody>
            <a:bodyPr wrap="square" lIns="0" tIns="0" rIns="0" bIns="0" rtlCol="0"/>
            <a:lstStyle/>
            <a:p>
              <a:endParaRPr/>
            </a:p>
          </p:txBody>
        </p:sp>
      </p:grpSp>
      <p:grpSp>
        <p:nvGrpSpPr>
          <p:cNvPr id="15" name="object 15"/>
          <p:cNvGrpSpPr/>
          <p:nvPr/>
        </p:nvGrpSpPr>
        <p:grpSpPr>
          <a:xfrm>
            <a:off x="1193800" y="6355079"/>
            <a:ext cx="1285240" cy="396240"/>
            <a:chOff x="1193800" y="6355079"/>
            <a:chExt cx="1285240" cy="396240"/>
          </a:xfrm>
        </p:grpSpPr>
        <p:sp>
          <p:nvSpPr>
            <p:cNvPr id="16" name="object 16"/>
            <p:cNvSpPr/>
            <p:nvPr/>
          </p:nvSpPr>
          <p:spPr>
            <a:xfrm>
              <a:off x="1193800" y="6553199"/>
              <a:ext cx="939800" cy="0"/>
            </a:xfrm>
            <a:custGeom>
              <a:avLst/>
              <a:gdLst/>
              <a:ahLst/>
              <a:cxnLst/>
              <a:rect l="l" t="t" r="r" b="b"/>
              <a:pathLst>
                <a:path w="939800">
                  <a:moveTo>
                    <a:pt x="0" y="0"/>
                  </a:moveTo>
                  <a:lnTo>
                    <a:pt x="884925" y="0"/>
                  </a:lnTo>
                  <a:lnTo>
                    <a:pt x="939799" y="0"/>
                  </a:lnTo>
                </a:path>
              </a:pathLst>
            </a:custGeom>
            <a:ln w="101600">
              <a:solidFill>
                <a:srgbClr val="000000"/>
              </a:solidFill>
            </a:ln>
          </p:spPr>
          <p:txBody>
            <a:bodyPr wrap="square" lIns="0" tIns="0" rIns="0" bIns="0" rtlCol="0"/>
            <a:lstStyle/>
            <a:p>
              <a:endParaRPr/>
            </a:p>
          </p:txBody>
        </p:sp>
        <p:sp>
          <p:nvSpPr>
            <p:cNvPr id="17" name="object 17"/>
            <p:cNvSpPr/>
            <p:nvPr/>
          </p:nvSpPr>
          <p:spPr>
            <a:xfrm>
              <a:off x="2082800" y="6355079"/>
              <a:ext cx="396240" cy="396240"/>
            </a:xfrm>
            <a:custGeom>
              <a:avLst/>
              <a:gdLst/>
              <a:ahLst/>
              <a:cxnLst/>
              <a:rect l="l" t="t" r="r" b="b"/>
              <a:pathLst>
                <a:path w="396239" h="396240">
                  <a:moveTo>
                    <a:pt x="0" y="0"/>
                  </a:moveTo>
                  <a:lnTo>
                    <a:pt x="0" y="396240"/>
                  </a:lnTo>
                  <a:lnTo>
                    <a:pt x="396239" y="198120"/>
                  </a:lnTo>
                  <a:lnTo>
                    <a:pt x="0" y="0"/>
                  </a:lnTo>
                  <a:close/>
                </a:path>
              </a:pathLst>
            </a:custGeom>
            <a:solidFill>
              <a:srgbClr val="000000"/>
            </a:solidFill>
          </p:spPr>
          <p:txBody>
            <a:bodyPr wrap="square" lIns="0" tIns="0" rIns="0" bIns="0" rtlCol="0"/>
            <a:lstStyle/>
            <a:p>
              <a:endParaRPr/>
            </a:p>
          </p:txBody>
        </p:sp>
      </p:grpSp>
      <p:sp>
        <p:nvSpPr>
          <p:cNvPr id="18" name="object 18"/>
          <p:cNvSpPr txBox="1"/>
          <p:nvPr/>
        </p:nvSpPr>
        <p:spPr>
          <a:xfrm>
            <a:off x="591853" y="7545082"/>
            <a:ext cx="4413250" cy="1244600"/>
          </a:xfrm>
          <a:prstGeom prst="rect">
            <a:avLst/>
          </a:prstGeom>
        </p:spPr>
        <p:txBody>
          <a:bodyPr vert="horz" wrap="square" lIns="0" tIns="12700" rIns="0" bIns="0" rtlCol="0">
            <a:spAutoFit/>
          </a:bodyPr>
          <a:lstStyle/>
          <a:p>
            <a:pPr marL="12700" marR="5080">
              <a:lnSpc>
                <a:spcPct val="133300"/>
              </a:lnSpc>
              <a:spcBef>
                <a:spcPts val="100"/>
              </a:spcBef>
            </a:pPr>
            <a:r>
              <a:rPr sz="3000" b="1" spc="-185" dirty="0">
                <a:latin typeface="Arial"/>
                <a:cs typeface="Arial"/>
              </a:rPr>
              <a:t>Obstacles</a:t>
            </a:r>
            <a:r>
              <a:rPr sz="3000" b="1" spc="-190" dirty="0">
                <a:latin typeface="Arial"/>
                <a:cs typeface="Arial"/>
              </a:rPr>
              <a:t> </a:t>
            </a:r>
            <a:r>
              <a:rPr sz="3000" b="1" spc="-75" dirty="0">
                <a:latin typeface="Arial"/>
                <a:cs typeface="Arial"/>
              </a:rPr>
              <a:t>à</a:t>
            </a:r>
            <a:r>
              <a:rPr sz="3000" b="1" spc="-185" dirty="0">
                <a:latin typeface="Arial"/>
                <a:cs typeface="Arial"/>
              </a:rPr>
              <a:t> </a:t>
            </a:r>
            <a:r>
              <a:rPr sz="3000" b="1" spc="-175" dirty="0">
                <a:latin typeface="Arial"/>
                <a:cs typeface="Arial"/>
              </a:rPr>
              <a:t>la</a:t>
            </a:r>
            <a:r>
              <a:rPr sz="3000" b="1" spc="-185" dirty="0">
                <a:latin typeface="Arial"/>
                <a:cs typeface="Arial"/>
              </a:rPr>
              <a:t> </a:t>
            </a:r>
            <a:r>
              <a:rPr sz="3000" b="1" spc="-215" dirty="0">
                <a:latin typeface="Arial"/>
                <a:cs typeface="Arial"/>
              </a:rPr>
              <a:t>transmission </a:t>
            </a:r>
            <a:r>
              <a:rPr sz="3000" b="1" spc="-405" dirty="0">
                <a:latin typeface="Arial"/>
                <a:cs typeface="Arial"/>
              </a:rPr>
              <a:t>du</a:t>
            </a:r>
            <a:r>
              <a:rPr sz="3000" b="1" spc="-210" dirty="0">
                <a:latin typeface="Arial"/>
                <a:cs typeface="Arial"/>
              </a:rPr>
              <a:t> </a:t>
            </a:r>
            <a:r>
              <a:rPr sz="3000" b="1" spc="-285" dirty="0">
                <a:latin typeface="Arial"/>
                <a:cs typeface="Arial"/>
              </a:rPr>
              <a:t>message</a:t>
            </a:r>
            <a:r>
              <a:rPr sz="3000" b="1" spc="-210" dirty="0">
                <a:latin typeface="Arial"/>
                <a:cs typeface="Arial"/>
              </a:rPr>
              <a:t> </a:t>
            </a:r>
            <a:r>
              <a:rPr sz="3000" b="1" spc="-145" dirty="0">
                <a:latin typeface="Arial"/>
                <a:cs typeface="Arial"/>
              </a:rPr>
              <a:t>scientifique</a:t>
            </a:r>
            <a:endParaRPr sz="3000">
              <a:latin typeface="Arial"/>
              <a:cs typeface="Arial"/>
            </a:endParaRPr>
          </a:p>
        </p:txBody>
      </p:sp>
      <p:grpSp>
        <p:nvGrpSpPr>
          <p:cNvPr id="19" name="object 19"/>
          <p:cNvGrpSpPr/>
          <p:nvPr/>
        </p:nvGrpSpPr>
        <p:grpSpPr>
          <a:xfrm>
            <a:off x="5195051" y="7386380"/>
            <a:ext cx="1104900" cy="741045"/>
            <a:chOff x="5195051" y="7386380"/>
            <a:chExt cx="1104900" cy="741045"/>
          </a:xfrm>
        </p:grpSpPr>
        <p:sp>
          <p:nvSpPr>
            <p:cNvPr id="20" name="object 20"/>
            <p:cNvSpPr/>
            <p:nvPr/>
          </p:nvSpPr>
          <p:spPr>
            <a:xfrm>
              <a:off x="5245851" y="7575557"/>
              <a:ext cx="765175" cy="501015"/>
            </a:xfrm>
            <a:custGeom>
              <a:avLst/>
              <a:gdLst/>
              <a:ahLst/>
              <a:cxnLst/>
              <a:rect l="l" t="t" r="r" b="b"/>
              <a:pathLst>
                <a:path w="765175" h="501015">
                  <a:moveTo>
                    <a:pt x="0" y="500508"/>
                  </a:moveTo>
                  <a:lnTo>
                    <a:pt x="722199" y="27820"/>
                  </a:lnTo>
                  <a:lnTo>
                    <a:pt x="764704" y="0"/>
                  </a:lnTo>
                </a:path>
              </a:pathLst>
            </a:custGeom>
            <a:ln w="101599">
              <a:solidFill>
                <a:srgbClr val="000000"/>
              </a:solidFill>
            </a:ln>
          </p:spPr>
          <p:txBody>
            <a:bodyPr wrap="square" lIns="0" tIns="0" rIns="0" bIns="0" rtlCol="0"/>
            <a:lstStyle/>
            <a:p>
              <a:endParaRPr/>
            </a:p>
          </p:txBody>
        </p:sp>
        <p:sp>
          <p:nvSpPr>
            <p:cNvPr id="21" name="object 21"/>
            <p:cNvSpPr/>
            <p:nvPr/>
          </p:nvSpPr>
          <p:spPr>
            <a:xfrm>
              <a:off x="5859552" y="7386380"/>
              <a:ext cx="440055" cy="382905"/>
            </a:xfrm>
            <a:custGeom>
              <a:avLst/>
              <a:gdLst/>
              <a:ahLst/>
              <a:cxnLst/>
              <a:rect l="l" t="t" r="r" b="b"/>
              <a:pathLst>
                <a:path w="440054" h="382904">
                  <a:moveTo>
                    <a:pt x="440038" y="0"/>
                  </a:moveTo>
                  <a:lnTo>
                    <a:pt x="0" y="51226"/>
                  </a:lnTo>
                  <a:lnTo>
                    <a:pt x="216997" y="382766"/>
                  </a:lnTo>
                  <a:lnTo>
                    <a:pt x="440038" y="0"/>
                  </a:lnTo>
                  <a:close/>
                </a:path>
              </a:pathLst>
            </a:custGeom>
            <a:solidFill>
              <a:srgbClr val="000000"/>
            </a:solidFill>
          </p:spPr>
          <p:txBody>
            <a:bodyPr wrap="square" lIns="0" tIns="0" rIns="0" bIns="0" rtlCol="0"/>
            <a:lstStyle/>
            <a:p>
              <a:endParaRPr/>
            </a:p>
          </p:txBody>
        </p:sp>
      </p:grpSp>
      <p:sp>
        <p:nvSpPr>
          <p:cNvPr id="22" name="object 22"/>
          <p:cNvSpPr txBox="1"/>
          <p:nvPr/>
        </p:nvSpPr>
        <p:spPr>
          <a:xfrm>
            <a:off x="1401578" y="2896516"/>
            <a:ext cx="11476990" cy="4665980"/>
          </a:xfrm>
          <a:prstGeom prst="rect">
            <a:avLst/>
          </a:prstGeom>
        </p:spPr>
        <p:txBody>
          <a:bodyPr vert="horz" wrap="square" lIns="0" tIns="12700" rIns="0" bIns="0" rtlCol="0">
            <a:spAutoFit/>
          </a:bodyPr>
          <a:lstStyle/>
          <a:p>
            <a:pPr marL="12700">
              <a:lnSpc>
                <a:spcPct val="100000"/>
              </a:lnSpc>
              <a:spcBef>
                <a:spcPts val="100"/>
              </a:spcBef>
              <a:tabLst>
                <a:tab pos="977265" algn="l"/>
              </a:tabLst>
            </a:pPr>
            <a:r>
              <a:rPr sz="3300" b="1" spc="-225" dirty="0">
                <a:solidFill>
                  <a:srgbClr val="B36AE2"/>
                </a:solidFill>
                <a:latin typeface="Arial"/>
                <a:cs typeface="Arial"/>
              </a:rPr>
              <a:t>Qui</a:t>
            </a:r>
            <a:r>
              <a:rPr sz="3300" b="1" spc="-254" dirty="0">
                <a:solidFill>
                  <a:srgbClr val="B36AE2"/>
                </a:solidFill>
                <a:latin typeface="Arial"/>
                <a:cs typeface="Arial"/>
              </a:rPr>
              <a:t> </a:t>
            </a:r>
            <a:r>
              <a:rPr sz="3100" b="1" spc="-310" dirty="0">
                <a:solidFill>
                  <a:srgbClr val="B36AE2"/>
                </a:solidFill>
                <a:latin typeface="Arial"/>
                <a:cs typeface="Arial"/>
              </a:rPr>
              <a:t>:</a:t>
            </a:r>
            <a:r>
              <a:rPr sz="3100" b="1" dirty="0">
                <a:solidFill>
                  <a:srgbClr val="B36AE2"/>
                </a:solidFill>
                <a:latin typeface="Arial"/>
                <a:cs typeface="Arial"/>
              </a:rPr>
              <a:t>	</a:t>
            </a:r>
            <a:r>
              <a:rPr sz="2800" spc="-40" dirty="0">
                <a:latin typeface="Calibri"/>
                <a:cs typeface="Calibri"/>
              </a:rPr>
              <a:t>Sujet</a:t>
            </a:r>
            <a:r>
              <a:rPr sz="2800" spc="-95" dirty="0">
                <a:latin typeface="Calibri"/>
                <a:cs typeface="Calibri"/>
              </a:rPr>
              <a:t> </a:t>
            </a:r>
            <a:r>
              <a:rPr sz="2800" spc="-150" dirty="0">
                <a:latin typeface="Calibri"/>
                <a:cs typeface="Calibri"/>
              </a:rPr>
              <a:t>de</a:t>
            </a:r>
            <a:r>
              <a:rPr sz="2800" spc="-10" dirty="0">
                <a:latin typeface="Calibri"/>
                <a:cs typeface="Calibri"/>
              </a:rPr>
              <a:t> </a:t>
            </a:r>
            <a:r>
              <a:rPr sz="2800" spc="-170" dirty="0">
                <a:latin typeface="Calibri"/>
                <a:cs typeface="Calibri"/>
              </a:rPr>
              <a:t>l’étude</a:t>
            </a:r>
            <a:r>
              <a:rPr sz="2800" spc="10" dirty="0">
                <a:latin typeface="Calibri"/>
                <a:cs typeface="Calibri"/>
              </a:rPr>
              <a:t> </a:t>
            </a:r>
            <a:r>
              <a:rPr sz="2800" spc="-65" dirty="0">
                <a:latin typeface="Calibri"/>
                <a:cs typeface="Calibri"/>
              </a:rPr>
              <a:t>du/des</a:t>
            </a:r>
            <a:r>
              <a:rPr sz="2800" spc="-30" dirty="0">
                <a:latin typeface="Calibri"/>
                <a:cs typeface="Calibri"/>
              </a:rPr>
              <a:t> </a:t>
            </a:r>
            <a:r>
              <a:rPr sz="2800" spc="-90" dirty="0">
                <a:latin typeface="Calibri"/>
                <a:cs typeface="Calibri"/>
              </a:rPr>
              <a:t>émetteurs</a:t>
            </a:r>
            <a:endParaRPr sz="2800">
              <a:latin typeface="Calibri"/>
              <a:cs typeface="Calibri"/>
            </a:endParaRPr>
          </a:p>
          <a:p>
            <a:pPr marL="292100">
              <a:lnSpc>
                <a:spcPct val="100000"/>
              </a:lnSpc>
              <a:spcBef>
                <a:spcPts val="3270"/>
              </a:spcBef>
              <a:tabLst>
                <a:tab pos="1899920" algn="l"/>
              </a:tabLst>
            </a:pPr>
            <a:r>
              <a:rPr sz="3100" b="1" spc="-135" dirty="0">
                <a:solidFill>
                  <a:srgbClr val="B36AE2"/>
                </a:solidFill>
                <a:latin typeface="Arial"/>
                <a:cs typeface="Arial"/>
              </a:rPr>
              <a:t>Dit</a:t>
            </a:r>
            <a:r>
              <a:rPr sz="3100" b="1" spc="-200" dirty="0">
                <a:solidFill>
                  <a:srgbClr val="B36AE2"/>
                </a:solidFill>
                <a:latin typeface="Arial"/>
                <a:cs typeface="Arial"/>
              </a:rPr>
              <a:t> </a:t>
            </a:r>
            <a:r>
              <a:rPr sz="3100" b="1" spc="-335" dirty="0">
                <a:solidFill>
                  <a:srgbClr val="B36AE2"/>
                </a:solidFill>
                <a:latin typeface="Arial"/>
                <a:cs typeface="Arial"/>
              </a:rPr>
              <a:t>q</a:t>
            </a:r>
            <a:r>
              <a:rPr sz="3300" b="1" spc="-335" dirty="0">
                <a:solidFill>
                  <a:srgbClr val="B36AE2"/>
                </a:solidFill>
                <a:latin typeface="Arial"/>
                <a:cs typeface="Arial"/>
              </a:rPr>
              <a:t>uoi</a:t>
            </a:r>
            <a:r>
              <a:rPr sz="3300" b="1" spc="-254" dirty="0">
                <a:solidFill>
                  <a:srgbClr val="B36AE2"/>
                </a:solidFill>
                <a:latin typeface="Arial"/>
                <a:cs typeface="Arial"/>
              </a:rPr>
              <a:t> </a:t>
            </a:r>
            <a:r>
              <a:rPr sz="3100" b="1" spc="-310" dirty="0">
                <a:solidFill>
                  <a:srgbClr val="B36AE2"/>
                </a:solidFill>
                <a:latin typeface="Arial"/>
                <a:cs typeface="Arial"/>
              </a:rPr>
              <a:t>:</a:t>
            </a:r>
            <a:r>
              <a:rPr sz="3100" b="1" dirty="0">
                <a:solidFill>
                  <a:srgbClr val="B36AE2"/>
                </a:solidFill>
                <a:latin typeface="Arial"/>
                <a:cs typeface="Arial"/>
              </a:rPr>
              <a:t>	</a:t>
            </a:r>
            <a:r>
              <a:rPr sz="2800" spc="-45" dirty="0">
                <a:latin typeface="Calibri"/>
                <a:cs typeface="Calibri"/>
              </a:rPr>
              <a:t>Analyse</a:t>
            </a:r>
            <a:r>
              <a:rPr sz="2800" spc="-105" dirty="0">
                <a:latin typeface="Calibri"/>
                <a:cs typeface="Calibri"/>
              </a:rPr>
              <a:t> </a:t>
            </a:r>
            <a:r>
              <a:rPr sz="2800" spc="-265" dirty="0">
                <a:latin typeface="Calibri"/>
                <a:cs typeface="Calibri"/>
              </a:rPr>
              <a:t>du</a:t>
            </a:r>
            <a:r>
              <a:rPr sz="2800" spc="105" dirty="0">
                <a:latin typeface="Calibri"/>
                <a:cs typeface="Calibri"/>
              </a:rPr>
              <a:t> </a:t>
            </a:r>
            <a:r>
              <a:rPr sz="2800" spc="-165" dirty="0">
                <a:latin typeface="Calibri"/>
                <a:cs typeface="Calibri"/>
              </a:rPr>
              <a:t>contenu</a:t>
            </a:r>
            <a:r>
              <a:rPr sz="2800" spc="35" dirty="0">
                <a:latin typeface="Calibri"/>
                <a:cs typeface="Calibri"/>
              </a:rPr>
              <a:t> </a:t>
            </a:r>
            <a:r>
              <a:rPr sz="2800" spc="-260" dirty="0">
                <a:latin typeface="Calibri"/>
                <a:cs typeface="Calibri"/>
              </a:rPr>
              <a:t>du</a:t>
            </a:r>
            <a:r>
              <a:rPr sz="2800" spc="100" dirty="0">
                <a:latin typeface="Calibri"/>
                <a:cs typeface="Calibri"/>
              </a:rPr>
              <a:t> </a:t>
            </a:r>
            <a:r>
              <a:rPr sz="2800" spc="-10" dirty="0">
                <a:latin typeface="Calibri"/>
                <a:cs typeface="Calibri"/>
              </a:rPr>
              <a:t>message</a:t>
            </a:r>
            <a:endParaRPr sz="2800">
              <a:latin typeface="Calibri"/>
              <a:cs typeface="Calibri"/>
            </a:endParaRPr>
          </a:p>
          <a:p>
            <a:pPr marL="562610">
              <a:lnSpc>
                <a:spcPct val="100000"/>
              </a:lnSpc>
              <a:spcBef>
                <a:spcPts val="2410"/>
              </a:spcBef>
              <a:tabLst>
                <a:tab pos="2707640" algn="l"/>
              </a:tabLst>
            </a:pPr>
            <a:r>
              <a:rPr sz="3100" b="1" spc="-250" dirty="0">
                <a:solidFill>
                  <a:srgbClr val="B36AE2"/>
                </a:solidFill>
                <a:latin typeface="Arial"/>
                <a:cs typeface="Arial"/>
              </a:rPr>
              <a:t>Quel</a:t>
            </a:r>
            <a:r>
              <a:rPr sz="3100" b="1" spc="-200" dirty="0">
                <a:solidFill>
                  <a:srgbClr val="B36AE2"/>
                </a:solidFill>
                <a:latin typeface="Arial"/>
                <a:cs typeface="Arial"/>
              </a:rPr>
              <a:t> </a:t>
            </a:r>
            <a:r>
              <a:rPr sz="3100" b="1" spc="-290" dirty="0">
                <a:solidFill>
                  <a:srgbClr val="B36AE2"/>
                </a:solidFill>
                <a:latin typeface="Arial"/>
                <a:cs typeface="Arial"/>
              </a:rPr>
              <a:t>média</a:t>
            </a:r>
            <a:r>
              <a:rPr sz="3100" b="1" spc="-195" dirty="0">
                <a:solidFill>
                  <a:srgbClr val="B36AE2"/>
                </a:solidFill>
                <a:latin typeface="Arial"/>
                <a:cs typeface="Arial"/>
              </a:rPr>
              <a:t> </a:t>
            </a:r>
            <a:r>
              <a:rPr sz="3100" b="1" spc="-310" dirty="0">
                <a:solidFill>
                  <a:srgbClr val="B36AE2"/>
                </a:solidFill>
                <a:latin typeface="Arial"/>
                <a:cs typeface="Arial"/>
              </a:rPr>
              <a:t>:</a:t>
            </a:r>
            <a:r>
              <a:rPr sz="3100" b="1" dirty="0">
                <a:solidFill>
                  <a:srgbClr val="B36AE2"/>
                </a:solidFill>
                <a:latin typeface="Arial"/>
                <a:cs typeface="Arial"/>
              </a:rPr>
              <a:t>	</a:t>
            </a:r>
            <a:r>
              <a:rPr sz="2800" spc="-135" dirty="0">
                <a:latin typeface="Calibri"/>
                <a:cs typeface="Calibri"/>
              </a:rPr>
              <a:t>Ensemble</a:t>
            </a:r>
            <a:r>
              <a:rPr sz="2800" spc="-15" dirty="0">
                <a:latin typeface="Calibri"/>
                <a:cs typeface="Calibri"/>
              </a:rPr>
              <a:t> </a:t>
            </a:r>
            <a:r>
              <a:rPr sz="2800" spc="-35" dirty="0">
                <a:latin typeface="Calibri"/>
                <a:cs typeface="Calibri"/>
              </a:rPr>
              <a:t>des</a:t>
            </a:r>
            <a:r>
              <a:rPr sz="2800" spc="-10" dirty="0">
                <a:latin typeface="Calibri"/>
                <a:cs typeface="Calibri"/>
              </a:rPr>
              <a:t> </a:t>
            </a:r>
            <a:r>
              <a:rPr sz="2800" spc="-150" dirty="0">
                <a:latin typeface="Calibri"/>
                <a:cs typeface="Calibri"/>
              </a:rPr>
              <a:t>techniques</a:t>
            </a:r>
            <a:r>
              <a:rPr sz="2800" spc="-5" dirty="0">
                <a:latin typeface="Calibri"/>
                <a:cs typeface="Calibri"/>
              </a:rPr>
              <a:t> </a:t>
            </a:r>
            <a:r>
              <a:rPr sz="2800" spc="-114" dirty="0">
                <a:latin typeface="Calibri"/>
                <a:cs typeface="Calibri"/>
              </a:rPr>
              <a:t>utilisées</a:t>
            </a:r>
            <a:r>
              <a:rPr sz="2800" spc="-5" dirty="0">
                <a:latin typeface="Calibri"/>
                <a:cs typeface="Calibri"/>
              </a:rPr>
              <a:t> </a:t>
            </a:r>
            <a:r>
              <a:rPr sz="2800" spc="-160" dirty="0">
                <a:latin typeface="Calibri"/>
                <a:cs typeface="Calibri"/>
              </a:rPr>
              <a:t>pour</a:t>
            </a:r>
            <a:r>
              <a:rPr sz="2800" dirty="0">
                <a:latin typeface="Calibri"/>
                <a:cs typeface="Calibri"/>
              </a:rPr>
              <a:t> </a:t>
            </a:r>
            <a:r>
              <a:rPr sz="2800" spc="-55" dirty="0">
                <a:latin typeface="Calibri"/>
                <a:cs typeface="Calibri"/>
              </a:rPr>
              <a:t>la</a:t>
            </a:r>
            <a:r>
              <a:rPr sz="2800" spc="-10" dirty="0">
                <a:latin typeface="Calibri"/>
                <a:cs typeface="Calibri"/>
              </a:rPr>
              <a:t> </a:t>
            </a:r>
            <a:r>
              <a:rPr sz="2800" spc="-150" dirty="0">
                <a:latin typeface="Calibri"/>
                <a:cs typeface="Calibri"/>
              </a:rPr>
              <a:t>diffusion</a:t>
            </a:r>
            <a:r>
              <a:rPr sz="2800" spc="-5" dirty="0">
                <a:latin typeface="Calibri"/>
                <a:cs typeface="Calibri"/>
              </a:rPr>
              <a:t> </a:t>
            </a:r>
            <a:r>
              <a:rPr sz="2800" spc="-145" dirty="0">
                <a:latin typeface="Calibri"/>
                <a:cs typeface="Calibri"/>
              </a:rPr>
              <a:t>de</a:t>
            </a:r>
            <a:r>
              <a:rPr sz="2800" spc="-5" dirty="0">
                <a:latin typeface="Calibri"/>
                <a:cs typeface="Calibri"/>
              </a:rPr>
              <a:t> </a:t>
            </a:r>
            <a:r>
              <a:rPr sz="2800" spc="-150" dirty="0">
                <a:latin typeface="Calibri"/>
                <a:cs typeface="Calibri"/>
              </a:rPr>
              <a:t>l’information</a:t>
            </a:r>
            <a:endParaRPr sz="2800">
              <a:latin typeface="Calibri"/>
              <a:cs typeface="Calibri"/>
            </a:endParaRPr>
          </a:p>
          <a:p>
            <a:pPr>
              <a:lnSpc>
                <a:spcPct val="100000"/>
              </a:lnSpc>
              <a:spcBef>
                <a:spcPts val="35"/>
              </a:spcBef>
            </a:pPr>
            <a:endParaRPr sz="2800">
              <a:latin typeface="Calibri"/>
              <a:cs typeface="Calibri"/>
            </a:endParaRPr>
          </a:p>
          <a:p>
            <a:pPr marL="847725">
              <a:lnSpc>
                <a:spcPct val="100000"/>
              </a:lnSpc>
              <a:spcBef>
                <a:spcPts val="5"/>
              </a:spcBef>
              <a:tabLst>
                <a:tab pos="2042160" algn="l"/>
              </a:tabLst>
            </a:pPr>
            <a:r>
              <a:rPr sz="3100" b="1" spc="85" dirty="0">
                <a:solidFill>
                  <a:srgbClr val="B36AE2"/>
                </a:solidFill>
                <a:latin typeface="Arial"/>
                <a:cs typeface="Arial"/>
              </a:rPr>
              <a:t>À</a:t>
            </a:r>
            <a:r>
              <a:rPr sz="3100" b="1" spc="-215" dirty="0">
                <a:solidFill>
                  <a:srgbClr val="B36AE2"/>
                </a:solidFill>
                <a:latin typeface="Arial"/>
                <a:cs typeface="Arial"/>
              </a:rPr>
              <a:t> </a:t>
            </a:r>
            <a:r>
              <a:rPr sz="3100" b="1" spc="-325" dirty="0">
                <a:solidFill>
                  <a:srgbClr val="B36AE2"/>
                </a:solidFill>
                <a:latin typeface="Arial"/>
                <a:cs typeface="Arial"/>
              </a:rPr>
              <a:t>qui</a:t>
            </a:r>
            <a:r>
              <a:rPr sz="3100" b="1" spc="-210" dirty="0">
                <a:solidFill>
                  <a:srgbClr val="B36AE2"/>
                </a:solidFill>
                <a:latin typeface="Arial"/>
                <a:cs typeface="Arial"/>
              </a:rPr>
              <a:t> </a:t>
            </a:r>
            <a:r>
              <a:rPr sz="3100" b="1" spc="-310" dirty="0">
                <a:solidFill>
                  <a:srgbClr val="B36AE2"/>
                </a:solidFill>
                <a:latin typeface="Arial"/>
                <a:cs typeface="Arial"/>
              </a:rPr>
              <a:t>:</a:t>
            </a:r>
            <a:r>
              <a:rPr sz="3100" b="1" dirty="0">
                <a:solidFill>
                  <a:srgbClr val="B36AE2"/>
                </a:solidFill>
                <a:latin typeface="Arial"/>
                <a:cs typeface="Arial"/>
              </a:rPr>
              <a:t>	</a:t>
            </a:r>
            <a:r>
              <a:rPr sz="2800" spc="-195" dirty="0">
                <a:latin typeface="Calibri"/>
                <a:cs typeface="Calibri"/>
              </a:rPr>
              <a:t>population</a:t>
            </a:r>
            <a:r>
              <a:rPr sz="2800" spc="35" dirty="0">
                <a:latin typeface="Calibri"/>
                <a:cs typeface="Calibri"/>
              </a:rPr>
              <a:t> </a:t>
            </a:r>
            <a:r>
              <a:rPr sz="2800" spc="-120" dirty="0">
                <a:latin typeface="Calibri"/>
                <a:cs typeface="Calibri"/>
              </a:rPr>
              <a:t>cible</a:t>
            </a:r>
            <a:r>
              <a:rPr sz="2800" spc="65" dirty="0">
                <a:latin typeface="Calibri"/>
                <a:cs typeface="Calibri"/>
              </a:rPr>
              <a:t> </a:t>
            </a:r>
            <a:r>
              <a:rPr sz="2800" spc="-260" dirty="0">
                <a:latin typeface="Calibri"/>
                <a:cs typeface="Calibri"/>
              </a:rPr>
              <a:t>ou</a:t>
            </a:r>
            <a:r>
              <a:rPr sz="2800" spc="100" dirty="0">
                <a:latin typeface="Calibri"/>
                <a:cs typeface="Calibri"/>
              </a:rPr>
              <a:t> </a:t>
            </a:r>
            <a:r>
              <a:rPr sz="2800" spc="-229" dirty="0">
                <a:latin typeface="Calibri"/>
                <a:cs typeface="Calibri"/>
              </a:rPr>
              <a:t>publique</a:t>
            </a:r>
            <a:r>
              <a:rPr sz="2800" spc="70" dirty="0">
                <a:latin typeface="Calibri"/>
                <a:cs typeface="Calibri"/>
              </a:rPr>
              <a:t> </a:t>
            </a:r>
            <a:r>
              <a:rPr sz="2800" spc="-30" dirty="0">
                <a:latin typeface="Calibri"/>
                <a:cs typeface="Calibri"/>
              </a:rPr>
              <a:t>récepteur</a:t>
            </a:r>
            <a:endParaRPr sz="2800">
              <a:latin typeface="Calibri"/>
              <a:cs typeface="Calibri"/>
            </a:endParaRPr>
          </a:p>
          <a:p>
            <a:pPr marL="1205230">
              <a:lnSpc>
                <a:spcPct val="100000"/>
              </a:lnSpc>
              <a:spcBef>
                <a:spcPts val="2435"/>
              </a:spcBef>
              <a:tabLst>
                <a:tab pos="3512820" algn="l"/>
              </a:tabLst>
            </a:pPr>
            <a:r>
              <a:rPr sz="3100" b="1" spc="-260" dirty="0">
                <a:solidFill>
                  <a:srgbClr val="B36AE2"/>
                </a:solidFill>
                <a:latin typeface="Arial"/>
                <a:cs typeface="Arial"/>
              </a:rPr>
              <a:t>Quels</a:t>
            </a:r>
            <a:r>
              <a:rPr sz="3100" b="1" spc="-185" dirty="0">
                <a:solidFill>
                  <a:srgbClr val="B36AE2"/>
                </a:solidFill>
                <a:latin typeface="Arial"/>
                <a:cs typeface="Arial"/>
              </a:rPr>
              <a:t> </a:t>
            </a:r>
            <a:r>
              <a:rPr sz="3100" b="1" spc="-160" dirty="0">
                <a:solidFill>
                  <a:srgbClr val="B36AE2"/>
                </a:solidFill>
                <a:latin typeface="Arial"/>
                <a:cs typeface="Arial"/>
              </a:rPr>
              <a:t>effets</a:t>
            </a:r>
            <a:r>
              <a:rPr sz="3100" b="1" spc="-180" dirty="0">
                <a:solidFill>
                  <a:srgbClr val="B36AE2"/>
                </a:solidFill>
                <a:latin typeface="Arial"/>
                <a:cs typeface="Arial"/>
              </a:rPr>
              <a:t> </a:t>
            </a:r>
            <a:r>
              <a:rPr sz="3100" b="1" spc="-310" dirty="0">
                <a:solidFill>
                  <a:srgbClr val="B36AE2"/>
                </a:solidFill>
                <a:latin typeface="Arial"/>
                <a:cs typeface="Arial"/>
              </a:rPr>
              <a:t>:</a:t>
            </a:r>
            <a:r>
              <a:rPr sz="3100" b="1" dirty="0">
                <a:solidFill>
                  <a:srgbClr val="B36AE2"/>
                </a:solidFill>
                <a:latin typeface="Arial"/>
                <a:cs typeface="Arial"/>
              </a:rPr>
              <a:t>	</a:t>
            </a:r>
            <a:r>
              <a:rPr sz="2800" spc="-135" dirty="0">
                <a:latin typeface="Calibri"/>
                <a:cs typeface="Calibri"/>
              </a:rPr>
              <a:t>Influence</a:t>
            </a:r>
            <a:r>
              <a:rPr sz="2800" spc="-25" dirty="0">
                <a:latin typeface="Calibri"/>
                <a:cs typeface="Calibri"/>
              </a:rPr>
              <a:t> </a:t>
            </a:r>
            <a:r>
              <a:rPr sz="2800" spc="-260" dirty="0">
                <a:latin typeface="Calibri"/>
                <a:cs typeface="Calibri"/>
              </a:rPr>
              <a:t>du</a:t>
            </a:r>
            <a:r>
              <a:rPr sz="2800" spc="100" dirty="0">
                <a:latin typeface="Calibri"/>
                <a:cs typeface="Calibri"/>
              </a:rPr>
              <a:t> </a:t>
            </a:r>
            <a:r>
              <a:rPr sz="2800" spc="-110" dirty="0">
                <a:latin typeface="Calibri"/>
                <a:cs typeface="Calibri"/>
              </a:rPr>
              <a:t>message</a:t>
            </a:r>
            <a:r>
              <a:rPr sz="2800" spc="-50" dirty="0">
                <a:latin typeface="Calibri"/>
                <a:cs typeface="Calibri"/>
              </a:rPr>
              <a:t> </a:t>
            </a:r>
            <a:r>
              <a:rPr sz="2800" dirty="0">
                <a:latin typeface="Calibri"/>
                <a:cs typeface="Calibri"/>
              </a:rPr>
              <a:t>sur</a:t>
            </a:r>
            <a:r>
              <a:rPr sz="2800" spc="5" dirty="0">
                <a:latin typeface="Calibri"/>
                <a:cs typeface="Calibri"/>
              </a:rPr>
              <a:t> </a:t>
            </a:r>
            <a:r>
              <a:rPr sz="2800" spc="-50" dirty="0">
                <a:latin typeface="Calibri"/>
                <a:cs typeface="Calibri"/>
              </a:rPr>
              <a:t>l’audience</a:t>
            </a:r>
            <a:endParaRPr sz="2800">
              <a:latin typeface="Calibri"/>
              <a:cs typeface="Calibri"/>
            </a:endParaRPr>
          </a:p>
          <a:p>
            <a:pPr marL="5170170">
              <a:lnSpc>
                <a:spcPct val="100000"/>
              </a:lnSpc>
              <a:spcBef>
                <a:spcPts val="3005"/>
              </a:spcBef>
            </a:pPr>
            <a:r>
              <a:rPr sz="2400" b="1" spc="-114" dirty="0">
                <a:solidFill>
                  <a:srgbClr val="51A7F9"/>
                </a:solidFill>
                <a:latin typeface="Arial"/>
                <a:cs typeface="Arial"/>
              </a:rPr>
              <a:t>Bruit</a:t>
            </a:r>
            <a:r>
              <a:rPr sz="2400" b="1" spc="-135" dirty="0">
                <a:solidFill>
                  <a:srgbClr val="51A7F9"/>
                </a:solidFill>
                <a:latin typeface="Arial"/>
                <a:cs typeface="Arial"/>
              </a:rPr>
              <a:t> </a:t>
            </a:r>
            <a:r>
              <a:rPr sz="2400" b="1" spc="-229" dirty="0">
                <a:solidFill>
                  <a:srgbClr val="51A7F9"/>
                </a:solidFill>
                <a:latin typeface="Arial"/>
                <a:cs typeface="Arial"/>
              </a:rPr>
              <a:t>de</a:t>
            </a:r>
            <a:r>
              <a:rPr sz="2400" b="1" spc="-130" dirty="0">
                <a:solidFill>
                  <a:srgbClr val="51A7F9"/>
                </a:solidFill>
                <a:latin typeface="Arial"/>
                <a:cs typeface="Arial"/>
              </a:rPr>
              <a:t> </a:t>
            </a:r>
            <a:r>
              <a:rPr sz="2400" b="1" spc="-175" dirty="0">
                <a:solidFill>
                  <a:srgbClr val="51A7F9"/>
                </a:solidFill>
                <a:latin typeface="Arial"/>
                <a:cs typeface="Arial"/>
              </a:rPr>
              <a:t>fond</a:t>
            </a:r>
            <a:r>
              <a:rPr sz="2400" b="1" spc="-135" dirty="0">
                <a:solidFill>
                  <a:srgbClr val="51A7F9"/>
                </a:solidFill>
                <a:latin typeface="Arial"/>
                <a:cs typeface="Arial"/>
              </a:rPr>
              <a:t> </a:t>
            </a:r>
            <a:r>
              <a:rPr sz="2400" b="1" spc="-114" dirty="0">
                <a:solidFill>
                  <a:srgbClr val="51A7F9"/>
                </a:solidFill>
                <a:latin typeface="Arial"/>
                <a:cs typeface="Arial"/>
              </a:rPr>
              <a:t>et</a:t>
            </a:r>
            <a:r>
              <a:rPr sz="2400" b="1" spc="-130" dirty="0">
                <a:solidFill>
                  <a:srgbClr val="51A7F9"/>
                </a:solidFill>
                <a:latin typeface="Arial"/>
                <a:cs typeface="Arial"/>
              </a:rPr>
              <a:t> </a:t>
            </a:r>
            <a:r>
              <a:rPr sz="2400" b="1" spc="-145" dirty="0">
                <a:solidFill>
                  <a:srgbClr val="51A7F9"/>
                </a:solidFill>
                <a:latin typeface="Arial"/>
                <a:cs typeface="Arial"/>
              </a:rPr>
              <a:t>interférences</a:t>
            </a:r>
            <a:r>
              <a:rPr sz="2400" b="1" spc="-135" dirty="0">
                <a:solidFill>
                  <a:srgbClr val="51A7F9"/>
                </a:solidFill>
                <a:latin typeface="Arial"/>
                <a:cs typeface="Arial"/>
              </a:rPr>
              <a:t> </a:t>
            </a:r>
            <a:r>
              <a:rPr sz="2400" b="1" spc="-195" dirty="0">
                <a:solidFill>
                  <a:srgbClr val="51A7F9"/>
                </a:solidFill>
                <a:latin typeface="Arial"/>
                <a:cs typeface="Arial"/>
              </a:rPr>
              <a:t>sonores</a:t>
            </a:r>
            <a:r>
              <a:rPr sz="2400" b="1" spc="-130" dirty="0">
                <a:solidFill>
                  <a:srgbClr val="51A7F9"/>
                </a:solidFill>
                <a:latin typeface="Arial"/>
                <a:cs typeface="Arial"/>
              </a:rPr>
              <a:t> </a:t>
            </a:r>
            <a:r>
              <a:rPr sz="2400" b="1" spc="-114" dirty="0">
                <a:solidFill>
                  <a:srgbClr val="51A7F9"/>
                </a:solidFill>
                <a:latin typeface="Arial"/>
                <a:cs typeface="Arial"/>
              </a:rPr>
              <a:t>et</a:t>
            </a:r>
            <a:r>
              <a:rPr sz="2400" b="1" spc="-135" dirty="0">
                <a:solidFill>
                  <a:srgbClr val="51A7F9"/>
                </a:solidFill>
                <a:latin typeface="Arial"/>
                <a:cs typeface="Arial"/>
              </a:rPr>
              <a:t> </a:t>
            </a:r>
            <a:r>
              <a:rPr sz="2400" b="1" spc="-130" dirty="0">
                <a:solidFill>
                  <a:srgbClr val="51A7F9"/>
                </a:solidFill>
                <a:latin typeface="Arial"/>
                <a:cs typeface="Arial"/>
              </a:rPr>
              <a:t>visuelles</a:t>
            </a:r>
            <a:endParaRPr sz="2400">
              <a:latin typeface="Arial"/>
              <a:cs typeface="Arial"/>
            </a:endParaRPr>
          </a:p>
        </p:txBody>
      </p:sp>
      <p:grpSp>
        <p:nvGrpSpPr>
          <p:cNvPr id="23" name="object 23"/>
          <p:cNvGrpSpPr/>
          <p:nvPr/>
        </p:nvGrpSpPr>
        <p:grpSpPr>
          <a:xfrm>
            <a:off x="5215654" y="8310445"/>
            <a:ext cx="1061085" cy="737870"/>
            <a:chOff x="5215654" y="8310445"/>
            <a:chExt cx="1061085" cy="737870"/>
          </a:xfrm>
        </p:grpSpPr>
        <p:sp>
          <p:nvSpPr>
            <p:cNvPr id="24" name="object 24"/>
            <p:cNvSpPr/>
            <p:nvPr/>
          </p:nvSpPr>
          <p:spPr>
            <a:xfrm>
              <a:off x="5266454" y="8361245"/>
              <a:ext cx="724535" cy="492759"/>
            </a:xfrm>
            <a:custGeom>
              <a:avLst/>
              <a:gdLst/>
              <a:ahLst/>
              <a:cxnLst/>
              <a:rect l="l" t="t" r="r" b="b"/>
              <a:pathLst>
                <a:path w="724535" h="492759">
                  <a:moveTo>
                    <a:pt x="0" y="0"/>
                  </a:moveTo>
                  <a:lnTo>
                    <a:pt x="682148" y="463762"/>
                  </a:lnTo>
                  <a:lnTo>
                    <a:pt x="724158" y="492323"/>
                  </a:lnTo>
                </a:path>
              </a:pathLst>
            </a:custGeom>
            <a:ln w="101599">
              <a:solidFill>
                <a:srgbClr val="000000"/>
              </a:solidFill>
            </a:ln>
          </p:spPr>
          <p:txBody>
            <a:bodyPr wrap="square" lIns="0" tIns="0" rIns="0" bIns="0" rtlCol="0"/>
            <a:lstStyle/>
            <a:p>
              <a:endParaRPr/>
            </a:p>
          </p:txBody>
        </p:sp>
        <p:sp>
          <p:nvSpPr>
            <p:cNvPr id="25" name="object 25"/>
            <p:cNvSpPr/>
            <p:nvPr/>
          </p:nvSpPr>
          <p:spPr>
            <a:xfrm>
              <a:off x="5837214" y="8661165"/>
              <a:ext cx="439420" cy="386715"/>
            </a:xfrm>
            <a:custGeom>
              <a:avLst/>
              <a:gdLst/>
              <a:ahLst/>
              <a:cxnLst/>
              <a:rect l="l" t="t" r="r" b="b"/>
              <a:pathLst>
                <a:path w="439420" h="386715">
                  <a:moveTo>
                    <a:pt x="222777" y="0"/>
                  </a:moveTo>
                  <a:lnTo>
                    <a:pt x="0" y="327683"/>
                  </a:lnTo>
                  <a:lnTo>
                    <a:pt x="439072" y="386618"/>
                  </a:lnTo>
                  <a:lnTo>
                    <a:pt x="222777" y="0"/>
                  </a:lnTo>
                  <a:close/>
                </a:path>
              </a:pathLst>
            </a:custGeom>
            <a:solidFill>
              <a:srgbClr val="000000"/>
            </a:solidFill>
          </p:spPr>
          <p:txBody>
            <a:bodyPr wrap="square" lIns="0" tIns="0" rIns="0" bIns="0" rtlCol="0"/>
            <a:lstStyle/>
            <a:p>
              <a:endParaRPr/>
            </a:p>
          </p:txBody>
        </p:sp>
      </p:grpSp>
      <p:sp>
        <p:nvSpPr>
          <p:cNvPr id="26" name="object 26"/>
          <p:cNvSpPr txBox="1"/>
          <p:nvPr/>
        </p:nvSpPr>
        <p:spPr>
          <a:xfrm>
            <a:off x="6442068" y="8312860"/>
            <a:ext cx="6303010" cy="1016000"/>
          </a:xfrm>
          <a:prstGeom prst="rect">
            <a:avLst/>
          </a:prstGeom>
        </p:spPr>
        <p:txBody>
          <a:bodyPr vert="horz" wrap="square" lIns="0" tIns="12700" rIns="0" bIns="0" rtlCol="0">
            <a:spAutoFit/>
          </a:bodyPr>
          <a:lstStyle/>
          <a:p>
            <a:pPr marL="12700" marR="5080">
              <a:lnSpc>
                <a:spcPct val="135400"/>
              </a:lnSpc>
              <a:spcBef>
                <a:spcPts val="100"/>
              </a:spcBef>
            </a:pPr>
            <a:r>
              <a:rPr sz="2400" b="1" spc="-175" dirty="0">
                <a:solidFill>
                  <a:srgbClr val="51A7F9"/>
                </a:solidFill>
                <a:latin typeface="Arial"/>
                <a:cs typeface="Arial"/>
              </a:rPr>
              <a:t>Connaissances</a:t>
            </a:r>
            <a:r>
              <a:rPr sz="2400" b="1" spc="-85" dirty="0">
                <a:solidFill>
                  <a:srgbClr val="51A7F9"/>
                </a:solidFill>
                <a:latin typeface="Arial"/>
                <a:cs typeface="Arial"/>
              </a:rPr>
              <a:t> </a:t>
            </a:r>
            <a:r>
              <a:rPr sz="2400" b="1" spc="-50" dirty="0">
                <a:solidFill>
                  <a:srgbClr val="51A7F9"/>
                </a:solidFill>
                <a:latin typeface="Arial"/>
                <a:cs typeface="Arial"/>
              </a:rPr>
              <a:t>pré-</a:t>
            </a:r>
            <a:r>
              <a:rPr sz="2400" b="1" spc="-160" dirty="0">
                <a:solidFill>
                  <a:srgbClr val="51A7F9"/>
                </a:solidFill>
                <a:latin typeface="Arial"/>
                <a:cs typeface="Arial"/>
              </a:rPr>
              <a:t>existantes</a:t>
            </a:r>
            <a:r>
              <a:rPr sz="2400" b="1" spc="-80" dirty="0">
                <a:solidFill>
                  <a:srgbClr val="51A7F9"/>
                </a:solidFill>
                <a:latin typeface="Arial"/>
                <a:cs typeface="Arial"/>
              </a:rPr>
              <a:t> </a:t>
            </a:r>
            <a:r>
              <a:rPr sz="2400" b="1" spc="-114" dirty="0">
                <a:solidFill>
                  <a:srgbClr val="51A7F9"/>
                </a:solidFill>
                <a:latin typeface="Arial"/>
                <a:cs typeface="Arial"/>
              </a:rPr>
              <a:t>et</a:t>
            </a:r>
            <a:r>
              <a:rPr sz="2400" b="1" spc="-80" dirty="0">
                <a:solidFill>
                  <a:srgbClr val="51A7F9"/>
                </a:solidFill>
                <a:latin typeface="Arial"/>
                <a:cs typeface="Arial"/>
              </a:rPr>
              <a:t> </a:t>
            </a:r>
            <a:r>
              <a:rPr sz="2400" b="1" spc="-150" dirty="0">
                <a:solidFill>
                  <a:srgbClr val="51A7F9"/>
                </a:solidFill>
                <a:latin typeface="Arial"/>
                <a:cs typeface="Arial"/>
              </a:rPr>
              <a:t>représentations </a:t>
            </a:r>
            <a:r>
              <a:rPr sz="2400" b="1" spc="-85" dirty="0">
                <a:solidFill>
                  <a:srgbClr val="51A7F9"/>
                </a:solidFill>
                <a:latin typeface="Arial"/>
                <a:cs typeface="Arial"/>
              </a:rPr>
              <a:t>mentales</a:t>
            </a:r>
            <a:endParaRPr sz="2400">
              <a:latin typeface="Arial"/>
              <a:cs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dirty="0"/>
          </a:p>
        </p:txBody>
      </p:sp>
      <p:pic>
        <p:nvPicPr>
          <p:cNvPr id="50178" name="Picture 2"/>
          <p:cNvPicPr>
            <a:picLocks noChangeAspect="1" noChangeArrowheads="1"/>
          </p:cNvPicPr>
          <p:nvPr/>
        </p:nvPicPr>
        <p:blipFill>
          <a:blip r:embed="rId2"/>
          <a:srcRect/>
          <a:stretch>
            <a:fillRect/>
          </a:stretch>
        </p:blipFill>
        <p:spPr bwMode="auto">
          <a:xfrm>
            <a:off x="0" y="0"/>
            <a:ext cx="7796213" cy="5197475"/>
          </a:xfrm>
          <a:prstGeom prst="rect">
            <a:avLst/>
          </a:prstGeom>
          <a:noFill/>
          <a:ln w="9525">
            <a:noFill/>
            <a:miter lim="800000"/>
            <a:headEnd/>
            <a:tailEnd/>
          </a:ln>
          <a:effectLst/>
        </p:spPr>
      </p:pic>
      <p:pic>
        <p:nvPicPr>
          <p:cNvPr id="5" name="Picture 36"/>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06400" y="4800600"/>
            <a:ext cx="4572000" cy="2514600"/>
          </a:xfrm>
          <a:prstGeom prst="rect">
            <a:avLst/>
          </a:prstGeom>
          <a:noFill/>
          <a:ln>
            <a:noFill/>
          </a:ln>
        </p:spPr>
      </p:pic>
      <p:pic>
        <p:nvPicPr>
          <p:cNvPr id="7" name="Picture 32"/>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273800" y="4114800"/>
            <a:ext cx="6398795" cy="464556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5734" y="837496"/>
            <a:ext cx="6030595" cy="574040"/>
          </a:xfrm>
          <a:prstGeom prst="rect">
            <a:avLst/>
          </a:prstGeom>
        </p:spPr>
        <p:txBody>
          <a:bodyPr vert="horz" wrap="square" lIns="0" tIns="12700" rIns="0" bIns="0" rtlCol="0">
            <a:spAutoFit/>
          </a:bodyPr>
          <a:lstStyle/>
          <a:p>
            <a:pPr marL="12700">
              <a:lnSpc>
                <a:spcPct val="100000"/>
              </a:lnSpc>
              <a:spcBef>
                <a:spcPts val="100"/>
              </a:spcBef>
            </a:pPr>
            <a:r>
              <a:rPr sz="3600" spc="-575" dirty="0">
                <a:solidFill>
                  <a:srgbClr val="773F9B"/>
                </a:solidFill>
                <a:latin typeface="Arial"/>
                <a:cs typeface="Arial"/>
              </a:rPr>
              <a:t>Que</a:t>
            </a:r>
            <a:r>
              <a:rPr sz="3600" spc="-105" dirty="0">
                <a:solidFill>
                  <a:srgbClr val="773F9B"/>
                </a:solidFill>
                <a:latin typeface="Arial"/>
                <a:cs typeface="Arial"/>
              </a:rPr>
              <a:t> </a:t>
            </a:r>
            <a:r>
              <a:rPr sz="3600" spc="-114" dirty="0">
                <a:solidFill>
                  <a:srgbClr val="773F9B"/>
                </a:solidFill>
                <a:latin typeface="Arial"/>
                <a:cs typeface="Arial"/>
              </a:rPr>
              <a:t>doivent</a:t>
            </a:r>
            <a:r>
              <a:rPr sz="3600" spc="-135" dirty="0">
                <a:solidFill>
                  <a:srgbClr val="773F9B"/>
                </a:solidFill>
                <a:latin typeface="Arial"/>
                <a:cs typeface="Arial"/>
              </a:rPr>
              <a:t> </a:t>
            </a:r>
            <a:r>
              <a:rPr sz="3600" spc="-60" dirty="0">
                <a:solidFill>
                  <a:srgbClr val="773F9B"/>
                </a:solidFill>
                <a:latin typeface="Arial"/>
                <a:cs typeface="Arial"/>
              </a:rPr>
              <a:t>contenir</a:t>
            </a:r>
            <a:r>
              <a:rPr sz="3600" spc="-110" dirty="0">
                <a:solidFill>
                  <a:srgbClr val="773F9B"/>
                </a:solidFill>
                <a:latin typeface="Arial"/>
                <a:cs typeface="Arial"/>
              </a:rPr>
              <a:t> </a:t>
            </a:r>
            <a:r>
              <a:rPr sz="3600" spc="-280" dirty="0">
                <a:solidFill>
                  <a:srgbClr val="773F9B"/>
                </a:solidFill>
                <a:latin typeface="Arial"/>
                <a:cs typeface="Arial"/>
              </a:rPr>
              <a:t>les</a:t>
            </a:r>
            <a:r>
              <a:rPr sz="3600" spc="-105" dirty="0">
                <a:solidFill>
                  <a:srgbClr val="773F9B"/>
                </a:solidFill>
                <a:latin typeface="Arial"/>
                <a:cs typeface="Arial"/>
              </a:rPr>
              <a:t> </a:t>
            </a:r>
            <a:r>
              <a:rPr sz="3600" spc="-235" dirty="0">
                <a:solidFill>
                  <a:srgbClr val="773F9B"/>
                </a:solidFill>
                <a:latin typeface="Arial"/>
                <a:cs typeface="Arial"/>
              </a:rPr>
              <a:t>figures</a:t>
            </a:r>
            <a:r>
              <a:rPr sz="3600" spc="-105" dirty="0">
                <a:solidFill>
                  <a:srgbClr val="773F9B"/>
                </a:solidFill>
                <a:latin typeface="Arial"/>
                <a:cs typeface="Arial"/>
              </a:rPr>
              <a:t> </a:t>
            </a:r>
            <a:r>
              <a:rPr sz="3600" spc="-590" dirty="0">
                <a:solidFill>
                  <a:srgbClr val="773F9B"/>
                </a:solidFill>
                <a:latin typeface="Arial"/>
                <a:cs typeface="Arial"/>
              </a:rPr>
              <a:t>?</a:t>
            </a:r>
            <a:endParaRPr sz="3600">
              <a:latin typeface="Arial"/>
              <a:cs typeface="Arial"/>
            </a:endParaRPr>
          </a:p>
        </p:txBody>
      </p:sp>
      <p:sp>
        <p:nvSpPr>
          <p:cNvPr id="4" name="object 4"/>
          <p:cNvSpPr txBox="1"/>
          <p:nvPr/>
        </p:nvSpPr>
        <p:spPr>
          <a:xfrm>
            <a:off x="3378800" y="2239646"/>
            <a:ext cx="142875" cy="441959"/>
          </a:xfrm>
          <a:prstGeom prst="rect">
            <a:avLst/>
          </a:prstGeom>
        </p:spPr>
        <p:txBody>
          <a:bodyPr vert="vert270" wrap="square" lIns="0" tIns="0" rIns="0" bIns="0" rtlCol="0">
            <a:spAutoFit/>
          </a:bodyPr>
          <a:lstStyle/>
          <a:p>
            <a:pPr marL="12700">
              <a:lnSpc>
                <a:spcPts val="990"/>
              </a:lnSpc>
            </a:pPr>
            <a:r>
              <a:rPr sz="900" b="1" spc="-10" dirty="0">
                <a:latin typeface="Arial"/>
                <a:cs typeface="Arial"/>
              </a:rPr>
              <a:t>nm/min</a:t>
            </a:r>
            <a:endParaRPr sz="900">
              <a:latin typeface="Arial"/>
              <a:cs typeface="Arial"/>
            </a:endParaRPr>
          </a:p>
        </p:txBody>
      </p:sp>
      <p:sp>
        <p:nvSpPr>
          <p:cNvPr id="5" name="object 5"/>
          <p:cNvSpPr txBox="1"/>
          <p:nvPr/>
        </p:nvSpPr>
        <p:spPr>
          <a:xfrm>
            <a:off x="255056" y="1719275"/>
            <a:ext cx="128905" cy="197485"/>
          </a:xfrm>
          <a:prstGeom prst="rect">
            <a:avLst/>
          </a:prstGeom>
        </p:spPr>
        <p:txBody>
          <a:bodyPr vert="horz" wrap="square" lIns="0" tIns="15875" rIns="0" bIns="0" rtlCol="0">
            <a:spAutoFit/>
          </a:bodyPr>
          <a:lstStyle/>
          <a:p>
            <a:pPr marL="12700">
              <a:lnSpc>
                <a:spcPct val="100000"/>
              </a:lnSpc>
              <a:spcBef>
                <a:spcPts val="125"/>
              </a:spcBef>
            </a:pPr>
            <a:r>
              <a:rPr sz="1100" b="1" spc="-50" dirty="0">
                <a:latin typeface="Arial"/>
                <a:cs typeface="Arial"/>
              </a:rPr>
              <a:t>A</a:t>
            </a:r>
            <a:endParaRPr sz="1100">
              <a:latin typeface="Arial"/>
              <a:cs typeface="Arial"/>
            </a:endParaRPr>
          </a:p>
        </p:txBody>
      </p:sp>
      <p:grpSp>
        <p:nvGrpSpPr>
          <p:cNvPr id="6" name="object 6"/>
          <p:cNvGrpSpPr/>
          <p:nvPr/>
        </p:nvGrpSpPr>
        <p:grpSpPr>
          <a:xfrm>
            <a:off x="3530600" y="1663700"/>
            <a:ext cx="2844800" cy="1790700"/>
            <a:chOff x="3530600" y="1663700"/>
            <a:chExt cx="2844800" cy="1790700"/>
          </a:xfrm>
        </p:grpSpPr>
        <p:pic>
          <p:nvPicPr>
            <p:cNvPr id="7" name="object 7"/>
            <p:cNvPicPr/>
            <p:nvPr/>
          </p:nvPicPr>
          <p:blipFill>
            <a:blip r:embed="rId2" cstate="print"/>
            <a:stretch>
              <a:fillRect/>
            </a:stretch>
          </p:blipFill>
          <p:spPr>
            <a:xfrm>
              <a:off x="3530600" y="1663700"/>
              <a:ext cx="2844800" cy="1790700"/>
            </a:xfrm>
            <a:prstGeom prst="rect">
              <a:avLst/>
            </a:prstGeom>
          </p:spPr>
        </p:pic>
        <p:sp>
          <p:nvSpPr>
            <p:cNvPr id="8" name="object 8"/>
            <p:cNvSpPr/>
            <p:nvPr/>
          </p:nvSpPr>
          <p:spPr>
            <a:xfrm>
              <a:off x="3530881" y="1675965"/>
              <a:ext cx="2841625" cy="1776730"/>
            </a:xfrm>
            <a:custGeom>
              <a:avLst/>
              <a:gdLst/>
              <a:ahLst/>
              <a:cxnLst/>
              <a:rect l="l" t="t" r="r" b="b"/>
              <a:pathLst>
                <a:path w="2841625" h="1776729">
                  <a:moveTo>
                    <a:pt x="2841268" y="0"/>
                  </a:moveTo>
                  <a:lnTo>
                    <a:pt x="0" y="0"/>
                  </a:lnTo>
                  <a:lnTo>
                    <a:pt x="0" y="1776293"/>
                  </a:lnTo>
                  <a:lnTo>
                    <a:pt x="2841268" y="1776293"/>
                  </a:lnTo>
                  <a:lnTo>
                    <a:pt x="2841268" y="0"/>
                  </a:lnTo>
                  <a:close/>
                </a:path>
              </a:pathLst>
            </a:custGeom>
            <a:solidFill>
              <a:srgbClr val="FFFFFF"/>
            </a:solidFill>
          </p:spPr>
          <p:txBody>
            <a:bodyPr wrap="square" lIns="0" tIns="0" rIns="0" bIns="0" rtlCol="0"/>
            <a:lstStyle/>
            <a:p>
              <a:endParaRPr/>
            </a:p>
          </p:txBody>
        </p:sp>
        <p:sp>
          <p:nvSpPr>
            <p:cNvPr id="9" name="object 9"/>
            <p:cNvSpPr/>
            <p:nvPr/>
          </p:nvSpPr>
          <p:spPr>
            <a:xfrm>
              <a:off x="3849334" y="2501208"/>
              <a:ext cx="593090" cy="802640"/>
            </a:xfrm>
            <a:custGeom>
              <a:avLst/>
              <a:gdLst/>
              <a:ahLst/>
              <a:cxnLst/>
              <a:rect l="l" t="t" r="r" b="b"/>
              <a:pathLst>
                <a:path w="593089" h="802639">
                  <a:moveTo>
                    <a:pt x="593067" y="0"/>
                  </a:moveTo>
                  <a:lnTo>
                    <a:pt x="0" y="0"/>
                  </a:lnTo>
                  <a:lnTo>
                    <a:pt x="0" y="802514"/>
                  </a:lnTo>
                  <a:lnTo>
                    <a:pt x="593067" y="802514"/>
                  </a:lnTo>
                  <a:lnTo>
                    <a:pt x="593067" y="0"/>
                  </a:lnTo>
                  <a:close/>
                </a:path>
              </a:pathLst>
            </a:custGeom>
            <a:solidFill>
              <a:srgbClr val="D4D4D4"/>
            </a:solidFill>
          </p:spPr>
          <p:txBody>
            <a:bodyPr wrap="square" lIns="0" tIns="0" rIns="0" bIns="0" rtlCol="0"/>
            <a:lstStyle/>
            <a:p>
              <a:endParaRPr/>
            </a:p>
          </p:txBody>
        </p:sp>
        <p:sp>
          <p:nvSpPr>
            <p:cNvPr id="10" name="object 10"/>
            <p:cNvSpPr/>
            <p:nvPr/>
          </p:nvSpPr>
          <p:spPr>
            <a:xfrm>
              <a:off x="3843796" y="3294103"/>
              <a:ext cx="11430" cy="12065"/>
            </a:xfrm>
            <a:custGeom>
              <a:avLst/>
              <a:gdLst/>
              <a:ahLst/>
              <a:cxnLst/>
              <a:rect l="l" t="t" r="r" b="b"/>
              <a:pathLst>
                <a:path w="11429" h="12064">
                  <a:moveTo>
                    <a:pt x="0" y="5883"/>
                  </a:moveTo>
                  <a:lnTo>
                    <a:pt x="1622" y="10043"/>
                  </a:lnTo>
                  <a:lnTo>
                    <a:pt x="5538" y="11766"/>
                  </a:lnTo>
                  <a:lnTo>
                    <a:pt x="9454" y="10043"/>
                  </a:lnTo>
                  <a:lnTo>
                    <a:pt x="11077" y="5883"/>
                  </a:lnTo>
                  <a:lnTo>
                    <a:pt x="9454" y="1723"/>
                  </a:lnTo>
                  <a:lnTo>
                    <a:pt x="5538" y="0"/>
                  </a:lnTo>
                  <a:lnTo>
                    <a:pt x="1622" y="1723"/>
                  </a:lnTo>
                  <a:lnTo>
                    <a:pt x="0" y="5883"/>
                  </a:lnTo>
                  <a:close/>
                </a:path>
              </a:pathLst>
            </a:custGeom>
            <a:solidFill>
              <a:srgbClr val="000000"/>
            </a:solidFill>
          </p:spPr>
          <p:txBody>
            <a:bodyPr wrap="square" lIns="0" tIns="0" rIns="0" bIns="0" rtlCol="0"/>
            <a:lstStyle/>
            <a:p>
              <a:endParaRPr/>
            </a:p>
          </p:txBody>
        </p:sp>
        <p:sp>
          <p:nvSpPr>
            <p:cNvPr id="11" name="object 11"/>
            <p:cNvSpPr/>
            <p:nvPr/>
          </p:nvSpPr>
          <p:spPr>
            <a:xfrm>
              <a:off x="3849335" y="2501193"/>
              <a:ext cx="0" cy="798830"/>
            </a:xfrm>
            <a:custGeom>
              <a:avLst/>
              <a:gdLst/>
              <a:ahLst/>
              <a:cxnLst/>
              <a:rect l="l" t="t" r="r" b="b"/>
              <a:pathLst>
                <a:path h="798829">
                  <a:moveTo>
                    <a:pt x="0" y="798793"/>
                  </a:moveTo>
                  <a:lnTo>
                    <a:pt x="0" y="0"/>
                  </a:lnTo>
                </a:path>
              </a:pathLst>
            </a:custGeom>
            <a:ln w="11077">
              <a:solidFill>
                <a:srgbClr val="000000"/>
              </a:solidFill>
            </a:ln>
          </p:spPr>
          <p:txBody>
            <a:bodyPr wrap="square" lIns="0" tIns="0" rIns="0" bIns="0" rtlCol="0"/>
            <a:lstStyle/>
            <a:p>
              <a:endParaRPr/>
            </a:p>
          </p:txBody>
        </p:sp>
        <p:sp>
          <p:nvSpPr>
            <p:cNvPr id="12" name="object 12"/>
            <p:cNvSpPr/>
            <p:nvPr/>
          </p:nvSpPr>
          <p:spPr>
            <a:xfrm>
              <a:off x="3849335" y="2495309"/>
              <a:ext cx="591820" cy="12065"/>
            </a:xfrm>
            <a:custGeom>
              <a:avLst/>
              <a:gdLst/>
              <a:ahLst/>
              <a:cxnLst/>
              <a:rect l="l" t="t" r="r" b="b"/>
              <a:pathLst>
                <a:path w="591820" h="12064">
                  <a:moveTo>
                    <a:pt x="0" y="0"/>
                  </a:moveTo>
                  <a:lnTo>
                    <a:pt x="591818" y="0"/>
                  </a:lnTo>
                  <a:lnTo>
                    <a:pt x="591818" y="11766"/>
                  </a:lnTo>
                  <a:lnTo>
                    <a:pt x="0" y="11766"/>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4441154" y="2501193"/>
              <a:ext cx="0" cy="798830"/>
            </a:xfrm>
            <a:custGeom>
              <a:avLst/>
              <a:gdLst/>
              <a:ahLst/>
              <a:cxnLst/>
              <a:rect l="l" t="t" r="r" b="b"/>
              <a:pathLst>
                <a:path h="798829">
                  <a:moveTo>
                    <a:pt x="0" y="0"/>
                  </a:moveTo>
                  <a:lnTo>
                    <a:pt x="0" y="798793"/>
                  </a:lnTo>
                </a:path>
              </a:pathLst>
            </a:custGeom>
            <a:ln w="11077">
              <a:solidFill>
                <a:srgbClr val="000000"/>
              </a:solidFill>
            </a:ln>
          </p:spPr>
          <p:txBody>
            <a:bodyPr wrap="square" lIns="0" tIns="0" rIns="0" bIns="0" rtlCol="0"/>
            <a:lstStyle/>
            <a:p>
              <a:endParaRPr/>
            </a:p>
          </p:txBody>
        </p:sp>
        <p:sp>
          <p:nvSpPr>
            <p:cNvPr id="14" name="object 14"/>
            <p:cNvSpPr/>
            <p:nvPr/>
          </p:nvSpPr>
          <p:spPr>
            <a:xfrm>
              <a:off x="3996983" y="2462752"/>
              <a:ext cx="296545" cy="38735"/>
            </a:xfrm>
            <a:custGeom>
              <a:avLst/>
              <a:gdLst/>
              <a:ahLst/>
              <a:cxnLst/>
              <a:rect l="l" t="t" r="r" b="b"/>
              <a:pathLst>
                <a:path w="296545" h="38735">
                  <a:moveTo>
                    <a:pt x="0" y="0"/>
                  </a:moveTo>
                  <a:lnTo>
                    <a:pt x="296534" y="0"/>
                  </a:lnTo>
                </a:path>
                <a:path w="296545" h="38735">
                  <a:moveTo>
                    <a:pt x="296534" y="0"/>
                  </a:moveTo>
                  <a:lnTo>
                    <a:pt x="0" y="0"/>
                  </a:lnTo>
                </a:path>
                <a:path w="296545" h="38735">
                  <a:moveTo>
                    <a:pt x="148887" y="0"/>
                  </a:moveTo>
                  <a:lnTo>
                    <a:pt x="148887" y="38440"/>
                  </a:lnTo>
                </a:path>
              </a:pathLst>
            </a:custGeom>
            <a:ln w="7614">
              <a:solidFill>
                <a:srgbClr val="000000"/>
              </a:solidFill>
            </a:ln>
          </p:spPr>
          <p:txBody>
            <a:bodyPr wrap="square" lIns="0" tIns="0" rIns="0" bIns="0" rtlCol="0"/>
            <a:lstStyle/>
            <a:p>
              <a:endParaRPr/>
            </a:p>
          </p:txBody>
        </p:sp>
        <p:sp>
          <p:nvSpPr>
            <p:cNvPr id="15" name="object 15"/>
            <p:cNvSpPr/>
            <p:nvPr/>
          </p:nvSpPr>
          <p:spPr>
            <a:xfrm>
              <a:off x="4738935" y="2208483"/>
              <a:ext cx="593090" cy="1095375"/>
            </a:xfrm>
            <a:custGeom>
              <a:avLst/>
              <a:gdLst/>
              <a:ahLst/>
              <a:cxnLst/>
              <a:rect l="l" t="t" r="r" b="b"/>
              <a:pathLst>
                <a:path w="593089" h="1095375">
                  <a:moveTo>
                    <a:pt x="593067" y="0"/>
                  </a:moveTo>
                  <a:lnTo>
                    <a:pt x="0" y="0"/>
                  </a:lnTo>
                  <a:lnTo>
                    <a:pt x="0" y="1095240"/>
                  </a:lnTo>
                  <a:lnTo>
                    <a:pt x="593067" y="1095240"/>
                  </a:lnTo>
                  <a:lnTo>
                    <a:pt x="593067" y="0"/>
                  </a:lnTo>
                  <a:close/>
                </a:path>
              </a:pathLst>
            </a:custGeom>
            <a:solidFill>
              <a:srgbClr val="7F7F7F"/>
            </a:solidFill>
          </p:spPr>
          <p:txBody>
            <a:bodyPr wrap="square" lIns="0" tIns="0" rIns="0" bIns="0" rtlCol="0"/>
            <a:lstStyle/>
            <a:p>
              <a:endParaRPr/>
            </a:p>
          </p:txBody>
        </p:sp>
        <p:sp>
          <p:nvSpPr>
            <p:cNvPr id="16" name="object 16"/>
            <p:cNvSpPr/>
            <p:nvPr/>
          </p:nvSpPr>
          <p:spPr>
            <a:xfrm>
              <a:off x="4733389" y="3294103"/>
              <a:ext cx="11430" cy="12065"/>
            </a:xfrm>
            <a:custGeom>
              <a:avLst/>
              <a:gdLst/>
              <a:ahLst/>
              <a:cxnLst/>
              <a:rect l="l" t="t" r="r" b="b"/>
              <a:pathLst>
                <a:path w="11429" h="12064">
                  <a:moveTo>
                    <a:pt x="0" y="5883"/>
                  </a:moveTo>
                  <a:lnTo>
                    <a:pt x="1622" y="10043"/>
                  </a:lnTo>
                  <a:lnTo>
                    <a:pt x="5538" y="11766"/>
                  </a:lnTo>
                  <a:lnTo>
                    <a:pt x="9454" y="10043"/>
                  </a:lnTo>
                  <a:lnTo>
                    <a:pt x="11077" y="5883"/>
                  </a:lnTo>
                  <a:lnTo>
                    <a:pt x="9454" y="1723"/>
                  </a:lnTo>
                  <a:lnTo>
                    <a:pt x="5538" y="0"/>
                  </a:lnTo>
                  <a:lnTo>
                    <a:pt x="1622" y="1723"/>
                  </a:lnTo>
                  <a:lnTo>
                    <a:pt x="0" y="5883"/>
                  </a:lnTo>
                  <a:close/>
                </a:path>
              </a:pathLst>
            </a:custGeom>
            <a:solidFill>
              <a:srgbClr val="000000"/>
            </a:solidFill>
          </p:spPr>
          <p:txBody>
            <a:bodyPr wrap="square" lIns="0" tIns="0" rIns="0" bIns="0" rtlCol="0"/>
            <a:lstStyle/>
            <a:p>
              <a:endParaRPr/>
            </a:p>
          </p:txBody>
        </p:sp>
        <p:sp>
          <p:nvSpPr>
            <p:cNvPr id="17" name="object 17"/>
            <p:cNvSpPr/>
            <p:nvPr/>
          </p:nvSpPr>
          <p:spPr>
            <a:xfrm>
              <a:off x="4738928" y="2207227"/>
              <a:ext cx="0" cy="1092835"/>
            </a:xfrm>
            <a:custGeom>
              <a:avLst/>
              <a:gdLst/>
              <a:ahLst/>
              <a:cxnLst/>
              <a:rect l="l" t="t" r="r" b="b"/>
              <a:pathLst>
                <a:path h="1092835">
                  <a:moveTo>
                    <a:pt x="0" y="1092759"/>
                  </a:moveTo>
                  <a:lnTo>
                    <a:pt x="0" y="0"/>
                  </a:lnTo>
                </a:path>
              </a:pathLst>
            </a:custGeom>
            <a:ln w="11077">
              <a:solidFill>
                <a:srgbClr val="000000"/>
              </a:solidFill>
            </a:ln>
          </p:spPr>
          <p:txBody>
            <a:bodyPr wrap="square" lIns="0" tIns="0" rIns="0" bIns="0" rtlCol="0"/>
            <a:lstStyle/>
            <a:p>
              <a:endParaRPr/>
            </a:p>
          </p:txBody>
        </p:sp>
        <p:sp>
          <p:nvSpPr>
            <p:cNvPr id="18" name="object 18"/>
            <p:cNvSpPr/>
            <p:nvPr/>
          </p:nvSpPr>
          <p:spPr>
            <a:xfrm>
              <a:off x="4738928" y="2201343"/>
              <a:ext cx="592455" cy="12065"/>
            </a:xfrm>
            <a:custGeom>
              <a:avLst/>
              <a:gdLst/>
              <a:ahLst/>
              <a:cxnLst/>
              <a:rect l="l" t="t" r="r" b="b"/>
              <a:pathLst>
                <a:path w="592454" h="12064">
                  <a:moveTo>
                    <a:pt x="0" y="0"/>
                  </a:moveTo>
                  <a:lnTo>
                    <a:pt x="591831" y="0"/>
                  </a:lnTo>
                  <a:lnTo>
                    <a:pt x="591831" y="11766"/>
                  </a:lnTo>
                  <a:lnTo>
                    <a:pt x="0" y="11766"/>
                  </a:lnTo>
                  <a:lnTo>
                    <a:pt x="0" y="0"/>
                  </a:lnTo>
                  <a:close/>
                </a:path>
              </a:pathLst>
            </a:custGeom>
            <a:solidFill>
              <a:srgbClr val="000000"/>
            </a:solidFill>
          </p:spPr>
          <p:txBody>
            <a:bodyPr wrap="square" lIns="0" tIns="0" rIns="0" bIns="0" rtlCol="0"/>
            <a:lstStyle/>
            <a:p>
              <a:endParaRPr/>
            </a:p>
          </p:txBody>
        </p:sp>
        <p:sp>
          <p:nvSpPr>
            <p:cNvPr id="19" name="object 19"/>
            <p:cNvSpPr/>
            <p:nvPr/>
          </p:nvSpPr>
          <p:spPr>
            <a:xfrm>
              <a:off x="5330760" y="2207227"/>
              <a:ext cx="0" cy="1092835"/>
            </a:xfrm>
            <a:custGeom>
              <a:avLst/>
              <a:gdLst/>
              <a:ahLst/>
              <a:cxnLst/>
              <a:rect l="l" t="t" r="r" b="b"/>
              <a:pathLst>
                <a:path h="1092835">
                  <a:moveTo>
                    <a:pt x="0" y="0"/>
                  </a:moveTo>
                  <a:lnTo>
                    <a:pt x="0" y="1092759"/>
                  </a:lnTo>
                </a:path>
              </a:pathLst>
            </a:custGeom>
            <a:ln w="11077">
              <a:solidFill>
                <a:srgbClr val="000000"/>
              </a:solidFill>
            </a:ln>
          </p:spPr>
          <p:txBody>
            <a:bodyPr wrap="square" lIns="0" tIns="0" rIns="0" bIns="0" rtlCol="0"/>
            <a:lstStyle/>
            <a:p>
              <a:endParaRPr/>
            </a:p>
          </p:txBody>
        </p:sp>
        <p:sp>
          <p:nvSpPr>
            <p:cNvPr id="20" name="object 20"/>
            <p:cNvSpPr/>
            <p:nvPr/>
          </p:nvSpPr>
          <p:spPr>
            <a:xfrm>
              <a:off x="4886576" y="2160096"/>
              <a:ext cx="296545" cy="47625"/>
            </a:xfrm>
            <a:custGeom>
              <a:avLst/>
              <a:gdLst/>
              <a:ahLst/>
              <a:cxnLst/>
              <a:rect l="l" t="t" r="r" b="b"/>
              <a:pathLst>
                <a:path w="296545" h="47625">
                  <a:moveTo>
                    <a:pt x="0" y="0"/>
                  </a:moveTo>
                  <a:lnTo>
                    <a:pt x="296534" y="0"/>
                  </a:lnTo>
                </a:path>
                <a:path w="296545" h="47625">
                  <a:moveTo>
                    <a:pt x="296534" y="0"/>
                  </a:moveTo>
                  <a:lnTo>
                    <a:pt x="0" y="0"/>
                  </a:lnTo>
                </a:path>
                <a:path w="296545" h="47625">
                  <a:moveTo>
                    <a:pt x="148887" y="0"/>
                  </a:moveTo>
                  <a:lnTo>
                    <a:pt x="148887" y="47130"/>
                  </a:lnTo>
                </a:path>
              </a:pathLst>
            </a:custGeom>
            <a:ln w="7614">
              <a:solidFill>
                <a:srgbClr val="000000"/>
              </a:solidFill>
            </a:ln>
          </p:spPr>
          <p:txBody>
            <a:bodyPr wrap="square" lIns="0" tIns="0" rIns="0" bIns="0" rtlCol="0"/>
            <a:lstStyle/>
            <a:p>
              <a:endParaRPr/>
            </a:p>
          </p:txBody>
        </p:sp>
        <p:sp>
          <p:nvSpPr>
            <p:cNvPr id="21" name="object 21"/>
            <p:cNvSpPr/>
            <p:nvPr/>
          </p:nvSpPr>
          <p:spPr>
            <a:xfrm>
              <a:off x="5628535" y="2002584"/>
              <a:ext cx="593090" cy="1301750"/>
            </a:xfrm>
            <a:custGeom>
              <a:avLst/>
              <a:gdLst/>
              <a:ahLst/>
              <a:cxnLst/>
              <a:rect l="l" t="t" r="r" b="b"/>
              <a:pathLst>
                <a:path w="593089" h="1301750">
                  <a:moveTo>
                    <a:pt x="593067" y="0"/>
                  </a:moveTo>
                  <a:lnTo>
                    <a:pt x="0" y="0"/>
                  </a:lnTo>
                  <a:lnTo>
                    <a:pt x="0" y="1301139"/>
                  </a:lnTo>
                  <a:lnTo>
                    <a:pt x="593067" y="1301139"/>
                  </a:lnTo>
                  <a:lnTo>
                    <a:pt x="593067" y="0"/>
                  </a:lnTo>
                  <a:close/>
                </a:path>
              </a:pathLst>
            </a:custGeom>
            <a:solidFill>
              <a:srgbClr val="313131"/>
            </a:solidFill>
          </p:spPr>
          <p:txBody>
            <a:bodyPr wrap="square" lIns="0" tIns="0" rIns="0" bIns="0" rtlCol="0"/>
            <a:lstStyle/>
            <a:p>
              <a:endParaRPr/>
            </a:p>
          </p:txBody>
        </p:sp>
        <p:sp>
          <p:nvSpPr>
            <p:cNvPr id="22" name="object 22"/>
            <p:cNvSpPr/>
            <p:nvPr/>
          </p:nvSpPr>
          <p:spPr>
            <a:xfrm>
              <a:off x="5622994" y="3294103"/>
              <a:ext cx="11430" cy="12065"/>
            </a:xfrm>
            <a:custGeom>
              <a:avLst/>
              <a:gdLst/>
              <a:ahLst/>
              <a:cxnLst/>
              <a:rect l="l" t="t" r="r" b="b"/>
              <a:pathLst>
                <a:path w="11429" h="12064">
                  <a:moveTo>
                    <a:pt x="0" y="5883"/>
                  </a:moveTo>
                  <a:lnTo>
                    <a:pt x="1622" y="10043"/>
                  </a:lnTo>
                  <a:lnTo>
                    <a:pt x="5538" y="11766"/>
                  </a:lnTo>
                  <a:lnTo>
                    <a:pt x="9454" y="10043"/>
                  </a:lnTo>
                  <a:lnTo>
                    <a:pt x="11077" y="5883"/>
                  </a:lnTo>
                  <a:lnTo>
                    <a:pt x="9454" y="1723"/>
                  </a:lnTo>
                  <a:lnTo>
                    <a:pt x="5538" y="0"/>
                  </a:lnTo>
                  <a:lnTo>
                    <a:pt x="1622" y="1723"/>
                  </a:lnTo>
                  <a:lnTo>
                    <a:pt x="0" y="5883"/>
                  </a:lnTo>
                  <a:close/>
                </a:path>
              </a:pathLst>
            </a:custGeom>
            <a:solidFill>
              <a:srgbClr val="000000"/>
            </a:solidFill>
          </p:spPr>
          <p:txBody>
            <a:bodyPr wrap="square" lIns="0" tIns="0" rIns="0" bIns="0" rtlCol="0"/>
            <a:lstStyle/>
            <a:p>
              <a:endParaRPr/>
            </a:p>
          </p:txBody>
        </p:sp>
        <p:sp>
          <p:nvSpPr>
            <p:cNvPr id="23" name="object 23"/>
            <p:cNvSpPr/>
            <p:nvPr/>
          </p:nvSpPr>
          <p:spPr>
            <a:xfrm>
              <a:off x="5628533" y="2002576"/>
              <a:ext cx="0" cy="1297940"/>
            </a:xfrm>
            <a:custGeom>
              <a:avLst/>
              <a:gdLst/>
              <a:ahLst/>
              <a:cxnLst/>
              <a:rect l="l" t="t" r="r" b="b"/>
              <a:pathLst>
                <a:path h="1297939">
                  <a:moveTo>
                    <a:pt x="0" y="1297409"/>
                  </a:moveTo>
                  <a:lnTo>
                    <a:pt x="0" y="0"/>
                  </a:lnTo>
                </a:path>
              </a:pathLst>
            </a:custGeom>
            <a:ln w="11077">
              <a:solidFill>
                <a:srgbClr val="000000"/>
              </a:solidFill>
            </a:ln>
          </p:spPr>
          <p:txBody>
            <a:bodyPr wrap="square" lIns="0" tIns="0" rIns="0" bIns="0" rtlCol="0"/>
            <a:lstStyle/>
            <a:p>
              <a:endParaRPr/>
            </a:p>
          </p:txBody>
        </p:sp>
        <p:sp>
          <p:nvSpPr>
            <p:cNvPr id="24" name="object 24"/>
            <p:cNvSpPr/>
            <p:nvPr/>
          </p:nvSpPr>
          <p:spPr>
            <a:xfrm>
              <a:off x="5628533" y="1996693"/>
              <a:ext cx="592455" cy="12065"/>
            </a:xfrm>
            <a:custGeom>
              <a:avLst/>
              <a:gdLst/>
              <a:ahLst/>
              <a:cxnLst/>
              <a:rect l="l" t="t" r="r" b="b"/>
              <a:pathLst>
                <a:path w="592454" h="12064">
                  <a:moveTo>
                    <a:pt x="0" y="0"/>
                  </a:moveTo>
                  <a:lnTo>
                    <a:pt x="591830" y="0"/>
                  </a:lnTo>
                  <a:lnTo>
                    <a:pt x="591830" y="11766"/>
                  </a:lnTo>
                  <a:lnTo>
                    <a:pt x="0" y="11766"/>
                  </a:lnTo>
                  <a:lnTo>
                    <a:pt x="0" y="0"/>
                  </a:lnTo>
                  <a:close/>
                </a:path>
              </a:pathLst>
            </a:custGeom>
            <a:solidFill>
              <a:srgbClr val="000000"/>
            </a:solidFill>
          </p:spPr>
          <p:txBody>
            <a:bodyPr wrap="square" lIns="0" tIns="0" rIns="0" bIns="0" rtlCol="0"/>
            <a:lstStyle/>
            <a:p>
              <a:endParaRPr/>
            </a:p>
          </p:txBody>
        </p:sp>
        <p:sp>
          <p:nvSpPr>
            <p:cNvPr id="25" name="object 25"/>
            <p:cNvSpPr/>
            <p:nvPr/>
          </p:nvSpPr>
          <p:spPr>
            <a:xfrm>
              <a:off x="6220363" y="2002576"/>
              <a:ext cx="0" cy="1297940"/>
            </a:xfrm>
            <a:custGeom>
              <a:avLst/>
              <a:gdLst/>
              <a:ahLst/>
              <a:cxnLst/>
              <a:rect l="l" t="t" r="r" b="b"/>
              <a:pathLst>
                <a:path h="1297939">
                  <a:moveTo>
                    <a:pt x="0" y="0"/>
                  </a:moveTo>
                  <a:lnTo>
                    <a:pt x="0" y="1297409"/>
                  </a:lnTo>
                </a:path>
              </a:pathLst>
            </a:custGeom>
            <a:ln w="11077">
              <a:solidFill>
                <a:srgbClr val="000000"/>
              </a:solidFill>
            </a:ln>
          </p:spPr>
          <p:txBody>
            <a:bodyPr wrap="square" lIns="0" tIns="0" rIns="0" bIns="0" rtlCol="0"/>
            <a:lstStyle/>
            <a:p>
              <a:endParaRPr/>
            </a:p>
          </p:txBody>
        </p:sp>
        <p:sp>
          <p:nvSpPr>
            <p:cNvPr id="26" name="object 26"/>
            <p:cNvSpPr/>
            <p:nvPr/>
          </p:nvSpPr>
          <p:spPr>
            <a:xfrm>
              <a:off x="5776181" y="1921951"/>
              <a:ext cx="296545" cy="80645"/>
            </a:xfrm>
            <a:custGeom>
              <a:avLst/>
              <a:gdLst/>
              <a:ahLst/>
              <a:cxnLst/>
              <a:rect l="l" t="t" r="r" b="b"/>
              <a:pathLst>
                <a:path w="296545" h="80644">
                  <a:moveTo>
                    <a:pt x="0" y="0"/>
                  </a:moveTo>
                  <a:lnTo>
                    <a:pt x="296534" y="0"/>
                  </a:lnTo>
                </a:path>
                <a:path w="296545" h="80644">
                  <a:moveTo>
                    <a:pt x="296534" y="0"/>
                  </a:moveTo>
                  <a:lnTo>
                    <a:pt x="0" y="0"/>
                  </a:lnTo>
                </a:path>
                <a:path w="296545" h="80644">
                  <a:moveTo>
                    <a:pt x="148887" y="0"/>
                  </a:moveTo>
                  <a:lnTo>
                    <a:pt x="148887" y="80625"/>
                  </a:lnTo>
                </a:path>
              </a:pathLst>
            </a:custGeom>
            <a:ln w="7614">
              <a:solidFill>
                <a:srgbClr val="000000"/>
              </a:solidFill>
            </a:ln>
          </p:spPr>
          <p:txBody>
            <a:bodyPr wrap="square" lIns="0" tIns="0" rIns="0" bIns="0" rtlCol="0"/>
            <a:lstStyle/>
            <a:p>
              <a:endParaRPr/>
            </a:p>
          </p:txBody>
        </p:sp>
        <p:sp>
          <p:nvSpPr>
            <p:cNvPr id="27" name="object 27"/>
            <p:cNvSpPr/>
            <p:nvPr/>
          </p:nvSpPr>
          <p:spPr>
            <a:xfrm>
              <a:off x="3700437" y="3296589"/>
              <a:ext cx="145415" cy="12065"/>
            </a:xfrm>
            <a:custGeom>
              <a:avLst/>
              <a:gdLst/>
              <a:ahLst/>
              <a:cxnLst/>
              <a:rect l="l" t="t" r="r" b="b"/>
              <a:pathLst>
                <a:path w="145414" h="12064">
                  <a:moveTo>
                    <a:pt x="145161" y="0"/>
                  </a:moveTo>
                  <a:lnTo>
                    <a:pt x="145161" y="0"/>
                  </a:lnTo>
                  <a:lnTo>
                    <a:pt x="0" y="0"/>
                  </a:lnTo>
                  <a:lnTo>
                    <a:pt x="0" y="11760"/>
                  </a:lnTo>
                  <a:lnTo>
                    <a:pt x="145161" y="11760"/>
                  </a:lnTo>
                  <a:lnTo>
                    <a:pt x="145161" y="0"/>
                  </a:lnTo>
                  <a:close/>
                </a:path>
              </a:pathLst>
            </a:custGeom>
            <a:solidFill>
              <a:srgbClr val="000000"/>
            </a:solidFill>
          </p:spPr>
          <p:txBody>
            <a:bodyPr wrap="square" lIns="0" tIns="0" rIns="0" bIns="0" rtlCol="0"/>
            <a:lstStyle/>
            <a:p>
              <a:endParaRPr/>
            </a:p>
          </p:txBody>
        </p:sp>
        <p:sp>
          <p:nvSpPr>
            <p:cNvPr id="28" name="object 28"/>
            <p:cNvSpPr/>
            <p:nvPr/>
          </p:nvSpPr>
          <p:spPr>
            <a:xfrm>
              <a:off x="3845605" y="3302465"/>
              <a:ext cx="10160" cy="0"/>
            </a:xfrm>
            <a:custGeom>
              <a:avLst/>
              <a:gdLst/>
              <a:ahLst/>
              <a:cxnLst/>
              <a:rect l="l" t="t" r="r" b="b"/>
              <a:pathLst>
                <a:path w="10160">
                  <a:moveTo>
                    <a:pt x="0" y="0"/>
                  </a:moveTo>
                  <a:lnTo>
                    <a:pt x="9925" y="0"/>
                  </a:lnTo>
                </a:path>
              </a:pathLst>
            </a:custGeom>
            <a:ln w="11766">
              <a:solidFill>
                <a:srgbClr val="000000"/>
              </a:solidFill>
            </a:ln>
          </p:spPr>
          <p:txBody>
            <a:bodyPr wrap="square" lIns="0" tIns="0" rIns="0" bIns="0" rtlCol="0"/>
            <a:lstStyle/>
            <a:p>
              <a:endParaRPr/>
            </a:p>
          </p:txBody>
        </p:sp>
        <p:sp>
          <p:nvSpPr>
            <p:cNvPr id="29" name="object 29"/>
            <p:cNvSpPr/>
            <p:nvPr/>
          </p:nvSpPr>
          <p:spPr>
            <a:xfrm>
              <a:off x="3855529" y="3296589"/>
              <a:ext cx="579755" cy="12065"/>
            </a:xfrm>
            <a:custGeom>
              <a:avLst/>
              <a:gdLst/>
              <a:ahLst/>
              <a:cxnLst/>
              <a:rect l="l" t="t" r="r" b="b"/>
              <a:pathLst>
                <a:path w="579754" h="12064">
                  <a:moveTo>
                    <a:pt x="579424" y="0"/>
                  </a:moveTo>
                  <a:lnTo>
                    <a:pt x="579424" y="0"/>
                  </a:lnTo>
                  <a:lnTo>
                    <a:pt x="0" y="0"/>
                  </a:lnTo>
                  <a:lnTo>
                    <a:pt x="0" y="11760"/>
                  </a:lnTo>
                  <a:lnTo>
                    <a:pt x="579424" y="11760"/>
                  </a:lnTo>
                  <a:lnTo>
                    <a:pt x="579424" y="0"/>
                  </a:lnTo>
                  <a:close/>
                </a:path>
              </a:pathLst>
            </a:custGeom>
            <a:solidFill>
              <a:srgbClr val="000000"/>
            </a:solidFill>
          </p:spPr>
          <p:txBody>
            <a:bodyPr wrap="square" lIns="0" tIns="0" rIns="0" bIns="0" rtlCol="0"/>
            <a:lstStyle/>
            <a:p>
              <a:endParaRPr/>
            </a:p>
          </p:txBody>
        </p:sp>
        <p:sp>
          <p:nvSpPr>
            <p:cNvPr id="30" name="object 30"/>
            <p:cNvSpPr/>
            <p:nvPr/>
          </p:nvSpPr>
          <p:spPr>
            <a:xfrm>
              <a:off x="4434958" y="3302465"/>
              <a:ext cx="11430" cy="0"/>
            </a:xfrm>
            <a:custGeom>
              <a:avLst/>
              <a:gdLst/>
              <a:ahLst/>
              <a:cxnLst/>
              <a:rect l="l" t="t" r="r" b="b"/>
              <a:pathLst>
                <a:path w="11429">
                  <a:moveTo>
                    <a:pt x="0" y="0"/>
                  </a:moveTo>
                  <a:lnTo>
                    <a:pt x="11165" y="0"/>
                  </a:lnTo>
                </a:path>
              </a:pathLst>
            </a:custGeom>
            <a:ln w="11766">
              <a:solidFill>
                <a:srgbClr val="000000"/>
              </a:solidFill>
            </a:ln>
          </p:spPr>
          <p:txBody>
            <a:bodyPr wrap="square" lIns="0" tIns="0" rIns="0" bIns="0" rtlCol="0"/>
            <a:lstStyle/>
            <a:p>
              <a:endParaRPr/>
            </a:p>
          </p:txBody>
        </p:sp>
        <p:sp>
          <p:nvSpPr>
            <p:cNvPr id="31" name="object 31"/>
            <p:cNvSpPr/>
            <p:nvPr/>
          </p:nvSpPr>
          <p:spPr>
            <a:xfrm>
              <a:off x="4446117" y="3296589"/>
              <a:ext cx="289560" cy="12065"/>
            </a:xfrm>
            <a:custGeom>
              <a:avLst/>
              <a:gdLst/>
              <a:ahLst/>
              <a:cxnLst/>
              <a:rect l="l" t="t" r="r" b="b"/>
              <a:pathLst>
                <a:path w="289560" h="12064">
                  <a:moveTo>
                    <a:pt x="289090" y="0"/>
                  </a:moveTo>
                  <a:lnTo>
                    <a:pt x="289090" y="0"/>
                  </a:lnTo>
                  <a:lnTo>
                    <a:pt x="0" y="0"/>
                  </a:lnTo>
                  <a:lnTo>
                    <a:pt x="0" y="11760"/>
                  </a:lnTo>
                  <a:lnTo>
                    <a:pt x="289090" y="11760"/>
                  </a:lnTo>
                  <a:lnTo>
                    <a:pt x="289090" y="0"/>
                  </a:lnTo>
                  <a:close/>
                </a:path>
              </a:pathLst>
            </a:custGeom>
            <a:solidFill>
              <a:srgbClr val="000000"/>
            </a:solidFill>
          </p:spPr>
          <p:txBody>
            <a:bodyPr wrap="square" lIns="0" tIns="0" rIns="0" bIns="0" rtlCol="0"/>
            <a:lstStyle/>
            <a:p>
              <a:endParaRPr/>
            </a:p>
          </p:txBody>
        </p:sp>
        <p:sp>
          <p:nvSpPr>
            <p:cNvPr id="32" name="object 32"/>
            <p:cNvSpPr/>
            <p:nvPr/>
          </p:nvSpPr>
          <p:spPr>
            <a:xfrm>
              <a:off x="4735210" y="3302465"/>
              <a:ext cx="11430" cy="0"/>
            </a:xfrm>
            <a:custGeom>
              <a:avLst/>
              <a:gdLst/>
              <a:ahLst/>
              <a:cxnLst/>
              <a:rect l="l" t="t" r="r" b="b"/>
              <a:pathLst>
                <a:path w="11429">
                  <a:moveTo>
                    <a:pt x="0" y="0"/>
                  </a:moveTo>
                  <a:lnTo>
                    <a:pt x="11165" y="0"/>
                  </a:lnTo>
                </a:path>
              </a:pathLst>
            </a:custGeom>
            <a:ln w="11766">
              <a:solidFill>
                <a:srgbClr val="000000"/>
              </a:solidFill>
            </a:ln>
          </p:spPr>
          <p:txBody>
            <a:bodyPr wrap="square" lIns="0" tIns="0" rIns="0" bIns="0" rtlCol="0"/>
            <a:lstStyle/>
            <a:p>
              <a:endParaRPr/>
            </a:p>
          </p:txBody>
        </p:sp>
        <p:sp>
          <p:nvSpPr>
            <p:cNvPr id="33" name="object 33"/>
            <p:cNvSpPr/>
            <p:nvPr/>
          </p:nvSpPr>
          <p:spPr>
            <a:xfrm>
              <a:off x="4746371" y="3296589"/>
              <a:ext cx="578485" cy="12065"/>
            </a:xfrm>
            <a:custGeom>
              <a:avLst/>
              <a:gdLst/>
              <a:ahLst/>
              <a:cxnLst/>
              <a:rect l="l" t="t" r="r" b="b"/>
              <a:pathLst>
                <a:path w="578485" h="12064">
                  <a:moveTo>
                    <a:pt x="578167" y="0"/>
                  </a:moveTo>
                  <a:lnTo>
                    <a:pt x="578167" y="0"/>
                  </a:lnTo>
                  <a:lnTo>
                    <a:pt x="0" y="0"/>
                  </a:lnTo>
                  <a:lnTo>
                    <a:pt x="0" y="11760"/>
                  </a:lnTo>
                  <a:lnTo>
                    <a:pt x="578167" y="11760"/>
                  </a:lnTo>
                  <a:lnTo>
                    <a:pt x="578167" y="0"/>
                  </a:lnTo>
                  <a:close/>
                </a:path>
              </a:pathLst>
            </a:custGeom>
            <a:solidFill>
              <a:srgbClr val="000000"/>
            </a:solidFill>
          </p:spPr>
          <p:txBody>
            <a:bodyPr wrap="square" lIns="0" tIns="0" rIns="0" bIns="0" rtlCol="0"/>
            <a:lstStyle/>
            <a:p>
              <a:endParaRPr/>
            </a:p>
          </p:txBody>
        </p:sp>
        <p:sp>
          <p:nvSpPr>
            <p:cNvPr id="34" name="object 34"/>
            <p:cNvSpPr/>
            <p:nvPr/>
          </p:nvSpPr>
          <p:spPr>
            <a:xfrm>
              <a:off x="5324550" y="3302465"/>
              <a:ext cx="11430" cy="0"/>
            </a:xfrm>
            <a:custGeom>
              <a:avLst/>
              <a:gdLst/>
              <a:ahLst/>
              <a:cxnLst/>
              <a:rect l="l" t="t" r="r" b="b"/>
              <a:pathLst>
                <a:path w="11429">
                  <a:moveTo>
                    <a:pt x="0" y="0"/>
                  </a:moveTo>
                  <a:lnTo>
                    <a:pt x="11177" y="0"/>
                  </a:lnTo>
                </a:path>
              </a:pathLst>
            </a:custGeom>
            <a:ln w="11766">
              <a:solidFill>
                <a:srgbClr val="000000"/>
              </a:solidFill>
            </a:ln>
          </p:spPr>
          <p:txBody>
            <a:bodyPr wrap="square" lIns="0" tIns="0" rIns="0" bIns="0" rtlCol="0"/>
            <a:lstStyle/>
            <a:p>
              <a:endParaRPr/>
            </a:p>
          </p:txBody>
        </p:sp>
        <p:sp>
          <p:nvSpPr>
            <p:cNvPr id="35" name="object 35"/>
            <p:cNvSpPr/>
            <p:nvPr/>
          </p:nvSpPr>
          <p:spPr>
            <a:xfrm>
              <a:off x="5335727" y="3296589"/>
              <a:ext cx="289560" cy="12065"/>
            </a:xfrm>
            <a:custGeom>
              <a:avLst/>
              <a:gdLst/>
              <a:ahLst/>
              <a:cxnLst/>
              <a:rect l="l" t="t" r="r" b="b"/>
              <a:pathLst>
                <a:path w="289560" h="12064">
                  <a:moveTo>
                    <a:pt x="289077" y="0"/>
                  </a:moveTo>
                  <a:lnTo>
                    <a:pt x="289077" y="0"/>
                  </a:lnTo>
                  <a:lnTo>
                    <a:pt x="0" y="0"/>
                  </a:lnTo>
                  <a:lnTo>
                    <a:pt x="0" y="11760"/>
                  </a:lnTo>
                  <a:lnTo>
                    <a:pt x="289077" y="11760"/>
                  </a:lnTo>
                  <a:lnTo>
                    <a:pt x="289077" y="0"/>
                  </a:lnTo>
                  <a:close/>
                </a:path>
              </a:pathLst>
            </a:custGeom>
            <a:solidFill>
              <a:srgbClr val="000000"/>
            </a:solidFill>
          </p:spPr>
          <p:txBody>
            <a:bodyPr wrap="square" lIns="0" tIns="0" rIns="0" bIns="0" rtlCol="0"/>
            <a:lstStyle/>
            <a:p>
              <a:endParaRPr/>
            </a:p>
          </p:txBody>
        </p:sp>
        <p:sp>
          <p:nvSpPr>
            <p:cNvPr id="36" name="object 36"/>
            <p:cNvSpPr/>
            <p:nvPr/>
          </p:nvSpPr>
          <p:spPr>
            <a:xfrm>
              <a:off x="5624815" y="3302465"/>
              <a:ext cx="11430" cy="0"/>
            </a:xfrm>
            <a:custGeom>
              <a:avLst/>
              <a:gdLst/>
              <a:ahLst/>
              <a:cxnLst/>
              <a:rect l="l" t="t" r="r" b="b"/>
              <a:pathLst>
                <a:path w="11429">
                  <a:moveTo>
                    <a:pt x="0" y="0"/>
                  </a:moveTo>
                  <a:lnTo>
                    <a:pt x="11165" y="0"/>
                  </a:lnTo>
                </a:path>
              </a:pathLst>
            </a:custGeom>
            <a:ln w="11766">
              <a:solidFill>
                <a:srgbClr val="000000"/>
              </a:solidFill>
            </a:ln>
          </p:spPr>
          <p:txBody>
            <a:bodyPr wrap="square" lIns="0" tIns="0" rIns="0" bIns="0" rtlCol="0"/>
            <a:lstStyle/>
            <a:p>
              <a:endParaRPr/>
            </a:p>
          </p:txBody>
        </p:sp>
        <p:sp>
          <p:nvSpPr>
            <p:cNvPr id="37" name="object 37"/>
            <p:cNvSpPr/>
            <p:nvPr/>
          </p:nvSpPr>
          <p:spPr>
            <a:xfrm>
              <a:off x="5635968" y="3296589"/>
              <a:ext cx="578485" cy="12065"/>
            </a:xfrm>
            <a:custGeom>
              <a:avLst/>
              <a:gdLst/>
              <a:ahLst/>
              <a:cxnLst/>
              <a:rect l="l" t="t" r="r" b="b"/>
              <a:pathLst>
                <a:path w="578485" h="12064">
                  <a:moveTo>
                    <a:pt x="578180" y="0"/>
                  </a:moveTo>
                  <a:lnTo>
                    <a:pt x="578180" y="0"/>
                  </a:lnTo>
                  <a:lnTo>
                    <a:pt x="0" y="0"/>
                  </a:lnTo>
                  <a:lnTo>
                    <a:pt x="0" y="11760"/>
                  </a:lnTo>
                  <a:lnTo>
                    <a:pt x="578180" y="11760"/>
                  </a:lnTo>
                  <a:lnTo>
                    <a:pt x="578180" y="0"/>
                  </a:lnTo>
                  <a:close/>
                </a:path>
              </a:pathLst>
            </a:custGeom>
            <a:solidFill>
              <a:srgbClr val="000000"/>
            </a:solidFill>
          </p:spPr>
          <p:txBody>
            <a:bodyPr wrap="square" lIns="0" tIns="0" rIns="0" bIns="0" rtlCol="0"/>
            <a:lstStyle/>
            <a:p>
              <a:endParaRPr/>
            </a:p>
          </p:txBody>
        </p:sp>
        <p:sp>
          <p:nvSpPr>
            <p:cNvPr id="38" name="object 38"/>
            <p:cNvSpPr/>
            <p:nvPr/>
          </p:nvSpPr>
          <p:spPr>
            <a:xfrm>
              <a:off x="6214155" y="3302465"/>
              <a:ext cx="11430" cy="0"/>
            </a:xfrm>
            <a:custGeom>
              <a:avLst/>
              <a:gdLst/>
              <a:ahLst/>
              <a:cxnLst/>
              <a:rect l="l" t="t" r="r" b="b"/>
              <a:pathLst>
                <a:path w="11429">
                  <a:moveTo>
                    <a:pt x="0" y="0"/>
                  </a:moveTo>
                  <a:lnTo>
                    <a:pt x="11165" y="0"/>
                  </a:lnTo>
                </a:path>
              </a:pathLst>
            </a:custGeom>
            <a:ln w="11766">
              <a:solidFill>
                <a:srgbClr val="000000"/>
              </a:solidFill>
            </a:ln>
          </p:spPr>
          <p:txBody>
            <a:bodyPr wrap="square" lIns="0" tIns="0" rIns="0" bIns="0" rtlCol="0"/>
            <a:lstStyle/>
            <a:p>
              <a:endParaRPr/>
            </a:p>
          </p:txBody>
        </p:sp>
        <p:sp>
          <p:nvSpPr>
            <p:cNvPr id="39" name="object 39"/>
            <p:cNvSpPr/>
            <p:nvPr/>
          </p:nvSpPr>
          <p:spPr>
            <a:xfrm>
              <a:off x="6225311" y="3296589"/>
              <a:ext cx="97790" cy="12065"/>
            </a:xfrm>
            <a:custGeom>
              <a:avLst/>
              <a:gdLst/>
              <a:ahLst/>
              <a:cxnLst/>
              <a:rect l="l" t="t" r="r" b="b"/>
              <a:pathLst>
                <a:path w="97789" h="12064">
                  <a:moveTo>
                    <a:pt x="97383" y="0"/>
                  </a:moveTo>
                  <a:lnTo>
                    <a:pt x="97383" y="0"/>
                  </a:lnTo>
                  <a:lnTo>
                    <a:pt x="0" y="0"/>
                  </a:lnTo>
                  <a:lnTo>
                    <a:pt x="0" y="11760"/>
                  </a:lnTo>
                  <a:lnTo>
                    <a:pt x="97383" y="11760"/>
                  </a:lnTo>
                  <a:lnTo>
                    <a:pt x="97383" y="0"/>
                  </a:lnTo>
                  <a:close/>
                </a:path>
              </a:pathLst>
            </a:custGeom>
            <a:solidFill>
              <a:srgbClr val="000000"/>
            </a:solidFill>
          </p:spPr>
          <p:txBody>
            <a:bodyPr wrap="square" lIns="0" tIns="0" rIns="0" bIns="0" rtlCol="0"/>
            <a:lstStyle/>
            <a:p>
              <a:endParaRPr/>
            </a:p>
          </p:txBody>
        </p:sp>
        <p:sp>
          <p:nvSpPr>
            <p:cNvPr id="40" name="object 40"/>
            <p:cNvSpPr/>
            <p:nvPr/>
          </p:nvSpPr>
          <p:spPr>
            <a:xfrm>
              <a:off x="4145870" y="3302465"/>
              <a:ext cx="0" cy="24130"/>
            </a:xfrm>
            <a:custGeom>
              <a:avLst/>
              <a:gdLst/>
              <a:ahLst/>
              <a:cxnLst/>
              <a:rect l="l" t="t" r="r" b="b"/>
              <a:pathLst>
                <a:path h="24129">
                  <a:moveTo>
                    <a:pt x="0" y="0"/>
                  </a:moveTo>
                  <a:lnTo>
                    <a:pt x="0" y="23565"/>
                  </a:lnTo>
                </a:path>
              </a:pathLst>
            </a:custGeom>
            <a:ln w="11077">
              <a:solidFill>
                <a:srgbClr val="000000"/>
              </a:solidFill>
            </a:ln>
          </p:spPr>
          <p:txBody>
            <a:bodyPr wrap="square" lIns="0" tIns="0" rIns="0" bIns="0" rtlCol="0"/>
            <a:lstStyle/>
            <a:p>
              <a:endParaRPr/>
            </a:p>
          </p:txBody>
        </p:sp>
      </p:grpSp>
      <p:sp>
        <p:nvSpPr>
          <p:cNvPr id="41" name="object 41"/>
          <p:cNvSpPr txBox="1"/>
          <p:nvPr/>
        </p:nvSpPr>
        <p:spPr>
          <a:xfrm>
            <a:off x="3911086" y="3310808"/>
            <a:ext cx="455930" cy="97155"/>
          </a:xfrm>
          <a:prstGeom prst="rect">
            <a:avLst/>
          </a:prstGeom>
        </p:spPr>
        <p:txBody>
          <a:bodyPr vert="horz" wrap="square" lIns="0" tIns="15240" rIns="0" bIns="0" rtlCol="0">
            <a:spAutoFit/>
          </a:bodyPr>
          <a:lstStyle/>
          <a:p>
            <a:pPr marL="12700">
              <a:lnSpc>
                <a:spcPct val="100000"/>
              </a:lnSpc>
              <a:spcBef>
                <a:spcPts val="120"/>
              </a:spcBef>
            </a:pPr>
            <a:r>
              <a:rPr sz="450" b="1" spc="-20" dirty="0">
                <a:latin typeface="Arial"/>
                <a:cs typeface="Arial"/>
              </a:rPr>
              <a:t>MDA-</a:t>
            </a:r>
            <a:r>
              <a:rPr sz="450" b="1" spc="-10" dirty="0">
                <a:latin typeface="Arial"/>
                <a:cs typeface="Arial"/>
              </a:rPr>
              <a:t>MB231</a:t>
            </a:r>
            <a:r>
              <a:rPr sz="450" b="1" spc="25" dirty="0">
                <a:latin typeface="Arial"/>
                <a:cs typeface="Arial"/>
              </a:rPr>
              <a:t> </a:t>
            </a:r>
            <a:r>
              <a:rPr sz="450" b="1" spc="-25" dirty="0">
                <a:latin typeface="Arial"/>
                <a:cs typeface="Arial"/>
              </a:rPr>
              <a:t>WT</a:t>
            </a:r>
            <a:endParaRPr sz="450">
              <a:latin typeface="Arial"/>
              <a:cs typeface="Arial"/>
            </a:endParaRPr>
          </a:p>
        </p:txBody>
      </p:sp>
      <p:sp>
        <p:nvSpPr>
          <p:cNvPr id="42" name="object 42"/>
          <p:cNvSpPr/>
          <p:nvPr/>
        </p:nvSpPr>
        <p:spPr>
          <a:xfrm>
            <a:off x="5035463" y="3302465"/>
            <a:ext cx="0" cy="24130"/>
          </a:xfrm>
          <a:custGeom>
            <a:avLst/>
            <a:gdLst/>
            <a:ahLst/>
            <a:cxnLst/>
            <a:rect l="l" t="t" r="r" b="b"/>
            <a:pathLst>
              <a:path h="24129">
                <a:moveTo>
                  <a:pt x="0" y="0"/>
                </a:moveTo>
                <a:lnTo>
                  <a:pt x="0" y="23565"/>
                </a:lnTo>
              </a:path>
            </a:pathLst>
          </a:custGeom>
          <a:ln w="11077">
            <a:solidFill>
              <a:srgbClr val="000000"/>
            </a:solidFill>
          </a:ln>
        </p:spPr>
        <p:txBody>
          <a:bodyPr wrap="square" lIns="0" tIns="0" rIns="0" bIns="0" rtlCol="0"/>
          <a:lstStyle/>
          <a:p>
            <a:endParaRPr/>
          </a:p>
        </p:txBody>
      </p:sp>
      <p:sp>
        <p:nvSpPr>
          <p:cNvPr id="43" name="object 43"/>
          <p:cNvSpPr txBox="1"/>
          <p:nvPr/>
        </p:nvSpPr>
        <p:spPr>
          <a:xfrm>
            <a:off x="4768429" y="3310808"/>
            <a:ext cx="533400" cy="97155"/>
          </a:xfrm>
          <a:prstGeom prst="rect">
            <a:avLst/>
          </a:prstGeom>
        </p:spPr>
        <p:txBody>
          <a:bodyPr vert="horz" wrap="square" lIns="0" tIns="15240" rIns="0" bIns="0" rtlCol="0">
            <a:spAutoFit/>
          </a:bodyPr>
          <a:lstStyle/>
          <a:p>
            <a:pPr marL="12700">
              <a:lnSpc>
                <a:spcPct val="100000"/>
              </a:lnSpc>
              <a:spcBef>
                <a:spcPts val="120"/>
              </a:spcBef>
            </a:pPr>
            <a:r>
              <a:rPr sz="450" b="1" spc="-20" dirty="0">
                <a:latin typeface="Arial"/>
                <a:cs typeface="Arial"/>
              </a:rPr>
              <a:t>MDA-</a:t>
            </a:r>
            <a:r>
              <a:rPr sz="450" b="1" spc="-10" dirty="0">
                <a:latin typeface="Arial"/>
                <a:cs typeface="Arial"/>
              </a:rPr>
              <a:t>MB231</a:t>
            </a:r>
            <a:r>
              <a:rPr sz="450" b="1" spc="35" dirty="0">
                <a:latin typeface="Arial"/>
                <a:cs typeface="Arial"/>
              </a:rPr>
              <a:t> </a:t>
            </a:r>
            <a:r>
              <a:rPr sz="450" b="1" spc="-10" dirty="0">
                <a:latin typeface="Arial"/>
                <a:cs typeface="Arial"/>
              </a:rPr>
              <a:t>Del8.6</a:t>
            </a:r>
            <a:endParaRPr sz="450">
              <a:latin typeface="Arial"/>
              <a:cs typeface="Arial"/>
            </a:endParaRPr>
          </a:p>
        </p:txBody>
      </p:sp>
      <p:sp>
        <p:nvSpPr>
          <p:cNvPr id="44" name="object 44"/>
          <p:cNvSpPr/>
          <p:nvPr/>
        </p:nvSpPr>
        <p:spPr>
          <a:xfrm>
            <a:off x="5925068" y="3302465"/>
            <a:ext cx="0" cy="24130"/>
          </a:xfrm>
          <a:custGeom>
            <a:avLst/>
            <a:gdLst/>
            <a:ahLst/>
            <a:cxnLst/>
            <a:rect l="l" t="t" r="r" b="b"/>
            <a:pathLst>
              <a:path h="24129">
                <a:moveTo>
                  <a:pt x="0" y="0"/>
                </a:moveTo>
                <a:lnTo>
                  <a:pt x="0" y="23565"/>
                </a:lnTo>
              </a:path>
            </a:pathLst>
          </a:custGeom>
          <a:ln w="11077">
            <a:solidFill>
              <a:srgbClr val="000000"/>
            </a:solidFill>
          </a:ln>
        </p:spPr>
        <p:txBody>
          <a:bodyPr wrap="square" lIns="0" tIns="0" rIns="0" bIns="0" rtlCol="0"/>
          <a:lstStyle/>
          <a:p>
            <a:endParaRPr/>
          </a:p>
        </p:txBody>
      </p:sp>
      <p:sp>
        <p:nvSpPr>
          <p:cNvPr id="45" name="object 45"/>
          <p:cNvSpPr txBox="1"/>
          <p:nvPr/>
        </p:nvSpPr>
        <p:spPr>
          <a:xfrm>
            <a:off x="5661752" y="3310808"/>
            <a:ext cx="527050" cy="97155"/>
          </a:xfrm>
          <a:prstGeom prst="rect">
            <a:avLst/>
          </a:prstGeom>
        </p:spPr>
        <p:txBody>
          <a:bodyPr vert="horz" wrap="square" lIns="0" tIns="15240" rIns="0" bIns="0" rtlCol="0">
            <a:spAutoFit/>
          </a:bodyPr>
          <a:lstStyle/>
          <a:p>
            <a:pPr marL="12700">
              <a:lnSpc>
                <a:spcPct val="100000"/>
              </a:lnSpc>
              <a:spcBef>
                <a:spcPts val="120"/>
              </a:spcBef>
            </a:pPr>
            <a:r>
              <a:rPr sz="450" b="1" spc="-20" dirty="0">
                <a:latin typeface="Arial"/>
                <a:cs typeface="Arial"/>
              </a:rPr>
              <a:t>MDA-</a:t>
            </a:r>
            <a:r>
              <a:rPr sz="450" b="1" spc="-10" dirty="0">
                <a:latin typeface="Arial"/>
                <a:cs typeface="Arial"/>
              </a:rPr>
              <a:t>MB231</a:t>
            </a:r>
            <a:r>
              <a:rPr sz="450" b="1" spc="35" dirty="0">
                <a:latin typeface="Arial"/>
                <a:cs typeface="Arial"/>
              </a:rPr>
              <a:t> </a:t>
            </a:r>
            <a:r>
              <a:rPr sz="450" b="1" spc="-10" dirty="0">
                <a:latin typeface="Arial"/>
                <a:cs typeface="Arial"/>
              </a:rPr>
              <a:t>R4.C1</a:t>
            </a:r>
            <a:endParaRPr sz="450">
              <a:latin typeface="Arial"/>
              <a:cs typeface="Arial"/>
            </a:endParaRPr>
          </a:p>
        </p:txBody>
      </p:sp>
      <p:grpSp>
        <p:nvGrpSpPr>
          <p:cNvPr id="46" name="object 46"/>
          <p:cNvGrpSpPr/>
          <p:nvPr/>
        </p:nvGrpSpPr>
        <p:grpSpPr>
          <a:xfrm>
            <a:off x="3673325" y="1758703"/>
            <a:ext cx="33655" cy="1550035"/>
            <a:chOff x="3673325" y="1758703"/>
            <a:chExt cx="33655" cy="1550035"/>
          </a:xfrm>
        </p:grpSpPr>
        <p:sp>
          <p:nvSpPr>
            <p:cNvPr id="47" name="object 47"/>
            <p:cNvSpPr/>
            <p:nvPr/>
          </p:nvSpPr>
          <p:spPr>
            <a:xfrm>
              <a:off x="3700448" y="3291308"/>
              <a:ext cx="0" cy="11430"/>
            </a:xfrm>
            <a:custGeom>
              <a:avLst/>
              <a:gdLst/>
              <a:ahLst/>
              <a:cxnLst/>
              <a:rect l="l" t="t" r="r" b="b"/>
              <a:pathLst>
                <a:path h="11429">
                  <a:moveTo>
                    <a:pt x="0" y="11156"/>
                  </a:moveTo>
                  <a:lnTo>
                    <a:pt x="0" y="0"/>
                  </a:lnTo>
                </a:path>
              </a:pathLst>
            </a:custGeom>
            <a:ln w="11077">
              <a:solidFill>
                <a:srgbClr val="000000"/>
              </a:solidFill>
            </a:ln>
          </p:spPr>
          <p:txBody>
            <a:bodyPr wrap="square" lIns="0" tIns="0" rIns="0" bIns="0" rtlCol="0"/>
            <a:lstStyle/>
            <a:p>
              <a:endParaRPr/>
            </a:p>
          </p:txBody>
        </p:sp>
        <p:sp>
          <p:nvSpPr>
            <p:cNvPr id="48" name="object 48"/>
            <p:cNvSpPr/>
            <p:nvPr/>
          </p:nvSpPr>
          <p:spPr>
            <a:xfrm>
              <a:off x="3694909" y="3278899"/>
              <a:ext cx="11430" cy="12700"/>
            </a:xfrm>
            <a:custGeom>
              <a:avLst/>
              <a:gdLst/>
              <a:ahLst/>
              <a:cxnLst/>
              <a:rect l="l" t="t" r="r" b="b"/>
              <a:pathLst>
                <a:path w="11429" h="12700">
                  <a:moveTo>
                    <a:pt x="0" y="0"/>
                  </a:moveTo>
                  <a:lnTo>
                    <a:pt x="11077" y="0"/>
                  </a:lnTo>
                  <a:lnTo>
                    <a:pt x="11077" y="12408"/>
                  </a:lnTo>
                  <a:lnTo>
                    <a:pt x="0" y="12408"/>
                  </a:lnTo>
                  <a:lnTo>
                    <a:pt x="0" y="0"/>
                  </a:lnTo>
                  <a:close/>
                </a:path>
              </a:pathLst>
            </a:custGeom>
            <a:solidFill>
              <a:srgbClr val="000000"/>
            </a:solidFill>
          </p:spPr>
          <p:txBody>
            <a:bodyPr wrap="square" lIns="0" tIns="0" rIns="0" bIns="0" rtlCol="0"/>
            <a:lstStyle/>
            <a:p>
              <a:endParaRPr/>
            </a:p>
          </p:txBody>
        </p:sp>
        <p:sp>
          <p:nvSpPr>
            <p:cNvPr id="49" name="object 49"/>
            <p:cNvSpPr/>
            <p:nvPr/>
          </p:nvSpPr>
          <p:spPr>
            <a:xfrm>
              <a:off x="3700448" y="3032077"/>
              <a:ext cx="0" cy="247015"/>
            </a:xfrm>
            <a:custGeom>
              <a:avLst/>
              <a:gdLst/>
              <a:ahLst/>
              <a:cxnLst/>
              <a:rect l="l" t="t" r="r" b="b"/>
              <a:pathLst>
                <a:path h="247014">
                  <a:moveTo>
                    <a:pt x="0" y="246822"/>
                  </a:moveTo>
                  <a:lnTo>
                    <a:pt x="0" y="235666"/>
                  </a:lnTo>
                </a:path>
                <a:path h="247014">
                  <a:moveTo>
                    <a:pt x="0" y="235666"/>
                  </a:moveTo>
                  <a:lnTo>
                    <a:pt x="0" y="223257"/>
                  </a:lnTo>
                </a:path>
                <a:path h="247014">
                  <a:moveTo>
                    <a:pt x="0" y="223257"/>
                  </a:moveTo>
                  <a:lnTo>
                    <a:pt x="0" y="212100"/>
                  </a:lnTo>
                </a:path>
                <a:path h="247014">
                  <a:moveTo>
                    <a:pt x="0" y="212100"/>
                  </a:moveTo>
                  <a:lnTo>
                    <a:pt x="0" y="199691"/>
                  </a:lnTo>
                </a:path>
                <a:path h="247014">
                  <a:moveTo>
                    <a:pt x="0" y="199691"/>
                  </a:moveTo>
                  <a:lnTo>
                    <a:pt x="0" y="188522"/>
                  </a:lnTo>
                </a:path>
                <a:path h="247014">
                  <a:moveTo>
                    <a:pt x="0" y="188522"/>
                  </a:moveTo>
                  <a:lnTo>
                    <a:pt x="0" y="176126"/>
                  </a:lnTo>
                </a:path>
                <a:path h="247014">
                  <a:moveTo>
                    <a:pt x="0" y="176126"/>
                  </a:moveTo>
                  <a:lnTo>
                    <a:pt x="0" y="164957"/>
                  </a:lnTo>
                </a:path>
                <a:path h="247014">
                  <a:moveTo>
                    <a:pt x="0" y="164957"/>
                  </a:moveTo>
                  <a:lnTo>
                    <a:pt x="0" y="152561"/>
                  </a:lnTo>
                </a:path>
                <a:path h="247014">
                  <a:moveTo>
                    <a:pt x="0" y="152561"/>
                  </a:moveTo>
                  <a:lnTo>
                    <a:pt x="0" y="141391"/>
                  </a:lnTo>
                </a:path>
                <a:path h="247014">
                  <a:moveTo>
                    <a:pt x="0" y="141391"/>
                  </a:moveTo>
                  <a:lnTo>
                    <a:pt x="0" y="128995"/>
                  </a:lnTo>
                </a:path>
                <a:path h="247014">
                  <a:moveTo>
                    <a:pt x="0" y="128995"/>
                  </a:moveTo>
                  <a:lnTo>
                    <a:pt x="0" y="117826"/>
                  </a:lnTo>
                </a:path>
                <a:path h="247014">
                  <a:moveTo>
                    <a:pt x="0" y="117826"/>
                  </a:moveTo>
                  <a:lnTo>
                    <a:pt x="0" y="105430"/>
                  </a:lnTo>
                </a:path>
                <a:path h="247014">
                  <a:moveTo>
                    <a:pt x="0" y="105430"/>
                  </a:moveTo>
                  <a:lnTo>
                    <a:pt x="0" y="94261"/>
                  </a:lnTo>
                </a:path>
                <a:path h="247014">
                  <a:moveTo>
                    <a:pt x="0" y="94261"/>
                  </a:moveTo>
                  <a:lnTo>
                    <a:pt x="0" y="81852"/>
                  </a:lnTo>
                </a:path>
                <a:path h="247014">
                  <a:moveTo>
                    <a:pt x="0" y="81852"/>
                  </a:moveTo>
                  <a:lnTo>
                    <a:pt x="0" y="70695"/>
                  </a:lnTo>
                </a:path>
                <a:path h="247014">
                  <a:moveTo>
                    <a:pt x="0" y="70695"/>
                  </a:moveTo>
                  <a:lnTo>
                    <a:pt x="0" y="58287"/>
                  </a:lnTo>
                </a:path>
                <a:path h="247014">
                  <a:moveTo>
                    <a:pt x="0" y="58287"/>
                  </a:moveTo>
                  <a:lnTo>
                    <a:pt x="0" y="47130"/>
                  </a:lnTo>
                </a:path>
                <a:path h="247014">
                  <a:moveTo>
                    <a:pt x="0" y="47130"/>
                  </a:moveTo>
                  <a:lnTo>
                    <a:pt x="0" y="34721"/>
                  </a:lnTo>
                </a:path>
                <a:path h="247014">
                  <a:moveTo>
                    <a:pt x="0" y="34721"/>
                  </a:moveTo>
                  <a:lnTo>
                    <a:pt x="0" y="23565"/>
                  </a:lnTo>
                </a:path>
                <a:path h="247014">
                  <a:moveTo>
                    <a:pt x="0" y="23565"/>
                  </a:moveTo>
                  <a:lnTo>
                    <a:pt x="0" y="11156"/>
                  </a:lnTo>
                </a:path>
                <a:path h="247014">
                  <a:moveTo>
                    <a:pt x="0" y="11156"/>
                  </a:moveTo>
                  <a:lnTo>
                    <a:pt x="0" y="0"/>
                  </a:lnTo>
                </a:path>
              </a:pathLst>
            </a:custGeom>
            <a:ln w="11421">
              <a:solidFill>
                <a:srgbClr val="000000"/>
              </a:solidFill>
            </a:ln>
          </p:spPr>
          <p:txBody>
            <a:bodyPr wrap="square" lIns="0" tIns="0" rIns="0" bIns="0" rtlCol="0"/>
            <a:lstStyle/>
            <a:p>
              <a:endParaRPr/>
            </a:p>
          </p:txBody>
        </p:sp>
        <p:sp>
          <p:nvSpPr>
            <p:cNvPr id="50" name="object 50"/>
            <p:cNvSpPr/>
            <p:nvPr/>
          </p:nvSpPr>
          <p:spPr>
            <a:xfrm>
              <a:off x="3694900" y="3007270"/>
              <a:ext cx="11430" cy="25400"/>
            </a:xfrm>
            <a:custGeom>
              <a:avLst/>
              <a:gdLst/>
              <a:ahLst/>
              <a:cxnLst/>
              <a:rect l="l" t="t" r="r" b="b"/>
              <a:pathLst>
                <a:path w="11429" h="25400">
                  <a:moveTo>
                    <a:pt x="11074" y="0"/>
                  </a:moveTo>
                  <a:lnTo>
                    <a:pt x="0" y="0"/>
                  </a:lnTo>
                  <a:lnTo>
                    <a:pt x="0" y="12407"/>
                  </a:lnTo>
                  <a:lnTo>
                    <a:pt x="0" y="24815"/>
                  </a:lnTo>
                  <a:lnTo>
                    <a:pt x="11074" y="24815"/>
                  </a:lnTo>
                  <a:lnTo>
                    <a:pt x="11074" y="12407"/>
                  </a:lnTo>
                  <a:lnTo>
                    <a:pt x="11074" y="0"/>
                  </a:lnTo>
                  <a:close/>
                </a:path>
              </a:pathLst>
            </a:custGeom>
            <a:solidFill>
              <a:srgbClr val="000000"/>
            </a:solidFill>
          </p:spPr>
          <p:txBody>
            <a:bodyPr wrap="square" lIns="0" tIns="0" rIns="0" bIns="0" rtlCol="0"/>
            <a:lstStyle/>
            <a:p>
              <a:endParaRPr/>
            </a:p>
          </p:txBody>
        </p:sp>
        <p:sp>
          <p:nvSpPr>
            <p:cNvPr id="51" name="object 51"/>
            <p:cNvSpPr/>
            <p:nvPr/>
          </p:nvSpPr>
          <p:spPr>
            <a:xfrm>
              <a:off x="3700448" y="1794194"/>
              <a:ext cx="0" cy="1213485"/>
            </a:xfrm>
            <a:custGeom>
              <a:avLst/>
              <a:gdLst/>
              <a:ahLst/>
              <a:cxnLst/>
              <a:rect l="l" t="t" r="r" b="b"/>
              <a:pathLst>
                <a:path h="1213485">
                  <a:moveTo>
                    <a:pt x="0" y="1213065"/>
                  </a:moveTo>
                  <a:lnTo>
                    <a:pt x="0" y="1201908"/>
                  </a:lnTo>
                </a:path>
                <a:path h="1213485">
                  <a:moveTo>
                    <a:pt x="0" y="1201908"/>
                  </a:moveTo>
                  <a:lnTo>
                    <a:pt x="0" y="1189499"/>
                  </a:lnTo>
                </a:path>
                <a:path h="1213485">
                  <a:moveTo>
                    <a:pt x="0" y="1189499"/>
                  </a:moveTo>
                  <a:lnTo>
                    <a:pt x="0" y="1178343"/>
                  </a:lnTo>
                </a:path>
                <a:path h="1213485">
                  <a:moveTo>
                    <a:pt x="0" y="1178343"/>
                  </a:moveTo>
                  <a:lnTo>
                    <a:pt x="0" y="1165934"/>
                  </a:lnTo>
                </a:path>
                <a:path h="1213485">
                  <a:moveTo>
                    <a:pt x="0" y="1165934"/>
                  </a:moveTo>
                  <a:lnTo>
                    <a:pt x="0" y="1154777"/>
                  </a:lnTo>
                </a:path>
                <a:path h="1213485">
                  <a:moveTo>
                    <a:pt x="0" y="1154777"/>
                  </a:moveTo>
                  <a:lnTo>
                    <a:pt x="0" y="1142369"/>
                  </a:lnTo>
                </a:path>
                <a:path h="1213485">
                  <a:moveTo>
                    <a:pt x="0" y="1142369"/>
                  </a:moveTo>
                  <a:lnTo>
                    <a:pt x="0" y="1131199"/>
                  </a:lnTo>
                </a:path>
                <a:path h="1213485">
                  <a:moveTo>
                    <a:pt x="0" y="1131199"/>
                  </a:moveTo>
                  <a:lnTo>
                    <a:pt x="0" y="1118803"/>
                  </a:lnTo>
                </a:path>
                <a:path h="1213485">
                  <a:moveTo>
                    <a:pt x="0" y="1118803"/>
                  </a:moveTo>
                  <a:lnTo>
                    <a:pt x="0" y="1107634"/>
                  </a:lnTo>
                </a:path>
                <a:path h="1213485">
                  <a:moveTo>
                    <a:pt x="0" y="1107634"/>
                  </a:moveTo>
                  <a:lnTo>
                    <a:pt x="0" y="1095238"/>
                  </a:lnTo>
                </a:path>
                <a:path h="1213485">
                  <a:moveTo>
                    <a:pt x="0" y="1095238"/>
                  </a:moveTo>
                  <a:lnTo>
                    <a:pt x="0" y="1084069"/>
                  </a:lnTo>
                </a:path>
                <a:path h="1213485">
                  <a:moveTo>
                    <a:pt x="0" y="1084069"/>
                  </a:moveTo>
                  <a:lnTo>
                    <a:pt x="0" y="1071673"/>
                  </a:lnTo>
                </a:path>
                <a:path h="1213485">
                  <a:moveTo>
                    <a:pt x="0" y="1071673"/>
                  </a:moveTo>
                  <a:lnTo>
                    <a:pt x="0" y="1060503"/>
                  </a:lnTo>
                </a:path>
                <a:path h="1213485">
                  <a:moveTo>
                    <a:pt x="0" y="1060503"/>
                  </a:moveTo>
                  <a:lnTo>
                    <a:pt x="0" y="1048107"/>
                  </a:lnTo>
                </a:path>
                <a:path h="1213485">
                  <a:moveTo>
                    <a:pt x="0" y="1048107"/>
                  </a:moveTo>
                  <a:lnTo>
                    <a:pt x="0" y="1036938"/>
                  </a:lnTo>
                </a:path>
                <a:path h="1213485">
                  <a:moveTo>
                    <a:pt x="0" y="1036938"/>
                  </a:moveTo>
                  <a:lnTo>
                    <a:pt x="0" y="1024529"/>
                  </a:lnTo>
                </a:path>
                <a:path h="1213485">
                  <a:moveTo>
                    <a:pt x="0" y="1024529"/>
                  </a:moveTo>
                  <a:lnTo>
                    <a:pt x="0" y="1013373"/>
                  </a:lnTo>
                </a:path>
                <a:path h="1213485">
                  <a:moveTo>
                    <a:pt x="0" y="1013373"/>
                  </a:moveTo>
                  <a:lnTo>
                    <a:pt x="0" y="1000964"/>
                  </a:lnTo>
                </a:path>
                <a:path h="1213485">
                  <a:moveTo>
                    <a:pt x="0" y="1000964"/>
                  </a:moveTo>
                  <a:lnTo>
                    <a:pt x="0" y="989807"/>
                  </a:lnTo>
                </a:path>
                <a:path h="1213485">
                  <a:moveTo>
                    <a:pt x="0" y="989807"/>
                  </a:moveTo>
                  <a:lnTo>
                    <a:pt x="0" y="977398"/>
                  </a:lnTo>
                </a:path>
                <a:path h="1213485">
                  <a:moveTo>
                    <a:pt x="0" y="977398"/>
                  </a:moveTo>
                  <a:lnTo>
                    <a:pt x="0" y="966242"/>
                  </a:lnTo>
                </a:path>
                <a:path h="1213485">
                  <a:moveTo>
                    <a:pt x="0" y="966242"/>
                  </a:moveTo>
                  <a:lnTo>
                    <a:pt x="0" y="953833"/>
                  </a:lnTo>
                </a:path>
                <a:path h="1213485">
                  <a:moveTo>
                    <a:pt x="0" y="953833"/>
                  </a:moveTo>
                  <a:lnTo>
                    <a:pt x="0" y="942677"/>
                  </a:lnTo>
                </a:path>
                <a:path h="1213485">
                  <a:moveTo>
                    <a:pt x="0" y="942677"/>
                  </a:moveTo>
                  <a:lnTo>
                    <a:pt x="0" y="930268"/>
                  </a:lnTo>
                </a:path>
                <a:path h="1213485">
                  <a:moveTo>
                    <a:pt x="0" y="930268"/>
                  </a:moveTo>
                  <a:lnTo>
                    <a:pt x="0" y="919099"/>
                  </a:lnTo>
                </a:path>
                <a:path h="1213485">
                  <a:moveTo>
                    <a:pt x="0" y="919099"/>
                  </a:moveTo>
                  <a:lnTo>
                    <a:pt x="0" y="906702"/>
                  </a:lnTo>
                </a:path>
                <a:path h="1213485">
                  <a:moveTo>
                    <a:pt x="0" y="906702"/>
                  </a:moveTo>
                  <a:lnTo>
                    <a:pt x="0" y="895533"/>
                  </a:lnTo>
                </a:path>
                <a:path h="1213485">
                  <a:moveTo>
                    <a:pt x="0" y="895533"/>
                  </a:moveTo>
                  <a:lnTo>
                    <a:pt x="0" y="883137"/>
                  </a:lnTo>
                </a:path>
                <a:path h="1213485">
                  <a:moveTo>
                    <a:pt x="0" y="883137"/>
                  </a:moveTo>
                  <a:lnTo>
                    <a:pt x="0" y="871968"/>
                  </a:lnTo>
                </a:path>
                <a:path h="1213485">
                  <a:moveTo>
                    <a:pt x="0" y="871968"/>
                  </a:moveTo>
                  <a:lnTo>
                    <a:pt x="0" y="859572"/>
                  </a:lnTo>
                </a:path>
                <a:path h="1213485">
                  <a:moveTo>
                    <a:pt x="0" y="859572"/>
                  </a:moveTo>
                  <a:lnTo>
                    <a:pt x="0" y="848403"/>
                  </a:lnTo>
                </a:path>
                <a:path h="1213485">
                  <a:moveTo>
                    <a:pt x="0" y="848403"/>
                  </a:moveTo>
                  <a:lnTo>
                    <a:pt x="0" y="835994"/>
                  </a:lnTo>
                </a:path>
                <a:path h="1213485">
                  <a:moveTo>
                    <a:pt x="0" y="835994"/>
                  </a:moveTo>
                  <a:lnTo>
                    <a:pt x="0" y="824837"/>
                  </a:lnTo>
                </a:path>
                <a:path h="1213485">
                  <a:moveTo>
                    <a:pt x="0" y="824837"/>
                  </a:moveTo>
                  <a:lnTo>
                    <a:pt x="0" y="812428"/>
                  </a:lnTo>
                </a:path>
                <a:path h="1213485">
                  <a:moveTo>
                    <a:pt x="0" y="812428"/>
                  </a:moveTo>
                  <a:lnTo>
                    <a:pt x="0" y="801272"/>
                  </a:lnTo>
                </a:path>
                <a:path h="1213485">
                  <a:moveTo>
                    <a:pt x="0" y="801272"/>
                  </a:moveTo>
                  <a:lnTo>
                    <a:pt x="0" y="788863"/>
                  </a:lnTo>
                </a:path>
                <a:path h="1213485">
                  <a:moveTo>
                    <a:pt x="0" y="788863"/>
                  </a:moveTo>
                  <a:lnTo>
                    <a:pt x="0" y="777707"/>
                  </a:lnTo>
                </a:path>
                <a:path h="1213485">
                  <a:moveTo>
                    <a:pt x="0" y="777707"/>
                  </a:moveTo>
                  <a:lnTo>
                    <a:pt x="0" y="765298"/>
                  </a:lnTo>
                </a:path>
                <a:path h="1213485">
                  <a:moveTo>
                    <a:pt x="0" y="765298"/>
                  </a:moveTo>
                  <a:lnTo>
                    <a:pt x="0" y="754141"/>
                  </a:lnTo>
                </a:path>
                <a:path h="1213485">
                  <a:moveTo>
                    <a:pt x="0" y="754141"/>
                  </a:moveTo>
                  <a:lnTo>
                    <a:pt x="0" y="741732"/>
                  </a:lnTo>
                </a:path>
                <a:path h="1213485">
                  <a:moveTo>
                    <a:pt x="0" y="741732"/>
                  </a:moveTo>
                  <a:lnTo>
                    <a:pt x="0" y="730563"/>
                  </a:lnTo>
                </a:path>
                <a:path h="1213485">
                  <a:moveTo>
                    <a:pt x="0" y="730563"/>
                  </a:moveTo>
                  <a:lnTo>
                    <a:pt x="0" y="718167"/>
                  </a:lnTo>
                </a:path>
                <a:path h="1213485">
                  <a:moveTo>
                    <a:pt x="0" y="718167"/>
                  </a:moveTo>
                  <a:lnTo>
                    <a:pt x="0" y="706998"/>
                  </a:lnTo>
                </a:path>
                <a:path h="1213485">
                  <a:moveTo>
                    <a:pt x="0" y="706998"/>
                  </a:moveTo>
                  <a:lnTo>
                    <a:pt x="0" y="694602"/>
                  </a:lnTo>
                </a:path>
                <a:path h="1213485">
                  <a:moveTo>
                    <a:pt x="0" y="694602"/>
                  </a:moveTo>
                  <a:lnTo>
                    <a:pt x="0" y="683432"/>
                  </a:lnTo>
                </a:path>
                <a:path h="1213485">
                  <a:moveTo>
                    <a:pt x="0" y="683432"/>
                  </a:moveTo>
                  <a:lnTo>
                    <a:pt x="0" y="671036"/>
                  </a:lnTo>
                </a:path>
                <a:path h="1213485">
                  <a:moveTo>
                    <a:pt x="0" y="671036"/>
                  </a:moveTo>
                  <a:lnTo>
                    <a:pt x="0" y="659867"/>
                  </a:lnTo>
                </a:path>
                <a:path h="1213485">
                  <a:moveTo>
                    <a:pt x="0" y="659867"/>
                  </a:moveTo>
                  <a:lnTo>
                    <a:pt x="0" y="647471"/>
                  </a:lnTo>
                </a:path>
                <a:path h="1213485">
                  <a:moveTo>
                    <a:pt x="0" y="647471"/>
                  </a:moveTo>
                  <a:lnTo>
                    <a:pt x="0" y="636302"/>
                  </a:lnTo>
                </a:path>
                <a:path h="1213485">
                  <a:moveTo>
                    <a:pt x="0" y="636302"/>
                  </a:moveTo>
                  <a:lnTo>
                    <a:pt x="0" y="623893"/>
                  </a:lnTo>
                </a:path>
                <a:path h="1213485">
                  <a:moveTo>
                    <a:pt x="0" y="623893"/>
                  </a:moveTo>
                  <a:lnTo>
                    <a:pt x="0" y="612736"/>
                  </a:lnTo>
                </a:path>
                <a:path h="1213485">
                  <a:moveTo>
                    <a:pt x="0" y="612736"/>
                  </a:moveTo>
                  <a:lnTo>
                    <a:pt x="0" y="600328"/>
                  </a:lnTo>
                </a:path>
                <a:path h="1213485">
                  <a:moveTo>
                    <a:pt x="0" y="600328"/>
                  </a:moveTo>
                  <a:lnTo>
                    <a:pt x="0" y="589171"/>
                  </a:lnTo>
                </a:path>
                <a:path h="1213485">
                  <a:moveTo>
                    <a:pt x="0" y="589171"/>
                  </a:moveTo>
                  <a:lnTo>
                    <a:pt x="0" y="576762"/>
                  </a:lnTo>
                </a:path>
                <a:path h="1213485">
                  <a:moveTo>
                    <a:pt x="0" y="576762"/>
                  </a:moveTo>
                  <a:lnTo>
                    <a:pt x="0" y="565606"/>
                  </a:lnTo>
                </a:path>
                <a:path h="1213485">
                  <a:moveTo>
                    <a:pt x="0" y="565606"/>
                  </a:moveTo>
                  <a:lnTo>
                    <a:pt x="0" y="553197"/>
                  </a:lnTo>
                </a:path>
                <a:path h="1213485">
                  <a:moveTo>
                    <a:pt x="0" y="553197"/>
                  </a:moveTo>
                  <a:lnTo>
                    <a:pt x="0" y="542040"/>
                  </a:lnTo>
                </a:path>
                <a:path h="1213485">
                  <a:moveTo>
                    <a:pt x="0" y="542040"/>
                  </a:moveTo>
                  <a:lnTo>
                    <a:pt x="0" y="529632"/>
                  </a:lnTo>
                </a:path>
                <a:path h="1213485">
                  <a:moveTo>
                    <a:pt x="0" y="529632"/>
                  </a:moveTo>
                  <a:lnTo>
                    <a:pt x="0" y="518462"/>
                  </a:lnTo>
                </a:path>
                <a:path h="1213485">
                  <a:moveTo>
                    <a:pt x="0" y="518462"/>
                  </a:moveTo>
                  <a:lnTo>
                    <a:pt x="0" y="506066"/>
                  </a:lnTo>
                </a:path>
                <a:path h="1213485">
                  <a:moveTo>
                    <a:pt x="0" y="506066"/>
                  </a:moveTo>
                  <a:lnTo>
                    <a:pt x="0" y="494897"/>
                  </a:lnTo>
                </a:path>
                <a:path h="1213485">
                  <a:moveTo>
                    <a:pt x="0" y="494897"/>
                  </a:moveTo>
                  <a:lnTo>
                    <a:pt x="0" y="482501"/>
                  </a:lnTo>
                </a:path>
                <a:path h="1213485">
                  <a:moveTo>
                    <a:pt x="0" y="482501"/>
                  </a:moveTo>
                  <a:lnTo>
                    <a:pt x="0" y="471332"/>
                  </a:lnTo>
                </a:path>
                <a:path h="1213485">
                  <a:moveTo>
                    <a:pt x="0" y="471332"/>
                  </a:moveTo>
                  <a:lnTo>
                    <a:pt x="0" y="458936"/>
                  </a:lnTo>
                </a:path>
                <a:path h="1213485">
                  <a:moveTo>
                    <a:pt x="0" y="458936"/>
                  </a:moveTo>
                  <a:lnTo>
                    <a:pt x="0" y="447766"/>
                  </a:lnTo>
                </a:path>
                <a:path h="1213485">
                  <a:moveTo>
                    <a:pt x="0" y="447766"/>
                  </a:moveTo>
                  <a:lnTo>
                    <a:pt x="0" y="435358"/>
                  </a:lnTo>
                </a:path>
                <a:path h="1213485">
                  <a:moveTo>
                    <a:pt x="0" y="435358"/>
                  </a:moveTo>
                  <a:lnTo>
                    <a:pt x="0" y="424201"/>
                  </a:lnTo>
                </a:path>
                <a:path h="1213485">
                  <a:moveTo>
                    <a:pt x="0" y="424201"/>
                  </a:moveTo>
                  <a:lnTo>
                    <a:pt x="0" y="411792"/>
                  </a:lnTo>
                </a:path>
                <a:path h="1213485">
                  <a:moveTo>
                    <a:pt x="0" y="411792"/>
                  </a:moveTo>
                  <a:lnTo>
                    <a:pt x="0" y="400636"/>
                  </a:lnTo>
                </a:path>
                <a:path h="1213485">
                  <a:moveTo>
                    <a:pt x="0" y="400636"/>
                  </a:moveTo>
                  <a:lnTo>
                    <a:pt x="0" y="388227"/>
                  </a:lnTo>
                </a:path>
                <a:path h="1213485">
                  <a:moveTo>
                    <a:pt x="0" y="388227"/>
                  </a:moveTo>
                  <a:lnTo>
                    <a:pt x="0" y="377070"/>
                  </a:lnTo>
                </a:path>
                <a:path h="1213485">
                  <a:moveTo>
                    <a:pt x="0" y="377070"/>
                  </a:moveTo>
                  <a:lnTo>
                    <a:pt x="0" y="364662"/>
                  </a:lnTo>
                </a:path>
                <a:path h="1213485">
                  <a:moveTo>
                    <a:pt x="0" y="364662"/>
                  </a:moveTo>
                  <a:lnTo>
                    <a:pt x="0" y="353505"/>
                  </a:lnTo>
                </a:path>
                <a:path h="1213485">
                  <a:moveTo>
                    <a:pt x="0" y="353505"/>
                  </a:moveTo>
                  <a:lnTo>
                    <a:pt x="0" y="341096"/>
                  </a:lnTo>
                </a:path>
                <a:path h="1213485">
                  <a:moveTo>
                    <a:pt x="0" y="341096"/>
                  </a:moveTo>
                  <a:lnTo>
                    <a:pt x="0" y="329927"/>
                  </a:lnTo>
                </a:path>
                <a:path h="1213485">
                  <a:moveTo>
                    <a:pt x="0" y="329927"/>
                  </a:moveTo>
                  <a:lnTo>
                    <a:pt x="0" y="317531"/>
                  </a:lnTo>
                </a:path>
                <a:path h="1213485">
                  <a:moveTo>
                    <a:pt x="0" y="317531"/>
                  </a:moveTo>
                  <a:lnTo>
                    <a:pt x="0" y="306362"/>
                  </a:lnTo>
                </a:path>
                <a:path h="1213485">
                  <a:moveTo>
                    <a:pt x="0" y="306362"/>
                  </a:moveTo>
                  <a:lnTo>
                    <a:pt x="0" y="293966"/>
                  </a:lnTo>
                </a:path>
                <a:path h="1213485">
                  <a:moveTo>
                    <a:pt x="0" y="293966"/>
                  </a:moveTo>
                  <a:lnTo>
                    <a:pt x="0" y="282796"/>
                  </a:lnTo>
                </a:path>
                <a:path h="1213485">
                  <a:moveTo>
                    <a:pt x="0" y="282796"/>
                  </a:moveTo>
                  <a:lnTo>
                    <a:pt x="0" y="270400"/>
                  </a:lnTo>
                </a:path>
                <a:path h="1213485">
                  <a:moveTo>
                    <a:pt x="0" y="270400"/>
                  </a:moveTo>
                  <a:lnTo>
                    <a:pt x="0" y="259231"/>
                  </a:lnTo>
                </a:path>
                <a:path h="1213485">
                  <a:moveTo>
                    <a:pt x="0" y="259231"/>
                  </a:moveTo>
                  <a:lnTo>
                    <a:pt x="0" y="246835"/>
                  </a:lnTo>
                </a:path>
                <a:path h="1213485">
                  <a:moveTo>
                    <a:pt x="0" y="246835"/>
                  </a:moveTo>
                  <a:lnTo>
                    <a:pt x="0" y="235666"/>
                  </a:lnTo>
                </a:path>
                <a:path h="1213485">
                  <a:moveTo>
                    <a:pt x="0" y="235666"/>
                  </a:moveTo>
                  <a:lnTo>
                    <a:pt x="0" y="223257"/>
                  </a:lnTo>
                </a:path>
                <a:path h="1213485">
                  <a:moveTo>
                    <a:pt x="0" y="223257"/>
                  </a:moveTo>
                  <a:lnTo>
                    <a:pt x="0" y="212100"/>
                  </a:lnTo>
                </a:path>
                <a:path h="1213485">
                  <a:moveTo>
                    <a:pt x="0" y="212100"/>
                  </a:moveTo>
                  <a:lnTo>
                    <a:pt x="0" y="199691"/>
                  </a:lnTo>
                </a:path>
                <a:path h="1213485">
                  <a:moveTo>
                    <a:pt x="0" y="199691"/>
                  </a:moveTo>
                  <a:lnTo>
                    <a:pt x="0" y="188535"/>
                  </a:lnTo>
                </a:path>
                <a:path h="1213485">
                  <a:moveTo>
                    <a:pt x="0" y="188535"/>
                  </a:moveTo>
                  <a:lnTo>
                    <a:pt x="0" y="176126"/>
                  </a:lnTo>
                </a:path>
                <a:path h="1213485">
                  <a:moveTo>
                    <a:pt x="0" y="176126"/>
                  </a:moveTo>
                  <a:lnTo>
                    <a:pt x="0" y="164970"/>
                  </a:lnTo>
                </a:path>
                <a:path h="1213485">
                  <a:moveTo>
                    <a:pt x="0" y="164970"/>
                  </a:moveTo>
                  <a:lnTo>
                    <a:pt x="0" y="152561"/>
                  </a:lnTo>
                </a:path>
                <a:path h="1213485">
                  <a:moveTo>
                    <a:pt x="0" y="152561"/>
                  </a:moveTo>
                  <a:lnTo>
                    <a:pt x="0" y="141404"/>
                  </a:lnTo>
                </a:path>
                <a:path h="1213485">
                  <a:moveTo>
                    <a:pt x="0" y="141404"/>
                  </a:moveTo>
                  <a:lnTo>
                    <a:pt x="0" y="128995"/>
                  </a:lnTo>
                </a:path>
                <a:path h="1213485">
                  <a:moveTo>
                    <a:pt x="0" y="128995"/>
                  </a:moveTo>
                  <a:lnTo>
                    <a:pt x="0" y="117826"/>
                  </a:lnTo>
                </a:path>
                <a:path h="1213485">
                  <a:moveTo>
                    <a:pt x="0" y="117826"/>
                  </a:moveTo>
                  <a:lnTo>
                    <a:pt x="0" y="105430"/>
                  </a:lnTo>
                </a:path>
                <a:path h="1213485">
                  <a:moveTo>
                    <a:pt x="0" y="105430"/>
                  </a:moveTo>
                  <a:lnTo>
                    <a:pt x="0" y="94261"/>
                  </a:lnTo>
                </a:path>
                <a:path h="1213485">
                  <a:moveTo>
                    <a:pt x="0" y="94261"/>
                  </a:moveTo>
                  <a:lnTo>
                    <a:pt x="0" y="81865"/>
                  </a:lnTo>
                </a:path>
                <a:path h="1213485">
                  <a:moveTo>
                    <a:pt x="0" y="81865"/>
                  </a:moveTo>
                  <a:lnTo>
                    <a:pt x="0" y="70695"/>
                  </a:lnTo>
                </a:path>
                <a:path h="1213485">
                  <a:moveTo>
                    <a:pt x="0" y="70695"/>
                  </a:moveTo>
                  <a:lnTo>
                    <a:pt x="0" y="58299"/>
                  </a:lnTo>
                </a:path>
                <a:path h="1213485">
                  <a:moveTo>
                    <a:pt x="0" y="58299"/>
                  </a:moveTo>
                  <a:lnTo>
                    <a:pt x="0" y="47130"/>
                  </a:lnTo>
                </a:path>
                <a:path h="1213485">
                  <a:moveTo>
                    <a:pt x="0" y="47130"/>
                  </a:moveTo>
                  <a:lnTo>
                    <a:pt x="0" y="34721"/>
                  </a:lnTo>
                </a:path>
                <a:path h="1213485">
                  <a:moveTo>
                    <a:pt x="0" y="34721"/>
                  </a:moveTo>
                  <a:lnTo>
                    <a:pt x="0" y="23565"/>
                  </a:lnTo>
                </a:path>
                <a:path h="1213485">
                  <a:moveTo>
                    <a:pt x="0" y="23565"/>
                  </a:moveTo>
                  <a:lnTo>
                    <a:pt x="0" y="11156"/>
                  </a:lnTo>
                </a:path>
                <a:path h="1213485">
                  <a:moveTo>
                    <a:pt x="0" y="11156"/>
                  </a:moveTo>
                  <a:lnTo>
                    <a:pt x="0" y="0"/>
                  </a:lnTo>
                </a:path>
              </a:pathLst>
            </a:custGeom>
            <a:ln w="11421">
              <a:solidFill>
                <a:srgbClr val="000000"/>
              </a:solidFill>
            </a:ln>
          </p:spPr>
          <p:txBody>
            <a:bodyPr wrap="square" lIns="0" tIns="0" rIns="0" bIns="0" rtlCol="0"/>
            <a:lstStyle/>
            <a:p>
              <a:endParaRPr/>
            </a:p>
          </p:txBody>
        </p:sp>
        <p:sp>
          <p:nvSpPr>
            <p:cNvPr id="52" name="object 52"/>
            <p:cNvSpPr/>
            <p:nvPr/>
          </p:nvSpPr>
          <p:spPr>
            <a:xfrm>
              <a:off x="3694900" y="1769401"/>
              <a:ext cx="11430" cy="25400"/>
            </a:xfrm>
            <a:custGeom>
              <a:avLst/>
              <a:gdLst/>
              <a:ahLst/>
              <a:cxnLst/>
              <a:rect l="l" t="t" r="r" b="b"/>
              <a:pathLst>
                <a:path w="11429" h="25400">
                  <a:moveTo>
                    <a:pt x="11074" y="0"/>
                  </a:moveTo>
                  <a:lnTo>
                    <a:pt x="0" y="0"/>
                  </a:lnTo>
                  <a:lnTo>
                    <a:pt x="0" y="12395"/>
                  </a:lnTo>
                  <a:lnTo>
                    <a:pt x="0" y="24803"/>
                  </a:lnTo>
                  <a:lnTo>
                    <a:pt x="11074" y="24803"/>
                  </a:lnTo>
                  <a:lnTo>
                    <a:pt x="11074" y="12395"/>
                  </a:lnTo>
                  <a:lnTo>
                    <a:pt x="11074" y="0"/>
                  </a:lnTo>
                  <a:close/>
                </a:path>
              </a:pathLst>
            </a:custGeom>
            <a:solidFill>
              <a:srgbClr val="000000"/>
            </a:solidFill>
          </p:spPr>
          <p:txBody>
            <a:bodyPr wrap="square" lIns="0" tIns="0" rIns="0" bIns="0" rtlCol="0"/>
            <a:lstStyle/>
            <a:p>
              <a:endParaRPr/>
            </a:p>
          </p:txBody>
        </p:sp>
        <p:sp>
          <p:nvSpPr>
            <p:cNvPr id="53" name="object 53"/>
            <p:cNvSpPr/>
            <p:nvPr/>
          </p:nvSpPr>
          <p:spPr>
            <a:xfrm>
              <a:off x="3679357" y="1764418"/>
              <a:ext cx="21590" cy="1538605"/>
            </a:xfrm>
            <a:custGeom>
              <a:avLst/>
              <a:gdLst/>
              <a:ahLst/>
              <a:cxnLst/>
              <a:rect l="l" t="t" r="r" b="b"/>
              <a:pathLst>
                <a:path w="21589" h="1538604">
                  <a:moveTo>
                    <a:pt x="21090" y="4971"/>
                  </a:moveTo>
                  <a:lnTo>
                    <a:pt x="21090" y="0"/>
                  </a:lnTo>
                </a:path>
                <a:path w="21589" h="1538604">
                  <a:moveTo>
                    <a:pt x="21090" y="1538046"/>
                  </a:moveTo>
                  <a:lnTo>
                    <a:pt x="0" y="1538046"/>
                  </a:lnTo>
                </a:path>
              </a:pathLst>
            </a:custGeom>
            <a:ln w="11421">
              <a:solidFill>
                <a:srgbClr val="000000"/>
              </a:solidFill>
            </a:ln>
          </p:spPr>
          <p:txBody>
            <a:bodyPr wrap="square" lIns="0" tIns="0" rIns="0" bIns="0" rtlCol="0"/>
            <a:lstStyle/>
            <a:p>
              <a:endParaRPr/>
            </a:p>
          </p:txBody>
        </p:sp>
      </p:grpSp>
      <p:sp>
        <p:nvSpPr>
          <p:cNvPr id="54" name="object 54"/>
          <p:cNvSpPr txBox="1"/>
          <p:nvPr/>
        </p:nvSpPr>
        <p:spPr>
          <a:xfrm>
            <a:off x="3629441" y="3251271"/>
            <a:ext cx="57150" cy="97155"/>
          </a:xfrm>
          <a:prstGeom prst="rect">
            <a:avLst/>
          </a:prstGeom>
        </p:spPr>
        <p:txBody>
          <a:bodyPr vert="horz" wrap="square" lIns="0" tIns="15240" rIns="0" bIns="0" rtlCol="0">
            <a:spAutoFit/>
          </a:bodyPr>
          <a:lstStyle/>
          <a:p>
            <a:pPr marL="12700">
              <a:lnSpc>
                <a:spcPct val="100000"/>
              </a:lnSpc>
              <a:spcBef>
                <a:spcPts val="120"/>
              </a:spcBef>
            </a:pPr>
            <a:r>
              <a:rPr sz="450" b="1" spc="-50" dirty="0">
                <a:latin typeface="Arial"/>
                <a:cs typeface="Arial"/>
              </a:rPr>
              <a:t>0</a:t>
            </a:r>
            <a:endParaRPr sz="450">
              <a:latin typeface="Arial"/>
              <a:cs typeface="Arial"/>
            </a:endParaRPr>
          </a:p>
        </p:txBody>
      </p:sp>
      <p:sp>
        <p:nvSpPr>
          <p:cNvPr id="55" name="object 55"/>
          <p:cNvSpPr/>
          <p:nvPr/>
        </p:nvSpPr>
        <p:spPr>
          <a:xfrm>
            <a:off x="3679357" y="3149904"/>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56" name="object 56"/>
          <p:cNvSpPr txBox="1"/>
          <p:nvPr/>
        </p:nvSpPr>
        <p:spPr>
          <a:xfrm>
            <a:off x="3599663" y="3098706"/>
            <a:ext cx="85090"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50</a:t>
            </a:r>
            <a:endParaRPr sz="450">
              <a:latin typeface="Arial"/>
              <a:cs typeface="Arial"/>
            </a:endParaRPr>
          </a:p>
        </p:txBody>
      </p:sp>
      <p:sp>
        <p:nvSpPr>
          <p:cNvPr id="57" name="object 57"/>
          <p:cNvSpPr/>
          <p:nvPr/>
        </p:nvSpPr>
        <p:spPr>
          <a:xfrm>
            <a:off x="3679357" y="2225833"/>
            <a:ext cx="21590" cy="769620"/>
          </a:xfrm>
          <a:custGeom>
            <a:avLst/>
            <a:gdLst/>
            <a:ahLst/>
            <a:cxnLst/>
            <a:rect l="l" t="t" r="r" b="b"/>
            <a:pathLst>
              <a:path w="21589" h="769619">
                <a:moveTo>
                  <a:pt x="21090" y="769029"/>
                </a:moveTo>
                <a:lnTo>
                  <a:pt x="0" y="769029"/>
                </a:lnTo>
              </a:path>
              <a:path w="21589" h="769619">
                <a:moveTo>
                  <a:pt x="21090" y="615216"/>
                </a:moveTo>
                <a:lnTo>
                  <a:pt x="0" y="615216"/>
                </a:lnTo>
              </a:path>
              <a:path w="21589" h="769619">
                <a:moveTo>
                  <a:pt x="21090" y="461415"/>
                </a:moveTo>
                <a:lnTo>
                  <a:pt x="0" y="461415"/>
                </a:lnTo>
              </a:path>
              <a:path w="21589" h="769619">
                <a:moveTo>
                  <a:pt x="21090" y="307614"/>
                </a:moveTo>
                <a:lnTo>
                  <a:pt x="0" y="307614"/>
                </a:lnTo>
              </a:path>
              <a:path w="21589" h="769619">
                <a:moveTo>
                  <a:pt x="21090" y="153813"/>
                </a:moveTo>
                <a:lnTo>
                  <a:pt x="0" y="153813"/>
                </a:lnTo>
              </a:path>
              <a:path w="21589" h="769619">
                <a:moveTo>
                  <a:pt x="21090" y="0"/>
                </a:moveTo>
                <a:lnTo>
                  <a:pt x="0" y="0"/>
                </a:lnTo>
              </a:path>
            </a:pathLst>
          </a:custGeom>
          <a:ln w="11421">
            <a:solidFill>
              <a:srgbClr val="000000"/>
            </a:solidFill>
          </a:ln>
        </p:spPr>
        <p:txBody>
          <a:bodyPr wrap="square" lIns="0" tIns="0" rIns="0" bIns="0" rtlCol="0"/>
          <a:lstStyle/>
          <a:p>
            <a:endParaRPr/>
          </a:p>
        </p:txBody>
      </p:sp>
      <p:sp>
        <p:nvSpPr>
          <p:cNvPr id="58" name="object 58"/>
          <p:cNvSpPr txBox="1"/>
          <p:nvPr/>
        </p:nvSpPr>
        <p:spPr>
          <a:xfrm>
            <a:off x="3569886" y="2174635"/>
            <a:ext cx="114935" cy="866140"/>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350</a:t>
            </a:r>
            <a:endParaRPr sz="450">
              <a:latin typeface="Arial"/>
              <a:cs typeface="Arial"/>
            </a:endParaRPr>
          </a:p>
          <a:p>
            <a:pPr>
              <a:lnSpc>
                <a:spcPct val="100000"/>
              </a:lnSpc>
              <a:spcBef>
                <a:spcPts val="150"/>
              </a:spcBef>
            </a:pPr>
            <a:endParaRPr sz="450">
              <a:latin typeface="Arial"/>
              <a:cs typeface="Arial"/>
            </a:endParaRPr>
          </a:p>
          <a:p>
            <a:pPr marL="12700">
              <a:lnSpc>
                <a:spcPct val="100000"/>
              </a:lnSpc>
            </a:pPr>
            <a:r>
              <a:rPr sz="450" b="1" spc="-25" dirty="0">
                <a:latin typeface="Arial"/>
                <a:cs typeface="Arial"/>
              </a:rPr>
              <a:t>300</a:t>
            </a:r>
            <a:endParaRPr sz="450">
              <a:latin typeface="Arial"/>
              <a:cs typeface="Arial"/>
            </a:endParaRPr>
          </a:p>
          <a:p>
            <a:pPr>
              <a:lnSpc>
                <a:spcPct val="100000"/>
              </a:lnSpc>
              <a:spcBef>
                <a:spcPts val="155"/>
              </a:spcBef>
            </a:pPr>
            <a:endParaRPr sz="450">
              <a:latin typeface="Arial"/>
              <a:cs typeface="Arial"/>
            </a:endParaRPr>
          </a:p>
          <a:p>
            <a:pPr marL="12700">
              <a:lnSpc>
                <a:spcPct val="100000"/>
              </a:lnSpc>
            </a:pPr>
            <a:r>
              <a:rPr sz="450" b="1" spc="-25" dirty="0">
                <a:latin typeface="Arial"/>
                <a:cs typeface="Arial"/>
              </a:rPr>
              <a:t>250</a:t>
            </a:r>
            <a:endParaRPr sz="450">
              <a:latin typeface="Arial"/>
              <a:cs typeface="Arial"/>
            </a:endParaRPr>
          </a:p>
          <a:p>
            <a:pPr>
              <a:lnSpc>
                <a:spcPct val="100000"/>
              </a:lnSpc>
              <a:spcBef>
                <a:spcPts val="155"/>
              </a:spcBef>
            </a:pPr>
            <a:endParaRPr sz="450">
              <a:latin typeface="Arial"/>
              <a:cs typeface="Arial"/>
            </a:endParaRPr>
          </a:p>
          <a:p>
            <a:pPr marL="12700">
              <a:lnSpc>
                <a:spcPct val="100000"/>
              </a:lnSpc>
            </a:pPr>
            <a:r>
              <a:rPr sz="450" b="1" spc="-25" dirty="0">
                <a:latin typeface="Arial"/>
                <a:cs typeface="Arial"/>
              </a:rPr>
              <a:t>200</a:t>
            </a:r>
            <a:endParaRPr sz="450">
              <a:latin typeface="Arial"/>
              <a:cs typeface="Arial"/>
            </a:endParaRPr>
          </a:p>
          <a:p>
            <a:pPr>
              <a:lnSpc>
                <a:spcPct val="100000"/>
              </a:lnSpc>
              <a:spcBef>
                <a:spcPts val="150"/>
              </a:spcBef>
            </a:pPr>
            <a:endParaRPr sz="450">
              <a:latin typeface="Arial"/>
              <a:cs typeface="Arial"/>
            </a:endParaRPr>
          </a:p>
          <a:p>
            <a:pPr marL="12700">
              <a:lnSpc>
                <a:spcPct val="100000"/>
              </a:lnSpc>
            </a:pPr>
            <a:r>
              <a:rPr sz="450" b="1" spc="-25" dirty="0">
                <a:latin typeface="Arial"/>
                <a:cs typeface="Arial"/>
              </a:rPr>
              <a:t>150</a:t>
            </a:r>
            <a:endParaRPr sz="450">
              <a:latin typeface="Arial"/>
              <a:cs typeface="Arial"/>
            </a:endParaRPr>
          </a:p>
          <a:p>
            <a:pPr>
              <a:lnSpc>
                <a:spcPct val="100000"/>
              </a:lnSpc>
              <a:spcBef>
                <a:spcPts val="155"/>
              </a:spcBef>
            </a:pPr>
            <a:endParaRPr sz="450">
              <a:latin typeface="Arial"/>
              <a:cs typeface="Arial"/>
            </a:endParaRPr>
          </a:p>
          <a:p>
            <a:pPr marL="12700">
              <a:lnSpc>
                <a:spcPct val="100000"/>
              </a:lnSpc>
            </a:pPr>
            <a:r>
              <a:rPr sz="450" b="1" spc="-25" dirty="0">
                <a:latin typeface="Arial"/>
                <a:cs typeface="Arial"/>
              </a:rPr>
              <a:t>100</a:t>
            </a:r>
            <a:endParaRPr sz="450">
              <a:latin typeface="Arial"/>
              <a:cs typeface="Arial"/>
            </a:endParaRPr>
          </a:p>
        </p:txBody>
      </p:sp>
      <p:sp>
        <p:nvSpPr>
          <p:cNvPr id="59" name="object 59"/>
          <p:cNvSpPr/>
          <p:nvPr/>
        </p:nvSpPr>
        <p:spPr>
          <a:xfrm>
            <a:off x="3679357" y="2072033"/>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60" name="object 60"/>
          <p:cNvSpPr txBox="1"/>
          <p:nvPr/>
        </p:nvSpPr>
        <p:spPr>
          <a:xfrm>
            <a:off x="3569886" y="2020831"/>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400</a:t>
            </a:r>
            <a:endParaRPr sz="450">
              <a:latin typeface="Arial"/>
              <a:cs typeface="Arial"/>
            </a:endParaRPr>
          </a:p>
        </p:txBody>
      </p:sp>
      <p:sp>
        <p:nvSpPr>
          <p:cNvPr id="61" name="object 61"/>
          <p:cNvSpPr/>
          <p:nvPr/>
        </p:nvSpPr>
        <p:spPr>
          <a:xfrm>
            <a:off x="3679357" y="1918232"/>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62" name="object 62"/>
          <p:cNvSpPr txBox="1"/>
          <p:nvPr/>
        </p:nvSpPr>
        <p:spPr>
          <a:xfrm>
            <a:off x="3569886" y="1867025"/>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450</a:t>
            </a:r>
            <a:endParaRPr sz="450">
              <a:latin typeface="Arial"/>
              <a:cs typeface="Arial"/>
            </a:endParaRPr>
          </a:p>
        </p:txBody>
      </p:sp>
      <p:sp>
        <p:nvSpPr>
          <p:cNvPr id="63" name="object 63"/>
          <p:cNvSpPr/>
          <p:nvPr/>
        </p:nvSpPr>
        <p:spPr>
          <a:xfrm>
            <a:off x="3679357" y="1764418"/>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64" name="object 64"/>
          <p:cNvSpPr txBox="1"/>
          <p:nvPr/>
        </p:nvSpPr>
        <p:spPr>
          <a:xfrm>
            <a:off x="3569886" y="1713220"/>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500</a:t>
            </a:r>
            <a:endParaRPr sz="450">
              <a:latin typeface="Arial"/>
              <a:cs typeface="Arial"/>
            </a:endParaRPr>
          </a:p>
        </p:txBody>
      </p:sp>
      <p:sp>
        <p:nvSpPr>
          <p:cNvPr id="65" name="object 65"/>
          <p:cNvSpPr txBox="1"/>
          <p:nvPr/>
        </p:nvSpPr>
        <p:spPr>
          <a:xfrm>
            <a:off x="5435940" y="1789192"/>
            <a:ext cx="111760" cy="104139"/>
          </a:xfrm>
          <a:prstGeom prst="rect">
            <a:avLst/>
          </a:prstGeom>
        </p:spPr>
        <p:txBody>
          <a:bodyPr vert="horz" wrap="square" lIns="0" tIns="14604" rIns="0" bIns="0" rtlCol="0">
            <a:spAutoFit/>
          </a:bodyPr>
          <a:lstStyle/>
          <a:p>
            <a:pPr marL="12700">
              <a:lnSpc>
                <a:spcPct val="100000"/>
              </a:lnSpc>
              <a:spcBef>
                <a:spcPts val="114"/>
              </a:spcBef>
            </a:pPr>
            <a:r>
              <a:rPr sz="500" b="1" i="1" spc="-25" dirty="0">
                <a:latin typeface="Arial"/>
                <a:cs typeface="Arial"/>
              </a:rPr>
              <a:t>NS</a:t>
            </a:r>
            <a:endParaRPr sz="500">
              <a:latin typeface="Arial"/>
              <a:cs typeface="Arial"/>
            </a:endParaRPr>
          </a:p>
        </p:txBody>
      </p:sp>
      <p:sp>
        <p:nvSpPr>
          <p:cNvPr id="66" name="object 66"/>
          <p:cNvSpPr txBox="1"/>
          <p:nvPr/>
        </p:nvSpPr>
        <p:spPr>
          <a:xfrm>
            <a:off x="4961982" y="1682707"/>
            <a:ext cx="107314" cy="156210"/>
          </a:xfrm>
          <a:prstGeom prst="rect">
            <a:avLst/>
          </a:prstGeom>
        </p:spPr>
        <p:txBody>
          <a:bodyPr vert="horz" wrap="square" lIns="0" tIns="13335" rIns="0" bIns="0" rtlCol="0">
            <a:spAutoFit/>
          </a:bodyPr>
          <a:lstStyle/>
          <a:p>
            <a:pPr marL="12700">
              <a:lnSpc>
                <a:spcPct val="100000"/>
              </a:lnSpc>
              <a:spcBef>
                <a:spcPts val="105"/>
              </a:spcBef>
            </a:pPr>
            <a:r>
              <a:rPr sz="850" b="1" spc="-25" dirty="0">
                <a:latin typeface="Arial"/>
                <a:cs typeface="Arial"/>
              </a:rPr>
              <a:t>**</a:t>
            </a:r>
            <a:endParaRPr sz="850">
              <a:latin typeface="Arial"/>
              <a:cs typeface="Arial"/>
            </a:endParaRPr>
          </a:p>
        </p:txBody>
      </p:sp>
      <p:sp>
        <p:nvSpPr>
          <p:cNvPr id="67" name="object 67"/>
          <p:cNvSpPr txBox="1"/>
          <p:nvPr/>
        </p:nvSpPr>
        <p:spPr>
          <a:xfrm>
            <a:off x="4370155" y="2025047"/>
            <a:ext cx="107314" cy="156210"/>
          </a:xfrm>
          <a:prstGeom prst="rect">
            <a:avLst/>
          </a:prstGeom>
        </p:spPr>
        <p:txBody>
          <a:bodyPr vert="horz" wrap="square" lIns="0" tIns="13335" rIns="0" bIns="0" rtlCol="0">
            <a:spAutoFit/>
          </a:bodyPr>
          <a:lstStyle/>
          <a:p>
            <a:pPr marL="12700">
              <a:lnSpc>
                <a:spcPct val="100000"/>
              </a:lnSpc>
              <a:spcBef>
                <a:spcPts val="105"/>
              </a:spcBef>
            </a:pPr>
            <a:r>
              <a:rPr sz="850" b="1" spc="-25" dirty="0">
                <a:latin typeface="Arial"/>
                <a:cs typeface="Arial"/>
              </a:rPr>
              <a:t>**</a:t>
            </a:r>
            <a:endParaRPr sz="850">
              <a:latin typeface="Arial"/>
              <a:cs typeface="Arial"/>
            </a:endParaRPr>
          </a:p>
        </p:txBody>
      </p:sp>
      <p:grpSp>
        <p:nvGrpSpPr>
          <p:cNvPr id="68" name="object 68"/>
          <p:cNvGrpSpPr/>
          <p:nvPr/>
        </p:nvGrpSpPr>
        <p:grpSpPr>
          <a:xfrm>
            <a:off x="3987538" y="1759943"/>
            <a:ext cx="1943735" cy="387350"/>
            <a:chOff x="3987538" y="1759943"/>
            <a:chExt cx="1943735" cy="387350"/>
          </a:xfrm>
        </p:grpSpPr>
        <p:sp>
          <p:nvSpPr>
            <p:cNvPr id="69" name="object 69"/>
            <p:cNvSpPr/>
            <p:nvPr/>
          </p:nvSpPr>
          <p:spPr>
            <a:xfrm>
              <a:off x="4093743" y="1782114"/>
              <a:ext cx="789305" cy="12065"/>
            </a:xfrm>
            <a:custGeom>
              <a:avLst/>
              <a:gdLst/>
              <a:ahLst/>
              <a:cxnLst/>
              <a:rect l="l" t="t" r="r" b="b"/>
              <a:pathLst>
                <a:path w="789304" h="12064">
                  <a:moveTo>
                    <a:pt x="789114" y="0"/>
                  </a:moveTo>
                  <a:lnTo>
                    <a:pt x="789114" y="0"/>
                  </a:lnTo>
                  <a:lnTo>
                    <a:pt x="0" y="0"/>
                  </a:lnTo>
                  <a:lnTo>
                    <a:pt x="0" y="11772"/>
                  </a:lnTo>
                  <a:lnTo>
                    <a:pt x="789114" y="11772"/>
                  </a:lnTo>
                  <a:lnTo>
                    <a:pt x="789114" y="0"/>
                  </a:lnTo>
                  <a:close/>
                </a:path>
              </a:pathLst>
            </a:custGeom>
            <a:solidFill>
              <a:srgbClr val="000000"/>
            </a:solidFill>
          </p:spPr>
          <p:txBody>
            <a:bodyPr wrap="square" lIns="0" tIns="0" rIns="0" bIns="0" rtlCol="0"/>
            <a:lstStyle/>
            <a:p>
              <a:endParaRPr/>
            </a:p>
          </p:txBody>
        </p:sp>
        <p:sp>
          <p:nvSpPr>
            <p:cNvPr id="70" name="object 70"/>
            <p:cNvSpPr/>
            <p:nvPr/>
          </p:nvSpPr>
          <p:spPr>
            <a:xfrm>
              <a:off x="4871682" y="1782114"/>
              <a:ext cx="790575" cy="12065"/>
            </a:xfrm>
            <a:custGeom>
              <a:avLst/>
              <a:gdLst/>
              <a:ahLst/>
              <a:cxnLst/>
              <a:rect l="l" t="t" r="r" b="b"/>
              <a:pathLst>
                <a:path w="790575" h="12064">
                  <a:moveTo>
                    <a:pt x="790346" y="0"/>
                  </a:moveTo>
                  <a:lnTo>
                    <a:pt x="790346" y="0"/>
                  </a:lnTo>
                  <a:lnTo>
                    <a:pt x="0" y="0"/>
                  </a:lnTo>
                  <a:lnTo>
                    <a:pt x="0" y="11772"/>
                  </a:lnTo>
                  <a:lnTo>
                    <a:pt x="790346" y="11772"/>
                  </a:lnTo>
                  <a:lnTo>
                    <a:pt x="790346" y="0"/>
                  </a:lnTo>
                  <a:close/>
                </a:path>
              </a:pathLst>
            </a:custGeom>
            <a:solidFill>
              <a:srgbClr val="000000"/>
            </a:solidFill>
          </p:spPr>
          <p:txBody>
            <a:bodyPr wrap="square" lIns="0" tIns="0" rIns="0" bIns="0" rtlCol="0"/>
            <a:lstStyle/>
            <a:p>
              <a:endParaRPr/>
            </a:p>
          </p:txBody>
        </p:sp>
        <p:sp>
          <p:nvSpPr>
            <p:cNvPr id="71" name="object 71"/>
            <p:cNvSpPr/>
            <p:nvPr/>
          </p:nvSpPr>
          <p:spPr>
            <a:xfrm>
              <a:off x="5650852" y="1782114"/>
              <a:ext cx="274320" cy="12065"/>
            </a:xfrm>
            <a:custGeom>
              <a:avLst/>
              <a:gdLst/>
              <a:ahLst/>
              <a:cxnLst/>
              <a:rect l="l" t="t" r="r" b="b"/>
              <a:pathLst>
                <a:path w="274320" h="12064">
                  <a:moveTo>
                    <a:pt x="274205" y="0"/>
                  </a:moveTo>
                  <a:lnTo>
                    <a:pt x="274205" y="0"/>
                  </a:lnTo>
                  <a:lnTo>
                    <a:pt x="0" y="0"/>
                  </a:lnTo>
                  <a:lnTo>
                    <a:pt x="0" y="11772"/>
                  </a:lnTo>
                  <a:lnTo>
                    <a:pt x="274205" y="11772"/>
                  </a:lnTo>
                  <a:lnTo>
                    <a:pt x="274205" y="0"/>
                  </a:lnTo>
                  <a:close/>
                </a:path>
              </a:pathLst>
            </a:custGeom>
            <a:solidFill>
              <a:srgbClr val="000000"/>
            </a:solidFill>
          </p:spPr>
          <p:txBody>
            <a:bodyPr wrap="square" lIns="0" tIns="0" rIns="0" bIns="0" rtlCol="0"/>
            <a:lstStyle/>
            <a:p>
              <a:endParaRPr/>
            </a:p>
          </p:txBody>
        </p:sp>
        <p:sp>
          <p:nvSpPr>
            <p:cNvPr id="72" name="object 72"/>
            <p:cNvSpPr/>
            <p:nvPr/>
          </p:nvSpPr>
          <p:spPr>
            <a:xfrm>
              <a:off x="4093751" y="1765658"/>
              <a:ext cx="1831339" cy="45085"/>
            </a:xfrm>
            <a:custGeom>
              <a:avLst/>
              <a:gdLst/>
              <a:ahLst/>
              <a:cxnLst/>
              <a:rect l="l" t="t" r="r" b="b"/>
              <a:pathLst>
                <a:path w="1831339" h="45085">
                  <a:moveTo>
                    <a:pt x="0" y="0"/>
                  </a:moveTo>
                  <a:lnTo>
                    <a:pt x="0" y="44664"/>
                  </a:lnTo>
                </a:path>
                <a:path w="1831339" h="45085">
                  <a:moveTo>
                    <a:pt x="0" y="44664"/>
                  </a:moveTo>
                  <a:lnTo>
                    <a:pt x="0" y="0"/>
                  </a:lnTo>
                </a:path>
                <a:path w="1831339" h="45085">
                  <a:moveTo>
                    <a:pt x="1831317" y="0"/>
                  </a:moveTo>
                  <a:lnTo>
                    <a:pt x="1831317" y="44664"/>
                  </a:lnTo>
                </a:path>
                <a:path w="1831339" h="45085">
                  <a:moveTo>
                    <a:pt x="1831317" y="44664"/>
                  </a:moveTo>
                  <a:lnTo>
                    <a:pt x="1831317" y="0"/>
                  </a:lnTo>
                </a:path>
              </a:pathLst>
            </a:custGeom>
            <a:ln w="11421">
              <a:solidFill>
                <a:srgbClr val="000000"/>
              </a:solidFill>
            </a:ln>
          </p:spPr>
          <p:txBody>
            <a:bodyPr wrap="square" lIns="0" tIns="0" rIns="0" bIns="0" rtlCol="0"/>
            <a:lstStyle/>
            <a:p>
              <a:endParaRPr/>
            </a:p>
          </p:txBody>
        </p:sp>
        <p:sp>
          <p:nvSpPr>
            <p:cNvPr id="73" name="object 73"/>
            <p:cNvSpPr/>
            <p:nvPr/>
          </p:nvSpPr>
          <p:spPr>
            <a:xfrm>
              <a:off x="3993248" y="2113292"/>
              <a:ext cx="790575" cy="12065"/>
            </a:xfrm>
            <a:custGeom>
              <a:avLst/>
              <a:gdLst/>
              <a:ahLst/>
              <a:cxnLst/>
              <a:rect l="l" t="t" r="r" b="b"/>
              <a:pathLst>
                <a:path w="790575" h="12064">
                  <a:moveTo>
                    <a:pt x="790346" y="0"/>
                  </a:moveTo>
                  <a:lnTo>
                    <a:pt x="790346" y="0"/>
                  </a:lnTo>
                  <a:lnTo>
                    <a:pt x="0" y="0"/>
                  </a:lnTo>
                  <a:lnTo>
                    <a:pt x="0" y="11760"/>
                  </a:lnTo>
                  <a:lnTo>
                    <a:pt x="790346" y="11760"/>
                  </a:lnTo>
                  <a:lnTo>
                    <a:pt x="790346" y="0"/>
                  </a:lnTo>
                  <a:close/>
                </a:path>
              </a:pathLst>
            </a:custGeom>
            <a:solidFill>
              <a:srgbClr val="000000"/>
            </a:solidFill>
          </p:spPr>
          <p:txBody>
            <a:bodyPr wrap="square" lIns="0" tIns="0" rIns="0" bIns="0" rtlCol="0"/>
            <a:lstStyle/>
            <a:p>
              <a:endParaRPr/>
            </a:p>
          </p:txBody>
        </p:sp>
        <p:sp>
          <p:nvSpPr>
            <p:cNvPr id="74" name="object 74"/>
            <p:cNvSpPr/>
            <p:nvPr/>
          </p:nvSpPr>
          <p:spPr>
            <a:xfrm>
              <a:off x="4772431" y="2113292"/>
              <a:ext cx="274320" cy="12065"/>
            </a:xfrm>
            <a:custGeom>
              <a:avLst/>
              <a:gdLst/>
              <a:ahLst/>
              <a:cxnLst/>
              <a:rect l="l" t="t" r="r" b="b"/>
              <a:pathLst>
                <a:path w="274320" h="12064">
                  <a:moveTo>
                    <a:pt x="274193" y="0"/>
                  </a:moveTo>
                  <a:lnTo>
                    <a:pt x="274193" y="0"/>
                  </a:lnTo>
                  <a:lnTo>
                    <a:pt x="0" y="0"/>
                  </a:lnTo>
                  <a:lnTo>
                    <a:pt x="0" y="11760"/>
                  </a:lnTo>
                  <a:lnTo>
                    <a:pt x="274193" y="11760"/>
                  </a:lnTo>
                  <a:lnTo>
                    <a:pt x="274193" y="0"/>
                  </a:lnTo>
                  <a:close/>
                </a:path>
              </a:pathLst>
            </a:custGeom>
            <a:solidFill>
              <a:srgbClr val="000000"/>
            </a:solidFill>
          </p:spPr>
          <p:txBody>
            <a:bodyPr wrap="square" lIns="0" tIns="0" rIns="0" bIns="0" rtlCol="0"/>
            <a:lstStyle/>
            <a:p>
              <a:endParaRPr/>
            </a:p>
          </p:txBody>
        </p:sp>
        <p:sp>
          <p:nvSpPr>
            <p:cNvPr id="75" name="object 75"/>
            <p:cNvSpPr/>
            <p:nvPr/>
          </p:nvSpPr>
          <p:spPr>
            <a:xfrm>
              <a:off x="3993253" y="2098077"/>
              <a:ext cx="1053465" cy="43815"/>
            </a:xfrm>
            <a:custGeom>
              <a:avLst/>
              <a:gdLst/>
              <a:ahLst/>
              <a:cxnLst/>
              <a:rect l="l" t="t" r="r" b="b"/>
              <a:pathLst>
                <a:path w="1053464" h="43814">
                  <a:moveTo>
                    <a:pt x="0" y="0"/>
                  </a:moveTo>
                  <a:lnTo>
                    <a:pt x="0" y="43411"/>
                  </a:lnTo>
                </a:path>
                <a:path w="1053464" h="43814">
                  <a:moveTo>
                    <a:pt x="0" y="43411"/>
                  </a:moveTo>
                  <a:lnTo>
                    <a:pt x="0" y="0"/>
                  </a:lnTo>
                </a:path>
                <a:path w="1053464" h="43814">
                  <a:moveTo>
                    <a:pt x="1053374" y="0"/>
                  </a:moveTo>
                  <a:lnTo>
                    <a:pt x="1053374" y="43411"/>
                  </a:lnTo>
                </a:path>
                <a:path w="1053464" h="43814">
                  <a:moveTo>
                    <a:pt x="1053374" y="43411"/>
                  </a:moveTo>
                  <a:lnTo>
                    <a:pt x="1053374" y="0"/>
                  </a:lnTo>
                </a:path>
              </a:pathLst>
            </a:custGeom>
            <a:ln w="11421">
              <a:solidFill>
                <a:srgbClr val="000000"/>
              </a:solidFill>
            </a:ln>
          </p:spPr>
          <p:txBody>
            <a:bodyPr wrap="square" lIns="0" tIns="0" rIns="0" bIns="0" rtlCol="0"/>
            <a:lstStyle/>
            <a:p>
              <a:endParaRPr/>
            </a:p>
          </p:txBody>
        </p:sp>
        <p:sp>
          <p:nvSpPr>
            <p:cNvPr id="76" name="object 76"/>
            <p:cNvSpPr/>
            <p:nvPr/>
          </p:nvSpPr>
          <p:spPr>
            <a:xfrm>
              <a:off x="5050345" y="1872665"/>
              <a:ext cx="789305" cy="12065"/>
            </a:xfrm>
            <a:custGeom>
              <a:avLst/>
              <a:gdLst/>
              <a:ahLst/>
              <a:cxnLst/>
              <a:rect l="l" t="t" r="r" b="b"/>
              <a:pathLst>
                <a:path w="789304" h="12064">
                  <a:moveTo>
                    <a:pt x="789101" y="0"/>
                  </a:moveTo>
                  <a:lnTo>
                    <a:pt x="789101" y="0"/>
                  </a:lnTo>
                  <a:lnTo>
                    <a:pt x="0" y="0"/>
                  </a:lnTo>
                  <a:lnTo>
                    <a:pt x="0" y="11760"/>
                  </a:lnTo>
                  <a:lnTo>
                    <a:pt x="789101" y="11760"/>
                  </a:lnTo>
                  <a:lnTo>
                    <a:pt x="789101" y="0"/>
                  </a:lnTo>
                  <a:close/>
                </a:path>
              </a:pathLst>
            </a:custGeom>
            <a:solidFill>
              <a:srgbClr val="000000"/>
            </a:solidFill>
          </p:spPr>
          <p:txBody>
            <a:bodyPr wrap="square" lIns="0" tIns="0" rIns="0" bIns="0" rtlCol="0"/>
            <a:lstStyle/>
            <a:p>
              <a:endParaRPr/>
            </a:p>
          </p:txBody>
        </p:sp>
        <p:sp>
          <p:nvSpPr>
            <p:cNvPr id="77" name="object 77"/>
            <p:cNvSpPr/>
            <p:nvPr/>
          </p:nvSpPr>
          <p:spPr>
            <a:xfrm>
              <a:off x="5828284" y="1872665"/>
              <a:ext cx="97155" cy="12065"/>
            </a:xfrm>
            <a:custGeom>
              <a:avLst/>
              <a:gdLst/>
              <a:ahLst/>
              <a:cxnLst/>
              <a:rect l="l" t="t" r="r" b="b"/>
              <a:pathLst>
                <a:path w="97154" h="12064">
                  <a:moveTo>
                    <a:pt x="96774" y="0"/>
                  </a:moveTo>
                  <a:lnTo>
                    <a:pt x="96774" y="0"/>
                  </a:lnTo>
                  <a:lnTo>
                    <a:pt x="0" y="0"/>
                  </a:lnTo>
                  <a:lnTo>
                    <a:pt x="0" y="11760"/>
                  </a:lnTo>
                  <a:lnTo>
                    <a:pt x="96774" y="11760"/>
                  </a:lnTo>
                  <a:lnTo>
                    <a:pt x="96774" y="0"/>
                  </a:lnTo>
                  <a:close/>
                </a:path>
              </a:pathLst>
            </a:custGeom>
            <a:solidFill>
              <a:srgbClr val="000000"/>
            </a:solidFill>
          </p:spPr>
          <p:txBody>
            <a:bodyPr wrap="square" lIns="0" tIns="0" rIns="0" bIns="0" rtlCol="0"/>
            <a:lstStyle/>
            <a:p>
              <a:endParaRPr/>
            </a:p>
          </p:txBody>
        </p:sp>
        <p:sp>
          <p:nvSpPr>
            <p:cNvPr id="78" name="object 78"/>
            <p:cNvSpPr/>
            <p:nvPr/>
          </p:nvSpPr>
          <p:spPr>
            <a:xfrm>
              <a:off x="5050358" y="1856213"/>
              <a:ext cx="875030" cy="45085"/>
            </a:xfrm>
            <a:custGeom>
              <a:avLst/>
              <a:gdLst/>
              <a:ahLst/>
              <a:cxnLst/>
              <a:rect l="l" t="t" r="r" b="b"/>
              <a:pathLst>
                <a:path w="875029" h="45085">
                  <a:moveTo>
                    <a:pt x="0" y="0"/>
                  </a:moveTo>
                  <a:lnTo>
                    <a:pt x="0" y="44651"/>
                  </a:lnTo>
                </a:path>
                <a:path w="875029" h="45085">
                  <a:moveTo>
                    <a:pt x="0" y="44651"/>
                  </a:moveTo>
                  <a:lnTo>
                    <a:pt x="0" y="0"/>
                  </a:lnTo>
                </a:path>
                <a:path w="875029" h="45085">
                  <a:moveTo>
                    <a:pt x="874710" y="0"/>
                  </a:moveTo>
                  <a:lnTo>
                    <a:pt x="874710" y="44651"/>
                  </a:lnTo>
                </a:path>
                <a:path w="875029" h="45085">
                  <a:moveTo>
                    <a:pt x="874710" y="44651"/>
                  </a:moveTo>
                  <a:lnTo>
                    <a:pt x="874710" y="0"/>
                  </a:lnTo>
                </a:path>
              </a:pathLst>
            </a:custGeom>
            <a:ln w="11421">
              <a:solidFill>
                <a:srgbClr val="000000"/>
              </a:solidFill>
            </a:ln>
          </p:spPr>
          <p:txBody>
            <a:bodyPr wrap="square" lIns="0" tIns="0" rIns="0" bIns="0" rtlCol="0"/>
            <a:lstStyle/>
            <a:p>
              <a:endParaRPr/>
            </a:p>
          </p:txBody>
        </p:sp>
      </p:grpSp>
      <p:sp>
        <p:nvSpPr>
          <p:cNvPr id="79" name="object 79"/>
          <p:cNvSpPr txBox="1"/>
          <p:nvPr/>
        </p:nvSpPr>
        <p:spPr>
          <a:xfrm>
            <a:off x="771497" y="1884590"/>
            <a:ext cx="86995" cy="99695"/>
          </a:xfrm>
          <a:prstGeom prst="rect">
            <a:avLst/>
          </a:prstGeom>
        </p:spPr>
        <p:txBody>
          <a:bodyPr vert="horz" wrap="square" lIns="0" tIns="0" rIns="0" bIns="0" rtlCol="0">
            <a:spAutoFit/>
          </a:bodyPr>
          <a:lstStyle/>
          <a:p>
            <a:pPr>
              <a:lnSpc>
                <a:spcPts val="770"/>
              </a:lnSpc>
            </a:pPr>
            <a:r>
              <a:rPr sz="650" spc="-25" dirty="0">
                <a:latin typeface="Arial"/>
                <a:cs typeface="Arial"/>
              </a:rPr>
              <a:t>T</a:t>
            </a:r>
            <a:r>
              <a:rPr sz="650" spc="-25" dirty="0">
                <a:latin typeface="Trebuchet MS"/>
                <a:cs typeface="Trebuchet MS"/>
              </a:rPr>
              <a:t>₀</a:t>
            </a:r>
            <a:endParaRPr sz="650">
              <a:latin typeface="Trebuchet MS"/>
              <a:cs typeface="Trebuchet MS"/>
            </a:endParaRPr>
          </a:p>
        </p:txBody>
      </p:sp>
      <p:grpSp>
        <p:nvGrpSpPr>
          <p:cNvPr id="80" name="object 80"/>
          <p:cNvGrpSpPr/>
          <p:nvPr/>
        </p:nvGrpSpPr>
        <p:grpSpPr>
          <a:xfrm>
            <a:off x="469900" y="1905000"/>
            <a:ext cx="1460500" cy="1143000"/>
            <a:chOff x="469900" y="1905000"/>
            <a:chExt cx="1460500" cy="1143000"/>
          </a:xfrm>
        </p:grpSpPr>
        <p:pic>
          <p:nvPicPr>
            <p:cNvPr id="81" name="object 81"/>
            <p:cNvPicPr/>
            <p:nvPr/>
          </p:nvPicPr>
          <p:blipFill>
            <a:blip r:embed="rId3" cstate="print"/>
            <a:stretch>
              <a:fillRect/>
            </a:stretch>
          </p:blipFill>
          <p:spPr>
            <a:xfrm>
              <a:off x="469900" y="1905000"/>
              <a:ext cx="698500" cy="546100"/>
            </a:xfrm>
            <a:prstGeom prst="rect">
              <a:avLst/>
            </a:prstGeom>
          </p:spPr>
        </p:pic>
        <p:pic>
          <p:nvPicPr>
            <p:cNvPr id="82" name="object 82"/>
            <p:cNvPicPr/>
            <p:nvPr/>
          </p:nvPicPr>
          <p:blipFill>
            <a:blip r:embed="rId4" cstate="print"/>
            <a:stretch>
              <a:fillRect/>
            </a:stretch>
          </p:blipFill>
          <p:spPr>
            <a:xfrm>
              <a:off x="476354" y="1907716"/>
              <a:ext cx="686914" cy="534353"/>
            </a:xfrm>
            <a:prstGeom prst="rect">
              <a:avLst/>
            </a:prstGeom>
          </p:spPr>
        </p:pic>
        <p:pic>
          <p:nvPicPr>
            <p:cNvPr id="83" name="object 83"/>
            <p:cNvPicPr/>
            <p:nvPr/>
          </p:nvPicPr>
          <p:blipFill>
            <a:blip r:embed="rId5" cstate="print"/>
            <a:stretch>
              <a:fillRect/>
            </a:stretch>
          </p:blipFill>
          <p:spPr>
            <a:xfrm>
              <a:off x="469900" y="2501900"/>
              <a:ext cx="698500" cy="546100"/>
            </a:xfrm>
            <a:prstGeom prst="rect">
              <a:avLst/>
            </a:prstGeom>
          </p:spPr>
        </p:pic>
        <p:pic>
          <p:nvPicPr>
            <p:cNvPr id="84" name="object 84"/>
            <p:cNvPicPr/>
            <p:nvPr/>
          </p:nvPicPr>
          <p:blipFill>
            <a:blip r:embed="rId6" cstate="print"/>
            <a:stretch>
              <a:fillRect/>
            </a:stretch>
          </p:blipFill>
          <p:spPr>
            <a:xfrm>
              <a:off x="476354" y="2513398"/>
              <a:ext cx="686914" cy="534353"/>
            </a:xfrm>
            <a:prstGeom prst="rect">
              <a:avLst/>
            </a:prstGeom>
          </p:spPr>
        </p:pic>
        <p:pic>
          <p:nvPicPr>
            <p:cNvPr id="85" name="object 85"/>
            <p:cNvPicPr/>
            <p:nvPr/>
          </p:nvPicPr>
          <p:blipFill>
            <a:blip r:embed="rId7" cstate="print"/>
            <a:stretch>
              <a:fillRect/>
            </a:stretch>
          </p:blipFill>
          <p:spPr>
            <a:xfrm>
              <a:off x="1231900" y="2501900"/>
              <a:ext cx="698500" cy="546100"/>
            </a:xfrm>
            <a:prstGeom prst="rect">
              <a:avLst/>
            </a:prstGeom>
          </p:spPr>
        </p:pic>
        <p:pic>
          <p:nvPicPr>
            <p:cNvPr id="86" name="object 86"/>
            <p:cNvPicPr/>
            <p:nvPr/>
          </p:nvPicPr>
          <p:blipFill>
            <a:blip r:embed="rId8" cstate="print"/>
            <a:stretch>
              <a:fillRect/>
            </a:stretch>
          </p:blipFill>
          <p:spPr>
            <a:xfrm>
              <a:off x="1239889" y="2513398"/>
              <a:ext cx="686914" cy="534353"/>
            </a:xfrm>
            <a:prstGeom prst="rect">
              <a:avLst/>
            </a:prstGeom>
          </p:spPr>
        </p:pic>
      </p:grpSp>
      <p:sp>
        <p:nvSpPr>
          <p:cNvPr id="87" name="object 87"/>
          <p:cNvSpPr txBox="1"/>
          <p:nvPr/>
        </p:nvSpPr>
        <p:spPr>
          <a:xfrm>
            <a:off x="1488399" y="1875261"/>
            <a:ext cx="87630" cy="99695"/>
          </a:xfrm>
          <a:prstGeom prst="rect">
            <a:avLst/>
          </a:prstGeom>
        </p:spPr>
        <p:txBody>
          <a:bodyPr vert="horz" wrap="square" lIns="0" tIns="0" rIns="0" bIns="0" rtlCol="0">
            <a:spAutoFit/>
          </a:bodyPr>
          <a:lstStyle/>
          <a:p>
            <a:pPr>
              <a:lnSpc>
                <a:spcPts val="770"/>
              </a:lnSpc>
            </a:pPr>
            <a:r>
              <a:rPr sz="650" spc="-25" dirty="0">
                <a:latin typeface="Arial"/>
                <a:cs typeface="Arial"/>
              </a:rPr>
              <a:t>T</a:t>
            </a:r>
            <a:r>
              <a:rPr sz="650" spc="-25" dirty="0">
                <a:latin typeface="Trebuchet MS"/>
                <a:cs typeface="Trebuchet MS"/>
              </a:rPr>
              <a:t>₁</a:t>
            </a:r>
            <a:endParaRPr sz="650">
              <a:latin typeface="Trebuchet MS"/>
              <a:cs typeface="Trebuchet MS"/>
            </a:endParaRPr>
          </a:p>
        </p:txBody>
      </p:sp>
      <p:grpSp>
        <p:nvGrpSpPr>
          <p:cNvPr id="88" name="object 88"/>
          <p:cNvGrpSpPr/>
          <p:nvPr/>
        </p:nvGrpSpPr>
        <p:grpSpPr>
          <a:xfrm>
            <a:off x="1231900" y="1905000"/>
            <a:ext cx="698500" cy="546100"/>
            <a:chOff x="1231900" y="1905000"/>
            <a:chExt cx="698500" cy="546100"/>
          </a:xfrm>
        </p:grpSpPr>
        <p:pic>
          <p:nvPicPr>
            <p:cNvPr id="89" name="object 89"/>
            <p:cNvPicPr/>
            <p:nvPr/>
          </p:nvPicPr>
          <p:blipFill>
            <a:blip r:embed="rId9" cstate="print"/>
            <a:stretch>
              <a:fillRect/>
            </a:stretch>
          </p:blipFill>
          <p:spPr>
            <a:xfrm>
              <a:off x="1231900" y="1905000"/>
              <a:ext cx="698500" cy="546100"/>
            </a:xfrm>
            <a:prstGeom prst="rect">
              <a:avLst/>
            </a:prstGeom>
          </p:spPr>
        </p:pic>
        <p:pic>
          <p:nvPicPr>
            <p:cNvPr id="90" name="object 90"/>
            <p:cNvPicPr/>
            <p:nvPr/>
          </p:nvPicPr>
          <p:blipFill>
            <a:blip r:embed="rId10" cstate="print"/>
            <a:stretch>
              <a:fillRect/>
            </a:stretch>
          </p:blipFill>
          <p:spPr>
            <a:xfrm>
              <a:off x="1239889" y="1906541"/>
              <a:ext cx="686912" cy="534353"/>
            </a:xfrm>
            <a:prstGeom prst="rect">
              <a:avLst/>
            </a:prstGeom>
          </p:spPr>
        </p:pic>
      </p:grpSp>
      <p:sp>
        <p:nvSpPr>
          <p:cNvPr id="91" name="object 91"/>
          <p:cNvSpPr txBox="1"/>
          <p:nvPr/>
        </p:nvSpPr>
        <p:spPr>
          <a:xfrm>
            <a:off x="2250695" y="1886675"/>
            <a:ext cx="87630" cy="99695"/>
          </a:xfrm>
          <a:prstGeom prst="rect">
            <a:avLst/>
          </a:prstGeom>
        </p:spPr>
        <p:txBody>
          <a:bodyPr vert="horz" wrap="square" lIns="0" tIns="0" rIns="0" bIns="0" rtlCol="0">
            <a:spAutoFit/>
          </a:bodyPr>
          <a:lstStyle/>
          <a:p>
            <a:pPr>
              <a:lnSpc>
                <a:spcPts val="770"/>
              </a:lnSpc>
            </a:pPr>
            <a:r>
              <a:rPr sz="650" spc="-25" dirty="0">
                <a:latin typeface="Arial"/>
                <a:cs typeface="Arial"/>
              </a:rPr>
              <a:t>T</a:t>
            </a:r>
            <a:r>
              <a:rPr sz="650" spc="-25" dirty="0">
                <a:latin typeface="Trebuchet MS"/>
                <a:cs typeface="Trebuchet MS"/>
              </a:rPr>
              <a:t>₂</a:t>
            </a:r>
            <a:endParaRPr sz="650">
              <a:latin typeface="Trebuchet MS"/>
              <a:cs typeface="Trebuchet MS"/>
            </a:endParaRPr>
          </a:p>
        </p:txBody>
      </p:sp>
      <p:grpSp>
        <p:nvGrpSpPr>
          <p:cNvPr id="92" name="object 92"/>
          <p:cNvGrpSpPr/>
          <p:nvPr/>
        </p:nvGrpSpPr>
        <p:grpSpPr>
          <a:xfrm>
            <a:off x="1993900" y="1905000"/>
            <a:ext cx="698500" cy="1143000"/>
            <a:chOff x="1993900" y="1905000"/>
            <a:chExt cx="698500" cy="1143000"/>
          </a:xfrm>
        </p:grpSpPr>
        <p:pic>
          <p:nvPicPr>
            <p:cNvPr id="93" name="object 93"/>
            <p:cNvPicPr/>
            <p:nvPr/>
          </p:nvPicPr>
          <p:blipFill>
            <a:blip r:embed="rId11" cstate="print"/>
            <a:stretch>
              <a:fillRect/>
            </a:stretch>
          </p:blipFill>
          <p:spPr>
            <a:xfrm>
              <a:off x="1993900" y="1905000"/>
              <a:ext cx="698500" cy="546100"/>
            </a:xfrm>
            <a:prstGeom prst="rect">
              <a:avLst/>
            </a:prstGeom>
          </p:spPr>
        </p:pic>
        <p:pic>
          <p:nvPicPr>
            <p:cNvPr id="94" name="object 94"/>
            <p:cNvPicPr/>
            <p:nvPr/>
          </p:nvPicPr>
          <p:blipFill>
            <a:blip r:embed="rId12" cstate="print"/>
            <a:stretch>
              <a:fillRect/>
            </a:stretch>
          </p:blipFill>
          <p:spPr>
            <a:xfrm>
              <a:off x="2003425" y="1906540"/>
              <a:ext cx="686233" cy="534354"/>
            </a:xfrm>
            <a:prstGeom prst="rect">
              <a:avLst/>
            </a:prstGeom>
          </p:spPr>
        </p:pic>
        <p:pic>
          <p:nvPicPr>
            <p:cNvPr id="95" name="object 95"/>
            <p:cNvPicPr/>
            <p:nvPr/>
          </p:nvPicPr>
          <p:blipFill>
            <a:blip r:embed="rId13" cstate="print"/>
            <a:stretch>
              <a:fillRect/>
            </a:stretch>
          </p:blipFill>
          <p:spPr>
            <a:xfrm>
              <a:off x="1993900" y="2501900"/>
              <a:ext cx="698500" cy="546100"/>
            </a:xfrm>
            <a:prstGeom prst="rect">
              <a:avLst/>
            </a:prstGeom>
          </p:spPr>
        </p:pic>
        <p:pic>
          <p:nvPicPr>
            <p:cNvPr id="96" name="object 96"/>
            <p:cNvPicPr/>
            <p:nvPr/>
          </p:nvPicPr>
          <p:blipFill>
            <a:blip r:embed="rId14" cstate="print"/>
            <a:stretch>
              <a:fillRect/>
            </a:stretch>
          </p:blipFill>
          <p:spPr>
            <a:xfrm>
              <a:off x="2003425" y="2513398"/>
              <a:ext cx="686914" cy="534354"/>
            </a:xfrm>
            <a:prstGeom prst="rect">
              <a:avLst/>
            </a:prstGeom>
          </p:spPr>
        </p:pic>
      </p:grpSp>
      <p:sp>
        <p:nvSpPr>
          <p:cNvPr id="97" name="object 97"/>
          <p:cNvSpPr txBox="1"/>
          <p:nvPr/>
        </p:nvSpPr>
        <p:spPr>
          <a:xfrm>
            <a:off x="3291791" y="1719275"/>
            <a:ext cx="128905" cy="197485"/>
          </a:xfrm>
          <a:prstGeom prst="rect">
            <a:avLst/>
          </a:prstGeom>
        </p:spPr>
        <p:txBody>
          <a:bodyPr vert="horz" wrap="square" lIns="0" tIns="15875" rIns="0" bIns="0" rtlCol="0">
            <a:spAutoFit/>
          </a:bodyPr>
          <a:lstStyle/>
          <a:p>
            <a:pPr marL="12700">
              <a:lnSpc>
                <a:spcPct val="100000"/>
              </a:lnSpc>
              <a:spcBef>
                <a:spcPts val="125"/>
              </a:spcBef>
            </a:pPr>
            <a:r>
              <a:rPr sz="1100" b="1" spc="-50" dirty="0">
                <a:latin typeface="Arial"/>
                <a:cs typeface="Arial"/>
              </a:rPr>
              <a:t>B</a:t>
            </a:r>
            <a:endParaRPr sz="1100">
              <a:latin typeface="Arial"/>
              <a:cs typeface="Arial"/>
            </a:endParaRPr>
          </a:p>
        </p:txBody>
      </p:sp>
      <p:grpSp>
        <p:nvGrpSpPr>
          <p:cNvPr id="98" name="object 98"/>
          <p:cNvGrpSpPr/>
          <p:nvPr/>
        </p:nvGrpSpPr>
        <p:grpSpPr>
          <a:xfrm>
            <a:off x="446357" y="3454400"/>
            <a:ext cx="6018530" cy="1866900"/>
            <a:chOff x="446357" y="3454400"/>
            <a:chExt cx="6018530" cy="1866900"/>
          </a:xfrm>
        </p:grpSpPr>
        <p:pic>
          <p:nvPicPr>
            <p:cNvPr id="99" name="object 99"/>
            <p:cNvPicPr/>
            <p:nvPr/>
          </p:nvPicPr>
          <p:blipFill>
            <a:blip r:embed="rId15" cstate="print"/>
            <a:stretch>
              <a:fillRect/>
            </a:stretch>
          </p:blipFill>
          <p:spPr>
            <a:xfrm>
              <a:off x="446357" y="3670362"/>
              <a:ext cx="1072679" cy="1041947"/>
            </a:xfrm>
            <a:prstGeom prst="rect">
              <a:avLst/>
            </a:prstGeom>
          </p:spPr>
        </p:pic>
        <p:pic>
          <p:nvPicPr>
            <p:cNvPr id="100" name="object 100"/>
            <p:cNvPicPr/>
            <p:nvPr/>
          </p:nvPicPr>
          <p:blipFill>
            <a:blip r:embed="rId16" cstate="print"/>
            <a:stretch>
              <a:fillRect/>
            </a:stretch>
          </p:blipFill>
          <p:spPr>
            <a:xfrm>
              <a:off x="1657175" y="3670362"/>
              <a:ext cx="1063160" cy="1041947"/>
            </a:xfrm>
            <a:prstGeom prst="rect">
              <a:avLst/>
            </a:prstGeom>
          </p:spPr>
        </p:pic>
        <p:pic>
          <p:nvPicPr>
            <p:cNvPr id="101" name="object 101"/>
            <p:cNvPicPr/>
            <p:nvPr/>
          </p:nvPicPr>
          <p:blipFill>
            <a:blip r:embed="rId17" cstate="print"/>
            <a:stretch>
              <a:fillRect/>
            </a:stretch>
          </p:blipFill>
          <p:spPr>
            <a:xfrm>
              <a:off x="3530600" y="3454400"/>
              <a:ext cx="2933700" cy="1866900"/>
            </a:xfrm>
            <a:prstGeom prst="rect">
              <a:avLst/>
            </a:prstGeom>
          </p:spPr>
        </p:pic>
        <p:sp>
          <p:nvSpPr>
            <p:cNvPr id="102" name="object 102"/>
            <p:cNvSpPr/>
            <p:nvPr/>
          </p:nvSpPr>
          <p:spPr>
            <a:xfrm>
              <a:off x="3530881" y="3455790"/>
              <a:ext cx="2926715" cy="1862455"/>
            </a:xfrm>
            <a:custGeom>
              <a:avLst/>
              <a:gdLst/>
              <a:ahLst/>
              <a:cxnLst/>
              <a:rect l="l" t="t" r="r" b="b"/>
              <a:pathLst>
                <a:path w="2926715" h="1862454">
                  <a:moveTo>
                    <a:pt x="2926547" y="0"/>
                  </a:moveTo>
                  <a:lnTo>
                    <a:pt x="0" y="0"/>
                  </a:lnTo>
                  <a:lnTo>
                    <a:pt x="0" y="1862362"/>
                  </a:lnTo>
                  <a:lnTo>
                    <a:pt x="2926547" y="1862362"/>
                  </a:lnTo>
                  <a:lnTo>
                    <a:pt x="2926547" y="0"/>
                  </a:lnTo>
                  <a:close/>
                </a:path>
              </a:pathLst>
            </a:custGeom>
            <a:solidFill>
              <a:srgbClr val="FFFFFF"/>
            </a:solidFill>
          </p:spPr>
          <p:txBody>
            <a:bodyPr wrap="square" lIns="0" tIns="0" rIns="0" bIns="0" rtlCol="0"/>
            <a:lstStyle/>
            <a:p>
              <a:endParaRPr/>
            </a:p>
          </p:txBody>
        </p:sp>
        <p:sp>
          <p:nvSpPr>
            <p:cNvPr id="103" name="object 103"/>
            <p:cNvSpPr/>
            <p:nvPr/>
          </p:nvSpPr>
          <p:spPr>
            <a:xfrm>
              <a:off x="3931637" y="5168919"/>
              <a:ext cx="239395" cy="31115"/>
            </a:xfrm>
            <a:custGeom>
              <a:avLst/>
              <a:gdLst/>
              <a:ahLst/>
              <a:cxnLst/>
              <a:rect l="l" t="t" r="r" b="b"/>
              <a:pathLst>
                <a:path w="239395" h="31114">
                  <a:moveTo>
                    <a:pt x="239131" y="0"/>
                  </a:moveTo>
                  <a:lnTo>
                    <a:pt x="0" y="0"/>
                  </a:lnTo>
                  <a:lnTo>
                    <a:pt x="0" y="30567"/>
                  </a:lnTo>
                  <a:lnTo>
                    <a:pt x="239131" y="30567"/>
                  </a:lnTo>
                  <a:lnTo>
                    <a:pt x="239131" y="0"/>
                  </a:lnTo>
                  <a:close/>
                </a:path>
              </a:pathLst>
            </a:custGeom>
            <a:solidFill>
              <a:srgbClr val="D4D4D4"/>
            </a:solidFill>
          </p:spPr>
          <p:txBody>
            <a:bodyPr wrap="square" lIns="0" tIns="0" rIns="0" bIns="0" rtlCol="0"/>
            <a:lstStyle/>
            <a:p>
              <a:endParaRPr/>
            </a:p>
          </p:txBody>
        </p:sp>
        <p:sp>
          <p:nvSpPr>
            <p:cNvPr id="104" name="object 104"/>
            <p:cNvSpPr/>
            <p:nvPr/>
          </p:nvSpPr>
          <p:spPr>
            <a:xfrm>
              <a:off x="3924291"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05" name="object 105"/>
            <p:cNvSpPr/>
            <p:nvPr/>
          </p:nvSpPr>
          <p:spPr>
            <a:xfrm>
              <a:off x="3930370" y="5167651"/>
              <a:ext cx="0" cy="28575"/>
            </a:xfrm>
            <a:custGeom>
              <a:avLst/>
              <a:gdLst/>
              <a:ahLst/>
              <a:cxnLst/>
              <a:rect l="l" t="t" r="r" b="b"/>
              <a:pathLst>
                <a:path h="28575">
                  <a:moveTo>
                    <a:pt x="0" y="28019"/>
                  </a:moveTo>
                  <a:lnTo>
                    <a:pt x="0" y="0"/>
                  </a:lnTo>
                </a:path>
              </a:pathLst>
            </a:custGeom>
            <a:ln w="12173">
              <a:solidFill>
                <a:srgbClr val="000000"/>
              </a:solidFill>
            </a:ln>
          </p:spPr>
          <p:txBody>
            <a:bodyPr wrap="square" lIns="0" tIns="0" rIns="0" bIns="0" rtlCol="0"/>
            <a:lstStyle/>
            <a:p>
              <a:endParaRPr/>
            </a:p>
          </p:txBody>
        </p:sp>
        <p:sp>
          <p:nvSpPr>
            <p:cNvPr id="106" name="object 106"/>
            <p:cNvSpPr/>
            <p:nvPr/>
          </p:nvSpPr>
          <p:spPr>
            <a:xfrm>
              <a:off x="3930370" y="5161564"/>
              <a:ext cx="239395" cy="12700"/>
            </a:xfrm>
            <a:custGeom>
              <a:avLst/>
              <a:gdLst/>
              <a:ahLst/>
              <a:cxnLst/>
              <a:rect l="l" t="t" r="r" b="b"/>
              <a:pathLst>
                <a:path w="239395" h="12700">
                  <a:moveTo>
                    <a:pt x="0" y="0"/>
                  </a:moveTo>
                  <a:lnTo>
                    <a:pt x="0" y="12173"/>
                  </a:lnTo>
                  <a:lnTo>
                    <a:pt x="239131" y="12173"/>
                  </a:lnTo>
                  <a:lnTo>
                    <a:pt x="239131" y="0"/>
                  </a:lnTo>
                  <a:lnTo>
                    <a:pt x="0" y="0"/>
                  </a:lnTo>
                  <a:close/>
                </a:path>
              </a:pathLst>
            </a:custGeom>
            <a:solidFill>
              <a:srgbClr val="000000"/>
            </a:solidFill>
          </p:spPr>
          <p:txBody>
            <a:bodyPr wrap="square" lIns="0" tIns="0" rIns="0" bIns="0" rtlCol="0"/>
            <a:lstStyle/>
            <a:p>
              <a:endParaRPr/>
            </a:p>
          </p:txBody>
        </p:sp>
        <p:sp>
          <p:nvSpPr>
            <p:cNvPr id="107" name="object 107"/>
            <p:cNvSpPr/>
            <p:nvPr/>
          </p:nvSpPr>
          <p:spPr>
            <a:xfrm>
              <a:off x="4169501" y="5167651"/>
              <a:ext cx="0" cy="28575"/>
            </a:xfrm>
            <a:custGeom>
              <a:avLst/>
              <a:gdLst/>
              <a:ahLst/>
              <a:cxnLst/>
              <a:rect l="l" t="t" r="r" b="b"/>
              <a:pathLst>
                <a:path h="28575">
                  <a:moveTo>
                    <a:pt x="0" y="0"/>
                  </a:moveTo>
                  <a:lnTo>
                    <a:pt x="0" y="28019"/>
                  </a:lnTo>
                </a:path>
              </a:pathLst>
            </a:custGeom>
            <a:ln w="12173">
              <a:solidFill>
                <a:srgbClr val="000000"/>
              </a:solidFill>
            </a:ln>
          </p:spPr>
          <p:txBody>
            <a:bodyPr wrap="square" lIns="0" tIns="0" rIns="0" bIns="0" rtlCol="0"/>
            <a:lstStyle/>
            <a:p>
              <a:endParaRPr/>
            </a:p>
          </p:txBody>
        </p:sp>
        <p:sp>
          <p:nvSpPr>
            <p:cNvPr id="108" name="object 108"/>
            <p:cNvSpPr/>
            <p:nvPr/>
          </p:nvSpPr>
          <p:spPr>
            <a:xfrm>
              <a:off x="3990152" y="5166377"/>
              <a:ext cx="120014" cy="1270"/>
            </a:xfrm>
            <a:custGeom>
              <a:avLst/>
              <a:gdLst/>
              <a:ahLst/>
              <a:cxnLst/>
              <a:rect l="l" t="t" r="r" b="b"/>
              <a:pathLst>
                <a:path w="120014" h="1270">
                  <a:moveTo>
                    <a:pt x="0" y="0"/>
                  </a:moveTo>
                  <a:lnTo>
                    <a:pt x="119565" y="0"/>
                  </a:lnTo>
                </a:path>
                <a:path w="120014" h="1270">
                  <a:moveTo>
                    <a:pt x="119565" y="0"/>
                  </a:moveTo>
                  <a:lnTo>
                    <a:pt x="0" y="0"/>
                  </a:lnTo>
                </a:path>
                <a:path w="120014" h="1270">
                  <a:moveTo>
                    <a:pt x="59782" y="0"/>
                  </a:moveTo>
                  <a:lnTo>
                    <a:pt x="59782" y="1273"/>
                  </a:lnTo>
                </a:path>
              </a:pathLst>
            </a:custGeom>
            <a:ln w="8110">
              <a:solidFill>
                <a:srgbClr val="000000"/>
              </a:solidFill>
            </a:ln>
          </p:spPr>
          <p:txBody>
            <a:bodyPr wrap="square" lIns="0" tIns="0" rIns="0" bIns="0" rtlCol="0"/>
            <a:lstStyle/>
            <a:p>
              <a:endParaRPr/>
            </a:p>
          </p:txBody>
        </p:sp>
        <p:sp>
          <p:nvSpPr>
            <p:cNvPr id="109" name="object 109"/>
            <p:cNvSpPr/>
            <p:nvPr/>
          </p:nvSpPr>
          <p:spPr>
            <a:xfrm>
              <a:off x="5249405" y="5188024"/>
              <a:ext cx="239395" cy="12065"/>
            </a:xfrm>
            <a:custGeom>
              <a:avLst/>
              <a:gdLst/>
              <a:ahLst/>
              <a:cxnLst/>
              <a:rect l="l" t="t" r="r" b="b"/>
              <a:pathLst>
                <a:path w="239395" h="12064">
                  <a:moveTo>
                    <a:pt x="239131" y="0"/>
                  </a:moveTo>
                  <a:lnTo>
                    <a:pt x="0" y="0"/>
                  </a:lnTo>
                  <a:lnTo>
                    <a:pt x="0" y="11462"/>
                  </a:lnTo>
                  <a:lnTo>
                    <a:pt x="239131" y="11462"/>
                  </a:lnTo>
                  <a:lnTo>
                    <a:pt x="239131" y="0"/>
                  </a:lnTo>
                  <a:close/>
                </a:path>
              </a:pathLst>
            </a:custGeom>
            <a:solidFill>
              <a:srgbClr val="D4D4D4"/>
            </a:solidFill>
          </p:spPr>
          <p:txBody>
            <a:bodyPr wrap="square" lIns="0" tIns="0" rIns="0" bIns="0" rtlCol="0"/>
            <a:lstStyle/>
            <a:p>
              <a:endParaRPr/>
            </a:p>
          </p:txBody>
        </p:sp>
        <p:sp>
          <p:nvSpPr>
            <p:cNvPr id="110" name="object 110"/>
            <p:cNvSpPr/>
            <p:nvPr/>
          </p:nvSpPr>
          <p:spPr>
            <a:xfrm>
              <a:off x="5242058"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11" name="object 111"/>
            <p:cNvSpPr/>
            <p:nvPr/>
          </p:nvSpPr>
          <p:spPr>
            <a:xfrm>
              <a:off x="5248137" y="5186755"/>
              <a:ext cx="0" cy="9525"/>
            </a:xfrm>
            <a:custGeom>
              <a:avLst/>
              <a:gdLst/>
              <a:ahLst/>
              <a:cxnLst/>
              <a:rect l="l" t="t" r="r" b="b"/>
              <a:pathLst>
                <a:path h="9525">
                  <a:moveTo>
                    <a:pt x="0" y="8915"/>
                  </a:moveTo>
                  <a:lnTo>
                    <a:pt x="0" y="0"/>
                  </a:lnTo>
                </a:path>
              </a:pathLst>
            </a:custGeom>
            <a:ln w="12173">
              <a:solidFill>
                <a:srgbClr val="000000"/>
              </a:solidFill>
            </a:ln>
          </p:spPr>
          <p:txBody>
            <a:bodyPr wrap="square" lIns="0" tIns="0" rIns="0" bIns="0" rtlCol="0"/>
            <a:lstStyle/>
            <a:p>
              <a:endParaRPr/>
            </a:p>
          </p:txBody>
        </p:sp>
        <p:sp>
          <p:nvSpPr>
            <p:cNvPr id="112" name="object 112"/>
            <p:cNvSpPr/>
            <p:nvPr/>
          </p:nvSpPr>
          <p:spPr>
            <a:xfrm>
              <a:off x="5248137" y="5180669"/>
              <a:ext cx="239395" cy="12700"/>
            </a:xfrm>
            <a:custGeom>
              <a:avLst/>
              <a:gdLst/>
              <a:ahLst/>
              <a:cxnLst/>
              <a:rect l="l" t="t" r="r" b="b"/>
              <a:pathLst>
                <a:path w="239395" h="12700">
                  <a:moveTo>
                    <a:pt x="0" y="0"/>
                  </a:moveTo>
                  <a:lnTo>
                    <a:pt x="0" y="12173"/>
                  </a:lnTo>
                  <a:lnTo>
                    <a:pt x="239131" y="12173"/>
                  </a:lnTo>
                  <a:lnTo>
                    <a:pt x="239131" y="0"/>
                  </a:lnTo>
                  <a:lnTo>
                    <a:pt x="0" y="0"/>
                  </a:lnTo>
                  <a:close/>
                </a:path>
              </a:pathLst>
            </a:custGeom>
            <a:solidFill>
              <a:srgbClr val="000000"/>
            </a:solidFill>
          </p:spPr>
          <p:txBody>
            <a:bodyPr wrap="square" lIns="0" tIns="0" rIns="0" bIns="0" rtlCol="0"/>
            <a:lstStyle/>
            <a:p>
              <a:endParaRPr/>
            </a:p>
          </p:txBody>
        </p:sp>
        <p:sp>
          <p:nvSpPr>
            <p:cNvPr id="113" name="object 113"/>
            <p:cNvSpPr/>
            <p:nvPr/>
          </p:nvSpPr>
          <p:spPr>
            <a:xfrm>
              <a:off x="5487268" y="5186755"/>
              <a:ext cx="0" cy="9525"/>
            </a:xfrm>
            <a:custGeom>
              <a:avLst/>
              <a:gdLst/>
              <a:ahLst/>
              <a:cxnLst/>
              <a:rect l="l" t="t" r="r" b="b"/>
              <a:pathLst>
                <a:path h="9525">
                  <a:moveTo>
                    <a:pt x="0" y="0"/>
                  </a:moveTo>
                  <a:lnTo>
                    <a:pt x="0" y="8915"/>
                  </a:lnTo>
                </a:path>
              </a:pathLst>
            </a:custGeom>
            <a:ln w="12173">
              <a:solidFill>
                <a:srgbClr val="000000"/>
              </a:solidFill>
            </a:ln>
          </p:spPr>
          <p:txBody>
            <a:bodyPr wrap="square" lIns="0" tIns="0" rIns="0" bIns="0" rtlCol="0"/>
            <a:lstStyle/>
            <a:p>
              <a:endParaRPr/>
            </a:p>
          </p:txBody>
        </p:sp>
        <p:sp>
          <p:nvSpPr>
            <p:cNvPr id="114" name="object 114"/>
            <p:cNvSpPr/>
            <p:nvPr/>
          </p:nvSpPr>
          <p:spPr>
            <a:xfrm>
              <a:off x="5307920" y="5182934"/>
              <a:ext cx="120014" cy="4445"/>
            </a:xfrm>
            <a:custGeom>
              <a:avLst/>
              <a:gdLst/>
              <a:ahLst/>
              <a:cxnLst/>
              <a:rect l="l" t="t" r="r" b="b"/>
              <a:pathLst>
                <a:path w="120014" h="4445">
                  <a:moveTo>
                    <a:pt x="0" y="0"/>
                  </a:moveTo>
                  <a:lnTo>
                    <a:pt x="119565" y="0"/>
                  </a:lnTo>
                </a:path>
                <a:path w="120014" h="4445">
                  <a:moveTo>
                    <a:pt x="119565" y="0"/>
                  </a:moveTo>
                  <a:lnTo>
                    <a:pt x="0" y="0"/>
                  </a:lnTo>
                </a:path>
                <a:path w="120014" h="4445">
                  <a:moveTo>
                    <a:pt x="59782" y="0"/>
                  </a:moveTo>
                  <a:lnTo>
                    <a:pt x="59782" y="3820"/>
                  </a:lnTo>
                </a:path>
              </a:pathLst>
            </a:custGeom>
            <a:ln w="8110">
              <a:solidFill>
                <a:srgbClr val="000000"/>
              </a:solidFill>
            </a:ln>
          </p:spPr>
          <p:txBody>
            <a:bodyPr wrap="square" lIns="0" tIns="0" rIns="0" bIns="0" rtlCol="0"/>
            <a:lstStyle/>
            <a:p>
              <a:endParaRPr/>
            </a:p>
          </p:txBody>
        </p:sp>
        <p:sp>
          <p:nvSpPr>
            <p:cNvPr id="115" name="object 115"/>
            <p:cNvSpPr/>
            <p:nvPr/>
          </p:nvSpPr>
          <p:spPr>
            <a:xfrm>
              <a:off x="4290336" y="5163825"/>
              <a:ext cx="239395" cy="36195"/>
            </a:xfrm>
            <a:custGeom>
              <a:avLst/>
              <a:gdLst/>
              <a:ahLst/>
              <a:cxnLst/>
              <a:rect l="l" t="t" r="r" b="b"/>
              <a:pathLst>
                <a:path w="239395" h="36195">
                  <a:moveTo>
                    <a:pt x="239131" y="0"/>
                  </a:moveTo>
                  <a:lnTo>
                    <a:pt x="0" y="0"/>
                  </a:lnTo>
                  <a:lnTo>
                    <a:pt x="0" y="35661"/>
                  </a:lnTo>
                  <a:lnTo>
                    <a:pt x="239131" y="35661"/>
                  </a:lnTo>
                  <a:lnTo>
                    <a:pt x="239131" y="0"/>
                  </a:lnTo>
                  <a:close/>
                </a:path>
              </a:pathLst>
            </a:custGeom>
            <a:solidFill>
              <a:srgbClr val="A0A0A4"/>
            </a:solidFill>
          </p:spPr>
          <p:txBody>
            <a:bodyPr wrap="square" lIns="0" tIns="0" rIns="0" bIns="0" rtlCol="0"/>
            <a:lstStyle/>
            <a:p>
              <a:endParaRPr/>
            </a:p>
          </p:txBody>
        </p:sp>
        <p:sp>
          <p:nvSpPr>
            <p:cNvPr id="116" name="object 116"/>
            <p:cNvSpPr/>
            <p:nvPr/>
          </p:nvSpPr>
          <p:spPr>
            <a:xfrm>
              <a:off x="4284260"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17" name="object 117"/>
            <p:cNvSpPr/>
            <p:nvPr/>
          </p:nvSpPr>
          <p:spPr>
            <a:xfrm>
              <a:off x="4290339" y="5162556"/>
              <a:ext cx="0" cy="33655"/>
            </a:xfrm>
            <a:custGeom>
              <a:avLst/>
              <a:gdLst/>
              <a:ahLst/>
              <a:cxnLst/>
              <a:rect l="l" t="t" r="r" b="b"/>
              <a:pathLst>
                <a:path h="33654">
                  <a:moveTo>
                    <a:pt x="0" y="33114"/>
                  </a:moveTo>
                  <a:lnTo>
                    <a:pt x="0" y="0"/>
                  </a:lnTo>
                </a:path>
              </a:pathLst>
            </a:custGeom>
            <a:ln w="12173">
              <a:solidFill>
                <a:srgbClr val="000000"/>
              </a:solidFill>
            </a:ln>
          </p:spPr>
          <p:txBody>
            <a:bodyPr wrap="square" lIns="0" tIns="0" rIns="0" bIns="0" rtlCol="0"/>
            <a:lstStyle/>
            <a:p>
              <a:endParaRPr/>
            </a:p>
          </p:txBody>
        </p:sp>
        <p:sp>
          <p:nvSpPr>
            <p:cNvPr id="118" name="object 118"/>
            <p:cNvSpPr/>
            <p:nvPr/>
          </p:nvSpPr>
          <p:spPr>
            <a:xfrm>
              <a:off x="4290339" y="5156470"/>
              <a:ext cx="238125" cy="12700"/>
            </a:xfrm>
            <a:custGeom>
              <a:avLst/>
              <a:gdLst/>
              <a:ahLst/>
              <a:cxnLst/>
              <a:rect l="l" t="t" r="r" b="b"/>
              <a:pathLst>
                <a:path w="238125" h="12700">
                  <a:moveTo>
                    <a:pt x="0" y="0"/>
                  </a:moveTo>
                  <a:lnTo>
                    <a:pt x="0" y="12173"/>
                  </a:lnTo>
                  <a:lnTo>
                    <a:pt x="237859" y="12173"/>
                  </a:lnTo>
                  <a:lnTo>
                    <a:pt x="237859" y="0"/>
                  </a:lnTo>
                  <a:lnTo>
                    <a:pt x="0" y="0"/>
                  </a:lnTo>
                  <a:close/>
                </a:path>
              </a:pathLst>
            </a:custGeom>
            <a:solidFill>
              <a:srgbClr val="000000"/>
            </a:solidFill>
          </p:spPr>
          <p:txBody>
            <a:bodyPr wrap="square" lIns="0" tIns="0" rIns="0" bIns="0" rtlCol="0"/>
            <a:lstStyle/>
            <a:p>
              <a:endParaRPr/>
            </a:p>
          </p:txBody>
        </p:sp>
        <p:sp>
          <p:nvSpPr>
            <p:cNvPr id="119" name="object 119"/>
            <p:cNvSpPr/>
            <p:nvPr/>
          </p:nvSpPr>
          <p:spPr>
            <a:xfrm>
              <a:off x="4528198" y="5162556"/>
              <a:ext cx="0" cy="33655"/>
            </a:xfrm>
            <a:custGeom>
              <a:avLst/>
              <a:gdLst/>
              <a:ahLst/>
              <a:cxnLst/>
              <a:rect l="l" t="t" r="r" b="b"/>
              <a:pathLst>
                <a:path h="33654">
                  <a:moveTo>
                    <a:pt x="0" y="0"/>
                  </a:moveTo>
                  <a:lnTo>
                    <a:pt x="0" y="33114"/>
                  </a:lnTo>
                </a:path>
              </a:pathLst>
            </a:custGeom>
            <a:ln w="12173">
              <a:solidFill>
                <a:srgbClr val="000000"/>
              </a:solidFill>
            </a:ln>
          </p:spPr>
          <p:txBody>
            <a:bodyPr wrap="square" lIns="0" tIns="0" rIns="0" bIns="0" rtlCol="0"/>
            <a:lstStyle/>
            <a:p>
              <a:endParaRPr/>
            </a:p>
          </p:txBody>
        </p:sp>
        <p:sp>
          <p:nvSpPr>
            <p:cNvPr id="120" name="object 120"/>
            <p:cNvSpPr/>
            <p:nvPr/>
          </p:nvSpPr>
          <p:spPr>
            <a:xfrm>
              <a:off x="4350122" y="5158736"/>
              <a:ext cx="120014" cy="4445"/>
            </a:xfrm>
            <a:custGeom>
              <a:avLst/>
              <a:gdLst/>
              <a:ahLst/>
              <a:cxnLst/>
              <a:rect l="l" t="t" r="r" b="b"/>
              <a:pathLst>
                <a:path w="120014" h="4445">
                  <a:moveTo>
                    <a:pt x="0" y="0"/>
                  </a:moveTo>
                  <a:lnTo>
                    <a:pt x="119565" y="0"/>
                  </a:lnTo>
                </a:path>
                <a:path w="120014" h="4445">
                  <a:moveTo>
                    <a:pt x="119565" y="0"/>
                  </a:moveTo>
                  <a:lnTo>
                    <a:pt x="0" y="0"/>
                  </a:lnTo>
                </a:path>
                <a:path w="120014" h="4445">
                  <a:moveTo>
                    <a:pt x="59782" y="0"/>
                  </a:moveTo>
                  <a:lnTo>
                    <a:pt x="59782" y="3820"/>
                  </a:lnTo>
                </a:path>
              </a:pathLst>
            </a:custGeom>
            <a:ln w="8110">
              <a:solidFill>
                <a:srgbClr val="000000"/>
              </a:solidFill>
            </a:ln>
          </p:spPr>
          <p:txBody>
            <a:bodyPr wrap="square" lIns="0" tIns="0" rIns="0" bIns="0" rtlCol="0"/>
            <a:lstStyle/>
            <a:p>
              <a:endParaRPr/>
            </a:p>
          </p:txBody>
        </p:sp>
        <p:sp>
          <p:nvSpPr>
            <p:cNvPr id="121" name="object 121"/>
            <p:cNvSpPr/>
            <p:nvPr/>
          </p:nvSpPr>
          <p:spPr>
            <a:xfrm>
              <a:off x="5609379" y="5189297"/>
              <a:ext cx="239395" cy="10795"/>
            </a:xfrm>
            <a:custGeom>
              <a:avLst/>
              <a:gdLst/>
              <a:ahLst/>
              <a:cxnLst/>
              <a:rect l="l" t="t" r="r" b="b"/>
              <a:pathLst>
                <a:path w="239395" h="10795">
                  <a:moveTo>
                    <a:pt x="239131" y="0"/>
                  </a:moveTo>
                  <a:lnTo>
                    <a:pt x="0" y="0"/>
                  </a:lnTo>
                  <a:lnTo>
                    <a:pt x="0" y="10188"/>
                  </a:lnTo>
                  <a:lnTo>
                    <a:pt x="239131" y="10188"/>
                  </a:lnTo>
                  <a:lnTo>
                    <a:pt x="239131" y="0"/>
                  </a:lnTo>
                  <a:close/>
                </a:path>
              </a:pathLst>
            </a:custGeom>
            <a:solidFill>
              <a:srgbClr val="A0A0A4"/>
            </a:solidFill>
          </p:spPr>
          <p:txBody>
            <a:bodyPr wrap="square" lIns="0" tIns="0" rIns="0" bIns="0" rtlCol="0"/>
            <a:lstStyle/>
            <a:p>
              <a:endParaRPr/>
            </a:p>
          </p:txBody>
        </p:sp>
        <p:sp>
          <p:nvSpPr>
            <p:cNvPr id="122" name="object 122"/>
            <p:cNvSpPr/>
            <p:nvPr/>
          </p:nvSpPr>
          <p:spPr>
            <a:xfrm>
              <a:off x="5602027"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23" name="object 123"/>
            <p:cNvSpPr/>
            <p:nvPr/>
          </p:nvSpPr>
          <p:spPr>
            <a:xfrm>
              <a:off x="5608106" y="5189303"/>
              <a:ext cx="0" cy="6985"/>
            </a:xfrm>
            <a:custGeom>
              <a:avLst/>
              <a:gdLst/>
              <a:ahLst/>
              <a:cxnLst/>
              <a:rect l="l" t="t" r="r" b="b"/>
              <a:pathLst>
                <a:path h="6985">
                  <a:moveTo>
                    <a:pt x="0" y="6368"/>
                  </a:moveTo>
                  <a:lnTo>
                    <a:pt x="0" y="0"/>
                  </a:lnTo>
                </a:path>
              </a:pathLst>
            </a:custGeom>
            <a:ln w="12173">
              <a:solidFill>
                <a:srgbClr val="000000"/>
              </a:solidFill>
            </a:ln>
          </p:spPr>
          <p:txBody>
            <a:bodyPr wrap="square" lIns="0" tIns="0" rIns="0" bIns="0" rtlCol="0"/>
            <a:lstStyle/>
            <a:p>
              <a:endParaRPr/>
            </a:p>
          </p:txBody>
        </p:sp>
        <p:sp>
          <p:nvSpPr>
            <p:cNvPr id="124" name="object 124"/>
            <p:cNvSpPr/>
            <p:nvPr/>
          </p:nvSpPr>
          <p:spPr>
            <a:xfrm>
              <a:off x="5608106" y="5189303"/>
              <a:ext cx="239395" cy="0"/>
            </a:xfrm>
            <a:custGeom>
              <a:avLst/>
              <a:gdLst/>
              <a:ahLst/>
              <a:cxnLst/>
              <a:rect l="l" t="t" r="r" b="b"/>
              <a:pathLst>
                <a:path w="239395">
                  <a:moveTo>
                    <a:pt x="0" y="0"/>
                  </a:moveTo>
                  <a:lnTo>
                    <a:pt x="239131" y="0"/>
                  </a:lnTo>
                </a:path>
              </a:pathLst>
            </a:custGeom>
            <a:ln w="12157">
              <a:solidFill>
                <a:srgbClr val="000000"/>
              </a:solidFill>
            </a:ln>
          </p:spPr>
          <p:txBody>
            <a:bodyPr wrap="square" lIns="0" tIns="0" rIns="0" bIns="0" rtlCol="0"/>
            <a:lstStyle/>
            <a:p>
              <a:endParaRPr/>
            </a:p>
          </p:txBody>
        </p:sp>
        <p:sp>
          <p:nvSpPr>
            <p:cNvPr id="125" name="object 125"/>
            <p:cNvSpPr/>
            <p:nvPr/>
          </p:nvSpPr>
          <p:spPr>
            <a:xfrm>
              <a:off x="5847238" y="5189303"/>
              <a:ext cx="0" cy="6985"/>
            </a:xfrm>
            <a:custGeom>
              <a:avLst/>
              <a:gdLst/>
              <a:ahLst/>
              <a:cxnLst/>
              <a:rect l="l" t="t" r="r" b="b"/>
              <a:pathLst>
                <a:path h="6985">
                  <a:moveTo>
                    <a:pt x="0" y="0"/>
                  </a:moveTo>
                  <a:lnTo>
                    <a:pt x="0" y="6368"/>
                  </a:lnTo>
                </a:path>
              </a:pathLst>
            </a:custGeom>
            <a:ln w="12173">
              <a:solidFill>
                <a:srgbClr val="000000"/>
              </a:solidFill>
            </a:ln>
          </p:spPr>
          <p:txBody>
            <a:bodyPr wrap="square" lIns="0" tIns="0" rIns="0" bIns="0" rtlCol="0"/>
            <a:lstStyle/>
            <a:p>
              <a:endParaRPr/>
            </a:p>
          </p:txBody>
        </p:sp>
        <p:sp>
          <p:nvSpPr>
            <p:cNvPr id="126" name="object 126"/>
            <p:cNvSpPr/>
            <p:nvPr/>
          </p:nvSpPr>
          <p:spPr>
            <a:xfrm>
              <a:off x="5667889" y="5185482"/>
              <a:ext cx="120014" cy="4445"/>
            </a:xfrm>
            <a:custGeom>
              <a:avLst/>
              <a:gdLst/>
              <a:ahLst/>
              <a:cxnLst/>
              <a:rect l="l" t="t" r="r" b="b"/>
              <a:pathLst>
                <a:path w="120014" h="4445">
                  <a:moveTo>
                    <a:pt x="0" y="0"/>
                  </a:moveTo>
                  <a:lnTo>
                    <a:pt x="119565" y="0"/>
                  </a:lnTo>
                </a:path>
                <a:path w="120014" h="4445">
                  <a:moveTo>
                    <a:pt x="119565" y="0"/>
                  </a:moveTo>
                  <a:lnTo>
                    <a:pt x="0" y="0"/>
                  </a:lnTo>
                </a:path>
                <a:path w="120014" h="4445">
                  <a:moveTo>
                    <a:pt x="59782" y="0"/>
                  </a:moveTo>
                  <a:lnTo>
                    <a:pt x="59782" y="3820"/>
                  </a:lnTo>
                </a:path>
              </a:pathLst>
            </a:custGeom>
            <a:ln w="8110">
              <a:solidFill>
                <a:srgbClr val="000000"/>
              </a:solidFill>
            </a:ln>
          </p:spPr>
          <p:txBody>
            <a:bodyPr wrap="square" lIns="0" tIns="0" rIns="0" bIns="0" rtlCol="0"/>
            <a:lstStyle/>
            <a:p>
              <a:endParaRPr/>
            </a:p>
          </p:txBody>
        </p:sp>
        <p:sp>
          <p:nvSpPr>
            <p:cNvPr id="127" name="object 127"/>
            <p:cNvSpPr/>
            <p:nvPr/>
          </p:nvSpPr>
          <p:spPr>
            <a:xfrm>
              <a:off x="4650306" y="3872365"/>
              <a:ext cx="239395" cy="1327150"/>
            </a:xfrm>
            <a:custGeom>
              <a:avLst/>
              <a:gdLst/>
              <a:ahLst/>
              <a:cxnLst/>
              <a:rect l="l" t="t" r="r" b="b"/>
              <a:pathLst>
                <a:path w="239395" h="1327150">
                  <a:moveTo>
                    <a:pt x="239131" y="0"/>
                  </a:moveTo>
                  <a:lnTo>
                    <a:pt x="0" y="0"/>
                  </a:lnTo>
                  <a:lnTo>
                    <a:pt x="0" y="1327120"/>
                  </a:lnTo>
                  <a:lnTo>
                    <a:pt x="239131" y="1327120"/>
                  </a:lnTo>
                  <a:lnTo>
                    <a:pt x="239131" y="0"/>
                  </a:lnTo>
                  <a:close/>
                </a:path>
              </a:pathLst>
            </a:custGeom>
            <a:solidFill>
              <a:srgbClr val="5F5F5F"/>
            </a:solidFill>
          </p:spPr>
          <p:txBody>
            <a:bodyPr wrap="square" lIns="0" tIns="0" rIns="0" bIns="0" rtlCol="0"/>
            <a:lstStyle/>
            <a:p>
              <a:endParaRPr/>
            </a:p>
          </p:txBody>
        </p:sp>
        <p:sp>
          <p:nvSpPr>
            <p:cNvPr id="128" name="object 128"/>
            <p:cNvSpPr/>
            <p:nvPr/>
          </p:nvSpPr>
          <p:spPr>
            <a:xfrm>
              <a:off x="4644229"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29" name="object 129"/>
            <p:cNvSpPr/>
            <p:nvPr/>
          </p:nvSpPr>
          <p:spPr>
            <a:xfrm>
              <a:off x="4650308" y="3871096"/>
              <a:ext cx="0" cy="1324610"/>
            </a:xfrm>
            <a:custGeom>
              <a:avLst/>
              <a:gdLst/>
              <a:ahLst/>
              <a:cxnLst/>
              <a:rect l="l" t="t" r="r" b="b"/>
              <a:pathLst>
                <a:path h="1324610">
                  <a:moveTo>
                    <a:pt x="0" y="1324574"/>
                  </a:moveTo>
                  <a:lnTo>
                    <a:pt x="0" y="0"/>
                  </a:lnTo>
                </a:path>
              </a:pathLst>
            </a:custGeom>
            <a:ln w="12173">
              <a:solidFill>
                <a:srgbClr val="000000"/>
              </a:solidFill>
            </a:ln>
          </p:spPr>
          <p:txBody>
            <a:bodyPr wrap="square" lIns="0" tIns="0" rIns="0" bIns="0" rtlCol="0"/>
            <a:lstStyle/>
            <a:p>
              <a:endParaRPr/>
            </a:p>
          </p:txBody>
        </p:sp>
        <p:sp>
          <p:nvSpPr>
            <p:cNvPr id="130" name="object 130"/>
            <p:cNvSpPr/>
            <p:nvPr/>
          </p:nvSpPr>
          <p:spPr>
            <a:xfrm>
              <a:off x="4650308" y="3865009"/>
              <a:ext cx="238125" cy="12700"/>
            </a:xfrm>
            <a:custGeom>
              <a:avLst/>
              <a:gdLst/>
              <a:ahLst/>
              <a:cxnLst/>
              <a:rect l="l" t="t" r="r" b="b"/>
              <a:pathLst>
                <a:path w="238125" h="12700">
                  <a:moveTo>
                    <a:pt x="0" y="0"/>
                  </a:moveTo>
                  <a:lnTo>
                    <a:pt x="0" y="12173"/>
                  </a:lnTo>
                  <a:lnTo>
                    <a:pt x="237859" y="12173"/>
                  </a:lnTo>
                  <a:lnTo>
                    <a:pt x="237859" y="0"/>
                  </a:lnTo>
                  <a:lnTo>
                    <a:pt x="0" y="0"/>
                  </a:lnTo>
                  <a:close/>
                </a:path>
              </a:pathLst>
            </a:custGeom>
            <a:solidFill>
              <a:srgbClr val="000000"/>
            </a:solidFill>
          </p:spPr>
          <p:txBody>
            <a:bodyPr wrap="square" lIns="0" tIns="0" rIns="0" bIns="0" rtlCol="0"/>
            <a:lstStyle/>
            <a:p>
              <a:endParaRPr/>
            </a:p>
          </p:txBody>
        </p:sp>
        <p:sp>
          <p:nvSpPr>
            <p:cNvPr id="131" name="object 131"/>
            <p:cNvSpPr/>
            <p:nvPr/>
          </p:nvSpPr>
          <p:spPr>
            <a:xfrm>
              <a:off x="4888168" y="3871096"/>
              <a:ext cx="0" cy="1324610"/>
            </a:xfrm>
            <a:custGeom>
              <a:avLst/>
              <a:gdLst/>
              <a:ahLst/>
              <a:cxnLst/>
              <a:rect l="l" t="t" r="r" b="b"/>
              <a:pathLst>
                <a:path h="1324610">
                  <a:moveTo>
                    <a:pt x="0" y="0"/>
                  </a:moveTo>
                  <a:lnTo>
                    <a:pt x="0" y="1324574"/>
                  </a:lnTo>
                </a:path>
              </a:pathLst>
            </a:custGeom>
            <a:ln w="12173">
              <a:solidFill>
                <a:srgbClr val="000000"/>
              </a:solidFill>
            </a:ln>
          </p:spPr>
          <p:txBody>
            <a:bodyPr wrap="square" lIns="0" tIns="0" rIns="0" bIns="0" rtlCol="0"/>
            <a:lstStyle/>
            <a:p>
              <a:endParaRPr/>
            </a:p>
          </p:txBody>
        </p:sp>
        <p:sp>
          <p:nvSpPr>
            <p:cNvPr id="132" name="object 132"/>
            <p:cNvSpPr/>
            <p:nvPr/>
          </p:nvSpPr>
          <p:spPr>
            <a:xfrm>
              <a:off x="4710091" y="3803594"/>
              <a:ext cx="120014" cy="67945"/>
            </a:xfrm>
            <a:custGeom>
              <a:avLst/>
              <a:gdLst/>
              <a:ahLst/>
              <a:cxnLst/>
              <a:rect l="l" t="t" r="r" b="b"/>
              <a:pathLst>
                <a:path w="120014" h="67945">
                  <a:moveTo>
                    <a:pt x="0" y="0"/>
                  </a:moveTo>
                  <a:lnTo>
                    <a:pt x="119565" y="0"/>
                  </a:lnTo>
                </a:path>
                <a:path w="120014" h="67945">
                  <a:moveTo>
                    <a:pt x="119565" y="0"/>
                  </a:moveTo>
                  <a:lnTo>
                    <a:pt x="0" y="0"/>
                  </a:lnTo>
                </a:path>
                <a:path w="120014" h="67945">
                  <a:moveTo>
                    <a:pt x="59782" y="0"/>
                  </a:moveTo>
                  <a:lnTo>
                    <a:pt x="59782" y="67502"/>
                  </a:lnTo>
                </a:path>
              </a:pathLst>
            </a:custGeom>
            <a:ln w="8110">
              <a:solidFill>
                <a:srgbClr val="000000"/>
              </a:solidFill>
            </a:ln>
          </p:spPr>
          <p:txBody>
            <a:bodyPr wrap="square" lIns="0" tIns="0" rIns="0" bIns="0" rtlCol="0"/>
            <a:lstStyle/>
            <a:p>
              <a:endParaRPr/>
            </a:p>
          </p:txBody>
        </p:sp>
        <p:sp>
          <p:nvSpPr>
            <p:cNvPr id="133" name="object 133"/>
            <p:cNvSpPr/>
            <p:nvPr/>
          </p:nvSpPr>
          <p:spPr>
            <a:xfrm>
              <a:off x="5968074" y="4719328"/>
              <a:ext cx="239395" cy="480695"/>
            </a:xfrm>
            <a:custGeom>
              <a:avLst/>
              <a:gdLst/>
              <a:ahLst/>
              <a:cxnLst/>
              <a:rect l="l" t="t" r="r" b="b"/>
              <a:pathLst>
                <a:path w="239395" h="480695">
                  <a:moveTo>
                    <a:pt x="239131" y="0"/>
                  </a:moveTo>
                  <a:lnTo>
                    <a:pt x="0" y="0"/>
                  </a:lnTo>
                  <a:lnTo>
                    <a:pt x="0" y="480157"/>
                  </a:lnTo>
                  <a:lnTo>
                    <a:pt x="239131" y="480157"/>
                  </a:lnTo>
                  <a:lnTo>
                    <a:pt x="239131" y="0"/>
                  </a:lnTo>
                  <a:close/>
                </a:path>
              </a:pathLst>
            </a:custGeom>
            <a:solidFill>
              <a:srgbClr val="5F5F5F"/>
            </a:solidFill>
          </p:spPr>
          <p:txBody>
            <a:bodyPr wrap="square" lIns="0" tIns="0" rIns="0" bIns="0" rtlCol="0"/>
            <a:lstStyle/>
            <a:p>
              <a:endParaRPr/>
            </a:p>
          </p:txBody>
        </p:sp>
        <p:sp>
          <p:nvSpPr>
            <p:cNvPr id="134" name="object 134"/>
            <p:cNvSpPr/>
            <p:nvPr/>
          </p:nvSpPr>
          <p:spPr>
            <a:xfrm>
              <a:off x="5961996"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35" name="object 135"/>
            <p:cNvSpPr/>
            <p:nvPr/>
          </p:nvSpPr>
          <p:spPr>
            <a:xfrm>
              <a:off x="5968076" y="4719333"/>
              <a:ext cx="0" cy="476884"/>
            </a:xfrm>
            <a:custGeom>
              <a:avLst/>
              <a:gdLst/>
              <a:ahLst/>
              <a:cxnLst/>
              <a:rect l="l" t="t" r="r" b="b"/>
              <a:pathLst>
                <a:path h="476885">
                  <a:moveTo>
                    <a:pt x="0" y="476337"/>
                  </a:moveTo>
                  <a:lnTo>
                    <a:pt x="0" y="0"/>
                  </a:lnTo>
                </a:path>
              </a:pathLst>
            </a:custGeom>
            <a:ln w="12173">
              <a:solidFill>
                <a:srgbClr val="000000"/>
              </a:solidFill>
            </a:ln>
          </p:spPr>
          <p:txBody>
            <a:bodyPr wrap="square" lIns="0" tIns="0" rIns="0" bIns="0" rtlCol="0"/>
            <a:lstStyle/>
            <a:p>
              <a:endParaRPr/>
            </a:p>
          </p:txBody>
        </p:sp>
        <p:sp>
          <p:nvSpPr>
            <p:cNvPr id="136" name="object 136"/>
            <p:cNvSpPr/>
            <p:nvPr/>
          </p:nvSpPr>
          <p:spPr>
            <a:xfrm>
              <a:off x="5968076" y="4713247"/>
              <a:ext cx="238125" cy="12700"/>
            </a:xfrm>
            <a:custGeom>
              <a:avLst/>
              <a:gdLst/>
              <a:ahLst/>
              <a:cxnLst/>
              <a:rect l="l" t="t" r="r" b="b"/>
              <a:pathLst>
                <a:path w="238125" h="12700">
                  <a:moveTo>
                    <a:pt x="0" y="0"/>
                  </a:moveTo>
                  <a:lnTo>
                    <a:pt x="0" y="12173"/>
                  </a:lnTo>
                  <a:lnTo>
                    <a:pt x="237859" y="12173"/>
                  </a:lnTo>
                  <a:lnTo>
                    <a:pt x="237859" y="0"/>
                  </a:lnTo>
                  <a:lnTo>
                    <a:pt x="0" y="0"/>
                  </a:lnTo>
                  <a:close/>
                </a:path>
              </a:pathLst>
            </a:custGeom>
            <a:solidFill>
              <a:srgbClr val="000000"/>
            </a:solidFill>
          </p:spPr>
          <p:txBody>
            <a:bodyPr wrap="square" lIns="0" tIns="0" rIns="0" bIns="0" rtlCol="0"/>
            <a:lstStyle/>
            <a:p>
              <a:endParaRPr/>
            </a:p>
          </p:txBody>
        </p:sp>
        <p:sp>
          <p:nvSpPr>
            <p:cNvPr id="137" name="object 137"/>
            <p:cNvSpPr/>
            <p:nvPr/>
          </p:nvSpPr>
          <p:spPr>
            <a:xfrm>
              <a:off x="6205935" y="4719333"/>
              <a:ext cx="0" cy="476884"/>
            </a:xfrm>
            <a:custGeom>
              <a:avLst/>
              <a:gdLst/>
              <a:ahLst/>
              <a:cxnLst/>
              <a:rect l="l" t="t" r="r" b="b"/>
              <a:pathLst>
                <a:path h="476885">
                  <a:moveTo>
                    <a:pt x="0" y="0"/>
                  </a:moveTo>
                  <a:lnTo>
                    <a:pt x="0" y="476337"/>
                  </a:lnTo>
                </a:path>
              </a:pathLst>
            </a:custGeom>
            <a:ln w="12173">
              <a:solidFill>
                <a:srgbClr val="000000"/>
              </a:solidFill>
            </a:ln>
          </p:spPr>
          <p:txBody>
            <a:bodyPr wrap="square" lIns="0" tIns="0" rIns="0" bIns="0" rtlCol="0"/>
            <a:lstStyle/>
            <a:p>
              <a:endParaRPr/>
            </a:p>
          </p:txBody>
        </p:sp>
        <p:sp>
          <p:nvSpPr>
            <p:cNvPr id="138" name="object 138"/>
            <p:cNvSpPr/>
            <p:nvPr/>
          </p:nvSpPr>
          <p:spPr>
            <a:xfrm>
              <a:off x="6027858" y="4663294"/>
              <a:ext cx="120014" cy="56515"/>
            </a:xfrm>
            <a:custGeom>
              <a:avLst/>
              <a:gdLst/>
              <a:ahLst/>
              <a:cxnLst/>
              <a:rect l="l" t="t" r="r" b="b"/>
              <a:pathLst>
                <a:path w="120014" h="56514">
                  <a:moveTo>
                    <a:pt x="0" y="0"/>
                  </a:moveTo>
                  <a:lnTo>
                    <a:pt x="119565" y="0"/>
                  </a:lnTo>
                </a:path>
                <a:path w="120014" h="56514">
                  <a:moveTo>
                    <a:pt x="119565" y="0"/>
                  </a:moveTo>
                  <a:lnTo>
                    <a:pt x="0" y="0"/>
                  </a:lnTo>
                </a:path>
                <a:path w="120014" h="56514">
                  <a:moveTo>
                    <a:pt x="59782" y="0"/>
                  </a:moveTo>
                  <a:lnTo>
                    <a:pt x="59782" y="56039"/>
                  </a:lnTo>
                </a:path>
              </a:pathLst>
            </a:custGeom>
            <a:ln w="8110">
              <a:solidFill>
                <a:srgbClr val="000000"/>
              </a:solidFill>
            </a:ln>
          </p:spPr>
          <p:txBody>
            <a:bodyPr wrap="square" lIns="0" tIns="0" rIns="0" bIns="0" rtlCol="0"/>
            <a:lstStyle/>
            <a:p>
              <a:endParaRPr/>
            </a:p>
          </p:txBody>
        </p:sp>
        <p:sp>
          <p:nvSpPr>
            <p:cNvPr id="139" name="object 139"/>
            <p:cNvSpPr/>
            <p:nvPr/>
          </p:nvSpPr>
          <p:spPr>
            <a:xfrm>
              <a:off x="3751021" y="5192131"/>
              <a:ext cx="13335" cy="12700"/>
            </a:xfrm>
            <a:custGeom>
              <a:avLst/>
              <a:gdLst/>
              <a:ahLst/>
              <a:cxnLst/>
              <a:rect l="l" t="t" r="r" b="b"/>
              <a:pathLst>
                <a:path w="13335" h="12700">
                  <a:moveTo>
                    <a:pt x="0" y="0"/>
                  </a:moveTo>
                  <a:lnTo>
                    <a:pt x="0" y="12173"/>
                  </a:lnTo>
                  <a:lnTo>
                    <a:pt x="12719" y="12173"/>
                  </a:lnTo>
                  <a:lnTo>
                    <a:pt x="12719" y="0"/>
                  </a:lnTo>
                  <a:lnTo>
                    <a:pt x="0" y="0"/>
                  </a:lnTo>
                  <a:close/>
                </a:path>
              </a:pathLst>
            </a:custGeom>
            <a:solidFill>
              <a:srgbClr val="000000"/>
            </a:solidFill>
          </p:spPr>
          <p:txBody>
            <a:bodyPr wrap="square" lIns="0" tIns="0" rIns="0" bIns="0" rtlCol="0"/>
            <a:lstStyle/>
            <a:p>
              <a:endParaRPr/>
            </a:p>
          </p:txBody>
        </p:sp>
        <p:sp>
          <p:nvSpPr>
            <p:cNvPr id="140" name="object 140"/>
            <p:cNvSpPr/>
            <p:nvPr/>
          </p:nvSpPr>
          <p:spPr>
            <a:xfrm>
              <a:off x="3763741" y="5198218"/>
              <a:ext cx="635000" cy="0"/>
            </a:xfrm>
            <a:custGeom>
              <a:avLst/>
              <a:gdLst/>
              <a:ahLst/>
              <a:cxnLst/>
              <a:rect l="l" t="t" r="r" b="b"/>
              <a:pathLst>
                <a:path w="635000">
                  <a:moveTo>
                    <a:pt x="0" y="0"/>
                  </a:moveTo>
                  <a:lnTo>
                    <a:pt x="11447" y="0"/>
                  </a:lnTo>
                </a:path>
                <a:path w="635000">
                  <a:moveTo>
                    <a:pt x="11447" y="0"/>
                  </a:moveTo>
                  <a:lnTo>
                    <a:pt x="24167" y="0"/>
                  </a:lnTo>
                </a:path>
                <a:path w="635000">
                  <a:moveTo>
                    <a:pt x="24167" y="0"/>
                  </a:moveTo>
                  <a:lnTo>
                    <a:pt x="35615" y="0"/>
                  </a:lnTo>
                </a:path>
                <a:path w="635000">
                  <a:moveTo>
                    <a:pt x="35615" y="0"/>
                  </a:moveTo>
                  <a:lnTo>
                    <a:pt x="48335" y="0"/>
                  </a:lnTo>
                </a:path>
                <a:path w="635000">
                  <a:moveTo>
                    <a:pt x="48335" y="0"/>
                  </a:moveTo>
                  <a:lnTo>
                    <a:pt x="61054" y="0"/>
                  </a:lnTo>
                </a:path>
                <a:path w="635000">
                  <a:moveTo>
                    <a:pt x="61054" y="0"/>
                  </a:moveTo>
                  <a:lnTo>
                    <a:pt x="72502" y="0"/>
                  </a:lnTo>
                </a:path>
                <a:path w="635000">
                  <a:moveTo>
                    <a:pt x="72502" y="0"/>
                  </a:moveTo>
                  <a:lnTo>
                    <a:pt x="85222" y="0"/>
                  </a:lnTo>
                </a:path>
                <a:path w="635000">
                  <a:moveTo>
                    <a:pt x="85222" y="0"/>
                  </a:moveTo>
                  <a:lnTo>
                    <a:pt x="96670" y="0"/>
                  </a:lnTo>
                </a:path>
                <a:path w="635000">
                  <a:moveTo>
                    <a:pt x="96670" y="0"/>
                  </a:moveTo>
                  <a:lnTo>
                    <a:pt x="109389" y="0"/>
                  </a:lnTo>
                </a:path>
                <a:path w="635000">
                  <a:moveTo>
                    <a:pt x="109389" y="0"/>
                  </a:moveTo>
                  <a:lnTo>
                    <a:pt x="122109" y="0"/>
                  </a:lnTo>
                </a:path>
                <a:path w="635000">
                  <a:moveTo>
                    <a:pt x="122109" y="0"/>
                  </a:moveTo>
                  <a:lnTo>
                    <a:pt x="133557" y="0"/>
                  </a:lnTo>
                </a:path>
                <a:path w="635000">
                  <a:moveTo>
                    <a:pt x="133557" y="0"/>
                  </a:moveTo>
                  <a:lnTo>
                    <a:pt x="146277" y="0"/>
                  </a:lnTo>
                </a:path>
                <a:path w="635000">
                  <a:moveTo>
                    <a:pt x="146277" y="0"/>
                  </a:moveTo>
                  <a:lnTo>
                    <a:pt x="158997" y="0"/>
                  </a:lnTo>
                </a:path>
                <a:path w="635000">
                  <a:moveTo>
                    <a:pt x="158997" y="0"/>
                  </a:moveTo>
                  <a:lnTo>
                    <a:pt x="170444" y="0"/>
                  </a:lnTo>
                </a:path>
                <a:path w="635000">
                  <a:moveTo>
                    <a:pt x="170444" y="0"/>
                  </a:moveTo>
                  <a:lnTo>
                    <a:pt x="183164" y="0"/>
                  </a:lnTo>
                </a:path>
                <a:path w="635000">
                  <a:moveTo>
                    <a:pt x="183164" y="0"/>
                  </a:moveTo>
                  <a:lnTo>
                    <a:pt x="194612" y="0"/>
                  </a:lnTo>
                </a:path>
                <a:path w="635000">
                  <a:moveTo>
                    <a:pt x="194612" y="0"/>
                  </a:moveTo>
                  <a:lnTo>
                    <a:pt x="207332" y="0"/>
                  </a:lnTo>
                </a:path>
                <a:path w="635000">
                  <a:moveTo>
                    <a:pt x="207332" y="0"/>
                  </a:moveTo>
                  <a:lnTo>
                    <a:pt x="220051" y="0"/>
                  </a:lnTo>
                </a:path>
                <a:path w="635000">
                  <a:moveTo>
                    <a:pt x="220051" y="0"/>
                  </a:moveTo>
                  <a:lnTo>
                    <a:pt x="231499" y="0"/>
                  </a:lnTo>
                </a:path>
                <a:path w="635000">
                  <a:moveTo>
                    <a:pt x="231499" y="0"/>
                  </a:moveTo>
                  <a:lnTo>
                    <a:pt x="244219" y="0"/>
                  </a:lnTo>
                </a:path>
                <a:path w="635000">
                  <a:moveTo>
                    <a:pt x="244219" y="0"/>
                  </a:moveTo>
                  <a:lnTo>
                    <a:pt x="255667" y="0"/>
                  </a:lnTo>
                </a:path>
                <a:path w="635000">
                  <a:moveTo>
                    <a:pt x="255667" y="0"/>
                  </a:moveTo>
                  <a:lnTo>
                    <a:pt x="268386" y="0"/>
                  </a:lnTo>
                </a:path>
                <a:path w="635000">
                  <a:moveTo>
                    <a:pt x="268386" y="0"/>
                  </a:moveTo>
                  <a:lnTo>
                    <a:pt x="281106" y="0"/>
                  </a:lnTo>
                </a:path>
                <a:path w="635000">
                  <a:moveTo>
                    <a:pt x="281106" y="0"/>
                  </a:moveTo>
                  <a:lnTo>
                    <a:pt x="292554" y="0"/>
                  </a:lnTo>
                </a:path>
                <a:path w="635000">
                  <a:moveTo>
                    <a:pt x="292554" y="0"/>
                  </a:moveTo>
                  <a:lnTo>
                    <a:pt x="305274" y="0"/>
                  </a:lnTo>
                </a:path>
                <a:path w="635000">
                  <a:moveTo>
                    <a:pt x="305274" y="0"/>
                  </a:moveTo>
                  <a:lnTo>
                    <a:pt x="316722" y="0"/>
                  </a:lnTo>
                </a:path>
                <a:path w="635000">
                  <a:moveTo>
                    <a:pt x="316722" y="0"/>
                  </a:moveTo>
                  <a:lnTo>
                    <a:pt x="329441" y="0"/>
                  </a:lnTo>
                </a:path>
                <a:path w="635000">
                  <a:moveTo>
                    <a:pt x="329441" y="0"/>
                  </a:moveTo>
                  <a:lnTo>
                    <a:pt x="342161" y="0"/>
                  </a:lnTo>
                </a:path>
                <a:path w="635000">
                  <a:moveTo>
                    <a:pt x="342161" y="0"/>
                  </a:moveTo>
                  <a:lnTo>
                    <a:pt x="353609" y="0"/>
                  </a:lnTo>
                </a:path>
                <a:path w="635000">
                  <a:moveTo>
                    <a:pt x="353609" y="0"/>
                  </a:moveTo>
                  <a:lnTo>
                    <a:pt x="366329" y="0"/>
                  </a:lnTo>
                </a:path>
                <a:path w="635000">
                  <a:moveTo>
                    <a:pt x="366329" y="0"/>
                  </a:moveTo>
                  <a:lnTo>
                    <a:pt x="377776" y="0"/>
                  </a:lnTo>
                </a:path>
                <a:path w="635000">
                  <a:moveTo>
                    <a:pt x="377776" y="0"/>
                  </a:moveTo>
                  <a:lnTo>
                    <a:pt x="390496" y="0"/>
                  </a:lnTo>
                </a:path>
                <a:path w="635000">
                  <a:moveTo>
                    <a:pt x="390496" y="0"/>
                  </a:moveTo>
                  <a:lnTo>
                    <a:pt x="403216" y="0"/>
                  </a:lnTo>
                </a:path>
                <a:path w="635000">
                  <a:moveTo>
                    <a:pt x="403216" y="0"/>
                  </a:moveTo>
                  <a:lnTo>
                    <a:pt x="414664" y="0"/>
                  </a:lnTo>
                </a:path>
                <a:path w="635000">
                  <a:moveTo>
                    <a:pt x="414664" y="0"/>
                  </a:moveTo>
                  <a:lnTo>
                    <a:pt x="427383" y="0"/>
                  </a:lnTo>
                </a:path>
                <a:path w="635000">
                  <a:moveTo>
                    <a:pt x="427383" y="0"/>
                  </a:moveTo>
                  <a:lnTo>
                    <a:pt x="438831" y="0"/>
                  </a:lnTo>
                </a:path>
                <a:path w="635000">
                  <a:moveTo>
                    <a:pt x="438831" y="0"/>
                  </a:moveTo>
                  <a:lnTo>
                    <a:pt x="451551" y="0"/>
                  </a:lnTo>
                </a:path>
                <a:path w="635000">
                  <a:moveTo>
                    <a:pt x="451551" y="0"/>
                  </a:moveTo>
                  <a:lnTo>
                    <a:pt x="464271" y="0"/>
                  </a:lnTo>
                </a:path>
                <a:path w="635000">
                  <a:moveTo>
                    <a:pt x="464271" y="0"/>
                  </a:moveTo>
                  <a:lnTo>
                    <a:pt x="475719" y="0"/>
                  </a:lnTo>
                </a:path>
                <a:path w="635000">
                  <a:moveTo>
                    <a:pt x="475719" y="0"/>
                  </a:moveTo>
                  <a:lnTo>
                    <a:pt x="488438" y="0"/>
                  </a:lnTo>
                </a:path>
                <a:path w="635000">
                  <a:moveTo>
                    <a:pt x="488438" y="0"/>
                  </a:moveTo>
                  <a:lnTo>
                    <a:pt x="501158" y="0"/>
                  </a:lnTo>
                </a:path>
                <a:path w="635000">
                  <a:moveTo>
                    <a:pt x="501158" y="0"/>
                  </a:moveTo>
                  <a:lnTo>
                    <a:pt x="512606" y="0"/>
                  </a:lnTo>
                </a:path>
                <a:path w="635000">
                  <a:moveTo>
                    <a:pt x="512606" y="0"/>
                  </a:moveTo>
                  <a:lnTo>
                    <a:pt x="525326" y="0"/>
                  </a:lnTo>
                </a:path>
                <a:path w="635000">
                  <a:moveTo>
                    <a:pt x="525326" y="0"/>
                  </a:moveTo>
                  <a:lnTo>
                    <a:pt x="536773" y="0"/>
                  </a:lnTo>
                </a:path>
                <a:path w="635000">
                  <a:moveTo>
                    <a:pt x="536773" y="0"/>
                  </a:moveTo>
                  <a:lnTo>
                    <a:pt x="549493" y="0"/>
                  </a:lnTo>
                </a:path>
                <a:path w="635000">
                  <a:moveTo>
                    <a:pt x="549493" y="0"/>
                  </a:moveTo>
                  <a:lnTo>
                    <a:pt x="562213" y="0"/>
                  </a:lnTo>
                </a:path>
                <a:path w="635000">
                  <a:moveTo>
                    <a:pt x="562213" y="0"/>
                  </a:moveTo>
                  <a:lnTo>
                    <a:pt x="573661" y="0"/>
                  </a:lnTo>
                </a:path>
                <a:path w="635000">
                  <a:moveTo>
                    <a:pt x="573661" y="0"/>
                  </a:moveTo>
                  <a:lnTo>
                    <a:pt x="586380" y="0"/>
                  </a:lnTo>
                </a:path>
                <a:path w="635000">
                  <a:moveTo>
                    <a:pt x="586380" y="0"/>
                  </a:moveTo>
                  <a:lnTo>
                    <a:pt x="597828" y="0"/>
                  </a:lnTo>
                </a:path>
                <a:path w="635000">
                  <a:moveTo>
                    <a:pt x="597828" y="0"/>
                  </a:moveTo>
                  <a:lnTo>
                    <a:pt x="610548" y="0"/>
                  </a:lnTo>
                </a:path>
                <a:path w="635000">
                  <a:moveTo>
                    <a:pt x="610548" y="0"/>
                  </a:moveTo>
                  <a:lnTo>
                    <a:pt x="623268" y="0"/>
                  </a:lnTo>
                </a:path>
                <a:path w="635000">
                  <a:moveTo>
                    <a:pt x="623268" y="0"/>
                  </a:moveTo>
                  <a:lnTo>
                    <a:pt x="634716" y="0"/>
                  </a:lnTo>
                </a:path>
              </a:pathLst>
            </a:custGeom>
            <a:ln w="12165">
              <a:solidFill>
                <a:srgbClr val="000000"/>
              </a:solidFill>
            </a:ln>
          </p:spPr>
          <p:txBody>
            <a:bodyPr wrap="square" lIns="0" tIns="0" rIns="0" bIns="0" rtlCol="0"/>
            <a:lstStyle/>
            <a:p>
              <a:endParaRPr/>
            </a:p>
          </p:txBody>
        </p:sp>
        <p:sp>
          <p:nvSpPr>
            <p:cNvPr id="141" name="object 141"/>
            <p:cNvSpPr/>
            <p:nvPr/>
          </p:nvSpPr>
          <p:spPr>
            <a:xfrm>
              <a:off x="4398454" y="5192140"/>
              <a:ext cx="24765" cy="12700"/>
            </a:xfrm>
            <a:custGeom>
              <a:avLst/>
              <a:gdLst/>
              <a:ahLst/>
              <a:cxnLst/>
              <a:rect l="l" t="t" r="r" b="b"/>
              <a:pathLst>
                <a:path w="24764" h="12700">
                  <a:moveTo>
                    <a:pt x="24168" y="0"/>
                  </a:moveTo>
                  <a:lnTo>
                    <a:pt x="12712" y="0"/>
                  </a:lnTo>
                  <a:lnTo>
                    <a:pt x="0" y="0"/>
                  </a:lnTo>
                  <a:lnTo>
                    <a:pt x="0" y="12166"/>
                  </a:lnTo>
                  <a:lnTo>
                    <a:pt x="12712" y="12166"/>
                  </a:lnTo>
                  <a:lnTo>
                    <a:pt x="24168" y="12166"/>
                  </a:lnTo>
                  <a:lnTo>
                    <a:pt x="24168" y="0"/>
                  </a:lnTo>
                  <a:close/>
                </a:path>
              </a:pathLst>
            </a:custGeom>
            <a:solidFill>
              <a:srgbClr val="000000"/>
            </a:solidFill>
          </p:spPr>
          <p:txBody>
            <a:bodyPr wrap="square" lIns="0" tIns="0" rIns="0" bIns="0" rtlCol="0"/>
            <a:lstStyle/>
            <a:p>
              <a:endParaRPr/>
            </a:p>
          </p:txBody>
        </p:sp>
        <p:sp>
          <p:nvSpPr>
            <p:cNvPr id="142" name="object 142"/>
            <p:cNvSpPr/>
            <p:nvPr/>
          </p:nvSpPr>
          <p:spPr>
            <a:xfrm>
              <a:off x="4422625" y="5198218"/>
              <a:ext cx="1296670" cy="0"/>
            </a:xfrm>
            <a:custGeom>
              <a:avLst/>
              <a:gdLst/>
              <a:ahLst/>
              <a:cxnLst/>
              <a:rect l="l" t="t" r="r" b="b"/>
              <a:pathLst>
                <a:path w="1296670">
                  <a:moveTo>
                    <a:pt x="0" y="0"/>
                  </a:moveTo>
                  <a:lnTo>
                    <a:pt x="12719" y="0"/>
                  </a:lnTo>
                </a:path>
                <a:path w="1296670">
                  <a:moveTo>
                    <a:pt x="12719" y="0"/>
                  </a:moveTo>
                  <a:lnTo>
                    <a:pt x="25439" y="0"/>
                  </a:lnTo>
                </a:path>
                <a:path w="1296670">
                  <a:moveTo>
                    <a:pt x="25439" y="0"/>
                  </a:moveTo>
                  <a:lnTo>
                    <a:pt x="36887" y="0"/>
                  </a:lnTo>
                </a:path>
                <a:path w="1296670">
                  <a:moveTo>
                    <a:pt x="36887" y="0"/>
                  </a:moveTo>
                  <a:lnTo>
                    <a:pt x="49607" y="0"/>
                  </a:lnTo>
                </a:path>
                <a:path w="1296670">
                  <a:moveTo>
                    <a:pt x="49607" y="0"/>
                  </a:moveTo>
                  <a:lnTo>
                    <a:pt x="61054" y="0"/>
                  </a:lnTo>
                </a:path>
                <a:path w="1296670">
                  <a:moveTo>
                    <a:pt x="61054" y="0"/>
                  </a:moveTo>
                  <a:lnTo>
                    <a:pt x="73774" y="0"/>
                  </a:lnTo>
                </a:path>
                <a:path w="1296670">
                  <a:moveTo>
                    <a:pt x="73774" y="0"/>
                  </a:moveTo>
                  <a:lnTo>
                    <a:pt x="86494" y="0"/>
                  </a:lnTo>
                </a:path>
                <a:path w="1296670">
                  <a:moveTo>
                    <a:pt x="86494" y="0"/>
                  </a:moveTo>
                  <a:lnTo>
                    <a:pt x="97942" y="0"/>
                  </a:lnTo>
                </a:path>
                <a:path w="1296670">
                  <a:moveTo>
                    <a:pt x="97942" y="0"/>
                  </a:moveTo>
                  <a:lnTo>
                    <a:pt x="110661" y="0"/>
                  </a:lnTo>
                </a:path>
                <a:path w="1296670">
                  <a:moveTo>
                    <a:pt x="110661" y="0"/>
                  </a:moveTo>
                  <a:lnTo>
                    <a:pt x="122109" y="0"/>
                  </a:lnTo>
                </a:path>
                <a:path w="1296670">
                  <a:moveTo>
                    <a:pt x="122109" y="0"/>
                  </a:moveTo>
                  <a:lnTo>
                    <a:pt x="134829" y="0"/>
                  </a:lnTo>
                </a:path>
                <a:path w="1296670">
                  <a:moveTo>
                    <a:pt x="134829" y="0"/>
                  </a:moveTo>
                  <a:lnTo>
                    <a:pt x="147549" y="0"/>
                  </a:lnTo>
                </a:path>
                <a:path w="1296670">
                  <a:moveTo>
                    <a:pt x="147549" y="0"/>
                  </a:moveTo>
                  <a:lnTo>
                    <a:pt x="158997" y="0"/>
                  </a:lnTo>
                </a:path>
                <a:path w="1296670">
                  <a:moveTo>
                    <a:pt x="158997" y="0"/>
                  </a:moveTo>
                  <a:lnTo>
                    <a:pt x="171716" y="0"/>
                  </a:lnTo>
                </a:path>
                <a:path w="1296670">
                  <a:moveTo>
                    <a:pt x="171716" y="0"/>
                  </a:moveTo>
                  <a:lnTo>
                    <a:pt x="184436" y="0"/>
                  </a:lnTo>
                </a:path>
                <a:path w="1296670">
                  <a:moveTo>
                    <a:pt x="184436" y="0"/>
                  </a:moveTo>
                  <a:lnTo>
                    <a:pt x="195884" y="0"/>
                  </a:lnTo>
                </a:path>
                <a:path w="1296670">
                  <a:moveTo>
                    <a:pt x="195884" y="0"/>
                  </a:moveTo>
                  <a:lnTo>
                    <a:pt x="208604" y="0"/>
                  </a:lnTo>
                </a:path>
                <a:path w="1296670">
                  <a:moveTo>
                    <a:pt x="208604" y="0"/>
                  </a:moveTo>
                  <a:lnTo>
                    <a:pt x="220051" y="0"/>
                  </a:lnTo>
                </a:path>
                <a:path w="1296670">
                  <a:moveTo>
                    <a:pt x="220051" y="0"/>
                  </a:moveTo>
                  <a:lnTo>
                    <a:pt x="232771" y="0"/>
                  </a:lnTo>
                </a:path>
                <a:path w="1296670">
                  <a:moveTo>
                    <a:pt x="232771" y="0"/>
                  </a:moveTo>
                  <a:lnTo>
                    <a:pt x="245491" y="0"/>
                  </a:lnTo>
                </a:path>
                <a:path w="1296670">
                  <a:moveTo>
                    <a:pt x="245491" y="0"/>
                  </a:moveTo>
                  <a:lnTo>
                    <a:pt x="256939" y="0"/>
                  </a:lnTo>
                </a:path>
                <a:path w="1296670">
                  <a:moveTo>
                    <a:pt x="256939" y="0"/>
                  </a:moveTo>
                  <a:lnTo>
                    <a:pt x="269658" y="0"/>
                  </a:lnTo>
                </a:path>
                <a:path w="1296670">
                  <a:moveTo>
                    <a:pt x="269658" y="0"/>
                  </a:moveTo>
                  <a:lnTo>
                    <a:pt x="281106" y="0"/>
                  </a:lnTo>
                </a:path>
                <a:path w="1296670">
                  <a:moveTo>
                    <a:pt x="281106" y="0"/>
                  </a:moveTo>
                  <a:lnTo>
                    <a:pt x="293826" y="0"/>
                  </a:lnTo>
                </a:path>
                <a:path w="1296670">
                  <a:moveTo>
                    <a:pt x="293826" y="0"/>
                  </a:moveTo>
                  <a:lnTo>
                    <a:pt x="306546" y="0"/>
                  </a:lnTo>
                </a:path>
                <a:path w="1296670">
                  <a:moveTo>
                    <a:pt x="306546" y="0"/>
                  </a:moveTo>
                  <a:lnTo>
                    <a:pt x="317994" y="0"/>
                  </a:lnTo>
                </a:path>
                <a:path w="1296670">
                  <a:moveTo>
                    <a:pt x="317994" y="0"/>
                  </a:moveTo>
                  <a:lnTo>
                    <a:pt x="330713" y="0"/>
                  </a:lnTo>
                </a:path>
                <a:path w="1296670">
                  <a:moveTo>
                    <a:pt x="330713" y="0"/>
                  </a:moveTo>
                  <a:lnTo>
                    <a:pt x="342161" y="0"/>
                  </a:lnTo>
                </a:path>
                <a:path w="1296670">
                  <a:moveTo>
                    <a:pt x="342161" y="0"/>
                  </a:moveTo>
                  <a:lnTo>
                    <a:pt x="354881" y="0"/>
                  </a:lnTo>
                </a:path>
                <a:path w="1296670">
                  <a:moveTo>
                    <a:pt x="354881" y="0"/>
                  </a:moveTo>
                  <a:lnTo>
                    <a:pt x="367601" y="0"/>
                  </a:lnTo>
                </a:path>
                <a:path w="1296670">
                  <a:moveTo>
                    <a:pt x="367601" y="0"/>
                  </a:moveTo>
                  <a:lnTo>
                    <a:pt x="379048" y="0"/>
                  </a:lnTo>
                </a:path>
                <a:path w="1296670">
                  <a:moveTo>
                    <a:pt x="379048" y="0"/>
                  </a:moveTo>
                  <a:lnTo>
                    <a:pt x="391768" y="0"/>
                  </a:lnTo>
                </a:path>
                <a:path w="1296670">
                  <a:moveTo>
                    <a:pt x="391768" y="0"/>
                  </a:moveTo>
                  <a:lnTo>
                    <a:pt x="403216" y="0"/>
                  </a:lnTo>
                </a:path>
                <a:path w="1296670">
                  <a:moveTo>
                    <a:pt x="403216" y="0"/>
                  </a:moveTo>
                  <a:lnTo>
                    <a:pt x="415936" y="0"/>
                  </a:lnTo>
                </a:path>
                <a:path w="1296670">
                  <a:moveTo>
                    <a:pt x="415936" y="0"/>
                  </a:moveTo>
                  <a:lnTo>
                    <a:pt x="428655" y="0"/>
                  </a:lnTo>
                </a:path>
                <a:path w="1296670">
                  <a:moveTo>
                    <a:pt x="428655" y="0"/>
                  </a:moveTo>
                  <a:lnTo>
                    <a:pt x="440103" y="0"/>
                  </a:lnTo>
                </a:path>
                <a:path w="1296670">
                  <a:moveTo>
                    <a:pt x="440103" y="0"/>
                  </a:moveTo>
                  <a:lnTo>
                    <a:pt x="452823" y="0"/>
                  </a:lnTo>
                </a:path>
                <a:path w="1296670">
                  <a:moveTo>
                    <a:pt x="452823" y="0"/>
                  </a:moveTo>
                  <a:lnTo>
                    <a:pt x="464271" y="0"/>
                  </a:lnTo>
                </a:path>
                <a:path w="1296670">
                  <a:moveTo>
                    <a:pt x="464271" y="0"/>
                  </a:moveTo>
                  <a:lnTo>
                    <a:pt x="476991" y="0"/>
                  </a:lnTo>
                </a:path>
                <a:path w="1296670">
                  <a:moveTo>
                    <a:pt x="476991" y="0"/>
                  </a:moveTo>
                  <a:lnTo>
                    <a:pt x="489710" y="0"/>
                  </a:lnTo>
                </a:path>
                <a:path w="1296670">
                  <a:moveTo>
                    <a:pt x="489710" y="0"/>
                  </a:moveTo>
                  <a:lnTo>
                    <a:pt x="501158" y="0"/>
                  </a:lnTo>
                </a:path>
                <a:path w="1296670">
                  <a:moveTo>
                    <a:pt x="501158" y="0"/>
                  </a:moveTo>
                  <a:lnTo>
                    <a:pt x="513878" y="0"/>
                  </a:lnTo>
                </a:path>
                <a:path w="1296670">
                  <a:moveTo>
                    <a:pt x="513878" y="0"/>
                  </a:moveTo>
                  <a:lnTo>
                    <a:pt x="526598" y="0"/>
                  </a:lnTo>
                </a:path>
                <a:path w="1296670">
                  <a:moveTo>
                    <a:pt x="526598" y="0"/>
                  </a:moveTo>
                  <a:lnTo>
                    <a:pt x="538045" y="0"/>
                  </a:lnTo>
                </a:path>
                <a:path w="1296670">
                  <a:moveTo>
                    <a:pt x="538045" y="0"/>
                  </a:moveTo>
                  <a:lnTo>
                    <a:pt x="550765" y="0"/>
                  </a:lnTo>
                </a:path>
                <a:path w="1296670">
                  <a:moveTo>
                    <a:pt x="550765" y="0"/>
                  </a:moveTo>
                  <a:lnTo>
                    <a:pt x="562213" y="0"/>
                  </a:lnTo>
                </a:path>
                <a:path w="1296670">
                  <a:moveTo>
                    <a:pt x="562213" y="0"/>
                  </a:moveTo>
                  <a:lnTo>
                    <a:pt x="574933" y="0"/>
                  </a:lnTo>
                </a:path>
                <a:path w="1296670">
                  <a:moveTo>
                    <a:pt x="574933" y="0"/>
                  </a:moveTo>
                  <a:lnTo>
                    <a:pt x="587652" y="0"/>
                  </a:lnTo>
                </a:path>
                <a:path w="1296670">
                  <a:moveTo>
                    <a:pt x="587652" y="0"/>
                  </a:moveTo>
                  <a:lnTo>
                    <a:pt x="599100" y="0"/>
                  </a:lnTo>
                </a:path>
                <a:path w="1296670">
                  <a:moveTo>
                    <a:pt x="599100" y="0"/>
                  </a:moveTo>
                  <a:lnTo>
                    <a:pt x="611820" y="0"/>
                  </a:lnTo>
                </a:path>
                <a:path w="1296670">
                  <a:moveTo>
                    <a:pt x="611820" y="0"/>
                  </a:moveTo>
                  <a:lnTo>
                    <a:pt x="623268" y="0"/>
                  </a:lnTo>
                </a:path>
                <a:path w="1296670">
                  <a:moveTo>
                    <a:pt x="623268" y="0"/>
                  </a:moveTo>
                  <a:lnTo>
                    <a:pt x="635988" y="0"/>
                  </a:lnTo>
                </a:path>
                <a:path w="1296670">
                  <a:moveTo>
                    <a:pt x="635988" y="0"/>
                  </a:moveTo>
                  <a:lnTo>
                    <a:pt x="648707" y="0"/>
                  </a:lnTo>
                </a:path>
                <a:path w="1296670">
                  <a:moveTo>
                    <a:pt x="648707" y="0"/>
                  </a:moveTo>
                  <a:lnTo>
                    <a:pt x="660155" y="0"/>
                  </a:lnTo>
                </a:path>
                <a:path w="1296670">
                  <a:moveTo>
                    <a:pt x="660155" y="0"/>
                  </a:moveTo>
                  <a:lnTo>
                    <a:pt x="672875" y="0"/>
                  </a:lnTo>
                </a:path>
                <a:path w="1296670">
                  <a:moveTo>
                    <a:pt x="672875" y="0"/>
                  </a:moveTo>
                  <a:lnTo>
                    <a:pt x="684323" y="0"/>
                  </a:lnTo>
                </a:path>
                <a:path w="1296670">
                  <a:moveTo>
                    <a:pt x="684323" y="0"/>
                  </a:moveTo>
                  <a:lnTo>
                    <a:pt x="697042" y="0"/>
                  </a:lnTo>
                </a:path>
                <a:path w="1296670">
                  <a:moveTo>
                    <a:pt x="697042" y="0"/>
                  </a:moveTo>
                  <a:lnTo>
                    <a:pt x="709762" y="0"/>
                  </a:lnTo>
                </a:path>
                <a:path w="1296670">
                  <a:moveTo>
                    <a:pt x="709762" y="0"/>
                  </a:moveTo>
                  <a:lnTo>
                    <a:pt x="721210" y="0"/>
                  </a:lnTo>
                </a:path>
                <a:path w="1296670">
                  <a:moveTo>
                    <a:pt x="721210" y="0"/>
                  </a:moveTo>
                  <a:lnTo>
                    <a:pt x="733930" y="0"/>
                  </a:lnTo>
                </a:path>
                <a:path w="1296670">
                  <a:moveTo>
                    <a:pt x="733930" y="0"/>
                  </a:moveTo>
                  <a:lnTo>
                    <a:pt x="745378" y="0"/>
                  </a:lnTo>
                </a:path>
                <a:path w="1296670">
                  <a:moveTo>
                    <a:pt x="745378" y="0"/>
                  </a:moveTo>
                  <a:lnTo>
                    <a:pt x="758097" y="0"/>
                  </a:lnTo>
                </a:path>
                <a:path w="1296670">
                  <a:moveTo>
                    <a:pt x="758097" y="0"/>
                  </a:moveTo>
                  <a:lnTo>
                    <a:pt x="770817" y="0"/>
                  </a:lnTo>
                </a:path>
                <a:path w="1296670">
                  <a:moveTo>
                    <a:pt x="770817" y="0"/>
                  </a:moveTo>
                  <a:lnTo>
                    <a:pt x="782265" y="0"/>
                  </a:lnTo>
                </a:path>
                <a:path w="1296670">
                  <a:moveTo>
                    <a:pt x="782265" y="0"/>
                  </a:moveTo>
                  <a:lnTo>
                    <a:pt x="794985" y="0"/>
                  </a:lnTo>
                </a:path>
                <a:path w="1296670">
                  <a:moveTo>
                    <a:pt x="794985" y="0"/>
                  </a:moveTo>
                  <a:lnTo>
                    <a:pt x="807704" y="0"/>
                  </a:lnTo>
                </a:path>
                <a:path w="1296670">
                  <a:moveTo>
                    <a:pt x="807704" y="0"/>
                  </a:moveTo>
                  <a:lnTo>
                    <a:pt x="819152" y="0"/>
                  </a:lnTo>
                </a:path>
                <a:path w="1296670">
                  <a:moveTo>
                    <a:pt x="819152" y="0"/>
                  </a:moveTo>
                  <a:lnTo>
                    <a:pt x="831872" y="0"/>
                  </a:lnTo>
                </a:path>
                <a:path w="1296670">
                  <a:moveTo>
                    <a:pt x="831872" y="0"/>
                  </a:moveTo>
                  <a:lnTo>
                    <a:pt x="843320" y="0"/>
                  </a:lnTo>
                </a:path>
                <a:path w="1296670">
                  <a:moveTo>
                    <a:pt x="843320" y="0"/>
                  </a:moveTo>
                  <a:lnTo>
                    <a:pt x="856039" y="0"/>
                  </a:lnTo>
                </a:path>
                <a:path w="1296670">
                  <a:moveTo>
                    <a:pt x="856039" y="0"/>
                  </a:moveTo>
                  <a:lnTo>
                    <a:pt x="868759" y="0"/>
                  </a:lnTo>
                </a:path>
                <a:path w="1296670">
                  <a:moveTo>
                    <a:pt x="868759" y="0"/>
                  </a:moveTo>
                  <a:lnTo>
                    <a:pt x="880207" y="0"/>
                  </a:lnTo>
                </a:path>
                <a:path w="1296670">
                  <a:moveTo>
                    <a:pt x="880207" y="0"/>
                  </a:moveTo>
                  <a:lnTo>
                    <a:pt x="892927" y="0"/>
                  </a:lnTo>
                </a:path>
                <a:path w="1296670">
                  <a:moveTo>
                    <a:pt x="892927" y="0"/>
                  </a:moveTo>
                  <a:lnTo>
                    <a:pt x="904375" y="0"/>
                  </a:lnTo>
                </a:path>
                <a:path w="1296670">
                  <a:moveTo>
                    <a:pt x="904375" y="0"/>
                  </a:moveTo>
                  <a:lnTo>
                    <a:pt x="917094" y="0"/>
                  </a:lnTo>
                </a:path>
                <a:path w="1296670">
                  <a:moveTo>
                    <a:pt x="917094" y="0"/>
                  </a:moveTo>
                  <a:lnTo>
                    <a:pt x="929814" y="0"/>
                  </a:lnTo>
                </a:path>
                <a:path w="1296670">
                  <a:moveTo>
                    <a:pt x="929814" y="0"/>
                  </a:moveTo>
                  <a:lnTo>
                    <a:pt x="941262" y="0"/>
                  </a:lnTo>
                </a:path>
                <a:path w="1296670">
                  <a:moveTo>
                    <a:pt x="941262" y="0"/>
                  </a:moveTo>
                  <a:lnTo>
                    <a:pt x="953982" y="0"/>
                  </a:lnTo>
                </a:path>
                <a:path w="1296670">
                  <a:moveTo>
                    <a:pt x="953982" y="0"/>
                  </a:moveTo>
                  <a:lnTo>
                    <a:pt x="965429" y="0"/>
                  </a:lnTo>
                </a:path>
                <a:path w="1296670">
                  <a:moveTo>
                    <a:pt x="965429" y="0"/>
                  </a:moveTo>
                  <a:lnTo>
                    <a:pt x="978149" y="0"/>
                  </a:lnTo>
                </a:path>
                <a:path w="1296670">
                  <a:moveTo>
                    <a:pt x="978149" y="0"/>
                  </a:moveTo>
                  <a:lnTo>
                    <a:pt x="990869" y="0"/>
                  </a:lnTo>
                </a:path>
                <a:path w="1296670">
                  <a:moveTo>
                    <a:pt x="990869" y="0"/>
                  </a:moveTo>
                  <a:lnTo>
                    <a:pt x="1002317" y="0"/>
                  </a:lnTo>
                </a:path>
                <a:path w="1296670">
                  <a:moveTo>
                    <a:pt x="1002317" y="0"/>
                  </a:moveTo>
                  <a:lnTo>
                    <a:pt x="1015036" y="0"/>
                  </a:lnTo>
                </a:path>
                <a:path w="1296670">
                  <a:moveTo>
                    <a:pt x="1015036" y="0"/>
                  </a:moveTo>
                  <a:lnTo>
                    <a:pt x="1026484" y="0"/>
                  </a:lnTo>
                </a:path>
                <a:path w="1296670">
                  <a:moveTo>
                    <a:pt x="1026484" y="0"/>
                  </a:moveTo>
                  <a:lnTo>
                    <a:pt x="1039204" y="0"/>
                  </a:lnTo>
                </a:path>
                <a:path w="1296670">
                  <a:moveTo>
                    <a:pt x="1039204" y="0"/>
                  </a:moveTo>
                  <a:lnTo>
                    <a:pt x="1051924" y="0"/>
                  </a:lnTo>
                </a:path>
                <a:path w="1296670">
                  <a:moveTo>
                    <a:pt x="1051924" y="0"/>
                  </a:moveTo>
                  <a:lnTo>
                    <a:pt x="1063372" y="0"/>
                  </a:lnTo>
                </a:path>
                <a:path w="1296670">
                  <a:moveTo>
                    <a:pt x="1063372" y="0"/>
                  </a:moveTo>
                  <a:lnTo>
                    <a:pt x="1076091" y="0"/>
                  </a:lnTo>
                </a:path>
                <a:path w="1296670">
                  <a:moveTo>
                    <a:pt x="1076091" y="0"/>
                  </a:moveTo>
                  <a:lnTo>
                    <a:pt x="1087539" y="0"/>
                  </a:lnTo>
                </a:path>
                <a:path w="1296670">
                  <a:moveTo>
                    <a:pt x="1087539" y="0"/>
                  </a:moveTo>
                  <a:lnTo>
                    <a:pt x="1100259" y="0"/>
                  </a:lnTo>
                </a:path>
                <a:path w="1296670">
                  <a:moveTo>
                    <a:pt x="1100259" y="0"/>
                  </a:moveTo>
                  <a:lnTo>
                    <a:pt x="1112979" y="0"/>
                  </a:lnTo>
                </a:path>
                <a:path w="1296670">
                  <a:moveTo>
                    <a:pt x="1112979" y="0"/>
                  </a:moveTo>
                  <a:lnTo>
                    <a:pt x="1124426" y="0"/>
                  </a:lnTo>
                </a:path>
                <a:path w="1296670">
                  <a:moveTo>
                    <a:pt x="1124426" y="0"/>
                  </a:moveTo>
                  <a:lnTo>
                    <a:pt x="1137146" y="0"/>
                  </a:lnTo>
                </a:path>
                <a:path w="1296670">
                  <a:moveTo>
                    <a:pt x="1137146" y="0"/>
                  </a:moveTo>
                  <a:lnTo>
                    <a:pt x="1149866" y="0"/>
                  </a:lnTo>
                </a:path>
                <a:path w="1296670">
                  <a:moveTo>
                    <a:pt x="1149866" y="0"/>
                  </a:moveTo>
                  <a:lnTo>
                    <a:pt x="1161314" y="0"/>
                  </a:lnTo>
                </a:path>
                <a:path w="1296670">
                  <a:moveTo>
                    <a:pt x="1161314" y="0"/>
                  </a:moveTo>
                  <a:lnTo>
                    <a:pt x="1174033" y="0"/>
                  </a:lnTo>
                </a:path>
                <a:path w="1296670">
                  <a:moveTo>
                    <a:pt x="1174033" y="0"/>
                  </a:moveTo>
                  <a:lnTo>
                    <a:pt x="1185481" y="0"/>
                  </a:lnTo>
                </a:path>
                <a:path w="1296670">
                  <a:moveTo>
                    <a:pt x="1185481" y="0"/>
                  </a:moveTo>
                  <a:lnTo>
                    <a:pt x="1198201" y="0"/>
                  </a:lnTo>
                </a:path>
                <a:path w="1296670">
                  <a:moveTo>
                    <a:pt x="1198201" y="0"/>
                  </a:moveTo>
                  <a:lnTo>
                    <a:pt x="1210921" y="0"/>
                  </a:lnTo>
                </a:path>
                <a:path w="1296670">
                  <a:moveTo>
                    <a:pt x="1210921" y="0"/>
                  </a:moveTo>
                  <a:lnTo>
                    <a:pt x="1222369" y="0"/>
                  </a:lnTo>
                </a:path>
                <a:path w="1296670">
                  <a:moveTo>
                    <a:pt x="1222369" y="0"/>
                  </a:moveTo>
                  <a:lnTo>
                    <a:pt x="1235088" y="0"/>
                  </a:lnTo>
                </a:path>
                <a:path w="1296670">
                  <a:moveTo>
                    <a:pt x="1235088" y="0"/>
                  </a:moveTo>
                  <a:lnTo>
                    <a:pt x="1246536" y="0"/>
                  </a:lnTo>
                </a:path>
                <a:path w="1296670">
                  <a:moveTo>
                    <a:pt x="1246536" y="0"/>
                  </a:moveTo>
                  <a:lnTo>
                    <a:pt x="1259256" y="0"/>
                  </a:lnTo>
                </a:path>
                <a:path w="1296670">
                  <a:moveTo>
                    <a:pt x="1259256" y="0"/>
                  </a:moveTo>
                  <a:lnTo>
                    <a:pt x="1271976" y="0"/>
                  </a:lnTo>
                </a:path>
                <a:path w="1296670">
                  <a:moveTo>
                    <a:pt x="1271976" y="0"/>
                  </a:moveTo>
                  <a:lnTo>
                    <a:pt x="1283423" y="0"/>
                  </a:lnTo>
                </a:path>
                <a:path w="1296670">
                  <a:moveTo>
                    <a:pt x="1283423" y="0"/>
                  </a:moveTo>
                  <a:lnTo>
                    <a:pt x="1296143" y="0"/>
                  </a:lnTo>
                </a:path>
              </a:pathLst>
            </a:custGeom>
            <a:ln w="12165">
              <a:solidFill>
                <a:srgbClr val="000000"/>
              </a:solidFill>
            </a:ln>
          </p:spPr>
          <p:txBody>
            <a:bodyPr wrap="square" lIns="0" tIns="0" rIns="0" bIns="0" rtlCol="0"/>
            <a:lstStyle/>
            <a:p>
              <a:endParaRPr/>
            </a:p>
          </p:txBody>
        </p:sp>
        <p:sp>
          <p:nvSpPr>
            <p:cNvPr id="143" name="object 143"/>
            <p:cNvSpPr/>
            <p:nvPr/>
          </p:nvSpPr>
          <p:spPr>
            <a:xfrm>
              <a:off x="5718759" y="5192140"/>
              <a:ext cx="24765" cy="12700"/>
            </a:xfrm>
            <a:custGeom>
              <a:avLst/>
              <a:gdLst/>
              <a:ahLst/>
              <a:cxnLst/>
              <a:rect l="l" t="t" r="r" b="b"/>
              <a:pathLst>
                <a:path w="24764" h="12700">
                  <a:moveTo>
                    <a:pt x="24168" y="0"/>
                  </a:moveTo>
                  <a:lnTo>
                    <a:pt x="11455" y="0"/>
                  </a:lnTo>
                  <a:lnTo>
                    <a:pt x="0" y="0"/>
                  </a:lnTo>
                  <a:lnTo>
                    <a:pt x="0" y="12166"/>
                  </a:lnTo>
                  <a:lnTo>
                    <a:pt x="11455" y="12166"/>
                  </a:lnTo>
                  <a:lnTo>
                    <a:pt x="24168" y="12166"/>
                  </a:lnTo>
                  <a:lnTo>
                    <a:pt x="24168" y="0"/>
                  </a:lnTo>
                  <a:close/>
                </a:path>
              </a:pathLst>
            </a:custGeom>
            <a:solidFill>
              <a:srgbClr val="000000"/>
            </a:solidFill>
          </p:spPr>
          <p:txBody>
            <a:bodyPr wrap="square" lIns="0" tIns="0" rIns="0" bIns="0" rtlCol="0"/>
            <a:lstStyle/>
            <a:p>
              <a:endParaRPr/>
            </a:p>
          </p:txBody>
        </p:sp>
        <p:sp>
          <p:nvSpPr>
            <p:cNvPr id="144" name="object 144"/>
            <p:cNvSpPr/>
            <p:nvPr/>
          </p:nvSpPr>
          <p:spPr>
            <a:xfrm>
              <a:off x="5742935" y="5198218"/>
              <a:ext cx="643890" cy="0"/>
            </a:xfrm>
            <a:custGeom>
              <a:avLst/>
              <a:gdLst/>
              <a:ahLst/>
              <a:cxnLst/>
              <a:rect l="l" t="t" r="r" b="b"/>
              <a:pathLst>
                <a:path w="643889">
                  <a:moveTo>
                    <a:pt x="0" y="0"/>
                  </a:moveTo>
                  <a:lnTo>
                    <a:pt x="12719" y="0"/>
                  </a:lnTo>
                </a:path>
                <a:path w="643889">
                  <a:moveTo>
                    <a:pt x="12719" y="0"/>
                  </a:moveTo>
                  <a:lnTo>
                    <a:pt x="24167" y="0"/>
                  </a:lnTo>
                </a:path>
                <a:path w="643889">
                  <a:moveTo>
                    <a:pt x="24167" y="0"/>
                  </a:moveTo>
                  <a:lnTo>
                    <a:pt x="36887" y="0"/>
                  </a:lnTo>
                </a:path>
                <a:path w="643889">
                  <a:moveTo>
                    <a:pt x="36887" y="0"/>
                  </a:moveTo>
                  <a:lnTo>
                    <a:pt x="48335" y="0"/>
                  </a:lnTo>
                </a:path>
                <a:path w="643889">
                  <a:moveTo>
                    <a:pt x="48335" y="0"/>
                  </a:moveTo>
                  <a:lnTo>
                    <a:pt x="61054" y="0"/>
                  </a:lnTo>
                </a:path>
                <a:path w="643889">
                  <a:moveTo>
                    <a:pt x="61054" y="0"/>
                  </a:moveTo>
                  <a:lnTo>
                    <a:pt x="73774" y="0"/>
                  </a:lnTo>
                </a:path>
                <a:path w="643889">
                  <a:moveTo>
                    <a:pt x="73774" y="0"/>
                  </a:moveTo>
                  <a:lnTo>
                    <a:pt x="85222" y="0"/>
                  </a:lnTo>
                </a:path>
                <a:path w="643889">
                  <a:moveTo>
                    <a:pt x="85222" y="0"/>
                  </a:moveTo>
                  <a:lnTo>
                    <a:pt x="97942" y="0"/>
                  </a:lnTo>
                </a:path>
                <a:path w="643889">
                  <a:moveTo>
                    <a:pt x="97942" y="0"/>
                  </a:moveTo>
                  <a:lnTo>
                    <a:pt x="109389" y="0"/>
                  </a:lnTo>
                </a:path>
                <a:path w="643889">
                  <a:moveTo>
                    <a:pt x="109389" y="0"/>
                  </a:moveTo>
                  <a:lnTo>
                    <a:pt x="122109" y="0"/>
                  </a:lnTo>
                </a:path>
                <a:path w="643889">
                  <a:moveTo>
                    <a:pt x="122109" y="0"/>
                  </a:moveTo>
                  <a:lnTo>
                    <a:pt x="134829" y="0"/>
                  </a:lnTo>
                </a:path>
                <a:path w="643889">
                  <a:moveTo>
                    <a:pt x="134829" y="0"/>
                  </a:moveTo>
                  <a:lnTo>
                    <a:pt x="146277" y="0"/>
                  </a:lnTo>
                </a:path>
                <a:path w="643889">
                  <a:moveTo>
                    <a:pt x="146277" y="0"/>
                  </a:moveTo>
                  <a:lnTo>
                    <a:pt x="158997" y="0"/>
                  </a:lnTo>
                </a:path>
                <a:path w="643889">
                  <a:moveTo>
                    <a:pt x="158997" y="0"/>
                  </a:moveTo>
                  <a:lnTo>
                    <a:pt x="171716" y="0"/>
                  </a:lnTo>
                </a:path>
                <a:path w="643889">
                  <a:moveTo>
                    <a:pt x="171716" y="0"/>
                  </a:moveTo>
                  <a:lnTo>
                    <a:pt x="183164" y="0"/>
                  </a:lnTo>
                </a:path>
                <a:path w="643889">
                  <a:moveTo>
                    <a:pt x="183164" y="0"/>
                  </a:moveTo>
                  <a:lnTo>
                    <a:pt x="195884" y="0"/>
                  </a:lnTo>
                </a:path>
                <a:path w="643889">
                  <a:moveTo>
                    <a:pt x="195884" y="0"/>
                  </a:moveTo>
                  <a:lnTo>
                    <a:pt x="207332" y="0"/>
                  </a:lnTo>
                </a:path>
                <a:path w="643889">
                  <a:moveTo>
                    <a:pt x="207332" y="0"/>
                  </a:moveTo>
                  <a:lnTo>
                    <a:pt x="220051" y="0"/>
                  </a:lnTo>
                </a:path>
                <a:path w="643889">
                  <a:moveTo>
                    <a:pt x="220051" y="0"/>
                  </a:moveTo>
                  <a:lnTo>
                    <a:pt x="232771" y="0"/>
                  </a:lnTo>
                </a:path>
                <a:path w="643889">
                  <a:moveTo>
                    <a:pt x="232771" y="0"/>
                  </a:moveTo>
                  <a:lnTo>
                    <a:pt x="244219" y="0"/>
                  </a:lnTo>
                </a:path>
                <a:path w="643889">
                  <a:moveTo>
                    <a:pt x="244219" y="0"/>
                  </a:moveTo>
                  <a:lnTo>
                    <a:pt x="256939" y="0"/>
                  </a:lnTo>
                </a:path>
                <a:path w="643889">
                  <a:moveTo>
                    <a:pt x="256939" y="0"/>
                  </a:moveTo>
                  <a:lnTo>
                    <a:pt x="268386" y="0"/>
                  </a:lnTo>
                </a:path>
                <a:path w="643889">
                  <a:moveTo>
                    <a:pt x="268386" y="0"/>
                  </a:moveTo>
                  <a:lnTo>
                    <a:pt x="281106" y="0"/>
                  </a:lnTo>
                </a:path>
                <a:path w="643889">
                  <a:moveTo>
                    <a:pt x="281106" y="0"/>
                  </a:moveTo>
                  <a:lnTo>
                    <a:pt x="293826" y="0"/>
                  </a:lnTo>
                </a:path>
                <a:path w="643889">
                  <a:moveTo>
                    <a:pt x="293826" y="0"/>
                  </a:moveTo>
                  <a:lnTo>
                    <a:pt x="305274" y="0"/>
                  </a:lnTo>
                </a:path>
                <a:path w="643889">
                  <a:moveTo>
                    <a:pt x="305274" y="0"/>
                  </a:moveTo>
                  <a:lnTo>
                    <a:pt x="317994" y="0"/>
                  </a:lnTo>
                </a:path>
                <a:path w="643889">
                  <a:moveTo>
                    <a:pt x="317994" y="0"/>
                  </a:moveTo>
                  <a:lnTo>
                    <a:pt x="329441" y="0"/>
                  </a:lnTo>
                </a:path>
                <a:path w="643889">
                  <a:moveTo>
                    <a:pt x="329441" y="0"/>
                  </a:moveTo>
                  <a:lnTo>
                    <a:pt x="342161" y="0"/>
                  </a:lnTo>
                </a:path>
                <a:path w="643889">
                  <a:moveTo>
                    <a:pt x="342161" y="0"/>
                  </a:moveTo>
                  <a:lnTo>
                    <a:pt x="354881" y="0"/>
                  </a:lnTo>
                </a:path>
                <a:path w="643889">
                  <a:moveTo>
                    <a:pt x="354881" y="0"/>
                  </a:moveTo>
                  <a:lnTo>
                    <a:pt x="366329" y="0"/>
                  </a:lnTo>
                </a:path>
                <a:path w="643889">
                  <a:moveTo>
                    <a:pt x="366329" y="0"/>
                  </a:moveTo>
                  <a:lnTo>
                    <a:pt x="379048" y="0"/>
                  </a:lnTo>
                </a:path>
                <a:path w="643889">
                  <a:moveTo>
                    <a:pt x="379048" y="0"/>
                  </a:moveTo>
                  <a:lnTo>
                    <a:pt x="390496" y="0"/>
                  </a:lnTo>
                </a:path>
                <a:path w="643889">
                  <a:moveTo>
                    <a:pt x="390496" y="0"/>
                  </a:moveTo>
                  <a:lnTo>
                    <a:pt x="403216" y="0"/>
                  </a:lnTo>
                </a:path>
                <a:path w="643889">
                  <a:moveTo>
                    <a:pt x="403216" y="0"/>
                  </a:moveTo>
                  <a:lnTo>
                    <a:pt x="415936" y="0"/>
                  </a:lnTo>
                </a:path>
                <a:path w="643889">
                  <a:moveTo>
                    <a:pt x="415936" y="0"/>
                  </a:moveTo>
                  <a:lnTo>
                    <a:pt x="427383" y="0"/>
                  </a:lnTo>
                </a:path>
                <a:path w="643889">
                  <a:moveTo>
                    <a:pt x="427383" y="0"/>
                  </a:moveTo>
                  <a:lnTo>
                    <a:pt x="440103" y="0"/>
                  </a:lnTo>
                </a:path>
                <a:path w="643889">
                  <a:moveTo>
                    <a:pt x="440103" y="0"/>
                  </a:moveTo>
                  <a:lnTo>
                    <a:pt x="451551" y="0"/>
                  </a:lnTo>
                </a:path>
                <a:path w="643889">
                  <a:moveTo>
                    <a:pt x="451551" y="0"/>
                  </a:moveTo>
                  <a:lnTo>
                    <a:pt x="464271" y="0"/>
                  </a:lnTo>
                </a:path>
                <a:path w="643889">
                  <a:moveTo>
                    <a:pt x="464271" y="0"/>
                  </a:moveTo>
                  <a:lnTo>
                    <a:pt x="476991" y="0"/>
                  </a:lnTo>
                </a:path>
                <a:path w="643889">
                  <a:moveTo>
                    <a:pt x="476991" y="0"/>
                  </a:moveTo>
                  <a:lnTo>
                    <a:pt x="488438" y="0"/>
                  </a:lnTo>
                </a:path>
                <a:path w="643889">
                  <a:moveTo>
                    <a:pt x="488438" y="0"/>
                  </a:moveTo>
                  <a:lnTo>
                    <a:pt x="501158" y="0"/>
                  </a:lnTo>
                </a:path>
                <a:path w="643889">
                  <a:moveTo>
                    <a:pt x="501158" y="0"/>
                  </a:moveTo>
                  <a:lnTo>
                    <a:pt x="513878" y="0"/>
                  </a:lnTo>
                </a:path>
                <a:path w="643889">
                  <a:moveTo>
                    <a:pt x="513878" y="0"/>
                  </a:moveTo>
                  <a:lnTo>
                    <a:pt x="525326" y="0"/>
                  </a:lnTo>
                </a:path>
                <a:path w="643889">
                  <a:moveTo>
                    <a:pt x="525326" y="0"/>
                  </a:moveTo>
                  <a:lnTo>
                    <a:pt x="538045" y="0"/>
                  </a:lnTo>
                </a:path>
                <a:path w="643889">
                  <a:moveTo>
                    <a:pt x="538045" y="0"/>
                  </a:moveTo>
                  <a:lnTo>
                    <a:pt x="549493" y="0"/>
                  </a:lnTo>
                </a:path>
                <a:path w="643889">
                  <a:moveTo>
                    <a:pt x="549493" y="0"/>
                  </a:moveTo>
                  <a:lnTo>
                    <a:pt x="562213" y="0"/>
                  </a:lnTo>
                </a:path>
                <a:path w="643889">
                  <a:moveTo>
                    <a:pt x="562213" y="0"/>
                  </a:moveTo>
                  <a:lnTo>
                    <a:pt x="574933" y="0"/>
                  </a:lnTo>
                </a:path>
                <a:path w="643889">
                  <a:moveTo>
                    <a:pt x="574933" y="0"/>
                  </a:moveTo>
                  <a:lnTo>
                    <a:pt x="586380" y="0"/>
                  </a:lnTo>
                </a:path>
                <a:path w="643889">
                  <a:moveTo>
                    <a:pt x="586380" y="0"/>
                  </a:moveTo>
                  <a:lnTo>
                    <a:pt x="599100" y="0"/>
                  </a:lnTo>
                </a:path>
                <a:path w="643889">
                  <a:moveTo>
                    <a:pt x="599100" y="0"/>
                  </a:moveTo>
                  <a:lnTo>
                    <a:pt x="610548" y="0"/>
                  </a:lnTo>
                </a:path>
                <a:path w="643889">
                  <a:moveTo>
                    <a:pt x="610548" y="0"/>
                  </a:moveTo>
                  <a:lnTo>
                    <a:pt x="623268" y="0"/>
                  </a:lnTo>
                </a:path>
                <a:path w="643889">
                  <a:moveTo>
                    <a:pt x="623268" y="0"/>
                  </a:moveTo>
                  <a:lnTo>
                    <a:pt x="635988" y="0"/>
                  </a:lnTo>
                </a:path>
                <a:path w="643889">
                  <a:moveTo>
                    <a:pt x="635988" y="0"/>
                  </a:moveTo>
                  <a:lnTo>
                    <a:pt x="643619" y="0"/>
                  </a:lnTo>
                </a:path>
              </a:pathLst>
            </a:custGeom>
            <a:ln w="12165">
              <a:solidFill>
                <a:srgbClr val="000000"/>
              </a:solidFill>
            </a:ln>
          </p:spPr>
          <p:txBody>
            <a:bodyPr wrap="square" lIns="0" tIns="0" rIns="0" bIns="0" rtlCol="0"/>
            <a:lstStyle/>
            <a:p>
              <a:endParaRPr/>
            </a:p>
          </p:txBody>
        </p:sp>
        <p:sp>
          <p:nvSpPr>
            <p:cNvPr id="145" name="object 145"/>
            <p:cNvSpPr/>
            <p:nvPr/>
          </p:nvSpPr>
          <p:spPr>
            <a:xfrm>
              <a:off x="4402554" y="5198218"/>
              <a:ext cx="12700" cy="24765"/>
            </a:xfrm>
            <a:custGeom>
              <a:avLst/>
              <a:gdLst/>
              <a:ahLst/>
              <a:cxnLst/>
              <a:rect l="l" t="t" r="r" b="b"/>
              <a:pathLst>
                <a:path w="12700" h="24764">
                  <a:moveTo>
                    <a:pt x="0" y="0"/>
                  </a:moveTo>
                  <a:lnTo>
                    <a:pt x="0" y="24198"/>
                  </a:lnTo>
                  <a:lnTo>
                    <a:pt x="12157" y="24198"/>
                  </a:lnTo>
                  <a:lnTo>
                    <a:pt x="12157" y="0"/>
                  </a:lnTo>
                  <a:lnTo>
                    <a:pt x="0" y="0"/>
                  </a:lnTo>
                  <a:close/>
                </a:path>
              </a:pathLst>
            </a:custGeom>
            <a:solidFill>
              <a:srgbClr val="000000"/>
            </a:solidFill>
          </p:spPr>
          <p:txBody>
            <a:bodyPr wrap="square" lIns="0" tIns="0" rIns="0" bIns="0" rtlCol="0"/>
            <a:lstStyle/>
            <a:p>
              <a:endParaRPr/>
            </a:p>
          </p:txBody>
        </p:sp>
      </p:grpSp>
      <p:sp>
        <p:nvSpPr>
          <p:cNvPr id="146" name="object 146"/>
          <p:cNvSpPr txBox="1"/>
          <p:nvPr/>
        </p:nvSpPr>
        <p:spPr>
          <a:xfrm>
            <a:off x="4328522" y="5206662"/>
            <a:ext cx="163195" cy="99695"/>
          </a:xfrm>
          <a:prstGeom prst="rect">
            <a:avLst/>
          </a:prstGeom>
        </p:spPr>
        <p:txBody>
          <a:bodyPr vert="horz" wrap="square" lIns="0" tIns="17145" rIns="0" bIns="0" rtlCol="0">
            <a:spAutoFit/>
          </a:bodyPr>
          <a:lstStyle/>
          <a:p>
            <a:pPr marL="12700">
              <a:lnSpc>
                <a:spcPct val="100000"/>
              </a:lnSpc>
              <a:spcBef>
                <a:spcPts val="135"/>
              </a:spcBef>
            </a:pPr>
            <a:r>
              <a:rPr sz="450" b="1" spc="-20" dirty="0">
                <a:latin typeface="Arial"/>
                <a:cs typeface="Arial"/>
              </a:rPr>
              <a:t>1000</a:t>
            </a:r>
            <a:endParaRPr sz="450">
              <a:latin typeface="Arial"/>
              <a:cs typeface="Arial"/>
            </a:endParaRPr>
          </a:p>
        </p:txBody>
      </p:sp>
      <p:sp>
        <p:nvSpPr>
          <p:cNvPr id="147" name="object 147"/>
          <p:cNvSpPr/>
          <p:nvPr/>
        </p:nvSpPr>
        <p:spPr>
          <a:xfrm>
            <a:off x="5721593" y="5198218"/>
            <a:ext cx="12700" cy="24765"/>
          </a:xfrm>
          <a:custGeom>
            <a:avLst/>
            <a:gdLst/>
            <a:ahLst/>
            <a:cxnLst/>
            <a:rect l="l" t="t" r="r" b="b"/>
            <a:pathLst>
              <a:path w="12700" h="24764">
                <a:moveTo>
                  <a:pt x="0" y="0"/>
                </a:moveTo>
                <a:lnTo>
                  <a:pt x="0" y="24198"/>
                </a:lnTo>
                <a:lnTo>
                  <a:pt x="12157" y="24198"/>
                </a:lnTo>
                <a:lnTo>
                  <a:pt x="12157" y="0"/>
                </a:lnTo>
                <a:lnTo>
                  <a:pt x="0" y="0"/>
                </a:lnTo>
                <a:close/>
              </a:path>
            </a:pathLst>
          </a:custGeom>
          <a:solidFill>
            <a:srgbClr val="000000"/>
          </a:solidFill>
        </p:spPr>
        <p:txBody>
          <a:bodyPr wrap="square" lIns="0" tIns="0" rIns="0" bIns="0" rtlCol="0"/>
          <a:lstStyle/>
          <a:p>
            <a:endParaRPr/>
          </a:p>
        </p:txBody>
      </p:sp>
      <p:sp>
        <p:nvSpPr>
          <p:cNvPr id="148" name="object 148"/>
          <p:cNvSpPr txBox="1"/>
          <p:nvPr/>
        </p:nvSpPr>
        <p:spPr>
          <a:xfrm>
            <a:off x="5662825" y="5206662"/>
            <a:ext cx="130175" cy="99695"/>
          </a:xfrm>
          <a:prstGeom prst="rect">
            <a:avLst/>
          </a:prstGeom>
        </p:spPr>
        <p:txBody>
          <a:bodyPr vert="horz" wrap="square" lIns="0" tIns="17145" rIns="0" bIns="0" rtlCol="0">
            <a:spAutoFit/>
          </a:bodyPr>
          <a:lstStyle/>
          <a:p>
            <a:pPr marL="12700">
              <a:lnSpc>
                <a:spcPct val="100000"/>
              </a:lnSpc>
              <a:spcBef>
                <a:spcPts val="135"/>
              </a:spcBef>
            </a:pPr>
            <a:r>
              <a:rPr sz="450" b="1" spc="-25" dirty="0">
                <a:latin typeface="Arial"/>
                <a:cs typeface="Arial"/>
              </a:rPr>
              <a:t>500</a:t>
            </a:r>
            <a:endParaRPr sz="450">
              <a:latin typeface="Arial"/>
              <a:cs typeface="Arial"/>
            </a:endParaRPr>
          </a:p>
        </p:txBody>
      </p:sp>
      <p:grpSp>
        <p:nvGrpSpPr>
          <p:cNvPr id="149" name="object 149"/>
          <p:cNvGrpSpPr/>
          <p:nvPr/>
        </p:nvGrpSpPr>
        <p:grpSpPr>
          <a:xfrm>
            <a:off x="3720503" y="3690259"/>
            <a:ext cx="37465" cy="1514475"/>
            <a:chOff x="3720503" y="3690259"/>
            <a:chExt cx="37465" cy="1514475"/>
          </a:xfrm>
        </p:grpSpPr>
        <p:sp>
          <p:nvSpPr>
            <p:cNvPr id="150" name="object 150"/>
            <p:cNvSpPr/>
            <p:nvPr/>
          </p:nvSpPr>
          <p:spPr>
            <a:xfrm>
              <a:off x="3744938" y="4333430"/>
              <a:ext cx="12700" cy="864869"/>
            </a:xfrm>
            <a:custGeom>
              <a:avLst/>
              <a:gdLst/>
              <a:ahLst/>
              <a:cxnLst/>
              <a:rect l="l" t="t" r="r" b="b"/>
              <a:pathLst>
                <a:path w="12700" h="864870">
                  <a:moveTo>
                    <a:pt x="12153" y="0"/>
                  </a:moveTo>
                  <a:lnTo>
                    <a:pt x="0" y="0"/>
                  </a:lnTo>
                  <a:lnTo>
                    <a:pt x="0" y="11468"/>
                  </a:lnTo>
                  <a:lnTo>
                    <a:pt x="0" y="24193"/>
                  </a:lnTo>
                  <a:lnTo>
                    <a:pt x="0" y="864793"/>
                  </a:lnTo>
                  <a:lnTo>
                    <a:pt x="12153" y="864793"/>
                  </a:lnTo>
                  <a:lnTo>
                    <a:pt x="12153" y="11468"/>
                  </a:lnTo>
                  <a:lnTo>
                    <a:pt x="12153" y="0"/>
                  </a:lnTo>
                  <a:close/>
                </a:path>
              </a:pathLst>
            </a:custGeom>
            <a:solidFill>
              <a:srgbClr val="000000"/>
            </a:solidFill>
          </p:spPr>
          <p:txBody>
            <a:bodyPr wrap="square" lIns="0" tIns="0" rIns="0" bIns="0" rtlCol="0"/>
            <a:lstStyle/>
            <a:p>
              <a:endParaRPr/>
            </a:p>
          </p:txBody>
        </p:sp>
        <p:sp>
          <p:nvSpPr>
            <p:cNvPr id="151" name="object 151"/>
            <p:cNvSpPr/>
            <p:nvPr/>
          </p:nvSpPr>
          <p:spPr>
            <a:xfrm>
              <a:off x="3744938" y="3699166"/>
              <a:ext cx="12700" cy="645795"/>
            </a:xfrm>
            <a:custGeom>
              <a:avLst/>
              <a:gdLst/>
              <a:ahLst/>
              <a:cxnLst/>
              <a:rect l="l" t="t" r="r" b="b"/>
              <a:pathLst>
                <a:path w="12700" h="645795">
                  <a:moveTo>
                    <a:pt x="12153" y="0"/>
                  </a:moveTo>
                  <a:lnTo>
                    <a:pt x="0" y="0"/>
                  </a:lnTo>
                  <a:lnTo>
                    <a:pt x="0" y="11455"/>
                  </a:lnTo>
                  <a:lnTo>
                    <a:pt x="0" y="24193"/>
                  </a:lnTo>
                  <a:lnTo>
                    <a:pt x="0" y="645731"/>
                  </a:lnTo>
                  <a:lnTo>
                    <a:pt x="12153" y="645731"/>
                  </a:lnTo>
                  <a:lnTo>
                    <a:pt x="12153" y="11455"/>
                  </a:lnTo>
                  <a:lnTo>
                    <a:pt x="12153" y="0"/>
                  </a:lnTo>
                  <a:close/>
                </a:path>
              </a:pathLst>
            </a:custGeom>
            <a:solidFill>
              <a:srgbClr val="000000"/>
            </a:solidFill>
          </p:spPr>
          <p:txBody>
            <a:bodyPr wrap="square" lIns="0" tIns="0" rIns="0" bIns="0" rtlCol="0"/>
            <a:lstStyle/>
            <a:p>
              <a:endParaRPr/>
            </a:p>
          </p:txBody>
        </p:sp>
        <p:sp>
          <p:nvSpPr>
            <p:cNvPr id="152" name="object 152"/>
            <p:cNvSpPr/>
            <p:nvPr/>
          </p:nvSpPr>
          <p:spPr>
            <a:xfrm>
              <a:off x="3726853" y="3696609"/>
              <a:ext cx="24765" cy="1501775"/>
            </a:xfrm>
            <a:custGeom>
              <a:avLst/>
              <a:gdLst/>
              <a:ahLst/>
              <a:cxnLst/>
              <a:rect l="l" t="t" r="r" b="b"/>
              <a:pathLst>
                <a:path w="24764" h="1501775">
                  <a:moveTo>
                    <a:pt x="24167" y="2547"/>
                  </a:moveTo>
                  <a:lnTo>
                    <a:pt x="24167" y="0"/>
                  </a:lnTo>
                </a:path>
                <a:path w="24764" h="1501775">
                  <a:moveTo>
                    <a:pt x="24167" y="1501609"/>
                  </a:moveTo>
                  <a:lnTo>
                    <a:pt x="0" y="1501609"/>
                  </a:lnTo>
                </a:path>
                <a:path w="24764" h="1501775">
                  <a:moveTo>
                    <a:pt x="24167" y="1251977"/>
                  </a:moveTo>
                  <a:lnTo>
                    <a:pt x="0" y="1251977"/>
                  </a:lnTo>
                </a:path>
              </a:pathLst>
            </a:custGeom>
            <a:ln w="12165">
              <a:solidFill>
                <a:srgbClr val="000000"/>
              </a:solidFill>
            </a:ln>
          </p:spPr>
          <p:txBody>
            <a:bodyPr wrap="square" lIns="0" tIns="0" rIns="0" bIns="0" rtlCol="0"/>
            <a:lstStyle/>
            <a:p>
              <a:endParaRPr/>
            </a:p>
          </p:txBody>
        </p:sp>
      </p:grpSp>
      <p:sp>
        <p:nvSpPr>
          <p:cNvPr id="153" name="object 153"/>
          <p:cNvSpPr txBox="1"/>
          <p:nvPr/>
        </p:nvSpPr>
        <p:spPr>
          <a:xfrm>
            <a:off x="3575513" y="4895897"/>
            <a:ext cx="158115" cy="349250"/>
          </a:xfrm>
          <a:prstGeom prst="rect">
            <a:avLst/>
          </a:prstGeom>
        </p:spPr>
        <p:txBody>
          <a:bodyPr vert="horz" wrap="square" lIns="0" tIns="17145" rIns="0" bIns="0" rtlCol="0">
            <a:spAutoFit/>
          </a:bodyPr>
          <a:lstStyle/>
          <a:p>
            <a:pPr marR="5080" algn="r">
              <a:lnSpc>
                <a:spcPct val="100000"/>
              </a:lnSpc>
              <a:spcBef>
                <a:spcPts val="135"/>
              </a:spcBef>
            </a:pPr>
            <a:r>
              <a:rPr sz="450" b="1" spc="-20" dirty="0">
                <a:latin typeface="Arial"/>
                <a:cs typeface="Arial"/>
              </a:rPr>
              <a:t>5000</a:t>
            </a:r>
            <a:endParaRPr sz="450">
              <a:latin typeface="Arial"/>
              <a:cs typeface="Arial"/>
            </a:endParaRPr>
          </a:p>
          <a:p>
            <a:pPr>
              <a:lnSpc>
                <a:spcPct val="100000"/>
              </a:lnSpc>
            </a:pPr>
            <a:endParaRPr sz="450">
              <a:latin typeface="Arial"/>
              <a:cs typeface="Arial"/>
            </a:endParaRPr>
          </a:p>
          <a:p>
            <a:pPr>
              <a:lnSpc>
                <a:spcPct val="100000"/>
              </a:lnSpc>
              <a:spcBef>
                <a:spcPts val="390"/>
              </a:spcBef>
            </a:pPr>
            <a:endParaRPr sz="450">
              <a:latin typeface="Arial"/>
              <a:cs typeface="Arial"/>
            </a:endParaRPr>
          </a:p>
          <a:p>
            <a:pPr marR="5080" algn="r">
              <a:lnSpc>
                <a:spcPct val="100000"/>
              </a:lnSpc>
            </a:pPr>
            <a:r>
              <a:rPr sz="450" b="1" spc="-50" dirty="0">
                <a:latin typeface="Arial"/>
                <a:cs typeface="Arial"/>
              </a:rPr>
              <a:t>0</a:t>
            </a:r>
            <a:endParaRPr sz="450">
              <a:latin typeface="Arial"/>
              <a:cs typeface="Arial"/>
            </a:endParaRPr>
          </a:p>
        </p:txBody>
      </p:sp>
      <p:sp>
        <p:nvSpPr>
          <p:cNvPr id="154" name="object 154"/>
          <p:cNvSpPr/>
          <p:nvPr/>
        </p:nvSpPr>
        <p:spPr>
          <a:xfrm>
            <a:off x="3726853" y="3947514"/>
            <a:ext cx="24765" cy="751840"/>
          </a:xfrm>
          <a:custGeom>
            <a:avLst/>
            <a:gdLst/>
            <a:ahLst/>
            <a:cxnLst/>
            <a:rect l="l" t="t" r="r" b="b"/>
            <a:pathLst>
              <a:path w="24764" h="751839">
                <a:moveTo>
                  <a:pt x="24167" y="751441"/>
                </a:moveTo>
                <a:lnTo>
                  <a:pt x="0" y="751441"/>
                </a:lnTo>
              </a:path>
              <a:path w="24764" h="751839">
                <a:moveTo>
                  <a:pt x="24167" y="500536"/>
                </a:moveTo>
                <a:lnTo>
                  <a:pt x="0" y="500536"/>
                </a:lnTo>
              </a:path>
              <a:path w="24764" h="751839">
                <a:moveTo>
                  <a:pt x="24167" y="250905"/>
                </a:moveTo>
                <a:lnTo>
                  <a:pt x="0" y="250905"/>
                </a:lnTo>
              </a:path>
              <a:path w="24764" h="751839">
                <a:moveTo>
                  <a:pt x="24167" y="0"/>
                </a:moveTo>
                <a:lnTo>
                  <a:pt x="0" y="0"/>
                </a:lnTo>
              </a:path>
            </a:pathLst>
          </a:custGeom>
          <a:ln w="12165">
            <a:solidFill>
              <a:srgbClr val="000000"/>
            </a:solidFill>
          </a:ln>
        </p:spPr>
        <p:txBody>
          <a:bodyPr wrap="square" lIns="0" tIns="0" rIns="0" bIns="0" rtlCol="0"/>
          <a:lstStyle/>
          <a:p>
            <a:endParaRPr/>
          </a:p>
        </p:txBody>
      </p:sp>
      <p:sp>
        <p:nvSpPr>
          <p:cNvPr id="155" name="object 155"/>
          <p:cNvSpPr txBox="1"/>
          <p:nvPr/>
        </p:nvSpPr>
        <p:spPr>
          <a:xfrm>
            <a:off x="3543713" y="3894825"/>
            <a:ext cx="189865" cy="850900"/>
          </a:xfrm>
          <a:prstGeom prst="rect">
            <a:avLst/>
          </a:prstGeom>
        </p:spPr>
        <p:txBody>
          <a:bodyPr vert="horz" wrap="square" lIns="0" tIns="17145" rIns="0" bIns="0" rtlCol="0">
            <a:spAutoFit/>
          </a:bodyPr>
          <a:lstStyle/>
          <a:p>
            <a:pPr marL="12700">
              <a:lnSpc>
                <a:spcPct val="100000"/>
              </a:lnSpc>
              <a:spcBef>
                <a:spcPts val="135"/>
              </a:spcBef>
            </a:pPr>
            <a:r>
              <a:rPr sz="450" b="1" spc="-10" dirty="0">
                <a:latin typeface="Arial"/>
                <a:cs typeface="Arial"/>
              </a:rPr>
              <a:t>25000</a:t>
            </a:r>
            <a:endParaRPr sz="450">
              <a:latin typeface="Arial"/>
              <a:cs typeface="Arial"/>
            </a:endParaRPr>
          </a:p>
          <a:p>
            <a:pPr>
              <a:lnSpc>
                <a:spcPct val="100000"/>
              </a:lnSpc>
            </a:pPr>
            <a:endParaRPr sz="450">
              <a:latin typeface="Arial"/>
              <a:cs typeface="Arial"/>
            </a:endParaRPr>
          </a:p>
          <a:p>
            <a:pPr>
              <a:lnSpc>
                <a:spcPct val="100000"/>
              </a:lnSpc>
              <a:spcBef>
                <a:spcPts val="400"/>
              </a:spcBef>
            </a:pPr>
            <a:endParaRPr sz="450">
              <a:latin typeface="Arial"/>
              <a:cs typeface="Arial"/>
            </a:endParaRPr>
          </a:p>
          <a:p>
            <a:pPr marL="12700">
              <a:lnSpc>
                <a:spcPct val="100000"/>
              </a:lnSpc>
            </a:pPr>
            <a:r>
              <a:rPr sz="450" b="1" spc="-10" dirty="0">
                <a:latin typeface="Arial"/>
                <a:cs typeface="Arial"/>
              </a:rPr>
              <a:t>20000</a:t>
            </a:r>
            <a:endParaRPr sz="450">
              <a:latin typeface="Arial"/>
              <a:cs typeface="Arial"/>
            </a:endParaRPr>
          </a:p>
          <a:p>
            <a:pPr>
              <a:lnSpc>
                <a:spcPct val="100000"/>
              </a:lnSpc>
            </a:pPr>
            <a:endParaRPr sz="450">
              <a:latin typeface="Arial"/>
              <a:cs typeface="Arial"/>
            </a:endParaRPr>
          </a:p>
          <a:p>
            <a:pPr>
              <a:lnSpc>
                <a:spcPct val="100000"/>
              </a:lnSpc>
              <a:spcBef>
                <a:spcPts val="390"/>
              </a:spcBef>
            </a:pPr>
            <a:endParaRPr sz="450">
              <a:latin typeface="Arial"/>
              <a:cs typeface="Arial"/>
            </a:endParaRPr>
          </a:p>
          <a:p>
            <a:pPr marL="12700">
              <a:lnSpc>
                <a:spcPct val="100000"/>
              </a:lnSpc>
            </a:pPr>
            <a:r>
              <a:rPr sz="450" b="1" spc="-10" dirty="0">
                <a:latin typeface="Arial"/>
                <a:cs typeface="Arial"/>
              </a:rPr>
              <a:t>15000</a:t>
            </a:r>
            <a:endParaRPr sz="450">
              <a:latin typeface="Arial"/>
              <a:cs typeface="Arial"/>
            </a:endParaRPr>
          </a:p>
          <a:p>
            <a:pPr>
              <a:lnSpc>
                <a:spcPct val="100000"/>
              </a:lnSpc>
            </a:pPr>
            <a:endParaRPr sz="450">
              <a:latin typeface="Arial"/>
              <a:cs typeface="Arial"/>
            </a:endParaRPr>
          </a:p>
          <a:p>
            <a:pPr>
              <a:lnSpc>
                <a:spcPct val="100000"/>
              </a:lnSpc>
              <a:spcBef>
                <a:spcPts val="400"/>
              </a:spcBef>
            </a:pPr>
            <a:endParaRPr sz="450">
              <a:latin typeface="Arial"/>
              <a:cs typeface="Arial"/>
            </a:endParaRPr>
          </a:p>
          <a:p>
            <a:pPr marL="12700">
              <a:lnSpc>
                <a:spcPct val="100000"/>
              </a:lnSpc>
            </a:pPr>
            <a:r>
              <a:rPr sz="450" b="1" spc="-10" dirty="0">
                <a:latin typeface="Arial"/>
                <a:cs typeface="Arial"/>
              </a:rPr>
              <a:t>10000</a:t>
            </a:r>
            <a:endParaRPr sz="450">
              <a:latin typeface="Arial"/>
              <a:cs typeface="Arial"/>
            </a:endParaRPr>
          </a:p>
        </p:txBody>
      </p:sp>
      <p:sp>
        <p:nvSpPr>
          <p:cNvPr id="156" name="object 156"/>
          <p:cNvSpPr/>
          <p:nvPr/>
        </p:nvSpPr>
        <p:spPr>
          <a:xfrm>
            <a:off x="3726853" y="3697882"/>
            <a:ext cx="24765" cy="0"/>
          </a:xfrm>
          <a:custGeom>
            <a:avLst/>
            <a:gdLst/>
            <a:ahLst/>
            <a:cxnLst/>
            <a:rect l="l" t="t" r="r" b="b"/>
            <a:pathLst>
              <a:path w="24764">
                <a:moveTo>
                  <a:pt x="24167" y="0"/>
                </a:moveTo>
                <a:lnTo>
                  <a:pt x="0" y="0"/>
                </a:lnTo>
              </a:path>
            </a:pathLst>
          </a:custGeom>
          <a:ln w="12157">
            <a:solidFill>
              <a:srgbClr val="000000"/>
            </a:solidFill>
          </a:ln>
        </p:spPr>
        <p:txBody>
          <a:bodyPr wrap="square" lIns="0" tIns="0" rIns="0" bIns="0" rtlCol="0"/>
          <a:lstStyle/>
          <a:p>
            <a:endParaRPr/>
          </a:p>
        </p:txBody>
      </p:sp>
      <p:sp>
        <p:nvSpPr>
          <p:cNvPr id="157" name="object 157"/>
          <p:cNvSpPr txBox="1"/>
          <p:nvPr/>
        </p:nvSpPr>
        <p:spPr>
          <a:xfrm>
            <a:off x="3543713" y="3645194"/>
            <a:ext cx="189865" cy="99695"/>
          </a:xfrm>
          <a:prstGeom prst="rect">
            <a:avLst/>
          </a:prstGeom>
        </p:spPr>
        <p:txBody>
          <a:bodyPr vert="horz" wrap="square" lIns="0" tIns="17145" rIns="0" bIns="0" rtlCol="0">
            <a:spAutoFit/>
          </a:bodyPr>
          <a:lstStyle/>
          <a:p>
            <a:pPr marL="12700">
              <a:lnSpc>
                <a:spcPct val="100000"/>
              </a:lnSpc>
              <a:spcBef>
                <a:spcPts val="135"/>
              </a:spcBef>
            </a:pPr>
            <a:r>
              <a:rPr sz="450" b="1" spc="-10" dirty="0">
                <a:latin typeface="Arial"/>
                <a:cs typeface="Arial"/>
              </a:rPr>
              <a:t>30000</a:t>
            </a:r>
            <a:endParaRPr sz="450">
              <a:latin typeface="Arial"/>
              <a:cs typeface="Arial"/>
            </a:endParaRPr>
          </a:p>
        </p:txBody>
      </p:sp>
      <p:sp>
        <p:nvSpPr>
          <p:cNvPr id="158" name="object 158"/>
          <p:cNvSpPr txBox="1"/>
          <p:nvPr/>
        </p:nvSpPr>
        <p:spPr>
          <a:xfrm>
            <a:off x="5917200" y="3533642"/>
            <a:ext cx="546735" cy="255270"/>
          </a:xfrm>
          <a:prstGeom prst="rect">
            <a:avLst/>
          </a:prstGeom>
        </p:spPr>
        <p:txBody>
          <a:bodyPr vert="horz" wrap="square" lIns="0" tIns="0" rIns="0" bIns="0" rtlCol="0">
            <a:spAutoFit/>
          </a:bodyPr>
          <a:lstStyle/>
          <a:p>
            <a:pPr>
              <a:lnSpc>
                <a:spcPts val="509"/>
              </a:lnSpc>
            </a:pPr>
            <a:r>
              <a:rPr sz="500" i="1" dirty="0">
                <a:latin typeface="Arial"/>
                <a:cs typeface="Arial"/>
              </a:rPr>
              <a:t>MDA-MB231</a:t>
            </a:r>
            <a:r>
              <a:rPr sz="500" i="1" spc="175" dirty="0">
                <a:latin typeface="Arial"/>
                <a:cs typeface="Arial"/>
              </a:rPr>
              <a:t> </a:t>
            </a:r>
            <a:r>
              <a:rPr sz="500" i="1" spc="-25" dirty="0">
                <a:latin typeface="Arial"/>
                <a:cs typeface="Arial"/>
              </a:rPr>
              <a:t>WT</a:t>
            </a:r>
            <a:endParaRPr sz="500">
              <a:latin typeface="Arial"/>
              <a:cs typeface="Arial"/>
            </a:endParaRPr>
          </a:p>
          <a:p>
            <a:pPr>
              <a:lnSpc>
                <a:spcPts val="740"/>
              </a:lnSpc>
              <a:spcBef>
                <a:spcPts val="15"/>
              </a:spcBef>
            </a:pPr>
            <a:r>
              <a:rPr sz="500" i="1" dirty="0">
                <a:latin typeface="Arial"/>
                <a:cs typeface="Arial"/>
              </a:rPr>
              <a:t>MDA-MB231</a:t>
            </a:r>
            <a:r>
              <a:rPr sz="500" i="1" spc="175" dirty="0">
                <a:latin typeface="Arial"/>
                <a:cs typeface="Arial"/>
              </a:rPr>
              <a:t> </a:t>
            </a:r>
            <a:r>
              <a:rPr sz="500" i="1" spc="-20" dirty="0">
                <a:latin typeface="Arial"/>
                <a:cs typeface="Arial"/>
              </a:rPr>
              <a:t>Del8</a:t>
            </a:r>
            <a:r>
              <a:rPr sz="500" i="1" spc="500" dirty="0">
                <a:latin typeface="Arial"/>
                <a:cs typeface="Arial"/>
              </a:rPr>
              <a:t> </a:t>
            </a:r>
            <a:r>
              <a:rPr sz="500" i="1" dirty="0">
                <a:latin typeface="Arial"/>
                <a:cs typeface="Arial"/>
              </a:rPr>
              <a:t>MDA-MB231</a:t>
            </a:r>
            <a:r>
              <a:rPr sz="500" i="1" spc="175" dirty="0">
                <a:latin typeface="Arial"/>
                <a:cs typeface="Arial"/>
              </a:rPr>
              <a:t> </a:t>
            </a:r>
            <a:r>
              <a:rPr sz="500" i="1" spc="-25" dirty="0">
                <a:latin typeface="Arial"/>
                <a:cs typeface="Arial"/>
              </a:rPr>
              <a:t>R4.</a:t>
            </a:r>
            <a:endParaRPr sz="500">
              <a:latin typeface="Arial"/>
              <a:cs typeface="Arial"/>
            </a:endParaRPr>
          </a:p>
        </p:txBody>
      </p:sp>
      <p:sp>
        <p:nvSpPr>
          <p:cNvPr id="159" name="object 159"/>
          <p:cNvSpPr txBox="1"/>
          <p:nvPr/>
        </p:nvSpPr>
        <p:spPr>
          <a:xfrm>
            <a:off x="6417049" y="3692587"/>
            <a:ext cx="74930" cy="106680"/>
          </a:xfrm>
          <a:prstGeom prst="rect">
            <a:avLst/>
          </a:prstGeom>
        </p:spPr>
        <p:txBody>
          <a:bodyPr vert="horz" wrap="square" lIns="0" tIns="16510" rIns="0" bIns="0" rtlCol="0">
            <a:spAutoFit/>
          </a:bodyPr>
          <a:lstStyle/>
          <a:p>
            <a:pPr marL="12700">
              <a:lnSpc>
                <a:spcPct val="100000"/>
              </a:lnSpc>
              <a:spcBef>
                <a:spcPts val="130"/>
              </a:spcBef>
            </a:pPr>
            <a:r>
              <a:rPr sz="500" i="1" spc="-50" dirty="0">
                <a:latin typeface="Arial"/>
                <a:cs typeface="Arial"/>
              </a:rPr>
              <a:t>C</a:t>
            </a:r>
            <a:endParaRPr sz="500">
              <a:latin typeface="Arial"/>
              <a:cs typeface="Arial"/>
            </a:endParaRPr>
          </a:p>
        </p:txBody>
      </p:sp>
      <p:sp>
        <p:nvSpPr>
          <p:cNvPr id="160" name="object 160"/>
          <p:cNvSpPr/>
          <p:nvPr/>
        </p:nvSpPr>
        <p:spPr>
          <a:xfrm>
            <a:off x="4425393" y="3434499"/>
            <a:ext cx="1319530" cy="169545"/>
          </a:xfrm>
          <a:custGeom>
            <a:avLst/>
            <a:gdLst/>
            <a:ahLst/>
            <a:cxnLst/>
            <a:rect l="l" t="t" r="r" b="b"/>
            <a:pathLst>
              <a:path w="1319529" h="169545">
                <a:moveTo>
                  <a:pt x="0" y="0"/>
                </a:moveTo>
                <a:lnTo>
                  <a:pt x="1319339" y="0"/>
                </a:lnTo>
                <a:lnTo>
                  <a:pt x="1319339" y="168978"/>
                </a:lnTo>
                <a:lnTo>
                  <a:pt x="0" y="168978"/>
                </a:lnTo>
                <a:lnTo>
                  <a:pt x="0" y="0"/>
                </a:lnTo>
                <a:close/>
              </a:path>
            </a:pathLst>
          </a:custGeom>
          <a:solidFill>
            <a:srgbClr val="FFFFFF"/>
          </a:solidFill>
        </p:spPr>
        <p:txBody>
          <a:bodyPr wrap="square" lIns="0" tIns="0" rIns="0" bIns="0" rtlCol="0"/>
          <a:lstStyle/>
          <a:p>
            <a:endParaRPr/>
          </a:p>
        </p:txBody>
      </p:sp>
      <p:sp>
        <p:nvSpPr>
          <p:cNvPr id="161" name="object 161"/>
          <p:cNvSpPr txBox="1"/>
          <p:nvPr/>
        </p:nvSpPr>
        <p:spPr>
          <a:xfrm>
            <a:off x="4953759" y="3446982"/>
            <a:ext cx="258445" cy="142875"/>
          </a:xfrm>
          <a:prstGeom prst="rect">
            <a:avLst/>
          </a:prstGeom>
        </p:spPr>
        <p:txBody>
          <a:bodyPr vert="horz" wrap="square" lIns="0" tIns="14604" rIns="0" bIns="0" rtlCol="0">
            <a:spAutoFit/>
          </a:bodyPr>
          <a:lstStyle/>
          <a:p>
            <a:pPr marL="12700">
              <a:lnSpc>
                <a:spcPct val="100000"/>
              </a:lnSpc>
              <a:spcBef>
                <a:spcPts val="114"/>
              </a:spcBef>
            </a:pPr>
            <a:r>
              <a:rPr sz="750" b="1" spc="-10" dirty="0">
                <a:latin typeface="Arial"/>
                <a:cs typeface="Arial"/>
              </a:rPr>
              <a:t>Cells</a:t>
            </a:r>
            <a:endParaRPr sz="750">
              <a:latin typeface="Arial"/>
              <a:cs typeface="Arial"/>
            </a:endParaRPr>
          </a:p>
        </p:txBody>
      </p:sp>
      <p:sp>
        <p:nvSpPr>
          <p:cNvPr id="162" name="object 162"/>
          <p:cNvSpPr txBox="1"/>
          <p:nvPr/>
        </p:nvSpPr>
        <p:spPr>
          <a:xfrm>
            <a:off x="3378800" y="4319040"/>
            <a:ext cx="142875" cy="266065"/>
          </a:xfrm>
          <a:prstGeom prst="rect">
            <a:avLst/>
          </a:prstGeom>
        </p:spPr>
        <p:txBody>
          <a:bodyPr vert="vert270" wrap="square" lIns="0" tIns="0" rIns="0" bIns="0" rtlCol="0">
            <a:spAutoFit/>
          </a:bodyPr>
          <a:lstStyle/>
          <a:p>
            <a:pPr marL="12700">
              <a:lnSpc>
                <a:spcPts val="990"/>
              </a:lnSpc>
            </a:pPr>
            <a:r>
              <a:rPr sz="900" b="1" spc="-25" dirty="0">
                <a:latin typeface="Arial"/>
                <a:cs typeface="Arial"/>
              </a:rPr>
              <a:t>RLU</a:t>
            </a:r>
            <a:endParaRPr sz="900">
              <a:latin typeface="Arial"/>
              <a:cs typeface="Arial"/>
            </a:endParaRPr>
          </a:p>
        </p:txBody>
      </p:sp>
      <p:sp>
        <p:nvSpPr>
          <p:cNvPr id="163" name="object 163"/>
          <p:cNvSpPr txBox="1"/>
          <p:nvPr/>
        </p:nvSpPr>
        <p:spPr>
          <a:xfrm>
            <a:off x="255056" y="3444551"/>
            <a:ext cx="128905" cy="197485"/>
          </a:xfrm>
          <a:prstGeom prst="rect">
            <a:avLst/>
          </a:prstGeom>
        </p:spPr>
        <p:txBody>
          <a:bodyPr vert="horz" wrap="square" lIns="0" tIns="15875" rIns="0" bIns="0" rtlCol="0">
            <a:spAutoFit/>
          </a:bodyPr>
          <a:lstStyle/>
          <a:p>
            <a:pPr marL="12700">
              <a:lnSpc>
                <a:spcPct val="100000"/>
              </a:lnSpc>
              <a:spcBef>
                <a:spcPts val="125"/>
              </a:spcBef>
            </a:pPr>
            <a:r>
              <a:rPr sz="1100" b="1" spc="-50" dirty="0">
                <a:latin typeface="Arial"/>
                <a:cs typeface="Arial"/>
              </a:rPr>
              <a:t>C</a:t>
            </a:r>
            <a:endParaRPr sz="1100">
              <a:latin typeface="Arial"/>
              <a:cs typeface="Arial"/>
            </a:endParaRPr>
          </a:p>
        </p:txBody>
      </p:sp>
      <p:sp>
        <p:nvSpPr>
          <p:cNvPr id="164" name="object 164"/>
          <p:cNvSpPr/>
          <p:nvPr/>
        </p:nvSpPr>
        <p:spPr>
          <a:xfrm>
            <a:off x="5484765" y="3518988"/>
            <a:ext cx="972819" cy="481330"/>
          </a:xfrm>
          <a:custGeom>
            <a:avLst/>
            <a:gdLst/>
            <a:ahLst/>
            <a:cxnLst/>
            <a:rect l="l" t="t" r="r" b="b"/>
            <a:pathLst>
              <a:path w="972820" h="481329">
                <a:moveTo>
                  <a:pt x="0" y="0"/>
                </a:moveTo>
                <a:lnTo>
                  <a:pt x="972662" y="0"/>
                </a:lnTo>
                <a:lnTo>
                  <a:pt x="972662" y="480941"/>
                </a:lnTo>
                <a:lnTo>
                  <a:pt x="0" y="480941"/>
                </a:lnTo>
                <a:lnTo>
                  <a:pt x="0" y="0"/>
                </a:lnTo>
                <a:close/>
              </a:path>
            </a:pathLst>
          </a:custGeom>
          <a:solidFill>
            <a:srgbClr val="FFFFFF"/>
          </a:solidFill>
        </p:spPr>
        <p:txBody>
          <a:bodyPr wrap="square" lIns="0" tIns="0" rIns="0" bIns="0" rtlCol="0"/>
          <a:lstStyle/>
          <a:p>
            <a:endParaRPr/>
          </a:p>
        </p:txBody>
      </p:sp>
      <p:sp>
        <p:nvSpPr>
          <p:cNvPr id="165" name="object 165"/>
          <p:cNvSpPr txBox="1"/>
          <p:nvPr/>
        </p:nvSpPr>
        <p:spPr>
          <a:xfrm>
            <a:off x="3291791" y="3514674"/>
            <a:ext cx="128905" cy="197485"/>
          </a:xfrm>
          <a:prstGeom prst="rect">
            <a:avLst/>
          </a:prstGeom>
        </p:spPr>
        <p:txBody>
          <a:bodyPr vert="horz" wrap="square" lIns="0" tIns="15875" rIns="0" bIns="0" rtlCol="0">
            <a:spAutoFit/>
          </a:bodyPr>
          <a:lstStyle/>
          <a:p>
            <a:pPr marL="12700">
              <a:lnSpc>
                <a:spcPct val="100000"/>
              </a:lnSpc>
              <a:spcBef>
                <a:spcPts val="125"/>
              </a:spcBef>
            </a:pPr>
            <a:r>
              <a:rPr sz="1100" b="1" spc="-50" dirty="0">
                <a:latin typeface="Arial"/>
                <a:cs typeface="Arial"/>
              </a:rPr>
              <a:t>D</a:t>
            </a:r>
            <a:endParaRPr sz="1100">
              <a:latin typeface="Arial"/>
              <a:cs typeface="Arial"/>
            </a:endParaRPr>
          </a:p>
        </p:txBody>
      </p:sp>
      <p:sp>
        <p:nvSpPr>
          <p:cNvPr id="166" name="object 166"/>
          <p:cNvSpPr txBox="1"/>
          <p:nvPr/>
        </p:nvSpPr>
        <p:spPr>
          <a:xfrm>
            <a:off x="602051" y="3097353"/>
            <a:ext cx="291465" cy="134620"/>
          </a:xfrm>
          <a:prstGeom prst="rect">
            <a:avLst/>
          </a:prstGeom>
        </p:spPr>
        <p:txBody>
          <a:bodyPr vert="horz" wrap="square" lIns="0" tIns="14604" rIns="0" bIns="0" rtlCol="0">
            <a:spAutoFit/>
          </a:bodyPr>
          <a:lstStyle/>
          <a:p>
            <a:pPr marL="12700">
              <a:lnSpc>
                <a:spcPct val="100000"/>
              </a:lnSpc>
              <a:spcBef>
                <a:spcPts val="114"/>
              </a:spcBef>
            </a:pPr>
            <a:r>
              <a:rPr sz="700" b="1" dirty="0">
                <a:latin typeface="Arial"/>
                <a:cs typeface="Arial"/>
              </a:rPr>
              <a:t>T</a:t>
            </a:r>
            <a:r>
              <a:rPr sz="700" b="1" spc="5" dirty="0">
                <a:latin typeface="Arial"/>
                <a:cs typeface="Arial"/>
              </a:rPr>
              <a:t> </a:t>
            </a:r>
            <a:r>
              <a:rPr sz="700" b="1" dirty="0">
                <a:latin typeface="Arial"/>
                <a:cs typeface="Arial"/>
              </a:rPr>
              <a:t>=</a:t>
            </a:r>
            <a:r>
              <a:rPr sz="700" b="1" spc="5" dirty="0">
                <a:latin typeface="Arial"/>
                <a:cs typeface="Arial"/>
              </a:rPr>
              <a:t> </a:t>
            </a:r>
            <a:r>
              <a:rPr sz="700" b="1" spc="-25" dirty="0">
                <a:latin typeface="Arial"/>
                <a:cs typeface="Arial"/>
              </a:rPr>
              <a:t>0h</a:t>
            </a:r>
            <a:endParaRPr sz="700">
              <a:latin typeface="Arial"/>
              <a:cs typeface="Arial"/>
            </a:endParaRPr>
          </a:p>
        </p:txBody>
      </p:sp>
      <p:sp>
        <p:nvSpPr>
          <p:cNvPr id="167" name="object 167"/>
          <p:cNvSpPr txBox="1"/>
          <p:nvPr/>
        </p:nvSpPr>
        <p:spPr>
          <a:xfrm>
            <a:off x="1437918" y="3097353"/>
            <a:ext cx="291465" cy="134620"/>
          </a:xfrm>
          <a:prstGeom prst="rect">
            <a:avLst/>
          </a:prstGeom>
        </p:spPr>
        <p:txBody>
          <a:bodyPr vert="horz" wrap="square" lIns="0" tIns="14604" rIns="0" bIns="0" rtlCol="0">
            <a:spAutoFit/>
          </a:bodyPr>
          <a:lstStyle/>
          <a:p>
            <a:pPr marL="12700">
              <a:lnSpc>
                <a:spcPct val="100000"/>
              </a:lnSpc>
              <a:spcBef>
                <a:spcPts val="114"/>
              </a:spcBef>
            </a:pPr>
            <a:r>
              <a:rPr sz="700" b="1" dirty="0">
                <a:latin typeface="Arial"/>
                <a:cs typeface="Arial"/>
              </a:rPr>
              <a:t>T</a:t>
            </a:r>
            <a:r>
              <a:rPr sz="700" b="1" spc="5" dirty="0">
                <a:latin typeface="Arial"/>
                <a:cs typeface="Arial"/>
              </a:rPr>
              <a:t> </a:t>
            </a:r>
            <a:r>
              <a:rPr sz="700" b="1" dirty="0">
                <a:latin typeface="Arial"/>
                <a:cs typeface="Arial"/>
              </a:rPr>
              <a:t>=</a:t>
            </a:r>
            <a:r>
              <a:rPr sz="700" b="1" spc="5" dirty="0">
                <a:latin typeface="Arial"/>
                <a:cs typeface="Arial"/>
              </a:rPr>
              <a:t> </a:t>
            </a:r>
            <a:r>
              <a:rPr sz="700" b="1" spc="-25" dirty="0">
                <a:latin typeface="Arial"/>
                <a:cs typeface="Arial"/>
              </a:rPr>
              <a:t>4h</a:t>
            </a:r>
            <a:endParaRPr sz="700">
              <a:latin typeface="Arial"/>
              <a:cs typeface="Arial"/>
            </a:endParaRPr>
          </a:p>
        </p:txBody>
      </p:sp>
      <p:sp>
        <p:nvSpPr>
          <p:cNvPr id="168" name="object 168"/>
          <p:cNvSpPr txBox="1"/>
          <p:nvPr/>
        </p:nvSpPr>
        <p:spPr>
          <a:xfrm>
            <a:off x="2152305" y="3097353"/>
            <a:ext cx="291465" cy="134620"/>
          </a:xfrm>
          <a:prstGeom prst="rect">
            <a:avLst/>
          </a:prstGeom>
        </p:spPr>
        <p:txBody>
          <a:bodyPr vert="horz" wrap="square" lIns="0" tIns="14604" rIns="0" bIns="0" rtlCol="0">
            <a:spAutoFit/>
          </a:bodyPr>
          <a:lstStyle/>
          <a:p>
            <a:pPr marL="12700">
              <a:lnSpc>
                <a:spcPct val="100000"/>
              </a:lnSpc>
              <a:spcBef>
                <a:spcPts val="114"/>
              </a:spcBef>
            </a:pPr>
            <a:r>
              <a:rPr sz="700" b="1" dirty="0">
                <a:latin typeface="Arial"/>
                <a:cs typeface="Arial"/>
              </a:rPr>
              <a:t>T</a:t>
            </a:r>
            <a:r>
              <a:rPr sz="700" b="1" spc="5" dirty="0">
                <a:latin typeface="Arial"/>
                <a:cs typeface="Arial"/>
              </a:rPr>
              <a:t> </a:t>
            </a:r>
            <a:r>
              <a:rPr sz="700" b="1" dirty="0">
                <a:latin typeface="Arial"/>
                <a:cs typeface="Arial"/>
              </a:rPr>
              <a:t>=</a:t>
            </a:r>
            <a:r>
              <a:rPr sz="700" b="1" spc="5" dirty="0">
                <a:latin typeface="Arial"/>
                <a:cs typeface="Arial"/>
              </a:rPr>
              <a:t> </a:t>
            </a:r>
            <a:r>
              <a:rPr sz="700" b="1" spc="-25" dirty="0">
                <a:latin typeface="Arial"/>
                <a:cs typeface="Arial"/>
              </a:rPr>
              <a:t>8h</a:t>
            </a:r>
            <a:endParaRPr sz="700">
              <a:latin typeface="Arial"/>
              <a:cs typeface="Arial"/>
            </a:endParaRPr>
          </a:p>
        </p:txBody>
      </p:sp>
      <p:sp>
        <p:nvSpPr>
          <p:cNvPr id="169" name="object 169"/>
          <p:cNvSpPr txBox="1"/>
          <p:nvPr/>
        </p:nvSpPr>
        <p:spPr>
          <a:xfrm>
            <a:off x="1784710" y="4710217"/>
            <a:ext cx="808355" cy="134620"/>
          </a:xfrm>
          <a:prstGeom prst="rect">
            <a:avLst/>
          </a:prstGeom>
        </p:spPr>
        <p:txBody>
          <a:bodyPr vert="horz" wrap="square" lIns="0" tIns="14604" rIns="0" bIns="0" rtlCol="0">
            <a:spAutoFit/>
          </a:bodyPr>
          <a:lstStyle/>
          <a:p>
            <a:pPr marL="12700">
              <a:lnSpc>
                <a:spcPct val="100000"/>
              </a:lnSpc>
              <a:spcBef>
                <a:spcPts val="114"/>
              </a:spcBef>
            </a:pPr>
            <a:r>
              <a:rPr sz="700" spc="-10" dirty="0">
                <a:latin typeface="Times New Roman"/>
                <a:cs typeface="Times New Roman"/>
              </a:rPr>
              <a:t>MDA-</a:t>
            </a:r>
            <a:r>
              <a:rPr sz="700" dirty="0">
                <a:latin typeface="Times New Roman"/>
                <a:cs typeface="Times New Roman"/>
              </a:rPr>
              <a:t>MB231</a:t>
            </a:r>
            <a:r>
              <a:rPr sz="700" spc="70" dirty="0">
                <a:latin typeface="Times New Roman"/>
                <a:cs typeface="Times New Roman"/>
              </a:rPr>
              <a:t> </a:t>
            </a:r>
            <a:r>
              <a:rPr sz="700" spc="-10" dirty="0">
                <a:latin typeface="Times New Roman"/>
                <a:cs typeface="Times New Roman"/>
              </a:rPr>
              <a:t>R4.C1</a:t>
            </a:r>
            <a:endParaRPr sz="700">
              <a:latin typeface="Times New Roman"/>
              <a:cs typeface="Times New Roman"/>
            </a:endParaRPr>
          </a:p>
        </p:txBody>
      </p:sp>
      <p:sp>
        <p:nvSpPr>
          <p:cNvPr id="170" name="object 170"/>
          <p:cNvSpPr txBox="1"/>
          <p:nvPr/>
        </p:nvSpPr>
        <p:spPr>
          <a:xfrm>
            <a:off x="657520" y="4710217"/>
            <a:ext cx="650875" cy="134620"/>
          </a:xfrm>
          <a:prstGeom prst="rect">
            <a:avLst/>
          </a:prstGeom>
        </p:spPr>
        <p:txBody>
          <a:bodyPr vert="horz" wrap="square" lIns="0" tIns="14604" rIns="0" bIns="0" rtlCol="0">
            <a:spAutoFit/>
          </a:bodyPr>
          <a:lstStyle/>
          <a:p>
            <a:pPr marL="12700">
              <a:lnSpc>
                <a:spcPct val="100000"/>
              </a:lnSpc>
              <a:spcBef>
                <a:spcPts val="114"/>
              </a:spcBef>
            </a:pPr>
            <a:r>
              <a:rPr sz="700" spc="-10" dirty="0">
                <a:latin typeface="Times New Roman"/>
                <a:cs typeface="Times New Roman"/>
              </a:rPr>
              <a:t>MDA-</a:t>
            </a:r>
            <a:r>
              <a:rPr sz="700" dirty="0">
                <a:latin typeface="Times New Roman"/>
                <a:cs typeface="Times New Roman"/>
              </a:rPr>
              <a:t>MB231</a:t>
            </a:r>
            <a:r>
              <a:rPr sz="700" spc="70" dirty="0">
                <a:latin typeface="Times New Roman"/>
                <a:cs typeface="Times New Roman"/>
              </a:rPr>
              <a:t> </a:t>
            </a:r>
            <a:r>
              <a:rPr sz="700" spc="-25" dirty="0">
                <a:latin typeface="Times New Roman"/>
                <a:cs typeface="Times New Roman"/>
              </a:rPr>
              <a:t>wt</a:t>
            </a:r>
            <a:endParaRPr sz="700">
              <a:latin typeface="Times New Roman"/>
              <a:cs typeface="Times New Roman"/>
            </a:endParaRPr>
          </a:p>
        </p:txBody>
      </p:sp>
      <p:sp>
        <p:nvSpPr>
          <p:cNvPr id="171" name="object 171"/>
          <p:cNvSpPr txBox="1"/>
          <p:nvPr/>
        </p:nvSpPr>
        <p:spPr>
          <a:xfrm>
            <a:off x="224836" y="5277273"/>
            <a:ext cx="6050280" cy="1172210"/>
          </a:xfrm>
          <a:prstGeom prst="rect">
            <a:avLst/>
          </a:prstGeom>
        </p:spPr>
        <p:txBody>
          <a:bodyPr vert="horz" wrap="square" lIns="0" tIns="62865" rIns="0" bIns="0" rtlCol="0">
            <a:spAutoFit/>
          </a:bodyPr>
          <a:lstStyle/>
          <a:p>
            <a:pPr marR="810260" algn="r">
              <a:lnSpc>
                <a:spcPct val="100000"/>
              </a:lnSpc>
              <a:spcBef>
                <a:spcPts val="495"/>
              </a:spcBef>
            </a:pPr>
            <a:r>
              <a:rPr sz="750" b="1" dirty="0">
                <a:latin typeface="Arial"/>
                <a:cs typeface="Arial"/>
              </a:rPr>
              <a:t>Number</a:t>
            </a:r>
            <a:r>
              <a:rPr sz="750" b="1" spc="35" dirty="0">
                <a:latin typeface="Arial"/>
                <a:cs typeface="Arial"/>
              </a:rPr>
              <a:t> </a:t>
            </a:r>
            <a:r>
              <a:rPr sz="750" b="1" dirty="0">
                <a:latin typeface="Arial"/>
                <a:cs typeface="Arial"/>
              </a:rPr>
              <a:t>of</a:t>
            </a:r>
            <a:r>
              <a:rPr sz="750" b="1" spc="40" dirty="0">
                <a:latin typeface="Arial"/>
                <a:cs typeface="Arial"/>
              </a:rPr>
              <a:t> </a:t>
            </a:r>
            <a:r>
              <a:rPr sz="750" b="1" spc="-10" dirty="0">
                <a:latin typeface="Arial"/>
                <a:cs typeface="Arial"/>
              </a:rPr>
              <a:t>Cells</a:t>
            </a:r>
            <a:endParaRPr sz="750">
              <a:latin typeface="Arial"/>
              <a:cs typeface="Arial"/>
            </a:endParaRPr>
          </a:p>
          <a:p>
            <a:pPr marL="12700">
              <a:lnSpc>
                <a:spcPct val="100000"/>
              </a:lnSpc>
              <a:spcBef>
                <a:spcPts val="735"/>
              </a:spcBef>
            </a:pPr>
            <a:r>
              <a:rPr sz="1300" b="1" dirty="0">
                <a:latin typeface="Times New Roman"/>
                <a:cs typeface="Times New Roman"/>
              </a:rPr>
              <a:t>Figure</a:t>
            </a:r>
            <a:r>
              <a:rPr sz="1300" b="1" spc="40" dirty="0">
                <a:latin typeface="Times New Roman"/>
                <a:cs typeface="Times New Roman"/>
              </a:rPr>
              <a:t> </a:t>
            </a:r>
            <a:r>
              <a:rPr sz="1300" b="1" dirty="0">
                <a:latin typeface="Times New Roman"/>
                <a:cs typeface="Times New Roman"/>
              </a:rPr>
              <a:t>5</a:t>
            </a:r>
            <a:r>
              <a:rPr sz="1400" b="1" dirty="0">
                <a:latin typeface="Times New Roman"/>
                <a:cs typeface="Times New Roman"/>
              </a:rPr>
              <a:t>:</a:t>
            </a:r>
            <a:r>
              <a:rPr sz="1400" b="1" spc="45" dirty="0">
                <a:latin typeface="Times New Roman"/>
                <a:cs typeface="Times New Roman"/>
              </a:rPr>
              <a:t> </a:t>
            </a:r>
            <a:r>
              <a:rPr sz="1200" b="1" dirty="0">
                <a:latin typeface="Times New Roman"/>
                <a:cs typeface="Times New Roman"/>
              </a:rPr>
              <a:t>Tumorogeneicity</a:t>
            </a:r>
            <a:r>
              <a:rPr sz="1200" b="1" spc="35" dirty="0">
                <a:latin typeface="Times New Roman"/>
                <a:cs typeface="Times New Roman"/>
              </a:rPr>
              <a:t> </a:t>
            </a:r>
            <a:r>
              <a:rPr sz="1200" b="1" dirty="0">
                <a:latin typeface="Times New Roman"/>
                <a:cs typeface="Times New Roman"/>
              </a:rPr>
              <a:t>properties</a:t>
            </a:r>
            <a:r>
              <a:rPr sz="1200" b="1" spc="40" dirty="0">
                <a:latin typeface="Times New Roman"/>
                <a:cs typeface="Times New Roman"/>
              </a:rPr>
              <a:t> </a:t>
            </a:r>
            <a:r>
              <a:rPr sz="1200" b="1" dirty="0">
                <a:latin typeface="Times New Roman"/>
                <a:cs typeface="Times New Roman"/>
              </a:rPr>
              <a:t>of</a:t>
            </a:r>
            <a:r>
              <a:rPr sz="1200" b="1" spc="40" dirty="0">
                <a:latin typeface="Times New Roman"/>
                <a:cs typeface="Times New Roman"/>
              </a:rPr>
              <a:t> </a:t>
            </a:r>
            <a:r>
              <a:rPr sz="1200" b="1" dirty="0">
                <a:latin typeface="Times New Roman"/>
                <a:cs typeface="Times New Roman"/>
              </a:rPr>
              <a:t>MDA-MB231</a:t>
            </a:r>
            <a:r>
              <a:rPr sz="1200" b="1" spc="35" dirty="0">
                <a:latin typeface="Times New Roman"/>
                <a:cs typeface="Times New Roman"/>
              </a:rPr>
              <a:t> </a:t>
            </a:r>
            <a:r>
              <a:rPr sz="1200" b="1" dirty="0">
                <a:latin typeface="Times New Roman"/>
                <a:cs typeface="Times New Roman"/>
              </a:rPr>
              <a:t>cell</a:t>
            </a:r>
            <a:r>
              <a:rPr sz="1200" b="1" spc="40" dirty="0">
                <a:latin typeface="Times New Roman"/>
                <a:cs typeface="Times New Roman"/>
              </a:rPr>
              <a:t> </a:t>
            </a:r>
            <a:r>
              <a:rPr sz="1200" b="1" spc="-10" dirty="0">
                <a:latin typeface="Times New Roman"/>
                <a:cs typeface="Times New Roman"/>
              </a:rPr>
              <a:t>lines</a:t>
            </a:r>
            <a:endParaRPr sz="1200">
              <a:latin typeface="Times New Roman"/>
              <a:cs typeface="Times New Roman"/>
            </a:endParaRPr>
          </a:p>
          <a:p>
            <a:pPr marL="12700" marR="5080">
              <a:lnSpc>
                <a:spcPct val="99000"/>
              </a:lnSpc>
              <a:spcBef>
                <a:spcPts val="145"/>
              </a:spcBef>
            </a:pPr>
            <a:r>
              <a:rPr sz="1000" b="1" i="1" dirty="0">
                <a:latin typeface="Times New Roman"/>
                <a:cs typeface="Times New Roman"/>
              </a:rPr>
              <a:t>A</a:t>
            </a:r>
            <a:r>
              <a:rPr sz="1000" b="1" i="1" spc="-30" dirty="0">
                <a:latin typeface="Times New Roman"/>
                <a:cs typeface="Times New Roman"/>
              </a:rPr>
              <a:t> </a:t>
            </a:r>
            <a:r>
              <a:rPr sz="1000" b="1" i="1" dirty="0">
                <a:latin typeface="Times New Roman"/>
                <a:cs typeface="Times New Roman"/>
              </a:rPr>
              <a:t>:</a:t>
            </a:r>
            <a:r>
              <a:rPr sz="1000" b="1" i="1" spc="70" dirty="0">
                <a:latin typeface="Times New Roman"/>
                <a:cs typeface="Times New Roman"/>
              </a:rPr>
              <a:t> </a:t>
            </a:r>
            <a:r>
              <a:rPr sz="800" b="1" i="1" dirty="0">
                <a:latin typeface="Times New Roman"/>
                <a:cs typeface="Times New Roman"/>
              </a:rPr>
              <a:t>Cell</a:t>
            </a:r>
            <a:r>
              <a:rPr sz="800" b="1" i="1" spc="30" dirty="0">
                <a:latin typeface="Times New Roman"/>
                <a:cs typeface="Times New Roman"/>
              </a:rPr>
              <a:t> </a:t>
            </a:r>
            <a:r>
              <a:rPr sz="800" b="1" i="1" dirty="0">
                <a:latin typeface="Times New Roman"/>
                <a:cs typeface="Times New Roman"/>
              </a:rPr>
              <a:t>migration</a:t>
            </a:r>
            <a:r>
              <a:rPr sz="800" b="1" i="1" spc="30" dirty="0">
                <a:latin typeface="Times New Roman"/>
                <a:cs typeface="Times New Roman"/>
              </a:rPr>
              <a:t> </a:t>
            </a:r>
            <a:r>
              <a:rPr sz="800" b="1" i="1" dirty="0">
                <a:latin typeface="Times New Roman"/>
                <a:cs typeface="Times New Roman"/>
              </a:rPr>
              <a:t>assay</a:t>
            </a:r>
            <a:r>
              <a:rPr sz="800" b="1" i="1" spc="25" dirty="0">
                <a:latin typeface="Times New Roman"/>
                <a:cs typeface="Times New Roman"/>
              </a:rPr>
              <a:t> </a:t>
            </a:r>
            <a:r>
              <a:rPr sz="800" b="1" i="1" dirty="0">
                <a:latin typeface="Times New Roman"/>
                <a:cs typeface="Times New Roman"/>
              </a:rPr>
              <a:t>pics</a:t>
            </a:r>
            <a:r>
              <a:rPr sz="800" i="1" dirty="0">
                <a:latin typeface="Times New Roman"/>
                <a:cs typeface="Times New Roman"/>
              </a:rPr>
              <a:t>.</a:t>
            </a:r>
            <a:r>
              <a:rPr sz="800" i="1" spc="30" dirty="0">
                <a:latin typeface="Times New Roman"/>
                <a:cs typeface="Times New Roman"/>
              </a:rPr>
              <a:t> </a:t>
            </a:r>
            <a:r>
              <a:rPr sz="800" i="1" dirty="0">
                <a:latin typeface="Times New Roman"/>
                <a:cs typeface="Times New Roman"/>
              </a:rPr>
              <a:t>Up</a:t>
            </a:r>
            <a:r>
              <a:rPr sz="800" i="1" spc="30" dirty="0">
                <a:latin typeface="Times New Roman"/>
                <a:cs typeface="Times New Roman"/>
              </a:rPr>
              <a:t> </a:t>
            </a:r>
            <a:r>
              <a:rPr sz="800" i="1" dirty="0">
                <a:latin typeface="Times New Roman"/>
                <a:cs typeface="Times New Roman"/>
              </a:rPr>
              <a:t>:MDA-MB231</a:t>
            </a:r>
            <a:r>
              <a:rPr sz="800" i="1" spc="25" dirty="0">
                <a:latin typeface="Times New Roman"/>
                <a:cs typeface="Times New Roman"/>
              </a:rPr>
              <a:t> </a:t>
            </a:r>
            <a:r>
              <a:rPr sz="800" i="1" dirty="0">
                <a:latin typeface="Times New Roman"/>
                <a:cs typeface="Times New Roman"/>
              </a:rPr>
              <a:t>wt,</a:t>
            </a:r>
            <a:r>
              <a:rPr sz="800" i="1" spc="30" dirty="0">
                <a:latin typeface="Times New Roman"/>
                <a:cs typeface="Times New Roman"/>
              </a:rPr>
              <a:t> </a:t>
            </a:r>
            <a:r>
              <a:rPr sz="800" i="1" dirty="0">
                <a:latin typeface="Times New Roman"/>
                <a:cs typeface="Times New Roman"/>
              </a:rPr>
              <a:t>Bottom</a:t>
            </a:r>
            <a:r>
              <a:rPr sz="800" i="1" spc="30" dirty="0">
                <a:latin typeface="Times New Roman"/>
                <a:cs typeface="Times New Roman"/>
              </a:rPr>
              <a:t> </a:t>
            </a:r>
            <a:r>
              <a:rPr sz="800" i="1" dirty="0">
                <a:latin typeface="Times New Roman"/>
                <a:cs typeface="Times New Roman"/>
              </a:rPr>
              <a:t>:</a:t>
            </a:r>
            <a:r>
              <a:rPr sz="800" i="1" spc="30" dirty="0">
                <a:latin typeface="Times New Roman"/>
                <a:cs typeface="Times New Roman"/>
              </a:rPr>
              <a:t> </a:t>
            </a:r>
            <a:r>
              <a:rPr sz="800" i="1" dirty="0">
                <a:latin typeface="Times New Roman"/>
                <a:cs typeface="Times New Roman"/>
              </a:rPr>
              <a:t>MDA-MB231</a:t>
            </a:r>
            <a:r>
              <a:rPr sz="800" i="1" spc="25" dirty="0">
                <a:latin typeface="Times New Roman"/>
                <a:cs typeface="Times New Roman"/>
              </a:rPr>
              <a:t> </a:t>
            </a:r>
            <a:r>
              <a:rPr sz="800" i="1" dirty="0">
                <a:latin typeface="Times New Roman"/>
                <a:cs typeface="Times New Roman"/>
              </a:rPr>
              <a:t>R4.C1.</a:t>
            </a:r>
            <a:r>
              <a:rPr sz="800" i="1" spc="30" dirty="0">
                <a:latin typeface="Times New Roman"/>
                <a:cs typeface="Times New Roman"/>
              </a:rPr>
              <a:t> </a:t>
            </a:r>
            <a:r>
              <a:rPr sz="1000" b="1" i="1" dirty="0">
                <a:latin typeface="Times New Roman"/>
                <a:cs typeface="Times New Roman"/>
              </a:rPr>
              <a:t>B</a:t>
            </a:r>
            <a:r>
              <a:rPr sz="1000" b="1" i="1" spc="40" dirty="0">
                <a:latin typeface="Times New Roman"/>
                <a:cs typeface="Times New Roman"/>
              </a:rPr>
              <a:t> </a:t>
            </a:r>
            <a:r>
              <a:rPr sz="1000" b="1" i="1" dirty="0">
                <a:latin typeface="Times New Roman"/>
                <a:cs typeface="Times New Roman"/>
              </a:rPr>
              <a:t>:</a:t>
            </a:r>
            <a:r>
              <a:rPr sz="1000" b="1" i="1" spc="70" dirty="0">
                <a:latin typeface="Times New Roman"/>
                <a:cs typeface="Times New Roman"/>
              </a:rPr>
              <a:t> </a:t>
            </a:r>
            <a:r>
              <a:rPr sz="800" b="1" i="1" dirty="0">
                <a:latin typeface="Times New Roman"/>
                <a:cs typeface="Times New Roman"/>
              </a:rPr>
              <a:t>Cell</a:t>
            </a:r>
            <a:r>
              <a:rPr sz="800" b="1" i="1" spc="30" dirty="0">
                <a:latin typeface="Times New Roman"/>
                <a:cs typeface="Times New Roman"/>
              </a:rPr>
              <a:t> </a:t>
            </a:r>
            <a:r>
              <a:rPr sz="800" b="1" i="1" dirty="0">
                <a:latin typeface="Times New Roman"/>
                <a:cs typeface="Times New Roman"/>
              </a:rPr>
              <a:t>migration</a:t>
            </a:r>
            <a:r>
              <a:rPr sz="800" b="1" i="1" spc="30" dirty="0">
                <a:latin typeface="Times New Roman"/>
                <a:cs typeface="Times New Roman"/>
              </a:rPr>
              <a:t> </a:t>
            </a:r>
            <a:r>
              <a:rPr sz="800" b="1" i="1" dirty="0">
                <a:latin typeface="Times New Roman"/>
                <a:cs typeface="Times New Roman"/>
              </a:rPr>
              <a:t>speed</a:t>
            </a:r>
            <a:r>
              <a:rPr sz="800" i="1" dirty="0">
                <a:latin typeface="Times New Roman"/>
                <a:cs typeface="Times New Roman"/>
              </a:rPr>
              <a:t>.</a:t>
            </a:r>
            <a:r>
              <a:rPr sz="800" i="1" spc="25" dirty="0">
                <a:latin typeface="Times New Roman"/>
                <a:cs typeface="Times New Roman"/>
              </a:rPr>
              <a:t> </a:t>
            </a:r>
            <a:r>
              <a:rPr sz="800" i="1" dirty="0">
                <a:latin typeface="Times New Roman"/>
                <a:cs typeface="Times New Roman"/>
              </a:rPr>
              <a:t>The</a:t>
            </a:r>
            <a:r>
              <a:rPr sz="800" i="1" spc="30" dirty="0">
                <a:latin typeface="Times New Roman"/>
                <a:cs typeface="Times New Roman"/>
              </a:rPr>
              <a:t> </a:t>
            </a:r>
            <a:r>
              <a:rPr sz="800" i="1" dirty="0">
                <a:latin typeface="Times New Roman"/>
                <a:cs typeface="Times New Roman"/>
              </a:rPr>
              <a:t>test</a:t>
            </a:r>
            <a:r>
              <a:rPr sz="800" i="1" spc="30" dirty="0">
                <a:latin typeface="Times New Roman"/>
                <a:cs typeface="Times New Roman"/>
              </a:rPr>
              <a:t> </a:t>
            </a:r>
            <a:r>
              <a:rPr sz="800" i="1" dirty="0">
                <a:latin typeface="Times New Roman"/>
                <a:cs typeface="Times New Roman"/>
              </a:rPr>
              <a:t>is</a:t>
            </a:r>
            <a:r>
              <a:rPr sz="800" i="1" spc="30" dirty="0">
                <a:latin typeface="Times New Roman"/>
                <a:cs typeface="Times New Roman"/>
              </a:rPr>
              <a:t> </a:t>
            </a:r>
            <a:r>
              <a:rPr sz="800" i="1" dirty="0">
                <a:latin typeface="Times New Roman"/>
                <a:cs typeface="Times New Roman"/>
              </a:rPr>
              <a:t>performed</a:t>
            </a:r>
            <a:r>
              <a:rPr sz="800" i="1" spc="25" dirty="0">
                <a:latin typeface="Times New Roman"/>
                <a:cs typeface="Times New Roman"/>
              </a:rPr>
              <a:t> </a:t>
            </a:r>
            <a:r>
              <a:rPr sz="800" i="1" dirty="0">
                <a:latin typeface="Times New Roman"/>
                <a:cs typeface="Times New Roman"/>
              </a:rPr>
              <a:t>3</a:t>
            </a:r>
            <a:r>
              <a:rPr sz="800" i="1" spc="30" dirty="0">
                <a:latin typeface="Times New Roman"/>
                <a:cs typeface="Times New Roman"/>
              </a:rPr>
              <a:t> </a:t>
            </a:r>
            <a:r>
              <a:rPr sz="800" i="1" dirty="0">
                <a:latin typeface="Times New Roman"/>
                <a:cs typeface="Times New Roman"/>
              </a:rPr>
              <a:t>fold</a:t>
            </a:r>
            <a:r>
              <a:rPr sz="800" i="1" spc="30" dirty="0">
                <a:latin typeface="Times New Roman"/>
                <a:cs typeface="Times New Roman"/>
              </a:rPr>
              <a:t> </a:t>
            </a:r>
            <a:r>
              <a:rPr sz="800" i="1" spc="-20" dirty="0">
                <a:latin typeface="Times New Roman"/>
                <a:cs typeface="Times New Roman"/>
              </a:rPr>
              <a:t>with</a:t>
            </a:r>
            <a:r>
              <a:rPr sz="800" i="1" spc="500" dirty="0">
                <a:latin typeface="Times New Roman"/>
                <a:cs typeface="Times New Roman"/>
              </a:rPr>
              <a:t> </a:t>
            </a:r>
            <a:r>
              <a:rPr sz="800" i="1" dirty="0">
                <a:latin typeface="Times New Roman"/>
                <a:cs typeface="Times New Roman"/>
              </a:rPr>
              <a:t>4</a:t>
            </a:r>
            <a:r>
              <a:rPr sz="800" i="1" spc="20" dirty="0">
                <a:latin typeface="Times New Roman"/>
                <a:cs typeface="Times New Roman"/>
              </a:rPr>
              <a:t> </a:t>
            </a:r>
            <a:r>
              <a:rPr sz="800" i="1" dirty="0">
                <a:latin typeface="Times New Roman"/>
                <a:cs typeface="Times New Roman"/>
              </a:rPr>
              <a:t>inserts</a:t>
            </a:r>
            <a:r>
              <a:rPr sz="800" i="1" spc="20" dirty="0">
                <a:latin typeface="Times New Roman"/>
                <a:cs typeface="Times New Roman"/>
              </a:rPr>
              <a:t> </a:t>
            </a:r>
            <a:r>
              <a:rPr sz="800" i="1" dirty="0">
                <a:latin typeface="Times New Roman"/>
                <a:cs typeface="Times New Roman"/>
              </a:rPr>
              <a:t>for</a:t>
            </a:r>
            <a:r>
              <a:rPr sz="800" i="1" spc="20" dirty="0">
                <a:latin typeface="Times New Roman"/>
                <a:cs typeface="Times New Roman"/>
              </a:rPr>
              <a:t> </a:t>
            </a:r>
            <a:r>
              <a:rPr sz="800" i="1" dirty="0">
                <a:latin typeface="Times New Roman"/>
                <a:cs typeface="Times New Roman"/>
              </a:rPr>
              <a:t>each</a:t>
            </a:r>
            <a:r>
              <a:rPr sz="800" i="1" spc="20" dirty="0">
                <a:latin typeface="Times New Roman"/>
                <a:cs typeface="Times New Roman"/>
              </a:rPr>
              <a:t> </a:t>
            </a:r>
            <a:r>
              <a:rPr sz="800" i="1" dirty="0">
                <a:latin typeface="Times New Roman"/>
                <a:cs typeface="Times New Roman"/>
              </a:rPr>
              <a:t>test.</a:t>
            </a:r>
            <a:r>
              <a:rPr sz="800" i="1" spc="30" dirty="0">
                <a:latin typeface="Times New Roman"/>
                <a:cs typeface="Times New Roman"/>
              </a:rPr>
              <a:t> </a:t>
            </a:r>
            <a:r>
              <a:rPr sz="1000" b="1" i="1" dirty="0">
                <a:latin typeface="Times New Roman"/>
                <a:cs typeface="Times New Roman"/>
              </a:rPr>
              <a:t>C</a:t>
            </a:r>
            <a:r>
              <a:rPr sz="1000" b="1" i="1" spc="30" dirty="0">
                <a:latin typeface="Times New Roman"/>
                <a:cs typeface="Times New Roman"/>
              </a:rPr>
              <a:t> </a:t>
            </a:r>
            <a:r>
              <a:rPr sz="1000" b="1" i="1" dirty="0">
                <a:latin typeface="Times New Roman"/>
                <a:cs typeface="Times New Roman"/>
              </a:rPr>
              <a:t>:</a:t>
            </a:r>
            <a:r>
              <a:rPr sz="1000" b="1" i="1" spc="-25" dirty="0">
                <a:latin typeface="Times New Roman"/>
                <a:cs typeface="Times New Roman"/>
              </a:rPr>
              <a:t> </a:t>
            </a:r>
            <a:r>
              <a:rPr sz="800" b="1" i="1" dirty="0">
                <a:latin typeface="Times New Roman"/>
                <a:cs typeface="Times New Roman"/>
              </a:rPr>
              <a:t>Clonogenicity</a:t>
            </a:r>
            <a:r>
              <a:rPr sz="800" b="1" i="1" spc="20" dirty="0">
                <a:latin typeface="Times New Roman"/>
                <a:cs typeface="Times New Roman"/>
              </a:rPr>
              <a:t> </a:t>
            </a:r>
            <a:r>
              <a:rPr sz="800" b="1" i="1" dirty="0">
                <a:latin typeface="Times New Roman"/>
                <a:cs typeface="Times New Roman"/>
              </a:rPr>
              <a:t>assay</a:t>
            </a:r>
            <a:r>
              <a:rPr sz="800" b="1" i="1" spc="20" dirty="0">
                <a:latin typeface="Times New Roman"/>
                <a:cs typeface="Times New Roman"/>
              </a:rPr>
              <a:t> </a:t>
            </a:r>
            <a:r>
              <a:rPr sz="800" b="1" i="1" dirty="0">
                <a:latin typeface="Times New Roman"/>
                <a:cs typeface="Times New Roman"/>
              </a:rPr>
              <a:t>pics</a:t>
            </a:r>
            <a:r>
              <a:rPr sz="800" i="1" dirty="0">
                <a:latin typeface="Times New Roman"/>
                <a:cs typeface="Times New Roman"/>
              </a:rPr>
              <a:t>.</a:t>
            </a:r>
            <a:r>
              <a:rPr sz="800" i="1" spc="20" dirty="0">
                <a:latin typeface="Times New Roman"/>
                <a:cs typeface="Times New Roman"/>
              </a:rPr>
              <a:t> </a:t>
            </a:r>
            <a:r>
              <a:rPr sz="1000" b="1" i="1" dirty="0">
                <a:latin typeface="Times New Roman"/>
                <a:cs typeface="Times New Roman"/>
              </a:rPr>
              <a:t>D</a:t>
            </a:r>
            <a:r>
              <a:rPr sz="1000" b="1" i="1" spc="35" dirty="0">
                <a:latin typeface="Times New Roman"/>
                <a:cs typeface="Times New Roman"/>
              </a:rPr>
              <a:t> </a:t>
            </a:r>
            <a:r>
              <a:rPr sz="1000" b="1" i="1" dirty="0">
                <a:latin typeface="Times New Roman"/>
                <a:cs typeface="Times New Roman"/>
              </a:rPr>
              <a:t>:</a:t>
            </a:r>
            <a:r>
              <a:rPr sz="1000" b="1" i="1" spc="30" dirty="0">
                <a:latin typeface="Times New Roman"/>
                <a:cs typeface="Times New Roman"/>
              </a:rPr>
              <a:t> </a:t>
            </a:r>
            <a:r>
              <a:rPr sz="800" b="1" i="1" dirty="0">
                <a:latin typeface="Times New Roman"/>
                <a:cs typeface="Times New Roman"/>
              </a:rPr>
              <a:t>Colony</a:t>
            </a:r>
            <a:r>
              <a:rPr sz="800" b="1" i="1" spc="20" dirty="0">
                <a:latin typeface="Times New Roman"/>
                <a:cs typeface="Times New Roman"/>
              </a:rPr>
              <a:t> </a:t>
            </a:r>
            <a:r>
              <a:rPr sz="800" b="1" i="1" dirty="0">
                <a:latin typeface="Times New Roman"/>
                <a:cs typeface="Times New Roman"/>
              </a:rPr>
              <a:t>and</a:t>
            </a:r>
            <a:r>
              <a:rPr sz="800" b="1" i="1" spc="25" dirty="0">
                <a:latin typeface="Times New Roman"/>
                <a:cs typeface="Times New Roman"/>
              </a:rPr>
              <a:t> </a:t>
            </a:r>
            <a:r>
              <a:rPr sz="800" b="1" i="1" dirty="0">
                <a:latin typeface="Times New Roman"/>
                <a:cs typeface="Times New Roman"/>
              </a:rPr>
              <a:t>cell</a:t>
            </a:r>
            <a:r>
              <a:rPr sz="800" b="1" i="1" spc="20" dirty="0">
                <a:latin typeface="Times New Roman"/>
                <a:cs typeface="Times New Roman"/>
              </a:rPr>
              <a:t> </a:t>
            </a:r>
            <a:r>
              <a:rPr sz="800" b="1" i="1" dirty="0">
                <a:latin typeface="Times New Roman"/>
                <a:cs typeface="Times New Roman"/>
              </a:rPr>
              <a:t>growth</a:t>
            </a:r>
            <a:r>
              <a:rPr sz="800" i="1" dirty="0">
                <a:latin typeface="Times New Roman"/>
                <a:cs typeface="Times New Roman"/>
              </a:rPr>
              <a:t>.</a:t>
            </a:r>
            <a:r>
              <a:rPr sz="800" i="1" spc="20" dirty="0">
                <a:latin typeface="Times New Roman"/>
                <a:cs typeface="Times New Roman"/>
              </a:rPr>
              <a:t> </a:t>
            </a:r>
            <a:r>
              <a:rPr sz="800" i="1" dirty="0">
                <a:latin typeface="Times New Roman"/>
                <a:cs typeface="Times New Roman"/>
              </a:rPr>
              <a:t>Number</a:t>
            </a:r>
            <a:r>
              <a:rPr sz="800" i="1" spc="20" dirty="0">
                <a:latin typeface="Times New Roman"/>
                <a:cs typeface="Times New Roman"/>
              </a:rPr>
              <a:t> </a:t>
            </a:r>
            <a:r>
              <a:rPr sz="800" i="1" dirty="0">
                <a:latin typeface="Times New Roman"/>
                <a:cs typeface="Times New Roman"/>
              </a:rPr>
              <a:t>of</a:t>
            </a:r>
            <a:r>
              <a:rPr sz="800" i="1" spc="25" dirty="0">
                <a:latin typeface="Times New Roman"/>
                <a:cs typeface="Times New Roman"/>
              </a:rPr>
              <a:t> </a:t>
            </a:r>
            <a:r>
              <a:rPr sz="800" i="1" dirty="0">
                <a:latin typeface="Times New Roman"/>
                <a:cs typeface="Times New Roman"/>
              </a:rPr>
              <a:t>cells</a:t>
            </a:r>
            <a:r>
              <a:rPr sz="800" i="1" spc="20" dirty="0">
                <a:latin typeface="Times New Roman"/>
                <a:cs typeface="Times New Roman"/>
              </a:rPr>
              <a:t> </a:t>
            </a:r>
            <a:r>
              <a:rPr sz="800" i="1" dirty="0">
                <a:latin typeface="Times New Roman"/>
                <a:cs typeface="Times New Roman"/>
              </a:rPr>
              <a:t>is</a:t>
            </a:r>
            <a:r>
              <a:rPr sz="800" i="1" spc="20" dirty="0">
                <a:latin typeface="Times New Roman"/>
                <a:cs typeface="Times New Roman"/>
              </a:rPr>
              <a:t> </a:t>
            </a:r>
            <a:r>
              <a:rPr sz="800" i="1" dirty="0">
                <a:latin typeface="Times New Roman"/>
                <a:cs typeface="Times New Roman"/>
              </a:rPr>
              <a:t>the</a:t>
            </a:r>
            <a:r>
              <a:rPr sz="800" i="1" spc="20" dirty="0">
                <a:latin typeface="Times New Roman"/>
                <a:cs typeface="Times New Roman"/>
              </a:rPr>
              <a:t> </a:t>
            </a:r>
            <a:r>
              <a:rPr sz="800" i="1" dirty="0">
                <a:latin typeface="Times New Roman"/>
                <a:cs typeface="Times New Roman"/>
              </a:rPr>
              <a:t>cells</a:t>
            </a:r>
            <a:r>
              <a:rPr sz="800" i="1" spc="25" dirty="0">
                <a:latin typeface="Times New Roman"/>
                <a:cs typeface="Times New Roman"/>
              </a:rPr>
              <a:t> </a:t>
            </a:r>
            <a:r>
              <a:rPr sz="800" i="1" dirty="0">
                <a:latin typeface="Times New Roman"/>
                <a:cs typeface="Times New Roman"/>
              </a:rPr>
              <a:t>cultured</a:t>
            </a:r>
            <a:r>
              <a:rPr sz="800" i="1" spc="20" dirty="0">
                <a:latin typeface="Times New Roman"/>
                <a:cs typeface="Times New Roman"/>
              </a:rPr>
              <a:t> </a:t>
            </a:r>
            <a:r>
              <a:rPr sz="800" i="1" dirty="0">
                <a:latin typeface="Times New Roman"/>
                <a:cs typeface="Times New Roman"/>
              </a:rPr>
              <a:t>in</a:t>
            </a:r>
            <a:r>
              <a:rPr sz="800" i="1" spc="20" dirty="0">
                <a:latin typeface="Times New Roman"/>
                <a:cs typeface="Times New Roman"/>
              </a:rPr>
              <a:t> </a:t>
            </a:r>
            <a:r>
              <a:rPr sz="800" i="1" dirty="0">
                <a:latin typeface="Times New Roman"/>
                <a:cs typeface="Times New Roman"/>
              </a:rPr>
              <a:t>each</a:t>
            </a:r>
            <a:r>
              <a:rPr sz="800" i="1" spc="20" dirty="0">
                <a:latin typeface="Times New Roman"/>
                <a:cs typeface="Times New Roman"/>
              </a:rPr>
              <a:t> </a:t>
            </a:r>
            <a:r>
              <a:rPr sz="800" i="1" dirty="0">
                <a:latin typeface="Times New Roman"/>
                <a:cs typeface="Times New Roman"/>
              </a:rPr>
              <a:t>well</a:t>
            </a:r>
            <a:r>
              <a:rPr sz="800" i="1" spc="20" dirty="0">
                <a:latin typeface="Times New Roman"/>
                <a:cs typeface="Times New Roman"/>
              </a:rPr>
              <a:t> </a:t>
            </a:r>
            <a:r>
              <a:rPr sz="800" i="1" dirty="0">
                <a:latin typeface="Times New Roman"/>
                <a:cs typeface="Times New Roman"/>
              </a:rPr>
              <a:t>at</a:t>
            </a:r>
            <a:r>
              <a:rPr sz="800" i="1" spc="25" dirty="0">
                <a:latin typeface="Times New Roman"/>
                <a:cs typeface="Times New Roman"/>
              </a:rPr>
              <a:t> </a:t>
            </a:r>
            <a:r>
              <a:rPr sz="800" i="1" dirty="0">
                <a:latin typeface="Times New Roman"/>
                <a:cs typeface="Times New Roman"/>
              </a:rPr>
              <a:t>Day</a:t>
            </a:r>
            <a:r>
              <a:rPr sz="800" i="1" spc="20" dirty="0">
                <a:latin typeface="Times New Roman"/>
                <a:cs typeface="Times New Roman"/>
              </a:rPr>
              <a:t> </a:t>
            </a:r>
            <a:r>
              <a:rPr sz="800" i="1" spc="-25" dirty="0">
                <a:latin typeface="Times New Roman"/>
                <a:cs typeface="Times New Roman"/>
              </a:rPr>
              <a:t>0.</a:t>
            </a:r>
            <a:r>
              <a:rPr sz="800" i="1" spc="500" dirty="0">
                <a:latin typeface="Times New Roman"/>
                <a:cs typeface="Times New Roman"/>
              </a:rPr>
              <a:t> </a:t>
            </a:r>
            <a:r>
              <a:rPr sz="800" i="1" dirty="0">
                <a:latin typeface="Times New Roman"/>
                <a:cs typeface="Times New Roman"/>
              </a:rPr>
              <a:t>The</a:t>
            </a:r>
            <a:r>
              <a:rPr sz="800" i="1" spc="25" dirty="0">
                <a:latin typeface="Times New Roman"/>
                <a:cs typeface="Times New Roman"/>
              </a:rPr>
              <a:t> </a:t>
            </a:r>
            <a:r>
              <a:rPr sz="800" i="1" dirty="0">
                <a:latin typeface="Times New Roman"/>
                <a:cs typeface="Times New Roman"/>
              </a:rPr>
              <a:t>photography</a:t>
            </a:r>
            <a:r>
              <a:rPr sz="800" i="1" spc="30" dirty="0">
                <a:latin typeface="Times New Roman"/>
                <a:cs typeface="Times New Roman"/>
              </a:rPr>
              <a:t> </a:t>
            </a:r>
            <a:r>
              <a:rPr sz="800" i="1" dirty="0">
                <a:latin typeface="Times New Roman"/>
                <a:cs typeface="Times New Roman"/>
              </a:rPr>
              <a:t>and</a:t>
            </a:r>
            <a:r>
              <a:rPr sz="800" i="1" spc="30" dirty="0">
                <a:latin typeface="Times New Roman"/>
                <a:cs typeface="Times New Roman"/>
              </a:rPr>
              <a:t> </a:t>
            </a:r>
            <a:r>
              <a:rPr sz="800" i="1" dirty="0">
                <a:latin typeface="Times New Roman"/>
                <a:cs typeface="Times New Roman"/>
              </a:rPr>
              <a:t>count</a:t>
            </a:r>
            <a:r>
              <a:rPr sz="800" i="1" spc="30" dirty="0">
                <a:latin typeface="Times New Roman"/>
                <a:cs typeface="Times New Roman"/>
              </a:rPr>
              <a:t> </a:t>
            </a:r>
            <a:r>
              <a:rPr sz="800" i="1" dirty="0">
                <a:latin typeface="Times New Roman"/>
                <a:cs typeface="Times New Roman"/>
              </a:rPr>
              <a:t>were</a:t>
            </a:r>
            <a:r>
              <a:rPr sz="800" i="1" spc="30" dirty="0">
                <a:latin typeface="Times New Roman"/>
                <a:cs typeface="Times New Roman"/>
              </a:rPr>
              <a:t> </a:t>
            </a:r>
            <a:r>
              <a:rPr sz="800" i="1" dirty="0">
                <a:latin typeface="Times New Roman"/>
                <a:cs typeface="Times New Roman"/>
              </a:rPr>
              <a:t>performed</a:t>
            </a:r>
            <a:r>
              <a:rPr sz="800" i="1" spc="25" dirty="0">
                <a:latin typeface="Times New Roman"/>
                <a:cs typeface="Times New Roman"/>
              </a:rPr>
              <a:t> </a:t>
            </a:r>
            <a:r>
              <a:rPr sz="800" i="1" dirty="0">
                <a:latin typeface="Times New Roman"/>
                <a:cs typeface="Times New Roman"/>
              </a:rPr>
              <a:t>after</a:t>
            </a:r>
            <a:r>
              <a:rPr sz="800" i="1" spc="30" dirty="0">
                <a:latin typeface="Times New Roman"/>
                <a:cs typeface="Times New Roman"/>
              </a:rPr>
              <a:t> </a:t>
            </a:r>
            <a:r>
              <a:rPr sz="800" i="1" dirty="0">
                <a:latin typeface="Times New Roman"/>
                <a:cs typeface="Times New Roman"/>
              </a:rPr>
              <a:t>four</a:t>
            </a:r>
            <a:r>
              <a:rPr sz="800" i="1" spc="30" dirty="0">
                <a:latin typeface="Times New Roman"/>
                <a:cs typeface="Times New Roman"/>
              </a:rPr>
              <a:t> </a:t>
            </a:r>
            <a:r>
              <a:rPr sz="800" i="1" dirty="0">
                <a:latin typeface="Times New Roman"/>
                <a:cs typeface="Times New Roman"/>
              </a:rPr>
              <a:t>days</a:t>
            </a:r>
            <a:r>
              <a:rPr sz="800" i="1" spc="30" dirty="0">
                <a:latin typeface="Times New Roman"/>
                <a:cs typeface="Times New Roman"/>
              </a:rPr>
              <a:t> </a:t>
            </a:r>
            <a:r>
              <a:rPr sz="800" i="1" dirty="0">
                <a:latin typeface="Times New Roman"/>
                <a:cs typeface="Times New Roman"/>
              </a:rPr>
              <a:t>of</a:t>
            </a:r>
            <a:r>
              <a:rPr sz="800" i="1" spc="30" dirty="0">
                <a:latin typeface="Times New Roman"/>
                <a:cs typeface="Times New Roman"/>
              </a:rPr>
              <a:t> </a:t>
            </a:r>
            <a:r>
              <a:rPr sz="800" i="1" dirty="0">
                <a:latin typeface="Times New Roman"/>
                <a:cs typeface="Times New Roman"/>
              </a:rPr>
              <a:t>cell</a:t>
            </a:r>
            <a:r>
              <a:rPr sz="800" i="1" spc="25" dirty="0">
                <a:latin typeface="Times New Roman"/>
                <a:cs typeface="Times New Roman"/>
              </a:rPr>
              <a:t> </a:t>
            </a:r>
            <a:r>
              <a:rPr sz="800" i="1" spc="-10" dirty="0">
                <a:latin typeface="Times New Roman"/>
                <a:cs typeface="Times New Roman"/>
              </a:rPr>
              <a:t>culture.</a:t>
            </a:r>
            <a:endParaRPr sz="800">
              <a:latin typeface="Times New Roman"/>
              <a:cs typeface="Times New Roman"/>
            </a:endParaRPr>
          </a:p>
          <a:p>
            <a:pPr marL="12700">
              <a:lnSpc>
                <a:spcPts val="900"/>
              </a:lnSpc>
            </a:pPr>
            <a:r>
              <a:rPr sz="800" i="1" dirty="0">
                <a:latin typeface="Times New Roman"/>
                <a:cs typeface="Times New Roman"/>
              </a:rPr>
              <a:t>The</a:t>
            </a:r>
            <a:r>
              <a:rPr sz="800" i="1" spc="30" dirty="0">
                <a:latin typeface="Times New Roman"/>
                <a:cs typeface="Times New Roman"/>
              </a:rPr>
              <a:t> </a:t>
            </a:r>
            <a:r>
              <a:rPr sz="800" i="1" dirty="0">
                <a:latin typeface="Times New Roman"/>
                <a:cs typeface="Times New Roman"/>
              </a:rPr>
              <a:t>RLU</a:t>
            </a:r>
            <a:r>
              <a:rPr sz="800" i="1" spc="35" dirty="0">
                <a:latin typeface="Times New Roman"/>
                <a:cs typeface="Times New Roman"/>
              </a:rPr>
              <a:t> </a:t>
            </a:r>
            <a:r>
              <a:rPr sz="800" i="1" dirty="0">
                <a:latin typeface="Times New Roman"/>
                <a:cs typeface="Times New Roman"/>
              </a:rPr>
              <a:t>detected</a:t>
            </a:r>
            <a:r>
              <a:rPr sz="800" i="1" spc="35" dirty="0">
                <a:latin typeface="Times New Roman"/>
                <a:cs typeface="Times New Roman"/>
              </a:rPr>
              <a:t> </a:t>
            </a:r>
            <a:r>
              <a:rPr sz="800" i="1" dirty="0">
                <a:latin typeface="Times New Roman"/>
                <a:cs typeface="Times New Roman"/>
              </a:rPr>
              <a:t>by</a:t>
            </a:r>
            <a:r>
              <a:rPr sz="800" i="1" spc="35" dirty="0">
                <a:latin typeface="Times New Roman"/>
                <a:cs typeface="Times New Roman"/>
              </a:rPr>
              <a:t> </a:t>
            </a:r>
            <a:r>
              <a:rPr sz="800" i="1" spc="-10" dirty="0">
                <a:latin typeface="Times New Roman"/>
                <a:cs typeface="Times New Roman"/>
              </a:rPr>
              <a:t>CellTiter-</a:t>
            </a:r>
            <a:r>
              <a:rPr sz="800" i="1" dirty="0">
                <a:latin typeface="Times New Roman"/>
                <a:cs typeface="Times New Roman"/>
              </a:rPr>
              <a:t>Glo®</a:t>
            </a:r>
            <a:r>
              <a:rPr sz="800" i="1" spc="35" dirty="0">
                <a:latin typeface="Times New Roman"/>
                <a:cs typeface="Times New Roman"/>
              </a:rPr>
              <a:t> </a:t>
            </a:r>
            <a:r>
              <a:rPr sz="800" i="1" dirty="0">
                <a:latin typeface="Times New Roman"/>
                <a:cs typeface="Times New Roman"/>
              </a:rPr>
              <a:t>is</a:t>
            </a:r>
            <a:r>
              <a:rPr sz="800" i="1" spc="35" dirty="0">
                <a:latin typeface="Times New Roman"/>
                <a:cs typeface="Times New Roman"/>
              </a:rPr>
              <a:t> </a:t>
            </a:r>
            <a:r>
              <a:rPr sz="800" i="1" dirty="0">
                <a:latin typeface="Times New Roman"/>
                <a:cs typeface="Times New Roman"/>
              </a:rPr>
              <a:t>correlated</a:t>
            </a:r>
            <a:r>
              <a:rPr sz="800" i="1" spc="35" dirty="0">
                <a:latin typeface="Times New Roman"/>
                <a:cs typeface="Times New Roman"/>
              </a:rPr>
              <a:t> </a:t>
            </a:r>
            <a:r>
              <a:rPr sz="800" i="1" dirty="0">
                <a:latin typeface="Times New Roman"/>
                <a:cs typeface="Times New Roman"/>
              </a:rPr>
              <a:t>with</a:t>
            </a:r>
            <a:r>
              <a:rPr sz="800" i="1" spc="35" dirty="0">
                <a:latin typeface="Times New Roman"/>
                <a:cs typeface="Times New Roman"/>
              </a:rPr>
              <a:t> </a:t>
            </a:r>
            <a:r>
              <a:rPr sz="800" i="1" dirty="0">
                <a:latin typeface="Times New Roman"/>
                <a:cs typeface="Times New Roman"/>
              </a:rPr>
              <a:t>number</a:t>
            </a:r>
            <a:r>
              <a:rPr sz="800" i="1" spc="35" dirty="0">
                <a:latin typeface="Times New Roman"/>
                <a:cs typeface="Times New Roman"/>
              </a:rPr>
              <a:t> </a:t>
            </a:r>
            <a:r>
              <a:rPr sz="800" i="1" dirty="0">
                <a:latin typeface="Times New Roman"/>
                <a:cs typeface="Times New Roman"/>
              </a:rPr>
              <a:t>of</a:t>
            </a:r>
            <a:r>
              <a:rPr sz="800" i="1" spc="35" dirty="0">
                <a:latin typeface="Times New Roman"/>
                <a:cs typeface="Times New Roman"/>
              </a:rPr>
              <a:t> </a:t>
            </a:r>
            <a:r>
              <a:rPr sz="800" i="1" spc="-10" dirty="0">
                <a:latin typeface="Times New Roman"/>
                <a:cs typeface="Times New Roman"/>
              </a:rPr>
              <a:t>cells.</a:t>
            </a:r>
            <a:endParaRPr sz="800">
              <a:latin typeface="Times New Roman"/>
              <a:cs typeface="Times New Roman"/>
            </a:endParaRPr>
          </a:p>
          <a:p>
            <a:pPr marL="12700">
              <a:lnSpc>
                <a:spcPts val="940"/>
              </a:lnSpc>
            </a:pPr>
            <a:r>
              <a:rPr sz="800" i="1" dirty="0">
                <a:latin typeface="Times New Roman"/>
                <a:cs typeface="Times New Roman"/>
              </a:rPr>
              <a:t>**</a:t>
            </a:r>
            <a:r>
              <a:rPr sz="800" i="1" spc="15" dirty="0">
                <a:latin typeface="Times New Roman"/>
                <a:cs typeface="Times New Roman"/>
              </a:rPr>
              <a:t> </a:t>
            </a:r>
            <a:r>
              <a:rPr sz="800" i="1" spc="-10" dirty="0">
                <a:latin typeface="Times New Roman"/>
                <a:cs typeface="Times New Roman"/>
              </a:rPr>
              <a:t>p&gt;0.001</a:t>
            </a:r>
            <a:endParaRPr sz="800">
              <a:latin typeface="Times New Roman"/>
              <a:cs typeface="Times New Roman"/>
            </a:endParaRPr>
          </a:p>
        </p:txBody>
      </p:sp>
      <p:grpSp>
        <p:nvGrpSpPr>
          <p:cNvPr id="172" name="object 172"/>
          <p:cNvGrpSpPr/>
          <p:nvPr/>
        </p:nvGrpSpPr>
        <p:grpSpPr>
          <a:xfrm>
            <a:off x="168231" y="1654113"/>
            <a:ext cx="6296660" cy="5339080"/>
            <a:chOff x="168231" y="1654113"/>
            <a:chExt cx="6296660" cy="5339080"/>
          </a:xfrm>
        </p:grpSpPr>
        <p:sp>
          <p:nvSpPr>
            <p:cNvPr id="173" name="object 173"/>
            <p:cNvSpPr/>
            <p:nvPr/>
          </p:nvSpPr>
          <p:spPr>
            <a:xfrm>
              <a:off x="175216" y="1661098"/>
              <a:ext cx="6282690" cy="4843780"/>
            </a:xfrm>
            <a:custGeom>
              <a:avLst/>
              <a:gdLst/>
              <a:ahLst/>
              <a:cxnLst/>
              <a:rect l="l" t="t" r="r" b="b"/>
              <a:pathLst>
                <a:path w="6282690" h="4843780">
                  <a:moveTo>
                    <a:pt x="0" y="0"/>
                  </a:moveTo>
                  <a:lnTo>
                    <a:pt x="6282212" y="0"/>
                  </a:lnTo>
                  <a:lnTo>
                    <a:pt x="6282212" y="4843487"/>
                  </a:lnTo>
                  <a:lnTo>
                    <a:pt x="0" y="4843487"/>
                  </a:lnTo>
                  <a:lnTo>
                    <a:pt x="0" y="0"/>
                  </a:lnTo>
                  <a:close/>
                </a:path>
              </a:pathLst>
            </a:custGeom>
            <a:ln w="13918">
              <a:solidFill>
                <a:srgbClr val="000000"/>
              </a:solidFill>
            </a:ln>
          </p:spPr>
          <p:txBody>
            <a:bodyPr wrap="square" lIns="0" tIns="0" rIns="0" bIns="0" rtlCol="0"/>
            <a:lstStyle/>
            <a:p>
              <a:endParaRPr/>
            </a:p>
          </p:txBody>
        </p:sp>
        <p:sp>
          <p:nvSpPr>
            <p:cNvPr id="174" name="object 174"/>
            <p:cNvSpPr/>
            <p:nvPr/>
          </p:nvSpPr>
          <p:spPr>
            <a:xfrm>
              <a:off x="3483381" y="1686457"/>
              <a:ext cx="2950845" cy="3674745"/>
            </a:xfrm>
            <a:custGeom>
              <a:avLst/>
              <a:gdLst/>
              <a:ahLst/>
              <a:cxnLst/>
              <a:rect l="l" t="t" r="r" b="b"/>
              <a:pathLst>
                <a:path w="2950845" h="3674745">
                  <a:moveTo>
                    <a:pt x="1141285" y="1753704"/>
                  </a:moveTo>
                  <a:lnTo>
                    <a:pt x="83502" y="1753704"/>
                  </a:lnTo>
                  <a:lnTo>
                    <a:pt x="83502" y="0"/>
                  </a:lnTo>
                  <a:lnTo>
                    <a:pt x="0" y="0"/>
                  </a:lnTo>
                  <a:lnTo>
                    <a:pt x="0" y="3674414"/>
                  </a:lnTo>
                  <a:lnTo>
                    <a:pt x="83502" y="3674414"/>
                  </a:lnTo>
                  <a:lnTo>
                    <a:pt x="83502" y="1837207"/>
                  </a:lnTo>
                  <a:lnTo>
                    <a:pt x="1141285" y="1837207"/>
                  </a:lnTo>
                  <a:lnTo>
                    <a:pt x="1141285" y="1753704"/>
                  </a:lnTo>
                  <a:close/>
                </a:path>
                <a:path w="2950845" h="3674745">
                  <a:moveTo>
                    <a:pt x="2950654" y="0"/>
                  </a:moveTo>
                  <a:lnTo>
                    <a:pt x="2839313" y="0"/>
                  </a:lnTo>
                  <a:lnTo>
                    <a:pt x="2839313" y="1698028"/>
                  </a:lnTo>
                  <a:lnTo>
                    <a:pt x="2143404" y="1698028"/>
                  </a:lnTo>
                  <a:lnTo>
                    <a:pt x="2143404" y="1781530"/>
                  </a:lnTo>
                  <a:lnTo>
                    <a:pt x="2950654" y="1781530"/>
                  </a:lnTo>
                  <a:lnTo>
                    <a:pt x="2950654" y="1698028"/>
                  </a:lnTo>
                  <a:lnTo>
                    <a:pt x="2950654" y="0"/>
                  </a:lnTo>
                  <a:close/>
                </a:path>
              </a:pathLst>
            </a:custGeom>
            <a:solidFill>
              <a:srgbClr val="FFFFFF"/>
            </a:solidFill>
          </p:spPr>
          <p:txBody>
            <a:bodyPr wrap="square" lIns="0" tIns="0" rIns="0" bIns="0" rtlCol="0"/>
            <a:lstStyle/>
            <a:p>
              <a:endParaRPr/>
            </a:p>
          </p:txBody>
        </p:sp>
        <p:sp>
          <p:nvSpPr>
            <p:cNvPr id="175" name="object 175"/>
            <p:cNvSpPr/>
            <p:nvPr/>
          </p:nvSpPr>
          <p:spPr>
            <a:xfrm>
              <a:off x="3427704" y="1686457"/>
              <a:ext cx="3006725" cy="3702685"/>
            </a:xfrm>
            <a:custGeom>
              <a:avLst/>
              <a:gdLst/>
              <a:ahLst/>
              <a:cxnLst/>
              <a:rect l="l" t="t" r="r" b="b"/>
              <a:pathLst>
                <a:path w="3006725" h="3702685">
                  <a:moveTo>
                    <a:pt x="1113459" y="3618738"/>
                  </a:moveTo>
                  <a:lnTo>
                    <a:pt x="139179" y="3618738"/>
                  </a:lnTo>
                  <a:lnTo>
                    <a:pt x="139179" y="0"/>
                  </a:lnTo>
                  <a:lnTo>
                    <a:pt x="111340" y="0"/>
                  </a:lnTo>
                  <a:lnTo>
                    <a:pt x="111340" y="3618738"/>
                  </a:lnTo>
                  <a:lnTo>
                    <a:pt x="0" y="3618738"/>
                  </a:lnTo>
                  <a:lnTo>
                    <a:pt x="0" y="3674414"/>
                  </a:lnTo>
                  <a:lnTo>
                    <a:pt x="1113459" y="3674414"/>
                  </a:lnTo>
                  <a:lnTo>
                    <a:pt x="1113459" y="3618738"/>
                  </a:lnTo>
                  <a:close/>
                </a:path>
                <a:path w="3006725" h="3702685">
                  <a:moveTo>
                    <a:pt x="3006331" y="3618738"/>
                  </a:moveTo>
                  <a:lnTo>
                    <a:pt x="2087740" y="3618738"/>
                  </a:lnTo>
                  <a:lnTo>
                    <a:pt x="2087740" y="3702253"/>
                  </a:lnTo>
                  <a:lnTo>
                    <a:pt x="3006331" y="3702253"/>
                  </a:lnTo>
                  <a:lnTo>
                    <a:pt x="3006331" y="3618738"/>
                  </a:lnTo>
                  <a:close/>
                </a:path>
              </a:pathLst>
            </a:custGeom>
            <a:solidFill>
              <a:srgbClr val="FFFFFF"/>
            </a:solidFill>
          </p:spPr>
          <p:txBody>
            <a:bodyPr wrap="square" lIns="0" tIns="0" rIns="0" bIns="0" rtlCol="0"/>
            <a:lstStyle/>
            <a:p>
              <a:endParaRPr/>
            </a:p>
          </p:txBody>
        </p:sp>
        <p:sp>
          <p:nvSpPr>
            <p:cNvPr id="176" name="object 176"/>
            <p:cNvSpPr/>
            <p:nvPr/>
          </p:nvSpPr>
          <p:spPr>
            <a:xfrm>
              <a:off x="2921474" y="5840705"/>
              <a:ext cx="1296670" cy="1127125"/>
            </a:xfrm>
            <a:custGeom>
              <a:avLst/>
              <a:gdLst/>
              <a:ahLst/>
              <a:cxnLst/>
              <a:rect l="l" t="t" r="r" b="b"/>
              <a:pathLst>
                <a:path w="1296670" h="1127125">
                  <a:moveTo>
                    <a:pt x="0" y="1126958"/>
                  </a:moveTo>
                  <a:lnTo>
                    <a:pt x="1277266" y="16663"/>
                  </a:lnTo>
                  <a:lnTo>
                    <a:pt x="1296435" y="0"/>
                  </a:lnTo>
                </a:path>
              </a:pathLst>
            </a:custGeom>
            <a:ln w="50799">
              <a:solidFill>
                <a:srgbClr val="C82506"/>
              </a:solidFill>
            </a:ln>
          </p:spPr>
          <p:txBody>
            <a:bodyPr wrap="square" lIns="0" tIns="0" rIns="0" bIns="0" rtlCol="0"/>
            <a:lstStyle/>
            <a:p>
              <a:endParaRPr/>
            </a:p>
          </p:txBody>
        </p:sp>
        <p:sp>
          <p:nvSpPr>
            <p:cNvPr id="177" name="object 177"/>
            <p:cNvSpPr/>
            <p:nvPr/>
          </p:nvSpPr>
          <p:spPr>
            <a:xfrm>
              <a:off x="4128753" y="5717393"/>
              <a:ext cx="231140" cy="220979"/>
            </a:xfrm>
            <a:custGeom>
              <a:avLst/>
              <a:gdLst/>
              <a:ahLst/>
              <a:cxnLst/>
              <a:rect l="l" t="t" r="r" b="b"/>
              <a:pathLst>
                <a:path w="231139" h="220979">
                  <a:moveTo>
                    <a:pt x="231014" y="0"/>
                  </a:moveTo>
                  <a:lnTo>
                    <a:pt x="0" y="59462"/>
                  </a:lnTo>
                  <a:lnTo>
                    <a:pt x="139976" y="220488"/>
                  </a:lnTo>
                  <a:lnTo>
                    <a:pt x="231014" y="0"/>
                  </a:lnTo>
                  <a:close/>
                </a:path>
              </a:pathLst>
            </a:custGeom>
            <a:solidFill>
              <a:srgbClr val="C82506"/>
            </a:solidFill>
          </p:spPr>
          <p:txBody>
            <a:bodyPr wrap="square" lIns="0" tIns="0" rIns="0" bIns="0" rtlCol="0"/>
            <a:lstStyle/>
            <a:p>
              <a:endParaRPr/>
            </a:p>
          </p:txBody>
        </p:sp>
      </p:grpSp>
      <p:sp>
        <p:nvSpPr>
          <p:cNvPr id="178" name="object 178"/>
          <p:cNvSpPr txBox="1"/>
          <p:nvPr/>
        </p:nvSpPr>
        <p:spPr>
          <a:xfrm>
            <a:off x="17989" y="6961496"/>
            <a:ext cx="3666490" cy="824230"/>
          </a:xfrm>
          <a:prstGeom prst="rect">
            <a:avLst/>
          </a:prstGeom>
        </p:spPr>
        <p:txBody>
          <a:bodyPr vert="horz" wrap="square" lIns="0" tIns="12700" rIns="0" bIns="0" rtlCol="0">
            <a:spAutoFit/>
          </a:bodyPr>
          <a:lstStyle/>
          <a:p>
            <a:pPr marR="4445" algn="ctr">
              <a:lnSpc>
                <a:spcPct val="100000"/>
              </a:lnSpc>
              <a:spcBef>
                <a:spcPts val="100"/>
              </a:spcBef>
            </a:pPr>
            <a:r>
              <a:rPr sz="2500" i="1" dirty="0">
                <a:latin typeface="Cambria"/>
                <a:cs typeface="Cambria"/>
              </a:rPr>
              <a:t>Titre</a:t>
            </a:r>
            <a:r>
              <a:rPr sz="2500" i="1" spc="55" dirty="0">
                <a:latin typeface="Cambria"/>
                <a:cs typeface="Cambria"/>
              </a:rPr>
              <a:t> </a:t>
            </a:r>
            <a:r>
              <a:rPr sz="2500" i="1" spc="475" dirty="0">
                <a:latin typeface="Cambria"/>
                <a:cs typeface="Cambria"/>
              </a:rPr>
              <a:t>&amp;</a:t>
            </a:r>
            <a:r>
              <a:rPr sz="2500" i="1" spc="60" dirty="0">
                <a:latin typeface="Cambria"/>
                <a:cs typeface="Cambria"/>
              </a:rPr>
              <a:t> </a:t>
            </a:r>
            <a:r>
              <a:rPr sz="2500" i="1" spc="-10" dirty="0">
                <a:latin typeface="Cambria"/>
                <a:cs typeface="Cambria"/>
              </a:rPr>
              <a:t>numéro</a:t>
            </a:r>
            <a:endParaRPr sz="2500">
              <a:latin typeface="Cambria"/>
              <a:cs typeface="Cambria"/>
            </a:endParaRPr>
          </a:p>
          <a:p>
            <a:pPr algn="ctr">
              <a:lnSpc>
                <a:spcPct val="100000"/>
              </a:lnSpc>
              <a:spcBef>
                <a:spcPts val="1370"/>
              </a:spcBef>
            </a:pPr>
            <a:r>
              <a:rPr sz="1600" dirty="0">
                <a:latin typeface="Calibri"/>
                <a:cs typeface="Calibri"/>
              </a:rPr>
              <a:t>Le</a:t>
            </a:r>
            <a:r>
              <a:rPr sz="1600" spc="-15" dirty="0">
                <a:latin typeface="Calibri"/>
                <a:cs typeface="Calibri"/>
              </a:rPr>
              <a:t> </a:t>
            </a:r>
            <a:r>
              <a:rPr sz="1600" spc="-145" dirty="0">
                <a:latin typeface="Calibri"/>
                <a:cs typeface="Calibri"/>
              </a:rPr>
              <a:t>numéro</a:t>
            </a:r>
            <a:r>
              <a:rPr sz="1600" spc="55" dirty="0">
                <a:latin typeface="Calibri"/>
                <a:cs typeface="Calibri"/>
              </a:rPr>
              <a:t> </a:t>
            </a:r>
            <a:r>
              <a:rPr sz="1600" spc="-10" dirty="0">
                <a:latin typeface="Calibri"/>
                <a:cs typeface="Calibri"/>
              </a:rPr>
              <a:t>est</a:t>
            </a:r>
            <a:r>
              <a:rPr sz="1600" spc="20" dirty="0">
                <a:latin typeface="Calibri"/>
                <a:cs typeface="Calibri"/>
              </a:rPr>
              <a:t> </a:t>
            </a:r>
            <a:r>
              <a:rPr sz="1600" spc="-95" dirty="0">
                <a:latin typeface="Calibri"/>
                <a:cs typeface="Calibri"/>
              </a:rPr>
              <a:t>attribué</a:t>
            </a:r>
            <a:r>
              <a:rPr sz="1600" spc="20" dirty="0">
                <a:latin typeface="Calibri"/>
                <a:cs typeface="Calibri"/>
              </a:rPr>
              <a:t> </a:t>
            </a:r>
            <a:r>
              <a:rPr sz="1600" spc="-75" dirty="0">
                <a:latin typeface="Calibri"/>
                <a:cs typeface="Calibri"/>
              </a:rPr>
              <a:t>selon</a:t>
            </a:r>
            <a:r>
              <a:rPr sz="1600" spc="20" dirty="0">
                <a:latin typeface="Calibri"/>
                <a:cs typeface="Calibri"/>
              </a:rPr>
              <a:t> </a:t>
            </a:r>
            <a:r>
              <a:rPr sz="1600" spc="-95" dirty="0">
                <a:latin typeface="Calibri"/>
                <a:cs typeface="Calibri"/>
              </a:rPr>
              <a:t>l’ordre</a:t>
            </a:r>
            <a:r>
              <a:rPr sz="1600" spc="20" dirty="0">
                <a:latin typeface="Calibri"/>
                <a:cs typeface="Calibri"/>
              </a:rPr>
              <a:t> </a:t>
            </a:r>
            <a:r>
              <a:rPr sz="1600" spc="-70" dirty="0">
                <a:latin typeface="Calibri"/>
                <a:cs typeface="Calibri"/>
              </a:rPr>
              <a:t>d’apparition.</a:t>
            </a:r>
            <a:endParaRPr sz="1600">
              <a:latin typeface="Calibri"/>
              <a:cs typeface="Calibri"/>
            </a:endParaRPr>
          </a:p>
        </p:txBody>
      </p:sp>
      <p:grpSp>
        <p:nvGrpSpPr>
          <p:cNvPr id="179" name="object 179"/>
          <p:cNvGrpSpPr/>
          <p:nvPr/>
        </p:nvGrpSpPr>
        <p:grpSpPr>
          <a:xfrm>
            <a:off x="4525104" y="5761302"/>
            <a:ext cx="974090" cy="2200910"/>
            <a:chOff x="4525104" y="5761302"/>
            <a:chExt cx="974090" cy="2200910"/>
          </a:xfrm>
        </p:grpSpPr>
        <p:sp>
          <p:nvSpPr>
            <p:cNvPr id="180" name="object 180"/>
            <p:cNvSpPr/>
            <p:nvPr/>
          </p:nvSpPr>
          <p:spPr>
            <a:xfrm>
              <a:off x="4550504" y="5934002"/>
              <a:ext cx="860425" cy="2002789"/>
            </a:xfrm>
            <a:custGeom>
              <a:avLst/>
              <a:gdLst/>
              <a:ahLst/>
              <a:cxnLst/>
              <a:rect l="l" t="t" r="r" b="b"/>
              <a:pathLst>
                <a:path w="860425" h="2002790">
                  <a:moveTo>
                    <a:pt x="0" y="2002280"/>
                  </a:moveTo>
                  <a:lnTo>
                    <a:pt x="850093" y="23337"/>
                  </a:lnTo>
                  <a:lnTo>
                    <a:pt x="860118" y="0"/>
                  </a:lnTo>
                </a:path>
              </a:pathLst>
            </a:custGeom>
            <a:ln w="50800">
              <a:solidFill>
                <a:srgbClr val="C82506"/>
              </a:solidFill>
            </a:ln>
          </p:spPr>
          <p:txBody>
            <a:bodyPr wrap="square" lIns="0" tIns="0" rIns="0" bIns="0" rtlCol="0"/>
            <a:lstStyle/>
            <a:p>
              <a:endParaRPr/>
            </a:p>
          </p:txBody>
        </p:sp>
        <p:sp>
          <p:nvSpPr>
            <p:cNvPr id="181" name="object 181"/>
            <p:cNvSpPr/>
            <p:nvPr/>
          </p:nvSpPr>
          <p:spPr>
            <a:xfrm>
              <a:off x="5302578" y="5761302"/>
              <a:ext cx="196215" cy="238760"/>
            </a:xfrm>
            <a:custGeom>
              <a:avLst/>
              <a:gdLst/>
              <a:ahLst/>
              <a:cxnLst/>
              <a:rect l="l" t="t" r="r" b="b"/>
              <a:pathLst>
                <a:path w="196214" h="238760">
                  <a:moveTo>
                    <a:pt x="182229" y="0"/>
                  </a:moveTo>
                  <a:lnTo>
                    <a:pt x="0" y="153931"/>
                  </a:lnTo>
                  <a:lnTo>
                    <a:pt x="196037" y="238144"/>
                  </a:lnTo>
                  <a:lnTo>
                    <a:pt x="182229" y="0"/>
                  </a:lnTo>
                  <a:close/>
                </a:path>
              </a:pathLst>
            </a:custGeom>
            <a:solidFill>
              <a:srgbClr val="C82506"/>
            </a:solidFill>
          </p:spPr>
          <p:txBody>
            <a:bodyPr wrap="square" lIns="0" tIns="0" rIns="0" bIns="0" rtlCol="0"/>
            <a:lstStyle/>
            <a:p>
              <a:endParaRPr/>
            </a:p>
          </p:txBody>
        </p:sp>
      </p:grpSp>
      <p:sp>
        <p:nvSpPr>
          <p:cNvPr id="182" name="object 182"/>
          <p:cNvSpPr txBox="1"/>
          <p:nvPr/>
        </p:nvSpPr>
        <p:spPr>
          <a:xfrm>
            <a:off x="694264" y="7776981"/>
            <a:ext cx="2313940" cy="350520"/>
          </a:xfrm>
          <a:prstGeom prst="rect">
            <a:avLst/>
          </a:prstGeom>
        </p:spPr>
        <p:txBody>
          <a:bodyPr vert="horz" wrap="square" lIns="0" tIns="69215" rIns="0" bIns="0" rtlCol="0">
            <a:spAutoFit/>
          </a:bodyPr>
          <a:lstStyle/>
          <a:p>
            <a:pPr marL="12700">
              <a:lnSpc>
                <a:spcPct val="100000"/>
              </a:lnSpc>
              <a:spcBef>
                <a:spcPts val="545"/>
              </a:spcBef>
            </a:pPr>
            <a:r>
              <a:rPr sz="1600" dirty="0">
                <a:latin typeface="Calibri"/>
                <a:cs typeface="Calibri"/>
              </a:rPr>
              <a:t>Le</a:t>
            </a:r>
            <a:r>
              <a:rPr sz="1600" spc="-20" dirty="0">
                <a:latin typeface="Calibri"/>
                <a:cs typeface="Calibri"/>
              </a:rPr>
              <a:t> </a:t>
            </a:r>
            <a:r>
              <a:rPr sz="1600" spc="-65" dirty="0">
                <a:latin typeface="Calibri"/>
                <a:cs typeface="Calibri"/>
              </a:rPr>
              <a:t>titre</a:t>
            </a:r>
            <a:r>
              <a:rPr sz="1600" spc="-15" dirty="0">
                <a:latin typeface="Calibri"/>
                <a:cs typeface="Calibri"/>
              </a:rPr>
              <a:t> </a:t>
            </a:r>
            <a:r>
              <a:rPr sz="1600" spc="-75" dirty="0">
                <a:latin typeface="Calibri"/>
                <a:cs typeface="Calibri"/>
              </a:rPr>
              <a:t>doit</a:t>
            </a:r>
            <a:r>
              <a:rPr sz="1600" spc="-15" dirty="0">
                <a:latin typeface="Calibri"/>
                <a:cs typeface="Calibri"/>
              </a:rPr>
              <a:t> </a:t>
            </a:r>
            <a:r>
              <a:rPr sz="1600" spc="-65" dirty="0">
                <a:latin typeface="Calibri"/>
                <a:cs typeface="Calibri"/>
              </a:rPr>
              <a:t>être</a:t>
            </a:r>
            <a:r>
              <a:rPr sz="1600" spc="-15" dirty="0">
                <a:latin typeface="Calibri"/>
                <a:cs typeface="Calibri"/>
              </a:rPr>
              <a:t> </a:t>
            </a:r>
            <a:r>
              <a:rPr sz="1600" spc="-45" dirty="0">
                <a:latin typeface="Calibri"/>
                <a:cs typeface="Calibri"/>
              </a:rPr>
              <a:t>court</a:t>
            </a:r>
            <a:r>
              <a:rPr sz="1600" spc="-15" dirty="0">
                <a:latin typeface="Calibri"/>
                <a:cs typeface="Calibri"/>
              </a:rPr>
              <a:t> </a:t>
            </a:r>
            <a:r>
              <a:rPr sz="1600" spc="-45" dirty="0">
                <a:latin typeface="Calibri"/>
                <a:cs typeface="Calibri"/>
              </a:rPr>
              <a:t>et</a:t>
            </a:r>
            <a:r>
              <a:rPr sz="1600" spc="-15" dirty="0">
                <a:latin typeface="Calibri"/>
                <a:cs typeface="Calibri"/>
              </a:rPr>
              <a:t> </a:t>
            </a:r>
            <a:r>
              <a:rPr sz="1600" spc="-50" dirty="0">
                <a:latin typeface="Calibri"/>
                <a:cs typeface="Calibri"/>
              </a:rPr>
              <a:t>ciblé</a:t>
            </a:r>
            <a:endParaRPr sz="1600">
              <a:latin typeface="Calibri"/>
              <a:cs typeface="Calibri"/>
            </a:endParaRPr>
          </a:p>
        </p:txBody>
      </p:sp>
      <p:sp>
        <p:nvSpPr>
          <p:cNvPr id="183" name="object 183"/>
          <p:cNvSpPr txBox="1"/>
          <p:nvPr/>
        </p:nvSpPr>
        <p:spPr>
          <a:xfrm>
            <a:off x="4552357" y="8022111"/>
            <a:ext cx="1137285" cy="416559"/>
          </a:xfrm>
          <a:prstGeom prst="rect">
            <a:avLst/>
          </a:prstGeom>
        </p:spPr>
        <p:txBody>
          <a:bodyPr vert="horz" wrap="square" lIns="0" tIns="0" rIns="0" bIns="0" rtlCol="0">
            <a:spAutoFit/>
          </a:bodyPr>
          <a:lstStyle/>
          <a:p>
            <a:pPr marL="12700">
              <a:lnSpc>
                <a:spcPts val="2955"/>
              </a:lnSpc>
            </a:pPr>
            <a:r>
              <a:rPr sz="2500" i="1" spc="-10" dirty="0">
                <a:latin typeface="Cambria"/>
                <a:cs typeface="Cambria"/>
              </a:rPr>
              <a:t>Légende</a:t>
            </a:r>
            <a:endParaRPr sz="2500">
              <a:latin typeface="Cambria"/>
              <a:cs typeface="Cambria"/>
            </a:endParaRPr>
          </a:p>
        </p:txBody>
      </p:sp>
      <p:sp>
        <p:nvSpPr>
          <p:cNvPr id="184" name="object 184"/>
          <p:cNvSpPr txBox="1"/>
          <p:nvPr/>
        </p:nvSpPr>
        <p:spPr>
          <a:xfrm>
            <a:off x="456363" y="8534595"/>
            <a:ext cx="5952490" cy="668020"/>
          </a:xfrm>
          <a:prstGeom prst="rect">
            <a:avLst/>
          </a:prstGeom>
        </p:spPr>
        <p:txBody>
          <a:bodyPr vert="horz" wrap="square" lIns="0" tIns="18415" rIns="0" bIns="0" rtlCol="0">
            <a:spAutoFit/>
          </a:bodyPr>
          <a:lstStyle/>
          <a:p>
            <a:pPr marL="1997075" marR="5080" indent="-1984375">
              <a:lnSpc>
                <a:spcPts val="2500"/>
              </a:lnSpc>
              <a:spcBef>
                <a:spcPts val="145"/>
              </a:spcBef>
            </a:pPr>
            <a:r>
              <a:rPr sz="1600" spc="-75" dirty="0">
                <a:latin typeface="Calibri"/>
                <a:cs typeface="Calibri"/>
              </a:rPr>
              <a:t>Ensemble</a:t>
            </a:r>
            <a:r>
              <a:rPr sz="1600" spc="-20" dirty="0">
                <a:latin typeface="Calibri"/>
                <a:cs typeface="Calibri"/>
              </a:rPr>
              <a:t> des</a:t>
            </a:r>
            <a:r>
              <a:rPr sz="1600" spc="-5" dirty="0">
                <a:latin typeface="Calibri"/>
                <a:cs typeface="Calibri"/>
              </a:rPr>
              <a:t> </a:t>
            </a:r>
            <a:r>
              <a:rPr sz="1600" spc="-65" dirty="0">
                <a:latin typeface="Calibri"/>
                <a:cs typeface="Calibri"/>
              </a:rPr>
              <a:t>explications</a:t>
            </a:r>
            <a:r>
              <a:rPr sz="1600" spc="5" dirty="0">
                <a:latin typeface="Calibri"/>
                <a:cs typeface="Calibri"/>
              </a:rPr>
              <a:t> </a:t>
            </a:r>
            <a:r>
              <a:rPr sz="1600" spc="-45" dirty="0">
                <a:latin typeface="Calibri"/>
                <a:cs typeface="Calibri"/>
              </a:rPr>
              <a:t>concernant</a:t>
            </a:r>
            <a:r>
              <a:rPr sz="1600" dirty="0">
                <a:latin typeface="Calibri"/>
                <a:cs typeface="Calibri"/>
              </a:rPr>
              <a:t> </a:t>
            </a:r>
            <a:r>
              <a:rPr sz="1600" spc="-95" dirty="0">
                <a:latin typeface="Calibri"/>
                <a:cs typeface="Calibri"/>
              </a:rPr>
              <a:t>le</a:t>
            </a:r>
            <a:r>
              <a:rPr sz="1600" spc="5" dirty="0">
                <a:latin typeface="Calibri"/>
                <a:cs typeface="Calibri"/>
              </a:rPr>
              <a:t> </a:t>
            </a:r>
            <a:r>
              <a:rPr sz="1600" spc="-95" dirty="0">
                <a:latin typeface="Calibri"/>
                <a:cs typeface="Calibri"/>
              </a:rPr>
              <a:t>procédé</a:t>
            </a:r>
            <a:r>
              <a:rPr sz="1600" spc="5" dirty="0">
                <a:latin typeface="Calibri"/>
                <a:cs typeface="Calibri"/>
              </a:rPr>
              <a:t> </a:t>
            </a:r>
            <a:r>
              <a:rPr sz="1600" spc="-110" dirty="0">
                <a:latin typeface="Calibri"/>
                <a:cs typeface="Calibri"/>
              </a:rPr>
              <a:t>expérimental</a:t>
            </a:r>
            <a:r>
              <a:rPr sz="1600" spc="20" dirty="0">
                <a:latin typeface="Calibri"/>
                <a:cs typeface="Calibri"/>
              </a:rPr>
              <a:t> </a:t>
            </a:r>
            <a:r>
              <a:rPr sz="1600" spc="-45" dirty="0">
                <a:latin typeface="Calibri"/>
                <a:cs typeface="Calibri"/>
              </a:rPr>
              <a:t>et</a:t>
            </a:r>
            <a:r>
              <a:rPr sz="1600" dirty="0">
                <a:latin typeface="Calibri"/>
                <a:cs typeface="Calibri"/>
              </a:rPr>
              <a:t> </a:t>
            </a:r>
            <a:r>
              <a:rPr sz="1600" spc="-80" dirty="0">
                <a:latin typeface="Calibri"/>
                <a:cs typeface="Calibri"/>
              </a:rPr>
              <a:t>indication</a:t>
            </a:r>
            <a:r>
              <a:rPr sz="1600" dirty="0">
                <a:latin typeface="Calibri"/>
                <a:cs typeface="Calibri"/>
              </a:rPr>
              <a:t> </a:t>
            </a:r>
            <a:r>
              <a:rPr sz="1600" spc="-25" dirty="0">
                <a:latin typeface="Calibri"/>
                <a:cs typeface="Calibri"/>
              </a:rPr>
              <a:t>du </a:t>
            </a:r>
            <a:r>
              <a:rPr sz="1600" spc="-65" dirty="0">
                <a:latin typeface="Calibri"/>
                <a:cs typeface="Calibri"/>
              </a:rPr>
              <a:t>résultat</a:t>
            </a:r>
            <a:r>
              <a:rPr sz="1600" spc="-30" dirty="0">
                <a:latin typeface="Calibri"/>
                <a:cs typeface="Calibri"/>
              </a:rPr>
              <a:t> </a:t>
            </a:r>
            <a:r>
              <a:rPr sz="1600" spc="-140" dirty="0">
                <a:latin typeface="Calibri"/>
                <a:cs typeface="Calibri"/>
              </a:rPr>
              <a:t>du</a:t>
            </a:r>
            <a:r>
              <a:rPr sz="1600" spc="50" dirty="0">
                <a:latin typeface="Calibri"/>
                <a:cs typeface="Calibri"/>
              </a:rPr>
              <a:t> </a:t>
            </a:r>
            <a:r>
              <a:rPr sz="1600" spc="-30" dirty="0">
                <a:latin typeface="Calibri"/>
                <a:cs typeface="Calibri"/>
              </a:rPr>
              <a:t>test</a:t>
            </a:r>
            <a:r>
              <a:rPr sz="1600" spc="-40" dirty="0">
                <a:latin typeface="Calibri"/>
                <a:cs typeface="Calibri"/>
              </a:rPr>
              <a:t> </a:t>
            </a:r>
            <a:r>
              <a:rPr sz="1600" spc="-10" dirty="0">
                <a:latin typeface="Calibri"/>
                <a:cs typeface="Calibri"/>
              </a:rPr>
              <a:t>statistique</a:t>
            </a:r>
            <a:endParaRPr sz="1600">
              <a:latin typeface="Calibri"/>
              <a:cs typeface="Calibri"/>
            </a:endParaRPr>
          </a:p>
        </p:txBody>
      </p:sp>
      <p:sp>
        <p:nvSpPr>
          <p:cNvPr id="185" name="Titre 184"/>
          <p:cNvSpPr>
            <a:spLocks noGrp="1"/>
          </p:cNvSpPr>
          <p:nvPr>
            <p:ph type="title"/>
          </p:nvPr>
        </p:nvSpPr>
        <p:spPr/>
        <p:txBody>
          <a:bodyPr/>
          <a:lstStyle/>
          <a:p>
            <a:endParaRPr lang="fr-F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3" y="198909"/>
            <a:ext cx="9085580" cy="695960"/>
          </a:xfrm>
          <a:prstGeom prst="rect">
            <a:avLst/>
          </a:prstGeom>
        </p:spPr>
        <p:txBody>
          <a:bodyPr vert="horz" wrap="square" lIns="0" tIns="12700" rIns="0" bIns="0" rtlCol="0">
            <a:spAutoFit/>
          </a:bodyPr>
          <a:lstStyle/>
          <a:p>
            <a:pPr marL="12700">
              <a:lnSpc>
                <a:spcPct val="100000"/>
              </a:lnSpc>
              <a:spcBef>
                <a:spcPts val="100"/>
              </a:spcBef>
              <a:tabLst>
                <a:tab pos="8843010" algn="l"/>
              </a:tabLst>
            </a:pPr>
            <a:r>
              <a:rPr spc="-165" dirty="0"/>
              <a:t>Outils</a:t>
            </a:r>
            <a:r>
              <a:rPr spc="-100" dirty="0"/>
              <a:t> </a:t>
            </a:r>
            <a:r>
              <a:rPr spc="-690" dirty="0"/>
              <a:t>de</a:t>
            </a:r>
            <a:r>
              <a:rPr spc="-95" dirty="0"/>
              <a:t> </a:t>
            </a:r>
            <a:r>
              <a:rPr spc="-165" dirty="0"/>
              <a:t>la</a:t>
            </a:r>
            <a:r>
              <a:rPr spc="-100" dirty="0"/>
              <a:t> </a:t>
            </a:r>
            <a:r>
              <a:rPr spc="-250" dirty="0"/>
              <a:t>communication</a:t>
            </a:r>
            <a:r>
              <a:rPr spc="-95" dirty="0"/>
              <a:t> </a:t>
            </a:r>
            <a:r>
              <a:rPr spc="-30" dirty="0"/>
              <a:t>scientifique</a:t>
            </a:r>
            <a:r>
              <a:rPr dirty="0"/>
              <a:t>	</a:t>
            </a:r>
            <a:r>
              <a:rPr spc="-715" dirty="0"/>
              <a:t>?</a:t>
            </a:r>
          </a:p>
        </p:txBody>
      </p:sp>
      <p:sp>
        <p:nvSpPr>
          <p:cNvPr id="3" name="object 3"/>
          <p:cNvSpPr txBox="1"/>
          <p:nvPr/>
        </p:nvSpPr>
        <p:spPr>
          <a:xfrm>
            <a:off x="55734" y="837496"/>
            <a:ext cx="6030595" cy="574040"/>
          </a:xfrm>
          <a:prstGeom prst="rect">
            <a:avLst/>
          </a:prstGeom>
        </p:spPr>
        <p:txBody>
          <a:bodyPr vert="horz" wrap="square" lIns="0" tIns="12700" rIns="0" bIns="0" rtlCol="0">
            <a:spAutoFit/>
          </a:bodyPr>
          <a:lstStyle/>
          <a:p>
            <a:pPr marL="12700">
              <a:lnSpc>
                <a:spcPct val="100000"/>
              </a:lnSpc>
              <a:spcBef>
                <a:spcPts val="100"/>
              </a:spcBef>
            </a:pPr>
            <a:r>
              <a:rPr sz="3600" spc="-575" dirty="0">
                <a:solidFill>
                  <a:srgbClr val="773F9B"/>
                </a:solidFill>
                <a:latin typeface="Arial"/>
                <a:cs typeface="Arial"/>
              </a:rPr>
              <a:t>Que</a:t>
            </a:r>
            <a:r>
              <a:rPr sz="3600" spc="-105" dirty="0">
                <a:solidFill>
                  <a:srgbClr val="773F9B"/>
                </a:solidFill>
                <a:latin typeface="Arial"/>
                <a:cs typeface="Arial"/>
              </a:rPr>
              <a:t> </a:t>
            </a:r>
            <a:r>
              <a:rPr sz="3600" spc="-114" dirty="0">
                <a:solidFill>
                  <a:srgbClr val="773F9B"/>
                </a:solidFill>
                <a:latin typeface="Arial"/>
                <a:cs typeface="Arial"/>
              </a:rPr>
              <a:t>doivent</a:t>
            </a:r>
            <a:r>
              <a:rPr sz="3600" spc="-135" dirty="0">
                <a:solidFill>
                  <a:srgbClr val="773F9B"/>
                </a:solidFill>
                <a:latin typeface="Arial"/>
                <a:cs typeface="Arial"/>
              </a:rPr>
              <a:t> </a:t>
            </a:r>
            <a:r>
              <a:rPr sz="3600" spc="-60" dirty="0">
                <a:solidFill>
                  <a:srgbClr val="773F9B"/>
                </a:solidFill>
                <a:latin typeface="Arial"/>
                <a:cs typeface="Arial"/>
              </a:rPr>
              <a:t>contenir</a:t>
            </a:r>
            <a:r>
              <a:rPr sz="3600" spc="-110" dirty="0">
                <a:solidFill>
                  <a:srgbClr val="773F9B"/>
                </a:solidFill>
                <a:latin typeface="Arial"/>
                <a:cs typeface="Arial"/>
              </a:rPr>
              <a:t> </a:t>
            </a:r>
            <a:r>
              <a:rPr sz="3600" spc="-280" dirty="0">
                <a:solidFill>
                  <a:srgbClr val="773F9B"/>
                </a:solidFill>
                <a:latin typeface="Arial"/>
                <a:cs typeface="Arial"/>
              </a:rPr>
              <a:t>les</a:t>
            </a:r>
            <a:r>
              <a:rPr sz="3600" spc="-105" dirty="0">
                <a:solidFill>
                  <a:srgbClr val="773F9B"/>
                </a:solidFill>
                <a:latin typeface="Arial"/>
                <a:cs typeface="Arial"/>
              </a:rPr>
              <a:t> </a:t>
            </a:r>
            <a:r>
              <a:rPr sz="3600" spc="-235" dirty="0">
                <a:solidFill>
                  <a:srgbClr val="773F9B"/>
                </a:solidFill>
                <a:latin typeface="Arial"/>
                <a:cs typeface="Arial"/>
              </a:rPr>
              <a:t>figures</a:t>
            </a:r>
            <a:r>
              <a:rPr sz="3600" spc="-105" dirty="0">
                <a:solidFill>
                  <a:srgbClr val="773F9B"/>
                </a:solidFill>
                <a:latin typeface="Arial"/>
                <a:cs typeface="Arial"/>
              </a:rPr>
              <a:t> </a:t>
            </a:r>
            <a:r>
              <a:rPr sz="3600" spc="-590" dirty="0">
                <a:solidFill>
                  <a:srgbClr val="773F9B"/>
                </a:solidFill>
                <a:latin typeface="Arial"/>
                <a:cs typeface="Arial"/>
              </a:rPr>
              <a:t>?</a:t>
            </a:r>
            <a:endParaRPr sz="3600">
              <a:latin typeface="Arial"/>
              <a:cs typeface="Arial"/>
            </a:endParaRPr>
          </a:p>
        </p:txBody>
      </p:sp>
      <p:sp>
        <p:nvSpPr>
          <p:cNvPr id="4" name="object 4"/>
          <p:cNvSpPr txBox="1"/>
          <p:nvPr/>
        </p:nvSpPr>
        <p:spPr>
          <a:xfrm>
            <a:off x="3378800" y="2239646"/>
            <a:ext cx="142875" cy="441959"/>
          </a:xfrm>
          <a:prstGeom prst="rect">
            <a:avLst/>
          </a:prstGeom>
        </p:spPr>
        <p:txBody>
          <a:bodyPr vert="vert270" wrap="square" lIns="0" tIns="0" rIns="0" bIns="0" rtlCol="0">
            <a:spAutoFit/>
          </a:bodyPr>
          <a:lstStyle/>
          <a:p>
            <a:pPr marL="12700">
              <a:lnSpc>
                <a:spcPts val="990"/>
              </a:lnSpc>
            </a:pPr>
            <a:r>
              <a:rPr sz="900" b="1" spc="-10" dirty="0">
                <a:latin typeface="Arial"/>
                <a:cs typeface="Arial"/>
              </a:rPr>
              <a:t>nm/min</a:t>
            </a:r>
            <a:endParaRPr sz="900">
              <a:latin typeface="Arial"/>
              <a:cs typeface="Arial"/>
            </a:endParaRPr>
          </a:p>
        </p:txBody>
      </p:sp>
      <p:sp>
        <p:nvSpPr>
          <p:cNvPr id="5" name="object 5"/>
          <p:cNvSpPr txBox="1"/>
          <p:nvPr/>
        </p:nvSpPr>
        <p:spPr>
          <a:xfrm>
            <a:off x="255056" y="1719275"/>
            <a:ext cx="128905" cy="197485"/>
          </a:xfrm>
          <a:prstGeom prst="rect">
            <a:avLst/>
          </a:prstGeom>
        </p:spPr>
        <p:txBody>
          <a:bodyPr vert="horz" wrap="square" lIns="0" tIns="15875" rIns="0" bIns="0" rtlCol="0">
            <a:spAutoFit/>
          </a:bodyPr>
          <a:lstStyle/>
          <a:p>
            <a:pPr marL="12700">
              <a:lnSpc>
                <a:spcPct val="100000"/>
              </a:lnSpc>
              <a:spcBef>
                <a:spcPts val="125"/>
              </a:spcBef>
            </a:pPr>
            <a:r>
              <a:rPr sz="1100" b="1" spc="-50" dirty="0">
                <a:latin typeface="Arial"/>
                <a:cs typeface="Arial"/>
              </a:rPr>
              <a:t>A</a:t>
            </a:r>
            <a:endParaRPr sz="1100">
              <a:latin typeface="Arial"/>
              <a:cs typeface="Arial"/>
            </a:endParaRPr>
          </a:p>
        </p:txBody>
      </p:sp>
      <p:grpSp>
        <p:nvGrpSpPr>
          <p:cNvPr id="6" name="object 6"/>
          <p:cNvGrpSpPr/>
          <p:nvPr/>
        </p:nvGrpSpPr>
        <p:grpSpPr>
          <a:xfrm>
            <a:off x="3530600" y="1663700"/>
            <a:ext cx="2844800" cy="1790700"/>
            <a:chOff x="3530600" y="1663700"/>
            <a:chExt cx="2844800" cy="1790700"/>
          </a:xfrm>
        </p:grpSpPr>
        <p:pic>
          <p:nvPicPr>
            <p:cNvPr id="7" name="object 7"/>
            <p:cNvPicPr/>
            <p:nvPr/>
          </p:nvPicPr>
          <p:blipFill>
            <a:blip r:embed="rId2" cstate="print"/>
            <a:stretch>
              <a:fillRect/>
            </a:stretch>
          </p:blipFill>
          <p:spPr>
            <a:xfrm>
              <a:off x="3530600" y="1663700"/>
              <a:ext cx="2844800" cy="1790700"/>
            </a:xfrm>
            <a:prstGeom prst="rect">
              <a:avLst/>
            </a:prstGeom>
          </p:spPr>
        </p:pic>
        <p:sp>
          <p:nvSpPr>
            <p:cNvPr id="8" name="object 8"/>
            <p:cNvSpPr/>
            <p:nvPr/>
          </p:nvSpPr>
          <p:spPr>
            <a:xfrm>
              <a:off x="3530881" y="1675965"/>
              <a:ext cx="2841625" cy="1776730"/>
            </a:xfrm>
            <a:custGeom>
              <a:avLst/>
              <a:gdLst/>
              <a:ahLst/>
              <a:cxnLst/>
              <a:rect l="l" t="t" r="r" b="b"/>
              <a:pathLst>
                <a:path w="2841625" h="1776729">
                  <a:moveTo>
                    <a:pt x="2841268" y="0"/>
                  </a:moveTo>
                  <a:lnTo>
                    <a:pt x="0" y="0"/>
                  </a:lnTo>
                  <a:lnTo>
                    <a:pt x="0" y="1776293"/>
                  </a:lnTo>
                  <a:lnTo>
                    <a:pt x="2841268" y="1776293"/>
                  </a:lnTo>
                  <a:lnTo>
                    <a:pt x="2841268" y="0"/>
                  </a:lnTo>
                  <a:close/>
                </a:path>
              </a:pathLst>
            </a:custGeom>
            <a:solidFill>
              <a:srgbClr val="FFFFFF"/>
            </a:solidFill>
          </p:spPr>
          <p:txBody>
            <a:bodyPr wrap="square" lIns="0" tIns="0" rIns="0" bIns="0" rtlCol="0"/>
            <a:lstStyle/>
            <a:p>
              <a:endParaRPr/>
            </a:p>
          </p:txBody>
        </p:sp>
        <p:sp>
          <p:nvSpPr>
            <p:cNvPr id="9" name="object 9"/>
            <p:cNvSpPr/>
            <p:nvPr/>
          </p:nvSpPr>
          <p:spPr>
            <a:xfrm>
              <a:off x="3849334" y="2501208"/>
              <a:ext cx="593090" cy="802640"/>
            </a:xfrm>
            <a:custGeom>
              <a:avLst/>
              <a:gdLst/>
              <a:ahLst/>
              <a:cxnLst/>
              <a:rect l="l" t="t" r="r" b="b"/>
              <a:pathLst>
                <a:path w="593089" h="802639">
                  <a:moveTo>
                    <a:pt x="593067" y="0"/>
                  </a:moveTo>
                  <a:lnTo>
                    <a:pt x="0" y="0"/>
                  </a:lnTo>
                  <a:lnTo>
                    <a:pt x="0" y="802514"/>
                  </a:lnTo>
                  <a:lnTo>
                    <a:pt x="593067" y="802514"/>
                  </a:lnTo>
                  <a:lnTo>
                    <a:pt x="593067" y="0"/>
                  </a:lnTo>
                  <a:close/>
                </a:path>
              </a:pathLst>
            </a:custGeom>
            <a:solidFill>
              <a:srgbClr val="D4D4D4"/>
            </a:solidFill>
          </p:spPr>
          <p:txBody>
            <a:bodyPr wrap="square" lIns="0" tIns="0" rIns="0" bIns="0" rtlCol="0"/>
            <a:lstStyle/>
            <a:p>
              <a:endParaRPr/>
            </a:p>
          </p:txBody>
        </p:sp>
        <p:sp>
          <p:nvSpPr>
            <p:cNvPr id="10" name="object 10"/>
            <p:cNvSpPr/>
            <p:nvPr/>
          </p:nvSpPr>
          <p:spPr>
            <a:xfrm>
              <a:off x="3843796" y="3294103"/>
              <a:ext cx="11430" cy="12065"/>
            </a:xfrm>
            <a:custGeom>
              <a:avLst/>
              <a:gdLst/>
              <a:ahLst/>
              <a:cxnLst/>
              <a:rect l="l" t="t" r="r" b="b"/>
              <a:pathLst>
                <a:path w="11429" h="12064">
                  <a:moveTo>
                    <a:pt x="0" y="5883"/>
                  </a:moveTo>
                  <a:lnTo>
                    <a:pt x="1622" y="10043"/>
                  </a:lnTo>
                  <a:lnTo>
                    <a:pt x="5538" y="11766"/>
                  </a:lnTo>
                  <a:lnTo>
                    <a:pt x="9454" y="10043"/>
                  </a:lnTo>
                  <a:lnTo>
                    <a:pt x="11077" y="5883"/>
                  </a:lnTo>
                  <a:lnTo>
                    <a:pt x="9454" y="1723"/>
                  </a:lnTo>
                  <a:lnTo>
                    <a:pt x="5538" y="0"/>
                  </a:lnTo>
                  <a:lnTo>
                    <a:pt x="1622" y="1723"/>
                  </a:lnTo>
                  <a:lnTo>
                    <a:pt x="0" y="5883"/>
                  </a:lnTo>
                  <a:close/>
                </a:path>
              </a:pathLst>
            </a:custGeom>
            <a:solidFill>
              <a:srgbClr val="000000"/>
            </a:solidFill>
          </p:spPr>
          <p:txBody>
            <a:bodyPr wrap="square" lIns="0" tIns="0" rIns="0" bIns="0" rtlCol="0"/>
            <a:lstStyle/>
            <a:p>
              <a:endParaRPr/>
            </a:p>
          </p:txBody>
        </p:sp>
        <p:sp>
          <p:nvSpPr>
            <p:cNvPr id="11" name="object 11"/>
            <p:cNvSpPr/>
            <p:nvPr/>
          </p:nvSpPr>
          <p:spPr>
            <a:xfrm>
              <a:off x="3849335" y="2501193"/>
              <a:ext cx="0" cy="798830"/>
            </a:xfrm>
            <a:custGeom>
              <a:avLst/>
              <a:gdLst/>
              <a:ahLst/>
              <a:cxnLst/>
              <a:rect l="l" t="t" r="r" b="b"/>
              <a:pathLst>
                <a:path h="798829">
                  <a:moveTo>
                    <a:pt x="0" y="798793"/>
                  </a:moveTo>
                  <a:lnTo>
                    <a:pt x="0" y="0"/>
                  </a:lnTo>
                </a:path>
              </a:pathLst>
            </a:custGeom>
            <a:ln w="11077">
              <a:solidFill>
                <a:srgbClr val="000000"/>
              </a:solidFill>
            </a:ln>
          </p:spPr>
          <p:txBody>
            <a:bodyPr wrap="square" lIns="0" tIns="0" rIns="0" bIns="0" rtlCol="0"/>
            <a:lstStyle/>
            <a:p>
              <a:endParaRPr/>
            </a:p>
          </p:txBody>
        </p:sp>
        <p:sp>
          <p:nvSpPr>
            <p:cNvPr id="12" name="object 12"/>
            <p:cNvSpPr/>
            <p:nvPr/>
          </p:nvSpPr>
          <p:spPr>
            <a:xfrm>
              <a:off x="3849335" y="2495309"/>
              <a:ext cx="591820" cy="12065"/>
            </a:xfrm>
            <a:custGeom>
              <a:avLst/>
              <a:gdLst/>
              <a:ahLst/>
              <a:cxnLst/>
              <a:rect l="l" t="t" r="r" b="b"/>
              <a:pathLst>
                <a:path w="591820" h="12064">
                  <a:moveTo>
                    <a:pt x="0" y="0"/>
                  </a:moveTo>
                  <a:lnTo>
                    <a:pt x="591818" y="0"/>
                  </a:lnTo>
                  <a:lnTo>
                    <a:pt x="591818" y="11766"/>
                  </a:lnTo>
                  <a:lnTo>
                    <a:pt x="0" y="11766"/>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4441154" y="2501193"/>
              <a:ext cx="0" cy="798830"/>
            </a:xfrm>
            <a:custGeom>
              <a:avLst/>
              <a:gdLst/>
              <a:ahLst/>
              <a:cxnLst/>
              <a:rect l="l" t="t" r="r" b="b"/>
              <a:pathLst>
                <a:path h="798829">
                  <a:moveTo>
                    <a:pt x="0" y="0"/>
                  </a:moveTo>
                  <a:lnTo>
                    <a:pt x="0" y="798793"/>
                  </a:lnTo>
                </a:path>
              </a:pathLst>
            </a:custGeom>
            <a:ln w="11077">
              <a:solidFill>
                <a:srgbClr val="000000"/>
              </a:solidFill>
            </a:ln>
          </p:spPr>
          <p:txBody>
            <a:bodyPr wrap="square" lIns="0" tIns="0" rIns="0" bIns="0" rtlCol="0"/>
            <a:lstStyle/>
            <a:p>
              <a:endParaRPr/>
            </a:p>
          </p:txBody>
        </p:sp>
        <p:sp>
          <p:nvSpPr>
            <p:cNvPr id="14" name="object 14"/>
            <p:cNvSpPr/>
            <p:nvPr/>
          </p:nvSpPr>
          <p:spPr>
            <a:xfrm>
              <a:off x="3996983" y="2462752"/>
              <a:ext cx="296545" cy="38735"/>
            </a:xfrm>
            <a:custGeom>
              <a:avLst/>
              <a:gdLst/>
              <a:ahLst/>
              <a:cxnLst/>
              <a:rect l="l" t="t" r="r" b="b"/>
              <a:pathLst>
                <a:path w="296545" h="38735">
                  <a:moveTo>
                    <a:pt x="0" y="0"/>
                  </a:moveTo>
                  <a:lnTo>
                    <a:pt x="296534" y="0"/>
                  </a:lnTo>
                </a:path>
                <a:path w="296545" h="38735">
                  <a:moveTo>
                    <a:pt x="296534" y="0"/>
                  </a:moveTo>
                  <a:lnTo>
                    <a:pt x="0" y="0"/>
                  </a:lnTo>
                </a:path>
                <a:path w="296545" h="38735">
                  <a:moveTo>
                    <a:pt x="148887" y="0"/>
                  </a:moveTo>
                  <a:lnTo>
                    <a:pt x="148887" y="38440"/>
                  </a:lnTo>
                </a:path>
              </a:pathLst>
            </a:custGeom>
            <a:ln w="7614">
              <a:solidFill>
                <a:srgbClr val="000000"/>
              </a:solidFill>
            </a:ln>
          </p:spPr>
          <p:txBody>
            <a:bodyPr wrap="square" lIns="0" tIns="0" rIns="0" bIns="0" rtlCol="0"/>
            <a:lstStyle/>
            <a:p>
              <a:endParaRPr/>
            </a:p>
          </p:txBody>
        </p:sp>
        <p:sp>
          <p:nvSpPr>
            <p:cNvPr id="15" name="object 15"/>
            <p:cNvSpPr/>
            <p:nvPr/>
          </p:nvSpPr>
          <p:spPr>
            <a:xfrm>
              <a:off x="4738935" y="2208483"/>
              <a:ext cx="593090" cy="1095375"/>
            </a:xfrm>
            <a:custGeom>
              <a:avLst/>
              <a:gdLst/>
              <a:ahLst/>
              <a:cxnLst/>
              <a:rect l="l" t="t" r="r" b="b"/>
              <a:pathLst>
                <a:path w="593089" h="1095375">
                  <a:moveTo>
                    <a:pt x="593067" y="0"/>
                  </a:moveTo>
                  <a:lnTo>
                    <a:pt x="0" y="0"/>
                  </a:lnTo>
                  <a:lnTo>
                    <a:pt x="0" y="1095240"/>
                  </a:lnTo>
                  <a:lnTo>
                    <a:pt x="593067" y="1095240"/>
                  </a:lnTo>
                  <a:lnTo>
                    <a:pt x="593067" y="0"/>
                  </a:lnTo>
                  <a:close/>
                </a:path>
              </a:pathLst>
            </a:custGeom>
            <a:solidFill>
              <a:srgbClr val="7F7F7F"/>
            </a:solidFill>
          </p:spPr>
          <p:txBody>
            <a:bodyPr wrap="square" lIns="0" tIns="0" rIns="0" bIns="0" rtlCol="0"/>
            <a:lstStyle/>
            <a:p>
              <a:endParaRPr/>
            </a:p>
          </p:txBody>
        </p:sp>
        <p:sp>
          <p:nvSpPr>
            <p:cNvPr id="16" name="object 16"/>
            <p:cNvSpPr/>
            <p:nvPr/>
          </p:nvSpPr>
          <p:spPr>
            <a:xfrm>
              <a:off x="4733389" y="3294103"/>
              <a:ext cx="11430" cy="12065"/>
            </a:xfrm>
            <a:custGeom>
              <a:avLst/>
              <a:gdLst/>
              <a:ahLst/>
              <a:cxnLst/>
              <a:rect l="l" t="t" r="r" b="b"/>
              <a:pathLst>
                <a:path w="11429" h="12064">
                  <a:moveTo>
                    <a:pt x="0" y="5883"/>
                  </a:moveTo>
                  <a:lnTo>
                    <a:pt x="1622" y="10043"/>
                  </a:lnTo>
                  <a:lnTo>
                    <a:pt x="5538" y="11766"/>
                  </a:lnTo>
                  <a:lnTo>
                    <a:pt x="9454" y="10043"/>
                  </a:lnTo>
                  <a:lnTo>
                    <a:pt x="11077" y="5883"/>
                  </a:lnTo>
                  <a:lnTo>
                    <a:pt x="9454" y="1723"/>
                  </a:lnTo>
                  <a:lnTo>
                    <a:pt x="5538" y="0"/>
                  </a:lnTo>
                  <a:lnTo>
                    <a:pt x="1622" y="1723"/>
                  </a:lnTo>
                  <a:lnTo>
                    <a:pt x="0" y="5883"/>
                  </a:lnTo>
                  <a:close/>
                </a:path>
              </a:pathLst>
            </a:custGeom>
            <a:solidFill>
              <a:srgbClr val="000000"/>
            </a:solidFill>
          </p:spPr>
          <p:txBody>
            <a:bodyPr wrap="square" lIns="0" tIns="0" rIns="0" bIns="0" rtlCol="0"/>
            <a:lstStyle/>
            <a:p>
              <a:endParaRPr/>
            </a:p>
          </p:txBody>
        </p:sp>
        <p:sp>
          <p:nvSpPr>
            <p:cNvPr id="17" name="object 17"/>
            <p:cNvSpPr/>
            <p:nvPr/>
          </p:nvSpPr>
          <p:spPr>
            <a:xfrm>
              <a:off x="4738928" y="2207227"/>
              <a:ext cx="0" cy="1092835"/>
            </a:xfrm>
            <a:custGeom>
              <a:avLst/>
              <a:gdLst/>
              <a:ahLst/>
              <a:cxnLst/>
              <a:rect l="l" t="t" r="r" b="b"/>
              <a:pathLst>
                <a:path h="1092835">
                  <a:moveTo>
                    <a:pt x="0" y="1092759"/>
                  </a:moveTo>
                  <a:lnTo>
                    <a:pt x="0" y="0"/>
                  </a:lnTo>
                </a:path>
              </a:pathLst>
            </a:custGeom>
            <a:ln w="11077">
              <a:solidFill>
                <a:srgbClr val="000000"/>
              </a:solidFill>
            </a:ln>
          </p:spPr>
          <p:txBody>
            <a:bodyPr wrap="square" lIns="0" tIns="0" rIns="0" bIns="0" rtlCol="0"/>
            <a:lstStyle/>
            <a:p>
              <a:endParaRPr/>
            </a:p>
          </p:txBody>
        </p:sp>
        <p:sp>
          <p:nvSpPr>
            <p:cNvPr id="18" name="object 18"/>
            <p:cNvSpPr/>
            <p:nvPr/>
          </p:nvSpPr>
          <p:spPr>
            <a:xfrm>
              <a:off x="4738928" y="2201343"/>
              <a:ext cx="592455" cy="12065"/>
            </a:xfrm>
            <a:custGeom>
              <a:avLst/>
              <a:gdLst/>
              <a:ahLst/>
              <a:cxnLst/>
              <a:rect l="l" t="t" r="r" b="b"/>
              <a:pathLst>
                <a:path w="592454" h="12064">
                  <a:moveTo>
                    <a:pt x="0" y="0"/>
                  </a:moveTo>
                  <a:lnTo>
                    <a:pt x="591831" y="0"/>
                  </a:lnTo>
                  <a:lnTo>
                    <a:pt x="591831" y="11766"/>
                  </a:lnTo>
                  <a:lnTo>
                    <a:pt x="0" y="11766"/>
                  </a:lnTo>
                  <a:lnTo>
                    <a:pt x="0" y="0"/>
                  </a:lnTo>
                  <a:close/>
                </a:path>
              </a:pathLst>
            </a:custGeom>
            <a:solidFill>
              <a:srgbClr val="000000"/>
            </a:solidFill>
          </p:spPr>
          <p:txBody>
            <a:bodyPr wrap="square" lIns="0" tIns="0" rIns="0" bIns="0" rtlCol="0"/>
            <a:lstStyle/>
            <a:p>
              <a:endParaRPr/>
            </a:p>
          </p:txBody>
        </p:sp>
        <p:sp>
          <p:nvSpPr>
            <p:cNvPr id="19" name="object 19"/>
            <p:cNvSpPr/>
            <p:nvPr/>
          </p:nvSpPr>
          <p:spPr>
            <a:xfrm>
              <a:off x="5330760" y="2207227"/>
              <a:ext cx="0" cy="1092835"/>
            </a:xfrm>
            <a:custGeom>
              <a:avLst/>
              <a:gdLst/>
              <a:ahLst/>
              <a:cxnLst/>
              <a:rect l="l" t="t" r="r" b="b"/>
              <a:pathLst>
                <a:path h="1092835">
                  <a:moveTo>
                    <a:pt x="0" y="0"/>
                  </a:moveTo>
                  <a:lnTo>
                    <a:pt x="0" y="1092759"/>
                  </a:lnTo>
                </a:path>
              </a:pathLst>
            </a:custGeom>
            <a:ln w="11077">
              <a:solidFill>
                <a:srgbClr val="000000"/>
              </a:solidFill>
            </a:ln>
          </p:spPr>
          <p:txBody>
            <a:bodyPr wrap="square" lIns="0" tIns="0" rIns="0" bIns="0" rtlCol="0"/>
            <a:lstStyle/>
            <a:p>
              <a:endParaRPr/>
            </a:p>
          </p:txBody>
        </p:sp>
        <p:sp>
          <p:nvSpPr>
            <p:cNvPr id="20" name="object 20"/>
            <p:cNvSpPr/>
            <p:nvPr/>
          </p:nvSpPr>
          <p:spPr>
            <a:xfrm>
              <a:off x="4886576" y="2160096"/>
              <a:ext cx="296545" cy="47625"/>
            </a:xfrm>
            <a:custGeom>
              <a:avLst/>
              <a:gdLst/>
              <a:ahLst/>
              <a:cxnLst/>
              <a:rect l="l" t="t" r="r" b="b"/>
              <a:pathLst>
                <a:path w="296545" h="47625">
                  <a:moveTo>
                    <a:pt x="0" y="0"/>
                  </a:moveTo>
                  <a:lnTo>
                    <a:pt x="296534" y="0"/>
                  </a:lnTo>
                </a:path>
                <a:path w="296545" h="47625">
                  <a:moveTo>
                    <a:pt x="296534" y="0"/>
                  </a:moveTo>
                  <a:lnTo>
                    <a:pt x="0" y="0"/>
                  </a:lnTo>
                </a:path>
                <a:path w="296545" h="47625">
                  <a:moveTo>
                    <a:pt x="148887" y="0"/>
                  </a:moveTo>
                  <a:lnTo>
                    <a:pt x="148887" y="47130"/>
                  </a:lnTo>
                </a:path>
              </a:pathLst>
            </a:custGeom>
            <a:ln w="7614">
              <a:solidFill>
                <a:srgbClr val="000000"/>
              </a:solidFill>
            </a:ln>
          </p:spPr>
          <p:txBody>
            <a:bodyPr wrap="square" lIns="0" tIns="0" rIns="0" bIns="0" rtlCol="0"/>
            <a:lstStyle/>
            <a:p>
              <a:endParaRPr/>
            </a:p>
          </p:txBody>
        </p:sp>
        <p:sp>
          <p:nvSpPr>
            <p:cNvPr id="21" name="object 21"/>
            <p:cNvSpPr/>
            <p:nvPr/>
          </p:nvSpPr>
          <p:spPr>
            <a:xfrm>
              <a:off x="5628535" y="2002584"/>
              <a:ext cx="593090" cy="1301750"/>
            </a:xfrm>
            <a:custGeom>
              <a:avLst/>
              <a:gdLst/>
              <a:ahLst/>
              <a:cxnLst/>
              <a:rect l="l" t="t" r="r" b="b"/>
              <a:pathLst>
                <a:path w="593089" h="1301750">
                  <a:moveTo>
                    <a:pt x="593067" y="0"/>
                  </a:moveTo>
                  <a:lnTo>
                    <a:pt x="0" y="0"/>
                  </a:lnTo>
                  <a:lnTo>
                    <a:pt x="0" y="1301139"/>
                  </a:lnTo>
                  <a:lnTo>
                    <a:pt x="593067" y="1301139"/>
                  </a:lnTo>
                  <a:lnTo>
                    <a:pt x="593067" y="0"/>
                  </a:lnTo>
                  <a:close/>
                </a:path>
              </a:pathLst>
            </a:custGeom>
            <a:solidFill>
              <a:srgbClr val="313131"/>
            </a:solidFill>
          </p:spPr>
          <p:txBody>
            <a:bodyPr wrap="square" lIns="0" tIns="0" rIns="0" bIns="0" rtlCol="0"/>
            <a:lstStyle/>
            <a:p>
              <a:endParaRPr/>
            </a:p>
          </p:txBody>
        </p:sp>
        <p:sp>
          <p:nvSpPr>
            <p:cNvPr id="22" name="object 22"/>
            <p:cNvSpPr/>
            <p:nvPr/>
          </p:nvSpPr>
          <p:spPr>
            <a:xfrm>
              <a:off x="5622994" y="3294103"/>
              <a:ext cx="11430" cy="12065"/>
            </a:xfrm>
            <a:custGeom>
              <a:avLst/>
              <a:gdLst/>
              <a:ahLst/>
              <a:cxnLst/>
              <a:rect l="l" t="t" r="r" b="b"/>
              <a:pathLst>
                <a:path w="11429" h="12064">
                  <a:moveTo>
                    <a:pt x="0" y="5883"/>
                  </a:moveTo>
                  <a:lnTo>
                    <a:pt x="1622" y="10043"/>
                  </a:lnTo>
                  <a:lnTo>
                    <a:pt x="5538" y="11766"/>
                  </a:lnTo>
                  <a:lnTo>
                    <a:pt x="9454" y="10043"/>
                  </a:lnTo>
                  <a:lnTo>
                    <a:pt x="11077" y="5883"/>
                  </a:lnTo>
                  <a:lnTo>
                    <a:pt x="9454" y="1723"/>
                  </a:lnTo>
                  <a:lnTo>
                    <a:pt x="5538" y="0"/>
                  </a:lnTo>
                  <a:lnTo>
                    <a:pt x="1622" y="1723"/>
                  </a:lnTo>
                  <a:lnTo>
                    <a:pt x="0" y="5883"/>
                  </a:lnTo>
                  <a:close/>
                </a:path>
              </a:pathLst>
            </a:custGeom>
            <a:solidFill>
              <a:srgbClr val="000000"/>
            </a:solidFill>
          </p:spPr>
          <p:txBody>
            <a:bodyPr wrap="square" lIns="0" tIns="0" rIns="0" bIns="0" rtlCol="0"/>
            <a:lstStyle/>
            <a:p>
              <a:endParaRPr/>
            </a:p>
          </p:txBody>
        </p:sp>
        <p:sp>
          <p:nvSpPr>
            <p:cNvPr id="23" name="object 23"/>
            <p:cNvSpPr/>
            <p:nvPr/>
          </p:nvSpPr>
          <p:spPr>
            <a:xfrm>
              <a:off x="5628533" y="2002576"/>
              <a:ext cx="0" cy="1297940"/>
            </a:xfrm>
            <a:custGeom>
              <a:avLst/>
              <a:gdLst/>
              <a:ahLst/>
              <a:cxnLst/>
              <a:rect l="l" t="t" r="r" b="b"/>
              <a:pathLst>
                <a:path h="1297939">
                  <a:moveTo>
                    <a:pt x="0" y="1297409"/>
                  </a:moveTo>
                  <a:lnTo>
                    <a:pt x="0" y="0"/>
                  </a:lnTo>
                </a:path>
              </a:pathLst>
            </a:custGeom>
            <a:ln w="11077">
              <a:solidFill>
                <a:srgbClr val="000000"/>
              </a:solidFill>
            </a:ln>
          </p:spPr>
          <p:txBody>
            <a:bodyPr wrap="square" lIns="0" tIns="0" rIns="0" bIns="0" rtlCol="0"/>
            <a:lstStyle/>
            <a:p>
              <a:endParaRPr/>
            </a:p>
          </p:txBody>
        </p:sp>
        <p:sp>
          <p:nvSpPr>
            <p:cNvPr id="24" name="object 24"/>
            <p:cNvSpPr/>
            <p:nvPr/>
          </p:nvSpPr>
          <p:spPr>
            <a:xfrm>
              <a:off x="5628533" y="1996693"/>
              <a:ext cx="592455" cy="12065"/>
            </a:xfrm>
            <a:custGeom>
              <a:avLst/>
              <a:gdLst/>
              <a:ahLst/>
              <a:cxnLst/>
              <a:rect l="l" t="t" r="r" b="b"/>
              <a:pathLst>
                <a:path w="592454" h="12064">
                  <a:moveTo>
                    <a:pt x="0" y="0"/>
                  </a:moveTo>
                  <a:lnTo>
                    <a:pt x="591830" y="0"/>
                  </a:lnTo>
                  <a:lnTo>
                    <a:pt x="591830" y="11766"/>
                  </a:lnTo>
                  <a:lnTo>
                    <a:pt x="0" y="11766"/>
                  </a:lnTo>
                  <a:lnTo>
                    <a:pt x="0" y="0"/>
                  </a:lnTo>
                  <a:close/>
                </a:path>
              </a:pathLst>
            </a:custGeom>
            <a:solidFill>
              <a:srgbClr val="000000"/>
            </a:solidFill>
          </p:spPr>
          <p:txBody>
            <a:bodyPr wrap="square" lIns="0" tIns="0" rIns="0" bIns="0" rtlCol="0"/>
            <a:lstStyle/>
            <a:p>
              <a:endParaRPr/>
            </a:p>
          </p:txBody>
        </p:sp>
        <p:sp>
          <p:nvSpPr>
            <p:cNvPr id="25" name="object 25"/>
            <p:cNvSpPr/>
            <p:nvPr/>
          </p:nvSpPr>
          <p:spPr>
            <a:xfrm>
              <a:off x="6220363" y="2002576"/>
              <a:ext cx="0" cy="1297940"/>
            </a:xfrm>
            <a:custGeom>
              <a:avLst/>
              <a:gdLst/>
              <a:ahLst/>
              <a:cxnLst/>
              <a:rect l="l" t="t" r="r" b="b"/>
              <a:pathLst>
                <a:path h="1297939">
                  <a:moveTo>
                    <a:pt x="0" y="0"/>
                  </a:moveTo>
                  <a:lnTo>
                    <a:pt x="0" y="1297409"/>
                  </a:lnTo>
                </a:path>
              </a:pathLst>
            </a:custGeom>
            <a:ln w="11077">
              <a:solidFill>
                <a:srgbClr val="000000"/>
              </a:solidFill>
            </a:ln>
          </p:spPr>
          <p:txBody>
            <a:bodyPr wrap="square" lIns="0" tIns="0" rIns="0" bIns="0" rtlCol="0"/>
            <a:lstStyle/>
            <a:p>
              <a:endParaRPr/>
            </a:p>
          </p:txBody>
        </p:sp>
        <p:sp>
          <p:nvSpPr>
            <p:cNvPr id="26" name="object 26"/>
            <p:cNvSpPr/>
            <p:nvPr/>
          </p:nvSpPr>
          <p:spPr>
            <a:xfrm>
              <a:off x="5776181" y="1921951"/>
              <a:ext cx="296545" cy="80645"/>
            </a:xfrm>
            <a:custGeom>
              <a:avLst/>
              <a:gdLst/>
              <a:ahLst/>
              <a:cxnLst/>
              <a:rect l="l" t="t" r="r" b="b"/>
              <a:pathLst>
                <a:path w="296545" h="80644">
                  <a:moveTo>
                    <a:pt x="0" y="0"/>
                  </a:moveTo>
                  <a:lnTo>
                    <a:pt x="296534" y="0"/>
                  </a:lnTo>
                </a:path>
                <a:path w="296545" h="80644">
                  <a:moveTo>
                    <a:pt x="296534" y="0"/>
                  </a:moveTo>
                  <a:lnTo>
                    <a:pt x="0" y="0"/>
                  </a:lnTo>
                </a:path>
                <a:path w="296545" h="80644">
                  <a:moveTo>
                    <a:pt x="148887" y="0"/>
                  </a:moveTo>
                  <a:lnTo>
                    <a:pt x="148887" y="80625"/>
                  </a:lnTo>
                </a:path>
              </a:pathLst>
            </a:custGeom>
            <a:ln w="7614">
              <a:solidFill>
                <a:srgbClr val="000000"/>
              </a:solidFill>
            </a:ln>
          </p:spPr>
          <p:txBody>
            <a:bodyPr wrap="square" lIns="0" tIns="0" rIns="0" bIns="0" rtlCol="0"/>
            <a:lstStyle/>
            <a:p>
              <a:endParaRPr/>
            </a:p>
          </p:txBody>
        </p:sp>
        <p:sp>
          <p:nvSpPr>
            <p:cNvPr id="27" name="object 27"/>
            <p:cNvSpPr/>
            <p:nvPr/>
          </p:nvSpPr>
          <p:spPr>
            <a:xfrm>
              <a:off x="3700437" y="3296589"/>
              <a:ext cx="145415" cy="12065"/>
            </a:xfrm>
            <a:custGeom>
              <a:avLst/>
              <a:gdLst/>
              <a:ahLst/>
              <a:cxnLst/>
              <a:rect l="l" t="t" r="r" b="b"/>
              <a:pathLst>
                <a:path w="145414" h="12064">
                  <a:moveTo>
                    <a:pt x="145161" y="0"/>
                  </a:moveTo>
                  <a:lnTo>
                    <a:pt x="145161" y="0"/>
                  </a:lnTo>
                  <a:lnTo>
                    <a:pt x="0" y="0"/>
                  </a:lnTo>
                  <a:lnTo>
                    <a:pt x="0" y="11760"/>
                  </a:lnTo>
                  <a:lnTo>
                    <a:pt x="145161" y="11760"/>
                  </a:lnTo>
                  <a:lnTo>
                    <a:pt x="145161" y="0"/>
                  </a:lnTo>
                  <a:close/>
                </a:path>
              </a:pathLst>
            </a:custGeom>
            <a:solidFill>
              <a:srgbClr val="000000"/>
            </a:solidFill>
          </p:spPr>
          <p:txBody>
            <a:bodyPr wrap="square" lIns="0" tIns="0" rIns="0" bIns="0" rtlCol="0"/>
            <a:lstStyle/>
            <a:p>
              <a:endParaRPr/>
            </a:p>
          </p:txBody>
        </p:sp>
        <p:sp>
          <p:nvSpPr>
            <p:cNvPr id="28" name="object 28"/>
            <p:cNvSpPr/>
            <p:nvPr/>
          </p:nvSpPr>
          <p:spPr>
            <a:xfrm>
              <a:off x="3845605" y="3302465"/>
              <a:ext cx="10160" cy="0"/>
            </a:xfrm>
            <a:custGeom>
              <a:avLst/>
              <a:gdLst/>
              <a:ahLst/>
              <a:cxnLst/>
              <a:rect l="l" t="t" r="r" b="b"/>
              <a:pathLst>
                <a:path w="10160">
                  <a:moveTo>
                    <a:pt x="0" y="0"/>
                  </a:moveTo>
                  <a:lnTo>
                    <a:pt x="9925" y="0"/>
                  </a:lnTo>
                </a:path>
              </a:pathLst>
            </a:custGeom>
            <a:ln w="11766">
              <a:solidFill>
                <a:srgbClr val="000000"/>
              </a:solidFill>
            </a:ln>
          </p:spPr>
          <p:txBody>
            <a:bodyPr wrap="square" lIns="0" tIns="0" rIns="0" bIns="0" rtlCol="0"/>
            <a:lstStyle/>
            <a:p>
              <a:endParaRPr/>
            </a:p>
          </p:txBody>
        </p:sp>
        <p:sp>
          <p:nvSpPr>
            <p:cNvPr id="29" name="object 29"/>
            <p:cNvSpPr/>
            <p:nvPr/>
          </p:nvSpPr>
          <p:spPr>
            <a:xfrm>
              <a:off x="3855529" y="3296589"/>
              <a:ext cx="579755" cy="12065"/>
            </a:xfrm>
            <a:custGeom>
              <a:avLst/>
              <a:gdLst/>
              <a:ahLst/>
              <a:cxnLst/>
              <a:rect l="l" t="t" r="r" b="b"/>
              <a:pathLst>
                <a:path w="579754" h="12064">
                  <a:moveTo>
                    <a:pt x="579424" y="0"/>
                  </a:moveTo>
                  <a:lnTo>
                    <a:pt x="579424" y="0"/>
                  </a:lnTo>
                  <a:lnTo>
                    <a:pt x="0" y="0"/>
                  </a:lnTo>
                  <a:lnTo>
                    <a:pt x="0" y="11760"/>
                  </a:lnTo>
                  <a:lnTo>
                    <a:pt x="579424" y="11760"/>
                  </a:lnTo>
                  <a:lnTo>
                    <a:pt x="579424" y="0"/>
                  </a:lnTo>
                  <a:close/>
                </a:path>
              </a:pathLst>
            </a:custGeom>
            <a:solidFill>
              <a:srgbClr val="000000"/>
            </a:solidFill>
          </p:spPr>
          <p:txBody>
            <a:bodyPr wrap="square" lIns="0" tIns="0" rIns="0" bIns="0" rtlCol="0"/>
            <a:lstStyle/>
            <a:p>
              <a:endParaRPr/>
            </a:p>
          </p:txBody>
        </p:sp>
        <p:sp>
          <p:nvSpPr>
            <p:cNvPr id="30" name="object 30"/>
            <p:cNvSpPr/>
            <p:nvPr/>
          </p:nvSpPr>
          <p:spPr>
            <a:xfrm>
              <a:off x="4434958" y="3302465"/>
              <a:ext cx="11430" cy="0"/>
            </a:xfrm>
            <a:custGeom>
              <a:avLst/>
              <a:gdLst/>
              <a:ahLst/>
              <a:cxnLst/>
              <a:rect l="l" t="t" r="r" b="b"/>
              <a:pathLst>
                <a:path w="11429">
                  <a:moveTo>
                    <a:pt x="0" y="0"/>
                  </a:moveTo>
                  <a:lnTo>
                    <a:pt x="11165" y="0"/>
                  </a:lnTo>
                </a:path>
              </a:pathLst>
            </a:custGeom>
            <a:ln w="11766">
              <a:solidFill>
                <a:srgbClr val="000000"/>
              </a:solidFill>
            </a:ln>
          </p:spPr>
          <p:txBody>
            <a:bodyPr wrap="square" lIns="0" tIns="0" rIns="0" bIns="0" rtlCol="0"/>
            <a:lstStyle/>
            <a:p>
              <a:endParaRPr/>
            </a:p>
          </p:txBody>
        </p:sp>
        <p:sp>
          <p:nvSpPr>
            <p:cNvPr id="31" name="object 31"/>
            <p:cNvSpPr/>
            <p:nvPr/>
          </p:nvSpPr>
          <p:spPr>
            <a:xfrm>
              <a:off x="4446117" y="3296589"/>
              <a:ext cx="289560" cy="12065"/>
            </a:xfrm>
            <a:custGeom>
              <a:avLst/>
              <a:gdLst/>
              <a:ahLst/>
              <a:cxnLst/>
              <a:rect l="l" t="t" r="r" b="b"/>
              <a:pathLst>
                <a:path w="289560" h="12064">
                  <a:moveTo>
                    <a:pt x="289090" y="0"/>
                  </a:moveTo>
                  <a:lnTo>
                    <a:pt x="289090" y="0"/>
                  </a:lnTo>
                  <a:lnTo>
                    <a:pt x="0" y="0"/>
                  </a:lnTo>
                  <a:lnTo>
                    <a:pt x="0" y="11760"/>
                  </a:lnTo>
                  <a:lnTo>
                    <a:pt x="289090" y="11760"/>
                  </a:lnTo>
                  <a:lnTo>
                    <a:pt x="289090" y="0"/>
                  </a:lnTo>
                  <a:close/>
                </a:path>
              </a:pathLst>
            </a:custGeom>
            <a:solidFill>
              <a:srgbClr val="000000"/>
            </a:solidFill>
          </p:spPr>
          <p:txBody>
            <a:bodyPr wrap="square" lIns="0" tIns="0" rIns="0" bIns="0" rtlCol="0"/>
            <a:lstStyle/>
            <a:p>
              <a:endParaRPr/>
            </a:p>
          </p:txBody>
        </p:sp>
        <p:sp>
          <p:nvSpPr>
            <p:cNvPr id="32" name="object 32"/>
            <p:cNvSpPr/>
            <p:nvPr/>
          </p:nvSpPr>
          <p:spPr>
            <a:xfrm>
              <a:off x="4735210" y="3302465"/>
              <a:ext cx="11430" cy="0"/>
            </a:xfrm>
            <a:custGeom>
              <a:avLst/>
              <a:gdLst/>
              <a:ahLst/>
              <a:cxnLst/>
              <a:rect l="l" t="t" r="r" b="b"/>
              <a:pathLst>
                <a:path w="11429">
                  <a:moveTo>
                    <a:pt x="0" y="0"/>
                  </a:moveTo>
                  <a:lnTo>
                    <a:pt x="11165" y="0"/>
                  </a:lnTo>
                </a:path>
              </a:pathLst>
            </a:custGeom>
            <a:ln w="11766">
              <a:solidFill>
                <a:srgbClr val="000000"/>
              </a:solidFill>
            </a:ln>
          </p:spPr>
          <p:txBody>
            <a:bodyPr wrap="square" lIns="0" tIns="0" rIns="0" bIns="0" rtlCol="0"/>
            <a:lstStyle/>
            <a:p>
              <a:endParaRPr/>
            </a:p>
          </p:txBody>
        </p:sp>
        <p:sp>
          <p:nvSpPr>
            <p:cNvPr id="33" name="object 33"/>
            <p:cNvSpPr/>
            <p:nvPr/>
          </p:nvSpPr>
          <p:spPr>
            <a:xfrm>
              <a:off x="4746371" y="3296589"/>
              <a:ext cx="578485" cy="12065"/>
            </a:xfrm>
            <a:custGeom>
              <a:avLst/>
              <a:gdLst/>
              <a:ahLst/>
              <a:cxnLst/>
              <a:rect l="l" t="t" r="r" b="b"/>
              <a:pathLst>
                <a:path w="578485" h="12064">
                  <a:moveTo>
                    <a:pt x="578167" y="0"/>
                  </a:moveTo>
                  <a:lnTo>
                    <a:pt x="578167" y="0"/>
                  </a:lnTo>
                  <a:lnTo>
                    <a:pt x="0" y="0"/>
                  </a:lnTo>
                  <a:lnTo>
                    <a:pt x="0" y="11760"/>
                  </a:lnTo>
                  <a:lnTo>
                    <a:pt x="578167" y="11760"/>
                  </a:lnTo>
                  <a:lnTo>
                    <a:pt x="578167" y="0"/>
                  </a:lnTo>
                  <a:close/>
                </a:path>
              </a:pathLst>
            </a:custGeom>
            <a:solidFill>
              <a:srgbClr val="000000"/>
            </a:solidFill>
          </p:spPr>
          <p:txBody>
            <a:bodyPr wrap="square" lIns="0" tIns="0" rIns="0" bIns="0" rtlCol="0"/>
            <a:lstStyle/>
            <a:p>
              <a:endParaRPr/>
            </a:p>
          </p:txBody>
        </p:sp>
        <p:sp>
          <p:nvSpPr>
            <p:cNvPr id="34" name="object 34"/>
            <p:cNvSpPr/>
            <p:nvPr/>
          </p:nvSpPr>
          <p:spPr>
            <a:xfrm>
              <a:off x="5324550" y="3302465"/>
              <a:ext cx="11430" cy="0"/>
            </a:xfrm>
            <a:custGeom>
              <a:avLst/>
              <a:gdLst/>
              <a:ahLst/>
              <a:cxnLst/>
              <a:rect l="l" t="t" r="r" b="b"/>
              <a:pathLst>
                <a:path w="11429">
                  <a:moveTo>
                    <a:pt x="0" y="0"/>
                  </a:moveTo>
                  <a:lnTo>
                    <a:pt x="11177" y="0"/>
                  </a:lnTo>
                </a:path>
              </a:pathLst>
            </a:custGeom>
            <a:ln w="11766">
              <a:solidFill>
                <a:srgbClr val="000000"/>
              </a:solidFill>
            </a:ln>
          </p:spPr>
          <p:txBody>
            <a:bodyPr wrap="square" lIns="0" tIns="0" rIns="0" bIns="0" rtlCol="0"/>
            <a:lstStyle/>
            <a:p>
              <a:endParaRPr/>
            </a:p>
          </p:txBody>
        </p:sp>
        <p:sp>
          <p:nvSpPr>
            <p:cNvPr id="35" name="object 35"/>
            <p:cNvSpPr/>
            <p:nvPr/>
          </p:nvSpPr>
          <p:spPr>
            <a:xfrm>
              <a:off x="5335727" y="3296589"/>
              <a:ext cx="289560" cy="12065"/>
            </a:xfrm>
            <a:custGeom>
              <a:avLst/>
              <a:gdLst/>
              <a:ahLst/>
              <a:cxnLst/>
              <a:rect l="l" t="t" r="r" b="b"/>
              <a:pathLst>
                <a:path w="289560" h="12064">
                  <a:moveTo>
                    <a:pt x="289077" y="0"/>
                  </a:moveTo>
                  <a:lnTo>
                    <a:pt x="289077" y="0"/>
                  </a:lnTo>
                  <a:lnTo>
                    <a:pt x="0" y="0"/>
                  </a:lnTo>
                  <a:lnTo>
                    <a:pt x="0" y="11760"/>
                  </a:lnTo>
                  <a:lnTo>
                    <a:pt x="289077" y="11760"/>
                  </a:lnTo>
                  <a:lnTo>
                    <a:pt x="289077" y="0"/>
                  </a:lnTo>
                  <a:close/>
                </a:path>
              </a:pathLst>
            </a:custGeom>
            <a:solidFill>
              <a:srgbClr val="000000"/>
            </a:solidFill>
          </p:spPr>
          <p:txBody>
            <a:bodyPr wrap="square" lIns="0" tIns="0" rIns="0" bIns="0" rtlCol="0"/>
            <a:lstStyle/>
            <a:p>
              <a:endParaRPr/>
            </a:p>
          </p:txBody>
        </p:sp>
        <p:sp>
          <p:nvSpPr>
            <p:cNvPr id="36" name="object 36"/>
            <p:cNvSpPr/>
            <p:nvPr/>
          </p:nvSpPr>
          <p:spPr>
            <a:xfrm>
              <a:off x="5624815" y="3302465"/>
              <a:ext cx="11430" cy="0"/>
            </a:xfrm>
            <a:custGeom>
              <a:avLst/>
              <a:gdLst/>
              <a:ahLst/>
              <a:cxnLst/>
              <a:rect l="l" t="t" r="r" b="b"/>
              <a:pathLst>
                <a:path w="11429">
                  <a:moveTo>
                    <a:pt x="0" y="0"/>
                  </a:moveTo>
                  <a:lnTo>
                    <a:pt x="11165" y="0"/>
                  </a:lnTo>
                </a:path>
              </a:pathLst>
            </a:custGeom>
            <a:ln w="11766">
              <a:solidFill>
                <a:srgbClr val="000000"/>
              </a:solidFill>
            </a:ln>
          </p:spPr>
          <p:txBody>
            <a:bodyPr wrap="square" lIns="0" tIns="0" rIns="0" bIns="0" rtlCol="0"/>
            <a:lstStyle/>
            <a:p>
              <a:endParaRPr/>
            </a:p>
          </p:txBody>
        </p:sp>
        <p:sp>
          <p:nvSpPr>
            <p:cNvPr id="37" name="object 37"/>
            <p:cNvSpPr/>
            <p:nvPr/>
          </p:nvSpPr>
          <p:spPr>
            <a:xfrm>
              <a:off x="5635968" y="3296589"/>
              <a:ext cx="578485" cy="12065"/>
            </a:xfrm>
            <a:custGeom>
              <a:avLst/>
              <a:gdLst/>
              <a:ahLst/>
              <a:cxnLst/>
              <a:rect l="l" t="t" r="r" b="b"/>
              <a:pathLst>
                <a:path w="578485" h="12064">
                  <a:moveTo>
                    <a:pt x="578180" y="0"/>
                  </a:moveTo>
                  <a:lnTo>
                    <a:pt x="578180" y="0"/>
                  </a:lnTo>
                  <a:lnTo>
                    <a:pt x="0" y="0"/>
                  </a:lnTo>
                  <a:lnTo>
                    <a:pt x="0" y="11760"/>
                  </a:lnTo>
                  <a:lnTo>
                    <a:pt x="578180" y="11760"/>
                  </a:lnTo>
                  <a:lnTo>
                    <a:pt x="578180" y="0"/>
                  </a:lnTo>
                  <a:close/>
                </a:path>
              </a:pathLst>
            </a:custGeom>
            <a:solidFill>
              <a:srgbClr val="000000"/>
            </a:solidFill>
          </p:spPr>
          <p:txBody>
            <a:bodyPr wrap="square" lIns="0" tIns="0" rIns="0" bIns="0" rtlCol="0"/>
            <a:lstStyle/>
            <a:p>
              <a:endParaRPr/>
            </a:p>
          </p:txBody>
        </p:sp>
        <p:sp>
          <p:nvSpPr>
            <p:cNvPr id="38" name="object 38"/>
            <p:cNvSpPr/>
            <p:nvPr/>
          </p:nvSpPr>
          <p:spPr>
            <a:xfrm>
              <a:off x="6214155" y="3302465"/>
              <a:ext cx="11430" cy="0"/>
            </a:xfrm>
            <a:custGeom>
              <a:avLst/>
              <a:gdLst/>
              <a:ahLst/>
              <a:cxnLst/>
              <a:rect l="l" t="t" r="r" b="b"/>
              <a:pathLst>
                <a:path w="11429">
                  <a:moveTo>
                    <a:pt x="0" y="0"/>
                  </a:moveTo>
                  <a:lnTo>
                    <a:pt x="11165" y="0"/>
                  </a:lnTo>
                </a:path>
              </a:pathLst>
            </a:custGeom>
            <a:ln w="11766">
              <a:solidFill>
                <a:srgbClr val="000000"/>
              </a:solidFill>
            </a:ln>
          </p:spPr>
          <p:txBody>
            <a:bodyPr wrap="square" lIns="0" tIns="0" rIns="0" bIns="0" rtlCol="0"/>
            <a:lstStyle/>
            <a:p>
              <a:endParaRPr/>
            </a:p>
          </p:txBody>
        </p:sp>
        <p:sp>
          <p:nvSpPr>
            <p:cNvPr id="39" name="object 39"/>
            <p:cNvSpPr/>
            <p:nvPr/>
          </p:nvSpPr>
          <p:spPr>
            <a:xfrm>
              <a:off x="6225311" y="3296589"/>
              <a:ext cx="97790" cy="12065"/>
            </a:xfrm>
            <a:custGeom>
              <a:avLst/>
              <a:gdLst/>
              <a:ahLst/>
              <a:cxnLst/>
              <a:rect l="l" t="t" r="r" b="b"/>
              <a:pathLst>
                <a:path w="97789" h="12064">
                  <a:moveTo>
                    <a:pt x="97383" y="0"/>
                  </a:moveTo>
                  <a:lnTo>
                    <a:pt x="97383" y="0"/>
                  </a:lnTo>
                  <a:lnTo>
                    <a:pt x="0" y="0"/>
                  </a:lnTo>
                  <a:lnTo>
                    <a:pt x="0" y="11760"/>
                  </a:lnTo>
                  <a:lnTo>
                    <a:pt x="97383" y="11760"/>
                  </a:lnTo>
                  <a:lnTo>
                    <a:pt x="97383" y="0"/>
                  </a:lnTo>
                  <a:close/>
                </a:path>
              </a:pathLst>
            </a:custGeom>
            <a:solidFill>
              <a:srgbClr val="000000"/>
            </a:solidFill>
          </p:spPr>
          <p:txBody>
            <a:bodyPr wrap="square" lIns="0" tIns="0" rIns="0" bIns="0" rtlCol="0"/>
            <a:lstStyle/>
            <a:p>
              <a:endParaRPr/>
            </a:p>
          </p:txBody>
        </p:sp>
        <p:sp>
          <p:nvSpPr>
            <p:cNvPr id="40" name="object 40"/>
            <p:cNvSpPr/>
            <p:nvPr/>
          </p:nvSpPr>
          <p:spPr>
            <a:xfrm>
              <a:off x="4145870" y="3302465"/>
              <a:ext cx="0" cy="24130"/>
            </a:xfrm>
            <a:custGeom>
              <a:avLst/>
              <a:gdLst/>
              <a:ahLst/>
              <a:cxnLst/>
              <a:rect l="l" t="t" r="r" b="b"/>
              <a:pathLst>
                <a:path h="24129">
                  <a:moveTo>
                    <a:pt x="0" y="0"/>
                  </a:moveTo>
                  <a:lnTo>
                    <a:pt x="0" y="23565"/>
                  </a:lnTo>
                </a:path>
              </a:pathLst>
            </a:custGeom>
            <a:ln w="11077">
              <a:solidFill>
                <a:srgbClr val="000000"/>
              </a:solidFill>
            </a:ln>
          </p:spPr>
          <p:txBody>
            <a:bodyPr wrap="square" lIns="0" tIns="0" rIns="0" bIns="0" rtlCol="0"/>
            <a:lstStyle/>
            <a:p>
              <a:endParaRPr/>
            </a:p>
          </p:txBody>
        </p:sp>
      </p:grpSp>
      <p:sp>
        <p:nvSpPr>
          <p:cNvPr id="41" name="object 41"/>
          <p:cNvSpPr txBox="1"/>
          <p:nvPr/>
        </p:nvSpPr>
        <p:spPr>
          <a:xfrm>
            <a:off x="3911086" y="3310808"/>
            <a:ext cx="455930" cy="97155"/>
          </a:xfrm>
          <a:prstGeom prst="rect">
            <a:avLst/>
          </a:prstGeom>
        </p:spPr>
        <p:txBody>
          <a:bodyPr vert="horz" wrap="square" lIns="0" tIns="15240" rIns="0" bIns="0" rtlCol="0">
            <a:spAutoFit/>
          </a:bodyPr>
          <a:lstStyle/>
          <a:p>
            <a:pPr marL="12700">
              <a:lnSpc>
                <a:spcPct val="100000"/>
              </a:lnSpc>
              <a:spcBef>
                <a:spcPts val="120"/>
              </a:spcBef>
            </a:pPr>
            <a:r>
              <a:rPr sz="450" b="1" spc="-20" dirty="0">
                <a:latin typeface="Arial"/>
                <a:cs typeface="Arial"/>
              </a:rPr>
              <a:t>MDA-</a:t>
            </a:r>
            <a:r>
              <a:rPr sz="450" b="1" spc="-10" dirty="0">
                <a:latin typeface="Arial"/>
                <a:cs typeface="Arial"/>
              </a:rPr>
              <a:t>MB231</a:t>
            </a:r>
            <a:r>
              <a:rPr sz="450" b="1" spc="25" dirty="0">
                <a:latin typeface="Arial"/>
                <a:cs typeface="Arial"/>
              </a:rPr>
              <a:t> </a:t>
            </a:r>
            <a:r>
              <a:rPr sz="450" b="1" spc="-25" dirty="0">
                <a:latin typeface="Arial"/>
                <a:cs typeface="Arial"/>
              </a:rPr>
              <a:t>WT</a:t>
            </a:r>
            <a:endParaRPr sz="450">
              <a:latin typeface="Arial"/>
              <a:cs typeface="Arial"/>
            </a:endParaRPr>
          </a:p>
        </p:txBody>
      </p:sp>
      <p:sp>
        <p:nvSpPr>
          <p:cNvPr id="42" name="object 42"/>
          <p:cNvSpPr/>
          <p:nvPr/>
        </p:nvSpPr>
        <p:spPr>
          <a:xfrm>
            <a:off x="5035463" y="3302465"/>
            <a:ext cx="0" cy="24130"/>
          </a:xfrm>
          <a:custGeom>
            <a:avLst/>
            <a:gdLst/>
            <a:ahLst/>
            <a:cxnLst/>
            <a:rect l="l" t="t" r="r" b="b"/>
            <a:pathLst>
              <a:path h="24129">
                <a:moveTo>
                  <a:pt x="0" y="0"/>
                </a:moveTo>
                <a:lnTo>
                  <a:pt x="0" y="23565"/>
                </a:lnTo>
              </a:path>
            </a:pathLst>
          </a:custGeom>
          <a:ln w="11077">
            <a:solidFill>
              <a:srgbClr val="000000"/>
            </a:solidFill>
          </a:ln>
        </p:spPr>
        <p:txBody>
          <a:bodyPr wrap="square" lIns="0" tIns="0" rIns="0" bIns="0" rtlCol="0"/>
          <a:lstStyle/>
          <a:p>
            <a:endParaRPr/>
          </a:p>
        </p:txBody>
      </p:sp>
      <p:sp>
        <p:nvSpPr>
          <p:cNvPr id="43" name="object 43"/>
          <p:cNvSpPr txBox="1"/>
          <p:nvPr/>
        </p:nvSpPr>
        <p:spPr>
          <a:xfrm>
            <a:off x="4768429" y="3310808"/>
            <a:ext cx="533400" cy="97155"/>
          </a:xfrm>
          <a:prstGeom prst="rect">
            <a:avLst/>
          </a:prstGeom>
        </p:spPr>
        <p:txBody>
          <a:bodyPr vert="horz" wrap="square" lIns="0" tIns="15240" rIns="0" bIns="0" rtlCol="0">
            <a:spAutoFit/>
          </a:bodyPr>
          <a:lstStyle/>
          <a:p>
            <a:pPr marL="12700">
              <a:lnSpc>
                <a:spcPct val="100000"/>
              </a:lnSpc>
              <a:spcBef>
                <a:spcPts val="120"/>
              </a:spcBef>
            </a:pPr>
            <a:r>
              <a:rPr sz="450" b="1" spc="-20" dirty="0">
                <a:latin typeface="Arial"/>
                <a:cs typeface="Arial"/>
              </a:rPr>
              <a:t>MDA-</a:t>
            </a:r>
            <a:r>
              <a:rPr sz="450" b="1" spc="-10" dirty="0">
                <a:latin typeface="Arial"/>
                <a:cs typeface="Arial"/>
              </a:rPr>
              <a:t>MB231</a:t>
            </a:r>
            <a:r>
              <a:rPr sz="450" b="1" spc="35" dirty="0">
                <a:latin typeface="Arial"/>
                <a:cs typeface="Arial"/>
              </a:rPr>
              <a:t> </a:t>
            </a:r>
            <a:r>
              <a:rPr sz="450" b="1" spc="-10" dirty="0">
                <a:latin typeface="Arial"/>
                <a:cs typeface="Arial"/>
              </a:rPr>
              <a:t>Del8.6</a:t>
            </a:r>
            <a:endParaRPr sz="450">
              <a:latin typeface="Arial"/>
              <a:cs typeface="Arial"/>
            </a:endParaRPr>
          </a:p>
        </p:txBody>
      </p:sp>
      <p:sp>
        <p:nvSpPr>
          <p:cNvPr id="44" name="object 44"/>
          <p:cNvSpPr/>
          <p:nvPr/>
        </p:nvSpPr>
        <p:spPr>
          <a:xfrm>
            <a:off x="5925068" y="3302465"/>
            <a:ext cx="0" cy="24130"/>
          </a:xfrm>
          <a:custGeom>
            <a:avLst/>
            <a:gdLst/>
            <a:ahLst/>
            <a:cxnLst/>
            <a:rect l="l" t="t" r="r" b="b"/>
            <a:pathLst>
              <a:path h="24129">
                <a:moveTo>
                  <a:pt x="0" y="0"/>
                </a:moveTo>
                <a:lnTo>
                  <a:pt x="0" y="23565"/>
                </a:lnTo>
              </a:path>
            </a:pathLst>
          </a:custGeom>
          <a:ln w="11077">
            <a:solidFill>
              <a:srgbClr val="000000"/>
            </a:solidFill>
          </a:ln>
        </p:spPr>
        <p:txBody>
          <a:bodyPr wrap="square" lIns="0" tIns="0" rIns="0" bIns="0" rtlCol="0"/>
          <a:lstStyle/>
          <a:p>
            <a:endParaRPr/>
          </a:p>
        </p:txBody>
      </p:sp>
      <p:sp>
        <p:nvSpPr>
          <p:cNvPr id="45" name="object 45"/>
          <p:cNvSpPr txBox="1"/>
          <p:nvPr/>
        </p:nvSpPr>
        <p:spPr>
          <a:xfrm>
            <a:off x="5661752" y="3310808"/>
            <a:ext cx="527050" cy="97155"/>
          </a:xfrm>
          <a:prstGeom prst="rect">
            <a:avLst/>
          </a:prstGeom>
        </p:spPr>
        <p:txBody>
          <a:bodyPr vert="horz" wrap="square" lIns="0" tIns="15240" rIns="0" bIns="0" rtlCol="0">
            <a:spAutoFit/>
          </a:bodyPr>
          <a:lstStyle/>
          <a:p>
            <a:pPr marL="12700">
              <a:lnSpc>
                <a:spcPct val="100000"/>
              </a:lnSpc>
              <a:spcBef>
                <a:spcPts val="120"/>
              </a:spcBef>
            </a:pPr>
            <a:r>
              <a:rPr sz="450" b="1" spc="-20" dirty="0">
                <a:latin typeface="Arial"/>
                <a:cs typeface="Arial"/>
              </a:rPr>
              <a:t>MDA-</a:t>
            </a:r>
            <a:r>
              <a:rPr sz="450" b="1" spc="-10" dirty="0">
                <a:latin typeface="Arial"/>
                <a:cs typeface="Arial"/>
              </a:rPr>
              <a:t>MB231</a:t>
            </a:r>
            <a:r>
              <a:rPr sz="450" b="1" spc="35" dirty="0">
                <a:latin typeface="Arial"/>
                <a:cs typeface="Arial"/>
              </a:rPr>
              <a:t> </a:t>
            </a:r>
            <a:r>
              <a:rPr sz="450" b="1" spc="-10" dirty="0">
                <a:latin typeface="Arial"/>
                <a:cs typeface="Arial"/>
              </a:rPr>
              <a:t>R4.C1</a:t>
            </a:r>
            <a:endParaRPr sz="450">
              <a:latin typeface="Arial"/>
              <a:cs typeface="Arial"/>
            </a:endParaRPr>
          </a:p>
        </p:txBody>
      </p:sp>
      <p:grpSp>
        <p:nvGrpSpPr>
          <p:cNvPr id="46" name="object 46"/>
          <p:cNvGrpSpPr/>
          <p:nvPr/>
        </p:nvGrpSpPr>
        <p:grpSpPr>
          <a:xfrm>
            <a:off x="3673325" y="1758703"/>
            <a:ext cx="33655" cy="1550035"/>
            <a:chOff x="3673325" y="1758703"/>
            <a:chExt cx="33655" cy="1550035"/>
          </a:xfrm>
        </p:grpSpPr>
        <p:sp>
          <p:nvSpPr>
            <p:cNvPr id="47" name="object 47"/>
            <p:cNvSpPr/>
            <p:nvPr/>
          </p:nvSpPr>
          <p:spPr>
            <a:xfrm>
              <a:off x="3700448" y="3291308"/>
              <a:ext cx="0" cy="11430"/>
            </a:xfrm>
            <a:custGeom>
              <a:avLst/>
              <a:gdLst/>
              <a:ahLst/>
              <a:cxnLst/>
              <a:rect l="l" t="t" r="r" b="b"/>
              <a:pathLst>
                <a:path h="11429">
                  <a:moveTo>
                    <a:pt x="0" y="11156"/>
                  </a:moveTo>
                  <a:lnTo>
                    <a:pt x="0" y="0"/>
                  </a:lnTo>
                </a:path>
              </a:pathLst>
            </a:custGeom>
            <a:ln w="11077">
              <a:solidFill>
                <a:srgbClr val="000000"/>
              </a:solidFill>
            </a:ln>
          </p:spPr>
          <p:txBody>
            <a:bodyPr wrap="square" lIns="0" tIns="0" rIns="0" bIns="0" rtlCol="0"/>
            <a:lstStyle/>
            <a:p>
              <a:endParaRPr/>
            </a:p>
          </p:txBody>
        </p:sp>
        <p:sp>
          <p:nvSpPr>
            <p:cNvPr id="48" name="object 48"/>
            <p:cNvSpPr/>
            <p:nvPr/>
          </p:nvSpPr>
          <p:spPr>
            <a:xfrm>
              <a:off x="3694909" y="3278899"/>
              <a:ext cx="11430" cy="12700"/>
            </a:xfrm>
            <a:custGeom>
              <a:avLst/>
              <a:gdLst/>
              <a:ahLst/>
              <a:cxnLst/>
              <a:rect l="l" t="t" r="r" b="b"/>
              <a:pathLst>
                <a:path w="11429" h="12700">
                  <a:moveTo>
                    <a:pt x="0" y="0"/>
                  </a:moveTo>
                  <a:lnTo>
                    <a:pt x="11077" y="0"/>
                  </a:lnTo>
                  <a:lnTo>
                    <a:pt x="11077" y="12408"/>
                  </a:lnTo>
                  <a:lnTo>
                    <a:pt x="0" y="12408"/>
                  </a:lnTo>
                  <a:lnTo>
                    <a:pt x="0" y="0"/>
                  </a:lnTo>
                  <a:close/>
                </a:path>
              </a:pathLst>
            </a:custGeom>
            <a:solidFill>
              <a:srgbClr val="000000"/>
            </a:solidFill>
          </p:spPr>
          <p:txBody>
            <a:bodyPr wrap="square" lIns="0" tIns="0" rIns="0" bIns="0" rtlCol="0"/>
            <a:lstStyle/>
            <a:p>
              <a:endParaRPr/>
            </a:p>
          </p:txBody>
        </p:sp>
        <p:sp>
          <p:nvSpPr>
            <p:cNvPr id="49" name="object 49"/>
            <p:cNvSpPr/>
            <p:nvPr/>
          </p:nvSpPr>
          <p:spPr>
            <a:xfrm>
              <a:off x="3700448" y="3032077"/>
              <a:ext cx="0" cy="247015"/>
            </a:xfrm>
            <a:custGeom>
              <a:avLst/>
              <a:gdLst/>
              <a:ahLst/>
              <a:cxnLst/>
              <a:rect l="l" t="t" r="r" b="b"/>
              <a:pathLst>
                <a:path h="247014">
                  <a:moveTo>
                    <a:pt x="0" y="246822"/>
                  </a:moveTo>
                  <a:lnTo>
                    <a:pt x="0" y="235666"/>
                  </a:lnTo>
                </a:path>
                <a:path h="247014">
                  <a:moveTo>
                    <a:pt x="0" y="235666"/>
                  </a:moveTo>
                  <a:lnTo>
                    <a:pt x="0" y="223257"/>
                  </a:lnTo>
                </a:path>
                <a:path h="247014">
                  <a:moveTo>
                    <a:pt x="0" y="223257"/>
                  </a:moveTo>
                  <a:lnTo>
                    <a:pt x="0" y="212100"/>
                  </a:lnTo>
                </a:path>
                <a:path h="247014">
                  <a:moveTo>
                    <a:pt x="0" y="212100"/>
                  </a:moveTo>
                  <a:lnTo>
                    <a:pt x="0" y="199691"/>
                  </a:lnTo>
                </a:path>
                <a:path h="247014">
                  <a:moveTo>
                    <a:pt x="0" y="199691"/>
                  </a:moveTo>
                  <a:lnTo>
                    <a:pt x="0" y="188522"/>
                  </a:lnTo>
                </a:path>
                <a:path h="247014">
                  <a:moveTo>
                    <a:pt x="0" y="188522"/>
                  </a:moveTo>
                  <a:lnTo>
                    <a:pt x="0" y="176126"/>
                  </a:lnTo>
                </a:path>
                <a:path h="247014">
                  <a:moveTo>
                    <a:pt x="0" y="176126"/>
                  </a:moveTo>
                  <a:lnTo>
                    <a:pt x="0" y="164957"/>
                  </a:lnTo>
                </a:path>
                <a:path h="247014">
                  <a:moveTo>
                    <a:pt x="0" y="164957"/>
                  </a:moveTo>
                  <a:lnTo>
                    <a:pt x="0" y="152561"/>
                  </a:lnTo>
                </a:path>
                <a:path h="247014">
                  <a:moveTo>
                    <a:pt x="0" y="152561"/>
                  </a:moveTo>
                  <a:lnTo>
                    <a:pt x="0" y="141391"/>
                  </a:lnTo>
                </a:path>
                <a:path h="247014">
                  <a:moveTo>
                    <a:pt x="0" y="141391"/>
                  </a:moveTo>
                  <a:lnTo>
                    <a:pt x="0" y="128995"/>
                  </a:lnTo>
                </a:path>
                <a:path h="247014">
                  <a:moveTo>
                    <a:pt x="0" y="128995"/>
                  </a:moveTo>
                  <a:lnTo>
                    <a:pt x="0" y="117826"/>
                  </a:lnTo>
                </a:path>
                <a:path h="247014">
                  <a:moveTo>
                    <a:pt x="0" y="117826"/>
                  </a:moveTo>
                  <a:lnTo>
                    <a:pt x="0" y="105430"/>
                  </a:lnTo>
                </a:path>
                <a:path h="247014">
                  <a:moveTo>
                    <a:pt x="0" y="105430"/>
                  </a:moveTo>
                  <a:lnTo>
                    <a:pt x="0" y="94261"/>
                  </a:lnTo>
                </a:path>
                <a:path h="247014">
                  <a:moveTo>
                    <a:pt x="0" y="94261"/>
                  </a:moveTo>
                  <a:lnTo>
                    <a:pt x="0" y="81852"/>
                  </a:lnTo>
                </a:path>
                <a:path h="247014">
                  <a:moveTo>
                    <a:pt x="0" y="81852"/>
                  </a:moveTo>
                  <a:lnTo>
                    <a:pt x="0" y="70695"/>
                  </a:lnTo>
                </a:path>
                <a:path h="247014">
                  <a:moveTo>
                    <a:pt x="0" y="70695"/>
                  </a:moveTo>
                  <a:lnTo>
                    <a:pt x="0" y="58287"/>
                  </a:lnTo>
                </a:path>
                <a:path h="247014">
                  <a:moveTo>
                    <a:pt x="0" y="58287"/>
                  </a:moveTo>
                  <a:lnTo>
                    <a:pt x="0" y="47130"/>
                  </a:lnTo>
                </a:path>
                <a:path h="247014">
                  <a:moveTo>
                    <a:pt x="0" y="47130"/>
                  </a:moveTo>
                  <a:lnTo>
                    <a:pt x="0" y="34721"/>
                  </a:lnTo>
                </a:path>
                <a:path h="247014">
                  <a:moveTo>
                    <a:pt x="0" y="34721"/>
                  </a:moveTo>
                  <a:lnTo>
                    <a:pt x="0" y="23565"/>
                  </a:lnTo>
                </a:path>
                <a:path h="247014">
                  <a:moveTo>
                    <a:pt x="0" y="23565"/>
                  </a:moveTo>
                  <a:lnTo>
                    <a:pt x="0" y="11156"/>
                  </a:lnTo>
                </a:path>
                <a:path h="247014">
                  <a:moveTo>
                    <a:pt x="0" y="11156"/>
                  </a:moveTo>
                  <a:lnTo>
                    <a:pt x="0" y="0"/>
                  </a:lnTo>
                </a:path>
              </a:pathLst>
            </a:custGeom>
            <a:ln w="11421">
              <a:solidFill>
                <a:srgbClr val="000000"/>
              </a:solidFill>
            </a:ln>
          </p:spPr>
          <p:txBody>
            <a:bodyPr wrap="square" lIns="0" tIns="0" rIns="0" bIns="0" rtlCol="0"/>
            <a:lstStyle/>
            <a:p>
              <a:endParaRPr/>
            </a:p>
          </p:txBody>
        </p:sp>
        <p:sp>
          <p:nvSpPr>
            <p:cNvPr id="50" name="object 50"/>
            <p:cNvSpPr/>
            <p:nvPr/>
          </p:nvSpPr>
          <p:spPr>
            <a:xfrm>
              <a:off x="3694900" y="3007270"/>
              <a:ext cx="11430" cy="25400"/>
            </a:xfrm>
            <a:custGeom>
              <a:avLst/>
              <a:gdLst/>
              <a:ahLst/>
              <a:cxnLst/>
              <a:rect l="l" t="t" r="r" b="b"/>
              <a:pathLst>
                <a:path w="11429" h="25400">
                  <a:moveTo>
                    <a:pt x="11074" y="0"/>
                  </a:moveTo>
                  <a:lnTo>
                    <a:pt x="0" y="0"/>
                  </a:lnTo>
                  <a:lnTo>
                    <a:pt x="0" y="12407"/>
                  </a:lnTo>
                  <a:lnTo>
                    <a:pt x="0" y="24815"/>
                  </a:lnTo>
                  <a:lnTo>
                    <a:pt x="11074" y="24815"/>
                  </a:lnTo>
                  <a:lnTo>
                    <a:pt x="11074" y="12407"/>
                  </a:lnTo>
                  <a:lnTo>
                    <a:pt x="11074" y="0"/>
                  </a:lnTo>
                  <a:close/>
                </a:path>
              </a:pathLst>
            </a:custGeom>
            <a:solidFill>
              <a:srgbClr val="000000"/>
            </a:solidFill>
          </p:spPr>
          <p:txBody>
            <a:bodyPr wrap="square" lIns="0" tIns="0" rIns="0" bIns="0" rtlCol="0"/>
            <a:lstStyle/>
            <a:p>
              <a:endParaRPr/>
            </a:p>
          </p:txBody>
        </p:sp>
        <p:sp>
          <p:nvSpPr>
            <p:cNvPr id="51" name="object 51"/>
            <p:cNvSpPr/>
            <p:nvPr/>
          </p:nvSpPr>
          <p:spPr>
            <a:xfrm>
              <a:off x="3700448" y="1794194"/>
              <a:ext cx="0" cy="1213485"/>
            </a:xfrm>
            <a:custGeom>
              <a:avLst/>
              <a:gdLst/>
              <a:ahLst/>
              <a:cxnLst/>
              <a:rect l="l" t="t" r="r" b="b"/>
              <a:pathLst>
                <a:path h="1213485">
                  <a:moveTo>
                    <a:pt x="0" y="1213065"/>
                  </a:moveTo>
                  <a:lnTo>
                    <a:pt x="0" y="1201908"/>
                  </a:lnTo>
                </a:path>
                <a:path h="1213485">
                  <a:moveTo>
                    <a:pt x="0" y="1201908"/>
                  </a:moveTo>
                  <a:lnTo>
                    <a:pt x="0" y="1189499"/>
                  </a:lnTo>
                </a:path>
                <a:path h="1213485">
                  <a:moveTo>
                    <a:pt x="0" y="1189499"/>
                  </a:moveTo>
                  <a:lnTo>
                    <a:pt x="0" y="1178343"/>
                  </a:lnTo>
                </a:path>
                <a:path h="1213485">
                  <a:moveTo>
                    <a:pt x="0" y="1178343"/>
                  </a:moveTo>
                  <a:lnTo>
                    <a:pt x="0" y="1165934"/>
                  </a:lnTo>
                </a:path>
                <a:path h="1213485">
                  <a:moveTo>
                    <a:pt x="0" y="1165934"/>
                  </a:moveTo>
                  <a:lnTo>
                    <a:pt x="0" y="1154777"/>
                  </a:lnTo>
                </a:path>
                <a:path h="1213485">
                  <a:moveTo>
                    <a:pt x="0" y="1154777"/>
                  </a:moveTo>
                  <a:lnTo>
                    <a:pt x="0" y="1142369"/>
                  </a:lnTo>
                </a:path>
                <a:path h="1213485">
                  <a:moveTo>
                    <a:pt x="0" y="1142369"/>
                  </a:moveTo>
                  <a:lnTo>
                    <a:pt x="0" y="1131199"/>
                  </a:lnTo>
                </a:path>
                <a:path h="1213485">
                  <a:moveTo>
                    <a:pt x="0" y="1131199"/>
                  </a:moveTo>
                  <a:lnTo>
                    <a:pt x="0" y="1118803"/>
                  </a:lnTo>
                </a:path>
                <a:path h="1213485">
                  <a:moveTo>
                    <a:pt x="0" y="1118803"/>
                  </a:moveTo>
                  <a:lnTo>
                    <a:pt x="0" y="1107634"/>
                  </a:lnTo>
                </a:path>
                <a:path h="1213485">
                  <a:moveTo>
                    <a:pt x="0" y="1107634"/>
                  </a:moveTo>
                  <a:lnTo>
                    <a:pt x="0" y="1095238"/>
                  </a:lnTo>
                </a:path>
                <a:path h="1213485">
                  <a:moveTo>
                    <a:pt x="0" y="1095238"/>
                  </a:moveTo>
                  <a:lnTo>
                    <a:pt x="0" y="1084069"/>
                  </a:lnTo>
                </a:path>
                <a:path h="1213485">
                  <a:moveTo>
                    <a:pt x="0" y="1084069"/>
                  </a:moveTo>
                  <a:lnTo>
                    <a:pt x="0" y="1071673"/>
                  </a:lnTo>
                </a:path>
                <a:path h="1213485">
                  <a:moveTo>
                    <a:pt x="0" y="1071673"/>
                  </a:moveTo>
                  <a:lnTo>
                    <a:pt x="0" y="1060503"/>
                  </a:lnTo>
                </a:path>
                <a:path h="1213485">
                  <a:moveTo>
                    <a:pt x="0" y="1060503"/>
                  </a:moveTo>
                  <a:lnTo>
                    <a:pt x="0" y="1048107"/>
                  </a:lnTo>
                </a:path>
                <a:path h="1213485">
                  <a:moveTo>
                    <a:pt x="0" y="1048107"/>
                  </a:moveTo>
                  <a:lnTo>
                    <a:pt x="0" y="1036938"/>
                  </a:lnTo>
                </a:path>
                <a:path h="1213485">
                  <a:moveTo>
                    <a:pt x="0" y="1036938"/>
                  </a:moveTo>
                  <a:lnTo>
                    <a:pt x="0" y="1024529"/>
                  </a:lnTo>
                </a:path>
                <a:path h="1213485">
                  <a:moveTo>
                    <a:pt x="0" y="1024529"/>
                  </a:moveTo>
                  <a:lnTo>
                    <a:pt x="0" y="1013373"/>
                  </a:lnTo>
                </a:path>
                <a:path h="1213485">
                  <a:moveTo>
                    <a:pt x="0" y="1013373"/>
                  </a:moveTo>
                  <a:lnTo>
                    <a:pt x="0" y="1000964"/>
                  </a:lnTo>
                </a:path>
                <a:path h="1213485">
                  <a:moveTo>
                    <a:pt x="0" y="1000964"/>
                  </a:moveTo>
                  <a:lnTo>
                    <a:pt x="0" y="989807"/>
                  </a:lnTo>
                </a:path>
                <a:path h="1213485">
                  <a:moveTo>
                    <a:pt x="0" y="989807"/>
                  </a:moveTo>
                  <a:lnTo>
                    <a:pt x="0" y="977398"/>
                  </a:lnTo>
                </a:path>
                <a:path h="1213485">
                  <a:moveTo>
                    <a:pt x="0" y="977398"/>
                  </a:moveTo>
                  <a:lnTo>
                    <a:pt x="0" y="966242"/>
                  </a:lnTo>
                </a:path>
                <a:path h="1213485">
                  <a:moveTo>
                    <a:pt x="0" y="966242"/>
                  </a:moveTo>
                  <a:lnTo>
                    <a:pt x="0" y="953833"/>
                  </a:lnTo>
                </a:path>
                <a:path h="1213485">
                  <a:moveTo>
                    <a:pt x="0" y="953833"/>
                  </a:moveTo>
                  <a:lnTo>
                    <a:pt x="0" y="942677"/>
                  </a:lnTo>
                </a:path>
                <a:path h="1213485">
                  <a:moveTo>
                    <a:pt x="0" y="942677"/>
                  </a:moveTo>
                  <a:lnTo>
                    <a:pt x="0" y="930268"/>
                  </a:lnTo>
                </a:path>
                <a:path h="1213485">
                  <a:moveTo>
                    <a:pt x="0" y="930268"/>
                  </a:moveTo>
                  <a:lnTo>
                    <a:pt x="0" y="919099"/>
                  </a:lnTo>
                </a:path>
                <a:path h="1213485">
                  <a:moveTo>
                    <a:pt x="0" y="919099"/>
                  </a:moveTo>
                  <a:lnTo>
                    <a:pt x="0" y="906702"/>
                  </a:lnTo>
                </a:path>
                <a:path h="1213485">
                  <a:moveTo>
                    <a:pt x="0" y="906702"/>
                  </a:moveTo>
                  <a:lnTo>
                    <a:pt x="0" y="895533"/>
                  </a:lnTo>
                </a:path>
                <a:path h="1213485">
                  <a:moveTo>
                    <a:pt x="0" y="895533"/>
                  </a:moveTo>
                  <a:lnTo>
                    <a:pt x="0" y="883137"/>
                  </a:lnTo>
                </a:path>
                <a:path h="1213485">
                  <a:moveTo>
                    <a:pt x="0" y="883137"/>
                  </a:moveTo>
                  <a:lnTo>
                    <a:pt x="0" y="871968"/>
                  </a:lnTo>
                </a:path>
                <a:path h="1213485">
                  <a:moveTo>
                    <a:pt x="0" y="871968"/>
                  </a:moveTo>
                  <a:lnTo>
                    <a:pt x="0" y="859572"/>
                  </a:lnTo>
                </a:path>
                <a:path h="1213485">
                  <a:moveTo>
                    <a:pt x="0" y="859572"/>
                  </a:moveTo>
                  <a:lnTo>
                    <a:pt x="0" y="848403"/>
                  </a:lnTo>
                </a:path>
                <a:path h="1213485">
                  <a:moveTo>
                    <a:pt x="0" y="848403"/>
                  </a:moveTo>
                  <a:lnTo>
                    <a:pt x="0" y="835994"/>
                  </a:lnTo>
                </a:path>
                <a:path h="1213485">
                  <a:moveTo>
                    <a:pt x="0" y="835994"/>
                  </a:moveTo>
                  <a:lnTo>
                    <a:pt x="0" y="824837"/>
                  </a:lnTo>
                </a:path>
                <a:path h="1213485">
                  <a:moveTo>
                    <a:pt x="0" y="824837"/>
                  </a:moveTo>
                  <a:lnTo>
                    <a:pt x="0" y="812428"/>
                  </a:lnTo>
                </a:path>
                <a:path h="1213485">
                  <a:moveTo>
                    <a:pt x="0" y="812428"/>
                  </a:moveTo>
                  <a:lnTo>
                    <a:pt x="0" y="801272"/>
                  </a:lnTo>
                </a:path>
                <a:path h="1213485">
                  <a:moveTo>
                    <a:pt x="0" y="801272"/>
                  </a:moveTo>
                  <a:lnTo>
                    <a:pt x="0" y="788863"/>
                  </a:lnTo>
                </a:path>
                <a:path h="1213485">
                  <a:moveTo>
                    <a:pt x="0" y="788863"/>
                  </a:moveTo>
                  <a:lnTo>
                    <a:pt x="0" y="777707"/>
                  </a:lnTo>
                </a:path>
                <a:path h="1213485">
                  <a:moveTo>
                    <a:pt x="0" y="777707"/>
                  </a:moveTo>
                  <a:lnTo>
                    <a:pt x="0" y="765298"/>
                  </a:lnTo>
                </a:path>
                <a:path h="1213485">
                  <a:moveTo>
                    <a:pt x="0" y="765298"/>
                  </a:moveTo>
                  <a:lnTo>
                    <a:pt x="0" y="754141"/>
                  </a:lnTo>
                </a:path>
                <a:path h="1213485">
                  <a:moveTo>
                    <a:pt x="0" y="754141"/>
                  </a:moveTo>
                  <a:lnTo>
                    <a:pt x="0" y="741732"/>
                  </a:lnTo>
                </a:path>
                <a:path h="1213485">
                  <a:moveTo>
                    <a:pt x="0" y="741732"/>
                  </a:moveTo>
                  <a:lnTo>
                    <a:pt x="0" y="730563"/>
                  </a:lnTo>
                </a:path>
                <a:path h="1213485">
                  <a:moveTo>
                    <a:pt x="0" y="730563"/>
                  </a:moveTo>
                  <a:lnTo>
                    <a:pt x="0" y="718167"/>
                  </a:lnTo>
                </a:path>
                <a:path h="1213485">
                  <a:moveTo>
                    <a:pt x="0" y="718167"/>
                  </a:moveTo>
                  <a:lnTo>
                    <a:pt x="0" y="706998"/>
                  </a:lnTo>
                </a:path>
                <a:path h="1213485">
                  <a:moveTo>
                    <a:pt x="0" y="706998"/>
                  </a:moveTo>
                  <a:lnTo>
                    <a:pt x="0" y="694602"/>
                  </a:lnTo>
                </a:path>
                <a:path h="1213485">
                  <a:moveTo>
                    <a:pt x="0" y="694602"/>
                  </a:moveTo>
                  <a:lnTo>
                    <a:pt x="0" y="683432"/>
                  </a:lnTo>
                </a:path>
                <a:path h="1213485">
                  <a:moveTo>
                    <a:pt x="0" y="683432"/>
                  </a:moveTo>
                  <a:lnTo>
                    <a:pt x="0" y="671036"/>
                  </a:lnTo>
                </a:path>
                <a:path h="1213485">
                  <a:moveTo>
                    <a:pt x="0" y="671036"/>
                  </a:moveTo>
                  <a:lnTo>
                    <a:pt x="0" y="659867"/>
                  </a:lnTo>
                </a:path>
                <a:path h="1213485">
                  <a:moveTo>
                    <a:pt x="0" y="659867"/>
                  </a:moveTo>
                  <a:lnTo>
                    <a:pt x="0" y="647471"/>
                  </a:lnTo>
                </a:path>
                <a:path h="1213485">
                  <a:moveTo>
                    <a:pt x="0" y="647471"/>
                  </a:moveTo>
                  <a:lnTo>
                    <a:pt x="0" y="636302"/>
                  </a:lnTo>
                </a:path>
                <a:path h="1213485">
                  <a:moveTo>
                    <a:pt x="0" y="636302"/>
                  </a:moveTo>
                  <a:lnTo>
                    <a:pt x="0" y="623893"/>
                  </a:lnTo>
                </a:path>
                <a:path h="1213485">
                  <a:moveTo>
                    <a:pt x="0" y="623893"/>
                  </a:moveTo>
                  <a:lnTo>
                    <a:pt x="0" y="612736"/>
                  </a:lnTo>
                </a:path>
                <a:path h="1213485">
                  <a:moveTo>
                    <a:pt x="0" y="612736"/>
                  </a:moveTo>
                  <a:lnTo>
                    <a:pt x="0" y="600328"/>
                  </a:lnTo>
                </a:path>
                <a:path h="1213485">
                  <a:moveTo>
                    <a:pt x="0" y="600328"/>
                  </a:moveTo>
                  <a:lnTo>
                    <a:pt x="0" y="589171"/>
                  </a:lnTo>
                </a:path>
                <a:path h="1213485">
                  <a:moveTo>
                    <a:pt x="0" y="589171"/>
                  </a:moveTo>
                  <a:lnTo>
                    <a:pt x="0" y="576762"/>
                  </a:lnTo>
                </a:path>
                <a:path h="1213485">
                  <a:moveTo>
                    <a:pt x="0" y="576762"/>
                  </a:moveTo>
                  <a:lnTo>
                    <a:pt x="0" y="565606"/>
                  </a:lnTo>
                </a:path>
                <a:path h="1213485">
                  <a:moveTo>
                    <a:pt x="0" y="565606"/>
                  </a:moveTo>
                  <a:lnTo>
                    <a:pt x="0" y="553197"/>
                  </a:lnTo>
                </a:path>
                <a:path h="1213485">
                  <a:moveTo>
                    <a:pt x="0" y="553197"/>
                  </a:moveTo>
                  <a:lnTo>
                    <a:pt x="0" y="542040"/>
                  </a:lnTo>
                </a:path>
                <a:path h="1213485">
                  <a:moveTo>
                    <a:pt x="0" y="542040"/>
                  </a:moveTo>
                  <a:lnTo>
                    <a:pt x="0" y="529632"/>
                  </a:lnTo>
                </a:path>
                <a:path h="1213485">
                  <a:moveTo>
                    <a:pt x="0" y="529632"/>
                  </a:moveTo>
                  <a:lnTo>
                    <a:pt x="0" y="518462"/>
                  </a:lnTo>
                </a:path>
                <a:path h="1213485">
                  <a:moveTo>
                    <a:pt x="0" y="518462"/>
                  </a:moveTo>
                  <a:lnTo>
                    <a:pt x="0" y="506066"/>
                  </a:lnTo>
                </a:path>
                <a:path h="1213485">
                  <a:moveTo>
                    <a:pt x="0" y="506066"/>
                  </a:moveTo>
                  <a:lnTo>
                    <a:pt x="0" y="494897"/>
                  </a:lnTo>
                </a:path>
                <a:path h="1213485">
                  <a:moveTo>
                    <a:pt x="0" y="494897"/>
                  </a:moveTo>
                  <a:lnTo>
                    <a:pt x="0" y="482501"/>
                  </a:lnTo>
                </a:path>
                <a:path h="1213485">
                  <a:moveTo>
                    <a:pt x="0" y="482501"/>
                  </a:moveTo>
                  <a:lnTo>
                    <a:pt x="0" y="471332"/>
                  </a:lnTo>
                </a:path>
                <a:path h="1213485">
                  <a:moveTo>
                    <a:pt x="0" y="471332"/>
                  </a:moveTo>
                  <a:lnTo>
                    <a:pt x="0" y="458936"/>
                  </a:lnTo>
                </a:path>
                <a:path h="1213485">
                  <a:moveTo>
                    <a:pt x="0" y="458936"/>
                  </a:moveTo>
                  <a:lnTo>
                    <a:pt x="0" y="447766"/>
                  </a:lnTo>
                </a:path>
                <a:path h="1213485">
                  <a:moveTo>
                    <a:pt x="0" y="447766"/>
                  </a:moveTo>
                  <a:lnTo>
                    <a:pt x="0" y="435358"/>
                  </a:lnTo>
                </a:path>
                <a:path h="1213485">
                  <a:moveTo>
                    <a:pt x="0" y="435358"/>
                  </a:moveTo>
                  <a:lnTo>
                    <a:pt x="0" y="424201"/>
                  </a:lnTo>
                </a:path>
                <a:path h="1213485">
                  <a:moveTo>
                    <a:pt x="0" y="424201"/>
                  </a:moveTo>
                  <a:lnTo>
                    <a:pt x="0" y="411792"/>
                  </a:lnTo>
                </a:path>
                <a:path h="1213485">
                  <a:moveTo>
                    <a:pt x="0" y="411792"/>
                  </a:moveTo>
                  <a:lnTo>
                    <a:pt x="0" y="400636"/>
                  </a:lnTo>
                </a:path>
                <a:path h="1213485">
                  <a:moveTo>
                    <a:pt x="0" y="400636"/>
                  </a:moveTo>
                  <a:lnTo>
                    <a:pt x="0" y="388227"/>
                  </a:lnTo>
                </a:path>
                <a:path h="1213485">
                  <a:moveTo>
                    <a:pt x="0" y="388227"/>
                  </a:moveTo>
                  <a:lnTo>
                    <a:pt x="0" y="377070"/>
                  </a:lnTo>
                </a:path>
                <a:path h="1213485">
                  <a:moveTo>
                    <a:pt x="0" y="377070"/>
                  </a:moveTo>
                  <a:lnTo>
                    <a:pt x="0" y="364662"/>
                  </a:lnTo>
                </a:path>
                <a:path h="1213485">
                  <a:moveTo>
                    <a:pt x="0" y="364662"/>
                  </a:moveTo>
                  <a:lnTo>
                    <a:pt x="0" y="353505"/>
                  </a:lnTo>
                </a:path>
                <a:path h="1213485">
                  <a:moveTo>
                    <a:pt x="0" y="353505"/>
                  </a:moveTo>
                  <a:lnTo>
                    <a:pt x="0" y="341096"/>
                  </a:lnTo>
                </a:path>
                <a:path h="1213485">
                  <a:moveTo>
                    <a:pt x="0" y="341096"/>
                  </a:moveTo>
                  <a:lnTo>
                    <a:pt x="0" y="329927"/>
                  </a:lnTo>
                </a:path>
                <a:path h="1213485">
                  <a:moveTo>
                    <a:pt x="0" y="329927"/>
                  </a:moveTo>
                  <a:lnTo>
                    <a:pt x="0" y="317531"/>
                  </a:lnTo>
                </a:path>
                <a:path h="1213485">
                  <a:moveTo>
                    <a:pt x="0" y="317531"/>
                  </a:moveTo>
                  <a:lnTo>
                    <a:pt x="0" y="306362"/>
                  </a:lnTo>
                </a:path>
                <a:path h="1213485">
                  <a:moveTo>
                    <a:pt x="0" y="306362"/>
                  </a:moveTo>
                  <a:lnTo>
                    <a:pt x="0" y="293966"/>
                  </a:lnTo>
                </a:path>
                <a:path h="1213485">
                  <a:moveTo>
                    <a:pt x="0" y="293966"/>
                  </a:moveTo>
                  <a:lnTo>
                    <a:pt x="0" y="282796"/>
                  </a:lnTo>
                </a:path>
                <a:path h="1213485">
                  <a:moveTo>
                    <a:pt x="0" y="282796"/>
                  </a:moveTo>
                  <a:lnTo>
                    <a:pt x="0" y="270400"/>
                  </a:lnTo>
                </a:path>
                <a:path h="1213485">
                  <a:moveTo>
                    <a:pt x="0" y="270400"/>
                  </a:moveTo>
                  <a:lnTo>
                    <a:pt x="0" y="259231"/>
                  </a:lnTo>
                </a:path>
                <a:path h="1213485">
                  <a:moveTo>
                    <a:pt x="0" y="259231"/>
                  </a:moveTo>
                  <a:lnTo>
                    <a:pt x="0" y="246835"/>
                  </a:lnTo>
                </a:path>
                <a:path h="1213485">
                  <a:moveTo>
                    <a:pt x="0" y="246835"/>
                  </a:moveTo>
                  <a:lnTo>
                    <a:pt x="0" y="235666"/>
                  </a:lnTo>
                </a:path>
                <a:path h="1213485">
                  <a:moveTo>
                    <a:pt x="0" y="235666"/>
                  </a:moveTo>
                  <a:lnTo>
                    <a:pt x="0" y="223257"/>
                  </a:lnTo>
                </a:path>
                <a:path h="1213485">
                  <a:moveTo>
                    <a:pt x="0" y="223257"/>
                  </a:moveTo>
                  <a:lnTo>
                    <a:pt x="0" y="212100"/>
                  </a:lnTo>
                </a:path>
                <a:path h="1213485">
                  <a:moveTo>
                    <a:pt x="0" y="212100"/>
                  </a:moveTo>
                  <a:lnTo>
                    <a:pt x="0" y="199691"/>
                  </a:lnTo>
                </a:path>
                <a:path h="1213485">
                  <a:moveTo>
                    <a:pt x="0" y="199691"/>
                  </a:moveTo>
                  <a:lnTo>
                    <a:pt x="0" y="188535"/>
                  </a:lnTo>
                </a:path>
                <a:path h="1213485">
                  <a:moveTo>
                    <a:pt x="0" y="188535"/>
                  </a:moveTo>
                  <a:lnTo>
                    <a:pt x="0" y="176126"/>
                  </a:lnTo>
                </a:path>
                <a:path h="1213485">
                  <a:moveTo>
                    <a:pt x="0" y="176126"/>
                  </a:moveTo>
                  <a:lnTo>
                    <a:pt x="0" y="164970"/>
                  </a:lnTo>
                </a:path>
                <a:path h="1213485">
                  <a:moveTo>
                    <a:pt x="0" y="164970"/>
                  </a:moveTo>
                  <a:lnTo>
                    <a:pt x="0" y="152561"/>
                  </a:lnTo>
                </a:path>
                <a:path h="1213485">
                  <a:moveTo>
                    <a:pt x="0" y="152561"/>
                  </a:moveTo>
                  <a:lnTo>
                    <a:pt x="0" y="141404"/>
                  </a:lnTo>
                </a:path>
                <a:path h="1213485">
                  <a:moveTo>
                    <a:pt x="0" y="141404"/>
                  </a:moveTo>
                  <a:lnTo>
                    <a:pt x="0" y="128995"/>
                  </a:lnTo>
                </a:path>
                <a:path h="1213485">
                  <a:moveTo>
                    <a:pt x="0" y="128995"/>
                  </a:moveTo>
                  <a:lnTo>
                    <a:pt x="0" y="117826"/>
                  </a:lnTo>
                </a:path>
                <a:path h="1213485">
                  <a:moveTo>
                    <a:pt x="0" y="117826"/>
                  </a:moveTo>
                  <a:lnTo>
                    <a:pt x="0" y="105430"/>
                  </a:lnTo>
                </a:path>
                <a:path h="1213485">
                  <a:moveTo>
                    <a:pt x="0" y="105430"/>
                  </a:moveTo>
                  <a:lnTo>
                    <a:pt x="0" y="94261"/>
                  </a:lnTo>
                </a:path>
                <a:path h="1213485">
                  <a:moveTo>
                    <a:pt x="0" y="94261"/>
                  </a:moveTo>
                  <a:lnTo>
                    <a:pt x="0" y="81865"/>
                  </a:lnTo>
                </a:path>
                <a:path h="1213485">
                  <a:moveTo>
                    <a:pt x="0" y="81865"/>
                  </a:moveTo>
                  <a:lnTo>
                    <a:pt x="0" y="70695"/>
                  </a:lnTo>
                </a:path>
                <a:path h="1213485">
                  <a:moveTo>
                    <a:pt x="0" y="70695"/>
                  </a:moveTo>
                  <a:lnTo>
                    <a:pt x="0" y="58299"/>
                  </a:lnTo>
                </a:path>
                <a:path h="1213485">
                  <a:moveTo>
                    <a:pt x="0" y="58299"/>
                  </a:moveTo>
                  <a:lnTo>
                    <a:pt x="0" y="47130"/>
                  </a:lnTo>
                </a:path>
                <a:path h="1213485">
                  <a:moveTo>
                    <a:pt x="0" y="47130"/>
                  </a:moveTo>
                  <a:lnTo>
                    <a:pt x="0" y="34721"/>
                  </a:lnTo>
                </a:path>
                <a:path h="1213485">
                  <a:moveTo>
                    <a:pt x="0" y="34721"/>
                  </a:moveTo>
                  <a:lnTo>
                    <a:pt x="0" y="23565"/>
                  </a:lnTo>
                </a:path>
                <a:path h="1213485">
                  <a:moveTo>
                    <a:pt x="0" y="23565"/>
                  </a:moveTo>
                  <a:lnTo>
                    <a:pt x="0" y="11156"/>
                  </a:lnTo>
                </a:path>
                <a:path h="1213485">
                  <a:moveTo>
                    <a:pt x="0" y="11156"/>
                  </a:moveTo>
                  <a:lnTo>
                    <a:pt x="0" y="0"/>
                  </a:lnTo>
                </a:path>
              </a:pathLst>
            </a:custGeom>
            <a:ln w="11421">
              <a:solidFill>
                <a:srgbClr val="000000"/>
              </a:solidFill>
            </a:ln>
          </p:spPr>
          <p:txBody>
            <a:bodyPr wrap="square" lIns="0" tIns="0" rIns="0" bIns="0" rtlCol="0"/>
            <a:lstStyle/>
            <a:p>
              <a:endParaRPr/>
            </a:p>
          </p:txBody>
        </p:sp>
        <p:sp>
          <p:nvSpPr>
            <p:cNvPr id="52" name="object 52"/>
            <p:cNvSpPr/>
            <p:nvPr/>
          </p:nvSpPr>
          <p:spPr>
            <a:xfrm>
              <a:off x="3694900" y="1769401"/>
              <a:ext cx="11430" cy="25400"/>
            </a:xfrm>
            <a:custGeom>
              <a:avLst/>
              <a:gdLst/>
              <a:ahLst/>
              <a:cxnLst/>
              <a:rect l="l" t="t" r="r" b="b"/>
              <a:pathLst>
                <a:path w="11429" h="25400">
                  <a:moveTo>
                    <a:pt x="11074" y="0"/>
                  </a:moveTo>
                  <a:lnTo>
                    <a:pt x="0" y="0"/>
                  </a:lnTo>
                  <a:lnTo>
                    <a:pt x="0" y="12395"/>
                  </a:lnTo>
                  <a:lnTo>
                    <a:pt x="0" y="24803"/>
                  </a:lnTo>
                  <a:lnTo>
                    <a:pt x="11074" y="24803"/>
                  </a:lnTo>
                  <a:lnTo>
                    <a:pt x="11074" y="12395"/>
                  </a:lnTo>
                  <a:lnTo>
                    <a:pt x="11074" y="0"/>
                  </a:lnTo>
                  <a:close/>
                </a:path>
              </a:pathLst>
            </a:custGeom>
            <a:solidFill>
              <a:srgbClr val="000000"/>
            </a:solidFill>
          </p:spPr>
          <p:txBody>
            <a:bodyPr wrap="square" lIns="0" tIns="0" rIns="0" bIns="0" rtlCol="0"/>
            <a:lstStyle/>
            <a:p>
              <a:endParaRPr/>
            </a:p>
          </p:txBody>
        </p:sp>
        <p:sp>
          <p:nvSpPr>
            <p:cNvPr id="53" name="object 53"/>
            <p:cNvSpPr/>
            <p:nvPr/>
          </p:nvSpPr>
          <p:spPr>
            <a:xfrm>
              <a:off x="3679357" y="1764418"/>
              <a:ext cx="21590" cy="1538605"/>
            </a:xfrm>
            <a:custGeom>
              <a:avLst/>
              <a:gdLst/>
              <a:ahLst/>
              <a:cxnLst/>
              <a:rect l="l" t="t" r="r" b="b"/>
              <a:pathLst>
                <a:path w="21589" h="1538604">
                  <a:moveTo>
                    <a:pt x="21090" y="4971"/>
                  </a:moveTo>
                  <a:lnTo>
                    <a:pt x="21090" y="0"/>
                  </a:lnTo>
                </a:path>
                <a:path w="21589" h="1538604">
                  <a:moveTo>
                    <a:pt x="21090" y="1538046"/>
                  </a:moveTo>
                  <a:lnTo>
                    <a:pt x="0" y="1538046"/>
                  </a:lnTo>
                </a:path>
              </a:pathLst>
            </a:custGeom>
            <a:ln w="11421">
              <a:solidFill>
                <a:srgbClr val="000000"/>
              </a:solidFill>
            </a:ln>
          </p:spPr>
          <p:txBody>
            <a:bodyPr wrap="square" lIns="0" tIns="0" rIns="0" bIns="0" rtlCol="0"/>
            <a:lstStyle/>
            <a:p>
              <a:endParaRPr/>
            </a:p>
          </p:txBody>
        </p:sp>
      </p:grpSp>
      <p:sp>
        <p:nvSpPr>
          <p:cNvPr id="54" name="object 54"/>
          <p:cNvSpPr txBox="1"/>
          <p:nvPr/>
        </p:nvSpPr>
        <p:spPr>
          <a:xfrm>
            <a:off x="3629441" y="3251271"/>
            <a:ext cx="57150" cy="97155"/>
          </a:xfrm>
          <a:prstGeom prst="rect">
            <a:avLst/>
          </a:prstGeom>
        </p:spPr>
        <p:txBody>
          <a:bodyPr vert="horz" wrap="square" lIns="0" tIns="15240" rIns="0" bIns="0" rtlCol="0">
            <a:spAutoFit/>
          </a:bodyPr>
          <a:lstStyle/>
          <a:p>
            <a:pPr marL="12700">
              <a:lnSpc>
                <a:spcPct val="100000"/>
              </a:lnSpc>
              <a:spcBef>
                <a:spcPts val="120"/>
              </a:spcBef>
            </a:pPr>
            <a:r>
              <a:rPr sz="450" b="1" spc="-50" dirty="0">
                <a:latin typeface="Arial"/>
                <a:cs typeface="Arial"/>
              </a:rPr>
              <a:t>0</a:t>
            </a:r>
            <a:endParaRPr sz="450">
              <a:latin typeface="Arial"/>
              <a:cs typeface="Arial"/>
            </a:endParaRPr>
          </a:p>
        </p:txBody>
      </p:sp>
      <p:sp>
        <p:nvSpPr>
          <p:cNvPr id="55" name="object 55"/>
          <p:cNvSpPr/>
          <p:nvPr/>
        </p:nvSpPr>
        <p:spPr>
          <a:xfrm>
            <a:off x="3679357" y="3149904"/>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56" name="object 56"/>
          <p:cNvSpPr txBox="1"/>
          <p:nvPr/>
        </p:nvSpPr>
        <p:spPr>
          <a:xfrm>
            <a:off x="3599663" y="3098706"/>
            <a:ext cx="85090"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50</a:t>
            </a:r>
            <a:endParaRPr sz="450">
              <a:latin typeface="Arial"/>
              <a:cs typeface="Arial"/>
            </a:endParaRPr>
          </a:p>
        </p:txBody>
      </p:sp>
      <p:sp>
        <p:nvSpPr>
          <p:cNvPr id="57" name="object 57"/>
          <p:cNvSpPr/>
          <p:nvPr/>
        </p:nvSpPr>
        <p:spPr>
          <a:xfrm>
            <a:off x="3679357" y="2994863"/>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58" name="object 58"/>
          <p:cNvSpPr txBox="1"/>
          <p:nvPr/>
        </p:nvSpPr>
        <p:spPr>
          <a:xfrm>
            <a:off x="3569886" y="2943661"/>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100</a:t>
            </a:r>
            <a:endParaRPr sz="450">
              <a:latin typeface="Arial"/>
              <a:cs typeface="Arial"/>
            </a:endParaRPr>
          </a:p>
        </p:txBody>
      </p:sp>
      <p:sp>
        <p:nvSpPr>
          <p:cNvPr id="59" name="object 59"/>
          <p:cNvSpPr/>
          <p:nvPr/>
        </p:nvSpPr>
        <p:spPr>
          <a:xfrm>
            <a:off x="3679357" y="2841050"/>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60" name="object 60"/>
          <p:cNvSpPr txBox="1"/>
          <p:nvPr/>
        </p:nvSpPr>
        <p:spPr>
          <a:xfrm>
            <a:off x="3569886" y="2789856"/>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150</a:t>
            </a:r>
            <a:endParaRPr sz="450">
              <a:latin typeface="Arial"/>
              <a:cs typeface="Arial"/>
            </a:endParaRPr>
          </a:p>
        </p:txBody>
      </p:sp>
      <p:sp>
        <p:nvSpPr>
          <p:cNvPr id="61" name="object 61"/>
          <p:cNvSpPr/>
          <p:nvPr/>
        </p:nvSpPr>
        <p:spPr>
          <a:xfrm>
            <a:off x="3679357" y="2687249"/>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62" name="object 62"/>
          <p:cNvSpPr txBox="1"/>
          <p:nvPr/>
        </p:nvSpPr>
        <p:spPr>
          <a:xfrm>
            <a:off x="3569886" y="2636051"/>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200</a:t>
            </a:r>
            <a:endParaRPr sz="450">
              <a:latin typeface="Arial"/>
              <a:cs typeface="Arial"/>
            </a:endParaRPr>
          </a:p>
        </p:txBody>
      </p:sp>
      <p:sp>
        <p:nvSpPr>
          <p:cNvPr id="63" name="object 63"/>
          <p:cNvSpPr/>
          <p:nvPr/>
        </p:nvSpPr>
        <p:spPr>
          <a:xfrm>
            <a:off x="3679357" y="2533448"/>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64" name="object 64"/>
          <p:cNvSpPr txBox="1"/>
          <p:nvPr/>
        </p:nvSpPr>
        <p:spPr>
          <a:xfrm>
            <a:off x="3569886" y="2482246"/>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250</a:t>
            </a:r>
            <a:endParaRPr sz="450">
              <a:latin typeface="Arial"/>
              <a:cs typeface="Arial"/>
            </a:endParaRPr>
          </a:p>
        </p:txBody>
      </p:sp>
      <p:sp>
        <p:nvSpPr>
          <p:cNvPr id="65" name="object 65"/>
          <p:cNvSpPr/>
          <p:nvPr/>
        </p:nvSpPr>
        <p:spPr>
          <a:xfrm>
            <a:off x="3679357" y="2379647"/>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66" name="object 66"/>
          <p:cNvSpPr txBox="1"/>
          <p:nvPr/>
        </p:nvSpPr>
        <p:spPr>
          <a:xfrm>
            <a:off x="3569886" y="2328441"/>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300</a:t>
            </a:r>
            <a:endParaRPr sz="450">
              <a:latin typeface="Arial"/>
              <a:cs typeface="Arial"/>
            </a:endParaRPr>
          </a:p>
        </p:txBody>
      </p:sp>
      <p:sp>
        <p:nvSpPr>
          <p:cNvPr id="67" name="object 67"/>
          <p:cNvSpPr/>
          <p:nvPr/>
        </p:nvSpPr>
        <p:spPr>
          <a:xfrm>
            <a:off x="3679357" y="2225833"/>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68" name="object 68"/>
          <p:cNvSpPr txBox="1"/>
          <p:nvPr/>
        </p:nvSpPr>
        <p:spPr>
          <a:xfrm>
            <a:off x="3569886" y="2174635"/>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350</a:t>
            </a:r>
            <a:endParaRPr sz="450">
              <a:latin typeface="Arial"/>
              <a:cs typeface="Arial"/>
            </a:endParaRPr>
          </a:p>
        </p:txBody>
      </p:sp>
      <p:sp>
        <p:nvSpPr>
          <p:cNvPr id="69" name="object 69"/>
          <p:cNvSpPr/>
          <p:nvPr/>
        </p:nvSpPr>
        <p:spPr>
          <a:xfrm>
            <a:off x="3679357" y="2072033"/>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70" name="object 70"/>
          <p:cNvSpPr txBox="1"/>
          <p:nvPr/>
        </p:nvSpPr>
        <p:spPr>
          <a:xfrm>
            <a:off x="3569886" y="2020831"/>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400</a:t>
            </a:r>
            <a:endParaRPr sz="450">
              <a:latin typeface="Arial"/>
              <a:cs typeface="Arial"/>
            </a:endParaRPr>
          </a:p>
        </p:txBody>
      </p:sp>
      <p:sp>
        <p:nvSpPr>
          <p:cNvPr id="71" name="object 71"/>
          <p:cNvSpPr/>
          <p:nvPr/>
        </p:nvSpPr>
        <p:spPr>
          <a:xfrm>
            <a:off x="3679357" y="1918232"/>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72" name="object 72"/>
          <p:cNvSpPr txBox="1"/>
          <p:nvPr/>
        </p:nvSpPr>
        <p:spPr>
          <a:xfrm>
            <a:off x="3569886" y="1867025"/>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450</a:t>
            </a:r>
            <a:endParaRPr sz="450">
              <a:latin typeface="Arial"/>
              <a:cs typeface="Arial"/>
            </a:endParaRPr>
          </a:p>
        </p:txBody>
      </p:sp>
      <p:sp>
        <p:nvSpPr>
          <p:cNvPr id="73" name="object 73"/>
          <p:cNvSpPr/>
          <p:nvPr/>
        </p:nvSpPr>
        <p:spPr>
          <a:xfrm>
            <a:off x="3679357" y="1764418"/>
            <a:ext cx="21590" cy="0"/>
          </a:xfrm>
          <a:custGeom>
            <a:avLst/>
            <a:gdLst/>
            <a:ahLst/>
            <a:cxnLst/>
            <a:rect l="l" t="t" r="r" b="b"/>
            <a:pathLst>
              <a:path w="21589">
                <a:moveTo>
                  <a:pt x="21090" y="0"/>
                </a:moveTo>
                <a:lnTo>
                  <a:pt x="0" y="0"/>
                </a:lnTo>
              </a:path>
            </a:pathLst>
          </a:custGeom>
          <a:ln w="11766">
            <a:solidFill>
              <a:srgbClr val="000000"/>
            </a:solidFill>
          </a:ln>
        </p:spPr>
        <p:txBody>
          <a:bodyPr wrap="square" lIns="0" tIns="0" rIns="0" bIns="0" rtlCol="0"/>
          <a:lstStyle/>
          <a:p>
            <a:endParaRPr/>
          </a:p>
        </p:txBody>
      </p:sp>
      <p:sp>
        <p:nvSpPr>
          <p:cNvPr id="74" name="object 74"/>
          <p:cNvSpPr txBox="1"/>
          <p:nvPr/>
        </p:nvSpPr>
        <p:spPr>
          <a:xfrm>
            <a:off x="3569886" y="1713220"/>
            <a:ext cx="114935" cy="97155"/>
          </a:xfrm>
          <a:prstGeom prst="rect">
            <a:avLst/>
          </a:prstGeom>
        </p:spPr>
        <p:txBody>
          <a:bodyPr vert="horz" wrap="square" lIns="0" tIns="15240" rIns="0" bIns="0" rtlCol="0">
            <a:spAutoFit/>
          </a:bodyPr>
          <a:lstStyle/>
          <a:p>
            <a:pPr marL="12700">
              <a:lnSpc>
                <a:spcPct val="100000"/>
              </a:lnSpc>
              <a:spcBef>
                <a:spcPts val="120"/>
              </a:spcBef>
            </a:pPr>
            <a:r>
              <a:rPr sz="450" b="1" spc="-25" dirty="0">
                <a:latin typeface="Arial"/>
                <a:cs typeface="Arial"/>
              </a:rPr>
              <a:t>500</a:t>
            </a:r>
            <a:endParaRPr sz="450">
              <a:latin typeface="Arial"/>
              <a:cs typeface="Arial"/>
            </a:endParaRPr>
          </a:p>
        </p:txBody>
      </p:sp>
      <p:sp>
        <p:nvSpPr>
          <p:cNvPr id="75" name="object 75"/>
          <p:cNvSpPr txBox="1"/>
          <p:nvPr/>
        </p:nvSpPr>
        <p:spPr>
          <a:xfrm>
            <a:off x="5435940" y="1789192"/>
            <a:ext cx="111760" cy="104139"/>
          </a:xfrm>
          <a:prstGeom prst="rect">
            <a:avLst/>
          </a:prstGeom>
        </p:spPr>
        <p:txBody>
          <a:bodyPr vert="horz" wrap="square" lIns="0" tIns="14604" rIns="0" bIns="0" rtlCol="0">
            <a:spAutoFit/>
          </a:bodyPr>
          <a:lstStyle/>
          <a:p>
            <a:pPr marL="12700">
              <a:lnSpc>
                <a:spcPct val="100000"/>
              </a:lnSpc>
              <a:spcBef>
                <a:spcPts val="114"/>
              </a:spcBef>
            </a:pPr>
            <a:r>
              <a:rPr sz="500" b="1" i="1" spc="-25" dirty="0">
                <a:latin typeface="Arial"/>
                <a:cs typeface="Arial"/>
              </a:rPr>
              <a:t>NS</a:t>
            </a:r>
            <a:endParaRPr sz="500">
              <a:latin typeface="Arial"/>
              <a:cs typeface="Arial"/>
            </a:endParaRPr>
          </a:p>
        </p:txBody>
      </p:sp>
      <p:sp>
        <p:nvSpPr>
          <p:cNvPr id="76" name="object 76"/>
          <p:cNvSpPr txBox="1"/>
          <p:nvPr/>
        </p:nvSpPr>
        <p:spPr>
          <a:xfrm>
            <a:off x="4961982" y="1682707"/>
            <a:ext cx="107314" cy="156210"/>
          </a:xfrm>
          <a:prstGeom prst="rect">
            <a:avLst/>
          </a:prstGeom>
        </p:spPr>
        <p:txBody>
          <a:bodyPr vert="horz" wrap="square" lIns="0" tIns="13335" rIns="0" bIns="0" rtlCol="0">
            <a:spAutoFit/>
          </a:bodyPr>
          <a:lstStyle/>
          <a:p>
            <a:pPr marL="12700">
              <a:lnSpc>
                <a:spcPct val="100000"/>
              </a:lnSpc>
              <a:spcBef>
                <a:spcPts val="105"/>
              </a:spcBef>
            </a:pPr>
            <a:r>
              <a:rPr sz="850" b="1" spc="-25" dirty="0">
                <a:latin typeface="Arial"/>
                <a:cs typeface="Arial"/>
              </a:rPr>
              <a:t>**</a:t>
            </a:r>
            <a:endParaRPr sz="850">
              <a:latin typeface="Arial"/>
              <a:cs typeface="Arial"/>
            </a:endParaRPr>
          </a:p>
        </p:txBody>
      </p:sp>
      <p:sp>
        <p:nvSpPr>
          <p:cNvPr id="77" name="object 77"/>
          <p:cNvSpPr txBox="1"/>
          <p:nvPr/>
        </p:nvSpPr>
        <p:spPr>
          <a:xfrm>
            <a:off x="4370155" y="2025047"/>
            <a:ext cx="107314" cy="156210"/>
          </a:xfrm>
          <a:prstGeom prst="rect">
            <a:avLst/>
          </a:prstGeom>
        </p:spPr>
        <p:txBody>
          <a:bodyPr vert="horz" wrap="square" lIns="0" tIns="13335" rIns="0" bIns="0" rtlCol="0">
            <a:spAutoFit/>
          </a:bodyPr>
          <a:lstStyle/>
          <a:p>
            <a:pPr marL="12700">
              <a:lnSpc>
                <a:spcPct val="100000"/>
              </a:lnSpc>
              <a:spcBef>
                <a:spcPts val="105"/>
              </a:spcBef>
            </a:pPr>
            <a:r>
              <a:rPr sz="850" b="1" spc="-25" dirty="0">
                <a:latin typeface="Arial"/>
                <a:cs typeface="Arial"/>
              </a:rPr>
              <a:t>**</a:t>
            </a:r>
            <a:endParaRPr sz="850">
              <a:latin typeface="Arial"/>
              <a:cs typeface="Arial"/>
            </a:endParaRPr>
          </a:p>
        </p:txBody>
      </p:sp>
      <p:grpSp>
        <p:nvGrpSpPr>
          <p:cNvPr id="78" name="object 78"/>
          <p:cNvGrpSpPr/>
          <p:nvPr/>
        </p:nvGrpSpPr>
        <p:grpSpPr>
          <a:xfrm>
            <a:off x="3987538" y="1759943"/>
            <a:ext cx="1943735" cy="387350"/>
            <a:chOff x="3987538" y="1759943"/>
            <a:chExt cx="1943735" cy="387350"/>
          </a:xfrm>
        </p:grpSpPr>
        <p:sp>
          <p:nvSpPr>
            <p:cNvPr id="79" name="object 79"/>
            <p:cNvSpPr/>
            <p:nvPr/>
          </p:nvSpPr>
          <p:spPr>
            <a:xfrm>
              <a:off x="4093743" y="1782114"/>
              <a:ext cx="789305" cy="12065"/>
            </a:xfrm>
            <a:custGeom>
              <a:avLst/>
              <a:gdLst/>
              <a:ahLst/>
              <a:cxnLst/>
              <a:rect l="l" t="t" r="r" b="b"/>
              <a:pathLst>
                <a:path w="789304" h="12064">
                  <a:moveTo>
                    <a:pt x="789114" y="0"/>
                  </a:moveTo>
                  <a:lnTo>
                    <a:pt x="789114" y="0"/>
                  </a:lnTo>
                  <a:lnTo>
                    <a:pt x="0" y="0"/>
                  </a:lnTo>
                  <a:lnTo>
                    <a:pt x="0" y="11772"/>
                  </a:lnTo>
                  <a:lnTo>
                    <a:pt x="789114" y="11772"/>
                  </a:lnTo>
                  <a:lnTo>
                    <a:pt x="789114" y="0"/>
                  </a:lnTo>
                  <a:close/>
                </a:path>
              </a:pathLst>
            </a:custGeom>
            <a:solidFill>
              <a:srgbClr val="000000"/>
            </a:solidFill>
          </p:spPr>
          <p:txBody>
            <a:bodyPr wrap="square" lIns="0" tIns="0" rIns="0" bIns="0" rtlCol="0"/>
            <a:lstStyle/>
            <a:p>
              <a:endParaRPr/>
            </a:p>
          </p:txBody>
        </p:sp>
        <p:sp>
          <p:nvSpPr>
            <p:cNvPr id="80" name="object 80"/>
            <p:cNvSpPr/>
            <p:nvPr/>
          </p:nvSpPr>
          <p:spPr>
            <a:xfrm>
              <a:off x="4871682" y="1782114"/>
              <a:ext cx="790575" cy="12065"/>
            </a:xfrm>
            <a:custGeom>
              <a:avLst/>
              <a:gdLst/>
              <a:ahLst/>
              <a:cxnLst/>
              <a:rect l="l" t="t" r="r" b="b"/>
              <a:pathLst>
                <a:path w="790575" h="12064">
                  <a:moveTo>
                    <a:pt x="790346" y="0"/>
                  </a:moveTo>
                  <a:lnTo>
                    <a:pt x="790346" y="0"/>
                  </a:lnTo>
                  <a:lnTo>
                    <a:pt x="0" y="0"/>
                  </a:lnTo>
                  <a:lnTo>
                    <a:pt x="0" y="11772"/>
                  </a:lnTo>
                  <a:lnTo>
                    <a:pt x="790346" y="11772"/>
                  </a:lnTo>
                  <a:lnTo>
                    <a:pt x="790346" y="0"/>
                  </a:lnTo>
                  <a:close/>
                </a:path>
              </a:pathLst>
            </a:custGeom>
            <a:solidFill>
              <a:srgbClr val="000000"/>
            </a:solidFill>
          </p:spPr>
          <p:txBody>
            <a:bodyPr wrap="square" lIns="0" tIns="0" rIns="0" bIns="0" rtlCol="0"/>
            <a:lstStyle/>
            <a:p>
              <a:endParaRPr/>
            </a:p>
          </p:txBody>
        </p:sp>
        <p:sp>
          <p:nvSpPr>
            <p:cNvPr id="81" name="object 81"/>
            <p:cNvSpPr/>
            <p:nvPr/>
          </p:nvSpPr>
          <p:spPr>
            <a:xfrm>
              <a:off x="5650852" y="1782114"/>
              <a:ext cx="274320" cy="12065"/>
            </a:xfrm>
            <a:custGeom>
              <a:avLst/>
              <a:gdLst/>
              <a:ahLst/>
              <a:cxnLst/>
              <a:rect l="l" t="t" r="r" b="b"/>
              <a:pathLst>
                <a:path w="274320" h="12064">
                  <a:moveTo>
                    <a:pt x="274205" y="0"/>
                  </a:moveTo>
                  <a:lnTo>
                    <a:pt x="274205" y="0"/>
                  </a:lnTo>
                  <a:lnTo>
                    <a:pt x="0" y="0"/>
                  </a:lnTo>
                  <a:lnTo>
                    <a:pt x="0" y="11772"/>
                  </a:lnTo>
                  <a:lnTo>
                    <a:pt x="274205" y="11772"/>
                  </a:lnTo>
                  <a:lnTo>
                    <a:pt x="274205" y="0"/>
                  </a:lnTo>
                  <a:close/>
                </a:path>
              </a:pathLst>
            </a:custGeom>
            <a:solidFill>
              <a:srgbClr val="000000"/>
            </a:solidFill>
          </p:spPr>
          <p:txBody>
            <a:bodyPr wrap="square" lIns="0" tIns="0" rIns="0" bIns="0" rtlCol="0"/>
            <a:lstStyle/>
            <a:p>
              <a:endParaRPr/>
            </a:p>
          </p:txBody>
        </p:sp>
        <p:sp>
          <p:nvSpPr>
            <p:cNvPr id="82" name="object 82"/>
            <p:cNvSpPr/>
            <p:nvPr/>
          </p:nvSpPr>
          <p:spPr>
            <a:xfrm>
              <a:off x="4093751" y="1765658"/>
              <a:ext cx="1831339" cy="45085"/>
            </a:xfrm>
            <a:custGeom>
              <a:avLst/>
              <a:gdLst/>
              <a:ahLst/>
              <a:cxnLst/>
              <a:rect l="l" t="t" r="r" b="b"/>
              <a:pathLst>
                <a:path w="1831339" h="45085">
                  <a:moveTo>
                    <a:pt x="0" y="0"/>
                  </a:moveTo>
                  <a:lnTo>
                    <a:pt x="0" y="44664"/>
                  </a:lnTo>
                </a:path>
                <a:path w="1831339" h="45085">
                  <a:moveTo>
                    <a:pt x="0" y="44664"/>
                  </a:moveTo>
                  <a:lnTo>
                    <a:pt x="0" y="0"/>
                  </a:lnTo>
                </a:path>
                <a:path w="1831339" h="45085">
                  <a:moveTo>
                    <a:pt x="1831317" y="0"/>
                  </a:moveTo>
                  <a:lnTo>
                    <a:pt x="1831317" y="44664"/>
                  </a:lnTo>
                </a:path>
                <a:path w="1831339" h="45085">
                  <a:moveTo>
                    <a:pt x="1831317" y="44664"/>
                  </a:moveTo>
                  <a:lnTo>
                    <a:pt x="1831317" y="0"/>
                  </a:lnTo>
                </a:path>
              </a:pathLst>
            </a:custGeom>
            <a:ln w="11421">
              <a:solidFill>
                <a:srgbClr val="000000"/>
              </a:solidFill>
            </a:ln>
          </p:spPr>
          <p:txBody>
            <a:bodyPr wrap="square" lIns="0" tIns="0" rIns="0" bIns="0" rtlCol="0"/>
            <a:lstStyle/>
            <a:p>
              <a:endParaRPr/>
            </a:p>
          </p:txBody>
        </p:sp>
        <p:sp>
          <p:nvSpPr>
            <p:cNvPr id="83" name="object 83"/>
            <p:cNvSpPr/>
            <p:nvPr/>
          </p:nvSpPr>
          <p:spPr>
            <a:xfrm>
              <a:off x="3993248" y="2113292"/>
              <a:ext cx="790575" cy="12065"/>
            </a:xfrm>
            <a:custGeom>
              <a:avLst/>
              <a:gdLst/>
              <a:ahLst/>
              <a:cxnLst/>
              <a:rect l="l" t="t" r="r" b="b"/>
              <a:pathLst>
                <a:path w="790575" h="12064">
                  <a:moveTo>
                    <a:pt x="790346" y="0"/>
                  </a:moveTo>
                  <a:lnTo>
                    <a:pt x="790346" y="0"/>
                  </a:lnTo>
                  <a:lnTo>
                    <a:pt x="0" y="0"/>
                  </a:lnTo>
                  <a:lnTo>
                    <a:pt x="0" y="11760"/>
                  </a:lnTo>
                  <a:lnTo>
                    <a:pt x="790346" y="11760"/>
                  </a:lnTo>
                  <a:lnTo>
                    <a:pt x="790346" y="0"/>
                  </a:lnTo>
                  <a:close/>
                </a:path>
              </a:pathLst>
            </a:custGeom>
            <a:solidFill>
              <a:srgbClr val="000000"/>
            </a:solidFill>
          </p:spPr>
          <p:txBody>
            <a:bodyPr wrap="square" lIns="0" tIns="0" rIns="0" bIns="0" rtlCol="0"/>
            <a:lstStyle/>
            <a:p>
              <a:endParaRPr/>
            </a:p>
          </p:txBody>
        </p:sp>
        <p:sp>
          <p:nvSpPr>
            <p:cNvPr id="84" name="object 84"/>
            <p:cNvSpPr/>
            <p:nvPr/>
          </p:nvSpPr>
          <p:spPr>
            <a:xfrm>
              <a:off x="4772431" y="2113292"/>
              <a:ext cx="274320" cy="12065"/>
            </a:xfrm>
            <a:custGeom>
              <a:avLst/>
              <a:gdLst/>
              <a:ahLst/>
              <a:cxnLst/>
              <a:rect l="l" t="t" r="r" b="b"/>
              <a:pathLst>
                <a:path w="274320" h="12064">
                  <a:moveTo>
                    <a:pt x="274193" y="0"/>
                  </a:moveTo>
                  <a:lnTo>
                    <a:pt x="274193" y="0"/>
                  </a:lnTo>
                  <a:lnTo>
                    <a:pt x="0" y="0"/>
                  </a:lnTo>
                  <a:lnTo>
                    <a:pt x="0" y="11760"/>
                  </a:lnTo>
                  <a:lnTo>
                    <a:pt x="274193" y="11760"/>
                  </a:lnTo>
                  <a:lnTo>
                    <a:pt x="274193" y="0"/>
                  </a:lnTo>
                  <a:close/>
                </a:path>
              </a:pathLst>
            </a:custGeom>
            <a:solidFill>
              <a:srgbClr val="000000"/>
            </a:solidFill>
          </p:spPr>
          <p:txBody>
            <a:bodyPr wrap="square" lIns="0" tIns="0" rIns="0" bIns="0" rtlCol="0"/>
            <a:lstStyle/>
            <a:p>
              <a:endParaRPr/>
            </a:p>
          </p:txBody>
        </p:sp>
        <p:sp>
          <p:nvSpPr>
            <p:cNvPr id="85" name="object 85"/>
            <p:cNvSpPr/>
            <p:nvPr/>
          </p:nvSpPr>
          <p:spPr>
            <a:xfrm>
              <a:off x="3993253" y="2098077"/>
              <a:ext cx="1053465" cy="43815"/>
            </a:xfrm>
            <a:custGeom>
              <a:avLst/>
              <a:gdLst/>
              <a:ahLst/>
              <a:cxnLst/>
              <a:rect l="l" t="t" r="r" b="b"/>
              <a:pathLst>
                <a:path w="1053464" h="43814">
                  <a:moveTo>
                    <a:pt x="0" y="0"/>
                  </a:moveTo>
                  <a:lnTo>
                    <a:pt x="0" y="43411"/>
                  </a:lnTo>
                </a:path>
                <a:path w="1053464" h="43814">
                  <a:moveTo>
                    <a:pt x="0" y="43411"/>
                  </a:moveTo>
                  <a:lnTo>
                    <a:pt x="0" y="0"/>
                  </a:lnTo>
                </a:path>
                <a:path w="1053464" h="43814">
                  <a:moveTo>
                    <a:pt x="1053374" y="0"/>
                  </a:moveTo>
                  <a:lnTo>
                    <a:pt x="1053374" y="43411"/>
                  </a:lnTo>
                </a:path>
                <a:path w="1053464" h="43814">
                  <a:moveTo>
                    <a:pt x="1053374" y="43411"/>
                  </a:moveTo>
                  <a:lnTo>
                    <a:pt x="1053374" y="0"/>
                  </a:lnTo>
                </a:path>
              </a:pathLst>
            </a:custGeom>
            <a:ln w="11421">
              <a:solidFill>
                <a:srgbClr val="000000"/>
              </a:solidFill>
            </a:ln>
          </p:spPr>
          <p:txBody>
            <a:bodyPr wrap="square" lIns="0" tIns="0" rIns="0" bIns="0" rtlCol="0"/>
            <a:lstStyle/>
            <a:p>
              <a:endParaRPr/>
            </a:p>
          </p:txBody>
        </p:sp>
        <p:sp>
          <p:nvSpPr>
            <p:cNvPr id="86" name="object 86"/>
            <p:cNvSpPr/>
            <p:nvPr/>
          </p:nvSpPr>
          <p:spPr>
            <a:xfrm>
              <a:off x="5050345" y="1872665"/>
              <a:ext cx="789305" cy="12065"/>
            </a:xfrm>
            <a:custGeom>
              <a:avLst/>
              <a:gdLst/>
              <a:ahLst/>
              <a:cxnLst/>
              <a:rect l="l" t="t" r="r" b="b"/>
              <a:pathLst>
                <a:path w="789304" h="12064">
                  <a:moveTo>
                    <a:pt x="789101" y="0"/>
                  </a:moveTo>
                  <a:lnTo>
                    <a:pt x="789101" y="0"/>
                  </a:lnTo>
                  <a:lnTo>
                    <a:pt x="0" y="0"/>
                  </a:lnTo>
                  <a:lnTo>
                    <a:pt x="0" y="11760"/>
                  </a:lnTo>
                  <a:lnTo>
                    <a:pt x="789101" y="11760"/>
                  </a:lnTo>
                  <a:lnTo>
                    <a:pt x="789101" y="0"/>
                  </a:lnTo>
                  <a:close/>
                </a:path>
              </a:pathLst>
            </a:custGeom>
            <a:solidFill>
              <a:srgbClr val="000000"/>
            </a:solidFill>
          </p:spPr>
          <p:txBody>
            <a:bodyPr wrap="square" lIns="0" tIns="0" rIns="0" bIns="0" rtlCol="0"/>
            <a:lstStyle/>
            <a:p>
              <a:endParaRPr/>
            </a:p>
          </p:txBody>
        </p:sp>
        <p:sp>
          <p:nvSpPr>
            <p:cNvPr id="87" name="object 87"/>
            <p:cNvSpPr/>
            <p:nvPr/>
          </p:nvSpPr>
          <p:spPr>
            <a:xfrm>
              <a:off x="5828284" y="1872665"/>
              <a:ext cx="97155" cy="12065"/>
            </a:xfrm>
            <a:custGeom>
              <a:avLst/>
              <a:gdLst/>
              <a:ahLst/>
              <a:cxnLst/>
              <a:rect l="l" t="t" r="r" b="b"/>
              <a:pathLst>
                <a:path w="97154" h="12064">
                  <a:moveTo>
                    <a:pt x="96774" y="0"/>
                  </a:moveTo>
                  <a:lnTo>
                    <a:pt x="96774" y="0"/>
                  </a:lnTo>
                  <a:lnTo>
                    <a:pt x="0" y="0"/>
                  </a:lnTo>
                  <a:lnTo>
                    <a:pt x="0" y="11760"/>
                  </a:lnTo>
                  <a:lnTo>
                    <a:pt x="96774" y="11760"/>
                  </a:lnTo>
                  <a:lnTo>
                    <a:pt x="96774" y="0"/>
                  </a:lnTo>
                  <a:close/>
                </a:path>
              </a:pathLst>
            </a:custGeom>
            <a:solidFill>
              <a:srgbClr val="000000"/>
            </a:solidFill>
          </p:spPr>
          <p:txBody>
            <a:bodyPr wrap="square" lIns="0" tIns="0" rIns="0" bIns="0" rtlCol="0"/>
            <a:lstStyle/>
            <a:p>
              <a:endParaRPr/>
            </a:p>
          </p:txBody>
        </p:sp>
        <p:sp>
          <p:nvSpPr>
            <p:cNvPr id="88" name="object 88"/>
            <p:cNvSpPr/>
            <p:nvPr/>
          </p:nvSpPr>
          <p:spPr>
            <a:xfrm>
              <a:off x="5050358" y="1856213"/>
              <a:ext cx="875030" cy="45085"/>
            </a:xfrm>
            <a:custGeom>
              <a:avLst/>
              <a:gdLst/>
              <a:ahLst/>
              <a:cxnLst/>
              <a:rect l="l" t="t" r="r" b="b"/>
              <a:pathLst>
                <a:path w="875029" h="45085">
                  <a:moveTo>
                    <a:pt x="0" y="0"/>
                  </a:moveTo>
                  <a:lnTo>
                    <a:pt x="0" y="44651"/>
                  </a:lnTo>
                </a:path>
                <a:path w="875029" h="45085">
                  <a:moveTo>
                    <a:pt x="0" y="44651"/>
                  </a:moveTo>
                  <a:lnTo>
                    <a:pt x="0" y="0"/>
                  </a:lnTo>
                </a:path>
                <a:path w="875029" h="45085">
                  <a:moveTo>
                    <a:pt x="874710" y="0"/>
                  </a:moveTo>
                  <a:lnTo>
                    <a:pt x="874710" y="44651"/>
                  </a:lnTo>
                </a:path>
                <a:path w="875029" h="45085">
                  <a:moveTo>
                    <a:pt x="874710" y="44651"/>
                  </a:moveTo>
                  <a:lnTo>
                    <a:pt x="874710" y="0"/>
                  </a:lnTo>
                </a:path>
              </a:pathLst>
            </a:custGeom>
            <a:ln w="11421">
              <a:solidFill>
                <a:srgbClr val="000000"/>
              </a:solidFill>
            </a:ln>
          </p:spPr>
          <p:txBody>
            <a:bodyPr wrap="square" lIns="0" tIns="0" rIns="0" bIns="0" rtlCol="0"/>
            <a:lstStyle/>
            <a:p>
              <a:endParaRPr/>
            </a:p>
          </p:txBody>
        </p:sp>
      </p:grpSp>
      <p:sp>
        <p:nvSpPr>
          <p:cNvPr id="89" name="object 89"/>
          <p:cNvSpPr txBox="1"/>
          <p:nvPr/>
        </p:nvSpPr>
        <p:spPr>
          <a:xfrm>
            <a:off x="771497" y="1884590"/>
            <a:ext cx="86995" cy="99695"/>
          </a:xfrm>
          <a:prstGeom prst="rect">
            <a:avLst/>
          </a:prstGeom>
        </p:spPr>
        <p:txBody>
          <a:bodyPr vert="horz" wrap="square" lIns="0" tIns="0" rIns="0" bIns="0" rtlCol="0">
            <a:spAutoFit/>
          </a:bodyPr>
          <a:lstStyle/>
          <a:p>
            <a:pPr>
              <a:lnSpc>
                <a:spcPts val="770"/>
              </a:lnSpc>
            </a:pPr>
            <a:r>
              <a:rPr sz="650" spc="-25" dirty="0">
                <a:latin typeface="Arial"/>
                <a:cs typeface="Arial"/>
              </a:rPr>
              <a:t>T</a:t>
            </a:r>
            <a:r>
              <a:rPr sz="650" spc="-25" dirty="0">
                <a:latin typeface="Trebuchet MS"/>
                <a:cs typeface="Trebuchet MS"/>
              </a:rPr>
              <a:t>₀</a:t>
            </a:r>
            <a:endParaRPr sz="650">
              <a:latin typeface="Trebuchet MS"/>
              <a:cs typeface="Trebuchet MS"/>
            </a:endParaRPr>
          </a:p>
        </p:txBody>
      </p:sp>
      <p:grpSp>
        <p:nvGrpSpPr>
          <p:cNvPr id="90" name="object 90"/>
          <p:cNvGrpSpPr/>
          <p:nvPr/>
        </p:nvGrpSpPr>
        <p:grpSpPr>
          <a:xfrm>
            <a:off x="469900" y="1905000"/>
            <a:ext cx="1460500" cy="1143000"/>
            <a:chOff x="469900" y="1905000"/>
            <a:chExt cx="1460500" cy="1143000"/>
          </a:xfrm>
        </p:grpSpPr>
        <p:pic>
          <p:nvPicPr>
            <p:cNvPr id="91" name="object 91"/>
            <p:cNvPicPr/>
            <p:nvPr/>
          </p:nvPicPr>
          <p:blipFill>
            <a:blip r:embed="rId3" cstate="print"/>
            <a:stretch>
              <a:fillRect/>
            </a:stretch>
          </p:blipFill>
          <p:spPr>
            <a:xfrm>
              <a:off x="469900" y="1905000"/>
              <a:ext cx="698500" cy="546100"/>
            </a:xfrm>
            <a:prstGeom prst="rect">
              <a:avLst/>
            </a:prstGeom>
          </p:spPr>
        </p:pic>
        <p:pic>
          <p:nvPicPr>
            <p:cNvPr id="92" name="object 92"/>
            <p:cNvPicPr/>
            <p:nvPr/>
          </p:nvPicPr>
          <p:blipFill>
            <a:blip r:embed="rId4" cstate="print"/>
            <a:stretch>
              <a:fillRect/>
            </a:stretch>
          </p:blipFill>
          <p:spPr>
            <a:xfrm>
              <a:off x="476354" y="1907716"/>
              <a:ext cx="686914" cy="534353"/>
            </a:xfrm>
            <a:prstGeom prst="rect">
              <a:avLst/>
            </a:prstGeom>
          </p:spPr>
        </p:pic>
        <p:pic>
          <p:nvPicPr>
            <p:cNvPr id="93" name="object 93"/>
            <p:cNvPicPr/>
            <p:nvPr/>
          </p:nvPicPr>
          <p:blipFill>
            <a:blip r:embed="rId5" cstate="print"/>
            <a:stretch>
              <a:fillRect/>
            </a:stretch>
          </p:blipFill>
          <p:spPr>
            <a:xfrm>
              <a:off x="469900" y="2501900"/>
              <a:ext cx="698500" cy="546100"/>
            </a:xfrm>
            <a:prstGeom prst="rect">
              <a:avLst/>
            </a:prstGeom>
          </p:spPr>
        </p:pic>
        <p:pic>
          <p:nvPicPr>
            <p:cNvPr id="94" name="object 94"/>
            <p:cNvPicPr/>
            <p:nvPr/>
          </p:nvPicPr>
          <p:blipFill>
            <a:blip r:embed="rId6" cstate="print"/>
            <a:stretch>
              <a:fillRect/>
            </a:stretch>
          </p:blipFill>
          <p:spPr>
            <a:xfrm>
              <a:off x="476354" y="2513398"/>
              <a:ext cx="686914" cy="534353"/>
            </a:xfrm>
            <a:prstGeom prst="rect">
              <a:avLst/>
            </a:prstGeom>
          </p:spPr>
        </p:pic>
        <p:pic>
          <p:nvPicPr>
            <p:cNvPr id="95" name="object 95"/>
            <p:cNvPicPr/>
            <p:nvPr/>
          </p:nvPicPr>
          <p:blipFill>
            <a:blip r:embed="rId7" cstate="print"/>
            <a:stretch>
              <a:fillRect/>
            </a:stretch>
          </p:blipFill>
          <p:spPr>
            <a:xfrm>
              <a:off x="1231900" y="2501900"/>
              <a:ext cx="698500" cy="546100"/>
            </a:xfrm>
            <a:prstGeom prst="rect">
              <a:avLst/>
            </a:prstGeom>
          </p:spPr>
        </p:pic>
        <p:pic>
          <p:nvPicPr>
            <p:cNvPr id="96" name="object 96"/>
            <p:cNvPicPr/>
            <p:nvPr/>
          </p:nvPicPr>
          <p:blipFill>
            <a:blip r:embed="rId8" cstate="print"/>
            <a:stretch>
              <a:fillRect/>
            </a:stretch>
          </p:blipFill>
          <p:spPr>
            <a:xfrm>
              <a:off x="1239889" y="2513398"/>
              <a:ext cx="686914" cy="534353"/>
            </a:xfrm>
            <a:prstGeom prst="rect">
              <a:avLst/>
            </a:prstGeom>
          </p:spPr>
        </p:pic>
      </p:grpSp>
      <p:sp>
        <p:nvSpPr>
          <p:cNvPr id="97" name="object 97"/>
          <p:cNvSpPr txBox="1"/>
          <p:nvPr/>
        </p:nvSpPr>
        <p:spPr>
          <a:xfrm>
            <a:off x="1488399" y="1875261"/>
            <a:ext cx="87630" cy="99695"/>
          </a:xfrm>
          <a:prstGeom prst="rect">
            <a:avLst/>
          </a:prstGeom>
        </p:spPr>
        <p:txBody>
          <a:bodyPr vert="horz" wrap="square" lIns="0" tIns="0" rIns="0" bIns="0" rtlCol="0">
            <a:spAutoFit/>
          </a:bodyPr>
          <a:lstStyle/>
          <a:p>
            <a:pPr>
              <a:lnSpc>
                <a:spcPts val="770"/>
              </a:lnSpc>
            </a:pPr>
            <a:r>
              <a:rPr sz="650" spc="-25" dirty="0">
                <a:latin typeface="Arial"/>
                <a:cs typeface="Arial"/>
              </a:rPr>
              <a:t>T</a:t>
            </a:r>
            <a:r>
              <a:rPr sz="650" spc="-25" dirty="0">
                <a:latin typeface="Trebuchet MS"/>
                <a:cs typeface="Trebuchet MS"/>
              </a:rPr>
              <a:t>₁</a:t>
            </a:r>
            <a:endParaRPr sz="650">
              <a:latin typeface="Trebuchet MS"/>
              <a:cs typeface="Trebuchet MS"/>
            </a:endParaRPr>
          </a:p>
        </p:txBody>
      </p:sp>
      <p:grpSp>
        <p:nvGrpSpPr>
          <p:cNvPr id="98" name="object 98"/>
          <p:cNvGrpSpPr/>
          <p:nvPr/>
        </p:nvGrpSpPr>
        <p:grpSpPr>
          <a:xfrm>
            <a:off x="1231900" y="1905000"/>
            <a:ext cx="698500" cy="546100"/>
            <a:chOff x="1231900" y="1905000"/>
            <a:chExt cx="698500" cy="546100"/>
          </a:xfrm>
        </p:grpSpPr>
        <p:pic>
          <p:nvPicPr>
            <p:cNvPr id="99" name="object 99"/>
            <p:cNvPicPr/>
            <p:nvPr/>
          </p:nvPicPr>
          <p:blipFill>
            <a:blip r:embed="rId9" cstate="print"/>
            <a:stretch>
              <a:fillRect/>
            </a:stretch>
          </p:blipFill>
          <p:spPr>
            <a:xfrm>
              <a:off x="1231900" y="1905000"/>
              <a:ext cx="698500" cy="546100"/>
            </a:xfrm>
            <a:prstGeom prst="rect">
              <a:avLst/>
            </a:prstGeom>
          </p:spPr>
        </p:pic>
        <p:pic>
          <p:nvPicPr>
            <p:cNvPr id="100" name="object 100"/>
            <p:cNvPicPr/>
            <p:nvPr/>
          </p:nvPicPr>
          <p:blipFill>
            <a:blip r:embed="rId10" cstate="print"/>
            <a:stretch>
              <a:fillRect/>
            </a:stretch>
          </p:blipFill>
          <p:spPr>
            <a:xfrm>
              <a:off x="1239889" y="1906541"/>
              <a:ext cx="686912" cy="534353"/>
            </a:xfrm>
            <a:prstGeom prst="rect">
              <a:avLst/>
            </a:prstGeom>
          </p:spPr>
        </p:pic>
      </p:grpSp>
      <p:sp>
        <p:nvSpPr>
          <p:cNvPr id="101" name="object 101"/>
          <p:cNvSpPr txBox="1"/>
          <p:nvPr/>
        </p:nvSpPr>
        <p:spPr>
          <a:xfrm>
            <a:off x="2250695" y="1886675"/>
            <a:ext cx="87630" cy="99695"/>
          </a:xfrm>
          <a:prstGeom prst="rect">
            <a:avLst/>
          </a:prstGeom>
        </p:spPr>
        <p:txBody>
          <a:bodyPr vert="horz" wrap="square" lIns="0" tIns="0" rIns="0" bIns="0" rtlCol="0">
            <a:spAutoFit/>
          </a:bodyPr>
          <a:lstStyle/>
          <a:p>
            <a:pPr>
              <a:lnSpc>
                <a:spcPts val="770"/>
              </a:lnSpc>
            </a:pPr>
            <a:r>
              <a:rPr sz="650" spc="-25" dirty="0">
                <a:latin typeface="Arial"/>
                <a:cs typeface="Arial"/>
              </a:rPr>
              <a:t>T</a:t>
            </a:r>
            <a:r>
              <a:rPr sz="650" spc="-25" dirty="0">
                <a:latin typeface="Trebuchet MS"/>
                <a:cs typeface="Trebuchet MS"/>
              </a:rPr>
              <a:t>₂</a:t>
            </a:r>
            <a:endParaRPr sz="650">
              <a:latin typeface="Trebuchet MS"/>
              <a:cs typeface="Trebuchet MS"/>
            </a:endParaRPr>
          </a:p>
        </p:txBody>
      </p:sp>
      <p:grpSp>
        <p:nvGrpSpPr>
          <p:cNvPr id="102" name="object 102"/>
          <p:cNvGrpSpPr/>
          <p:nvPr/>
        </p:nvGrpSpPr>
        <p:grpSpPr>
          <a:xfrm>
            <a:off x="1993900" y="1905000"/>
            <a:ext cx="698500" cy="1143000"/>
            <a:chOff x="1993900" y="1905000"/>
            <a:chExt cx="698500" cy="1143000"/>
          </a:xfrm>
        </p:grpSpPr>
        <p:pic>
          <p:nvPicPr>
            <p:cNvPr id="103" name="object 103"/>
            <p:cNvPicPr/>
            <p:nvPr/>
          </p:nvPicPr>
          <p:blipFill>
            <a:blip r:embed="rId11" cstate="print"/>
            <a:stretch>
              <a:fillRect/>
            </a:stretch>
          </p:blipFill>
          <p:spPr>
            <a:xfrm>
              <a:off x="1993900" y="1905000"/>
              <a:ext cx="698500" cy="546100"/>
            </a:xfrm>
            <a:prstGeom prst="rect">
              <a:avLst/>
            </a:prstGeom>
          </p:spPr>
        </p:pic>
        <p:pic>
          <p:nvPicPr>
            <p:cNvPr id="104" name="object 104"/>
            <p:cNvPicPr/>
            <p:nvPr/>
          </p:nvPicPr>
          <p:blipFill>
            <a:blip r:embed="rId12" cstate="print"/>
            <a:stretch>
              <a:fillRect/>
            </a:stretch>
          </p:blipFill>
          <p:spPr>
            <a:xfrm>
              <a:off x="2003425" y="1906540"/>
              <a:ext cx="686233" cy="534354"/>
            </a:xfrm>
            <a:prstGeom prst="rect">
              <a:avLst/>
            </a:prstGeom>
          </p:spPr>
        </p:pic>
        <p:pic>
          <p:nvPicPr>
            <p:cNvPr id="105" name="object 105"/>
            <p:cNvPicPr/>
            <p:nvPr/>
          </p:nvPicPr>
          <p:blipFill>
            <a:blip r:embed="rId13" cstate="print"/>
            <a:stretch>
              <a:fillRect/>
            </a:stretch>
          </p:blipFill>
          <p:spPr>
            <a:xfrm>
              <a:off x="1993900" y="2501900"/>
              <a:ext cx="698500" cy="546100"/>
            </a:xfrm>
            <a:prstGeom prst="rect">
              <a:avLst/>
            </a:prstGeom>
          </p:spPr>
        </p:pic>
        <p:pic>
          <p:nvPicPr>
            <p:cNvPr id="106" name="object 106"/>
            <p:cNvPicPr/>
            <p:nvPr/>
          </p:nvPicPr>
          <p:blipFill>
            <a:blip r:embed="rId14" cstate="print"/>
            <a:stretch>
              <a:fillRect/>
            </a:stretch>
          </p:blipFill>
          <p:spPr>
            <a:xfrm>
              <a:off x="2003425" y="2513398"/>
              <a:ext cx="686914" cy="534354"/>
            </a:xfrm>
            <a:prstGeom prst="rect">
              <a:avLst/>
            </a:prstGeom>
          </p:spPr>
        </p:pic>
      </p:grpSp>
      <p:sp>
        <p:nvSpPr>
          <p:cNvPr id="107" name="object 107"/>
          <p:cNvSpPr txBox="1"/>
          <p:nvPr/>
        </p:nvSpPr>
        <p:spPr>
          <a:xfrm>
            <a:off x="3291791" y="1719275"/>
            <a:ext cx="128905" cy="197485"/>
          </a:xfrm>
          <a:prstGeom prst="rect">
            <a:avLst/>
          </a:prstGeom>
        </p:spPr>
        <p:txBody>
          <a:bodyPr vert="horz" wrap="square" lIns="0" tIns="15875" rIns="0" bIns="0" rtlCol="0">
            <a:spAutoFit/>
          </a:bodyPr>
          <a:lstStyle/>
          <a:p>
            <a:pPr marL="12700">
              <a:lnSpc>
                <a:spcPct val="100000"/>
              </a:lnSpc>
              <a:spcBef>
                <a:spcPts val="125"/>
              </a:spcBef>
            </a:pPr>
            <a:r>
              <a:rPr sz="1100" b="1" spc="-50" dirty="0">
                <a:latin typeface="Arial"/>
                <a:cs typeface="Arial"/>
              </a:rPr>
              <a:t>B</a:t>
            </a:r>
            <a:endParaRPr sz="1100">
              <a:latin typeface="Arial"/>
              <a:cs typeface="Arial"/>
            </a:endParaRPr>
          </a:p>
        </p:txBody>
      </p:sp>
      <p:grpSp>
        <p:nvGrpSpPr>
          <p:cNvPr id="108" name="object 108"/>
          <p:cNvGrpSpPr/>
          <p:nvPr/>
        </p:nvGrpSpPr>
        <p:grpSpPr>
          <a:xfrm>
            <a:off x="446357" y="3454400"/>
            <a:ext cx="6018530" cy="1866900"/>
            <a:chOff x="446357" y="3454400"/>
            <a:chExt cx="6018530" cy="1866900"/>
          </a:xfrm>
        </p:grpSpPr>
        <p:pic>
          <p:nvPicPr>
            <p:cNvPr id="109" name="object 109"/>
            <p:cNvPicPr/>
            <p:nvPr/>
          </p:nvPicPr>
          <p:blipFill>
            <a:blip r:embed="rId15" cstate="print"/>
            <a:stretch>
              <a:fillRect/>
            </a:stretch>
          </p:blipFill>
          <p:spPr>
            <a:xfrm>
              <a:off x="446357" y="3670362"/>
              <a:ext cx="1072679" cy="1041947"/>
            </a:xfrm>
            <a:prstGeom prst="rect">
              <a:avLst/>
            </a:prstGeom>
          </p:spPr>
        </p:pic>
        <p:pic>
          <p:nvPicPr>
            <p:cNvPr id="110" name="object 110"/>
            <p:cNvPicPr/>
            <p:nvPr/>
          </p:nvPicPr>
          <p:blipFill>
            <a:blip r:embed="rId16" cstate="print"/>
            <a:stretch>
              <a:fillRect/>
            </a:stretch>
          </p:blipFill>
          <p:spPr>
            <a:xfrm>
              <a:off x="1657175" y="3670362"/>
              <a:ext cx="1063160" cy="1041947"/>
            </a:xfrm>
            <a:prstGeom prst="rect">
              <a:avLst/>
            </a:prstGeom>
          </p:spPr>
        </p:pic>
        <p:pic>
          <p:nvPicPr>
            <p:cNvPr id="111" name="object 111"/>
            <p:cNvPicPr/>
            <p:nvPr/>
          </p:nvPicPr>
          <p:blipFill>
            <a:blip r:embed="rId17" cstate="print"/>
            <a:stretch>
              <a:fillRect/>
            </a:stretch>
          </p:blipFill>
          <p:spPr>
            <a:xfrm>
              <a:off x="3530600" y="3454400"/>
              <a:ext cx="2933700" cy="1866900"/>
            </a:xfrm>
            <a:prstGeom prst="rect">
              <a:avLst/>
            </a:prstGeom>
          </p:spPr>
        </p:pic>
        <p:sp>
          <p:nvSpPr>
            <p:cNvPr id="112" name="object 112"/>
            <p:cNvSpPr/>
            <p:nvPr/>
          </p:nvSpPr>
          <p:spPr>
            <a:xfrm>
              <a:off x="3530881" y="3455790"/>
              <a:ext cx="2926715" cy="1862455"/>
            </a:xfrm>
            <a:custGeom>
              <a:avLst/>
              <a:gdLst/>
              <a:ahLst/>
              <a:cxnLst/>
              <a:rect l="l" t="t" r="r" b="b"/>
              <a:pathLst>
                <a:path w="2926715" h="1862454">
                  <a:moveTo>
                    <a:pt x="2926547" y="0"/>
                  </a:moveTo>
                  <a:lnTo>
                    <a:pt x="0" y="0"/>
                  </a:lnTo>
                  <a:lnTo>
                    <a:pt x="0" y="1862362"/>
                  </a:lnTo>
                  <a:lnTo>
                    <a:pt x="2926547" y="1862362"/>
                  </a:lnTo>
                  <a:lnTo>
                    <a:pt x="2926547" y="0"/>
                  </a:lnTo>
                  <a:close/>
                </a:path>
              </a:pathLst>
            </a:custGeom>
            <a:solidFill>
              <a:srgbClr val="FFFFFF"/>
            </a:solidFill>
          </p:spPr>
          <p:txBody>
            <a:bodyPr wrap="square" lIns="0" tIns="0" rIns="0" bIns="0" rtlCol="0"/>
            <a:lstStyle/>
            <a:p>
              <a:endParaRPr/>
            </a:p>
          </p:txBody>
        </p:sp>
        <p:sp>
          <p:nvSpPr>
            <p:cNvPr id="113" name="object 113"/>
            <p:cNvSpPr/>
            <p:nvPr/>
          </p:nvSpPr>
          <p:spPr>
            <a:xfrm>
              <a:off x="3931637" y="5168919"/>
              <a:ext cx="239395" cy="31115"/>
            </a:xfrm>
            <a:custGeom>
              <a:avLst/>
              <a:gdLst/>
              <a:ahLst/>
              <a:cxnLst/>
              <a:rect l="l" t="t" r="r" b="b"/>
              <a:pathLst>
                <a:path w="239395" h="31114">
                  <a:moveTo>
                    <a:pt x="239131" y="0"/>
                  </a:moveTo>
                  <a:lnTo>
                    <a:pt x="0" y="0"/>
                  </a:lnTo>
                  <a:lnTo>
                    <a:pt x="0" y="30567"/>
                  </a:lnTo>
                  <a:lnTo>
                    <a:pt x="239131" y="30567"/>
                  </a:lnTo>
                  <a:lnTo>
                    <a:pt x="239131" y="0"/>
                  </a:lnTo>
                  <a:close/>
                </a:path>
              </a:pathLst>
            </a:custGeom>
            <a:solidFill>
              <a:srgbClr val="D4D4D4"/>
            </a:solidFill>
          </p:spPr>
          <p:txBody>
            <a:bodyPr wrap="square" lIns="0" tIns="0" rIns="0" bIns="0" rtlCol="0"/>
            <a:lstStyle/>
            <a:p>
              <a:endParaRPr/>
            </a:p>
          </p:txBody>
        </p:sp>
        <p:sp>
          <p:nvSpPr>
            <p:cNvPr id="114" name="object 114"/>
            <p:cNvSpPr/>
            <p:nvPr/>
          </p:nvSpPr>
          <p:spPr>
            <a:xfrm>
              <a:off x="3924291"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15" name="object 115"/>
            <p:cNvSpPr/>
            <p:nvPr/>
          </p:nvSpPr>
          <p:spPr>
            <a:xfrm>
              <a:off x="3930370" y="5167651"/>
              <a:ext cx="0" cy="28575"/>
            </a:xfrm>
            <a:custGeom>
              <a:avLst/>
              <a:gdLst/>
              <a:ahLst/>
              <a:cxnLst/>
              <a:rect l="l" t="t" r="r" b="b"/>
              <a:pathLst>
                <a:path h="28575">
                  <a:moveTo>
                    <a:pt x="0" y="28019"/>
                  </a:moveTo>
                  <a:lnTo>
                    <a:pt x="0" y="0"/>
                  </a:lnTo>
                </a:path>
              </a:pathLst>
            </a:custGeom>
            <a:ln w="12173">
              <a:solidFill>
                <a:srgbClr val="000000"/>
              </a:solidFill>
            </a:ln>
          </p:spPr>
          <p:txBody>
            <a:bodyPr wrap="square" lIns="0" tIns="0" rIns="0" bIns="0" rtlCol="0"/>
            <a:lstStyle/>
            <a:p>
              <a:endParaRPr/>
            </a:p>
          </p:txBody>
        </p:sp>
        <p:sp>
          <p:nvSpPr>
            <p:cNvPr id="116" name="object 116"/>
            <p:cNvSpPr/>
            <p:nvPr/>
          </p:nvSpPr>
          <p:spPr>
            <a:xfrm>
              <a:off x="3930370" y="5161564"/>
              <a:ext cx="239395" cy="12700"/>
            </a:xfrm>
            <a:custGeom>
              <a:avLst/>
              <a:gdLst/>
              <a:ahLst/>
              <a:cxnLst/>
              <a:rect l="l" t="t" r="r" b="b"/>
              <a:pathLst>
                <a:path w="239395" h="12700">
                  <a:moveTo>
                    <a:pt x="0" y="0"/>
                  </a:moveTo>
                  <a:lnTo>
                    <a:pt x="0" y="12173"/>
                  </a:lnTo>
                  <a:lnTo>
                    <a:pt x="239131" y="12173"/>
                  </a:lnTo>
                  <a:lnTo>
                    <a:pt x="239131" y="0"/>
                  </a:lnTo>
                  <a:lnTo>
                    <a:pt x="0" y="0"/>
                  </a:lnTo>
                  <a:close/>
                </a:path>
              </a:pathLst>
            </a:custGeom>
            <a:solidFill>
              <a:srgbClr val="000000"/>
            </a:solidFill>
          </p:spPr>
          <p:txBody>
            <a:bodyPr wrap="square" lIns="0" tIns="0" rIns="0" bIns="0" rtlCol="0"/>
            <a:lstStyle/>
            <a:p>
              <a:endParaRPr/>
            </a:p>
          </p:txBody>
        </p:sp>
        <p:sp>
          <p:nvSpPr>
            <p:cNvPr id="117" name="object 117"/>
            <p:cNvSpPr/>
            <p:nvPr/>
          </p:nvSpPr>
          <p:spPr>
            <a:xfrm>
              <a:off x="4169501" y="5167651"/>
              <a:ext cx="0" cy="28575"/>
            </a:xfrm>
            <a:custGeom>
              <a:avLst/>
              <a:gdLst/>
              <a:ahLst/>
              <a:cxnLst/>
              <a:rect l="l" t="t" r="r" b="b"/>
              <a:pathLst>
                <a:path h="28575">
                  <a:moveTo>
                    <a:pt x="0" y="0"/>
                  </a:moveTo>
                  <a:lnTo>
                    <a:pt x="0" y="28019"/>
                  </a:lnTo>
                </a:path>
              </a:pathLst>
            </a:custGeom>
            <a:ln w="12173">
              <a:solidFill>
                <a:srgbClr val="000000"/>
              </a:solidFill>
            </a:ln>
          </p:spPr>
          <p:txBody>
            <a:bodyPr wrap="square" lIns="0" tIns="0" rIns="0" bIns="0" rtlCol="0"/>
            <a:lstStyle/>
            <a:p>
              <a:endParaRPr/>
            </a:p>
          </p:txBody>
        </p:sp>
        <p:sp>
          <p:nvSpPr>
            <p:cNvPr id="118" name="object 118"/>
            <p:cNvSpPr/>
            <p:nvPr/>
          </p:nvSpPr>
          <p:spPr>
            <a:xfrm>
              <a:off x="3990152" y="5166377"/>
              <a:ext cx="120014" cy="1270"/>
            </a:xfrm>
            <a:custGeom>
              <a:avLst/>
              <a:gdLst/>
              <a:ahLst/>
              <a:cxnLst/>
              <a:rect l="l" t="t" r="r" b="b"/>
              <a:pathLst>
                <a:path w="120014" h="1270">
                  <a:moveTo>
                    <a:pt x="0" y="0"/>
                  </a:moveTo>
                  <a:lnTo>
                    <a:pt x="119565" y="0"/>
                  </a:lnTo>
                </a:path>
                <a:path w="120014" h="1270">
                  <a:moveTo>
                    <a:pt x="119565" y="0"/>
                  </a:moveTo>
                  <a:lnTo>
                    <a:pt x="0" y="0"/>
                  </a:lnTo>
                </a:path>
                <a:path w="120014" h="1270">
                  <a:moveTo>
                    <a:pt x="59782" y="0"/>
                  </a:moveTo>
                  <a:lnTo>
                    <a:pt x="59782" y="1273"/>
                  </a:lnTo>
                </a:path>
              </a:pathLst>
            </a:custGeom>
            <a:ln w="8110">
              <a:solidFill>
                <a:srgbClr val="000000"/>
              </a:solidFill>
            </a:ln>
          </p:spPr>
          <p:txBody>
            <a:bodyPr wrap="square" lIns="0" tIns="0" rIns="0" bIns="0" rtlCol="0"/>
            <a:lstStyle/>
            <a:p>
              <a:endParaRPr/>
            </a:p>
          </p:txBody>
        </p:sp>
        <p:sp>
          <p:nvSpPr>
            <p:cNvPr id="119" name="object 119"/>
            <p:cNvSpPr/>
            <p:nvPr/>
          </p:nvSpPr>
          <p:spPr>
            <a:xfrm>
              <a:off x="5249405" y="5188024"/>
              <a:ext cx="239395" cy="12065"/>
            </a:xfrm>
            <a:custGeom>
              <a:avLst/>
              <a:gdLst/>
              <a:ahLst/>
              <a:cxnLst/>
              <a:rect l="l" t="t" r="r" b="b"/>
              <a:pathLst>
                <a:path w="239395" h="12064">
                  <a:moveTo>
                    <a:pt x="239131" y="0"/>
                  </a:moveTo>
                  <a:lnTo>
                    <a:pt x="0" y="0"/>
                  </a:lnTo>
                  <a:lnTo>
                    <a:pt x="0" y="11462"/>
                  </a:lnTo>
                  <a:lnTo>
                    <a:pt x="239131" y="11462"/>
                  </a:lnTo>
                  <a:lnTo>
                    <a:pt x="239131" y="0"/>
                  </a:lnTo>
                  <a:close/>
                </a:path>
              </a:pathLst>
            </a:custGeom>
            <a:solidFill>
              <a:srgbClr val="D4D4D4"/>
            </a:solidFill>
          </p:spPr>
          <p:txBody>
            <a:bodyPr wrap="square" lIns="0" tIns="0" rIns="0" bIns="0" rtlCol="0"/>
            <a:lstStyle/>
            <a:p>
              <a:endParaRPr/>
            </a:p>
          </p:txBody>
        </p:sp>
        <p:sp>
          <p:nvSpPr>
            <p:cNvPr id="120" name="object 120"/>
            <p:cNvSpPr/>
            <p:nvPr/>
          </p:nvSpPr>
          <p:spPr>
            <a:xfrm>
              <a:off x="5242058"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21" name="object 121"/>
            <p:cNvSpPr/>
            <p:nvPr/>
          </p:nvSpPr>
          <p:spPr>
            <a:xfrm>
              <a:off x="5248137" y="5186755"/>
              <a:ext cx="0" cy="9525"/>
            </a:xfrm>
            <a:custGeom>
              <a:avLst/>
              <a:gdLst/>
              <a:ahLst/>
              <a:cxnLst/>
              <a:rect l="l" t="t" r="r" b="b"/>
              <a:pathLst>
                <a:path h="9525">
                  <a:moveTo>
                    <a:pt x="0" y="8915"/>
                  </a:moveTo>
                  <a:lnTo>
                    <a:pt x="0" y="0"/>
                  </a:lnTo>
                </a:path>
              </a:pathLst>
            </a:custGeom>
            <a:ln w="12173">
              <a:solidFill>
                <a:srgbClr val="000000"/>
              </a:solidFill>
            </a:ln>
          </p:spPr>
          <p:txBody>
            <a:bodyPr wrap="square" lIns="0" tIns="0" rIns="0" bIns="0" rtlCol="0"/>
            <a:lstStyle/>
            <a:p>
              <a:endParaRPr/>
            </a:p>
          </p:txBody>
        </p:sp>
        <p:sp>
          <p:nvSpPr>
            <p:cNvPr id="122" name="object 122"/>
            <p:cNvSpPr/>
            <p:nvPr/>
          </p:nvSpPr>
          <p:spPr>
            <a:xfrm>
              <a:off x="5248137" y="5180669"/>
              <a:ext cx="239395" cy="12700"/>
            </a:xfrm>
            <a:custGeom>
              <a:avLst/>
              <a:gdLst/>
              <a:ahLst/>
              <a:cxnLst/>
              <a:rect l="l" t="t" r="r" b="b"/>
              <a:pathLst>
                <a:path w="239395" h="12700">
                  <a:moveTo>
                    <a:pt x="0" y="0"/>
                  </a:moveTo>
                  <a:lnTo>
                    <a:pt x="0" y="12173"/>
                  </a:lnTo>
                  <a:lnTo>
                    <a:pt x="239131" y="12173"/>
                  </a:lnTo>
                  <a:lnTo>
                    <a:pt x="239131" y="0"/>
                  </a:lnTo>
                  <a:lnTo>
                    <a:pt x="0" y="0"/>
                  </a:lnTo>
                  <a:close/>
                </a:path>
              </a:pathLst>
            </a:custGeom>
            <a:solidFill>
              <a:srgbClr val="000000"/>
            </a:solidFill>
          </p:spPr>
          <p:txBody>
            <a:bodyPr wrap="square" lIns="0" tIns="0" rIns="0" bIns="0" rtlCol="0"/>
            <a:lstStyle/>
            <a:p>
              <a:endParaRPr/>
            </a:p>
          </p:txBody>
        </p:sp>
        <p:sp>
          <p:nvSpPr>
            <p:cNvPr id="123" name="object 123"/>
            <p:cNvSpPr/>
            <p:nvPr/>
          </p:nvSpPr>
          <p:spPr>
            <a:xfrm>
              <a:off x="5487268" y="5186755"/>
              <a:ext cx="0" cy="9525"/>
            </a:xfrm>
            <a:custGeom>
              <a:avLst/>
              <a:gdLst/>
              <a:ahLst/>
              <a:cxnLst/>
              <a:rect l="l" t="t" r="r" b="b"/>
              <a:pathLst>
                <a:path h="9525">
                  <a:moveTo>
                    <a:pt x="0" y="0"/>
                  </a:moveTo>
                  <a:lnTo>
                    <a:pt x="0" y="8915"/>
                  </a:lnTo>
                </a:path>
              </a:pathLst>
            </a:custGeom>
            <a:ln w="12173">
              <a:solidFill>
                <a:srgbClr val="000000"/>
              </a:solidFill>
            </a:ln>
          </p:spPr>
          <p:txBody>
            <a:bodyPr wrap="square" lIns="0" tIns="0" rIns="0" bIns="0" rtlCol="0"/>
            <a:lstStyle/>
            <a:p>
              <a:endParaRPr/>
            </a:p>
          </p:txBody>
        </p:sp>
        <p:sp>
          <p:nvSpPr>
            <p:cNvPr id="124" name="object 124"/>
            <p:cNvSpPr/>
            <p:nvPr/>
          </p:nvSpPr>
          <p:spPr>
            <a:xfrm>
              <a:off x="5307920" y="5182934"/>
              <a:ext cx="120014" cy="4445"/>
            </a:xfrm>
            <a:custGeom>
              <a:avLst/>
              <a:gdLst/>
              <a:ahLst/>
              <a:cxnLst/>
              <a:rect l="l" t="t" r="r" b="b"/>
              <a:pathLst>
                <a:path w="120014" h="4445">
                  <a:moveTo>
                    <a:pt x="0" y="0"/>
                  </a:moveTo>
                  <a:lnTo>
                    <a:pt x="119565" y="0"/>
                  </a:lnTo>
                </a:path>
                <a:path w="120014" h="4445">
                  <a:moveTo>
                    <a:pt x="119565" y="0"/>
                  </a:moveTo>
                  <a:lnTo>
                    <a:pt x="0" y="0"/>
                  </a:lnTo>
                </a:path>
                <a:path w="120014" h="4445">
                  <a:moveTo>
                    <a:pt x="59782" y="0"/>
                  </a:moveTo>
                  <a:lnTo>
                    <a:pt x="59782" y="3820"/>
                  </a:lnTo>
                </a:path>
              </a:pathLst>
            </a:custGeom>
            <a:ln w="8110">
              <a:solidFill>
                <a:srgbClr val="000000"/>
              </a:solidFill>
            </a:ln>
          </p:spPr>
          <p:txBody>
            <a:bodyPr wrap="square" lIns="0" tIns="0" rIns="0" bIns="0" rtlCol="0"/>
            <a:lstStyle/>
            <a:p>
              <a:endParaRPr/>
            </a:p>
          </p:txBody>
        </p:sp>
        <p:sp>
          <p:nvSpPr>
            <p:cNvPr id="125" name="object 125"/>
            <p:cNvSpPr/>
            <p:nvPr/>
          </p:nvSpPr>
          <p:spPr>
            <a:xfrm>
              <a:off x="4290336" y="5163825"/>
              <a:ext cx="239395" cy="36195"/>
            </a:xfrm>
            <a:custGeom>
              <a:avLst/>
              <a:gdLst/>
              <a:ahLst/>
              <a:cxnLst/>
              <a:rect l="l" t="t" r="r" b="b"/>
              <a:pathLst>
                <a:path w="239395" h="36195">
                  <a:moveTo>
                    <a:pt x="239131" y="0"/>
                  </a:moveTo>
                  <a:lnTo>
                    <a:pt x="0" y="0"/>
                  </a:lnTo>
                  <a:lnTo>
                    <a:pt x="0" y="35661"/>
                  </a:lnTo>
                  <a:lnTo>
                    <a:pt x="239131" y="35661"/>
                  </a:lnTo>
                  <a:lnTo>
                    <a:pt x="239131" y="0"/>
                  </a:lnTo>
                  <a:close/>
                </a:path>
              </a:pathLst>
            </a:custGeom>
            <a:solidFill>
              <a:srgbClr val="A0A0A4"/>
            </a:solidFill>
          </p:spPr>
          <p:txBody>
            <a:bodyPr wrap="square" lIns="0" tIns="0" rIns="0" bIns="0" rtlCol="0"/>
            <a:lstStyle/>
            <a:p>
              <a:endParaRPr/>
            </a:p>
          </p:txBody>
        </p:sp>
        <p:sp>
          <p:nvSpPr>
            <p:cNvPr id="126" name="object 126"/>
            <p:cNvSpPr/>
            <p:nvPr/>
          </p:nvSpPr>
          <p:spPr>
            <a:xfrm>
              <a:off x="4284260"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27" name="object 127"/>
            <p:cNvSpPr/>
            <p:nvPr/>
          </p:nvSpPr>
          <p:spPr>
            <a:xfrm>
              <a:off x="4290339" y="5162556"/>
              <a:ext cx="0" cy="33655"/>
            </a:xfrm>
            <a:custGeom>
              <a:avLst/>
              <a:gdLst/>
              <a:ahLst/>
              <a:cxnLst/>
              <a:rect l="l" t="t" r="r" b="b"/>
              <a:pathLst>
                <a:path h="33654">
                  <a:moveTo>
                    <a:pt x="0" y="33114"/>
                  </a:moveTo>
                  <a:lnTo>
                    <a:pt x="0" y="0"/>
                  </a:lnTo>
                </a:path>
              </a:pathLst>
            </a:custGeom>
            <a:ln w="12173">
              <a:solidFill>
                <a:srgbClr val="000000"/>
              </a:solidFill>
            </a:ln>
          </p:spPr>
          <p:txBody>
            <a:bodyPr wrap="square" lIns="0" tIns="0" rIns="0" bIns="0" rtlCol="0"/>
            <a:lstStyle/>
            <a:p>
              <a:endParaRPr/>
            </a:p>
          </p:txBody>
        </p:sp>
        <p:sp>
          <p:nvSpPr>
            <p:cNvPr id="128" name="object 128"/>
            <p:cNvSpPr/>
            <p:nvPr/>
          </p:nvSpPr>
          <p:spPr>
            <a:xfrm>
              <a:off x="4290339" y="5156470"/>
              <a:ext cx="238125" cy="12700"/>
            </a:xfrm>
            <a:custGeom>
              <a:avLst/>
              <a:gdLst/>
              <a:ahLst/>
              <a:cxnLst/>
              <a:rect l="l" t="t" r="r" b="b"/>
              <a:pathLst>
                <a:path w="238125" h="12700">
                  <a:moveTo>
                    <a:pt x="0" y="0"/>
                  </a:moveTo>
                  <a:lnTo>
                    <a:pt x="0" y="12173"/>
                  </a:lnTo>
                  <a:lnTo>
                    <a:pt x="237859" y="12173"/>
                  </a:lnTo>
                  <a:lnTo>
                    <a:pt x="237859" y="0"/>
                  </a:lnTo>
                  <a:lnTo>
                    <a:pt x="0" y="0"/>
                  </a:lnTo>
                  <a:close/>
                </a:path>
              </a:pathLst>
            </a:custGeom>
            <a:solidFill>
              <a:srgbClr val="000000"/>
            </a:solidFill>
          </p:spPr>
          <p:txBody>
            <a:bodyPr wrap="square" lIns="0" tIns="0" rIns="0" bIns="0" rtlCol="0"/>
            <a:lstStyle/>
            <a:p>
              <a:endParaRPr/>
            </a:p>
          </p:txBody>
        </p:sp>
        <p:sp>
          <p:nvSpPr>
            <p:cNvPr id="129" name="object 129"/>
            <p:cNvSpPr/>
            <p:nvPr/>
          </p:nvSpPr>
          <p:spPr>
            <a:xfrm>
              <a:off x="4528198" y="5162556"/>
              <a:ext cx="0" cy="33655"/>
            </a:xfrm>
            <a:custGeom>
              <a:avLst/>
              <a:gdLst/>
              <a:ahLst/>
              <a:cxnLst/>
              <a:rect l="l" t="t" r="r" b="b"/>
              <a:pathLst>
                <a:path h="33654">
                  <a:moveTo>
                    <a:pt x="0" y="0"/>
                  </a:moveTo>
                  <a:lnTo>
                    <a:pt x="0" y="33114"/>
                  </a:lnTo>
                </a:path>
              </a:pathLst>
            </a:custGeom>
            <a:ln w="12173">
              <a:solidFill>
                <a:srgbClr val="000000"/>
              </a:solidFill>
            </a:ln>
          </p:spPr>
          <p:txBody>
            <a:bodyPr wrap="square" lIns="0" tIns="0" rIns="0" bIns="0" rtlCol="0"/>
            <a:lstStyle/>
            <a:p>
              <a:endParaRPr/>
            </a:p>
          </p:txBody>
        </p:sp>
        <p:sp>
          <p:nvSpPr>
            <p:cNvPr id="130" name="object 130"/>
            <p:cNvSpPr/>
            <p:nvPr/>
          </p:nvSpPr>
          <p:spPr>
            <a:xfrm>
              <a:off x="4350122" y="5158736"/>
              <a:ext cx="120014" cy="4445"/>
            </a:xfrm>
            <a:custGeom>
              <a:avLst/>
              <a:gdLst/>
              <a:ahLst/>
              <a:cxnLst/>
              <a:rect l="l" t="t" r="r" b="b"/>
              <a:pathLst>
                <a:path w="120014" h="4445">
                  <a:moveTo>
                    <a:pt x="0" y="0"/>
                  </a:moveTo>
                  <a:lnTo>
                    <a:pt x="119565" y="0"/>
                  </a:lnTo>
                </a:path>
                <a:path w="120014" h="4445">
                  <a:moveTo>
                    <a:pt x="119565" y="0"/>
                  </a:moveTo>
                  <a:lnTo>
                    <a:pt x="0" y="0"/>
                  </a:lnTo>
                </a:path>
                <a:path w="120014" h="4445">
                  <a:moveTo>
                    <a:pt x="59782" y="0"/>
                  </a:moveTo>
                  <a:lnTo>
                    <a:pt x="59782" y="3820"/>
                  </a:lnTo>
                </a:path>
              </a:pathLst>
            </a:custGeom>
            <a:ln w="8110">
              <a:solidFill>
                <a:srgbClr val="000000"/>
              </a:solidFill>
            </a:ln>
          </p:spPr>
          <p:txBody>
            <a:bodyPr wrap="square" lIns="0" tIns="0" rIns="0" bIns="0" rtlCol="0"/>
            <a:lstStyle/>
            <a:p>
              <a:endParaRPr/>
            </a:p>
          </p:txBody>
        </p:sp>
        <p:sp>
          <p:nvSpPr>
            <p:cNvPr id="131" name="object 131"/>
            <p:cNvSpPr/>
            <p:nvPr/>
          </p:nvSpPr>
          <p:spPr>
            <a:xfrm>
              <a:off x="5609379" y="5189297"/>
              <a:ext cx="239395" cy="10795"/>
            </a:xfrm>
            <a:custGeom>
              <a:avLst/>
              <a:gdLst/>
              <a:ahLst/>
              <a:cxnLst/>
              <a:rect l="l" t="t" r="r" b="b"/>
              <a:pathLst>
                <a:path w="239395" h="10795">
                  <a:moveTo>
                    <a:pt x="239131" y="0"/>
                  </a:moveTo>
                  <a:lnTo>
                    <a:pt x="0" y="0"/>
                  </a:lnTo>
                  <a:lnTo>
                    <a:pt x="0" y="10188"/>
                  </a:lnTo>
                  <a:lnTo>
                    <a:pt x="239131" y="10188"/>
                  </a:lnTo>
                  <a:lnTo>
                    <a:pt x="239131" y="0"/>
                  </a:lnTo>
                  <a:close/>
                </a:path>
              </a:pathLst>
            </a:custGeom>
            <a:solidFill>
              <a:srgbClr val="A0A0A4"/>
            </a:solidFill>
          </p:spPr>
          <p:txBody>
            <a:bodyPr wrap="square" lIns="0" tIns="0" rIns="0" bIns="0" rtlCol="0"/>
            <a:lstStyle/>
            <a:p>
              <a:endParaRPr/>
            </a:p>
          </p:txBody>
        </p:sp>
        <p:sp>
          <p:nvSpPr>
            <p:cNvPr id="132" name="object 132"/>
            <p:cNvSpPr/>
            <p:nvPr/>
          </p:nvSpPr>
          <p:spPr>
            <a:xfrm>
              <a:off x="5602027"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33" name="object 133"/>
            <p:cNvSpPr/>
            <p:nvPr/>
          </p:nvSpPr>
          <p:spPr>
            <a:xfrm>
              <a:off x="5608106" y="5189303"/>
              <a:ext cx="0" cy="6985"/>
            </a:xfrm>
            <a:custGeom>
              <a:avLst/>
              <a:gdLst/>
              <a:ahLst/>
              <a:cxnLst/>
              <a:rect l="l" t="t" r="r" b="b"/>
              <a:pathLst>
                <a:path h="6985">
                  <a:moveTo>
                    <a:pt x="0" y="6368"/>
                  </a:moveTo>
                  <a:lnTo>
                    <a:pt x="0" y="0"/>
                  </a:lnTo>
                </a:path>
              </a:pathLst>
            </a:custGeom>
            <a:ln w="12173">
              <a:solidFill>
                <a:srgbClr val="000000"/>
              </a:solidFill>
            </a:ln>
          </p:spPr>
          <p:txBody>
            <a:bodyPr wrap="square" lIns="0" tIns="0" rIns="0" bIns="0" rtlCol="0"/>
            <a:lstStyle/>
            <a:p>
              <a:endParaRPr/>
            </a:p>
          </p:txBody>
        </p:sp>
        <p:sp>
          <p:nvSpPr>
            <p:cNvPr id="134" name="object 134"/>
            <p:cNvSpPr/>
            <p:nvPr/>
          </p:nvSpPr>
          <p:spPr>
            <a:xfrm>
              <a:off x="5608106" y="5189303"/>
              <a:ext cx="239395" cy="0"/>
            </a:xfrm>
            <a:custGeom>
              <a:avLst/>
              <a:gdLst/>
              <a:ahLst/>
              <a:cxnLst/>
              <a:rect l="l" t="t" r="r" b="b"/>
              <a:pathLst>
                <a:path w="239395">
                  <a:moveTo>
                    <a:pt x="0" y="0"/>
                  </a:moveTo>
                  <a:lnTo>
                    <a:pt x="239131" y="0"/>
                  </a:lnTo>
                </a:path>
              </a:pathLst>
            </a:custGeom>
            <a:ln w="12157">
              <a:solidFill>
                <a:srgbClr val="000000"/>
              </a:solidFill>
            </a:ln>
          </p:spPr>
          <p:txBody>
            <a:bodyPr wrap="square" lIns="0" tIns="0" rIns="0" bIns="0" rtlCol="0"/>
            <a:lstStyle/>
            <a:p>
              <a:endParaRPr/>
            </a:p>
          </p:txBody>
        </p:sp>
        <p:sp>
          <p:nvSpPr>
            <p:cNvPr id="135" name="object 135"/>
            <p:cNvSpPr/>
            <p:nvPr/>
          </p:nvSpPr>
          <p:spPr>
            <a:xfrm>
              <a:off x="5847238" y="5189303"/>
              <a:ext cx="0" cy="6985"/>
            </a:xfrm>
            <a:custGeom>
              <a:avLst/>
              <a:gdLst/>
              <a:ahLst/>
              <a:cxnLst/>
              <a:rect l="l" t="t" r="r" b="b"/>
              <a:pathLst>
                <a:path h="6985">
                  <a:moveTo>
                    <a:pt x="0" y="0"/>
                  </a:moveTo>
                  <a:lnTo>
                    <a:pt x="0" y="6368"/>
                  </a:lnTo>
                </a:path>
              </a:pathLst>
            </a:custGeom>
            <a:ln w="12173">
              <a:solidFill>
                <a:srgbClr val="000000"/>
              </a:solidFill>
            </a:ln>
          </p:spPr>
          <p:txBody>
            <a:bodyPr wrap="square" lIns="0" tIns="0" rIns="0" bIns="0" rtlCol="0"/>
            <a:lstStyle/>
            <a:p>
              <a:endParaRPr/>
            </a:p>
          </p:txBody>
        </p:sp>
        <p:sp>
          <p:nvSpPr>
            <p:cNvPr id="136" name="object 136"/>
            <p:cNvSpPr/>
            <p:nvPr/>
          </p:nvSpPr>
          <p:spPr>
            <a:xfrm>
              <a:off x="5667889" y="5185482"/>
              <a:ext cx="120014" cy="4445"/>
            </a:xfrm>
            <a:custGeom>
              <a:avLst/>
              <a:gdLst/>
              <a:ahLst/>
              <a:cxnLst/>
              <a:rect l="l" t="t" r="r" b="b"/>
              <a:pathLst>
                <a:path w="120014" h="4445">
                  <a:moveTo>
                    <a:pt x="0" y="0"/>
                  </a:moveTo>
                  <a:lnTo>
                    <a:pt x="119565" y="0"/>
                  </a:lnTo>
                </a:path>
                <a:path w="120014" h="4445">
                  <a:moveTo>
                    <a:pt x="119565" y="0"/>
                  </a:moveTo>
                  <a:lnTo>
                    <a:pt x="0" y="0"/>
                  </a:lnTo>
                </a:path>
                <a:path w="120014" h="4445">
                  <a:moveTo>
                    <a:pt x="59782" y="0"/>
                  </a:moveTo>
                  <a:lnTo>
                    <a:pt x="59782" y="3820"/>
                  </a:lnTo>
                </a:path>
              </a:pathLst>
            </a:custGeom>
            <a:ln w="8110">
              <a:solidFill>
                <a:srgbClr val="000000"/>
              </a:solidFill>
            </a:ln>
          </p:spPr>
          <p:txBody>
            <a:bodyPr wrap="square" lIns="0" tIns="0" rIns="0" bIns="0" rtlCol="0"/>
            <a:lstStyle/>
            <a:p>
              <a:endParaRPr/>
            </a:p>
          </p:txBody>
        </p:sp>
        <p:sp>
          <p:nvSpPr>
            <p:cNvPr id="137" name="object 137"/>
            <p:cNvSpPr/>
            <p:nvPr/>
          </p:nvSpPr>
          <p:spPr>
            <a:xfrm>
              <a:off x="4650306" y="3872365"/>
              <a:ext cx="239395" cy="1327150"/>
            </a:xfrm>
            <a:custGeom>
              <a:avLst/>
              <a:gdLst/>
              <a:ahLst/>
              <a:cxnLst/>
              <a:rect l="l" t="t" r="r" b="b"/>
              <a:pathLst>
                <a:path w="239395" h="1327150">
                  <a:moveTo>
                    <a:pt x="239131" y="0"/>
                  </a:moveTo>
                  <a:lnTo>
                    <a:pt x="0" y="0"/>
                  </a:lnTo>
                  <a:lnTo>
                    <a:pt x="0" y="1327120"/>
                  </a:lnTo>
                  <a:lnTo>
                    <a:pt x="239131" y="1327120"/>
                  </a:lnTo>
                  <a:lnTo>
                    <a:pt x="239131" y="0"/>
                  </a:lnTo>
                  <a:close/>
                </a:path>
              </a:pathLst>
            </a:custGeom>
            <a:solidFill>
              <a:srgbClr val="5F5F5F"/>
            </a:solidFill>
          </p:spPr>
          <p:txBody>
            <a:bodyPr wrap="square" lIns="0" tIns="0" rIns="0" bIns="0" rtlCol="0"/>
            <a:lstStyle/>
            <a:p>
              <a:endParaRPr/>
            </a:p>
          </p:txBody>
        </p:sp>
        <p:sp>
          <p:nvSpPr>
            <p:cNvPr id="138" name="object 138"/>
            <p:cNvSpPr/>
            <p:nvPr/>
          </p:nvSpPr>
          <p:spPr>
            <a:xfrm>
              <a:off x="4644229"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39" name="object 139"/>
            <p:cNvSpPr/>
            <p:nvPr/>
          </p:nvSpPr>
          <p:spPr>
            <a:xfrm>
              <a:off x="4650308" y="3871096"/>
              <a:ext cx="0" cy="1324610"/>
            </a:xfrm>
            <a:custGeom>
              <a:avLst/>
              <a:gdLst/>
              <a:ahLst/>
              <a:cxnLst/>
              <a:rect l="l" t="t" r="r" b="b"/>
              <a:pathLst>
                <a:path h="1324610">
                  <a:moveTo>
                    <a:pt x="0" y="1324574"/>
                  </a:moveTo>
                  <a:lnTo>
                    <a:pt x="0" y="0"/>
                  </a:lnTo>
                </a:path>
              </a:pathLst>
            </a:custGeom>
            <a:ln w="12173">
              <a:solidFill>
                <a:srgbClr val="000000"/>
              </a:solidFill>
            </a:ln>
          </p:spPr>
          <p:txBody>
            <a:bodyPr wrap="square" lIns="0" tIns="0" rIns="0" bIns="0" rtlCol="0"/>
            <a:lstStyle/>
            <a:p>
              <a:endParaRPr/>
            </a:p>
          </p:txBody>
        </p:sp>
        <p:sp>
          <p:nvSpPr>
            <p:cNvPr id="140" name="object 140"/>
            <p:cNvSpPr/>
            <p:nvPr/>
          </p:nvSpPr>
          <p:spPr>
            <a:xfrm>
              <a:off x="4650308" y="3865009"/>
              <a:ext cx="238125" cy="12700"/>
            </a:xfrm>
            <a:custGeom>
              <a:avLst/>
              <a:gdLst/>
              <a:ahLst/>
              <a:cxnLst/>
              <a:rect l="l" t="t" r="r" b="b"/>
              <a:pathLst>
                <a:path w="238125" h="12700">
                  <a:moveTo>
                    <a:pt x="0" y="0"/>
                  </a:moveTo>
                  <a:lnTo>
                    <a:pt x="0" y="12173"/>
                  </a:lnTo>
                  <a:lnTo>
                    <a:pt x="237859" y="12173"/>
                  </a:lnTo>
                  <a:lnTo>
                    <a:pt x="237859" y="0"/>
                  </a:lnTo>
                  <a:lnTo>
                    <a:pt x="0" y="0"/>
                  </a:lnTo>
                  <a:close/>
                </a:path>
              </a:pathLst>
            </a:custGeom>
            <a:solidFill>
              <a:srgbClr val="000000"/>
            </a:solidFill>
          </p:spPr>
          <p:txBody>
            <a:bodyPr wrap="square" lIns="0" tIns="0" rIns="0" bIns="0" rtlCol="0"/>
            <a:lstStyle/>
            <a:p>
              <a:endParaRPr/>
            </a:p>
          </p:txBody>
        </p:sp>
        <p:sp>
          <p:nvSpPr>
            <p:cNvPr id="141" name="object 141"/>
            <p:cNvSpPr/>
            <p:nvPr/>
          </p:nvSpPr>
          <p:spPr>
            <a:xfrm>
              <a:off x="4888168" y="3871096"/>
              <a:ext cx="0" cy="1324610"/>
            </a:xfrm>
            <a:custGeom>
              <a:avLst/>
              <a:gdLst/>
              <a:ahLst/>
              <a:cxnLst/>
              <a:rect l="l" t="t" r="r" b="b"/>
              <a:pathLst>
                <a:path h="1324610">
                  <a:moveTo>
                    <a:pt x="0" y="0"/>
                  </a:moveTo>
                  <a:lnTo>
                    <a:pt x="0" y="1324574"/>
                  </a:lnTo>
                </a:path>
              </a:pathLst>
            </a:custGeom>
            <a:ln w="12173">
              <a:solidFill>
                <a:srgbClr val="000000"/>
              </a:solidFill>
            </a:ln>
          </p:spPr>
          <p:txBody>
            <a:bodyPr wrap="square" lIns="0" tIns="0" rIns="0" bIns="0" rtlCol="0"/>
            <a:lstStyle/>
            <a:p>
              <a:endParaRPr/>
            </a:p>
          </p:txBody>
        </p:sp>
        <p:sp>
          <p:nvSpPr>
            <p:cNvPr id="142" name="object 142"/>
            <p:cNvSpPr/>
            <p:nvPr/>
          </p:nvSpPr>
          <p:spPr>
            <a:xfrm>
              <a:off x="4710091" y="3803594"/>
              <a:ext cx="120014" cy="67945"/>
            </a:xfrm>
            <a:custGeom>
              <a:avLst/>
              <a:gdLst/>
              <a:ahLst/>
              <a:cxnLst/>
              <a:rect l="l" t="t" r="r" b="b"/>
              <a:pathLst>
                <a:path w="120014" h="67945">
                  <a:moveTo>
                    <a:pt x="0" y="0"/>
                  </a:moveTo>
                  <a:lnTo>
                    <a:pt x="119565" y="0"/>
                  </a:lnTo>
                </a:path>
                <a:path w="120014" h="67945">
                  <a:moveTo>
                    <a:pt x="119565" y="0"/>
                  </a:moveTo>
                  <a:lnTo>
                    <a:pt x="0" y="0"/>
                  </a:lnTo>
                </a:path>
                <a:path w="120014" h="67945">
                  <a:moveTo>
                    <a:pt x="59782" y="0"/>
                  </a:moveTo>
                  <a:lnTo>
                    <a:pt x="59782" y="67502"/>
                  </a:lnTo>
                </a:path>
              </a:pathLst>
            </a:custGeom>
            <a:ln w="8110">
              <a:solidFill>
                <a:srgbClr val="000000"/>
              </a:solidFill>
            </a:ln>
          </p:spPr>
          <p:txBody>
            <a:bodyPr wrap="square" lIns="0" tIns="0" rIns="0" bIns="0" rtlCol="0"/>
            <a:lstStyle/>
            <a:p>
              <a:endParaRPr/>
            </a:p>
          </p:txBody>
        </p:sp>
        <p:sp>
          <p:nvSpPr>
            <p:cNvPr id="143" name="object 143"/>
            <p:cNvSpPr/>
            <p:nvPr/>
          </p:nvSpPr>
          <p:spPr>
            <a:xfrm>
              <a:off x="5968074" y="4719328"/>
              <a:ext cx="239395" cy="480695"/>
            </a:xfrm>
            <a:custGeom>
              <a:avLst/>
              <a:gdLst/>
              <a:ahLst/>
              <a:cxnLst/>
              <a:rect l="l" t="t" r="r" b="b"/>
              <a:pathLst>
                <a:path w="239395" h="480695">
                  <a:moveTo>
                    <a:pt x="239131" y="0"/>
                  </a:moveTo>
                  <a:lnTo>
                    <a:pt x="0" y="0"/>
                  </a:lnTo>
                  <a:lnTo>
                    <a:pt x="0" y="480157"/>
                  </a:lnTo>
                  <a:lnTo>
                    <a:pt x="239131" y="480157"/>
                  </a:lnTo>
                  <a:lnTo>
                    <a:pt x="239131" y="0"/>
                  </a:lnTo>
                  <a:close/>
                </a:path>
              </a:pathLst>
            </a:custGeom>
            <a:solidFill>
              <a:srgbClr val="5F5F5F"/>
            </a:solidFill>
          </p:spPr>
          <p:txBody>
            <a:bodyPr wrap="square" lIns="0" tIns="0" rIns="0" bIns="0" rtlCol="0"/>
            <a:lstStyle/>
            <a:p>
              <a:endParaRPr/>
            </a:p>
          </p:txBody>
        </p:sp>
        <p:sp>
          <p:nvSpPr>
            <p:cNvPr id="144" name="object 144"/>
            <p:cNvSpPr/>
            <p:nvPr/>
          </p:nvSpPr>
          <p:spPr>
            <a:xfrm>
              <a:off x="5961996" y="5189584"/>
              <a:ext cx="12700" cy="12700"/>
            </a:xfrm>
            <a:custGeom>
              <a:avLst/>
              <a:gdLst/>
              <a:ahLst/>
              <a:cxnLst/>
              <a:rect l="l" t="t" r="r" b="b"/>
              <a:pathLst>
                <a:path w="12700" h="12700">
                  <a:moveTo>
                    <a:pt x="6078" y="0"/>
                  </a:moveTo>
                  <a:lnTo>
                    <a:pt x="10377" y="1782"/>
                  </a:lnTo>
                  <a:lnTo>
                    <a:pt x="12157" y="6086"/>
                  </a:lnTo>
                  <a:lnTo>
                    <a:pt x="10377" y="10390"/>
                  </a:lnTo>
                  <a:lnTo>
                    <a:pt x="6078" y="12173"/>
                  </a:lnTo>
                  <a:lnTo>
                    <a:pt x="1780" y="10390"/>
                  </a:lnTo>
                  <a:lnTo>
                    <a:pt x="0" y="6086"/>
                  </a:lnTo>
                  <a:lnTo>
                    <a:pt x="1780" y="1782"/>
                  </a:lnTo>
                  <a:lnTo>
                    <a:pt x="6078" y="0"/>
                  </a:lnTo>
                  <a:close/>
                </a:path>
              </a:pathLst>
            </a:custGeom>
            <a:solidFill>
              <a:srgbClr val="000000"/>
            </a:solidFill>
          </p:spPr>
          <p:txBody>
            <a:bodyPr wrap="square" lIns="0" tIns="0" rIns="0" bIns="0" rtlCol="0"/>
            <a:lstStyle/>
            <a:p>
              <a:endParaRPr/>
            </a:p>
          </p:txBody>
        </p:sp>
        <p:sp>
          <p:nvSpPr>
            <p:cNvPr id="145" name="object 145"/>
            <p:cNvSpPr/>
            <p:nvPr/>
          </p:nvSpPr>
          <p:spPr>
            <a:xfrm>
              <a:off x="5968076" y="4719333"/>
              <a:ext cx="0" cy="476884"/>
            </a:xfrm>
            <a:custGeom>
              <a:avLst/>
              <a:gdLst/>
              <a:ahLst/>
              <a:cxnLst/>
              <a:rect l="l" t="t" r="r" b="b"/>
              <a:pathLst>
                <a:path h="476885">
                  <a:moveTo>
                    <a:pt x="0" y="476337"/>
                  </a:moveTo>
                  <a:lnTo>
                    <a:pt x="0" y="0"/>
                  </a:lnTo>
                </a:path>
              </a:pathLst>
            </a:custGeom>
            <a:ln w="12173">
              <a:solidFill>
                <a:srgbClr val="000000"/>
              </a:solidFill>
            </a:ln>
          </p:spPr>
          <p:txBody>
            <a:bodyPr wrap="square" lIns="0" tIns="0" rIns="0" bIns="0" rtlCol="0"/>
            <a:lstStyle/>
            <a:p>
              <a:endParaRPr/>
            </a:p>
          </p:txBody>
        </p:sp>
        <p:sp>
          <p:nvSpPr>
            <p:cNvPr id="146" name="object 146"/>
            <p:cNvSpPr/>
            <p:nvPr/>
          </p:nvSpPr>
          <p:spPr>
            <a:xfrm>
              <a:off x="5968076" y="4713247"/>
              <a:ext cx="238125" cy="12700"/>
            </a:xfrm>
            <a:custGeom>
              <a:avLst/>
              <a:gdLst/>
              <a:ahLst/>
              <a:cxnLst/>
              <a:rect l="l" t="t" r="r" b="b"/>
              <a:pathLst>
                <a:path w="238125" h="12700">
                  <a:moveTo>
                    <a:pt x="0" y="0"/>
                  </a:moveTo>
                  <a:lnTo>
                    <a:pt x="0" y="12173"/>
                  </a:lnTo>
                  <a:lnTo>
                    <a:pt x="237859" y="12173"/>
                  </a:lnTo>
                  <a:lnTo>
                    <a:pt x="237859" y="0"/>
                  </a:lnTo>
                  <a:lnTo>
                    <a:pt x="0" y="0"/>
                  </a:lnTo>
                  <a:close/>
                </a:path>
              </a:pathLst>
            </a:custGeom>
            <a:solidFill>
              <a:srgbClr val="000000"/>
            </a:solidFill>
          </p:spPr>
          <p:txBody>
            <a:bodyPr wrap="square" lIns="0" tIns="0" rIns="0" bIns="0" rtlCol="0"/>
            <a:lstStyle/>
            <a:p>
              <a:endParaRPr/>
            </a:p>
          </p:txBody>
        </p:sp>
        <p:sp>
          <p:nvSpPr>
            <p:cNvPr id="147" name="object 147"/>
            <p:cNvSpPr/>
            <p:nvPr/>
          </p:nvSpPr>
          <p:spPr>
            <a:xfrm>
              <a:off x="6205935" y="4719333"/>
              <a:ext cx="0" cy="476884"/>
            </a:xfrm>
            <a:custGeom>
              <a:avLst/>
              <a:gdLst/>
              <a:ahLst/>
              <a:cxnLst/>
              <a:rect l="l" t="t" r="r" b="b"/>
              <a:pathLst>
                <a:path h="476885">
                  <a:moveTo>
                    <a:pt x="0" y="0"/>
                  </a:moveTo>
                  <a:lnTo>
                    <a:pt x="0" y="476337"/>
                  </a:lnTo>
                </a:path>
              </a:pathLst>
            </a:custGeom>
            <a:ln w="12173">
              <a:solidFill>
                <a:srgbClr val="000000"/>
              </a:solidFill>
            </a:ln>
          </p:spPr>
          <p:txBody>
            <a:bodyPr wrap="square" lIns="0" tIns="0" rIns="0" bIns="0" rtlCol="0"/>
            <a:lstStyle/>
            <a:p>
              <a:endParaRPr/>
            </a:p>
          </p:txBody>
        </p:sp>
        <p:sp>
          <p:nvSpPr>
            <p:cNvPr id="148" name="object 148"/>
            <p:cNvSpPr/>
            <p:nvPr/>
          </p:nvSpPr>
          <p:spPr>
            <a:xfrm>
              <a:off x="6027858" y="4663294"/>
              <a:ext cx="120014" cy="56515"/>
            </a:xfrm>
            <a:custGeom>
              <a:avLst/>
              <a:gdLst/>
              <a:ahLst/>
              <a:cxnLst/>
              <a:rect l="l" t="t" r="r" b="b"/>
              <a:pathLst>
                <a:path w="120014" h="56514">
                  <a:moveTo>
                    <a:pt x="0" y="0"/>
                  </a:moveTo>
                  <a:lnTo>
                    <a:pt x="119565" y="0"/>
                  </a:lnTo>
                </a:path>
                <a:path w="120014" h="56514">
                  <a:moveTo>
                    <a:pt x="119565" y="0"/>
                  </a:moveTo>
                  <a:lnTo>
                    <a:pt x="0" y="0"/>
                  </a:lnTo>
                </a:path>
                <a:path w="120014" h="56514">
                  <a:moveTo>
                    <a:pt x="59782" y="0"/>
                  </a:moveTo>
                  <a:lnTo>
                    <a:pt x="59782" y="56039"/>
                  </a:lnTo>
                </a:path>
              </a:pathLst>
            </a:custGeom>
            <a:ln w="8110">
              <a:solidFill>
                <a:srgbClr val="000000"/>
              </a:solidFill>
            </a:ln>
          </p:spPr>
          <p:txBody>
            <a:bodyPr wrap="square" lIns="0" tIns="0" rIns="0" bIns="0" rtlCol="0"/>
            <a:lstStyle/>
            <a:p>
              <a:endParaRPr/>
            </a:p>
          </p:txBody>
        </p:sp>
        <p:sp>
          <p:nvSpPr>
            <p:cNvPr id="149" name="object 149"/>
            <p:cNvSpPr/>
            <p:nvPr/>
          </p:nvSpPr>
          <p:spPr>
            <a:xfrm>
              <a:off x="3751021" y="5192131"/>
              <a:ext cx="13335" cy="12700"/>
            </a:xfrm>
            <a:custGeom>
              <a:avLst/>
              <a:gdLst/>
              <a:ahLst/>
              <a:cxnLst/>
              <a:rect l="l" t="t" r="r" b="b"/>
              <a:pathLst>
                <a:path w="13335" h="12700">
                  <a:moveTo>
                    <a:pt x="0" y="0"/>
                  </a:moveTo>
                  <a:lnTo>
                    <a:pt x="0" y="12173"/>
                  </a:lnTo>
                  <a:lnTo>
                    <a:pt x="12719" y="12173"/>
                  </a:lnTo>
                  <a:lnTo>
                    <a:pt x="12719" y="0"/>
                  </a:lnTo>
                  <a:lnTo>
                    <a:pt x="0" y="0"/>
                  </a:lnTo>
                  <a:close/>
                </a:path>
              </a:pathLst>
            </a:custGeom>
            <a:solidFill>
              <a:srgbClr val="000000"/>
            </a:solidFill>
          </p:spPr>
          <p:txBody>
            <a:bodyPr wrap="square" lIns="0" tIns="0" rIns="0" bIns="0" rtlCol="0"/>
            <a:lstStyle/>
            <a:p>
              <a:endParaRPr/>
            </a:p>
          </p:txBody>
        </p:sp>
        <p:sp>
          <p:nvSpPr>
            <p:cNvPr id="150" name="object 150"/>
            <p:cNvSpPr/>
            <p:nvPr/>
          </p:nvSpPr>
          <p:spPr>
            <a:xfrm>
              <a:off x="3763741" y="5198218"/>
              <a:ext cx="635000" cy="0"/>
            </a:xfrm>
            <a:custGeom>
              <a:avLst/>
              <a:gdLst/>
              <a:ahLst/>
              <a:cxnLst/>
              <a:rect l="l" t="t" r="r" b="b"/>
              <a:pathLst>
                <a:path w="635000">
                  <a:moveTo>
                    <a:pt x="0" y="0"/>
                  </a:moveTo>
                  <a:lnTo>
                    <a:pt x="11447" y="0"/>
                  </a:lnTo>
                </a:path>
                <a:path w="635000">
                  <a:moveTo>
                    <a:pt x="11447" y="0"/>
                  </a:moveTo>
                  <a:lnTo>
                    <a:pt x="24167" y="0"/>
                  </a:lnTo>
                </a:path>
                <a:path w="635000">
                  <a:moveTo>
                    <a:pt x="24167" y="0"/>
                  </a:moveTo>
                  <a:lnTo>
                    <a:pt x="35615" y="0"/>
                  </a:lnTo>
                </a:path>
                <a:path w="635000">
                  <a:moveTo>
                    <a:pt x="35615" y="0"/>
                  </a:moveTo>
                  <a:lnTo>
                    <a:pt x="48335" y="0"/>
                  </a:lnTo>
                </a:path>
                <a:path w="635000">
                  <a:moveTo>
                    <a:pt x="48335" y="0"/>
                  </a:moveTo>
                  <a:lnTo>
                    <a:pt x="61054" y="0"/>
                  </a:lnTo>
                </a:path>
                <a:path w="635000">
                  <a:moveTo>
                    <a:pt x="61054" y="0"/>
                  </a:moveTo>
                  <a:lnTo>
                    <a:pt x="72502" y="0"/>
                  </a:lnTo>
                </a:path>
                <a:path w="635000">
                  <a:moveTo>
                    <a:pt x="72502" y="0"/>
                  </a:moveTo>
                  <a:lnTo>
                    <a:pt x="85222" y="0"/>
                  </a:lnTo>
                </a:path>
                <a:path w="635000">
                  <a:moveTo>
                    <a:pt x="85222" y="0"/>
                  </a:moveTo>
                  <a:lnTo>
                    <a:pt x="96670" y="0"/>
                  </a:lnTo>
                </a:path>
                <a:path w="635000">
                  <a:moveTo>
                    <a:pt x="96670" y="0"/>
                  </a:moveTo>
                  <a:lnTo>
                    <a:pt x="109389" y="0"/>
                  </a:lnTo>
                </a:path>
                <a:path w="635000">
                  <a:moveTo>
                    <a:pt x="109389" y="0"/>
                  </a:moveTo>
                  <a:lnTo>
                    <a:pt x="122109" y="0"/>
                  </a:lnTo>
                </a:path>
                <a:path w="635000">
                  <a:moveTo>
                    <a:pt x="122109" y="0"/>
                  </a:moveTo>
                  <a:lnTo>
                    <a:pt x="133557" y="0"/>
                  </a:lnTo>
                </a:path>
                <a:path w="635000">
                  <a:moveTo>
                    <a:pt x="133557" y="0"/>
                  </a:moveTo>
                  <a:lnTo>
                    <a:pt x="146277" y="0"/>
                  </a:lnTo>
                </a:path>
                <a:path w="635000">
                  <a:moveTo>
                    <a:pt x="146277" y="0"/>
                  </a:moveTo>
                  <a:lnTo>
                    <a:pt x="158997" y="0"/>
                  </a:lnTo>
                </a:path>
                <a:path w="635000">
                  <a:moveTo>
                    <a:pt x="158997" y="0"/>
                  </a:moveTo>
                  <a:lnTo>
                    <a:pt x="170444" y="0"/>
                  </a:lnTo>
                </a:path>
                <a:path w="635000">
                  <a:moveTo>
                    <a:pt x="170444" y="0"/>
                  </a:moveTo>
                  <a:lnTo>
                    <a:pt x="183164" y="0"/>
                  </a:lnTo>
                </a:path>
                <a:path w="635000">
                  <a:moveTo>
                    <a:pt x="183164" y="0"/>
                  </a:moveTo>
                  <a:lnTo>
                    <a:pt x="194612" y="0"/>
                  </a:lnTo>
                </a:path>
                <a:path w="635000">
                  <a:moveTo>
                    <a:pt x="194612" y="0"/>
                  </a:moveTo>
                  <a:lnTo>
                    <a:pt x="207332" y="0"/>
                  </a:lnTo>
                </a:path>
                <a:path w="635000">
                  <a:moveTo>
                    <a:pt x="207332" y="0"/>
                  </a:moveTo>
                  <a:lnTo>
                    <a:pt x="220051" y="0"/>
                  </a:lnTo>
                </a:path>
                <a:path w="635000">
                  <a:moveTo>
                    <a:pt x="220051" y="0"/>
                  </a:moveTo>
                  <a:lnTo>
                    <a:pt x="231499" y="0"/>
                  </a:lnTo>
                </a:path>
                <a:path w="635000">
                  <a:moveTo>
                    <a:pt x="231499" y="0"/>
                  </a:moveTo>
                  <a:lnTo>
                    <a:pt x="244219" y="0"/>
                  </a:lnTo>
                </a:path>
                <a:path w="635000">
                  <a:moveTo>
                    <a:pt x="244219" y="0"/>
                  </a:moveTo>
                  <a:lnTo>
                    <a:pt x="255667" y="0"/>
                  </a:lnTo>
                </a:path>
                <a:path w="635000">
                  <a:moveTo>
                    <a:pt x="255667" y="0"/>
                  </a:moveTo>
                  <a:lnTo>
                    <a:pt x="268386" y="0"/>
                  </a:lnTo>
                </a:path>
                <a:path w="635000">
                  <a:moveTo>
                    <a:pt x="268386" y="0"/>
                  </a:moveTo>
                  <a:lnTo>
                    <a:pt x="281106" y="0"/>
                  </a:lnTo>
                </a:path>
                <a:path w="635000">
                  <a:moveTo>
                    <a:pt x="281106" y="0"/>
                  </a:moveTo>
                  <a:lnTo>
                    <a:pt x="292554" y="0"/>
                  </a:lnTo>
                </a:path>
                <a:path w="635000">
                  <a:moveTo>
                    <a:pt x="292554" y="0"/>
                  </a:moveTo>
                  <a:lnTo>
                    <a:pt x="305274" y="0"/>
                  </a:lnTo>
                </a:path>
                <a:path w="635000">
                  <a:moveTo>
                    <a:pt x="305274" y="0"/>
                  </a:moveTo>
                  <a:lnTo>
                    <a:pt x="316722" y="0"/>
                  </a:lnTo>
                </a:path>
                <a:path w="635000">
                  <a:moveTo>
                    <a:pt x="316722" y="0"/>
                  </a:moveTo>
                  <a:lnTo>
                    <a:pt x="329441" y="0"/>
                  </a:lnTo>
                </a:path>
                <a:path w="635000">
                  <a:moveTo>
                    <a:pt x="329441" y="0"/>
                  </a:moveTo>
                  <a:lnTo>
                    <a:pt x="342161" y="0"/>
                  </a:lnTo>
                </a:path>
                <a:path w="635000">
                  <a:moveTo>
                    <a:pt x="342161" y="0"/>
                  </a:moveTo>
                  <a:lnTo>
                    <a:pt x="353609" y="0"/>
                  </a:lnTo>
                </a:path>
                <a:path w="635000">
                  <a:moveTo>
                    <a:pt x="353609" y="0"/>
                  </a:moveTo>
                  <a:lnTo>
                    <a:pt x="366329" y="0"/>
                  </a:lnTo>
                </a:path>
                <a:path w="635000">
                  <a:moveTo>
                    <a:pt x="366329" y="0"/>
                  </a:moveTo>
                  <a:lnTo>
                    <a:pt x="377776" y="0"/>
                  </a:lnTo>
                </a:path>
                <a:path w="635000">
                  <a:moveTo>
                    <a:pt x="377776" y="0"/>
                  </a:moveTo>
                  <a:lnTo>
                    <a:pt x="390496" y="0"/>
                  </a:lnTo>
                </a:path>
                <a:path w="635000">
                  <a:moveTo>
                    <a:pt x="390496" y="0"/>
                  </a:moveTo>
                  <a:lnTo>
                    <a:pt x="403216" y="0"/>
                  </a:lnTo>
                </a:path>
                <a:path w="635000">
                  <a:moveTo>
                    <a:pt x="403216" y="0"/>
                  </a:moveTo>
                  <a:lnTo>
                    <a:pt x="414664" y="0"/>
                  </a:lnTo>
                </a:path>
                <a:path w="635000">
                  <a:moveTo>
                    <a:pt x="414664" y="0"/>
                  </a:moveTo>
                  <a:lnTo>
                    <a:pt x="427383" y="0"/>
                  </a:lnTo>
                </a:path>
                <a:path w="635000">
                  <a:moveTo>
                    <a:pt x="427383" y="0"/>
                  </a:moveTo>
                  <a:lnTo>
                    <a:pt x="438831" y="0"/>
                  </a:lnTo>
                </a:path>
                <a:path w="635000">
                  <a:moveTo>
                    <a:pt x="438831" y="0"/>
                  </a:moveTo>
                  <a:lnTo>
                    <a:pt x="451551" y="0"/>
                  </a:lnTo>
                </a:path>
                <a:path w="635000">
                  <a:moveTo>
                    <a:pt x="451551" y="0"/>
                  </a:moveTo>
                  <a:lnTo>
                    <a:pt x="464271" y="0"/>
                  </a:lnTo>
                </a:path>
                <a:path w="635000">
                  <a:moveTo>
                    <a:pt x="464271" y="0"/>
                  </a:moveTo>
                  <a:lnTo>
                    <a:pt x="475719" y="0"/>
                  </a:lnTo>
                </a:path>
                <a:path w="635000">
                  <a:moveTo>
                    <a:pt x="475719" y="0"/>
                  </a:moveTo>
                  <a:lnTo>
                    <a:pt x="488438" y="0"/>
                  </a:lnTo>
                </a:path>
                <a:path w="635000">
                  <a:moveTo>
                    <a:pt x="488438" y="0"/>
                  </a:moveTo>
                  <a:lnTo>
                    <a:pt x="501158" y="0"/>
                  </a:lnTo>
                </a:path>
                <a:path w="635000">
                  <a:moveTo>
                    <a:pt x="501158" y="0"/>
                  </a:moveTo>
                  <a:lnTo>
                    <a:pt x="512606" y="0"/>
                  </a:lnTo>
                </a:path>
                <a:path w="635000">
                  <a:moveTo>
                    <a:pt x="512606" y="0"/>
                  </a:moveTo>
                  <a:lnTo>
                    <a:pt x="525326" y="0"/>
                  </a:lnTo>
                </a:path>
                <a:path w="635000">
                  <a:moveTo>
                    <a:pt x="525326" y="0"/>
                  </a:moveTo>
                  <a:lnTo>
                    <a:pt x="536773" y="0"/>
                  </a:lnTo>
                </a:path>
                <a:path w="635000">
                  <a:moveTo>
                    <a:pt x="536773" y="0"/>
                  </a:moveTo>
                  <a:lnTo>
                    <a:pt x="549493" y="0"/>
                  </a:lnTo>
                </a:path>
                <a:path w="635000">
                  <a:moveTo>
                    <a:pt x="549493" y="0"/>
                  </a:moveTo>
                  <a:lnTo>
                    <a:pt x="562213" y="0"/>
                  </a:lnTo>
                </a:path>
                <a:path w="635000">
                  <a:moveTo>
                    <a:pt x="562213" y="0"/>
                  </a:moveTo>
                  <a:lnTo>
                    <a:pt x="573661" y="0"/>
                  </a:lnTo>
                </a:path>
                <a:path w="635000">
                  <a:moveTo>
                    <a:pt x="573661" y="0"/>
                  </a:moveTo>
                  <a:lnTo>
                    <a:pt x="586380" y="0"/>
                  </a:lnTo>
                </a:path>
                <a:path w="635000">
                  <a:moveTo>
                    <a:pt x="586380" y="0"/>
                  </a:moveTo>
                  <a:lnTo>
                    <a:pt x="597828" y="0"/>
                  </a:lnTo>
                </a:path>
                <a:path w="635000">
                  <a:moveTo>
                    <a:pt x="597828" y="0"/>
                  </a:moveTo>
                  <a:lnTo>
                    <a:pt x="610548" y="0"/>
                  </a:lnTo>
                </a:path>
                <a:path w="635000">
                  <a:moveTo>
                    <a:pt x="610548" y="0"/>
                  </a:moveTo>
                  <a:lnTo>
                    <a:pt x="623268" y="0"/>
                  </a:lnTo>
                </a:path>
                <a:path w="635000">
                  <a:moveTo>
                    <a:pt x="623268" y="0"/>
                  </a:moveTo>
                  <a:lnTo>
                    <a:pt x="634716" y="0"/>
                  </a:lnTo>
                </a:path>
              </a:pathLst>
            </a:custGeom>
            <a:ln w="12165">
              <a:solidFill>
                <a:srgbClr val="000000"/>
              </a:solidFill>
            </a:ln>
          </p:spPr>
          <p:txBody>
            <a:bodyPr wrap="square" lIns="0" tIns="0" rIns="0" bIns="0" rtlCol="0"/>
            <a:lstStyle/>
            <a:p>
              <a:endParaRPr/>
            </a:p>
          </p:txBody>
        </p:sp>
        <p:sp>
          <p:nvSpPr>
            <p:cNvPr id="151" name="object 151"/>
            <p:cNvSpPr/>
            <p:nvPr/>
          </p:nvSpPr>
          <p:spPr>
            <a:xfrm>
              <a:off x="4398454" y="5192140"/>
              <a:ext cx="24765" cy="12700"/>
            </a:xfrm>
            <a:custGeom>
              <a:avLst/>
              <a:gdLst/>
              <a:ahLst/>
              <a:cxnLst/>
              <a:rect l="l" t="t" r="r" b="b"/>
              <a:pathLst>
                <a:path w="24764" h="12700">
                  <a:moveTo>
                    <a:pt x="24168" y="0"/>
                  </a:moveTo>
                  <a:lnTo>
                    <a:pt x="12712" y="0"/>
                  </a:lnTo>
                  <a:lnTo>
                    <a:pt x="0" y="0"/>
                  </a:lnTo>
                  <a:lnTo>
                    <a:pt x="0" y="12166"/>
                  </a:lnTo>
                  <a:lnTo>
                    <a:pt x="12712" y="12166"/>
                  </a:lnTo>
                  <a:lnTo>
                    <a:pt x="24168" y="12166"/>
                  </a:lnTo>
                  <a:lnTo>
                    <a:pt x="24168" y="0"/>
                  </a:lnTo>
                  <a:close/>
                </a:path>
              </a:pathLst>
            </a:custGeom>
            <a:solidFill>
              <a:srgbClr val="000000"/>
            </a:solidFill>
          </p:spPr>
          <p:txBody>
            <a:bodyPr wrap="square" lIns="0" tIns="0" rIns="0" bIns="0" rtlCol="0"/>
            <a:lstStyle/>
            <a:p>
              <a:endParaRPr/>
            </a:p>
          </p:txBody>
        </p:sp>
        <p:sp>
          <p:nvSpPr>
            <p:cNvPr id="152" name="object 152"/>
            <p:cNvSpPr/>
            <p:nvPr/>
          </p:nvSpPr>
          <p:spPr>
            <a:xfrm>
              <a:off x="4422625" y="5198218"/>
              <a:ext cx="1296670" cy="0"/>
            </a:xfrm>
            <a:custGeom>
              <a:avLst/>
              <a:gdLst/>
              <a:ahLst/>
              <a:cxnLst/>
              <a:rect l="l" t="t" r="r" b="b"/>
              <a:pathLst>
                <a:path w="1296670">
                  <a:moveTo>
                    <a:pt x="0" y="0"/>
                  </a:moveTo>
                  <a:lnTo>
                    <a:pt x="12719" y="0"/>
                  </a:lnTo>
                </a:path>
                <a:path w="1296670">
                  <a:moveTo>
                    <a:pt x="12719" y="0"/>
                  </a:moveTo>
                  <a:lnTo>
                    <a:pt x="25439" y="0"/>
                  </a:lnTo>
                </a:path>
                <a:path w="1296670">
                  <a:moveTo>
                    <a:pt x="25439" y="0"/>
                  </a:moveTo>
                  <a:lnTo>
                    <a:pt x="36887" y="0"/>
                  </a:lnTo>
                </a:path>
                <a:path w="1296670">
                  <a:moveTo>
                    <a:pt x="36887" y="0"/>
                  </a:moveTo>
                  <a:lnTo>
                    <a:pt x="49607" y="0"/>
                  </a:lnTo>
                </a:path>
                <a:path w="1296670">
                  <a:moveTo>
                    <a:pt x="49607" y="0"/>
                  </a:moveTo>
                  <a:lnTo>
                    <a:pt x="61054" y="0"/>
                  </a:lnTo>
                </a:path>
                <a:path w="1296670">
                  <a:moveTo>
                    <a:pt x="61054" y="0"/>
                  </a:moveTo>
                  <a:lnTo>
                    <a:pt x="73774" y="0"/>
                  </a:lnTo>
                </a:path>
                <a:path w="1296670">
                  <a:moveTo>
                    <a:pt x="73774" y="0"/>
                  </a:moveTo>
                  <a:lnTo>
                    <a:pt x="86494" y="0"/>
                  </a:lnTo>
                </a:path>
                <a:path w="1296670">
                  <a:moveTo>
                    <a:pt x="86494" y="0"/>
                  </a:moveTo>
                  <a:lnTo>
                    <a:pt x="97942" y="0"/>
                  </a:lnTo>
                </a:path>
                <a:path w="1296670">
                  <a:moveTo>
                    <a:pt x="97942" y="0"/>
                  </a:moveTo>
                  <a:lnTo>
                    <a:pt x="110661" y="0"/>
                  </a:lnTo>
                </a:path>
                <a:path w="1296670">
                  <a:moveTo>
                    <a:pt x="110661" y="0"/>
                  </a:moveTo>
                  <a:lnTo>
                    <a:pt x="122109" y="0"/>
                  </a:lnTo>
                </a:path>
                <a:path w="1296670">
                  <a:moveTo>
                    <a:pt x="122109" y="0"/>
                  </a:moveTo>
                  <a:lnTo>
                    <a:pt x="134829" y="0"/>
                  </a:lnTo>
                </a:path>
                <a:path w="1296670">
                  <a:moveTo>
                    <a:pt x="134829" y="0"/>
                  </a:moveTo>
                  <a:lnTo>
                    <a:pt x="147549" y="0"/>
                  </a:lnTo>
                </a:path>
                <a:path w="1296670">
                  <a:moveTo>
                    <a:pt x="147549" y="0"/>
                  </a:moveTo>
                  <a:lnTo>
                    <a:pt x="158997" y="0"/>
                  </a:lnTo>
                </a:path>
                <a:path w="1296670">
                  <a:moveTo>
                    <a:pt x="158997" y="0"/>
                  </a:moveTo>
                  <a:lnTo>
                    <a:pt x="171716" y="0"/>
                  </a:lnTo>
                </a:path>
                <a:path w="1296670">
                  <a:moveTo>
                    <a:pt x="171716" y="0"/>
                  </a:moveTo>
                  <a:lnTo>
                    <a:pt x="184436" y="0"/>
                  </a:lnTo>
                </a:path>
                <a:path w="1296670">
                  <a:moveTo>
                    <a:pt x="184436" y="0"/>
                  </a:moveTo>
                  <a:lnTo>
                    <a:pt x="195884" y="0"/>
                  </a:lnTo>
                </a:path>
                <a:path w="1296670">
                  <a:moveTo>
                    <a:pt x="195884" y="0"/>
                  </a:moveTo>
                  <a:lnTo>
                    <a:pt x="208604" y="0"/>
                  </a:lnTo>
                </a:path>
                <a:path w="1296670">
                  <a:moveTo>
                    <a:pt x="208604" y="0"/>
                  </a:moveTo>
                  <a:lnTo>
                    <a:pt x="220051" y="0"/>
                  </a:lnTo>
                </a:path>
                <a:path w="1296670">
                  <a:moveTo>
                    <a:pt x="220051" y="0"/>
                  </a:moveTo>
                  <a:lnTo>
                    <a:pt x="232771" y="0"/>
                  </a:lnTo>
                </a:path>
                <a:path w="1296670">
                  <a:moveTo>
                    <a:pt x="232771" y="0"/>
                  </a:moveTo>
                  <a:lnTo>
                    <a:pt x="245491" y="0"/>
                  </a:lnTo>
                </a:path>
                <a:path w="1296670">
                  <a:moveTo>
                    <a:pt x="245491" y="0"/>
                  </a:moveTo>
                  <a:lnTo>
                    <a:pt x="256939" y="0"/>
                  </a:lnTo>
                </a:path>
                <a:path w="1296670">
                  <a:moveTo>
                    <a:pt x="256939" y="0"/>
                  </a:moveTo>
                  <a:lnTo>
                    <a:pt x="269658" y="0"/>
                  </a:lnTo>
                </a:path>
                <a:path w="1296670">
                  <a:moveTo>
                    <a:pt x="269658" y="0"/>
                  </a:moveTo>
                  <a:lnTo>
                    <a:pt x="281106" y="0"/>
                  </a:lnTo>
                </a:path>
                <a:path w="1296670">
                  <a:moveTo>
                    <a:pt x="281106" y="0"/>
                  </a:moveTo>
                  <a:lnTo>
                    <a:pt x="293826" y="0"/>
                  </a:lnTo>
                </a:path>
                <a:path w="1296670">
                  <a:moveTo>
                    <a:pt x="293826" y="0"/>
                  </a:moveTo>
                  <a:lnTo>
                    <a:pt x="306546" y="0"/>
                  </a:lnTo>
                </a:path>
                <a:path w="1296670">
                  <a:moveTo>
                    <a:pt x="306546" y="0"/>
                  </a:moveTo>
                  <a:lnTo>
                    <a:pt x="317994" y="0"/>
                  </a:lnTo>
                </a:path>
                <a:path w="1296670">
                  <a:moveTo>
                    <a:pt x="317994" y="0"/>
                  </a:moveTo>
                  <a:lnTo>
                    <a:pt x="330713" y="0"/>
                  </a:lnTo>
                </a:path>
                <a:path w="1296670">
                  <a:moveTo>
                    <a:pt x="330713" y="0"/>
                  </a:moveTo>
                  <a:lnTo>
                    <a:pt x="342161" y="0"/>
                  </a:lnTo>
                </a:path>
                <a:path w="1296670">
                  <a:moveTo>
                    <a:pt x="342161" y="0"/>
                  </a:moveTo>
                  <a:lnTo>
                    <a:pt x="354881" y="0"/>
                  </a:lnTo>
                </a:path>
                <a:path w="1296670">
                  <a:moveTo>
                    <a:pt x="354881" y="0"/>
                  </a:moveTo>
                  <a:lnTo>
                    <a:pt x="367601" y="0"/>
                  </a:lnTo>
                </a:path>
                <a:path w="1296670">
                  <a:moveTo>
                    <a:pt x="367601" y="0"/>
                  </a:moveTo>
                  <a:lnTo>
                    <a:pt x="379048" y="0"/>
                  </a:lnTo>
                </a:path>
                <a:path w="1296670">
                  <a:moveTo>
                    <a:pt x="379048" y="0"/>
                  </a:moveTo>
                  <a:lnTo>
                    <a:pt x="391768" y="0"/>
                  </a:lnTo>
                </a:path>
                <a:path w="1296670">
                  <a:moveTo>
                    <a:pt x="391768" y="0"/>
                  </a:moveTo>
                  <a:lnTo>
                    <a:pt x="403216" y="0"/>
                  </a:lnTo>
                </a:path>
                <a:path w="1296670">
                  <a:moveTo>
                    <a:pt x="403216" y="0"/>
                  </a:moveTo>
                  <a:lnTo>
                    <a:pt x="415936" y="0"/>
                  </a:lnTo>
                </a:path>
                <a:path w="1296670">
                  <a:moveTo>
                    <a:pt x="415936" y="0"/>
                  </a:moveTo>
                  <a:lnTo>
                    <a:pt x="428655" y="0"/>
                  </a:lnTo>
                </a:path>
                <a:path w="1296670">
                  <a:moveTo>
                    <a:pt x="428655" y="0"/>
                  </a:moveTo>
                  <a:lnTo>
                    <a:pt x="440103" y="0"/>
                  </a:lnTo>
                </a:path>
                <a:path w="1296670">
                  <a:moveTo>
                    <a:pt x="440103" y="0"/>
                  </a:moveTo>
                  <a:lnTo>
                    <a:pt x="452823" y="0"/>
                  </a:lnTo>
                </a:path>
                <a:path w="1296670">
                  <a:moveTo>
                    <a:pt x="452823" y="0"/>
                  </a:moveTo>
                  <a:lnTo>
                    <a:pt x="464271" y="0"/>
                  </a:lnTo>
                </a:path>
                <a:path w="1296670">
                  <a:moveTo>
                    <a:pt x="464271" y="0"/>
                  </a:moveTo>
                  <a:lnTo>
                    <a:pt x="476991" y="0"/>
                  </a:lnTo>
                </a:path>
                <a:path w="1296670">
                  <a:moveTo>
                    <a:pt x="476991" y="0"/>
                  </a:moveTo>
                  <a:lnTo>
                    <a:pt x="489710" y="0"/>
                  </a:lnTo>
                </a:path>
                <a:path w="1296670">
                  <a:moveTo>
                    <a:pt x="489710" y="0"/>
                  </a:moveTo>
                  <a:lnTo>
                    <a:pt x="501158" y="0"/>
                  </a:lnTo>
                </a:path>
                <a:path w="1296670">
                  <a:moveTo>
                    <a:pt x="501158" y="0"/>
                  </a:moveTo>
                  <a:lnTo>
                    <a:pt x="513878" y="0"/>
                  </a:lnTo>
                </a:path>
                <a:path w="1296670">
                  <a:moveTo>
                    <a:pt x="513878" y="0"/>
                  </a:moveTo>
                  <a:lnTo>
                    <a:pt x="526598" y="0"/>
                  </a:lnTo>
                </a:path>
                <a:path w="1296670">
                  <a:moveTo>
                    <a:pt x="526598" y="0"/>
                  </a:moveTo>
                  <a:lnTo>
                    <a:pt x="538045" y="0"/>
                  </a:lnTo>
                </a:path>
                <a:path w="1296670">
                  <a:moveTo>
                    <a:pt x="538045" y="0"/>
                  </a:moveTo>
                  <a:lnTo>
                    <a:pt x="550765" y="0"/>
                  </a:lnTo>
                </a:path>
                <a:path w="1296670">
                  <a:moveTo>
                    <a:pt x="550765" y="0"/>
                  </a:moveTo>
                  <a:lnTo>
                    <a:pt x="562213" y="0"/>
                  </a:lnTo>
                </a:path>
                <a:path w="1296670">
                  <a:moveTo>
                    <a:pt x="562213" y="0"/>
                  </a:moveTo>
                  <a:lnTo>
                    <a:pt x="574933" y="0"/>
                  </a:lnTo>
                </a:path>
                <a:path w="1296670">
                  <a:moveTo>
                    <a:pt x="574933" y="0"/>
                  </a:moveTo>
                  <a:lnTo>
                    <a:pt x="587652" y="0"/>
                  </a:lnTo>
                </a:path>
                <a:path w="1296670">
                  <a:moveTo>
                    <a:pt x="587652" y="0"/>
                  </a:moveTo>
                  <a:lnTo>
                    <a:pt x="599100" y="0"/>
                  </a:lnTo>
                </a:path>
                <a:path w="1296670">
                  <a:moveTo>
                    <a:pt x="599100" y="0"/>
                  </a:moveTo>
                  <a:lnTo>
                    <a:pt x="611820" y="0"/>
                  </a:lnTo>
                </a:path>
                <a:path w="1296670">
                  <a:moveTo>
                    <a:pt x="611820" y="0"/>
                  </a:moveTo>
                  <a:lnTo>
                    <a:pt x="623268" y="0"/>
                  </a:lnTo>
                </a:path>
                <a:path w="1296670">
                  <a:moveTo>
                    <a:pt x="623268" y="0"/>
                  </a:moveTo>
                  <a:lnTo>
                    <a:pt x="635988" y="0"/>
                  </a:lnTo>
                </a:path>
                <a:path w="1296670">
                  <a:moveTo>
                    <a:pt x="635988" y="0"/>
                  </a:moveTo>
                  <a:lnTo>
                    <a:pt x="648707" y="0"/>
                  </a:lnTo>
                </a:path>
                <a:path w="1296670">
                  <a:moveTo>
                    <a:pt x="648707" y="0"/>
                  </a:moveTo>
                  <a:lnTo>
                    <a:pt x="660155" y="0"/>
                  </a:lnTo>
                </a:path>
                <a:path w="1296670">
                  <a:moveTo>
                    <a:pt x="660155" y="0"/>
                  </a:moveTo>
                  <a:lnTo>
                    <a:pt x="672875" y="0"/>
                  </a:lnTo>
                </a:path>
                <a:path w="1296670">
                  <a:moveTo>
                    <a:pt x="672875" y="0"/>
                  </a:moveTo>
                  <a:lnTo>
                    <a:pt x="684323" y="0"/>
                  </a:lnTo>
                </a:path>
                <a:path w="1296670">
                  <a:moveTo>
                    <a:pt x="684323" y="0"/>
                  </a:moveTo>
                  <a:lnTo>
                    <a:pt x="697042" y="0"/>
                  </a:lnTo>
                </a:path>
                <a:path w="1296670">
                  <a:moveTo>
                    <a:pt x="697042" y="0"/>
                  </a:moveTo>
                  <a:lnTo>
                    <a:pt x="709762" y="0"/>
                  </a:lnTo>
                </a:path>
                <a:path w="1296670">
                  <a:moveTo>
                    <a:pt x="709762" y="0"/>
                  </a:moveTo>
                  <a:lnTo>
                    <a:pt x="721210" y="0"/>
                  </a:lnTo>
                </a:path>
                <a:path w="1296670">
                  <a:moveTo>
                    <a:pt x="721210" y="0"/>
                  </a:moveTo>
                  <a:lnTo>
                    <a:pt x="733930" y="0"/>
                  </a:lnTo>
                </a:path>
                <a:path w="1296670">
                  <a:moveTo>
                    <a:pt x="733930" y="0"/>
                  </a:moveTo>
                  <a:lnTo>
                    <a:pt x="745378" y="0"/>
                  </a:lnTo>
                </a:path>
                <a:path w="1296670">
                  <a:moveTo>
                    <a:pt x="745378" y="0"/>
                  </a:moveTo>
                  <a:lnTo>
                    <a:pt x="758097" y="0"/>
                  </a:lnTo>
                </a:path>
                <a:path w="1296670">
                  <a:moveTo>
                    <a:pt x="758097" y="0"/>
                  </a:moveTo>
                  <a:lnTo>
                    <a:pt x="770817" y="0"/>
                  </a:lnTo>
                </a:path>
                <a:path w="1296670">
                  <a:moveTo>
                    <a:pt x="770817" y="0"/>
                  </a:moveTo>
                  <a:lnTo>
                    <a:pt x="782265" y="0"/>
                  </a:lnTo>
                </a:path>
                <a:path w="1296670">
                  <a:moveTo>
                    <a:pt x="782265" y="0"/>
                  </a:moveTo>
                  <a:lnTo>
                    <a:pt x="794985" y="0"/>
                  </a:lnTo>
                </a:path>
                <a:path w="1296670">
                  <a:moveTo>
                    <a:pt x="794985" y="0"/>
                  </a:moveTo>
                  <a:lnTo>
                    <a:pt x="807704" y="0"/>
                  </a:lnTo>
                </a:path>
                <a:path w="1296670">
                  <a:moveTo>
                    <a:pt x="807704" y="0"/>
                  </a:moveTo>
                  <a:lnTo>
                    <a:pt x="819152" y="0"/>
                  </a:lnTo>
                </a:path>
                <a:path w="1296670">
                  <a:moveTo>
                    <a:pt x="819152" y="0"/>
                  </a:moveTo>
                  <a:lnTo>
                    <a:pt x="831872" y="0"/>
                  </a:lnTo>
                </a:path>
                <a:path w="1296670">
                  <a:moveTo>
                    <a:pt x="831872" y="0"/>
                  </a:moveTo>
                  <a:lnTo>
                    <a:pt x="843320" y="0"/>
                  </a:lnTo>
                </a:path>
                <a:path w="1296670">
                  <a:moveTo>
                    <a:pt x="843320" y="0"/>
                  </a:moveTo>
                  <a:lnTo>
                    <a:pt x="856039" y="0"/>
                  </a:lnTo>
                </a:path>
                <a:path w="1296670">
                  <a:moveTo>
                    <a:pt x="856039" y="0"/>
                  </a:moveTo>
                  <a:lnTo>
                    <a:pt x="868759" y="0"/>
                  </a:lnTo>
                </a:path>
                <a:path w="1296670">
                  <a:moveTo>
                    <a:pt x="868759" y="0"/>
                  </a:moveTo>
                  <a:lnTo>
                    <a:pt x="880207" y="0"/>
                  </a:lnTo>
                </a:path>
                <a:path w="1296670">
                  <a:moveTo>
                    <a:pt x="880207" y="0"/>
                  </a:moveTo>
                  <a:lnTo>
                    <a:pt x="892927" y="0"/>
                  </a:lnTo>
                </a:path>
                <a:path w="1296670">
                  <a:moveTo>
                    <a:pt x="892927" y="0"/>
                  </a:moveTo>
                  <a:lnTo>
                    <a:pt x="904375" y="0"/>
                  </a:lnTo>
                </a:path>
                <a:path w="1296670">
                  <a:moveTo>
                    <a:pt x="904375" y="0"/>
                  </a:moveTo>
                  <a:lnTo>
                    <a:pt x="917094" y="0"/>
                  </a:lnTo>
                </a:path>
                <a:path w="1296670">
                  <a:moveTo>
                    <a:pt x="917094" y="0"/>
                  </a:moveTo>
                  <a:lnTo>
                    <a:pt x="929814" y="0"/>
                  </a:lnTo>
                </a:path>
                <a:path w="1296670">
                  <a:moveTo>
                    <a:pt x="929814" y="0"/>
                  </a:moveTo>
                  <a:lnTo>
                    <a:pt x="941262" y="0"/>
                  </a:lnTo>
                </a:path>
                <a:path w="1296670">
                  <a:moveTo>
                    <a:pt x="941262" y="0"/>
                  </a:moveTo>
                  <a:lnTo>
                    <a:pt x="953982" y="0"/>
                  </a:lnTo>
                </a:path>
                <a:path w="1296670">
                  <a:moveTo>
                    <a:pt x="953982" y="0"/>
                  </a:moveTo>
                  <a:lnTo>
                    <a:pt x="965429" y="0"/>
                  </a:lnTo>
                </a:path>
                <a:path w="1296670">
                  <a:moveTo>
                    <a:pt x="965429" y="0"/>
                  </a:moveTo>
                  <a:lnTo>
                    <a:pt x="978149" y="0"/>
                  </a:lnTo>
                </a:path>
                <a:path w="1296670">
                  <a:moveTo>
                    <a:pt x="978149" y="0"/>
                  </a:moveTo>
                  <a:lnTo>
                    <a:pt x="990869" y="0"/>
                  </a:lnTo>
                </a:path>
                <a:path w="1296670">
                  <a:moveTo>
                    <a:pt x="990869" y="0"/>
                  </a:moveTo>
                  <a:lnTo>
                    <a:pt x="1002317" y="0"/>
                  </a:lnTo>
                </a:path>
                <a:path w="1296670">
                  <a:moveTo>
                    <a:pt x="1002317" y="0"/>
                  </a:moveTo>
                  <a:lnTo>
                    <a:pt x="1015036" y="0"/>
                  </a:lnTo>
                </a:path>
                <a:path w="1296670">
                  <a:moveTo>
                    <a:pt x="1015036" y="0"/>
                  </a:moveTo>
                  <a:lnTo>
                    <a:pt x="1026484" y="0"/>
                  </a:lnTo>
                </a:path>
                <a:path w="1296670">
                  <a:moveTo>
                    <a:pt x="1026484" y="0"/>
                  </a:moveTo>
                  <a:lnTo>
                    <a:pt x="1039204" y="0"/>
                  </a:lnTo>
                </a:path>
                <a:path w="1296670">
                  <a:moveTo>
                    <a:pt x="1039204" y="0"/>
                  </a:moveTo>
                  <a:lnTo>
                    <a:pt x="1051924" y="0"/>
                  </a:lnTo>
                </a:path>
                <a:path w="1296670">
                  <a:moveTo>
                    <a:pt x="1051924" y="0"/>
                  </a:moveTo>
                  <a:lnTo>
                    <a:pt x="1063372" y="0"/>
                  </a:lnTo>
                </a:path>
                <a:path w="1296670">
                  <a:moveTo>
                    <a:pt x="1063372" y="0"/>
                  </a:moveTo>
                  <a:lnTo>
                    <a:pt x="1076091" y="0"/>
                  </a:lnTo>
                </a:path>
                <a:path w="1296670">
                  <a:moveTo>
                    <a:pt x="1076091" y="0"/>
                  </a:moveTo>
                  <a:lnTo>
                    <a:pt x="1087539" y="0"/>
                  </a:lnTo>
                </a:path>
                <a:path w="1296670">
                  <a:moveTo>
                    <a:pt x="1087539" y="0"/>
                  </a:moveTo>
                  <a:lnTo>
                    <a:pt x="1100259" y="0"/>
                  </a:lnTo>
                </a:path>
                <a:path w="1296670">
                  <a:moveTo>
                    <a:pt x="1100259" y="0"/>
                  </a:moveTo>
                  <a:lnTo>
                    <a:pt x="1112979" y="0"/>
                  </a:lnTo>
                </a:path>
                <a:path w="1296670">
                  <a:moveTo>
                    <a:pt x="1112979" y="0"/>
                  </a:moveTo>
                  <a:lnTo>
                    <a:pt x="1124426" y="0"/>
                  </a:lnTo>
                </a:path>
                <a:path w="1296670">
                  <a:moveTo>
                    <a:pt x="1124426" y="0"/>
                  </a:moveTo>
                  <a:lnTo>
                    <a:pt x="1137146" y="0"/>
                  </a:lnTo>
                </a:path>
                <a:path w="1296670">
                  <a:moveTo>
                    <a:pt x="1137146" y="0"/>
                  </a:moveTo>
                  <a:lnTo>
                    <a:pt x="1149866" y="0"/>
                  </a:lnTo>
                </a:path>
                <a:path w="1296670">
                  <a:moveTo>
                    <a:pt x="1149866" y="0"/>
                  </a:moveTo>
                  <a:lnTo>
                    <a:pt x="1161314" y="0"/>
                  </a:lnTo>
                </a:path>
                <a:path w="1296670">
                  <a:moveTo>
                    <a:pt x="1161314" y="0"/>
                  </a:moveTo>
                  <a:lnTo>
                    <a:pt x="1174033" y="0"/>
                  </a:lnTo>
                </a:path>
                <a:path w="1296670">
                  <a:moveTo>
                    <a:pt x="1174033" y="0"/>
                  </a:moveTo>
                  <a:lnTo>
                    <a:pt x="1185481" y="0"/>
                  </a:lnTo>
                </a:path>
                <a:path w="1296670">
                  <a:moveTo>
                    <a:pt x="1185481" y="0"/>
                  </a:moveTo>
                  <a:lnTo>
                    <a:pt x="1198201" y="0"/>
                  </a:lnTo>
                </a:path>
                <a:path w="1296670">
                  <a:moveTo>
                    <a:pt x="1198201" y="0"/>
                  </a:moveTo>
                  <a:lnTo>
                    <a:pt x="1210921" y="0"/>
                  </a:lnTo>
                </a:path>
                <a:path w="1296670">
                  <a:moveTo>
                    <a:pt x="1210921" y="0"/>
                  </a:moveTo>
                  <a:lnTo>
                    <a:pt x="1222369" y="0"/>
                  </a:lnTo>
                </a:path>
                <a:path w="1296670">
                  <a:moveTo>
                    <a:pt x="1222369" y="0"/>
                  </a:moveTo>
                  <a:lnTo>
                    <a:pt x="1235088" y="0"/>
                  </a:lnTo>
                </a:path>
                <a:path w="1296670">
                  <a:moveTo>
                    <a:pt x="1235088" y="0"/>
                  </a:moveTo>
                  <a:lnTo>
                    <a:pt x="1246536" y="0"/>
                  </a:lnTo>
                </a:path>
                <a:path w="1296670">
                  <a:moveTo>
                    <a:pt x="1246536" y="0"/>
                  </a:moveTo>
                  <a:lnTo>
                    <a:pt x="1259256" y="0"/>
                  </a:lnTo>
                </a:path>
                <a:path w="1296670">
                  <a:moveTo>
                    <a:pt x="1259256" y="0"/>
                  </a:moveTo>
                  <a:lnTo>
                    <a:pt x="1271976" y="0"/>
                  </a:lnTo>
                </a:path>
                <a:path w="1296670">
                  <a:moveTo>
                    <a:pt x="1271976" y="0"/>
                  </a:moveTo>
                  <a:lnTo>
                    <a:pt x="1283423" y="0"/>
                  </a:lnTo>
                </a:path>
                <a:path w="1296670">
                  <a:moveTo>
                    <a:pt x="1283423" y="0"/>
                  </a:moveTo>
                  <a:lnTo>
                    <a:pt x="1296143" y="0"/>
                  </a:lnTo>
                </a:path>
              </a:pathLst>
            </a:custGeom>
            <a:ln w="12165">
              <a:solidFill>
                <a:srgbClr val="000000"/>
              </a:solidFill>
            </a:ln>
          </p:spPr>
          <p:txBody>
            <a:bodyPr wrap="square" lIns="0" tIns="0" rIns="0" bIns="0" rtlCol="0"/>
            <a:lstStyle/>
            <a:p>
              <a:endParaRPr/>
            </a:p>
          </p:txBody>
        </p:sp>
        <p:sp>
          <p:nvSpPr>
            <p:cNvPr id="153" name="object 153"/>
            <p:cNvSpPr/>
            <p:nvPr/>
          </p:nvSpPr>
          <p:spPr>
            <a:xfrm>
              <a:off x="5718759" y="5192140"/>
              <a:ext cx="24765" cy="12700"/>
            </a:xfrm>
            <a:custGeom>
              <a:avLst/>
              <a:gdLst/>
              <a:ahLst/>
              <a:cxnLst/>
              <a:rect l="l" t="t" r="r" b="b"/>
              <a:pathLst>
                <a:path w="24764" h="12700">
                  <a:moveTo>
                    <a:pt x="24168" y="0"/>
                  </a:moveTo>
                  <a:lnTo>
                    <a:pt x="11455" y="0"/>
                  </a:lnTo>
                  <a:lnTo>
                    <a:pt x="0" y="0"/>
                  </a:lnTo>
                  <a:lnTo>
                    <a:pt x="0" y="12166"/>
                  </a:lnTo>
                  <a:lnTo>
                    <a:pt x="11455" y="12166"/>
                  </a:lnTo>
                  <a:lnTo>
                    <a:pt x="24168" y="12166"/>
                  </a:lnTo>
                  <a:lnTo>
                    <a:pt x="24168" y="0"/>
                  </a:lnTo>
                  <a:close/>
                </a:path>
              </a:pathLst>
            </a:custGeom>
            <a:solidFill>
              <a:srgbClr val="000000"/>
            </a:solidFill>
          </p:spPr>
          <p:txBody>
            <a:bodyPr wrap="square" lIns="0" tIns="0" rIns="0" bIns="0" rtlCol="0"/>
            <a:lstStyle/>
            <a:p>
              <a:endParaRPr/>
            </a:p>
          </p:txBody>
        </p:sp>
        <p:sp>
          <p:nvSpPr>
            <p:cNvPr id="154" name="object 154"/>
            <p:cNvSpPr/>
            <p:nvPr/>
          </p:nvSpPr>
          <p:spPr>
            <a:xfrm>
              <a:off x="5742935" y="5198218"/>
              <a:ext cx="643890" cy="0"/>
            </a:xfrm>
            <a:custGeom>
              <a:avLst/>
              <a:gdLst/>
              <a:ahLst/>
              <a:cxnLst/>
              <a:rect l="l" t="t" r="r" b="b"/>
              <a:pathLst>
                <a:path w="643889">
                  <a:moveTo>
                    <a:pt x="0" y="0"/>
                  </a:moveTo>
                  <a:lnTo>
                    <a:pt x="12719" y="0"/>
                  </a:lnTo>
                </a:path>
                <a:path w="643889">
                  <a:moveTo>
                    <a:pt x="12719" y="0"/>
                  </a:moveTo>
                  <a:lnTo>
                    <a:pt x="24167" y="0"/>
                  </a:lnTo>
                </a:path>
                <a:path w="643889">
                  <a:moveTo>
                    <a:pt x="24167" y="0"/>
                  </a:moveTo>
                  <a:lnTo>
                    <a:pt x="36887" y="0"/>
                  </a:lnTo>
                </a:path>
                <a:path w="643889">
                  <a:moveTo>
                    <a:pt x="36887" y="0"/>
                  </a:moveTo>
                  <a:lnTo>
                    <a:pt x="48335" y="0"/>
                  </a:lnTo>
                </a:path>
                <a:path w="643889">
                  <a:moveTo>
                    <a:pt x="48335" y="0"/>
                  </a:moveTo>
                  <a:lnTo>
                    <a:pt x="61054" y="0"/>
                  </a:lnTo>
                </a:path>
                <a:path w="643889">
                  <a:moveTo>
                    <a:pt x="61054" y="0"/>
                  </a:moveTo>
                  <a:lnTo>
                    <a:pt x="73774" y="0"/>
                  </a:lnTo>
                </a:path>
                <a:path w="643889">
                  <a:moveTo>
                    <a:pt x="73774" y="0"/>
                  </a:moveTo>
                  <a:lnTo>
                    <a:pt x="85222" y="0"/>
                  </a:lnTo>
                </a:path>
                <a:path w="643889">
                  <a:moveTo>
                    <a:pt x="85222" y="0"/>
                  </a:moveTo>
                  <a:lnTo>
                    <a:pt x="97942" y="0"/>
                  </a:lnTo>
                </a:path>
                <a:path w="643889">
                  <a:moveTo>
                    <a:pt x="97942" y="0"/>
                  </a:moveTo>
                  <a:lnTo>
                    <a:pt x="109389" y="0"/>
                  </a:lnTo>
                </a:path>
                <a:path w="643889">
                  <a:moveTo>
                    <a:pt x="109389" y="0"/>
                  </a:moveTo>
                  <a:lnTo>
                    <a:pt x="122109" y="0"/>
                  </a:lnTo>
                </a:path>
                <a:path w="643889">
                  <a:moveTo>
                    <a:pt x="122109" y="0"/>
                  </a:moveTo>
                  <a:lnTo>
                    <a:pt x="134829" y="0"/>
                  </a:lnTo>
                </a:path>
                <a:path w="643889">
                  <a:moveTo>
                    <a:pt x="134829" y="0"/>
                  </a:moveTo>
                  <a:lnTo>
                    <a:pt x="146277" y="0"/>
                  </a:lnTo>
                </a:path>
                <a:path w="643889">
                  <a:moveTo>
                    <a:pt x="146277" y="0"/>
                  </a:moveTo>
                  <a:lnTo>
                    <a:pt x="158997" y="0"/>
                  </a:lnTo>
                </a:path>
                <a:path w="643889">
                  <a:moveTo>
                    <a:pt x="158997" y="0"/>
                  </a:moveTo>
                  <a:lnTo>
                    <a:pt x="171716" y="0"/>
                  </a:lnTo>
                </a:path>
                <a:path w="643889">
                  <a:moveTo>
                    <a:pt x="171716" y="0"/>
                  </a:moveTo>
                  <a:lnTo>
                    <a:pt x="183164" y="0"/>
                  </a:lnTo>
                </a:path>
                <a:path w="643889">
                  <a:moveTo>
                    <a:pt x="183164" y="0"/>
                  </a:moveTo>
                  <a:lnTo>
                    <a:pt x="195884" y="0"/>
                  </a:lnTo>
                </a:path>
                <a:path w="643889">
                  <a:moveTo>
                    <a:pt x="195884" y="0"/>
                  </a:moveTo>
                  <a:lnTo>
                    <a:pt x="207332" y="0"/>
                  </a:lnTo>
                </a:path>
                <a:path w="643889">
                  <a:moveTo>
                    <a:pt x="207332" y="0"/>
                  </a:moveTo>
                  <a:lnTo>
                    <a:pt x="220051" y="0"/>
                  </a:lnTo>
                </a:path>
                <a:path w="643889">
                  <a:moveTo>
                    <a:pt x="220051" y="0"/>
                  </a:moveTo>
                  <a:lnTo>
                    <a:pt x="232771" y="0"/>
                  </a:lnTo>
                </a:path>
                <a:path w="643889">
                  <a:moveTo>
                    <a:pt x="232771" y="0"/>
                  </a:moveTo>
                  <a:lnTo>
                    <a:pt x="244219" y="0"/>
                  </a:lnTo>
                </a:path>
                <a:path w="643889">
                  <a:moveTo>
                    <a:pt x="244219" y="0"/>
                  </a:moveTo>
                  <a:lnTo>
                    <a:pt x="256939" y="0"/>
                  </a:lnTo>
                </a:path>
                <a:path w="643889">
                  <a:moveTo>
                    <a:pt x="256939" y="0"/>
                  </a:moveTo>
                  <a:lnTo>
                    <a:pt x="268386" y="0"/>
                  </a:lnTo>
                </a:path>
                <a:path w="643889">
                  <a:moveTo>
                    <a:pt x="268386" y="0"/>
                  </a:moveTo>
                  <a:lnTo>
                    <a:pt x="281106" y="0"/>
                  </a:lnTo>
                </a:path>
                <a:path w="643889">
                  <a:moveTo>
                    <a:pt x="281106" y="0"/>
                  </a:moveTo>
                  <a:lnTo>
                    <a:pt x="293826" y="0"/>
                  </a:lnTo>
                </a:path>
                <a:path w="643889">
                  <a:moveTo>
                    <a:pt x="293826" y="0"/>
                  </a:moveTo>
                  <a:lnTo>
                    <a:pt x="305274" y="0"/>
                  </a:lnTo>
                </a:path>
                <a:path w="643889">
                  <a:moveTo>
                    <a:pt x="305274" y="0"/>
                  </a:moveTo>
                  <a:lnTo>
                    <a:pt x="317994" y="0"/>
                  </a:lnTo>
                </a:path>
                <a:path w="643889">
                  <a:moveTo>
                    <a:pt x="317994" y="0"/>
                  </a:moveTo>
                  <a:lnTo>
                    <a:pt x="329441" y="0"/>
                  </a:lnTo>
                </a:path>
                <a:path w="643889">
                  <a:moveTo>
                    <a:pt x="329441" y="0"/>
                  </a:moveTo>
                  <a:lnTo>
                    <a:pt x="342161" y="0"/>
                  </a:lnTo>
                </a:path>
                <a:path w="643889">
                  <a:moveTo>
                    <a:pt x="342161" y="0"/>
                  </a:moveTo>
                  <a:lnTo>
                    <a:pt x="354881" y="0"/>
                  </a:lnTo>
                </a:path>
                <a:path w="643889">
                  <a:moveTo>
                    <a:pt x="354881" y="0"/>
                  </a:moveTo>
                  <a:lnTo>
                    <a:pt x="366329" y="0"/>
                  </a:lnTo>
                </a:path>
                <a:path w="643889">
                  <a:moveTo>
                    <a:pt x="366329" y="0"/>
                  </a:moveTo>
                  <a:lnTo>
                    <a:pt x="379048" y="0"/>
                  </a:lnTo>
                </a:path>
                <a:path w="643889">
                  <a:moveTo>
                    <a:pt x="379048" y="0"/>
                  </a:moveTo>
                  <a:lnTo>
                    <a:pt x="390496" y="0"/>
                  </a:lnTo>
                </a:path>
                <a:path w="643889">
                  <a:moveTo>
                    <a:pt x="390496" y="0"/>
                  </a:moveTo>
                  <a:lnTo>
                    <a:pt x="403216" y="0"/>
                  </a:lnTo>
                </a:path>
                <a:path w="643889">
                  <a:moveTo>
                    <a:pt x="403216" y="0"/>
                  </a:moveTo>
                  <a:lnTo>
                    <a:pt x="415936" y="0"/>
                  </a:lnTo>
                </a:path>
                <a:path w="643889">
                  <a:moveTo>
                    <a:pt x="415936" y="0"/>
                  </a:moveTo>
                  <a:lnTo>
                    <a:pt x="427383" y="0"/>
                  </a:lnTo>
                </a:path>
                <a:path w="643889">
                  <a:moveTo>
                    <a:pt x="427383" y="0"/>
                  </a:moveTo>
                  <a:lnTo>
                    <a:pt x="440103" y="0"/>
                  </a:lnTo>
                </a:path>
                <a:path w="643889">
                  <a:moveTo>
                    <a:pt x="440103" y="0"/>
                  </a:moveTo>
                  <a:lnTo>
                    <a:pt x="451551" y="0"/>
                  </a:lnTo>
                </a:path>
                <a:path w="643889">
                  <a:moveTo>
                    <a:pt x="451551" y="0"/>
                  </a:moveTo>
                  <a:lnTo>
                    <a:pt x="464271" y="0"/>
                  </a:lnTo>
                </a:path>
                <a:path w="643889">
                  <a:moveTo>
                    <a:pt x="464271" y="0"/>
                  </a:moveTo>
                  <a:lnTo>
                    <a:pt x="476991" y="0"/>
                  </a:lnTo>
                </a:path>
                <a:path w="643889">
                  <a:moveTo>
                    <a:pt x="476991" y="0"/>
                  </a:moveTo>
                  <a:lnTo>
                    <a:pt x="488438" y="0"/>
                  </a:lnTo>
                </a:path>
                <a:path w="643889">
                  <a:moveTo>
                    <a:pt x="488438" y="0"/>
                  </a:moveTo>
                  <a:lnTo>
                    <a:pt x="501158" y="0"/>
                  </a:lnTo>
                </a:path>
                <a:path w="643889">
                  <a:moveTo>
                    <a:pt x="501158" y="0"/>
                  </a:moveTo>
                  <a:lnTo>
                    <a:pt x="513878" y="0"/>
                  </a:lnTo>
                </a:path>
                <a:path w="643889">
                  <a:moveTo>
                    <a:pt x="513878" y="0"/>
                  </a:moveTo>
                  <a:lnTo>
                    <a:pt x="525326" y="0"/>
                  </a:lnTo>
                </a:path>
                <a:path w="643889">
                  <a:moveTo>
                    <a:pt x="525326" y="0"/>
                  </a:moveTo>
                  <a:lnTo>
                    <a:pt x="538045" y="0"/>
                  </a:lnTo>
                </a:path>
                <a:path w="643889">
                  <a:moveTo>
                    <a:pt x="538045" y="0"/>
                  </a:moveTo>
                  <a:lnTo>
                    <a:pt x="549493" y="0"/>
                  </a:lnTo>
                </a:path>
                <a:path w="643889">
                  <a:moveTo>
                    <a:pt x="549493" y="0"/>
                  </a:moveTo>
                  <a:lnTo>
                    <a:pt x="562213" y="0"/>
                  </a:lnTo>
                </a:path>
                <a:path w="643889">
                  <a:moveTo>
                    <a:pt x="562213" y="0"/>
                  </a:moveTo>
                  <a:lnTo>
                    <a:pt x="574933" y="0"/>
                  </a:lnTo>
                </a:path>
                <a:path w="643889">
                  <a:moveTo>
                    <a:pt x="574933" y="0"/>
                  </a:moveTo>
                  <a:lnTo>
                    <a:pt x="586380" y="0"/>
                  </a:lnTo>
                </a:path>
                <a:path w="643889">
                  <a:moveTo>
                    <a:pt x="586380" y="0"/>
                  </a:moveTo>
                  <a:lnTo>
                    <a:pt x="599100" y="0"/>
                  </a:lnTo>
                </a:path>
                <a:path w="643889">
                  <a:moveTo>
                    <a:pt x="599100" y="0"/>
                  </a:moveTo>
                  <a:lnTo>
                    <a:pt x="610548" y="0"/>
                  </a:lnTo>
                </a:path>
                <a:path w="643889">
                  <a:moveTo>
                    <a:pt x="610548" y="0"/>
                  </a:moveTo>
                  <a:lnTo>
                    <a:pt x="623268" y="0"/>
                  </a:lnTo>
                </a:path>
                <a:path w="643889">
                  <a:moveTo>
                    <a:pt x="623268" y="0"/>
                  </a:moveTo>
                  <a:lnTo>
                    <a:pt x="635988" y="0"/>
                  </a:lnTo>
                </a:path>
                <a:path w="643889">
                  <a:moveTo>
                    <a:pt x="635988" y="0"/>
                  </a:moveTo>
                  <a:lnTo>
                    <a:pt x="643619" y="0"/>
                  </a:lnTo>
                </a:path>
              </a:pathLst>
            </a:custGeom>
            <a:ln w="12165">
              <a:solidFill>
                <a:srgbClr val="000000"/>
              </a:solidFill>
            </a:ln>
          </p:spPr>
          <p:txBody>
            <a:bodyPr wrap="square" lIns="0" tIns="0" rIns="0" bIns="0" rtlCol="0"/>
            <a:lstStyle/>
            <a:p>
              <a:endParaRPr/>
            </a:p>
          </p:txBody>
        </p:sp>
        <p:sp>
          <p:nvSpPr>
            <p:cNvPr id="155" name="object 155"/>
            <p:cNvSpPr/>
            <p:nvPr/>
          </p:nvSpPr>
          <p:spPr>
            <a:xfrm>
              <a:off x="4402554" y="5198218"/>
              <a:ext cx="12700" cy="24765"/>
            </a:xfrm>
            <a:custGeom>
              <a:avLst/>
              <a:gdLst/>
              <a:ahLst/>
              <a:cxnLst/>
              <a:rect l="l" t="t" r="r" b="b"/>
              <a:pathLst>
                <a:path w="12700" h="24764">
                  <a:moveTo>
                    <a:pt x="0" y="0"/>
                  </a:moveTo>
                  <a:lnTo>
                    <a:pt x="0" y="24198"/>
                  </a:lnTo>
                  <a:lnTo>
                    <a:pt x="12157" y="24198"/>
                  </a:lnTo>
                  <a:lnTo>
                    <a:pt x="12157" y="0"/>
                  </a:lnTo>
                  <a:lnTo>
                    <a:pt x="0" y="0"/>
                  </a:lnTo>
                  <a:close/>
                </a:path>
              </a:pathLst>
            </a:custGeom>
            <a:solidFill>
              <a:srgbClr val="000000"/>
            </a:solidFill>
          </p:spPr>
          <p:txBody>
            <a:bodyPr wrap="square" lIns="0" tIns="0" rIns="0" bIns="0" rtlCol="0"/>
            <a:lstStyle/>
            <a:p>
              <a:endParaRPr/>
            </a:p>
          </p:txBody>
        </p:sp>
      </p:grpSp>
      <p:sp>
        <p:nvSpPr>
          <p:cNvPr id="156" name="object 156"/>
          <p:cNvSpPr txBox="1"/>
          <p:nvPr/>
        </p:nvSpPr>
        <p:spPr>
          <a:xfrm>
            <a:off x="4328522" y="5206662"/>
            <a:ext cx="163195" cy="99695"/>
          </a:xfrm>
          <a:prstGeom prst="rect">
            <a:avLst/>
          </a:prstGeom>
        </p:spPr>
        <p:txBody>
          <a:bodyPr vert="horz" wrap="square" lIns="0" tIns="17145" rIns="0" bIns="0" rtlCol="0">
            <a:spAutoFit/>
          </a:bodyPr>
          <a:lstStyle/>
          <a:p>
            <a:pPr marL="12700">
              <a:lnSpc>
                <a:spcPct val="100000"/>
              </a:lnSpc>
              <a:spcBef>
                <a:spcPts val="135"/>
              </a:spcBef>
            </a:pPr>
            <a:r>
              <a:rPr sz="450" b="1" spc="-20" dirty="0">
                <a:latin typeface="Arial"/>
                <a:cs typeface="Arial"/>
              </a:rPr>
              <a:t>1000</a:t>
            </a:r>
            <a:endParaRPr sz="450">
              <a:latin typeface="Arial"/>
              <a:cs typeface="Arial"/>
            </a:endParaRPr>
          </a:p>
        </p:txBody>
      </p:sp>
      <p:sp>
        <p:nvSpPr>
          <p:cNvPr id="157" name="object 157"/>
          <p:cNvSpPr/>
          <p:nvPr/>
        </p:nvSpPr>
        <p:spPr>
          <a:xfrm>
            <a:off x="5721593" y="5198218"/>
            <a:ext cx="12700" cy="24765"/>
          </a:xfrm>
          <a:custGeom>
            <a:avLst/>
            <a:gdLst/>
            <a:ahLst/>
            <a:cxnLst/>
            <a:rect l="l" t="t" r="r" b="b"/>
            <a:pathLst>
              <a:path w="12700" h="24764">
                <a:moveTo>
                  <a:pt x="0" y="0"/>
                </a:moveTo>
                <a:lnTo>
                  <a:pt x="0" y="24198"/>
                </a:lnTo>
                <a:lnTo>
                  <a:pt x="12157" y="24198"/>
                </a:lnTo>
                <a:lnTo>
                  <a:pt x="12157" y="0"/>
                </a:lnTo>
                <a:lnTo>
                  <a:pt x="0" y="0"/>
                </a:lnTo>
                <a:close/>
              </a:path>
            </a:pathLst>
          </a:custGeom>
          <a:solidFill>
            <a:srgbClr val="000000"/>
          </a:solidFill>
        </p:spPr>
        <p:txBody>
          <a:bodyPr wrap="square" lIns="0" tIns="0" rIns="0" bIns="0" rtlCol="0"/>
          <a:lstStyle/>
          <a:p>
            <a:endParaRPr/>
          </a:p>
        </p:txBody>
      </p:sp>
      <p:sp>
        <p:nvSpPr>
          <p:cNvPr id="158" name="object 158"/>
          <p:cNvSpPr txBox="1"/>
          <p:nvPr/>
        </p:nvSpPr>
        <p:spPr>
          <a:xfrm>
            <a:off x="5662825" y="5206662"/>
            <a:ext cx="130175" cy="99695"/>
          </a:xfrm>
          <a:prstGeom prst="rect">
            <a:avLst/>
          </a:prstGeom>
        </p:spPr>
        <p:txBody>
          <a:bodyPr vert="horz" wrap="square" lIns="0" tIns="17145" rIns="0" bIns="0" rtlCol="0">
            <a:spAutoFit/>
          </a:bodyPr>
          <a:lstStyle/>
          <a:p>
            <a:pPr marL="12700">
              <a:lnSpc>
                <a:spcPct val="100000"/>
              </a:lnSpc>
              <a:spcBef>
                <a:spcPts val="135"/>
              </a:spcBef>
            </a:pPr>
            <a:r>
              <a:rPr sz="450" b="1" spc="-25" dirty="0">
                <a:latin typeface="Arial"/>
                <a:cs typeface="Arial"/>
              </a:rPr>
              <a:t>500</a:t>
            </a:r>
            <a:endParaRPr sz="450">
              <a:latin typeface="Arial"/>
              <a:cs typeface="Arial"/>
            </a:endParaRPr>
          </a:p>
        </p:txBody>
      </p:sp>
      <p:grpSp>
        <p:nvGrpSpPr>
          <p:cNvPr id="159" name="object 159"/>
          <p:cNvGrpSpPr/>
          <p:nvPr/>
        </p:nvGrpSpPr>
        <p:grpSpPr>
          <a:xfrm>
            <a:off x="3720503" y="3690259"/>
            <a:ext cx="37465" cy="1514475"/>
            <a:chOff x="3720503" y="3690259"/>
            <a:chExt cx="37465" cy="1514475"/>
          </a:xfrm>
        </p:grpSpPr>
        <p:sp>
          <p:nvSpPr>
            <p:cNvPr id="160" name="object 160"/>
            <p:cNvSpPr/>
            <p:nvPr/>
          </p:nvSpPr>
          <p:spPr>
            <a:xfrm>
              <a:off x="3744938" y="4333430"/>
              <a:ext cx="12700" cy="864869"/>
            </a:xfrm>
            <a:custGeom>
              <a:avLst/>
              <a:gdLst/>
              <a:ahLst/>
              <a:cxnLst/>
              <a:rect l="l" t="t" r="r" b="b"/>
              <a:pathLst>
                <a:path w="12700" h="864870">
                  <a:moveTo>
                    <a:pt x="12153" y="0"/>
                  </a:moveTo>
                  <a:lnTo>
                    <a:pt x="0" y="0"/>
                  </a:lnTo>
                  <a:lnTo>
                    <a:pt x="0" y="11468"/>
                  </a:lnTo>
                  <a:lnTo>
                    <a:pt x="0" y="24193"/>
                  </a:lnTo>
                  <a:lnTo>
                    <a:pt x="0" y="864793"/>
                  </a:lnTo>
                  <a:lnTo>
                    <a:pt x="12153" y="864793"/>
                  </a:lnTo>
                  <a:lnTo>
                    <a:pt x="12153" y="11468"/>
                  </a:lnTo>
                  <a:lnTo>
                    <a:pt x="12153" y="0"/>
                  </a:lnTo>
                  <a:close/>
                </a:path>
              </a:pathLst>
            </a:custGeom>
            <a:solidFill>
              <a:srgbClr val="000000"/>
            </a:solidFill>
          </p:spPr>
          <p:txBody>
            <a:bodyPr wrap="square" lIns="0" tIns="0" rIns="0" bIns="0" rtlCol="0"/>
            <a:lstStyle/>
            <a:p>
              <a:endParaRPr/>
            </a:p>
          </p:txBody>
        </p:sp>
        <p:sp>
          <p:nvSpPr>
            <p:cNvPr id="161" name="object 161"/>
            <p:cNvSpPr/>
            <p:nvPr/>
          </p:nvSpPr>
          <p:spPr>
            <a:xfrm>
              <a:off x="3744938" y="3699166"/>
              <a:ext cx="12700" cy="645795"/>
            </a:xfrm>
            <a:custGeom>
              <a:avLst/>
              <a:gdLst/>
              <a:ahLst/>
              <a:cxnLst/>
              <a:rect l="l" t="t" r="r" b="b"/>
              <a:pathLst>
                <a:path w="12700" h="645795">
                  <a:moveTo>
                    <a:pt x="12153" y="0"/>
                  </a:moveTo>
                  <a:lnTo>
                    <a:pt x="0" y="0"/>
                  </a:lnTo>
                  <a:lnTo>
                    <a:pt x="0" y="11455"/>
                  </a:lnTo>
                  <a:lnTo>
                    <a:pt x="0" y="24193"/>
                  </a:lnTo>
                  <a:lnTo>
                    <a:pt x="0" y="645731"/>
                  </a:lnTo>
                  <a:lnTo>
                    <a:pt x="12153" y="645731"/>
                  </a:lnTo>
                  <a:lnTo>
                    <a:pt x="12153" y="11455"/>
                  </a:lnTo>
                  <a:lnTo>
                    <a:pt x="12153" y="0"/>
                  </a:lnTo>
                  <a:close/>
                </a:path>
              </a:pathLst>
            </a:custGeom>
            <a:solidFill>
              <a:srgbClr val="000000"/>
            </a:solidFill>
          </p:spPr>
          <p:txBody>
            <a:bodyPr wrap="square" lIns="0" tIns="0" rIns="0" bIns="0" rtlCol="0"/>
            <a:lstStyle/>
            <a:p>
              <a:endParaRPr/>
            </a:p>
          </p:txBody>
        </p:sp>
        <p:sp>
          <p:nvSpPr>
            <p:cNvPr id="162" name="object 162"/>
            <p:cNvSpPr/>
            <p:nvPr/>
          </p:nvSpPr>
          <p:spPr>
            <a:xfrm>
              <a:off x="3726853" y="3696609"/>
              <a:ext cx="24765" cy="1501775"/>
            </a:xfrm>
            <a:custGeom>
              <a:avLst/>
              <a:gdLst/>
              <a:ahLst/>
              <a:cxnLst/>
              <a:rect l="l" t="t" r="r" b="b"/>
              <a:pathLst>
                <a:path w="24764" h="1501775">
                  <a:moveTo>
                    <a:pt x="24167" y="2547"/>
                  </a:moveTo>
                  <a:lnTo>
                    <a:pt x="24167" y="0"/>
                  </a:lnTo>
                </a:path>
                <a:path w="24764" h="1501775">
                  <a:moveTo>
                    <a:pt x="24167" y="1501609"/>
                  </a:moveTo>
                  <a:lnTo>
                    <a:pt x="0" y="1501609"/>
                  </a:lnTo>
                </a:path>
              </a:pathLst>
            </a:custGeom>
            <a:ln w="12165">
              <a:solidFill>
                <a:srgbClr val="000000"/>
              </a:solidFill>
            </a:ln>
          </p:spPr>
          <p:txBody>
            <a:bodyPr wrap="square" lIns="0" tIns="0" rIns="0" bIns="0" rtlCol="0"/>
            <a:lstStyle/>
            <a:p>
              <a:endParaRPr/>
            </a:p>
          </p:txBody>
        </p:sp>
      </p:grpSp>
      <p:sp>
        <p:nvSpPr>
          <p:cNvPr id="163" name="object 163"/>
          <p:cNvSpPr txBox="1"/>
          <p:nvPr/>
        </p:nvSpPr>
        <p:spPr>
          <a:xfrm>
            <a:off x="3673455" y="5145528"/>
            <a:ext cx="60325" cy="99695"/>
          </a:xfrm>
          <a:prstGeom prst="rect">
            <a:avLst/>
          </a:prstGeom>
        </p:spPr>
        <p:txBody>
          <a:bodyPr vert="horz" wrap="square" lIns="0" tIns="17145" rIns="0" bIns="0" rtlCol="0">
            <a:spAutoFit/>
          </a:bodyPr>
          <a:lstStyle/>
          <a:p>
            <a:pPr marL="12700">
              <a:lnSpc>
                <a:spcPct val="100000"/>
              </a:lnSpc>
              <a:spcBef>
                <a:spcPts val="135"/>
              </a:spcBef>
            </a:pPr>
            <a:r>
              <a:rPr sz="450" b="1" spc="-50" dirty="0">
                <a:latin typeface="Arial"/>
                <a:cs typeface="Arial"/>
              </a:rPr>
              <a:t>0</a:t>
            </a:r>
            <a:endParaRPr sz="450">
              <a:latin typeface="Arial"/>
              <a:cs typeface="Arial"/>
            </a:endParaRPr>
          </a:p>
        </p:txBody>
      </p:sp>
      <p:sp>
        <p:nvSpPr>
          <p:cNvPr id="164" name="object 164"/>
          <p:cNvSpPr/>
          <p:nvPr/>
        </p:nvSpPr>
        <p:spPr>
          <a:xfrm>
            <a:off x="3726853" y="4948587"/>
            <a:ext cx="24765" cy="0"/>
          </a:xfrm>
          <a:custGeom>
            <a:avLst/>
            <a:gdLst/>
            <a:ahLst/>
            <a:cxnLst/>
            <a:rect l="l" t="t" r="r" b="b"/>
            <a:pathLst>
              <a:path w="24764">
                <a:moveTo>
                  <a:pt x="24167" y="0"/>
                </a:moveTo>
                <a:lnTo>
                  <a:pt x="0" y="0"/>
                </a:lnTo>
              </a:path>
            </a:pathLst>
          </a:custGeom>
          <a:ln w="12157">
            <a:solidFill>
              <a:srgbClr val="000000"/>
            </a:solidFill>
          </a:ln>
        </p:spPr>
        <p:txBody>
          <a:bodyPr wrap="square" lIns="0" tIns="0" rIns="0" bIns="0" rtlCol="0"/>
          <a:lstStyle/>
          <a:p>
            <a:endParaRPr/>
          </a:p>
        </p:txBody>
      </p:sp>
      <p:sp>
        <p:nvSpPr>
          <p:cNvPr id="165" name="object 165"/>
          <p:cNvSpPr txBox="1"/>
          <p:nvPr/>
        </p:nvSpPr>
        <p:spPr>
          <a:xfrm>
            <a:off x="3575513" y="4895897"/>
            <a:ext cx="158115" cy="99695"/>
          </a:xfrm>
          <a:prstGeom prst="rect">
            <a:avLst/>
          </a:prstGeom>
        </p:spPr>
        <p:txBody>
          <a:bodyPr vert="horz" wrap="square" lIns="0" tIns="17145" rIns="0" bIns="0" rtlCol="0">
            <a:spAutoFit/>
          </a:bodyPr>
          <a:lstStyle/>
          <a:p>
            <a:pPr marL="12700">
              <a:lnSpc>
                <a:spcPct val="100000"/>
              </a:lnSpc>
              <a:spcBef>
                <a:spcPts val="135"/>
              </a:spcBef>
            </a:pPr>
            <a:r>
              <a:rPr sz="450" b="1" spc="-20" dirty="0">
                <a:latin typeface="Arial"/>
                <a:cs typeface="Arial"/>
              </a:rPr>
              <a:t>5000</a:t>
            </a:r>
            <a:endParaRPr sz="450">
              <a:latin typeface="Arial"/>
              <a:cs typeface="Arial"/>
            </a:endParaRPr>
          </a:p>
        </p:txBody>
      </p:sp>
      <p:sp>
        <p:nvSpPr>
          <p:cNvPr id="166" name="object 166"/>
          <p:cNvSpPr/>
          <p:nvPr/>
        </p:nvSpPr>
        <p:spPr>
          <a:xfrm>
            <a:off x="3726853" y="4698955"/>
            <a:ext cx="24765" cy="0"/>
          </a:xfrm>
          <a:custGeom>
            <a:avLst/>
            <a:gdLst/>
            <a:ahLst/>
            <a:cxnLst/>
            <a:rect l="l" t="t" r="r" b="b"/>
            <a:pathLst>
              <a:path w="24764">
                <a:moveTo>
                  <a:pt x="24167" y="0"/>
                </a:moveTo>
                <a:lnTo>
                  <a:pt x="0" y="0"/>
                </a:lnTo>
              </a:path>
            </a:pathLst>
          </a:custGeom>
          <a:ln w="12157">
            <a:solidFill>
              <a:srgbClr val="000000"/>
            </a:solidFill>
          </a:ln>
        </p:spPr>
        <p:txBody>
          <a:bodyPr wrap="square" lIns="0" tIns="0" rIns="0" bIns="0" rtlCol="0"/>
          <a:lstStyle/>
          <a:p>
            <a:endParaRPr/>
          </a:p>
        </p:txBody>
      </p:sp>
      <p:sp>
        <p:nvSpPr>
          <p:cNvPr id="167" name="object 167"/>
          <p:cNvSpPr txBox="1"/>
          <p:nvPr/>
        </p:nvSpPr>
        <p:spPr>
          <a:xfrm>
            <a:off x="3543713" y="4646266"/>
            <a:ext cx="189865" cy="99695"/>
          </a:xfrm>
          <a:prstGeom prst="rect">
            <a:avLst/>
          </a:prstGeom>
        </p:spPr>
        <p:txBody>
          <a:bodyPr vert="horz" wrap="square" lIns="0" tIns="17145" rIns="0" bIns="0" rtlCol="0">
            <a:spAutoFit/>
          </a:bodyPr>
          <a:lstStyle/>
          <a:p>
            <a:pPr marL="12700">
              <a:lnSpc>
                <a:spcPct val="100000"/>
              </a:lnSpc>
              <a:spcBef>
                <a:spcPts val="135"/>
              </a:spcBef>
            </a:pPr>
            <a:r>
              <a:rPr sz="450" b="1" spc="-10" dirty="0">
                <a:latin typeface="Arial"/>
                <a:cs typeface="Arial"/>
              </a:rPr>
              <a:t>10000</a:t>
            </a:r>
            <a:endParaRPr sz="450">
              <a:latin typeface="Arial"/>
              <a:cs typeface="Arial"/>
            </a:endParaRPr>
          </a:p>
        </p:txBody>
      </p:sp>
      <p:sp>
        <p:nvSpPr>
          <p:cNvPr id="168" name="object 168"/>
          <p:cNvSpPr/>
          <p:nvPr/>
        </p:nvSpPr>
        <p:spPr>
          <a:xfrm>
            <a:off x="3726853" y="4448050"/>
            <a:ext cx="24765" cy="0"/>
          </a:xfrm>
          <a:custGeom>
            <a:avLst/>
            <a:gdLst/>
            <a:ahLst/>
            <a:cxnLst/>
            <a:rect l="l" t="t" r="r" b="b"/>
            <a:pathLst>
              <a:path w="24764">
                <a:moveTo>
                  <a:pt x="24167" y="0"/>
                </a:moveTo>
                <a:lnTo>
                  <a:pt x="0" y="0"/>
                </a:lnTo>
              </a:path>
            </a:pathLst>
          </a:custGeom>
          <a:ln w="12157">
            <a:solidFill>
              <a:srgbClr val="000000"/>
            </a:solidFill>
          </a:ln>
        </p:spPr>
        <p:txBody>
          <a:bodyPr wrap="square" lIns="0" tIns="0" rIns="0" bIns="0" rtlCol="0"/>
          <a:lstStyle/>
          <a:p>
            <a:endParaRPr/>
          </a:p>
        </p:txBody>
      </p:sp>
      <p:sp>
        <p:nvSpPr>
          <p:cNvPr id="169" name="object 169"/>
          <p:cNvSpPr txBox="1"/>
          <p:nvPr/>
        </p:nvSpPr>
        <p:spPr>
          <a:xfrm>
            <a:off x="3543713" y="4395361"/>
            <a:ext cx="189865" cy="99695"/>
          </a:xfrm>
          <a:prstGeom prst="rect">
            <a:avLst/>
          </a:prstGeom>
        </p:spPr>
        <p:txBody>
          <a:bodyPr vert="horz" wrap="square" lIns="0" tIns="17145" rIns="0" bIns="0" rtlCol="0">
            <a:spAutoFit/>
          </a:bodyPr>
          <a:lstStyle/>
          <a:p>
            <a:pPr marL="12700">
              <a:lnSpc>
                <a:spcPct val="100000"/>
              </a:lnSpc>
              <a:spcBef>
                <a:spcPts val="135"/>
              </a:spcBef>
            </a:pPr>
            <a:r>
              <a:rPr sz="450" b="1" spc="-10" dirty="0">
                <a:latin typeface="Arial"/>
                <a:cs typeface="Arial"/>
              </a:rPr>
              <a:t>15000</a:t>
            </a:r>
            <a:endParaRPr sz="450">
              <a:latin typeface="Arial"/>
              <a:cs typeface="Arial"/>
            </a:endParaRPr>
          </a:p>
        </p:txBody>
      </p:sp>
      <p:sp>
        <p:nvSpPr>
          <p:cNvPr id="170" name="object 170"/>
          <p:cNvSpPr/>
          <p:nvPr/>
        </p:nvSpPr>
        <p:spPr>
          <a:xfrm>
            <a:off x="3726853" y="4198419"/>
            <a:ext cx="24765" cy="0"/>
          </a:xfrm>
          <a:custGeom>
            <a:avLst/>
            <a:gdLst/>
            <a:ahLst/>
            <a:cxnLst/>
            <a:rect l="l" t="t" r="r" b="b"/>
            <a:pathLst>
              <a:path w="24764">
                <a:moveTo>
                  <a:pt x="24167" y="0"/>
                </a:moveTo>
                <a:lnTo>
                  <a:pt x="0" y="0"/>
                </a:lnTo>
              </a:path>
            </a:pathLst>
          </a:custGeom>
          <a:ln w="12157">
            <a:solidFill>
              <a:srgbClr val="000000"/>
            </a:solidFill>
          </a:ln>
        </p:spPr>
        <p:txBody>
          <a:bodyPr wrap="square" lIns="0" tIns="0" rIns="0" bIns="0" rtlCol="0"/>
          <a:lstStyle/>
          <a:p>
            <a:endParaRPr/>
          </a:p>
        </p:txBody>
      </p:sp>
      <p:sp>
        <p:nvSpPr>
          <p:cNvPr id="171" name="object 171"/>
          <p:cNvSpPr txBox="1"/>
          <p:nvPr/>
        </p:nvSpPr>
        <p:spPr>
          <a:xfrm>
            <a:off x="3543713" y="4145730"/>
            <a:ext cx="189865" cy="99695"/>
          </a:xfrm>
          <a:prstGeom prst="rect">
            <a:avLst/>
          </a:prstGeom>
        </p:spPr>
        <p:txBody>
          <a:bodyPr vert="horz" wrap="square" lIns="0" tIns="17145" rIns="0" bIns="0" rtlCol="0">
            <a:spAutoFit/>
          </a:bodyPr>
          <a:lstStyle/>
          <a:p>
            <a:pPr marL="12700">
              <a:lnSpc>
                <a:spcPct val="100000"/>
              </a:lnSpc>
              <a:spcBef>
                <a:spcPts val="135"/>
              </a:spcBef>
            </a:pPr>
            <a:r>
              <a:rPr sz="450" b="1" spc="-10" dirty="0">
                <a:latin typeface="Arial"/>
                <a:cs typeface="Arial"/>
              </a:rPr>
              <a:t>20000</a:t>
            </a:r>
            <a:endParaRPr sz="450">
              <a:latin typeface="Arial"/>
              <a:cs typeface="Arial"/>
            </a:endParaRPr>
          </a:p>
        </p:txBody>
      </p:sp>
      <p:sp>
        <p:nvSpPr>
          <p:cNvPr id="172" name="object 172"/>
          <p:cNvSpPr/>
          <p:nvPr/>
        </p:nvSpPr>
        <p:spPr>
          <a:xfrm>
            <a:off x="3726853" y="3947514"/>
            <a:ext cx="24765" cy="0"/>
          </a:xfrm>
          <a:custGeom>
            <a:avLst/>
            <a:gdLst/>
            <a:ahLst/>
            <a:cxnLst/>
            <a:rect l="l" t="t" r="r" b="b"/>
            <a:pathLst>
              <a:path w="24764">
                <a:moveTo>
                  <a:pt x="24167" y="0"/>
                </a:moveTo>
                <a:lnTo>
                  <a:pt x="0" y="0"/>
                </a:lnTo>
              </a:path>
            </a:pathLst>
          </a:custGeom>
          <a:ln w="12157">
            <a:solidFill>
              <a:srgbClr val="000000"/>
            </a:solidFill>
          </a:ln>
        </p:spPr>
        <p:txBody>
          <a:bodyPr wrap="square" lIns="0" tIns="0" rIns="0" bIns="0" rtlCol="0"/>
          <a:lstStyle/>
          <a:p>
            <a:endParaRPr/>
          </a:p>
        </p:txBody>
      </p:sp>
      <p:sp>
        <p:nvSpPr>
          <p:cNvPr id="173" name="object 173"/>
          <p:cNvSpPr txBox="1"/>
          <p:nvPr/>
        </p:nvSpPr>
        <p:spPr>
          <a:xfrm>
            <a:off x="3543713" y="3894825"/>
            <a:ext cx="189865" cy="99695"/>
          </a:xfrm>
          <a:prstGeom prst="rect">
            <a:avLst/>
          </a:prstGeom>
        </p:spPr>
        <p:txBody>
          <a:bodyPr vert="horz" wrap="square" lIns="0" tIns="17145" rIns="0" bIns="0" rtlCol="0">
            <a:spAutoFit/>
          </a:bodyPr>
          <a:lstStyle/>
          <a:p>
            <a:pPr marL="12700">
              <a:lnSpc>
                <a:spcPct val="100000"/>
              </a:lnSpc>
              <a:spcBef>
                <a:spcPts val="135"/>
              </a:spcBef>
            </a:pPr>
            <a:r>
              <a:rPr sz="450" b="1" spc="-10" dirty="0">
                <a:latin typeface="Arial"/>
                <a:cs typeface="Arial"/>
              </a:rPr>
              <a:t>25000</a:t>
            </a:r>
            <a:endParaRPr sz="450">
              <a:latin typeface="Arial"/>
              <a:cs typeface="Arial"/>
            </a:endParaRPr>
          </a:p>
        </p:txBody>
      </p:sp>
      <p:sp>
        <p:nvSpPr>
          <p:cNvPr id="174" name="object 174"/>
          <p:cNvSpPr/>
          <p:nvPr/>
        </p:nvSpPr>
        <p:spPr>
          <a:xfrm>
            <a:off x="3726853" y="3697882"/>
            <a:ext cx="24765" cy="0"/>
          </a:xfrm>
          <a:custGeom>
            <a:avLst/>
            <a:gdLst/>
            <a:ahLst/>
            <a:cxnLst/>
            <a:rect l="l" t="t" r="r" b="b"/>
            <a:pathLst>
              <a:path w="24764">
                <a:moveTo>
                  <a:pt x="24167" y="0"/>
                </a:moveTo>
                <a:lnTo>
                  <a:pt x="0" y="0"/>
                </a:lnTo>
              </a:path>
            </a:pathLst>
          </a:custGeom>
          <a:ln w="12157">
            <a:solidFill>
              <a:srgbClr val="000000"/>
            </a:solidFill>
          </a:ln>
        </p:spPr>
        <p:txBody>
          <a:bodyPr wrap="square" lIns="0" tIns="0" rIns="0" bIns="0" rtlCol="0"/>
          <a:lstStyle/>
          <a:p>
            <a:endParaRPr/>
          </a:p>
        </p:txBody>
      </p:sp>
      <p:sp>
        <p:nvSpPr>
          <p:cNvPr id="175" name="object 175"/>
          <p:cNvSpPr txBox="1"/>
          <p:nvPr/>
        </p:nvSpPr>
        <p:spPr>
          <a:xfrm>
            <a:off x="3543713" y="3645194"/>
            <a:ext cx="189865" cy="99695"/>
          </a:xfrm>
          <a:prstGeom prst="rect">
            <a:avLst/>
          </a:prstGeom>
        </p:spPr>
        <p:txBody>
          <a:bodyPr vert="horz" wrap="square" lIns="0" tIns="17145" rIns="0" bIns="0" rtlCol="0">
            <a:spAutoFit/>
          </a:bodyPr>
          <a:lstStyle/>
          <a:p>
            <a:pPr marL="12700">
              <a:lnSpc>
                <a:spcPct val="100000"/>
              </a:lnSpc>
              <a:spcBef>
                <a:spcPts val="135"/>
              </a:spcBef>
            </a:pPr>
            <a:r>
              <a:rPr sz="450" b="1" spc="-10" dirty="0">
                <a:latin typeface="Arial"/>
                <a:cs typeface="Arial"/>
              </a:rPr>
              <a:t>30000</a:t>
            </a:r>
            <a:endParaRPr sz="450">
              <a:latin typeface="Arial"/>
              <a:cs typeface="Arial"/>
            </a:endParaRPr>
          </a:p>
        </p:txBody>
      </p:sp>
      <p:sp>
        <p:nvSpPr>
          <p:cNvPr id="176" name="object 176"/>
          <p:cNvSpPr txBox="1"/>
          <p:nvPr/>
        </p:nvSpPr>
        <p:spPr>
          <a:xfrm>
            <a:off x="5917200" y="3533642"/>
            <a:ext cx="546735" cy="255270"/>
          </a:xfrm>
          <a:prstGeom prst="rect">
            <a:avLst/>
          </a:prstGeom>
        </p:spPr>
        <p:txBody>
          <a:bodyPr vert="horz" wrap="square" lIns="0" tIns="0" rIns="0" bIns="0" rtlCol="0">
            <a:spAutoFit/>
          </a:bodyPr>
          <a:lstStyle/>
          <a:p>
            <a:pPr>
              <a:lnSpc>
                <a:spcPts val="509"/>
              </a:lnSpc>
            </a:pPr>
            <a:r>
              <a:rPr sz="500" i="1" dirty="0">
                <a:latin typeface="Arial"/>
                <a:cs typeface="Arial"/>
              </a:rPr>
              <a:t>MDA-MB231</a:t>
            </a:r>
            <a:r>
              <a:rPr sz="500" i="1" spc="175" dirty="0">
                <a:latin typeface="Arial"/>
                <a:cs typeface="Arial"/>
              </a:rPr>
              <a:t> </a:t>
            </a:r>
            <a:r>
              <a:rPr sz="500" i="1" spc="-25" dirty="0">
                <a:latin typeface="Arial"/>
                <a:cs typeface="Arial"/>
              </a:rPr>
              <a:t>WT</a:t>
            </a:r>
            <a:endParaRPr sz="500">
              <a:latin typeface="Arial"/>
              <a:cs typeface="Arial"/>
            </a:endParaRPr>
          </a:p>
          <a:p>
            <a:pPr>
              <a:lnSpc>
                <a:spcPts val="740"/>
              </a:lnSpc>
              <a:spcBef>
                <a:spcPts val="15"/>
              </a:spcBef>
            </a:pPr>
            <a:r>
              <a:rPr sz="500" i="1" dirty="0">
                <a:latin typeface="Arial"/>
                <a:cs typeface="Arial"/>
              </a:rPr>
              <a:t>MDA-MB231</a:t>
            </a:r>
            <a:r>
              <a:rPr sz="500" i="1" spc="175" dirty="0">
                <a:latin typeface="Arial"/>
                <a:cs typeface="Arial"/>
              </a:rPr>
              <a:t> </a:t>
            </a:r>
            <a:r>
              <a:rPr sz="500" i="1" spc="-20" dirty="0">
                <a:latin typeface="Arial"/>
                <a:cs typeface="Arial"/>
              </a:rPr>
              <a:t>Del8</a:t>
            </a:r>
            <a:r>
              <a:rPr sz="500" i="1" spc="500" dirty="0">
                <a:latin typeface="Arial"/>
                <a:cs typeface="Arial"/>
              </a:rPr>
              <a:t> </a:t>
            </a:r>
            <a:r>
              <a:rPr sz="500" i="1" dirty="0">
                <a:latin typeface="Arial"/>
                <a:cs typeface="Arial"/>
              </a:rPr>
              <a:t>MDA-MB231</a:t>
            </a:r>
            <a:r>
              <a:rPr sz="500" i="1" spc="175" dirty="0">
                <a:latin typeface="Arial"/>
                <a:cs typeface="Arial"/>
              </a:rPr>
              <a:t> </a:t>
            </a:r>
            <a:r>
              <a:rPr sz="500" i="1" spc="-25" dirty="0">
                <a:latin typeface="Arial"/>
                <a:cs typeface="Arial"/>
              </a:rPr>
              <a:t>R4.</a:t>
            </a:r>
            <a:endParaRPr sz="500">
              <a:latin typeface="Arial"/>
              <a:cs typeface="Arial"/>
            </a:endParaRPr>
          </a:p>
        </p:txBody>
      </p:sp>
      <p:sp>
        <p:nvSpPr>
          <p:cNvPr id="177" name="object 177"/>
          <p:cNvSpPr txBox="1"/>
          <p:nvPr/>
        </p:nvSpPr>
        <p:spPr>
          <a:xfrm>
            <a:off x="6417049" y="3692587"/>
            <a:ext cx="74930" cy="106680"/>
          </a:xfrm>
          <a:prstGeom prst="rect">
            <a:avLst/>
          </a:prstGeom>
        </p:spPr>
        <p:txBody>
          <a:bodyPr vert="horz" wrap="square" lIns="0" tIns="16510" rIns="0" bIns="0" rtlCol="0">
            <a:spAutoFit/>
          </a:bodyPr>
          <a:lstStyle/>
          <a:p>
            <a:pPr marL="12700">
              <a:lnSpc>
                <a:spcPct val="100000"/>
              </a:lnSpc>
              <a:spcBef>
                <a:spcPts val="130"/>
              </a:spcBef>
            </a:pPr>
            <a:r>
              <a:rPr sz="500" i="1" spc="-50" dirty="0">
                <a:latin typeface="Arial"/>
                <a:cs typeface="Arial"/>
              </a:rPr>
              <a:t>C</a:t>
            </a:r>
            <a:endParaRPr sz="500">
              <a:latin typeface="Arial"/>
              <a:cs typeface="Arial"/>
            </a:endParaRPr>
          </a:p>
        </p:txBody>
      </p:sp>
      <p:sp>
        <p:nvSpPr>
          <p:cNvPr id="178" name="object 178"/>
          <p:cNvSpPr/>
          <p:nvPr/>
        </p:nvSpPr>
        <p:spPr>
          <a:xfrm>
            <a:off x="4425393" y="3434499"/>
            <a:ext cx="1319530" cy="169545"/>
          </a:xfrm>
          <a:custGeom>
            <a:avLst/>
            <a:gdLst/>
            <a:ahLst/>
            <a:cxnLst/>
            <a:rect l="l" t="t" r="r" b="b"/>
            <a:pathLst>
              <a:path w="1319529" h="169545">
                <a:moveTo>
                  <a:pt x="0" y="0"/>
                </a:moveTo>
                <a:lnTo>
                  <a:pt x="1319339" y="0"/>
                </a:lnTo>
                <a:lnTo>
                  <a:pt x="1319339" y="168978"/>
                </a:lnTo>
                <a:lnTo>
                  <a:pt x="0" y="168978"/>
                </a:lnTo>
                <a:lnTo>
                  <a:pt x="0" y="0"/>
                </a:lnTo>
                <a:close/>
              </a:path>
            </a:pathLst>
          </a:custGeom>
          <a:solidFill>
            <a:srgbClr val="FFFFFF"/>
          </a:solidFill>
        </p:spPr>
        <p:txBody>
          <a:bodyPr wrap="square" lIns="0" tIns="0" rIns="0" bIns="0" rtlCol="0"/>
          <a:lstStyle/>
          <a:p>
            <a:endParaRPr/>
          </a:p>
        </p:txBody>
      </p:sp>
      <p:sp>
        <p:nvSpPr>
          <p:cNvPr id="179" name="object 179"/>
          <p:cNvSpPr txBox="1"/>
          <p:nvPr/>
        </p:nvSpPr>
        <p:spPr>
          <a:xfrm>
            <a:off x="4953759" y="3446982"/>
            <a:ext cx="258445" cy="142875"/>
          </a:xfrm>
          <a:prstGeom prst="rect">
            <a:avLst/>
          </a:prstGeom>
        </p:spPr>
        <p:txBody>
          <a:bodyPr vert="horz" wrap="square" lIns="0" tIns="14604" rIns="0" bIns="0" rtlCol="0">
            <a:spAutoFit/>
          </a:bodyPr>
          <a:lstStyle/>
          <a:p>
            <a:pPr marL="12700">
              <a:lnSpc>
                <a:spcPct val="100000"/>
              </a:lnSpc>
              <a:spcBef>
                <a:spcPts val="114"/>
              </a:spcBef>
            </a:pPr>
            <a:r>
              <a:rPr sz="750" b="1" spc="-10" dirty="0">
                <a:latin typeface="Arial"/>
                <a:cs typeface="Arial"/>
              </a:rPr>
              <a:t>Cells</a:t>
            </a:r>
            <a:endParaRPr sz="750">
              <a:latin typeface="Arial"/>
              <a:cs typeface="Arial"/>
            </a:endParaRPr>
          </a:p>
        </p:txBody>
      </p:sp>
      <p:sp>
        <p:nvSpPr>
          <p:cNvPr id="180" name="object 180"/>
          <p:cNvSpPr txBox="1"/>
          <p:nvPr/>
        </p:nvSpPr>
        <p:spPr>
          <a:xfrm>
            <a:off x="4696494" y="5325093"/>
            <a:ext cx="773430" cy="142875"/>
          </a:xfrm>
          <a:prstGeom prst="rect">
            <a:avLst/>
          </a:prstGeom>
        </p:spPr>
        <p:txBody>
          <a:bodyPr vert="horz" wrap="square" lIns="0" tIns="14604" rIns="0" bIns="0" rtlCol="0">
            <a:spAutoFit/>
          </a:bodyPr>
          <a:lstStyle/>
          <a:p>
            <a:pPr marL="12700">
              <a:lnSpc>
                <a:spcPct val="100000"/>
              </a:lnSpc>
              <a:spcBef>
                <a:spcPts val="114"/>
              </a:spcBef>
            </a:pPr>
            <a:r>
              <a:rPr sz="750" b="1" dirty="0">
                <a:latin typeface="Arial"/>
                <a:cs typeface="Arial"/>
              </a:rPr>
              <a:t>Number</a:t>
            </a:r>
            <a:r>
              <a:rPr sz="750" b="1" spc="35" dirty="0">
                <a:latin typeface="Arial"/>
                <a:cs typeface="Arial"/>
              </a:rPr>
              <a:t> </a:t>
            </a:r>
            <a:r>
              <a:rPr sz="750" b="1" dirty="0">
                <a:latin typeface="Arial"/>
                <a:cs typeface="Arial"/>
              </a:rPr>
              <a:t>of</a:t>
            </a:r>
            <a:r>
              <a:rPr sz="750" b="1" spc="40" dirty="0">
                <a:latin typeface="Arial"/>
                <a:cs typeface="Arial"/>
              </a:rPr>
              <a:t> </a:t>
            </a:r>
            <a:r>
              <a:rPr sz="750" b="1" spc="-10" dirty="0">
                <a:latin typeface="Arial"/>
                <a:cs typeface="Arial"/>
              </a:rPr>
              <a:t>Cells</a:t>
            </a:r>
            <a:endParaRPr sz="750">
              <a:latin typeface="Arial"/>
              <a:cs typeface="Arial"/>
            </a:endParaRPr>
          </a:p>
        </p:txBody>
      </p:sp>
      <p:sp>
        <p:nvSpPr>
          <p:cNvPr id="181" name="object 181"/>
          <p:cNvSpPr txBox="1"/>
          <p:nvPr/>
        </p:nvSpPr>
        <p:spPr>
          <a:xfrm>
            <a:off x="3378800" y="4319040"/>
            <a:ext cx="142875" cy="266065"/>
          </a:xfrm>
          <a:prstGeom prst="rect">
            <a:avLst/>
          </a:prstGeom>
        </p:spPr>
        <p:txBody>
          <a:bodyPr vert="vert270" wrap="square" lIns="0" tIns="0" rIns="0" bIns="0" rtlCol="0">
            <a:spAutoFit/>
          </a:bodyPr>
          <a:lstStyle/>
          <a:p>
            <a:pPr marL="12700">
              <a:lnSpc>
                <a:spcPts val="990"/>
              </a:lnSpc>
            </a:pPr>
            <a:r>
              <a:rPr sz="900" b="1" spc="-25" dirty="0">
                <a:latin typeface="Arial"/>
                <a:cs typeface="Arial"/>
              </a:rPr>
              <a:t>RLU</a:t>
            </a:r>
            <a:endParaRPr sz="900">
              <a:latin typeface="Arial"/>
              <a:cs typeface="Arial"/>
            </a:endParaRPr>
          </a:p>
        </p:txBody>
      </p:sp>
      <p:sp>
        <p:nvSpPr>
          <p:cNvPr id="182" name="object 182"/>
          <p:cNvSpPr txBox="1"/>
          <p:nvPr/>
        </p:nvSpPr>
        <p:spPr>
          <a:xfrm>
            <a:off x="255056" y="3444551"/>
            <a:ext cx="128905" cy="197485"/>
          </a:xfrm>
          <a:prstGeom prst="rect">
            <a:avLst/>
          </a:prstGeom>
        </p:spPr>
        <p:txBody>
          <a:bodyPr vert="horz" wrap="square" lIns="0" tIns="15875" rIns="0" bIns="0" rtlCol="0">
            <a:spAutoFit/>
          </a:bodyPr>
          <a:lstStyle/>
          <a:p>
            <a:pPr marL="12700">
              <a:lnSpc>
                <a:spcPct val="100000"/>
              </a:lnSpc>
              <a:spcBef>
                <a:spcPts val="125"/>
              </a:spcBef>
            </a:pPr>
            <a:r>
              <a:rPr sz="1100" b="1" spc="-50" dirty="0">
                <a:latin typeface="Arial"/>
                <a:cs typeface="Arial"/>
              </a:rPr>
              <a:t>C</a:t>
            </a:r>
            <a:endParaRPr sz="1100">
              <a:latin typeface="Arial"/>
              <a:cs typeface="Arial"/>
            </a:endParaRPr>
          </a:p>
        </p:txBody>
      </p:sp>
      <p:sp>
        <p:nvSpPr>
          <p:cNvPr id="183" name="object 183"/>
          <p:cNvSpPr/>
          <p:nvPr/>
        </p:nvSpPr>
        <p:spPr>
          <a:xfrm>
            <a:off x="5484765" y="3518988"/>
            <a:ext cx="972819" cy="481330"/>
          </a:xfrm>
          <a:custGeom>
            <a:avLst/>
            <a:gdLst/>
            <a:ahLst/>
            <a:cxnLst/>
            <a:rect l="l" t="t" r="r" b="b"/>
            <a:pathLst>
              <a:path w="972820" h="481329">
                <a:moveTo>
                  <a:pt x="0" y="0"/>
                </a:moveTo>
                <a:lnTo>
                  <a:pt x="972662" y="0"/>
                </a:lnTo>
                <a:lnTo>
                  <a:pt x="972662" y="480941"/>
                </a:lnTo>
                <a:lnTo>
                  <a:pt x="0" y="480941"/>
                </a:lnTo>
                <a:lnTo>
                  <a:pt x="0" y="0"/>
                </a:lnTo>
                <a:close/>
              </a:path>
            </a:pathLst>
          </a:custGeom>
          <a:solidFill>
            <a:srgbClr val="FFFFFF"/>
          </a:solidFill>
        </p:spPr>
        <p:txBody>
          <a:bodyPr wrap="square" lIns="0" tIns="0" rIns="0" bIns="0" rtlCol="0"/>
          <a:lstStyle/>
          <a:p>
            <a:endParaRPr/>
          </a:p>
        </p:txBody>
      </p:sp>
      <p:sp>
        <p:nvSpPr>
          <p:cNvPr id="184" name="object 184"/>
          <p:cNvSpPr txBox="1"/>
          <p:nvPr/>
        </p:nvSpPr>
        <p:spPr>
          <a:xfrm>
            <a:off x="3291791" y="3514674"/>
            <a:ext cx="128905" cy="197485"/>
          </a:xfrm>
          <a:prstGeom prst="rect">
            <a:avLst/>
          </a:prstGeom>
        </p:spPr>
        <p:txBody>
          <a:bodyPr vert="horz" wrap="square" lIns="0" tIns="15875" rIns="0" bIns="0" rtlCol="0">
            <a:spAutoFit/>
          </a:bodyPr>
          <a:lstStyle/>
          <a:p>
            <a:pPr marL="12700">
              <a:lnSpc>
                <a:spcPct val="100000"/>
              </a:lnSpc>
              <a:spcBef>
                <a:spcPts val="125"/>
              </a:spcBef>
            </a:pPr>
            <a:r>
              <a:rPr sz="1100" b="1" spc="-50" dirty="0">
                <a:latin typeface="Arial"/>
                <a:cs typeface="Arial"/>
              </a:rPr>
              <a:t>D</a:t>
            </a:r>
            <a:endParaRPr sz="1100">
              <a:latin typeface="Arial"/>
              <a:cs typeface="Arial"/>
            </a:endParaRPr>
          </a:p>
        </p:txBody>
      </p:sp>
      <p:sp>
        <p:nvSpPr>
          <p:cNvPr id="185" name="object 185"/>
          <p:cNvSpPr txBox="1"/>
          <p:nvPr/>
        </p:nvSpPr>
        <p:spPr>
          <a:xfrm>
            <a:off x="602051" y="3097353"/>
            <a:ext cx="291465" cy="134620"/>
          </a:xfrm>
          <a:prstGeom prst="rect">
            <a:avLst/>
          </a:prstGeom>
        </p:spPr>
        <p:txBody>
          <a:bodyPr vert="horz" wrap="square" lIns="0" tIns="14604" rIns="0" bIns="0" rtlCol="0">
            <a:spAutoFit/>
          </a:bodyPr>
          <a:lstStyle/>
          <a:p>
            <a:pPr marL="12700">
              <a:lnSpc>
                <a:spcPct val="100000"/>
              </a:lnSpc>
              <a:spcBef>
                <a:spcPts val="114"/>
              </a:spcBef>
            </a:pPr>
            <a:r>
              <a:rPr sz="700" b="1" dirty="0">
                <a:latin typeface="Arial"/>
                <a:cs typeface="Arial"/>
              </a:rPr>
              <a:t>T</a:t>
            </a:r>
            <a:r>
              <a:rPr sz="700" b="1" spc="5" dirty="0">
                <a:latin typeface="Arial"/>
                <a:cs typeface="Arial"/>
              </a:rPr>
              <a:t> </a:t>
            </a:r>
            <a:r>
              <a:rPr sz="700" b="1" dirty="0">
                <a:latin typeface="Arial"/>
                <a:cs typeface="Arial"/>
              </a:rPr>
              <a:t>=</a:t>
            </a:r>
            <a:r>
              <a:rPr sz="700" b="1" spc="5" dirty="0">
                <a:latin typeface="Arial"/>
                <a:cs typeface="Arial"/>
              </a:rPr>
              <a:t> </a:t>
            </a:r>
            <a:r>
              <a:rPr sz="700" b="1" spc="-25" dirty="0">
                <a:latin typeface="Arial"/>
                <a:cs typeface="Arial"/>
              </a:rPr>
              <a:t>0h</a:t>
            </a:r>
            <a:endParaRPr sz="700">
              <a:latin typeface="Arial"/>
              <a:cs typeface="Arial"/>
            </a:endParaRPr>
          </a:p>
        </p:txBody>
      </p:sp>
      <p:sp>
        <p:nvSpPr>
          <p:cNvPr id="186" name="object 186"/>
          <p:cNvSpPr txBox="1"/>
          <p:nvPr/>
        </p:nvSpPr>
        <p:spPr>
          <a:xfrm>
            <a:off x="1437918" y="3097353"/>
            <a:ext cx="291465" cy="134620"/>
          </a:xfrm>
          <a:prstGeom prst="rect">
            <a:avLst/>
          </a:prstGeom>
        </p:spPr>
        <p:txBody>
          <a:bodyPr vert="horz" wrap="square" lIns="0" tIns="14604" rIns="0" bIns="0" rtlCol="0">
            <a:spAutoFit/>
          </a:bodyPr>
          <a:lstStyle/>
          <a:p>
            <a:pPr marL="12700">
              <a:lnSpc>
                <a:spcPct val="100000"/>
              </a:lnSpc>
              <a:spcBef>
                <a:spcPts val="114"/>
              </a:spcBef>
            </a:pPr>
            <a:r>
              <a:rPr sz="700" b="1" dirty="0">
                <a:latin typeface="Arial"/>
                <a:cs typeface="Arial"/>
              </a:rPr>
              <a:t>T</a:t>
            </a:r>
            <a:r>
              <a:rPr sz="700" b="1" spc="5" dirty="0">
                <a:latin typeface="Arial"/>
                <a:cs typeface="Arial"/>
              </a:rPr>
              <a:t> </a:t>
            </a:r>
            <a:r>
              <a:rPr sz="700" b="1" dirty="0">
                <a:latin typeface="Arial"/>
                <a:cs typeface="Arial"/>
              </a:rPr>
              <a:t>=</a:t>
            </a:r>
            <a:r>
              <a:rPr sz="700" b="1" spc="5" dirty="0">
                <a:latin typeface="Arial"/>
                <a:cs typeface="Arial"/>
              </a:rPr>
              <a:t> </a:t>
            </a:r>
            <a:r>
              <a:rPr sz="700" b="1" spc="-25" dirty="0">
                <a:latin typeface="Arial"/>
                <a:cs typeface="Arial"/>
              </a:rPr>
              <a:t>4h</a:t>
            </a:r>
            <a:endParaRPr sz="700">
              <a:latin typeface="Arial"/>
              <a:cs typeface="Arial"/>
            </a:endParaRPr>
          </a:p>
        </p:txBody>
      </p:sp>
      <p:sp>
        <p:nvSpPr>
          <p:cNvPr id="187" name="object 187"/>
          <p:cNvSpPr txBox="1"/>
          <p:nvPr/>
        </p:nvSpPr>
        <p:spPr>
          <a:xfrm>
            <a:off x="2152305" y="3097353"/>
            <a:ext cx="291465" cy="134620"/>
          </a:xfrm>
          <a:prstGeom prst="rect">
            <a:avLst/>
          </a:prstGeom>
        </p:spPr>
        <p:txBody>
          <a:bodyPr vert="horz" wrap="square" lIns="0" tIns="14604" rIns="0" bIns="0" rtlCol="0">
            <a:spAutoFit/>
          </a:bodyPr>
          <a:lstStyle/>
          <a:p>
            <a:pPr marL="12700">
              <a:lnSpc>
                <a:spcPct val="100000"/>
              </a:lnSpc>
              <a:spcBef>
                <a:spcPts val="114"/>
              </a:spcBef>
            </a:pPr>
            <a:r>
              <a:rPr sz="700" b="1" dirty="0">
                <a:latin typeface="Arial"/>
                <a:cs typeface="Arial"/>
              </a:rPr>
              <a:t>T</a:t>
            </a:r>
            <a:r>
              <a:rPr sz="700" b="1" spc="5" dirty="0">
                <a:latin typeface="Arial"/>
                <a:cs typeface="Arial"/>
              </a:rPr>
              <a:t> </a:t>
            </a:r>
            <a:r>
              <a:rPr sz="700" b="1" dirty="0">
                <a:latin typeface="Arial"/>
                <a:cs typeface="Arial"/>
              </a:rPr>
              <a:t>=</a:t>
            </a:r>
            <a:r>
              <a:rPr sz="700" b="1" spc="5" dirty="0">
                <a:latin typeface="Arial"/>
                <a:cs typeface="Arial"/>
              </a:rPr>
              <a:t> </a:t>
            </a:r>
            <a:r>
              <a:rPr sz="700" b="1" spc="-25" dirty="0">
                <a:latin typeface="Arial"/>
                <a:cs typeface="Arial"/>
              </a:rPr>
              <a:t>8h</a:t>
            </a:r>
            <a:endParaRPr sz="700">
              <a:latin typeface="Arial"/>
              <a:cs typeface="Arial"/>
            </a:endParaRPr>
          </a:p>
        </p:txBody>
      </p:sp>
      <p:sp>
        <p:nvSpPr>
          <p:cNvPr id="188" name="object 188"/>
          <p:cNvSpPr txBox="1"/>
          <p:nvPr/>
        </p:nvSpPr>
        <p:spPr>
          <a:xfrm>
            <a:off x="1784710" y="4710217"/>
            <a:ext cx="808355" cy="134620"/>
          </a:xfrm>
          <a:prstGeom prst="rect">
            <a:avLst/>
          </a:prstGeom>
        </p:spPr>
        <p:txBody>
          <a:bodyPr vert="horz" wrap="square" lIns="0" tIns="14604" rIns="0" bIns="0" rtlCol="0">
            <a:spAutoFit/>
          </a:bodyPr>
          <a:lstStyle/>
          <a:p>
            <a:pPr marL="12700">
              <a:lnSpc>
                <a:spcPct val="100000"/>
              </a:lnSpc>
              <a:spcBef>
                <a:spcPts val="114"/>
              </a:spcBef>
            </a:pPr>
            <a:r>
              <a:rPr sz="700" spc="-10" dirty="0">
                <a:latin typeface="Times New Roman"/>
                <a:cs typeface="Times New Roman"/>
              </a:rPr>
              <a:t>MDA-</a:t>
            </a:r>
            <a:r>
              <a:rPr sz="700" dirty="0">
                <a:latin typeface="Times New Roman"/>
                <a:cs typeface="Times New Roman"/>
              </a:rPr>
              <a:t>MB231</a:t>
            </a:r>
            <a:r>
              <a:rPr sz="700" spc="70" dirty="0">
                <a:latin typeface="Times New Roman"/>
                <a:cs typeface="Times New Roman"/>
              </a:rPr>
              <a:t> </a:t>
            </a:r>
            <a:r>
              <a:rPr sz="700" spc="-10" dirty="0">
                <a:latin typeface="Times New Roman"/>
                <a:cs typeface="Times New Roman"/>
              </a:rPr>
              <a:t>R4.C1</a:t>
            </a:r>
            <a:endParaRPr sz="700">
              <a:latin typeface="Times New Roman"/>
              <a:cs typeface="Times New Roman"/>
            </a:endParaRPr>
          </a:p>
        </p:txBody>
      </p:sp>
      <p:sp>
        <p:nvSpPr>
          <p:cNvPr id="189" name="object 189"/>
          <p:cNvSpPr txBox="1"/>
          <p:nvPr/>
        </p:nvSpPr>
        <p:spPr>
          <a:xfrm>
            <a:off x="657520" y="4710217"/>
            <a:ext cx="650875" cy="134620"/>
          </a:xfrm>
          <a:prstGeom prst="rect">
            <a:avLst/>
          </a:prstGeom>
        </p:spPr>
        <p:txBody>
          <a:bodyPr vert="horz" wrap="square" lIns="0" tIns="14604" rIns="0" bIns="0" rtlCol="0">
            <a:spAutoFit/>
          </a:bodyPr>
          <a:lstStyle/>
          <a:p>
            <a:pPr marL="12700">
              <a:lnSpc>
                <a:spcPct val="100000"/>
              </a:lnSpc>
              <a:spcBef>
                <a:spcPts val="114"/>
              </a:spcBef>
            </a:pPr>
            <a:r>
              <a:rPr sz="700" spc="-10" dirty="0">
                <a:latin typeface="Times New Roman"/>
                <a:cs typeface="Times New Roman"/>
              </a:rPr>
              <a:t>MDA-</a:t>
            </a:r>
            <a:r>
              <a:rPr sz="700" dirty="0">
                <a:latin typeface="Times New Roman"/>
                <a:cs typeface="Times New Roman"/>
              </a:rPr>
              <a:t>MB231</a:t>
            </a:r>
            <a:r>
              <a:rPr sz="700" spc="70" dirty="0">
                <a:latin typeface="Times New Roman"/>
                <a:cs typeface="Times New Roman"/>
              </a:rPr>
              <a:t> </a:t>
            </a:r>
            <a:r>
              <a:rPr sz="700" spc="-25" dirty="0">
                <a:latin typeface="Times New Roman"/>
                <a:cs typeface="Times New Roman"/>
              </a:rPr>
              <a:t>wt</a:t>
            </a:r>
            <a:endParaRPr sz="700">
              <a:latin typeface="Times New Roman"/>
              <a:cs typeface="Times New Roman"/>
            </a:endParaRPr>
          </a:p>
        </p:txBody>
      </p:sp>
      <p:sp>
        <p:nvSpPr>
          <p:cNvPr id="190" name="object 190"/>
          <p:cNvSpPr txBox="1"/>
          <p:nvPr/>
        </p:nvSpPr>
        <p:spPr>
          <a:xfrm>
            <a:off x="224836" y="5513573"/>
            <a:ext cx="6050280" cy="935990"/>
          </a:xfrm>
          <a:prstGeom prst="rect">
            <a:avLst/>
          </a:prstGeom>
        </p:spPr>
        <p:txBody>
          <a:bodyPr vert="horz" wrap="square" lIns="0" tIns="34290" rIns="0" bIns="0" rtlCol="0">
            <a:spAutoFit/>
          </a:bodyPr>
          <a:lstStyle/>
          <a:p>
            <a:pPr marL="12700">
              <a:lnSpc>
                <a:spcPct val="100000"/>
              </a:lnSpc>
              <a:spcBef>
                <a:spcPts val="270"/>
              </a:spcBef>
            </a:pPr>
            <a:r>
              <a:rPr sz="1300" b="1" dirty="0">
                <a:latin typeface="Times New Roman"/>
                <a:cs typeface="Times New Roman"/>
              </a:rPr>
              <a:t>Figure</a:t>
            </a:r>
            <a:r>
              <a:rPr sz="1300" b="1" spc="40" dirty="0">
                <a:latin typeface="Times New Roman"/>
                <a:cs typeface="Times New Roman"/>
              </a:rPr>
              <a:t> </a:t>
            </a:r>
            <a:r>
              <a:rPr sz="1300" b="1" dirty="0">
                <a:latin typeface="Times New Roman"/>
                <a:cs typeface="Times New Roman"/>
              </a:rPr>
              <a:t>5</a:t>
            </a:r>
            <a:r>
              <a:rPr sz="1400" b="1" dirty="0">
                <a:latin typeface="Times New Roman"/>
                <a:cs typeface="Times New Roman"/>
              </a:rPr>
              <a:t>:</a:t>
            </a:r>
            <a:r>
              <a:rPr sz="1400" b="1" spc="45" dirty="0">
                <a:latin typeface="Times New Roman"/>
                <a:cs typeface="Times New Roman"/>
              </a:rPr>
              <a:t> </a:t>
            </a:r>
            <a:r>
              <a:rPr sz="1200" b="1" dirty="0">
                <a:latin typeface="Times New Roman"/>
                <a:cs typeface="Times New Roman"/>
              </a:rPr>
              <a:t>Tumorogeneicity</a:t>
            </a:r>
            <a:r>
              <a:rPr sz="1200" b="1" spc="35" dirty="0">
                <a:latin typeface="Times New Roman"/>
                <a:cs typeface="Times New Roman"/>
              </a:rPr>
              <a:t> </a:t>
            </a:r>
            <a:r>
              <a:rPr sz="1200" b="1" dirty="0">
                <a:latin typeface="Times New Roman"/>
                <a:cs typeface="Times New Roman"/>
              </a:rPr>
              <a:t>properties</a:t>
            </a:r>
            <a:r>
              <a:rPr sz="1200" b="1" spc="40" dirty="0">
                <a:latin typeface="Times New Roman"/>
                <a:cs typeface="Times New Roman"/>
              </a:rPr>
              <a:t> </a:t>
            </a:r>
            <a:r>
              <a:rPr sz="1200" b="1" dirty="0">
                <a:latin typeface="Times New Roman"/>
                <a:cs typeface="Times New Roman"/>
              </a:rPr>
              <a:t>of</a:t>
            </a:r>
            <a:r>
              <a:rPr sz="1200" b="1" spc="40" dirty="0">
                <a:latin typeface="Times New Roman"/>
                <a:cs typeface="Times New Roman"/>
              </a:rPr>
              <a:t> </a:t>
            </a:r>
            <a:r>
              <a:rPr sz="1200" b="1" dirty="0">
                <a:latin typeface="Times New Roman"/>
                <a:cs typeface="Times New Roman"/>
              </a:rPr>
              <a:t>MDA-MB231</a:t>
            </a:r>
            <a:r>
              <a:rPr sz="1200" b="1" spc="35" dirty="0">
                <a:latin typeface="Times New Roman"/>
                <a:cs typeface="Times New Roman"/>
              </a:rPr>
              <a:t> </a:t>
            </a:r>
            <a:r>
              <a:rPr sz="1200" b="1" dirty="0">
                <a:latin typeface="Times New Roman"/>
                <a:cs typeface="Times New Roman"/>
              </a:rPr>
              <a:t>cell</a:t>
            </a:r>
            <a:r>
              <a:rPr sz="1200" b="1" spc="40" dirty="0">
                <a:latin typeface="Times New Roman"/>
                <a:cs typeface="Times New Roman"/>
              </a:rPr>
              <a:t> </a:t>
            </a:r>
            <a:r>
              <a:rPr sz="1200" b="1" spc="-10" dirty="0">
                <a:latin typeface="Times New Roman"/>
                <a:cs typeface="Times New Roman"/>
              </a:rPr>
              <a:t>lines</a:t>
            </a:r>
            <a:endParaRPr sz="1200">
              <a:latin typeface="Times New Roman"/>
              <a:cs typeface="Times New Roman"/>
            </a:endParaRPr>
          </a:p>
          <a:p>
            <a:pPr marL="12700" marR="5080">
              <a:lnSpc>
                <a:spcPct val="99000"/>
              </a:lnSpc>
              <a:spcBef>
                <a:spcPts val="145"/>
              </a:spcBef>
            </a:pPr>
            <a:r>
              <a:rPr sz="1000" b="1" i="1" dirty="0">
                <a:latin typeface="Times New Roman"/>
                <a:cs typeface="Times New Roman"/>
              </a:rPr>
              <a:t>A</a:t>
            </a:r>
            <a:r>
              <a:rPr sz="1000" b="1" i="1" spc="-30" dirty="0">
                <a:latin typeface="Times New Roman"/>
                <a:cs typeface="Times New Roman"/>
              </a:rPr>
              <a:t> </a:t>
            </a:r>
            <a:r>
              <a:rPr sz="1000" b="1" i="1" dirty="0">
                <a:latin typeface="Times New Roman"/>
                <a:cs typeface="Times New Roman"/>
              </a:rPr>
              <a:t>:</a:t>
            </a:r>
            <a:r>
              <a:rPr sz="1000" b="1" i="1" spc="70" dirty="0">
                <a:latin typeface="Times New Roman"/>
                <a:cs typeface="Times New Roman"/>
              </a:rPr>
              <a:t> </a:t>
            </a:r>
            <a:r>
              <a:rPr sz="800" b="1" i="1" dirty="0">
                <a:latin typeface="Times New Roman"/>
                <a:cs typeface="Times New Roman"/>
              </a:rPr>
              <a:t>Cell</a:t>
            </a:r>
            <a:r>
              <a:rPr sz="800" b="1" i="1" spc="30" dirty="0">
                <a:latin typeface="Times New Roman"/>
                <a:cs typeface="Times New Roman"/>
              </a:rPr>
              <a:t> </a:t>
            </a:r>
            <a:r>
              <a:rPr sz="800" b="1" i="1" dirty="0">
                <a:latin typeface="Times New Roman"/>
                <a:cs typeface="Times New Roman"/>
              </a:rPr>
              <a:t>migration</a:t>
            </a:r>
            <a:r>
              <a:rPr sz="800" b="1" i="1" spc="30" dirty="0">
                <a:latin typeface="Times New Roman"/>
                <a:cs typeface="Times New Roman"/>
              </a:rPr>
              <a:t> </a:t>
            </a:r>
            <a:r>
              <a:rPr sz="800" b="1" i="1" dirty="0">
                <a:latin typeface="Times New Roman"/>
                <a:cs typeface="Times New Roman"/>
              </a:rPr>
              <a:t>assay</a:t>
            </a:r>
            <a:r>
              <a:rPr sz="800" b="1" i="1" spc="25" dirty="0">
                <a:latin typeface="Times New Roman"/>
                <a:cs typeface="Times New Roman"/>
              </a:rPr>
              <a:t> </a:t>
            </a:r>
            <a:r>
              <a:rPr sz="800" b="1" i="1" dirty="0">
                <a:latin typeface="Times New Roman"/>
                <a:cs typeface="Times New Roman"/>
              </a:rPr>
              <a:t>pics</a:t>
            </a:r>
            <a:r>
              <a:rPr sz="800" i="1" dirty="0">
                <a:latin typeface="Times New Roman"/>
                <a:cs typeface="Times New Roman"/>
              </a:rPr>
              <a:t>.</a:t>
            </a:r>
            <a:r>
              <a:rPr sz="800" i="1" spc="30" dirty="0">
                <a:latin typeface="Times New Roman"/>
                <a:cs typeface="Times New Roman"/>
              </a:rPr>
              <a:t> </a:t>
            </a:r>
            <a:r>
              <a:rPr sz="800" i="1" dirty="0">
                <a:latin typeface="Times New Roman"/>
                <a:cs typeface="Times New Roman"/>
              </a:rPr>
              <a:t>Up</a:t>
            </a:r>
            <a:r>
              <a:rPr sz="800" i="1" spc="30" dirty="0">
                <a:latin typeface="Times New Roman"/>
                <a:cs typeface="Times New Roman"/>
              </a:rPr>
              <a:t> </a:t>
            </a:r>
            <a:r>
              <a:rPr sz="800" i="1" dirty="0">
                <a:latin typeface="Times New Roman"/>
                <a:cs typeface="Times New Roman"/>
              </a:rPr>
              <a:t>:MDA-MB231</a:t>
            </a:r>
            <a:r>
              <a:rPr sz="800" i="1" spc="25" dirty="0">
                <a:latin typeface="Times New Roman"/>
                <a:cs typeface="Times New Roman"/>
              </a:rPr>
              <a:t> </a:t>
            </a:r>
            <a:r>
              <a:rPr sz="800" i="1" dirty="0">
                <a:latin typeface="Times New Roman"/>
                <a:cs typeface="Times New Roman"/>
              </a:rPr>
              <a:t>wt,</a:t>
            </a:r>
            <a:r>
              <a:rPr sz="800" i="1" spc="30" dirty="0">
                <a:latin typeface="Times New Roman"/>
                <a:cs typeface="Times New Roman"/>
              </a:rPr>
              <a:t> </a:t>
            </a:r>
            <a:r>
              <a:rPr sz="800" i="1" dirty="0">
                <a:latin typeface="Times New Roman"/>
                <a:cs typeface="Times New Roman"/>
              </a:rPr>
              <a:t>Bottom</a:t>
            </a:r>
            <a:r>
              <a:rPr sz="800" i="1" spc="30" dirty="0">
                <a:latin typeface="Times New Roman"/>
                <a:cs typeface="Times New Roman"/>
              </a:rPr>
              <a:t> </a:t>
            </a:r>
            <a:r>
              <a:rPr sz="800" i="1" dirty="0">
                <a:latin typeface="Times New Roman"/>
                <a:cs typeface="Times New Roman"/>
              </a:rPr>
              <a:t>:</a:t>
            </a:r>
            <a:r>
              <a:rPr sz="800" i="1" spc="30" dirty="0">
                <a:latin typeface="Times New Roman"/>
                <a:cs typeface="Times New Roman"/>
              </a:rPr>
              <a:t> </a:t>
            </a:r>
            <a:r>
              <a:rPr sz="800" i="1" dirty="0">
                <a:latin typeface="Times New Roman"/>
                <a:cs typeface="Times New Roman"/>
              </a:rPr>
              <a:t>MDA-MB231</a:t>
            </a:r>
            <a:r>
              <a:rPr sz="800" i="1" spc="25" dirty="0">
                <a:latin typeface="Times New Roman"/>
                <a:cs typeface="Times New Roman"/>
              </a:rPr>
              <a:t> </a:t>
            </a:r>
            <a:r>
              <a:rPr sz="800" i="1" dirty="0">
                <a:latin typeface="Times New Roman"/>
                <a:cs typeface="Times New Roman"/>
              </a:rPr>
              <a:t>R4.C1.</a:t>
            </a:r>
            <a:r>
              <a:rPr sz="800" i="1" spc="30" dirty="0">
                <a:latin typeface="Times New Roman"/>
                <a:cs typeface="Times New Roman"/>
              </a:rPr>
              <a:t> </a:t>
            </a:r>
            <a:r>
              <a:rPr sz="1000" b="1" i="1" dirty="0">
                <a:latin typeface="Times New Roman"/>
                <a:cs typeface="Times New Roman"/>
              </a:rPr>
              <a:t>B</a:t>
            </a:r>
            <a:r>
              <a:rPr sz="1000" b="1" i="1" spc="40" dirty="0">
                <a:latin typeface="Times New Roman"/>
                <a:cs typeface="Times New Roman"/>
              </a:rPr>
              <a:t> </a:t>
            </a:r>
            <a:r>
              <a:rPr sz="1000" b="1" i="1" dirty="0">
                <a:latin typeface="Times New Roman"/>
                <a:cs typeface="Times New Roman"/>
              </a:rPr>
              <a:t>:</a:t>
            </a:r>
            <a:r>
              <a:rPr sz="1000" b="1" i="1" spc="70" dirty="0">
                <a:latin typeface="Times New Roman"/>
                <a:cs typeface="Times New Roman"/>
              </a:rPr>
              <a:t> </a:t>
            </a:r>
            <a:r>
              <a:rPr sz="800" b="1" i="1" dirty="0">
                <a:latin typeface="Times New Roman"/>
                <a:cs typeface="Times New Roman"/>
              </a:rPr>
              <a:t>Cell</a:t>
            </a:r>
            <a:r>
              <a:rPr sz="800" b="1" i="1" spc="30" dirty="0">
                <a:latin typeface="Times New Roman"/>
                <a:cs typeface="Times New Roman"/>
              </a:rPr>
              <a:t> </a:t>
            </a:r>
            <a:r>
              <a:rPr sz="800" b="1" i="1" dirty="0">
                <a:latin typeface="Times New Roman"/>
                <a:cs typeface="Times New Roman"/>
              </a:rPr>
              <a:t>migration</a:t>
            </a:r>
            <a:r>
              <a:rPr sz="800" b="1" i="1" spc="30" dirty="0">
                <a:latin typeface="Times New Roman"/>
                <a:cs typeface="Times New Roman"/>
              </a:rPr>
              <a:t> </a:t>
            </a:r>
            <a:r>
              <a:rPr sz="800" b="1" i="1" dirty="0">
                <a:latin typeface="Times New Roman"/>
                <a:cs typeface="Times New Roman"/>
              </a:rPr>
              <a:t>speed</a:t>
            </a:r>
            <a:r>
              <a:rPr sz="800" i="1" dirty="0">
                <a:latin typeface="Times New Roman"/>
                <a:cs typeface="Times New Roman"/>
              </a:rPr>
              <a:t>.</a:t>
            </a:r>
            <a:r>
              <a:rPr sz="800" i="1" spc="25" dirty="0">
                <a:latin typeface="Times New Roman"/>
                <a:cs typeface="Times New Roman"/>
              </a:rPr>
              <a:t> </a:t>
            </a:r>
            <a:r>
              <a:rPr sz="800" i="1" dirty="0">
                <a:latin typeface="Times New Roman"/>
                <a:cs typeface="Times New Roman"/>
              </a:rPr>
              <a:t>The</a:t>
            </a:r>
            <a:r>
              <a:rPr sz="800" i="1" spc="30" dirty="0">
                <a:latin typeface="Times New Roman"/>
                <a:cs typeface="Times New Roman"/>
              </a:rPr>
              <a:t> </a:t>
            </a:r>
            <a:r>
              <a:rPr sz="800" i="1" dirty="0">
                <a:latin typeface="Times New Roman"/>
                <a:cs typeface="Times New Roman"/>
              </a:rPr>
              <a:t>test</a:t>
            </a:r>
            <a:r>
              <a:rPr sz="800" i="1" spc="30" dirty="0">
                <a:latin typeface="Times New Roman"/>
                <a:cs typeface="Times New Roman"/>
              </a:rPr>
              <a:t> </a:t>
            </a:r>
            <a:r>
              <a:rPr sz="800" i="1" dirty="0">
                <a:latin typeface="Times New Roman"/>
                <a:cs typeface="Times New Roman"/>
              </a:rPr>
              <a:t>is</a:t>
            </a:r>
            <a:r>
              <a:rPr sz="800" i="1" spc="30" dirty="0">
                <a:latin typeface="Times New Roman"/>
                <a:cs typeface="Times New Roman"/>
              </a:rPr>
              <a:t> </a:t>
            </a:r>
            <a:r>
              <a:rPr sz="800" i="1" dirty="0">
                <a:latin typeface="Times New Roman"/>
                <a:cs typeface="Times New Roman"/>
              </a:rPr>
              <a:t>performed</a:t>
            </a:r>
            <a:r>
              <a:rPr sz="800" i="1" spc="25" dirty="0">
                <a:latin typeface="Times New Roman"/>
                <a:cs typeface="Times New Roman"/>
              </a:rPr>
              <a:t> </a:t>
            </a:r>
            <a:r>
              <a:rPr sz="800" i="1" dirty="0">
                <a:latin typeface="Times New Roman"/>
                <a:cs typeface="Times New Roman"/>
              </a:rPr>
              <a:t>3</a:t>
            </a:r>
            <a:r>
              <a:rPr sz="800" i="1" spc="30" dirty="0">
                <a:latin typeface="Times New Roman"/>
                <a:cs typeface="Times New Roman"/>
              </a:rPr>
              <a:t> </a:t>
            </a:r>
            <a:r>
              <a:rPr sz="800" i="1" dirty="0">
                <a:latin typeface="Times New Roman"/>
                <a:cs typeface="Times New Roman"/>
              </a:rPr>
              <a:t>fold</a:t>
            </a:r>
            <a:r>
              <a:rPr sz="800" i="1" spc="30" dirty="0">
                <a:latin typeface="Times New Roman"/>
                <a:cs typeface="Times New Roman"/>
              </a:rPr>
              <a:t> </a:t>
            </a:r>
            <a:r>
              <a:rPr sz="800" i="1" spc="-20" dirty="0">
                <a:latin typeface="Times New Roman"/>
                <a:cs typeface="Times New Roman"/>
              </a:rPr>
              <a:t>with</a:t>
            </a:r>
            <a:r>
              <a:rPr sz="800" i="1" spc="500" dirty="0">
                <a:latin typeface="Times New Roman"/>
                <a:cs typeface="Times New Roman"/>
              </a:rPr>
              <a:t> </a:t>
            </a:r>
            <a:r>
              <a:rPr sz="800" i="1" dirty="0">
                <a:latin typeface="Times New Roman"/>
                <a:cs typeface="Times New Roman"/>
              </a:rPr>
              <a:t>4</a:t>
            </a:r>
            <a:r>
              <a:rPr sz="800" i="1" spc="20" dirty="0">
                <a:latin typeface="Times New Roman"/>
                <a:cs typeface="Times New Roman"/>
              </a:rPr>
              <a:t> </a:t>
            </a:r>
            <a:r>
              <a:rPr sz="800" i="1" dirty="0">
                <a:latin typeface="Times New Roman"/>
                <a:cs typeface="Times New Roman"/>
              </a:rPr>
              <a:t>inserts</a:t>
            </a:r>
            <a:r>
              <a:rPr sz="800" i="1" spc="20" dirty="0">
                <a:latin typeface="Times New Roman"/>
                <a:cs typeface="Times New Roman"/>
              </a:rPr>
              <a:t> </a:t>
            </a:r>
            <a:r>
              <a:rPr sz="800" i="1" dirty="0">
                <a:latin typeface="Times New Roman"/>
                <a:cs typeface="Times New Roman"/>
              </a:rPr>
              <a:t>for</a:t>
            </a:r>
            <a:r>
              <a:rPr sz="800" i="1" spc="20" dirty="0">
                <a:latin typeface="Times New Roman"/>
                <a:cs typeface="Times New Roman"/>
              </a:rPr>
              <a:t> </a:t>
            </a:r>
            <a:r>
              <a:rPr sz="800" i="1" dirty="0">
                <a:latin typeface="Times New Roman"/>
                <a:cs typeface="Times New Roman"/>
              </a:rPr>
              <a:t>each</a:t>
            </a:r>
            <a:r>
              <a:rPr sz="800" i="1" spc="20" dirty="0">
                <a:latin typeface="Times New Roman"/>
                <a:cs typeface="Times New Roman"/>
              </a:rPr>
              <a:t> </a:t>
            </a:r>
            <a:r>
              <a:rPr sz="800" i="1" dirty="0">
                <a:latin typeface="Times New Roman"/>
                <a:cs typeface="Times New Roman"/>
              </a:rPr>
              <a:t>test.</a:t>
            </a:r>
            <a:r>
              <a:rPr sz="800" i="1" spc="30" dirty="0">
                <a:latin typeface="Times New Roman"/>
                <a:cs typeface="Times New Roman"/>
              </a:rPr>
              <a:t> </a:t>
            </a:r>
            <a:r>
              <a:rPr sz="1000" b="1" i="1" dirty="0">
                <a:latin typeface="Times New Roman"/>
                <a:cs typeface="Times New Roman"/>
              </a:rPr>
              <a:t>C</a:t>
            </a:r>
            <a:r>
              <a:rPr sz="1000" b="1" i="1" spc="30" dirty="0">
                <a:latin typeface="Times New Roman"/>
                <a:cs typeface="Times New Roman"/>
              </a:rPr>
              <a:t> </a:t>
            </a:r>
            <a:r>
              <a:rPr sz="1000" b="1" i="1" dirty="0">
                <a:latin typeface="Times New Roman"/>
                <a:cs typeface="Times New Roman"/>
              </a:rPr>
              <a:t>:</a:t>
            </a:r>
            <a:r>
              <a:rPr sz="1000" b="1" i="1" spc="-25" dirty="0">
                <a:latin typeface="Times New Roman"/>
                <a:cs typeface="Times New Roman"/>
              </a:rPr>
              <a:t> </a:t>
            </a:r>
            <a:r>
              <a:rPr sz="800" b="1" i="1" dirty="0">
                <a:latin typeface="Times New Roman"/>
                <a:cs typeface="Times New Roman"/>
              </a:rPr>
              <a:t>Clonogenicity</a:t>
            </a:r>
            <a:r>
              <a:rPr sz="800" b="1" i="1" spc="20" dirty="0">
                <a:latin typeface="Times New Roman"/>
                <a:cs typeface="Times New Roman"/>
              </a:rPr>
              <a:t> </a:t>
            </a:r>
            <a:r>
              <a:rPr sz="800" b="1" i="1" dirty="0">
                <a:latin typeface="Times New Roman"/>
                <a:cs typeface="Times New Roman"/>
              </a:rPr>
              <a:t>assay</a:t>
            </a:r>
            <a:r>
              <a:rPr sz="800" b="1" i="1" spc="20" dirty="0">
                <a:latin typeface="Times New Roman"/>
                <a:cs typeface="Times New Roman"/>
              </a:rPr>
              <a:t> </a:t>
            </a:r>
            <a:r>
              <a:rPr sz="800" b="1" i="1" dirty="0">
                <a:latin typeface="Times New Roman"/>
                <a:cs typeface="Times New Roman"/>
              </a:rPr>
              <a:t>pics</a:t>
            </a:r>
            <a:r>
              <a:rPr sz="800" i="1" dirty="0">
                <a:latin typeface="Times New Roman"/>
                <a:cs typeface="Times New Roman"/>
              </a:rPr>
              <a:t>.</a:t>
            </a:r>
            <a:r>
              <a:rPr sz="800" i="1" spc="20" dirty="0">
                <a:latin typeface="Times New Roman"/>
                <a:cs typeface="Times New Roman"/>
              </a:rPr>
              <a:t> </a:t>
            </a:r>
            <a:r>
              <a:rPr sz="1000" b="1" i="1" dirty="0">
                <a:latin typeface="Times New Roman"/>
                <a:cs typeface="Times New Roman"/>
              </a:rPr>
              <a:t>D</a:t>
            </a:r>
            <a:r>
              <a:rPr sz="1000" b="1" i="1" spc="35" dirty="0">
                <a:latin typeface="Times New Roman"/>
                <a:cs typeface="Times New Roman"/>
              </a:rPr>
              <a:t> </a:t>
            </a:r>
            <a:r>
              <a:rPr sz="1000" b="1" i="1" dirty="0">
                <a:latin typeface="Times New Roman"/>
                <a:cs typeface="Times New Roman"/>
              </a:rPr>
              <a:t>:</a:t>
            </a:r>
            <a:r>
              <a:rPr sz="1000" b="1" i="1" spc="30" dirty="0">
                <a:latin typeface="Times New Roman"/>
                <a:cs typeface="Times New Roman"/>
              </a:rPr>
              <a:t> </a:t>
            </a:r>
            <a:r>
              <a:rPr sz="800" b="1" i="1" dirty="0">
                <a:latin typeface="Times New Roman"/>
                <a:cs typeface="Times New Roman"/>
              </a:rPr>
              <a:t>Colony</a:t>
            </a:r>
            <a:r>
              <a:rPr sz="800" b="1" i="1" spc="20" dirty="0">
                <a:latin typeface="Times New Roman"/>
                <a:cs typeface="Times New Roman"/>
              </a:rPr>
              <a:t> </a:t>
            </a:r>
            <a:r>
              <a:rPr sz="800" b="1" i="1" dirty="0">
                <a:latin typeface="Times New Roman"/>
                <a:cs typeface="Times New Roman"/>
              </a:rPr>
              <a:t>and</a:t>
            </a:r>
            <a:r>
              <a:rPr sz="800" b="1" i="1" spc="25" dirty="0">
                <a:latin typeface="Times New Roman"/>
                <a:cs typeface="Times New Roman"/>
              </a:rPr>
              <a:t> </a:t>
            </a:r>
            <a:r>
              <a:rPr sz="800" b="1" i="1" dirty="0">
                <a:latin typeface="Times New Roman"/>
                <a:cs typeface="Times New Roman"/>
              </a:rPr>
              <a:t>cell</a:t>
            </a:r>
            <a:r>
              <a:rPr sz="800" b="1" i="1" spc="20" dirty="0">
                <a:latin typeface="Times New Roman"/>
                <a:cs typeface="Times New Roman"/>
              </a:rPr>
              <a:t> </a:t>
            </a:r>
            <a:r>
              <a:rPr sz="800" b="1" i="1" dirty="0">
                <a:latin typeface="Times New Roman"/>
                <a:cs typeface="Times New Roman"/>
              </a:rPr>
              <a:t>growth</a:t>
            </a:r>
            <a:r>
              <a:rPr sz="800" i="1" dirty="0">
                <a:latin typeface="Times New Roman"/>
                <a:cs typeface="Times New Roman"/>
              </a:rPr>
              <a:t>.</a:t>
            </a:r>
            <a:r>
              <a:rPr sz="800" i="1" spc="20" dirty="0">
                <a:latin typeface="Times New Roman"/>
                <a:cs typeface="Times New Roman"/>
              </a:rPr>
              <a:t> </a:t>
            </a:r>
            <a:r>
              <a:rPr sz="800" i="1" dirty="0">
                <a:latin typeface="Times New Roman"/>
                <a:cs typeface="Times New Roman"/>
              </a:rPr>
              <a:t>Number</a:t>
            </a:r>
            <a:r>
              <a:rPr sz="800" i="1" spc="20" dirty="0">
                <a:latin typeface="Times New Roman"/>
                <a:cs typeface="Times New Roman"/>
              </a:rPr>
              <a:t> </a:t>
            </a:r>
            <a:r>
              <a:rPr sz="800" i="1" dirty="0">
                <a:latin typeface="Times New Roman"/>
                <a:cs typeface="Times New Roman"/>
              </a:rPr>
              <a:t>of</a:t>
            </a:r>
            <a:r>
              <a:rPr sz="800" i="1" spc="25" dirty="0">
                <a:latin typeface="Times New Roman"/>
                <a:cs typeface="Times New Roman"/>
              </a:rPr>
              <a:t> </a:t>
            </a:r>
            <a:r>
              <a:rPr sz="800" i="1" dirty="0">
                <a:latin typeface="Times New Roman"/>
                <a:cs typeface="Times New Roman"/>
              </a:rPr>
              <a:t>cells</a:t>
            </a:r>
            <a:r>
              <a:rPr sz="800" i="1" spc="20" dirty="0">
                <a:latin typeface="Times New Roman"/>
                <a:cs typeface="Times New Roman"/>
              </a:rPr>
              <a:t> </a:t>
            </a:r>
            <a:r>
              <a:rPr sz="800" i="1" dirty="0">
                <a:latin typeface="Times New Roman"/>
                <a:cs typeface="Times New Roman"/>
              </a:rPr>
              <a:t>is</a:t>
            </a:r>
            <a:r>
              <a:rPr sz="800" i="1" spc="20" dirty="0">
                <a:latin typeface="Times New Roman"/>
                <a:cs typeface="Times New Roman"/>
              </a:rPr>
              <a:t> </a:t>
            </a:r>
            <a:r>
              <a:rPr sz="800" i="1" dirty="0">
                <a:latin typeface="Times New Roman"/>
                <a:cs typeface="Times New Roman"/>
              </a:rPr>
              <a:t>the</a:t>
            </a:r>
            <a:r>
              <a:rPr sz="800" i="1" spc="20" dirty="0">
                <a:latin typeface="Times New Roman"/>
                <a:cs typeface="Times New Roman"/>
              </a:rPr>
              <a:t> </a:t>
            </a:r>
            <a:r>
              <a:rPr sz="800" i="1" dirty="0">
                <a:latin typeface="Times New Roman"/>
                <a:cs typeface="Times New Roman"/>
              </a:rPr>
              <a:t>cells</a:t>
            </a:r>
            <a:r>
              <a:rPr sz="800" i="1" spc="25" dirty="0">
                <a:latin typeface="Times New Roman"/>
                <a:cs typeface="Times New Roman"/>
              </a:rPr>
              <a:t> </a:t>
            </a:r>
            <a:r>
              <a:rPr sz="800" i="1" dirty="0">
                <a:latin typeface="Times New Roman"/>
                <a:cs typeface="Times New Roman"/>
              </a:rPr>
              <a:t>cultured</a:t>
            </a:r>
            <a:r>
              <a:rPr sz="800" i="1" spc="20" dirty="0">
                <a:latin typeface="Times New Roman"/>
                <a:cs typeface="Times New Roman"/>
              </a:rPr>
              <a:t> </a:t>
            </a:r>
            <a:r>
              <a:rPr sz="800" i="1" dirty="0">
                <a:latin typeface="Times New Roman"/>
                <a:cs typeface="Times New Roman"/>
              </a:rPr>
              <a:t>in</a:t>
            </a:r>
            <a:r>
              <a:rPr sz="800" i="1" spc="20" dirty="0">
                <a:latin typeface="Times New Roman"/>
                <a:cs typeface="Times New Roman"/>
              </a:rPr>
              <a:t> </a:t>
            </a:r>
            <a:r>
              <a:rPr sz="800" i="1" dirty="0">
                <a:latin typeface="Times New Roman"/>
                <a:cs typeface="Times New Roman"/>
              </a:rPr>
              <a:t>each</a:t>
            </a:r>
            <a:r>
              <a:rPr sz="800" i="1" spc="20" dirty="0">
                <a:latin typeface="Times New Roman"/>
                <a:cs typeface="Times New Roman"/>
              </a:rPr>
              <a:t> </a:t>
            </a:r>
            <a:r>
              <a:rPr sz="800" i="1" dirty="0">
                <a:latin typeface="Times New Roman"/>
                <a:cs typeface="Times New Roman"/>
              </a:rPr>
              <a:t>well</a:t>
            </a:r>
            <a:r>
              <a:rPr sz="800" i="1" spc="20" dirty="0">
                <a:latin typeface="Times New Roman"/>
                <a:cs typeface="Times New Roman"/>
              </a:rPr>
              <a:t> </a:t>
            </a:r>
            <a:r>
              <a:rPr sz="800" i="1" dirty="0">
                <a:latin typeface="Times New Roman"/>
                <a:cs typeface="Times New Roman"/>
              </a:rPr>
              <a:t>at</a:t>
            </a:r>
            <a:r>
              <a:rPr sz="800" i="1" spc="25" dirty="0">
                <a:latin typeface="Times New Roman"/>
                <a:cs typeface="Times New Roman"/>
              </a:rPr>
              <a:t> </a:t>
            </a:r>
            <a:r>
              <a:rPr sz="800" i="1" dirty="0">
                <a:latin typeface="Times New Roman"/>
                <a:cs typeface="Times New Roman"/>
              </a:rPr>
              <a:t>Day</a:t>
            </a:r>
            <a:r>
              <a:rPr sz="800" i="1" spc="20" dirty="0">
                <a:latin typeface="Times New Roman"/>
                <a:cs typeface="Times New Roman"/>
              </a:rPr>
              <a:t> </a:t>
            </a:r>
            <a:r>
              <a:rPr sz="800" i="1" spc="-25" dirty="0">
                <a:latin typeface="Times New Roman"/>
                <a:cs typeface="Times New Roman"/>
              </a:rPr>
              <a:t>0.</a:t>
            </a:r>
            <a:r>
              <a:rPr sz="800" i="1" spc="500" dirty="0">
                <a:latin typeface="Times New Roman"/>
                <a:cs typeface="Times New Roman"/>
              </a:rPr>
              <a:t> </a:t>
            </a:r>
            <a:r>
              <a:rPr sz="800" i="1" dirty="0">
                <a:latin typeface="Times New Roman"/>
                <a:cs typeface="Times New Roman"/>
              </a:rPr>
              <a:t>The</a:t>
            </a:r>
            <a:r>
              <a:rPr sz="800" i="1" spc="25" dirty="0">
                <a:latin typeface="Times New Roman"/>
                <a:cs typeface="Times New Roman"/>
              </a:rPr>
              <a:t> </a:t>
            </a:r>
            <a:r>
              <a:rPr sz="800" i="1" dirty="0">
                <a:latin typeface="Times New Roman"/>
                <a:cs typeface="Times New Roman"/>
              </a:rPr>
              <a:t>photography</a:t>
            </a:r>
            <a:r>
              <a:rPr sz="800" i="1" spc="30" dirty="0">
                <a:latin typeface="Times New Roman"/>
                <a:cs typeface="Times New Roman"/>
              </a:rPr>
              <a:t> </a:t>
            </a:r>
            <a:r>
              <a:rPr sz="800" i="1" dirty="0">
                <a:latin typeface="Times New Roman"/>
                <a:cs typeface="Times New Roman"/>
              </a:rPr>
              <a:t>and</a:t>
            </a:r>
            <a:r>
              <a:rPr sz="800" i="1" spc="30" dirty="0">
                <a:latin typeface="Times New Roman"/>
                <a:cs typeface="Times New Roman"/>
              </a:rPr>
              <a:t> </a:t>
            </a:r>
            <a:r>
              <a:rPr sz="800" i="1" dirty="0">
                <a:latin typeface="Times New Roman"/>
                <a:cs typeface="Times New Roman"/>
              </a:rPr>
              <a:t>count</a:t>
            </a:r>
            <a:r>
              <a:rPr sz="800" i="1" spc="30" dirty="0">
                <a:latin typeface="Times New Roman"/>
                <a:cs typeface="Times New Roman"/>
              </a:rPr>
              <a:t> </a:t>
            </a:r>
            <a:r>
              <a:rPr sz="800" i="1" dirty="0">
                <a:latin typeface="Times New Roman"/>
                <a:cs typeface="Times New Roman"/>
              </a:rPr>
              <a:t>were</a:t>
            </a:r>
            <a:r>
              <a:rPr sz="800" i="1" spc="30" dirty="0">
                <a:latin typeface="Times New Roman"/>
                <a:cs typeface="Times New Roman"/>
              </a:rPr>
              <a:t> </a:t>
            </a:r>
            <a:r>
              <a:rPr sz="800" i="1" dirty="0">
                <a:latin typeface="Times New Roman"/>
                <a:cs typeface="Times New Roman"/>
              </a:rPr>
              <a:t>performed</a:t>
            </a:r>
            <a:r>
              <a:rPr sz="800" i="1" spc="25" dirty="0">
                <a:latin typeface="Times New Roman"/>
                <a:cs typeface="Times New Roman"/>
              </a:rPr>
              <a:t> </a:t>
            </a:r>
            <a:r>
              <a:rPr sz="800" i="1" dirty="0">
                <a:latin typeface="Times New Roman"/>
                <a:cs typeface="Times New Roman"/>
              </a:rPr>
              <a:t>after</a:t>
            </a:r>
            <a:r>
              <a:rPr sz="800" i="1" spc="30" dirty="0">
                <a:latin typeface="Times New Roman"/>
                <a:cs typeface="Times New Roman"/>
              </a:rPr>
              <a:t> </a:t>
            </a:r>
            <a:r>
              <a:rPr sz="800" i="1" dirty="0">
                <a:latin typeface="Times New Roman"/>
                <a:cs typeface="Times New Roman"/>
              </a:rPr>
              <a:t>four</a:t>
            </a:r>
            <a:r>
              <a:rPr sz="800" i="1" spc="30" dirty="0">
                <a:latin typeface="Times New Roman"/>
                <a:cs typeface="Times New Roman"/>
              </a:rPr>
              <a:t> </a:t>
            </a:r>
            <a:r>
              <a:rPr sz="800" i="1" dirty="0">
                <a:latin typeface="Times New Roman"/>
                <a:cs typeface="Times New Roman"/>
              </a:rPr>
              <a:t>days</a:t>
            </a:r>
            <a:r>
              <a:rPr sz="800" i="1" spc="30" dirty="0">
                <a:latin typeface="Times New Roman"/>
                <a:cs typeface="Times New Roman"/>
              </a:rPr>
              <a:t> </a:t>
            </a:r>
            <a:r>
              <a:rPr sz="800" i="1" dirty="0">
                <a:latin typeface="Times New Roman"/>
                <a:cs typeface="Times New Roman"/>
              </a:rPr>
              <a:t>of</a:t>
            </a:r>
            <a:r>
              <a:rPr sz="800" i="1" spc="30" dirty="0">
                <a:latin typeface="Times New Roman"/>
                <a:cs typeface="Times New Roman"/>
              </a:rPr>
              <a:t> </a:t>
            </a:r>
            <a:r>
              <a:rPr sz="800" i="1" dirty="0">
                <a:latin typeface="Times New Roman"/>
                <a:cs typeface="Times New Roman"/>
              </a:rPr>
              <a:t>cell</a:t>
            </a:r>
            <a:r>
              <a:rPr sz="800" i="1" spc="25" dirty="0">
                <a:latin typeface="Times New Roman"/>
                <a:cs typeface="Times New Roman"/>
              </a:rPr>
              <a:t> </a:t>
            </a:r>
            <a:r>
              <a:rPr sz="800" i="1" spc="-10" dirty="0">
                <a:latin typeface="Times New Roman"/>
                <a:cs typeface="Times New Roman"/>
              </a:rPr>
              <a:t>culture.</a:t>
            </a:r>
            <a:endParaRPr sz="800">
              <a:latin typeface="Times New Roman"/>
              <a:cs typeface="Times New Roman"/>
            </a:endParaRPr>
          </a:p>
          <a:p>
            <a:pPr marL="12700">
              <a:lnSpc>
                <a:spcPts val="900"/>
              </a:lnSpc>
            </a:pPr>
            <a:r>
              <a:rPr sz="800" i="1" dirty="0">
                <a:latin typeface="Times New Roman"/>
                <a:cs typeface="Times New Roman"/>
              </a:rPr>
              <a:t>The</a:t>
            </a:r>
            <a:r>
              <a:rPr sz="800" i="1" spc="30" dirty="0">
                <a:latin typeface="Times New Roman"/>
                <a:cs typeface="Times New Roman"/>
              </a:rPr>
              <a:t> </a:t>
            </a:r>
            <a:r>
              <a:rPr sz="800" i="1" dirty="0">
                <a:latin typeface="Times New Roman"/>
                <a:cs typeface="Times New Roman"/>
              </a:rPr>
              <a:t>RLU</a:t>
            </a:r>
            <a:r>
              <a:rPr sz="800" i="1" spc="35" dirty="0">
                <a:latin typeface="Times New Roman"/>
                <a:cs typeface="Times New Roman"/>
              </a:rPr>
              <a:t> </a:t>
            </a:r>
            <a:r>
              <a:rPr sz="800" i="1" dirty="0">
                <a:latin typeface="Times New Roman"/>
                <a:cs typeface="Times New Roman"/>
              </a:rPr>
              <a:t>detected</a:t>
            </a:r>
            <a:r>
              <a:rPr sz="800" i="1" spc="35" dirty="0">
                <a:latin typeface="Times New Roman"/>
                <a:cs typeface="Times New Roman"/>
              </a:rPr>
              <a:t> </a:t>
            </a:r>
            <a:r>
              <a:rPr sz="800" i="1" dirty="0">
                <a:latin typeface="Times New Roman"/>
                <a:cs typeface="Times New Roman"/>
              </a:rPr>
              <a:t>by</a:t>
            </a:r>
            <a:r>
              <a:rPr sz="800" i="1" spc="35" dirty="0">
                <a:latin typeface="Times New Roman"/>
                <a:cs typeface="Times New Roman"/>
              </a:rPr>
              <a:t> </a:t>
            </a:r>
            <a:r>
              <a:rPr sz="800" i="1" spc="-10" dirty="0">
                <a:latin typeface="Times New Roman"/>
                <a:cs typeface="Times New Roman"/>
              </a:rPr>
              <a:t>CellTiter-</a:t>
            </a:r>
            <a:r>
              <a:rPr sz="800" i="1" dirty="0">
                <a:latin typeface="Times New Roman"/>
                <a:cs typeface="Times New Roman"/>
              </a:rPr>
              <a:t>Glo®</a:t>
            </a:r>
            <a:r>
              <a:rPr sz="800" i="1" spc="35" dirty="0">
                <a:latin typeface="Times New Roman"/>
                <a:cs typeface="Times New Roman"/>
              </a:rPr>
              <a:t> </a:t>
            </a:r>
            <a:r>
              <a:rPr sz="800" i="1" dirty="0">
                <a:latin typeface="Times New Roman"/>
                <a:cs typeface="Times New Roman"/>
              </a:rPr>
              <a:t>is</a:t>
            </a:r>
            <a:r>
              <a:rPr sz="800" i="1" spc="35" dirty="0">
                <a:latin typeface="Times New Roman"/>
                <a:cs typeface="Times New Roman"/>
              </a:rPr>
              <a:t> </a:t>
            </a:r>
            <a:r>
              <a:rPr sz="800" i="1" dirty="0">
                <a:latin typeface="Times New Roman"/>
                <a:cs typeface="Times New Roman"/>
              </a:rPr>
              <a:t>correlated</a:t>
            </a:r>
            <a:r>
              <a:rPr sz="800" i="1" spc="35" dirty="0">
                <a:latin typeface="Times New Roman"/>
                <a:cs typeface="Times New Roman"/>
              </a:rPr>
              <a:t> </a:t>
            </a:r>
            <a:r>
              <a:rPr sz="800" i="1" dirty="0">
                <a:latin typeface="Times New Roman"/>
                <a:cs typeface="Times New Roman"/>
              </a:rPr>
              <a:t>with</a:t>
            </a:r>
            <a:r>
              <a:rPr sz="800" i="1" spc="35" dirty="0">
                <a:latin typeface="Times New Roman"/>
                <a:cs typeface="Times New Roman"/>
              </a:rPr>
              <a:t> </a:t>
            </a:r>
            <a:r>
              <a:rPr sz="800" i="1" dirty="0">
                <a:latin typeface="Times New Roman"/>
                <a:cs typeface="Times New Roman"/>
              </a:rPr>
              <a:t>number</a:t>
            </a:r>
            <a:r>
              <a:rPr sz="800" i="1" spc="35" dirty="0">
                <a:latin typeface="Times New Roman"/>
                <a:cs typeface="Times New Roman"/>
              </a:rPr>
              <a:t> </a:t>
            </a:r>
            <a:r>
              <a:rPr sz="800" i="1" dirty="0">
                <a:latin typeface="Times New Roman"/>
                <a:cs typeface="Times New Roman"/>
              </a:rPr>
              <a:t>of</a:t>
            </a:r>
            <a:r>
              <a:rPr sz="800" i="1" spc="35" dirty="0">
                <a:latin typeface="Times New Roman"/>
                <a:cs typeface="Times New Roman"/>
              </a:rPr>
              <a:t> </a:t>
            </a:r>
            <a:r>
              <a:rPr sz="800" i="1" spc="-10" dirty="0">
                <a:latin typeface="Times New Roman"/>
                <a:cs typeface="Times New Roman"/>
              </a:rPr>
              <a:t>cells.</a:t>
            </a:r>
            <a:endParaRPr sz="800">
              <a:latin typeface="Times New Roman"/>
              <a:cs typeface="Times New Roman"/>
            </a:endParaRPr>
          </a:p>
          <a:p>
            <a:pPr marL="12700">
              <a:lnSpc>
                <a:spcPts val="940"/>
              </a:lnSpc>
            </a:pPr>
            <a:r>
              <a:rPr sz="800" i="1" dirty="0">
                <a:latin typeface="Times New Roman"/>
                <a:cs typeface="Times New Roman"/>
              </a:rPr>
              <a:t>**</a:t>
            </a:r>
            <a:r>
              <a:rPr sz="800" i="1" spc="15" dirty="0">
                <a:latin typeface="Times New Roman"/>
                <a:cs typeface="Times New Roman"/>
              </a:rPr>
              <a:t> </a:t>
            </a:r>
            <a:r>
              <a:rPr sz="800" i="1" spc="-10" dirty="0">
                <a:latin typeface="Times New Roman"/>
                <a:cs typeface="Times New Roman"/>
              </a:rPr>
              <a:t>p&gt;0.001</a:t>
            </a:r>
            <a:endParaRPr sz="800">
              <a:latin typeface="Times New Roman"/>
              <a:cs typeface="Times New Roman"/>
            </a:endParaRPr>
          </a:p>
        </p:txBody>
      </p:sp>
      <p:grpSp>
        <p:nvGrpSpPr>
          <p:cNvPr id="191" name="object 191"/>
          <p:cNvGrpSpPr/>
          <p:nvPr/>
        </p:nvGrpSpPr>
        <p:grpSpPr>
          <a:xfrm>
            <a:off x="168231" y="1654113"/>
            <a:ext cx="6296660" cy="5339080"/>
            <a:chOff x="168231" y="1654113"/>
            <a:chExt cx="6296660" cy="5339080"/>
          </a:xfrm>
        </p:grpSpPr>
        <p:sp>
          <p:nvSpPr>
            <p:cNvPr id="192" name="object 192"/>
            <p:cNvSpPr/>
            <p:nvPr/>
          </p:nvSpPr>
          <p:spPr>
            <a:xfrm>
              <a:off x="175216" y="1661098"/>
              <a:ext cx="6282690" cy="4843780"/>
            </a:xfrm>
            <a:custGeom>
              <a:avLst/>
              <a:gdLst/>
              <a:ahLst/>
              <a:cxnLst/>
              <a:rect l="l" t="t" r="r" b="b"/>
              <a:pathLst>
                <a:path w="6282690" h="4843780">
                  <a:moveTo>
                    <a:pt x="0" y="0"/>
                  </a:moveTo>
                  <a:lnTo>
                    <a:pt x="6282212" y="0"/>
                  </a:lnTo>
                  <a:lnTo>
                    <a:pt x="6282212" y="4843487"/>
                  </a:lnTo>
                  <a:lnTo>
                    <a:pt x="0" y="4843487"/>
                  </a:lnTo>
                  <a:lnTo>
                    <a:pt x="0" y="0"/>
                  </a:lnTo>
                  <a:close/>
                </a:path>
              </a:pathLst>
            </a:custGeom>
            <a:ln w="13918">
              <a:solidFill>
                <a:srgbClr val="000000"/>
              </a:solidFill>
            </a:ln>
          </p:spPr>
          <p:txBody>
            <a:bodyPr wrap="square" lIns="0" tIns="0" rIns="0" bIns="0" rtlCol="0"/>
            <a:lstStyle/>
            <a:p>
              <a:endParaRPr/>
            </a:p>
          </p:txBody>
        </p:sp>
        <p:sp>
          <p:nvSpPr>
            <p:cNvPr id="193" name="object 193"/>
            <p:cNvSpPr/>
            <p:nvPr/>
          </p:nvSpPr>
          <p:spPr>
            <a:xfrm>
              <a:off x="3483381" y="1686457"/>
              <a:ext cx="2950845" cy="3674745"/>
            </a:xfrm>
            <a:custGeom>
              <a:avLst/>
              <a:gdLst/>
              <a:ahLst/>
              <a:cxnLst/>
              <a:rect l="l" t="t" r="r" b="b"/>
              <a:pathLst>
                <a:path w="2950845" h="3674745">
                  <a:moveTo>
                    <a:pt x="1141285" y="1753704"/>
                  </a:moveTo>
                  <a:lnTo>
                    <a:pt x="83502" y="1753704"/>
                  </a:lnTo>
                  <a:lnTo>
                    <a:pt x="83502" y="0"/>
                  </a:lnTo>
                  <a:lnTo>
                    <a:pt x="0" y="0"/>
                  </a:lnTo>
                  <a:lnTo>
                    <a:pt x="0" y="3674414"/>
                  </a:lnTo>
                  <a:lnTo>
                    <a:pt x="83502" y="3674414"/>
                  </a:lnTo>
                  <a:lnTo>
                    <a:pt x="83502" y="1837207"/>
                  </a:lnTo>
                  <a:lnTo>
                    <a:pt x="1141285" y="1837207"/>
                  </a:lnTo>
                  <a:lnTo>
                    <a:pt x="1141285" y="1753704"/>
                  </a:lnTo>
                  <a:close/>
                </a:path>
                <a:path w="2950845" h="3674745">
                  <a:moveTo>
                    <a:pt x="2950654" y="0"/>
                  </a:moveTo>
                  <a:lnTo>
                    <a:pt x="2839313" y="0"/>
                  </a:lnTo>
                  <a:lnTo>
                    <a:pt x="2839313" y="1698028"/>
                  </a:lnTo>
                  <a:lnTo>
                    <a:pt x="2143404" y="1698028"/>
                  </a:lnTo>
                  <a:lnTo>
                    <a:pt x="2143404" y="1781530"/>
                  </a:lnTo>
                  <a:lnTo>
                    <a:pt x="2950654" y="1781530"/>
                  </a:lnTo>
                  <a:lnTo>
                    <a:pt x="2950654" y="1698028"/>
                  </a:lnTo>
                  <a:lnTo>
                    <a:pt x="2950654" y="0"/>
                  </a:lnTo>
                  <a:close/>
                </a:path>
              </a:pathLst>
            </a:custGeom>
            <a:solidFill>
              <a:srgbClr val="FFFFFF"/>
            </a:solidFill>
          </p:spPr>
          <p:txBody>
            <a:bodyPr wrap="square" lIns="0" tIns="0" rIns="0" bIns="0" rtlCol="0"/>
            <a:lstStyle/>
            <a:p>
              <a:endParaRPr/>
            </a:p>
          </p:txBody>
        </p:sp>
        <p:sp>
          <p:nvSpPr>
            <p:cNvPr id="194" name="object 194"/>
            <p:cNvSpPr/>
            <p:nvPr/>
          </p:nvSpPr>
          <p:spPr>
            <a:xfrm>
              <a:off x="3427704" y="1686457"/>
              <a:ext cx="3006725" cy="3702685"/>
            </a:xfrm>
            <a:custGeom>
              <a:avLst/>
              <a:gdLst/>
              <a:ahLst/>
              <a:cxnLst/>
              <a:rect l="l" t="t" r="r" b="b"/>
              <a:pathLst>
                <a:path w="3006725" h="3702685">
                  <a:moveTo>
                    <a:pt x="1113459" y="3618738"/>
                  </a:moveTo>
                  <a:lnTo>
                    <a:pt x="139179" y="3618738"/>
                  </a:lnTo>
                  <a:lnTo>
                    <a:pt x="139179" y="0"/>
                  </a:lnTo>
                  <a:lnTo>
                    <a:pt x="111340" y="0"/>
                  </a:lnTo>
                  <a:lnTo>
                    <a:pt x="111340" y="3618738"/>
                  </a:lnTo>
                  <a:lnTo>
                    <a:pt x="0" y="3618738"/>
                  </a:lnTo>
                  <a:lnTo>
                    <a:pt x="0" y="3674414"/>
                  </a:lnTo>
                  <a:lnTo>
                    <a:pt x="1113459" y="3674414"/>
                  </a:lnTo>
                  <a:lnTo>
                    <a:pt x="1113459" y="3618738"/>
                  </a:lnTo>
                  <a:close/>
                </a:path>
                <a:path w="3006725" h="3702685">
                  <a:moveTo>
                    <a:pt x="3006331" y="3618738"/>
                  </a:moveTo>
                  <a:lnTo>
                    <a:pt x="2087740" y="3618738"/>
                  </a:lnTo>
                  <a:lnTo>
                    <a:pt x="2087740" y="3702253"/>
                  </a:lnTo>
                  <a:lnTo>
                    <a:pt x="3006331" y="3702253"/>
                  </a:lnTo>
                  <a:lnTo>
                    <a:pt x="3006331" y="3618738"/>
                  </a:lnTo>
                  <a:close/>
                </a:path>
              </a:pathLst>
            </a:custGeom>
            <a:solidFill>
              <a:srgbClr val="FFFFFF"/>
            </a:solidFill>
          </p:spPr>
          <p:txBody>
            <a:bodyPr wrap="square" lIns="0" tIns="0" rIns="0" bIns="0" rtlCol="0"/>
            <a:lstStyle/>
            <a:p>
              <a:endParaRPr/>
            </a:p>
          </p:txBody>
        </p:sp>
        <p:sp>
          <p:nvSpPr>
            <p:cNvPr id="195" name="object 195"/>
            <p:cNvSpPr/>
            <p:nvPr/>
          </p:nvSpPr>
          <p:spPr>
            <a:xfrm>
              <a:off x="2921474" y="5840705"/>
              <a:ext cx="1296670" cy="1127125"/>
            </a:xfrm>
            <a:custGeom>
              <a:avLst/>
              <a:gdLst/>
              <a:ahLst/>
              <a:cxnLst/>
              <a:rect l="l" t="t" r="r" b="b"/>
              <a:pathLst>
                <a:path w="1296670" h="1127125">
                  <a:moveTo>
                    <a:pt x="0" y="1126958"/>
                  </a:moveTo>
                  <a:lnTo>
                    <a:pt x="1277266" y="16663"/>
                  </a:lnTo>
                  <a:lnTo>
                    <a:pt x="1296435" y="0"/>
                  </a:lnTo>
                </a:path>
              </a:pathLst>
            </a:custGeom>
            <a:ln w="50799">
              <a:solidFill>
                <a:srgbClr val="C82506"/>
              </a:solidFill>
            </a:ln>
          </p:spPr>
          <p:txBody>
            <a:bodyPr wrap="square" lIns="0" tIns="0" rIns="0" bIns="0" rtlCol="0"/>
            <a:lstStyle/>
            <a:p>
              <a:endParaRPr/>
            </a:p>
          </p:txBody>
        </p:sp>
        <p:sp>
          <p:nvSpPr>
            <p:cNvPr id="196" name="object 196"/>
            <p:cNvSpPr/>
            <p:nvPr/>
          </p:nvSpPr>
          <p:spPr>
            <a:xfrm>
              <a:off x="4128753" y="5717393"/>
              <a:ext cx="231140" cy="220979"/>
            </a:xfrm>
            <a:custGeom>
              <a:avLst/>
              <a:gdLst/>
              <a:ahLst/>
              <a:cxnLst/>
              <a:rect l="l" t="t" r="r" b="b"/>
              <a:pathLst>
                <a:path w="231139" h="220979">
                  <a:moveTo>
                    <a:pt x="231014" y="0"/>
                  </a:moveTo>
                  <a:lnTo>
                    <a:pt x="0" y="59462"/>
                  </a:lnTo>
                  <a:lnTo>
                    <a:pt x="139976" y="220488"/>
                  </a:lnTo>
                  <a:lnTo>
                    <a:pt x="231014" y="0"/>
                  </a:lnTo>
                  <a:close/>
                </a:path>
              </a:pathLst>
            </a:custGeom>
            <a:solidFill>
              <a:srgbClr val="C82506"/>
            </a:solidFill>
          </p:spPr>
          <p:txBody>
            <a:bodyPr wrap="square" lIns="0" tIns="0" rIns="0" bIns="0" rtlCol="0"/>
            <a:lstStyle/>
            <a:p>
              <a:endParaRPr/>
            </a:p>
          </p:txBody>
        </p:sp>
      </p:grpSp>
      <p:sp>
        <p:nvSpPr>
          <p:cNvPr id="197" name="object 197"/>
          <p:cNvSpPr txBox="1"/>
          <p:nvPr/>
        </p:nvSpPr>
        <p:spPr>
          <a:xfrm>
            <a:off x="17989" y="6961496"/>
            <a:ext cx="3666490" cy="824230"/>
          </a:xfrm>
          <a:prstGeom prst="rect">
            <a:avLst/>
          </a:prstGeom>
        </p:spPr>
        <p:txBody>
          <a:bodyPr vert="horz" wrap="square" lIns="0" tIns="12700" rIns="0" bIns="0" rtlCol="0">
            <a:spAutoFit/>
          </a:bodyPr>
          <a:lstStyle/>
          <a:p>
            <a:pPr marR="4445" algn="ctr">
              <a:lnSpc>
                <a:spcPct val="100000"/>
              </a:lnSpc>
              <a:spcBef>
                <a:spcPts val="100"/>
              </a:spcBef>
            </a:pPr>
            <a:r>
              <a:rPr sz="2500" i="1" dirty="0">
                <a:latin typeface="Cambria"/>
                <a:cs typeface="Cambria"/>
              </a:rPr>
              <a:t>Titre</a:t>
            </a:r>
            <a:r>
              <a:rPr sz="2500" i="1" spc="55" dirty="0">
                <a:latin typeface="Cambria"/>
                <a:cs typeface="Cambria"/>
              </a:rPr>
              <a:t> </a:t>
            </a:r>
            <a:r>
              <a:rPr sz="2500" i="1" spc="475" dirty="0">
                <a:latin typeface="Cambria"/>
                <a:cs typeface="Cambria"/>
              </a:rPr>
              <a:t>&amp;</a:t>
            </a:r>
            <a:r>
              <a:rPr sz="2500" i="1" spc="60" dirty="0">
                <a:latin typeface="Cambria"/>
                <a:cs typeface="Cambria"/>
              </a:rPr>
              <a:t> </a:t>
            </a:r>
            <a:r>
              <a:rPr sz="2500" i="1" spc="-10" dirty="0">
                <a:latin typeface="Cambria"/>
                <a:cs typeface="Cambria"/>
              </a:rPr>
              <a:t>numéro</a:t>
            </a:r>
            <a:endParaRPr sz="2500">
              <a:latin typeface="Cambria"/>
              <a:cs typeface="Cambria"/>
            </a:endParaRPr>
          </a:p>
          <a:p>
            <a:pPr algn="ctr">
              <a:lnSpc>
                <a:spcPct val="100000"/>
              </a:lnSpc>
              <a:spcBef>
                <a:spcPts val="1370"/>
              </a:spcBef>
            </a:pPr>
            <a:r>
              <a:rPr sz="1600" dirty="0">
                <a:latin typeface="Calibri"/>
                <a:cs typeface="Calibri"/>
              </a:rPr>
              <a:t>Le</a:t>
            </a:r>
            <a:r>
              <a:rPr sz="1600" spc="-15" dirty="0">
                <a:latin typeface="Calibri"/>
                <a:cs typeface="Calibri"/>
              </a:rPr>
              <a:t> </a:t>
            </a:r>
            <a:r>
              <a:rPr sz="1600" spc="-145" dirty="0">
                <a:latin typeface="Calibri"/>
                <a:cs typeface="Calibri"/>
              </a:rPr>
              <a:t>numéro</a:t>
            </a:r>
            <a:r>
              <a:rPr sz="1600" spc="55" dirty="0">
                <a:latin typeface="Calibri"/>
                <a:cs typeface="Calibri"/>
              </a:rPr>
              <a:t> </a:t>
            </a:r>
            <a:r>
              <a:rPr sz="1600" spc="-10" dirty="0">
                <a:latin typeface="Calibri"/>
                <a:cs typeface="Calibri"/>
              </a:rPr>
              <a:t>est</a:t>
            </a:r>
            <a:r>
              <a:rPr sz="1600" spc="20" dirty="0">
                <a:latin typeface="Calibri"/>
                <a:cs typeface="Calibri"/>
              </a:rPr>
              <a:t> </a:t>
            </a:r>
            <a:r>
              <a:rPr sz="1600" spc="-95" dirty="0">
                <a:latin typeface="Calibri"/>
                <a:cs typeface="Calibri"/>
              </a:rPr>
              <a:t>attribué</a:t>
            </a:r>
            <a:r>
              <a:rPr sz="1600" spc="20" dirty="0">
                <a:latin typeface="Calibri"/>
                <a:cs typeface="Calibri"/>
              </a:rPr>
              <a:t> </a:t>
            </a:r>
            <a:r>
              <a:rPr sz="1600" spc="-75" dirty="0">
                <a:latin typeface="Calibri"/>
                <a:cs typeface="Calibri"/>
              </a:rPr>
              <a:t>selon</a:t>
            </a:r>
            <a:r>
              <a:rPr sz="1600" spc="20" dirty="0">
                <a:latin typeface="Calibri"/>
                <a:cs typeface="Calibri"/>
              </a:rPr>
              <a:t> </a:t>
            </a:r>
            <a:r>
              <a:rPr sz="1600" spc="-95" dirty="0">
                <a:latin typeface="Calibri"/>
                <a:cs typeface="Calibri"/>
              </a:rPr>
              <a:t>l’ordre</a:t>
            </a:r>
            <a:r>
              <a:rPr sz="1600" spc="20" dirty="0">
                <a:latin typeface="Calibri"/>
                <a:cs typeface="Calibri"/>
              </a:rPr>
              <a:t> </a:t>
            </a:r>
            <a:r>
              <a:rPr sz="1600" spc="-70" dirty="0">
                <a:latin typeface="Calibri"/>
                <a:cs typeface="Calibri"/>
              </a:rPr>
              <a:t>d’apparition.</a:t>
            </a:r>
            <a:endParaRPr sz="1600">
              <a:latin typeface="Calibri"/>
              <a:cs typeface="Calibri"/>
            </a:endParaRPr>
          </a:p>
        </p:txBody>
      </p:sp>
      <p:grpSp>
        <p:nvGrpSpPr>
          <p:cNvPr id="198" name="object 198"/>
          <p:cNvGrpSpPr/>
          <p:nvPr/>
        </p:nvGrpSpPr>
        <p:grpSpPr>
          <a:xfrm>
            <a:off x="4525104" y="5761302"/>
            <a:ext cx="974090" cy="2200910"/>
            <a:chOff x="4525104" y="5761302"/>
            <a:chExt cx="974090" cy="2200910"/>
          </a:xfrm>
        </p:grpSpPr>
        <p:sp>
          <p:nvSpPr>
            <p:cNvPr id="199" name="object 199"/>
            <p:cNvSpPr/>
            <p:nvPr/>
          </p:nvSpPr>
          <p:spPr>
            <a:xfrm>
              <a:off x="4550504" y="5934002"/>
              <a:ext cx="860425" cy="2002789"/>
            </a:xfrm>
            <a:custGeom>
              <a:avLst/>
              <a:gdLst/>
              <a:ahLst/>
              <a:cxnLst/>
              <a:rect l="l" t="t" r="r" b="b"/>
              <a:pathLst>
                <a:path w="860425" h="2002790">
                  <a:moveTo>
                    <a:pt x="0" y="2002280"/>
                  </a:moveTo>
                  <a:lnTo>
                    <a:pt x="850093" y="23337"/>
                  </a:lnTo>
                  <a:lnTo>
                    <a:pt x="860118" y="0"/>
                  </a:lnTo>
                </a:path>
              </a:pathLst>
            </a:custGeom>
            <a:ln w="50800">
              <a:solidFill>
                <a:srgbClr val="C82506"/>
              </a:solidFill>
            </a:ln>
          </p:spPr>
          <p:txBody>
            <a:bodyPr wrap="square" lIns="0" tIns="0" rIns="0" bIns="0" rtlCol="0"/>
            <a:lstStyle/>
            <a:p>
              <a:endParaRPr/>
            </a:p>
          </p:txBody>
        </p:sp>
        <p:sp>
          <p:nvSpPr>
            <p:cNvPr id="200" name="object 200"/>
            <p:cNvSpPr/>
            <p:nvPr/>
          </p:nvSpPr>
          <p:spPr>
            <a:xfrm>
              <a:off x="5302578" y="5761302"/>
              <a:ext cx="196215" cy="238760"/>
            </a:xfrm>
            <a:custGeom>
              <a:avLst/>
              <a:gdLst/>
              <a:ahLst/>
              <a:cxnLst/>
              <a:rect l="l" t="t" r="r" b="b"/>
              <a:pathLst>
                <a:path w="196214" h="238760">
                  <a:moveTo>
                    <a:pt x="182229" y="0"/>
                  </a:moveTo>
                  <a:lnTo>
                    <a:pt x="0" y="153931"/>
                  </a:lnTo>
                  <a:lnTo>
                    <a:pt x="196037" y="238144"/>
                  </a:lnTo>
                  <a:lnTo>
                    <a:pt x="182229" y="0"/>
                  </a:lnTo>
                  <a:close/>
                </a:path>
              </a:pathLst>
            </a:custGeom>
            <a:solidFill>
              <a:srgbClr val="C82506"/>
            </a:solidFill>
          </p:spPr>
          <p:txBody>
            <a:bodyPr wrap="square" lIns="0" tIns="0" rIns="0" bIns="0" rtlCol="0"/>
            <a:lstStyle/>
            <a:p>
              <a:endParaRPr/>
            </a:p>
          </p:txBody>
        </p:sp>
      </p:grpSp>
      <p:pic>
        <p:nvPicPr>
          <p:cNvPr id="201" name="object 201"/>
          <p:cNvPicPr/>
          <p:nvPr/>
        </p:nvPicPr>
        <p:blipFill>
          <a:blip r:embed="rId18" cstate="print"/>
          <a:stretch>
            <a:fillRect/>
          </a:stretch>
        </p:blipFill>
        <p:spPr>
          <a:xfrm>
            <a:off x="6916819" y="3264220"/>
            <a:ext cx="2427644" cy="238056"/>
          </a:xfrm>
          <a:prstGeom prst="rect">
            <a:avLst/>
          </a:prstGeom>
        </p:spPr>
      </p:pic>
      <p:sp>
        <p:nvSpPr>
          <p:cNvPr id="202" name="object 202"/>
          <p:cNvSpPr txBox="1"/>
          <p:nvPr/>
        </p:nvSpPr>
        <p:spPr>
          <a:xfrm>
            <a:off x="7224567" y="2456065"/>
            <a:ext cx="1106805" cy="132080"/>
          </a:xfrm>
          <a:prstGeom prst="rect">
            <a:avLst/>
          </a:prstGeom>
        </p:spPr>
        <p:txBody>
          <a:bodyPr vert="horz" wrap="square" lIns="0" tIns="12065" rIns="0" bIns="0" rtlCol="0">
            <a:spAutoFit/>
          </a:bodyPr>
          <a:lstStyle/>
          <a:p>
            <a:pPr>
              <a:lnSpc>
                <a:spcPct val="100000"/>
              </a:lnSpc>
              <a:spcBef>
                <a:spcPts val="95"/>
              </a:spcBef>
            </a:pPr>
            <a:r>
              <a:rPr sz="700" b="1" spc="-10" dirty="0">
                <a:solidFill>
                  <a:srgbClr val="231F20"/>
                </a:solidFill>
                <a:latin typeface="Arial"/>
                <a:cs typeface="Arial"/>
              </a:rPr>
              <a:t>Ovarian</a:t>
            </a:r>
            <a:r>
              <a:rPr sz="700" b="1" dirty="0">
                <a:solidFill>
                  <a:srgbClr val="231F20"/>
                </a:solidFill>
                <a:latin typeface="Arial"/>
                <a:cs typeface="Arial"/>
              </a:rPr>
              <a:t> Cancer</a:t>
            </a:r>
            <a:r>
              <a:rPr sz="700" b="1" spc="5" dirty="0">
                <a:solidFill>
                  <a:srgbClr val="231F20"/>
                </a:solidFill>
                <a:latin typeface="Arial"/>
                <a:cs typeface="Arial"/>
              </a:rPr>
              <a:t> </a:t>
            </a:r>
            <a:r>
              <a:rPr sz="700" b="1" dirty="0">
                <a:solidFill>
                  <a:srgbClr val="231F20"/>
                </a:solidFill>
                <a:latin typeface="Arial"/>
                <a:cs typeface="Arial"/>
              </a:rPr>
              <a:t>Cell</a:t>
            </a:r>
            <a:r>
              <a:rPr sz="700" b="1" spc="5" dirty="0">
                <a:solidFill>
                  <a:srgbClr val="231F20"/>
                </a:solidFill>
                <a:latin typeface="Arial"/>
                <a:cs typeface="Arial"/>
              </a:rPr>
              <a:t> </a:t>
            </a:r>
            <a:r>
              <a:rPr sz="700" b="1" spc="-10" dirty="0">
                <a:solidFill>
                  <a:srgbClr val="231F20"/>
                </a:solidFill>
                <a:latin typeface="Arial"/>
                <a:cs typeface="Arial"/>
              </a:rPr>
              <a:t>Lines</a:t>
            </a:r>
            <a:endParaRPr sz="700">
              <a:latin typeface="Arial"/>
              <a:cs typeface="Arial"/>
            </a:endParaRPr>
          </a:p>
        </p:txBody>
      </p:sp>
      <p:sp>
        <p:nvSpPr>
          <p:cNvPr id="203" name="object 203"/>
          <p:cNvSpPr txBox="1"/>
          <p:nvPr/>
        </p:nvSpPr>
        <p:spPr>
          <a:xfrm>
            <a:off x="6950987" y="2543848"/>
            <a:ext cx="2359660" cy="727075"/>
          </a:xfrm>
          <a:prstGeom prst="rect">
            <a:avLst/>
          </a:prstGeom>
        </p:spPr>
        <p:txBody>
          <a:bodyPr vert="vert270" wrap="square" lIns="0" tIns="635" rIns="0" bIns="0" rtlCol="0">
            <a:spAutoFit/>
          </a:bodyPr>
          <a:lstStyle/>
          <a:p>
            <a:pPr marL="12700" marR="116839">
              <a:lnSpc>
                <a:spcPts val="969"/>
              </a:lnSpc>
              <a:spcBef>
                <a:spcPts val="5"/>
              </a:spcBef>
            </a:pPr>
            <a:r>
              <a:rPr sz="700" b="1" spc="-10" dirty="0">
                <a:solidFill>
                  <a:srgbClr val="231F20"/>
                </a:solidFill>
                <a:latin typeface="Arial"/>
                <a:cs typeface="Arial"/>
              </a:rPr>
              <a:t>OVCAR3</a:t>
            </a:r>
            <a:r>
              <a:rPr sz="700" b="1" spc="500" dirty="0">
                <a:solidFill>
                  <a:srgbClr val="231F20"/>
                </a:solidFill>
                <a:latin typeface="Arial"/>
                <a:cs typeface="Arial"/>
              </a:rPr>
              <a:t> </a:t>
            </a:r>
            <a:r>
              <a:rPr sz="700" b="1" spc="-10" dirty="0">
                <a:solidFill>
                  <a:srgbClr val="231F20"/>
                </a:solidFill>
                <a:latin typeface="Arial"/>
                <a:cs typeface="Arial"/>
              </a:rPr>
              <a:t>A2780s</a:t>
            </a:r>
            <a:r>
              <a:rPr sz="700" b="1" spc="500" dirty="0">
                <a:solidFill>
                  <a:srgbClr val="231F20"/>
                </a:solidFill>
                <a:latin typeface="Arial"/>
                <a:cs typeface="Arial"/>
              </a:rPr>
              <a:t> </a:t>
            </a:r>
            <a:r>
              <a:rPr sz="700" b="1" spc="-10" dirty="0">
                <a:solidFill>
                  <a:srgbClr val="231F20"/>
                </a:solidFill>
                <a:latin typeface="Arial"/>
                <a:cs typeface="Arial"/>
              </a:rPr>
              <a:t>A2780cp</a:t>
            </a:r>
            <a:r>
              <a:rPr sz="700" b="1" spc="500" dirty="0">
                <a:solidFill>
                  <a:srgbClr val="231F20"/>
                </a:solidFill>
                <a:latin typeface="Arial"/>
                <a:cs typeface="Arial"/>
              </a:rPr>
              <a:t> </a:t>
            </a:r>
            <a:r>
              <a:rPr sz="700" b="1" spc="-10" dirty="0">
                <a:solidFill>
                  <a:srgbClr val="231F20"/>
                </a:solidFill>
                <a:latin typeface="Arial"/>
                <a:cs typeface="Arial"/>
              </a:rPr>
              <a:t>OVCA433</a:t>
            </a:r>
            <a:r>
              <a:rPr sz="700" b="1" spc="500" dirty="0">
                <a:solidFill>
                  <a:srgbClr val="231F20"/>
                </a:solidFill>
                <a:latin typeface="Arial"/>
                <a:cs typeface="Arial"/>
              </a:rPr>
              <a:t> </a:t>
            </a:r>
            <a:r>
              <a:rPr sz="700" b="1" spc="-10" dirty="0">
                <a:solidFill>
                  <a:srgbClr val="231F20"/>
                </a:solidFill>
                <a:latin typeface="Arial"/>
                <a:cs typeface="Arial"/>
              </a:rPr>
              <a:t>OVCA429</a:t>
            </a:r>
            <a:r>
              <a:rPr sz="700" b="1" spc="500" dirty="0">
                <a:solidFill>
                  <a:srgbClr val="231F20"/>
                </a:solidFill>
                <a:latin typeface="Arial"/>
                <a:cs typeface="Arial"/>
              </a:rPr>
              <a:t> </a:t>
            </a:r>
            <a:r>
              <a:rPr sz="700" b="1" spc="-10" dirty="0">
                <a:solidFill>
                  <a:srgbClr val="231F20"/>
                </a:solidFill>
                <a:latin typeface="Arial"/>
                <a:cs typeface="Arial"/>
              </a:rPr>
              <a:t>OVCAR5</a:t>
            </a:r>
            <a:r>
              <a:rPr sz="700" b="1" spc="500" dirty="0">
                <a:solidFill>
                  <a:srgbClr val="231F20"/>
                </a:solidFill>
                <a:latin typeface="Arial"/>
                <a:cs typeface="Arial"/>
              </a:rPr>
              <a:t> </a:t>
            </a:r>
            <a:r>
              <a:rPr sz="700" b="1" spc="-10" dirty="0">
                <a:solidFill>
                  <a:srgbClr val="231F20"/>
                </a:solidFill>
                <a:latin typeface="Arial"/>
                <a:cs typeface="Arial"/>
              </a:rPr>
              <a:t>CAOV3</a:t>
            </a:r>
            <a:r>
              <a:rPr sz="700" b="1" spc="500" dirty="0">
                <a:solidFill>
                  <a:srgbClr val="231F20"/>
                </a:solidFill>
                <a:latin typeface="Arial"/>
                <a:cs typeface="Arial"/>
              </a:rPr>
              <a:t> </a:t>
            </a:r>
            <a:r>
              <a:rPr sz="700" b="1" spc="-10" dirty="0">
                <a:solidFill>
                  <a:srgbClr val="231F20"/>
                </a:solidFill>
                <a:latin typeface="Arial"/>
                <a:cs typeface="Arial"/>
              </a:rPr>
              <a:t>MA148DsRED</a:t>
            </a:r>
            <a:r>
              <a:rPr sz="700" b="1" spc="500" dirty="0">
                <a:solidFill>
                  <a:srgbClr val="231F20"/>
                </a:solidFill>
                <a:latin typeface="Arial"/>
                <a:cs typeface="Arial"/>
              </a:rPr>
              <a:t> </a:t>
            </a:r>
            <a:r>
              <a:rPr sz="700" b="1" spc="-25" dirty="0">
                <a:solidFill>
                  <a:srgbClr val="231F20"/>
                </a:solidFill>
                <a:latin typeface="Arial"/>
                <a:cs typeface="Arial"/>
              </a:rPr>
              <a:t>HEY</a:t>
            </a:r>
            <a:endParaRPr sz="700">
              <a:latin typeface="Arial"/>
              <a:cs typeface="Arial"/>
            </a:endParaRPr>
          </a:p>
          <a:p>
            <a:pPr marL="12700" marR="325120">
              <a:lnSpc>
                <a:spcPts val="969"/>
              </a:lnSpc>
              <a:spcBef>
                <a:spcPts val="40"/>
              </a:spcBef>
            </a:pPr>
            <a:r>
              <a:rPr sz="700" b="1" spc="-25" dirty="0">
                <a:solidFill>
                  <a:srgbClr val="231F20"/>
                </a:solidFill>
                <a:latin typeface="Arial"/>
                <a:cs typeface="Arial"/>
              </a:rPr>
              <a:t>ES2</a:t>
            </a:r>
            <a:r>
              <a:rPr sz="700" b="1" spc="500" dirty="0">
                <a:solidFill>
                  <a:srgbClr val="231F20"/>
                </a:solidFill>
                <a:latin typeface="Arial"/>
                <a:cs typeface="Arial"/>
              </a:rPr>
              <a:t> </a:t>
            </a:r>
            <a:r>
              <a:rPr sz="700" b="1" spc="-10" dirty="0">
                <a:solidFill>
                  <a:srgbClr val="231F20"/>
                </a:solidFill>
                <a:latin typeface="Arial"/>
                <a:cs typeface="Arial"/>
              </a:rPr>
              <a:t>SKOV3</a:t>
            </a:r>
            <a:r>
              <a:rPr sz="700" b="1" spc="500" dirty="0">
                <a:solidFill>
                  <a:srgbClr val="231F20"/>
                </a:solidFill>
                <a:latin typeface="Arial"/>
                <a:cs typeface="Arial"/>
              </a:rPr>
              <a:t> </a:t>
            </a:r>
            <a:r>
              <a:rPr sz="700" b="1" spc="-25" dirty="0">
                <a:solidFill>
                  <a:srgbClr val="231F20"/>
                </a:solidFill>
                <a:latin typeface="Arial"/>
                <a:cs typeface="Arial"/>
              </a:rPr>
              <a:t>C13</a:t>
            </a:r>
            <a:r>
              <a:rPr sz="700" b="1" spc="500" dirty="0">
                <a:solidFill>
                  <a:srgbClr val="231F20"/>
                </a:solidFill>
                <a:latin typeface="Arial"/>
                <a:cs typeface="Arial"/>
              </a:rPr>
              <a:t> </a:t>
            </a:r>
            <a:r>
              <a:rPr sz="700" b="1" spc="-10" dirty="0">
                <a:solidFill>
                  <a:srgbClr val="231F20"/>
                </a:solidFill>
                <a:latin typeface="Arial"/>
                <a:cs typeface="Arial"/>
              </a:rPr>
              <a:t>OV2008</a:t>
            </a:r>
            <a:r>
              <a:rPr sz="700" b="1" spc="500" dirty="0">
                <a:solidFill>
                  <a:srgbClr val="231F20"/>
                </a:solidFill>
                <a:latin typeface="Arial"/>
                <a:cs typeface="Arial"/>
              </a:rPr>
              <a:t> </a:t>
            </a:r>
            <a:r>
              <a:rPr sz="700" b="1" spc="-10" dirty="0">
                <a:solidFill>
                  <a:srgbClr val="231F20"/>
                </a:solidFill>
                <a:latin typeface="Arial"/>
                <a:cs typeface="Arial"/>
              </a:rPr>
              <a:t>HIO117</a:t>
            </a:r>
            <a:r>
              <a:rPr sz="700" b="1" spc="500" dirty="0">
                <a:solidFill>
                  <a:srgbClr val="231F20"/>
                </a:solidFill>
                <a:latin typeface="Arial"/>
                <a:cs typeface="Arial"/>
              </a:rPr>
              <a:t> </a:t>
            </a:r>
            <a:r>
              <a:rPr sz="700" b="1" dirty="0">
                <a:solidFill>
                  <a:srgbClr val="231F20"/>
                </a:solidFill>
                <a:latin typeface="Arial"/>
                <a:cs typeface="Arial"/>
              </a:rPr>
              <a:t>1816-</a:t>
            </a:r>
            <a:r>
              <a:rPr sz="700" b="1" spc="-25" dirty="0">
                <a:solidFill>
                  <a:srgbClr val="231F20"/>
                </a:solidFill>
                <a:latin typeface="Arial"/>
                <a:cs typeface="Arial"/>
              </a:rPr>
              <a:t>686</a:t>
            </a:r>
            <a:endParaRPr sz="700">
              <a:latin typeface="Arial"/>
              <a:cs typeface="Arial"/>
            </a:endParaRPr>
          </a:p>
          <a:p>
            <a:pPr marL="12700">
              <a:lnSpc>
                <a:spcPct val="100000"/>
              </a:lnSpc>
              <a:spcBef>
                <a:spcPts val="105"/>
              </a:spcBef>
            </a:pPr>
            <a:r>
              <a:rPr sz="700" b="1" dirty="0">
                <a:solidFill>
                  <a:srgbClr val="231F20"/>
                </a:solidFill>
                <a:latin typeface="Arial"/>
                <a:cs typeface="Arial"/>
              </a:rPr>
              <a:t>1816-</a:t>
            </a:r>
            <a:r>
              <a:rPr sz="700" b="1" spc="-25" dirty="0">
                <a:solidFill>
                  <a:srgbClr val="231F20"/>
                </a:solidFill>
                <a:latin typeface="Arial"/>
                <a:cs typeface="Arial"/>
              </a:rPr>
              <a:t>575</a:t>
            </a:r>
            <a:endParaRPr sz="700">
              <a:latin typeface="Arial"/>
              <a:cs typeface="Arial"/>
            </a:endParaRPr>
          </a:p>
          <a:p>
            <a:pPr marL="12700" marR="419100">
              <a:lnSpc>
                <a:spcPct val="115999"/>
              </a:lnSpc>
            </a:pPr>
            <a:r>
              <a:rPr sz="700" b="1" spc="-10" dirty="0">
                <a:solidFill>
                  <a:srgbClr val="231F20"/>
                </a:solidFill>
                <a:latin typeface="Arial"/>
                <a:cs typeface="Arial"/>
              </a:rPr>
              <a:t>IMCC5</a:t>
            </a:r>
            <a:r>
              <a:rPr sz="700" b="1" spc="500" dirty="0">
                <a:solidFill>
                  <a:srgbClr val="231F20"/>
                </a:solidFill>
                <a:latin typeface="Arial"/>
                <a:cs typeface="Arial"/>
              </a:rPr>
              <a:t> </a:t>
            </a:r>
            <a:r>
              <a:rPr sz="700" b="1" spc="-10" dirty="0">
                <a:solidFill>
                  <a:srgbClr val="231F20"/>
                </a:solidFill>
                <a:latin typeface="Arial"/>
                <a:cs typeface="Arial"/>
              </a:rPr>
              <a:t>IMCC3</a:t>
            </a:r>
            <a:endParaRPr sz="700">
              <a:latin typeface="Arial"/>
              <a:cs typeface="Arial"/>
            </a:endParaRPr>
          </a:p>
          <a:p>
            <a:pPr marL="12700">
              <a:lnSpc>
                <a:spcPct val="100000"/>
              </a:lnSpc>
              <a:spcBef>
                <a:spcPts val="135"/>
              </a:spcBef>
            </a:pPr>
            <a:r>
              <a:rPr sz="700" b="1" dirty="0">
                <a:solidFill>
                  <a:srgbClr val="231F20"/>
                </a:solidFill>
                <a:latin typeface="Arial"/>
                <a:cs typeface="Arial"/>
              </a:rPr>
              <a:t>MCF7 (+ </a:t>
            </a:r>
            <a:r>
              <a:rPr sz="700" b="1" spc="-10" dirty="0">
                <a:solidFill>
                  <a:srgbClr val="231F20"/>
                </a:solidFill>
                <a:latin typeface="Arial"/>
                <a:cs typeface="Arial"/>
              </a:rPr>
              <a:t>control)</a:t>
            </a:r>
            <a:endParaRPr sz="700">
              <a:latin typeface="Arial"/>
              <a:cs typeface="Arial"/>
            </a:endParaRPr>
          </a:p>
        </p:txBody>
      </p:sp>
      <p:grpSp>
        <p:nvGrpSpPr>
          <p:cNvPr id="204" name="object 204"/>
          <p:cNvGrpSpPr/>
          <p:nvPr/>
        </p:nvGrpSpPr>
        <p:grpSpPr>
          <a:xfrm>
            <a:off x="6959099" y="2577687"/>
            <a:ext cx="5390515" cy="5244465"/>
            <a:chOff x="6959099" y="2577687"/>
            <a:chExt cx="5390515" cy="5244465"/>
          </a:xfrm>
        </p:grpSpPr>
        <p:sp>
          <p:nvSpPr>
            <p:cNvPr id="205" name="object 205"/>
            <p:cNvSpPr/>
            <p:nvPr/>
          </p:nvSpPr>
          <p:spPr>
            <a:xfrm>
              <a:off x="6970211" y="2588799"/>
              <a:ext cx="1602740" cy="0"/>
            </a:xfrm>
            <a:custGeom>
              <a:avLst/>
              <a:gdLst/>
              <a:ahLst/>
              <a:cxnLst/>
              <a:rect l="l" t="t" r="r" b="b"/>
              <a:pathLst>
                <a:path w="1602740">
                  <a:moveTo>
                    <a:pt x="0" y="0"/>
                  </a:moveTo>
                  <a:lnTo>
                    <a:pt x="1602737" y="0"/>
                  </a:lnTo>
                </a:path>
              </a:pathLst>
            </a:custGeom>
            <a:ln w="22142">
              <a:solidFill>
                <a:srgbClr val="231F20"/>
              </a:solidFill>
            </a:ln>
          </p:spPr>
          <p:txBody>
            <a:bodyPr wrap="square" lIns="0" tIns="0" rIns="0" bIns="0" rtlCol="0"/>
            <a:lstStyle/>
            <a:p>
              <a:endParaRPr/>
            </a:p>
          </p:txBody>
        </p:sp>
        <p:sp>
          <p:nvSpPr>
            <p:cNvPr id="206" name="object 206"/>
            <p:cNvSpPr/>
            <p:nvPr/>
          </p:nvSpPr>
          <p:spPr>
            <a:xfrm>
              <a:off x="8597734" y="2588799"/>
              <a:ext cx="587375" cy="0"/>
            </a:xfrm>
            <a:custGeom>
              <a:avLst/>
              <a:gdLst/>
              <a:ahLst/>
              <a:cxnLst/>
              <a:rect l="l" t="t" r="r" b="b"/>
              <a:pathLst>
                <a:path w="587375">
                  <a:moveTo>
                    <a:pt x="0" y="0"/>
                  </a:moveTo>
                  <a:lnTo>
                    <a:pt x="586838" y="0"/>
                  </a:lnTo>
                </a:path>
              </a:pathLst>
            </a:custGeom>
            <a:ln w="22142">
              <a:solidFill>
                <a:srgbClr val="231F20"/>
              </a:solidFill>
            </a:ln>
          </p:spPr>
          <p:txBody>
            <a:bodyPr wrap="square" lIns="0" tIns="0" rIns="0" bIns="0" rtlCol="0"/>
            <a:lstStyle/>
            <a:p>
              <a:endParaRPr/>
            </a:p>
          </p:txBody>
        </p:sp>
        <p:pic>
          <p:nvPicPr>
            <p:cNvPr id="207" name="object 207"/>
            <p:cNvPicPr/>
            <p:nvPr/>
          </p:nvPicPr>
          <p:blipFill>
            <a:blip r:embed="rId19" cstate="print"/>
            <a:stretch>
              <a:fillRect/>
            </a:stretch>
          </p:blipFill>
          <p:spPr>
            <a:xfrm>
              <a:off x="9383247" y="4279779"/>
              <a:ext cx="885290" cy="979713"/>
            </a:xfrm>
            <a:prstGeom prst="rect">
              <a:avLst/>
            </a:prstGeom>
          </p:spPr>
        </p:pic>
        <p:pic>
          <p:nvPicPr>
            <p:cNvPr id="208" name="object 208"/>
            <p:cNvPicPr/>
            <p:nvPr/>
          </p:nvPicPr>
          <p:blipFill>
            <a:blip r:embed="rId20" cstate="print"/>
            <a:stretch>
              <a:fillRect/>
            </a:stretch>
          </p:blipFill>
          <p:spPr>
            <a:xfrm>
              <a:off x="9388070" y="5491618"/>
              <a:ext cx="872921" cy="982030"/>
            </a:xfrm>
            <a:prstGeom prst="rect">
              <a:avLst/>
            </a:prstGeom>
          </p:spPr>
        </p:pic>
        <p:pic>
          <p:nvPicPr>
            <p:cNvPr id="209" name="object 209"/>
            <p:cNvPicPr/>
            <p:nvPr/>
          </p:nvPicPr>
          <p:blipFill>
            <a:blip r:embed="rId21" cstate="print"/>
            <a:stretch>
              <a:fillRect/>
            </a:stretch>
          </p:blipFill>
          <p:spPr>
            <a:xfrm>
              <a:off x="9380829" y="6751154"/>
              <a:ext cx="874016" cy="972878"/>
            </a:xfrm>
            <a:prstGeom prst="rect">
              <a:avLst/>
            </a:prstGeom>
          </p:spPr>
        </p:pic>
        <p:pic>
          <p:nvPicPr>
            <p:cNvPr id="210" name="object 210"/>
            <p:cNvPicPr/>
            <p:nvPr/>
          </p:nvPicPr>
          <p:blipFill>
            <a:blip r:embed="rId22" cstate="print"/>
            <a:stretch>
              <a:fillRect/>
            </a:stretch>
          </p:blipFill>
          <p:spPr>
            <a:xfrm>
              <a:off x="7350839" y="4272831"/>
              <a:ext cx="873417" cy="990042"/>
            </a:xfrm>
            <a:prstGeom prst="rect">
              <a:avLst/>
            </a:prstGeom>
          </p:spPr>
        </p:pic>
        <p:pic>
          <p:nvPicPr>
            <p:cNvPr id="211" name="object 211"/>
            <p:cNvPicPr/>
            <p:nvPr/>
          </p:nvPicPr>
          <p:blipFill>
            <a:blip r:embed="rId23" cstate="print"/>
            <a:stretch>
              <a:fillRect/>
            </a:stretch>
          </p:blipFill>
          <p:spPr>
            <a:xfrm>
              <a:off x="8348470" y="4231359"/>
              <a:ext cx="897469" cy="1051993"/>
            </a:xfrm>
            <a:prstGeom prst="rect">
              <a:avLst/>
            </a:prstGeom>
          </p:spPr>
        </p:pic>
        <p:pic>
          <p:nvPicPr>
            <p:cNvPr id="212" name="object 212"/>
            <p:cNvPicPr/>
            <p:nvPr/>
          </p:nvPicPr>
          <p:blipFill>
            <a:blip r:embed="rId24" cstate="print"/>
            <a:stretch>
              <a:fillRect/>
            </a:stretch>
          </p:blipFill>
          <p:spPr>
            <a:xfrm>
              <a:off x="8363970" y="5485980"/>
              <a:ext cx="894554" cy="1007188"/>
            </a:xfrm>
            <a:prstGeom prst="rect">
              <a:avLst/>
            </a:prstGeom>
          </p:spPr>
        </p:pic>
        <p:pic>
          <p:nvPicPr>
            <p:cNvPr id="213" name="object 213"/>
            <p:cNvPicPr/>
            <p:nvPr/>
          </p:nvPicPr>
          <p:blipFill>
            <a:blip r:embed="rId25" cstate="print"/>
            <a:stretch>
              <a:fillRect/>
            </a:stretch>
          </p:blipFill>
          <p:spPr>
            <a:xfrm>
              <a:off x="8360954" y="6726594"/>
              <a:ext cx="880263" cy="1007228"/>
            </a:xfrm>
            <a:prstGeom prst="rect">
              <a:avLst/>
            </a:prstGeom>
          </p:spPr>
        </p:pic>
        <p:pic>
          <p:nvPicPr>
            <p:cNvPr id="214" name="object 214"/>
            <p:cNvPicPr/>
            <p:nvPr/>
          </p:nvPicPr>
          <p:blipFill>
            <a:blip r:embed="rId26" cstate="print"/>
            <a:stretch>
              <a:fillRect/>
            </a:stretch>
          </p:blipFill>
          <p:spPr>
            <a:xfrm>
              <a:off x="7352952" y="5494329"/>
              <a:ext cx="877042" cy="973405"/>
            </a:xfrm>
            <a:prstGeom prst="rect">
              <a:avLst/>
            </a:prstGeom>
          </p:spPr>
        </p:pic>
        <p:pic>
          <p:nvPicPr>
            <p:cNvPr id="215" name="object 215"/>
            <p:cNvPicPr/>
            <p:nvPr/>
          </p:nvPicPr>
          <p:blipFill>
            <a:blip r:embed="rId27" cstate="print"/>
            <a:stretch>
              <a:fillRect/>
            </a:stretch>
          </p:blipFill>
          <p:spPr>
            <a:xfrm>
              <a:off x="7358487" y="6732231"/>
              <a:ext cx="869396" cy="984428"/>
            </a:xfrm>
            <a:prstGeom prst="rect">
              <a:avLst/>
            </a:prstGeom>
          </p:spPr>
        </p:pic>
        <p:pic>
          <p:nvPicPr>
            <p:cNvPr id="216" name="object 216"/>
            <p:cNvPicPr/>
            <p:nvPr/>
          </p:nvPicPr>
          <p:blipFill>
            <a:blip r:embed="rId28" cstate="print"/>
            <a:stretch>
              <a:fillRect/>
            </a:stretch>
          </p:blipFill>
          <p:spPr>
            <a:xfrm>
              <a:off x="10412679" y="4279779"/>
              <a:ext cx="869496" cy="987666"/>
            </a:xfrm>
            <a:prstGeom prst="rect">
              <a:avLst/>
            </a:prstGeom>
          </p:spPr>
        </p:pic>
        <p:pic>
          <p:nvPicPr>
            <p:cNvPr id="217" name="object 217"/>
            <p:cNvPicPr/>
            <p:nvPr/>
          </p:nvPicPr>
          <p:blipFill>
            <a:blip r:embed="rId29" cstate="print"/>
            <a:stretch>
              <a:fillRect/>
            </a:stretch>
          </p:blipFill>
          <p:spPr>
            <a:xfrm>
              <a:off x="10407755" y="5497154"/>
              <a:ext cx="875935" cy="983735"/>
            </a:xfrm>
            <a:prstGeom prst="rect">
              <a:avLst/>
            </a:prstGeom>
          </p:spPr>
        </p:pic>
        <p:pic>
          <p:nvPicPr>
            <p:cNvPr id="218" name="object 218"/>
            <p:cNvPicPr/>
            <p:nvPr/>
          </p:nvPicPr>
          <p:blipFill>
            <a:blip r:embed="rId30" cstate="print"/>
            <a:stretch>
              <a:fillRect/>
            </a:stretch>
          </p:blipFill>
          <p:spPr>
            <a:xfrm>
              <a:off x="10410974" y="6748443"/>
              <a:ext cx="864050" cy="980719"/>
            </a:xfrm>
            <a:prstGeom prst="rect">
              <a:avLst/>
            </a:prstGeom>
          </p:spPr>
        </p:pic>
        <p:pic>
          <p:nvPicPr>
            <p:cNvPr id="219" name="object 219"/>
            <p:cNvPicPr/>
            <p:nvPr/>
          </p:nvPicPr>
          <p:blipFill>
            <a:blip r:embed="rId31" cstate="print"/>
            <a:stretch>
              <a:fillRect/>
            </a:stretch>
          </p:blipFill>
          <p:spPr>
            <a:xfrm>
              <a:off x="11423799" y="4267804"/>
              <a:ext cx="878761" cy="1001856"/>
            </a:xfrm>
            <a:prstGeom prst="rect">
              <a:avLst/>
            </a:prstGeom>
          </p:spPr>
        </p:pic>
        <p:pic>
          <p:nvPicPr>
            <p:cNvPr id="220" name="object 220"/>
            <p:cNvPicPr/>
            <p:nvPr/>
          </p:nvPicPr>
          <p:blipFill>
            <a:blip r:embed="rId32" cstate="print"/>
            <a:stretch>
              <a:fillRect/>
            </a:stretch>
          </p:blipFill>
          <p:spPr>
            <a:xfrm>
              <a:off x="11423799" y="5506304"/>
              <a:ext cx="880466" cy="964925"/>
            </a:xfrm>
            <a:prstGeom prst="rect">
              <a:avLst/>
            </a:prstGeom>
          </p:spPr>
        </p:pic>
        <p:pic>
          <p:nvPicPr>
            <p:cNvPr id="221" name="object 221"/>
            <p:cNvPicPr/>
            <p:nvPr/>
          </p:nvPicPr>
          <p:blipFill>
            <a:blip r:embed="rId33" cstate="print"/>
            <a:stretch>
              <a:fillRect/>
            </a:stretch>
          </p:blipFill>
          <p:spPr>
            <a:xfrm>
              <a:off x="11427731" y="6748443"/>
              <a:ext cx="888114" cy="967433"/>
            </a:xfrm>
            <a:prstGeom prst="rect">
              <a:avLst/>
            </a:prstGeom>
          </p:spPr>
        </p:pic>
        <p:sp>
          <p:nvSpPr>
            <p:cNvPr id="222" name="object 222"/>
            <p:cNvSpPr/>
            <p:nvPr/>
          </p:nvSpPr>
          <p:spPr>
            <a:xfrm>
              <a:off x="7230643" y="4231042"/>
              <a:ext cx="5119370" cy="3591560"/>
            </a:xfrm>
            <a:custGeom>
              <a:avLst/>
              <a:gdLst/>
              <a:ahLst/>
              <a:cxnLst/>
              <a:rect l="l" t="t" r="r" b="b"/>
              <a:pathLst>
                <a:path w="5119370" h="3591559">
                  <a:moveTo>
                    <a:pt x="5118849" y="2465946"/>
                  </a:moveTo>
                  <a:lnTo>
                    <a:pt x="5045519" y="2465946"/>
                  </a:lnTo>
                  <a:lnTo>
                    <a:pt x="5045519" y="2549588"/>
                  </a:lnTo>
                  <a:lnTo>
                    <a:pt x="5045519" y="3409277"/>
                  </a:lnTo>
                  <a:lnTo>
                    <a:pt x="4254055" y="3409277"/>
                  </a:lnTo>
                  <a:lnTo>
                    <a:pt x="4254055" y="2549588"/>
                  </a:lnTo>
                  <a:lnTo>
                    <a:pt x="5045519" y="2549588"/>
                  </a:lnTo>
                  <a:lnTo>
                    <a:pt x="5045519" y="2465946"/>
                  </a:lnTo>
                  <a:lnTo>
                    <a:pt x="4254055" y="2465946"/>
                  </a:lnTo>
                  <a:lnTo>
                    <a:pt x="4254055" y="2460561"/>
                  </a:lnTo>
                  <a:lnTo>
                    <a:pt x="4095648" y="2460561"/>
                  </a:lnTo>
                  <a:lnTo>
                    <a:pt x="4095648" y="2465946"/>
                  </a:lnTo>
                  <a:lnTo>
                    <a:pt x="4026979" y="2465946"/>
                  </a:lnTo>
                  <a:lnTo>
                    <a:pt x="4026979" y="2549588"/>
                  </a:lnTo>
                  <a:lnTo>
                    <a:pt x="4026979" y="3409277"/>
                  </a:lnTo>
                  <a:lnTo>
                    <a:pt x="3235515" y="3409277"/>
                  </a:lnTo>
                  <a:lnTo>
                    <a:pt x="3235515" y="2549588"/>
                  </a:lnTo>
                  <a:lnTo>
                    <a:pt x="4026979" y="2549588"/>
                  </a:lnTo>
                  <a:lnTo>
                    <a:pt x="4026979" y="2465946"/>
                  </a:lnTo>
                  <a:lnTo>
                    <a:pt x="3235515" y="2465946"/>
                  </a:lnTo>
                  <a:lnTo>
                    <a:pt x="3235515" y="2460561"/>
                  </a:lnTo>
                  <a:lnTo>
                    <a:pt x="3077095" y="2460561"/>
                  </a:lnTo>
                  <a:lnTo>
                    <a:pt x="3077095" y="2465946"/>
                  </a:lnTo>
                  <a:lnTo>
                    <a:pt x="3008426" y="2465946"/>
                  </a:lnTo>
                  <a:lnTo>
                    <a:pt x="3008426" y="2549588"/>
                  </a:lnTo>
                  <a:lnTo>
                    <a:pt x="3008426" y="3409277"/>
                  </a:lnTo>
                  <a:lnTo>
                    <a:pt x="2216975" y="3409277"/>
                  </a:lnTo>
                  <a:lnTo>
                    <a:pt x="2216975" y="2549588"/>
                  </a:lnTo>
                  <a:lnTo>
                    <a:pt x="3008426" y="2549588"/>
                  </a:lnTo>
                  <a:lnTo>
                    <a:pt x="3008426" y="2465946"/>
                  </a:lnTo>
                  <a:lnTo>
                    <a:pt x="2216975" y="2465946"/>
                  </a:lnTo>
                  <a:lnTo>
                    <a:pt x="2216975" y="2460561"/>
                  </a:lnTo>
                  <a:lnTo>
                    <a:pt x="2058543" y="2460561"/>
                  </a:lnTo>
                  <a:lnTo>
                    <a:pt x="2058543" y="2465946"/>
                  </a:lnTo>
                  <a:lnTo>
                    <a:pt x="1989886" y="2465946"/>
                  </a:lnTo>
                  <a:lnTo>
                    <a:pt x="1989886" y="2549588"/>
                  </a:lnTo>
                  <a:lnTo>
                    <a:pt x="1989886" y="3409277"/>
                  </a:lnTo>
                  <a:lnTo>
                    <a:pt x="1198410" y="3409277"/>
                  </a:lnTo>
                  <a:lnTo>
                    <a:pt x="1198410" y="2549588"/>
                  </a:lnTo>
                  <a:lnTo>
                    <a:pt x="1989886" y="2549588"/>
                  </a:lnTo>
                  <a:lnTo>
                    <a:pt x="1989886" y="2465946"/>
                  </a:lnTo>
                  <a:lnTo>
                    <a:pt x="1198410" y="2465946"/>
                  </a:lnTo>
                  <a:lnTo>
                    <a:pt x="1198410" y="2460561"/>
                  </a:lnTo>
                  <a:lnTo>
                    <a:pt x="1039990" y="2460561"/>
                  </a:lnTo>
                  <a:lnTo>
                    <a:pt x="1039990" y="2465946"/>
                  </a:lnTo>
                  <a:lnTo>
                    <a:pt x="971334" y="2465946"/>
                  </a:lnTo>
                  <a:lnTo>
                    <a:pt x="971334" y="2549588"/>
                  </a:lnTo>
                  <a:lnTo>
                    <a:pt x="971334" y="3409277"/>
                  </a:lnTo>
                  <a:lnTo>
                    <a:pt x="179870" y="3409277"/>
                  </a:lnTo>
                  <a:lnTo>
                    <a:pt x="179870" y="2549588"/>
                  </a:lnTo>
                  <a:lnTo>
                    <a:pt x="971334" y="2549588"/>
                  </a:lnTo>
                  <a:lnTo>
                    <a:pt x="971334" y="2465946"/>
                  </a:lnTo>
                  <a:lnTo>
                    <a:pt x="179870" y="2465946"/>
                  </a:lnTo>
                  <a:lnTo>
                    <a:pt x="179870" y="2460561"/>
                  </a:lnTo>
                  <a:lnTo>
                    <a:pt x="21450" y="2460561"/>
                  </a:lnTo>
                  <a:lnTo>
                    <a:pt x="21450" y="3409277"/>
                  </a:lnTo>
                  <a:lnTo>
                    <a:pt x="0" y="3409277"/>
                  </a:lnTo>
                  <a:lnTo>
                    <a:pt x="0" y="3590937"/>
                  </a:lnTo>
                  <a:lnTo>
                    <a:pt x="1007973" y="3590937"/>
                  </a:lnTo>
                  <a:lnTo>
                    <a:pt x="1007973" y="3546449"/>
                  </a:lnTo>
                  <a:lnTo>
                    <a:pt x="1018552" y="3546449"/>
                  </a:lnTo>
                  <a:lnTo>
                    <a:pt x="1018552" y="3590937"/>
                  </a:lnTo>
                  <a:lnTo>
                    <a:pt x="2026513" y="3590937"/>
                  </a:lnTo>
                  <a:lnTo>
                    <a:pt x="2026513" y="3546449"/>
                  </a:lnTo>
                  <a:lnTo>
                    <a:pt x="2037105" y="3546449"/>
                  </a:lnTo>
                  <a:lnTo>
                    <a:pt x="2037105" y="3590937"/>
                  </a:lnTo>
                  <a:lnTo>
                    <a:pt x="3045079" y="3590937"/>
                  </a:lnTo>
                  <a:lnTo>
                    <a:pt x="3045079" y="3546449"/>
                  </a:lnTo>
                  <a:lnTo>
                    <a:pt x="3055645" y="3546449"/>
                  </a:lnTo>
                  <a:lnTo>
                    <a:pt x="3055645" y="3590937"/>
                  </a:lnTo>
                  <a:lnTo>
                    <a:pt x="4063631" y="3590937"/>
                  </a:lnTo>
                  <a:lnTo>
                    <a:pt x="4063631" y="3546449"/>
                  </a:lnTo>
                  <a:lnTo>
                    <a:pt x="4074198" y="3546449"/>
                  </a:lnTo>
                  <a:lnTo>
                    <a:pt x="4074198" y="3590937"/>
                  </a:lnTo>
                  <a:lnTo>
                    <a:pt x="5082184" y="3590937"/>
                  </a:lnTo>
                  <a:lnTo>
                    <a:pt x="5082184" y="3546449"/>
                  </a:lnTo>
                  <a:lnTo>
                    <a:pt x="5114264" y="3546449"/>
                  </a:lnTo>
                  <a:lnTo>
                    <a:pt x="5114264" y="2549588"/>
                  </a:lnTo>
                  <a:lnTo>
                    <a:pt x="5118849" y="2549588"/>
                  </a:lnTo>
                  <a:lnTo>
                    <a:pt x="5118849" y="2465946"/>
                  </a:lnTo>
                  <a:close/>
                </a:path>
                <a:path w="5119370" h="3591559">
                  <a:moveTo>
                    <a:pt x="5118849" y="1224470"/>
                  </a:moveTo>
                  <a:lnTo>
                    <a:pt x="5045519" y="1224470"/>
                  </a:lnTo>
                  <a:lnTo>
                    <a:pt x="5045519" y="1308125"/>
                  </a:lnTo>
                  <a:lnTo>
                    <a:pt x="5045519" y="2167813"/>
                  </a:lnTo>
                  <a:lnTo>
                    <a:pt x="4254055" y="2167813"/>
                  </a:lnTo>
                  <a:lnTo>
                    <a:pt x="4254055" y="1308125"/>
                  </a:lnTo>
                  <a:lnTo>
                    <a:pt x="5045519" y="1308125"/>
                  </a:lnTo>
                  <a:lnTo>
                    <a:pt x="5045519" y="1224470"/>
                  </a:lnTo>
                  <a:lnTo>
                    <a:pt x="4254055" y="1224470"/>
                  </a:lnTo>
                  <a:lnTo>
                    <a:pt x="4254055" y="1219098"/>
                  </a:lnTo>
                  <a:lnTo>
                    <a:pt x="4095648" y="1219098"/>
                  </a:lnTo>
                  <a:lnTo>
                    <a:pt x="4095648" y="1224470"/>
                  </a:lnTo>
                  <a:lnTo>
                    <a:pt x="4026979" y="1224470"/>
                  </a:lnTo>
                  <a:lnTo>
                    <a:pt x="4026979" y="1308125"/>
                  </a:lnTo>
                  <a:lnTo>
                    <a:pt x="4026979" y="2167813"/>
                  </a:lnTo>
                  <a:lnTo>
                    <a:pt x="3235515" y="2167813"/>
                  </a:lnTo>
                  <a:lnTo>
                    <a:pt x="3235515" y="1308125"/>
                  </a:lnTo>
                  <a:lnTo>
                    <a:pt x="4026979" y="1308125"/>
                  </a:lnTo>
                  <a:lnTo>
                    <a:pt x="4026979" y="1224470"/>
                  </a:lnTo>
                  <a:lnTo>
                    <a:pt x="3235515" y="1224470"/>
                  </a:lnTo>
                  <a:lnTo>
                    <a:pt x="3235515" y="1219098"/>
                  </a:lnTo>
                  <a:lnTo>
                    <a:pt x="3077095" y="1219098"/>
                  </a:lnTo>
                  <a:lnTo>
                    <a:pt x="3077095" y="1224470"/>
                  </a:lnTo>
                  <a:lnTo>
                    <a:pt x="3008426" y="1224470"/>
                  </a:lnTo>
                  <a:lnTo>
                    <a:pt x="3008426" y="1308125"/>
                  </a:lnTo>
                  <a:lnTo>
                    <a:pt x="3008426" y="2167813"/>
                  </a:lnTo>
                  <a:lnTo>
                    <a:pt x="2216975" y="2167813"/>
                  </a:lnTo>
                  <a:lnTo>
                    <a:pt x="2216975" y="1308125"/>
                  </a:lnTo>
                  <a:lnTo>
                    <a:pt x="3008426" y="1308125"/>
                  </a:lnTo>
                  <a:lnTo>
                    <a:pt x="3008426" y="1224470"/>
                  </a:lnTo>
                  <a:lnTo>
                    <a:pt x="2216975" y="1224470"/>
                  </a:lnTo>
                  <a:lnTo>
                    <a:pt x="2216975" y="1219098"/>
                  </a:lnTo>
                  <a:lnTo>
                    <a:pt x="2058543" y="1219098"/>
                  </a:lnTo>
                  <a:lnTo>
                    <a:pt x="2058543" y="1224470"/>
                  </a:lnTo>
                  <a:lnTo>
                    <a:pt x="1989886" y="1224470"/>
                  </a:lnTo>
                  <a:lnTo>
                    <a:pt x="1989886" y="1308125"/>
                  </a:lnTo>
                  <a:lnTo>
                    <a:pt x="1989886" y="2167813"/>
                  </a:lnTo>
                  <a:lnTo>
                    <a:pt x="1198410" y="2167813"/>
                  </a:lnTo>
                  <a:lnTo>
                    <a:pt x="1198410" y="1308125"/>
                  </a:lnTo>
                  <a:lnTo>
                    <a:pt x="1989886" y="1308125"/>
                  </a:lnTo>
                  <a:lnTo>
                    <a:pt x="1989886" y="1224470"/>
                  </a:lnTo>
                  <a:lnTo>
                    <a:pt x="1198410" y="1224470"/>
                  </a:lnTo>
                  <a:lnTo>
                    <a:pt x="1198410" y="1219098"/>
                  </a:lnTo>
                  <a:lnTo>
                    <a:pt x="1039990" y="1219098"/>
                  </a:lnTo>
                  <a:lnTo>
                    <a:pt x="1039990" y="1224470"/>
                  </a:lnTo>
                  <a:lnTo>
                    <a:pt x="971334" y="1224470"/>
                  </a:lnTo>
                  <a:lnTo>
                    <a:pt x="971334" y="1308125"/>
                  </a:lnTo>
                  <a:lnTo>
                    <a:pt x="971334" y="2167813"/>
                  </a:lnTo>
                  <a:lnTo>
                    <a:pt x="179870" y="2167813"/>
                  </a:lnTo>
                  <a:lnTo>
                    <a:pt x="179870" y="1308125"/>
                  </a:lnTo>
                  <a:lnTo>
                    <a:pt x="971334" y="1308125"/>
                  </a:lnTo>
                  <a:lnTo>
                    <a:pt x="971334" y="1224470"/>
                  </a:lnTo>
                  <a:lnTo>
                    <a:pt x="179870" y="1224470"/>
                  </a:lnTo>
                  <a:lnTo>
                    <a:pt x="179870" y="1219098"/>
                  </a:lnTo>
                  <a:lnTo>
                    <a:pt x="21450" y="1219098"/>
                  </a:lnTo>
                  <a:lnTo>
                    <a:pt x="21450" y="2167813"/>
                  </a:lnTo>
                  <a:lnTo>
                    <a:pt x="0" y="2167813"/>
                  </a:lnTo>
                  <a:lnTo>
                    <a:pt x="0" y="2349487"/>
                  </a:lnTo>
                  <a:lnTo>
                    <a:pt x="1007973" y="2349487"/>
                  </a:lnTo>
                  <a:lnTo>
                    <a:pt x="1007973" y="2304986"/>
                  </a:lnTo>
                  <a:lnTo>
                    <a:pt x="1018552" y="2304986"/>
                  </a:lnTo>
                  <a:lnTo>
                    <a:pt x="1018552" y="2349487"/>
                  </a:lnTo>
                  <a:lnTo>
                    <a:pt x="2026513" y="2349487"/>
                  </a:lnTo>
                  <a:lnTo>
                    <a:pt x="2026513" y="2304986"/>
                  </a:lnTo>
                  <a:lnTo>
                    <a:pt x="2037105" y="2304986"/>
                  </a:lnTo>
                  <a:lnTo>
                    <a:pt x="2037105" y="2349487"/>
                  </a:lnTo>
                  <a:lnTo>
                    <a:pt x="3045079" y="2349487"/>
                  </a:lnTo>
                  <a:lnTo>
                    <a:pt x="3045079" y="2304986"/>
                  </a:lnTo>
                  <a:lnTo>
                    <a:pt x="3055645" y="2304986"/>
                  </a:lnTo>
                  <a:lnTo>
                    <a:pt x="3055645" y="2349487"/>
                  </a:lnTo>
                  <a:lnTo>
                    <a:pt x="4063631" y="2349487"/>
                  </a:lnTo>
                  <a:lnTo>
                    <a:pt x="4063631" y="2304986"/>
                  </a:lnTo>
                  <a:lnTo>
                    <a:pt x="4074198" y="2304986"/>
                  </a:lnTo>
                  <a:lnTo>
                    <a:pt x="4074198" y="2349487"/>
                  </a:lnTo>
                  <a:lnTo>
                    <a:pt x="5082184" y="2349487"/>
                  </a:lnTo>
                  <a:lnTo>
                    <a:pt x="5082184" y="2304986"/>
                  </a:lnTo>
                  <a:lnTo>
                    <a:pt x="5114264" y="2304986"/>
                  </a:lnTo>
                  <a:lnTo>
                    <a:pt x="5114264" y="1308125"/>
                  </a:lnTo>
                  <a:lnTo>
                    <a:pt x="5118849" y="1308125"/>
                  </a:lnTo>
                  <a:lnTo>
                    <a:pt x="5118849" y="1224470"/>
                  </a:lnTo>
                  <a:close/>
                </a:path>
                <a:path w="5119370" h="3591559">
                  <a:moveTo>
                    <a:pt x="5118849" y="5384"/>
                  </a:moveTo>
                  <a:lnTo>
                    <a:pt x="5045519" y="5384"/>
                  </a:lnTo>
                  <a:lnTo>
                    <a:pt x="5045519" y="89039"/>
                  </a:lnTo>
                  <a:lnTo>
                    <a:pt x="5045519" y="948715"/>
                  </a:lnTo>
                  <a:lnTo>
                    <a:pt x="4254055" y="948715"/>
                  </a:lnTo>
                  <a:lnTo>
                    <a:pt x="4254055" y="89039"/>
                  </a:lnTo>
                  <a:lnTo>
                    <a:pt x="5045519" y="89039"/>
                  </a:lnTo>
                  <a:lnTo>
                    <a:pt x="5045519" y="5384"/>
                  </a:lnTo>
                  <a:lnTo>
                    <a:pt x="4254055" y="5384"/>
                  </a:lnTo>
                  <a:lnTo>
                    <a:pt x="4254055" y="0"/>
                  </a:lnTo>
                  <a:lnTo>
                    <a:pt x="4095648" y="0"/>
                  </a:lnTo>
                  <a:lnTo>
                    <a:pt x="4095648" y="5384"/>
                  </a:lnTo>
                  <a:lnTo>
                    <a:pt x="4026979" y="5384"/>
                  </a:lnTo>
                  <a:lnTo>
                    <a:pt x="4026979" y="89039"/>
                  </a:lnTo>
                  <a:lnTo>
                    <a:pt x="4026979" y="948715"/>
                  </a:lnTo>
                  <a:lnTo>
                    <a:pt x="3235515" y="948715"/>
                  </a:lnTo>
                  <a:lnTo>
                    <a:pt x="3235515" y="89039"/>
                  </a:lnTo>
                  <a:lnTo>
                    <a:pt x="4026979" y="89039"/>
                  </a:lnTo>
                  <a:lnTo>
                    <a:pt x="4026979" y="5384"/>
                  </a:lnTo>
                  <a:lnTo>
                    <a:pt x="3235515" y="5384"/>
                  </a:lnTo>
                  <a:lnTo>
                    <a:pt x="3235515" y="0"/>
                  </a:lnTo>
                  <a:lnTo>
                    <a:pt x="3077095" y="0"/>
                  </a:lnTo>
                  <a:lnTo>
                    <a:pt x="3077095" y="5384"/>
                  </a:lnTo>
                  <a:lnTo>
                    <a:pt x="3008426" y="5384"/>
                  </a:lnTo>
                  <a:lnTo>
                    <a:pt x="3008426" y="89039"/>
                  </a:lnTo>
                  <a:lnTo>
                    <a:pt x="3008426" y="948715"/>
                  </a:lnTo>
                  <a:lnTo>
                    <a:pt x="2216975" y="948715"/>
                  </a:lnTo>
                  <a:lnTo>
                    <a:pt x="2216975" y="89039"/>
                  </a:lnTo>
                  <a:lnTo>
                    <a:pt x="3008426" y="89039"/>
                  </a:lnTo>
                  <a:lnTo>
                    <a:pt x="3008426" y="5384"/>
                  </a:lnTo>
                  <a:lnTo>
                    <a:pt x="2216975" y="5384"/>
                  </a:lnTo>
                  <a:lnTo>
                    <a:pt x="2216975" y="0"/>
                  </a:lnTo>
                  <a:lnTo>
                    <a:pt x="2058543" y="0"/>
                  </a:lnTo>
                  <a:lnTo>
                    <a:pt x="2058543" y="5384"/>
                  </a:lnTo>
                  <a:lnTo>
                    <a:pt x="1989886" y="5384"/>
                  </a:lnTo>
                  <a:lnTo>
                    <a:pt x="1989886" y="89039"/>
                  </a:lnTo>
                  <a:lnTo>
                    <a:pt x="1989886" y="948715"/>
                  </a:lnTo>
                  <a:lnTo>
                    <a:pt x="1198410" y="948715"/>
                  </a:lnTo>
                  <a:lnTo>
                    <a:pt x="1198410" y="89039"/>
                  </a:lnTo>
                  <a:lnTo>
                    <a:pt x="1989886" y="89039"/>
                  </a:lnTo>
                  <a:lnTo>
                    <a:pt x="1989886" y="5384"/>
                  </a:lnTo>
                  <a:lnTo>
                    <a:pt x="1198410" y="5384"/>
                  </a:lnTo>
                  <a:lnTo>
                    <a:pt x="1198410" y="0"/>
                  </a:lnTo>
                  <a:lnTo>
                    <a:pt x="1039990" y="0"/>
                  </a:lnTo>
                  <a:lnTo>
                    <a:pt x="1039990" y="5384"/>
                  </a:lnTo>
                  <a:lnTo>
                    <a:pt x="971334" y="5384"/>
                  </a:lnTo>
                  <a:lnTo>
                    <a:pt x="971334" y="89039"/>
                  </a:lnTo>
                  <a:lnTo>
                    <a:pt x="971334" y="948715"/>
                  </a:lnTo>
                  <a:lnTo>
                    <a:pt x="179870" y="948715"/>
                  </a:lnTo>
                  <a:lnTo>
                    <a:pt x="179870" y="89039"/>
                  </a:lnTo>
                  <a:lnTo>
                    <a:pt x="971334" y="89039"/>
                  </a:lnTo>
                  <a:lnTo>
                    <a:pt x="971334" y="5384"/>
                  </a:lnTo>
                  <a:lnTo>
                    <a:pt x="179870" y="5384"/>
                  </a:lnTo>
                  <a:lnTo>
                    <a:pt x="179870" y="0"/>
                  </a:lnTo>
                  <a:lnTo>
                    <a:pt x="21450" y="0"/>
                  </a:lnTo>
                  <a:lnTo>
                    <a:pt x="21450" y="948715"/>
                  </a:lnTo>
                  <a:lnTo>
                    <a:pt x="0" y="948715"/>
                  </a:lnTo>
                  <a:lnTo>
                    <a:pt x="0" y="1130388"/>
                  </a:lnTo>
                  <a:lnTo>
                    <a:pt x="1007973" y="1130388"/>
                  </a:lnTo>
                  <a:lnTo>
                    <a:pt x="1007973" y="1085888"/>
                  </a:lnTo>
                  <a:lnTo>
                    <a:pt x="1018552" y="1085888"/>
                  </a:lnTo>
                  <a:lnTo>
                    <a:pt x="1018552" y="1130388"/>
                  </a:lnTo>
                  <a:lnTo>
                    <a:pt x="2026513" y="1130388"/>
                  </a:lnTo>
                  <a:lnTo>
                    <a:pt x="2026513" y="1085888"/>
                  </a:lnTo>
                  <a:lnTo>
                    <a:pt x="2037105" y="1085888"/>
                  </a:lnTo>
                  <a:lnTo>
                    <a:pt x="2037105" y="1130388"/>
                  </a:lnTo>
                  <a:lnTo>
                    <a:pt x="3045079" y="1130388"/>
                  </a:lnTo>
                  <a:lnTo>
                    <a:pt x="3045079" y="1085888"/>
                  </a:lnTo>
                  <a:lnTo>
                    <a:pt x="3055645" y="1085888"/>
                  </a:lnTo>
                  <a:lnTo>
                    <a:pt x="3055645" y="1130388"/>
                  </a:lnTo>
                  <a:lnTo>
                    <a:pt x="4063631" y="1130388"/>
                  </a:lnTo>
                  <a:lnTo>
                    <a:pt x="4063631" y="1085888"/>
                  </a:lnTo>
                  <a:lnTo>
                    <a:pt x="4074198" y="1085888"/>
                  </a:lnTo>
                  <a:lnTo>
                    <a:pt x="4074198" y="1130388"/>
                  </a:lnTo>
                  <a:lnTo>
                    <a:pt x="5082184" y="1130388"/>
                  </a:lnTo>
                  <a:lnTo>
                    <a:pt x="5082184" y="1085888"/>
                  </a:lnTo>
                  <a:lnTo>
                    <a:pt x="5114264" y="1085888"/>
                  </a:lnTo>
                  <a:lnTo>
                    <a:pt x="5114264" y="89039"/>
                  </a:lnTo>
                  <a:lnTo>
                    <a:pt x="5118849" y="89039"/>
                  </a:lnTo>
                  <a:lnTo>
                    <a:pt x="5118849" y="5384"/>
                  </a:lnTo>
                  <a:close/>
                </a:path>
              </a:pathLst>
            </a:custGeom>
            <a:solidFill>
              <a:srgbClr val="FFFFFF"/>
            </a:solidFill>
          </p:spPr>
          <p:txBody>
            <a:bodyPr wrap="square" lIns="0" tIns="0" rIns="0" bIns="0" rtlCol="0"/>
            <a:lstStyle/>
            <a:p>
              <a:endParaRPr/>
            </a:p>
          </p:txBody>
        </p:sp>
        <p:sp>
          <p:nvSpPr>
            <p:cNvPr id="223" name="object 223"/>
            <p:cNvSpPr/>
            <p:nvPr/>
          </p:nvSpPr>
          <p:spPr>
            <a:xfrm>
              <a:off x="7374280" y="4316729"/>
              <a:ext cx="1055370" cy="906144"/>
            </a:xfrm>
            <a:custGeom>
              <a:avLst/>
              <a:gdLst/>
              <a:ahLst/>
              <a:cxnLst/>
              <a:rect l="l" t="t" r="r" b="b"/>
              <a:pathLst>
                <a:path w="1055370" h="906145">
                  <a:moveTo>
                    <a:pt x="833285" y="508"/>
                  </a:moveTo>
                  <a:lnTo>
                    <a:pt x="827697" y="508"/>
                  </a:lnTo>
                  <a:lnTo>
                    <a:pt x="827697" y="0"/>
                  </a:lnTo>
                  <a:lnTo>
                    <a:pt x="822096" y="0"/>
                  </a:lnTo>
                  <a:lnTo>
                    <a:pt x="822096" y="11430"/>
                  </a:lnTo>
                  <a:lnTo>
                    <a:pt x="822096" y="858520"/>
                  </a:lnTo>
                  <a:lnTo>
                    <a:pt x="42392" y="858520"/>
                  </a:lnTo>
                  <a:lnTo>
                    <a:pt x="42392" y="11430"/>
                  </a:lnTo>
                  <a:lnTo>
                    <a:pt x="822096" y="11430"/>
                  </a:lnTo>
                  <a:lnTo>
                    <a:pt x="822096" y="0"/>
                  </a:lnTo>
                  <a:lnTo>
                    <a:pt x="31216" y="0"/>
                  </a:lnTo>
                  <a:lnTo>
                    <a:pt x="31216" y="3403"/>
                  </a:lnTo>
                  <a:lnTo>
                    <a:pt x="0" y="3403"/>
                  </a:lnTo>
                  <a:lnTo>
                    <a:pt x="0" y="9004"/>
                  </a:lnTo>
                  <a:lnTo>
                    <a:pt x="31216" y="9004"/>
                  </a:lnTo>
                  <a:lnTo>
                    <a:pt x="31216" y="11430"/>
                  </a:lnTo>
                  <a:lnTo>
                    <a:pt x="31216" y="37706"/>
                  </a:lnTo>
                  <a:lnTo>
                    <a:pt x="16052" y="37706"/>
                  </a:lnTo>
                  <a:lnTo>
                    <a:pt x="16052" y="43294"/>
                  </a:lnTo>
                  <a:lnTo>
                    <a:pt x="31216" y="43294"/>
                  </a:lnTo>
                  <a:lnTo>
                    <a:pt x="31216" y="72009"/>
                  </a:lnTo>
                  <a:lnTo>
                    <a:pt x="16052" y="72009"/>
                  </a:lnTo>
                  <a:lnTo>
                    <a:pt x="16052" y="77597"/>
                  </a:lnTo>
                  <a:lnTo>
                    <a:pt x="31216" y="77597"/>
                  </a:lnTo>
                  <a:lnTo>
                    <a:pt x="31216" y="106311"/>
                  </a:lnTo>
                  <a:lnTo>
                    <a:pt x="16052" y="106311"/>
                  </a:lnTo>
                  <a:lnTo>
                    <a:pt x="16052" y="111899"/>
                  </a:lnTo>
                  <a:lnTo>
                    <a:pt x="31216" y="111899"/>
                  </a:lnTo>
                  <a:lnTo>
                    <a:pt x="31216" y="140601"/>
                  </a:lnTo>
                  <a:lnTo>
                    <a:pt x="16052" y="140601"/>
                  </a:lnTo>
                  <a:lnTo>
                    <a:pt x="16052" y="146189"/>
                  </a:lnTo>
                  <a:lnTo>
                    <a:pt x="31216" y="146189"/>
                  </a:lnTo>
                  <a:lnTo>
                    <a:pt x="31216" y="174904"/>
                  </a:lnTo>
                  <a:lnTo>
                    <a:pt x="0" y="174904"/>
                  </a:lnTo>
                  <a:lnTo>
                    <a:pt x="0" y="180492"/>
                  </a:lnTo>
                  <a:lnTo>
                    <a:pt x="31216" y="180492"/>
                  </a:lnTo>
                  <a:lnTo>
                    <a:pt x="31216" y="209194"/>
                  </a:lnTo>
                  <a:lnTo>
                    <a:pt x="16052" y="209194"/>
                  </a:lnTo>
                  <a:lnTo>
                    <a:pt x="16052" y="214782"/>
                  </a:lnTo>
                  <a:lnTo>
                    <a:pt x="31216" y="214782"/>
                  </a:lnTo>
                  <a:lnTo>
                    <a:pt x="31216" y="243497"/>
                  </a:lnTo>
                  <a:lnTo>
                    <a:pt x="16052" y="243497"/>
                  </a:lnTo>
                  <a:lnTo>
                    <a:pt x="16052" y="249097"/>
                  </a:lnTo>
                  <a:lnTo>
                    <a:pt x="31216" y="249097"/>
                  </a:lnTo>
                  <a:lnTo>
                    <a:pt x="31216" y="277799"/>
                  </a:lnTo>
                  <a:lnTo>
                    <a:pt x="16052" y="277799"/>
                  </a:lnTo>
                  <a:lnTo>
                    <a:pt x="16052" y="283387"/>
                  </a:lnTo>
                  <a:lnTo>
                    <a:pt x="31216" y="283387"/>
                  </a:lnTo>
                  <a:lnTo>
                    <a:pt x="31216" y="312102"/>
                  </a:lnTo>
                  <a:lnTo>
                    <a:pt x="16052" y="312102"/>
                  </a:lnTo>
                  <a:lnTo>
                    <a:pt x="16052" y="317690"/>
                  </a:lnTo>
                  <a:lnTo>
                    <a:pt x="31216" y="317690"/>
                  </a:lnTo>
                  <a:lnTo>
                    <a:pt x="31216" y="346392"/>
                  </a:lnTo>
                  <a:lnTo>
                    <a:pt x="0" y="346392"/>
                  </a:lnTo>
                  <a:lnTo>
                    <a:pt x="0" y="351993"/>
                  </a:lnTo>
                  <a:lnTo>
                    <a:pt x="31216" y="351993"/>
                  </a:lnTo>
                  <a:lnTo>
                    <a:pt x="31216" y="380682"/>
                  </a:lnTo>
                  <a:lnTo>
                    <a:pt x="16052" y="380682"/>
                  </a:lnTo>
                  <a:lnTo>
                    <a:pt x="16052" y="386270"/>
                  </a:lnTo>
                  <a:lnTo>
                    <a:pt x="31216" y="386270"/>
                  </a:lnTo>
                  <a:lnTo>
                    <a:pt x="31216" y="414997"/>
                  </a:lnTo>
                  <a:lnTo>
                    <a:pt x="16052" y="414997"/>
                  </a:lnTo>
                  <a:lnTo>
                    <a:pt x="16052" y="420585"/>
                  </a:lnTo>
                  <a:lnTo>
                    <a:pt x="31216" y="420585"/>
                  </a:lnTo>
                  <a:lnTo>
                    <a:pt x="31216" y="449275"/>
                  </a:lnTo>
                  <a:lnTo>
                    <a:pt x="16052" y="449275"/>
                  </a:lnTo>
                  <a:lnTo>
                    <a:pt x="16052" y="454875"/>
                  </a:lnTo>
                  <a:lnTo>
                    <a:pt x="31216" y="454875"/>
                  </a:lnTo>
                  <a:lnTo>
                    <a:pt x="31216" y="483590"/>
                  </a:lnTo>
                  <a:lnTo>
                    <a:pt x="16052" y="483590"/>
                  </a:lnTo>
                  <a:lnTo>
                    <a:pt x="16052" y="489178"/>
                  </a:lnTo>
                  <a:lnTo>
                    <a:pt x="31216" y="489178"/>
                  </a:lnTo>
                  <a:lnTo>
                    <a:pt x="31216" y="517880"/>
                  </a:lnTo>
                  <a:lnTo>
                    <a:pt x="0" y="517880"/>
                  </a:lnTo>
                  <a:lnTo>
                    <a:pt x="0" y="523468"/>
                  </a:lnTo>
                  <a:lnTo>
                    <a:pt x="31216" y="523468"/>
                  </a:lnTo>
                  <a:lnTo>
                    <a:pt x="31216" y="552170"/>
                  </a:lnTo>
                  <a:lnTo>
                    <a:pt x="16052" y="552170"/>
                  </a:lnTo>
                  <a:lnTo>
                    <a:pt x="16052" y="557771"/>
                  </a:lnTo>
                  <a:lnTo>
                    <a:pt x="31216" y="557771"/>
                  </a:lnTo>
                  <a:lnTo>
                    <a:pt x="31216" y="586473"/>
                  </a:lnTo>
                  <a:lnTo>
                    <a:pt x="16052" y="586473"/>
                  </a:lnTo>
                  <a:lnTo>
                    <a:pt x="16052" y="592061"/>
                  </a:lnTo>
                  <a:lnTo>
                    <a:pt x="31216" y="592061"/>
                  </a:lnTo>
                  <a:lnTo>
                    <a:pt x="31216" y="620776"/>
                  </a:lnTo>
                  <a:lnTo>
                    <a:pt x="16052" y="620776"/>
                  </a:lnTo>
                  <a:lnTo>
                    <a:pt x="16052" y="626364"/>
                  </a:lnTo>
                  <a:lnTo>
                    <a:pt x="31216" y="626364"/>
                  </a:lnTo>
                  <a:lnTo>
                    <a:pt x="31216" y="655078"/>
                  </a:lnTo>
                  <a:lnTo>
                    <a:pt x="16052" y="655078"/>
                  </a:lnTo>
                  <a:lnTo>
                    <a:pt x="16052" y="660679"/>
                  </a:lnTo>
                  <a:lnTo>
                    <a:pt x="31216" y="660679"/>
                  </a:lnTo>
                  <a:lnTo>
                    <a:pt x="31216" y="689381"/>
                  </a:lnTo>
                  <a:lnTo>
                    <a:pt x="0" y="689381"/>
                  </a:lnTo>
                  <a:lnTo>
                    <a:pt x="0" y="694969"/>
                  </a:lnTo>
                  <a:lnTo>
                    <a:pt x="31216" y="694969"/>
                  </a:lnTo>
                  <a:lnTo>
                    <a:pt x="31216" y="723671"/>
                  </a:lnTo>
                  <a:lnTo>
                    <a:pt x="16052" y="723671"/>
                  </a:lnTo>
                  <a:lnTo>
                    <a:pt x="16052" y="729259"/>
                  </a:lnTo>
                  <a:lnTo>
                    <a:pt x="31216" y="729259"/>
                  </a:lnTo>
                  <a:lnTo>
                    <a:pt x="31216" y="757974"/>
                  </a:lnTo>
                  <a:lnTo>
                    <a:pt x="16052" y="757974"/>
                  </a:lnTo>
                  <a:lnTo>
                    <a:pt x="16052" y="763574"/>
                  </a:lnTo>
                  <a:lnTo>
                    <a:pt x="31216" y="763574"/>
                  </a:lnTo>
                  <a:lnTo>
                    <a:pt x="31216" y="792264"/>
                  </a:lnTo>
                  <a:lnTo>
                    <a:pt x="16052" y="792264"/>
                  </a:lnTo>
                  <a:lnTo>
                    <a:pt x="16052" y="797852"/>
                  </a:lnTo>
                  <a:lnTo>
                    <a:pt x="31216" y="797852"/>
                  </a:lnTo>
                  <a:lnTo>
                    <a:pt x="31216" y="826566"/>
                  </a:lnTo>
                  <a:lnTo>
                    <a:pt x="16052" y="826566"/>
                  </a:lnTo>
                  <a:lnTo>
                    <a:pt x="16052" y="832154"/>
                  </a:lnTo>
                  <a:lnTo>
                    <a:pt x="31216" y="832154"/>
                  </a:lnTo>
                  <a:lnTo>
                    <a:pt x="31216" y="858520"/>
                  </a:lnTo>
                  <a:lnTo>
                    <a:pt x="31216" y="860856"/>
                  </a:lnTo>
                  <a:lnTo>
                    <a:pt x="0" y="860856"/>
                  </a:lnTo>
                  <a:lnTo>
                    <a:pt x="0" y="866444"/>
                  </a:lnTo>
                  <a:lnTo>
                    <a:pt x="31216" y="866444"/>
                  </a:lnTo>
                  <a:lnTo>
                    <a:pt x="31216" y="869950"/>
                  </a:lnTo>
                  <a:lnTo>
                    <a:pt x="33667" y="869950"/>
                  </a:lnTo>
                  <a:lnTo>
                    <a:pt x="33667" y="905662"/>
                  </a:lnTo>
                  <a:lnTo>
                    <a:pt x="39255" y="905662"/>
                  </a:lnTo>
                  <a:lnTo>
                    <a:pt x="39255" y="869950"/>
                  </a:lnTo>
                  <a:lnTo>
                    <a:pt x="92341" y="869950"/>
                  </a:lnTo>
                  <a:lnTo>
                    <a:pt x="92341" y="887666"/>
                  </a:lnTo>
                  <a:lnTo>
                    <a:pt x="97929" y="887666"/>
                  </a:lnTo>
                  <a:lnTo>
                    <a:pt x="97929" y="869950"/>
                  </a:lnTo>
                  <a:lnTo>
                    <a:pt x="127228" y="869950"/>
                  </a:lnTo>
                  <a:lnTo>
                    <a:pt x="127228" y="887666"/>
                  </a:lnTo>
                  <a:lnTo>
                    <a:pt x="132816" y="887666"/>
                  </a:lnTo>
                  <a:lnTo>
                    <a:pt x="132816" y="869950"/>
                  </a:lnTo>
                  <a:lnTo>
                    <a:pt x="151993" y="869950"/>
                  </a:lnTo>
                  <a:lnTo>
                    <a:pt x="151993" y="887666"/>
                  </a:lnTo>
                  <a:lnTo>
                    <a:pt x="157581" y="887666"/>
                  </a:lnTo>
                  <a:lnTo>
                    <a:pt x="157581" y="869950"/>
                  </a:lnTo>
                  <a:lnTo>
                    <a:pt x="171119" y="869950"/>
                  </a:lnTo>
                  <a:lnTo>
                    <a:pt x="171119" y="888504"/>
                  </a:lnTo>
                  <a:lnTo>
                    <a:pt x="176707" y="888504"/>
                  </a:lnTo>
                  <a:lnTo>
                    <a:pt x="176707" y="869950"/>
                  </a:lnTo>
                  <a:lnTo>
                    <a:pt x="186563" y="869950"/>
                  </a:lnTo>
                  <a:lnTo>
                    <a:pt x="186563" y="888504"/>
                  </a:lnTo>
                  <a:lnTo>
                    <a:pt x="192151" y="888504"/>
                  </a:lnTo>
                  <a:lnTo>
                    <a:pt x="192151" y="869950"/>
                  </a:lnTo>
                  <a:lnTo>
                    <a:pt x="199402" y="869950"/>
                  </a:lnTo>
                  <a:lnTo>
                    <a:pt x="199402" y="888504"/>
                  </a:lnTo>
                  <a:lnTo>
                    <a:pt x="204990" y="888504"/>
                  </a:lnTo>
                  <a:lnTo>
                    <a:pt x="204990" y="869950"/>
                  </a:lnTo>
                  <a:lnTo>
                    <a:pt x="211340" y="869950"/>
                  </a:lnTo>
                  <a:lnTo>
                    <a:pt x="211340" y="888504"/>
                  </a:lnTo>
                  <a:lnTo>
                    <a:pt x="216928" y="888504"/>
                  </a:lnTo>
                  <a:lnTo>
                    <a:pt x="216928" y="869950"/>
                  </a:lnTo>
                  <a:lnTo>
                    <a:pt x="221208" y="869950"/>
                  </a:lnTo>
                  <a:lnTo>
                    <a:pt x="221208" y="888504"/>
                  </a:lnTo>
                  <a:lnTo>
                    <a:pt x="226796" y="888504"/>
                  </a:lnTo>
                  <a:lnTo>
                    <a:pt x="226796" y="869950"/>
                  </a:lnTo>
                  <a:lnTo>
                    <a:pt x="231317" y="869950"/>
                  </a:lnTo>
                  <a:lnTo>
                    <a:pt x="231317" y="905662"/>
                  </a:lnTo>
                  <a:lnTo>
                    <a:pt x="236905" y="905662"/>
                  </a:lnTo>
                  <a:lnTo>
                    <a:pt x="236905" y="869950"/>
                  </a:lnTo>
                  <a:lnTo>
                    <a:pt x="289991" y="869950"/>
                  </a:lnTo>
                  <a:lnTo>
                    <a:pt x="289991" y="887666"/>
                  </a:lnTo>
                  <a:lnTo>
                    <a:pt x="295592" y="887666"/>
                  </a:lnTo>
                  <a:lnTo>
                    <a:pt x="295592" y="869950"/>
                  </a:lnTo>
                  <a:lnTo>
                    <a:pt x="324866" y="869950"/>
                  </a:lnTo>
                  <a:lnTo>
                    <a:pt x="324866" y="887666"/>
                  </a:lnTo>
                  <a:lnTo>
                    <a:pt x="330454" y="887666"/>
                  </a:lnTo>
                  <a:lnTo>
                    <a:pt x="330454" y="869950"/>
                  </a:lnTo>
                  <a:lnTo>
                    <a:pt x="349631" y="869950"/>
                  </a:lnTo>
                  <a:lnTo>
                    <a:pt x="349631" y="887666"/>
                  </a:lnTo>
                  <a:lnTo>
                    <a:pt x="355219" y="887666"/>
                  </a:lnTo>
                  <a:lnTo>
                    <a:pt x="355219" y="869950"/>
                  </a:lnTo>
                  <a:lnTo>
                    <a:pt x="368795" y="869950"/>
                  </a:lnTo>
                  <a:lnTo>
                    <a:pt x="368795" y="888504"/>
                  </a:lnTo>
                  <a:lnTo>
                    <a:pt x="374383" y="888504"/>
                  </a:lnTo>
                  <a:lnTo>
                    <a:pt x="374383" y="869950"/>
                  </a:lnTo>
                  <a:lnTo>
                    <a:pt x="384238" y="869950"/>
                  </a:lnTo>
                  <a:lnTo>
                    <a:pt x="384238" y="888504"/>
                  </a:lnTo>
                  <a:lnTo>
                    <a:pt x="389826" y="888504"/>
                  </a:lnTo>
                  <a:lnTo>
                    <a:pt x="389826" y="869950"/>
                  </a:lnTo>
                  <a:lnTo>
                    <a:pt x="397090" y="869950"/>
                  </a:lnTo>
                  <a:lnTo>
                    <a:pt x="397090" y="888504"/>
                  </a:lnTo>
                  <a:lnTo>
                    <a:pt x="402678" y="888504"/>
                  </a:lnTo>
                  <a:lnTo>
                    <a:pt x="402678" y="869950"/>
                  </a:lnTo>
                  <a:lnTo>
                    <a:pt x="409016" y="869950"/>
                  </a:lnTo>
                  <a:lnTo>
                    <a:pt x="409016" y="888504"/>
                  </a:lnTo>
                  <a:lnTo>
                    <a:pt x="414604" y="888504"/>
                  </a:lnTo>
                  <a:lnTo>
                    <a:pt x="414604" y="869950"/>
                  </a:lnTo>
                  <a:lnTo>
                    <a:pt x="418871" y="869950"/>
                  </a:lnTo>
                  <a:lnTo>
                    <a:pt x="418871" y="888504"/>
                  </a:lnTo>
                  <a:lnTo>
                    <a:pt x="424472" y="888504"/>
                  </a:lnTo>
                  <a:lnTo>
                    <a:pt x="424472" y="869950"/>
                  </a:lnTo>
                  <a:lnTo>
                    <a:pt x="429895" y="869950"/>
                  </a:lnTo>
                  <a:lnTo>
                    <a:pt x="429895" y="905662"/>
                  </a:lnTo>
                  <a:lnTo>
                    <a:pt x="435483" y="905662"/>
                  </a:lnTo>
                  <a:lnTo>
                    <a:pt x="435483" y="869950"/>
                  </a:lnTo>
                  <a:lnTo>
                    <a:pt x="488581" y="869950"/>
                  </a:lnTo>
                  <a:lnTo>
                    <a:pt x="488581" y="887666"/>
                  </a:lnTo>
                  <a:lnTo>
                    <a:pt x="494169" y="887666"/>
                  </a:lnTo>
                  <a:lnTo>
                    <a:pt x="494169" y="869950"/>
                  </a:lnTo>
                  <a:lnTo>
                    <a:pt x="523468" y="869950"/>
                  </a:lnTo>
                  <a:lnTo>
                    <a:pt x="523468" y="887666"/>
                  </a:lnTo>
                  <a:lnTo>
                    <a:pt x="529056" y="887666"/>
                  </a:lnTo>
                  <a:lnTo>
                    <a:pt x="529056" y="869950"/>
                  </a:lnTo>
                  <a:lnTo>
                    <a:pt x="548220" y="869950"/>
                  </a:lnTo>
                  <a:lnTo>
                    <a:pt x="548220" y="887666"/>
                  </a:lnTo>
                  <a:lnTo>
                    <a:pt x="553808" y="887666"/>
                  </a:lnTo>
                  <a:lnTo>
                    <a:pt x="553808" y="869950"/>
                  </a:lnTo>
                  <a:lnTo>
                    <a:pt x="567334" y="869950"/>
                  </a:lnTo>
                  <a:lnTo>
                    <a:pt x="567334" y="888504"/>
                  </a:lnTo>
                  <a:lnTo>
                    <a:pt x="572922" y="888504"/>
                  </a:lnTo>
                  <a:lnTo>
                    <a:pt x="572922" y="869950"/>
                  </a:lnTo>
                  <a:lnTo>
                    <a:pt x="582803" y="869950"/>
                  </a:lnTo>
                  <a:lnTo>
                    <a:pt x="582803" y="888504"/>
                  </a:lnTo>
                  <a:lnTo>
                    <a:pt x="588391" y="888504"/>
                  </a:lnTo>
                  <a:lnTo>
                    <a:pt x="588391" y="869950"/>
                  </a:lnTo>
                  <a:lnTo>
                    <a:pt x="595642" y="869950"/>
                  </a:lnTo>
                  <a:lnTo>
                    <a:pt x="595642" y="888504"/>
                  </a:lnTo>
                  <a:lnTo>
                    <a:pt x="601243" y="888504"/>
                  </a:lnTo>
                  <a:lnTo>
                    <a:pt x="601243" y="869950"/>
                  </a:lnTo>
                  <a:lnTo>
                    <a:pt x="607580" y="869950"/>
                  </a:lnTo>
                  <a:lnTo>
                    <a:pt x="607580" y="888504"/>
                  </a:lnTo>
                  <a:lnTo>
                    <a:pt x="613168" y="888504"/>
                  </a:lnTo>
                  <a:lnTo>
                    <a:pt x="613168" y="869950"/>
                  </a:lnTo>
                  <a:lnTo>
                    <a:pt x="617461" y="869950"/>
                  </a:lnTo>
                  <a:lnTo>
                    <a:pt x="617461" y="888504"/>
                  </a:lnTo>
                  <a:lnTo>
                    <a:pt x="623049" y="888504"/>
                  </a:lnTo>
                  <a:lnTo>
                    <a:pt x="623049" y="869950"/>
                  </a:lnTo>
                  <a:lnTo>
                    <a:pt x="627913" y="869950"/>
                  </a:lnTo>
                  <a:lnTo>
                    <a:pt x="627913" y="905662"/>
                  </a:lnTo>
                  <a:lnTo>
                    <a:pt x="633501" y="905662"/>
                  </a:lnTo>
                  <a:lnTo>
                    <a:pt x="633501" y="869950"/>
                  </a:lnTo>
                  <a:lnTo>
                    <a:pt x="686587" y="869950"/>
                  </a:lnTo>
                  <a:lnTo>
                    <a:pt x="686587" y="887666"/>
                  </a:lnTo>
                  <a:lnTo>
                    <a:pt x="692175" y="887666"/>
                  </a:lnTo>
                  <a:lnTo>
                    <a:pt x="692175" y="869950"/>
                  </a:lnTo>
                  <a:lnTo>
                    <a:pt x="721461" y="869950"/>
                  </a:lnTo>
                  <a:lnTo>
                    <a:pt x="721461" y="887666"/>
                  </a:lnTo>
                  <a:lnTo>
                    <a:pt x="727062" y="887666"/>
                  </a:lnTo>
                  <a:lnTo>
                    <a:pt x="727062" y="869950"/>
                  </a:lnTo>
                  <a:lnTo>
                    <a:pt x="746226" y="869950"/>
                  </a:lnTo>
                  <a:lnTo>
                    <a:pt x="746226" y="887666"/>
                  </a:lnTo>
                  <a:lnTo>
                    <a:pt x="751814" y="887666"/>
                  </a:lnTo>
                  <a:lnTo>
                    <a:pt x="751814" y="869950"/>
                  </a:lnTo>
                  <a:lnTo>
                    <a:pt x="765340" y="869950"/>
                  </a:lnTo>
                  <a:lnTo>
                    <a:pt x="765340" y="888504"/>
                  </a:lnTo>
                  <a:lnTo>
                    <a:pt x="770940" y="888504"/>
                  </a:lnTo>
                  <a:lnTo>
                    <a:pt x="770940" y="869950"/>
                  </a:lnTo>
                  <a:lnTo>
                    <a:pt x="780796" y="869950"/>
                  </a:lnTo>
                  <a:lnTo>
                    <a:pt x="780796" y="888504"/>
                  </a:lnTo>
                  <a:lnTo>
                    <a:pt x="786384" y="888504"/>
                  </a:lnTo>
                  <a:lnTo>
                    <a:pt x="786384" y="869950"/>
                  </a:lnTo>
                  <a:lnTo>
                    <a:pt x="793648" y="869950"/>
                  </a:lnTo>
                  <a:lnTo>
                    <a:pt x="793648" y="888504"/>
                  </a:lnTo>
                  <a:lnTo>
                    <a:pt x="799249" y="888504"/>
                  </a:lnTo>
                  <a:lnTo>
                    <a:pt x="799249" y="869950"/>
                  </a:lnTo>
                  <a:lnTo>
                    <a:pt x="805573" y="869950"/>
                  </a:lnTo>
                  <a:lnTo>
                    <a:pt x="805573" y="888504"/>
                  </a:lnTo>
                  <a:lnTo>
                    <a:pt x="811161" y="888504"/>
                  </a:lnTo>
                  <a:lnTo>
                    <a:pt x="811161" y="869950"/>
                  </a:lnTo>
                  <a:lnTo>
                    <a:pt x="815454" y="869950"/>
                  </a:lnTo>
                  <a:lnTo>
                    <a:pt x="815454" y="888504"/>
                  </a:lnTo>
                  <a:lnTo>
                    <a:pt x="821055" y="888504"/>
                  </a:lnTo>
                  <a:lnTo>
                    <a:pt x="821055" y="869950"/>
                  </a:lnTo>
                  <a:lnTo>
                    <a:pt x="825919" y="869950"/>
                  </a:lnTo>
                  <a:lnTo>
                    <a:pt x="825919" y="905662"/>
                  </a:lnTo>
                  <a:lnTo>
                    <a:pt x="831507" y="905662"/>
                  </a:lnTo>
                  <a:lnTo>
                    <a:pt x="831507" y="869950"/>
                  </a:lnTo>
                  <a:lnTo>
                    <a:pt x="833285" y="869950"/>
                  </a:lnTo>
                  <a:lnTo>
                    <a:pt x="833285" y="858520"/>
                  </a:lnTo>
                  <a:lnTo>
                    <a:pt x="833285" y="11684"/>
                  </a:lnTo>
                  <a:lnTo>
                    <a:pt x="833285" y="11430"/>
                  </a:lnTo>
                  <a:lnTo>
                    <a:pt x="833285" y="508"/>
                  </a:lnTo>
                  <a:close/>
                </a:path>
                <a:path w="1055370" h="906145">
                  <a:moveTo>
                    <a:pt x="1054950" y="3403"/>
                  </a:moveTo>
                  <a:lnTo>
                    <a:pt x="1018540" y="3403"/>
                  </a:lnTo>
                  <a:lnTo>
                    <a:pt x="1018540" y="9004"/>
                  </a:lnTo>
                  <a:lnTo>
                    <a:pt x="1054950" y="9004"/>
                  </a:lnTo>
                  <a:lnTo>
                    <a:pt x="1054950" y="3403"/>
                  </a:lnTo>
                  <a:close/>
                </a:path>
              </a:pathLst>
            </a:custGeom>
            <a:solidFill>
              <a:srgbClr val="231F20"/>
            </a:solidFill>
          </p:spPr>
          <p:txBody>
            <a:bodyPr wrap="square" lIns="0" tIns="0" rIns="0" bIns="0" rtlCol="0"/>
            <a:lstStyle/>
            <a:p>
              <a:endParaRPr/>
            </a:p>
          </p:txBody>
        </p:sp>
        <p:sp>
          <p:nvSpPr>
            <p:cNvPr id="224" name="object 224"/>
            <p:cNvSpPr/>
            <p:nvPr/>
          </p:nvSpPr>
          <p:spPr>
            <a:xfrm>
              <a:off x="8392820" y="4316729"/>
              <a:ext cx="1055370" cy="906144"/>
            </a:xfrm>
            <a:custGeom>
              <a:avLst/>
              <a:gdLst/>
              <a:ahLst/>
              <a:cxnLst/>
              <a:rect l="l" t="t" r="r" b="b"/>
              <a:pathLst>
                <a:path w="1055370" h="906145">
                  <a:moveTo>
                    <a:pt x="833297" y="508"/>
                  </a:moveTo>
                  <a:lnTo>
                    <a:pt x="827709" y="508"/>
                  </a:lnTo>
                  <a:lnTo>
                    <a:pt x="827709" y="0"/>
                  </a:lnTo>
                  <a:lnTo>
                    <a:pt x="822109" y="0"/>
                  </a:lnTo>
                  <a:lnTo>
                    <a:pt x="822109" y="11430"/>
                  </a:lnTo>
                  <a:lnTo>
                    <a:pt x="822109" y="858520"/>
                  </a:lnTo>
                  <a:lnTo>
                    <a:pt x="42392" y="858520"/>
                  </a:lnTo>
                  <a:lnTo>
                    <a:pt x="42392" y="11430"/>
                  </a:lnTo>
                  <a:lnTo>
                    <a:pt x="822109" y="11430"/>
                  </a:lnTo>
                  <a:lnTo>
                    <a:pt x="822109" y="0"/>
                  </a:lnTo>
                  <a:lnTo>
                    <a:pt x="31216" y="0"/>
                  </a:lnTo>
                  <a:lnTo>
                    <a:pt x="31216" y="3403"/>
                  </a:lnTo>
                  <a:lnTo>
                    <a:pt x="0" y="3403"/>
                  </a:lnTo>
                  <a:lnTo>
                    <a:pt x="0" y="9004"/>
                  </a:lnTo>
                  <a:lnTo>
                    <a:pt x="31216" y="9004"/>
                  </a:lnTo>
                  <a:lnTo>
                    <a:pt x="31216" y="11430"/>
                  </a:lnTo>
                  <a:lnTo>
                    <a:pt x="31216" y="37706"/>
                  </a:lnTo>
                  <a:lnTo>
                    <a:pt x="16065" y="37706"/>
                  </a:lnTo>
                  <a:lnTo>
                    <a:pt x="16065" y="43294"/>
                  </a:lnTo>
                  <a:lnTo>
                    <a:pt x="31216" y="43294"/>
                  </a:lnTo>
                  <a:lnTo>
                    <a:pt x="31216" y="72009"/>
                  </a:lnTo>
                  <a:lnTo>
                    <a:pt x="16065" y="72009"/>
                  </a:lnTo>
                  <a:lnTo>
                    <a:pt x="16065" y="77597"/>
                  </a:lnTo>
                  <a:lnTo>
                    <a:pt x="31216" y="77597"/>
                  </a:lnTo>
                  <a:lnTo>
                    <a:pt x="31216" y="106311"/>
                  </a:lnTo>
                  <a:lnTo>
                    <a:pt x="16065" y="106311"/>
                  </a:lnTo>
                  <a:lnTo>
                    <a:pt x="16065" y="111899"/>
                  </a:lnTo>
                  <a:lnTo>
                    <a:pt x="31216" y="111899"/>
                  </a:lnTo>
                  <a:lnTo>
                    <a:pt x="31216" y="140601"/>
                  </a:lnTo>
                  <a:lnTo>
                    <a:pt x="16065" y="140601"/>
                  </a:lnTo>
                  <a:lnTo>
                    <a:pt x="16065" y="146189"/>
                  </a:lnTo>
                  <a:lnTo>
                    <a:pt x="31216" y="146189"/>
                  </a:lnTo>
                  <a:lnTo>
                    <a:pt x="31216" y="174904"/>
                  </a:lnTo>
                  <a:lnTo>
                    <a:pt x="0" y="174904"/>
                  </a:lnTo>
                  <a:lnTo>
                    <a:pt x="0" y="180492"/>
                  </a:lnTo>
                  <a:lnTo>
                    <a:pt x="31216" y="180492"/>
                  </a:lnTo>
                  <a:lnTo>
                    <a:pt x="31216" y="209194"/>
                  </a:lnTo>
                  <a:lnTo>
                    <a:pt x="16065" y="209194"/>
                  </a:lnTo>
                  <a:lnTo>
                    <a:pt x="16065" y="214782"/>
                  </a:lnTo>
                  <a:lnTo>
                    <a:pt x="31216" y="214782"/>
                  </a:lnTo>
                  <a:lnTo>
                    <a:pt x="31216" y="243497"/>
                  </a:lnTo>
                  <a:lnTo>
                    <a:pt x="16065" y="243497"/>
                  </a:lnTo>
                  <a:lnTo>
                    <a:pt x="16065" y="249097"/>
                  </a:lnTo>
                  <a:lnTo>
                    <a:pt x="31216" y="249097"/>
                  </a:lnTo>
                  <a:lnTo>
                    <a:pt x="31216" y="277799"/>
                  </a:lnTo>
                  <a:lnTo>
                    <a:pt x="16065" y="277799"/>
                  </a:lnTo>
                  <a:lnTo>
                    <a:pt x="16065" y="283387"/>
                  </a:lnTo>
                  <a:lnTo>
                    <a:pt x="31216" y="283387"/>
                  </a:lnTo>
                  <a:lnTo>
                    <a:pt x="31216" y="312102"/>
                  </a:lnTo>
                  <a:lnTo>
                    <a:pt x="16065" y="312102"/>
                  </a:lnTo>
                  <a:lnTo>
                    <a:pt x="16065" y="317690"/>
                  </a:lnTo>
                  <a:lnTo>
                    <a:pt x="31216" y="317690"/>
                  </a:lnTo>
                  <a:lnTo>
                    <a:pt x="31216" y="346392"/>
                  </a:lnTo>
                  <a:lnTo>
                    <a:pt x="0" y="346392"/>
                  </a:lnTo>
                  <a:lnTo>
                    <a:pt x="0" y="351993"/>
                  </a:lnTo>
                  <a:lnTo>
                    <a:pt x="31216" y="351993"/>
                  </a:lnTo>
                  <a:lnTo>
                    <a:pt x="31216" y="380682"/>
                  </a:lnTo>
                  <a:lnTo>
                    <a:pt x="16065" y="380682"/>
                  </a:lnTo>
                  <a:lnTo>
                    <a:pt x="16065" y="386270"/>
                  </a:lnTo>
                  <a:lnTo>
                    <a:pt x="31216" y="386270"/>
                  </a:lnTo>
                  <a:lnTo>
                    <a:pt x="31216" y="414997"/>
                  </a:lnTo>
                  <a:lnTo>
                    <a:pt x="16065" y="414997"/>
                  </a:lnTo>
                  <a:lnTo>
                    <a:pt x="16065" y="420585"/>
                  </a:lnTo>
                  <a:lnTo>
                    <a:pt x="31216" y="420585"/>
                  </a:lnTo>
                  <a:lnTo>
                    <a:pt x="31216" y="449275"/>
                  </a:lnTo>
                  <a:lnTo>
                    <a:pt x="16065" y="449275"/>
                  </a:lnTo>
                  <a:lnTo>
                    <a:pt x="16065" y="454875"/>
                  </a:lnTo>
                  <a:lnTo>
                    <a:pt x="31216" y="454875"/>
                  </a:lnTo>
                  <a:lnTo>
                    <a:pt x="31216" y="483590"/>
                  </a:lnTo>
                  <a:lnTo>
                    <a:pt x="16065" y="483590"/>
                  </a:lnTo>
                  <a:lnTo>
                    <a:pt x="16065" y="489178"/>
                  </a:lnTo>
                  <a:lnTo>
                    <a:pt x="31216" y="489178"/>
                  </a:lnTo>
                  <a:lnTo>
                    <a:pt x="31216" y="517880"/>
                  </a:lnTo>
                  <a:lnTo>
                    <a:pt x="0" y="517880"/>
                  </a:lnTo>
                  <a:lnTo>
                    <a:pt x="0" y="523468"/>
                  </a:lnTo>
                  <a:lnTo>
                    <a:pt x="31216" y="523468"/>
                  </a:lnTo>
                  <a:lnTo>
                    <a:pt x="31216" y="552170"/>
                  </a:lnTo>
                  <a:lnTo>
                    <a:pt x="16065" y="552170"/>
                  </a:lnTo>
                  <a:lnTo>
                    <a:pt x="16065" y="557771"/>
                  </a:lnTo>
                  <a:lnTo>
                    <a:pt x="31216" y="557771"/>
                  </a:lnTo>
                  <a:lnTo>
                    <a:pt x="31216" y="586473"/>
                  </a:lnTo>
                  <a:lnTo>
                    <a:pt x="16065" y="586473"/>
                  </a:lnTo>
                  <a:lnTo>
                    <a:pt x="16065" y="592061"/>
                  </a:lnTo>
                  <a:lnTo>
                    <a:pt x="31216" y="592061"/>
                  </a:lnTo>
                  <a:lnTo>
                    <a:pt x="31216" y="620776"/>
                  </a:lnTo>
                  <a:lnTo>
                    <a:pt x="16065" y="620776"/>
                  </a:lnTo>
                  <a:lnTo>
                    <a:pt x="16065" y="626364"/>
                  </a:lnTo>
                  <a:lnTo>
                    <a:pt x="31216" y="626364"/>
                  </a:lnTo>
                  <a:lnTo>
                    <a:pt x="31216" y="655078"/>
                  </a:lnTo>
                  <a:lnTo>
                    <a:pt x="16065" y="655078"/>
                  </a:lnTo>
                  <a:lnTo>
                    <a:pt x="16065" y="660679"/>
                  </a:lnTo>
                  <a:lnTo>
                    <a:pt x="31216" y="660679"/>
                  </a:lnTo>
                  <a:lnTo>
                    <a:pt x="31216" y="689381"/>
                  </a:lnTo>
                  <a:lnTo>
                    <a:pt x="0" y="689381"/>
                  </a:lnTo>
                  <a:lnTo>
                    <a:pt x="0" y="694969"/>
                  </a:lnTo>
                  <a:lnTo>
                    <a:pt x="31216" y="694969"/>
                  </a:lnTo>
                  <a:lnTo>
                    <a:pt x="31216" y="723671"/>
                  </a:lnTo>
                  <a:lnTo>
                    <a:pt x="16065" y="723671"/>
                  </a:lnTo>
                  <a:lnTo>
                    <a:pt x="16065" y="729259"/>
                  </a:lnTo>
                  <a:lnTo>
                    <a:pt x="31216" y="729259"/>
                  </a:lnTo>
                  <a:lnTo>
                    <a:pt x="31216" y="757974"/>
                  </a:lnTo>
                  <a:lnTo>
                    <a:pt x="16065" y="757974"/>
                  </a:lnTo>
                  <a:lnTo>
                    <a:pt x="16065" y="763574"/>
                  </a:lnTo>
                  <a:lnTo>
                    <a:pt x="31216" y="763574"/>
                  </a:lnTo>
                  <a:lnTo>
                    <a:pt x="31216" y="792264"/>
                  </a:lnTo>
                  <a:lnTo>
                    <a:pt x="16065" y="792264"/>
                  </a:lnTo>
                  <a:lnTo>
                    <a:pt x="16065" y="797852"/>
                  </a:lnTo>
                  <a:lnTo>
                    <a:pt x="31216" y="797852"/>
                  </a:lnTo>
                  <a:lnTo>
                    <a:pt x="31216" y="826566"/>
                  </a:lnTo>
                  <a:lnTo>
                    <a:pt x="16065" y="826566"/>
                  </a:lnTo>
                  <a:lnTo>
                    <a:pt x="16065" y="832154"/>
                  </a:lnTo>
                  <a:lnTo>
                    <a:pt x="31216" y="832154"/>
                  </a:lnTo>
                  <a:lnTo>
                    <a:pt x="31216" y="858520"/>
                  </a:lnTo>
                  <a:lnTo>
                    <a:pt x="31216" y="860856"/>
                  </a:lnTo>
                  <a:lnTo>
                    <a:pt x="0" y="860856"/>
                  </a:lnTo>
                  <a:lnTo>
                    <a:pt x="0" y="866444"/>
                  </a:lnTo>
                  <a:lnTo>
                    <a:pt x="31216" y="866444"/>
                  </a:lnTo>
                  <a:lnTo>
                    <a:pt x="31216" y="869950"/>
                  </a:lnTo>
                  <a:lnTo>
                    <a:pt x="33680" y="869950"/>
                  </a:lnTo>
                  <a:lnTo>
                    <a:pt x="33680" y="905662"/>
                  </a:lnTo>
                  <a:lnTo>
                    <a:pt x="39268" y="905662"/>
                  </a:lnTo>
                  <a:lnTo>
                    <a:pt x="39268" y="869950"/>
                  </a:lnTo>
                  <a:lnTo>
                    <a:pt x="92354" y="869950"/>
                  </a:lnTo>
                  <a:lnTo>
                    <a:pt x="92354" y="887666"/>
                  </a:lnTo>
                  <a:lnTo>
                    <a:pt x="97942" y="887666"/>
                  </a:lnTo>
                  <a:lnTo>
                    <a:pt x="97942" y="869950"/>
                  </a:lnTo>
                  <a:lnTo>
                    <a:pt x="127241" y="869950"/>
                  </a:lnTo>
                  <a:lnTo>
                    <a:pt x="127241" y="887666"/>
                  </a:lnTo>
                  <a:lnTo>
                    <a:pt x="132829" y="887666"/>
                  </a:lnTo>
                  <a:lnTo>
                    <a:pt x="132829" y="869950"/>
                  </a:lnTo>
                  <a:lnTo>
                    <a:pt x="151993" y="869950"/>
                  </a:lnTo>
                  <a:lnTo>
                    <a:pt x="151993" y="887666"/>
                  </a:lnTo>
                  <a:lnTo>
                    <a:pt x="157581" y="887666"/>
                  </a:lnTo>
                  <a:lnTo>
                    <a:pt x="157581" y="869950"/>
                  </a:lnTo>
                  <a:lnTo>
                    <a:pt x="171119" y="869950"/>
                  </a:lnTo>
                  <a:lnTo>
                    <a:pt x="171119" y="888504"/>
                  </a:lnTo>
                  <a:lnTo>
                    <a:pt x="176707" y="888504"/>
                  </a:lnTo>
                  <a:lnTo>
                    <a:pt x="176707" y="869950"/>
                  </a:lnTo>
                  <a:lnTo>
                    <a:pt x="186563" y="869950"/>
                  </a:lnTo>
                  <a:lnTo>
                    <a:pt x="186563" y="888504"/>
                  </a:lnTo>
                  <a:lnTo>
                    <a:pt x="192151" y="888504"/>
                  </a:lnTo>
                  <a:lnTo>
                    <a:pt x="192151" y="869950"/>
                  </a:lnTo>
                  <a:lnTo>
                    <a:pt x="199415" y="869950"/>
                  </a:lnTo>
                  <a:lnTo>
                    <a:pt x="199415" y="888504"/>
                  </a:lnTo>
                  <a:lnTo>
                    <a:pt x="205016" y="888504"/>
                  </a:lnTo>
                  <a:lnTo>
                    <a:pt x="205016" y="869950"/>
                  </a:lnTo>
                  <a:lnTo>
                    <a:pt x="211340" y="869950"/>
                  </a:lnTo>
                  <a:lnTo>
                    <a:pt x="211340" y="888504"/>
                  </a:lnTo>
                  <a:lnTo>
                    <a:pt x="216928" y="888504"/>
                  </a:lnTo>
                  <a:lnTo>
                    <a:pt x="216928" y="869950"/>
                  </a:lnTo>
                  <a:lnTo>
                    <a:pt x="221208" y="869950"/>
                  </a:lnTo>
                  <a:lnTo>
                    <a:pt x="221208" y="888504"/>
                  </a:lnTo>
                  <a:lnTo>
                    <a:pt x="226796" y="888504"/>
                  </a:lnTo>
                  <a:lnTo>
                    <a:pt x="226796" y="869950"/>
                  </a:lnTo>
                  <a:lnTo>
                    <a:pt x="231317" y="869950"/>
                  </a:lnTo>
                  <a:lnTo>
                    <a:pt x="231317" y="905662"/>
                  </a:lnTo>
                  <a:lnTo>
                    <a:pt x="236918" y="905662"/>
                  </a:lnTo>
                  <a:lnTo>
                    <a:pt x="236918" y="869950"/>
                  </a:lnTo>
                  <a:lnTo>
                    <a:pt x="290004" y="869950"/>
                  </a:lnTo>
                  <a:lnTo>
                    <a:pt x="290004" y="887666"/>
                  </a:lnTo>
                  <a:lnTo>
                    <a:pt x="295592" y="887666"/>
                  </a:lnTo>
                  <a:lnTo>
                    <a:pt x="295592" y="869950"/>
                  </a:lnTo>
                  <a:lnTo>
                    <a:pt x="324878" y="869950"/>
                  </a:lnTo>
                  <a:lnTo>
                    <a:pt x="324878" y="887666"/>
                  </a:lnTo>
                  <a:lnTo>
                    <a:pt x="330466" y="887666"/>
                  </a:lnTo>
                  <a:lnTo>
                    <a:pt x="330466" y="869950"/>
                  </a:lnTo>
                  <a:lnTo>
                    <a:pt x="349643" y="869950"/>
                  </a:lnTo>
                  <a:lnTo>
                    <a:pt x="349643" y="887666"/>
                  </a:lnTo>
                  <a:lnTo>
                    <a:pt x="355231" y="887666"/>
                  </a:lnTo>
                  <a:lnTo>
                    <a:pt x="355231" y="869950"/>
                  </a:lnTo>
                  <a:lnTo>
                    <a:pt x="368808" y="869950"/>
                  </a:lnTo>
                  <a:lnTo>
                    <a:pt x="368808" y="888504"/>
                  </a:lnTo>
                  <a:lnTo>
                    <a:pt x="374396" y="888504"/>
                  </a:lnTo>
                  <a:lnTo>
                    <a:pt x="374396" y="869950"/>
                  </a:lnTo>
                  <a:lnTo>
                    <a:pt x="384251" y="869950"/>
                  </a:lnTo>
                  <a:lnTo>
                    <a:pt x="384251" y="888504"/>
                  </a:lnTo>
                  <a:lnTo>
                    <a:pt x="389839" y="888504"/>
                  </a:lnTo>
                  <a:lnTo>
                    <a:pt x="389839" y="869950"/>
                  </a:lnTo>
                  <a:lnTo>
                    <a:pt x="397090" y="869950"/>
                  </a:lnTo>
                  <a:lnTo>
                    <a:pt x="397090" y="888504"/>
                  </a:lnTo>
                  <a:lnTo>
                    <a:pt x="402678" y="888504"/>
                  </a:lnTo>
                  <a:lnTo>
                    <a:pt x="402678" y="869950"/>
                  </a:lnTo>
                  <a:lnTo>
                    <a:pt x="409028" y="869950"/>
                  </a:lnTo>
                  <a:lnTo>
                    <a:pt x="409028" y="888504"/>
                  </a:lnTo>
                  <a:lnTo>
                    <a:pt x="414616" y="888504"/>
                  </a:lnTo>
                  <a:lnTo>
                    <a:pt x="414616" y="869950"/>
                  </a:lnTo>
                  <a:lnTo>
                    <a:pt x="418896" y="869950"/>
                  </a:lnTo>
                  <a:lnTo>
                    <a:pt x="418896" y="888504"/>
                  </a:lnTo>
                  <a:lnTo>
                    <a:pt x="424484" y="888504"/>
                  </a:lnTo>
                  <a:lnTo>
                    <a:pt x="424484" y="869950"/>
                  </a:lnTo>
                  <a:lnTo>
                    <a:pt x="429907" y="869950"/>
                  </a:lnTo>
                  <a:lnTo>
                    <a:pt x="429907" y="905662"/>
                  </a:lnTo>
                  <a:lnTo>
                    <a:pt x="435495" y="905662"/>
                  </a:lnTo>
                  <a:lnTo>
                    <a:pt x="435495" y="869950"/>
                  </a:lnTo>
                  <a:lnTo>
                    <a:pt x="488581" y="869950"/>
                  </a:lnTo>
                  <a:lnTo>
                    <a:pt x="488581" y="887666"/>
                  </a:lnTo>
                  <a:lnTo>
                    <a:pt x="494169" y="887666"/>
                  </a:lnTo>
                  <a:lnTo>
                    <a:pt x="494169" y="869950"/>
                  </a:lnTo>
                  <a:lnTo>
                    <a:pt x="523481" y="869950"/>
                  </a:lnTo>
                  <a:lnTo>
                    <a:pt x="523481" y="887666"/>
                  </a:lnTo>
                  <a:lnTo>
                    <a:pt x="529069" y="887666"/>
                  </a:lnTo>
                  <a:lnTo>
                    <a:pt x="529069" y="869950"/>
                  </a:lnTo>
                  <a:lnTo>
                    <a:pt x="548233" y="869950"/>
                  </a:lnTo>
                  <a:lnTo>
                    <a:pt x="548233" y="887666"/>
                  </a:lnTo>
                  <a:lnTo>
                    <a:pt x="553821" y="887666"/>
                  </a:lnTo>
                  <a:lnTo>
                    <a:pt x="553821" y="869950"/>
                  </a:lnTo>
                  <a:lnTo>
                    <a:pt x="567334" y="869950"/>
                  </a:lnTo>
                  <a:lnTo>
                    <a:pt x="567334" y="888504"/>
                  </a:lnTo>
                  <a:lnTo>
                    <a:pt x="572935" y="888504"/>
                  </a:lnTo>
                  <a:lnTo>
                    <a:pt x="572935" y="869950"/>
                  </a:lnTo>
                  <a:lnTo>
                    <a:pt x="582803" y="869950"/>
                  </a:lnTo>
                  <a:lnTo>
                    <a:pt x="582803" y="888504"/>
                  </a:lnTo>
                  <a:lnTo>
                    <a:pt x="588391" y="888504"/>
                  </a:lnTo>
                  <a:lnTo>
                    <a:pt x="588391" y="869950"/>
                  </a:lnTo>
                  <a:lnTo>
                    <a:pt x="595655" y="869950"/>
                  </a:lnTo>
                  <a:lnTo>
                    <a:pt x="595655" y="888504"/>
                  </a:lnTo>
                  <a:lnTo>
                    <a:pt x="601256" y="888504"/>
                  </a:lnTo>
                  <a:lnTo>
                    <a:pt x="601256" y="869950"/>
                  </a:lnTo>
                  <a:lnTo>
                    <a:pt x="607580" y="869950"/>
                  </a:lnTo>
                  <a:lnTo>
                    <a:pt x="607580" y="888504"/>
                  </a:lnTo>
                  <a:lnTo>
                    <a:pt x="613168" y="888504"/>
                  </a:lnTo>
                  <a:lnTo>
                    <a:pt x="613168" y="869950"/>
                  </a:lnTo>
                  <a:lnTo>
                    <a:pt x="617461" y="869950"/>
                  </a:lnTo>
                  <a:lnTo>
                    <a:pt x="617461" y="888504"/>
                  </a:lnTo>
                  <a:lnTo>
                    <a:pt x="623049" y="888504"/>
                  </a:lnTo>
                  <a:lnTo>
                    <a:pt x="623049" y="869950"/>
                  </a:lnTo>
                  <a:lnTo>
                    <a:pt x="627926" y="869950"/>
                  </a:lnTo>
                  <a:lnTo>
                    <a:pt x="627926" y="905662"/>
                  </a:lnTo>
                  <a:lnTo>
                    <a:pt x="633514" y="905662"/>
                  </a:lnTo>
                  <a:lnTo>
                    <a:pt x="633514" y="869950"/>
                  </a:lnTo>
                  <a:lnTo>
                    <a:pt x="686600" y="869950"/>
                  </a:lnTo>
                  <a:lnTo>
                    <a:pt x="686600" y="887666"/>
                  </a:lnTo>
                  <a:lnTo>
                    <a:pt x="692200" y="887666"/>
                  </a:lnTo>
                  <a:lnTo>
                    <a:pt x="692200" y="869950"/>
                  </a:lnTo>
                  <a:lnTo>
                    <a:pt x="721461" y="869950"/>
                  </a:lnTo>
                  <a:lnTo>
                    <a:pt x="721461" y="887666"/>
                  </a:lnTo>
                  <a:lnTo>
                    <a:pt x="727062" y="887666"/>
                  </a:lnTo>
                  <a:lnTo>
                    <a:pt x="727062" y="869950"/>
                  </a:lnTo>
                  <a:lnTo>
                    <a:pt x="746226" y="869950"/>
                  </a:lnTo>
                  <a:lnTo>
                    <a:pt x="746226" y="887666"/>
                  </a:lnTo>
                  <a:lnTo>
                    <a:pt x="751827" y="887666"/>
                  </a:lnTo>
                  <a:lnTo>
                    <a:pt x="751827" y="869950"/>
                  </a:lnTo>
                  <a:lnTo>
                    <a:pt x="765340" y="869950"/>
                  </a:lnTo>
                  <a:lnTo>
                    <a:pt x="765340" y="888504"/>
                  </a:lnTo>
                  <a:lnTo>
                    <a:pt x="770940" y="888504"/>
                  </a:lnTo>
                  <a:lnTo>
                    <a:pt x="770940" y="869950"/>
                  </a:lnTo>
                  <a:lnTo>
                    <a:pt x="780808" y="869950"/>
                  </a:lnTo>
                  <a:lnTo>
                    <a:pt x="780808" y="888504"/>
                  </a:lnTo>
                  <a:lnTo>
                    <a:pt x="786409" y="888504"/>
                  </a:lnTo>
                  <a:lnTo>
                    <a:pt x="786409" y="869950"/>
                  </a:lnTo>
                  <a:lnTo>
                    <a:pt x="793673" y="869950"/>
                  </a:lnTo>
                  <a:lnTo>
                    <a:pt x="793673" y="888504"/>
                  </a:lnTo>
                  <a:lnTo>
                    <a:pt x="799261" y="888504"/>
                  </a:lnTo>
                  <a:lnTo>
                    <a:pt x="799261" y="869950"/>
                  </a:lnTo>
                  <a:lnTo>
                    <a:pt x="805586" y="869950"/>
                  </a:lnTo>
                  <a:lnTo>
                    <a:pt x="805586" y="888504"/>
                  </a:lnTo>
                  <a:lnTo>
                    <a:pt x="811174" y="888504"/>
                  </a:lnTo>
                  <a:lnTo>
                    <a:pt x="811174" y="869950"/>
                  </a:lnTo>
                  <a:lnTo>
                    <a:pt x="815454" y="869950"/>
                  </a:lnTo>
                  <a:lnTo>
                    <a:pt x="815454" y="888504"/>
                  </a:lnTo>
                  <a:lnTo>
                    <a:pt x="821055" y="888504"/>
                  </a:lnTo>
                  <a:lnTo>
                    <a:pt x="821055" y="869950"/>
                  </a:lnTo>
                  <a:lnTo>
                    <a:pt x="825931" y="869950"/>
                  </a:lnTo>
                  <a:lnTo>
                    <a:pt x="825931" y="905662"/>
                  </a:lnTo>
                  <a:lnTo>
                    <a:pt x="831519" y="905662"/>
                  </a:lnTo>
                  <a:lnTo>
                    <a:pt x="831519" y="869950"/>
                  </a:lnTo>
                  <a:lnTo>
                    <a:pt x="833297" y="869950"/>
                  </a:lnTo>
                  <a:lnTo>
                    <a:pt x="833297" y="858520"/>
                  </a:lnTo>
                  <a:lnTo>
                    <a:pt x="833297" y="11684"/>
                  </a:lnTo>
                  <a:lnTo>
                    <a:pt x="833297" y="11430"/>
                  </a:lnTo>
                  <a:lnTo>
                    <a:pt x="833297" y="508"/>
                  </a:lnTo>
                  <a:close/>
                </a:path>
                <a:path w="1055370" h="906145">
                  <a:moveTo>
                    <a:pt x="1054963" y="3403"/>
                  </a:moveTo>
                  <a:lnTo>
                    <a:pt x="1018552" y="3403"/>
                  </a:lnTo>
                  <a:lnTo>
                    <a:pt x="1018552" y="9004"/>
                  </a:lnTo>
                  <a:lnTo>
                    <a:pt x="1054963" y="9004"/>
                  </a:lnTo>
                  <a:lnTo>
                    <a:pt x="1054963" y="3403"/>
                  </a:lnTo>
                  <a:close/>
                </a:path>
              </a:pathLst>
            </a:custGeom>
            <a:solidFill>
              <a:srgbClr val="231F20"/>
            </a:solidFill>
          </p:spPr>
          <p:txBody>
            <a:bodyPr wrap="square" lIns="0" tIns="0" rIns="0" bIns="0" rtlCol="0"/>
            <a:lstStyle/>
            <a:p>
              <a:endParaRPr/>
            </a:p>
          </p:txBody>
        </p:sp>
        <p:sp>
          <p:nvSpPr>
            <p:cNvPr id="225" name="object 225"/>
            <p:cNvSpPr/>
            <p:nvPr/>
          </p:nvSpPr>
          <p:spPr>
            <a:xfrm>
              <a:off x="9411373" y="4316729"/>
              <a:ext cx="1055370" cy="906144"/>
            </a:xfrm>
            <a:custGeom>
              <a:avLst/>
              <a:gdLst/>
              <a:ahLst/>
              <a:cxnLst/>
              <a:rect l="l" t="t" r="r" b="b"/>
              <a:pathLst>
                <a:path w="1055370" h="906145">
                  <a:moveTo>
                    <a:pt x="833285" y="508"/>
                  </a:moveTo>
                  <a:lnTo>
                    <a:pt x="827697" y="508"/>
                  </a:lnTo>
                  <a:lnTo>
                    <a:pt x="827697" y="0"/>
                  </a:lnTo>
                  <a:lnTo>
                    <a:pt x="822109" y="0"/>
                  </a:lnTo>
                  <a:lnTo>
                    <a:pt x="822109" y="11430"/>
                  </a:lnTo>
                  <a:lnTo>
                    <a:pt x="822109" y="858520"/>
                  </a:lnTo>
                  <a:lnTo>
                    <a:pt x="42392" y="858520"/>
                  </a:lnTo>
                  <a:lnTo>
                    <a:pt x="42392" y="11430"/>
                  </a:lnTo>
                  <a:lnTo>
                    <a:pt x="822109" y="11430"/>
                  </a:lnTo>
                  <a:lnTo>
                    <a:pt x="822109" y="0"/>
                  </a:lnTo>
                  <a:lnTo>
                    <a:pt x="31216" y="0"/>
                  </a:lnTo>
                  <a:lnTo>
                    <a:pt x="31216" y="3403"/>
                  </a:lnTo>
                  <a:lnTo>
                    <a:pt x="0" y="3403"/>
                  </a:lnTo>
                  <a:lnTo>
                    <a:pt x="0" y="9004"/>
                  </a:lnTo>
                  <a:lnTo>
                    <a:pt x="31216" y="9004"/>
                  </a:lnTo>
                  <a:lnTo>
                    <a:pt x="31216" y="11430"/>
                  </a:lnTo>
                  <a:lnTo>
                    <a:pt x="31216" y="37706"/>
                  </a:lnTo>
                  <a:lnTo>
                    <a:pt x="16052" y="37706"/>
                  </a:lnTo>
                  <a:lnTo>
                    <a:pt x="16052" y="43294"/>
                  </a:lnTo>
                  <a:lnTo>
                    <a:pt x="31216" y="43294"/>
                  </a:lnTo>
                  <a:lnTo>
                    <a:pt x="31216" y="72009"/>
                  </a:lnTo>
                  <a:lnTo>
                    <a:pt x="16052" y="72009"/>
                  </a:lnTo>
                  <a:lnTo>
                    <a:pt x="16052" y="77597"/>
                  </a:lnTo>
                  <a:lnTo>
                    <a:pt x="31216" y="77597"/>
                  </a:lnTo>
                  <a:lnTo>
                    <a:pt x="31216" y="106311"/>
                  </a:lnTo>
                  <a:lnTo>
                    <a:pt x="16052" y="106311"/>
                  </a:lnTo>
                  <a:lnTo>
                    <a:pt x="16052" y="111899"/>
                  </a:lnTo>
                  <a:lnTo>
                    <a:pt x="31216" y="111899"/>
                  </a:lnTo>
                  <a:lnTo>
                    <a:pt x="31216" y="140601"/>
                  </a:lnTo>
                  <a:lnTo>
                    <a:pt x="16052" y="140601"/>
                  </a:lnTo>
                  <a:lnTo>
                    <a:pt x="16052" y="146189"/>
                  </a:lnTo>
                  <a:lnTo>
                    <a:pt x="31216" y="146189"/>
                  </a:lnTo>
                  <a:lnTo>
                    <a:pt x="31216" y="174904"/>
                  </a:lnTo>
                  <a:lnTo>
                    <a:pt x="0" y="174904"/>
                  </a:lnTo>
                  <a:lnTo>
                    <a:pt x="0" y="180492"/>
                  </a:lnTo>
                  <a:lnTo>
                    <a:pt x="31216" y="180492"/>
                  </a:lnTo>
                  <a:lnTo>
                    <a:pt x="31216" y="209194"/>
                  </a:lnTo>
                  <a:lnTo>
                    <a:pt x="16052" y="209194"/>
                  </a:lnTo>
                  <a:lnTo>
                    <a:pt x="16052" y="214782"/>
                  </a:lnTo>
                  <a:lnTo>
                    <a:pt x="31216" y="214782"/>
                  </a:lnTo>
                  <a:lnTo>
                    <a:pt x="31216" y="243497"/>
                  </a:lnTo>
                  <a:lnTo>
                    <a:pt x="16052" y="243497"/>
                  </a:lnTo>
                  <a:lnTo>
                    <a:pt x="16052" y="249097"/>
                  </a:lnTo>
                  <a:lnTo>
                    <a:pt x="31216" y="249097"/>
                  </a:lnTo>
                  <a:lnTo>
                    <a:pt x="31216" y="277799"/>
                  </a:lnTo>
                  <a:lnTo>
                    <a:pt x="16052" y="277799"/>
                  </a:lnTo>
                  <a:lnTo>
                    <a:pt x="16052" y="283387"/>
                  </a:lnTo>
                  <a:lnTo>
                    <a:pt x="31216" y="283387"/>
                  </a:lnTo>
                  <a:lnTo>
                    <a:pt x="31216" y="312102"/>
                  </a:lnTo>
                  <a:lnTo>
                    <a:pt x="16052" y="312102"/>
                  </a:lnTo>
                  <a:lnTo>
                    <a:pt x="16052" y="317690"/>
                  </a:lnTo>
                  <a:lnTo>
                    <a:pt x="31216" y="317690"/>
                  </a:lnTo>
                  <a:lnTo>
                    <a:pt x="31216" y="346392"/>
                  </a:lnTo>
                  <a:lnTo>
                    <a:pt x="0" y="346392"/>
                  </a:lnTo>
                  <a:lnTo>
                    <a:pt x="0" y="351993"/>
                  </a:lnTo>
                  <a:lnTo>
                    <a:pt x="31216" y="351993"/>
                  </a:lnTo>
                  <a:lnTo>
                    <a:pt x="31216" y="380682"/>
                  </a:lnTo>
                  <a:lnTo>
                    <a:pt x="16052" y="380682"/>
                  </a:lnTo>
                  <a:lnTo>
                    <a:pt x="16052" y="386270"/>
                  </a:lnTo>
                  <a:lnTo>
                    <a:pt x="31216" y="386270"/>
                  </a:lnTo>
                  <a:lnTo>
                    <a:pt x="31216" y="414997"/>
                  </a:lnTo>
                  <a:lnTo>
                    <a:pt x="16052" y="414997"/>
                  </a:lnTo>
                  <a:lnTo>
                    <a:pt x="16052" y="420585"/>
                  </a:lnTo>
                  <a:lnTo>
                    <a:pt x="31216" y="420585"/>
                  </a:lnTo>
                  <a:lnTo>
                    <a:pt x="31216" y="449275"/>
                  </a:lnTo>
                  <a:lnTo>
                    <a:pt x="16052" y="449275"/>
                  </a:lnTo>
                  <a:lnTo>
                    <a:pt x="16052" y="454875"/>
                  </a:lnTo>
                  <a:lnTo>
                    <a:pt x="31216" y="454875"/>
                  </a:lnTo>
                  <a:lnTo>
                    <a:pt x="31216" y="483590"/>
                  </a:lnTo>
                  <a:lnTo>
                    <a:pt x="16052" y="483590"/>
                  </a:lnTo>
                  <a:lnTo>
                    <a:pt x="16052" y="489178"/>
                  </a:lnTo>
                  <a:lnTo>
                    <a:pt x="31216" y="489178"/>
                  </a:lnTo>
                  <a:lnTo>
                    <a:pt x="31216" y="517880"/>
                  </a:lnTo>
                  <a:lnTo>
                    <a:pt x="0" y="517880"/>
                  </a:lnTo>
                  <a:lnTo>
                    <a:pt x="0" y="523468"/>
                  </a:lnTo>
                  <a:lnTo>
                    <a:pt x="31216" y="523468"/>
                  </a:lnTo>
                  <a:lnTo>
                    <a:pt x="31216" y="552170"/>
                  </a:lnTo>
                  <a:lnTo>
                    <a:pt x="16052" y="552170"/>
                  </a:lnTo>
                  <a:lnTo>
                    <a:pt x="16052" y="557771"/>
                  </a:lnTo>
                  <a:lnTo>
                    <a:pt x="31216" y="557771"/>
                  </a:lnTo>
                  <a:lnTo>
                    <a:pt x="31216" y="586473"/>
                  </a:lnTo>
                  <a:lnTo>
                    <a:pt x="16052" y="586473"/>
                  </a:lnTo>
                  <a:lnTo>
                    <a:pt x="16052" y="592061"/>
                  </a:lnTo>
                  <a:lnTo>
                    <a:pt x="31216" y="592061"/>
                  </a:lnTo>
                  <a:lnTo>
                    <a:pt x="31216" y="620776"/>
                  </a:lnTo>
                  <a:lnTo>
                    <a:pt x="16052" y="620776"/>
                  </a:lnTo>
                  <a:lnTo>
                    <a:pt x="16052" y="626364"/>
                  </a:lnTo>
                  <a:lnTo>
                    <a:pt x="31216" y="626364"/>
                  </a:lnTo>
                  <a:lnTo>
                    <a:pt x="31216" y="655078"/>
                  </a:lnTo>
                  <a:lnTo>
                    <a:pt x="16052" y="655078"/>
                  </a:lnTo>
                  <a:lnTo>
                    <a:pt x="16052" y="660679"/>
                  </a:lnTo>
                  <a:lnTo>
                    <a:pt x="31216" y="660679"/>
                  </a:lnTo>
                  <a:lnTo>
                    <a:pt x="31216" y="689381"/>
                  </a:lnTo>
                  <a:lnTo>
                    <a:pt x="0" y="689381"/>
                  </a:lnTo>
                  <a:lnTo>
                    <a:pt x="0" y="694969"/>
                  </a:lnTo>
                  <a:lnTo>
                    <a:pt x="31216" y="694969"/>
                  </a:lnTo>
                  <a:lnTo>
                    <a:pt x="31216" y="723671"/>
                  </a:lnTo>
                  <a:lnTo>
                    <a:pt x="16052" y="723671"/>
                  </a:lnTo>
                  <a:lnTo>
                    <a:pt x="16052" y="729259"/>
                  </a:lnTo>
                  <a:lnTo>
                    <a:pt x="31216" y="729259"/>
                  </a:lnTo>
                  <a:lnTo>
                    <a:pt x="31216" y="757974"/>
                  </a:lnTo>
                  <a:lnTo>
                    <a:pt x="16052" y="757974"/>
                  </a:lnTo>
                  <a:lnTo>
                    <a:pt x="16052" y="763574"/>
                  </a:lnTo>
                  <a:lnTo>
                    <a:pt x="31216" y="763574"/>
                  </a:lnTo>
                  <a:lnTo>
                    <a:pt x="31216" y="792264"/>
                  </a:lnTo>
                  <a:lnTo>
                    <a:pt x="16052" y="792264"/>
                  </a:lnTo>
                  <a:lnTo>
                    <a:pt x="16052" y="797852"/>
                  </a:lnTo>
                  <a:lnTo>
                    <a:pt x="31216" y="797852"/>
                  </a:lnTo>
                  <a:lnTo>
                    <a:pt x="31216" y="826566"/>
                  </a:lnTo>
                  <a:lnTo>
                    <a:pt x="16052" y="826566"/>
                  </a:lnTo>
                  <a:lnTo>
                    <a:pt x="16052" y="832154"/>
                  </a:lnTo>
                  <a:lnTo>
                    <a:pt x="31216" y="832154"/>
                  </a:lnTo>
                  <a:lnTo>
                    <a:pt x="31216" y="858520"/>
                  </a:lnTo>
                  <a:lnTo>
                    <a:pt x="31216" y="860856"/>
                  </a:lnTo>
                  <a:lnTo>
                    <a:pt x="0" y="860856"/>
                  </a:lnTo>
                  <a:lnTo>
                    <a:pt x="0" y="866444"/>
                  </a:lnTo>
                  <a:lnTo>
                    <a:pt x="31216" y="866444"/>
                  </a:lnTo>
                  <a:lnTo>
                    <a:pt x="31216" y="869950"/>
                  </a:lnTo>
                  <a:lnTo>
                    <a:pt x="33667" y="869950"/>
                  </a:lnTo>
                  <a:lnTo>
                    <a:pt x="33667" y="905662"/>
                  </a:lnTo>
                  <a:lnTo>
                    <a:pt x="39255" y="905662"/>
                  </a:lnTo>
                  <a:lnTo>
                    <a:pt x="39255" y="869950"/>
                  </a:lnTo>
                  <a:lnTo>
                    <a:pt x="92341" y="869950"/>
                  </a:lnTo>
                  <a:lnTo>
                    <a:pt x="92341" y="887666"/>
                  </a:lnTo>
                  <a:lnTo>
                    <a:pt x="97929" y="887666"/>
                  </a:lnTo>
                  <a:lnTo>
                    <a:pt x="97929" y="869950"/>
                  </a:lnTo>
                  <a:lnTo>
                    <a:pt x="127228" y="869950"/>
                  </a:lnTo>
                  <a:lnTo>
                    <a:pt x="127228" y="887666"/>
                  </a:lnTo>
                  <a:lnTo>
                    <a:pt x="132816" y="887666"/>
                  </a:lnTo>
                  <a:lnTo>
                    <a:pt x="132816" y="869950"/>
                  </a:lnTo>
                  <a:lnTo>
                    <a:pt x="151993" y="869950"/>
                  </a:lnTo>
                  <a:lnTo>
                    <a:pt x="151993" y="887666"/>
                  </a:lnTo>
                  <a:lnTo>
                    <a:pt x="157581" y="887666"/>
                  </a:lnTo>
                  <a:lnTo>
                    <a:pt x="157581" y="869950"/>
                  </a:lnTo>
                  <a:lnTo>
                    <a:pt x="171119" y="869950"/>
                  </a:lnTo>
                  <a:lnTo>
                    <a:pt x="171119" y="888504"/>
                  </a:lnTo>
                  <a:lnTo>
                    <a:pt x="176707" y="888504"/>
                  </a:lnTo>
                  <a:lnTo>
                    <a:pt x="176707" y="869950"/>
                  </a:lnTo>
                  <a:lnTo>
                    <a:pt x="186563" y="869950"/>
                  </a:lnTo>
                  <a:lnTo>
                    <a:pt x="186563" y="888504"/>
                  </a:lnTo>
                  <a:lnTo>
                    <a:pt x="192151" y="888504"/>
                  </a:lnTo>
                  <a:lnTo>
                    <a:pt x="192151" y="869950"/>
                  </a:lnTo>
                  <a:lnTo>
                    <a:pt x="199402" y="869950"/>
                  </a:lnTo>
                  <a:lnTo>
                    <a:pt x="199402" y="888504"/>
                  </a:lnTo>
                  <a:lnTo>
                    <a:pt x="205003" y="888504"/>
                  </a:lnTo>
                  <a:lnTo>
                    <a:pt x="205003" y="869950"/>
                  </a:lnTo>
                  <a:lnTo>
                    <a:pt x="211340" y="869950"/>
                  </a:lnTo>
                  <a:lnTo>
                    <a:pt x="211340" y="888504"/>
                  </a:lnTo>
                  <a:lnTo>
                    <a:pt x="216928" y="888504"/>
                  </a:lnTo>
                  <a:lnTo>
                    <a:pt x="216928" y="869950"/>
                  </a:lnTo>
                  <a:lnTo>
                    <a:pt x="221208" y="869950"/>
                  </a:lnTo>
                  <a:lnTo>
                    <a:pt x="221208" y="888504"/>
                  </a:lnTo>
                  <a:lnTo>
                    <a:pt x="226809" y="888504"/>
                  </a:lnTo>
                  <a:lnTo>
                    <a:pt x="226809" y="869950"/>
                  </a:lnTo>
                  <a:lnTo>
                    <a:pt x="231317" y="869950"/>
                  </a:lnTo>
                  <a:lnTo>
                    <a:pt x="231317" y="905662"/>
                  </a:lnTo>
                  <a:lnTo>
                    <a:pt x="236918" y="905662"/>
                  </a:lnTo>
                  <a:lnTo>
                    <a:pt x="236918" y="869950"/>
                  </a:lnTo>
                  <a:lnTo>
                    <a:pt x="290004" y="869950"/>
                  </a:lnTo>
                  <a:lnTo>
                    <a:pt x="290004" y="887666"/>
                  </a:lnTo>
                  <a:lnTo>
                    <a:pt x="295592" y="887666"/>
                  </a:lnTo>
                  <a:lnTo>
                    <a:pt x="295592" y="869950"/>
                  </a:lnTo>
                  <a:lnTo>
                    <a:pt x="324866" y="869950"/>
                  </a:lnTo>
                  <a:lnTo>
                    <a:pt x="324866" y="887666"/>
                  </a:lnTo>
                  <a:lnTo>
                    <a:pt x="330454" y="887666"/>
                  </a:lnTo>
                  <a:lnTo>
                    <a:pt x="330454" y="869950"/>
                  </a:lnTo>
                  <a:lnTo>
                    <a:pt x="349643" y="869950"/>
                  </a:lnTo>
                  <a:lnTo>
                    <a:pt x="349643" y="887666"/>
                  </a:lnTo>
                  <a:lnTo>
                    <a:pt x="355231" y="887666"/>
                  </a:lnTo>
                  <a:lnTo>
                    <a:pt x="355231" y="869950"/>
                  </a:lnTo>
                  <a:lnTo>
                    <a:pt x="368795" y="869950"/>
                  </a:lnTo>
                  <a:lnTo>
                    <a:pt x="368795" y="888504"/>
                  </a:lnTo>
                  <a:lnTo>
                    <a:pt x="374396" y="888504"/>
                  </a:lnTo>
                  <a:lnTo>
                    <a:pt x="374396" y="869950"/>
                  </a:lnTo>
                  <a:lnTo>
                    <a:pt x="384238" y="869950"/>
                  </a:lnTo>
                  <a:lnTo>
                    <a:pt x="384238" y="888504"/>
                  </a:lnTo>
                  <a:lnTo>
                    <a:pt x="389839" y="888504"/>
                  </a:lnTo>
                  <a:lnTo>
                    <a:pt x="389839" y="869950"/>
                  </a:lnTo>
                  <a:lnTo>
                    <a:pt x="397090" y="869950"/>
                  </a:lnTo>
                  <a:lnTo>
                    <a:pt x="397090" y="888504"/>
                  </a:lnTo>
                  <a:lnTo>
                    <a:pt x="402678" y="888504"/>
                  </a:lnTo>
                  <a:lnTo>
                    <a:pt x="402678" y="869950"/>
                  </a:lnTo>
                  <a:lnTo>
                    <a:pt x="409016" y="869950"/>
                  </a:lnTo>
                  <a:lnTo>
                    <a:pt x="409016" y="888504"/>
                  </a:lnTo>
                  <a:lnTo>
                    <a:pt x="414604" y="888504"/>
                  </a:lnTo>
                  <a:lnTo>
                    <a:pt x="414604" y="869950"/>
                  </a:lnTo>
                  <a:lnTo>
                    <a:pt x="418884" y="869950"/>
                  </a:lnTo>
                  <a:lnTo>
                    <a:pt x="418884" y="888504"/>
                  </a:lnTo>
                  <a:lnTo>
                    <a:pt x="424472" y="888504"/>
                  </a:lnTo>
                  <a:lnTo>
                    <a:pt x="424472" y="869950"/>
                  </a:lnTo>
                  <a:lnTo>
                    <a:pt x="429895" y="869950"/>
                  </a:lnTo>
                  <a:lnTo>
                    <a:pt x="429895" y="905662"/>
                  </a:lnTo>
                  <a:lnTo>
                    <a:pt x="435483" y="905662"/>
                  </a:lnTo>
                  <a:lnTo>
                    <a:pt x="435483" y="869950"/>
                  </a:lnTo>
                  <a:lnTo>
                    <a:pt x="488581" y="869950"/>
                  </a:lnTo>
                  <a:lnTo>
                    <a:pt x="488581" y="887666"/>
                  </a:lnTo>
                  <a:lnTo>
                    <a:pt x="494182" y="887666"/>
                  </a:lnTo>
                  <a:lnTo>
                    <a:pt x="494182" y="869950"/>
                  </a:lnTo>
                  <a:lnTo>
                    <a:pt x="523481" y="869950"/>
                  </a:lnTo>
                  <a:lnTo>
                    <a:pt x="523481" y="887666"/>
                  </a:lnTo>
                  <a:lnTo>
                    <a:pt x="529069" y="887666"/>
                  </a:lnTo>
                  <a:lnTo>
                    <a:pt x="529069" y="869950"/>
                  </a:lnTo>
                  <a:lnTo>
                    <a:pt x="548220" y="869950"/>
                  </a:lnTo>
                  <a:lnTo>
                    <a:pt x="548220" y="887666"/>
                  </a:lnTo>
                  <a:lnTo>
                    <a:pt x="553808" y="887666"/>
                  </a:lnTo>
                  <a:lnTo>
                    <a:pt x="553808" y="869950"/>
                  </a:lnTo>
                  <a:lnTo>
                    <a:pt x="567334" y="869950"/>
                  </a:lnTo>
                  <a:lnTo>
                    <a:pt x="567334" y="888504"/>
                  </a:lnTo>
                  <a:lnTo>
                    <a:pt x="572935" y="888504"/>
                  </a:lnTo>
                  <a:lnTo>
                    <a:pt x="572935" y="869950"/>
                  </a:lnTo>
                  <a:lnTo>
                    <a:pt x="582790" y="869950"/>
                  </a:lnTo>
                  <a:lnTo>
                    <a:pt x="582790" y="888504"/>
                  </a:lnTo>
                  <a:lnTo>
                    <a:pt x="588391" y="888504"/>
                  </a:lnTo>
                  <a:lnTo>
                    <a:pt x="588391" y="869950"/>
                  </a:lnTo>
                  <a:lnTo>
                    <a:pt x="595655" y="869950"/>
                  </a:lnTo>
                  <a:lnTo>
                    <a:pt x="595655" y="888504"/>
                  </a:lnTo>
                  <a:lnTo>
                    <a:pt x="601256" y="888504"/>
                  </a:lnTo>
                  <a:lnTo>
                    <a:pt x="601256" y="869950"/>
                  </a:lnTo>
                  <a:lnTo>
                    <a:pt x="607580" y="869950"/>
                  </a:lnTo>
                  <a:lnTo>
                    <a:pt x="607580" y="888504"/>
                  </a:lnTo>
                  <a:lnTo>
                    <a:pt x="613168" y="888504"/>
                  </a:lnTo>
                  <a:lnTo>
                    <a:pt x="613168" y="869950"/>
                  </a:lnTo>
                  <a:lnTo>
                    <a:pt x="617461" y="869950"/>
                  </a:lnTo>
                  <a:lnTo>
                    <a:pt x="617461" y="888504"/>
                  </a:lnTo>
                  <a:lnTo>
                    <a:pt x="623062" y="888504"/>
                  </a:lnTo>
                  <a:lnTo>
                    <a:pt x="623062" y="869950"/>
                  </a:lnTo>
                  <a:lnTo>
                    <a:pt x="627926" y="869950"/>
                  </a:lnTo>
                  <a:lnTo>
                    <a:pt x="627926" y="905662"/>
                  </a:lnTo>
                  <a:lnTo>
                    <a:pt x="633514" y="905662"/>
                  </a:lnTo>
                  <a:lnTo>
                    <a:pt x="633514" y="869950"/>
                  </a:lnTo>
                  <a:lnTo>
                    <a:pt x="686600" y="869950"/>
                  </a:lnTo>
                  <a:lnTo>
                    <a:pt x="686600" y="887666"/>
                  </a:lnTo>
                  <a:lnTo>
                    <a:pt x="692200" y="887666"/>
                  </a:lnTo>
                  <a:lnTo>
                    <a:pt x="692200" y="869950"/>
                  </a:lnTo>
                  <a:lnTo>
                    <a:pt x="721461" y="869950"/>
                  </a:lnTo>
                  <a:lnTo>
                    <a:pt x="721461" y="887666"/>
                  </a:lnTo>
                  <a:lnTo>
                    <a:pt x="727062" y="887666"/>
                  </a:lnTo>
                  <a:lnTo>
                    <a:pt x="727062" y="869950"/>
                  </a:lnTo>
                  <a:lnTo>
                    <a:pt x="746226" y="869950"/>
                  </a:lnTo>
                  <a:lnTo>
                    <a:pt x="746226" y="887666"/>
                  </a:lnTo>
                  <a:lnTo>
                    <a:pt x="751827" y="887666"/>
                  </a:lnTo>
                  <a:lnTo>
                    <a:pt x="751827" y="869950"/>
                  </a:lnTo>
                  <a:lnTo>
                    <a:pt x="765340" y="869950"/>
                  </a:lnTo>
                  <a:lnTo>
                    <a:pt x="765340" y="888504"/>
                  </a:lnTo>
                  <a:lnTo>
                    <a:pt x="770940" y="888504"/>
                  </a:lnTo>
                  <a:lnTo>
                    <a:pt x="770940" y="869950"/>
                  </a:lnTo>
                  <a:lnTo>
                    <a:pt x="780796" y="869950"/>
                  </a:lnTo>
                  <a:lnTo>
                    <a:pt x="780796" y="888504"/>
                  </a:lnTo>
                  <a:lnTo>
                    <a:pt x="786396" y="888504"/>
                  </a:lnTo>
                  <a:lnTo>
                    <a:pt x="786396" y="869950"/>
                  </a:lnTo>
                  <a:lnTo>
                    <a:pt x="793661" y="869950"/>
                  </a:lnTo>
                  <a:lnTo>
                    <a:pt x="793661" y="888504"/>
                  </a:lnTo>
                  <a:lnTo>
                    <a:pt x="799249" y="888504"/>
                  </a:lnTo>
                  <a:lnTo>
                    <a:pt x="799249" y="869950"/>
                  </a:lnTo>
                  <a:lnTo>
                    <a:pt x="805586" y="869950"/>
                  </a:lnTo>
                  <a:lnTo>
                    <a:pt x="805586" y="888504"/>
                  </a:lnTo>
                  <a:lnTo>
                    <a:pt x="811174" y="888504"/>
                  </a:lnTo>
                  <a:lnTo>
                    <a:pt x="811174" y="869950"/>
                  </a:lnTo>
                  <a:lnTo>
                    <a:pt x="815467" y="869950"/>
                  </a:lnTo>
                  <a:lnTo>
                    <a:pt x="815467" y="888504"/>
                  </a:lnTo>
                  <a:lnTo>
                    <a:pt x="821055" y="888504"/>
                  </a:lnTo>
                  <a:lnTo>
                    <a:pt x="821055" y="869950"/>
                  </a:lnTo>
                  <a:lnTo>
                    <a:pt x="825919" y="869950"/>
                  </a:lnTo>
                  <a:lnTo>
                    <a:pt x="825919" y="905662"/>
                  </a:lnTo>
                  <a:lnTo>
                    <a:pt x="831519" y="905662"/>
                  </a:lnTo>
                  <a:lnTo>
                    <a:pt x="831519" y="869950"/>
                  </a:lnTo>
                  <a:lnTo>
                    <a:pt x="833285" y="869950"/>
                  </a:lnTo>
                  <a:lnTo>
                    <a:pt x="833285" y="858520"/>
                  </a:lnTo>
                  <a:lnTo>
                    <a:pt x="833285" y="11684"/>
                  </a:lnTo>
                  <a:lnTo>
                    <a:pt x="833285" y="11430"/>
                  </a:lnTo>
                  <a:lnTo>
                    <a:pt x="833285" y="508"/>
                  </a:lnTo>
                  <a:close/>
                </a:path>
                <a:path w="1055370" h="906145">
                  <a:moveTo>
                    <a:pt x="1054963" y="3403"/>
                  </a:moveTo>
                  <a:lnTo>
                    <a:pt x="1018552" y="3403"/>
                  </a:lnTo>
                  <a:lnTo>
                    <a:pt x="1018552" y="9004"/>
                  </a:lnTo>
                  <a:lnTo>
                    <a:pt x="1054963" y="9004"/>
                  </a:lnTo>
                  <a:lnTo>
                    <a:pt x="1054963" y="3403"/>
                  </a:lnTo>
                  <a:close/>
                </a:path>
              </a:pathLst>
            </a:custGeom>
            <a:solidFill>
              <a:srgbClr val="231F20"/>
            </a:solidFill>
          </p:spPr>
          <p:txBody>
            <a:bodyPr wrap="square" lIns="0" tIns="0" rIns="0" bIns="0" rtlCol="0"/>
            <a:lstStyle/>
            <a:p>
              <a:endParaRPr/>
            </a:p>
          </p:txBody>
        </p:sp>
        <p:sp>
          <p:nvSpPr>
            <p:cNvPr id="226" name="object 226"/>
            <p:cNvSpPr/>
            <p:nvPr/>
          </p:nvSpPr>
          <p:spPr>
            <a:xfrm>
              <a:off x="10429925" y="4316729"/>
              <a:ext cx="1055370" cy="906144"/>
            </a:xfrm>
            <a:custGeom>
              <a:avLst/>
              <a:gdLst/>
              <a:ahLst/>
              <a:cxnLst/>
              <a:rect l="l" t="t" r="r" b="b"/>
              <a:pathLst>
                <a:path w="1055370" h="906145">
                  <a:moveTo>
                    <a:pt x="833285" y="508"/>
                  </a:moveTo>
                  <a:lnTo>
                    <a:pt x="827697" y="508"/>
                  </a:lnTo>
                  <a:lnTo>
                    <a:pt x="827697" y="0"/>
                  </a:lnTo>
                  <a:lnTo>
                    <a:pt x="822109" y="0"/>
                  </a:lnTo>
                  <a:lnTo>
                    <a:pt x="822109" y="11430"/>
                  </a:lnTo>
                  <a:lnTo>
                    <a:pt x="822109" y="858520"/>
                  </a:lnTo>
                  <a:lnTo>
                    <a:pt x="42392" y="858520"/>
                  </a:lnTo>
                  <a:lnTo>
                    <a:pt x="42392" y="11430"/>
                  </a:lnTo>
                  <a:lnTo>
                    <a:pt x="822109" y="11430"/>
                  </a:lnTo>
                  <a:lnTo>
                    <a:pt x="822109" y="0"/>
                  </a:lnTo>
                  <a:lnTo>
                    <a:pt x="31216" y="0"/>
                  </a:lnTo>
                  <a:lnTo>
                    <a:pt x="31216" y="3403"/>
                  </a:lnTo>
                  <a:lnTo>
                    <a:pt x="0" y="3403"/>
                  </a:lnTo>
                  <a:lnTo>
                    <a:pt x="0" y="9004"/>
                  </a:lnTo>
                  <a:lnTo>
                    <a:pt x="31216" y="9004"/>
                  </a:lnTo>
                  <a:lnTo>
                    <a:pt x="31216" y="11430"/>
                  </a:lnTo>
                  <a:lnTo>
                    <a:pt x="31216" y="37706"/>
                  </a:lnTo>
                  <a:lnTo>
                    <a:pt x="16052" y="37706"/>
                  </a:lnTo>
                  <a:lnTo>
                    <a:pt x="16052" y="43294"/>
                  </a:lnTo>
                  <a:lnTo>
                    <a:pt x="31216" y="43294"/>
                  </a:lnTo>
                  <a:lnTo>
                    <a:pt x="31216" y="72009"/>
                  </a:lnTo>
                  <a:lnTo>
                    <a:pt x="16052" y="72009"/>
                  </a:lnTo>
                  <a:lnTo>
                    <a:pt x="16052" y="77597"/>
                  </a:lnTo>
                  <a:lnTo>
                    <a:pt x="31216" y="77597"/>
                  </a:lnTo>
                  <a:lnTo>
                    <a:pt x="31216" y="106311"/>
                  </a:lnTo>
                  <a:lnTo>
                    <a:pt x="16052" y="106311"/>
                  </a:lnTo>
                  <a:lnTo>
                    <a:pt x="16052" y="111899"/>
                  </a:lnTo>
                  <a:lnTo>
                    <a:pt x="31216" y="111899"/>
                  </a:lnTo>
                  <a:lnTo>
                    <a:pt x="31216" y="140601"/>
                  </a:lnTo>
                  <a:lnTo>
                    <a:pt x="16052" y="140601"/>
                  </a:lnTo>
                  <a:lnTo>
                    <a:pt x="16052" y="146189"/>
                  </a:lnTo>
                  <a:lnTo>
                    <a:pt x="31216" y="146189"/>
                  </a:lnTo>
                  <a:lnTo>
                    <a:pt x="31216" y="174904"/>
                  </a:lnTo>
                  <a:lnTo>
                    <a:pt x="0" y="174904"/>
                  </a:lnTo>
                  <a:lnTo>
                    <a:pt x="0" y="180492"/>
                  </a:lnTo>
                  <a:lnTo>
                    <a:pt x="31216" y="180492"/>
                  </a:lnTo>
                  <a:lnTo>
                    <a:pt x="31216" y="209194"/>
                  </a:lnTo>
                  <a:lnTo>
                    <a:pt x="16052" y="209194"/>
                  </a:lnTo>
                  <a:lnTo>
                    <a:pt x="16052" y="214782"/>
                  </a:lnTo>
                  <a:lnTo>
                    <a:pt x="31216" y="214782"/>
                  </a:lnTo>
                  <a:lnTo>
                    <a:pt x="31216" y="243497"/>
                  </a:lnTo>
                  <a:lnTo>
                    <a:pt x="16052" y="243497"/>
                  </a:lnTo>
                  <a:lnTo>
                    <a:pt x="16052" y="249097"/>
                  </a:lnTo>
                  <a:lnTo>
                    <a:pt x="31216" y="249097"/>
                  </a:lnTo>
                  <a:lnTo>
                    <a:pt x="31216" y="277799"/>
                  </a:lnTo>
                  <a:lnTo>
                    <a:pt x="16052" y="277799"/>
                  </a:lnTo>
                  <a:lnTo>
                    <a:pt x="16052" y="283387"/>
                  </a:lnTo>
                  <a:lnTo>
                    <a:pt x="31216" y="283387"/>
                  </a:lnTo>
                  <a:lnTo>
                    <a:pt x="31216" y="312102"/>
                  </a:lnTo>
                  <a:lnTo>
                    <a:pt x="16052" y="312102"/>
                  </a:lnTo>
                  <a:lnTo>
                    <a:pt x="16052" y="317690"/>
                  </a:lnTo>
                  <a:lnTo>
                    <a:pt x="31216" y="317690"/>
                  </a:lnTo>
                  <a:lnTo>
                    <a:pt x="31216" y="346392"/>
                  </a:lnTo>
                  <a:lnTo>
                    <a:pt x="0" y="346392"/>
                  </a:lnTo>
                  <a:lnTo>
                    <a:pt x="0" y="351993"/>
                  </a:lnTo>
                  <a:lnTo>
                    <a:pt x="31216" y="351993"/>
                  </a:lnTo>
                  <a:lnTo>
                    <a:pt x="31216" y="380682"/>
                  </a:lnTo>
                  <a:lnTo>
                    <a:pt x="16052" y="380682"/>
                  </a:lnTo>
                  <a:lnTo>
                    <a:pt x="16052" y="386270"/>
                  </a:lnTo>
                  <a:lnTo>
                    <a:pt x="31216" y="386270"/>
                  </a:lnTo>
                  <a:lnTo>
                    <a:pt x="31216" y="414997"/>
                  </a:lnTo>
                  <a:lnTo>
                    <a:pt x="16052" y="414997"/>
                  </a:lnTo>
                  <a:lnTo>
                    <a:pt x="16052" y="420585"/>
                  </a:lnTo>
                  <a:lnTo>
                    <a:pt x="31216" y="420585"/>
                  </a:lnTo>
                  <a:lnTo>
                    <a:pt x="31216" y="449275"/>
                  </a:lnTo>
                  <a:lnTo>
                    <a:pt x="16052" y="449275"/>
                  </a:lnTo>
                  <a:lnTo>
                    <a:pt x="16052" y="454875"/>
                  </a:lnTo>
                  <a:lnTo>
                    <a:pt x="31216" y="454875"/>
                  </a:lnTo>
                  <a:lnTo>
                    <a:pt x="31216" y="483590"/>
                  </a:lnTo>
                  <a:lnTo>
                    <a:pt x="16052" y="483590"/>
                  </a:lnTo>
                  <a:lnTo>
                    <a:pt x="16052" y="489178"/>
                  </a:lnTo>
                  <a:lnTo>
                    <a:pt x="31216" y="489178"/>
                  </a:lnTo>
                  <a:lnTo>
                    <a:pt x="31216" y="517880"/>
                  </a:lnTo>
                  <a:lnTo>
                    <a:pt x="0" y="517880"/>
                  </a:lnTo>
                  <a:lnTo>
                    <a:pt x="0" y="523468"/>
                  </a:lnTo>
                  <a:lnTo>
                    <a:pt x="31216" y="523468"/>
                  </a:lnTo>
                  <a:lnTo>
                    <a:pt x="31216" y="552170"/>
                  </a:lnTo>
                  <a:lnTo>
                    <a:pt x="16052" y="552170"/>
                  </a:lnTo>
                  <a:lnTo>
                    <a:pt x="16052" y="557771"/>
                  </a:lnTo>
                  <a:lnTo>
                    <a:pt x="31216" y="557771"/>
                  </a:lnTo>
                  <a:lnTo>
                    <a:pt x="31216" y="586473"/>
                  </a:lnTo>
                  <a:lnTo>
                    <a:pt x="16052" y="586473"/>
                  </a:lnTo>
                  <a:lnTo>
                    <a:pt x="16052" y="592061"/>
                  </a:lnTo>
                  <a:lnTo>
                    <a:pt x="31216" y="592061"/>
                  </a:lnTo>
                  <a:lnTo>
                    <a:pt x="31216" y="620776"/>
                  </a:lnTo>
                  <a:lnTo>
                    <a:pt x="16052" y="620776"/>
                  </a:lnTo>
                  <a:lnTo>
                    <a:pt x="16052" y="626364"/>
                  </a:lnTo>
                  <a:lnTo>
                    <a:pt x="31216" y="626364"/>
                  </a:lnTo>
                  <a:lnTo>
                    <a:pt x="31216" y="655078"/>
                  </a:lnTo>
                  <a:lnTo>
                    <a:pt x="16052" y="655078"/>
                  </a:lnTo>
                  <a:lnTo>
                    <a:pt x="16052" y="660679"/>
                  </a:lnTo>
                  <a:lnTo>
                    <a:pt x="31216" y="660679"/>
                  </a:lnTo>
                  <a:lnTo>
                    <a:pt x="31216" y="689381"/>
                  </a:lnTo>
                  <a:lnTo>
                    <a:pt x="0" y="689381"/>
                  </a:lnTo>
                  <a:lnTo>
                    <a:pt x="0" y="694969"/>
                  </a:lnTo>
                  <a:lnTo>
                    <a:pt x="31216" y="694969"/>
                  </a:lnTo>
                  <a:lnTo>
                    <a:pt x="31216" y="723671"/>
                  </a:lnTo>
                  <a:lnTo>
                    <a:pt x="16052" y="723671"/>
                  </a:lnTo>
                  <a:lnTo>
                    <a:pt x="16052" y="729259"/>
                  </a:lnTo>
                  <a:lnTo>
                    <a:pt x="31216" y="729259"/>
                  </a:lnTo>
                  <a:lnTo>
                    <a:pt x="31216" y="757974"/>
                  </a:lnTo>
                  <a:lnTo>
                    <a:pt x="16052" y="757974"/>
                  </a:lnTo>
                  <a:lnTo>
                    <a:pt x="16052" y="763574"/>
                  </a:lnTo>
                  <a:lnTo>
                    <a:pt x="31216" y="763574"/>
                  </a:lnTo>
                  <a:lnTo>
                    <a:pt x="31216" y="792264"/>
                  </a:lnTo>
                  <a:lnTo>
                    <a:pt x="16052" y="792264"/>
                  </a:lnTo>
                  <a:lnTo>
                    <a:pt x="16052" y="797852"/>
                  </a:lnTo>
                  <a:lnTo>
                    <a:pt x="31216" y="797852"/>
                  </a:lnTo>
                  <a:lnTo>
                    <a:pt x="31216" y="826566"/>
                  </a:lnTo>
                  <a:lnTo>
                    <a:pt x="16052" y="826566"/>
                  </a:lnTo>
                  <a:lnTo>
                    <a:pt x="16052" y="832154"/>
                  </a:lnTo>
                  <a:lnTo>
                    <a:pt x="31216" y="832154"/>
                  </a:lnTo>
                  <a:lnTo>
                    <a:pt x="31216" y="858520"/>
                  </a:lnTo>
                  <a:lnTo>
                    <a:pt x="31216" y="860856"/>
                  </a:lnTo>
                  <a:lnTo>
                    <a:pt x="0" y="860856"/>
                  </a:lnTo>
                  <a:lnTo>
                    <a:pt x="0" y="866444"/>
                  </a:lnTo>
                  <a:lnTo>
                    <a:pt x="31216" y="866444"/>
                  </a:lnTo>
                  <a:lnTo>
                    <a:pt x="31216" y="869950"/>
                  </a:lnTo>
                  <a:lnTo>
                    <a:pt x="33680" y="869950"/>
                  </a:lnTo>
                  <a:lnTo>
                    <a:pt x="33680" y="905662"/>
                  </a:lnTo>
                  <a:lnTo>
                    <a:pt x="39268" y="905662"/>
                  </a:lnTo>
                  <a:lnTo>
                    <a:pt x="39268" y="869950"/>
                  </a:lnTo>
                  <a:lnTo>
                    <a:pt x="92341" y="869950"/>
                  </a:lnTo>
                  <a:lnTo>
                    <a:pt x="92341" y="887666"/>
                  </a:lnTo>
                  <a:lnTo>
                    <a:pt x="97929" y="887666"/>
                  </a:lnTo>
                  <a:lnTo>
                    <a:pt x="97929" y="869950"/>
                  </a:lnTo>
                  <a:lnTo>
                    <a:pt x="127228" y="869950"/>
                  </a:lnTo>
                  <a:lnTo>
                    <a:pt x="127228" y="887666"/>
                  </a:lnTo>
                  <a:lnTo>
                    <a:pt x="132816" y="887666"/>
                  </a:lnTo>
                  <a:lnTo>
                    <a:pt x="132816" y="869950"/>
                  </a:lnTo>
                  <a:lnTo>
                    <a:pt x="151993" y="869950"/>
                  </a:lnTo>
                  <a:lnTo>
                    <a:pt x="151993" y="887666"/>
                  </a:lnTo>
                  <a:lnTo>
                    <a:pt x="157581" y="887666"/>
                  </a:lnTo>
                  <a:lnTo>
                    <a:pt x="157581" y="869950"/>
                  </a:lnTo>
                  <a:lnTo>
                    <a:pt x="171119" y="869950"/>
                  </a:lnTo>
                  <a:lnTo>
                    <a:pt x="171119" y="888504"/>
                  </a:lnTo>
                  <a:lnTo>
                    <a:pt x="176707" y="888504"/>
                  </a:lnTo>
                  <a:lnTo>
                    <a:pt x="176707" y="869950"/>
                  </a:lnTo>
                  <a:lnTo>
                    <a:pt x="186550" y="869950"/>
                  </a:lnTo>
                  <a:lnTo>
                    <a:pt x="186550" y="888504"/>
                  </a:lnTo>
                  <a:lnTo>
                    <a:pt x="192138" y="888504"/>
                  </a:lnTo>
                  <a:lnTo>
                    <a:pt x="192138" y="869950"/>
                  </a:lnTo>
                  <a:lnTo>
                    <a:pt x="199415" y="869950"/>
                  </a:lnTo>
                  <a:lnTo>
                    <a:pt x="199415" y="888504"/>
                  </a:lnTo>
                  <a:lnTo>
                    <a:pt x="205016" y="888504"/>
                  </a:lnTo>
                  <a:lnTo>
                    <a:pt x="205016" y="869950"/>
                  </a:lnTo>
                  <a:lnTo>
                    <a:pt x="211340" y="869950"/>
                  </a:lnTo>
                  <a:lnTo>
                    <a:pt x="211340" y="888504"/>
                  </a:lnTo>
                  <a:lnTo>
                    <a:pt x="216928" y="888504"/>
                  </a:lnTo>
                  <a:lnTo>
                    <a:pt x="216928" y="869950"/>
                  </a:lnTo>
                  <a:lnTo>
                    <a:pt x="221208" y="869950"/>
                  </a:lnTo>
                  <a:lnTo>
                    <a:pt x="221208" y="888504"/>
                  </a:lnTo>
                  <a:lnTo>
                    <a:pt x="226809" y="888504"/>
                  </a:lnTo>
                  <a:lnTo>
                    <a:pt x="226809" y="869950"/>
                  </a:lnTo>
                  <a:lnTo>
                    <a:pt x="231317" y="869950"/>
                  </a:lnTo>
                  <a:lnTo>
                    <a:pt x="231317" y="905662"/>
                  </a:lnTo>
                  <a:lnTo>
                    <a:pt x="236905" y="905662"/>
                  </a:lnTo>
                  <a:lnTo>
                    <a:pt x="236905" y="869950"/>
                  </a:lnTo>
                  <a:lnTo>
                    <a:pt x="290004" y="869950"/>
                  </a:lnTo>
                  <a:lnTo>
                    <a:pt x="290004" y="887666"/>
                  </a:lnTo>
                  <a:lnTo>
                    <a:pt x="295592" y="887666"/>
                  </a:lnTo>
                  <a:lnTo>
                    <a:pt x="295592" y="869950"/>
                  </a:lnTo>
                  <a:lnTo>
                    <a:pt x="324866" y="869950"/>
                  </a:lnTo>
                  <a:lnTo>
                    <a:pt x="324866" y="887666"/>
                  </a:lnTo>
                  <a:lnTo>
                    <a:pt x="330454" y="887666"/>
                  </a:lnTo>
                  <a:lnTo>
                    <a:pt x="330454" y="869950"/>
                  </a:lnTo>
                  <a:lnTo>
                    <a:pt x="349643" y="869950"/>
                  </a:lnTo>
                  <a:lnTo>
                    <a:pt x="349643" y="887666"/>
                  </a:lnTo>
                  <a:lnTo>
                    <a:pt x="355231" y="887666"/>
                  </a:lnTo>
                  <a:lnTo>
                    <a:pt x="355231" y="869950"/>
                  </a:lnTo>
                  <a:lnTo>
                    <a:pt x="368795" y="869950"/>
                  </a:lnTo>
                  <a:lnTo>
                    <a:pt x="368795" y="888504"/>
                  </a:lnTo>
                  <a:lnTo>
                    <a:pt x="374383" y="888504"/>
                  </a:lnTo>
                  <a:lnTo>
                    <a:pt x="374383" y="869950"/>
                  </a:lnTo>
                  <a:lnTo>
                    <a:pt x="384238" y="869950"/>
                  </a:lnTo>
                  <a:lnTo>
                    <a:pt x="384238" y="888504"/>
                  </a:lnTo>
                  <a:lnTo>
                    <a:pt x="389826" y="888504"/>
                  </a:lnTo>
                  <a:lnTo>
                    <a:pt x="389826" y="869950"/>
                  </a:lnTo>
                  <a:lnTo>
                    <a:pt x="397090" y="869950"/>
                  </a:lnTo>
                  <a:lnTo>
                    <a:pt x="397090" y="888504"/>
                  </a:lnTo>
                  <a:lnTo>
                    <a:pt x="402678" y="888504"/>
                  </a:lnTo>
                  <a:lnTo>
                    <a:pt x="402678" y="869950"/>
                  </a:lnTo>
                  <a:lnTo>
                    <a:pt x="409003" y="869950"/>
                  </a:lnTo>
                  <a:lnTo>
                    <a:pt x="409003" y="888504"/>
                  </a:lnTo>
                  <a:lnTo>
                    <a:pt x="414604" y="888504"/>
                  </a:lnTo>
                  <a:lnTo>
                    <a:pt x="414604" y="869950"/>
                  </a:lnTo>
                  <a:lnTo>
                    <a:pt x="418884" y="869950"/>
                  </a:lnTo>
                  <a:lnTo>
                    <a:pt x="418884" y="888504"/>
                  </a:lnTo>
                  <a:lnTo>
                    <a:pt x="424472" y="888504"/>
                  </a:lnTo>
                  <a:lnTo>
                    <a:pt x="424472" y="869950"/>
                  </a:lnTo>
                  <a:lnTo>
                    <a:pt x="429895" y="869950"/>
                  </a:lnTo>
                  <a:lnTo>
                    <a:pt x="429895" y="905662"/>
                  </a:lnTo>
                  <a:lnTo>
                    <a:pt x="435483" y="905662"/>
                  </a:lnTo>
                  <a:lnTo>
                    <a:pt x="435483" y="869950"/>
                  </a:lnTo>
                  <a:lnTo>
                    <a:pt x="488569" y="869950"/>
                  </a:lnTo>
                  <a:lnTo>
                    <a:pt x="488569" y="887666"/>
                  </a:lnTo>
                  <a:lnTo>
                    <a:pt x="494169" y="887666"/>
                  </a:lnTo>
                  <a:lnTo>
                    <a:pt x="494169" y="869950"/>
                  </a:lnTo>
                  <a:lnTo>
                    <a:pt x="523468" y="869950"/>
                  </a:lnTo>
                  <a:lnTo>
                    <a:pt x="523468" y="887666"/>
                  </a:lnTo>
                  <a:lnTo>
                    <a:pt x="529069" y="887666"/>
                  </a:lnTo>
                  <a:lnTo>
                    <a:pt x="529069" y="869950"/>
                  </a:lnTo>
                  <a:lnTo>
                    <a:pt x="548220" y="869950"/>
                  </a:lnTo>
                  <a:lnTo>
                    <a:pt x="548220" y="887666"/>
                  </a:lnTo>
                  <a:lnTo>
                    <a:pt x="553821" y="887666"/>
                  </a:lnTo>
                  <a:lnTo>
                    <a:pt x="553821" y="869950"/>
                  </a:lnTo>
                  <a:lnTo>
                    <a:pt x="567334" y="869950"/>
                  </a:lnTo>
                  <a:lnTo>
                    <a:pt x="567334" y="888504"/>
                  </a:lnTo>
                  <a:lnTo>
                    <a:pt x="572935" y="888504"/>
                  </a:lnTo>
                  <a:lnTo>
                    <a:pt x="572935" y="869950"/>
                  </a:lnTo>
                  <a:lnTo>
                    <a:pt x="582803" y="869950"/>
                  </a:lnTo>
                  <a:lnTo>
                    <a:pt x="582803" y="888504"/>
                  </a:lnTo>
                  <a:lnTo>
                    <a:pt x="588391" y="888504"/>
                  </a:lnTo>
                  <a:lnTo>
                    <a:pt x="588391" y="869950"/>
                  </a:lnTo>
                  <a:lnTo>
                    <a:pt x="595655" y="869950"/>
                  </a:lnTo>
                  <a:lnTo>
                    <a:pt x="595655" y="888504"/>
                  </a:lnTo>
                  <a:lnTo>
                    <a:pt x="601243" y="888504"/>
                  </a:lnTo>
                  <a:lnTo>
                    <a:pt x="601243" y="869950"/>
                  </a:lnTo>
                  <a:lnTo>
                    <a:pt x="607580" y="869950"/>
                  </a:lnTo>
                  <a:lnTo>
                    <a:pt x="607580" y="888504"/>
                  </a:lnTo>
                  <a:lnTo>
                    <a:pt x="613168" y="888504"/>
                  </a:lnTo>
                  <a:lnTo>
                    <a:pt x="613168" y="869950"/>
                  </a:lnTo>
                  <a:lnTo>
                    <a:pt x="617461" y="869950"/>
                  </a:lnTo>
                  <a:lnTo>
                    <a:pt x="617461" y="888504"/>
                  </a:lnTo>
                  <a:lnTo>
                    <a:pt x="623062" y="888504"/>
                  </a:lnTo>
                  <a:lnTo>
                    <a:pt x="623062" y="869950"/>
                  </a:lnTo>
                  <a:lnTo>
                    <a:pt x="627913" y="869950"/>
                  </a:lnTo>
                  <a:lnTo>
                    <a:pt x="627913" y="905662"/>
                  </a:lnTo>
                  <a:lnTo>
                    <a:pt x="633501" y="905662"/>
                  </a:lnTo>
                  <a:lnTo>
                    <a:pt x="633501" y="869950"/>
                  </a:lnTo>
                  <a:lnTo>
                    <a:pt x="686587" y="869950"/>
                  </a:lnTo>
                  <a:lnTo>
                    <a:pt x="686587" y="887666"/>
                  </a:lnTo>
                  <a:lnTo>
                    <a:pt x="692188" y="887666"/>
                  </a:lnTo>
                  <a:lnTo>
                    <a:pt x="692188" y="869950"/>
                  </a:lnTo>
                  <a:lnTo>
                    <a:pt x="721474" y="869950"/>
                  </a:lnTo>
                  <a:lnTo>
                    <a:pt x="721474" y="887666"/>
                  </a:lnTo>
                  <a:lnTo>
                    <a:pt x="727062" y="887666"/>
                  </a:lnTo>
                  <a:lnTo>
                    <a:pt x="727062" y="869950"/>
                  </a:lnTo>
                  <a:lnTo>
                    <a:pt x="746226" y="869950"/>
                  </a:lnTo>
                  <a:lnTo>
                    <a:pt x="746226" y="887666"/>
                  </a:lnTo>
                  <a:lnTo>
                    <a:pt x="751827" y="887666"/>
                  </a:lnTo>
                  <a:lnTo>
                    <a:pt x="751827" y="869950"/>
                  </a:lnTo>
                  <a:lnTo>
                    <a:pt x="765352" y="869950"/>
                  </a:lnTo>
                  <a:lnTo>
                    <a:pt x="765352" y="888504"/>
                  </a:lnTo>
                  <a:lnTo>
                    <a:pt x="770940" y="888504"/>
                  </a:lnTo>
                  <a:lnTo>
                    <a:pt x="770940" y="869950"/>
                  </a:lnTo>
                  <a:lnTo>
                    <a:pt x="780796" y="869950"/>
                  </a:lnTo>
                  <a:lnTo>
                    <a:pt x="780796" y="888504"/>
                  </a:lnTo>
                  <a:lnTo>
                    <a:pt x="786396" y="888504"/>
                  </a:lnTo>
                  <a:lnTo>
                    <a:pt x="786396" y="869950"/>
                  </a:lnTo>
                  <a:lnTo>
                    <a:pt x="793661" y="869950"/>
                  </a:lnTo>
                  <a:lnTo>
                    <a:pt x="793661" y="888504"/>
                  </a:lnTo>
                  <a:lnTo>
                    <a:pt x="799249" y="888504"/>
                  </a:lnTo>
                  <a:lnTo>
                    <a:pt x="799249" y="869950"/>
                  </a:lnTo>
                  <a:lnTo>
                    <a:pt x="805586" y="869950"/>
                  </a:lnTo>
                  <a:lnTo>
                    <a:pt x="805586" y="888504"/>
                  </a:lnTo>
                  <a:lnTo>
                    <a:pt x="811174" y="888504"/>
                  </a:lnTo>
                  <a:lnTo>
                    <a:pt x="811174" y="869950"/>
                  </a:lnTo>
                  <a:lnTo>
                    <a:pt x="815467" y="869950"/>
                  </a:lnTo>
                  <a:lnTo>
                    <a:pt x="815467" y="888504"/>
                  </a:lnTo>
                  <a:lnTo>
                    <a:pt x="821055" y="888504"/>
                  </a:lnTo>
                  <a:lnTo>
                    <a:pt x="821055" y="869950"/>
                  </a:lnTo>
                  <a:lnTo>
                    <a:pt x="825906" y="869950"/>
                  </a:lnTo>
                  <a:lnTo>
                    <a:pt x="825906" y="905662"/>
                  </a:lnTo>
                  <a:lnTo>
                    <a:pt x="831507" y="905662"/>
                  </a:lnTo>
                  <a:lnTo>
                    <a:pt x="831507" y="869950"/>
                  </a:lnTo>
                  <a:lnTo>
                    <a:pt x="833285" y="869950"/>
                  </a:lnTo>
                  <a:lnTo>
                    <a:pt x="833285" y="858520"/>
                  </a:lnTo>
                  <a:lnTo>
                    <a:pt x="833285" y="11684"/>
                  </a:lnTo>
                  <a:lnTo>
                    <a:pt x="833285" y="11430"/>
                  </a:lnTo>
                  <a:lnTo>
                    <a:pt x="833285" y="508"/>
                  </a:lnTo>
                  <a:close/>
                </a:path>
                <a:path w="1055370" h="906145">
                  <a:moveTo>
                    <a:pt x="1054950" y="3403"/>
                  </a:moveTo>
                  <a:lnTo>
                    <a:pt x="1018540" y="3403"/>
                  </a:lnTo>
                  <a:lnTo>
                    <a:pt x="1018540" y="9004"/>
                  </a:lnTo>
                  <a:lnTo>
                    <a:pt x="1054950" y="9004"/>
                  </a:lnTo>
                  <a:lnTo>
                    <a:pt x="1054950" y="3403"/>
                  </a:lnTo>
                  <a:close/>
                </a:path>
              </a:pathLst>
            </a:custGeom>
            <a:solidFill>
              <a:srgbClr val="231F20"/>
            </a:solidFill>
          </p:spPr>
          <p:txBody>
            <a:bodyPr wrap="square" lIns="0" tIns="0" rIns="0" bIns="0" rtlCol="0"/>
            <a:lstStyle/>
            <a:p>
              <a:endParaRPr/>
            </a:p>
          </p:txBody>
        </p:sp>
        <p:sp>
          <p:nvSpPr>
            <p:cNvPr id="227" name="object 227"/>
            <p:cNvSpPr/>
            <p:nvPr/>
          </p:nvSpPr>
          <p:spPr>
            <a:xfrm>
              <a:off x="7374280" y="4316729"/>
              <a:ext cx="4907915" cy="1228090"/>
            </a:xfrm>
            <a:custGeom>
              <a:avLst/>
              <a:gdLst/>
              <a:ahLst/>
              <a:cxnLst/>
              <a:rect l="l" t="t" r="r" b="b"/>
              <a:pathLst>
                <a:path w="4907915" h="1228089">
                  <a:moveTo>
                    <a:pt x="36410" y="1222502"/>
                  </a:moveTo>
                  <a:lnTo>
                    <a:pt x="0" y="1222502"/>
                  </a:lnTo>
                  <a:lnTo>
                    <a:pt x="0" y="1228090"/>
                  </a:lnTo>
                  <a:lnTo>
                    <a:pt x="36410" y="1228090"/>
                  </a:lnTo>
                  <a:lnTo>
                    <a:pt x="36410" y="1222502"/>
                  </a:lnTo>
                  <a:close/>
                </a:path>
                <a:path w="4907915" h="1228089">
                  <a:moveTo>
                    <a:pt x="4907470" y="508"/>
                  </a:moveTo>
                  <a:lnTo>
                    <a:pt x="4901882" y="508"/>
                  </a:lnTo>
                  <a:lnTo>
                    <a:pt x="4901882" y="0"/>
                  </a:lnTo>
                  <a:lnTo>
                    <a:pt x="4896294" y="0"/>
                  </a:lnTo>
                  <a:lnTo>
                    <a:pt x="4896294" y="11430"/>
                  </a:lnTo>
                  <a:lnTo>
                    <a:pt x="4896294" y="858520"/>
                  </a:lnTo>
                  <a:lnTo>
                    <a:pt x="4116590" y="858520"/>
                  </a:lnTo>
                  <a:lnTo>
                    <a:pt x="4116590" y="11430"/>
                  </a:lnTo>
                  <a:lnTo>
                    <a:pt x="4896294" y="11430"/>
                  </a:lnTo>
                  <a:lnTo>
                    <a:pt x="4896294" y="0"/>
                  </a:lnTo>
                  <a:lnTo>
                    <a:pt x="4105402" y="0"/>
                  </a:lnTo>
                  <a:lnTo>
                    <a:pt x="4105402" y="3403"/>
                  </a:lnTo>
                  <a:lnTo>
                    <a:pt x="4074185" y="3403"/>
                  </a:lnTo>
                  <a:lnTo>
                    <a:pt x="4074185" y="9004"/>
                  </a:lnTo>
                  <a:lnTo>
                    <a:pt x="4105402" y="9004"/>
                  </a:lnTo>
                  <a:lnTo>
                    <a:pt x="4105402" y="11430"/>
                  </a:lnTo>
                  <a:lnTo>
                    <a:pt x="4105402" y="37706"/>
                  </a:lnTo>
                  <a:lnTo>
                    <a:pt x="4090251" y="37706"/>
                  </a:lnTo>
                  <a:lnTo>
                    <a:pt x="4090251" y="43294"/>
                  </a:lnTo>
                  <a:lnTo>
                    <a:pt x="4105402" y="43294"/>
                  </a:lnTo>
                  <a:lnTo>
                    <a:pt x="4105402" y="72009"/>
                  </a:lnTo>
                  <a:lnTo>
                    <a:pt x="4090251" y="72009"/>
                  </a:lnTo>
                  <a:lnTo>
                    <a:pt x="4090251" y="77597"/>
                  </a:lnTo>
                  <a:lnTo>
                    <a:pt x="4105402" y="77597"/>
                  </a:lnTo>
                  <a:lnTo>
                    <a:pt x="4105402" y="106311"/>
                  </a:lnTo>
                  <a:lnTo>
                    <a:pt x="4090251" y="106311"/>
                  </a:lnTo>
                  <a:lnTo>
                    <a:pt x="4090251" y="111899"/>
                  </a:lnTo>
                  <a:lnTo>
                    <a:pt x="4105402" y="111899"/>
                  </a:lnTo>
                  <a:lnTo>
                    <a:pt x="4105402" y="140601"/>
                  </a:lnTo>
                  <a:lnTo>
                    <a:pt x="4090251" y="140601"/>
                  </a:lnTo>
                  <a:lnTo>
                    <a:pt x="4090251" y="146189"/>
                  </a:lnTo>
                  <a:lnTo>
                    <a:pt x="4105402" y="146189"/>
                  </a:lnTo>
                  <a:lnTo>
                    <a:pt x="4105402" y="174904"/>
                  </a:lnTo>
                  <a:lnTo>
                    <a:pt x="4074185" y="174904"/>
                  </a:lnTo>
                  <a:lnTo>
                    <a:pt x="4074185" y="180492"/>
                  </a:lnTo>
                  <a:lnTo>
                    <a:pt x="4105402" y="180492"/>
                  </a:lnTo>
                  <a:lnTo>
                    <a:pt x="4105402" y="209194"/>
                  </a:lnTo>
                  <a:lnTo>
                    <a:pt x="4090251" y="209194"/>
                  </a:lnTo>
                  <a:lnTo>
                    <a:pt x="4090251" y="214782"/>
                  </a:lnTo>
                  <a:lnTo>
                    <a:pt x="4105402" y="214782"/>
                  </a:lnTo>
                  <a:lnTo>
                    <a:pt x="4105402" y="243497"/>
                  </a:lnTo>
                  <a:lnTo>
                    <a:pt x="4090251" y="243497"/>
                  </a:lnTo>
                  <a:lnTo>
                    <a:pt x="4090251" y="249097"/>
                  </a:lnTo>
                  <a:lnTo>
                    <a:pt x="4105402" y="249097"/>
                  </a:lnTo>
                  <a:lnTo>
                    <a:pt x="4105402" y="277799"/>
                  </a:lnTo>
                  <a:lnTo>
                    <a:pt x="4090251" y="277799"/>
                  </a:lnTo>
                  <a:lnTo>
                    <a:pt x="4090251" y="283387"/>
                  </a:lnTo>
                  <a:lnTo>
                    <a:pt x="4105402" y="283387"/>
                  </a:lnTo>
                  <a:lnTo>
                    <a:pt x="4105402" y="312102"/>
                  </a:lnTo>
                  <a:lnTo>
                    <a:pt x="4090251" y="312102"/>
                  </a:lnTo>
                  <a:lnTo>
                    <a:pt x="4090251" y="317690"/>
                  </a:lnTo>
                  <a:lnTo>
                    <a:pt x="4105402" y="317690"/>
                  </a:lnTo>
                  <a:lnTo>
                    <a:pt x="4105402" y="346392"/>
                  </a:lnTo>
                  <a:lnTo>
                    <a:pt x="4074185" y="346392"/>
                  </a:lnTo>
                  <a:lnTo>
                    <a:pt x="4074185" y="351993"/>
                  </a:lnTo>
                  <a:lnTo>
                    <a:pt x="4105402" y="351993"/>
                  </a:lnTo>
                  <a:lnTo>
                    <a:pt x="4105402" y="380682"/>
                  </a:lnTo>
                  <a:lnTo>
                    <a:pt x="4090251" y="380682"/>
                  </a:lnTo>
                  <a:lnTo>
                    <a:pt x="4090251" y="386270"/>
                  </a:lnTo>
                  <a:lnTo>
                    <a:pt x="4105402" y="386270"/>
                  </a:lnTo>
                  <a:lnTo>
                    <a:pt x="4105402" y="414997"/>
                  </a:lnTo>
                  <a:lnTo>
                    <a:pt x="4090251" y="414997"/>
                  </a:lnTo>
                  <a:lnTo>
                    <a:pt x="4090251" y="420585"/>
                  </a:lnTo>
                  <a:lnTo>
                    <a:pt x="4105402" y="420585"/>
                  </a:lnTo>
                  <a:lnTo>
                    <a:pt x="4105402" y="449275"/>
                  </a:lnTo>
                  <a:lnTo>
                    <a:pt x="4090251" y="449275"/>
                  </a:lnTo>
                  <a:lnTo>
                    <a:pt x="4090251" y="454875"/>
                  </a:lnTo>
                  <a:lnTo>
                    <a:pt x="4105402" y="454875"/>
                  </a:lnTo>
                  <a:lnTo>
                    <a:pt x="4105402" y="483590"/>
                  </a:lnTo>
                  <a:lnTo>
                    <a:pt x="4090251" y="483590"/>
                  </a:lnTo>
                  <a:lnTo>
                    <a:pt x="4090251" y="489178"/>
                  </a:lnTo>
                  <a:lnTo>
                    <a:pt x="4105402" y="489178"/>
                  </a:lnTo>
                  <a:lnTo>
                    <a:pt x="4105402" y="517880"/>
                  </a:lnTo>
                  <a:lnTo>
                    <a:pt x="4074185" y="517880"/>
                  </a:lnTo>
                  <a:lnTo>
                    <a:pt x="4074185" y="523468"/>
                  </a:lnTo>
                  <a:lnTo>
                    <a:pt x="4105402" y="523468"/>
                  </a:lnTo>
                  <a:lnTo>
                    <a:pt x="4105402" y="552170"/>
                  </a:lnTo>
                  <a:lnTo>
                    <a:pt x="4090251" y="552170"/>
                  </a:lnTo>
                  <a:lnTo>
                    <a:pt x="4090251" y="557771"/>
                  </a:lnTo>
                  <a:lnTo>
                    <a:pt x="4105402" y="557771"/>
                  </a:lnTo>
                  <a:lnTo>
                    <a:pt x="4105402" y="586473"/>
                  </a:lnTo>
                  <a:lnTo>
                    <a:pt x="4090251" y="586473"/>
                  </a:lnTo>
                  <a:lnTo>
                    <a:pt x="4090251" y="592061"/>
                  </a:lnTo>
                  <a:lnTo>
                    <a:pt x="4105402" y="592061"/>
                  </a:lnTo>
                  <a:lnTo>
                    <a:pt x="4105402" y="620776"/>
                  </a:lnTo>
                  <a:lnTo>
                    <a:pt x="4090251" y="620776"/>
                  </a:lnTo>
                  <a:lnTo>
                    <a:pt x="4090251" y="626364"/>
                  </a:lnTo>
                  <a:lnTo>
                    <a:pt x="4105402" y="626364"/>
                  </a:lnTo>
                  <a:lnTo>
                    <a:pt x="4105402" y="655078"/>
                  </a:lnTo>
                  <a:lnTo>
                    <a:pt x="4090251" y="655078"/>
                  </a:lnTo>
                  <a:lnTo>
                    <a:pt x="4090251" y="660679"/>
                  </a:lnTo>
                  <a:lnTo>
                    <a:pt x="4105402" y="660679"/>
                  </a:lnTo>
                  <a:lnTo>
                    <a:pt x="4105402" y="689381"/>
                  </a:lnTo>
                  <a:lnTo>
                    <a:pt x="4074185" y="689381"/>
                  </a:lnTo>
                  <a:lnTo>
                    <a:pt x="4074185" y="694969"/>
                  </a:lnTo>
                  <a:lnTo>
                    <a:pt x="4105402" y="694969"/>
                  </a:lnTo>
                  <a:lnTo>
                    <a:pt x="4105402" y="723671"/>
                  </a:lnTo>
                  <a:lnTo>
                    <a:pt x="4090251" y="723671"/>
                  </a:lnTo>
                  <a:lnTo>
                    <a:pt x="4090251" y="729259"/>
                  </a:lnTo>
                  <a:lnTo>
                    <a:pt x="4105402" y="729259"/>
                  </a:lnTo>
                  <a:lnTo>
                    <a:pt x="4105402" y="757974"/>
                  </a:lnTo>
                  <a:lnTo>
                    <a:pt x="4090251" y="757974"/>
                  </a:lnTo>
                  <a:lnTo>
                    <a:pt x="4090251" y="763574"/>
                  </a:lnTo>
                  <a:lnTo>
                    <a:pt x="4105402" y="763574"/>
                  </a:lnTo>
                  <a:lnTo>
                    <a:pt x="4105402" y="792264"/>
                  </a:lnTo>
                  <a:lnTo>
                    <a:pt x="4090251" y="792264"/>
                  </a:lnTo>
                  <a:lnTo>
                    <a:pt x="4090251" y="797852"/>
                  </a:lnTo>
                  <a:lnTo>
                    <a:pt x="4105402" y="797852"/>
                  </a:lnTo>
                  <a:lnTo>
                    <a:pt x="4105402" y="826566"/>
                  </a:lnTo>
                  <a:lnTo>
                    <a:pt x="4090251" y="826566"/>
                  </a:lnTo>
                  <a:lnTo>
                    <a:pt x="4090251" y="832154"/>
                  </a:lnTo>
                  <a:lnTo>
                    <a:pt x="4105402" y="832154"/>
                  </a:lnTo>
                  <a:lnTo>
                    <a:pt x="4105402" y="858520"/>
                  </a:lnTo>
                  <a:lnTo>
                    <a:pt x="4105402" y="860856"/>
                  </a:lnTo>
                  <a:lnTo>
                    <a:pt x="4074185" y="860856"/>
                  </a:lnTo>
                  <a:lnTo>
                    <a:pt x="4074185" y="866444"/>
                  </a:lnTo>
                  <a:lnTo>
                    <a:pt x="4105402" y="866444"/>
                  </a:lnTo>
                  <a:lnTo>
                    <a:pt x="4105402" y="869950"/>
                  </a:lnTo>
                  <a:lnTo>
                    <a:pt x="4107865" y="869950"/>
                  </a:lnTo>
                  <a:lnTo>
                    <a:pt x="4107865" y="905662"/>
                  </a:lnTo>
                  <a:lnTo>
                    <a:pt x="4113453" y="905662"/>
                  </a:lnTo>
                  <a:lnTo>
                    <a:pt x="4113453" y="869950"/>
                  </a:lnTo>
                  <a:lnTo>
                    <a:pt x="4166539" y="869950"/>
                  </a:lnTo>
                  <a:lnTo>
                    <a:pt x="4166539" y="887666"/>
                  </a:lnTo>
                  <a:lnTo>
                    <a:pt x="4172140" y="887666"/>
                  </a:lnTo>
                  <a:lnTo>
                    <a:pt x="4172140" y="869950"/>
                  </a:lnTo>
                  <a:lnTo>
                    <a:pt x="4201414" y="869950"/>
                  </a:lnTo>
                  <a:lnTo>
                    <a:pt x="4201414" y="887666"/>
                  </a:lnTo>
                  <a:lnTo>
                    <a:pt x="4207014" y="887666"/>
                  </a:lnTo>
                  <a:lnTo>
                    <a:pt x="4207014" y="869950"/>
                  </a:lnTo>
                  <a:lnTo>
                    <a:pt x="4226179" y="869950"/>
                  </a:lnTo>
                  <a:lnTo>
                    <a:pt x="4226179" y="887666"/>
                  </a:lnTo>
                  <a:lnTo>
                    <a:pt x="4231767" y="887666"/>
                  </a:lnTo>
                  <a:lnTo>
                    <a:pt x="4231767" y="869950"/>
                  </a:lnTo>
                  <a:lnTo>
                    <a:pt x="4245305" y="869950"/>
                  </a:lnTo>
                  <a:lnTo>
                    <a:pt x="4245305" y="888504"/>
                  </a:lnTo>
                  <a:lnTo>
                    <a:pt x="4250906" y="888504"/>
                  </a:lnTo>
                  <a:lnTo>
                    <a:pt x="4250906" y="869950"/>
                  </a:lnTo>
                  <a:lnTo>
                    <a:pt x="4260748" y="869950"/>
                  </a:lnTo>
                  <a:lnTo>
                    <a:pt x="4260748" y="888504"/>
                  </a:lnTo>
                  <a:lnTo>
                    <a:pt x="4266349" y="888504"/>
                  </a:lnTo>
                  <a:lnTo>
                    <a:pt x="4266349" y="869950"/>
                  </a:lnTo>
                  <a:lnTo>
                    <a:pt x="4273613" y="869950"/>
                  </a:lnTo>
                  <a:lnTo>
                    <a:pt x="4273613" y="888504"/>
                  </a:lnTo>
                  <a:lnTo>
                    <a:pt x="4279201" y="888504"/>
                  </a:lnTo>
                  <a:lnTo>
                    <a:pt x="4279201" y="869950"/>
                  </a:lnTo>
                  <a:lnTo>
                    <a:pt x="4285539" y="869950"/>
                  </a:lnTo>
                  <a:lnTo>
                    <a:pt x="4285539" y="888504"/>
                  </a:lnTo>
                  <a:lnTo>
                    <a:pt x="4291127" y="888504"/>
                  </a:lnTo>
                  <a:lnTo>
                    <a:pt x="4291127" y="869950"/>
                  </a:lnTo>
                  <a:lnTo>
                    <a:pt x="4295394" y="869950"/>
                  </a:lnTo>
                  <a:lnTo>
                    <a:pt x="4295394" y="888504"/>
                  </a:lnTo>
                  <a:lnTo>
                    <a:pt x="4300994" y="888504"/>
                  </a:lnTo>
                  <a:lnTo>
                    <a:pt x="4300994" y="869950"/>
                  </a:lnTo>
                  <a:lnTo>
                    <a:pt x="4305516" y="869950"/>
                  </a:lnTo>
                  <a:lnTo>
                    <a:pt x="4305516" y="905662"/>
                  </a:lnTo>
                  <a:lnTo>
                    <a:pt x="4311104" y="905662"/>
                  </a:lnTo>
                  <a:lnTo>
                    <a:pt x="4311104" y="869950"/>
                  </a:lnTo>
                  <a:lnTo>
                    <a:pt x="4364202" y="869950"/>
                  </a:lnTo>
                  <a:lnTo>
                    <a:pt x="4364202" y="887666"/>
                  </a:lnTo>
                  <a:lnTo>
                    <a:pt x="4369790" y="887666"/>
                  </a:lnTo>
                  <a:lnTo>
                    <a:pt x="4369790" y="869950"/>
                  </a:lnTo>
                  <a:lnTo>
                    <a:pt x="4399064" y="869950"/>
                  </a:lnTo>
                  <a:lnTo>
                    <a:pt x="4399064" y="887666"/>
                  </a:lnTo>
                  <a:lnTo>
                    <a:pt x="4404652" y="887666"/>
                  </a:lnTo>
                  <a:lnTo>
                    <a:pt x="4404652" y="869950"/>
                  </a:lnTo>
                  <a:lnTo>
                    <a:pt x="4423842" y="869950"/>
                  </a:lnTo>
                  <a:lnTo>
                    <a:pt x="4423842" y="887666"/>
                  </a:lnTo>
                  <a:lnTo>
                    <a:pt x="4429430" y="887666"/>
                  </a:lnTo>
                  <a:lnTo>
                    <a:pt x="4429430" y="869950"/>
                  </a:lnTo>
                  <a:lnTo>
                    <a:pt x="4442993" y="869950"/>
                  </a:lnTo>
                  <a:lnTo>
                    <a:pt x="4442993" y="888504"/>
                  </a:lnTo>
                  <a:lnTo>
                    <a:pt x="4448581" y="888504"/>
                  </a:lnTo>
                  <a:lnTo>
                    <a:pt x="4448581" y="869950"/>
                  </a:lnTo>
                  <a:lnTo>
                    <a:pt x="4458436" y="869950"/>
                  </a:lnTo>
                  <a:lnTo>
                    <a:pt x="4458436" y="888504"/>
                  </a:lnTo>
                  <a:lnTo>
                    <a:pt x="4464037" y="888504"/>
                  </a:lnTo>
                  <a:lnTo>
                    <a:pt x="4464037" y="869950"/>
                  </a:lnTo>
                  <a:lnTo>
                    <a:pt x="4471276" y="869950"/>
                  </a:lnTo>
                  <a:lnTo>
                    <a:pt x="4471276" y="888504"/>
                  </a:lnTo>
                  <a:lnTo>
                    <a:pt x="4476864" y="888504"/>
                  </a:lnTo>
                  <a:lnTo>
                    <a:pt x="4476864" y="869950"/>
                  </a:lnTo>
                  <a:lnTo>
                    <a:pt x="4483201" y="869950"/>
                  </a:lnTo>
                  <a:lnTo>
                    <a:pt x="4483201" y="888504"/>
                  </a:lnTo>
                  <a:lnTo>
                    <a:pt x="4488802" y="888504"/>
                  </a:lnTo>
                  <a:lnTo>
                    <a:pt x="4488802" y="869950"/>
                  </a:lnTo>
                  <a:lnTo>
                    <a:pt x="4493082" y="869950"/>
                  </a:lnTo>
                  <a:lnTo>
                    <a:pt x="4493082" y="888504"/>
                  </a:lnTo>
                  <a:lnTo>
                    <a:pt x="4498670" y="888504"/>
                  </a:lnTo>
                  <a:lnTo>
                    <a:pt x="4498670" y="869950"/>
                  </a:lnTo>
                  <a:lnTo>
                    <a:pt x="4504093" y="869950"/>
                  </a:lnTo>
                  <a:lnTo>
                    <a:pt x="4504093" y="905662"/>
                  </a:lnTo>
                  <a:lnTo>
                    <a:pt x="4509681" y="905662"/>
                  </a:lnTo>
                  <a:lnTo>
                    <a:pt x="4509681" y="869950"/>
                  </a:lnTo>
                  <a:lnTo>
                    <a:pt x="4562767" y="869950"/>
                  </a:lnTo>
                  <a:lnTo>
                    <a:pt x="4562767" y="887666"/>
                  </a:lnTo>
                  <a:lnTo>
                    <a:pt x="4568368" y="887666"/>
                  </a:lnTo>
                  <a:lnTo>
                    <a:pt x="4568368" y="869950"/>
                  </a:lnTo>
                  <a:lnTo>
                    <a:pt x="4597666" y="869950"/>
                  </a:lnTo>
                  <a:lnTo>
                    <a:pt x="4597666" y="887666"/>
                  </a:lnTo>
                  <a:lnTo>
                    <a:pt x="4603267" y="887666"/>
                  </a:lnTo>
                  <a:lnTo>
                    <a:pt x="4603267" y="869950"/>
                  </a:lnTo>
                  <a:lnTo>
                    <a:pt x="4622419" y="869950"/>
                  </a:lnTo>
                  <a:lnTo>
                    <a:pt x="4622419" y="887666"/>
                  </a:lnTo>
                  <a:lnTo>
                    <a:pt x="4628019" y="887666"/>
                  </a:lnTo>
                  <a:lnTo>
                    <a:pt x="4628019" y="869950"/>
                  </a:lnTo>
                  <a:lnTo>
                    <a:pt x="4641532" y="869950"/>
                  </a:lnTo>
                  <a:lnTo>
                    <a:pt x="4641532" y="888504"/>
                  </a:lnTo>
                  <a:lnTo>
                    <a:pt x="4647133" y="888504"/>
                  </a:lnTo>
                  <a:lnTo>
                    <a:pt x="4647133" y="869950"/>
                  </a:lnTo>
                  <a:lnTo>
                    <a:pt x="4657001" y="869950"/>
                  </a:lnTo>
                  <a:lnTo>
                    <a:pt x="4657001" y="888504"/>
                  </a:lnTo>
                  <a:lnTo>
                    <a:pt x="4662602" y="888504"/>
                  </a:lnTo>
                  <a:lnTo>
                    <a:pt x="4662602" y="869950"/>
                  </a:lnTo>
                  <a:lnTo>
                    <a:pt x="4669853" y="869950"/>
                  </a:lnTo>
                  <a:lnTo>
                    <a:pt x="4669853" y="888504"/>
                  </a:lnTo>
                  <a:lnTo>
                    <a:pt x="4675441" y="888504"/>
                  </a:lnTo>
                  <a:lnTo>
                    <a:pt x="4675441" y="869950"/>
                  </a:lnTo>
                  <a:lnTo>
                    <a:pt x="4681766" y="869950"/>
                  </a:lnTo>
                  <a:lnTo>
                    <a:pt x="4681766" y="888504"/>
                  </a:lnTo>
                  <a:lnTo>
                    <a:pt x="4687354" y="888504"/>
                  </a:lnTo>
                  <a:lnTo>
                    <a:pt x="4687354" y="869950"/>
                  </a:lnTo>
                  <a:lnTo>
                    <a:pt x="4691646" y="869950"/>
                  </a:lnTo>
                  <a:lnTo>
                    <a:pt x="4691646" y="888504"/>
                  </a:lnTo>
                  <a:lnTo>
                    <a:pt x="4697247" y="888504"/>
                  </a:lnTo>
                  <a:lnTo>
                    <a:pt x="4697247" y="869950"/>
                  </a:lnTo>
                  <a:lnTo>
                    <a:pt x="4702124" y="869950"/>
                  </a:lnTo>
                  <a:lnTo>
                    <a:pt x="4702124" y="905662"/>
                  </a:lnTo>
                  <a:lnTo>
                    <a:pt x="4707712" y="905662"/>
                  </a:lnTo>
                  <a:lnTo>
                    <a:pt x="4707712" y="869950"/>
                  </a:lnTo>
                  <a:lnTo>
                    <a:pt x="4760798" y="869950"/>
                  </a:lnTo>
                  <a:lnTo>
                    <a:pt x="4760798" y="887666"/>
                  </a:lnTo>
                  <a:lnTo>
                    <a:pt x="4766386" y="887666"/>
                  </a:lnTo>
                  <a:lnTo>
                    <a:pt x="4766386" y="869950"/>
                  </a:lnTo>
                  <a:lnTo>
                    <a:pt x="4795659" y="869950"/>
                  </a:lnTo>
                  <a:lnTo>
                    <a:pt x="4795659" y="887666"/>
                  </a:lnTo>
                  <a:lnTo>
                    <a:pt x="4801247" y="887666"/>
                  </a:lnTo>
                  <a:lnTo>
                    <a:pt x="4801247" y="869950"/>
                  </a:lnTo>
                  <a:lnTo>
                    <a:pt x="4820424" y="869950"/>
                  </a:lnTo>
                  <a:lnTo>
                    <a:pt x="4820424" y="887666"/>
                  </a:lnTo>
                  <a:lnTo>
                    <a:pt x="4826025" y="887666"/>
                  </a:lnTo>
                  <a:lnTo>
                    <a:pt x="4826025" y="869950"/>
                  </a:lnTo>
                  <a:lnTo>
                    <a:pt x="4839551" y="869950"/>
                  </a:lnTo>
                  <a:lnTo>
                    <a:pt x="4839551" y="888504"/>
                  </a:lnTo>
                  <a:lnTo>
                    <a:pt x="4845139" y="888504"/>
                  </a:lnTo>
                  <a:lnTo>
                    <a:pt x="4845139" y="869950"/>
                  </a:lnTo>
                  <a:lnTo>
                    <a:pt x="4855007" y="869950"/>
                  </a:lnTo>
                  <a:lnTo>
                    <a:pt x="4855007" y="888504"/>
                  </a:lnTo>
                  <a:lnTo>
                    <a:pt x="4860595" y="888504"/>
                  </a:lnTo>
                  <a:lnTo>
                    <a:pt x="4860595" y="869950"/>
                  </a:lnTo>
                  <a:lnTo>
                    <a:pt x="4867859" y="869950"/>
                  </a:lnTo>
                  <a:lnTo>
                    <a:pt x="4867859" y="888504"/>
                  </a:lnTo>
                  <a:lnTo>
                    <a:pt x="4873447" y="888504"/>
                  </a:lnTo>
                  <a:lnTo>
                    <a:pt x="4873447" y="869950"/>
                  </a:lnTo>
                  <a:lnTo>
                    <a:pt x="4879772" y="869950"/>
                  </a:lnTo>
                  <a:lnTo>
                    <a:pt x="4879772" y="888504"/>
                  </a:lnTo>
                  <a:lnTo>
                    <a:pt x="4885372" y="888504"/>
                  </a:lnTo>
                  <a:lnTo>
                    <a:pt x="4885372" y="869950"/>
                  </a:lnTo>
                  <a:lnTo>
                    <a:pt x="4889652" y="869950"/>
                  </a:lnTo>
                  <a:lnTo>
                    <a:pt x="4889652" y="888504"/>
                  </a:lnTo>
                  <a:lnTo>
                    <a:pt x="4895240" y="888504"/>
                  </a:lnTo>
                  <a:lnTo>
                    <a:pt x="4895240" y="869950"/>
                  </a:lnTo>
                  <a:lnTo>
                    <a:pt x="4900117" y="869950"/>
                  </a:lnTo>
                  <a:lnTo>
                    <a:pt x="4900117" y="905662"/>
                  </a:lnTo>
                  <a:lnTo>
                    <a:pt x="4905718" y="905662"/>
                  </a:lnTo>
                  <a:lnTo>
                    <a:pt x="4905718" y="869950"/>
                  </a:lnTo>
                  <a:lnTo>
                    <a:pt x="4907470" y="869950"/>
                  </a:lnTo>
                  <a:lnTo>
                    <a:pt x="4907470" y="858520"/>
                  </a:lnTo>
                  <a:lnTo>
                    <a:pt x="4907470" y="11684"/>
                  </a:lnTo>
                  <a:lnTo>
                    <a:pt x="4907470" y="11430"/>
                  </a:lnTo>
                  <a:lnTo>
                    <a:pt x="4907470" y="508"/>
                  </a:lnTo>
                  <a:close/>
                </a:path>
              </a:pathLst>
            </a:custGeom>
            <a:solidFill>
              <a:srgbClr val="231F20"/>
            </a:solidFill>
          </p:spPr>
          <p:txBody>
            <a:bodyPr wrap="square" lIns="0" tIns="0" rIns="0" bIns="0" rtlCol="0"/>
            <a:lstStyle/>
            <a:p>
              <a:endParaRPr/>
            </a:p>
          </p:txBody>
        </p:sp>
        <p:sp>
          <p:nvSpPr>
            <p:cNvPr id="228" name="object 228"/>
            <p:cNvSpPr/>
            <p:nvPr/>
          </p:nvSpPr>
          <p:spPr>
            <a:xfrm>
              <a:off x="7374280" y="5535929"/>
              <a:ext cx="1055370" cy="906144"/>
            </a:xfrm>
            <a:custGeom>
              <a:avLst/>
              <a:gdLst/>
              <a:ahLst/>
              <a:cxnLst/>
              <a:rect l="l" t="t" r="r" b="b"/>
              <a:pathLst>
                <a:path w="1055370" h="906145">
                  <a:moveTo>
                    <a:pt x="833285" y="393"/>
                  </a:moveTo>
                  <a:lnTo>
                    <a:pt x="827697" y="393"/>
                  </a:lnTo>
                  <a:lnTo>
                    <a:pt x="827697" y="0"/>
                  </a:lnTo>
                  <a:lnTo>
                    <a:pt x="822096" y="0"/>
                  </a:lnTo>
                  <a:lnTo>
                    <a:pt x="822096" y="11430"/>
                  </a:lnTo>
                  <a:lnTo>
                    <a:pt x="822096" y="858520"/>
                  </a:lnTo>
                  <a:lnTo>
                    <a:pt x="42392" y="858520"/>
                  </a:lnTo>
                  <a:lnTo>
                    <a:pt x="42392" y="11430"/>
                  </a:lnTo>
                  <a:lnTo>
                    <a:pt x="822096" y="11430"/>
                  </a:lnTo>
                  <a:lnTo>
                    <a:pt x="822096" y="0"/>
                  </a:lnTo>
                  <a:lnTo>
                    <a:pt x="31216" y="0"/>
                  </a:lnTo>
                  <a:lnTo>
                    <a:pt x="31216" y="3302"/>
                  </a:lnTo>
                  <a:lnTo>
                    <a:pt x="0" y="3302"/>
                  </a:lnTo>
                  <a:lnTo>
                    <a:pt x="0" y="8890"/>
                  </a:lnTo>
                  <a:lnTo>
                    <a:pt x="31216" y="8890"/>
                  </a:lnTo>
                  <a:lnTo>
                    <a:pt x="31216" y="11430"/>
                  </a:lnTo>
                  <a:lnTo>
                    <a:pt x="31216" y="37604"/>
                  </a:lnTo>
                  <a:lnTo>
                    <a:pt x="16052" y="37604"/>
                  </a:lnTo>
                  <a:lnTo>
                    <a:pt x="16052" y="43192"/>
                  </a:lnTo>
                  <a:lnTo>
                    <a:pt x="31216" y="43192"/>
                  </a:lnTo>
                  <a:lnTo>
                    <a:pt x="31216" y="71907"/>
                  </a:lnTo>
                  <a:lnTo>
                    <a:pt x="16052" y="71907"/>
                  </a:lnTo>
                  <a:lnTo>
                    <a:pt x="16052" y="77508"/>
                  </a:lnTo>
                  <a:lnTo>
                    <a:pt x="31216" y="77508"/>
                  </a:lnTo>
                  <a:lnTo>
                    <a:pt x="31216" y="106197"/>
                  </a:lnTo>
                  <a:lnTo>
                    <a:pt x="16052" y="106197"/>
                  </a:lnTo>
                  <a:lnTo>
                    <a:pt x="16052" y="111785"/>
                  </a:lnTo>
                  <a:lnTo>
                    <a:pt x="31216" y="111785"/>
                  </a:lnTo>
                  <a:lnTo>
                    <a:pt x="31216" y="140500"/>
                  </a:lnTo>
                  <a:lnTo>
                    <a:pt x="16052" y="140500"/>
                  </a:lnTo>
                  <a:lnTo>
                    <a:pt x="16052" y="146088"/>
                  </a:lnTo>
                  <a:lnTo>
                    <a:pt x="31216" y="146088"/>
                  </a:lnTo>
                  <a:lnTo>
                    <a:pt x="31216" y="174790"/>
                  </a:lnTo>
                  <a:lnTo>
                    <a:pt x="0" y="174790"/>
                  </a:lnTo>
                  <a:lnTo>
                    <a:pt x="0" y="180390"/>
                  </a:lnTo>
                  <a:lnTo>
                    <a:pt x="31216" y="180390"/>
                  </a:lnTo>
                  <a:lnTo>
                    <a:pt x="31216" y="209080"/>
                  </a:lnTo>
                  <a:lnTo>
                    <a:pt x="16052" y="209080"/>
                  </a:lnTo>
                  <a:lnTo>
                    <a:pt x="16052" y="214668"/>
                  </a:lnTo>
                  <a:lnTo>
                    <a:pt x="31216" y="214668"/>
                  </a:lnTo>
                  <a:lnTo>
                    <a:pt x="31216" y="243395"/>
                  </a:lnTo>
                  <a:lnTo>
                    <a:pt x="16052" y="243395"/>
                  </a:lnTo>
                  <a:lnTo>
                    <a:pt x="16052" y="248983"/>
                  </a:lnTo>
                  <a:lnTo>
                    <a:pt x="31216" y="248983"/>
                  </a:lnTo>
                  <a:lnTo>
                    <a:pt x="31216" y="277685"/>
                  </a:lnTo>
                  <a:lnTo>
                    <a:pt x="16052" y="277685"/>
                  </a:lnTo>
                  <a:lnTo>
                    <a:pt x="16052" y="283286"/>
                  </a:lnTo>
                  <a:lnTo>
                    <a:pt x="31216" y="283286"/>
                  </a:lnTo>
                  <a:lnTo>
                    <a:pt x="31216" y="311988"/>
                  </a:lnTo>
                  <a:lnTo>
                    <a:pt x="16052" y="311988"/>
                  </a:lnTo>
                  <a:lnTo>
                    <a:pt x="16052" y="317576"/>
                  </a:lnTo>
                  <a:lnTo>
                    <a:pt x="31216" y="317576"/>
                  </a:lnTo>
                  <a:lnTo>
                    <a:pt x="31216" y="346278"/>
                  </a:lnTo>
                  <a:lnTo>
                    <a:pt x="0" y="346278"/>
                  </a:lnTo>
                  <a:lnTo>
                    <a:pt x="0" y="351866"/>
                  </a:lnTo>
                  <a:lnTo>
                    <a:pt x="31216" y="351866"/>
                  </a:lnTo>
                  <a:lnTo>
                    <a:pt x="31216" y="380580"/>
                  </a:lnTo>
                  <a:lnTo>
                    <a:pt x="16052" y="380580"/>
                  </a:lnTo>
                  <a:lnTo>
                    <a:pt x="16052" y="386168"/>
                  </a:lnTo>
                  <a:lnTo>
                    <a:pt x="31216" y="386168"/>
                  </a:lnTo>
                  <a:lnTo>
                    <a:pt x="31216" y="414883"/>
                  </a:lnTo>
                  <a:lnTo>
                    <a:pt x="16052" y="414883"/>
                  </a:lnTo>
                  <a:lnTo>
                    <a:pt x="16052" y="420471"/>
                  </a:lnTo>
                  <a:lnTo>
                    <a:pt x="31216" y="420471"/>
                  </a:lnTo>
                  <a:lnTo>
                    <a:pt x="31216" y="449173"/>
                  </a:lnTo>
                  <a:lnTo>
                    <a:pt x="16052" y="449173"/>
                  </a:lnTo>
                  <a:lnTo>
                    <a:pt x="16052" y="454761"/>
                  </a:lnTo>
                  <a:lnTo>
                    <a:pt x="31216" y="454761"/>
                  </a:lnTo>
                  <a:lnTo>
                    <a:pt x="31216" y="483489"/>
                  </a:lnTo>
                  <a:lnTo>
                    <a:pt x="16052" y="483489"/>
                  </a:lnTo>
                  <a:lnTo>
                    <a:pt x="16052" y="489089"/>
                  </a:lnTo>
                  <a:lnTo>
                    <a:pt x="31216" y="489089"/>
                  </a:lnTo>
                  <a:lnTo>
                    <a:pt x="31216" y="517766"/>
                  </a:lnTo>
                  <a:lnTo>
                    <a:pt x="0" y="517766"/>
                  </a:lnTo>
                  <a:lnTo>
                    <a:pt x="0" y="523367"/>
                  </a:lnTo>
                  <a:lnTo>
                    <a:pt x="31216" y="523367"/>
                  </a:lnTo>
                  <a:lnTo>
                    <a:pt x="31216" y="552069"/>
                  </a:lnTo>
                  <a:lnTo>
                    <a:pt x="16052" y="552069"/>
                  </a:lnTo>
                  <a:lnTo>
                    <a:pt x="16052" y="557657"/>
                  </a:lnTo>
                  <a:lnTo>
                    <a:pt x="31216" y="557657"/>
                  </a:lnTo>
                  <a:lnTo>
                    <a:pt x="31216" y="586371"/>
                  </a:lnTo>
                  <a:lnTo>
                    <a:pt x="16052" y="586371"/>
                  </a:lnTo>
                  <a:lnTo>
                    <a:pt x="16052" y="591972"/>
                  </a:lnTo>
                  <a:lnTo>
                    <a:pt x="31216" y="591972"/>
                  </a:lnTo>
                  <a:lnTo>
                    <a:pt x="31216" y="620661"/>
                  </a:lnTo>
                  <a:lnTo>
                    <a:pt x="16052" y="620661"/>
                  </a:lnTo>
                  <a:lnTo>
                    <a:pt x="16052" y="626262"/>
                  </a:lnTo>
                  <a:lnTo>
                    <a:pt x="31216" y="626262"/>
                  </a:lnTo>
                  <a:lnTo>
                    <a:pt x="31216" y="654977"/>
                  </a:lnTo>
                  <a:lnTo>
                    <a:pt x="16052" y="654977"/>
                  </a:lnTo>
                  <a:lnTo>
                    <a:pt x="16052" y="660565"/>
                  </a:lnTo>
                  <a:lnTo>
                    <a:pt x="31216" y="660565"/>
                  </a:lnTo>
                  <a:lnTo>
                    <a:pt x="31216" y="689279"/>
                  </a:lnTo>
                  <a:lnTo>
                    <a:pt x="0" y="689279"/>
                  </a:lnTo>
                  <a:lnTo>
                    <a:pt x="0" y="694867"/>
                  </a:lnTo>
                  <a:lnTo>
                    <a:pt x="31216" y="694867"/>
                  </a:lnTo>
                  <a:lnTo>
                    <a:pt x="31216" y="723557"/>
                  </a:lnTo>
                  <a:lnTo>
                    <a:pt x="16052" y="723557"/>
                  </a:lnTo>
                  <a:lnTo>
                    <a:pt x="16052" y="729157"/>
                  </a:lnTo>
                  <a:lnTo>
                    <a:pt x="31216" y="729157"/>
                  </a:lnTo>
                  <a:lnTo>
                    <a:pt x="31216" y="757872"/>
                  </a:lnTo>
                  <a:lnTo>
                    <a:pt x="16052" y="757872"/>
                  </a:lnTo>
                  <a:lnTo>
                    <a:pt x="16052" y="763460"/>
                  </a:lnTo>
                  <a:lnTo>
                    <a:pt x="31216" y="763460"/>
                  </a:lnTo>
                  <a:lnTo>
                    <a:pt x="31216" y="792162"/>
                  </a:lnTo>
                  <a:lnTo>
                    <a:pt x="16052" y="792162"/>
                  </a:lnTo>
                  <a:lnTo>
                    <a:pt x="16052" y="797750"/>
                  </a:lnTo>
                  <a:lnTo>
                    <a:pt x="31216" y="797750"/>
                  </a:lnTo>
                  <a:lnTo>
                    <a:pt x="31216" y="826465"/>
                  </a:lnTo>
                  <a:lnTo>
                    <a:pt x="16052" y="826465"/>
                  </a:lnTo>
                  <a:lnTo>
                    <a:pt x="16052" y="832065"/>
                  </a:lnTo>
                  <a:lnTo>
                    <a:pt x="31216" y="832065"/>
                  </a:lnTo>
                  <a:lnTo>
                    <a:pt x="31216" y="858520"/>
                  </a:lnTo>
                  <a:lnTo>
                    <a:pt x="31216" y="860755"/>
                  </a:lnTo>
                  <a:lnTo>
                    <a:pt x="0" y="860755"/>
                  </a:lnTo>
                  <a:lnTo>
                    <a:pt x="0" y="866343"/>
                  </a:lnTo>
                  <a:lnTo>
                    <a:pt x="31216" y="866343"/>
                  </a:lnTo>
                  <a:lnTo>
                    <a:pt x="31216" y="869950"/>
                  </a:lnTo>
                  <a:lnTo>
                    <a:pt x="33667" y="869950"/>
                  </a:lnTo>
                  <a:lnTo>
                    <a:pt x="33667" y="905548"/>
                  </a:lnTo>
                  <a:lnTo>
                    <a:pt x="39255" y="905548"/>
                  </a:lnTo>
                  <a:lnTo>
                    <a:pt x="39255" y="869950"/>
                  </a:lnTo>
                  <a:lnTo>
                    <a:pt x="92341" y="869950"/>
                  </a:lnTo>
                  <a:lnTo>
                    <a:pt x="92341" y="887564"/>
                  </a:lnTo>
                  <a:lnTo>
                    <a:pt x="97929" y="887564"/>
                  </a:lnTo>
                  <a:lnTo>
                    <a:pt x="97929" y="869950"/>
                  </a:lnTo>
                  <a:lnTo>
                    <a:pt x="127228" y="869950"/>
                  </a:lnTo>
                  <a:lnTo>
                    <a:pt x="127228" y="887564"/>
                  </a:lnTo>
                  <a:lnTo>
                    <a:pt x="132816" y="887564"/>
                  </a:lnTo>
                  <a:lnTo>
                    <a:pt x="132816" y="869950"/>
                  </a:lnTo>
                  <a:lnTo>
                    <a:pt x="151993" y="869950"/>
                  </a:lnTo>
                  <a:lnTo>
                    <a:pt x="151993" y="887564"/>
                  </a:lnTo>
                  <a:lnTo>
                    <a:pt x="157581" y="887564"/>
                  </a:lnTo>
                  <a:lnTo>
                    <a:pt x="157581" y="869950"/>
                  </a:lnTo>
                  <a:lnTo>
                    <a:pt x="171119" y="869950"/>
                  </a:lnTo>
                  <a:lnTo>
                    <a:pt x="171119" y="888403"/>
                  </a:lnTo>
                  <a:lnTo>
                    <a:pt x="176707" y="888403"/>
                  </a:lnTo>
                  <a:lnTo>
                    <a:pt x="176707" y="869950"/>
                  </a:lnTo>
                  <a:lnTo>
                    <a:pt x="186563" y="869950"/>
                  </a:lnTo>
                  <a:lnTo>
                    <a:pt x="186563" y="888403"/>
                  </a:lnTo>
                  <a:lnTo>
                    <a:pt x="192151" y="888403"/>
                  </a:lnTo>
                  <a:lnTo>
                    <a:pt x="192151" y="869950"/>
                  </a:lnTo>
                  <a:lnTo>
                    <a:pt x="199402" y="869950"/>
                  </a:lnTo>
                  <a:lnTo>
                    <a:pt x="199402" y="888403"/>
                  </a:lnTo>
                  <a:lnTo>
                    <a:pt x="204990" y="888403"/>
                  </a:lnTo>
                  <a:lnTo>
                    <a:pt x="204990" y="869950"/>
                  </a:lnTo>
                  <a:lnTo>
                    <a:pt x="211340" y="869950"/>
                  </a:lnTo>
                  <a:lnTo>
                    <a:pt x="211340" y="888403"/>
                  </a:lnTo>
                  <a:lnTo>
                    <a:pt x="216928" y="888403"/>
                  </a:lnTo>
                  <a:lnTo>
                    <a:pt x="216928" y="869950"/>
                  </a:lnTo>
                  <a:lnTo>
                    <a:pt x="221208" y="869950"/>
                  </a:lnTo>
                  <a:lnTo>
                    <a:pt x="221208" y="888403"/>
                  </a:lnTo>
                  <a:lnTo>
                    <a:pt x="226796" y="888403"/>
                  </a:lnTo>
                  <a:lnTo>
                    <a:pt x="226796" y="869950"/>
                  </a:lnTo>
                  <a:lnTo>
                    <a:pt x="231317" y="869950"/>
                  </a:lnTo>
                  <a:lnTo>
                    <a:pt x="231317" y="905548"/>
                  </a:lnTo>
                  <a:lnTo>
                    <a:pt x="236905" y="905548"/>
                  </a:lnTo>
                  <a:lnTo>
                    <a:pt x="236905" y="869950"/>
                  </a:lnTo>
                  <a:lnTo>
                    <a:pt x="289991" y="869950"/>
                  </a:lnTo>
                  <a:lnTo>
                    <a:pt x="289991" y="887564"/>
                  </a:lnTo>
                  <a:lnTo>
                    <a:pt x="295592" y="887564"/>
                  </a:lnTo>
                  <a:lnTo>
                    <a:pt x="295592" y="869950"/>
                  </a:lnTo>
                  <a:lnTo>
                    <a:pt x="324866" y="869950"/>
                  </a:lnTo>
                  <a:lnTo>
                    <a:pt x="324866" y="887564"/>
                  </a:lnTo>
                  <a:lnTo>
                    <a:pt x="330454" y="887564"/>
                  </a:lnTo>
                  <a:lnTo>
                    <a:pt x="330454" y="869950"/>
                  </a:lnTo>
                  <a:lnTo>
                    <a:pt x="349631" y="869950"/>
                  </a:lnTo>
                  <a:lnTo>
                    <a:pt x="349631" y="887564"/>
                  </a:lnTo>
                  <a:lnTo>
                    <a:pt x="355219" y="887564"/>
                  </a:lnTo>
                  <a:lnTo>
                    <a:pt x="355219" y="869950"/>
                  </a:lnTo>
                  <a:lnTo>
                    <a:pt x="368795" y="869950"/>
                  </a:lnTo>
                  <a:lnTo>
                    <a:pt x="368795" y="888403"/>
                  </a:lnTo>
                  <a:lnTo>
                    <a:pt x="374383" y="888403"/>
                  </a:lnTo>
                  <a:lnTo>
                    <a:pt x="374383" y="869950"/>
                  </a:lnTo>
                  <a:lnTo>
                    <a:pt x="384238" y="869950"/>
                  </a:lnTo>
                  <a:lnTo>
                    <a:pt x="384238" y="888403"/>
                  </a:lnTo>
                  <a:lnTo>
                    <a:pt x="389826" y="888403"/>
                  </a:lnTo>
                  <a:lnTo>
                    <a:pt x="389826" y="869950"/>
                  </a:lnTo>
                  <a:lnTo>
                    <a:pt x="397090" y="869950"/>
                  </a:lnTo>
                  <a:lnTo>
                    <a:pt x="397090" y="888403"/>
                  </a:lnTo>
                  <a:lnTo>
                    <a:pt x="402678" y="888403"/>
                  </a:lnTo>
                  <a:lnTo>
                    <a:pt x="402678" y="869950"/>
                  </a:lnTo>
                  <a:lnTo>
                    <a:pt x="409016" y="869950"/>
                  </a:lnTo>
                  <a:lnTo>
                    <a:pt x="409016" y="888403"/>
                  </a:lnTo>
                  <a:lnTo>
                    <a:pt x="414604" y="888403"/>
                  </a:lnTo>
                  <a:lnTo>
                    <a:pt x="414604" y="869950"/>
                  </a:lnTo>
                  <a:lnTo>
                    <a:pt x="418871" y="869950"/>
                  </a:lnTo>
                  <a:lnTo>
                    <a:pt x="418871" y="888403"/>
                  </a:lnTo>
                  <a:lnTo>
                    <a:pt x="424472" y="888403"/>
                  </a:lnTo>
                  <a:lnTo>
                    <a:pt x="424472" y="869950"/>
                  </a:lnTo>
                  <a:lnTo>
                    <a:pt x="429895" y="869950"/>
                  </a:lnTo>
                  <a:lnTo>
                    <a:pt x="429895" y="905548"/>
                  </a:lnTo>
                  <a:lnTo>
                    <a:pt x="435483" y="905548"/>
                  </a:lnTo>
                  <a:lnTo>
                    <a:pt x="435483" y="869950"/>
                  </a:lnTo>
                  <a:lnTo>
                    <a:pt x="488581" y="869950"/>
                  </a:lnTo>
                  <a:lnTo>
                    <a:pt x="488581" y="887564"/>
                  </a:lnTo>
                  <a:lnTo>
                    <a:pt x="494169" y="887564"/>
                  </a:lnTo>
                  <a:lnTo>
                    <a:pt x="494169" y="869950"/>
                  </a:lnTo>
                  <a:lnTo>
                    <a:pt x="523468" y="869950"/>
                  </a:lnTo>
                  <a:lnTo>
                    <a:pt x="523468" y="887564"/>
                  </a:lnTo>
                  <a:lnTo>
                    <a:pt x="529056" y="887564"/>
                  </a:lnTo>
                  <a:lnTo>
                    <a:pt x="529056" y="869950"/>
                  </a:lnTo>
                  <a:lnTo>
                    <a:pt x="548220" y="869950"/>
                  </a:lnTo>
                  <a:lnTo>
                    <a:pt x="548220" y="887564"/>
                  </a:lnTo>
                  <a:lnTo>
                    <a:pt x="553808" y="887564"/>
                  </a:lnTo>
                  <a:lnTo>
                    <a:pt x="553808" y="869950"/>
                  </a:lnTo>
                  <a:lnTo>
                    <a:pt x="567334" y="869950"/>
                  </a:lnTo>
                  <a:lnTo>
                    <a:pt x="567334" y="888403"/>
                  </a:lnTo>
                  <a:lnTo>
                    <a:pt x="572922" y="888403"/>
                  </a:lnTo>
                  <a:lnTo>
                    <a:pt x="572922" y="869950"/>
                  </a:lnTo>
                  <a:lnTo>
                    <a:pt x="582803" y="869950"/>
                  </a:lnTo>
                  <a:lnTo>
                    <a:pt x="582803" y="888403"/>
                  </a:lnTo>
                  <a:lnTo>
                    <a:pt x="588391" y="888403"/>
                  </a:lnTo>
                  <a:lnTo>
                    <a:pt x="588391" y="869950"/>
                  </a:lnTo>
                  <a:lnTo>
                    <a:pt x="595642" y="869950"/>
                  </a:lnTo>
                  <a:lnTo>
                    <a:pt x="595642" y="888403"/>
                  </a:lnTo>
                  <a:lnTo>
                    <a:pt x="601243" y="888403"/>
                  </a:lnTo>
                  <a:lnTo>
                    <a:pt x="601243" y="869950"/>
                  </a:lnTo>
                  <a:lnTo>
                    <a:pt x="607580" y="869950"/>
                  </a:lnTo>
                  <a:lnTo>
                    <a:pt x="607580" y="888403"/>
                  </a:lnTo>
                  <a:lnTo>
                    <a:pt x="613168" y="888403"/>
                  </a:lnTo>
                  <a:lnTo>
                    <a:pt x="613168" y="869950"/>
                  </a:lnTo>
                  <a:lnTo>
                    <a:pt x="617461" y="869950"/>
                  </a:lnTo>
                  <a:lnTo>
                    <a:pt x="617461" y="888403"/>
                  </a:lnTo>
                  <a:lnTo>
                    <a:pt x="623049" y="888403"/>
                  </a:lnTo>
                  <a:lnTo>
                    <a:pt x="623049" y="869950"/>
                  </a:lnTo>
                  <a:lnTo>
                    <a:pt x="627913" y="869950"/>
                  </a:lnTo>
                  <a:lnTo>
                    <a:pt x="627913" y="905548"/>
                  </a:lnTo>
                  <a:lnTo>
                    <a:pt x="633501" y="905548"/>
                  </a:lnTo>
                  <a:lnTo>
                    <a:pt x="633501" y="869950"/>
                  </a:lnTo>
                  <a:lnTo>
                    <a:pt x="686587" y="869950"/>
                  </a:lnTo>
                  <a:lnTo>
                    <a:pt x="686587" y="887564"/>
                  </a:lnTo>
                  <a:lnTo>
                    <a:pt x="692175" y="887564"/>
                  </a:lnTo>
                  <a:lnTo>
                    <a:pt x="692175" y="869950"/>
                  </a:lnTo>
                  <a:lnTo>
                    <a:pt x="721461" y="869950"/>
                  </a:lnTo>
                  <a:lnTo>
                    <a:pt x="721461" y="887564"/>
                  </a:lnTo>
                  <a:lnTo>
                    <a:pt x="727062" y="887564"/>
                  </a:lnTo>
                  <a:lnTo>
                    <a:pt x="727062" y="869950"/>
                  </a:lnTo>
                  <a:lnTo>
                    <a:pt x="746226" y="869950"/>
                  </a:lnTo>
                  <a:lnTo>
                    <a:pt x="746226" y="887564"/>
                  </a:lnTo>
                  <a:lnTo>
                    <a:pt x="751814" y="887564"/>
                  </a:lnTo>
                  <a:lnTo>
                    <a:pt x="751814" y="869950"/>
                  </a:lnTo>
                  <a:lnTo>
                    <a:pt x="765340" y="869950"/>
                  </a:lnTo>
                  <a:lnTo>
                    <a:pt x="765340" y="888403"/>
                  </a:lnTo>
                  <a:lnTo>
                    <a:pt x="770940" y="888403"/>
                  </a:lnTo>
                  <a:lnTo>
                    <a:pt x="770940" y="869950"/>
                  </a:lnTo>
                  <a:lnTo>
                    <a:pt x="780796" y="869950"/>
                  </a:lnTo>
                  <a:lnTo>
                    <a:pt x="780796" y="888403"/>
                  </a:lnTo>
                  <a:lnTo>
                    <a:pt x="786384" y="888403"/>
                  </a:lnTo>
                  <a:lnTo>
                    <a:pt x="786384" y="869950"/>
                  </a:lnTo>
                  <a:lnTo>
                    <a:pt x="793648" y="869950"/>
                  </a:lnTo>
                  <a:lnTo>
                    <a:pt x="793648" y="888403"/>
                  </a:lnTo>
                  <a:lnTo>
                    <a:pt x="799249" y="888403"/>
                  </a:lnTo>
                  <a:lnTo>
                    <a:pt x="799249" y="869950"/>
                  </a:lnTo>
                  <a:lnTo>
                    <a:pt x="805573" y="869950"/>
                  </a:lnTo>
                  <a:lnTo>
                    <a:pt x="805573" y="888403"/>
                  </a:lnTo>
                  <a:lnTo>
                    <a:pt x="811161" y="888403"/>
                  </a:lnTo>
                  <a:lnTo>
                    <a:pt x="811161" y="869950"/>
                  </a:lnTo>
                  <a:lnTo>
                    <a:pt x="815454" y="869950"/>
                  </a:lnTo>
                  <a:lnTo>
                    <a:pt x="815454" y="888403"/>
                  </a:lnTo>
                  <a:lnTo>
                    <a:pt x="821055" y="888403"/>
                  </a:lnTo>
                  <a:lnTo>
                    <a:pt x="821055" y="869950"/>
                  </a:lnTo>
                  <a:lnTo>
                    <a:pt x="825919" y="869950"/>
                  </a:lnTo>
                  <a:lnTo>
                    <a:pt x="825919" y="905548"/>
                  </a:lnTo>
                  <a:lnTo>
                    <a:pt x="831507" y="905548"/>
                  </a:lnTo>
                  <a:lnTo>
                    <a:pt x="831507" y="869950"/>
                  </a:lnTo>
                  <a:lnTo>
                    <a:pt x="833285" y="869950"/>
                  </a:lnTo>
                  <a:lnTo>
                    <a:pt x="833285" y="858520"/>
                  </a:lnTo>
                  <a:lnTo>
                    <a:pt x="833285" y="11582"/>
                  </a:lnTo>
                  <a:lnTo>
                    <a:pt x="833285" y="11430"/>
                  </a:lnTo>
                  <a:lnTo>
                    <a:pt x="833285" y="393"/>
                  </a:lnTo>
                  <a:close/>
                </a:path>
                <a:path w="1055370" h="906145">
                  <a:moveTo>
                    <a:pt x="1054950" y="3302"/>
                  </a:moveTo>
                  <a:lnTo>
                    <a:pt x="1018540" y="3302"/>
                  </a:lnTo>
                  <a:lnTo>
                    <a:pt x="1018540" y="8890"/>
                  </a:lnTo>
                  <a:lnTo>
                    <a:pt x="1054950" y="8890"/>
                  </a:lnTo>
                  <a:lnTo>
                    <a:pt x="1054950" y="3302"/>
                  </a:lnTo>
                  <a:close/>
                </a:path>
              </a:pathLst>
            </a:custGeom>
            <a:solidFill>
              <a:srgbClr val="231F20"/>
            </a:solidFill>
          </p:spPr>
          <p:txBody>
            <a:bodyPr wrap="square" lIns="0" tIns="0" rIns="0" bIns="0" rtlCol="0"/>
            <a:lstStyle/>
            <a:p>
              <a:endParaRPr/>
            </a:p>
          </p:txBody>
        </p:sp>
        <p:sp>
          <p:nvSpPr>
            <p:cNvPr id="229" name="object 229"/>
            <p:cNvSpPr/>
            <p:nvPr/>
          </p:nvSpPr>
          <p:spPr>
            <a:xfrm>
              <a:off x="8392820" y="5535929"/>
              <a:ext cx="1055370" cy="906144"/>
            </a:xfrm>
            <a:custGeom>
              <a:avLst/>
              <a:gdLst/>
              <a:ahLst/>
              <a:cxnLst/>
              <a:rect l="l" t="t" r="r" b="b"/>
              <a:pathLst>
                <a:path w="1055370" h="906145">
                  <a:moveTo>
                    <a:pt x="833297" y="393"/>
                  </a:moveTo>
                  <a:lnTo>
                    <a:pt x="827709" y="393"/>
                  </a:lnTo>
                  <a:lnTo>
                    <a:pt x="827709" y="0"/>
                  </a:lnTo>
                  <a:lnTo>
                    <a:pt x="822109" y="0"/>
                  </a:lnTo>
                  <a:lnTo>
                    <a:pt x="822109" y="11430"/>
                  </a:lnTo>
                  <a:lnTo>
                    <a:pt x="822109" y="858520"/>
                  </a:lnTo>
                  <a:lnTo>
                    <a:pt x="42392" y="858520"/>
                  </a:lnTo>
                  <a:lnTo>
                    <a:pt x="42392" y="11430"/>
                  </a:lnTo>
                  <a:lnTo>
                    <a:pt x="822109" y="11430"/>
                  </a:lnTo>
                  <a:lnTo>
                    <a:pt x="822109" y="0"/>
                  </a:lnTo>
                  <a:lnTo>
                    <a:pt x="31216" y="0"/>
                  </a:lnTo>
                  <a:lnTo>
                    <a:pt x="31216" y="3302"/>
                  </a:lnTo>
                  <a:lnTo>
                    <a:pt x="0" y="3302"/>
                  </a:lnTo>
                  <a:lnTo>
                    <a:pt x="0" y="8890"/>
                  </a:lnTo>
                  <a:lnTo>
                    <a:pt x="31216" y="8890"/>
                  </a:lnTo>
                  <a:lnTo>
                    <a:pt x="31216" y="11430"/>
                  </a:lnTo>
                  <a:lnTo>
                    <a:pt x="31216" y="37604"/>
                  </a:lnTo>
                  <a:lnTo>
                    <a:pt x="16065" y="37604"/>
                  </a:lnTo>
                  <a:lnTo>
                    <a:pt x="16065" y="43192"/>
                  </a:lnTo>
                  <a:lnTo>
                    <a:pt x="31216" y="43192"/>
                  </a:lnTo>
                  <a:lnTo>
                    <a:pt x="31216" y="71907"/>
                  </a:lnTo>
                  <a:lnTo>
                    <a:pt x="16065" y="71907"/>
                  </a:lnTo>
                  <a:lnTo>
                    <a:pt x="16065" y="77508"/>
                  </a:lnTo>
                  <a:lnTo>
                    <a:pt x="31216" y="77508"/>
                  </a:lnTo>
                  <a:lnTo>
                    <a:pt x="31216" y="106197"/>
                  </a:lnTo>
                  <a:lnTo>
                    <a:pt x="16065" y="106197"/>
                  </a:lnTo>
                  <a:lnTo>
                    <a:pt x="16065" y="111785"/>
                  </a:lnTo>
                  <a:lnTo>
                    <a:pt x="31216" y="111785"/>
                  </a:lnTo>
                  <a:lnTo>
                    <a:pt x="31216" y="140500"/>
                  </a:lnTo>
                  <a:lnTo>
                    <a:pt x="16065" y="140500"/>
                  </a:lnTo>
                  <a:lnTo>
                    <a:pt x="16065" y="146088"/>
                  </a:lnTo>
                  <a:lnTo>
                    <a:pt x="31216" y="146088"/>
                  </a:lnTo>
                  <a:lnTo>
                    <a:pt x="31216" y="174790"/>
                  </a:lnTo>
                  <a:lnTo>
                    <a:pt x="0" y="174790"/>
                  </a:lnTo>
                  <a:lnTo>
                    <a:pt x="0" y="180390"/>
                  </a:lnTo>
                  <a:lnTo>
                    <a:pt x="31216" y="180390"/>
                  </a:lnTo>
                  <a:lnTo>
                    <a:pt x="31216" y="209080"/>
                  </a:lnTo>
                  <a:lnTo>
                    <a:pt x="16065" y="209080"/>
                  </a:lnTo>
                  <a:lnTo>
                    <a:pt x="16065" y="214668"/>
                  </a:lnTo>
                  <a:lnTo>
                    <a:pt x="31216" y="214668"/>
                  </a:lnTo>
                  <a:lnTo>
                    <a:pt x="31216" y="243395"/>
                  </a:lnTo>
                  <a:lnTo>
                    <a:pt x="16065" y="243395"/>
                  </a:lnTo>
                  <a:lnTo>
                    <a:pt x="16065" y="248983"/>
                  </a:lnTo>
                  <a:lnTo>
                    <a:pt x="31216" y="248983"/>
                  </a:lnTo>
                  <a:lnTo>
                    <a:pt x="31216" y="277685"/>
                  </a:lnTo>
                  <a:lnTo>
                    <a:pt x="16065" y="277685"/>
                  </a:lnTo>
                  <a:lnTo>
                    <a:pt x="16065" y="283286"/>
                  </a:lnTo>
                  <a:lnTo>
                    <a:pt x="31216" y="283286"/>
                  </a:lnTo>
                  <a:lnTo>
                    <a:pt x="31216" y="311988"/>
                  </a:lnTo>
                  <a:lnTo>
                    <a:pt x="16065" y="311988"/>
                  </a:lnTo>
                  <a:lnTo>
                    <a:pt x="16065" y="317576"/>
                  </a:lnTo>
                  <a:lnTo>
                    <a:pt x="31216" y="317576"/>
                  </a:lnTo>
                  <a:lnTo>
                    <a:pt x="31216" y="346278"/>
                  </a:lnTo>
                  <a:lnTo>
                    <a:pt x="0" y="346278"/>
                  </a:lnTo>
                  <a:lnTo>
                    <a:pt x="0" y="351866"/>
                  </a:lnTo>
                  <a:lnTo>
                    <a:pt x="31216" y="351866"/>
                  </a:lnTo>
                  <a:lnTo>
                    <a:pt x="31216" y="380580"/>
                  </a:lnTo>
                  <a:lnTo>
                    <a:pt x="16065" y="380580"/>
                  </a:lnTo>
                  <a:lnTo>
                    <a:pt x="16065" y="386168"/>
                  </a:lnTo>
                  <a:lnTo>
                    <a:pt x="31216" y="386168"/>
                  </a:lnTo>
                  <a:lnTo>
                    <a:pt x="31216" y="414883"/>
                  </a:lnTo>
                  <a:lnTo>
                    <a:pt x="16065" y="414883"/>
                  </a:lnTo>
                  <a:lnTo>
                    <a:pt x="16065" y="420471"/>
                  </a:lnTo>
                  <a:lnTo>
                    <a:pt x="31216" y="420471"/>
                  </a:lnTo>
                  <a:lnTo>
                    <a:pt x="31216" y="449173"/>
                  </a:lnTo>
                  <a:lnTo>
                    <a:pt x="16065" y="449173"/>
                  </a:lnTo>
                  <a:lnTo>
                    <a:pt x="16065" y="454761"/>
                  </a:lnTo>
                  <a:lnTo>
                    <a:pt x="31216" y="454761"/>
                  </a:lnTo>
                  <a:lnTo>
                    <a:pt x="31216" y="483489"/>
                  </a:lnTo>
                  <a:lnTo>
                    <a:pt x="16065" y="483489"/>
                  </a:lnTo>
                  <a:lnTo>
                    <a:pt x="16065" y="489089"/>
                  </a:lnTo>
                  <a:lnTo>
                    <a:pt x="31216" y="489089"/>
                  </a:lnTo>
                  <a:lnTo>
                    <a:pt x="31216" y="517766"/>
                  </a:lnTo>
                  <a:lnTo>
                    <a:pt x="0" y="517766"/>
                  </a:lnTo>
                  <a:lnTo>
                    <a:pt x="0" y="523367"/>
                  </a:lnTo>
                  <a:lnTo>
                    <a:pt x="31216" y="523367"/>
                  </a:lnTo>
                  <a:lnTo>
                    <a:pt x="31216" y="552069"/>
                  </a:lnTo>
                  <a:lnTo>
                    <a:pt x="16065" y="552069"/>
                  </a:lnTo>
                  <a:lnTo>
                    <a:pt x="16065" y="557657"/>
                  </a:lnTo>
                  <a:lnTo>
                    <a:pt x="31216" y="557657"/>
                  </a:lnTo>
                  <a:lnTo>
                    <a:pt x="31216" y="586371"/>
                  </a:lnTo>
                  <a:lnTo>
                    <a:pt x="16065" y="586371"/>
                  </a:lnTo>
                  <a:lnTo>
                    <a:pt x="16065" y="591972"/>
                  </a:lnTo>
                  <a:lnTo>
                    <a:pt x="31216" y="591972"/>
                  </a:lnTo>
                  <a:lnTo>
                    <a:pt x="31216" y="620661"/>
                  </a:lnTo>
                  <a:lnTo>
                    <a:pt x="16065" y="620661"/>
                  </a:lnTo>
                  <a:lnTo>
                    <a:pt x="16065" y="626262"/>
                  </a:lnTo>
                  <a:lnTo>
                    <a:pt x="31216" y="626262"/>
                  </a:lnTo>
                  <a:lnTo>
                    <a:pt x="31216" y="654977"/>
                  </a:lnTo>
                  <a:lnTo>
                    <a:pt x="16065" y="654977"/>
                  </a:lnTo>
                  <a:lnTo>
                    <a:pt x="16065" y="660565"/>
                  </a:lnTo>
                  <a:lnTo>
                    <a:pt x="31216" y="660565"/>
                  </a:lnTo>
                  <a:lnTo>
                    <a:pt x="31216" y="689279"/>
                  </a:lnTo>
                  <a:lnTo>
                    <a:pt x="0" y="689279"/>
                  </a:lnTo>
                  <a:lnTo>
                    <a:pt x="0" y="694867"/>
                  </a:lnTo>
                  <a:lnTo>
                    <a:pt x="31216" y="694867"/>
                  </a:lnTo>
                  <a:lnTo>
                    <a:pt x="31216" y="723557"/>
                  </a:lnTo>
                  <a:lnTo>
                    <a:pt x="16065" y="723557"/>
                  </a:lnTo>
                  <a:lnTo>
                    <a:pt x="16065" y="729157"/>
                  </a:lnTo>
                  <a:lnTo>
                    <a:pt x="31216" y="729157"/>
                  </a:lnTo>
                  <a:lnTo>
                    <a:pt x="31216" y="757872"/>
                  </a:lnTo>
                  <a:lnTo>
                    <a:pt x="16065" y="757872"/>
                  </a:lnTo>
                  <a:lnTo>
                    <a:pt x="16065" y="763460"/>
                  </a:lnTo>
                  <a:lnTo>
                    <a:pt x="31216" y="763460"/>
                  </a:lnTo>
                  <a:lnTo>
                    <a:pt x="31216" y="792162"/>
                  </a:lnTo>
                  <a:lnTo>
                    <a:pt x="16065" y="792162"/>
                  </a:lnTo>
                  <a:lnTo>
                    <a:pt x="16065" y="797750"/>
                  </a:lnTo>
                  <a:lnTo>
                    <a:pt x="31216" y="797750"/>
                  </a:lnTo>
                  <a:lnTo>
                    <a:pt x="31216" y="826465"/>
                  </a:lnTo>
                  <a:lnTo>
                    <a:pt x="16065" y="826465"/>
                  </a:lnTo>
                  <a:lnTo>
                    <a:pt x="16065" y="832065"/>
                  </a:lnTo>
                  <a:lnTo>
                    <a:pt x="31216" y="832065"/>
                  </a:lnTo>
                  <a:lnTo>
                    <a:pt x="31216" y="858520"/>
                  </a:lnTo>
                  <a:lnTo>
                    <a:pt x="31216" y="860755"/>
                  </a:lnTo>
                  <a:lnTo>
                    <a:pt x="0" y="860755"/>
                  </a:lnTo>
                  <a:lnTo>
                    <a:pt x="0" y="866343"/>
                  </a:lnTo>
                  <a:lnTo>
                    <a:pt x="31216" y="866343"/>
                  </a:lnTo>
                  <a:lnTo>
                    <a:pt x="31216" y="869950"/>
                  </a:lnTo>
                  <a:lnTo>
                    <a:pt x="33680" y="869950"/>
                  </a:lnTo>
                  <a:lnTo>
                    <a:pt x="33680" y="905548"/>
                  </a:lnTo>
                  <a:lnTo>
                    <a:pt x="39268" y="905548"/>
                  </a:lnTo>
                  <a:lnTo>
                    <a:pt x="39268" y="869950"/>
                  </a:lnTo>
                  <a:lnTo>
                    <a:pt x="92354" y="869950"/>
                  </a:lnTo>
                  <a:lnTo>
                    <a:pt x="92354" y="887564"/>
                  </a:lnTo>
                  <a:lnTo>
                    <a:pt x="97942" y="887564"/>
                  </a:lnTo>
                  <a:lnTo>
                    <a:pt x="97942" y="869950"/>
                  </a:lnTo>
                  <a:lnTo>
                    <a:pt x="127241" y="869950"/>
                  </a:lnTo>
                  <a:lnTo>
                    <a:pt x="127241" y="887564"/>
                  </a:lnTo>
                  <a:lnTo>
                    <a:pt x="132829" y="887564"/>
                  </a:lnTo>
                  <a:lnTo>
                    <a:pt x="132829" y="869950"/>
                  </a:lnTo>
                  <a:lnTo>
                    <a:pt x="151993" y="869950"/>
                  </a:lnTo>
                  <a:lnTo>
                    <a:pt x="151993" y="887564"/>
                  </a:lnTo>
                  <a:lnTo>
                    <a:pt x="157581" y="887564"/>
                  </a:lnTo>
                  <a:lnTo>
                    <a:pt x="157581" y="869950"/>
                  </a:lnTo>
                  <a:lnTo>
                    <a:pt x="171119" y="869950"/>
                  </a:lnTo>
                  <a:lnTo>
                    <a:pt x="171119" y="888403"/>
                  </a:lnTo>
                  <a:lnTo>
                    <a:pt x="176707" y="888403"/>
                  </a:lnTo>
                  <a:lnTo>
                    <a:pt x="176707" y="869950"/>
                  </a:lnTo>
                  <a:lnTo>
                    <a:pt x="186563" y="869950"/>
                  </a:lnTo>
                  <a:lnTo>
                    <a:pt x="186563" y="888403"/>
                  </a:lnTo>
                  <a:lnTo>
                    <a:pt x="192151" y="888403"/>
                  </a:lnTo>
                  <a:lnTo>
                    <a:pt x="192151" y="869950"/>
                  </a:lnTo>
                  <a:lnTo>
                    <a:pt x="199415" y="869950"/>
                  </a:lnTo>
                  <a:lnTo>
                    <a:pt x="199415" y="888403"/>
                  </a:lnTo>
                  <a:lnTo>
                    <a:pt x="205016" y="888403"/>
                  </a:lnTo>
                  <a:lnTo>
                    <a:pt x="205016" y="869950"/>
                  </a:lnTo>
                  <a:lnTo>
                    <a:pt x="211340" y="869950"/>
                  </a:lnTo>
                  <a:lnTo>
                    <a:pt x="211340" y="888403"/>
                  </a:lnTo>
                  <a:lnTo>
                    <a:pt x="216928" y="888403"/>
                  </a:lnTo>
                  <a:lnTo>
                    <a:pt x="216928" y="869950"/>
                  </a:lnTo>
                  <a:lnTo>
                    <a:pt x="221208" y="869950"/>
                  </a:lnTo>
                  <a:lnTo>
                    <a:pt x="221208" y="888403"/>
                  </a:lnTo>
                  <a:lnTo>
                    <a:pt x="226796" y="888403"/>
                  </a:lnTo>
                  <a:lnTo>
                    <a:pt x="226796" y="869950"/>
                  </a:lnTo>
                  <a:lnTo>
                    <a:pt x="231317" y="869950"/>
                  </a:lnTo>
                  <a:lnTo>
                    <a:pt x="231317" y="905548"/>
                  </a:lnTo>
                  <a:lnTo>
                    <a:pt x="236918" y="905548"/>
                  </a:lnTo>
                  <a:lnTo>
                    <a:pt x="236918" y="869950"/>
                  </a:lnTo>
                  <a:lnTo>
                    <a:pt x="290004" y="869950"/>
                  </a:lnTo>
                  <a:lnTo>
                    <a:pt x="290004" y="887564"/>
                  </a:lnTo>
                  <a:lnTo>
                    <a:pt x="295592" y="887564"/>
                  </a:lnTo>
                  <a:lnTo>
                    <a:pt x="295592" y="869950"/>
                  </a:lnTo>
                  <a:lnTo>
                    <a:pt x="324878" y="869950"/>
                  </a:lnTo>
                  <a:lnTo>
                    <a:pt x="324878" y="887564"/>
                  </a:lnTo>
                  <a:lnTo>
                    <a:pt x="330466" y="887564"/>
                  </a:lnTo>
                  <a:lnTo>
                    <a:pt x="330466" y="869950"/>
                  </a:lnTo>
                  <a:lnTo>
                    <a:pt x="349643" y="869950"/>
                  </a:lnTo>
                  <a:lnTo>
                    <a:pt x="349643" y="887564"/>
                  </a:lnTo>
                  <a:lnTo>
                    <a:pt x="355231" y="887564"/>
                  </a:lnTo>
                  <a:lnTo>
                    <a:pt x="355231" y="869950"/>
                  </a:lnTo>
                  <a:lnTo>
                    <a:pt x="368808" y="869950"/>
                  </a:lnTo>
                  <a:lnTo>
                    <a:pt x="368808" y="888403"/>
                  </a:lnTo>
                  <a:lnTo>
                    <a:pt x="374396" y="888403"/>
                  </a:lnTo>
                  <a:lnTo>
                    <a:pt x="374396" y="869950"/>
                  </a:lnTo>
                  <a:lnTo>
                    <a:pt x="384251" y="869950"/>
                  </a:lnTo>
                  <a:lnTo>
                    <a:pt x="384251" y="888403"/>
                  </a:lnTo>
                  <a:lnTo>
                    <a:pt x="389839" y="888403"/>
                  </a:lnTo>
                  <a:lnTo>
                    <a:pt x="389839" y="869950"/>
                  </a:lnTo>
                  <a:lnTo>
                    <a:pt x="397090" y="869950"/>
                  </a:lnTo>
                  <a:lnTo>
                    <a:pt x="397090" y="888403"/>
                  </a:lnTo>
                  <a:lnTo>
                    <a:pt x="402678" y="888403"/>
                  </a:lnTo>
                  <a:lnTo>
                    <a:pt x="402678" y="869950"/>
                  </a:lnTo>
                  <a:lnTo>
                    <a:pt x="409028" y="869950"/>
                  </a:lnTo>
                  <a:lnTo>
                    <a:pt x="409028" y="888403"/>
                  </a:lnTo>
                  <a:lnTo>
                    <a:pt x="414616" y="888403"/>
                  </a:lnTo>
                  <a:lnTo>
                    <a:pt x="414616" y="869950"/>
                  </a:lnTo>
                  <a:lnTo>
                    <a:pt x="418896" y="869950"/>
                  </a:lnTo>
                  <a:lnTo>
                    <a:pt x="418896" y="888403"/>
                  </a:lnTo>
                  <a:lnTo>
                    <a:pt x="424484" y="888403"/>
                  </a:lnTo>
                  <a:lnTo>
                    <a:pt x="424484" y="869950"/>
                  </a:lnTo>
                  <a:lnTo>
                    <a:pt x="429907" y="869950"/>
                  </a:lnTo>
                  <a:lnTo>
                    <a:pt x="429907" y="905548"/>
                  </a:lnTo>
                  <a:lnTo>
                    <a:pt x="435495" y="905548"/>
                  </a:lnTo>
                  <a:lnTo>
                    <a:pt x="435495" y="869950"/>
                  </a:lnTo>
                  <a:lnTo>
                    <a:pt x="488581" y="869950"/>
                  </a:lnTo>
                  <a:lnTo>
                    <a:pt x="488581" y="887564"/>
                  </a:lnTo>
                  <a:lnTo>
                    <a:pt x="494169" y="887564"/>
                  </a:lnTo>
                  <a:lnTo>
                    <a:pt x="494169" y="869950"/>
                  </a:lnTo>
                  <a:lnTo>
                    <a:pt x="523481" y="869950"/>
                  </a:lnTo>
                  <a:lnTo>
                    <a:pt x="523481" y="887564"/>
                  </a:lnTo>
                  <a:lnTo>
                    <a:pt x="529069" y="887564"/>
                  </a:lnTo>
                  <a:lnTo>
                    <a:pt x="529069" y="869950"/>
                  </a:lnTo>
                  <a:lnTo>
                    <a:pt x="548233" y="869950"/>
                  </a:lnTo>
                  <a:lnTo>
                    <a:pt x="548233" y="887564"/>
                  </a:lnTo>
                  <a:lnTo>
                    <a:pt x="553821" y="887564"/>
                  </a:lnTo>
                  <a:lnTo>
                    <a:pt x="553821" y="869950"/>
                  </a:lnTo>
                  <a:lnTo>
                    <a:pt x="567334" y="869950"/>
                  </a:lnTo>
                  <a:lnTo>
                    <a:pt x="567334" y="888403"/>
                  </a:lnTo>
                  <a:lnTo>
                    <a:pt x="572935" y="888403"/>
                  </a:lnTo>
                  <a:lnTo>
                    <a:pt x="572935" y="869950"/>
                  </a:lnTo>
                  <a:lnTo>
                    <a:pt x="582803" y="869950"/>
                  </a:lnTo>
                  <a:lnTo>
                    <a:pt x="582803" y="888403"/>
                  </a:lnTo>
                  <a:lnTo>
                    <a:pt x="588391" y="888403"/>
                  </a:lnTo>
                  <a:lnTo>
                    <a:pt x="588391" y="869950"/>
                  </a:lnTo>
                  <a:lnTo>
                    <a:pt x="595655" y="869950"/>
                  </a:lnTo>
                  <a:lnTo>
                    <a:pt x="595655" y="888403"/>
                  </a:lnTo>
                  <a:lnTo>
                    <a:pt x="601256" y="888403"/>
                  </a:lnTo>
                  <a:lnTo>
                    <a:pt x="601256" y="869950"/>
                  </a:lnTo>
                  <a:lnTo>
                    <a:pt x="607580" y="869950"/>
                  </a:lnTo>
                  <a:lnTo>
                    <a:pt x="607580" y="888403"/>
                  </a:lnTo>
                  <a:lnTo>
                    <a:pt x="613168" y="888403"/>
                  </a:lnTo>
                  <a:lnTo>
                    <a:pt x="613168" y="869950"/>
                  </a:lnTo>
                  <a:lnTo>
                    <a:pt x="617461" y="869950"/>
                  </a:lnTo>
                  <a:lnTo>
                    <a:pt x="617461" y="888403"/>
                  </a:lnTo>
                  <a:lnTo>
                    <a:pt x="623049" y="888403"/>
                  </a:lnTo>
                  <a:lnTo>
                    <a:pt x="623049" y="869950"/>
                  </a:lnTo>
                  <a:lnTo>
                    <a:pt x="627926" y="869950"/>
                  </a:lnTo>
                  <a:lnTo>
                    <a:pt x="627926" y="905548"/>
                  </a:lnTo>
                  <a:lnTo>
                    <a:pt x="633514" y="905548"/>
                  </a:lnTo>
                  <a:lnTo>
                    <a:pt x="633514" y="869950"/>
                  </a:lnTo>
                  <a:lnTo>
                    <a:pt x="686600" y="869950"/>
                  </a:lnTo>
                  <a:lnTo>
                    <a:pt x="686600" y="887564"/>
                  </a:lnTo>
                  <a:lnTo>
                    <a:pt x="692200" y="887564"/>
                  </a:lnTo>
                  <a:lnTo>
                    <a:pt x="692200" y="869950"/>
                  </a:lnTo>
                  <a:lnTo>
                    <a:pt x="721461" y="869950"/>
                  </a:lnTo>
                  <a:lnTo>
                    <a:pt x="721461" y="887564"/>
                  </a:lnTo>
                  <a:lnTo>
                    <a:pt x="727062" y="887564"/>
                  </a:lnTo>
                  <a:lnTo>
                    <a:pt x="727062" y="869950"/>
                  </a:lnTo>
                  <a:lnTo>
                    <a:pt x="746226" y="869950"/>
                  </a:lnTo>
                  <a:lnTo>
                    <a:pt x="746226" y="887564"/>
                  </a:lnTo>
                  <a:lnTo>
                    <a:pt x="751827" y="887564"/>
                  </a:lnTo>
                  <a:lnTo>
                    <a:pt x="751827" y="869950"/>
                  </a:lnTo>
                  <a:lnTo>
                    <a:pt x="765340" y="869950"/>
                  </a:lnTo>
                  <a:lnTo>
                    <a:pt x="765340" y="888403"/>
                  </a:lnTo>
                  <a:lnTo>
                    <a:pt x="770940" y="888403"/>
                  </a:lnTo>
                  <a:lnTo>
                    <a:pt x="770940" y="869950"/>
                  </a:lnTo>
                  <a:lnTo>
                    <a:pt x="780808" y="869950"/>
                  </a:lnTo>
                  <a:lnTo>
                    <a:pt x="780808" y="888403"/>
                  </a:lnTo>
                  <a:lnTo>
                    <a:pt x="786409" y="888403"/>
                  </a:lnTo>
                  <a:lnTo>
                    <a:pt x="786409" y="869950"/>
                  </a:lnTo>
                  <a:lnTo>
                    <a:pt x="793673" y="869950"/>
                  </a:lnTo>
                  <a:lnTo>
                    <a:pt x="793673" y="888403"/>
                  </a:lnTo>
                  <a:lnTo>
                    <a:pt x="799261" y="888403"/>
                  </a:lnTo>
                  <a:lnTo>
                    <a:pt x="799261" y="869950"/>
                  </a:lnTo>
                  <a:lnTo>
                    <a:pt x="805586" y="869950"/>
                  </a:lnTo>
                  <a:lnTo>
                    <a:pt x="805586" y="888403"/>
                  </a:lnTo>
                  <a:lnTo>
                    <a:pt x="811174" y="888403"/>
                  </a:lnTo>
                  <a:lnTo>
                    <a:pt x="811174" y="869950"/>
                  </a:lnTo>
                  <a:lnTo>
                    <a:pt x="815454" y="869950"/>
                  </a:lnTo>
                  <a:lnTo>
                    <a:pt x="815454" y="888403"/>
                  </a:lnTo>
                  <a:lnTo>
                    <a:pt x="821055" y="888403"/>
                  </a:lnTo>
                  <a:lnTo>
                    <a:pt x="821055" y="869950"/>
                  </a:lnTo>
                  <a:lnTo>
                    <a:pt x="825931" y="869950"/>
                  </a:lnTo>
                  <a:lnTo>
                    <a:pt x="825931" y="905548"/>
                  </a:lnTo>
                  <a:lnTo>
                    <a:pt x="831519" y="905548"/>
                  </a:lnTo>
                  <a:lnTo>
                    <a:pt x="831519" y="869950"/>
                  </a:lnTo>
                  <a:lnTo>
                    <a:pt x="833297" y="869950"/>
                  </a:lnTo>
                  <a:lnTo>
                    <a:pt x="833297" y="858520"/>
                  </a:lnTo>
                  <a:lnTo>
                    <a:pt x="833297" y="11582"/>
                  </a:lnTo>
                  <a:lnTo>
                    <a:pt x="833297" y="11430"/>
                  </a:lnTo>
                  <a:lnTo>
                    <a:pt x="833297" y="393"/>
                  </a:lnTo>
                  <a:close/>
                </a:path>
                <a:path w="1055370" h="906145">
                  <a:moveTo>
                    <a:pt x="1054963" y="3302"/>
                  </a:moveTo>
                  <a:lnTo>
                    <a:pt x="1018552" y="3302"/>
                  </a:lnTo>
                  <a:lnTo>
                    <a:pt x="1018552" y="8890"/>
                  </a:lnTo>
                  <a:lnTo>
                    <a:pt x="1054963" y="8890"/>
                  </a:lnTo>
                  <a:lnTo>
                    <a:pt x="1054963" y="3302"/>
                  </a:lnTo>
                  <a:close/>
                </a:path>
              </a:pathLst>
            </a:custGeom>
            <a:solidFill>
              <a:srgbClr val="231F20"/>
            </a:solidFill>
          </p:spPr>
          <p:txBody>
            <a:bodyPr wrap="square" lIns="0" tIns="0" rIns="0" bIns="0" rtlCol="0"/>
            <a:lstStyle/>
            <a:p>
              <a:endParaRPr/>
            </a:p>
          </p:txBody>
        </p:sp>
        <p:sp>
          <p:nvSpPr>
            <p:cNvPr id="230" name="object 230"/>
            <p:cNvSpPr/>
            <p:nvPr/>
          </p:nvSpPr>
          <p:spPr>
            <a:xfrm>
              <a:off x="9411373" y="5535929"/>
              <a:ext cx="1055370" cy="906144"/>
            </a:xfrm>
            <a:custGeom>
              <a:avLst/>
              <a:gdLst/>
              <a:ahLst/>
              <a:cxnLst/>
              <a:rect l="l" t="t" r="r" b="b"/>
              <a:pathLst>
                <a:path w="1055370" h="906145">
                  <a:moveTo>
                    <a:pt x="833285" y="393"/>
                  </a:moveTo>
                  <a:lnTo>
                    <a:pt x="827697" y="393"/>
                  </a:lnTo>
                  <a:lnTo>
                    <a:pt x="827697" y="0"/>
                  </a:lnTo>
                  <a:lnTo>
                    <a:pt x="822109" y="0"/>
                  </a:lnTo>
                  <a:lnTo>
                    <a:pt x="822109" y="11430"/>
                  </a:lnTo>
                  <a:lnTo>
                    <a:pt x="822109" y="858520"/>
                  </a:lnTo>
                  <a:lnTo>
                    <a:pt x="42392" y="858520"/>
                  </a:lnTo>
                  <a:lnTo>
                    <a:pt x="42392" y="11430"/>
                  </a:lnTo>
                  <a:lnTo>
                    <a:pt x="822109" y="11430"/>
                  </a:lnTo>
                  <a:lnTo>
                    <a:pt x="822109" y="0"/>
                  </a:lnTo>
                  <a:lnTo>
                    <a:pt x="31216" y="0"/>
                  </a:lnTo>
                  <a:lnTo>
                    <a:pt x="31216" y="3302"/>
                  </a:lnTo>
                  <a:lnTo>
                    <a:pt x="0" y="3302"/>
                  </a:lnTo>
                  <a:lnTo>
                    <a:pt x="0" y="8890"/>
                  </a:lnTo>
                  <a:lnTo>
                    <a:pt x="31216" y="8890"/>
                  </a:lnTo>
                  <a:lnTo>
                    <a:pt x="31216" y="11430"/>
                  </a:lnTo>
                  <a:lnTo>
                    <a:pt x="31216" y="37604"/>
                  </a:lnTo>
                  <a:lnTo>
                    <a:pt x="16052" y="37604"/>
                  </a:lnTo>
                  <a:lnTo>
                    <a:pt x="16052" y="43192"/>
                  </a:lnTo>
                  <a:lnTo>
                    <a:pt x="31216" y="43192"/>
                  </a:lnTo>
                  <a:lnTo>
                    <a:pt x="31216" y="71907"/>
                  </a:lnTo>
                  <a:lnTo>
                    <a:pt x="16052" y="71907"/>
                  </a:lnTo>
                  <a:lnTo>
                    <a:pt x="16052" y="77508"/>
                  </a:lnTo>
                  <a:lnTo>
                    <a:pt x="31216" y="77508"/>
                  </a:lnTo>
                  <a:lnTo>
                    <a:pt x="31216" y="106197"/>
                  </a:lnTo>
                  <a:lnTo>
                    <a:pt x="16052" y="106197"/>
                  </a:lnTo>
                  <a:lnTo>
                    <a:pt x="16052" y="111785"/>
                  </a:lnTo>
                  <a:lnTo>
                    <a:pt x="31216" y="111785"/>
                  </a:lnTo>
                  <a:lnTo>
                    <a:pt x="31216" y="140500"/>
                  </a:lnTo>
                  <a:lnTo>
                    <a:pt x="16052" y="140500"/>
                  </a:lnTo>
                  <a:lnTo>
                    <a:pt x="16052" y="146088"/>
                  </a:lnTo>
                  <a:lnTo>
                    <a:pt x="31216" y="146088"/>
                  </a:lnTo>
                  <a:lnTo>
                    <a:pt x="31216" y="174790"/>
                  </a:lnTo>
                  <a:lnTo>
                    <a:pt x="0" y="174790"/>
                  </a:lnTo>
                  <a:lnTo>
                    <a:pt x="0" y="180390"/>
                  </a:lnTo>
                  <a:lnTo>
                    <a:pt x="31216" y="180390"/>
                  </a:lnTo>
                  <a:lnTo>
                    <a:pt x="31216" y="209080"/>
                  </a:lnTo>
                  <a:lnTo>
                    <a:pt x="16052" y="209080"/>
                  </a:lnTo>
                  <a:lnTo>
                    <a:pt x="16052" y="214668"/>
                  </a:lnTo>
                  <a:lnTo>
                    <a:pt x="31216" y="214668"/>
                  </a:lnTo>
                  <a:lnTo>
                    <a:pt x="31216" y="243395"/>
                  </a:lnTo>
                  <a:lnTo>
                    <a:pt x="16052" y="243395"/>
                  </a:lnTo>
                  <a:lnTo>
                    <a:pt x="16052" y="248983"/>
                  </a:lnTo>
                  <a:lnTo>
                    <a:pt x="31216" y="248983"/>
                  </a:lnTo>
                  <a:lnTo>
                    <a:pt x="31216" y="277685"/>
                  </a:lnTo>
                  <a:lnTo>
                    <a:pt x="16052" y="277685"/>
                  </a:lnTo>
                  <a:lnTo>
                    <a:pt x="16052" y="283286"/>
                  </a:lnTo>
                  <a:lnTo>
                    <a:pt x="31216" y="283286"/>
                  </a:lnTo>
                  <a:lnTo>
                    <a:pt x="31216" y="311988"/>
                  </a:lnTo>
                  <a:lnTo>
                    <a:pt x="16052" y="311988"/>
                  </a:lnTo>
                  <a:lnTo>
                    <a:pt x="16052" y="317576"/>
                  </a:lnTo>
                  <a:lnTo>
                    <a:pt x="31216" y="317576"/>
                  </a:lnTo>
                  <a:lnTo>
                    <a:pt x="31216" y="346278"/>
                  </a:lnTo>
                  <a:lnTo>
                    <a:pt x="0" y="346278"/>
                  </a:lnTo>
                  <a:lnTo>
                    <a:pt x="0" y="351866"/>
                  </a:lnTo>
                  <a:lnTo>
                    <a:pt x="31216" y="351866"/>
                  </a:lnTo>
                  <a:lnTo>
                    <a:pt x="31216" y="380580"/>
                  </a:lnTo>
                  <a:lnTo>
                    <a:pt x="16052" y="380580"/>
                  </a:lnTo>
                  <a:lnTo>
                    <a:pt x="16052" y="386168"/>
                  </a:lnTo>
                  <a:lnTo>
                    <a:pt x="31216" y="386168"/>
                  </a:lnTo>
                  <a:lnTo>
                    <a:pt x="31216" y="414883"/>
                  </a:lnTo>
                  <a:lnTo>
                    <a:pt x="16052" y="414883"/>
                  </a:lnTo>
                  <a:lnTo>
                    <a:pt x="16052" y="420471"/>
                  </a:lnTo>
                  <a:lnTo>
                    <a:pt x="31216" y="420471"/>
                  </a:lnTo>
                  <a:lnTo>
                    <a:pt x="31216" y="449173"/>
                  </a:lnTo>
                  <a:lnTo>
                    <a:pt x="16052" y="449173"/>
                  </a:lnTo>
                  <a:lnTo>
                    <a:pt x="16052" y="454761"/>
                  </a:lnTo>
                  <a:lnTo>
                    <a:pt x="31216" y="454761"/>
                  </a:lnTo>
                  <a:lnTo>
                    <a:pt x="31216" y="483489"/>
                  </a:lnTo>
                  <a:lnTo>
                    <a:pt x="16052" y="483489"/>
                  </a:lnTo>
                  <a:lnTo>
                    <a:pt x="16052" y="489089"/>
                  </a:lnTo>
                  <a:lnTo>
                    <a:pt x="31216" y="489089"/>
                  </a:lnTo>
                  <a:lnTo>
                    <a:pt x="31216" y="517766"/>
                  </a:lnTo>
                  <a:lnTo>
                    <a:pt x="0" y="517766"/>
                  </a:lnTo>
                  <a:lnTo>
                    <a:pt x="0" y="523367"/>
                  </a:lnTo>
                  <a:lnTo>
                    <a:pt x="31216" y="523367"/>
                  </a:lnTo>
                  <a:lnTo>
                    <a:pt x="31216" y="552069"/>
                  </a:lnTo>
                  <a:lnTo>
                    <a:pt x="16052" y="552069"/>
                  </a:lnTo>
                  <a:lnTo>
                    <a:pt x="16052" y="557657"/>
                  </a:lnTo>
                  <a:lnTo>
                    <a:pt x="31216" y="557657"/>
                  </a:lnTo>
                  <a:lnTo>
                    <a:pt x="31216" y="586371"/>
                  </a:lnTo>
                  <a:lnTo>
                    <a:pt x="16052" y="586371"/>
                  </a:lnTo>
                  <a:lnTo>
                    <a:pt x="16052" y="591972"/>
                  </a:lnTo>
                  <a:lnTo>
                    <a:pt x="31216" y="591972"/>
                  </a:lnTo>
                  <a:lnTo>
                    <a:pt x="31216" y="620661"/>
                  </a:lnTo>
                  <a:lnTo>
                    <a:pt x="16052" y="620661"/>
                  </a:lnTo>
                  <a:lnTo>
                    <a:pt x="16052" y="626262"/>
                  </a:lnTo>
                  <a:lnTo>
                    <a:pt x="31216" y="626262"/>
                  </a:lnTo>
                  <a:lnTo>
                    <a:pt x="31216" y="654977"/>
                  </a:lnTo>
                  <a:lnTo>
                    <a:pt x="16052" y="654977"/>
                  </a:lnTo>
                  <a:lnTo>
                    <a:pt x="16052" y="660565"/>
                  </a:lnTo>
                  <a:lnTo>
                    <a:pt x="31216" y="660565"/>
                  </a:lnTo>
                  <a:lnTo>
                    <a:pt x="31216" y="689279"/>
                  </a:lnTo>
                  <a:lnTo>
                    <a:pt x="0" y="689279"/>
                  </a:lnTo>
                  <a:lnTo>
                    <a:pt x="0" y="694867"/>
                  </a:lnTo>
                  <a:lnTo>
                    <a:pt x="31216" y="694867"/>
                  </a:lnTo>
                  <a:lnTo>
                    <a:pt x="31216" y="723557"/>
                  </a:lnTo>
                  <a:lnTo>
                    <a:pt x="16052" y="723557"/>
                  </a:lnTo>
                  <a:lnTo>
                    <a:pt x="16052" y="729157"/>
                  </a:lnTo>
                  <a:lnTo>
                    <a:pt x="31216" y="729157"/>
                  </a:lnTo>
                  <a:lnTo>
                    <a:pt x="31216" y="757872"/>
                  </a:lnTo>
                  <a:lnTo>
                    <a:pt x="16052" y="757872"/>
                  </a:lnTo>
                  <a:lnTo>
                    <a:pt x="16052" y="763460"/>
                  </a:lnTo>
                  <a:lnTo>
                    <a:pt x="31216" y="763460"/>
                  </a:lnTo>
                  <a:lnTo>
                    <a:pt x="31216" y="792162"/>
                  </a:lnTo>
                  <a:lnTo>
                    <a:pt x="16052" y="792162"/>
                  </a:lnTo>
                  <a:lnTo>
                    <a:pt x="16052" y="797750"/>
                  </a:lnTo>
                  <a:lnTo>
                    <a:pt x="31216" y="797750"/>
                  </a:lnTo>
                  <a:lnTo>
                    <a:pt x="31216" y="826465"/>
                  </a:lnTo>
                  <a:lnTo>
                    <a:pt x="16052" y="826465"/>
                  </a:lnTo>
                  <a:lnTo>
                    <a:pt x="16052" y="832065"/>
                  </a:lnTo>
                  <a:lnTo>
                    <a:pt x="31216" y="832065"/>
                  </a:lnTo>
                  <a:lnTo>
                    <a:pt x="31216" y="858520"/>
                  </a:lnTo>
                  <a:lnTo>
                    <a:pt x="31216" y="860755"/>
                  </a:lnTo>
                  <a:lnTo>
                    <a:pt x="0" y="860755"/>
                  </a:lnTo>
                  <a:lnTo>
                    <a:pt x="0" y="866343"/>
                  </a:lnTo>
                  <a:lnTo>
                    <a:pt x="31216" y="866343"/>
                  </a:lnTo>
                  <a:lnTo>
                    <a:pt x="31216" y="869950"/>
                  </a:lnTo>
                  <a:lnTo>
                    <a:pt x="33667" y="869950"/>
                  </a:lnTo>
                  <a:lnTo>
                    <a:pt x="33667" y="905548"/>
                  </a:lnTo>
                  <a:lnTo>
                    <a:pt x="39255" y="905548"/>
                  </a:lnTo>
                  <a:lnTo>
                    <a:pt x="39255" y="869950"/>
                  </a:lnTo>
                  <a:lnTo>
                    <a:pt x="92341" y="869950"/>
                  </a:lnTo>
                  <a:lnTo>
                    <a:pt x="92341" y="887564"/>
                  </a:lnTo>
                  <a:lnTo>
                    <a:pt x="97929" y="887564"/>
                  </a:lnTo>
                  <a:lnTo>
                    <a:pt x="97929" y="869950"/>
                  </a:lnTo>
                  <a:lnTo>
                    <a:pt x="127228" y="869950"/>
                  </a:lnTo>
                  <a:lnTo>
                    <a:pt x="127228" y="887564"/>
                  </a:lnTo>
                  <a:lnTo>
                    <a:pt x="132816" y="887564"/>
                  </a:lnTo>
                  <a:lnTo>
                    <a:pt x="132816" y="869950"/>
                  </a:lnTo>
                  <a:lnTo>
                    <a:pt x="151993" y="869950"/>
                  </a:lnTo>
                  <a:lnTo>
                    <a:pt x="151993" y="887564"/>
                  </a:lnTo>
                  <a:lnTo>
                    <a:pt x="157581" y="887564"/>
                  </a:lnTo>
                  <a:lnTo>
                    <a:pt x="157581" y="869950"/>
                  </a:lnTo>
                  <a:lnTo>
                    <a:pt x="171119" y="869950"/>
                  </a:lnTo>
                  <a:lnTo>
                    <a:pt x="171119" y="888403"/>
                  </a:lnTo>
                  <a:lnTo>
                    <a:pt x="176707" y="888403"/>
                  </a:lnTo>
                  <a:lnTo>
                    <a:pt x="176707" y="869950"/>
                  </a:lnTo>
                  <a:lnTo>
                    <a:pt x="186563" y="869950"/>
                  </a:lnTo>
                  <a:lnTo>
                    <a:pt x="186563" y="888403"/>
                  </a:lnTo>
                  <a:lnTo>
                    <a:pt x="192151" y="888403"/>
                  </a:lnTo>
                  <a:lnTo>
                    <a:pt x="192151" y="869950"/>
                  </a:lnTo>
                  <a:lnTo>
                    <a:pt x="199402" y="869950"/>
                  </a:lnTo>
                  <a:lnTo>
                    <a:pt x="199402" y="888403"/>
                  </a:lnTo>
                  <a:lnTo>
                    <a:pt x="205003" y="888403"/>
                  </a:lnTo>
                  <a:lnTo>
                    <a:pt x="205003" y="869950"/>
                  </a:lnTo>
                  <a:lnTo>
                    <a:pt x="211340" y="869950"/>
                  </a:lnTo>
                  <a:lnTo>
                    <a:pt x="211340" y="888403"/>
                  </a:lnTo>
                  <a:lnTo>
                    <a:pt x="216928" y="888403"/>
                  </a:lnTo>
                  <a:lnTo>
                    <a:pt x="216928" y="869950"/>
                  </a:lnTo>
                  <a:lnTo>
                    <a:pt x="221208" y="869950"/>
                  </a:lnTo>
                  <a:lnTo>
                    <a:pt x="221208" y="888403"/>
                  </a:lnTo>
                  <a:lnTo>
                    <a:pt x="226809" y="888403"/>
                  </a:lnTo>
                  <a:lnTo>
                    <a:pt x="226809" y="869950"/>
                  </a:lnTo>
                  <a:lnTo>
                    <a:pt x="231317" y="869950"/>
                  </a:lnTo>
                  <a:lnTo>
                    <a:pt x="231317" y="905548"/>
                  </a:lnTo>
                  <a:lnTo>
                    <a:pt x="236918" y="905548"/>
                  </a:lnTo>
                  <a:lnTo>
                    <a:pt x="236918" y="869950"/>
                  </a:lnTo>
                  <a:lnTo>
                    <a:pt x="290004" y="869950"/>
                  </a:lnTo>
                  <a:lnTo>
                    <a:pt x="290004" y="887564"/>
                  </a:lnTo>
                  <a:lnTo>
                    <a:pt x="295592" y="887564"/>
                  </a:lnTo>
                  <a:lnTo>
                    <a:pt x="295592" y="869950"/>
                  </a:lnTo>
                  <a:lnTo>
                    <a:pt x="324866" y="869950"/>
                  </a:lnTo>
                  <a:lnTo>
                    <a:pt x="324866" y="887564"/>
                  </a:lnTo>
                  <a:lnTo>
                    <a:pt x="330454" y="887564"/>
                  </a:lnTo>
                  <a:lnTo>
                    <a:pt x="330454" y="869950"/>
                  </a:lnTo>
                  <a:lnTo>
                    <a:pt x="349643" y="869950"/>
                  </a:lnTo>
                  <a:lnTo>
                    <a:pt x="349643" y="887564"/>
                  </a:lnTo>
                  <a:lnTo>
                    <a:pt x="355231" y="887564"/>
                  </a:lnTo>
                  <a:lnTo>
                    <a:pt x="355231" y="869950"/>
                  </a:lnTo>
                  <a:lnTo>
                    <a:pt x="368795" y="869950"/>
                  </a:lnTo>
                  <a:lnTo>
                    <a:pt x="368795" y="888403"/>
                  </a:lnTo>
                  <a:lnTo>
                    <a:pt x="374396" y="888403"/>
                  </a:lnTo>
                  <a:lnTo>
                    <a:pt x="374396" y="869950"/>
                  </a:lnTo>
                  <a:lnTo>
                    <a:pt x="384238" y="869950"/>
                  </a:lnTo>
                  <a:lnTo>
                    <a:pt x="384238" y="888403"/>
                  </a:lnTo>
                  <a:lnTo>
                    <a:pt x="389839" y="888403"/>
                  </a:lnTo>
                  <a:lnTo>
                    <a:pt x="389839" y="869950"/>
                  </a:lnTo>
                  <a:lnTo>
                    <a:pt x="397090" y="869950"/>
                  </a:lnTo>
                  <a:lnTo>
                    <a:pt x="397090" y="888403"/>
                  </a:lnTo>
                  <a:lnTo>
                    <a:pt x="402678" y="888403"/>
                  </a:lnTo>
                  <a:lnTo>
                    <a:pt x="402678" y="869950"/>
                  </a:lnTo>
                  <a:lnTo>
                    <a:pt x="409016" y="869950"/>
                  </a:lnTo>
                  <a:lnTo>
                    <a:pt x="409016" y="888403"/>
                  </a:lnTo>
                  <a:lnTo>
                    <a:pt x="414604" y="888403"/>
                  </a:lnTo>
                  <a:lnTo>
                    <a:pt x="414604" y="869950"/>
                  </a:lnTo>
                  <a:lnTo>
                    <a:pt x="418884" y="869950"/>
                  </a:lnTo>
                  <a:lnTo>
                    <a:pt x="418884" y="888403"/>
                  </a:lnTo>
                  <a:lnTo>
                    <a:pt x="424472" y="888403"/>
                  </a:lnTo>
                  <a:lnTo>
                    <a:pt x="424472" y="869950"/>
                  </a:lnTo>
                  <a:lnTo>
                    <a:pt x="429895" y="869950"/>
                  </a:lnTo>
                  <a:lnTo>
                    <a:pt x="429895" y="905548"/>
                  </a:lnTo>
                  <a:lnTo>
                    <a:pt x="435483" y="905548"/>
                  </a:lnTo>
                  <a:lnTo>
                    <a:pt x="435483" y="869950"/>
                  </a:lnTo>
                  <a:lnTo>
                    <a:pt x="488581" y="869950"/>
                  </a:lnTo>
                  <a:lnTo>
                    <a:pt x="488581" y="887564"/>
                  </a:lnTo>
                  <a:lnTo>
                    <a:pt x="494182" y="887564"/>
                  </a:lnTo>
                  <a:lnTo>
                    <a:pt x="494182" y="869950"/>
                  </a:lnTo>
                  <a:lnTo>
                    <a:pt x="523481" y="869950"/>
                  </a:lnTo>
                  <a:lnTo>
                    <a:pt x="523481" y="887564"/>
                  </a:lnTo>
                  <a:lnTo>
                    <a:pt x="529069" y="887564"/>
                  </a:lnTo>
                  <a:lnTo>
                    <a:pt x="529069" y="869950"/>
                  </a:lnTo>
                  <a:lnTo>
                    <a:pt x="548220" y="869950"/>
                  </a:lnTo>
                  <a:lnTo>
                    <a:pt x="548220" y="887564"/>
                  </a:lnTo>
                  <a:lnTo>
                    <a:pt x="553808" y="887564"/>
                  </a:lnTo>
                  <a:lnTo>
                    <a:pt x="553808" y="869950"/>
                  </a:lnTo>
                  <a:lnTo>
                    <a:pt x="567334" y="869950"/>
                  </a:lnTo>
                  <a:lnTo>
                    <a:pt x="567334" y="888403"/>
                  </a:lnTo>
                  <a:lnTo>
                    <a:pt x="572935" y="888403"/>
                  </a:lnTo>
                  <a:lnTo>
                    <a:pt x="572935" y="869950"/>
                  </a:lnTo>
                  <a:lnTo>
                    <a:pt x="582790" y="869950"/>
                  </a:lnTo>
                  <a:lnTo>
                    <a:pt x="582790" y="888403"/>
                  </a:lnTo>
                  <a:lnTo>
                    <a:pt x="588391" y="888403"/>
                  </a:lnTo>
                  <a:lnTo>
                    <a:pt x="588391" y="869950"/>
                  </a:lnTo>
                  <a:lnTo>
                    <a:pt x="595655" y="869950"/>
                  </a:lnTo>
                  <a:lnTo>
                    <a:pt x="595655" y="888403"/>
                  </a:lnTo>
                  <a:lnTo>
                    <a:pt x="601256" y="888403"/>
                  </a:lnTo>
                  <a:lnTo>
                    <a:pt x="601256" y="869950"/>
                  </a:lnTo>
                  <a:lnTo>
                    <a:pt x="607580" y="869950"/>
                  </a:lnTo>
                  <a:lnTo>
                    <a:pt x="607580" y="888403"/>
                  </a:lnTo>
                  <a:lnTo>
                    <a:pt x="613168" y="888403"/>
                  </a:lnTo>
                  <a:lnTo>
                    <a:pt x="613168" y="869950"/>
                  </a:lnTo>
                  <a:lnTo>
                    <a:pt x="617461" y="869950"/>
                  </a:lnTo>
                  <a:lnTo>
                    <a:pt x="617461" y="888403"/>
                  </a:lnTo>
                  <a:lnTo>
                    <a:pt x="623062" y="888403"/>
                  </a:lnTo>
                  <a:lnTo>
                    <a:pt x="623062" y="869950"/>
                  </a:lnTo>
                  <a:lnTo>
                    <a:pt x="627926" y="869950"/>
                  </a:lnTo>
                  <a:lnTo>
                    <a:pt x="627926" y="905548"/>
                  </a:lnTo>
                  <a:lnTo>
                    <a:pt x="633514" y="905548"/>
                  </a:lnTo>
                  <a:lnTo>
                    <a:pt x="633514" y="869950"/>
                  </a:lnTo>
                  <a:lnTo>
                    <a:pt x="686600" y="869950"/>
                  </a:lnTo>
                  <a:lnTo>
                    <a:pt x="686600" y="887564"/>
                  </a:lnTo>
                  <a:lnTo>
                    <a:pt x="692200" y="887564"/>
                  </a:lnTo>
                  <a:lnTo>
                    <a:pt x="692200" y="869950"/>
                  </a:lnTo>
                  <a:lnTo>
                    <a:pt x="721461" y="869950"/>
                  </a:lnTo>
                  <a:lnTo>
                    <a:pt x="721461" y="887564"/>
                  </a:lnTo>
                  <a:lnTo>
                    <a:pt x="727062" y="887564"/>
                  </a:lnTo>
                  <a:lnTo>
                    <a:pt x="727062" y="869950"/>
                  </a:lnTo>
                  <a:lnTo>
                    <a:pt x="746226" y="869950"/>
                  </a:lnTo>
                  <a:lnTo>
                    <a:pt x="746226" y="887564"/>
                  </a:lnTo>
                  <a:lnTo>
                    <a:pt x="751827" y="887564"/>
                  </a:lnTo>
                  <a:lnTo>
                    <a:pt x="751827" y="869950"/>
                  </a:lnTo>
                  <a:lnTo>
                    <a:pt x="765340" y="869950"/>
                  </a:lnTo>
                  <a:lnTo>
                    <a:pt x="765340" y="888403"/>
                  </a:lnTo>
                  <a:lnTo>
                    <a:pt x="770940" y="888403"/>
                  </a:lnTo>
                  <a:lnTo>
                    <a:pt x="770940" y="869950"/>
                  </a:lnTo>
                  <a:lnTo>
                    <a:pt x="780796" y="869950"/>
                  </a:lnTo>
                  <a:lnTo>
                    <a:pt x="780796" y="888403"/>
                  </a:lnTo>
                  <a:lnTo>
                    <a:pt x="786396" y="888403"/>
                  </a:lnTo>
                  <a:lnTo>
                    <a:pt x="786396" y="869950"/>
                  </a:lnTo>
                  <a:lnTo>
                    <a:pt x="793661" y="869950"/>
                  </a:lnTo>
                  <a:lnTo>
                    <a:pt x="793661" y="888403"/>
                  </a:lnTo>
                  <a:lnTo>
                    <a:pt x="799249" y="888403"/>
                  </a:lnTo>
                  <a:lnTo>
                    <a:pt x="799249" y="869950"/>
                  </a:lnTo>
                  <a:lnTo>
                    <a:pt x="805586" y="869950"/>
                  </a:lnTo>
                  <a:lnTo>
                    <a:pt x="805586" y="888403"/>
                  </a:lnTo>
                  <a:lnTo>
                    <a:pt x="811174" y="888403"/>
                  </a:lnTo>
                  <a:lnTo>
                    <a:pt x="811174" y="869950"/>
                  </a:lnTo>
                  <a:lnTo>
                    <a:pt x="815467" y="869950"/>
                  </a:lnTo>
                  <a:lnTo>
                    <a:pt x="815467" y="888403"/>
                  </a:lnTo>
                  <a:lnTo>
                    <a:pt x="821055" y="888403"/>
                  </a:lnTo>
                  <a:lnTo>
                    <a:pt x="821055" y="869950"/>
                  </a:lnTo>
                  <a:lnTo>
                    <a:pt x="825919" y="869950"/>
                  </a:lnTo>
                  <a:lnTo>
                    <a:pt x="825919" y="905548"/>
                  </a:lnTo>
                  <a:lnTo>
                    <a:pt x="831519" y="905548"/>
                  </a:lnTo>
                  <a:lnTo>
                    <a:pt x="831519" y="869950"/>
                  </a:lnTo>
                  <a:lnTo>
                    <a:pt x="833285" y="869950"/>
                  </a:lnTo>
                  <a:lnTo>
                    <a:pt x="833285" y="858520"/>
                  </a:lnTo>
                  <a:lnTo>
                    <a:pt x="833285" y="11582"/>
                  </a:lnTo>
                  <a:lnTo>
                    <a:pt x="833285" y="11430"/>
                  </a:lnTo>
                  <a:lnTo>
                    <a:pt x="833285" y="393"/>
                  </a:lnTo>
                  <a:close/>
                </a:path>
                <a:path w="1055370" h="906145">
                  <a:moveTo>
                    <a:pt x="1054963" y="3302"/>
                  </a:moveTo>
                  <a:lnTo>
                    <a:pt x="1018552" y="3302"/>
                  </a:lnTo>
                  <a:lnTo>
                    <a:pt x="1018552" y="8890"/>
                  </a:lnTo>
                  <a:lnTo>
                    <a:pt x="1054963" y="8890"/>
                  </a:lnTo>
                  <a:lnTo>
                    <a:pt x="1054963" y="3302"/>
                  </a:lnTo>
                  <a:close/>
                </a:path>
              </a:pathLst>
            </a:custGeom>
            <a:solidFill>
              <a:srgbClr val="231F20"/>
            </a:solidFill>
          </p:spPr>
          <p:txBody>
            <a:bodyPr wrap="square" lIns="0" tIns="0" rIns="0" bIns="0" rtlCol="0"/>
            <a:lstStyle/>
            <a:p>
              <a:endParaRPr/>
            </a:p>
          </p:txBody>
        </p:sp>
        <p:sp>
          <p:nvSpPr>
            <p:cNvPr id="231" name="object 231"/>
            <p:cNvSpPr/>
            <p:nvPr/>
          </p:nvSpPr>
          <p:spPr>
            <a:xfrm>
              <a:off x="10429925" y="5535929"/>
              <a:ext cx="1055370" cy="906144"/>
            </a:xfrm>
            <a:custGeom>
              <a:avLst/>
              <a:gdLst/>
              <a:ahLst/>
              <a:cxnLst/>
              <a:rect l="l" t="t" r="r" b="b"/>
              <a:pathLst>
                <a:path w="1055370" h="906145">
                  <a:moveTo>
                    <a:pt x="833285" y="393"/>
                  </a:moveTo>
                  <a:lnTo>
                    <a:pt x="827697" y="393"/>
                  </a:lnTo>
                  <a:lnTo>
                    <a:pt x="827697" y="0"/>
                  </a:lnTo>
                  <a:lnTo>
                    <a:pt x="822109" y="0"/>
                  </a:lnTo>
                  <a:lnTo>
                    <a:pt x="822109" y="11430"/>
                  </a:lnTo>
                  <a:lnTo>
                    <a:pt x="822109" y="858520"/>
                  </a:lnTo>
                  <a:lnTo>
                    <a:pt x="42392" y="858520"/>
                  </a:lnTo>
                  <a:lnTo>
                    <a:pt x="42392" y="11430"/>
                  </a:lnTo>
                  <a:lnTo>
                    <a:pt x="822109" y="11430"/>
                  </a:lnTo>
                  <a:lnTo>
                    <a:pt x="822109" y="0"/>
                  </a:lnTo>
                  <a:lnTo>
                    <a:pt x="31216" y="0"/>
                  </a:lnTo>
                  <a:lnTo>
                    <a:pt x="31216" y="3302"/>
                  </a:lnTo>
                  <a:lnTo>
                    <a:pt x="0" y="3302"/>
                  </a:lnTo>
                  <a:lnTo>
                    <a:pt x="0" y="8890"/>
                  </a:lnTo>
                  <a:lnTo>
                    <a:pt x="31216" y="8890"/>
                  </a:lnTo>
                  <a:lnTo>
                    <a:pt x="31216" y="11430"/>
                  </a:lnTo>
                  <a:lnTo>
                    <a:pt x="31216" y="37604"/>
                  </a:lnTo>
                  <a:lnTo>
                    <a:pt x="16052" y="37604"/>
                  </a:lnTo>
                  <a:lnTo>
                    <a:pt x="16052" y="43192"/>
                  </a:lnTo>
                  <a:lnTo>
                    <a:pt x="31216" y="43192"/>
                  </a:lnTo>
                  <a:lnTo>
                    <a:pt x="31216" y="71907"/>
                  </a:lnTo>
                  <a:lnTo>
                    <a:pt x="16052" y="71907"/>
                  </a:lnTo>
                  <a:lnTo>
                    <a:pt x="16052" y="77508"/>
                  </a:lnTo>
                  <a:lnTo>
                    <a:pt x="31216" y="77508"/>
                  </a:lnTo>
                  <a:lnTo>
                    <a:pt x="31216" y="106197"/>
                  </a:lnTo>
                  <a:lnTo>
                    <a:pt x="16052" y="106197"/>
                  </a:lnTo>
                  <a:lnTo>
                    <a:pt x="16052" y="111785"/>
                  </a:lnTo>
                  <a:lnTo>
                    <a:pt x="31216" y="111785"/>
                  </a:lnTo>
                  <a:lnTo>
                    <a:pt x="31216" y="140500"/>
                  </a:lnTo>
                  <a:lnTo>
                    <a:pt x="16052" y="140500"/>
                  </a:lnTo>
                  <a:lnTo>
                    <a:pt x="16052" y="146088"/>
                  </a:lnTo>
                  <a:lnTo>
                    <a:pt x="31216" y="146088"/>
                  </a:lnTo>
                  <a:lnTo>
                    <a:pt x="31216" y="174790"/>
                  </a:lnTo>
                  <a:lnTo>
                    <a:pt x="0" y="174790"/>
                  </a:lnTo>
                  <a:lnTo>
                    <a:pt x="0" y="180390"/>
                  </a:lnTo>
                  <a:lnTo>
                    <a:pt x="31216" y="180390"/>
                  </a:lnTo>
                  <a:lnTo>
                    <a:pt x="31216" y="209080"/>
                  </a:lnTo>
                  <a:lnTo>
                    <a:pt x="16052" y="209080"/>
                  </a:lnTo>
                  <a:lnTo>
                    <a:pt x="16052" y="214668"/>
                  </a:lnTo>
                  <a:lnTo>
                    <a:pt x="31216" y="214668"/>
                  </a:lnTo>
                  <a:lnTo>
                    <a:pt x="31216" y="243395"/>
                  </a:lnTo>
                  <a:lnTo>
                    <a:pt x="16052" y="243395"/>
                  </a:lnTo>
                  <a:lnTo>
                    <a:pt x="16052" y="248983"/>
                  </a:lnTo>
                  <a:lnTo>
                    <a:pt x="31216" y="248983"/>
                  </a:lnTo>
                  <a:lnTo>
                    <a:pt x="31216" y="277685"/>
                  </a:lnTo>
                  <a:lnTo>
                    <a:pt x="16052" y="277685"/>
                  </a:lnTo>
                  <a:lnTo>
                    <a:pt x="16052" y="283286"/>
                  </a:lnTo>
                  <a:lnTo>
                    <a:pt x="31216" y="283286"/>
                  </a:lnTo>
                  <a:lnTo>
                    <a:pt x="31216" y="311988"/>
                  </a:lnTo>
                  <a:lnTo>
                    <a:pt x="16052" y="311988"/>
                  </a:lnTo>
                  <a:lnTo>
                    <a:pt x="16052" y="317576"/>
                  </a:lnTo>
                  <a:lnTo>
                    <a:pt x="31216" y="317576"/>
                  </a:lnTo>
                  <a:lnTo>
                    <a:pt x="31216" y="346278"/>
                  </a:lnTo>
                  <a:lnTo>
                    <a:pt x="0" y="346278"/>
                  </a:lnTo>
                  <a:lnTo>
                    <a:pt x="0" y="351866"/>
                  </a:lnTo>
                  <a:lnTo>
                    <a:pt x="31216" y="351866"/>
                  </a:lnTo>
                  <a:lnTo>
                    <a:pt x="31216" y="380580"/>
                  </a:lnTo>
                  <a:lnTo>
                    <a:pt x="16052" y="380580"/>
                  </a:lnTo>
                  <a:lnTo>
                    <a:pt x="16052" y="386168"/>
                  </a:lnTo>
                  <a:lnTo>
                    <a:pt x="31216" y="386168"/>
                  </a:lnTo>
                  <a:lnTo>
                    <a:pt x="31216" y="414883"/>
                  </a:lnTo>
                  <a:lnTo>
                    <a:pt x="16052" y="414883"/>
                  </a:lnTo>
                  <a:lnTo>
                    <a:pt x="16052" y="420471"/>
                  </a:lnTo>
                  <a:lnTo>
                    <a:pt x="31216" y="420471"/>
                  </a:lnTo>
                  <a:lnTo>
                    <a:pt x="31216" y="449173"/>
                  </a:lnTo>
                  <a:lnTo>
                    <a:pt x="16052" y="449173"/>
                  </a:lnTo>
                  <a:lnTo>
                    <a:pt x="16052" y="454761"/>
                  </a:lnTo>
                  <a:lnTo>
                    <a:pt x="31216" y="454761"/>
                  </a:lnTo>
                  <a:lnTo>
                    <a:pt x="31216" y="483489"/>
                  </a:lnTo>
                  <a:lnTo>
                    <a:pt x="16052" y="483489"/>
                  </a:lnTo>
                  <a:lnTo>
                    <a:pt x="16052" y="489089"/>
                  </a:lnTo>
                  <a:lnTo>
                    <a:pt x="31216" y="489089"/>
                  </a:lnTo>
                  <a:lnTo>
                    <a:pt x="31216" y="517766"/>
                  </a:lnTo>
                  <a:lnTo>
                    <a:pt x="0" y="517766"/>
                  </a:lnTo>
                  <a:lnTo>
                    <a:pt x="0" y="523367"/>
                  </a:lnTo>
                  <a:lnTo>
                    <a:pt x="31216" y="523367"/>
                  </a:lnTo>
                  <a:lnTo>
                    <a:pt x="31216" y="552069"/>
                  </a:lnTo>
                  <a:lnTo>
                    <a:pt x="16052" y="552069"/>
                  </a:lnTo>
                  <a:lnTo>
                    <a:pt x="16052" y="557657"/>
                  </a:lnTo>
                  <a:lnTo>
                    <a:pt x="31216" y="557657"/>
                  </a:lnTo>
                  <a:lnTo>
                    <a:pt x="31216" y="586371"/>
                  </a:lnTo>
                  <a:lnTo>
                    <a:pt x="16052" y="586371"/>
                  </a:lnTo>
                  <a:lnTo>
                    <a:pt x="16052" y="591972"/>
                  </a:lnTo>
                  <a:lnTo>
                    <a:pt x="31216" y="591972"/>
                  </a:lnTo>
                  <a:lnTo>
                    <a:pt x="31216" y="620661"/>
                  </a:lnTo>
                  <a:lnTo>
                    <a:pt x="16052" y="620661"/>
                  </a:lnTo>
                  <a:lnTo>
                    <a:pt x="16052" y="626262"/>
                  </a:lnTo>
                  <a:lnTo>
                    <a:pt x="31216" y="626262"/>
                  </a:lnTo>
                  <a:lnTo>
                    <a:pt x="31216" y="654977"/>
                  </a:lnTo>
                  <a:lnTo>
                    <a:pt x="16052" y="654977"/>
                  </a:lnTo>
                  <a:lnTo>
                    <a:pt x="16052" y="660565"/>
                  </a:lnTo>
                  <a:lnTo>
                    <a:pt x="31216" y="660565"/>
                  </a:lnTo>
                  <a:lnTo>
                    <a:pt x="31216" y="689279"/>
                  </a:lnTo>
                  <a:lnTo>
                    <a:pt x="0" y="689279"/>
                  </a:lnTo>
                  <a:lnTo>
                    <a:pt x="0" y="694867"/>
                  </a:lnTo>
                  <a:lnTo>
                    <a:pt x="31216" y="694867"/>
                  </a:lnTo>
                  <a:lnTo>
                    <a:pt x="31216" y="723557"/>
                  </a:lnTo>
                  <a:lnTo>
                    <a:pt x="16052" y="723557"/>
                  </a:lnTo>
                  <a:lnTo>
                    <a:pt x="16052" y="729157"/>
                  </a:lnTo>
                  <a:lnTo>
                    <a:pt x="31216" y="729157"/>
                  </a:lnTo>
                  <a:lnTo>
                    <a:pt x="31216" y="757872"/>
                  </a:lnTo>
                  <a:lnTo>
                    <a:pt x="16052" y="757872"/>
                  </a:lnTo>
                  <a:lnTo>
                    <a:pt x="16052" y="763460"/>
                  </a:lnTo>
                  <a:lnTo>
                    <a:pt x="31216" y="763460"/>
                  </a:lnTo>
                  <a:lnTo>
                    <a:pt x="31216" y="792162"/>
                  </a:lnTo>
                  <a:lnTo>
                    <a:pt x="16052" y="792162"/>
                  </a:lnTo>
                  <a:lnTo>
                    <a:pt x="16052" y="797750"/>
                  </a:lnTo>
                  <a:lnTo>
                    <a:pt x="31216" y="797750"/>
                  </a:lnTo>
                  <a:lnTo>
                    <a:pt x="31216" y="826465"/>
                  </a:lnTo>
                  <a:lnTo>
                    <a:pt x="16052" y="826465"/>
                  </a:lnTo>
                  <a:lnTo>
                    <a:pt x="16052" y="832065"/>
                  </a:lnTo>
                  <a:lnTo>
                    <a:pt x="31216" y="832065"/>
                  </a:lnTo>
                  <a:lnTo>
                    <a:pt x="31216" y="858520"/>
                  </a:lnTo>
                  <a:lnTo>
                    <a:pt x="31216" y="860755"/>
                  </a:lnTo>
                  <a:lnTo>
                    <a:pt x="0" y="860755"/>
                  </a:lnTo>
                  <a:lnTo>
                    <a:pt x="0" y="866343"/>
                  </a:lnTo>
                  <a:lnTo>
                    <a:pt x="31216" y="866343"/>
                  </a:lnTo>
                  <a:lnTo>
                    <a:pt x="31216" y="869950"/>
                  </a:lnTo>
                  <a:lnTo>
                    <a:pt x="33680" y="869950"/>
                  </a:lnTo>
                  <a:lnTo>
                    <a:pt x="33680" y="905548"/>
                  </a:lnTo>
                  <a:lnTo>
                    <a:pt x="39268" y="905548"/>
                  </a:lnTo>
                  <a:lnTo>
                    <a:pt x="39268" y="869950"/>
                  </a:lnTo>
                  <a:lnTo>
                    <a:pt x="92341" y="869950"/>
                  </a:lnTo>
                  <a:lnTo>
                    <a:pt x="92341" y="887564"/>
                  </a:lnTo>
                  <a:lnTo>
                    <a:pt x="97929" y="887564"/>
                  </a:lnTo>
                  <a:lnTo>
                    <a:pt x="97929" y="869950"/>
                  </a:lnTo>
                  <a:lnTo>
                    <a:pt x="127228" y="869950"/>
                  </a:lnTo>
                  <a:lnTo>
                    <a:pt x="127228" y="887564"/>
                  </a:lnTo>
                  <a:lnTo>
                    <a:pt x="132816" y="887564"/>
                  </a:lnTo>
                  <a:lnTo>
                    <a:pt x="132816" y="869950"/>
                  </a:lnTo>
                  <a:lnTo>
                    <a:pt x="151993" y="869950"/>
                  </a:lnTo>
                  <a:lnTo>
                    <a:pt x="151993" y="887564"/>
                  </a:lnTo>
                  <a:lnTo>
                    <a:pt x="157581" y="887564"/>
                  </a:lnTo>
                  <a:lnTo>
                    <a:pt x="157581" y="869950"/>
                  </a:lnTo>
                  <a:lnTo>
                    <a:pt x="171119" y="869950"/>
                  </a:lnTo>
                  <a:lnTo>
                    <a:pt x="171119" y="888403"/>
                  </a:lnTo>
                  <a:lnTo>
                    <a:pt x="176707" y="888403"/>
                  </a:lnTo>
                  <a:lnTo>
                    <a:pt x="176707" y="869950"/>
                  </a:lnTo>
                  <a:lnTo>
                    <a:pt x="186550" y="869950"/>
                  </a:lnTo>
                  <a:lnTo>
                    <a:pt x="186550" y="888403"/>
                  </a:lnTo>
                  <a:lnTo>
                    <a:pt x="192138" y="888403"/>
                  </a:lnTo>
                  <a:lnTo>
                    <a:pt x="192138" y="869950"/>
                  </a:lnTo>
                  <a:lnTo>
                    <a:pt x="199415" y="869950"/>
                  </a:lnTo>
                  <a:lnTo>
                    <a:pt x="199415" y="888403"/>
                  </a:lnTo>
                  <a:lnTo>
                    <a:pt x="205016" y="888403"/>
                  </a:lnTo>
                  <a:lnTo>
                    <a:pt x="205016" y="869950"/>
                  </a:lnTo>
                  <a:lnTo>
                    <a:pt x="211340" y="869950"/>
                  </a:lnTo>
                  <a:lnTo>
                    <a:pt x="211340" y="888403"/>
                  </a:lnTo>
                  <a:lnTo>
                    <a:pt x="216928" y="888403"/>
                  </a:lnTo>
                  <a:lnTo>
                    <a:pt x="216928" y="869950"/>
                  </a:lnTo>
                  <a:lnTo>
                    <a:pt x="221208" y="869950"/>
                  </a:lnTo>
                  <a:lnTo>
                    <a:pt x="221208" y="888403"/>
                  </a:lnTo>
                  <a:lnTo>
                    <a:pt x="226809" y="888403"/>
                  </a:lnTo>
                  <a:lnTo>
                    <a:pt x="226809" y="869950"/>
                  </a:lnTo>
                  <a:lnTo>
                    <a:pt x="231317" y="869950"/>
                  </a:lnTo>
                  <a:lnTo>
                    <a:pt x="231317" y="905548"/>
                  </a:lnTo>
                  <a:lnTo>
                    <a:pt x="236905" y="905548"/>
                  </a:lnTo>
                  <a:lnTo>
                    <a:pt x="236905" y="869950"/>
                  </a:lnTo>
                  <a:lnTo>
                    <a:pt x="290004" y="869950"/>
                  </a:lnTo>
                  <a:lnTo>
                    <a:pt x="290004" y="887564"/>
                  </a:lnTo>
                  <a:lnTo>
                    <a:pt x="295592" y="887564"/>
                  </a:lnTo>
                  <a:lnTo>
                    <a:pt x="295592" y="869950"/>
                  </a:lnTo>
                  <a:lnTo>
                    <a:pt x="324866" y="869950"/>
                  </a:lnTo>
                  <a:lnTo>
                    <a:pt x="324866" y="887564"/>
                  </a:lnTo>
                  <a:lnTo>
                    <a:pt x="330454" y="887564"/>
                  </a:lnTo>
                  <a:lnTo>
                    <a:pt x="330454" y="869950"/>
                  </a:lnTo>
                  <a:lnTo>
                    <a:pt x="349643" y="869950"/>
                  </a:lnTo>
                  <a:lnTo>
                    <a:pt x="349643" y="887564"/>
                  </a:lnTo>
                  <a:lnTo>
                    <a:pt x="355231" y="887564"/>
                  </a:lnTo>
                  <a:lnTo>
                    <a:pt x="355231" y="869950"/>
                  </a:lnTo>
                  <a:lnTo>
                    <a:pt x="368795" y="869950"/>
                  </a:lnTo>
                  <a:lnTo>
                    <a:pt x="368795" y="888403"/>
                  </a:lnTo>
                  <a:lnTo>
                    <a:pt x="374383" y="888403"/>
                  </a:lnTo>
                  <a:lnTo>
                    <a:pt x="374383" y="869950"/>
                  </a:lnTo>
                  <a:lnTo>
                    <a:pt x="384238" y="869950"/>
                  </a:lnTo>
                  <a:lnTo>
                    <a:pt x="384238" y="888403"/>
                  </a:lnTo>
                  <a:lnTo>
                    <a:pt x="389826" y="888403"/>
                  </a:lnTo>
                  <a:lnTo>
                    <a:pt x="389826" y="869950"/>
                  </a:lnTo>
                  <a:lnTo>
                    <a:pt x="397090" y="869950"/>
                  </a:lnTo>
                  <a:lnTo>
                    <a:pt x="397090" y="888403"/>
                  </a:lnTo>
                  <a:lnTo>
                    <a:pt x="402678" y="888403"/>
                  </a:lnTo>
                  <a:lnTo>
                    <a:pt x="402678" y="869950"/>
                  </a:lnTo>
                  <a:lnTo>
                    <a:pt x="409003" y="869950"/>
                  </a:lnTo>
                  <a:lnTo>
                    <a:pt x="409003" y="888403"/>
                  </a:lnTo>
                  <a:lnTo>
                    <a:pt x="414604" y="888403"/>
                  </a:lnTo>
                  <a:lnTo>
                    <a:pt x="414604" y="869950"/>
                  </a:lnTo>
                  <a:lnTo>
                    <a:pt x="418884" y="869950"/>
                  </a:lnTo>
                  <a:lnTo>
                    <a:pt x="418884" y="888403"/>
                  </a:lnTo>
                  <a:lnTo>
                    <a:pt x="424472" y="888403"/>
                  </a:lnTo>
                  <a:lnTo>
                    <a:pt x="424472" y="869950"/>
                  </a:lnTo>
                  <a:lnTo>
                    <a:pt x="429895" y="869950"/>
                  </a:lnTo>
                  <a:lnTo>
                    <a:pt x="429895" y="905548"/>
                  </a:lnTo>
                  <a:lnTo>
                    <a:pt x="435483" y="905548"/>
                  </a:lnTo>
                  <a:lnTo>
                    <a:pt x="435483" y="869950"/>
                  </a:lnTo>
                  <a:lnTo>
                    <a:pt x="488569" y="869950"/>
                  </a:lnTo>
                  <a:lnTo>
                    <a:pt x="488569" y="887564"/>
                  </a:lnTo>
                  <a:lnTo>
                    <a:pt x="494169" y="887564"/>
                  </a:lnTo>
                  <a:lnTo>
                    <a:pt x="494169" y="869950"/>
                  </a:lnTo>
                  <a:lnTo>
                    <a:pt x="523468" y="869950"/>
                  </a:lnTo>
                  <a:lnTo>
                    <a:pt x="523468" y="887564"/>
                  </a:lnTo>
                  <a:lnTo>
                    <a:pt x="529069" y="887564"/>
                  </a:lnTo>
                  <a:lnTo>
                    <a:pt x="529069" y="869950"/>
                  </a:lnTo>
                  <a:lnTo>
                    <a:pt x="548220" y="869950"/>
                  </a:lnTo>
                  <a:lnTo>
                    <a:pt x="548220" y="887564"/>
                  </a:lnTo>
                  <a:lnTo>
                    <a:pt x="553821" y="887564"/>
                  </a:lnTo>
                  <a:lnTo>
                    <a:pt x="553821" y="869950"/>
                  </a:lnTo>
                  <a:lnTo>
                    <a:pt x="567334" y="869950"/>
                  </a:lnTo>
                  <a:lnTo>
                    <a:pt x="567334" y="888403"/>
                  </a:lnTo>
                  <a:lnTo>
                    <a:pt x="572935" y="888403"/>
                  </a:lnTo>
                  <a:lnTo>
                    <a:pt x="572935" y="869950"/>
                  </a:lnTo>
                  <a:lnTo>
                    <a:pt x="582803" y="869950"/>
                  </a:lnTo>
                  <a:lnTo>
                    <a:pt x="582803" y="888403"/>
                  </a:lnTo>
                  <a:lnTo>
                    <a:pt x="588391" y="888403"/>
                  </a:lnTo>
                  <a:lnTo>
                    <a:pt x="588391" y="869950"/>
                  </a:lnTo>
                  <a:lnTo>
                    <a:pt x="595655" y="869950"/>
                  </a:lnTo>
                  <a:lnTo>
                    <a:pt x="595655" y="888403"/>
                  </a:lnTo>
                  <a:lnTo>
                    <a:pt x="601243" y="888403"/>
                  </a:lnTo>
                  <a:lnTo>
                    <a:pt x="601243" y="869950"/>
                  </a:lnTo>
                  <a:lnTo>
                    <a:pt x="607580" y="869950"/>
                  </a:lnTo>
                  <a:lnTo>
                    <a:pt x="607580" y="888403"/>
                  </a:lnTo>
                  <a:lnTo>
                    <a:pt x="613168" y="888403"/>
                  </a:lnTo>
                  <a:lnTo>
                    <a:pt x="613168" y="869950"/>
                  </a:lnTo>
                  <a:lnTo>
                    <a:pt x="617461" y="869950"/>
                  </a:lnTo>
                  <a:lnTo>
                    <a:pt x="617461" y="888403"/>
                  </a:lnTo>
                  <a:lnTo>
                    <a:pt x="623062" y="888403"/>
                  </a:lnTo>
                  <a:lnTo>
                    <a:pt x="623062" y="869950"/>
                  </a:lnTo>
                  <a:lnTo>
                    <a:pt x="627913" y="869950"/>
                  </a:lnTo>
                  <a:lnTo>
                    <a:pt x="627913" y="905548"/>
                  </a:lnTo>
                  <a:lnTo>
                    <a:pt x="633501" y="905548"/>
                  </a:lnTo>
                  <a:lnTo>
                    <a:pt x="633501" y="869950"/>
                  </a:lnTo>
                  <a:lnTo>
                    <a:pt x="686587" y="869950"/>
                  </a:lnTo>
                  <a:lnTo>
                    <a:pt x="686587" y="887564"/>
                  </a:lnTo>
                  <a:lnTo>
                    <a:pt x="692188" y="887564"/>
                  </a:lnTo>
                  <a:lnTo>
                    <a:pt x="692188" y="869950"/>
                  </a:lnTo>
                  <a:lnTo>
                    <a:pt x="721474" y="869950"/>
                  </a:lnTo>
                  <a:lnTo>
                    <a:pt x="721474" y="887564"/>
                  </a:lnTo>
                  <a:lnTo>
                    <a:pt x="727062" y="887564"/>
                  </a:lnTo>
                  <a:lnTo>
                    <a:pt x="727062" y="869950"/>
                  </a:lnTo>
                  <a:lnTo>
                    <a:pt x="746226" y="869950"/>
                  </a:lnTo>
                  <a:lnTo>
                    <a:pt x="746226" y="887564"/>
                  </a:lnTo>
                  <a:lnTo>
                    <a:pt x="751827" y="887564"/>
                  </a:lnTo>
                  <a:lnTo>
                    <a:pt x="751827" y="869950"/>
                  </a:lnTo>
                  <a:lnTo>
                    <a:pt x="765352" y="869950"/>
                  </a:lnTo>
                  <a:lnTo>
                    <a:pt x="765352" y="888403"/>
                  </a:lnTo>
                  <a:lnTo>
                    <a:pt x="770940" y="888403"/>
                  </a:lnTo>
                  <a:lnTo>
                    <a:pt x="770940" y="869950"/>
                  </a:lnTo>
                  <a:lnTo>
                    <a:pt x="780796" y="869950"/>
                  </a:lnTo>
                  <a:lnTo>
                    <a:pt x="780796" y="888403"/>
                  </a:lnTo>
                  <a:lnTo>
                    <a:pt x="786396" y="888403"/>
                  </a:lnTo>
                  <a:lnTo>
                    <a:pt x="786396" y="869950"/>
                  </a:lnTo>
                  <a:lnTo>
                    <a:pt x="793661" y="869950"/>
                  </a:lnTo>
                  <a:lnTo>
                    <a:pt x="793661" y="888403"/>
                  </a:lnTo>
                  <a:lnTo>
                    <a:pt x="799249" y="888403"/>
                  </a:lnTo>
                  <a:lnTo>
                    <a:pt x="799249" y="869950"/>
                  </a:lnTo>
                  <a:lnTo>
                    <a:pt x="805586" y="869950"/>
                  </a:lnTo>
                  <a:lnTo>
                    <a:pt x="805586" y="888403"/>
                  </a:lnTo>
                  <a:lnTo>
                    <a:pt x="811174" y="888403"/>
                  </a:lnTo>
                  <a:lnTo>
                    <a:pt x="811174" y="869950"/>
                  </a:lnTo>
                  <a:lnTo>
                    <a:pt x="815467" y="869950"/>
                  </a:lnTo>
                  <a:lnTo>
                    <a:pt x="815467" y="888403"/>
                  </a:lnTo>
                  <a:lnTo>
                    <a:pt x="821055" y="888403"/>
                  </a:lnTo>
                  <a:lnTo>
                    <a:pt x="821055" y="869950"/>
                  </a:lnTo>
                  <a:lnTo>
                    <a:pt x="825906" y="869950"/>
                  </a:lnTo>
                  <a:lnTo>
                    <a:pt x="825906" y="905548"/>
                  </a:lnTo>
                  <a:lnTo>
                    <a:pt x="831507" y="905548"/>
                  </a:lnTo>
                  <a:lnTo>
                    <a:pt x="831507" y="869950"/>
                  </a:lnTo>
                  <a:lnTo>
                    <a:pt x="833285" y="869950"/>
                  </a:lnTo>
                  <a:lnTo>
                    <a:pt x="833285" y="858520"/>
                  </a:lnTo>
                  <a:lnTo>
                    <a:pt x="833285" y="11582"/>
                  </a:lnTo>
                  <a:lnTo>
                    <a:pt x="833285" y="11430"/>
                  </a:lnTo>
                  <a:lnTo>
                    <a:pt x="833285" y="393"/>
                  </a:lnTo>
                  <a:close/>
                </a:path>
                <a:path w="1055370" h="906145">
                  <a:moveTo>
                    <a:pt x="1054950" y="3302"/>
                  </a:moveTo>
                  <a:lnTo>
                    <a:pt x="1018540" y="3302"/>
                  </a:lnTo>
                  <a:lnTo>
                    <a:pt x="1018540" y="8890"/>
                  </a:lnTo>
                  <a:lnTo>
                    <a:pt x="1054950" y="8890"/>
                  </a:lnTo>
                  <a:lnTo>
                    <a:pt x="1054950" y="3302"/>
                  </a:lnTo>
                  <a:close/>
                </a:path>
              </a:pathLst>
            </a:custGeom>
            <a:solidFill>
              <a:srgbClr val="231F20"/>
            </a:solidFill>
          </p:spPr>
          <p:txBody>
            <a:bodyPr wrap="square" lIns="0" tIns="0" rIns="0" bIns="0" rtlCol="0"/>
            <a:lstStyle/>
            <a:p>
              <a:endParaRPr/>
            </a:p>
          </p:txBody>
        </p:sp>
        <p:sp>
          <p:nvSpPr>
            <p:cNvPr id="232" name="object 232"/>
            <p:cNvSpPr/>
            <p:nvPr/>
          </p:nvSpPr>
          <p:spPr>
            <a:xfrm>
              <a:off x="7374280" y="5535929"/>
              <a:ext cx="4907915" cy="1250950"/>
            </a:xfrm>
            <a:custGeom>
              <a:avLst/>
              <a:gdLst/>
              <a:ahLst/>
              <a:cxnLst/>
              <a:rect l="l" t="t" r="r" b="b"/>
              <a:pathLst>
                <a:path w="4907915" h="1250950">
                  <a:moveTo>
                    <a:pt x="36410" y="1244765"/>
                  </a:moveTo>
                  <a:lnTo>
                    <a:pt x="0" y="1244765"/>
                  </a:lnTo>
                  <a:lnTo>
                    <a:pt x="0" y="1250353"/>
                  </a:lnTo>
                  <a:lnTo>
                    <a:pt x="36410" y="1250353"/>
                  </a:lnTo>
                  <a:lnTo>
                    <a:pt x="36410" y="1244765"/>
                  </a:lnTo>
                  <a:close/>
                </a:path>
                <a:path w="4907915" h="1250950">
                  <a:moveTo>
                    <a:pt x="4907470" y="393"/>
                  </a:moveTo>
                  <a:lnTo>
                    <a:pt x="4901882" y="393"/>
                  </a:lnTo>
                  <a:lnTo>
                    <a:pt x="4901882" y="0"/>
                  </a:lnTo>
                  <a:lnTo>
                    <a:pt x="4896294" y="0"/>
                  </a:lnTo>
                  <a:lnTo>
                    <a:pt x="4896294" y="11430"/>
                  </a:lnTo>
                  <a:lnTo>
                    <a:pt x="4896294" y="858520"/>
                  </a:lnTo>
                  <a:lnTo>
                    <a:pt x="4116590" y="858520"/>
                  </a:lnTo>
                  <a:lnTo>
                    <a:pt x="4116590" y="11430"/>
                  </a:lnTo>
                  <a:lnTo>
                    <a:pt x="4896294" y="11430"/>
                  </a:lnTo>
                  <a:lnTo>
                    <a:pt x="4896294" y="0"/>
                  </a:lnTo>
                  <a:lnTo>
                    <a:pt x="4105402" y="0"/>
                  </a:lnTo>
                  <a:lnTo>
                    <a:pt x="4105402" y="3302"/>
                  </a:lnTo>
                  <a:lnTo>
                    <a:pt x="4074185" y="3302"/>
                  </a:lnTo>
                  <a:lnTo>
                    <a:pt x="4074185" y="8890"/>
                  </a:lnTo>
                  <a:lnTo>
                    <a:pt x="4105402" y="8890"/>
                  </a:lnTo>
                  <a:lnTo>
                    <a:pt x="4105402" y="11430"/>
                  </a:lnTo>
                  <a:lnTo>
                    <a:pt x="4105402" y="37604"/>
                  </a:lnTo>
                  <a:lnTo>
                    <a:pt x="4090251" y="37604"/>
                  </a:lnTo>
                  <a:lnTo>
                    <a:pt x="4090251" y="43192"/>
                  </a:lnTo>
                  <a:lnTo>
                    <a:pt x="4105402" y="43192"/>
                  </a:lnTo>
                  <a:lnTo>
                    <a:pt x="4105402" y="71907"/>
                  </a:lnTo>
                  <a:lnTo>
                    <a:pt x="4090251" y="71907"/>
                  </a:lnTo>
                  <a:lnTo>
                    <a:pt x="4090251" y="77508"/>
                  </a:lnTo>
                  <a:lnTo>
                    <a:pt x="4105402" y="77508"/>
                  </a:lnTo>
                  <a:lnTo>
                    <a:pt x="4105402" y="106197"/>
                  </a:lnTo>
                  <a:lnTo>
                    <a:pt x="4090251" y="106197"/>
                  </a:lnTo>
                  <a:lnTo>
                    <a:pt x="4090251" y="111785"/>
                  </a:lnTo>
                  <a:lnTo>
                    <a:pt x="4105402" y="111785"/>
                  </a:lnTo>
                  <a:lnTo>
                    <a:pt x="4105402" y="140500"/>
                  </a:lnTo>
                  <a:lnTo>
                    <a:pt x="4090251" y="140500"/>
                  </a:lnTo>
                  <a:lnTo>
                    <a:pt x="4090251" y="146088"/>
                  </a:lnTo>
                  <a:lnTo>
                    <a:pt x="4105402" y="146088"/>
                  </a:lnTo>
                  <a:lnTo>
                    <a:pt x="4105402" y="174790"/>
                  </a:lnTo>
                  <a:lnTo>
                    <a:pt x="4074185" y="174790"/>
                  </a:lnTo>
                  <a:lnTo>
                    <a:pt x="4074185" y="180390"/>
                  </a:lnTo>
                  <a:lnTo>
                    <a:pt x="4105402" y="180390"/>
                  </a:lnTo>
                  <a:lnTo>
                    <a:pt x="4105402" y="209080"/>
                  </a:lnTo>
                  <a:lnTo>
                    <a:pt x="4090251" y="209080"/>
                  </a:lnTo>
                  <a:lnTo>
                    <a:pt x="4090251" y="214668"/>
                  </a:lnTo>
                  <a:lnTo>
                    <a:pt x="4105402" y="214668"/>
                  </a:lnTo>
                  <a:lnTo>
                    <a:pt x="4105402" y="243395"/>
                  </a:lnTo>
                  <a:lnTo>
                    <a:pt x="4090251" y="243395"/>
                  </a:lnTo>
                  <a:lnTo>
                    <a:pt x="4090251" y="248983"/>
                  </a:lnTo>
                  <a:lnTo>
                    <a:pt x="4105402" y="248983"/>
                  </a:lnTo>
                  <a:lnTo>
                    <a:pt x="4105402" y="277685"/>
                  </a:lnTo>
                  <a:lnTo>
                    <a:pt x="4090251" y="277685"/>
                  </a:lnTo>
                  <a:lnTo>
                    <a:pt x="4090251" y="283286"/>
                  </a:lnTo>
                  <a:lnTo>
                    <a:pt x="4105402" y="283286"/>
                  </a:lnTo>
                  <a:lnTo>
                    <a:pt x="4105402" y="311988"/>
                  </a:lnTo>
                  <a:lnTo>
                    <a:pt x="4090251" y="311988"/>
                  </a:lnTo>
                  <a:lnTo>
                    <a:pt x="4090251" y="317576"/>
                  </a:lnTo>
                  <a:lnTo>
                    <a:pt x="4105402" y="317576"/>
                  </a:lnTo>
                  <a:lnTo>
                    <a:pt x="4105402" y="346278"/>
                  </a:lnTo>
                  <a:lnTo>
                    <a:pt x="4074185" y="346278"/>
                  </a:lnTo>
                  <a:lnTo>
                    <a:pt x="4074185" y="351866"/>
                  </a:lnTo>
                  <a:lnTo>
                    <a:pt x="4105402" y="351866"/>
                  </a:lnTo>
                  <a:lnTo>
                    <a:pt x="4105402" y="380580"/>
                  </a:lnTo>
                  <a:lnTo>
                    <a:pt x="4090251" y="380580"/>
                  </a:lnTo>
                  <a:lnTo>
                    <a:pt x="4090251" y="386168"/>
                  </a:lnTo>
                  <a:lnTo>
                    <a:pt x="4105402" y="386168"/>
                  </a:lnTo>
                  <a:lnTo>
                    <a:pt x="4105402" y="414883"/>
                  </a:lnTo>
                  <a:lnTo>
                    <a:pt x="4090251" y="414883"/>
                  </a:lnTo>
                  <a:lnTo>
                    <a:pt x="4090251" y="420471"/>
                  </a:lnTo>
                  <a:lnTo>
                    <a:pt x="4105402" y="420471"/>
                  </a:lnTo>
                  <a:lnTo>
                    <a:pt x="4105402" y="449173"/>
                  </a:lnTo>
                  <a:lnTo>
                    <a:pt x="4090251" y="449173"/>
                  </a:lnTo>
                  <a:lnTo>
                    <a:pt x="4090251" y="454761"/>
                  </a:lnTo>
                  <a:lnTo>
                    <a:pt x="4105402" y="454761"/>
                  </a:lnTo>
                  <a:lnTo>
                    <a:pt x="4105402" y="483489"/>
                  </a:lnTo>
                  <a:lnTo>
                    <a:pt x="4090251" y="483489"/>
                  </a:lnTo>
                  <a:lnTo>
                    <a:pt x="4090251" y="489089"/>
                  </a:lnTo>
                  <a:lnTo>
                    <a:pt x="4105402" y="489089"/>
                  </a:lnTo>
                  <a:lnTo>
                    <a:pt x="4105402" y="517766"/>
                  </a:lnTo>
                  <a:lnTo>
                    <a:pt x="4074185" y="517766"/>
                  </a:lnTo>
                  <a:lnTo>
                    <a:pt x="4074185" y="523367"/>
                  </a:lnTo>
                  <a:lnTo>
                    <a:pt x="4105402" y="523367"/>
                  </a:lnTo>
                  <a:lnTo>
                    <a:pt x="4105402" y="552069"/>
                  </a:lnTo>
                  <a:lnTo>
                    <a:pt x="4090251" y="552069"/>
                  </a:lnTo>
                  <a:lnTo>
                    <a:pt x="4090251" y="557657"/>
                  </a:lnTo>
                  <a:lnTo>
                    <a:pt x="4105402" y="557657"/>
                  </a:lnTo>
                  <a:lnTo>
                    <a:pt x="4105402" y="586371"/>
                  </a:lnTo>
                  <a:lnTo>
                    <a:pt x="4090251" y="586371"/>
                  </a:lnTo>
                  <a:lnTo>
                    <a:pt x="4090251" y="591972"/>
                  </a:lnTo>
                  <a:lnTo>
                    <a:pt x="4105402" y="591972"/>
                  </a:lnTo>
                  <a:lnTo>
                    <a:pt x="4105402" y="620661"/>
                  </a:lnTo>
                  <a:lnTo>
                    <a:pt x="4090251" y="620661"/>
                  </a:lnTo>
                  <a:lnTo>
                    <a:pt x="4090251" y="626262"/>
                  </a:lnTo>
                  <a:lnTo>
                    <a:pt x="4105402" y="626262"/>
                  </a:lnTo>
                  <a:lnTo>
                    <a:pt x="4105402" y="654977"/>
                  </a:lnTo>
                  <a:lnTo>
                    <a:pt x="4090251" y="654977"/>
                  </a:lnTo>
                  <a:lnTo>
                    <a:pt x="4090251" y="660565"/>
                  </a:lnTo>
                  <a:lnTo>
                    <a:pt x="4105402" y="660565"/>
                  </a:lnTo>
                  <a:lnTo>
                    <a:pt x="4105402" y="689279"/>
                  </a:lnTo>
                  <a:lnTo>
                    <a:pt x="4074185" y="689279"/>
                  </a:lnTo>
                  <a:lnTo>
                    <a:pt x="4074185" y="694867"/>
                  </a:lnTo>
                  <a:lnTo>
                    <a:pt x="4105402" y="694867"/>
                  </a:lnTo>
                  <a:lnTo>
                    <a:pt x="4105402" y="723557"/>
                  </a:lnTo>
                  <a:lnTo>
                    <a:pt x="4090251" y="723557"/>
                  </a:lnTo>
                  <a:lnTo>
                    <a:pt x="4090251" y="729157"/>
                  </a:lnTo>
                  <a:lnTo>
                    <a:pt x="4105402" y="729157"/>
                  </a:lnTo>
                  <a:lnTo>
                    <a:pt x="4105402" y="757872"/>
                  </a:lnTo>
                  <a:lnTo>
                    <a:pt x="4090251" y="757872"/>
                  </a:lnTo>
                  <a:lnTo>
                    <a:pt x="4090251" y="763460"/>
                  </a:lnTo>
                  <a:lnTo>
                    <a:pt x="4105402" y="763460"/>
                  </a:lnTo>
                  <a:lnTo>
                    <a:pt x="4105402" y="792162"/>
                  </a:lnTo>
                  <a:lnTo>
                    <a:pt x="4090251" y="792162"/>
                  </a:lnTo>
                  <a:lnTo>
                    <a:pt x="4090251" y="797750"/>
                  </a:lnTo>
                  <a:lnTo>
                    <a:pt x="4105402" y="797750"/>
                  </a:lnTo>
                  <a:lnTo>
                    <a:pt x="4105402" y="826465"/>
                  </a:lnTo>
                  <a:lnTo>
                    <a:pt x="4090251" y="826465"/>
                  </a:lnTo>
                  <a:lnTo>
                    <a:pt x="4090251" y="832065"/>
                  </a:lnTo>
                  <a:lnTo>
                    <a:pt x="4105402" y="832065"/>
                  </a:lnTo>
                  <a:lnTo>
                    <a:pt x="4105402" y="858520"/>
                  </a:lnTo>
                  <a:lnTo>
                    <a:pt x="4105402" y="860755"/>
                  </a:lnTo>
                  <a:lnTo>
                    <a:pt x="4074185" y="860755"/>
                  </a:lnTo>
                  <a:lnTo>
                    <a:pt x="4074185" y="866343"/>
                  </a:lnTo>
                  <a:lnTo>
                    <a:pt x="4105402" y="866343"/>
                  </a:lnTo>
                  <a:lnTo>
                    <a:pt x="4105402" y="869950"/>
                  </a:lnTo>
                  <a:lnTo>
                    <a:pt x="4107865" y="869950"/>
                  </a:lnTo>
                  <a:lnTo>
                    <a:pt x="4107865" y="905548"/>
                  </a:lnTo>
                  <a:lnTo>
                    <a:pt x="4113453" y="905548"/>
                  </a:lnTo>
                  <a:lnTo>
                    <a:pt x="4113453" y="869950"/>
                  </a:lnTo>
                  <a:lnTo>
                    <a:pt x="4166539" y="869950"/>
                  </a:lnTo>
                  <a:lnTo>
                    <a:pt x="4166539" y="887564"/>
                  </a:lnTo>
                  <a:lnTo>
                    <a:pt x="4172140" y="887564"/>
                  </a:lnTo>
                  <a:lnTo>
                    <a:pt x="4172140" y="869950"/>
                  </a:lnTo>
                  <a:lnTo>
                    <a:pt x="4201414" y="869950"/>
                  </a:lnTo>
                  <a:lnTo>
                    <a:pt x="4201414" y="887564"/>
                  </a:lnTo>
                  <a:lnTo>
                    <a:pt x="4207014" y="887564"/>
                  </a:lnTo>
                  <a:lnTo>
                    <a:pt x="4207014" y="869950"/>
                  </a:lnTo>
                  <a:lnTo>
                    <a:pt x="4226179" y="869950"/>
                  </a:lnTo>
                  <a:lnTo>
                    <a:pt x="4226179" y="887564"/>
                  </a:lnTo>
                  <a:lnTo>
                    <a:pt x="4231767" y="887564"/>
                  </a:lnTo>
                  <a:lnTo>
                    <a:pt x="4231767" y="869950"/>
                  </a:lnTo>
                  <a:lnTo>
                    <a:pt x="4245305" y="869950"/>
                  </a:lnTo>
                  <a:lnTo>
                    <a:pt x="4245305" y="888403"/>
                  </a:lnTo>
                  <a:lnTo>
                    <a:pt x="4250906" y="888403"/>
                  </a:lnTo>
                  <a:lnTo>
                    <a:pt x="4250906" y="869950"/>
                  </a:lnTo>
                  <a:lnTo>
                    <a:pt x="4260748" y="869950"/>
                  </a:lnTo>
                  <a:lnTo>
                    <a:pt x="4260748" y="888403"/>
                  </a:lnTo>
                  <a:lnTo>
                    <a:pt x="4266349" y="888403"/>
                  </a:lnTo>
                  <a:lnTo>
                    <a:pt x="4266349" y="869950"/>
                  </a:lnTo>
                  <a:lnTo>
                    <a:pt x="4273613" y="869950"/>
                  </a:lnTo>
                  <a:lnTo>
                    <a:pt x="4273613" y="888403"/>
                  </a:lnTo>
                  <a:lnTo>
                    <a:pt x="4279201" y="888403"/>
                  </a:lnTo>
                  <a:lnTo>
                    <a:pt x="4279201" y="869950"/>
                  </a:lnTo>
                  <a:lnTo>
                    <a:pt x="4285539" y="869950"/>
                  </a:lnTo>
                  <a:lnTo>
                    <a:pt x="4285539" y="888403"/>
                  </a:lnTo>
                  <a:lnTo>
                    <a:pt x="4291127" y="888403"/>
                  </a:lnTo>
                  <a:lnTo>
                    <a:pt x="4291127" y="869950"/>
                  </a:lnTo>
                  <a:lnTo>
                    <a:pt x="4295394" y="869950"/>
                  </a:lnTo>
                  <a:lnTo>
                    <a:pt x="4295394" y="888403"/>
                  </a:lnTo>
                  <a:lnTo>
                    <a:pt x="4300994" y="888403"/>
                  </a:lnTo>
                  <a:lnTo>
                    <a:pt x="4300994" y="869950"/>
                  </a:lnTo>
                  <a:lnTo>
                    <a:pt x="4305516" y="869950"/>
                  </a:lnTo>
                  <a:lnTo>
                    <a:pt x="4305516" y="905548"/>
                  </a:lnTo>
                  <a:lnTo>
                    <a:pt x="4311104" y="905548"/>
                  </a:lnTo>
                  <a:lnTo>
                    <a:pt x="4311104" y="869950"/>
                  </a:lnTo>
                  <a:lnTo>
                    <a:pt x="4364202" y="869950"/>
                  </a:lnTo>
                  <a:lnTo>
                    <a:pt x="4364202" y="887564"/>
                  </a:lnTo>
                  <a:lnTo>
                    <a:pt x="4369790" y="887564"/>
                  </a:lnTo>
                  <a:lnTo>
                    <a:pt x="4369790" y="869950"/>
                  </a:lnTo>
                  <a:lnTo>
                    <a:pt x="4399064" y="869950"/>
                  </a:lnTo>
                  <a:lnTo>
                    <a:pt x="4399064" y="887564"/>
                  </a:lnTo>
                  <a:lnTo>
                    <a:pt x="4404652" y="887564"/>
                  </a:lnTo>
                  <a:lnTo>
                    <a:pt x="4404652" y="869950"/>
                  </a:lnTo>
                  <a:lnTo>
                    <a:pt x="4423842" y="869950"/>
                  </a:lnTo>
                  <a:lnTo>
                    <a:pt x="4423842" y="887564"/>
                  </a:lnTo>
                  <a:lnTo>
                    <a:pt x="4429430" y="887564"/>
                  </a:lnTo>
                  <a:lnTo>
                    <a:pt x="4429430" y="869950"/>
                  </a:lnTo>
                  <a:lnTo>
                    <a:pt x="4442993" y="869950"/>
                  </a:lnTo>
                  <a:lnTo>
                    <a:pt x="4442993" y="888403"/>
                  </a:lnTo>
                  <a:lnTo>
                    <a:pt x="4448581" y="888403"/>
                  </a:lnTo>
                  <a:lnTo>
                    <a:pt x="4448581" y="869950"/>
                  </a:lnTo>
                  <a:lnTo>
                    <a:pt x="4458436" y="869950"/>
                  </a:lnTo>
                  <a:lnTo>
                    <a:pt x="4458436" y="888403"/>
                  </a:lnTo>
                  <a:lnTo>
                    <a:pt x="4464037" y="888403"/>
                  </a:lnTo>
                  <a:lnTo>
                    <a:pt x="4464037" y="869950"/>
                  </a:lnTo>
                  <a:lnTo>
                    <a:pt x="4471276" y="869950"/>
                  </a:lnTo>
                  <a:lnTo>
                    <a:pt x="4471276" y="888403"/>
                  </a:lnTo>
                  <a:lnTo>
                    <a:pt x="4476864" y="888403"/>
                  </a:lnTo>
                  <a:lnTo>
                    <a:pt x="4476864" y="869950"/>
                  </a:lnTo>
                  <a:lnTo>
                    <a:pt x="4483201" y="869950"/>
                  </a:lnTo>
                  <a:lnTo>
                    <a:pt x="4483201" y="888403"/>
                  </a:lnTo>
                  <a:lnTo>
                    <a:pt x="4488802" y="888403"/>
                  </a:lnTo>
                  <a:lnTo>
                    <a:pt x="4488802" y="869950"/>
                  </a:lnTo>
                  <a:lnTo>
                    <a:pt x="4493082" y="869950"/>
                  </a:lnTo>
                  <a:lnTo>
                    <a:pt x="4493082" y="888403"/>
                  </a:lnTo>
                  <a:lnTo>
                    <a:pt x="4498670" y="888403"/>
                  </a:lnTo>
                  <a:lnTo>
                    <a:pt x="4498670" y="869950"/>
                  </a:lnTo>
                  <a:lnTo>
                    <a:pt x="4504093" y="869950"/>
                  </a:lnTo>
                  <a:lnTo>
                    <a:pt x="4504093" y="905548"/>
                  </a:lnTo>
                  <a:lnTo>
                    <a:pt x="4509681" y="905548"/>
                  </a:lnTo>
                  <a:lnTo>
                    <a:pt x="4509681" y="869950"/>
                  </a:lnTo>
                  <a:lnTo>
                    <a:pt x="4562767" y="869950"/>
                  </a:lnTo>
                  <a:lnTo>
                    <a:pt x="4562767" y="887564"/>
                  </a:lnTo>
                  <a:lnTo>
                    <a:pt x="4568368" y="887564"/>
                  </a:lnTo>
                  <a:lnTo>
                    <a:pt x="4568368" y="869950"/>
                  </a:lnTo>
                  <a:lnTo>
                    <a:pt x="4597666" y="869950"/>
                  </a:lnTo>
                  <a:lnTo>
                    <a:pt x="4597666" y="887564"/>
                  </a:lnTo>
                  <a:lnTo>
                    <a:pt x="4603267" y="887564"/>
                  </a:lnTo>
                  <a:lnTo>
                    <a:pt x="4603267" y="869950"/>
                  </a:lnTo>
                  <a:lnTo>
                    <a:pt x="4622419" y="869950"/>
                  </a:lnTo>
                  <a:lnTo>
                    <a:pt x="4622419" y="887564"/>
                  </a:lnTo>
                  <a:lnTo>
                    <a:pt x="4628019" y="887564"/>
                  </a:lnTo>
                  <a:lnTo>
                    <a:pt x="4628019" y="869950"/>
                  </a:lnTo>
                  <a:lnTo>
                    <a:pt x="4641532" y="869950"/>
                  </a:lnTo>
                  <a:lnTo>
                    <a:pt x="4641532" y="888403"/>
                  </a:lnTo>
                  <a:lnTo>
                    <a:pt x="4647133" y="888403"/>
                  </a:lnTo>
                  <a:lnTo>
                    <a:pt x="4647133" y="869950"/>
                  </a:lnTo>
                  <a:lnTo>
                    <a:pt x="4657001" y="869950"/>
                  </a:lnTo>
                  <a:lnTo>
                    <a:pt x="4657001" y="888403"/>
                  </a:lnTo>
                  <a:lnTo>
                    <a:pt x="4662602" y="888403"/>
                  </a:lnTo>
                  <a:lnTo>
                    <a:pt x="4662602" y="869950"/>
                  </a:lnTo>
                  <a:lnTo>
                    <a:pt x="4669853" y="869950"/>
                  </a:lnTo>
                  <a:lnTo>
                    <a:pt x="4669853" y="888403"/>
                  </a:lnTo>
                  <a:lnTo>
                    <a:pt x="4675441" y="888403"/>
                  </a:lnTo>
                  <a:lnTo>
                    <a:pt x="4675441" y="869950"/>
                  </a:lnTo>
                  <a:lnTo>
                    <a:pt x="4681766" y="869950"/>
                  </a:lnTo>
                  <a:lnTo>
                    <a:pt x="4681766" y="888403"/>
                  </a:lnTo>
                  <a:lnTo>
                    <a:pt x="4687354" y="888403"/>
                  </a:lnTo>
                  <a:lnTo>
                    <a:pt x="4687354" y="869950"/>
                  </a:lnTo>
                  <a:lnTo>
                    <a:pt x="4691646" y="869950"/>
                  </a:lnTo>
                  <a:lnTo>
                    <a:pt x="4691646" y="888403"/>
                  </a:lnTo>
                  <a:lnTo>
                    <a:pt x="4697247" y="888403"/>
                  </a:lnTo>
                  <a:lnTo>
                    <a:pt x="4697247" y="869950"/>
                  </a:lnTo>
                  <a:lnTo>
                    <a:pt x="4702124" y="869950"/>
                  </a:lnTo>
                  <a:lnTo>
                    <a:pt x="4702124" y="905548"/>
                  </a:lnTo>
                  <a:lnTo>
                    <a:pt x="4707712" y="905548"/>
                  </a:lnTo>
                  <a:lnTo>
                    <a:pt x="4707712" y="869950"/>
                  </a:lnTo>
                  <a:lnTo>
                    <a:pt x="4760798" y="869950"/>
                  </a:lnTo>
                  <a:lnTo>
                    <a:pt x="4760798" y="887564"/>
                  </a:lnTo>
                  <a:lnTo>
                    <a:pt x="4766386" y="887564"/>
                  </a:lnTo>
                  <a:lnTo>
                    <a:pt x="4766386" y="869950"/>
                  </a:lnTo>
                  <a:lnTo>
                    <a:pt x="4795659" y="869950"/>
                  </a:lnTo>
                  <a:lnTo>
                    <a:pt x="4795659" y="887564"/>
                  </a:lnTo>
                  <a:lnTo>
                    <a:pt x="4801247" y="887564"/>
                  </a:lnTo>
                  <a:lnTo>
                    <a:pt x="4801247" y="869950"/>
                  </a:lnTo>
                  <a:lnTo>
                    <a:pt x="4820424" y="869950"/>
                  </a:lnTo>
                  <a:lnTo>
                    <a:pt x="4820424" y="887564"/>
                  </a:lnTo>
                  <a:lnTo>
                    <a:pt x="4826025" y="887564"/>
                  </a:lnTo>
                  <a:lnTo>
                    <a:pt x="4826025" y="869950"/>
                  </a:lnTo>
                  <a:lnTo>
                    <a:pt x="4839551" y="869950"/>
                  </a:lnTo>
                  <a:lnTo>
                    <a:pt x="4839551" y="888403"/>
                  </a:lnTo>
                  <a:lnTo>
                    <a:pt x="4845139" y="888403"/>
                  </a:lnTo>
                  <a:lnTo>
                    <a:pt x="4845139" y="869950"/>
                  </a:lnTo>
                  <a:lnTo>
                    <a:pt x="4855007" y="869950"/>
                  </a:lnTo>
                  <a:lnTo>
                    <a:pt x="4855007" y="888403"/>
                  </a:lnTo>
                  <a:lnTo>
                    <a:pt x="4860595" y="888403"/>
                  </a:lnTo>
                  <a:lnTo>
                    <a:pt x="4860595" y="869950"/>
                  </a:lnTo>
                  <a:lnTo>
                    <a:pt x="4867859" y="869950"/>
                  </a:lnTo>
                  <a:lnTo>
                    <a:pt x="4867859" y="888403"/>
                  </a:lnTo>
                  <a:lnTo>
                    <a:pt x="4873447" y="888403"/>
                  </a:lnTo>
                  <a:lnTo>
                    <a:pt x="4873447" y="869950"/>
                  </a:lnTo>
                  <a:lnTo>
                    <a:pt x="4879772" y="869950"/>
                  </a:lnTo>
                  <a:lnTo>
                    <a:pt x="4879772" y="888403"/>
                  </a:lnTo>
                  <a:lnTo>
                    <a:pt x="4885372" y="888403"/>
                  </a:lnTo>
                  <a:lnTo>
                    <a:pt x="4885372" y="869950"/>
                  </a:lnTo>
                  <a:lnTo>
                    <a:pt x="4889652" y="869950"/>
                  </a:lnTo>
                  <a:lnTo>
                    <a:pt x="4889652" y="888403"/>
                  </a:lnTo>
                  <a:lnTo>
                    <a:pt x="4895240" y="888403"/>
                  </a:lnTo>
                  <a:lnTo>
                    <a:pt x="4895240" y="869950"/>
                  </a:lnTo>
                  <a:lnTo>
                    <a:pt x="4900117" y="869950"/>
                  </a:lnTo>
                  <a:lnTo>
                    <a:pt x="4900117" y="905548"/>
                  </a:lnTo>
                  <a:lnTo>
                    <a:pt x="4905718" y="905548"/>
                  </a:lnTo>
                  <a:lnTo>
                    <a:pt x="4905718" y="869950"/>
                  </a:lnTo>
                  <a:lnTo>
                    <a:pt x="4907470" y="869950"/>
                  </a:lnTo>
                  <a:lnTo>
                    <a:pt x="4907470" y="858520"/>
                  </a:lnTo>
                  <a:lnTo>
                    <a:pt x="4907470" y="11582"/>
                  </a:lnTo>
                  <a:lnTo>
                    <a:pt x="4907470" y="11430"/>
                  </a:lnTo>
                  <a:lnTo>
                    <a:pt x="4907470" y="393"/>
                  </a:lnTo>
                  <a:close/>
                </a:path>
              </a:pathLst>
            </a:custGeom>
            <a:solidFill>
              <a:srgbClr val="231F20"/>
            </a:solidFill>
          </p:spPr>
          <p:txBody>
            <a:bodyPr wrap="square" lIns="0" tIns="0" rIns="0" bIns="0" rtlCol="0"/>
            <a:lstStyle/>
            <a:p>
              <a:endParaRPr/>
            </a:p>
          </p:txBody>
        </p:sp>
        <p:sp>
          <p:nvSpPr>
            <p:cNvPr id="233" name="object 233"/>
            <p:cNvSpPr/>
            <p:nvPr/>
          </p:nvSpPr>
          <p:spPr>
            <a:xfrm>
              <a:off x="7374280" y="6777786"/>
              <a:ext cx="1055370" cy="905510"/>
            </a:xfrm>
            <a:custGeom>
              <a:avLst/>
              <a:gdLst/>
              <a:ahLst/>
              <a:cxnLst/>
              <a:rect l="l" t="t" r="r" b="b"/>
              <a:pathLst>
                <a:path w="1055370" h="905509">
                  <a:moveTo>
                    <a:pt x="833285" y="0"/>
                  </a:moveTo>
                  <a:lnTo>
                    <a:pt x="827697" y="0"/>
                  </a:lnTo>
                  <a:lnTo>
                    <a:pt x="827697" y="203"/>
                  </a:lnTo>
                  <a:lnTo>
                    <a:pt x="822096" y="203"/>
                  </a:lnTo>
                  <a:lnTo>
                    <a:pt x="822096" y="11633"/>
                  </a:lnTo>
                  <a:lnTo>
                    <a:pt x="822096" y="857453"/>
                  </a:lnTo>
                  <a:lnTo>
                    <a:pt x="42392" y="857453"/>
                  </a:lnTo>
                  <a:lnTo>
                    <a:pt x="42392" y="11633"/>
                  </a:lnTo>
                  <a:lnTo>
                    <a:pt x="822096" y="11633"/>
                  </a:lnTo>
                  <a:lnTo>
                    <a:pt x="822096" y="203"/>
                  </a:lnTo>
                  <a:lnTo>
                    <a:pt x="31216" y="203"/>
                  </a:lnTo>
                  <a:lnTo>
                    <a:pt x="31216" y="2908"/>
                  </a:lnTo>
                  <a:lnTo>
                    <a:pt x="0" y="2908"/>
                  </a:lnTo>
                  <a:lnTo>
                    <a:pt x="0" y="8496"/>
                  </a:lnTo>
                  <a:lnTo>
                    <a:pt x="31216" y="8496"/>
                  </a:lnTo>
                  <a:lnTo>
                    <a:pt x="31216" y="11633"/>
                  </a:lnTo>
                  <a:lnTo>
                    <a:pt x="31216" y="37198"/>
                  </a:lnTo>
                  <a:lnTo>
                    <a:pt x="16052" y="37198"/>
                  </a:lnTo>
                  <a:lnTo>
                    <a:pt x="16052" y="42786"/>
                  </a:lnTo>
                  <a:lnTo>
                    <a:pt x="31216" y="42786"/>
                  </a:lnTo>
                  <a:lnTo>
                    <a:pt x="31216" y="71513"/>
                  </a:lnTo>
                  <a:lnTo>
                    <a:pt x="16052" y="71513"/>
                  </a:lnTo>
                  <a:lnTo>
                    <a:pt x="16052" y="77101"/>
                  </a:lnTo>
                  <a:lnTo>
                    <a:pt x="31216" y="77101"/>
                  </a:lnTo>
                  <a:lnTo>
                    <a:pt x="31216" y="105803"/>
                  </a:lnTo>
                  <a:lnTo>
                    <a:pt x="16052" y="105803"/>
                  </a:lnTo>
                  <a:lnTo>
                    <a:pt x="16052" y="111391"/>
                  </a:lnTo>
                  <a:lnTo>
                    <a:pt x="31216" y="111391"/>
                  </a:lnTo>
                  <a:lnTo>
                    <a:pt x="31216" y="140093"/>
                  </a:lnTo>
                  <a:lnTo>
                    <a:pt x="16052" y="140093"/>
                  </a:lnTo>
                  <a:lnTo>
                    <a:pt x="16052" y="145694"/>
                  </a:lnTo>
                  <a:lnTo>
                    <a:pt x="31216" y="145694"/>
                  </a:lnTo>
                  <a:lnTo>
                    <a:pt x="31216" y="174396"/>
                  </a:lnTo>
                  <a:lnTo>
                    <a:pt x="0" y="174396"/>
                  </a:lnTo>
                  <a:lnTo>
                    <a:pt x="0" y="179984"/>
                  </a:lnTo>
                  <a:lnTo>
                    <a:pt x="31216" y="179984"/>
                  </a:lnTo>
                  <a:lnTo>
                    <a:pt x="31216" y="208686"/>
                  </a:lnTo>
                  <a:lnTo>
                    <a:pt x="16052" y="208686"/>
                  </a:lnTo>
                  <a:lnTo>
                    <a:pt x="16052" y="214274"/>
                  </a:lnTo>
                  <a:lnTo>
                    <a:pt x="31216" y="214274"/>
                  </a:lnTo>
                  <a:lnTo>
                    <a:pt x="31216" y="243001"/>
                  </a:lnTo>
                  <a:lnTo>
                    <a:pt x="16052" y="243001"/>
                  </a:lnTo>
                  <a:lnTo>
                    <a:pt x="16052" y="248589"/>
                  </a:lnTo>
                  <a:lnTo>
                    <a:pt x="31216" y="248589"/>
                  </a:lnTo>
                  <a:lnTo>
                    <a:pt x="31216" y="277291"/>
                  </a:lnTo>
                  <a:lnTo>
                    <a:pt x="16052" y="277291"/>
                  </a:lnTo>
                  <a:lnTo>
                    <a:pt x="16052" y="282879"/>
                  </a:lnTo>
                  <a:lnTo>
                    <a:pt x="31216" y="282879"/>
                  </a:lnTo>
                  <a:lnTo>
                    <a:pt x="31216" y="311594"/>
                  </a:lnTo>
                  <a:lnTo>
                    <a:pt x="16052" y="311594"/>
                  </a:lnTo>
                  <a:lnTo>
                    <a:pt x="16052" y="317182"/>
                  </a:lnTo>
                  <a:lnTo>
                    <a:pt x="31216" y="317182"/>
                  </a:lnTo>
                  <a:lnTo>
                    <a:pt x="31216" y="345884"/>
                  </a:lnTo>
                  <a:lnTo>
                    <a:pt x="0" y="345884"/>
                  </a:lnTo>
                  <a:lnTo>
                    <a:pt x="0" y="351472"/>
                  </a:lnTo>
                  <a:lnTo>
                    <a:pt x="31216" y="351472"/>
                  </a:lnTo>
                  <a:lnTo>
                    <a:pt x="31216" y="380174"/>
                  </a:lnTo>
                  <a:lnTo>
                    <a:pt x="16052" y="380174"/>
                  </a:lnTo>
                  <a:lnTo>
                    <a:pt x="16052" y="385775"/>
                  </a:lnTo>
                  <a:lnTo>
                    <a:pt x="31216" y="385775"/>
                  </a:lnTo>
                  <a:lnTo>
                    <a:pt x="31216" y="414489"/>
                  </a:lnTo>
                  <a:lnTo>
                    <a:pt x="16052" y="414489"/>
                  </a:lnTo>
                  <a:lnTo>
                    <a:pt x="16052" y="420077"/>
                  </a:lnTo>
                  <a:lnTo>
                    <a:pt x="31216" y="420077"/>
                  </a:lnTo>
                  <a:lnTo>
                    <a:pt x="31216" y="448767"/>
                  </a:lnTo>
                  <a:lnTo>
                    <a:pt x="16052" y="448767"/>
                  </a:lnTo>
                  <a:lnTo>
                    <a:pt x="16052" y="454355"/>
                  </a:lnTo>
                  <a:lnTo>
                    <a:pt x="31216" y="454355"/>
                  </a:lnTo>
                  <a:lnTo>
                    <a:pt x="31216" y="483095"/>
                  </a:lnTo>
                  <a:lnTo>
                    <a:pt x="16052" y="483095"/>
                  </a:lnTo>
                  <a:lnTo>
                    <a:pt x="16052" y="488683"/>
                  </a:lnTo>
                  <a:lnTo>
                    <a:pt x="31216" y="488683"/>
                  </a:lnTo>
                  <a:lnTo>
                    <a:pt x="31216" y="517385"/>
                  </a:lnTo>
                  <a:lnTo>
                    <a:pt x="0" y="517385"/>
                  </a:lnTo>
                  <a:lnTo>
                    <a:pt x="0" y="522973"/>
                  </a:lnTo>
                  <a:lnTo>
                    <a:pt x="31216" y="522973"/>
                  </a:lnTo>
                  <a:lnTo>
                    <a:pt x="31216" y="551675"/>
                  </a:lnTo>
                  <a:lnTo>
                    <a:pt x="16052" y="551675"/>
                  </a:lnTo>
                  <a:lnTo>
                    <a:pt x="16052" y="557263"/>
                  </a:lnTo>
                  <a:lnTo>
                    <a:pt x="31216" y="557263"/>
                  </a:lnTo>
                  <a:lnTo>
                    <a:pt x="31216" y="585978"/>
                  </a:lnTo>
                  <a:lnTo>
                    <a:pt x="16052" y="585978"/>
                  </a:lnTo>
                  <a:lnTo>
                    <a:pt x="16052" y="591578"/>
                  </a:lnTo>
                  <a:lnTo>
                    <a:pt x="31216" y="591578"/>
                  </a:lnTo>
                  <a:lnTo>
                    <a:pt x="31216" y="620268"/>
                  </a:lnTo>
                  <a:lnTo>
                    <a:pt x="16052" y="620268"/>
                  </a:lnTo>
                  <a:lnTo>
                    <a:pt x="16052" y="625856"/>
                  </a:lnTo>
                  <a:lnTo>
                    <a:pt x="31216" y="625856"/>
                  </a:lnTo>
                  <a:lnTo>
                    <a:pt x="31216" y="654583"/>
                  </a:lnTo>
                  <a:lnTo>
                    <a:pt x="16052" y="654583"/>
                  </a:lnTo>
                  <a:lnTo>
                    <a:pt x="16052" y="660171"/>
                  </a:lnTo>
                  <a:lnTo>
                    <a:pt x="31216" y="660171"/>
                  </a:lnTo>
                  <a:lnTo>
                    <a:pt x="31216" y="688873"/>
                  </a:lnTo>
                  <a:lnTo>
                    <a:pt x="0" y="688873"/>
                  </a:lnTo>
                  <a:lnTo>
                    <a:pt x="0" y="694474"/>
                  </a:lnTo>
                  <a:lnTo>
                    <a:pt x="31216" y="694474"/>
                  </a:lnTo>
                  <a:lnTo>
                    <a:pt x="31216" y="723163"/>
                  </a:lnTo>
                  <a:lnTo>
                    <a:pt x="16052" y="723163"/>
                  </a:lnTo>
                  <a:lnTo>
                    <a:pt x="16052" y="728751"/>
                  </a:lnTo>
                  <a:lnTo>
                    <a:pt x="31216" y="728751"/>
                  </a:lnTo>
                  <a:lnTo>
                    <a:pt x="31216" y="757478"/>
                  </a:lnTo>
                  <a:lnTo>
                    <a:pt x="16052" y="757478"/>
                  </a:lnTo>
                  <a:lnTo>
                    <a:pt x="16052" y="763066"/>
                  </a:lnTo>
                  <a:lnTo>
                    <a:pt x="31216" y="763066"/>
                  </a:lnTo>
                  <a:lnTo>
                    <a:pt x="31216" y="791756"/>
                  </a:lnTo>
                  <a:lnTo>
                    <a:pt x="16052" y="791756"/>
                  </a:lnTo>
                  <a:lnTo>
                    <a:pt x="16052" y="797356"/>
                  </a:lnTo>
                  <a:lnTo>
                    <a:pt x="31216" y="797356"/>
                  </a:lnTo>
                  <a:lnTo>
                    <a:pt x="31216" y="826071"/>
                  </a:lnTo>
                  <a:lnTo>
                    <a:pt x="16052" y="826071"/>
                  </a:lnTo>
                  <a:lnTo>
                    <a:pt x="16052" y="831659"/>
                  </a:lnTo>
                  <a:lnTo>
                    <a:pt x="31216" y="831659"/>
                  </a:lnTo>
                  <a:lnTo>
                    <a:pt x="31216" y="857453"/>
                  </a:lnTo>
                  <a:lnTo>
                    <a:pt x="31216" y="860361"/>
                  </a:lnTo>
                  <a:lnTo>
                    <a:pt x="0" y="860361"/>
                  </a:lnTo>
                  <a:lnTo>
                    <a:pt x="0" y="865949"/>
                  </a:lnTo>
                  <a:lnTo>
                    <a:pt x="31216" y="865949"/>
                  </a:lnTo>
                  <a:lnTo>
                    <a:pt x="31216" y="868883"/>
                  </a:lnTo>
                  <a:lnTo>
                    <a:pt x="33667" y="868883"/>
                  </a:lnTo>
                  <a:lnTo>
                    <a:pt x="33667" y="905154"/>
                  </a:lnTo>
                  <a:lnTo>
                    <a:pt x="39255" y="905154"/>
                  </a:lnTo>
                  <a:lnTo>
                    <a:pt x="39255" y="868883"/>
                  </a:lnTo>
                  <a:lnTo>
                    <a:pt x="92341" y="868883"/>
                  </a:lnTo>
                  <a:lnTo>
                    <a:pt x="92341" y="887171"/>
                  </a:lnTo>
                  <a:lnTo>
                    <a:pt x="97929" y="887171"/>
                  </a:lnTo>
                  <a:lnTo>
                    <a:pt x="97929" y="868883"/>
                  </a:lnTo>
                  <a:lnTo>
                    <a:pt x="127228" y="868883"/>
                  </a:lnTo>
                  <a:lnTo>
                    <a:pt x="127228" y="887171"/>
                  </a:lnTo>
                  <a:lnTo>
                    <a:pt x="132816" y="887171"/>
                  </a:lnTo>
                  <a:lnTo>
                    <a:pt x="132816" y="868883"/>
                  </a:lnTo>
                  <a:lnTo>
                    <a:pt x="151993" y="868883"/>
                  </a:lnTo>
                  <a:lnTo>
                    <a:pt x="151993" y="887171"/>
                  </a:lnTo>
                  <a:lnTo>
                    <a:pt x="157581" y="887171"/>
                  </a:lnTo>
                  <a:lnTo>
                    <a:pt x="157581" y="868883"/>
                  </a:lnTo>
                  <a:lnTo>
                    <a:pt x="171119" y="868883"/>
                  </a:lnTo>
                  <a:lnTo>
                    <a:pt x="171119" y="888009"/>
                  </a:lnTo>
                  <a:lnTo>
                    <a:pt x="176707" y="888009"/>
                  </a:lnTo>
                  <a:lnTo>
                    <a:pt x="176707" y="868883"/>
                  </a:lnTo>
                  <a:lnTo>
                    <a:pt x="186563" y="868883"/>
                  </a:lnTo>
                  <a:lnTo>
                    <a:pt x="186563" y="888009"/>
                  </a:lnTo>
                  <a:lnTo>
                    <a:pt x="192151" y="888009"/>
                  </a:lnTo>
                  <a:lnTo>
                    <a:pt x="192151" y="868883"/>
                  </a:lnTo>
                  <a:lnTo>
                    <a:pt x="199402" y="868883"/>
                  </a:lnTo>
                  <a:lnTo>
                    <a:pt x="199402" y="888009"/>
                  </a:lnTo>
                  <a:lnTo>
                    <a:pt x="204990" y="888009"/>
                  </a:lnTo>
                  <a:lnTo>
                    <a:pt x="204990" y="868883"/>
                  </a:lnTo>
                  <a:lnTo>
                    <a:pt x="211340" y="868883"/>
                  </a:lnTo>
                  <a:lnTo>
                    <a:pt x="211340" y="888009"/>
                  </a:lnTo>
                  <a:lnTo>
                    <a:pt x="216928" y="888009"/>
                  </a:lnTo>
                  <a:lnTo>
                    <a:pt x="216928" y="868883"/>
                  </a:lnTo>
                  <a:lnTo>
                    <a:pt x="221208" y="868883"/>
                  </a:lnTo>
                  <a:lnTo>
                    <a:pt x="221208" y="888009"/>
                  </a:lnTo>
                  <a:lnTo>
                    <a:pt x="226796" y="888009"/>
                  </a:lnTo>
                  <a:lnTo>
                    <a:pt x="226796" y="868883"/>
                  </a:lnTo>
                  <a:lnTo>
                    <a:pt x="231317" y="868883"/>
                  </a:lnTo>
                  <a:lnTo>
                    <a:pt x="231317" y="905154"/>
                  </a:lnTo>
                  <a:lnTo>
                    <a:pt x="236905" y="905154"/>
                  </a:lnTo>
                  <a:lnTo>
                    <a:pt x="236905" y="868883"/>
                  </a:lnTo>
                  <a:lnTo>
                    <a:pt x="289991" y="868883"/>
                  </a:lnTo>
                  <a:lnTo>
                    <a:pt x="289991" y="887171"/>
                  </a:lnTo>
                  <a:lnTo>
                    <a:pt x="295592" y="887171"/>
                  </a:lnTo>
                  <a:lnTo>
                    <a:pt x="295592" y="868883"/>
                  </a:lnTo>
                  <a:lnTo>
                    <a:pt x="324866" y="868883"/>
                  </a:lnTo>
                  <a:lnTo>
                    <a:pt x="324866" y="887171"/>
                  </a:lnTo>
                  <a:lnTo>
                    <a:pt x="330454" y="887171"/>
                  </a:lnTo>
                  <a:lnTo>
                    <a:pt x="330454" y="868883"/>
                  </a:lnTo>
                  <a:lnTo>
                    <a:pt x="349631" y="868883"/>
                  </a:lnTo>
                  <a:lnTo>
                    <a:pt x="349631" y="887171"/>
                  </a:lnTo>
                  <a:lnTo>
                    <a:pt x="355219" y="887171"/>
                  </a:lnTo>
                  <a:lnTo>
                    <a:pt x="355219" y="868883"/>
                  </a:lnTo>
                  <a:lnTo>
                    <a:pt x="368795" y="868883"/>
                  </a:lnTo>
                  <a:lnTo>
                    <a:pt x="368795" y="888009"/>
                  </a:lnTo>
                  <a:lnTo>
                    <a:pt x="374383" y="888009"/>
                  </a:lnTo>
                  <a:lnTo>
                    <a:pt x="374383" y="868883"/>
                  </a:lnTo>
                  <a:lnTo>
                    <a:pt x="384238" y="868883"/>
                  </a:lnTo>
                  <a:lnTo>
                    <a:pt x="384238" y="888009"/>
                  </a:lnTo>
                  <a:lnTo>
                    <a:pt x="389826" y="888009"/>
                  </a:lnTo>
                  <a:lnTo>
                    <a:pt x="389826" y="868883"/>
                  </a:lnTo>
                  <a:lnTo>
                    <a:pt x="397090" y="868883"/>
                  </a:lnTo>
                  <a:lnTo>
                    <a:pt x="397090" y="888009"/>
                  </a:lnTo>
                  <a:lnTo>
                    <a:pt x="402678" y="888009"/>
                  </a:lnTo>
                  <a:lnTo>
                    <a:pt x="402678" y="868883"/>
                  </a:lnTo>
                  <a:lnTo>
                    <a:pt x="409016" y="868883"/>
                  </a:lnTo>
                  <a:lnTo>
                    <a:pt x="409016" y="888009"/>
                  </a:lnTo>
                  <a:lnTo>
                    <a:pt x="414604" y="888009"/>
                  </a:lnTo>
                  <a:lnTo>
                    <a:pt x="414604" y="868883"/>
                  </a:lnTo>
                  <a:lnTo>
                    <a:pt x="418871" y="868883"/>
                  </a:lnTo>
                  <a:lnTo>
                    <a:pt x="418871" y="888009"/>
                  </a:lnTo>
                  <a:lnTo>
                    <a:pt x="424472" y="888009"/>
                  </a:lnTo>
                  <a:lnTo>
                    <a:pt x="424472" y="868883"/>
                  </a:lnTo>
                  <a:lnTo>
                    <a:pt x="429895" y="868883"/>
                  </a:lnTo>
                  <a:lnTo>
                    <a:pt x="429895" y="905154"/>
                  </a:lnTo>
                  <a:lnTo>
                    <a:pt x="435483" y="905154"/>
                  </a:lnTo>
                  <a:lnTo>
                    <a:pt x="435483" y="868883"/>
                  </a:lnTo>
                  <a:lnTo>
                    <a:pt x="488581" y="868883"/>
                  </a:lnTo>
                  <a:lnTo>
                    <a:pt x="488581" y="887171"/>
                  </a:lnTo>
                  <a:lnTo>
                    <a:pt x="494169" y="887171"/>
                  </a:lnTo>
                  <a:lnTo>
                    <a:pt x="494169" y="868883"/>
                  </a:lnTo>
                  <a:lnTo>
                    <a:pt x="523468" y="868883"/>
                  </a:lnTo>
                  <a:lnTo>
                    <a:pt x="523468" y="887171"/>
                  </a:lnTo>
                  <a:lnTo>
                    <a:pt x="529056" y="887171"/>
                  </a:lnTo>
                  <a:lnTo>
                    <a:pt x="529056" y="868883"/>
                  </a:lnTo>
                  <a:lnTo>
                    <a:pt x="548220" y="868883"/>
                  </a:lnTo>
                  <a:lnTo>
                    <a:pt x="548220" y="887171"/>
                  </a:lnTo>
                  <a:lnTo>
                    <a:pt x="553808" y="887171"/>
                  </a:lnTo>
                  <a:lnTo>
                    <a:pt x="553808" y="868883"/>
                  </a:lnTo>
                  <a:lnTo>
                    <a:pt x="567334" y="868883"/>
                  </a:lnTo>
                  <a:lnTo>
                    <a:pt x="567334" y="888009"/>
                  </a:lnTo>
                  <a:lnTo>
                    <a:pt x="572922" y="888009"/>
                  </a:lnTo>
                  <a:lnTo>
                    <a:pt x="572922" y="868883"/>
                  </a:lnTo>
                  <a:lnTo>
                    <a:pt x="582803" y="868883"/>
                  </a:lnTo>
                  <a:lnTo>
                    <a:pt x="582803" y="888009"/>
                  </a:lnTo>
                  <a:lnTo>
                    <a:pt x="588391" y="888009"/>
                  </a:lnTo>
                  <a:lnTo>
                    <a:pt x="588391" y="868883"/>
                  </a:lnTo>
                  <a:lnTo>
                    <a:pt x="595642" y="868883"/>
                  </a:lnTo>
                  <a:lnTo>
                    <a:pt x="595642" y="888009"/>
                  </a:lnTo>
                  <a:lnTo>
                    <a:pt x="601243" y="888009"/>
                  </a:lnTo>
                  <a:lnTo>
                    <a:pt x="601243" y="868883"/>
                  </a:lnTo>
                  <a:lnTo>
                    <a:pt x="607580" y="868883"/>
                  </a:lnTo>
                  <a:lnTo>
                    <a:pt x="607580" y="888009"/>
                  </a:lnTo>
                  <a:lnTo>
                    <a:pt x="613168" y="888009"/>
                  </a:lnTo>
                  <a:lnTo>
                    <a:pt x="613168" y="868883"/>
                  </a:lnTo>
                  <a:lnTo>
                    <a:pt x="617461" y="868883"/>
                  </a:lnTo>
                  <a:lnTo>
                    <a:pt x="617461" y="888009"/>
                  </a:lnTo>
                  <a:lnTo>
                    <a:pt x="623049" y="888009"/>
                  </a:lnTo>
                  <a:lnTo>
                    <a:pt x="623049" y="868883"/>
                  </a:lnTo>
                  <a:lnTo>
                    <a:pt x="627913" y="868883"/>
                  </a:lnTo>
                  <a:lnTo>
                    <a:pt x="627913" y="905154"/>
                  </a:lnTo>
                  <a:lnTo>
                    <a:pt x="633501" y="905154"/>
                  </a:lnTo>
                  <a:lnTo>
                    <a:pt x="633501" y="868883"/>
                  </a:lnTo>
                  <a:lnTo>
                    <a:pt x="686587" y="868883"/>
                  </a:lnTo>
                  <a:lnTo>
                    <a:pt x="686587" y="887171"/>
                  </a:lnTo>
                  <a:lnTo>
                    <a:pt x="692175" y="887171"/>
                  </a:lnTo>
                  <a:lnTo>
                    <a:pt x="692175" y="868883"/>
                  </a:lnTo>
                  <a:lnTo>
                    <a:pt x="721461" y="868883"/>
                  </a:lnTo>
                  <a:lnTo>
                    <a:pt x="721461" y="887171"/>
                  </a:lnTo>
                  <a:lnTo>
                    <a:pt x="727062" y="887171"/>
                  </a:lnTo>
                  <a:lnTo>
                    <a:pt x="727062" y="868883"/>
                  </a:lnTo>
                  <a:lnTo>
                    <a:pt x="746226" y="868883"/>
                  </a:lnTo>
                  <a:lnTo>
                    <a:pt x="746226" y="887171"/>
                  </a:lnTo>
                  <a:lnTo>
                    <a:pt x="751814" y="887171"/>
                  </a:lnTo>
                  <a:lnTo>
                    <a:pt x="751814" y="868883"/>
                  </a:lnTo>
                  <a:lnTo>
                    <a:pt x="765340" y="868883"/>
                  </a:lnTo>
                  <a:lnTo>
                    <a:pt x="765340" y="888009"/>
                  </a:lnTo>
                  <a:lnTo>
                    <a:pt x="770940" y="888009"/>
                  </a:lnTo>
                  <a:lnTo>
                    <a:pt x="770940" y="868883"/>
                  </a:lnTo>
                  <a:lnTo>
                    <a:pt x="780796" y="868883"/>
                  </a:lnTo>
                  <a:lnTo>
                    <a:pt x="780796" y="888009"/>
                  </a:lnTo>
                  <a:lnTo>
                    <a:pt x="786384" y="888009"/>
                  </a:lnTo>
                  <a:lnTo>
                    <a:pt x="786384" y="868883"/>
                  </a:lnTo>
                  <a:lnTo>
                    <a:pt x="793648" y="868883"/>
                  </a:lnTo>
                  <a:lnTo>
                    <a:pt x="793648" y="888009"/>
                  </a:lnTo>
                  <a:lnTo>
                    <a:pt x="799249" y="888009"/>
                  </a:lnTo>
                  <a:lnTo>
                    <a:pt x="799249" y="868883"/>
                  </a:lnTo>
                  <a:lnTo>
                    <a:pt x="805573" y="868883"/>
                  </a:lnTo>
                  <a:lnTo>
                    <a:pt x="805573" y="888009"/>
                  </a:lnTo>
                  <a:lnTo>
                    <a:pt x="811161" y="888009"/>
                  </a:lnTo>
                  <a:lnTo>
                    <a:pt x="811161" y="868883"/>
                  </a:lnTo>
                  <a:lnTo>
                    <a:pt x="815454" y="868883"/>
                  </a:lnTo>
                  <a:lnTo>
                    <a:pt x="815454" y="888009"/>
                  </a:lnTo>
                  <a:lnTo>
                    <a:pt x="821055" y="888009"/>
                  </a:lnTo>
                  <a:lnTo>
                    <a:pt x="821055" y="868883"/>
                  </a:lnTo>
                  <a:lnTo>
                    <a:pt x="825919" y="868883"/>
                  </a:lnTo>
                  <a:lnTo>
                    <a:pt x="825919" y="905154"/>
                  </a:lnTo>
                  <a:lnTo>
                    <a:pt x="831507" y="905154"/>
                  </a:lnTo>
                  <a:lnTo>
                    <a:pt x="831507" y="868883"/>
                  </a:lnTo>
                  <a:lnTo>
                    <a:pt x="833285" y="868883"/>
                  </a:lnTo>
                  <a:lnTo>
                    <a:pt x="833285" y="857453"/>
                  </a:lnTo>
                  <a:lnTo>
                    <a:pt x="833285" y="11633"/>
                  </a:lnTo>
                  <a:lnTo>
                    <a:pt x="827697" y="11633"/>
                  </a:lnTo>
                  <a:lnTo>
                    <a:pt x="827697" y="11188"/>
                  </a:lnTo>
                  <a:lnTo>
                    <a:pt x="833285" y="11188"/>
                  </a:lnTo>
                  <a:lnTo>
                    <a:pt x="833285" y="0"/>
                  </a:lnTo>
                  <a:close/>
                </a:path>
                <a:path w="1055370" h="905509">
                  <a:moveTo>
                    <a:pt x="1054950" y="2908"/>
                  </a:moveTo>
                  <a:lnTo>
                    <a:pt x="1018540" y="2908"/>
                  </a:lnTo>
                  <a:lnTo>
                    <a:pt x="1018540" y="8496"/>
                  </a:lnTo>
                  <a:lnTo>
                    <a:pt x="1054950" y="8496"/>
                  </a:lnTo>
                  <a:lnTo>
                    <a:pt x="1054950" y="2908"/>
                  </a:lnTo>
                  <a:close/>
                </a:path>
              </a:pathLst>
            </a:custGeom>
            <a:solidFill>
              <a:srgbClr val="231F20"/>
            </a:solidFill>
          </p:spPr>
          <p:txBody>
            <a:bodyPr wrap="square" lIns="0" tIns="0" rIns="0" bIns="0" rtlCol="0"/>
            <a:lstStyle/>
            <a:p>
              <a:endParaRPr/>
            </a:p>
          </p:txBody>
        </p:sp>
        <p:sp>
          <p:nvSpPr>
            <p:cNvPr id="234" name="object 234"/>
            <p:cNvSpPr/>
            <p:nvPr/>
          </p:nvSpPr>
          <p:spPr>
            <a:xfrm>
              <a:off x="8392820" y="6777786"/>
              <a:ext cx="1055370" cy="905510"/>
            </a:xfrm>
            <a:custGeom>
              <a:avLst/>
              <a:gdLst/>
              <a:ahLst/>
              <a:cxnLst/>
              <a:rect l="l" t="t" r="r" b="b"/>
              <a:pathLst>
                <a:path w="1055370" h="905509">
                  <a:moveTo>
                    <a:pt x="833297" y="0"/>
                  </a:moveTo>
                  <a:lnTo>
                    <a:pt x="827709" y="0"/>
                  </a:lnTo>
                  <a:lnTo>
                    <a:pt x="827709" y="203"/>
                  </a:lnTo>
                  <a:lnTo>
                    <a:pt x="822109" y="203"/>
                  </a:lnTo>
                  <a:lnTo>
                    <a:pt x="822109" y="11633"/>
                  </a:lnTo>
                  <a:lnTo>
                    <a:pt x="822109" y="857453"/>
                  </a:lnTo>
                  <a:lnTo>
                    <a:pt x="42392" y="857453"/>
                  </a:lnTo>
                  <a:lnTo>
                    <a:pt x="42392" y="11633"/>
                  </a:lnTo>
                  <a:lnTo>
                    <a:pt x="822109" y="11633"/>
                  </a:lnTo>
                  <a:lnTo>
                    <a:pt x="822109" y="203"/>
                  </a:lnTo>
                  <a:lnTo>
                    <a:pt x="31216" y="203"/>
                  </a:lnTo>
                  <a:lnTo>
                    <a:pt x="31216" y="2908"/>
                  </a:lnTo>
                  <a:lnTo>
                    <a:pt x="0" y="2908"/>
                  </a:lnTo>
                  <a:lnTo>
                    <a:pt x="0" y="8496"/>
                  </a:lnTo>
                  <a:lnTo>
                    <a:pt x="31216" y="8496"/>
                  </a:lnTo>
                  <a:lnTo>
                    <a:pt x="31216" y="11633"/>
                  </a:lnTo>
                  <a:lnTo>
                    <a:pt x="31216" y="37198"/>
                  </a:lnTo>
                  <a:lnTo>
                    <a:pt x="16065" y="37198"/>
                  </a:lnTo>
                  <a:lnTo>
                    <a:pt x="16065" y="42786"/>
                  </a:lnTo>
                  <a:lnTo>
                    <a:pt x="31216" y="42786"/>
                  </a:lnTo>
                  <a:lnTo>
                    <a:pt x="31216" y="71513"/>
                  </a:lnTo>
                  <a:lnTo>
                    <a:pt x="16065" y="71513"/>
                  </a:lnTo>
                  <a:lnTo>
                    <a:pt x="16065" y="77101"/>
                  </a:lnTo>
                  <a:lnTo>
                    <a:pt x="31216" y="77101"/>
                  </a:lnTo>
                  <a:lnTo>
                    <a:pt x="31216" y="105803"/>
                  </a:lnTo>
                  <a:lnTo>
                    <a:pt x="16065" y="105803"/>
                  </a:lnTo>
                  <a:lnTo>
                    <a:pt x="16065" y="111391"/>
                  </a:lnTo>
                  <a:lnTo>
                    <a:pt x="31216" y="111391"/>
                  </a:lnTo>
                  <a:lnTo>
                    <a:pt x="31216" y="140093"/>
                  </a:lnTo>
                  <a:lnTo>
                    <a:pt x="16065" y="140093"/>
                  </a:lnTo>
                  <a:lnTo>
                    <a:pt x="16065" y="145694"/>
                  </a:lnTo>
                  <a:lnTo>
                    <a:pt x="31216" y="145694"/>
                  </a:lnTo>
                  <a:lnTo>
                    <a:pt x="31216" y="174396"/>
                  </a:lnTo>
                  <a:lnTo>
                    <a:pt x="0" y="174396"/>
                  </a:lnTo>
                  <a:lnTo>
                    <a:pt x="0" y="179984"/>
                  </a:lnTo>
                  <a:lnTo>
                    <a:pt x="31216" y="179984"/>
                  </a:lnTo>
                  <a:lnTo>
                    <a:pt x="31216" y="208686"/>
                  </a:lnTo>
                  <a:lnTo>
                    <a:pt x="16065" y="208686"/>
                  </a:lnTo>
                  <a:lnTo>
                    <a:pt x="16065" y="214274"/>
                  </a:lnTo>
                  <a:lnTo>
                    <a:pt x="31216" y="214274"/>
                  </a:lnTo>
                  <a:lnTo>
                    <a:pt x="31216" y="243001"/>
                  </a:lnTo>
                  <a:lnTo>
                    <a:pt x="16065" y="243001"/>
                  </a:lnTo>
                  <a:lnTo>
                    <a:pt x="16065" y="248589"/>
                  </a:lnTo>
                  <a:lnTo>
                    <a:pt x="31216" y="248589"/>
                  </a:lnTo>
                  <a:lnTo>
                    <a:pt x="31216" y="277291"/>
                  </a:lnTo>
                  <a:lnTo>
                    <a:pt x="16065" y="277291"/>
                  </a:lnTo>
                  <a:lnTo>
                    <a:pt x="16065" y="282879"/>
                  </a:lnTo>
                  <a:lnTo>
                    <a:pt x="31216" y="282879"/>
                  </a:lnTo>
                  <a:lnTo>
                    <a:pt x="31216" y="311594"/>
                  </a:lnTo>
                  <a:lnTo>
                    <a:pt x="16065" y="311594"/>
                  </a:lnTo>
                  <a:lnTo>
                    <a:pt x="16065" y="317182"/>
                  </a:lnTo>
                  <a:lnTo>
                    <a:pt x="31216" y="317182"/>
                  </a:lnTo>
                  <a:lnTo>
                    <a:pt x="31216" y="345884"/>
                  </a:lnTo>
                  <a:lnTo>
                    <a:pt x="0" y="345884"/>
                  </a:lnTo>
                  <a:lnTo>
                    <a:pt x="0" y="351472"/>
                  </a:lnTo>
                  <a:lnTo>
                    <a:pt x="31216" y="351472"/>
                  </a:lnTo>
                  <a:lnTo>
                    <a:pt x="31216" y="380174"/>
                  </a:lnTo>
                  <a:lnTo>
                    <a:pt x="16065" y="380174"/>
                  </a:lnTo>
                  <a:lnTo>
                    <a:pt x="16065" y="385775"/>
                  </a:lnTo>
                  <a:lnTo>
                    <a:pt x="31216" y="385775"/>
                  </a:lnTo>
                  <a:lnTo>
                    <a:pt x="31216" y="414489"/>
                  </a:lnTo>
                  <a:lnTo>
                    <a:pt x="16065" y="414489"/>
                  </a:lnTo>
                  <a:lnTo>
                    <a:pt x="16065" y="420077"/>
                  </a:lnTo>
                  <a:lnTo>
                    <a:pt x="31216" y="420077"/>
                  </a:lnTo>
                  <a:lnTo>
                    <a:pt x="31216" y="448767"/>
                  </a:lnTo>
                  <a:lnTo>
                    <a:pt x="16065" y="448767"/>
                  </a:lnTo>
                  <a:lnTo>
                    <a:pt x="16065" y="454355"/>
                  </a:lnTo>
                  <a:lnTo>
                    <a:pt x="31216" y="454355"/>
                  </a:lnTo>
                  <a:lnTo>
                    <a:pt x="31216" y="483095"/>
                  </a:lnTo>
                  <a:lnTo>
                    <a:pt x="16065" y="483095"/>
                  </a:lnTo>
                  <a:lnTo>
                    <a:pt x="16065" y="488683"/>
                  </a:lnTo>
                  <a:lnTo>
                    <a:pt x="31216" y="488683"/>
                  </a:lnTo>
                  <a:lnTo>
                    <a:pt x="31216" y="517385"/>
                  </a:lnTo>
                  <a:lnTo>
                    <a:pt x="0" y="517385"/>
                  </a:lnTo>
                  <a:lnTo>
                    <a:pt x="0" y="522973"/>
                  </a:lnTo>
                  <a:lnTo>
                    <a:pt x="31216" y="522973"/>
                  </a:lnTo>
                  <a:lnTo>
                    <a:pt x="31216" y="551675"/>
                  </a:lnTo>
                  <a:lnTo>
                    <a:pt x="16065" y="551675"/>
                  </a:lnTo>
                  <a:lnTo>
                    <a:pt x="16065" y="557263"/>
                  </a:lnTo>
                  <a:lnTo>
                    <a:pt x="31216" y="557263"/>
                  </a:lnTo>
                  <a:lnTo>
                    <a:pt x="31216" y="585978"/>
                  </a:lnTo>
                  <a:lnTo>
                    <a:pt x="16065" y="585978"/>
                  </a:lnTo>
                  <a:lnTo>
                    <a:pt x="16065" y="591578"/>
                  </a:lnTo>
                  <a:lnTo>
                    <a:pt x="31216" y="591578"/>
                  </a:lnTo>
                  <a:lnTo>
                    <a:pt x="31216" y="620268"/>
                  </a:lnTo>
                  <a:lnTo>
                    <a:pt x="16065" y="620268"/>
                  </a:lnTo>
                  <a:lnTo>
                    <a:pt x="16065" y="625856"/>
                  </a:lnTo>
                  <a:lnTo>
                    <a:pt x="31216" y="625856"/>
                  </a:lnTo>
                  <a:lnTo>
                    <a:pt x="31216" y="654583"/>
                  </a:lnTo>
                  <a:lnTo>
                    <a:pt x="16065" y="654583"/>
                  </a:lnTo>
                  <a:lnTo>
                    <a:pt x="16065" y="660171"/>
                  </a:lnTo>
                  <a:lnTo>
                    <a:pt x="31216" y="660171"/>
                  </a:lnTo>
                  <a:lnTo>
                    <a:pt x="31216" y="688873"/>
                  </a:lnTo>
                  <a:lnTo>
                    <a:pt x="0" y="688873"/>
                  </a:lnTo>
                  <a:lnTo>
                    <a:pt x="0" y="694474"/>
                  </a:lnTo>
                  <a:lnTo>
                    <a:pt x="31216" y="694474"/>
                  </a:lnTo>
                  <a:lnTo>
                    <a:pt x="31216" y="723163"/>
                  </a:lnTo>
                  <a:lnTo>
                    <a:pt x="16065" y="723163"/>
                  </a:lnTo>
                  <a:lnTo>
                    <a:pt x="16065" y="728751"/>
                  </a:lnTo>
                  <a:lnTo>
                    <a:pt x="31216" y="728751"/>
                  </a:lnTo>
                  <a:lnTo>
                    <a:pt x="31216" y="757478"/>
                  </a:lnTo>
                  <a:lnTo>
                    <a:pt x="16065" y="757478"/>
                  </a:lnTo>
                  <a:lnTo>
                    <a:pt x="16065" y="763066"/>
                  </a:lnTo>
                  <a:lnTo>
                    <a:pt x="31216" y="763066"/>
                  </a:lnTo>
                  <a:lnTo>
                    <a:pt x="31216" y="791756"/>
                  </a:lnTo>
                  <a:lnTo>
                    <a:pt x="16065" y="791756"/>
                  </a:lnTo>
                  <a:lnTo>
                    <a:pt x="16065" y="797356"/>
                  </a:lnTo>
                  <a:lnTo>
                    <a:pt x="31216" y="797356"/>
                  </a:lnTo>
                  <a:lnTo>
                    <a:pt x="31216" y="826071"/>
                  </a:lnTo>
                  <a:lnTo>
                    <a:pt x="16065" y="826071"/>
                  </a:lnTo>
                  <a:lnTo>
                    <a:pt x="16065" y="831659"/>
                  </a:lnTo>
                  <a:lnTo>
                    <a:pt x="31216" y="831659"/>
                  </a:lnTo>
                  <a:lnTo>
                    <a:pt x="31216" y="857453"/>
                  </a:lnTo>
                  <a:lnTo>
                    <a:pt x="31216" y="860361"/>
                  </a:lnTo>
                  <a:lnTo>
                    <a:pt x="0" y="860361"/>
                  </a:lnTo>
                  <a:lnTo>
                    <a:pt x="0" y="865949"/>
                  </a:lnTo>
                  <a:lnTo>
                    <a:pt x="31216" y="865949"/>
                  </a:lnTo>
                  <a:lnTo>
                    <a:pt x="31216" y="868883"/>
                  </a:lnTo>
                  <a:lnTo>
                    <a:pt x="33680" y="868883"/>
                  </a:lnTo>
                  <a:lnTo>
                    <a:pt x="33680" y="905154"/>
                  </a:lnTo>
                  <a:lnTo>
                    <a:pt x="39268" y="905154"/>
                  </a:lnTo>
                  <a:lnTo>
                    <a:pt x="39268" y="868883"/>
                  </a:lnTo>
                  <a:lnTo>
                    <a:pt x="92354" y="868883"/>
                  </a:lnTo>
                  <a:lnTo>
                    <a:pt x="92354" y="887171"/>
                  </a:lnTo>
                  <a:lnTo>
                    <a:pt x="97942" y="887171"/>
                  </a:lnTo>
                  <a:lnTo>
                    <a:pt x="97942" y="868883"/>
                  </a:lnTo>
                  <a:lnTo>
                    <a:pt x="127241" y="868883"/>
                  </a:lnTo>
                  <a:lnTo>
                    <a:pt x="127241" y="887171"/>
                  </a:lnTo>
                  <a:lnTo>
                    <a:pt x="132829" y="887171"/>
                  </a:lnTo>
                  <a:lnTo>
                    <a:pt x="132829" y="868883"/>
                  </a:lnTo>
                  <a:lnTo>
                    <a:pt x="151993" y="868883"/>
                  </a:lnTo>
                  <a:lnTo>
                    <a:pt x="151993" y="887171"/>
                  </a:lnTo>
                  <a:lnTo>
                    <a:pt x="157581" y="887171"/>
                  </a:lnTo>
                  <a:lnTo>
                    <a:pt x="157581" y="868883"/>
                  </a:lnTo>
                  <a:lnTo>
                    <a:pt x="171119" y="868883"/>
                  </a:lnTo>
                  <a:lnTo>
                    <a:pt x="171119" y="888009"/>
                  </a:lnTo>
                  <a:lnTo>
                    <a:pt x="176707" y="888009"/>
                  </a:lnTo>
                  <a:lnTo>
                    <a:pt x="176707" y="868883"/>
                  </a:lnTo>
                  <a:lnTo>
                    <a:pt x="186563" y="868883"/>
                  </a:lnTo>
                  <a:lnTo>
                    <a:pt x="186563" y="888009"/>
                  </a:lnTo>
                  <a:lnTo>
                    <a:pt x="192151" y="888009"/>
                  </a:lnTo>
                  <a:lnTo>
                    <a:pt x="192151" y="868883"/>
                  </a:lnTo>
                  <a:lnTo>
                    <a:pt x="199415" y="868883"/>
                  </a:lnTo>
                  <a:lnTo>
                    <a:pt x="199415" y="888009"/>
                  </a:lnTo>
                  <a:lnTo>
                    <a:pt x="205016" y="888009"/>
                  </a:lnTo>
                  <a:lnTo>
                    <a:pt x="205016" y="868883"/>
                  </a:lnTo>
                  <a:lnTo>
                    <a:pt x="211340" y="868883"/>
                  </a:lnTo>
                  <a:lnTo>
                    <a:pt x="211340" y="888009"/>
                  </a:lnTo>
                  <a:lnTo>
                    <a:pt x="216928" y="888009"/>
                  </a:lnTo>
                  <a:lnTo>
                    <a:pt x="216928" y="868883"/>
                  </a:lnTo>
                  <a:lnTo>
                    <a:pt x="221208" y="868883"/>
                  </a:lnTo>
                  <a:lnTo>
                    <a:pt x="221208" y="888009"/>
                  </a:lnTo>
                  <a:lnTo>
                    <a:pt x="226796" y="888009"/>
                  </a:lnTo>
                  <a:lnTo>
                    <a:pt x="226796" y="868883"/>
                  </a:lnTo>
                  <a:lnTo>
                    <a:pt x="231317" y="868883"/>
                  </a:lnTo>
                  <a:lnTo>
                    <a:pt x="231317" y="905154"/>
                  </a:lnTo>
                  <a:lnTo>
                    <a:pt x="236918" y="905154"/>
                  </a:lnTo>
                  <a:lnTo>
                    <a:pt x="236918" y="868883"/>
                  </a:lnTo>
                  <a:lnTo>
                    <a:pt x="290004" y="868883"/>
                  </a:lnTo>
                  <a:lnTo>
                    <a:pt x="290004" y="887171"/>
                  </a:lnTo>
                  <a:lnTo>
                    <a:pt x="295592" y="887171"/>
                  </a:lnTo>
                  <a:lnTo>
                    <a:pt x="295592" y="868883"/>
                  </a:lnTo>
                  <a:lnTo>
                    <a:pt x="324878" y="868883"/>
                  </a:lnTo>
                  <a:lnTo>
                    <a:pt x="324878" y="887171"/>
                  </a:lnTo>
                  <a:lnTo>
                    <a:pt x="330466" y="887171"/>
                  </a:lnTo>
                  <a:lnTo>
                    <a:pt x="330466" y="868883"/>
                  </a:lnTo>
                  <a:lnTo>
                    <a:pt x="349643" y="868883"/>
                  </a:lnTo>
                  <a:lnTo>
                    <a:pt x="349643" y="887171"/>
                  </a:lnTo>
                  <a:lnTo>
                    <a:pt x="355231" y="887171"/>
                  </a:lnTo>
                  <a:lnTo>
                    <a:pt x="355231" y="868883"/>
                  </a:lnTo>
                  <a:lnTo>
                    <a:pt x="368808" y="868883"/>
                  </a:lnTo>
                  <a:lnTo>
                    <a:pt x="368808" y="888009"/>
                  </a:lnTo>
                  <a:lnTo>
                    <a:pt x="374396" y="888009"/>
                  </a:lnTo>
                  <a:lnTo>
                    <a:pt x="374396" y="868883"/>
                  </a:lnTo>
                  <a:lnTo>
                    <a:pt x="384251" y="868883"/>
                  </a:lnTo>
                  <a:lnTo>
                    <a:pt x="384251" y="888009"/>
                  </a:lnTo>
                  <a:lnTo>
                    <a:pt x="389839" y="888009"/>
                  </a:lnTo>
                  <a:lnTo>
                    <a:pt x="389839" y="868883"/>
                  </a:lnTo>
                  <a:lnTo>
                    <a:pt x="397090" y="868883"/>
                  </a:lnTo>
                  <a:lnTo>
                    <a:pt x="397090" y="888009"/>
                  </a:lnTo>
                  <a:lnTo>
                    <a:pt x="402678" y="888009"/>
                  </a:lnTo>
                  <a:lnTo>
                    <a:pt x="402678" y="868883"/>
                  </a:lnTo>
                  <a:lnTo>
                    <a:pt x="409028" y="868883"/>
                  </a:lnTo>
                  <a:lnTo>
                    <a:pt x="409028" y="888009"/>
                  </a:lnTo>
                  <a:lnTo>
                    <a:pt x="414616" y="888009"/>
                  </a:lnTo>
                  <a:lnTo>
                    <a:pt x="414616" y="868883"/>
                  </a:lnTo>
                  <a:lnTo>
                    <a:pt x="418896" y="868883"/>
                  </a:lnTo>
                  <a:lnTo>
                    <a:pt x="418896" y="888009"/>
                  </a:lnTo>
                  <a:lnTo>
                    <a:pt x="424484" y="888009"/>
                  </a:lnTo>
                  <a:lnTo>
                    <a:pt x="424484" y="868883"/>
                  </a:lnTo>
                  <a:lnTo>
                    <a:pt x="429907" y="868883"/>
                  </a:lnTo>
                  <a:lnTo>
                    <a:pt x="429907" y="905154"/>
                  </a:lnTo>
                  <a:lnTo>
                    <a:pt x="435495" y="905154"/>
                  </a:lnTo>
                  <a:lnTo>
                    <a:pt x="435495" y="868883"/>
                  </a:lnTo>
                  <a:lnTo>
                    <a:pt x="488581" y="868883"/>
                  </a:lnTo>
                  <a:lnTo>
                    <a:pt x="488581" y="887171"/>
                  </a:lnTo>
                  <a:lnTo>
                    <a:pt x="494169" y="887171"/>
                  </a:lnTo>
                  <a:lnTo>
                    <a:pt x="494169" y="868883"/>
                  </a:lnTo>
                  <a:lnTo>
                    <a:pt x="523481" y="868883"/>
                  </a:lnTo>
                  <a:lnTo>
                    <a:pt x="523481" y="887171"/>
                  </a:lnTo>
                  <a:lnTo>
                    <a:pt x="529069" y="887171"/>
                  </a:lnTo>
                  <a:lnTo>
                    <a:pt x="529069" y="868883"/>
                  </a:lnTo>
                  <a:lnTo>
                    <a:pt x="548233" y="868883"/>
                  </a:lnTo>
                  <a:lnTo>
                    <a:pt x="548233" y="887171"/>
                  </a:lnTo>
                  <a:lnTo>
                    <a:pt x="553821" y="887171"/>
                  </a:lnTo>
                  <a:lnTo>
                    <a:pt x="553821" y="868883"/>
                  </a:lnTo>
                  <a:lnTo>
                    <a:pt x="567334" y="868883"/>
                  </a:lnTo>
                  <a:lnTo>
                    <a:pt x="567334" y="888009"/>
                  </a:lnTo>
                  <a:lnTo>
                    <a:pt x="572935" y="888009"/>
                  </a:lnTo>
                  <a:lnTo>
                    <a:pt x="572935" y="868883"/>
                  </a:lnTo>
                  <a:lnTo>
                    <a:pt x="582803" y="868883"/>
                  </a:lnTo>
                  <a:lnTo>
                    <a:pt x="582803" y="888009"/>
                  </a:lnTo>
                  <a:lnTo>
                    <a:pt x="588391" y="888009"/>
                  </a:lnTo>
                  <a:lnTo>
                    <a:pt x="588391" y="868883"/>
                  </a:lnTo>
                  <a:lnTo>
                    <a:pt x="595655" y="868883"/>
                  </a:lnTo>
                  <a:lnTo>
                    <a:pt x="595655" y="888009"/>
                  </a:lnTo>
                  <a:lnTo>
                    <a:pt x="601256" y="888009"/>
                  </a:lnTo>
                  <a:lnTo>
                    <a:pt x="601256" y="868883"/>
                  </a:lnTo>
                  <a:lnTo>
                    <a:pt x="607580" y="868883"/>
                  </a:lnTo>
                  <a:lnTo>
                    <a:pt x="607580" y="888009"/>
                  </a:lnTo>
                  <a:lnTo>
                    <a:pt x="613168" y="888009"/>
                  </a:lnTo>
                  <a:lnTo>
                    <a:pt x="613168" y="868883"/>
                  </a:lnTo>
                  <a:lnTo>
                    <a:pt x="617461" y="868883"/>
                  </a:lnTo>
                  <a:lnTo>
                    <a:pt x="617461" y="888009"/>
                  </a:lnTo>
                  <a:lnTo>
                    <a:pt x="623049" y="888009"/>
                  </a:lnTo>
                  <a:lnTo>
                    <a:pt x="623049" y="868883"/>
                  </a:lnTo>
                  <a:lnTo>
                    <a:pt x="627926" y="868883"/>
                  </a:lnTo>
                  <a:lnTo>
                    <a:pt x="627926" y="905154"/>
                  </a:lnTo>
                  <a:lnTo>
                    <a:pt x="633514" y="905154"/>
                  </a:lnTo>
                  <a:lnTo>
                    <a:pt x="633514" y="868883"/>
                  </a:lnTo>
                  <a:lnTo>
                    <a:pt x="686600" y="868883"/>
                  </a:lnTo>
                  <a:lnTo>
                    <a:pt x="686600" y="887171"/>
                  </a:lnTo>
                  <a:lnTo>
                    <a:pt x="692200" y="887171"/>
                  </a:lnTo>
                  <a:lnTo>
                    <a:pt x="692200" y="868883"/>
                  </a:lnTo>
                  <a:lnTo>
                    <a:pt x="721461" y="868883"/>
                  </a:lnTo>
                  <a:lnTo>
                    <a:pt x="721461" y="887171"/>
                  </a:lnTo>
                  <a:lnTo>
                    <a:pt x="727062" y="887171"/>
                  </a:lnTo>
                  <a:lnTo>
                    <a:pt x="727062" y="868883"/>
                  </a:lnTo>
                  <a:lnTo>
                    <a:pt x="746226" y="868883"/>
                  </a:lnTo>
                  <a:lnTo>
                    <a:pt x="746226" y="887171"/>
                  </a:lnTo>
                  <a:lnTo>
                    <a:pt x="751827" y="887171"/>
                  </a:lnTo>
                  <a:lnTo>
                    <a:pt x="751827" y="868883"/>
                  </a:lnTo>
                  <a:lnTo>
                    <a:pt x="765340" y="868883"/>
                  </a:lnTo>
                  <a:lnTo>
                    <a:pt x="765340" y="888009"/>
                  </a:lnTo>
                  <a:lnTo>
                    <a:pt x="770940" y="888009"/>
                  </a:lnTo>
                  <a:lnTo>
                    <a:pt x="770940" y="868883"/>
                  </a:lnTo>
                  <a:lnTo>
                    <a:pt x="780808" y="868883"/>
                  </a:lnTo>
                  <a:lnTo>
                    <a:pt x="780808" y="888009"/>
                  </a:lnTo>
                  <a:lnTo>
                    <a:pt x="786409" y="888009"/>
                  </a:lnTo>
                  <a:lnTo>
                    <a:pt x="786409" y="868883"/>
                  </a:lnTo>
                  <a:lnTo>
                    <a:pt x="793673" y="868883"/>
                  </a:lnTo>
                  <a:lnTo>
                    <a:pt x="793673" y="888009"/>
                  </a:lnTo>
                  <a:lnTo>
                    <a:pt x="799261" y="888009"/>
                  </a:lnTo>
                  <a:lnTo>
                    <a:pt x="799261" y="868883"/>
                  </a:lnTo>
                  <a:lnTo>
                    <a:pt x="805586" y="868883"/>
                  </a:lnTo>
                  <a:lnTo>
                    <a:pt x="805586" y="888009"/>
                  </a:lnTo>
                  <a:lnTo>
                    <a:pt x="811174" y="888009"/>
                  </a:lnTo>
                  <a:lnTo>
                    <a:pt x="811174" y="868883"/>
                  </a:lnTo>
                  <a:lnTo>
                    <a:pt x="815454" y="868883"/>
                  </a:lnTo>
                  <a:lnTo>
                    <a:pt x="815454" y="888009"/>
                  </a:lnTo>
                  <a:lnTo>
                    <a:pt x="821055" y="888009"/>
                  </a:lnTo>
                  <a:lnTo>
                    <a:pt x="821055" y="868883"/>
                  </a:lnTo>
                  <a:lnTo>
                    <a:pt x="825931" y="868883"/>
                  </a:lnTo>
                  <a:lnTo>
                    <a:pt x="825931" y="905154"/>
                  </a:lnTo>
                  <a:lnTo>
                    <a:pt x="831519" y="905154"/>
                  </a:lnTo>
                  <a:lnTo>
                    <a:pt x="831519" y="868883"/>
                  </a:lnTo>
                  <a:lnTo>
                    <a:pt x="833297" y="868883"/>
                  </a:lnTo>
                  <a:lnTo>
                    <a:pt x="833297" y="857453"/>
                  </a:lnTo>
                  <a:lnTo>
                    <a:pt x="833297" y="11633"/>
                  </a:lnTo>
                  <a:lnTo>
                    <a:pt x="827709" y="11633"/>
                  </a:lnTo>
                  <a:lnTo>
                    <a:pt x="827709" y="11188"/>
                  </a:lnTo>
                  <a:lnTo>
                    <a:pt x="833297" y="11188"/>
                  </a:lnTo>
                  <a:lnTo>
                    <a:pt x="833297" y="0"/>
                  </a:lnTo>
                  <a:close/>
                </a:path>
                <a:path w="1055370" h="905509">
                  <a:moveTo>
                    <a:pt x="1054963" y="2908"/>
                  </a:moveTo>
                  <a:lnTo>
                    <a:pt x="1018552" y="2908"/>
                  </a:lnTo>
                  <a:lnTo>
                    <a:pt x="1018552" y="8496"/>
                  </a:lnTo>
                  <a:lnTo>
                    <a:pt x="1054963" y="8496"/>
                  </a:lnTo>
                  <a:lnTo>
                    <a:pt x="1054963" y="2908"/>
                  </a:lnTo>
                  <a:close/>
                </a:path>
              </a:pathLst>
            </a:custGeom>
            <a:solidFill>
              <a:srgbClr val="231F20"/>
            </a:solidFill>
          </p:spPr>
          <p:txBody>
            <a:bodyPr wrap="square" lIns="0" tIns="0" rIns="0" bIns="0" rtlCol="0"/>
            <a:lstStyle/>
            <a:p>
              <a:endParaRPr/>
            </a:p>
          </p:txBody>
        </p:sp>
        <p:sp>
          <p:nvSpPr>
            <p:cNvPr id="235" name="object 235"/>
            <p:cNvSpPr/>
            <p:nvPr/>
          </p:nvSpPr>
          <p:spPr>
            <a:xfrm>
              <a:off x="9411373" y="6777786"/>
              <a:ext cx="1055370" cy="905510"/>
            </a:xfrm>
            <a:custGeom>
              <a:avLst/>
              <a:gdLst/>
              <a:ahLst/>
              <a:cxnLst/>
              <a:rect l="l" t="t" r="r" b="b"/>
              <a:pathLst>
                <a:path w="1055370" h="905509">
                  <a:moveTo>
                    <a:pt x="833285" y="0"/>
                  </a:moveTo>
                  <a:lnTo>
                    <a:pt x="827697" y="0"/>
                  </a:lnTo>
                  <a:lnTo>
                    <a:pt x="827697" y="203"/>
                  </a:lnTo>
                  <a:lnTo>
                    <a:pt x="822109" y="203"/>
                  </a:lnTo>
                  <a:lnTo>
                    <a:pt x="822109" y="11633"/>
                  </a:lnTo>
                  <a:lnTo>
                    <a:pt x="822109" y="857453"/>
                  </a:lnTo>
                  <a:lnTo>
                    <a:pt x="42392" y="857453"/>
                  </a:lnTo>
                  <a:lnTo>
                    <a:pt x="42392" y="11633"/>
                  </a:lnTo>
                  <a:lnTo>
                    <a:pt x="822109" y="11633"/>
                  </a:lnTo>
                  <a:lnTo>
                    <a:pt x="822109" y="203"/>
                  </a:lnTo>
                  <a:lnTo>
                    <a:pt x="31216" y="203"/>
                  </a:lnTo>
                  <a:lnTo>
                    <a:pt x="31216" y="2908"/>
                  </a:lnTo>
                  <a:lnTo>
                    <a:pt x="0" y="2908"/>
                  </a:lnTo>
                  <a:lnTo>
                    <a:pt x="0" y="8496"/>
                  </a:lnTo>
                  <a:lnTo>
                    <a:pt x="31216" y="8496"/>
                  </a:lnTo>
                  <a:lnTo>
                    <a:pt x="31216" y="11633"/>
                  </a:lnTo>
                  <a:lnTo>
                    <a:pt x="31216" y="37198"/>
                  </a:lnTo>
                  <a:lnTo>
                    <a:pt x="16052" y="37198"/>
                  </a:lnTo>
                  <a:lnTo>
                    <a:pt x="16052" y="42786"/>
                  </a:lnTo>
                  <a:lnTo>
                    <a:pt x="31216" y="42786"/>
                  </a:lnTo>
                  <a:lnTo>
                    <a:pt x="31216" y="71513"/>
                  </a:lnTo>
                  <a:lnTo>
                    <a:pt x="16052" y="71513"/>
                  </a:lnTo>
                  <a:lnTo>
                    <a:pt x="16052" y="77101"/>
                  </a:lnTo>
                  <a:lnTo>
                    <a:pt x="31216" y="77101"/>
                  </a:lnTo>
                  <a:lnTo>
                    <a:pt x="31216" y="105803"/>
                  </a:lnTo>
                  <a:lnTo>
                    <a:pt x="16052" y="105803"/>
                  </a:lnTo>
                  <a:lnTo>
                    <a:pt x="16052" y="111391"/>
                  </a:lnTo>
                  <a:lnTo>
                    <a:pt x="31216" y="111391"/>
                  </a:lnTo>
                  <a:lnTo>
                    <a:pt x="31216" y="140093"/>
                  </a:lnTo>
                  <a:lnTo>
                    <a:pt x="16052" y="140093"/>
                  </a:lnTo>
                  <a:lnTo>
                    <a:pt x="16052" y="145694"/>
                  </a:lnTo>
                  <a:lnTo>
                    <a:pt x="31216" y="145694"/>
                  </a:lnTo>
                  <a:lnTo>
                    <a:pt x="31216" y="174396"/>
                  </a:lnTo>
                  <a:lnTo>
                    <a:pt x="0" y="174396"/>
                  </a:lnTo>
                  <a:lnTo>
                    <a:pt x="0" y="179984"/>
                  </a:lnTo>
                  <a:lnTo>
                    <a:pt x="31216" y="179984"/>
                  </a:lnTo>
                  <a:lnTo>
                    <a:pt x="31216" y="208686"/>
                  </a:lnTo>
                  <a:lnTo>
                    <a:pt x="16052" y="208686"/>
                  </a:lnTo>
                  <a:lnTo>
                    <a:pt x="16052" y="214274"/>
                  </a:lnTo>
                  <a:lnTo>
                    <a:pt x="31216" y="214274"/>
                  </a:lnTo>
                  <a:lnTo>
                    <a:pt x="31216" y="243001"/>
                  </a:lnTo>
                  <a:lnTo>
                    <a:pt x="16052" y="243001"/>
                  </a:lnTo>
                  <a:lnTo>
                    <a:pt x="16052" y="248589"/>
                  </a:lnTo>
                  <a:lnTo>
                    <a:pt x="31216" y="248589"/>
                  </a:lnTo>
                  <a:lnTo>
                    <a:pt x="31216" y="277291"/>
                  </a:lnTo>
                  <a:lnTo>
                    <a:pt x="16052" y="277291"/>
                  </a:lnTo>
                  <a:lnTo>
                    <a:pt x="16052" y="282879"/>
                  </a:lnTo>
                  <a:lnTo>
                    <a:pt x="31216" y="282879"/>
                  </a:lnTo>
                  <a:lnTo>
                    <a:pt x="31216" y="311594"/>
                  </a:lnTo>
                  <a:lnTo>
                    <a:pt x="16052" y="311594"/>
                  </a:lnTo>
                  <a:lnTo>
                    <a:pt x="16052" y="317182"/>
                  </a:lnTo>
                  <a:lnTo>
                    <a:pt x="31216" y="317182"/>
                  </a:lnTo>
                  <a:lnTo>
                    <a:pt x="31216" y="345884"/>
                  </a:lnTo>
                  <a:lnTo>
                    <a:pt x="0" y="345884"/>
                  </a:lnTo>
                  <a:lnTo>
                    <a:pt x="0" y="351472"/>
                  </a:lnTo>
                  <a:lnTo>
                    <a:pt x="31216" y="351472"/>
                  </a:lnTo>
                  <a:lnTo>
                    <a:pt x="31216" y="380174"/>
                  </a:lnTo>
                  <a:lnTo>
                    <a:pt x="16052" y="380174"/>
                  </a:lnTo>
                  <a:lnTo>
                    <a:pt x="16052" y="385775"/>
                  </a:lnTo>
                  <a:lnTo>
                    <a:pt x="31216" y="385775"/>
                  </a:lnTo>
                  <a:lnTo>
                    <a:pt x="31216" y="414489"/>
                  </a:lnTo>
                  <a:lnTo>
                    <a:pt x="16052" y="414489"/>
                  </a:lnTo>
                  <a:lnTo>
                    <a:pt x="16052" y="420077"/>
                  </a:lnTo>
                  <a:lnTo>
                    <a:pt x="31216" y="420077"/>
                  </a:lnTo>
                  <a:lnTo>
                    <a:pt x="31216" y="448767"/>
                  </a:lnTo>
                  <a:lnTo>
                    <a:pt x="16052" y="448767"/>
                  </a:lnTo>
                  <a:lnTo>
                    <a:pt x="16052" y="454355"/>
                  </a:lnTo>
                  <a:lnTo>
                    <a:pt x="31216" y="454355"/>
                  </a:lnTo>
                  <a:lnTo>
                    <a:pt x="31216" y="483095"/>
                  </a:lnTo>
                  <a:lnTo>
                    <a:pt x="16052" y="483095"/>
                  </a:lnTo>
                  <a:lnTo>
                    <a:pt x="16052" y="488683"/>
                  </a:lnTo>
                  <a:lnTo>
                    <a:pt x="31216" y="488683"/>
                  </a:lnTo>
                  <a:lnTo>
                    <a:pt x="31216" y="517385"/>
                  </a:lnTo>
                  <a:lnTo>
                    <a:pt x="0" y="517385"/>
                  </a:lnTo>
                  <a:lnTo>
                    <a:pt x="0" y="522973"/>
                  </a:lnTo>
                  <a:lnTo>
                    <a:pt x="31216" y="522973"/>
                  </a:lnTo>
                  <a:lnTo>
                    <a:pt x="31216" y="551675"/>
                  </a:lnTo>
                  <a:lnTo>
                    <a:pt x="16052" y="551675"/>
                  </a:lnTo>
                  <a:lnTo>
                    <a:pt x="16052" y="557263"/>
                  </a:lnTo>
                  <a:lnTo>
                    <a:pt x="31216" y="557263"/>
                  </a:lnTo>
                  <a:lnTo>
                    <a:pt x="31216" y="585978"/>
                  </a:lnTo>
                  <a:lnTo>
                    <a:pt x="16052" y="585978"/>
                  </a:lnTo>
                  <a:lnTo>
                    <a:pt x="16052" y="591578"/>
                  </a:lnTo>
                  <a:lnTo>
                    <a:pt x="31216" y="591578"/>
                  </a:lnTo>
                  <a:lnTo>
                    <a:pt x="31216" y="620268"/>
                  </a:lnTo>
                  <a:lnTo>
                    <a:pt x="16052" y="620268"/>
                  </a:lnTo>
                  <a:lnTo>
                    <a:pt x="16052" y="625856"/>
                  </a:lnTo>
                  <a:lnTo>
                    <a:pt x="31216" y="625856"/>
                  </a:lnTo>
                  <a:lnTo>
                    <a:pt x="31216" y="654583"/>
                  </a:lnTo>
                  <a:lnTo>
                    <a:pt x="16052" y="654583"/>
                  </a:lnTo>
                  <a:lnTo>
                    <a:pt x="16052" y="660171"/>
                  </a:lnTo>
                  <a:lnTo>
                    <a:pt x="31216" y="660171"/>
                  </a:lnTo>
                  <a:lnTo>
                    <a:pt x="31216" y="688873"/>
                  </a:lnTo>
                  <a:lnTo>
                    <a:pt x="0" y="688873"/>
                  </a:lnTo>
                  <a:lnTo>
                    <a:pt x="0" y="694474"/>
                  </a:lnTo>
                  <a:lnTo>
                    <a:pt x="31216" y="694474"/>
                  </a:lnTo>
                  <a:lnTo>
                    <a:pt x="31216" y="723163"/>
                  </a:lnTo>
                  <a:lnTo>
                    <a:pt x="16052" y="723163"/>
                  </a:lnTo>
                  <a:lnTo>
                    <a:pt x="16052" y="728751"/>
                  </a:lnTo>
                  <a:lnTo>
                    <a:pt x="31216" y="728751"/>
                  </a:lnTo>
                  <a:lnTo>
                    <a:pt x="31216" y="757478"/>
                  </a:lnTo>
                  <a:lnTo>
                    <a:pt x="16052" y="757478"/>
                  </a:lnTo>
                  <a:lnTo>
                    <a:pt x="16052" y="763066"/>
                  </a:lnTo>
                  <a:lnTo>
                    <a:pt x="31216" y="763066"/>
                  </a:lnTo>
                  <a:lnTo>
                    <a:pt x="31216" y="791756"/>
                  </a:lnTo>
                  <a:lnTo>
                    <a:pt x="16052" y="791756"/>
                  </a:lnTo>
                  <a:lnTo>
                    <a:pt x="16052" y="797356"/>
                  </a:lnTo>
                  <a:lnTo>
                    <a:pt x="31216" y="797356"/>
                  </a:lnTo>
                  <a:lnTo>
                    <a:pt x="31216" y="826071"/>
                  </a:lnTo>
                  <a:lnTo>
                    <a:pt x="16052" y="826071"/>
                  </a:lnTo>
                  <a:lnTo>
                    <a:pt x="16052" y="831659"/>
                  </a:lnTo>
                  <a:lnTo>
                    <a:pt x="31216" y="831659"/>
                  </a:lnTo>
                  <a:lnTo>
                    <a:pt x="31216" y="857453"/>
                  </a:lnTo>
                  <a:lnTo>
                    <a:pt x="31216" y="860361"/>
                  </a:lnTo>
                  <a:lnTo>
                    <a:pt x="0" y="860361"/>
                  </a:lnTo>
                  <a:lnTo>
                    <a:pt x="0" y="865949"/>
                  </a:lnTo>
                  <a:lnTo>
                    <a:pt x="31216" y="865949"/>
                  </a:lnTo>
                  <a:lnTo>
                    <a:pt x="31216" y="868883"/>
                  </a:lnTo>
                  <a:lnTo>
                    <a:pt x="33667" y="868883"/>
                  </a:lnTo>
                  <a:lnTo>
                    <a:pt x="33667" y="905154"/>
                  </a:lnTo>
                  <a:lnTo>
                    <a:pt x="39255" y="905154"/>
                  </a:lnTo>
                  <a:lnTo>
                    <a:pt x="39255" y="868883"/>
                  </a:lnTo>
                  <a:lnTo>
                    <a:pt x="92341" y="868883"/>
                  </a:lnTo>
                  <a:lnTo>
                    <a:pt x="92341" y="887171"/>
                  </a:lnTo>
                  <a:lnTo>
                    <a:pt x="97929" y="887171"/>
                  </a:lnTo>
                  <a:lnTo>
                    <a:pt x="97929" y="868883"/>
                  </a:lnTo>
                  <a:lnTo>
                    <a:pt x="127228" y="868883"/>
                  </a:lnTo>
                  <a:lnTo>
                    <a:pt x="127228" y="887171"/>
                  </a:lnTo>
                  <a:lnTo>
                    <a:pt x="132816" y="887171"/>
                  </a:lnTo>
                  <a:lnTo>
                    <a:pt x="132816" y="868883"/>
                  </a:lnTo>
                  <a:lnTo>
                    <a:pt x="151993" y="868883"/>
                  </a:lnTo>
                  <a:lnTo>
                    <a:pt x="151993" y="887171"/>
                  </a:lnTo>
                  <a:lnTo>
                    <a:pt x="157581" y="887171"/>
                  </a:lnTo>
                  <a:lnTo>
                    <a:pt x="157581" y="868883"/>
                  </a:lnTo>
                  <a:lnTo>
                    <a:pt x="171119" y="868883"/>
                  </a:lnTo>
                  <a:lnTo>
                    <a:pt x="171119" y="888009"/>
                  </a:lnTo>
                  <a:lnTo>
                    <a:pt x="176707" y="888009"/>
                  </a:lnTo>
                  <a:lnTo>
                    <a:pt x="176707" y="868883"/>
                  </a:lnTo>
                  <a:lnTo>
                    <a:pt x="186563" y="868883"/>
                  </a:lnTo>
                  <a:lnTo>
                    <a:pt x="186563" y="888009"/>
                  </a:lnTo>
                  <a:lnTo>
                    <a:pt x="192151" y="888009"/>
                  </a:lnTo>
                  <a:lnTo>
                    <a:pt x="192151" y="868883"/>
                  </a:lnTo>
                  <a:lnTo>
                    <a:pt x="199402" y="868883"/>
                  </a:lnTo>
                  <a:lnTo>
                    <a:pt x="199402" y="888009"/>
                  </a:lnTo>
                  <a:lnTo>
                    <a:pt x="205003" y="888009"/>
                  </a:lnTo>
                  <a:lnTo>
                    <a:pt x="205003" y="868883"/>
                  </a:lnTo>
                  <a:lnTo>
                    <a:pt x="211340" y="868883"/>
                  </a:lnTo>
                  <a:lnTo>
                    <a:pt x="211340" y="888009"/>
                  </a:lnTo>
                  <a:lnTo>
                    <a:pt x="216928" y="888009"/>
                  </a:lnTo>
                  <a:lnTo>
                    <a:pt x="216928" y="868883"/>
                  </a:lnTo>
                  <a:lnTo>
                    <a:pt x="221208" y="868883"/>
                  </a:lnTo>
                  <a:lnTo>
                    <a:pt x="221208" y="888009"/>
                  </a:lnTo>
                  <a:lnTo>
                    <a:pt x="226809" y="888009"/>
                  </a:lnTo>
                  <a:lnTo>
                    <a:pt x="226809" y="868883"/>
                  </a:lnTo>
                  <a:lnTo>
                    <a:pt x="231317" y="868883"/>
                  </a:lnTo>
                  <a:lnTo>
                    <a:pt x="231317" y="905154"/>
                  </a:lnTo>
                  <a:lnTo>
                    <a:pt x="236918" y="905154"/>
                  </a:lnTo>
                  <a:lnTo>
                    <a:pt x="236918" y="868883"/>
                  </a:lnTo>
                  <a:lnTo>
                    <a:pt x="290004" y="868883"/>
                  </a:lnTo>
                  <a:lnTo>
                    <a:pt x="290004" y="887171"/>
                  </a:lnTo>
                  <a:lnTo>
                    <a:pt x="295592" y="887171"/>
                  </a:lnTo>
                  <a:lnTo>
                    <a:pt x="295592" y="868883"/>
                  </a:lnTo>
                  <a:lnTo>
                    <a:pt x="324866" y="868883"/>
                  </a:lnTo>
                  <a:lnTo>
                    <a:pt x="324866" y="887171"/>
                  </a:lnTo>
                  <a:lnTo>
                    <a:pt x="330454" y="887171"/>
                  </a:lnTo>
                  <a:lnTo>
                    <a:pt x="330454" y="868883"/>
                  </a:lnTo>
                  <a:lnTo>
                    <a:pt x="349643" y="868883"/>
                  </a:lnTo>
                  <a:lnTo>
                    <a:pt x="349643" y="887171"/>
                  </a:lnTo>
                  <a:lnTo>
                    <a:pt x="355231" y="887171"/>
                  </a:lnTo>
                  <a:lnTo>
                    <a:pt x="355231" y="868883"/>
                  </a:lnTo>
                  <a:lnTo>
                    <a:pt x="368795" y="868883"/>
                  </a:lnTo>
                  <a:lnTo>
                    <a:pt x="368795" y="888009"/>
                  </a:lnTo>
                  <a:lnTo>
                    <a:pt x="374396" y="888009"/>
                  </a:lnTo>
                  <a:lnTo>
                    <a:pt x="374396" y="868883"/>
                  </a:lnTo>
                  <a:lnTo>
                    <a:pt x="384238" y="868883"/>
                  </a:lnTo>
                  <a:lnTo>
                    <a:pt x="384238" y="888009"/>
                  </a:lnTo>
                  <a:lnTo>
                    <a:pt x="389839" y="888009"/>
                  </a:lnTo>
                  <a:lnTo>
                    <a:pt x="389839" y="868883"/>
                  </a:lnTo>
                  <a:lnTo>
                    <a:pt x="397090" y="868883"/>
                  </a:lnTo>
                  <a:lnTo>
                    <a:pt x="397090" y="888009"/>
                  </a:lnTo>
                  <a:lnTo>
                    <a:pt x="402678" y="888009"/>
                  </a:lnTo>
                  <a:lnTo>
                    <a:pt x="402678" y="868883"/>
                  </a:lnTo>
                  <a:lnTo>
                    <a:pt x="409016" y="868883"/>
                  </a:lnTo>
                  <a:lnTo>
                    <a:pt x="409016" y="888009"/>
                  </a:lnTo>
                  <a:lnTo>
                    <a:pt x="414604" y="888009"/>
                  </a:lnTo>
                  <a:lnTo>
                    <a:pt x="414604" y="868883"/>
                  </a:lnTo>
                  <a:lnTo>
                    <a:pt x="418884" y="868883"/>
                  </a:lnTo>
                  <a:lnTo>
                    <a:pt x="418884" y="888009"/>
                  </a:lnTo>
                  <a:lnTo>
                    <a:pt x="424472" y="888009"/>
                  </a:lnTo>
                  <a:lnTo>
                    <a:pt x="424472" y="868883"/>
                  </a:lnTo>
                  <a:lnTo>
                    <a:pt x="429895" y="868883"/>
                  </a:lnTo>
                  <a:lnTo>
                    <a:pt x="429895" y="905154"/>
                  </a:lnTo>
                  <a:lnTo>
                    <a:pt x="435483" y="905154"/>
                  </a:lnTo>
                  <a:lnTo>
                    <a:pt x="435483" y="868883"/>
                  </a:lnTo>
                  <a:lnTo>
                    <a:pt x="488581" y="868883"/>
                  </a:lnTo>
                  <a:lnTo>
                    <a:pt x="488581" y="887171"/>
                  </a:lnTo>
                  <a:lnTo>
                    <a:pt x="494182" y="887171"/>
                  </a:lnTo>
                  <a:lnTo>
                    <a:pt x="494182" y="868883"/>
                  </a:lnTo>
                  <a:lnTo>
                    <a:pt x="523481" y="868883"/>
                  </a:lnTo>
                  <a:lnTo>
                    <a:pt x="523481" y="887171"/>
                  </a:lnTo>
                  <a:lnTo>
                    <a:pt x="529069" y="887171"/>
                  </a:lnTo>
                  <a:lnTo>
                    <a:pt x="529069" y="868883"/>
                  </a:lnTo>
                  <a:lnTo>
                    <a:pt x="548220" y="868883"/>
                  </a:lnTo>
                  <a:lnTo>
                    <a:pt x="548220" y="887171"/>
                  </a:lnTo>
                  <a:lnTo>
                    <a:pt x="553808" y="887171"/>
                  </a:lnTo>
                  <a:lnTo>
                    <a:pt x="553808" y="868883"/>
                  </a:lnTo>
                  <a:lnTo>
                    <a:pt x="567334" y="868883"/>
                  </a:lnTo>
                  <a:lnTo>
                    <a:pt x="567334" y="888009"/>
                  </a:lnTo>
                  <a:lnTo>
                    <a:pt x="572935" y="888009"/>
                  </a:lnTo>
                  <a:lnTo>
                    <a:pt x="572935" y="868883"/>
                  </a:lnTo>
                  <a:lnTo>
                    <a:pt x="582790" y="868883"/>
                  </a:lnTo>
                  <a:lnTo>
                    <a:pt x="582790" y="888009"/>
                  </a:lnTo>
                  <a:lnTo>
                    <a:pt x="588391" y="888009"/>
                  </a:lnTo>
                  <a:lnTo>
                    <a:pt x="588391" y="868883"/>
                  </a:lnTo>
                  <a:lnTo>
                    <a:pt x="595655" y="868883"/>
                  </a:lnTo>
                  <a:lnTo>
                    <a:pt x="595655" y="888009"/>
                  </a:lnTo>
                  <a:lnTo>
                    <a:pt x="601256" y="888009"/>
                  </a:lnTo>
                  <a:lnTo>
                    <a:pt x="601256" y="868883"/>
                  </a:lnTo>
                  <a:lnTo>
                    <a:pt x="607580" y="868883"/>
                  </a:lnTo>
                  <a:lnTo>
                    <a:pt x="607580" y="888009"/>
                  </a:lnTo>
                  <a:lnTo>
                    <a:pt x="613168" y="888009"/>
                  </a:lnTo>
                  <a:lnTo>
                    <a:pt x="613168" y="868883"/>
                  </a:lnTo>
                  <a:lnTo>
                    <a:pt x="617461" y="868883"/>
                  </a:lnTo>
                  <a:lnTo>
                    <a:pt x="617461" y="888009"/>
                  </a:lnTo>
                  <a:lnTo>
                    <a:pt x="623062" y="888009"/>
                  </a:lnTo>
                  <a:lnTo>
                    <a:pt x="623062" y="868883"/>
                  </a:lnTo>
                  <a:lnTo>
                    <a:pt x="627926" y="868883"/>
                  </a:lnTo>
                  <a:lnTo>
                    <a:pt x="627926" y="905154"/>
                  </a:lnTo>
                  <a:lnTo>
                    <a:pt x="633514" y="905154"/>
                  </a:lnTo>
                  <a:lnTo>
                    <a:pt x="633514" y="868883"/>
                  </a:lnTo>
                  <a:lnTo>
                    <a:pt x="686600" y="868883"/>
                  </a:lnTo>
                  <a:lnTo>
                    <a:pt x="686600" y="887171"/>
                  </a:lnTo>
                  <a:lnTo>
                    <a:pt x="692200" y="887171"/>
                  </a:lnTo>
                  <a:lnTo>
                    <a:pt x="692200" y="868883"/>
                  </a:lnTo>
                  <a:lnTo>
                    <a:pt x="721461" y="868883"/>
                  </a:lnTo>
                  <a:lnTo>
                    <a:pt x="721461" y="887171"/>
                  </a:lnTo>
                  <a:lnTo>
                    <a:pt x="727062" y="887171"/>
                  </a:lnTo>
                  <a:lnTo>
                    <a:pt x="727062" y="868883"/>
                  </a:lnTo>
                  <a:lnTo>
                    <a:pt x="746226" y="868883"/>
                  </a:lnTo>
                  <a:lnTo>
                    <a:pt x="746226" y="887171"/>
                  </a:lnTo>
                  <a:lnTo>
                    <a:pt x="751827" y="887171"/>
                  </a:lnTo>
                  <a:lnTo>
                    <a:pt x="751827" y="868883"/>
                  </a:lnTo>
                  <a:lnTo>
                    <a:pt x="765340" y="868883"/>
                  </a:lnTo>
                  <a:lnTo>
                    <a:pt x="765340" y="888009"/>
                  </a:lnTo>
                  <a:lnTo>
                    <a:pt x="770940" y="888009"/>
                  </a:lnTo>
                  <a:lnTo>
                    <a:pt x="770940" y="868883"/>
                  </a:lnTo>
                  <a:lnTo>
                    <a:pt x="780796" y="868883"/>
                  </a:lnTo>
                  <a:lnTo>
                    <a:pt x="780796" y="888009"/>
                  </a:lnTo>
                  <a:lnTo>
                    <a:pt x="786396" y="888009"/>
                  </a:lnTo>
                  <a:lnTo>
                    <a:pt x="786396" y="868883"/>
                  </a:lnTo>
                  <a:lnTo>
                    <a:pt x="793661" y="868883"/>
                  </a:lnTo>
                  <a:lnTo>
                    <a:pt x="793661" y="888009"/>
                  </a:lnTo>
                  <a:lnTo>
                    <a:pt x="799249" y="888009"/>
                  </a:lnTo>
                  <a:lnTo>
                    <a:pt x="799249" y="868883"/>
                  </a:lnTo>
                  <a:lnTo>
                    <a:pt x="805586" y="868883"/>
                  </a:lnTo>
                  <a:lnTo>
                    <a:pt x="805586" y="888009"/>
                  </a:lnTo>
                  <a:lnTo>
                    <a:pt x="811174" y="888009"/>
                  </a:lnTo>
                  <a:lnTo>
                    <a:pt x="811174" y="868883"/>
                  </a:lnTo>
                  <a:lnTo>
                    <a:pt x="815467" y="868883"/>
                  </a:lnTo>
                  <a:lnTo>
                    <a:pt x="815467" y="888009"/>
                  </a:lnTo>
                  <a:lnTo>
                    <a:pt x="821055" y="888009"/>
                  </a:lnTo>
                  <a:lnTo>
                    <a:pt x="821055" y="868883"/>
                  </a:lnTo>
                  <a:lnTo>
                    <a:pt x="825919" y="868883"/>
                  </a:lnTo>
                  <a:lnTo>
                    <a:pt x="825919" y="905154"/>
                  </a:lnTo>
                  <a:lnTo>
                    <a:pt x="831519" y="905154"/>
                  </a:lnTo>
                  <a:lnTo>
                    <a:pt x="831519" y="868883"/>
                  </a:lnTo>
                  <a:lnTo>
                    <a:pt x="833285" y="868883"/>
                  </a:lnTo>
                  <a:lnTo>
                    <a:pt x="833285" y="857453"/>
                  </a:lnTo>
                  <a:lnTo>
                    <a:pt x="833285" y="11633"/>
                  </a:lnTo>
                  <a:lnTo>
                    <a:pt x="827697" y="11633"/>
                  </a:lnTo>
                  <a:lnTo>
                    <a:pt x="827697" y="11188"/>
                  </a:lnTo>
                  <a:lnTo>
                    <a:pt x="833285" y="11188"/>
                  </a:lnTo>
                  <a:lnTo>
                    <a:pt x="833285" y="0"/>
                  </a:lnTo>
                  <a:close/>
                </a:path>
                <a:path w="1055370" h="905509">
                  <a:moveTo>
                    <a:pt x="1054963" y="2908"/>
                  </a:moveTo>
                  <a:lnTo>
                    <a:pt x="1018552" y="2908"/>
                  </a:lnTo>
                  <a:lnTo>
                    <a:pt x="1018552" y="8496"/>
                  </a:lnTo>
                  <a:lnTo>
                    <a:pt x="1054963" y="8496"/>
                  </a:lnTo>
                  <a:lnTo>
                    <a:pt x="1054963" y="2908"/>
                  </a:lnTo>
                  <a:close/>
                </a:path>
              </a:pathLst>
            </a:custGeom>
            <a:solidFill>
              <a:srgbClr val="231F20"/>
            </a:solidFill>
          </p:spPr>
          <p:txBody>
            <a:bodyPr wrap="square" lIns="0" tIns="0" rIns="0" bIns="0" rtlCol="0"/>
            <a:lstStyle/>
            <a:p>
              <a:endParaRPr/>
            </a:p>
          </p:txBody>
        </p:sp>
        <p:sp>
          <p:nvSpPr>
            <p:cNvPr id="236" name="object 236"/>
            <p:cNvSpPr/>
            <p:nvPr/>
          </p:nvSpPr>
          <p:spPr>
            <a:xfrm>
              <a:off x="10429925" y="6777786"/>
              <a:ext cx="1055370" cy="905510"/>
            </a:xfrm>
            <a:custGeom>
              <a:avLst/>
              <a:gdLst/>
              <a:ahLst/>
              <a:cxnLst/>
              <a:rect l="l" t="t" r="r" b="b"/>
              <a:pathLst>
                <a:path w="1055370" h="905509">
                  <a:moveTo>
                    <a:pt x="833285" y="0"/>
                  </a:moveTo>
                  <a:lnTo>
                    <a:pt x="827697" y="0"/>
                  </a:lnTo>
                  <a:lnTo>
                    <a:pt x="827697" y="203"/>
                  </a:lnTo>
                  <a:lnTo>
                    <a:pt x="822109" y="203"/>
                  </a:lnTo>
                  <a:lnTo>
                    <a:pt x="822109" y="11633"/>
                  </a:lnTo>
                  <a:lnTo>
                    <a:pt x="822109" y="857453"/>
                  </a:lnTo>
                  <a:lnTo>
                    <a:pt x="42392" y="857453"/>
                  </a:lnTo>
                  <a:lnTo>
                    <a:pt x="42392" y="11633"/>
                  </a:lnTo>
                  <a:lnTo>
                    <a:pt x="822109" y="11633"/>
                  </a:lnTo>
                  <a:lnTo>
                    <a:pt x="822109" y="203"/>
                  </a:lnTo>
                  <a:lnTo>
                    <a:pt x="31216" y="203"/>
                  </a:lnTo>
                  <a:lnTo>
                    <a:pt x="31216" y="2908"/>
                  </a:lnTo>
                  <a:lnTo>
                    <a:pt x="0" y="2908"/>
                  </a:lnTo>
                  <a:lnTo>
                    <a:pt x="0" y="8496"/>
                  </a:lnTo>
                  <a:lnTo>
                    <a:pt x="31216" y="8496"/>
                  </a:lnTo>
                  <a:lnTo>
                    <a:pt x="31216" y="11633"/>
                  </a:lnTo>
                  <a:lnTo>
                    <a:pt x="31216" y="37198"/>
                  </a:lnTo>
                  <a:lnTo>
                    <a:pt x="16052" y="37198"/>
                  </a:lnTo>
                  <a:lnTo>
                    <a:pt x="16052" y="42786"/>
                  </a:lnTo>
                  <a:lnTo>
                    <a:pt x="31216" y="42786"/>
                  </a:lnTo>
                  <a:lnTo>
                    <a:pt x="31216" y="71513"/>
                  </a:lnTo>
                  <a:lnTo>
                    <a:pt x="16052" y="71513"/>
                  </a:lnTo>
                  <a:lnTo>
                    <a:pt x="16052" y="77101"/>
                  </a:lnTo>
                  <a:lnTo>
                    <a:pt x="31216" y="77101"/>
                  </a:lnTo>
                  <a:lnTo>
                    <a:pt x="31216" y="105803"/>
                  </a:lnTo>
                  <a:lnTo>
                    <a:pt x="16052" y="105803"/>
                  </a:lnTo>
                  <a:lnTo>
                    <a:pt x="16052" y="111391"/>
                  </a:lnTo>
                  <a:lnTo>
                    <a:pt x="31216" y="111391"/>
                  </a:lnTo>
                  <a:lnTo>
                    <a:pt x="31216" y="140093"/>
                  </a:lnTo>
                  <a:lnTo>
                    <a:pt x="16052" y="140093"/>
                  </a:lnTo>
                  <a:lnTo>
                    <a:pt x="16052" y="145694"/>
                  </a:lnTo>
                  <a:lnTo>
                    <a:pt x="31216" y="145694"/>
                  </a:lnTo>
                  <a:lnTo>
                    <a:pt x="31216" y="174396"/>
                  </a:lnTo>
                  <a:lnTo>
                    <a:pt x="0" y="174396"/>
                  </a:lnTo>
                  <a:lnTo>
                    <a:pt x="0" y="179984"/>
                  </a:lnTo>
                  <a:lnTo>
                    <a:pt x="31216" y="179984"/>
                  </a:lnTo>
                  <a:lnTo>
                    <a:pt x="31216" y="208686"/>
                  </a:lnTo>
                  <a:lnTo>
                    <a:pt x="16052" y="208686"/>
                  </a:lnTo>
                  <a:lnTo>
                    <a:pt x="16052" y="214274"/>
                  </a:lnTo>
                  <a:lnTo>
                    <a:pt x="31216" y="214274"/>
                  </a:lnTo>
                  <a:lnTo>
                    <a:pt x="31216" y="243001"/>
                  </a:lnTo>
                  <a:lnTo>
                    <a:pt x="16052" y="243001"/>
                  </a:lnTo>
                  <a:lnTo>
                    <a:pt x="16052" y="248589"/>
                  </a:lnTo>
                  <a:lnTo>
                    <a:pt x="31216" y="248589"/>
                  </a:lnTo>
                  <a:lnTo>
                    <a:pt x="31216" y="277291"/>
                  </a:lnTo>
                  <a:lnTo>
                    <a:pt x="16052" y="277291"/>
                  </a:lnTo>
                  <a:lnTo>
                    <a:pt x="16052" y="282879"/>
                  </a:lnTo>
                  <a:lnTo>
                    <a:pt x="31216" y="282879"/>
                  </a:lnTo>
                  <a:lnTo>
                    <a:pt x="31216" y="311594"/>
                  </a:lnTo>
                  <a:lnTo>
                    <a:pt x="16052" y="311594"/>
                  </a:lnTo>
                  <a:lnTo>
                    <a:pt x="16052" y="317182"/>
                  </a:lnTo>
                  <a:lnTo>
                    <a:pt x="31216" y="317182"/>
                  </a:lnTo>
                  <a:lnTo>
                    <a:pt x="31216" y="345884"/>
                  </a:lnTo>
                  <a:lnTo>
                    <a:pt x="0" y="345884"/>
                  </a:lnTo>
                  <a:lnTo>
                    <a:pt x="0" y="351472"/>
                  </a:lnTo>
                  <a:lnTo>
                    <a:pt x="31216" y="351472"/>
                  </a:lnTo>
                  <a:lnTo>
                    <a:pt x="31216" y="380174"/>
                  </a:lnTo>
                  <a:lnTo>
                    <a:pt x="16052" y="380174"/>
                  </a:lnTo>
                  <a:lnTo>
                    <a:pt x="16052" y="385775"/>
                  </a:lnTo>
                  <a:lnTo>
                    <a:pt x="31216" y="385775"/>
                  </a:lnTo>
                  <a:lnTo>
                    <a:pt x="31216" y="414489"/>
                  </a:lnTo>
                  <a:lnTo>
                    <a:pt x="16052" y="414489"/>
                  </a:lnTo>
                  <a:lnTo>
                    <a:pt x="16052" y="420077"/>
                  </a:lnTo>
                  <a:lnTo>
                    <a:pt x="31216" y="420077"/>
                  </a:lnTo>
                  <a:lnTo>
                    <a:pt x="31216" y="448767"/>
                  </a:lnTo>
                  <a:lnTo>
                    <a:pt x="16052" y="448767"/>
                  </a:lnTo>
                  <a:lnTo>
                    <a:pt x="16052" y="454355"/>
                  </a:lnTo>
                  <a:lnTo>
                    <a:pt x="31216" y="454355"/>
                  </a:lnTo>
                  <a:lnTo>
                    <a:pt x="31216" y="483095"/>
                  </a:lnTo>
                  <a:lnTo>
                    <a:pt x="16052" y="483095"/>
                  </a:lnTo>
                  <a:lnTo>
                    <a:pt x="16052" y="488683"/>
                  </a:lnTo>
                  <a:lnTo>
                    <a:pt x="31216" y="488683"/>
                  </a:lnTo>
                  <a:lnTo>
                    <a:pt x="31216" y="517385"/>
                  </a:lnTo>
                  <a:lnTo>
                    <a:pt x="0" y="517385"/>
                  </a:lnTo>
                  <a:lnTo>
                    <a:pt x="0" y="522973"/>
                  </a:lnTo>
                  <a:lnTo>
                    <a:pt x="31216" y="522973"/>
                  </a:lnTo>
                  <a:lnTo>
                    <a:pt x="31216" y="551675"/>
                  </a:lnTo>
                  <a:lnTo>
                    <a:pt x="16052" y="551675"/>
                  </a:lnTo>
                  <a:lnTo>
                    <a:pt x="16052" y="557263"/>
                  </a:lnTo>
                  <a:lnTo>
                    <a:pt x="31216" y="557263"/>
                  </a:lnTo>
                  <a:lnTo>
                    <a:pt x="31216" y="585978"/>
                  </a:lnTo>
                  <a:lnTo>
                    <a:pt x="16052" y="585978"/>
                  </a:lnTo>
                  <a:lnTo>
                    <a:pt x="16052" y="591578"/>
                  </a:lnTo>
                  <a:lnTo>
                    <a:pt x="31216" y="591578"/>
                  </a:lnTo>
                  <a:lnTo>
                    <a:pt x="31216" y="620268"/>
                  </a:lnTo>
                  <a:lnTo>
                    <a:pt x="16052" y="620268"/>
                  </a:lnTo>
                  <a:lnTo>
                    <a:pt x="16052" y="625856"/>
                  </a:lnTo>
                  <a:lnTo>
                    <a:pt x="31216" y="625856"/>
                  </a:lnTo>
                  <a:lnTo>
                    <a:pt x="31216" y="654583"/>
                  </a:lnTo>
                  <a:lnTo>
                    <a:pt x="16052" y="654583"/>
                  </a:lnTo>
                  <a:lnTo>
                    <a:pt x="16052" y="660171"/>
                  </a:lnTo>
                  <a:lnTo>
                    <a:pt x="31216" y="660171"/>
                  </a:lnTo>
                  <a:lnTo>
                    <a:pt x="31216" y="688873"/>
                  </a:lnTo>
                  <a:lnTo>
                    <a:pt x="0" y="688873"/>
                  </a:lnTo>
                  <a:lnTo>
                    <a:pt x="0" y="694474"/>
                  </a:lnTo>
                  <a:lnTo>
                    <a:pt x="31216" y="694474"/>
                  </a:lnTo>
                  <a:lnTo>
                    <a:pt x="31216" y="723163"/>
                  </a:lnTo>
                  <a:lnTo>
                    <a:pt x="16052" y="723163"/>
                  </a:lnTo>
                  <a:lnTo>
                    <a:pt x="16052" y="728751"/>
                  </a:lnTo>
                  <a:lnTo>
                    <a:pt x="31216" y="728751"/>
                  </a:lnTo>
                  <a:lnTo>
                    <a:pt x="31216" y="757478"/>
                  </a:lnTo>
                  <a:lnTo>
                    <a:pt x="16052" y="757478"/>
                  </a:lnTo>
                  <a:lnTo>
                    <a:pt x="16052" y="763066"/>
                  </a:lnTo>
                  <a:lnTo>
                    <a:pt x="31216" y="763066"/>
                  </a:lnTo>
                  <a:lnTo>
                    <a:pt x="31216" y="791756"/>
                  </a:lnTo>
                  <a:lnTo>
                    <a:pt x="16052" y="791756"/>
                  </a:lnTo>
                  <a:lnTo>
                    <a:pt x="16052" y="797356"/>
                  </a:lnTo>
                  <a:lnTo>
                    <a:pt x="31216" y="797356"/>
                  </a:lnTo>
                  <a:lnTo>
                    <a:pt x="31216" y="826071"/>
                  </a:lnTo>
                  <a:lnTo>
                    <a:pt x="16052" y="826071"/>
                  </a:lnTo>
                  <a:lnTo>
                    <a:pt x="16052" y="831659"/>
                  </a:lnTo>
                  <a:lnTo>
                    <a:pt x="31216" y="831659"/>
                  </a:lnTo>
                  <a:lnTo>
                    <a:pt x="31216" y="857453"/>
                  </a:lnTo>
                  <a:lnTo>
                    <a:pt x="31216" y="860361"/>
                  </a:lnTo>
                  <a:lnTo>
                    <a:pt x="0" y="860361"/>
                  </a:lnTo>
                  <a:lnTo>
                    <a:pt x="0" y="865949"/>
                  </a:lnTo>
                  <a:lnTo>
                    <a:pt x="31216" y="865949"/>
                  </a:lnTo>
                  <a:lnTo>
                    <a:pt x="31216" y="868883"/>
                  </a:lnTo>
                  <a:lnTo>
                    <a:pt x="33680" y="868883"/>
                  </a:lnTo>
                  <a:lnTo>
                    <a:pt x="33680" y="905154"/>
                  </a:lnTo>
                  <a:lnTo>
                    <a:pt x="39268" y="905154"/>
                  </a:lnTo>
                  <a:lnTo>
                    <a:pt x="39268" y="868883"/>
                  </a:lnTo>
                  <a:lnTo>
                    <a:pt x="92341" y="868883"/>
                  </a:lnTo>
                  <a:lnTo>
                    <a:pt x="92341" y="887171"/>
                  </a:lnTo>
                  <a:lnTo>
                    <a:pt x="97929" y="887171"/>
                  </a:lnTo>
                  <a:lnTo>
                    <a:pt x="97929" y="868883"/>
                  </a:lnTo>
                  <a:lnTo>
                    <a:pt x="127228" y="868883"/>
                  </a:lnTo>
                  <a:lnTo>
                    <a:pt x="127228" y="887171"/>
                  </a:lnTo>
                  <a:lnTo>
                    <a:pt x="132816" y="887171"/>
                  </a:lnTo>
                  <a:lnTo>
                    <a:pt x="132816" y="868883"/>
                  </a:lnTo>
                  <a:lnTo>
                    <a:pt x="151993" y="868883"/>
                  </a:lnTo>
                  <a:lnTo>
                    <a:pt x="151993" y="887171"/>
                  </a:lnTo>
                  <a:lnTo>
                    <a:pt x="157581" y="887171"/>
                  </a:lnTo>
                  <a:lnTo>
                    <a:pt x="157581" y="868883"/>
                  </a:lnTo>
                  <a:lnTo>
                    <a:pt x="171119" y="868883"/>
                  </a:lnTo>
                  <a:lnTo>
                    <a:pt x="171119" y="888009"/>
                  </a:lnTo>
                  <a:lnTo>
                    <a:pt x="176707" y="888009"/>
                  </a:lnTo>
                  <a:lnTo>
                    <a:pt x="176707" y="868883"/>
                  </a:lnTo>
                  <a:lnTo>
                    <a:pt x="186550" y="868883"/>
                  </a:lnTo>
                  <a:lnTo>
                    <a:pt x="186550" y="888009"/>
                  </a:lnTo>
                  <a:lnTo>
                    <a:pt x="192138" y="888009"/>
                  </a:lnTo>
                  <a:lnTo>
                    <a:pt x="192138" y="868883"/>
                  </a:lnTo>
                  <a:lnTo>
                    <a:pt x="199415" y="868883"/>
                  </a:lnTo>
                  <a:lnTo>
                    <a:pt x="199415" y="888009"/>
                  </a:lnTo>
                  <a:lnTo>
                    <a:pt x="205016" y="888009"/>
                  </a:lnTo>
                  <a:lnTo>
                    <a:pt x="205016" y="868883"/>
                  </a:lnTo>
                  <a:lnTo>
                    <a:pt x="211340" y="868883"/>
                  </a:lnTo>
                  <a:lnTo>
                    <a:pt x="211340" y="888009"/>
                  </a:lnTo>
                  <a:lnTo>
                    <a:pt x="216928" y="888009"/>
                  </a:lnTo>
                  <a:lnTo>
                    <a:pt x="216928" y="868883"/>
                  </a:lnTo>
                  <a:lnTo>
                    <a:pt x="221208" y="868883"/>
                  </a:lnTo>
                  <a:lnTo>
                    <a:pt x="221208" y="888009"/>
                  </a:lnTo>
                  <a:lnTo>
                    <a:pt x="226809" y="888009"/>
                  </a:lnTo>
                  <a:lnTo>
                    <a:pt x="226809" y="868883"/>
                  </a:lnTo>
                  <a:lnTo>
                    <a:pt x="231317" y="868883"/>
                  </a:lnTo>
                  <a:lnTo>
                    <a:pt x="231317" y="905154"/>
                  </a:lnTo>
                  <a:lnTo>
                    <a:pt x="236905" y="905154"/>
                  </a:lnTo>
                  <a:lnTo>
                    <a:pt x="236905" y="868883"/>
                  </a:lnTo>
                  <a:lnTo>
                    <a:pt x="290004" y="868883"/>
                  </a:lnTo>
                  <a:lnTo>
                    <a:pt x="290004" y="887171"/>
                  </a:lnTo>
                  <a:lnTo>
                    <a:pt x="295592" y="887171"/>
                  </a:lnTo>
                  <a:lnTo>
                    <a:pt x="295592" y="868883"/>
                  </a:lnTo>
                  <a:lnTo>
                    <a:pt x="324866" y="868883"/>
                  </a:lnTo>
                  <a:lnTo>
                    <a:pt x="324866" y="887171"/>
                  </a:lnTo>
                  <a:lnTo>
                    <a:pt x="330454" y="887171"/>
                  </a:lnTo>
                  <a:lnTo>
                    <a:pt x="330454" y="868883"/>
                  </a:lnTo>
                  <a:lnTo>
                    <a:pt x="349643" y="868883"/>
                  </a:lnTo>
                  <a:lnTo>
                    <a:pt x="349643" y="887171"/>
                  </a:lnTo>
                  <a:lnTo>
                    <a:pt x="355231" y="887171"/>
                  </a:lnTo>
                  <a:lnTo>
                    <a:pt x="355231" y="868883"/>
                  </a:lnTo>
                  <a:lnTo>
                    <a:pt x="368795" y="868883"/>
                  </a:lnTo>
                  <a:lnTo>
                    <a:pt x="368795" y="888009"/>
                  </a:lnTo>
                  <a:lnTo>
                    <a:pt x="374383" y="888009"/>
                  </a:lnTo>
                  <a:lnTo>
                    <a:pt x="374383" y="868883"/>
                  </a:lnTo>
                  <a:lnTo>
                    <a:pt x="384238" y="868883"/>
                  </a:lnTo>
                  <a:lnTo>
                    <a:pt x="384238" y="888009"/>
                  </a:lnTo>
                  <a:lnTo>
                    <a:pt x="389826" y="888009"/>
                  </a:lnTo>
                  <a:lnTo>
                    <a:pt x="389826" y="868883"/>
                  </a:lnTo>
                  <a:lnTo>
                    <a:pt x="397090" y="868883"/>
                  </a:lnTo>
                  <a:lnTo>
                    <a:pt x="397090" y="888009"/>
                  </a:lnTo>
                  <a:lnTo>
                    <a:pt x="402678" y="888009"/>
                  </a:lnTo>
                  <a:lnTo>
                    <a:pt x="402678" y="868883"/>
                  </a:lnTo>
                  <a:lnTo>
                    <a:pt x="409003" y="868883"/>
                  </a:lnTo>
                  <a:lnTo>
                    <a:pt x="409003" y="888009"/>
                  </a:lnTo>
                  <a:lnTo>
                    <a:pt x="414604" y="888009"/>
                  </a:lnTo>
                  <a:lnTo>
                    <a:pt x="414604" y="868883"/>
                  </a:lnTo>
                  <a:lnTo>
                    <a:pt x="418884" y="868883"/>
                  </a:lnTo>
                  <a:lnTo>
                    <a:pt x="418884" y="888009"/>
                  </a:lnTo>
                  <a:lnTo>
                    <a:pt x="424472" y="888009"/>
                  </a:lnTo>
                  <a:lnTo>
                    <a:pt x="424472" y="868883"/>
                  </a:lnTo>
                  <a:lnTo>
                    <a:pt x="429895" y="868883"/>
                  </a:lnTo>
                  <a:lnTo>
                    <a:pt x="429895" y="905154"/>
                  </a:lnTo>
                  <a:lnTo>
                    <a:pt x="435483" y="905154"/>
                  </a:lnTo>
                  <a:lnTo>
                    <a:pt x="435483" y="868883"/>
                  </a:lnTo>
                  <a:lnTo>
                    <a:pt x="488569" y="868883"/>
                  </a:lnTo>
                  <a:lnTo>
                    <a:pt x="488569" y="887171"/>
                  </a:lnTo>
                  <a:lnTo>
                    <a:pt x="494169" y="887171"/>
                  </a:lnTo>
                  <a:lnTo>
                    <a:pt x="494169" y="868883"/>
                  </a:lnTo>
                  <a:lnTo>
                    <a:pt x="523468" y="868883"/>
                  </a:lnTo>
                  <a:lnTo>
                    <a:pt x="523468" y="887171"/>
                  </a:lnTo>
                  <a:lnTo>
                    <a:pt x="529069" y="887171"/>
                  </a:lnTo>
                  <a:lnTo>
                    <a:pt x="529069" y="868883"/>
                  </a:lnTo>
                  <a:lnTo>
                    <a:pt x="548220" y="868883"/>
                  </a:lnTo>
                  <a:lnTo>
                    <a:pt x="548220" y="887171"/>
                  </a:lnTo>
                  <a:lnTo>
                    <a:pt x="553821" y="887171"/>
                  </a:lnTo>
                  <a:lnTo>
                    <a:pt x="553821" y="868883"/>
                  </a:lnTo>
                  <a:lnTo>
                    <a:pt x="567334" y="868883"/>
                  </a:lnTo>
                  <a:lnTo>
                    <a:pt x="567334" y="888009"/>
                  </a:lnTo>
                  <a:lnTo>
                    <a:pt x="572935" y="888009"/>
                  </a:lnTo>
                  <a:lnTo>
                    <a:pt x="572935" y="868883"/>
                  </a:lnTo>
                  <a:lnTo>
                    <a:pt x="582803" y="868883"/>
                  </a:lnTo>
                  <a:lnTo>
                    <a:pt x="582803" y="888009"/>
                  </a:lnTo>
                  <a:lnTo>
                    <a:pt x="588391" y="888009"/>
                  </a:lnTo>
                  <a:lnTo>
                    <a:pt x="588391" y="868883"/>
                  </a:lnTo>
                  <a:lnTo>
                    <a:pt x="595655" y="868883"/>
                  </a:lnTo>
                  <a:lnTo>
                    <a:pt x="595655" y="888009"/>
                  </a:lnTo>
                  <a:lnTo>
                    <a:pt x="601243" y="888009"/>
                  </a:lnTo>
                  <a:lnTo>
                    <a:pt x="601243" y="868883"/>
                  </a:lnTo>
                  <a:lnTo>
                    <a:pt x="607580" y="868883"/>
                  </a:lnTo>
                  <a:lnTo>
                    <a:pt x="607580" y="888009"/>
                  </a:lnTo>
                  <a:lnTo>
                    <a:pt x="613168" y="888009"/>
                  </a:lnTo>
                  <a:lnTo>
                    <a:pt x="613168" y="868883"/>
                  </a:lnTo>
                  <a:lnTo>
                    <a:pt x="617461" y="868883"/>
                  </a:lnTo>
                  <a:lnTo>
                    <a:pt x="617461" y="888009"/>
                  </a:lnTo>
                  <a:lnTo>
                    <a:pt x="623062" y="888009"/>
                  </a:lnTo>
                  <a:lnTo>
                    <a:pt x="623062" y="868883"/>
                  </a:lnTo>
                  <a:lnTo>
                    <a:pt x="627913" y="868883"/>
                  </a:lnTo>
                  <a:lnTo>
                    <a:pt x="627913" y="905154"/>
                  </a:lnTo>
                  <a:lnTo>
                    <a:pt x="633501" y="905154"/>
                  </a:lnTo>
                  <a:lnTo>
                    <a:pt x="633501" y="868883"/>
                  </a:lnTo>
                  <a:lnTo>
                    <a:pt x="686587" y="868883"/>
                  </a:lnTo>
                  <a:lnTo>
                    <a:pt x="686587" y="887171"/>
                  </a:lnTo>
                  <a:lnTo>
                    <a:pt x="692188" y="887171"/>
                  </a:lnTo>
                  <a:lnTo>
                    <a:pt x="692188" y="868883"/>
                  </a:lnTo>
                  <a:lnTo>
                    <a:pt x="721474" y="868883"/>
                  </a:lnTo>
                  <a:lnTo>
                    <a:pt x="721474" y="887171"/>
                  </a:lnTo>
                  <a:lnTo>
                    <a:pt x="727062" y="887171"/>
                  </a:lnTo>
                  <a:lnTo>
                    <a:pt x="727062" y="868883"/>
                  </a:lnTo>
                  <a:lnTo>
                    <a:pt x="746226" y="868883"/>
                  </a:lnTo>
                  <a:lnTo>
                    <a:pt x="746226" y="887171"/>
                  </a:lnTo>
                  <a:lnTo>
                    <a:pt x="751827" y="887171"/>
                  </a:lnTo>
                  <a:lnTo>
                    <a:pt x="751827" y="868883"/>
                  </a:lnTo>
                  <a:lnTo>
                    <a:pt x="765352" y="868883"/>
                  </a:lnTo>
                  <a:lnTo>
                    <a:pt x="765352" y="888009"/>
                  </a:lnTo>
                  <a:lnTo>
                    <a:pt x="770940" y="888009"/>
                  </a:lnTo>
                  <a:lnTo>
                    <a:pt x="770940" y="868883"/>
                  </a:lnTo>
                  <a:lnTo>
                    <a:pt x="780796" y="868883"/>
                  </a:lnTo>
                  <a:lnTo>
                    <a:pt x="780796" y="888009"/>
                  </a:lnTo>
                  <a:lnTo>
                    <a:pt x="786396" y="888009"/>
                  </a:lnTo>
                  <a:lnTo>
                    <a:pt x="786396" y="868883"/>
                  </a:lnTo>
                  <a:lnTo>
                    <a:pt x="793661" y="868883"/>
                  </a:lnTo>
                  <a:lnTo>
                    <a:pt x="793661" y="888009"/>
                  </a:lnTo>
                  <a:lnTo>
                    <a:pt x="799249" y="888009"/>
                  </a:lnTo>
                  <a:lnTo>
                    <a:pt x="799249" y="868883"/>
                  </a:lnTo>
                  <a:lnTo>
                    <a:pt x="805586" y="868883"/>
                  </a:lnTo>
                  <a:lnTo>
                    <a:pt x="805586" y="888009"/>
                  </a:lnTo>
                  <a:lnTo>
                    <a:pt x="811174" y="888009"/>
                  </a:lnTo>
                  <a:lnTo>
                    <a:pt x="811174" y="868883"/>
                  </a:lnTo>
                  <a:lnTo>
                    <a:pt x="815467" y="868883"/>
                  </a:lnTo>
                  <a:lnTo>
                    <a:pt x="815467" y="888009"/>
                  </a:lnTo>
                  <a:lnTo>
                    <a:pt x="821055" y="888009"/>
                  </a:lnTo>
                  <a:lnTo>
                    <a:pt x="821055" y="868883"/>
                  </a:lnTo>
                  <a:lnTo>
                    <a:pt x="825906" y="868883"/>
                  </a:lnTo>
                  <a:lnTo>
                    <a:pt x="825906" y="905154"/>
                  </a:lnTo>
                  <a:lnTo>
                    <a:pt x="831507" y="905154"/>
                  </a:lnTo>
                  <a:lnTo>
                    <a:pt x="831507" y="868883"/>
                  </a:lnTo>
                  <a:lnTo>
                    <a:pt x="833285" y="868883"/>
                  </a:lnTo>
                  <a:lnTo>
                    <a:pt x="833285" y="857453"/>
                  </a:lnTo>
                  <a:lnTo>
                    <a:pt x="833285" y="11633"/>
                  </a:lnTo>
                  <a:lnTo>
                    <a:pt x="827697" y="11633"/>
                  </a:lnTo>
                  <a:lnTo>
                    <a:pt x="827697" y="11188"/>
                  </a:lnTo>
                  <a:lnTo>
                    <a:pt x="833285" y="11188"/>
                  </a:lnTo>
                  <a:lnTo>
                    <a:pt x="833285" y="0"/>
                  </a:lnTo>
                  <a:close/>
                </a:path>
                <a:path w="1055370" h="905509">
                  <a:moveTo>
                    <a:pt x="1054950" y="2908"/>
                  </a:moveTo>
                  <a:lnTo>
                    <a:pt x="1018540" y="2908"/>
                  </a:lnTo>
                  <a:lnTo>
                    <a:pt x="1018540" y="8496"/>
                  </a:lnTo>
                  <a:lnTo>
                    <a:pt x="1054950" y="8496"/>
                  </a:lnTo>
                  <a:lnTo>
                    <a:pt x="1054950" y="2908"/>
                  </a:lnTo>
                  <a:close/>
                </a:path>
              </a:pathLst>
            </a:custGeom>
            <a:solidFill>
              <a:srgbClr val="231F20"/>
            </a:solidFill>
          </p:spPr>
          <p:txBody>
            <a:bodyPr wrap="square" lIns="0" tIns="0" rIns="0" bIns="0" rtlCol="0"/>
            <a:lstStyle/>
            <a:p>
              <a:endParaRPr/>
            </a:p>
          </p:txBody>
        </p:sp>
        <p:sp>
          <p:nvSpPr>
            <p:cNvPr id="237" name="object 237"/>
            <p:cNvSpPr/>
            <p:nvPr/>
          </p:nvSpPr>
          <p:spPr>
            <a:xfrm>
              <a:off x="11448465" y="6777786"/>
              <a:ext cx="833755" cy="905510"/>
            </a:xfrm>
            <a:custGeom>
              <a:avLst/>
              <a:gdLst/>
              <a:ahLst/>
              <a:cxnLst/>
              <a:rect l="l" t="t" r="r" b="b"/>
              <a:pathLst>
                <a:path w="833754" h="905509">
                  <a:moveTo>
                    <a:pt x="833285" y="0"/>
                  </a:moveTo>
                  <a:lnTo>
                    <a:pt x="827697" y="0"/>
                  </a:lnTo>
                  <a:lnTo>
                    <a:pt x="827697" y="203"/>
                  </a:lnTo>
                  <a:lnTo>
                    <a:pt x="822109" y="203"/>
                  </a:lnTo>
                  <a:lnTo>
                    <a:pt x="822109" y="11633"/>
                  </a:lnTo>
                  <a:lnTo>
                    <a:pt x="822109" y="857453"/>
                  </a:lnTo>
                  <a:lnTo>
                    <a:pt x="42405" y="857453"/>
                  </a:lnTo>
                  <a:lnTo>
                    <a:pt x="42405" y="11633"/>
                  </a:lnTo>
                  <a:lnTo>
                    <a:pt x="822109" y="11633"/>
                  </a:lnTo>
                  <a:lnTo>
                    <a:pt x="822109" y="203"/>
                  </a:lnTo>
                  <a:lnTo>
                    <a:pt x="31216" y="203"/>
                  </a:lnTo>
                  <a:lnTo>
                    <a:pt x="31216" y="2908"/>
                  </a:lnTo>
                  <a:lnTo>
                    <a:pt x="0" y="2908"/>
                  </a:lnTo>
                  <a:lnTo>
                    <a:pt x="0" y="8496"/>
                  </a:lnTo>
                  <a:lnTo>
                    <a:pt x="31216" y="8496"/>
                  </a:lnTo>
                  <a:lnTo>
                    <a:pt x="31216" y="11633"/>
                  </a:lnTo>
                  <a:lnTo>
                    <a:pt x="31216" y="37198"/>
                  </a:lnTo>
                  <a:lnTo>
                    <a:pt x="16065" y="37198"/>
                  </a:lnTo>
                  <a:lnTo>
                    <a:pt x="16065" y="42786"/>
                  </a:lnTo>
                  <a:lnTo>
                    <a:pt x="31216" y="42786"/>
                  </a:lnTo>
                  <a:lnTo>
                    <a:pt x="31216" y="71513"/>
                  </a:lnTo>
                  <a:lnTo>
                    <a:pt x="16065" y="71513"/>
                  </a:lnTo>
                  <a:lnTo>
                    <a:pt x="16065" y="77101"/>
                  </a:lnTo>
                  <a:lnTo>
                    <a:pt x="31216" y="77101"/>
                  </a:lnTo>
                  <a:lnTo>
                    <a:pt x="31216" y="105803"/>
                  </a:lnTo>
                  <a:lnTo>
                    <a:pt x="16065" y="105803"/>
                  </a:lnTo>
                  <a:lnTo>
                    <a:pt x="16065" y="111391"/>
                  </a:lnTo>
                  <a:lnTo>
                    <a:pt x="31216" y="111391"/>
                  </a:lnTo>
                  <a:lnTo>
                    <a:pt x="31216" y="140093"/>
                  </a:lnTo>
                  <a:lnTo>
                    <a:pt x="16065" y="140093"/>
                  </a:lnTo>
                  <a:lnTo>
                    <a:pt x="16065" y="145694"/>
                  </a:lnTo>
                  <a:lnTo>
                    <a:pt x="31216" y="145694"/>
                  </a:lnTo>
                  <a:lnTo>
                    <a:pt x="31216" y="174396"/>
                  </a:lnTo>
                  <a:lnTo>
                    <a:pt x="0" y="174396"/>
                  </a:lnTo>
                  <a:lnTo>
                    <a:pt x="0" y="179984"/>
                  </a:lnTo>
                  <a:lnTo>
                    <a:pt x="31216" y="179984"/>
                  </a:lnTo>
                  <a:lnTo>
                    <a:pt x="31216" y="208686"/>
                  </a:lnTo>
                  <a:lnTo>
                    <a:pt x="16065" y="208686"/>
                  </a:lnTo>
                  <a:lnTo>
                    <a:pt x="16065" y="214274"/>
                  </a:lnTo>
                  <a:lnTo>
                    <a:pt x="31216" y="214274"/>
                  </a:lnTo>
                  <a:lnTo>
                    <a:pt x="31216" y="243001"/>
                  </a:lnTo>
                  <a:lnTo>
                    <a:pt x="16065" y="243001"/>
                  </a:lnTo>
                  <a:lnTo>
                    <a:pt x="16065" y="248589"/>
                  </a:lnTo>
                  <a:lnTo>
                    <a:pt x="31216" y="248589"/>
                  </a:lnTo>
                  <a:lnTo>
                    <a:pt x="31216" y="277291"/>
                  </a:lnTo>
                  <a:lnTo>
                    <a:pt x="16065" y="277291"/>
                  </a:lnTo>
                  <a:lnTo>
                    <a:pt x="16065" y="282879"/>
                  </a:lnTo>
                  <a:lnTo>
                    <a:pt x="31216" y="282879"/>
                  </a:lnTo>
                  <a:lnTo>
                    <a:pt x="31216" y="311594"/>
                  </a:lnTo>
                  <a:lnTo>
                    <a:pt x="16065" y="311594"/>
                  </a:lnTo>
                  <a:lnTo>
                    <a:pt x="16065" y="317182"/>
                  </a:lnTo>
                  <a:lnTo>
                    <a:pt x="31216" y="317182"/>
                  </a:lnTo>
                  <a:lnTo>
                    <a:pt x="31216" y="345884"/>
                  </a:lnTo>
                  <a:lnTo>
                    <a:pt x="0" y="345884"/>
                  </a:lnTo>
                  <a:lnTo>
                    <a:pt x="0" y="351472"/>
                  </a:lnTo>
                  <a:lnTo>
                    <a:pt x="31216" y="351472"/>
                  </a:lnTo>
                  <a:lnTo>
                    <a:pt x="31216" y="380174"/>
                  </a:lnTo>
                  <a:lnTo>
                    <a:pt x="16065" y="380174"/>
                  </a:lnTo>
                  <a:lnTo>
                    <a:pt x="16065" y="385775"/>
                  </a:lnTo>
                  <a:lnTo>
                    <a:pt x="31216" y="385775"/>
                  </a:lnTo>
                  <a:lnTo>
                    <a:pt x="31216" y="414489"/>
                  </a:lnTo>
                  <a:lnTo>
                    <a:pt x="16065" y="414489"/>
                  </a:lnTo>
                  <a:lnTo>
                    <a:pt x="16065" y="420077"/>
                  </a:lnTo>
                  <a:lnTo>
                    <a:pt x="31216" y="420077"/>
                  </a:lnTo>
                  <a:lnTo>
                    <a:pt x="31216" y="448767"/>
                  </a:lnTo>
                  <a:lnTo>
                    <a:pt x="16065" y="448767"/>
                  </a:lnTo>
                  <a:lnTo>
                    <a:pt x="16065" y="454355"/>
                  </a:lnTo>
                  <a:lnTo>
                    <a:pt x="31216" y="454355"/>
                  </a:lnTo>
                  <a:lnTo>
                    <a:pt x="31216" y="483095"/>
                  </a:lnTo>
                  <a:lnTo>
                    <a:pt x="16065" y="483095"/>
                  </a:lnTo>
                  <a:lnTo>
                    <a:pt x="16065" y="488683"/>
                  </a:lnTo>
                  <a:lnTo>
                    <a:pt x="31216" y="488683"/>
                  </a:lnTo>
                  <a:lnTo>
                    <a:pt x="31216" y="517385"/>
                  </a:lnTo>
                  <a:lnTo>
                    <a:pt x="0" y="517385"/>
                  </a:lnTo>
                  <a:lnTo>
                    <a:pt x="0" y="522973"/>
                  </a:lnTo>
                  <a:lnTo>
                    <a:pt x="31216" y="522973"/>
                  </a:lnTo>
                  <a:lnTo>
                    <a:pt x="31216" y="551675"/>
                  </a:lnTo>
                  <a:lnTo>
                    <a:pt x="16065" y="551675"/>
                  </a:lnTo>
                  <a:lnTo>
                    <a:pt x="16065" y="557263"/>
                  </a:lnTo>
                  <a:lnTo>
                    <a:pt x="31216" y="557263"/>
                  </a:lnTo>
                  <a:lnTo>
                    <a:pt x="31216" y="585978"/>
                  </a:lnTo>
                  <a:lnTo>
                    <a:pt x="16065" y="585978"/>
                  </a:lnTo>
                  <a:lnTo>
                    <a:pt x="16065" y="591578"/>
                  </a:lnTo>
                  <a:lnTo>
                    <a:pt x="31216" y="591578"/>
                  </a:lnTo>
                  <a:lnTo>
                    <a:pt x="31216" y="620268"/>
                  </a:lnTo>
                  <a:lnTo>
                    <a:pt x="16065" y="620268"/>
                  </a:lnTo>
                  <a:lnTo>
                    <a:pt x="16065" y="625856"/>
                  </a:lnTo>
                  <a:lnTo>
                    <a:pt x="31216" y="625856"/>
                  </a:lnTo>
                  <a:lnTo>
                    <a:pt x="31216" y="654583"/>
                  </a:lnTo>
                  <a:lnTo>
                    <a:pt x="16065" y="654583"/>
                  </a:lnTo>
                  <a:lnTo>
                    <a:pt x="16065" y="660171"/>
                  </a:lnTo>
                  <a:lnTo>
                    <a:pt x="31216" y="660171"/>
                  </a:lnTo>
                  <a:lnTo>
                    <a:pt x="31216" y="688873"/>
                  </a:lnTo>
                  <a:lnTo>
                    <a:pt x="0" y="688873"/>
                  </a:lnTo>
                  <a:lnTo>
                    <a:pt x="0" y="694474"/>
                  </a:lnTo>
                  <a:lnTo>
                    <a:pt x="31216" y="694474"/>
                  </a:lnTo>
                  <a:lnTo>
                    <a:pt x="31216" y="723163"/>
                  </a:lnTo>
                  <a:lnTo>
                    <a:pt x="16065" y="723163"/>
                  </a:lnTo>
                  <a:lnTo>
                    <a:pt x="16065" y="728751"/>
                  </a:lnTo>
                  <a:lnTo>
                    <a:pt x="31216" y="728751"/>
                  </a:lnTo>
                  <a:lnTo>
                    <a:pt x="31216" y="757478"/>
                  </a:lnTo>
                  <a:lnTo>
                    <a:pt x="16065" y="757478"/>
                  </a:lnTo>
                  <a:lnTo>
                    <a:pt x="16065" y="763066"/>
                  </a:lnTo>
                  <a:lnTo>
                    <a:pt x="31216" y="763066"/>
                  </a:lnTo>
                  <a:lnTo>
                    <a:pt x="31216" y="791756"/>
                  </a:lnTo>
                  <a:lnTo>
                    <a:pt x="16065" y="791756"/>
                  </a:lnTo>
                  <a:lnTo>
                    <a:pt x="16065" y="797356"/>
                  </a:lnTo>
                  <a:lnTo>
                    <a:pt x="31216" y="797356"/>
                  </a:lnTo>
                  <a:lnTo>
                    <a:pt x="31216" y="826071"/>
                  </a:lnTo>
                  <a:lnTo>
                    <a:pt x="16065" y="826071"/>
                  </a:lnTo>
                  <a:lnTo>
                    <a:pt x="16065" y="831659"/>
                  </a:lnTo>
                  <a:lnTo>
                    <a:pt x="31216" y="831659"/>
                  </a:lnTo>
                  <a:lnTo>
                    <a:pt x="31216" y="857453"/>
                  </a:lnTo>
                  <a:lnTo>
                    <a:pt x="31216" y="860361"/>
                  </a:lnTo>
                  <a:lnTo>
                    <a:pt x="0" y="860361"/>
                  </a:lnTo>
                  <a:lnTo>
                    <a:pt x="0" y="865949"/>
                  </a:lnTo>
                  <a:lnTo>
                    <a:pt x="31216" y="865949"/>
                  </a:lnTo>
                  <a:lnTo>
                    <a:pt x="31216" y="868883"/>
                  </a:lnTo>
                  <a:lnTo>
                    <a:pt x="33680" y="868883"/>
                  </a:lnTo>
                  <a:lnTo>
                    <a:pt x="33680" y="905154"/>
                  </a:lnTo>
                  <a:lnTo>
                    <a:pt x="39268" y="905154"/>
                  </a:lnTo>
                  <a:lnTo>
                    <a:pt x="39268" y="868883"/>
                  </a:lnTo>
                  <a:lnTo>
                    <a:pt x="92354" y="868883"/>
                  </a:lnTo>
                  <a:lnTo>
                    <a:pt x="92354" y="887171"/>
                  </a:lnTo>
                  <a:lnTo>
                    <a:pt x="97955" y="887171"/>
                  </a:lnTo>
                  <a:lnTo>
                    <a:pt x="97955" y="868883"/>
                  </a:lnTo>
                  <a:lnTo>
                    <a:pt x="127228" y="868883"/>
                  </a:lnTo>
                  <a:lnTo>
                    <a:pt x="127228" y="887171"/>
                  </a:lnTo>
                  <a:lnTo>
                    <a:pt x="132829" y="887171"/>
                  </a:lnTo>
                  <a:lnTo>
                    <a:pt x="132829" y="868883"/>
                  </a:lnTo>
                  <a:lnTo>
                    <a:pt x="151993" y="868883"/>
                  </a:lnTo>
                  <a:lnTo>
                    <a:pt x="151993" y="887171"/>
                  </a:lnTo>
                  <a:lnTo>
                    <a:pt x="157581" y="887171"/>
                  </a:lnTo>
                  <a:lnTo>
                    <a:pt x="157581" y="868883"/>
                  </a:lnTo>
                  <a:lnTo>
                    <a:pt x="171119" y="868883"/>
                  </a:lnTo>
                  <a:lnTo>
                    <a:pt x="171119" y="888009"/>
                  </a:lnTo>
                  <a:lnTo>
                    <a:pt x="176720" y="888009"/>
                  </a:lnTo>
                  <a:lnTo>
                    <a:pt x="176720" y="868883"/>
                  </a:lnTo>
                  <a:lnTo>
                    <a:pt x="186563" y="868883"/>
                  </a:lnTo>
                  <a:lnTo>
                    <a:pt x="186563" y="888009"/>
                  </a:lnTo>
                  <a:lnTo>
                    <a:pt x="192163" y="888009"/>
                  </a:lnTo>
                  <a:lnTo>
                    <a:pt x="192163" y="868883"/>
                  </a:lnTo>
                  <a:lnTo>
                    <a:pt x="199428" y="868883"/>
                  </a:lnTo>
                  <a:lnTo>
                    <a:pt x="199428" y="888009"/>
                  </a:lnTo>
                  <a:lnTo>
                    <a:pt x="205016" y="888009"/>
                  </a:lnTo>
                  <a:lnTo>
                    <a:pt x="205016" y="868883"/>
                  </a:lnTo>
                  <a:lnTo>
                    <a:pt x="211353" y="868883"/>
                  </a:lnTo>
                  <a:lnTo>
                    <a:pt x="211353" y="888009"/>
                  </a:lnTo>
                  <a:lnTo>
                    <a:pt x="216941" y="888009"/>
                  </a:lnTo>
                  <a:lnTo>
                    <a:pt x="216941" y="868883"/>
                  </a:lnTo>
                  <a:lnTo>
                    <a:pt x="221208" y="868883"/>
                  </a:lnTo>
                  <a:lnTo>
                    <a:pt x="221208" y="888009"/>
                  </a:lnTo>
                  <a:lnTo>
                    <a:pt x="226809" y="888009"/>
                  </a:lnTo>
                  <a:lnTo>
                    <a:pt x="226809" y="868883"/>
                  </a:lnTo>
                  <a:lnTo>
                    <a:pt x="231330" y="868883"/>
                  </a:lnTo>
                  <a:lnTo>
                    <a:pt x="231330" y="905154"/>
                  </a:lnTo>
                  <a:lnTo>
                    <a:pt x="236918" y="905154"/>
                  </a:lnTo>
                  <a:lnTo>
                    <a:pt x="236918" y="868883"/>
                  </a:lnTo>
                  <a:lnTo>
                    <a:pt x="290017" y="868883"/>
                  </a:lnTo>
                  <a:lnTo>
                    <a:pt x="290017" y="887171"/>
                  </a:lnTo>
                  <a:lnTo>
                    <a:pt x="295605" y="887171"/>
                  </a:lnTo>
                  <a:lnTo>
                    <a:pt x="295605" y="868883"/>
                  </a:lnTo>
                  <a:lnTo>
                    <a:pt x="324878" y="868883"/>
                  </a:lnTo>
                  <a:lnTo>
                    <a:pt x="324878" y="887171"/>
                  </a:lnTo>
                  <a:lnTo>
                    <a:pt x="330466" y="887171"/>
                  </a:lnTo>
                  <a:lnTo>
                    <a:pt x="330466" y="868883"/>
                  </a:lnTo>
                  <a:lnTo>
                    <a:pt x="349656" y="868883"/>
                  </a:lnTo>
                  <a:lnTo>
                    <a:pt x="349656" y="887171"/>
                  </a:lnTo>
                  <a:lnTo>
                    <a:pt x="355244" y="887171"/>
                  </a:lnTo>
                  <a:lnTo>
                    <a:pt x="355244" y="868883"/>
                  </a:lnTo>
                  <a:lnTo>
                    <a:pt x="368808" y="868883"/>
                  </a:lnTo>
                  <a:lnTo>
                    <a:pt x="368808" y="888009"/>
                  </a:lnTo>
                  <a:lnTo>
                    <a:pt x="374396" y="888009"/>
                  </a:lnTo>
                  <a:lnTo>
                    <a:pt x="374396" y="868883"/>
                  </a:lnTo>
                  <a:lnTo>
                    <a:pt x="384251" y="868883"/>
                  </a:lnTo>
                  <a:lnTo>
                    <a:pt x="384251" y="888009"/>
                  </a:lnTo>
                  <a:lnTo>
                    <a:pt x="389851" y="888009"/>
                  </a:lnTo>
                  <a:lnTo>
                    <a:pt x="389851" y="868883"/>
                  </a:lnTo>
                  <a:lnTo>
                    <a:pt x="397090" y="868883"/>
                  </a:lnTo>
                  <a:lnTo>
                    <a:pt x="397090" y="888009"/>
                  </a:lnTo>
                  <a:lnTo>
                    <a:pt x="402678" y="888009"/>
                  </a:lnTo>
                  <a:lnTo>
                    <a:pt x="402678" y="868883"/>
                  </a:lnTo>
                  <a:lnTo>
                    <a:pt x="409016" y="868883"/>
                  </a:lnTo>
                  <a:lnTo>
                    <a:pt x="409016" y="888009"/>
                  </a:lnTo>
                  <a:lnTo>
                    <a:pt x="414616" y="888009"/>
                  </a:lnTo>
                  <a:lnTo>
                    <a:pt x="414616" y="868883"/>
                  </a:lnTo>
                  <a:lnTo>
                    <a:pt x="418896" y="868883"/>
                  </a:lnTo>
                  <a:lnTo>
                    <a:pt x="418896" y="888009"/>
                  </a:lnTo>
                  <a:lnTo>
                    <a:pt x="424484" y="888009"/>
                  </a:lnTo>
                  <a:lnTo>
                    <a:pt x="424484" y="868883"/>
                  </a:lnTo>
                  <a:lnTo>
                    <a:pt x="429907" y="868883"/>
                  </a:lnTo>
                  <a:lnTo>
                    <a:pt x="429907" y="905154"/>
                  </a:lnTo>
                  <a:lnTo>
                    <a:pt x="435495" y="905154"/>
                  </a:lnTo>
                  <a:lnTo>
                    <a:pt x="435495" y="868883"/>
                  </a:lnTo>
                  <a:lnTo>
                    <a:pt x="488581" y="868883"/>
                  </a:lnTo>
                  <a:lnTo>
                    <a:pt x="488581" y="887171"/>
                  </a:lnTo>
                  <a:lnTo>
                    <a:pt x="494182" y="887171"/>
                  </a:lnTo>
                  <a:lnTo>
                    <a:pt x="494182" y="868883"/>
                  </a:lnTo>
                  <a:lnTo>
                    <a:pt x="523481" y="868883"/>
                  </a:lnTo>
                  <a:lnTo>
                    <a:pt x="523481" y="887171"/>
                  </a:lnTo>
                  <a:lnTo>
                    <a:pt x="529082" y="887171"/>
                  </a:lnTo>
                  <a:lnTo>
                    <a:pt x="529082" y="868883"/>
                  </a:lnTo>
                  <a:lnTo>
                    <a:pt x="548233" y="868883"/>
                  </a:lnTo>
                  <a:lnTo>
                    <a:pt x="548233" y="887171"/>
                  </a:lnTo>
                  <a:lnTo>
                    <a:pt x="553834" y="887171"/>
                  </a:lnTo>
                  <a:lnTo>
                    <a:pt x="553834" y="868883"/>
                  </a:lnTo>
                  <a:lnTo>
                    <a:pt x="567347" y="868883"/>
                  </a:lnTo>
                  <a:lnTo>
                    <a:pt x="567347" y="888009"/>
                  </a:lnTo>
                  <a:lnTo>
                    <a:pt x="572947" y="888009"/>
                  </a:lnTo>
                  <a:lnTo>
                    <a:pt x="572947" y="868883"/>
                  </a:lnTo>
                  <a:lnTo>
                    <a:pt x="582815" y="868883"/>
                  </a:lnTo>
                  <a:lnTo>
                    <a:pt x="582815" y="888009"/>
                  </a:lnTo>
                  <a:lnTo>
                    <a:pt x="588416" y="888009"/>
                  </a:lnTo>
                  <a:lnTo>
                    <a:pt x="588416" y="868883"/>
                  </a:lnTo>
                  <a:lnTo>
                    <a:pt x="595668" y="868883"/>
                  </a:lnTo>
                  <a:lnTo>
                    <a:pt x="595668" y="888009"/>
                  </a:lnTo>
                  <a:lnTo>
                    <a:pt x="601256" y="888009"/>
                  </a:lnTo>
                  <a:lnTo>
                    <a:pt x="601256" y="868883"/>
                  </a:lnTo>
                  <a:lnTo>
                    <a:pt x="607580" y="868883"/>
                  </a:lnTo>
                  <a:lnTo>
                    <a:pt x="607580" y="888009"/>
                  </a:lnTo>
                  <a:lnTo>
                    <a:pt x="613168" y="888009"/>
                  </a:lnTo>
                  <a:lnTo>
                    <a:pt x="613168" y="868883"/>
                  </a:lnTo>
                  <a:lnTo>
                    <a:pt x="617461" y="868883"/>
                  </a:lnTo>
                  <a:lnTo>
                    <a:pt x="617461" y="888009"/>
                  </a:lnTo>
                  <a:lnTo>
                    <a:pt x="623062" y="888009"/>
                  </a:lnTo>
                  <a:lnTo>
                    <a:pt x="623062" y="868883"/>
                  </a:lnTo>
                  <a:lnTo>
                    <a:pt x="627938" y="868883"/>
                  </a:lnTo>
                  <a:lnTo>
                    <a:pt x="627938" y="905154"/>
                  </a:lnTo>
                  <a:lnTo>
                    <a:pt x="633526" y="905154"/>
                  </a:lnTo>
                  <a:lnTo>
                    <a:pt x="633526" y="868883"/>
                  </a:lnTo>
                  <a:lnTo>
                    <a:pt x="686612" y="868883"/>
                  </a:lnTo>
                  <a:lnTo>
                    <a:pt x="686612" y="887171"/>
                  </a:lnTo>
                  <a:lnTo>
                    <a:pt x="692200" y="887171"/>
                  </a:lnTo>
                  <a:lnTo>
                    <a:pt x="692200" y="868883"/>
                  </a:lnTo>
                  <a:lnTo>
                    <a:pt x="721474" y="868883"/>
                  </a:lnTo>
                  <a:lnTo>
                    <a:pt x="721474" y="887171"/>
                  </a:lnTo>
                  <a:lnTo>
                    <a:pt x="727062" y="887171"/>
                  </a:lnTo>
                  <a:lnTo>
                    <a:pt x="727062" y="868883"/>
                  </a:lnTo>
                  <a:lnTo>
                    <a:pt x="746239" y="868883"/>
                  </a:lnTo>
                  <a:lnTo>
                    <a:pt x="746239" y="887171"/>
                  </a:lnTo>
                  <a:lnTo>
                    <a:pt x="751840" y="887171"/>
                  </a:lnTo>
                  <a:lnTo>
                    <a:pt x="751840" y="868883"/>
                  </a:lnTo>
                  <a:lnTo>
                    <a:pt x="765365" y="868883"/>
                  </a:lnTo>
                  <a:lnTo>
                    <a:pt x="765365" y="888009"/>
                  </a:lnTo>
                  <a:lnTo>
                    <a:pt x="770953" y="888009"/>
                  </a:lnTo>
                  <a:lnTo>
                    <a:pt x="770953" y="868883"/>
                  </a:lnTo>
                  <a:lnTo>
                    <a:pt x="780821" y="868883"/>
                  </a:lnTo>
                  <a:lnTo>
                    <a:pt x="780821" y="888009"/>
                  </a:lnTo>
                  <a:lnTo>
                    <a:pt x="786409" y="888009"/>
                  </a:lnTo>
                  <a:lnTo>
                    <a:pt x="786409" y="868883"/>
                  </a:lnTo>
                  <a:lnTo>
                    <a:pt x="793673" y="868883"/>
                  </a:lnTo>
                  <a:lnTo>
                    <a:pt x="793673" y="888009"/>
                  </a:lnTo>
                  <a:lnTo>
                    <a:pt x="799261" y="888009"/>
                  </a:lnTo>
                  <a:lnTo>
                    <a:pt x="799261" y="868883"/>
                  </a:lnTo>
                  <a:lnTo>
                    <a:pt x="805586" y="868883"/>
                  </a:lnTo>
                  <a:lnTo>
                    <a:pt x="805586" y="888009"/>
                  </a:lnTo>
                  <a:lnTo>
                    <a:pt x="811187" y="888009"/>
                  </a:lnTo>
                  <a:lnTo>
                    <a:pt x="811187" y="868883"/>
                  </a:lnTo>
                  <a:lnTo>
                    <a:pt x="815467" y="868883"/>
                  </a:lnTo>
                  <a:lnTo>
                    <a:pt x="815467" y="888009"/>
                  </a:lnTo>
                  <a:lnTo>
                    <a:pt x="821055" y="888009"/>
                  </a:lnTo>
                  <a:lnTo>
                    <a:pt x="821055" y="868883"/>
                  </a:lnTo>
                  <a:lnTo>
                    <a:pt x="825931" y="868883"/>
                  </a:lnTo>
                  <a:lnTo>
                    <a:pt x="825931" y="905154"/>
                  </a:lnTo>
                  <a:lnTo>
                    <a:pt x="831532" y="905154"/>
                  </a:lnTo>
                  <a:lnTo>
                    <a:pt x="831532" y="868883"/>
                  </a:lnTo>
                  <a:lnTo>
                    <a:pt x="833285" y="868883"/>
                  </a:lnTo>
                  <a:lnTo>
                    <a:pt x="833285" y="857453"/>
                  </a:lnTo>
                  <a:lnTo>
                    <a:pt x="833285" y="11633"/>
                  </a:lnTo>
                  <a:lnTo>
                    <a:pt x="827697" y="11633"/>
                  </a:lnTo>
                  <a:lnTo>
                    <a:pt x="827697" y="11188"/>
                  </a:lnTo>
                  <a:lnTo>
                    <a:pt x="833285" y="11188"/>
                  </a:lnTo>
                  <a:lnTo>
                    <a:pt x="833285" y="0"/>
                  </a:lnTo>
                  <a:close/>
                </a:path>
              </a:pathLst>
            </a:custGeom>
            <a:solidFill>
              <a:srgbClr val="231F20"/>
            </a:solidFill>
          </p:spPr>
          <p:txBody>
            <a:bodyPr wrap="square" lIns="0" tIns="0" rIns="0" bIns="0" rtlCol="0"/>
            <a:lstStyle/>
            <a:p>
              <a:endParaRPr/>
            </a:p>
          </p:txBody>
        </p:sp>
      </p:grpSp>
      <p:sp>
        <p:nvSpPr>
          <p:cNvPr id="238" name="object 238"/>
          <p:cNvSpPr txBox="1"/>
          <p:nvPr/>
        </p:nvSpPr>
        <p:spPr>
          <a:xfrm>
            <a:off x="7253837" y="4266774"/>
            <a:ext cx="125095" cy="106045"/>
          </a:xfrm>
          <a:prstGeom prst="rect">
            <a:avLst/>
          </a:prstGeom>
        </p:spPr>
        <p:txBody>
          <a:bodyPr vert="horz" wrap="square" lIns="0" tIns="15875" rIns="0" bIns="0" rtlCol="0">
            <a:spAutoFit/>
          </a:bodyPr>
          <a:lstStyle/>
          <a:p>
            <a:pPr>
              <a:lnSpc>
                <a:spcPct val="100000"/>
              </a:lnSpc>
              <a:spcBef>
                <a:spcPts val="125"/>
              </a:spcBef>
            </a:pPr>
            <a:r>
              <a:rPr sz="500" b="1" spc="-25" dirty="0">
                <a:solidFill>
                  <a:srgbClr val="231F20"/>
                </a:solidFill>
                <a:latin typeface="Arial"/>
                <a:cs typeface="Arial"/>
              </a:rPr>
              <a:t>200</a:t>
            </a:r>
            <a:endParaRPr sz="500">
              <a:latin typeface="Arial"/>
              <a:cs typeface="Arial"/>
            </a:endParaRPr>
          </a:p>
        </p:txBody>
      </p:sp>
      <p:sp>
        <p:nvSpPr>
          <p:cNvPr id="239" name="object 239"/>
          <p:cNvSpPr txBox="1"/>
          <p:nvPr/>
        </p:nvSpPr>
        <p:spPr>
          <a:xfrm>
            <a:off x="8272388" y="4266774"/>
            <a:ext cx="125095" cy="106045"/>
          </a:xfrm>
          <a:prstGeom prst="rect">
            <a:avLst/>
          </a:prstGeom>
        </p:spPr>
        <p:txBody>
          <a:bodyPr vert="horz" wrap="square" lIns="0" tIns="15875" rIns="0" bIns="0" rtlCol="0">
            <a:spAutoFit/>
          </a:bodyPr>
          <a:lstStyle/>
          <a:p>
            <a:pPr>
              <a:lnSpc>
                <a:spcPct val="100000"/>
              </a:lnSpc>
              <a:spcBef>
                <a:spcPts val="125"/>
              </a:spcBef>
            </a:pPr>
            <a:r>
              <a:rPr sz="500" b="1" spc="-25" dirty="0">
                <a:solidFill>
                  <a:srgbClr val="231F20"/>
                </a:solidFill>
                <a:latin typeface="Arial"/>
                <a:cs typeface="Arial"/>
              </a:rPr>
              <a:t>200</a:t>
            </a:r>
            <a:endParaRPr sz="500">
              <a:latin typeface="Arial"/>
              <a:cs typeface="Arial"/>
            </a:endParaRPr>
          </a:p>
        </p:txBody>
      </p:sp>
      <p:sp>
        <p:nvSpPr>
          <p:cNvPr id="240" name="object 240"/>
          <p:cNvSpPr txBox="1"/>
          <p:nvPr/>
        </p:nvSpPr>
        <p:spPr>
          <a:xfrm>
            <a:off x="9290939" y="4266774"/>
            <a:ext cx="125095" cy="106045"/>
          </a:xfrm>
          <a:prstGeom prst="rect">
            <a:avLst/>
          </a:prstGeom>
        </p:spPr>
        <p:txBody>
          <a:bodyPr vert="horz" wrap="square" lIns="0" tIns="15875" rIns="0" bIns="0" rtlCol="0">
            <a:spAutoFit/>
          </a:bodyPr>
          <a:lstStyle/>
          <a:p>
            <a:pPr>
              <a:lnSpc>
                <a:spcPct val="100000"/>
              </a:lnSpc>
              <a:spcBef>
                <a:spcPts val="125"/>
              </a:spcBef>
            </a:pPr>
            <a:r>
              <a:rPr sz="500" b="1" spc="-25" dirty="0">
                <a:solidFill>
                  <a:srgbClr val="231F20"/>
                </a:solidFill>
                <a:latin typeface="Arial"/>
                <a:cs typeface="Arial"/>
              </a:rPr>
              <a:t>200</a:t>
            </a:r>
            <a:endParaRPr sz="500">
              <a:latin typeface="Arial"/>
              <a:cs typeface="Arial"/>
            </a:endParaRPr>
          </a:p>
        </p:txBody>
      </p:sp>
      <p:sp>
        <p:nvSpPr>
          <p:cNvPr id="241" name="object 241"/>
          <p:cNvSpPr txBox="1"/>
          <p:nvPr/>
        </p:nvSpPr>
        <p:spPr>
          <a:xfrm>
            <a:off x="10309486" y="4266774"/>
            <a:ext cx="125095" cy="106045"/>
          </a:xfrm>
          <a:prstGeom prst="rect">
            <a:avLst/>
          </a:prstGeom>
        </p:spPr>
        <p:txBody>
          <a:bodyPr vert="horz" wrap="square" lIns="0" tIns="15875" rIns="0" bIns="0" rtlCol="0">
            <a:spAutoFit/>
          </a:bodyPr>
          <a:lstStyle/>
          <a:p>
            <a:pPr>
              <a:lnSpc>
                <a:spcPct val="100000"/>
              </a:lnSpc>
              <a:spcBef>
                <a:spcPts val="125"/>
              </a:spcBef>
            </a:pPr>
            <a:r>
              <a:rPr sz="500" b="1" spc="-25" dirty="0">
                <a:solidFill>
                  <a:srgbClr val="231F20"/>
                </a:solidFill>
                <a:latin typeface="Arial"/>
                <a:cs typeface="Arial"/>
              </a:rPr>
              <a:t>200</a:t>
            </a:r>
            <a:endParaRPr sz="500">
              <a:latin typeface="Arial"/>
              <a:cs typeface="Arial"/>
            </a:endParaRPr>
          </a:p>
        </p:txBody>
      </p:sp>
      <p:sp>
        <p:nvSpPr>
          <p:cNvPr id="242" name="object 242"/>
          <p:cNvSpPr txBox="1"/>
          <p:nvPr/>
        </p:nvSpPr>
        <p:spPr>
          <a:xfrm>
            <a:off x="11328044" y="4266774"/>
            <a:ext cx="125095" cy="106045"/>
          </a:xfrm>
          <a:prstGeom prst="rect">
            <a:avLst/>
          </a:prstGeom>
        </p:spPr>
        <p:txBody>
          <a:bodyPr vert="horz" wrap="square" lIns="0" tIns="15875" rIns="0" bIns="0" rtlCol="0">
            <a:spAutoFit/>
          </a:bodyPr>
          <a:lstStyle/>
          <a:p>
            <a:pPr>
              <a:lnSpc>
                <a:spcPct val="100000"/>
              </a:lnSpc>
              <a:spcBef>
                <a:spcPts val="125"/>
              </a:spcBef>
            </a:pPr>
            <a:r>
              <a:rPr sz="500" b="1" spc="-25" dirty="0">
                <a:solidFill>
                  <a:srgbClr val="231F20"/>
                </a:solidFill>
                <a:latin typeface="Arial"/>
                <a:cs typeface="Arial"/>
              </a:rPr>
              <a:t>200</a:t>
            </a:r>
            <a:endParaRPr sz="500">
              <a:latin typeface="Arial"/>
              <a:cs typeface="Arial"/>
            </a:endParaRPr>
          </a:p>
        </p:txBody>
      </p:sp>
      <p:sp>
        <p:nvSpPr>
          <p:cNvPr id="243" name="object 243"/>
          <p:cNvSpPr txBox="1"/>
          <p:nvPr/>
        </p:nvSpPr>
        <p:spPr>
          <a:xfrm>
            <a:off x="8474685" y="4003747"/>
            <a:ext cx="675640" cy="133350"/>
          </a:xfrm>
          <a:prstGeom prst="rect">
            <a:avLst/>
          </a:prstGeom>
        </p:spPr>
        <p:txBody>
          <a:bodyPr vert="horz" wrap="square" lIns="0" tIns="13335" rIns="0" bIns="0" rtlCol="0">
            <a:spAutoFit/>
          </a:bodyPr>
          <a:lstStyle/>
          <a:p>
            <a:pPr>
              <a:lnSpc>
                <a:spcPct val="100000"/>
              </a:lnSpc>
              <a:spcBef>
                <a:spcPts val="105"/>
              </a:spcBef>
            </a:pPr>
            <a:r>
              <a:rPr sz="700" b="1" dirty="0">
                <a:solidFill>
                  <a:srgbClr val="231F20"/>
                </a:solidFill>
                <a:latin typeface="Arial"/>
                <a:cs typeface="Arial"/>
              </a:rPr>
              <a:t>Ovarian</a:t>
            </a:r>
            <a:r>
              <a:rPr sz="700" b="1" spc="-30" dirty="0">
                <a:solidFill>
                  <a:srgbClr val="231F20"/>
                </a:solidFill>
                <a:latin typeface="Arial"/>
                <a:cs typeface="Arial"/>
              </a:rPr>
              <a:t> </a:t>
            </a:r>
            <a:r>
              <a:rPr sz="700" b="1" spc="-10" dirty="0">
                <a:solidFill>
                  <a:srgbClr val="231F20"/>
                </a:solidFill>
                <a:latin typeface="Arial"/>
                <a:cs typeface="Arial"/>
              </a:rPr>
              <a:t>Cancer</a:t>
            </a:r>
            <a:endParaRPr sz="700">
              <a:latin typeface="Arial"/>
              <a:cs typeface="Arial"/>
            </a:endParaRPr>
          </a:p>
        </p:txBody>
      </p:sp>
      <p:sp>
        <p:nvSpPr>
          <p:cNvPr id="244" name="object 244"/>
          <p:cNvSpPr txBox="1"/>
          <p:nvPr/>
        </p:nvSpPr>
        <p:spPr>
          <a:xfrm>
            <a:off x="7614467" y="4187170"/>
            <a:ext cx="381000" cy="133350"/>
          </a:xfrm>
          <a:prstGeom prst="rect">
            <a:avLst/>
          </a:prstGeom>
        </p:spPr>
        <p:txBody>
          <a:bodyPr vert="horz" wrap="square" lIns="0" tIns="13335" rIns="0" bIns="0" rtlCol="0">
            <a:spAutoFit/>
          </a:bodyPr>
          <a:lstStyle/>
          <a:p>
            <a:pPr>
              <a:lnSpc>
                <a:spcPct val="100000"/>
              </a:lnSpc>
              <a:spcBef>
                <a:spcPts val="105"/>
              </a:spcBef>
            </a:pPr>
            <a:r>
              <a:rPr sz="700" b="1" spc="-10" dirty="0">
                <a:solidFill>
                  <a:srgbClr val="231F20"/>
                </a:solidFill>
                <a:latin typeface="Arial"/>
                <a:cs typeface="Arial"/>
              </a:rPr>
              <a:t>OVCAR5</a:t>
            </a:r>
            <a:endParaRPr sz="700">
              <a:latin typeface="Arial"/>
              <a:cs typeface="Arial"/>
            </a:endParaRPr>
          </a:p>
        </p:txBody>
      </p:sp>
      <p:sp>
        <p:nvSpPr>
          <p:cNvPr id="245" name="object 245"/>
          <p:cNvSpPr txBox="1"/>
          <p:nvPr/>
        </p:nvSpPr>
        <p:spPr>
          <a:xfrm>
            <a:off x="8724346" y="4187170"/>
            <a:ext cx="179070" cy="133350"/>
          </a:xfrm>
          <a:prstGeom prst="rect">
            <a:avLst/>
          </a:prstGeom>
        </p:spPr>
        <p:txBody>
          <a:bodyPr vert="horz" wrap="square" lIns="0" tIns="13335" rIns="0" bIns="0" rtlCol="0">
            <a:spAutoFit/>
          </a:bodyPr>
          <a:lstStyle/>
          <a:p>
            <a:pPr>
              <a:lnSpc>
                <a:spcPct val="100000"/>
              </a:lnSpc>
              <a:spcBef>
                <a:spcPts val="105"/>
              </a:spcBef>
            </a:pPr>
            <a:r>
              <a:rPr sz="700" b="1" spc="-25" dirty="0">
                <a:solidFill>
                  <a:srgbClr val="231F20"/>
                </a:solidFill>
                <a:latin typeface="Arial"/>
                <a:cs typeface="Arial"/>
              </a:rPr>
              <a:t>C13</a:t>
            </a:r>
            <a:endParaRPr sz="700">
              <a:latin typeface="Arial"/>
              <a:cs typeface="Arial"/>
            </a:endParaRPr>
          </a:p>
        </p:txBody>
      </p:sp>
      <p:sp>
        <p:nvSpPr>
          <p:cNvPr id="246" name="object 246"/>
          <p:cNvSpPr txBox="1"/>
          <p:nvPr/>
        </p:nvSpPr>
        <p:spPr>
          <a:xfrm>
            <a:off x="10698765" y="4187170"/>
            <a:ext cx="324485" cy="133350"/>
          </a:xfrm>
          <a:prstGeom prst="rect">
            <a:avLst/>
          </a:prstGeom>
        </p:spPr>
        <p:txBody>
          <a:bodyPr vert="horz" wrap="square" lIns="0" tIns="13335" rIns="0" bIns="0" rtlCol="0">
            <a:spAutoFit/>
          </a:bodyPr>
          <a:lstStyle/>
          <a:p>
            <a:pPr>
              <a:lnSpc>
                <a:spcPct val="100000"/>
              </a:lnSpc>
              <a:spcBef>
                <a:spcPts val="105"/>
              </a:spcBef>
            </a:pPr>
            <a:r>
              <a:rPr sz="700" b="1" spc="-10" dirty="0">
                <a:solidFill>
                  <a:srgbClr val="231F20"/>
                </a:solidFill>
                <a:latin typeface="Arial"/>
                <a:cs typeface="Arial"/>
              </a:rPr>
              <a:t>HIO117</a:t>
            </a:r>
            <a:endParaRPr sz="700">
              <a:latin typeface="Arial"/>
              <a:cs typeface="Arial"/>
            </a:endParaRPr>
          </a:p>
        </p:txBody>
      </p:sp>
      <p:sp>
        <p:nvSpPr>
          <p:cNvPr id="247" name="object 247"/>
          <p:cNvSpPr txBox="1"/>
          <p:nvPr/>
        </p:nvSpPr>
        <p:spPr>
          <a:xfrm>
            <a:off x="11671033" y="4187170"/>
            <a:ext cx="397510" cy="133350"/>
          </a:xfrm>
          <a:prstGeom prst="rect">
            <a:avLst/>
          </a:prstGeom>
        </p:spPr>
        <p:txBody>
          <a:bodyPr vert="horz" wrap="square" lIns="0" tIns="13335" rIns="0" bIns="0" rtlCol="0">
            <a:spAutoFit/>
          </a:bodyPr>
          <a:lstStyle/>
          <a:p>
            <a:pPr>
              <a:lnSpc>
                <a:spcPct val="100000"/>
              </a:lnSpc>
              <a:spcBef>
                <a:spcPts val="105"/>
              </a:spcBef>
            </a:pPr>
            <a:r>
              <a:rPr sz="700" b="1" dirty="0">
                <a:solidFill>
                  <a:srgbClr val="231F20"/>
                </a:solidFill>
                <a:latin typeface="Arial"/>
                <a:cs typeface="Arial"/>
              </a:rPr>
              <a:t>1816-</a:t>
            </a:r>
            <a:r>
              <a:rPr sz="700" b="1" spc="-25" dirty="0">
                <a:solidFill>
                  <a:srgbClr val="231F20"/>
                </a:solidFill>
                <a:latin typeface="Arial"/>
                <a:cs typeface="Arial"/>
              </a:rPr>
              <a:t>575</a:t>
            </a:r>
            <a:endParaRPr sz="700">
              <a:latin typeface="Arial"/>
              <a:cs typeface="Arial"/>
            </a:endParaRPr>
          </a:p>
        </p:txBody>
      </p:sp>
      <p:sp>
        <p:nvSpPr>
          <p:cNvPr id="248" name="object 248"/>
          <p:cNvSpPr txBox="1"/>
          <p:nvPr/>
        </p:nvSpPr>
        <p:spPr>
          <a:xfrm>
            <a:off x="9665896" y="4187170"/>
            <a:ext cx="337820" cy="133350"/>
          </a:xfrm>
          <a:prstGeom prst="rect">
            <a:avLst/>
          </a:prstGeom>
        </p:spPr>
        <p:txBody>
          <a:bodyPr vert="horz" wrap="square" lIns="0" tIns="13335" rIns="0" bIns="0" rtlCol="0">
            <a:spAutoFit/>
          </a:bodyPr>
          <a:lstStyle/>
          <a:p>
            <a:pPr>
              <a:lnSpc>
                <a:spcPct val="100000"/>
              </a:lnSpc>
              <a:spcBef>
                <a:spcPts val="105"/>
              </a:spcBef>
            </a:pPr>
            <a:r>
              <a:rPr sz="700" b="1" spc="-10" dirty="0">
                <a:solidFill>
                  <a:srgbClr val="231F20"/>
                </a:solidFill>
                <a:latin typeface="Arial"/>
                <a:cs typeface="Arial"/>
              </a:rPr>
              <a:t>OV2008</a:t>
            </a:r>
            <a:endParaRPr sz="700">
              <a:latin typeface="Arial"/>
              <a:cs typeface="Arial"/>
            </a:endParaRPr>
          </a:p>
        </p:txBody>
      </p:sp>
      <p:sp>
        <p:nvSpPr>
          <p:cNvPr id="249" name="object 249"/>
          <p:cNvSpPr txBox="1"/>
          <p:nvPr/>
        </p:nvSpPr>
        <p:spPr>
          <a:xfrm>
            <a:off x="11063517" y="4003747"/>
            <a:ext cx="601345" cy="133350"/>
          </a:xfrm>
          <a:prstGeom prst="rect">
            <a:avLst/>
          </a:prstGeom>
        </p:spPr>
        <p:txBody>
          <a:bodyPr vert="horz" wrap="square" lIns="0" tIns="13335" rIns="0" bIns="0" rtlCol="0">
            <a:spAutoFit/>
          </a:bodyPr>
          <a:lstStyle/>
          <a:p>
            <a:pPr>
              <a:lnSpc>
                <a:spcPct val="100000"/>
              </a:lnSpc>
              <a:spcBef>
                <a:spcPts val="105"/>
              </a:spcBef>
            </a:pPr>
            <a:r>
              <a:rPr sz="700" b="1" dirty="0">
                <a:solidFill>
                  <a:srgbClr val="231F20"/>
                </a:solidFill>
                <a:latin typeface="Arial"/>
                <a:cs typeface="Arial"/>
              </a:rPr>
              <a:t>Normal</a:t>
            </a:r>
            <a:r>
              <a:rPr sz="700" b="1" spc="20" dirty="0">
                <a:solidFill>
                  <a:srgbClr val="231F20"/>
                </a:solidFill>
                <a:latin typeface="Arial"/>
                <a:cs typeface="Arial"/>
              </a:rPr>
              <a:t> </a:t>
            </a:r>
            <a:r>
              <a:rPr sz="700" b="1" spc="-20" dirty="0">
                <a:solidFill>
                  <a:srgbClr val="231F20"/>
                </a:solidFill>
                <a:latin typeface="Arial"/>
                <a:cs typeface="Arial"/>
              </a:rPr>
              <a:t>NOSE</a:t>
            </a:r>
            <a:endParaRPr sz="700">
              <a:latin typeface="Arial"/>
              <a:cs typeface="Arial"/>
            </a:endParaRPr>
          </a:p>
        </p:txBody>
      </p:sp>
      <p:sp>
        <p:nvSpPr>
          <p:cNvPr id="250" name="object 250"/>
          <p:cNvSpPr/>
          <p:nvPr/>
        </p:nvSpPr>
        <p:spPr>
          <a:xfrm>
            <a:off x="7357809" y="4175772"/>
            <a:ext cx="4939665" cy="2435860"/>
          </a:xfrm>
          <a:custGeom>
            <a:avLst/>
            <a:gdLst/>
            <a:ahLst/>
            <a:cxnLst/>
            <a:rect l="l" t="t" r="r" b="b"/>
            <a:pathLst>
              <a:path w="4939665" h="2435859">
                <a:moveTo>
                  <a:pt x="602792" y="2421445"/>
                </a:moveTo>
                <a:lnTo>
                  <a:pt x="596976" y="2420696"/>
                </a:lnTo>
                <a:lnTo>
                  <a:pt x="588010" y="2418664"/>
                </a:lnTo>
                <a:lnTo>
                  <a:pt x="578116" y="2415667"/>
                </a:lnTo>
                <a:lnTo>
                  <a:pt x="568871" y="2412873"/>
                </a:lnTo>
                <a:lnTo>
                  <a:pt x="562864" y="2410307"/>
                </a:lnTo>
                <a:lnTo>
                  <a:pt x="555434" y="2407323"/>
                </a:lnTo>
                <a:lnTo>
                  <a:pt x="555434" y="2415819"/>
                </a:lnTo>
                <a:lnTo>
                  <a:pt x="408330" y="2415819"/>
                </a:lnTo>
                <a:lnTo>
                  <a:pt x="408330" y="2426995"/>
                </a:lnTo>
                <a:lnTo>
                  <a:pt x="555434" y="2426995"/>
                </a:lnTo>
                <a:lnTo>
                  <a:pt x="555434" y="2435529"/>
                </a:lnTo>
                <a:lnTo>
                  <a:pt x="558088" y="2434272"/>
                </a:lnTo>
                <a:lnTo>
                  <a:pt x="568871" y="2429980"/>
                </a:lnTo>
                <a:lnTo>
                  <a:pt x="588010" y="2424201"/>
                </a:lnTo>
                <a:lnTo>
                  <a:pt x="596976" y="2422156"/>
                </a:lnTo>
                <a:lnTo>
                  <a:pt x="602792" y="2421445"/>
                </a:lnTo>
                <a:close/>
              </a:path>
              <a:path w="4939665" h="2435859">
                <a:moveTo>
                  <a:pt x="602792" y="1210741"/>
                </a:moveTo>
                <a:lnTo>
                  <a:pt x="596976" y="1209992"/>
                </a:lnTo>
                <a:lnTo>
                  <a:pt x="588010" y="1207960"/>
                </a:lnTo>
                <a:lnTo>
                  <a:pt x="578116" y="1204963"/>
                </a:lnTo>
                <a:lnTo>
                  <a:pt x="568871" y="1202182"/>
                </a:lnTo>
                <a:lnTo>
                  <a:pt x="562864" y="1199616"/>
                </a:lnTo>
                <a:lnTo>
                  <a:pt x="555434" y="1196619"/>
                </a:lnTo>
                <a:lnTo>
                  <a:pt x="555434" y="1205115"/>
                </a:lnTo>
                <a:lnTo>
                  <a:pt x="408330" y="1205115"/>
                </a:lnTo>
                <a:lnTo>
                  <a:pt x="408330" y="1216304"/>
                </a:lnTo>
                <a:lnTo>
                  <a:pt x="555434" y="1216304"/>
                </a:lnTo>
                <a:lnTo>
                  <a:pt x="555434" y="1224826"/>
                </a:lnTo>
                <a:lnTo>
                  <a:pt x="558088" y="1223581"/>
                </a:lnTo>
                <a:lnTo>
                  <a:pt x="568871" y="1219276"/>
                </a:lnTo>
                <a:lnTo>
                  <a:pt x="588010" y="1213510"/>
                </a:lnTo>
                <a:lnTo>
                  <a:pt x="596976" y="1211465"/>
                </a:lnTo>
                <a:lnTo>
                  <a:pt x="602792" y="1210741"/>
                </a:lnTo>
                <a:close/>
              </a:path>
              <a:path w="4939665" h="2435859">
                <a:moveTo>
                  <a:pt x="2896705" y="0"/>
                </a:moveTo>
                <a:lnTo>
                  <a:pt x="0" y="0"/>
                </a:lnTo>
                <a:lnTo>
                  <a:pt x="0" y="22364"/>
                </a:lnTo>
                <a:lnTo>
                  <a:pt x="2896705" y="22364"/>
                </a:lnTo>
                <a:lnTo>
                  <a:pt x="2896705" y="0"/>
                </a:lnTo>
                <a:close/>
              </a:path>
              <a:path w="4939665" h="2435859">
                <a:moveTo>
                  <a:pt x="4939246" y="0"/>
                </a:moveTo>
                <a:lnTo>
                  <a:pt x="3060281" y="0"/>
                </a:lnTo>
                <a:lnTo>
                  <a:pt x="3060281" y="22364"/>
                </a:lnTo>
                <a:lnTo>
                  <a:pt x="4939246" y="22364"/>
                </a:lnTo>
                <a:lnTo>
                  <a:pt x="4939246" y="0"/>
                </a:lnTo>
                <a:close/>
              </a:path>
            </a:pathLst>
          </a:custGeom>
          <a:solidFill>
            <a:srgbClr val="231F20"/>
          </a:solidFill>
        </p:spPr>
        <p:txBody>
          <a:bodyPr wrap="square" lIns="0" tIns="0" rIns="0" bIns="0" rtlCol="0"/>
          <a:lstStyle/>
          <a:p>
            <a:endParaRPr/>
          </a:p>
        </p:txBody>
      </p:sp>
      <p:sp>
        <p:nvSpPr>
          <p:cNvPr id="251" name="object 251"/>
          <p:cNvSpPr txBox="1"/>
          <p:nvPr/>
        </p:nvSpPr>
        <p:spPr>
          <a:xfrm>
            <a:off x="7215737" y="4438163"/>
            <a:ext cx="5162550" cy="3452495"/>
          </a:xfrm>
          <a:prstGeom prst="rect">
            <a:avLst/>
          </a:prstGeom>
        </p:spPr>
        <p:txBody>
          <a:bodyPr vert="horz" wrap="square" lIns="0" tIns="15875" rIns="0" bIns="0" rtlCol="0">
            <a:spAutoFit/>
          </a:bodyPr>
          <a:lstStyle/>
          <a:p>
            <a:pPr marL="38100">
              <a:lnSpc>
                <a:spcPct val="100000"/>
              </a:lnSpc>
              <a:spcBef>
                <a:spcPts val="125"/>
              </a:spcBef>
              <a:tabLst>
                <a:tab pos="1056005" algn="l"/>
                <a:tab pos="2074545" algn="l"/>
                <a:tab pos="3093085" algn="l"/>
                <a:tab pos="4111625" algn="l"/>
              </a:tabLst>
            </a:pP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endParaRPr sz="500">
              <a:latin typeface="Arial"/>
              <a:cs typeface="Arial"/>
            </a:endParaRPr>
          </a:p>
          <a:p>
            <a:pPr>
              <a:lnSpc>
                <a:spcPct val="100000"/>
              </a:lnSpc>
              <a:spcBef>
                <a:spcPts val="175"/>
              </a:spcBef>
            </a:pPr>
            <a:endParaRPr sz="500">
              <a:latin typeface="Arial"/>
              <a:cs typeface="Arial"/>
            </a:endParaRPr>
          </a:p>
          <a:p>
            <a:pPr marL="38100">
              <a:lnSpc>
                <a:spcPct val="100000"/>
              </a:lnSpc>
              <a:tabLst>
                <a:tab pos="1056005" algn="l"/>
                <a:tab pos="2074545" algn="l"/>
                <a:tab pos="3093085" algn="l"/>
                <a:tab pos="4111625" algn="l"/>
              </a:tabLst>
            </a:pP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endParaRPr sz="500">
              <a:latin typeface="Arial"/>
              <a:cs typeface="Arial"/>
            </a:endParaRPr>
          </a:p>
          <a:p>
            <a:pPr>
              <a:lnSpc>
                <a:spcPct val="100000"/>
              </a:lnSpc>
              <a:spcBef>
                <a:spcPts val="175"/>
              </a:spcBef>
            </a:pPr>
            <a:endParaRPr sz="500">
              <a:latin typeface="Arial"/>
              <a:cs typeface="Arial"/>
            </a:endParaRPr>
          </a:p>
          <a:p>
            <a:pPr marL="74930">
              <a:lnSpc>
                <a:spcPct val="100000"/>
              </a:lnSpc>
              <a:tabLst>
                <a:tab pos="1093470" algn="l"/>
                <a:tab pos="2112010" algn="l"/>
                <a:tab pos="3130550" algn="l"/>
                <a:tab pos="4149090" algn="l"/>
              </a:tabLst>
            </a:pP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endParaRPr sz="500">
              <a:latin typeface="Arial"/>
              <a:cs typeface="Arial"/>
            </a:endParaRPr>
          </a:p>
          <a:p>
            <a:pPr>
              <a:lnSpc>
                <a:spcPct val="100000"/>
              </a:lnSpc>
              <a:spcBef>
                <a:spcPts val="175"/>
              </a:spcBef>
            </a:pPr>
            <a:endParaRPr sz="500">
              <a:latin typeface="Arial"/>
              <a:cs typeface="Arial"/>
            </a:endParaRPr>
          </a:p>
          <a:p>
            <a:pPr marL="74930">
              <a:lnSpc>
                <a:spcPct val="100000"/>
              </a:lnSpc>
              <a:tabLst>
                <a:tab pos="1093470" algn="l"/>
                <a:tab pos="2112010" algn="l"/>
                <a:tab pos="3130550" algn="l"/>
                <a:tab pos="4149090" algn="l"/>
              </a:tabLst>
            </a:pP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endParaRPr sz="500">
              <a:latin typeface="Arial"/>
              <a:cs typeface="Arial"/>
            </a:endParaRPr>
          </a:p>
          <a:p>
            <a:pPr>
              <a:lnSpc>
                <a:spcPct val="100000"/>
              </a:lnSpc>
              <a:spcBef>
                <a:spcPts val="175"/>
              </a:spcBef>
            </a:pPr>
            <a:endParaRPr sz="500">
              <a:latin typeface="Arial"/>
              <a:cs typeface="Arial"/>
            </a:endParaRPr>
          </a:p>
          <a:p>
            <a:pPr marL="112395">
              <a:lnSpc>
                <a:spcPct val="100000"/>
              </a:lnSpc>
              <a:tabLst>
                <a:tab pos="1130935" algn="l"/>
                <a:tab pos="2149475" algn="l"/>
                <a:tab pos="3168015" algn="l"/>
                <a:tab pos="4186554" algn="l"/>
              </a:tabLst>
            </a:pP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endParaRPr sz="500">
              <a:latin typeface="Arial"/>
              <a:cs typeface="Arial"/>
            </a:endParaRPr>
          </a:p>
          <a:p>
            <a:pPr marL="146685">
              <a:lnSpc>
                <a:spcPct val="100000"/>
              </a:lnSpc>
              <a:spcBef>
                <a:spcPts val="135"/>
              </a:spcBef>
              <a:tabLst>
                <a:tab pos="1164590" algn="l"/>
                <a:tab pos="2183130" algn="l"/>
                <a:tab pos="3201670" algn="l"/>
                <a:tab pos="4220845" algn="l"/>
              </a:tabLst>
            </a:pP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endParaRPr sz="450" baseline="55555">
              <a:latin typeface="Arial"/>
              <a:cs typeface="Arial"/>
            </a:endParaRPr>
          </a:p>
          <a:p>
            <a:pPr marL="160655">
              <a:lnSpc>
                <a:spcPct val="100000"/>
              </a:lnSpc>
              <a:spcBef>
                <a:spcPts val="114"/>
              </a:spcBef>
            </a:pPr>
            <a:r>
              <a:rPr sz="700" b="1" dirty="0">
                <a:solidFill>
                  <a:srgbClr val="231F20"/>
                </a:solidFill>
                <a:latin typeface="Arial"/>
                <a:cs typeface="Arial"/>
              </a:rPr>
              <a:t>Nectin</a:t>
            </a:r>
            <a:r>
              <a:rPr sz="700" b="1" spc="20" dirty="0">
                <a:solidFill>
                  <a:srgbClr val="231F20"/>
                </a:solidFill>
                <a:latin typeface="Arial"/>
                <a:cs typeface="Arial"/>
              </a:rPr>
              <a:t> </a:t>
            </a:r>
            <a:r>
              <a:rPr sz="700" b="1" spc="-50" dirty="0">
                <a:solidFill>
                  <a:srgbClr val="231F20"/>
                </a:solidFill>
                <a:latin typeface="Arial"/>
                <a:cs typeface="Arial"/>
              </a:rPr>
              <a:t>4</a:t>
            </a:r>
            <a:endParaRPr sz="700">
              <a:latin typeface="Arial"/>
              <a:cs typeface="Arial"/>
            </a:endParaRPr>
          </a:p>
          <a:p>
            <a:pPr marL="38100">
              <a:lnSpc>
                <a:spcPct val="100000"/>
              </a:lnSpc>
              <a:spcBef>
                <a:spcPts val="560"/>
              </a:spcBef>
              <a:tabLst>
                <a:tab pos="1056005" algn="l"/>
                <a:tab pos="2074545" algn="l"/>
                <a:tab pos="3093085" algn="l"/>
                <a:tab pos="4111625" algn="l"/>
              </a:tabLst>
            </a:pPr>
            <a:r>
              <a:rPr sz="500" b="1" spc="-25" dirty="0">
                <a:solidFill>
                  <a:srgbClr val="231F20"/>
                </a:solidFill>
                <a:latin typeface="Arial"/>
                <a:cs typeface="Arial"/>
              </a:rPr>
              <a:t>200</a:t>
            </a:r>
            <a:r>
              <a:rPr sz="500" b="1" dirty="0">
                <a:solidFill>
                  <a:srgbClr val="231F20"/>
                </a:solidFill>
                <a:latin typeface="Arial"/>
                <a:cs typeface="Arial"/>
              </a:rPr>
              <a:t>	</a:t>
            </a:r>
            <a:r>
              <a:rPr sz="500" b="1" spc="-25" dirty="0">
                <a:solidFill>
                  <a:srgbClr val="231F20"/>
                </a:solidFill>
                <a:latin typeface="Arial"/>
                <a:cs typeface="Arial"/>
              </a:rPr>
              <a:t>200</a:t>
            </a:r>
            <a:r>
              <a:rPr sz="500" b="1" dirty="0">
                <a:solidFill>
                  <a:srgbClr val="231F20"/>
                </a:solidFill>
                <a:latin typeface="Arial"/>
                <a:cs typeface="Arial"/>
              </a:rPr>
              <a:t>	</a:t>
            </a:r>
            <a:r>
              <a:rPr sz="500" b="1" spc="-25" dirty="0">
                <a:solidFill>
                  <a:srgbClr val="231F20"/>
                </a:solidFill>
                <a:latin typeface="Arial"/>
                <a:cs typeface="Arial"/>
              </a:rPr>
              <a:t>200</a:t>
            </a:r>
            <a:r>
              <a:rPr sz="500" b="1" dirty="0">
                <a:solidFill>
                  <a:srgbClr val="231F20"/>
                </a:solidFill>
                <a:latin typeface="Arial"/>
                <a:cs typeface="Arial"/>
              </a:rPr>
              <a:t>	</a:t>
            </a:r>
            <a:r>
              <a:rPr sz="500" b="1" spc="-25" dirty="0">
                <a:solidFill>
                  <a:srgbClr val="231F20"/>
                </a:solidFill>
                <a:latin typeface="Arial"/>
                <a:cs typeface="Arial"/>
              </a:rPr>
              <a:t>200</a:t>
            </a:r>
            <a:r>
              <a:rPr sz="500" b="1" dirty="0">
                <a:solidFill>
                  <a:srgbClr val="231F20"/>
                </a:solidFill>
                <a:latin typeface="Arial"/>
                <a:cs typeface="Arial"/>
              </a:rPr>
              <a:t>	</a:t>
            </a:r>
            <a:r>
              <a:rPr sz="500" b="1" spc="-25" dirty="0">
                <a:solidFill>
                  <a:srgbClr val="231F20"/>
                </a:solidFill>
                <a:latin typeface="Arial"/>
                <a:cs typeface="Arial"/>
              </a:rPr>
              <a:t>200</a:t>
            </a:r>
            <a:endParaRPr sz="500">
              <a:latin typeface="Arial"/>
              <a:cs typeface="Arial"/>
            </a:endParaRPr>
          </a:p>
          <a:p>
            <a:pPr>
              <a:lnSpc>
                <a:spcPct val="100000"/>
              </a:lnSpc>
              <a:spcBef>
                <a:spcPts val="175"/>
              </a:spcBef>
            </a:pPr>
            <a:endParaRPr sz="500">
              <a:latin typeface="Arial"/>
              <a:cs typeface="Arial"/>
            </a:endParaRPr>
          </a:p>
          <a:p>
            <a:pPr marL="38100">
              <a:lnSpc>
                <a:spcPct val="100000"/>
              </a:lnSpc>
              <a:tabLst>
                <a:tab pos="1056005" algn="l"/>
                <a:tab pos="2074545" algn="l"/>
                <a:tab pos="3093085" algn="l"/>
                <a:tab pos="4111625" algn="l"/>
              </a:tabLst>
            </a:pP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endParaRPr sz="500">
              <a:latin typeface="Arial"/>
              <a:cs typeface="Arial"/>
            </a:endParaRPr>
          </a:p>
          <a:p>
            <a:pPr>
              <a:lnSpc>
                <a:spcPct val="100000"/>
              </a:lnSpc>
              <a:spcBef>
                <a:spcPts val="175"/>
              </a:spcBef>
            </a:pPr>
            <a:endParaRPr sz="500">
              <a:latin typeface="Arial"/>
              <a:cs typeface="Arial"/>
            </a:endParaRPr>
          </a:p>
          <a:p>
            <a:pPr marL="38100">
              <a:lnSpc>
                <a:spcPct val="100000"/>
              </a:lnSpc>
              <a:tabLst>
                <a:tab pos="1056005" algn="l"/>
                <a:tab pos="2074545" algn="l"/>
                <a:tab pos="3093085" algn="l"/>
                <a:tab pos="4111625" algn="l"/>
              </a:tabLst>
            </a:pP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endParaRPr sz="500">
              <a:latin typeface="Arial"/>
              <a:cs typeface="Arial"/>
            </a:endParaRPr>
          </a:p>
          <a:p>
            <a:pPr>
              <a:lnSpc>
                <a:spcPct val="100000"/>
              </a:lnSpc>
              <a:spcBef>
                <a:spcPts val="175"/>
              </a:spcBef>
            </a:pPr>
            <a:endParaRPr sz="500">
              <a:latin typeface="Arial"/>
              <a:cs typeface="Arial"/>
            </a:endParaRPr>
          </a:p>
          <a:p>
            <a:pPr marL="74930">
              <a:lnSpc>
                <a:spcPct val="100000"/>
              </a:lnSpc>
              <a:tabLst>
                <a:tab pos="1093470" algn="l"/>
                <a:tab pos="2112010" algn="l"/>
                <a:tab pos="3130550" algn="l"/>
                <a:tab pos="4149090" algn="l"/>
              </a:tabLst>
            </a:pP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endParaRPr sz="500">
              <a:latin typeface="Arial"/>
              <a:cs typeface="Arial"/>
            </a:endParaRPr>
          </a:p>
          <a:p>
            <a:pPr>
              <a:lnSpc>
                <a:spcPct val="100000"/>
              </a:lnSpc>
              <a:spcBef>
                <a:spcPts val="175"/>
              </a:spcBef>
            </a:pPr>
            <a:endParaRPr sz="500">
              <a:latin typeface="Arial"/>
              <a:cs typeface="Arial"/>
            </a:endParaRPr>
          </a:p>
          <a:p>
            <a:pPr marL="74930">
              <a:lnSpc>
                <a:spcPct val="100000"/>
              </a:lnSpc>
              <a:tabLst>
                <a:tab pos="1093470" algn="l"/>
                <a:tab pos="2112010" algn="l"/>
                <a:tab pos="3130550" algn="l"/>
                <a:tab pos="4149090" algn="l"/>
              </a:tabLst>
            </a:pP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endParaRPr sz="500">
              <a:latin typeface="Arial"/>
              <a:cs typeface="Arial"/>
            </a:endParaRPr>
          </a:p>
          <a:p>
            <a:pPr>
              <a:lnSpc>
                <a:spcPct val="100000"/>
              </a:lnSpc>
              <a:spcBef>
                <a:spcPts val="175"/>
              </a:spcBef>
            </a:pPr>
            <a:endParaRPr sz="500">
              <a:latin typeface="Arial"/>
              <a:cs typeface="Arial"/>
            </a:endParaRPr>
          </a:p>
          <a:p>
            <a:pPr marL="112395">
              <a:lnSpc>
                <a:spcPct val="100000"/>
              </a:lnSpc>
              <a:tabLst>
                <a:tab pos="1130935" algn="l"/>
                <a:tab pos="2149475" algn="l"/>
                <a:tab pos="3168015" algn="l"/>
                <a:tab pos="4186554" algn="l"/>
              </a:tabLst>
            </a:pP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endParaRPr sz="500">
              <a:latin typeface="Arial"/>
              <a:cs typeface="Arial"/>
            </a:endParaRPr>
          </a:p>
          <a:p>
            <a:pPr marL="146685">
              <a:lnSpc>
                <a:spcPct val="100000"/>
              </a:lnSpc>
              <a:spcBef>
                <a:spcPts val="135"/>
              </a:spcBef>
              <a:tabLst>
                <a:tab pos="1164590" algn="l"/>
                <a:tab pos="2183130" algn="l"/>
                <a:tab pos="3201670" algn="l"/>
                <a:tab pos="4220845" algn="l"/>
              </a:tabLst>
            </a:pP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endParaRPr sz="450" baseline="55555">
              <a:latin typeface="Arial"/>
              <a:cs typeface="Arial"/>
            </a:endParaRPr>
          </a:p>
          <a:p>
            <a:pPr marL="160655">
              <a:lnSpc>
                <a:spcPct val="100000"/>
              </a:lnSpc>
              <a:spcBef>
                <a:spcPts val="50"/>
              </a:spcBef>
            </a:pPr>
            <a:r>
              <a:rPr sz="700" b="1" dirty="0">
                <a:solidFill>
                  <a:srgbClr val="231F20"/>
                </a:solidFill>
                <a:latin typeface="Arial"/>
                <a:cs typeface="Arial"/>
              </a:rPr>
              <a:t>Nectin</a:t>
            </a:r>
            <a:r>
              <a:rPr sz="700" b="1" spc="20" dirty="0">
                <a:solidFill>
                  <a:srgbClr val="231F20"/>
                </a:solidFill>
                <a:latin typeface="Arial"/>
                <a:cs typeface="Arial"/>
              </a:rPr>
              <a:t> </a:t>
            </a:r>
            <a:r>
              <a:rPr sz="700" b="1" spc="-50" dirty="0">
                <a:solidFill>
                  <a:srgbClr val="231F20"/>
                </a:solidFill>
                <a:latin typeface="Arial"/>
                <a:cs typeface="Arial"/>
              </a:rPr>
              <a:t>1</a:t>
            </a:r>
            <a:endParaRPr sz="700">
              <a:latin typeface="Arial"/>
              <a:cs typeface="Arial"/>
            </a:endParaRPr>
          </a:p>
          <a:p>
            <a:pPr marL="38100">
              <a:lnSpc>
                <a:spcPct val="100000"/>
              </a:lnSpc>
              <a:spcBef>
                <a:spcPts val="800"/>
              </a:spcBef>
              <a:tabLst>
                <a:tab pos="1056005" algn="l"/>
                <a:tab pos="2074545" algn="l"/>
                <a:tab pos="3093085" algn="l"/>
                <a:tab pos="4111625" algn="l"/>
              </a:tabLst>
            </a:pPr>
            <a:r>
              <a:rPr sz="500" b="1" spc="-25" dirty="0">
                <a:solidFill>
                  <a:srgbClr val="231F20"/>
                </a:solidFill>
                <a:latin typeface="Arial"/>
                <a:cs typeface="Arial"/>
              </a:rPr>
              <a:t>200</a:t>
            </a:r>
            <a:r>
              <a:rPr sz="500" b="1" dirty="0">
                <a:solidFill>
                  <a:srgbClr val="231F20"/>
                </a:solidFill>
                <a:latin typeface="Arial"/>
                <a:cs typeface="Arial"/>
              </a:rPr>
              <a:t>	</a:t>
            </a:r>
            <a:r>
              <a:rPr sz="500" b="1" spc="-25" dirty="0">
                <a:solidFill>
                  <a:srgbClr val="231F20"/>
                </a:solidFill>
                <a:latin typeface="Arial"/>
                <a:cs typeface="Arial"/>
              </a:rPr>
              <a:t>200</a:t>
            </a:r>
            <a:r>
              <a:rPr sz="500" b="1" dirty="0">
                <a:solidFill>
                  <a:srgbClr val="231F20"/>
                </a:solidFill>
                <a:latin typeface="Arial"/>
                <a:cs typeface="Arial"/>
              </a:rPr>
              <a:t>	</a:t>
            </a:r>
            <a:r>
              <a:rPr sz="500" b="1" spc="-25" dirty="0">
                <a:solidFill>
                  <a:srgbClr val="231F20"/>
                </a:solidFill>
                <a:latin typeface="Arial"/>
                <a:cs typeface="Arial"/>
              </a:rPr>
              <a:t>200</a:t>
            </a:r>
            <a:r>
              <a:rPr sz="500" b="1" dirty="0">
                <a:solidFill>
                  <a:srgbClr val="231F20"/>
                </a:solidFill>
                <a:latin typeface="Arial"/>
                <a:cs typeface="Arial"/>
              </a:rPr>
              <a:t>	</a:t>
            </a:r>
            <a:r>
              <a:rPr sz="500" b="1" spc="-25" dirty="0">
                <a:solidFill>
                  <a:srgbClr val="231F20"/>
                </a:solidFill>
                <a:latin typeface="Arial"/>
                <a:cs typeface="Arial"/>
              </a:rPr>
              <a:t>200</a:t>
            </a:r>
            <a:r>
              <a:rPr sz="500" b="1" dirty="0">
                <a:solidFill>
                  <a:srgbClr val="231F20"/>
                </a:solidFill>
                <a:latin typeface="Arial"/>
                <a:cs typeface="Arial"/>
              </a:rPr>
              <a:t>	</a:t>
            </a:r>
            <a:r>
              <a:rPr sz="500" b="1" spc="-25" dirty="0">
                <a:solidFill>
                  <a:srgbClr val="231F20"/>
                </a:solidFill>
                <a:latin typeface="Arial"/>
                <a:cs typeface="Arial"/>
              </a:rPr>
              <a:t>200</a:t>
            </a:r>
            <a:endParaRPr sz="500">
              <a:latin typeface="Arial"/>
              <a:cs typeface="Arial"/>
            </a:endParaRPr>
          </a:p>
          <a:p>
            <a:pPr>
              <a:lnSpc>
                <a:spcPct val="100000"/>
              </a:lnSpc>
              <a:spcBef>
                <a:spcPts val="175"/>
              </a:spcBef>
            </a:pPr>
            <a:endParaRPr sz="500">
              <a:latin typeface="Arial"/>
              <a:cs typeface="Arial"/>
            </a:endParaRPr>
          </a:p>
          <a:p>
            <a:pPr marL="38100">
              <a:lnSpc>
                <a:spcPct val="100000"/>
              </a:lnSpc>
              <a:tabLst>
                <a:tab pos="1056005" algn="l"/>
                <a:tab pos="2074545" algn="l"/>
                <a:tab pos="3093085" algn="l"/>
                <a:tab pos="4111625" algn="l"/>
              </a:tabLst>
            </a:pP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r>
              <a:rPr sz="500" b="1" dirty="0">
                <a:solidFill>
                  <a:srgbClr val="231F20"/>
                </a:solidFill>
                <a:latin typeface="Arial"/>
                <a:cs typeface="Arial"/>
              </a:rPr>
              <a:t>	</a:t>
            </a:r>
            <a:r>
              <a:rPr sz="500" b="1" spc="-25" dirty="0">
                <a:solidFill>
                  <a:srgbClr val="231F20"/>
                </a:solidFill>
                <a:latin typeface="Arial"/>
                <a:cs typeface="Arial"/>
              </a:rPr>
              <a:t>160</a:t>
            </a:r>
            <a:endParaRPr sz="500">
              <a:latin typeface="Arial"/>
              <a:cs typeface="Arial"/>
            </a:endParaRPr>
          </a:p>
          <a:p>
            <a:pPr>
              <a:lnSpc>
                <a:spcPct val="100000"/>
              </a:lnSpc>
              <a:spcBef>
                <a:spcPts val="175"/>
              </a:spcBef>
            </a:pPr>
            <a:endParaRPr sz="500">
              <a:latin typeface="Arial"/>
              <a:cs typeface="Arial"/>
            </a:endParaRPr>
          </a:p>
          <a:p>
            <a:pPr marL="38100">
              <a:lnSpc>
                <a:spcPct val="100000"/>
              </a:lnSpc>
              <a:tabLst>
                <a:tab pos="1056005" algn="l"/>
                <a:tab pos="2074545" algn="l"/>
                <a:tab pos="3093085" algn="l"/>
                <a:tab pos="4111625" algn="l"/>
              </a:tabLst>
            </a:pP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r>
              <a:rPr sz="500" b="1" dirty="0">
                <a:solidFill>
                  <a:srgbClr val="231F20"/>
                </a:solidFill>
                <a:latin typeface="Arial"/>
                <a:cs typeface="Arial"/>
              </a:rPr>
              <a:t>	</a:t>
            </a:r>
            <a:r>
              <a:rPr sz="500" b="1" spc="-25" dirty="0">
                <a:solidFill>
                  <a:srgbClr val="231F20"/>
                </a:solidFill>
                <a:latin typeface="Arial"/>
                <a:cs typeface="Arial"/>
              </a:rPr>
              <a:t>120</a:t>
            </a:r>
            <a:endParaRPr sz="500">
              <a:latin typeface="Arial"/>
              <a:cs typeface="Arial"/>
            </a:endParaRPr>
          </a:p>
          <a:p>
            <a:pPr>
              <a:lnSpc>
                <a:spcPct val="100000"/>
              </a:lnSpc>
              <a:spcBef>
                <a:spcPts val="175"/>
              </a:spcBef>
            </a:pPr>
            <a:endParaRPr sz="500">
              <a:latin typeface="Arial"/>
              <a:cs typeface="Arial"/>
            </a:endParaRPr>
          </a:p>
          <a:p>
            <a:pPr marL="74930">
              <a:lnSpc>
                <a:spcPct val="100000"/>
              </a:lnSpc>
              <a:tabLst>
                <a:tab pos="1093470" algn="l"/>
                <a:tab pos="2112010" algn="l"/>
                <a:tab pos="3130550" algn="l"/>
                <a:tab pos="4149090" algn="l"/>
              </a:tabLst>
            </a:pP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r>
              <a:rPr sz="500" b="1" dirty="0">
                <a:solidFill>
                  <a:srgbClr val="231F20"/>
                </a:solidFill>
                <a:latin typeface="Arial"/>
                <a:cs typeface="Arial"/>
              </a:rPr>
              <a:t>	</a:t>
            </a:r>
            <a:r>
              <a:rPr sz="500" b="1" spc="-25" dirty="0">
                <a:solidFill>
                  <a:srgbClr val="231F20"/>
                </a:solidFill>
                <a:latin typeface="Arial"/>
                <a:cs typeface="Arial"/>
              </a:rPr>
              <a:t>80</a:t>
            </a:r>
            <a:endParaRPr sz="500">
              <a:latin typeface="Arial"/>
              <a:cs typeface="Arial"/>
            </a:endParaRPr>
          </a:p>
          <a:p>
            <a:pPr>
              <a:lnSpc>
                <a:spcPct val="100000"/>
              </a:lnSpc>
              <a:spcBef>
                <a:spcPts val="175"/>
              </a:spcBef>
            </a:pPr>
            <a:endParaRPr sz="500">
              <a:latin typeface="Arial"/>
              <a:cs typeface="Arial"/>
            </a:endParaRPr>
          </a:p>
          <a:p>
            <a:pPr marL="74930">
              <a:lnSpc>
                <a:spcPct val="100000"/>
              </a:lnSpc>
              <a:tabLst>
                <a:tab pos="1093470" algn="l"/>
                <a:tab pos="2112010" algn="l"/>
                <a:tab pos="3130550" algn="l"/>
                <a:tab pos="4149090" algn="l"/>
              </a:tabLst>
            </a:pP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r>
              <a:rPr sz="500" b="1" dirty="0">
                <a:solidFill>
                  <a:srgbClr val="231F20"/>
                </a:solidFill>
                <a:latin typeface="Arial"/>
                <a:cs typeface="Arial"/>
              </a:rPr>
              <a:t>	</a:t>
            </a:r>
            <a:r>
              <a:rPr sz="500" b="1" spc="-25" dirty="0">
                <a:solidFill>
                  <a:srgbClr val="231F20"/>
                </a:solidFill>
                <a:latin typeface="Arial"/>
                <a:cs typeface="Arial"/>
              </a:rPr>
              <a:t>40</a:t>
            </a:r>
            <a:endParaRPr sz="500">
              <a:latin typeface="Arial"/>
              <a:cs typeface="Arial"/>
            </a:endParaRPr>
          </a:p>
          <a:p>
            <a:pPr>
              <a:lnSpc>
                <a:spcPct val="100000"/>
              </a:lnSpc>
              <a:spcBef>
                <a:spcPts val="175"/>
              </a:spcBef>
            </a:pPr>
            <a:endParaRPr sz="500">
              <a:latin typeface="Arial"/>
              <a:cs typeface="Arial"/>
            </a:endParaRPr>
          </a:p>
          <a:p>
            <a:pPr marL="112395">
              <a:lnSpc>
                <a:spcPct val="100000"/>
              </a:lnSpc>
              <a:tabLst>
                <a:tab pos="1130935" algn="l"/>
                <a:tab pos="2149475" algn="l"/>
                <a:tab pos="3168015" algn="l"/>
                <a:tab pos="4186554" algn="l"/>
              </a:tabLst>
            </a:pP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r>
              <a:rPr sz="500" b="1" dirty="0">
                <a:solidFill>
                  <a:srgbClr val="231F20"/>
                </a:solidFill>
                <a:latin typeface="Arial"/>
                <a:cs typeface="Arial"/>
              </a:rPr>
              <a:t>	</a:t>
            </a:r>
            <a:r>
              <a:rPr sz="500" b="1" spc="-50" dirty="0">
                <a:solidFill>
                  <a:srgbClr val="231F20"/>
                </a:solidFill>
                <a:latin typeface="Arial"/>
                <a:cs typeface="Arial"/>
              </a:rPr>
              <a:t>0</a:t>
            </a:r>
            <a:endParaRPr sz="500">
              <a:latin typeface="Arial"/>
              <a:cs typeface="Arial"/>
            </a:endParaRPr>
          </a:p>
          <a:p>
            <a:pPr marL="146685">
              <a:lnSpc>
                <a:spcPct val="100000"/>
              </a:lnSpc>
              <a:spcBef>
                <a:spcPts val="135"/>
              </a:spcBef>
              <a:tabLst>
                <a:tab pos="1164590" algn="l"/>
                <a:tab pos="2183130" algn="l"/>
                <a:tab pos="3201670" algn="l"/>
                <a:tab pos="4220845" algn="l"/>
              </a:tabLst>
            </a:pP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r>
              <a:rPr sz="450" b="1"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0</a:t>
            </a:r>
            <a:r>
              <a:rPr sz="450" b="1" spc="525"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1</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2</a:t>
            </a:r>
            <a:r>
              <a:rPr sz="450" b="1" spc="532" baseline="55555" dirty="0">
                <a:solidFill>
                  <a:srgbClr val="231F20"/>
                </a:solidFill>
                <a:latin typeface="Arial"/>
                <a:cs typeface="Arial"/>
              </a:rPr>
              <a:t>  </a:t>
            </a:r>
            <a:r>
              <a:rPr sz="500" b="1" dirty="0">
                <a:solidFill>
                  <a:srgbClr val="231F20"/>
                </a:solidFill>
                <a:latin typeface="Arial"/>
                <a:cs typeface="Arial"/>
              </a:rPr>
              <a:t>10</a:t>
            </a:r>
            <a:r>
              <a:rPr sz="450" b="1" baseline="55555" dirty="0">
                <a:solidFill>
                  <a:srgbClr val="231F20"/>
                </a:solidFill>
                <a:latin typeface="Arial"/>
                <a:cs typeface="Arial"/>
              </a:rPr>
              <a:t>3</a:t>
            </a:r>
            <a:r>
              <a:rPr sz="450" b="1" spc="532" baseline="55555" dirty="0">
                <a:solidFill>
                  <a:srgbClr val="231F20"/>
                </a:solidFill>
                <a:latin typeface="Arial"/>
                <a:cs typeface="Arial"/>
              </a:rPr>
              <a:t>  </a:t>
            </a:r>
            <a:r>
              <a:rPr sz="500" b="1" spc="-25" dirty="0">
                <a:solidFill>
                  <a:srgbClr val="231F20"/>
                </a:solidFill>
                <a:latin typeface="Arial"/>
                <a:cs typeface="Arial"/>
              </a:rPr>
              <a:t>10</a:t>
            </a:r>
            <a:r>
              <a:rPr sz="450" b="1" spc="-37" baseline="55555" dirty="0">
                <a:solidFill>
                  <a:srgbClr val="231F20"/>
                </a:solidFill>
                <a:latin typeface="Arial"/>
                <a:cs typeface="Arial"/>
              </a:rPr>
              <a:t>4</a:t>
            </a:r>
            <a:endParaRPr sz="450" baseline="55555">
              <a:latin typeface="Arial"/>
              <a:cs typeface="Arial"/>
            </a:endParaRPr>
          </a:p>
          <a:p>
            <a:pPr marL="151765">
              <a:lnSpc>
                <a:spcPct val="100000"/>
              </a:lnSpc>
              <a:spcBef>
                <a:spcPts val="5"/>
              </a:spcBef>
            </a:pPr>
            <a:r>
              <a:rPr sz="700" b="1" spc="-10" dirty="0">
                <a:solidFill>
                  <a:srgbClr val="231F20"/>
                </a:solidFill>
                <a:latin typeface="Arial"/>
                <a:cs typeface="Arial"/>
              </a:rPr>
              <a:t>ADAM17</a:t>
            </a:r>
            <a:endParaRPr sz="700">
              <a:latin typeface="Arial"/>
              <a:cs typeface="Arial"/>
            </a:endParaRPr>
          </a:p>
        </p:txBody>
      </p:sp>
      <p:sp>
        <p:nvSpPr>
          <p:cNvPr id="252" name="object 252"/>
          <p:cNvSpPr/>
          <p:nvPr/>
        </p:nvSpPr>
        <p:spPr>
          <a:xfrm>
            <a:off x="7766139" y="7818970"/>
            <a:ext cx="194945" cy="28575"/>
          </a:xfrm>
          <a:custGeom>
            <a:avLst/>
            <a:gdLst/>
            <a:ahLst/>
            <a:cxnLst/>
            <a:rect l="l" t="t" r="r" b="b"/>
            <a:pathLst>
              <a:path w="194945" h="28575">
                <a:moveTo>
                  <a:pt x="194462" y="14109"/>
                </a:moveTo>
                <a:lnTo>
                  <a:pt x="188645" y="13360"/>
                </a:lnTo>
                <a:lnTo>
                  <a:pt x="179679" y="11328"/>
                </a:lnTo>
                <a:lnTo>
                  <a:pt x="169786" y="8331"/>
                </a:lnTo>
                <a:lnTo>
                  <a:pt x="160540" y="5549"/>
                </a:lnTo>
                <a:lnTo>
                  <a:pt x="154533" y="2984"/>
                </a:lnTo>
                <a:lnTo>
                  <a:pt x="147104" y="0"/>
                </a:lnTo>
                <a:lnTo>
                  <a:pt x="147104" y="8483"/>
                </a:lnTo>
                <a:lnTo>
                  <a:pt x="0" y="8483"/>
                </a:lnTo>
                <a:lnTo>
                  <a:pt x="0" y="19672"/>
                </a:lnTo>
                <a:lnTo>
                  <a:pt x="147104" y="19672"/>
                </a:lnTo>
                <a:lnTo>
                  <a:pt x="147104" y="28194"/>
                </a:lnTo>
                <a:lnTo>
                  <a:pt x="149758" y="26949"/>
                </a:lnTo>
                <a:lnTo>
                  <a:pt x="160540" y="22656"/>
                </a:lnTo>
                <a:lnTo>
                  <a:pt x="179679" y="16878"/>
                </a:lnTo>
                <a:lnTo>
                  <a:pt x="188645" y="14833"/>
                </a:lnTo>
                <a:lnTo>
                  <a:pt x="194462" y="14109"/>
                </a:lnTo>
                <a:close/>
              </a:path>
            </a:pathLst>
          </a:custGeom>
          <a:solidFill>
            <a:srgbClr val="231F20"/>
          </a:solidFill>
        </p:spPr>
        <p:txBody>
          <a:bodyPr wrap="square" lIns="0" tIns="0" rIns="0" bIns="0" rtlCol="0"/>
          <a:lstStyle/>
          <a:p>
            <a:endParaRPr/>
          </a:p>
        </p:txBody>
      </p:sp>
      <p:sp>
        <p:nvSpPr>
          <p:cNvPr id="253" name="object 253"/>
          <p:cNvSpPr txBox="1"/>
          <p:nvPr/>
        </p:nvSpPr>
        <p:spPr>
          <a:xfrm>
            <a:off x="6967556" y="1995735"/>
            <a:ext cx="147320" cy="294005"/>
          </a:xfrm>
          <a:prstGeom prst="rect">
            <a:avLst/>
          </a:prstGeom>
          <a:solidFill>
            <a:srgbClr val="231F20"/>
          </a:solidFill>
        </p:spPr>
        <p:txBody>
          <a:bodyPr vert="horz" wrap="square" lIns="0" tIns="28575" rIns="0" bIns="0" rtlCol="0">
            <a:spAutoFit/>
          </a:bodyPr>
          <a:lstStyle/>
          <a:p>
            <a:pPr marL="30480">
              <a:lnSpc>
                <a:spcPct val="100000"/>
              </a:lnSpc>
              <a:spcBef>
                <a:spcPts val="225"/>
              </a:spcBef>
            </a:pPr>
            <a:r>
              <a:rPr sz="800" b="1" spc="-50" dirty="0">
                <a:solidFill>
                  <a:srgbClr val="FFFFFF"/>
                </a:solidFill>
                <a:latin typeface="Verdana"/>
                <a:cs typeface="Verdana"/>
              </a:rPr>
              <a:t>A</a:t>
            </a:r>
            <a:endParaRPr sz="800">
              <a:latin typeface="Verdana"/>
              <a:cs typeface="Verdana"/>
            </a:endParaRPr>
          </a:p>
        </p:txBody>
      </p:sp>
      <p:sp>
        <p:nvSpPr>
          <p:cNvPr id="254" name="object 254"/>
          <p:cNvSpPr/>
          <p:nvPr/>
        </p:nvSpPr>
        <p:spPr>
          <a:xfrm>
            <a:off x="6967556" y="1995736"/>
            <a:ext cx="2802255" cy="0"/>
          </a:xfrm>
          <a:custGeom>
            <a:avLst/>
            <a:gdLst/>
            <a:ahLst/>
            <a:cxnLst/>
            <a:rect l="l" t="t" r="r" b="b"/>
            <a:pathLst>
              <a:path w="2802254">
                <a:moveTo>
                  <a:pt x="0" y="0"/>
                </a:moveTo>
                <a:lnTo>
                  <a:pt x="2801731" y="0"/>
                </a:lnTo>
              </a:path>
            </a:pathLst>
          </a:custGeom>
          <a:ln w="5648">
            <a:solidFill>
              <a:srgbClr val="231F20"/>
            </a:solidFill>
          </a:ln>
        </p:spPr>
        <p:txBody>
          <a:bodyPr wrap="square" lIns="0" tIns="0" rIns="0" bIns="0" rtlCol="0"/>
          <a:lstStyle/>
          <a:p>
            <a:endParaRPr/>
          </a:p>
        </p:txBody>
      </p:sp>
      <p:sp>
        <p:nvSpPr>
          <p:cNvPr id="255" name="object 255"/>
          <p:cNvSpPr txBox="1"/>
          <p:nvPr/>
        </p:nvSpPr>
        <p:spPr>
          <a:xfrm>
            <a:off x="6967556" y="3923056"/>
            <a:ext cx="147320" cy="294005"/>
          </a:xfrm>
          <a:prstGeom prst="rect">
            <a:avLst/>
          </a:prstGeom>
          <a:solidFill>
            <a:srgbClr val="231F20"/>
          </a:solidFill>
        </p:spPr>
        <p:txBody>
          <a:bodyPr vert="horz" wrap="square" lIns="0" tIns="28575" rIns="0" bIns="0" rtlCol="0">
            <a:spAutoFit/>
          </a:bodyPr>
          <a:lstStyle/>
          <a:p>
            <a:pPr marL="36195">
              <a:lnSpc>
                <a:spcPct val="100000"/>
              </a:lnSpc>
              <a:spcBef>
                <a:spcPts val="225"/>
              </a:spcBef>
            </a:pPr>
            <a:r>
              <a:rPr sz="800" b="1" spc="-50" dirty="0">
                <a:solidFill>
                  <a:srgbClr val="FFFFFF"/>
                </a:solidFill>
                <a:latin typeface="Verdana"/>
                <a:cs typeface="Verdana"/>
              </a:rPr>
              <a:t>B</a:t>
            </a:r>
            <a:endParaRPr sz="800">
              <a:latin typeface="Verdana"/>
              <a:cs typeface="Verdana"/>
            </a:endParaRPr>
          </a:p>
        </p:txBody>
      </p:sp>
      <p:sp>
        <p:nvSpPr>
          <p:cNvPr id="256" name="object 256"/>
          <p:cNvSpPr/>
          <p:nvPr/>
        </p:nvSpPr>
        <p:spPr>
          <a:xfrm>
            <a:off x="6967556" y="3923055"/>
            <a:ext cx="5653405" cy="0"/>
          </a:xfrm>
          <a:custGeom>
            <a:avLst/>
            <a:gdLst/>
            <a:ahLst/>
            <a:cxnLst/>
            <a:rect l="l" t="t" r="r" b="b"/>
            <a:pathLst>
              <a:path w="5653405">
                <a:moveTo>
                  <a:pt x="0" y="0"/>
                </a:moveTo>
                <a:lnTo>
                  <a:pt x="5653170" y="0"/>
                </a:lnTo>
              </a:path>
            </a:pathLst>
          </a:custGeom>
          <a:ln w="5648">
            <a:solidFill>
              <a:srgbClr val="231F20"/>
            </a:solidFill>
          </a:ln>
        </p:spPr>
        <p:txBody>
          <a:bodyPr wrap="square" lIns="0" tIns="0" rIns="0" bIns="0" rtlCol="0"/>
          <a:lstStyle/>
          <a:p>
            <a:endParaRPr/>
          </a:p>
        </p:txBody>
      </p:sp>
      <p:sp>
        <p:nvSpPr>
          <p:cNvPr id="257" name="object 257"/>
          <p:cNvSpPr txBox="1"/>
          <p:nvPr/>
        </p:nvSpPr>
        <p:spPr>
          <a:xfrm>
            <a:off x="8572271" y="1935101"/>
            <a:ext cx="4109085" cy="1861820"/>
          </a:xfrm>
          <a:prstGeom prst="rect">
            <a:avLst/>
          </a:prstGeom>
        </p:spPr>
        <p:txBody>
          <a:bodyPr vert="horz" wrap="square" lIns="0" tIns="31750" rIns="0" bIns="0" rtlCol="0">
            <a:spAutoFit/>
          </a:bodyPr>
          <a:lstStyle/>
          <a:p>
            <a:pPr marL="1298575">
              <a:lnSpc>
                <a:spcPct val="100000"/>
              </a:lnSpc>
              <a:spcBef>
                <a:spcPts val="250"/>
              </a:spcBef>
            </a:pPr>
            <a:r>
              <a:rPr sz="800" spc="-20" dirty="0">
                <a:solidFill>
                  <a:srgbClr val="AB0534"/>
                </a:solidFill>
                <a:latin typeface="Segoe UI Symbol"/>
                <a:cs typeface="Segoe UI Symbol"/>
              </a:rPr>
              <a:t>❚</a:t>
            </a:r>
            <a:r>
              <a:rPr sz="800" b="1" spc="-20" dirty="0">
                <a:solidFill>
                  <a:srgbClr val="231F20"/>
                </a:solidFill>
                <a:latin typeface="Times New Roman"/>
                <a:cs typeface="Times New Roman"/>
              </a:rPr>
              <a:t>Figure</a:t>
            </a:r>
            <a:r>
              <a:rPr sz="800" b="1" spc="-10" dirty="0">
                <a:solidFill>
                  <a:srgbClr val="231F20"/>
                </a:solidFill>
                <a:latin typeface="Times New Roman"/>
                <a:cs typeface="Times New Roman"/>
              </a:rPr>
              <a:t> 2</a:t>
            </a:r>
            <a:r>
              <a:rPr sz="800" spc="-10" dirty="0">
                <a:solidFill>
                  <a:srgbClr val="AB0534"/>
                </a:solidFill>
                <a:latin typeface="Segoe UI Symbol"/>
                <a:cs typeface="Segoe UI Symbol"/>
              </a:rPr>
              <a:t>❚</a:t>
            </a:r>
            <a:r>
              <a:rPr sz="800" dirty="0">
                <a:solidFill>
                  <a:srgbClr val="AB0534"/>
                </a:solidFill>
                <a:latin typeface="Segoe UI Symbol"/>
                <a:cs typeface="Segoe UI Symbol"/>
              </a:rPr>
              <a:t> </a:t>
            </a:r>
            <a:r>
              <a:rPr sz="800" spc="-10" dirty="0">
                <a:solidFill>
                  <a:srgbClr val="231F20"/>
                </a:solidFill>
                <a:latin typeface="Tahoma"/>
                <a:cs typeface="Tahoma"/>
              </a:rPr>
              <a:t>Nectin</a:t>
            </a:r>
            <a:r>
              <a:rPr sz="800" spc="-35" dirty="0">
                <a:solidFill>
                  <a:srgbClr val="231F20"/>
                </a:solidFill>
                <a:latin typeface="Tahoma"/>
                <a:cs typeface="Tahoma"/>
              </a:rPr>
              <a:t> </a:t>
            </a:r>
            <a:r>
              <a:rPr sz="800" dirty="0">
                <a:solidFill>
                  <a:srgbClr val="231F20"/>
                </a:solidFill>
                <a:latin typeface="Tahoma"/>
                <a:cs typeface="Tahoma"/>
              </a:rPr>
              <a:t>4</a:t>
            </a:r>
            <a:r>
              <a:rPr sz="800" spc="-35" dirty="0">
                <a:solidFill>
                  <a:srgbClr val="231F20"/>
                </a:solidFill>
                <a:latin typeface="Tahoma"/>
                <a:cs typeface="Tahoma"/>
              </a:rPr>
              <a:t> </a:t>
            </a:r>
            <a:r>
              <a:rPr sz="800" spc="-20" dirty="0">
                <a:solidFill>
                  <a:srgbClr val="231F20"/>
                </a:solidFill>
                <a:latin typeface="Tahoma"/>
                <a:cs typeface="Tahoma"/>
              </a:rPr>
              <a:t>protein</a:t>
            </a:r>
            <a:r>
              <a:rPr sz="800" spc="-35" dirty="0">
                <a:solidFill>
                  <a:srgbClr val="231F20"/>
                </a:solidFill>
                <a:latin typeface="Tahoma"/>
                <a:cs typeface="Tahoma"/>
              </a:rPr>
              <a:t> </a:t>
            </a:r>
            <a:r>
              <a:rPr sz="800" spc="-10" dirty="0">
                <a:solidFill>
                  <a:srgbClr val="231F20"/>
                </a:solidFill>
                <a:latin typeface="Tahoma"/>
                <a:cs typeface="Tahoma"/>
              </a:rPr>
              <a:t>expression</a:t>
            </a:r>
            <a:r>
              <a:rPr sz="800" spc="-30" dirty="0">
                <a:solidFill>
                  <a:srgbClr val="231F20"/>
                </a:solidFill>
                <a:latin typeface="Tahoma"/>
                <a:cs typeface="Tahoma"/>
              </a:rPr>
              <a:t> </a:t>
            </a:r>
            <a:r>
              <a:rPr sz="800" spc="-20" dirty="0">
                <a:solidFill>
                  <a:srgbClr val="231F20"/>
                </a:solidFill>
                <a:latin typeface="Tahoma"/>
                <a:cs typeface="Tahoma"/>
              </a:rPr>
              <a:t>in</a:t>
            </a:r>
            <a:r>
              <a:rPr sz="800" spc="-35" dirty="0">
                <a:solidFill>
                  <a:srgbClr val="231F20"/>
                </a:solidFill>
                <a:latin typeface="Tahoma"/>
                <a:cs typeface="Tahoma"/>
              </a:rPr>
              <a:t> </a:t>
            </a:r>
            <a:r>
              <a:rPr sz="800" spc="-30" dirty="0">
                <a:solidFill>
                  <a:srgbClr val="231F20"/>
                </a:solidFill>
                <a:latin typeface="Tahoma"/>
                <a:cs typeface="Tahoma"/>
              </a:rPr>
              <a:t>ovarian</a:t>
            </a:r>
            <a:r>
              <a:rPr sz="800" spc="-35" dirty="0">
                <a:solidFill>
                  <a:srgbClr val="231F20"/>
                </a:solidFill>
                <a:latin typeface="Tahoma"/>
                <a:cs typeface="Tahoma"/>
              </a:rPr>
              <a:t> </a:t>
            </a:r>
            <a:r>
              <a:rPr sz="800" spc="-10" dirty="0">
                <a:solidFill>
                  <a:srgbClr val="231F20"/>
                </a:solidFill>
                <a:latin typeface="Tahoma"/>
                <a:cs typeface="Tahoma"/>
              </a:rPr>
              <a:t>cancer.</a:t>
            </a:r>
            <a:endParaRPr sz="800">
              <a:latin typeface="Tahoma"/>
              <a:cs typeface="Tahoma"/>
            </a:endParaRPr>
          </a:p>
          <a:p>
            <a:pPr marL="1298575" marR="30480">
              <a:lnSpc>
                <a:spcPct val="115799"/>
              </a:lnSpc>
            </a:pPr>
            <a:r>
              <a:rPr sz="800" b="1" dirty="0">
                <a:solidFill>
                  <a:srgbClr val="231F20"/>
                </a:solidFill>
                <a:latin typeface="Verdana"/>
                <a:cs typeface="Verdana"/>
              </a:rPr>
              <a:t>A</a:t>
            </a:r>
            <a:r>
              <a:rPr sz="800" dirty="0">
                <a:solidFill>
                  <a:srgbClr val="231F20"/>
                </a:solidFill>
                <a:latin typeface="Tahoma"/>
                <a:cs typeface="Tahoma"/>
              </a:rPr>
              <a:t>,</a:t>
            </a:r>
            <a:r>
              <a:rPr sz="800" spc="-25" dirty="0">
                <a:solidFill>
                  <a:srgbClr val="231F20"/>
                </a:solidFill>
                <a:latin typeface="Tahoma"/>
                <a:cs typeface="Tahoma"/>
              </a:rPr>
              <a:t> </a:t>
            </a:r>
            <a:r>
              <a:rPr sz="800" dirty="0">
                <a:solidFill>
                  <a:srgbClr val="231F20"/>
                </a:solidFill>
                <a:latin typeface="Tahoma"/>
                <a:cs typeface="Tahoma"/>
              </a:rPr>
              <a:t>Western</a:t>
            </a:r>
            <a:r>
              <a:rPr sz="800" spc="-25" dirty="0">
                <a:solidFill>
                  <a:srgbClr val="231F20"/>
                </a:solidFill>
                <a:latin typeface="Tahoma"/>
                <a:cs typeface="Tahoma"/>
              </a:rPr>
              <a:t> </a:t>
            </a:r>
            <a:r>
              <a:rPr sz="800" spc="-20" dirty="0">
                <a:solidFill>
                  <a:srgbClr val="231F20"/>
                </a:solidFill>
                <a:latin typeface="Tahoma"/>
                <a:cs typeface="Tahoma"/>
              </a:rPr>
              <a:t>immunoblotting</a:t>
            </a:r>
            <a:r>
              <a:rPr sz="800" spc="-25" dirty="0">
                <a:solidFill>
                  <a:srgbClr val="231F20"/>
                </a:solidFill>
                <a:latin typeface="Tahoma"/>
                <a:cs typeface="Tahoma"/>
              </a:rPr>
              <a:t> </a:t>
            </a:r>
            <a:r>
              <a:rPr sz="800" dirty="0">
                <a:solidFill>
                  <a:srgbClr val="231F20"/>
                </a:solidFill>
                <a:latin typeface="Tahoma"/>
                <a:cs typeface="Tahoma"/>
              </a:rPr>
              <a:t>of</a:t>
            </a:r>
            <a:r>
              <a:rPr sz="800" spc="-20" dirty="0">
                <a:solidFill>
                  <a:srgbClr val="231F20"/>
                </a:solidFill>
                <a:latin typeface="Tahoma"/>
                <a:cs typeface="Tahoma"/>
              </a:rPr>
              <a:t> </a:t>
            </a:r>
            <a:r>
              <a:rPr sz="800" spc="-30" dirty="0">
                <a:solidFill>
                  <a:srgbClr val="231F20"/>
                </a:solidFill>
                <a:latin typeface="Tahoma"/>
                <a:cs typeface="Tahoma"/>
              </a:rPr>
              <a:t>ovarian</a:t>
            </a:r>
            <a:r>
              <a:rPr sz="800" spc="-25" dirty="0">
                <a:solidFill>
                  <a:srgbClr val="231F20"/>
                </a:solidFill>
                <a:latin typeface="Tahoma"/>
                <a:cs typeface="Tahoma"/>
              </a:rPr>
              <a:t> </a:t>
            </a:r>
            <a:r>
              <a:rPr sz="800" spc="-20" dirty="0">
                <a:solidFill>
                  <a:srgbClr val="231F20"/>
                </a:solidFill>
                <a:latin typeface="Tahoma"/>
                <a:cs typeface="Tahoma"/>
              </a:rPr>
              <a:t>cancer</a:t>
            </a:r>
            <a:r>
              <a:rPr sz="800" spc="-25" dirty="0">
                <a:solidFill>
                  <a:srgbClr val="231F20"/>
                </a:solidFill>
                <a:latin typeface="Tahoma"/>
                <a:cs typeface="Tahoma"/>
              </a:rPr>
              <a:t> </a:t>
            </a:r>
            <a:r>
              <a:rPr sz="800" spc="-10" dirty="0">
                <a:solidFill>
                  <a:srgbClr val="231F20"/>
                </a:solidFill>
                <a:latin typeface="Tahoma"/>
                <a:cs typeface="Tahoma"/>
              </a:rPr>
              <a:t>cell</a:t>
            </a:r>
            <a:r>
              <a:rPr sz="800" spc="-20" dirty="0">
                <a:solidFill>
                  <a:srgbClr val="231F20"/>
                </a:solidFill>
                <a:latin typeface="Tahoma"/>
                <a:cs typeface="Tahoma"/>
              </a:rPr>
              <a:t> </a:t>
            </a:r>
            <a:r>
              <a:rPr sz="800" spc="-10" dirty="0">
                <a:solidFill>
                  <a:srgbClr val="231F20"/>
                </a:solidFill>
                <a:latin typeface="Tahoma"/>
                <a:cs typeface="Tahoma"/>
              </a:rPr>
              <a:t>lines</a:t>
            </a:r>
            <a:r>
              <a:rPr sz="800" spc="-25" dirty="0">
                <a:solidFill>
                  <a:srgbClr val="231F20"/>
                </a:solidFill>
                <a:latin typeface="Tahoma"/>
                <a:cs typeface="Tahoma"/>
              </a:rPr>
              <a:t> and </a:t>
            </a:r>
            <a:r>
              <a:rPr sz="800" spc="-20" dirty="0">
                <a:solidFill>
                  <a:srgbClr val="231F20"/>
                </a:solidFill>
                <a:latin typeface="Tahoma"/>
                <a:cs typeface="Tahoma"/>
              </a:rPr>
              <a:t>immortalized</a:t>
            </a:r>
            <a:r>
              <a:rPr sz="800" spc="-15" dirty="0">
                <a:solidFill>
                  <a:srgbClr val="231F20"/>
                </a:solidFill>
                <a:latin typeface="Tahoma"/>
                <a:cs typeface="Tahoma"/>
              </a:rPr>
              <a:t> </a:t>
            </a:r>
            <a:r>
              <a:rPr sz="800" spc="-25" dirty="0">
                <a:solidFill>
                  <a:srgbClr val="231F20"/>
                </a:solidFill>
                <a:latin typeface="Tahoma"/>
                <a:cs typeface="Tahoma"/>
              </a:rPr>
              <a:t>normal</a:t>
            </a:r>
            <a:r>
              <a:rPr sz="800" spc="-10" dirty="0">
                <a:solidFill>
                  <a:srgbClr val="231F20"/>
                </a:solidFill>
                <a:latin typeface="Tahoma"/>
                <a:cs typeface="Tahoma"/>
              </a:rPr>
              <a:t> </a:t>
            </a:r>
            <a:r>
              <a:rPr sz="800" spc="-30" dirty="0">
                <a:solidFill>
                  <a:srgbClr val="231F20"/>
                </a:solidFill>
                <a:latin typeface="Tahoma"/>
                <a:cs typeface="Tahoma"/>
              </a:rPr>
              <a:t>ovarian</a:t>
            </a:r>
            <a:r>
              <a:rPr sz="800" spc="-15" dirty="0">
                <a:solidFill>
                  <a:srgbClr val="231F20"/>
                </a:solidFill>
                <a:latin typeface="Tahoma"/>
                <a:cs typeface="Tahoma"/>
              </a:rPr>
              <a:t> </a:t>
            </a:r>
            <a:r>
              <a:rPr sz="800" spc="-10" dirty="0">
                <a:solidFill>
                  <a:srgbClr val="231F20"/>
                </a:solidFill>
                <a:latin typeface="Tahoma"/>
                <a:cs typeface="Tahoma"/>
              </a:rPr>
              <a:t>surface </a:t>
            </a:r>
            <a:r>
              <a:rPr sz="800" spc="-25" dirty="0">
                <a:solidFill>
                  <a:srgbClr val="231F20"/>
                </a:solidFill>
                <a:latin typeface="Tahoma"/>
                <a:cs typeface="Tahoma"/>
              </a:rPr>
              <a:t>epithelial</a:t>
            </a:r>
            <a:r>
              <a:rPr sz="800" spc="-15" dirty="0">
                <a:solidFill>
                  <a:srgbClr val="231F20"/>
                </a:solidFill>
                <a:latin typeface="Tahoma"/>
                <a:cs typeface="Tahoma"/>
              </a:rPr>
              <a:t> </a:t>
            </a:r>
            <a:r>
              <a:rPr sz="800" spc="-20" dirty="0">
                <a:solidFill>
                  <a:srgbClr val="231F20"/>
                </a:solidFill>
                <a:latin typeface="Tahoma"/>
                <a:cs typeface="Tahoma"/>
              </a:rPr>
              <a:t>(NOSE)</a:t>
            </a:r>
            <a:r>
              <a:rPr sz="800" spc="-10" dirty="0">
                <a:solidFill>
                  <a:srgbClr val="231F20"/>
                </a:solidFill>
                <a:latin typeface="Tahoma"/>
                <a:cs typeface="Tahoma"/>
              </a:rPr>
              <a:t> cell</a:t>
            </a:r>
            <a:r>
              <a:rPr sz="800" spc="-15" dirty="0">
                <a:solidFill>
                  <a:srgbClr val="231F20"/>
                </a:solidFill>
                <a:latin typeface="Tahoma"/>
                <a:cs typeface="Tahoma"/>
              </a:rPr>
              <a:t> </a:t>
            </a:r>
            <a:r>
              <a:rPr sz="800" spc="-10" dirty="0">
                <a:solidFill>
                  <a:srgbClr val="231F20"/>
                </a:solidFill>
                <a:latin typeface="Tahoma"/>
                <a:cs typeface="Tahoma"/>
              </a:rPr>
              <a:t>lines.</a:t>
            </a:r>
            <a:endParaRPr sz="800">
              <a:latin typeface="Tahoma"/>
              <a:cs typeface="Tahoma"/>
            </a:endParaRPr>
          </a:p>
          <a:p>
            <a:pPr marL="25400">
              <a:lnSpc>
                <a:spcPct val="100000"/>
              </a:lnSpc>
              <a:spcBef>
                <a:spcPts val="155"/>
              </a:spcBef>
              <a:tabLst>
                <a:tab pos="1298575" algn="l"/>
              </a:tabLst>
            </a:pPr>
            <a:r>
              <a:rPr sz="1050" b="1" baseline="-39682" dirty="0">
                <a:solidFill>
                  <a:srgbClr val="231F20"/>
                </a:solidFill>
                <a:latin typeface="Arial"/>
                <a:cs typeface="Arial"/>
              </a:rPr>
              <a:t>Normal</a:t>
            </a:r>
            <a:r>
              <a:rPr sz="1050" b="1" spc="-7" baseline="-39682" dirty="0">
                <a:solidFill>
                  <a:srgbClr val="231F20"/>
                </a:solidFill>
                <a:latin typeface="Arial"/>
                <a:cs typeface="Arial"/>
              </a:rPr>
              <a:t> </a:t>
            </a:r>
            <a:r>
              <a:rPr sz="1050" b="1" spc="-30" baseline="-39682" dirty="0">
                <a:solidFill>
                  <a:srgbClr val="231F20"/>
                </a:solidFill>
                <a:latin typeface="Arial"/>
                <a:cs typeface="Arial"/>
              </a:rPr>
              <a:t>NOSE</a:t>
            </a:r>
            <a:r>
              <a:rPr sz="1050" b="1" baseline="-39682" dirty="0">
                <a:solidFill>
                  <a:srgbClr val="231F20"/>
                </a:solidFill>
                <a:latin typeface="Arial"/>
                <a:cs typeface="Arial"/>
              </a:rPr>
              <a:t>	</a:t>
            </a:r>
            <a:r>
              <a:rPr sz="800" spc="-10" dirty="0">
                <a:solidFill>
                  <a:srgbClr val="231F20"/>
                </a:solidFill>
                <a:latin typeface="Tahoma"/>
                <a:cs typeface="Tahoma"/>
              </a:rPr>
              <a:t>Nectin</a:t>
            </a:r>
            <a:r>
              <a:rPr sz="800" spc="-20" dirty="0">
                <a:solidFill>
                  <a:srgbClr val="231F20"/>
                </a:solidFill>
                <a:latin typeface="Tahoma"/>
                <a:cs typeface="Tahoma"/>
              </a:rPr>
              <a:t> </a:t>
            </a:r>
            <a:r>
              <a:rPr sz="800" dirty="0">
                <a:solidFill>
                  <a:srgbClr val="231F20"/>
                </a:solidFill>
                <a:latin typeface="Tahoma"/>
                <a:cs typeface="Tahoma"/>
              </a:rPr>
              <a:t>4</a:t>
            </a:r>
            <a:r>
              <a:rPr sz="800" spc="-20" dirty="0">
                <a:solidFill>
                  <a:srgbClr val="231F20"/>
                </a:solidFill>
                <a:latin typeface="Tahoma"/>
                <a:cs typeface="Tahoma"/>
              </a:rPr>
              <a:t> appears </a:t>
            </a:r>
            <a:r>
              <a:rPr sz="800" dirty="0">
                <a:solidFill>
                  <a:srgbClr val="231F20"/>
                </a:solidFill>
                <a:latin typeface="Tahoma"/>
                <a:cs typeface="Tahoma"/>
              </a:rPr>
              <a:t>as</a:t>
            </a:r>
            <a:r>
              <a:rPr sz="800" spc="-20" dirty="0">
                <a:solidFill>
                  <a:srgbClr val="231F20"/>
                </a:solidFill>
                <a:latin typeface="Tahoma"/>
                <a:cs typeface="Tahoma"/>
              </a:rPr>
              <a:t> </a:t>
            </a:r>
            <a:r>
              <a:rPr sz="800" spc="-30" dirty="0">
                <a:solidFill>
                  <a:srgbClr val="231F20"/>
                </a:solidFill>
                <a:latin typeface="Tahoma"/>
                <a:cs typeface="Tahoma"/>
              </a:rPr>
              <a:t>an</a:t>
            </a:r>
            <a:r>
              <a:rPr sz="800" spc="-15" dirty="0">
                <a:solidFill>
                  <a:srgbClr val="231F20"/>
                </a:solidFill>
                <a:latin typeface="Tahoma"/>
                <a:cs typeface="Tahoma"/>
              </a:rPr>
              <a:t> </a:t>
            </a:r>
            <a:r>
              <a:rPr sz="800" spc="-25" dirty="0">
                <a:solidFill>
                  <a:srgbClr val="231F20"/>
                </a:solidFill>
                <a:latin typeface="Tahoma"/>
                <a:cs typeface="Tahoma"/>
              </a:rPr>
              <a:t>approximately</a:t>
            </a:r>
            <a:r>
              <a:rPr sz="800" spc="-20" dirty="0">
                <a:solidFill>
                  <a:srgbClr val="231F20"/>
                </a:solidFill>
                <a:latin typeface="Tahoma"/>
                <a:cs typeface="Tahoma"/>
              </a:rPr>
              <a:t> </a:t>
            </a:r>
            <a:r>
              <a:rPr sz="800" spc="-30" dirty="0">
                <a:solidFill>
                  <a:srgbClr val="231F20"/>
                </a:solidFill>
                <a:latin typeface="Tahoma"/>
                <a:cs typeface="Tahoma"/>
              </a:rPr>
              <a:t>66-</a:t>
            </a:r>
            <a:r>
              <a:rPr sz="800" spc="-25" dirty="0">
                <a:solidFill>
                  <a:srgbClr val="231F20"/>
                </a:solidFill>
                <a:latin typeface="Tahoma"/>
                <a:cs typeface="Tahoma"/>
              </a:rPr>
              <a:t>kDa</a:t>
            </a:r>
            <a:r>
              <a:rPr sz="800" spc="-20" dirty="0">
                <a:solidFill>
                  <a:srgbClr val="231F20"/>
                </a:solidFill>
                <a:latin typeface="Tahoma"/>
                <a:cs typeface="Tahoma"/>
              </a:rPr>
              <a:t> </a:t>
            </a:r>
            <a:r>
              <a:rPr sz="800" spc="-25" dirty="0">
                <a:solidFill>
                  <a:srgbClr val="231F20"/>
                </a:solidFill>
                <a:latin typeface="Tahoma"/>
                <a:cs typeface="Tahoma"/>
              </a:rPr>
              <a:t>band.</a:t>
            </a:r>
            <a:r>
              <a:rPr sz="800" spc="-20" dirty="0">
                <a:solidFill>
                  <a:srgbClr val="231F20"/>
                </a:solidFill>
                <a:latin typeface="Tahoma"/>
                <a:cs typeface="Tahoma"/>
              </a:rPr>
              <a:t> </a:t>
            </a:r>
            <a:r>
              <a:rPr sz="800" spc="-90" dirty="0">
                <a:solidFill>
                  <a:srgbClr val="231F20"/>
                </a:solidFill>
                <a:latin typeface="Symbol"/>
                <a:cs typeface="Symbol"/>
              </a:rPr>
              <a:t>�</a:t>
            </a:r>
            <a:r>
              <a:rPr sz="800" spc="-90" dirty="0">
                <a:solidFill>
                  <a:srgbClr val="231F20"/>
                </a:solidFill>
                <a:latin typeface="Tahoma"/>
                <a:cs typeface="Tahoma"/>
              </a:rPr>
              <a:t>-</a:t>
            </a:r>
            <a:r>
              <a:rPr sz="800" spc="-10" dirty="0">
                <a:solidFill>
                  <a:srgbClr val="231F20"/>
                </a:solidFill>
                <a:latin typeface="Tahoma"/>
                <a:cs typeface="Tahoma"/>
              </a:rPr>
              <a:t>Actin</a:t>
            </a:r>
            <a:endParaRPr sz="800">
              <a:latin typeface="Tahoma"/>
              <a:cs typeface="Tahoma"/>
            </a:endParaRPr>
          </a:p>
          <a:p>
            <a:pPr marL="1298575" marR="142875">
              <a:lnSpc>
                <a:spcPct val="115799"/>
              </a:lnSpc>
            </a:pPr>
            <a:r>
              <a:rPr sz="800" dirty="0">
                <a:solidFill>
                  <a:srgbClr val="231F20"/>
                </a:solidFill>
                <a:latin typeface="Tahoma"/>
                <a:cs typeface="Tahoma"/>
              </a:rPr>
              <a:t>was</a:t>
            </a:r>
            <a:r>
              <a:rPr sz="800" spc="-30" dirty="0">
                <a:solidFill>
                  <a:srgbClr val="231F20"/>
                </a:solidFill>
                <a:latin typeface="Tahoma"/>
                <a:cs typeface="Tahoma"/>
              </a:rPr>
              <a:t> </a:t>
            </a:r>
            <a:r>
              <a:rPr sz="800" dirty="0">
                <a:solidFill>
                  <a:srgbClr val="231F20"/>
                </a:solidFill>
                <a:latin typeface="Tahoma"/>
                <a:cs typeface="Tahoma"/>
              </a:rPr>
              <a:t>used</a:t>
            </a:r>
            <a:r>
              <a:rPr sz="800" spc="-30" dirty="0">
                <a:solidFill>
                  <a:srgbClr val="231F20"/>
                </a:solidFill>
                <a:latin typeface="Tahoma"/>
                <a:cs typeface="Tahoma"/>
              </a:rPr>
              <a:t> </a:t>
            </a:r>
            <a:r>
              <a:rPr sz="800" dirty="0">
                <a:solidFill>
                  <a:srgbClr val="231F20"/>
                </a:solidFill>
                <a:latin typeface="Tahoma"/>
                <a:cs typeface="Tahoma"/>
              </a:rPr>
              <a:t>as</a:t>
            </a:r>
            <a:r>
              <a:rPr sz="800" spc="-30" dirty="0">
                <a:solidFill>
                  <a:srgbClr val="231F20"/>
                </a:solidFill>
                <a:latin typeface="Tahoma"/>
                <a:cs typeface="Tahoma"/>
              </a:rPr>
              <a:t> </a:t>
            </a:r>
            <a:r>
              <a:rPr sz="800" spc="-35" dirty="0">
                <a:solidFill>
                  <a:srgbClr val="231F20"/>
                </a:solidFill>
                <a:latin typeface="Tahoma"/>
                <a:cs typeface="Tahoma"/>
              </a:rPr>
              <a:t>a</a:t>
            </a:r>
            <a:r>
              <a:rPr sz="800" spc="-25" dirty="0">
                <a:solidFill>
                  <a:srgbClr val="231F20"/>
                </a:solidFill>
                <a:latin typeface="Tahoma"/>
                <a:cs typeface="Tahoma"/>
              </a:rPr>
              <a:t> loading</a:t>
            </a:r>
            <a:r>
              <a:rPr sz="800" spc="-30" dirty="0">
                <a:solidFill>
                  <a:srgbClr val="231F20"/>
                </a:solidFill>
                <a:latin typeface="Tahoma"/>
                <a:cs typeface="Tahoma"/>
              </a:rPr>
              <a:t> </a:t>
            </a:r>
            <a:r>
              <a:rPr sz="800" spc="-25" dirty="0">
                <a:solidFill>
                  <a:srgbClr val="231F20"/>
                </a:solidFill>
                <a:latin typeface="Tahoma"/>
                <a:cs typeface="Tahoma"/>
              </a:rPr>
              <a:t>control.</a:t>
            </a:r>
            <a:r>
              <a:rPr sz="800" spc="-30" dirty="0">
                <a:solidFill>
                  <a:srgbClr val="231F20"/>
                </a:solidFill>
                <a:latin typeface="Tahoma"/>
                <a:cs typeface="Tahoma"/>
              </a:rPr>
              <a:t> </a:t>
            </a:r>
            <a:r>
              <a:rPr sz="800" b="1" spc="-40" dirty="0">
                <a:solidFill>
                  <a:srgbClr val="231F20"/>
                </a:solidFill>
                <a:latin typeface="Verdana"/>
                <a:cs typeface="Verdana"/>
              </a:rPr>
              <a:t>B</a:t>
            </a:r>
            <a:r>
              <a:rPr sz="800" spc="-40" dirty="0">
                <a:solidFill>
                  <a:srgbClr val="231F20"/>
                </a:solidFill>
                <a:latin typeface="Tahoma"/>
                <a:cs typeface="Tahoma"/>
              </a:rPr>
              <a:t>,</a:t>
            </a:r>
            <a:r>
              <a:rPr sz="800" spc="-25" dirty="0">
                <a:solidFill>
                  <a:srgbClr val="231F20"/>
                </a:solidFill>
                <a:latin typeface="Tahoma"/>
                <a:cs typeface="Tahoma"/>
              </a:rPr>
              <a:t> </a:t>
            </a:r>
            <a:r>
              <a:rPr sz="800" dirty="0">
                <a:solidFill>
                  <a:srgbClr val="231F20"/>
                </a:solidFill>
                <a:latin typeface="Tahoma"/>
                <a:cs typeface="Tahoma"/>
              </a:rPr>
              <a:t>Flow</a:t>
            </a:r>
            <a:r>
              <a:rPr sz="800" spc="-30" dirty="0">
                <a:solidFill>
                  <a:srgbClr val="231F20"/>
                </a:solidFill>
                <a:latin typeface="Tahoma"/>
                <a:cs typeface="Tahoma"/>
              </a:rPr>
              <a:t> </a:t>
            </a:r>
            <a:r>
              <a:rPr sz="800" spc="-10" dirty="0">
                <a:solidFill>
                  <a:srgbClr val="231F20"/>
                </a:solidFill>
                <a:latin typeface="Tahoma"/>
                <a:cs typeface="Tahoma"/>
              </a:rPr>
              <a:t>cytometric</a:t>
            </a:r>
            <a:r>
              <a:rPr sz="800" spc="-30" dirty="0">
                <a:solidFill>
                  <a:srgbClr val="231F20"/>
                </a:solidFill>
                <a:latin typeface="Tahoma"/>
                <a:cs typeface="Tahoma"/>
              </a:rPr>
              <a:t> </a:t>
            </a:r>
            <a:r>
              <a:rPr sz="800" spc="-10" dirty="0">
                <a:solidFill>
                  <a:srgbClr val="231F20"/>
                </a:solidFill>
                <a:latin typeface="Tahoma"/>
                <a:cs typeface="Tahoma"/>
              </a:rPr>
              <a:t>analysis</a:t>
            </a:r>
            <a:r>
              <a:rPr sz="800" spc="500" dirty="0">
                <a:solidFill>
                  <a:srgbClr val="231F20"/>
                </a:solidFill>
                <a:latin typeface="Tahoma"/>
                <a:cs typeface="Tahoma"/>
              </a:rPr>
              <a:t> </a:t>
            </a:r>
            <a:r>
              <a:rPr sz="800" dirty="0">
                <a:solidFill>
                  <a:srgbClr val="231F20"/>
                </a:solidFill>
                <a:latin typeface="Tahoma"/>
                <a:cs typeface="Tahoma"/>
              </a:rPr>
              <a:t>of</a:t>
            </a:r>
            <a:r>
              <a:rPr sz="800" spc="-15" dirty="0">
                <a:solidFill>
                  <a:srgbClr val="231F20"/>
                </a:solidFill>
                <a:latin typeface="Tahoma"/>
                <a:cs typeface="Tahoma"/>
              </a:rPr>
              <a:t> </a:t>
            </a:r>
            <a:r>
              <a:rPr sz="800" spc="-30" dirty="0">
                <a:solidFill>
                  <a:srgbClr val="231F20"/>
                </a:solidFill>
                <a:latin typeface="Tahoma"/>
                <a:cs typeface="Tahoma"/>
              </a:rPr>
              <a:t>ovarian</a:t>
            </a:r>
            <a:r>
              <a:rPr sz="800" spc="-15" dirty="0">
                <a:solidFill>
                  <a:srgbClr val="231F20"/>
                </a:solidFill>
                <a:latin typeface="Tahoma"/>
                <a:cs typeface="Tahoma"/>
              </a:rPr>
              <a:t> </a:t>
            </a:r>
            <a:r>
              <a:rPr sz="800" spc="-20" dirty="0">
                <a:solidFill>
                  <a:srgbClr val="231F20"/>
                </a:solidFill>
                <a:latin typeface="Tahoma"/>
                <a:cs typeface="Tahoma"/>
              </a:rPr>
              <a:t>cancer</a:t>
            </a:r>
            <a:r>
              <a:rPr sz="800" spc="-15" dirty="0">
                <a:solidFill>
                  <a:srgbClr val="231F20"/>
                </a:solidFill>
                <a:latin typeface="Tahoma"/>
                <a:cs typeface="Tahoma"/>
              </a:rPr>
              <a:t> </a:t>
            </a:r>
            <a:r>
              <a:rPr sz="800" spc="-25" dirty="0">
                <a:solidFill>
                  <a:srgbClr val="231F20"/>
                </a:solidFill>
                <a:latin typeface="Tahoma"/>
                <a:cs typeface="Tahoma"/>
              </a:rPr>
              <a:t>and</a:t>
            </a:r>
            <a:r>
              <a:rPr sz="800" spc="-15" dirty="0">
                <a:solidFill>
                  <a:srgbClr val="231F20"/>
                </a:solidFill>
                <a:latin typeface="Tahoma"/>
                <a:cs typeface="Tahoma"/>
              </a:rPr>
              <a:t> </a:t>
            </a:r>
            <a:r>
              <a:rPr sz="800" spc="-20" dirty="0">
                <a:solidFill>
                  <a:srgbClr val="231F20"/>
                </a:solidFill>
                <a:latin typeface="Tahoma"/>
                <a:cs typeface="Tahoma"/>
              </a:rPr>
              <a:t>immortalized</a:t>
            </a:r>
            <a:r>
              <a:rPr sz="800" spc="-15" dirty="0">
                <a:solidFill>
                  <a:srgbClr val="231F20"/>
                </a:solidFill>
                <a:latin typeface="Tahoma"/>
                <a:cs typeface="Tahoma"/>
              </a:rPr>
              <a:t> </a:t>
            </a:r>
            <a:r>
              <a:rPr sz="800" dirty="0">
                <a:solidFill>
                  <a:srgbClr val="231F20"/>
                </a:solidFill>
                <a:latin typeface="Tahoma"/>
                <a:cs typeface="Tahoma"/>
              </a:rPr>
              <a:t>NOSE</a:t>
            </a:r>
            <a:r>
              <a:rPr sz="800" spc="-15" dirty="0">
                <a:solidFill>
                  <a:srgbClr val="231F20"/>
                </a:solidFill>
                <a:latin typeface="Tahoma"/>
                <a:cs typeface="Tahoma"/>
              </a:rPr>
              <a:t> </a:t>
            </a:r>
            <a:r>
              <a:rPr sz="800" spc="-10" dirty="0">
                <a:solidFill>
                  <a:srgbClr val="231F20"/>
                </a:solidFill>
                <a:latin typeface="Tahoma"/>
                <a:cs typeface="Tahoma"/>
              </a:rPr>
              <a:t>cell</a:t>
            </a:r>
            <a:r>
              <a:rPr sz="800" spc="-15" dirty="0">
                <a:solidFill>
                  <a:srgbClr val="231F20"/>
                </a:solidFill>
                <a:latin typeface="Tahoma"/>
                <a:cs typeface="Tahoma"/>
              </a:rPr>
              <a:t> </a:t>
            </a:r>
            <a:r>
              <a:rPr sz="800" spc="-10" dirty="0">
                <a:solidFill>
                  <a:srgbClr val="231F20"/>
                </a:solidFill>
                <a:latin typeface="Tahoma"/>
                <a:cs typeface="Tahoma"/>
              </a:rPr>
              <a:t>lines</a:t>
            </a:r>
            <a:r>
              <a:rPr sz="800" spc="-15" dirty="0">
                <a:solidFill>
                  <a:srgbClr val="231F20"/>
                </a:solidFill>
                <a:latin typeface="Tahoma"/>
                <a:cs typeface="Tahoma"/>
              </a:rPr>
              <a:t> </a:t>
            </a:r>
            <a:r>
              <a:rPr sz="800" spc="-20" dirty="0">
                <a:solidFill>
                  <a:srgbClr val="231F20"/>
                </a:solidFill>
                <a:latin typeface="Tahoma"/>
                <a:cs typeface="Tahoma"/>
              </a:rPr>
              <a:t>for</a:t>
            </a:r>
            <a:r>
              <a:rPr sz="800" spc="-15" dirty="0">
                <a:solidFill>
                  <a:srgbClr val="231F20"/>
                </a:solidFill>
                <a:latin typeface="Tahoma"/>
                <a:cs typeface="Tahoma"/>
              </a:rPr>
              <a:t> </a:t>
            </a:r>
            <a:r>
              <a:rPr sz="800" spc="-10" dirty="0">
                <a:solidFill>
                  <a:srgbClr val="231F20"/>
                </a:solidFill>
                <a:latin typeface="Tahoma"/>
                <a:cs typeface="Tahoma"/>
              </a:rPr>
              <a:t>nectin </a:t>
            </a:r>
            <a:r>
              <a:rPr sz="800" dirty="0">
                <a:solidFill>
                  <a:srgbClr val="231F20"/>
                </a:solidFill>
                <a:latin typeface="Tahoma"/>
                <a:cs typeface="Tahoma"/>
              </a:rPr>
              <a:t>4</a:t>
            </a:r>
            <a:r>
              <a:rPr sz="800" spc="-10" dirty="0">
                <a:solidFill>
                  <a:srgbClr val="231F20"/>
                </a:solidFill>
                <a:latin typeface="Tahoma"/>
                <a:cs typeface="Tahoma"/>
              </a:rPr>
              <a:t> </a:t>
            </a:r>
            <a:r>
              <a:rPr sz="800" spc="-35" dirty="0">
                <a:solidFill>
                  <a:srgbClr val="231F20"/>
                </a:solidFill>
                <a:latin typeface="Tahoma"/>
                <a:cs typeface="Tahoma"/>
              </a:rPr>
              <a:t>(top</a:t>
            </a:r>
            <a:r>
              <a:rPr sz="800" spc="-10" dirty="0">
                <a:solidFill>
                  <a:srgbClr val="231F20"/>
                </a:solidFill>
                <a:latin typeface="Tahoma"/>
                <a:cs typeface="Tahoma"/>
              </a:rPr>
              <a:t> </a:t>
            </a:r>
            <a:r>
              <a:rPr sz="800" spc="-30" dirty="0">
                <a:solidFill>
                  <a:srgbClr val="231F20"/>
                </a:solidFill>
                <a:latin typeface="Tahoma"/>
                <a:cs typeface="Tahoma"/>
              </a:rPr>
              <a:t>row),</a:t>
            </a:r>
            <a:r>
              <a:rPr sz="800" spc="-10" dirty="0">
                <a:solidFill>
                  <a:srgbClr val="231F20"/>
                </a:solidFill>
                <a:latin typeface="Tahoma"/>
                <a:cs typeface="Tahoma"/>
              </a:rPr>
              <a:t> </a:t>
            </a:r>
            <a:r>
              <a:rPr sz="800" spc="-20" dirty="0">
                <a:solidFill>
                  <a:srgbClr val="231F20"/>
                </a:solidFill>
                <a:latin typeface="Tahoma"/>
                <a:cs typeface="Tahoma"/>
              </a:rPr>
              <a:t>nectin</a:t>
            </a:r>
            <a:r>
              <a:rPr sz="800" spc="-10" dirty="0">
                <a:solidFill>
                  <a:srgbClr val="231F20"/>
                </a:solidFill>
                <a:latin typeface="Tahoma"/>
                <a:cs typeface="Tahoma"/>
              </a:rPr>
              <a:t> </a:t>
            </a:r>
            <a:r>
              <a:rPr sz="800" dirty="0">
                <a:solidFill>
                  <a:srgbClr val="231F20"/>
                </a:solidFill>
                <a:latin typeface="Tahoma"/>
                <a:cs typeface="Tahoma"/>
              </a:rPr>
              <a:t>1</a:t>
            </a:r>
            <a:r>
              <a:rPr sz="800" spc="-5" dirty="0">
                <a:solidFill>
                  <a:srgbClr val="231F20"/>
                </a:solidFill>
                <a:latin typeface="Tahoma"/>
                <a:cs typeface="Tahoma"/>
              </a:rPr>
              <a:t> </a:t>
            </a:r>
            <a:r>
              <a:rPr sz="800" spc="-25" dirty="0">
                <a:solidFill>
                  <a:srgbClr val="231F20"/>
                </a:solidFill>
                <a:latin typeface="Tahoma"/>
                <a:cs typeface="Tahoma"/>
              </a:rPr>
              <a:t>(middle</a:t>
            </a:r>
            <a:r>
              <a:rPr sz="800" spc="-10" dirty="0">
                <a:solidFill>
                  <a:srgbClr val="231F20"/>
                </a:solidFill>
                <a:latin typeface="Tahoma"/>
                <a:cs typeface="Tahoma"/>
              </a:rPr>
              <a:t> </a:t>
            </a:r>
            <a:r>
              <a:rPr sz="800" spc="-30" dirty="0">
                <a:solidFill>
                  <a:srgbClr val="231F20"/>
                </a:solidFill>
                <a:latin typeface="Tahoma"/>
                <a:cs typeface="Tahoma"/>
              </a:rPr>
              <a:t>row),</a:t>
            </a:r>
            <a:r>
              <a:rPr sz="800" spc="-10" dirty="0">
                <a:solidFill>
                  <a:srgbClr val="231F20"/>
                </a:solidFill>
                <a:latin typeface="Tahoma"/>
                <a:cs typeface="Tahoma"/>
              </a:rPr>
              <a:t> </a:t>
            </a:r>
            <a:r>
              <a:rPr sz="800" spc="-25" dirty="0">
                <a:solidFill>
                  <a:srgbClr val="231F20"/>
                </a:solidFill>
                <a:latin typeface="Tahoma"/>
                <a:cs typeface="Tahoma"/>
              </a:rPr>
              <a:t>and</a:t>
            </a:r>
            <a:r>
              <a:rPr sz="800" spc="-10" dirty="0">
                <a:solidFill>
                  <a:srgbClr val="231F20"/>
                </a:solidFill>
                <a:latin typeface="Tahoma"/>
                <a:cs typeface="Tahoma"/>
              </a:rPr>
              <a:t> </a:t>
            </a:r>
            <a:r>
              <a:rPr sz="800" dirty="0">
                <a:solidFill>
                  <a:srgbClr val="231F20"/>
                </a:solidFill>
                <a:latin typeface="Tahoma"/>
                <a:cs typeface="Tahoma"/>
              </a:rPr>
              <a:t>ADAM17</a:t>
            </a:r>
            <a:r>
              <a:rPr sz="800" spc="-5" dirty="0">
                <a:solidFill>
                  <a:srgbClr val="231F20"/>
                </a:solidFill>
                <a:latin typeface="Tahoma"/>
                <a:cs typeface="Tahoma"/>
              </a:rPr>
              <a:t> </a:t>
            </a:r>
            <a:r>
              <a:rPr sz="800" spc="-10" dirty="0">
                <a:solidFill>
                  <a:srgbClr val="231F20"/>
                </a:solidFill>
                <a:latin typeface="Tahoma"/>
                <a:cs typeface="Tahoma"/>
              </a:rPr>
              <a:t>(bottom </a:t>
            </a:r>
            <a:r>
              <a:rPr sz="800" spc="-30" dirty="0">
                <a:solidFill>
                  <a:srgbClr val="231F20"/>
                </a:solidFill>
                <a:latin typeface="Tahoma"/>
                <a:cs typeface="Tahoma"/>
              </a:rPr>
              <a:t>row).</a:t>
            </a:r>
            <a:r>
              <a:rPr sz="800" spc="-15" dirty="0">
                <a:solidFill>
                  <a:srgbClr val="231F20"/>
                </a:solidFill>
                <a:latin typeface="Tahoma"/>
                <a:cs typeface="Tahoma"/>
              </a:rPr>
              <a:t> </a:t>
            </a:r>
            <a:r>
              <a:rPr sz="800" spc="-10" dirty="0">
                <a:solidFill>
                  <a:srgbClr val="231F20"/>
                </a:solidFill>
                <a:latin typeface="Tahoma"/>
                <a:cs typeface="Tahoma"/>
              </a:rPr>
              <a:t>Nectin </a:t>
            </a:r>
            <a:r>
              <a:rPr sz="800" dirty="0">
                <a:solidFill>
                  <a:srgbClr val="231F20"/>
                </a:solidFill>
                <a:latin typeface="Tahoma"/>
                <a:cs typeface="Tahoma"/>
              </a:rPr>
              <a:t>1</a:t>
            </a:r>
            <a:r>
              <a:rPr sz="800" spc="-10" dirty="0">
                <a:solidFill>
                  <a:srgbClr val="231F20"/>
                </a:solidFill>
                <a:latin typeface="Tahoma"/>
                <a:cs typeface="Tahoma"/>
              </a:rPr>
              <a:t> expression </a:t>
            </a:r>
            <a:r>
              <a:rPr sz="800" spc="-20" dirty="0">
                <a:solidFill>
                  <a:srgbClr val="231F20"/>
                </a:solidFill>
                <a:latin typeface="Tahoma"/>
                <a:cs typeface="Tahoma"/>
              </a:rPr>
              <a:t>indicates</a:t>
            </a:r>
            <a:r>
              <a:rPr sz="800" spc="-15" dirty="0">
                <a:solidFill>
                  <a:srgbClr val="231F20"/>
                </a:solidFill>
                <a:latin typeface="Tahoma"/>
                <a:cs typeface="Tahoma"/>
              </a:rPr>
              <a:t> </a:t>
            </a:r>
            <a:r>
              <a:rPr sz="800" spc="-25" dirty="0">
                <a:solidFill>
                  <a:srgbClr val="231F20"/>
                </a:solidFill>
                <a:latin typeface="Tahoma"/>
                <a:cs typeface="Tahoma"/>
              </a:rPr>
              <a:t>that</a:t>
            </a:r>
            <a:r>
              <a:rPr sz="800" spc="-10" dirty="0">
                <a:solidFill>
                  <a:srgbClr val="231F20"/>
                </a:solidFill>
                <a:latin typeface="Tahoma"/>
                <a:cs typeface="Tahoma"/>
              </a:rPr>
              <a:t> </a:t>
            </a:r>
            <a:r>
              <a:rPr sz="800" spc="-35" dirty="0">
                <a:solidFill>
                  <a:srgbClr val="231F20"/>
                </a:solidFill>
                <a:latin typeface="Tahoma"/>
                <a:cs typeface="Tahoma"/>
              </a:rPr>
              <a:t>trans-</a:t>
            </a:r>
            <a:r>
              <a:rPr sz="800" spc="-10" dirty="0">
                <a:solidFill>
                  <a:srgbClr val="231F20"/>
                </a:solidFill>
                <a:latin typeface="Tahoma"/>
                <a:cs typeface="Tahoma"/>
              </a:rPr>
              <a:t>heterodimers may</a:t>
            </a:r>
            <a:r>
              <a:rPr sz="800" spc="-20" dirty="0">
                <a:solidFill>
                  <a:srgbClr val="231F20"/>
                </a:solidFill>
                <a:latin typeface="Tahoma"/>
                <a:cs typeface="Tahoma"/>
              </a:rPr>
              <a:t> </a:t>
            </a:r>
            <a:r>
              <a:rPr sz="800" spc="-10" dirty="0">
                <a:solidFill>
                  <a:srgbClr val="231F20"/>
                </a:solidFill>
                <a:latin typeface="Tahoma"/>
                <a:cs typeface="Tahoma"/>
              </a:rPr>
              <a:t>form</a:t>
            </a:r>
            <a:r>
              <a:rPr sz="800" spc="-15" dirty="0">
                <a:solidFill>
                  <a:srgbClr val="231F20"/>
                </a:solidFill>
                <a:latin typeface="Tahoma"/>
                <a:cs typeface="Tahoma"/>
              </a:rPr>
              <a:t> </a:t>
            </a:r>
            <a:r>
              <a:rPr sz="800" dirty="0">
                <a:solidFill>
                  <a:srgbClr val="231F20"/>
                </a:solidFill>
                <a:latin typeface="Tahoma"/>
                <a:cs typeface="Tahoma"/>
              </a:rPr>
              <a:t>between</a:t>
            </a:r>
            <a:r>
              <a:rPr sz="800" spc="-15" dirty="0">
                <a:solidFill>
                  <a:srgbClr val="231F20"/>
                </a:solidFill>
                <a:latin typeface="Tahoma"/>
                <a:cs typeface="Tahoma"/>
              </a:rPr>
              <a:t> </a:t>
            </a:r>
            <a:r>
              <a:rPr sz="800" spc="-20" dirty="0">
                <a:solidFill>
                  <a:srgbClr val="231F20"/>
                </a:solidFill>
                <a:latin typeface="Tahoma"/>
                <a:cs typeface="Tahoma"/>
              </a:rPr>
              <a:t>nectin</a:t>
            </a:r>
            <a:r>
              <a:rPr sz="800" spc="-15" dirty="0">
                <a:solidFill>
                  <a:srgbClr val="231F20"/>
                </a:solidFill>
                <a:latin typeface="Tahoma"/>
                <a:cs typeface="Tahoma"/>
              </a:rPr>
              <a:t> </a:t>
            </a:r>
            <a:r>
              <a:rPr sz="800" spc="-30" dirty="0">
                <a:solidFill>
                  <a:srgbClr val="231F20"/>
                </a:solidFill>
                <a:latin typeface="Tahoma"/>
                <a:cs typeface="Tahoma"/>
              </a:rPr>
              <a:t>4–</a:t>
            </a:r>
            <a:r>
              <a:rPr sz="800" spc="-20" dirty="0">
                <a:solidFill>
                  <a:srgbClr val="231F20"/>
                </a:solidFill>
                <a:latin typeface="Tahoma"/>
                <a:cs typeface="Tahoma"/>
              </a:rPr>
              <a:t> </a:t>
            </a:r>
            <a:r>
              <a:rPr sz="800" spc="-25" dirty="0">
                <a:solidFill>
                  <a:srgbClr val="231F20"/>
                </a:solidFill>
                <a:latin typeface="Tahoma"/>
                <a:cs typeface="Tahoma"/>
              </a:rPr>
              <a:t>and</a:t>
            </a:r>
            <a:r>
              <a:rPr sz="800" spc="-15" dirty="0">
                <a:solidFill>
                  <a:srgbClr val="231F20"/>
                </a:solidFill>
                <a:latin typeface="Tahoma"/>
                <a:cs typeface="Tahoma"/>
              </a:rPr>
              <a:t> </a:t>
            </a:r>
            <a:r>
              <a:rPr sz="800" spc="-20" dirty="0">
                <a:solidFill>
                  <a:srgbClr val="231F20"/>
                </a:solidFill>
                <a:latin typeface="Tahoma"/>
                <a:cs typeface="Tahoma"/>
              </a:rPr>
              <a:t>nectin</a:t>
            </a:r>
            <a:r>
              <a:rPr sz="800" spc="-15" dirty="0">
                <a:solidFill>
                  <a:srgbClr val="231F20"/>
                </a:solidFill>
                <a:latin typeface="Tahoma"/>
                <a:cs typeface="Tahoma"/>
              </a:rPr>
              <a:t> </a:t>
            </a:r>
            <a:r>
              <a:rPr sz="800" spc="-20" dirty="0">
                <a:solidFill>
                  <a:srgbClr val="231F20"/>
                </a:solidFill>
                <a:latin typeface="Tahoma"/>
                <a:cs typeface="Tahoma"/>
              </a:rPr>
              <a:t>1–expressing</a:t>
            </a:r>
            <a:r>
              <a:rPr sz="800" spc="-15" dirty="0">
                <a:solidFill>
                  <a:srgbClr val="231F20"/>
                </a:solidFill>
                <a:latin typeface="Tahoma"/>
                <a:cs typeface="Tahoma"/>
              </a:rPr>
              <a:t> </a:t>
            </a:r>
            <a:r>
              <a:rPr sz="800" spc="-10" dirty="0">
                <a:solidFill>
                  <a:srgbClr val="231F20"/>
                </a:solidFill>
                <a:latin typeface="Tahoma"/>
                <a:cs typeface="Tahoma"/>
              </a:rPr>
              <a:t>cells.</a:t>
            </a:r>
            <a:endParaRPr sz="800">
              <a:latin typeface="Tahoma"/>
              <a:cs typeface="Tahoma"/>
            </a:endParaRPr>
          </a:p>
          <a:p>
            <a:pPr marL="789305">
              <a:lnSpc>
                <a:spcPct val="100000"/>
              </a:lnSpc>
              <a:spcBef>
                <a:spcPts val="229"/>
              </a:spcBef>
              <a:tabLst>
                <a:tab pos="1298575" algn="l"/>
              </a:tabLst>
            </a:pPr>
            <a:r>
              <a:rPr sz="700" b="1" dirty="0">
                <a:solidFill>
                  <a:srgbClr val="231F20"/>
                </a:solidFill>
                <a:latin typeface="Arial"/>
                <a:cs typeface="Arial"/>
              </a:rPr>
              <a:t>Nectin</a:t>
            </a:r>
            <a:r>
              <a:rPr sz="700" b="1" spc="-5" dirty="0">
                <a:solidFill>
                  <a:srgbClr val="231F20"/>
                </a:solidFill>
                <a:latin typeface="Arial"/>
                <a:cs typeface="Arial"/>
              </a:rPr>
              <a:t> </a:t>
            </a:r>
            <a:r>
              <a:rPr sz="700" b="1" spc="-50" dirty="0">
                <a:solidFill>
                  <a:srgbClr val="231F20"/>
                </a:solidFill>
                <a:latin typeface="Arial"/>
                <a:cs typeface="Arial"/>
              </a:rPr>
              <a:t>4</a:t>
            </a:r>
            <a:r>
              <a:rPr sz="700" b="1" dirty="0">
                <a:solidFill>
                  <a:srgbClr val="231F20"/>
                </a:solidFill>
                <a:latin typeface="Arial"/>
                <a:cs typeface="Arial"/>
              </a:rPr>
              <a:t>	</a:t>
            </a:r>
            <a:r>
              <a:rPr sz="1200" spc="-15" baseline="6944" dirty="0">
                <a:solidFill>
                  <a:srgbClr val="231F20"/>
                </a:solidFill>
                <a:latin typeface="Tahoma"/>
                <a:cs typeface="Tahoma"/>
              </a:rPr>
              <a:t>Expression</a:t>
            </a:r>
            <a:r>
              <a:rPr sz="1200" spc="-22" baseline="6944" dirty="0">
                <a:solidFill>
                  <a:srgbClr val="231F20"/>
                </a:solidFill>
                <a:latin typeface="Tahoma"/>
                <a:cs typeface="Tahoma"/>
              </a:rPr>
              <a:t> </a:t>
            </a:r>
            <a:r>
              <a:rPr sz="1200" baseline="6944" dirty="0">
                <a:solidFill>
                  <a:srgbClr val="231F20"/>
                </a:solidFill>
                <a:latin typeface="Tahoma"/>
                <a:cs typeface="Tahoma"/>
              </a:rPr>
              <a:t>of ADAM17</a:t>
            </a:r>
            <a:r>
              <a:rPr sz="1200" spc="-7" baseline="6944" dirty="0">
                <a:solidFill>
                  <a:srgbClr val="231F20"/>
                </a:solidFill>
                <a:latin typeface="Tahoma"/>
                <a:cs typeface="Tahoma"/>
              </a:rPr>
              <a:t> </a:t>
            </a:r>
            <a:r>
              <a:rPr sz="1200" spc="-30" baseline="6944" dirty="0">
                <a:solidFill>
                  <a:srgbClr val="231F20"/>
                </a:solidFill>
                <a:latin typeface="Tahoma"/>
                <a:cs typeface="Tahoma"/>
              </a:rPr>
              <a:t>indicates</a:t>
            </a:r>
            <a:r>
              <a:rPr sz="1200" baseline="6944" dirty="0">
                <a:solidFill>
                  <a:srgbClr val="231F20"/>
                </a:solidFill>
                <a:latin typeface="Tahoma"/>
                <a:cs typeface="Tahoma"/>
              </a:rPr>
              <a:t> </a:t>
            </a:r>
            <a:r>
              <a:rPr sz="1200" spc="-37" baseline="6944" dirty="0">
                <a:solidFill>
                  <a:srgbClr val="231F20"/>
                </a:solidFill>
                <a:latin typeface="Tahoma"/>
                <a:cs typeface="Tahoma"/>
              </a:rPr>
              <a:t>that</a:t>
            </a:r>
            <a:r>
              <a:rPr sz="1200" spc="-7" baseline="6944" dirty="0">
                <a:solidFill>
                  <a:srgbClr val="231F20"/>
                </a:solidFill>
                <a:latin typeface="Tahoma"/>
                <a:cs typeface="Tahoma"/>
              </a:rPr>
              <a:t> </a:t>
            </a:r>
            <a:r>
              <a:rPr sz="1200" spc="-30" baseline="6944" dirty="0">
                <a:solidFill>
                  <a:srgbClr val="231F20"/>
                </a:solidFill>
                <a:latin typeface="Tahoma"/>
                <a:cs typeface="Tahoma"/>
              </a:rPr>
              <a:t>nectin</a:t>
            </a:r>
            <a:r>
              <a:rPr sz="1200" baseline="6944" dirty="0">
                <a:solidFill>
                  <a:srgbClr val="231F20"/>
                </a:solidFill>
                <a:latin typeface="Tahoma"/>
                <a:cs typeface="Tahoma"/>
              </a:rPr>
              <a:t> 4</a:t>
            </a:r>
            <a:r>
              <a:rPr sz="1200" spc="-7" baseline="6944" dirty="0">
                <a:solidFill>
                  <a:srgbClr val="231F20"/>
                </a:solidFill>
                <a:latin typeface="Tahoma"/>
                <a:cs typeface="Tahoma"/>
              </a:rPr>
              <a:t> </a:t>
            </a:r>
            <a:r>
              <a:rPr sz="1200" spc="-15" baseline="6944" dirty="0">
                <a:solidFill>
                  <a:srgbClr val="231F20"/>
                </a:solidFill>
                <a:latin typeface="Tahoma"/>
                <a:cs typeface="Tahoma"/>
              </a:rPr>
              <a:t>may</a:t>
            </a:r>
            <a:r>
              <a:rPr sz="1200" baseline="6944" dirty="0">
                <a:solidFill>
                  <a:srgbClr val="231F20"/>
                </a:solidFill>
                <a:latin typeface="Tahoma"/>
                <a:cs typeface="Tahoma"/>
              </a:rPr>
              <a:t> be </a:t>
            </a:r>
            <a:r>
              <a:rPr sz="1200" spc="-15" baseline="6944" dirty="0">
                <a:solidFill>
                  <a:srgbClr val="231F20"/>
                </a:solidFill>
                <a:latin typeface="Tahoma"/>
                <a:cs typeface="Tahoma"/>
              </a:rPr>
              <a:t>cleaved</a:t>
            </a:r>
            <a:endParaRPr sz="1200" baseline="6944">
              <a:latin typeface="Tahoma"/>
              <a:cs typeface="Tahoma"/>
            </a:endParaRPr>
          </a:p>
          <a:p>
            <a:pPr marL="1298575" marR="35560" indent="-509270">
              <a:lnSpc>
                <a:spcPts val="1100"/>
              </a:lnSpc>
              <a:spcBef>
                <a:spcPts val="5"/>
              </a:spcBef>
              <a:tabLst>
                <a:tab pos="1298575" algn="l"/>
              </a:tabLst>
            </a:pPr>
            <a:r>
              <a:rPr sz="700" spc="-10" dirty="0">
                <a:solidFill>
                  <a:srgbClr val="231F20"/>
                </a:solidFill>
                <a:latin typeface="Symbol"/>
                <a:cs typeface="Symbol"/>
              </a:rPr>
              <a:t></a:t>
            </a:r>
            <a:r>
              <a:rPr sz="700" b="1" spc="-10" dirty="0">
                <a:solidFill>
                  <a:srgbClr val="231F20"/>
                </a:solidFill>
                <a:latin typeface="Arial"/>
                <a:cs typeface="Arial"/>
              </a:rPr>
              <a:t>-actin</a:t>
            </a:r>
            <a:r>
              <a:rPr sz="700" b="1" dirty="0">
                <a:solidFill>
                  <a:srgbClr val="231F20"/>
                </a:solidFill>
                <a:latin typeface="Arial"/>
                <a:cs typeface="Arial"/>
              </a:rPr>
              <a:t>	</a:t>
            </a:r>
            <a:r>
              <a:rPr sz="800" spc="-10" dirty="0">
                <a:solidFill>
                  <a:srgbClr val="231F20"/>
                </a:solidFill>
                <a:latin typeface="Tahoma"/>
                <a:cs typeface="Tahoma"/>
              </a:rPr>
              <a:t>from</a:t>
            </a:r>
            <a:r>
              <a:rPr sz="800" spc="-50" dirty="0">
                <a:solidFill>
                  <a:srgbClr val="231F20"/>
                </a:solidFill>
                <a:latin typeface="Tahoma"/>
                <a:cs typeface="Tahoma"/>
              </a:rPr>
              <a:t> </a:t>
            </a:r>
            <a:r>
              <a:rPr sz="800" spc="-10" dirty="0">
                <a:solidFill>
                  <a:srgbClr val="231F20"/>
                </a:solidFill>
                <a:latin typeface="Tahoma"/>
                <a:cs typeface="Tahoma"/>
              </a:rPr>
              <a:t>the</a:t>
            </a:r>
            <a:r>
              <a:rPr sz="800" spc="-45" dirty="0">
                <a:solidFill>
                  <a:srgbClr val="231F20"/>
                </a:solidFill>
                <a:latin typeface="Tahoma"/>
                <a:cs typeface="Tahoma"/>
              </a:rPr>
              <a:t> </a:t>
            </a:r>
            <a:r>
              <a:rPr sz="800" spc="-10" dirty="0">
                <a:solidFill>
                  <a:srgbClr val="231F20"/>
                </a:solidFill>
                <a:latin typeface="Tahoma"/>
                <a:cs typeface="Tahoma"/>
              </a:rPr>
              <a:t>surface</a:t>
            </a:r>
            <a:r>
              <a:rPr sz="800" spc="-45" dirty="0">
                <a:solidFill>
                  <a:srgbClr val="231F20"/>
                </a:solidFill>
                <a:latin typeface="Tahoma"/>
                <a:cs typeface="Tahoma"/>
              </a:rPr>
              <a:t> </a:t>
            </a:r>
            <a:r>
              <a:rPr sz="800" dirty="0">
                <a:solidFill>
                  <a:srgbClr val="231F20"/>
                </a:solidFill>
                <a:latin typeface="Tahoma"/>
                <a:cs typeface="Tahoma"/>
              </a:rPr>
              <a:t>of</a:t>
            </a:r>
            <a:r>
              <a:rPr sz="800" spc="-45" dirty="0">
                <a:solidFill>
                  <a:srgbClr val="231F20"/>
                </a:solidFill>
                <a:latin typeface="Tahoma"/>
                <a:cs typeface="Tahoma"/>
              </a:rPr>
              <a:t> </a:t>
            </a:r>
            <a:r>
              <a:rPr sz="800" spc="-10" dirty="0">
                <a:solidFill>
                  <a:srgbClr val="231F20"/>
                </a:solidFill>
                <a:latin typeface="Tahoma"/>
                <a:cs typeface="Tahoma"/>
              </a:rPr>
              <a:t>the</a:t>
            </a:r>
            <a:r>
              <a:rPr sz="800" spc="-45" dirty="0">
                <a:solidFill>
                  <a:srgbClr val="231F20"/>
                </a:solidFill>
                <a:latin typeface="Tahoma"/>
                <a:cs typeface="Tahoma"/>
              </a:rPr>
              <a:t> </a:t>
            </a:r>
            <a:r>
              <a:rPr sz="800" dirty="0">
                <a:solidFill>
                  <a:srgbClr val="231F20"/>
                </a:solidFill>
                <a:latin typeface="Tahoma"/>
                <a:cs typeface="Tahoma"/>
              </a:rPr>
              <a:t>cells</a:t>
            </a:r>
            <a:r>
              <a:rPr sz="800" spc="-45" dirty="0">
                <a:solidFill>
                  <a:srgbClr val="231F20"/>
                </a:solidFill>
                <a:latin typeface="Tahoma"/>
                <a:cs typeface="Tahoma"/>
              </a:rPr>
              <a:t> </a:t>
            </a:r>
            <a:r>
              <a:rPr sz="800" spc="-25" dirty="0">
                <a:solidFill>
                  <a:srgbClr val="231F20"/>
                </a:solidFill>
                <a:latin typeface="Tahoma"/>
                <a:cs typeface="Tahoma"/>
              </a:rPr>
              <a:t>and</a:t>
            </a:r>
            <a:r>
              <a:rPr sz="800" spc="-45" dirty="0">
                <a:solidFill>
                  <a:srgbClr val="231F20"/>
                </a:solidFill>
                <a:latin typeface="Tahoma"/>
                <a:cs typeface="Tahoma"/>
              </a:rPr>
              <a:t> </a:t>
            </a:r>
            <a:r>
              <a:rPr sz="800" spc="-10" dirty="0">
                <a:solidFill>
                  <a:srgbClr val="231F20"/>
                </a:solidFill>
                <a:latin typeface="Tahoma"/>
                <a:cs typeface="Tahoma"/>
              </a:rPr>
              <a:t>may</a:t>
            </a:r>
            <a:r>
              <a:rPr sz="800" spc="-45" dirty="0">
                <a:solidFill>
                  <a:srgbClr val="231F20"/>
                </a:solidFill>
                <a:latin typeface="Tahoma"/>
                <a:cs typeface="Tahoma"/>
              </a:rPr>
              <a:t> </a:t>
            </a:r>
            <a:r>
              <a:rPr sz="800" dirty="0">
                <a:solidFill>
                  <a:srgbClr val="231F20"/>
                </a:solidFill>
                <a:latin typeface="Tahoma"/>
                <a:cs typeface="Tahoma"/>
              </a:rPr>
              <a:t>be</a:t>
            </a:r>
            <a:r>
              <a:rPr sz="800" spc="-45" dirty="0">
                <a:solidFill>
                  <a:srgbClr val="231F20"/>
                </a:solidFill>
                <a:latin typeface="Tahoma"/>
                <a:cs typeface="Tahoma"/>
              </a:rPr>
              <a:t> </a:t>
            </a:r>
            <a:r>
              <a:rPr sz="800" spc="-10" dirty="0">
                <a:solidFill>
                  <a:srgbClr val="231F20"/>
                </a:solidFill>
                <a:latin typeface="Tahoma"/>
                <a:cs typeface="Tahoma"/>
              </a:rPr>
              <a:t>detectable</a:t>
            </a:r>
            <a:r>
              <a:rPr sz="800" spc="-45" dirty="0">
                <a:solidFill>
                  <a:srgbClr val="231F20"/>
                </a:solidFill>
                <a:latin typeface="Tahoma"/>
                <a:cs typeface="Tahoma"/>
              </a:rPr>
              <a:t> </a:t>
            </a:r>
            <a:r>
              <a:rPr sz="800" spc="-20" dirty="0">
                <a:solidFill>
                  <a:srgbClr val="231F20"/>
                </a:solidFill>
                <a:latin typeface="Tahoma"/>
                <a:cs typeface="Tahoma"/>
              </a:rPr>
              <a:t>in</a:t>
            </a:r>
            <a:r>
              <a:rPr sz="800" spc="-45" dirty="0">
                <a:solidFill>
                  <a:srgbClr val="231F20"/>
                </a:solidFill>
                <a:latin typeface="Tahoma"/>
                <a:cs typeface="Tahoma"/>
              </a:rPr>
              <a:t> </a:t>
            </a:r>
            <a:r>
              <a:rPr sz="800" spc="-10" dirty="0">
                <a:solidFill>
                  <a:srgbClr val="231F20"/>
                </a:solidFill>
                <a:latin typeface="Tahoma"/>
                <a:cs typeface="Tahoma"/>
              </a:rPr>
              <a:t>patient </a:t>
            </a:r>
            <a:r>
              <a:rPr sz="800" dirty="0">
                <a:solidFill>
                  <a:srgbClr val="231F20"/>
                </a:solidFill>
                <a:latin typeface="Tahoma"/>
                <a:cs typeface="Tahoma"/>
              </a:rPr>
              <a:t>serum</a:t>
            </a:r>
            <a:r>
              <a:rPr sz="800" spc="-30" dirty="0">
                <a:solidFill>
                  <a:srgbClr val="231F20"/>
                </a:solidFill>
                <a:latin typeface="Tahoma"/>
                <a:cs typeface="Tahoma"/>
              </a:rPr>
              <a:t> </a:t>
            </a:r>
            <a:r>
              <a:rPr sz="800" spc="-10" dirty="0">
                <a:solidFill>
                  <a:srgbClr val="231F20"/>
                </a:solidFill>
                <a:latin typeface="Tahoma"/>
                <a:cs typeface="Tahoma"/>
              </a:rPr>
              <a:t>samples.</a:t>
            </a:r>
            <a:r>
              <a:rPr sz="800" spc="-25" dirty="0">
                <a:solidFill>
                  <a:srgbClr val="231F20"/>
                </a:solidFill>
                <a:latin typeface="Tahoma"/>
                <a:cs typeface="Tahoma"/>
              </a:rPr>
              <a:t> </a:t>
            </a:r>
            <a:r>
              <a:rPr sz="800" spc="-10" dirty="0">
                <a:solidFill>
                  <a:srgbClr val="231F20"/>
                </a:solidFill>
                <a:latin typeface="Tahoma"/>
                <a:cs typeface="Tahoma"/>
              </a:rPr>
              <a:t>Dashed</a:t>
            </a:r>
            <a:r>
              <a:rPr sz="800" spc="-30" dirty="0">
                <a:solidFill>
                  <a:srgbClr val="231F20"/>
                </a:solidFill>
                <a:latin typeface="Tahoma"/>
                <a:cs typeface="Tahoma"/>
              </a:rPr>
              <a:t> </a:t>
            </a:r>
            <a:r>
              <a:rPr sz="800" spc="-25" dirty="0">
                <a:solidFill>
                  <a:srgbClr val="231F20"/>
                </a:solidFill>
                <a:latin typeface="Tahoma"/>
                <a:cs typeface="Tahoma"/>
              </a:rPr>
              <a:t>line, IgG</a:t>
            </a:r>
            <a:r>
              <a:rPr sz="800" spc="-30" dirty="0">
                <a:solidFill>
                  <a:srgbClr val="231F20"/>
                </a:solidFill>
                <a:latin typeface="Tahoma"/>
                <a:cs typeface="Tahoma"/>
              </a:rPr>
              <a:t> </a:t>
            </a:r>
            <a:r>
              <a:rPr sz="800" spc="-20" dirty="0">
                <a:solidFill>
                  <a:srgbClr val="231F20"/>
                </a:solidFill>
                <a:latin typeface="Tahoma"/>
                <a:cs typeface="Tahoma"/>
              </a:rPr>
              <a:t>control</a:t>
            </a:r>
            <a:r>
              <a:rPr sz="800" spc="-25" dirty="0">
                <a:solidFill>
                  <a:srgbClr val="231F20"/>
                </a:solidFill>
                <a:latin typeface="Tahoma"/>
                <a:cs typeface="Tahoma"/>
              </a:rPr>
              <a:t> </a:t>
            </a:r>
            <a:r>
              <a:rPr sz="800" spc="-30" dirty="0">
                <a:solidFill>
                  <a:srgbClr val="231F20"/>
                </a:solidFill>
                <a:latin typeface="Tahoma"/>
                <a:cs typeface="Tahoma"/>
              </a:rPr>
              <a:t>stain;</a:t>
            </a:r>
            <a:r>
              <a:rPr sz="800" spc="-25" dirty="0">
                <a:solidFill>
                  <a:srgbClr val="231F20"/>
                </a:solidFill>
                <a:latin typeface="Tahoma"/>
                <a:cs typeface="Tahoma"/>
              </a:rPr>
              <a:t> </a:t>
            </a:r>
            <a:r>
              <a:rPr sz="800" spc="-10" dirty="0">
                <a:solidFill>
                  <a:srgbClr val="231F20"/>
                </a:solidFill>
                <a:latin typeface="Tahoma"/>
                <a:cs typeface="Tahoma"/>
              </a:rPr>
              <a:t>solid</a:t>
            </a:r>
            <a:r>
              <a:rPr sz="800" spc="-30" dirty="0">
                <a:solidFill>
                  <a:srgbClr val="231F20"/>
                </a:solidFill>
                <a:latin typeface="Tahoma"/>
                <a:cs typeface="Tahoma"/>
              </a:rPr>
              <a:t> </a:t>
            </a:r>
            <a:r>
              <a:rPr sz="800" spc="-25" dirty="0">
                <a:solidFill>
                  <a:srgbClr val="231F20"/>
                </a:solidFill>
                <a:latin typeface="Tahoma"/>
                <a:cs typeface="Tahoma"/>
              </a:rPr>
              <a:t>line, </a:t>
            </a:r>
            <a:r>
              <a:rPr sz="800" spc="-10" dirty="0">
                <a:solidFill>
                  <a:srgbClr val="231F20"/>
                </a:solidFill>
                <a:latin typeface="Tahoma"/>
                <a:cs typeface="Tahoma"/>
              </a:rPr>
              <a:t>nectin</a:t>
            </a:r>
            <a:endParaRPr sz="800">
              <a:latin typeface="Tahoma"/>
              <a:cs typeface="Tahoma"/>
            </a:endParaRPr>
          </a:p>
          <a:p>
            <a:pPr marL="1298575">
              <a:lnSpc>
                <a:spcPct val="100000"/>
              </a:lnSpc>
              <a:spcBef>
                <a:spcPts val="90"/>
              </a:spcBef>
            </a:pPr>
            <a:r>
              <a:rPr sz="800" spc="-20" dirty="0">
                <a:solidFill>
                  <a:srgbClr val="231F20"/>
                </a:solidFill>
                <a:latin typeface="Tahoma"/>
                <a:cs typeface="Tahoma"/>
              </a:rPr>
              <a:t>4,</a:t>
            </a:r>
            <a:r>
              <a:rPr sz="800" spc="-45" dirty="0">
                <a:solidFill>
                  <a:srgbClr val="231F20"/>
                </a:solidFill>
                <a:latin typeface="Tahoma"/>
                <a:cs typeface="Tahoma"/>
              </a:rPr>
              <a:t> </a:t>
            </a:r>
            <a:r>
              <a:rPr sz="800" spc="-10" dirty="0">
                <a:solidFill>
                  <a:srgbClr val="231F20"/>
                </a:solidFill>
                <a:latin typeface="Tahoma"/>
                <a:cs typeface="Tahoma"/>
              </a:rPr>
              <a:t>nectin</a:t>
            </a:r>
            <a:r>
              <a:rPr sz="800" spc="-45" dirty="0">
                <a:solidFill>
                  <a:srgbClr val="231F20"/>
                </a:solidFill>
                <a:latin typeface="Tahoma"/>
                <a:cs typeface="Tahoma"/>
              </a:rPr>
              <a:t> </a:t>
            </a:r>
            <a:r>
              <a:rPr sz="800" spc="-20" dirty="0">
                <a:solidFill>
                  <a:srgbClr val="231F20"/>
                </a:solidFill>
                <a:latin typeface="Tahoma"/>
                <a:cs typeface="Tahoma"/>
              </a:rPr>
              <a:t>1,</a:t>
            </a:r>
            <a:r>
              <a:rPr sz="800" spc="-45" dirty="0">
                <a:solidFill>
                  <a:srgbClr val="231F20"/>
                </a:solidFill>
                <a:latin typeface="Tahoma"/>
                <a:cs typeface="Tahoma"/>
              </a:rPr>
              <a:t> </a:t>
            </a:r>
            <a:r>
              <a:rPr sz="800" spc="-20" dirty="0">
                <a:solidFill>
                  <a:srgbClr val="231F20"/>
                </a:solidFill>
                <a:latin typeface="Tahoma"/>
                <a:cs typeface="Tahoma"/>
              </a:rPr>
              <a:t>or</a:t>
            </a:r>
            <a:r>
              <a:rPr sz="800" spc="-45" dirty="0">
                <a:solidFill>
                  <a:srgbClr val="231F20"/>
                </a:solidFill>
                <a:latin typeface="Tahoma"/>
                <a:cs typeface="Tahoma"/>
              </a:rPr>
              <a:t> </a:t>
            </a:r>
            <a:r>
              <a:rPr sz="800" spc="-10" dirty="0">
                <a:solidFill>
                  <a:srgbClr val="231F20"/>
                </a:solidFill>
                <a:latin typeface="Tahoma"/>
                <a:cs typeface="Tahoma"/>
              </a:rPr>
              <a:t>ADAM17.</a:t>
            </a:r>
            <a:endParaRPr sz="800">
              <a:latin typeface="Tahoma"/>
              <a:cs typeface="Tahoma"/>
            </a:endParaRPr>
          </a:p>
        </p:txBody>
      </p:sp>
      <p:sp>
        <p:nvSpPr>
          <p:cNvPr id="258" name="object 258"/>
          <p:cNvSpPr/>
          <p:nvPr/>
        </p:nvSpPr>
        <p:spPr>
          <a:xfrm>
            <a:off x="6850271" y="1853863"/>
            <a:ext cx="5861050" cy="6046470"/>
          </a:xfrm>
          <a:custGeom>
            <a:avLst/>
            <a:gdLst/>
            <a:ahLst/>
            <a:cxnLst/>
            <a:rect l="l" t="t" r="r" b="b"/>
            <a:pathLst>
              <a:path w="5861050" h="6046470">
                <a:moveTo>
                  <a:pt x="0" y="0"/>
                </a:moveTo>
                <a:lnTo>
                  <a:pt x="5860858" y="0"/>
                </a:lnTo>
                <a:lnTo>
                  <a:pt x="5860858" y="6045873"/>
                </a:lnTo>
                <a:lnTo>
                  <a:pt x="0" y="6045873"/>
                </a:lnTo>
                <a:lnTo>
                  <a:pt x="0" y="0"/>
                </a:lnTo>
                <a:close/>
              </a:path>
            </a:pathLst>
          </a:custGeom>
          <a:ln w="9525">
            <a:solidFill>
              <a:srgbClr val="000000"/>
            </a:solidFill>
          </a:ln>
        </p:spPr>
        <p:txBody>
          <a:bodyPr wrap="square" lIns="0" tIns="0" rIns="0" bIns="0" rtlCol="0"/>
          <a:lstStyle/>
          <a:p>
            <a:endParaRPr/>
          </a:p>
        </p:txBody>
      </p:sp>
      <p:sp>
        <p:nvSpPr>
          <p:cNvPr id="259" name="object 259"/>
          <p:cNvSpPr txBox="1"/>
          <p:nvPr/>
        </p:nvSpPr>
        <p:spPr>
          <a:xfrm>
            <a:off x="694264" y="7776981"/>
            <a:ext cx="2313940" cy="350520"/>
          </a:xfrm>
          <a:prstGeom prst="rect">
            <a:avLst/>
          </a:prstGeom>
        </p:spPr>
        <p:txBody>
          <a:bodyPr vert="horz" wrap="square" lIns="0" tIns="69215" rIns="0" bIns="0" rtlCol="0">
            <a:spAutoFit/>
          </a:bodyPr>
          <a:lstStyle/>
          <a:p>
            <a:pPr marL="12700">
              <a:lnSpc>
                <a:spcPct val="100000"/>
              </a:lnSpc>
              <a:spcBef>
                <a:spcPts val="545"/>
              </a:spcBef>
            </a:pPr>
            <a:r>
              <a:rPr sz="1600" dirty="0">
                <a:latin typeface="Calibri"/>
                <a:cs typeface="Calibri"/>
              </a:rPr>
              <a:t>Le</a:t>
            </a:r>
            <a:r>
              <a:rPr sz="1600" spc="-20" dirty="0">
                <a:latin typeface="Calibri"/>
                <a:cs typeface="Calibri"/>
              </a:rPr>
              <a:t> </a:t>
            </a:r>
            <a:r>
              <a:rPr sz="1600" spc="-65" dirty="0">
                <a:latin typeface="Calibri"/>
                <a:cs typeface="Calibri"/>
              </a:rPr>
              <a:t>titre</a:t>
            </a:r>
            <a:r>
              <a:rPr sz="1600" spc="-15" dirty="0">
                <a:latin typeface="Calibri"/>
                <a:cs typeface="Calibri"/>
              </a:rPr>
              <a:t> </a:t>
            </a:r>
            <a:r>
              <a:rPr sz="1600" spc="-75" dirty="0">
                <a:latin typeface="Calibri"/>
                <a:cs typeface="Calibri"/>
              </a:rPr>
              <a:t>doit</a:t>
            </a:r>
            <a:r>
              <a:rPr sz="1600" spc="-15" dirty="0">
                <a:latin typeface="Calibri"/>
                <a:cs typeface="Calibri"/>
              </a:rPr>
              <a:t> </a:t>
            </a:r>
            <a:r>
              <a:rPr sz="1600" spc="-65" dirty="0">
                <a:latin typeface="Calibri"/>
                <a:cs typeface="Calibri"/>
              </a:rPr>
              <a:t>être</a:t>
            </a:r>
            <a:r>
              <a:rPr sz="1600" spc="-15" dirty="0">
                <a:latin typeface="Calibri"/>
                <a:cs typeface="Calibri"/>
              </a:rPr>
              <a:t> </a:t>
            </a:r>
            <a:r>
              <a:rPr sz="1600" spc="-45" dirty="0">
                <a:latin typeface="Calibri"/>
                <a:cs typeface="Calibri"/>
              </a:rPr>
              <a:t>court</a:t>
            </a:r>
            <a:r>
              <a:rPr sz="1600" spc="-15" dirty="0">
                <a:latin typeface="Calibri"/>
                <a:cs typeface="Calibri"/>
              </a:rPr>
              <a:t> </a:t>
            </a:r>
            <a:r>
              <a:rPr sz="1600" spc="-45" dirty="0">
                <a:latin typeface="Calibri"/>
                <a:cs typeface="Calibri"/>
              </a:rPr>
              <a:t>et</a:t>
            </a:r>
            <a:r>
              <a:rPr sz="1600" spc="-15" dirty="0">
                <a:latin typeface="Calibri"/>
                <a:cs typeface="Calibri"/>
              </a:rPr>
              <a:t> </a:t>
            </a:r>
            <a:r>
              <a:rPr sz="1600" spc="-50" dirty="0">
                <a:latin typeface="Calibri"/>
                <a:cs typeface="Calibri"/>
              </a:rPr>
              <a:t>ciblé</a:t>
            </a:r>
            <a:endParaRPr sz="1600">
              <a:latin typeface="Calibri"/>
              <a:cs typeface="Calibri"/>
            </a:endParaRPr>
          </a:p>
        </p:txBody>
      </p:sp>
      <p:sp>
        <p:nvSpPr>
          <p:cNvPr id="260" name="object 260"/>
          <p:cNvSpPr txBox="1"/>
          <p:nvPr/>
        </p:nvSpPr>
        <p:spPr>
          <a:xfrm>
            <a:off x="4552357" y="8022111"/>
            <a:ext cx="1137285" cy="416559"/>
          </a:xfrm>
          <a:prstGeom prst="rect">
            <a:avLst/>
          </a:prstGeom>
        </p:spPr>
        <p:txBody>
          <a:bodyPr vert="horz" wrap="square" lIns="0" tIns="0" rIns="0" bIns="0" rtlCol="0">
            <a:spAutoFit/>
          </a:bodyPr>
          <a:lstStyle/>
          <a:p>
            <a:pPr marL="12700">
              <a:lnSpc>
                <a:spcPts val="2955"/>
              </a:lnSpc>
            </a:pPr>
            <a:r>
              <a:rPr sz="2500" i="1" spc="-10" dirty="0">
                <a:latin typeface="Cambria"/>
                <a:cs typeface="Cambria"/>
              </a:rPr>
              <a:t>Légende</a:t>
            </a:r>
            <a:endParaRPr sz="2500">
              <a:latin typeface="Cambria"/>
              <a:cs typeface="Cambria"/>
            </a:endParaRPr>
          </a:p>
        </p:txBody>
      </p:sp>
      <p:sp>
        <p:nvSpPr>
          <p:cNvPr id="261" name="object 261"/>
          <p:cNvSpPr txBox="1"/>
          <p:nvPr/>
        </p:nvSpPr>
        <p:spPr>
          <a:xfrm>
            <a:off x="456363" y="8534595"/>
            <a:ext cx="5952490" cy="668020"/>
          </a:xfrm>
          <a:prstGeom prst="rect">
            <a:avLst/>
          </a:prstGeom>
        </p:spPr>
        <p:txBody>
          <a:bodyPr vert="horz" wrap="square" lIns="0" tIns="18415" rIns="0" bIns="0" rtlCol="0">
            <a:spAutoFit/>
          </a:bodyPr>
          <a:lstStyle/>
          <a:p>
            <a:pPr marL="1997075" marR="5080" indent="-1984375">
              <a:lnSpc>
                <a:spcPts val="2500"/>
              </a:lnSpc>
              <a:spcBef>
                <a:spcPts val="145"/>
              </a:spcBef>
            </a:pPr>
            <a:r>
              <a:rPr sz="1600" spc="-75" dirty="0">
                <a:latin typeface="Calibri"/>
                <a:cs typeface="Calibri"/>
              </a:rPr>
              <a:t>Ensemble</a:t>
            </a:r>
            <a:r>
              <a:rPr sz="1600" spc="-20" dirty="0">
                <a:latin typeface="Calibri"/>
                <a:cs typeface="Calibri"/>
              </a:rPr>
              <a:t> des</a:t>
            </a:r>
            <a:r>
              <a:rPr sz="1600" spc="-5" dirty="0">
                <a:latin typeface="Calibri"/>
                <a:cs typeface="Calibri"/>
              </a:rPr>
              <a:t> </a:t>
            </a:r>
            <a:r>
              <a:rPr sz="1600" spc="-65" dirty="0">
                <a:latin typeface="Calibri"/>
                <a:cs typeface="Calibri"/>
              </a:rPr>
              <a:t>explications</a:t>
            </a:r>
            <a:r>
              <a:rPr sz="1600" spc="5" dirty="0">
                <a:latin typeface="Calibri"/>
                <a:cs typeface="Calibri"/>
              </a:rPr>
              <a:t> </a:t>
            </a:r>
            <a:r>
              <a:rPr sz="1600" spc="-45" dirty="0">
                <a:latin typeface="Calibri"/>
                <a:cs typeface="Calibri"/>
              </a:rPr>
              <a:t>concernant</a:t>
            </a:r>
            <a:r>
              <a:rPr sz="1600" dirty="0">
                <a:latin typeface="Calibri"/>
                <a:cs typeface="Calibri"/>
              </a:rPr>
              <a:t> </a:t>
            </a:r>
            <a:r>
              <a:rPr sz="1600" spc="-95" dirty="0">
                <a:latin typeface="Calibri"/>
                <a:cs typeface="Calibri"/>
              </a:rPr>
              <a:t>le</a:t>
            </a:r>
            <a:r>
              <a:rPr sz="1600" spc="5" dirty="0">
                <a:latin typeface="Calibri"/>
                <a:cs typeface="Calibri"/>
              </a:rPr>
              <a:t> </a:t>
            </a:r>
            <a:r>
              <a:rPr sz="1600" spc="-95" dirty="0">
                <a:latin typeface="Calibri"/>
                <a:cs typeface="Calibri"/>
              </a:rPr>
              <a:t>procédé</a:t>
            </a:r>
            <a:r>
              <a:rPr sz="1600" spc="5" dirty="0">
                <a:latin typeface="Calibri"/>
                <a:cs typeface="Calibri"/>
              </a:rPr>
              <a:t> </a:t>
            </a:r>
            <a:r>
              <a:rPr sz="1600" spc="-110" dirty="0">
                <a:latin typeface="Calibri"/>
                <a:cs typeface="Calibri"/>
              </a:rPr>
              <a:t>expérimental</a:t>
            </a:r>
            <a:r>
              <a:rPr sz="1600" spc="20" dirty="0">
                <a:latin typeface="Calibri"/>
                <a:cs typeface="Calibri"/>
              </a:rPr>
              <a:t> </a:t>
            </a:r>
            <a:r>
              <a:rPr sz="1600" spc="-45" dirty="0">
                <a:latin typeface="Calibri"/>
                <a:cs typeface="Calibri"/>
              </a:rPr>
              <a:t>et</a:t>
            </a:r>
            <a:r>
              <a:rPr sz="1600" dirty="0">
                <a:latin typeface="Calibri"/>
                <a:cs typeface="Calibri"/>
              </a:rPr>
              <a:t> </a:t>
            </a:r>
            <a:r>
              <a:rPr sz="1600" spc="-80" dirty="0">
                <a:latin typeface="Calibri"/>
                <a:cs typeface="Calibri"/>
              </a:rPr>
              <a:t>indication</a:t>
            </a:r>
            <a:r>
              <a:rPr sz="1600" dirty="0">
                <a:latin typeface="Calibri"/>
                <a:cs typeface="Calibri"/>
              </a:rPr>
              <a:t> </a:t>
            </a:r>
            <a:r>
              <a:rPr sz="1600" spc="-25" dirty="0">
                <a:latin typeface="Calibri"/>
                <a:cs typeface="Calibri"/>
              </a:rPr>
              <a:t>du </a:t>
            </a:r>
            <a:r>
              <a:rPr sz="1600" spc="-65" dirty="0">
                <a:latin typeface="Calibri"/>
                <a:cs typeface="Calibri"/>
              </a:rPr>
              <a:t>résultat</a:t>
            </a:r>
            <a:r>
              <a:rPr sz="1600" spc="-30" dirty="0">
                <a:latin typeface="Calibri"/>
                <a:cs typeface="Calibri"/>
              </a:rPr>
              <a:t> </a:t>
            </a:r>
            <a:r>
              <a:rPr sz="1600" spc="-140" dirty="0">
                <a:latin typeface="Calibri"/>
                <a:cs typeface="Calibri"/>
              </a:rPr>
              <a:t>du</a:t>
            </a:r>
            <a:r>
              <a:rPr sz="1600" spc="50" dirty="0">
                <a:latin typeface="Calibri"/>
                <a:cs typeface="Calibri"/>
              </a:rPr>
              <a:t> </a:t>
            </a:r>
            <a:r>
              <a:rPr sz="1600" spc="-30" dirty="0">
                <a:latin typeface="Calibri"/>
                <a:cs typeface="Calibri"/>
              </a:rPr>
              <a:t>test</a:t>
            </a:r>
            <a:r>
              <a:rPr sz="1600" spc="-40" dirty="0">
                <a:latin typeface="Calibri"/>
                <a:cs typeface="Calibri"/>
              </a:rPr>
              <a:t> </a:t>
            </a:r>
            <a:r>
              <a:rPr sz="1600" spc="-10" dirty="0">
                <a:latin typeface="Calibri"/>
                <a:cs typeface="Calibri"/>
              </a:rPr>
              <a:t>statistique</a:t>
            </a:r>
            <a:endParaRPr sz="160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idx="1"/>
          </p:nvPr>
        </p:nvSpPr>
        <p:spPr/>
        <p:txBody>
          <a:bodyPr/>
          <a:lstStyle/>
          <a:p>
            <a:endParaRPr lang="fr-FR" dirty="0"/>
          </a:p>
        </p:txBody>
      </p:sp>
      <p:pic>
        <p:nvPicPr>
          <p:cNvPr id="51202" name="Picture 2"/>
          <p:cNvPicPr>
            <a:picLocks noChangeAspect="1" noChangeArrowheads="1"/>
          </p:cNvPicPr>
          <p:nvPr/>
        </p:nvPicPr>
        <p:blipFill>
          <a:blip r:embed="rId2"/>
          <a:srcRect/>
          <a:stretch>
            <a:fillRect/>
          </a:stretch>
        </p:blipFill>
        <p:spPr bwMode="auto">
          <a:xfrm>
            <a:off x="0" y="0"/>
            <a:ext cx="6200775" cy="3280273"/>
          </a:xfrm>
          <a:prstGeom prst="rect">
            <a:avLst/>
          </a:prstGeom>
          <a:noFill/>
          <a:ln w="9525">
            <a:noFill/>
            <a:miter lim="800000"/>
            <a:headEnd/>
            <a:tailEnd/>
          </a:ln>
          <a:effectLst/>
        </p:spPr>
      </p:pic>
      <p:pic>
        <p:nvPicPr>
          <p:cNvPr id="51203" name="Picture 3"/>
          <p:cNvPicPr>
            <a:picLocks noChangeAspect="1" noChangeArrowheads="1"/>
          </p:cNvPicPr>
          <p:nvPr/>
        </p:nvPicPr>
        <p:blipFill>
          <a:blip r:embed="rId3"/>
          <a:srcRect/>
          <a:stretch>
            <a:fillRect/>
          </a:stretch>
        </p:blipFill>
        <p:spPr bwMode="auto">
          <a:xfrm>
            <a:off x="5664200" y="1581730"/>
            <a:ext cx="7340600" cy="791425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0" y="381000"/>
            <a:ext cx="6076950" cy="2665687"/>
          </a:xfrm>
          <a:prstGeom prst="rect">
            <a:avLst/>
          </a:prstGeom>
          <a:noFill/>
          <a:ln w="9525">
            <a:noFill/>
            <a:miter lim="800000"/>
            <a:headEnd/>
            <a:tailEnd/>
          </a:ln>
          <a:effectLst/>
        </p:spPr>
      </p:pic>
      <p:pic>
        <p:nvPicPr>
          <p:cNvPr id="52227" name="Picture 3"/>
          <p:cNvPicPr>
            <a:picLocks noChangeAspect="1" noChangeArrowheads="1"/>
          </p:cNvPicPr>
          <p:nvPr/>
        </p:nvPicPr>
        <p:blipFill>
          <a:blip r:embed="rId3"/>
          <a:srcRect/>
          <a:stretch>
            <a:fillRect/>
          </a:stretch>
        </p:blipFill>
        <p:spPr bwMode="auto">
          <a:xfrm>
            <a:off x="4368800" y="2746848"/>
            <a:ext cx="8636000" cy="6803552"/>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idx="1"/>
          </p:nvPr>
        </p:nvSpPr>
        <p:spPr/>
        <p:txBody>
          <a:bodyPr/>
          <a:lstStyle/>
          <a:p>
            <a:endParaRPr lang="fr-FR" dirty="0"/>
          </a:p>
        </p:txBody>
      </p:sp>
      <p:pic>
        <p:nvPicPr>
          <p:cNvPr id="53250" name="Picture 2"/>
          <p:cNvPicPr>
            <a:picLocks noChangeAspect="1" noChangeArrowheads="1"/>
          </p:cNvPicPr>
          <p:nvPr/>
        </p:nvPicPr>
        <p:blipFill>
          <a:blip r:embed="rId2"/>
          <a:srcRect/>
          <a:stretch>
            <a:fillRect/>
          </a:stretch>
        </p:blipFill>
        <p:spPr bwMode="auto">
          <a:xfrm>
            <a:off x="-1" y="0"/>
            <a:ext cx="7076933" cy="2895600"/>
          </a:xfrm>
          <a:prstGeom prst="rect">
            <a:avLst/>
          </a:prstGeom>
          <a:noFill/>
          <a:ln w="9525">
            <a:noFill/>
            <a:miter lim="800000"/>
            <a:headEnd/>
            <a:tailEnd/>
          </a:ln>
          <a:effectLst/>
        </p:spPr>
      </p:pic>
      <p:pic>
        <p:nvPicPr>
          <p:cNvPr id="53251" name="Picture 3"/>
          <p:cNvPicPr>
            <a:picLocks noChangeAspect="1" noChangeArrowheads="1"/>
          </p:cNvPicPr>
          <p:nvPr/>
        </p:nvPicPr>
        <p:blipFill>
          <a:blip r:embed="rId3"/>
          <a:srcRect/>
          <a:stretch>
            <a:fillRect/>
          </a:stretch>
        </p:blipFill>
        <p:spPr bwMode="auto">
          <a:xfrm>
            <a:off x="1397000" y="3429000"/>
            <a:ext cx="5969000" cy="465455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04800"/>
            <a:ext cx="13004800" cy="2523768"/>
          </a:xfrm>
        </p:spPr>
        <p:txBody>
          <a:bodyPr/>
          <a:lstStyle/>
          <a:p>
            <a:pPr algn="ctr"/>
            <a:r>
              <a:rPr lang="fr-FR" sz="6000" b="1" dirty="0" smtClean="0">
                <a:solidFill>
                  <a:srgbClr val="00B0F0"/>
                </a:solidFill>
                <a:latin typeface="Times New Roman" pitchFamily="18" charset="0"/>
                <a:cs typeface="Times New Roman" pitchFamily="18" charset="0"/>
              </a:rPr>
              <a:t>Le r</a:t>
            </a:r>
            <a:r>
              <a:rPr lang="fr-FR" sz="6000" b="1" dirty="0" smtClean="0">
                <a:solidFill>
                  <a:srgbClr val="00B0F0"/>
                </a:solidFill>
                <a:latin typeface="Times New Roman" pitchFamily="18" charset="0"/>
                <a:cs typeface="Times New Roman" pitchFamily="18" charset="0"/>
              </a:rPr>
              <a:t>ésumé se met sur le dos de la dernière page du manuscrit</a:t>
            </a:r>
            <a:r>
              <a:rPr lang="fr-FR" b="1" dirty="0" smtClean="0">
                <a:solidFill>
                  <a:srgbClr val="00B0F0"/>
                </a:solidFill>
                <a:latin typeface="Times New Roman" pitchFamily="18" charset="0"/>
                <a:cs typeface="Times New Roman" pitchFamily="18" charset="0"/>
              </a:rPr>
              <a:t/>
            </a:r>
            <a:br>
              <a:rPr lang="fr-FR" b="1" dirty="0" smtClean="0">
                <a:solidFill>
                  <a:srgbClr val="00B0F0"/>
                </a:solidFill>
                <a:latin typeface="Times New Roman" pitchFamily="18" charset="0"/>
                <a:cs typeface="Times New Roman" pitchFamily="18" charset="0"/>
              </a:rPr>
            </a:br>
            <a:endParaRPr lang="fr-FR" dirty="0"/>
          </a:p>
        </p:txBody>
      </p:sp>
      <p:sp>
        <p:nvSpPr>
          <p:cNvPr id="3" name="Espace réservé du texte 2"/>
          <p:cNvSpPr>
            <a:spLocks noGrp="1"/>
          </p:cNvSpPr>
          <p:nvPr>
            <p:ph type="body" idx="1"/>
          </p:nvPr>
        </p:nvSpPr>
        <p:spPr>
          <a:xfrm>
            <a:off x="482600" y="1320522"/>
            <a:ext cx="12287250" cy="6586418"/>
          </a:xfrm>
        </p:spPr>
        <p:txBody>
          <a:bodyPr/>
          <a:lstStyle/>
          <a:p>
            <a:pPr fontAlgn="base">
              <a:buFont typeface="Arial" pitchFamily="34" charset="0"/>
              <a:buChar char="•"/>
            </a:pPr>
            <a:endParaRPr lang="fr-FR" sz="4000" dirty="0" smtClean="0">
              <a:latin typeface="Times New Roman" pitchFamily="18" charset="0"/>
              <a:cs typeface="Times New Roman" pitchFamily="18" charset="0"/>
            </a:endParaRPr>
          </a:p>
          <a:p>
            <a:pPr fontAlgn="base">
              <a:buFont typeface="Arial" pitchFamily="34" charset="0"/>
              <a:buChar char="•"/>
            </a:pPr>
            <a:endParaRPr lang="fr-FR" sz="4000" dirty="0" smtClean="0">
              <a:latin typeface="Times New Roman" pitchFamily="18" charset="0"/>
              <a:cs typeface="Times New Roman" pitchFamily="18" charset="0"/>
            </a:endParaRPr>
          </a:p>
          <a:p>
            <a:pPr fontAlgn="base">
              <a:buFont typeface="Arial" pitchFamily="34" charset="0"/>
              <a:buChar char="•"/>
            </a:pPr>
            <a:r>
              <a:rPr lang="fr-FR" sz="4000" dirty="0" smtClean="0">
                <a:latin typeface="Times New Roman" pitchFamily="18" charset="0"/>
                <a:cs typeface="Times New Roman" pitchFamily="18" charset="0"/>
              </a:rPr>
              <a:t>Le </a:t>
            </a:r>
            <a:r>
              <a:rPr lang="fr-FR" sz="4000" dirty="0" smtClean="0">
                <a:latin typeface="Times New Roman" pitchFamily="18" charset="0"/>
                <a:cs typeface="Times New Roman" pitchFamily="18" charset="0"/>
              </a:rPr>
              <a:t>résumé est une brève synthèse </a:t>
            </a:r>
            <a:r>
              <a:rPr lang="fr-FR" sz="4000" dirty="0" smtClean="0">
                <a:latin typeface="Times New Roman" pitchFamily="18" charset="0"/>
                <a:cs typeface="Times New Roman" pitchFamily="18" charset="0"/>
              </a:rPr>
              <a:t>du mémoire, </a:t>
            </a:r>
            <a:r>
              <a:rPr lang="fr-FR" sz="4000" dirty="0" smtClean="0">
                <a:latin typeface="Times New Roman" pitchFamily="18" charset="0"/>
                <a:cs typeface="Times New Roman" pitchFamily="18" charset="0"/>
              </a:rPr>
              <a:t>offrant aux lecteurs un aperçu de son contenu. </a:t>
            </a:r>
          </a:p>
          <a:p>
            <a:pPr fontAlgn="base">
              <a:buFont typeface="Arial" pitchFamily="34" charset="0"/>
              <a:buChar char="•"/>
            </a:pPr>
            <a:r>
              <a:rPr lang="fr-FR" sz="4000" dirty="0" smtClean="0">
                <a:latin typeface="Times New Roman" pitchFamily="18" charset="0"/>
                <a:cs typeface="Times New Roman" pitchFamily="18" charset="0"/>
              </a:rPr>
              <a:t>Grâce </a:t>
            </a:r>
            <a:r>
              <a:rPr lang="fr-FR" sz="4000" dirty="0" smtClean="0">
                <a:latin typeface="Times New Roman" pitchFamily="18" charset="0"/>
                <a:cs typeface="Times New Roman" pitchFamily="18" charset="0"/>
              </a:rPr>
              <a:t>au résumé, </a:t>
            </a:r>
            <a:r>
              <a:rPr lang="fr-FR" sz="4000" dirty="0" smtClean="0">
                <a:latin typeface="Times New Roman" pitchFamily="18" charset="0"/>
                <a:cs typeface="Times New Roman" pitchFamily="18" charset="0"/>
              </a:rPr>
              <a:t>le manuscrit a </a:t>
            </a:r>
            <a:r>
              <a:rPr lang="fr-FR" sz="4000" dirty="0" smtClean="0">
                <a:latin typeface="Times New Roman" pitchFamily="18" charset="0"/>
                <a:cs typeface="Times New Roman" pitchFamily="18" charset="0"/>
              </a:rPr>
              <a:t>gagné en visibilité : son contenu peut être identifié plus rapidement, sa diffusion est plus facile et son référencement optimisée.</a:t>
            </a:r>
          </a:p>
          <a:p>
            <a:pPr fontAlgn="base"/>
            <a:r>
              <a:rPr lang="fr-FR" sz="4000" dirty="0" smtClean="0">
                <a:latin typeface="Times New Roman" pitchFamily="18" charset="0"/>
                <a:cs typeface="Times New Roman" pitchFamily="18" charset="0"/>
              </a:rPr>
              <a:t>Ne </a:t>
            </a:r>
            <a:r>
              <a:rPr lang="fr-FR" sz="4000" dirty="0" smtClean="0">
                <a:latin typeface="Times New Roman" pitchFamily="18" charset="0"/>
                <a:cs typeface="Times New Roman" pitchFamily="18" charset="0"/>
              </a:rPr>
              <a:t>le confondez pas avec l’introduction : le but du résumé est de passer en revue l’ensemble </a:t>
            </a:r>
            <a:r>
              <a:rPr lang="fr-FR" sz="4000" dirty="0" smtClean="0">
                <a:latin typeface="Times New Roman" pitchFamily="18" charset="0"/>
                <a:cs typeface="Times New Roman" pitchFamily="18" charset="0"/>
              </a:rPr>
              <a:t>du manuscrit, </a:t>
            </a:r>
            <a:r>
              <a:rPr lang="fr-FR" sz="4000" dirty="0" smtClean="0">
                <a:latin typeface="Times New Roman" pitchFamily="18" charset="0"/>
                <a:cs typeface="Times New Roman" pitchFamily="18" charset="0"/>
              </a:rPr>
              <a:t>y compris la méthode, les résultats et la conclusion.</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91853" y="2896516"/>
            <a:ext cx="12287250" cy="1477328"/>
          </a:xfrm>
        </p:spPr>
        <p:txBody>
          <a:bodyPr/>
          <a:lstStyle/>
          <a:p>
            <a:r>
              <a:rPr lang="fr-FR" sz="9600" b="1" dirty="0" smtClean="0"/>
              <a:t>F</a:t>
            </a:r>
            <a:r>
              <a:rPr lang="fr-FR" sz="8000" b="1" dirty="0" smtClean="0">
                <a:latin typeface="Times New Roman" pitchFamily="18" charset="0"/>
                <a:cs typeface="Times New Roman" pitchFamily="18" charset="0"/>
              </a:rPr>
              <a:t>IN DU CHAPITRE</a:t>
            </a:r>
            <a:endParaRPr lang="fr-FR" sz="8000" b="1"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3987800" y="4876800"/>
            <a:ext cx="5245100" cy="723900"/>
          </a:xfrm>
          <a:prstGeom prst="rect">
            <a:avLst/>
          </a:prstGeom>
          <a:ln w="25400">
            <a:solidFill>
              <a:srgbClr val="85888D"/>
            </a:solidFill>
          </a:ln>
        </p:spPr>
        <p:txBody>
          <a:bodyPr vert="horz" wrap="square" lIns="0" tIns="160020" rIns="0" bIns="0" rtlCol="0">
            <a:spAutoFit/>
          </a:bodyPr>
          <a:lstStyle/>
          <a:p>
            <a:pPr marL="291465">
              <a:lnSpc>
                <a:spcPct val="100000"/>
              </a:lnSpc>
              <a:spcBef>
                <a:spcPts val="1260"/>
              </a:spcBef>
            </a:pPr>
            <a:r>
              <a:rPr sz="3000" b="1" spc="-265" dirty="0">
                <a:solidFill>
                  <a:srgbClr val="C82506"/>
                </a:solidFill>
                <a:latin typeface="Arial"/>
                <a:cs typeface="Arial"/>
              </a:rPr>
              <a:t>Communication</a:t>
            </a:r>
            <a:r>
              <a:rPr sz="3000" b="1" spc="-160" dirty="0">
                <a:solidFill>
                  <a:srgbClr val="C82506"/>
                </a:solidFill>
                <a:latin typeface="Arial"/>
                <a:cs typeface="Arial"/>
              </a:rPr>
              <a:t> </a:t>
            </a:r>
            <a:r>
              <a:rPr sz="3000" b="1" spc="-135" dirty="0">
                <a:solidFill>
                  <a:srgbClr val="C82506"/>
                </a:solidFill>
                <a:latin typeface="Arial"/>
                <a:cs typeface="Arial"/>
              </a:rPr>
              <a:t>Scientifique</a:t>
            </a:r>
            <a:endParaRPr sz="3000">
              <a:latin typeface="Arial"/>
              <a:cs typeface="Arial"/>
            </a:endParaRPr>
          </a:p>
        </p:txBody>
      </p:sp>
      <p:sp>
        <p:nvSpPr>
          <p:cNvPr id="5" name="Titre 4"/>
          <p:cNvSpPr>
            <a:spLocks noGrp="1"/>
          </p:cNvSpPr>
          <p:nvPr>
            <p:ph type="title"/>
          </p:nvPr>
        </p:nvSpPr>
        <p:spPr/>
        <p:txBody>
          <a:bodyPr/>
          <a:lstStyle/>
          <a:p>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774" y="-16788"/>
            <a:ext cx="4845050" cy="695960"/>
          </a:xfrm>
          <a:prstGeom prst="rect">
            <a:avLst/>
          </a:prstGeom>
        </p:spPr>
        <p:txBody>
          <a:bodyPr vert="horz" wrap="square" lIns="0" tIns="12700" rIns="0" bIns="0" rtlCol="0">
            <a:spAutoFit/>
          </a:bodyPr>
          <a:lstStyle/>
          <a:p>
            <a:pPr marL="12700">
              <a:lnSpc>
                <a:spcPct val="100000"/>
              </a:lnSpc>
              <a:spcBef>
                <a:spcPts val="100"/>
              </a:spcBef>
            </a:pPr>
            <a:r>
              <a:rPr spc="-969" dirty="0"/>
              <a:t>De</a:t>
            </a:r>
            <a:r>
              <a:rPr spc="-120" dirty="0"/>
              <a:t> </a:t>
            </a:r>
            <a:r>
              <a:rPr spc="-370" dirty="0"/>
              <a:t>quoi</a:t>
            </a:r>
            <a:r>
              <a:rPr spc="-114" dirty="0"/>
              <a:t> </a:t>
            </a:r>
            <a:r>
              <a:rPr spc="-185" dirty="0"/>
              <a:t>parlons</a:t>
            </a:r>
            <a:r>
              <a:rPr spc="-114" dirty="0"/>
              <a:t> </a:t>
            </a:r>
            <a:r>
              <a:rPr spc="-425" dirty="0"/>
              <a:t>nous</a:t>
            </a:r>
            <a:r>
              <a:rPr spc="-114" dirty="0"/>
              <a:t> </a:t>
            </a:r>
            <a:r>
              <a:rPr spc="-715" dirty="0"/>
              <a:t>?</a:t>
            </a:r>
          </a:p>
        </p:txBody>
      </p:sp>
      <p:sp>
        <p:nvSpPr>
          <p:cNvPr id="3" name="object 3"/>
          <p:cNvSpPr txBox="1"/>
          <p:nvPr/>
        </p:nvSpPr>
        <p:spPr>
          <a:xfrm>
            <a:off x="5458665" y="-16788"/>
            <a:ext cx="5988050" cy="695960"/>
          </a:xfrm>
          <a:prstGeom prst="rect">
            <a:avLst/>
          </a:prstGeom>
        </p:spPr>
        <p:txBody>
          <a:bodyPr vert="horz" wrap="square" lIns="0" tIns="12700" rIns="0" bIns="0" rtlCol="0">
            <a:spAutoFit/>
          </a:bodyPr>
          <a:lstStyle/>
          <a:p>
            <a:pPr marL="12700">
              <a:lnSpc>
                <a:spcPct val="100000"/>
              </a:lnSpc>
              <a:spcBef>
                <a:spcPts val="100"/>
              </a:spcBef>
            </a:pPr>
            <a:r>
              <a:rPr sz="4400" spc="-30" dirty="0">
                <a:solidFill>
                  <a:srgbClr val="C82506"/>
                </a:solidFill>
                <a:latin typeface="Arial"/>
                <a:cs typeface="Arial"/>
              </a:rPr>
              <a:t>I</a:t>
            </a:r>
            <a:r>
              <a:rPr sz="4400" spc="80" dirty="0">
                <a:solidFill>
                  <a:srgbClr val="C82506"/>
                </a:solidFill>
                <a:latin typeface="Arial"/>
                <a:cs typeface="Arial"/>
              </a:rPr>
              <a:t>n</a:t>
            </a:r>
            <a:r>
              <a:rPr sz="4400" spc="-85" dirty="0">
                <a:solidFill>
                  <a:srgbClr val="C82506"/>
                </a:solidFill>
                <a:latin typeface="Arial"/>
                <a:cs typeface="Arial"/>
              </a:rPr>
              <a:t>t</a:t>
            </a:r>
            <a:r>
              <a:rPr sz="4400" spc="85" dirty="0">
                <a:solidFill>
                  <a:srgbClr val="C82506"/>
                </a:solidFill>
                <a:latin typeface="Arial"/>
                <a:cs typeface="Arial"/>
              </a:rPr>
              <a:t>e</a:t>
            </a:r>
            <a:r>
              <a:rPr sz="4400" spc="-525" dirty="0">
                <a:solidFill>
                  <a:srgbClr val="C82506"/>
                </a:solidFill>
                <a:latin typeface="Arial"/>
                <a:cs typeface="Arial"/>
              </a:rPr>
              <a:t>r</a:t>
            </a:r>
            <a:r>
              <a:rPr sz="4400" spc="-175" dirty="0">
                <a:solidFill>
                  <a:srgbClr val="C82506"/>
                </a:solidFill>
                <a:latin typeface="Arial"/>
                <a:cs typeface="Arial"/>
              </a:rPr>
              <a:t>-</a:t>
            </a:r>
            <a:r>
              <a:rPr sz="4400" spc="-325" dirty="0">
                <a:solidFill>
                  <a:srgbClr val="C82506"/>
                </a:solidFill>
                <a:latin typeface="Arial"/>
                <a:cs typeface="Arial"/>
              </a:rPr>
              <a:t>Pares</a:t>
            </a:r>
            <a:r>
              <a:rPr sz="4400" spc="-100" dirty="0">
                <a:solidFill>
                  <a:srgbClr val="C82506"/>
                </a:solidFill>
                <a:latin typeface="Arial"/>
                <a:cs typeface="Arial"/>
              </a:rPr>
              <a:t> </a:t>
            </a:r>
            <a:r>
              <a:rPr sz="4400" spc="-500" dirty="0">
                <a:latin typeface="Arial"/>
                <a:cs typeface="Arial"/>
              </a:rPr>
              <a:t>&amp;</a:t>
            </a:r>
            <a:r>
              <a:rPr sz="4400" spc="-95" dirty="0">
                <a:latin typeface="Arial"/>
                <a:cs typeface="Arial"/>
              </a:rPr>
              <a:t> </a:t>
            </a:r>
            <a:r>
              <a:rPr sz="4400" spc="-765" dirty="0">
                <a:solidFill>
                  <a:srgbClr val="C82506"/>
                </a:solidFill>
                <a:latin typeface="Arial"/>
                <a:cs typeface="Arial"/>
              </a:rPr>
              <a:t>P</a:t>
            </a:r>
            <a:r>
              <a:rPr sz="4400" spc="-195" dirty="0">
                <a:solidFill>
                  <a:srgbClr val="C82506"/>
                </a:solidFill>
                <a:latin typeface="Arial"/>
                <a:cs typeface="Arial"/>
              </a:rPr>
              <a:t>e</a:t>
            </a:r>
            <a:r>
              <a:rPr sz="4400" spc="-165" dirty="0">
                <a:solidFill>
                  <a:srgbClr val="C82506"/>
                </a:solidFill>
                <a:latin typeface="Arial"/>
                <a:cs typeface="Arial"/>
              </a:rPr>
              <a:t>e</a:t>
            </a:r>
            <a:r>
              <a:rPr sz="4400" spc="-775" dirty="0">
                <a:solidFill>
                  <a:srgbClr val="C82506"/>
                </a:solidFill>
                <a:latin typeface="Arial"/>
                <a:cs typeface="Arial"/>
              </a:rPr>
              <a:t>r</a:t>
            </a:r>
            <a:r>
              <a:rPr sz="4400" spc="-425" dirty="0">
                <a:solidFill>
                  <a:srgbClr val="C82506"/>
                </a:solidFill>
                <a:latin typeface="Arial"/>
                <a:cs typeface="Arial"/>
              </a:rPr>
              <a:t>-</a:t>
            </a:r>
            <a:r>
              <a:rPr sz="4400" spc="-100" dirty="0">
                <a:solidFill>
                  <a:srgbClr val="C82506"/>
                </a:solidFill>
                <a:latin typeface="Arial"/>
                <a:cs typeface="Arial"/>
              </a:rPr>
              <a:t> </a:t>
            </a:r>
            <a:r>
              <a:rPr sz="4400" spc="-204" dirty="0">
                <a:solidFill>
                  <a:srgbClr val="C82506"/>
                </a:solidFill>
                <a:latin typeface="Arial"/>
                <a:cs typeface="Arial"/>
              </a:rPr>
              <a:t>Review</a:t>
            </a:r>
            <a:endParaRPr sz="4400">
              <a:latin typeface="Arial"/>
              <a:cs typeface="Arial"/>
            </a:endParaRPr>
          </a:p>
        </p:txBody>
      </p:sp>
      <p:sp>
        <p:nvSpPr>
          <p:cNvPr id="4" name="object 4"/>
          <p:cNvSpPr txBox="1"/>
          <p:nvPr/>
        </p:nvSpPr>
        <p:spPr>
          <a:xfrm>
            <a:off x="9002028" y="9210069"/>
            <a:ext cx="215265" cy="367030"/>
          </a:xfrm>
          <a:prstGeom prst="rect">
            <a:avLst/>
          </a:prstGeom>
        </p:spPr>
        <p:txBody>
          <a:bodyPr vert="horz" wrap="square" lIns="0" tIns="11430" rIns="0" bIns="0" rtlCol="0">
            <a:spAutoFit/>
          </a:bodyPr>
          <a:lstStyle/>
          <a:p>
            <a:pPr marL="12700">
              <a:lnSpc>
                <a:spcPct val="100000"/>
              </a:lnSpc>
              <a:spcBef>
                <a:spcPts val="90"/>
              </a:spcBef>
            </a:pPr>
            <a:r>
              <a:rPr sz="2250" i="1" spc="-50" dirty="0">
                <a:latin typeface="Arial"/>
                <a:cs typeface="Arial"/>
              </a:rPr>
              <a:t>A</a:t>
            </a:r>
            <a:endParaRPr sz="2250">
              <a:latin typeface="Arial"/>
              <a:cs typeface="Arial"/>
            </a:endParaRPr>
          </a:p>
        </p:txBody>
      </p:sp>
      <p:sp>
        <p:nvSpPr>
          <p:cNvPr id="8" name="object 8"/>
          <p:cNvSpPr txBox="1"/>
          <p:nvPr/>
        </p:nvSpPr>
        <p:spPr>
          <a:xfrm>
            <a:off x="3987800" y="4876800"/>
            <a:ext cx="5245100" cy="723900"/>
          </a:xfrm>
          <a:prstGeom prst="rect">
            <a:avLst/>
          </a:prstGeom>
          <a:ln w="25400">
            <a:solidFill>
              <a:srgbClr val="85888D"/>
            </a:solidFill>
          </a:ln>
        </p:spPr>
        <p:txBody>
          <a:bodyPr vert="horz" wrap="square" lIns="0" tIns="160020" rIns="0" bIns="0" rtlCol="0">
            <a:spAutoFit/>
          </a:bodyPr>
          <a:lstStyle/>
          <a:p>
            <a:pPr marL="291465">
              <a:lnSpc>
                <a:spcPct val="100000"/>
              </a:lnSpc>
              <a:spcBef>
                <a:spcPts val="1260"/>
              </a:spcBef>
            </a:pPr>
            <a:r>
              <a:rPr sz="3000" b="1" spc="-265" dirty="0">
                <a:solidFill>
                  <a:srgbClr val="C82506"/>
                </a:solidFill>
                <a:latin typeface="Arial"/>
                <a:cs typeface="Arial"/>
              </a:rPr>
              <a:t>Communication</a:t>
            </a:r>
            <a:r>
              <a:rPr sz="3000" b="1" spc="-160" dirty="0">
                <a:solidFill>
                  <a:srgbClr val="C82506"/>
                </a:solidFill>
                <a:latin typeface="Arial"/>
                <a:cs typeface="Arial"/>
              </a:rPr>
              <a:t> </a:t>
            </a:r>
            <a:r>
              <a:rPr sz="3000" b="1" spc="-135" dirty="0">
                <a:solidFill>
                  <a:srgbClr val="C82506"/>
                </a:solidFill>
                <a:latin typeface="Arial"/>
                <a:cs typeface="Arial"/>
              </a:rPr>
              <a:t>Scientifique</a:t>
            </a:r>
            <a:endParaRPr sz="3000">
              <a:latin typeface="Arial"/>
              <a:cs typeface="Arial"/>
            </a:endParaRPr>
          </a:p>
        </p:txBody>
      </p:sp>
      <p:sp>
        <p:nvSpPr>
          <p:cNvPr id="9" name="object 9"/>
          <p:cNvSpPr txBox="1"/>
          <p:nvPr/>
        </p:nvSpPr>
        <p:spPr>
          <a:xfrm>
            <a:off x="4969629" y="4532551"/>
            <a:ext cx="670560" cy="116839"/>
          </a:xfrm>
          <a:prstGeom prst="rect">
            <a:avLst/>
          </a:prstGeom>
        </p:spPr>
        <p:txBody>
          <a:bodyPr vert="horz" wrap="square" lIns="0" tIns="18415" rIns="0" bIns="0" rtlCol="0">
            <a:spAutoFit/>
          </a:bodyPr>
          <a:lstStyle/>
          <a:p>
            <a:pPr>
              <a:lnSpc>
                <a:spcPct val="100000"/>
              </a:lnSpc>
              <a:spcBef>
                <a:spcPts val="145"/>
              </a:spcBef>
            </a:pPr>
            <a:r>
              <a:rPr sz="300" i="1" spc="-10" dirty="0">
                <a:solidFill>
                  <a:srgbClr val="231F20"/>
                </a:solidFill>
                <a:latin typeface="Calibri"/>
                <a:cs typeface="Calibri"/>
              </a:rPr>
              <a:t>Am</a:t>
            </a:r>
            <a:r>
              <a:rPr sz="300" i="1" spc="5" dirty="0">
                <a:solidFill>
                  <a:srgbClr val="231F20"/>
                </a:solidFill>
                <a:latin typeface="Calibri"/>
                <a:cs typeface="Calibri"/>
              </a:rPr>
              <a:t> </a:t>
            </a:r>
            <a:r>
              <a:rPr sz="300" i="1" dirty="0">
                <a:solidFill>
                  <a:srgbClr val="231F20"/>
                </a:solidFill>
                <a:latin typeface="Calibri"/>
                <a:cs typeface="Calibri"/>
              </a:rPr>
              <a:t>J</a:t>
            </a:r>
            <a:r>
              <a:rPr sz="300" i="1" spc="5" dirty="0">
                <a:solidFill>
                  <a:srgbClr val="231F20"/>
                </a:solidFill>
                <a:latin typeface="Calibri"/>
                <a:cs typeface="Calibri"/>
              </a:rPr>
              <a:t> </a:t>
            </a:r>
            <a:r>
              <a:rPr sz="300" i="1" spc="-10" dirty="0">
                <a:solidFill>
                  <a:srgbClr val="231F20"/>
                </a:solidFill>
                <a:latin typeface="Calibri"/>
                <a:cs typeface="Calibri"/>
              </a:rPr>
              <a:t>Clin</a:t>
            </a:r>
            <a:r>
              <a:rPr sz="300" i="1" spc="10" dirty="0">
                <a:solidFill>
                  <a:srgbClr val="231F20"/>
                </a:solidFill>
                <a:latin typeface="Calibri"/>
                <a:cs typeface="Calibri"/>
              </a:rPr>
              <a:t> </a:t>
            </a:r>
            <a:r>
              <a:rPr sz="300" i="1" spc="-10" dirty="0">
                <a:solidFill>
                  <a:srgbClr val="231F20"/>
                </a:solidFill>
                <a:latin typeface="Calibri"/>
                <a:cs typeface="Calibri"/>
              </a:rPr>
              <a:t>Pathol</a:t>
            </a:r>
            <a:r>
              <a:rPr sz="300" i="1" spc="80" dirty="0">
                <a:solidFill>
                  <a:srgbClr val="231F20"/>
                </a:solidFill>
                <a:latin typeface="Calibri"/>
                <a:cs typeface="Calibri"/>
              </a:rPr>
              <a:t> </a:t>
            </a:r>
            <a:r>
              <a:rPr sz="300" spc="-35" dirty="0">
                <a:solidFill>
                  <a:srgbClr val="231F20"/>
                </a:solidFill>
                <a:latin typeface="Trebuchet MS"/>
                <a:cs typeface="Trebuchet MS"/>
              </a:rPr>
              <a:t>2010;134:835-</a:t>
            </a:r>
            <a:r>
              <a:rPr sz="300" dirty="0">
                <a:solidFill>
                  <a:srgbClr val="231F20"/>
                </a:solidFill>
                <a:latin typeface="Trebuchet MS"/>
                <a:cs typeface="Trebuchet MS"/>
              </a:rPr>
              <a:t>845</a:t>
            </a:r>
            <a:r>
              <a:rPr sz="300" spc="310" dirty="0">
                <a:solidFill>
                  <a:srgbClr val="231F20"/>
                </a:solidFill>
                <a:latin typeface="Trebuchet MS"/>
                <a:cs typeface="Trebuchet MS"/>
              </a:rPr>
              <a:t> </a:t>
            </a:r>
            <a:r>
              <a:rPr sz="300" b="1" spc="-25" dirty="0">
                <a:solidFill>
                  <a:srgbClr val="231F20"/>
                </a:solidFill>
                <a:latin typeface="Verdana"/>
                <a:cs typeface="Verdana"/>
              </a:rPr>
              <a:t>835</a:t>
            </a:r>
            <a:endParaRPr sz="300">
              <a:latin typeface="Verdana"/>
              <a:cs typeface="Verdana"/>
            </a:endParaRPr>
          </a:p>
          <a:p>
            <a:pPr marL="19050">
              <a:lnSpc>
                <a:spcPct val="100000"/>
              </a:lnSpc>
              <a:spcBef>
                <a:spcPts val="15"/>
              </a:spcBef>
            </a:pPr>
            <a:r>
              <a:rPr sz="250" spc="-10" dirty="0">
                <a:solidFill>
                  <a:srgbClr val="231F20"/>
                </a:solidFill>
                <a:latin typeface="Tahoma"/>
                <a:cs typeface="Tahoma"/>
              </a:rPr>
              <a:t>DOI:</a:t>
            </a:r>
            <a:r>
              <a:rPr sz="250" spc="5" dirty="0">
                <a:solidFill>
                  <a:srgbClr val="231F20"/>
                </a:solidFill>
                <a:latin typeface="Tahoma"/>
                <a:cs typeface="Tahoma"/>
              </a:rPr>
              <a:t> </a:t>
            </a:r>
            <a:r>
              <a:rPr sz="250" spc="-10" dirty="0">
                <a:solidFill>
                  <a:srgbClr val="231F20"/>
                </a:solidFill>
                <a:latin typeface="Tahoma"/>
                <a:cs typeface="Tahoma"/>
              </a:rPr>
              <a:t>10.1309/AJCPGXK0FR4MHIHB</a:t>
            </a:r>
            <a:endParaRPr sz="250">
              <a:latin typeface="Tahoma"/>
              <a:cs typeface="Tahoma"/>
            </a:endParaRPr>
          </a:p>
        </p:txBody>
      </p:sp>
      <p:sp>
        <p:nvSpPr>
          <p:cNvPr id="10" name="object 10"/>
          <p:cNvSpPr txBox="1"/>
          <p:nvPr/>
        </p:nvSpPr>
        <p:spPr>
          <a:xfrm>
            <a:off x="3046788" y="4535298"/>
            <a:ext cx="628650" cy="74930"/>
          </a:xfrm>
          <a:prstGeom prst="rect">
            <a:avLst/>
          </a:prstGeom>
        </p:spPr>
        <p:txBody>
          <a:bodyPr vert="horz" wrap="square" lIns="0" tIns="15875" rIns="0" bIns="0" rtlCol="0">
            <a:spAutoFit/>
          </a:bodyPr>
          <a:lstStyle/>
          <a:p>
            <a:pPr>
              <a:lnSpc>
                <a:spcPct val="100000"/>
              </a:lnSpc>
              <a:spcBef>
                <a:spcPts val="125"/>
              </a:spcBef>
            </a:pPr>
            <a:r>
              <a:rPr sz="300" dirty="0">
                <a:solidFill>
                  <a:srgbClr val="231F20"/>
                </a:solidFill>
                <a:latin typeface="Trebuchet MS"/>
                <a:cs typeface="Trebuchet MS"/>
              </a:rPr>
              <a:t>©</a:t>
            </a:r>
            <a:r>
              <a:rPr sz="300" spc="25" dirty="0">
                <a:solidFill>
                  <a:srgbClr val="231F20"/>
                </a:solidFill>
                <a:latin typeface="Trebuchet MS"/>
                <a:cs typeface="Trebuchet MS"/>
              </a:rPr>
              <a:t> </a:t>
            </a:r>
            <a:r>
              <a:rPr sz="300" spc="-30" dirty="0">
                <a:solidFill>
                  <a:srgbClr val="231F20"/>
                </a:solidFill>
                <a:latin typeface="Trebuchet MS"/>
                <a:cs typeface="Trebuchet MS"/>
              </a:rPr>
              <a:t>American</a:t>
            </a:r>
            <a:r>
              <a:rPr sz="300" spc="25" dirty="0">
                <a:solidFill>
                  <a:srgbClr val="231F20"/>
                </a:solidFill>
                <a:latin typeface="Trebuchet MS"/>
                <a:cs typeface="Trebuchet MS"/>
              </a:rPr>
              <a:t> </a:t>
            </a:r>
            <a:r>
              <a:rPr sz="300" spc="-30" dirty="0">
                <a:solidFill>
                  <a:srgbClr val="231F20"/>
                </a:solidFill>
                <a:latin typeface="Trebuchet MS"/>
                <a:cs typeface="Trebuchet MS"/>
              </a:rPr>
              <a:t>Society</a:t>
            </a:r>
            <a:r>
              <a:rPr sz="300" spc="25" dirty="0">
                <a:solidFill>
                  <a:srgbClr val="231F20"/>
                </a:solidFill>
                <a:latin typeface="Trebuchet MS"/>
                <a:cs typeface="Trebuchet MS"/>
              </a:rPr>
              <a:t> </a:t>
            </a:r>
            <a:r>
              <a:rPr sz="300" spc="-30" dirty="0">
                <a:solidFill>
                  <a:srgbClr val="231F20"/>
                </a:solidFill>
                <a:latin typeface="Trebuchet MS"/>
                <a:cs typeface="Trebuchet MS"/>
              </a:rPr>
              <a:t>for</a:t>
            </a:r>
            <a:r>
              <a:rPr sz="300" spc="25" dirty="0">
                <a:solidFill>
                  <a:srgbClr val="231F20"/>
                </a:solidFill>
                <a:latin typeface="Trebuchet MS"/>
                <a:cs typeface="Trebuchet MS"/>
              </a:rPr>
              <a:t> </a:t>
            </a:r>
            <a:r>
              <a:rPr sz="300" spc="-30" dirty="0">
                <a:solidFill>
                  <a:srgbClr val="231F20"/>
                </a:solidFill>
                <a:latin typeface="Trebuchet MS"/>
                <a:cs typeface="Trebuchet MS"/>
              </a:rPr>
              <a:t>Clinical</a:t>
            </a:r>
            <a:r>
              <a:rPr sz="300" spc="30" dirty="0">
                <a:solidFill>
                  <a:srgbClr val="231F20"/>
                </a:solidFill>
                <a:latin typeface="Trebuchet MS"/>
                <a:cs typeface="Trebuchet MS"/>
              </a:rPr>
              <a:t> </a:t>
            </a:r>
            <a:r>
              <a:rPr sz="300" spc="-10" dirty="0">
                <a:solidFill>
                  <a:srgbClr val="231F20"/>
                </a:solidFill>
                <a:latin typeface="Trebuchet MS"/>
                <a:cs typeface="Trebuchet MS"/>
              </a:rPr>
              <a:t>Pathology</a:t>
            </a:r>
            <a:endParaRPr sz="300">
              <a:latin typeface="Trebuchet MS"/>
              <a:cs typeface="Trebuchet MS"/>
            </a:endParaRPr>
          </a:p>
        </p:txBody>
      </p:sp>
      <p:sp>
        <p:nvSpPr>
          <p:cNvPr id="11" name="object 11"/>
          <p:cNvSpPr txBox="1"/>
          <p:nvPr/>
        </p:nvSpPr>
        <p:spPr>
          <a:xfrm>
            <a:off x="4261116" y="793237"/>
            <a:ext cx="1379855" cy="74930"/>
          </a:xfrm>
          <a:prstGeom prst="rect">
            <a:avLst/>
          </a:prstGeom>
        </p:spPr>
        <p:txBody>
          <a:bodyPr vert="horz" wrap="square" lIns="0" tIns="15875" rIns="0" bIns="0" rtlCol="0">
            <a:spAutoFit/>
          </a:bodyPr>
          <a:lstStyle/>
          <a:p>
            <a:pPr>
              <a:lnSpc>
                <a:spcPct val="100000"/>
              </a:lnSpc>
              <a:spcBef>
                <a:spcPts val="125"/>
              </a:spcBef>
            </a:pPr>
            <a:r>
              <a:rPr sz="300" b="1" dirty="0">
                <a:solidFill>
                  <a:srgbClr val="231F20"/>
                </a:solidFill>
                <a:latin typeface="Verdana"/>
                <a:cs typeface="Verdana"/>
              </a:rPr>
              <a:t>Anatomic</a:t>
            </a:r>
            <a:r>
              <a:rPr sz="300" b="1" spc="120" dirty="0">
                <a:solidFill>
                  <a:srgbClr val="231F20"/>
                </a:solidFill>
                <a:latin typeface="Verdana"/>
                <a:cs typeface="Verdana"/>
              </a:rPr>
              <a:t> </a:t>
            </a:r>
            <a:r>
              <a:rPr sz="300" b="1" dirty="0">
                <a:solidFill>
                  <a:srgbClr val="231F20"/>
                </a:solidFill>
                <a:latin typeface="Verdana"/>
                <a:cs typeface="Verdana"/>
              </a:rPr>
              <a:t>Pathology</a:t>
            </a:r>
            <a:r>
              <a:rPr sz="300" b="1" spc="120" dirty="0">
                <a:solidFill>
                  <a:srgbClr val="231F20"/>
                </a:solidFill>
                <a:latin typeface="Verdana"/>
                <a:cs typeface="Verdana"/>
              </a:rPr>
              <a:t> </a:t>
            </a:r>
            <a:r>
              <a:rPr sz="300" spc="-20" dirty="0">
                <a:solidFill>
                  <a:srgbClr val="231F20"/>
                </a:solidFill>
                <a:latin typeface="Cambria"/>
                <a:cs typeface="Cambria"/>
              </a:rPr>
              <a:t>/</a:t>
            </a:r>
            <a:r>
              <a:rPr sz="300" spc="180" dirty="0">
                <a:solidFill>
                  <a:srgbClr val="231F20"/>
                </a:solidFill>
                <a:latin typeface="Cambria"/>
                <a:cs typeface="Cambria"/>
              </a:rPr>
              <a:t> </a:t>
            </a:r>
            <a:r>
              <a:rPr sz="300" dirty="0">
                <a:solidFill>
                  <a:srgbClr val="231F20"/>
                </a:solidFill>
                <a:latin typeface="Cambria"/>
                <a:cs typeface="Cambria"/>
              </a:rPr>
              <a:t>Nectin</a:t>
            </a:r>
            <a:r>
              <a:rPr sz="300" spc="90" dirty="0">
                <a:solidFill>
                  <a:srgbClr val="231F20"/>
                </a:solidFill>
                <a:latin typeface="Cambria"/>
                <a:cs typeface="Cambria"/>
              </a:rPr>
              <a:t> </a:t>
            </a:r>
            <a:r>
              <a:rPr sz="300" dirty="0">
                <a:solidFill>
                  <a:srgbClr val="231F20"/>
                </a:solidFill>
                <a:latin typeface="Cambria"/>
                <a:cs typeface="Cambria"/>
              </a:rPr>
              <a:t>4</a:t>
            </a:r>
            <a:r>
              <a:rPr sz="300" spc="90" dirty="0">
                <a:solidFill>
                  <a:srgbClr val="231F20"/>
                </a:solidFill>
                <a:latin typeface="Cambria"/>
                <a:cs typeface="Cambria"/>
              </a:rPr>
              <a:t> </a:t>
            </a:r>
            <a:r>
              <a:rPr sz="300" dirty="0">
                <a:solidFill>
                  <a:srgbClr val="231F20"/>
                </a:solidFill>
                <a:latin typeface="Cambria"/>
                <a:cs typeface="Cambria"/>
              </a:rPr>
              <a:t>in</a:t>
            </a:r>
            <a:r>
              <a:rPr sz="300" spc="90" dirty="0">
                <a:solidFill>
                  <a:srgbClr val="231F20"/>
                </a:solidFill>
                <a:latin typeface="Cambria"/>
                <a:cs typeface="Cambria"/>
              </a:rPr>
              <a:t> </a:t>
            </a:r>
            <a:r>
              <a:rPr sz="300" dirty="0">
                <a:solidFill>
                  <a:srgbClr val="231F20"/>
                </a:solidFill>
                <a:latin typeface="Cambria"/>
                <a:cs typeface="Cambria"/>
              </a:rPr>
              <a:t>Ovarian</a:t>
            </a:r>
            <a:r>
              <a:rPr sz="300" spc="90" dirty="0">
                <a:solidFill>
                  <a:srgbClr val="231F20"/>
                </a:solidFill>
                <a:latin typeface="Cambria"/>
                <a:cs typeface="Cambria"/>
              </a:rPr>
              <a:t> </a:t>
            </a:r>
            <a:r>
              <a:rPr sz="300" dirty="0">
                <a:solidFill>
                  <a:srgbClr val="231F20"/>
                </a:solidFill>
                <a:latin typeface="Cambria"/>
                <a:cs typeface="Cambria"/>
              </a:rPr>
              <a:t>Cancer</a:t>
            </a:r>
            <a:r>
              <a:rPr sz="300" spc="90" dirty="0">
                <a:solidFill>
                  <a:srgbClr val="231F20"/>
                </a:solidFill>
                <a:latin typeface="Cambria"/>
                <a:cs typeface="Cambria"/>
              </a:rPr>
              <a:t> </a:t>
            </a:r>
            <a:r>
              <a:rPr sz="300" dirty="0">
                <a:solidFill>
                  <a:srgbClr val="231F20"/>
                </a:solidFill>
                <a:latin typeface="Cambria"/>
                <a:cs typeface="Cambria"/>
              </a:rPr>
              <a:t>Tissues</a:t>
            </a:r>
            <a:r>
              <a:rPr sz="300" spc="90" dirty="0">
                <a:solidFill>
                  <a:srgbClr val="231F20"/>
                </a:solidFill>
                <a:latin typeface="Cambria"/>
                <a:cs typeface="Cambria"/>
              </a:rPr>
              <a:t> </a:t>
            </a:r>
            <a:r>
              <a:rPr sz="300" dirty="0">
                <a:solidFill>
                  <a:srgbClr val="231F20"/>
                </a:solidFill>
                <a:latin typeface="Cambria"/>
                <a:cs typeface="Cambria"/>
              </a:rPr>
              <a:t>and</a:t>
            </a:r>
            <a:r>
              <a:rPr sz="300" spc="90" dirty="0">
                <a:solidFill>
                  <a:srgbClr val="231F20"/>
                </a:solidFill>
                <a:latin typeface="Cambria"/>
                <a:cs typeface="Cambria"/>
              </a:rPr>
              <a:t> </a:t>
            </a:r>
            <a:r>
              <a:rPr sz="300" spc="-10" dirty="0">
                <a:solidFill>
                  <a:srgbClr val="231F20"/>
                </a:solidFill>
                <a:latin typeface="Cambria"/>
                <a:cs typeface="Cambria"/>
              </a:rPr>
              <a:t>Serum</a:t>
            </a:r>
            <a:endParaRPr sz="300">
              <a:latin typeface="Cambria"/>
              <a:cs typeface="Cambria"/>
            </a:endParaRPr>
          </a:p>
        </p:txBody>
      </p:sp>
      <p:sp>
        <p:nvSpPr>
          <p:cNvPr id="12" name="object 12"/>
          <p:cNvSpPr/>
          <p:nvPr/>
        </p:nvSpPr>
        <p:spPr>
          <a:xfrm>
            <a:off x="3044826" y="1767071"/>
            <a:ext cx="2122170" cy="0"/>
          </a:xfrm>
          <a:custGeom>
            <a:avLst/>
            <a:gdLst/>
            <a:ahLst/>
            <a:cxnLst/>
            <a:rect l="l" t="t" r="r" b="b"/>
            <a:pathLst>
              <a:path w="2122170">
                <a:moveTo>
                  <a:pt x="0" y="0"/>
                </a:moveTo>
                <a:lnTo>
                  <a:pt x="2121733" y="0"/>
                </a:lnTo>
              </a:path>
            </a:pathLst>
          </a:custGeom>
          <a:ln w="3175">
            <a:solidFill>
              <a:srgbClr val="231F20"/>
            </a:solidFill>
          </a:ln>
        </p:spPr>
        <p:txBody>
          <a:bodyPr wrap="square" lIns="0" tIns="0" rIns="0" bIns="0" rtlCol="0"/>
          <a:lstStyle/>
          <a:p>
            <a:endParaRPr/>
          </a:p>
        </p:txBody>
      </p:sp>
      <p:sp>
        <p:nvSpPr>
          <p:cNvPr id="13" name="object 13"/>
          <p:cNvSpPr txBox="1"/>
          <p:nvPr/>
        </p:nvSpPr>
        <p:spPr>
          <a:xfrm>
            <a:off x="3019426" y="1047315"/>
            <a:ext cx="2634615" cy="662305"/>
          </a:xfrm>
          <a:prstGeom prst="rect">
            <a:avLst/>
          </a:prstGeom>
        </p:spPr>
        <p:txBody>
          <a:bodyPr vert="horz" wrap="square" lIns="0" tIns="20955" rIns="0" bIns="0" rtlCol="0">
            <a:spAutoFit/>
          </a:bodyPr>
          <a:lstStyle/>
          <a:p>
            <a:pPr marL="25400" marR="350520">
              <a:lnSpc>
                <a:spcPts val="730"/>
              </a:lnSpc>
              <a:spcBef>
                <a:spcPts val="165"/>
              </a:spcBef>
            </a:pPr>
            <a:r>
              <a:rPr sz="650" b="1" spc="-20" dirty="0">
                <a:solidFill>
                  <a:srgbClr val="231F20"/>
                </a:solidFill>
                <a:latin typeface="Verdana"/>
                <a:cs typeface="Verdana"/>
              </a:rPr>
              <a:t>Nectin</a:t>
            </a:r>
            <a:r>
              <a:rPr sz="650" b="1" spc="5" dirty="0">
                <a:solidFill>
                  <a:srgbClr val="231F20"/>
                </a:solidFill>
                <a:latin typeface="Verdana"/>
                <a:cs typeface="Verdana"/>
              </a:rPr>
              <a:t> </a:t>
            </a:r>
            <a:r>
              <a:rPr sz="650" b="1" dirty="0">
                <a:solidFill>
                  <a:srgbClr val="231F20"/>
                </a:solidFill>
                <a:latin typeface="Verdana"/>
                <a:cs typeface="Verdana"/>
              </a:rPr>
              <a:t>4</a:t>
            </a:r>
            <a:r>
              <a:rPr sz="650" b="1" spc="5" dirty="0">
                <a:solidFill>
                  <a:srgbClr val="231F20"/>
                </a:solidFill>
                <a:latin typeface="Verdana"/>
                <a:cs typeface="Verdana"/>
              </a:rPr>
              <a:t> </a:t>
            </a:r>
            <a:r>
              <a:rPr sz="650" b="1" spc="-30" dirty="0">
                <a:solidFill>
                  <a:srgbClr val="231F20"/>
                </a:solidFill>
                <a:latin typeface="Verdana"/>
                <a:cs typeface="Verdana"/>
              </a:rPr>
              <a:t>Overexpression</a:t>
            </a:r>
            <a:r>
              <a:rPr sz="650" b="1" spc="5" dirty="0">
                <a:solidFill>
                  <a:srgbClr val="231F20"/>
                </a:solidFill>
                <a:latin typeface="Verdana"/>
                <a:cs typeface="Verdana"/>
              </a:rPr>
              <a:t> </a:t>
            </a:r>
            <a:r>
              <a:rPr sz="650" b="1" spc="-10" dirty="0">
                <a:solidFill>
                  <a:srgbClr val="231F20"/>
                </a:solidFill>
                <a:latin typeface="Verdana"/>
                <a:cs typeface="Verdana"/>
              </a:rPr>
              <a:t>in</a:t>
            </a:r>
            <a:r>
              <a:rPr sz="650" b="1" spc="5" dirty="0">
                <a:solidFill>
                  <a:srgbClr val="231F20"/>
                </a:solidFill>
                <a:latin typeface="Verdana"/>
                <a:cs typeface="Verdana"/>
              </a:rPr>
              <a:t> </a:t>
            </a:r>
            <a:r>
              <a:rPr sz="650" b="1" spc="-35" dirty="0">
                <a:solidFill>
                  <a:srgbClr val="231F20"/>
                </a:solidFill>
                <a:latin typeface="Verdana"/>
                <a:cs typeface="Verdana"/>
              </a:rPr>
              <a:t>Ovarian</a:t>
            </a:r>
            <a:r>
              <a:rPr sz="650" b="1" spc="5" dirty="0">
                <a:solidFill>
                  <a:srgbClr val="231F20"/>
                </a:solidFill>
                <a:latin typeface="Verdana"/>
                <a:cs typeface="Verdana"/>
              </a:rPr>
              <a:t> </a:t>
            </a:r>
            <a:r>
              <a:rPr sz="650" b="1" spc="-20" dirty="0">
                <a:solidFill>
                  <a:srgbClr val="231F20"/>
                </a:solidFill>
                <a:latin typeface="Verdana"/>
                <a:cs typeface="Verdana"/>
              </a:rPr>
              <a:t>Cancer</a:t>
            </a:r>
            <a:r>
              <a:rPr sz="650" b="1" spc="5" dirty="0">
                <a:solidFill>
                  <a:srgbClr val="231F20"/>
                </a:solidFill>
                <a:latin typeface="Verdana"/>
                <a:cs typeface="Verdana"/>
              </a:rPr>
              <a:t> </a:t>
            </a:r>
            <a:r>
              <a:rPr sz="650" b="1" spc="-25" dirty="0">
                <a:solidFill>
                  <a:srgbClr val="231F20"/>
                </a:solidFill>
                <a:latin typeface="Verdana"/>
                <a:cs typeface="Verdana"/>
              </a:rPr>
              <a:t>Tissues</a:t>
            </a:r>
            <a:r>
              <a:rPr sz="650" b="1" spc="500" dirty="0">
                <a:solidFill>
                  <a:srgbClr val="231F20"/>
                </a:solidFill>
                <a:latin typeface="Verdana"/>
                <a:cs typeface="Verdana"/>
              </a:rPr>
              <a:t> </a:t>
            </a:r>
            <a:r>
              <a:rPr sz="650" b="1" spc="-40" dirty="0">
                <a:solidFill>
                  <a:srgbClr val="231F20"/>
                </a:solidFill>
                <a:latin typeface="Verdana"/>
                <a:cs typeface="Verdana"/>
              </a:rPr>
              <a:t>and</a:t>
            </a:r>
            <a:r>
              <a:rPr sz="650" b="1" dirty="0">
                <a:solidFill>
                  <a:srgbClr val="231F20"/>
                </a:solidFill>
                <a:latin typeface="Verdana"/>
                <a:cs typeface="Verdana"/>
              </a:rPr>
              <a:t> </a:t>
            </a:r>
            <a:r>
              <a:rPr sz="650" b="1" spc="-20" dirty="0">
                <a:solidFill>
                  <a:srgbClr val="231F20"/>
                </a:solidFill>
                <a:latin typeface="Verdana"/>
                <a:cs typeface="Verdana"/>
              </a:rPr>
              <a:t>Serum</a:t>
            </a:r>
            <a:endParaRPr sz="650">
              <a:latin typeface="Verdana"/>
              <a:cs typeface="Verdana"/>
            </a:endParaRPr>
          </a:p>
          <a:p>
            <a:pPr marL="25400">
              <a:lnSpc>
                <a:spcPct val="100000"/>
              </a:lnSpc>
              <a:spcBef>
                <a:spcPts val="420"/>
              </a:spcBef>
            </a:pPr>
            <a:r>
              <a:rPr sz="650" dirty="0">
                <a:solidFill>
                  <a:srgbClr val="231F20"/>
                </a:solidFill>
                <a:latin typeface="Trebuchet MS"/>
                <a:cs typeface="Trebuchet MS"/>
              </a:rPr>
              <a:t>Potential</a:t>
            </a:r>
            <a:r>
              <a:rPr sz="650" spc="30" dirty="0">
                <a:solidFill>
                  <a:srgbClr val="231F20"/>
                </a:solidFill>
                <a:latin typeface="Trebuchet MS"/>
                <a:cs typeface="Trebuchet MS"/>
              </a:rPr>
              <a:t> </a:t>
            </a:r>
            <a:r>
              <a:rPr sz="650" dirty="0">
                <a:solidFill>
                  <a:srgbClr val="231F20"/>
                </a:solidFill>
                <a:latin typeface="Trebuchet MS"/>
                <a:cs typeface="Trebuchet MS"/>
              </a:rPr>
              <a:t>Role</a:t>
            </a:r>
            <a:r>
              <a:rPr sz="650" spc="35" dirty="0">
                <a:solidFill>
                  <a:srgbClr val="231F20"/>
                </a:solidFill>
                <a:latin typeface="Trebuchet MS"/>
                <a:cs typeface="Trebuchet MS"/>
              </a:rPr>
              <a:t> </a:t>
            </a:r>
            <a:r>
              <a:rPr sz="650" dirty="0">
                <a:solidFill>
                  <a:srgbClr val="231F20"/>
                </a:solidFill>
                <a:latin typeface="Trebuchet MS"/>
                <a:cs typeface="Trebuchet MS"/>
              </a:rPr>
              <a:t>as</a:t>
            </a:r>
            <a:r>
              <a:rPr sz="650" spc="30" dirty="0">
                <a:solidFill>
                  <a:srgbClr val="231F20"/>
                </a:solidFill>
                <a:latin typeface="Trebuchet MS"/>
                <a:cs typeface="Trebuchet MS"/>
              </a:rPr>
              <a:t> </a:t>
            </a:r>
            <a:r>
              <a:rPr sz="650" dirty="0">
                <a:solidFill>
                  <a:srgbClr val="231F20"/>
                </a:solidFill>
                <a:latin typeface="Trebuchet MS"/>
                <a:cs typeface="Trebuchet MS"/>
              </a:rPr>
              <a:t>a</a:t>
            </a:r>
            <a:r>
              <a:rPr sz="650" spc="35" dirty="0">
                <a:solidFill>
                  <a:srgbClr val="231F20"/>
                </a:solidFill>
                <a:latin typeface="Trebuchet MS"/>
                <a:cs typeface="Trebuchet MS"/>
              </a:rPr>
              <a:t> </a:t>
            </a:r>
            <a:r>
              <a:rPr sz="650" spc="50" dirty="0">
                <a:solidFill>
                  <a:srgbClr val="231F20"/>
                </a:solidFill>
                <a:latin typeface="Trebuchet MS"/>
                <a:cs typeface="Trebuchet MS"/>
              </a:rPr>
              <a:t>Serum</a:t>
            </a:r>
            <a:r>
              <a:rPr sz="650" spc="30" dirty="0">
                <a:solidFill>
                  <a:srgbClr val="231F20"/>
                </a:solidFill>
                <a:latin typeface="Trebuchet MS"/>
                <a:cs typeface="Trebuchet MS"/>
              </a:rPr>
              <a:t> </a:t>
            </a:r>
            <a:r>
              <a:rPr sz="650" spc="-10" dirty="0">
                <a:solidFill>
                  <a:srgbClr val="231F20"/>
                </a:solidFill>
                <a:latin typeface="Trebuchet MS"/>
                <a:cs typeface="Trebuchet MS"/>
              </a:rPr>
              <a:t>Biomarker</a:t>
            </a:r>
            <a:endParaRPr sz="650">
              <a:latin typeface="Trebuchet MS"/>
              <a:cs typeface="Trebuchet MS"/>
            </a:endParaRPr>
          </a:p>
          <a:p>
            <a:pPr marL="25400" marR="30480">
              <a:lnSpc>
                <a:spcPct val="100000"/>
              </a:lnSpc>
              <a:spcBef>
                <a:spcPts val="465"/>
              </a:spcBef>
            </a:pPr>
            <a:r>
              <a:rPr sz="500" i="1" dirty="0">
                <a:solidFill>
                  <a:srgbClr val="AB0534"/>
                </a:solidFill>
                <a:latin typeface="Cambria"/>
                <a:cs typeface="Cambria"/>
              </a:rPr>
              <a:t>Melissa</a:t>
            </a:r>
            <a:r>
              <a:rPr sz="500" i="1" spc="65" dirty="0">
                <a:solidFill>
                  <a:srgbClr val="AB0534"/>
                </a:solidFill>
                <a:latin typeface="Cambria"/>
                <a:cs typeface="Cambria"/>
              </a:rPr>
              <a:t> </a:t>
            </a:r>
            <a:r>
              <a:rPr sz="500" i="1" spc="50" dirty="0">
                <a:solidFill>
                  <a:srgbClr val="AB0534"/>
                </a:solidFill>
                <a:latin typeface="Cambria"/>
                <a:cs typeface="Cambria"/>
              </a:rPr>
              <a:t>S.</a:t>
            </a:r>
            <a:r>
              <a:rPr sz="500" i="1" spc="70" dirty="0">
                <a:solidFill>
                  <a:srgbClr val="AB0534"/>
                </a:solidFill>
                <a:latin typeface="Cambria"/>
                <a:cs typeface="Cambria"/>
              </a:rPr>
              <a:t> </a:t>
            </a:r>
            <a:r>
              <a:rPr sz="500" i="1" dirty="0">
                <a:solidFill>
                  <a:srgbClr val="AB0534"/>
                </a:solidFill>
                <a:latin typeface="Cambria"/>
                <a:cs typeface="Cambria"/>
              </a:rPr>
              <a:t>DeRycke,</a:t>
            </a:r>
            <a:r>
              <a:rPr sz="500" i="1" spc="65" dirty="0">
                <a:solidFill>
                  <a:srgbClr val="AB0534"/>
                </a:solidFill>
                <a:latin typeface="Cambria"/>
                <a:cs typeface="Cambria"/>
              </a:rPr>
              <a:t> </a:t>
            </a:r>
            <a:r>
              <a:rPr sz="500" i="1" dirty="0">
                <a:solidFill>
                  <a:srgbClr val="AB0534"/>
                </a:solidFill>
                <a:latin typeface="Cambria"/>
                <a:cs typeface="Cambria"/>
              </a:rPr>
              <a:t>PhD,</a:t>
            </a:r>
            <a:r>
              <a:rPr sz="525" i="1" baseline="23809" dirty="0">
                <a:solidFill>
                  <a:srgbClr val="AB0534"/>
                </a:solidFill>
                <a:latin typeface="Cambria"/>
                <a:cs typeface="Cambria"/>
              </a:rPr>
              <a:t>1</a:t>
            </a:r>
            <a:r>
              <a:rPr sz="525" i="1" spc="142" baseline="23809" dirty="0">
                <a:solidFill>
                  <a:srgbClr val="AB0534"/>
                </a:solidFill>
                <a:latin typeface="Cambria"/>
                <a:cs typeface="Cambria"/>
              </a:rPr>
              <a:t> </a:t>
            </a:r>
            <a:r>
              <a:rPr sz="500" i="1" spc="-10" dirty="0">
                <a:solidFill>
                  <a:srgbClr val="AB0534"/>
                </a:solidFill>
                <a:latin typeface="Cambria"/>
                <a:cs typeface="Cambria"/>
              </a:rPr>
              <a:t>Stefan</a:t>
            </a:r>
            <a:r>
              <a:rPr sz="500" i="1" spc="70" dirty="0">
                <a:solidFill>
                  <a:srgbClr val="AB0534"/>
                </a:solidFill>
                <a:latin typeface="Cambria"/>
                <a:cs typeface="Cambria"/>
              </a:rPr>
              <a:t> </a:t>
            </a:r>
            <a:r>
              <a:rPr sz="500" i="1" spc="50" dirty="0">
                <a:solidFill>
                  <a:srgbClr val="AB0534"/>
                </a:solidFill>
                <a:latin typeface="Cambria"/>
                <a:cs typeface="Cambria"/>
              </a:rPr>
              <a:t>E.</a:t>
            </a:r>
            <a:r>
              <a:rPr sz="500" i="1" spc="65" dirty="0">
                <a:solidFill>
                  <a:srgbClr val="AB0534"/>
                </a:solidFill>
                <a:latin typeface="Cambria"/>
                <a:cs typeface="Cambria"/>
              </a:rPr>
              <a:t> </a:t>
            </a:r>
            <a:r>
              <a:rPr sz="500" i="1" spc="-10" dirty="0">
                <a:solidFill>
                  <a:srgbClr val="AB0534"/>
                </a:solidFill>
                <a:latin typeface="Cambria"/>
                <a:cs typeface="Cambria"/>
              </a:rPr>
              <a:t>Pambuccian,</a:t>
            </a:r>
            <a:r>
              <a:rPr sz="500" i="1" spc="70" dirty="0">
                <a:solidFill>
                  <a:srgbClr val="AB0534"/>
                </a:solidFill>
                <a:latin typeface="Cambria"/>
                <a:cs typeface="Cambria"/>
              </a:rPr>
              <a:t> </a:t>
            </a:r>
            <a:r>
              <a:rPr sz="500" i="1" dirty="0">
                <a:solidFill>
                  <a:srgbClr val="AB0534"/>
                </a:solidFill>
                <a:latin typeface="Cambria"/>
                <a:cs typeface="Cambria"/>
              </a:rPr>
              <a:t>MD,</a:t>
            </a:r>
            <a:r>
              <a:rPr sz="525" i="1" baseline="23809" dirty="0">
                <a:solidFill>
                  <a:srgbClr val="AB0534"/>
                </a:solidFill>
                <a:latin typeface="Cambria"/>
                <a:cs typeface="Cambria"/>
              </a:rPr>
              <a:t>1</a:t>
            </a:r>
            <a:r>
              <a:rPr sz="525" i="1" spc="142" baseline="23809" dirty="0">
                <a:solidFill>
                  <a:srgbClr val="AB0534"/>
                </a:solidFill>
                <a:latin typeface="Cambria"/>
                <a:cs typeface="Cambria"/>
              </a:rPr>
              <a:t> </a:t>
            </a:r>
            <a:r>
              <a:rPr sz="500" i="1" spc="90" dirty="0">
                <a:solidFill>
                  <a:srgbClr val="AB0534"/>
                </a:solidFill>
                <a:latin typeface="Cambria"/>
                <a:cs typeface="Cambria"/>
              </a:rPr>
              <a:t>C.</a:t>
            </a:r>
            <a:r>
              <a:rPr sz="500" i="1" spc="65" dirty="0">
                <a:solidFill>
                  <a:srgbClr val="AB0534"/>
                </a:solidFill>
                <a:latin typeface="Cambria"/>
                <a:cs typeface="Cambria"/>
              </a:rPr>
              <a:t> </a:t>
            </a:r>
            <a:r>
              <a:rPr sz="500" i="1" spc="-10" dirty="0">
                <a:solidFill>
                  <a:srgbClr val="AB0534"/>
                </a:solidFill>
                <a:latin typeface="Cambria"/>
                <a:cs typeface="Cambria"/>
              </a:rPr>
              <a:t>Blake</a:t>
            </a:r>
            <a:r>
              <a:rPr sz="500" i="1" spc="70" dirty="0">
                <a:solidFill>
                  <a:srgbClr val="AB0534"/>
                </a:solidFill>
                <a:latin typeface="Cambria"/>
                <a:cs typeface="Cambria"/>
              </a:rPr>
              <a:t> </a:t>
            </a:r>
            <a:r>
              <a:rPr sz="500" i="1" dirty="0">
                <a:solidFill>
                  <a:srgbClr val="AB0534"/>
                </a:solidFill>
                <a:latin typeface="Cambria"/>
                <a:cs typeface="Cambria"/>
              </a:rPr>
              <a:t>Gilks,</a:t>
            </a:r>
            <a:r>
              <a:rPr sz="500" i="1" spc="65" dirty="0">
                <a:solidFill>
                  <a:srgbClr val="AB0534"/>
                </a:solidFill>
                <a:latin typeface="Cambria"/>
                <a:cs typeface="Cambria"/>
              </a:rPr>
              <a:t> </a:t>
            </a:r>
            <a:r>
              <a:rPr sz="500" i="1" dirty="0">
                <a:solidFill>
                  <a:srgbClr val="AB0534"/>
                </a:solidFill>
                <a:latin typeface="Cambria"/>
                <a:cs typeface="Cambria"/>
              </a:rPr>
              <a:t>MD,</a:t>
            </a:r>
            <a:r>
              <a:rPr sz="525" i="1" baseline="23809" dirty="0">
                <a:solidFill>
                  <a:srgbClr val="AB0534"/>
                </a:solidFill>
                <a:latin typeface="Cambria"/>
                <a:cs typeface="Cambria"/>
              </a:rPr>
              <a:t>2</a:t>
            </a:r>
            <a:r>
              <a:rPr sz="525" i="1" spc="142" baseline="23809" dirty="0">
                <a:solidFill>
                  <a:srgbClr val="AB0534"/>
                </a:solidFill>
                <a:latin typeface="Cambria"/>
                <a:cs typeface="Cambria"/>
              </a:rPr>
              <a:t> </a:t>
            </a:r>
            <a:r>
              <a:rPr sz="500" i="1" dirty="0">
                <a:solidFill>
                  <a:srgbClr val="AB0534"/>
                </a:solidFill>
                <a:latin typeface="Cambria"/>
                <a:cs typeface="Cambria"/>
              </a:rPr>
              <a:t>Steve</a:t>
            </a:r>
            <a:r>
              <a:rPr sz="500" i="1" spc="70" dirty="0">
                <a:solidFill>
                  <a:srgbClr val="AB0534"/>
                </a:solidFill>
                <a:latin typeface="Cambria"/>
                <a:cs typeface="Cambria"/>
              </a:rPr>
              <a:t> </a:t>
            </a:r>
            <a:r>
              <a:rPr sz="500" i="1" spc="50" dirty="0">
                <a:solidFill>
                  <a:srgbClr val="AB0534"/>
                </a:solidFill>
                <a:latin typeface="Cambria"/>
                <a:cs typeface="Cambria"/>
              </a:rPr>
              <a:t>E.</a:t>
            </a:r>
            <a:r>
              <a:rPr sz="500" i="1" spc="65" dirty="0">
                <a:solidFill>
                  <a:srgbClr val="AB0534"/>
                </a:solidFill>
                <a:latin typeface="Cambria"/>
                <a:cs typeface="Cambria"/>
              </a:rPr>
              <a:t> </a:t>
            </a:r>
            <a:r>
              <a:rPr sz="500" i="1" spc="-10" dirty="0">
                <a:solidFill>
                  <a:srgbClr val="AB0534"/>
                </a:solidFill>
                <a:latin typeface="Cambria"/>
                <a:cs typeface="Cambria"/>
              </a:rPr>
              <a:t>Kalloger,</a:t>
            </a:r>
            <a:r>
              <a:rPr sz="525" i="1" spc="-15" baseline="23809" dirty="0">
                <a:solidFill>
                  <a:srgbClr val="AB0534"/>
                </a:solidFill>
                <a:latin typeface="Cambria"/>
                <a:cs typeface="Cambria"/>
              </a:rPr>
              <a:t>2</a:t>
            </a:r>
            <a:r>
              <a:rPr sz="525" i="1" spc="750" baseline="23809" dirty="0">
                <a:solidFill>
                  <a:srgbClr val="AB0534"/>
                </a:solidFill>
                <a:latin typeface="Cambria"/>
                <a:cs typeface="Cambria"/>
              </a:rPr>
              <a:t> </a:t>
            </a:r>
            <a:r>
              <a:rPr sz="500" i="1" spc="-20" dirty="0">
                <a:solidFill>
                  <a:srgbClr val="AB0534"/>
                </a:solidFill>
                <a:latin typeface="Cambria"/>
                <a:cs typeface="Cambria"/>
              </a:rPr>
              <a:t>Abderrezak</a:t>
            </a:r>
            <a:r>
              <a:rPr sz="500" i="1" spc="55" dirty="0">
                <a:solidFill>
                  <a:srgbClr val="AB0534"/>
                </a:solidFill>
                <a:latin typeface="Cambria"/>
                <a:cs typeface="Cambria"/>
              </a:rPr>
              <a:t> </a:t>
            </a:r>
            <a:r>
              <a:rPr sz="500" i="1" dirty="0">
                <a:solidFill>
                  <a:srgbClr val="AB0534"/>
                </a:solidFill>
                <a:latin typeface="Cambria"/>
                <a:cs typeface="Cambria"/>
              </a:rPr>
              <a:t>Ghidouche,</a:t>
            </a:r>
            <a:r>
              <a:rPr sz="525" i="1" baseline="23809" dirty="0">
                <a:solidFill>
                  <a:srgbClr val="AB0534"/>
                </a:solidFill>
                <a:latin typeface="Cambria"/>
                <a:cs typeface="Cambria"/>
              </a:rPr>
              <a:t>3</a:t>
            </a:r>
            <a:r>
              <a:rPr sz="525" i="1" spc="135" baseline="23809" dirty="0">
                <a:solidFill>
                  <a:srgbClr val="AB0534"/>
                </a:solidFill>
                <a:latin typeface="Cambria"/>
                <a:cs typeface="Cambria"/>
              </a:rPr>
              <a:t> </a:t>
            </a:r>
            <a:r>
              <a:rPr sz="500" i="1" dirty="0">
                <a:solidFill>
                  <a:srgbClr val="AB0534"/>
                </a:solidFill>
                <a:latin typeface="Cambria"/>
                <a:cs typeface="Cambria"/>
              </a:rPr>
              <a:t>Marc</a:t>
            </a:r>
            <a:r>
              <a:rPr sz="500" i="1" spc="60" dirty="0">
                <a:solidFill>
                  <a:srgbClr val="AB0534"/>
                </a:solidFill>
                <a:latin typeface="Cambria"/>
                <a:cs typeface="Cambria"/>
              </a:rPr>
              <a:t> </a:t>
            </a:r>
            <a:r>
              <a:rPr sz="500" i="1" dirty="0">
                <a:solidFill>
                  <a:srgbClr val="AB0534"/>
                </a:solidFill>
                <a:latin typeface="Cambria"/>
                <a:cs typeface="Cambria"/>
              </a:rPr>
              <a:t>Lopez,</a:t>
            </a:r>
            <a:r>
              <a:rPr sz="500" i="1" spc="60" dirty="0">
                <a:solidFill>
                  <a:srgbClr val="AB0534"/>
                </a:solidFill>
                <a:latin typeface="Cambria"/>
                <a:cs typeface="Cambria"/>
              </a:rPr>
              <a:t> </a:t>
            </a:r>
            <a:r>
              <a:rPr sz="500" i="1" dirty="0">
                <a:solidFill>
                  <a:srgbClr val="AB0534"/>
                </a:solidFill>
                <a:latin typeface="Cambria"/>
                <a:cs typeface="Cambria"/>
              </a:rPr>
              <a:t>PhD,</a:t>
            </a:r>
            <a:r>
              <a:rPr sz="525" i="1" baseline="23809" dirty="0">
                <a:solidFill>
                  <a:srgbClr val="AB0534"/>
                </a:solidFill>
                <a:latin typeface="Cambria"/>
                <a:cs typeface="Cambria"/>
              </a:rPr>
              <a:t>3</a:t>
            </a:r>
            <a:r>
              <a:rPr sz="525" i="1" spc="127" baseline="23809" dirty="0">
                <a:solidFill>
                  <a:srgbClr val="AB0534"/>
                </a:solidFill>
                <a:latin typeface="Cambria"/>
                <a:cs typeface="Cambria"/>
              </a:rPr>
              <a:t> </a:t>
            </a:r>
            <a:r>
              <a:rPr sz="500" i="1" spc="-10" dirty="0">
                <a:solidFill>
                  <a:srgbClr val="AB0534"/>
                </a:solidFill>
                <a:latin typeface="Cambria"/>
                <a:cs typeface="Cambria"/>
              </a:rPr>
              <a:t>Robin</a:t>
            </a:r>
            <a:r>
              <a:rPr sz="500" i="1" spc="60" dirty="0">
                <a:solidFill>
                  <a:srgbClr val="AB0534"/>
                </a:solidFill>
                <a:latin typeface="Cambria"/>
                <a:cs typeface="Cambria"/>
              </a:rPr>
              <a:t> </a:t>
            </a:r>
            <a:r>
              <a:rPr sz="500" i="1" spc="50" dirty="0">
                <a:solidFill>
                  <a:srgbClr val="AB0534"/>
                </a:solidFill>
                <a:latin typeface="Cambria"/>
                <a:cs typeface="Cambria"/>
              </a:rPr>
              <a:t>L.</a:t>
            </a:r>
            <a:r>
              <a:rPr sz="500" i="1" spc="60" dirty="0">
                <a:solidFill>
                  <a:srgbClr val="AB0534"/>
                </a:solidFill>
                <a:latin typeface="Cambria"/>
                <a:cs typeface="Cambria"/>
              </a:rPr>
              <a:t> </a:t>
            </a:r>
            <a:r>
              <a:rPr sz="500" i="1" dirty="0">
                <a:solidFill>
                  <a:srgbClr val="AB0534"/>
                </a:solidFill>
                <a:latin typeface="Cambria"/>
                <a:cs typeface="Cambria"/>
              </a:rPr>
              <a:t>Bliss,</a:t>
            </a:r>
            <a:r>
              <a:rPr sz="500" i="1" spc="60" dirty="0">
                <a:solidFill>
                  <a:srgbClr val="AB0534"/>
                </a:solidFill>
                <a:latin typeface="Cambria"/>
                <a:cs typeface="Cambria"/>
              </a:rPr>
              <a:t> </a:t>
            </a:r>
            <a:r>
              <a:rPr sz="500" i="1" dirty="0">
                <a:solidFill>
                  <a:srgbClr val="AB0534"/>
                </a:solidFill>
                <a:latin typeface="Cambria"/>
                <a:cs typeface="Cambria"/>
              </a:rPr>
              <a:t>MS,</a:t>
            </a:r>
            <a:r>
              <a:rPr sz="525" i="1" baseline="23809" dirty="0">
                <a:solidFill>
                  <a:srgbClr val="AB0534"/>
                </a:solidFill>
                <a:latin typeface="Cambria"/>
                <a:cs typeface="Cambria"/>
              </a:rPr>
              <a:t>4</a:t>
            </a:r>
            <a:r>
              <a:rPr sz="525" i="1" spc="127" baseline="23809" dirty="0">
                <a:solidFill>
                  <a:srgbClr val="AB0534"/>
                </a:solidFill>
                <a:latin typeface="Cambria"/>
                <a:cs typeface="Cambria"/>
              </a:rPr>
              <a:t> </a:t>
            </a:r>
            <a:r>
              <a:rPr sz="500" i="1" dirty="0">
                <a:solidFill>
                  <a:srgbClr val="AB0534"/>
                </a:solidFill>
                <a:latin typeface="Cambria"/>
                <a:cs typeface="Cambria"/>
              </a:rPr>
              <a:t>Melissa</a:t>
            </a:r>
            <a:r>
              <a:rPr sz="500" i="1" spc="60" dirty="0">
                <a:solidFill>
                  <a:srgbClr val="AB0534"/>
                </a:solidFill>
                <a:latin typeface="Cambria"/>
                <a:cs typeface="Cambria"/>
              </a:rPr>
              <a:t> </a:t>
            </a:r>
            <a:r>
              <a:rPr sz="500" i="1" spc="75" dirty="0">
                <a:solidFill>
                  <a:srgbClr val="AB0534"/>
                </a:solidFill>
                <a:latin typeface="Cambria"/>
                <a:cs typeface="Cambria"/>
              </a:rPr>
              <a:t>A.</a:t>
            </a:r>
            <a:r>
              <a:rPr sz="500" i="1" spc="60" dirty="0">
                <a:solidFill>
                  <a:srgbClr val="AB0534"/>
                </a:solidFill>
                <a:latin typeface="Cambria"/>
                <a:cs typeface="Cambria"/>
              </a:rPr>
              <a:t> </a:t>
            </a:r>
            <a:r>
              <a:rPr sz="500" i="1" dirty="0">
                <a:solidFill>
                  <a:srgbClr val="AB0534"/>
                </a:solidFill>
                <a:latin typeface="Cambria"/>
                <a:cs typeface="Cambria"/>
              </a:rPr>
              <a:t>Geller,</a:t>
            </a:r>
            <a:r>
              <a:rPr sz="500" i="1" spc="60" dirty="0">
                <a:solidFill>
                  <a:srgbClr val="AB0534"/>
                </a:solidFill>
                <a:latin typeface="Cambria"/>
                <a:cs typeface="Cambria"/>
              </a:rPr>
              <a:t> </a:t>
            </a:r>
            <a:r>
              <a:rPr sz="500" i="1" spc="-20" dirty="0">
                <a:solidFill>
                  <a:srgbClr val="AB0534"/>
                </a:solidFill>
                <a:latin typeface="Cambria"/>
                <a:cs typeface="Cambria"/>
              </a:rPr>
              <a:t>MD,</a:t>
            </a:r>
            <a:r>
              <a:rPr sz="525" i="1" spc="-30" baseline="23809" dirty="0">
                <a:solidFill>
                  <a:srgbClr val="AB0534"/>
                </a:solidFill>
                <a:latin typeface="Cambria"/>
                <a:cs typeface="Cambria"/>
              </a:rPr>
              <a:t>5</a:t>
            </a:r>
            <a:endParaRPr sz="525" baseline="23809">
              <a:latin typeface="Cambria"/>
              <a:cs typeface="Cambria"/>
            </a:endParaRPr>
          </a:p>
          <a:p>
            <a:pPr marL="25400">
              <a:lnSpc>
                <a:spcPct val="100000"/>
              </a:lnSpc>
              <a:spcBef>
                <a:spcPts val="15"/>
              </a:spcBef>
            </a:pPr>
            <a:r>
              <a:rPr sz="500" i="1" spc="-10" dirty="0">
                <a:solidFill>
                  <a:srgbClr val="AB0534"/>
                </a:solidFill>
                <a:latin typeface="Cambria"/>
                <a:cs typeface="Cambria"/>
              </a:rPr>
              <a:t>Peter</a:t>
            </a:r>
            <a:r>
              <a:rPr sz="500" i="1" spc="35" dirty="0">
                <a:solidFill>
                  <a:srgbClr val="AB0534"/>
                </a:solidFill>
                <a:latin typeface="Cambria"/>
                <a:cs typeface="Cambria"/>
              </a:rPr>
              <a:t> </a:t>
            </a:r>
            <a:r>
              <a:rPr sz="500" i="1" spc="75" dirty="0">
                <a:solidFill>
                  <a:srgbClr val="AB0534"/>
                </a:solidFill>
                <a:latin typeface="Cambria"/>
                <a:cs typeface="Cambria"/>
              </a:rPr>
              <a:t>A.</a:t>
            </a:r>
            <a:r>
              <a:rPr sz="500" i="1" spc="40" dirty="0">
                <a:solidFill>
                  <a:srgbClr val="AB0534"/>
                </a:solidFill>
                <a:latin typeface="Cambria"/>
                <a:cs typeface="Cambria"/>
              </a:rPr>
              <a:t> </a:t>
            </a:r>
            <a:r>
              <a:rPr sz="500" i="1" dirty="0">
                <a:solidFill>
                  <a:srgbClr val="AB0534"/>
                </a:solidFill>
                <a:latin typeface="Cambria"/>
                <a:cs typeface="Cambria"/>
              </a:rPr>
              <a:t>Argenta,</a:t>
            </a:r>
            <a:r>
              <a:rPr sz="500" i="1" spc="40" dirty="0">
                <a:solidFill>
                  <a:srgbClr val="AB0534"/>
                </a:solidFill>
                <a:latin typeface="Cambria"/>
                <a:cs typeface="Cambria"/>
              </a:rPr>
              <a:t> </a:t>
            </a:r>
            <a:r>
              <a:rPr sz="500" i="1" dirty="0">
                <a:solidFill>
                  <a:srgbClr val="AB0534"/>
                </a:solidFill>
                <a:latin typeface="Cambria"/>
                <a:cs typeface="Cambria"/>
              </a:rPr>
              <a:t>MD,</a:t>
            </a:r>
            <a:r>
              <a:rPr sz="525" i="1" baseline="23809" dirty="0">
                <a:solidFill>
                  <a:srgbClr val="AB0534"/>
                </a:solidFill>
                <a:latin typeface="Cambria"/>
                <a:cs typeface="Cambria"/>
              </a:rPr>
              <a:t>5</a:t>
            </a:r>
            <a:r>
              <a:rPr sz="525" i="1" spc="104" baseline="23809" dirty="0">
                <a:solidFill>
                  <a:srgbClr val="AB0534"/>
                </a:solidFill>
                <a:latin typeface="Cambria"/>
                <a:cs typeface="Cambria"/>
              </a:rPr>
              <a:t> </a:t>
            </a:r>
            <a:r>
              <a:rPr sz="500" i="1" spc="-10" dirty="0">
                <a:solidFill>
                  <a:srgbClr val="AB0534"/>
                </a:solidFill>
                <a:latin typeface="Cambria"/>
                <a:cs typeface="Cambria"/>
              </a:rPr>
              <a:t>Katherine</a:t>
            </a:r>
            <a:r>
              <a:rPr sz="500" i="1" spc="40" dirty="0">
                <a:solidFill>
                  <a:srgbClr val="AB0534"/>
                </a:solidFill>
                <a:latin typeface="Cambria"/>
                <a:cs typeface="Cambria"/>
              </a:rPr>
              <a:t> </a:t>
            </a:r>
            <a:r>
              <a:rPr sz="500" i="1" spc="70" dirty="0">
                <a:solidFill>
                  <a:srgbClr val="AB0534"/>
                </a:solidFill>
                <a:latin typeface="Cambria"/>
                <a:cs typeface="Cambria"/>
              </a:rPr>
              <a:t>M.</a:t>
            </a:r>
            <a:r>
              <a:rPr sz="500" i="1" spc="35" dirty="0">
                <a:solidFill>
                  <a:srgbClr val="AB0534"/>
                </a:solidFill>
                <a:latin typeface="Cambria"/>
                <a:cs typeface="Cambria"/>
              </a:rPr>
              <a:t> </a:t>
            </a:r>
            <a:r>
              <a:rPr sz="500" i="1" spc="-10" dirty="0">
                <a:solidFill>
                  <a:srgbClr val="AB0534"/>
                </a:solidFill>
                <a:latin typeface="Cambria"/>
                <a:cs typeface="Cambria"/>
              </a:rPr>
              <a:t>Harrington,</a:t>
            </a:r>
            <a:r>
              <a:rPr sz="525" i="1" spc="-15" baseline="23809" dirty="0">
                <a:solidFill>
                  <a:srgbClr val="AB0534"/>
                </a:solidFill>
                <a:latin typeface="Cambria"/>
                <a:cs typeface="Cambria"/>
              </a:rPr>
              <a:t>1</a:t>
            </a:r>
            <a:r>
              <a:rPr sz="525" i="1" spc="104" baseline="23809" dirty="0">
                <a:solidFill>
                  <a:srgbClr val="AB0534"/>
                </a:solidFill>
                <a:latin typeface="Cambria"/>
                <a:cs typeface="Cambria"/>
              </a:rPr>
              <a:t> </a:t>
            </a:r>
            <a:r>
              <a:rPr sz="500" i="1" spc="-10" dirty="0">
                <a:solidFill>
                  <a:srgbClr val="AB0534"/>
                </a:solidFill>
                <a:latin typeface="Cambria"/>
                <a:cs typeface="Cambria"/>
              </a:rPr>
              <a:t>and</a:t>
            </a:r>
            <a:r>
              <a:rPr sz="500" i="1" spc="40" dirty="0">
                <a:solidFill>
                  <a:srgbClr val="AB0534"/>
                </a:solidFill>
                <a:latin typeface="Cambria"/>
                <a:cs typeface="Cambria"/>
              </a:rPr>
              <a:t> </a:t>
            </a:r>
            <a:r>
              <a:rPr sz="500" i="1" dirty="0">
                <a:solidFill>
                  <a:srgbClr val="AB0534"/>
                </a:solidFill>
                <a:latin typeface="Cambria"/>
                <a:cs typeface="Cambria"/>
              </a:rPr>
              <a:t>Amy</a:t>
            </a:r>
            <a:r>
              <a:rPr sz="500" i="1" spc="40" dirty="0">
                <a:solidFill>
                  <a:srgbClr val="AB0534"/>
                </a:solidFill>
                <a:latin typeface="Cambria"/>
                <a:cs typeface="Cambria"/>
              </a:rPr>
              <a:t> </a:t>
            </a:r>
            <a:r>
              <a:rPr sz="500" i="1" spc="55" dirty="0">
                <a:solidFill>
                  <a:srgbClr val="AB0534"/>
                </a:solidFill>
                <a:latin typeface="Cambria"/>
                <a:cs typeface="Cambria"/>
              </a:rPr>
              <a:t>P.N.</a:t>
            </a:r>
            <a:r>
              <a:rPr sz="500" i="1" spc="40" dirty="0">
                <a:solidFill>
                  <a:srgbClr val="AB0534"/>
                </a:solidFill>
                <a:latin typeface="Cambria"/>
                <a:cs typeface="Cambria"/>
              </a:rPr>
              <a:t> </a:t>
            </a:r>
            <a:r>
              <a:rPr sz="500" i="1" dirty="0">
                <a:solidFill>
                  <a:srgbClr val="AB0534"/>
                </a:solidFill>
                <a:latin typeface="Cambria"/>
                <a:cs typeface="Cambria"/>
              </a:rPr>
              <a:t>Skubitz,</a:t>
            </a:r>
            <a:r>
              <a:rPr sz="500" i="1" spc="40" dirty="0">
                <a:solidFill>
                  <a:srgbClr val="AB0534"/>
                </a:solidFill>
                <a:latin typeface="Cambria"/>
                <a:cs typeface="Cambria"/>
              </a:rPr>
              <a:t> </a:t>
            </a:r>
            <a:r>
              <a:rPr sz="500" i="1" spc="-20" dirty="0">
                <a:solidFill>
                  <a:srgbClr val="AB0534"/>
                </a:solidFill>
                <a:latin typeface="Cambria"/>
                <a:cs typeface="Cambria"/>
              </a:rPr>
              <a:t>PhD</a:t>
            </a:r>
            <a:r>
              <a:rPr sz="525" i="1" spc="-30" baseline="23809" dirty="0">
                <a:solidFill>
                  <a:srgbClr val="AB0534"/>
                </a:solidFill>
                <a:latin typeface="Cambria"/>
                <a:cs typeface="Cambria"/>
              </a:rPr>
              <a:t>1</a:t>
            </a:r>
            <a:endParaRPr sz="525" baseline="23809">
              <a:latin typeface="Cambria"/>
              <a:cs typeface="Cambria"/>
            </a:endParaRPr>
          </a:p>
        </p:txBody>
      </p:sp>
      <p:sp>
        <p:nvSpPr>
          <p:cNvPr id="14" name="object 14"/>
          <p:cNvSpPr txBox="1"/>
          <p:nvPr/>
        </p:nvSpPr>
        <p:spPr>
          <a:xfrm>
            <a:off x="3044826" y="1773689"/>
            <a:ext cx="1810385" cy="180975"/>
          </a:xfrm>
          <a:prstGeom prst="rect">
            <a:avLst/>
          </a:prstGeom>
        </p:spPr>
        <p:txBody>
          <a:bodyPr vert="horz" wrap="square" lIns="0" tIns="15875" rIns="0" bIns="0" rtlCol="0">
            <a:spAutoFit/>
          </a:bodyPr>
          <a:lstStyle/>
          <a:p>
            <a:pPr>
              <a:lnSpc>
                <a:spcPct val="100000"/>
              </a:lnSpc>
              <a:spcBef>
                <a:spcPts val="125"/>
              </a:spcBef>
            </a:pPr>
            <a:r>
              <a:rPr sz="300" b="1" spc="10" dirty="0">
                <a:solidFill>
                  <a:srgbClr val="231F20"/>
                </a:solidFill>
                <a:latin typeface="Verdana"/>
                <a:cs typeface="Verdana"/>
              </a:rPr>
              <a:t>Key</a:t>
            </a:r>
            <a:r>
              <a:rPr sz="300" b="1" spc="20" dirty="0">
                <a:solidFill>
                  <a:srgbClr val="231F20"/>
                </a:solidFill>
                <a:latin typeface="Verdana"/>
                <a:cs typeface="Verdana"/>
              </a:rPr>
              <a:t> </a:t>
            </a:r>
            <a:r>
              <a:rPr sz="300" b="1" dirty="0">
                <a:solidFill>
                  <a:srgbClr val="231F20"/>
                </a:solidFill>
                <a:latin typeface="Verdana"/>
                <a:cs typeface="Verdana"/>
              </a:rPr>
              <a:t>Words:</a:t>
            </a:r>
            <a:r>
              <a:rPr sz="300" b="1" spc="25" dirty="0">
                <a:solidFill>
                  <a:srgbClr val="231F20"/>
                </a:solidFill>
                <a:latin typeface="Verdana"/>
                <a:cs typeface="Verdana"/>
              </a:rPr>
              <a:t> </a:t>
            </a:r>
            <a:r>
              <a:rPr sz="300" spc="10" dirty="0">
                <a:solidFill>
                  <a:srgbClr val="231F20"/>
                </a:solidFill>
                <a:latin typeface="Tahoma"/>
                <a:cs typeface="Tahoma"/>
              </a:rPr>
              <a:t>Nectin 4; Ovarian cancer;</a:t>
            </a:r>
            <a:r>
              <a:rPr sz="300" spc="15" dirty="0">
                <a:solidFill>
                  <a:srgbClr val="231F20"/>
                </a:solidFill>
                <a:latin typeface="Tahoma"/>
                <a:cs typeface="Tahoma"/>
              </a:rPr>
              <a:t> </a:t>
            </a:r>
            <a:r>
              <a:rPr sz="300" spc="10" dirty="0">
                <a:solidFill>
                  <a:srgbClr val="231F20"/>
                </a:solidFill>
                <a:latin typeface="Tahoma"/>
                <a:cs typeface="Tahoma"/>
              </a:rPr>
              <a:t>Serum biomarker; Tissue </a:t>
            </a:r>
            <a:r>
              <a:rPr sz="300" dirty="0">
                <a:solidFill>
                  <a:srgbClr val="231F20"/>
                </a:solidFill>
                <a:latin typeface="Tahoma"/>
                <a:cs typeface="Tahoma"/>
              </a:rPr>
              <a:t>microarray;</a:t>
            </a:r>
            <a:r>
              <a:rPr sz="300" spc="15" dirty="0">
                <a:solidFill>
                  <a:srgbClr val="231F20"/>
                </a:solidFill>
                <a:latin typeface="Tahoma"/>
                <a:cs typeface="Tahoma"/>
              </a:rPr>
              <a:t> </a:t>
            </a:r>
            <a:r>
              <a:rPr sz="300" spc="10" dirty="0">
                <a:solidFill>
                  <a:srgbClr val="231F20"/>
                </a:solidFill>
                <a:latin typeface="Tahoma"/>
                <a:cs typeface="Tahoma"/>
              </a:rPr>
              <a:t>Diagnosis; </a:t>
            </a:r>
            <a:r>
              <a:rPr sz="300" spc="-10" dirty="0">
                <a:solidFill>
                  <a:srgbClr val="231F20"/>
                </a:solidFill>
                <a:latin typeface="Tahoma"/>
                <a:cs typeface="Tahoma"/>
              </a:rPr>
              <a:t>Detection</a:t>
            </a:r>
            <a:endParaRPr sz="300">
              <a:latin typeface="Tahoma"/>
              <a:cs typeface="Tahoma"/>
            </a:endParaRPr>
          </a:p>
          <a:p>
            <a:pPr>
              <a:lnSpc>
                <a:spcPct val="100000"/>
              </a:lnSpc>
              <a:spcBef>
                <a:spcPts val="175"/>
              </a:spcBef>
            </a:pPr>
            <a:endParaRPr sz="300">
              <a:latin typeface="Tahoma"/>
              <a:cs typeface="Tahoma"/>
            </a:endParaRPr>
          </a:p>
          <a:p>
            <a:pPr>
              <a:lnSpc>
                <a:spcPct val="100000"/>
              </a:lnSpc>
            </a:pPr>
            <a:r>
              <a:rPr sz="250" spc="-10" dirty="0">
                <a:solidFill>
                  <a:srgbClr val="231F20"/>
                </a:solidFill>
                <a:latin typeface="Tahoma"/>
                <a:cs typeface="Tahoma"/>
              </a:rPr>
              <a:t>DOI: 10.1309/AJCPGXK0FR4MHIHB</a:t>
            </a:r>
            <a:endParaRPr sz="250">
              <a:latin typeface="Tahoma"/>
              <a:cs typeface="Tahoma"/>
            </a:endParaRPr>
          </a:p>
        </p:txBody>
      </p:sp>
      <p:sp>
        <p:nvSpPr>
          <p:cNvPr id="15" name="object 15"/>
          <p:cNvSpPr txBox="1"/>
          <p:nvPr/>
        </p:nvSpPr>
        <p:spPr>
          <a:xfrm>
            <a:off x="3044824" y="2228587"/>
            <a:ext cx="1229995" cy="1553210"/>
          </a:xfrm>
          <a:prstGeom prst="rect">
            <a:avLst/>
          </a:prstGeom>
        </p:spPr>
        <p:txBody>
          <a:bodyPr vert="horz" wrap="square" lIns="0" tIns="41275" rIns="0" bIns="0" rtlCol="0">
            <a:spAutoFit/>
          </a:bodyPr>
          <a:lstStyle/>
          <a:p>
            <a:pPr>
              <a:lnSpc>
                <a:spcPct val="100000"/>
              </a:lnSpc>
              <a:spcBef>
                <a:spcPts val="325"/>
              </a:spcBef>
            </a:pPr>
            <a:r>
              <a:rPr sz="450" spc="-65" dirty="0">
                <a:solidFill>
                  <a:srgbClr val="AB0534"/>
                </a:solidFill>
                <a:latin typeface="Trebuchet MS"/>
                <a:cs typeface="Trebuchet MS"/>
              </a:rPr>
              <a:t>A</a:t>
            </a:r>
            <a:r>
              <a:rPr sz="450" dirty="0">
                <a:solidFill>
                  <a:srgbClr val="AB0534"/>
                </a:solidFill>
                <a:latin typeface="Trebuchet MS"/>
                <a:cs typeface="Trebuchet MS"/>
              </a:rPr>
              <a:t> </a:t>
            </a:r>
            <a:r>
              <a:rPr sz="450" spc="-55" dirty="0">
                <a:solidFill>
                  <a:srgbClr val="AB0534"/>
                </a:solidFill>
                <a:latin typeface="Trebuchet MS"/>
                <a:cs typeface="Trebuchet MS"/>
              </a:rPr>
              <a:t>b</a:t>
            </a:r>
            <a:r>
              <a:rPr sz="450" dirty="0">
                <a:solidFill>
                  <a:srgbClr val="AB0534"/>
                </a:solidFill>
                <a:latin typeface="Trebuchet MS"/>
                <a:cs typeface="Trebuchet MS"/>
              </a:rPr>
              <a:t> s</a:t>
            </a:r>
            <a:r>
              <a:rPr sz="450" spc="-35" dirty="0">
                <a:solidFill>
                  <a:srgbClr val="AB0534"/>
                </a:solidFill>
                <a:latin typeface="Trebuchet MS"/>
                <a:cs typeface="Trebuchet MS"/>
              </a:rPr>
              <a:t> </a:t>
            </a:r>
            <a:r>
              <a:rPr sz="450" dirty="0">
                <a:solidFill>
                  <a:srgbClr val="AB0534"/>
                </a:solidFill>
                <a:latin typeface="Trebuchet MS"/>
                <a:cs typeface="Trebuchet MS"/>
              </a:rPr>
              <a:t>t</a:t>
            </a:r>
            <a:r>
              <a:rPr sz="450" spc="-35" dirty="0">
                <a:solidFill>
                  <a:srgbClr val="AB0534"/>
                </a:solidFill>
                <a:latin typeface="Trebuchet MS"/>
                <a:cs typeface="Trebuchet MS"/>
              </a:rPr>
              <a:t> </a:t>
            </a:r>
            <a:r>
              <a:rPr sz="450" dirty="0">
                <a:solidFill>
                  <a:srgbClr val="AB0534"/>
                </a:solidFill>
                <a:latin typeface="Trebuchet MS"/>
                <a:cs typeface="Trebuchet MS"/>
              </a:rPr>
              <a:t>r</a:t>
            </a:r>
            <a:r>
              <a:rPr sz="450" spc="-10" dirty="0">
                <a:solidFill>
                  <a:srgbClr val="AB0534"/>
                </a:solidFill>
                <a:latin typeface="Trebuchet MS"/>
                <a:cs typeface="Trebuchet MS"/>
              </a:rPr>
              <a:t> </a:t>
            </a:r>
            <a:r>
              <a:rPr sz="450" spc="-55" dirty="0">
                <a:solidFill>
                  <a:srgbClr val="AB0534"/>
                </a:solidFill>
                <a:latin typeface="Trebuchet MS"/>
                <a:cs typeface="Trebuchet MS"/>
              </a:rPr>
              <a:t>a</a:t>
            </a:r>
            <a:r>
              <a:rPr sz="450" dirty="0">
                <a:solidFill>
                  <a:srgbClr val="AB0534"/>
                </a:solidFill>
                <a:latin typeface="Trebuchet MS"/>
                <a:cs typeface="Trebuchet MS"/>
              </a:rPr>
              <a:t> </a:t>
            </a:r>
            <a:r>
              <a:rPr sz="450" spc="-50" dirty="0">
                <a:solidFill>
                  <a:srgbClr val="AB0534"/>
                </a:solidFill>
                <a:latin typeface="Trebuchet MS"/>
                <a:cs typeface="Trebuchet MS"/>
              </a:rPr>
              <a:t>c</a:t>
            </a:r>
            <a:r>
              <a:rPr sz="450" dirty="0">
                <a:solidFill>
                  <a:srgbClr val="AB0534"/>
                </a:solidFill>
                <a:latin typeface="Trebuchet MS"/>
                <a:cs typeface="Trebuchet MS"/>
              </a:rPr>
              <a:t> </a:t>
            </a:r>
            <a:r>
              <a:rPr sz="450" spc="-50" dirty="0">
                <a:solidFill>
                  <a:srgbClr val="AB0534"/>
                </a:solidFill>
                <a:latin typeface="Trebuchet MS"/>
                <a:cs typeface="Trebuchet MS"/>
              </a:rPr>
              <a:t>t</a:t>
            </a:r>
            <a:r>
              <a:rPr sz="450" spc="500" dirty="0">
                <a:solidFill>
                  <a:srgbClr val="AB0534"/>
                </a:solidFill>
                <a:latin typeface="Trebuchet MS"/>
                <a:cs typeface="Trebuchet MS"/>
              </a:rPr>
              <a:t> </a:t>
            </a:r>
            <a:endParaRPr sz="450">
              <a:latin typeface="Trebuchet MS"/>
              <a:cs typeface="Trebuchet MS"/>
            </a:endParaRPr>
          </a:p>
          <a:p>
            <a:pPr marR="67310" indent="92710">
              <a:lnSpc>
                <a:spcPts val="530"/>
              </a:lnSpc>
              <a:spcBef>
                <a:spcPts val="204"/>
              </a:spcBef>
            </a:pPr>
            <a:r>
              <a:rPr sz="450" i="1" spc="-10" dirty="0">
                <a:solidFill>
                  <a:srgbClr val="231F20"/>
                </a:solidFill>
                <a:latin typeface="Times New Roman"/>
                <a:cs typeface="Times New Roman"/>
              </a:rPr>
              <a:t>Early</a:t>
            </a:r>
            <a:r>
              <a:rPr sz="450" i="1" dirty="0">
                <a:solidFill>
                  <a:srgbClr val="231F20"/>
                </a:solidFill>
                <a:latin typeface="Times New Roman"/>
                <a:cs typeface="Times New Roman"/>
              </a:rPr>
              <a:t> </a:t>
            </a:r>
            <a:r>
              <a:rPr sz="450" i="1" spc="-10" dirty="0">
                <a:solidFill>
                  <a:srgbClr val="231F20"/>
                </a:solidFill>
                <a:latin typeface="Times New Roman"/>
                <a:cs typeface="Times New Roman"/>
              </a:rPr>
              <a:t>detection</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of</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ovarian</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cancer</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is</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difficult</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owing</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to</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the</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lack</a:t>
            </a:r>
            <a:r>
              <a:rPr sz="450" i="1" dirty="0">
                <a:solidFill>
                  <a:srgbClr val="231F20"/>
                </a:solidFill>
                <a:latin typeface="Times New Roman"/>
                <a:cs typeface="Times New Roman"/>
              </a:rPr>
              <a:t> of</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specific</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and </a:t>
            </a:r>
            <a:r>
              <a:rPr sz="450" i="1" spc="-10" dirty="0">
                <a:solidFill>
                  <a:srgbClr val="231F20"/>
                </a:solidFill>
                <a:latin typeface="Times New Roman"/>
                <a:cs typeface="Times New Roman"/>
              </a:rPr>
              <a:t>sensitive</a:t>
            </a:r>
            <a:r>
              <a:rPr sz="450" i="1" spc="-5" dirty="0">
                <a:solidFill>
                  <a:srgbClr val="231F20"/>
                </a:solidFill>
                <a:latin typeface="Times New Roman"/>
                <a:cs typeface="Times New Roman"/>
              </a:rPr>
              <a:t> </a:t>
            </a:r>
            <a:r>
              <a:rPr sz="450" i="1" spc="-20" dirty="0">
                <a:solidFill>
                  <a:srgbClr val="231F20"/>
                </a:solidFill>
                <a:latin typeface="Times New Roman"/>
                <a:cs typeface="Times New Roman"/>
              </a:rPr>
              <a:t>tests</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available.</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Previously,</a:t>
            </a:r>
            <a:r>
              <a:rPr sz="450" i="1" spc="10" dirty="0">
                <a:solidFill>
                  <a:srgbClr val="231F20"/>
                </a:solidFill>
                <a:latin typeface="Times New Roman"/>
                <a:cs typeface="Times New Roman"/>
              </a:rPr>
              <a:t> </a:t>
            </a:r>
            <a:r>
              <a:rPr sz="450" i="1" dirty="0">
                <a:solidFill>
                  <a:srgbClr val="231F20"/>
                </a:solidFill>
                <a:latin typeface="Times New Roman"/>
                <a:cs typeface="Times New Roman"/>
              </a:rPr>
              <a:t>we</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found</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expression</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of</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nectin</a:t>
            </a:r>
            <a:r>
              <a:rPr sz="450" i="1" spc="500" dirty="0">
                <a:solidFill>
                  <a:srgbClr val="231F20"/>
                </a:solidFill>
                <a:latin typeface="Times New Roman"/>
                <a:cs typeface="Times New Roman"/>
              </a:rPr>
              <a:t> </a:t>
            </a:r>
            <a:r>
              <a:rPr sz="450" i="1" dirty="0">
                <a:solidFill>
                  <a:srgbClr val="231F20"/>
                </a:solidFill>
                <a:latin typeface="Times New Roman"/>
                <a:cs typeface="Times New Roman"/>
              </a:rPr>
              <a:t>4 to</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be </a:t>
            </a:r>
            <a:r>
              <a:rPr sz="450" i="1" spc="-10" dirty="0">
                <a:solidFill>
                  <a:srgbClr val="231F20"/>
                </a:solidFill>
                <a:latin typeface="Times New Roman"/>
                <a:cs typeface="Times New Roman"/>
              </a:rPr>
              <a:t>increased</a:t>
            </a:r>
            <a:r>
              <a:rPr sz="450" i="1" dirty="0">
                <a:solidFill>
                  <a:srgbClr val="231F20"/>
                </a:solidFill>
                <a:latin typeface="Times New Roman"/>
                <a:cs typeface="Times New Roman"/>
              </a:rPr>
              <a:t> in </a:t>
            </a:r>
            <a:r>
              <a:rPr sz="450" i="1" spc="-10" dirty="0">
                <a:solidFill>
                  <a:srgbClr val="231F20"/>
                </a:solidFill>
                <a:latin typeface="Times New Roman"/>
                <a:cs typeface="Times New Roman"/>
              </a:rPr>
              <a:t>ovarian</a:t>
            </a:r>
            <a:r>
              <a:rPr sz="450" i="1" dirty="0">
                <a:solidFill>
                  <a:srgbClr val="231F20"/>
                </a:solidFill>
                <a:latin typeface="Times New Roman"/>
                <a:cs typeface="Times New Roman"/>
              </a:rPr>
              <a:t> </a:t>
            </a:r>
            <a:r>
              <a:rPr sz="450" i="1" spc="-10" dirty="0">
                <a:solidFill>
                  <a:srgbClr val="231F20"/>
                </a:solidFill>
                <a:latin typeface="Times New Roman"/>
                <a:cs typeface="Times New Roman"/>
              </a:rPr>
              <a:t>cancer</a:t>
            </a:r>
            <a:r>
              <a:rPr sz="450" i="1" dirty="0">
                <a:solidFill>
                  <a:srgbClr val="231F20"/>
                </a:solidFill>
                <a:latin typeface="Times New Roman"/>
                <a:cs typeface="Times New Roman"/>
              </a:rPr>
              <a:t> </a:t>
            </a:r>
            <a:r>
              <a:rPr sz="450" i="1" spc="-10" dirty="0">
                <a:solidFill>
                  <a:srgbClr val="231F20"/>
                </a:solidFill>
                <a:latin typeface="Times New Roman"/>
                <a:cs typeface="Times New Roman"/>
              </a:rPr>
              <a:t>compared</a:t>
            </a:r>
            <a:r>
              <a:rPr sz="450" i="1" dirty="0">
                <a:solidFill>
                  <a:srgbClr val="231F20"/>
                </a:solidFill>
                <a:latin typeface="Times New Roman"/>
                <a:cs typeface="Times New Roman"/>
              </a:rPr>
              <a:t> </a:t>
            </a:r>
            <a:r>
              <a:rPr sz="450" i="1" spc="-20" dirty="0">
                <a:solidFill>
                  <a:srgbClr val="231F20"/>
                </a:solidFill>
                <a:latin typeface="Times New Roman"/>
                <a:cs typeface="Times New Roman"/>
              </a:rPr>
              <a:t>with</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normal</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ovaries.</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Reverse</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transcriptase–polymerase</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chain</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reaction</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(RT-PCR)</a:t>
            </a:r>
            <a:r>
              <a:rPr sz="450" i="1" spc="15" dirty="0">
                <a:solidFill>
                  <a:srgbClr val="231F20"/>
                </a:solidFill>
                <a:latin typeface="Times New Roman"/>
                <a:cs typeface="Times New Roman"/>
              </a:rPr>
              <a:t> </a:t>
            </a:r>
            <a:r>
              <a:rPr sz="450" i="1" dirty="0">
                <a:solidFill>
                  <a:srgbClr val="231F20"/>
                </a:solidFill>
                <a:latin typeface="Times New Roman"/>
                <a:cs typeface="Times New Roman"/>
              </a:rPr>
              <a:t>and</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quantitative</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RT-</a:t>
            </a:r>
            <a:r>
              <a:rPr sz="450" i="1" spc="-25" dirty="0">
                <a:solidFill>
                  <a:srgbClr val="231F20"/>
                </a:solidFill>
                <a:latin typeface="Times New Roman"/>
                <a:cs typeface="Times New Roman"/>
              </a:rPr>
              <a:t>PCR</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validated</a:t>
            </a:r>
            <a:r>
              <a:rPr sz="450" i="1" dirty="0">
                <a:solidFill>
                  <a:srgbClr val="231F20"/>
                </a:solidFill>
                <a:latin typeface="Times New Roman"/>
                <a:cs typeface="Times New Roman"/>
              </a:rPr>
              <a:t> the</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overexpression</a:t>
            </a:r>
            <a:r>
              <a:rPr sz="450" i="1" dirty="0">
                <a:solidFill>
                  <a:srgbClr val="231F20"/>
                </a:solidFill>
                <a:latin typeface="Times New Roman"/>
                <a:cs typeface="Times New Roman"/>
              </a:rPr>
              <a:t> of</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nectin</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4 </a:t>
            </a:r>
            <a:r>
              <a:rPr sz="450" i="1" spc="-10" dirty="0">
                <a:solidFill>
                  <a:srgbClr val="231F20"/>
                </a:solidFill>
                <a:latin typeface="Times New Roman"/>
                <a:cs typeface="Times New Roman"/>
              </a:rPr>
              <a:t>messenger</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RNA</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in</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ovarian</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cancer</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compared</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with</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normal</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ovarian</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cell</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lines</a:t>
            </a:r>
            <a:r>
              <a:rPr sz="450" i="1" spc="10" dirty="0">
                <a:solidFill>
                  <a:srgbClr val="231F20"/>
                </a:solidFill>
                <a:latin typeface="Times New Roman"/>
                <a:cs typeface="Times New Roman"/>
              </a:rPr>
              <a:t> </a:t>
            </a:r>
            <a:r>
              <a:rPr sz="450" i="1" dirty="0">
                <a:solidFill>
                  <a:srgbClr val="231F20"/>
                </a:solidFill>
                <a:latin typeface="Times New Roman"/>
                <a:cs typeface="Times New Roman"/>
              </a:rPr>
              <a:t>and</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tissues.</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Protein</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levels</a:t>
            </a:r>
            <a:r>
              <a:rPr sz="450" i="1" spc="10" dirty="0">
                <a:solidFill>
                  <a:srgbClr val="231F20"/>
                </a:solidFill>
                <a:latin typeface="Times New Roman"/>
                <a:cs typeface="Times New Roman"/>
              </a:rPr>
              <a:t> </a:t>
            </a:r>
            <a:r>
              <a:rPr sz="450" i="1" spc="-25" dirty="0">
                <a:solidFill>
                  <a:srgbClr val="231F20"/>
                </a:solidFill>
                <a:latin typeface="Times New Roman"/>
                <a:cs typeface="Times New Roman"/>
              </a:rPr>
              <a:t>of</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nectin</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4</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were</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elevated</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in</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ovarian</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cancer</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cell</a:t>
            </a:r>
            <a:r>
              <a:rPr sz="450" i="1" spc="5" dirty="0">
                <a:solidFill>
                  <a:srgbClr val="231F20"/>
                </a:solidFill>
                <a:latin typeface="Times New Roman"/>
                <a:cs typeface="Times New Roman"/>
              </a:rPr>
              <a:t> </a:t>
            </a:r>
            <a:r>
              <a:rPr sz="450" i="1" spc="-20" dirty="0">
                <a:solidFill>
                  <a:srgbClr val="231F20"/>
                </a:solidFill>
                <a:latin typeface="Times New Roman"/>
                <a:cs typeface="Times New Roman"/>
              </a:rPr>
              <a:t>lines</a:t>
            </a:r>
            <a:r>
              <a:rPr sz="450" i="1" spc="500" dirty="0">
                <a:solidFill>
                  <a:srgbClr val="231F20"/>
                </a:solidFill>
                <a:latin typeface="Times New Roman"/>
                <a:cs typeface="Times New Roman"/>
              </a:rPr>
              <a:t> </a:t>
            </a:r>
            <a:r>
              <a:rPr sz="450" i="1" dirty="0">
                <a:solidFill>
                  <a:srgbClr val="231F20"/>
                </a:solidFill>
                <a:latin typeface="Times New Roman"/>
                <a:cs typeface="Times New Roman"/>
              </a:rPr>
              <a:t>and</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tissue</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compared</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with</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normal</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ovarian</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cell</a:t>
            </a:r>
            <a:r>
              <a:rPr sz="450" i="1" spc="5" dirty="0">
                <a:solidFill>
                  <a:srgbClr val="231F20"/>
                </a:solidFill>
                <a:latin typeface="Times New Roman"/>
                <a:cs typeface="Times New Roman"/>
              </a:rPr>
              <a:t> </a:t>
            </a:r>
            <a:r>
              <a:rPr sz="450" i="1" spc="-20" dirty="0">
                <a:solidFill>
                  <a:srgbClr val="231F20"/>
                </a:solidFill>
                <a:latin typeface="Times New Roman"/>
                <a:cs typeface="Times New Roman"/>
              </a:rPr>
              <a:t>lines</a:t>
            </a:r>
            <a:r>
              <a:rPr sz="450" i="1" spc="500" dirty="0">
                <a:solidFill>
                  <a:srgbClr val="231F20"/>
                </a:solidFill>
                <a:latin typeface="Times New Roman"/>
                <a:cs typeface="Times New Roman"/>
              </a:rPr>
              <a:t> </a:t>
            </a:r>
            <a:r>
              <a:rPr sz="450" i="1" dirty="0">
                <a:solidFill>
                  <a:srgbClr val="231F20"/>
                </a:solidFill>
                <a:latin typeface="Times New Roman"/>
                <a:cs typeface="Times New Roman"/>
              </a:rPr>
              <a:t>as</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demonstrated</a:t>
            </a:r>
            <a:r>
              <a:rPr sz="450" i="1" spc="10" dirty="0">
                <a:solidFill>
                  <a:srgbClr val="231F20"/>
                </a:solidFill>
                <a:latin typeface="Times New Roman"/>
                <a:cs typeface="Times New Roman"/>
              </a:rPr>
              <a:t> </a:t>
            </a:r>
            <a:r>
              <a:rPr sz="450" i="1" dirty="0">
                <a:solidFill>
                  <a:srgbClr val="231F20"/>
                </a:solidFill>
                <a:latin typeface="Times New Roman"/>
                <a:cs typeface="Times New Roman"/>
              </a:rPr>
              <a:t>by</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Western</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immunoblotting,</a:t>
            </a:r>
            <a:r>
              <a:rPr sz="450" i="1" spc="10" dirty="0">
                <a:solidFill>
                  <a:srgbClr val="231F20"/>
                </a:solidFill>
                <a:latin typeface="Times New Roman"/>
                <a:cs typeface="Times New Roman"/>
              </a:rPr>
              <a:t> </a:t>
            </a:r>
            <a:r>
              <a:rPr sz="450" i="1" spc="-20" dirty="0">
                <a:solidFill>
                  <a:srgbClr val="231F20"/>
                </a:solidFill>
                <a:latin typeface="Times New Roman"/>
                <a:cs typeface="Times New Roman"/>
              </a:rPr>
              <a:t>flow</a:t>
            </a:r>
            <a:endParaRPr sz="450">
              <a:latin typeface="Times New Roman"/>
              <a:cs typeface="Times New Roman"/>
            </a:endParaRPr>
          </a:p>
          <a:p>
            <a:pPr>
              <a:lnSpc>
                <a:spcPts val="475"/>
              </a:lnSpc>
            </a:pPr>
            <a:r>
              <a:rPr sz="450" i="1" spc="-10" dirty="0">
                <a:solidFill>
                  <a:srgbClr val="231F20"/>
                </a:solidFill>
                <a:latin typeface="Times New Roman"/>
                <a:cs typeface="Times New Roman"/>
              </a:rPr>
              <a:t>cytometry,</a:t>
            </a:r>
            <a:r>
              <a:rPr sz="450" i="1" spc="10" dirty="0">
                <a:solidFill>
                  <a:srgbClr val="231F20"/>
                </a:solidFill>
                <a:latin typeface="Times New Roman"/>
                <a:cs typeface="Times New Roman"/>
              </a:rPr>
              <a:t> </a:t>
            </a:r>
            <a:r>
              <a:rPr sz="450" i="1" dirty="0">
                <a:solidFill>
                  <a:srgbClr val="231F20"/>
                </a:solidFill>
                <a:latin typeface="Times New Roman"/>
                <a:cs typeface="Times New Roman"/>
              </a:rPr>
              <a:t>and</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immunohistochemical</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staining</a:t>
            </a:r>
            <a:r>
              <a:rPr sz="450" i="1" spc="10" dirty="0">
                <a:solidFill>
                  <a:srgbClr val="231F20"/>
                </a:solidFill>
                <a:latin typeface="Times New Roman"/>
                <a:cs typeface="Times New Roman"/>
              </a:rPr>
              <a:t> </a:t>
            </a:r>
            <a:r>
              <a:rPr sz="450" i="1" dirty="0">
                <a:solidFill>
                  <a:srgbClr val="231F20"/>
                </a:solidFill>
                <a:latin typeface="Times New Roman"/>
                <a:cs typeface="Times New Roman"/>
              </a:rPr>
              <a:t>of</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tissue</a:t>
            </a:r>
            <a:endParaRPr sz="450">
              <a:latin typeface="Times New Roman"/>
              <a:cs typeface="Times New Roman"/>
            </a:endParaRPr>
          </a:p>
          <a:p>
            <a:pPr marR="55244">
              <a:lnSpc>
                <a:spcPts val="530"/>
              </a:lnSpc>
              <a:spcBef>
                <a:spcPts val="20"/>
              </a:spcBef>
            </a:pPr>
            <a:r>
              <a:rPr sz="450" i="1" spc="-10" dirty="0">
                <a:solidFill>
                  <a:srgbClr val="231F20"/>
                </a:solidFill>
                <a:latin typeface="Times New Roman"/>
                <a:cs typeface="Times New Roman"/>
              </a:rPr>
              <a:t>microarray</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slides.</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Cleaved</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nectin</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4</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was</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detectable</a:t>
            </a:r>
            <a:r>
              <a:rPr sz="450" i="1" spc="500" dirty="0">
                <a:solidFill>
                  <a:srgbClr val="231F20"/>
                </a:solidFill>
                <a:latin typeface="Times New Roman"/>
                <a:cs typeface="Times New Roman"/>
              </a:rPr>
              <a:t> </a:t>
            </a:r>
            <a:r>
              <a:rPr sz="450" i="1" dirty="0">
                <a:solidFill>
                  <a:srgbClr val="231F20"/>
                </a:solidFill>
                <a:latin typeface="Times New Roman"/>
                <a:cs typeface="Times New Roman"/>
              </a:rPr>
              <a:t>in</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a </a:t>
            </a:r>
            <a:r>
              <a:rPr sz="450" i="1" spc="-10" dirty="0">
                <a:solidFill>
                  <a:srgbClr val="231F20"/>
                </a:solidFill>
                <a:latin typeface="Times New Roman"/>
                <a:cs typeface="Times New Roman"/>
              </a:rPr>
              <a:t>number</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of </a:t>
            </a:r>
            <a:r>
              <a:rPr sz="450" i="1" spc="-10" dirty="0">
                <a:solidFill>
                  <a:srgbClr val="231F20"/>
                </a:solidFill>
                <a:latin typeface="Times New Roman"/>
                <a:cs typeface="Times New Roman"/>
              </a:rPr>
              <a:t>patient</a:t>
            </a:r>
            <a:r>
              <a:rPr sz="450" i="1" dirty="0">
                <a:solidFill>
                  <a:srgbClr val="231F20"/>
                </a:solidFill>
                <a:latin typeface="Times New Roman"/>
                <a:cs typeface="Times New Roman"/>
              </a:rPr>
              <a:t> </a:t>
            </a:r>
            <a:r>
              <a:rPr sz="450" i="1" spc="-10" dirty="0">
                <a:solidFill>
                  <a:srgbClr val="231F20"/>
                </a:solidFill>
                <a:latin typeface="Times New Roman"/>
                <a:cs typeface="Times New Roman"/>
              </a:rPr>
              <a:t>serum</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samples</a:t>
            </a:r>
            <a:r>
              <a:rPr sz="450" i="1" dirty="0">
                <a:solidFill>
                  <a:srgbClr val="231F20"/>
                </a:solidFill>
                <a:latin typeface="Times New Roman"/>
                <a:cs typeface="Times New Roman"/>
              </a:rPr>
              <a:t> by</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enzyme-</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linked</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immunosorbent</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assay.</a:t>
            </a:r>
            <a:r>
              <a:rPr sz="450" i="1" spc="10" dirty="0">
                <a:solidFill>
                  <a:srgbClr val="231F20"/>
                </a:solidFill>
                <a:latin typeface="Times New Roman"/>
                <a:cs typeface="Times New Roman"/>
              </a:rPr>
              <a:t> </a:t>
            </a:r>
            <a:r>
              <a:rPr sz="450" i="1" dirty="0">
                <a:solidFill>
                  <a:srgbClr val="231F20"/>
                </a:solidFill>
                <a:latin typeface="Times New Roman"/>
                <a:cs typeface="Times New Roman"/>
              </a:rPr>
              <a:t>In</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patients</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with</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benign</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gynecologic</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diseases</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with</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high</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serum</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CA125</a:t>
            </a:r>
            <a:r>
              <a:rPr sz="450" i="1" spc="10" dirty="0">
                <a:solidFill>
                  <a:srgbClr val="231F20"/>
                </a:solidFill>
                <a:latin typeface="Times New Roman"/>
                <a:cs typeface="Times New Roman"/>
              </a:rPr>
              <a:t> </a:t>
            </a:r>
            <a:r>
              <a:rPr sz="450" i="1" spc="-10" dirty="0">
                <a:solidFill>
                  <a:srgbClr val="231F20"/>
                </a:solidFill>
                <a:latin typeface="Times New Roman"/>
                <a:cs typeface="Times New Roman"/>
              </a:rPr>
              <a:t>levels,</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nectin </a:t>
            </a:r>
            <a:r>
              <a:rPr sz="450" i="1" dirty="0">
                <a:solidFill>
                  <a:srgbClr val="231F20"/>
                </a:solidFill>
                <a:latin typeface="Times New Roman"/>
                <a:cs typeface="Times New Roman"/>
              </a:rPr>
              <a:t>4</a:t>
            </a:r>
            <a:r>
              <a:rPr sz="450" i="1" spc="-10" dirty="0">
                <a:solidFill>
                  <a:srgbClr val="231F20"/>
                </a:solidFill>
                <a:latin typeface="Times New Roman"/>
                <a:cs typeface="Times New Roman"/>
              </a:rPr>
              <a:t> </a:t>
            </a:r>
            <a:r>
              <a:rPr sz="450" i="1" dirty="0">
                <a:solidFill>
                  <a:srgbClr val="231F20"/>
                </a:solidFill>
                <a:latin typeface="Times New Roman"/>
                <a:cs typeface="Times New Roman"/>
              </a:rPr>
              <a:t>was</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not</a:t>
            </a:r>
            <a:r>
              <a:rPr sz="450" i="1" spc="-10" dirty="0">
                <a:solidFill>
                  <a:srgbClr val="231F20"/>
                </a:solidFill>
                <a:latin typeface="Times New Roman"/>
                <a:cs typeface="Times New Roman"/>
              </a:rPr>
              <a:t> detected </a:t>
            </a:r>
            <a:r>
              <a:rPr sz="450" i="1" dirty="0">
                <a:solidFill>
                  <a:srgbClr val="231F20"/>
                </a:solidFill>
                <a:latin typeface="Times New Roman"/>
                <a:cs typeface="Times New Roman"/>
              </a:rPr>
              <a:t>in</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the</a:t>
            </a:r>
            <a:r>
              <a:rPr sz="450" i="1" spc="-10" dirty="0">
                <a:solidFill>
                  <a:srgbClr val="231F20"/>
                </a:solidFill>
                <a:latin typeface="Times New Roman"/>
                <a:cs typeface="Times New Roman"/>
              </a:rPr>
              <a:t> majority </a:t>
            </a:r>
            <a:r>
              <a:rPr sz="450" i="1" dirty="0">
                <a:solidFill>
                  <a:srgbClr val="231F20"/>
                </a:solidFill>
                <a:latin typeface="Times New Roman"/>
                <a:cs typeface="Times New Roman"/>
              </a:rPr>
              <a:t>of</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cases,</a:t>
            </a:r>
            <a:r>
              <a:rPr sz="450" i="1" spc="500" dirty="0">
                <a:solidFill>
                  <a:srgbClr val="231F20"/>
                </a:solidFill>
                <a:latin typeface="Times New Roman"/>
                <a:cs typeface="Times New Roman"/>
              </a:rPr>
              <a:t> </a:t>
            </a:r>
            <a:r>
              <a:rPr sz="450" i="1" spc="-10" dirty="0">
                <a:solidFill>
                  <a:srgbClr val="231F20"/>
                </a:solidFill>
                <a:latin typeface="Times New Roman"/>
                <a:cs typeface="Times New Roman"/>
              </a:rPr>
              <a:t>suggesting</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that</a:t>
            </a:r>
            <a:r>
              <a:rPr sz="450" i="1" dirty="0">
                <a:solidFill>
                  <a:srgbClr val="231F20"/>
                </a:solidFill>
                <a:latin typeface="Times New Roman"/>
                <a:cs typeface="Times New Roman"/>
              </a:rPr>
              <a:t> </a:t>
            </a:r>
            <a:r>
              <a:rPr sz="450" i="1" spc="-10" dirty="0">
                <a:solidFill>
                  <a:srgbClr val="231F20"/>
                </a:solidFill>
                <a:latin typeface="Times New Roman"/>
                <a:cs typeface="Times New Roman"/>
              </a:rPr>
              <a:t>nectin</a:t>
            </a:r>
            <a:r>
              <a:rPr sz="450" i="1" dirty="0">
                <a:solidFill>
                  <a:srgbClr val="231F20"/>
                </a:solidFill>
                <a:latin typeface="Times New Roman"/>
                <a:cs typeface="Times New Roman"/>
              </a:rPr>
              <a:t> 4</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may </a:t>
            </a:r>
            <a:r>
              <a:rPr sz="450" i="1" spc="-10" dirty="0">
                <a:solidFill>
                  <a:srgbClr val="231F20"/>
                </a:solidFill>
                <a:latin typeface="Times New Roman"/>
                <a:cs typeface="Times New Roman"/>
              </a:rPr>
              <a:t>serve</a:t>
            </a:r>
            <a:r>
              <a:rPr sz="450" i="1" dirty="0">
                <a:solidFill>
                  <a:srgbClr val="231F20"/>
                </a:solidFill>
                <a:latin typeface="Times New Roman"/>
                <a:cs typeface="Times New Roman"/>
              </a:rPr>
              <a:t> as</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a </a:t>
            </a:r>
            <a:r>
              <a:rPr sz="450" i="1" spc="-10" dirty="0">
                <a:solidFill>
                  <a:srgbClr val="231F20"/>
                </a:solidFill>
                <a:latin typeface="Times New Roman"/>
                <a:cs typeface="Times New Roman"/>
              </a:rPr>
              <a:t>potential</a:t>
            </a:r>
            <a:endParaRPr sz="450">
              <a:latin typeface="Times New Roman"/>
              <a:cs typeface="Times New Roman"/>
            </a:endParaRPr>
          </a:p>
          <a:p>
            <a:pPr>
              <a:lnSpc>
                <a:spcPts val="490"/>
              </a:lnSpc>
            </a:pPr>
            <a:r>
              <a:rPr sz="450" i="1" spc="-10" dirty="0">
                <a:solidFill>
                  <a:srgbClr val="231F20"/>
                </a:solidFill>
                <a:latin typeface="Times New Roman"/>
                <a:cs typeface="Times New Roman"/>
              </a:rPr>
              <a:t>biomarker</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that</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helps</a:t>
            </a:r>
            <a:r>
              <a:rPr sz="450" i="1" spc="20" dirty="0">
                <a:solidFill>
                  <a:srgbClr val="231F20"/>
                </a:solidFill>
                <a:latin typeface="Times New Roman"/>
                <a:cs typeface="Times New Roman"/>
              </a:rPr>
              <a:t> </a:t>
            </a:r>
            <a:r>
              <a:rPr sz="450" i="1" spc="-10" dirty="0">
                <a:solidFill>
                  <a:srgbClr val="231F20"/>
                </a:solidFill>
                <a:latin typeface="Times New Roman"/>
                <a:cs typeface="Times New Roman"/>
              </a:rPr>
              <a:t>discriminate</a:t>
            </a:r>
            <a:r>
              <a:rPr sz="450" i="1" spc="15" dirty="0">
                <a:solidFill>
                  <a:srgbClr val="231F20"/>
                </a:solidFill>
                <a:latin typeface="Times New Roman"/>
                <a:cs typeface="Times New Roman"/>
              </a:rPr>
              <a:t> </a:t>
            </a:r>
            <a:r>
              <a:rPr sz="450" i="1" spc="-10" dirty="0">
                <a:solidFill>
                  <a:srgbClr val="231F20"/>
                </a:solidFill>
                <a:latin typeface="Times New Roman"/>
                <a:cs typeface="Times New Roman"/>
              </a:rPr>
              <a:t>benign</a:t>
            </a:r>
            <a:r>
              <a:rPr sz="450" i="1" spc="20" dirty="0">
                <a:solidFill>
                  <a:srgbClr val="231F20"/>
                </a:solidFill>
                <a:latin typeface="Times New Roman"/>
                <a:cs typeface="Times New Roman"/>
              </a:rPr>
              <a:t> </a:t>
            </a:r>
            <a:r>
              <a:rPr sz="450" i="1" spc="-10" dirty="0">
                <a:solidFill>
                  <a:srgbClr val="231F20"/>
                </a:solidFill>
                <a:latin typeface="Times New Roman"/>
                <a:cs typeface="Times New Roman"/>
              </a:rPr>
              <a:t>gynecologic</a:t>
            </a:r>
            <a:endParaRPr sz="450">
              <a:latin typeface="Times New Roman"/>
              <a:cs typeface="Times New Roman"/>
            </a:endParaRPr>
          </a:p>
          <a:p>
            <a:pPr>
              <a:lnSpc>
                <a:spcPts val="535"/>
              </a:lnSpc>
            </a:pPr>
            <a:r>
              <a:rPr sz="450" i="1" spc="-10" dirty="0">
                <a:solidFill>
                  <a:srgbClr val="231F20"/>
                </a:solidFill>
                <a:latin typeface="Times New Roman"/>
                <a:cs typeface="Times New Roman"/>
              </a:rPr>
              <a:t>diseases</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from</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ovarian</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cancer</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in</a:t>
            </a:r>
            <a:r>
              <a:rPr sz="450" i="1" spc="5" dirty="0">
                <a:solidFill>
                  <a:srgbClr val="231F20"/>
                </a:solidFill>
                <a:latin typeface="Times New Roman"/>
                <a:cs typeface="Times New Roman"/>
              </a:rPr>
              <a:t> </a:t>
            </a:r>
            <a:r>
              <a:rPr sz="450" i="1" dirty="0">
                <a:solidFill>
                  <a:srgbClr val="231F20"/>
                </a:solidFill>
                <a:latin typeface="Times New Roman"/>
                <a:cs typeface="Times New Roman"/>
              </a:rPr>
              <a:t>a</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panel</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with</a:t>
            </a:r>
            <a:r>
              <a:rPr sz="450" i="1" spc="5" dirty="0">
                <a:solidFill>
                  <a:srgbClr val="231F20"/>
                </a:solidFill>
                <a:latin typeface="Times New Roman"/>
                <a:cs typeface="Times New Roman"/>
              </a:rPr>
              <a:t> </a:t>
            </a:r>
            <a:r>
              <a:rPr sz="450" i="1" spc="-10" dirty="0">
                <a:solidFill>
                  <a:srgbClr val="231F20"/>
                </a:solidFill>
                <a:latin typeface="Times New Roman"/>
                <a:cs typeface="Times New Roman"/>
              </a:rPr>
              <a:t>CA125.</a:t>
            </a:r>
            <a:endParaRPr sz="450">
              <a:latin typeface="Times New Roman"/>
              <a:cs typeface="Times New Roman"/>
            </a:endParaRPr>
          </a:p>
        </p:txBody>
      </p:sp>
      <p:sp>
        <p:nvSpPr>
          <p:cNvPr id="16" name="object 16"/>
          <p:cNvSpPr txBox="1"/>
          <p:nvPr/>
        </p:nvSpPr>
        <p:spPr>
          <a:xfrm>
            <a:off x="4356263" y="2281976"/>
            <a:ext cx="1308100" cy="2168525"/>
          </a:xfrm>
          <a:prstGeom prst="rect">
            <a:avLst/>
          </a:prstGeom>
        </p:spPr>
        <p:txBody>
          <a:bodyPr vert="horz" wrap="square" lIns="0" tIns="12065" rIns="0" bIns="0" rtlCol="0">
            <a:spAutoFit/>
          </a:bodyPr>
          <a:lstStyle/>
          <a:p>
            <a:pPr marL="25400" marR="30480" indent="92710" algn="just">
              <a:lnSpc>
                <a:spcPct val="109900"/>
              </a:lnSpc>
              <a:spcBef>
                <a:spcPts val="95"/>
              </a:spcBef>
            </a:pPr>
            <a:r>
              <a:rPr sz="400" dirty="0">
                <a:solidFill>
                  <a:srgbClr val="231F20"/>
                </a:solidFill>
                <a:latin typeface="Times New Roman"/>
                <a:cs typeface="Times New Roman"/>
              </a:rPr>
              <a:t>Ovarian</a:t>
            </a:r>
            <a:r>
              <a:rPr sz="400" spc="40" dirty="0">
                <a:solidFill>
                  <a:srgbClr val="231F20"/>
                </a:solidFill>
                <a:latin typeface="Times New Roman"/>
                <a:cs typeface="Times New Roman"/>
              </a:rPr>
              <a:t> </a:t>
            </a:r>
            <a:r>
              <a:rPr sz="400" dirty="0">
                <a:solidFill>
                  <a:srgbClr val="231F20"/>
                </a:solidFill>
                <a:latin typeface="Times New Roman"/>
                <a:cs typeface="Times New Roman"/>
              </a:rPr>
              <a:t>cancer</a:t>
            </a:r>
            <a:r>
              <a:rPr sz="400" spc="40" dirty="0">
                <a:solidFill>
                  <a:srgbClr val="231F20"/>
                </a:solidFill>
                <a:latin typeface="Times New Roman"/>
                <a:cs typeface="Times New Roman"/>
              </a:rPr>
              <a:t> </a:t>
            </a:r>
            <a:r>
              <a:rPr sz="400" dirty="0">
                <a:solidFill>
                  <a:srgbClr val="231F20"/>
                </a:solidFill>
                <a:latin typeface="Times New Roman"/>
                <a:cs typeface="Times New Roman"/>
              </a:rPr>
              <a:t>is</a:t>
            </a:r>
            <a:r>
              <a:rPr sz="400" spc="45" dirty="0">
                <a:solidFill>
                  <a:srgbClr val="231F20"/>
                </a:solidFill>
                <a:latin typeface="Times New Roman"/>
                <a:cs typeface="Times New Roman"/>
              </a:rPr>
              <a:t> </a:t>
            </a:r>
            <a:r>
              <a:rPr sz="400" dirty="0">
                <a:solidFill>
                  <a:srgbClr val="231F20"/>
                </a:solidFill>
                <a:latin typeface="Times New Roman"/>
                <a:cs typeface="Times New Roman"/>
              </a:rPr>
              <a:t>the</a:t>
            </a:r>
            <a:r>
              <a:rPr sz="400" spc="40" dirty="0">
                <a:solidFill>
                  <a:srgbClr val="231F20"/>
                </a:solidFill>
                <a:latin typeface="Times New Roman"/>
                <a:cs typeface="Times New Roman"/>
              </a:rPr>
              <a:t> </a:t>
            </a:r>
            <a:r>
              <a:rPr sz="400" dirty="0">
                <a:solidFill>
                  <a:srgbClr val="231F20"/>
                </a:solidFill>
                <a:latin typeface="Times New Roman"/>
                <a:cs typeface="Times New Roman"/>
              </a:rPr>
              <a:t>seventh</a:t>
            </a:r>
            <a:r>
              <a:rPr sz="400" spc="40" dirty="0">
                <a:solidFill>
                  <a:srgbClr val="231F20"/>
                </a:solidFill>
                <a:latin typeface="Times New Roman"/>
                <a:cs typeface="Times New Roman"/>
              </a:rPr>
              <a:t> </a:t>
            </a:r>
            <a:r>
              <a:rPr sz="400" dirty="0">
                <a:solidFill>
                  <a:srgbClr val="231F20"/>
                </a:solidFill>
                <a:latin typeface="Times New Roman"/>
                <a:cs typeface="Times New Roman"/>
              </a:rPr>
              <a:t>leading</a:t>
            </a:r>
            <a:r>
              <a:rPr sz="400" spc="45" dirty="0">
                <a:solidFill>
                  <a:srgbClr val="231F20"/>
                </a:solidFill>
                <a:latin typeface="Times New Roman"/>
                <a:cs typeface="Times New Roman"/>
              </a:rPr>
              <a:t> </a:t>
            </a:r>
            <a:r>
              <a:rPr sz="400" dirty="0">
                <a:solidFill>
                  <a:srgbClr val="231F20"/>
                </a:solidFill>
                <a:latin typeface="Times New Roman"/>
                <a:cs typeface="Times New Roman"/>
              </a:rPr>
              <a:t>cause</a:t>
            </a:r>
            <a:r>
              <a:rPr sz="400" spc="40" dirty="0">
                <a:solidFill>
                  <a:srgbClr val="231F20"/>
                </a:solidFill>
                <a:latin typeface="Times New Roman"/>
                <a:cs typeface="Times New Roman"/>
              </a:rPr>
              <a:t> </a:t>
            </a:r>
            <a:r>
              <a:rPr sz="400" dirty="0">
                <a:solidFill>
                  <a:srgbClr val="231F20"/>
                </a:solidFill>
                <a:latin typeface="Times New Roman"/>
                <a:cs typeface="Times New Roman"/>
              </a:rPr>
              <a:t>of</a:t>
            </a:r>
            <a:r>
              <a:rPr sz="400" spc="40" dirty="0">
                <a:solidFill>
                  <a:srgbClr val="231F20"/>
                </a:solidFill>
                <a:latin typeface="Times New Roman"/>
                <a:cs typeface="Times New Roman"/>
              </a:rPr>
              <a:t> </a:t>
            </a:r>
            <a:r>
              <a:rPr sz="400" spc="-10" dirty="0">
                <a:solidFill>
                  <a:srgbClr val="231F20"/>
                </a:solidFill>
                <a:latin typeface="Times New Roman"/>
                <a:cs typeface="Times New Roman"/>
              </a:rPr>
              <a:t>cancer-</a:t>
            </a:r>
            <a:r>
              <a:rPr sz="400" spc="500" dirty="0">
                <a:solidFill>
                  <a:srgbClr val="231F20"/>
                </a:solidFill>
                <a:latin typeface="Times New Roman"/>
                <a:cs typeface="Times New Roman"/>
              </a:rPr>
              <a:t> </a:t>
            </a:r>
            <a:r>
              <a:rPr sz="400" dirty="0">
                <a:solidFill>
                  <a:srgbClr val="231F20"/>
                </a:solidFill>
                <a:latin typeface="Times New Roman"/>
                <a:cs typeface="Times New Roman"/>
              </a:rPr>
              <a:t>related</a:t>
            </a:r>
            <a:r>
              <a:rPr sz="400" spc="75" dirty="0">
                <a:solidFill>
                  <a:srgbClr val="231F20"/>
                </a:solidFill>
                <a:latin typeface="Times New Roman"/>
                <a:cs typeface="Times New Roman"/>
              </a:rPr>
              <a:t> </a:t>
            </a:r>
            <a:r>
              <a:rPr sz="400" dirty="0">
                <a:solidFill>
                  <a:srgbClr val="231F20"/>
                </a:solidFill>
                <a:latin typeface="Times New Roman"/>
                <a:cs typeface="Times New Roman"/>
              </a:rPr>
              <a:t>death</a:t>
            </a:r>
            <a:r>
              <a:rPr sz="400" spc="75" dirty="0">
                <a:solidFill>
                  <a:srgbClr val="231F20"/>
                </a:solidFill>
                <a:latin typeface="Times New Roman"/>
                <a:cs typeface="Times New Roman"/>
              </a:rPr>
              <a:t> </a:t>
            </a:r>
            <a:r>
              <a:rPr sz="400" dirty="0">
                <a:solidFill>
                  <a:srgbClr val="231F20"/>
                </a:solidFill>
                <a:latin typeface="Times New Roman"/>
                <a:cs typeface="Times New Roman"/>
              </a:rPr>
              <a:t>in</a:t>
            </a:r>
            <a:r>
              <a:rPr sz="400" spc="75" dirty="0">
                <a:solidFill>
                  <a:srgbClr val="231F20"/>
                </a:solidFill>
                <a:latin typeface="Times New Roman"/>
                <a:cs typeface="Times New Roman"/>
              </a:rPr>
              <a:t> </a:t>
            </a:r>
            <a:r>
              <a:rPr sz="400" dirty="0">
                <a:solidFill>
                  <a:srgbClr val="231F20"/>
                </a:solidFill>
                <a:latin typeface="Times New Roman"/>
                <a:cs typeface="Times New Roman"/>
              </a:rPr>
              <a:t>women</a:t>
            </a:r>
            <a:r>
              <a:rPr sz="375" baseline="33333" dirty="0">
                <a:solidFill>
                  <a:srgbClr val="231F20"/>
                </a:solidFill>
                <a:latin typeface="Times New Roman"/>
                <a:cs typeface="Times New Roman"/>
              </a:rPr>
              <a:t>1</a:t>
            </a:r>
            <a:r>
              <a:rPr sz="400" dirty="0">
                <a:solidFill>
                  <a:srgbClr val="231F20"/>
                </a:solidFill>
                <a:latin typeface="Times New Roman"/>
                <a:cs typeface="Times New Roman"/>
              </a:rPr>
              <a:t>;</a:t>
            </a:r>
            <a:r>
              <a:rPr sz="400" spc="75" dirty="0">
                <a:solidFill>
                  <a:srgbClr val="231F20"/>
                </a:solidFill>
                <a:latin typeface="Times New Roman"/>
                <a:cs typeface="Times New Roman"/>
              </a:rPr>
              <a:t> </a:t>
            </a:r>
            <a:r>
              <a:rPr sz="400" dirty="0">
                <a:solidFill>
                  <a:srgbClr val="231F20"/>
                </a:solidFill>
                <a:latin typeface="Times New Roman"/>
                <a:cs typeface="Times New Roman"/>
              </a:rPr>
              <a:t>in</a:t>
            </a:r>
            <a:r>
              <a:rPr sz="400" spc="75" dirty="0">
                <a:solidFill>
                  <a:srgbClr val="231F20"/>
                </a:solidFill>
                <a:latin typeface="Times New Roman"/>
                <a:cs typeface="Times New Roman"/>
              </a:rPr>
              <a:t> </a:t>
            </a:r>
            <a:r>
              <a:rPr sz="400" dirty="0">
                <a:solidFill>
                  <a:srgbClr val="231F20"/>
                </a:solidFill>
                <a:latin typeface="Times New Roman"/>
                <a:cs typeface="Times New Roman"/>
              </a:rPr>
              <a:t>the</a:t>
            </a:r>
            <a:r>
              <a:rPr sz="400" spc="80" dirty="0">
                <a:solidFill>
                  <a:srgbClr val="231F20"/>
                </a:solidFill>
                <a:latin typeface="Times New Roman"/>
                <a:cs typeface="Times New Roman"/>
              </a:rPr>
              <a:t> </a:t>
            </a:r>
            <a:r>
              <a:rPr sz="400" dirty="0">
                <a:solidFill>
                  <a:srgbClr val="231F20"/>
                </a:solidFill>
                <a:latin typeface="Times New Roman"/>
                <a:cs typeface="Times New Roman"/>
              </a:rPr>
              <a:t>United</a:t>
            </a:r>
            <a:r>
              <a:rPr sz="400" spc="75" dirty="0">
                <a:solidFill>
                  <a:srgbClr val="231F20"/>
                </a:solidFill>
                <a:latin typeface="Times New Roman"/>
                <a:cs typeface="Times New Roman"/>
              </a:rPr>
              <a:t> </a:t>
            </a:r>
            <a:r>
              <a:rPr sz="400" dirty="0">
                <a:solidFill>
                  <a:srgbClr val="231F20"/>
                </a:solidFill>
                <a:latin typeface="Times New Roman"/>
                <a:cs typeface="Times New Roman"/>
              </a:rPr>
              <a:t>States,</a:t>
            </a:r>
            <a:r>
              <a:rPr sz="400" spc="75" dirty="0">
                <a:solidFill>
                  <a:srgbClr val="231F20"/>
                </a:solidFill>
                <a:latin typeface="Times New Roman"/>
                <a:cs typeface="Times New Roman"/>
              </a:rPr>
              <a:t> </a:t>
            </a:r>
            <a:r>
              <a:rPr sz="400" dirty="0">
                <a:solidFill>
                  <a:srgbClr val="231F20"/>
                </a:solidFill>
                <a:latin typeface="Times New Roman"/>
                <a:cs typeface="Times New Roman"/>
              </a:rPr>
              <a:t>more</a:t>
            </a:r>
            <a:r>
              <a:rPr sz="400" spc="75" dirty="0">
                <a:solidFill>
                  <a:srgbClr val="231F20"/>
                </a:solidFill>
                <a:latin typeface="Times New Roman"/>
                <a:cs typeface="Times New Roman"/>
              </a:rPr>
              <a:t> </a:t>
            </a:r>
            <a:r>
              <a:rPr sz="400" spc="-20" dirty="0">
                <a:solidFill>
                  <a:srgbClr val="231F20"/>
                </a:solidFill>
                <a:latin typeface="Times New Roman"/>
                <a:cs typeface="Times New Roman"/>
              </a:rPr>
              <a:t>than</a:t>
            </a:r>
            <a:r>
              <a:rPr sz="400" spc="500" dirty="0">
                <a:solidFill>
                  <a:srgbClr val="231F20"/>
                </a:solidFill>
                <a:latin typeface="Times New Roman"/>
                <a:cs typeface="Times New Roman"/>
              </a:rPr>
              <a:t> </a:t>
            </a:r>
            <a:r>
              <a:rPr sz="400" dirty="0">
                <a:solidFill>
                  <a:srgbClr val="231F20"/>
                </a:solidFill>
                <a:latin typeface="Times New Roman"/>
                <a:cs typeface="Times New Roman"/>
              </a:rPr>
              <a:t>20,000</a:t>
            </a:r>
            <a:r>
              <a:rPr sz="400" spc="-15" dirty="0">
                <a:solidFill>
                  <a:srgbClr val="231F20"/>
                </a:solidFill>
                <a:latin typeface="Times New Roman"/>
                <a:cs typeface="Times New Roman"/>
              </a:rPr>
              <a:t> </a:t>
            </a:r>
            <a:r>
              <a:rPr sz="400" dirty="0">
                <a:solidFill>
                  <a:srgbClr val="231F20"/>
                </a:solidFill>
                <a:latin typeface="Times New Roman"/>
                <a:cs typeface="Times New Roman"/>
              </a:rPr>
              <a:t>women</a:t>
            </a:r>
            <a:r>
              <a:rPr sz="400" spc="-15" dirty="0">
                <a:solidFill>
                  <a:srgbClr val="231F20"/>
                </a:solidFill>
                <a:latin typeface="Times New Roman"/>
                <a:cs typeface="Times New Roman"/>
              </a:rPr>
              <a:t> </a:t>
            </a:r>
            <a:r>
              <a:rPr sz="400" dirty="0">
                <a:solidFill>
                  <a:srgbClr val="231F20"/>
                </a:solidFill>
                <a:latin typeface="Times New Roman"/>
                <a:cs typeface="Times New Roman"/>
              </a:rPr>
              <a:t>were</a:t>
            </a:r>
            <a:r>
              <a:rPr sz="400" spc="-10" dirty="0">
                <a:solidFill>
                  <a:srgbClr val="231F20"/>
                </a:solidFill>
                <a:latin typeface="Times New Roman"/>
                <a:cs typeface="Times New Roman"/>
              </a:rPr>
              <a:t> </a:t>
            </a:r>
            <a:r>
              <a:rPr sz="400" dirty="0">
                <a:solidFill>
                  <a:srgbClr val="231F20"/>
                </a:solidFill>
                <a:latin typeface="Times New Roman"/>
                <a:cs typeface="Times New Roman"/>
              </a:rPr>
              <a:t>diagnosed</a:t>
            </a:r>
            <a:r>
              <a:rPr sz="400" spc="-15" dirty="0">
                <a:solidFill>
                  <a:srgbClr val="231F20"/>
                </a:solidFill>
                <a:latin typeface="Times New Roman"/>
                <a:cs typeface="Times New Roman"/>
              </a:rPr>
              <a:t> </a:t>
            </a:r>
            <a:r>
              <a:rPr sz="400" dirty="0">
                <a:solidFill>
                  <a:srgbClr val="231F20"/>
                </a:solidFill>
                <a:latin typeface="Times New Roman"/>
                <a:cs typeface="Times New Roman"/>
              </a:rPr>
              <a:t>with</a:t>
            </a:r>
            <a:r>
              <a:rPr sz="400" spc="-15" dirty="0">
                <a:solidFill>
                  <a:srgbClr val="231F20"/>
                </a:solidFill>
                <a:latin typeface="Times New Roman"/>
                <a:cs typeface="Times New Roman"/>
              </a:rPr>
              <a:t> </a:t>
            </a:r>
            <a:r>
              <a:rPr sz="400" dirty="0">
                <a:solidFill>
                  <a:srgbClr val="231F20"/>
                </a:solidFill>
                <a:latin typeface="Times New Roman"/>
                <a:cs typeface="Times New Roman"/>
              </a:rPr>
              <a:t>ovarian</a:t>
            </a:r>
            <a:r>
              <a:rPr sz="400" spc="-10" dirty="0">
                <a:solidFill>
                  <a:srgbClr val="231F20"/>
                </a:solidFill>
                <a:latin typeface="Times New Roman"/>
                <a:cs typeface="Times New Roman"/>
              </a:rPr>
              <a:t> </a:t>
            </a:r>
            <a:r>
              <a:rPr sz="400" dirty="0">
                <a:solidFill>
                  <a:srgbClr val="231F20"/>
                </a:solidFill>
                <a:latin typeface="Times New Roman"/>
                <a:cs typeface="Times New Roman"/>
              </a:rPr>
              <a:t>cancer,</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resulting</a:t>
            </a:r>
            <a:r>
              <a:rPr sz="400" spc="500" dirty="0">
                <a:solidFill>
                  <a:srgbClr val="231F20"/>
                </a:solidFill>
                <a:latin typeface="Times New Roman"/>
                <a:cs typeface="Times New Roman"/>
              </a:rPr>
              <a:t> </a:t>
            </a:r>
            <a:r>
              <a:rPr sz="400" dirty="0">
                <a:solidFill>
                  <a:srgbClr val="231F20"/>
                </a:solidFill>
                <a:latin typeface="Times New Roman"/>
                <a:cs typeface="Times New Roman"/>
              </a:rPr>
              <a:t>in</a:t>
            </a:r>
            <a:r>
              <a:rPr sz="400" spc="60" dirty="0">
                <a:solidFill>
                  <a:srgbClr val="231F20"/>
                </a:solidFill>
                <a:latin typeface="Times New Roman"/>
                <a:cs typeface="Times New Roman"/>
              </a:rPr>
              <a:t> </a:t>
            </a:r>
            <a:r>
              <a:rPr sz="400" dirty="0">
                <a:solidFill>
                  <a:srgbClr val="231F20"/>
                </a:solidFill>
                <a:latin typeface="Times New Roman"/>
                <a:cs typeface="Times New Roman"/>
              </a:rPr>
              <a:t>more</a:t>
            </a:r>
            <a:r>
              <a:rPr sz="400" spc="65" dirty="0">
                <a:solidFill>
                  <a:srgbClr val="231F20"/>
                </a:solidFill>
                <a:latin typeface="Times New Roman"/>
                <a:cs typeface="Times New Roman"/>
              </a:rPr>
              <a:t> </a:t>
            </a:r>
            <a:r>
              <a:rPr sz="400" dirty="0">
                <a:solidFill>
                  <a:srgbClr val="231F20"/>
                </a:solidFill>
                <a:latin typeface="Times New Roman"/>
                <a:cs typeface="Times New Roman"/>
              </a:rPr>
              <a:t>than</a:t>
            </a:r>
            <a:r>
              <a:rPr sz="400" spc="65" dirty="0">
                <a:solidFill>
                  <a:srgbClr val="231F20"/>
                </a:solidFill>
                <a:latin typeface="Times New Roman"/>
                <a:cs typeface="Times New Roman"/>
              </a:rPr>
              <a:t> </a:t>
            </a:r>
            <a:r>
              <a:rPr sz="400" dirty="0">
                <a:solidFill>
                  <a:srgbClr val="231F20"/>
                </a:solidFill>
                <a:latin typeface="Times New Roman"/>
                <a:cs typeface="Times New Roman"/>
              </a:rPr>
              <a:t>14,000</a:t>
            </a:r>
            <a:r>
              <a:rPr sz="400" spc="65" dirty="0">
                <a:solidFill>
                  <a:srgbClr val="231F20"/>
                </a:solidFill>
                <a:latin typeface="Times New Roman"/>
                <a:cs typeface="Times New Roman"/>
              </a:rPr>
              <a:t> </a:t>
            </a:r>
            <a:r>
              <a:rPr sz="400" dirty="0">
                <a:solidFill>
                  <a:srgbClr val="231F20"/>
                </a:solidFill>
                <a:latin typeface="Times New Roman"/>
                <a:cs typeface="Times New Roman"/>
              </a:rPr>
              <a:t>deaths.</a:t>
            </a:r>
            <a:r>
              <a:rPr sz="375" baseline="33333" dirty="0">
                <a:solidFill>
                  <a:srgbClr val="231F20"/>
                </a:solidFill>
                <a:latin typeface="Times New Roman"/>
                <a:cs typeface="Times New Roman"/>
              </a:rPr>
              <a:t>2</a:t>
            </a:r>
            <a:r>
              <a:rPr sz="375" spc="157" baseline="33333" dirty="0">
                <a:solidFill>
                  <a:srgbClr val="231F20"/>
                </a:solidFill>
                <a:latin typeface="Times New Roman"/>
                <a:cs typeface="Times New Roman"/>
              </a:rPr>
              <a:t> </a:t>
            </a:r>
            <a:r>
              <a:rPr sz="400" dirty="0">
                <a:solidFill>
                  <a:srgbClr val="231F20"/>
                </a:solidFill>
                <a:latin typeface="Times New Roman"/>
                <a:cs typeface="Times New Roman"/>
              </a:rPr>
              <a:t>Survival</a:t>
            </a:r>
            <a:r>
              <a:rPr sz="400" spc="65" dirty="0">
                <a:solidFill>
                  <a:srgbClr val="231F20"/>
                </a:solidFill>
                <a:latin typeface="Times New Roman"/>
                <a:cs typeface="Times New Roman"/>
              </a:rPr>
              <a:t> </a:t>
            </a:r>
            <a:r>
              <a:rPr sz="400" dirty="0">
                <a:solidFill>
                  <a:srgbClr val="231F20"/>
                </a:solidFill>
                <a:latin typeface="Times New Roman"/>
                <a:cs typeface="Times New Roman"/>
              </a:rPr>
              <a:t>is</a:t>
            </a:r>
            <a:r>
              <a:rPr sz="400" spc="65" dirty="0">
                <a:solidFill>
                  <a:srgbClr val="231F20"/>
                </a:solidFill>
                <a:latin typeface="Times New Roman"/>
                <a:cs typeface="Times New Roman"/>
              </a:rPr>
              <a:t> </a:t>
            </a:r>
            <a:r>
              <a:rPr sz="400" dirty="0">
                <a:solidFill>
                  <a:srgbClr val="231F20"/>
                </a:solidFill>
                <a:latin typeface="Times New Roman"/>
                <a:cs typeface="Times New Roman"/>
              </a:rPr>
              <a:t>greatly</a:t>
            </a:r>
            <a:r>
              <a:rPr sz="400" spc="65" dirty="0">
                <a:solidFill>
                  <a:srgbClr val="231F20"/>
                </a:solidFill>
                <a:latin typeface="Times New Roman"/>
                <a:cs typeface="Times New Roman"/>
              </a:rPr>
              <a:t> </a:t>
            </a:r>
            <a:r>
              <a:rPr sz="400" spc="-10" dirty="0">
                <a:solidFill>
                  <a:srgbClr val="231F20"/>
                </a:solidFill>
                <a:latin typeface="Times New Roman"/>
                <a:cs typeface="Times New Roman"/>
              </a:rPr>
              <a:t>increased</a:t>
            </a:r>
            <a:r>
              <a:rPr sz="400" spc="500" dirty="0">
                <a:solidFill>
                  <a:srgbClr val="231F20"/>
                </a:solidFill>
                <a:latin typeface="Times New Roman"/>
                <a:cs typeface="Times New Roman"/>
              </a:rPr>
              <a:t> </a:t>
            </a:r>
            <a:r>
              <a:rPr sz="400" dirty="0">
                <a:solidFill>
                  <a:srgbClr val="231F20"/>
                </a:solidFill>
                <a:latin typeface="Times New Roman"/>
                <a:cs typeface="Times New Roman"/>
              </a:rPr>
              <a:t>when</a:t>
            </a:r>
            <a:r>
              <a:rPr sz="400" spc="35" dirty="0">
                <a:solidFill>
                  <a:srgbClr val="231F20"/>
                </a:solidFill>
                <a:latin typeface="Times New Roman"/>
                <a:cs typeface="Times New Roman"/>
              </a:rPr>
              <a:t> </a:t>
            </a:r>
            <a:r>
              <a:rPr sz="400" dirty="0">
                <a:solidFill>
                  <a:srgbClr val="231F20"/>
                </a:solidFill>
                <a:latin typeface="Times New Roman"/>
                <a:cs typeface="Times New Roman"/>
              </a:rPr>
              <a:t>ovarian</a:t>
            </a:r>
            <a:r>
              <a:rPr sz="400" spc="35" dirty="0">
                <a:solidFill>
                  <a:srgbClr val="231F20"/>
                </a:solidFill>
                <a:latin typeface="Times New Roman"/>
                <a:cs typeface="Times New Roman"/>
              </a:rPr>
              <a:t> </a:t>
            </a:r>
            <a:r>
              <a:rPr sz="400" dirty="0">
                <a:solidFill>
                  <a:srgbClr val="231F20"/>
                </a:solidFill>
                <a:latin typeface="Times New Roman"/>
                <a:cs typeface="Times New Roman"/>
              </a:rPr>
              <a:t>cancer</a:t>
            </a:r>
            <a:r>
              <a:rPr sz="400" spc="35" dirty="0">
                <a:solidFill>
                  <a:srgbClr val="231F20"/>
                </a:solidFill>
                <a:latin typeface="Times New Roman"/>
                <a:cs typeface="Times New Roman"/>
              </a:rPr>
              <a:t> </a:t>
            </a:r>
            <a:r>
              <a:rPr sz="400" dirty="0">
                <a:solidFill>
                  <a:srgbClr val="231F20"/>
                </a:solidFill>
                <a:latin typeface="Times New Roman"/>
                <a:cs typeface="Times New Roman"/>
              </a:rPr>
              <a:t>is</a:t>
            </a:r>
            <a:r>
              <a:rPr sz="400" spc="35" dirty="0">
                <a:solidFill>
                  <a:srgbClr val="231F20"/>
                </a:solidFill>
                <a:latin typeface="Times New Roman"/>
                <a:cs typeface="Times New Roman"/>
              </a:rPr>
              <a:t> </a:t>
            </a:r>
            <a:r>
              <a:rPr sz="400" dirty="0">
                <a:solidFill>
                  <a:srgbClr val="231F20"/>
                </a:solidFill>
                <a:latin typeface="Times New Roman"/>
                <a:cs typeface="Times New Roman"/>
              </a:rPr>
              <a:t>diagnosed</a:t>
            </a:r>
            <a:r>
              <a:rPr sz="400" spc="40" dirty="0">
                <a:solidFill>
                  <a:srgbClr val="231F20"/>
                </a:solidFill>
                <a:latin typeface="Times New Roman"/>
                <a:cs typeface="Times New Roman"/>
              </a:rPr>
              <a:t> </a:t>
            </a:r>
            <a:r>
              <a:rPr sz="400" dirty="0">
                <a:solidFill>
                  <a:srgbClr val="231F20"/>
                </a:solidFill>
                <a:latin typeface="Times New Roman"/>
                <a:cs typeface="Times New Roman"/>
              </a:rPr>
              <a:t>in</a:t>
            </a:r>
            <a:r>
              <a:rPr sz="400" spc="35" dirty="0">
                <a:solidFill>
                  <a:srgbClr val="231F20"/>
                </a:solidFill>
                <a:latin typeface="Times New Roman"/>
                <a:cs typeface="Times New Roman"/>
              </a:rPr>
              <a:t> </a:t>
            </a:r>
            <a:r>
              <a:rPr sz="400" dirty="0">
                <a:solidFill>
                  <a:srgbClr val="231F20"/>
                </a:solidFill>
                <a:latin typeface="Times New Roman"/>
                <a:cs typeface="Times New Roman"/>
              </a:rPr>
              <a:t>early</a:t>
            </a:r>
            <a:r>
              <a:rPr sz="400" spc="35" dirty="0">
                <a:solidFill>
                  <a:srgbClr val="231F20"/>
                </a:solidFill>
                <a:latin typeface="Times New Roman"/>
                <a:cs typeface="Times New Roman"/>
              </a:rPr>
              <a:t> </a:t>
            </a:r>
            <a:r>
              <a:rPr sz="400" dirty="0">
                <a:solidFill>
                  <a:srgbClr val="231F20"/>
                </a:solidFill>
                <a:latin typeface="Times New Roman"/>
                <a:cs typeface="Times New Roman"/>
              </a:rPr>
              <a:t>stages;</a:t>
            </a:r>
            <a:r>
              <a:rPr sz="400" spc="35" dirty="0">
                <a:solidFill>
                  <a:srgbClr val="231F20"/>
                </a:solidFill>
                <a:latin typeface="Times New Roman"/>
                <a:cs typeface="Times New Roman"/>
              </a:rPr>
              <a:t> </a:t>
            </a:r>
            <a:r>
              <a:rPr sz="400" spc="-10" dirty="0">
                <a:solidFill>
                  <a:srgbClr val="231F20"/>
                </a:solidFill>
                <a:latin typeface="Times New Roman"/>
                <a:cs typeface="Times New Roman"/>
              </a:rPr>
              <a:t>however,</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approximately</a:t>
            </a:r>
            <a:r>
              <a:rPr sz="400" spc="10" dirty="0">
                <a:solidFill>
                  <a:srgbClr val="231F20"/>
                </a:solidFill>
                <a:latin typeface="Times New Roman"/>
                <a:cs typeface="Times New Roman"/>
              </a:rPr>
              <a:t> </a:t>
            </a:r>
            <a:r>
              <a:rPr sz="400" dirty="0">
                <a:solidFill>
                  <a:srgbClr val="231F20"/>
                </a:solidFill>
                <a:latin typeface="Times New Roman"/>
                <a:cs typeface="Times New Roman"/>
              </a:rPr>
              <a:t>70%</a:t>
            </a:r>
            <a:r>
              <a:rPr sz="400" spc="15" dirty="0">
                <a:solidFill>
                  <a:srgbClr val="231F20"/>
                </a:solidFill>
                <a:latin typeface="Times New Roman"/>
                <a:cs typeface="Times New Roman"/>
              </a:rPr>
              <a:t> </a:t>
            </a:r>
            <a:r>
              <a:rPr sz="400" dirty="0">
                <a:solidFill>
                  <a:srgbClr val="231F20"/>
                </a:solidFill>
                <a:latin typeface="Times New Roman"/>
                <a:cs typeface="Times New Roman"/>
              </a:rPr>
              <a:t>of</a:t>
            </a:r>
            <a:r>
              <a:rPr sz="400" spc="10" dirty="0">
                <a:solidFill>
                  <a:srgbClr val="231F20"/>
                </a:solidFill>
                <a:latin typeface="Times New Roman"/>
                <a:cs typeface="Times New Roman"/>
              </a:rPr>
              <a:t> </a:t>
            </a:r>
            <a:r>
              <a:rPr sz="400" dirty="0">
                <a:solidFill>
                  <a:srgbClr val="231F20"/>
                </a:solidFill>
                <a:latin typeface="Times New Roman"/>
                <a:cs typeface="Times New Roman"/>
              </a:rPr>
              <a:t>cases</a:t>
            </a:r>
            <a:r>
              <a:rPr sz="400" spc="15" dirty="0">
                <a:solidFill>
                  <a:srgbClr val="231F20"/>
                </a:solidFill>
                <a:latin typeface="Times New Roman"/>
                <a:cs typeface="Times New Roman"/>
              </a:rPr>
              <a:t> </a:t>
            </a:r>
            <a:r>
              <a:rPr sz="400" dirty="0">
                <a:solidFill>
                  <a:srgbClr val="231F20"/>
                </a:solidFill>
                <a:latin typeface="Times New Roman"/>
                <a:cs typeface="Times New Roman"/>
              </a:rPr>
              <a:t>are</a:t>
            </a:r>
            <a:r>
              <a:rPr sz="400" spc="15" dirty="0">
                <a:solidFill>
                  <a:srgbClr val="231F20"/>
                </a:solidFill>
                <a:latin typeface="Times New Roman"/>
                <a:cs typeface="Times New Roman"/>
              </a:rPr>
              <a:t> </a:t>
            </a:r>
            <a:r>
              <a:rPr sz="400" dirty="0">
                <a:solidFill>
                  <a:srgbClr val="231F20"/>
                </a:solidFill>
                <a:latin typeface="Times New Roman"/>
                <a:cs typeface="Times New Roman"/>
              </a:rPr>
              <a:t>diagnosed</a:t>
            </a:r>
            <a:r>
              <a:rPr sz="400" spc="10" dirty="0">
                <a:solidFill>
                  <a:srgbClr val="231F20"/>
                </a:solidFill>
                <a:latin typeface="Times New Roman"/>
                <a:cs typeface="Times New Roman"/>
              </a:rPr>
              <a:t> </a:t>
            </a:r>
            <a:r>
              <a:rPr sz="400" dirty="0">
                <a:solidFill>
                  <a:srgbClr val="231F20"/>
                </a:solidFill>
                <a:latin typeface="Times New Roman"/>
                <a:cs typeface="Times New Roman"/>
              </a:rPr>
              <a:t>at</a:t>
            </a:r>
            <a:r>
              <a:rPr sz="400" spc="15" dirty="0">
                <a:solidFill>
                  <a:srgbClr val="231F20"/>
                </a:solidFill>
                <a:latin typeface="Times New Roman"/>
                <a:cs typeface="Times New Roman"/>
              </a:rPr>
              <a:t> </a:t>
            </a:r>
            <a:r>
              <a:rPr sz="400" dirty="0">
                <a:solidFill>
                  <a:srgbClr val="231F20"/>
                </a:solidFill>
                <a:latin typeface="Times New Roman"/>
                <a:cs typeface="Times New Roman"/>
              </a:rPr>
              <a:t>stage</a:t>
            </a:r>
            <a:r>
              <a:rPr sz="400" spc="15" dirty="0">
                <a:solidFill>
                  <a:srgbClr val="231F20"/>
                </a:solidFill>
                <a:latin typeface="Times New Roman"/>
                <a:cs typeface="Times New Roman"/>
              </a:rPr>
              <a:t> </a:t>
            </a:r>
            <a:r>
              <a:rPr sz="400" dirty="0">
                <a:solidFill>
                  <a:srgbClr val="231F20"/>
                </a:solidFill>
                <a:latin typeface="Times New Roman"/>
                <a:cs typeface="Times New Roman"/>
              </a:rPr>
              <a:t>III</a:t>
            </a:r>
            <a:r>
              <a:rPr sz="400" spc="10" dirty="0">
                <a:solidFill>
                  <a:srgbClr val="231F20"/>
                </a:solidFill>
                <a:latin typeface="Times New Roman"/>
                <a:cs typeface="Times New Roman"/>
              </a:rPr>
              <a:t> </a:t>
            </a:r>
            <a:r>
              <a:rPr sz="400" dirty="0">
                <a:solidFill>
                  <a:srgbClr val="231F20"/>
                </a:solidFill>
                <a:latin typeface="Times New Roman"/>
                <a:cs typeface="Times New Roman"/>
              </a:rPr>
              <a:t>or</a:t>
            </a:r>
            <a:r>
              <a:rPr sz="400" spc="15" dirty="0">
                <a:solidFill>
                  <a:srgbClr val="231F20"/>
                </a:solidFill>
                <a:latin typeface="Times New Roman"/>
                <a:cs typeface="Times New Roman"/>
              </a:rPr>
              <a:t> </a:t>
            </a:r>
            <a:r>
              <a:rPr sz="400" spc="-25" dirty="0">
                <a:solidFill>
                  <a:srgbClr val="231F20"/>
                </a:solidFill>
                <a:latin typeface="Times New Roman"/>
                <a:cs typeface="Times New Roman"/>
              </a:rPr>
              <a:t>IV,</a:t>
            </a:r>
            <a:r>
              <a:rPr sz="400" spc="500" dirty="0">
                <a:solidFill>
                  <a:srgbClr val="231F20"/>
                </a:solidFill>
                <a:latin typeface="Times New Roman"/>
                <a:cs typeface="Times New Roman"/>
              </a:rPr>
              <a:t> </a:t>
            </a:r>
            <a:r>
              <a:rPr sz="400" dirty="0">
                <a:solidFill>
                  <a:srgbClr val="231F20"/>
                </a:solidFill>
                <a:latin typeface="Times New Roman"/>
                <a:cs typeface="Times New Roman"/>
              </a:rPr>
              <a:t>when</a:t>
            </a:r>
            <a:r>
              <a:rPr sz="400" spc="-5" dirty="0">
                <a:solidFill>
                  <a:srgbClr val="231F20"/>
                </a:solidFill>
                <a:latin typeface="Times New Roman"/>
                <a:cs typeface="Times New Roman"/>
              </a:rPr>
              <a:t> </a:t>
            </a:r>
            <a:r>
              <a:rPr sz="400" dirty="0">
                <a:solidFill>
                  <a:srgbClr val="231F20"/>
                </a:solidFill>
                <a:latin typeface="Times New Roman"/>
                <a:cs typeface="Times New Roman"/>
              </a:rPr>
              <a:t>the </a:t>
            </a:r>
            <a:r>
              <a:rPr sz="400" spc="-10" dirty="0">
                <a:solidFill>
                  <a:srgbClr val="231F20"/>
                </a:solidFill>
                <a:latin typeface="Times New Roman"/>
                <a:cs typeface="Times New Roman"/>
              </a:rPr>
              <a:t>5-</a:t>
            </a:r>
            <a:r>
              <a:rPr sz="400" dirty="0">
                <a:solidFill>
                  <a:srgbClr val="231F20"/>
                </a:solidFill>
                <a:latin typeface="Times New Roman"/>
                <a:cs typeface="Times New Roman"/>
              </a:rPr>
              <a:t>year survival rate decreases dramatically.</a:t>
            </a:r>
            <a:r>
              <a:rPr sz="375" baseline="33333" dirty="0">
                <a:solidFill>
                  <a:srgbClr val="231F20"/>
                </a:solidFill>
                <a:latin typeface="Times New Roman"/>
                <a:cs typeface="Times New Roman"/>
              </a:rPr>
              <a:t>3</a:t>
            </a:r>
            <a:r>
              <a:rPr sz="375" spc="60" baseline="33333" dirty="0">
                <a:solidFill>
                  <a:srgbClr val="231F20"/>
                </a:solidFill>
                <a:latin typeface="Times New Roman"/>
                <a:cs typeface="Times New Roman"/>
              </a:rPr>
              <a:t> </a:t>
            </a:r>
            <a:r>
              <a:rPr sz="400" spc="-10" dirty="0">
                <a:solidFill>
                  <a:srgbClr val="231F20"/>
                </a:solidFill>
                <a:latin typeface="Times New Roman"/>
                <a:cs typeface="Times New Roman"/>
              </a:rPr>
              <a:t>Subtle</a:t>
            </a:r>
            <a:r>
              <a:rPr sz="400" spc="500" dirty="0">
                <a:solidFill>
                  <a:srgbClr val="231F20"/>
                </a:solidFill>
                <a:latin typeface="Times New Roman"/>
                <a:cs typeface="Times New Roman"/>
              </a:rPr>
              <a:t> </a:t>
            </a:r>
            <a:r>
              <a:rPr sz="400" dirty="0">
                <a:solidFill>
                  <a:srgbClr val="231F20"/>
                </a:solidFill>
                <a:latin typeface="Times New Roman"/>
                <a:cs typeface="Times New Roman"/>
              </a:rPr>
              <a:t>symptoms and the lack of a specific, sensitive diagnostic </a:t>
            </a:r>
            <a:r>
              <a:rPr sz="400" spc="-20" dirty="0">
                <a:solidFill>
                  <a:srgbClr val="231F20"/>
                </a:solidFill>
                <a:latin typeface="Times New Roman"/>
                <a:cs typeface="Times New Roman"/>
              </a:rPr>
              <a:t>test</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contribute</a:t>
            </a:r>
            <a:r>
              <a:rPr sz="400" spc="15" dirty="0">
                <a:solidFill>
                  <a:srgbClr val="231F20"/>
                </a:solidFill>
                <a:latin typeface="Times New Roman"/>
                <a:cs typeface="Times New Roman"/>
              </a:rPr>
              <a:t> </a:t>
            </a:r>
            <a:r>
              <a:rPr sz="400" dirty="0">
                <a:solidFill>
                  <a:srgbClr val="231F20"/>
                </a:solidFill>
                <a:latin typeface="Times New Roman"/>
                <a:cs typeface="Times New Roman"/>
              </a:rPr>
              <a:t>to</a:t>
            </a:r>
            <a:r>
              <a:rPr sz="400" spc="15" dirty="0">
                <a:solidFill>
                  <a:srgbClr val="231F20"/>
                </a:solidFill>
                <a:latin typeface="Times New Roman"/>
                <a:cs typeface="Times New Roman"/>
              </a:rPr>
              <a:t> </a:t>
            </a:r>
            <a:r>
              <a:rPr sz="400" dirty="0">
                <a:solidFill>
                  <a:srgbClr val="231F20"/>
                </a:solidFill>
                <a:latin typeface="Times New Roman"/>
                <a:cs typeface="Times New Roman"/>
              </a:rPr>
              <a:t>the</a:t>
            </a:r>
            <a:r>
              <a:rPr sz="400" spc="15" dirty="0">
                <a:solidFill>
                  <a:srgbClr val="231F20"/>
                </a:solidFill>
                <a:latin typeface="Times New Roman"/>
                <a:cs typeface="Times New Roman"/>
              </a:rPr>
              <a:t> </a:t>
            </a:r>
            <a:r>
              <a:rPr sz="400" dirty="0">
                <a:solidFill>
                  <a:srgbClr val="231F20"/>
                </a:solidFill>
                <a:latin typeface="Times New Roman"/>
                <a:cs typeface="Times New Roman"/>
              </a:rPr>
              <a:t>delay</a:t>
            </a:r>
            <a:r>
              <a:rPr sz="400" spc="15" dirty="0">
                <a:solidFill>
                  <a:srgbClr val="231F20"/>
                </a:solidFill>
                <a:latin typeface="Times New Roman"/>
                <a:cs typeface="Times New Roman"/>
              </a:rPr>
              <a:t> </a:t>
            </a:r>
            <a:r>
              <a:rPr sz="400" dirty="0">
                <a:solidFill>
                  <a:srgbClr val="231F20"/>
                </a:solidFill>
                <a:latin typeface="Times New Roman"/>
                <a:cs typeface="Times New Roman"/>
              </a:rPr>
              <a:t>in</a:t>
            </a:r>
            <a:r>
              <a:rPr sz="400" spc="20" dirty="0">
                <a:solidFill>
                  <a:srgbClr val="231F20"/>
                </a:solidFill>
                <a:latin typeface="Times New Roman"/>
                <a:cs typeface="Times New Roman"/>
              </a:rPr>
              <a:t> </a:t>
            </a:r>
            <a:r>
              <a:rPr sz="400" dirty="0">
                <a:solidFill>
                  <a:srgbClr val="231F20"/>
                </a:solidFill>
                <a:latin typeface="Times New Roman"/>
                <a:cs typeface="Times New Roman"/>
              </a:rPr>
              <a:t>diagnosis,</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highlighting</a:t>
            </a:r>
            <a:r>
              <a:rPr sz="400" spc="15" dirty="0">
                <a:solidFill>
                  <a:srgbClr val="231F20"/>
                </a:solidFill>
                <a:latin typeface="Times New Roman"/>
                <a:cs typeface="Times New Roman"/>
              </a:rPr>
              <a:t> </a:t>
            </a:r>
            <a:r>
              <a:rPr sz="400" dirty="0">
                <a:solidFill>
                  <a:srgbClr val="231F20"/>
                </a:solidFill>
                <a:latin typeface="Times New Roman"/>
                <a:cs typeface="Times New Roman"/>
              </a:rPr>
              <a:t>the</a:t>
            </a:r>
            <a:r>
              <a:rPr sz="400" spc="15" dirty="0">
                <a:solidFill>
                  <a:srgbClr val="231F20"/>
                </a:solidFill>
                <a:latin typeface="Times New Roman"/>
                <a:cs typeface="Times New Roman"/>
              </a:rPr>
              <a:t> </a:t>
            </a:r>
            <a:r>
              <a:rPr sz="400" dirty="0">
                <a:solidFill>
                  <a:srgbClr val="231F20"/>
                </a:solidFill>
                <a:latin typeface="Times New Roman"/>
                <a:cs typeface="Times New Roman"/>
              </a:rPr>
              <a:t>need</a:t>
            </a:r>
            <a:r>
              <a:rPr sz="400" spc="20" dirty="0">
                <a:solidFill>
                  <a:srgbClr val="231F20"/>
                </a:solidFill>
                <a:latin typeface="Times New Roman"/>
                <a:cs typeface="Times New Roman"/>
              </a:rPr>
              <a:t> </a:t>
            </a:r>
            <a:r>
              <a:rPr sz="400" spc="-25" dirty="0">
                <a:solidFill>
                  <a:srgbClr val="231F20"/>
                </a:solidFill>
                <a:latin typeface="Times New Roman"/>
                <a:cs typeface="Times New Roman"/>
              </a:rPr>
              <a:t>for</a:t>
            </a:r>
            <a:r>
              <a:rPr sz="400" spc="500" dirty="0">
                <a:solidFill>
                  <a:srgbClr val="231F20"/>
                </a:solidFill>
                <a:latin typeface="Times New Roman"/>
                <a:cs typeface="Times New Roman"/>
              </a:rPr>
              <a:t> </a:t>
            </a:r>
            <a:r>
              <a:rPr sz="400" dirty="0">
                <a:solidFill>
                  <a:srgbClr val="231F20"/>
                </a:solidFill>
                <a:latin typeface="Times New Roman"/>
                <a:cs typeface="Times New Roman"/>
              </a:rPr>
              <a:t>improved</a:t>
            </a:r>
            <a:r>
              <a:rPr sz="400" spc="50" dirty="0">
                <a:solidFill>
                  <a:srgbClr val="231F20"/>
                </a:solidFill>
                <a:latin typeface="Times New Roman"/>
                <a:cs typeface="Times New Roman"/>
              </a:rPr>
              <a:t> </a:t>
            </a:r>
            <a:r>
              <a:rPr sz="400" dirty="0">
                <a:solidFill>
                  <a:srgbClr val="231F20"/>
                </a:solidFill>
                <a:latin typeface="Times New Roman"/>
                <a:cs typeface="Times New Roman"/>
              </a:rPr>
              <a:t>screening</a:t>
            </a:r>
            <a:r>
              <a:rPr sz="400" spc="55" dirty="0">
                <a:solidFill>
                  <a:srgbClr val="231F20"/>
                </a:solidFill>
                <a:latin typeface="Times New Roman"/>
                <a:cs typeface="Times New Roman"/>
              </a:rPr>
              <a:t> </a:t>
            </a:r>
            <a:r>
              <a:rPr sz="400" dirty="0">
                <a:solidFill>
                  <a:srgbClr val="231F20"/>
                </a:solidFill>
                <a:latin typeface="Times New Roman"/>
                <a:cs typeface="Times New Roman"/>
              </a:rPr>
              <a:t>methods</a:t>
            </a:r>
            <a:r>
              <a:rPr sz="400" spc="50" dirty="0">
                <a:solidFill>
                  <a:srgbClr val="231F20"/>
                </a:solidFill>
                <a:latin typeface="Times New Roman"/>
                <a:cs typeface="Times New Roman"/>
              </a:rPr>
              <a:t> </a:t>
            </a:r>
            <a:r>
              <a:rPr sz="400" dirty="0">
                <a:solidFill>
                  <a:srgbClr val="231F20"/>
                </a:solidFill>
                <a:latin typeface="Times New Roman"/>
                <a:cs typeface="Times New Roman"/>
              </a:rPr>
              <a:t>and</a:t>
            </a:r>
            <a:r>
              <a:rPr sz="400" spc="55" dirty="0">
                <a:solidFill>
                  <a:srgbClr val="231F20"/>
                </a:solidFill>
                <a:latin typeface="Times New Roman"/>
                <a:cs typeface="Times New Roman"/>
              </a:rPr>
              <a:t> </a:t>
            </a:r>
            <a:r>
              <a:rPr sz="400" dirty="0">
                <a:solidFill>
                  <a:srgbClr val="231F20"/>
                </a:solidFill>
                <a:latin typeface="Times New Roman"/>
                <a:cs typeface="Times New Roman"/>
              </a:rPr>
              <a:t>novel</a:t>
            </a:r>
            <a:r>
              <a:rPr sz="400" spc="55" dirty="0">
                <a:solidFill>
                  <a:srgbClr val="231F20"/>
                </a:solidFill>
                <a:latin typeface="Times New Roman"/>
                <a:cs typeface="Times New Roman"/>
              </a:rPr>
              <a:t> </a:t>
            </a:r>
            <a:r>
              <a:rPr sz="400" dirty="0">
                <a:solidFill>
                  <a:srgbClr val="231F20"/>
                </a:solidFill>
                <a:latin typeface="Times New Roman"/>
                <a:cs typeface="Times New Roman"/>
              </a:rPr>
              <a:t>targeting</a:t>
            </a:r>
            <a:r>
              <a:rPr sz="400" spc="50" dirty="0">
                <a:solidFill>
                  <a:srgbClr val="231F20"/>
                </a:solidFill>
                <a:latin typeface="Times New Roman"/>
                <a:cs typeface="Times New Roman"/>
              </a:rPr>
              <a:t> </a:t>
            </a:r>
            <a:r>
              <a:rPr sz="400" spc="-10" dirty="0">
                <a:solidFill>
                  <a:srgbClr val="231F20"/>
                </a:solidFill>
                <a:latin typeface="Times New Roman"/>
                <a:cs typeface="Times New Roman"/>
              </a:rPr>
              <a:t>strategies</a:t>
            </a:r>
            <a:r>
              <a:rPr sz="400" spc="500" dirty="0">
                <a:solidFill>
                  <a:srgbClr val="231F20"/>
                </a:solidFill>
                <a:latin typeface="Times New Roman"/>
                <a:cs typeface="Times New Roman"/>
              </a:rPr>
              <a:t> </a:t>
            </a:r>
            <a:r>
              <a:rPr sz="400" dirty="0">
                <a:solidFill>
                  <a:srgbClr val="231F20"/>
                </a:solidFill>
                <a:latin typeface="Times New Roman"/>
                <a:cs typeface="Times New Roman"/>
              </a:rPr>
              <a:t>for</a:t>
            </a:r>
            <a:r>
              <a:rPr sz="400" spc="65" dirty="0">
                <a:solidFill>
                  <a:srgbClr val="231F20"/>
                </a:solidFill>
                <a:latin typeface="Times New Roman"/>
                <a:cs typeface="Times New Roman"/>
              </a:rPr>
              <a:t> </a:t>
            </a:r>
            <a:r>
              <a:rPr sz="400" spc="-10" dirty="0">
                <a:solidFill>
                  <a:srgbClr val="231F20"/>
                </a:solidFill>
                <a:latin typeface="Times New Roman"/>
                <a:cs typeface="Times New Roman"/>
              </a:rPr>
              <a:t>treatment.</a:t>
            </a:r>
            <a:r>
              <a:rPr sz="375" spc="-15" baseline="33333" dirty="0">
                <a:solidFill>
                  <a:srgbClr val="231F20"/>
                </a:solidFill>
                <a:latin typeface="Times New Roman"/>
                <a:cs typeface="Times New Roman"/>
              </a:rPr>
              <a:t>4-</a:t>
            </a:r>
            <a:r>
              <a:rPr sz="375" baseline="33333" dirty="0">
                <a:solidFill>
                  <a:srgbClr val="231F20"/>
                </a:solidFill>
                <a:latin typeface="Times New Roman"/>
                <a:cs typeface="Times New Roman"/>
              </a:rPr>
              <a:t>6</a:t>
            </a:r>
            <a:r>
              <a:rPr sz="375" spc="157" baseline="33333" dirty="0">
                <a:solidFill>
                  <a:srgbClr val="231F20"/>
                </a:solidFill>
                <a:latin typeface="Times New Roman"/>
                <a:cs typeface="Times New Roman"/>
              </a:rPr>
              <a:t> </a:t>
            </a:r>
            <a:r>
              <a:rPr sz="400" dirty="0">
                <a:solidFill>
                  <a:srgbClr val="231F20"/>
                </a:solidFill>
                <a:latin typeface="Times New Roman"/>
                <a:cs typeface="Times New Roman"/>
              </a:rPr>
              <a:t>Currently,</a:t>
            </a:r>
            <a:r>
              <a:rPr sz="400" spc="70" dirty="0">
                <a:solidFill>
                  <a:srgbClr val="231F20"/>
                </a:solidFill>
                <a:latin typeface="Times New Roman"/>
                <a:cs typeface="Times New Roman"/>
              </a:rPr>
              <a:t> </a:t>
            </a:r>
            <a:r>
              <a:rPr sz="400" dirty="0">
                <a:solidFill>
                  <a:srgbClr val="231F20"/>
                </a:solidFill>
                <a:latin typeface="Times New Roman"/>
                <a:cs typeface="Times New Roman"/>
              </a:rPr>
              <a:t>an</a:t>
            </a:r>
            <a:r>
              <a:rPr sz="400" spc="65" dirty="0">
                <a:solidFill>
                  <a:srgbClr val="231F20"/>
                </a:solidFill>
                <a:latin typeface="Times New Roman"/>
                <a:cs typeface="Times New Roman"/>
              </a:rPr>
              <a:t> </a:t>
            </a:r>
            <a:r>
              <a:rPr sz="400" dirty="0">
                <a:solidFill>
                  <a:srgbClr val="231F20"/>
                </a:solidFill>
                <a:latin typeface="Times New Roman"/>
                <a:cs typeface="Times New Roman"/>
              </a:rPr>
              <a:t>elevated</a:t>
            </a:r>
            <a:r>
              <a:rPr sz="400" spc="70" dirty="0">
                <a:solidFill>
                  <a:srgbClr val="231F20"/>
                </a:solidFill>
                <a:latin typeface="Times New Roman"/>
                <a:cs typeface="Times New Roman"/>
              </a:rPr>
              <a:t> </a:t>
            </a:r>
            <a:r>
              <a:rPr sz="400" dirty="0">
                <a:solidFill>
                  <a:srgbClr val="231F20"/>
                </a:solidFill>
                <a:latin typeface="Times New Roman"/>
                <a:cs typeface="Times New Roman"/>
              </a:rPr>
              <a:t>serum</a:t>
            </a:r>
            <a:r>
              <a:rPr sz="400" spc="65" dirty="0">
                <a:solidFill>
                  <a:srgbClr val="231F20"/>
                </a:solidFill>
                <a:latin typeface="Times New Roman"/>
                <a:cs typeface="Times New Roman"/>
              </a:rPr>
              <a:t> </a:t>
            </a:r>
            <a:r>
              <a:rPr sz="400" dirty="0">
                <a:solidFill>
                  <a:srgbClr val="231F20"/>
                </a:solidFill>
                <a:latin typeface="Times New Roman"/>
                <a:cs typeface="Times New Roman"/>
              </a:rPr>
              <a:t>CA125</a:t>
            </a:r>
            <a:r>
              <a:rPr sz="400" spc="70" dirty="0">
                <a:solidFill>
                  <a:srgbClr val="231F20"/>
                </a:solidFill>
                <a:latin typeface="Times New Roman"/>
                <a:cs typeface="Times New Roman"/>
              </a:rPr>
              <a:t> </a:t>
            </a:r>
            <a:r>
              <a:rPr sz="400" spc="-20" dirty="0">
                <a:solidFill>
                  <a:srgbClr val="231F20"/>
                </a:solidFill>
                <a:latin typeface="Times New Roman"/>
                <a:cs typeface="Times New Roman"/>
              </a:rPr>
              <a:t>level</a:t>
            </a:r>
            <a:r>
              <a:rPr sz="400" spc="500" dirty="0">
                <a:solidFill>
                  <a:srgbClr val="231F20"/>
                </a:solidFill>
                <a:latin typeface="Times New Roman"/>
                <a:cs typeface="Times New Roman"/>
              </a:rPr>
              <a:t> </a:t>
            </a:r>
            <a:r>
              <a:rPr sz="400" dirty="0">
                <a:solidFill>
                  <a:srgbClr val="231F20"/>
                </a:solidFill>
                <a:latin typeface="Times New Roman"/>
                <a:cs typeface="Times New Roman"/>
              </a:rPr>
              <a:t>is</a:t>
            </a:r>
            <a:r>
              <a:rPr sz="400" spc="35" dirty="0">
                <a:solidFill>
                  <a:srgbClr val="231F20"/>
                </a:solidFill>
                <a:latin typeface="Times New Roman"/>
                <a:cs typeface="Times New Roman"/>
              </a:rPr>
              <a:t> </a:t>
            </a:r>
            <a:r>
              <a:rPr sz="400" dirty="0">
                <a:solidFill>
                  <a:srgbClr val="231F20"/>
                </a:solidFill>
                <a:latin typeface="Times New Roman"/>
                <a:cs typeface="Times New Roman"/>
              </a:rPr>
              <a:t>used</a:t>
            </a:r>
            <a:r>
              <a:rPr sz="400" spc="40" dirty="0">
                <a:solidFill>
                  <a:srgbClr val="231F20"/>
                </a:solidFill>
                <a:latin typeface="Times New Roman"/>
                <a:cs typeface="Times New Roman"/>
              </a:rPr>
              <a:t> </a:t>
            </a:r>
            <a:r>
              <a:rPr sz="400" dirty="0">
                <a:solidFill>
                  <a:srgbClr val="231F20"/>
                </a:solidFill>
                <a:latin typeface="Times New Roman"/>
                <a:cs typeface="Times New Roman"/>
              </a:rPr>
              <a:t>to</a:t>
            </a:r>
            <a:r>
              <a:rPr sz="400" spc="35" dirty="0">
                <a:solidFill>
                  <a:srgbClr val="231F20"/>
                </a:solidFill>
                <a:latin typeface="Times New Roman"/>
                <a:cs typeface="Times New Roman"/>
              </a:rPr>
              <a:t> </a:t>
            </a:r>
            <a:r>
              <a:rPr sz="400" dirty="0">
                <a:solidFill>
                  <a:srgbClr val="231F20"/>
                </a:solidFill>
                <a:latin typeface="Times New Roman"/>
                <a:cs typeface="Times New Roman"/>
              </a:rPr>
              <a:t>detect</a:t>
            </a:r>
            <a:r>
              <a:rPr sz="400" spc="40" dirty="0">
                <a:solidFill>
                  <a:srgbClr val="231F20"/>
                </a:solidFill>
                <a:latin typeface="Times New Roman"/>
                <a:cs typeface="Times New Roman"/>
              </a:rPr>
              <a:t> </a:t>
            </a:r>
            <a:r>
              <a:rPr sz="400" dirty="0">
                <a:solidFill>
                  <a:srgbClr val="231F20"/>
                </a:solidFill>
                <a:latin typeface="Times New Roman"/>
                <a:cs typeface="Times New Roman"/>
              </a:rPr>
              <a:t>recurrent</a:t>
            </a:r>
            <a:r>
              <a:rPr sz="400" spc="40" dirty="0">
                <a:solidFill>
                  <a:srgbClr val="231F20"/>
                </a:solidFill>
                <a:latin typeface="Times New Roman"/>
                <a:cs typeface="Times New Roman"/>
              </a:rPr>
              <a:t> </a:t>
            </a:r>
            <a:r>
              <a:rPr sz="400" dirty="0">
                <a:solidFill>
                  <a:srgbClr val="231F20"/>
                </a:solidFill>
                <a:latin typeface="Times New Roman"/>
                <a:cs typeface="Times New Roman"/>
              </a:rPr>
              <a:t>ovarian</a:t>
            </a:r>
            <a:r>
              <a:rPr sz="400" spc="35" dirty="0">
                <a:solidFill>
                  <a:srgbClr val="231F20"/>
                </a:solidFill>
                <a:latin typeface="Times New Roman"/>
                <a:cs typeface="Times New Roman"/>
              </a:rPr>
              <a:t> </a:t>
            </a:r>
            <a:r>
              <a:rPr sz="400" dirty="0">
                <a:solidFill>
                  <a:srgbClr val="231F20"/>
                </a:solidFill>
                <a:latin typeface="Times New Roman"/>
                <a:cs typeface="Times New Roman"/>
              </a:rPr>
              <a:t>cancer;</a:t>
            </a:r>
            <a:r>
              <a:rPr sz="400" spc="40" dirty="0">
                <a:solidFill>
                  <a:srgbClr val="231F20"/>
                </a:solidFill>
                <a:latin typeface="Times New Roman"/>
                <a:cs typeface="Times New Roman"/>
              </a:rPr>
              <a:t> </a:t>
            </a:r>
            <a:r>
              <a:rPr sz="400" dirty="0">
                <a:solidFill>
                  <a:srgbClr val="231F20"/>
                </a:solidFill>
                <a:latin typeface="Times New Roman"/>
                <a:cs typeface="Times New Roman"/>
              </a:rPr>
              <a:t>however,</a:t>
            </a:r>
            <a:r>
              <a:rPr sz="400" spc="40" dirty="0">
                <a:solidFill>
                  <a:srgbClr val="231F20"/>
                </a:solidFill>
                <a:latin typeface="Times New Roman"/>
                <a:cs typeface="Times New Roman"/>
              </a:rPr>
              <a:t> </a:t>
            </a:r>
            <a:r>
              <a:rPr sz="400" dirty="0">
                <a:solidFill>
                  <a:srgbClr val="231F20"/>
                </a:solidFill>
                <a:latin typeface="Times New Roman"/>
                <a:cs typeface="Times New Roman"/>
              </a:rPr>
              <a:t>its</a:t>
            </a:r>
            <a:r>
              <a:rPr sz="400" spc="35" dirty="0">
                <a:solidFill>
                  <a:srgbClr val="231F20"/>
                </a:solidFill>
                <a:latin typeface="Times New Roman"/>
                <a:cs typeface="Times New Roman"/>
              </a:rPr>
              <a:t> </a:t>
            </a:r>
            <a:r>
              <a:rPr sz="400" spc="-25" dirty="0">
                <a:solidFill>
                  <a:srgbClr val="231F20"/>
                </a:solidFill>
                <a:latin typeface="Times New Roman"/>
                <a:cs typeface="Times New Roman"/>
              </a:rPr>
              <a:t>use</a:t>
            </a:r>
            <a:r>
              <a:rPr sz="400" spc="500" dirty="0">
                <a:solidFill>
                  <a:srgbClr val="231F20"/>
                </a:solidFill>
                <a:latin typeface="Times New Roman"/>
                <a:cs typeface="Times New Roman"/>
              </a:rPr>
              <a:t> </a:t>
            </a:r>
            <a:r>
              <a:rPr sz="400" dirty="0">
                <a:solidFill>
                  <a:srgbClr val="231F20"/>
                </a:solidFill>
                <a:latin typeface="Times New Roman"/>
                <a:cs typeface="Times New Roman"/>
              </a:rPr>
              <a:t>in</a:t>
            </a:r>
            <a:r>
              <a:rPr sz="400" spc="25" dirty="0">
                <a:solidFill>
                  <a:srgbClr val="231F20"/>
                </a:solidFill>
                <a:latin typeface="Times New Roman"/>
                <a:cs typeface="Times New Roman"/>
              </a:rPr>
              <a:t> </a:t>
            </a:r>
            <a:r>
              <a:rPr sz="400" dirty="0">
                <a:solidFill>
                  <a:srgbClr val="231F20"/>
                </a:solidFill>
                <a:latin typeface="Times New Roman"/>
                <a:cs typeface="Times New Roman"/>
              </a:rPr>
              <a:t>screening</a:t>
            </a:r>
            <a:r>
              <a:rPr sz="400" spc="30" dirty="0">
                <a:solidFill>
                  <a:srgbClr val="231F20"/>
                </a:solidFill>
                <a:latin typeface="Times New Roman"/>
                <a:cs typeface="Times New Roman"/>
              </a:rPr>
              <a:t> </a:t>
            </a:r>
            <a:r>
              <a:rPr sz="400" dirty="0">
                <a:solidFill>
                  <a:srgbClr val="231F20"/>
                </a:solidFill>
                <a:latin typeface="Times New Roman"/>
                <a:cs typeface="Times New Roman"/>
              </a:rPr>
              <a:t>the</a:t>
            </a:r>
            <a:r>
              <a:rPr sz="400" spc="25" dirty="0">
                <a:solidFill>
                  <a:srgbClr val="231F20"/>
                </a:solidFill>
                <a:latin typeface="Times New Roman"/>
                <a:cs typeface="Times New Roman"/>
              </a:rPr>
              <a:t> </a:t>
            </a:r>
            <a:r>
              <a:rPr sz="400" dirty="0">
                <a:solidFill>
                  <a:srgbClr val="231F20"/>
                </a:solidFill>
                <a:latin typeface="Times New Roman"/>
                <a:cs typeface="Times New Roman"/>
              </a:rPr>
              <a:t>general</a:t>
            </a:r>
            <a:r>
              <a:rPr sz="400" spc="30" dirty="0">
                <a:solidFill>
                  <a:srgbClr val="231F20"/>
                </a:solidFill>
                <a:latin typeface="Times New Roman"/>
                <a:cs typeface="Times New Roman"/>
              </a:rPr>
              <a:t> </a:t>
            </a:r>
            <a:r>
              <a:rPr sz="400" dirty="0">
                <a:solidFill>
                  <a:srgbClr val="231F20"/>
                </a:solidFill>
                <a:latin typeface="Times New Roman"/>
                <a:cs typeface="Times New Roman"/>
              </a:rPr>
              <a:t>population</a:t>
            </a:r>
            <a:r>
              <a:rPr sz="400" spc="25" dirty="0">
                <a:solidFill>
                  <a:srgbClr val="231F20"/>
                </a:solidFill>
                <a:latin typeface="Times New Roman"/>
                <a:cs typeface="Times New Roman"/>
              </a:rPr>
              <a:t> </a:t>
            </a:r>
            <a:r>
              <a:rPr sz="400" dirty="0">
                <a:solidFill>
                  <a:srgbClr val="231F20"/>
                </a:solidFill>
                <a:latin typeface="Times New Roman"/>
                <a:cs typeface="Times New Roman"/>
              </a:rPr>
              <a:t>is</a:t>
            </a:r>
            <a:r>
              <a:rPr sz="400" spc="30" dirty="0">
                <a:solidFill>
                  <a:srgbClr val="231F20"/>
                </a:solidFill>
                <a:latin typeface="Times New Roman"/>
                <a:cs typeface="Times New Roman"/>
              </a:rPr>
              <a:t> </a:t>
            </a:r>
            <a:r>
              <a:rPr sz="400" dirty="0">
                <a:solidFill>
                  <a:srgbClr val="231F20"/>
                </a:solidFill>
                <a:latin typeface="Times New Roman"/>
                <a:cs typeface="Times New Roman"/>
              </a:rPr>
              <a:t>precluded</a:t>
            </a:r>
            <a:r>
              <a:rPr sz="400" spc="25" dirty="0">
                <a:solidFill>
                  <a:srgbClr val="231F20"/>
                </a:solidFill>
                <a:latin typeface="Times New Roman"/>
                <a:cs typeface="Times New Roman"/>
              </a:rPr>
              <a:t> </a:t>
            </a:r>
            <a:r>
              <a:rPr sz="400" dirty="0">
                <a:solidFill>
                  <a:srgbClr val="231F20"/>
                </a:solidFill>
                <a:latin typeface="Times New Roman"/>
                <a:cs typeface="Times New Roman"/>
              </a:rPr>
              <a:t>owing</a:t>
            </a:r>
            <a:r>
              <a:rPr sz="400" spc="30" dirty="0">
                <a:solidFill>
                  <a:srgbClr val="231F20"/>
                </a:solidFill>
                <a:latin typeface="Times New Roman"/>
                <a:cs typeface="Times New Roman"/>
              </a:rPr>
              <a:t> </a:t>
            </a:r>
            <a:r>
              <a:rPr sz="400" dirty="0">
                <a:solidFill>
                  <a:srgbClr val="231F20"/>
                </a:solidFill>
                <a:latin typeface="Times New Roman"/>
                <a:cs typeface="Times New Roman"/>
              </a:rPr>
              <a:t>to</a:t>
            </a:r>
            <a:r>
              <a:rPr sz="400" spc="30" dirty="0">
                <a:solidFill>
                  <a:srgbClr val="231F20"/>
                </a:solidFill>
                <a:latin typeface="Times New Roman"/>
                <a:cs typeface="Times New Roman"/>
              </a:rPr>
              <a:t> </a:t>
            </a:r>
            <a:r>
              <a:rPr sz="400" spc="-50" dirty="0">
                <a:solidFill>
                  <a:srgbClr val="231F20"/>
                </a:solidFill>
                <a:latin typeface="Times New Roman"/>
                <a:cs typeface="Times New Roman"/>
              </a:rPr>
              <a:t>a</a:t>
            </a:r>
            <a:r>
              <a:rPr sz="400" spc="500" dirty="0">
                <a:solidFill>
                  <a:srgbClr val="231F20"/>
                </a:solidFill>
                <a:latin typeface="Times New Roman"/>
                <a:cs typeface="Times New Roman"/>
              </a:rPr>
              <a:t> </a:t>
            </a:r>
            <a:r>
              <a:rPr sz="400" dirty="0">
                <a:solidFill>
                  <a:srgbClr val="231F20"/>
                </a:solidFill>
                <a:latin typeface="Times New Roman"/>
                <a:cs typeface="Times New Roman"/>
              </a:rPr>
              <a:t>lack</a:t>
            </a:r>
            <a:r>
              <a:rPr sz="400" spc="15" dirty="0">
                <a:solidFill>
                  <a:srgbClr val="231F20"/>
                </a:solidFill>
                <a:latin typeface="Times New Roman"/>
                <a:cs typeface="Times New Roman"/>
              </a:rPr>
              <a:t> </a:t>
            </a:r>
            <a:r>
              <a:rPr sz="400" dirty="0">
                <a:solidFill>
                  <a:srgbClr val="231F20"/>
                </a:solidFill>
                <a:latin typeface="Times New Roman"/>
                <a:cs typeface="Times New Roman"/>
              </a:rPr>
              <a:t>of</a:t>
            </a:r>
            <a:r>
              <a:rPr sz="400" spc="20" dirty="0">
                <a:solidFill>
                  <a:srgbClr val="231F20"/>
                </a:solidFill>
                <a:latin typeface="Times New Roman"/>
                <a:cs typeface="Times New Roman"/>
              </a:rPr>
              <a:t> </a:t>
            </a:r>
            <a:r>
              <a:rPr sz="400" dirty="0">
                <a:solidFill>
                  <a:srgbClr val="231F20"/>
                </a:solidFill>
                <a:latin typeface="Times New Roman"/>
                <a:cs typeface="Times New Roman"/>
              </a:rPr>
              <a:t>specificity</a:t>
            </a:r>
            <a:r>
              <a:rPr sz="400" spc="15" dirty="0">
                <a:solidFill>
                  <a:srgbClr val="231F20"/>
                </a:solidFill>
                <a:latin typeface="Times New Roman"/>
                <a:cs typeface="Times New Roman"/>
              </a:rPr>
              <a:t> </a:t>
            </a:r>
            <a:r>
              <a:rPr sz="400" dirty="0">
                <a:solidFill>
                  <a:srgbClr val="231F20"/>
                </a:solidFill>
                <a:latin typeface="Times New Roman"/>
                <a:cs typeface="Times New Roman"/>
              </a:rPr>
              <a:t>and</a:t>
            </a:r>
            <a:r>
              <a:rPr sz="400" spc="20" dirty="0">
                <a:solidFill>
                  <a:srgbClr val="231F20"/>
                </a:solidFill>
                <a:latin typeface="Times New Roman"/>
                <a:cs typeface="Times New Roman"/>
              </a:rPr>
              <a:t> </a:t>
            </a:r>
            <a:r>
              <a:rPr sz="400" dirty="0">
                <a:solidFill>
                  <a:srgbClr val="231F20"/>
                </a:solidFill>
                <a:latin typeface="Times New Roman"/>
                <a:cs typeface="Times New Roman"/>
              </a:rPr>
              <a:t>modest</a:t>
            </a:r>
            <a:r>
              <a:rPr sz="400" spc="15" dirty="0">
                <a:solidFill>
                  <a:srgbClr val="231F20"/>
                </a:solidFill>
                <a:latin typeface="Times New Roman"/>
                <a:cs typeface="Times New Roman"/>
              </a:rPr>
              <a:t> </a:t>
            </a:r>
            <a:r>
              <a:rPr sz="400" dirty="0">
                <a:solidFill>
                  <a:srgbClr val="231F20"/>
                </a:solidFill>
                <a:latin typeface="Times New Roman"/>
                <a:cs typeface="Times New Roman"/>
              </a:rPr>
              <a:t>sensitivity</a:t>
            </a:r>
            <a:r>
              <a:rPr sz="400" spc="20" dirty="0">
                <a:solidFill>
                  <a:srgbClr val="231F20"/>
                </a:solidFill>
                <a:latin typeface="Times New Roman"/>
                <a:cs typeface="Times New Roman"/>
              </a:rPr>
              <a:t> </a:t>
            </a:r>
            <a:r>
              <a:rPr sz="400" dirty="0">
                <a:solidFill>
                  <a:srgbClr val="231F20"/>
                </a:solidFill>
                <a:latin typeface="Times New Roman"/>
                <a:cs typeface="Times New Roman"/>
              </a:rPr>
              <a:t>in</a:t>
            </a:r>
            <a:r>
              <a:rPr sz="400" spc="15" dirty="0">
                <a:solidFill>
                  <a:srgbClr val="231F20"/>
                </a:solidFill>
                <a:latin typeface="Times New Roman"/>
                <a:cs typeface="Times New Roman"/>
              </a:rPr>
              <a:t> </a:t>
            </a:r>
            <a:r>
              <a:rPr sz="400" dirty="0">
                <a:solidFill>
                  <a:srgbClr val="231F20"/>
                </a:solidFill>
                <a:latin typeface="Times New Roman"/>
                <a:cs typeface="Times New Roman"/>
              </a:rPr>
              <a:t>the</a:t>
            </a:r>
            <a:r>
              <a:rPr sz="400" spc="20" dirty="0">
                <a:solidFill>
                  <a:srgbClr val="231F20"/>
                </a:solidFill>
                <a:latin typeface="Times New Roman"/>
                <a:cs typeface="Times New Roman"/>
              </a:rPr>
              <a:t> </a:t>
            </a:r>
            <a:r>
              <a:rPr sz="400" dirty="0">
                <a:solidFill>
                  <a:srgbClr val="231F20"/>
                </a:solidFill>
                <a:latin typeface="Times New Roman"/>
                <a:cs typeface="Times New Roman"/>
              </a:rPr>
              <a:t>detection</a:t>
            </a:r>
            <a:r>
              <a:rPr sz="400" spc="15" dirty="0">
                <a:solidFill>
                  <a:srgbClr val="231F20"/>
                </a:solidFill>
                <a:latin typeface="Times New Roman"/>
                <a:cs typeface="Times New Roman"/>
              </a:rPr>
              <a:t> </a:t>
            </a:r>
            <a:r>
              <a:rPr sz="400" spc="-25" dirty="0">
                <a:solidFill>
                  <a:srgbClr val="231F20"/>
                </a:solidFill>
                <a:latin typeface="Times New Roman"/>
                <a:cs typeface="Times New Roman"/>
              </a:rPr>
              <a:t>of</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early-</a:t>
            </a:r>
            <a:r>
              <a:rPr sz="400" dirty="0">
                <a:solidFill>
                  <a:srgbClr val="231F20"/>
                </a:solidFill>
                <a:latin typeface="Times New Roman"/>
                <a:cs typeface="Times New Roman"/>
              </a:rPr>
              <a:t>stage</a:t>
            </a:r>
            <a:r>
              <a:rPr sz="400" spc="25" dirty="0">
                <a:solidFill>
                  <a:srgbClr val="231F20"/>
                </a:solidFill>
                <a:latin typeface="Times New Roman"/>
                <a:cs typeface="Times New Roman"/>
              </a:rPr>
              <a:t> </a:t>
            </a:r>
            <a:r>
              <a:rPr sz="400" spc="-10" dirty="0">
                <a:solidFill>
                  <a:srgbClr val="231F20"/>
                </a:solidFill>
                <a:latin typeface="Times New Roman"/>
                <a:cs typeface="Times New Roman"/>
              </a:rPr>
              <a:t>disease.</a:t>
            </a:r>
            <a:endParaRPr sz="400">
              <a:latin typeface="Times New Roman"/>
              <a:cs typeface="Times New Roman"/>
            </a:endParaRPr>
          </a:p>
          <a:p>
            <a:pPr marL="25400" marR="30480" indent="92710" algn="just">
              <a:lnSpc>
                <a:spcPct val="109900"/>
              </a:lnSpc>
            </a:pPr>
            <a:r>
              <a:rPr sz="400" dirty="0">
                <a:solidFill>
                  <a:srgbClr val="231F20"/>
                </a:solidFill>
                <a:latin typeface="Times New Roman"/>
                <a:cs typeface="Times New Roman"/>
              </a:rPr>
              <a:t>Our</a:t>
            </a:r>
            <a:r>
              <a:rPr sz="400" spc="30" dirty="0">
                <a:solidFill>
                  <a:srgbClr val="231F20"/>
                </a:solidFill>
                <a:latin typeface="Times New Roman"/>
                <a:cs typeface="Times New Roman"/>
              </a:rPr>
              <a:t> </a:t>
            </a:r>
            <a:r>
              <a:rPr sz="400" dirty="0">
                <a:solidFill>
                  <a:srgbClr val="231F20"/>
                </a:solidFill>
                <a:latin typeface="Times New Roman"/>
                <a:cs typeface="Times New Roman"/>
              </a:rPr>
              <a:t>group</a:t>
            </a:r>
            <a:r>
              <a:rPr sz="400" spc="35" dirty="0">
                <a:solidFill>
                  <a:srgbClr val="231F20"/>
                </a:solidFill>
                <a:latin typeface="Times New Roman"/>
                <a:cs typeface="Times New Roman"/>
              </a:rPr>
              <a:t> </a:t>
            </a:r>
            <a:r>
              <a:rPr sz="400" dirty="0">
                <a:solidFill>
                  <a:srgbClr val="231F20"/>
                </a:solidFill>
                <a:latin typeface="Times New Roman"/>
                <a:cs typeface="Times New Roman"/>
              </a:rPr>
              <a:t>previously</a:t>
            </a:r>
            <a:r>
              <a:rPr sz="400" spc="30" dirty="0">
                <a:solidFill>
                  <a:srgbClr val="231F20"/>
                </a:solidFill>
                <a:latin typeface="Times New Roman"/>
                <a:cs typeface="Times New Roman"/>
              </a:rPr>
              <a:t> </a:t>
            </a:r>
            <a:r>
              <a:rPr sz="400" dirty="0">
                <a:solidFill>
                  <a:srgbClr val="231F20"/>
                </a:solidFill>
                <a:latin typeface="Times New Roman"/>
                <a:cs typeface="Times New Roman"/>
              </a:rPr>
              <a:t>identified</a:t>
            </a:r>
            <a:r>
              <a:rPr sz="400" spc="35" dirty="0">
                <a:solidFill>
                  <a:srgbClr val="231F20"/>
                </a:solidFill>
                <a:latin typeface="Times New Roman"/>
                <a:cs typeface="Times New Roman"/>
              </a:rPr>
              <a:t> </a:t>
            </a:r>
            <a:r>
              <a:rPr sz="400" dirty="0">
                <a:solidFill>
                  <a:srgbClr val="231F20"/>
                </a:solidFill>
                <a:latin typeface="Times New Roman"/>
                <a:cs typeface="Times New Roman"/>
              </a:rPr>
              <a:t>nectin</a:t>
            </a:r>
            <a:r>
              <a:rPr sz="400" spc="30" dirty="0">
                <a:solidFill>
                  <a:srgbClr val="231F20"/>
                </a:solidFill>
                <a:latin typeface="Times New Roman"/>
                <a:cs typeface="Times New Roman"/>
              </a:rPr>
              <a:t> </a:t>
            </a:r>
            <a:r>
              <a:rPr sz="400" dirty="0">
                <a:solidFill>
                  <a:srgbClr val="231F20"/>
                </a:solidFill>
                <a:latin typeface="Times New Roman"/>
                <a:cs typeface="Times New Roman"/>
              </a:rPr>
              <a:t>4</a:t>
            </a:r>
            <a:r>
              <a:rPr sz="400" spc="35" dirty="0">
                <a:solidFill>
                  <a:srgbClr val="231F20"/>
                </a:solidFill>
                <a:latin typeface="Times New Roman"/>
                <a:cs typeface="Times New Roman"/>
              </a:rPr>
              <a:t> </a:t>
            </a:r>
            <a:r>
              <a:rPr sz="400" dirty="0">
                <a:solidFill>
                  <a:srgbClr val="231F20"/>
                </a:solidFill>
                <a:latin typeface="Times New Roman"/>
                <a:cs typeface="Times New Roman"/>
              </a:rPr>
              <a:t>gene</a:t>
            </a:r>
            <a:r>
              <a:rPr sz="400" spc="30" dirty="0">
                <a:solidFill>
                  <a:srgbClr val="231F20"/>
                </a:solidFill>
                <a:latin typeface="Times New Roman"/>
                <a:cs typeface="Times New Roman"/>
              </a:rPr>
              <a:t> </a:t>
            </a:r>
            <a:r>
              <a:rPr sz="400" spc="-10" dirty="0">
                <a:solidFill>
                  <a:srgbClr val="231F20"/>
                </a:solidFill>
                <a:latin typeface="Times New Roman"/>
                <a:cs typeface="Times New Roman"/>
              </a:rPr>
              <a:t>up-regu-</a:t>
            </a:r>
            <a:r>
              <a:rPr sz="400" spc="500" dirty="0">
                <a:solidFill>
                  <a:srgbClr val="231F20"/>
                </a:solidFill>
                <a:latin typeface="Times New Roman"/>
                <a:cs typeface="Times New Roman"/>
              </a:rPr>
              <a:t> </a:t>
            </a:r>
            <a:r>
              <a:rPr sz="400" dirty="0">
                <a:solidFill>
                  <a:srgbClr val="231F20"/>
                </a:solidFill>
                <a:latin typeface="Times New Roman"/>
                <a:cs typeface="Times New Roman"/>
              </a:rPr>
              <a:t>lation</a:t>
            </a:r>
            <a:r>
              <a:rPr sz="400" spc="35" dirty="0">
                <a:solidFill>
                  <a:srgbClr val="231F20"/>
                </a:solidFill>
                <a:latin typeface="Times New Roman"/>
                <a:cs typeface="Times New Roman"/>
              </a:rPr>
              <a:t> </a:t>
            </a:r>
            <a:r>
              <a:rPr sz="400" dirty="0">
                <a:solidFill>
                  <a:srgbClr val="231F20"/>
                </a:solidFill>
                <a:latin typeface="Times New Roman"/>
                <a:cs typeface="Times New Roman"/>
              </a:rPr>
              <a:t>in</a:t>
            </a:r>
            <a:r>
              <a:rPr sz="400" spc="35" dirty="0">
                <a:solidFill>
                  <a:srgbClr val="231F20"/>
                </a:solidFill>
                <a:latin typeface="Times New Roman"/>
                <a:cs typeface="Times New Roman"/>
              </a:rPr>
              <a:t> </a:t>
            </a:r>
            <a:r>
              <a:rPr sz="400" dirty="0">
                <a:solidFill>
                  <a:srgbClr val="231F20"/>
                </a:solidFill>
                <a:latin typeface="Times New Roman"/>
                <a:cs typeface="Times New Roman"/>
              </a:rPr>
              <a:t>ovarian</a:t>
            </a:r>
            <a:r>
              <a:rPr sz="400" spc="35" dirty="0">
                <a:solidFill>
                  <a:srgbClr val="231F20"/>
                </a:solidFill>
                <a:latin typeface="Times New Roman"/>
                <a:cs typeface="Times New Roman"/>
              </a:rPr>
              <a:t> </a:t>
            </a:r>
            <a:r>
              <a:rPr sz="400" dirty="0">
                <a:solidFill>
                  <a:srgbClr val="231F20"/>
                </a:solidFill>
                <a:latin typeface="Times New Roman"/>
                <a:cs typeface="Times New Roman"/>
              </a:rPr>
              <a:t>cancer</a:t>
            </a:r>
            <a:r>
              <a:rPr sz="400" spc="40" dirty="0">
                <a:solidFill>
                  <a:srgbClr val="231F20"/>
                </a:solidFill>
                <a:latin typeface="Times New Roman"/>
                <a:cs typeface="Times New Roman"/>
              </a:rPr>
              <a:t> </a:t>
            </a:r>
            <a:r>
              <a:rPr sz="400" dirty="0">
                <a:solidFill>
                  <a:srgbClr val="231F20"/>
                </a:solidFill>
                <a:latin typeface="Times New Roman"/>
                <a:cs typeface="Times New Roman"/>
              </a:rPr>
              <a:t>tissues</a:t>
            </a:r>
            <a:r>
              <a:rPr sz="400" spc="35" dirty="0">
                <a:solidFill>
                  <a:srgbClr val="231F20"/>
                </a:solidFill>
                <a:latin typeface="Times New Roman"/>
                <a:cs typeface="Times New Roman"/>
              </a:rPr>
              <a:t> </a:t>
            </a:r>
            <a:r>
              <a:rPr sz="400" dirty="0">
                <a:solidFill>
                  <a:srgbClr val="231F20"/>
                </a:solidFill>
                <a:latin typeface="Times New Roman"/>
                <a:cs typeface="Times New Roman"/>
              </a:rPr>
              <a:t>as</a:t>
            </a:r>
            <a:r>
              <a:rPr sz="400" spc="35" dirty="0">
                <a:solidFill>
                  <a:srgbClr val="231F20"/>
                </a:solidFill>
                <a:latin typeface="Times New Roman"/>
                <a:cs typeface="Times New Roman"/>
              </a:rPr>
              <a:t> </a:t>
            </a:r>
            <a:r>
              <a:rPr sz="400" dirty="0">
                <a:solidFill>
                  <a:srgbClr val="231F20"/>
                </a:solidFill>
                <a:latin typeface="Times New Roman"/>
                <a:cs typeface="Times New Roman"/>
              </a:rPr>
              <a:t>part</a:t>
            </a:r>
            <a:r>
              <a:rPr sz="400" spc="35" dirty="0">
                <a:solidFill>
                  <a:srgbClr val="231F20"/>
                </a:solidFill>
                <a:latin typeface="Times New Roman"/>
                <a:cs typeface="Times New Roman"/>
              </a:rPr>
              <a:t> </a:t>
            </a:r>
            <a:r>
              <a:rPr sz="400" dirty="0">
                <a:solidFill>
                  <a:srgbClr val="231F20"/>
                </a:solidFill>
                <a:latin typeface="Times New Roman"/>
                <a:cs typeface="Times New Roman"/>
              </a:rPr>
              <a:t>of</a:t>
            </a:r>
            <a:r>
              <a:rPr sz="400" spc="40" dirty="0">
                <a:solidFill>
                  <a:srgbClr val="231F20"/>
                </a:solidFill>
                <a:latin typeface="Times New Roman"/>
                <a:cs typeface="Times New Roman"/>
              </a:rPr>
              <a:t> </a:t>
            </a:r>
            <a:r>
              <a:rPr sz="400" dirty="0">
                <a:solidFill>
                  <a:srgbClr val="231F20"/>
                </a:solidFill>
                <a:latin typeface="Times New Roman"/>
                <a:cs typeface="Times New Roman"/>
              </a:rPr>
              <a:t>an</a:t>
            </a:r>
            <a:r>
              <a:rPr sz="400" spc="35" dirty="0">
                <a:solidFill>
                  <a:srgbClr val="231F20"/>
                </a:solidFill>
                <a:latin typeface="Times New Roman"/>
                <a:cs typeface="Times New Roman"/>
              </a:rPr>
              <a:t> </a:t>
            </a:r>
            <a:r>
              <a:rPr sz="400" dirty="0">
                <a:solidFill>
                  <a:srgbClr val="231F20"/>
                </a:solidFill>
                <a:latin typeface="Times New Roman"/>
                <a:cs typeface="Times New Roman"/>
              </a:rPr>
              <a:t>effort</a:t>
            </a:r>
            <a:r>
              <a:rPr sz="400" spc="35" dirty="0">
                <a:solidFill>
                  <a:srgbClr val="231F20"/>
                </a:solidFill>
                <a:latin typeface="Times New Roman"/>
                <a:cs typeface="Times New Roman"/>
              </a:rPr>
              <a:t> </a:t>
            </a:r>
            <a:r>
              <a:rPr sz="400" dirty="0">
                <a:solidFill>
                  <a:srgbClr val="231F20"/>
                </a:solidFill>
                <a:latin typeface="Times New Roman"/>
                <a:cs typeface="Times New Roman"/>
              </a:rPr>
              <a:t>to</a:t>
            </a:r>
            <a:r>
              <a:rPr sz="400" spc="40" dirty="0">
                <a:solidFill>
                  <a:srgbClr val="231F20"/>
                </a:solidFill>
                <a:latin typeface="Times New Roman"/>
                <a:cs typeface="Times New Roman"/>
              </a:rPr>
              <a:t> </a:t>
            </a:r>
            <a:r>
              <a:rPr sz="400" spc="-10" dirty="0">
                <a:solidFill>
                  <a:srgbClr val="231F20"/>
                </a:solidFill>
                <a:latin typeface="Times New Roman"/>
                <a:cs typeface="Times New Roman"/>
              </a:rPr>
              <a:t>iden-</a:t>
            </a:r>
            <a:r>
              <a:rPr sz="400" spc="500" dirty="0">
                <a:solidFill>
                  <a:srgbClr val="231F20"/>
                </a:solidFill>
                <a:latin typeface="Times New Roman"/>
                <a:cs typeface="Times New Roman"/>
              </a:rPr>
              <a:t> </a:t>
            </a:r>
            <a:r>
              <a:rPr sz="400" dirty="0">
                <a:solidFill>
                  <a:srgbClr val="231F20"/>
                </a:solidFill>
                <a:latin typeface="Times New Roman"/>
                <a:cs typeface="Times New Roman"/>
              </a:rPr>
              <a:t>tify</a:t>
            </a:r>
            <a:r>
              <a:rPr sz="400" spc="30" dirty="0">
                <a:solidFill>
                  <a:srgbClr val="231F20"/>
                </a:solidFill>
                <a:latin typeface="Times New Roman"/>
                <a:cs typeface="Times New Roman"/>
              </a:rPr>
              <a:t> </a:t>
            </a:r>
            <a:r>
              <a:rPr sz="400" dirty="0">
                <a:solidFill>
                  <a:srgbClr val="231F20"/>
                </a:solidFill>
                <a:latin typeface="Times New Roman"/>
                <a:cs typeface="Times New Roman"/>
              </a:rPr>
              <a:t>novel</a:t>
            </a:r>
            <a:r>
              <a:rPr sz="400" spc="35" dirty="0">
                <a:solidFill>
                  <a:srgbClr val="231F20"/>
                </a:solidFill>
                <a:latin typeface="Times New Roman"/>
                <a:cs typeface="Times New Roman"/>
              </a:rPr>
              <a:t> </a:t>
            </a:r>
            <a:r>
              <a:rPr sz="400" dirty="0">
                <a:solidFill>
                  <a:srgbClr val="231F20"/>
                </a:solidFill>
                <a:latin typeface="Times New Roman"/>
                <a:cs typeface="Times New Roman"/>
              </a:rPr>
              <a:t>ovarian</a:t>
            </a:r>
            <a:r>
              <a:rPr sz="400" spc="35" dirty="0">
                <a:solidFill>
                  <a:srgbClr val="231F20"/>
                </a:solidFill>
                <a:latin typeface="Times New Roman"/>
                <a:cs typeface="Times New Roman"/>
              </a:rPr>
              <a:t> </a:t>
            </a:r>
            <a:r>
              <a:rPr sz="400" dirty="0">
                <a:solidFill>
                  <a:srgbClr val="231F20"/>
                </a:solidFill>
                <a:latin typeface="Times New Roman"/>
                <a:cs typeface="Times New Roman"/>
              </a:rPr>
              <a:t>cancer</a:t>
            </a:r>
            <a:r>
              <a:rPr sz="400" spc="30" dirty="0">
                <a:solidFill>
                  <a:srgbClr val="231F20"/>
                </a:solidFill>
                <a:latin typeface="Times New Roman"/>
                <a:cs typeface="Times New Roman"/>
              </a:rPr>
              <a:t> </a:t>
            </a:r>
            <a:r>
              <a:rPr sz="400" dirty="0">
                <a:solidFill>
                  <a:srgbClr val="231F20"/>
                </a:solidFill>
                <a:latin typeface="Times New Roman"/>
                <a:cs typeface="Times New Roman"/>
              </a:rPr>
              <a:t>biomarkers.</a:t>
            </a:r>
            <a:r>
              <a:rPr sz="375" baseline="33333" dirty="0">
                <a:solidFill>
                  <a:srgbClr val="231F20"/>
                </a:solidFill>
                <a:latin typeface="Times New Roman"/>
                <a:cs typeface="Times New Roman"/>
              </a:rPr>
              <a:t>6</a:t>
            </a:r>
            <a:r>
              <a:rPr sz="375" spc="112" baseline="33333" dirty="0">
                <a:solidFill>
                  <a:srgbClr val="231F20"/>
                </a:solidFill>
                <a:latin typeface="Times New Roman"/>
                <a:cs typeface="Times New Roman"/>
              </a:rPr>
              <a:t> </a:t>
            </a:r>
            <a:r>
              <a:rPr sz="400" dirty="0">
                <a:solidFill>
                  <a:srgbClr val="231F20"/>
                </a:solidFill>
                <a:latin typeface="Times New Roman"/>
                <a:cs typeface="Times New Roman"/>
              </a:rPr>
              <a:t>Nectins</a:t>
            </a:r>
            <a:r>
              <a:rPr sz="400" spc="35" dirty="0">
                <a:solidFill>
                  <a:srgbClr val="231F20"/>
                </a:solidFill>
                <a:latin typeface="Times New Roman"/>
                <a:cs typeface="Times New Roman"/>
              </a:rPr>
              <a:t> </a:t>
            </a:r>
            <a:r>
              <a:rPr sz="400" dirty="0">
                <a:solidFill>
                  <a:srgbClr val="231F20"/>
                </a:solidFill>
                <a:latin typeface="Times New Roman"/>
                <a:cs typeface="Times New Roman"/>
              </a:rPr>
              <a:t>are</a:t>
            </a:r>
            <a:r>
              <a:rPr sz="400" spc="35" dirty="0">
                <a:solidFill>
                  <a:srgbClr val="231F20"/>
                </a:solidFill>
                <a:latin typeface="Times New Roman"/>
                <a:cs typeface="Times New Roman"/>
              </a:rPr>
              <a:t> </a:t>
            </a:r>
            <a:r>
              <a:rPr sz="400" dirty="0">
                <a:solidFill>
                  <a:srgbClr val="231F20"/>
                </a:solidFill>
                <a:latin typeface="Times New Roman"/>
                <a:cs typeface="Times New Roman"/>
              </a:rPr>
              <a:t>a</a:t>
            </a:r>
            <a:r>
              <a:rPr sz="400" spc="30" dirty="0">
                <a:solidFill>
                  <a:srgbClr val="231F20"/>
                </a:solidFill>
                <a:latin typeface="Times New Roman"/>
                <a:cs typeface="Times New Roman"/>
              </a:rPr>
              <a:t> </a:t>
            </a:r>
            <a:r>
              <a:rPr sz="400" spc="-10" dirty="0">
                <a:solidFill>
                  <a:srgbClr val="231F20"/>
                </a:solidFill>
                <a:latin typeface="Times New Roman"/>
                <a:cs typeface="Times New Roman"/>
              </a:rPr>
              <a:t>family</a:t>
            </a:r>
            <a:r>
              <a:rPr sz="400" spc="500" dirty="0">
                <a:solidFill>
                  <a:srgbClr val="231F20"/>
                </a:solidFill>
                <a:latin typeface="Times New Roman"/>
                <a:cs typeface="Times New Roman"/>
              </a:rPr>
              <a:t> </a:t>
            </a:r>
            <a:r>
              <a:rPr sz="400" dirty="0">
                <a:solidFill>
                  <a:srgbClr val="231F20"/>
                </a:solidFill>
                <a:latin typeface="Times New Roman"/>
                <a:cs typeface="Times New Roman"/>
              </a:rPr>
              <a:t>of</a:t>
            </a:r>
            <a:r>
              <a:rPr sz="400" spc="90" dirty="0">
                <a:solidFill>
                  <a:srgbClr val="231F20"/>
                </a:solidFill>
                <a:latin typeface="Times New Roman"/>
                <a:cs typeface="Times New Roman"/>
              </a:rPr>
              <a:t> </a:t>
            </a:r>
            <a:r>
              <a:rPr sz="400" spc="-10" dirty="0">
                <a:solidFill>
                  <a:srgbClr val="231F20"/>
                </a:solidFill>
                <a:latin typeface="Times New Roman"/>
                <a:cs typeface="Times New Roman"/>
              </a:rPr>
              <a:t>immunoglobulin-</a:t>
            </a:r>
            <a:r>
              <a:rPr sz="400" dirty="0">
                <a:solidFill>
                  <a:srgbClr val="231F20"/>
                </a:solidFill>
                <a:latin typeface="Times New Roman"/>
                <a:cs typeface="Times New Roman"/>
              </a:rPr>
              <a:t>like</a:t>
            </a:r>
            <a:r>
              <a:rPr sz="400" spc="90" dirty="0">
                <a:solidFill>
                  <a:srgbClr val="231F20"/>
                </a:solidFill>
                <a:latin typeface="Times New Roman"/>
                <a:cs typeface="Times New Roman"/>
              </a:rPr>
              <a:t> </a:t>
            </a:r>
            <a:r>
              <a:rPr sz="400" dirty="0">
                <a:solidFill>
                  <a:srgbClr val="231F20"/>
                </a:solidFill>
                <a:latin typeface="Times New Roman"/>
                <a:cs typeface="Times New Roman"/>
              </a:rPr>
              <a:t>cell</a:t>
            </a:r>
            <a:r>
              <a:rPr sz="400" spc="95" dirty="0">
                <a:solidFill>
                  <a:srgbClr val="231F20"/>
                </a:solidFill>
                <a:latin typeface="Times New Roman"/>
                <a:cs typeface="Times New Roman"/>
              </a:rPr>
              <a:t> </a:t>
            </a:r>
            <a:r>
              <a:rPr sz="400" dirty="0">
                <a:solidFill>
                  <a:srgbClr val="231F20"/>
                </a:solidFill>
                <a:latin typeface="Times New Roman"/>
                <a:cs typeface="Times New Roman"/>
              </a:rPr>
              <a:t>adhesion</a:t>
            </a:r>
            <a:r>
              <a:rPr sz="400" spc="90" dirty="0">
                <a:solidFill>
                  <a:srgbClr val="231F20"/>
                </a:solidFill>
                <a:latin typeface="Times New Roman"/>
                <a:cs typeface="Times New Roman"/>
              </a:rPr>
              <a:t> </a:t>
            </a:r>
            <a:r>
              <a:rPr sz="400" dirty="0">
                <a:solidFill>
                  <a:srgbClr val="231F20"/>
                </a:solidFill>
                <a:latin typeface="Times New Roman"/>
                <a:cs typeface="Times New Roman"/>
              </a:rPr>
              <a:t>molecules</a:t>
            </a:r>
            <a:r>
              <a:rPr sz="400" spc="90" dirty="0">
                <a:solidFill>
                  <a:srgbClr val="231F20"/>
                </a:solidFill>
                <a:latin typeface="Times New Roman"/>
                <a:cs typeface="Times New Roman"/>
              </a:rPr>
              <a:t> </a:t>
            </a:r>
            <a:r>
              <a:rPr sz="400" spc="-10" dirty="0">
                <a:solidFill>
                  <a:srgbClr val="231F20"/>
                </a:solidFill>
                <a:latin typeface="Times New Roman"/>
                <a:cs typeface="Times New Roman"/>
              </a:rPr>
              <a:t>important</a:t>
            </a:r>
            <a:r>
              <a:rPr sz="400" spc="500" dirty="0">
                <a:solidFill>
                  <a:srgbClr val="231F20"/>
                </a:solidFill>
                <a:latin typeface="Times New Roman"/>
                <a:cs typeface="Times New Roman"/>
              </a:rPr>
              <a:t> </a:t>
            </a:r>
            <a:r>
              <a:rPr sz="400" dirty="0">
                <a:solidFill>
                  <a:srgbClr val="231F20"/>
                </a:solidFill>
                <a:latin typeface="Times New Roman"/>
                <a:cs typeface="Times New Roman"/>
              </a:rPr>
              <a:t>in</a:t>
            </a:r>
            <a:r>
              <a:rPr sz="400" spc="114" dirty="0">
                <a:solidFill>
                  <a:srgbClr val="231F20"/>
                </a:solidFill>
                <a:latin typeface="Times New Roman"/>
                <a:cs typeface="Times New Roman"/>
              </a:rPr>
              <a:t> </a:t>
            </a:r>
            <a:r>
              <a:rPr sz="400" dirty="0">
                <a:solidFill>
                  <a:srgbClr val="231F20"/>
                </a:solidFill>
                <a:latin typeface="Times New Roman"/>
                <a:cs typeface="Times New Roman"/>
              </a:rPr>
              <a:t>the</a:t>
            </a:r>
            <a:r>
              <a:rPr sz="400" spc="114" dirty="0">
                <a:solidFill>
                  <a:srgbClr val="231F20"/>
                </a:solidFill>
                <a:latin typeface="Times New Roman"/>
                <a:cs typeface="Times New Roman"/>
              </a:rPr>
              <a:t> </a:t>
            </a:r>
            <a:r>
              <a:rPr sz="400" dirty="0">
                <a:solidFill>
                  <a:srgbClr val="231F20"/>
                </a:solidFill>
                <a:latin typeface="Times New Roman"/>
                <a:cs typeface="Times New Roman"/>
              </a:rPr>
              <a:t>formation</a:t>
            </a:r>
            <a:r>
              <a:rPr sz="400" spc="120" dirty="0">
                <a:solidFill>
                  <a:srgbClr val="231F20"/>
                </a:solidFill>
                <a:latin typeface="Times New Roman"/>
                <a:cs typeface="Times New Roman"/>
              </a:rPr>
              <a:t> </a:t>
            </a:r>
            <a:r>
              <a:rPr sz="400" dirty="0">
                <a:solidFill>
                  <a:srgbClr val="231F20"/>
                </a:solidFill>
                <a:latin typeface="Times New Roman"/>
                <a:cs typeface="Times New Roman"/>
              </a:rPr>
              <a:t>and</a:t>
            </a:r>
            <a:r>
              <a:rPr sz="400" spc="114" dirty="0">
                <a:solidFill>
                  <a:srgbClr val="231F20"/>
                </a:solidFill>
                <a:latin typeface="Times New Roman"/>
                <a:cs typeface="Times New Roman"/>
              </a:rPr>
              <a:t> </a:t>
            </a:r>
            <a:r>
              <a:rPr sz="400" dirty="0">
                <a:solidFill>
                  <a:srgbClr val="231F20"/>
                </a:solidFill>
                <a:latin typeface="Times New Roman"/>
                <a:cs typeface="Times New Roman"/>
              </a:rPr>
              <a:t>maintenance</a:t>
            </a:r>
            <a:r>
              <a:rPr sz="400" spc="114" dirty="0">
                <a:solidFill>
                  <a:srgbClr val="231F20"/>
                </a:solidFill>
                <a:latin typeface="Times New Roman"/>
                <a:cs typeface="Times New Roman"/>
              </a:rPr>
              <a:t> </a:t>
            </a:r>
            <a:r>
              <a:rPr sz="400" dirty="0">
                <a:solidFill>
                  <a:srgbClr val="231F20"/>
                </a:solidFill>
                <a:latin typeface="Times New Roman"/>
                <a:cs typeface="Times New Roman"/>
              </a:rPr>
              <a:t>of</a:t>
            </a:r>
            <a:r>
              <a:rPr sz="400" spc="120" dirty="0">
                <a:solidFill>
                  <a:srgbClr val="231F20"/>
                </a:solidFill>
                <a:latin typeface="Times New Roman"/>
                <a:cs typeface="Times New Roman"/>
              </a:rPr>
              <a:t> </a:t>
            </a:r>
            <a:r>
              <a:rPr sz="400" dirty="0">
                <a:solidFill>
                  <a:srgbClr val="231F20"/>
                </a:solidFill>
                <a:latin typeface="Times New Roman"/>
                <a:cs typeface="Times New Roman"/>
              </a:rPr>
              <a:t>adherens</a:t>
            </a:r>
            <a:r>
              <a:rPr sz="400" spc="114" dirty="0">
                <a:solidFill>
                  <a:srgbClr val="231F20"/>
                </a:solidFill>
                <a:latin typeface="Times New Roman"/>
                <a:cs typeface="Times New Roman"/>
              </a:rPr>
              <a:t> </a:t>
            </a:r>
            <a:r>
              <a:rPr sz="400" spc="-10" dirty="0">
                <a:solidFill>
                  <a:srgbClr val="231F20"/>
                </a:solidFill>
                <a:latin typeface="Times New Roman"/>
                <a:cs typeface="Times New Roman"/>
              </a:rPr>
              <a:t>junctions</a:t>
            </a:r>
            <a:r>
              <a:rPr sz="400" spc="500" dirty="0">
                <a:solidFill>
                  <a:srgbClr val="231F20"/>
                </a:solidFill>
                <a:latin typeface="Times New Roman"/>
                <a:cs typeface="Times New Roman"/>
              </a:rPr>
              <a:t> </a:t>
            </a:r>
            <a:r>
              <a:rPr sz="400" dirty="0">
                <a:solidFill>
                  <a:srgbClr val="231F20"/>
                </a:solidFill>
                <a:latin typeface="Times New Roman"/>
                <a:cs typeface="Times New Roman"/>
              </a:rPr>
              <a:t>and</a:t>
            </a:r>
            <a:r>
              <a:rPr sz="400" spc="45" dirty="0">
                <a:solidFill>
                  <a:srgbClr val="231F20"/>
                </a:solidFill>
                <a:latin typeface="Times New Roman"/>
                <a:cs typeface="Times New Roman"/>
              </a:rPr>
              <a:t> </a:t>
            </a:r>
            <a:r>
              <a:rPr sz="400" dirty="0">
                <a:solidFill>
                  <a:srgbClr val="231F20"/>
                </a:solidFill>
                <a:latin typeface="Times New Roman"/>
                <a:cs typeface="Times New Roman"/>
              </a:rPr>
              <a:t>tight</a:t>
            </a:r>
            <a:r>
              <a:rPr sz="400" spc="50" dirty="0">
                <a:solidFill>
                  <a:srgbClr val="231F20"/>
                </a:solidFill>
                <a:latin typeface="Times New Roman"/>
                <a:cs typeface="Times New Roman"/>
              </a:rPr>
              <a:t> </a:t>
            </a:r>
            <a:r>
              <a:rPr sz="400" dirty="0">
                <a:solidFill>
                  <a:srgbClr val="231F20"/>
                </a:solidFill>
                <a:latin typeface="Times New Roman"/>
                <a:cs typeface="Times New Roman"/>
              </a:rPr>
              <a:t>junctions.</a:t>
            </a:r>
            <a:r>
              <a:rPr sz="400" spc="50" dirty="0">
                <a:solidFill>
                  <a:srgbClr val="231F20"/>
                </a:solidFill>
                <a:latin typeface="Times New Roman"/>
                <a:cs typeface="Times New Roman"/>
              </a:rPr>
              <a:t> </a:t>
            </a:r>
            <a:r>
              <a:rPr sz="400" dirty="0">
                <a:solidFill>
                  <a:srgbClr val="231F20"/>
                </a:solidFill>
                <a:latin typeface="Times New Roman"/>
                <a:cs typeface="Times New Roman"/>
              </a:rPr>
              <a:t>All</a:t>
            </a:r>
            <a:r>
              <a:rPr sz="400" spc="50" dirty="0">
                <a:solidFill>
                  <a:srgbClr val="231F20"/>
                </a:solidFill>
                <a:latin typeface="Times New Roman"/>
                <a:cs typeface="Times New Roman"/>
              </a:rPr>
              <a:t> </a:t>
            </a:r>
            <a:r>
              <a:rPr sz="400" dirty="0">
                <a:solidFill>
                  <a:srgbClr val="231F20"/>
                </a:solidFill>
                <a:latin typeface="Times New Roman"/>
                <a:cs typeface="Times New Roman"/>
              </a:rPr>
              <a:t>nectins</a:t>
            </a:r>
            <a:r>
              <a:rPr sz="400" spc="45" dirty="0">
                <a:solidFill>
                  <a:srgbClr val="231F20"/>
                </a:solidFill>
                <a:latin typeface="Times New Roman"/>
                <a:cs typeface="Times New Roman"/>
              </a:rPr>
              <a:t> </a:t>
            </a:r>
            <a:r>
              <a:rPr sz="400" dirty="0">
                <a:solidFill>
                  <a:srgbClr val="231F20"/>
                </a:solidFill>
                <a:latin typeface="Times New Roman"/>
                <a:cs typeface="Times New Roman"/>
              </a:rPr>
              <a:t>share</a:t>
            </a:r>
            <a:r>
              <a:rPr sz="400" spc="55" dirty="0">
                <a:solidFill>
                  <a:srgbClr val="231F20"/>
                </a:solidFill>
                <a:latin typeface="Times New Roman"/>
                <a:cs typeface="Times New Roman"/>
              </a:rPr>
              <a:t> </a:t>
            </a:r>
            <a:r>
              <a:rPr sz="400" dirty="0">
                <a:solidFill>
                  <a:srgbClr val="231F20"/>
                </a:solidFill>
                <a:latin typeface="Times New Roman"/>
                <a:cs typeface="Times New Roman"/>
              </a:rPr>
              <a:t>a</a:t>
            </a:r>
            <a:r>
              <a:rPr sz="400" spc="50" dirty="0">
                <a:solidFill>
                  <a:srgbClr val="231F20"/>
                </a:solidFill>
                <a:latin typeface="Times New Roman"/>
                <a:cs typeface="Times New Roman"/>
              </a:rPr>
              <a:t> </a:t>
            </a:r>
            <a:r>
              <a:rPr sz="400" dirty="0">
                <a:solidFill>
                  <a:srgbClr val="231F20"/>
                </a:solidFill>
                <a:latin typeface="Times New Roman"/>
                <a:cs typeface="Times New Roman"/>
              </a:rPr>
              <a:t>similar</a:t>
            </a:r>
            <a:r>
              <a:rPr sz="400" spc="45" dirty="0">
                <a:solidFill>
                  <a:srgbClr val="231F20"/>
                </a:solidFill>
                <a:latin typeface="Times New Roman"/>
                <a:cs typeface="Times New Roman"/>
              </a:rPr>
              <a:t> </a:t>
            </a:r>
            <a:r>
              <a:rPr sz="400" dirty="0">
                <a:solidFill>
                  <a:srgbClr val="231F20"/>
                </a:solidFill>
                <a:latin typeface="Times New Roman"/>
                <a:cs typeface="Times New Roman"/>
              </a:rPr>
              <a:t>structure:</a:t>
            </a:r>
            <a:r>
              <a:rPr sz="400" spc="55" dirty="0">
                <a:solidFill>
                  <a:srgbClr val="231F20"/>
                </a:solidFill>
                <a:latin typeface="Times New Roman"/>
                <a:cs typeface="Times New Roman"/>
              </a:rPr>
              <a:t> </a:t>
            </a:r>
            <a:r>
              <a:rPr sz="400" spc="-50" dirty="0">
                <a:solidFill>
                  <a:srgbClr val="231F20"/>
                </a:solidFill>
                <a:latin typeface="Times New Roman"/>
                <a:cs typeface="Times New Roman"/>
              </a:rPr>
              <a:t>3</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immunoglobulin-</a:t>
            </a:r>
            <a:r>
              <a:rPr sz="400" dirty="0">
                <a:solidFill>
                  <a:srgbClr val="231F20"/>
                </a:solidFill>
                <a:latin typeface="Times New Roman"/>
                <a:cs typeface="Times New Roman"/>
              </a:rPr>
              <a:t>like</a:t>
            </a:r>
            <a:r>
              <a:rPr sz="400" spc="35" dirty="0">
                <a:solidFill>
                  <a:srgbClr val="231F20"/>
                </a:solidFill>
                <a:latin typeface="Times New Roman"/>
                <a:cs typeface="Times New Roman"/>
              </a:rPr>
              <a:t> </a:t>
            </a:r>
            <a:r>
              <a:rPr sz="400" dirty="0">
                <a:solidFill>
                  <a:srgbClr val="231F20"/>
                </a:solidFill>
                <a:latin typeface="Times New Roman"/>
                <a:cs typeface="Times New Roman"/>
              </a:rPr>
              <a:t>extracellular</a:t>
            </a:r>
            <a:r>
              <a:rPr sz="400" spc="35" dirty="0">
                <a:solidFill>
                  <a:srgbClr val="231F20"/>
                </a:solidFill>
                <a:latin typeface="Times New Roman"/>
                <a:cs typeface="Times New Roman"/>
              </a:rPr>
              <a:t> </a:t>
            </a:r>
            <a:r>
              <a:rPr sz="400" dirty="0">
                <a:solidFill>
                  <a:srgbClr val="231F20"/>
                </a:solidFill>
                <a:latin typeface="Times New Roman"/>
                <a:cs typeface="Times New Roman"/>
              </a:rPr>
              <a:t>loops,</a:t>
            </a:r>
            <a:r>
              <a:rPr sz="400" spc="35" dirty="0">
                <a:solidFill>
                  <a:srgbClr val="231F20"/>
                </a:solidFill>
                <a:latin typeface="Times New Roman"/>
                <a:cs typeface="Times New Roman"/>
              </a:rPr>
              <a:t> </a:t>
            </a:r>
            <a:r>
              <a:rPr sz="400" dirty="0">
                <a:solidFill>
                  <a:srgbClr val="231F20"/>
                </a:solidFill>
                <a:latin typeface="Times New Roman"/>
                <a:cs typeface="Times New Roman"/>
              </a:rPr>
              <a:t>a</a:t>
            </a:r>
            <a:r>
              <a:rPr sz="400" spc="35" dirty="0">
                <a:solidFill>
                  <a:srgbClr val="231F20"/>
                </a:solidFill>
                <a:latin typeface="Times New Roman"/>
                <a:cs typeface="Times New Roman"/>
              </a:rPr>
              <a:t> </a:t>
            </a:r>
            <a:r>
              <a:rPr sz="400" dirty="0">
                <a:solidFill>
                  <a:srgbClr val="231F20"/>
                </a:solidFill>
                <a:latin typeface="Times New Roman"/>
                <a:cs typeface="Times New Roman"/>
              </a:rPr>
              <a:t>single</a:t>
            </a:r>
            <a:r>
              <a:rPr sz="400" spc="35" dirty="0">
                <a:solidFill>
                  <a:srgbClr val="231F20"/>
                </a:solidFill>
                <a:latin typeface="Times New Roman"/>
                <a:cs typeface="Times New Roman"/>
              </a:rPr>
              <a:t> </a:t>
            </a:r>
            <a:r>
              <a:rPr sz="400" spc="-10" dirty="0">
                <a:solidFill>
                  <a:srgbClr val="231F20"/>
                </a:solidFill>
                <a:latin typeface="Times New Roman"/>
                <a:cs typeface="Times New Roman"/>
              </a:rPr>
              <a:t>transmem-</a:t>
            </a:r>
            <a:r>
              <a:rPr sz="400" spc="500" dirty="0">
                <a:solidFill>
                  <a:srgbClr val="231F20"/>
                </a:solidFill>
                <a:latin typeface="Times New Roman"/>
                <a:cs typeface="Times New Roman"/>
              </a:rPr>
              <a:t> </a:t>
            </a:r>
            <a:r>
              <a:rPr sz="400" dirty="0">
                <a:solidFill>
                  <a:srgbClr val="231F20"/>
                </a:solidFill>
                <a:latin typeface="Times New Roman"/>
                <a:cs typeface="Times New Roman"/>
              </a:rPr>
              <a:t>brane </a:t>
            </a:r>
            <a:r>
              <a:rPr sz="400" spc="-10" dirty="0">
                <a:solidFill>
                  <a:srgbClr val="231F20"/>
                </a:solidFill>
                <a:latin typeface="Times New Roman"/>
                <a:cs typeface="Times New Roman"/>
              </a:rPr>
              <a:t>region,</a:t>
            </a:r>
            <a:r>
              <a:rPr sz="400" spc="5" dirty="0">
                <a:solidFill>
                  <a:srgbClr val="231F20"/>
                </a:solidFill>
                <a:latin typeface="Times New Roman"/>
                <a:cs typeface="Times New Roman"/>
              </a:rPr>
              <a:t> </a:t>
            </a:r>
            <a:r>
              <a:rPr sz="400" dirty="0">
                <a:solidFill>
                  <a:srgbClr val="231F20"/>
                </a:solidFill>
                <a:latin typeface="Times New Roman"/>
                <a:cs typeface="Times New Roman"/>
              </a:rPr>
              <a:t>and a short</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cytoplasmic</a:t>
            </a:r>
            <a:r>
              <a:rPr sz="400" dirty="0">
                <a:solidFill>
                  <a:srgbClr val="231F20"/>
                </a:solidFill>
                <a:latin typeface="Times New Roman"/>
                <a:cs typeface="Times New Roman"/>
              </a:rPr>
              <a:t> domain</a:t>
            </a:r>
            <a:r>
              <a:rPr sz="400" spc="5" dirty="0">
                <a:solidFill>
                  <a:srgbClr val="231F20"/>
                </a:solidFill>
                <a:latin typeface="Times New Roman"/>
                <a:cs typeface="Times New Roman"/>
              </a:rPr>
              <a:t> </a:t>
            </a:r>
            <a:r>
              <a:rPr sz="400" dirty="0">
                <a:solidFill>
                  <a:srgbClr val="231F20"/>
                </a:solidFill>
                <a:latin typeface="Times New Roman"/>
                <a:cs typeface="Times New Roman"/>
              </a:rPr>
              <a:t>that can</a:t>
            </a:r>
            <a:r>
              <a:rPr sz="400" spc="5" dirty="0">
                <a:solidFill>
                  <a:srgbClr val="231F20"/>
                </a:solidFill>
                <a:latin typeface="Times New Roman"/>
                <a:cs typeface="Times New Roman"/>
              </a:rPr>
              <a:t> </a:t>
            </a:r>
            <a:r>
              <a:rPr sz="400" dirty="0">
                <a:solidFill>
                  <a:srgbClr val="231F20"/>
                </a:solidFill>
                <a:latin typeface="Times New Roman"/>
                <a:cs typeface="Times New Roman"/>
              </a:rPr>
              <a:t>bind </a:t>
            </a:r>
            <a:r>
              <a:rPr sz="400" spc="-25" dirty="0">
                <a:solidFill>
                  <a:srgbClr val="231F20"/>
                </a:solidFill>
                <a:latin typeface="Times New Roman"/>
                <a:cs typeface="Times New Roman"/>
              </a:rPr>
              <a:t>to</a:t>
            </a:r>
            <a:r>
              <a:rPr sz="400" spc="500" dirty="0">
                <a:solidFill>
                  <a:srgbClr val="231F20"/>
                </a:solidFill>
                <a:latin typeface="Times New Roman"/>
                <a:cs typeface="Times New Roman"/>
              </a:rPr>
              <a:t> </a:t>
            </a:r>
            <a:r>
              <a:rPr sz="400" dirty="0">
                <a:solidFill>
                  <a:srgbClr val="231F20"/>
                </a:solidFill>
                <a:latin typeface="Times New Roman"/>
                <a:cs typeface="Times New Roman"/>
              </a:rPr>
              <a:t>afadin.</a:t>
            </a:r>
            <a:r>
              <a:rPr sz="375" baseline="33333" dirty="0">
                <a:solidFill>
                  <a:srgbClr val="231F20"/>
                </a:solidFill>
                <a:latin typeface="Times New Roman"/>
                <a:cs typeface="Times New Roman"/>
              </a:rPr>
              <a:t>7-10</a:t>
            </a:r>
            <a:r>
              <a:rPr sz="375" spc="60" baseline="33333" dirty="0">
                <a:solidFill>
                  <a:srgbClr val="231F20"/>
                </a:solidFill>
                <a:latin typeface="Times New Roman"/>
                <a:cs typeface="Times New Roman"/>
              </a:rPr>
              <a:t> </a:t>
            </a:r>
            <a:r>
              <a:rPr sz="400" dirty="0">
                <a:solidFill>
                  <a:srgbClr val="231F20"/>
                </a:solidFill>
                <a:latin typeface="Times New Roman"/>
                <a:cs typeface="Times New Roman"/>
              </a:rPr>
              <a:t>Nectins function by first forming homo </a:t>
            </a:r>
            <a:r>
              <a:rPr sz="400" spc="-10" dirty="0">
                <a:solidFill>
                  <a:srgbClr val="231F20"/>
                </a:solidFill>
                <a:latin typeface="Times New Roman"/>
                <a:cs typeface="Times New Roman"/>
              </a:rPr>
              <a:t>cis-dimers</a:t>
            </a:r>
            <a:r>
              <a:rPr sz="400" spc="500" dirty="0">
                <a:solidFill>
                  <a:srgbClr val="231F20"/>
                </a:solidFill>
                <a:latin typeface="Times New Roman"/>
                <a:cs typeface="Times New Roman"/>
              </a:rPr>
              <a:t> </a:t>
            </a:r>
            <a:r>
              <a:rPr sz="400" dirty="0">
                <a:solidFill>
                  <a:srgbClr val="231F20"/>
                </a:solidFill>
                <a:latin typeface="Times New Roman"/>
                <a:cs typeface="Times New Roman"/>
              </a:rPr>
              <a:t>on</a:t>
            </a:r>
            <a:r>
              <a:rPr sz="400" spc="10" dirty="0">
                <a:solidFill>
                  <a:srgbClr val="231F20"/>
                </a:solidFill>
                <a:latin typeface="Times New Roman"/>
                <a:cs typeface="Times New Roman"/>
              </a:rPr>
              <a:t> </a:t>
            </a:r>
            <a:r>
              <a:rPr sz="400" dirty="0">
                <a:solidFill>
                  <a:srgbClr val="231F20"/>
                </a:solidFill>
                <a:latin typeface="Times New Roman"/>
                <a:cs typeface="Times New Roman"/>
              </a:rPr>
              <a:t>the</a:t>
            </a:r>
            <a:r>
              <a:rPr sz="400" spc="10" dirty="0">
                <a:solidFill>
                  <a:srgbClr val="231F20"/>
                </a:solidFill>
                <a:latin typeface="Times New Roman"/>
                <a:cs typeface="Times New Roman"/>
              </a:rPr>
              <a:t> </a:t>
            </a:r>
            <a:r>
              <a:rPr sz="400" dirty="0">
                <a:solidFill>
                  <a:srgbClr val="231F20"/>
                </a:solidFill>
                <a:latin typeface="Times New Roman"/>
                <a:cs typeface="Times New Roman"/>
              </a:rPr>
              <a:t>cell</a:t>
            </a:r>
            <a:r>
              <a:rPr sz="400" spc="10" dirty="0">
                <a:solidFill>
                  <a:srgbClr val="231F20"/>
                </a:solidFill>
                <a:latin typeface="Times New Roman"/>
                <a:cs typeface="Times New Roman"/>
              </a:rPr>
              <a:t> </a:t>
            </a:r>
            <a:r>
              <a:rPr sz="400" dirty="0">
                <a:solidFill>
                  <a:srgbClr val="231F20"/>
                </a:solidFill>
                <a:latin typeface="Times New Roman"/>
                <a:cs typeface="Times New Roman"/>
              </a:rPr>
              <a:t>surface</a:t>
            </a:r>
            <a:r>
              <a:rPr sz="400" spc="10" dirty="0">
                <a:solidFill>
                  <a:srgbClr val="231F20"/>
                </a:solidFill>
                <a:latin typeface="Times New Roman"/>
                <a:cs typeface="Times New Roman"/>
              </a:rPr>
              <a:t> </a:t>
            </a:r>
            <a:r>
              <a:rPr sz="400" dirty="0">
                <a:solidFill>
                  <a:srgbClr val="231F20"/>
                </a:solidFill>
                <a:latin typeface="Times New Roman"/>
                <a:cs typeface="Times New Roman"/>
              </a:rPr>
              <a:t>and</a:t>
            </a:r>
            <a:r>
              <a:rPr sz="400" spc="15" dirty="0">
                <a:solidFill>
                  <a:srgbClr val="231F20"/>
                </a:solidFill>
                <a:latin typeface="Times New Roman"/>
                <a:cs typeface="Times New Roman"/>
              </a:rPr>
              <a:t> </a:t>
            </a:r>
            <a:r>
              <a:rPr sz="400" dirty="0">
                <a:solidFill>
                  <a:srgbClr val="231F20"/>
                </a:solidFill>
                <a:latin typeface="Times New Roman"/>
                <a:cs typeface="Times New Roman"/>
              </a:rPr>
              <a:t>then</a:t>
            </a:r>
            <a:r>
              <a:rPr sz="400" spc="10" dirty="0">
                <a:solidFill>
                  <a:srgbClr val="231F20"/>
                </a:solidFill>
                <a:latin typeface="Times New Roman"/>
                <a:cs typeface="Times New Roman"/>
              </a:rPr>
              <a:t> </a:t>
            </a:r>
            <a:r>
              <a:rPr sz="400" spc="-10" dirty="0">
                <a:solidFill>
                  <a:srgbClr val="231F20"/>
                </a:solidFill>
                <a:latin typeface="Times New Roman"/>
                <a:cs typeface="Times New Roman"/>
              </a:rPr>
              <a:t>trans-</a:t>
            </a:r>
            <a:r>
              <a:rPr sz="400" dirty="0">
                <a:solidFill>
                  <a:srgbClr val="231F20"/>
                </a:solidFill>
                <a:latin typeface="Times New Roman"/>
                <a:cs typeface="Times New Roman"/>
              </a:rPr>
              <a:t>dimers</a:t>
            </a:r>
            <a:r>
              <a:rPr sz="400" spc="10" dirty="0">
                <a:solidFill>
                  <a:srgbClr val="231F20"/>
                </a:solidFill>
                <a:latin typeface="Times New Roman"/>
                <a:cs typeface="Times New Roman"/>
              </a:rPr>
              <a:t> </a:t>
            </a:r>
            <a:r>
              <a:rPr sz="400" dirty="0">
                <a:solidFill>
                  <a:srgbClr val="231F20"/>
                </a:solidFill>
                <a:latin typeface="Times New Roman"/>
                <a:cs typeface="Times New Roman"/>
              </a:rPr>
              <a:t>on</a:t>
            </a:r>
            <a:r>
              <a:rPr sz="400" spc="10" dirty="0">
                <a:solidFill>
                  <a:srgbClr val="231F20"/>
                </a:solidFill>
                <a:latin typeface="Times New Roman"/>
                <a:cs typeface="Times New Roman"/>
              </a:rPr>
              <a:t> </a:t>
            </a:r>
            <a:r>
              <a:rPr sz="400" dirty="0">
                <a:solidFill>
                  <a:srgbClr val="231F20"/>
                </a:solidFill>
                <a:latin typeface="Times New Roman"/>
                <a:cs typeface="Times New Roman"/>
              </a:rPr>
              <a:t>adjacent</a:t>
            </a:r>
            <a:r>
              <a:rPr sz="400" spc="10" dirty="0">
                <a:solidFill>
                  <a:srgbClr val="231F20"/>
                </a:solidFill>
                <a:latin typeface="Times New Roman"/>
                <a:cs typeface="Times New Roman"/>
              </a:rPr>
              <a:t> </a:t>
            </a:r>
            <a:r>
              <a:rPr sz="400" dirty="0">
                <a:solidFill>
                  <a:srgbClr val="231F20"/>
                </a:solidFill>
                <a:latin typeface="Times New Roman"/>
                <a:cs typeface="Times New Roman"/>
              </a:rPr>
              <a:t>cells</a:t>
            </a:r>
            <a:r>
              <a:rPr sz="400" spc="15" dirty="0">
                <a:solidFill>
                  <a:srgbClr val="231F20"/>
                </a:solidFill>
                <a:latin typeface="Times New Roman"/>
                <a:cs typeface="Times New Roman"/>
              </a:rPr>
              <a:t> </a:t>
            </a:r>
            <a:r>
              <a:rPr sz="400" spc="-25" dirty="0">
                <a:solidFill>
                  <a:srgbClr val="231F20"/>
                </a:solidFill>
                <a:latin typeface="Times New Roman"/>
                <a:cs typeface="Times New Roman"/>
              </a:rPr>
              <a:t>in</a:t>
            </a:r>
            <a:r>
              <a:rPr sz="400" spc="500" dirty="0">
                <a:solidFill>
                  <a:srgbClr val="231F20"/>
                </a:solidFill>
                <a:latin typeface="Times New Roman"/>
                <a:cs typeface="Times New Roman"/>
              </a:rPr>
              <a:t> </a:t>
            </a:r>
            <a:r>
              <a:rPr sz="400" dirty="0">
                <a:solidFill>
                  <a:srgbClr val="231F20"/>
                </a:solidFill>
                <a:latin typeface="Times New Roman"/>
                <a:cs typeface="Times New Roman"/>
              </a:rPr>
              <a:t>a</a:t>
            </a:r>
            <a:r>
              <a:rPr sz="400" spc="35" dirty="0">
                <a:solidFill>
                  <a:srgbClr val="231F20"/>
                </a:solidFill>
                <a:latin typeface="Times New Roman"/>
                <a:cs typeface="Times New Roman"/>
              </a:rPr>
              <a:t> </a:t>
            </a:r>
            <a:r>
              <a:rPr sz="400" dirty="0">
                <a:solidFill>
                  <a:srgbClr val="231F20"/>
                </a:solidFill>
                <a:latin typeface="Times New Roman"/>
                <a:cs typeface="Times New Roman"/>
              </a:rPr>
              <a:t>homophilic</a:t>
            </a:r>
            <a:r>
              <a:rPr sz="400" spc="40" dirty="0">
                <a:solidFill>
                  <a:srgbClr val="231F20"/>
                </a:solidFill>
                <a:latin typeface="Times New Roman"/>
                <a:cs typeface="Times New Roman"/>
              </a:rPr>
              <a:t> </a:t>
            </a:r>
            <a:r>
              <a:rPr sz="400" dirty="0">
                <a:solidFill>
                  <a:srgbClr val="231F20"/>
                </a:solidFill>
                <a:latin typeface="Times New Roman"/>
                <a:cs typeface="Times New Roman"/>
              </a:rPr>
              <a:t>and</a:t>
            </a:r>
            <a:r>
              <a:rPr sz="400" spc="40" dirty="0">
                <a:solidFill>
                  <a:srgbClr val="231F20"/>
                </a:solidFill>
                <a:latin typeface="Times New Roman"/>
                <a:cs typeface="Times New Roman"/>
              </a:rPr>
              <a:t> </a:t>
            </a:r>
            <a:r>
              <a:rPr sz="400" dirty="0">
                <a:solidFill>
                  <a:srgbClr val="231F20"/>
                </a:solidFill>
                <a:latin typeface="Times New Roman"/>
                <a:cs typeface="Times New Roman"/>
              </a:rPr>
              <a:t>a</a:t>
            </a:r>
            <a:r>
              <a:rPr sz="400" spc="40" dirty="0">
                <a:solidFill>
                  <a:srgbClr val="231F20"/>
                </a:solidFill>
                <a:latin typeface="Times New Roman"/>
                <a:cs typeface="Times New Roman"/>
              </a:rPr>
              <a:t> </a:t>
            </a:r>
            <a:r>
              <a:rPr sz="400" dirty="0">
                <a:solidFill>
                  <a:srgbClr val="231F20"/>
                </a:solidFill>
                <a:latin typeface="Times New Roman"/>
                <a:cs typeface="Times New Roman"/>
              </a:rPr>
              <a:t>heterophilic</a:t>
            </a:r>
            <a:r>
              <a:rPr sz="400" spc="40" dirty="0">
                <a:solidFill>
                  <a:srgbClr val="231F20"/>
                </a:solidFill>
                <a:latin typeface="Times New Roman"/>
                <a:cs typeface="Times New Roman"/>
              </a:rPr>
              <a:t> </a:t>
            </a:r>
            <a:r>
              <a:rPr sz="400" dirty="0">
                <a:solidFill>
                  <a:srgbClr val="231F20"/>
                </a:solidFill>
                <a:latin typeface="Times New Roman"/>
                <a:cs typeface="Times New Roman"/>
              </a:rPr>
              <a:t>manner.</a:t>
            </a:r>
            <a:r>
              <a:rPr sz="400" spc="40" dirty="0">
                <a:solidFill>
                  <a:srgbClr val="231F20"/>
                </a:solidFill>
                <a:latin typeface="Times New Roman"/>
                <a:cs typeface="Times New Roman"/>
              </a:rPr>
              <a:t> </a:t>
            </a:r>
            <a:r>
              <a:rPr sz="400" dirty="0">
                <a:solidFill>
                  <a:srgbClr val="231F20"/>
                </a:solidFill>
                <a:latin typeface="Times New Roman"/>
                <a:cs typeface="Times New Roman"/>
              </a:rPr>
              <a:t>The</a:t>
            </a:r>
            <a:r>
              <a:rPr sz="400" spc="40" dirty="0">
                <a:solidFill>
                  <a:srgbClr val="231F20"/>
                </a:solidFill>
                <a:latin typeface="Times New Roman"/>
                <a:cs typeface="Times New Roman"/>
              </a:rPr>
              <a:t> </a:t>
            </a:r>
            <a:r>
              <a:rPr sz="400" dirty="0">
                <a:solidFill>
                  <a:srgbClr val="231F20"/>
                </a:solidFill>
                <a:latin typeface="Times New Roman"/>
                <a:cs typeface="Times New Roman"/>
              </a:rPr>
              <a:t>specificity</a:t>
            </a:r>
            <a:r>
              <a:rPr sz="400" spc="40" dirty="0">
                <a:solidFill>
                  <a:srgbClr val="231F20"/>
                </a:solidFill>
                <a:latin typeface="Times New Roman"/>
                <a:cs typeface="Times New Roman"/>
              </a:rPr>
              <a:t> </a:t>
            </a:r>
            <a:r>
              <a:rPr sz="400" spc="-25" dirty="0">
                <a:solidFill>
                  <a:srgbClr val="231F20"/>
                </a:solidFill>
                <a:latin typeface="Times New Roman"/>
                <a:cs typeface="Times New Roman"/>
              </a:rPr>
              <a:t>of</a:t>
            </a:r>
            <a:r>
              <a:rPr sz="400" spc="500" dirty="0">
                <a:solidFill>
                  <a:srgbClr val="231F20"/>
                </a:solidFill>
                <a:latin typeface="Times New Roman"/>
                <a:cs typeface="Times New Roman"/>
              </a:rPr>
              <a:t> </a:t>
            </a:r>
            <a:r>
              <a:rPr sz="400" dirty="0">
                <a:solidFill>
                  <a:srgbClr val="231F20"/>
                </a:solidFill>
                <a:latin typeface="Times New Roman"/>
                <a:cs typeface="Times New Roman"/>
              </a:rPr>
              <a:t>binding</a:t>
            </a:r>
            <a:r>
              <a:rPr sz="400" spc="10" dirty="0">
                <a:solidFill>
                  <a:srgbClr val="231F20"/>
                </a:solidFill>
                <a:latin typeface="Times New Roman"/>
                <a:cs typeface="Times New Roman"/>
              </a:rPr>
              <a:t> </a:t>
            </a:r>
            <a:r>
              <a:rPr sz="400" dirty="0">
                <a:solidFill>
                  <a:srgbClr val="231F20"/>
                </a:solidFill>
                <a:latin typeface="Times New Roman"/>
                <a:cs typeface="Times New Roman"/>
              </a:rPr>
              <a:t>is</a:t>
            </a:r>
            <a:r>
              <a:rPr sz="400" spc="10" dirty="0">
                <a:solidFill>
                  <a:srgbClr val="231F20"/>
                </a:solidFill>
                <a:latin typeface="Times New Roman"/>
                <a:cs typeface="Times New Roman"/>
              </a:rPr>
              <a:t> </a:t>
            </a:r>
            <a:r>
              <a:rPr sz="400" spc="-10" dirty="0">
                <a:solidFill>
                  <a:srgbClr val="231F20"/>
                </a:solidFill>
                <a:latin typeface="Times New Roman"/>
                <a:cs typeface="Times New Roman"/>
              </a:rPr>
              <a:t>different</a:t>
            </a:r>
            <a:r>
              <a:rPr sz="400" spc="15" dirty="0">
                <a:solidFill>
                  <a:srgbClr val="231F20"/>
                </a:solidFill>
                <a:latin typeface="Times New Roman"/>
                <a:cs typeface="Times New Roman"/>
              </a:rPr>
              <a:t> </a:t>
            </a:r>
            <a:r>
              <a:rPr sz="400" dirty="0">
                <a:solidFill>
                  <a:srgbClr val="231F20"/>
                </a:solidFill>
                <a:latin typeface="Times New Roman"/>
                <a:cs typeface="Times New Roman"/>
              </a:rPr>
              <a:t>for</a:t>
            </a:r>
            <a:r>
              <a:rPr sz="400" spc="10" dirty="0">
                <a:solidFill>
                  <a:srgbClr val="231F20"/>
                </a:solidFill>
                <a:latin typeface="Times New Roman"/>
                <a:cs typeface="Times New Roman"/>
              </a:rPr>
              <a:t> </a:t>
            </a:r>
            <a:r>
              <a:rPr sz="400" dirty="0">
                <a:solidFill>
                  <a:srgbClr val="231F20"/>
                </a:solidFill>
                <a:latin typeface="Times New Roman"/>
                <a:cs typeface="Times New Roman"/>
              </a:rPr>
              <a:t>each</a:t>
            </a:r>
            <a:r>
              <a:rPr sz="400" spc="15" dirty="0">
                <a:solidFill>
                  <a:srgbClr val="231F20"/>
                </a:solidFill>
                <a:latin typeface="Times New Roman"/>
                <a:cs typeface="Times New Roman"/>
              </a:rPr>
              <a:t> </a:t>
            </a:r>
            <a:r>
              <a:rPr sz="400" dirty="0">
                <a:solidFill>
                  <a:srgbClr val="231F20"/>
                </a:solidFill>
                <a:latin typeface="Times New Roman"/>
                <a:cs typeface="Times New Roman"/>
              </a:rPr>
              <a:t>nectin.</a:t>
            </a:r>
            <a:r>
              <a:rPr sz="375" baseline="33333" dirty="0">
                <a:solidFill>
                  <a:srgbClr val="231F20"/>
                </a:solidFill>
                <a:latin typeface="Times New Roman"/>
                <a:cs typeface="Times New Roman"/>
              </a:rPr>
              <a:t>9,11,12</a:t>
            </a:r>
            <a:r>
              <a:rPr sz="375" spc="75" baseline="33333" dirty="0">
                <a:solidFill>
                  <a:srgbClr val="231F20"/>
                </a:solidFill>
                <a:latin typeface="Times New Roman"/>
                <a:cs typeface="Times New Roman"/>
              </a:rPr>
              <a:t> </a:t>
            </a:r>
            <a:r>
              <a:rPr sz="400" dirty="0">
                <a:solidFill>
                  <a:srgbClr val="231F20"/>
                </a:solidFill>
                <a:latin typeface="Times New Roman"/>
                <a:cs typeface="Times New Roman"/>
              </a:rPr>
              <a:t>For</a:t>
            </a:r>
            <a:r>
              <a:rPr sz="400" spc="15" dirty="0">
                <a:solidFill>
                  <a:srgbClr val="231F20"/>
                </a:solidFill>
                <a:latin typeface="Times New Roman"/>
                <a:cs typeface="Times New Roman"/>
              </a:rPr>
              <a:t> </a:t>
            </a:r>
            <a:r>
              <a:rPr sz="400" dirty="0">
                <a:solidFill>
                  <a:srgbClr val="231F20"/>
                </a:solidFill>
                <a:latin typeface="Times New Roman"/>
                <a:cs typeface="Times New Roman"/>
              </a:rPr>
              <a:t>example,</a:t>
            </a:r>
            <a:r>
              <a:rPr sz="400" spc="10" dirty="0">
                <a:solidFill>
                  <a:srgbClr val="231F20"/>
                </a:solidFill>
                <a:latin typeface="Times New Roman"/>
                <a:cs typeface="Times New Roman"/>
              </a:rPr>
              <a:t> </a:t>
            </a:r>
            <a:r>
              <a:rPr sz="400" spc="-10" dirty="0">
                <a:solidFill>
                  <a:srgbClr val="231F20"/>
                </a:solidFill>
                <a:latin typeface="Times New Roman"/>
                <a:cs typeface="Times New Roman"/>
              </a:rPr>
              <a:t>nectin</a:t>
            </a:r>
            <a:r>
              <a:rPr sz="400" spc="500" dirty="0">
                <a:solidFill>
                  <a:srgbClr val="231F20"/>
                </a:solidFill>
                <a:latin typeface="Times New Roman"/>
                <a:cs typeface="Times New Roman"/>
              </a:rPr>
              <a:t> </a:t>
            </a:r>
            <a:r>
              <a:rPr sz="400" dirty="0">
                <a:solidFill>
                  <a:srgbClr val="231F20"/>
                </a:solidFill>
                <a:latin typeface="Times New Roman"/>
                <a:cs typeface="Times New Roman"/>
              </a:rPr>
              <a:t>4</a:t>
            </a:r>
            <a:r>
              <a:rPr sz="400" spc="80" dirty="0">
                <a:solidFill>
                  <a:srgbClr val="231F20"/>
                </a:solidFill>
                <a:latin typeface="Times New Roman"/>
                <a:cs typeface="Times New Roman"/>
              </a:rPr>
              <a:t> </a:t>
            </a:r>
            <a:r>
              <a:rPr sz="400" dirty="0">
                <a:solidFill>
                  <a:srgbClr val="231F20"/>
                </a:solidFill>
                <a:latin typeface="Times New Roman"/>
                <a:cs typeface="Times New Roman"/>
              </a:rPr>
              <a:t>can</a:t>
            </a:r>
            <a:r>
              <a:rPr sz="400" spc="85" dirty="0">
                <a:solidFill>
                  <a:srgbClr val="231F20"/>
                </a:solidFill>
                <a:latin typeface="Times New Roman"/>
                <a:cs typeface="Times New Roman"/>
              </a:rPr>
              <a:t> </a:t>
            </a:r>
            <a:r>
              <a:rPr sz="400" dirty="0">
                <a:solidFill>
                  <a:srgbClr val="231F20"/>
                </a:solidFill>
                <a:latin typeface="Times New Roman"/>
                <a:cs typeface="Times New Roman"/>
              </a:rPr>
              <a:t>form</a:t>
            </a:r>
            <a:r>
              <a:rPr sz="400" spc="80" dirty="0">
                <a:solidFill>
                  <a:srgbClr val="231F20"/>
                </a:solidFill>
                <a:latin typeface="Times New Roman"/>
                <a:cs typeface="Times New Roman"/>
              </a:rPr>
              <a:t> </a:t>
            </a:r>
            <a:r>
              <a:rPr sz="400" spc="-10" dirty="0">
                <a:solidFill>
                  <a:srgbClr val="231F20"/>
                </a:solidFill>
                <a:latin typeface="Times New Roman"/>
                <a:cs typeface="Times New Roman"/>
              </a:rPr>
              <a:t>trans-</a:t>
            </a:r>
            <a:r>
              <a:rPr sz="400" dirty="0">
                <a:solidFill>
                  <a:srgbClr val="231F20"/>
                </a:solidFill>
                <a:latin typeface="Times New Roman"/>
                <a:cs typeface="Times New Roman"/>
              </a:rPr>
              <a:t>homodimers</a:t>
            </a:r>
            <a:r>
              <a:rPr sz="400" spc="85" dirty="0">
                <a:solidFill>
                  <a:srgbClr val="231F20"/>
                </a:solidFill>
                <a:latin typeface="Times New Roman"/>
                <a:cs typeface="Times New Roman"/>
              </a:rPr>
              <a:t> </a:t>
            </a:r>
            <a:r>
              <a:rPr sz="400" dirty="0">
                <a:solidFill>
                  <a:srgbClr val="231F20"/>
                </a:solidFill>
                <a:latin typeface="Times New Roman"/>
                <a:cs typeface="Times New Roman"/>
              </a:rPr>
              <a:t>and</a:t>
            </a:r>
            <a:r>
              <a:rPr sz="400" spc="85" dirty="0">
                <a:solidFill>
                  <a:srgbClr val="231F20"/>
                </a:solidFill>
                <a:latin typeface="Times New Roman"/>
                <a:cs typeface="Times New Roman"/>
              </a:rPr>
              <a:t> </a:t>
            </a:r>
            <a:r>
              <a:rPr sz="400" spc="-10" dirty="0">
                <a:solidFill>
                  <a:srgbClr val="231F20"/>
                </a:solidFill>
                <a:latin typeface="Times New Roman"/>
                <a:cs typeface="Times New Roman"/>
              </a:rPr>
              <a:t>trans-</a:t>
            </a:r>
            <a:r>
              <a:rPr sz="400" dirty="0">
                <a:solidFill>
                  <a:srgbClr val="231F20"/>
                </a:solidFill>
                <a:latin typeface="Times New Roman"/>
                <a:cs typeface="Times New Roman"/>
              </a:rPr>
              <a:t>heterodimers</a:t>
            </a:r>
            <a:r>
              <a:rPr sz="400" spc="80" dirty="0">
                <a:solidFill>
                  <a:srgbClr val="231F20"/>
                </a:solidFill>
                <a:latin typeface="Times New Roman"/>
                <a:cs typeface="Times New Roman"/>
              </a:rPr>
              <a:t> </a:t>
            </a:r>
            <a:r>
              <a:rPr sz="400" spc="-20" dirty="0">
                <a:solidFill>
                  <a:srgbClr val="231F20"/>
                </a:solidFill>
                <a:latin typeface="Times New Roman"/>
                <a:cs typeface="Times New Roman"/>
              </a:rPr>
              <a:t>with</a:t>
            </a:r>
            <a:r>
              <a:rPr sz="400" spc="500" dirty="0">
                <a:solidFill>
                  <a:srgbClr val="231F20"/>
                </a:solidFill>
                <a:latin typeface="Times New Roman"/>
                <a:cs typeface="Times New Roman"/>
              </a:rPr>
              <a:t> </a:t>
            </a:r>
            <a:r>
              <a:rPr sz="400" dirty="0">
                <a:solidFill>
                  <a:srgbClr val="231F20"/>
                </a:solidFill>
                <a:latin typeface="Times New Roman"/>
                <a:cs typeface="Times New Roman"/>
              </a:rPr>
              <a:t>nectin</a:t>
            </a:r>
            <a:r>
              <a:rPr sz="400" spc="-10" dirty="0">
                <a:solidFill>
                  <a:srgbClr val="231F20"/>
                </a:solidFill>
                <a:latin typeface="Times New Roman"/>
                <a:cs typeface="Times New Roman"/>
              </a:rPr>
              <a:t> </a:t>
            </a:r>
            <a:r>
              <a:rPr sz="400" dirty="0">
                <a:solidFill>
                  <a:srgbClr val="231F20"/>
                </a:solidFill>
                <a:latin typeface="Times New Roman"/>
                <a:cs typeface="Times New Roman"/>
              </a:rPr>
              <a:t>1</a:t>
            </a:r>
            <a:r>
              <a:rPr sz="400" spc="-5" dirty="0">
                <a:solidFill>
                  <a:srgbClr val="231F20"/>
                </a:solidFill>
                <a:latin typeface="Times New Roman"/>
                <a:cs typeface="Times New Roman"/>
              </a:rPr>
              <a:t> </a:t>
            </a:r>
            <a:r>
              <a:rPr sz="400" dirty="0">
                <a:solidFill>
                  <a:srgbClr val="231F20"/>
                </a:solidFill>
                <a:latin typeface="Times New Roman"/>
                <a:cs typeface="Times New Roman"/>
              </a:rPr>
              <a:t>but</a:t>
            </a:r>
            <a:r>
              <a:rPr sz="400" spc="-5" dirty="0">
                <a:solidFill>
                  <a:srgbClr val="231F20"/>
                </a:solidFill>
                <a:latin typeface="Times New Roman"/>
                <a:cs typeface="Times New Roman"/>
              </a:rPr>
              <a:t> </a:t>
            </a:r>
            <a:r>
              <a:rPr sz="400" dirty="0">
                <a:solidFill>
                  <a:srgbClr val="231F20"/>
                </a:solidFill>
                <a:latin typeface="Times New Roman"/>
                <a:cs typeface="Times New Roman"/>
              </a:rPr>
              <a:t>not</a:t>
            </a:r>
            <a:r>
              <a:rPr sz="400" spc="-5" dirty="0">
                <a:solidFill>
                  <a:srgbClr val="231F20"/>
                </a:solidFill>
                <a:latin typeface="Times New Roman"/>
                <a:cs typeface="Times New Roman"/>
              </a:rPr>
              <a:t> </a:t>
            </a:r>
            <a:r>
              <a:rPr sz="400" dirty="0">
                <a:solidFill>
                  <a:srgbClr val="231F20"/>
                </a:solidFill>
                <a:latin typeface="Times New Roman"/>
                <a:cs typeface="Times New Roman"/>
              </a:rPr>
              <a:t>with</a:t>
            </a:r>
            <a:r>
              <a:rPr sz="400" spc="-10" dirty="0">
                <a:solidFill>
                  <a:srgbClr val="231F20"/>
                </a:solidFill>
                <a:latin typeface="Times New Roman"/>
                <a:cs typeface="Times New Roman"/>
              </a:rPr>
              <a:t> </a:t>
            </a:r>
            <a:r>
              <a:rPr sz="400" dirty="0">
                <a:solidFill>
                  <a:srgbClr val="231F20"/>
                </a:solidFill>
                <a:latin typeface="Times New Roman"/>
                <a:cs typeface="Times New Roman"/>
              </a:rPr>
              <a:t>nectin</a:t>
            </a:r>
            <a:r>
              <a:rPr sz="400" spc="-5" dirty="0">
                <a:solidFill>
                  <a:srgbClr val="231F20"/>
                </a:solidFill>
                <a:latin typeface="Times New Roman"/>
                <a:cs typeface="Times New Roman"/>
              </a:rPr>
              <a:t> </a:t>
            </a:r>
            <a:r>
              <a:rPr sz="400" dirty="0">
                <a:solidFill>
                  <a:srgbClr val="231F20"/>
                </a:solidFill>
                <a:latin typeface="Times New Roman"/>
                <a:cs typeface="Times New Roman"/>
              </a:rPr>
              <a:t>2</a:t>
            </a:r>
            <a:r>
              <a:rPr sz="400" spc="-5" dirty="0">
                <a:solidFill>
                  <a:srgbClr val="231F20"/>
                </a:solidFill>
                <a:latin typeface="Times New Roman"/>
                <a:cs typeface="Times New Roman"/>
              </a:rPr>
              <a:t> </a:t>
            </a:r>
            <a:r>
              <a:rPr sz="400" dirty="0">
                <a:solidFill>
                  <a:srgbClr val="231F20"/>
                </a:solidFill>
                <a:latin typeface="Times New Roman"/>
                <a:cs typeface="Times New Roman"/>
              </a:rPr>
              <a:t>or</a:t>
            </a:r>
            <a:r>
              <a:rPr sz="400" spc="-5" dirty="0">
                <a:solidFill>
                  <a:srgbClr val="231F20"/>
                </a:solidFill>
                <a:latin typeface="Times New Roman"/>
                <a:cs typeface="Times New Roman"/>
              </a:rPr>
              <a:t> </a:t>
            </a:r>
            <a:r>
              <a:rPr sz="400" spc="-20" dirty="0">
                <a:solidFill>
                  <a:srgbClr val="231F20"/>
                </a:solidFill>
                <a:latin typeface="Times New Roman"/>
                <a:cs typeface="Times New Roman"/>
              </a:rPr>
              <a:t>3.</a:t>
            </a:r>
            <a:r>
              <a:rPr sz="375" spc="-30" baseline="33333" dirty="0">
                <a:solidFill>
                  <a:srgbClr val="231F20"/>
                </a:solidFill>
                <a:latin typeface="Times New Roman"/>
                <a:cs typeface="Times New Roman"/>
              </a:rPr>
              <a:t>13</a:t>
            </a:r>
            <a:endParaRPr sz="375" baseline="33333">
              <a:latin typeface="Times New Roman"/>
              <a:cs typeface="Times New Roman"/>
            </a:endParaRPr>
          </a:p>
          <a:p>
            <a:pPr marL="25400" marR="30480" indent="92710" algn="just">
              <a:lnSpc>
                <a:spcPct val="109900"/>
              </a:lnSpc>
            </a:pPr>
            <a:r>
              <a:rPr sz="400" dirty="0">
                <a:solidFill>
                  <a:srgbClr val="231F20"/>
                </a:solidFill>
                <a:latin typeface="Times New Roman"/>
                <a:cs typeface="Times New Roman"/>
              </a:rPr>
              <a:t>Four</a:t>
            </a:r>
            <a:r>
              <a:rPr sz="400" spc="30" dirty="0">
                <a:solidFill>
                  <a:srgbClr val="231F20"/>
                </a:solidFill>
                <a:latin typeface="Times New Roman"/>
                <a:cs typeface="Times New Roman"/>
              </a:rPr>
              <a:t> </a:t>
            </a:r>
            <a:r>
              <a:rPr sz="400" dirty="0">
                <a:solidFill>
                  <a:srgbClr val="231F20"/>
                </a:solidFill>
                <a:latin typeface="Times New Roman"/>
                <a:cs typeface="Times New Roman"/>
              </a:rPr>
              <a:t>nectin</a:t>
            </a:r>
            <a:r>
              <a:rPr sz="400" spc="35" dirty="0">
                <a:solidFill>
                  <a:srgbClr val="231F20"/>
                </a:solidFill>
                <a:latin typeface="Times New Roman"/>
                <a:cs typeface="Times New Roman"/>
              </a:rPr>
              <a:t> </a:t>
            </a:r>
            <a:r>
              <a:rPr sz="400" dirty="0">
                <a:solidFill>
                  <a:srgbClr val="231F20"/>
                </a:solidFill>
                <a:latin typeface="Times New Roman"/>
                <a:cs typeface="Times New Roman"/>
              </a:rPr>
              <a:t>proteins</a:t>
            </a:r>
            <a:r>
              <a:rPr sz="400" spc="35" dirty="0">
                <a:solidFill>
                  <a:srgbClr val="231F20"/>
                </a:solidFill>
                <a:latin typeface="Times New Roman"/>
                <a:cs typeface="Times New Roman"/>
              </a:rPr>
              <a:t> </a:t>
            </a:r>
            <a:r>
              <a:rPr sz="400" dirty="0">
                <a:solidFill>
                  <a:srgbClr val="231F20"/>
                </a:solidFill>
                <a:latin typeface="Times New Roman"/>
                <a:cs typeface="Times New Roman"/>
              </a:rPr>
              <a:t>have</a:t>
            </a:r>
            <a:r>
              <a:rPr sz="400" spc="30" dirty="0">
                <a:solidFill>
                  <a:srgbClr val="231F20"/>
                </a:solidFill>
                <a:latin typeface="Times New Roman"/>
                <a:cs typeface="Times New Roman"/>
              </a:rPr>
              <a:t> </a:t>
            </a:r>
            <a:r>
              <a:rPr sz="400" dirty="0">
                <a:solidFill>
                  <a:srgbClr val="231F20"/>
                </a:solidFill>
                <a:latin typeface="Times New Roman"/>
                <a:cs typeface="Times New Roman"/>
              </a:rPr>
              <a:t>been</a:t>
            </a:r>
            <a:r>
              <a:rPr sz="400" spc="35" dirty="0">
                <a:solidFill>
                  <a:srgbClr val="231F20"/>
                </a:solidFill>
                <a:latin typeface="Times New Roman"/>
                <a:cs typeface="Times New Roman"/>
              </a:rPr>
              <a:t> </a:t>
            </a:r>
            <a:r>
              <a:rPr sz="400" dirty="0">
                <a:solidFill>
                  <a:srgbClr val="231F20"/>
                </a:solidFill>
                <a:latin typeface="Times New Roman"/>
                <a:cs typeface="Times New Roman"/>
              </a:rPr>
              <a:t>described;</a:t>
            </a:r>
            <a:r>
              <a:rPr sz="400" spc="35" dirty="0">
                <a:solidFill>
                  <a:srgbClr val="231F20"/>
                </a:solidFill>
                <a:latin typeface="Times New Roman"/>
                <a:cs typeface="Times New Roman"/>
              </a:rPr>
              <a:t> </a:t>
            </a:r>
            <a:r>
              <a:rPr sz="400" dirty="0">
                <a:solidFill>
                  <a:srgbClr val="231F20"/>
                </a:solidFill>
                <a:latin typeface="Times New Roman"/>
                <a:cs typeface="Times New Roman"/>
              </a:rPr>
              <a:t>nectin</a:t>
            </a:r>
            <a:r>
              <a:rPr sz="400" spc="30" dirty="0">
                <a:solidFill>
                  <a:srgbClr val="231F20"/>
                </a:solidFill>
                <a:latin typeface="Times New Roman"/>
                <a:cs typeface="Times New Roman"/>
              </a:rPr>
              <a:t> </a:t>
            </a:r>
            <a:r>
              <a:rPr sz="400" dirty="0">
                <a:solidFill>
                  <a:srgbClr val="231F20"/>
                </a:solidFill>
                <a:latin typeface="Times New Roman"/>
                <a:cs typeface="Times New Roman"/>
              </a:rPr>
              <a:t>1</a:t>
            </a:r>
            <a:r>
              <a:rPr sz="400" spc="35" dirty="0">
                <a:solidFill>
                  <a:srgbClr val="231F20"/>
                </a:solidFill>
                <a:latin typeface="Times New Roman"/>
                <a:cs typeface="Times New Roman"/>
              </a:rPr>
              <a:t> </a:t>
            </a:r>
            <a:r>
              <a:rPr sz="400" spc="-25" dirty="0">
                <a:solidFill>
                  <a:srgbClr val="231F20"/>
                </a:solidFill>
                <a:latin typeface="Times New Roman"/>
                <a:cs typeface="Times New Roman"/>
              </a:rPr>
              <a:t>and</a:t>
            </a:r>
            <a:r>
              <a:rPr sz="400" spc="500" dirty="0">
                <a:solidFill>
                  <a:srgbClr val="231F20"/>
                </a:solidFill>
                <a:latin typeface="Times New Roman"/>
                <a:cs typeface="Times New Roman"/>
              </a:rPr>
              <a:t> </a:t>
            </a:r>
            <a:r>
              <a:rPr sz="400" dirty="0">
                <a:solidFill>
                  <a:srgbClr val="231F20"/>
                </a:solidFill>
                <a:latin typeface="Times New Roman"/>
                <a:cs typeface="Times New Roman"/>
              </a:rPr>
              <a:t>2</a:t>
            </a:r>
            <a:r>
              <a:rPr sz="400" spc="60" dirty="0">
                <a:solidFill>
                  <a:srgbClr val="231F20"/>
                </a:solidFill>
                <a:latin typeface="Times New Roman"/>
                <a:cs typeface="Times New Roman"/>
              </a:rPr>
              <a:t> </a:t>
            </a:r>
            <a:r>
              <a:rPr sz="400" dirty="0">
                <a:solidFill>
                  <a:srgbClr val="231F20"/>
                </a:solidFill>
                <a:latin typeface="Times New Roman"/>
                <a:cs typeface="Times New Roman"/>
              </a:rPr>
              <a:t>are</a:t>
            </a:r>
            <a:r>
              <a:rPr sz="400" spc="60" dirty="0">
                <a:solidFill>
                  <a:srgbClr val="231F20"/>
                </a:solidFill>
                <a:latin typeface="Times New Roman"/>
                <a:cs typeface="Times New Roman"/>
              </a:rPr>
              <a:t> </a:t>
            </a:r>
            <a:r>
              <a:rPr sz="400" dirty="0">
                <a:solidFill>
                  <a:srgbClr val="231F20"/>
                </a:solidFill>
                <a:latin typeface="Times New Roman"/>
                <a:cs typeface="Times New Roman"/>
              </a:rPr>
              <a:t>broadly</a:t>
            </a:r>
            <a:r>
              <a:rPr sz="400" spc="65" dirty="0">
                <a:solidFill>
                  <a:srgbClr val="231F20"/>
                </a:solidFill>
                <a:latin typeface="Times New Roman"/>
                <a:cs typeface="Times New Roman"/>
              </a:rPr>
              <a:t> </a:t>
            </a:r>
            <a:r>
              <a:rPr sz="400" dirty="0">
                <a:solidFill>
                  <a:srgbClr val="231F20"/>
                </a:solidFill>
                <a:latin typeface="Times New Roman"/>
                <a:cs typeface="Times New Roman"/>
              </a:rPr>
              <a:t>expressed</a:t>
            </a:r>
            <a:r>
              <a:rPr sz="400" spc="60" dirty="0">
                <a:solidFill>
                  <a:srgbClr val="231F20"/>
                </a:solidFill>
                <a:latin typeface="Times New Roman"/>
                <a:cs typeface="Times New Roman"/>
              </a:rPr>
              <a:t> </a:t>
            </a:r>
            <a:r>
              <a:rPr sz="400" dirty="0">
                <a:solidFill>
                  <a:srgbClr val="231F20"/>
                </a:solidFill>
                <a:latin typeface="Times New Roman"/>
                <a:cs typeface="Times New Roman"/>
              </a:rPr>
              <a:t>in</a:t>
            </a:r>
            <a:r>
              <a:rPr sz="400" spc="60" dirty="0">
                <a:solidFill>
                  <a:srgbClr val="231F20"/>
                </a:solidFill>
                <a:latin typeface="Times New Roman"/>
                <a:cs typeface="Times New Roman"/>
              </a:rPr>
              <a:t> </a:t>
            </a:r>
            <a:r>
              <a:rPr sz="400" dirty="0">
                <a:solidFill>
                  <a:srgbClr val="231F20"/>
                </a:solidFill>
                <a:latin typeface="Times New Roman"/>
                <a:cs typeface="Times New Roman"/>
              </a:rPr>
              <a:t>adult</a:t>
            </a:r>
            <a:r>
              <a:rPr sz="400" spc="65" dirty="0">
                <a:solidFill>
                  <a:srgbClr val="231F20"/>
                </a:solidFill>
                <a:latin typeface="Times New Roman"/>
                <a:cs typeface="Times New Roman"/>
              </a:rPr>
              <a:t> </a:t>
            </a:r>
            <a:r>
              <a:rPr sz="400" dirty="0">
                <a:solidFill>
                  <a:srgbClr val="231F20"/>
                </a:solidFill>
                <a:latin typeface="Times New Roman"/>
                <a:cs typeface="Times New Roman"/>
              </a:rPr>
              <a:t>tissues,</a:t>
            </a:r>
            <a:r>
              <a:rPr sz="400" spc="60" dirty="0">
                <a:solidFill>
                  <a:srgbClr val="231F20"/>
                </a:solidFill>
                <a:latin typeface="Times New Roman"/>
                <a:cs typeface="Times New Roman"/>
              </a:rPr>
              <a:t> </a:t>
            </a:r>
            <a:r>
              <a:rPr sz="400" dirty="0">
                <a:solidFill>
                  <a:srgbClr val="231F20"/>
                </a:solidFill>
                <a:latin typeface="Times New Roman"/>
                <a:cs typeface="Times New Roman"/>
              </a:rPr>
              <a:t>while</a:t>
            </a:r>
            <a:r>
              <a:rPr sz="400" spc="60" dirty="0">
                <a:solidFill>
                  <a:srgbClr val="231F20"/>
                </a:solidFill>
                <a:latin typeface="Times New Roman"/>
                <a:cs typeface="Times New Roman"/>
              </a:rPr>
              <a:t> </a:t>
            </a:r>
            <a:r>
              <a:rPr sz="400" dirty="0">
                <a:solidFill>
                  <a:srgbClr val="231F20"/>
                </a:solidFill>
                <a:latin typeface="Times New Roman"/>
                <a:cs typeface="Times New Roman"/>
              </a:rPr>
              <a:t>nectin</a:t>
            </a:r>
            <a:r>
              <a:rPr sz="400" spc="65" dirty="0">
                <a:solidFill>
                  <a:srgbClr val="231F20"/>
                </a:solidFill>
                <a:latin typeface="Times New Roman"/>
                <a:cs typeface="Times New Roman"/>
              </a:rPr>
              <a:t> </a:t>
            </a:r>
            <a:r>
              <a:rPr sz="400" dirty="0">
                <a:solidFill>
                  <a:srgbClr val="231F20"/>
                </a:solidFill>
                <a:latin typeface="Times New Roman"/>
                <a:cs typeface="Times New Roman"/>
              </a:rPr>
              <a:t>3</a:t>
            </a:r>
            <a:r>
              <a:rPr sz="400" spc="60" dirty="0">
                <a:solidFill>
                  <a:srgbClr val="231F20"/>
                </a:solidFill>
                <a:latin typeface="Times New Roman"/>
                <a:cs typeface="Times New Roman"/>
              </a:rPr>
              <a:t> </a:t>
            </a:r>
            <a:r>
              <a:rPr sz="400" spc="-25" dirty="0">
                <a:solidFill>
                  <a:srgbClr val="231F20"/>
                </a:solidFill>
                <a:latin typeface="Times New Roman"/>
                <a:cs typeface="Times New Roman"/>
              </a:rPr>
              <a:t>is</a:t>
            </a:r>
            <a:r>
              <a:rPr sz="400" spc="500" dirty="0">
                <a:solidFill>
                  <a:srgbClr val="231F20"/>
                </a:solidFill>
                <a:latin typeface="Times New Roman"/>
                <a:cs typeface="Times New Roman"/>
              </a:rPr>
              <a:t> </a:t>
            </a:r>
            <a:r>
              <a:rPr sz="400" dirty="0">
                <a:solidFill>
                  <a:srgbClr val="231F20"/>
                </a:solidFill>
                <a:latin typeface="Times New Roman"/>
                <a:cs typeface="Times New Roman"/>
              </a:rPr>
              <a:t>expressed</a:t>
            </a:r>
            <a:r>
              <a:rPr sz="400" spc="-5" dirty="0">
                <a:solidFill>
                  <a:srgbClr val="231F20"/>
                </a:solidFill>
                <a:latin typeface="Times New Roman"/>
                <a:cs typeface="Times New Roman"/>
              </a:rPr>
              <a:t> </a:t>
            </a:r>
            <a:r>
              <a:rPr sz="400" dirty="0">
                <a:solidFill>
                  <a:srgbClr val="231F20"/>
                </a:solidFill>
                <a:latin typeface="Times New Roman"/>
                <a:cs typeface="Times New Roman"/>
              </a:rPr>
              <a:t>mainly</a:t>
            </a:r>
            <a:r>
              <a:rPr sz="400" spc="-5" dirty="0">
                <a:solidFill>
                  <a:srgbClr val="231F20"/>
                </a:solidFill>
                <a:latin typeface="Times New Roman"/>
                <a:cs typeface="Times New Roman"/>
              </a:rPr>
              <a:t> </a:t>
            </a:r>
            <a:r>
              <a:rPr sz="400" dirty="0">
                <a:solidFill>
                  <a:srgbClr val="231F20"/>
                </a:solidFill>
                <a:latin typeface="Times New Roman"/>
                <a:cs typeface="Times New Roman"/>
              </a:rPr>
              <a:t>in</a:t>
            </a:r>
            <a:r>
              <a:rPr sz="400" spc="-5" dirty="0">
                <a:solidFill>
                  <a:srgbClr val="231F20"/>
                </a:solidFill>
                <a:latin typeface="Times New Roman"/>
                <a:cs typeface="Times New Roman"/>
              </a:rPr>
              <a:t> </a:t>
            </a:r>
            <a:r>
              <a:rPr sz="400" dirty="0">
                <a:solidFill>
                  <a:srgbClr val="231F20"/>
                </a:solidFill>
                <a:latin typeface="Times New Roman"/>
                <a:cs typeface="Times New Roman"/>
              </a:rPr>
              <a:t>the</a:t>
            </a:r>
            <a:r>
              <a:rPr sz="400" spc="-5" dirty="0">
                <a:solidFill>
                  <a:srgbClr val="231F20"/>
                </a:solidFill>
                <a:latin typeface="Times New Roman"/>
                <a:cs typeface="Times New Roman"/>
              </a:rPr>
              <a:t> </a:t>
            </a:r>
            <a:r>
              <a:rPr sz="400" dirty="0">
                <a:solidFill>
                  <a:srgbClr val="231F20"/>
                </a:solidFill>
                <a:latin typeface="Times New Roman"/>
                <a:cs typeface="Times New Roman"/>
              </a:rPr>
              <a:t>testes</a:t>
            </a:r>
            <a:r>
              <a:rPr sz="400" spc="-5" dirty="0">
                <a:solidFill>
                  <a:srgbClr val="231F20"/>
                </a:solidFill>
                <a:latin typeface="Times New Roman"/>
                <a:cs typeface="Times New Roman"/>
              </a:rPr>
              <a:t> </a:t>
            </a:r>
            <a:r>
              <a:rPr sz="400" dirty="0">
                <a:solidFill>
                  <a:srgbClr val="231F20"/>
                </a:solidFill>
                <a:latin typeface="Times New Roman"/>
                <a:cs typeface="Times New Roman"/>
              </a:rPr>
              <a:t>and placenta.</a:t>
            </a:r>
            <a:r>
              <a:rPr sz="375" baseline="33333" dirty="0">
                <a:solidFill>
                  <a:srgbClr val="231F20"/>
                </a:solidFill>
                <a:latin typeface="Times New Roman"/>
                <a:cs typeface="Times New Roman"/>
              </a:rPr>
              <a:t>11,13-15</a:t>
            </a:r>
            <a:r>
              <a:rPr sz="375" spc="52" baseline="33333" dirty="0">
                <a:solidFill>
                  <a:srgbClr val="231F20"/>
                </a:solidFill>
                <a:latin typeface="Times New Roman"/>
                <a:cs typeface="Times New Roman"/>
              </a:rPr>
              <a:t> </a:t>
            </a:r>
            <a:r>
              <a:rPr sz="400" spc="-10" dirty="0">
                <a:solidFill>
                  <a:srgbClr val="231F20"/>
                </a:solidFill>
                <a:latin typeface="Times New Roman"/>
                <a:cs typeface="Times New Roman"/>
              </a:rPr>
              <a:t>Expression</a:t>
            </a:r>
            <a:endParaRPr sz="400">
              <a:latin typeface="Times New Roman"/>
              <a:cs typeface="Times New Roman"/>
            </a:endParaRPr>
          </a:p>
        </p:txBody>
      </p:sp>
      <p:sp>
        <p:nvSpPr>
          <p:cNvPr id="17" name="object 17"/>
          <p:cNvSpPr/>
          <p:nvPr/>
        </p:nvSpPr>
        <p:spPr>
          <a:xfrm>
            <a:off x="3011943" y="716240"/>
            <a:ext cx="2679700" cy="3956685"/>
          </a:xfrm>
          <a:custGeom>
            <a:avLst/>
            <a:gdLst/>
            <a:ahLst/>
            <a:cxnLst/>
            <a:rect l="l" t="t" r="r" b="b"/>
            <a:pathLst>
              <a:path w="2679700" h="3956685">
                <a:moveTo>
                  <a:pt x="0" y="0"/>
                </a:moveTo>
                <a:lnTo>
                  <a:pt x="2679251" y="0"/>
                </a:lnTo>
                <a:lnTo>
                  <a:pt x="2679251" y="3956505"/>
                </a:lnTo>
                <a:lnTo>
                  <a:pt x="0" y="3956505"/>
                </a:lnTo>
                <a:lnTo>
                  <a:pt x="0" y="0"/>
                </a:lnTo>
                <a:close/>
              </a:path>
            </a:pathLst>
          </a:custGeom>
          <a:ln w="6349">
            <a:solidFill>
              <a:srgbClr val="000000"/>
            </a:solidFill>
          </a:ln>
        </p:spPr>
        <p:txBody>
          <a:bodyPr wrap="square" lIns="0" tIns="0" rIns="0" bIns="0" rtlCol="0"/>
          <a:lstStyle/>
          <a:p>
            <a:endParaRPr/>
          </a:p>
        </p:txBody>
      </p:sp>
      <p:sp>
        <p:nvSpPr>
          <p:cNvPr id="18" name="object 18"/>
          <p:cNvSpPr txBox="1"/>
          <p:nvPr/>
        </p:nvSpPr>
        <p:spPr>
          <a:xfrm>
            <a:off x="6314798" y="1938917"/>
            <a:ext cx="78105" cy="46990"/>
          </a:xfrm>
          <a:prstGeom prst="rect">
            <a:avLst/>
          </a:prstGeom>
          <a:ln w="3175">
            <a:solidFill>
              <a:srgbClr val="000000"/>
            </a:solidFill>
          </a:ln>
        </p:spPr>
        <p:txBody>
          <a:bodyPr vert="horz" wrap="square" lIns="0" tIns="2540" rIns="0" bIns="0" rtlCol="0">
            <a:spAutoFit/>
          </a:bodyPr>
          <a:lstStyle/>
          <a:p>
            <a:pPr marL="12065">
              <a:lnSpc>
                <a:spcPct val="100000"/>
              </a:lnSpc>
              <a:spcBef>
                <a:spcPts val="20"/>
              </a:spcBef>
            </a:pPr>
            <a:r>
              <a:rPr sz="250" spc="-25" dirty="0">
                <a:solidFill>
                  <a:srgbClr val="015128"/>
                </a:solidFill>
                <a:latin typeface="Tahoma"/>
                <a:cs typeface="Tahoma"/>
              </a:rPr>
              <a:t>61P</a:t>
            </a:r>
            <a:endParaRPr sz="250">
              <a:latin typeface="Tahoma"/>
              <a:cs typeface="Tahoma"/>
            </a:endParaRPr>
          </a:p>
        </p:txBody>
      </p:sp>
      <p:sp>
        <p:nvSpPr>
          <p:cNvPr id="19" name="object 19"/>
          <p:cNvSpPr txBox="1"/>
          <p:nvPr/>
        </p:nvSpPr>
        <p:spPr>
          <a:xfrm>
            <a:off x="6314182" y="1642486"/>
            <a:ext cx="728345" cy="349885"/>
          </a:xfrm>
          <a:prstGeom prst="rect">
            <a:avLst/>
          </a:prstGeom>
        </p:spPr>
        <p:txBody>
          <a:bodyPr vert="horz" wrap="square" lIns="0" tIns="13970" rIns="0" bIns="0" rtlCol="0">
            <a:spAutoFit/>
          </a:bodyPr>
          <a:lstStyle/>
          <a:p>
            <a:pPr marR="5080">
              <a:lnSpc>
                <a:spcPct val="100000"/>
              </a:lnSpc>
              <a:spcBef>
                <a:spcPts val="110"/>
              </a:spcBef>
            </a:pPr>
            <a:r>
              <a:rPr sz="400" spc="30" dirty="0">
                <a:solidFill>
                  <a:srgbClr val="015128"/>
                </a:solidFill>
                <a:latin typeface="Trebuchet MS"/>
                <a:cs typeface="Trebuchet MS"/>
              </a:rPr>
              <a:t>biomarkers</a:t>
            </a:r>
            <a:r>
              <a:rPr sz="400" spc="-15" dirty="0">
                <a:solidFill>
                  <a:srgbClr val="015128"/>
                </a:solidFill>
                <a:latin typeface="Trebuchet MS"/>
                <a:cs typeface="Trebuchet MS"/>
              </a:rPr>
              <a:t> </a:t>
            </a:r>
            <a:r>
              <a:rPr sz="400" spc="20" dirty="0">
                <a:solidFill>
                  <a:srgbClr val="015128"/>
                </a:solidFill>
                <a:latin typeface="Trebuchet MS"/>
                <a:cs typeface="Trebuchet MS"/>
              </a:rPr>
              <a:t>in</a:t>
            </a:r>
            <a:r>
              <a:rPr sz="400" spc="-10" dirty="0">
                <a:solidFill>
                  <a:srgbClr val="015128"/>
                </a:solidFill>
                <a:latin typeface="Trebuchet MS"/>
                <a:cs typeface="Trebuchet MS"/>
              </a:rPr>
              <a:t> </a:t>
            </a:r>
            <a:r>
              <a:rPr sz="400" spc="20" dirty="0">
                <a:solidFill>
                  <a:srgbClr val="015128"/>
                </a:solidFill>
                <a:latin typeface="Trebuchet MS"/>
                <a:cs typeface="Trebuchet MS"/>
              </a:rPr>
              <a:t>breast</a:t>
            </a:r>
            <a:r>
              <a:rPr sz="400" spc="-15" dirty="0">
                <a:solidFill>
                  <a:srgbClr val="015128"/>
                </a:solidFill>
                <a:latin typeface="Trebuchet MS"/>
                <a:cs typeface="Trebuchet MS"/>
              </a:rPr>
              <a:t> </a:t>
            </a:r>
            <a:r>
              <a:rPr sz="400" spc="-10" dirty="0">
                <a:solidFill>
                  <a:srgbClr val="015128"/>
                </a:solidFill>
                <a:latin typeface="Trebuchet MS"/>
                <a:cs typeface="Trebuchet MS"/>
              </a:rPr>
              <a:t>cancer</a:t>
            </a:r>
            <a:r>
              <a:rPr sz="400" spc="500" dirty="0">
                <a:solidFill>
                  <a:srgbClr val="015128"/>
                </a:solidFill>
                <a:latin typeface="Trebuchet MS"/>
                <a:cs typeface="Trebuchet MS"/>
              </a:rPr>
              <a:t> </a:t>
            </a:r>
            <a:r>
              <a:rPr sz="400" spc="-40" dirty="0">
                <a:solidFill>
                  <a:srgbClr val="015128"/>
                </a:solidFill>
                <a:latin typeface="Trebuchet MS"/>
                <a:cs typeface="Trebuchet MS"/>
              </a:rPr>
              <a:t>(</a:t>
            </a:r>
            <a:r>
              <a:rPr sz="400" spc="10" dirty="0">
                <a:solidFill>
                  <a:srgbClr val="015128"/>
                </a:solidFill>
                <a:latin typeface="Trebuchet MS"/>
                <a:cs typeface="Trebuchet MS"/>
              </a:rPr>
              <a:t> </a:t>
            </a:r>
            <a:r>
              <a:rPr sz="400" dirty="0">
                <a:solidFill>
                  <a:srgbClr val="015128"/>
                </a:solidFill>
                <a:latin typeface="Trebuchet MS"/>
                <a:cs typeface="Trebuchet MS"/>
              </a:rPr>
              <a:t>prognostic,</a:t>
            </a:r>
            <a:r>
              <a:rPr sz="400" spc="160" dirty="0">
                <a:solidFill>
                  <a:srgbClr val="015128"/>
                </a:solidFill>
                <a:latin typeface="Trebuchet MS"/>
                <a:cs typeface="Trebuchet MS"/>
              </a:rPr>
              <a:t> </a:t>
            </a:r>
            <a:r>
              <a:rPr sz="400" dirty="0">
                <a:solidFill>
                  <a:srgbClr val="015128"/>
                </a:solidFill>
                <a:latin typeface="Trebuchet MS"/>
                <a:cs typeface="Trebuchet MS"/>
              </a:rPr>
              <a:t>predictive</a:t>
            </a:r>
            <a:r>
              <a:rPr sz="400" spc="175" dirty="0">
                <a:solidFill>
                  <a:srgbClr val="015128"/>
                </a:solidFill>
                <a:latin typeface="Trebuchet MS"/>
                <a:cs typeface="Trebuchet MS"/>
              </a:rPr>
              <a:t> </a:t>
            </a:r>
            <a:r>
              <a:rPr sz="400" spc="-25" dirty="0">
                <a:solidFill>
                  <a:srgbClr val="015128"/>
                </a:solidFill>
                <a:latin typeface="Trebuchet MS"/>
                <a:cs typeface="Trebuchet MS"/>
              </a:rPr>
              <a:t>and</a:t>
            </a:r>
            <a:r>
              <a:rPr sz="400" spc="500" dirty="0">
                <a:solidFill>
                  <a:srgbClr val="015128"/>
                </a:solidFill>
                <a:latin typeface="Trebuchet MS"/>
                <a:cs typeface="Trebuchet MS"/>
              </a:rPr>
              <a:t> </a:t>
            </a:r>
            <a:r>
              <a:rPr sz="400" spc="-10" dirty="0">
                <a:solidFill>
                  <a:srgbClr val="015128"/>
                </a:solidFill>
                <a:latin typeface="Trebuchet MS"/>
                <a:cs typeface="Trebuchet MS"/>
              </a:rPr>
              <a:t>pharmacodynamic)</a:t>
            </a:r>
            <a:endParaRPr sz="400">
              <a:latin typeface="Trebuchet MS"/>
              <a:cs typeface="Trebuchet MS"/>
            </a:endParaRPr>
          </a:p>
          <a:p>
            <a:pPr>
              <a:lnSpc>
                <a:spcPct val="100000"/>
              </a:lnSpc>
              <a:spcBef>
                <a:spcPts val="335"/>
              </a:spcBef>
            </a:pPr>
            <a:endParaRPr sz="400">
              <a:latin typeface="Trebuchet MS"/>
              <a:cs typeface="Trebuchet MS"/>
            </a:endParaRPr>
          </a:p>
          <a:p>
            <a:pPr marL="104775">
              <a:lnSpc>
                <a:spcPct val="100000"/>
              </a:lnSpc>
            </a:pPr>
            <a:r>
              <a:rPr sz="250" dirty="0">
                <a:solidFill>
                  <a:srgbClr val="015128"/>
                </a:solidFill>
                <a:latin typeface="Trebuchet MS"/>
                <a:cs typeface="Trebuchet MS"/>
              </a:rPr>
              <a:t>Nectin4</a:t>
            </a:r>
            <a:r>
              <a:rPr sz="250" spc="5" dirty="0">
                <a:solidFill>
                  <a:srgbClr val="015128"/>
                </a:solidFill>
                <a:latin typeface="Trebuchet MS"/>
                <a:cs typeface="Trebuchet MS"/>
              </a:rPr>
              <a:t> </a:t>
            </a:r>
            <a:r>
              <a:rPr sz="250" dirty="0">
                <a:solidFill>
                  <a:srgbClr val="015128"/>
                </a:solidFill>
                <a:latin typeface="Trebuchet MS"/>
                <a:cs typeface="Trebuchet MS"/>
              </a:rPr>
              <a:t>effects</a:t>
            </a:r>
            <a:r>
              <a:rPr sz="250" spc="5" dirty="0">
                <a:solidFill>
                  <a:srgbClr val="015128"/>
                </a:solidFill>
                <a:latin typeface="Trebuchet MS"/>
                <a:cs typeface="Trebuchet MS"/>
              </a:rPr>
              <a:t> </a:t>
            </a:r>
            <a:r>
              <a:rPr sz="250" dirty="0">
                <a:solidFill>
                  <a:srgbClr val="015128"/>
                </a:solidFill>
                <a:latin typeface="Trebuchet MS"/>
                <a:cs typeface="Trebuchet MS"/>
              </a:rPr>
              <a:t>in</a:t>
            </a:r>
            <a:r>
              <a:rPr sz="250" spc="5" dirty="0">
                <a:solidFill>
                  <a:srgbClr val="015128"/>
                </a:solidFill>
                <a:latin typeface="Trebuchet MS"/>
                <a:cs typeface="Trebuchet MS"/>
              </a:rPr>
              <a:t> </a:t>
            </a:r>
            <a:r>
              <a:rPr sz="250" dirty="0">
                <a:solidFill>
                  <a:srgbClr val="015128"/>
                </a:solidFill>
                <a:latin typeface="Trebuchet MS"/>
                <a:cs typeface="Trebuchet MS"/>
              </a:rPr>
              <a:t>the</a:t>
            </a:r>
            <a:r>
              <a:rPr sz="250" spc="10" dirty="0">
                <a:solidFill>
                  <a:srgbClr val="015128"/>
                </a:solidFill>
                <a:latin typeface="Trebuchet MS"/>
                <a:cs typeface="Trebuchet MS"/>
              </a:rPr>
              <a:t> </a:t>
            </a:r>
            <a:r>
              <a:rPr sz="250" dirty="0">
                <a:solidFill>
                  <a:srgbClr val="015128"/>
                </a:solidFill>
                <a:latin typeface="Trebuchet MS"/>
                <a:cs typeface="Trebuchet MS"/>
              </a:rPr>
              <a:t>tumor</a:t>
            </a:r>
            <a:r>
              <a:rPr sz="250" spc="-5" dirty="0">
                <a:solidFill>
                  <a:srgbClr val="015128"/>
                </a:solidFill>
                <a:latin typeface="Trebuchet MS"/>
                <a:cs typeface="Trebuchet MS"/>
              </a:rPr>
              <a:t> </a:t>
            </a:r>
            <a:r>
              <a:rPr sz="250" spc="-10" dirty="0">
                <a:solidFill>
                  <a:srgbClr val="015128"/>
                </a:solidFill>
                <a:latin typeface="Trebuchet MS"/>
                <a:cs typeface="Trebuchet MS"/>
              </a:rPr>
              <a:t>phenotype</a:t>
            </a:r>
            <a:endParaRPr sz="250">
              <a:latin typeface="Trebuchet MS"/>
              <a:cs typeface="Trebuchet MS"/>
            </a:endParaRPr>
          </a:p>
        </p:txBody>
      </p:sp>
      <p:sp>
        <p:nvSpPr>
          <p:cNvPr id="20" name="object 20"/>
          <p:cNvSpPr/>
          <p:nvPr/>
        </p:nvSpPr>
        <p:spPr>
          <a:xfrm>
            <a:off x="6314180" y="2048910"/>
            <a:ext cx="176530" cy="1270"/>
          </a:xfrm>
          <a:custGeom>
            <a:avLst/>
            <a:gdLst/>
            <a:ahLst/>
            <a:cxnLst/>
            <a:rect l="l" t="t" r="r" b="b"/>
            <a:pathLst>
              <a:path w="176529" h="1269">
                <a:moveTo>
                  <a:pt x="176533" y="0"/>
                </a:moveTo>
                <a:lnTo>
                  <a:pt x="0" y="0"/>
                </a:lnTo>
                <a:lnTo>
                  <a:pt x="0" y="1234"/>
                </a:lnTo>
                <a:lnTo>
                  <a:pt x="176533" y="1234"/>
                </a:lnTo>
                <a:lnTo>
                  <a:pt x="176533" y="0"/>
                </a:lnTo>
                <a:close/>
              </a:path>
            </a:pathLst>
          </a:custGeom>
          <a:solidFill>
            <a:srgbClr val="000000"/>
          </a:solidFill>
        </p:spPr>
        <p:txBody>
          <a:bodyPr wrap="square" lIns="0" tIns="0" rIns="0" bIns="0" rtlCol="0"/>
          <a:lstStyle/>
          <a:p>
            <a:endParaRPr/>
          </a:p>
        </p:txBody>
      </p:sp>
      <p:sp>
        <p:nvSpPr>
          <p:cNvPr id="21" name="object 21"/>
          <p:cNvSpPr txBox="1"/>
          <p:nvPr/>
        </p:nvSpPr>
        <p:spPr>
          <a:xfrm>
            <a:off x="6288781" y="2075850"/>
            <a:ext cx="1063625" cy="454025"/>
          </a:xfrm>
          <a:prstGeom prst="rect">
            <a:avLst/>
          </a:prstGeom>
        </p:spPr>
        <p:txBody>
          <a:bodyPr vert="horz" wrap="square" lIns="0" tIns="11430" rIns="0" bIns="0" rtlCol="0">
            <a:spAutoFit/>
          </a:bodyPr>
          <a:lstStyle/>
          <a:p>
            <a:pPr marL="25400">
              <a:lnSpc>
                <a:spcPts val="285"/>
              </a:lnSpc>
              <a:spcBef>
                <a:spcPts val="90"/>
              </a:spcBef>
            </a:pPr>
            <a:r>
              <a:rPr sz="250" i="1" spc="-25" dirty="0">
                <a:latin typeface="Trebuchet MS"/>
                <a:cs typeface="Trebuchet MS"/>
              </a:rPr>
              <a:t>Bejaia,</a:t>
            </a:r>
            <a:r>
              <a:rPr sz="250" i="1" spc="25" dirty="0">
                <a:latin typeface="Trebuchet MS"/>
                <a:cs typeface="Trebuchet MS"/>
              </a:rPr>
              <a:t> </a:t>
            </a:r>
            <a:r>
              <a:rPr sz="250" i="1" spc="-10" dirty="0">
                <a:latin typeface="Trebuchet MS"/>
                <a:cs typeface="Trebuchet MS"/>
              </a:rPr>
              <a:t>Algeria</a:t>
            </a:r>
            <a:endParaRPr sz="250">
              <a:latin typeface="Trebuchet MS"/>
              <a:cs typeface="Trebuchet MS"/>
            </a:endParaRPr>
          </a:p>
          <a:p>
            <a:pPr marL="25400">
              <a:lnSpc>
                <a:spcPts val="275"/>
              </a:lnSpc>
            </a:pPr>
            <a:r>
              <a:rPr sz="225" i="1" spc="-30" baseline="37037" dirty="0">
                <a:latin typeface="Trebuchet MS"/>
                <a:cs typeface="Trebuchet MS"/>
              </a:rPr>
              <a:t>2</a:t>
            </a:r>
            <a:r>
              <a:rPr sz="250" i="1" spc="-20" dirty="0">
                <a:latin typeface="Trebuchet MS"/>
                <a:cs typeface="Trebuchet MS"/>
              </a:rPr>
              <a:t>Centre</a:t>
            </a:r>
            <a:r>
              <a:rPr sz="250" i="1" spc="15" dirty="0">
                <a:latin typeface="Trebuchet MS"/>
                <a:cs typeface="Trebuchet MS"/>
              </a:rPr>
              <a:t> </a:t>
            </a:r>
            <a:r>
              <a:rPr sz="250" i="1" spc="-10" dirty="0">
                <a:latin typeface="Trebuchet MS"/>
                <a:cs typeface="Trebuchet MS"/>
              </a:rPr>
              <a:t>de</a:t>
            </a:r>
            <a:r>
              <a:rPr sz="250" i="1" spc="10" dirty="0">
                <a:latin typeface="Trebuchet MS"/>
                <a:cs typeface="Trebuchet MS"/>
              </a:rPr>
              <a:t> </a:t>
            </a:r>
            <a:r>
              <a:rPr sz="250" i="1" spc="-10" dirty="0">
                <a:latin typeface="Trebuchet MS"/>
                <a:cs typeface="Trebuchet MS"/>
              </a:rPr>
              <a:t>Recherche</a:t>
            </a:r>
            <a:r>
              <a:rPr sz="250" i="1" spc="10" dirty="0">
                <a:latin typeface="Trebuchet MS"/>
                <a:cs typeface="Trebuchet MS"/>
              </a:rPr>
              <a:t> </a:t>
            </a:r>
            <a:r>
              <a:rPr sz="250" i="1" spc="-20" dirty="0">
                <a:latin typeface="Trebuchet MS"/>
                <a:cs typeface="Trebuchet MS"/>
              </a:rPr>
              <a:t>en</a:t>
            </a:r>
            <a:r>
              <a:rPr sz="250" i="1" spc="15" dirty="0">
                <a:latin typeface="Trebuchet MS"/>
                <a:cs typeface="Trebuchet MS"/>
              </a:rPr>
              <a:t> </a:t>
            </a:r>
            <a:r>
              <a:rPr sz="250" i="1" spc="-20" dirty="0">
                <a:latin typeface="Trebuchet MS"/>
                <a:cs typeface="Trebuchet MS"/>
              </a:rPr>
              <a:t>Cancérologie</a:t>
            </a:r>
            <a:r>
              <a:rPr sz="250" i="1" spc="20" dirty="0">
                <a:latin typeface="Trebuchet MS"/>
                <a:cs typeface="Trebuchet MS"/>
              </a:rPr>
              <a:t> </a:t>
            </a:r>
            <a:r>
              <a:rPr sz="250" i="1" spc="-10" dirty="0">
                <a:latin typeface="Trebuchet MS"/>
                <a:cs typeface="Trebuchet MS"/>
              </a:rPr>
              <a:t>de</a:t>
            </a:r>
            <a:r>
              <a:rPr sz="250" i="1" spc="10" dirty="0">
                <a:latin typeface="Trebuchet MS"/>
                <a:cs typeface="Trebuchet MS"/>
              </a:rPr>
              <a:t> </a:t>
            </a:r>
            <a:r>
              <a:rPr sz="250" i="1" spc="-25" dirty="0">
                <a:latin typeface="Trebuchet MS"/>
                <a:cs typeface="Trebuchet MS"/>
              </a:rPr>
              <a:t>Marseille,</a:t>
            </a:r>
            <a:r>
              <a:rPr sz="250" i="1" spc="15" dirty="0">
                <a:latin typeface="Trebuchet MS"/>
                <a:cs typeface="Trebuchet MS"/>
              </a:rPr>
              <a:t> </a:t>
            </a:r>
            <a:r>
              <a:rPr sz="250" i="1" spc="-25" dirty="0">
                <a:latin typeface="Trebuchet MS"/>
                <a:cs typeface="Trebuchet MS"/>
              </a:rPr>
              <a:t>Centre</a:t>
            </a:r>
            <a:r>
              <a:rPr sz="250" i="1" spc="20" dirty="0">
                <a:latin typeface="Trebuchet MS"/>
                <a:cs typeface="Trebuchet MS"/>
              </a:rPr>
              <a:t> </a:t>
            </a:r>
            <a:r>
              <a:rPr sz="250" i="1" spc="-10" dirty="0">
                <a:latin typeface="Trebuchet MS"/>
                <a:cs typeface="Trebuchet MS"/>
              </a:rPr>
              <a:t>de</a:t>
            </a:r>
            <a:r>
              <a:rPr sz="250" i="1" spc="10" dirty="0">
                <a:latin typeface="Trebuchet MS"/>
                <a:cs typeface="Trebuchet MS"/>
              </a:rPr>
              <a:t> </a:t>
            </a:r>
            <a:r>
              <a:rPr sz="250" i="1" spc="-10" dirty="0">
                <a:latin typeface="Trebuchet MS"/>
                <a:cs typeface="Trebuchet MS"/>
              </a:rPr>
              <a:t>Recherche</a:t>
            </a:r>
            <a:r>
              <a:rPr sz="250" i="1" spc="15" dirty="0">
                <a:latin typeface="Trebuchet MS"/>
                <a:cs typeface="Trebuchet MS"/>
              </a:rPr>
              <a:t> </a:t>
            </a:r>
            <a:r>
              <a:rPr sz="250" i="1" spc="-25" dirty="0">
                <a:latin typeface="Trebuchet MS"/>
                <a:cs typeface="Trebuchet MS"/>
              </a:rPr>
              <a:t>en</a:t>
            </a:r>
            <a:endParaRPr sz="250">
              <a:latin typeface="Trebuchet MS"/>
              <a:cs typeface="Trebuchet MS"/>
            </a:endParaRPr>
          </a:p>
          <a:p>
            <a:pPr marL="25400">
              <a:lnSpc>
                <a:spcPts val="285"/>
              </a:lnSpc>
            </a:pPr>
            <a:r>
              <a:rPr sz="250" i="1" spc="-20" dirty="0">
                <a:latin typeface="Trebuchet MS"/>
                <a:cs typeface="Trebuchet MS"/>
              </a:rPr>
              <a:t>Cancérologie</a:t>
            </a:r>
            <a:r>
              <a:rPr sz="250" i="1" spc="50" dirty="0">
                <a:latin typeface="Trebuchet MS"/>
                <a:cs typeface="Trebuchet MS"/>
              </a:rPr>
              <a:t> </a:t>
            </a:r>
            <a:r>
              <a:rPr sz="250" i="1" spc="-10" dirty="0">
                <a:latin typeface="Trebuchet MS"/>
                <a:cs typeface="Trebuchet MS"/>
              </a:rPr>
              <a:t>de</a:t>
            </a:r>
            <a:r>
              <a:rPr sz="250" i="1" spc="50" dirty="0">
                <a:latin typeface="Trebuchet MS"/>
                <a:cs typeface="Trebuchet MS"/>
              </a:rPr>
              <a:t> </a:t>
            </a:r>
            <a:r>
              <a:rPr sz="250" i="1" spc="-25" dirty="0">
                <a:latin typeface="Trebuchet MS"/>
                <a:cs typeface="Trebuchet MS"/>
              </a:rPr>
              <a:t>Marseille,</a:t>
            </a:r>
            <a:r>
              <a:rPr sz="250" i="1" spc="50" dirty="0">
                <a:latin typeface="Trebuchet MS"/>
                <a:cs typeface="Trebuchet MS"/>
              </a:rPr>
              <a:t> </a:t>
            </a:r>
            <a:r>
              <a:rPr sz="250" i="1" spc="-25" dirty="0">
                <a:latin typeface="Trebuchet MS"/>
                <a:cs typeface="Trebuchet MS"/>
              </a:rPr>
              <a:t>Marseille,</a:t>
            </a:r>
            <a:r>
              <a:rPr sz="250" i="1" spc="40" dirty="0">
                <a:latin typeface="Trebuchet MS"/>
                <a:cs typeface="Trebuchet MS"/>
              </a:rPr>
              <a:t> </a:t>
            </a:r>
            <a:r>
              <a:rPr sz="250" i="1" spc="-10" dirty="0">
                <a:latin typeface="Trebuchet MS"/>
                <a:cs typeface="Trebuchet MS"/>
              </a:rPr>
              <a:t>France</a:t>
            </a:r>
            <a:endParaRPr sz="250">
              <a:latin typeface="Trebuchet MS"/>
              <a:cs typeface="Trebuchet MS"/>
            </a:endParaRPr>
          </a:p>
          <a:p>
            <a:pPr>
              <a:lnSpc>
                <a:spcPct val="100000"/>
              </a:lnSpc>
            </a:pPr>
            <a:endParaRPr sz="250">
              <a:latin typeface="Trebuchet MS"/>
              <a:cs typeface="Trebuchet MS"/>
            </a:endParaRPr>
          </a:p>
          <a:p>
            <a:pPr>
              <a:lnSpc>
                <a:spcPct val="100000"/>
              </a:lnSpc>
              <a:spcBef>
                <a:spcPts val="45"/>
              </a:spcBef>
            </a:pPr>
            <a:endParaRPr sz="250">
              <a:latin typeface="Trebuchet MS"/>
              <a:cs typeface="Trebuchet MS"/>
            </a:endParaRPr>
          </a:p>
          <a:p>
            <a:pPr marL="25400" marR="30480">
              <a:lnSpc>
                <a:spcPts val="270"/>
              </a:lnSpc>
            </a:pPr>
            <a:r>
              <a:rPr sz="250" spc="-10" dirty="0">
                <a:latin typeface="Minion Pro"/>
                <a:cs typeface="Minion Pro"/>
              </a:rPr>
              <a:t>Nectin-</a:t>
            </a:r>
            <a:r>
              <a:rPr sz="250" dirty="0">
                <a:latin typeface="Minion Pro"/>
                <a:cs typeface="Minion Pro"/>
              </a:rPr>
              <a:t>4</a:t>
            </a:r>
            <a:r>
              <a:rPr sz="250" spc="10" dirty="0">
                <a:latin typeface="Minion Pro"/>
                <a:cs typeface="Minion Pro"/>
              </a:rPr>
              <a:t> </a:t>
            </a:r>
            <a:r>
              <a:rPr sz="250" dirty="0">
                <a:latin typeface="Minion Pro"/>
                <a:cs typeface="Minion Pro"/>
              </a:rPr>
              <a:t>is</a:t>
            </a:r>
            <a:r>
              <a:rPr sz="250" spc="15" dirty="0">
                <a:latin typeface="Minion Pro"/>
                <a:cs typeface="Minion Pro"/>
              </a:rPr>
              <a:t> </a:t>
            </a:r>
            <a:r>
              <a:rPr sz="250" spc="-10" dirty="0">
                <a:latin typeface="Minion Pro"/>
                <a:cs typeface="Minion Pro"/>
              </a:rPr>
              <a:t>a</a:t>
            </a:r>
            <a:r>
              <a:rPr sz="250" spc="5" dirty="0">
                <a:latin typeface="Minion Pro"/>
                <a:cs typeface="Minion Pro"/>
              </a:rPr>
              <a:t> </a:t>
            </a:r>
            <a:r>
              <a:rPr sz="250" spc="-10" dirty="0">
                <a:latin typeface="Minion Pro"/>
                <a:cs typeface="Minion Pro"/>
              </a:rPr>
              <a:t>transmembrane</a:t>
            </a:r>
            <a:r>
              <a:rPr sz="250" spc="15" dirty="0">
                <a:latin typeface="Minion Pro"/>
                <a:cs typeface="Minion Pro"/>
              </a:rPr>
              <a:t> </a:t>
            </a:r>
            <a:r>
              <a:rPr sz="250" spc="-10" dirty="0">
                <a:latin typeface="Minion Pro"/>
                <a:cs typeface="Minion Pro"/>
              </a:rPr>
              <a:t>immunoglobulin</a:t>
            </a:r>
            <a:r>
              <a:rPr sz="250" spc="15" dirty="0">
                <a:latin typeface="Minion Pro"/>
                <a:cs typeface="Minion Pro"/>
              </a:rPr>
              <a:t> </a:t>
            </a:r>
            <a:r>
              <a:rPr sz="250" spc="-10" dirty="0">
                <a:latin typeface="Minion Pro"/>
                <a:cs typeface="Minion Pro"/>
              </a:rPr>
              <a:t>of</a:t>
            </a:r>
            <a:r>
              <a:rPr sz="250" spc="15" dirty="0">
                <a:latin typeface="Minion Pro"/>
                <a:cs typeface="Minion Pro"/>
              </a:rPr>
              <a:t> </a:t>
            </a:r>
            <a:r>
              <a:rPr sz="250" spc="-10" dirty="0">
                <a:latin typeface="Minion Pro"/>
                <a:cs typeface="Minion Pro"/>
              </a:rPr>
              <a:t>the</a:t>
            </a:r>
            <a:r>
              <a:rPr sz="250" spc="15" dirty="0">
                <a:latin typeface="Minion Pro"/>
                <a:cs typeface="Minion Pro"/>
              </a:rPr>
              <a:t> </a:t>
            </a:r>
            <a:r>
              <a:rPr sz="250" spc="-10" dirty="0">
                <a:latin typeface="Minion Pro"/>
                <a:cs typeface="Minion Pro"/>
              </a:rPr>
              <a:t>nectin</a:t>
            </a:r>
            <a:r>
              <a:rPr sz="250" spc="20" dirty="0">
                <a:latin typeface="Minion Pro"/>
                <a:cs typeface="Minion Pro"/>
              </a:rPr>
              <a:t> </a:t>
            </a:r>
            <a:r>
              <a:rPr sz="250" spc="-10" dirty="0">
                <a:latin typeface="Minion Pro"/>
                <a:cs typeface="Minion Pro"/>
              </a:rPr>
              <a:t>familly.</a:t>
            </a:r>
            <a:r>
              <a:rPr sz="250" spc="5" dirty="0">
                <a:latin typeface="Minion Pro"/>
                <a:cs typeface="Minion Pro"/>
              </a:rPr>
              <a:t> </a:t>
            </a:r>
            <a:r>
              <a:rPr sz="250" spc="-10" dirty="0">
                <a:latin typeface="Minion Pro"/>
                <a:cs typeface="Minion Pro"/>
              </a:rPr>
              <a:t>It</a:t>
            </a:r>
            <a:r>
              <a:rPr sz="250" spc="10" dirty="0">
                <a:latin typeface="Minion Pro"/>
                <a:cs typeface="Minion Pro"/>
              </a:rPr>
              <a:t> </a:t>
            </a:r>
            <a:r>
              <a:rPr sz="250" dirty="0">
                <a:latin typeface="Minion Pro"/>
                <a:cs typeface="Minion Pro"/>
              </a:rPr>
              <a:t>is</a:t>
            </a:r>
            <a:r>
              <a:rPr sz="250" spc="15" dirty="0">
                <a:latin typeface="Minion Pro"/>
                <a:cs typeface="Minion Pro"/>
              </a:rPr>
              <a:t> </a:t>
            </a:r>
            <a:r>
              <a:rPr sz="250" spc="-10" dirty="0">
                <a:latin typeface="Minion Pro"/>
                <a:cs typeface="Minion Pro"/>
              </a:rPr>
              <a:t>weakly</a:t>
            </a:r>
            <a:r>
              <a:rPr sz="250" spc="500" dirty="0">
                <a:latin typeface="Minion Pro"/>
                <a:cs typeface="Minion Pro"/>
              </a:rPr>
              <a:t> </a:t>
            </a:r>
            <a:r>
              <a:rPr sz="250" spc="-10" dirty="0">
                <a:latin typeface="Minion Pro"/>
                <a:cs typeface="Minion Pro"/>
              </a:rPr>
              <a:t>expressed</a:t>
            </a:r>
            <a:r>
              <a:rPr sz="250" spc="20" dirty="0">
                <a:latin typeface="Minion Pro"/>
                <a:cs typeface="Minion Pro"/>
              </a:rPr>
              <a:t> </a:t>
            </a:r>
            <a:r>
              <a:rPr sz="250" dirty="0">
                <a:latin typeface="Minion Pro"/>
                <a:cs typeface="Minion Pro"/>
              </a:rPr>
              <a:t>in</a:t>
            </a:r>
            <a:r>
              <a:rPr sz="250" spc="15" dirty="0">
                <a:latin typeface="Minion Pro"/>
                <a:cs typeface="Minion Pro"/>
              </a:rPr>
              <a:t> </a:t>
            </a:r>
            <a:r>
              <a:rPr sz="250" spc="-10" dirty="0">
                <a:latin typeface="Minion Pro"/>
                <a:cs typeface="Minion Pro"/>
              </a:rPr>
              <a:t>healthy</a:t>
            </a:r>
            <a:r>
              <a:rPr sz="250" spc="15" dirty="0">
                <a:latin typeface="Minion Pro"/>
                <a:cs typeface="Minion Pro"/>
              </a:rPr>
              <a:t> </a:t>
            </a:r>
            <a:r>
              <a:rPr sz="250" spc="-10" dirty="0">
                <a:latin typeface="Minion Pro"/>
                <a:cs typeface="Minion Pro"/>
              </a:rPr>
              <a:t>tissues,</a:t>
            </a:r>
            <a:r>
              <a:rPr sz="250" spc="25" dirty="0">
                <a:latin typeface="Minion Pro"/>
                <a:cs typeface="Minion Pro"/>
              </a:rPr>
              <a:t> </a:t>
            </a:r>
            <a:r>
              <a:rPr sz="250" dirty="0">
                <a:latin typeface="Minion Pro"/>
                <a:cs typeface="Minion Pro"/>
              </a:rPr>
              <a:t>in</a:t>
            </a:r>
            <a:r>
              <a:rPr sz="250" spc="15" dirty="0">
                <a:latin typeface="Minion Pro"/>
                <a:cs typeface="Minion Pro"/>
              </a:rPr>
              <a:t> </a:t>
            </a:r>
            <a:r>
              <a:rPr sz="250" spc="-10" dirty="0">
                <a:latin typeface="Minion Pro"/>
                <a:cs typeface="Minion Pro"/>
              </a:rPr>
              <a:t>contrast</a:t>
            </a:r>
            <a:r>
              <a:rPr sz="250" spc="15" dirty="0">
                <a:latin typeface="Minion Pro"/>
                <a:cs typeface="Minion Pro"/>
              </a:rPr>
              <a:t> </a:t>
            </a:r>
            <a:r>
              <a:rPr sz="250" spc="-10" dirty="0">
                <a:latin typeface="Minion Pro"/>
                <a:cs typeface="Minion Pro"/>
              </a:rPr>
              <a:t>with</a:t>
            </a:r>
            <a:r>
              <a:rPr sz="250" spc="20" dirty="0">
                <a:latin typeface="Minion Pro"/>
                <a:cs typeface="Minion Pro"/>
              </a:rPr>
              <a:t> </a:t>
            </a:r>
            <a:r>
              <a:rPr sz="250" spc="-10" dirty="0">
                <a:latin typeface="Minion Pro"/>
                <a:cs typeface="Minion Pro"/>
              </a:rPr>
              <a:t>embryonic</a:t>
            </a:r>
            <a:r>
              <a:rPr sz="250" spc="15" dirty="0">
                <a:latin typeface="Minion Pro"/>
                <a:cs typeface="Minion Pro"/>
              </a:rPr>
              <a:t> </a:t>
            </a:r>
            <a:r>
              <a:rPr sz="250" spc="-10" dirty="0">
                <a:latin typeface="Minion Pro"/>
                <a:cs typeface="Minion Pro"/>
              </a:rPr>
              <a:t>stage.</a:t>
            </a:r>
            <a:r>
              <a:rPr sz="250" spc="15" dirty="0">
                <a:latin typeface="Minion Pro"/>
                <a:cs typeface="Minion Pro"/>
              </a:rPr>
              <a:t> </a:t>
            </a:r>
            <a:r>
              <a:rPr sz="250" spc="-10" dirty="0">
                <a:latin typeface="Minion Pro"/>
                <a:cs typeface="Minion Pro"/>
              </a:rPr>
              <a:t>Interestingly,</a:t>
            </a:r>
            <a:r>
              <a:rPr sz="250" spc="15" dirty="0">
                <a:latin typeface="Minion Pro"/>
                <a:cs typeface="Minion Pro"/>
              </a:rPr>
              <a:t> </a:t>
            </a:r>
            <a:r>
              <a:rPr sz="250" spc="-25" dirty="0">
                <a:latin typeface="Minion Pro"/>
                <a:cs typeface="Minion Pro"/>
              </a:rPr>
              <a:t>an</a:t>
            </a:r>
            <a:r>
              <a:rPr sz="250" spc="500" dirty="0">
                <a:latin typeface="Minion Pro"/>
                <a:cs typeface="Minion Pro"/>
              </a:rPr>
              <a:t> </a:t>
            </a:r>
            <a:r>
              <a:rPr sz="250" spc="-10" dirty="0">
                <a:latin typeface="Minion Pro"/>
                <a:cs typeface="Minion Pro"/>
              </a:rPr>
              <a:t>expression</a:t>
            </a:r>
            <a:r>
              <a:rPr sz="250" spc="10" dirty="0">
                <a:latin typeface="Minion Pro"/>
                <a:cs typeface="Minion Pro"/>
              </a:rPr>
              <a:t> </a:t>
            </a:r>
            <a:r>
              <a:rPr sz="250" spc="-10" dirty="0">
                <a:latin typeface="Minion Pro"/>
                <a:cs typeface="Minion Pro"/>
              </a:rPr>
              <a:t>of</a:t>
            </a:r>
            <a:r>
              <a:rPr sz="250" spc="10" dirty="0">
                <a:latin typeface="Minion Pro"/>
                <a:cs typeface="Minion Pro"/>
              </a:rPr>
              <a:t> </a:t>
            </a:r>
            <a:r>
              <a:rPr sz="250" spc="-10" dirty="0">
                <a:latin typeface="Minion Pro"/>
                <a:cs typeface="Minion Pro"/>
              </a:rPr>
              <a:t>nectin-</a:t>
            </a:r>
            <a:r>
              <a:rPr sz="250" dirty="0">
                <a:latin typeface="Minion Pro"/>
                <a:cs typeface="Minion Pro"/>
              </a:rPr>
              <a:t>4</a:t>
            </a:r>
            <a:r>
              <a:rPr sz="250" spc="20" dirty="0">
                <a:latin typeface="Minion Pro"/>
                <a:cs typeface="Minion Pro"/>
              </a:rPr>
              <a:t> </a:t>
            </a:r>
            <a:r>
              <a:rPr sz="250" dirty="0">
                <a:latin typeface="Minion Pro"/>
                <a:cs typeface="Minion Pro"/>
              </a:rPr>
              <a:t>is</a:t>
            </a:r>
            <a:r>
              <a:rPr sz="250" spc="10" dirty="0">
                <a:latin typeface="Minion Pro"/>
                <a:cs typeface="Minion Pro"/>
              </a:rPr>
              <a:t> </a:t>
            </a:r>
            <a:r>
              <a:rPr sz="250" spc="-10" dirty="0">
                <a:latin typeface="Minion Pro"/>
                <a:cs typeface="Minion Pro"/>
              </a:rPr>
              <a:t>found</a:t>
            </a:r>
            <a:r>
              <a:rPr sz="250" spc="10" dirty="0">
                <a:latin typeface="Minion Pro"/>
                <a:cs typeface="Minion Pro"/>
              </a:rPr>
              <a:t> </a:t>
            </a:r>
            <a:r>
              <a:rPr sz="250" dirty="0">
                <a:latin typeface="Minion Pro"/>
                <a:cs typeface="Minion Pro"/>
              </a:rPr>
              <a:t>in</a:t>
            </a:r>
            <a:r>
              <a:rPr sz="250" spc="15" dirty="0">
                <a:latin typeface="Minion Pro"/>
                <a:cs typeface="Minion Pro"/>
              </a:rPr>
              <a:t> </a:t>
            </a:r>
            <a:r>
              <a:rPr sz="250" spc="-10" dirty="0">
                <a:latin typeface="Minion Pro"/>
                <a:cs typeface="Minion Pro"/>
              </a:rPr>
              <a:t>breast,</a:t>
            </a:r>
            <a:r>
              <a:rPr sz="250" spc="10" dirty="0">
                <a:latin typeface="Minion Pro"/>
                <a:cs typeface="Minion Pro"/>
              </a:rPr>
              <a:t> </a:t>
            </a:r>
            <a:r>
              <a:rPr sz="250" spc="-10" dirty="0">
                <a:latin typeface="Minion Pro"/>
                <a:cs typeface="Minion Pro"/>
              </a:rPr>
              <a:t>ovarian</a:t>
            </a:r>
            <a:r>
              <a:rPr sz="250" spc="20" dirty="0">
                <a:latin typeface="Minion Pro"/>
                <a:cs typeface="Minion Pro"/>
              </a:rPr>
              <a:t> </a:t>
            </a:r>
            <a:r>
              <a:rPr sz="250" spc="-20" dirty="0">
                <a:latin typeface="Minion Pro"/>
                <a:cs typeface="Minion Pro"/>
              </a:rPr>
              <a:t>and</a:t>
            </a:r>
            <a:r>
              <a:rPr sz="250" spc="10" dirty="0">
                <a:latin typeface="Minion Pro"/>
                <a:cs typeface="Minion Pro"/>
              </a:rPr>
              <a:t> </a:t>
            </a:r>
            <a:r>
              <a:rPr sz="250" spc="-10" dirty="0">
                <a:latin typeface="Minion Pro"/>
                <a:cs typeface="Minion Pro"/>
              </a:rPr>
              <a:t>lung</a:t>
            </a:r>
            <a:r>
              <a:rPr sz="250" spc="10" dirty="0">
                <a:latin typeface="Minion Pro"/>
                <a:cs typeface="Minion Pro"/>
              </a:rPr>
              <a:t> </a:t>
            </a:r>
            <a:r>
              <a:rPr sz="250" spc="-10" dirty="0">
                <a:latin typeface="Minion Pro"/>
                <a:cs typeface="Minion Pro"/>
              </a:rPr>
              <a:t>tumors.</a:t>
            </a:r>
            <a:r>
              <a:rPr sz="250" spc="20" dirty="0">
                <a:latin typeface="Minion Pro"/>
                <a:cs typeface="Minion Pro"/>
              </a:rPr>
              <a:t> </a:t>
            </a:r>
            <a:r>
              <a:rPr sz="250" spc="-10" dirty="0">
                <a:latin typeface="Minion Pro"/>
                <a:cs typeface="Minion Pro"/>
              </a:rPr>
              <a:t>The</a:t>
            </a:r>
            <a:r>
              <a:rPr sz="250" spc="15" dirty="0">
                <a:latin typeface="Minion Pro"/>
                <a:cs typeface="Minion Pro"/>
              </a:rPr>
              <a:t> </a:t>
            </a:r>
            <a:r>
              <a:rPr sz="250" spc="-10" dirty="0">
                <a:latin typeface="Minion Pro"/>
                <a:cs typeface="Minion Pro"/>
              </a:rPr>
              <a:t>intensity</a:t>
            </a:r>
            <a:r>
              <a:rPr sz="250" spc="15" dirty="0">
                <a:latin typeface="Minion Pro"/>
                <a:cs typeface="Minion Pro"/>
              </a:rPr>
              <a:t> </a:t>
            </a:r>
            <a:r>
              <a:rPr sz="250" spc="-25" dirty="0">
                <a:latin typeface="Minion Pro"/>
                <a:cs typeface="Minion Pro"/>
              </a:rPr>
              <a:t>of</a:t>
            </a:r>
            <a:r>
              <a:rPr sz="250" spc="500" dirty="0">
                <a:latin typeface="Minion Pro"/>
                <a:cs typeface="Minion Pro"/>
              </a:rPr>
              <a:t> </a:t>
            </a:r>
            <a:r>
              <a:rPr sz="250" spc="-10" dirty="0">
                <a:latin typeface="Minion Pro"/>
                <a:cs typeface="Minion Pro"/>
              </a:rPr>
              <a:t>tissue</a:t>
            </a:r>
            <a:r>
              <a:rPr sz="250" spc="5" dirty="0">
                <a:latin typeface="Minion Pro"/>
                <a:cs typeface="Minion Pro"/>
              </a:rPr>
              <a:t> </a:t>
            </a:r>
            <a:r>
              <a:rPr sz="250" spc="-10" dirty="0">
                <a:latin typeface="Minion Pro"/>
                <a:cs typeface="Minion Pro"/>
              </a:rPr>
              <a:t>expression</a:t>
            </a:r>
            <a:r>
              <a:rPr sz="250" spc="10" dirty="0">
                <a:latin typeface="Minion Pro"/>
                <a:cs typeface="Minion Pro"/>
              </a:rPr>
              <a:t> </a:t>
            </a:r>
            <a:r>
              <a:rPr sz="250" spc="-10" dirty="0">
                <a:latin typeface="Minion Pro"/>
                <a:cs typeface="Minion Pro"/>
              </a:rPr>
              <a:t>of</a:t>
            </a:r>
            <a:r>
              <a:rPr sz="250" spc="10" dirty="0">
                <a:latin typeface="Minion Pro"/>
                <a:cs typeface="Minion Pro"/>
              </a:rPr>
              <a:t> </a:t>
            </a:r>
            <a:r>
              <a:rPr sz="250" spc="-10" dirty="0">
                <a:latin typeface="Minion Pro"/>
                <a:cs typeface="Minion Pro"/>
              </a:rPr>
              <a:t>nectin-</a:t>
            </a:r>
            <a:r>
              <a:rPr sz="250" spc="-20" dirty="0">
                <a:latin typeface="Minion Pro"/>
                <a:cs typeface="Minion Pro"/>
              </a:rPr>
              <a:t>4</a:t>
            </a:r>
            <a:r>
              <a:rPr sz="250" spc="10" dirty="0">
                <a:latin typeface="Minion Pro"/>
                <a:cs typeface="Minion Pro"/>
              </a:rPr>
              <a:t> </a:t>
            </a:r>
            <a:r>
              <a:rPr sz="250" dirty="0">
                <a:latin typeface="Minion Pro"/>
                <a:cs typeface="Minion Pro"/>
              </a:rPr>
              <a:t>is</a:t>
            </a:r>
            <a:r>
              <a:rPr sz="250" spc="10" dirty="0">
                <a:latin typeface="Minion Pro"/>
                <a:cs typeface="Minion Pro"/>
              </a:rPr>
              <a:t> </a:t>
            </a:r>
            <a:r>
              <a:rPr sz="250" spc="-10" dirty="0">
                <a:latin typeface="Minion Pro"/>
                <a:cs typeface="Minion Pro"/>
              </a:rPr>
              <a:t>correlated</a:t>
            </a:r>
            <a:r>
              <a:rPr sz="250" spc="10" dirty="0">
                <a:latin typeface="Minion Pro"/>
                <a:cs typeface="Minion Pro"/>
              </a:rPr>
              <a:t> </a:t>
            </a:r>
            <a:r>
              <a:rPr sz="250" dirty="0">
                <a:latin typeface="Minion Pro"/>
                <a:cs typeface="Minion Pro"/>
              </a:rPr>
              <a:t>to</a:t>
            </a:r>
            <a:r>
              <a:rPr sz="250" spc="10" dirty="0">
                <a:latin typeface="Minion Pro"/>
                <a:cs typeface="Minion Pro"/>
              </a:rPr>
              <a:t> </a:t>
            </a:r>
            <a:r>
              <a:rPr sz="250" spc="-10" dirty="0">
                <a:latin typeface="Minion Pro"/>
                <a:cs typeface="Minion Pro"/>
              </a:rPr>
              <a:t>the</a:t>
            </a:r>
            <a:r>
              <a:rPr sz="250" spc="10" dirty="0">
                <a:latin typeface="Minion Pro"/>
                <a:cs typeface="Minion Pro"/>
              </a:rPr>
              <a:t> </a:t>
            </a:r>
            <a:r>
              <a:rPr sz="250" spc="-10" dirty="0">
                <a:latin typeface="Minion Pro"/>
                <a:cs typeface="Minion Pro"/>
              </a:rPr>
              <a:t>advanced</a:t>
            </a:r>
            <a:r>
              <a:rPr sz="250" spc="10" dirty="0">
                <a:latin typeface="Minion Pro"/>
                <a:cs typeface="Minion Pro"/>
              </a:rPr>
              <a:t> </a:t>
            </a:r>
            <a:r>
              <a:rPr sz="250" spc="-10" dirty="0">
                <a:latin typeface="Minion Pro"/>
                <a:cs typeface="Minion Pro"/>
              </a:rPr>
              <a:t>stages</a:t>
            </a:r>
            <a:r>
              <a:rPr sz="250" spc="10" dirty="0">
                <a:latin typeface="Minion Pro"/>
                <a:cs typeface="Minion Pro"/>
              </a:rPr>
              <a:t> </a:t>
            </a:r>
            <a:r>
              <a:rPr sz="250" dirty="0">
                <a:latin typeface="Minion Pro"/>
                <a:cs typeface="Minion Pro"/>
              </a:rPr>
              <a:t>of</a:t>
            </a:r>
            <a:r>
              <a:rPr sz="250" spc="15" dirty="0">
                <a:latin typeface="Minion Pro"/>
                <a:cs typeface="Minion Pro"/>
              </a:rPr>
              <a:t> </a:t>
            </a:r>
            <a:r>
              <a:rPr sz="250" spc="-10" dirty="0">
                <a:latin typeface="Minion Pro"/>
                <a:cs typeface="Minion Pro"/>
              </a:rPr>
              <a:t>these</a:t>
            </a:r>
            <a:r>
              <a:rPr sz="250" spc="10" dirty="0">
                <a:latin typeface="Minion Pro"/>
                <a:cs typeface="Minion Pro"/>
              </a:rPr>
              <a:t> </a:t>
            </a:r>
            <a:r>
              <a:rPr sz="250" spc="-10" dirty="0">
                <a:latin typeface="Minion Pro"/>
                <a:cs typeface="Minion Pro"/>
              </a:rPr>
              <a:t>cancerous</a:t>
            </a:r>
            <a:r>
              <a:rPr sz="250" spc="500" dirty="0">
                <a:latin typeface="Minion Pro"/>
                <a:cs typeface="Minion Pro"/>
              </a:rPr>
              <a:t> </a:t>
            </a:r>
            <a:r>
              <a:rPr sz="250" spc="-10" dirty="0">
                <a:latin typeface="Minion Pro"/>
                <a:cs typeface="Minion Pro"/>
              </a:rPr>
              <a:t>pathologies.</a:t>
            </a:r>
            <a:r>
              <a:rPr sz="250" spc="10" dirty="0">
                <a:latin typeface="Minion Pro"/>
                <a:cs typeface="Minion Pro"/>
              </a:rPr>
              <a:t> </a:t>
            </a:r>
            <a:r>
              <a:rPr sz="250" spc="-10" dirty="0">
                <a:latin typeface="Minion Pro"/>
                <a:cs typeface="Minion Pro"/>
              </a:rPr>
              <a:t>Furthermore,</a:t>
            </a:r>
            <a:r>
              <a:rPr sz="250" spc="10" dirty="0">
                <a:latin typeface="Minion Pro"/>
                <a:cs typeface="Minion Pro"/>
              </a:rPr>
              <a:t> </a:t>
            </a:r>
            <a:r>
              <a:rPr sz="250" spc="-10" dirty="0">
                <a:latin typeface="Minion Pro"/>
                <a:cs typeface="Minion Pro"/>
              </a:rPr>
              <a:t>high</a:t>
            </a:r>
            <a:r>
              <a:rPr sz="250" spc="15" dirty="0">
                <a:latin typeface="Minion Pro"/>
                <a:cs typeface="Minion Pro"/>
              </a:rPr>
              <a:t> </a:t>
            </a:r>
            <a:r>
              <a:rPr sz="250" spc="-10" dirty="0">
                <a:latin typeface="Minion Pro"/>
                <a:cs typeface="Minion Pro"/>
              </a:rPr>
              <a:t>levels</a:t>
            </a:r>
            <a:r>
              <a:rPr sz="250" spc="10" dirty="0">
                <a:latin typeface="Minion Pro"/>
                <a:cs typeface="Minion Pro"/>
              </a:rPr>
              <a:t> </a:t>
            </a:r>
            <a:r>
              <a:rPr sz="250" dirty="0">
                <a:latin typeface="Minion Pro"/>
                <a:cs typeface="Minion Pro"/>
              </a:rPr>
              <a:t>of</a:t>
            </a:r>
            <a:r>
              <a:rPr sz="250" spc="15" dirty="0">
                <a:latin typeface="Minion Pro"/>
                <a:cs typeface="Minion Pro"/>
              </a:rPr>
              <a:t> </a:t>
            </a:r>
            <a:r>
              <a:rPr sz="250" spc="-10" dirty="0">
                <a:latin typeface="Minion Pro"/>
                <a:cs typeface="Minion Pro"/>
              </a:rPr>
              <a:t>the</a:t>
            </a:r>
            <a:r>
              <a:rPr sz="250" spc="10" dirty="0">
                <a:latin typeface="Minion Pro"/>
                <a:cs typeface="Minion Pro"/>
              </a:rPr>
              <a:t> </a:t>
            </a:r>
            <a:r>
              <a:rPr sz="250" spc="-10" dirty="0">
                <a:latin typeface="Minion Pro"/>
                <a:cs typeface="Minion Pro"/>
              </a:rPr>
              <a:t>plasmatic</a:t>
            </a:r>
            <a:r>
              <a:rPr sz="250" spc="20" dirty="0">
                <a:latin typeface="Minion Pro"/>
                <a:cs typeface="Minion Pro"/>
              </a:rPr>
              <a:t> </a:t>
            </a:r>
            <a:r>
              <a:rPr sz="250" spc="-10" dirty="0">
                <a:latin typeface="Minion Pro"/>
                <a:cs typeface="Minion Pro"/>
              </a:rPr>
              <a:t>form</a:t>
            </a:r>
            <a:r>
              <a:rPr sz="250" spc="10" dirty="0">
                <a:latin typeface="Minion Pro"/>
                <a:cs typeface="Minion Pro"/>
              </a:rPr>
              <a:t> </a:t>
            </a:r>
            <a:r>
              <a:rPr sz="250" spc="-20" dirty="0">
                <a:latin typeface="Minion Pro"/>
                <a:cs typeface="Minion Pro"/>
              </a:rPr>
              <a:t>are</a:t>
            </a:r>
            <a:r>
              <a:rPr sz="250" spc="10" dirty="0">
                <a:latin typeface="Minion Pro"/>
                <a:cs typeface="Minion Pro"/>
              </a:rPr>
              <a:t> </a:t>
            </a:r>
            <a:r>
              <a:rPr sz="250" dirty="0">
                <a:latin typeface="Minion Pro"/>
                <a:cs typeface="Minion Pro"/>
              </a:rPr>
              <a:t>also</a:t>
            </a:r>
            <a:r>
              <a:rPr sz="250" spc="15" dirty="0">
                <a:latin typeface="Minion Pro"/>
                <a:cs typeface="Minion Pro"/>
              </a:rPr>
              <a:t> </a:t>
            </a:r>
            <a:r>
              <a:rPr sz="250" spc="-10" dirty="0">
                <a:latin typeface="Minion Pro"/>
                <a:cs typeface="Minion Pro"/>
              </a:rPr>
              <a:t>found</a:t>
            </a:r>
            <a:r>
              <a:rPr sz="250" spc="10" dirty="0">
                <a:latin typeface="Minion Pro"/>
                <a:cs typeface="Minion Pro"/>
              </a:rPr>
              <a:t> </a:t>
            </a:r>
            <a:r>
              <a:rPr sz="250" spc="-20" dirty="0">
                <a:latin typeface="Minion Pro"/>
                <a:cs typeface="Minion Pro"/>
              </a:rPr>
              <a:t>at</a:t>
            </a:r>
            <a:r>
              <a:rPr sz="250" spc="10" dirty="0">
                <a:latin typeface="Minion Pro"/>
                <a:cs typeface="Minion Pro"/>
              </a:rPr>
              <a:t> </a:t>
            </a:r>
            <a:r>
              <a:rPr sz="250" spc="-25" dirty="0">
                <a:latin typeface="Minion Pro"/>
                <a:cs typeface="Minion Pro"/>
              </a:rPr>
              <a:t>an</a:t>
            </a:r>
            <a:r>
              <a:rPr sz="250" spc="500" dirty="0">
                <a:latin typeface="Minion Pro"/>
                <a:cs typeface="Minion Pro"/>
              </a:rPr>
              <a:t> </a:t>
            </a:r>
            <a:r>
              <a:rPr sz="250" spc="-10" dirty="0">
                <a:latin typeface="Minion Pro"/>
                <a:cs typeface="Minion Pro"/>
              </a:rPr>
              <a:t>important</a:t>
            </a:r>
            <a:r>
              <a:rPr sz="250" spc="15" dirty="0">
                <a:latin typeface="Minion Pro"/>
                <a:cs typeface="Minion Pro"/>
              </a:rPr>
              <a:t> </a:t>
            </a:r>
            <a:r>
              <a:rPr sz="250" spc="-10" dirty="0">
                <a:latin typeface="Minion Pro"/>
                <a:cs typeface="Minion Pro"/>
              </a:rPr>
              <a:t>rate</a:t>
            </a:r>
            <a:r>
              <a:rPr sz="250" spc="15" dirty="0">
                <a:latin typeface="Minion Pro"/>
                <a:cs typeface="Minion Pro"/>
              </a:rPr>
              <a:t> </a:t>
            </a:r>
            <a:r>
              <a:rPr sz="250" dirty="0">
                <a:latin typeface="Minion Pro"/>
                <a:cs typeface="Minion Pro"/>
              </a:rPr>
              <a:t>in</a:t>
            </a:r>
            <a:r>
              <a:rPr sz="250" spc="15" dirty="0">
                <a:latin typeface="Minion Pro"/>
                <a:cs typeface="Minion Pro"/>
              </a:rPr>
              <a:t> </a:t>
            </a:r>
            <a:r>
              <a:rPr sz="250" spc="-10" dirty="0">
                <a:latin typeface="Minion Pro"/>
                <a:cs typeface="Minion Pro"/>
              </a:rPr>
              <a:t>the</a:t>
            </a:r>
            <a:r>
              <a:rPr sz="250" spc="10" dirty="0">
                <a:latin typeface="Minion Pro"/>
                <a:cs typeface="Minion Pro"/>
              </a:rPr>
              <a:t> </a:t>
            </a:r>
            <a:r>
              <a:rPr sz="250" spc="-10" dirty="0">
                <a:latin typeface="Minion Pro"/>
                <a:cs typeface="Minion Pro"/>
              </a:rPr>
              <a:t>advanced</a:t>
            </a:r>
            <a:r>
              <a:rPr sz="250" spc="20" dirty="0">
                <a:latin typeface="Minion Pro"/>
                <a:cs typeface="Minion Pro"/>
              </a:rPr>
              <a:t> </a:t>
            </a:r>
            <a:r>
              <a:rPr sz="250" spc="-10" dirty="0">
                <a:latin typeface="Minion Pro"/>
                <a:cs typeface="Minion Pro"/>
              </a:rPr>
              <a:t>stages</a:t>
            </a:r>
            <a:r>
              <a:rPr sz="250" spc="15" dirty="0">
                <a:latin typeface="Minion Pro"/>
                <a:cs typeface="Minion Pro"/>
              </a:rPr>
              <a:t> </a:t>
            </a:r>
            <a:r>
              <a:rPr sz="250" spc="-10" dirty="0">
                <a:latin typeface="Minion Pro"/>
                <a:cs typeface="Minion Pro"/>
              </a:rPr>
              <a:t>of</a:t>
            </a:r>
            <a:r>
              <a:rPr sz="250" spc="15" dirty="0">
                <a:latin typeface="Minion Pro"/>
                <a:cs typeface="Minion Pro"/>
              </a:rPr>
              <a:t> </a:t>
            </a:r>
            <a:r>
              <a:rPr sz="250" spc="-10" dirty="0">
                <a:latin typeface="Minion Pro"/>
                <a:cs typeface="Minion Pro"/>
              </a:rPr>
              <a:t>breast,</a:t>
            </a:r>
            <a:r>
              <a:rPr sz="250" spc="10" dirty="0">
                <a:latin typeface="Minion Pro"/>
                <a:cs typeface="Minion Pro"/>
              </a:rPr>
              <a:t> </a:t>
            </a:r>
            <a:r>
              <a:rPr sz="250" spc="-10" dirty="0">
                <a:latin typeface="Minion Pro"/>
                <a:cs typeface="Minion Pro"/>
              </a:rPr>
              <a:t>ovarian</a:t>
            </a:r>
            <a:r>
              <a:rPr sz="250" spc="15" dirty="0">
                <a:latin typeface="Minion Pro"/>
                <a:cs typeface="Minion Pro"/>
              </a:rPr>
              <a:t> </a:t>
            </a:r>
            <a:r>
              <a:rPr sz="250" spc="-20" dirty="0">
                <a:latin typeface="Minion Pro"/>
                <a:cs typeface="Minion Pro"/>
              </a:rPr>
              <a:t>and</a:t>
            </a:r>
            <a:r>
              <a:rPr sz="250" spc="15" dirty="0">
                <a:latin typeface="Minion Pro"/>
                <a:cs typeface="Minion Pro"/>
              </a:rPr>
              <a:t> </a:t>
            </a:r>
            <a:r>
              <a:rPr sz="250" spc="-10" dirty="0">
                <a:latin typeface="Minion Pro"/>
                <a:cs typeface="Minion Pro"/>
              </a:rPr>
              <a:t>lung</a:t>
            </a:r>
            <a:r>
              <a:rPr sz="250" spc="20" dirty="0">
                <a:latin typeface="Minion Pro"/>
                <a:cs typeface="Minion Pro"/>
              </a:rPr>
              <a:t> </a:t>
            </a:r>
            <a:r>
              <a:rPr sz="250" spc="-10" dirty="0">
                <a:latin typeface="Minion Pro"/>
                <a:cs typeface="Minion Pro"/>
              </a:rPr>
              <a:t>carcinomas.</a:t>
            </a:r>
            <a:r>
              <a:rPr sz="250" spc="20" dirty="0">
                <a:latin typeface="Minion Pro"/>
                <a:cs typeface="Minion Pro"/>
              </a:rPr>
              <a:t> </a:t>
            </a:r>
            <a:r>
              <a:rPr sz="250" spc="-25" dirty="0">
                <a:latin typeface="Minion Pro"/>
                <a:cs typeface="Minion Pro"/>
              </a:rPr>
              <a:t>To</a:t>
            </a:r>
            <a:r>
              <a:rPr sz="250" spc="500" dirty="0">
                <a:latin typeface="Minion Pro"/>
                <a:cs typeface="Minion Pro"/>
              </a:rPr>
              <a:t> </a:t>
            </a:r>
            <a:r>
              <a:rPr sz="250" spc="-10" dirty="0">
                <a:latin typeface="Minion Pro"/>
                <a:cs typeface="Minion Pro"/>
              </a:rPr>
              <a:t>identify</a:t>
            </a:r>
            <a:r>
              <a:rPr sz="250" spc="15" dirty="0">
                <a:latin typeface="Minion Pro"/>
                <a:cs typeface="Minion Pro"/>
              </a:rPr>
              <a:t> </a:t>
            </a:r>
            <a:r>
              <a:rPr sz="250" spc="-10" dirty="0">
                <a:latin typeface="Minion Pro"/>
                <a:cs typeface="Minion Pro"/>
              </a:rPr>
              <a:t>roles</a:t>
            </a:r>
            <a:r>
              <a:rPr sz="250" spc="10" dirty="0">
                <a:latin typeface="Minion Pro"/>
                <a:cs typeface="Minion Pro"/>
              </a:rPr>
              <a:t> </a:t>
            </a:r>
            <a:r>
              <a:rPr sz="250" spc="-10" dirty="0">
                <a:latin typeface="Minion Pro"/>
                <a:cs typeface="Minion Pro"/>
              </a:rPr>
              <a:t>of</a:t>
            </a:r>
            <a:r>
              <a:rPr sz="250" spc="15" dirty="0">
                <a:latin typeface="Minion Pro"/>
                <a:cs typeface="Minion Pro"/>
              </a:rPr>
              <a:t> </a:t>
            </a:r>
            <a:r>
              <a:rPr sz="250" spc="-10" dirty="0">
                <a:latin typeface="Minion Pro"/>
                <a:cs typeface="Minion Pro"/>
              </a:rPr>
              <a:t>nectin</a:t>
            </a:r>
            <a:r>
              <a:rPr sz="250" spc="15" dirty="0">
                <a:latin typeface="Minion Pro"/>
                <a:cs typeface="Minion Pro"/>
              </a:rPr>
              <a:t> </a:t>
            </a:r>
            <a:r>
              <a:rPr sz="250" spc="-10" dirty="0">
                <a:latin typeface="Minion Pro"/>
                <a:cs typeface="Minion Pro"/>
              </a:rPr>
              <a:t>-</a:t>
            </a:r>
            <a:r>
              <a:rPr sz="250" dirty="0">
                <a:latin typeface="Minion Pro"/>
                <a:cs typeface="Minion Pro"/>
              </a:rPr>
              <a:t>4</a:t>
            </a:r>
            <a:r>
              <a:rPr sz="250" spc="10" dirty="0">
                <a:latin typeface="Minion Pro"/>
                <a:cs typeface="Minion Pro"/>
              </a:rPr>
              <a:t> </a:t>
            </a:r>
            <a:r>
              <a:rPr sz="250" spc="-10" dirty="0">
                <a:latin typeface="Minion Pro"/>
                <a:cs typeface="Minion Pro"/>
              </a:rPr>
              <a:t>expression</a:t>
            </a:r>
            <a:r>
              <a:rPr sz="250" spc="15" dirty="0">
                <a:latin typeface="Minion Pro"/>
                <a:cs typeface="Minion Pro"/>
              </a:rPr>
              <a:t> </a:t>
            </a:r>
            <a:r>
              <a:rPr sz="250" dirty="0">
                <a:latin typeface="Minion Pro"/>
                <a:cs typeface="Minion Pro"/>
              </a:rPr>
              <a:t>in</a:t>
            </a:r>
            <a:r>
              <a:rPr sz="250" spc="10" dirty="0">
                <a:latin typeface="Minion Pro"/>
                <a:cs typeface="Minion Pro"/>
              </a:rPr>
              <a:t> </a:t>
            </a:r>
            <a:r>
              <a:rPr sz="250" spc="-10" dirty="0">
                <a:latin typeface="Minion Pro"/>
                <a:cs typeface="Minion Pro"/>
              </a:rPr>
              <a:t>tumor</a:t>
            </a:r>
            <a:r>
              <a:rPr sz="250" spc="10" dirty="0">
                <a:latin typeface="Minion Pro"/>
                <a:cs typeface="Minion Pro"/>
              </a:rPr>
              <a:t> </a:t>
            </a:r>
            <a:r>
              <a:rPr sz="250" spc="-10" dirty="0">
                <a:latin typeface="Minion Pro"/>
                <a:cs typeface="Minion Pro"/>
              </a:rPr>
              <a:t>progression,</a:t>
            </a:r>
            <a:r>
              <a:rPr sz="250" spc="20" dirty="0">
                <a:latin typeface="Minion Pro"/>
                <a:cs typeface="Minion Pro"/>
              </a:rPr>
              <a:t> </a:t>
            </a:r>
            <a:r>
              <a:rPr sz="250" spc="-20" dirty="0">
                <a:latin typeface="Minion Pro"/>
                <a:cs typeface="Minion Pro"/>
              </a:rPr>
              <a:t>we</a:t>
            </a:r>
            <a:r>
              <a:rPr sz="250" spc="10" dirty="0">
                <a:latin typeface="Minion Pro"/>
                <a:cs typeface="Minion Pro"/>
              </a:rPr>
              <a:t> </a:t>
            </a:r>
            <a:r>
              <a:rPr sz="250" spc="-10" dirty="0">
                <a:latin typeface="Minion Pro"/>
                <a:cs typeface="Minion Pro"/>
              </a:rPr>
              <a:t>aimed</a:t>
            </a:r>
            <a:r>
              <a:rPr sz="250" spc="10" dirty="0">
                <a:latin typeface="Minion Pro"/>
                <a:cs typeface="Minion Pro"/>
              </a:rPr>
              <a:t> </a:t>
            </a:r>
            <a:r>
              <a:rPr sz="250" dirty="0">
                <a:latin typeface="Minion Pro"/>
                <a:cs typeface="Minion Pro"/>
              </a:rPr>
              <a:t>to</a:t>
            </a:r>
            <a:r>
              <a:rPr sz="250" spc="15" dirty="0">
                <a:latin typeface="Minion Pro"/>
                <a:cs typeface="Minion Pro"/>
              </a:rPr>
              <a:t> </a:t>
            </a:r>
            <a:r>
              <a:rPr sz="250" spc="-10" dirty="0">
                <a:latin typeface="Minion Pro"/>
                <a:cs typeface="Minion Pro"/>
              </a:rPr>
              <a:t>study</a:t>
            </a:r>
            <a:r>
              <a:rPr sz="250" spc="10" dirty="0">
                <a:latin typeface="Minion Pro"/>
                <a:cs typeface="Minion Pro"/>
              </a:rPr>
              <a:t> </a:t>
            </a:r>
            <a:r>
              <a:rPr sz="250" spc="-20" dirty="0">
                <a:latin typeface="Minion Pro"/>
                <a:cs typeface="Minion Pro"/>
              </a:rPr>
              <a:t>cell</a:t>
            </a:r>
            <a:endParaRPr sz="250">
              <a:latin typeface="Minion Pro"/>
              <a:cs typeface="Minion Pro"/>
            </a:endParaRPr>
          </a:p>
        </p:txBody>
      </p:sp>
      <p:sp>
        <p:nvSpPr>
          <p:cNvPr id="22" name="object 22"/>
          <p:cNvSpPr txBox="1"/>
          <p:nvPr/>
        </p:nvSpPr>
        <p:spPr>
          <a:xfrm>
            <a:off x="7446481" y="1647229"/>
            <a:ext cx="1046480" cy="375920"/>
          </a:xfrm>
          <a:prstGeom prst="rect">
            <a:avLst/>
          </a:prstGeom>
        </p:spPr>
        <p:txBody>
          <a:bodyPr vert="horz" wrap="square" lIns="0" tIns="14604" rIns="0" bIns="0" rtlCol="0">
            <a:spAutoFit/>
          </a:bodyPr>
          <a:lstStyle/>
          <a:p>
            <a:pPr marR="19050">
              <a:lnSpc>
                <a:spcPct val="91600"/>
              </a:lnSpc>
              <a:spcBef>
                <a:spcPts val="114"/>
              </a:spcBef>
            </a:pPr>
            <a:r>
              <a:rPr sz="250" spc="-10" dirty="0">
                <a:latin typeface="Minion Pro"/>
                <a:cs typeface="Minion Pro"/>
              </a:rPr>
              <a:t>growth,</a:t>
            </a:r>
            <a:r>
              <a:rPr sz="250" spc="20" dirty="0">
                <a:latin typeface="Minion Pro"/>
                <a:cs typeface="Minion Pro"/>
              </a:rPr>
              <a:t> </a:t>
            </a:r>
            <a:r>
              <a:rPr sz="250" spc="-10" dirty="0">
                <a:latin typeface="Minion Pro"/>
                <a:cs typeface="Minion Pro"/>
              </a:rPr>
              <a:t>migration</a:t>
            </a:r>
            <a:r>
              <a:rPr sz="250" spc="20" dirty="0">
                <a:latin typeface="Minion Pro"/>
                <a:cs typeface="Minion Pro"/>
              </a:rPr>
              <a:t> </a:t>
            </a:r>
            <a:r>
              <a:rPr sz="250" spc="-20" dirty="0">
                <a:latin typeface="Minion Pro"/>
                <a:cs typeface="Minion Pro"/>
              </a:rPr>
              <a:t>and</a:t>
            </a:r>
            <a:r>
              <a:rPr sz="250" spc="15" dirty="0">
                <a:latin typeface="Minion Pro"/>
                <a:cs typeface="Minion Pro"/>
              </a:rPr>
              <a:t> </a:t>
            </a:r>
            <a:r>
              <a:rPr sz="250" spc="-10" dirty="0">
                <a:latin typeface="Minion Pro"/>
                <a:cs typeface="Minion Pro"/>
              </a:rPr>
              <a:t>invasion,</a:t>
            </a:r>
            <a:r>
              <a:rPr sz="250" spc="15" dirty="0">
                <a:latin typeface="Minion Pro"/>
                <a:cs typeface="Minion Pro"/>
              </a:rPr>
              <a:t> </a:t>
            </a:r>
            <a:r>
              <a:rPr sz="250" spc="-10" dirty="0">
                <a:latin typeface="Minion Pro"/>
                <a:cs typeface="Minion Pro"/>
              </a:rPr>
              <a:t>both</a:t>
            </a:r>
            <a:r>
              <a:rPr sz="250" spc="20" dirty="0">
                <a:latin typeface="Minion Pro"/>
                <a:cs typeface="Minion Pro"/>
              </a:rPr>
              <a:t> </a:t>
            </a:r>
            <a:r>
              <a:rPr sz="250" dirty="0">
                <a:latin typeface="Minion Pro"/>
                <a:cs typeface="Minion Pro"/>
              </a:rPr>
              <a:t>in</a:t>
            </a:r>
            <a:r>
              <a:rPr sz="250" spc="15" dirty="0">
                <a:latin typeface="Minion Pro"/>
                <a:cs typeface="Minion Pro"/>
              </a:rPr>
              <a:t> </a:t>
            </a:r>
            <a:r>
              <a:rPr sz="250" spc="-10" dirty="0">
                <a:latin typeface="Minion Pro"/>
                <a:cs typeface="Minion Pro"/>
              </a:rPr>
              <a:t>vitro</a:t>
            </a:r>
            <a:r>
              <a:rPr sz="250" spc="15" dirty="0">
                <a:latin typeface="Minion Pro"/>
                <a:cs typeface="Minion Pro"/>
              </a:rPr>
              <a:t> </a:t>
            </a:r>
            <a:r>
              <a:rPr sz="250" spc="-20" dirty="0">
                <a:latin typeface="Minion Pro"/>
                <a:cs typeface="Minion Pro"/>
              </a:rPr>
              <a:t>and</a:t>
            </a:r>
            <a:r>
              <a:rPr sz="250" spc="20" dirty="0">
                <a:latin typeface="Minion Pro"/>
                <a:cs typeface="Minion Pro"/>
              </a:rPr>
              <a:t> </a:t>
            </a:r>
            <a:r>
              <a:rPr sz="250" dirty="0">
                <a:latin typeface="Minion Pro"/>
                <a:cs typeface="Minion Pro"/>
              </a:rPr>
              <a:t>in</a:t>
            </a:r>
            <a:r>
              <a:rPr sz="250" spc="15" dirty="0">
                <a:latin typeface="Minion Pro"/>
                <a:cs typeface="Minion Pro"/>
              </a:rPr>
              <a:t> </a:t>
            </a:r>
            <a:r>
              <a:rPr sz="250" spc="-10" dirty="0">
                <a:latin typeface="Minion Pro"/>
                <a:cs typeface="Minion Pro"/>
              </a:rPr>
              <a:t>vivo.</a:t>
            </a:r>
            <a:r>
              <a:rPr sz="250" spc="15" dirty="0">
                <a:latin typeface="Minion Pro"/>
                <a:cs typeface="Minion Pro"/>
              </a:rPr>
              <a:t> </a:t>
            </a:r>
            <a:r>
              <a:rPr sz="250" spc="-20" dirty="0">
                <a:latin typeface="Minion Pro"/>
                <a:cs typeface="Minion Pro"/>
              </a:rPr>
              <a:t>We</a:t>
            </a:r>
            <a:r>
              <a:rPr sz="250" spc="20" dirty="0">
                <a:latin typeface="Minion Pro"/>
                <a:cs typeface="Minion Pro"/>
              </a:rPr>
              <a:t> </a:t>
            </a:r>
            <a:r>
              <a:rPr sz="250" spc="-20" dirty="0">
                <a:latin typeface="Minion Pro"/>
                <a:cs typeface="Minion Pro"/>
              </a:rPr>
              <a:t>used</a:t>
            </a:r>
            <a:r>
              <a:rPr sz="250" spc="15" dirty="0">
                <a:latin typeface="Minion Pro"/>
                <a:cs typeface="Minion Pro"/>
              </a:rPr>
              <a:t> </a:t>
            </a:r>
            <a:r>
              <a:rPr sz="250" spc="-10" dirty="0">
                <a:latin typeface="Minion Pro"/>
                <a:cs typeface="Minion Pro"/>
              </a:rPr>
              <a:t>breast</a:t>
            </a:r>
            <a:r>
              <a:rPr sz="250" spc="20" dirty="0">
                <a:latin typeface="Minion Pro"/>
                <a:cs typeface="Minion Pro"/>
              </a:rPr>
              <a:t> </a:t>
            </a:r>
            <a:r>
              <a:rPr sz="250" spc="-10" dirty="0">
                <a:latin typeface="Minion Pro"/>
                <a:cs typeface="Minion Pro"/>
              </a:rPr>
              <a:t>cancer</a:t>
            </a:r>
            <a:r>
              <a:rPr sz="250" spc="10" dirty="0">
                <a:latin typeface="Minion Pro"/>
                <a:cs typeface="Minion Pro"/>
              </a:rPr>
              <a:t> </a:t>
            </a:r>
            <a:r>
              <a:rPr sz="250" spc="-20" dirty="0">
                <a:latin typeface="Minion Pro"/>
                <a:cs typeface="Minion Pro"/>
              </a:rPr>
              <a:t>cell</a:t>
            </a:r>
            <a:r>
              <a:rPr sz="250" spc="500" dirty="0">
                <a:latin typeface="Minion Pro"/>
                <a:cs typeface="Minion Pro"/>
              </a:rPr>
              <a:t> </a:t>
            </a:r>
            <a:r>
              <a:rPr sz="250" spc="-10" dirty="0">
                <a:latin typeface="Minion Pro"/>
                <a:cs typeface="Minion Pro"/>
              </a:rPr>
              <a:t>lines</a:t>
            </a:r>
            <a:r>
              <a:rPr sz="250" spc="15" dirty="0">
                <a:latin typeface="Minion Pro"/>
                <a:cs typeface="Minion Pro"/>
              </a:rPr>
              <a:t> </a:t>
            </a:r>
            <a:r>
              <a:rPr sz="250" spc="-10" dirty="0">
                <a:latin typeface="Minion Pro"/>
                <a:cs typeface="Minion Pro"/>
              </a:rPr>
              <a:t>MCF-</a:t>
            </a:r>
            <a:r>
              <a:rPr sz="250" dirty="0">
                <a:latin typeface="Minion Pro"/>
                <a:cs typeface="Minion Pro"/>
              </a:rPr>
              <a:t>7</a:t>
            </a:r>
            <a:r>
              <a:rPr sz="250" spc="20" dirty="0">
                <a:latin typeface="Minion Pro"/>
                <a:cs typeface="Minion Pro"/>
              </a:rPr>
              <a:t> </a:t>
            </a:r>
            <a:r>
              <a:rPr sz="250" spc="-20" dirty="0">
                <a:latin typeface="Minion Pro"/>
                <a:cs typeface="Minion Pro"/>
              </a:rPr>
              <a:t>and</a:t>
            </a:r>
            <a:r>
              <a:rPr sz="250" spc="15" dirty="0">
                <a:latin typeface="Minion Pro"/>
                <a:cs typeface="Minion Pro"/>
              </a:rPr>
              <a:t> </a:t>
            </a:r>
            <a:r>
              <a:rPr sz="250" spc="-10" dirty="0">
                <a:latin typeface="Minion Pro"/>
                <a:cs typeface="Minion Pro"/>
              </a:rPr>
              <a:t>BT-474</a:t>
            </a:r>
            <a:r>
              <a:rPr sz="250" spc="15" dirty="0">
                <a:latin typeface="Minion Pro"/>
                <a:cs typeface="Minion Pro"/>
              </a:rPr>
              <a:t> </a:t>
            </a:r>
            <a:r>
              <a:rPr sz="250" spc="-10" dirty="0">
                <a:latin typeface="Minion Pro"/>
                <a:cs typeface="Minion Pro"/>
              </a:rPr>
              <a:t>expressing</a:t>
            </a:r>
            <a:r>
              <a:rPr sz="250" spc="20" dirty="0">
                <a:latin typeface="Minion Pro"/>
                <a:cs typeface="Minion Pro"/>
              </a:rPr>
              <a:t> </a:t>
            </a:r>
            <a:r>
              <a:rPr sz="250" spc="-10" dirty="0">
                <a:latin typeface="Minion Pro"/>
                <a:cs typeface="Minion Pro"/>
              </a:rPr>
              <a:t>an</a:t>
            </a:r>
            <a:r>
              <a:rPr sz="250" spc="25" dirty="0">
                <a:latin typeface="Minion Pro"/>
                <a:cs typeface="Minion Pro"/>
              </a:rPr>
              <a:t> </a:t>
            </a:r>
            <a:r>
              <a:rPr sz="250" spc="-10" dirty="0">
                <a:latin typeface="Minion Pro"/>
                <a:cs typeface="Minion Pro"/>
              </a:rPr>
              <a:t>endogenous</a:t>
            </a:r>
            <a:r>
              <a:rPr sz="250" spc="20" dirty="0">
                <a:latin typeface="Minion Pro"/>
                <a:cs typeface="Minion Pro"/>
              </a:rPr>
              <a:t> </a:t>
            </a:r>
            <a:r>
              <a:rPr sz="250" spc="-10" dirty="0">
                <a:latin typeface="Minion Pro"/>
                <a:cs typeface="Minion Pro"/>
              </a:rPr>
              <a:t>nectin-</a:t>
            </a:r>
            <a:r>
              <a:rPr sz="250" dirty="0">
                <a:latin typeface="Minion Pro"/>
                <a:cs typeface="Minion Pro"/>
              </a:rPr>
              <a:t>4,</a:t>
            </a:r>
            <a:r>
              <a:rPr sz="250" spc="25" dirty="0">
                <a:latin typeface="Minion Pro"/>
                <a:cs typeface="Minion Pro"/>
              </a:rPr>
              <a:t> </a:t>
            </a:r>
            <a:r>
              <a:rPr sz="250" spc="-10" dirty="0">
                <a:latin typeface="Minion Pro"/>
                <a:cs typeface="Minion Pro"/>
              </a:rPr>
              <a:t>but</a:t>
            </a:r>
            <a:r>
              <a:rPr sz="250" spc="15" dirty="0">
                <a:latin typeface="Minion Pro"/>
                <a:cs typeface="Minion Pro"/>
              </a:rPr>
              <a:t> </a:t>
            </a:r>
            <a:r>
              <a:rPr sz="250" spc="-10" dirty="0">
                <a:latin typeface="Minion Pro"/>
                <a:cs typeface="Minion Pro"/>
              </a:rPr>
              <a:t>also</a:t>
            </a:r>
            <a:r>
              <a:rPr sz="250" spc="15" dirty="0">
                <a:latin typeface="Minion Pro"/>
                <a:cs typeface="Minion Pro"/>
              </a:rPr>
              <a:t> </a:t>
            </a:r>
            <a:r>
              <a:rPr sz="250" spc="-30" dirty="0">
                <a:latin typeface="Minion Pro"/>
                <a:cs typeface="Minion Pro"/>
              </a:rPr>
              <a:t>MDA-</a:t>
            </a:r>
            <a:r>
              <a:rPr sz="250" spc="-10" dirty="0">
                <a:latin typeface="Minion Pro"/>
                <a:cs typeface="Minion Pro"/>
              </a:rPr>
              <a:t>MB213</a:t>
            </a:r>
            <a:r>
              <a:rPr sz="250" spc="500" dirty="0">
                <a:latin typeface="Minion Pro"/>
                <a:cs typeface="Minion Pro"/>
              </a:rPr>
              <a:t> </a:t>
            </a:r>
            <a:r>
              <a:rPr sz="250" spc="-10" dirty="0">
                <a:latin typeface="Minion Pro"/>
                <a:cs typeface="Minion Pro"/>
              </a:rPr>
              <a:t>cell</a:t>
            </a:r>
            <a:r>
              <a:rPr sz="250" spc="10" dirty="0">
                <a:latin typeface="Minion Pro"/>
                <a:cs typeface="Minion Pro"/>
              </a:rPr>
              <a:t> </a:t>
            </a:r>
            <a:r>
              <a:rPr sz="250" spc="-10" dirty="0">
                <a:latin typeface="Minion Pro"/>
                <a:cs typeface="Minion Pro"/>
              </a:rPr>
              <a:t>lines</a:t>
            </a:r>
            <a:r>
              <a:rPr sz="250" spc="10" dirty="0">
                <a:latin typeface="Minion Pro"/>
                <a:cs typeface="Minion Pro"/>
              </a:rPr>
              <a:t> </a:t>
            </a:r>
            <a:r>
              <a:rPr sz="250" spc="-10" dirty="0">
                <a:latin typeface="Minion Pro"/>
                <a:cs typeface="Minion Pro"/>
              </a:rPr>
              <a:t>transfected</a:t>
            </a:r>
            <a:r>
              <a:rPr sz="250" spc="15" dirty="0">
                <a:latin typeface="Minion Pro"/>
                <a:cs typeface="Minion Pro"/>
              </a:rPr>
              <a:t> </a:t>
            </a:r>
            <a:r>
              <a:rPr sz="250" spc="-10" dirty="0">
                <a:latin typeface="Minion Pro"/>
                <a:cs typeface="Minion Pro"/>
              </a:rPr>
              <a:t>with</a:t>
            </a:r>
            <a:r>
              <a:rPr sz="250" spc="15" dirty="0">
                <a:latin typeface="Minion Pro"/>
                <a:cs typeface="Minion Pro"/>
              </a:rPr>
              <a:t> </a:t>
            </a:r>
            <a:r>
              <a:rPr sz="250" spc="-10" dirty="0">
                <a:latin typeface="Minion Pro"/>
                <a:cs typeface="Minion Pro"/>
              </a:rPr>
              <a:t>native</a:t>
            </a:r>
            <a:r>
              <a:rPr sz="250" spc="10" dirty="0">
                <a:latin typeface="Minion Pro"/>
                <a:cs typeface="Minion Pro"/>
              </a:rPr>
              <a:t> </a:t>
            </a:r>
            <a:r>
              <a:rPr sz="250" spc="-10" dirty="0">
                <a:latin typeface="Minion Pro"/>
                <a:cs typeface="Minion Pro"/>
              </a:rPr>
              <a:t>forms</a:t>
            </a:r>
            <a:r>
              <a:rPr sz="250" spc="15" dirty="0">
                <a:latin typeface="Minion Pro"/>
                <a:cs typeface="Minion Pro"/>
              </a:rPr>
              <a:t> </a:t>
            </a:r>
            <a:r>
              <a:rPr sz="250" dirty="0">
                <a:latin typeface="Minion Pro"/>
                <a:cs typeface="Minion Pro"/>
              </a:rPr>
              <a:t>of</a:t>
            </a:r>
            <a:r>
              <a:rPr sz="250" spc="20" dirty="0">
                <a:latin typeface="Minion Pro"/>
                <a:cs typeface="Minion Pro"/>
              </a:rPr>
              <a:t> </a:t>
            </a:r>
            <a:r>
              <a:rPr sz="250" spc="-10" dirty="0">
                <a:latin typeface="Minion Pro"/>
                <a:cs typeface="Minion Pro"/>
              </a:rPr>
              <a:t>nectin-</a:t>
            </a:r>
            <a:r>
              <a:rPr sz="250" dirty="0">
                <a:latin typeface="Minion Pro"/>
                <a:cs typeface="Minion Pro"/>
              </a:rPr>
              <a:t>4</a:t>
            </a:r>
            <a:r>
              <a:rPr sz="250" spc="15" dirty="0">
                <a:latin typeface="Minion Pro"/>
                <a:cs typeface="Minion Pro"/>
              </a:rPr>
              <a:t> </a:t>
            </a:r>
            <a:r>
              <a:rPr sz="250" spc="-10" dirty="0">
                <a:latin typeface="Minion Pro"/>
                <a:cs typeface="Minion Pro"/>
              </a:rPr>
              <a:t>(MDA-</a:t>
            </a:r>
            <a:r>
              <a:rPr sz="250" spc="-20" dirty="0">
                <a:latin typeface="Minion Pro"/>
                <a:cs typeface="Minion Pro"/>
              </a:rPr>
              <a:t>MB213</a:t>
            </a:r>
            <a:r>
              <a:rPr sz="250" spc="15" dirty="0">
                <a:latin typeface="Minion Pro"/>
                <a:cs typeface="Minion Pro"/>
              </a:rPr>
              <a:t> </a:t>
            </a:r>
            <a:r>
              <a:rPr sz="250" spc="-10" dirty="0">
                <a:latin typeface="Minion Pro"/>
                <a:cs typeface="Minion Pro"/>
              </a:rPr>
              <a:t>R4.</a:t>
            </a:r>
            <a:r>
              <a:rPr sz="250" spc="10" dirty="0">
                <a:latin typeface="Minion Pro"/>
                <a:cs typeface="Minion Pro"/>
              </a:rPr>
              <a:t> </a:t>
            </a:r>
            <a:r>
              <a:rPr sz="250" spc="-10" dirty="0">
                <a:latin typeface="Minion Pro"/>
                <a:cs typeface="Minion Pro"/>
              </a:rPr>
              <a:t>C1)</a:t>
            </a:r>
            <a:r>
              <a:rPr sz="250" spc="15" dirty="0">
                <a:latin typeface="Minion Pro"/>
                <a:cs typeface="Minion Pro"/>
              </a:rPr>
              <a:t> </a:t>
            </a:r>
            <a:r>
              <a:rPr sz="250" dirty="0">
                <a:latin typeface="Minion Pro"/>
                <a:cs typeface="Minion Pro"/>
              </a:rPr>
              <a:t>or</a:t>
            </a:r>
            <a:r>
              <a:rPr sz="250" spc="15" dirty="0">
                <a:latin typeface="Minion Pro"/>
                <a:cs typeface="Minion Pro"/>
              </a:rPr>
              <a:t> </a:t>
            </a:r>
            <a:r>
              <a:rPr sz="250" spc="-10" dirty="0">
                <a:latin typeface="Minion Pro"/>
                <a:cs typeface="Minion Pro"/>
              </a:rPr>
              <a:t>with</a:t>
            </a:r>
            <a:r>
              <a:rPr sz="250" spc="10" dirty="0">
                <a:latin typeface="Minion Pro"/>
                <a:cs typeface="Minion Pro"/>
              </a:rPr>
              <a:t> </a:t>
            </a:r>
            <a:r>
              <a:rPr sz="250" spc="-50" dirty="0">
                <a:latin typeface="Minion Pro"/>
                <a:cs typeface="Minion Pro"/>
              </a:rPr>
              <a:t>a</a:t>
            </a:r>
            <a:r>
              <a:rPr sz="250" spc="500" dirty="0">
                <a:latin typeface="Minion Pro"/>
                <a:cs typeface="Minion Pro"/>
              </a:rPr>
              <a:t> </a:t>
            </a:r>
            <a:r>
              <a:rPr sz="250" spc="-10" dirty="0">
                <a:latin typeface="Minion Pro"/>
                <a:cs typeface="Minion Pro"/>
              </a:rPr>
              <a:t>form</a:t>
            </a:r>
            <a:r>
              <a:rPr sz="250" spc="10" dirty="0">
                <a:latin typeface="Minion Pro"/>
                <a:cs typeface="Minion Pro"/>
              </a:rPr>
              <a:t> </a:t>
            </a:r>
            <a:r>
              <a:rPr sz="250" spc="-10" dirty="0">
                <a:latin typeface="Minion Pro"/>
                <a:cs typeface="Minion Pro"/>
              </a:rPr>
              <a:t>of</a:t>
            </a:r>
            <a:r>
              <a:rPr sz="250" spc="10" dirty="0">
                <a:latin typeface="Minion Pro"/>
                <a:cs typeface="Minion Pro"/>
              </a:rPr>
              <a:t> </a:t>
            </a:r>
            <a:r>
              <a:rPr sz="250" spc="-10" dirty="0">
                <a:latin typeface="Minion Pro"/>
                <a:cs typeface="Minion Pro"/>
              </a:rPr>
              <a:t>nectin-</a:t>
            </a:r>
            <a:r>
              <a:rPr sz="250" dirty="0">
                <a:latin typeface="Minion Pro"/>
                <a:cs typeface="Minion Pro"/>
              </a:rPr>
              <a:t>4</a:t>
            </a:r>
            <a:r>
              <a:rPr sz="250" spc="20" dirty="0">
                <a:latin typeface="Minion Pro"/>
                <a:cs typeface="Minion Pro"/>
              </a:rPr>
              <a:t> </a:t>
            </a:r>
            <a:r>
              <a:rPr sz="250" spc="-10" dirty="0">
                <a:latin typeface="Minion Pro"/>
                <a:cs typeface="Minion Pro"/>
              </a:rPr>
              <a:t>truncate</a:t>
            </a:r>
            <a:r>
              <a:rPr sz="250" spc="10" dirty="0">
                <a:latin typeface="Minion Pro"/>
                <a:cs typeface="Minion Pro"/>
              </a:rPr>
              <a:t> </a:t>
            </a:r>
            <a:r>
              <a:rPr sz="250" dirty="0">
                <a:latin typeface="Minion Pro"/>
                <a:cs typeface="Minion Pro"/>
              </a:rPr>
              <a:t>of</a:t>
            </a:r>
            <a:r>
              <a:rPr sz="250" spc="20" dirty="0">
                <a:latin typeface="Minion Pro"/>
                <a:cs typeface="Minion Pro"/>
              </a:rPr>
              <a:t> </a:t>
            </a:r>
            <a:r>
              <a:rPr sz="250" spc="-10" dirty="0">
                <a:latin typeface="Minion Pro"/>
                <a:cs typeface="Minion Pro"/>
              </a:rPr>
              <a:t>eight</a:t>
            </a:r>
            <a:r>
              <a:rPr sz="250" spc="15" dirty="0">
                <a:latin typeface="Minion Pro"/>
                <a:cs typeface="Minion Pro"/>
              </a:rPr>
              <a:t> </a:t>
            </a:r>
            <a:r>
              <a:rPr sz="250" spc="-10" dirty="0">
                <a:latin typeface="Minion Pro"/>
                <a:cs typeface="Minion Pro"/>
              </a:rPr>
              <a:t>amino</a:t>
            </a:r>
            <a:r>
              <a:rPr sz="250" spc="10" dirty="0">
                <a:latin typeface="Minion Pro"/>
                <a:cs typeface="Minion Pro"/>
              </a:rPr>
              <a:t> </a:t>
            </a:r>
            <a:r>
              <a:rPr sz="250" spc="-10" dirty="0">
                <a:latin typeface="Minion Pro"/>
                <a:cs typeface="Minion Pro"/>
              </a:rPr>
              <a:t>acids</a:t>
            </a:r>
            <a:r>
              <a:rPr sz="250" spc="20" dirty="0">
                <a:latin typeface="Minion Pro"/>
                <a:cs typeface="Minion Pro"/>
              </a:rPr>
              <a:t> </a:t>
            </a:r>
            <a:r>
              <a:rPr sz="250" spc="-20" dirty="0">
                <a:latin typeface="Minion Pro"/>
                <a:cs typeface="Minion Pro"/>
              </a:rPr>
              <a:t>at</a:t>
            </a:r>
            <a:r>
              <a:rPr sz="250" spc="10" dirty="0">
                <a:latin typeface="Minion Pro"/>
                <a:cs typeface="Minion Pro"/>
              </a:rPr>
              <a:t> </a:t>
            </a:r>
            <a:r>
              <a:rPr sz="250" spc="-10" dirty="0">
                <a:latin typeface="Minion Pro"/>
                <a:cs typeface="Minion Pro"/>
              </a:rPr>
              <a:t>juxta-membrane</a:t>
            </a:r>
            <a:r>
              <a:rPr sz="250" spc="10" dirty="0">
                <a:latin typeface="Minion Pro"/>
                <a:cs typeface="Minion Pro"/>
              </a:rPr>
              <a:t> </a:t>
            </a:r>
            <a:r>
              <a:rPr sz="250" spc="-10" dirty="0">
                <a:latin typeface="Minion Pro"/>
                <a:cs typeface="Minion Pro"/>
              </a:rPr>
              <a:t>domain</a:t>
            </a:r>
            <a:endParaRPr sz="250">
              <a:latin typeface="Minion Pro"/>
              <a:cs typeface="Minion Pro"/>
            </a:endParaRPr>
          </a:p>
          <a:p>
            <a:pPr marR="5080">
              <a:lnSpc>
                <a:spcPts val="270"/>
              </a:lnSpc>
              <a:spcBef>
                <a:spcPts val="5"/>
              </a:spcBef>
            </a:pPr>
            <a:r>
              <a:rPr sz="250" spc="-10" dirty="0">
                <a:latin typeface="Minion Pro"/>
                <a:cs typeface="Minion Pro"/>
              </a:rPr>
              <a:t>(MDA-</a:t>
            </a:r>
            <a:r>
              <a:rPr sz="250" spc="-20" dirty="0">
                <a:latin typeface="Minion Pro"/>
                <a:cs typeface="Minion Pro"/>
              </a:rPr>
              <a:t>MB231</a:t>
            </a:r>
            <a:r>
              <a:rPr sz="250" spc="15" dirty="0">
                <a:latin typeface="Minion Pro"/>
                <a:cs typeface="Minion Pro"/>
              </a:rPr>
              <a:t> </a:t>
            </a:r>
            <a:r>
              <a:rPr sz="250" spc="-10" dirty="0">
                <a:latin typeface="Minion Pro"/>
                <a:cs typeface="Minion Pro"/>
              </a:rPr>
              <a:t>Del8.6).</a:t>
            </a:r>
            <a:r>
              <a:rPr sz="250" spc="25" dirty="0">
                <a:latin typeface="Minion Pro"/>
                <a:cs typeface="Minion Pro"/>
              </a:rPr>
              <a:t> </a:t>
            </a:r>
            <a:r>
              <a:rPr sz="250" spc="-20" dirty="0">
                <a:latin typeface="Minion Pro"/>
                <a:cs typeface="Minion Pro"/>
              </a:rPr>
              <a:t>We</a:t>
            </a:r>
            <a:r>
              <a:rPr sz="250" spc="20" dirty="0">
                <a:latin typeface="Minion Pro"/>
                <a:cs typeface="Minion Pro"/>
              </a:rPr>
              <a:t> </a:t>
            </a:r>
            <a:r>
              <a:rPr sz="250" spc="-10" dirty="0">
                <a:latin typeface="Minion Pro"/>
                <a:cs typeface="Minion Pro"/>
              </a:rPr>
              <a:t>observed</a:t>
            </a:r>
            <a:r>
              <a:rPr sz="250" spc="15" dirty="0">
                <a:latin typeface="Minion Pro"/>
                <a:cs typeface="Minion Pro"/>
              </a:rPr>
              <a:t> </a:t>
            </a:r>
            <a:r>
              <a:rPr sz="250" spc="-10" dirty="0">
                <a:latin typeface="Minion Pro"/>
                <a:cs typeface="Minion Pro"/>
              </a:rPr>
              <a:t>that</a:t>
            </a:r>
            <a:r>
              <a:rPr sz="250" spc="20" dirty="0">
                <a:latin typeface="Minion Pro"/>
                <a:cs typeface="Minion Pro"/>
              </a:rPr>
              <a:t> </a:t>
            </a:r>
            <a:r>
              <a:rPr sz="250" spc="-10" dirty="0">
                <a:latin typeface="Minion Pro"/>
                <a:cs typeface="Minion Pro"/>
              </a:rPr>
              <a:t>the</a:t>
            </a:r>
            <a:r>
              <a:rPr sz="250" spc="15" dirty="0">
                <a:latin typeface="Minion Pro"/>
                <a:cs typeface="Minion Pro"/>
              </a:rPr>
              <a:t> </a:t>
            </a:r>
            <a:r>
              <a:rPr sz="250" spc="-20" dirty="0">
                <a:latin typeface="Minion Pro"/>
                <a:cs typeface="Minion Pro"/>
              </a:rPr>
              <a:t>MDA-</a:t>
            </a:r>
            <a:r>
              <a:rPr sz="250" spc="-10" dirty="0">
                <a:latin typeface="Minion Pro"/>
                <a:cs typeface="Minion Pro"/>
              </a:rPr>
              <a:t>MB231</a:t>
            </a:r>
            <a:r>
              <a:rPr sz="250" spc="25" dirty="0">
                <a:latin typeface="Minion Pro"/>
                <a:cs typeface="Minion Pro"/>
              </a:rPr>
              <a:t> </a:t>
            </a:r>
            <a:r>
              <a:rPr sz="250" spc="-10" dirty="0">
                <a:latin typeface="Minion Pro"/>
                <a:cs typeface="Minion Pro"/>
              </a:rPr>
              <a:t>R4.C1</a:t>
            </a:r>
            <a:r>
              <a:rPr sz="250" spc="20" dirty="0">
                <a:latin typeface="Minion Pro"/>
                <a:cs typeface="Minion Pro"/>
              </a:rPr>
              <a:t> </a:t>
            </a:r>
            <a:r>
              <a:rPr sz="250" spc="-20" dirty="0">
                <a:latin typeface="Minion Pro"/>
                <a:cs typeface="Minion Pro"/>
              </a:rPr>
              <a:t>and</a:t>
            </a:r>
            <a:r>
              <a:rPr sz="250" spc="15" dirty="0">
                <a:latin typeface="Minion Pro"/>
                <a:cs typeface="Minion Pro"/>
              </a:rPr>
              <a:t> </a:t>
            </a:r>
            <a:r>
              <a:rPr sz="250" spc="-30" dirty="0">
                <a:latin typeface="Minion Pro"/>
                <a:cs typeface="Minion Pro"/>
              </a:rPr>
              <a:t>MDA-</a:t>
            </a:r>
            <a:r>
              <a:rPr sz="250" spc="-10" dirty="0">
                <a:latin typeface="Minion Pro"/>
                <a:cs typeface="Minion Pro"/>
              </a:rPr>
              <a:t>MB231</a:t>
            </a:r>
            <a:r>
              <a:rPr sz="250" spc="500" dirty="0">
                <a:latin typeface="Minion Pro"/>
                <a:cs typeface="Minion Pro"/>
              </a:rPr>
              <a:t> </a:t>
            </a:r>
            <a:r>
              <a:rPr sz="250" spc="-20" dirty="0">
                <a:latin typeface="Minion Pro"/>
                <a:cs typeface="Minion Pro"/>
              </a:rPr>
              <a:t>Del8.6</a:t>
            </a:r>
            <a:r>
              <a:rPr sz="250" spc="10" dirty="0">
                <a:latin typeface="Minion Pro"/>
                <a:cs typeface="Minion Pro"/>
              </a:rPr>
              <a:t> </a:t>
            </a:r>
            <a:r>
              <a:rPr sz="250" spc="-10" dirty="0">
                <a:latin typeface="Minion Pro"/>
                <a:cs typeface="Minion Pro"/>
              </a:rPr>
              <a:t>cells,</a:t>
            </a:r>
            <a:r>
              <a:rPr sz="250" spc="20" dirty="0">
                <a:latin typeface="Minion Pro"/>
                <a:cs typeface="Minion Pro"/>
              </a:rPr>
              <a:t> </a:t>
            </a:r>
            <a:r>
              <a:rPr sz="250" spc="-20" dirty="0">
                <a:latin typeface="Minion Pro"/>
                <a:cs typeface="Minion Pro"/>
              </a:rPr>
              <a:t>have</a:t>
            </a:r>
            <a:r>
              <a:rPr sz="250" spc="15" dirty="0">
                <a:latin typeface="Minion Pro"/>
                <a:cs typeface="Minion Pro"/>
              </a:rPr>
              <a:t> </a:t>
            </a:r>
            <a:r>
              <a:rPr sz="250" spc="-10" dirty="0">
                <a:latin typeface="Minion Pro"/>
                <a:cs typeface="Minion Pro"/>
              </a:rPr>
              <a:t>high</a:t>
            </a:r>
            <a:r>
              <a:rPr sz="250" spc="20" dirty="0">
                <a:latin typeface="Minion Pro"/>
                <a:cs typeface="Minion Pro"/>
              </a:rPr>
              <a:t> </a:t>
            </a:r>
            <a:r>
              <a:rPr sz="250" spc="-10" dirty="0">
                <a:latin typeface="Minion Pro"/>
                <a:cs typeface="Minion Pro"/>
              </a:rPr>
              <a:t>growth</a:t>
            </a:r>
            <a:r>
              <a:rPr sz="250" spc="25" dirty="0">
                <a:latin typeface="Minion Pro"/>
                <a:cs typeface="Minion Pro"/>
              </a:rPr>
              <a:t> </a:t>
            </a:r>
            <a:r>
              <a:rPr sz="250" spc="-10" dirty="0">
                <a:latin typeface="Minion Pro"/>
                <a:cs typeface="Minion Pro"/>
              </a:rPr>
              <a:t>capacities</a:t>
            </a:r>
            <a:r>
              <a:rPr sz="250" spc="20" dirty="0">
                <a:latin typeface="Minion Pro"/>
                <a:cs typeface="Minion Pro"/>
              </a:rPr>
              <a:t> </a:t>
            </a:r>
            <a:r>
              <a:rPr sz="250" spc="-10" dirty="0">
                <a:latin typeface="Minion Pro"/>
                <a:cs typeface="Minion Pro"/>
              </a:rPr>
              <a:t>(</a:t>
            </a:r>
            <a:r>
              <a:rPr sz="250" spc="-25" dirty="0">
                <a:latin typeface="Minion Pro"/>
                <a:cs typeface="Minion Pro"/>
              </a:rPr>
              <a:t> </a:t>
            </a:r>
            <a:r>
              <a:rPr sz="250" dirty="0">
                <a:latin typeface="Minion Pro"/>
                <a:cs typeface="Minion Pro"/>
              </a:rPr>
              <a:t>p</a:t>
            </a:r>
            <a:r>
              <a:rPr sz="250" spc="5" dirty="0">
                <a:latin typeface="Minion Pro"/>
                <a:cs typeface="Minion Pro"/>
              </a:rPr>
              <a:t> </a:t>
            </a:r>
            <a:r>
              <a:rPr sz="250" spc="-10" dirty="0">
                <a:latin typeface="Minion Pro"/>
                <a:cs typeface="Minion Pro"/>
              </a:rPr>
              <a:t>&gt;</a:t>
            </a:r>
            <a:r>
              <a:rPr sz="250" spc="5" dirty="0">
                <a:latin typeface="Minion Pro"/>
                <a:cs typeface="Minion Pro"/>
              </a:rPr>
              <a:t> </a:t>
            </a:r>
            <a:r>
              <a:rPr sz="250" spc="-10" dirty="0">
                <a:latin typeface="Minion Pro"/>
                <a:cs typeface="Minion Pro"/>
              </a:rPr>
              <a:t>0.005).</a:t>
            </a:r>
            <a:r>
              <a:rPr sz="250" spc="25" dirty="0">
                <a:latin typeface="Minion Pro"/>
                <a:cs typeface="Minion Pro"/>
              </a:rPr>
              <a:t> </a:t>
            </a:r>
            <a:r>
              <a:rPr sz="250" spc="-10" dirty="0">
                <a:latin typeface="Minion Pro"/>
                <a:cs typeface="Minion Pro"/>
              </a:rPr>
              <a:t>But</a:t>
            </a:r>
            <a:r>
              <a:rPr sz="250" spc="20" dirty="0">
                <a:latin typeface="Minion Pro"/>
                <a:cs typeface="Minion Pro"/>
              </a:rPr>
              <a:t> </a:t>
            </a:r>
            <a:r>
              <a:rPr sz="250" spc="-10" dirty="0">
                <a:latin typeface="Minion Pro"/>
                <a:cs typeface="Minion Pro"/>
              </a:rPr>
              <a:t>this</a:t>
            </a:r>
            <a:r>
              <a:rPr sz="250" spc="15" dirty="0">
                <a:latin typeface="Minion Pro"/>
                <a:cs typeface="Minion Pro"/>
              </a:rPr>
              <a:t> </a:t>
            </a:r>
            <a:r>
              <a:rPr sz="250" spc="-10" dirty="0">
                <a:latin typeface="Minion Pro"/>
                <a:cs typeface="Minion Pro"/>
              </a:rPr>
              <a:t>growth</a:t>
            </a:r>
            <a:r>
              <a:rPr sz="250" spc="10" dirty="0">
                <a:latin typeface="Minion Pro"/>
                <a:cs typeface="Minion Pro"/>
              </a:rPr>
              <a:t> </a:t>
            </a:r>
            <a:r>
              <a:rPr sz="250" spc="-10" dirty="0">
                <a:latin typeface="Minion Pro"/>
                <a:cs typeface="Minion Pro"/>
              </a:rPr>
              <a:t>seems</a:t>
            </a:r>
            <a:r>
              <a:rPr sz="250" spc="15" dirty="0">
                <a:latin typeface="Minion Pro"/>
                <a:cs typeface="Minion Pro"/>
              </a:rPr>
              <a:t> </a:t>
            </a:r>
            <a:r>
              <a:rPr sz="250" spc="-20" dirty="0">
                <a:latin typeface="Minion Pro"/>
                <a:cs typeface="Minion Pro"/>
              </a:rPr>
              <a:t>more</a:t>
            </a:r>
            <a:r>
              <a:rPr sz="250" spc="500" dirty="0">
                <a:latin typeface="Minion Pro"/>
                <a:cs typeface="Minion Pro"/>
              </a:rPr>
              <a:t> </a:t>
            </a:r>
            <a:r>
              <a:rPr sz="250" spc="-10" dirty="0">
                <a:latin typeface="Minion Pro"/>
                <a:cs typeface="Minion Pro"/>
              </a:rPr>
              <a:t>important</a:t>
            </a:r>
            <a:r>
              <a:rPr sz="250" spc="15" dirty="0">
                <a:latin typeface="Minion Pro"/>
                <a:cs typeface="Minion Pro"/>
              </a:rPr>
              <a:t> </a:t>
            </a:r>
            <a:r>
              <a:rPr sz="250" dirty="0">
                <a:latin typeface="Minion Pro"/>
                <a:cs typeface="Minion Pro"/>
              </a:rPr>
              <a:t>in</a:t>
            </a:r>
            <a:r>
              <a:rPr sz="250" spc="15" dirty="0">
                <a:latin typeface="Minion Pro"/>
                <a:cs typeface="Minion Pro"/>
              </a:rPr>
              <a:t> </a:t>
            </a:r>
            <a:r>
              <a:rPr sz="250" spc="-10" dirty="0">
                <a:latin typeface="Minion Pro"/>
                <a:cs typeface="Minion Pro"/>
              </a:rPr>
              <a:t>drastic</a:t>
            </a:r>
            <a:r>
              <a:rPr sz="250" spc="20" dirty="0">
                <a:latin typeface="Minion Pro"/>
                <a:cs typeface="Minion Pro"/>
              </a:rPr>
              <a:t> </a:t>
            </a:r>
            <a:r>
              <a:rPr sz="250" spc="-10" dirty="0">
                <a:latin typeface="Minion Pro"/>
                <a:cs typeface="Minion Pro"/>
              </a:rPr>
              <a:t>middle</a:t>
            </a:r>
            <a:r>
              <a:rPr sz="250" spc="10" dirty="0">
                <a:latin typeface="Minion Pro"/>
                <a:cs typeface="Minion Pro"/>
              </a:rPr>
              <a:t> </a:t>
            </a:r>
            <a:r>
              <a:rPr sz="250" spc="-10" dirty="0">
                <a:latin typeface="Minion Pro"/>
                <a:cs typeface="Minion Pro"/>
              </a:rPr>
              <a:t>conditions</a:t>
            </a:r>
            <a:r>
              <a:rPr sz="250" spc="10" dirty="0">
                <a:latin typeface="Minion Pro"/>
                <a:cs typeface="Minion Pro"/>
              </a:rPr>
              <a:t> </a:t>
            </a:r>
            <a:r>
              <a:rPr sz="250" spc="-10" dirty="0">
                <a:latin typeface="Minion Pro"/>
                <a:cs typeface="Minion Pro"/>
              </a:rPr>
              <a:t>(0%</a:t>
            </a:r>
            <a:r>
              <a:rPr sz="250" spc="15" dirty="0">
                <a:latin typeface="Minion Pro"/>
                <a:cs typeface="Minion Pro"/>
              </a:rPr>
              <a:t> </a:t>
            </a:r>
            <a:r>
              <a:rPr sz="250" spc="-10" dirty="0">
                <a:latin typeface="Minion Pro"/>
                <a:cs typeface="Minion Pro"/>
              </a:rPr>
              <a:t>FCS)</a:t>
            </a:r>
            <a:r>
              <a:rPr sz="250" spc="10" dirty="0">
                <a:latin typeface="Minion Pro"/>
                <a:cs typeface="Minion Pro"/>
              </a:rPr>
              <a:t> </a:t>
            </a:r>
            <a:r>
              <a:rPr sz="250" spc="-10" dirty="0">
                <a:latin typeface="Minion Pro"/>
                <a:cs typeface="Minion Pro"/>
              </a:rPr>
              <a:t>only</a:t>
            </a:r>
            <a:r>
              <a:rPr sz="250" spc="15" dirty="0">
                <a:latin typeface="Minion Pro"/>
                <a:cs typeface="Minion Pro"/>
              </a:rPr>
              <a:t> </a:t>
            </a:r>
            <a:r>
              <a:rPr sz="250" dirty="0">
                <a:latin typeface="Minion Pro"/>
                <a:cs typeface="Minion Pro"/>
              </a:rPr>
              <a:t>for</a:t>
            </a:r>
            <a:r>
              <a:rPr sz="250" spc="20" dirty="0">
                <a:latin typeface="Minion Pro"/>
                <a:cs typeface="Minion Pro"/>
              </a:rPr>
              <a:t> </a:t>
            </a:r>
            <a:r>
              <a:rPr sz="250" spc="-20" dirty="0">
                <a:latin typeface="Minion Pro"/>
                <a:cs typeface="Minion Pro"/>
              </a:rPr>
              <a:t>MDA-</a:t>
            </a:r>
            <a:r>
              <a:rPr sz="250" spc="-10" dirty="0">
                <a:latin typeface="Minion Pro"/>
                <a:cs typeface="Minion Pro"/>
              </a:rPr>
              <a:t>MB231</a:t>
            </a:r>
            <a:r>
              <a:rPr sz="250" spc="15" dirty="0">
                <a:latin typeface="Minion Pro"/>
                <a:cs typeface="Minion Pro"/>
              </a:rPr>
              <a:t> </a:t>
            </a:r>
            <a:r>
              <a:rPr sz="250" spc="-10" dirty="0">
                <a:latin typeface="Minion Pro"/>
                <a:cs typeface="Minion Pro"/>
              </a:rPr>
              <a:t>R4.C1</a:t>
            </a:r>
            <a:r>
              <a:rPr sz="250" spc="15" dirty="0">
                <a:latin typeface="Minion Pro"/>
                <a:cs typeface="Minion Pro"/>
              </a:rPr>
              <a:t> </a:t>
            </a:r>
            <a:r>
              <a:rPr sz="250" spc="-10" dirty="0">
                <a:latin typeface="Minion Pro"/>
                <a:cs typeface="Minion Pro"/>
              </a:rPr>
              <a:t>cells.</a:t>
            </a:r>
            <a:r>
              <a:rPr sz="250" spc="500" dirty="0">
                <a:latin typeface="Minion Pro"/>
                <a:cs typeface="Minion Pro"/>
              </a:rPr>
              <a:t> </a:t>
            </a:r>
            <a:r>
              <a:rPr sz="250" spc="-10" dirty="0">
                <a:latin typeface="Minion Pro"/>
                <a:cs typeface="Minion Pro"/>
              </a:rPr>
              <a:t>Using</a:t>
            </a:r>
            <a:r>
              <a:rPr sz="250" spc="20" dirty="0">
                <a:latin typeface="Minion Pro"/>
                <a:cs typeface="Minion Pro"/>
              </a:rPr>
              <a:t> </a:t>
            </a:r>
            <a:r>
              <a:rPr sz="250" spc="-10" dirty="0">
                <a:latin typeface="Minion Pro"/>
                <a:cs typeface="Minion Pro"/>
              </a:rPr>
              <a:t>monoclonal</a:t>
            </a:r>
            <a:r>
              <a:rPr sz="250" spc="25" dirty="0">
                <a:latin typeface="Minion Pro"/>
                <a:cs typeface="Minion Pro"/>
              </a:rPr>
              <a:t> </a:t>
            </a:r>
            <a:r>
              <a:rPr sz="250" spc="-10" dirty="0">
                <a:latin typeface="Minion Pro"/>
                <a:cs typeface="Minion Pro"/>
              </a:rPr>
              <a:t>antibodies</a:t>
            </a:r>
            <a:r>
              <a:rPr sz="250" spc="20" dirty="0">
                <a:latin typeface="Minion Pro"/>
                <a:cs typeface="Minion Pro"/>
              </a:rPr>
              <a:t> </a:t>
            </a:r>
            <a:r>
              <a:rPr sz="250" spc="-10" dirty="0">
                <a:latin typeface="Minion Pro"/>
                <a:cs typeface="Minion Pro"/>
              </a:rPr>
              <a:t>targeting</a:t>
            </a:r>
            <a:r>
              <a:rPr sz="250" spc="25" dirty="0">
                <a:latin typeface="Minion Pro"/>
                <a:cs typeface="Minion Pro"/>
              </a:rPr>
              <a:t> </a:t>
            </a:r>
            <a:r>
              <a:rPr sz="250" spc="-10" dirty="0">
                <a:latin typeface="Minion Pro"/>
                <a:cs typeface="Minion Pro"/>
              </a:rPr>
              <a:t>the</a:t>
            </a:r>
            <a:r>
              <a:rPr sz="250" spc="25" dirty="0">
                <a:latin typeface="Minion Pro"/>
                <a:cs typeface="Minion Pro"/>
              </a:rPr>
              <a:t> </a:t>
            </a:r>
            <a:r>
              <a:rPr sz="250" spc="-10" dirty="0">
                <a:latin typeface="Minion Pro"/>
                <a:cs typeface="Minion Pro"/>
              </a:rPr>
              <a:t>extracellular</a:t>
            </a:r>
            <a:r>
              <a:rPr sz="250" spc="25" dirty="0">
                <a:latin typeface="Minion Pro"/>
                <a:cs typeface="Minion Pro"/>
              </a:rPr>
              <a:t> </a:t>
            </a:r>
            <a:r>
              <a:rPr sz="250" spc="-10" dirty="0">
                <a:latin typeface="Minion Pro"/>
                <a:cs typeface="Minion Pro"/>
              </a:rPr>
              <a:t>domain</a:t>
            </a:r>
            <a:r>
              <a:rPr sz="250" spc="30" dirty="0">
                <a:latin typeface="Minion Pro"/>
                <a:cs typeface="Minion Pro"/>
              </a:rPr>
              <a:t> </a:t>
            </a:r>
            <a:r>
              <a:rPr sz="250" spc="-10" dirty="0">
                <a:latin typeface="Minion Pro"/>
                <a:cs typeface="Minion Pro"/>
              </a:rPr>
              <a:t>of</a:t>
            </a:r>
            <a:r>
              <a:rPr sz="250" spc="25" dirty="0">
                <a:latin typeface="Minion Pro"/>
                <a:cs typeface="Minion Pro"/>
              </a:rPr>
              <a:t> </a:t>
            </a:r>
            <a:r>
              <a:rPr sz="250" spc="-10" dirty="0">
                <a:latin typeface="Minion Pro"/>
                <a:cs typeface="Minion Pro"/>
              </a:rPr>
              <a:t>nectin-4,</a:t>
            </a:r>
            <a:r>
              <a:rPr sz="250" spc="25" dirty="0">
                <a:latin typeface="Minion Pro"/>
                <a:cs typeface="Minion Pro"/>
              </a:rPr>
              <a:t> </a:t>
            </a:r>
            <a:r>
              <a:rPr sz="250" spc="-25" dirty="0">
                <a:latin typeface="Minion Pro"/>
                <a:cs typeface="Minion Pro"/>
              </a:rPr>
              <a:t>we</a:t>
            </a:r>
            <a:r>
              <a:rPr sz="250" spc="500" dirty="0">
                <a:latin typeface="Minion Pro"/>
                <a:cs typeface="Minion Pro"/>
              </a:rPr>
              <a:t> </a:t>
            </a:r>
            <a:r>
              <a:rPr sz="250" spc="-10" dirty="0">
                <a:latin typeface="Minion Pro"/>
                <a:cs typeface="Minion Pro"/>
              </a:rPr>
              <a:t>observed</a:t>
            </a:r>
            <a:r>
              <a:rPr sz="250" spc="15" dirty="0">
                <a:latin typeface="Minion Pro"/>
                <a:cs typeface="Minion Pro"/>
              </a:rPr>
              <a:t> </a:t>
            </a:r>
            <a:r>
              <a:rPr sz="250" spc="-10" dirty="0">
                <a:latin typeface="Minion Pro"/>
                <a:cs typeface="Minion Pro"/>
              </a:rPr>
              <a:t>significant</a:t>
            </a:r>
            <a:r>
              <a:rPr sz="250" spc="30" dirty="0">
                <a:latin typeface="Minion Pro"/>
                <a:cs typeface="Minion Pro"/>
              </a:rPr>
              <a:t> </a:t>
            </a:r>
            <a:r>
              <a:rPr sz="250" spc="-10" dirty="0">
                <a:latin typeface="Minion Pro"/>
                <a:cs typeface="Minion Pro"/>
              </a:rPr>
              <a:t>(</a:t>
            </a:r>
            <a:r>
              <a:rPr sz="250" spc="-25" dirty="0">
                <a:latin typeface="Minion Pro"/>
                <a:cs typeface="Minion Pro"/>
              </a:rPr>
              <a:t> </a:t>
            </a:r>
            <a:r>
              <a:rPr sz="250" dirty="0">
                <a:latin typeface="Minion Pro"/>
                <a:cs typeface="Minion Pro"/>
              </a:rPr>
              <a:t>p&gt;</a:t>
            </a:r>
            <a:r>
              <a:rPr sz="250" spc="10" dirty="0">
                <a:latin typeface="Minion Pro"/>
                <a:cs typeface="Minion Pro"/>
              </a:rPr>
              <a:t> </a:t>
            </a:r>
            <a:r>
              <a:rPr sz="250" spc="-10" dirty="0">
                <a:latin typeface="Minion Pro"/>
                <a:cs typeface="Minion Pro"/>
              </a:rPr>
              <a:t>0.005)</a:t>
            </a:r>
            <a:r>
              <a:rPr sz="250" spc="10" dirty="0">
                <a:latin typeface="Minion Pro"/>
                <a:cs typeface="Minion Pro"/>
              </a:rPr>
              <a:t> </a:t>
            </a:r>
            <a:r>
              <a:rPr sz="250" spc="-10" dirty="0">
                <a:latin typeface="Minion Pro"/>
                <a:cs typeface="Minion Pro"/>
              </a:rPr>
              <a:t>diminution</a:t>
            </a:r>
            <a:r>
              <a:rPr sz="250" spc="10" dirty="0">
                <a:latin typeface="Minion Pro"/>
                <a:cs typeface="Minion Pro"/>
              </a:rPr>
              <a:t> </a:t>
            </a:r>
            <a:r>
              <a:rPr sz="250" spc="-10" dirty="0">
                <a:latin typeface="Minion Pro"/>
                <a:cs typeface="Minion Pro"/>
              </a:rPr>
              <a:t>of</a:t>
            </a:r>
            <a:r>
              <a:rPr sz="250" spc="10" dirty="0">
                <a:latin typeface="Minion Pro"/>
                <a:cs typeface="Minion Pro"/>
              </a:rPr>
              <a:t> </a:t>
            </a:r>
            <a:r>
              <a:rPr sz="250" spc="-10" dirty="0">
                <a:latin typeface="Minion Pro"/>
                <a:cs typeface="Minion Pro"/>
              </a:rPr>
              <a:t>cell</a:t>
            </a:r>
            <a:r>
              <a:rPr sz="250" spc="15" dirty="0">
                <a:latin typeface="Minion Pro"/>
                <a:cs typeface="Minion Pro"/>
              </a:rPr>
              <a:t> </a:t>
            </a:r>
            <a:r>
              <a:rPr sz="250" spc="-10" dirty="0">
                <a:latin typeface="Minion Pro"/>
                <a:cs typeface="Minion Pro"/>
              </a:rPr>
              <a:t>growth</a:t>
            </a:r>
            <a:r>
              <a:rPr sz="250" spc="10" dirty="0">
                <a:latin typeface="Minion Pro"/>
                <a:cs typeface="Minion Pro"/>
              </a:rPr>
              <a:t> </a:t>
            </a:r>
            <a:r>
              <a:rPr sz="250" dirty="0">
                <a:latin typeface="Minion Pro"/>
                <a:cs typeface="Minion Pro"/>
              </a:rPr>
              <a:t>for</a:t>
            </a:r>
            <a:r>
              <a:rPr sz="250" spc="15" dirty="0">
                <a:latin typeface="Minion Pro"/>
                <a:cs typeface="Minion Pro"/>
              </a:rPr>
              <a:t> </a:t>
            </a:r>
            <a:r>
              <a:rPr sz="250" spc="-10" dirty="0">
                <a:latin typeface="Minion Pro"/>
                <a:cs typeface="Minion Pro"/>
              </a:rPr>
              <a:t>BT-474</a:t>
            </a:r>
            <a:r>
              <a:rPr sz="250" spc="10" dirty="0">
                <a:latin typeface="Minion Pro"/>
                <a:cs typeface="Minion Pro"/>
              </a:rPr>
              <a:t> </a:t>
            </a:r>
            <a:r>
              <a:rPr sz="250" spc="-10" dirty="0">
                <a:latin typeface="Minion Pro"/>
                <a:cs typeface="Minion Pro"/>
              </a:rPr>
              <a:t>cell</a:t>
            </a:r>
            <a:r>
              <a:rPr sz="250" spc="15" dirty="0">
                <a:latin typeface="Minion Pro"/>
                <a:cs typeface="Minion Pro"/>
              </a:rPr>
              <a:t> </a:t>
            </a:r>
            <a:r>
              <a:rPr sz="250" spc="-10" dirty="0">
                <a:latin typeface="Minion Pro"/>
                <a:cs typeface="Minion Pro"/>
              </a:rPr>
              <a:t>line</a:t>
            </a:r>
            <a:r>
              <a:rPr sz="250" spc="10" dirty="0">
                <a:latin typeface="Minion Pro"/>
                <a:cs typeface="Minion Pro"/>
              </a:rPr>
              <a:t> </a:t>
            </a:r>
            <a:r>
              <a:rPr sz="250" spc="-25" dirty="0">
                <a:latin typeface="Minion Pro"/>
                <a:cs typeface="Minion Pro"/>
              </a:rPr>
              <a:t>and</a:t>
            </a:r>
            <a:r>
              <a:rPr sz="250" spc="500" dirty="0">
                <a:latin typeface="Minion Pro"/>
                <a:cs typeface="Minion Pro"/>
              </a:rPr>
              <a:t> </a:t>
            </a:r>
            <a:r>
              <a:rPr sz="250" spc="-10" dirty="0">
                <a:latin typeface="Minion Pro"/>
                <a:cs typeface="Minion Pro"/>
              </a:rPr>
              <a:t>MCF-</a:t>
            </a:r>
            <a:r>
              <a:rPr sz="250" dirty="0">
                <a:latin typeface="Minion Pro"/>
                <a:cs typeface="Minion Pro"/>
              </a:rPr>
              <a:t>7</a:t>
            </a:r>
            <a:r>
              <a:rPr sz="250" spc="5" dirty="0">
                <a:latin typeface="Minion Pro"/>
                <a:cs typeface="Minion Pro"/>
              </a:rPr>
              <a:t> </a:t>
            </a:r>
            <a:r>
              <a:rPr sz="250" spc="-10" dirty="0">
                <a:latin typeface="Minion Pro"/>
                <a:cs typeface="Minion Pro"/>
              </a:rPr>
              <a:t>cell</a:t>
            </a:r>
            <a:r>
              <a:rPr sz="250" spc="20" dirty="0">
                <a:latin typeface="Minion Pro"/>
                <a:cs typeface="Minion Pro"/>
              </a:rPr>
              <a:t> </a:t>
            </a:r>
            <a:r>
              <a:rPr sz="250" spc="-10" dirty="0">
                <a:latin typeface="Minion Pro"/>
                <a:cs typeface="Minion Pro"/>
              </a:rPr>
              <a:t>line</a:t>
            </a:r>
            <a:r>
              <a:rPr sz="250" dirty="0">
                <a:latin typeface="Minion Pro"/>
                <a:cs typeface="Minion Pro"/>
              </a:rPr>
              <a:t> </a:t>
            </a:r>
            <a:r>
              <a:rPr sz="250" spc="-10" dirty="0">
                <a:latin typeface="Minion Pro"/>
                <a:cs typeface="Minion Pro"/>
              </a:rPr>
              <a:t>when</a:t>
            </a:r>
            <a:r>
              <a:rPr sz="250" spc="20" dirty="0">
                <a:latin typeface="Minion Pro"/>
                <a:cs typeface="Minion Pro"/>
              </a:rPr>
              <a:t> </a:t>
            </a:r>
            <a:r>
              <a:rPr sz="250" spc="-10" dirty="0">
                <a:latin typeface="Minion Pro"/>
                <a:cs typeface="Minion Pro"/>
              </a:rPr>
              <a:t>using</a:t>
            </a:r>
            <a:r>
              <a:rPr sz="250" spc="10" dirty="0">
                <a:latin typeface="Minion Pro"/>
                <a:cs typeface="Minion Pro"/>
              </a:rPr>
              <a:t> </a:t>
            </a:r>
            <a:r>
              <a:rPr sz="250" dirty="0">
                <a:latin typeface="Minion Pro"/>
                <a:cs typeface="Minion Pro"/>
              </a:rPr>
              <a:t>a</a:t>
            </a:r>
            <a:r>
              <a:rPr sz="250" spc="10" dirty="0">
                <a:latin typeface="Minion Pro"/>
                <a:cs typeface="Minion Pro"/>
              </a:rPr>
              <a:t> </a:t>
            </a:r>
            <a:r>
              <a:rPr sz="250" spc="-10" dirty="0">
                <a:latin typeface="Minion Pro"/>
                <a:cs typeface="Minion Pro"/>
              </a:rPr>
              <a:t>specific</a:t>
            </a:r>
            <a:r>
              <a:rPr sz="250" spc="15" dirty="0">
                <a:latin typeface="Minion Pro"/>
                <a:cs typeface="Minion Pro"/>
              </a:rPr>
              <a:t> </a:t>
            </a:r>
            <a:r>
              <a:rPr sz="250" spc="-10" dirty="0">
                <a:latin typeface="Minion Pro"/>
                <a:cs typeface="Minion Pro"/>
              </a:rPr>
              <a:t>siRNA.</a:t>
            </a:r>
            <a:r>
              <a:rPr sz="250" spc="10" dirty="0">
                <a:latin typeface="Minion Pro"/>
                <a:cs typeface="Minion Pro"/>
              </a:rPr>
              <a:t> </a:t>
            </a:r>
            <a:r>
              <a:rPr sz="250" spc="-10" dirty="0">
                <a:latin typeface="Minion Pro"/>
                <a:cs typeface="Minion Pro"/>
              </a:rPr>
              <a:t>Nectin-</a:t>
            </a:r>
            <a:r>
              <a:rPr sz="250" dirty="0">
                <a:latin typeface="Minion Pro"/>
                <a:cs typeface="Minion Pro"/>
              </a:rPr>
              <a:t>4</a:t>
            </a:r>
            <a:r>
              <a:rPr sz="250" spc="15" dirty="0">
                <a:latin typeface="Minion Pro"/>
                <a:cs typeface="Minion Pro"/>
              </a:rPr>
              <a:t> </a:t>
            </a:r>
            <a:r>
              <a:rPr sz="250" dirty="0">
                <a:latin typeface="Minion Pro"/>
                <a:cs typeface="Minion Pro"/>
              </a:rPr>
              <a:t>is</a:t>
            </a:r>
            <a:r>
              <a:rPr sz="250" spc="10" dirty="0">
                <a:latin typeface="Minion Pro"/>
                <a:cs typeface="Minion Pro"/>
              </a:rPr>
              <a:t> </a:t>
            </a:r>
            <a:r>
              <a:rPr sz="250" spc="-10" dirty="0">
                <a:latin typeface="Minion Pro"/>
                <a:cs typeface="Minion Pro"/>
              </a:rPr>
              <a:t>also</a:t>
            </a:r>
            <a:r>
              <a:rPr sz="250" spc="10" dirty="0">
                <a:latin typeface="Minion Pro"/>
                <a:cs typeface="Minion Pro"/>
              </a:rPr>
              <a:t> </a:t>
            </a:r>
            <a:r>
              <a:rPr sz="250" spc="-10" dirty="0">
                <a:latin typeface="Minion Pro"/>
                <a:cs typeface="Minion Pro"/>
              </a:rPr>
              <a:t>implicated</a:t>
            </a:r>
            <a:r>
              <a:rPr sz="250" spc="10" dirty="0">
                <a:latin typeface="Minion Pro"/>
                <a:cs typeface="Minion Pro"/>
              </a:rPr>
              <a:t> </a:t>
            </a:r>
            <a:r>
              <a:rPr sz="250" dirty="0">
                <a:latin typeface="Minion Pro"/>
                <a:cs typeface="Minion Pro"/>
              </a:rPr>
              <a:t>in</a:t>
            </a:r>
            <a:r>
              <a:rPr sz="250" spc="10" dirty="0">
                <a:latin typeface="Minion Pro"/>
                <a:cs typeface="Minion Pro"/>
              </a:rPr>
              <a:t> </a:t>
            </a:r>
            <a:r>
              <a:rPr sz="250" spc="-25" dirty="0">
                <a:latin typeface="Minion Pro"/>
                <a:cs typeface="Minion Pro"/>
              </a:rPr>
              <a:t>the</a:t>
            </a:r>
            <a:endParaRPr sz="250">
              <a:latin typeface="Minion Pro"/>
              <a:cs typeface="Minion Pro"/>
            </a:endParaRPr>
          </a:p>
        </p:txBody>
      </p:sp>
      <p:sp>
        <p:nvSpPr>
          <p:cNvPr id="23" name="object 23"/>
          <p:cNvSpPr txBox="1"/>
          <p:nvPr/>
        </p:nvSpPr>
        <p:spPr>
          <a:xfrm>
            <a:off x="6288782" y="1994659"/>
            <a:ext cx="2221865" cy="108585"/>
          </a:xfrm>
          <a:prstGeom prst="rect">
            <a:avLst/>
          </a:prstGeom>
        </p:spPr>
        <p:txBody>
          <a:bodyPr vert="horz" wrap="square" lIns="0" tIns="15875" rIns="0" bIns="0" rtlCol="0">
            <a:spAutoFit/>
          </a:bodyPr>
          <a:lstStyle/>
          <a:p>
            <a:pPr marL="25400">
              <a:lnSpc>
                <a:spcPct val="100000"/>
              </a:lnSpc>
              <a:spcBef>
                <a:spcPts val="125"/>
              </a:spcBef>
              <a:tabLst>
                <a:tab pos="1157605" algn="l"/>
              </a:tabLst>
            </a:pPr>
            <a:r>
              <a:rPr sz="250" spc="-10" dirty="0">
                <a:latin typeface="Tahoma"/>
                <a:cs typeface="Tahoma"/>
              </a:rPr>
              <a:t>A.</a:t>
            </a:r>
            <a:r>
              <a:rPr sz="250" dirty="0">
                <a:latin typeface="Tahoma"/>
                <a:cs typeface="Tahoma"/>
              </a:rPr>
              <a:t> </a:t>
            </a:r>
            <a:r>
              <a:rPr sz="250" spc="-10" dirty="0">
                <a:latin typeface="Tahoma"/>
                <a:cs typeface="Tahoma"/>
              </a:rPr>
              <a:t>Ghidouche</a:t>
            </a:r>
            <a:r>
              <a:rPr sz="225" spc="-15" baseline="18518" dirty="0">
                <a:latin typeface="Tahoma"/>
                <a:cs typeface="Tahoma"/>
              </a:rPr>
              <a:t>1</a:t>
            </a:r>
            <a:r>
              <a:rPr sz="250" spc="-10" dirty="0">
                <a:latin typeface="Tahoma"/>
                <a:cs typeface="Tahoma"/>
              </a:rPr>
              <a:t>,</a:t>
            </a:r>
            <a:r>
              <a:rPr sz="250" dirty="0">
                <a:latin typeface="Tahoma"/>
                <a:cs typeface="Tahoma"/>
              </a:rPr>
              <a:t> </a:t>
            </a:r>
            <a:r>
              <a:rPr sz="250" spc="-10" dirty="0">
                <a:latin typeface="Tahoma"/>
                <a:cs typeface="Tahoma"/>
              </a:rPr>
              <a:t>L.</a:t>
            </a:r>
            <a:r>
              <a:rPr sz="250" spc="5" dirty="0">
                <a:latin typeface="Tahoma"/>
                <a:cs typeface="Tahoma"/>
              </a:rPr>
              <a:t> </a:t>
            </a:r>
            <a:r>
              <a:rPr sz="250" spc="-10" dirty="0">
                <a:latin typeface="Tahoma"/>
                <a:cs typeface="Tahoma"/>
              </a:rPr>
              <a:t>Marc</a:t>
            </a:r>
            <a:r>
              <a:rPr sz="225" spc="-15" baseline="18518" dirty="0">
                <a:latin typeface="Tahoma"/>
                <a:cs typeface="Tahoma"/>
              </a:rPr>
              <a:t>2</a:t>
            </a:r>
            <a:r>
              <a:rPr sz="250" spc="-10" dirty="0">
                <a:latin typeface="Tahoma"/>
                <a:cs typeface="Tahoma"/>
              </a:rPr>
              <a:t>,</a:t>
            </a:r>
            <a:r>
              <a:rPr sz="250" dirty="0">
                <a:latin typeface="Tahoma"/>
                <a:cs typeface="Tahoma"/>
              </a:rPr>
              <a:t> </a:t>
            </a:r>
            <a:r>
              <a:rPr sz="250" spc="-10" dirty="0">
                <a:latin typeface="Tahoma"/>
                <a:cs typeface="Tahoma"/>
              </a:rPr>
              <a:t>R.</a:t>
            </a:r>
            <a:r>
              <a:rPr sz="250" dirty="0">
                <a:latin typeface="Tahoma"/>
                <a:cs typeface="Tahoma"/>
              </a:rPr>
              <a:t> </a:t>
            </a:r>
            <a:r>
              <a:rPr sz="250" spc="-10" dirty="0">
                <a:latin typeface="Tahoma"/>
                <a:cs typeface="Tahoma"/>
              </a:rPr>
              <a:t>Castellano</a:t>
            </a:r>
            <a:r>
              <a:rPr sz="225" spc="-15" baseline="18518" dirty="0">
                <a:latin typeface="Tahoma"/>
                <a:cs typeface="Tahoma"/>
              </a:rPr>
              <a:t>2</a:t>
            </a:r>
            <a:r>
              <a:rPr sz="250" spc="-10" dirty="0">
                <a:latin typeface="Tahoma"/>
                <a:cs typeface="Tahoma"/>
              </a:rPr>
              <a:t>,</a:t>
            </a:r>
            <a:r>
              <a:rPr sz="250" spc="5" dirty="0">
                <a:latin typeface="Tahoma"/>
                <a:cs typeface="Tahoma"/>
              </a:rPr>
              <a:t> </a:t>
            </a:r>
            <a:r>
              <a:rPr sz="250" spc="-20" dirty="0">
                <a:latin typeface="Tahoma"/>
                <a:cs typeface="Tahoma"/>
              </a:rPr>
              <a:t>D.</a:t>
            </a:r>
            <a:r>
              <a:rPr sz="250" dirty="0">
                <a:latin typeface="Tahoma"/>
                <a:cs typeface="Tahoma"/>
              </a:rPr>
              <a:t> </a:t>
            </a:r>
            <a:r>
              <a:rPr sz="250" spc="-10" dirty="0">
                <a:latin typeface="Tahoma"/>
                <a:cs typeface="Tahoma"/>
              </a:rPr>
              <a:t>Olive</a:t>
            </a:r>
            <a:r>
              <a:rPr sz="225" spc="-15" baseline="18518" dirty="0">
                <a:latin typeface="Tahoma"/>
                <a:cs typeface="Tahoma"/>
              </a:rPr>
              <a:t>2</a:t>
            </a:r>
            <a:r>
              <a:rPr sz="225" baseline="18518" dirty="0">
                <a:latin typeface="Tahoma"/>
                <a:cs typeface="Tahoma"/>
              </a:rPr>
              <a:t>	</a:t>
            </a:r>
            <a:r>
              <a:rPr sz="375" spc="-15" baseline="11111" dirty="0">
                <a:latin typeface="Minion Pro"/>
                <a:cs typeface="Minion Pro"/>
              </a:rPr>
              <a:t>increase</a:t>
            </a:r>
            <a:r>
              <a:rPr sz="375" spc="37" baseline="11111" dirty="0">
                <a:latin typeface="Minion Pro"/>
                <a:cs typeface="Minion Pro"/>
              </a:rPr>
              <a:t> </a:t>
            </a:r>
            <a:r>
              <a:rPr sz="375" spc="-15" baseline="11111" dirty="0">
                <a:latin typeface="Minion Pro"/>
                <a:cs typeface="Minion Pro"/>
              </a:rPr>
              <a:t>of</a:t>
            </a:r>
            <a:r>
              <a:rPr sz="375" spc="30" baseline="11111" dirty="0">
                <a:latin typeface="Minion Pro"/>
                <a:cs typeface="Minion Pro"/>
              </a:rPr>
              <a:t> </a:t>
            </a:r>
            <a:r>
              <a:rPr sz="375" spc="-15" baseline="11111" dirty="0">
                <a:latin typeface="Minion Pro"/>
                <a:cs typeface="Minion Pro"/>
              </a:rPr>
              <a:t>the</a:t>
            </a:r>
            <a:r>
              <a:rPr sz="375" spc="37" baseline="11111" dirty="0">
                <a:latin typeface="Minion Pro"/>
                <a:cs typeface="Minion Pro"/>
              </a:rPr>
              <a:t> </a:t>
            </a:r>
            <a:r>
              <a:rPr sz="375" spc="-15" baseline="11111" dirty="0">
                <a:latin typeface="Minion Pro"/>
                <a:cs typeface="Minion Pro"/>
              </a:rPr>
              <a:t>cellular</a:t>
            </a:r>
            <a:r>
              <a:rPr sz="375" spc="37" baseline="11111" dirty="0">
                <a:latin typeface="Minion Pro"/>
                <a:cs typeface="Minion Pro"/>
              </a:rPr>
              <a:t> </a:t>
            </a:r>
            <a:r>
              <a:rPr sz="375" spc="-15" baseline="11111" dirty="0">
                <a:latin typeface="Minion Pro"/>
                <a:cs typeface="Minion Pro"/>
              </a:rPr>
              <a:t>migration.</a:t>
            </a:r>
            <a:r>
              <a:rPr sz="375" spc="37" baseline="11111" dirty="0">
                <a:latin typeface="Minion Pro"/>
                <a:cs typeface="Minion Pro"/>
              </a:rPr>
              <a:t> </a:t>
            </a:r>
            <a:r>
              <a:rPr sz="375" spc="-30" baseline="11111" dirty="0">
                <a:latin typeface="Minion Pro"/>
                <a:cs typeface="Minion Pro"/>
              </a:rPr>
              <a:t>Indeed,</a:t>
            </a:r>
            <a:r>
              <a:rPr sz="375" spc="37" baseline="11111" dirty="0">
                <a:latin typeface="Minion Pro"/>
                <a:cs typeface="Minion Pro"/>
              </a:rPr>
              <a:t> </a:t>
            </a:r>
            <a:r>
              <a:rPr sz="375" spc="-15" baseline="11111" dirty="0">
                <a:latin typeface="Minion Pro"/>
                <a:cs typeface="Minion Pro"/>
              </a:rPr>
              <a:t>cells</a:t>
            </a:r>
            <a:r>
              <a:rPr sz="375" spc="37" baseline="11111" dirty="0">
                <a:latin typeface="Minion Pro"/>
                <a:cs typeface="Minion Pro"/>
              </a:rPr>
              <a:t> </a:t>
            </a:r>
            <a:r>
              <a:rPr sz="375" spc="-15" baseline="11111" dirty="0">
                <a:latin typeface="Minion Pro"/>
                <a:cs typeface="Minion Pro"/>
              </a:rPr>
              <a:t>expressing</a:t>
            </a:r>
            <a:r>
              <a:rPr sz="375" spc="37" baseline="11111" dirty="0">
                <a:latin typeface="Minion Pro"/>
                <a:cs typeface="Minion Pro"/>
              </a:rPr>
              <a:t> </a:t>
            </a:r>
            <a:r>
              <a:rPr sz="375" spc="-15" baseline="11111" dirty="0">
                <a:latin typeface="Minion Pro"/>
                <a:cs typeface="Minion Pro"/>
              </a:rPr>
              <a:t>nectin-</a:t>
            </a:r>
            <a:r>
              <a:rPr sz="375" spc="-30" baseline="11111" dirty="0">
                <a:latin typeface="Minion Pro"/>
                <a:cs typeface="Minion Pro"/>
              </a:rPr>
              <a:t>4</a:t>
            </a:r>
            <a:r>
              <a:rPr sz="375" spc="37" baseline="11111" dirty="0">
                <a:latin typeface="Minion Pro"/>
                <a:cs typeface="Minion Pro"/>
              </a:rPr>
              <a:t> </a:t>
            </a:r>
            <a:r>
              <a:rPr sz="375" spc="-15" baseline="11111" dirty="0">
                <a:latin typeface="Minion Pro"/>
                <a:cs typeface="Minion Pro"/>
              </a:rPr>
              <a:t>show</a:t>
            </a:r>
            <a:r>
              <a:rPr sz="375" spc="15" baseline="11111" dirty="0">
                <a:latin typeface="Minion Pro"/>
                <a:cs typeface="Minion Pro"/>
              </a:rPr>
              <a:t> </a:t>
            </a:r>
            <a:r>
              <a:rPr sz="375" baseline="11111" dirty="0">
                <a:latin typeface="Minion Pro"/>
                <a:cs typeface="Minion Pro"/>
              </a:rPr>
              <a:t>a</a:t>
            </a:r>
            <a:r>
              <a:rPr sz="375" spc="37" baseline="11111" dirty="0">
                <a:latin typeface="Minion Pro"/>
                <a:cs typeface="Minion Pro"/>
              </a:rPr>
              <a:t> </a:t>
            </a:r>
            <a:r>
              <a:rPr sz="375" spc="-15" baseline="11111" dirty="0">
                <a:latin typeface="Minion Pro"/>
                <a:cs typeface="Minion Pro"/>
              </a:rPr>
              <a:t>migration</a:t>
            </a:r>
            <a:endParaRPr sz="375" baseline="11111">
              <a:latin typeface="Minion Pro"/>
              <a:cs typeface="Minion Pro"/>
            </a:endParaRPr>
          </a:p>
          <a:p>
            <a:pPr marL="25400">
              <a:lnSpc>
                <a:spcPct val="100000"/>
              </a:lnSpc>
              <a:spcBef>
                <a:spcPts val="30"/>
              </a:spcBef>
            </a:pPr>
            <a:r>
              <a:rPr sz="225" i="1" spc="-30" baseline="37037" dirty="0">
                <a:latin typeface="Trebuchet MS"/>
                <a:cs typeface="Trebuchet MS"/>
              </a:rPr>
              <a:t>1</a:t>
            </a:r>
            <a:r>
              <a:rPr sz="250" i="1" spc="-20" dirty="0">
                <a:latin typeface="Trebuchet MS"/>
                <a:cs typeface="Trebuchet MS"/>
              </a:rPr>
              <a:t>Laboratoire</a:t>
            </a:r>
            <a:r>
              <a:rPr sz="250" i="1" spc="-15" dirty="0">
                <a:latin typeface="Trebuchet MS"/>
                <a:cs typeface="Trebuchet MS"/>
              </a:rPr>
              <a:t> </a:t>
            </a:r>
            <a:r>
              <a:rPr sz="250" i="1" spc="-10" dirty="0">
                <a:latin typeface="Trebuchet MS"/>
                <a:cs typeface="Trebuchet MS"/>
              </a:rPr>
              <a:t>de Recherche</a:t>
            </a:r>
            <a:r>
              <a:rPr sz="250" i="1" spc="-5" dirty="0">
                <a:latin typeface="Trebuchet MS"/>
                <a:cs typeface="Trebuchet MS"/>
              </a:rPr>
              <a:t> </a:t>
            </a:r>
            <a:r>
              <a:rPr sz="250" i="1" spc="-20" dirty="0">
                <a:latin typeface="Trebuchet MS"/>
                <a:cs typeface="Trebuchet MS"/>
              </a:rPr>
              <a:t>en</a:t>
            </a:r>
            <a:r>
              <a:rPr sz="250" i="1" spc="-5" dirty="0">
                <a:latin typeface="Trebuchet MS"/>
                <a:cs typeface="Trebuchet MS"/>
              </a:rPr>
              <a:t> </a:t>
            </a:r>
            <a:r>
              <a:rPr sz="250" i="1" spc="-20" dirty="0">
                <a:latin typeface="Trebuchet MS"/>
                <a:cs typeface="Trebuchet MS"/>
              </a:rPr>
              <a:t>Génie</a:t>
            </a:r>
            <a:r>
              <a:rPr sz="250" i="1" spc="-10" dirty="0">
                <a:latin typeface="Trebuchet MS"/>
                <a:cs typeface="Trebuchet MS"/>
              </a:rPr>
              <a:t> </a:t>
            </a:r>
            <a:r>
              <a:rPr sz="250" i="1" spc="-20" dirty="0">
                <a:latin typeface="Trebuchet MS"/>
                <a:cs typeface="Trebuchet MS"/>
              </a:rPr>
              <a:t>Biologique</a:t>
            </a:r>
            <a:r>
              <a:rPr sz="250" i="1" spc="-10" dirty="0">
                <a:latin typeface="Trebuchet MS"/>
                <a:cs typeface="Trebuchet MS"/>
              </a:rPr>
              <a:t> des</a:t>
            </a:r>
            <a:r>
              <a:rPr sz="250" i="1" spc="-5" dirty="0">
                <a:latin typeface="Trebuchet MS"/>
                <a:cs typeface="Trebuchet MS"/>
              </a:rPr>
              <a:t> </a:t>
            </a:r>
            <a:r>
              <a:rPr sz="250" i="1" spc="-10" dirty="0">
                <a:latin typeface="Trebuchet MS"/>
                <a:cs typeface="Trebuchet MS"/>
              </a:rPr>
              <a:t>Cancers,</a:t>
            </a:r>
            <a:r>
              <a:rPr sz="250" i="1" spc="-5" dirty="0">
                <a:latin typeface="Trebuchet MS"/>
                <a:cs typeface="Trebuchet MS"/>
              </a:rPr>
              <a:t> </a:t>
            </a:r>
            <a:r>
              <a:rPr sz="250" i="1" spc="-25" dirty="0">
                <a:latin typeface="Trebuchet MS"/>
                <a:cs typeface="Trebuchet MS"/>
              </a:rPr>
              <a:t>Université</a:t>
            </a:r>
            <a:r>
              <a:rPr sz="250" i="1" spc="-5" dirty="0">
                <a:latin typeface="Trebuchet MS"/>
                <a:cs typeface="Trebuchet MS"/>
              </a:rPr>
              <a:t> </a:t>
            </a:r>
            <a:r>
              <a:rPr sz="250" i="1" spc="-10" dirty="0">
                <a:latin typeface="Trebuchet MS"/>
                <a:cs typeface="Trebuchet MS"/>
              </a:rPr>
              <a:t>de </a:t>
            </a:r>
            <a:r>
              <a:rPr sz="250" i="1" dirty="0">
                <a:latin typeface="Trebuchet MS"/>
                <a:cs typeface="Trebuchet MS"/>
              </a:rPr>
              <a:t>Bejaia,</a:t>
            </a:r>
            <a:r>
              <a:rPr sz="250" i="1" spc="320" dirty="0">
                <a:latin typeface="Trebuchet MS"/>
                <a:cs typeface="Trebuchet MS"/>
              </a:rPr>
              <a:t>  </a:t>
            </a:r>
            <a:r>
              <a:rPr sz="375" spc="-15" baseline="22222" dirty="0">
                <a:latin typeface="Minion Pro"/>
                <a:cs typeface="Minion Pro"/>
              </a:rPr>
              <a:t>capability</a:t>
            </a:r>
            <a:r>
              <a:rPr sz="375" spc="22" baseline="22222" dirty="0">
                <a:latin typeface="Minion Pro"/>
                <a:cs typeface="Minion Pro"/>
              </a:rPr>
              <a:t> </a:t>
            </a:r>
            <a:r>
              <a:rPr sz="375" spc="-15" baseline="22222" dirty="0">
                <a:latin typeface="Minion Pro"/>
                <a:cs typeface="Minion Pro"/>
              </a:rPr>
              <a:t>higher</a:t>
            </a:r>
            <a:r>
              <a:rPr sz="375" spc="15" baseline="22222" dirty="0">
                <a:latin typeface="Minion Pro"/>
                <a:cs typeface="Minion Pro"/>
              </a:rPr>
              <a:t> </a:t>
            </a:r>
            <a:r>
              <a:rPr sz="375" spc="-15" baseline="22222" dirty="0">
                <a:latin typeface="Minion Pro"/>
                <a:cs typeface="Minion Pro"/>
              </a:rPr>
              <a:t>than</a:t>
            </a:r>
            <a:r>
              <a:rPr sz="375" spc="30" baseline="22222" dirty="0">
                <a:latin typeface="Minion Pro"/>
                <a:cs typeface="Minion Pro"/>
              </a:rPr>
              <a:t> </a:t>
            </a:r>
            <a:r>
              <a:rPr sz="375" spc="-15" baseline="22222" dirty="0">
                <a:latin typeface="Minion Pro"/>
                <a:cs typeface="Minion Pro"/>
              </a:rPr>
              <a:t>about</a:t>
            </a:r>
            <a:r>
              <a:rPr sz="375" spc="15" baseline="22222" dirty="0">
                <a:latin typeface="Minion Pro"/>
                <a:cs typeface="Minion Pro"/>
              </a:rPr>
              <a:t> </a:t>
            </a:r>
            <a:r>
              <a:rPr sz="375" spc="-30" baseline="22222" dirty="0">
                <a:latin typeface="Minion Pro"/>
                <a:cs typeface="Minion Pro"/>
              </a:rPr>
              <a:t>66</a:t>
            </a:r>
            <a:r>
              <a:rPr sz="375" spc="15" baseline="22222" dirty="0">
                <a:latin typeface="Minion Pro"/>
                <a:cs typeface="Minion Pro"/>
              </a:rPr>
              <a:t> </a:t>
            </a:r>
            <a:r>
              <a:rPr sz="375" baseline="22222" dirty="0">
                <a:latin typeface="Minion Pro"/>
                <a:cs typeface="Minion Pro"/>
              </a:rPr>
              <a:t>%</a:t>
            </a:r>
            <a:r>
              <a:rPr sz="375" spc="22" baseline="22222" dirty="0">
                <a:latin typeface="Minion Pro"/>
                <a:cs typeface="Minion Pro"/>
              </a:rPr>
              <a:t> </a:t>
            </a:r>
            <a:r>
              <a:rPr sz="375" spc="-15" baseline="22222" dirty="0">
                <a:latin typeface="Minion Pro"/>
                <a:cs typeface="Minion Pro"/>
              </a:rPr>
              <a:t>compared</a:t>
            </a:r>
            <a:r>
              <a:rPr sz="375" spc="22" baseline="22222" dirty="0">
                <a:latin typeface="Minion Pro"/>
                <a:cs typeface="Minion Pro"/>
              </a:rPr>
              <a:t> </a:t>
            </a:r>
            <a:r>
              <a:rPr sz="375" spc="-15" baseline="22222" dirty="0">
                <a:latin typeface="Minion Pro"/>
                <a:cs typeface="Minion Pro"/>
              </a:rPr>
              <a:t>with</a:t>
            </a:r>
            <a:r>
              <a:rPr sz="375" spc="15" baseline="22222" dirty="0">
                <a:latin typeface="Minion Pro"/>
                <a:cs typeface="Minion Pro"/>
              </a:rPr>
              <a:t> </a:t>
            </a:r>
            <a:r>
              <a:rPr sz="375" spc="-30" baseline="22222" dirty="0">
                <a:latin typeface="Minion Pro"/>
                <a:cs typeface="Minion Pro"/>
              </a:rPr>
              <a:t>MDA-MB231</a:t>
            </a:r>
            <a:r>
              <a:rPr sz="375" spc="22" baseline="22222" dirty="0">
                <a:latin typeface="Minion Pro"/>
                <a:cs typeface="Minion Pro"/>
              </a:rPr>
              <a:t> </a:t>
            </a:r>
            <a:r>
              <a:rPr sz="375" spc="-15" baseline="22222" dirty="0">
                <a:latin typeface="Minion Pro"/>
                <a:cs typeface="Minion Pro"/>
              </a:rPr>
              <a:t>wt</a:t>
            </a:r>
            <a:r>
              <a:rPr sz="375" spc="22" baseline="22222" dirty="0">
                <a:latin typeface="Minion Pro"/>
                <a:cs typeface="Minion Pro"/>
              </a:rPr>
              <a:t> </a:t>
            </a:r>
            <a:r>
              <a:rPr sz="375" spc="-15" baseline="22222" dirty="0">
                <a:latin typeface="Minion Pro"/>
                <a:cs typeface="Minion Pro"/>
              </a:rPr>
              <a:t>cells</a:t>
            </a:r>
            <a:r>
              <a:rPr sz="375" spc="22" baseline="22222" dirty="0">
                <a:latin typeface="Minion Pro"/>
                <a:cs typeface="Minion Pro"/>
              </a:rPr>
              <a:t> </a:t>
            </a:r>
            <a:r>
              <a:rPr sz="375" spc="-30" baseline="22222" dirty="0">
                <a:latin typeface="Minion Pro"/>
                <a:cs typeface="Minion Pro"/>
              </a:rPr>
              <a:t>and</a:t>
            </a:r>
            <a:r>
              <a:rPr sz="375" spc="15" baseline="22222" dirty="0">
                <a:latin typeface="Minion Pro"/>
                <a:cs typeface="Minion Pro"/>
              </a:rPr>
              <a:t> </a:t>
            </a:r>
            <a:r>
              <a:rPr sz="375" baseline="22222" dirty="0">
                <a:latin typeface="Minion Pro"/>
                <a:cs typeface="Minion Pro"/>
              </a:rPr>
              <a:t>it</a:t>
            </a:r>
            <a:r>
              <a:rPr sz="375" spc="22" baseline="22222" dirty="0">
                <a:latin typeface="Minion Pro"/>
                <a:cs typeface="Minion Pro"/>
              </a:rPr>
              <a:t> </a:t>
            </a:r>
            <a:r>
              <a:rPr sz="375" spc="-15" baseline="22222" dirty="0">
                <a:latin typeface="Minion Pro"/>
                <a:cs typeface="Minion Pro"/>
              </a:rPr>
              <a:t>seems</a:t>
            </a:r>
            <a:endParaRPr sz="375" baseline="22222">
              <a:latin typeface="Minion Pro"/>
              <a:cs typeface="Minion Pro"/>
            </a:endParaRPr>
          </a:p>
        </p:txBody>
      </p:sp>
      <p:sp>
        <p:nvSpPr>
          <p:cNvPr id="24" name="object 24"/>
          <p:cNvSpPr txBox="1"/>
          <p:nvPr/>
        </p:nvSpPr>
        <p:spPr>
          <a:xfrm>
            <a:off x="7446481" y="2065245"/>
            <a:ext cx="1052195" cy="419734"/>
          </a:xfrm>
          <a:prstGeom prst="rect">
            <a:avLst/>
          </a:prstGeom>
        </p:spPr>
        <p:txBody>
          <a:bodyPr vert="horz" wrap="square" lIns="0" tIns="14604" rIns="0" bIns="0" rtlCol="0">
            <a:spAutoFit/>
          </a:bodyPr>
          <a:lstStyle/>
          <a:p>
            <a:pPr marR="125095">
              <a:lnSpc>
                <a:spcPts val="280"/>
              </a:lnSpc>
              <a:spcBef>
                <a:spcPts val="114"/>
              </a:spcBef>
            </a:pPr>
            <a:r>
              <a:rPr sz="250" spc="-10" dirty="0">
                <a:latin typeface="Minion Pro"/>
                <a:cs typeface="Minion Pro"/>
              </a:rPr>
              <a:t>that</a:t>
            </a:r>
            <a:r>
              <a:rPr sz="250" spc="10" dirty="0">
                <a:latin typeface="Minion Pro"/>
                <a:cs typeface="Minion Pro"/>
              </a:rPr>
              <a:t> </a:t>
            </a:r>
            <a:r>
              <a:rPr sz="250" spc="-10" dirty="0">
                <a:latin typeface="Minion Pro"/>
                <a:cs typeface="Minion Pro"/>
              </a:rPr>
              <a:t>the</a:t>
            </a:r>
            <a:r>
              <a:rPr sz="250" spc="15" dirty="0">
                <a:latin typeface="Minion Pro"/>
                <a:cs typeface="Minion Pro"/>
              </a:rPr>
              <a:t> </a:t>
            </a:r>
            <a:r>
              <a:rPr sz="250" spc="-10" dirty="0">
                <a:latin typeface="Minion Pro"/>
                <a:cs typeface="Minion Pro"/>
              </a:rPr>
              <a:t>soluble</a:t>
            </a:r>
            <a:r>
              <a:rPr sz="250" spc="20" dirty="0">
                <a:latin typeface="Minion Pro"/>
                <a:cs typeface="Minion Pro"/>
              </a:rPr>
              <a:t> </a:t>
            </a:r>
            <a:r>
              <a:rPr sz="250" spc="-10" dirty="0">
                <a:latin typeface="Minion Pro"/>
                <a:cs typeface="Minion Pro"/>
              </a:rPr>
              <a:t>form</a:t>
            </a:r>
            <a:r>
              <a:rPr sz="250" spc="10" dirty="0">
                <a:latin typeface="Minion Pro"/>
                <a:cs typeface="Minion Pro"/>
              </a:rPr>
              <a:t> </a:t>
            </a:r>
            <a:r>
              <a:rPr sz="250" spc="-10" dirty="0">
                <a:latin typeface="Minion Pro"/>
                <a:cs typeface="Minion Pro"/>
              </a:rPr>
              <a:t>does</a:t>
            </a:r>
            <a:r>
              <a:rPr sz="250" spc="15" dirty="0">
                <a:latin typeface="Minion Pro"/>
                <a:cs typeface="Minion Pro"/>
              </a:rPr>
              <a:t> </a:t>
            </a:r>
            <a:r>
              <a:rPr sz="250" spc="-10" dirty="0">
                <a:latin typeface="Minion Pro"/>
                <a:cs typeface="Minion Pro"/>
              </a:rPr>
              <a:t>not</a:t>
            </a:r>
            <a:r>
              <a:rPr sz="250" spc="20" dirty="0">
                <a:latin typeface="Minion Pro"/>
                <a:cs typeface="Minion Pro"/>
              </a:rPr>
              <a:t> </a:t>
            </a:r>
            <a:r>
              <a:rPr sz="250" spc="-10" dirty="0">
                <a:latin typeface="Minion Pro"/>
                <a:cs typeface="Minion Pro"/>
              </a:rPr>
              <a:t>influence</a:t>
            </a:r>
            <a:r>
              <a:rPr sz="250" spc="10" dirty="0">
                <a:latin typeface="Minion Pro"/>
                <a:cs typeface="Minion Pro"/>
              </a:rPr>
              <a:t> </a:t>
            </a:r>
            <a:r>
              <a:rPr sz="250" spc="-10" dirty="0">
                <a:latin typeface="Minion Pro"/>
                <a:cs typeface="Minion Pro"/>
              </a:rPr>
              <a:t>cell</a:t>
            </a:r>
            <a:r>
              <a:rPr sz="250" spc="15" dirty="0">
                <a:latin typeface="Minion Pro"/>
                <a:cs typeface="Minion Pro"/>
              </a:rPr>
              <a:t> </a:t>
            </a:r>
            <a:r>
              <a:rPr sz="250" spc="-10" dirty="0">
                <a:latin typeface="Minion Pro"/>
                <a:cs typeface="Minion Pro"/>
              </a:rPr>
              <a:t>migration</a:t>
            </a:r>
            <a:r>
              <a:rPr sz="250" spc="10" dirty="0">
                <a:latin typeface="Minion Pro"/>
                <a:cs typeface="Minion Pro"/>
              </a:rPr>
              <a:t> </a:t>
            </a:r>
            <a:r>
              <a:rPr sz="250" spc="-10" dirty="0">
                <a:latin typeface="Minion Pro"/>
                <a:cs typeface="Minion Pro"/>
              </a:rPr>
              <a:t>intensity.The</a:t>
            </a:r>
            <a:r>
              <a:rPr sz="250" spc="20" dirty="0">
                <a:latin typeface="Minion Pro"/>
                <a:cs typeface="Minion Pro"/>
              </a:rPr>
              <a:t> </a:t>
            </a:r>
            <a:r>
              <a:rPr sz="250" spc="-10" dirty="0">
                <a:latin typeface="Minion Pro"/>
                <a:cs typeface="Minion Pro"/>
              </a:rPr>
              <a:t>use</a:t>
            </a:r>
            <a:r>
              <a:rPr sz="250" spc="15" dirty="0">
                <a:latin typeface="Minion Pro"/>
                <a:cs typeface="Minion Pro"/>
              </a:rPr>
              <a:t> </a:t>
            </a:r>
            <a:r>
              <a:rPr sz="250" spc="-10" dirty="0">
                <a:latin typeface="Minion Pro"/>
                <a:cs typeface="Minion Pro"/>
              </a:rPr>
              <a:t>of</a:t>
            </a:r>
            <a:r>
              <a:rPr sz="250" spc="15" dirty="0">
                <a:latin typeface="Minion Pro"/>
                <a:cs typeface="Minion Pro"/>
              </a:rPr>
              <a:t> </a:t>
            </a:r>
            <a:r>
              <a:rPr sz="250" spc="-50" dirty="0">
                <a:latin typeface="Minion Pro"/>
                <a:cs typeface="Minion Pro"/>
              </a:rPr>
              <a:t>a</a:t>
            </a:r>
            <a:r>
              <a:rPr sz="250" spc="500" dirty="0">
                <a:latin typeface="Minion Pro"/>
                <a:cs typeface="Minion Pro"/>
              </a:rPr>
              <a:t> </a:t>
            </a:r>
            <a:r>
              <a:rPr sz="250" spc="-10" dirty="0">
                <a:latin typeface="Minion Pro"/>
                <a:cs typeface="Minion Pro"/>
              </a:rPr>
              <a:t>monoclonal</a:t>
            </a:r>
            <a:r>
              <a:rPr sz="250" spc="15" dirty="0">
                <a:latin typeface="Minion Pro"/>
                <a:cs typeface="Minion Pro"/>
              </a:rPr>
              <a:t> </a:t>
            </a:r>
            <a:r>
              <a:rPr sz="250" spc="-10" dirty="0">
                <a:latin typeface="Minion Pro"/>
                <a:cs typeface="Minion Pro"/>
              </a:rPr>
              <a:t>antibody</a:t>
            </a:r>
            <a:r>
              <a:rPr sz="250" spc="15" dirty="0">
                <a:latin typeface="Minion Pro"/>
                <a:cs typeface="Minion Pro"/>
              </a:rPr>
              <a:t> </a:t>
            </a:r>
            <a:r>
              <a:rPr sz="250" spc="-10" dirty="0">
                <a:latin typeface="Minion Pro"/>
                <a:cs typeface="Minion Pro"/>
              </a:rPr>
              <a:t>anti-nectin-</a:t>
            </a:r>
            <a:r>
              <a:rPr sz="250" dirty="0">
                <a:latin typeface="Minion Pro"/>
                <a:cs typeface="Minion Pro"/>
              </a:rPr>
              <a:t>4</a:t>
            </a:r>
            <a:r>
              <a:rPr sz="250" spc="10" dirty="0">
                <a:latin typeface="Minion Pro"/>
                <a:cs typeface="Minion Pro"/>
              </a:rPr>
              <a:t> </a:t>
            </a:r>
            <a:r>
              <a:rPr sz="250" spc="-10" dirty="0">
                <a:latin typeface="Minion Pro"/>
                <a:cs typeface="Minion Pro"/>
              </a:rPr>
              <a:t>led</a:t>
            </a:r>
            <a:r>
              <a:rPr sz="250" spc="15" dirty="0">
                <a:latin typeface="Minion Pro"/>
                <a:cs typeface="Minion Pro"/>
              </a:rPr>
              <a:t> </a:t>
            </a:r>
            <a:r>
              <a:rPr sz="250" dirty="0">
                <a:latin typeface="Minion Pro"/>
                <a:cs typeface="Minion Pro"/>
              </a:rPr>
              <a:t>to</a:t>
            </a:r>
            <a:r>
              <a:rPr sz="250" spc="10" dirty="0">
                <a:latin typeface="Minion Pro"/>
                <a:cs typeface="Minion Pro"/>
              </a:rPr>
              <a:t> </a:t>
            </a:r>
            <a:r>
              <a:rPr sz="250" dirty="0">
                <a:latin typeface="Minion Pro"/>
                <a:cs typeface="Minion Pro"/>
              </a:rPr>
              <a:t>a</a:t>
            </a:r>
            <a:r>
              <a:rPr sz="250" spc="15" dirty="0">
                <a:latin typeface="Minion Pro"/>
                <a:cs typeface="Minion Pro"/>
              </a:rPr>
              <a:t> </a:t>
            </a:r>
            <a:r>
              <a:rPr sz="250" spc="-10" dirty="0">
                <a:latin typeface="Minion Pro"/>
                <a:cs typeface="Minion Pro"/>
              </a:rPr>
              <a:t>reduction</a:t>
            </a:r>
            <a:r>
              <a:rPr sz="250" spc="10" dirty="0">
                <a:latin typeface="Minion Pro"/>
                <a:cs typeface="Minion Pro"/>
              </a:rPr>
              <a:t> </a:t>
            </a:r>
            <a:r>
              <a:rPr sz="250" dirty="0">
                <a:latin typeface="Minion Pro"/>
                <a:cs typeface="Minion Pro"/>
              </a:rPr>
              <a:t>in</a:t>
            </a:r>
            <a:r>
              <a:rPr sz="250" spc="15" dirty="0">
                <a:latin typeface="Minion Pro"/>
                <a:cs typeface="Minion Pro"/>
              </a:rPr>
              <a:t> </a:t>
            </a:r>
            <a:r>
              <a:rPr sz="250" spc="-10" dirty="0">
                <a:latin typeface="Minion Pro"/>
                <a:cs typeface="Minion Pro"/>
              </a:rPr>
              <a:t>the</a:t>
            </a:r>
            <a:r>
              <a:rPr sz="250" spc="10" dirty="0">
                <a:latin typeface="Minion Pro"/>
                <a:cs typeface="Minion Pro"/>
              </a:rPr>
              <a:t> </a:t>
            </a:r>
            <a:r>
              <a:rPr sz="250" spc="-10" dirty="0">
                <a:latin typeface="Minion Pro"/>
                <a:cs typeface="Minion Pro"/>
              </a:rPr>
              <a:t>migration</a:t>
            </a:r>
            <a:r>
              <a:rPr sz="250" spc="15" dirty="0">
                <a:latin typeface="Minion Pro"/>
                <a:cs typeface="Minion Pro"/>
              </a:rPr>
              <a:t> </a:t>
            </a:r>
            <a:r>
              <a:rPr sz="250" spc="-25" dirty="0">
                <a:latin typeface="Minion Pro"/>
                <a:cs typeface="Minion Pro"/>
              </a:rPr>
              <a:t>of</a:t>
            </a:r>
            <a:endParaRPr sz="250">
              <a:latin typeface="Minion Pro"/>
              <a:cs typeface="Minion Pro"/>
            </a:endParaRPr>
          </a:p>
          <a:p>
            <a:pPr>
              <a:lnSpc>
                <a:spcPts val="250"/>
              </a:lnSpc>
            </a:pPr>
            <a:r>
              <a:rPr sz="250" spc="-20" dirty="0">
                <a:latin typeface="Minion Pro"/>
                <a:cs typeface="Minion Pro"/>
              </a:rPr>
              <a:t>MDA-MB231</a:t>
            </a:r>
            <a:r>
              <a:rPr sz="250" spc="15" dirty="0">
                <a:latin typeface="Minion Pro"/>
                <a:cs typeface="Minion Pro"/>
              </a:rPr>
              <a:t> </a:t>
            </a:r>
            <a:r>
              <a:rPr sz="250" spc="-10" dirty="0">
                <a:latin typeface="Minion Pro"/>
                <a:cs typeface="Minion Pro"/>
              </a:rPr>
              <a:t>R4.C1</a:t>
            </a:r>
            <a:r>
              <a:rPr sz="250" spc="15" dirty="0">
                <a:latin typeface="Minion Pro"/>
                <a:cs typeface="Minion Pro"/>
              </a:rPr>
              <a:t> </a:t>
            </a:r>
            <a:r>
              <a:rPr sz="250" spc="-10" dirty="0">
                <a:latin typeface="Minion Pro"/>
                <a:cs typeface="Minion Pro"/>
              </a:rPr>
              <a:t>cells.</a:t>
            </a:r>
            <a:r>
              <a:rPr sz="250" spc="25" dirty="0">
                <a:latin typeface="Minion Pro"/>
                <a:cs typeface="Minion Pro"/>
              </a:rPr>
              <a:t> </a:t>
            </a:r>
            <a:r>
              <a:rPr sz="250" spc="-10" dirty="0">
                <a:latin typeface="Minion Pro"/>
                <a:cs typeface="Minion Pro"/>
              </a:rPr>
              <a:t>For</a:t>
            </a:r>
            <a:r>
              <a:rPr sz="250" spc="15" dirty="0">
                <a:latin typeface="Minion Pro"/>
                <a:cs typeface="Minion Pro"/>
              </a:rPr>
              <a:t> </a:t>
            </a:r>
            <a:r>
              <a:rPr sz="250" spc="-10" dirty="0">
                <a:latin typeface="Minion Pro"/>
                <a:cs typeface="Minion Pro"/>
              </a:rPr>
              <a:t>the</a:t>
            </a:r>
            <a:r>
              <a:rPr sz="250" spc="15" dirty="0">
                <a:latin typeface="Minion Pro"/>
                <a:cs typeface="Minion Pro"/>
              </a:rPr>
              <a:t> </a:t>
            </a:r>
            <a:r>
              <a:rPr sz="250" spc="-10" dirty="0">
                <a:latin typeface="Minion Pro"/>
                <a:cs typeface="Minion Pro"/>
              </a:rPr>
              <a:t>cell</a:t>
            </a:r>
            <a:r>
              <a:rPr sz="250" spc="15" dirty="0">
                <a:latin typeface="Minion Pro"/>
                <a:cs typeface="Minion Pro"/>
              </a:rPr>
              <a:t> </a:t>
            </a:r>
            <a:r>
              <a:rPr sz="250" spc="-10" dirty="0">
                <a:latin typeface="Minion Pro"/>
                <a:cs typeface="Minion Pro"/>
              </a:rPr>
              <a:t>clonogenicity</a:t>
            </a:r>
            <a:r>
              <a:rPr sz="250" spc="20" dirty="0">
                <a:latin typeface="Minion Pro"/>
                <a:cs typeface="Minion Pro"/>
              </a:rPr>
              <a:t> </a:t>
            </a:r>
            <a:r>
              <a:rPr sz="250" spc="-10" dirty="0">
                <a:latin typeface="Minion Pro"/>
                <a:cs typeface="Minion Pro"/>
              </a:rPr>
              <a:t>power,</a:t>
            </a:r>
            <a:r>
              <a:rPr sz="250" spc="15" dirty="0">
                <a:latin typeface="Minion Pro"/>
                <a:cs typeface="Minion Pro"/>
              </a:rPr>
              <a:t> </a:t>
            </a:r>
            <a:r>
              <a:rPr sz="250" spc="-20" dirty="0">
                <a:latin typeface="Minion Pro"/>
                <a:cs typeface="Minion Pro"/>
              </a:rPr>
              <a:t>we</a:t>
            </a:r>
            <a:r>
              <a:rPr sz="250" spc="15" dirty="0">
                <a:latin typeface="Minion Pro"/>
                <a:cs typeface="Minion Pro"/>
              </a:rPr>
              <a:t> </a:t>
            </a:r>
            <a:r>
              <a:rPr sz="250" spc="-10" dirty="0">
                <a:latin typeface="Minion Pro"/>
                <a:cs typeface="Minion Pro"/>
              </a:rPr>
              <a:t>observed</a:t>
            </a:r>
            <a:r>
              <a:rPr sz="250" spc="15" dirty="0">
                <a:latin typeface="Minion Pro"/>
                <a:cs typeface="Minion Pro"/>
              </a:rPr>
              <a:t> </a:t>
            </a:r>
            <a:r>
              <a:rPr sz="250" spc="-10" dirty="0">
                <a:latin typeface="Minion Pro"/>
                <a:cs typeface="Minion Pro"/>
              </a:rPr>
              <a:t>an</a:t>
            </a:r>
            <a:r>
              <a:rPr sz="250" spc="20" dirty="0">
                <a:latin typeface="Minion Pro"/>
                <a:cs typeface="Minion Pro"/>
              </a:rPr>
              <a:t> </a:t>
            </a:r>
            <a:r>
              <a:rPr sz="250" spc="-10" dirty="0">
                <a:latin typeface="Minion Pro"/>
                <a:cs typeface="Minion Pro"/>
              </a:rPr>
              <a:t>effect</a:t>
            </a:r>
            <a:r>
              <a:rPr sz="250" spc="15" dirty="0">
                <a:latin typeface="Minion Pro"/>
                <a:cs typeface="Minion Pro"/>
              </a:rPr>
              <a:t> </a:t>
            </a:r>
            <a:r>
              <a:rPr sz="250" spc="-25" dirty="0">
                <a:latin typeface="Minion Pro"/>
                <a:cs typeface="Minion Pro"/>
              </a:rPr>
              <a:t>on</a:t>
            </a:r>
            <a:endParaRPr sz="250">
              <a:latin typeface="Minion Pro"/>
              <a:cs typeface="Minion Pro"/>
            </a:endParaRPr>
          </a:p>
          <a:p>
            <a:pPr marR="5080">
              <a:lnSpc>
                <a:spcPts val="270"/>
              </a:lnSpc>
              <a:spcBef>
                <a:spcPts val="20"/>
              </a:spcBef>
            </a:pPr>
            <a:r>
              <a:rPr sz="250" spc="-20" dirty="0">
                <a:latin typeface="Minion Pro"/>
                <a:cs typeface="Minion Pro"/>
              </a:rPr>
              <a:t>MDA-MB-</a:t>
            </a:r>
            <a:r>
              <a:rPr sz="250" spc="-10" dirty="0">
                <a:latin typeface="Minion Pro"/>
                <a:cs typeface="Minion Pro"/>
              </a:rPr>
              <a:t>231</a:t>
            </a:r>
            <a:r>
              <a:rPr sz="250" spc="35" dirty="0">
                <a:latin typeface="Minion Pro"/>
                <a:cs typeface="Minion Pro"/>
              </a:rPr>
              <a:t> </a:t>
            </a:r>
            <a:r>
              <a:rPr sz="250" spc="-10" dirty="0">
                <a:latin typeface="Minion Pro"/>
                <a:cs typeface="Minion Pro"/>
              </a:rPr>
              <a:t>R4.C1</a:t>
            </a:r>
            <a:r>
              <a:rPr sz="250" spc="30" dirty="0">
                <a:latin typeface="Minion Pro"/>
                <a:cs typeface="Minion Pro"/>
              </a:rPr>
              <a:t> </a:t>
            </a:r>
            <a:r>
              <a:rPr sz="250" spc="-10" dirty="0">
                <a:latin typeface="Minion Pro"/>
                <a:cs typeface="Minion Pro"/>
              </a:rPr>
              <a:t>cells</a:t>
            </a:r>
            <a:r>
              <a:rPr sz="250" spc="40" dirty="0">
                <a:latin typeface="Minion Pro"/>
                <a:cs typeface="Minion Pro"/>
              </a:rPr>
              <a:t> </a:t>
            </a:r>
            <a:r>
              <a:rPr sz="250" spc="-10" dirty="0">
                <a:latin typeface="Minion Pro"/>
                <a:cs typeface="Minion Pro"/>
              </a:rPr>
              <a:t>compared</a:t>
            </a:r>
            <a:r>
              <a:rPr sz="250" spc="40" dirty="0">
                <a:latin typeface="Minion Pro"/>
                <a:cs typeface="Minion Pro"/>
              </a:rPr>
              <a:t> </a:t>
            </a:r>
            <a:r>
              <a:rPr sz="250" spc="-10" dirty="0">
                <a:latin typeface="Minion Pro"/>
                <a:cs typeface="Minion Pro"/>
              </a:rPr>
              <a:t>with</a:t>
            </a:r>
            <a:r>
              <a:rPr sz="250" spc="30" dirty="0">
                <a:latin typeface="Minion Pro"/>
                <a:cs typeface="Minion Pro"/>
              </a:rPr>
              <a:t> </a:t>
            </a:r>
            <a:r>
              <a:rPr sz="250" spc="-20" dirty="0">
                <a:latin typeface="Minion Pro"/>
                <a:cs typeface="Minion Pro"/>
              </a:rPr>
              <a:t>MDA-MB231</a:t>
            </a:r>
            <a:r>
              <a:rPr sz="250" spc="35" dirty="0">
                <a:latin typeface="Minion Pro"/>
                <a:cs typeface="Minion Pro"/>
              </a:rPr>
              <a:t> </a:t>
            </a:r>
            <a:r>
              <a:rPr sz="250" spc="-10" dirty="0">
                <a:latin typeface="Minion Pro"/>
                <a:cs typeface="Minion Pro"/>
              </a:rPr>
              <a:t>wt</a:t>
            </a:r>
            <a:r>
              <a:rPr sz="250" spc="30" dirty="0">
                <a:latin typeface="Minion Pro"/>
                <a:cs typeface="Minion Pro"/>
              </a:rPr>
              <a:t> </a:t>
            </a:r>
            <a:r>
              <a:rPr sz="250" spc="-20" dirty="0">
                <a:latin typeface="Minion Pro"/>
                <a:cs typeface="Minion Pro"/>
              </a:rPr>
              <a:t>and</a:t>
            </a:r>
            <a:r>
              <a:rPr sz="250" spc="30" dirty="0">
                <a:latin typeface="Minion Pro"/>
                <a:cs typeface="Minion Pro"/>
              </a:rPr>
              <a:t> </a:t>
            </a:r>
            <a:r>
              <a:rPr sz="250" spc="-20" dirty="0">
                <a:latin typeface="Minion Pro"/>
                <a:cs typeface="Minion Pro"/>
              </a:rPr>
              <a:t>MDA-MB231</a:t>
            </a:r>
            <a:r>
              <a:rPr sz="250" spc="35" dirty="0">
                <a:latin typeface="Minion Pro"/>
                <a:cs typeface="Minion Pro"/>
              </a:rPr>
              <a:t> </a:t>
            </a:r>
            <a:r>
              <a:rPr sz="250" spc="-20" dirty="0">
                <a:latin typeface="Minion Pro"/>
                <a:cs typeface="Minion Pro"/>
              </a:rPr>
              <a:t>Del8.6</a:t>
            </a:r>
            <a:r>
              <a:rPr sz="250" spc="500" dirty="0">
                <a:latin typeface="Minion Pro"/>
                <a:cs typeface="Minion Pro"/>
              </a:rPr>
              <a:t> </a:t>
            </a:r>
            <a:r>
              <a:rPr sz="250" spc="-10" dirty="0">
                <a:latin typeface="Minion Pro"/>
                <a:cs typeface="Minion Pro"/>
              </a:rPr>
              <a:t>cells.</a:t>
            </a:r>
            <a:r>
              <a:rPr sz="250" spc="20" dirty="0">
                <a:latin typeface="Minion Pro"/>
                <a:cs typeface="Minion Pro"/>
              </a:rPr>
              <a:t> </a:t>
            </a:r>
            <a:r>
              <a:rPr sz="250" spc="-10" dirty="0">
                <a:latin typeface="Minion Pro"/>
                <a:cs typeface="Minion Pro"/>
              </a:rPr>
              <a:t>In</a:t>
            </a:r>
            <a:r>
              <a:rPr sz="250" spc="20" dirty="0">
                <a:latin typeface="Minion Pro"/>
                <a:cs typeface="Minion Pro"/>
              </a:rPr>
              <a:t> </a:t>
            </a:r>
            <a:r>
              <a:rPr sz="250" spc="-10" dirty="0">
                <a:latin typeface="Minion Pro"/>
                <a:cs typeface="Minion Pro"/>
              </a:rPr>
              <a:t>vivo,</a:t>
            </a:r>
            <a:r>
              <a:rPr sz="250" spc="20" dirty="0">
                <a:latin typeface="Minion Pro"/>
                <a:cs typeface="Minion Pro"/>
              </a:rPr>
              <a:t> </a:t>
            </a:r>
            <a:r>
              <a:rPr sz="250" spc="-10" dirty="0">
                <a:latin typeface="Minion Pro"/>
                <a:cs typeface="Minion Pro"/>
              </a:rPr>
              <a:t>on</a:t>
            </a:r>
            <a:r>
              <a:rPr sz="250" spc="25" dirty="0">
                <a:latin typeface="Minion Pro"/>
                <a:cs typeface="Minion Pro"/>
              </a:rPr>
              <a:t> </a:t>
            </a:r>
            <a:r>
              <a:rPr sz="250" spc="-20" dirty="0">
                <a:latin typeface="Minion Pro"/>
                <a:cs typeface="Minion Pro"/>
              </a:rPr>
              <a:t>MDA-MB231</a:t>
            </a:r>
            <a:r>
              <a:rPr sz="250" spc="25" dirty="0">
                <a:latin typeface="Minion Pro"/>
                <a:cs typeface="Minion Pro"/>
              </a:rPr>
              <a:t> </a:t>
            </a:r>
            <a:r>
              <a:rPr sz="250" spc="-10" dirty="0">
                <a:latin typeface="Minion Pro"/>
                <a:cs typeface="Minion Pro"/>
              </a:rPr>
              <a:t>wt</a:t>
            </a:r>
            <a:r>
              <a:rPr sz="250" spc="25" dirty="0">
                <a:latin typeface="Minion Pro"/>
                <a:cs typeface="Minion Pro"/>
              </a:rPr>
              <a:t> </a:t>
            </a:r>
            <a:r>
              <a:rPr sz="250" spc="-20" dirty="0">
                <a:latin typeface="Minion Pro"/>
                <a:cs typeface="Minion Pro"/>
              </a:rPr>
              <a:t>and</a:t>
            </a:r>
            <a:r>
              <a:rPr sz="250" spc="20" dirty="0">
                <a:latin typeface="Minion Pro"/>
                <a:cs typeface="Minion Pro"/>
              </a:rPr>
              <a:t> </a:t>
            </a:r>
            <a:r>
              <a:rPr sz="250" spc="-20" dirty="0">
                <a:latin typeface="Minion Pro"/>
                <a:cs typeface="Minion Pro"/>
              </a:rPr>
              <a:t>MDA-MB231</a:t>
            </a:r>
            <a:r>
              <a:rPr sz="250" spc="30" dirty="0">
                <a:latin typeface="Minion Pro"/>
                <a:cs typeface="Minion Pro"/>
              </a:rPr>
              <a:t> </a:t>
            </a:r>
            <a:r>
              <a:rPr sz="250" spc="-10" dirty="0">
                <a:latin typeface="Minion Pro"/>
                <a:cs typeface="Minion Pro"/>
              </a:rPr>
              <a:t>R4.C1</a:t>
            </a:r>
            <a:r>
              <a:rPr sz="250" spc="20" dirty="0">
                <a:latin typeface="Minion Pro"/>
                <a:cs typeface="Minion Pro"/>
              </a:rPr>
              <a:t> </a:t>
            </a:r>
            <a:r>
              <a:rPr sz="250" spc="-10" dirty="0">
                <a:latin typeface="Minion Pro"/>
                <a:cs typeface="Minion Pro"/>
              </a:rPr>
              <a:t>xenograft</a:t>
            </a:r>
            <a:r>
              <a:rPr sz="250" spc="20" dirty="0">
                <a:latin typeface="Minion Pro"/>
                <a:cs typeface="Minion Pro"/>
              </a:rPr>
              <a:t> </a:t>
            </a:r>
            <a:r>
              <a:rPr sz="250" spc="-10" dirty="0">
                <a:latin typeface="Minion Pro"/>
                <a:cs typeface="Minion Pro"/>
              </a:rPr>
              <a:t>NOG</a:t>
            </a:r>
            <a:r>
              <a:rPr sz="250" spc="20" dirty="0">
                <a:latin typeface="Minion Pro"/>
                <a:cs typeface="Minion Pro"/>
              </a:rPr>
              <a:t> </a:t>
            </a:r>
            <a:r>
              <a:rPr sz="250" spc="-10" dirty="0">
                <a:latin typeface="Minion Pro"/>
                <a:cs typeface="Minion Pro"/>
              </a:rPr>
              <a:t>mouse,</a:t>
            </a:r>
            <a:r>
              <a:rPr sz="250" spc="500" dirty="0">
                <a:latin typeface="Minion Pro"/>
                <a:cs typeface="Minion Pro"/>
              </a:rPr>
              <a:t> </a:t>
            </a:r>
            <a:r>
              <a:rPr sz="250" spc="-10" dirty="0">
                <a:latin typeface="Minion Pro"/>
                <a:cs typeface="Minion Pro"/>
              </a:rPr>
              <a:t>the</a:t>
            </a:r>
            <a:r>
              <a:rPr sz="250" spc="15" dirty="0">
                <a:latin typeface="Minion Pro"/>
                <a:cs typeface="Minion Pro"/>
              </a:rPr>
              <a:t> </a:t>
            </a:r>
            <a:r>
              <a:rPr sz="250" spc="-10" dirty="0">
                <a:latin typeface="Minion Pro"/>
                <a:cs typeface="Minion Pro"/>
              </a:rPr>
              <a:t>expression</a:t>
            </a:r>
            <a:r>
              <a:rPr sz="250" spc="20" dirty="0">
                <a:latin typeface="Minion Pro"/>
                <a:cs typeface="Minion Pro"/>
              </a:rPr>
              <a:t> </a:t>
            </a:r>
            <a:r>
              <a:rPr sz="250" spc="-10" dirty="0">
                <a:latin typeface="Minion Pro"/>
                <a:cs typeface="Minion Pro"/>
              </a:rPr>
              <a:t>of</a:t>
            </a:r>
            <a:r>
              <a:rPr sz="250" spc="20" dirty="0">
                <a:latin typeface="Minion Pro"/>
                <a:cs typeface="Minion Pro"/>
              </a:rPr>
              <a:t> </a:t>
            </a:r>
            <a:r>
              <a:rPr sz="250" spc="-10" dirty="0">
                <a:latin typeface="Minion Pro"/>
                <a:cs typeface="Minion Pro"/>
              </a:rPr>
              <a:t>nectin-</a:t>
            </a:r>
            <a:r>
              <a:rPr sz="250" spc="-20" dirty="0">
                <a:latin typeface="Minion Pro"/>
                <a:cs typeface="Minion Pro"/>
              </a:rPr>
              <a:t>4</a:t>
            </a:r>
            <a:r>
              <a:rPr sz="250" spc="15" dirty="0">
                <a:latin typeface="Minion Pro"/>
                <a:cs typeface="Minion Pro"/>
              </a:rPr>
              <a:t> </a:t>
            </a:r>
            <a:r>
              <a:rPr sz="250" spc="-10" dirty="0">
                <a:latin typeface="Minion Pro"/>
                <a:cs typeface="Minion Pro"/>
              </a:rPr>
              <a:t>significantly</a:t>
            </a:r>
            <a:r>
              <a:rPr sz="250" spc="20" dirty="0">
                <a:latin typeface="Minion Pro"/>
                <a:cs typeface="Minion Pro"/>
              </a:rPr>
              <a:t> </a:t>
            </a:r>
            <a:r>
              <a:rPr sz="250" spc="-10" dirty="0">
                <a:latin typeface="Minion Pro"/>
                <a:cs typeface="Minion Pro"/>
              </a:rPr>
              <a:t>increased</a:t>
            </a:r>
            <a:r>
              <a:rPr sz="250" spc="20" dirty="0">
                <a:latin typeface="Minion Pro"/>
                <a:cs typeface="Minion Pro"/>
              </a:rPr>
              <a:t> </a:t>
            </a:r>
            <a:r>
              <a:rPr sz="250" spc="-10" dirty="0">
                <a:latin typeface="Minion Pro"/>
                <a:cs typeface="Minion Pro"/>
              </a:rPr>
              <a:t>tumoral</a:t>
            </a:r>
            <a:r>
              <a:rPr sz="250" spc="15" dirty="0">
                <a:latin typeface="Minion Pro"/>
                <a:cs typeface="Minion Pro"/>
              </a:rPr>
              <a:t> </a:t>
            </a:r>
            <a:r>
              <a:rPr sz="250" spc="-10" dirty="0">
                <a:latin typeface="Minion Pro"/>
                <a:cs typeface="Minion Pro"/>
              </a:rPr>
              <a:t>volume</a:t>
            </a:r>
            <a:r>
              <a:rPr sz="250" spc="25" dirty="0">
                <a:latin typeface="Minion Pro"/>
                <a:cs typeface="Minion Pro"/>
              </a:rPr>
              <a:t> </a:t>
            </a:r>
            <a:r>
              <a:rPr sz="250" dirty="0">
                <a:latin typeface="Minion Pro"/>
                <a:cs typeface="Minion Pro"/>
              </a:rPr>
              <a:t>as</a:t>
            </a:r>
            <a:r>
              <a:rPr sz="250" spc="20" dirty="0">
                <a:latin typeface="Minion Pro"/>
                <a:cs typeface="Minion Pro"/>
              </a:rPr>
              <a:t> </a:t>
            </a:r>
            <a:r>
              <a:rPr sz="250" spc="-10" dirty="0">
                <a:latin typeface="Minion Pro"/>
                <a:cs typeface="Minion Pro"/>
              </a:rPr>
              <a:t>well</a:t>
            </a:r>
            <a:r>
              <a:rPr sz="250" spc="20" dirty="0">
                <a:latin typeface="Minion Pro"/>
                <a:cs typeface="Minion Pro"/>
              </a:rPr>
              <a:t> </a:t>
            </a:r>
            <a:r>
              <a:rPr sz="250" spc="-10" dirty="0">
                <a:latin typeface="Minion Pro"/>
                <a:cs typeface="Minion Pro"/>
              </a:rPr>
              <a:t>as</a:t>
            </a:r>
            <a:r>
              <a:rPr sz="250" spc="10" dirty="0">
                <a:latin typeface="Minion Pro"/>
                <a:cs typeface="Minion Pro"/>
              </a:rPr>
              <a:t> </a:t>
            </a:r>
            <a:r>
              <a:rPr sz="250" spc="-25" dirty="0">
                <a:latin typeface="Minion Pro"/>
                <a:cs typeface="Minion Pro"/>
              </a:rPr>
              <a:t>the</a:t>
            </a:r>
            <a:r>
              <a:rPr sz="250" spc="500" dirty="0">
                <a:latin typeface="Minion Pro"/>
                <a:cs typeface="Minion Pro"/>
              </a:rPr>
              <a:t> </a:t>
            </a:r>
            <a:r>
              <a:rPr sz="250" spc="-10" dirty="0">
                <a:latin typeface="Minion Pro"/>
                <a:cs typeface="Minion Pro"/>
              </a:rPr>
              <a:t>metastatic</a:t>
            </a:r>
            <a:r>
              <a:rPr sz="250" spc="10" dirty="0">
                <a:latin typeface="Minion Pro"/>
                <a:cs typeface="Minion Pro"/>
              </a:rPr>
              <a:t> </a:t>
            </a:r>
            <a:r>
              <a:rPr sz="250" spc="-10" dirty="0">
                <a:latin typeface="Minion Pro"/>
                <a:cs typeface="Minion Pro"/>
              </a:rPr>
              <a:t>power.</a:t>
            </a:r>
            <a:r>
              <a:rPr sz="250" spc="15" dirty="0">
                <a:latin typeface="Minion Pro"/>
                <a:cs typeface="Minion Pro"/>
              </a:rPr>
              <a:t> </a:t>
            </a:r>
            <a:r>
              <a:rPr sz="250" spc="-10" dirty="0">
                <a:latin typeface="Minion Pro"/>
                <a:cs typeface="Minion Pro"/>
              </a:rPr>
              <a:t>Anti-nectin-</a:t>
            </a:r>
            <a:r>
              <a:rPr sz="250" dirty="0">
                <a:latin typeface="Minion Pro"/>
                <a:cs typeface="Minion Pro"/>
              </a:rPr>
              <a:t>4</a:t>
            </a:r>
            <a:r>
              <a:rPr sz="250" spc="20" dirty="0">
                <a:latin typeface="Minion Pro"/>
                <a:cs typeface="Minion Pro"/>
              </a:rPr>
              <a:t> </a:t>
            </a:r>
            <a:r>
              <a:rPr sz="250" spc="-10" dirty="0">
                <a:latin typeface="Minion Pro"/>
                <a:cs typeface="Minion Pro"/>
              </a:rPr>
              <a:t>antibody</a:t>
            </a:r>
            <a:r>
              <a:rPr sz="250" spc="20" dirty="0">
                <a:latin typeface="Minion Pro"/>
                <a:cs typeface="Minion Pro"/>
              </a:rPr>
              <a:t> </a:t>
            </a:r>
            <a:r>
              <a:rPr sz="250" spc="-10" dirty="0">
                <a:latin typeface="Minion Pro"/>
                <a:cs typeface="Minion Pro"/>
              </a:rPr>
              <a:t>does</a:t>
            </a:r>
            <a:r>
              <a:rPr sz="250" spc="15" dirty="0">
                <a:latin typeface="Minion Pro"/>
                <a:cs typeface="Minion Pro"/>
              </a:rPr>
              <a:t> </a:t>
            </a:r>
            <a:r>
              <a:rPr sz="250" spc="-10" dirty="0">
                <a:latin typeface="Minion Pro"/>
                <a:cs typeface="Minion Pro"/>
              </a:rPr>
              <a:t>not</a:t>
            </a:r>
            <a:r>
              <a:rPr sz="250" spc="15" dirty="0">
                <a:latin typeface="Minion Pro"/>
                <a:cs typeface="Minion Pro"/>
              </a:rPr>
              <a:t> </a:t>
            </a:r>
            <a:r>
              <a:rPr sz="250" spc="-10" dirty="0">
                <a:latin typeface="Minion Pro"/>
                <a:cs typeface="Minion Pro"/>
              </a:rPr>
              <a:t>affect</a:t>
            </a:r>
            <a:r>
              <a:rPr sz="250" spc="10" dirty="0">
                <a:latin typeface="Minion Pro"/>
                <a:cs typeface="Minion Pro"/>
              </a:rPr>
              <a:t> </a:t>
            </a:r>
            <a:r>
              <a:rPr sz="250" spc="-10" dirty="0">
                <a:latin typeface="Minion Pro"/>
                <a:cs typeface="Minion Pro"/>
              </a:rPr>
              <a:t>tumor</a:t>
            </a:r>
            <a:r>
              <a:rPr sz="250" spc="15" dirty="0">
                <a:latin typeface="Minion Pro"/>
                <a:cs typeface="Minion Pro"/>
              </a:rPr>
              <a:t> </a:t>
            </a:r>
            <a:r>
              <a:rPr sz="250" spc="-10" dirty="0">
                <a:latin typeface="Minion Pro"/>
                <a:cs typeface="Minion Pro"/>
              </a:rPr>
              <a:t>growth,</a:t>
            </a:r>
            <a:r>
              <a:rPr sz="250" spc="20" dirty="0">
                <a:latin typeface="Minion Pro"/>
                <a:cs typeface="Minion Pro"/>
              </a:rPr>
              <a:t> </a:t>
            </a:r>
            <a:r>
              <a:rPr sz="250" spc="-10" dirty="0">
                <a:latin typeface="Minion Pro"/>
                <a:cs typeface="Minion Pro"/>
              </a:rPr>
              <a:t>but</a:t>
            </a:r>
            <a:r>
              <a:rPr sz="250" spc="15" dirty="0">
                <a:latin typeface="Minion Pro"/>
                <a:cs typeface="Minion Pro"/>
              </a:rPr>
              <a:t> </a:t>
            </a:r>
            <a:r>
              <a:rPr sz="250" spc="-10" dirty="0">
                <a:latin typeface="Minion Pro"/>
                <a:cs typeface="Minion Pro"/>
              </a:rPr>
              <a:t>seems</a:t>
            </a:r>
            <a:r>
              <a:rPr sz="250" spc="5" dirty="0">
                <a:latin typeface="Minion Pro"/>
                <a:cs typeface="Minion Pro"/>
              </a:rPr>
              <a:t> </a:t>
            </a:r>
            <a:r>
              <a:rPr sz="250" spc="-25" dirty="0">
                <a:latin typeface="Minion Pro"/>
                <a:cs typeface="Minion Pro"/>
              </a:rPr>
              <a:t>to</a:t>
            </a:r>
            <a:r>
              <a:rPr sz="250" spc="500" dirty="0">
                <a:latin typeface="Minion Pro"/>
                <a:cs typeface="Minion Pro"/>
              </a:rPr>
              <a:t> </a:t>
            </a:r>
            <a:r>
              <a:rPr sz="250" spc="-10" dirty="0">
                <a:latin typeface="Minion Pro"/>
                <a:cs typeface="Minion Pro"/>
              </a:rPr>
              <a:t>decrease</a:t>
            </a:r>
            <a:r>
              <a:rPr sz="250" spc="10" dirty="0">
                <a:latin typeface="Minion Pro"/>
                <a:cs typeface="Minion Pro"/>
              </a:rPr>
              <a:t> </a:t>
            </a:r>
            <a:r>
              <a:rPr sz="250" spc="-10" dirty="0">
                <a:latin typeface="Minion Pro"/>
                <a:cs typeface="Minion Pro"/>
              </a:rPr>
              <a:t>metastatic</a:t>
            </a:r>
            <a:r>
              <a:rPr sz="250" spc="15" dirty="0">
                <a:latin typeface="Minion Pro"/>
                <a:cs typeface="Minion Pro"/>
              </a:rPr>
              <a:t> </a:t>
            </a:r>
            <a:r>
              <a:rPr sz="250" spc="-10" dirty="0">
                <a:latin typeface="Minion Pro"/>
                <a:cs typeface="Minion Pro"/>
              </a:rPr>
              <a:t>potential.</a:t>
            </a:r>
            <a:r>
              <a:rPr sz="250" spc="15" dirty="0">
                <a:latin typeface="Minion Pro"/>
                <a:cs typeface="Minion Pro"/>
              </a:rPr>
              <a:t> </a:t>
            </a:r>
            <a:r>
              <a:rPr sz="250" spc="-10" dirty="0">
                <a:latin typeface="Minion Pro"/>
                <a:cs typeface="Minion Pro"/>
              </a:rPr>
              <a:t>In</a:t>
            </a:r>
            <a:r>
              <a:rPr sz="250" spc="10" dirty="0">
                <a:latin typeface="Minion Pro"/>
                <a:cs typeface="Minion Pro"/>
              </a:rPr>
              <a:t> </a:t>
            </a:r>
            <a:r>
              <a:rPr sz="250" spc="-10" dirty="0">
                <a:latin typeface="Minion Pro"/>
                <a:cs typeface="Minion Pro"/>
              </a:rPr>
              <a:t>vitro</a:t>
            </a:r>
            <a:r>
              <a:rPr sz="250" spc="15" dirty="0">
                <a:latin typeface="Minion Pro"/>
                <a:cs typeface="Minion Pro"/>
              </a:rPr>
              <a:t> </a:t>
            </a:r>
            <a:r>
              <a:rPr sz="250" dirty="0">
                <a:latin typeface="Minion Pro"/>
                <a:cs typeface="Minion Pro"/>
              </a:rPr>
              <a:t>&amp;</a:t>
            </a:r>
            <a:r>
              <a:rPr sz="250" spc="10" dirty="0">
                <a:latin typeface="Minion Pro"/>
                <a:cs typeface="Minion Pro"/>
              </a:rPr>
              <a:t> </a:t>
            </a:r>
            <a:r>
              <a:rPr sz="250" dirty="0">
                <a:latin typeface="Minion Pro"/>
                <a:cs typeface="Minion Pro"/>
              </a:rPr>
              <a:t>in</a:t>
            </a:r>
            <a:r>
              <a:rPr sz="250" spc="10" dirty="0">
                <a:latin typeface="Minion Pro"/>
                <a:cs typeface="Minion Pro"/>
              </a:rPr>
              <a:t> </a:t>
            </a:r>
            <a:r>
              <a:rPr sz="250" spc="-10" dirty="0">
                <a:latin typeface="Minion Pro"/>
                <a:cs typeface="Minion Pro"/>
              </a:rPr>
              <a:t>vivo</a:t>
            </a:r>
            <a:r>
              <a:rPr sz="250" spc="15" dirty="0">
                <a:latin typeface="Minion Pro"/>
                <a:cs typeface="Minion Pro"/>
              </a:rPr>
              <a:t> </a:t>
            </a:r>
            <a:r>
              <a:rPr sz="250" spc="-10" dirty="0">
                <a:latin typeface="Minion Pro"/>
                <a:cs typeface="Minion Pro"/>
              </a:rPr>
              <a:t>results</a:t>
            </a:r>
            <a:r>
              <a:rPr sz="250" spc="20" dirty="0">
                <a:latin typeface="Minion Pro"/>
                <a:cs typeface="Minion Pro"/>
              </a:rPr>
              <a:t> </a:t>
            </a:r>
            <a:r>
              <a:rPr sz="250" spc="-10" dirty="0">
                <a:latin typeface="Minion Pro"/>
                <a:cs typeface="Minion Pro"/>
              </a:rPr>
              <a:t>seem</a:t>
            </a:r>
            <a:r>
              <a:rPr sz="250" spc="10" dirty="0">
                <a:latin typeface="Minion Pro"/>
                <a:cs typeface="Minion Pro"/>
              </a:rPr>
              <a:t> </a:t>
            </a:r>
            <a:r>
              <a:rPr sz="250" dirty="0">
                <a:latin typeface="Minion Pro"/>
                <a:cs typeface="Minion Pro"/>
              </a:rPr>
              <a:t>to</a:t>
            </a:r>
            <a:r>
              <a:rPr sz="250" spc="10" dirty="0">
                <a:latin typeface="Minion Pro"/>
                <a:cs typeface="Minion Pro"/>
              </a:rPr>
              <a:t> </a:t>
            </a:r>
            <a:r>
              <a:rPr sz="250" spc="-10" dirty="0">
                <a:latin typeface="Minion Pro"/>
                <a:cs typeface="Minion Pro"/>
              </a:rPr>
              <a:t>demonstrate</a:t>
            </a:r>
            <a:r>
              <a:rPr sz="250" spc="10" dirty="0">
                <a:latin typeface="Minion Pro"/>
                <a:cs typeface="Minion Pro"/>
              </a:rPr>
              <a:t> </a:t>
            </a:r>
            <a:r>
              <a:rPr sz="250" spc="-10" dirty="0">
                <a:latin typeface="Minion Pro"/>
                <a:cs typeface="Minion Pro"/>
              </a:rPr>
              <a:t>that</a:t>
            </a:r>
            <a:r>
              <a:rPr sz="250" spc="10" dirty="0">
                <a:latin typeface="Minion Pro"/>
                <a:cs typeface="Minion Pro"/>
              </a:rPr>
              <a:t> </a:t>
            </a:r>
            <a:r>
              <a:rPr sz="250" spc="-25" dirty="0">
                <a:latin typeface="Minion Pro"/>
                <a:cs typeface="Minion Pro"/>
              </a:rPr>
              <a:t>the</a:t>
            </a:r>
            <a:r>
              <a:rPr sz="250" spc="500" dirty="0">
                <a:latin typeface="Minion Pro"/>
                <a:cs typeface="Minion Pro"/>
              </a:rPr>
              <a:t> </a:t>
            </a:r>
            <a:r>
              <a:rPr sz="250" spc="-10" dirty="0">
                <a:latin typeface="Minion Pro"/>
                <a:cs typeface="Minion Pro"/>
              </a:rPr>
              <a:t>cell</a:t>
            </a:r>
            <a:r>
              <a:rPr sz="250" spc="10" dirty="0">
                <a:latin typeface="Minion Pro"/>
                <a:cs typeface="Minion Pro"/>
              </a:rPr>
              <a:t> </a:t>
            </a:r>
            <a:r>
              <a:rPr sz="250" spc="-10" dirty="0">
                <a:latin typeface="Minion Pro"/>
                <a:cs typeface="Minion Pro"/>
              </a:rPr>
              <a:t>surface</a:t>
            </a:r>
            <a:r>
              <a:rPr sz="250" spc="20" dirty="0">
                <a:latin typeface="Minion Pro"/>
                <a:cs typeface="Minion Pro"/>
              </a:rPr>
              <a:t> </a:t>
            </a:r>
            <a:r>
              <a:rPr sz="250" spc="-10" dirty="0">
                <a:latin typeface="Minion Pro"/>
                <a:cs typeface="Minion Pro"/>
              </a:rPr>
              <a:t>expression</a:t>
            </a:r>
            <a:r>
              <a:rPr sz="250" spc="15" dirty="0">
                <a:latin typeface="Minion Pro"/>
                <a:cs typeface="Minion Pro"/>
              </a:rPr>
              <a:t> </a:t>
            </a:r>
            <a:r>
              <a:rPr sz="250" spc="-10" dirty="0">
                <a:latin typeface="Minion Pro"/>
                <a:cs typeface="Minion Pro"/>
              </a:rPr>
              <a:t>of</a:t>
            </a:r>
            <a:r>
              <a:rPr sz="250" spc="10" dirty="0">
                <a:latin typeface="Minion Pro"/>
                <a:cs typeface="Minion Pro"/>
              </a:rPr>
              <a:t> </a:t>
            </a:r>
            <a:r>
              <a:rPr sz="250" spc="-10" dirty="0">
                <a:latin typeface="Minion Pro"/>
                <a:cs typeface="Minion Pro"/>
              </a:rPr>
              <a:t>nectin-</a:t>
            </a:r>
            <a:r>
              <a:rPr sz="250" spc="-20" dirty="0">
                <a:latin typeface="Minion Pro"/>
                <a:cs typeface="Minion Pro"/>
              </a:rPr>
              <a:t>4</a:t>
            </a:r>
            <a:r>
              <a:rPr sz="250" spc="15" dirty="0">
                <a:latin typeface="Minion Pro"/>
                <a:cs typeface="Minion Pro"/>
              </a:rPr>
              <a:t> </a:t>
            </a:r>
            <a:r>
              <a:rPr sz="250" spc="-10" dirty="0">
                <a:latin typeface="Minion Pro"/>
                <a:cs typeface="Minion Pro"/>
              </a:rPr>
              <a:t>but</a:t>
            </a:r>
            <a:r>
              <a:rPr sz="250" spc="15" dirty="0">
                <a:latin typeface="Minion Pro"/>
                <a:cs typeface="Minion Pro"/>
              </a:rPr>
              <a:t> </a:t>
            </a:r>
            <a:r>
              <a:rPr sz="250" dirty="0">
                <a:latin typeface="Minion Pro"/>
                <a:cs typeface="Minion Pro"/>
              </a:rPr>
              <a:t>also</a:t>
            </a:r>
            <a:r>
              <a:rPr sz="250" spc="20" dirty="0">
                <a:latin typeface="Minion Pro"/>
                <a:cs typeface="Minion Pro"/>
              </a:rPr>
              <a:t> </a:t>
            </a:r>
            <a:r>
              <a:rPr sz="250" spc="-10" dirty="0">
                <a:latin typeface="Minion Pro"/>
                <a:cs typeface="Minion Pro"/>
              </a:rPr>
              <a:t>the</a:t>
            </a:r>
            <a:r>
              <a:rPr sz="250" spc="10" dirty="0">
                <a:latin typeface="Minion Pro"/>
                <a:cs typeface="Minion Pro"/>
              </a:rPr>
              <a:t> </a:t>
            </a:r>
            <a:r>
              <a:rPr sz="250" spc="-10" dirty="0">
                <a:latin typeface="Minion Pro"/>
                <a:cs typeface="Minion Pro"/>
              </a:rPr>
              <a:t>soluble</a:t>
            </a:r>
            <a:r>
              <a:rPr sz="250" spc="20" dirty="0">
                <a:latin typeface="Minion Pro"/>
                <a:cs typeface="Minion Pro"/>
              </a:rPr>
              <a:t> </a:t>
            </a:r>
            <a:r>
              <a:rPr sz="250" spc="-10" dirty="0">
                <a:latin typeface="Minion Pro"/>
                <a:cs typeface="Minion Pro"/>
              </a:rPr>
              <a:t>form</a:t>
            </a:r>
            <a:r>
              <a:rPr sz="250" spc="15" dirty="0">
                <a:latin typeface="Minion Pro"/>
                <a:cs typeface="Minion Pro"/>
              </a:rPr>
              <a:t> </a:t>
            </a:r>
            <a:r>
              <a:rPr sz="250" spc="-20" dirty="0">
                <a:latin typeface="Minion Pro"/>
                <a:cs typeface="Minion Pro"/>
              </a:rPr>
              <a:t>are</a:t>
            </a:r>
            <a:r>
              <a:rPr sz="250" spc="15" dirty="0">
                <a:latin typeface="Minion Pro"/>
                <a:cs typeface="Minion Pro"/>
              </a:rPr>
              <a:t> </a:t>
            </a:r>
            <a:r>
              <a:rPr sz="250" spc="-10" dirty="0">
                <a:latin typeface="Minion Pro"/>
                <a:cs typeface="Minion Pro"/>
              </a:rPr>
              <a:t>involved</a:t>
            </a:r>
            <a:r>
              <a:rPr sz="250" spc="20" dirty="0">
                <a:latin typeface="Minion Pro"/>
                <a:cs typeface="Minion Pro"/>
              </a:rPr>
              <a:t> </a:t>
            </a:r>
            <a:r>
              <a:rPr sz="250" spc="-25" dirty="0">
                <a:latin typeface="Minion Pro"/>
                <a:cs typeface="Minion Pro"/>
              </a:rPr>
              <a:t>on</a:t>
            </a:r>
            <a:r>
              <a:rPr sz="250" spc="500" dirty="0">
                <a:latin typeface="Minion Pro"/>
                <a:cs typeface="Minion Pro"/>
              </a:rPr>
              <a:t> </a:t>
            </a:r>
            <a:r>
              <a:rPr sz="250" spc="-10" dirty="0">
                <a:latin typeface="Minion Pro"/>
                <a:cs typeface="Minion Pro"/>
              </a:rPr>
              <a:t>tumorigenicity.</a:t>
            </a:r>
            <a:endParaRPr sz="250">
              <a:latin typeface="Minion Pro"/>
              <a:cs typeface="Minion Pro"/>
            </a:endParaRPr>
          </a:p>
          <a:p>
            <a:pPr>
              <a:lnSpc>
                <a:spcPct val="100000"/>
              </a:lnSpc>
              <a:spcBef>
                <a:spcPts val="65"/>
              </a:spcBef>
            </a:pPr>
            <a:r>
              <a:rPr sz="250" b="0" spc="-10" dirty="0">
                <a:latin typeface="Minion Pro Med Capt"/>
                <a:cs typeface="Minion Pro Med Capt"/>
              </a:rPr>
              <a:t>Disclosure:</a:t>
            </a:r>
            <a:r>
              <a:rPr sz="250" b="0" spc="10" dirty="0">
                <a:latin typeface="Minion Pro Med Capt"/>
                <a:cs typeface="Minion Pro Med Capt"/>
              </a:rPr>
              <a:t> </a:t>
            </a:r>
            <a:r>
              <a:rPr sz="250" spc="-10" dirty="0">
                <a:latin typeface="Minion Pro"/>
                <a:cs typeface="Minion Pro"/>
              </a:rPr>
              <a:t>All</a:t>
            </a:r>
            <a:r>
              <a:rPr sz="250" spc="20" dirty="0">
                <a:latin typeface="Minion Pro"/>
                <a:cs typeface="Minion Pro"/>
              </a:rPr>
              <a:t> </a:t>
            </a:r>
            <a:r>
              <a:rPr sz="250" spc="-10" dirty="0">
                <a:latin typeface="Minion Pro"/>
                <a:cs typeface="Minion Pro"/>
              </a:rPr>
              <a:t>authors</a:t>
            </a:r>
            <a:r>
              <a:rPr sz="250" spc="20" dirty="0">
                <a:latin typeface="Minion Pro"/>
                <a:cs typeface="Minion Pro"/>
              </a:rPr>
              <a:t> </a:t>
            </a:r>
            <a:r>
              <a:rPr sz="250" spc="-20" dirty="0">
                <a:latin typeface="Minion Pro"/>
                <a:cs typeface="Minion Pro"/>
              </a:rPr>
              <a:t>have</a:t>
            </a:r>
            <a:r>
              <a:rPr sz="250" spc="20" dirty="0">
                <a:latin typeface="Minion Pro"/>
                <a:cs typeface="Minion Pro"/>
              </a:rPr>
              <a:t> </a:t>
            </a:r>
            <a:r>
              <a:rPr sz="250" spc="-10" dirty="0">
                <a:latin typeface="Minion Pro"/>
                <a:cs typeface="Minion Pro"/>
              </a:rPr>
              <a:t>declared</a:t>
            </a:r>
            <a:r>
              <a:rPr sz="250" spc="20" dirty="0">
                <a:latin typeface="Minion Pro"/>
                <a:cs typeface="Minion Pro"/>
              </a:rPr>
              <a:t> </a:t>
            </a:r>
            <a:r>
              <a:rPr sz="250" spc="-10" dirty="0">
                <a:latin typeface="Minion Pro"/>
                <a:cs typeface="Minion Pro"/>
              </a:rPr>
              <a:t>no</a:t>
            </a:r>
            <a:r>
              <a:rPr sz="250" spc="25" dirty="0">
                <a:latin typeface="Minion Pro"/>
                <a:cs typeface="Minion Pro"/>
              </a:rPr>
              <a:t> </a:t>
            </a:r>
            <a:r>
              <a:rPr sz="250" spc="-10" dirty="0">
                <a:latin typeface="Minion Pro"/>
                <a:cs typeface="Minion Pro"/>
              </a:rPr>
              <a:t>conflicts</a:t>
            </a:r>
            <a:r>
              <a:rPr sz="250" spc="20" dirty="0">
                <a:latin typeface="Minion Pro"/>
                <a:cs typeface="Minion Pro"/>
              </a:rPr>
              <a:t> </a:t>
            </a:r>
            <a:r>
              <a:rPr sz="250" spc="-10" dirty="0">
                <a:latin typeface="Minion Pro"/>
                <a:cs typeface="Minion Pro"/>
              </a:rPr>
              <a:t>of</a:t>
            </a:r>
            <a:r>
              <a:rPr sz="250" spc="20" dirty="0">
                <a:latin typeface="Minion Pro"/>
                <a:cs typeface="Minion Pro"/>
              </a:rPr>
              <a:t> </a:t>
            </a:r>
            <a:r>
              <a:rPr sz="250" spc="-10" dirty="0">
                <a:latin typeface="Minion Pro"/>
                <a:cs typeface="Minion Pro"/>
              </a:rPr>
              <a:t>interest.</a:t>
            </a:r>
            <a:endParaRPr sz="250">
              <a:latin typeface="Minion Pro"/>
              <a:cs typeface="Minion Pro"/>
            </a:endParaRPr>
          </a:p>
        </p:txBody>
      </p:sp>
      <p:sp>
        <p:nvSpPr>
          <p:cNvPr id="25" name="object 25"/>
          <p:cNvSpPr txBox="1"/>
          <p:nvPr/>
        </p:nvSpPr>
        <p:spPr>
          <a:xfrm>
            <a:off x="6314181" y="4353844"/>
            <a:ext cx="1475105" cy="103505"/>
          </a:xfrm>
          <a:prstGeom prst="rect">
            <a:avLst/>
          </a:prstGeom>
        </p:spPr>
        <p:txBody>
          <a:bodyPr vert="horz" wrap="square" lIns="0" tIns="13970" rIns="0" bIns="0" rtlCol="0">
            <a:spAutoFit/>
          </a:bodyPr>
          <a:lstStyle/>
          <a:p>
            <a:pPr marR="5080">
              <a:lnSpc>
                <a:spcPct val="100000"/>
              </a:lnSpc>
              <a:spcBef>
                <a:spcPts val="110"/>
              </a:spcBef>
            </a:pPr>
            <a:r>
              <a:rPr sz="250" spc="-55" dirty="0">
                <a:latin typeface="Tahoma"/>
                <a:cs typeface="Tahoma"/>
              </a:rPr>
              <a:t>©</a:t>
            </a:r>
            <a:r>
              <a:rPr sz="250" spc="-5" dirty="0">
                <a:latin typeface="Tahoma"/>
                <a:cs typeface="Tahoma"/>
              </a:rPr>
              <a:t> </a:t>
            </a:r>
            <a:r>
              <a:rPr sz="250" spc="-25" dirty="0">
                <a:latin typeface="Tahoma"/>
                <a:cs typeface="Tahoma"/>
              </a:rPr>
              <a:t>The</a:t>
            </a:r>
            <a:r>
              <a:rPr sz="250" spc="-5" dirty="0">
                <a:latin typeface="Tahoma"/>
                <a:cs typeface="Tahoma"/>
              </a:rPr>
              <a:t> </a:t>
            </a:r>
            <a:r>
              <a:rPr sz="250" spc="-10" dirty="0">
                <a:latin typeface="Tahoma"/>
                <a:cs typeface="Tahoma"/>
              </a:rPr>
              <a:t>Author</a:t>
            </a:r>
            <a:r>
              <a:rPr sz="250" dirty="0">
                <a:latin typeface="Tahoma"/>
                <a:cs typeface="Tahoma"/>
              </a:rPr>
              <a:t> </a:t>
            </a:r>
            <a:r>
              <a:rPr sz="250" spc="-10" dirty="0">
                <a:latin typeface="Tahoma"/>
                <a:cs typeface="Tahoma"/>
              </a:rPr>
              <a:t>2015.</a:t>
            </a:r>
            <a:r>
              <a:rPr sz="250" spc="-5" dirty="0">
                <a:latin typeface="Tahoma"/>
                <a:cs typeface="Tahoma"/>
              </a:rPr>
              <a:t> </a:t>
            </a:r>
            <a:r>
              <a:rPr sz="250" spc="-10" dirty="0">
                <a:latin typeface="Tahoma"/>
                <a:cs typeface="Tahoma"/>
              </a:rPr>
              <a:t>Published</a:t>
            </a:r>
            <a:r>
              <a:rPr sz="250" spc="-5" dirty="0">
                <a:latin typeface="Tahoma"/>
                <a:cs typeface="Tahoma"/>
              </a:rPr>
              <a:t> </a:t>
            </a:r>
            <a:r>
              <a:rPr sz="250" spc="-10" dirty="0">
                <a:latin typeface="Tahoma"/>
                <a:cs typeface="Tahoma"/>
              </a:rPr>
              <a:t>by</a:t>
            </a:r>
            <a:r>
              <a:rPr sz="250" dirty="0">
                <a:latin typeface="Tahoma"/>
                <a:cs typeface="Tahoma"/>
              </a:rPr>
              <a:t> </a:t>
            </a:r>
            <a:r>
              <a:rPr sz="250" spc="-10" dirty="0">
                <a:latin typeface="Tahoma"/>
                <a:cs typeface="Tahoma"/>
              </a:rPr>
              <a:t>Oxford</a:t>
            </a:r>
            <a:r>
              <a:rPr sz="250" spc="-5" dirty="0">
                <a:latin typeface="Tahoma"/>
                <a:cs typeface="Tahoma"/>
              </a:rPr>
              <a:t> </a:t>
            </a:r>
            <a:r>
              <a:rPr sz="250" spc="-20" dirty="0">
                <a:latin typeface="Tahoma"/>
                <a:cs typeface="Tahoma"/>
              </a:rPr>
              <a:t>University</a:t>
            </a:r>
            <a:r>
              <a:rPr sz="250" dirty="0">
                <a:latin typeface="Tahoma"/>
                <a:cs typeface="Tahoma"/>
              </a:rPr>
              <a:t> </a:t>
            </a:r>
            <a:r>
              <a:rPr sz="250" spc="-10" dirty="0">
                <a:latin typeface="Tahoma"/>
                <a:cs typeface="Tahoma"/>
              </a:rPr>
              <a:t>Press</a:t>
            </a:r>
            <a:r>
              <a:rPr sz="250" spc="-5" dirty="0">
                <a:latin typeface="Tahoma"/>
                <a:cs typeface="Tahoma"/>
              </a:rPr>
              <a:t> </a:t>
            </a:r>
            <a:r>
              <a:rPr sz="250" spc="-10" dirty="0">
                <a:latin typeface="Tahoma"/>
                <a:cs typeface="Tahoma"/>
              </a:rPr>
              <a:t>on</a:t>
            </a:r>
            <a:r>
              <a:rPr sz="250" spc="-5" dirty="0">
                <a:latin typeface="Tahoma"/>
                <a:cs typeface="Tahoma"/>
              </a:rPr>
              <a:t> </a:t>
            </a:r>
            <a:r>
              <a:rPr sz="250" spc="-20" dirty="0">
                <a:latin typeface="Tahoma"/>
                <a:cs typeface="Tahoma"/>
              </a:rPr>
              <a:t>behalf</a:t>
            </a:r>
            <a:r>
              <a:rPr sz="250" dirty="0">
                <a:latin typeface="Tahoma"/>
                <a:cs typeface="Tahoma"/>
              </a:rPr>
              <a:t> </a:t>
            </a:r>
            <a:r>
              <a:rPr sz="250" spc="-20" dirty="0">
                <a:latin typeface="Tahoma"/>
                <a:cs typeface="Tahoma"/>
              </a:rPr>
              <a:t>of</a:t>
            </a:r>
            <a:r>
              <a:rPr sz="250" spc="-5" dirty="0">
                <a:latin typeface="Tahoma"/>
                <a:cs typeface="Tahoma"/>
              </a:rPr>
              <a:t> </a:t>
            </a:r>
            <a:r>
              <a:rPr sz="250" spc="-20" dirty="0">
                <a:latin typeface="Tahoma"/>
                <a:cs typeface="Tahoma"/>
              </a:rPr>
              <a:t>the</a:t>
            </a:r>
            <a:r>
              <a:rPr sz="250" dirty="0">
                <a:latin typeface="Tahoma"/>
                <a:cs typeface="Tahoma"/>
              </a:rPr>
              <a:t> </a:t>
            </a:r>
            <a:r>
              <a:rPr sz="250" spc="-10" dirty="0">
                <a:latin typeface="Tahoma"/>
                <a:cs typeface="Tahoma"/>
              </a:rPr>
              <a:t>European</a:t>
            </a:r>
            <a:r>
              <a:rPr sz="250" spc="-5" dirty="0">
                <a:latin typeface="Tahoma"/>
                <a:cs typeface="Tahoma"/>
              </a:rPr>
              <a:t> </a:t>
            </a:r>
            <a:r>
              <a:rPr sz="250" spc="-10" dirty="0">
                <a:latin typeface="Tahoma"/>
                <a:cs typeface="Tahoma"/>
              </a:rPr>
              <a:t>Society</a:t>
            </a:r>
            <a:r>
              <a:rPr sz="250" spc="-5" dirty="0">
                <a:latin typeface="Tahoma"/>
                <a:cs typeface="Tahoma"/>
              </a:rPr>
              <a:t> </a:t>
            </a:r>
            <a:r>
              <a:rPr sz="250" spc="-20" dirty="0">
                <a:latin typeface="Tahoma"/>
                <a:cs typeface="Tahoma"/>
              </a:rPr>
              <a:t>for</a:t>
            </a:r>
            <a:r>
              <a:rPr sz="250" dirty="0">
                <a:latin typeface="Tahoma"/>
                <a:cs typeface="Tahoma"/>
              </a:rPr>
              <a:t> </a:t>
            </a:r>
            <a:r>
              <a:rPr sz="250" spc="-10" dirty="0">
                <a:latin typeface="Tahoma"/>
                <a:cs typeface="Tahoma"/>
              </a:rPr>
              <a:t>Medical</a:t>
            </a:r>
            <a:r>
              <a:rPr sz="250" spc="-5" dirty="0">
                <a:latin typeface="Tahoma"/>
                <a:cs typeface="Tahoma"/>
              </a:rPr>
              <a:t> </a:t>
            </a:r>
            <a:r>
              <a:rPr sz="250" spc="-10" dirty="0">
                <a:latin typeface="Tahoma"/>
                <a:cs typeface="Tahoma"/>
              </a:rPr>
              <a:t>Oncology.</a:t>
            </a:r>
            <a:r>
              <a:rPr sz="250" spc="500" dirty="0">
                <a:latin typeface="Tahoma"/>
                <a:cs typeface="Tahoma"/>
              </a:rPr>
              <a:t> </a:t>
            </a:r>
            <a:r>
              <a:rPr sz="250" spc="-20" dirty="0">
                <a:latin typeface="Tahoma"/>
                <a:cs typeface="Tahoma"/>
              </a:rPr>
              <a:t>All</a:t>
            </a:r>
            <a:r>
              <a:rPr sz="250" spc="5" dirty="0">
                <a:latin typeface="Tahoma"/>
                <a:cs typeface="Tahoma"/>
              </a:rPr>
              <a:t> </a:t>
            </a:r>
            <a:r>
              <a:rPr sz="250" spc="-20" dirty="0">
                <a:latin typeface="Tahoma"/>
                <a:cs typeface="Tahoma"/>
              </a:rPr>
              <a:t>rights</a:t>
            </a:r>
            <a:r>
              <a:rPr sz="250" spc="5" dirty="0">
                <a:latin typeface="Tahoma"/>
                <a:cs typeface="Tahoma"/>
              </a:rPr>
              <a:t> </a:t>
            </a:r>
            <a:r>
              <a:rPr sz="250" spc="-20" dirty="0">
                <a:latin typeface="Tahoma"/>
                <a:cs typeface="Tahoma"/>
              </a:rPr>
              <a:t>reserved.</a:t>
            </a:r>
            <a:r>
              <a:rPr sz="250" spc="5" dirty="0">
                <a:latin typeface="Tahoma"/>
                <a:cs typeface="Tahoma"/>
              </a:rPr>
              <a:t> </a:t>
            </a:r>
            <a:r>
              <a:rPr sz="250" spc="-10" dirty="0">
                <a:latin typeface="Tahoma"/>
                <a:cs typeface="Tahoma"/>
              </a:rPr>
              <a:t>For</a:t>
            </a:r>
            <a:r>
              <a:rPr sz="250" spc="5" dirty="0">
                <a:latin typeface="Tahoma"/>
                <a:cs typeface="Tahoma"/>
              </a:rPr>
              <a:t> </a:t>
            </a:r>
            <a:r>
              <a:rPr sz="250" spc="-10" dirty="0">
                <a:latin typeface="Tahoma"/>
                <a:cs typeface="Tahoma"/>
              </a:rPr>
              <a:t>permissions,</a:t>
            </a:r>
            <a:r>
              <a:rPr sz="250" spc="10" dirty="0">
                <a:latin typeface="Tahoma"/>
                <a:cs typeface="Tahoma"/>
              </a:rPr>
              <a:t> </a:t>
            </a:r>
            <a:r>
              <a:rPr sz="250" spc="-10" dirty="0">
                <a:latin typeface="Tahoma"/>
                <a:cs typeface="Tahoma"/>
              </a:rPr>
              <a:t>please</a:t>
            </a:r>
            <a:r>
              <a:rPr sz="250" spc="5" dirty="0">
                <a:latin typeface="Tahoma"/>
                <a:cs typeface="Tahoma"/>
              </a:rPr>
              <a:t> </a:t>
            </a:r>
            <a:r>
              <a:rPr sz="250" spc="-25" dirty="0">
                <a:latin typeface="Tahoma"/>
                <a:cs typeface="Tahoma"/>
                <a:hlinkClick r:id="rId2"/>
              </a:rPr>
              <a:t>email:</a:t>
            </a:r>
            <a:r>
              <a:rPr sz="250" spc="5" dirty="0">
                <a:latin typeface="Tahoma"/>
                <a:cs typeface="Tahoma"/>
                <a:hlinkClick r:id="rId2"/>
              </a:rPr>
              <a:t> </a:t>
            </a:r>
            <a:r>
              <a:rPr sz="250" spc="-10" dirty="0">
                <a:latin typeface="Tahoma"/>
                <a:cs typeface="Tahoma"/>
                <a:hlinkClick r:id="rId2"/>
              </a:rPr>
              <a:t>journals.permissions@oup.com.</a:t>
            </a:r>
            <a:endParaRPr sz="250">
              <a:latin typeface="Tahoma"/>
              <a:cs typeface="Tahoma"/>
            </a:endParaRPr>
          </a:p>
        </p:txBody>
      </p:sp>
      <p:sp>
        <p:nvSpPr>
          <p:cNvPr id="26" name="object 26"/>
          <p:cNvSpPr/>
          <p:nvPr/>
        </p:nvSpPr>
        <p:spPr>
          <a:xfrm>
            <a:off x="8597540" y="2862458"/>
            <a:ext cx="99060" cy="418465"/>
          </a:xfrm>
          <a:custGeom>
            <a:avLst/>
            <a:gdLst/>
            <a:ahLst/>
            <a:cxnLst/>
            <a:rect l="l" t="t" r="r" b="b"/>
            <a:pathLst>
              <a:path w="99059" h="418464">
                <a:moveTo>
                  <a:pt x="0" y="418006"/>
                </a:moveTo>
                <a:lnTo>
                  <a:pt x="98451" y="418006"/>
                </a:lnTo>
                <a:lnTo>
                  <a:pt x="98451" y="0"/>
                </a:lnTo>
                <a:lnTo>
                  <a:pt x="0" y="0"/>
                </a:lnTo>
                <a:lnTo>
                  <a:pt x="0" y="418006"/>
                </a:lnTo>
                <a:close/>
              </a:path>
            </a:pathLst>
          </a:custGeom>
          <a:solidFill>
            <a:srgbClr val="6A7E25"/>
          </a:solidFill>
        </p:spPr>
        <p:txBody>
          <a:bodyPr wrap="square" lIns="0" tIns="0" rIns="0" bIns="0" rtlCol="0"/>
          <a:lstStyle/>
          <a:p>
            <a:endParaRPr/>
          </a:p>
        </p:txBody>
      </p:sp>
      <p:sp>
        <p:nvSpPr>
          <p:cNvPr id="27" name="object 27"/>
          <p:cNvSpPr txBox="1"/>
          <p:nvPr/>
        </p:nvSpPr>
        <p:spPr>
          <a:xfrm>
            <a:off x="8591290" y="2965473"/>
            <a:ext cx="81280" cy="212090"/>
          </a:xfrm>
          <a:prstGeom prst="rect">
            <a:avLst/>
          </a:prstGeom>
        </p:spPr>
        <p:txBody>
          <a:bodyPr vert="vert270" wrap="square" lIns="0" tIns="13970" rIns="0" bIns="0" rtlCol="0">
            <a:spAutoFit/>
          </a:bodyPr>
          <a:lstStyle/>
          <a:p>
            <a:pPr marL="12700">
              <a:lnSpc>
                <a:spcPct val="100000"/>
              </a:lnSpc>
              <a:spcBef>
                <a:spcPts val="110"/>
              </a:spcBef>
            </a:pPr>
            <a:r>
              <a:rPr sz="350" spc="-10" dirty="0">
                <a:solidFill>
                  <a:srgbClr val="FFFFFF"/>
                </a:solidFill>
                <a:latin typeface="Tahoma"/>
                <a:cs typeface="Tahoma"/>
              </a:rPr>
              <a:t>abstracts</a:t>
            </a:r>
            <a:endParaRPr sz="350">
              <a:latin typeface="Tahoma"/>
              <a:cs typeface="Tahoma"/>
            </a:endParaRPr>
          </a:p>
        </p:txBody>
      </p:sp>
      <p:sp>
        <p:nvSpPr>
          <p:cNvPr id="28" name="object 28"/>
          <p:cNvSpPr txBox="1"/>
          <p:nvPr/>
        </p:nvSpPr>
        <p:spPr>
          <a:xfrm>
            <a:off x="7793872" y="1384066"/>
            <a:ext cx="719455" cy="103505"/>
          </a:xfrm>
          <a:prstGeom prst="rect">
            <a:avLst/>
          </a:prstGeom>
        </p:spPr>
        <p:txBody>
          <a:bodyPr vert="horz" wrap="square" lIns="0" tIns="13970" rIns="0" bIns="0" rtlCol="0">
            <a:spAutoFit/>
          </a:bodyPr>
          <a:lstStyle/>
          <a:p>
            <a:pPr marR="5080" algn="r">
              <a:lnSpc>
                <a:spcPct val="100000"/>
              </a:lnSpc>
              <a:spcBef>
                <a:spcPts val="110"/>
              </a:spcBef>
            </a:pPr>
            <a:r>
              <a:rPr sz="250" i="1" spc="-10" dirty="0">
                <a:latin typeface="Trebuchet MS"/>
                <a:cs typeface="Trebuchet MS"/>
              </a:rPr>
              <a:t>Annals</a:t>
            </a:r>
            <a:r>
              <a:rPr sz="250" i="1" spc="10" dirty="0">
                <a:latin typeface="Trebuchet MS"/>
                <a:cs typeface="Trebuchet MS"/>
              </a:rPr>
              <a:t> </a:t>
            </a:r>
            <a:r>
              <a:rPr sz="250" i="1" spc="-30" dirty="0">
                <a:latin typeface="Trebuchet MS"/>
                <a:cs typeface="Trebuchet MS"/>
              </a:rPr>
              <a:t>of</a:t>
            </a:r>
            <a:r>
              <a:rPr sz="250" i="1" spc="15" dirty="0">
                <a:latin typeface="Trebuchet MS"/>
                <a:cs typeface="Trebuchet MS"/>
              </a:rPr>
              <a:t> </a:t>
            </a:r>
            <a:r>
              <a:rPr sz="250" i="1" spc="-10" dirty="0">
                <a:latin typeface="Trebuchet MS"/>
                <a:cs typeface="Trebuchet MS"/>
              </a:rPr>
              <a:t>Oncology</a:t>
            </a:r>
            <a:r>
              <a:rPr sz="250" i="1" spc="15" dirty="0">
                <a:latin typeface="Trebuchet MS"/>
                <a:cs typeface="Trebuchet MS"/>
              </a:rPr>
              <a:t> </a:t>
            </a:r>
            <a:r>
              <a:rPr sz="250" spc="-10" dirty="0">
                <a:latin typeface="Tahoma"/>
                <a:cs typeface="Tahoma"/>
              </a:rPr>
              <a:t>26</a:t>
            </a:r>
            <a:r>
              <a:rPr sz="250" spc="10" dirty="0">
                <a:latin typeface="Tahoma"/>
                <a:cs typeface="Tahoma"/>
              </a:rPr>
              <a:t> </a:t>
            </a:r>
            <a:r>
              <a:rPr sz="250" spc="-20" dirty="0">
                <a:latin typeface="Tahoma"/>
                <a:cs typeface="Tahoma"/>
              </a:rPr>
              <a:t>(Supplement</a:t>
            </a:r>
            <a:r>
              <a:rPr sz="250" spc="5" dirty="0">
                <a:latin typeface="Tahoma"/>
                <a:cs typeface="Tahoma"/>
              </a:rPr>
              <a:t> </a:t>
            </a:r>
            <a:r>
              <a:rPr sz="250" spc="-30" dirty="0">
                <a:latin typeface="Tahoma"/>
                <a:cs typeface="Tahoma"/>
              </a:rPr>
              <a:t>3):</a:t>
            </a:r>
            <a:r>
              <a:rPr sz="250" spc="5" dirty="0">
                <a:latin typeface="Tahoma"/>
                <a:cs typeface="Tahoma"/>
              </a:rPr>
              <a:t> </a:t>
            </a:r>
            <a:r>
              <a:rPr sz="250" spc="-20" dirty="0">
                <a:latin typeface="Tahoma"/>
                <a:cs typeface="Tahoma"/>
              </a:rPr>
              <a:t>iii15</a:t>
            </a:r>
            <a:r>
              <a:rPr sz="250" spc="-20" dirty="0">
                <a:latin typeface="Arial"/>
                <a:cs typeface="Arial"/>
              </a:rPr>
              <a:t>–</a:t>
            </a:r>
            <a:r>
              <a:rPr sz="250" spc="-20" dirty="0">
                <a:latin typeface="Tahoma"/>
                <a:cs typeface="Tahoma"/>
              </a:rPr>
              <a:t>iii24,</a:t>
            </a:r>
            <a:r>
              <a:rPr sz="250" spc="10" dirty="0">
                <a:latin typeface="Tahoma"/>
                <a:cs typeface="Tahoma"/>
              </a:rPr>
              <a:t> </a:t>
            </a:r>
            <a:r>
              <a:rPr sz="250" spc="-20" dirty="0">
                <a:latin typeface="Tahoma"/>
                <a:cs typeface="Tahoma"/>
              </a:rPr>
              <a:t>2015</a:t>
            </a:r>
            <a:endParaRPr sz="250">
              <a:latin typeface="Tahoma"/>
              <a:cs typeface="Tahoma"/>
            </a:endParaRPr>
          </a:p>
          <a:p>
            <a:pPr marR="5080" algn="r">
              <a:lnSpc>
                <a:spcPct val="100000"/>
              </a:lnSpc>
              <a:spcBef>
                <a:spcPts val="5"/>
              </a:spcBef>
            </a:pPr>
            <a:r>
              <a:rPr sz="250" spc="-10" dirty="0">
                <a:latin typeface="Tahoma"/>
                <a:cs typeface="Tahoma"/>
              </a:rPr>
              <a:t>doi:10.1093/annonc/mdv117.23</a:t>
            </a:r>
            <a:endParaRPr sz="250">
              <a:latin typeface="Tahoma"/>
              <a:cs typeface="Tahoma"/>
            </a:endParaRPr>
          </a:p>
        </p:txBody>
      </p:sp>
      <p:sp>
        <p:nvSpPr>
          <p:cNvPr id="29" name="object 29"/>
          <p:cNvSpPr txBox="1"/>
          <p:nvPr/>
        </p:nvSpPr>
        <p:spPr>
          <a:xfrm>
            <a:off x="8631383" y="2279151"/>
            <a:ext cx="60325" cy="1209040"/>
          </a:xfrm>
          <a:prstGeom prst="rect">
            <a:avLst/>
          </a:prstGeom>
        </p:spPr>
        <p:txBody>
          <a:bodyPr vert="vert" wrap="square" lIns="0" tIns="6985" rIns="0" bIns="0" rtlCol="0">
            <a:spAutoFit/>
          </a:bodyPr>
          <a:lstStyle/>
          <a:p>
            <a:pPr marL="12700">
              <a:lnSpc>
                <a:spcPct val="100000"/>
              </a:lnSpc>
              <a:spcBef>
                <a:spcPts val="55"/>
              </a:spcBef>
            </a:pPr>
            <a:r>
              <a:rPr sz="250" dirty="0">
                <a:latin typeface="Times New Roman"/>
                <a:cs typeface="Times New Roman"/>
              </a:rPr>
              <a:t>Downloaded</a:t>
            </a:r>
            <a:r>
              <a:rPr sz="250" spc="75" dirty="0">
                <a:latin typeface="Times New Roman"/>
                <a:cs typeface="Times New Roman"/>
              </a:rPr>
              <a:t> </a:t>
            </a:r>
            <a:r>
              <a:rPr sz="250" dirty="0">
                <a:latin typeface="Times New Roman"/>
                <a:cs typeface="Times New Roman"/>
              </a:rPr>
              <a:t>from</a:t>
            </a:r>
            <a:r>
              <a:rPr sz="250" spc="75" dirty="0">
                <a:latin typeface="Times New Roman"/>
                <a:cs typeface="Times New Roman"/>
              </a:rPr>
              <a:t> </a:t>
            </a:r>
            <a:r>
              <a:rPr sz="250" dirty="0">
                <a:solidFill>
                  <a:srgbClr val="0000FF"/>
                </a:solidFill>
                <a:latin typeface="Times New Roman"/>
                <a:cs typeface="Times New Roman"/>
                <a:hlinkClick r:id="rId3"/>
              </a:rPr>
              <a:t>http://annonc.oxfordjournals.org/</a:t>
            </a:r>
            <a:r>
              <a:rPr sz="250" spc="75" dirty="0">
                <a:solidFill>
                  <a:srgbClr val="0000FF"/>
                </a:solidFill>
                <a:latin typeface="Times New Roman"/>
                <a:cs typeface="Times New Roman"/>
                <a:hlinkClick r:id="rId3"/>
              </a:rPr>
              <a:t> </a:t>
            </a:r>
            <a:r>
              <a:rPr sz="250" dirty="0">
                <a:latin typeface="Times New Roman"/>
                <a:cs typeface="Times New Roman"/>
                <a:hlinkClick r:id="rId3"/>
              </a:rPr>
              <a:t>by</a:t>
            </a:r>
            <a:r>
              <a:rPr sz="250" spc="75" dirty="0">
                <a:latin typeface="Times New Roman"/>
                <a:cs typeface="Times New Roman"/>
                <a:hlinkClick r:id="rId3"/>
              </a:rPr>
              <a:t> </a:t>
            </a:r>
            <a:r>
              <a:rPr sz="250" dirty="0">
                <a:latin typeface="Times New Roman"/>
                <a:cs typeface="Times New Roman"/>
                <a:hlinkClick r:id="rId3"/>
              </a:rPr>
              <a:t>guest</a:t>
            </a:r>
            <a:r>
              <a:rPr sz="250" spc="80" dirty="0">
                <a:latin typeface="Times New Roman"/>
                <a:cs typeface="Times New Roman"/>
                <a:hlinkClick r:id="rId3"/>
              </a:rPr>
              <a:t> </a:t>
            </a:r>
            <a:r>
              <a:rPr sz="250" dirty="0">
                <a:latin typeface="Times New Roman"/>
                <a:cs typeface="Times New Roman"/>
                <a:hlinkClick r:id="rId3"/>
              </a:rPr>
              <a:t>on</a:t>
            </a:r>
            <a:r>
              <a:rPr sz="250" spc="75" dirty="0">
                <a:latin typeface="Times New Roman"/>
                <a:cs typeface="Times New Roman"/>
                <a:hlinkClick r:id="rId3"/>
              </a:rPr>
              <a:t> </a:t>
            </a:r>
            <a:r>
              <a:rPr sz="250" dirty="0">
                <a:latin typeface="Times New Roman"/>
                <a:cs typeface="Times New Roman"/>
                <a:hlinkClick r:id="rId3"/>
              </a:rPr>
              <a:t>September</a:t>
            </a:r>
            <a:r>
              <a:rPr sz="250" spc="75" dirty="0">
                <a:latin typeface="Times New Roman"/>
                <a:cs typeface="Times New Roman"/>
                <a:hlinkClick r:id="rId3"/>
              </a:rPr>
              <a:t> </a:t>
            </a:r>
            <a:r>
              <a:rPr sz="250" dirty="0">
                <a:latin typeface="Times New Roman"/>
                <a:cs typeface="Times New Roman"/>
                <a:hlinkClick r:id="rId3"/>
              </a:rPr>
              <a:t>21,</a:t>
            </a:r>
            <a:r>
              <a:rPr sz="250" spc="75" dirty="0">
                <a:latin typeface="Times New Roman"/>
                <a:cs typeface="Times New Roman"/>
                <a:hlinkClick r:id="rId3"/>
              </a:rPr>
              <a:t> </a:t>
            </a:r>
            <a:r>
              <a:rPr sz="250" spc="-20" dirty="0">
                <a:latin typeface="Times New Roman"/>
                <a:cs typeface="Times New Roman"/>
                <a:hlinkClick r:id="rId3"/>
              </a:rPr>
              <a:t>2015</a:t>
            </a:r>
            <a:endParaRPr sz="250">
              <a:latin typeface="Times New Roman"/>
              <a:cs typeface="Times New Roman"/>
            </a:endParaRPr>
          </a:p>
        </p:txBody>
      </p:sp>
      <p:sp>
        <p:nvSpPr>
          <p:cNvPr id="30" name="object 30"/>
          <p:cNvSpPr/>
          <p:nvPr/>
        </p:nvSpPr>
        <p:spPr>
          <a:xfrm>
            <a:off x="6281517" y="1351045"/>
            <a:ext cx="2414905" cy="3144520"/>
          </a:xfrm>
          <a:custGeom>
            <a:avLst/>
            <a:gdLst/>
            <a:ahLst/>
            <a:cxnLst/>
            <a:rect l="l" t="t" r="r" b="b"/>
            <a:pathLst>
              <a:path w="2414904" h="3144520">
                <a:moveTo>
                  <a:pt x="0" y="0"/>
                </a:moveTo>
                <a:lnTo>
                  <a:pt x="2414474" y="0"/>
                </a:lnTo>
                <a:lnTo>
                  <a:pt x="2414474" y="3144098"/>
                </a:lnTo>
                <a:lnTo>
                  <a:pt x="0" y="3144098"/>
                </a:lnTo>
                <a:lnTo>
                  <a:pt x="0" y="0"/>
                </a:lnTo>
                <a:close/>
              </a:path>
            </a:pathLst>
          </a:custGeom>
          <a:ln w="6350">
            <a:solidFill>
              <a:srgbClr val="000000"/>
            </a:solidFill>
          </a:ln>
        </p:spPr>
        <p:txBody>
          <a:bodyPr wrap="square" lIns="0" tIns="0" rIns="0" bIns="0" rtlCol="0"/>
          <a:lstStyle/>
          <a:p>
            <a:endParaRPr/>
          </a:p>
        </p:txBody>
      </p:sp>
      <p:sp>
        <p:nvSpPr>
          <p:cNvPr id="31" name="object 31"/>
          <p:cNvSpPr txBox="1"/>
          <p:nvPr/>
        </p:nvSpPr>
        <p:spPr>
          <a:xfrm>
            <a:off x="2177377" y="4469304"/>
            <a:ext cx="653415" cy="114300"/>
          </a:xfrm>
          <a:prstGeom prst="rect">
            <a:avLst/>
          </a:prstGeom>
        </p:spPr>
        <p:txBody>
          <a:bodyPr vert="horz" wrap="square" lIns="0" tIns="14604" rIns="0" bIns="0" rtlCol="0">
            <a:spAutoFit/>
          </a:bodyPr>
          <a:lstStyle/>
          <a:p>
            <a:pPr>
              <a:lnSpc>
                <a:spcPts val="340"/>
              </a:lnSpc>
              <a:spcBef>
                <a:spcPts val="114"/>
              </a:spcBef>
            </a:pPr>
            <a:r>
              <a:rPr sz="300" i="1" spc="-20" dirty="0">
                <a:solidFill>
                  <a:srgbClr val="231F20"/>
                </a:solidFill>
                <a:latin typeface="Calibri"/>
                <a:cs typeface="Calibri"/>
              </a:rPr>
              <a:t>Am</a:t>
            </a:r>
            <a:r>
              <a:rPr sz="300" i="1" spc="5" dirty="0">
                <a:solidFill>
                  <a:srgbClr val="231F20"/>
                </a:solidFill>
                <a:latin typeface="Calibri"/>
                <a:cs typeface="Calibri"/>
              </a:rPr>
              <a:t> </a:t>
            </a:r>
            <a:r>
              <a:rPr sz="300" i="1" dirty="0">
                <a:solidFill>
                  <a:srgbClr val="231F20"/>
                </a:solidFill>
                <a:latin typeface="Calibri"/>
                <a:cs typeface="Calibri"/>
              </a:rPr>
              <a:t>J</a:t>
            </a:r>
            <a:r>
              <a:rPr sz="300" i="1" spc="5" dirty="0">
                <a:solidFill>
                  <a:srgbClr val="231F20"/>
                </a:solidFill>
                <a:latin typeface="Calibri"/>
                <a:cs typeface="Calibri"/>
              </a:rPr>
              <a:t> </a:t>
            </a:r>
            <a:r>
              <a:rPr sz="300" i="1" spc="-10" dirty="0">
                <a:solidFill>
                  <a:srgbClr val="231F20"/>
                </a:solidFill>
                <a:latin typeface="Calibri"/>
                <a:cs typeface="Calibri"/>
              </a:rPr>
              <a:t>Clin</a:t>
            </a:r>
            <a:r>
              <a:rPr sz="300" i="1" spc="5" dirty="0">
                <a:solidFill>
                  <a:srgbClr val="231F20"/>
                </a:solidFill>
                <a:latin typeface="Calibri"/>
                <a:cs typeface="Calibri"/>
              </a:rPr>
              <a:t> </a:t>
            </a:r>
            <a:r>
              <a:rPr sz="300" i="1" spc="-10" dirty="0">
                <a:solidFill>
                  <a:srgbClr val="231F20"/>
                </a:solidFill>
                <a:latin typeface="Calibri"/>
                <a:cs typeface="Calibri"/>
              </a:rPr>
              <a:t>Pathol</a:t>
            </a:r>
            <a:r>
              <a:rPr sz="300" i="1" spc="75" dirty="0">
                <a:solidFill>
                  <a:srgbClr val="231F20"/>
                </a:solidFill>
                <a:latin typeface="Calibri"/>
                <a:cs typeface="Calibri"/>
              </a:rPr>
              <a:t> </a:t>
            </a:r>
            <a:r>
              <a:rPr sz="300" spc="-40" dirty="0">
                <a:solidFill>
                  <a:srgbClr val="231F20"/>
                </a:solidFill>
                <a:latin typeface="Trebuchet MS"/>
                <a:cs typeface="Trebuchet MS"/>
              </a:rPr>
              <a:t>2010;134:835-</a:t>
            </a:r>
            <a:r>
              <a:rPr sz="300" dirty="0">
                <a:solidFill>
                  <a:srgbClr val="231F20"/>
                </a:solidFill>
                <a:latin typeface="Trebuchet MS"/>
                <a:cs typeface="Trebuchet MS"/>
              </a:rPr>
              <a:t>845</a:t>
            </a:r>
            <a:r>
              <a:rPr sz="300" spc="290" dirty="0">
                <a:solidFill>
                  <a:srgbClr val="231F20"/>
                </a:solidFill>
                <a:latin typeface="Trebuchet MS"/>
                <a:cs typeface="Trebuchet MS"/>
              </a:rPr>
              <a:t> </a:t>
            </a:r>
            <a:r>
              <a:rPr sz="300" b="1" spc="-25" dirty="0">
                <a:solidFill>
                  <a:srgbClr val="231F20"/>
                </a:solidFill>
                <a:latin typeface="Verdana"/>
                <a:cs typeface="Verdana"/>
              </a:rPr>
              <a:t>841</a:t>
            </a:r>
            <a:endParaRPr sz="300">
              <a:latin typeface="Verdana"/>
              <a:cs typeface="Verdana"/>
            </a:endParaRPr>
          </a:p>
          <a:p>
            <a:pPr marL="18415">
              <a:lnSpc>
                <a:spcPts val="340"/>
              </a:lnSpc>
            </a:pPr>
            <a:r>
              <a:rPr sz="200" spc="20" dirty="0">
                <a:solidFill>
                  <a:srgbClr val="231F20"/>
                </a:solidFill>
                <a:latin typeface="Tahoma"/>
                <a:cs typeface="Tahoma"/>
              </a:rPr>
              <a:t>DOI:</a:t>
            </a:r>
            <a:r>
              <a:rPr sz="200" spc="25" dirty="0">
                <a:solidFill>
                  <a:srgbClr val="231F20"/>
                </a:solidFill>
                <a:latin typeface="Tahoma"/>
                <a:cs typeface="Tahoma"/>
              </a:rPr>
              <a:t> </a:t>
            </a:r>
            <a:r>
              <a:rPr sz="200" spc="20" dirty="0">
                <a:solidFill>
                  <a:srgbClr val="231F20"/>
                </a:solidFill>
                <a:latin typeface="Tahoma"/>
                <a:cs typeface="Tahoma"/>
              </a:rPr>
              <a:t>10.1309/AJCPGXK0FR4MHIHB</a:t>
            </a:r>
            <a:r>
              <a:rPr sz="200" spc="405" dirty="0">
                <a:solidFill>
                  <a:srgbClr val="231F20"/>
                </a:solidFill>
                <a:latin typeface="Tahoma"/>
                <a:cs typeface="Tahoma"/>
              </a:rPr>
              <a:t> </a:t>
            </a:r>
            <a:r>
              <a:rPr sz="300" b="1" spc="-25" dirty="0">
                <a:solidFill>
                  <a:srgbClr val="FFFFFF"/>
                </a:solidFill>
                <a:latin typeface="Verdana"/>
                <a:cs typeface="Verdana"/>
              </a:rPr>
              <a:t>841</a:t>
            </a:r>
            <a:endParaRPr sz="300">
              <a:latin typeface="Verdana"/>
              <a:cs typeface="Verdana"/>
            </a:endParaRPr>
          </a:p>
        </p:txBody>
      </p:sp>
      <p:sp>
        <p:nvSpPr>
          <p:cNvPr id="32" name="object 32"/>
          <p:cNvSpPr txBox="1"/>
          <p:nvPr/>
        </p:nvSpPr>
        <p:spPr>
          <a:xfrm>
            <a:off x="304344" y="4469304"/>
            <a:ext cx="612775" cy="73660"/>
          </a:xfrm>
          <a:prstGeom prst="rect">
            <a:avLst/>
          </a:prstGeom>
        </p:spPr>
        <p:txBody>
          <a:bodyPr vert="horz" wrap="square" lIns="0" tIns="14604" rIns="0" bIns="0" rtlCol="0">
            <a:spAutoFit/>
          </a:bodyPr>
          <a:lstStyle/>
          <a:p>
            <a:pPr>
              <a:lnSpc>
                <a:spcPct val="100000"/>
              </a:lnSpc>
              <a:spcBef>
                <a:spcPts val="114"/>
              </a:spcBef>
            </a:pPr>
            <a:r>
              <a:rPr sz="300" dirty="0">
                <a:solidFill>
                  <a:srgbClr val="231F20"/>
                </a:solidFill>
                <a:latin typeface="Trebuchet MS"/>
                <a:cs typeface="Trebuchet MS"/>
              </a:rPr>
              <a:t>©</a:t>
            </a:r>
            <a:r>
              <a:rPr sz="300" spc="25" dirty="0">
                <a:solidFill>
                  <a:srgbClr val="231F20"/>
                </a:solidFill>
                <a:latin typeface="Trebuchet MS"/>
                <a:cs typeface="Trebuchet MS"/>
              </a:rPr>
              <a:t> </a:t>
            </a:r>
            <a:r>
              <a:rPr sz="300" spc="-35" dirty="0">
                <a:solidFill>
                  <a:srgbClr val="231F20"/>
                </a:solidFill>
                <a:latin typeface="Trebuchet MS"/>
                <a:cs typeface="Trebuchet MS"/>
              </a:rPr>
              <a:t>American</a:t>
            </a:r>
            <a:r>
              <a:rPr sz="300" spc="30" dirty="0">
                <a:solidFill>
                  <a:srgbClr val="231F20"/>
                </a:solidFill>
                <a:latin typeface="Trebuchet MS"/>
                <a:cs typeface="Trebuchet MS"/>
              </a:rPr>
              <a:t> </a:t>
            </a:r>
            <a:r>
              <a:rPr sz="300" spc="-35" dirty="0">
                <a:solidFill>
                  <a:srgbClr val="231F20"/>
                </a:solidFill>
                <a:latin typeface="Trebuchet MS"/>
                <a:cs typeface="Trebuchet MS"/>
              </a:rPr>
              <a:t>Society</a:t>
            </a:r>
            <a:r>
              <a:rPr sz="300" spc="30" dirty="0">
                <a:solidFill>
                  <a:srgbClr val="231F20"/>
                </a:solidFill>
                <a:latin typeface="Trebuchet MS"/>
                <a:cs typeface="Trebuchet MS"/>
              </a:rPr>
              <a:t> </a:t>
            </a:r>
            <a:r>
              <a:rPr sz="300" spc="-35" dirty="0">
                <a:solidFill>
                  <a:srgbClr val="231F20"/>
                </a:solidFill>
                <a:latin typeface="Trebuchet MS"/>
                <a:cs typeface="Trebuchet MS"/>
              </a:rPr>
              <a:t>for</a:t>
            </a:r>
            <a:r>
              <a:rPr sz="300" spc="25" dirty="0">
                <a:solidFill>
                  <a:srgbClr val="231F20"/>
                </a:solidFill>
                <a:latin typeface="Trebuchet MS"/>
                <a:cs typeface="Trebuchet MS"/>
              </a:rPr>
              <a:t> </a:t>
            </a:r>
            <a:r>
              <a:rPr sz="300" spc="-30" dirty="0">
                <a:solidFill>
                  <a:srgbClr val="231F20"/>
                </a:solidFill>
                <a:latin typeface="Trebuchet MS"/>
                <a:cs typeface="Trebuchet MS"/>
              </a:rPr>
              <a:t>Clinical</a:t>
            </a:r>
            <a:r>
              <a:rPr sz="300" spc="30" dirty="0">
                <a:solidFill>
                  <a:srgbClr val="231F20"/>
                </a:solidFill>
                <a:latin typeface="Trebuchet MS"/>
                <a:cs typeface="Trebuchet MS"/>
              </a:rPr>
              <a:t> </a:t>
            </a:r>
            <a:r>
              <a:rPr sz="300" spc="-20" dirty="0">
                <a:solidFill>
                  <a:srgbClr val="231F20"/>
                </a:solidFill>
                <a:latin typeface="Trebuchet MS"/>
                <a:cs typeface="Trebuchet MS"/>
              </a:rPr>
              <a:t>Pathology</a:t>
            </a:r>
            <a:endParaRPr sz="300">
              <a:latin typeface="Trebuchet MS"/>
              <a:cs typeface="Trebuchet MS"/>
            </a:endParaRPr>
          </a:p>
        </p:txBody>
      </p:sp>
      <p:sp>
        <p:nvSpPr>
          <p:cNvPr id="33" name="object 33"/>
          <p:cNvSpPr txBox="1"/>
          <p:nvPr/>
        </p:nvSpPr>
        <p:spPr>
          <a:xfrm>
            <a:off x="2030823" y="822299"/>
            <a:ext cx="800735" cy="73660"/>
          </a:xfrm>
          <a:prstGeom prst="rect">
            <a:avLst/>
          </a:prstGeom>
        </p:spPr>
        <p:txBody>
          <a:bodyPr vert="horz" wrap="square" lIns="0" tIns="14604" rIns="0" bIns="0" rtlCol="0">
            <a:spAutoFit/>
          </a:bodyPr>
          <a:lstStyle/>
          <a:p>
            <a:pPr>
              <a:lnSpc>
                <a:spcPct val="100000"/>
              </a:lnSpc>
              <a:spcBef>
                <a:spcPts val="114"/>
              </a:spcBef>
            </a:pPr>
            <a:r>
              <a:rPr sz="300" b="1" dirty="0">
                <a:solidFill>
                  <a:srgbClr val="231F20"/>
                </a:solidFill>
                <a:latin typeface="Verdana"/>
                <a:cs typeface="Verdana"/>
              </a:rPr>
              <a:t>Anatomic</a:t>
            </a:r>
            <a:r>
              <a:rPr sz="300" b="1" spc="60" dirty="0">
                <a:solidFill>
                  <a:srgbClr val="231F20"/>
                </a:solidFill>
                <a:latin typeface="Verdana"/>
                <a:cs typeface="Verdana"/>
              </a:rPr>
              <a:t> </a:t>
            </a:r>
            <a:r>
              <a:rPr sz="300" b="1" dirty="0">
                <a:solidFill>
                  <a:srgbClr val="231F20"/>
                </a:solidFill>
                <a:latin typeface="Verdana"/>
                <a:cs typeface="Verdana"/>
              </a:rPr>
              <a:t>Pathology</a:t>
            </a:r>
            <a:r>
              <a:rPr sz="300" b="1" spc="65" dirty="0">
                <a:solidFill>
                  <a:srgbClr val="231F20"/>
                </a:solidFill>
                <a:latin typeface="Verdana"/>
                <a:cs typeface="Verdana"/>
              </a:rPr>
              <a:t> </a:t>
            </a:r>
            <a:r>
              <a:rPr sz="300" spc="-25" dirty="0">
                <a:solidFill>
                  <a:srgbClr val="231F20"/>
                </a:solidFill>
                <a:latin typeface="Cambria"/>
                <a:cs typeface="Cambria"/>
              </a:rPr>
              <a:t>/</a:t>
            </a:r>
            <a:r>
              <a:rPr sz="300" spc="114" dirty="0">
                <a:solidFill>
                  <a:srgbClr val="231F20"/>
                </a:solidFill>
                <a:latin typeface="Cambria"/>
                <a:cs typeface="Cambria"/>
              </a:rPr>
              <a:t> </a:t>
            </a:r>
            <a:r>
              <a:rPr sz="300" dirty="0">
                <a:solidFill>
                  <a:srgbClr val="231F20"/>
                </a:solidFill>
                <a:latin typeface="Cambria"/>
                <a:cs typeface="Cambria"/>
              </a:rPr>
              <a:t>Original</a:t>
            </a:r>
            <a:r>
              <a:rPr sz="300" spc="55" dirty="0">
                <a:solidFill>
                  <a:srgbClr val="231F20"/>
                </a:solidFill>
                <a:latin typeface="Cambria"/>
                <a:cs typeface="Cambria"/>
              </a:rPr>
              <a:t> </a:t>
            </a:r>
            <a:r>
              <a:rPr sz="300" spc="-10" dirty="0">
                <a:solidFill>
                  <a:srgbClr val="231F20"/>
                </a:solidFill>
                <a:latin typeface="Cambria"/>
                <a:cs typeface="Cambria"/>
              </a:rPr>
              <a:t>Article</a:t>
            </a:r>
            <a:endParaRPr sz="300">
              <a:latin typeface="Cambria"/>
              <a:cs typeface="Cambria"/>
            </a:endParaRPr>
          </a:p>
        </p:txBody>
      </p:sp>
      <p:sp>
        <p:nvSpPr>
          <p:cNvPr id="34" name="object 34"/>
          <p:cNvSpPr txBox="1"/>
          <p:nvPr/>
        </p:nvSpPr>
        <p:spPr>
          <a:xfrm>
            <a:off x="1604641" y="969632"/>
            <a:ext cx="1225550" cy="939165"/>
          </a:xfrm>
          <a:prstGeom prst="rect">
            <a:avLst/>
          </a:prstGeom>
        </p:spPr>
        <p:txBody>
          <a:bodyPr vert="horz" wrap="square" lIns="0" tIns="12700" rIns="0" bIns="0" rtlCol="0">
            <a:spAutoFit/>
          </a:bodyPr>
          <a:lstStyle/>
          <a:p>
            <a:pPr marR="5080" algn="just">
              <a:lnSpc>
                <a:spcPct val="107000"/>
              </a:lnSpc>
              <a:spcBef>
                <a:spcPts val="100"/>
              </a:spcBef>
            </a:pPr>
            <a:r>
              <a:rPr sz="400" dirty="0">
                <a:solidFill>
                  <a:srgbClr val="231F20"/>
                </a:solidFill>
                <a:latin typeface="Times New Roman"/>
                <a:cs typeface="Times New Roman"/>
              </a:rPr>
              <a:t>Nectin</a:t>
            </a:r>
            <a:r>
              <a:rPr sz="400" spc="30" dirty="0">
                <a:solidFill>
                  <a:srgbClr val="231F20"/>
                </a:solidFill>
                <a:latin typeface="Times New Roman"/>
                <a:cs typeface="Times New Roman"/>
              </a:rPr>
              <a:t> </a:t>
            </a:r>
            <a:r>
              <a:rPr sz="400" dirty="0">
                <a:solidFill>
                  <a:srgbClr val="231F20"/>
                </a:solidFill>
                <a:latin typeface="Times New Roman"/>
                <a:cs typeface="Times New Roman"/>
              </a:rPr>
              <a:t>4</a:t>
            </a:r>
            <a:r>
              <a:rPr sz="400" spc="30" dirty="0">
                <a:solidFill>
                  <a:srgbClr val="231F20"/>
                </a:solidFill>
                <a:latin typeface="Times New Roman"/>
                <a:cs typeface="Times New Roman"/>
              </a:rPr>
              <a:t> </a:t>
            </a:r>
            <a:r>
              <a:rPr sz="400" dirty="0">
                <a:solidFill>
                  <a:srgbClr val="231F20"/>
                </a:solidFill>
                <a:latin typeface="Times New Roman"/>
                <a:cs typeface="Times New Roman"/>
              </a:rPr>
              <a:t>expression</a:t>
            </a:r>
            <a:r>
              <a:rPr sz="400" spc="35" dirty="0">
                <a:solidFill>
                  <a:srgbClr val="231F20"/>
                </a:solidFill>
                <a:latin typeface="Times New Roman"/>
                <a:cs typeface="Times New Roman"/>
              </a:rPr>
              <a:t> </a:t>
            </a:r>
            <a:r>
              <a:rPr sz="400" dirty="0">
                <a:solidFill>
                  <a:srgbClr val="231F20"/>
                </a:solidFill>
                <a:latin typeface="Times New Roman"/>
                <a:cs typeface="Times New Roman"/>
              </a:rPr>
              <a:t>was</a:t>
            </a:r>
            <a:r>
              <a:rPr sz="400" spc="30" dirty="0">
                <a:solidFill>
                  <a:srgbClr val="231F20"/>
                </a:solidFill>
                <a:latin typeface="Times New Roman"/>
                <a:cs typeface="Times New Roman"/>
              </a:rPr>
              <a:t> </a:t>
            </a:r>
            <a:r>
              <a:rPr sz="400" dirty="0">
                <a:solidFill>
                  <a:srgbClr val="231F20"/>
                </a:solidFill>
                <a:latin typeface="Times New Roman"/>
                <a:cs typeface="Times New Roman"/>
              </a:rPr>
              <a:t>not</a:t>
            </a:r>
            <a:r>
              <a:rPr sz="400" spc="30" dirty="0">
                <a:solidFill>
                  <a:srgbClr val="231F20"/>
                </a:solidFill>
                <a:latin typeface="Times New Roman"/>
                <a:cs typeface="Times New Roman"/>
              </a:rPr>
              <a:t> </a:t>
            </a:r>
            <a:r>
              <a:rPr sz="400" dirty="0">
                <a:solidFill>
                  <a:srgbClr val="231F20"/>
                </a:solidFill>
                <a:latin typeface="Times New Roman"/>
                <a:cs typeface="Times New Roman"/>
              </a:rPr>
              <a:t>statistically</a:t>
            </a:r>
            <a:r>
              <a:rPr sz="400" spc="30" dirty="0">
                <a:solidFill>
                  <a:srgbClr val="231F20"/>
                </a:solidFill>
                <a:latin typeface="Times New Roman"/>
                <a:cs typeface="Times New Roman"/>
              </a:rPr>
              <a:t> </a:t>
            </a:r>
            <a:r>
              <a:rPr sz="400" dirty="0">
                <a:solidFill>
                  <a:srgbClr val="231F20"/>
                </a:solidFill>
                <a:latin typeface="Times New Roman"/>
                <a:cs typeface="Times New Roman"/>
              </a:rPr>
              <a:t>different</a:t>
            </a:r>
            <a:r>
              <a:rPr sz="400" spc="35" dirty="0">
                <a:solidFill>
                  <a:srgbClr val="231F20"/>
                </a:solidFill>
                <a:latin typeface="Times New Roman"/>
                <a:cs typeface="Times New Roman"/>
              </a:rPr>
              <a:t> </a:t>
            </a:r>
            <a:r>
              <a:rPr sz="400" dirty="0">
                <a:solidFill>
                  <a:srgbClr val="231F20"/>
                </a:solidFill>
                <a:latin typeface="Times New Roman"/>
                <a:cs typeface="Times New Roman"/>
              </a:rPr>
              <a:t>for</a:t>
            </a:r>
            <a:r>
              <a:rPr sz="400" spc="30" dirty="0">
                <a:solidFill>
                  <a:srgbClr val="231F20"/>
                </a:solidFill>
                <a:latin typeface="Times New Roman"/>
                <a:cs typeface="Times New Roman"/>
              </a:rPr>
              <a:t> </a:t>
            </a:r>
            <a:r>
              <a:rPr sz="400" spc="-20" dirty="0">
                <a:solidFill>
                  <a:srgbClr val="231F20"/>
                </a:solidFill>
                <a:latin typeface="Times New Roman"/>
                <a:cs typeface="Times New Roman"/>
              </a:rPr>
              <a:t>dis-</a:t>
            </a:r>
            <a:r>
              <a:rPr sz="400" spc="500" dirty="0">
                <a:solidFill>
                  <a:srgbClr val="231F20"/>
                </a:solidFill>
                <a:latin typeface="Times New Roman"/>
                <a:cs typeface="Times New Roman"/>
              </a:rPr>
              <a:t> </a:t>
            </a:r>
            <a:r>
              <a:rPr sz="400" dirty="0">
                <a:solidFill>
                  <a:srgbClr val="231F20"/>
                </a:solidFill>
                <a:latin typeface="Times New Roman"/>
                <a:cs typeface="Times New Roman"/>
              </a:rPr>
              <a:t>ease</a:t>
            </a:r>
            <a:r>
              <a:rPr sz="400" spc="35" dirty="0">
                <a:solidFill>
                  <a:srgbClr val="231F20"/>
                </a:solidFill>
                <a:latin typeface="Times New Roman"/>
                <a:cs typeface="Times New Roman"/>
              </a:rPr>
              <a:t> </a:t>
            </a:r>
            <a:r>
              <a:rPr sz="400" dirty="0">
                <a:solidFill>
                  <a:srgbClr val="231F20"/>
                </a:solidFill>
                <a:latin typeface="Times New Roman"/>
                <a:cs typeface="Times New Roman"/>
              </a:rPr>
              <a:t>stage</a:t>
            </a:r>
            <a:r>
              <a:rPr sz="400" spc="35" dirty="0">
                <a:solidFill>
                  <a:srgbClr val="231F20"/>
                </a:solidFill>
                <a:latin typeface="Times New Roman"/>
                <a:cs typeface="Times New Roman"/>
              </a:rPr>
              <a:t> </a:t>
            </a:r>
            <a:r>
              <a:rPr sz="400" dirty="0">
                <a:solidFill>
                  <a:srgbClr val="231F20"/>
                </a:solidFill>
                <a:latin typeface="Times New Roman"/>
                <a:cs typeface="Times New Roman"/>
              </a:rPr>
              <a:t>for</a:t>
            </a:r>
            <a:r>
              <a:rPr sz="400" spc="35" dirty="0">
                <a:solidFill>
                  <a:srgbClr val="231F20"/>
                </a:solidFill>
                <a:latin typeface="Times New Roman"/>
                <a:cs typeface="Times New Roman"/>
              </a:rPr>
              <a:t> </a:t>
            </a:r>
            <a:r>
              <a:rPr sz="400" dirty="0">
                <a:solidFill>
                  <a:srgbClr val="231F20"/>
                </a:solidFill>
                <a:latin typeface="Times New Roman"/>
                <a:cs typeface="Times New Roman"/>
              </a:rPr>
              <a:t>any</a:t>
            </a:r>
            <a:r>
              <a:rPr sz="400" spc="35" dirty="0">
                <a:solidFill>
                  <a:srgbClr val="231F20"/>
                </a:solidFill>
                <a:latin typeface="Times New Roman"/>
                <a:cs typeface="Times New Roman"/>
              </a:rPr>
              <a:t> </a:t>
            </a:r>
            <a:r>
              <a:rPr sz="400" dirty="0">
                <a:solidFill>
                  <a:srgbClr val="231F20"/>
                </a:solidFill>
                <a:latin typeface="Times New Roman"/>
                <a:cs typeface="Times New Roman"/>
              </a:rPr>
              <a:t>histologic</a:t>
            </a:r>
            <a:r>
              <a:rPr sz="400" spc="35" dirty="0">
                <a:solidFill>
                  <a:srgbClr val="231F20"/>
                </a:solidFill>
                <a:latin typeface="Times New Roman"/>
                <a:cs typeface="Times New Roman"/>
              </a:rPr>
              <a:t> </a:t>
            </a:r>
            <a:r>
              <a:rPr sz="400" dirty="0">
                <a:solidFill>
                  <a:srgbClr val="231F20"/>
                </a:solidFill>
                <a:latin typeface="Times New Roman"/>
                <a:cs typeface="Times New Roman"/>
              </a:rPr>
              <a:t>subgroups</a:t>
            </a:r>
            <a:r>
              <a:rPr sz="400" spc="35" dirty="0">
                <a:solidFill>
                  <a:srgbClr val="231F20"/>
                </a:solidFill>
                <a:latin typeface="Times New Roman"/>
                <a:cs typeface="Times New Roman"/>
              </a:rPr>
              <a:t> </a:t>
            </a:r>
            <a:r>
              <a:rPr sz="400" dirty="0">
                <a:solidFill>
                  <a:srgbClr val="231F20"/>
                </a:solidFill>
                <a:latin typeface="Times New Roman"/>
                <a:cs typeface="Times New Roman"/>
              </a:rPr>
              <a:t>of</a:t>
            </a:r>
            <a:r>
              <a:rPr sz="400" spc="35" dirty="0">
                <a:solidFill>
                  <a:srgbClr val="231F20"/>
                </a:solidFill>
                <a:latin typeface="Times New Roman"/>
                <a:cs typeface="Times New Roman"/>
              </a:rPr>
              <a:t> </a:t>
            </a:r>
            <a:r>
              <a:rPr sz="400" dirty="0">
                <a:solidFill>
                  <a:srgbClr val="231F20"/>
                </a:solidFill>
                <a:latin typeface="Times New Roman"/>
                <a:cs typeface="Times New Roman"/>
              </a:rPr>
              <a:t>ovarian</a:t>
            </a:r>
            <a:r>
              <a:rPr sz="400" spc="40" dirty="0">
                <a:solidFill>
                  <a:srgbClr val="231F20"/>
                </a:solidFill>
                <a:latin typeface="Times New Roman"/>
                <a:cs typeface="Times New Roman"/>
              </a:rPr>
              <a:t> </a:t>
            </a:r>
            <a:r>
              <a:rPr sz="400" spc="-10" dirty="0">
                <a:solidFill>
                  <a:srgbClr val="231F20"/>
                </a:solidFill>
                <a:latin typeface="Times New Roman"/>
                <a:cs typeface="Times New Roman"/>
              </a:rPr>
              <a:t>cancer</a:t>
            </a:r>
            <a:r>
              <a:rPr sz="400" spc="500" dirty="0">
                <a:solidFill>
                  <a:srgbClr val="231F20"/>
                </a:solidFill>
                <a:latin typeface="Times New Roman"/>
                <a:cs typeface="Times New Roman"/>
              </a:rPr>
              <a:t> </a:t>
            </a:r>
            <a:r>
              <a:rPr sz="400" dirty="0">
                <a:solidFill>
                  <a:srgbClr val="231F20"/>
                </a:solidFill>
                <a:latin typeface="Times New Roman"/>
                <a:cs typeface="Times New Roman"/>
              </a:rPr>
              <a:t>when</a:t>
            </a:r>
            <a:r>
              <a:rPr sz="400" spc="80" dirty="0">
                <a:solidFill>
                  <a:srgbClr val="231F20"/>
                </a:solidFill>
                <a:latin typeface="Times New Roman"/>
                <a:cs typeface="Times New Roman"/>
              </a:rPr>
              <a:t> </a:t>
            </a:r>
            <a:r>
              <a:rPr sz="400" dirty="0">
                <a:solidFill>
                  <a:srgbClr val="231F20"/>
                </a:solidFill>
                <a:latin typeface="Times New Roman"/>
                <a:cs typeface="Times New Roman"/>
              </a:rPr>
              <a:t>positive</a:t>
            </a:r>
            <a:r>
              <a:rPr sz="400" spc="80" dirty="0">
                <a:solidFill>
                  <a:srgbClr val="231F20"/>
                </a:solidFill>
                <a:latin typeface="Times New Roman"/>
                <a:cs typeface="Times New Roman"/>
              </a:rPr>
              <a:t> </a:t>
            </a:r>
            <a:r>
              <a:rPr sz="400" dirty="0">
                <a:solidFill>
                  <a:srgbClr val="231F20"/>
                </a:solidFill>
                <a:latin typeface="Times New Roman"/>
                <a:cs typeface="Times New Roman"/>
              </a:rPr>
              <a:t>scores</a:t>
            </a:r>
            <a:r>
              <a:rPr sz="400" spc="85" dirty="0">
                <a:solidFill>
                  <a:srgbClr val="231F20"/>
                </a:solidFill>
                <a:latin typeface="Times New Roman"/>
                <a:cs typeface="Times New Roman"/>
              </a:rPr>
              <a:t> </a:t>
            </a:r>
            <a:r>
              <a:rPr sz="400" dirty="0">
                <a:solidFill>
                  <a:srgbClr val="231F20"/>
                </a:solidFill>
                <a:latin typeface="Times New Roman"/>
                <a:cs typeface="Times New Roman"/>
              </a:rPr>
              <a:t>were</a:t>
            </a:r>
            <a:r>
              <a:rPr sz="400" spc="80" dirty="0">
                <a:solidFill>
                  <a:srgbClr val="231F20"/>
                </a:solidFill>
                <a:latin typeface="Times New Roman"/>
                <a:cs typeface="Times New Roman"/>
              </a:rPr>
              <a:t> </a:t>
            </a:r>
            <a:r>
              <a:rPr sz="400" dirty="0">
                <a:solidFill>
                  <a:srgbClr val="231F20"/>
                </a:solidFill>
                <a:latin typeface="Times New Roman"/>
                <a:cs typeface="Times New Roman"/>
              </a:rPr>
              <a:t>binarized</a:t>
            </a:r>
            <a:r>
              <a:rPr sz="400" spc="80" dirty="0">
                <a:solidFill>
                  <a:srgbClr val="231F20"/>
                </a:solidFill>
                <a:latin typeface="Times New Roman"/>
                <a:cs typeface="Times New Roman"/>
              </a:rPr>
              <a:t> </a:t>
            </a:r>
            <a:r>
              <a:rPr sz="400" dirty="0">
                <a:solidFill>
                  <a:srgbClr val="231F20"/>
                </a:solidFill>
                <a:latin typeface="Times New Roman"/>
                <a:cs typeface="Times New Roman"/>
              </a:rPr>
              <a:t>(Table</a:t>
            </a:r>
            <a:r>
              <a:rPr sz="400" spc="85" dirty="0">
                <a:solidFill>
                  <a:srgbClr val="231F20"/>
                </a:solidFill>
                <a:latin typeface="Times New Roman"/>
                <a:cs typeface="Times New Roman"/>
              </a:rPr>
              <a:t> </a:t>
            </a:r>
            <a:r>
              <a:rPr sz="400" dirty="0">
                <a:solidFill>
                  <a:srgbClr val="231F20"/>
                </a:solidFill>
                <a:latin typeface="Times New Roman"/>
                <a:cs typeface="Times New Roman"/>
              </a:rPr>
              <a:t>1).</a:t>
            </a:r>
            <a:r>
              <a:rPr sz="400" spc="80" dirty="0">
                <a:solidFill>
                  <a:srgbClr val="231F20"/>
                </a:solidFill>
                <a:latin typeface="Times New Roman"/>
                <a:cs typeface="Times New Roman"/>
              </a:rPr>
              <a:t> </a:t>
            </a:r>
            <a:r>
              <a:rPr sz="400" spc="-10" dirty="0">
                <a:solidFill>
                  <a:srgbClr val="231F20"/>
                </a:solidFill>
                <a:latin typeface="Times New Roman"/>
                <a:cs typeface="Times New Roman"/>
              </a:rPr>
              <a:t>Overall,</a:t>
            </a:r>
            <a:r>
              <a:rPr sz="400" spc="500" dirty="0">
                <a:solidFill>
                  <a:srgbClr val="231F20"/>
                </a:solidFill>
                <a:latin typeface="Times New Roman"/>
                <a:cs typeface="Times New Roman"/>
              </a:rPr>
              <a:t> </a:t>
            </a:r>
            <a:r>
              <a:rPr sz="400" dirty="0">
                <a:solidFill>
                  <a:srgbClr val="231F20"/>
                </a:solidFill>
                <a:latin typeface="Times New Roman"/>
                <a:cs typeface="Times New Roman"/>
              </a:rPr>
              <a:t>expression</a:t>
            </a:r>
            <a:r>
              <a:rPr sz="400" spc="70" dirty="0">
                <a:solidFill>
                  <a:srgbClr val="231F20"/>
                </a:solidFill>
                <a:latin typeface="Times New Roman"/>
                <a:cs typeface="Times New Roman"/>
              </a:rPr>
              <a:t> </a:t>
            </a:r>
            <a:r>
              <a:rPr sz="400" dirty="0">
                <a:solidFill>
                  <a:srgbClr val="231F20"/>
                </a:solidFill>
                <a:latin typeface="Times New Roman"/>
                <a:cs typeface="Times New Roman"/>
              </a:rPr>
              <a:t>of</a:t>
            </a:r>
            <a:r>
              <a:rPr sz="400" spc="70" dirty="0">
                <a:solidFill>
                  <a:srgbClr val="231F20"/>
                </a:solidFill>
                <a:latin typeface="Times New Roman"/>
                <a:cs typeface="Times New Roman"/>
              </a:rPr>
              <a:t> </a:t>
            </a:r>
            <a:r>
              <a:rPr sz="400" dirty="0">
                <a:solidFill>
                  <a:srgbClr val="231F20"/>
                </a:solidFill>
                <a:latin typeface="Times New Roman"/>
                <a:cs typeface="Times New Roman"/>
              </a:rPr>
              <a:t>nectin</a:t>
            </a:r>
            <a:r>
              <a:rPr sz="400" spc="70" dirty="0">
                <a:solidFill>
                  <a:srgbClr val="231F20"/>
                </a:solidFill>
                <a:latin typeface="Times New Roman"/>
                <a:cs typeface="Times New Roman"/>
              </a:rPr>
              <a:t> </a:t>
            </a:r>
            <a:r>
              <a:rPr sz="400" dirty="0">
                <a:solidFill>
                  <a:srgbClr val="231F20"/>
                </a:solidFill>
                <a:latin typeface="Times New Roman"/>
                <a:cs typeface="Times New Roman"/>
              </a:rPr>
              <a:t>4</a:t>
            </a:r>
            <a:r>
              <a:rPr sz="400" spc="70" dirty="0">
                <a:solidFill>
                  <a:srgbClr val="231F20"/>
                </a:solidFill>
                <a:latin typeface="Times New Roman"/>
                <a:cs typeface="Times New Roman"/>
              </a:rPr>
              <a:t> </a:t>
            </a:r>
            <a:r>
              <a:rPr sz="400" dirty="0">
                <a:solidFill>
                  <a:srgbClr val="231F20"/>
                </a:solidFill>
                <a:latin typeface="Times New Roman"/>
                <a:cs typeface="Times New Roman"/>
              </a:rPr>
              <a:t>did</a:t>
            </a:r>
            <a:r>
              <a:rPr sz="400" spc="70" dirty="0">
                <a:solidFill>
                  <a:srgbClr val="231F20"/>
                </a:solidFill>
                <a:latin typeface="Times New Roman"/>
                <a:cs typeface="Times New Roman"/>
              </a:rPr>
              <a:t> </a:t>
            </a:r>
            <a:r>
              <a:rPr sz="400" dirty="0">
                <a:solidFill>
                  <a:srgbClr val="231F20"/>
                </a:solidFill>
                <a:latin typeface="Times New Roman"/>
                <a:cs typeface="Times New Roman"/>
              </a:rPr>
              <a:t>not</a:t>
            </a:r>
            <a:r>
              <a:rPr sz="400" spc="75" dirty="0">
                <a:solidFill>
                  <a:srgbClr val="231F20"/>
                </a:solidFill>
                <a:latin typeface="Times New Roman"/>
                <a:cs typeface="Times New Roman"/>
              </a:rPr>
              <a:t> </a:t>
            </a:r>
            <a:r>
              <a:rPr sz="400" dirty="0">
                <a:solidFill>
                  <a:srgbClr val="231F20"/>
                </a:solidFill>
                <a:latin typeface="Times New Roman"/>
                <a:cs typeface="Times New Roman"/>
              </a:rPr>
              <a:t>alter</a:t>
            </a:r>
            <a:r>
              <a:rPr sz="400" spc="70" dirty="0">
                <a:solidFill>
                  <a:srgbClr val="231F20"/>
                </a:solidFill>
                <a:latin typeface="Times New Roman"/>
                <a:cs typeface="Times New Roman"/>
              </a:rPr>
              <a:t> </a:t>
            </a:r>
            <a:r>
              <a:rPr sz="400" spc="-10" dirty="0">
                <a:solidFill>
                  <a:srgbClr val="231F20"/>
                </a:solidFill>
                <a:latin typeface="Times New Roman"/>
                <a:cs typeface="Times New Roman"/>
              </a:rPr>
              <a:t>relapse-</a:t>
            </a:r>
            <a:r>
              <a:rPr sz="400" dirty="0">
                <a:solidFill>
                  <a:srgbClr val="231F20"/>
                </a:solidFill>
                <a:latin typeface="Times New Roman"/>
                <a:cs typeface="Times New Roman"/>
              </a:rPr>
              <a:t>free</a:t>
            </a:r>
            <a:r>
              <a:rPr sz="400" spc="70" dirty="0">
                <a:solidFill>
                  <a:srgbClr val="231F20"/>
                </a:solidFill>
                <a:latin typeface="Times New Roman"/>
                <a:cs typeface="Times New Roman"/>
              </a:rPr>
              <a:t> </a:t>
            </a:r>
            <a:r>
              <a:rPr sz="400" spc="-10" dirty="0">
                <a:solidFill>
                  <a:srgbClr val="231F20"/>
                </a:solidFill>
                <a:latin typeface="Times New Roman"/>
                <a:cs typeface="Times New Roman"/>
              </a:rPr>
              <a:t>survival</a:t>
            </a:r>
            <a:r>
              <a:rPr sz="400" spc="500" dirty="0">
                <a:solidFill>
                  <a:srgbClr val="231F20"/>
                </a:solidFill>
                <a:latin typeface="Times New Roman"/>
                <a:cs typeface="Times New Roman"/>
              </a:rPr>
              <a:t> </a:t>
            </a:r>
            <a:r>
              <a:rPr sz="400" dirty="0">
                <a:solidFill>
                  <a:srgbClr val="231F20"/>
                </a:solidFill>
                <a:latin typeface="Times New Roman"/>
                <a:cs typeface="Times New Roman"/>
              </a:rPr>
              <a:t>(not</a:t>
            </a:r>
            <a:r>
              <a:rPr sz="400" spc="35" dirty="0">
                <a:solidFill>
                  <a:srgbClr val="231F20"/>
                </a:solidFill>
                <a:latin typeface="Times New Roman"/>
                <a:cs typeface="Times New Roman"/>
              </a:rPr>
              <a:t> </a:t>
            </a:r>
            <a:r>
              <a:rPr sz="400" dirty="0">
                <a:solidFill>
                  <a:srgbClr val="231F20"/>
                </a:solidFill>
                <a:latin typeface="Times New Roman"/>
                <a:cs typeface="Times New Roman"/>
              </a:rPr>
              <a:t>shown)</a:t>
            </a:r>
            <a:r>
              <a:rPr sz="400" spc="40" dirty="0">
                <a:solidFill>
                  <a:srgbClr val="231F20"/>
                </a:solidFill>
                <a:latin typeface="Times New Roman"/>
                <a:cs typeface="Times New Roman"/>
              </a:rPr>
              <a:t> </a:t>
            </a:r>
            <a:r>
              <a:rPr sz="400" dirty="0">
                <a:solidFill>
                  <a:srgbClr val="231F20"/>
                </a:solidFill>
                <a:latin typeface="Times New Roman"/>
                <a:cs typeface="Times New Roman"/>
              </a:rPr>
              <a:t>or</a:t>
            </a:r>
            <a:r>
              <a:rPr sz="400" spc="40" dirty="0">
                <a:solidFill>
                  <a:srgbClr val="231F20"/>
                </a:solidFill>
                <a:latin typeface="Times New Roman"/>
                <a:cs typeface="Times New Roman"/>
              </a:rPr>
              <a:t> </a:t>
            </a:r>
            <a:r>
              <a:rPr sz="400" dirty="0">
                <a:solidFill>
                  <a:srgbClr val="231F20"/>
                </a:solidFill>
                <a:latin typeface="Times New Roman"/>
                <a:cs typeface="Times New Roman"/>
              </a:rPr>
              <a:t>overall</a:t>
            </a:r>
            <a:r>
              <a:rPr sz="400" spc="40" dirty="0">
                <a:solidFill>
                  <a:srgbClr val="231F20"/>
                </a:solidFill>
                <a:latin typeface="Times New Roman"/>
                <a:cs typeface="Times New Roman"/>
              </a:rPr>
              <a:t> </a:t>
            </a:r>
            <a:r>
              <a:rPr sz="400" dirty="0">
                <a:solidFill>
                  <a:srgbClr val="231F20"/>
                </a:solidFill>
                <a:latin typeface="Times New Roman"/>
                <a:cs typeface="Times New Roman"/>
              </a:rPr>
              <a:t>survival</a:t>
            </a:r>
            <a:r>
              <a:rPr sz="400" spc="35" dirty="0">
                <a:solidFill>
                  <a:srgbClr val="231F20"/>
                </a:solidFill>
                <a:latin typeface="Times New Roman"/>
                <a:cs typeface="Times New Roman"/>
              </a:rPr>
              <a:t> </a:t>
            </a:r>
            <a:r>
              <a:rPr sz="350" dirty="0">
                <a:solidFill>
                  <a:srgbClr val="AB0534"/>
                </a:solidFill>
                <a:latin typeface="Segoe UI Symbol"/>
                <a:cs typeface="Segoe UI Symbol"/>
              </a:rPr>
              <a:t>❚</a:t>
            </a:r>
            <a:r>
              <a:rPr sz="350" b="1" dirty="0">
                <a:solidFill>
                  <a:srgbClr val="231F20"/>
                </a:solidFill>
                <a:latin typeface="Times New Roman"/>
                <a:cs typeface="Times New Roman"/>
              </a:rPr>
              <a:t>Figure</a:t>
            </a:r>
            <a:r>
              <a:rPr sz="350" b="1" spc="35" dirty="0">
                <a:solidFill>
                  <a:srgbClr val="231F20"/>
                </a:solidFill>
                <a:latin typeface="Times New Roman"/>
                <a:cs typeface="Times New Roman"/>
              </a:rPr>
              <a:t> </a:t>
            </a:r>
            <a:r>
              <a:rPr sz="350" b="1" dirty="0">
                <a:solidFill>
                  <a:srgbClr val="231F20"/>
                </a:solidFill>
                <a:latin typeface="Times New Roman"/>
                <a:cs typeface="Times New Roman"/>
              </a:rPr>
              <a:t>3D</a:t>
            </a:r>
            <a:r>
              <a:rPr sz="350" dirty="0">
                <a:solidFill>
                  <a:srgbClr val="AB0534"/>
                </a:solidFill>
                <a:latin typeface="Segoe UI Symbol"/>
                <a:cs typeface="Segoe UI Symbol"/>
              </a:rPr>
              <a:t>❚</a:t>
            </a:r>
            <a:r>
              <a:rPr sz="400" dirty="0">
                <a:solidFill>
                  <a:srgbClr val="231F20"/>
                </a:solidFill>
                <a:latin typeface="Times New Roman"/>
                <a:cs typeface="Times New Roman"/>
              </a:rPr>
              <a:t>,</a:t>
            </a:r>
            <a:r>
              <a:rPr sz="400" spc="40" dirty="0">
                <a:solidFill>
                  <a:srgbClr val="231F20"/>
                </a:solidFill>
                <a:latin typeface="Times New Roman"/>
                <a:cs typeface="Times New Roman"/>
              </a:rPr>
              <a:t> </a:t>
            </a:r>
            <a:r>
              <a:rPr sz="400" dirty="0">
                <a:solidFill>
                  <a:srgbClr val="231F20"/>
                </a:solidFill>
                <a:latin typeface="Times New Roman"/>
                <a:cs typeface="Times New Roman"/>
              </a:rPr>
              <a:t>regardless</a:t>
            </a:r>
            <a:r>
              <a:rPr sz="400" spc="35" dirty="0">
                <a:solidFill>
                  <a:srgbClr val="231F20"/>
                </a:solidFill>
                <a:latin typeface="Times New Roman"/>
                <a:cs typeface="Times New Roman"/>
              </a:rPr>
              <a:t> </a:t>
            </a:r>
            <a:r>
              <a:rPr sz="400" spc="-25" dirty="0">
                <a:solidFill>
                  <a:srgbClr val="231F20"/>
                </a:solidFill>
                <a:latin typeface="Times New Roman"/>
                <a:cs typeface="Times New Roman"/>
              </a:rPr>
              <a:t>of</a:t>
            </a:r>
            <a:r>
              <a:rPr sz="400" spc="500" dirty="0">
                <a:solidFill>
                  <a:srgbClr val="231F20"/>
                </a:solidFill>
                <a:latin typeface="Times New Roman"/>
                <a:cs typeface="Times New Roman"/>
              </a:rPr>
              <a:t> </a:t>
            </a:r>
            <a:r>
              <a:rPr sz="400" dirty="0">
                <a:solidFill>
                  <a:srgbClr val="231F20"/>
                </a:solidFill>
                <a:latin typeface="Times New Roman"/>
                <a:cs typeface="Times New Roman"/>
              </a:rPr>
              <a:t>subtype,</a:t>
            </a:r>
            <a:r>
              <a:rPr sz="400" spc="-5" dirty="0">
                <a:solidFill>
                  <a:srgbClr val="231F20"/>
                </a:solidFill>
                <a:latin typeface="Times New Roman"/>
                <a:cs typeface="Times New Roman"/>
              </a:rPr>
              <a:t> </a:t>
            </a:r>
            <a:r>
              <a:rPr sz="400" dirty="0">
                <a:solidFill>
                  <a:srgbClr val="231F20"/>
                </a:solidFill>
                <a:latin typeface="Times New Roman"/>
                <a:cs typeface="Times New Roman"/>
              </a:rPr>
              <a:t>stage, or </a:t>
            </a:r>
            <a:r>
              <a:rPr sz="400" spc="-10" dirty="0">
                <a:solidFill>
                  <a:srgbClr val="231F20"/>
                </a:solidFill>
                <a:latin typeface="Times New Roman"/>
                <a:cs typeface="Times New Roman"/>
              </a:rPr>
              <a:t>grade.</a:t>
            </a:r>
            <a:endParaRPr sz="400">
              <a:latin typeface="Times New Roman"/>
              <a:cs typeface="Times New Roman"/>
            </a:endParaRPr>
          </a:p>
          <a:p>
            <a:pPr marR="164465" algn="just">
              <a:lnSpc>
                <a:spcPct val="107000"/>
              </a:lnSpc>
              <a:spcBef>
                <a:spcPts val="434"/>
              </a:spcBef>
            </a:pPr>
            <a:r>
              <a:rPr sz="400" b="1" spc="-10" dirty="0">
                <a:solidFill>
                  <a:srgbClr val="231F20"/>
                </a:solidFill>
                <a:latin typeface="Times New Roman"/>
                <a:cs typeface="Times New Roman"/>
              </a:rPr>
              <a:t>Nectin</a:t>
            </a:r>
            <a:r>
              <a:rPr sz="400" b="1" spc="-5" dirty="0">
                <a:solidFill>
                  <a:srgbClr val="231F20"/>
                </a:solidFill>
                <a:latin typeface="Times New Roman"/>
                <a:cs typeface="Times New Roman"/>
              </a:rPr>
              <a:t> </a:t>
            </a:r>
            <a:r>
              <a:rPr sz="400" b="1" dirty="0">
                <a:solidFill>
                  <a:srgbClr val="231F20"/>
                </a:solidFill>
                <a:latin typeface="Times New Roman"/>
                <a:cs typeface="Times New Roman"/>
              </a:rPr>
              <a:t>4</a:t>
            </a:r>
            <a:r>
              <a:rPr sz="400" b="1" spc="-5" dirty="0">
                <a:solidFill>
                  <a:srgbClr val="231F20"/>
                </a:solidFill>
                <a:latin typeface="Times New Roman"/>
                <a:cs typeface="Times New Roman"/>
              </a:rPr>
              <a:t> </a:t>
            </a:r>
            <a:r>
              <a:rPr sz="400" b="1" dirty="0">
                <a:solidFill>
                  <a:srgbClr val="231F20"/>
                </a:solidFill>
                <a:latin typeface="Times New Roman"/>
                <a:cs typeface="Times New Roman"/>
              </a:rPr>
              <a:t>Is </a:t>
            </a:r>
            <a:r>
              <a:rPr sz="400" b="1" spc="-10" dirty="0">
                <a:solidFill>
                  <a:srgbClr val="231F20"/>
                </a:solidFill>
                <a:latin typeface="Times New Roman"/>
                <a:cs typeface="Times New Roman"/>
              </a:rPr>
              <a:t>Elevated</a:t>
            </a:r>
            <a:r>
              <a:rPr sz="400" b="1" spc="-5" dirty="0">
                <a:solidFill>
                  <a:srgbClr val="231F20"/>
                </a:solidFill>
                <a:latin typeface="Times New Roman"/>
                <a:cs typeface="Times New Roman"/>
              </a:rPr>
              <a:t> </a:t>
            </a:r>
            <a:r>
              <a:rPr sz="400" b="1" spc="-10" dirty="0">
                <a:solidFill>
                  <a:srgbClr val="231F20"/>
                </a:solidFill>
                <a:latin typeface="Times New Roman"/>
                <a:cs typeface="Times New Roman"/>
              </a:rPr>
              <a:t>in</a:t>
            </a:r>
            <a:r>
              <a:rPr sz="400" b="1" dirty="0">
                <a:solidFill>
                  <a:srgbClr val="231F20"/>
                </a:solidFill>
                <a:latin typeface="Times New Roman"/>
                <a:cs typeface="Times New Roman"/>
              </a:rPr>
              <a:t> </a:t>
            </a:r>
            <a:r>
              <a:rPr sz="400" b="1" spc="-10" dirty="0">
                <a:solidFill>
                  <a:srgbClr val="231F20"/>
                </a:solidFill>
                <a:latin typeface="Times New Roman"/>
                <a:cs typeface="Times New Roman"/>
              </a:rPr>
              <a:t>the</a:t>
            </a:r>
            <a:r>
              <a:rPr sz="400" b="1" spc="-5" dirty="0">
                <a:solidFill>
                  <a:srgbClr val="231F20"/>
                </a:solidFill>
                <a:latin typeface="Times New Roman"/>
                <a:cs typeface="Times New Roman"/>
              </a:rPr>
              <a:t> </a:t>
            </a:r>
            <a:r>
              <a:rPr sz="400" b="1" spc="-10" dirty="0">
                <a:solidFill>
                  <a:srgbClr val="231F20"/>
                </a:solidFill>
                <a:latin typeface="Times New Roman"/>
                <a:cs typeface="Times New Roman"/>
              </a:rPr>
              <a:t>Serum</a:t>
            </a:r>
            <a:r>
              <a:rPr sz="400" b="1" spc="-5" dirty="0">
                <a:solidFill>
                  <a:srgbClr val="231F20"/>
                </a:solidFill>
                <a:latin typeface="Times New Roman"/>
                <a:cs typeface="Times New Roman"/>
              </a:rPr>
              <a:t> </a:t>
            </a:r>
            <a:r>
              <a:rPr sz="400" b="1" spc="-10" dirty="0">
                <a:solidFill>
                  <a:srgbClr val="231F20"/>
                </a:solidFill>
                <a:latin typeface="Times New Roman"/>
                <a:cs typeface="Times New Roman"/>
              </a:rPr>
              <a:t>of</a:t>
            </a:r>
            <a:r>
              <a:rPr sz="400" b="1" dirty="0">
                <a:solidFill>
                  <a:srgbClr val="231F20"/>
                </a:solidFill>
                <a:latin typeface="Times New Roman"/>
                <a:cs typeface="Times New Roman"/>
              </a:rPr>
              <a:t> </a:t>
            </a:r>
            <a:r>
              <a:rPr sz="400" b="1" spc="-10" dirty="0">
                <a:solidFill>
                  <a:srgbClr val="231F20"/>
                </a:solidFill>
                <a:latin typeface="Times New Roman"/>
                <a:cs typeface="Times New Roman"/>
              </a:rPr>
              <a:t>Patients</a:t>
            </a:r>
            <a:r>
              <a:rPr sz="400" b="1" spc="-5" dirty="0">
                <a:solidFill>
                  <a:srgbClr val="231F20"/>
                </a:solidFill>
                <a:latin typeface="Times New Roman"/>
                <a:cs typeface="Times New Roman"/>
              </a:rPr>
              <a:t> </a:t>
            </a:r>
            <a:r>
              <a:rPr sz="400" b="1" spc="-20" dirty="0">
                <a:solidFill>
                  <a:srgbClr val="231F20"/>
                </a:solidFill>
                <a:latin typeface="Times New Roman"/>
                <a:cs typeface="Times New Roman"/>
              </a:rPr>
              <a:t>With</a:t>
            </a:r>
            <a:r>
              <a:rPr sz="400" b="1" spc="500" dirty="0">
                <a:solidFill>
                  <a:srgbClr val="231F20"/>
                </a:solidFill>
                <a:latin typeface="Times New Roman"/>
                <a:cs typeface="Times New Roman"/>
              </a:rPr>
              <a:t> </a:t>
            </a:r>
            <a:r>
              <a:rPr sz="400" b="1" spc="-10" dirty="0">
                <a:solidFill>
                  <a:srgbClr val="231F20"/>
                </a:solidFill>
                <a:latin typeface="Times New Roman"/>
                <a:cs typeface="Times New Roman"/>
              </a:rPr>
              <a:t>Ovarian</a:t>
            </a:r>
            <a:r>
              <a:rPr sz="400" b="1" dirty="0">
                <a:solidFill>
                  <a:srgbClr val="231F20"/>
                </a:solidFill>
                <a:latin typeface="Times New Roman"/>
                <a:cs typeface="Times New Roman"/>
              </a:rPr>
              <a:t> </a:t>
            </a:r>
            <a:r>
              <a:rPr sz="400" b="1" spc="-10" dirty="0">
                <a:solidFill>
                  <a:srgbClr val="231F20"/>
                </a:solidFill>
                <a:latin typeface="Times New Roman"/>
                <a:cs typeface="Times New Roman"/>
              </a:rPr>
              <a:t>Cancer</a:t>
            </a:r>
            <a:endParaRPr sz="400">
              <a:latin typeface="Times New Roman"/>
              <a:cs typeface="Times New Roman"/>
            </a:endParaRPr>
          </a:p>
          <a:p>
            <a:pPr marR="5080" indent="90170" algn="just">
              <a:lnSpc>
                <a:spcPct val="107000"/>
              </a:lnSpc>
              <a:spcBef>
                <a:spcPts val="80"/>
              </a:spcBef>
            </a:pPr>
            <a:r>
              <a:rPr sz="400" dirty="0">
                <a:solidFill>
                  <a:srgbClr val="231F20"/>
                </a:solidFill>
                <a:latin typeface="Times New Roman"/>
                <a:cs typeface="Times New Roman"/>
              </a:rPr>
              <a:t>Serum</a:t>
            </a:r>
            <a:r>
              <a:rPr sz="400" spc="80" dirty="0">
                <a:solidFill>
                  <a:srgbClr val="231F20"/>
                </a:solidFill>
                <a:latin typeface="Times New Roman"/>
                <a:cs typeface="Times New Roman"/>
              </a:rPr>
              <a:t> </a:t>
            </a:r>
            <a:r>
              <a:rPr sz="400" dirty="0">
                <a:solidFill>
                  <a:srgbClr val="231F20"/>
                </a:solidFill>
                <a:latin typeface="Times New Roman"/>
                <a:cs typeface="Times New Roman"/>
              </a:rPr>
              <a:t>samples</a:t>
            </a:r>
            <a:r>
              <a:rPr sz="400" spc="85" dirty="0">
                <a:solidFill>
                  <a:srgbClr val="231F20"/>
                </a:solidFill>
                <a:latin typeface="Times New Roman"/>
                <a:cs typeface="Times New Roman"/>
              </a:rPr>
              <a:t> </a:t>
            </a:r>
            <a:r>
              <a:rPr sz="400" dirty="0">
                <a:solidFill>
                  <a:srgbClr val="231F20"/>
                </a:solidFill>
                <a:latin typeface="Times New Roman"/>
                <a:cs typeface="Times New Roman"/>
              </a:rPr>
              <a:t>from</a:t>
            </a:r>
            <a:r>
              <a:rPr sz="400" spc="85" dirty="0">
                <a:solidFill>
                  <a:srgbClr val="231F20"/>
                </a:solidFill>
                <a:latin typeface="Times New Roman"/>
                <a:cs typeface="Times New Roman"/>
              </a:rPr>
              <a:t> </a:t>
            </a:r>
            <a:r>
              <a:rPr sz="400" dirty="0">
                <a:solidFill>
                  <a:srgbClr val="231F20"/>
                </a:solidFill>
                <a:latin typeface="Times New Roman"/>
                <a:cs typeface="Times New Roman"/>
              </a:rPr>
              <a:t>134</a:t>
            </a:r>
            <a:r>
              <a:rPr sz="400" spc="85" dirty="0">
                <a:solidFill>
                  <a:srgbClr val="231F20"/>
                </a:solidFill>
                <a:latin typeface="Times New Roman"/>
                <a:cs typeface="Times New Roman"/>
              </a:rPr>
              <a:t> </a:t>
            </a:r>
            <a:r>
              <a:rPr sz="400" dirty="0">
                <a:solidFill>
                  <a:srgbClr val="231F20"/>
                </a:solidFill>
                <a:latin typeface="Times New Roman"/>
                <a:cs typeface="Times New Roman"/>
              </a:rPr>
              <a:t>women</a:t>
            </a:r>
            <a:r>
              <a:rPr sz="400" spc="85" dirty="0">
                <a:solidFill>
                  <a:srgbClr val="231F20"/>
                </a:solidFill>
                <a:latin typeface="Times New Roman"/>
                <a:cs typeface="Times New Roman"/>
              </a:rPr>
              <a:t> </a:t>
            </a:r>
            <a:r>
              <a:rPr sz="400" dirty="0">
                <a:solidFill>
                  <a:srgbClr val="231F20"/>
                </a:solidFill>
                <a:latin typeface="Times New Roman"/>
                <a:cs typeface="Times New Roman"/>
              </a:rPr>
              <a:t>were</a:t>
            </a:r>
            <a:r>
              <a:rPr sz="400" spc="85" dirty="0">
                <a:solidFill>
                  <a:srgbClr val="231F20"/>
                </a:solidFill>
                <a:latin typeface="Times New Roman"/>
                <a:cs typeface="Times New Roman"/>
              </a:rPr>
              <a:t> </a:t>
            </a:r>
            <a:r>
              <a:rPr sz="400" dirty="0">
                <a:solidFill>
                  <a:srgbClr val="231F20"/>
                </a:solidFill>
                <a:latin typeface="Times New Roman"/>
                <a:cs typeface="Times New Roman"/>
              </a:rPr>
              <a:t>analyzed</a:t>
            </a:r>
            <a:r>
              <a:rPr sz="400" spc="85" dirty="0">
                <a:solidFill>
                  <a:srgbClr val="231F20"/>
                </a:solidFill>
                <a:latin typeface="Times New Roman"/>
                <a:cs typeface="Times New Roman"/>
              </a:rPr>
              <a:t> </a:t>
            </a:r>
            <a:r>
              <a:rPr sz="400" spc="-25" dirty="0">
                <a:solidFill>
                  <a:srgbClr val="231F20"/>
                </a:solidFill>
                <a:latin typeface="Times New Roman"/>
                <a:cs typeface="Times New Roman"/>
              </a:rPr>
              <a:t>by</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ELISA</a:t>
            </a:r>
            <a:r>
              <a:rPr sz="400" dirty="0">
                <a:solidFill>
                  <a:srgbClr val="231F20"/>
                </a:solidFill>
                <a:latin typeface="Times New Roman"/>
                <a:cs typeface="Times New Roman"/>
              </a:rPr>
              <a:t> to</a:t>
            </a:r>
            <a:r>
              <a:rPr sz="400" spc="5" dirty="0">
                <a:solidFill>
                  <a:srgbClr val="231F20"/>
                </a:solidFill>
                <a:latin typeface="Times New Roman"/>
                <a:cs typeface="Times New Roman"/>
              </a:rPr>
              <a:t> </a:t>
            </a:r>
            <a:r>
              <a:rPr sz="400" dirty="0">
                <a:solidFill>
                  <a:srgbClr val="231F20"/>
                </a:solidFill>
                <a:latin typeface="Times New Roman"/>
                <a:cs typeface="Times New Roman"/>
              </a:rPr>
              <a:t>quantify</a:t>
            </a:r>
            <a:r>
              <a:rPr sz="400" spc="5" dirty="0">
                <a:solidFill>
                  <a:srgbClr val="231F20"/>
                </a:solidFill>
                <a:latin typeface="Times New Roman"/>
                <a:cs typeface="Times New Roman"/>
              </a:rPr>
              <a:t> </a:t>
            </a:r>
            <a:r>
              <a:rPr sz="400" dirty="0">
                <a:solidFill>
                  <a:srgbClr val="231F20"/>
                </a:solidFill>
                <a:latin typeface="Times New Roman"/>
                <a:cs typeface="Times New Roman"/>
              </a:rPr>
              <a:t>cleaved</a:t>
            </a:r>
            <a:r>
              <a:rPr sz="400" spc="5" dirty="0">
                <a:solidFill>
                  <a:srgbClr val="231F20"/>
                </a:solidFill>
                <a:latin typeface="Times New Roman"/>
                <a:cs typeface="Times New Roman"/>
              </a:rPr>
              <a:t> </a:t>
            </a:r>
            <a:r>
              <a:rPr sz="400" dirty="0">
                <a:solidFill>
                  <a:srgbClr val="231F20"/>
                </a:solidFill>
                <a:latin typeface="Times New Roman"/>
                <a:cs typeface="Times New Roman"/>
              </a:rPr>
              <a:t>nectin</a:t>
            </a:r>
            <a:r>
              <a:rPr sz="400" spc="5" dirty="0">
                <a:solidFill>
                  <a:srgbClr val="231F20"/>
                </a:solidFill>
                <a:latin typeface="Times New Roman"/>
                <a:cs typeface="Times New Roman"/>
              </a:rPr>
              <a:t> </a:t>
            </a:r>
            <a:r>
              <a:rPr sz="400" dirty="0">
                <a:solidFill>
                  <a:srgbClr val="231F20"/>
                </a:solidFill>
                <a:latin typeface="Times New Roman"/>
                <a:cs typeface="Times New Roman"/>
              </a:rPr>
              <a:t>4.</a:t>
            </a:r>
            <a:r>
              <a:rPr sz="400" spc="5" dirty="0">
                <a:solidFill>
                  <a:srgbClr val="231F20"/>
                </a:solidFill>
                <a:latin typeface="Times New Roman"/>
                <a:cs typeface="Times New Roman"/>
              </a:rPr>
              <a:t> </a:t>
            </a:r>
            <a:r>
              <a:rPr sz="400" dirty="0">
                <a:solidFill>
                  <a:srgbClr val="231F20"/>
                </a:solidFill>
                <a:latin typeface="Times New Roman"/>
                <a:cs typeface="Times New Roman"/>
              </a:rPr>
              <a:t>ROC</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curves</a:t>
            </a:r>
            <a:r>
              <a:rPr sz="400" spc="5" dirty="0">
                <a:solidFill>
                  <a:srgbClr val="231F20"/>
                </a:solidFill>
                <a:latin typeface="Times New Roman"/>
                <a:cs typeface="Times New Roman"/>
              </a:rPr>
              <a:t> </a:t>
            </a:r>
            <a:r>
              <a:rPr sz="400" dirty="0">
                <a:solidFill>
                  <a:srgbClr val="231F20"/>
                </a:solidFill>
                <a:latin typeface="Times New Roman"/>
                <a:cs typeface="Times New Roman"/>
              </a:rPr>
              <a:t>were</a:t>
            </a:r>
            <a:r>
              <a:rPr sz="400" spc="5" dirty="0">
                <a:solidFill>
                  <a:srgbClr val="231F20"/>
                </a:solidFill>
                <a:latin typeface="Times New Roman"/>
                <a:cs typeface="Times New Roman"/>
              </a:rPr>
              <a:t> </a:t>
            </a:r>
            <a:r>
              <a:rPr sz="400" spc="-20" dirty="0">
                <a:solidFill>
                  <a:srgbClr val="231F20"/>
                </a:solidFill>
                <a:latin typeface="Times New Roman"/>
                <a:cs typeface="Times New Roman"/>
              </a:rPr>
              <a:t>con-</a:t>
            </a:r>
            <a:r>
              <a:rPr sz="400" spc="500" dirty="0">
                <a:solidFill>
                  <a:srgbClr val="231F20"/>
                </a:solidFill>
                <a:latin typeface="Times New Roman"/>
                <a:cs typeface="Times New Roman"/>
              </a:rPr>
              <a:t> </a:t>
            </a:r>
            <a:r>
              <a:rPr sz="400" dirty="0">
                <a:solidFill>
                  <a:srgbClr val="231F20"/>
                </a:solidFill>
                <a:latin typeface="Times New Roman"/>
                <a:cs typeface="Times New Roman"/>
              </a:rPr>
              <a:t>structed,</a:t>
            </a:r>
            <a:r>
              <a:rPr sz="400" spc="20" dirty="0">
                <a:solidFill>
                  <a:srgbClr val="231F20"/>
                </a:solidFill>
                <a:latin typeface="Times New Roman"/>
                <a:cs typeface="Times New Roman"/>
              </a:rPr>
              <a:t> </a:t>
            </a:r>
            <a:r>
              <a:rPr sz="400" dirty="0">
                <a:solidFill>
                  <a:srgbClr val="231F20"/>
                </a:solidFill>
                <a:latin typeface="Times New Roman"/>
                <a:cs typeface="Times New Roman"/>
              </a:rPr>
              <a:t>and</a:t>
            </a:r>
            <a:r>
              <a:rPr sz="400" spc="20" dirty="0">
                <a:solidFill>
                  <a:srgbClr val="231F20"/>
                </a:solidFill>
                <a:latin typeface="Times New Roman"/>
                <a:cs typeface="Times New Roman"/>
              </a:rPr>
              <a:t> </a:t>
            </a:r>
            <a:r>
              <a:rPr sz="400" dirty="0">
                <a:solidFill>
                  <a:srgbClr val="231F20"/>
                </a:solidFill>
                <a:latin typeface="Times New Roman"/>
                <a:cs typeface="Times New Roman"/>
              </a:rPr>
              <a:t>the</a:t>
            </a:r>
            <a:r>
              <a:rPr sz="400" spc="20" dirty="0">
                <a:solidFill>
                  <a:srgbClr val="231F20"/>
                </a:solidFill>
                <a:latin typeface="Times New Roman"/>
                <a:cs typeface="Times New Roman"/>
              </a:rPr>
              <a:t> </a:t>
            </a:r>
            <a:r>
              <a:rPr sz="400" dirty="0">
                <a:solidFill>
                  <a:srgbClr val="231F20"/>
                </a:solidFill>
                <a:latin typeface="Times New Roman"/>
                <a:cs typeface="Times New Roman"/>
              </a:rPr>
              <a:t>Youden</a:t>
            </a:r>
            <a:r>
              <a:rPr sz="400" spc="20" dirty="0">
                <a:solidFill>
                  <a:srgbClr val="231F20"/>
                </a:solidFill>
                <a:latin typeface="Times New Roman"/>
                <a:cs typeface="Times New Roman"/>
              </a:rPr>
              <a:t> </a:t>
            </a:r>
            <a:r>
              <a:rPr sz="400" dirty="0">
                <a:solidFill>
                  <a:srgbClr val="231F20"/>
                </a:solidFill>
                <a:latin typeface="Times New Roman"/>
                <a:cs typeface="Times New Roman"/>
              </a:rPr>
              <a:t>index</a:t>
            </a:r>
            <a:r>
              <a:rPr sz="400" spc="20" dirty="0">
                <a:solidFill>
                  <a:srgbClr val="231F20"/>
                </a:solidFill>
                <a:latin typeface="Times New Roman"/>
                <a:cs typeface="Times New Roman"/>
              </a:rPr>
              <a:t> </a:t>
            </a:r>
            <a:r>
              <a:rPr sz="400" dirty="0">
                <a:solidFill>
                  <a:srgbClr val="231F20"/>
                </a:solidFill>
                <a:latin typeface="Times New Roman"/>
                <a:cs typeface="Times New Roman"/>
              </a:rPr>
              <a:t>was</a:t>
            </a:r>
            <a:r>
              <a:rPr sz="400" spc="25" dirty="0">
                <a:solidFill>
                  <a:srgbClr val="231F20"/>
                </a:solidFill>
                <a:latin typeface="Times New Roman"/>
                <a:cs typeface="Times New Roman"/>
              </a:rPr>
              <a:t> </a:t>
            </a:r>
            <a:r>
              <a:rPr sz="400" dirty="0">
                <a:solidFill>
                  <a:srgbClr val="231F20"/>
                </a:solidFill>
                <a:latin typeface="Times New Roman"/>
                <a:cs typeface="Times New Roman"/>
              </a:rPr>
              <a:t>used</a:t>
            </a:r>
            <a:r>
              <a:rPr sz="400" spc="20" dirty="0">
                <a:solidFill>
                  <a:srgbClr val="231F20"/>
                </a:solidFill>
                <a:latin typeface="Times New Roman"/>
                <a:cs typeface="Times New Roman"/>
              </a:rPr>
              <a:t> </a:t>
            </a:r>
            <a:r>
              <a:rPr sz="400" dirty="0">
                <a:solidFill>
                  <a:srgbClr val="231F20"/>
                </a:solidFill>
                <a:latin typeface="Times New Roman"/>
                <a:cs typeface="Times New Roman"/>
              </a:rPr>
              <a:t>to</a:t>
            </a:r>
            <a:r>
              <a:rPr sz="400" spc="20" dirty="0">
                <a:solidFill>
                  <a:srgbClr val="231F20"/>
                </a:solidFill>
                <a:latin typeface="Times New Roman"/>
                <a:cs typeface="Times New Roman"/>
              </a:rPr>
              <a:t> </a:t>
            </a:r>
            <a:r>
              <a:rPr sz="400" dirty="0">
                <a:solidFill>
                  <a:srgbClr val="231F20"/>
                </a:solidFill>
                <a:latin typeface="Times New Roman"/>
                <a:cs typeface="Times New Roman"/>
              </a:rPr>
              <a:t>place</a:t>
            </a:r>
            <a:r>
              <a:rPr sz="400" spc="20" dirty="0">
                <a:solidFill>
                  <a:srgbClr val="231F20"/>
                </a:solidFill>
                <a:latin typeface="Times New Roman"/>
                <a:cs typeface="Times New Roman"/>
              </a:rPr>
              <a:t> </a:t>
            </a:r>
            <a:r>
              <a:rPr sz="400" dirty="0">
                <a:solidFill>
                  <a:srgbClr val="231F20"/>
                </a:solidFill>
                <a:latin typeface="Times New Roman"/>
                <a:cs typeface="Times New Roman"/>
              </a:rPr>
              <a:t>the</a:t>
            </a:r>
            <a:r>
              <a:rPr sz="400" spc="20" dirty="0">
                <a:solidFill>
                  <a:srgbClr val="231F20"/>
                </a:solidFill>
                <a:latin typeface="Times New Roman"/>
                <a:cs typeface="Times New Roman"/>
              </a:rPr>
              <a:t> </a:t>
            </a:r>
            <a:r>
              <a:rPr sz="400" spc="-10" dirty="0">
                <a:solidFill>
                  <a:srgbClr val="231F20"/>
                </a:solidFill>
                <a:latin typeface="Times New Roman"/>
                <a:cs typeface="Times New Roman"/>
              </a:rPr>
              <a:t>opti-</a:t>
            </a:r>
            <a:r>
              <a:rPr sz="400" spc="500" dirty="0">
                <a:solidFill>
                  <a:srgbClr val="231F20"/>
                </a:solidFill>
                <a:latin typeface="Times New Roman"/>
                <a:cs typeface="Times New Roman"/>
              </a:rPr>
              <a:t> </a:t>
            </a:r>
            <a:r>
              <a:rPr sz="400" dirty="0">
                <a:solidFill>
                  <a:srgbClr val="231F20"/>
                </a:solidFill>
                <a:latin typeface="Times New Roman"/>
                <a:cs typeface="Times New Roman"/>
              </a:rPr>
              <a:t>mal</a:t>
            </a:r>
            <a:r>
              <a:rPr sz="400" spc="30" dirty="0">
                <a:solidFill>
                  <a:srgbClr val="231F20"/>
                </a:solidFill>
                <a:latin typeface="Times New Roman"/>
                <a:cs typeface="Times New Roman"/>
              </a:rPr>
              <a:t> </a:t>
            </a:r>
            <a:r>
              <a:rPr sz="400" dirty="0">
                <a:solidFill>
                  <a:srgbClr val="231F20"/>
                </a:solidFill>
                <a:latin typeface="Times New Roman"/>
                <a:cs typeface="Times New Roman"/>
              </a:rPr>
              <a:t>threshold</a:t>
            </a:r>
            <a:r>
              <a:rPr sz="400" spc="35" dirty="0">
                <a:solidFill>
                  <a:srgbClr val="231F20"/>
                </a:solidFill>
                <a:latin typeface="Times New Roman"/>
                <a:cs typeface="Times New Roman"/>
              </a:rPr>
              <a:t> </a:t>
            </a:r>
            <a:r>
              <a:rPr sz="400" dirty="0">
                <a:solidFill>
                  <a:srgbClr val="231F20"/>
                </a:solidFill>
                <a:latin typeface="Times New Roman"/>
                <a:cs typeface="Times New Roman"/>
              </a:rPr>
              <a:t>value</a:t>
            </a:r>
            <a:r>
              <a:rPr sz="400" spc="30" dirty="0">
                <a:solidFill>
                  <a:srgbClr val="231F20"/>
                </a:solidFill>
                <a:latin typeface="Times New Roman"/>
                <a:cs typeface="Times New Roman"/>
              </a:rPr>
              <a:t> </a:t>
            </a:r>
            <a:r>
              <a:rPr sz="400" dirty="0">
                <a:solidFill>
                  <a:srgbClr val="231F20"/>
                </a:solidFill>
                <a:latin typeface="Times New Roman"/>
                <a:cs typeface="Times New Roman"/>
              </a:rPr>
              <a:t>to</a:t>
            </a:r>
            <a:r>
              <a:rPr sz="400" spc="35" dirty="0">
                <a:solidFill>
                  <a:srgbClr val="231F20"/>
                </a:solidFill>
                <a:latin typeface="Times New Roman"/>
                <a:cs typeface="Times New Roman"/>
              </a:rPr>
              <a:t> </a:t>
            </a:r>
            <a:r>
              <a:rPr sz="400" dirty="0">
                <a:solidFill>
                  <a:srgbClr val="231F20"/>
                </a:solidFill>
                <a:latin typeface="Times New Roman"/>
                <a:cs typeface="Times New Roman"/>
              </a:rPr>
              <a:t>distinguish</a:t>
            </a:r>
            <a:r>
              <a:rPr sz="400" spc="30" dirty="0">
                <a:solidFill>
                  <a:srgbClr val="231F20"/>
                </a:solidFill>
                <a:latin typeface="Times New Roman"/>
                <a:cs typeface="Times New Roman"/>
              </a:rPr>
              <a:t> </a:t>
            </a:r>
            <a:r>
              <a:rPr sz="400" dirty="0">
                <a:solidFill>
                  <a:srgbClr val="231F20"/>
                </a:solidFill>
                <a:latin typeface="Times New Roman"/>
                <a:cs typeface="Times New Roman"/>
              </a:rPr>
              <a:t>between</a:t>
            </a:r>
            <a:r>
              <a:rPr sz="400" spc="35" dirty="0">
                <a:solidFill>
                  <a:srgbClr val="231F20"/>
                </a:solidFill>
                <a:latin typeface="Times New Roman"/>
                <a:cs typeface="Times New Roman"/>
              </a:rPr>
              <a:t> </a:t>
            </a:r>
            <a:r>
              <a:rPr sz="400" dirty="0">
                <a:solidFill>
                  <a:srgbClr val="231F20"/>
                </a:solidFill>
                <a:latin typeface="Times New Roman"/>
                <a:cs typeface="Times New Roman"/>
              </a:rPr>
              <a:t>serous</a:t>
            </a:r>
            <a:r>
              <a:rPr sz="400" spc="30" dirty="0">
                <a:solidFill>
                  <a:srgbClr val="231F20"/>
                </a:solidFill>
                <a:latin typeface="Times New Roman"/>
                <a:cs typeface="Times New Roman"/>
              </a:rPr>
              <a:t> </a:t>
            </a:r>
            <a:r>
              <a:rPr sz="400" spc="-10" dirty="0">
                <a:solidFill>
                  <a:srgbClr val="231F20"/>
                </a:solidFill>
                <a:latin typeface="Times New Roman"/>
                <a:cs typeface="Times New Roman"/>
              </a:rPr>
              <a:t>ovarian</a:t>
            </a:r>
            <a:r>
              <a:rPr sz="400" spc="500" dirty="0">
                <a:solidFill>
                  <a:srgbClr val="231F20"/>
                </a:solidFill>
                <a:latin typeface="Times New Roman"/>
                <a:cs typeface="Times New Roman"/>
              </a:rPr>
              <a:t> </a:t>
            </a:r>
            <a:r>
              <a:rPr sz="400" dirty="0">
                <a:solidFill>
                  <a:srgbClr val="231F20"/>
                </a:solidFill>
                <a:latin typeface="Times New Roman"/>
                <a:cs typeface="Times New Roman"/>
              </a:rPr>
              <a:t>cancer</a:t>
            </a:r>
            <a:r>
              <a:rPr sz="400" spc="20" dirty="0">
                <a:solidFill>
                  <a:srgbClr val="231F20"/>
                </a:solidFill>
                <a:latin typeface="Times New Roman"/>
                <a:cs typeface="Times New Roman"/>
              </a:rPr>
              <a:t> </a:t>
            </a:r>
            <a:r>
              <a:rPr sz="400" dirty="0">
                <a:solidFill>
                  <a:srgbClr val="231F20"/>
                </a:solidFill>
                <a:latin typeface="Times New Roman"/>
                <a:cs typeface="Times New Roman"/>
              </a:rPr>
              <a:t>and</a:t>
            </a:r>
            <a:r>
              <a:rPr sz="400" spc="25" dirty="0">
                <a:solidFill>
                  <a:srgbClr val="231F20"/>
                </a:solidFill>
                <a:latin typeface="Times New Roman"/>
                <a:cs typeface="Times New Roman"/>
              </a:rPr>
              <a:t> </a:t>
            </a:r>
            <a:r>
              <a:rPr sz="400" dirty="0">
                <a:solidFill>
                  <a:srgbClr val="231F20"/>
                </a:solidFill>
                <a:latin typeface="Times New Roman"/>
                <a:cs typeface="Times New Roman"/>
              </a:rPr>
              <a:t>benign</a:t>
            </a:r>
            <a:r>
              <a:rPr sz="400" spc="25" dirty="0">
                <a:solidFill>
                  <a:srgbClr val="231F20"/>
                </a:solidFill>
                <a:latin typeface="Times New Roman"/>
                <a:cs typeface="Times New Roman"/>
              </a:rPr>
              <a:t> </a:t>
            </a:r>
            <a:r>
              <a:rPr sz="400" dirty="0">
                <a:solidFill>
                  <a:srgbClr val="231F20"/>
                </a:solidFill>
                <a:latin typeface="Times New Roman"/>
                <a:cs typeface="Times New Roman"/>
              </a:rPr>
              <a:t>samples.</a:t>
            </a:r>
            <a:r>
              <a:rPr sz="400" spc="25" dirty="0">
                <a:solidFill>
                  <a:srgbClr val="231F20"/>
                </a:solidFill>
                <a:latin typeface="Times New Roman"/>
                <a:cs typeface="Times New Roman"/>
              </a:rPr>
              <a:t> </a:t>
            </a:r>
            <a:r>
              <a:rPr sz="400" dirty="0">
                <a:solidFill>
                  <a:srgbClr val="231F20"/>
                </a:solidFill>
                <a:latin typeface="Times New Roman"/>
                <a:cs typeface="Times New Roman"/>
              </a:rPr>
              <a:t>The</a:t>
            </a:r>
            <a:r>
              <a:rPr sz="400" spc="25" dirty="0">
                <a:solidFill>
                  <a:srgbClr val="231F20"/>
                </a:solidFill>
                <a:latin typeface="Times New Roman"/>
                <a:cs typeface="Times New Roman"/>
              </a:rPr>
              <a:t> </a:t>
            </a:r>
            <a:r>
              <a:rPr sz="400" dirty="0">
                <a:solidFill>
                  <a:srgbClr val="231F20"/>
                </a:solidFill>
                <a:latin typeface="Times New Roman"/>
                <a:cs typeface="Times New Roman"/>
              </a:rPr>
              <a:t>threshold</a:t>
            </a:r>
            <a:r>
              <a:rPr sz="400" spc="25" dirty="0">
                <a:solidFill>
                  <a:srgbClr val="231F20"/>
                </a:solidFill>
                <a:latin typeface="Times New Roman"/>
                <a:cs typeface="Times New Roman"/>
              </a:rPr>
              <a:t> </a:t>
            </a:r>
            <a:r>
              <a:rPr sz="400" dirty="0">
                <a:solidFill>
                  <a:srgbClr val="231F20"/>
                </a:solidFill>
                <a:latin typeface="Times New Roman"/>
                <a:cs typeface="Times New Roman"/>
              </a:rPr>
              <a:t>value</a:t>
            </a:r>
            <a:r>
              <a:rPr sz="400" spc="25" dirty="0">
                <a:solidFill>
                  <a:srgbClr val="231F20"/>
                </a:solidFill>
                <a:latin typeface="Times New Roman"/>
                <a:cs typeface="Times New Roman"/>
              </a:rPr>
              <a:t> </a:t>
            </a:r>
            <a:r>
              <a:rPr sz="400" dirty="0">
                <a:solidFill>
                  <a:srgbClr val="231F20"/>
                </a:solidFill>
                <a:latin typeface="Times New Roman"/>
                <a:cs typeface="Times New Roman"/>
              </a:rPr>
              <a:t>for</a:t>
            </a:r>
            <a:r>
              <a:rPr sz="400" spc="25" dirty="0">
                <a:solidFill>
                  <a:srgbClr val="231F20"/>
                </a:solidFill>
                <a:latin typeface="Times New Roman"/>
                <a:cs typeface="Times New Roman"/>
              </a:rPr>
              <a:t> </a:t>
            </a:r>
            <a:r>
              <a:rPr sz="400" spc="-10" dirty="0">
                <a:solidFill>
                  <a:srgbClr val="231F20"/>
                </a:solidFill>
                <a:latin typeface="Times New Roman"/>
                <a:cs typeface="Times New Roman"/>
              </a:rPr>
              <a:t>serum</a:t>
            </a:r>
            <a:endParaRPr sz="400">
              <a:latin typeface="Times New Roman"/>
              <a:cs typeface="Times New Roman"/>
            </a:endParaRPr>
          </a:p>
        </p:txBody>
      </p:sp>
      <p:sp>
        <p:nvSpPr>
          <p:cNvPr id="35" name="object 35"/>
          <p:cNvSpPr txBox="1"/>
          <p:nvPr/>
        </p:nvSpPr>
        <p:spPr>
          <a:xfrm>
            <a:off x="302432" y="969632"/>
            <a:ext cx="1224915" cy="939165"/>
          </a:xfrm>
          <a:prstGeom prst="rect">
            <a:avLst/>
          </a:prstGeom>
        </p:spPr>
        <p:txBody>
          <a:bodyPr vert="horz" wrap="square" lIns="0" tIns="12700" rIns="0" bIns="0" rtlCol="0">
            <a:spAutoFit/>
          </a:bodyPr>
          <a:lstStyle/>
          <a:p>
            <a:pPr marR="5080" algn="just">
              <a:lnSpc>
                <a:spcPct val="107000"/>
              </a:lnSpc>
              <a:spcBef>
                <a:spcPts val="100"/>
              </a:spcBef>
            </a:pPr>
            <a:r>
              <a:rPr sz="400" dirty="0">
                <a:solidFill>
                  <a:srgbClr val="231F20"/>
                </a:solidFill>
                <a:latin typeface="Times New Roman"/>
                <a:cs typeface="Times New Roman"/>
              </a:rPr>
              <a:t>for</a:t>
            </a:r>
            <a:r>
              <a:rPr sz="400" spc="35" dirty="0">
                <a:solidFill>
                  <a:srgbClr val="231F20"/>
                </a:solidFill>
                <a:latin typeface="Times New Roman"/>
                <a:cs typeface="Times New Roman"/>
              </a:rPr>
              <a:t> </a:t>
            </a:r>
            <a:r>
              <a:rPr sz="400" dirty="0">
                <a:solidFill>
                  <a:srgbClr val="231F20"/>
                </a:solidFill>
                <a:latin typeface="Times New Roman"/>
                <a:cs typeface="Times New Roman"/>
              </a:rPr>
              <a:t>nectin</a:t>
            </a:r>
            <a:r>
              <a:rPr sz="400" spc="40" dirty="0">
                <a:solidFill>
                  <a:srgbClr val="231F20"/>
                </a:solidFill>
                <a:latin typeface="Times New Roman"/>
                <a:cs typeface="Times New Roman"/>
              </a:rPr>
              <a:t> </a:t>
            </a:r>
            <a:r>
              <a:rPr sz="400" dirty="0">
                <a:solidFill>
                  <a:srgbClr val="231F20"/>
                </a:solidFill>
                <a:latin typeface="Times New Roman"/>
                <a:cs typeface="Times New Roman"/>
              </a:rPr>
              <a:t>4.</a:t>
            </a:r>
            <a:r>
              <a:rPr sz="400" spc="35" dirty="0">
                <a:solidFill>
                  <a:srgbClr val="231F20"/>
                </a:solidFill>
                <a:latin typeface="Times New Roman"/>
                <a:cs typeface="Times New Roman"/>
              </a:rPr>
              <a:t> </a:t>
            </a:r>
            <a:r>
              <a:rPr sz="400" dirty="0">
                <a:solidFill>
                  <a:srgbClr val="231F20"/>
                </a:solidFill>
                <a:latin typeface="Times New Roman"/>
                <a:cs typeface="Times New Roman"/>
              </a:rPr>
              <a:t>Staining</a:t>
            </a:r>
            <a:r>
              <a:rPr sz="400" spc="40" dirty="0">
                <a:solidFill>
                  <a:srgbClr val="231F20"/>
                </a:solidFill>
                <a:latin typeface="Times New Roman"/>
                <a:cs typeface="Times New Roman"/>
              </a:rPr>
              <a:t> </a:t>
            </a:r>
            <a:r>
              <a:rPr sz="400" dirty="0">
                <a:solidFill>
                  <a:srgbClr val="231F20"/>
                </a:solidFill>
                <a:latin typeface="Times New Roman"/>
                <a:cs typeface="Times New Roman"/>
              </a:rPr>
              <a:t>was</a:t>
            </a:r>
            <a:r>
              <a:rPr sz="400" spc="35" dirty="0">
                <a:solidFill>
                  <a:srgbClr val="231F20"/>
                </a:solidFill>
                <a:latin typeface="Times New Roman"/>
                <a:cs typeface="Times New Roman"/>
              </a:rPr>
              <a:t> </a:t>
            </a:r>
            <a:r>
              <a:rPr sz="400" dirty="0">
                <a:solidFill>
                  <a:srgbClr val="231F20"/>
                </a:solidFill>
                <a:latin typeface="Times New Roman"/>
                <a:cs typeface="Times New Roman"/>
              </a:rPr>
              <a:t>uniformly</a:t>
            </a:r>
            <a:r>
              <a:rPr sz="400" spc="40" dirty="0">
                <a:solidFill>
                  <a:srgbClr val="231F20"/>
                </a:solidFill>
                <a:latin typeface="Times New Roman"/>
                <a:cs typeface="Times New Roman"/>
              </a:rPr>
              <a:t> </a:t>
            </a:r>
            <a:r>
              <a:rPr sz="400" dirty="0">
                <a:solidFill>
                  <a:srgbClr val="231F20"/>
                </a:solidFill>
                <a:latin typeface="Times New Roman"/>
                <a:cs typeface="Times New Roman"/>
              </a:rPr>
              <a:t>cytoplasmic</a:t>
            </a:r>
            <a:r>
              <a:rPr sz="400" spc="35" dirty="0">
                <a:solidFill>
                  <a:srgbClr val="231F20"/>
                </a:solidFill>
                <a:latin typeface="Times New Roman"/>
                <a:cs typeface="Times New Roman"/>
              </a:rPr>
              <a:t> </a:t>
            </a:r>
            <a:r>
              <a:rPr sz="400" dirty="0">
                <a:solidFill>
                  <a:srgbClr val="231F20"/>
                </a:solidFill>
                <a:latin typeface="Times New Roman"/>
                <a:cs typeface="Times New Roman"/>
              </a:rPr>
              <a:t>with</a:t>
            </a:r>
            <a:r>
              <a:rPr sz="400" spc="40" dirty="0">
                <a:solidFill>
                  <a:srgbClr val="231F20"/>
                </a:solidFill>
                <a:latin typeface="Times New Roman"/>
                <a:cs typeface="Times New Roman"/>
              </a:rPr>
              <a:t> </a:t>
            </a:r>
            <a:r>
              <a:rPr sz="400" spc="-25" dirty="0">
                <a:solidFill>
                  <a:srgbClr val="231F20"/>
                </a:solidFill>
                <a:latin typeface="Times New Roman"/>
                <a:cs typeface="Times New Roman"/>
              </a:rPr>
              <a:t>no</a:t>
            </a:r>
            <a:r>
              <a:rPr sz="400" spc="500" dirty="0">
                <a:solidFill>
                  <a:srgbClr val="231F20"/>
                </a:solidFill>
                <a:latin typeface="Times New Roman"/>
                <a:cs typeface="Times New Roman"/>
              </a:rPr>
              <a:t> </a:t>
            </a:r>
            <a:r>
              <a:rPr sz="400" dirty="0">
                <a:solidFill>
                  <a:srgbClr val="231F20"/>
                </a:solidFill>
                <a:latin typeface="Times New Roman"/>
                <a:cs typeface="Times New Roman"/>
              </a:rPr>
              <a:t>nuclear</a:t>
            </a:r>
            <a:r>
              <a:rPr sz="400" spc="5" dirty="0">
                <a:solidFill>
                  <a:srgbClr val="231F20"/>
                </a:solidFill>
                <a:latin typeface="Times New Roman"/>
                <a:cs typeface="Times New Roman"/>
              </a:rPr>
              <a:t> </a:t>
            </a:r>
            <a:r>
              <a:rPr sz="400" dirty="0">
                <a:solidFill>
                  <a:srgbClr val="231F20"/>
                </a:solidFill>
                <a:latin typeface="Times New Roman"/>
                <a:cs typeface="Times New Roman"/>
              </a:rPr>
              <a:t>staining</a:t>
            </a:r>
            <a:r>
              <a:rPr sz="400" spc="10" dirty="0">
                <a:solidFill>
                  <a:srgbClr val="231F20"/>
                </a:solidFill>
                <a:latin typeface="Times New Roman"/>
                <a:cs typeface="Times New Roman"/>
              </a:rPr>
              <a:t> </a:t>
            </a:r>
            <a:r>
              <a:rPr sz="400" dirty="0">
                <a:solidFill>
                  <a:srgbClr val="231F20"/>
                </a:solidFill>
                <a:latin typeface="Times New Roman"/>
                <a:cs typeface="Times New Roman"/>
              </a:rPr>
              <a:t>observed.</a:t>
            </a:r>
            <a:r>
              <a:rPr sz="400" spc="5" dirty="0">
                <a:solidFill>
                  <a:srgbClr val="231F20"/>
                </a:solidFill>
                <a:latin typeface="Times New Roman"/>
                <a:cs typeface="Times New Roman"/>
              </a:rPr>
              <a:t> </a:t>
            </a:r>
            <a:r>
              <a:rPr sz="400" dirty="0">
                <a:solidFill>
                  <a:srgbClr val="231F20"/>
                </a:solidFill>
                <a:latin typeface="Times New Roman"/>
                <a:cs typeface="Times New Roman"/>
              </a:rPr>
              <a:t>Nectin</a:t>
            </a:r>
            <a:r>
              <a:rPr sz="400" spc="10" dirty="0">
                <a:solidFill>
                  <a:srgbClr val="231F20"/>
                </a:solidFill>
                <a:latin typeface="Times New Roman"/>
                <a:cs typeface="Times New Roman"/>
              </a:rPr>
              <a:t> </a:t>
            </a:r>
            <a:r>
              <a:rPr sz="400" dirty="0">
                <a:solidFill>
                  <a:srgbClr val="231F20"/>
                </a:solidFill>
                <a:latin typeface="Times New Roman"/>
                <a:cs typeface="Times New Roman"/>
              </a:rPr>
              <a:t>4</a:t>
            </a:r>
            <a:r>
              <a:rPr sz="400" spc="10" dirty="0">
                <a:solidFill>
                  <a:srgbClr val="231F20"/>
                </a:solidFill>
                <a:latin typeface="Times New Roman"/>
                <a:cs typeface="Times New Roman"/>
              </a:rPr>
              <a:t> </a:t>
            </a:r>
            <a:r>
              <a:rPr sz="400" dirty="0">
                <a:solidFill>
                  <a:srgbClr val="231F20"/>
                </a:solidFill>
                <a:latin typeface="Times New Roman"/>
                <a:cs typeface="Times New Roman"/>
              </a:rPr>
              <a:t>protein</a:t>
            </a:r>
            <a:r>
              <a:rPr sz="400" spc="5" dirty="0">
                <a:solidFill>
                  <a:srgbClr val="231F20"/>
                </a:solidFill>
                <a:latin typeface="Times New Roman"/>
                <a:cs typeface="Times New Roman"/>
              </a:rPr>
              <a:t> </a:t>
            </a:r>
            <a:r>
              <a:rPr sz="400" dirty="0">
                <a:solidFill>
                  <a:srgbClr val="231F20"/>
                </a:solidFill>
                <a:latin typeface="Times New Roman"/>
                <a:cs typeface="Times New Roman"/>
              </a:rPr>
              <a:t>expression</a:t>
            </a:r>
            <a:r>
              <a:rPr sz="400" spc="10" dirty="0">
                <a:solidFill>
                  <a:srgbClr val="231F20"/>
                </a:solidFill>
                <a:latin typeface="Times New Roman"/>
                <a:cs typeface="Times New Roman"/>
              </a:rPr>
              <a:t> </a:t>
            </a:r>
            <a:r>
              <a:rPr sz="400" spc="-25" dirty="0">
                <a:solidFill>
                  <a:srgbClr val="231F20"/>
                </a:solidFill>
                <a:latin typeface="Times New Roman"/>
                <a:cs typeface="Times New Roman"/>
              </a:rPr>
              <a:t>was</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differentially</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expressed</a:t>
            </a:r>
            <a:r>
              <a:rPr sz="400" spc="20" dirty="0">
                <a:solidFill>
                  <a:srgbClr val="231F20"/>
                </a:solidFill>
                <a:latin typeface="Times New Roman"/>
                <a:cs typeface="Times New Roman"/>
              </a:rPr>
              <a:t> </a:t>
            </a:r>
            <a:r>
              <a:rPr sz="400" dirty="0">
                <a:solidFill>
                  <a:srgbClr val="231F20"/>
                </a:solidFill>
                <a:latin typeface="Times New Roman"/>
                <a:cs typeface="Times New Roman"/>
              </a:rPr>
              <a:t>(</a:t>
            </a:r>
            <a:r>
              <a:rPr sz="400" i="1" dirty="0">
                <a:solidFill>
                  <a:srgbClr val="231F20"/>
                </a:solidFill>
                <a:latin typeface="Times New Roman"/>
                <a:cs typeface="Times New Roman"/>
              </a:rPr>
              <a:t>P</a:t>
            </a:r>
            <a:r>
              <a:rPr sz="400" i="1" spc="20" dirty="0">
                <a:solidFill>
                  <a:srgbClr val="231F20"/>
                </a:solidFill>
                <a:latin typeface="Times New Roman"/>
                <a:cs typeface="Times New Roman"/>
              </a:rPr>
              <a:t> </a:t>
            </a:r>
            <a:r>
              <a:rPr sz="400" dirty="0">
                <a:solidFill>
                  <a:srgbClr val="231F20"/>
                </a:solidFill>
                <a:latin typeface="Times New Roman"/>
                <a:cs typeface="Times New Roman"/>
              </a:rPr>
              <a:t>=</a:t>
            </a:r>
            <a:r>
              <a:rPr sz="400" spc="20" dirty="0">
                <a:solidFill>
                  <a:srgbClr val="231F20"/>
                </a:solidFill>
                <a:latin typeface="Times New Roman"/>
                <a:cs typeface="Times New Roman"/>
              </a:rPr>
              <a:t> </a:t>
            </a:r>
            <a:r>
              <a:rPr sz="400" dirty="0">
                <a:solidFill>
                  <a:srgbClr val="231F20"/>
                </a:solidFill>
                <a:latin typeface="Times New Roman"/>
                <a:cs typeface="Times New Roman"/>
              </a:rPr>
              <a:t>.008)</a:t>
            </a:r>
            <a:r>
              <a:rPr sz="400" spc="15" dirty="0">
                <a:solidFill>
                  <a:srgbClr val="231F20"/>
                </a:solidFill>
                <a:latin typeface="Times New Roman"/>
                <a:cs typeface="Times New Roman"/>
              </a:rPr>
              <a:t> </a:t>
            </a:r>
            <a:r>
              <a:rPr sz="400" dirty="0">
                <a:solidFill>
                  <a:srgbClr val="231F20"/>
                </a:solidFill>
                <a:latin typeface="Times New Roman"/>
                <a:cs typeface="Times New Roman"/>
              </a:rPr>
              <a:t>across</a:t>
            </a:r>
            <a:r>
              <a:rPr sz="400" spc="20" dirty="0">
                <a:solidFill>
                  <a:srgbClr val="231F20"/>
                </a:solidFill>
                <a:latin typeface="Times New Roman"/>
                <a:cs typeface="Times New Roman"/>
              </a:rPr>
              <a:t> </a:t>
            </a:r>
            <a:r>
              <a:rPr sz="400" dirty="0">
                <a:solidFill>
                  <a:srgbClr val="231F20"/>
                </a:solidFill>
                <a:latin typeface="Times New Roman"/>
                <a:cs typeface="Times New Roman"/>
              </a:rPr>
              <a:t>the</a:t>
            </a:r>
            <a:r>
              <a:rPr sz="400" spc="20" dirty="0">
                <a:solidFill>
                  <a:srgbClr val="231F20"/>
                </a:solidFill>
                <a:latin typeface="Times New Roman"/>
                <a:cs typeface="Times New Roman"/>
              </a:rPr>
              <a:t> </a:t>
            </a:r>
            <a:r>
              <a:rPr sz="400" spc="-10" dirty="0">
                <a:solidFill>
                  <a:srgbClr val="231F20"/>
                </a:solidFill>
                <a:latin typeface="Times New Roman"/>
                <a:cs typeface="Times New Roman"/>
              </a:rPr>
              <a:t>histologic</a:t>
            </a:r>
            <a:r>
              <a:rPr sz="400" spc="20" dirty="0">
                <a:solidFill>
                  <a:srgbClr val="231F20"/>
                </a:solidFill>
                <a:latin typeface="Times New Roman"/>
                <a:cs typeface="Times New Roman"/>
              </a:rPr>
              <a:t> </a:t>
            </a:r>
            <a:r>
              <a:rPr sz="400" spc="-20" dirty="0">
                <a:solidFill>
                  <a:srgbClr val="231F20"/>
                </a:solidFill>
                <a:latin typeface="Times New Roman"/>
                <a:cs typeface="Times New Roman"/>
              </a:rPr>
              <a:t>sub-</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groups</a:t>
            </a:r>
            <a:r>
              <a:rPr sz="400" dirty="0">
                <a:solidFill>
                  <a:srgbClr val="231F20"/>
                </a:solidFill>
                <a:latin typeface="Times New Roman"/>
                <a:cs typeface="Times New Roman"/>
              </a:rPr>
              <a:t> </a:t>
            </a:r>
            <a:r>
              <a:rPr sz="400" spc="-10" dirty="0">
                <a:solidFill>
                  <a:srgbClr val="231F20"/>
                </a:solidFill>
                <a:latin typeface="Times New Roman"/>
                <a:cs typeface="Times New Roman"/>
              </a:rPr>
              <a:t>of</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ovarian</a:t>
            </a:r>
            <a:r>
              <a:rPr sz="400" dirty="0">
                <a:solidFill>
                  <a:srgbClr val="231F20"/>
                </a:solidFill>
                <a:latin typeface="Times New Roman"/>
                <a:cs typeface="Times New Roman"/>
              </a:rPr>
              <a:t> </a:t>
            </a:r>
            <a:r>
              <a:rPr sz="400" spc="-10" dirty="0">
                <a:solidFill>
                  <a:srgbClr val="231F20"/>
                </a:solidFill>
                <a:latin typeface="Times New Roman"/>
                <a:cs typeface="Times New Roman"/>
              </a:rPr>
              <a:t>cancer,</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with</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the</a:t>
            </a:r>
            <a:r>
              <a:rPr sz="400" dirty="0">
                <a:solidFill>
                  <a:srgbClr val="231F20"/>
                </a:solidFill>
                <a:latin typeface="Times New Roman"/>
                <a:cs typeface="Times New Roman"/>
              </a:rPr>
              <a:t> </a:t>
            </a:r>
            <a:r>
              <a:rPr sz="400" spc="-10" dirty="0">
                <a:solidFill>
                  <a:srgbClr val="231F20"/>
                </a:solidFill>
                <a:latin typeface="Times New Roman"/>
                <a:cs typeface="Times New Roman"/>
              </a:rPr>
              <a:t>highest</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expression</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in</a:t>
            </a:r>
            <a:r>
              <a:rPr sz="400" dirty="0">
                <a:solidFill>
                  <a:srgbClr val="231F20"/>
                </a:solidFill>
                <a:latin typeface="Times New Roman"/>
                <a:cs typeface="Times New Roman"/>
              </a:rPr>
              <a:t> </a:t>
            </a:r>
            <a:r>
              <a:rPr sz="400" spc="-10" dirty="0">
                <a:solidFill>
                  <a:srgbClr val="231F20"/>
                </a:solidFill>
                <a:latin typeface="Times New Roman"/>
                <a:cs typeface="Times New Roman"/>
              </a:rPr>
              <a:t>endo-</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metrioid</a:t>
            </a:r>
            <a:r>
              <a:rPr sz="400" spc="10" dirty="0">
                <a:solidFill>
                  <a:srgbClr val="231F20"/>
                </a:solidFill>
                <a:latin typeface="Times New Roman"/>
                <a:cs typeface="Times New Roman"/>
              </a:rPr>
              <a:t> </a:t>
            </a:r>
            <a:r>
              <a:rPr sz="400" spc="-10" dirty="0">
                <a:solidFill>
                  <a:srgbClr val="231F20"/>
                </a:solidFill>
                <a:latin typeface="Times New Roman"/>
                <a:cs typeface="Times New Roman"/>
              </a:rPr>
              <a:t>carcinomas</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(57.6%</a:t>
            </a:r>
            <a:r>
              <a:rPr sz="400" spc="10" dirty="0">
                <a:solidFill>
                  <a:srgbClr val="231F20"/>
                </a:solidFill>
                <a:latin typeface="Times New Roman"/>
                <a:cs typeface="Times New Roman"/>
              </a:rPr>
              <a:t> </a:t>
            </a:r>
            <a:r>
              <a:rPr sz="400" dirty="0">
                <a:solidFill>
                  <a:srgbClr val="231F20"/>
                </a:solidFill>
                <a:latin typeface="Times New Roman"/>
                <a:cs typeface="Times New Roman"/>
              </a:rPr>
              <a:t>of</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tumors</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positive),</a:t>
            </a:r>
            <a:r>
              <a:rPr sz="400" spc="10" dirty="0">
                <a:solidFill>
                  <a:srgbClr val="231F20"/>
                </a:solidFill>
                <a:latin typeface="Times New Roman"/>
                <a:cs typeface="Times New Roman"/>
              </a:rPr>
              <a:t> </a:t>
            </a:r>
            <a:r>
              <a:rPr sz="400" spc="-10" dirty="0">
                <a:solidFill>
                  <a:srgbClr val="231F20"/>
                </a:solidFill>
                <a:latin typeface="Times New Roman"/>
                <a:cs typeface="Times New Roman"/>
              </a:rPr>
              <a:t>followed</a:t>
            </a:r>
            <a:r>
              <a:rPr sz="400" spc="15" dirty="0">
                <a:solidFill>
                  <a:srgbClr val="231F20"/>
                </a:solidFill>
                <a:latin typeface="Times New Roman"/>
                <a:cs typeface="Times New Roman"/>
              </a:rPr>
              <a:t> </a:t>
            </a:r>
            <a:r>
              <a:rPr sz="400" spc="-25" dirty="0">
                <a:solidFill>
                  <a:srgbClr val="231F20"/>
                </a:solidFill>
                <a:latin typeface="Times New Roman"/>
                <a:cs typeface="Times New Roman"/>
              </a:rPr>
              <a:t>by</a:t>
            </a:r>
            <a:r>
              <a:rPr sz="400" spc="500" dirty="0">
                <a:solidFill>
                  <a:srgbClr val="231F20"/>
                </a:solidFill>
                <a:latin typeface="Times New Roman"/>
                <a:cs typeface="Times New Roman"/>
              </a:rPr>
              <a:t> </a:t>
            </a:r>
            <a:r>
              <a:rPr sz="400" dirty="0">
                <a:solidFill>
                  <a:srgbClr val="231F20"/>
                </a:solidFill>
                <a:latin typeface="Times New Roman"/>
                <a:cs typeface="Times New Roman"/>
              </a:rPr>
              <a:t>serous</a:t>
            </a:r>
            <a:r>
              <a:rPr sz="400" spc="45" dirty="0">
                <a:solidFill>
                  <a:srgbClr val="231F20"/>
                </a:solidFill>
                <a:latin typeface="Times New Roman"/>
                <a:cs typeface="Times New Roman"/>
              </a:rPr>
              <a:t> </a:t>
            </a:r>
            <a:r>
              <a:rPr sz="400" spc="-10" dirty="0">
                <a:solidFill>
                  <a:srgbClr val="231F20"/>
                </a:solidFill>
                <a:latin typeface="Times New Roman"/>
                <a:cs typeface="Times New Roman"/>
              </a:rPr>
              <a:t>(50.5%),</a:t>
            </a:r>
            <a:r>
              <a:rPr sz="400" spc="50" dirty="0">
                <a:solidFill>
                  <a:srgbClr val="231F20"/>
                </a:solidFill>
                <a:latin typeface="Times New Roman"/>
                <a:cs typeface="Times New Roman"/>
              </a:rPr>
              <a:t> </a:t>
            </a:r>
            <a:r>
              <a:rPr sz="400" dirty="0">
                <a:solidFill>
                  <a:srgbClr val="231F20"/>
                </a:solidFill>
                <a:latin typeface="Times New Roman"/>
                <a:cs typeface="Times New Roman"/>
              </a:rPr>
              <a:t>clear</a:t>
            </a:r>
            <a:r>
              <a:rPr sz="400" spc="50" dirty="0">
                <a:solidFill>
                  <a:srgbClr val="231F20"/>
                </a:solidFill>
                <a:latin typeface="Times New Roman"/>
                <a:cs typeface="Times New Roman"/>
              </a:rPr>
              <a:t> </a:t>
            </a:r>
            <a:r>
              <a:rPr sz="400" dirty="0">
                <a:solidFill>
                  <a:srgbClr val="231F20"/>
                </a:solidFill>
                <a:latin typeface="Times New Roman"/>
                <a:cs typeface="Times New Roman"/>
              </a:rPr>
              <a:t>cell</a:t>
            </a:r>
            <a:r>
              <a:rPr sz="400" spc="45" dirty="0">
                <a:solidFill>
                  <a:srgbClr val="231F20"/>
                </a:solidFill>
                <a:latin typeface="Times New Roman"/>
                <a:cs typeface="Times New Roman"/>
              </a:rPr>
              <a:t> </a:t>
            </a:r>
            <a:r>
              <a:rPr sz="400" spc="-10" dirty="0">
                <a:solidFill>
                  <a:srgbClr val="231F20"/>
                </a:solidFill>
                <a:latin typeface="Times New Roman"/>
                <a:cs typeface="Times New Roman"/>
              </a:rPr>
              <a:t>(41.7%),</a:t>
            </a:r>
            <a:r>
              <a:rPr sz="400" spc="50" dirty="0">
                <a:solidFill>
                  <a:srgbClr val="231F20"/>
                </a:solidFill>
                <a:latin typeface="Times New Roman"/>
                <a:cs typeface="Times New Roman"/>
              </a:rPr>
              <a:t> </a:t>
            </a:r>
            <a:r>
              <a:rPr sz="400" dirty="0">
                <a:solidFill>
                  <a:srgbClr val="231F20"/>
                </a:solidFill>
                <a:latin typeface="Times New Roman"/>
                <a:cs typeface="Times New Roman"/>
              </a:rPr>
              <a:t>and</a:t>
            </a:r>
            <a:r>
              <a:rPr sz="400" spc="50" dirty="0">
                <a:solidFill>
                  <a:srgbClr val="231F20"/>
                </a:solidFill>
                <a:latin typeface="Times New Roman"/>
                <a:cs typeface="Times New Roman"/>
              </a:rPr>
              <a:t> </a:t>
            </a:r>
            <a:r>
              <a:rPr sz="400" dirty="0">
                <a:solidFill>
                  <a:srgbClr val="231F20"/>
                </a:solidFill>
                <a:latin typeface="Times New Roman"/>
                <a:cs typeface="Times New Roman"/>
              </a:rPr>
              <a:t>mucinous</a:t>
            </a:r>
            <a:r>
              <a:rPr sz="400" spc="45" dirty="0">
                <a:solidFill>
                  <a:srgbClr val="231F20"/>
                </a:solidFill>
                <a:latin typeface="Times New Roman"/>
                <a:cs typeface="Times New Roman"/>
              </a:rPr>
              <a:t> </a:t>
            </a:r>
            <a:r>
              <a:rPr sz="400" spc="-10" dirty="0">
                <a:solidFill>
                  <a:srgbClr val="231F20"/>
                </a:solidFill>
                <a:latin typeface="Times New Roman"/>
                <a:cs typeface="Times New Roman"/>
              </a:rPr>
              <a:t>(29.0%)</a:t>
            </a:r>
            <a:endParaRPr sz="400">
              <a:latin typeface="Times New Roman"/>
              <a:cs typeface="Times New Roman"/>
            </a:endParaRPr>
          </a:p>
          <a:p>
            <a:pPr algn="just">
              <a:lnSpc>
                <a:spcPct val="100000"/>
              </a:lnSpc>
              <a:spcBef>
                <a:spcPts val="35"/>
              </a:spcBef>
            </a:pPr>
            <a:r>
              <a:rPr sz="350" dirty="0">
                <a:solidFill>
                  <a:srgbClr val="AB0534"/>
                </a:solidFill>
                <a:latin typeface="Segoe UI Symbol"/>
                <a:cs typeface="Segoe UI Symbol"/>
              </a:rPr>
              <a:t>❚</a:t>
            </a:r>
            <a:r>
              <a:rPr sz="350" b="1" dirty="0">
                <a:solidFill>
                  <a:srgbClr val="231F20"/>
                </a:solidFill>
                <a:latin typeface="Times New Roman"/>
                <a:cs typeface="Times New Roman"/>
              </a:rPr>
              <a:t>Figure</a:t>
            </a:r>
            <a:r>
              <a:rPr sz="350" b="1" spc="15" dirty="0">
                <a:solidFill>
                  <a:srgbClr val="231F20"/>
                </a:solidFill>
                <a:latin typeface="Times New Roman"/>
                <a:cs typeface="Times New Roman"/>
              </a:rPr>
              <a:t> </a:t>
            </a:r>
            <a:r>
              <a:rPr sz="350" b="1" dirty="0">
                <a:solidFill>
                  <a:srgbClr val="231F20"/>
                </a:solidFill>
                <a:latin typeface="Times New Roman"/>
                <a:cs typeface="Times New Roman"/>
              </a:rPr>
              <a:t>3B</a:t>
            </a:r>
            <a:r>
              <a:rPr sz="350" dirty="0">
                <a:solidFill>
                  <a:srgbClr val="AB0534"/>
                </a:solidFill>
                <a:latin typeface="Segoe UI Symbol"/>
                <a:cs typeface="Segoe UI Symbol"/>
              </a:rPr>
              <a:t>❚</a:t>
            </a:r>
            <a:r>
              <a:rPr sz="350" spc="10" dirty="0">
                <a:solidFill>
                  <a:srgbClr val="AB0534"/>
                </a:solidFill>
                <a:latin typeface="Segoe UI Symbol"/>
                <a:cs typeface="Segoe UI Symbol"/>
              </a:rPr>
              <a:t> </a:t>
            </a:r>
            <a:r>
              <a:rPr sz="400" spc="-10" dirty="0">
                <a:solidFill>
                  <a:srgbClr val="231F20"/>
                </a:solidFill>
                <a:latin typeface="Times New Roman"/>
                <a:cs typeface="Times New Roman"/>
              </a:rPr>
              <a:t>(Table</a:t>
            </a:r>
            <a:r>
              <a:rPr sz="400" spc="5" dirty="0">
                <a:solidFill>
                  <a:srgbClr val="231F20"/>
                </a:solidFill>
                <a:latin typeface="Times New Roman"/>
                <a:cs typeface="Times New Roman"/>
              </a:rPr>
              <a:t> </a:t>
            </a:r>
            <a:r>
              <a:rPr sz="400" spc="-25" dirty="0">
                <a:solidFill>
                  <a:srgbClr val="231F20"/>
                </a:solidFill>
                <a:latin typeface="Times New Roman"/>
                <a:cs typeface="Times New Roman"/>
              </a:rPr>
              <a:t>1).</a:t>
            </a:r>
            <a:endParaRPr sz="400">
              <a:latin typeface="Times New Roman"/>
              <a:cs typeface="Times New Roman"/>
            </a:endParaRPr>
          </a:p>
          <a:p>
            <a:pPr marR="5080" indent="90170" algn="just">
              <a:lnSpc>
                <a:spcPct val="107000"/>
              </a:lnSpc>
            </a:pPr>
            <a:r>
              <a:rPr sz="400" spc="-10" dirty="0">
                <a:solidFill>
                  <a:srgbClr val="231F20"/>
                </a:solidFill>
                <a:latin typeface="Times New Roman"/>
                <a:cs typeface="Times New Roman"/>
              </a:rPr>
              <a:t>Silverberg</a:t>
            </a:r>
            <a:r>
              <a:rPr sz="400" spc="10" dirty="0">
                <a:solidFill>
                  <a:srgbClr val="231F20"/>
                </a:solidFill>
                <a:latin typeface="Times New Roman"/>
                <a:cs typeface="Times New Roman"/>
              </a:rPr>
              <a:t> </a:t>
            </a:r>
            <a:r>
              <a:rPr sz="400" spc="-10" dirty="0">
                <a:solidFill>
                  <a:srgbClr val="231F20"/>
                </a:solidFill>
                <a:latin typeface="Times New Roman"/>
                <a:cs typeface="Times New Roman"/>
              </a:rPr>
              <a:t>grade</a:t>
            </a:r>
            <a:r>
              <a:rPr sz="400" spc="15" dirty="0">
                <a:solidFill>
                  <a:srgbClr val="231F20"/>
                </a:solidFill>
                <a:latin typeface="Times New Roman"/>
                <a:cs typeface="Times New Roman"/>
              </a:rPr>
              <a:t> </a:t>
            </a:r>
            <a:r>
              <a:rPr sz="400" dirty="0">
                <a:solidFill>
                  <a:srgbClr val="231F20"/>
                </a:solidFill>
                <a:latin typeface="Times New Roman"/>
                <a:cs typeface="Times New Roman"/>
              </a:rPr>
              <a:t>1</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tumors</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showed</a:t>
            </a:r>
            <a:r>
              <a:rPr sz="400" spc="10" dirty="0">
                <a:solidFill>
                  <a:srgbClr val="231F20"/>
                </a:solidFill>
                <a:latin typeface="Times New Roman"/>
                <a:cs typeface="Times New Roman"/>
              </a:rPr>
              <a:t> </a:t>
            </a:r>
            <a:r>
              <a:rPr sz="400" dirty="0">
                <a:solidFill>
                  <a:srgbClr val="231F20"/>
                </a:solidFill>
                <a:latin typeface="Times New Roman"/>
                <a:cs typeface="Times New Roman"/>
              </a:rPr>
              <a:t>a</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significantly</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higher</a:t>
            </a:r>
            <a:r>
              <a:rPr sz="400" spc="500" dirty="0">
                <a:solidFill>
                  <a:srgbClr val="231F20"/>
                </a:solidFill>
                <a:latin typeface="Times New Roman"/>
                <a:cs typeface="Times New Roman"/>
              </a:rPr>
              <a:t> </a:t>
            </a:r>
            <a:r>
              <a:rPr sz="400" spc="-20" dirty="0">
                <a:solidFill>
                  <a:srgbClr val="231F20"/>
                </a:solidFill>
                <a:latin typeface="Times New Roman"/>
                <a:cs typeface="Times New Roman"/>
              </a:rPr>
              <a:t>percentage</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of</a:t>
            </a:r>
            <a:r>
              <a:rPr sz="400" dirty="0">
                <a:solidFill>
                  <a:srgbClr val="231F20"/>
                </a:solidFill>
                <a:latin typeface="Times New Roman"/>
                <a:cs typeface="Times New Roman"/>
              </a:rPr>
              <a:t> </a:t>
            </a:r>
            <a:r>
              <a:rPr sz="400" spc="-10" dirty="0">
                <a:solidFill>
                  <a:srgbClr val="231F20"/>
                </a:solidFill>
                <a:latin typeface="Times New Roman"/>
                <a:cs typeface="Times New Roman"/>
              </a:rPr>
              <a:t>intense</a:t>
            </a:r>
            <a:r>
              <a:rPr sz="400" dirty="0">
                <a:solidFill>
                  <a:srgbClr val="231F20"/>
                </a:solidFill>
                <a:latin typeface="Times New Roman"/>
                <a:cs typeface="Times New Roman"/>
              </a:rPr>
              <a:t> </a:t>
            </a:r>
            <a:r>
              <a:rPr sz="400" spc="-10" dirty="0">
                <a:solidFill>
                  <a:srgbClr val="231F20"/>
                </a:solidFill>
                <a:latin typeface="Times New Roman"/>
                <a:cs typeface="Times New Roman"/>
              </a:rPr>
              <a:t>nectin</a:t>
            </a:r>
            <a:r>
              <a:rPr sz="400" dirty="0">
                <a:solidFill>
                  <a:srgbClr val="231F20"/>
                </a:solidFill>
                <a:latin typeface="Times New Roman"/>
                <a:cs typeface="Times New Roman"/>
              </a:rPr>
              <a:t> 4 </a:t>
            </a:r>
            <a:r>
              <a:rPr sz="400" spc="-10" dirty="0">
                <a:solidFill>
                  <a:srgbClr val="231F20"/>
                </a:solidFill>
                <a:latin typeface="Times New Roman"/>
                <a:cs typeface="Times New Roman"/>
              </a:rPr>
              <a:t>staining</a:t>
            </a:r>
            <a:r>
              <a:rPr sz="400" dirty="0">
                <a:solidFill>
                  <a:srgbClr val="231F20"/>
                </a:solidFill>
                <a:latin typeface="Times New Roman"/>
                <a:cs typeface="Times New Roman"/>
              </a:rPr>
              <a:t> </a:t>
            </a:r>
            <a:r>
              <a:rPr sz="400" spc="-10" dirty="0">
                <a:solidFill>
                  <a:srgbClr val="231F20"/>
                </a:solidFill>
                <a:latin typeface="Times New Roman"/>
                <a:cs typeface="Times New Roman"/>
              </a:rPr>
              <a:t>(ie,</a:t>
            </a:r>
            <a:r>
              <a:rPr sz="400" dirty="0">
                <a:solidFill>
                  <a:srgbClr val="231F20"/>
                </a:solidFill>
                <a:latin typeface="Times New Roman"/>
                <a:cs typeface="Times New Roman"/>
              </a:rPr>
              <a:t> </a:t>
            </a:r>
            <a:r>
              <a:rPr sz="400" spc="-10" dirty="0">
                <a:solidFill>
                  <a:srgbClr val="231F20"/>
                </a:solidFill>
                <a:latin typeface="Times New Roman"/>
                <a:cs typeface="Times New Roman"/>
              </a:rPr>
              <a:t>16%</a:t>
            </a:r>
            <a:r>
              <a:rPr sz="400" dirty="0">
                <a:solidFill>
                  <a:srgbClr val="231F20"/>
                </a:solidFill>
                <a:latin typeface="Times New Roman"/>
                <a:cs typeface="Times New Roman"/>
              </a:rPr>
              <a:t> </a:t>
            </a:r>
            <a:r>
              <a:rPr sz="400" spc="-10" dirty="0">
                <a:solidFill>
                  <a:srgbClr val="231F20"/>
                </a:solidFill>
                <a:latin typeface="Times New Roman"/>
                <a:cs typeface="Times New Roman"/>
              </a:rPr>
              <a:t>of</a:t>
            </a:r>
            <a:r>
              <a:rPr sz="400" dirty="0">
                <a:solidFill>
                  <a:srgbClr val="231F20"/>
                </a:solidFill>
                <a:latin typeface="Times New Roman"/>
                <a:cs typeface="Times New Roman"/>
              </a:rPr>
              <a:t> </a:t>
            </a:r>
            <a:r>
              <a:rPr sz="400" spc="-10" dirty="0">
                <a:solidFill>
                  <a:srgbClr val="231F20"/>
                </a:solidFill>
                <a:latin typeface="Times New Roman"/>
                <a:cs typeface="Times New Roman"/>
              </a:rPr>
              <a:t>the</a:t>
            </a:r>
            <a:r>
              <a:rPr sz="400" dirty="0">
                <a:solidFill>
                  <a:srgbClr val="231F20"/>
                </a:solidFill>
                <a:latin typeface="Times New Roman"/>
                <a:cs typeface="Times New Roman"/>
              </a:rPr>
              <a:t> </a:t>
            </a:r>
            <a:r>
              <a:rPr sz="400" spc="-10" dirty="0">
                <a:solidFill>
                  <a:srgbClr val="231F20"/>
                </a:solidFill>
                <a:latin typeface="Times New Roman"/>
                <a:cs typeface="Times New Roman"/>
              </a:rPr>
              <a:t>grade</a:t>
            </a:r>
            <a:r>
              <a:rPr sz="400" dirty="0">
                <a:solidFill>
                  <a:srgbClr val="231F20"/>
                </a:solidFill>
                <a:latin typeface="Times New Roman"/>
                <a:cs typeface="Times New Roman"/>
              </a:rPr>
              <a:t> </a:t>
            </a:r>
            <a:r>
              <a:rPr sz="400" spc="-50" dirty="0">
                <a:solidFill>
                  <a:srgbClr val="231F20"/>
                </a:solidFill>
                <a:latin typeface="Times New Roman"/>
                <a:cs typeface="Times New Roman"/>
              </a:rPr>
              <a:t>1</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tumors</a:t>
            </a:r>
            <a:r>
              <a:rPr sz="400" dirty="0">
                <a:solidFill>
                  <a:srgbClr val="231F20"/>
                </a:solidFill>
                <a:latin typeface="Times New Roman"/>
                <a:cs typeface="Times New Roman"/>
              </a:rPr>
              <a:t> </a:t>
            </a:r>
            <a:r>
              <a:rPr sz="400" spc="-10" dirty="0">
                <a:solidFill>
                  <a:srgbClr val="231F20"/>
                </a:solidFill>
                <a:latin typeface="Times New Roman"/>
                <a:cs typeface="Times New Roman"/>
              </a:rPr>
              <a:t>received</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scores</a:t>
            </a:r>
            <a:r>
              <a:rPr sz="400" spc="5" dirty="0">
                <a:solidFill>
                  <a:srgbClr val="231F20"/>
                </a:solidFill>
                <a:latin typeface="Times New Roman"/>
                <a:cs typeface="Times New Roman"/>
              </a:rPr>
              <a:t> </a:t>
            </a:r>
            <a:r>
              <a:rPr sz="400" dirty="0">
                <a:solidFill>
                  <a:srgbClr val="231F20"/>
                </a:solidFill>
                <a:latin typeface="Times New Roman"/>
                <a:cs typeface="Times New Roman"/>
              </a:rPr>
              <a:t>of</a:t>
            </a:r>
            <a:r>
              <a:rPr sz="400" spc="5" dirty="0">
                <a:solidFill>
                  <a:srgbClr val="231F20"/>
                </a:solidFill>
                <a:latin typeface="Times New Roman"/>
                <a:cs typeface="Times New Roman"/>
              </a:rPr>
              <a:t> </a:t>
            </a:r>
            <a:r>
              <a:rPr sz="400" dirty="0">
                <a:solidFill>
                  <a:srgbClr val="231F20"/>
                </a:solidFill>
                <a:latin typeface="Times New Roman"/>
                <a:cs typeface="Times New Roman"/>
              </a:rPr>
              <a:t>+3</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compared</a:t>
            </a:r>
            <a:r>
              <a:rPr sz="400" spc="5" dirty="0">
                <a:solidFill>
                  <a:srgbClr val="231F20"/>
                </a:solidFill>
                <a:latin typeface="Times New Roman"/>
                <a:cs typeface="Times New Roman"/>
              </a:rPr>
              <a:t> </a:t>
            </a:r>
            <a:r>
              <a:rPr sz="400" dirty="0">
                <a:solidFill>
                  <a:srgbClr val="231F20"/>
                </a:solidFill>
                <a:latin typeface="Times New Roman"/>
                <a:cs typeface="Times New Roman"/>
              </a:rPr>
              <a:t>with</a:t>
            </a:r>
            <a:r>
              <a:rPr sz="400" spc="5" dirty="0">
                <a:solidFill>
                  <a:srgbClr val="231F20"/>
                </a:solidFill>
                <a:latin typeface="Times New Roman"/>
                <a:cs typeface="Times New Roman"/>
              </a:rPr>
              <a:t> </a:t>
            </a:r>
            <a:r>
              <a:rPr sz="400" dirty="0">
                <a:solidFill>
                  <a:srgbClr val="231F20"/>
                </a:solidFill>
                <a:latin typeface="Times New Roman"/>
                <a:cs typeface="Times New Roman"/>
              </a:rPr>
              <a:t>only</a:t>
            </a:r>
            <a:r>
              <a:rPr sz="400" spc="5" dirty="0">
                <a:solidFill>
                  <a:srgbClr val="231F20"/>
                </a:solidFill>
                <a:latin typeface="Times New Roman"/>
                <a:cs typeface="Times New Roman"/>
              </a:rPr>
              <a:t> </a:t>
            </a:r>
            <a:r>
              <a:rPr sz="400" dirty="0">
                <a:solidFill>
                  <a:srgbClr val="231F20"/>
                </a:solidFill>
                <a:latin typeface="Times New Roman"/>
                <a:cs typeface="Times New Roman"/>
              </a:rPr>
              <a:t>5%</a:t>
            </a:r>
            <a:r>
              <a:rPr sz="400" spc="5" dirty="0">
                <a:solidFill>
                  <a:srgbClr val="231F20"/>
                </a:solidFill>
                <a:latin typeface="Times New Roman"/>
                <a:cs typeface="Times New Roman"/>
              </a:rPr>
              <a:t> </a:t>
            </a:r>
            <a:r>
              <a:rPr sz="400" dirty="0">
                <a:solidFill>
                  <a:srgbClr val="231F20"/>
                </a:solidFill>
                <a:latin typeface="Times New Roman"/>
                <a:cs typeface="Times New Roman"/>
              </a:rPr>
              <a:t>of</a:t>
            </a:r>
            <a:r>
              <a:rPr sz="400" spc="5" dirty="0">
                <a:solidFill>
                  <a:srgbClr val="231F20"/>
                </a:solidFill>
                <a:latin typeface="Times New Roman"/>
                <a:cs typeface="Times New Roman"/>
              </a:rPr>
              <a:t> </a:t>
            </a:r>
            <a:r>
              <a:rPr sz="400" spc="-25" dirty="0">
                <a:solidFill>
                  <a:srgbClr val="231F20"/>
                </a:solidFill>
                <a:latin typeface="Times New Roman"/>
                <a:cs typeface="Times New Roman"/>
              </a:rPr>
              <a:t>the</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grade</a:t>
            </a:r>
            <a:r>
              <a:rPr sz="400" spc="15" dirty="0">
                <a:solidFill>
                  <a:srgbClr val="231F20"/>
                </a:solidFill>
                <a:latin typeface="Times New Roman"/>
                <a:cs typeface="Times New Roman"/>
              </a:rPr>
              <a:t> </a:t>
            </a:r>
            <a:r>
              <a:rPr sz="400" dirty="0">
                <a:solidFill>
                  <a:srgbClr val="231F20"/>
                </a:solidFill>
                <a:latin typeface="Times New Roman"/>
                <a:cs typeface="Times New Roman"/>
              </a:rPr>
              <a:t>2</a:t>
            </a:r>
            <a:r>
              <a:rPr sz="400" spc="20" dirty="0">
                <a:solidFill>
                  <a:srgbClr val="231F20"/>
                </a:solidFill>
                <a:latin typeface="Times New Roman"/>
                <a:cs typeface="Times New Roman"/>
              </a:rPr>
              <a:t> </a:t>
            </a:r>
            <a:r>
              <a:rPr sz="400" dirty="0">
                <a:solidFill>
                  <a:srgbClr val="231F20"/>
                </a:solidFill>
                <a:latin typeface="Times New Roman"/>
                <a:cs typeface="Times New Roman"/>
              </a:rPr>
              <a:t>or</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grade</a:t>
            </a:r>
            <a:r>
              <a:rPr sz="400" spc="20" dirty="0">
                <a:solidFill>
                  <a:srgbClr val="231F20"/>
                </a:solidFill>
                <a:latin typeface="Times New Roman"/>
                <a:cs typeface="Times New Roman"/>
              </a:rPr>
              <a:t> </a:t>
            </a:r>
            <a:r>
              <a:rPr sz="400" dirty="0">
                <a:solidFill>
                  <a:srgbClr val="231F20"/>
                </a:solidFill>
                <a:latin typeface="Times New Roman"/>
                <a:cs typeface="Times New Roman"/>
              </a:rPr>
              <a:t>3</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tumors;</a:t>
            </a:r>
            <a:r>
              <a:rPr sz="400" spc="20" dirty="0">
                <a:solidFill>
                  <a:srgbClr val="231F20"/>
                </a:solidFill>
                <a:latin typeface="Times New Roman"/>
                <a:cs typeface="Times New Roman"/>
              </a:rPr>
              <a:t> </a:t>
            </a:r>
            <a:r>
              <a:rPr sz="400" i="1" dirty="0">
                <a:solidFill>
                  <a:srgbClr val="231F20"/>
                </a:solidFill>
                <a:latin typeface="Times New Roman"/>
                <a:cs typeface="Times New Roman"/>
              </a:rPr>
              <a:t>P</a:t>
            </a:r>
            <a:r>
              <a:rPr sz="400" i="1" spc="15" dirty="0">
                <a:solidFill>
                  <a:srgbClr val="231F20"/>
                </a:solidFill>
                <a:latin typeface="Times New Roman"/>
                <a:cs typeface="Times New Roman"/>
              </a:rPr>
              <a:t> </a:t>
            </a:r>
            <a:r>
              <a:rPr sz="400" dirty="0">
                <a:solidFill>
                  <a:srgbClr val="231F20"/>
                </a:solidFill>
                <a:latin typeface="Times New Roman"/>
                <a:cs typeface="Times New Roman"/>
              </a:rPr>
              <a:t>=</a:t>
            </a:r>
            <a:r>
              <a:rPr sz="400" spc="20" dirty="0">
                <a:solidFill>
                  <a:srgbClr val="231F20"/>
                </a:solidFill>
                <a:latin typeface="Times New Roman"/>
                <a:cs typeface="Times New Roman"/>
              </a:rPr>
              <a:t> </a:t>
            </a:r>
            <a:r>
              <a:rPr sz="400" spc="-10" dirty="0">
                <a:solidFill>
                  <a:srgbClr val="231F20"/>
                </a:solidFill>
                <a:latin typeface="Times New Roman"/>
                <a:cs typeface="Times New Roman"/>
              </a:rPr>
              <a:t>.0026)</a:t>
            </a:r>
            <a:r>
              <a:rPr sz="400" spc="15" dirty="0">
                <a:solidFill>
                  <a:srgbClr val="231F20"/>
                </a:solidFill>
                <a:latin typeface="Times New Roman"/>
                <a:cs typeface="Times New Roman"/>
              </a:rPr>
              <a:t> </a:t>
            </a:r>
            <a:r>
              <a:rPr sz="400" dirty="0">
                <a:solidFill>
                  <a:srgbClr val="231F20"/>
                </a:solidFill>
                <a:latin typeface="Times New Roman"/>
                <a:cs typeface="Times New Roman"/>
              </a:rPr>
              <a:t>when</a:t>
            </a:r>
            <a:r>
              <a:rPr sz="400" spc="20" dirty="0">
                <a:solidFill>
                  <a:srgbClr val="231F20"/>
                </a:solidFill>
                <a:latin typeface="Times New Roman"/>
                <a:cs typeface="Times New Roman"/>
              </a:rPr>
              <a:t> </a:t>
            </a:r>
            <a:r>
              <a:rPr sz="400" spc="-10" dirty="0">
                <a:solidFill>
                  <a:srgbClr val="231F20"/>
                </a:solidFill>
                <a:latin typeface="Times New Roman"/>
                <a:cs typeface="Times New Roman"/>
              </a:rPr>
              <a:t>positive</a:t>
            </a:r>
            <a:r>
              <a:rPr sz="400" spc="20" dirty="0">
                <a:solidFill>
                  <a:srgbClr val="231F20"/>
                </a:solidFill>
                <a:latin typeface="Times New Roman"/>
                <a:cs typeface="Times New Roman"/>
              </a:rPr>
              <a:t> </a:t>
            </a:r>
            <a:r>
              <a:rPr sz="400" spc="-10" dirty="0">
                <a:solidFill>
                  <a:srgbClr val="231F20"/>
                </a:solidFill>
                <a:latin typeface="Times New Roman"/>
                <a:cs typeface="Times New Roman"/>
              </a:rPr>
              <a:t>scores</a:t>
            </a:r>
            <a:r>
              <a:rPr sz="400" spc="500" dirty="0">
                <a:solidFill>
                  <a:srgbClr val="231F20"/>
                </a:solidFill>
                <a:latin typeface="Times New Roman"/>
                <a:cs typeface="Times New Roman"/>
              </a:rPr>
              <a:t> </a:t>
            </a:r>
            <a:r>
              <a:rPr sz="400" dirty="0">
                <a:solidFill>
                  <a:srgbClr val="231F20"/>
                </a:solidFill>
                <a:latin typeface="Times New Roman"/>
                <a:cs typeface="Times New Roman"/>
              </a:rPr>
              <a:t>were</a:t>
            </a:r>
            <a:r>
              <a:rPr sz="400" spc="-5" dirty="0">
                <a:solidFill>
                  <a:srgbClr val="231F20"/>
                </a:solidFill>
                <a:latin typeface="Times New Roman"/>
                <a:cs typeface="Times New Roman"/>
              </a:rPr>
              <a:t> </a:t>
            </a:r>
            <a:r>
              <a:rPr sz="400" dirty="0">
                <a:solidFill>
                  <a:srgbClr val="231F20"/>
                </a:solidFill>
                <a:latin typeface="Times New Roman"/>
                <a:cs typeface="Times New Roman"/>
              </a:rPr>
              <a:t>not</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binarized</a:t>
            </a:r>
            <a:r>
              <a:rPr sz="400" spc="-5" dirty="0">
                <a:solidFill>
                  <a:srgbClr val="231F20"/>
                </a:solidFill>
                <a:latin typeface="Times New Roman"/>
                <a:cs typeface="Times New Roman"/>
              </a:rPr>
              <a:t> </a:t>
            </a:r>
            <a:r>
              <a:rPr sz="350" dirty="0">
                <a:solidFill>
                  <a:srgbClr val="AB0534"/>
                </a:solidFill>
                <a:latin typeface="Segoe UI Symbol"/>
                <a:cs typeface="Segoe UI Symbol"/>
              </a:rPr>
              <a:t>❚</a:t>
            </a:r>
            <a:r>
              <a:rPr sz="350" b="1" dirty="0">
                <a:solidFill>
                  <a:srgbClr val="231F20"/>
                </a:solidFill>
                <a:latin typeface="Times New Roman"/>
                <a:cs typeface="Times New Roman"/>
              </a:rPr>
              <a:t>Figure 3C</a:t>
            </a:r>
            <a:r>
              <a:rPr sz="350" dirty="0">
                <a:solidFill>
                  <a:srgbClr val="AB0534"/>
                </a:solidFill>
                <a:latin typeface="Segoe UI Symbol"/>
                <a:cs typeface="Segoe UI Symbol"/>
              </a:rPr>
              <a:t>❚</a:t>
            </a:r>
            <a:r>
              <a:rPr sz="400" dirty="0">
                <a:solidFill>
                  <a:srgbClr val="231F20"/>
                </a:solidFill>
                <a:latin typeface="Times New Roman"/>
                <a:cs typeface="Times New Roman"/>
              </a:rPr>
              <a:t>.</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However,</a:t>
            </a:r>
            <a:r>
              <a:rPr sz="400" dirty="0">
                <a:solidFill>
                  <a:srgbClr val="231F20"/>
                </a:solidFill>
                <a:latin typeface="Times New Roman"/>
                <a:cs typeface="Times New Roman"/>
              </a:rPr>
              <a:t> when</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binarized</a:t>
            </a:r>
            <a:r>
              <a:rPr sz="400" spc="-5" dirty="0">
                <a:solidFill>
                  <a:srgbClr val="231F20"/>
                </a:solidFill>
                <a:latin typeface="Times New Roman"/>
                <a:cs typeface="Times New Roman"/>
              </a:rPr>
              <a:t> </a:t>
            </a:r>
            <a:r>
              <a:rPr sz="400" spc="-25" dirty="0">
                <a:solidFill>
                  <a:srgbClr val="231F20"/>
                </a:solidFill>
                <a:latin typeface="Times New Roman"/>
                <a:cs typeface="Times New Roman"/>
              </a:rPr>
              <a:t>as</a:t>
            </a:r>
            <a:r>
              <a:rPr sz="400" spc="500" dirty="0">
                <a:solidFill>
                  <a:srgbClr val="231F20"/>
                </a:solidFill>
                <a:latin typeface="Times New Roman"/>
                <a:cs typeface="Times New Roman"/>
              </a:rPr>
              <a:t> </a:t>
            </a:r>
            <a:r>
              <a:rPr sz="400" dirty="0">
                <a:solidFill>
                  <a:srgbClr val="231F20"/>
                </a:solidFill>
                <a:latin typeface="Times New Roman"/>
                <a:cs typeface="Times New Roman"/>
              </a:rPr>
              <a:t>“any</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staining”</a:t>
            </a:r>
            <a:r>
              <a:rPr sz="400" spc="5" dirty="0">
                <a:solidFill>
                  <a:srgbClr val="231F20"/>
                </a:solidFill>
                <a:latin typeface="Times New Roman"/>
                <a:cs typeface="Times New Roman"/>
              </a:rPr>
              <a:t> </a:t>
            </a:r>
            <a:r>
              <a:rPr sz="400" dirty="0">
                <a:solidFill>
                  <a:srgbClr val="231F20"/>
                </a:solidFill>
                <a:latin typeface="Times New Roman"/>
                <a:cs typeface="Times New Roman"/>
              </a:rPr>
              <a:t>vs</a:t>
            </a:r>
            <a:r>
              <a:rPr sz="400" spc="5" dirty="0">
                <a:solidFill>
                  <a:srgbClr val="231F20"/>
                </a:solidFill>
                <a:latin typeface="Times New Roman"/>
                <a:cs typeface="Times New Roman"/>
              </a:rPr>
              <a:t> </a:t>
            </a:r>
            <a:r>
              <a:rPr sz="400" dirty="0">
                <a:solidFill>
                  <a:srgbClr val="231F20"/>
                </a:solidFill>
                <a:latin typeface="Times New Roman"/>
                <a:cs typeface="Times New Roman"/>
              </a:rPr>
              <a:t>“no</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staining,”</a:t>
            </a:r>
            <a:r>
              <a:rPr sz="400" spc="5" dirty="0">
                <a:solidFill>
                  <a:srgbClr val="231F20"/>
                </a:solidFill>
                <a:latin typeface="Times New Roman"/>
                <a:cs typeface="Times New Roman"/>
              </a:rPr>
              <a:t> </a:t>
            </a:r>
            <a:r>
              <a:rPr sz="400" spc="-10" dirty="0">
                <a:solidFill>
                  <a:srgbClr val="231F20"/>
                </a:solidFill>
                <a:latin typeface="Times New Roman"/>
                <a:cs typeface="Times New Roman"/>
              </a:rPr>
              <a:t>Silverberg</a:t>
            </a:r>
            <a:r>
              <a:rPr sz="400" spc="10" dirty="0">
                <a:solidFill>
                  <a:srgbClr val="231F20"/>
                </a:solidFill>
                <a:latin typeface="Times New Roman"/>
                <a:cs typeface="Times New Roman"/>
              </a:rPr>
              <a:t> </a:t>
            </a:r>
            <a:r>
              <a:rPr sz="400" spc="-10" dirty="0">
                <a:solidFill>
                  <a:srgbClr val="231F20"/>
                </a:solidFill>
                <a:latin typeface="Times New Roman"/>
                <a:cs typeface="Times New Roman"/>
              </a:rPr>
              <a:t>grade</a:t>
            </a:r>
            <a:r>
              <a:rPr sz="400" spc="5" dirty="0">
                <a:solidFill>
                  <a:srgbClr val="231F20"/>
                </a:solidFill>
                <a:latin typeface="Times New Roman"/>
                <a:cs typeface="Times New Roman"/>
              </a:rPr>
              <a:t> </a:t>
            </a:r>
            <a:r>
              <a:rPr sz="400" dirty="0">
                <a:solidFill>
                  <a:srgbClr val="231F20"/>
                </a:solidFill>
                <a:latin typeface="Times New Roman"/>
                <a:cs typeface="Times New Roman"/>
              </a:rPr>
              <a:t>1,</a:t>
            </a:r>
            <a:r>
              <a:rPr sz="400" spc="5" dirty="0">
                <a:solidFill>
                  <a:srgbClr val="231F20"/>
                </a:solidFill>
                <a:latin typeface="Times New Roman"/>
                <a:cs typeface="Times New Roman"/>
              </a:rPr>
              <a:t> </a:t>
            </a:r>
            <a:r>
              <a:rPr sz="400" dirty="0">
                <a:solidFill>
                  <a:srgbClr val="231F20"/>
                </a:solidFill>
                <a:latin typeface="Times New Roman"/>
                <a:cs typeface="Times New Roman"/>
              </a:rPr>
              <a:t>2,</a:t>
            </a:r>
            <a:r>
              <a:rPr sz="400" spc="5" dirty="0">
                <a:solidFill>
                  <a:srgbClr val="231F20"/>
                </a:solidFill>
                <a:latin typeface="Times New Roman"/>
                <a:cs typeface="Times New Roman"/>
              </a:rPr>
              <a:t> </a:t>
            </a:r>
            <a:r>
              <a:rPr sz="400" dirty="0">
                <a:solidFill>
                  <a:srgbClr val="231F20"/>
                </a:solidFill>
                <a:latin typeface="Times New Roman"/>
                <a:cs typeface="Times New Roman"/>
              </a:rPr>
              <a:t>and</a:t>
            </a:r>
            <a:r>
              <a:rPr sz="400" spc="5" dirty="0">
                <a:solidFill>
                  <a:srgbClr val="231F20"/>
                </a:solidFill>
                <a:latin typeface="Times New Roman"/>
                <a:cs typeface="Times New Roman"/>
              </a:rPr>
              <a:t> </a:t>
            </a:r>
            <a:r>
              <a:rPr sz="400" spc="-50" dirty="0">
                <a:solidFill>
                  <a:srgbClr val="231F20"/>
                </a:solidFill>
                <a:latin typeface="Times New Roman"/>
                <a:cs typeface="Times New Roman"/>
              </a:rPr>
              <a:t>3</a:t>
            </a:r>
            <a:r>
              <a:rPr sz="400" spc="500" dirty="0">
                <a:solidFill>
                  <a:srgbClr val="231F20"/>
                </a:solidFill>
                <a:latin typeface="Times New Roman"/>
                <a:cs typeface="Times New Roman"/>
              </a:rPr>
              <a:t> </a:t>
            </a:r>
            <a:r>
              <a:rPr sz="400" spc="-10" dirty="0">
                <a:solidFill>
                  <a:srgbClr val="231F20"/>
                </a:solidFill>
                <a:latin typeface="Times New Roman"/>
                <a:cs typeface="Times New Roman"/>
              </a:rPr>
              <a:t>tumors</a:t>
            </a:r>
            <a:r>
              <a:rPr sz="400" spc="10" dirty="0">
                <a:solidFill>
                  <a:srgbClr val="231F20"/>
                </a:solidFill>
                <a:latin typeface="Times New Roman"/>
                <a:cs typeface="Times New Roman"/>
              </a:rPr>
              <a:t> </a:t>
            </a:r>
            <a:r>
              <a:rPr sz="400" dirty="0">
                <a:solidFill>
                  <a:srgbClr val="231F20"/>
                </a:solidFill>
                <a:latin typeface="Times New Roman"/>
                <a:cs typeface="Times New Roman"/>
              </a:rPr>
              <a:t>each</a:t>
            </a:r>
            <a:r>
              <a:rPr sz="400" spc="10" dirty="0">
                <a:solidFill>
                  <a:srgbClr val="231F20"/>
                </a:solidFill>
                <a:latin typeface="Times New Roman"/>
                <a:cs typeface="Times New Roman"/>
              </a:rPr>
              <a:t> </a:t>
            </a:r>
            <a:r>
              <a:rPr sz="400" dirty="0">
                <a:solidFill>
                  <a:srgbClr val="231F20"/>
                </a:solidFill>
                <a:latin typeface="Times New Roman"/>
                <a:cs typeface="Times New Roman"/>
              </a:rPr>
              <a:t>were</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approximately</a:t>
            </a:r>
            <a:r>
              <a:rPr sz="400" spc="10" dirty="0">
                <a:solidFill>
                  <a:srgbClr val="231F20"/>
                </a:solidFill>
                <a:latin typeface="Times New Roman"/>
                <a:cs typeface="Times New Roman"/>
              </a:rPr>
              <a:t> </a:t>
            </a:r>
            <a:r>
              <a:rPr sz="400" dirty="0">
                <a:solidFill>
                  <a:srgbClr val="231F20"/>
                </a:solidFill>
                <a:latin typeface="Times New Roman"/>
                <a:cs typeface="Times New Roman"/>
              </a:rPr>
              <a:t>50%</a:t>
            </a:r>
            <a:r>
              <a:rPr sz="400" spc="15" dirty="0">
                <a:solidFill>
                  <a:srgbClr val="231F20"/>
                </a:solidFill>
                <a:latin typeface="Times New Roman"/>
                <a:cs typeface="Times New Roman"/>
              </a:rPr>
              <a:t> </a:t>
            </a:r>
            <a:r>
              <a:rPr sz="400" spc="-10" dirty="0">
                <a:solidFill>
                  <a:srgbClr val="231F20"/>
                </a:solidFill>
                <a:latin typeface="Times New Roman"/>
                <a:cs typeface="Times New Roman"/>
              </a:rPr>
              <a:t>positive</a:t>
            </a:r>
            <a:r>
              <a:rPr sz="400" spc="20" dirty="0">
                <a:solidFill>
                  <a:srgbClr val="231F20"/>
                </a:solidFill>
                <a:latin typeface="Times New Roman"/>
                <a:cs typeface="Times New Roman"/>
              </a:rPr>
              <a:t> </a:t>
            </a:r>
            <a:r>
              <a:rPr sz="400" dirty="0">
                <a:solidFill>
                  <a:srgbClr val="231F20"/>
                </a:solidFill>
                <a:latin typeface="Times New Roman"/>
                <a:cs typeface="Times New Roman"/>
              </a:rPr>
              <a:t>for</a:t>
            </a:r>
            <a:r>
              <a:rPr sz="400" spc="25" dirty="0">
                <a:solidFill>
                  <a:srgbClr val="231F20"/>
                </a:solidFill>
                <a:latin typeface="Times New Roman"/>
                <a:cs typeface="Times New Roman"/>
              </a:rPr>
              <a:t> </a:t>
            </a:r>
            <a:r>
              <a:rPr sz="400" dirty="0">
                <a:solidFill>
                  <a:srgbClr val="231F20"/>
                </a:solidFill>
                <a:latin typeface="Times New Roman"/>
                <a:cs typeface="Times New Roman"/>
              </a:rPr>
              <a:t>nectin</a:t>
            </a:r>
            <a:r>
              <a:rPr sz="400" spc="25" dirty="0">
                <a:solidFill>
                  <a:srgbClr val="231F20"/>
                </a:solidFill>
                <a:latin typeface="Times New Roman"/>
                <a:cs typeface="Times New Roman"/>
              </a:rPr>
              <a:t> </a:t>
            </a:r>
            <a:r>
              <a:rPr sz="400" spc="-25" dirty="0">
                <a:solidFill>
                  <a:srgbClr val="231F20"/>
                </a:solidFill>
                <a:latin typeface="Times New Roman"/>
                <a:cs typeface="Times New Roman"/>
              </a:rPr>
              <a:t>4.</a:t>
            </a:r>
            <a:endParaRPr sz="400">
              <a:latin typeface="Times New Roman"/>
              <a:cs typeface="Times New Roman"/>
            </a:endParaRPr>
          </a:p>
        </p:txBody>
      </p:sp>
      <p:grpSp>
        <p:nvGrpSpPr>
          <p:cNvPr id="36" name="object 36"/>
          <p:cNvGrpSpPr/>
          <p:nvPr/>
        </p:nvGrpSpPr>
        <p:grpSpPr>
          <a:xfrm>
            <a:off x="289887" y="2165461"/>
            <a:ext cx="2388870" cy="808990"/>
            <a:chOff x="289887" y="2165461"/>
            <a:chExt cx="2388870" cy="808990"/>
          </a:xfrm>
        </p:grpSpPr>
        <p:pic>
          <p:nvPicPr>
            <p:cNvPr id="37" name="object 37"/>
            <p:cNvPicPr/>
            <p:nvPr/>
          </p:nvPicPr>
          <p:blipFill>
            <a:blip r:embed="rId4" cstate="print"/>
            <a:stretch>
              <a:fillRect/>
            </a:stretch>
          </p:blipFill>
          <p:spPr>
            <a:xfrm>
              <a:off x="289887" y="2293645"/>
              <a:ext cx="1300703" cy="630480"/>
            </a:xfrm>
            <a:prstGeom prst="rect">
              <a:avLst/>
            </a:prstGeom>
          </p:spPr>
        </p:pic>
        <p:sp>
          <p:nvSpPr>
            <p:cNvPr id="38" name="object 38"/>
            <p:cNvSpPr/>
            <p:nvPr/>
          </p:nvSpPr>
          <p:spPr>
            <a:xfrm>
              <a:off x="1892131" y="2668560"/>
              <a:ext cx="86995" cy="300355"/>
            </a:xfrm>
            <a:custGeom>
              <a:avLst/>
              <a:gdLst/>
              <a:ahLst/>
              <a:cxnLst/>
              <a:rect l="l" t="t" r="r" b="b"/>
              <a:pathLst>
                <a:path w="86994" h="300355">
                  <a:moveTo>
                    <a:pt x="86563" y="0"/>
                  </a:moveTo>
                  <a:lnTo>
                    <a:pt x="0" y="0"/>
                  </a:lnTo>
                  <a:lnTo>
                    <a:pt x="0" y="299834"/>
                  </a:lnTo>
                  <a:lnTo>
                    <a:pt x="86563" y="299834"/>
                  </a:lnTo>
                  <a:lnTo>
                    <a:pt x="86563" y="0"/>
                  </a:lnTo>
                  <a:close/>
                </a:path>
              </a:pathLst>
            </a:custGeom>
            <a:solidFill>
              <a:srgbClr val="922663"/>
            </a:solidFill>
          </p:spPr>
          <p:txBody>
            <a:bodyPr wrap="square" lIns="0" tIns="0" rIns="0" bIns="0" rtlCol="0"/>
            <a:lstStyle/>
            <a:p>
              <a:endParaRPr/>
            </a:p>
          </p:txBody>
        </p:sp>
        <p:sp>
          <p:nvSpPr>
            <p:cNvPr id="39" name="object 39"/>
            <p:cNvSpPr/>
            <p:nvPr/>
          </p:nvSpPr>
          <p:spPr>
            <a:xfrm>
              <a:off x="1892131" y="2668561"/>
              <a:ext cx="86995" cy="300355"/>
            </a:xfrm>
            <a:custGeom>
              <a:avLst/>
              <a:gdLst/>
              <a:ahLst/>
              <a:cxnLst/>
              <a:rect l="l" t="t" r="r" b="b"/>
              <a:pathLst>
                <a:path w="86994" h="300355">
                  <a:moveTo>
                    <a:pt x="86563" y="0"/>
                  </a:moveTo>
                  <a:lnTo>
                    <a:pt x="0" y="0"/>
                  </a:lnTo>
                  <a:lnTo>
                    <a:pt x="0" y="299834"/>
                  </a:lnTo>
                  <a:lnTo>
                    <a:pt x="86563" y="299834"/>
                  </a:lnTo>
                  <a:lnTo>
                    <a:pt x="86563" y="0"/>
                  </a:lnTo>
                  <a:close/>
                </a:path>
              </a:pathLst>
            </a:custGeom>
            <a:ln w="5018">
              <a:solidFill>
                <a:srgbClr val="231F20"/>
              </a:solidFill>
            </a:ln>
          </p:spPr>
          <p:txBody>
            <a:bodyPr wrap="square" lIns="0" tIns="0" rIns="0" bIns="0" rtlCol="0"/>
            <a:lstStyle/>
            <a:p>
              <a:endParaRPr/>
            </a:p>
          </p:txBody>
        </p:sp>
        <p:sp>
          <p:nvSpPr>
            <p:cNvPr id="40" name="object 40"/>
            <p:cNvSpPr/>
            <p:nvPr/>
          </p:nvSpPr>
          <p:spPr>
            <a:xfrm>
              <a:off x="1892131" y="2385035"/>
              <a:ext cx="86995" cy="283845"/>
            </a:xfrm>
            <a:custGeom>
              <a:avLst/>
              <a:gdLst/>
              <a:ahLst/>
              <a:cxnLst/>
              <a:rect l="l" t="t" r="r" b="b"/>
              <a:pathLst>
                <a:path w="86994" h="283844">
                  <a:moveTo>
                    <a:pt x="86563" y="0"/>
                  </a:moveTo>
                  <a:lnTo>
                    <a:pt x="0" y="0"/>
                  </a:lnTo>
                  <a:lnTo>
                    <a:pt x="0" y="283525"/>
                  </a:lnTo>
                  <a:lnTo>
                    <a:pt x="86563" y="283525"/>
                  </a:lnTo>
                  <a:lnTo>
                    <a:pt x="86563" y="0"/>
                  </a:lnTo>
                  <a:close/>
                </a:path>
              </a:pathLst>
            </a:custGeom>
            <a:solidFill>
              <a:srgbClr val="FAF7D4"/>
            </a:solidFill>
          </p:spPr>
          <p:txBody>
            <a:bodyPr wrap="square" lIns="0" tIns="0" rIns="0" bIns="0" rtlCol="0"/>
            <a:lstStyle/>
            <a:p>
              <a:endParaRPr/>
            </a:p>
          </p:txBody>
        </p:sp>
        <p:sp>
          <p:nvSpPr>
            <p:cNvPr id="41" name="object 41"/>
            <p:cNvSpPr/>
            <p:nvPr/>
          </p:nvSpPr>
          <p:spPr>
            <a:xfrm>
              <a:off x="1892131" y="2385035"/>
              <a:ext cx="86995" cy="283845"/>
            </a:xfrm>
            <a:custGeom>
              <a:avLst/>
              <a:gdLst/>
              <a:ahLst/>
              <a:cxnLst/>
              <a:rect l="l" t="t" r="r" b="b"/>
              <a:pathLst>
                <a:path w="86994" h="283844">
                  <a:moveTo>
                    <a:pt x="86563" y="283525"/>
                  </a:moveTo>
                  <a:lnTo>
                    <a:pt x="0" y="283525"/>
                  </a:lnTo>
                  <a:lnTo>
                    <a:pt x="0" y="0"/>
                  </a:lnTo>
                  <a:lnTo>
                    <a:pt x="86563" y="0"/>
                  </a:lnTo>
                  <a:lnTo>
                    <a:pt x="86563" y="283525"/>
                  </a:lnTo>
                  <a:close/>
                </a:path>
              </a:pathLst>
            </a:custGeom>
            <a:ln w="5018">
              <a:solidFill>
                <a:srgbClr val="231F20"/>
              </a:solidFill>
            </a:ln>
          </p:spPr>
          <p:txBody>
            <a:bodyPr wrap="square" lIns="0" tIns="0" rIns="0" bIns="0" rtlCol="0"/>
            <a:lstStyle/>
            <a:p>
              <a:endParaRPr/>
            </a:p>
          </p:txBody>
        </p:sp>
        <p:sp>
          <p:nvSpPr>
            <p:cNvPr id="42" name="object 42"/>
            <p:cNvSpPr/>
            <p:nvPr/>
          </p:nvSpPr>
          <p:spPr>
            <a:xfrm>
              <a:off x="1892131" y="2309763"/>
              <a:ext cx="86995" cy="75565"/>
            </a:xfrm>
            <a:custGeom>
              <a:avLst/>
              <a:gdLst/>
              <a:ahLst/>
              <a:cxnLst/>
              <a:rect l="l" t="t" r="r" b="b"/>
              <a:pathLst>
                <a:path w="86994" h="75564">
                  <a:moveTo>
                    <a:pt x="86563" y="0"/>
                  </a:moveTo>
                  <a:lnTo>
                    <a:pt x="0" y="0"/>
                  </a:lnTo>
                  <a:lnTo>
                    <a:pt x="0" y="75272"/>
                  </a:lnTo>
                  <a:lnTo>
                    <a:pt x="86563" y="75272"/>
                  </a:lnTo>
                  <a:lnTo>
                    <a:pt x="86563" y="0"/>
                  </a:lnTo>
                  <a:close/>
                </a:path>
              </a:pathLst>
            </a:custGeom>
            <a:solidFill>
              <a:srgbClr val="DDF1EF"/>
            </a:solidFill>
          </p:spPr>
          <p:txBody>
            <a:bodyPr wrap="square" lIns="0" tIns="0" rIns="0" bIns="0" rtlCol="0"/>
            <a:lstStyle/>
            <a:p>
              <a:endParaRPr/>
            </a:p>
          </p:txBody>
        </p:sp>
        <p:sp>
          <p:nvSpPr>
            <p:cNvPr id="43" name="object 43"/>
            <p:cNvSpPr/>
            <p:nvPr/>
          </p:nvSpPr>
          <p:spPr>
            <a:xfrm>
              <a:off x="1892131" y="2309763"/>
              <a:ext cx="86995" cy="75565"/>
            </a:xfrm>
            <a:custGeom>
              <a:avLst/>
              <a:gdLst/>
              <a:ahLst/>
              <a:cxnLst/>
              <a:rect l="l" t="t" r="r" b="b"/>
              <a:pathLst>
                <a:path w="86994" h="75564">
                  <a:moveTo>
                    <a:pt x="86563" y="0"/>
                  </a:moveTo>
                  <a:lnTo>
                    <a:pt x="0" y="0"/>
                  </a:lnTo>
                  <a:lnTo>
                    <a:pt x="0" y="75272"/>
                  </a:lnTo>
                  <a:lnTo>
                    <a:pt x="86563" y="75272"/>
                  </a:lnTo>
                  <a:lnTo>
                    <a:pt x="86563" y="0"/>
                  </a:lnTo>
                  <a:close/>
                </a:path>
              </a:pathLst>
            </a:custGeom>
            <a:ln w="5018">
              <a:solidFill>
                <a:srgbClr val="231F20"/>
              </a:solidFill>
            </a:ln>
          </p:spPr>
          <p:txBody>
            <a:bodyPr wrap="square" lIns="0" tIns="0" rIns="0" bIns="0" rtlCol="0"/>
            <a:lstStyle/>
            <a:p>
              <a:endParaRPr/>
            </a:p>
          </p:txBody>
        </p:sp>
        <p:sp>
          <p:nvSpPr>
            <p:cNvPr id="44" name="object 44"/>
            <p:cNvSpPr/>
            <p:nvPr/>
          </p:nvSpPr>
          <p:spPr>
            <a:xfrm>
              <a:off x="2102266" y="2614615"/>
              <a:ext cx="86995" cy="354330"/>
            </a:xfrm>
            <a:custGeom>
              <a:avLst/>
              <a:gdLst/>
              <a:ahLst/>
              <a:cxnLst/>
              <a:rect l="l" t="t" r="r" b="b"/>
              <a:pathLst>
                <a:path w="86994" h="354330">
                  <a:moveTo>
                    <a:pt x="86563" y="0"/>
                  </a:moveTo>
                  <a:lnTo>
                    <a:pt x="0" y="0"/>
                  </a:lnTo>
                  <a:lnTo>
                    <a:pt x="0" y="353779"/>
                  </a:lnTo>
                  <a:lnTo>
                    <a:pt x="86563" y="353779"/>
                  </a:lnTo>
                  <a:lnTo>
                    <a:pt x="86563" y="0"/>
                  </a:lnTo>
                  <a:close/>
                </a:path>
              </a:pathLst>
            </a:custGeom>
            <a:solidFill>
              <a:srgbClr val="922663"/>
            </a:solidFill>
          </p:spPr>
          <p:txBody>
            <a:bodyPr wrap="square" lIns="0" tIns="0" rIns="0" bIns="0" rtlCol="0"/>
            <a:lstStyle/>
            <a:p>
              <a:endParaRPr/>
            </a:p>
          </p:txBody>
        </p:sp>
        <p:sp>
          <p:nvSpPr>
            <p:cNvPr id="45" name="object 45"/>
            <p:cNvSpPr/>
            <p:nvPr/>
          </p:nvSpPr>
          <p:spPr>
            <a:xfrm>
              <a:off x="2102265" y="2614616"/>
              <a:ext cx="86995" cy="354330"/>
            </a:xfrm>
            <a:custGeom>
              <a:avLst/>
              <a:gdLst/>
              <a:ahLst/>
              <a:cxnLst/>
              <a:rect l="l" t="t" r="r" b="b"/>
              <a:pathLst>
                <a:path w="86994" h="354330">
                  <a:moveTo>
                    <a:pt x="86563" y="0"/>
                  </a:moveTo>
                  <a:lnTo>
                    <a:pt x="0" y="0"/>
                  </a:lnTo>
                  <a:lnTo>
                    <a:pt x="0" y="353779"/>
                  </a:lnTo>
                  <a:lnTo>
                    <a:pt x="86563" y="353779"/>
                  </a:lnTo>
                  <a:lnTo>
                    <a:pt x="86563" y="0"/>
                  </a:lnTo>
                  <a:close/>
                </a:path>
              </a:pathLst>
            </a:custGeom>
            <a:ln w="5018">
              <a:solidFill>
                <a:srgbClr val="231F20"/>
              </a:solidFill>
            </a:ln>
          </p:spPr>
          <p:txBody>
            <a:bodyPr wrap="square" lIns="0" tIns="0" rIns="0" bIns="0" rtlCol="0"/>
            <a:lstStyle/>
            <a:p>
              <a:endParaRPr/>
            </a:p>
          </p:txBody>
        </p:sp>
        <p:pic>
          <p:nvPicPr>
            <p:cNvPr id="46" name="object 46"/>
            <p:cNvPicPr/>
            <p:nvPr/>
          </p:nvPicPr>
          <p:blipFill>
            <a:blip r:embed="rId5" cstate="print"/>
            <a:stretch>
              <a:fillRect/>
            </a:stretch>
          </p:blipFill>
          <p:spPr>
            <a:xfrm>
              <a:off x="2099756" y="2211909"/>
              <a:ext cx="91581" cy="405215"/>
            </a:xfrm>
            <a:prstGeom prst="rect">
              <a:avLst/>
            </a:prstGeom>
          </p:spPr>
        </p:pic>
        <p:sp>
          <p:nvSpPr>
            <p:cNvPr id="47" name="object 47"/>
            <p:cNvSpPr/>
            <p:nvPr/>
          </p:nvSpPr>
          <p:spPr>
            <a:xfrm>
              <a:off x="2314282" y="2614615"/>
              <a:ext cx="86995" cy="354330"/>
            </a:xfrm>
            <a:custGeom>
              <a:avLst/>
              <a:gdLst/>
              <a:ahLst/>
              <a:cxnLst/>
              <a:rect l="l" t="t" r="r" b="b"/>
              <a:pathLst>
                <a:path w="86994" h="354330">
                  <a:moveTo>
                    <a:pt x="86563" y="0"/>
                  </a:moveTo>
                  <a:lnTo>
                    <a:pt x="0" y="0"/>
                  </a:lnTo>
                  <a:lnTo>
                    <a:pt x="0" y="353779"/>
                  </a:lnTo>
                  <a:lnTo>
                    <a:pt x="86563" y="353779"/>
                  </a:lnTo>
                  <a:lnTo>
                    <a:pt x="86563" y="0"/>
                  </a:lnTo>
                  <a:close/>
                </a:path>
              </a:pathLst>
            </a:custGeom>
            <a:solidFill>
              <a:srgbClr val="922663"/>
            </a:solidFill>
          </p:spPr>
          <p:txBody>
            <a:bodyPr wrap="square" lIns="0" tIns="0" rIns="0" bIns="0" rtlCol="0"/>
            <a:lstStyle/>
            <a:p>
              <a:endParaRPr/>
            </a:p>
          </p:txBody>
        </p:sp>
        <p:sp>
          <p:nvSpPr>
            <p:cNvPr id="48" name="object 48"/>
            <p:cNvSpPr/>
            <p:nvPr/>
          </p:nvSpPr>
          <p:spPr>
            <a:xfrm>
              <a:off x="2314282" y="2614616"/>
              <a:ext cx="86995" cy="354330"/>
            </a:xfrm>
            <a:custGeom>
              <a:avLst/>
              <a:gdLst/>
              <a:ahLst/>
              <a:cxnLst/>
              <a:rect l="l" t="t" r="r" b="b"/>
              <a:pathLst>
                <a:path w="86994" h="354330">
                  <a:moveTo>
                    <a:pt x="86563" y="0"/>
                  </a:moveTo>
                  <a:lnTo>
                    <a:pt x="0" y="0"/>
                  </a:lnTo>
                  <a:lnTo>
                    <a:pt x="0" y="353779"/>
                  </a:lnTo>
                  <a:lnTo>
                    <a:pt x="86563" y="353779"/>
                  </a:lnTo>
                  <a:lnTo>
                    <a:pt x="86563" y="0"/>
                  </a:lnTo>
                  <a:close/>
                </a:path>
              </a:pathLst>
            </a:custGeom>
            <a:ln w="5018">
              <a:solidFill>
                <a:srgbClr val="231F20"/>
              </a:solidFill>
            </a:ln>
          </p:spPr>
          <p:txBody>
            <a:bodyPr wrap="square" lIns="0" tIns="0" rIns="0" bIns="0" rtlCol="0"/>
            <a:lstStyle/>
            <a:p>
              <a:endParaRPr/>
            </a:p>
          </p:txBody>
        </p:sp>
        <p:pic>
          <p:nvPicPr>
            <p:cNvPr id="49" name="object 49"/>
            <p:cNvPicPr/>
            <p:nvPr/>
          </p:nvPicPr>
          <p:blipFill>
            <a:blip r:embed="rId6" cstate="print"/>
            <a:stretch>
              <a:fillRect/>
            </a:stretch>
          </p:blipFill>
          <p:spPr>
            <a:xfrm>
              <a:off x="2311773" y="2420162"/>
              <a:ext cx="91581" cy="196962"/>
            </a:xfrm>
            <a:prstGeom prst="rect">
              <a:avLst/>
            </a:prstGeom>
          </p:spPr>
        </p:pic>
        <p:sp>
          <p:nvSpPr>
            <p:cNvPr id="50" name="object 50"/>
            <p:cNvSpPr/>
            <p:nvPr/>
          </p:nvSpPr>
          <p:spPr>
            <a:xfrm>
              <a:off x="2525044" y="2758887"/>
              <a:ext cx="86995" cy="209550"/>
            </a:xfrm>
            <a:custGeom>
              <a:avLst/>
              <a:gdLst/>
              <a:ahLst/>
              <a:cxnLst/>
              <a:rect l="l" t="t" r="r" b="b"/>
              <a:pathLst>
                <a:path w="86994" h="209550">
                  <a:moveTo>
                    <a:pt x="86563" y="0"/>
                  </a:moveTo>
                  <a:lnTo>
                    <a:pt x="0" y="0"/>
                  </a:lnTo>
                  <a:lnTo>
                    <a:pt x="0" y="209507"/>
                  </a:lnTo>
                  <a:lnTo>
                    <a:pt x="86563" y="209507"/>
                  </a:lnTo>
                  <a:lnTo>
                    <a:pt x="86563" y="0"/>
                  </a:lnTo>
                  <a:close/>
                </a:path>
              </a:pathLst>
            </a:custGeom>
            <a:solidFill>
              <a:srgbClr val="922663"/>
            </a:solidFill>
          </p:spPr>
          <p:txBody>
            <a:bodyPr wrap="square" lIns="0" tIns="0" rIns="0" bIns="0" rtlCol="0"/>
            <a:lstStyle/>
            <a:p>
              <a:endParaRPr/>
            </a:p>
          </p:txBody>
        </p:sp>
        <p:sp>
          <p:nvSpPr>
            <p:cNvPr id="51" name="object 51"/>
            <p:cNvSpPr/>
            <p:nvPr/>
          </p:nvSpPr>
          <p:spPr>
            <a:xfrm>
              <a:off x="2525044" y="2758887"/>
              <a:ext cx="86995" cy="209550"/>
            </a:xfrm>
            <a:custGeom>
              <a:avLst/>
              <a:gdLst/>
              <a:ahLst/>
              <a:cxnLst/>
              <a:rect l="l" t="t" r="r" b="b"/>
              <a:pathLst>
                <a:path w="86994" h="209550">
                  <a:moveTo>
                    <a:pt x="86563" y="0"/>
                  </a:moveTo>
                  <a:lnTo>
                    <a:pt x="0" y="0"/>
                  </a:lnTo>
                  <a:lnTo>
                    <a:pt x="0" y="209507"/>
                  </a:lnTo>
                  <a:lnTo>
                    <a:pt x="86563" y="209507"/>
                  </a:lnTo>
                  <a:lnTo>
                    <a:pt x="86563" y="0"/>
                  </a:lnTo>
                  <a:close/>
                </a:path>
              </a:pathLst>
            </a:custGeom>
            <a:ln w="5018">
              <a:solidFill>
                <a:srgbClr val="231F20"/>
              </a:solidFill>
            </a:ln>
          </p:spPr>
          <p:txBody>
            <a:bodyPr wrap="square" lIns="0" tIns="0" rIns="0" bIns="0" rtlCol="0"/>
            <a:lstStyle/>
            <a:p>
              <a:endParaRPr/>
            </a:p>
          </p:txBody>
        </p:sp>
        <p:sp>
          <p:nvSpPr>
            <p:cNvPr id="52" name="object 52"/>
            <p:cNvSpPr/>
            <p:nvPr/>
          </p:nvSpPr>
          <p:spPr>
            <a:xfrm>
              <a:off x="2525044" y="2678596"/>
              <a:ext cx="86995" cy="80645"/>
            </a:xfrm>
            <a:custGeom>
              <a:avLst/>
              <a:gdLst/>
              <a:ahLst/>
              <a:cxnLst/>
              <a:rect l="l" t="t" r="r" b="b"/>
              <a:pathLst>
                <a:path w="86994" h="80644">
                  <a:moveTo>
                    <a:pt x="86563" y="0"/>
                  </a:moveTo>
                  <a:lnTo>
                    <a:pt x="0" y="0"/>
                  </a:lnTo>
                  <a:lnTo>
                    <a:pt x="0" y="80290"/>
                  </a:lnTo>
                  <a:lnTo>
                    <a:pt x="86563" y="80290"/>
                  </a:lnTo>
                  <a:lnTo>
                    <a:pt x="86563" y="0"/>
                  </a:lnTo>
                  <a:close/>
                </a:path>
              </a:pathLst>
            </a:custGeom>
            <a:solidFill>
              <a:srgbClr val="FAF7D4"/>
            </a:solidFill>
          </p:spPr>
          <p:txBody>
            <a:bodyPr wrap="square" lIns="0" tIns="0" rIns="0" bIns="0" rtlCol="0"/>
            <a:lstStyle/>
            <a:p>
              <a:endParaRPr/>
            </a:p>
          </p:txBody>
        </p:sp>
        <p:sp>
          <p:nvSpPr>
            <p:cNvPr id="53" name="object 53"/>
            <p:cNvSpPr/>
            <p:nvPr/>
          </p:nvSpPr>
          <p:spPr>
            <a:xfrm>
              <a:off x="2525044" y="2678597"/>
              <a:ext cx="86995" cy="80645"/>
            </a:xfrm>
            <a:custGeom>
              <a:avLst/>
              <a:gdLst/>
              <a:ahLst/>
              <a:cxnLst/>
              <a:rect l="l" t="t" r="r" b="b"/>
              <a:pathLst>
                <a:path w="86994" h="80644">
                  <a:moveTo>
                    <a:pt x="86563" y="80290"/>
                  </a:moveTo>
                  <a:lnTo>
                    <a:pt x="0" y="80290"/>
                  </a:lnTo>
                  <a:lnTo>
                    <a:pt x="0" y="0"/>
                  </a:lnTo>
                  <a:lnTo>
                    <a:pt x="86563" y="0"/>
                  </a:lnTo>
                  <a:lnTo>
                    <a:pt x="86563" y="80290"/>
                  </a:lnTo>
                  <a:close/>
                </a:path>
              </a:pathLst>
            </a:custGeom>
            <a:ln w="5018">
              <a:solidFill>
                <a:srgbClr val="231F20"/>
              </a:solidFill>
            </a:ln>
          </p:spPr>
          <p:txBody>
            <a:bodyPr wrap="square" lIns="0" tIns="0" rIns="0" bIns="0" rtlCol="0"/>
            <a:lstStyle/>
            <a:p>
              <a:endParaRPr/>
            </a:p>
          </p:txBody>
        </p:sp>
        <p:sp>
          <p:nvSpPr>
            <p:cNvPr id="54" name="object 54"/>
            <p:cNvSpPr/>
            <p:nvPr/>
          </p:nvSpPr>
          <p:spPr>
            <a:xfrm>
              <a:off x="2525044" y="2592034"/>
              <a:ext cx="86995" cy="86995"/>
            </a:xfrm>
            <a:custGeom>
              <a:avLst/>
              <a:gdLst/>
              <a:ahLst/>
              <a:cxnLst/>
              <a:rect l="l" t="t" r="r" b="b"/>
              <a:pathLst>
                <a:path w="86994" h="86994">
                  <a:moveTo>
                    <a:pt x="86563" y="0"/>
                  </a:moveTo>
                  <a:lnTo>
                    <a:pt x="0" y="0"/>
                  </a:lnTo>
                  <a:lnTo>
                    <a:pt x="0" y="86563"/>
                  </a:lnTo>
                  <a:lnTo>
                    <a:pt x="86563" y="86563"/>
                  </a:lnTo>
                  <a:lnTo>
                    <a:pt x="86563" y="0"/>
                  </a:lnTo>
                  <a:close/>
                </a:path>
              </a:pathLst>
            </a:custGeom>
            <a:solidFill>
              <a:srgbClr val="DDF1EF"/>
            </a:solidFill>
          </p:spPr>
          <p:txBody>
            <a:bodyPr wrap="square" lIns="0" tIns="0" rIns="0" bIns="0" rtlCol="0"/>
            <a:lstStyle/>
            <a:p>
              <a:endParaRPr/>
            </a:p>
          </p:txBody>
        </p:sp>
        <p:sp>
          <p:nvSpPr>
            <p:cNvPr id="55" name="object 55"/>
            <p:cNvSpPr/>
            <p:nvPr/>
          </p:nvSpPr>
          <p:spPr>
            <a:xfrm>
              <a:off x="2525044" y="2592034"/>
              <a:ext cx="86995" cy="86995"/>
            </a:xfrm>
            <a:custGeom>
              <a:avLst/>
              <a:gdLst/>
              <a:ahLst/>
              <a:cxnLst/>
              <a:rect l="l" t="t" r="r" b="b"/>
              <a:pathLst>
                <a:path w="86994" h="86994">
                  <a:moveTo>
                    <a:pt x="86563" y="0"/>
                  </a:moveTo>
                  <a:lnTo>
                    <a:pt x="0" y="0"/>
                  </a:lnTo>
                  <a:lnTo>
                    <a:pt x="0" y="86563"/>
                  </a:lnTo>
                  <a:lnTo>
                    <a:pt x="86563" y="86563"/>
                  </a:lnTo>
                  <a:lnTo>
                    <a:pt x="86563" y="0"/>
                  </a:lnTo>
                  <a:close/>
                </a:path>
              </a:pathLst>
            </a:custGeom>
            <a:ln w="5018">
              <a:solidFill>
                <a:srgbClr val="231F20"/>
              </a:solidFill>
            </a:ln>
          </p:spPr>
          <p:txBody>
            <a:bodyPr wrap="square" lIns="0" tIns="0" rIns="0" bIns="0" rtlCol="0"/>
            <a:lstStyle/>
            <a:p>
              <a:endParaRPr/>
            </a:p>
          </p:txBody>
        </p:sp>
        <p:sp>
          <p:nvSpPr>
            <p:cNvPr id="56" name="object 56"/>
            <p:cNvSpPr/>
            <p:nvPr/>
          </p:nvSpPr>
          <p:spPr>
            <a:xfrm>
              <a:off x="1816859" y="2970904"/>
              <a:ext cx="859790" cy="0"/>
            </a:xfrm>
            <a:custGeom>
              <a:avLst/>
              <a:gdLst/>
              <a:ahLst/>
              <a:cxnLst/>
              <a:rect l="l" t="t" r="r" b="b"/>
              <a:pathLst>
                <a:path w="859789">
                  <a:moveTo>
                    <a:pt x="0" y="0"/>
                  </a:moveTo>
                  <a:lnTo>
                    <a:pt x="859357" y="0"/>
                  </a:lnTo>
                </a:path>
              </a:pathLst>
            </a:custGeom>
            <a:ln w="5018">
              <a:solidFill>
                <a:srgbClr val="231F20"/>
              </a:solidFill>
            </a:ln>
          </p:spPr>
          <p:txBody>
            <a:bodyPr wrap="square" lIns="0" tIns="0" rIns="0" bIns="0" rtlCol="0"/>
            <a:lstStyle/>
            <a:p>
              <a:endParaRPr/>
            </a:p>
          </p:txBody>
        </p:sp>
        <p:sp>
          <p:nvSpPr>
            <p:cNvPr id="57" name="object 57"/>
            <p:cNvSpPr/>
            <p:nvPr/>
          </p:nvSpPr>
          <p:spPr>
            <a:xfrm>
              <a:off x="1830031" y="2168001"/>
              <a:ext cx="0" cy="803910"/>
            </a:xfrm>
            <a:custGeom>
              <a:avLst/>
              <a:gdLst/>
              <a:ahLst/>
              <a:cxnLst/>
              <a:rect l="l" t="t" r="r" b="b"/>
              <a:pathLst>
                <a:path h="803910">
                  <a:moveTo>
                    <a:pt x="0" y="803530"/>
                  </a:moveTo>
                  <a:lnTo>
                    <a:pt x="0" y="0"/>
                  </a:lnTo>
                </a:path>
              </a:pathLst>
            </a:custGeom>
            <a:ln w="5018">
              <a:solidFill>
                <a:srgbClr val="231F20"/>
              </a:solidFill>
            </a:ln>
          </p:spPr>
          <p:txBody>
            <a:bodyPr wrap="square" lIns="0" tIns="0" rIns="0" bIns="0" rtlCol="0"/>
            <a:lstStyle/>
            <a:p>
              <a:endParaRPr/>
            </a:p>
          </p:txBody>
        </p:sp>
        <p:sp>
          <p:nvSpPr>
            <p:cNvPr id="58" name="object 58"/>
            <p:cNvSpPr/>
            <p:nvPr/>
          </p:nvSpPr>
          <p:spPr>
            <a:xfrm>
              <a:off x="2042048" y="2952086"/>
              <a:ext cx="0" cy="19685"/>
            </a:xfrm>
            <a:custGeom>
              <a:avLst/>
              <a:gdLst/>
              <a:ahLst/>
              <a:cxnLst/>
              <a:rect l="l" t="t" r="r" b="b"/>
              <a:pathLst>
                <a:path h="19685">
                  <a:moveTo>
                    <a:pt x="0" y="19440"/>
                  </a:moveTo>
                  <a:lnTo>
                    <a:pt x="0" y="0"/>
                  </a:lnTo>
                </a:path>
              </a:pathLst>
            </a:custGeom>
            <a:ln w="5018">
              <a:solidFill>
                <a:srgbClr val="231F20"/>
              </a:solidFill>
            </a:ln>
          </p:spPr>
          <p:txBody>
            <a:bodyPr wrap="square" lIns="0" tIns="0" rIns="0" bIns="0" rtlCol="0"/>
            <a:lstStyle/>
            <a:p>
              <a:endParaRPr/>
            </a:p>
          </p:txBody>
        </p:sp>
        <p:sp>
          <p:nvSpPr>
            <p:cNvPr id="59" name="object 59"/>
            <p:cNvSpPr/>
            <p:nvPr/>
          </p:nvSpPr>
          <p:spPr>
            <a:xfrm>
              <a:off x="2254064" y="2952086"/>
              <a:ext cx="0" cy="19685"/>
            </a:xfrm>
            <a:custGeom>
              <a:avLst/>
              <a:gdLst/>
              <a:ahLst/>
              <a:cxnLst/>
              <a:rect l="l" t="t" r="r" b="b"/>
              <a:pathLst>
                <a:path h="19685">
                  <a:moveTo>
                    <a:pt x="0" y="19440"/>
                  </a:moveTo>
                  <a:lnTo>
                    <a:pt x="0" y="0"/>
                  </a:lnTo>
                </a:path>
              </a:pathLst>
            </a:custGeom>
            <a:ln w="5018">
              <a:solidFill>
                <a:srgbClr val="231F20"/>
              </a:solidFill>
            </a:ln>
          </p:spPr>
          <p:txBody>
            <a:bodyPr wrap="square" lIns="0" tIns="0" rIns="0" bIns="0" rtlCol="0"/>
            <a:lstStyle/>
            <a:p>
              <a:endParaRPr/>
            </a:p>
          </p:txBody>
        </p:sp>
        <p:sp>
          <p:nvSpPr>
            <p:cNvPr id="60" name="object 60"/>
            <p:cNvSpPr/>
            <p:nvPr/>
          </p:nvSpPr>
          <p:spPr>
            <a:xfrm>
              <a:off x="2466082" y="2952086"/>
              <a:ext cx="0" cy="19685"/>
            </a:xfrm>
            <a:custGeom>
              <a:avLst/>
              <a:gdLst/>
              <a:ahLst/>
              <a:cxnLst/>
              <a:rect l="l" t="t" r="r" b="b"/>
              <a:pathLst>
                <a:path h="19685">
                  <a:moveTo>
                    <a:pt x="0" y="19440"/>
                  </a:moveTo>
                  <a:lnTo>
                    <a:pt x="0" y="0"/>
                  </a:lnTo>
                </a:path>
              </a:pathLst>
            </a:custGeom>
            <a:ln w="5018">
              <a:solidFill>
                <a:srgbClr val="231F20"/>
              </a:solidFill>
            </a:ln>
          </p:spPr>
          <p:txBody>
            <a:bodyPr wrap="square" lIns="0" tIns="0" rIns="0" bIns="0" rtlCol="0"/>
            <a:lstStyle/>
            <a:p>
              <a:endParaRPr/>
            </a:p>
          </p:txBody>
        </p:sp>
        <p:sp>
          <p:nvSpPr>
            <p:cNvPr id="61" name="object 61"/>
            <p:cNvSpPr/>
            <p:nvPr/>
          </p:nvSpPr>
          <p:spPr>
            <a:xfrm>
              <a:off x="2673080" y="2952086"/>
              <a:ext cx="0" cy="19685"/>
            </a:xfrm>
            <a:custGeom>
              <a:avLst/>
              <a:gdLst/>
              <a:ahLst/>
              <a:cxnLst/>
              <a:rect l="l" t="t" r="r" b="b"/>
              <a:pathLst>
                <a:path h="19685">
                  <a:moveTo>
                    <a:pt x="0" y="19440"/>
                  </a:moveTo>
                  <a:lnTo>
                    <a:pt x="0" y="0"/>
                  </a:lnTo>
                </a:path>
              </a:pathLst>
            </a:custGeom>
            <a:ln w="5018">
              <a:solidFill>
                <a:srgbClr val="231F20"/>
              </a:solidFill>
            </a:ln>
          </p:spPr>
          <p:txBody>
            <a:bodyPr wrap="square" lIns="0" tIns="0" rIns="0" bIns="0" rtlCol="0"/>
            <a:lstStyle/>
            <a:p>
              <a:endParaRPr/>
            </a:p>
          </p:txBody>
        </p:sp>
        <p:sp>
          <p:nvSpPr>
            <p:cNvPr id="62" name="object 62"/>
            <p:cNvSpPr/>
            <p:nvPr/>
          </p:nvSpPr>
          <p:spPr>
            <a:xfrm>
              <a:off x="1816859" y="2840095"/>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63" name="object 63"/>
            <p:cNvSpPr/>
            <p:nvPr/>
          </p:nvSpPr>
          <p:spPr>
            <a:xfrm>
              <a:off x="1816859" y="2709288"/>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64" name="object 64"/>
            <p:cNvSpPr/>
            <p:nvPr/>
          </p:nvSpPr>
          <p:spPr>
            <a:xfrm>
              <a:off x="1816859" y="2578484"/>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65" name="object 65"/>
            <p:cNvSpPr/>
            <p:nvPr/>
          </p:nvSpPr>
          <p:spPr>
            <a:xfrm>
              <a:off x="1816859" y="2447682"/>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66" name="object 66"/>
            <p:cNvSpPr/>
            <p:nvPr/>
          </p:nvSpPr>
          <p:spPr>
            <a:xfrm>
              <a:off x="1816859" y="2316873"/>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67" name="object 67"/>
            <p:cNvSpPr/>
            <p:nvPr/>
          </p:nvSpPr>
          <p:spPr>
            <a:xfrm>
              <a:off x="1816859" y="2186066"/>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grpSp>
      <p:sp>
        <p:nvSpPr>
          <p:cNvPr id="68" name="object 68"/>
          <p:cNvSpPr txBox="1"/>
          <p:nvPr/>
        </p:nvSpPr>
        <p:spPr>
          <a:xfrm>
            <a:off x="1768831" y="2800412"/>
            <a:ext cx="57785" cy="73660"/>
          </a:xfrm>
          <a:prstGeom prst="rect">
            <a:avLst/>
          </a:prstGeom>
        </p:spPr>
        <p:txBody>
          <a:bodyPr vert="horz" wrap="square" lIns="0" tIns="14604" rIns="0" bIns="0" rtlCol="0">
            <a:spAutoFit/>
          </a:bodyPr>
          <a:lstStyle/>
          <a:p>
            <a:pPr>
              <a:lnSpc>
                <a:spcPct val="100000"/>
              </a:lnSpc>
              <a:spcBef>
                <a:spcPts val="114"/>
              </a:spcBef>
            </a:pPr>
            <a:r>
              <a:rPr sz="300" b="1" spc="-25" dirty="0">
                <a:solidFill>
                  <a:srgbClr val="231F20"/>
                </a:solidFill>
                <a:latin typeface="Arial"/>
                <a:cs typeface="Arial"/>
              </a:rPr>
              <a:t>10</a:t>
            </a:r>
            <a:endParaRPr sz="300">
              <a:latin typeface="Arial"/>
              <a:cs typeface="Arial"/>
            </a:endParaRPr>
          </a:p>
        </p:txBody>
      </p:sp>
      <p:sp>
        <p:nvSpPr>
          <p:cNvPr id="69" name="object 69"/>
          <p:cNvSpPr txBox="1"/>
          <p:nvPr/>
        </p:nvSpPr>
        <p:spPr>
          <a:xfrm>
            <a:off x="1768831" y="2669286"/>
            <a:ext cx="57785" cy="73660"/>
          </a:xfrm>
          <a:prstGeom prst="rect">
            <a:avLst/>
          </a:prstGeom>
        </p:spPr>
        <p:txBody>
          <a:bodyPr vert="horz" wrap="square" lIns="0" tIns="14604" rIns="0" bIns="0" rtlCol="0">
            <a:spAutoFit/>
          </a:bodyPr>
          <a:lstStyle/>
          <a:p>
            <a:pPr>
              <a:lnSpc>
                <a:spcPct val="100000"/>
              </a:lnSpc>
              <a:spcBef>
                <a:spcPts val="114"/>
              </a:spcBef>
            </a:pPr>
            <a:r>
              <a:rPr sz="300" b="1" spc="-25" dirty="0">
                <a:solidFill>
                  <a:srgbClr val="231F20"/>
                </a:solidFill>
                <a:latin typeface="Arial"/>
                <a:cs typeface="Arial"/>
              </a:rPr>
              <a:t>20</a:t>
            </a:r>
            <a:endParaRPr sz="300">
              <a:latin typeface="Arial"/>
              <a:cs typeface="Arial"/>
            </a:endParaRPr>
          </a:p>
        </p:txBody>
      </p:sp>
      <p:sp>
        <p:nvSpPr>
          <p:cNvPr id="70" name="object 70"/>
          <p:cNvSpPr txBox="1"/>
          <p:nvPr/>
        </p:nvSpPr>
        <p:spPr>
          <a:xfrm>
            <a:off x="1768831" y="2538160"/>
            <a:ext cx="57785" cy="73660"/>
          </a:xfrm>
          <a:prstGeom prst="rect">
            <a:avLst/>
          </a:prstGeom>
        </p:spPr>
        <p:txBody>
          <a:bodyPr vert="horz" wrap="square" lIns="0" tIns="14604" rIns="0" bIns="0" rtlCol="0">
            <a:spAutoFit/>
          </a:bodyPr>
          <a:lstStyle/>
          <a:p>
            <a:pPr>
              <a:lnSpc>
                <a:spcPct val="100000"/>
              </a:lnSpc>
              <a:spcBef>
                <a:spcPts val="114"/>
              </a:spcBef>
            </a:pPr>
            <a:r>
              <a:rPr sz="300" b="1" spc="-25" dirty="0">
                <a:solidFill>
                  <a:srgbClr val="231F20"/>
                </a:solidFill>
                <a:latin typeface="Arial"/>
                <a:cs typeface="Arial"/>
              </a:rPr>
              <a:t>30</a:t>
            </a:r>
            <a:endParaRPr sz="300">
              <a:latin typeface="Arial"/>
              <a:cs typeface="Arial"/>
            </a:endParaRPr>
          </a:p>
        </p:txBody>
      </p:sp>
      <p:sp>
        <p:nvSpPr>
          <p:cNvPr id="71" name="object 71"/>
          <p:cNvSpPr txBox="1"/>
          <p:nvPr/>
        </p:nvSpPr>
        <p:spPr>
          <a:xfrm>
            <a:off x="1868134" y="2969720"/>
            <a:ext cx="812165" cy="73660"/>
          </a:xfrm>
          <a:prstGeom prst="rect">
            <a:avLst/>
          </a:prstGeom>
        </p:spPr>
        <p:txBody>
          <a:bodyPr vert="horz" wrap="square" lIns="0" tIns="14604" rIns="0" bIns="0" rtlCol="0">
            <a:spAutoFit/>
          </a:bodyPr>
          <a:lstStyle/>
          <a:p>
            <a:pPr>
              <a:lnSpc>
                <a:spcPct val="100000"/>
              </a:lnSpc>
              <a:spcBef>
                <a:spcPts val="114"/>
              </a:spcBef>
            </a:pPr>
            <a:r>
              <a:rPr sz="300" b="1" dirty="0">
                <a:solidFill>
                  <a:srgbClr val="231F20"/>
                </a:solidFill>
                <a:latin typeface="Arial"/>
                <a:cs typeface="Arial"/>
              </a:rPr>
              <a:t>Serous</a:t>
            </a:r>
            <a:r>
              <a:rPr sz="300" b="1" spc="45" dirty="0">
                <a:solidFill>
                  <a:srgbClr val="231F20"/>
                </a:solidFill>
                <a:latin typeface="Arial"/>
                <a:cs typeface="Arial"/>
              </a:rPr>
              <a:t> </a:t>
            </a:r>
            <a:r>
              <a:rPr sz="300" b="1" dirty="0">
                <a:solidFill>
                  <a:srgbClr val="231F20"/>
                </a:solidFill>
                <a:latin typeface="Arial"/>
                <a:cs typeface="Arial"/>
              </a:rPr>
              <a:t>Endometrioid</a:t>
            </a:r>
            <a:r>
              <a:rPr sz="300" b="1" spc="50" dirty="0">
                <a:solidFill>
                  <a:srgbClr val="231F20"/>
                </a:solidFill>
                <a:latin typeface="Arial"/>
                <a:cs typeface="Arial"/>
              </a:rPr>
              <a:t> </a:t>
            </a:r>
            <a:r>
              <a:rPr sz="300" b="1" dirty="0">
                <a:solidFill>
                  <a:srgbClr val="231F20"/>
                </a:solidFill>
                <a:latin typeface="Arial"/>
                <a:cs typeface="Arial"/>
              </a:rPr>
              <a:t>Clear</a:t>
            </a:r>
            <a:r>
              <a:rPr sz="300" b="1" spc="50" dirty="0">
                <a:solidFill>
                  <a:srgbClr val="231F20"/>
                </a:solidFill>
                <a:latin typeface="Arial"/>
                <a:cs typeface="Arial"/>
              </a:rPr>
              <a:t> </a:t>
            </a:r>
            <a:r>
              <a:rPr sz="300" b="1" dirty="0">
                <a:solidFill>
                  <a:srgbClr val="231F20"/>
                </a:solidFill>
                <a:latin typeface="Arial"/>
                <a:cs typeface="Arial"/>
              </a:rPr>
              <a:t>Cell</a:t>
            </a:r>
            <a:r>
              <a:rPr sz="300" b="1" spc="50" dirty="0">
                <a:solidFill>
                  <a:srgbClr val="231F20"/>
                </a:solidFill>
                <a:latin typeface="Arial"/>
                <a:cs typeface="Arial"/>
              </a:rPr>
              <a:t> </a:t>
            </a:r>
            <a:r>
              <a:rPr sz="300" b="1" spc="-10" dirty="0">
                <a:solidFill>
                  <a:srgbClr val="231F20"/>
                </a:solidFill>
                <a:latin typeface="Arial"/>
                <a:cs typeface="Arial"/>
              </a:rPr>
              <a:t>Mucinous</a:t>
            </a:r>
            <a:endParaRPr sz="300">
              <a:latin typeface="Arial"/>
              <a:cs typeface="Arial"/>
            </a:endParaRPr>
          </a:p>
        </p:txBody>
      </p:sp>
      <p:sp>
        <p:nvSpPr>
          <p:cNvPr id="72" name="object 72"/>
          <p:cNvSpPr txBox="1"/>
          <p:nvPr/>
        </p:nvSpPr>
        <p:spPr>
          <a:xfrm>
            <a:off x="2686252" y="2485398"/>
            <a:ext cx="100965" cy="256540"/>
          </a:xfrm>
          <a:prstGeom prst="rect">
            <a:avLst/>
          </a:prstGeom>
          <a:ln w="5018">
            <a:solidFill>
              <a:srgbClr val="231F20"/>
            </a:solidFill>
          </a:ln>
        </p:spPr>
        <p:txBody>
          <a:bodyPr vert="horz" wrap="square" lIns="0" tIns="14604" rIns="0" bIns="0" rtlCol="0">
            <a:spAutoFit/>
          </a:bodyPr>
          <a:lstStyle/>
          <a:p>
            <a:pPr marL="59055">
              <a:lnSpc>
                <a:spcPct val="100000"/>
              </a:lnSpc>
              <a:spcBef>
                <a:spcPts val="114"/>
              </a:spcBef>
            </a:pPr>
            <a:r>
              <a:rPr sz="300" b="1" spc="-50" dirty="0">
                <a:solidFill>
                  <a:srgbClr val="231F20"/>
                </a:solidFill>
                <a:latin typeface="Arial"/>
                <a:cs typeface="Arial"/>
              </a:rPr>
              <a:t>3</a:t>
            </a:r>
            <a:endParaRPr sz="300">
              <a:latin typeface="Arial"/>
              <a:cs typeface="Arial"/>
            </a:endParaRPr>
          </a:p>
          <a:p>
            <a:pPr marL="59055">
              <a:lnSpc>
                <a:spcPct val="100000"/>
              </a:lnSpc>
              <a:spcBef>
                <a:spcPts val="310"/>
              </a:spcBef>
            </a:pPr>
            <a:r>
              <a:rPr sz="300" b="1" spc="-50" dirty="0">
                <a:solidFill>
                  <a:srgbClr val="231F20"/>
                </a:solidFill>
                <a:latin typeface="Arial"/>
                <a:cs typeface="Arial"/>
              </a:rPr>
              <a:t>2</a:t>
            </a:r>
            <a:endParaRPr sz="300">
              <a:latin typeface="Arial"/>
              <a:cs typeface="Arial"/>
            </a:endParaRPr>
          </a:p>
          <a:p>
            <a:pPr marL="59055">
              <a:lnSpc>
                <a:spcPct val="100000"/>
              </a:lnSpc>
              <a:spcBef>
                <a:spcPts val="315"/>
              </a:spcBef>
            </a:pPr>
            <a:r>
              <a:rPr sz="300" b="1" spc="-50" dirty="0">
                <a:solidFill>
                  <a:srgbClr val="231F20"/>
                </a:solidFill>
                <a:latin typeface="Arial"/>
                <a:cs typeface="Arial"/>
              </a:rPr>
              <a:t>1</a:t>
            </a:r>
            <a:endParaRPr sz="300">
              <a:latin typeface="Arial"/>
              <a:cs typeface="Arial"/>
            </a:endParaRPr>
          </a:p>
        </p:txBody>
      </p:sp>
      <p:sp>
        <p:nvSpPr>
          <p:cNvPr id="73" name="object 73"/>
          <p:cNvSpPr txBox="1"/>
          <p:nvPr/>
        </p:nvSpPr>
        <p:spPr>
          <a:xfrm>
            <a:off x="1682338" y="2214448"/>
            <a:ext cx="73660" cy="744220"/>
          </a:xfrm>
          <a:prstGeom prst="rect">
            <a:avLst/>
          </a:prstGeom>
        </p:spPr>
        <p:txBody>
          <a:bodyPr vert="vert270" wrap="square" lIns="0" tIns="13335" rIns="0" bIns="0" rtlCol="0">
            <a:spAutoFit/>
          </a:bodyPr>
          <a:lstStyle/>
          <a:p>
            <a:pPr marL="12700">
              <a:lnSpc>
                <a:spcPct val="100000"/>
              </a:lnSpc>
              <a:spcBef>
                <a:spcPts val="105"/>
              </a:spcBef>
            </a:pPr>
            <a:r>
              <a:rPr sz="300" b="1" spc="50" dirty="0">
                <a:solidFill>
                  <a:srgbClr val="231F20"/>
                </a:solidFill>
                <a:latin typeface="Arial"/>
                <a:cs typeface="Arial"/>
              </a:rPr>
              <a:t>%</a:t>
            </a:r>
            <a:r>
              <a:rPr sz="300" b="1" spc="20" dirty="0">
                <a:solidFill>
                  <a:srgbClr val="231F20"/>
                </a:solidFill>
                <a:latin typeface="Arial"/>
                <a:cs typeface="Arial"/>
              </a:rPr>
              <a:t> </a:t>
            </a:r>
            <a:r>
              <a:rPr sz="300" b="1" dirty="0">
                <a:solidFill>
                  <a:srgbClr val="231F20"/>
                </a:solidFill>
                <a:latin typeface="Arial"/>
                <a:cs typeface="Arial"/>
              </a:rPr>
              <a:t>Nectin</a:t>
            </a:r>
            <a:r>
              <a:rPr sz="300" b="1" spc="25" dirty="0">
                <a:solidFill>
                  <a:srgbClr val="231F20"/>
                </a:solidFill>
                <a:latin typeface="Arial"/>
                <a:cs typeface="Arial"/>
              </a:rPr>
              <a:t> </a:t>
            </a:r>
            <a:r>
              <a:rPr sz="300" b="1" dirty="0">
                <a:solidFill>
                  <a:srgbClr val="231F20"/>
                </a:solidFill>
                <a:latin typeface="Arial"/>
                <a:cs typeface="Arial"/>
              </a:rPr>
              <a:t>4</a:t>
            </a:r>
            <a:r>
              <a:rPr sz="300" b="1" spc="25" dirty="0">
                <a:solidFill>
                  <a:srgbClr val="231F20"/>
                </a:solidFill>
                <a:latin typeface="Arial"/>
                <a:cs typeface="Arial"/>
              </a:rPr>
              <a:t> </a:t>
            </a:r>
            <a:r>
              <a:rPr sz="300" b="1" dirty="0">
                <a:solidFill>
                  <a:srgbClr val="231F20"/>
                </a:solidFill>
                <a:latin typeface="Arial"/>
                <a:cs typeface="Arial"/>
              </a:rPr>
              <a:t>Positive</a:t>
            </a:r>
            <a:r>
              <a:rPr sz="300" b="1" spc="25" dirty="0">
                <a:solidFill>
                  <a:srgbClr val="231F20"/>
                </a:solidFill>
                <a:latin typeface="Arial"/>
                <a:cs typeface="Arial"/>
              </a:rPr>
              <a:t> </a:t>
            </a:r>
            <a:r>
              <a:rPr sz="300" b="1" dirty="0">
                <a:solidFill>
                  <a:srgbClr val="231F20"/>
                </a:solidFill>
                <a:latin typeface="Arial"/>
                <a:cs typeface="Arial"/>
              </a:rPr>
              <a:t>by</a:t>
            </a:r>
            <a:r>
              <a:rPr sz="300" b="1" spc="25" dirty="0">
                <a:solidFill>
                  <a:srgbClr val="231F20"/>
                </a:solidFill>
                <a:latin typeface="Arial"/>
                <a:cs typeface="Arial"/>
              </a:rPr>
              <a:t> </a:t>
            </a:r>
            <a:r>
              <a:rPr sz="300" b="1" dirty="0">
                <a:solidFill>
                  <a:srgbClr val="231F20"/>
                </a:solidFill>
                <a:latin typeface="Arial"/>
                <a:cs typeface="Arial"/>
              </a:rPr>
              <a:t>Staining</a:t>
            </a:r>
            <a:r>
              <a:rPr sz="300" b="1" spc="20" dirty="0">
                <a:solidFill>
                  <a:srgbClr val="231F20"/>
                </a:solidFill>
                <a:latin typeface="Arial"/>
                <a:cs typeface="Arial"/>
              </a:rPr>
              <a:t> </a:t>
            </a:r>
            <a:r>
              <a:rPr sz="300" b="1" spc="-10" dirty="0">
                <a:solidFill>
                  <a:srgbClr val="231F20"/>
                </a:solidFill>
                <a:latin typeface="Arial"/>
                <a:cs typeface="Arial"/>
              </a:rPr>
              <a:t>Score</a:t>
            </a:r>
            <a:endParaRPr sz="300">
              <a:latin typeface="Arial"/>
              <a:cs typeface="Arial"/>
            </a:endParaRPr>
          </a:p>
        </p:txBody>
      </p:sp>
      <p:sp>
        <p:nvSpPr>
          <p:cNvPr id="74" name="object 74"/>
          <p:cNvSpPr txBox="1"/>
          <p:nvPr/>
        </p:nvSpPr>
        <p:spPr>
          <a:xfrm>
            <a:off x="1768831" y="2407039"/>
            <a:ext cx="57785" cy="73660"/>
          </a:xfrm>
          <a:prstGeom prst="rect">
            <a:avLst/>
          </a:prstGeom>
        </p:spPr>
        <p:txBody>
          <a:bodyPr vert="horz" wrap="square" lIns="0" tIns="14604" rIns="0" bIns="0" rtlCol="0">
            <a:spAutoFit/>
          </a:bodyPr>
          <a:lstStyle/>
          <a:p>
            <a:pPr>
              <a:lnSpc>
                <a:spcPct val="100000"/>
              </a:lnSpc>
              <a:spcBef>
                <a:spcPts val="114"/>
              </a:spcBef>
            </a:pPr>
            <a:r>
              <a:rPr sz="300" b="1" spc="-25" dirty="0">
                <a:solidFill>
                  <a:srgbClr val="231F20"/>
                </a:solidFill>
                <a:latin typeface="Arial"/>
                <a:cs typeface="Arial"/>
              </a:rPr>
              <a:t>40</a:t>
            </a:r>
            <a:endParaRPr sz="300">
              <a:latin typeface="Arial"/>
              <a:cs typeface="Arial"/>
            </a:endParaRPr>
          </a:p>
        </p:txBody>
      </p:sp>
      <p:sp>
        <p:nvSpPr>
          <p:cNvPr id="75" name="object 75"/>
          <p:cNvSpPr txBox="1"/>
          <p:nvPr/>
        </p:nvSpPr>
        <p:spPr>
          <a:xfrm>
            <a:off x="1768831" y="2275917"/>
            <a:ext cx="57785" cy="73660"/>
          </a:xfrm>
          <a:prstGeom prst="rect">
            <a:avLst/>
          </a:prstGeom>
        </p:spPr>
        <p:txBody>
          <a:bodyPr vert="horz" wrap="square" lIns="0" tIns="14604" rIns="0" bIns="0" rtlCol="0">
            <a:spAutoFit/>
          </a:bodyPr>
          <a:lstStyle/>
          <a:p>
            <a:pPr>
              <a:lnSpc>
                <a:spcPct val="100000"/>
              </a:lnSpc>
              <a:spcBef>
                <a:spcPts val="114"/>
              </a:spcBef>
            </a:pPr>
            <a:r>
              <a:rPr sz="300" b="1" spc="-25" dirty="0">
                <a:solidFill>
                  <a:srgbClr val="231F20"/>
                </a:solidFill>
                <a:latin typeface="Arial"/>
                <a:cs typeface="Arial"/>
              </a:rPr>
              <a:t>50</a:t>
            </a:r>
            <a:endParaRPr sz="300">
              <a:latin typeface="Arial"/>
              <a:cs typeface="Arial"/>
            </a:endParaRPr>
          </a:p>
        </p:txBody>
      </p:sp>
      <p:sp>
        <p:nvSpPr>
          <p:cNvPr id="76" name="object 76"/>
          <p:cNvSpPr txBox="1"/>
          <p:nvPr/>
        </p:nvSpPr>
        <p:spPr>
          <a:xfrm>
            <a:off x="1768831" y="2144795"/>
            <a:ext cx="57785" cy="73660"/>
          </a:xfrm>
          <a:prstGeom prst="rect">
            <a:avLst/>
          </a:prstGeom>
        </p:spPr>
        <p:txBody>
          <a:bodyPr vert="horz" wrap="square" lIns="0" tIns="14604" rIns="0" bIns="0" rtlCol="0">
            <a:spAutoFit/>
          </a:bodyPr>
          <a:lstStyle/>
          <a:p>
            <a:pPr>
              <a:lnSpc>
                <a:spcPct val="100000"/>
              </a:lnSpc>
              <a:spcBef>
                <a:spcPts val="114"/>
              </a:spcBef>
            </a:pPr>
            <a:r>
              <a:rPr sz="300" b="1" spc="-25" dirty="0">
                <a:solidFill>
                  <a:srgbClr val="231F20"/>
                </a:solidFill>
                <a:latin typeface="Arial"/>
                <a:cs typeface="Arial"/>
              </a:rPr>
              <a:t>60</a:t>
            </a:r>
            <a:endParaRPr sz="300">
              <a:latin typeface="Arial"/>
              <a:cs typeface="Arial"/>
            </a:endParaRPr>
          </a:p>
        </p:txBody>
      </p:sp>
      <p:grpSp>
        <p:nvGrpSpPr>
          <p:cNvPr id="77" name="object 77"/>
          <p:cNvGrpSpPr/>
          <p:nvPr/>
        </p:nvGrpSpPr>
        <p:grpSpPr>
          <a:xfrm>
            <a:off x="546078" y="2507949"/>
            <a:ext cx="2190750" cy="1392555"/>
            <a:chOff x="546078" y="2507949"/>
            <a:chExt cx="2190750" cy="1392555"/>
          </a:xfrm>
        </p:grpSpPr>
        <p:sp>
          <p:nvSpPr>
            <p:cNvPr id="78" name="object 78"/>
            <p:cNvSpPr/>
            <p:nvPr/>
          </p:nvSpPr>
          <p:spPr>
            <a:xfrm>
              <a:off x="2708835" y="2686124"/>
              <a:ext cx="25400" cy="25400"/>
            </a:xfrm>
            <a:custGeom>
              <a:avLst/>
              <a:gdLst/>
              <a:ahLst/>
              <a:cxnLst/>
              <a:rect l="l" t="t" r="r" b="b"/>
              <a:pathLst>
                <a:path w="25400" h="25400">
                  <a:moveTo>
                    <a:pt x="25090" y="0"/>
                  </a:moveTo>
                  <a:lnTo>
                    <a:pt x="0" y="0"/>
                  </a:lnTo>
                  <a:lnTo>
                    <a:pt x="0" y="25090"/>
                  </a:lnTo>
                  <a:lnTo>
                    <a:pt x="25090" y="25090"/>
                  </a:lnTo>
                  <a:lnTo>
                    <a:pt x="25090" y="0"/>
                  </a:lnTo>
                  <a:close/>
                </a:path>
              </a:pathLst>
            </a:custGeom>
            <a:solidFill>
              <a:srgbClr val="922663"/>
            </a:solidFill>
          </p:spPr>
          <p:txBody>
            <a:bodyPr wrap="square" lIns="0" tIns="0" rIns="0" bIns="0" rtlCol="0"/>
            <a:lstStyle/>
            <a:p>
              <a:endParaRPr/>
            </a:p>
          </p:txBody>
        </p:sp>
        <p:sp>
          <p:nvSpPr>
            <p:cNvPr id="79" name="object 79"/>
            <p:cNvSpPr/>
            <p:nvPr/>
          </p:nvSpPr>
          <p:spPr>
            <a:xfrm>
              <a:off x="2708834" y="2686124"/>
              <a:ext cx="25400" cy="25400"/>
            </a:xfrm>
            <a:custGeom>
              <a:avLst/>
              <a:gdLst/>
              <a:ahLst/>
              <a:cxnLst/>
              <a:rect l="l" t="t" r="r" b="b"/>
              <a:pathLst>
                <a:path w="25400" h="25400">
                  <a:moveTo>
                    <a:pt x="25090" y="0"/>
                  </a:moveTo>
                  <a:lnTo>
                    <a:pt x="0" y="0"/>
                  </a:lnTo>
                  <a:lnTo>
                    <a:pt x="0" y="25090"/>
                  </a:lnTo>
                  <a:lnTo>
                    <a:pt x="25090" y="25090"/>
                  </a:lnTo>
                  <a:lnTo>
                    <a:pt x="25090" y="0"/>
                  </a:lnTo>
                  <a:close/>
                </a:path>
              </a:pathLst>
            </a:custGeom>
            <a:ln w="5018">
              <a:solidFill>
                <a:srgbClr val="231F20"/>
              </a:solidFill>
            </a:ln>
          </p:spPr>
          <p:txBody>
            <a:bodyPr wrap="square" lIns="0" tIns="0" rIns="0" bIns="0" rtlCol="0"/>
            <a:lstStyle/>
            <a:p>
              <a:endParaRPr/>
            </a:p>
          </p:txBody>
        </p:sp>
        <p:sp>
          <p:nvSpPr>
            <p:cNvPr id="80" name="object 80"/>
            <p:cNvSpPr/>
            <p:nvPr/>
          </p:nvSpPr>
          <p:spPr>
            <a:xfrm>
              <a:off x="2708835" y="2598306"/>
              <a:ext cx="25400" cy="25400"/>
            </a:xfrm>
            <a:custGeom>
              <a:avLst/>
              <a:gdLst/>
              <a:ahLst/>
              <a:cxnLst/>
              <a:rect l="l" t="t" r="r" b="b"/>
              <a:pathLst>
                <a:path w="25400" h="25400">
                  <a:moveTo>
                    <a:pt x="25090" y="0"/>
                  </a:moveTo>
                  <a:lnTo>
                    <a:pt x="0" y="0"/>
                  </a:lnTo>
                  <a:lnTo>
                    <a:pt x="0" y="25090"/>
                  </a:lnTo>
                  <a:lnTo>
                    <a:pt x="25090" y="25090"/>
                  </a:lnTo>
                  <a:lnTo>
                    <a:pt x="25090" y="0"/>
                  </a:lnTo>
                  <a:close/>
                </a:path>
              </a:pathLst>
            </a:custGeom>
            <a:solidFill>
              <a:srgbClr val="FAF7D4"/>
            </a:solidFill>
          </p:spPr>
          <p:txBody>
            <a:bodyPr wrap="square" lIns="0" tIns="0" rIns="0" bIns="0" rtlCol="0"/>
            <a:lstStyle/>
            <a:p>
              <a:endParaRPr/>
            </a:p>
          </p:txBody>
        </p:sp>
        <p:sp>
          <p:nvSpPr>
            <p:cNvPr id="81" name="object 81"/>
            <p:cNvSpPr/>
            <p:nvPr/>
          </p:nvSpPr>
          <p:spPr>
            <a:xfrm>
              <a:off x="2708834" y="2598307"/>
              <a:ext cx="25400" cy="25400"/>
            </a:xfrm>
            <a:custGeom>
              <a:avLst/>
              <a:gdLst/>
              <a:ahLst/>
              <a:cxnLst/>
              <a:rect l="l" t="t" r="r" b="b"/>
              <a:pathLst>
                <a:path w="25400" h="25400">
                  <a:moveTo>
                    <a:pt x="25090" y="0"/>
                  </a:moveTo>
                  <a:lnTo>
                    <a:pt x="0" y="0"/>
                  </a:lnTo>
                  <a:lnTo>
                    <a:pt x="0" y="25090"/>
                  </a:lnTo>
                  <a:lnTo>
                    <a:pt x="25090" y="25090"/>
                  </a:lnTo>
                  <a:lnTo>
                    <a:pt x="25090" y="0"/>
                  </a:lnTo>
                  <a:close/>
                </a:path>
              </a:pathLst>
            </a:custGeom>
            <a:ln w="5018">
              <a:solidFill>
                <a:srgbClr val="231F20"/>
              </a:solidFill>
            </a:ln>
          </p:spPr>
          <p:txBody>
            <a:bodyPr wrap="square" lIns="0" tIns="0" rIns="0" bIns="0" rtlCol="0"/>
            <a:lstStyle/>
            <a:p>
              <a:endParaRPr/>
            </a:p>
          </p:txBody>
        </p:sp>
        <p:sp>
          <p:nvSpPr>
            <p:cNvPr id="82" name="object 82"/>
            <p:cNvSpPr/>
            <p:nvPr/>
          </p:nvSpPr>
          <p:spPr>
            <a:xfrm>
              <a:off x="2708835" y="2510489"/>
              <a:ext cx="25400" cy="25400"/>
            </a:xfrm>
            <a:custGeom>
              <a:avLst/>
              <a:gdLst/>
              <a:ahLst/>
              <a:cxnLst/>
              <a:rect l="l" t="t" r="r" b="b"/>
              <a:pathLst>
                <a:path w="25400" h="25400">
                  <a:moveTo>
                    <a:pt x="25090" y="0"/>
                  </a:moveTo>
                  <a:lnTo>
                    <a:pt x="0" y="0"/>
                  </a:lnTo>
                  <a:lnTo>
                    <a:pt x="0" y="25090"/>
                  </a:lnTo>
                  <a:lnTo>
                    <a:pt x="25090" y="25090"/>
                  </a:lnTo>
                  <a:lnTo>
                    <a:pt x="25090" y="0"/>
                  </a:lnTo>
                  <a:close/>
                </a:path>
              </a:pathLst>
            </a:custGeom>
            <a:solidFill>
              <a:srgbClr val="DDF1EF"/>
            </a:solidFill>
          </p:spPr>
          <p:txBody>
            <a:bodyPr wrap="square" lIns="0" tIns="0" rIns="0" bIns="0" rtlCol="0"/>
            <a:lstStyle/>
            <a:p>
              <a:endParaRPr/>
            </a:p>
          </p:txBody>
        </p:sp>
        <p:sp>
          <p:nvSpPr>
            <p:cNvPr id="83" name="object 83"/>
            <p:cNvSpPr/>
            <p:nvPr/>
          </p:nvSpPr>
          <p:spPr>
            <a:xfrm>
              <a:off x="2708834" y="2510489"/>
              <a:ext cx="25400" cy="25400"/>
            </a:xfrm>
            <a:custGeom>
              <a:avLst/>
              <a:gdLst/>
              <a:ahLst/>
              <a:cxnLst/>
              <a:rect l="l" t="t" r="r" b="b"/>
              <a:pathLst>
                <a:path w="25400" h="25400">
                  <a:moveTo>
                    <a:pt x="25090" y="0"/>
                  </a:moveTo>
                  <a:lnTo>
                    <a:pt x="0" y="0"/>
                  </a:lnTo>
                  <a:lnTo>
                    <a:pt x="0" y="25090"/>
                  </a:lnTo>
                  <a:lnTo>
                    <a:pt x="25090" y="25090"/>
                  </a:lnTo>
                  <a:lnTo>
                    <a:pt x="25090" y="0"/>
                  </a:lnTo>
                  <a:close/>
                </a:path>
              </a:pathLst>
            </a:custGeom>
            <a:ln w="5018">
              <a:solidFill>
                <a:srgbClr val="231F20"/>
              </a:solidFill>
            </a:ln>
          </p:spPr>
          <p:txBody>
            <a:bodyPr wrap="square" lIns="0" tIns="0" rIns="0" bIns="0" rtlCol="0"/>
            <a:lstStyle/>
            <a:p>
              <a:endParaRPr/>
            </a:p>
          </p:txBody>
        </p:sp>
        <p:sp>
          <p:nvSpPr>
            <p:cNvPr id="84" name="object 84"/>
            <p:cNvSpPr/>
            <p:nvPr/>
          </p:nvSpPr>
          <p:spPr>
            <a:xfrm>
              <a:off x="645839" y="3574963"/>
              <a:ext cx="111760" cy="322580"/>
            </a:xfrm>
            <a:custGeom>
              <a:avLst/>
              <a:gdLst/>
              <a:ahLst/>
              <a:cxnLst/>
              <a:rect l="l" t="t" r="r" b="b"/>
              <a:pathLst>
                <a:path w="111759" h="322579">
                  <a:moveTo>
                    <a:pt x="111653" y="0"/>
                  </a:moveTo>
                  <a:lnTo>
                    <a:pt x="0" y="0"/>
                  </a:lnTo>
                  <a:lnTo>
                    <a:pt x="0" y="322149"/>
                  </a:lnTo>
                  <a:lnTo>
                    <a:pt x="111653" y="322149"/>
                  </a:lnTo>
                  <a:lnTo>
                    <a:pt x="111653" y="0"/>
                  </a:lnTo>
                  <a:close/>
                </a:path>
              </a:pathLst>
            </a:custGeom>
            <a:solidFill>
              <a:srgbClr val="929ACD"/>
            </a:solidFill>
          </p:spPr>
          <p:txBody>
            <a:bodyPr wrap="square" lIns="0" tIns="0" rIns="0" bIns="0" rtlCol="0"/>
            <a:lstStyle/>
            <a:p>
              <a:endParaRPr/>
            </a:p>
          </p:txBody>
        </p:sp>
        <p:sp>
          <p:nvSpPr>
            <p:cNvPr id="85" name="object 85"/>
            <p:cNvSpPr/>
            <p:nvPr/>
          </p:nvSpPr>
          <p:spPr>
            <a:xfrm>
              <a:off x="645839" y="3574964"/>
              <a:ext cx="111760" cy="322580"/>
            </a:xfrm>
            <a:custGeom>
              <a:avLst/>
              <a:gdLst/>
              <a:ahLst/>
              <a:cxnLst/>
              <a:rect l="l" t="t" r="r" b="b"/>
              <a:pathLst>
                <a:path w="111759" h="322579">
                  <a:moveTo>
                    <a:pt x="111653" y="0"/>
                  </a:moveTo>
                  <a:lnTo>
                    <a:pt x="0" y="0"/>
                  </a:lnTo>
                  <a:lnTo>
                    <a:pt x="0" y="322150"/>
                  </a:lnTo>
                  <a:lnTo>
                    <a:pt x="111653" y="322150"/>
                  </a:lnTo>
                  <a:lnTo>
                    <a:pt x="111653" y="0"/>
                  </a:lnTo>
                  <a:close/>
                </a:path>
              </a:pathLst>
            </a:custGeom>
            <a:ln w="5018">
              <a:solidFill>
                <a:srgbClr val="231F20"/>
              </a:solidFill>
            </a:ln>
          </p:spPr>
          <p:txBody>
            <a:bodyPr wrap="square" lIns="0" tIns="0" rIns="0" bIns="0" rtlCol="0"/>
            <a:lstStyle/>
            <a:p>
              <a:endParaRPr/>
            </a:p>
          </p:txBody>
        </p:sp>
        <p:pic>
          <p:nvPicPr>
            <p:cNvPr id="86" name="object 86"/>
            <p:cNvPicPr/>
            <p:nvPr/>
          </p:nvPicPr>
          <p:blipFill>
            <a:blip r:embed="rId7" cstate="print"/>
            <a:stretch>
              <a:fillRect/>
            </a:stretch>
          </p:blipFill>
          <p:spPr>
            <a:xfrm>
              <a:off x="643330" y="3209241"/>
              <a:ext cx="116671" cy="367945"/>
            </a:xfrm>
            <a:prstGeom prst="rect">
              <a:avLst/>
            </a:prstGeom>
          </p:spPr>
        </p:pic>
        <p:sp>
          <p:nvSpPr>
            <p:cNvPr id="87" name="object 87"/>
            <p:cNvSpPr/>
            <p:nvPr/>
          </p:nvSpPr>
          <p:spPr>
            <a:xfrm>
              <a:off x="925606" y="3561068"/>
              <a:ext cx="111760" cy="336550"/>
            </a:xfrm>
            <a:custGeom>
              <a:avLst/>
              <a:gdLst/>
              <a:ahLst/>
              <a:cxnLst/>
              <a:rect l="l" t="t" r="r" b="b"/>
              <a:pathLst>
                <a:path w="111759" h="336550">
                  <a:moveTo>
                    <a:pt x="111653" y="0"/>
                  </a:moveTo>
                  <a:lnTo>
                    <a:pt x="0" y="0"/>
                  </a:lnTo>
                  <a:lnTo>
                    <a:pt x="0" y="336045"/>
                  </a:lnTo>
                  <a:lnTo>
                    <a:pt x="111653" y="336045"/>
                  </a:lnTo>
                  <a:lnTo>
                    <a:pt x="111653" y="0"/>
                  </a:lnTo>
                  <a:close/>
                </a:path>
              </a:pathLst>
            </a:custGeom>
            <a:solidFill>
              <a:srgbClr val="929ACD"/>
            </a:solidFill>
          </p:spPr>
          <p:txBody>
            <a:bodyPr wrap="square" lIns="0" tIns="0" rIns="0" bIns="0" rtlCol="0"/>
            <a:lstStyle/>
            <a:p>
              <a:endParaRPr/>
            </a:p>
          </p:txBody>
        </p:sp>
        <p:sp>
          <p:nvSpPr>
            <p:cNvPr id="88" name="object 88"/>
            <p:cNvSpPr/>
            <p:nvPr/>
          </p:nvSpPr>
          <p:spPr>
            <a:xfrm>
              <a:off x="925606" y="3561068"/>
              <a:ext cx="111760" cy="336550"/>
            </a:xfrm>
            <a:custGeom>
              <a:avLst/>
              <a:gdLst/>
              <a:ahLst/>
              <a:cxnLst/>
              <a:rect l="l" t="t" r="r" b="b"/>
              <a:pathLst>
                <a:path w="111759" h="336550">
                  <a:moveTo>
                    <a:pt x="111653" y="0"/>
                  </a:moveTo>
                  <a:lnTo>
                    <a:pt x="0" y="0"/>
                  </a:lnTo>
                  <a:lnTo>
                    <a:pt x="0" y="336045"/>
                  </a:lnTo>
                  <a:lnTo>
                    <a:pt x="111653" y="336045"/>
                  </a:lnTo>
                  <a:lnTo>
                    <a:pt x="111653" y="0"/>
                  </a:lnTo>
                  <a:close/>
                </a:path>
              </a:pathLst>
            </a:custGeom>
            <a:ln w="5018">
              <a:solidFill>
                <a:srgbClr val="231F20"/>
              </a:solidFill>
            </a:ln>
          </p:spPr>
          <p:txBody>
            <a:bodyPr wrap="square" lIns="0" tIns="0" rIns="0" bIns="0" rtlCol="0"/>
            <a:lstStyle/>
            <a:p>
              <a:endParaRPr/>
            </a:p>
          </p:txBody>
        </p:sp>
        <p:pic>
          <p:nvPicPr>
            <p:cNvPr id="89" name="object 89"/>
            <p:cNvPicPr/>
            <p:nvPr/>
          </p:nvPicPr>
          <p:blipFill>
            <a:blip r:embed="rId8" cstate="print"/>
            <a:stretch>
              <a:fillRect/>
            </a:stretch>
          </p:blipFill>
          <p:spPr>
            <a:xfrm>
              <a:off x="923097" y="3209243"/>
              <a:ext cx="116671" cy="354144"/>
            </a:xfrm>
            <a:prstGeom prst="rect">
              <a:avLst/>
            </a:prstGeom>
          </p:spPr>
        </p:pic>
        <p:sp>
          <p:nvSpPr>
            <p:cNvPr id="90" name="object 90"/>
            <p:cNvSpPr/>
            <p:nvPr/>
          </p:nvSpPr>
          <p:spPr>
            <a:xfrm>
              <a:off x="1206622" y="3533277"/>
              <a:ext cx="111760" cy="363855"/>
            </a:xfrm>
            <a:custGeom>
              <a:avLst/>
              <a:gdLst/>
              <a:ahLst/>
              <a:cxnLst/>
              <a:rect l="l" t="t" r="r" b="b"/>
              <a:pathLst>
                <a:path w="111759" h="363854">
                  <a:moveTo>
                    <a:pt x="111653" y="0"/>
                  </a:moveTo>
                  <a:lnTo>
                    <a:pt x="0" y="0"/>
                  </a:lnTo>
                  <a:lnTo>
                    <a:pt x="0" y="363835"/>
                  </a:lnTo>
                  <a:lnTo>
                    <a:pt x="111653" y="363835"/>
                  </a:lnTo>
                  <a:lnTo>
                    <a:pt x="111653" y="0"/>
                  </a:lnTo>
                  <a:close/>
                </a:path>
              </a:pathLst>
            </a:custGeom>
            <a:solidFill>
              <a:srgbClr val="929ACD"/>
            </a:solidFill>
          </p:spPr>
          <p:txBody>
            <a:bodyPr wrap="square" lIns="0" tIns="0" rIns="0" bIns="0" rtlCol="0"/>
            <a:lstStyle/>
            <a:p>
              <a:endParaRPr/>
            </a:p>
          </p:txBody>
        </p:sp>
        <p:sp>
          <p:nvSpPr>
            <p:cNvPr id="91" name="object 91"/>
            <p:cNvSpPr/>
            <p:nvPr/>
          </p:nvSpPr>
          <p:spPr>
            <a:xfrm>
              <a:off x="1206622" y="3533278"/>
              <a:ext cx="111760" cy="363855"/>
            </a:xfrm>
            <a:custGeom>
              <a:avLst/>
              <a:gdLst/>
              <a:ahLst/>
              <a:cxnLst/>
              <a:rect l="l" t="t" r="r" b="b"/>
              <a:pathLst>
                <a:path w="111759" h="363854">
                  <a:moveTo>
                    <a:pt x="111653" y="0"/>
                  </a:moveTo>
                  <a:lnTo>
                    <a:pt x="0" y="0"/>
                  </a:lnTo>
                  <a:lnTo>
                    <a:pt x="0" y="363835"/>
                  </a:lnTo>
                  <a:lnTo>
                    <a:pt x="111653" y="363835"/>
                  </a:lnTo>
                  <a:lnTo>
                    <a:pt x="111653" y="0"/>
                  </a:lnTo>
                  <a:close/>
                </a:path>
              </a:pathLst>
            </a:custGeom>
            <a:ln w="5018">
              <a:solidFill>
                <a:srgbClr val="231F20"/>
              </a:solidFill>
            </a:ln>
          </p:spPr>
          <p:txBody>
            <a:bodyPr wrap="square" lIns="0" tIns="0" rIns="0" bIns="0" rtlCol="0"/>
            <a:lstStyle/>
            <a:p>
              <a:endParaRPr/>
            </a:p>
          </p:txBody>
        </p:sp>
        <p:pic>
          <p:nvPicPr>
            <p:cNvPr id="92" name="object 92"/>
            <p:cNvPicPr/>
            <p:nvPr/>
          </p:nvPicPr>
          <p:blipFill>
            <a:blip r:embed="rId9" cstate="print"/>
            <a:stretch>
              <a:fillRect/>
            </a:stretch>
          </p:blipFill>
          <p:spPr>
            <a:xfrm>
              <a:off x="1204113" y="3209242"/>
              <a:ext cx="116672" cy="326544"/>
            </a:xfrm>
            <a:prstGeom prst="rect">
              <a:avLst/>
            </a:prstGeom>
          </p:spPr>
        </p:pic>
        <p:sp>
          <p:nvSpPr>
            <p:cNvPr id="93" name="object 93"/>
            <p:cNvSpPr/>
            <p:nvPr/>
          </p:nvSpPr>
          <p:spPr>
            <a:xfrm>
              <a:off x="548618" y="3897184"/>
              <a:ext cx="859790" cy="0"/>
            </a:xfrm>
            <a:custGeom>
              <a:avLst/>
              <a:gdLst/>
              <a:ahLst/>
              <a:cxnLst/>
              <a:rect l="l" t="t" r="r" b="b"/>
              <a:pathLst>
                <a:path w="859790">
                  <a:moveTo>
                    <a:pt x="0" y="0"/>
                  </a:moveTo>
                  <a:lnTo>
                    <a:pt x="859357" y="0"/>
                  </a:lnTo>
                </a:path>
              </a:pathLst>
            </a:custGeom>
            <a:ln w="5018">
              <a:solidFill>
                <a:srgbClr val="231F20"/>
              </a:solidFill>
            </a:ln>
          </p:spPr>
          <p:txBody>
            <a:bodyPr wrap="square" lIns="0" tIns="0" rIns="0" bIns="0" rtlCol="0"/>
            <a:lstStyle/>
            <a:p>
              <a:endParaRPr/>
            </a:p>
          </p:txBody>
        </p:sp>
        <p:sp>
          <p:nvSpPr>
            <p:cNvPr id="94" name="object 94"/>
            <p:cNvSpPr/>
            <p:nvPr/>
          </p:nvSpPr>
          <p:spPr>
            <a:xfrm>
              <a:off x="561790" y="3198331"/>
              <a:ext cx="0" cy="699770"/>
            </a:xfrm>
            <a:custGeom>
              <a:avLst/>
              <a:gdLst/>
              <a:ahLst/>
              <a:cxnLst/>
              <a:rect l="l" t="t" r="r" b="b"/>
              <a:pathLst>
                <a:path h="699770">
                  <a:moveTo>
                    <a:pt x="0" y="699404"/>
                  </a:moveTo>
                  <a:lnTo>
                    <a:pt x="0" y="0"/>
                  </a:lnTo>
                </a:path>
              </a:pathLst>
            </a:custGeom>
            <a:ln w="5018">
              <a:solidFill>
                <a:srgbClr val="231F20"/>
              </a:solidFill>
            </a:ln>
          </p:spPr>
          <p:txBody>
            <a:bodyPr wrap="square" lIns="0" tIns="0" rIns="0" bIns="0" rtlCol="0"/>
            <a:lstStyle/>
            <a:p>
              <a:endParaRPr/>
            </a:p>
          </p:txBody>
        </p:sp>
        <p:sp>
          <p:nvSpPr>
            <p:cNvPr id="95" name="object 95"/>
            <p:cNvSpPr/>
            <p:nvPr/>
          </p:nvSpPr>
          <p:spPr>
            <a:xfrm>
              <a:off x="548618" y="3760560"/>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96" name="object 96"/>
            <p:cNvSpPr/>
            <p:nvPr/>
          </p:nvSpPr>
          <p:spPr>
            <a:xfrm>
              <a:off x="548618" y="3623931"/>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97" name="object 97"/>
            <p:cNvSpPr/>
            <p:nvPr/>
          </p:nvSpPr>
          <p:spPr>
            <a:xfrm>
              <a:off x="548618" y="3487307"/>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98" name="object 98"/>
            <p:cNvSpPr/>
            <p:nvPr/>
          </p:nvSpPr>
          <p:spPr>
            <a:xfrm>
              <a:off x="548618" y="3350677"/>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99" name="object 99"/>
            <p:cNvSpPr/>
            <p:nvPr/>
          </p:nvSpPr>
          <p:spPr>
            <a:xfrm>
              <a:off x="548618" y="3214048"/>
              <a:ext cx="25400" cy="0"/>
            </a:xfrm>
            <a:custGeom>
              <a:avLst/>
              <a:gdLst/>
              <a:ahLst/>
              <a:cxnLst/>
              <a:rect l="l" t="t" r="r" b="b"/>
              <a:pathLst>
                <a:path w="25400">
                  <a:moveTo>
                    <a:pt x="0" y="0"/>
                  </a:moveTo>
                  <a:lnTo>
                    <a:pt x="25090" y="0"/>
                  </a:lnTo>
                </a:path>
              </a:pathLst>
            </a:custGeom>
            <a:ln w="5018">
              <a:solidFill>
                <a:srgbClr val="231F20"/>
              </a:solidFill>
            </a:ln>
          </p:spPr>
          <p:txBody>
            <a:bodyPr wrap="square" lIns="0" tIns="0" rIns="0" bIns="0" rtlCol="0"/>
            <a:lstStyle/>
            <a:p>
              <a:endParaRPr/>
            </a:p>
          </p:txBody>
        </p:sp>
        <p:sp>
          <p:nvSpPr>
            <p:cNvPr id="100" name="object 100"/>
            <p:cNvSpPr/>
            <p:nvPr/>
          </p:nvSpPr>
          <p:spPr>
            <a:xfrm>
              <a:off x="1414248" y="3382749"/>
              <a:ext cx="105410" cy="287655"/>
            </a:xfrm>
            <a:custGeom>
              <a:avLst/>
              <a:gdLst/>
              <a:ahLst/>
              <a:cxnLst/>
              <a:rect l="l" t="t" r="r" b="b"/>
              <a:pathLst>
                <a:path w="105409" h="287654">
                  <a:moveTo>
                    <a:pt x="105381" y="0"/>
                  </a:moveTo>
                  <a:lnTo>
                    <a:pt x="0" y="0"/>
                  </a:lnTo>
                  <a:lnTo>
                    <a:pt x="0" y="287288"/>
                  </a:lnTo>
                  <a:lnTo>
                    <a:pt x="105381" y="287288"/>
                  </a:lnTo>
                  <a:lnTo>
                    <a:pt x="105381" y="0"/>
                  </a:lnTo>
                  <a:close/>
                </a:path>
              </a:pathLst>
            </a:custGeom>
            <a:ln w="5018">
              <a:solidFill>
                <a:srgbClr val="231F20"/>
              </a:solidFill>
            </a:ln>
          </p:spPr>
          <p:txBody>
            <a:bodyPr wrap="square" lIns="0" tIns="0" rIns="0" bIns="0" rtlCol="0"/>
            <a:lstStyle/>
            <a:p>
              <a:endParaRPr/>
            </a:p>
          </p:txBody>
        </p:sp>
      </p:grpSp>
      <p:sp>
        <p:nvSpPr>
          <p:cNvPr id="101" name="object 101"/>
          <p:cNvSpPr txBox="1"/>
          <p:nvPr/>
        </p:nvSpPr>
        <p:spPr>
          <a:xfrm>
            <a:off x="401546" y="3149685"/>
            <a:ext cx="73660" cy="803910"/>
          </a:xfrm>
          <a:prstGeom prst="rect">
            <a:avLst/>
          </a:prstGeom>
        </p:spPr>
        <p:txBody>
          <a:bodyPr vert="vert270" wrap="square" lIns="0" tIns="13335" rIns="0" bIns="0" rtlCol="0">
            <a:spAutoFit/>
          </a:bodyPr>
          <a:lstStyle/>
          <a:p>
            <a:pPr marL="12700">
              <a:lnSpc>
                <a:spcPct val="100000"/>
              </a:lnSpc>
              <a:spcBef>
                <a:spcPts val="105"/>
              </a:spcBef>
            </a:pPr>
            <a:r>
              <a:rPr sz="300" b="1" spc="50" dirty="0">
                <a:solidFill>
                  <a:srgbClr val="231F20"/>
                </a:solidFill>
                <a:latin typeface="Arial"/>
                <a:cs typeface="Arial"/>
              </a:rPr>
              <a:t>%</a:t>
            </a:r>
            <a:r>
              <a:rPr sz="300" b="1" spc="25" dirty="0">
                <a:solidFill>
                  <a:srgbClr val="231F20"/>
                </a:solidFill>
                <a:latin typeface="Arial"/>
                <a:cs typeface="Arial"/>
              </a:rPr>
              <a:t> </a:t>
            </a:r>
            <a:r>
              <a:rPr sz="300" b="1" dirty="0">
                <a:solidFill>
                  <a:srgbClr val="231F20"/>
                </a:solidFill>
                <a:latin typeface="Arial"/>
                <a:cs typeface="Arial"/>
              </a:rPr>
              <a:t>Nectin</a:t>
            </a:r>
            <a:r>
              <a:rPr sz="300" b="1" spc="25" dirty="0">
                <a:solidFill>
                  <a:srgbClr val="231F20"/>
                </a:solidFill>
                <a:latin typeface="Arial"/>
                <a:cs typeface="Arial"/>
              </a:rPr>
              <a:t> </a:t>
            </a:r>
            <a:r>
              <a:rPr sz="300" b="1" dirty="0">
                <a:solidFill>
                  <a:srgbClr val="231F20"/>
                </a:solidFill>
                <a:latin typeface="Arial"/>
                <a:cs typeface="Arial"/>
              </a:rPr>
              <a:t>4</a:t>
            </a:r>
            <a:r>
              <a:rPr sz="300" b="1" spc="25" dirty="0">
                <a:solidFill>
                  <a:srgbClr val="231F20"/>
                </a:solidFill>
                <a:latin typeface="Arial"/>
                <a:cs typeface="Arial"/>
              </a:rPr>
              <a:t> </a:t>
            </a:r>
            <a:r>
              <a:rPr sz="300" b="1" dirty="0">
                <a:solidFill>
                  <a:srgbClr val="231F20"/>
                </a:solidFill>
                <a:latin typeface="Arial"/>
                <a:cs typeface="Arial"/>
              </a:rPr>
              <a:t>Expression</a:t>
            </a:r>
            <a:r>
              <a:rPr sz="300" b="1" spc="25" dirty="0">
                <a:solidFill>
                  <a:srgbClr val="231F20"/>
                </a:solidFill>
                <a:latin typeface="Arial"/>
                <a:cs typeface="Arial"/>
              </a:rPr>
              <a:t> </a:t>
            </a:r>
            <a:r>
              <a:rPr sz="300" b="1" dirty="0">
                <a:solidFill>
                  <a:srgbClr val="231F20"/>
                </a:solidFill>
                <a:latin typeface="Arial"/>
                <a:cs typeface="Arial"/>
              </a:rPr>
              <a:t>by</a:t>
            </a:r>
            <a:r>
              <a:rPr sz="300" b="1" spc="25" dirty="0">
                <a:solidFill>
                  <a:srgbClr val="231F20"/>
                </a:solidFill>
                <a:latin typeface="Arial"/>
                <a:cs typeface="Arial"/>
              </a:rPr>
              <a:t> </a:t>
            </a:r>
            <a:r>
              <a:rPr sz="300" b="1" dirty="0">
                <a:solidFill>
                  <a:srgbClr val="231F20"/>
                </a:solidFill>
                <a:latin typeface="Arial"/>
                <a:cs typeface="Arial"/>
              </a:rPr>
              <a:t>Staining</a:t>
            </a:r>
            <a:r>
              <a:rPr sz="300" b="1" spc="30" dirty="0">
                <a:solidFill>
                  <a:srgbClr val="231F20"/>
                </a:solidFill>
                <a:latin typeface="Arial"/>
                <a:cs typeface="Arial"/>
              </a:rPr>
              <a:t> </a:t>
            </a:r>
            <a:r>
              <a:rPr sz="300" b="1" spc="-10" dirty="0">
                <a:solidFill>
                  <a:srgbClr val="231F20"/>
                </a:solidFill>
                <a:latin typeface="Arial"/>
                <a:cs typeface="Arial"/>
              </a:rPr>
              <a:t>Score</a:t>
            </a:r>
            <a:endParaRPr sz="300">
              <a:latin typeface="Arial"/>
              <a:cs typeface="Arial"/>
            </a:endParaRPr>
          </a:p>
        </p:txBody>
      </p:sp>
      <p:sp>
        <p:nvSpPr>
          <p:cNvPr id="102" name="object 102"/>
          <p:cNvSpPr txBox="1"/>
          <p:nvPr/>
        </p:nvSpPr>
        <p:spPr>
          <a:xfrm>
            <a:off x="503095" y="3721091"/>
            <a:ext cx="57785" cy="73660"/>
          </a:xfrm>
          <a:prstGeom prst="rect">
            <a:avLst/>
          </a:prstGeom>
        </p:spPr>
        <p:txBody>
          <a:bodyPr vert="horz" wrap="square" lIns="0" tIns="14604" rIns="0" bIns="0" rtlCol="0">
            <a:spAutoFit/>
          </a:bodyPr>
          <a:lstStyle/>
          <a:p>
            <a:pPr>
              <a:lnSpc>
                <a:spcPct val="100000"/>
              </a:lnSpc>
              <a:spcBef>
                <a:spcPts val="114"/>
              </a:spcBef>
            </a:pPr>
            <a:r>
              <a:rPr sz="300" b="1" spc="-25" dirty="0">
                <a:solidFill>
                  <a:srgbClr val="231F20"/>
                </a:solidFill>
                <a:latin typeface="Arial"/>
                <a:cs typeface="Arial"/>
              </a:rPr>
              <a:t>20</a:t>
            </a:r>
            <a:endParaRPr sz="300">
              <a:latin typeface="Arial"/>
              <a:cs typeface="Arial"/>
            </a:endParaRPr>
          </a:p>
        </p:txBody>
      </p:sp>
      <p:sp>
        <p:nvSpPr>
          <p:cNvPr id="103" name="object 103"/>
          <p:cNvSpPr txBox="1"/>
          <p:nvPr/>
        </p:nvSpPr>
        <p:spPr>
          <a:xfrm>
            <a:off x="1481863" y="3359286"/>
            <a:ext cx="35560" cy="306705"/>
          </a:xfrm>
          <a:prstGeom prst="rect">
            <a:avLst/>
          </a:prstGeom>
        </p:spPr>
        <p:txBody>
          <a:bodyPr vert="horz" wrap="square" lIns="0" tIns="36830" rIns="0" bIns="0" rtlCol="0">
            <a:spAutoFit/>
          </a:bodyPr>
          <a:lstStyle/>
          <a:p>
            <a:pPr>
              <a:lnSpc>
                <a:spcPct val="100000"/>
              </a:lnSpc>
              <a:spcBef>
                <a:spcPts val="290"/>
              </a:spcBef>
            </a:pPr>
            <a:r>
              <a:rPr sz="300" b="1" spc="-50" dirty="0">
                <a:solidFill>
                  <a:srgbClr val="231F20"/>
                </a:solidFill>
                <a:latin typeface="Arial"/>
                <a:cs typeface="Arial"/>
              </a:rPr>
              <a:t>3</a:t>
            </a:r>
            <a:endParaRPr sz="300">
              <a:latin typeface="Arial"/>
              <a:cs typeface="Arial"/>
            </a:endParaRPr>
          </a:p>
          <a:p>
            <a:pPr>
              <a:lnSpc>
                <a:spcPct val="100000"/>
              </a:lnSpc>
              <a:spcBef>
                <a:spcPts val="190"/>
              </a:spcBef>
            </a:pPr>
            <a:r>
              <a:rPr sz="300" b="1" spc="-50" dirty="0">
                <a:solidFill>
                  <a:srgbClr val="231F20"/>
                </a:solidFill>
                <a:latin typeface="Arial"/>
                <a:cs typeface="Arial"/>
              </a:rPr>
              <a:t>2</a:t>
            </a:r>
            <a:endParaRPr sz="300">
              <a:latin typeface="Arial"/>
              <a:cs typeface="Arial"/>
            </a:endParaRPr>
          </a:p>
          <a:p>
            <a:pPr>
              <a:lnSpc>
                <a:spcPct val="100000"/>
              </a:lnSpc>
              <a:spcBef>
                <a:spcPts val="195"/>
              </a:spcBef>
            </a:pPr>
            <a:r>
              <a:rPr sz="300" b="1" spc="-50" dirty="0">
                <a:solidFill>
                  <a:srgbClr val="231F20"/>
                </a:solidFill>
                <a:latin typeface="Arial"/>
                <a:cs typeface="Arial"/>
              </a:rPr>
              <a:t>1</a:t>
            </a:r>
            <a:endParaRPr sz="300">
              <a:latin typeface="Arial"/>
              <a:cs typeface="Arial"/>
            </a:endParaRPr>
          </a:p>
          <a:p>
            <a:pPr>
              <a:lnSpc>
                <a:spcPct val="100000"/>
              </a:lnSpc>
              <a:spcBef>
                <a:spcPts val="195"/>
              </a:spcBef>
            </a:pPr>
            <a:r>
              <a:rPr sz="300" b="1" spc="-50" dirty="0">
                <a:solidFill>
                  <a:srgbClr val="231F20"/>
                </a:solidFill>
                <a:latin typeface="Arial"/>
                <a:cs typeface="Arial"/>
              </a:rPr>
              <a:t>0</a:t>
            </a:r>
            <a:endParaRPr sz="300">
              <a:latin typeface="Arial"/>
              <a:cs typeface="Arial"/>
            </a:endParaRPr>
          </a:p>
        </p:txBody>
      </p:sp>
      <p:sp>
        <p:nvSpPr>
          <p:cNvPr id="104" name="object 104"/>
          <p:cNvSpPr txBox="1"/>
          <p:nvPr/>
        </p:nvSpPr>
        <p:spPr>
          <a:xfrm>
            <a:off x="689879" y="3878722"/>
            <a:ext cx="594360" cy="127635"/>
          </a:xfrm>
          <a:prstGeom prst="rect">
            <a:avLst/>
          </a:prstGeom>
        </p:spPr>
        <p:txBody>
          <a:bodyPr vert="horz" wrap="square" lIns="0" tIns="17145" rIns="0" bIns="0" rtlCol="0">
            <a:spAutoFit/>
          </a:bodyPr>
          <a:lstStyle/>
          <a:p>
            <a:pPr>
              <a:lnSpc>
                <a:spcPct val="100000"/>
              </a:lnSpc>
              <a:spcBef>
                <a:spcPts val="135"/>
              </a:spcBef>
              <a:tabLst>
                <a:tab pos="279400" algn="l"/>
                <a:tab pos="558800" algn="l"/>
              </a:tabLst>
            </a:pPr>
            <a:r>
              <a:rPr sz="300" b="1" spc="-50" dirty="0">
                <a:solidFill>
                  <a:srgbClr val="231F20"/>
                </a:solidFill>
                <a:latin typeface="Arial"/>
                <a:cs typeface="Arial"/>
              </a:rPr>
              <a:t>1</a:t>
            </a:r>
            <a:r>
              <a:rPr sz="300" b="1" dirty="0">
                <a:solidFill>
                  <a:srgbClr val="231F20"/>
                </a:solidFill>
                <a:latin typeface="Arial"/>
                <a:cs typeface="Arial"/>
              </a:rPr>
              <a:t>	</a:t>
            </a:r>
            <a:r>
              <a:rPr sz="300" b="1" spc="-50" dirty="0">
                <a:solidFill>
                  <a:srgbClr val="231F20"/>
                </a:solidFill>
                <a:latin typeface="Arial"/>
                <a:cs typeface="Arial"/>
              </a:rPr>
              <a:t>2</a:t>
            </a:r>
            <a:r>
              <a:rPr sz="300" b="1" dirty="0">
                <a:solidFill>
                  <a:srgbClr val="231F20"/>
                </a:solidFill>
                <a:latin typeface="Arial"/>
                <a:cs typeface="Arial"/>
              </a:rPr>
              <a:t>	</a:t>
            </a:r>
            <a:r>
              <a:rPr sz="300" b="1" spc="-50" dirty="0">
                <a:solidFill>
                  <a:srgbClr val="231F20"/>
                </a:solidFill>
                <a:latin typeface="Arial"/>
                <a:cs typeface="Arial"/>
              </a:rPr>
              <a:t>3</a:t>
            </a:r>
            <a:endParaRPr sz="300">
              <a:latin typeface="Arial"/>
              <a:cs typeface="Arial"/>
            </a:endParaRPr>
          </a:p>
          <a:p>
            <a:pPr marL="113030">
              <a:lnSpc>
                <a:spcPct val="100000"/>
              </a:lnSpc>
              <a:spcBef>
                <a:spcPts val="40"/>
              </a:spcBef>
            </a:pPr>
            <a:r>
              <a:rPr sz="300" b="1" dirty="0">
                <a:solidFill>
                  <a:srgbClr val="231F20"/>
                </a:solidFill>
                <a:latin typeface="Arial"/>
                <a:cs typeface="Arial"/>
              </a:rPr>
              <a:t>Silverberg</a:t>
            </a:r>
            <a:r>
              <a:rPr sz="300" b="1" spc="55" dirty="0">
                <a:solidFill>
                  <a:srgbClr val="231F20"/>
                </a:solidFill>
                <a:latin typeface="Arial"/>
                <a:cs typeface="Arial"/>
              </a:rPr>
              <a:t> </a:t>
            </a:r>
            <a:r>
              <a:rPr sz="300" b="1" spc="-10" dirty="0">
                <a:solidFill>
                  <a:srgbClr val="231F20"/>
                </a:solidFill>
                <a:latin typeface="Arial"/>
                <a:cs typeface="Arial"/>
              </a:rPr>
              <a:t>Grade</a:t>
            </a:r>
            <a:endParaRPr sz="300">
              <a:latin typeface="Arial"/>
              <a:cs typeface="Arial"/>
            </a:endParaRPr>
          </a:p>
        </p:txBody>
      </p:sp>
      <p:sp>
        <p:nvSpPr>
          <p:cNvPr id="105" name="object 105"/>
          <p:cNvSpPr txBox="1"/>
          <p:nvPr/>
        </p:nvSpPr>
        <p:spPr>
          <a:xfrm>
            <a:off x="480771" y="3173615"/>
            <a:ext cx="80010" cy="484505"/>
          </a:xfrm>
          <a:prstGeom prst="rect">
            <a:avLst/>
          </a:prstGeom>
        </p:spPr>
        <p:txBody>
          <a:bodyPr vert="horz" wrap="square" lIns="0" tIns="14604" rIns="0" bIns="0" rtlCol="0">
            <a:spAutoFit/>
          </a:bodyPr>
          <a:lstStyle/>
          <a:p>
            <a:pPr>
              <a:lnSpc>
                <a:spcPct val="100000"/>
              </a:lnSpc>
              <a:spcBef>
                <a:spcPts val="114"/>
              </a:spcBef>
            </a:pPr>
            <a:r>
              <a:rPr sz="300" b="1" spc="-25" dirty="0">
                <a:solidFill>
                  <a:srgbClr val="231F20"/>
                </a:solidFill>
                <a:latin typeface="Arial"/>
                <a:cs typeface="Arial"/>
              </a:rPr>
              <a:t>100</a:t>
            </a:r>
            <a:endParaRPr sz="300">
              <a:latin typeface="Arial"/>
              <a:cs typeface="Arial"/>
            </a:endParaRPr>
          </a:p>
          <a:p>
            <a:pPr>
              <a:lnSpc>
                <a:spcPct val="100000"/>
              </a:lnSpc>
            </a:pPr>
            <a:endParaRPr sz="300">
              <a:latin typeface="Arial"/>
              <a:cs typeface="Arial"/>
            </a:endParaRPr>
          </a:p>
          <a:p>
            <a:pPr>
              <a:lnSpc>
                <a:spcPct val="100000"/>
              </a:lnSpc>
              <a:spcBef>
                <a:spcPts val="25"/>
              </a:spcBef>
            </a:pPr>
            <a:endParaRPr sz="300">
              <a:latin typeface="Arial"/>
              <a:cs typeface="Arial"/>
            </a:endParaRPr>
          </a:p>
          <a:p>
            <a:pPr marL="22225">
              <a:lnSpc>
                <a:spcPct val="100000"/>
              </a:lnSpc>
            </a:pPr>
            <a:r>
              <a:rPr sz="300" b="1" spc="-25" dirty="0">
                <a:solidFill>
                  <a:srgbClr val="231F20"/>
                </a:solidFill>
                <a:latin typeface="Arial"/>
                <a:cs typeface="Arial"/>
              </a:rPr>
              <a:t>80</a:t>
            </a:r>
            <a:endParaRPr sz="300">
              <a:latin typeface="Arial"/>
              <a:cs typeface="Arial"/>
            </a:endParaRPr>
          </a:p>
          <a:p>
            <a:pPr>
              <a:lnSpc>
                <a:spcPct val="100000"/>
              </a:lnSpc>
            </a:pPr>
            <a:endParaRPr sz="300">
              <a:latin typeface="Arial"/>
              <a:cs typeface="Arial"/>
            </a:endParaRPr>
          </a:p>
          <a:p>
            <a:pPr>
              <a:lnSpc>
                <a:spcPct val="100000"/>
              </a:lnSpc>
              <a:spcBef>
                <a:spcPts val="30"/>
              </a:spcBef>
            </a:pPr>
            <a:endParaRPr sz="300">
              <a:latin typeface="Arial"/>
              <a:cs typeface="Arial"/>
            </a:endParaRPr>
          </a:p>
          <a:p>
            <a:pPr marL="22225">
              <a:lnSpc>
                <a:spcPct val="100000"/>
              </a:lnSpc>
            </a:pPr>
            <a:r>
              <a:rPr sz="300" b="1" spc="-25" dirty="0">
                <a:solidFill>
                  <a:srgbClr val="231F20"/>
                </a:solidFill>
                <a:latin typeface="Arial"/>
                <a:cs typeface="Arial"/>
              </a:rPr>
              <a:t>60</a:t>
            </a:r>
            <a:endParaRPr sz="300">
              <a:latin typeface="Arial"/>
              <a:cs typeface="Arial"/>
            </a:endParaRPr>
          </a:p>
          <a:p>
            <a:pPr>
              <a:lnSpc>
                <a:spcPct val="100000"/>
              </a:lnSpc>
            </a:pPr>
            <a:endParaRPr sz="300">
              <a:latin typeface="Arial"/>
              <a:cs typeface="Arial"/>
            </a:endParaRPr>
          </a:p>
          <a:p>
            <a:pPr>
              <a:lnSpc>
                <a:spcPct val="100000"/>
              </a:lnSpc>
              <a:spcBef>
                <a:spcPts val="25"/>
              </a:spcBef>
            </a:pPr>
            <a:endParaRPr sz="300">
              <a:latin typeface="Arial"/>
              <a:cs typeface="Arial"/>
            </a:endParaRPr>
          </a:p>
          <a:p>
            <a:pPr marL="22225">
              <a:lnSpc>
                <a:spcPct val="100000"/>
              </a:lnSpc>
              <a:spcBef>
                <a:spcPts val="5"/>
              </a:spcBef>
            </a:pPr>
            <a:r>
              <a:rPr sz="300" b="1" spc="-25" dirty="0">
                <a:solidFill>
                  <a:srgbClr val="231F20"/>
                </a:solidFill>
                <a:latin typeface="Arial"/>
                <a:cs typeface="Arial"/>
              </a:rPr>
              <a:t>40</a:t>
            </a:r>
            <a:endParaRPr sz="300">
              <a:latin typeface="Arial"/>
              <a:cs typeface="Arial"/>
            </a:endParaRPr>
          </a:p>
        </p:txBody>
      </p:sp>
      <p:grpSp>
        <p:nvGrpSpPr>
          <p:cNvPr id="106" name="object 106"/>
          <p:cNvGrpSpPr/>
          <p:nvPr/>
        </p:nvGrpSpPr>
        <p:grpSpPr>
          <a:xfrm>
            <a:off x="1435544" y="3251714"/>
            <a:ext cx="1259205" cy="673100"/>
            <a:chOff x="1435544" y="3251714"/>
            <a:chExt cx="1259205" cy="673100"/>
          </a:xfrm>
        </p:grpSpPr>
        <p:sp>
          <p:nvSpPr>
            <p:cNvPr id="107" name="object 107"/>
            <p:cNvSpPr/>
            <p:nvPr/>
          </p:nvSpPr>
          <p:spPr>
            <a:xfrm>
              <a:off x="1438084" y="3616338"/>
              <a:ext cx="26670" cy="26670"/>
            </a:xfrm>
            <a:custGeom>
              <a:avLst/>
              <a:gdLst/>
              <a:ahLst/>
              <a:cxnLst/>
              <a:rect l="l" t="t" r="r" b="b"/>
              <a:pathLst>
                <a:path w="26669" h="26670">
                  <a:moveTo>
                    <a:pt x="26345" y="0"/>
                  </a:moveTo>
                  <a:lnTo>
                    <a:pt x="0" y="0"/>
                  </a:lnTo>
                  <a:lnTo>
                    <a:pt x="0" y="26345"/>
                  </a:lnTo>
                  <a:lnTo>
                    <a:pt x="26345" y="26345"/>
                  </a:lnTo>
                  <a:lnTo>
                    <a:pt x="26345" y="0"/>
                  </a:lnTo>
                  <a:close/>
                </a:path>
              </a:pathLst>
            </a:custGeom>
            <a:solidFill>
              <a:srgbClr val="929ACD"/>
            </a:solidFill>
          </p:spPr>
          <p:txBody>
            <a:bodyPr wrap="square" lIns="0" tIns="0" rIns="0" bIns="0" rtlCol="0"/>
            <a:lstStyle/>
            <a:p>
              <a:endParaRPr/>
            </a:p>
          </p:txBody>
        </p:sp>
        <p:sp>
          <p:nvSpPr>
            <p:cNvPr id="108" name="object 108"/>
            <p:cNvSpPr/>
            <p:nvPr/>
          </p:nvSpPr>
          <p:spPr>
            <a:xfrm>
              <a:off x="1438084" y="3616338"/>
              <a:ext cx="26670" cy="26670"/>
            </a:xfrm>
            <a:custGeom>
              <a:avLst/>
              <a:gdLst/>
              <a:ahLst/>
              <a:cxnLst/>
              <a:rect l="l" t="t" r="r" b="b"/>
              <a:pathLst>
                <a:path w="26669" h="26670">
                  <a:moveTo>
                    <a:pt x="26345" y="0"/>
                  </a:moveTo>
                  <a:lnTo>
                    <a:pt x="0" y="0"/>
                  </a:lnTo>
                  <a:lnTo>
                    <a:pt x="0" y="26345"/>
                  </a:lnTo>
                  <a:lnTo>
                    <a:pt x="26345" y="26345"/>
                  </a:lnTo>
                  <a:lnTo>
                    <a:pt x="26345" y="0"/>
                  </a:lnTo>
                  <a:close/>
                </a:path>
              </a:pathLst>
            </a:custGeom>
            <a:ln w="5018">
              <a:solidFill>
                <a:srgbClr val="231F20"/>
              </a:solidFill>
            </a:ln>
          </p:spPr>
          <p:txBody>
            <a:bodyPr wrap="square" lIns="0" tIns="0" rIns="0" bIns="0" rtlCol="0"/>
            <a:lstStyle/>
            <a:p>
              <a:endParaRPr/>
            </a:p>
          </p:txBody>
        </p:sp>
        <p:sp>
          <p:nvSpPr>
            <p:cNvPr id="109" name="object 109"/>
            <p:cNvSpPr/>
            <p:nvPr/>
          </p:nvSpPr>
          <p:spPr>
            <a:xfrm>
              <a:off x="1438084" y="3546841"/>
              <a:ext cx="26670" cy="26670"/>
            </a:xfrm>
            <a:custGeom>
              <a:avLst/>
              <a:gdLst/>
              <a:ahLst/>
              <a:cxnLst/>
              <a:rect l="l" t="t" r="r" b="b"/>
              <a:pathLst>
                <a:path w="26669" h="26670">
                  <a:moveTo>
                    <a:pt x="26345" y="0"/>
                  </a:moveTo>
                  <a:lnTo>
                    <a:pt x="0" y="0"/>
                  </a:lnTo>
                  <a:lnTo>
                    <a:pt x="0" y="26345"/>
                  </a:lnTo>
                  <a:lnTo>
                    <a:pt x="26345" y="26345"/>
                  </a:lnTo>
                  <a:lnTo>
                    <a:pt x="26345" y="0"/>
                  </a:lnTo>
                  <a:close/>
                </a:path>
              </a:pathLst>
            </a:custGeom>
            <a:solidFill>
              <a:srgbClr val="922663"/>
            </a:solidFill>
          </p:spPr>
          <p:txBody>
            <a:bodyPr wrap="square" lIns="0" tIns="0" rIns="0" bIns="0" rtlCol="0"/>
            <a:lstStyle/>
            <a:p>
              <a:endParaRPr/>
            </a:p>
          </p:txBody>
        </p:sp>
        <p:sp>
          <p:nvSpPr>
            <p:cNvPr id="110" name="object 110"/>
            <p:cNvSpPr/>
            <p:nvPr/>
          </p:nvSpPr>
          <p:spPr>
            <a:xfrm>
              <a:off x="1438084" y="3546842"/>
              <a:ext cx="26670" cy="26670"/>
            </a:xfrm>
            <a:custGeom>
              <a:avLst/>
              <a:gdLst/>
              <a:ahLst/>
              <a:cxnLst/>
              <a:rect l="l" t="t" r="r" b="b"/>
              <a:pathLst>
                <a:path w="26669" h="26670">
                  <a:moveTo>
                    <a:pt x="26345" y="0"/>
                  </a:moveTo>
                  <a:lnTo>
                    <a:pt x="0" y="0"/>
                  </a:lnTo>
                  <a:lnTo>
                    <a:pt x="0" y="26345"/>
                  </a:lnTo>
                  <a:lnTo>
                    <a:pt x="26345" y="26345"/>
                  </a:lnTo>
                  <a:lnTo>
                    <a:pt x="26345" y="0"/>
                  </a:lnTo>
                  <a:close/>
                </a:path>
              </a:pathLst>
            </a:custGeom>
            <a:ln w="5018">
              <a:solidFill>
                <a:srgbClr val="231F20"/>
              </a:solidFill>
            </a:ln>
          </p:spPr>
          <p:txBody>
            <a:bodyPr wrap="square" lIns="0" tIns="0" rIns="0" bIns="0" rtlCol="0"/>
            <a:lstStyle/>
            <a:p>
              <a:endParaRPr/>
            </a:p>
          </p:txBody>
        </p:sp>
        <p:sp>
          <p:nvSpPr>
            <p:cNvPr id="111" name="object 111"/>
            <p:cNvSpPr/>
            <p:nvPr/>
          </p:nvSpPr>
          <p:spPr>
            <a:xfrm>
              <a:off x="1438084" y="3477340"/>
              <a:ext cx="26670" cy="26670"/>
            </a:xfrm>
            <a:custGeom>
              <a:avLst/>
              <a:gdLst/>
              <a:ahLst/>
              <a:cxnLst/>
              <a:rect l="l" t="t" r="r" b="b"/>
              <a:pathLst>
                <a:path w="26669" h="26670">
                  <a:moveTo>
                    <a:pt x="26345" y="0"/>
                  </a:moveTo>
                  <a:lnTo>
                    <a:pt x="0" y="0"/>
                  </a:lnTo>
                  <a:lnTo>
                    <a:pt x="0" y="26345"/>
                  </a:lnTo>
                  <a:lnTo>
                    <a:pt x="26345" y="26345"/>
                  </a:lnTo>
                  <a:lnTo>
                    <a:pt x="26345" y="0"/>
                  </a:lnTo>
                  <a:close/>
                </a:path>
              </a:pathLst>
            </a:custGeom>
            <a:solidFill>
              <a:srgbClr val="FAF7D5"/>
            </a:solidFill>
          </p:spPr>
          <p:txBody>
            <a:bodyPr wrap="square" lIns="0" tIns="0" rIns="0" bIns="0" rtlCol="0"/>
            <a:lstStyle/>
            <a:p>
              <a:endParaRPr/>
            </a:p>
          </p:txBody>
        </p:sp>
        <p:sp>
          <p:nvSpPr>
            <p:cNvPr id="112" name="object 112"/>
            <p:cNvSpPr/>
            <p:nvPr/>
          </p:nvSpPr>
          <p:spPr>
            <a:xfrm>
              <a:off x="1438084" y="3477340"/>
              <a:ext cx="26670" cy="26670"/>
            </a:xfrm>
            <a:custGeom>
              <a:avLst/>
              <a:gdLst/>
              <a:ahLst/>
              <a:cxnLst/>
              <a:rect l="l" t="t" r="r" b="b"/>
              <a:pathLst>
                <a:path w="26669" h="26670">
                  <a:moveTo>
                    <a:pt x="26345" y="0"/>
                  </a:moveTo>
                  <a:lnTo>
                    <a:pt x="0" y="0"/>
                  </a:lnTo>
                  <a:lnTo>
                    <a:pt x="0" y="26345"/>
                  </a:lnTo>
                  <a:lnTo>
                    <a:pt x="26345" y="26345"/>
                  </a:lnTo>
                  <a:lnTo>
                    <a:pt x="26345" y="0"/>
                  </a:lnTo>
                  <a:close/>
                </a:path>
              </a:pathLst>
            </a:custGeom>
            <a:ln w="5018">
              <a:solidFill>
                <a:srgbClr val="231F20"/>
              </a:solidFill>
            </a:ln>
          </p:spPr>
          <p:txBody>
            <a:bodyPr wrap="square" lIns="0" tIns="0" rIns="0" bIns="0" rtlCol="0"/>
            <a:lstStyle/>
            <a:p>
              <a:endParaRPr/>
            </a:p>
          </p:txBody>
        </p:sp>
        <p:sp>
          <p:nvSpPr>
            <p:cNvPr id="113" name="object 113"/>
            <p:cNvSpPr/>
            <p:nvPr/>
          </p:nvSpPr>
          <p:spPr>
            <a:xfrm>
              <a:off x="1438084" y="3407838"/>
              <a:ext cx="26670" cy="26670"/>
            </a:xfrm>
            <a:custGeom>
              <a:avLst/>
              <a:gdLst/>
              <a:ahLst/>
              <a:cxnLst/>
              <a:rect l="l" t="t" r="r" b="b"/>
              <a:pathLst>
                <a:path w="26669" h="26670">
                  <a:moveTo>
                    <a:pt x="26345" y="0"/>
                  </a:moveTo>
                  <a:lnTo>
                    <a:pt x="0" y="0"/>
                  </a:lnTo>
                  <a:lnTo>
                    <a:pt x="0" y="26345"/>
                  </a:lnTo>
                  <a:lnTo>
                    <a:pt x="26345" y="26345"/>
                  </a:lnTo>
                  <a:lnTo>
                    <a:pt x="26345" y="0"/>
                  </a:lnTo>
                  <a:close/>
                </a:path>
              </a:pathLst>
            </a:custGeom>
            <a:solidFill>
              <a:srgbClr val="DDF1EF"/>
            </a:solidFill>
          </p:spPr>
          <p:txBody>
            <a:bodyPr wrap="square" lIns="0" tIns="0" rIns="0" bIns="0" rtlCol="0"/>
            <a:lstStyle/>
            <a:p>
              <a:endParaRPr/>
            </a:p>
          </p:txBody>
        </p:sp>
        <p:sp>
          <p:nvSpPr>
            <p:cNvPr id="114" name="object 114"/>
            <p:cNvSpPr/>
            <p:nvPr/>
          </p:nvSpPr>
          <p:spPr>
            <a:xfrm>
              <a:off x="1438084" y="3407839"/>
              <a:ext cx="26670" cy="26670"/>
            </a:xfrm>
            <a:custGeom>
              <a:avLst/>
              <a:gdLst/>
              <a:ahLst/>
              <a:cxnLst/>
              <a:rect l="l" t="t" r="r" b="b"/>
              <a:pathLst>
                <a:path w="26669" h="26670">
                  <a:moveTo>
                    <a:pt x="26345" y="0"/>
                  </a:moveTo>
                  <a:lnTo>
                    <a:pt x="0" y="0"/>
                  </a:lnTo>
                  <a:lnTo>
                    <a:pt x="0" y="26345"/>
                  </a:lnTo>
                  <a:lnTo>
                    <a:pt x="26345" y="26345"/>
                  </a:lnTo>
                  <a:lnTo>
                    <a:pt x="26345" y="0"/>
                  </a:lnTo>
                  <a:close/>
                </a:path>
              </a:pathLst>
            </a:custGeom>
            <a:ln w="5018">
              <a:solidFill>
                <a:srgbClr val="231F20"/>
              </a:solidFill>
            </a:ln>
          </p:spPr>
          <p:txBody>
            <a:bodyPr wrap="square" lIns="0" tIns="0" rIns="0" bIns="0" rtlCol="0"/>
            <a:lstStyle/>
            <a:p>
              <a:endParaRPr/>
            </a:p>
          </p:txBody>
        </p:sp>
        <p:pic>
          <p:nvPicPr>
            <p:cNvPr id="115" name="object 115"/>
            <p:cNvPicPr/>
            <p:nvPr/>
          </p:nvPicPr>
          <p:blipFill>
            <a:blip r:embed="rId10" cstate="print"/>
            <a:stretch>
              <a:fillRect/>
            </a:stretch>
          </p:blipFill>
          <p:spPr>
            <a:xfrm>
              <a:off x="1818750" y="3255509"/>
              <a:ext cx="873158" cy="644831"/>
            </a:xfrm>
            <a:prstGeom prst="rect">
              <a:avLst/>
            </a:prstGeom>
          </p:spPr>
        </p:pic>
        <p:sp>
          <p:nvSpPr>
            <p:cNvPr id="116" name="object 116"/>
            <p:cNvSpPr/>
            <p:nvPr/>
          </p:nvSpPr>
          <p:spPr>
            <a:xfrm>
              <a:off x="1817496" y="3254254"/>
              <a:ext cx="875030" cy="645160"/>
            </a:xfrm>
            <a:custGeom>
              <a:avLst/>
              <a:gdLst/>
              <a:ahLst/>
              <a:cxnLst/>
              <a:rect l="l" t="t" r="r" b="b"/>
              <a:pathLst>
                <a:path w="875030" h="645160">
                  <a:moveTo>
                    <a:pt x="874411" y="0"/>
                  </a:moveTo>
                  <a:lnTo>
                    <a:pt x="0" y="0"/>
                  </a:lnTo>
                  <a:lnTo>
                    <a:pt x="0" y="644831"/>
                  </a:lnTo>
                  <a:lnTo>
                    <a:pt x="874411" y="644831"/>
                  </a:lnTo>
                  <a:lnTo>
                    <a:pt x="874411" y="0"/>
                  </a:lnTo>
                  <a:close/>
                </a:path>
              </a:pathLst>
            </a:custGeom>
            <a:ln w="5018">
              <a:solidFill>
                <a:srgbClr val="231F20"/>
              </a:solidFill>
            </a:ln>
          </p:spPr>
          <p:txBody>
            <a:bodyPr wrap="square" lIns="0" tIns="0" rIns="0" bIns="0" rtlCol="0"/>
            <a:lstStyle/>
            <a:p>
              <a:endParaRPr/>
            </a:p>
          </p:txBody>
        </p:sp>
        <p:sp>
          <p:nvSpPr>
            <p:cNvPr id="117" name="object 117"/>
            <p:cNvSpPr/>
            <p:nvPr/>
          </p:nvSpPr>
          <p:spPr>
            <a:xfrm>
              <a:off x="1794915" y="3899085"/>
              <a:ext cx="22860" cy="22860"/>
            </a:xfrm>
            <a:custGeom>
              <a:avLst/>
              <a:gdLst/>
              <a:ahLst/>
              <a:cxnLst/>
              <a:rect l="l" t="t" r="r" b="b"/>
              <a:pathLst>
                <a:path w="22860" h="22860">
                  <a:moveTo>
                    <a:pt x="22581" y="0"/>
                  </a:moveTo>
                  <a:lnTo>
                    <a:pt x="0" y="0"/>
                  </a:lnTo>
                </a:path>
                <a:path w="22860" h="22860">
                  <a:moveTo>
                    <a:pt x="22581" y="0"/>
                  </a:moveTo>
                  <a:lnTo>
                    <a:pt x="22581" y="22581"/>
                  </a:lnTo>
                </a:path>
              </a:pathLst>
            </a:custGeom>
            <a:ln w="5018">
              <a:solidFill>
                <a:srgbClr val="231F20"/>
              </a:solidFill>
            </a:ln>
          </p:spPr>
          <p:txBody>
            <a:bodyPr wrap="square" lIns="0" tIns="0" rIns="0" bIns="0" rtlCol="0"/>
            <a:lstStyle/>
            <a:p>
              <a:endParaRPr/>
            </a:p>
          </p:txBody>
        </p:sp>
        <p:sp>
          <p:nvSpPr>
            <p:cNvPr id="118" name="object 118"/>
            <p:cNvSpPr/>
            <p:nvPr/>
          </p:nvSpPr>
          <p:spPr>
            <a:xfrm>
              <a:off x="1942412" y="3899085"/>
              <a:ext cx="0" cy="22860"/>
            </a:xfrm>
            <a:custGeom>
              <a:avLst/>
              <a:gdLst/>
              <a:ahLst/>
              <a:cxnLst/>
              <a:rect l="l" t="t" r="r" b="b"/>
              <a:pathLst>
                <a:path h="22860">
                  <a:moveTo>
                    <a:pt x="0" y="0"/>
                  </a:moveTo>
                  <a:lnTo>
                    <a:pt x="0" y="22581"/>
                  </a:lnTo>
                </a:path>
              </a:pathLst>
            </a:custGeom>
            <a:ln w="5018">
              <a:solidFill>
                <a:srgbClr val="231F20"/>
              </a:solidFill>
            </a:ln>
          </p:spPr>
          <p:txBody>
            <a:bodyPr wrap="square" lIns="0" tIns="0" rIns="0" bIns="0" rtlCol="0"/>
            <a:lstStyle/>
            <a:p>
              <a:endParaRPr/>
            </a:p>
          </p:txBody>
        </p:sp>
        <p:sp>
          <p:nvSpPr>
            <p:cNvPr id="119" name="object 119"/>
            <p:cNvSpPr/>
            <p:nvPr/>
          </p:nvSpPr>
          <p:spPr>
            <a:xfrm>
              <a:off x="1879951" y="3899085"/>
              <a:ext cx="0" cy="16510"/>
            </a:xfrm>
            <a:custGeom>
              <a:avLst/>
              <a:gdLst/>
              <a:ahLst/>
              <a:cxnLst/>
              <a:rect l="l" t="t" r="r" b="b"/>
              <a:pathLst>
                <a:path h="16510">
                  <a:moveTo>
                    <a:pt x="0" y="0"/>
                  </a:moveTo>
                  <a:lnTo>
                    <a:pt x="0" y="16308"/>
                  </a:lnTo>
                </a:path>
              </a:pathLst>
            </a:custGeom>
            <a:ln w="5018">
              <a:solidFill>
                <a:srgbClr val="231F20"/>
              </a:solidFill>
            </a:ln>
          </p:spPr>
          <p:txBody>
            <a:bodyPr wrap="square" lIns="0" tIns="0" rIns="0" bIns="0" rtlCol="0"/>
            <a:lstStyle/>
            <a:p>
              <a:endParaRPr/>
            </a:p>
          </p:txBody>
        </p:sp>
        <p:sp>
          <p:nvSpPr>
            <p:cNvPr id="120" name="object 120"/>
            <p:cNvSpPr/>
            <p:nvPr/>
          </p:nvSpPr>
          <p:spPr>
            <a:xfrm>
              <a:off x="2067325" y="3899085"/>
              <a:ext cx="0" cy="22860"/>
            </a:xfrm>
            <a:custGeom>
              <a:avLst/>
              <a:gdLst/>
              <a:ahLst/>
              <a:cxnLst/>
              <a:rect l="l" t="t" r="r" b="b"/>
              <a:pathLst>
                <a:path h="22860">
                  <a:moveTo>
                    <a:pt x="0" y="0"/>
                  </a:moveTo>
                  <a:lnTo>
                    <a:pt x="0" y="22581"/>
                  </a:lnTo>
                </a:path>
              </a:pathLst>
            </a:custGeom>
            <a:ln w="5018">
              <a:solidFill>
                <a:srgbClr val="231F20"/>
              </a:solidFill>
            </a:ln>
          </p:spPr>
          <p:txBody>
            <a:bodyPr wrap="square" lIns="0" tIns="0" rIns="0" bIns="0" rtlCol="0"/>
            <a:lstStyle/>
            <a:p>
              <a:endParaRPr/>
            </a:p>
          </p:txBody>
        </p:sp>
        <p:sp>
          <p:nvSpPr>
            <p:cNvPr id="121" name="object 121"/>
            <p:cNvSpPr/>
            <p:nvPr/>
          </p:nvSpPr>
          <p:spPr>
            <a:xfrm>
              <a:off x="2004869" y="3899085"/>
              <a:ext cx="0" cy="16510"/>
            </a:xfrm>
            <a:custGeom>
              <a:avLst/>
              <a:gdLst/>
              <a:ahLst/>
              <a:cxnLst/>
              <a:rect l="l" t="t" r="r" b="b"/>
              <a:pathLst>
                <a:path h="16510">
                  <a:moveTo>
                    <a:pt x="0" y="0"/>
                  </a:moveTo>
                  <a:lnTo>
                    <a:pt x="0" y="16308"/>
                  </a:lnTo>
                </a:path>
              </a:pathLst>
            </a:custGeom>
            <a:ln w="5018">
              <a:solidFill>
                <a:srgbClr val="231F20"/>
              </a:solidFill>
            </a:ln>
          </p:spPr>
          <p:txBody>
            <a:bodyPr wrap="square" lIns="0" tIns="0" rIns="0" bIns="0" rtlCol="0"/>
            <a:lstStyle/>
            <a:p>
              <a:endParaRPr/>
            </a:p>
          </p:txBody>
        </p:sp>
        <p:sp>
          <p:nvSpPr>
            <p:cNvPr id="122" name="object 122"/>
            <p:cNvSpPr/>
            <p:nvPr/>
          </p:nvSpPr>
          <p:spPr>
            <a:xfrm>
              <a:off x="2192246" y="3899085"/>
              <a:ext cx="0" cy="22860"/>
            </a:xfrm>
            <a:custGeom>
              <a:avLst/>
              <a:gdLst/>
              <a:ahLst/>
              <a:cxnLst/>
              <a:rect l="l" t="t" r="r" b="b"/>
              <a:pathLst>
                <a:path h="22860">
                  <a:moveTo>
                    <a:pt x="0" y="0"/>
                  </a:moveTo>
                  <a:lnTo>
                    <a:pt x="0" y="22581"/>
                  </a:lnTo>
                </a:path>
              </a:pathLst>
            </a:custGeom>
            <a:ln w="5018">
              <a:solidFill>
                <a:srgbClr val="231F20"/>
              </a:solidFill>
            </a:ln>
          </p:spPr>
          <p:txBody>
            <a:bodyPr wrap="square" lIns="0" tIns="0" rIns="0" bIns="0" rtlCol="0"/>
            <a:lstStyle/>
            <a:p>
              <a:endParaRPr/>
            </a:p>
          </p:txBody>
        </p:sp>
        <p:sp>
          <p:nvSpPr>
            <p:cNvPr id="123" name="object 123"/>
            <p:cNvSpPr/>
            <p:nvPr/>
          </p:nvSpPr>
          <p:spPr>
            <a:xfrm>
              <a:off x="2129786" y="3899085"/>
              <a:ext cx="0" cy="16510"/>
            </a:xfrm>
            <a:custGeom>
              <a:avLst/>
              <a:gdLst/>
              <a:ahLst/>
              <a:cxnLst/>
              <a:rect l="l" t="t" r="r" b="b"/>
              <a:pathLst>
                <a:path h="16510">
                  <a:moveTo>
                    <a:pt x="0" y="0"/>
                  </a:moveTo>
                  <a:lnTo>
                    <a:pt x="0" y="16308"/>
                  </a:lnTo>
                </a:path>
              </a:pathLst>
            </a:custGeom>
            <a:ln w="5018">
              <a:solidFill>
                <a:srgbClr val="231F20"/>
              </a:solidFill>
            </a:ln>
          </p:spPr>
          <p:txBody>
            <a:bodyPr wrap="square" lIns="0" tIns="0" rIns="0" bIns="0" rtlCol="0"/>
            <a:lstStyle/>
            <a:p>
              <a:endParaRPr/>
            </a:p>
          </p:txBody>
        </p:sp>
        <p:sp>
          <p:nvSpPr>
            <p:cNvPr id="124" name="object 124"/>
            <p:cNvSpPr/>
            <p:nvPr/>
          </p:nvSpPr>
          <p:spPr>
            <a:xfrm>
              <a:off x="2317158" y="3899085"/>
              <a:ext cx="0" cy="22860"/>
            </a:xfrm>
            <a:custGeom>
              <a:avLst/>
              <a:gdLst/>
              <a:ahLst/>
              <a:cxnLst/>
              <a:rect l="l" t="t" r="r" b="b"/>
              <a:pathLst>
                <a:path h="22860">
                  <a:moveTo>
                    <a:pt x="0" y="0"/>
                  </a:moveTo>
                  <a:lnTo>
                    <a:pt x="0" y="22581"/>
                  </a:lnTo>
                </a:path>
              </a:pathLst>
            </a:custGeom>
            <a:ln w="5018">
              <a:solidFill>
                <a:srgbClr val="231F20"/>
              </a:solidFill>
            </a:ln>
          </p:spPr>
          <p:txBody>
            <a:bodyPr wrap="square" lIns="0" tIns="0" rIns="0" bIns="0" rtlCol="0"/>
            <a:lstStyle/>
            <a:p>
              <a:endParaRPr/>
            </a:p>
          </p:txBody>
        </p:sp>
        <p:sp>
          <p:nvSpPr>
            <p:cNvPr id="125" name="object 125"/>
            <p:cNvSpPr/>
            <p:nvPr/>
          </p:nvSpPr>
          <p:spPr>
            <a:xfrm>
              <a:off x="2254702" y="3899085"/>
              <a:ext cx="0" cy="16510"/>
            </a:xfrm>
            <a:custGeom>
              <a:avLst/>
              <a:gdLst/>
              <a:ahLst/>
              <a:cxnLst/>
              <a:rect l="l" t="t" r="r" b="b"/>
              <a:pathLst>
                <a:path h="16510">
                  <a:moveTo>
                    <a:pt x="0" y="0"/>
                  </a:moveTo>
                  <a:lnTo>
                    <a:pt x="0" y="16308"/>
                  </a:lnTo>
                </a:path>
              </a:pathLst>
            </a:custGeom>
            <a:ln w="5018">
              <a:solidFill>
                <a:srgbClr val="231F20"/>
              </a:solidFill>
            </a:ln>
          </p:spPr>
          <p:txBody>
            <a:bodyPr wrap="square" lIns="0" tIns="0" rIns="0" bIns="0" rtlCol="0"/>
            <a:lstStyle/>
            <a:p>
              <a:endParaRPr/>
            </a:p>
          </p:txBody>
        </p:sp>
        <p:sp>
          <p:nvSpPr>
            <p:cNvPr id="126" name="object 126"/>
            <p:cNvSpPr/>
            <p:nvPr/>
          </p:nvSpPr>
          <p:spPr>
            <a:xfrm>
              <a:off x="2442075" y="3899085"/>
              <a:ext cx="0" cy="22860"/>
            </a:xfrm>
            <a:custGeom>
              <a:avLst/>
              <a:gdLst/>
              <a:ahLst/>
              <a:cxnLst/>
              <a:rect l="l" t="t" r="r" b="b"/>
              <a:pathLst>
                <a:path h="22860">
                  <a:moveTo>
                    <a:pt x="0" y="0"/>
                  </a:moveTo>
                  <a:lnTo>
                    <a:pt x="0" y="22581"/>
                  </a:lnTo>
                </a:path>
              </a:pathLst>
            </a:custGeom>
            <a:ln w="5018">
              <a:solidFill>
                <a:srgbClr val="231F20"/>
              </a:solidFill>
            </a:ln>
          </p:spPr>
          <p:txBody>
            <a:bodyPr wrap="square" lIns="0" tIns="0" rIns="0" bIns="0" rtlCol="0"/>
            <a:lstStyle/>
            <a:p>
              <a:endParaRPr/>
            </a:p>
          </p:txBody>
        </p:sp>
        <p:sp>
          <p:nvSpPr>
            <p:cNvPr id="127" name="object 127"/>
            <p:cNvSpPr/>
            <p:nvPr/>
          </p:nvSpPr>
          <p:spPr>
            <a:xfrm>
              <a:off x="2379619" y="3899085"/>
              <a:ext cx="0" cy="16510"/>
            </a:xfrm>
            <a:custGeom>
              <a:avLst/>
              <a:gdLst/>
              <a:ahLst/>
              <a:cxnLst/>
              <a:rect l="l" t="t" r="r" b="b"/>
              <a:pathLst>
                <a:path h="16510">
                  <a:moveTo>
                    <a:pt x="0" y="0"/>
                  </a:moveTo>
                  <a:lnTo>
                    <a:pt x="0" y="16308"/>
                  </a:lnTo>
                </a:path>
              </a:pathLst>
            </a:custGeom>
            <a:ln w="5018">
              <a:solidFill>
                <a:srgbClr val="231F20"/>
              </a:solidFill>
            </a:ln>
          </p:spPr>
          <p:txBody>
            <a:bodyPr wrap="square" lIns="0" tIns="0" rIns="0" bIns="0" rtlCol="0"/>
            <a:lstStyle/>
            <a:p>
              <a:endParaRPr/>
            </a:p>
          </p:txBody>
        </p:sp>
        <p:sp>
          <p:nvSpPr>
            <p:cNvPr id="128" name="object 128"/>
            <p:cNvSpPr/>
            <p:nvPr/>
          </p:nvSpPr>
          <p:spPr>
            <a:xfrm>
              <a:off x="2566996" y="3899085"/>
              <a:ext cx="0" cy="22860"/>
            </a:xfrm>
            <a:custGeom>
              <a:avLst/>
              <a:gdLst/>
              <a:ahLst/>
              <a:cxnLst/>
              <a:rect l="l" t="t" r="r" b="b"/>
              <a:pathLst>
                <a:path h="22860">
                  <a:moveTo>
                    <a:pt x="0" y="0"/>
                  </a:moveTo>
                  <a:lnTo>
                    <a:pt x="0" y="22581"/>
                  </a:lnTo>
                </a:path>
              </a:pathLst>
            </a:custGeom>
            <a:ln w="5018">
              <a:solidFill>
                <a:srgbClr val="231F20"/>
              </a:solidFill>
            </a:ln>
          </p:spPr>
          <p:txBody>
            <a:bodyPr wrap="square" lIns="0" tIns="0" rIns="0" bIns="0" rtlCol="0"/>
            <a:lstStyle/>
            <a:p>
              <a:endParaRPr/>
            </a:p>
          </p:txBody>
        </p:sp>
        <p:sp>
          <p:nvSpPr>
            <p:cNvPr id="129" name="object 129"/>
            <p:cNvSpPr/>
            <p:nvPr/>
          </p:nvSpPr>
          <p:spPr>
            <a:xfrm>
              <a:off x="2504535" y="3899085"/>
              <a:ext cx="0" cy="16510"/>
            </a:xfrm>
            <a:custGeom>
              <a:avLst/>
              <a:gdLst/>
              <a:ahLst/>
              <a:cxnLst/>
              <a:rect l="l" t="t" r="r" b="b"/>
              <a:pathLst>
                <a:path h="16510">
                  <a:moveTo>
                    <a:pt x="0" y="0"/>
                  </a:moveTo>
                  <a:lnTo>
                    <a:pt x="0" y="16308"/>
                  </a:lnTo>
                </a:path>
              </a:pathLst>
            </a:custGeom>
            <a:ln w="5018">
              <a:solidFill>
                <a:srgbClr val="231F20"/>
              </a:solidFill>
            </a:ln>
          </p:spPr>
          <p:txBody>
            <a:bodyPr wrap="square" lIns="0" tIns="0" rIns="0" bIns="0" rtlCol="0"/>
            <a:lstStyle/>
            <a:p>
              <a:endParaRPr/>
            </a:p>
          </p:txBody>
        </p:sp>
        <p:sp>
          <p:nvSpPr>
            <p:cNvPr id="130" name="object 130"/>
            <p:cNvSpPr/>
            <p:nvPr/>
          </p:nvSpPr>
          <p:spPr>
            <a:xfrm>
              <a:off x="2691908" y="3899085"/>
              <a:ext cx="0" cy="22860"/>
            </a:xfrm>
            <a:custGeom>
              <a:avLst/>
              <a:gdLst/>
              <a:ahLst/>
              <a:cxnLst/>
              <a:rect l="l" t="t" r="r" b="b"/>
              <a:pathLst>
                <a:path h="22860">
                  <a:moveTo>
                    <a:pt x="0" y="0"/>
                  </a:moveTo>
                  <a:lnTo>
                    <a:pt x="0" y="22581"/>
                  </a:lnTo>
                </a:path>
              </a:pathLst>
            </a:custGeom>
            <a:ln w="5018">
              <a:solidFill>
                <a:srgbClr val="231F20"/>
              </a:solidFill>
            </a:ln>
          </p:spPr>
          <p:txBody>
            <a:bodyPr wrap="square" lIns="0" tIns="0" rIns="0" bIns="0" rtlCol="0"/>
            <a:lstStyle/>
            <a:p>
              <a:endParaRPr/>
            </a:p>
          </p:txBody>
        </p:sp>
        <p:sp>
          <p:nvSpPr>
            <p:cNvPr id="131" name="object 131"/>
            <p:cNvSpPr/>
            <p:nvPr/>
          </p:nvSpPr>
          <p:spPr>
            <a:xfrm>
              <a:off x="2629452" y="3899085"/>
              <a:ext cx="0" cy="16510"/>
            </a:xfrm>
            <a:custGeom>
              <a:avLst/>
              <a:gdLst/>
              <a:ahLst/>
              <a:cxnLst/>
              <a:rect l="l" t="t" r="r" b="b"/>
              <a:pathLst>
                <a:path h="16510">
                  <a:moveTo>
                    <a:pt x="0" y="0"/>
                  </a:moveTo>
                  <a:lnTo>
                    <a:pt x="0" y="16308"/>
                  </a:lnTo>
                </a:path>
              </a:pathLst>
            </a:custGeom>
            <a:ln w="5018">
              <a:solidFill>
                <a:srgbClr val="231F20"/>
              </a:solidFill>
            </a:ln>
          </p:spPr>
          <p:txBody>
            <a:bodyPr wrap="square" lIns="0" tIns="0" rIns="0" bIns="0" rtlCol="0"/>
            <a:lstStyle/>
            <a:p>
              <a:endParaRPr/>
            </a:p>
          </p:txBody>
        </p:sp>
        <p:sp>
          <p:nvSpPr>
            <p:cNvPr id="132" name="object 132"/>
            <p:cNvSpPr/>
            <p:nvPr/>
          </p:nvSpPr>
          <p:spPr>
            <a:xfrm>
              <a:off x="1794915" y="3834808"/>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33" name="object 133"/>
            <p:cNvSpPr/>
            <p:nvPr/>
          </p:nvSpPr>
          <p:spPr>
            <a:xfrm>
              <a:off x="1794915" y="3770520"/>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34" name="object 134"/>
            <p:cNvSpPr/>
            <p:nvPr/>
          </p:nvSpPr>
          <p:spPr>
            <a:xfrm>
              <a:off x="1794915" y="3706238"/>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35" name="object 135"/>
            <p:cNvSpPr/>
            <p:nvPr/>
          </p:nvSpPr>
          <p:spPr>
            <a:xfrm>
              <a:off x="1794915" y="3641956"/>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36" name="object 136"/>
            <p:cNvSpPr/>
            <p:nvPr/>
          </p:nvSpPr>
          <p:spPr>
            <a:xfrm>
              <a:off x="1794915" y="3577673"/>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37" name="object 137"/>
            <p:cNvSpPr/>
            <p:nvPr/>
          </p:nvSpPr>
          <p:spPr>
            <a:xfrm>
              <a:off x="1794915" y="3513391"/>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38" name="object 138"/>
            <p:cNvSpPr/>
            <p:nvPr/>
          </p:nvSpPr>
          <p:spPr>
            <a:xfrm>
              <a:off x="1794915" y="3449109"/>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39" name="object 139"/>
            <p:cNvSpPr/>
            <p:nvPr/>
          </p:nvSpPr>
          <p:spPr>
            <a:xfrm>
              <a:off x="1794915" y="3384825"/>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40" name="object 140"/>
            <p:cNvSpPr/>
            <p:nvPr/>
          </p:nvSpPr>
          <p:spPr>
            <a:xfrm>
              <a:off x="1794915" y="3320543"/>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41" name="object 141"/>
            <p:cNvSpPr/>
            <p:nvPr/>
          </p:nvSpPr>
          <p:spPr>
            <a:xfrm>
              <a:off x="1794915" y="3256255"/>
              <a:ext cx="22860" cy="0"/>
            </a:xfrm>
            <a:custGeom>
              <a:avLst/>
              <a:gdLst/>
              <a:ahLst/>
              <a:cxnLst/>
              <a:rect l="l" t="t" r="r" b="b"/>
              <a:pathLst>
                <a:path w="22860">
                  <a:moveTo>
                    <a:pt x="22581" y="0"/>
                  </a:moveTo>
                  <a:lnTo>
                    <a:pt x="0" y="0"/>
                  </a:lnTo>
                </a:path>
              </a:pathLst>
            </a:custGeom>
            <a:ln w="5018">
              <a:solidFill>
                <a:srgbClr val="231F20"/>
              </a:solidFill>
            </a:ln>
          </p:spPr>
          <p:txBody>
            <a:bodyPr wrap="square" lIns="0" tIns="0" rIns="0" bIns="0" rtlCol="0"/>
            <a:lstStyle/>
            <a:p>
              <a:endParaRPr/>
            </a:p>
          </p:txBody>
        </p:sp>
        <p:sp>
          <p:nvSpPr>
            <p:cNvPr id="142" name="object 142"/>
            <p:cNvSpPr/>
            <p:nvPr/>
          </p:nvSpPr>
          <p:spPr>
            <a:xfrm>
              <a:off x="2536346" y="3258018"/>
              <a:ext cx="143510" cy="205104"/>
            </a:xfrm>
            <a:custGeom>
              <a:avLst/>
              <a:gdLst/>
              <a:ahLst/>
              <a:cxnLst/>
              <a:rect l="l" t="t" r="r" b="b"/>
              <a:pathLst>
                <a:path w="143510" h="205104">
                  <a:moveTo>
                    <a:pt x="143017" y="0"/>
                  </a:moveTo>
                  <a:lnTo>
                    <a:pt x="0" y="0"/>
                  </a:lnTo>
                  <a:lnTo>
                    <a:pt x="0" y="204489"/>
                  </a:lnTo>
                  <a:lnTo>
                    <a:pt x="143017" y="204489"/>
                  </a:lnTo>
                  <a:lnTo>
                    <a:pt x="143017" y="0"/>
                  </a:lnTo>
                  <a:close/>
                </a:path>
              </a:pathLst>
            </a:custGeom>
            <a:solidFill>
              <a:srgbClr val="FFFFFF"/>
            </a:solidFill>
          </p:spPr>
          <p:txBody>
            <a:bodyPr wrap="square" lIns="0" tIns="0" rIns="0" bIns="0" rtlCol="0"/>
            <a:lstStyle/>
            <a:p>
              <a:endParaRPr/>
            </a:p>
          </p:txBody>
        </p:sp>
        <p:sp>
          <p:nvSpPr>
            <p:cNvPr id="143" name="object 143"/>
            <p:cNvSpPr/>
            <p:nvPr/>
          </p:nvSpPr>
          <p:spPr>
            <a:xfrm>
              <a:off x="2572220" y="3274326"/>
              <a:ext cx="102235" cy="182245"/>
            </a:xfrm>
            <a:custGeom>
              <a:avLst/>
              <a:gdLst/>
              <a:ahLst/>
              <a:cxnLst/>
              <a:rect l="l" t="t" r="r" b="b"/>
              <a:pathLst>
                <a:path w="102235" h="182245">
                  <a:moveTo>
                    <a:pt x="101617" y="0"/>
                  </a:moveTo>
                  <a:lnTo>
                    <a:pt x="0" y="0"/>
                  </a:lnTo>
                  <a:lnTo>
                    <a:pt x="0" y="181907"/>
                  </a:lnTo>
                  <a:lnTo>
                    <a:pt x="101617" y="181907"/>
                  </a:lnTo>
                  <a:lnTo>
                    <a:pt x="101617" y="0"/>
                  </a:lnTo>
                  <a:close/>
                </a:path>
              </a:pathLst>
            </a:custGeom>
            <a:ln w="5018">
              <a:solidFill>
                <a:srgbClr val="231F20"/>
              </a:solidFill>
            </a:ln>
          </p:spPr>
          <p:txBody>
            <a:bodyPr wrap="square" lIns="0" tIns="0" rIns="0" bIns="0" rtlCol="0"/>
            <a:lstStyle/>
            <a:p>
              <a:endParaRPr/>
            </a:p>
          </p:txBody>
        </p:sp>
      </p:grpSp>
      <p:sp>
        <p:nvSpPr>
          <p:cNvPr id="144" name="object 144"/>
          <p:cNvSpPr txBox="1"/>
          <p:nvPr/>
        </p:nvSpPr>
        <p:spPr>
          <a:xfrm>
            <a:off x="1654617" y="3474061"/>
            <a:ext cx="73660" cy="201930"/>
          </a:xfrm>
          <a:prstGeom prst="rect">
            <a:avLst/>
          </a:prstGeom>
        </p:spPr>
        <p:txBody>
          <a:bodyPr vert="vert270" wrap="square" lIns="0" tIns="13335" rIns="0" bIns="0" rtlCol="0">
            <a:spAutoFit/>
          </a:bodyPr>
          <a:lstStyle/>
          <a:p>
            <a:pPr marL="12700">
              <a:lnSpc>
                <a:spcPct val="100000"/>
              </a:lnSpc>
              <a:spcBef>
                <a:spcPts val="105"/>
              </a:spcBef>
            </a:pPr>
            <a:r>
              <a:rPr sz="300" b="1" spc="-10" dirty="0">
                <a:solidFill>
                  <a:srgbClr val="231F20"/>
                </a:solidFill>
                <a:latin typeface="Arial"/>
                <a:cs typeface="Arial"/>
              </a:rPr>
              <a:t>Surviving</a:t>
            </a:r>
            <a:endParaRPr sz="300">
              <a:latin typeface="Arial"/>
              <a:cs typeface="Arial"/>
            </a:endParaRPr>
          </a:p>
        </p:txBody>
      </p:sp>
      <p:sp>
        <p:nvSpPr>
          <p:cNvPr id="145" name="object 145"/>
          <p:cNvSpPr txBox="1"/>
          <p:nvPr/>
        </p:nvSpPr>
        <p:spPr>
          <a:xfrm>
            <a:off x="1806459" y="3892788"/>
            <a:ext cx="949325" cy="149860"/>
          </a:xfrm>
          <a:prstGeom prst="rect">
            <a:avLst/>
          </a:prstGeom>
        </p:spPr>
        <p:txBody>
          <a:bodyPr vert="horz" wrap="square" lIns="0" tIns="28575" rIns="0" bIns="0" rtlCol="0">
            <a:spAutoFit/>
          </a:bodyPr>
          <a:lstStyle/>
          <a:p>
            <a:pPr>
              <a:lnSpc>
                <a:spcPct val="100000"/>
              </a:lnSpc>
              <a:spcBef>
                <a:spcPts val="225"/>
              </a:spcBef>
            </a:pPr>
            <a:r>
              <a:rPr sz="300" b="1" dirty="0">
                <a:solidFill>
                  <a:srgbClr val="231F20"/>
                </a:solidFill>
                <a:latin typeface="Arial"/>
                <a:cs typeface="Arial"/>
              </a:rPr>
              <a:t>0</a:t>
            </a:r>
            <a:r>
              <a:rPr sz="300" b="1" spc="220" dirty="0">
                <a:solidFill>
                  <a:srgbClr val="231F20"/>
                </a:solidFill>
                <a:latin typeface="Arial"/>
                <a:cs typeface="Arial"/>
              </a:rPr>
              <a:t>  </a:t>
            </a:r>
            <a:r>
              <a:rPr sz="300" b="1" dirty="0">
                <a:solidFill>
                  <a:srgbClr val="231F20"/>
                </a:solidFill>
                <a:latin typeface="Arial"/>
                <a:cs typeface="Arial"/>
              </a:rPr>
              <a:t>1,000</a:t>
            </a:r>
            <a:r>
              <a:rPr sz="300" b="1" spc="155" dirty="0">
                <a:solidFill>
                  <a:srgbClr val="231F20"/>
                </a:solidFill>
                <a:latin typeface="Arial"/>
                <a:cs typeface="Arial"/>
              </a:rPr>
              <a:t> </a:t>
            </a:r>
            <a:r>
              <a:rPr sz="300" b="1" dirty="0">
                <a:solidFill>
                  <a:srgbClr val="231F20"/>
                </a:solidFill>
                <a:latin typeface="Arial"/>
                <a:cs typeface="Arial"/>
              </a:rPr>
              <a:t>2,000</a:t>
            </a:r>
            <a:r>
              <a:rPr sz="300" b="1" spc="145" dirty="0">
                <a:solidFill>
                  <a:srgbClr val="231F20"/>
                </a:solidFill>
                <a:latin typeface="Arial"/>
                <a:cs typeface="Arial"/>
              </a:rPr>
              <a:t> </a:t>
            </a:r>
            <a:r>
              <a:rPr sz="300" b="1" dirty="0">
                <a:solidFill>
                  <a:srgbClr val="231F20"/>
                </a:solidFill>
                <a:latin typeface="Arial"/>
                <a:cs typeface="Arial"/>
              </a:rPr>
              <a:t>3,000</a:t>
            </a:r>
            <a:r>
              <a:rPr sz="300" b="1" spc="150" dirty="0">
                <a:solidFill>
                  <a:srgbClr val="231F20"/>
                </a:solidFill>
                <a:latin typeface="Arial"/>
                <a:cs typeface="Arial"/>
              </a:rPr>
              <a:t> </a:t>
            </a:r>
            <a:r>
              <a:rPr sz="300" b="1" dirty="0">
                <a:solidFill>
                  <a:srgbClr val="231F20"/>
                </a:solidFill>
                <a:latin typeface="Arial"/>
                <a:cs typeface="Arial"/>
              </a:rPr>
              <a:t>4,000</a:t>
            </a:r>
            <a:r>
              <a:rPr sz="300" b="1" spc="145" dirty="0">
                <a:solidFill>
                  <a:srgbClr val="231F20"/>
                </a:solidFill>
                <a:latin typeface="Arial"/>
                <a:cs typeface="Arial"/>
              </a:rPr>
              <a:t> </a:t>
            </a:r>
            <a:r>
              <a:rPr sz="300" b="1" dirty="0">
                <a:solidFill>
                  <a:srgbClr val="231F20"/>
                </a:solidFill>
                <a:latin typeface="Arial"/>
                <a:cs typeface="Arial"/>
              </a:rPr>
              <a:t>5,000</a:t>
            </a:r>
            <a:r>
              <a:rPr sz="300" b="1" spc="150" dirty="0">
                <a:solidFill>
                  <a:srgbClr val="231F20"/>
                </a:solidFill>
                <a:latin typeface="Arial"/>
                <a:cs typeface="Arial"/>
              </a:rPr>
              <a:t> </a:t>
            </a:r>
            <a:r>
              <a:rPr sz="300" b="1" dirty="0">
                <a:solidFill>
                  <a:srgbClr val="231F20"/>
                </a:solidFill>
                <a:latin typeface="Arial"/>
                <a:cs typeface="Arial"/>
              </a:rPr>
              <a:t>6,000</a:t>
            </a:r>
            <a:r>
              <a:rPr sz="300" b="1" spc="145" dirty="0">
                <a:solidFill>
                  <a:srgbClr val="231F20"/>
                </a:solidFill>
                <a:latin typeface="Arial"/>
                <a:cs typeface="Arial"/>
              </a:rPr>
              <a:t> </a:t>
            </a:r>
            <a:r>
              <a:rPr sz="300" b="1" spc="-10" dirty="0">
                <a:solidFill>
                  <a:srgbClr val="231F20"/>
                </a:solidFill>
                <a:latin typeface="Arial"/>
                <a:cs typeface="Arial"/>
              </a:rPr>
              <a:t>7,000</a:t>
            </a:r>
            <a:endParaRPr sz="300">
              <a:latin typeface="Arial"/>
              <a:cs typeface="Arial"/>
            </a:endParaRPr>
          </a:p>
          <a:p>
            <a:pPr marL="429895">
              <a:lnSpc>
                <a:spcPct val="100000"/>
              </a:lnSpc>
              <a:spcBef>
                <a:spcPts val="125"/>
              </a:spcBef>
            </a:pPr>
            <a:r>
              <a:rPr sz="300" b="1" dirty="0">
                <a:solidFill>
                  <a:srgbClr val="231F20"/>
                </a:solidFill>
                <a:latin typeface="Arial"/>
                <a:cs typeface="Arial"/>
              </a:rPr>
              <a:t>Time</a:t>
            </a:r>
            <a:r>
              <a:rPr sz="300" b="1" spc="40" dirty="0">
                <a:solidFill>
                  <a:srgbClr val="231F20"/>
                </a:solidFill>
                <a:latin typeface="Arial"/>
                <a:cs typeface="Arial"/>
              </a:rPr>
              <a:t> </a:t>
            </a:r>
            <a:r>
              <a:rPr sz="300" b="1" spc="-25" dirty="0">
                <a:solidFill>
                  <a:srgbClr val="231F20"/>
                </a:solidFill>
                <a:latin typeface="Arial"/>
                <a:cs typeface="Arial"/>
              </a:rPr>
              <a:t>(d)</a:t>
            </a:r>
            <a:endParaRPr sz="300">
              <a:latin typeface="Arial"/>
              <a:cs typeface="Arial"/>
            </a:endParaRPr>
          </a:p>
        </p:txBody>
      </p:sp>
      <p:sp>
        <p:nvSpPr>
          <p:cNvPr id="146" name="object 146"/>
          <p:cNvSpPr txBox="1"/>
          <p:nvPr/>
        </p:nvSpPr>
        <p:spPr>
          <a:xfrm>
            <a:off x="1729702" y="3199230"/>
            <a:ext cx="68580" cy="734695"/>
          </a:xfrm>
          <a:prstGeom prst="rect">
            <a:avLst/>
          </a:prstGeom>
        </p:spPr>
        <p:txBody>
          <a:bodyPr vert="horz" wrap="square" lIns="0" tIns="31114" rIns="0" bIns="0" rtlCol="0">
            <a:spAutoFit/>
          </a:bodyPr>
          <a:lstStyle/>
          <a:p>
            <a:pPr>
              <a:lnSpc>
                <a:spcPct val="100000"/>
              </a:lnSpc>
              <a:spcBef>
                <a:spcPts val="244"/>
              </a:spcBef>
            </a:pPr>
            <a:r>
              <a:rPr sz="300" b="1" spc="-25" dirty="0">
                <a:solidFill>
                  <a:srgbClr val="231F20"/>
                </a:solidFill>
                <a:latin typeface="Arial"/>
                <a:cs typeface="Arial"/>
              </a:rPr>
              <a:t>1.0</a:t>
            </a:r>
            <a:endParaRPr sz="300">
              <a:latin typeface="Arial"/>
              <a:cs typeface="Arial"/>
            </a:endParaRPr>
          </a:p>
          <a:p>
            <a:pPr>
              <a:lnSpc>
                <a:spcPct val="100000"/>
              </a:lnSpc>
              <a:spcBef>
                <a:spcPts val="145"/>
              </a:spcBef>
            </a:pPr>
            <a:r>
              <a:rPr sz="300" b="1" spc="-25" dirty="0">
                <a:solidFill>
                  <a:srgbClr val="231F20"/>
                </a:solidFill>
                <a:latin typeface="Arial"/>
                <a:cs typeface="Arial"/>
              </a:rPr>
              <a:t>0.9</a:t>
            </a:r>
            <a:endParaRPr sz="300">
              <a:latin typeface="Arial"/>
              <a:cs typeface="Arial"/>
            </a:endParaRPr>
          </a:p>
          <a:p>
            <a:pPr>
              <a:lnSpc>
                <a:spcPct val="100000"/>
              </a:lnSpc>
              <a:spcBef>
                <a:spcPts val="145"/>
              </a:spcBef>
            </a:pPr>
            <a:r>
              <a:rPr sz="300" b="1" spc="-25" dirty="0">
                <a:solidFill>
                  <a:srgbClr val="231F20"/>
                </a:solidFill>
                <a:latin typeface="Arial"/>
                <a:cs typeface="Arial"/>
              </a:rPr>
              <a:t>0.8</a:t>
            </a:r>
            <a:endParaRPr sz="300">
              <a:latin typeface="Arial"/>
              <a:cs typeface="Arial"/>
            </a:endParaRPr>
          </a:p>
          <a:p>
            <a:pPr>
              <a:lnSpc>
                <a:spcPct val="100000"/>
              </a:lnSpc>
              <a:spcBef>
                <a:spcPts val="150"/>
              </a:spcBef>
            </a:pPr>
            <a:r>
              <a:rPr sz="300" b="1" spc="-25" dirty="0">
                <a:solidFill>
                  <a:srgbClr val="231F20"/>
                </a:solidFill>
                <a:latin typeface="Arial"/>
                <a:cs typeface="Arial"/>
              </a:rPr>
              <a:t>0.7</a:t>
            </a:r>
            <a:endParaRPr sz="300">
              <a:latin typeface="Arial"/>
              <a:cs typeface="Arial"/>
            </a:endParaRPr>
          </a:p>
          <a:p>
            <a:pPr>
              <a:lnSpc>
                <a:spcPct val="100000"/>
              </a:lnSpc>
              <a:spcBef>
                <a:spcPts val="145"/>
              </a:spcBef>
            </a:pPr>
            <a:r>
              <a:rPr sz="300" b="1" spc="-25" dirty="0">
                <a:solidFill>
                  <a:srgbClr val="231F20"/>
                </a:solidFill>
                <a:latin typeface="Arial"/>
                <a:cs typeface="Arial"/>
              </a:rPr>
              <a:t>0.6</a:t>
            </a:r>
            <a:endParaRPr sz="300">
              <a:latin typeface="Arial"/>
              <a:cs typeface="Arial"/>
            </a:endParaRPr>
          </a:p>
          <a:p>
            <a:pPr>
              <a:lnSpc>
                <a:spcPct val="100000"/>
              </a:lnSpc>
              <a:spcBef>
                <a:spcPts val="150"/>
              </a:spcBef>
            </a:pPr>
            <a:r>
              <a:rPr sz="300" b="1" spc="-25" dirty="0">
                <a:solidFill>
                  <a:srgbClr val="231F20"/>
                </a:solidFill>
                <a:latin typeface="Arial"/>
                <a:cs typeface="Arial"/>
              </a:rPr>
              <a:t>0.5</a:t>
            </a:r>
            <a:endParaRPr sz="300">
              <a:latin typeface="Arial"/>
              <a:cs typeface="Arial"/>
            </a:endParaRPr>
          </a:p>
          <a:p>
            <a:pPr>
              <a:lnSpc>
                <a:spcPct val="100000"/>
              </a:lnSpc>
              <a:spcBef>
                <a:spcPts val="145"/>
              </a:spcBef>
            </a:pPr>
            <a:r>
              <a:rPr sz="300" b="1" spc="-25" dirty="0">
                <a:solidFill>
                  <a:srgbClr val="231F20"/>
                </a:solidFill>
                <a:latin typeface="Arial"/>
                <a:cs typeface="Arial"/>
              </a:rPr>
              <a:t>0.4</a:t>
            </a:r>
            <a:endParaRPr sz="300">
              <a:latin typeface="Arial"/>
              <a:cs typeface="Arial"/>
            </a:endParaRPr>
          </a:p>
          <a:p>
            <a:pPr>
              <a:lnSpc>
                <a:spcPct val="100000"/>
              </a:lnSpc>
              <a:spcBef>
                <a:spcPts val="150"/>
              </a:spcBef>
            </a:pPr>
            <a:r>
              <a:rPr sz="300" b="1" spc="-25" dirty="0">
                <a:solidFill>
                  <a:srgbClr val="231F20"/>
                </a:solidFill>
                <a:latin typeface="Arial"/>
                <a:cs typeface="Arial"/>
              </a:rPr>
              <a:t>0.3</a:t>
            </a:r>
            <a:endParaRPr sz="300">
              <a:latin typeface="Arial"/>
              <a:cs typeface="Arial"/>
            </a:endParaRPr>
          </a:p>
          <a:p>
            <a:pPr>
              <a:lnSpc>
                <a:spcPct val="100000"/>
              </a:lnSpc>
              <a:spcBef>
                <a:spcPts val="145"/>
              </a:spcBef>
            </a:pPr>
            <a:r>
              <a:rPr sz="300" b="1" spc="-25" dirty="0">
                <a:solidFill>
                  <a:srgbClr val="231F20"/>
                </a:solidFill>
                <a:latin typeface="Arial"/>
                <a:cs typeface="Arial"/>
              </a:rPr>
              <a:t>0.2</a:t>
            </a:r>
            <a:endParaRPr sz="300">
              <a:latin typeface="Arial"/>
              <a:cs typeface="Arial"/>
            </a:endParaRPr>
          </a:p>
          <a:p>
            <a:pPr>
              <a:lnSpc>
                <a:spcPct val="100000"/>
              </a:lnSpc>
              <a:spcBef>
                <a:spcPts val="150"/>
              </a:spcBef>
            </a:pPr>
            <a:r>
              <a:rPr sz="300" b="1" spc="-25" dirty="0">
                <a:solidFill>
                  <a:srgbClr val="231F20"/>
                </a:solidFill>
                <a:latin typeface="Arial"/>
                <a:cs typeface="Arial"/>
              </a:rPr>
              <a:t>0.1</a:t>
            </a:r>
            <a:endParaRPr sz="300">
              <a:latin typeface="Arial"/>
              <a:cs typeface="Arial"/>
            </a:endParaRPr>
          </a:p>
          <a:p>
            <a:pPr>
              <a:lnSpc>
                <a:spcPct val="100000"/>
              </a:lnSpc>
              <a:spcBef>
                <a:spcPts val="145"/>
              </a:spcBef>
            </a:pPr>
            <a:r>
              <a:rPr sz="300" b="1" spc="-25" dirty="0">
                <a:solidFill>
                  <a:srgbClr val="231F20"/>
                </a:solidFill>
                <a:latin typeface="Arial"/>
                <a:cs typeface="Arial"/>
              </a:rPr>
              <a:t>0.0</a:t>
            </a:r>
            <a:endParaRPr sz="300">
              <a:latin typeface="Arial"/>
              <a:cs typeface="Arial"/>
            </a:endParaRPr>
          </a:p>
        </p:txBody>
      </p:sp>
      <p:sp>
        <p:nvSpPr>
          <p:cNvPr id="147" name="object 147"/>
          <p:cNvSpPr txBox="1"/>
          <p:nvPr/>
        </p:nvSpPr>
        <p:spPr>
          <a:xfrm>
            <a:off x="2593939" y="3266923"/>
            <a:ext cx="35560" cy="194310"/>
          </a:xfrm>
          <a:prstGeom prst="rect">
            <a:avLst/>
          </a:prstGeom>
        </p:spPr>
        <p:txBody>
          <a:bodyPr vert="horz" wrap="square" lIns="0" tIns="14604" rIns="0" bIns="0" rtlCol="0">
            <a:spAutoFit/>
          </a:bodyPr>
          <a:lstStyle/>
          <a:p>
            <a:pPr>
              <a:lnSpc>
                <a:spcPts val="340"/>
              </a:lnSpc>
              <a:spcBef>
                <a:spcPts val="114"/>
              </a:spcBef>
            </a:pPr>
            <a:r>
              <a:rPr sz="300" b="1" spc="-50" dirty="0">
                <a:solidFill>
                  <a:srgbClr val="231F20"/>
                </a:solidFill>
                <a:latin typeface="Arial"/>
                <a:cs typeface="Arial"/>
              </a:rPr>
              <a:t>0</a:t>
            </a:r>
            <a:endParaRPr sz="300">
              <a:latin typeface="Arial"/>
              <a:cs typeface="Arial"/>
            </a:endParaRPr>
          </a:p>
          <a:p>
            <a:pPr>
              <a:lnSpc>
                <a:spcPts val="315"/>
              </a:lnSpc>
            </a:pPr>
            <a:r>
              <a:rPr sz="300" b="1" spc="-50" dirty="0">
                <a:solidFill>
                  <a:srgbClr val="231F20"/>
                </a:solidFill>
                <a:latin typeface="Arial"/>
                <a:cs typeface="Arial"/>
              </a:rPr>
              <a:t>1</a:t>
            </a:r>
            <a:endParaRPr sz="300">
              <a:latin typeface="Arial"/>
              <a:cs typeface="Arial"/>
            </a:endParaRPr>
          </a:p>
          <a:p>
            <a:pPr>
              <a:lnSpc>
                <a:spcPts val="315"/>
              </a:lnSpc>
            </a:pPr>
            <a:r>
              <a:rPr sz="300" b="1" spc="-50" dirty="0">
                <a:solidFill>
                  <a:srgbClr val="231F20"/>
                </a:solidFill>
                <a:latin typeface="Arial"/>
                <a:cs typeface="Arial"/>
              </a:rPr>
              <a:t>2</a:t>
            </a:r>
            <a:endParaRPr sz="300">
              <a:latin typeface="Arial"/>
              <a:cs typeface="Arial"/>
            </a:endParaRPr>
          </a:p>
          <a:p>
            <a:pPr>
              <a:lnSpc>
                <a:spcPts val="340"/>
              </a:lnSpc>
            </a:pPr>
            <a:r>
              <a:rPr sz="300" b="1" spc="-50" dirty="0">
                <a:solidFill>
                  <a:srgbClr val="231F20"/>
                </a:solidFill>
                <a:latin typeface="Arial"/>
                <a:cs typeface="Arial"/>
              </a:rPr>
              <a:t>3</a:t>
            </a:r>
            <a:endParaRPr sz="300">
              <a:latin typeface="Arial"/>
              <a:cs typeface="Arial"/>
            </a:endParaRPr>
          </a:p>
        </p:txBody>
      </p:sp>
      <p:grpSp>
        <p:nvGrpSpPr>
          <p:cNvPr id="148" name="object 148"/>
          <p:cNvGrpSpPr/>
          <p:nvPr/>
        </p:nvGrpSpPr>
        <p:grpSpPr>
          <a:xfrm>
            <a:off x="302432" y="2110518"/>
            <a:ext cx="2358390" cy="1316355"/>
            <a:chOff x="302432" y="2110518"/>
            <a:chExt cx="2358390" cy="1316355"/>
          </a:xfrm>
        </p:grpSpPr>
        <p:sp>
          <p:nvSpPr>
            <p:cNvPr id="149" name="object 149"/>
            <p:cNvSpPr/>
            <p:nvPr/>
          </p:nvSpPr>
          <p:spPr>
            <a:xfrm>
              <a:off x="2627420" y="3301298"/>
              <a:ext cx="31115" cy="0"/>
            </a:xfrm>
            <a:custGeom>
              <a:avLst/>
              <a:gdLst/>
              <a:ahLst/>
              <a:cxnLst/>
              <a:rect l="l" t="t" r="r" b="b"/>
              <a:pathLst>
                <a:path w="31114">
                  <a:moveTo>
                    <a:pt x="0" y="0"/>
                  </a:moveTo>
                  <a:lnTo>
                    <a:pt x="30736" y="0"/>
                  </a:lnTo>
                </a:path>
              </a:pathLst>
            </a:custGeom>
            <a:ln w="5018">
              <a:solidFill>
                <a:srgbClr val="ED3B62"/>
              </a:solidFill>
            </a:ln>
          </p:spPr>
          <p:txBody>
            <a:bodyPr wrap="square" lIns="0" tIns="0" rIns="0" bIns="0" rtlCol="0"/>
            <a:lstStyle/>
            <a:p>
              <a:endParaRPr/>
            </a:p>
          </p:txBody>
        </p:sp>
        <p:sp>
          <p:nvSpPr>
            <p:cNvPr id="150" name="object 150"/>
            <p:cNvSpPr/>
            <p:nvPr/>
          </p:nvSpPr>
          <p:spPr>
            <a:xfrm>
              <a:off x="2627420" y="3342276"/>
              <a:ext cx="31115" cy="0"/>
            </a:xfrm>
            <a:custGeom>
              <a:avLst/>
              <a:gdLst/>
              <a:ahLst/>
              <a:cxnLst/>
              <a:rect l="l" t="t" r="r" b="b"/>
              <a:pathLst>
                <a:path w="31114">
                  <a:moveTo>
                    <a:pt x="0" y="0"/>
                  </a:moveTo>
                  <a:lnTo>
                    <a:pt x="30736" y="0"/>
                  </a:lnTo>
                </a:path>
              </a:pathLst>
            </a:custGeom>
            <a:ln w="5018">
              <a:solidFill>
                <a:srgbClr val="5CBA47"/>
              </a:solidFill>
            </a:ln>
          </p:spPr>
          <p:txBody>
            <a:bodyPr wrap="square" lIns="0" tIns="0" rIns="0" bIns="0" rtlCol="0"/>
            <a:lstStyle/>
            <a:p>
              <a:endParaRPr/>
            </a:p>
          </p:txBody>
        </p:sp>
        <p:sp>
          <p:nvSpPr>
            <p:cNvPr id="151" name="object 151"/>
            <p:cNvSpPr/>
            <p:nvPr/>
          </p:nvSpPr>
          <p:spPr>
            <a:xfrm>
              <a:off x="2627420" y="3383260"/>
              <a:ext cx="31115" cy="0"/>
            </a:xfrm>
            <a:custGeom>
              <a:avLst/>
              <a:gdLst/>
              <a:ahLst/>
              <a:cxnLst/>
              <a:rect l="l" t="t" r="r" b="b"/>
              <a:pathLst>
                <a:path w="31114">
                  <a:moveTo>
                    <a:pt x="0" y="0"/>
                  </a:moveTo>
                  <a:lnTo>
                    <a:pt x="30736" y="0"/>
                  </a:lnTo>
                </a:path>
              </a:pathLst>
            </a:custGeom>
            <a:ln w="5018">
              <a:solidFill>
                <a:srgbClr val="2B60AC"/>
              </a:solidFill>
            </a:ln>
          </p:spPr>
          <p:txBody>
            <a:bodyPr wrap="square" lIns="0" tIns="0" rIns="0" bIns="0" rtlCol="0"/>
            <a:lstStyle/>
            <a:p>
              <a:endParaRPr/>
            </a:p>
          </p:txBody>
        </p:sp>
        <p:sp>
          <p:nvSpPr>
            <p:cNvPr id="152" name="object 152"/>
            <p:cNvSpPr/>
            <p:nvPr/>
          </p:nvSpPr>
          <p:spPr>
            <a:xfrm>
              <a:off x="2627420" y="3424243"/>
              <a:ext cx="31115" cy="0"/>
            </a:xfrm>
            <a:custGeom>
              <a:avLst/>
              <a:gdLst/>
              <a:ahLst/>
              <a:cxnLst/>
              <a:rect l="l" t="t" r="r" b="b"/>
              <a:pathLst>
                <a:path w="31114">
                  <a:moveTo>
                    <a:pt x="0" y="0"/>
                  </a:moveTo>
                  <a:lnTo>
                    <a:pt x="30736" y="0"/>
                  </a:lnTo>
                </a:path>
              </a:pathLst>
            </a:custGeom>
            <a:ln w="5018">
              <a:solidFill>
                <a:srgbClr val="F38324"/>
              </a:solidFill>
            </a:ln>
          </p:spPr>
          <p:txBody>
            <a:bodyPr wrap="square" lIns="0" tIns="0" rIns="0" bIns="0" rtlCol="0"/>
            <a:lstStyle/>
            <a:p>
              <a:endParaRPr/>
            </a:p>
          </p:txBody>
        </p:sp>
        <p:sp>
          <p:nvSpPr>
            <p:cNvPr id="153" name="object 153"/>
            <p:cNvSpPr/>
            <p:nvPr/>
          </p:nvSpPr>
          <p:spPr>
            <a:xfrm>
              <a:off x="302432" y="2110518"/>
              <a:ext cx="65405" cy="130810"/>
            </a:xfrm>
            <a:custGeom>
              <a:avLst/>
              <a:gdLst/>
              <a:ahLst/>
              <a:cxnLst/>
              <a:rect l="l" t="t" r="r" b="b"/>
              <a:pathLst>
                <a:path w="65404" h="130810">
                  <a:moveTo>
                    <a:pt x="65235" y="0"/>
                  </a:moveTo>
                  <a:lnTo>
                    <a:pt x="0" y="0"/>
                  </a:lnTo>
                  <a:lnTo>
                    <a:pt x="0" y="130471"/>
                  </a:lnTo>
                  <a:lnTo>
                    <a:pt x="65235" y="130471"/>
                  </a:lnTo>
                  <a:lnTo>
                    <a:pt x="65235" y="0"/>
                  </a:lnTo>
                  <a:close/>
                </a:path>
              </a:pathLst>
            </a:custGeom>
            <a:solidFill>
              <a:srgbClr val="231F20"/>
            </a:solidFill>
          </p:spPr>
          <p:txBody>
            <a:bodyPr wrap="square" lIns="0" tIns="0" rIns="0" bIns="0" rtlCol="0"/>
            <a:lstStyle/>
            <a:p>
              <a:endParaRPr/>
            </a:p>
          </p:txBody>
        </p:sp>
      </p:grpSp>
      <p:sp>
        <p:nvSpPr>
          <p:cNvPr id="154" name="object 154"/>
          <p:cNvSpPr txBox="1"/>
          <p:nvPr/>
        </p:nvSpPr>
        <p:spPr>
          <a:xfrm>
            <a:off x="302432" y="2110518"/>
            <a:ext cx="65405" cy="130810"/>
          </a:xfrm>
          <a:prstGeom prst="rect">
            <a:avLst/>
          </a:prstGeom>
        </p:spPr>
        <p:txBody>
          <a:bodyPr vert="horz" wrap="square" lIns="0" tIns="13335" rIns="0" bIns="0" rtlCol="0">
            <a:spAutoFit/>
          </a:bodyPr>
          <a:lstStyle/>
          <a:p>
            <a:pPr marL="13335">
              <a:lnSpc>
                <a:spcPct val="100000"/>
              </a:lnSpc>
              <a:spcBef>
                <a:spcPts val="105"/>
              </a:spcBef>
            </a:pPr>
            <a:r>
              <a:rPr sz="350" b="1" spc="-50" dirty="0">
                <a:solidFill>
                  <a:srgbClr val="FFFFFF"/>
                </a:solidFill>
                <a:latin typeface="Verdana"/>
                <a:cs typeface="Verdana"/>
              </a:rPr>
              <a:t>A</a:t>
            </a:r>
            <a:endParaRPr sz="350">
              <a:latin typeface="Verdana"/>
              <a:cs typeface="Verdana"/>
            </a:endParaRPr>
          </a:p>
        </p:txBody>
      </p:sp>
      <p:grpSp>
        <p:nvGrpSpPr>
          <p:cNvPr id="155" name="object 155"/>
          <p:cNvGrpSpPr/>
          <p:nvPr/>
        </p:nvGrpSpPr>
        <p:grpSpPr>
          <a:xfrm>
            <a:off x="301162" y="2109247"/>
            <a:ext cx="1341120" cy="132080"/>
            <a:chOff x="301162" y="2109247"/>
            <a:chExt cx="1341120" cy="132080"/>
          </a:xfrm>
        </p:grpSpPr>
        <p:sp>
          <p:nvSpPr>
            <p:cNvPr id="156" name="object 156"/>
            <p:cNvSpPr/>
            <p:nvPr/>
          </p:nvSpPr>
          <p:spPr>
            <a:xfrm>
              <a:off x="302432" y="2110517"/>
              <a:ext cx="1244600" cy="0"/>
            </a:xfrm>
            <a:custGeom>
              <a:avLst/>
              <a:gdLst/>
              <a:ahLst/>
              <a:cxnLst/>
              <a:rect l="l" t="t" r="r" b="b"/>
              <a:pathLst>
                <a:path w="1244600">
                  <a:moveTo>
                    <a:pt x="0" y="0"/>
                  </a:moveTo>
                  <a:lnTo>
                    <a:pt x="1244500" y="0"/>
                  </a:lnTo>
                </a:path>
              </a:pathLst>
            </a:custGeom>
            <a:ln w="3175">
              <a:solidFill>
                <a:srgbClr val="231F20"/>
              </a:solidFill>
            </a:ln>
          </p:spPr>
          <p:txBody>
            <a:bodyPr wrap="square" lIns="0" tIns="0" rIns="0" bIns="0" rtlCol="0"/>
            <a:lstStyle/>
            <a:p>
              <a:endParaRPr/>
            </a:p>
          </p:txBody>
        </p:sp>
        <p:sp>
          <p:nvSpPr>
            <p:cNvPr id="157" name="object 157"/>
            <p:cNvSpPr/>
            <p:nvPr/>
          </p:nvSpPr>
          <p:spPr>
            <a:xfrm>
              <a:off x="1577041" y="2110518"/>
              <a:ext cx="65405" cy="130810"/>
            </a:xfrm>
            <a:custGeom>
              <a:avLst/>
              <a:gdLst/>
              <a:ahLst/>
              <a:cxnLst/>
              <a:rect l="l" t="t" r="r" b="b"/>
              <a:pathLst>
                <a:path w="65405" h="130810">
                  <a:moveTo>
                    <a:pt x="65235" y="0"/>
                  </a:moveTo>
                  <a:lnTo>
                    <a:pt x="0" y="0"/>
                  </a:lnTo>
                  <a:lnTo>
                    <a:pt x="0" y="130471"/>
                  </a:lnTo>
                  <a:lnTo>
                    <a:pt x="65235" y="130471"/>
                  </a:lnTo>
                  <a:lnTo>
                    <a:pt x="65235" y="0"/>
                  </a:lnTo>
                  <a:close/>
                </a:path>
              </a:pathLst>
            </a:custGeom>
            <a:solidFill>
              <a:srgbClr val="231F20"/>
            </a:solidFill>
          </p:spPr>
          <p:txBody>
            <a:bodyPr wrap="square" lIns="0" tIns="0" rIns="0" bIns="0" rtlCol="0"/>
            <a:lstStyle/>
            <a:p>
              <a:endParaRPr/>
            </a:p>
          </p:txBody>
        </p:sp>
      </p:grpSp>
      <p:sp>
        <p:nvSpPr>
          <p:cNvPr id="158" name="object 158"/>
          <p:cNvSpPr txBox="1"/>
          <p:nvPr/>
        </p:nvSpPr>
        <p:spPr>
          <a:xfrm>
            <a:off x="1577041" y="2110518"/>
            <a:ext cx="65405" cy="130810"/>
          </a:xfrm>
          <a:prstGeom prst="rect">
            <a:avLst/>
          </a:prstGeom>
        </p:spPr>
        <p:txBody>
          <a:bodyPr vert="horz" wrap="square" lIns="0" tIns="13335" rIns="0" bIns="0" rtlCol="0">
            <a:spAutoFit/>
          </a:bodyPr>
          <a:lstStyle/>
          <a:p>
            <a:pPr marL="15875">
              <a:lnSpc>
                <a:spcPct val="100000"/>
              </a:lnSpc>
              <a:spcBef>
                <a:spcPts val="105"/>
              </a:spcBef>
            </a:pPr>
            <a:r>
              <a:rPr sz="350" b="1" spc="-50" dirty="0">
                <a:solidFill>
                  <a:srgbClr val="FFFFFF"/>
                </a:solidFill>
                <a:latin typeface="Verdana"/>
                <a:cs typeface="Verdana"/>
              </a:rPr>
              <a:t>B</a:t>
            </a:r>
            <a:endParaRPr sz="350">
              <a:latin typeface="Verdana"/>
              <a:cs typeface="Verdana"/>
            </a:endParaRPr>
          </a:p>
        </p:txBody>
      </p:sp>
      <p:grpSp>
        <p:nvGrpSpPr>
          <p:cNvPr id="159" name="object 159"/>
          <p:cNvGrpSpPr/>
          <p:nvPr/>
        </p:nvGrpSpPr>
        <p:grpSpPr>
          <a:xfrm>
            <a:off x="302432" y="2109247"/>
            <a:ext cx="2520950" cy="1114425"/>
            <a:chOff x="302432" y="2109247"/>
            <a:chExt cx="2520950" cy="1114425"/>
          </a:xfrm>
        </p:grpSpPr>
        <p:sp>
          <p:nvSpPr>
            <p:cNvPr id="160" name="object 160"/>
            <p:cNvSpPr/>
            <p:nvPr/>
          </p:nvSpPr>
          <p:spPr>
            <a:xfrm>
              <a:off x="1577041" y="2110517"/>
              <a:ext cx="1244600" cy="0"/>
            </a:xfrm>
            <a:custGeom>
              <a:avLst/>
              <a:gdLst/>
              <a:ahLst/>
              <a:cxnLst/>
              <a:rect l="l" t="t" r="r" b="b"/>
              <a:pathLst>
                <a:path w="1244600">
                  <a:moveTo>
                    <a:pt x="0" y="0"/>
                  </a:moveTo>
                  <a:lnTo>
                    <a:pt x="1244500" y="0"/>
                  </a:lnTo>
                </a:path>
              </a:pathLst>
            </a:custGeom>
            <a:ln w="3175">
              <a:solidFill>
                <a:srgbClr val="231F20"/>
              </a:solidFill>
            </a:ln>
          </p:spPr>
          <p:txBody>
            <a:bodyPr wrap="square" lIns="0" tIns="0" rIns="0" bIns="0" rtlCol="0"/>
            <a:lstStyle/>
            <a:p>
              <a:endParaRPr/>
            </a:p>
          </p:txBody>
        </p:sp>
        <p:sp>
          <p:nvSpPr>
            <p:cNvPr id="161" name="object 161"/>
            <p:cNvSpPr/>
            <p:nvPr/>
          </p:nvSpPr>
          <p:spPr>
            <a:xfrm>
              <a:off x="302432" y="3092820"/>
              <a:ext cx="65405" cy="130810"/>
            </a:xfrm>
            <a:custGeom>
              <a:avLst/>
              <a:gdLst/>
              <a:ahLst/>
              <a:cxnLst/>
              <a:rect l="l" t="t" r="r" b="b"/>
              <a:pathLst>
                <a:path w="65404" h="130810">
                  <a:moveTo>
                    <a:pt x="65235" y="0"/>
                  </a:moveTo>
                  <a:lnTo>
                    <a:pt x="0" y="0"/>
                  </a:lnTo>
                  <a:lnTo>
                    <a:pt x="0" y="130471"/>
                  </a:lnTo>
                  <a:lnTo>
                    <a:pt x="65235" y="130471"/>
                  </a:lnTo>
                  <a:lnTo>
                    <a:pt x="65235" y="0"/>
                  </a:lnTo>
                  <a:close/>
                </a:path>
              </a:pathLst>
            </a:custGeom>
            <a:solidFill>
              <a:srgbClr val="231F20"/>
            </a:solidFill>
          </p:spPr>
          <p:txBody>
            <a:bodyPr wrap="square" lIns="0" tIns="0" rIns="0" bIns="0" rtlCol="0"/>
            <a:lstStyle/>
            <a:p>
              <a:endParaRPr/>
            </a:p>
          </p:txBody>
        </p:sp>
      </p:grpSp>
      <p:sp>
        <p:nvSpPr>
          <p:cNvPr id="162" name="object 162"/>
          <p:cNvSpPr txBox="1"/>
          <p:nvPr/>
        </p:nvSpPr>
        <p:spPr>
          <a:xfrm>
            <a:off x="302432" y="3092819"/>
            <a:ext cx="65405" cy="130810"/>
          </a:xfrm>
          <a:prstGeom prst="rect">
            <a:avLst/>
          </a:prstGeom>
        </p:spPr>
        <p:txBody>
          <a:bodyPr vert="horz" wrap="square" lIns="0" tIns="13335" rIns="0" bIns="0" rtlCol="0">
            <a:spAutoFit/>
          </a:bodyPr>
          <a:lstStyle/>
          <a:p>
            <a:pPr marL="14604">
              <a:lnSpc>
                <a:spcPct val="100000"/>
              </a:lnSpc>
              <a:spcBef>
                <a:spcPts val="105"/>
              </a:spcBef>
            </a:pPr>
            <a:r>
              <a:rPr sz="350" b="1" spc="-50" dirty="0">
                <a:solidFill>
                  <a:srgbClr val="FFFFFF"/>
                </a:solidFill>
                <a:latin typeface="Verdana"/>
                <a:cs typeface="Verdana"/>
              </a:rPr>
              <a:t>C</a:t>
            </a:r>
            <a:endParaRPr sz="350">
              <a:latin typeface="Verdana"/>
              <a:cs typeface="Verdana"/>
            </a:endParaRPr>
          </a:p>
        </p:txBody>
      </p:sp>
      <p:grpSp>
        <p:nvGrpSpPr>
          <p:cNvPr id="163" name="object 163"/>
          <p:cNvGrpSpPr/>
          <p:nvPr/>
        </p:nvGrpSpPr>
        <p:grpSpPr>
          <a:xfrm>
            <a:off x="301162" y="3091550"/>
            <a:ext cx="1341120" cy="132080"/>
            <a:chOff x="301162" y="3091550"/>
            <a:chExt cx="1341120" cy="132080"/>
          </a:xfrm>
        </p:grpSpPr>
        <p:sp>
          <p:nvSpPr>
            <p:cNvPr id="164" name="object 164"/>
            <p:cNvSpPr/>
            <p:nvPr/>
          </p:nvSpPr>
          <p:spPr>
            <a:xfrm>
              <a:off x="302432" y="3092820"/>
              <a:ext cx="1244600" cy="0"/>
            </a:xfrm>
            <a:custGeom>
              <a:avLst/>
              <a:gdLst/>
              <a:ahLst/>
              <a:cxnLst/>
              <a:rect l="l" t="t" r="r" b="b"/>
              <a:pathLst>
                <a:path w="1244600">
                  <a:moveTo>
                    <a:pt x="0" y="0"/>
                  </a:moveTo>
                  <a:lnTo>
                    <a:pt x="1244500" y="0"/>
                  </a:lnTo>
                </a:path>
              </a:pathLst>
            </a:custGeom>
            <a:ln w="3175">
              <a:solidFill>
                <a:srgbClr val="231F20"/>
              </a:solidFill>
            </a:ln>
          </p:spPr>
          <p:txBody>
            <a:bodyPr wrap="square" lIns="0" tIns="0" rIns="0" bIns="0" rtlCol="0"/>
            <a:lstStyle/>
            <a:p>
              <a:endParaRPr/>
            </a:p>
          </p:txBody>
        </p:sp>
        <p:sp>
          <p:nvSpPr>
            <p:cNvPr id="165" name="object 165"/>
            <p:cNvSpPr/>
            <p:nvPr/>
          </p:nvSpPr>
          <p:spPr>
            <a:xfrm>
              <a:off x="1577041" y="3092819"/>
              <a:ext cx="65405" cy="130810"/>
            </a:xfrm>
            <a:custGeom>
              <a:avLst/>
              <a:gdLst/>
              <a:ahLst/>
              <a:cxnLst/>
              <a:rect l="l" t="t" r="r" b="b"/>
              <a:pathLst>
                <a:path w="65405" h="130810">
                  <a:moveTo>
                    <a:pt x="65235" y="0"/>
                  </a:moveTo>
                  <a:lnTo>
                    <a:pt x="0" y="0"/>
                  </a:lnTo>
                  <a:lnTo>
                    <a:pt x="0" y="130471"/>
                  </a:lnTo>
                  <a:lnTo>
                    <a:pt x="65235" y="130471"/>
                  </a:lnTo>
                  <a:lnTo>
                    <a:pt x="65235" y="0"/>
                  </a:lnTo>
                  <a:close/>
                </a:path>
              </a:pathLst>
            </a:custGeom>
            <a:solidFill>
              <a:srgbClr val="231F20"/>
            </a:solidFill>
          </p:spPr>
          <p:txBody>
            <a:bodyPr wrap="square" lIns="0" tIns="0" rIns="0" bIns="0" rtlCol="0"/>
            <a:lstStyle/>
            <a:p>
              <a:endParaRPr/>
            </a:p>
          </p:txBody>
        </p:sp>
      </p:grpSp>
      <p:sp>
        <p:nvSpPr>
          <p:cNvPr id="166" name="object 166"/>
          <p:cNvSpPr txBox="1"/>
          <p:nvPr/>
        </p:nvSpPr>
        <p:spPr>
          <a:xfrm>
            <a:off x="1577041" y="3092819"/>
            <a:ext cx="65405" cy="130810"/>
          </a:xfrm>
          <a:prstGeom prst="rect">
            <a:avLst/>
          </a:prstGeom>
        </p:spPr>
        <p:txBody>
          <a:bodyPr vert="horz" wrap="square" lIns="0" tIns="13335" rIns="0" bIns="0" rtlCol="0">
            <a:spAutoFit/>
          </a:bodyPr>
          <a:lstStyle/>
          <a:p>
            <a:pPr marL="13335">
              <a:lnSpc>
                <a:spcPct val="100000"/>
              </a:lnSpc>
              <a:spcBef>
                <a:spcPts val="105"/>
              </a:spcBef>
            </a:pPr>
            <a:r>
              <a:rPr sz="350" b="1" spc="-50" dirty="0">
                <a:solidFill>
                  <a:srgbClr val="FFFFFF"/>
                </a:solidFill>
                <a:latin typeface="Verdana"/>
                <a:cs typeface="Verdana"/>
              </a:rPr>
              <a:t>D</a:t>
            </a:r>
            <a:endParaRPr sz="350">
              <a:latin typeface="Verdana"/>
              <a:cs typeface="Verdana"/>
            </a:endParaRPr>
          </a:p>
        </p:txBody>
      </p:sp>
      <p:sp>
        <p:nvSpPr>
          <p:cNvPr id="167" name="object 167"/>
          <p:cNvSpPr/>
          <p:nvPr/>
        </p:nvSpPr>
        <p:spPr>
          <a:xfrm>
            <a:off x="1577041" y="3092820"/>
            <a:ext cx="1244600" cy="0"/>
          </a:xfrm>
          <a:custGeom>
            <a:avLst/>
            <a:gdLst/>
            <a:ahLst/>
            <a:cxnLst/>
            <a:rect l="l" t="t" r="r" b="b"/>
            <a:pathLst>
              <a:path w="1244600">
                <a:moveTo>
                  <a:pt x="0" y="0"/>
                </a:moveTo>
                <a:lnTo>
                  <a:pt x="1244500" y="0"/>
                </a:lnTo>
              </a:path>
            </a:pathLst>
          </a:custGeom>
          <a:ln w="3175">
            <a:solidFill>
              <a:srgbClr val="231F20"/>
            </a:solidFill>
          </a:ln>
        </p:spPr>
        <p:txBody>
          <a:bodyPr wrap="square" lIns="0" tIns="0" rIns="0" bIns="0" rtlCol="0"/>
          <a:lstStyle/>
          <a:p>
            <a:endParaRPr/>
          </a:p>
        </p:txBody>
      </p:sp>
      <p:sp>
        <p:nvSpPr>
          <p:cNvPr id="168" name="object 168"/>
          <p:cNvSpPr txBox="1"/>
          <p:nvPr/>
        </p:nvSpPr>
        <p:spPr>
          <a:xfrm>
            <a:off x="302432" y="4033124"/>
            <a:ext cx="2519680" cy="351790"/>
          </a:xfrm>
          <a:prstGeom prst="rect">
            <a:avLst/>
          </a:prstGeom>
        </p:spPr>
        <p:txBody>
          <a:bodyPr vert="horz" wrap="square" lIns="0" tIns="12065" rIns="0" bIns="0" rtlCol="0">
            <a:spAutoFit/>
          </a:bodyPr>
          <a:lstStyle/>
          <a:p>
            <a:pPr marR="16510" algn="just">
              <a:lnSpc>
                <a:spcPct val="122300"/>
              </a:lnSpc>
              <a:spcBef>
                <a:spcPts val="95"/>
              </a:spcBef>
            </a:pPr>
            <a:r>
              <a:rPr sz="350" dirty="0">
                <a:solidFill>
                  <a:srgbClr val="AB0534"/>
                </a:solidFill>
                <a:latin typeface="Segoe UI Symbol"/>
                <a:cs typeface="Segoe UI Symbol"/>
              </a:rPr>
              <a:t>❚</a:t>
            </a:r>
            <a:r>
              <a:rPr sz="350" b="1" dirty="0">
                <a:solidFill>
                  <a:srgbClr val="231F20"/>
                </a:solidFill>
                <a:latin typeface="Times New Roman"/>
                <a:cs typeface="Times New Roman"/>
              </a:rPr>
              <a:t>Figure</a:t>
            </a:r>
            <a:r>
              <a:rPr sz="350" b="1" spc="5" dirty="0">
                <a:solidFill>
                  <a:srgbClr val="231F20"/>
                </a:solidFill>
                <a:latin typeface="Times New Roman"/>
                <a:cs typeface="Times New Roman"/>
              </a:rPr>
              <a:t> </a:t>
            </a:r>
            <a:r>
              <a:rPr sz="350" b="1" dirty="0">
                <a:solidFill>
                  <a:srgbClr val="231F20"/>
                </a:solidFill>
                <a:latin typeface="Times New Roman"/>
                <a:cs typeface="Times New Roman"/>
              </a:rPr>
              <a:t>3</a:t>
            </a:r>
            <a:r>
              <a:rPr sz="350" dirty="0">
                <a:solidFill>
                  <a:srgbClr val="AB0534"/>
                </a:solidFill>
                <a:latin typeface="Segoe UI Symbol"/>
                <a:cs typeface="Segoe UI Symbol"/>
              </a:rPr>
              <a:t>❚</a:t>
            </a:r>
            <a:r>
              <a:rPr sz="350" spc="15" dirty="0">
                <a:solidFill>
                  <a:srgbClr val="AB0534"/>
                </a:solidFill>
                <a:latin typeface="Segoe UI Symbol"/>
                <a:cs typeface="Segoe UI Symbol"/>
              </a:rPr>
              <a:t> </a:t>
            </a:r>
            <a:r>
              <a:rPr sz="350" dirty="0">
                <a:solidFill>
                  <a:srgbClr val="231F20"/>
                </a:solidFill>
                <a:latin typeface="Tahoma"/>
                <a:cs typeface="Tahoma"/>
              </a:rPr>
              <a:t>Immunohistochemical staining for nectin 4 of </a:t>
            </a:r>
            <a:r>
              <a:rPr sz="350" spc="-10" dirty="0">
                <a:solidFill>
                  <a:srgbClr val="231F20"/>
                </a:solidFill>
                <a:latin typeface="Tahoma"/>
                <a:cs typeface="Tahoma"/>
              </a:rPr>
              <a:t>ovarian</a:t>
            </a:r>
            <a:r>
              <a:rPr sz="350" dirty="0">
                <a:solidFill>
                  <a:srgbClr val="231F20"/>
                </a:solidFill>
                <a:latin typeface="Tahoma"/>
                <a:cs typeface="Tahoma"/>
              </a:rPr>
              <a:t> cancer tissue </a:t>
            </a:r>
            <a:r>
              <a:rPr sz="350" spc="-10" dirty="0">
                <a:solidFill>
                  <a:srgbClr val="231F20"/>
                </a:solidFill>
                <a:latin typeface="Tahoma"/>
                <a:cs typeface="Tahoma"/>
              </a:rPr>
              <a:t>microarrays.</a:t>
            </a:r>
            <a:r>
              <a:rPr sz="350" dirty="0">
                <a:solidFill>
                  <a:srgbClr val="231F20"/>
                </a:solidFill>
                <a:latin typeface="Tahoma"/>
                <a:cs typeface="Tahoma"/>
              </a:rPr>
              <a:t> </a:t>
            </a:r>
            <a:r>
              <a:rPr sz="350" b="1" dirty="0">
                <a:solidFill>
                  <a:srgbClr val="231F20"/>
                </a:solidFill>
                <a:latin typeface="Verdana"/>
                <a:cs typeface="Verdana"/>
              </a:rPr>
              <a:t>A</a:t>
            </a:r>
            <a:r>
              <a:rPr sz="350" dirty="0">
                <a:solidFill>
                  <a:srgbClr val="231F20"/>
                </a:solidFill>
                <a:latin typeface="Tahoma"/>
                <a:cs typeface="Tahoma"/>
              </a:rPr>
              <a:t>, </a:t>
            </a:r>
            <a:r>
              <a:rPr sz="350" spc="-10" dirty="0">
                <a:solidFill>
                  <a:srgbClr val="231F20"/>
                </a:solidFill>
                <a:latin typeface="Tahoma"/>
                <a:cs typeface="Tahoma"/>
              </a:rPr>
              <a:t>Staining</a:t>
            </a:r>
            <a:r>
              <a:rPr sz="350" dirty="0">
                <a:solidFill>
                  <a:srgbClr val="231F20"/>
                </a:solidFill>
                <a:latin typeface="Tahoma"/>
                <a:cs typeface="Tahoma"/>
              </a:rPr>
              <a:t> </a:t>
            </a:r>
            <a:r>
              <a:rPr sz="350" spc="-10" dirty="0">
                <a:solidFill>
                  <a:srgbClr val="231F20"/>
                </a:solidFill>
                <a:latin typeface="Tahoma"/>
                <a:cs typeface="Tahoma"/>
              </a:rPr>
              <a:t>and</a:t>
            </a:r>
            <a:r>
              <a:rPr sz="350" dirty="0">
                <a:solidFill>
                  <a:srgbClr val="231F20"/>
                </a:solidFill>
                <a:latin typeface="Tahoma"/>
                <a:cs typeface="Tahoma"/>
              </a:rPr>
              <a:t> </a:t>
            </a:r>
            <a:r>
              <a:rPr sz="350" spc="-10" dirty="0">
                <a:solidFill>
                  <a:srgbClr val="231F20"/>
                </a:solidFill>
                <a:latin typeface="Tahoma"/>
                <a:cs typeface="Tahoma"/>
              </a:rPr>
              <a:t>grading</a:t>
            </a:r>
            <a:r>
              <a:rPr sz="350" dirty="0">
                <a:solidFill>
                  <a:srgbClr val="231F20"/>
                </a:solidFill>
                <a:latin typeface="Tahoma"/>
                <a:cs typeface="Tahoma"/>
              </a:rPr>
              <a:t> </a:t>
            </a:r>
            <a:r>
              <a:rPr sz="350" spc="-10" dirty="0">
                <a:solidFill>
                  <a:srgbClr val="231F20"/>
                </a:solidFill>
                <a:latin typeface="Tahoma"/>
                <a:cs typeface="Tahoma"/>
              </a:rPr>
              <a:t>examples</a:t>
            </a:r>
            <a:r>
              <a:rPr sz="350" spc="500" dirty="0">
                <a:solidFill>
                  <a:srgbClr val="231F20"/>
                </a:solidFill>
                <a:latin typeface="Tahoma"/>
                <a:cs typeface="Tahoma"/>
              </a:rPr>
              <a:t>  </a:t>
            </a:r>
            <a:r>
              <a:rPr sz="350" dirty="0">
                <a:solidFill>
                  <a:srgbClr val="231F20"/>
                </a:solidFill>
                <a:latin typeface="Tahoma"/>
                <a:cs typeface="Tahoma"/>
              </a:rPr>
              <a:t>of</a:t>
            </a:r>
            <a:r>
              <a:rPr sz="350" spc="5" dirty="0">
                <a:solidFill>
                  <a:srgbClr val="231F20"/>
                </a:solidFill>
                <a:latin typeface="Tahoma"/>
                <a:cs typeface="Tahoma"/>
              </a:rPr>
              <a:t> </a:t>
            </a:r>
            <a:r>
              <a:rPr sz="350" dirty="0">
                <a:solidFill>
                  <a:srgbClr val="231F20"/>
                </a:solidFill>
                <a:latin typeface="Tahoma"/>
                <a:cs typeface="Tahoma"/>
              </a:rPr>
              <a:t>tissue</a:t>
            </a:r>
            <a:r>
              <a:rPr sz="350" spc="10" dirty="0">
                <a:solidFill>
                  <a:srgbClr val="231F20"/>
                </a:solidFill>
                <a:latin typeface="Tahoma"/>
                <a:cs typeface="Tahoma"/>
              </a:rPr>
              <a:t> </a:t>
            </a:r>
            <a:r>
              <a:rPr sz="350" spc="-10" dirty="0">
                <a:solidFill>
                  <a:srgbClr val="231F20"/>
                </a:solidFill>
                <a:latin typeface="Tahoma"/>
                <a:cs typeface="Tahoma"/>
              </a:rPr>
              <a:t>microarray</a:t>
            </a:r>
            <a:r>
              <a:rPr sz="350" spc="5" dirty="0">
                <a:solidFill>
                  <a:srgbClr val="231F20"/>
                </a:solidFill>
                <a:latin typeface="Tahoma"/>
                <a:cs typeface="Tahoma"/>
              </a:rPr>
              <a:t> </a:t>
            </a:r>
            <a:r>
              <a:rPr sz="350" spc="-10" dirty="0">
                <a:solidFill>
                  <a:srgbClr val="231F20"/>
                </a:solidFill>
                <a:latin typeface="Tahoma"/>
                <a:cs typeface="Tahoma"/>
              </a:rPr>
              <a:t>(TMA)</a:t>
            </a:r>
            <a:r>
              <a:rPr sz="350" spc="10" dirty="0">
                <a:solidFill>
                  <a:srgbClr val="231F20"/>
                </a:solidFill>
                <a:latin typeface="Tahoma"/>
                <a:cs typeface="Tahoma"/>
              </a:rPr>
              <a:t> </a:t>
            </a:r>
            <a:r>
              <a:rPr sz="350" dirty="0">
                <a:solidFill>
                  <a:srgbClr val="231F20"/>
                </a:solidFill>
                <a:latin typeface="Tahoma"/>
                <a:cs typeface="Tahoma"/>
              </a:rPr>
              <a:t>samples.</a:t>
            </a:r>
            <a:r>
              <a:rPr sz="350" spc="10" dirty="0">
                <a:solidFill>
                  <a:srgbClr val="231F20"/>
                </a:solidFill>
                <a:latin typeface="Tahoma"/>
                <a:cs typeface="Tahoma"/>
              </a:rPr>
              <a:t> </a:t>
            </a:r>
            <a:r>
              <a:rPr sz="350" spc="-10" dirty="0">
                <a:solidFill>
                  <a:srgbClr val="231F20"/>
                </a:solidFill>
                <a:latin typeface="Tahoma"/>
                <a:cs typeface="Tahoma"/>
              </a:rPr>
              <a:t>IgG,</a:t>
            </a:r>
            <a:r>
              <a:rPr sz="350" spc="5" dirty="0">
                <a:solidFill>
                  <a:srgbClr val="231F20"/>
                </a:solidFill>
                <a:latin typeface="Tahoma"/>
                <a:cs typeface="Tahoma"/>
              </a:rPr>
              <a:t> </a:t>
            </a:r>
            <a:r>
              <a:rPr sz="350" dirty="0">
                <a:solidFill>
                  <a:srgbClr val="231F20"/>
                </a:solidFill>
                <a:latin typeface="Tahoma"/>
                <a:cs typeface="Tahoma"/>
              </a:rPr>
              <a:t>control</a:t>
            </a:r>
            <a:r>
              <a:rPr sz="350" spc="10" dirty="0">
                <a:solidFill>
                  <a:srgbClr val="231F20"/>
                </a:solidFill>
                <a:latin typeface="Tahoma"/>
                <a:cs typeface="Tahoma"/>
              </a:rPr>
              <a:t> </a:t>
            </a:r>
            <a:r>
              <a:rPr sz="350" spc="-10" dirty="0">
                <a:solidFill>
                  <a:srgbClr val="231F20"/>
                </a:solidFill>
                <a:latin typeface="Tahoma"/>
                <a:cs typeface="Tahoma"/>
              </a:rPr>
              <a:t>primary</a:t>
            </a:r>
            <a:r>
              <a:rPr sz="350" spc="10" dirty="0">
                <a:solidFill>
                  <a:srgbClr val="231F20"/>
                </a:solidFill>
                <a:latin typeface="Tahoma"/>
                <a:cs typeface="Tahoma"/>
              </a:rPr>
              <a:t> </a:t>
            </a:r>
            <a:r>
              <a:rPr sz="350" dirty="0">
                <a:solidFill>
                  <a:srgbClr val="231F20"/>
                </a:solidFill>
                <a:latin typeface="Tahoma"/>
                <a:cs typeface="Tahoma"/>
              </a:rPr>
              <a:t>stain.</a:t>
            </a:r>
            <a:r>
              <a:rPr sz="350" spc="5" dirty="0">
                <a:solidFill>
                  <a:srgbClr val="231F20"/>
                </a:solidFill>
                <a:latin typeface="Tahoma"/>
                <a:cs typeface="Tahoma"/>
              </a:rPr>
              <a:t> </a:t>
            </a:r>
            <a:r>
              <a:rPr sz="350" spc="-10" dirty="0">
                <a:solidFill>
                  <a:srgbClr val="231F20"/>
                </a:solidFill>
                <a:latin typeface="Tahoma"/>
                <a:cs typeface="Tahoma"/>
              </a:rPr>
              <a:t>+1,</a:t>
            </a:r>
            <a:r>
              <a:rPr sz="350" spc="10" dirty="0">
                <a:solidFill>
                  <a:srgbClr val="231F20"/>
                </a:solidFill>
                <a:latin typeface="Tahoma"/>
                <a:cs typeface="Tahoma"/>
              </a:rPr>
              <a:t> </a:t>
            </a:r>
            <a:r>
              <a:rPr sz="350" dirty="0">
                <a:solidFill>
                  <a:srgbClr val="231F20"/>
                </a:solidFill>
                <a:latin typeface="Tahoma"/>
                <a:cs typeface="Tahoma"/>
              </a:rPr>
              <a:t>&lt;10%</a:t>
            </a:r>
            <a:r>
              <a:rPr sz="350" spc="10" dirty="0">
                <a:solidFill>
                  <a:srgbClr val="231F20"/>
                </a:solidFill>
                <a:latin typeface="Tahoma"/>
                <a:cs typeface="Tahoma"/>
              </a:rPr>
              <a:t> </a:t>
            </a:r>
            <a:r>
              <a:rPr sz="350" dirty="0">
                <a:solidFill>
                  <a:srgbClr val="231F20"/>
                </a:solidFill>
                <a:latin typeface="Tahoma"/>
                <a:cs typeface="Tahoma"/>
              </a:rPr>
              <a:t>of</a:t>
            </a:r>
            <a:r>
              <a:rPr sz="350" spc="5" dirty="0">
                <a:solidFill>
                  <a:srgbClr val="231F20"/>
                </a:solidFill>
                <a:latin typeface="Tahoma"/>
                <a:cs typeface="Tahoma"/>
              </a:rPr>
              <a:t> </a:t>
            </a:r>
            <a:r>
              <a:rPr sz="350" spc="-10" dirty="0">
                <a:solidFill>
                  <a:srgbClr val="231F20"/>
                </a:solidFill>
                <a:latin typeface="Tahoma"/>
                <a:cs typeface="Tahoma"/>
              </a:rPr>
              <a:t>cancer</a:t>
            </a:r>
            <a:r>
              <a:rPr sz="350" spc="10" dirty="0">
                <a:solidFill>
                  <a:srgbClr val="231F20"/>
                </a:solidFill>
                <a:latin typeface="Tahoma"/>
                <a:cs typeface="Tahoma"/>
              </a:rPr>
              <a:t> </a:t>
            </a:r>
            <a:r>
              <a:rPr sz="350" dirty="0">
                <a:solidFill>
                  <a:srgbClr val="231F20"/>
                </a:solidFill>
                <a:latin typeface="Tahoma"/>
                <a:cs typeface="Tahoma"/>
              </a:rPr>
              <a:t>cells</a:t>
            </a:r>
            <a:r>
              <a:rPr sz="350" spc="10" dirty="0">
                <a:solidFill>
                  <a:srgbClr val="231F20"/>
                </a:solidFill>
                <a:latin typeface="Tahoma"/>
                <a:cs typeface="Tahoma"/>
              </a:rPr>
              <a:t> </a:t>
            </a:r>
            <a:r>
              <a:rPr sz="350" spc="-10" dirty="0">
                <a:solidFill>
                  <a:srgbClr val="231F20"/>
                </a:solidFill>
                <a:latin typeface="Tahoma"/>
                <a:cs typeface="Tahoma"/>
              </a:rPr>
              <a:t>staining;</a:t>
            </a:r>
            <a:r>
              <a:rPr sz="350" spc="5" dirty="0">
                <a:solidFill>
                  <a:srgbClr val="231F20"/>
                </a:solidFill>
                <a:latin typeface="Tahoma"/>
                <a:cs typeface="Tahoma"/>
              </a:rPr>
              <a:t> </a:t>
            </a:r>
            <a:r>
              <a:rPr sz="350" spc="-10" dirty="0">
                <a:solidFill>
                  <a:srgbClr val="231F20"/>
                </a:solidFill>
                <a:latin typeface="Tahoma"/>
                <a:cs typeface="Tahoma"/>
              </a:rPr>
              <a:t>+2,</a:t>
            </a:r>
            <a:r>
              <a:rPr sz="350" spc="10" dirty="0">
                <a:solidFill>
                  <a:srgbClr val="231F20"/>
                </a:solidFill>
                <a:latin typeface="Tahoma"/>
                <a:cs typeface="Tahoma"/>
              </a:rPr>
              <a:t> </a:t>
            </a:r>
            <a:r>
              <a:rPr sz="350" spc="-10" dirty="0">
                <a:solidFill>
                  <a:srgbClr val="231F20"/>
                </a:solidFill>
                <a:latin typeface="Tahoma"/>
                <a:cs typeface="Tahoma"/>
              </a:rPr>
              <a:t>10%-</a:t>
            </a:r>
            <a:r>
              <a:rPr sz="350" dirty="0">
                <a:solidFill>
                  <a:srgbClr val="231F20"/>
                </a:solidFill>
                <a:latin typeface="Tahoma"/>
                <a:cs typeface="Tahoma"/>
              </a:rPr>
              <a:t>50%</a:t>
            </a:r>
            <a:r>
              <a:rPr sz="350" spc="10" dirty="0">
                <a:solidFill>
                  <a:srgbClr val="231F20"/>
                </a:solidFill>
                <a:latin typeface="Tahoma"/>
                <a:cs typeface="Tahoma"/>
              </a:rPr>
              <a:t> </a:t>
            </a:r>
            <a:r>
              <a:rPr sz="350" dirty="0">
                <a:solidFill>
                  <a:srgbClr val="231F20"/>
                </a:solidFill>
                <a:latin typeface="Tahoma"/>
                <a:cs typeface="Tahoma"/>
              </a:rPr>
              <a:t>of</a:t>
            </a:r>
            <a:r>
              <a:rPr sz="350" spc="5" dirty="0">
                <a:solidFill>
                  <a:srgbClr val="231F20"/>
                </a:solidFill>
                <a:latin typeface="Tahoma"/>
                <a:cs typeface="Tahoma"/>
              </a:rPr>
              <a:t> </a:t>
            </a:r>
            <a:r>
              <a:rPr sz="350" spc="-10" dirty="0">
                <a:solidFill>
                  <a:srgbClr val="231F20"/>
                </a:solidFill>
                <a:latin typeface="Tahoma"/>
                <a:cs typeface="Tahoma"/>
              </a:rPr>
              <a:t>cancer</a:t>
            </a:r>
            <a:r>
              <a:rPr sz="350" spc="10" dirty="0">
                <a:solidFill>
                  <a:srgbClr val="231F20"/>
                </a:solidFill>
                <a:latin typeface="Tahoma"/>
                <a:cs typeface="Tahoma"/>
              </a:rPr>
              <a:t> </a:t>
            </a:r>
            <a:r>
              <a:rPr sz="350" spc="-20" dirty="0">
                <a:solidFill>
                  <a:srgbClr val="231F20"/>
                </a:solidFill>
                <a:latin typeface="Tahoma"/>
                <a:cs typeface="Tahoma"/>
              </a:rPr>
              <a:t>cells</a:t>
            </a:r>
            <a:endParaRPr sz="350">
              <a:latin typeface="Tahoma"/>
              <a:cs typeface="Tahoma"/>
            </a:endParaRPr>
          </a:p>
          <a:p>
            <a:pPr marR="5080" algn="just">
              <a:lnSpc>
                <a:spcPct val="122300"/>
              </a:lnSpc>
            </a:pPr>
            <a:r>
              <a:rPr sz="350" spc="-10" dirty="0">
                <a:solidFill>
                  <a:srgbClr val="231F20"/>
                </a:solidFill>
                <a:latin typeface="Tahoma"/>
                <a:cs typeface="Tahoma"/>
              </a:rPr>
              <a:t>staining;</a:t>
            </a:r>
            <a:r>
              <a:rPr sz="350" dirty="0">
                <a:solidFill>
                  <a:srgbClr val="231F20"/>
                </a:solidFill>
                <a:latin typeface="Tahoma"/>
                <a:cs typeface="Tahoma"/>
              </a:rPr>
              <a:t> </a:t>
            </a:r>
            <a:r>
              <a:rPr sz="350" spc="-10" dirty="0">
                <a:solidFill>
                  <a:srgbClr val="231F20"/>
                </a:solidFill>
                <a:latin typeface="Tahoma"/>
                <a:cs typeface="Tahoma"/>
              </a:rPr>
              <a:t>and</a:t>
            </a:r>
            <a:r>
              <a:rPr sz="350" dirty="0">
                <a:solidFill>
                  <a:srgbClr val="231F20"/>
                </a:solidFill>
                <a:latin typeface="Tahoma"/>
                <a:cs typeface="Tahoma"/>
              </a:rPr>
              <a:t> </a:t>
            </a:r>
            <a:r>
              <a:rPr sz="350" spc="-10" dirty="0">
                <a:solidFill>
                  <a:srgbClr val="231F20"/>
                </a:solidFill>
                <a:latin typeface="Tahoma"/>
                <a:cs typeface="Tahoma"/>
              </a:rPr>
              <a:t>+3,</a:t>
            </a:r>
            <a:r>
              <a:rPr sz="350" dirty="0">
                <a:solidFill>
                  <a:srgbClr val="231F20"/>
                </a:solidFill>
                <a:latin typeface="Tahoma"/>
                <a:cs typeface="Tahoma"/>
              </a:rPr>
              <a:t> &gt;50%</a:t>
            </a:r>
            <a:r>
              <a:rPr sz="350" spc="5" dirty="0">
                <a:solidFill>
                  <a:srgbClr val="231F20"/>
                </a:solidFill>
                <a:latin typeface="Tahoma"/>
                <a:cs typeface="Tahoma"/>
              </a:rPr>
              <a:t> </a:t>
            </a:r>
            <a:r>
              <a:rPr sz="350" dirty="0">
                <a:solidFill>
                  <a:srgbClr val="231F20"/>
                </a:solidFill>
                <a:latin typeface="Tahoma"/>
                <a:cs typeface="Tahoma"/>
              </a:rPr>
              <a:t>of cancer cells</a:t>
            </a:r>
            <a:r>
              <a:rPr sz="350" spc="5" dirty="0">
                <a:solidFill>
                  <a:srgbClr val="231F20"/>
                </a:solidFill>
                <a:latin typeface="Tahoma"/>
                <a:cs typeface="Tahoma"/>
              </a:rPr>
              <a:t> </a:t>
            </a:r>
            <a:r>
              <a:rPr sz="350" spc="-10" dirty="0">
                <a:solidFill>
                  <a:srgbClr val="231F20"/>
                </a:solidFill>
                <a:latin typeface="Tahoma"/>
                <a:cs typeface="Tahoma"/>
              </a:rPr>
              <a:t>staining.</a:t>
            </a:r>
            <a:r>
              <a:rPr sz="350" dirty="0">
                <a:solidFill>
                  <a:srgbClr val="231F20"/>
                </a:solidFill>
                <a:latin typeface="Tahoma"/>
                <a:cs typeface="Tahoma"/>
              </a:rPr>
              <a:t> </a:t>
            </a:r>
            <a:r>
              <a:rPr sz="350" b="1" spc="-10" dirty="0">
                <a:solidFill>
                  <a:srgbClr val="231F20"/>
                </a:solidFill>
                <a:latin typeface="Verdana"/>
                <a:cs typeface="Verdana"/>
              </a:rPr>
              <a:t>B</a:t>
            </a:r>
            <a:r>
              <a:rPr sz="350" spc="-10" dirty="0">
                <a:solidFill>
                  <a:srgbClr val="231F20"/>
                </a:solidFill>
                <a:latin typeface="Tahoma"/>
                <a:cs typeface="Tahoma"/>
              </a:rPr>
              <a:t>,</a:t>
            </a:r>
            <a:r>
              <a:rPr sz="350" dirty="0">
                <a:solidFill>
                  <a:srgbClr val="231F20"/>
                </a:solidFill>
                <a:latin typeface="Tahoma"/>
                <a:cs typeface="Tahoma"/>
              </a:rPr>
              <a:t> Percentage</a:t>
            </a:r>
            <a:r>
              <a:rPr sz="350" spc="5" dirty="0">
                <a:solidFill>
                  <a:srgbClr val="231F20"/>
                </a:solidFill>
                <a:latin typeface="Tahoma"/>
                <a:cs typeface="Tahoma"/>
              </a:rPr>
              <a:t> </a:t>
            </a:r>
            <a:r>
              <a:rPr sz="350" dirty="0">
                <a:solidFill>
                  <a:srgbClr val="231F20"/>
                </a:solidFill>
                <a:latin typeface="Tahoma"/>
                <a:cs typeface="Tahoma"/>
              </a:rPr>
              <a:t>of TMA cases</a:t>
            </a:r>
            <a:r>
              <a:rPr sz="350" spc="5" dirty="0">
                <a:solidFill>
                  <a:srgbClr val="231F20"/>
                </a:solidFill>
                <a:latin typeface="Tahoma"/>
                <a:cs typeface="Tahoma"/>
              </a:rPr>
              <a:t> </a:t>
            </a:r>
            <a:r>
              <a:rPr sz="350" dirty="0">
                <a:solidFill>
                  <a:srgbClr val="231F20"/>
                </a:solidFill>
                <a:latin typeface="Tahoma"/>
                <a:cs typeface="Tahoma"/>
              </a:rPr>
              <a:t>positive for nectin</a:t>
            </a:r>
            <a:r>
              <a:rPr sz="350" spc="5" dirty="0">
                <a:solidFill>
                  <a:srgbClr val="231F20"/>
                </a:solidFill>
                <a:latin typeface="Tahoma"/>
                <a:cs typeface="Tahoma"/>
              </a:rPr>
              <a:t> </a:t>
            </a:r>
            <a:r>
              <a:rPr sz="350" dirty="0">
                <a:solidFill>
                  <a:srgbClr val="231F20"/>
                </a:solidFill>
                <a:latin typeface="Tahoma"/>
                <a:cs typeface="Tahoma"/>
              </a:rPr>
              <a:t>4 by </a:t>
            </a:r>
            <a:r>
              <a:rPr sz="350" spc="-10" dirty="0">
                <a:solidFill>
                  <a:srgbClr val="231F20"/>
                </a:solidFill>
                <a:latin typeface="Tahoma"/>
                <a:cs typeface="Tahoma"/>
              </a:rPr>
              <a:t>ovarian</a:t>
            </a:r>
            <a:r>
              <a:rPr sz="350" spc="5" dirty="0">
                <a:solidFill>
                  <a:srgbClr val="231F20"/>
                </a:solidFill>
                <a:latin typeface="Tahoma"/>
                <a:cs typeface="Tahoma"/>
              </a:rPr>
              <a:t> </a:t>
            </a:r>
            <a:r>
              <a:rPr sz="350" dirty="0">
                <a:solidFill>
                  <a:srgbClr val="231F20"/>
                </a:solidFill>
                <a:latin typeface="Tahoma"/>
                <a:cs typeface="Tahoma"/>
              </a:rPr>
              <a:t>cancer subtype. </a:t>
            </a:r>
            <a:r>
              <a:rPr sz="350" b="1" spc="-25" dirty="0">
                <a:solidFill>
                  <a:srgbClr val="231F20"/>
                </a:solidFill>
                <a:latin typeface="Verdana"/>
                <a:cs typeface="Verdana"/>
              </a:rPr>
              <a:t>C</a:t>
            </a:r>
            <a:r>
              <a:rPr sz="350" spc="-25" dirty="0">
                <a:solidFill>
                  <a:srgbClr val="231F20"/>
                </a:solidFill>
                <a:latin typeface="Tahoma"/>
                <a:cs typeface="Tahoma"/>
              </a:rPr>
              <a:t>,</a:t>
            </a:r>
            <a:r>
              <a:rPr sz="350" spc="500" dirty="0">
                <a:solidFill>
                  <a:srgbClr val="231F20"/>
                </a:solidFill>
                <a:latin typeface="Tahoma"/>
                <a:cs typeface="Tahoma"/>
              </a:rPr>
              <a:t> </a:t>
            </a:r>
            <a:r>
              <a:rPr sz="350" dirty="0">
                <a:solidFill>
                  <a:srgbClr val="231F20"/>
                </a:solidFill>
                <a:latin typeface="Tahoma"/>
                <a:cs typeface="Tahoma"/>
              </a:rPr>
              <a:t>Percentage</a:t>
            </a:r>
            <a:r>
              <a:rPr sz="350" spc="5" dirty="0">
                <a:solidFill>
                  <a:srgbClr val="231F20"/>
                </a:solidFill>
                <a:latin typeface="Tahoma"/>
                <a:cs typeface="Tahoma"/>
              </a:rPr>
              <a:t> </a:t>
            </a:r>
            <a:r>
              <a:rPr sz="350" dirty="0">
                <a:solidFill>
                  <a:srgbClr val="231F20"/>
                </a:solidFill>
                <a:latin typeface="Tahoma"/>
                <a:cs typeface="Tahoma"/>
              </a:rPr>
              <a:t>of</a:t>
            </a:r>
            <a:r>
              <a:rPr sz="350" spc="5" dirty="0">
                <a:solidFill>
                  <a:srgbClr val="231F20"/>
                </a:solidFill>
                <a:latin typeface="Tahoma"/>
                <a:cs typeface="Tahoma"/>
              </a:rPr>
              <a:t> </a:t>
            </a:r>
            <a:r>
              <a:rPr sz="350" dirty="0">
                <a:solidFill>
                  <a:srgbClr val="231F20"/>
                </a:solidFill>
                <a:latin typeface="Tahoma"/>
                <a:cs typeface="Tahoma"/>
              </a:rPr>
              <a:t>TMA</a:t>
            </a:r>
            <a:r>
              <a:rPr sz="350" spc="5" dirty="0">
                <a:solidFill>
                  <a:srgbClr val="231F20"/>
                </a:solidFill>
                <a:latin typeface="Tahoma"/>
                <a:cs typeface="Tahoma"/>
              </a:rPr>
              <a:t> </a:t>
            </a:r>
            <a:r>
              <a:rPr sz="350" dirty="0">
                <a:solidFill>
                  <a:srgbClr val="231F20"/>
                </a:solidFill>
                <a:latin typeface="Tahoma"/>
                <a:cs typeface="Tahoma"/>
              </a:rPr>
              <a:t>cases</a:t>
            </a:r>
            <a:r>
              <a:rPr sz="350" spc="5" dirty="0">
                <a:solidFill>
                  <a:srgbClr val="231F20"/>
                </a:solidFill>
                <a:latin typeface="Tahoma"/>
                <a:cs typeface="Tahoma"/>
              </a:rPr>
              <a:t> </a:t>
            </a:r>
            <a:r>
              <a:rPr sz="350" dirty="0">
                <a:solidFill>
                  <a:srgbClr val="231F20"/>
                </a:solidFill>
                <a:latin typeface="Tahoma"/>
                <a:cs typeface="Tahoma"/>
              </a:rPr>
              <a:t>positive</a:t>
            </a:r>
            <a:r>
              <a:rPr sz="350" spc="5" dirty="0">
                <a:solidFill>
                  <a:srgbClr val="231F20"/>
                </a:solidFill>
                <a:latin typeface="Tahoma"/>
                <a:cs typeface="Tahoma"/>
              </a:rPr>
              <a:t> </a:t>
            </a:r>
            <a:r>
              <a:rPr sz="350" dirty="0">
                <a:solidFill>
                  <a:srgbClr val="231F20"/>
                </a:solidFill>
                <a:latin typeface="Tahoma"/>
                <a:cs typeface="Tahoma"/>
              </a:rPr>
              <a:t>for</a:t>
            </a:r>
            <a:r>
              <a:rPr sz="350" spc="5" dirty="0">
                <a:solidFill>
                  <a:srgbClr val="231F20"/>
                </a:solidFill>
                <a:latin typeface="Tahoma"/>
                <a:cs typeface="Tahoma"/>
              </a:rPr>
              <a:t> </a:t>
            </a:r>
            <a:r>
              <a:rPr sz="350" dirty="0">
                <a:solidFill>
                  <a:srgbClr val="231F20"/>
                </a:solidFill>
                <a:latin typeface="Tahoma"/>
                <a:cs typeface="Tahoma"/>
              </a:rPr>
              <a:t>nectin</a:t>
            </a:r>
            <a:r>
              <a:rPr sz="350" spc="5" dirty="0">
                <a:solidFill>
                  <a:srgbClr val="231F20"/>
                </a:solidFill>
                <a:latin typeface="Tahoma"/>
                <a:cs typeface="Tahoma"/>
              </a:rPr>
              <a:t> </a:t>
            </a:r>
            <a:r>
              <a:rPr sz="350" dirty="0">
                <a:solidFill>
                  <a:srgbClr val="231F20"/>
                </a:solidFill>
                <a:latin typeface="Tahoma"/>
                <a:cs typeface="Tahoma"/>
              </a:rPr>
              <a:t>4</a:t>
            </a:r>
            <a:r>
              <a:rPr sz="350" spc="5" dirty="0">
                <a:solidFill>
                  <a:srgbClr val="231F20"/>
                </a:solidFill>
                <a:latin typeface="Tahoma"/>
                <a:cs typeface="Tahoma"/>
              </a:rPr>
              <a:t> </a:t>
            </a:r>
            <a:r>
              <a:rPr sz="350" dirty="0">
                <a:solidFill>
                  <a:srgbClr val="231F20"/>
                </a:solidFill>
                <a:latin typeface="Tahoma"/>
                <a:cs typeface="Tahoma"/>
              </a:rPr>
              <a:t>by</a:t>
            </a:r>
            <a:r>
              <a:rPr sz="350" spc="5" dirty="0">
                <a:solidFill>
                  <a:srgbClr val="231F20"/>
                </a:solidFill>
                <a:latin typeface="Tahoma"/>
                <a:cs typeface="Tahoma"/>
              </a:rPr>
              <a:t> </a:t>
            </a:r>
            <a:r>
              <a:rPr sz="350" dirty="0">
                <a:solidFill>
                  <a:srgbClr val="231F20"/>
                </a:solidFill>
                <a:latin typeface="Tahoma"/>
                <a:cs typeface="Tahoma"/>
              </a:rPr>
              <a:t>Silverberg</a:t>
            </a:r>
            <a:r>
              <a:rPr sz="350" spc="5" dirty="0">
                <a:solidFill>
                  <a:srgbClr val="231F20"/>
                </a:solidFill>
                <a:latin typeface="Tahoma"/>
                <a:cs typeface="Tahoma"/>
              </a:rPr>
              <a:t> </a:t>
            </a:r>
            <a:r>
              <a:rPr sz="350" spc="-10" dirty="0">
                <a:solidFill>
                  <a:srgbClr val="231F20"/>
                </a:solidFill>
                <a:latin typeface="Tahoma"/>
                <a:cs typeface="Tahoma"/>
              </a:rPr>
              <a:t>grade.</a:t>
            </a:r>
            <a:r>
              <a:rPr sz="350" spc="5" dirty="0">
                <a:solidFill>
                  <a:srgbClr val="231F20"/>
                </a:solidFill>
                <a:latin typeface="Tahoma"/>
                <a:cs typeface="Tahoma"/>
              </a:rPr>
              <a:t> </a:t>
            </a:r>
            <a:r>
              <a:rPr sz="350" b="1" dirty="0">
                <a:solidFill>
                  <a:srgbClr val="231F20"/>
                </a:solidFill>
                <a:latin typeface="Verdana"/>
                <a:cs typeface="Verdana"/>
              </a:rPr>
              <a:t>D</a:t>
            </a:r>
            <a:r>
              <a:rPr sz="350" dirty="0">
                <a:solidFill>
                  <a:srgbClr val="231F20"/>
                </a:solidFill>
                <a:latin typeface="Tahoma"/>
                <a:cs typeface="Tahoma"/>
              </a:rPr>
              <a:t>,</a:t>
            </a:r>
            <a:r>
              <a:rPr sz="350" spc="5" dirty="0">
                <a:solidFill>
                  <a:srgbClr val="231F20"/>
                </a:solidFill>
                <a:latin typeface="Tahoma"/>
                <a:cs typeface="Tahoma"/>
              </a:rPr>
              <a:t> </a:t>
            </a:r>
            <a:r>
              <a:rPr sz="350" spc="-10" dirty="0">
                <a:solidFill>
                  <a:srgbClr val="231F20"/>
                </a:solidFill>
                <a:latin typeface="Tahoma"/>
                <a:cs typeface="Tahoma"/>
              </a:rPr>
              <a:t>Kaplan-</a:t>
            </a:r>
            <a:r>
              <a:rPr sz="350" dirty="0">
                <a:solidFill>
                  <a:srgbClr val="231F20"/>
                </a:solidFill>
                <a:latin typeface="Tahoma"/>
                <a:cs typeface="Tahoma"/>
              </a:rPr>
              <a:t>Meier</a:t>
            </a:r>
            <a:r>
              <a:rPr sz="350" spc="5" dirty="0">
                <a:solidFill>
                  <a:srgbClr val="231F20"/>
                </a:solidFill>
                <a:latin typeface="Tahoma"/>
                <a:cs typeface="Tahoma"/>
              </a:rPr>
              <a:t> </a:t>
            </a:r>
            <a:r>
              <a:rPr sz="350" spc="-10" dirty="0">
                <a:solidFill>
                  <a:srgbClr val="231F20"/>
                </a:solidFill>
                <a:latin typeface="Tahoma"/>
                <a:cs typeface="Tahoma"/>
              </a:rPr>
              <a:t>survival</a:t>
            </a:r>
            <a:r>
              <a:rPr sz="350" spc="5" dirty="0">
                <a:solidFill>
                  <a:srgbClr val="231F20"/>
                </a:solidFill>
                <a:latin typeface="Tahoma"/>
                <a:cs typeface="Tahoma"/>
              </a:rPr>
              <a:t> </a:t>
            </a:r>
            <a:r>
              <a:rPr sz="350" dirty="0">
                <a:solidFill>
                  <a:srgbClr val="231F20"/>
                </a:solidFill>
                <a:latin typeface="Tahoma"/>
                <a:cs typeface="Tahoma"/>
              </a:rPr>
              <a:t>curve</a:t>
            </a:r>
            <a:r>
              <a:rPr sz="350" spc="5" dirty="0">
                <a:solidFill>
                  <a:srgbClr val="231F20"/>
                </a:solidFill>
                <a:latin typeface="Tahoma"/>
                <a:cs typeface="Tahoma"/>
              </a:rPr>
              <a:t> </a:t>
            </a:r>
            <a:r>
              <a:rPr sz="350" dirty="0">
                <a:solidFill>
                  <a:srgbClr val="231F20"/>
                </a:solidFill>
                <a:latin typeface="Tahoma"/>
                <a:cs typeface="Tahoma"/>
              </a:rPr>
              <a:t>of</a:t>
            </a:r>
            <a:r>
              <a:rPr sz="350" spc="5" dirty="0">
                <a:solidFill>
                  <a:srgbClr val="231F20"/>
                </a:solidFill>
                <a:latin typeface="Tahoma"/>
                <a:cs typeface="Tahoma"/>
              </a:rPr>
              <a:t> </a:t>
            </a:r>
            <a:r>
              <a:rPr sz="350" dirty="0">
                <a:solidFill>
                  <a:srgbClr val="231F20"/>
                </a:solidFill>
                <a:latin typeface="Tahoma"/>
                <a:cs typeface="Tahoma"/>
              </a:rPr>
              <a:t>TMA</a:t>
            </a:r>
            <a:r>
              <a:rPr sz="350" spc="10" dirty="0">
                <a:solidFill>
                  <a:srgbClr val="231F20"/>
                </a:solidFill>
                <a:latin typeface="Tahoma"/>
                <a:cs typeface="Tahoma"/>
              </a:rPr>
              <a:t> </a:t>
            </a:r>
            <a:r>
              <a:rPr sz="350" dirty="0">
                <a:solidFill>
                  <a:srgbClr val="231F20"/>
                </a:solidFill>
                <a:latin typeface="Tahoma"/>
                <a:cs typeface="Tahoma"/>
              </a:rPr>
              <a:t>patients</a:t>
            </a:r>
            <a:r>
              <a:rPr sz="350" spc="5" dirty="0">
                <a:solidFill>
                  <a:srgbClr val="231F20"/>
                </a:solidFill>
                <a:latin typeface="Tahoma"/>
                <a:cs typeface="Tahoma"/>
              </a:rPr>
              <a:t> </a:t>
            </a:r>
            <a:r>
              <a:rPr sz="350" dirty="0">
                <a:solidFill>
                  <a:srgbClr val="231F20"/>
                </a:solidFill>
                <a:latin typeface="Tahoma"/>
                <a:cs typeface="Tahoma"/>
              </a:rPr>
              <a:t>measured</a:t>
            </a:r>
            <a:r>
              <a:rPr sz="350" spc="5" dirty="0">
                <a:solidFill>
                  <a:srgbClr val="231F20"/>
                </a:solidFill>
                <a:latin typeface="Tahoma"/>
                <a:cs typeface="Tahoma"/>
              </a:rPr>
              <a:t> </a:t>
            </a:r>
            <a:r>
              <a:rPr sz="350" spc="-25" dirty="0">
                <a:solidFill>
                  <a:srgbClr val="231F20"/>
                </a:solidFill>
                <a:latin typeface="Tahoma"/>
                <a:cs typeface="Tahoma"/>
              </a:rPr>
              <a:t>in</a:t>
            </a:r>
            <a:r>
              <a:rPr sz="350" spc="500" dirty="0">
                <a:solidFill>
                  <a:srgbClr val="231F20"/>
                </a:solidFill>
                <a:latin typeface="Tahoma"/>
                <a:cs typeface="Tahoma"/>
              </a:rPr>
              <a:t> </a:t>
            </a:r>
            <a:r>
              <a:rPr sz="350" dirty="0">
                <a:solidFill>
                  <a:srgbClr val="231F20"/>
                </a:solidFill>
                <a:latin typeface="Tahoma"/>
                <a:cs typeface="Tahoma"/>
              </a:rPr>
              <a:t>days.</a:t>
            </a:r>
            <a:r>
              <a:rPr sz="350" spc="-5" dirty="0">
                <a:solidFill>
                  <a:srgbClr val="231F20"/>
                </a:solidFill>
                <a:latin typeface="Tahoma"/>
                <a:cs typeface="Tahoma"/>
              </a:rPr>
              <a:t> </a:t>
            </a:r>
            <a:r>
              <a:rPr sz="350" dirty="0">
                <a:solidFill>
                  <a:srgbClr val="231F20"/>
                </a:solidFill>
                <a:latin typeface="Tahoma"/>
                <a:cs typeface="Tahoma"/>
              </a:rPr>
              <a:t>Red,</a:t>
            </a:r>
            <a:r>
              <a:rPr sz="350" spc="-5" dirty="0">
                <a:solidFill>
                  <a:srgbClr val="231F20"/>
                </a:solidFill>
                <a:latin typeface="Tahoma"/>
                <a:cs typeface="Tahoma"/>
              </a:rPr>
              <a:t> </a:t>
            </a:r>
            <a:r>
              <a:rPr sz="350" dirty="0">
                <a:solidFill>
                  <a:srgbClr val="231F20"/>
                </a:solidFill>
                <a:latin typeface="Tahoma"/>
                <a:cs typeface="Tahoma"/>
              </a:rPr>
              <a:t>staining</a:t>
            </a:r>
            <a:r>
              <a:rPr sz="350" spc="-5" dirty="0">
                <a:solidFill>
                  <a:srgbClr val="231F20"/>
                </a:solidFill>
                <a:latin typeface="Tahoma"/>
                <a:cs typeface="Tahoma"/>
              </a:rPr>
              <a:t> </a:t>
            </a:r>
            <a:r>
              <a:rPr sz="350" dirty="0">
                <a:solidFill>
                  <a:srgbClr val="231F20"/>
                </a:solidFill>
                <a:latin typeface="Tahoma"/>
                <a:cs typeface="Tahoma"/>
              </a:rPr>
              <a:t>score</a:t>
            </a:r>
            <a:r>
              <a:rPr sz="350" spc="-5" dirty="0">
                <a:solidFill>
                  <a:srgbClr val="231F20"/>
                </a:solidFill>
                <a:latin typeface="Tahoma"/>
                <a:cs typeface="Tahoma"/>
              </a:rPr>
              <a:t> </a:t>
            </a:r>
            <a:r>
              <a:rPr sz="350" spc="-20" dirty="0">
                <a:solidFill>
                  <a:srgbClr val="231F20"/>
                </a:solidFill>
                <a:latin typeface="Tahoma"/>
                <a:cs typeface="Tahoma"/>
              </a:rPr>
              <a:t>0;</a:t>
            </a:r>
            <a:r>
              <a:rPr sz="350" dirty="0">
                <a:solidFill>
                  <a:srgbClr val="231F20"/>
                </a:solidFill>
                <a:latin typeface="Tahoma"/>
                <a:cs typeface="Tahoma"/>
              </a:rPr>
              <a:t> green,</a:t>
            </a:r>
            <a:r>
              <a:rPr sz="350" spc="-5" dirty="0">
                <a:solidFill>
                  <a:srgbClr val="231F20"/>
                </a:solidFill>
                <a:latin typeface="Tahoma"/>
                <a:cs typeface="Tahoma"/>
              </a:rPr>
              <a:t> </a:t>
            </a:r>
            <a:r>
              <a:rPr sz="350" dirty="0">
                <a:solidFill>
                  <a:srgbClr val="231F20"/>
                </a:solidFill>
                <a:latin typeface="Tahoma"/>
                <a:cs typeface="Tahoma"/>
              </a:rPr>
              <a:t>staining</a:t>
            </a:r>
            <a:r>
              <a:rPr sz="350" spc="-5" dirty="0">
                <a:solidFill>
                  <a:srgbClr val="231F20"/>
                </a:solidFill>
                <a:latin typeface="Tahoma"/>
                <a:cs typeface="Tahoma"/>
              </a:rPr>
              <a:t> </a:t>
            </a:r>
            <a:r>
              <a:rPr sz="350" dirty="0">
                <a:solidFill>
                  <a:srgbClr val="231F20"/>
                </a:solidFill>
                <a:latin typeface="Tahoma"/>
                <a:cs typeface="Tahoma"/>
              </a:rPr>
              <a:t>score</a:t>
            </a:r>
            <a:r>
              <a:rPr sz="350" spc="-5" dirty="0">
                <a:solidFill>
                  <a:srgbClr val="231F20"/>
                </a:solidFill>
                <a:latin typeface="Tahoma"/>
                <a:cs typeface="Tahoma"/>
              </a:rPr>
              <a:t> </a:t>
            </a:r>
            <a:r>
              <a:rPr sz="350" spc="-20" dirty="0">
                <a:solidFill>
                  <a:srgbClr val="231F20"/>
                </a:solidFill>
                <a:latin typeface="Tahoma"/>
                <a:cs typeface="Tahoma"/>
              </a:rPr>
              <a:t>+1;</a:t>
            </a:r>
            <a:r>
              <a:rPr sz="350" dirty="0">
                <a:solidFill>
                  <a:srgbClr val="231F20"/>
                </a:solidFill>
                <a:latin typeface="Tahoma"/>
                <a:cs typeface="Tahoma"/>
              </a:rPr>
              <a:t> blue,</a:t>
            </a:r>
            <a:r>
              <a:rPr sz="350" spc="-5" dirty="0">
                <a:solidFill>
                  <a:srgbClr val="231F20"/>
                </a:solidFill>
                <a:latin typeface="Tahoma"/>
                <a:cs typeface="Tahoma"/>
              </a:rPr>
              <a:t> </a:t>
            </a:r>
            <a:r>
              <a:rPr sz="350" dirty="0">
                <a:solidFill>
                  <a:srgbClr val="231F20"/>
                </a:solidFill>
                <a:latin typeface="Tahoma"/>
                <a:cs typeface="Tahoma"/>
              </a:rPr>
              <a:t>staining</a:t>
            </a:r>
            <a:r>
              <a:rPr sz="350" spc="-5" dirty="0">
                <a:solidFill>
                  <a:srgbClr val="231F20"/>
                </a:solidFill>
                <a:latin typeface="Tahoma"/>
                <a:cs typeface="Tahoma"/>
              </a:rPr>
              <a:t> </a:t>
            </a:r>
            <a:r>
              <a:rPr sz="350" dirty="0">
                <a:solidFill>
                  <a:srgbClr val="231F20"/>
                </a:solidFill>
                <a:latin typeface="Tahoma"/>
                <a:cs typeface="Tahoma"/>
              </a:rPr>
              <a:t>score</a:t>
            </a:r>
            <a:r>
              <a:rPr sz="350" spc="-5" dirty="0">
                <a:solidFill>
                  <a:srgbClr val="231F20"/>
                </a:solidFill>
                <a:latin typeface="Tahoma"/>
                <a:cs typeface="Tahoma"/>
              </a:rPr>
              <a:t> </a:t>
            </a:r>
            <a:r>
              <a:rPr sz="350" spc="-20" dirty="0">
                <a:solidFill>
                  <a:srgbClr val="231F20"/>
                </a:solidFill>
                <a:latin typeface="Tahoma"/>
                <a:cs typeface="Tahoma"/>
              </a:rPr>
              <a:t>+2;</a:t>
            </a:r>
            <a:r>
              <a:rPr sz="350" dirty="0">
                <a:solidFill>
                  <a:srgbClr val="231F20"/>
                </a:solidFill>
                <a:latin typeface="Tahoma"/>
                <a:cs typeface="Tahoma"/>
              </a:rPr>
              <a:t> </a:t>
            </a:r>
            <a:r>
              <a:rPr sz="350" spc="-10" dirty="0">
                <a:solidFill>
                  <a:srgbClr val="231F20"/>
                </a:solidFill>
                <a:latin typeface="Tahoma"/>
                <a:cs typeface="Tahoma"/>
              </a:rPr>
              <a:t>orange,</a:t>
            </a:r>
            <a:r>
              <a:rPr sz="350" spc="-5" dirty="0">
                <a:solidFill>
                  <a:srgbClr val="231F20"/>
                </a:solidFill>
                <a:latin typeface="Tahoma"/>
                <a:cs typeface="Tahoma"/>
              </a:rPr>
              <a:t> </a:t>
            </a:r>
            <a:r>
              <a:rPr sz="350" dirty="0">
                <a:solidFill>
                  <a:srgbClr val="231F20"/>
                </a:solidFill>
                <a:latin typeface="Tahoma"/>
                <a:cs typeface="Tahoma"/>
              </a:rPr>
              <a:t>staining</a:t>
            </a:r>
            <a:r>
              <a:rPr sz="350" spc="-5" dirty="0">
                <a:solidFill>
                  <a:srgbClr val="231F20"/>
                </a:solidFill>
                <a:latin typeface="Tahoma"/>
                <a:cs typeface="Tahoma"/>
              </a:rPr>
              <a:t> </a:t>
            </a:r>
            <a:r>
              <a:rPr sz="350" dirty="0">
                <a:solidFill>
                  <a:srgbClr val="231F20"/>
                </a:solidFill>
                <a:latin typeface="Tahoma"/>
                <a:cs typeface="Tahoma"/>
              </a:rPr>
              <a:t>score</a:t>
            </a:r>
            <a:r>
              <a:rPr sz="350" spc="-5" dirty="0">
                <a:solidFill>
                  <a:srgbClr val="231F20"/>
                </a:solidFill>
                <a:latin typeface="Tahoma"/>
                <a:cs typeface="Tahoma"/>
              </a:rPr>
              <a:t> </a:t>
            </a:r>
            <a:r>
              <a:rPr sz="350" spc="-25" dirty="0">
                <a:solidFill>
                  <a:srgbClr val="231F20"/>
                </a:solidFill>
                <a:latin typeface="Tahoma"/>
                <a:cs typeface="Tahoma"/>
              </a:rPr>
              <a:t>+3.</a:t>
            </a:r>
            <a:endParaRPr sz="350">
              <a:latin typeface="Tahoma"/>
              <a:cs typeface="Tahoma"/>
            </a:endParaRPr>
          </a:p>
        </p:txBody>
      </p:sp>
      <p:sp>
        <p:nvSpPr>
          <p:cNvPr id="169" name="object 169"/>
          <p:cNvSpPr/>
          <p:nvPr/>
        </p:nvSpPr>
        <p:spPr>
          <a:xfrm>
            <a:off x="224451" y="775622"/>
            <a:ext cx="2679700" cy="3835400"/>
          </a:xfrm>
          <a:custGeom>
            <a:avLst/>
            <a:gdLst/>
            <a:ahLst/>
            <a:cxnLst/>
            <a:rect l="l" t="t" r="r" b="b"/>
            <a:pathLst>
              <a:path w="2679700" h="3835400">
                <a:moveTo>
                  <a:pt x="0" y="0"/>
                </a:moveTo>
                <a:lnTo>
                  <a:pt x="2679251" y="0"/>
                </a:lnTo>
                <a:lnTo>
                  <a:pt x="2679251" y="3835231"/>
                </a:lnTo>
                <a:lnTo>
                  <a:pt x="0" y="3835231"/>
                </a:lnTo>
                <a:lnTo>
                  <a:pt x="0" y="0"/>
                </a:lnTo>
                <a:close/>
              </a:path>
            </a:pathLst>
          </a:custGeom>
          <a:ln w="6349">
            <a:solidFill>
              <a:srgbClr val="000000"/>
            </a:solidFill>
          </a:ln>
        </p:spPr>
        <p:txBody>
          <a:bodyPr wrap="square" lIns="0" tIns="0" rIns="0" bIns="0" rtlCol="0"/>
          <a:lstStyle/>
          <a:p>
            <a:endParaRPr/>
          </a:p>
        </p:txBody>
      </p:sp>
      <p:sp>
        <p:nvSpPr>
          <p:cNvPr id="170" name="object 170"/>
          <p:cNvSpPr/>
          <p:nvPr/>
        </p:nvSpPr>
        <p:spPr>
          <a:xfrm>
            <a:off x="9396217" y="5384985"/>
            <a:ext cx="3089910" cy="4266565"/>
          </a:xfrm>
          <a:custGeom>
            <a:avLst/>
            <a:gdLst/>
            <a:ahLst/>
            <a:cxnLst/>
            <a:rect l="l" t="t" r="r" b="b"/>
            <a:pathLst>
              <a:path w="3089909" h="4266565">
                <a:moveTo>
                  <a:pt x="3089448" y="0"/>
                </a:moveTo>
                <a:lnTo>
                  <a:pt x="0" y="0"/>
                </a:lnTo>
                <a:lnTo>
                  <a:pt x="0" y="4266217"/>
                </a:lnTo>
                <a:lnTo>
                  <a:pt x="3089448" y="4266217"/>
                </a:lnTo>
                <a:lnTo>
                  <a:pt x="3089448" y="0"/>
                </a:lnTo>
                <a:close/>
              </a:path>
            </a:pathLst>
          </a:custGeom>
          <a:solidFill>
            <a:srgbClr val="FFFFFF"/>
          </a:solidFill>
        </p:spPr>
        <p:txBody>
          <a:bodyPr wrap="square" lIns="0" tIns="0" rIns="0" bIns="0" rtlCol="0"/>
          <a:lstStyle/>
          <a:p>
            <a:endParaRPr/>
          </a:p>
        </p:txBody>
      </p:sp>
      <p:sp>
        <p:nvSpPr>
          <p:cNvPr id="171" name="object 171"/>
          <p:cNvSpPr txBox="1"/>
          <p:nvPr/>
        </p:nvSpPr>
        <p:spPr>
          <a:xfrm>
            <a:off x="9887922" y="5345279"/>
            <a:ext cx="2132330" cy="181610"/>
          </a:xfrm>
          <a:prstGeom prst="rect">
            <a:avLst/>
          </a:prstGeom>
        </p:spPr>
        <p:txBody>
          <a:bodyPr vert="horz" wrap="square" lIns="0" tIns="15240" rIns="0" bIns="0" rtlCol="0">
            <a:spAutoFit/>
          </a:bodyPr>
          <a:lstStyle/>
          <a:p>
            <a:pPr marL="12700">
              <a:lnSpc>
                <a:spcPct val="100000"/>
              </a:lnSpc>
              <a:spcBef>
                <a:spcPts val="120"/>
              </a:spcBef>
            </a:pPr>
            <a:r>
              <a:rPr sz="1000" b="1" dirty="0">
                <a:latin typeface="Arial"/>
                <a:cs typeface="Arial"/>
              </a:rPr>
              <a:t>Nectin-4</a:t>
            </a:r>
            <a:r>
              <a:rPr sz="1000" b="1" spc="-20" dirty="0">
                <a:latin typeface="Arial"/>
                <a:cs typeface="Arial"/>
              </a:rPr>
              <a:t> </a:t>
            </a:r>
            <a:r>
              <a:rPr sz="1000" b="1" dirty="0">
                <a:latin typeface="Arial"/>
                <a:cs typeface="Arial"/>
              </a:rPr>
              <a:t>effect</a:t>
            </a:r>
            <a:r>
              <a:rPr sz="1000" b="1" spc="-15" dirty="0">
                <a:latin typeface="Arial"/>
                <a:cs typeface="Arial"/>
              </a:rPr>
              <a:t> </a:t>
            </a:r>
            <a:r>
              <a:rPr sz="1000" b="1" dirty="0">
                <a:latin typeface="Arial"/>
                <a:cs typeface="Arial"/>
              </a:rPr>
              <a:t>in</a:t>
            </a:r>
            <a:r>
              <a:rPr sz="1000" b="1" spc="-15" dirty="0">
                <a:latin typeface="Arial"/>
                <a:cs typeface="Arial"/>
              </a:rPr>
              <a:t> </a:t>
            </a:r>
            <a:r>
              <a:rPr sz="1000" b="1" dirty="0">
                <a:latin typeface="Arial"/>
                <a:cs typeface="Arial"/>
              </a:rPr>
              <a:t>tumor</a:t>
            </a:r>
            <a:r>
              <a:rPr sz="1000" b="1" spc="-15" dirty="0">
                <a:latin typeface="Arial"/>
                <a:cs typeface="Arial"/>
              </a:rPr>
              <a:t> </a:t>
            </a:r>
            <a:r>
              <a:rPr sz="1000" b="1" spc="-10" dirty="0">
                <a:latin typeface="Arial"/>
                <a:cs typeface="Arial"/>
              </a:rPr>
              <a:t>phenotype</a:t>
            </a:r>
            <a:endParaRPr sz="1000">
              <a:latin typeface="Arial"/>
              <a:cs typeface="Arial"/>
            </a:endParaRPr>
          </a:p>
        </p:txBody>
      </p:sp>
      <p:grpSp>
        <p:nvGrpSpPr>
          <p:cNvPr id="172" name="object 172"/>
          <p:cNvGrpSpPr/>
          <p:nvPr/>
        </p:nvGrpSpPr>
        <p:grpSpPr>
          <a:xfrm>
            <a:off x="9414488" y="5811781"/>
            <a:ext cx="3071495" cy="2503805"/>
            <a:chOff x="9414488" y="5811781"/>
            <a:chExt cx="3071495" cy="2503805"/>
          </a:xfrm>
        </p:grpSpPr>
        <p:pic>
          <p:nvPicPr>
            <p:cNvPr id="173" name="object 173"/>
            <p:cNvPicPr/>
            <p:nvPr/>
          </p:nvPicPr>
          <p:blipFill>
            <a:blip r:embed="rId11" cstate="print"/>
            <a:stretch>
              <a:fillRect/>
            </a:stretch>
          </p:blipFill>
          <p:spPr>
            <a:xfrm>
              <a:off x="9414488" y="5811781"/>
              <a:ext cx="3071180" cy="104574"/>
            </a:xfrm>
            <a:prstGeom prst="rect">
              <a:avLst/>
            </a:prstGeom>
          </p:spPr>
        </p:pic>
        <p:sp>
          <p:nvSpPr>
            <p:cNvPr id="174" name="object 174"/>
            <p:cNvSpPr/>
            <p:nvPr/>
          </p:nvSpPr>
          <p:spPr>
            <a:xfrm>
              <a:off x="10464329" y="8201499"/>
              <a:ext cx="38100" cy="110489"/>
            </a:xfrm>
            <a:custGeom>
              <a:avLst/>
              <a:gdLst/>
              <a:ahLst/>
              <a:cxnLst/>
              <a:rect l="l" t="t" r="r" b="b"/>
              <a:pathLst>
                <a:path w="38100" h="110490">
                  <a:moveTo>
                    <a:pt x="37919" y="0"/>
                  </a:moveTo>
                  <a:lnTo>
                    <a:pt x="0" y="0"/>
                  </a:lnTo>
                  <a:lnTo>
                    <a:pt x="0" y="109967"/>
                  </a:lnTo>
                  <a:lnTo>
                    <a:pt x="37919" y="109967"/>
                  </a:lnTo>
                  <a:lnTo>
                    <a:pt x="37919" y="0"/>
                  </a:lnTo>
                  <a:close/>
                </a:path>
              </a:pathLst>
            </a:custGeom>
            <a:solidFill>
              <a:srgbClr val="A0A0A4"/>
            </a:solidFill>
          </p:spPr>
          <p:txBody>
            <a:bodyPr wrap="square" lIns="0" tIns="0" rIns="0" bIns="0" rtlCol="0"/>
            <a:lstStyle/>
            <a:p>
              <a:endParaRPr/>
            </a:p>
          </p:txBody>
        </p:sp>
        <p:sp>
          <p:nvSpPr>
            <p:cNvPr id="175" name="object 175"/>
            <p:cNvSpPr/>
            <p:nvPr/>
          </p:nvSpPr>
          <p:spPr>
            <a:xfrm>
              <a:off x="10463618" y="8310440"/>
              <a:ext cx="1905" cy="1905"/>
            </a:xfrm>
            <a:custGeom>
              <a:avLst/>
              <a:gdLst/>
              <a:ahLst/>
              <a:cxnLst/>
              <a:rect l="l" t="t" r="r" b="b"/>
              <a:pathLst>
                <a:path w="1904" h="1904">
                  <a:moveTo>
                    <a:pt x="710" y="0"/>
                  </a:moveTo>
                  <a:lnTo>
                    <a:pt x="1213" y="208"/>
                  </a:lnTo>
                  <a:lnTo>
                    <a:pt x="1421" y="710"/>
                  </a:lnTo>
                  <a:lnTo>
                    <a:pt x="1213" y="1213"/>
                  </a:lnTo>
                  <a:lnTo>
                    <a:pt x="710" y="1421"/>
                  </a:lnTo>
                  <a:lnTo>
                    <a:pt x="208" y="1213"/>
                  </a:lnTo>
                  <a:lnTo>
                    <a:pt x="0" y="710"/>
                  </a:lnTo>
                  <a:lnTo>
                    <a:pt x="208" y="208"/>
                  </a:lnTo>
                  <a:lnTo>
                    <a:pt x="710" y="0"/>
                  </a:lnTo>
                  <a:close/>
                </a:path>
              </a:pathLst>
            </a:custGeom>
            <a:solidFill>
              <a:srgbClr val="000000"/>
            </a:solidFill>
          </p:spPr>
          <p:txBody>
            <a:bodyPr wrap="square" lIns="0" tIns="0" rIns="0" bIns="0" rtlCol="0"/>
            <a:lstStyle/>
            <a:p>
              <a:endParaRPr/>
            </a:p>
          </p:txBody>
        </p:sp>
        <p:sp>
          <p:nvSpPr>
            <p:cNvPr id="176" name="object 176"/>
            <p:cNvSpPr/>
            <p:nvPr/>
          </p:nvSpPr>
          <p:spPr>
            <a:xfrm>
              <a:off x="10464329" y="8201499"/>
              <a:ext cx="0" cy="109855"/>
            </a:xfrm>
            <a:custGeom>
              <a:avLst/>
              <a:gdLst/>
              <a:ahLst/>
              <a:cxnLst/>
              <a:rect l="l" t="t" r="r" b="b"/>
              <a:pathLst>
                <a:path h="109854">
                  <a:moveTo>
                    <a:pt x="0" y="109651"/>
                  </a:moveTo>
                  <a:lnTo>
                    <a:pt x="0" y="0"/>
                  </a:lnTo>
                </a:path>
              </a:pathLst>
            </a:custGeom>
            <a:ln w="3175">
              <a:solidFill>
                <a:srgbClr val="000000"/>
              </a:solidFill>
            </a:ln>
          </p:spPr>
          <p:txBody>
            <a:bodyPr wrap="square" lIns="0" tIns="0" rIns="0" bIns="0" rtlCol="0"/>
            <a:lstStyle/>
            <a:p>
              <a:endParaRPr/>
            </a:p>
          </p:txBody>
        </p:sp>
        <p:sp>
          <p:nvSpPr>
            <p:cNvPr id="177" name="object 177"/>
            <p:cNvSpPr/>
            <p:nvPr/>
          </p:nvSpPr>
          <p:spPr>
            <a:xfrm>
              <a:off x="10464329" y="8201499"/>
              <a:ext cx="38100" cy="0"/>
            </a:xfrm>
            <a:custGeom>
              <a:avLst/>
              <a:gdLst/>
              <a:ahLst/>
              <a:cxnLst/>
              <a:rect l="l" t="t" r="r" b="b"/>
              <a:pathLst>
                <a:path w="38100">
                  <a:moveTo>
                    <a:pt x="0" y="0"/>
                  </a:moveTo>
                  <a:lnTo>
                    <a:pt x="37840" y="0"/>
                  </a:lnTo>
                </a:path>
              </a:pathLst>
            </a:custGeom>
            <a:ln w="3175">
              <a:solidFill>
                <a:srgbClr val="000000"/>
              </a:solidFill>
            </a:ln>
          </p:spPr>
          <p:txBody>
            <a:bodyPr wrap="square" lIns="0" tIns="0" rIns="0" bIns="0" rtlCol="0"/>
            <a:lstStyle/>
            <a:p>
              <a:endParaRPr/>
            </a:p>
          </p:txBody>
        </p:sp>
        <p:sp>
          <p:nvSpPr>
            <p:cNvPr id="178" name="object 178"/>
            <p:cNvSpPr/>
            <p:nvPr/>
          </p:nvSpPr>
          <p:spPr>
            <a:xfrm>
              <a:off x="10502170" y="8201499"/>
              <a:ext cx="0" cy="109855"/>
            </a:xfrm>
            <a:custGeom>
              <a:avLst/>
              <a:gdLst/>
              <a:ahLst/>
              <a:cxnLst/>
              <a:rect l="l" t="t" r="r" b="b"/>
              <a:pathLst>
                <a:path h="109854">
                  <a:moveTo>
                    <a:pt x="0" y="0"/>
                  </a:moveTo>
                  <a:lnTo>
                    <a:pt x="0" y="109651"/>
                  </a:lnTo>
                </a:path>
              </a:pathLst>
            </a:custGeom>
            <a:ln w="3175">
              <a:solidFill>
                <a:srgbClr val="000000"/>
              </a:solidFill>
            </a:ln>
          </p:spPr>
          <p:txBody>
            <a:bodyPr wrap="square" lIns="0" tIns="0" rIns="0" bIns="0" rtlCol="0"/>
            <a:lstStyle/>
            <a:p>
              <a:endParaRPr/>
            </a:p>
          </p:txBody>
        </p:sp>
        <p:sp>
          <p:nvSpPr>
            <p:cNvPr id="179" name="object 179"/>
            <p:cNvSpPr/>
            <p:nvPr/>
          </p:nvSpPr>
          <p:spPr>
            <a:xfrm>
              <a:off x="10473809" y="8192178"/>
              <a:ext cx="19050" cy="9525"/>
            </a:xfrm>
            <a:custGeom>
              <a:avLst/>
              <a:gdLst/>
              <a:ahLst/>
              <a:cxnLst/>
              <a:rect l="l" t="t" r="r" b="b"/>
              <a:pathLst>
                <a:path w="19050" h="9525">
                  <a:moveTo>
                    <a:pt x="0" y="0"/>
                  </a:moveTo>
                  <a:lnTo>
                    <a:pt x="18959" y="0"/>
                  </a:lnTo>
                </a:path>
                <a:path w="19050" h="9525">
                  <a:moveTo>
                    <a:pt x="18959" y="0"/>
                  </a:moveTo>
                  <a:lnTo>
                    <a:pt x="0" y="0"/>
                  </a:lnTo>
                </a:path>
                <a:path w="19050" h="9525">
                  <a:moveTo>
                    <a:pt x="9479" y="0"/>
                  </a:moveTo>
                  <a:lnTo>
                    <a:pt x="9479" y="9321"/>
                  </a:lnTo>
                </a:path>
              </a:pathLst>
            </a:custGeom>
            <a:ln w="3175">
              <a:solidFill>
                <a:srgbClr val="000000"/>
              </a:solidFill>
            </a:ln>
          </p:spPr>
          <p:txBody>
            <a:bodyPr wrap="square" lIns="0" tIns="0" rIns="0" bIns="0" rtlCol="0"/>
            <a:lstStyle/>
            <a:p>
              <a:endParaRPr/>
            </a:p>
          </p:txBody>
        </p:sp>
        <p:sp>
          <p:nvSpPr>
            <p:cNvPr id="180" name="object 180"/>
            <p:cNvSpPr/>
            <p:nvPr/>
          </p:nvSpPr>
          <p:spPr>
            <a:xfrm>
              <a:off x="10521287" y="8152835"/>
              <a:ext cx="38100" cy="158750"/>
            </a:xfrm>
            <a:custGeom>
              <a:avLst/>
              <a:gdLst/>
              <a:ahLst/>
              <a:cxnLst/>
              <a:rect l="l" t="t" r="r" b="b"/>
              <a:pathLst>
                <a:path w="38100" h="158750">
                  <a:moveTo>
                    <a:pt x="37919" y="0"/>
                  </a:moveTo>
                  <a:lnTo>
                    <a:pt x="0" y="0"/>
                  </a:lnTo>
                  <a:lnTo>
                    <a:pt x="0" y="158631"/>
                  </a:lnTo>
                  <a:lnTo>
                    <a:pt x="37919" y="158631"/>
                  </a:lnTo>
                  <a:lnTo>
                    <a:pt x="37919" y="0"/>
                  </a:lnTo>
                  <a:close/>
                </a:path>
              </a:pathLst>
            </a:custGeom>
            <a:solidFill>
              <a:srgbClr val="A0A0A4"/>
            </a:solidFill>
          </p:spPr>
          <p:txBody>
            <a:bodyPr wrap="square" lIns="0" tIns="0" rIns="0" bIns="0" rtlCol="0"/>
            <a:lstStyle/>
            <a:p>
              <a:endParaRPr/>
            </a:p>
          </p:txBody>
        </p:sp>
        <p:sp>
          <p:nvSpPr>
            <p:cNvPr id="181" name="object 181"/>
            <p:cNvSpPr/>
            <p:nvPr/>
          </p:nvSpPr>
          <p:spPr>
            <a:xfrm>
              <a:off x="10520576" y="8310440"/>
              <a:ext cx="1905" cy="1905"/>
            </a:xfrm>
            <a:custGeom>
              <a:avLst/>
              <a:gdLst/>
              <a:ahLst/>
              <a:cxnLst/>
              <a:rect l="l" t="t" r="r" b="b"/>
              <a:pathLst>
                <a:path w="1904" h="1904">
                  <a:moveTo>
                    <a:pt x="710" y="0"/>
                  </a:moveTo>
                  <a:lnTo>
                    <a:pt x="1213" y="208"/>
                  </a:lnTo>
                  <a:lnTo>
                    <a:pt x="1421" y="710"/>
                  </a:lnTo>
                  <a:lnTo>
                    <a:pt x="1213" y="1213"/>
                  </a:lnTo>
                  <a:lnTo>
                    <a:pt x="710" y="1421"/>
                  </a:lnTo>
                  <a:lnTo>
                    <a:pt x="208" y="1213"/>
                  </a:lnTo>
                  <a:lnTo>
                    <a:pt x="0" y="710"/>
                  </a:lnTo>
                  <a:lnTo>
                    <a:pt x="208" y="208"/>
                  </a:lnTo>
                  <a:lnTo>
                    <a:pt x="710" y="0"/>
                  </a:lnTo>
                  <a:close/>
                </a:path>
              </a:pathLst>
            </a:custGeom>
            <a:solidFill>
              <a:srgbClr val="000000"/>
            </a:solidFill>
          </p:spPr>
          <p:txBody>
            <a:bodyPr wrap="square" lIns="0" tIns="0" rIns="0" bIns="0" rtlCol="0"/>
            <a:lstStyle/>
            <a:p>
              <a:endParaRPr/>
            </a:p>
          </p:txBody>
        </p:sp>
        <p:sp>
          <p:nvSpPr>
            <p:cNvPr id="182" name="object 182"/>
            <p:cNvSpPr/>
            <p:nvPr/>
          </p:nvSpPr>
          <p:spPr>
            <a:xfrm>
              <a:off x="10521287" y="8152836"/>
              <a:ext cx="0" cy="158750"/>
            </a:xfrm>
            <a:custGeom>
              <a:avLst/>
              <a:gdLst/>
              <a:ahLst/>
              <a:cxnLst/>
              <a:rect l="l" t="t" r="r" b="b"/>
              <a:pathLst>
                <a:path h="158750">
                  <a:moveTo>
                    <a:pt x="0" y="158315"/>
                  </a:moveTo>
                  <a:lnTo>
                    <a:pt x="0" y="0"/>
                  </a:lnTo>
                </a:path>
              </a:pathLst>
            </a:custGeom>
            <a:ln w="3175">
              <a:solidFill>
                <a:srgbClr val="000000"/>
              </a:solidFill>
            </a:ln>
          </p:spPr>
          <p:txBody>
            <a:bodyPr wrap="square" lIns="0" tIns="0" rIns="0" bIns="0" rtlCol="0"/>
            <a:lstStyle/>
            <a:p>
              <a:endParaRPr/>
            </a:p>
          </p:txBody>
        </p:sp>
        <p:sp>
          <p:nvSpPr>
            <p:cNvPr id="183" name="object 183"/>
            <p:cNvSpPr/>
            <p:nvPr/>
          </p:nvSpPr>
          <p:spPr>
            <a:xfrm>
              <a:off x="10521287" y="8152836"/>
              <a:ext cx="38100" cy="0"/>
            </a:xfrm>
            <a:custGeom>
              <a:avLst/>
              <a:gdLst/>
              <a:ahLst/>
              <a:cxnLst/>
              <a:rect l="l" t="t" r="r" b="b"/>
              <a:pathLst>
                <a:path w="38100">
                  <a:moveTo>
                    <a:pt x="0" y="0"/>
                  </a:moveTo>
                  <a:lnTo>
                    <a:pt x="37840" y="0"/>
                  </a:lnTo>
                </a:path>
              </a:pathLst>
            </a:custGeom>
            <a:ln w="3175">
              <a:solidFill>
                <a:srgbClr val="000000"/>
              </a:solidFill>
            </a:ln>
          </p:spPr>
          <p:txBody>
            <a:bodyPr wrap="square" lIns="0" tIns="0" rIns="0" bIns="0" rtlCol="0"/>
            <a:lstStyle/>
            <a:p>
              <a:endParaRPr/>
            </a:p>
          </p:txBody>
        </p:sp>
        <p:sp>
          <p:nvSpPr>
            <p:cNvPr id="184" name="object 184"/>
            <p:cNvSpPr/>
            <p:nvPr/>
          </p:nvSpPr>
          <p:spPr>
            <a:xfrm>
              <a:off x="10559128" y="8152836"/>
              <a:ext cx="0" cy="158750"/>
            </a:xfrm>
            <a:custGeom>
              <a:avLst/>
              <a:gdLst/>
              <a:ahLst/>
              <a:cxnLst/>
              <a:rect l="l" t="t" r="r" b="b"/>
              <a:pathLst>
                <a:path h="158750">
                  <a:moveTo>
                    <a:pt x="0" y="0"/>
                  </a:moveTo>
                  <a:lnTo>
                    <a:pt x="0" y="158315"/>
                  </a:lnTo>
                </a:path>
              </a:pathLst>
            </a:custGeom>
            <a:ln w="3175">
              <a:solidFill>
                <a:srgbClr val="000000"/>
              </a:solidFill>
            </a:ln>
          </p:spPr>
          <p:txBody>
            <a:bodyPr wrap="square" lIns="0" tIns="0" rIns="0" bIns="0" rtlCol="0"/>
            <a:lstStyle/>
            <a:p>
              <a:endParaRPr/>
            </a:p>
          </p:txBody>
        </p:sp>
        <p:sp>
          <p:nvSpPr>
            <p:cNvPr id="185" name="object 185"/>
            <p:cNvSpPr/>
            <p:nvPr/>
          </p:nvSpPr>
          <p:spPr>
            <a:xfrm>
              <a:off x="10530767" y="8139801"/>
              <a:ext cx="19050" cy="13335"/>
            </a:xfrm>
            <a:custGeom>
              <a:avLst/>
              <a:gdLst/>
              <a:ahLst/>
              <a:cxnLst/>
              <a:rect l="l" t="t" r="r" b="b"/>
              <a:pathLst>
                <a:path w="19050" h="13334">
                  <a:moveTo>
                    <a:pt x="0" y="0"/>
                  </a:moveTo>
                  <a:lnTo>
                    <a:pt x="18959" y="0"/>
                  </a:lnTo>
                </a:path>
                <a:path w="19050" h="13334">
                  <a:moveTo>
                    <a:pt x="18959" y="0"/>
                  </a:moveTo>
                  <a:lnTo>
                    <a:pt x="0" y="0"/>
                  </a:lnTo>
                </a:path>
                <a:path w="19050" h="13334">
                  <a:moveTo>
                    <a:pt x="9479" y="0"/>
                  </a:moveTo>
                  <a:lnTo>
                    <a:pt x="9479" y="13034"/>
                  </a:lnTo>
                </a:path>
              </a:pathLst>
            </a:custGeom>
            <a:ln w="3175">
              <a:solidFill>
                <a:srgbClr val="000000"/>
              </a:solidFill>
            </a:ln>
          </p:spPr>
          <p:txBody>
            <a:bodyPr wrap="square" lIns="0" tIns="0" rIns="0" bIns="0" rtlCol="0"/>
            <a:lstStyle/>
            <a:p>
              <a:endParaRPr/>
            </a:p>
          </p:txBody>
        </p:sp>
        <p:sp>
          <p:nvSpPr>
            <p:cNvPr id="186" name="object 186"/>
            <p:cNvSpPr/>
            <p:nvPr/>
          </p:nvSpPr>
          <p:spPr>
            <a:xfrm>
              <a:off x="10578245" y="8178510"/>
              <a:ext cx="38100" cy="133350"/>
            </a:xfrm>
            <a:custGeom>
              <a:avLst/>
              <a:gdLst/>
              <a:ahLst/>
              <a:cxnLst/>
              <a:rect l="l" t="t" r="r" b="b"/>
              <a:pathLst>
                <a:path w="38100" h="133350">
                  <a:moveTo>
                    <a:pt x="37919" y="0"/>
                  </a:moveTo>
                  <a:lnTo>
                    <a:pt x="0" y="0"/>
                  </a:lnTo>
                  <a:lnTo>
                    <a:pt x="0" y="132956"/>
                  </a:lnTo>
                  <a:lnTo>
                    <a:pt x="37919" y="132956"/>
                  </a:lnTo>
                  <a:lnTo>
                    <a:pt x="37919" y="0"/>
                  </a:lnTo>
                  <a:close/>
                </a:path>
              </a:pathLst>
            </a:custGeom>
            <a:solidFill>
              <a:srgbClr val="A0A0A4"/>
            </a:solidFill>
          </p:spPr>
          <p:txBody>
            <a:bodyPr wrap="square" lIns="0" tIns="0" rIns="0" bIns="0" rtlCol="0"/>
            <a:lstStyle/>
            <a:p>
              <a:endParaRPr/>
            </a:p>
          </p:txBody>
        </p:sp>
        <p:sp>
          <p:nvSpPr>
            <p:cNvPr id="187" name="object 187"/>
            <p:cNvSpPr/>
            <p:nvPr/>
          </p:nvSpPr>
          <p:spPr>
            <a:xfrm>
              <a:off x="10577534" y="8310440"/>
              <a:ext cx="1905" cy="1905"/>
            </a:xfrm>
            <a:custGeom>
              <a:avLst/>
              <a:gdLst/>
              <a:ahLst/>
              <a:cxnLst/>
              <a:rect l="l" t="t" r="r" b="b"/>
              <a:pathLst>
                <a:path w="1904" h="1904">
                  <a:moveTo>
                    <a:pt x="710" y="0"/>
                  </a:moveTo>
                  <a:lnTo>
                    <a:pt x="1213" y="208"/>
                  </a:lnTo>
                  <a:lnTo>
                    <a:pt x="1421" y="710"/>
                  </a:lnTo>
                  <a:lnTo>
                    <a:pt x="1213" y="1213"/>
                  </a:lnTo>
                  <a:lnTo>
                    <a:pt x="710" y="1421"/>
                  </a:lnTo>
                  <a:lnTo>
                    <a:pt x="208" y="1213"/>
                  </a:lnTo>
                  <a:lnTo>
                    <a:pt x="0" y="710"/>
                  </a:lnTo>
                  <a:lnTo>
                    <a:pt x="208" y="208"/>
                  </a:lnTo>
                  <a:lnTo>
                    <a:pt x="710" y="0"/>
                  </a:lnTo>
                  <a:close/>
                </a:path>
              </a:pathLst>
            </a:custGeom>
            <a:solidFill>
              <a:srgbClr val="000000"/>
            </a:solidFill>
          </p:spPr>
          <p:txBody>
            <a:bodyPr wrap="square" lIns="0" tIns="0" rIns="0" bIns="0" rtlCol="0"/>
            <a:lstStyle/>
            <a:p>
              <a:endParaRPr/>
            </a:p>
          </p:txBody>
        </p:sp>
        <p:sp>
          <p:nvSpPr>
            <p:cNvPr id="188" name="object 188"/>
            <p:cNvSpPr/>
            <p:nvPr/>
          </p:nvSpPr>
          <p:spPr>
            <a:xfrm>
              <a:off x="10578245" y="8178511"/>
              <a:ext cx="0" cy="132715"/>
            </a:xfrm>
            <a:custGeom>
              <a:avLst/>
              <a:gdLst/>
              <a:ahLst/>
              <a:cxnLst/>
              <a:rect l="l" t="t" r="r" b="b"/>
              <a:pathLst>
                <a:path h="132715">
                  <a:moveTo>
                    <a:pt x="0" y="132640"/>
                  </a:moveTo>
                  <a:lnTo>
                    <a:pt x="0" y="0"/>
                  </a:lnTo>
                </a:path>
              </a:pathLst>
            </a:custGeom>
            <a:ln w="3175">
              <a:solidFill>
                <a:srgbClr val="000000"/>
              </a:solidFill>
            </a:ln>
          </p:spPr>
          <p:txBody>
            <a:bodyPr wrap="square" lIns="0" tIns="0" rIns="0" bIns="0" rtlCol="0"/>
            <a:lstStyle/>
            <a:p>
              <a:endParaRPr/>
            </a:p>
          </p:txBody>
        </p:sp>
        <p:sp>
          <p:nvSpPr>
            <p:cNvPr id="189" name="object 189"/>
            <p:cNvSpPr/>
            <p:nvPr/>
          </p:nvSpPr>
          <p:spPr>
            <a:xfrm>
              <a:off x="10578245" y="8178511"/>
              <a:ext cx="38100" cy="0"/>
            </a:xfrm>
            <a:custGeom>
              <a:avLst/>
              <a:gdLst/>
              <a:ahLst/>
              <a:cxnLst/>
              <a:rect l="l" t="t" r="r" b="b"/>
              <a:pathLst>
                <a:path w="38100">
                  <a:moveTo>
                    <a:pt x="0" y="0"/>
                  </a:moveTo>
                  <a:lnTo>
                    <a:pt x="37840" y="0"/>
                  </a:lnTo>
                </a:path>
              </a:pathLst>
            </a:custGeom>
            <a:ln w="3175">
              <a:solidFill>
                <a:srgbClr val="000000"/>
              </a:solidFill>
            </a:ln>
          </p:spPr>
          <p:txBody>
            <a:bodyPr wrap="square" lIns="0" tIns="0" rIns="0" bIns="0" rtlCol="0"/>
            <a:lstStyle/>
            <a:p>
              <a:endParaRPr/>
            </a:p>
          </p:txBody>
        </p:sp>
        <p:sp>
          <p:nvSpPr>
            <p:cNvPr id="190" name="object 190"/>
            <p:cNvSpPr/>
            <p:nvPr/>
          </p:nvSpPr>
          <p:spPr>
            <a:xfrm>
              <a:off x="10616086" y="8178511"/>
              <a:ext cx="0" cy="132715"/>
            </a:xfrm>
            <a:custGeom>
              <a:avLst/>
              <a:gdLst/>
              <a:ahLst/>
              <a:cxnLst/>
              <a:rect l="l" t="t" r="r" b="b"/>
              <a:pathLst>
                <a:path h="132715">
                  <a:moveTo>
                    <a:pt x="0" y="0"/>
                  </a:moveTo>
                  <a:lnTo>
                    <a:pt x="0" y="132640"/>
                  </a:lnTo>
                </a:path>
              </a:pathLst>
            </a:custGeom>
            <a:ln w="3175">
              <a:solidFill>
                <a:srgbClr val="000000"/>
              </a:solidFill>
            </a:ln>
          </p:spPr>
          <p:txBody>
            <a:bodyPr wrap="square" lIns="0" tIns="0" rIns="0" bIns="0" rtlCol="0"/>
            <a:lstStyle/>
            <a:p>
              <a:endParaRPr/>
            </a:p>
          </p:txBody>
        </p:sp>
        <p:sp>
          <p:nvSpPr>
            <p:cNvPr id="191" name="object 191"/>
            <p:cNvSpPr/>
            <p:nvPr/>
          </p:nvSpPr>
          <p:spPr>
            <a:xfrm>
              <a:off x="10587725" y="8172033"/>
              <a:ext cx="19050" cy="6985"/>
            </a:xfrm>
            <a:custGeom>
              <a:avLst/>
              <a:gdLst/>
              <a:ahLst/>
              <a:cxnLst/>
              <a:rect l="l" t="t" r="r" b="b"/>
              <a:pathLst>
                <a:path w="19050" h="6984">
                  <a:moveTo>
                    <a:pt x="0" y="0"/>
                  </a:moveTo>
                  <a:lnTo>
                    <a:pt x="18959" y="0"/>
                  </a:lnTo>
                </a:path>
                <a:path w="19050" h="6984">
                  <a:moveTo>
                    <a:pt x="18959" y="0"/>
                  </a:moveTo>
                  <a:lnTo>
                    <a:pt x="0" y="0"/>
                  </a:lnTo>
                </a:path>
                <a:path w="19050" h="6984">
                  <a:moveTo>
                    <a:pt x="9479" y="0"/>
                  </a:moveTo>
                  <a:lnTo>
                    <a:pt x="9479" y="6477"/>
                  </a:lnTo>
                </a:path>
              </a:pathLst>
            </a:custGeom>
            <a:ln w="3175">
              <a:solidFill>
                <a:srgbClr val="000000"/>
              </a:solidFill>
            </a:ln>
          </p:spPr>
          <p:txBody>
            <a:bodyPr wrap="square" lIns="0" tIns="0" rIns="0" bIns="0" rtlCol="0"/>
            <a:lstStyle/>
            <a:p>
              <a:endParaRPr/>
            </a:p>
          </p:txBody>
        </p:sp>
        <p:sp>
          <p:nvSpPr>
            <p:cNvPr id="192" name="object 192"/>
            <p:cNvSpPr/>
            <p:nvPr/>
          </p:nvSpPr>
          <p:spPr>
            <a:xfrm>
              <a:off x="10635203" y="8137193"/>
              <a:ext cx="38100" cy="174625"/>
            </a:xfrm>
            <a:custGeom>
              <a:avLst/>
              <a:gdLst/>
              <a:ahLst/>
              <a:cxnLst/>
              <a:rect l="l" t="t" r="r" b="b"/>
              <a:pathLst>
                <a:path w="38100" h="174625">
                  <a:moveTo>
                    <a:pt x="37919" y="0"/>
                  </a:moveTo>
                  <a:lnTo>
                    <a:pt x="0" y="0"/>
                  </a:lnTo>
                  <a:lnTo>
                    <a:pt x="0" y="174273"/>
                  </a:lnTo>
                  <a:lnTo>
                    <a:pt x="37919" y="174273"/>
                  </a:lnTo>
                  <a:lnTo>
                    <a:pt x="37919" y="0"/>
                  </a:lnTo>
                  <a:close/>
                </a:path>
              </a:pathLst>
            </a:custGeom>
            <a:solidFill>
              <a:srgbClr val="A0A0A4"/>
            </a:solidFill>
          </p:spPr>
          <p:txBody>
            <a:bodyPr wrap="square" lIns="0" tIns="0" rIns="0" bIns="0" rtlCol="0"/>
            <a:lstStyle/>
            <a:p>
              <a:endParaRPr/>
            </a:p>
          </p:txBody>
        </p:sp>
        <p:sp>
          <p:nvSpPr>
            <p:cNvPr id="193" name="object 193"/>
            <p:cNvSpPr/>
            <p:nvPr/>
          </p:nvSpPr>
          <p:spPr>
            <a:xfrm>
              <a:off x="10634492" y="8310440"/>
              <a:ext cx="1905" cy="1905"/>
            </a:xfrm>
            <a:custGeom>
              <a:avLst/>
              <a:gdLst/>
              <a:ahLst/>
              <a:cxnLst/>
              <a:rect l="l" t="t" r="r" b="b"/>
              <a:pathLst>
                <a:path w="1904" h="1904">
                  <a:moveTo>
                    <a:pt x="710" y="0"/>
                  </a:moveTo>
                  <a:lnTo>
                    <a:pt x="1213" y="208"/>
                  </a:lnTo>
                  <a:lnTo>
                    <a:pt x="1421" y="710"/>
                  </a:lnTo>
                  <a:lnTo>
                    <a:pt x="1213" y="1213"/>
                  </a:lnTo>
                  <a:lnTo>
                    <a:pt x="710" y="1421"/>
                  </a:lnTo>
                  <a:lnTo>
                    <a:pt x="208" y="1213"/>
                  </a:lnTo>
                  <a:lnTo>
                    <a:pt x="0" y="710"/>
                  </a:lnTo>
                  <a:lnTo>
                    <a:pt x="208" y="208"/>
                  </a:lnTo>
                  <a:lnTo>
                    <a:pt x="710" y="0"/>
                  </a:lnTo>
                  <a:close/>
                </a:path>
              </a:pathLst>
            </a:custGeom>
            <a:solidFill>
              <a:srgbClr val="000000"/>
            </a:solidFill>
          </p:spPr>
          <p:txBody>
            <a:bodyPr wrap="square" lIns="0" tIns="0" rIns="0" bIns="0" rtlCol="0"/>
            <a:lstStyle/>
            <a:p>
              <a:endParaRPr/>
            </a:p>
          </p:txBody>
        </p:sp>
        <p:sp>
          <p:nvSpPr>
            <p:cNvPr id="194" name="object 194"/>
            <p:cNvSpPr/>
            <p:nvPr/>
          </p:nvSpPr>
          <p:spPr>
            <a:xfrm>
              <a:off x="10635203" y="8137194"/>
              <a:ext cx="0" cy="173990"/>
            </a:xfrm>
            <a:custGeom>
              <a:avLst/>
              <a:gdLst/>
              <a:ahLst/>
              <a:cxnLst/>
              <a:rect l="l" t="t" r="r" b="b"/>
              <a:pathLst>
                <a:path h="173990">
                  <a:moveTo>
                    <a:pt x="0" y="173957"/>
                  </a:moveTo>
                  <a:lnTo>
                    <a:pt x="0" y="0"/>
                  </a:lnTo>
                </a:path>
              </a:pathLst>
            </a:custGeom>
            <a:ln w="3175">
              <a:solidFill>
                <a:srgbClr val="000000"/>
              </a:solidFill>
            </a:ln>
          </p:spPr>
          <p:txBody>
            <a:bodyPr wrap="square" lIns="0" tIns="0" rIns="0" bIns="0" rtlCol="0"/>
            <a:lstStyle/>
            <a:p>
              <a:endParaRPr/>
            </a:p>
          </p:txBody>
        </p:sp>
        <p:sp>
          <p:nvSpPr>
            <p:cNvPr id="195" name="object 195"/>
            <p:cNvSpPr/>
            <p:nvPr/>
          </p:nvSpPr>
          <p:spPr>
            <a:xfrm>
              <a:off x="10635203" y="8137194"/>
              <a:ext cx="38100" cy="0"/>
            </a:xfrm>
            <a:custGeom>
              <a:avLst/>
              <a:gdLst/>
              <a:ahLst/>
              <a:cxnLst/>
              <a:rect l="l" t="t" r="r" b="b"/>
              <a:pathLst>
                <a:path w="38100">
                  <a:moveTo>
                    <a:pt x="0" y="0"/>
                  </a:moveTo>
                  <a:lnTo>
                    <a:pt x="37840" y="0"/>
                  </a:lnTo>
                </a:path>
              </a:pathLst>
            </a:custGeom>
            <a:ln w="3175">
              <a:solidFill>
                <a:srgbClr val="000000"/>
              </a:solidFill>
            </a:ln>
          </p:spPr>
          <p:txBody>
            <a:bodyPr wrap="square" lIns="0" tIns="0" rIns="0" bIns="0" rtlCol="0"/>
            <a:lstStyle/>
            <a:p>
              <a:endParaRPr/>
            </a:p>
          </p:txBody>
        </p:sp>
        <p:sp>
          <p:nvSpPr>
            <p:cNvPr id="196" name="object 196"/>
            <p:cNvSpPr/>
            <p:nvPr/>
          </p:nvSpPr>
          <p:spPr>
            <a:xfrm>
              <a:off x="10673043" y="8137194"/>
              <a:ext cx="0" cy="173990"/>
            </a:xfrm>
            <a:custGeom>
              <a:avLst/>
              <a:gdLst/>
              <a:ahLst/>
              <a:cxnLst/>
              <a:rect l="l" t="t" r="r" b="b"/>
              <a:pathLst>
                <a:path h="173990">
                  <a:moveTo>
                    <a:pt x="0" y="0"/>
                  </a:moveTo>
                  <a:lnTo>
                    <a:pt x="0" y="173957"/>
                  </a:lnTo>
                </a:path>
              </a:pathLst>
            </a:custGeom>
            <a:ln w="3175">
              <a:solidFill>
                <a:srgbClr val="000000"/>
              </a:solidFill>
            </a:ln>
          </p:spPr>
          <p:txBody>
            <a:bodyPr wrap="square" lIns="0" tIns="0" rIns="0" bIns="0" rtlCol="0"/>
            <a:lstStyle/>
            <a:p>
              <a:endParaRPr/>
            </a:p>
          </p:txBody>
        </p:sp>
        <p:sp>
          <p:nvSpPr>
            <p:cNvPr id="197" name="object 197"/>
            <p:cNvSpPr/>
            <p:nvPr/>
          </p:nvSpPr>
          <p:spPr>
            <a:xfrm>
              <a:off x="10644683" y="8134034"/>
              <a:ext cx="19050" cy="3175"/>
            </a:xfrm>
            <a:custGeom>
              <a:avLst/>
              <a:gdLst/>
              <a:ahLst/>
              <a:cxnLst/>
              <a:rect l="l" t="t" r="r" b="b"/>
              <a:pathLst>
                <a:path w="19050" h="3175">
                  <a:moveTo>
                    <a:pt x="0" y="0"/>
                  </a:moveTo>
                  <a:lnTo>
                    <a:pt x="18959" y="0"/>
                  </a:lnTo>
                </a:path>
                <a:path w="19050" h="3175">
                  <a:moveTo>
                    <a:pt x="18959" y="0"/>
                  </a:moveTo>
                  <a:lnTo>
                    <a:pt x="0" y="0"/>
                  </a:lnTo>
                </a:path>
                <a:path w="19050" h="3175">
                  <a:moveTo>
                    <a:pt x="9479" y="0"/>
                  </a:moveTo>
                  <a:lnTo>
                    <a:pt x="9479" y="3159"/>
                  </a:lnTo>
                </a:path>
              </a:pathLst>
            </a:custGeom>
            <a:ln w="3175">
              <a:solidFill>
                <a:srgbClr val="000000"/>
              </a:solidFill>
            </a:ln>
          </p:spPr>
          <p:txBody>
            <a:bodyPr wrap="square" lIns="0" tIns="0" rIns="0" bIns="0" rtlCol="0"/>
            <a:lstStyle/>
            <a:p>
              <a:endParaRPr/>
            </a:p>
          </p:txBody>
        </p:sp>
        <p:sp>
          <p:nvSpPr>
            <p:cNvPr id="198" name="object 198"/>
            <p:cNvSpPr/>
            <p:nvPr/>
          </p:nvSpPr>
          <p:spPr>
            <a:xfrm>
              <a:off x="10692160" y="8131821"/>
              <a:ext cx="38100" cy="179705"/>
            </a:xfrm>
            <a:custGeom>
              <a:avLst/>
              <a:gdLst/>
              <a:ahLst/>
              <a:cxnLst/>
              <a:rect l="l" t="t" r="r" b="b"/>
              <a:pathLst>
                <a:path w="38100" h="179704">
                  <a:moveTo>
                    <a:pt x="37919" y="0"/>
                  </a:moveTo>
                  <a:lnTo>
                    <a:pt x="0" y="0"/>
                  </a:lnTo>
                  <a:lnTo>
                    <a:pt x="0" y="179645"/>
                  </a:lnTo>
                  <a:lnTo>
                    <a:pt x="37919" y="179645"/>
                  </a:lnTo>
                  <a:lnTo>
                    <a:pt x="37919" y="0"/>
                  </a:lnTo>
                  <a:close/>
                </a:path>
              </a:pathLst>
            </a:custGeom>
            <a:solidFill>
              <a:srgbClr val="A0A0A4"/>
            </a:solidFill>
          </p:spPr>
          <p:txBody>
            <a:bodyPr wrap="square" lIns="0" tIns="0" rIns="0" bIns="0" rtlCol="0"/>
            <a:lstStyle/>
            <a:p>
              <a:endParaRPr/>
            </a:p>
          </p:txBody>
        </p:sp>
        <p:sp>
          <p:nvSpPr>
            <p:cNvPr id="199" name="object 199"/>
            <p:cNvSpPr/>
            <p:nvPr/>
          </p:nvSpPr>
          <p:spPr>
            <a:xfrm>
              <a:off x="10691450" y="8310440"/>
              <a:ext cx="1905" cy="1905"/>
            </a:xfrm>
            <a:custGeom>
              <a:avLst/>
              <a:gdLst/>
              <a:ahLst/>
              <a:cxnLst/>
              <a:rect l="l" t="t" r="r" b="b"/>
              <a:pathLst>
                <a:path w="1904" h="1904">
                  <a:moveTo>
                    <a:pt x="710" y="0"/>
                  </a:moveTo>
                  <a:lnTo>
                    <a:pt x="1213" y="208"/>
                  </a:lnTo>
                  <a:lnTo>
                    <a:pt x="1421" y="710"/>
                  </a:lnTo>
                  <a:lnTo>
                    <a:pt x="1213" y="1213"/>
                  </a:lnTo>
                  <a:lnTo>
                    <a:pt x="710" y="1421"/>
                  </a:lnTo>
                  <a:lnTo>
                    <a:pt x="208" y="1213"/>
                  </a:lnTo>
                  <a:lnTo>
                    <a:pt x="0" y="710"/>
                  </a:lnTo>
                  <a:lnTo>
                    <a:pt x="208" y="208"/>
                  </a:lnTo>
                  <a:lnTo>
                    <a:pt x="710" y="0"/>
                  </a:lnTo>
                  <a:close/>
                </a:path>
              </a:pathLst>
            </a:custGeom>
            <a:solidFill>
              <a:srgbClr val="000000"/>
            </a:solidFill>
          </p:spPr>
          <p:txBody>
            <a:bodyPr wrap="square" lIns="0" tIns="0" rIns="0" bIns="0" rtlCol="0"/>
            <a:lstStyle/>
            <a:p>
              <a:endParaRPr/>
            </a:p>
          </p:txBody>
        </p:sp>
        <p:sp>
          <p:nvSpPr>
            <p:cNvPr id="200" name="object 200"/>
            <p:cNvSpPr/>
            <p:nvPr/>
          </p:nvSpPr>
          <p:spPr>
            <a:xfrm>
              <a:off x="10692161" y="8131822"/>
              <a:ext cx="0" cy="179705"/>
            </a:xfrm>
            <a:custGeom>
              <a:avLst/>
              <a:gdLst/>
              <a:ahLst/>
              <a:cxnLst/>
              <a:rect l="l" t="t" r="r" b="b"/>
              <a:pathLst>
                <a:path h="179704">
                  <a:moveTo>
                    <a:pt x="0" y="179329"/>
                  </a:moveTo>
                  <a:lnTo>
                    <a:pt x="0" y="0"/>
                  </a:lnTo>
                </a:path>
              </a:pathLst>
            </a:custGeom>
            <a:ln w="3175">
              <a:solidFill>
                <a:srgbClr val="000000"/>
              </a:solidFill>
            </a:ln>
          </p:spPr>
          <p:txBody>
            <a:bodyPr wrap="square" lIns="0" tIns="0" rIns="0" bIns="0" rtlCol="0"/>
            <a:lstStyle/>
            <a:p>
              <a:endParaRPr/>
            </a:p>
          </p:txBody>
        </p:sp>
        <p:sp>
          <p:nvSpPr>
            <p:cNvPr id="201" name="object 201"/>
            <p:cNvSpPr/>
            <p:nvPr/>
          </p:nvSpPr>
          <p:spPr>
            <a:xfrm>
              <a:off x="10692161" y="8131822"/>
              <a:ext cx="38100" cy="0"/>
            </a:xfrm>
            <a:custGeom>
              <a:avLst/>
              <a:gdLst/>
              <a:ahLst/>
              <a:cxnLst/>
              <a:rect l="l" t="t" r="r" b="b"/>
              <a:pathLst>
                <a:path w="38100">
                  <a:moveTo>
                    <a:pt x="0" y="0"/>
                  </a:moveTo>
                  <a:lnTo>
                    <a:pt x="37840" y="0"/>
                  </a:lnTo>
                </a:path>
              </a:pathLst>
            </a:custGeom>
            <a:ln w="3175">
              <a:solidFill>
                <a:srgbClr val="000000"/>
              </a:solidFill>
            </a:ln>
          </p:spPr>
          <p:txBody>
            <a:bodyPr wrap="square" lIns="0" tIns="0" rIns="0" bIns="0" rtlCol="0"/>
            <a:lstStyle/>
            <a:p>
              <a:endParaRPr/>
            </a:p>
          </p:txBody>
        </p:sp>
        <p:sp>
          <p:nvSpPr>
            <p:cNvPr id="202" name="object 202"/>
            <p:cNvSpPr/>
            <p:nvPr/>
          </p:nvSpPr>
          <p:spPr>
            <a:xfrm>
              <a:off x="10730001" y="8131822"/>
              <a:ext cx="0" cy="179705"/>
            </a:xfrm>
            <a:custGeom>
              <a:avLst/>
              <a:gdLst/>
              <a:ahLst/>
              <a:cxnLst/>
              <a:rect l="l" t="t" r="r" b="b"/>
              <a:pathLst>
                <a:path h="179704">
                  <a:moveTo>
                    <a:pt x="0" y="0"/>
                  </a:moveTo>
                  <a:lnTo>
                    <a:pt x="0" y="179329"/>
                  </a:lnTo>
                </a:path>
              </a:pathLst>
            </a:custGeom>
            <a:ln w="3175">
              <a:solidFill>
                <a:srgbClr val="000000"/>
              </a:solidFill>
            </a:ln>
          </p:spPr>
          <p:txBody>
            <a:bodyPr wrap="square" lIns="0" tIns="0" rIns="0" bIns="0" rtlCol="0"/>
            <a:lstStyle/>
            <a:p>
              <a:endParaRPr/>
            </a:p>
          </p:txBody>
        </p:sp>
        <p:sp>
          <p:nvSpPr>
            <p:cNvPr id="203" name="object 203"/>
            <p:cNvSpPr/>
            <p:nvPr/>
          </p:nvSpPr>
          <p:spPr>
            <a:xfrm>
              <a:off x="10701641" y="8130795"/>
              <a:ext cx="19050" cy="1270"/>
            </a:xfrm>
            <a:custGeom>
              <a:avLst/>
              <a:gdLst/>
              <a:ahLst/>
              <a:cxnLst/>
              <a:rect l="l" t="t" r="r" b="b"/>
              <a:pathLst>
                <a:path w="19050" h="1270">
                  <a:moveTo>
                    <a:pt x="0" y="0"/>
                  </a:moveTo>
                  <a:lnTo>
                    <a:pt x="18959" y="0"/>
                  </a:lnTo>
                </a:path>
                <a:path w="19050" h="1270">
                  <a:moveTo>
                    <a:pt x="18959" y="0"/>
                  </a:moveTo>
                  <a:lnTo>
                    <a:pt x="0" y="0"/>
                  </a:lnTo>
                </a:path>
                <a:path w="19050" h="1270">
                  <a:moveTo>
                    <a:pt x="9479" y="0"/>
                  </a:moveTo>
                  <a:lnTo>
                    <a:pt x="9479" y="1026"/>
                  </a:lnTo>
                </a:path>
              </a:pathLst>
            </a:custGeom>
            <a:ln w="3175">
              <a:solidFill>
                <a:srgbClr val="000000"/>
              </a:solidFill>
            </a:ln>
          </p:spPr>
          <p:txBody>
            <a:bodyPr wrap="square" lIns="0" tIns="0" rIns="0" bIns="0" rtlCol="0"/>
            <a:lstStyle/>
            <a:p>
              <a:endParaRPr/>
            </a:p>
          </p:txBody>
        </p:sp>
        <p:sp>
          <p:nvSpPr>
            <p:cNvPr id="204" name="object 204"/>
            <p:cNvSpPr/>
            <p:nvPr/>
          </p:nvSpPr>
          <p:spPr>
            <a:xfrm>
              <a:off x="10452085" y="8122816"/>
              <a:ext cx="287655" cy="191770"/>
            </a:xfrm>
            <a:custGeom>
              <a:avLst/>
              <a:gdLst/>
              <a:ahLst/>
              <a:cxnLst/>
              <a:rect l="l" t="t" r="r" b="b"/>
              <a:pathLst>
                <a:path w="287654" h="191770">
                  <a:moveTo>
                    <a:pt x="2764" y="188650"/>
                  </a:moveTo>
                  <a:lnTo>
                    <a:pt x="4186" y="188650"/>
                  </a:lnTo>
                </a:path>
                <a:path w="287654" h="191770">
                  <a:moveTo>
                    <a:pt x="4186" y="188650"/>
                  </a:moveTo>
                  <a:lnTo>
                    <a:pt x="5608" y="188650"/>
                  </a:lnTo>
                </a:path>
                <a:path w="287654" h="191770">
                  <a:moveTo>
                    <a:pt x="5608" y="188650"/>
                  </a:moveTo>
                  <a:lnTo>
                    <a:pt x="7030" y="188650"/>
                  </a:lnTo>
                </a:path>
                <a:path w="287654" h="191770">
                  <a:moveTo>
                    <a:pt x="7030" y="188650"/>
                  </a:moveTo>
                  <a:lnTo>
                    <a:pt x="8452" y="188650"/>
                  </a:lnTo>
                </a:path>
                <a:path w="287654" h="191770">
                  <a:moveTo>
                    <a:pt x="8452" y="188650"/>
                  </a:moveTo>
                  <a:lnTo>
                    <a:pt x="9874" y="188650"/>
                  </a:lnTo>
                </a:path>
                <a:path w="287654" h="191770">
                  <a:moveTo>
                    <a:pt x="9874" y="188650"/>
                  </a:moveTo>
                  <a:lnTo>
                    <a:pt x="11296" y="188650"/>
                  </a:lnTo>
                </a:path>
                <a:path w="287654" h="191770">
                  <a:moveTo>
                    <a:pt x="11296" y="188650"/>
                  </a:moveTo>
                  <a:lnTo>
                    <a:pt x="12718" y="188650"/>
                  </a:lnTo>
                </a:path>
                <a:path w="287654" h="191770">
                  <a:moveTo>
                    <a:pt x="12718" y="188650"/>
                  </a:moveTo>
                  <a:lnTo>
                    <a:pt x="14140" y="188650"/>
                  </a:lnTo>
                </a:path>
                <a:path w="287654" h="191770">
                  <a:moveTo>
                    <a:pt x="14140" y="188650"/>
                  </a:moveTo>
                  <a:lnTo>
                    <a:pt x="15562" y="188650"/>
                  </a:lnTo>
                </a:path>
                <a:path w="287654" h="191770">
                  <a:moveTo>
                    <a:pt x="15562" y="188650"/>
                  </a:moveTo>
                  <a:lnTo>
                    <a:pt x="16984" y="188650"/>
                  </a:lnTo>
                </a:path>
                <a:path w="287654" h="191770">
                  <a:moveTo>
                    <a:pt x="16984" y="188650"/>
                  </a:moveTo>
                  <a:lnTo>
                    <a:pt x="18406" y="188650"/>
                  </a:lnTo>
                </a:path>
                <a:path w="287654" h="191770">
                  <a:moveTo>
                    <a:pt x="18406" y="188650"/>
                  </a:moveTo>
                  <a:lnTo>
                    <a:pt x="19828" y="188650"/>
                  </a:lnTo>
                </a:path>
                <a:path w="287654" h="191770">
                  <a:moveTo>
                    <a:pt x="19828" y="188650"/>
                  </a:moveTo>
                  <a:lnTo>
                    <a:pt x="21250" y="188650"/>
                  </a:lnTo>
                </a:path>
                <a:path w="287654" h="191770">
                  <a:moveTo>
                    <a:pt x="21250" y="188650"/>
                  </a:moveTo>
                  <a:lnTo>
                    <a:pt x="22672" y="188650"/>
                  </a:lnTo>
                </a:path>
                <a:path w="287654" h="191770">
                  <a:moveTo>
                    <a:pt x="22672" y="188650"/>
                  </a:moveTo>
                  <a:lnTo>
                    <a:pt x="24094" y="188650"/>
                  </a:lnTo>
                </a:path>
                <a:path w="287654" h="191770">
                  <a:moveTo>
                    <a:pt x="24094" y="188650"/>
                  </a:moveTo>
                  <a:lnTo>
                    <a:pt x="25516" y="188650"/>
                  </a:lnTo>
                </a:path>
                <a:path w="287654" h="191770">
                  <a:moveTo>
                    <a:pt x="25516" y="188650"/>
                  </a:moveTo>
                  <a:lnTo>
                    <a:pt x="26938" y="188650"/>
                  </a:lnTo>
                </a:path>
                <a:path w="287654" h="191770">
                  <a:moveTo>
                    <a:pt x="26938" y="188650"/>
                  </a:moveTo>
                  <a:lnTo>
                    <a:pt x="28360" y="188650"/>
                  </a:lnTo>
                </a:path>
                <a:path w="287654" h="191770">
                  <a:moveTo>
                    <a:pt x="28360" y="188650"/>
                  </a:moveTo>
                  <a:lnTo>
                    <a:pt x="29782" y="188650"/>
                  </a:lnTo>
                </a:path>
                <a:path w="287654" h="191770">
                  <a:moveTo>
                    <a:pt x="29782" y="188650"/>
                  </a:moveTo>
                  <a:lnTo>
                    <a:pt x="31204" y="188650"/>
                  </a:lnTo>
                </a:path>
                <a:path w="287654" h="191770">
                  <a:moveTo>
                    <a:pt x="31204" y="188650"/>
                  </a:moveTo>
                  <a:lnTo>
                    <a:pt x="32626" y="188650"/>
                  </a:lnTo>
                </a:path>
                <a:path w="287654" h="191770">
                  <a:moveTo>
                    <a:pt x="32626" y="188650"/>
                  </a:moveTo>
                  <a:lnTo>
                    <a:pt x="34048" y="188650"/>
                  </a:lnTo>
                </a:path>
                <a:path w="287654" h="191770">
                  <a:moveTo>
                    <a:pt x="34048" y="188650"/>
                  </a:moveTo>
                  <a:lnTo>
                    <a:pt x="35470" y="188650"/>
                  </a:lnTo>
                </a:path>
                <a:path w="287654" h="191770">
                  <a:moveTo>
                    <a:pt x="35470" y="188650"/>
                  </a:moveTo>
                  <a:lnTo>
                    <a:pt x="36892" y="188650"/>
                  </a:lnTo>
                </a:path>
                <a:path w="287654" h="191770">
                  <a:moveTo>
                    <a:pt x="36892" y="188650"/>
                  </a:moveTo>
                  <a:lnTo>
                    <a:pt x="38314" y="188650"/>
                  </a:lnTo>
                </a:path>
                <a:path w="287654" h="191770">
                  <a:moveTo>
                    <a:pt x="38314" y="188650"/>
                  </a:moveTo>
                  <a:lnTo>
                    <a:pt x="39736" y="188650"/>
                  </a:lnTo>
                </a:path>
                <a:path w="287654" h="191770">
                  <a:moveTo>
                    <a:pt x="39736" y="188650"/>
                  </a:moveTo>
                  <a:lnTo>
                    <a:pt x="41158" y="188650"/>
                  </a:lnTo>
                </a:path>
                <a:path w="287654" h="191770">
                  <a:moveTo>
                    <a:pt x="41158" y="188650"/>
                  </a:moveTo>
                  <a:lnTo>
                    <a:pt x="42580" y="188650"/>
                  </a:lnTo>
                </a:path>
                <a:path w="287654" h="191770">
                  <a:moveTo>
                    <a:pt x="42580" y="188650"/>
                  </a:moveTo>
                  <a:lnTo>
                    <a:pt x="44002" y="188650"/>
                  </a:lnTo>
                </a:path>
                <a:path w="287654" h="191770">
                  <a:moveTo>
                    <a:pt x="44002" y="188650"/>
                  </a:moveTo>
                  <a:lnTo>
                    <a:pt x="45424" y="188650"/>
                  </a:lnTo>
                </a:path>
                <a:path w="287654" h="191770">
                  <a:moveTo>
                    <a:pt x="45424" y="188650"/>
                  </a:moveTo>
                  <a:lnTo>
                    <a:pt x="46846" y="188650"/>
                  </a:lnTo>
                </a:path>
                <a:path w="287654" h="191770">
                  <a:moveTo>
                    <a:pt x="46846" y="188650"/>
                  </a:moveTo>
                  <a:lnTo>
                    <a:pt x="48268" y="188650"/>
                  </a:lnTo>
                </a:path>
                <a:path w="287654" h="191770">
                  <a:moveTo>
                    <a:pt x="48268" y="188650"/>
                  </a:moveTo>
                  <a:lnTo>
                    <a:pt x="49690" y="188650"/>
                  </a:lnTo>
                </a:path>
                <a:path w="287654" h="191770">
                  <a:moveTo>
                    <a:pt x="49690" y="188650"/>
                  </a:moveTo>
                  <a:lnTo>
                    <a:pt x="51112" y="188650"/>
                  </a:lnTo>
                </a:path>
                <a:path w="287654" h="191770">
                  <a:moveTo>
                    <a:pt x="51112" y="188650"/>
                  </a:moveTo>
                  <a:lnTo>
                    <a:pt x="52533" y="188650"/>
                  </a:lnTo>
                </a:path>
                <a:path w="287654" h="191770">
                  <a:moveTo>
                    <a:pt x="52533" y="188650"/>
                  </a:moveTo>
                  <a:lnTo>
                    <a:pt x="53955" y="188650"/>
                  </a:lnTo>
                </a:path>
                <a:path w="287654" h="191770">
                  <a:moveTo>
                    <a:pt x="53955" y="188650"/>
                  </a:moveTo>
                  <a:lnTo>
                    <a:pt x="55377" y="188650"/>
                  </a:lnTo>
                </a:path>
                <a:path w="287654" h="191770">
                  <a:moveTo>
                    <a:pt x="55377" y="188650"/>
                  </a:moveTo>
                  <a:lnTo>
                    <a:pt x="56799" y="188650"/>
                  </a:lnTo>
                </a:path>
                <a:path w="287654" h="191770">
                  <a:moveTo>
                    <a:pt x="56799" y="188650"/>
                  </a:moveTo>
                  <a:lnTo>
                    <a:pt x="58221" y="188650"/>
                  </a:lnTo>
                </a:path>
                <a:path w="287654" h="191770">
                  <a:moveTo>
                    <a:pt x="58221" y="188650"/>
                  </a:moveTo>
                  <a:lnTo>
                    <a:pt x="59643" y="188650"/>
                  </a:lnTo>
                </a:path>
                <a:path w="287654" h="191770">
                  <a:moveTo>
                    <a:pt x="59643" y="188650"/>
                  </a:moveTo>
                  <a:lnTo>
                    <a:pt x="61065" y="188650"/>
                  </a:lnTo>
                </a:path>
                <a:path w="287654" h="191770">
                  <a:moveTo>
                    <a:pt x="61065" y="188650"/>
                  </a:moveTo>
                  <a:lnTo>
                    <a:pt x="62487" y="188650"/>
                  </a:lnTo>
                </a:path>
                <a:path w="287654" h="191770">
                  <a:moveTo>
                    <a:pt x="62487" y="188650"/>
                  </a:moveTo>
                  <a:lnTo>
                    <a:pt x="63909" y="188650"/>
                  </a:lnTo>
                </a:path>
                <a:path w="287654" h="191770">
                  <a:moveTo>
                    <a:pt x="63909" y="188650"/>
                  </a:moveTo>
                  <a:lnTo>
                    <a:pt x="65331" y="188650"/>
                  </a:lnTo>
                </a:path>
                <a:path w="287654" h="191770">
                  <a:moveTo>
                    <a:pt x="65331" y="188650"/>
                  </a:moveTo>
                  <a:lnTo>
                    <a:pt x="66753" y="188650"/>
                  </a:lnTo>
                </a:path>
                <a:path w="287654" h="191770">
                  <a:moveTo>
                    <a:pt x="66753" y="188650"/>
                  </a:moveTo>
                  <a:lnTo>
                    <a:pt x="68175" y="188650"/>
                  </a:lnTo>
                </a:path>
                <a:path w="287654" h="191770">
                  <a:moveTo>
                    <a:pt x="68175" y="188650"/>
                  </a:moveTo>
                  <a:lnTo>
                    <a:pt x="69597" y="188650"/>
                  </a:lnTo>
                </a:path>
                <a:path w="287654" h="191770">
                  <a:moveTo>
                    <a:pt x="69597" y="188650"/>
                  </a:moveTo>
                  <a:lnTo>
                    <a:pt x="71019" y="188650"/>
                  </a:lnTo>
                </a:path>
                <a:path w="287654" h="191770">
                  <a:moveTo>
                    <a:pt x="71019" y="188650"/>
                  </a:moveTo>
                  <a:lnTo>
                    <a:pt x="72441" y="188650"/>
                  </a:lnTo>
                </a:path>
                <a:path w="287654" h="191770">
                  <a:moveTo>
                    <a:pt x="72441" y="188650"/>
                  </a:moveTo>
                  <a:lnTo>
                    <a:pt x="73863" y="188650"/>
                  </a:lnTo>
                </a:path>
                <a:path w="287654" h="191770">
                  <a:moveTo>
                    <a:pt x="73863" y="188650"/>
                  </a:moveTo>
                  <a:lnTo>
                    <a:pt x="75285" y="188650"/>
                  </a:lnTo>
                </a:path>
                <a:path w="287654" h="191770">
                  <a:moveTo>
                    <a:pt x="75285" y="188650"/>
                  </a:moveTo>
                  <a:lnTo>
                    <a:pt x="76707" y="188650"/>
                  </a:lnTo>
                </a:path>
                <a:path w="287654" h="191770">
                  <a:moveTo>
                    <a:pt x="76707" y="188650"/>
                  </a:moveTo>
                  <a:lnTo>
                    <a:pt x="78129" y="188650"/>
                  </a:lnTo>
                </a:path>
                <a:path w="287654" h="191770">
                  <a:moveTo>
                    <a:pt x="78129" y="188650"/>
                  </a:moveTo>
                  <a:lnTo>
                    <a:pt x="79551" y="188650"/>
                  </a:lnTo>
                </a:path>
                <a:path w="287654" h="191770">
                  <a:moveTo>
                    <a:pt x="79551" y="188650"/>
                  </a:moveTo>
                  <a:lnTo>
                    <a:pt x="80973" y="188650"/>
                  </a:lnTo>
                </a:path>
                <a:path w="287654" h="191770">
                  <a:moveTo>
                    <a:pt x="80973" y="188650"/>
                  </a:moveTo>
                  <a:lnTo>
                    <a:pt x="82395" y="188650"/>
                  </a:lnTo>
                </a:path>
                <a:path w="287654" h="191770">
                  <a:moveTo>
                    <a:pt x="82395" y="188650"/>
                  </a:moveTo>
                  <a:lnTo>
                    <a:pt x="83817" y="188650"/>
                  </a:lnTo>
                </a:path>
                <a:path w="287654" h="191770">
                  <a:moveTo>
                    <a:pt x="83817" y="188650"/>
                  </a:moveTo>
                  <a:lnTo>
                    <a:pt x="85239" y="188650"/>
                  </a:lnTo>
                </a:path>
                <a:path w="287654" h="191770">
                  <a:moveTo>
                    <a:pt x="85239" y="188650"/>
                  </a:moveTo>
                  <a:lnTo>
                    <a:pt x="86661" y="188650"/>
                  </a:lnTo>
                </a:path>
                <a:path w="287654" h="191770">
                  <a:moveTo>
                    <a:pt x="86661" y="188650"/>
                  </a:moveTo>
                  <a:lnTo>
                    <a:pt x="88083" y="188650"/>
                  </a:lnTo>
                </a:path>
                <a:path w="287654" h="191770">
                  <a:moveTo>
                    <a:pt x="88083" y="188650"/>
                  </a:moveTo>
                  <a:lnTo>
                    <a:pt x="89505" y="188650"/>
                  </a:lnTo>
                </a:path>
                <a:path w="287654" h="191770">
                  <a:moveTo>
                    <a:pt x="89505" y="188650"/>
                  </a:moveTo>
                  <a:lnTo>
                    <a:pt x="90927" y="188650"/>
                  </a:lnTo>
                </a:path>
                <a:path w="287654" h="191770">
                  <a:moveTo>
                    <a:pt x="90927" y="188650"/>
                  </a:moveTo>
                  <a:lnTo>
                    <a:pt x="92349" y="188650"/>
                  </a:lnTo>
                </a:path>
                <a:path w="287654" h="191770">
                  <a:moveTo>
                    <a:pt x="92349" y="188650"/>
                  </a:moveTo>
                  <a:lnTo>
                    <a:pt x="93771" y="188650"/>
                  </a:lnTo>
                </a:path>
                <a:path w="287654" h="191770">
                  <a:moveTo>
                    <a:pt x="93771" y="188650"/>
                  </a:moveTo>
                  <a:lnTo>
                    <a:pt x="95193" y="188650"/>
                  </a:lnTo>
                </a:path>
                <a:path w="287654" h="191770">
                  <a:moveTo>
                    <a:pt x="95193" y="188650"/>
                  </a:moveTo>
                  <a:lnTo>
                    <a:pt x="96615" y="188650"/>
                  </a:lnTo>
                </a:path>
                <a:path w="287654" h="191770">
                  <a:moveTo>
                    <a:pt x="96615" y="188650"/>
                  </a:moveTo>
                  <a:lnTo>
                    <a:pt x="98037" y="188650"/>
                  </a:lnTo>
                </a:path>
                <a:path w="287654" h="191770">
                  <a:moveTo>
                    <a:pt x="98037" y="188650"/>
                  </a:moveTo>
                  <a:lnTo>
                    <a:pt x="99459" y="188650"/>
                  </a:lnTo>
                </a:path>
                <a:path w="287654" h="191770">
                  <a:moveTo>
                    <a:pt x="99459" y="188650"/>
                  </a:moveTo>
                  <a:lnTo>
                    <a:pt x="100881" y="188650"/>
                  </a:lnTo>
                </a:path>
                <a:path w="287654" h="191770">
                  <a:moveTo>
                    <a:pt x="100881" y="188650"/>
                  </a:moveTo>
                  <a:lnTo>
                    <a:pt x="102303" y="188650"/>
                  </a:lnTo>
                </a:path>
                <a:path w="287654" h="191770">
                  <a:moveTo>
                    <a:pt x="102303" y="188650"/>
                  </a:moveTo>
                  <a:lnTo>
                    <a:pt x="103724" y="188650"/>
                  </a:lnTo>
                </a:path>
                <a:path w="287654" h="191770">
                  <a:moveTo>
                    <a:pt x="103724" y="188650"/>
                  </a:moveTo>
                  <a:lnTo>
                    <a:pt x="105146" y="188650"/>
                  </a:lnTo>
                </a:path>
                <a:path w="287654" h="191770">
                  <a:moveTo>
                    <a:pt x="105146" y="188650"/>
                  </a:moveTo>
                  <a:lnTo>
                    <a:pt x="106568" y="188650"/>
                  </a:lnTo>
                </a:path>
                <a:path w="287654" h="191770">
                  <a:moveTo>
                    <a:pt x="106568" y="188650"/>
                  </a:moveTo>
                  <a:lnTo>
                    <a:pt x="107990" y="188650"/>
                  </a:lnTo>
                </a:path>
                <a:path w="287654" h="191770">
                  <a:moveTo>
                    <a:pt x="107990" y="188650"/>
                  </a:moveTo>
                  <a:lnTo>
                    <a:pt x="109412" y="188650"/>
                  </a:lnTo>
                </a:path>
                <a:path w="287654" h="191770">
                  <a:moveTo>
                    <a:pt x="109412" y="188650"/>
                  </a:moveTo>
                  <a:lnTo>
                    <a:pt x="110834" y="188650"/>
                  </a:lnTo>
                </a:path>
                <a:path w="287654" h="191770">
                  <a:moveTo>
                    <a:pt x="110834" y="188650"/>
                  </a:moveTo>
                  <a:lnTo>
                    <a:pt x="112256" y="188650"/>
                  </a:lnTo>
                </a:path>
                <a:path w="287654" h="191770">
                  <a:moveTo>
                    <a:pt x="112256" y="188650"/>
                  </a:moveTo>
                  <a:lnTo>
                    <a:pt x="113678" y="188650"/>
                  </a:lnTo>
                </a:path>
                <a:path w="287654" h="191770">
                  <a:moveTo>
                    <a:pt x="113678" y="188650"/>
                  </a:moveTo>
                  <a:lnTo>
                    <a:pt x="115100" y="188650"/>
                  </a:lnTo>
                </a:path>
                <a:path w="287654" h="191770">
                  <a:moveTo>
                    <a:pt x="115100" y="188650"/>
                  </a:moveTo>
                  <a:lnTo>
                    <a:pt x="116522" y="188650"/>
                  </a:lnTo>
                </a:path>
                <a:path w="287654" h="191770">
                  <a:moveTo>
                    <a:pt x="116522" y="188650"/>
                  </a:moveTo>
                  <a:lnTo>
                    <a:pt x="117944" y="188650"/>
                  </a:lnTo>
                </a:path>
                <a:path w="287654" h="191770">
                  <a:moveTo>
                    <a:pt x="117944" y="188650"/>
                  </a:moveTo>
                  <a:lnTo>
                    <a:pt x="119366" y="188650"/>
                  </a:lnTo>
                </a:path>
                <a:path w="287654" h="191770">
                  <a:moveTo>
                    <a:pt x="119366" y="188650"/>
                  </a:moveTo>
                  <a:lnTo>
                    <a:pt x="120788" y="188650"/>
                  </a:lnTo>
                </a:path>
                <a:path w="287654" h="191770">
                  <a:moveTo>
                    <a:pt x="120788" y="188650"/>
                  </a:moveTo>
                  <a:lnTo>
                    <a:pt x="122210" y="188650"/>
                  </a:lnTo>
                </a:path>
                <a:path w="287654" h="191770">
                  <a:moveTo>
                    <a:pt x="122210" y="188650"/>
                  </a:moveTo>
                  <a:lnTo>
                    <a:pt x="123632" y="188650"/>
                  </a:lnTo>
                </a:path>
                <a:path w="287654" h="191770">
                  <a:moveTo>
                    <a:pt x="123632" y="188650"/>
                  </a:moveTo>
                  <a:lnTo>
                    <a:pt x="125054" y="188650"/>
                  </a:lnTo>
                </a:path>
                <a:path w="287654" h="191770">
                  <a:moveTo>
                    <a:pt x="125054" y="188650"/>
                  </a:moveTo>
                  <a:lnTo>
                    <a:pt x="126476" y="188650"/>
                  </a:lnTo>
                </a:path>
                <a:path w="287654" h="191770">
                  <a:moveTo>
                    <a:pt x="126476" y="188650"/>
                  </a:moveTo>
                  <a:lnTo>
                    <a:pt x="127898" y="188650"/>
                  </a:lnTo>
                </a:path>
                <a:path w="287654" h="191770">
                  <a:moveTo>
                    <a:pt x="127898" y="188650"/>
                  </a:moveTo>
                  <a:lnTo>
                    <a:pt x="129320" y="188650"/>
                  </a:lnTo>
                </a:path>
                <a:path w="287654" h="191770">
                  <a:moveTo>
                    <a:pt x="129320" y="188650"/>
                  </a:moveTo>
                  <a:lnTo>
                    <a:pt x="130742" y="188650"/>
                  </a:lnTo>
                </a:path>
                <a:path w="287654" h="191770">
                  <a:moveTo>
                    <a:pt x="130742" y="188650"/>
                  </a:moveTo>
                  <a:lnTo>
                    <a:pt x="132164" y="188650"/>
                  </a:lnTo>
                </a:path>
                <a:path w="287654" h="191770">
                  <a:moveTo>
                    <a:pt x="132164" y="188650"/>
                  </a:moveTo>
                  <a:lnTo>
                    <a:pt x="133586" y="188650"/>
                  </a:lnTo>
                </a:path>
                <a:path w="287654" h="191770">
                  <a:moveTo>
                    <a:pt x="133586" y="188650"/>
                  </a:moveTo>
                  <a:lnTo>
                    <a:pt x="135008" y="188650"/>
                  </a:lnTo>
                </a:path>
                <a:path w="287654" h="191770">
                  <a:moveTo>
                    <a:pt x="135008" y="188650"/>
                  </a:moveTo>
                  <a:lnTo>
                    <a:pt x="136430" y="188650"/>
                  </a:lnTo>
                </a:path>
                <a:path w="287654" h="191770">
                  <a:moveTo>
                    <a:pt x="136430" y="188650"/>
                  </a:moveTo>
                  <a:lnTo>
                    <a:pt x="137852" y="188650"/>
                  </a:lnTo>
                </a:path>
                <a:path w="287654" h="191770">
                  <a:moveTo>
                    <a:pt x="137852" y="188650"/>
                  </a:moveTo>
                  <a:lnTo>
                    <a:pt x="139274" y="188650"/>
                  </a:lnTo>
                </a:path>
                <a:path w="287654" h="191770">
                  <a:moveTo>
                    <a:pt x="139274" y="188650"/>
                  </a:moveTo>
                  <a:lnTo>
                    <a:pt x="140696" y="188650"/>
                  </a:lnTo>
                </a:path>
                <a:path w="287654" h="191770">
                  <a:moveTo>
                    <a:pt x="140696" y="188650"/>
                  </a:moveTo>
                  <a:lnTo>
                    <a:pt x="142118" y="188650"/>
                  </a:lnTo>
                </a:path>
                <a:path w="287654" h="191770">
                  <a:moveTo>
                    <a:pt x="142118" y="188650"/>
                  </a:moveTo>
                  <a:lnTo>
                    <a:pt x="143540" y="188650"/>
                  </a:lnTo>
                </a:path>
                <a:path w="287654" h="191770">
                  <a:moveTo>
                    <a:pt x="143540" y="188650"/>
                  </a:moveTo>
                  <a:lnTo>
                    <a:pt x="144962" y="188650"/>
                  </a:lnTo>
                </a:path>
                <a:path w="287654" h="191770">
                  <a:moveTo>
                    <a:pt x="144962" y="188650"/>
                  </a:moveTo>
                  <a:lnTo>
                    <a:pt x="146384" y="188650"/>
                  </a:lnTo>
                </a:path>
                <a:path w="287654" h="191770">
                  <a:moveTo>
                    <a:pt x="146384" y="188650"/>
                  </a:moveTo>
                  <a:lnTo>
                    <a:pt x="147806" y="188650"/>
                  </a:lnTo>
                </a:path>
                <a:path w="287654" h="191770">
                  <a:moveTo>
                    <a:pt x="147806" y="188650"/>
                  </a:moveTo>
                  <a:lnTo>
                    <a:pt x="149228" y="188650"/>
                  </a:lnTo>
                </a:path>
                <a:path w="287654" h="191770">
                  <a:moveTo>
                    <a:pt x="149228" y="188650"/>
                  </a:moveTo>
                  <a:lnTo>
                    <a:pt x="150650" y="188650"/>
                  </a:lnTo>
                </a:path>
                <a:path w="287654" h="191770">
                  <a:moveTo>
                    <a:pt x="150650" y="188650"/>
                  </a:moveTo>
                  <a:lnTo>
                    <a:pt x="152072" y="188650"/>
                  </a:lnTo>
                </a:path>
                <a:path w="287654" h="191770">
                  <a:moveTo>
                    <a:pt x="152072" y="188650"/>
                  </a:moveTo>
                  <a:lnTo>
                    <a:pt x="153494" y="188650"/>
                  </a:lnTo>
                </a:path>
                <a:path w="287654" h="191770">
                  <a:moveTo>
                    <a:pt x="153494" y="188650"/>
                  </a:moveTo>
                  <a:lnTo>
                    <a:pt x="154915" y="188650"/>
                  </a:lnTo>
                </a:path>
                <a:path w="287654" h="191770">
                  <a:moveTo>
                    <a:pt x="154915" y="188650"/>
                  </a:moveTo>
                  <a:lnTo>
                    <a:pt x="156337" y="188650"/>
                  </a:lnTo>
                </a:path>
                <a:path w="287654" h="191770">
                  <a:moveTo>
                    <a:pt x="156337" y="188650"/>
                  </a:moveTo>
                  <a:lnTo>
                    <a:pt x="157759" y="188650"/>
                  </a:lnTo>
                </a:path>
                <a:path w="287654" h="191770">
                  <a:moveTo>
                    <a:pt x="157759" y="188650"/>
                  </a:moveTo>
                  <a:lnTo>
                    <a:pt x="159181" y="188650"/>
                  </a:lnTo>
                </a:path>
                <a:path w="287654" h="191770">
                  <a:moveTo>
                    <a:pt x="159181" y="188650"/>
                  </a:moveTo>
                  <a:lnTo>
                    <a:pt x="160603" y="188650"/>
                  </a:lnTo>
                </a:path>
                <a:path w="287654" h="191770">
                  <a:moveTo>
                    <a:pt x="160603" y="188650"/>
                  </a:moveTo>
                  <a:lnTo>
                    <a:pt x="162025" y="188650"/>
                  </a:lnTo>
                </a:path>
                <a:path w="287654" h="191770">
                  <a:moveTo>
                    <a:pt x="162025" y="188650"/>
                  </a:moveTo>
                  <a:lnTo>
                    <a:pt x="163447" y="188650"/>
                  </a:lnTo>
                </a:path>
                <a:path w="287654" h="191770">
                  <a:moveTo>
                    <a:pt x="163447" y="188650"/>
                  </a:moveTo>
                  <a:lnTo>
                    <a:pt x="164869" y="188650"/>
                  </a:lnTo>
                </a:path>
                <a:path w="287654" h="191770">
                  <a:moveTo>
                    <a:pt x="164869" y="188650"/>
                  </a:moveTo>
                  <a:lnTo>
                    <a:pt x="166291" y="188650"/>
                  </a:lnTo>
                </a:path>
                <a:path w="287654" h="191770">
                  <a:moveTo>
                    <a:pt x="166291" y="188650"/>
                  </a:moveTo>
                  <a:lnTo>
                    <a:pt x="167713" y="188650"/>
                  </a:lnTo>
                </a:path>
                <a:path w="287654" h="191770">
                  <a:moveTo>
                    <a:pt x="167713" y="188650"/>
                  </a:moveTo>
                  <a:lnTo>
                    <a:pt x="169135" y="188650"/>
                  </a:lnTo>
                </a:path>
                <a:path w="287654" h="191770">
                  <a:moveTo>
                    <a:pt x="169135" y="188650"/>
                  </a:moveTo>
                  <a:lnTo>
                    <a:pt x="170557" y="188650"/>
                  </a:lnTo>
                </a:path>
                <a:path w="287654" h="191770">
                  <a:moveTo>
                    <a:pt x="170557" y="188650"/>
                  </a:moveTo>
                  <a:lnTo>
                    <a:pt x="171979" y="188650"/>
                  </a:lnTo>
                </a:path>
                <a:path w="287654" h="191770">
                  <a:moveTo>
                    <a:pt x="171979" y="188650"/>
                  </a:moveTo>
                  <a:lnTo>
                    <a:pt x="173401" y="188650"/>
                  </a:lnTo>
                </a:path>
                <a:path w="287654" h="191770">
                  <a:moveTo>
                    <a:pt x="173401" y="188650"/>
                  </a:moveTo>
                  <a:lnTo>
                    <a:pt x="174823" y="188650"/>
                  </a:lnTo>
                </a:path>
                <a:path w="287654" h="191770">
                  <a:moveTo>
                    <a:pt x="174823" y="188650"/>
                  </a:moveTo>
                  <a:lnTo>
                    <a:pt x="176245" y="188650"/>
                  </a:lnTo>
                </a:path>
                <a:path w="287654" h="191770">
                  <a:moveTo>
                    <a:pt x="176245" y="188650"/>
                  </a:moveTo>
                  <a:lnTo>
                    <a:pt x="177667" y="188650"/>
                  </a:lnTo>
                </a:path>
                <a:path w="287654" h="191770">
                  <a:moveTo>
                    <a:pt x="177667" y="188650"/>
                  </a:moveTo>
                  <a:lnTo>
                    <a:pt x="179089" y="188650"/>
                  </a:lnTo>
                </a:path>
                <a:path w="287654" h="191770">
                  <a:moveTo>
                    <a:pt x="179089" y="188650"/>
                  </a:moveTo>
                  <a:lnTo>
                    <a:pt x="180511" y="188650"/>
                  </a:lnTo>
                </a:path>
                <a:path w="287654" h="191770">
                  <a:moveTo>
                    <a:pt x="180511" y="188650"/>
                  </a:moveTo>
                  <a:lnTo>
                    <a:pt x="181933" y="188650"/>
                  </a:lnTo>
                </a:path>
                <a:path w="287654" h="191770">
                  <a:moveTo>
                    <a:pt x="181933" y="188650"/>
                  </a:moveTo>
                  <a:lnTo>
                    <a:pt x="183355" y="188650"/>
                  </a:lnTo>
                </a:path>
                <a:path w="287654" h="191770">
                  <a:moveTo>
                    <a:pt x="183355" y="188650"/>
                  </a:moveTo>
                  <a:lnTo>
                    <a:pt x="184777" y="188650"/>
                  </a:lnTo>
                </a:path>
                <a:path w="287654" h="191770">
                  <a:moveTo>
                    <a:pt x="184777" y="188650"/>
                  </a:moveTo>
                  <a:lnTo>
                    <a:pt x="186199" y="188650"/>
                  </a:lnTo>
                </a:path>
                <a:path w="287654" h="191770">
                  <a:moveTo>
                    <a:pt x="186199" y="188650"/>
                  </a:moveTo>
                  <a:lnTo>
                    <a:pt x="187621" y="188650"/>
                  </a:lnTo>
                </a:path>
                <a:path w="287654" h="191770">
                  <a:moveTo>
                    <a:pt x="187621" y="188650"/>
                  </a:moveTo>
                  <a:lnTo>
                    <a:pt x="189043" y="188650"/>
                  </a:lnTo>
                </a:path>
                <a:path w="287654" h="191770">
                  <a:moveTo>
                    <a:pt x="189043" y="188650"/>
                  </a:moveTo>
                  <a:lnTo>
                    <a:pt x="190465" y="188650"/>
                  </a:lnTo>
                </a:path>
                <a:path w="287654" h="191770">
                  <a:moveTo>
                    <a:pt x="190465" y="188650"/>
                  </a:moveTo>
                  <a:lnTo>
                    <a:pt x="191887" y="188650"/>
                  </a:lnTo>
                </a:path>
                <a:path w="287654" h="191770">
                  <a:moveTo>
                    <a:pt x="191887" y="188650"/>
                  </a:moveTo>
                  <a:lnTo>
                    <a:pt x="193309" y="188650"/>
                  </a:lnTo>
                </a:path>
                <a:path w="287654" h="191770">
                  <a:moveTo>
                    <a:pt x="193309" y="188650"/>
                  </a:moveTo>
                  <a:lnTo>
                    <a:pt x="194731" y="188650"/>
                  </a:lnTo>
                </a:path>
                <a:path w="287654" h="191770">
                  <a:moveTo>
                    <a:pt x="194731" y="188650"/>
                  </a:moveTo>
                  <a:lnTo>
                    <a:pt x="196153" y="188650"/>
                  </a:lnTo>
                </a:path>
                <a:path w="287654" h="191770">
                  <a:moveTo>
                    <a:pt x="196153" y="188650"/>
                  </a:moveTo>
                  <a:lnTo>
                    <a:pt x="197575" y="188650"/>
                  </a:lnTo>
                </a:path>
                <a:path w="287654" h="191770">
                  <a:moveTo>
                    <a:pt x="197575" y="188650"/>
                  </a:moveTo>
                  <a:lnTo>
                    <a:pt x="198997" y="188650"/>
                  </a:lnTo>
                </a:path>
                <a:path w="287654" h="191770">
                  <a:moveTo>
                    <a:pt x="198997" y="188650"/>
                  </a:moveTo>
                  <a:lnTo>
                    <a:pt x="200419" y="188650"/>
                  </a:lnTo>
                </a:path>
                <a:path w="287654" h="191770">
                  <a:moveTo>
                    <a:pt x="200419" y="188650"/>
                  </a:moveTo>
                  <a:lnTo>
                    <a:pt x="201841" y="188650"/>
                  </a:lnTo>
                </a:path>
                <a:path w="287654" h="191770">
                  <a:moveTo>
                    <a:pt x="201841" y="188650"/>
                  </a:moveTo>
                  <a:lnTo>
                    <a:pt x="203263" y="188650"/>
                  </a:lnTo>
                </a:path>
                <a:path w="287654" h="191770">
                  <a:moveTo>
                    <a:pt x="203263" y="188650"/>
                  </a:moveTo>
                  <a:lnTo>
                    <a:pt x="204685" y="188650"/>
                  </a:lnTo>
                </a:path>
                <a:path w="287654" h="191770">
                  <a:moveTo>
                    <a:pt x="204685" y="188650"/>
                  </a:moveTo>
                  <a:lnTo>
                    <a:pt x="206107" y="188650"/>
                  </a:lnTo>
                </a:path>
                <a:path w="287654" h="191770">
                  <a:moveTo>
                    <a:pt x="206107" y="188650"/>
                  </a:moveTo>
                  <a:lnTo>
                    <a:pt x="207528" y="188650"/>
                  </a:lnTo>
                </a:path>
                <a:path w="287654" h="191770">
                  <a:moveTo>
                    <a:pt x="207528" y="188650"/>
                  </a:moveTo>
                  <a:lnTo>
                    <a:pt x="208950" y="188650"/>
                  </a:lnTo>
                </a:path>
                <a:path w="287654" h="191770">
                  <a:moveTo>
                    <a:pt x="208950" y="188650"/>
                  </a:moveTo>
                  <a:lnTo>
                    <a:pt x="210372" y="188650"/>
                  </a:lnTo>
                </a:path>
                <a:path w="287654" h="191770">
                  <a:moveTo>
                    <a:pt x="210372" y="188650"/>
                  </a:moveTo>
                  <a:lnTo>
                    <a:pt x="211794" y="188650"/>
                  </a:lnTo>
                </a:path>
                <a:path w="287654" h="191770">
                  <a:moveTo>
                    <a:pt x="211794" y="188650"/>
                  </a:moveTo>
                  <a:lnTo>
                    <a:pt x="213216" y="188650"/>
                  </a:lnTo>
                </a:path>
                <a:path w="287654" h="191770">
                  <a:moveTo>
                    <a:pt x="213216" y="188650"/>
                  </a:moveTo>
                  <a:lnTo>
                    <a:pt x="214638" y="188650"/>
                  </a:lnTo>
                </a:path>
                <a:path w="287654" h="191770">
                  <a:moveTo>
                    <a:pt x="214638" y="188650"/>
                  </a:moveTo>
                  <a:lnTo>
                    <a:pt x="216060" y="188650"/>
                  </a:lnTo>
                </a:path>
                <a:path w="287654" h="191770">
                  <a:moveTo>
                    <a:pt x="216060" y="188650"/>
                  </a:moveTo>
                  <a:lnTo>
                    <a:pt x="217482" y="188650"/>
                  </a:lnTo>
                </a:path>
                <a:path w="287654" h="191770">
                  <a:moveTo>
                    <a:pt x="217482" y="188650"/>
                  </a:moveTo>
                  <a:lnTo>
                    <a:pt x="218904" y="188650"/>
                  </a:lnTo>
                </a:path>
                <a:path w="287654" h="191770">
                  <a:moveTo>
                    <a:pt x="218904" y="188650"/>
                  </a:moveTo>
                  <a:lnTo>
                    <a:pt x="220326" y="188650"/>
                  </a:lnTo>
                </a:path>
                <a:path w="287654" h="191770">
                  <a:moveTo>
                    <a:pt x="220326" y="188650"/>
                  </a:moveTo>
                  <a:lnTo>
                    <a:pt x="221748" y="188650"/>
                  </a:lnTo>
                </a:path>
                <a:path w="287654" h="191770">
                  <a:moveTo>
                    <a:pt x="221748" y="188650"/>
                  </a:moveTo>
                  <a:lnTo>
                    <a:pt x="223170" y="188650"/>
                  </a:lnTo>
                </a:path>
                <a:path w="287654" h="191770">
                  <a:moveTo>
                    <a:pt x="223170" y="188650"/>
                  </a:moveTo>
                  <a:lnTo>
                    <a:pt x="224592" y="188650"/>
                  </a:lnTo>
                </a:path>
                <a:path w="287654" h="191770">
                  <a:moveTo>
                    <a:pt x="224592" y="188650"/>
                  </a:moveTo>
                  <a:lnTo>
                    <a:pt x="226014" y="188650"/>
                  </a:lnTo>
                </a:path>
                <a:path w="287654" h="191770">
                  <a:moveTo>
                    <a:pt x="226014" y="188650"/>
                  </a:moveTo>
                  <a:lnTo>
                    <a:pt x="227436" y="188650"/>
                  </a:lnTo>
                </a:path>
                <a:path w="287654" h="191770">
                  <a:moveTo>
                    <a:pt x="227436" y="188650"/>
                  </a:moveTo>
                  <a:lnTo>
                    <a:pt x="228858" y="188650"/>
                  </a:lnTo>
                </a:path>
                <a:path w="287654" h="191770">
                  <a:moveTo>
                    <a:pt x="228858" y="188650"/>
                  </a:moveTo>
                  <a:lnTo>
                    <a:pt x="230280" y="188650"/>
                  </a:lnTo>
                </a:path>
                <a:path w="287654" h="191770">
                  <a:moveTo>
                    <a:pt x="230280" y="188650"/>
                  </a:moveTo>
                  <a:lnTo>
                    <a:pt x="231702" y="188650"/>
                  </a:lnTo>
                </a:path>
                <a:path w="287654" h="191770">
                  <a:moveTo>
                    <a:pt x="231702" y="188650"/>
                  </a:moveTo>
                  <a:lnTo>
                    <a:pt x="233124" y="188650"/>
                  </a:lnTo>
                </a:path>
                <a:path w="287654" h="191770">
                  <a:moveTo>
                    <a:pt x="233124" y="188650"/>
                  </a:moveTo>
                  <a:lnTo>
                    <a:pt x="234546" y="188650"/>
                  </a:lnTo>
                </a:path>
                <a:path w="287654" h="191770">
                  <a:moveTo>
                    <a:pt x="234546" y="188650"/>
                  </a:moveTo>
                  <a:lnTo>
                    <a:pt x="235968" y="188650"/>
                  </a:lnTo>
                </a:path>
                <a:path w="287654" h="191770">
                  <a:moveTo>
                    <a:pt x="235968" y="188650"/>
                  </a:moveTo>
                  <a:lnTo>
                    <a:pt x="237390" y="188650"/>
                  </a:lnTo>
                </a:path>
                <a:path w="287654" h="191770">
                  <a:moveTo>
                    <a:pt x="237390" y="188650"/>
                  </a:moveTo>
                  <a:lnTo>
                    <a:pt x="238812" y="188650"/>
                  </a:lnTo>
                </a:path>
                <a:path w="287654" h="191770">
                  <a:moveTo>
                    <a:pt x="238812" y="188650"/>
                  </a:moveTo>
                  <a:lnTo>
                    <a:pt x="240234" y="188650"/>
                  </a:lnTo>
                </a:path>
                <a:path w="287654" h="191770">
                  <a:moveTo>
                    <a:pt x="240234" y="188650"/>
                  </a:moveTo>
                  <a:lnTo>
                    <a:pt x="241656" y="188650"/>
                  </a:lnTo>
                </a:path>
                <a:path w="287654" h="191770">
                  <a:moveTo>
                    <a:pt x="241656" y="188650"/>
                  </a:moveTo>
                  <a:lnTo>
                    <a:pt x="243078" y="188650"/>
                  </a:lnTo>
                </a:path>
                <a:path w="287654" h="191770">
                  <a:moveTo>
                    <a:pt x="243078" y="188650"/>
                  </a:moveTo>
                  <a:lnTo>
                    <a:pt x="244500" y="188650"/>
                  </a:lnTo>
                </a:path>
                <a:path w="287654" h="191770">
                  <a:moveTo>
                    <a:pt x="244500" y="188650"/>
                  </a:moveTo>
                  <a:lnTo>
                    <a:pt x="245922" y="188650"/>
                  </a:lnTo>
                </a:path>
                <a:path w="287654" h="191770">
                  <a:moveTo>
                    <a:pt x="245922" y="188650"/>
                  </a:moveTo>
                  <a:lnTo>
                    <a:pt x="247344" y="188650"/>
                  </a:lnTo>
                </a:path>
                <a:path w="287654" h="191770">
                  <a:moveTo>
                    <a:pt x="247344" y="188650"/>
                  </a:moveTo>
                  <a:lnTo>
                    <a:pt x="248766" y="188650"/>
                  </a:lnTo>
                </a:path>
                <a:path w="287654" h="191770">
                  <a:moveTo>
                    <a:pt x="248766" y="188650"/>
                  </a:moveTo>
                  <a:lnTo>
                    <a:pt x="250188" y="188650"/>
                  </a:lnTo>
                </a:path>
                <a:path w="287654" h="191770">
                  <a:moveTo>
                    <a:pt x="250188" y="188650"/>
                  </a:moveTo>
                  <a:lnTo>
                    <a:pt x="251610" y="188650"/>
                  </a:lnTo>
                </a:path>
                <a:path w="287654" h="191770">
                  <a:moveTo>
                    <a:pt x="251610" y="188650"/>
                  </a:moveTo>
                  <a:lnTo>
                    <a:pt x="253032" y="188650"/>
                  </a:lnTo>
                </a:path>
                <a:path w="287654" h="191770">
                  <a:moveTo>
                    <a:pt x="253032" y="188650"/>
                  </a:moveTo>
                  <a:lnTo>
                    <a:pt x="254454" y="188650"/>
                  </a:lnTo>
                </a:path>
                <a:path w="287654" h="191770">
                  <a:moveTo>
                    <a:pt x="254454" y="188650"/>
                  </a:moveTo>
                  <a:lnTo>
                    <a:pt x="255876" y="188650"/>
                  </a:lnTo>
                </a:path>
                <a:path w="287654" h="191770">
                  <a:moveTo>
                    <a:pt x="255876" y="188650"/>
                  </a:moveTo>
                  <a:lnTo>
                    <a:pt x="257298" y="188650"/>
                  </a:lnTo>
                </a:path>
                <a:path w="287654" h="191770">
                  <a:moveTo>
                    <a:pt x="257298" y="188650"/>
                  </a:moveTo>
                  <a:lnTo>
                    <a:pt x="258719" y="188650"/>
                  </a:lnTo>
                </a:path>
                <a:path w="287654" h="191770">
                  <a:moveTo>
                    <a:pt x="258719" y="188650"/>
                  </a:moveTo>
                  <a:lnTo>
                    <a:pt x="260141" y="188650"/>
                  </a:lnTo>
                </a:path>
                <a:path w="287654" h="191770">
                  <a:moveTo>
                    <a:pt x="260141" y="188650"/>
                  </a:moveTo>
                  <a:lnTo>
                    <a:pt x="261563" y="188650"/>
                  </a:lnTo>
                </a:path>
                <a:path w="287654" h="191770">
                  <a:moveTo>
                    <a:pt x="261563" y="188650"/>
                  </a:moveTo>
                  <a:lnTo>
                    <a:pt x="262985" y="188650"/>
                  </a:lnTo>
                </a:path>
                <a:path w="287654" h="191770">
                  <a:moveTo>
                    <a:pt x="262985" y="188650"/>
                  </a:moveTo>
                  <a:lnTo>
                    <a:pt x="264407" y="188650"/>
                  </a:lnTo>
                </a:path>
                <a:path w="287654" h="191770">
                  <a:moveTo>
                    <a:pt x="264407" y="188650"/>
                  </a:moveTo>
                  <a:lnTo>
                    <a:pt x="265829" y="188650"/>
                  </a:lnTo>
                </a:path>
                <a:path w="287654" h="191770">
                  <a:moveTo>
                    <a:pt x="265829" y="188650"/>
                  </a:moveTo>
                  <a:lnTo>
                    <a:pt x="267251" y="188650"/>
                  </a:lnTo>
                </a:path>
                <a:path w="287654" h="191770">
                  <a:moveTo>
                    <a:pt x="267251" y="188650"/>
                  </a:moveTo>
                  <a:lnTo>
                    <a:pt x="268673" y="188650"/>
                  </a:lnTo>
                </a:path>
                <a:path w="287654" h="191770">
                  <a:moveTo>
                    <a:pt x="268673" y="188650"/>
                  </a:moveTo>
                  <a:lnTo>
                    <a:pt x="270095" y="188650"/>
                  </a:lnTo>
                </a:path>
                <a:path w="287654" h="191770">
                  <a:moveTo>
                    <a:pt x="270095" y="188650"/>
                  </a:moveTo>
                  <a:lnTo>
                    <a:pt x="271517" y="188650"/>
                  </a:lnTo>
                </a:path>
                <a:path w="287654" h="191770">
                  <a:moveTo>
                    <a:pt x="271517" y="188650"/>
                  </a:moveTo>
                  <a:lnTo>
                    <a:pt x="272939" y="188650"/>
                  </a:lnTo>
                </a:path>
                <a:path w="287654" h="191770">
                  <a:moveTo>
                    <a:pt x="272939" y="188650"/>
                  </a:moveTo>
                  <a:lnTo>
                    <a:pt x="274361" y="188650"/>
                  </a:lnTo>
                </a:path>
                <a:path w="287654" h="191770">
                  <a:moveTo>
                    <a:pt x="274361" y="188650"/>
                  </a:moveTo>
                  <a:lnTo>
                    <a:pt x="275783" y="188650"/>
                  </a:lnTo>
                </a:path>
                <a:path w="287654" h="191770">
                  <a:moveTo>
                    <a:pt x="275783" y="188650"/>
                  </a:moveTo>
                  <a:lnTo>
                    <a:pt x="277205" y="188650"/>
                  </a:lnTo>
                </a:path>
                <a:path w="287654" h="191770">
                  <a:moveTo>
                    <a:pt x="277205" y="188650"/>
                  </a:moveTo>
                  <a:lnTo>
                    <a:pt x="278627" y="188650"/>
                  </a:lnTo>
                </a:path>
                <a:path w="287654" h="191770">
                  <a:moveTo>
                    <a:pt x="278627" y="188650"/>
                  </a:moveTo>
                  <a:lnTo>
                    <a:pt x="280049" y="188650"/>
                  </a:lnTo>
                </a:path>
                <a:path w="287654" h="191770">
                  <a:moveTo>
                    <a:pt x="280049" y="188650"/>
                  </a:moveTo>
                  <a:lnTo>
                    <a:pt x="281471" y="188650"/>
                  </a:lnTo>
                </a:path>
                <a:path w="287654" h="191770">
                  <a:moveTo>
                    <a:pt x="281471" y="188650"/>
                  </a:moveTo>
                  <a:lnTo>
                    <a:pt x="282893" y="188650"/>
                  </a:lnTo>
                </a:path>
                <a:path w="287654" h="191770">
                  <a:moveTo>
                    <a:pt x="282893" y="188650"/>
                  </a:moveTo>
                  <a:lnTo>
                    <a:pt x="284315" y="188650"/>
                  </a:lnTo>
                </a:path>
                <a:path w="287654" h="191770">
                  <a:moveTo>
                    <a:pt x="284315" y="188650"/>
                  </a:moveTo>
                  <a:lnTo>
                    <a:pt x="285737" y="188650"/>
                  </a:lnTo>
                </a:path>
                <a:path w="287654" h="191770">
                  <a:moveTo>
                    <a:pt x="285737" y="188650"/>
                  </a:moveTo>
                  <a:lnTo>
                    <a:pt x="287159" y="188650"/>
                  </a:lnTo>
                </a:path>
                <a:path w="287654" h="191770">
                  <a:moveTo>
                    <a:pt x="287159" y="188650"/>
                  </a:moveTo>
                  <a:lnTo>
                    <a:pt x="287633" y="188650"/>
                  </a:lnTo>
                </a:path>
                <a:path w="287654" h="191770">
                  <a:moveTo>
                    <a:pt x="31204" y="188650"/>
                  </a:moveTo>
                  <a:lnTo>
                    <a:pt x="31204" y="191415"/>
                  </a:lnTo>
                </a:path>
                <a:path w="287654" h="191770">
                  <a:moveTo>
                    <a:pt x="88162" y="188650"/>
                  </a:moveTo>
                  <a:lnTo>
                    <a:pt x="88162" y="191415"/>
                  </a:lnTo>
                </a:path>
                <a:path w="287654" h="191770">
                  <a:moveTo>
                    <a:pt x="145120" y="188650"/>
                  </a:moveTo>
                  <a:lnTo>
                    <a:pt x="145120" y="191415"/>
                  </a:lnTo>
                </a:path>
                <a:path w="287654" h="191770">
                  <a:moveTo>
                    <a:pt x="202078" y="188650"/>
                  </a:moveTo>
                  <a:lnTo>
                    <a:pt x="202078" y="191415"/>
                  </a:lnTo>
                </a:path>
                <a:path w="287654" h="191770">
                  <a:moveTo>
                    <a:pt x="259035" y="188650"/>
                  </a:moveTo>
                  <a:lnTo>
                    <a:pt x="259035" y="191415"/>
                  </a:lnTo>
                </a:path>
                <a:path w="287654" h="191770">
                  <a:moveTo>
                    <a:pt x="2764" y="188650"/>
                  </a:moveTo>
                  <a:lnTo>
                    <a:pt x="2764" y="187228"/>
                  </a:lnTo>
                </a:path>
                <a:path w="287654" h="191770">
                  <a:moveTo>
                    <a:pt x="2764" y="187228"/>
                  </a:moveTo>
                  <a:lnTo>
                    <a:pt x="2764" y="185806"/>
                  </a:lnTo>
                </a:path>
                <a:path w="287654" h="191770">
                  <a:moveTo>
                    <a:pt x="2764" y="185806"/>
                  </a:moveTo>
                  <a:lnTo>
                    <a:pt x="2764" y="184384"/>
                  </a:lnTo>
                </a:path>
                <a:path w="287654" h="191770">
                  <a:moveTo>
                    <a:pt x="2764" y="184384"/>
                  </a:moveTo>
                  <a:lnTo>
                    <a:pt x="2764" y="182962"/>
                  </a:lnTo>
                </a:path>
                <a:path w="287654" h="191770">
                  <a:moveTo>
                    <a:pt x="2764" y="182962"/>
                  </a:moveTo>
                  <a:lnTo>
                    <a:pt x="2764" y="181540"/>
                  </a:lnTo>
                </a:path>
                <a:path w="287654" h="191770">
                  <a:moveTo>
                    <a:pt x="2764" y="181540"/>
                  </a:moveTo>
                  <a:lnTo>
                    <a:pt x="2764" y="180119"/>
                  </a:lnTo>
                </a:path>
                <a:path w="287654" h="191770">
                  <a:moveTo>
                    <a:pt x="2764" y="180119"/>
                  </a:moveTo>
                  <a:lnTo>
                    <a:pt x="2764" y="178697"/>
                  </a:lnTo>
                </a:path>
                <a:path w="287654" h="191770">
                  <a:moveTo>
                    <a:pt x="2764" y="178697"/>
                  </a:moveTo>
                  <a:lnTo>
                    <a:pt x="2764" y="177275"/>
                  </a:lnTo>
                </a:path>
                <a:path w="287654" h="191770">
                  <a:moveTo>
                    <a:pt x="2764" y="177275"/>
                  </a:moveTo>
                  <a:lnTo>
                    <a:pt x="2764" y="175853"/>
                  </a:lnTo>
                </a:path>
                <a:path w="287654" h="191770">
                  <a:moveTo>
                    <a:pt x="2764" y="175853"/>
                  </a:moveTo>
                  <a:lnTo>
                    <a:pt x="2764" y="174431"/>
                  </a:lnTo>
                </a:path>
                <a:path w="287654" h="191770">
                  <a:moveTo>
                    <a:pt x="2764" y="174431"/>
                  </a:moveTo>
                  <a:lnTo>
                    <a:pt x="2764" y="173009"/>
                  </a:lnTo>
                </a:path>
                <a:path w="287654" h="191770">
                  <a:moveTo>
                    <a:pt x="2764" y="173009"/>
                  </a:moveTo>
                  <a:lnTo>
                    <a:pt x="2764" y="171587"/>
                  </a:lnTo>
                </a:path>
                <a:path w="287654" h="191770">
                  <a:moveTo>
                    <a:pt x="2764" y="171587"/>
                  </a:moveTo>
                  <a:lnTo>
                    <a:pt x="2764" y="170165"/>
                  </a:lnTo>
                </a:path>
                <a:path w="287654" h="191770">
                  <a:moveTo>
                    <a:pt x="2764" y="170165"/>
                  </a:moveTo>
                  <a:lnTo>
                    <a:pt x="2764" y="168743"/>
                  </a:lnTo>
                </a:path>
                <a:path w="287654" h="191770">
                  <a:moveTo>
                    <a:pt x="2764" y="168743"/>
                  </a:moveTo>
                  <a:lnTo>
                    <a:pt x="2764" y="167321"/>
                  </a:lnTo>
                </a:path>
                <a:path w="287654" h="191770">
                  <a:moveTo>
                    <a:pt x="2764" y="167321"/>
                  </a:moveTo>
                  <a:lnTo>
                    <a:pt x="2764" y="165899"/>
                  </a:lnTo>
                </a:path>
                <a:path w="287654" h="191770">
                  <a:moveTo>
                    <a:pt x="2764" y="165899"/>
                  </a:moveTo>
                  <a:lnTo>
                    <a:pt x="2764" y="164477"/>
                  </a:lnTo>
                </a:path>
                <a:path w="287654" h="191770">
                  <a:moveTo>
                    <a:pt x="2764" y="164477"/>
                  </a:moveTo>
                  <a:lnTo>
                    <a:pt x="2764" y="163055"/>
                  </a:lnTo>
                </a:path>
                <a:path w="287654" h="191770">
                  <a:moveTo>
                    <a:pt x="2764" y="163055"/>
                  </a:moveTo>
                  <a:lnTo>
                    <a:pt x="2764" y="161633"/>
                  </a:lnTo>
                </a:path>
                <a:path w="287654" h="191770">
                  <a:moveTo>
                    <a:pt x="2764" y="161633"/>
                  </a:moveTo>
                  <a:lnTo>
                    <a:pt x="2764" y="160211"/>
                  </a:lnTo>
                </a:path>
                <a:path w="287654" h="191770">
                  <a:moveTo>
                    <a:pt x="2764" y="160211"/>
                  </a:moveTo>
                  <a:lnTo>
                    <a:pt x="2764" y="158789"/>
                  </a:lnTo>
                </a:path>
                <a:path w="287654" h="191770">
                  <a:moveTo>
                    <a:pt x="2764" y="158789"/>
                  </a:moveTo>
                  <a:lnTo>
                    <a:pt x="2764" y="157367"/>
                  </a:lnTo>
                </a:path>
                <a:path w="287654" h="191770">
                  <a:moveTo>
                    <a:pt x="2764" y="157367"/>
                  </a:moveTo>
                  <a:lnTo>
                    <a:pt x="2764" y="155945"/>
                  </a:lnTo>
                </a:path>
                <a:path w="287654" h="191770">
                  <a:moveTo>
                    <a:pt x="2764" y="155945"/>
                  </a:moveTo>
                  <a:lnTo>
                    <a:pt x="2764" y="154523"/>
                  </a:lnTo>
                </a:path>
                <a:path w="287654" h="191770">
                  <a:moveTo>
                    <a:pt x="2764" y="154523"/>
                  </a:moveTo>
                  <a:lnTo>
                    <a:pt x="2764" y="153101"/>
                  </a:lnTo>
                </a:path>
                <a:path w="287654" h="191770">
                  <a:moveTo>
                    <a:pt x="2764" y="153101"/>
                  </a:moveTo>
                  <a:lnTo>
                    <a:pt x="2764" y="151679"/>
                  </a:lnTo>
                </a:path>
                <a:path w="287654" h="191770">
                  <a:moveTo>
                    <a:pt x="2764" y="151679"/>
                  </a:moveTo>
                  <a:lnTo>
                    <a:pt x="2764" y="150257"/>
                  </a:lnTo>
                </a:path>
                <a:path w="287654" h="191770">
                  <a:moveTo>
                    <a:pt x="2764" y="150257"/>
                  </a:moveTo>
                  <a:lnTo>
                    <a:pt x="2764" y="148835"/>
                  </a:lnTo>
                </a:path>
                <a:path w="287654" h="191770">
                  <a:moveTo>
                    <a:pt x="2764" y="148835"/>
                  </a:moveTo>
                  <a:lnTo>
                    <a:pt x="2764" y="147413"/>
                  </a:lnTo>
                </a:path>
                <a:path w="287654" h="191770">
                  <a:moveTo>
                    <a:pt x="2764" y="147413"/>
                  </a:moveTo>
                  <a:lnTo>
                    <a:pt x="2764" y="145991"/>
                  </a:lnTo>
                </a:path>
                <a:path w="287654" h="191770">
                  <a:moveTo>
                    <a:pt x="2764" y="145991"/>
                  </a:moveTo>
                  <a:lnTo>
                    <a:pt x="2764" y="144569"/>
                  </a:lnTo>
                </a:path>
                <a:path w="287654" h="191770">
                  <a:moveTo>
                    <a:pt x="2764" y="144569"/>
                  </a:moveTo>
                  <a:lnTo>
                    <a:pt x="2764" y="143147"/>
                  </a:lnTo>
                </a:path>
                <a:path w="287654" h="191770">
                  <a:moveTo>
                    <a:pt x="2764" y="143147"/>
                  </a:moveTo>
                  <a:lnTo>
                    <a:pt x="2764" y="141725"/>
                  </a:lnTo>
                </a:path>
                <a:path w="287654" h="191770">
                  <a:moveTo>
                    <a:pt x="2764" y="141725"/>
                  </a:moveTo>
                  <a:lnTo>
                    <a:pt x="2764" y="140303"/>
                  </a:lnTo>
                </a:path>
                <a:path w="287654" h="191770">
                  <a:moveTo>
                    <a:pt x="2764" y="140303"/>
                  </a:moveTo>
                  <a:lnTo>
                    <a:pt x="2764" y="138881"/>
                  </a:lnTo>
                </a:path>
                <a:path w="287654" h="191770">
                  <a:moveTo>
                    <a:pt x="2764" y="138881"/>
                  </a:moveTo>
                  <a:lnTo>
                    <a:pt x="2764" y="137459"/>
                  </a:lnTo>
                </a:path>
                <a:path w="287654" h="191770">
                  <a:moveTo>
                    <a:pt x="2764" y="137459"/>
                  </a:moveTo>
                  <a:lnTo>
                    <a:pt x="2764" y="136037"/>
                  </a:lnTo>
                </a:path>
                <a:path w="287654" h="191770">
                  <a:moveTo>
                    <a:pt x="2764" y="136037"/>
                  </a:moveTo>
                  <a:lnTo>
                    <a:pt x="2764" y="134615"/>
                  </a:lnTo>
                </a:path>
                <a:path w="287654" h="191770">
                  <a:moveTo>
                    <a:pt x="2764" y="134615"/>
                  </a:moveTo>
                  <a:lnTo>
                    <a:pt x="2764" y="133193"/>
                  </a:lnTo>
                </a:path>
                <a:path w="287654" h="191770">
                  <a:moveTo>
                    <a:pt x="2764" y="133193"/>
                  </a:moveTo>
                  <a:lnTo>
                    <a:pt x="2764" y="131771"/>
                  </a:lnTo>
                </a:path>
                <a:path w="287654" h="191770">
                  <a:moveTo>
                    <a:pt x="2764" y="131771"/>
                  </a:moveTo>
                  <a:lnTo>
                    <a:pt x="2764" y="130349"/>
                  </a:lnTo>
                </a:path>
                <a:path w="287654" h="191770">
                  <a:moveTo>
                    <a:pt x="2764" y="130349"/>
                  </a:moveTo>
                  <a:lnTo>
                    <a:pt x="2764" y="128927"/>
                  </a:lnTo>
                </a:path>
                <a:path w="287654" h="191770">
                  <a:moveTo>
                    <a:pt x="2764" y="128927"/>
                  </a:moveTo>
                  <a:lnTo>
                    <a:pt x="2764" y="127505"/>
                  </a:lnTo>
                </a:path>
                <a:path w="287654" h="191770">
                  <a:moveTo>
                    <a:pt x="2764" y="127505"/>
                  </a:moveTo>
                  <a:lnTo>
                    <a:pt x="2764" y="126083"/>
                  </a:lnTo>
                </a:path>
                <a:path w="287654" h="191770">
                  <a:moveTo>
                    <a:pt x="2764" y="126083"/>
                  </a:moveTo>
                  <a:lnTo>
                    <a:pt x="2764" y="124661"/>
                  </a:lnTo>
                </a:path>
                <a:path w="287654" h="191770">
                  <a:moveTo>
                    <a:pt x="2764" y="124661"/>
                  </a:moveTo>
                  <a:lnTo>
                    <a:pt x="2764" y="123239"/>
                  </a:lnTo>
                </a:path>
                <a:path w="287654" h="191770">
                  <a:moveTo>
                    <a:pt x="2764" y="123239"/>
                  </a:moveTo>
                  <a:lnTo>
                    <a:pt x="2764" y="121817"/>
                  </a:lnTo>
                </a:path>
                <a:path w="287654" h="191770">
                  <a:moveTo>
                    <a:pt x="2764" y="121817"/>
                  </a:moveTo>
                  <a:lnTo>
                    <a:pt x="2764" y="120395"/>
                  </a:lnTo>
                </a:path>
                <a:path w="287654" h="191770">
                  <a:moveTo>
                    <a:pt x="2764" y="120395"/>
                  </a:moveTo>
                  <a:lnTo>
                    <a:pt x="2764" y="118973"/>
                  </a:lnTo>
                </a:path>
                <a:path w="287654" h="191770">
                  <a:moveTo>
                    <a:pt x="2764" y="118973"/>
                  </a:moveTo>
                  <a:lnTo>
                    <a:pt x="2764" y="117551"/>
                  </a:lnTo>
                </a:path>
                <a:path w="287654" h="191770">
                  <a:moveTo>
                    <a:pt x="2764" y="117551"/>
                  </a:moveTo>
                  <a:lnTo>
                    <a:pt x="2764" y="116129"/>
                  </a:lnTo>
                </a:path>
                <a:path w="287654" h="191770">
                  <a:moveTo>
                    <a:pt x="2764" y="116129"/>
                  </a:moveTo>
                  <a:lnTo>
                    <a:pt x="2764" y="114707"/>
                  </a:lnTo>
                </a:path>
                <a:path w="287654" h="191770">
                  <a:moveTo>
                    <a:pt x="2764" y="114707"/>
                  </a:moveTo>
                  <a:lnTo>
                    <a:pt x="2764" y="113285"/>
                  </a:lnTo>
                </a:path>
                <a:path w="287654" h="191770">
                  <a:moveTo>
                    <a:pt x="2764" y="113285"/>
                  </a:moveTo>
                  <a:lnTo>
                    <a:pt x="2764" y="111863"/>
                  </a:lnTo>
                </a:path>
                <a:path w="287654" h="191770">
                  <a:moveTo>
                    <a:pt x="2764" y="111863"/>
                  </a:moveTo>
                  <a:lnTo>
                    <a:pt x="2764" y="110441"/>
                  </a:lnTo>
                </a:path>
                <a:path w="287654" h="191770">
                  <a:moveTo>
                    <a:pt x="2764" y="110441"/>
                  </a:moveTo>
                  <a:lnTo>
                    <a:pt x="2764" y="109019"/>
                  </a:lnTo>
                </a:path>
                <a:path w="287654" h="191770">
                  <a:moveTo>
                    <a:pt x="2764" y="109019"/>
                  </a:moveTo>
                  <a:lnTo>
                    <a:pt x="2764" y="107597"/>
                  </a:lnTo>
                </a:path>
                <a:path w="287654" h="191770">
                  <a:moveTo>
                    <a:pt x="2764" y="107597"/>
                  </a:moveTo>
                  <a:lnTo>
                    <a:pt x="2764" y="106175"/>
                  </a:lnTo>
                </a:path>
                <a:path w="287654" h="191770">
                  <a:moveTo>
                    <a:pt x="2764" y="106175"/>
                  </a:moveTo>
                  <a:lnTo>
                    <a:pt x="2764" y="104753"/>
                  </a:lnTo>
                </a:path>
                <a:path w="287654" h="191770">
                  <a:moveTo>
                    <a:pt x="2764" y="104753"/>
                  </a:moveTo>
                  <a:lnTo>
                    <a:pt x="2764" y="103331"/>
                  </a:lnTo>
                </a:path>
                <a:path w="287654" h="191770">
                  <a:moveTo>
                    <a:pt x="2764" y="103331"/>
                  </a:moveTo>
                  <a:lnTo>
                    <a:pt x="2764" y="101909"/>
                  </a:lnTo>
                </a:path>
                <a:path w="287654" h="191770">
                  <a:moveTo>
                    <a:pt x="2764" y="101909"/>
                  </a:moveTo>
                  <a:lnTo>
                    <a:pt x="2764" y="100487"/>
                  </a:lnTo>
                </a:path>
                <a:path w="287654" h="191770">
                  <a:moveTo>
                    <a:pt x="2764" y="100487"/>
                  </a:moveTo>
                  <a:lnTo>
                    <a:pt x="2764" y="99065"/>
                  </a:lnTo>
                </a:path>
                <a:path w="287654" h="191770">
                  <a:moveTo>
                    <a:pt x="2764" y="99065"/>
                  </a:moveTo>
                  <a:lnTo>
                    <a:pt x="2764" y="97643"/>
                  </a:lnTo>
                </a:path>
                <a:path w="287654" h="191770">
                  <a:moveTo>
                    <a:pt x="2764" y="97643"/>
                  </a:moveTo>
                  <a:lnTo>
                    <a:pt x="2764" y="96221"/>
                  </a:lnTo>
                </a:path>
                <a:path w="287654" h="191770">
                  <a:moveTo>
                    <a:pt x="2764" y="96221"/>
                  </a:moveTo>
                  <a:lnTo>
                    <a:pt x="2764" y="94799"/>
                  </a:lnTo>
                </a:path>
                <a:path w="287654" h="191770">
                  <a:moveTo>
                    <a:pt x="2764" y="94799"/>
                  </a:moveTo>
                  <a:lnTo>
                    <a:pt x="2764" y="93377"/>
                  </a:lnTo>
                </a:path>
                <a:path w="287654" h="191770">
                  <a:moveTo>
                    <a:pt x="2764" y="93377"/>
                  </a:moveTo>
                  <a:lnTo>
                    <a:pt x="2764" y="91955"/>
                  </a:lnTo>
                </a:path>
                <a:path w="287654" h="191770">
                  <a:moveTo>
                    <a:pt x="2764" y="91955"/>
                  </a:moveTo>
                  <a:lnTo>
                    <a:pt x="2764" y="90533"/>
                  </a:lnTo>
                </a:path>
                <a:path w="287654" h="191770">
                  <a:moveTo>
                    <a:pt x="2764" y="90533"/>
                  </a:moveTo>
                  <a:lnTo>
                    <a:pt x="2764" y="89111"/>
                  </a:lnTo>
                </a:path>
                <a:path w="287654" h="191770">
                  <a:moveTo>
                    <a:pt x="2764" y="89111"/>
                  </a:moveTo>
                  <a:lnTo>
                    <a:pt x="2764" y="87689"/>
                  </a:lnTo>
                </a:path>
                <a:path w="287654" h="191770">
                  <a:moveTo>
                    <a:pt x="2764" y="87689"/>
                  </a:moveTo>
                  <a:lnTo>
                    <a:pt x="2764" y="86267"/>
                  </a:lnTo>
                </a:path>
                <a:path w="287654" h="191770">
                  <a:moveTo>
                    <a:pt x="2764" y="86267"/>
                  </a:moveTo>
                  <a:lnTo>
                    <a:pt x="2764" y="84845"/>
                  </a:lnTo>
                </a:path>
                <a:path w="287654" h="191770">
                  <a:moveTo>
                    <a:pt x="2764" y="84845"/>
                  </a:moveTo>
                  <a:lnTo>
                    <a:pt x="2764" y="83423"/>
                  </a:lnTo>
                </a:path>
                <a:path w="287654" h="191770">
                  <a:moveTo>
                    <a:pt x="2764" y="83423"/>
                  </a:moveTo>
                  <a:lnTo>
                    <a:pt x="2764" y="82001"/>
                  </a:lnTo>
                </a:path>
                <a:path w="287654" h="191770">
                  <a:moveTo>
                    <a:pt x="2764" y="82001"/>
                  </a:moveTo>
                  <a:lnTo>
                    <a:pt x="2764" y="80579"/>
                  </a:lnTo>
                </a:path>
                <a:path w="287654" h="191770">
                  <a:moveTo>
                    <a:pt x="2764" y="80579"/>
                  </a:moveTo>
                  <a:lnTo>
                    <a:pt x="2764" y="79157"/>
                  </a:lnTo>
                </a:path>
                <a:path w="287654" h="191770">
                  <a:moveTo>
                    <a:pt x="2764" y="79157"/>
                  </a:moveTo>
                  <a:lnTo>
                    <a:pt x="2764" y="77735"/>
                  </a:lnTo>
                </a:path>
                <a:path w="287654" h="191770">
                  <a:moveTo>
                    <a:pt x="2764" y="77735"/>
                  </a:moveTo>
                  <a:lnTo>
                    <a:pt x="2764" y="76313"/>
                  </a:lnTo>
                </a:path>
                <a:path w="287654" h="191770">
                  <a:moveTo>
                    <a:pt x="2764" y="76313"/>
                  </a:moveTo>
                  <a:lnTo>
                    <a:pt x="2764" y="74891"/>
                  </a:lnTo>
                </a:path>
                <a:path w="287654" h="191770">
                  <a:moveTo>
                    <a:pt x="2764" y="74891"/>
                  </a:moveTo>
                  <a:lnTo>
                    <a:pt x="2764" y="73469"/>
                  </a:lnTo>
                </a:path>
                <a:path w="287654" h="191770">
                  <a:moveTo>
                    <a:pt x="2764" y="73469"/>
                  </a:moveTo>
                  <a:lnTo>
                    <a:pt x="2764" y="72047"/>
                  </a:lnTo>
                </a:path>
                <a:path w="287654" h="191770">
                  <a:moveTo>
                    <a:pt x="2764" y="72047"/>
                  </a:moveTo>
                  <a:lnTo>
                    <a:pt x="2764" y="70625"/>
                  </a:lnTo>
                </a:path>
                <a:path w="287654" h="191770">
                  <a:moveTo>
                    <a:pt x="2764" y="70625"/>
                  </a:moveTo>
                  <a:lnTo>
                    <a:pt x="2764" y="69203"/>
                  </a:lnTo>
                </a:path>
                <a:path w="287654" h="191770">
                  <a:moveTo>
                    <a:pt x="2764" y="69203"/>
                  </a:moveTo>
                  <a:lnTo>
                    <a:pt x="2764" y="67781"/>
                  </a:lnTo>
                </a:path>
                <a:path w="287654" h="191770">
                  <a:moveTo>
                    <a:pt x="2764" y="67781"/>
                  </a:moveTo>
                  <a:lnTo>
                    <a:pt x="2764" y="66359"/>
                  </a:lnTo>
                </a:path>
                <a:path w="287654" h="191770">
                  <a:moveTo>
                    <a:pt x="2764" y="66359"/>
                  </a:moveTo>
                  <a:lnTo>
                    <a:pt x="2764" y="64937"/>
                  </a:lnTo>
                </a:path>
                <a:path w="287654" h="191770">
                  <a:moveTo>
                    <a:pt x="2764" y="64937"/>
                  </a:moveTo>
                  <a:lnTo>
                    <a:pt x="2764" y="63515"/>
                  </a:lnTo>
                </a:path>
                <a:path w="287654" h="191770">
                  <a:moveTo>
                    <a:pt x="2764" y="63515"/>
                  </a:moveTo>
                  <a:lnTo>
                    <a:pt x="2764" y="62093"/>
                  </a:lnTo>
                </a:path>
                <a:path w="287654" h="191770">
                  <a:moveTo>
                    <a:pt x="2764" y="62093"/>
                  </a:moveTo>
                  <a:lnTo>
                    <a:pt x="2764" y="60671"/>
                  </a:lnTo>
                </a:path>
                <a:path w="287654" h="191770">
                  <a:moveTo>
                    <a:pt x="2764" y="60671"/>
                  </a:moveTo>
                  <a:lnTo>
                    <a:pt x="2764" y="59249"/>
                  </a:lnTo>
                </a:path>
                <a:path w="287654" h="191770">
                  <a:moveTo>
                    <a:pt x="2764" y="59249"/>
                  </a:moveTo>
                  <a:lnTo>
                    <a:pt x="2764" y="57827"/>
                  </a:lnTo>
                </a:path>
                <a:path w="287654" h="191770">
                  <a:moveTo>
                    <a:pt x="2764" y="57827"/>
                  </a:moveTo>
                  <a:lnTo>
                    <a:pt x="2764" y="56405"/>
                  </a:lnTo>
                </a:path>
                <a:path w="287654" h="191770">
                  <a:moveTo>
                    <a:pt x="2764" y="56405"/>
                  </a:moveTo>
                  <a:lnTo>
                    <a:pt x="2764" y="54983"/>
                  </a:lnTo>
                </a:path>
                <a:path w="287654" h="191770">
                  <a:moveTo>
                    <a:pt x="2764" y="54983"/>
                  </a:moveTo>
                  <a:lnTo>
                    <a:pt x="2764" y="53561"/>
                  </a:lnTo>
                </a:path>
                <a:path w="287654" h="191770">
                  <a:moveTo>
                    <a:pt x="2764" y="53561"/>
                  </a:moveTo>
                  <a:lnTo>
                    <a:pt x="2764" y="52139"/>
                  </a:lnTo>
                </a:path>
                <a:path w="287654" h="191770">
                  <a:moveTo>
                    <a:pt x="2764" y="52139"/>
                  </a:moveTo>
                  <a:lnTo>
                    <a:pt x="2764" y="50717"/>
                  </a:lnTo>
                </a:path>
                <a:path w="287654" h="191770">
                  <a:moveTo>
                    <a:pt x="2764" y="50717"/>
                  </a:moveTo>
                  <a:lnTo>
                    <a:pt x="2764" y="49295"/>
                  </a:lnTo>
                </a:path>
                <a:path w="287654" h="191770">
                  <a:moveTo>
                    <a:pt x="2764" y="49295"/>
                  </a:moveTo>
                  <a:lnTo>
                    <a:pt x="2764" y="47873"/>
                  </a:lnTo>
                </a:path>
                <a:path w="287654" h="191770">
                  <a:moveTo>
                    <a:pt x="2764" y="47873"/>
                  </a:moveTo>
                  <a:lnTo>
                    <a:pt x="2764" y="46451"/>
                  </a:lnTo>
                </a:path>
                <a:path w="287654" h="191770">
                  <a:moveTo>
                    <a:pt x="2764" y="46451"/>
                  </a:moveTo>
                  <a:lnTo>
                    <a:pt x="2764" y="45029"/>
                  </a:lnTo>
                </a:path>
                <a:path w="287654" h="191770">
                  <a:moveTo>
                    <a:pt x="2764" y="45029"/>
                  </a:moveTo>
                  <a:lnTo>
                    <a:pt x="2764" y="43607"/>
                  </a:lnTo>
                </a:path>
                <a:path w="287654" h="191770">
                  <a:moveTo>
                    <a:pt x="2764" y="43607"/>
                  </a:moveTo>
                  <a:lnTo>
                    <a:pt x="2764" y="42185"/>
                  </a:lnTo>
                </a:path>
                <a:path w="287654" h="191770">
                  <a:moveTo>
                    <a:pt x="2764" y="42185"/>
                  </a:moveTo>
                  <a:lnTo>
                    <a:pt x="2764" y="40763"/>
                  </a:lnTo>
                </a:path>
                <a:path w="287654" h="191770">
                  <a:moveTo>
                    <a:pt x="2764" y="40763"/>
                  </a:moveTo>
                  <a:lnTo>
                    <a:pt x="2764" y="39341"/>
                  </a:lnTo>
                </a:path>
                <a:path w="287654" h="191770">
                  <a:moveTo>
                    <a:pt x="2764" y="39341"/>
                  </a:moveTo>
                  <a:lnTo>
                    <a:pt x="2764" y="37919"/>
                  </a:lnTo>
                </a:path>
                <a:path w="287654" h="191770">
                  <a:moveTo>
                    <a:pt x="2764" y="37919"/>
                  </a:moveTo>
                  <a:lnTo>
                    <a:pt x="2764" y="36497"/>
                  </a:lnTo>
                </a:path>
                <a:path w="287654" h="191770">
                  <a:moveTo>
                    <a:pt x="2764" y="36497"/>
                  </a:moveTo>
                  <a:lnTo>
                    <a:pt x="2764" y="35075"/>
                  </a:lnTo>
                </a:path>
                <a:path w="287654" h="191770">
                  <a:moveTo>
                    <a:pt x="2764" y="35075"/>
                  </a:moveTo>
                  <a:lnTo>
                    <a:pt x="2764" y="33653"/>
                  </a:lnTo>
                </a:path>
                <a:path w="287654" h="191770">
                  <a:moveTo>
                    <a:pt x="2764" y="33653"/>
                  </a:moveTo>
                  <a:lnTo>
                    <a:pt x="2764" y="32231"/>
                  </a:lnTo>
                </a:path>
                <a:path w="287654" h="191770">
                  <a:moveTo>
                    <a:pt x="2764" y="32231"/>
                  </a:moveTo>
                  <a:lnTo>
                    <a:pt x="2764" y="30809"/>
                  </a:lnTo>
                </a:path>
                <a:path w="287654" h="191770">
                  <a:moveTo>
                    <a:pt x="2764" y="30809"/>
                  </a:moveTo>
                  <a:lnTo>
                    <a:pt x="2764" y="29387"/>
                  </a:lnTo>
                </a:path>
                <a:path w="287654" h="191770">
                  <a:moveTo>
                    <a:pt x="2764" y="29387"/>
                  </a:moveTo>
                  <a:lnTo>
                    <a:pt x="2764" y="27965"/>
                  </a:lnTo>
                </a:path>
                <a:path w="287654" h="191770">
                  <a:moveTo>
                    <a:pt x="2764" y="27965"/>
                  </a:moveTo>
                  <a:lnTo>
                    <a:pt x="2764" y="26543"/>
                  </a:lnTo>
                </a:path>
                <a:path w="287654" h="191770">
                  <a:moveTo>
                    <a:pt x="2764" y="26543"/>
                  </a:moveTo>
                  <a:lnTo>
                    <a:pt x="2764" y="25121"/>
                  </a:lnTo>
                </a:path>
                <a:path w="287654" h="191770">
                  <a:moveTo>
                    <a:pt x="2764" y="25121"/>
                  </a:moveTo>
                  <a:lnTo>
                    <a:pt x="2764" y="23699"/>
                  </a:lnTo>
                </a:path>
                <a:path w="287654" h="191770">
                  <a:moveTo>
                    <a:pt x="2764" y="23699"/>
                  </a:moveTo>
                  <a:lnTo>
                    <a:pt x="2764" y="22277"/>
                  </a:lnTo>
                </a:path>
                <a:path w="287654" h="191770">
                  <a:moveTo>
                    <a:pt x="2764" y="22277"/>
                  </a:moveTo>
                  <a:lnTo>
                    <a:pt x="2764" y="20855"/>
                  </a:lnTo>
                </a:path>
                <a:path w="287654" h="191770">
                  <a:moveTo>
                    <a:pt x="2764" y="20855"/>
                  </a:moveTo>
                  <a:lnTo>
                    <a:pt x="2764" y="19433"/>
                  </a:lnTo>
                </a:path>
                <a:path w="287654" h="191770">
                  <a:moveTo>
                    <a:pt x="2764" y="19433"/>
                  </a:moveTo>
                  <a:lnTo>
                    <a:pt x="2764" y="18011"/>
                  </a:lnTo>
                </a:path>
                <a:path w="287654" h="191770">
                  <a:moveTo>
                    <a:pt x="2764" y="18011"/>
                  </a:moveTo>
                  <a:lnTo>
                    <a:pt x="2764" y="16589"/>
                  </a:lnTo>
                </a:path>
                <a:path w="287654" h="191770">
                  <a:moveTo>
                    <a:pt x="2764" y="16589"/>
                  </a:moveTo>
                  <a:lnTo>
                    <a:pt x="2764" y="15167"/>
                  </a:lnTo>
                </a:path>
                <a:path w="287654" h="191770">
                  <a:moveTo>
                    <a:pt x="2764" y="15167"/>
                  </a:moveTo>
                  <a:lnTo>
                    <a:pt x="2764" y="13745"/>
                  </a:lnTo>
                </a:path>
                <a:path w="287654" h="191770">
                  <a:moveTo>
                    <a:pt x="2764" y="13745"/>
                  </a:moveTo>
                  <a:lnTo>
                    <a:pt x="2764" y="12323"/>
                  </a:lnTo>
                </a:path>
                <a:path w="287654" h="191770">
                  <a:moveTo>
                    <a:pt x="2764" y="12323"/>
                  </a:moveTo>
                  <a:lnTo>
                    <a:pt x="2764" y="10901"/>
                  </a:lnTo>
                </a:path>
                <a:path w="287654" h="191770">
                  <a:moveTo>
                    <a:pt x="2764" y="10901"/>
                  </a:moveTo>
                  <a:lnTo>
                    <a:pt x="2764" y="9479"/>
                  </a:lnTo>
                </a:path>
                <a:path w="287654" h="191770">
                  <a:moveTo>
                    <a:pt x="2764" y="9479"/>
                  </a:moveTo>
                  <a:lnTo>
                    <a:pt x="2764" y="8057"/>
                  </a:lnTo>
                </a:path>
                <a:path w="287654" h="191770">
                  <a:moveTo>
                    <a:pt x="2764" y="8057"/>
                  </a:moveTo>
                  <a:lnTo>
                    <a:pt x="2764" y="6635"/>
                  </a:lnTo>
                </a:path>
                <a:path w="287654" h="191770">
                  <a:moveTo>
                    <a:pt x="2764" y="6635"/>
                  </a:moveTo>
                  <a:lnTo>
                    <a:pt x="2764" y="5213"/>
                  </a:lnTo>
                </a:path>
                <a:path w="287654" h="191770">
                  <a:moveTo>
                    <a:pt x="2764" y="5213"/>
                  </a:moveTo>
                  <a:lnTo>
                    <a:pt x="2764" y="3791"/>
                  </a:lnTo>
                </a:path>
                <a:path w="287654" h="191770">
                  <a:moveTo>
                    <a:pt x="2764" y="3791"/>
                  </a:moveTo>
                  <a:lnTo>
                    <a:pt x="2764" y="2369"/>
                  </a:lnTo>
                </a:path>
                <a:path w="287654" h="191770">
                  <a:moveTo>
                    <a:pt x="2764" y="2369"/>
                  </a:moveTo>
                  <a:lnTo>
                    <a:pt x="2764" y="947"/>
                  </a:lnTo>
                </a:path>
                <a:path w="287654" h="191770">
                  <a:moveTo>
                    <a:pt x="2764" y="947"/>
                  </a:moveTo>
                  <a:lnTo>
                    <a:pt x="2764" y="0"/>
                  </a:lnTo>
                </a:path>
                <a:path w="287654" h="191770">
                  <a:moveTo>
                    <a:pt x="2764" y="188650"/>
                  </a:moveTo>
                  <a:lnTo>
                    <a:pt x="0" y="188650"/>
                  </a:lnTo>
                </a:path>
                <a:path w="287654" h="191770">
                  <a:moveTo>
                    <a:pt x="2764" y="161712"/>
                  </a:moveTo>
                  <a:lnTo>
                    <a:pt x="0" y="161712"/>
                  </a:lnTo>
                </a:path>
              </a:pathLst>
            </a:custGeom>
            <a:ln w="3175">
              <a:solidFill>
                <a:srgbClr val="000000"/>
              </a:solidFill>
            </a:ln>
          </p:spPr>
          <p:txBody>
            <a:bodyPr wrap="square" lIns="0" tIns="0" rIns="0" bIns="0" rtlCol="0"/>
            <a:lstStyle/>
            <a:p>
              <a:endParaRPr/>
            </a:p>
          </p:txBody>
        </p:sp>
      </p:grpSp>
      <p:sp>
        <p:nvSpPr>
          <p:cNvPr id="205" name="object 205"/>
          <p:cNvSpPr txBox="1"/>
          <p:nvPr/>
        </p:nvSpPr>
        <p:spPr>
          <a:xfrm>
            <a:off x="10439761" y="8267009"/>
            <a:ext cx="20320" cy="3429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15</a:t>
            </a:r>
            <a:endParaRPr sz="100">
              <a:latin typeface="Arial"/>
              <a:cs typeface="Arial"/>
            </a:endParaRPr>
          </a:p>
        </p:txBody>
      </p:sp>
      <p:sp>
        <p:nvSpPr>
          <p:cNvPr id="206" name="object 206"/>
          <p:cNvSpPr/>
          <p:nvPr/>
        </p:nvSpPr>
        <p:spPr>
          <a:xfrm>
            <a:off x="10452084" y="8257589"/>
            <a:ext cx="3175" cy="0"/>
          </a:xfrm>
          <a:custGeom>
            <a:avLst/>
            <a:gdLst/>
            <a:ahLst/>
            <a:cxnLst/>
            <a:rect l="l" t="t" r="r" b="b"/>
            <a:pathLst>
              <a:path w="3175">
                <a:moveTo>
                  <a:pt x="2764" y="0"/>
                </a:moveTo>
                <a:lnTo>
                  <a:pt x="0" y="0"/>
                </a:lnTo>
              </a:path>
            </a:pathLst>
          </a:custGeom>
          <a:ln w="3175">
            <a:solidFill>
              <a:srgbClr val="000000"/>
            </a:solidFill>
          </a:ln>
        </p:spPr>
        <p:txBody>
          <a:bodyPr wrap="square" lIns="0" tIns="0" rIns="0" bIns="0" rtlCol="0"/>
          <a:lstStyle/>
          <a:p>
            <a:endParaRPr/>
          </a:p>
        </p:txBody>
      </p:sp>
      <p:sp>
        <p:nvSpPr>
          <p:cNvPr id="207" name="object 207"/>
          <p:cNvSpPr txBox="1"/>
          <p:nvPr/>
        </p:nvSpPr>
        <p:spPr>
          <a:xfrm>
            <a:off x="10439761" y="8240070"/>
            <a:ext cx="20320" cy="3429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30</a:t>
            </a:r>
            <a:endParaRPr sz="100">
              <a:latin typeface="Arial"/>
              <a:cs typeface="Arial"/>
            </a:endParaRPr>
          </a:p>
        </p:txBody>
      </p:sp>
      <p:sp>
        <p:nvSpPr>
          <p:cNvPr id="208" name="object 208"/>
          <p:cNvSpPr/>
          <p:nvPr/>
        </p:nvSpPr>
        <p:spPr>
          <a:xfrm>
            <a:off x="10452084" y="8230651"/>
            <a:ext cx="3175" cy="0"/>
          </a:xfrm>
          <a:custGeom>
            <a:avLst/>
            <a:gdLst/>
            <a:ahLst/>
            <a:cxnLst/>
            <a:rect l="l" t="t" r="r" b="b"/>
            <a:pathLst>
              <a:path w="3175">
                <a:moveTo>
                  <a:pt x="2764" y="0"/>
                </a:moveTo>
                <a:lnTo>
                  <a:pt x="0" y="0"/>
                </a:lnTo>
              </a:path>
            </a:pathLst>
          </a:custGeom>
          <a:ln w="3175">
            <a:solidFill>
              <a:srgbClr val="000000"/>
            </a:solidFill>
          </a:ln>
        </p:spPr>
        <p:txBody>
          <a:bodyPr wrap="square" lIns="0" tIns="0" rIns="0" bIns="0" rtlCol="0"/>
          <a:lstStyle/>
          <a:p>
            <a:endParaRPr/>
          </a:p>
        </p:txBody>
      </p:sp>
      <p:sp>
        <p:nvSpPr>
          <p:cNvPr id="209" name="object 209"/>
          <p:cNvSpPr txBox="1"/>
          <p:nvPr/>
        </p:nvSpPr>
        <p:spPr>
          <a:xfrm>
            <a:off x="10439761" y="8213132"/>
            <a:ext cx="20320" cy="3429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45</a:t>
            </a:r>
            <a:endParaRPr sz="100">
              <a:latin typeface="Arial"/>
              <a:cs typeface="Arial"/>
            </a:endParaRPr>
          </a:p>
        </p:txBody>
      </p:sp>
      <p:sp>
        <p:nvSpPr>
          <p:cNvPr id="210" name="object 210"/>
          <p:cNvSpPr/>
          <p:nvPr/>
        </p:nvSpPr>
        <p:spPr>
          <a:xfrm>
            <a:off x="10452084" y="8203712"/>
            <a:ext cx="3175" cy="0"/>
          </a:xfrm>
          <a:custGeom>
            <a:avLst/>
            <a:gdLst/>
            <a:ahLst/>
            <a:cxnLst/>
            <a:rect l="l" t="t" r="r" b="b"/>
            <a:pathLst>
              <a:path w="3175">
                <a:moveTo>
                  <a:pt x="2764" y="0"/>
                </a:moveTo>
                <a:lnTo>
                  <a:pt x="0" y="0"/>
                </a:lnTo>
              </a:path>
            </a:pathLst>
          </a:custGeom>
          <a:ln w="3175">
            <a:solidFill>
              <a:srgbClr val="000000"/>
            </a:solidFill>
          </a:ln>
        </p:spPr>
        <p:txBody>
          <a:bodyPr wrap="square" lIns="0" tIns="0" rIns="0" bIns="0" rtlCol="0"/>
          <a:lstStyle/>
          <a:p>
            <a:endParaRPr/>
          </a:p>
        </p:txBody>
      </p:sp>
      <p:sp>
        <p:nvSpPr>
          <p:cNvPr id="211" name="object 211"/>
          <p:cNvSpPr txBox="1"/>
          <p:nvPr/>
        </p:nvSpPr>
        <p:spPr>
          <a:xfrm>
            <a:off x="10439761" y="8186193"/>
            <a:ext cx="20320" cy="3429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60</a:t>
            </a:r>
            <a:endParaRPr sz="100">
              <a:latin typeface="Arial"/>
              <a:cs typeface="Arial"/>
            </a:endParaRPr>
          </a:p>
        </p:txBody>
      </p:sp>
      <p:sp>
        <p:nvSpPr>
          <p:cNvPr id="212" name="object 212"/>
          <p:cNvSpPr/>
          <p:nvPr/>
        </p:nvSpPr>
        <p:spPr>
          <a:xfrm>
            <a:off x="10452084" y="8176772"/>
            <a:ext cx="3175" cy="0"/>
          </a:xfrm>
          <a:custGeom>
            <a:avLst/>
            <a:gdLst/>
            <a:ahLst/>
            <a:cxnLst/>
            <a:rect l="l" t="t" r="r" b="b"/>
            <a:pathLst>
              <a:path w="3175">
                <a:moveTo>
                  <a:pt x="2764" y="0"/>
                </a:moveTo>
                <a:lnTo>
                  <a:pt x="0" y="0"/>
                </a:lnTo>
              </a:path>
            </a:pathLst>
          </a:custGeom>
          <a:ln w="3175">
            <a:solidFill>
              <a:srgbClr val="000000"/>
            </a:solidFill>
          </a:ln>
        </p:spPr>
        <p:txBody>
          <a:bodyPr wrap="square" lIns="0" tIns="0" rIns="0" bIns="0" rtlCol="0"/>
          <a:lstStyle/>
          <a:p>
            <a:endParaRPr/>
          </a:p>
        </p:txBody>
      </p:sp>
      <p:sp>
        <p:nvSpPr>
          <p:cNvPr id="213" name="object 213"/>
          <p:cNvSpPr txBox="1"/>
          <p:nvPr/>
        </p:nvSpPr>
        <p:spPr>
          <a:xfrm>
            <a:off x="10439761" y="8159253"/>
            <a:ext cx="20320" cy="3429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75</a:t>
            </a:r>
            <a:endParaRPr sz="100">
              <a:latin typeface="Arial"/>
              <a:cs typeface="Arial"/>
            </a:endParaRPr>
          </a:p>
        </p:txBody>
      </p:sp>
      <p:sp>
        <p:nvSpPr>
          <p:cNvPr id="214" name="object 214"/>
          <p:cNvSpPr/>
          <p:nvPr/>
        </p:nvSpPr>
        <p:spPr>
          <a:xfrm>
            <a:off x="10452084" y="8149834"/>
            <a:ext cx="3175" cy="0"/>
          </a:xfrm>
          <a:custGeom>
            <a:avLst/>
            <a:gdLst/>
            <a:ahLst/>
            <a:cxnLst/>
            <a:rect l="l" t="t" r="r" b="b"/>
            <a:pathLst>
              <a:path w="3175">
                <a:moveTo>
                  <a:pt x="2764" y="0"/>
                </a:moveTo>
                <a:lnTo>
                  <a:pt x="0" y="0"/>
                </a:lnTo>
              </a:path>
            </a:pathLst>
          </a:custGeom>
          <a:ln w="3175">
            <a:solidFill>
              <a:srgbClr val="000000"/>
            </a:solidFill>
          </a:ln>
        </p:spPr>
        <p:txBody>
          <a:bodyPr wrap="square" lIns="0" tIns="0" rIns="0" bIns="0" rtlCol="0"/>
          <a:lstStyle/>
          <a:p>
            <a:endParaRPr/>
          </a:p>
        </p:txBody>
      </p:sp>
      <p:sp>
        <p:nvSpPr>
          <p:cNvPr id="215" name="object 215"/>
          <p:cNvSpPr txBox="1"/>
          <p:nvPr/>
        </p:nvSpPr>
        <p:spPr>
          <a:xfrm>
            <a:off x="10439761" y="8132315"/>
            <a:ext cx="20320" cy="3429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90</a:t>
            </a:r>
            <a:endParaRPr sz="100">
              <a:latin typeface="Arial"/>
              <a:cs typeface="Arial"/>
            </a:endParaRPr>
          </a:p>
        </p:txBody>
      </p:sp>
      <p:sp>
        <p:nvSpPr>
          <p:cNvPr id="216" name="object 216"/>
          <p:cNvSpPr/>
          <p:nvPr/>
        </p:nvSpPr>
        <p:spPr>
          <a:xfrm>
            <a:off x="10452084" y="8122895"/>
            <a:ext cx="3175" cy="0"/>
          </a:xfrm>
          <a:custGeom>
            <a:avLst/>
            <a:gdLst/>
            <a:ahLst/>
            <a:cxnLst/>
            <a:rect l="l" t="t" r="r" b="b"/>
            <a:pathLst>
              <a:path w="3175">
                <a:moveTo>
                  <a:pt x="2764" y="0"/>
                </a:moveTo>
                <a:lnTo>
                  <a:pt x="0" y="0"/>
                </a:lnTo>
              </a:path>
            </a:pathLst>
          </a:custGeom>
          <a:ln w="3175">
            <a:solidFill>
              <a:srgbClr val="000000"/>
            </a:solidFill>
          </a:ln>
        </p:spPr>
        <p:txBody>
          <a:bodyPr wrap="square" lIns="0" tIns="0" rIns="0" bIns="0" rtlCol="0"/>
          <a:lstStyle/>
          <a:p>
            <a:endParaRPr/>
          </a:p>
        </p:txBody>
      </p:sp>
      <p:sp>
        <p:nvSpPr>
          <p:cNvPr id="217" name="object 217"/>
          <p:cNvSpPr txBox="1"/>
          <p:nvPr/>
        </p:nvSpPr>
        <p:spPr>
          <a:xfrm>
            <a:off x="10435969" y="8105376"/>
            <a:ext cx="24130" cy="3429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105</a:t>
            </a:r>
            <a:endParaRPr sz="100">
              <a:latin typeface="Arial"/>
              <a:cs typeface="Arial"/>
            </a:endParaRPr>
          </a:p>
        </p:txBody>
      </p:sp>
      <p:sp>
        <p:nvSpPr>
          <p:cNvPr id="218" name="object 218"/>
          <p:cNvSpPr txBox="1"/>
          <p:nvPr/>
        </p:nvSpPr>
        <p:spPr>
          <a:xfrm>
            <a:off x="10580931" y="8063901"/>
            <a:ext cx="24130" cy="43180"/>
          </a:xfrm>
          <a:prstGeom prst="rect">
            <a:avLst/>
          </a:prstGeom>
        </p:spPr>
        <p:txBody>
          <a:bodyPr vert="horz" wrap="square" lIns="0" tIns="13970" rIns="0" bIns="0" rtlCol="0">
            <a:spAutoFit/>
          </a:bodyPr>
          <a:lstStyle/>
          <a:p>
            <a:pPr>
              <a:lnSpc>
                <a:spcPct val="100000"/>
              </a:lnSpc>
              <a:spcBef>
                <a:spcPts val="110"/>
              </a:spcBef>
            </a:pPr>
            <a:r>
              <a:rPr sz="100" b="1" spc="-25" dirty="0">
                <a:latin typeface="Arial"/>
                <a:cs typeface="Arial"/>
              </a:rPr>
              <a:t>**</a:t>
            </a:r>
            <a:endParaRPr sz="100">
              <a:latin typeface="Arial"/>
              <a:cs typeface="Arial"/>
            </a:endParaRPr>
          </a:p>
        </p:txBody>
      </p:sp>
      <p:sp>
        <p:nvSpPr>
          <p:cNvPr id="219" name="object 219"/>
          <p:cNvSpPr txBox="1"/>
          <p:nvPr/>
        </p:nvSpPr>
        <p:spPr>
          <a:xfrm>
            <a:off x="10641918" y="8094237"/>
            <a:ext cx="24130" cy="43180"/>
          </a:xfrm>
          <a:prstGeom prst="rect">
            <a:avLst/>
          </a:prstGeom>
        </p:spPr>
        <p:txBody>
          <a:bodyPr vert="horz" wrap="square" lIns="0" tIns="13970" rIns="0" bIns="0" rtlCol="0">
            <a:spAutoFit/>
          </a:bodyPr>
          <a:lstStyle/>
          <a:p>
            <a:pPr>
              <a:lnSpc>
                <a:spcPct val="100000"/>
              </a:lnSpc>
              <a:spcBef>
                <a:spcPts val="110"/>
              </a:spcBef>
            </a:pPr>
            <a:r>
              <a:rPr sz="100" b="1" spc="-25" dirty="0">
                <a:latin typeface="Arial"/>
                <a:cs typeface="Arial"/>
              </a:rPr>
              <a:t>**</a:t>
            </a:r>
            <a:endParaRPr sz="100">
              <a:latin typeface="Arial"/>
              <a:cs typeface="Arial"/>
            </a:endParaRPr>
          </a:p>
        </p:txBody>
      </p:sp>
      <p:grpSp>
        <p:nvGrpSpPr>
          <p:cNvPr id="220" name="object 220"/>
          <p:cNvGrpSpPr/>
          <p:nvPr/>
        </p:nvGrpSpPr>
        <p:grpSpPr>
          <a:xfrm>
            <a:off x="10407681" y="8085761"/>
            <a:ext cx="307340" cy="180975"/>
            <a:chOff x="10407681" y="8085761"/>
            <a:chExt cx="307340" cy="180975"/>
          </a:xfrm>
        </p:grpSpPr>
        <p:sp>
          <p:nvSpPr>
            <p:cNvPr id="221" name="object 221"/>
            <p:cNvSpPr/>
            <p:nvPr/>
          </p:nvSpPr>
          <p:spPr>
            <a:xfrm>
              <a:off x="10479576" y="8086713"/>
              <a:ext cx="234315" cy="37465"/>
            </a:xfrm>
            <a:custGeom>
              <a:avLst/>
              <a:gdLst/>
              <a:ahLst/>
              <a:cxnLst/>
              <a:rect l="l" t="t" r="r" b="b"/>
              <a:pathLst>
                <a:path w="234315" h="37465">
                  <a:moveTo>
                    <a:pt x="0" y="2685"/>
                  </a:moveTo>
                  <a:lnTo>
                    <a:pt x="1421" y="2685"/>
                  </a:lnTo>
                </a:path>
                <a:path w="234315" h="37465">
                  <a:moveTo>
                    <a:pt x="1421" y="2685"/>
                  </a:moveTo>
                  <a:lnTo>
                    <a:pt x="2843" y="2685"/>
                  </a:lnTo>
                </a:path>
                <a:path w="234315" h="37465">
                  <a:moveTo>
                    <a:pt x="2843" y="2685"/>
                  </a:moveTo>
                  <a:lnTo>
                    <a:pt x="4265" y="2685"/>
                  </a:lnTo>
                </a:path>
                <a:path w="234315" h="37465">
                  <a:moveTo>
                    <a:pt x="4265" y="2685"/>
                  </a:moveTo>
                  <a:lnTo>
                    <a:pt x="5687" y="2685"/>
                  </a:lnTo>
                </a:path>
                <a:path w="234315" h="37465">
                  <a:moveTo>
                    <a:pt x="5687" y="2685"/>
                  </a:moveTo>
                  <a:lnTo>
                    <a:pt x="7109" y="2685"/>
                  </a:lnTo>
                </a:path>
                <a:path w="234315" h="37465">
                  <a:moveTo>
                    <a:pt x="7109" y="2685"/>
                  </a:moveTo>
                  <a:lnTo>
                    <a:pt x="8531" y="2685"/>
                  </a:lnTo>
                </a:path>
                <a:path w="234315" h="37465">
                  <a:moveTo>
                    <a:pt x="8531" y="2685"/>
                  </a:moveTo>
                  <a:lnTo>
                    <a:pt x="9953" y="2685"/>
                  </a:lnTo>
                </a:path>
                <a:path w="234315" h="37465">
                  <a:moveTo>
                    <a:pt x="9953" y="2685"/>
                  </a:moveTo>
                  <a:lnTo>
                    <a:pt x="11375" y="2685"/>
                  </a:lnTo>
                </a:path>
                <a:path w="234315" h="37465">
                  <a:moveTo>
                    <a:pt x="11375" y="2685"/>
                  </a:moveTo>
                  <a:lnTo>
                    <a:pt x="12797" y="2685"/>
                  </a:lnTo>
                </a:path>
                <a:path w="234315" h="37465">
                  <a:moveTo>
                    <a:pt x="12797" y="2685"/>
                  </a:moveTo>
                  <a:lnTo>
                    <a:pt x="14219" y="2685"/>
                  </a:lnTo>
                </a:path>
                <a:path w="234315" h="37465">
                  <a:moveTo>
                    <a:pt x="14219" y="2685"/>
                  </a:moveTo>
                  <a:lnTo>
                    <a:pt x="15641" y="2685"/>
                  </a:lnTo>
                </a:path>
                <a:path w="234315" h="37465">
                  <a:moveTo>
                    <a:pt x="15641" y="2685"/>
                  </a:moveTo>
                  <a:lnTo>
                    <a:pt x="17063" y="2685"/>
                  </a:lnTo>
                </a:path>
                <a:path w="234315" h="37465">
                  <a:moveTo>
                    <a:pt x="17063" y="2685"/>
                  </a:moveTo>
                  <a:lnTo>
                    <a:pt x="18485" y="2685"/>
                  </a:lnTo>
                </a:path>
                <a:path w="234315" h="37465">
                  <a:moveTo>
                    <a:pt x="18485" y="2685"/>
                  </a:moveTo>
                  <a:lnTo>
                    <a:pt x="19907" y="2685"/>
                  </a:lnTo>
                </a:path>
                <a:path w="234315" h="37465">
                  <a:moveTo>
                    <a:pt x="19907" y="2685"/>
                  </a:moveTo>
                  <a:lnTo>
                    <a:pt x="21329" y="2685"/>
                  </a:lnTo>
                </a:path>
                <a:path w="234315" h="37465">
                  <a:moveTo>
                    <a:pt x="21329" y="2685"/>
                  </a:moveTo>
                  <a:lnTo>
                    <a:pt x="22751" y="2685"/>
                  </a:lnTo>
                </a:path>
                <a:path w="234315" h="37465">
                  <a:moveTo>
                    <a:pt x="22751" y="2685"/>
                  </a:moveTo>
                  <a:lnTo>
                    <a:pt x="24173" y="2685"/>
                  </a:lnTo>
                </a:path>
                <a:path w="234315" h="37465">
                  <a:moveTo>
                    <a:pt x="24173" y="2685"/>
                  </a:moveTo>
                  <a:lnTo>
                    <a:pt x="25595" y="2685"/>
                  </a:lnTo>
                </a:path>
                <a:path w="234315" h="37465">
                  <a:moveTo>
                    <a:pt x="25595" y="2685"/>
                  </a:moveTo>
                  <a:lnTo>
                    <a:pt x="27017" y="2685"/>
                  </a:lnTo>
                </a:path>
                <a:path w="234315" h="37465">
                  <a:moveTo>
                    <a:pt x="27017" y="2685"/>
                  </a:moveTo>
                  <a:lnTo>
                    <a:pt x="28439" y="2685"/>
                  </a:lnTo>
                </a:path>
                <a:path w="234315" h="37465">
                  <a:moveTo>
                    <a:pt x="28439" y="2685"/>
                  </a:moveTo>
                  <a:lnTo>
                    <a:pt x="29861" y="2685"/>
                  </a:lnTo>
                </a:path>
                <a:path w="234315" h="37465">
                  <a:moveTo>
                    <a:pt x="29861" y="2685"/>
                  </a:moveTo>
                  <a:lnTo>
                    <a:pt x="31283" y="2685"/>
                  </a:lnTo>
                </a:path>
                <a:path w="234315" h="37465">
                  <a:moveTo>
                    <a:pt x="31283" y="2685"/>
                  </a:moveTo>
                  <a:lnTo>
                    <a:pt x="32705" y="2685"/>
                  </a:lnTo>
                </a:path>
                <a:path w="234315" h="37465">
                  <a:moveTo>
                    <a:pt x="32705" y="2685"/>
                  </a:moveTo>
                  <a:lnTo>
                    <a:pt x="34127" y="2685"/>
                  </a:lnTo>
                </a:path>
                <a:path w="234315" h="37465">
                  <a:moveTo>
                    <a:pt x="34127" y="2685"/>
                  </a:moveTo>
                  <a:lnTo>
                    <a:pt x="35549" y="2685"/>
                  </a:lnTo>
                </a:path>
                <a:path w="234315" h="37465">
                  <a:moveTo>
                    <a:pt x="35549" y="2685"/>
                  </a:moveTo>
                  <a:lnTo>
                    <a:pt x="36971" y="2685"/>
                  </a:lnTo>
                </a:path>
                <a:path w="234315" h="37465">
                  <a:moveTo>
                    <a:pt x="36971" y="2685"/>
                  </a:moveTo>
                  <a:lnTo>
                    <a:pt x="38393" y="2685"/>
                  </a:lnTo>
                </a:path>
                <a:path w="234315" h="37465">
                  <a:moveTo>
                    <a:pt x="38393" y="2685"/>
                  </a:moveTo>
                  <a:lnTo>
                    <a:pt x="39815" y="2685"/>
                  </a:lnTo>
                </a:path>
                <a:path w="234315" h="37465">
                  <a:moveTo>
                    <a:pt x="39815" y="2685"/>
                  </a:moveTo>
                  <a:lnTo>
                    <a:pt x="41237" y="2685"/>
                  </a:lnTo>
                </a:path>
                <a:path w="234315" h="37465">
                  <a:moveTo>
                    <a:pt x="41237" y="2685"/>
                  </a:moveTo>
                  <a:lnTo>
                    <a:pt x="42659" y="2685"/>
                  </a:lnTo>
                </a:path>
                <a:path w="234315" h="37465">
                  <a:moveTo>
                    <a:pt x="42659" y="2685"/>
                  </a:moveTo>
                  <a:lnTo>
                    <a:pt x="44081" y="2685"/>
                  </a:lnTo>
                </a:path>
                <a:path w="234315" h="37465">
                  <a:moveTo>
                    <a:pt x="44081" y="2685"/>
                  </a:moveTo>
                  <a:lnTo>
                    <a:pt x="45503" y="2685"/>
                  </a:lnTo>
                </a:path>
                <a:path w="234315" h="37465">
                  <a:moveTo>
                    <a:pt x="45503" y="2685"/>
                  </a:moveTo>
                  <a:lnTo>
                    <a:pt x="46925" y="2685"/>
                  </a:lnTo>
                </a:path>
                <a:path w="234315" h="37465">
                  <a:moveTo>
                    <a:pt x="46925" y="2685"/>
                  </a:moveTo>
                  <a:lnTo>
                    <a:pt x="48347" y="2685"/>
                  </a:lnTo>
                </a:path>
                <a:path w="234315" h="37465">
                  <a:moveTo>
                    <a:pt x="48347" y="2685"/>
                  </a:moveTo>
                  <a:lnTo>
                    <a:pt x="49769" y="2685"/>
                  </a:lnTo>
                </a:path>
                <a:path w="234315" h="37465">
                  <a:moveTo>
                    <a:pt x="49769" y="2685"/>
                  </a:moveTo>
                  <a:lnTo>
                    <a:pt x="51191" y="2685"/>
                  </a:lnTo>
                </a:path>
                <a:path w="234315" h="37465">
                  <a:moveTo>
                    <a:pt x="51191" y="2685"/>
                  </a:moveTo>
                  <a:lnTo>
                    <a:pt x="52612" y="2685"/>
                  </a:lnTo>
                </a:path>
                <a:path w="234315" h="37465">
                  <a:moveTo>
                    <a:pt x="52612" y="2685"/>
                  </a:moveTo>
                  <a:lnTo>
                    <a:pt x="54034" y="2685"/>
                  </a:lnTo>
                </a:path>
                <a:path w="234315" h="37465">
                  <a:moveTo>
                    <a:pt x="54034" y="2685"/>
                  </a:moveTo>
                  <a:lnTo>
                    <a:pt x="55456" y="2685"/>
                  </a:lnTo>
                </a:path>
                <a:path w="234315" h="37465">
                  <a:moveTo>
                    <a:pt x="55456" y="2685"/>
                  </a:moveTo>
                  <a:lnTo>
                    <a:pt x="56878" y="2685"/>
                  </a:lnTo>
                </a:path>
                <a:path w="234315" h="37465">
                  <a:moveTo>
                    <a:pt x="56878" y="2685"/>
                  </a:moveTo>
                  <a:lnTo>
                    <a:pt x="58300" y="2685"/>
                  </a:lnTo>
                </a:path>
                <a:path w="234315" h="37465">
                  <a:moveTo>
                    <a:pt x="58300" y="2685"/>
                  </a:moveTo>
                  <a:lnTo>
                    <a:pt x="59722" y="2685"/>
                  </a:lnTo>
                </a:path>
                <a:path w="234315" h="37465">
                  <a:moveTo>
                    <a:pt x="59722" y="2685"/>
                  </a:moveTo>
                  <a:lnTo>
                    <a:pt x="61144" y="2685"/>
                  </a:lnTo>
                </a:path>
                <a:path w="234315" h="37465">
                  <a:moveTo>
                    <a:pt x="61144" y="2685"/>
                  </a:moveTo>
                  <a:lnTo>
                    <a:pt x="62566" y="2685"/>
                  </a:lnTo>
                </a:path>
                <a:path w="234315" h="37465">
                  <a:moveTo>
                    <a:pt x="62566" y="2685"/>
                  </a:moveTo>
                  <a:lnTo>
                    <a:pt x="63988" y="2685"/>
                  </a:lnTo>
                </a:path>
                <a:path w="234315" h="37465">
                  <a:moveTo>
                    <a:pt x="63988" y="2685"/>
                  </a:moveTo>
                  <a:lnTo>
                    <a:pt x="65410" y="2685"/>
                  </a:lnTo>
                </a:path>
                <a:path w="234315" h="37465">
                  <a:moveTo>
                    <a:pt x="65410" y="2685"/>
                  </a:moveTo>
                  <a:lnTo>
                    <a:pt x="66832" y="2685"/>
                  </a:lnTo>
                </a:path>
                <a:path w="234315" h="37465">
                  <a:moveTo>
                    <a:pt x="66832" y="2685"/>
                  </a:moveTo>
                  <a:lnTo>
                    <a:pt x="68254" y="2685"/>
                  </a:lnTo>
                </a:path>
                <a:path w="234315" h="37465">
                  <a:moveTo>
                    <a:pt x="68254" y="2685"/>
                  </a:moveTo>
                  <a:lnTo>
                    <a:pt x="69676" y="2685"/>
                  </a:lnTo>
                </a:path>
                <a:path w="234315" h="37465">
                  <a:moveTo>
                    <a:pt x="69676" y="2685"/>
                  </a:moveTo>
                  <a:lnTo>
                    <a:pt x="71098" y="2685"/>
                  </a:lnTo>
                </a:path>
                <a:path w="234315" h="37465">
                  <a:moveTo>
                    <a:pt x="71098" y="2685"/>
                  </a:moveTo>
                  <a:lnTo>
                    <a:pt x="72520" y="2685"/>
                  </a:lnTo>
                </a:path>
                <a:path w="234315" h="37465">
                  <a:moveTo>
                    <a:pt x="72520" y="2685"/>
                  </a:moveTo>
                  <a:lnTo>
                    <a:pt x="73942" y="2685"/>
                  </a:lnTo>
                </a:path>
                <a:path w="234315" h="37465">
                  <a:moveTo>
                    <a:pt x="73942" y="2685"/>
                  </a:moveTo>
                  <a:lnTo>
                    <a:pt x="75364" y="2685"/>
                  </a:lnTo>
                </a:path>
                <a:path w="234315" h="37465">
                  <a:moveTo>
                    <a:pt x="75364" y="2685"/>
                  </a:moveTo>
                  <a:lnTo>
                    <a:pt x="76786" y="2685"/>
                  </a:lnTo>
                </a:path>
                <a:path w="234315" h="37465">
                  <a:moveTo>
                    <a:pt x="76786" y="2685"/>
                  </a:moveTo>
                  <a:lnTo>
                    <a:pt x="78208" y="2685"/>
                  </a:lnTo>
                </a:path>
                <a:path w="234315" h="37465">
                  <a:moveTo>
                    <a:pt x="78208" y="2685"/>
                  </a:moveTo>
                  <a:lnTo>
                    <a:pt x="79630" y="2685"/>
                  </a:lnTo>
                </a:path>
                <a:path w="234315" h="37465">
                  <a:moveTo>
                    <a:pt x="79630" y="2685"/>
                  </a:moveTo>
                  <a:lnTo>
                    <a:pt x="81052" y="2685"/>
                  </a:lnTo>
                </a:path>
                <a:path w="234315" h="37465">
                  <a:moveTo>
                    <a:pt x="81052" y="2685"/>
                  </a:moveTo>
                  <a:lnTo>
                    <a:pt x="82474" y="2685"/>
                  </a:lnTo>
                </a:path>
                <a:path w="234315" h="37465">
                  <a:moveTo>
                    <a:pt x="82474" y="2685"/>
                  </a:moveTo>
                  <a:lnTo>
                    <a:pt x="83896" y="2685"/>
                  </a:lnTo>
                </a:path>
                <a:path w="234315" h="37465">
                  <a:moveTo>
                    <a:pt x="83896" y="2685"/>
                  </a:moveTo>
                  <a:lnTo>
                    <a:pt x="85318" y="2685"/>
                  </a:lnTo>
                </a:path>
                <a:path w="234315" h="37465">
                  <a:moveTo>
                    <a:pt x="85318" y="2685"/>
                  </a:moveTo>
                  <a:lnTo>
                    <a:pt x="86740" y="2685"/>
                  </a:lnTo>
                </a:path>
                <a:path w="234315" h="37465">
                  <a:moveTo>
                    <a:pt x="86740" y="2685"/>
                  </a:moveTo>
                  <a:lnTo>
                    <a:pt x="88162" y="2685"/>
                  </a:lnTo>
                </a:path>
                <a:path w="234315" h="37465">
                  <a:moveTo>
                    <a:pt x="88162" y="2685"/>
                  </a:moveTo>
                  <a:lnTo>
                    <a:pt x="89584" y="2685"/>
                  </a:lnTo>
                </a:path>
                <a:path w="234315" h="37465">
                  <a:moveTo>
                    <a:pt x="89584" y="2685"/>
                  </a:moveTo>
                  <a:lnTo>
                    <a:pt x="91006" y="2685"/>
                  </a:lnTo>
                </a:path>
                <a:path w="234315" h="37465">
                  <a:moveTo>
                    <a:pt x="91006" y="2685"/>
                  </a:moveTo>
                  <a:lnTo>
                    <a:pt x="92428" y="2685"/>
                  </a:lnTo>
                </a:path>
                <a:path w="234315" h="37465">
                  <a:moveTo>
                    <a:pt x="92428" y="2685"/>
                  </a:moveTo>
                  <a:lnTo>
                    <a:pt x="93850" y="2685"/>
                  </a:lnTo>
                </a:path>
                <a:path w="234315" h="37465">
                  <a:moveTo>
                    <a:pt x="93850" y="2685"/>
                  </a:moveTo>
                  <a:lnTo>
                    <a:pt x="95272" y="2685"/>
                  </a:lnTo>
                </a:path>
                <a:path w="234315" h="37465">
                  <a:moveTo>
                    <a:pt x="95272" y="2685"/>
                  </a:moveTo>
                  <a:lnTo>
                    <a:pt x="96694" y="2685"/>
                  </a:lnTo>
                </a:path>
                <a:path w="234315" h="37465">
                  <a:moveTo>
                    <a:pt x="96694" y="2685"/>
                  </a:moveTo>
                  <a:lnTo>
                    <a:pt x="98116" y="2685"/>
                  </a:lnTo>
                </a:path>
                <a:path w="234315" h="37465">
                  <a:moveTo>
                    <a:pt x="98116" y="2685"/>
                  </a:moveTo>
                  <a:lnTo>
                    <a:pt x="99538" y="2685"/>
                  </a:lnTo>
                </a:path>
                <a:path w="234315" h="37465">
                  <a:moveTo>
                    <a:pt x="99538" y="2685"/>
                  </a:moveTo>
                  <a:lnTo>
                    <a:pt x="100960" y="2685"/>
                  </a:lnTo>
                </a:path>
                <a:path w="234315" h="37465">
                  <a:moveTo>
                    <a:pt x="100960" y="2685"/>
                  </a:moveTo>
                  <a:lnTo>
                    <a:pt x="102382" y="2685"/>
                  </a:lnTo>
                </a:path>
                <a:path w="234315" h="37465">
                  <a:moveTo>
                    <a:pt x="102382" y="2685"/>
                  </a:moveTo>
                  <a:lnTo>
                    <a:pt x="103803" y="2685"/>
                  </a:lnTo>
                </a:path>
                <a:path w="234315" h="37465">
                  <a:moveTo>
                    <a:pt x="103803" y="2685"/>
                  </a:moveTo>
                  <a:lnTo>
                    <a:pt x="105225" y="2685"/>
                  </a:lnTo>
                </a:path>
                <a:path w="234315" h="37465">
                  <a:moveTo>
                    <a:pt x="105225" y="2685"/>
                  </a:moveTo>
                  <a:lnTo>
                    <a:pt x="106647" y="2685"/>
                  </a:lnTo>
                </a:path>
                <a:path w="234315" h="37465">
                  <a:moveTo>
                    <a:pt x="106647" y="2685"/>
                  </a:moveTo>
                  <a:lnTo>
                    <a:pt x="108069" y="2685"/>
                  </a:lnTo>
                </a:path>
                <a:path w="234315" h="37465">
                  <a:moveTo>
                    <a:pt x="108069" y="2685"/>
                  </a:moveTo>
                  <a:lnTo>
                    <a:pt x="109491" y="2685"/>
                  </a:lnTo>
                </a:path>
                <a:path w="234315" h="37465">
                  <a:moveTo>
                    <a:pt x="109491" y="2685"/>
                  </a:moveTo>
                  <a:lnTo>
                    <a:pt x="110913" y="2685"/>
                  </a:lnTo>
                </a:path>
                <a:path w="234315" h="37465">
                  <a:moveTo>
                    <a:pt x="110913" y="2685"/>
                  </a:moveTo>
                  <a:lnTo>
                    <a:pt x="112335" y="2685"/>
                  </a:lnTo>
                </a:path>
                <a:path w="234315" h="37465">
                  <a:moveTo>
                    <a:pt x="112335" y="2685"/>
                  </a:moveTo>
                  <a:lnTo>
                    <a:pt x="113757" y="2685"/>
                  </a:lnTo>
                </a:path>
                <a:path w="234315" h="37465">
                  <a:moveTo>
                    <a:pt x="113757" y="2685"/>
                  </a:moveTo>
                  <a:lnTo>
                    <a:pt x="115179" y="2685"/>
                  </a:lnTo>
                </a:path>
                <a:path w="234315" h="37465">
                  <a:moveTo>
                    <a:pt x="115179" y="2685"/>
                  </a:moveTo>
                  <a:lnTo>
                    <a:pt x="116601" y="2685"/>
                  </a:lnTo>
                </a:path>
                <a:path w="234315" h="37465">
                  <a:moveTo>
                    <a:pt x="116601" y="2685"/>
                  </a:moveTo>
                  <a:lnTo>
                    <a:pt x="118023" y="2685"/>
                  </a:lnTo>
                </a:path>
                <a:path w="234315" h="37465">
                  <a:moveTo>
                    <a:pt x="118023" y="2685"/>
                  </a:moveTo>
                  <a:lnTo>
                    <a:pt x="119445" y="2685"/>
                  </a:lnTo>
                </a:path>
                <a:path w="234315" h="37465">
                  <a:moveTo>
                    <a:pt x="119445" y="2685"/>
                  </a:moveTo>
                  <a:lnTo>
                    <a:pt x="120867" y="2685"/>
                  </a:lnTo>
                </a:path>
                <a:path w="234315" h="37465">
                  <a:moveTo>
                    <a:pt x="120867" y="2685"/>
                  </a:moveTo>
                  <a:lnTo>
                    <a:pt x="122289" y="2685"/>
                  </a:lnTo>
                </a:path>
                <a:path w="234315" h="37465">
                  <a:moveTo>
                    <a:pt x="122289" y="2685"/>
                  </a:moveTo>
                  <a:lnTo>
                    <a:pt x="123711" y="2685"/>
                  </a:lnTo>
                </a:path>
                <a:path w="234315" h="37465">
                  <a:moveTo>
                    <a:pt x="123711" y="2685"/>
                  </a:moveTo>
                  <a:lnTo>
                    <a:pt x="125133" y="2685"/>
                  </a:lnTo>
                </a:path>
                <a:path w="234315" h="37465">
                  <a:moveTo>
                    <a:pt x="125133" y="2685"/>
                  </a:moveTo>
                  <a:lnTo>
                    <a:pt x="126555" y="2685"/>
                  </a:lnTo>
                </a:path>
                <a:path w="234315" h="37465">
                  <a:moveTo>
                    <a:pt x="126555" y="2685"/>
                  </a:moveTo>
                  <a:lnTo>
                    <a:pt x="127977" y="2685"/>
                  </a:lnTo>
                </a:path>
                <a:path w="234315" h="37465">
                  <a:moveTo>
                    <a:pt x="127977" y="2685"/>
                  </a:moveTo>
                  <a:lnTo>
                    <a:pt x="129399" y="2685"/>
                  </a:lnTo>
                </a:path>
                <a:path w="234315" h="37465">
                  <a:moveTo>
                    <a:pt x="129399" y="2685"/>
                  </a:moveTo>
                  <a:lnTo>
                    <a:pt x="130821" y="2685"/>
                  </a:lnTo>
                </a:path>
                <a:path w="234315" h="37465">
                  <a:moveTo>
                    <a:pt x="130821" y="2685"/>
                  </a:moveTo>
                  <a:lnTo>
                    <a:pt x="132243" y="2685"/>
                  </a:lnTo>
                </a:path>
                <a:path w="234315" h="37465">
                  <a:moveTo>
                    <a:pt x="132243" y="2685"/>
                  </a:moveTo>
                  <a:lnTo>
                    <a:pt x="133665" y="2685"/>
                  </a:lnTo>
                </a:path>
                <a:path w="234315" h="37465">
                  <a:moveTo>
                    <a:pt x="133665" y="2685"/>
                  </a:moveTo>
                  <a:lnTo>
                    <a:pt x="135087" y="2685"/>
                  </a:lnTo>
                </a:path>
                <a:path w="234315" h="37465">
                  <a:moveTo>
                    <a:pt x="135087" y="2685"/>
                  </a:moveTo>
                  <a:lnTo>
                    <a:pt x="136509" y="2685"/>
                  </a:lnTo>
                </a:path>
                <a:path w="234315" h="37465">
                  <a:moveTo>
                    <a:pt x="136509" y="2685"/>
                  </a:moveTo>
                  <a:lnTo>
                    <a:pt x="137931" y="2685"/>
                  </a:lnTo>
                </a:path>
                <a:path w="234315" h="37465">
                  <a:moveTo>
                    <a:pt x="137931" y="2685"/>
                  </a:moveTo>
                  <a:lnTo>
                    <a:pt x="139353" y="2685"/>
                  </a:lnTo>
                </a:path>
                <a:path w="234315" h="37465">
                  <a:moveTo>
                    <a:pt x="139353" y="2685"/>
                  </a:moveTo>
                  <a:lnTo>
                    <a:pt x="140775" y="2685"/>
                  </a:lnTo>
                </a:path>
                <a:path w="234315" h="37465">
                  <a:moveTo>
                    <a:pt x="140775" y="2685"/>
                  </a:moveTo>
                  <a:lnTo>
                    <a:pt x="142197" y="2685"/>
                  </a:lnTo>
                </a:path>
                <a:path w="234315" h="37465">
                  <a:moveTo>
                    <a:pt x="142197" y="2685"/>
                  </a:moveTo>
                  <a:lnTo>
                    <a:pt x="143619" y="2685"/>
                  </a:lnTo>
                </a:path>
                <a:path w="234315" h="37465">
                  <a:moveTo>
                    <a:pt x="143619" y="2685"/>
                  </a:moveTo>
                  <a:lnTo>
                    <a:pt x="145041" y="2685"/>
                  </a:lnTo>
                </a:path>
                <a:path w="234315" h="37465">
                  <a:moveTo>
                    <a:pt x="145041" y="2685"/>
                  </a:moveTo>
                  <a:lnTo>
                    <a:pt x="146463" y="2685"/>
                  </a:lnTo>
                </a:path>
                <a:path w="234315" h="37465">
                  <a:moveTo>
                    <a:pt x="146463" y="2685"/>
                  </a:moveTo>
                  <a:lnTo>
                    <a:pt x="147885" y="2685"/>
                  </a:lnTo>
                </a:path>
                <a:path w="234315" h="37465">
                  <a:moveTo>
                    <a:pt x="147885" y="2685"/>
                  </a:moveTo>
                  <a:lnTo>
                    <a:pt x="149307" y="2685"/>
                  </a:lnTo>
                </a:path>
                <a:path w="234315" h="37465">
                  <a:moveTo>
                    <a:pt x="149307" y="2685"/>
                  </a:moveTo>
                  <a:lnTo>
                    <a:pt x="150729" y="2685"/>
                  </a:lnTo>
                </a:path>
                <a:path w="234315" h="37465">
                  <a:moveTo>
                    <a:pt x="150729" y="2685"/>
                  </a:moveTo>
                  <a:lnTo>
                    <a:pt x="152151" y="2685"/>
                  </a:lnTo>
                </a:path>
                <a:path w="234315" h="37465">
                  <a:moveTo>
                    <a:pt x="152151" y="2685"/>
                  </a:moveTo>
                  <a:lnTo>
                    <a:pt x="153573" y="2685"/>
                  </a:lnTo>
                </a:path>
                <a:path w="234315" h="37465">
                  <a:moveTo>
                    <a:pt x="153573" y="2685"/>
                  </a:moveTo>
                  <a:lnTo>
                    <a:pt x="154994" y="2685"/>
                  </a:lnTo>
                </a:path>
                <a:path w="234315" h="37465">
                  <a:moveTo>
                    <a:pt x="154994" y="2685"/>
                  </a:moveTo>
                  <a:lnTo>
                    <a:pt x="156416" y="2685"/>
                  </a:lnTo>
                </a:path>
                <a:path w="234315" h="37465">
                  <a:moveTo>
                    <a:pt x="156416" y="2685"/>
                  </a:moveTo>
                  <a:lnTo>
                    <a:pt x="157838" y="2685"/>
                  </a:lnTo>
                </a:path>
                <a:path w="234315" h="37465">
                  <a:moveTo>
                    <a:pt x="157838" y="2685"/>
                  </a:moveTo>
                  <a:lnTo>
                    <a:pt x="159260" y="2685"/>
                  </a:lnTo>
                </a:path>
                <a:path w="234315" h="37465">
                  <a:moveTo>
                    <a:pt x="159260" y="2685"/>
                  </a:moveTo>
                  <a:lnTo>
                    <a:pt x="160682" y="2685"/>
                  </a:lnTo>
                </a:path>
                <a:path w="234315" h="37465">
                  <a:moveTo>
                    <a:pt x="160682" y="2685"/>
                  </a:moveTo>
                  <a:lnTo>
                    <a:pt x="162104" y="2685"/>
                  </a:lnTo>
                </a:path>
                <a:path w="234315" h="37465">
                  <a:moveTo>
                    <a:pt x="162104" y="2685"/>
                  </a:moveTo>
                  <a:lnTo>
                    <a:pt x="163526" y="2685"/>
                  </a:lnTo>
                </a:path>
                <a:path w="234315" h="37465">
                  <a:moveTo>
                    <a:pt x="163526" y="2685"/>
                  </a:moveTo>
                  <a:lnTo>
                    <a:pt x="164948" y="2685"/>
                  </a:lnTo>
                </a:path>
                <a:path w="234315" h="37465">
                  <a:moveTo>
                    <a:pt x="164948" y="2685"/>
                  </a:moveTo>
                  <a:lnTo>
                    <a:pt x="166370" y="2685"/>
                  </a:lnTo>
                </a:path>
                <a:path w="234315" h="37465">
                  <a:moveTo>
                    <a:pt x="166370" y="2685"/>
                  </a:moveTo>
                  <a:lnTo>
                    <a:pt x="167792" y="2685"/>
                  </a:lnTo>
                </a:path>
                <a:path w="234315" h="37465">
                  <a:moveTo>
                    <a:pt x="167792" y="2685"/>
                  </a:moveTo>
                  <a:lnTo>
                    <a:pt x="169214" y="2685"/>
                  </a:lnTo>
                </a:path>
                <a:path w="234315" h="37465">
                  <a:moveTo>
                    <a:pt x="169214" y="2685"/>
                  </a:moveTo>
                  <a:lnTo>
                    <a:pt x="170636" y="2685"/>
                  </a:lnTo>
                </a:path>
                <a:path w="234315" h="37465">
                  <a:moveTo>
                    <a:pt x="170636" y="2685"/>
                  </a:moveTo>
                  <a:lnTo>
                    <a:pt x="172058" y="2685"/>
                  </a:lnTo>
                </a:path>
                <a:path w="234315" h="37465">
                  <a:moveTo>
                    <a:pt x="172058" y="2685"/>
                  </a:moveTo>
                  <a:lnTo>
                    <a:pt x="173480" y="2685"/>
                  </a:lnTo>
                </a:path>
                <a:path w="234315" h="37465">
                  <a:moveTo>
                    <a:pt x="173480" y="2685"/>
                  </a:moveTo>
                  <a:lnTo>
                    <a:pt x="174902" y="2685"/>
                  </a:lnTo>
                </a:path>
                <a:path w="234315" h="37465">
                  <a:moveTo>
                    <a:pt x="174902" y="2685"/>
                  </a:moveTo>
                  <a:lnTo>
                    <a:pt x="176324" y="2685"/>
                  </a:lnTo>
                </a:path>
                <a:path w="234315" h="37465">
                  <a:moveTo>
                    <a:pt x="176324" y="2685"/>
                  </a:moveTo>
                  <a:lnTo>
                    <a:pt x="177746" y="2685"/>
                  </a:lnTo>
                </a:path>
                <a:path w="234315" h="37465">
                  <a:moveTo>
                    <a:pt x="177746" y="2685"/>
                  </a:moveTo>
                  <a:lnTo>
                    <a:pt x="179168" y="2685"/>
                  </a:lnTo>
                </a:path>
                <a:path w="234315" h="37465">
                  <a:moveTo>
                    <a:pt x="179168" y="2685"/>
                  </a:moveTo>
                  <a:lnTo>
                    <a:pt x="180590" y="2685"/>
                  </a:lnTo>
                </a:path>
                <a:path w="234315" h="37465">
                  <a:moveTo>
                    <a:pt x="180590" y="2685"/>
                  </a:moveTo>
                  <a:lnTo>
                    <a:pt x="182012" y="2685"/>
                  </a:lnTo>
                </a:path>
                <a:path w="234315" h="37465">
                  <a:moveTo>
                    <a:pt x="182012" y="2685"/>
                  </a:moveTo>
                  <a:lnTo>
                    <a:pt x="183434" y="2685"/>
                  </a:lnTo>
                </a:path>
                <a:path w="234315" h="37465">
                  <a:moveTo>
                    <a:pt x="183434" y="2685"/>
                  </a:moveTo>
                  <a:lnTo>
                    <a:pt x="184856" y="2685"/>
                  </a:lnTo>
                </a:path>
                <a:path w="234315" h="37465">
                  <a:moveTo>
                    <a:pt x="184856" y="2685"/>
                  </a:moveTo>
                  <a:lnTo>
                    <a:pt x="186278" y="2685"/>
                  </a:lnTo>
                </a:path>
                <a:path w="234315" h="37465">
                  <a:moveTo>
                    <a:pt x="186278" y="2685"/>
                  </a:moveTo>
                  <a:lnTo>
                    <a:pt x="187700" y="2685"/>
                  </a:lnTo>
                </a:path>
                <a:path w="234315" h="37465">
                  <a:moveTo>
                    <a:pt x="187700" y="2685"/>
                  </a:moveTo>
                  <a:lnTo>
                    <a:pt x="189122" y="2685"/>
                  </a:lnTo>
                </a:path>
                <a:path w="234315" h="37465">
                  <a:moveTo>
                    <a:pt x="189122" y="2685"/>
                  </a:moveTo>
                  <a:lnTo>
                    <a:pt x="190544" y="2685"/>
                  </a:lnTo>
                </a:path>
                <a:path w="234315" h="37465">
                  <a:moveTo>
                    <a:pt x="190544" y="2685"/>
                  </a:moveTo>
                  <a:lnTo>
                    <a:pt x="191966" y="2685"/>
                  </a:lnTo>
                </a:path>
                <a:path w="234315" h="37465">
                  <a:moveTo>
                    <a:pt x="191966" y="2685"/>
                  </a:moveTo>
                  <a:lnTo>
                    <a:pt x="193388" y="2685"/>
                  </a:lnTo>
                </a:path>
                <a:path w="234315" h="37465">
                  <a:moveTo>
                    <a:pt x="193388" y="2685"/>
                  </a:moveTo>
                  <a:lnTo>
                    <a:pt x="194810" y="2685"/>
                  </a:lnTo>
                </a:path>
                <a:path w="234315" h="37465">
                  <a:moveTo>
                    <a:pt x="194810" y="2685"/>
                  </a:moveTo>
                  <a:lnTo>
                    <a:pt x="196232" y="2685"/>
                  </a:lnTo>
                </a:path>
                <a:path w="234315" h="37465">
                  <a:moveTo>
                    <a:pt x="196232" y="2685"/>
                  </a:moveTo>
                  <a:lnTo>
                    <a:pt x="197654" y="2685"/>
                  </a:lnTo>
                </a:path>
                <a:path w="234315" h="37465">
                  <a:moveTo>
                    <a:pt x="197654" y="2685"/>
                  </a:moveTo>
                  <a:lnTo>
                    <a:pt x="199076" y="2685"/>
                  </a:lnTo>
                </a:path>
                <a:path w="234315" h="37465">
                  <a:moveTo>
                    <a:pt x="199076" y="2685"/>
                  </a:moveTo>
                  <a:lnTo>
                    <a:pt x="200498" y="2685"/>
                  </a:lnTo>
                </a:path>
                <a:path w="234315" h="37465">
                  <a:moveTo>
                    <a:pt x="200498" y="2685"/>
                  </a:moveTo>
                  <a:lnTo>
                    <a:pt x="201920" y="2685"/>
                  </a:lnTo>
                </a:path>
                <a:path w="234315" h="37465">
                  <a:moveTo>
                    <a:pt x="201920" y="2685"/>
                  </a:moveTo>
                  <a:lnTo>
                    <a:pt x="203342" y="2685"/>
                  </a:lnTo>
                </a:path>
                <a:path w="234315" h="37465">
                  <a:moveTo>
                    <a:pt x="203342" y="2685"/>
                  </a:moveTo>
                  <a:lnTo>
                    <a:pt x="204764" y="2685"/>
                  </a:lnTo>
                </a:path>
                <a:path w="234315" h="37465">
                  <a:moveTo>
                    <a:pt x="204764" y="2685"/>
                  </a:moveTo>
                  <a:lnTo>
                    <a:pt x="206186" y="2685"/>
                  </a:lnTo>
                </a:path>
                <a:path w="234315" h="37465">
                  <a:moveTo>
                    <a:pt x="206186" y="2685"/>
                  </a:moveTo>
                  <a:lnTo>
                    <a:pt x="207607" y="2685"/>
                  </a:lnTo>
                </a:path>
                <a:path w="234315" h="37465">
                  <a:moveTo>
                    <a:pt x="207607" y="2685"/>
                  </a:moveTo>
                  <a:lnTo>
                    <a:pt x="209029" y="2685"/>
                  </a:lnTo>
                </a:path>
                <a:path w="234315" h="37465">
                  <a:moveTo>
                    <a:pt x="209029" y="2685"/>
                  </a:moveTo>
                  <a:lnTo>
                    <a:pt x="210451" y="2685"/>
                  </a:lnTo>
                </a:path>
                <a:path w="234315" h="37465">
                  <a:moveTo>
                    <a:pt x="210451" y="2685"/>
                  </a:moveTo>
                  <a:lnTo>
                    <a:pt x="211873" y="2685"/>
                  </a:lnTo>
                </a:path>
                <a:path w="234315" h="37465">
                  <a:moveTo>
                    <a:pt x="211873" y="2685"/>
                  </a:moveTo>
                  <a:lnTo>
                    <a:pt x="213295" y="2685"/>
                  </a:lnTo>
                </a:path>
                <a:path w="234315" h="37465">
                  <a:moveTo>
                    <a:pt x="213295" y="2685"/>
                  </a:moveTo>
                  <a:lnTo>
                    <a:pt x="214717" y="2685"/>
                  </a:lnTo>
                </a:path>
                <a:path w="234315" h="37465">
                  <a:moveTo>
                    <a:pt x="214717" y="2685"/>
                  </a:moveTo>
                  <a:lnTo>
                    <a:pt x="216139" y="2685"/>
                  </a:lnTo>
                </a:path>
                <a:path w="234315" h="37465">
                  <a:moveTo>
                    <a:pt x="216139" y="2685"/>
                  </a:moveTo>
                  <a:lnTo>
                    <a:pt x="217561" y="2685"/>
                  </a:lnTo>
                </a:path>
                <a:path w="234315" h="37465">
                  <a:moveTo>
                    <a:pt x="217561" y="2685"/>
                  </a:moveTo>
                  <a:lnTo>
                    <a:pt x="218983" y="2685"/>
                  </a:lnTo>
                </a:path>
                <a:path w="234315" h="37465">
                  <a:moveTo>
                    <a:pt x="218983" y="2685"/>
                  </a:moveTo>
                  <a:lnTo>
                    <a:pt x="220405" y="2685"/>
                  </a:lnTo>
                </a:path>
                <a:path w="234315" h="37465">
                  <a:moveTo>
                    <a:pt x="220405" y="2685"/>
                  </a:moveTo>
                  <a:lnTo>
                    <a:pt x="221827" y="2685"/>
                  </a:lnTo>
                </a:path>
                <a:path w="234315" h="37465">
                  <a:moveTo>
                    <a:pt x="221827" y="2685"/>
                  </a:moveTo>
                  <a:lnTo>
                    <a:pt x="223249" y="2685"/>
                  </a:lnTo>
                </a:path>
                <a:path w="234315" h="37465">
                  <a:moveTo>
                    <a:pt x="223249" y="2685"/>
                  </a:moveTo>
                  <a:lnTo>
                    <a:pt x="224671" y="2685"/>
                  </a:lnTo>
                </a:path>
                <a:path w="234315" h="37465">
                  <a:moveTo>
                    <a:pt x="224671" y="2685"/>
                  </a:moveTo>
                  <a:lnTo>
                    <a:pt x="226093" y="2685"/>
                  </a:lnTo>
                </a:path>
                <a:path w="234315" h="37465">
                  <a:moveTo>
                    <a:pt x="226093" y="2685"/>
                  </a:moveTo>
                  <a:lnTo>
                    <a:pt x="227515" y="2685"/>
                  </a:lnTo>
                </a:path>
                <a:path w="234315" h="37465">
                  <a:moveTo>
                    <a:pt x="227515" y="2685"/>
                  </a:moveTo>
                  <a:lnTo>
                    <a:pt x="228937" y="2685"/>
                  </a:lnTo>
                </a:path>
                <a:path w="234315" h="37465">
                  <a:moveTo>
                    <a:pt x="228937" y="2685"/>
                  </a:moveTo>
                  <a:lnTo>
                    <a:pt x="230359" y="2685"/>
                  </a:lnTo>
                </a:path>
                <a:path w="234315" h="37465">
                  <a:moveTo>
                    <a:pt x="230359" y="2685"/>
                  </a:moveTo>
                  <a:lnTo>
                    <a:pt x="231781" y="2685"/>
                  </a:lnTo>
                </a:path>
                <a:path w="234315" h="37465">
                  <a:moveTo>
                    <a:pt x="231781" y="2685"/>
                  </a:moveTo>
                  <a:lnTo>
                    <a:pt x="233203" y="2685"/>
                  </a:lnTo>
                </a:path>
                <a:path w="234315" h="37465">
                  <a:moveTo>
                    <a:pt x="233203" y="2685"/>
                  </a:moveTo>
                  <a:lnTo>
                    <a:pt x="234151" y="2685"/>
                  </a:lnTo>
                </a:path>
                <a:path w="234315" h="37465">
                  <a:moveTo>
                    <a:pt x="0" y="0"/>
                  </a:moveTo>
                  <a:lnTo>
                    <a:pt x="0" y="5371"/>
                  </a:lnTo>
                </a:path>
                <a:path w="234315" h="37465">
                  <a:moveTo>
                    <a:pt x="0" y="5371"/>
                  </a:moveTo>
                  <a:lnTo>
                    <a:pt x="0" y="0"/>
                  </a:lnTo>
                </a:path>
                <a:path w="234315" h="37465">
                  <a:moveTo>
                    <a:pt x="234151" y="0"/>
                  </a:moveTo>
                  <a:lnTo>
                    <a:pt x="234151" y="5371"/>
                  </a:lnTo>
                </a:path>
                <a:path w="234315" h="37465">
                  <a:moveTo>
                    <a:pt x="234151" y="5371"/>
                  </a:moveTo>
                  <a:lnTo>
                    <a:pt x="234151" y="0"/>
                  </a:lnTo>
                </a:path>
                <a:path w="234315" h="37465">
                  <a:moveTo>
                    <a:pt x="115179" y="34680"/>
                  </a:moveTo>
                  <a:lnTo>
                    <a:pt x="116601" y="34680"/>
                  </a:lnTo>
                </a:path>
                <a:path w="234315" h="37465">
                  <a:moveTo>
                    <a:pt x="116601" y="34680"/>
                  </a:moveTo>
                  <a:lnTo>
                    <a:pt x="118023" y="34680"/>
                  </a:lnTo>
                </a:path>
                <a:path w="234315" h="37465">
                  <a:moveTo>
                    <a:pt x="118023" y="34680"/>
                  </a:moveTo>
                  <a:lnTo>
                    <a:pt x="119445" y="34680"/>
                  </a:lnTo>
                </a:path>
                <a:path w="234315" h="37465">
                  <a:moveTo>
                    <a:pt x="119445" y="34680"/>
                  </a:moveTo>
                  <a:lnTo>
                    <a:pt x="120867" y="34680"/>
                  </a:lnTo>
                </a:path>
                <a:path w="234315" h="37465">
                  <a:moveTo>
                    <a:pt x="120867" y="34680"/>
                  </a:moveTo>
                  <a:lnTo>
                    <a:pt x="122289" y="34680"/>
                  </a:lnTo>
                </a:path>
                <a:path w="234315" h="37465">
                  <a:moveTo>
                    <a:pt x="122289" y="34680"/>
                  </a:moveTo>
                  <a:lnTo>
                    <a:pt x="123711" y="34680"/>
                  </a:lnTo>
                </a:path>
                <a:path w="234315" h="37465">
                  <a:moveTo>
                    <a:pt x="123711" y="34680"/>
                  </a:moveTo>
                  <a:lnTo>
                    <a:pt x="125133" y="34680"/>
                  </a:lnTo>
                </a:path>
                <a:path w="234315" h="37465">
                  <a:moveTo>
                    <a:pt x="125133" y="34680"/>
                  </a:moveTo>
                  <a:lnTo>
                    <a:pt x="126555" y="34680"/>
                  </a:lnTo>
                </a:path>
                <a:path w="234315" h="37465">
                  <a:moveTo>
                    <a:pt x="126555" y="34680"/>
                  </a:moveTo>
                  <a:lnTo>
                    <a:pt x="127977" y="34680"/>
                  </a:lnTo>
                </a:path>
                <a:path w="234315" h="37465">
                  <a:moveTo>
                    <a:pt x="127977" y="34680"/>
                  </a:moveTo>
                  <a:lnTo>
                    <a:pt x="129399" y="34680"/>
                  </a:lnTo>
                </a:path>
                <a:path w="234315" h="37465">
                  <a:moveTo>
                    <a:pt x="129399" y="34680"/>
                  </a:moveTo>
                  <a:lnTo>
                    <a:pt x="130821" y="34680"/>
                  </a:lnTo>
                </a:path>
                <a:path w="234315" h="37465">
                  <a:moveTo>
                    <a:pt x="130821" y="34680"/>
                  </a:moveTo>
                  <a:lnTo>
                    <a:pt x="132243" y="34680"/>
                  </a:lnTo>
                </a:path>
                <a:path w="234315" h="37465">
                  <a:moveTo>
                    <a:pt x="132243" y="34680"/>
                  </a:moveTo>
                  <a:lnTo>
                    <a:pt x="133665" y="34680"/>
                  </a:lnTo>
                </a:path>
                <a:path w="234315" h="37465">
                  <a:moveTo>
                    <a:pt x="133665" y="34680"/>
                  </a:moveTo>
                  <a:lnTo>
                    <a:pt x="135087" y="34680"/>
                  </a:lnTo>
                </a:path>
                <a:path w="234315" h="37465">
                  <a:moveTo>
                    <a:pt x="135087" y="34680"/>
                  </a:moveTo>
                  <a:lnTo>
                    <a:pt x="136509" y="34680"/>
                  </a:lnTo>
                </a:path>
                <a:path w="234315" h="37465">
                  <a:moveTo>
                    <a:pt x="136509" y="34680"/>
                  </a:moveTo>
                  <a:lnTo>
                    <a:pt x="137931" y="34680"/>
                  </a:lnTo>
                </a:path>
                <a:path w="234315" h="37465">
                  <a:moveTo>
                    <a:pt x="137931" y="34680"/>
                  </a:moveTo>
                  <a:lnTo>
                    <a:pt x="139353" y="34680"/>
                  </a:lnTo>
                </a:path>
                <a:path w="234315" h="37465">
                  <a:moveTo>
                    <a:pt x="139353" y="34680"/>
                  </a:moveTo>
                  <a:lnTo>
                    <a:pt x="140775" y="34680"/>
                  </a:lnTo>
                </a:path>
                <a:path w="234315" h="37465">
                  <a:moveTo>
                    <a:pt x="140775" y="34680"/>
                  </a:moveTo>
                  <a:lnTo>
                    <a:pt x="142197" y="34680"/>
                  </a:lnTo>
                </a:path>
                <a:path w="234315" h="37465">
                  <a:moveTo>
                    <a:pt x="142197" y="34680"/>
                  </a:moveTo>
                  <a:lnTo>
                    <a:pt x="143619" y="34680"/>
                  </a:lnTo>
                </a:path>
                <a:path w="234315" h="37465">
                  <a:moveTo>
                    <a:pt x="143619" y="34680"/>
                  </a:moveTo>
                  <a:lnTo>
                    <a:pt x="145041" y="34680"/>
                  </a:lnTo>
                </a:path>
                <a:path w="234315" h="37465">
                  <a:moveTo>
                    <a:pt x="145041" y="34680"/>
                  </a:moveTo>
                  <a:lnTo>
                    <a:pt x="146463" y="34680"/>
                  </a:lnTo>
                </a:path>
                <a:path w="234315" h="37465">
                  <a:moveTo>
                    <a:pt x="146463" y="34680"/>
                  </a:moveTo>
                  <a:lnTo>
                    <a:pt x="147885" y="34680"/>
                  </a:lnTo>
                </a:path>
                <a:path w="234315" h="37465">
                  <a:moveTo>
                    <a:pt x="147885" y="34680"/>
                  </a:moveTo>
                  <a:lnTo>
                    <a:pt x="149307" y="34680"/>
                  </a:lnTo>
                </a:path>
                <a:path w="234315" h="37465">
                  <a:moveTo>
                    <a:pt x="149307" y="34680"/>
                  </a:moveTo>
                  <a:lnTo>
                    <a:pt x="150729" y="34680"/>
                  </a:lnTo>
                </a:path>
                <a:path w="234315" h="37465">
                  <a:moveTo>
                    <a:pt x="150729" y="34680"/>
                  </a:moveTo>
                  <a:lnTo>
                    <a:pt x="152151" y="34680"/>
                  </a:lnTo>
                </a:path>
                <a:path w="234315" h="37465">
                  <a:moveTo>
                    <a:pt x="152151" y="34680"/>
                  </a:moveTo>
                  <a:lnTo>
                    <a:pt x="153573" y="34680"/>
                  </a:lnTo>
                </a:path>
                <a:path w="234315" h="37465">
                  <a:moveTo>
                    <a:pt x="153573" y="34680"/>
                  </a:moveTo>
                  <a:lnTo>
                    <a:pt x="154994" y="34680"/>
                  </a:lnTo>
                </a:path>
                <a:path w="234315" h="37465">
                  <a:moveTo>
                    <a:pt x="154994" y="34680"/>
                  </a:moveTo>
                  <a:lnTo>
                    <a:pt x="156416" y="34680"/>
                  </a:lnTo>
                </a:path>
                <a:path w="234315" h="37465">
                  <a:moveTo>
                    <a:pt x="156416" y="34680"/>
                  </a:moveTo>
                  <a:lnTo>
                    <a:pt x="157838" y="34680"/>
                  </a:lnTo>
                </a:path>
                <a:path w="234315" h="37465">
                  <a:moveTo>
                    <a:pt x="157838" y="34680"/>
                  </a:moveTo>
                  <a:lnTo>
                    <a:pt x="159260" y="34680"/>
                  </a:lnTo>
                </a:path>
                <a:path w="234315" h="37465">
                  <a:moveTo>
                    <a:pt x="159260" y="34680"/>
                  </a:moveTo>
                  <a:lnTo>
                    <a:pt x="160682" y="34680"/>
                  </a:lnTo>
                </a:path>
                <a:path w="234315" h="37465">
                  <a:moveTo>
                    <a:pt x="160682" y="34680"/>
                  </a:moveTo>
                  <a:lnTo>
                    <a:pt x="162104" y="34680"/>
                  </a:lnTo>
                </a:path>
                <a:path w="234315" h="37465">
                  <a:moveTo>
                    <a:pt x="162104" y="34680"/>
                  </a:moveTo>
                  <a:lnTo>
                    <a:pt x="163526" y="34680"/>
                  </a:lnTo>
                </a:path>
                <a:path w="234315" h="37465">
                  <a:moveTo>
                    <a:pt x="163526" y="34680"/>
                  </a:moveTo>
                  <a:lnTo>
                    <a:pt x="164948" y="34680"/>
                  </a:lnTo>
                </a:path>
                <a:path w="234315" h="37465">
                  <a:moveTo>
                    <a:pt x="164948" y="34680"/>
                  </a:moveTo>
                  <a:lnTo>
                    <a:pt x="166370" y="34680"/>
                  </a:lnTo>
                </a:path>
                <a:path w="234315" h="37465">
                  <a:moveTo>
                    <a:pt x="166370" y="34680"/>
                  </a:moveTo>
                  <a:lnTo>
                    <a:pt x="167792" y="34680"/>
                  </a:lnTo>
                </a:path>
                <a:path w="234315" h="37465">
                  <a:moveTo>
                    <a:pt x="167792" y="34680"/>
                  </a:moveTo>
                  <a:lnTo>
                    <a:pt x="169214" y="34680"/>
                  </a:lnTo>
                </a:path>
                <a:path w="234315" h="37465">
                  <a:moveTo>
                    <a:pt x="169214" y="34680"/>
                  </a:moveTo>
                  <a:lnTo>
                    <a:pt x="170636" y="34680"/>
                  </a:lnTo>
                </a:path>
                <a:path w="234315" h="37465">
                  <a:moveTo>
                    <a:pt x="170636" y="34680"/>
                  </a:moveTo>
                  <a:lnTo>
                    <a:pt x="172058" y="34680"/>
                  </a:lnTo>
                </a:path>
                <a:path w="234315" h="37465">
                  <a:moveTo>
                    <a:pt x="172058" y="34680"/>
                  </a:moveTo>
                  <a:lnTo>
                    <a:pt x="173480" y="34680"/>
                  </a:lnTo>
                </a:path>
                <a:path w="234315" h="37465">
                  <a:moveTo>
                    <a:pt x="173480" y="34680"/>
                  </a:moveTo>
                  <a:lnTo>
                    <a:pt x="174902" y="34680"/>
                  </a:lnTo>
                </a:path>
                <a:path w="234315" h="37465">
                  <a:moveTo>
                    <a:pt x="174902" y="34680"/>
                  </a:moveTo>
                  <a:lnTo>
                    <a:pt x="176324" y="34680"/>
                  </a:lnTo>
                </a:path>
                <a:path w="234315" h="37465">
                  <a:moveTo>
                    <a:pt x="176324" y="34680"/>
                  </a:moveTo>
                  <a:lnTo>
                    <a:pt x="177746" y="34680"/>
                  </a:lnTo>
                </a:path>
                <a:path w="234315" h="37465">
                  <a:moveTo>
                    <a:pt x="177746" y="34680"/>
                  </a:moveTo>
                  <a:lnTo>
                    <a:pt x="179168" y="34680"/>
                  </a:lnTo>
                </a:path>
                <a:path w="234315" h="37465">
                  <a:moveTo>
                    <a:pt x="179168" y="34680"/>
                  </a:moveTo>
                  <a:lnTo>
                    <a:pt x="180590" y="34680"/>
                  </a:lnTo>
                </a:path>
                <a:path w="234315" h="37465">
                  <a:moveTo>
                    <a:pt x="180590" y="34680"/>
                  </a:moveTo>
                  <a:lnTo>
                    <a:pt x="182012" y="34680"/>
                  </a:lnTo>
                </a:path>
                <a:path w="234315" h="37465">
                  <a:moveTo>
                    <a:pt x="182012" y="34680"/>
                  </a:moveTo>
                  <a:lnTo>
                    <a:pt x="183434" y="34680"/>
                  </a:lnTo>
                </a:path>
                <a:path w="234315" h="37465">
                  <a:moveTo>
                    <a:pt x="183434" y="34680"/>
                  </a:moveTo>
                  <a:lnTo>
                    <a:pt x="184856" y="34680"/>
                  </a:lnTo>
                </a:path>
                <a:path w="234315" h="37465">
                  <a:moveTo>
                    <a:pt x="184856" y="34680"/>
                  </a:moveTo>
                  <a:lnTo>
                    <a:pt x="186278" y="34680"/>
                  </a:lnTo>
                </a:path>
                <a:path w="234315" h="37465">
                  <a:moveTo>
                    <a:pt x="186278" y="34680"/>
                  </a:moveTo>
                  <a:lnTo>
                    <a:pt x="187700" y="34680"/>
                  </a:lnTo>
                </a:path>
                <a:path w="234315" h="37465">
                  <a:moveTo>
                    <a:pt x="187700" y="34680"/>
                  </a:moveTo>
                  <a:lnTo>
                    <a:pt x="189122" y="34680"/>
                  </a:lnTo>
                </a:path>
                <a:path w="234315" h="37465">
                  <a:moveTo>
                    <a:pt x="189122" y="34680"/>
                  </a:moveTo>
                  <a:lnTo>
                    <a:pt x="190544" y="34680"/>
                  </a:lnTo>
                </a:path>
                <a:path w="234315" h="37465">
                  <a:moveTo>
                    <a:pt x="190544" y="34680"/>
                  </a:moveTo>
                  <a:lnTo>
                    <a:pt x="191966" y="34680"/>
                  </a:lnTo>
                </a:path>
                <a:path w="234315" h="37465">
                  <a:moveTo>
                    <a:pt x="191966" y="34680"/>
                  </a:moveTo>
                  <a:lnTo>
                    <a:pt x="193388" y="34680"/>
                  </a:lnTo>
                </a:path>
                <a:path w="234315" h="37465">
                  <a:moveTo>
                    <a:pt x="193388" y="34680"/>
                  </a:moveTo>
                  <a:lnTo>
                    <a:pt x="194810" y="34680"/>
                  </a:lnTo>
                </a:path>
                <a:path w="234315" h="37465">
                  <a:moveTo>
                    <a:pt x="194810" y="34680"/>
                  </a:moveTo>
                  <a:lnTo>
                    <a:pt x="196232" y="34680"/>
                  </a:lnTo>
                </a:path>
                <a:path w="234315" h="37465">
                  <a:moveTo>
                    <a:pt x="196232" y="34680"/>
                  </a:moveTo>
                  <a:lnTo>
                    <a:pt x="197654" y="34680"/>
                  </a:lnTo>
                </a:path>
                <a:path w="234315" h="37465">
                  <a:moveTo>
                    <a:pt x="197654" y="34680"/>
                  </a:moveTo>
                  <a:lnTo>
                    <a:pt x="199076" y="34680"/>
                  </a:lnTo>
                </a:path>
                <a:path w="234315" h="37465">
                  <a:moveTo>
                    <a:pt x="199076" y="34680"/>
                  </a:moveTo>
                  <a:lnTo>
                    <a:pt x="200498" y="34680"/>
                  </a:lnTo>
                </a:path>
                <a:path w="234315" h="37465">
                  <a:moveTo>
                    <a:pt x="200498" y="34680"/>
                  </a:moveTo>
                  <a:lnTo>
                    <a:pt x="201920" y="34680"/>
                  </a:lnTo>
                </a:path>
                <a:path w="234315" h="37465">
                  <a:moveTo>
                    <a:pt x="201920" y="34680"/>
                  </a:moveTo>
                  <a:lnTo>
                    <a:pt x="203342" y="34680"/>
                  </a:lnTo>
                </a:path>
                <a:path w="234315" h="37465">
                  <a:moveTo>
                    <a:pt x="203342" y="34680"/>
                  </a:moveTo>
                  <a:lnTo>
                    <a:pt x="204764" y="34680"/>
                  </a:lnTo>
                </a:path>
                <a:path w="234315" h="37465">
                  <a:moveTo>
                    <a:pt x="204764" y="34680"/>
                  </a:moveTo>
                  <a:lnTo>
                    <a:pt x="206186" y="34680"/>
                  </a:lnTo>
                </a:path>
                <a:path w="234315" h="37465">
                  <a:moveTo>
                    <a:pt x="206186" y="34680"/>
                  </a:moveTo>
                  <a:lnTo>
                    <a:pt x="207607" y="34680"/>
                  </a:lnTo>
                </a:path>
                <a:path w="234315" h="37465">
                  <a:moveTo>
                    <a:pt x="207607" y="34680"/>
                  </a:moveTo>
                  <a:lnTo>
                    <a:pt x="209029" y="34680"/>
                  </a:lnTo>
                </a:path>
                <a:path w="234315" h="37465">
                  <a:moveTo>
                    <a:pt x="209029" y="34680"/>
                  </a:moveTo>
                  <a:lnTo>
                    <a:pt x="210451" y="34680"/>
                  </a:lnTo>
                </a:path>
                <a:path w="234315" h="37465">
                  <a:moveTo>
                    <a:pt x="210451" y="34680"/>
                  </a:moveTo>
                  <a:lnTo>
                    <a:pt x="211873" y="34680"/>
                  </a:lnTo>
                </a:path>
                <a:path w="234315" h="37465">
                  <a:moveTo>
                    <a:pt x="211873" y="34680"/>
                  </a:moveTo>
                  <a:lnTo>
                    <a:pt x="213295" y="34680"/>
                  </a:lnTo>
                </a:path>
                <a:path w="234315" h="37465">
                  <a:moveTo>
                    <a:pt x="213295" y="34680"/>
                  </a:moveTo>
                  <a:lnTo>
                    <a:pt x="214717" y="34680"/>
                  </a:lnTo>
                </a:path>
                <a:path w="234315" h="37465">
                  <a:moveTo>
                    <a:pt x="214717" y="34680"/>
                  </a:moveTo>
                  <a:lnTo>
                    <a:pt x="216139" y="34680"/>
                  </a:lnTo>
                </a:path>
                <a:path w="234315" h="37465">
                  <a:moveTo>
                    <a:pt x="216139" y="34680"/>
                  </a:moveTo>
                  <a:lnTo>
                    <a:pt x="217561" y="34680"/>
                  </a:lnTo>
                </a:path>
                <a:path w="234315" h="37465">
                  <a:moveTo>
                    <a:pt x="217561" y="34680"/>
                  </a:moveTo>
                  <a:lnTo>
                    <a:pt x="218983" y="34680"/>
                  </a:lnTo>
                </a:path>
                <a:path w="234315" h="37465">
                  <a:moveTo>
                    <a:pt x="218983" y="34680"/>
                  </a:moveTo>
                  <a:lnTo>
                    <a:pt x="220405" y="34680"/>
                  </a:lnTo>
                </a:path>
                <a:path w="234315" h="37465">
                  <a:moveTo>
                    <a:pt x="220405" y="34680"/>
                  </a:moveTo>
                  <a:lnTo>
                    <a:pt x="221827" y="34680"/>
                  </a:lnTo>
                </a:path>
                <a:path w="234315" h="37465">
                  <a:moveTo>
                    <a:pt x="221827" y="34680"/>
                  </a:moveTo>
                  <a:lnTo>
                    <a:pt x="223249" y="34680"/>
                  </a:lnTo>
                </a:path>
                <a:path w="234315" h="37465">
                  <a:moveTo>
                    <a:pt x="223249" y="34680"/>
                  </a:moveTo>
                  <a:lnTo>
                    <a:pt x="224671" y="34680"/>
                  </a:lnTo>
                </a:path>
                <a:path w="234315" h="37465">
                  <a:moveTo>
                    <a:pt x="224671" y="34680"/>
                  </a:moveTo>
                  <a:lnTo>
                    <a:pt x="226093" y="34680"/>
                  </a:lnTo>
                </a:path>
                <a:path w="234315" h="37465">
                  <a:moveTo>
                    <a:pt x="226093" y="34680"/>
                  </a:moveTo>
                  <a:lnTo>
                    <a:pt x="227515" y="34680"/>
                  </a:lnTo>
                </a:path>
                <a:path w="234315" h="37465">
                  <a:moveTo>
                    <a:pt x="227515" y="34680"/>
                  </a:moveTo>
                  <a:lnTo>
                    <a:pt x="228937" y="34680"/>
                  </a:lnTo>
                </a:path>
                <a:path w="234315" h="37465">
                  <a:moveTo>
                    <a:pt x="228937" y="34680"/>
                  </a:moveTo>
                  <a:lnTo>
                    <a:pt x="230359" y="34680"/>
                  </a:lnTo>
                </a:path>
                <a:path w="234315" h="37465">
                  <a:moveTo>
                    <a:pt x="230359" y="34680"/>
                  </a:moveTo>
                  <a:lnTo>
                    <a:pt x="231781" y="34680"/>
                  </a:lnTo>
                </a:path>
                <a:path w="234315" h="37465">
                  <a:moveTo>
                    <a:pt x="231781" y="34680"/>
                  </a:moveTo>
                  <a:lnTo>
                    <a:pt x="233203" y="34680"/>
                  </a:lnTo>
                </a:path>
                <a:path w="234315" h="37465">
                  <a:moveTo>
                    <a:pt x="233203" y="34680"/>
                  </a:moveTo>
                  <a:lnTo>
                    <a:pt x="234151" y="34680"/>
                  </a:lnTo>
                </a:path>
                <a:path w="234315" h="37465">
                  <a:moveTo>
                    <a:pt x="115179" y="31994"/>
                  </a:moveTo>
                  <a:lnTo>
                    <a:pt x="115179" y="37366"/>
                  </a:lnTo>
                </a:path>
                <a:path w="234315" h="37465">
                  <a:moveTo>
                    <a:pt x="115179" y="37366"/>
                  </a:moveTo>
                  <a:lnTo>
                    <a:pt x="115179" y="31994"/>
                  </a:lnTo>
                </a:path>
                <a:path w="234315" h="37465">
                  <a:moveTo>
                    <a:pt x="234151" y="31994"/>
                  </a:moveTo>
                  <a:lnTo>
                    <a:pt x="234151" y="37366"/>
                  </a:lnTo>
                </a:path>
                <a:path w="234315" h="37465">
                  <a:moveTo>
                    <a:pt x="234151" y="37366"/>
                  </a:moveTo>
                  <a:lnTo>
                    <a:pt x="234151" y="31994"/>
                  </a:lnTo>
                </a:path>
              </a:pathLst>
            </a:custGeom>
            <a:ln w="3175">
              <a:solidFill>
                <a:srgbClr val="000000"/>
              </a:solidFill>
            </a:ln>
          </p:spPr>
          <p:txBody>
            <a:bodyPr wrap="square" lIns="0" tIns="0" rIns="0" bIns="0" rtlCol="0"/>
            <a:lstStyle/>
            <a:p>
              <a:endParaRPr/>
            </a:p>
          </p:txBody>
        </p:sp>
        <p:sp>
          <p:nvSpPr>
            <p:cNvPr id="222" name="object 222"/>
            <p:cNvSpPr/>
            <p:nvPr/>
          </p:nvSpPr>
          <p:spPr>
            <a:xfrm>
              <a:off x="10407681" y="8158951"/>
              <a:ext cx="24765" cy="107950"/>
            </a:xfrm>
            <a:custGeom>
              <a:avLst/>
              <a:gdLst/>
              <a:ahLst/>
              <a:cxnLst/>
              <a:rect l="l" t="t" r="r" b="b"/>
              <a:pathLst>
                <a:path w="24765" h="107950">
                  <a:moveTo>
                    <a:pt x="0" y="107741"/>
                  </a:moveTo>
                  <a:lnTo>
                    <a:pt x="0" y="0"/>
                  </a:lnTo>
                  <a:lnTo>
                    <a:pt x="24653" y="0"/>
                  </a:lnTo>
                  <a:lnTo>
                    <a:pt x="24653" y="107741"/>
                  </a:lnTo>
                  <a:lnTo>
                    <a:pt x="0" y="107741"/>
                  </a:lnTo>
                  <a:close/>
                </a:path>
              </a:pathLst>
            </a:custGeom>
            <a:solidFill>
              <a:srgbClr val="FFFFFF"/>
            </a:solidFill>
          </p:spPr>
          <p:txBody>
            <a:bodyPr wrap="square" lIns="0" tIns="0" rIns="0" bIns="0" rtlCol="0"/>
            <a:lstStyle/>
            <a:p>
              <a:endParaRPr/>
            </a:p>
          </p:txBody>
        </p:sp>
      </p:grpSp>
      <p:sp>
        <p:nvSpPr>
          <p:cNvPr id="223" name="object 223"/>
          <p:cNvSpPr txBox="1"/>
          <p:nvPr/>
        </p:nvSpPr>
        <p:spPr>
          <a:xfrm>
            <a:off x="10401563" y="8166602"/>
            <a:ext cx="43180" cy="93345"/>
          </a:xfrm>
          <a:prstGeom prst="rect">
            <a:avLst/>
          </a:prstGeom>
        </p:spPr>
        <p:txBody>
          <a:bodyPr vert="vert270"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50" b="1" spc="-30" baseline="27777" dirty="0">
                <a:latin typeface="Arial"/>
                <a:cs typeface="Arial"/>
              </a:rPr>
              <a:t>%</a:t>
            </a:r>
            <a:r>
              <a:rPr sz="100" b="1" i="1" spc="-20" dirty="0">
                <a:latin typeface="Arial"/>
                <a:cs typeface="Arial"/>
              </a:rPr>
              <a:t>%</a:t>
            </a:r>
            <a:r>
              <a:rPr sz="100" b="1" i="1" spc="10" dirty="0">
                <a:latin typeface="Arial"/>
                <a:cs typeface="Arial"/>
              </a:rPr>
              <a:t> </a:t>
            </a:r>
            <a:r>
              <a:rPr sz="150" b="1" spc="-15" baseline="27777" dirty="0">
                <a:latin typeface="Arial"/>
                <a:cs typeface="Arial"/>
              </a:rPr>
              <a:t>o</a:t>
            </a:r>
            <a:r>
              <a:rPr sz="100" b="1" i="1" spc="-10" dirty="0">
                <a:latin typeface="Arial"/>
                <a:cs typeface="Arial"/>
              </a:rPr>
              <a:t>of</a:t>
            </a:r>
            <a:r>
              <a:rPr sz="150" b="1" spc="-15" baseline="27777" dirty="0">
                <a:latin typeface="Arial"/>
                <a:cs typeface="Arial"/>
              </a:rPr>
              <a:t>f</a:t>
            </a:r>
            <a:r>
              <a:rPr sz="100" b="1" i="1" spc="-10" dirty="0">
                <a:latin typeface="Arial"/>
                <a:cs typeface="Arial"/>
              </a:rPr>
              <a:t>C</a:t>
            </a:r>
            <a:r>
              <a:rPr sz="150" b="1" spc="-15" baseline="27777" dirty="0">
                <a:latin typeface="Arial"/>
                <a:cs typeface="Arial"/>
              </a:rPr>
              <a:t>c</a:t>
            </a:r>
            <a:r>
              <a:rPr sz="100" b="1" i="1" spc="-10" dirty="0">
                <a:latin typeface="Arial"/>
                <a:cs typeface="Arial"/>
              </a:rPr>
              <a:t>el</a:t>
            </a:r>
            <a:r>
              <a:rPr sz="150" b="1" spc="-15" baseline="27777" dirty="0">
                <a:latin typeface="Arial"/>
                <a:cs typeface="Arial"/>
              </a:rPr>
              <a:t>e</a:t>
            </a:r>
            <a:r>
              <a:rPr sz="100" b="1" i="1" spc="-10" dirty="0">
                <a:latin typeface="Arial"/>
                <a:cs typeface="Arial"/>
              </a:rPr>
              <a:t>ls</a:t>
            </a:r>
            <a:r>
              <a:rPr sz="150" b="1" spc="-15" baseline="27777" dirty="0">
                <a:latin typeface="Arial"/>
                <a:cs typeface="Arial"/>
              </a:rPr>
              <a:t>lls</a:t>
            </a:r>
            <a:endParaRPr sz="150" baseline="27777">
              <a:latin typeface="Arial"/>
              <a:cs typeface="Arial"/>
            </a:endParaRPr>
          </a:p>
        </p:txBody>
      </p:sp>
      <p:grpSp>
        <p:nvGrpSpPr>
          <p:cNvPr id="224" name="object 224"/>
          <p:cNvGrpSpPr/>
          <p:nvPr/>
        </p:nvGrpSpPr>
        <p:grpSpPr>
          <a:xfrm>
            <a:off x="10434055" y="8321476"/>
            <a:ext cx="375285" cy="250825"/>
            <a:chOff x="10434055" y="8321476"/>
            <a:chExt cx="375285" cy="250825"/>
          </a:xfrm>
        </p:grpSpPr>
        <p:sp>
          <p:nvSpPr>
            <p:cNvPr id="225" name="object 225"/>
            <p:cNvSpPr/>
            <p:nvPr/>
          </p:nvSpPr>
          <p:spPr>
            <a:xfrm>
              <a:off x="10480726" y="8321476"/>
              <a:ext cx="185420" cy="24130"/>
            </a:xfrm>
            <a:custGeom>
              <a:avLst/>
              <a:gdLst/>
              <a:ahLst/>
              <a:cxnLst/>
              <a:rect l="l" t="t" r="r" b="b"/>
              <a:pathLst>
                <a:path w="185420" h="24129">
                  <a:moveTo>
                    <a:pt x="0" y="0"/>
                  </a:moveTo>
                  <a:lnTo>
                    <a:pt x="185352" y="0"/>
                  </a:lnTo>
                  <a:lnTo>
                    <a:pt x="185352" y="23740"/>
                  </a:lnTo>
                  <a:lnTo>
                    <a:pt x="0" y="23740"/>
                  </a:lnTo>
                  <a:lnTo>
                    <a:pt x="0" y="0"/>
                  </a:lnTo>
                  <a:close/>
                </a:path>
              </a:pathLst>
            </a:custGeom>
            <a:solidFill>
              <a:srgbClr val="FFFFFF"/>
            </a:solidFill>
          </p:spPr>
          <p:txBody>
            <a:bodyPr wrap="square" lIns="0" tIns="0" rIns="0" bIns="0" rtlCol="0"/>
            <a:lstStyle/>
            <a:p>
              <a:endParaRPr/>
            </a:p>
          </p:txBody>
        </p:sp>
        <p:sp>
          <p:nvSpPr>
            <p:cNvPr id="226" name="object 226"/>
            <p:cNvSpPr/>
            <p:nvPr/>
          </p:nvSpPr>
          <p:spPr>
            <a:xfrm>
              <a:off x="10453047" y="8402072"/>
              <a:ext cx="62230" cy="166370"/>
            </a:xfrm>
            <a:custGeom>
              <a:avLst/>
              <a:gdLst/>
              <a:ahLst/>
              <a:cxnLst/>
              <a:rect l="l" t="t" r="r" b="b"/>
              <a:pathLst>
                <a:path w="62229" h="166370">
                  <a:moveTo>
                    <a:pt x="61699" y="0"/>
                  </a:moveTo>
                  <a:lnTo>
                    <a:pt x="0" y="0"/>
                  </a:lnTo>
                  <a:lnTo>
                    <a:pt x="0" y="166277"/>
                  </a:lnTo>
                  <a:lnTo>
                    <a:pt x="61699" y="166277"/>
                  </a:lnTo>
                  <a:lnTo>
                    <a:pt x="61699" y="0"/>
                  </a:lnTo>
                  <a:close/>
                </a:path>
              </a:pathLst>
            </a:custGeom>
            <a:solidFill>
              <a:srgbClr val="7F807F"/>
            </a:solidFill>
          </p:spPr>
          <p:txBody>
            <a:bodyPr wrap="square" lIns="0" tIns="0" rIns="0" bIns="0" rtlCol="0"/>
            <a:lstStyle/>
            <a:p>
              <a:endParaRPr/>
            </a:p>
          </p:txBody>
        </p:sp>
        <p:sp>
          <p:nvSpPr>
            <p:cNvPr id="227" name="object 227"/>
            <p:cNvSpPr/>
            <p:nvPr/>
          </p:nvSpPr>
          <p:spPr>
            <a:xfrm>
              <a:off x="10452383" y="8567391"/>
              <a:ext cx="1905" cy="1905"/>
            </a:xfrm>
            <a:custGeom>
              <a:avLst/>
              <a:gdLst/>
              <a:ahLst/>
              <a:cxnLst/>
              <a:rect l="l" t="t" r="r" b="b"/>
              <a:pathLst>
                <a:path w="1904" h="1904">
                  <a:moveTo>
                    <a:pt x="662" y="0"/>
                  </a:moveTo>
                  <a:lnTo>
                    <a:pt x="1131" y="194"/>
                  </a:lnTo>
                  <a:lnTo>
                    <a:pt x="1325" y="663"/>
                  </a:lnTo>
                  <a:lnTo>
                    <a:pt x="1131" y="1131"/>
                  </a:lnTo>
                  <a:lnTo>
                    <a:pt x="662" y="1326"/>
                  </a:lnTo>
                  <a:lnTo>
                    <a:pt x="194" y="1131"/>
                  </a:lnTo>
                  <a:lnTo>
                    <a:pt x="0" y="663"/>
                  </a:lnTo>
                  <a:lnTo>
                    <a:pt x="194" y="194"/>
                  </a:lnTo>
                  <a:lnTo>
                    <a:pt x="662" y="0"/>
                  </a:lnTo>
                  <a:close/>
                </a:path>
              </a:pathLst>
            </a:custGeom>
            <a:solidFill>
              <a:srgbClr val="000000"/>
            </a:solidFill>
          </p:spPr>
          <p:txBody>
            <a:bodyPr wrap="square" lIns="0" tIns="0" rIns="0" bIns="0" rtlCol="0"/>
            <a:lstStyle/>
            <a:p>
              <a:endParaRPr/>
            </a:p>
          </p:txBody>
        </p:sp>
        <p:sp>
          <p:nvSpPr>
            <p:cNvPr id="228" name="object 228"/>
            <p:cNvSpPr/>
            <p:nvPr/>
          </p:nvSpPr>
          <p:spPr>
            <a:xfrm>
              <a:off x="10453046" y="8402072"/>
              <a:ext cx="0" cy="166370"/>
            </a:xfrm>
            <a:custGeom>
              <a:avLst/>
              <a:gdLst/>
              <a:ahLst/>
              <a:cxnLst/>
              <a:rect l="l" t="t" r="r" b="b"/>
              <a:pathLst>
                <a:path h="166370">
                  <a:moveTo>
                    <a:pt x="0" y="165982"/>
                  </a:moveTo>
                  <a:lnTo>
                    <a:pt x="0" y="0"/>
                  </a:lnTo>
                </a:path>
              </a:pathLst>
            </a:custGeom>
            <a:ln w="3175">
              <a:solidFill>
                <a:srgbClr val="000000"/>
              </a:solidFill>
            </a:ln>
          </p:spPr>
          <p:txBody>
            <a:bodyPr wrap="square" lIns="0" tIns="0" rIns="0" bIns="0" rtlCol="0"/>
            <a:lstStyle/>
            <a:p>
              <a:endParaRPr/>
            </a:p>
          </p:txBody>
        </p:sp>
        <p:sp>
          <p:nvSpPr>
            <p:cNvPr id="229" name="object 229"/>
            <p:cNvSpPr/>
            <p:nvPr/>
          </p:nvSpPr>
          <p:spPr>
            <a:xfrm>
              <a:off x="10453046" y="8402072"/>
              <a:ext cx="62230" cy="0"/>
            </a:xfrm>
            <a:custGeom>
              <a:avLst/>
              <a:gdLst/>
              <a:ahLst/>
              <a:cxnLst/>
              <a:rect l="l" t="t" r="r" b="b"/>
              <a:pathLst>
                <a:path w="62229">
                  <a:moveTo>
                    <a:pt x="0" y="0"/>
                  </a:moveTo>
                  <a:lnTo>
                    <a:pt x="61625" y="0"/>
                  </a:lnTo>
                </a:path>
              </a:pathLst>
            </a:custGeom>
            <a:ln w="3175">
              <a:solidFill>
                <a:srgbClr val="000000"/>
              </a:solidFill>
            </a:ln>
          </p:spPr>
          <p:txBody>
            <a:bodyPr wrap="square" lIns="0" tIns="0" rIns="0" bIns="0" rtlCol="0"/>
            <a:lstStyle/>
            <a:p>
              <a:endParaRPr/>
            </a:p>
          </p:txBody>
        </p:sp>
        <p:sp>
          <p:nvSpPr>
            <p:cNvPr id="230" name="object 230"/>
            <p:cNvSpPr/>
            <p:nvPr/>
          </p:nvSpPr>
          <p:spPr>
            <a:xfrm>
              <a:off x="10514672" y="8402072"/>
              <a:ext cx="0" cy="166370"/>
            </a:xfrm>
            <a:custGeom>
              <a:avLst/>
              <a:gdLst/>
              <a:ahLst/>
              <a:cxnLst/>
              <a:rect l="l" t="t" r="r" b="b"/>
              <a:pathLst>
                <a:path h="166370">
                  <a:moveTo>
                    <a:pt x="0" y="0"/>
                  </a:moveTo>
                  <a:lnTo>
                    <a:pt x="0" y="165982"/>
                  </a:lnTo>
                </a:path>
              </a:pathLst>
            </a:custGeom>
            <a:ln w="3175">
              <a:solidFill>
                <a:srgbClr val="000000"/>
              </a:solidFill>
            </a:ln>
          </p:spPr>
          <p:txBody>
            <a:bodyPr wrap="square" lIns="0" tIns="0" rIns="0" bIns="0" rtlCol="0"/>
            <a:lstStyle/>
            <a:p>
              <a:endParaRPr/>
            </a:p>
          </p:txBody>
        </p:sp>
        <p:sp>
          <p:nvSpPr>
            <p:cNvPr id="231" name="object 231"/>
            <p:cNvSpPr/>
            <p:nvPr/>
          </p:nvSpPr>
          <p:spPr>
            <a:xfrm>
              <a:off x="10468508" y="8391611"/>
              <a:ext cx="31115" cy="10795"/>
            </a:xfrm>
            <a:custGeom>
              <a:avLst/>
              <a:gdLst/>
              <a:ahLst/>
              <a:cxnLst/>
              <a:rect l="l" t="t" r="r" b="b"/>
              <a:pathLst>
                <a:path w="31115" h="10795">
                  <a:moveTo>
                    <a:pt x="0" y="0"/>
                  </a:moveTo>
                  <a:lnTo>
                    <a:pt x="30776" y="0"/>
                  </a:lnTo>
                </a:path>
                <a:path w="31115" h="10795">
                  <a:moveTo>
                    <a:pt x="30776" y="0"/>
                  </a:moveTo>
                  <a:lnTo>
                    <a:pt x="0" y="0"/>
                  </a:lnTo>
                </a:path>
                <a:path w="31115" h="10795">
                  <a:moveTo>
                    <a:pt x="15388" y="0"/>
                  </a:moveTo>
                  <a:lnTo>
                    <a:pt x="15388" y="10461"/>
                  </a:lnTo>
                </a:path>
              </a:pathLst>
            </a:custGeom>
            <a:ln w="3175">
              <a:solidFill>
                <a:srgbClr val="000000"/>
              </a:solidFill>
            </a:ln>
          </p:spPr>
          <p:txBody>
            <a:bodyPr wrap="square" lIns="0" tIns="0" rIns="0" bIns="0" rtlCol="0"/>
            <a:lstStyle/>
            <a:p>
              <a:endParaRPr/>
            </a:p>
          </p:txBody>
        </p:sp>
        <p:sp>
          <p:nvSpPr>
            <p:cNvPr id="232" name="object 232"/>
            <p:cNvSpPr/>
            <p:nvPr/>
          </p:nvSpPr>
          <p:spPr>
            <a:xfrm>
              <a:off x="10545743" y="8450843"/>
              <a:ext cx="62230" cy="118110"/>
            </a:xfrm>
            <a:custGeom>
              <a:avLst/>
              <a:gdLst/>
              <a:ahLst/>
              <a:cxnLst/>
              <a:rect l="l" t="t" r="r" b="b"/>
              <a:pathLst>
                <a:path w="62229" h="118109">
                  <a:moveTo>
                    <a:pt x="61699" y="0"/>
                  </a:moveTo>
                  <a:lnTo>
                    <a:pt x="0" y="0"/>
                  </a:lnTo>
                  <a:lnTo>
                    <a:pt x="0" y="117506"/>
                  </a:lnTo>
                  <a:lnTo>
                    <a:pt x="61699" y="117506"/>
                  </a:lnTo>
                  <a:lnTo>
                    <a:pt x="61699" y="0"/>
                  </a:lnTo>
                  <a:close/>
                </a:path>
              </a:pathLst>
            </a:custGeom>
            <a:solidFill>
              <a:srgbClr val="7F7F7F"/>
            </a:solidFill>
          </p:spPr>
          <p:txBody>
            <a:bodyPr wrap="square" lIns="0" tIns="0" rIns="0" bIns="0" rtlCol="0"/>
            <a:lstStyle/>
            <a:p>
              <a:endParaRPr/>
            </a:p>
          </p:txBody>
        </p:sp>
        <p:sp>
          <p:nvSpPr>
            <p:cNvPr id="233" name="object 233"/>
            <p:cNvSpPr/>
            <p:nvPr/>
          </p:nvSpPr>
          <p:spPr>
            <a:xfrm>
              <a:off x="10545080" y="8567391"/>
              <a:ext cx="1905" cy="1905"/>
            </a:xfrm>
            <a:custGeom>
              <a:avLst/>
              <a:gdLst/>
              <a:ahLst/>
              <a:cxnLst/>
              <a:rect l="l" t="t" r="r" b="b"/>
              <a:pathLst>
                <a:path w="1904" h="1904">
                  <a:moveTo>
                    <a:pt x="662" y="0"/>
                  </a:moveTo>
                  <a:lnTo>
                    <a:pt x="1131" y="194"/>
                  </a:lnTo>
                  <a:lnTo>
                    <a:pt x="1325" y="663"/>
                  </a:lnTo>
                  <a:lnTo>
                    <a:pt x="1131" y="1131"/>
                  </a:lnTo>
                  <a:lnTo>
                    <a:pt x="662" y="1326"/>
                  </a:lnTo>
                  <a:lnTo>
                    <a:pt x="194" y="1131"/>
                  </a:lnTo>
                  <a:lnTo>
                    <a:pt x="0" y="663"/>
                  </a:lnTo>
                  <a:lnTo>
                    <a:pt x="194" y="194"/>
                  </a:lnTo>
                  <a:lnTo>
                    <a:pt x="662" y="0"/>
                  </a:lnTo>
                  <a:close/>
                </a:path>
              </a:pathLst>
            </a:custGeom>
            <a:solidFill>
              <a:srgbClr val="000000"/>
            </a:solidFill>
          </p:spPr>
          <p:txBody>
            <a:bodyPr wrap="square" lIns="0" tIns="0" rIns="0" bIns="0" rtlCol="0"/>
            <a:lstStyle/>
            <a:p>
              <a:endParaRPr/>
            </a:p>
          </p:txBody>
        </p:sp>
        <p:sp>
          <p:nvSpPr>
            <p:cNvPr id="234" name="object 234"/>
            <p:cNvSpPr/>
            <p:nvPr/>
          </p:nvSpPr>
          <p:spPr>
            <a:xfrm>
              <a:off x="10545742" y="8450843"/>
              <a:ext cx="0" cy="117475"/>
            </a:xfrm>
            <a:custGeom>
              <a:avLst/>
              <a:gdLst/>
              <a:ahLst/>
              <a:cxnLst/>
              <a:rect l="l" t="t" r="r" b="b"/>
              <a:pathLst>
                <a:path h="117475">
                  <a:moveTo>
                    <a:pt x="0" y="117211"/>
                  </a:moveTo>
                  <a:lnTo>
                    <a:pt x="0" y="0"/>
                  </a:lnTo>
                </a:path>
              </a:pathLst>
            </a:custGeom>
            <a:ln w="3175">
              <a:solidFill>
                <a:srgbClr val="000000"/>
              </a:solidFill>
            </a:ln>
          </p:spPr>
          <p:txBody>
            <a:bodyPr wrap="square" lIns="0" tIns="0" rIns="0" bIns="0" rtlCol="0"/>
            <a:lstStyle/>
            <a:p>
              <a:endParaRPr/>
            </a:p>
          </p:txBody>
        </p:sp>
        <p:sp>
          <p:nvSpPr>
            <p:cNvPr id="235" name="object 235"/>
            <p:cNvSpPr/>
            <p:nvPr/>
          </p:nvSpPr>
          <p:spPr>
            <a:xfrm>
              <a:off x="10545742" y="8450843"/>
              <a:ext cx="62230" cy="0"/>
            </a:xfrm>
            <a:custGeom>
              <a:avLst/>
              <a:gdLst/>
              <a:ahLst/>
              <a:cxnLst/>
              <a:rect l="l" t="t" r="r" b="b"/>
              <a:pathLst>
                <a:path w="62229">
                  <a:moveTo>
                    <a:pt x="0" y="0"/>
                  </a:moveTo>
                  <a:lnTo>
                    <a:pt x="61625" y="0"/>
                  </a:lnTo>
                </a:path>
              </a:pathLst>
            </a:custGeom>
            <a:ln w="3175">
              <a:solidFill>
                <a:srgbClr val="000000"/>
              </a:solidFill>
            </a:ln>
          </p:spPr>
          <p:txBody>
            <a:bodyPr wrap="square" lIns="0" tIns="0" rIns="0" bIns="0" rtlCol="0"/>
            <a:lstStyle/>
            <a:p>
              <a:endParaRPr/>
            </a:p>
          </p:txBody>
        </p:sp>
        <p:sp>
          <p:nvSpPr>
            <p:cNvPr id="236" name="object 236"/>
            <p:cNvSpPr/>
            <p:nvPr/>
          </p:nvSpPr>
          <p:spPr>
            <a:xfrm>
              <a:off x="10607368" y="8450843"/>
              <a:ext cx="0" cy="117475"/>
            </a:xfrm>
            <a:custGeom>
              <a:avLst/>
              <a:gdLst/>
              <a:ahLst/>
              <a:cxnLst/>
              <a:rect l="l" t="t" r="r" b="b"/>
              <a:pathLst>
                <a:path h="117475">
                  <a:moveTo>
                    <a:pt x="0" y="0"/>
                  </a:moveTo>
                  <a:lnTo>
                    <a:pt x="0" y="117211"/>
                  </a:lnTo>
                </a:path>
              </a:pathLst>
            </a:custGeom>
            <a:ln w="3175">
              <a:solidFill>
                <a:srgbClr val="000000"/>
              </a:solidFill>
            </a:ln>
          </p:spPr>
          <p:txBody>
            <a:bodyPr wrap="square" lIns="0" tIns="0" rIns="0" bIns="0" rtlCol="0"/>
            <a:lstStyle/>
            <a:p>
              <a:endParaRPr/>
            </a:p>
          </p:txBody>
        </p:sp>
        <p:sp>
          <p:nvSpPr>
            <p:cNvPr id="237" name="object 237"/>
            <p:cNvSpPr/>
            <p:nvPr/>
          </p:nvSpPr>
          <p:spPr>
            <a:xfrm>
              <a:off x="10561204" y="8444802"/>
              <a:ext cx="31115" cy="6350"/>
            </a:xfrm>
            <a:custGeom>
              <a:avLst/>
              <a:gdLst/>
              <a:ahLst/>
              <a:cxnLst/>
              <a:rect l="l" t="t" r="r" b="b"/>
              <a:pathLst>
                <a:path w="31115" h="6350">
                  <a:moveTo>
                    <a:pt x="0" y="0"/>
                  </a:moveTo>
                  <a:lnTo>
                    <a:pt x="30776" y="0"/>
                  </a:lnTo>
                </a:path>
                <a:path w="31115" h="6350">
                  <a:moveTo>
                    <a:pt x="30776" y="0"/>
                  </a:moveTo>
                  <a:lnTo>
                    <a:pt x="0" y="0"/>
                  </a:lnTo>
                </a:path>
                <a:path w="31115" h="6350">
                  <a:moveTo>
                    <a:pt x="15388" y="0"/>
                  </a:moveTo>
                  <a:lnTo>
                    <a:pt x="15388" y="6041"/>
                  </a:lnTo>
                </a:path>
              </a:pathLst>
            </a:custGeom>
            <a:ln w="3175">
              <a:solidFill>
                <a:srgbClr val="000000"/>
              </a:solidFill>
            </a:ln>
          </p:spPr>
          <p:txBody>
            <a:bodyPr wrap="square" lIns="0" tIns="0" rIns="0" bIns="0" rtlCol="0"/>
            <a:lstStyle/>
            <a:p>
              <a:endParaRPr/>
            </a:p>
          </p:txBody>
        </p:sp>
        <p:sp>
          <p:nvSpPr>
            <p:cNvPr id="238" name="object 238"/>
            <p:cNvSpPr/>
            <p:nvPr/>
          </p:nvSpPr>
          <p:spPr>
            <a:xfrm>
              <a:off x="10638439" y="8452832"/>
              <a:ext cx="62230" cy="115570"/>
            </a:xfrm>
            <a:custGeom>
              <a:avLst/>
              <a:gdLst/>
              <a:ahLst/>
              <a:cxnLst/>
              <a:rect l="l" t="t" r="r" b="b"/>
              <a:pathLst>
                <a:path w="62229" h="115570">
                  <a:moveTo>
                    <a:pt x="61699" y="0"/>
                  </a:moveTo>
                  <a:lnTo>
                    <a:pt x="0" y="0"/>
                  </a:lnTo>
                  <a:lnTo>
                    <a:pt x="0" y="115517"/>
                  </a:lnTo>
                  <a:lnTo>
                    <a:pt x="61699" y="115517"/>
                  </a:lnTo>
                  <a:lnTo>
                    <a:pt x="61699" y="0"/>
                  </a:lnTo>
                  <a:close/>
                </a:path>
              </a:pathLst>
            </a:custGeom>
            <a:solidFill>
              <a:srgbClr val="7F7F7F"/>
            </a:solidFill>
          </p:spPr>
          <p:txBody>
            <a:bodyPr wrap="square" lIns="0" tIns="0" rIns="0" bIns="0" rtlCol="0"/>
            <a:lstStyle/>
            <a:p>
              <a:endParaRPr/>
            </a:p>
          </p:txBody>
        </p:sp>
        <p:sp>
          <p:nvSpPr>
            <p:cNvPr id="239" name="object 239"/>
            <p:cNvSpPr/>
            <p:nvPr/>
          </p:nvSpPr>
          <p:spPr>
            <a:xfrm>
              <a:off x="10637776" y="8567391"/>
              <a:ext cx="1905" cy="1905"/>
            </a:xfrm>
            <a:custGeom>
              <a:avLst/>
              <a:gdLst/>
              <a:ahLst/>
              <a:cxnLst/>
              <a:rect l="l" t="t" r="r" b="b"/>
              <a:pathLst>
                <a:path w="1904" h="1904">
                  <a:moveTo>
                    <a:pt x="662" y="0"/>
                  </a:moveTo>
                  <a:lnTo>
                    <a:pt x="1131" y="194"/>
                  </a:lnTo>
                  <a:lnTo>
                    <a:pt x="1325" y="663"/>
                  </a:lnTo>
                  <a:lnTo>
                    <a:pt x="1131" y="1131"/>
                  </a:lnTo>
                  <a:lnTo>
                    <a:pt x="662" y="1326"/>
                  </a:lnTo>
                  <a:lnTo>
                    <a:pt x="194" y="1131"/>
                  </a:lnTo>
                  <a:lnTo>
                    <a:pt x="0" y="663"/>
                  </a:lnTo>
                  <a:lnTo>
                    <a:pt x="194" y="194"/>
                  </a:lnTo>
                  <a:lnTo>
                    <a:pt x="662" y="0"/>
                  </a:lnTo>
                  <a:close/>
                </a:path>
              </a:pathLst>
            </a:custGeom>
            <a:solidFill>
              <a:srgbClr val="000000"/>
            </a:solidFill>
          </p:spPr>
          <p:txBody>
            <a:bodyPr wrap="square" lIns="0" tIns="0" rIns="0" bIns="0" rtlCol="0"/>
            <a:lstStyle/>
            <a:p>
              <a:endParaRPr/>
            </a:p>
          </p:txBody>
        </p:sp>
        <p:sp>
          <p:nvSpPr>
            <p:cNvPr id="240" name="object 240"/>
            <p:cNvSpPr/>
            <p:nvPr/>
          </p:nvSpPr>
          <p:spPr>
            <a:xfrm>
              <a:off x="10638439" y="8452832"/>
              <a:ext cx="0" cy="115570"/>
            </a:xfrm>
            <a:custGeom>
              <a:avLst/>
              <a:gdLst/>
              <a:ahLst/>
              <a:cxnLst/>
              <a:rect l="l" t="t" r="r" b="b"/>
              <a:pathLst>
                <a:path h="115570">
                  <a:moveTo>
                    <a:pt x="0" y="115222"/>
                  </a:moveTo>
                  <a:lnTo>
                    <a:pt x="0" y="0"/>
                  </a:lnTo>
                </a:path>
              </a:pathLst>
            </a:custGeom>
            <a:ln w="3175">
              <a:solidFill>
                <a:srgbClr val="000000"/>
              </a:solidFill>
            </a:ln>
          </p:spPr>
          <p:txBody>
            <a:bodyPr wrap="square" lIns="0" tIns="0" rIns="0" bIns="0" rtlCol="0"/>
            <a:lstStyle/>
            <a:p>
              <a:endParaRPr/>
            </a:p>
          </p:txBody>
        </p:sp>
        <p:sp>
          <p:nvSpPr>
            <p:cNvPr id="241" name="object 241"/>
            <p:cNvSpPr/>
            <p:nvPr/>
          </p:nvSpPr>
          <p:spPr>
            <a:xfrm>
              <a:off x="10638439" y="8452832"/>
              <a:ext cx="62230" cy="0"/>
            </a:xfrm>
            <a:custGeom>
              <a:avLst/>
              <a:gdLst/>
              <a:ahLst/>
              <a:cxnLst/>
              <a:rect l="l" t="t" r="r" b="b"/>
              <a:pathLst>
                <a:path w="62229">
                  <a:moveTo>
                    <a:pt x="0" y="0"/>
                  </a:moveTo>
                  <a:lnTo>
                    <a:pt x="61625" y="0"/>
                  </a:lnTo>
                </a:path>
              </a:pathLst>
            </a:custGeom>
            <a:ln w="3175">
              <a:solidFill>
                <a:srgbClr val="000000"/>
              </a:solidFill>
            </a:ln>
          </p:spPr>
          <p:txBody>
            <a:bodyPr wrap="square" lIns="0" tIns="0" rIns="0" bIns="0" rtlCol="0"/>
            <a:lstStyle/>
            <a:p>
              <a:endParaRPr/>
            </a:p>
          </p:txBody>
        </p:sp>
        <p:sp>
          <p:nvSpPr>
            <p:cNvPr id="242" name="object 242"/>
            <p:cNvSpPr/>
            <p:nvPr/>
          </p:nvSpPr>
          <p:spPr>
            <a:xfrm>
              <a:off x="10700065" y="8452832"/>
              <a:ext cx="0" cy="115570"/>
            </a:xfrm>
            <a:custGeom>
              <a:avLst/>
              <a:gdLst/>
              <a:ahLst/>
              <a:cxnLst/>
              <a:rect l="l" t="t" r="r" b="b"/>
              <a:pathLst>
                <a:path h="115570">
                  <a:moveTo>
                    <a:pt x="0" y="0"/>
                  </a:moveTo>
                  <a:lnTo>
                    <a:pt x="0" y="115222"/>
                  </a:lnTo>
                </a:path>
              </a:pathLst>
            </a:custGeom>
            <a:ln w="3175">
              <a:solidFill>
                <a:srgbClr val="000000"/>
              </a:solidFill>
            </a:ln>
          </p:spPr>
          <p:txBody>
            <a:bodyPr wrap="square" lIns="0" tIns="0" rIns="0" bIns="0" rtlCol="0"/>
            <a:lstStyle/>
            <a:p>
              <a:endParaRPr/>
            </a:p>
          </p:txBody>
        </p:sp>
        <p:sp>
          <p:nvSpPr>
            <p:cNvPr id="243" name="object 243"/>
            <p:cNvSpPr/>
            <p:nvPr/>
          </p:nvSpPr>
          <p:spPr>
            <a:xfrm>
              <a:off x="10653900" y="8448117"/>
              <a:ext cx="31115" cy="5080"/>
            </a:xfrm>
            <a:custGeom>
              <a:avLst/>
              <a:gdLst/>
              <a:ahLst/>
              <a:cxnLst/>
              <a:rect l="l" t="t" r="r" b="b"/>
              <a:pathLst>
                <a:path w="31115" h="5079">
                  <a:moveTo>
                    <a:pt x="0" y="0"/>
                  </a:moveTo>
                  <a:lnTo>
                    <a:pt x="30776" y="0"/>
                  </a:lnTo>
                </a:path>
                <a:path w="31115" h="5079">
                  <a:moveTo>
                    <a:pt x="30776" y="0"/>
                  </a:moveTo>
                  <a:lnTo>
                    <a:pt x="0" y="0"/>
                  </a:lnTo>
                </a:path>
                <a:path w="31115" h="5079">
                  <a:moveTo>
                    <a:pt x="15388" y="0"/>
                  </a:moveTo>
                  <a:lnTo>
                    <a:pt x="15388" y="4714"/>
                  </a:lnTo>
                </a:path>
              </a:pathLst>
            </a:custGeom>
            <a:ln w="3175">
              <a:solidFill>
                <a:srgbClr val="000000"/>
              </a:solidFill>
            </a:ln>
          </p:spPr>
          <p:txBody>
            <a:bodyPr wrap="square" lIns="0" tIns="0" rIns="0" bIns="0" rtlCol="0"/>
            <a:lstStyle/>
            <a:p>
              <a:endParaRPr/>
            </a:p>
          </p:txBody>
        </p:sp>
        <p:sp>
          <p:nvSpPr>
            <p:cNvPr id="244" name="object 244"/>
            <p:cNvSpPr/>
            <p:nvPr/>
          </p:nvSpPr>
          <p:spPr>
            <a:xfrm>
              <a:off x="10731136" y="8389401"/>
              <a:ext cx="62230" cy="179070"/>
            </a:xfrm>
            <a:custGeom>
              <a:avLst/>
              <a:gdLst/>
              <a:ahLst/>
              <a:cxnLst/>
              <a:rect l="l" t="t" r="r" b="b"/>
              <a:pathLst>
                <a:path w="62229" h="179070">
                  <a:moveTo>
                    <a:pt x="61699" y="0"/>
                  </a:moveTo>
                  <a:lnTo>
                    <a:pt x="0" y="0"/>
                  </a:lnTo>
                  <a:lnTo>
                    <a:pt x="0" y="178948"/>
                  </a:lnTo>
                  <a:lnTo>
                    <a:pt x="61699" y="178948"/>
                  </a:lnTo>
                  <a:lnTo>
                    <a:pt x="61699" y="0"/>
                  </a:lnTo>
                  <a:close/>
                </a:path>
              </a:pathLst>
            </a:custGeom>
            <a:solidFill>
              <a:srgbClr val="7F7F7F"/>
            </a:solidFill>
          </p:spPr>
          <p:txBody>
            <a:bodyPr wrap="square" lIns="0" tIns="0" rIns="0" bIns="0" rtlCol="0"/>
            <a:lstStyle/>
            <a:p>
              <a:endParaRPr/>
            </a:p>
          </p:txBody>
        </p:sp>
        <p:sp>
          <p:nvSpPr>
            <p:cNvPr id="245" name="object 245"/>
            <p:cNvSpPr/>
            <p:nvPr/>
          </p:nvSpPr>
          <p:spPr>
            <a:xfrm>
              <a:off x="10730473" y="8567391"/>
              <a:ext cx="1905" cy="1905"/>
            </a:xfrm>
            <a:custGeom>
              <a:avLst/>
              <a:gdLst/>
              <a:ahLst/>
              <a:cxnLst/>
              <a:rect l="l" t="t" r="r" b="b"/>
              <a:pathLst>
                <a:path w="1904" h="1904">
                  <a:moveTo>
                    <a:pt x="662" y="0"/>
                  </a:moveTo>
                  <a:lnTo>
                    <a:pt x="1131" y="194"/>
                  </a:lnTo>
                  <a:lnTo>
                    <a:pt x="1325" y="663"/>
                  </a:lnTo>
                  <a:lnTo>
                    <a:pt x="1131" y="1131"/>
                  </a:lnTo>
                  <a:lnTo>
                    <a:pt x="662" y="1326"/>
                  </a:lnTo>
                  <a:lnTo>
                    <a:pt x="194" y="1131"/>
                  </a:lnTo>
                  <a:lnTo>
                    <a:pt x="0" y="663"/>
                  </a:lnTo>
                  <a:lnTo>
                    <a:pt x="194" y="194"/>
                  </a:lnTo>
                  <a:lnTo>
                    <a:pt x="662" y="0"/>
                  </a:lnTo>
                  <a:close/>
                </a:path>
              </a:pathLst>
            </a:custGeom>
            <a:solidFill>
              <a:srgbClr val="000000"/>
            </a:solidFill>
          </p:spPr>
          <p:txBody>
            <a:bodyPr wrap="square" lIns="0" tIns="0" rIns="0" bIns="0" rtlCol="0"/>
            <a:lstStyle/>
            <a:p>
              <a:endParaRPr/>
            </a:p>
          </p:txBody>
        </p:sp>
        <p:sp>
          <p:nvSpPr>
            <p:cNvPr id="246" name="object 246"/>
            <p:cNvSpPr/>
            <p:nvPr/>
          </p:nvSpPr>
          <p:spPr>
            <a:xfrm>
              <a:off x="10731135" y="8389401"/>
              <a:ext cx="0" cy="179070"/>
            </a:xfrm>
            <a:custGeom>
              <a:avLst/>
              <a:gdLst/>
              <a:ahLst/>
              <a:cxnLst/>
              <a:rect l="l" t="t" r="r" b="b"/>
              <a:pathLst>
                <a:path h="179070">
                  <a:moveTo>
                    <a:pt x="0" y="178653"/>
                  </a:moveTo>
                  <a:lnTo>
                    <a:pt x="0" y="0"/>
                  </a:lnTo>
                </a:path>
              </a:pathLst>
            </a:custGeom>
            <a:ln w="3175">
              <a:solidFill>
                <a:srgbClr val="000000"/>
              </a:solidFill>
            </a:ln>
          </p:spPr>
          <p:txBody>
            <a:bodyPr wrap="square" lIns="0" tIns="0" rIns="0" bIns="0" rtlCol="0"/>
            <a:lstStyle/>
            <a:p>
              <a:endParaRPr/>
            </a:p>
          </p:txBody>
        </p:sp>
        <p:sp>
          <p:nvSpPr>
            <p:cNvPr id="247" name="object 247"/>
            <p:cNvSpPr/>
            <p:nvPr/>
          </p:nvSpPr>
          <p:spPr>
            <a:xfrm>
              <a:off x="10731135" y="8389401"/>
              <a:ext cx="62230" cy="0"/>
            </a:xfrm>
            <a:custGeom>
              <a:avLst/>
              <a:gdLst/>
              <a:ahLst/>
              <a:cxnLst/>
              <a:rect l="l" t="t" r="r" b="b"/>
              <a:pathLst>
                <a:path w="62229">
                  <a:moveTo>
                    <a:pt x="0" y="0"/>
                  </a:moveTo>
                  <a:lnTo>
                    <a:pt x="61625" y="0"/>
                  </a:lnTo>
                </a:path>
              </a:pathLst>
            </a:custGeom>
            <a:ln w="3175">
              <a:solidFill>
                <a:srgbClr val="000000"/>
              </a:solidFill>
            </a:ln>
          </p:spPr>
          <p:txBody>
            <a:bodyPr wrap="square" lIns="0" tIns="0" rIns="0" bIns="0" rtlCol="0"/>
            <a:lstStyle/>
            <a:p>
              <a:endParaRPr/>
            </a:p>
          </p:txBody>
        </p:sp>
        <p:sp>
          <p:nvSpPr>
            <p:cNvPr id="248" name="object 248"/>
            <p:cNvSpPr/>
            <p:nvPr/>
          </p:nvSpPr>
          <p:spPr>
            <a:xfrm>
              <a:off x="10792761" y="8389401"/>
              <a:ext cx="0" cy="179070"/>
            </a:xfrm>
            <a:custGeom>
              <a:avLst/>
              <a:gdLst/>
              <a:ahLst/>
              <a:cxnLst/>
              <a:rect l="l" t="t" r="r" b="b"/>
              <a:pathLst>
                <a:path h="179070">
                  <a:moveTo>
                    <a:pt x="0" y="0"/>
                  </a:moveTo>
                  <a:lnTo>
                    <a:pt x="0" y="178653"/>
                  </a:lnTo>
                </a:path>
              </a:pathLst>
            </a:custGeom>
            <a:ln w="3175">
              <a:solidFill>
                <a:srgbClr val="000000"/>
              </a:solidFill>
            </a:ln>
          </p:spPr>
          <p:txBody>
            <a:bodyPr wrap="square" lIns="0" tIns="0" rIns="0" bIns="0" rtlCol="0"/>
            <a:lstStyle/>
            <a:p>
              <a:endParaRPr/>
            </a:p>
          </p:txBody>
        </p:sp>
        <p:sp>
          <p:nvSpPr>
            <p:cNvPr id="249" name="object 249"/>
            <p:cNvSpPr/>
            <p:nvPr/>
          </p:nvSpPr>
          <p:spPr>
            <a:xfrm>
              <a:off x="10746597" y="8386969"/>
              <a:ext cx="31115" cy="2540"/>
            </a:xfrm>
            <a:custGeom>
              <a:avLst/>
              <a:gdLst/>
              <a:ahLst/>
              <a:cxnLst/>
              <a:rect l="l" t="t" r="r" b="b"/>
              <a:pathLst>
                <a:path w="31115" h="2540">
                  <a:moveTo>
                    <a:pt x="0" y="0"/>
                  </a:moveTo>
                  <a:lnTo>
                    <a:pt x="30776" y="0"/>
                  </a:lnTo>
                </a:path>
                <a:path w="31115" h="2540">
                  <a:moveTo>
                    <a:pt x="30776" y="0"/>
                  </a:moveTo>
                  <a:lnTo>
                    <a:pt x="0" y="0"/>
                  </a:lnTo>
                </a:path>
                <a:path w="31115" h="2540">
                  <a:moveTo>
                    <a:pt x="15388" y="0"/>
                  </a:moveTo>
                  <a:lnTo>
                    <a:pt x="15388" y="2431"/>
                  </a:lnTo>
                </a:path>
              </a:pathLst>
            </a:custGeom>
            <a:ln w="3175">
              <a:solidFill>
                <a:srgbClr val="000000"/>
              </a:solidFill>
            </a:ln>
          </p:spPr>
          <p:txBody>
            <a:bodyPr wrap="square" lIns="0" tIns="0" rIns="0" bIns="0" rtlCol="0"/>
            <a:lstStyle/>
            <a:p>
              <a:endParaRPr/>
            </a:p>
          </p:txBody>
        </p:sp>
        <p:sp>
          <p:nvSpPr>
            <p:cNvPr id="250" name="object 250"/>
            <p:cNvSpPr/>
            <p:nvPr/>
          </p:nvSpPr>
          <p:spPr>
            <a:xfrm>
              <a:off x="10435007" y="8380265"/>
              <a:ext cx="373380" cy="191135"/>
            </a:xfrm>
            <a:custGeom>
              <a:avLst/>
              <a:gdLst/>
              <a:ahLst/>
              <a:cxnLst/>
              <a:rect l="l" t="t" r="r" b="b"/>
              <a:pathLst>
                <a:path w="373379" h="191134">
                  <a:moveTo>
                    <a:pt x="2576" y="188083"/>
                  </a:moveTo>
                  <a:lnTo>
                    <a:pt x="3902" y="188083"/>
                  </a:lnTo>
                </a:path>
                <a:path w="373379" h="191134">
                  <a:moveTo>
                    <a:pt x="3902" y="188083"/>
                  </a:moveTo>
                  <a:lnTo>
                    <a:pt x="5227" y="188083"/>
                  </a:lnTo>
                </a:path>
                <a:path w="373379" h="191134">
                  <a:moveTo>
                    <a:pt x="5227" y="188083"/>
                  </a:moveTo>
                  <a:lnTo>
                    <a:pt x="6552" y="188083"/>
                  </a:lnTo>
                </a:path>
                <a:path w="373379" h="191134">
                  <a:moveTo>
                    <a:pt x="6552" y="188083"/>
                  </a:moveTo>
                  <a:lnTo>
                    <a:pt x="7878" y="188083"/>
                  </a:lnTo>
                </a:path>
                <a:path w="373379" h="191134">
                  <a:moveTo>
                    <a:pt x="7878" y="188083"/>
                  </a:moveTo>
                  <a:lnTo>
                    <a:pt x="9203" y="188083"/>
                  </a:lnTo>
                </a:path>
                <a:path w="373379" h="191134">
                  <a:moveTo>
                    <a:pt x="9203" y="188083"/>
                  </a:moveTo>
                  <a:lnTo>
                    <a:pt x="10528" y="188083"/>
                  </a:lnTo>
                </a:path>
                <a:path w="373379" h="191134">
                  <a:moveTo>
                    <a:pt x="10528" y="188083"/>
                  </a:moveTo>
                  <a:lnTo>
                    <a:pt x="11853" y="188083"/>
                  </a:lnTo>
                </a:path>
                <a:path w="373379" h="191134">
                  <a:moveTo>
                    <a:pt x="11853" y="188083"/>
                  </a:moveTo>
                  <a:lnTo>
                    <a:pt x="13179" y="188083"/>
                  </a:lnTo>
                </a:path>
                <a:path w="373379" h="191134">
                  <a:moveTo>
                    <a:pt x="13179" y="188083"/>
                  </a:moveTo>
                  <a:lnTo>
                    <a:pt x="14504" y="188083"/>
                  </a:lnTo>
                </a:path>
                <a:path w="373379" h="191134">
                  <a:moveTo>
                    <a:pt x="14504" y="188083"/>
                  </a:moveTo>
                  <a:lnTo>
                    <a:pt x="15829" y="188083"/>
                  </a:lnTo>
                </a:path>
                <a:path w="373379" h="191134">
                  <a:moveTo>
                    <a:pt x="15829" y="188083"/>
                  </a:moveTo>
                  <a:lnTo>
                    <a:pt x="17155" y="188083"/>
                  </a:lnTo>
                </a:path>
                <a:path w="373379" h="191134">
                  <a:moveTo>
                    <a:pt x="17155" y="188083"/>
                  </a:moveTo>
                  <a:lnTo>
                    <a:pt x="18480" y="188083"/>
                  </a:lnTo>
                </a:path>
                <a:path w="373379" h="191134">
                  <a:moveTo>
                    <a:pt x="18480" y="188083"/>
                  </a:moveTo>
                  <a:lnTo>
                    <a:pt x="19805" y="188083"/>
                  </a:lnTo>
                </a:path>
                <a:path w="373379" h="191134">
                  <a:moveTo>
                    <a:pt x="19805" y="188083"/>
                  </a:moveTo>
                  <a:lnTo>
                    <a:pt x="21130" y="188083"/>
                  </a:lnTo>
                </a:path>
                <a:path w="373379" h="191134">
                  <a:moveTo>
                    <a:pt x="21130" y="188083"/>
                  </a:moveTo>
                  <a:lnTo>
                    <a:pt x="22456" y="188083"/>
                  </a:lnTo>
                </a:path>
                <a:path w="373379" h="191134">
                  <a:moveTo>
                    <a:pt x="22456" y="188083"/>
                  </a:moveTo>
                  <a:lnTo>
                    <a:pt x="23781" y="188083"/>
                  </a:lnTo>
                </a:path>
                <a:path w="373379" h="191134">
                  <a:moveTo>
                    <a:pt x="23781" y="188083"/>
                  </a:moveTo>
                  <a:lnTo>
                    <a:pt x="25106" y="188083"/>
                  </a:lnTo>
                </a:path>
                <a:path w="373379" h="191134">
                  <a:moveTo>
                    <a:pt x="25106" y="188083"/>
                  </a:moveTo>
                  <a:lnTo>
                    <a:pt x="26432" y="188083"/>
                  </a:lnTo>
                </a:path>
                <a:path w="373379" h="191134">
                  <a:moveTo>
                    <a:pt x="26432" y="188083"/>
                  </a:moveTo>
                  <a:lnTo>
                    <a:pt x="27757" y="188083"/>
                  </a:lnTo>
                </a:path>
                <a:path w="373379" h="191134">
                  <a:moveTo>
                    <a:pt x="27757" y="188083"/>
                  </a:moveTo>
                  <a:lnTo>
                    <a:pt x="29082" y="188083"/>
                  </a:lnTo>
                </a:path>
                <a:path w="373379" h="191134">
                  <a:moveTo>
                    <a:pt x="29082" y="188083"/>
                  </a:moveTo>
                  <a:lnTo>
                    <a:pt x="30407" y="188083"/>
                  </a:lnTo>
                </a:path>
                <a:path w="373379" h="191134">
                  <a:moveTo>
                    <a:pt x="30407" y="188083"/>
                  </a:moveTo>
                  <a:lnTo>
                    <a:pt x="31733" y="188083"/>
                  </a:lnTo>
                </a:path>
                <a:path w="373379" h="191134">
                  <a:moveTo>
                    <a:pt x="31733" y="188083"/>
                  </a:moveTo>
                  <a:lnTo>
                    <a:pt x="33058" y="188083"/>
                  </a:lnTo>
                </a:path>
                <a:path w="373379" h="191134">
                  <a:moveTo>
                    <a:pt x="33058" y="188083"/>
                  </a:moveTo>
                  <a:lnTo>
                    <a:pt x="34383" y="188083"/>
                  </a:lnTo>
                </a:path>
                <a:path w="373379" h="191134">
                  <a:moveTo>
                    <a:pt x="34383" y="188083"/>
                  </a:moveTo>
                  <a:lnTo>
                    <a:pt x="35709" y="188083"/>
                  </a:lnTo>
                </a:path>
                <a:path w="373379" h="191134">
                  <a:moveTo>
                    <a:pt x="35709" y="188083"/>
                  </a:moveTo>
                  <a:lnTo>
                    <a:pt x="37034" y="188083"/>
                  </a:lnTo>
                </a:path>
                <a:path w="373379" h="191134">
                  <a:moveTo>
                    <a:pt x="37034" y="188083"/>
                  </a:moveTo>
                  <a:lnTo>
                    <a:pt x="38359" y="188083"/>
                  </a:lnTo>
                </a:path>
                <a:path w="373379" h="191134">
                  <a:moveTo>
                    <a:pt x="38359" y="188083"/>
                  </a:moveTo>
                  <a:lnTo>
                    <a:pt x="39684" y="188083"/>
                  </a:lnTo>
                </a:path>
                <a:path w="373379" h="191134">
                  <a:moveTo>
                    <a:pt x="39684" y="188083"/>
                  </a:moveTo>
                  <a:lnTo>
                    <a:pt x="41010" y="188083"/>
                  </a:lnTo>
                </a:path>
                <a:path w="373379" h="191134">
                  <a:moveTo>
                    <a:pt x="41010" y="188083"/>
                  </a:moveTo>
                  <a:lnTo>
                    <a:pt x="42335" y="188083"/>
                  </a:lnTo>
                </a:path>
                <a:path w="373379" h="191134">
                  <a:moveTo>
                    <a:pt x="42335" y="188083"/>
                  </a:moveTo>
                  <a:lnTo>
                    <a:pt x="43660" y="188083"/>
                  </a:lnTo>
                </a:path>
                <a:path w="373379" h="191134">
                  <a:moveTo>
                    <a:pt x="43660" y="188083"/>
                  </a:moveTo>
                  <a:lnTo>
                    <a:pt x="44986" y="188083"/>
                  </a:lnTo>
                </a:path>
                <a:path w="373379" h="191134">
                  <a:moveTo>
                    <a:pt x="44986" y="188083"/>
                  </a:moveTo>
                  <a:lnTo>
                    <a:pt x="46311" y="188083"/>
                  </a:lnTo>
                </a:path>
                <a:path w="373379" h="191134">
                  <a:moveTo>
                    <a:pt x="46311" y="188083"/>
                  </a:moveTo>
                  <a:lnTo>
                    <a:pt x="47636" y="188083"/>
                  </a:lnTo>
                </a:path>
                <a:path w="373379" h="191134">
                  <a:moveTo>
                    <a:pt x="47636" y="188083"/>
                  </a:moveTo>
                  <a:lnTo>
                    <a:pt x="48961" y="188083"/>
                  </a:lnTo>
                </a:path>
                <a:path w="373379" h="191134">
                  <a:moveTo>
                    <a:pt x="48961" y="188083"/>
                  </a:moveTo>
                  <a:lnTo>
                    <a:pt x="50287" y="188083"/>
                  </a:lnTo>
                </a:path>
                <a:path w="373379" h="191134">
                  <a:moveTo>
                    <a:pt x="50287" y="188083"/>
                  </a:moveTo>
                  <a:lnTo>
                    <a:pt x="51612" y="188083"/>
                  </a:lnTo>
                </a:path>
                <a:path w="373379" h="191134">
                  <a:moveTo>
                    <a:pt x="51612" y="188083"/>
                  </a:moveTo>
                  <a:lnTo>
                    <a:pt x="52937" y="188083"/>
                  </a:lnTo>
                </a:path>
                <a:path w="373379" h="191134">
                  <a:moveTo>
                    <a:pt x="52937" y="188083"/>
                  </a:moveTo>
                  <a:lnTo>
                    <a:pt x="54263" y="188083"/>
                  </a:lnTo>
                </a:path>
                <a:path w="373379" h="191134">
                  <a:moveTo>
                    <a:pt x="54263" y="188083"/>
                  </a:moveTo>
                  <a:lnTo>
                    <a:pt x="55588" y="188083"/>
                  </a:lnTo>
                </a:path>
                <a:path w="373379" h="191134">
                  <a:moveTo>
                    <a:pt x="55588" y="188083"/>
                  </a:moveTo>
                  <a:lnTo>
                    <a:pt x="56913" y="188083"/>
                  </a:lnTo>
                </a:path>
                <a:path w="373379" h="191134">
                  <a:moveTo>
                    <a:pt x="56913" y="188083"/>
                  </a:moveTo>
                  <a:lnTo>
                    <a:pt x="58238" y="188083"/>
                  </a:lnTo>
                </a:path>
                <a:path w="373379" h="191134">
                  <a:moveTo>
                    <a:pt x="58238" y="188083"/>
                  </a:moveTo>
                  <a:lnTo>
                    <a:pt x="59564" y="188083"/>
                  </a:lnTo>
                </a:path>
                <a:path w="373379" h="191134">
                  <a:moveTo>
                    <a:pt x="59564" y="188083"/>
                  </a:moveTo>
                  <a:lnTo>
                    <a:pt x="60889" y="188083"/>
                  </a:lnTo>
                </a:path>
                <a:path w="373379" h="191134">
                  <a:moveTo>
                    <a:pt x="60889" y="188083"/>
                  </a:moveTo>
                  <a:lnTo>
                    <a:pt x="62214" y="188083"/>
                  </a:lnTo>
                </a:path>
                <a:path w="373379" h="191134">
                  <a:moveTo>
                    <a:pt x="62214" y="188083"/>
                  </a:moveTo>
                  <a:lnTo>
                    <a:pt x="63540" y="188083"/>
                  </a:lnTo>
                </a:path>
                <a:path w="373379" h="191134">
                  <a:moveTo>
                    <a:pt x="63540" y="188083"/>
                  </a:moveTo>
                  <a:lnTo>
                    <a:pt x="64865" y="188083"/>
                  </a:lnTo>
                </a:path>
                <a:path w="373379" h="191134">
                  <a:moveTo>
                    <a:pt x="64865" y="188083"/>
                  </a:moveTo>
                  <a:lnTo>
                    <a:pt x="66190" y="188083"/>
                  </a:lnTo>
                </a:path>
                <a:path w="373379" h="191134">
                  <a:moveTo>
                    <a:pt x="66190" y="188083"/>
                  </a:moveTo>
                  <a:lnTo>
                    <a:pt x="67515" y="188083"/>
                  </a:lnTo>
                </a:path>
                <a:path w="373379" h="191134">
                  <a:moveTo>
                    <a:pt x="67515" y="188083"/>
                  </a:moveTo>
                  <a:lnTo>
                    <a:pt x="68841" y="188083"/>
                  </a:lnTo>
                </a:path>
                <a:path w="373379" h="191134">
                  <a:moveTo>
                    <a:pt x="68841" y="188083"/>
                  </a:moveTo>
                  <a:lnTo>
                    <a:pt x="70166" y="188083"/>
                  </a:lnTo>
                </a:path>
                <a:path w="373379" h="191134">
                  <a:moveTo>
                    <a:pt x="70166" y="188083"/>
                  </a:moveTo>
                  <a:lnTo>
                    <a:pt x="71491" y="188083"/>
                  </a:lnTo>
                </a:path>
                <a:path w="373379" h="191134">
                  <a:moveTo>
                    <a:pt x="71491" y="188083"/>
                  </a:moveTo>
                  <a:lnTo>
                    <a:pt x="72817" y="188083"/>
                  </a:lnTo>
                </a:path>
                <a:path w="373379" h="191134">
                  <a:moveTo>
                    <a:pt x="72817" y="188083"/>
                  </a:moveTo>
                  <a:lnTo>
                    <a:pt x="74142" y="188083"/>
                  </a:lnTo>
                </a:path>
                <a:path w="373379" h="191134">
                  <a:moveTo>
                    <a:pt x="74142" y="188083"/>
                  </a:moveTo>
                  <a:lnTo>
                    <a:pt x="75467" y="188083"/>
                  </a:lnTo>
                </a:path>
                <a:path w="373379" h="191134">
                  <a:moveTo>
                    <a:pt x="75467" y="188083"/>
                  </a:moveTo>
                  <a:lnTo>
                    <a:pt x="76792" y="188083"/>
                  </a:lnTo>
                </a:path>
                <a:path w="373379" h="191134">
                  <a:moveTo>
                    <a:pt x="76792" y="188083"/>
                  </a:moveTo>
                  <a:lnTo>
                    <a:pt x="78118" y="188083"/>
                  </a:lnTo>
                </a:path>
                <a:path w="373379" h="191134">
                  <a:moveTo>
                    <a:pt x="78118" y="188083"/>
                  </a:moveTo>
                  <a:lnTo>
                    <a:pt x="79443" y="188083"/>
                  </a:lnTo>
                </a:path>
                <a:path w="373379" h="191134">
                  <a:moveTo>
                    <a:pt x="79443" y="188083"/>
                  </a:moveTo>
                  <a:lnTo>
                    <a:pt x="80768" y="188083"/>
                  </a:lnTo>
                </a:path>
                <a:path w="373379" h="191134">
                  <a:moveTo>
                    <a:pt x="80768" y="188083"/>
                  </a:moveTo>
                  <a:lnTo>
                    <a:pt x="82094" y="188083"/>
                  </a:lnTo>
                </a:path>
                <a:path w="373379" h="191134">
                  <a:moveTo>
                    <a:pt x="82094" y="188083"/>
                  </a:moveTo>
                  <a:lnTo>
                    <a:pt x="83419" y="188083"/>
                  </a:lnTo>
                </a:path>
                <a:path w="373379" h="191134">
                  <a:moveTo>
                    <a:pt x="83419" y="188083"/>
                  </a:moveTo>
                  <a:lnTo>
                    <a:pt x="84744" y="188083"/>
                  </a:lnTo>
                </a:path>
                <a:path w="373379" h="191134">
                  <a:moveTo>
                    <a:pt x="84744" y="188083"/>
                  </a:moveTo>
                  <a:lnTo>
                    <a:pt x="86069" y="188083"/>
                  </a:lnTo>
                </a:path>
                <a:path w="373379" h="191134">
                  <a:moveTo>
                    <a:pt x="86069" y="188083"/>
                  </a:moveTo>
                  <a:lnTo>
                    <a:pt x="87395" y="188083"/>
                  </a:lnTo>
                </a:path>
                <a:path w="373379" h="191134">
                  <a:moveTo>
                    <a:pt x="87395" y="188083"/>
                  </a:moveTo>
                  <a:lnTo>
                    <a:pt x="88720" y="188083"/>
                  </a:lnTo>
                </a:path>
                <a:path w="373379" h="191134">
                  <a:moveTo>
                    <a:pt x="88720" y="188083"/>
                  </a:moveTo>
                  <a:lnTo>
                    <a:pt x="90045" y="188083"/>
                  </a:lnTo>
                </a:path>
                <a:path w="373379" h="191134">
                  <a:moveTo>
                    <a:pt x="90045" y="188083"/>
                  </a:moveTo>
                  <a:lnTo>
                    <a:pt x="91371" y="188083"/>
                  </a:lnTo>
                </a:path>
                <a:path w="373379" h="191134">
                  <a:moveTo>
                    <a:pt x="91371" y="188083"/>
                  </a:moveTo>
                  <a:lnTo>
                    <a:pt x="92696" y="188083"/>
                  </a:lnTo>
                </a:path>
                <a:path w="373379" h="191134">
                  <a:moveTo>
                    <a:pt x="92696" y="188083"/>
                  </a:moveTo>
                  <a:lnTo>
                    <a:pt x="94021" y="188083"/>
                  </a:lnTo>
                </a:path>
                <a:path w="373379" h="191134">
                  <a:moveTo>
                    <a:pt x="94021" y="188083"/>
                  </a:moveTo>
                  <a:lnTo>
                    <a:pt x="95346" y="188083"/>
                  </a:lnTo>
                </a:path>
                <a:path w="373379" h="191134">
                  <a:moveTo>
                    <a:pt x="95346" y="188083"/>
                  </a:moveTo>
                  <a:lnTo>
                    <a:pt x="96672" y="188083"/>
                  </a:lnTo>
                </a:path>
                <a:path w="373379" h="191134">
                  <a:moveTo>
                    <a:pt x="96672" y="188083"/>
                  </a:moveTo>
                  <a:lnTo>
                    <a:pt x="97997" y="188083"/>
                  </a:lnTo>
                </a:path>
                <a:path w="373379" h="191134">
                  <a:moveTo>
                    <a:pt x="97997" y="188083"/>
                  </a:moveTo>
                  <a:lnTo>
                    <a:pt x="99322" y="188083"/>
                  </a:lnTo>
                </a:path>
                <a:path w="373379" h="191134">
                  <a:moveTo>
                    <a:pt x="99322" y="188083"/>
                  </a:moveTo>
                  <a:lnTo>
                    <a:pt x="100648" y="188083"/>
                  </a:lnTo>
                </a:path>
                <a:path w="373379" h="191134">
                  <a:moveTo>
                    <a:pt x="100648" y="188083"/>
                  </a:moveTo>
                  <a:lnTo>
                    <a:pt x="101973" y="188083"/>
                  </a:lnTo>
                </a:path>
                <a:path w="373379" h="191134">
                  <a:moveTo>
                    <a:pt x="101973" y="188083"/>
                  </a:moveTo>
                  <a:lnTo>
                    <a:pt x="103298" y="188083"/>
                  </a:lnTo>
                </a:path>
                <a:path w="373379" h="191134">
                  <a:moveTo>
                    <a:pt x="103298" y="188083"/>
                  </a:moveTo>
                  <a:lnTo>
                    <a:pt x="104623" y="188083"/>
                  </a:lnTo>
                </a:path>
                <a:path w="373379" h="191134">
                  <a:moveTo>
                    <a:pt x="104623" y="188083"/>
                  </a:moveTo>
                  <a:lnTo>
                    <a:pt x="105949" y="188083"/>
                  </a:lnTo>
                </a:path>
                <a:path w="373379" h="191134">
                  <a:moveTo>
                    <a:pt x="105949" y="188083"/>
                  </a:moveTo>
                  <a:lnTo>
                    <a:pt x="107274" y="188083"/>
                  </a:lnTo>
                </a:path>
                <a:path w="373379" h="191134">
                  <a:moveTo>
                    <a:pt x="107274" y="188083"/>
                  </a:moveTo>
                  <a:lnTo>
                    <a:pt x="108599" y="188083"/>
                  </a:lnTo>
                </a:path>
                <a:path w="373379" h="191134">
                  <a:moveTo>
                    <a:pt x="108599" y="188083"/>
                  </a:moveTo>
                  <a:lnTo>
                    <a:pt x="109925" y="188083"/>
                  </a:lnTo>
                </a:path>
                <a:path w="373379" h="191134">
                  <a:moveTo>
                    <a:pt x="109925" y="188083"/>
                  </a:moveTo>
                  <a:lnTo>
                    <a:pt x="111250" y="188083"/>
                  </a:lnTo>
                </a:path>
                <a:path w="373379" h="191134">
                  <a:moveTo>
                    <a:pt x="111250" y="188083"/>
                  </a:moveTo>
                  <a:lnTo>
                    <a:pt x="112575" y="188083"/>
                  </a:lnTo>
                </a:path>
                <a:path w="373379" h="191134">
                  <a:moveTo>
                    <a:pt x="112575" y="188083"/>
                  </a:moveTo>
                  <a:lnTo>
                    <a:pt x="113900" y="188083"/>
                  </a:lnTo>
                </a:path>
                <a:path w="373379" h="191134">
                  <a:moveTo>
                    <a:pt x="113900" y="188083"/>
                  </a:moveTo>
                  <a:lnTo>
                    <a:pt x="115226" y="188083"/>
                  </a:lnTo>
                </a:path>
                <a:path w="373379" h="191134">
                  <a:moveTo>
                    <a:pt x="115226" y="188083"/>
                  </a:moveTo>
                  <a:lnTo>
                    <a:pt x="116551" y="188083"/>
                  </a:lnTo>
                </a:path>
                <a:path w="373379" h="191134">
                  <a:moveTo>
                    <a:pt x="116551" y="188083"/>
                  </a:moveTo>
                  <a:lnTo>
                    <a:pt x="117876" y="188083"/>
                  </a:lnTo>
                </a:path>
                <a:path w="373379" h="191134">
                  <a:moveTo>
                    <a:pt x="117876" y="188083"/>
                  </a:moveTo>
                  <a:lnTo>
                    <a:pt x="119202" y="188083"/>
                  </a:lnTo>
                </a:path>
                <a:path w="373379" h="191134">
                  <a:moveTo>
                    <a:pt x="119202" y="188083"/>
                  </a:moveTo>
                  <a:lnTo>
                    <a:pt x="120527" y="188083"/>
                  </a:lnTo>
                </a:path>
                <a:path w="373379" h="191134">
                  <a:moveTo>
                    <a:pt x="120527" y="188083"/>
                  </a:moveTo>
                  <a:lnTo>
                    <a:pt x="121852" y="188083"/>
                  </a:lnTo>
                </a:path>
                <a:path w="373379" h="191134">
                  <a:moveTo>
                    <a:pt x="121852" y="188083"/>
                  </a:moveTo>
                  <a:lnTo>
                    <a:pt x="123177" y="188083"/>
                  </a:lnTo>
                </a:path>
                <a:path w="373379" h="191134">
                  <a:moveTo>
                    <a:pt x="123177" y="188083"/>
                  </a:moveTo>
                  <a:lnTo>
                    <a:pt x="124503" y="188083"/>
                  </a:lnTo>
                </a:path>
                <a:path w="373379" h="191134">
                  <a:moveTo>
                    <a:pt x="124503" y="188083"/>
                  </a:moveTo>
                  <a:lnTo>
                    <a:pt x="125828" y="188083"/>
                  </a:lnTo>
                </a:path>
                <a:path w="373379" h="191134">
                  <a:moveTo>
                    <a:pt x="125828" y="188083"/>
                  </a:moveTo>
                  <a:lnTo>
                    <a:pt x="127153" y="188083"/>
                  </a:lnTo>
                </a:path>
                <a:path w="373379" h="191134">
                  <a:moveTo>
                    <a:pt x="127153" y="188083"/>
                  </a:moveTo>
                  <a:lnTo>
                    <a:pt x="128479" y="188083"/>
                  </a:lnTo>
                </a:path>
                <a:path w="373379" h="191134">
                  <a:moveTo>
                    <a:pt x="128479" y="188083"/>
                  </a:moveTo>
                  <a:lnTo>
                    <a:pt x="129804" y="188083"/>
                  </a:lnTo>
                </a:path>
                <a:path w="373379" h="191134">
                  <a:moveTo>
                    <a:pt x="129804" y="188083"/>
                  </a:moveTo>
                  <a:lnTo>
                    <a:pt x="131129" y="188083"/>
                  </a:lnTo>
                </a:path>
                <a:path w="373379" h="191134">
                  <a:moveTo>
                    <a:pt x="131129" y="188083"/>
                  </a:moveTo>
                  <a:lnTo>
                    <a:pt x="132454" y="188083"/>
                  </a:lnTo>
                </a:path>
                <a:path w="373379" h="191134">
                  <a:moveTo>
                    <a:pt x="132454" y="188083"/>
                  </a:moveTo>
                  <a:lnTo>
                    <a:pt x="133780" y="188083"/>
                  </a:lnTo>
                </a:path>
                <a:path w="373379" h="191134">
                  <a:moveTo>
                    <a:pt x="133780" y="188083"/>
                  </a:moveTo>
                  <a:lnTo>
                    <a:pt x="135105" y="188083"/>
                  </a:lnTo>
                </a:path>
                <a:path w="373379" h="191134">
                  <a:moveTo>
                    <a:pt x="135105" y="188083"/>
                  </a:moveTo>
                  <a:lnTo>
                    <a:pt x="136430" y="188083"/>
                  </a:lnTo>
                </a:path>
                <a:path w="373379" h="191134">
                  <a:moveTo>
                    <a:pt x="136430" y="188083"/>
                  </a:moveTo>
                  <a:lnTo>
                    <a:pt x="137756" y="188083"/>
                  </a:lnTo>
                </a:path>
                <a:path w="373379" h="191134">
                  <a:moveTo>
                    <a:pt x="137756" y="188083"/>
                  </a:moveTo>
                  <a:lnTo>
                    <a:pt x="139081" y="188083"/>
                  </a:lnTo>
                </a:path>
                <a:path w="373379" h="191134">
                  <a:moveTo>
                    <a:pt x="139081" y="188083"/>
                  </a:moveTo>
                  <a:lnTo>
                    <a:pt x="140406" y="188083"/>
                  </a:lnTo>
                </a:path>
                <a:path w="373379" h="191134">
                  <a:moveTo>
                    <a:pt x="140406" y="188083"/>
                  </a:moveTo>
                  <a:lnTo>
                    <a:pt x="141731" y="188083"/>
                  </a:lnTo>
                </a:path>
                <a:path w="373379" h="191134">
                  <a:moveTo>
                    <a:pt x="141731" y="188083"/>
                  </a:moveTo>
                  <a:lnTo>
                    <a:pt x="143057" y="188083"/>
                  </a:lnTo>
                </a:path>
                <a:path w="373379" h="191134">
                  <a:moveTo>
                    <a:pt x="143057" y="188083"/>
                  </a:moveTo>
                  <a:lnTo>
                    <a:pt x="144382" y="188083"/>
                  </a:lnTo>
                </a:path>
                <a:path w="373379" h="191134">
                  <a:moveTo>
                    <a:pt x="144382" y="188083"/>
                  </a:moveTo>
                  <a:lnTo>
                    <a:pt x="145707" y="188083"/>
                  </a:lnTo>
                </a:path>
                <a:path w="373379" h="191134">
                  <a:moveTo>
                    <a:pt x="145707" y="188083"/>
                  </a:moveTo>
                  <a:lnTo>
                    <a:pt x="147033" y="188083"/>
                  </a:lnTo>
                </a:path>
                <a:path w="373379" h="191134">
                  <a:moveTo>
                    <a:pt x="147033" y="188083"/>
                  </a:moveTo>
                  <a:lnTo>
                    <a:pt x="148358" y="188083"/>
                  </a:lnTo>
                </a:path>
                <a:path w="373379" h="191134">
                  <a:moveTo>
                    <a:pt x="148358" y="188083"/>
                  </a:moveTo>
                  <a:lnTo>
                    <a:pt x="149683" y="188083"/>
                  </a:lnTo>
                </a:path>
                <a:path w="373379" h="191134">
                  <a:moveTo>
                    <a:pt x="149683" y="188083"/>
                  </a:moveTo>
                  <a:lnTo>
                    <a:pt x="151008" y="188083"/>
                  </a:lnTo>
                </a:path>
                <a:path w="373379" h="191134">
                  <a:moveTo>
                    <a:pt x="151008" y="188083"/>
                  </a:moveTo>
                  <a:lnTo>
                    <a:pt x="152334" y="188083"/>
                  </a:lnTo>
                </a:path>
                <a:path w="373379" h="191134">
                  <a:moveTo>
                    <a:pt x="152334" y="188083"/>
                  </a:moveTo>
                  <a:lnTo>
                    <a:pt x="153659" y="188083"/>
                  </a:lnTo>
                </a:path>
                <a:path w="373379" h="191134">
                  <a:moveTo>
                    <a:pt x="153659" y="188083"/>
                  </a:moveTo>
                  <a:lnTo>
                    <a:pt x="154984" y="188083"/>
                  </a:lnTo>
                </a:path>
                <a:path w="373379" h="191134">
                  <a:moveTo>
                    <a:pt x="154984" y="188083"/>
                  </a:moveTo>
                  <a:lnTo>
                    <a:pt x="156310" y="188083"/>
                  </a:lnTo>
                </a:path>
                <a:path w="373379" h="191134">
                  <a:moveTo>
                    <a:pt x="156310" y="188083"/>
                  </a:moveTo>
                  <a:lnTo>
                    <a:pt x="157635" y="188083"/>
                  </a:lnTo>
                </a:path>
                <a:path w="373379" h="191134">
                  <a:moveTo>
                    <a:pt x="157635" y="188083"/>
                  </a:moveTo>
                  <a:lnTo>
                    <a:pt x="158960" y="188083"/>
                  </a:lnTo>
                </a:path>
                <a:path w="373379" h="191134">
                  <a:moveTo>
                    <a:pt x="158960" y="188083"/>
                  </a:moveTo>
                  <a:lnTo>
                    <a:pt x="160285" y="188083"/>
                  </a:lnTo>
                </a:path>
                <a:path w="373379" h="191134">
                  <a:moveTo>
                    <a:pt x="160285" y="188083"/>
                  </a:moveTo>
                  <a:lnTo>
                    <a:pt x="161611" y="188083"/>
                  </a:lnTo>
                </a:path>
                <a:path w="373379" h="191134">
                  <a:moveTo>
                    <a:pt x="161611" y="188083"/>
                  </a:moveTo>
                  <a:lnTo>
                    <a:pt x="162936" y="188083"/>
                  </a:lnTo>
                </a:path>
                <a:path w="373379" h="191134">
                  <a:moveTo>
                    <a:pt x="162936" y="188083"/>
                  </a:moveTo>
                  <a:lnTo>
                    <a:pt x="164261" y="188083"/>
                  </a:lnTo>
                </a:path>
                <a:path w="373379" h="191134">
                  <a:moveTo>
                    <a:pt x="164261" y="188083"/>
                  </a:moveTo>
                  <a:lnTo>
                    <a:pt x="165587" y="188083"/>
                  </a:lnTo>
                </a:path>
                <a:path w="373379" h="191134">
                  <a:moveTo>
                    <a:pt x="165587" y="188083"/>
                  </a:moveTo>
                  <a:lnTo>
                    <a:pt x="166912" y="188083"/>
                  </a:lnTo>
                </a:path>
                <a:path w="373379" h="191134">
                  <a:moveTo>
                    <a:pt x="166912" y="188083"/>
                  </a:moveTo>
                  <a:lnTo>
                    <a:pt x="168237" y="188083"/>
                  </a:lnTo>
                </a:path>
                <a:path w="373379" h="191134">
                  <a:moveTo>
                    <a:pt x="168237" y="188083"/>
                  </a:moveTo>
                  <a:lnTo>
                    <a:pt x="169562" y="188083"/>
                  </a:lnTo>
                </a:path>
                <a:path w="373379" h="191134">
                  <a:moveTo>
                    <a:pt x="169562" y="188083"/>
                  </a:moveTo>
                  <a:lnTo>
                    <a:pt x="170888" y="188083"/>
                  </a:lnTo>
                </a:path>
                <a:path w="373379" h="191134">
                  <a:moveTo>
                    <a:pt x="170888" y="188083"/>
                  </a:moveTo>
                  <a:lnTo>
                    <a:pt x="172213" y="188083"/>
                  </a:lnTo>
                </a:path>
                <a:path w="373379" h="191134">
                  <a:moveTo>
                    <a:pt x="172213" y="188083"/>
                  </a:moveTo>
                  <a:lnTo>
                    <a:pt x="173538" y="188083"/>
                  </a:lnTo>
                </a:path>
                <a:path w="373379" h="191134">
                  <a:moveTo>
                    <a:pt x="173538" y="188083"/>
                  </a:moveTo>
                  <a:lnTo>
                    <a:pt x="174864" y="188083"/>
                  </a:lnTo>
                </a:path>
                <a:path w="373379" h="191134">
                  <a:moveTo>
                    <a:pt x="174864" y="188083"/>
                  </a:moveTo>
                  <a:lnTo>
                    <a:pt x="176189" y="188083"/>
                  </a:lnTo>
                </a:path>
                <a:path w="373379" h="191134">
                  <a:moveTo>
                    <a:pt x="176189" y="188083"/>
                  </a:moveTo>
                  <a:lnTo>
                    <a:pt x="177514" y="188083"/>
                  </a:lnTo>
                </a:path>
                <a:path w="373379" h="191134">
                  <a:moveTo>
                    <a:pt x="177514" y="188083"/>
                  </a:moveTo>
                  <a:lnTo>
                    <a:pt x="178839" y="188083"/>
                  </a:lnTo>
                </a:path>
                <a:path w="373379" h="191134">
                  <a:moveTo>
                    <a:pt x="178839" y="188083"/>
                  </a:moveTo>
                  <a:lnTo>
                    <a:pt x="180165" y="188083"/>
                  </a:lnTo>
                </a:path>
                <a:path w="373379" h="191134">
                  <a:moveTo>
                    <a:pt x="180165" y="188083"/>
                  </a:moveTo>
                  <a:lnTo>
                    <a:pt x="181490" y="188083"/>
                  </a:lnTo>
                </a:path>
                <a:path w="373379" h="191134">
                  <a:moveTo>
                    <a:pt x="181490" y="188083"/>
                  </a:moveTo>
                  <a:lnTo>
                    <a:pt x="182815" y="188083"/>
                  </a:lnTo>
                </a:path>
                <a:path w="373379" h="191134">
                  <a:moveTo>
                    <a:pt x="182815" y="188083"/>
                  </a:moveTo>
                  <a:lnTo>
                    <a:pt x="184141" y="188083"/>
                  </a:lnTo>
                </a:path>
                <a:path w="373379" h="191134">
                  <a:moveTo>
                    <a:pt x="184141" y="188083"/>
                  </a:moveTo>
                  <a:lnTo>
                    <a:pt x="185466" y="188083"/>
                  </a:lnTo>
                </a:path>
                <a:path w="373379" h="191134">
                  <a:moveTo>
                    <a:pt x="185466" y="188083"/>
                  </a:moveTo>
                  <a:lnTo>
                    <a:pt x="186791" y="188083"/>
                  </a:lnTo>
                </a:path>
                <a:path w="373379" h="191134">
                  <a:moveTo>
                    <a:pt x="186791" y="188083"/>
                  </a:moveTo>
                  <a:lnTo>
                    <a:pt x="188116" y="188083"/>
                  </a:lnTo>
                </a:path>
                <a:path w="373379" h="191134">
                  <a:moveTo>
                    <a:pt x="188116" y="188083"/>
                  </a:moveTo>
                  <a:lnTo>
                    <a:pt x="189442" y="188083"/>
                  </a:lnTo>
                </a:path>
                <a:path w="373379" h="191134">
                  <a:moveTo>
                    <a:pt x="189442" y="188083"/>
                  </a:moveTo>
                  <a:lnTo>
                    <a:pt x="190767" y="188083"/>
                  </a:lnTo>
                </a:path>
                <a:path w="373379" h="191134">
                  <a:moveTo>
                    <a:pt x="190767" y="188083"/>
                  </a:moveTo>
                  <a:lnTo>
                    <a:pt x="192092" y="188083"/>
                  </a:lnTo>
                </a:path>
                <a:path w="373379" h="191134">
                  <a:moveTo>
                    <a:pt x="192092" y="188083"/>
                  </a:moveTo>
                  <a:lnTo>
                    <a:pt x="193418" y="188083"/>
                  </a:lnTo>
                </a:path>
                <a:path w="373379" h="191134">
                  <a:moveTo>
                    <a:pt x="193418" y="188083"/>
                  </a:moveTo>
                  <a:lnTo>
                    <a:pt x="194743" y="188083"/>
                  </a:lnTo>
                </a:path>
                <a:path w="373379" h="191134">
                  <a:moveTo>
                    <a:pt x="194743" y="188083"/>
                  </a:moveTo>
                  <a:lnTo>
                    <a:pt x="196068" y="188083"/>
                  </a:lnTo>
                </a:path>
                <a:path w="373379" h="191134">
                  <a:moveTo>
                    <a:pt x="196068" y="188083"/>
                  </a:moveTo>
                  <a:lnTo>
                    <a:pt x="197394" y="188083"/>
                  </a:lnTo>
                </a:path>
                <a:path w="373379" h="191134">
                  <a:moveTo>
                    <a:pt x="197394" y="188083"/>
                  </a:moveTo>
                  <a:lnTo>
                    <a:pt x="198719" y="188083"/>
                  </a:lnTo>
                </a:path>
                <a:path w="373379" h="191134">
                  <a:moveTo>
                    <a:pt x="198719" y="188083"/>
                  </a:moveTo>
                  <a:lnTo>
                    <a:pt x="200044" y="188083"/>
                  </a:lnTo>
                </a:path>
                <a:path w="373379" h="191134">
                  <a:moveTo>
                    <a:pt x="200044" y="188083"/>
                  </a:moveTo>
                  <a:lnTo>
                    <a:pt x="201369" y="188083"/>
                  </a:lnTo>
                </a:path>
                <a:path w="373379" h="191134">
                  <a:moveTo>
                    <a:pt x="201369" y="188083"/>
                  </a:moveTo>
                  <a:lnTo>
                    <a:pt x="202695" y="188083"/>
                  </a:lnTo>
                </a:path>
                <a:path w="373379" h="191134">
                  <a:moveTo>
                    <a:pt x="202695" y="188083"/>
                  </a:moveTo>
                  <a:lnTo>
                    <a:pt x="204020" y="188083"/>
                  </a:lnTo>
                </a:path>
                <a:path w="373379" h="191134">
                  <a:moveTo>
                    <a:pt x="204020" y="188083"/>
                  </a:moveTo>
                  <a:lnTo>
                    <a:pt x="205345" y="188083"/>
                  </a:lnTo>
                </a:path>
                <a:path w="373379" h="191134">
                  <a:moveTo>
                    <a:pt x="205345" y="188083"/>
                  </a:moveTo>
                  <a:lnTo>
                    <a:pt x="206671" y="188083"/>
                  </a:lnTo>
                </a:path>
                <a:path w="373379" h="191134">
                  <a:moveTo>
                    <a:pt x="206671" y="188083"/>
                  </a:moveTo>
                  <a:lnTo>
                    <a:pt x="207996" y="188083"/>
                  </a:lnTo>
                </a:path>
                <a:path w="373379" h="191134">
                  <a:moveTo>
                    <a:pt x="207996" y="188083"/>
                  </a:moveTo>
                  <a:lnTo>
                    <a:pt x="209321" y="188083"/>
                  </a:lnTo>
                </a:path>
                <a:path w="373379" h="191134">
                  <a:moveTo>
                    <a:pt x="209321" y="188083"/>
                  </a:moveTo>
                  <a:lnTo>
                    <a:pt x="210646" y="188083"/>
                  </a:lnTo>
                </a:path>
                <a:path w="373379" h="191134">
                  <a:moveTo>
                    <a:pt x="210646" y="188083"/>
                  </a:moveTo>
                  <a:lnTo>
                    <a:pt x="211972" y="188083"/>
                  </a:lnTo>
                </a:path>
                <a:path w="373379" h="191134">
                  <a:moveTo>
                    <a:pt x="211972" y="188083"/>
                  </a:moveTo>
                  <a:lnTo>
                    <a:pt x="213297" y="188083"/>
                  </a:lnTo>
                </a:path>
                <a:path w="373379" h="191134">
                  <a:moveTo>
                    <a:pt x="213297" y="188083"/>
                  </a:moveTo>
                  <a:lnTo>
                    <a:pt x="214622" y="188083"/>
                  </a:lnTo>
                </a:path>
                <a:path w="373379" h="191134">
                  <a:moveTo>
                    <a:pt x="214622" y="188083"/>
                  </a:moveTo>
                  <a:lnTo>
                    <a:pt x="215948" y="188083"/>
                  </a:lnTo>
                </a:path>
                <a:path w="373379" h="191134">
                  <a:moveTo>
                    <a:pt x="215948" y="188083"/>
                  </a:moveTo>
                  <a:lnTo>
                    <a:pt x="217273" y="188083"/>
                  </a:lnTo>
                </a:path>
                <a:path w="373379" h="191134">
                  <a:moveTo>
                    <a:pt x="217273" y="188083"/>
                  </a:moveTo>
                  <a:lnTo>
                    <a:pt x="218598" y="188083"/>
                  </a:lnTo>
                </a:path>
                <a:path w="373379" h="191134">
                  <a:moveTo>
                    <a:pt x="218598" y="188083"/>
                  </a:moveTo>
                  <a:lnTo>
                    <a:pt x="219923" y="188083"/>
                  </a:lnTo>
                </a:path>
                <a:path w="373379" h="191134">
                  <a:moveTo>
                    <a:pt x="219923" y="188083"/>
                  </a:moveTo>
                  <a:lnTo>
                    <a:pt x="221249" y="188083"/>
                  </a:lnTo>
                </a:path>
                <a:path w="373379" h="191134">
                  <a:moveTo>
                    <a:pt x="221249" y="188083"/>
                  </a:moveTo>
                  <a:lnTo>
                    <a:pt x="222574" y="188083"/>
                  </a:lnTo>
                </a:path>
                <a:path w="373379" h="191134">
                  <a:moveTo>
                    <a:pt x="222574" y="188083"/>
                  </a:moveTo>
                  <a:lnTo>
                    <a:pt x="223899" y="188083"/>
                  </a:lnTo>
                </a:path>
                <a:path w="373379" h="191134">
                  <a:moveTo>
                    <a:pt x="223899" y="188083"/>
                  </a:moveTo>
                  <a:lnTo>
                    <a:pt x="225225" y="188083"/>
                  </a:lnTo>
                </a:path>
                <a:path w="373379" h="191134">
                  <a:moveTo>
                    <a:pt x="225225" y="188083"/>
                  </a:moveTo>
                  <a:lnTo>
                    <a:pt x="226550" y="188083"/>
                  </a:lnTo>
                </a:path>
                <a:path w="373379" h="191134">
                  <a:moveTo>
                    <a:pt x="226550" y="188083"/>
                  </a:moveTo>
                  <a:lnTo>
                    <a:pt x="227875" y="188083"/>
                  </a:lnTo>
                </a:path>
                <a:path w="373379" h="191134">
                  <a:moveTo>
                    <a:pt x="227875" y="188083"/>
                  </a:moveTo>
                  <a:lnTo>
                    <a:pt x="229200" y="188083"/>
                  </a:lnTo>
                </a:path>
                <a:path w="373379" h="191134">
                  <a:moveTo>
                    <a:pt x="229200" y="188083"/>
                  </a:moveTo>
                  <a:lnTo>
                    <a:pt x="230526" y="188083"/>
                  </a:lnTo>
                </a:path>
                <a:path w="373379" h="191134">
                  <a:moveTo>
                    <a:pt x="230526" y="188083"/>
                  </a:moveTo>
                  <a:lnTo>
                    <a:pt x="231851" y="188083"/>
                  </a:lnTo>
                </a:path>
                <a:path w="373379" h="191134">
                  <a:moveTo>
                    <a:pt x="231851" y="188083"/>
                  </a:moveTo>
                  <a:lnTo>
                    <a:pt x="233176" y="188083"/>
                  </a:lnTo>
                </a:path>
                <a:path w="373379" h="191134">
                  <a:moveTo>
                    <a:pt x="233176" y="188083"/>
                  </a:moveTo>
                  <a:lnTo>
                    <a:pt x="234502" y="188083"/>
                  </a:lnTo>
                </a:path>
                <a:path w="373379" h="191134">
                  <a:moveTo>
                    <a:pt x="234502" y="188083"/>
                  </a:moveTo>
                  <a:lnTo>
                    <a:pt x="235827" y="188083"/>
                  </a:lnTo>
                </a:path>
                <a:path w="373379" h="191134">
                  <a:moveTo>
                    <a:pt x="235827" y="188083"/>
                  </a:moveTo>
                  <a:lnTo>
                    <a:pt x="237152" y="188083"/>
                  </a:lnTo>
                </a:path>
                <a:path w="373379" h="191134">
                  <a:moveTo>
                    <a:pt x="237152" y="188083"/>
                  </a:moveTo>
                  <a:lnTo>
                    <a:pt x="238477" y="188083"/>
                  </a:lnTo>
                </a:path>
                <a:path w="373379" h="191134">
                  <a:moveTo>
                    <a:pt x="238477" y="188083"/>
                  </a:moveTo>
                  <a:lnTo>
                    <a:pt x="239803" y="188083"/>
                  </a:lnTo>
                </a:path>
                <a:path w="373379" h="191134">
                  <a:moveTo>
                    <a:pt x="239803" y="188083"/>
                  </a:moveTo>
                  <a:lnTo>
                    <a:pt x="241128" y="188083"/>
                  </a:lnTo>
                </a:path>
                <a:path w="373379" h="191134">
                  <a:moveTo>
                    <a:pt x="241128" y="188083"/>
                  </a:moveTo>
                  <a:lnTo>
                    <a:pt x="242453" y="188083"/>
                  </a:lnTo>
                </a:path>
                <a:path w="373379" h="191134">
                  <a:moveTo>
                    <a:pt x="242453" y="188083"/>
                  </a:moveTo>
                  <a:lnTo>
                    <a:pt x="243779" y="188083"/>
                  </a:lnTo>
                </a:path>
                <a:path w="373379" h="191134">
                  <a:moveTo>
                    <a:pt x="243779" y="188083"/>
                  </a:moveTo>
                  <a:lnTo>
                    <a:pt x="245104" y="188083"/>
                  </a:lnTo>
                </a:path>
                <a:path w="373379" h="191134">
                  <a:moveTo>
                    <a:pt x="245104" y="188083"/>
                  </a:moveTo>
                  <a:lnTo>
                    <a:pt x="246429" y="188083"/>
                  </a:lnTo>
                </a:path>
                <a:path w="373379" h="191134">
                  <a:moveTo>
                    <a:pt x="246429" y="188083"/>
                  </a:moveTo>
                  <a:lnTo>
                    <a:pt x="247754" y="188083"/>
                  </a:lnTo>
                </a:path>
                <a:path w="373379" h="191134">
                  <a:moveTo>
                    <a:pt x="247754" y="188083"/>
                  </a:moveTo>
                  <a:lnTo>
                    <a:pt x="249080" y="188083"/>
                  </a:lnTo>
                </a:path>
                <a:path w="373379" h="191134">
                  <a:moveTo>
                    <a:pt x="249080" y="188083"/>
                  </a:moveTo>
                  <a:lnTo>
                    <a:pt x="250405" y="188083"/>
                  </a:lnTo>
                </a:path>
                <a:path w="373379" h="191134">
                  <a:moveTo>
                    <a:pt x="250405" y="188083"/>
                  </a:moveTo>
                  <a:lnTo>
                    <a:pt x="251730" y="188083"/>
                  </a:lnTo>
                </a:path>
                <a:path w="373379" h="191134">
                  <a:moveTo>
                    <a:pt x="251730" y="188083"/>
                  </a:moveTo>
                  <a:lnTo>
                    <a:pt x="253056" y="188083"/>
                  </a:lnTo>
                </a:path>
                <a:path w="373379" h="191134">
                  <a:moveTo>
                    <a:pt x="253056" y="188083"/>
                  </a:moveTo>
                  <a:lnTo>
                    <a:pt x="254381" y="188083"/>
                  </a:lnTo>
                </a:path>
                <a:path w="373379" h="191134">
                  <a:moveTo>
                    <a:pt x="254381" y="188083"/>
                  </a:moveTo>
                  <a:lnTo>
                    <a:pt x="255706" y="188083"/>
                  </a:lnTo>
                </a:path>
                <a:path w="373379" h="191134">
                  <a:moveTo>
                    <a:pt x="255706" y="188083"/>
                  </a:moveTo>
                  <a:lnTo>
                    <a:pt x="257031" y="188083"/>
                  </a:lnTo>
                </a:path>
                <a:path w="373379" h="191134">
                  <a:moveTo>
                    <a:pt x="257031" y="188083"/>
                  </a:moveTo>
                  <a:lnTo>
                    <a:pt x="258357" y="188083"/>
                  </a:lnTo>
                </a:path>
                <a:path w="373379" h="191134">
                  <a:moveTo>
                    <a:pt x="258357" y="188083"/>
                  </a:moveTo>
                  <a:lnTo>
                    <a:pt x="259682" y="188083"/>
                  </a:lnTo>
                </a:path>
                <a:path w="373379" h="191134">
                  <a:moveTo>
                    <a:pt x="259682" y="188083"/>
                  </a:moveTo>
                  <a:lnTo>
                    <a:pt x="261007" y="188083"/>
                  </a:lnTo>
                </a:path>
                <a:path w="373379" h="191134">
                  <a:moveTo>
                    <a:pt x="261007" y="188083"/>
                  </a:moveTo>
                  <a:lnTo>
                    <a:pt x="262333" y="188083"/>
                  </a:lnTo>
                </a:path>
                <a:path w="373379" h="191134">
                  <a:moveTo>
                    <a:pt x="262333" y="188083"/>
                  </a:moveTo>
                  <a:lnTo>
                    <a:pt x="263658" y="188083"/>
                  </a:lnTo>
                </a:path>
                <a:path w="373379" h="191134">
                  <a:moveTo>
                    <a:pt x="263658" y="188083"/>
                  </a:moveTo>
                  <a:lnTo>
                    <a:pt x="264983" y="188083"/>
                  </a:lnTo>
                </a:path>
                <a:path w="373379" h="191134">
                  <a:moveTo>
                    <a:pt x="264983" y="188083"/>
                  </a:moveTo>
                  <a:lnTo>
                    <a:pt x="266308" y="188083"/>
                  </a:lnTo>
                </a:path>
                <a:path w="373379" h="191134">
                  <a:moveTo>
                    <a:pt x="266308" y="188083"/>
                  </a:moveTo>
                  <a:lnTo>
                    <a:pt x="267634" y="188083"/>
                  </a:lnTo>
                </a:path>
                <a:path w="373379" h="191134">
                  <a:moveTo>
                    <a:pt x="267634" y="188083"/>
                  </a:moveTo>
                  <a:lnTo>
                    <a:pt x="268959" y="188083"/>
                  </a:lnTo>
                </a:path>
                <a:path w="373379" h="191134">
                  <a:moveTo>
                    <a:pt x="268959" y="188083"/>
                  </a:moveTo>
                  <a:lnTo>
                    <a:pt x="270284" y="188083"/>
                  </a:lnTo>
                </a:path>
                <a:path w="373379" h="191134">
                  <a:moveTo>
                    <a:pt x="270284" y="188083"/>
                  </a:moveTo>
                  <a:lnTo>
                    <a:pt x="271610" y="188083"/>
                  </a:lnTo>
                </a:path>
                <a:path w="373379" h="191134">
                  <a:moveTo>
                    <a:pt x="271610" y="188083"/>
                  </a:moveTo>
                  <a:lnTo>
                    <a:pt x="272935" y="188083"/>
                  </a:lnTo>
                </a:path>
                <a:path w="373379" h="191134">
                  <a:moveTo>
                    <a:pt x="272935" y="188083"/>
                  </a:moveTo>
                  <a:lnTo>
                    <a:pt x="274260" y="188083"/>
                  </a:lnTo>
                </a:path>
                <a:path w="373379" h="191134">
                  <a:moveTo>
                    <a:pt x="274260" y="188083"/>
                  </a:moveTo>
                  <a:lnTo>
                    <a:pt x="275585" y="188083"/>
                  </a:lnTo>
                </a:path>
                <a:path w="373379" h="191134">
                  <a:moveTo>
                    <a:pt x="275585" y="188083"/>
                  </a:moveTo>
                  <a:lnTo>
                    <a:pt x="276911" y="188083"/>
                  </a:lnTo>
                </a:path>
                <a:path w="373379" h="191134">
                  <a:moveTo>
                    <a:pt x="276911" y="188083"/>
                  </a:moveTo>
                  <a:lnTo>
                    <a:pt x="278236" y="188083"/>
                  </a:lnTo>
                </a:path>
                <a:path w="373379" h="191134">
                  <a:moveTo>
                    <a:pt x="278236" y="188083"/>
                  </a:moveTo>
                  <a:lnTo>
                    <a:pt x="279561" y="188083"/>
                  </a:lnTo>
                </a:path>
                <a:path w="373379" h="191134">
                  <a:moveTo>
                    <a:pt x="279561" y="188083"/>
                  </a:moveTo>
                  <a:lnTo>
                    <a:pt x="280887" y="188083"/>
                  </a:lnTo>
                </a:path>
                <a:path w="373379" h="191134">
                  <a:moveTo>
                    <a:pt x="280887" y="188083"/>
                  </a:moveTo>
                  <a:lnTo>
                    <a:pt x="282212" y="188083"/>
                  </a:lnTo>
                </a:path>
                <a:path w="373379" h="191134">
                  <a:moveTo>
                    <a:pt x="282212" y="188083"/>
                  </a:moveTo>
                  <a:lnTo>
                    <a:pt x="283537" y="188083"/>
                  </a:lnTo>
                </a:path>
                <a:path w="373379" h="191134">
                  <a:moveTo>
                    <a:pt x="283537" y="188083"/>
                  </a:moveTo>
                  <a:lnTo>
                    <a:pt x="284862" y="188083"/>
                  </a:lnTo>
                </a:path>
                <a:path w="373379" h="191134">
                  <a:moveTo>
                    <a:pt x="284862" y="188083"/>
                  </a:moveTo>
                  <a:lnTo>
                    <a:pt x="286188" y="188083"/>
                  </a:lnTo>
                </a:path>
                <a:path w="373379" h="191134">
                  <a:moveTo>
                    <a:pt x="286188" y="188083"/>
                  </a:moveTo>
                  <a:lnTo>
                    <a:pt x="287513" y="188083"/>
                  </a:lnTo>
                </a:path>
                <a:path w="373379" h="191134">
                  <a:moveTo>
                    <a:pt x="287513" y="188083"/>
                  </a:moveTo>
                  <a:lnTo>
                    <a:pt x="288838" y="188083"/>
                  </a:lnTo>
                </a:path>
                <a:path w="373379" h="191134">
                  <a:moveTo>
                    <a:pt x="288838" y="188083"/>
                  </a:moveTo>
                  <a:lnTo>
                    <a:pt x="290164" y="188083"/>
                  </a:lnTo>
                </a:path>
                <a:path w="373379" h="191134">
                  <a:moveTo>
                    <a:pt x="290164" y="188083"/>
                  </a:moveTo>
                  <a:lnTo>
                    <a:pt x="291489" y="188083"/>
                  </a:lnTo>
                </a:path>
                <a:path w="373379" h="191134">
                  <a:moveTo>
                    <a:pt x="291489" y="188083"/>
                  </a:moveTo>
                  <a:lnTo>
                    <a:pt x="292814" y="188083"/>
                  </a:lnTo>
                </a:path>
                <a:path w="373379" h="191134">
                  <a:moveTo>
                    <a:pt x="292814" y="188083"/>
                  </a:moveTo>
                  <a:lnTo>
                    <a:pt x="294139" y="188083"/>
                  </a:lnTo>
                </a:path>
                <a:path w="373379" h="191134">
                  <a:moveTo>
                    <a:pt x="294139" y="188083"/>
                  </a:moveTo>
                  <a:lnTo>
                    <a:pt x="295465" y="188083"/>
                  </a:lnTo>
                </a:path>
                <a:path w="373379" h="191134">
                  <a:moveTo>
                    <a:pt x="295465" y="188083"/>
                  </a:moveTo>
                  <a:lnTo>
                    <a:pt x="296790" y="188083"/>
                  </a:lnTo>
                </a:path>
                <a:path w="373379" h="191134">
                  <a:moveTo>
                    <a:pt x="296790" y="188083"/>
                  </a:moveTo>
                  <a:lnTo>
                    <a:pt x="298115" y="188083"/>
                  </a:lnTo>
                </a:path>
                <a:path w="373379" h="191134">
                  <a:moveTo>
                    <a:pt x="298115" y="188083"/>
                  </a:moveTo>
                  <a:lnTo>
                    <a:pt x="299441" y="188083"/>
                  </a:lnTo>
                </a:path>
                <a:path w="373379" h="191134">
                  <a:moveTo>
                    <a:pt x="299441" y="188083"/>
                  </a:moveTo>
                  <a:lnTo>
                    <a:pt x="300766" y="188083"/>
                  </a:lnTo>
                </a:path>
                <a:path w="373379" h="191134">
                  <a:moveTo>
                    <a:pt x="300766" y="188083"/>
                  </a:moveTo>
                  <a:lnTo>
                    <a:pt x="302091" y="188083"/>
                  </a:lnTo>
                </a:path>
                <a:path w="373379" h="191134">
                  <a:moveTo>
                    <a:pt x="302091" y="188083"/>
                  </a:moveTo>
                  <a:lnTo>
                    <a:pt x="303416" y="188083"/>
                  </a:lnTo>
                </a:path>
                <a:path w="373379" h="191134">
                  <a:moveTo>
                    <a:pt x="303416" y="188083"/>
                  </a:moveTo>
                  <a:lnTo>
                    <a:pt x="304742" y="188083"/>
                  </a:lnTo>
                </a:path>
                <a:path w="373379" h="191134">
                  <a:moveTo>
                    <a:pt x="304742" y="188083"/>
                  </a:moveTo>
                  <a:lnTo>
                    <a:pt x="306067" y="188083"/>
                  </a:lnTo>
                </a:path>
                <a:path w="373379" h="191134">
                  <a:moveTo>
                    <a:pt x="306067" y="188083"/>
                  </a:moveTo>
                  <a:lnTo>
                    <a:pt x="307392" y="188083"/>
                  </a:lnTo>
                </a:path>
                <a:path w="373379" h="191134">
                  <a:moveTo>
                    <a:pt x="307392" y="188083"/>
                  </a:moveTo>
                  <a:lnTo>
                    <a:pt x="308718" y="188083"/>
                  </a:lnTo>
                </a:path>
                <a:path w="373379" h="191134">
                  <a:moveTo>
                    <a:pt x="308718" y="188083"/>
                  </a:moveTo>
                  <a:lnTo>
                    <a:pt x="310043" y="188083"/>
                  </a:lnTo>
                </a:path>
                <a:path w="373379" h="191134">
                  <a:moveTo>
                    <a:pt x="310043" y="188083"/>
                  </a:moveTo>
                  <a:lnTo>
                    <a:pt x="311368" y="188083"/>
                  </a:lnTo>
                </a:path>
                <a:path w="373379" h="191134">
                  <a:moveTo>
                    <a:pt x="311368" y="188083"/>
                  </a:moveTo>
                  <a:lnTo>
                    <a:pt x="312693" y="188083"/>
                  </a:lnTo>
                </a:path>
                <a:path w="373379" h="191134">
                  <a:moveTo>
                    <a:pt x="312693" y="188083"/>
                  </a:moveTo>
                  <a:lnTo>
                    <a:pt x="314019" y="188083"/>
                  </a:lnTo>
                </a:path>
                <a:path w="373379" h="191134">
                  <a:moveTo>
                    <a:pt x="314019" y="188083"/>
                  </a:moveTo>
                  <a:lnTo>
                    <a:pt x="315344" y="188083"/>
                  </a:lnTo>
                </a:path>
                <a:path w="373379" h="191134">
                  <a:moveTo>
                    <a:pt x="315344" y="188083"/>
                  </a:moveTo>
                  <a:lnTo>
                    <a:pt x="316669" y="188083"/>
                  </a:lnTo>
                </a:path>
                <a:path w="373379" h="191134">
                  <a:moveTo>
                    <a:pt x="316669" y="188083"/>
                  </a:moveTo>
                  <a:lnTo>
                    <a:pt x="317995" y="188083"/>
                  </a:lnTo>
                </a:path>
                <a:path w="373379" h="191134">
                  <a:moveTo>
                    <a:pt x="317995" y="188083"/>
                  </a:moveTo>
                  <a:lnTo>
                    <a:pt x="319320" y="188083"/>
                  </a:lnTo>
                </a:path>
                <a:path w="373379" h="191134">
                  <a:moveTo>
                    <a:pt x="319320" y="188083"/>
                  </a:moveTo>
                  <a:lnTo>
                    <a:pt x="320645" y="188083"/>
                  </a:lnTo>
                </a:path>
                <a:path w="373379" h="191134">
                  <a:moveTo>
                    <a:pt x="320645" y="188083"/>
                  </a:moveTo>
                  <a:lnTo>
                    <a:pt x="321970" y="188083"/>
                  </a:lnTo>
                </a:path>
                <a:path w="373379" h="191134">
                  <a:moveTo>
                    <a:pt x="321970" y="188083"/>
                  </a:moveTo>
                  <a:lnTo>
                    <a:pt x="323296" y="188083"/>
                  </a:lnTo>
                </a:path>
                <a:path w="373379" h="191134">
                  <a:moveTo>
                    <a:pt x="323296" y="188083"/>
                  </a:moveTo>
                  <a:lnTo>
                    <a:pt x="324621" y="188083"/>
                  </a:lnTo>
                </a:path>
                <a:path w="373379" h="191134">
                  <a:moveTo>
                    <a:pt x="324621" y="188083"/>
                  </a:moveTo>
                  <a:lnTo>
                    <a:pt x="325946" y="188083"/>
                  </a:lnTo>
                </a:path>
                <a:path w="373379" h="191134">
                  <a:moveTo>
                    <a:pt x="325946" y="188083"/>
                  </a:moveTo>
                  <a:lnTo>
                    <a:pt x="327272" y="188083"/>
                  </a:lnTo>
                </a:path>
                <a:path w="373379" h="191134">
                  <a:moveTo>
                    <a:pt x="327272" y="188083"/>
                  </a:moveTo>
                  <a:lnTo>
                    <a:pt x="328597" y="188083"/>
                  </a:lnTo>
                </a:path>
                <a:path w="373379" h="191134">
                  <a:moveTo>
                    <a:pt x="328597" y="188083"/>
                  </a:moveTo>
                  <a:lnTo>
                    <a:pt x="329922" y="188083"/>
                  </a:lnTo>
                </a:path>
                <a:path w="373379" h="191134">
                  <a:moveTo>
                    <a:pt x="329922" y="188083"/>
                  </a:moveTo>
                  <a:lnTo>
                    <a:pt x="331247" y="188083"/>
                  </a:lnTo>
                </a:path>
                <a:path w="373379" h="191134">
                  <a:moveTo>
                    <a:pt x="331247" y="188083"/>
                  </a:moveTo>
                  <a:lnTo>
                    <a:pt x="332573" y="188083"/>
                  </a:lnTo>
                </a:path>
                <a:path w="373379" h="191134">
                  <a:moveTo>
                    <a:pt x="332573" y="188083"/>
                  </a:moveTo>
                  <a:lnTo>
                    <a:pt x="333898" y="188083"/>
                  </a:lnTo>
                </a:path>
                <a:path w="373379" h="191134">
                  <a:moveTo>
                    <a:pt x="333898" y="188083"/>
                  </a:moveTo>
                  <a:lnTo>
                    <a:pt x="335223" y="188083"/>
                  </a:lnTo>
                </a:path>
                <a:path w="373379" h="191134">
                  <a:moveTo>
                    <a:pt x="335223" y="188083"/>
                  </a:moveTo>
                  <a:lnTo>
                    <a:pt x="336549" y="188083"/>
                  </a:lnTo>
                </a:path>
                <a:path w="373379" h="191134">
                  <a:moveTo>
                    <a:pt x="336549" y="188083"/>
                  </a:moveTo>
                  <a:lnTo>
                    <a:pt x="337874" y="188083"/>
                  </a:lnTo>
                </a:path>
                <a:path w="373379" h="191134">
                  <a:moveTo>
                    <a:pt x="337874" y="188083"/>
                  </a:moveTo>
                  <a:lnTo>
                    <a:pt x="339199" y="188083"/>
                  </a:lnTo>
                </a:path>
                <a:path w="373379" h="191134">
                  <a:moveTo>
                    <a:pt x="339199" y="188083"/>
                  </a:moveTo>
                  <a:lnTo>
                    <a:pt x="340524" y="188083"/>
                  </a:lnTo>
                </a:path>
                <a:path w="373379" h="191134">
                  <a:moveTo>
                    <a:pt x="340524" y="188083"/>
                  </a:moveTo>
                  <a:lnTo>
                    <a:pt x="341850" y="188083"/>
                  </a:lnTo>
                </a:path>
                <a:path w="373379" h="191134">
                  <a:moveTo>
                    <a:pt x="341850" y="188083"/>
                  </a:moveTo>
                  <a:lnTo>
                    <a:pt x="343175" y="188083"/>
                  </a:lnTo>
                </a:path>
                <a:path w="373379" h="191134">
                  <a:moveTo>
                    <a:pt x="343175" y="188083"/>
                  </a:moveTo>
                  <a:lnTo>
                    <a:pt x="344500" y="188083"/>
                  </a:lnTo>
                </a:path>
                <a:path w="373379" h="191134">
                  <a:moveTo>
                    <a:pt x="344500" y="188083"/>
                  </a:moveTo>
                  <a:lnTo>
                    <a:pt x="345826" y="188083"/>
                  </a:lnTo>
                </a:path>
                <a:path w="373379" h="191134">
                  <a:moveTo>
                    <a:pt x="345826" y="188083"/>
                  </a:moveTo>
                  <a:lnTo>
                    <a:pt x="347151" y="188083"/>
                  </a:lnTo>
                </a:path>
                <a:path w="373379" h="191134">
                  <a:moveTo>
                    <a:pt x="347151" y="188083"/>
                  </a:moveTo>
                  <a:lnTo>
                    <a:pt x="348476" y="188083"/>
                  </a:lnTo>
                </a:path>
                <a:path w="373379" h="191134">
                  <a:moveTo>
                    <a:pt x="348476" y="188083"/>
                  </a:moveTo>
                  <a:lnTo>
                    <a:pt x="349801" y="188083"/>
                  </a:lnTo>
                </a:path>
                <a:path w="373379" h="191134">
                  <a:moveTo>
                    <a:pt x="349801" y="188083"/>
                  </a:moveTo>
                  <a:lnTo>
                    <a:pt x="351127" y="188083"/>
                  </a:lnTo>
                </a:path>
                <a:path w="373379" h="191134">
                  <a:moveTo>
                    <a:pt x="351127" y="188083"/>
                  </a:moveTo>
                  <a:lnTo>
                    <a:pt x="352452" y="188083"/>
                  </a:lnTo>
                </a:path>
                <a:path w="373379" h="191134">
                  <a:moveTo>
                    <a:pt x="352452" y="188083"/>
                  </a:moveTo>
                  <a:lnTo>
                    <a:pt x="353777" y="188083"/>
                  </a:lnTo>
                </a:path>
                <a:path w="373379" h="191134">
                  <a:moveTo>
                    <a:pt x="353777" y="188083"/>
                  </a:moveTo>
                  <a:lnTo>
                    <a:pt x="355103" y="188083"/>
                  </a:lnTo>
                </a:path>
                <a:path w="373379" h="191134">
                  <a:moveTo>
                    <a:pt x="355103" y="188083"/>
                  </a:moveTo>
                  <a:lnTo>
                    <a:pt x="356428" y="188083"/>
                  </a:lnTo>
                </a:path>
                <a:path w="373379" h="191134">
                  <a:moveTo>
                    <a:pt x="356428" y="188083"/>
                  </a:moveTo>
                  <a:lnTo>
                    <a:pt x="357753" y="188083"/>
                  </a:lnTo>
                </a:path>
                <a:path w="373379" h="191134">
                  <a:moveTo>
                    <a:pt x="357753" y="188083"/>
                  </a:moveTo>
                  <a:lnTo>
                    <a:pt x="359078" y="188083"/>
                  </a:lnTo>
                </a:path>
                <a:path w="373379" h="191134">
                  <a:moveTo>
                    <a:pt x="359078" y="188083"/>
                  </a:moveTo>
                  <a:lnTo>
                    <a:pt x="360404" y="188083"/>
                  </a:lnTo>
                </a:path>
                <a:path w="373379" h="191134">
                  <a:moveTo>
                    <a:pt x="360404" y="188083"/>
                  </a:moveTo>
                  <a:lnTo>
                    <a:pt x="361729" y="188083"/>
                  </a:lnTo>
                </a:path>
                <a:path w="373379" h="191134">
                  <a:moveTo>
                    <a:pt x="361729" y="188083"/>
                  </a:moveTo>
                  <a:lnTo>
                    <a:pt x="363054" y="188083"/>
                  </a:lnTo>
                </a:path>
                <a:path w="373379" h="191134">
                  <a:moveTo>
                    <a:pt x="363054" y="188083"/>
                  </a:moveTo>
                  <a:lnTo>
                    <a:pt x="364380" y="188083"/>
                  </a:lnTo>
                </a:path>
                <a:path w="373379" h="191134">
                  <a:moveTo>
                    <a:pt x="364380" y="188083"/>
                  </a:moveTo>
                  <a:lnTo>
                    <a:pt x="365705" y="188083"/>
                  </a:lnTo>
                </a:path>
                <a:path w="373379" h="191134">
                  <a:moveTo>
                    <a:pt x="365705" y="188083"/>
                  </a:moveTo>
                  <a:lnTo>
                    <a:pt x="367030" y="188083"/>
                  </a:lnTo>
                </a:path>
                <a:path w="373379" h="191134">
                  <a:moveTo>
                    <a:pt x="367030" y="188083"/>
                  </a:moveTo>
                  <a:lnTo>
                    <a:pt x="368355" y="188083"/>
                  </a:lnTo>
                </a:path>
                <a:path w="373379" h="191134">
                  <a:moveTo>
                    <a:pt x="368355" y="188083"/>
                  </a:moveTo>
                  <a:lnTo>
                    <a:pt x="369681" y="188083"/>
                  </a:lnTo>
                </a:path>
                <a:path w="373379" h="191134">
                  <a:moveTo>
                    <a:pt x="369681" y="188083"/>
                  </a:moveTo>
                  <a:lnTo>
                    <a:pt x="371006" y="188083"/>
                  </a:lnTo>
                </a:path>
                <a:path w="373379" h="191134">
                  <a:moveTo>
                    <a:pt x="371006" y="188083"/>
                  </a:moveTo>
                  <a:lnTo>
                    <a:pt x="372331" y="188083"/>
                  </a:lnTo>
                </a:path>
                <a:path w="373379" h="191134">
                  <a:moveTo>
                    <a:pt x="372331" y="188083"/>
                  </a:moveTo>
                  <a:lnTo>
                    <a:pt x="373215" y="188083"/>
                  </a:lnTo>
                </a:path>
                <a:path w="373379" h="191134">
                  <a:moveTo>
                    <a:pt x="48888" y="188083"/>
                  </a:moveTo>
                  <a:lnTo>
                    <a:pt x="48888" y="190662"/>
                  </a:lnTo>
                </a:path>
                <a:path w="373379" h="191134">
                  <a:moveTo>
                    <a:pt x="141584" y="188083"/>
                  </a:moveTo>
                  <a:lnTo>
                    <a:pt x="141584" y="190662"/>
                  </a:lnTo>
                </a:path>
                <a:path w="373379" h="191134">
                  <a:moveTo>
                    <a:pt x="234281" y="188083"/>
                  </a:moveTo>
                  <a:lnTo>
                    <a:pt x="234281" y="190662"/>
                  </a:lnTo>
                </a:path>
                <a:path w="373379" h="191134">
                  <a:moveTo>
                    <a:pt x="326977" y="188083"/>
                  </a:moveTo>
                  <a:lnTo>
                    <a:pt x="326977" y="190662"/>
                  </a:lnTo>
                </a:path>
                <a:path w="373379" h="191134">
                  <a:moveTo>
                    <a:pt x="2576" y="188083"/>
                  </a:moveTo>
                  <a:lnTo>
                    <a:pt x="2576" y="186757"/>
                  </a:lnTo>
                </a:path>
                <a:path w="373379" h="191134">
                  <a:moveTo>
                    <a:pt x="2576" y="186757"/>
                  </a:moveTo>
                  <a:lnTo>
                    <a:pt x="2576" y="185431"/>
                  </a:lnTo>
                </a:path>
                <a:path w="373379" h="191134">
                  <a:moveTo>
                    <a:pt x="2576" y="185431"/>
                  </a:moveTo>
                  <a:lnTo>
                    <a:pt x="2576" y="184105"/>
                  </a:lnTo>
                </a:path>
                <a:path w="373379" h="191134">
                  <a:moveTo>
                    <a:pt x="2576" y="184105"/>
                  </a:moveTo>
                  <a:lnTo>
                    <a:pt x="2576" y="182779"/>
                  </a:lnTo>
                </a:path>
                <a:path w="373379" h="191134">
                  <a:moveTo>
                    <a:pt x="2576" y="182779"/>
                  </a:moveTo>
                  <a:lnTo>
                    <a:pt x="2576" y="181453"/>
                  </a:lnTo>
                </a:path>
                <a:path w="373379" h="191134">
                  <a:moveTo>
                    <a:pt x="2576" y="181453"/>
                  </a:moveTo>
                  <a:lnTo>
                    <a:pt x="2576" y="180127"/>
                  </a:lnTo>
                </a:path>
                <a:path w="373379" h="191134">
                  <a:moveTo>
                    <a:pt x="2576" y="180127"/>
                  </a:moveTo>
                  <a:lnTo>
                    <a:pt x="2576" y="178801"/>
                  </a:lnTo>
                </a:path>
                <a:path w="373379" h="191134">
                  <a:moveTo>
                    <a:pt x="2576" y="178801"/>
                  </a:moveTo>
                  <a:lnTo>
                    <a:pt x="2576" y="177475"/>
                  </a:lnTo>
                </a:path>
                <a:path w="373379" h="191134">
                  <a:moveTo>
                    <a:pt x="2576" y="177475"/>
                  </a:moveTo>
                  <a:lnTo>
                    <a:pt x="2576" y="176149"/>
                  </a:lnTo>
                </a:path>
                <a:path w="373379" h="191134">
                  <a:moveTo>
                    <a:pt x="2576" y="176149"/>
                  </a:moveTo>
                  <a:lnTo>
                    <a:pt x="2576" y="174822"/>
                  </a:lnTo>
                </a:path>
                <a:path w="373379" h="191134">
                  <a:moveTo>
                    <a:pt x="2576" y="174822"/>
                  </a:moveTo>
                  <a:lnTo>
                    <a:pt x="2576" y="173496"/>
                  </a:lnTo>
                </a:path>
                <a:path w="373379" h="191134">
                  <a:moveTo>
                    <a:pt x="2576" y="173496"/>
                  </a:moveTo>
                  <a:lnTo>
                    <a:pt x="2576" y="172170"/>
                  </a:lnTo>
                </a:path>
                <a:path w="373379" h="191134">
                  <a:moveTo>
                    <a:pt x="2576" y="172170"/>
                  </a:moveTo>
                  <a:lnTo>
                    <a:pt x="2576" y="170844"/>
                  </a:lnTo>
                </a:path>
                <a:path w="373379" h="191134">
                  <a:moveTo>
                    <a:pt x="2576" y="170844"/>
                  </a:moveTo>
                  <a:lnTo>
                    <a:pt x="2576" y="169518"/>
                  </a:lnTo>
                </a:path>
                <a:path w="373379" h="191134">
                  <a:moveTo>
                    <a:pt x="2576" y="169518"/>
                  </a:moveTo>
                  <a:lnTo>
                    <a:pt x="2576" y="168192"/>
                  </a:lnTo>
                </a:path>
                <a:path w="373379" h="191134">
                  <a:moveTo>
                    <a:pt x="2576" y="168192"/>
                  </a:moveTo>
                  <a:lnTo>
                    <a:pt x="2576" y="166866"/>
                  </a:lnTo>
                </a:path>
                <a:path w="373379" h="191134">
                  <a:moveTo>
                    <a:pt x="2576" y="166866"/>
                  </a:moveTo>
                  <a:lnTo>
                    <a:pt x="2576" y="165540"/>
                  </a:lnTo>
                </a:path>
                <a:path w="373379" h="191134">
                  <a:moveTo>
                    <a:pt x="2576" y="165540"/>
                  </a:moveTo>
                  <a:lnTo>
                    <a:pt x="2576" y="164214"/>
                  </a:lnTo>
                </a:path>
                <a:path w="373379" h="191134">
                  <a:moveTo>
                    <a:pt x="2576" y="164214"/>
                  </a:moveTo>
                  <a:lnTo>
                    <a:pt x="2576" y="162888"/>
                  </a:lnTo>
                </a:path>
                <a:path w="373379" h="191134">
                  <a:moveTo>
                    <a:pt x="2576" y="162888"/>
                  </a:moveTo>
                  <a:lnTo>
                    <a:pt x="2576" y="161562"/>
                  </a:lnTo>
                </a:path>
                <a:path w="373379" h="191134">
                  <a:moveTo>
                    <a:pt x="2576" y="161562"/>
                  </a:moveTo>
                  <a:lnTo>
                    <a:pt x="2576" y="160235"/>
                  </a:lnTo>
                </a:path>
                <a:path w="373379" h="191134">
                  <a:moveTo>
                    <a:pt x="2576" y="160235"/>
                  </a:moveTo>
                  <a:lnTo>
                    <a:pt x="2576" y="158909"/>
                  </a:lnTo>
                </a:path>
                <a:path w="373379" h="191134">
                  <a:moveTo>
                    <a:pt x="2576" y="158909"/>
                  </a:moveTo>
                  <a:lnTo>
                    <a:pt x="2576" y="157583"/>
                  </a:lnTo>
                </a:path>
                <a:path w="373379" h="191134">
                  <a:moveTo>
                    <a:pt x="2576" y="157583"/>
                  </a:moveTo>
                  <a:lnTo>
                    <a:pt x="2576" y="156257"/>
                  </a:lnTo>
                </a:path>
                <a:path w="373379" h="191134">
                  <a:moveTo>
                    <a:pt x="2576" y="156257"/>
                  </a:moveTo>
                  <a:lnTo>
                    <a:pt x="2576" y="154931"/>
                  </a:lnTo>
                </a:path>
                <a:path w="373379" h="191134">
                  <a:moveTo>
                    <a:pt x="2576" y="154931"/>
                  </a:moveTo>
                  <a:lnTo>
                    <a:pt x="2576" y="153605"/>
                  </a:lnTo>
                </a:path>
                <a:path w="373379" h="191134">
                  <a:moveTo>
                    <a:pt x="2576" y="153605"/>
                  </a:moveTo>
                  <a:lnTo>
                    <a:pt x="2576" y="152279"/>
                  </a:lnTo>
                </a:path>
                <a:path w="373379" h="191134">
                  <a:moveTo>
                    <a:pt x="2576" y="152279"/>
                  </a:moveTo>
                  <a:lnTo>
                    <a:pt x="2576" y="150953"/>
                  </a:lnTo>
                </a:path>
                <a:path w="373379" h="191134">
                  <a:moveTo>
                    <a:pt x="2576" y="150953"/>
                  </a:moveTo>
                  <a:lnTo>
                    <a:pt x="2576" y="149627"/>
                  </a:lnTo>
                </a:path>
                <a:path w="373379" h="191134">
                  <a:moveTo>
                    <a:pt x="2576" y="149627"/>
                  </a:moveTo>
                  <a:lnTo>
                    <a:pt x="2576" y="148301"/>
                  </a:lnTo>
                </a:path>
                <a:path w="373379" h="191134">
                  <a:moveTo>
                    <a:pt x="2576" y="148301"/>
                  </a:moveTo>
                  <a:lnTo>
                    <a:pt x="2576" y="146975"/>
                  </a:lnTo>
                </a:path>
                <a:path w="373379" h="191134">
                  <a:moveTo>
                    <a:pt x="2576" y="146975"/>
                  </a:moveTo>
                  <a:lnTo>
                    <a:pt x="2576" y="145648"/>
                  </a:lnTo>
                </a:path>
                <a:path w="373379" h="191134">
                  <a:moveTo>
                    <a:pt x="2576" y="145648"/>
                  </a:moveTo>
                  <a:lnTo>
                    <a:pt x="2576" y="144322"/>
                  </a:lnTo>
                </a:path>
                <a:path w="373379" h="191134">
                  <a:moveTo>
                    <a:pt x="2576" y="144322"/>
                  </a:moveTo>
                  <a:lnTo>
                    <a:pt x="2576" y="142996"/>
                  </a:lnTo>
                </a:path>
                <a:path w="373379" h="191134">
                  <a:moveTo>
                    <a:pt x="2576" y="142996"/>
                  </a:moveTo>
                  <a:lnTo>
                    <a:pt x="2576" y="141670"/>
                  </a:lnTo>
                </a:path>
                <a:path w="373379" h="191134">
                  <a:moveTo>
                    <a:pt x="2576" y="141670"/>
                  </a:moveTo>
                  <a:lnTo>
                    <a:pt x="2576" y="140344"/>
                  </a:lnTo>
                </a:path>
                <a:path w="373379" h="191134">
                  <a:moveTo>
                    <a:pt x="2576" y="140344"/>
                  </a:moveTo>
                  <a:lnTo>
                    <a:pt x="2576" y="139018"/>
                  </a:lnTo>
                </a:path>
                <a:path w="373379" h="191134">
                  <a:moveTo>
                    <a:pt x="2576" y="139018"/>
                  </a:moveTo>
                  <a:lnTo>
                    <a:pt x="2576" y="137692"/>
                  </a:lnTo>
                </a:path>
                <a:path w="373379" h="191134">
                  <a:moveTo>
                    <a:pt x="2576" y="137692"/>
                  </a:moveTo>
                  <a:lnTo>
                    <a:pt x="2576" y="136366"/>
                  </a:lnTo>
                </a:path>
                <a:path w="373379" h="191134">
                  <a:moveTo>
                    <a:pt x="2576" y="136366"/>
                  </a:moveTo>
                  <a:lnTo>
                    <a:pt x="2576" y="135040"/>
                  </a:lnTo>
                </a:path>
                <a:path w="373379" h="191134">
                  <a:moveTo>
                    <a:pt x="2576" y="135040"/>
                  </a:moveTo>
                  <a:lnTo>
                    <a:pt x="2576" y="133714"/>
                  </a:lnTo>
                </a:path>
                <a:path w="373379" h="191134">
                  <a:moveTo>
                    <a:pt x="2576" y="133714"/>
                  </a:moveTo>
                  <a:lnTo>
                    <a:pt x="2576" y="132388"/>
                  </a:lnTo>
                </a:path>
                <a:path w="373379" h="191134">
                  <a:moveTo>
                    <a:pt x="2576" y="132388"/>
                  </a:moveTo>
                  <a:lnTo>
                    <a:pt x="2576" y="131061"/>
                  </a:lnTo>
                </a:path>
                <a:path w="373379" h="191134">
                  <a:moveTo>
                    <a:pt x="2576" y="131061"/>
                  </a:moveTo>
                  <a:lnTo>
                    <a:pt x="2576" y="129735"/>
                  </a:lnTo>
                </a:path>
                <a:path w="373379" h="191134">
                  <a:moveTo>
                    <a:pt x="2576" y="129735"/>
                  </a:moveTo>
                  <a:lnTo>
                    <a:pt x="2576" y="128409"/>
                  </a:lnTo>
                </a:path>
                <a:path w="373379" h="191134">
                  <a:moveTo>
                    <a:pt x="2576" y="128409"/>
                  </a:moveTo>
                  <a:lnTo>
                    <a:pt x="2576" y="127083"/>
                  </a:lnTo>
                </a:path>
                <a:path w="373379" h="191134">
                  <a:moveTo>
                    <a:pt x="2576" y="127083"/>
                  </a:moveTo>
                  <a:lnTo>
                    <a:pt x="2576" y="125757"/>
                  </a:lnTo>
                </a:path>
                <a:path w="373379" h="191134">
                  <a:moveTo>
                    <a:pt x="2576" y="125757"/>
                  </a:moveTo>
                  <a:lnTo>
                    <a:pt x="2576" y="124431"/>
                  </a:lnTo>
                </a:path>
                <a:path w="373379" h="191134">
                  <a:moveTo>
                    <a:pt x="2576" y="124431"/>
                  </a:moveTo>
                  <a:lnTo>
                    <a:pt x="2576" y="123105"/>
                  </a:lnTo>
                </a:path>
                <a:path w="373379" h="191134">
                  <a:moveTo>
                    <a:pt x="2576" y="123105"/>
                  </a:moveTo>
                  <a:lnTo>
                    <a:pt x="2576" y="121779"/>
                  </a:lnTo>
                </a:path>
                <a:path w="373379" h="191134">
                  <a:moveTo>
                    <a:pt x="2576" y="121779"/>
                  </a:moveTo>
                  <a:lnTo>
                    <a:pt x="2576" y="120453"/>
                  </a:lnTo>
                </a:path>
                <a:path w="373379" h="191134">
                  <a:moveTo>
                    <a:pt x="2576" y="120453"/>
                  </a:moveTo>
                  <a:lnTo>
                    <a:pt x="2576" y="119127"/>
                  </a:lnTo>
                </a:path>
                <a:path w="373379" h="191134">
                  <a:moveTo>
                    <a:pt x="2576" y="119127"/>
                  </a:moveTo>
                  <a:lnTo>
                    <a:pt x="2576" y="117801"/>
                  </a:lnTo>
                </a:path>
                <a:path w="373379" h="191134">
                  <a:moveTo>
                    <a:pt x="2576" y="117801"/>
                  </a:moveTo>
                  <a:lnTo>
                    <a:pt x="2576" y="116474"/>
                  </a:lnTo>
                </a:path>
                <a:path w="373379" h="191134">
                  <a:moveTo>
                    <a:pt x="2576" y="116474"/>
                  </a:moveTo>
                  <a:lnTo>
                    <a:pt x="2576" y="115148"/>
                  </a:lnTo>
                </a:path>
                <a:path w="373379" h="191134">
                  <a:moveTo>
                    <a:pt x="2576" y="115148"/>
                  </a:moveTo>
                  <a:lnTo>
                    <a:pt x="2576" y="113822"/>
                  </a:lnTo>
                </a:path>
                <a:path w="373379" h="191134">
                  <a:moveTo>
                    <a:pt x="2576" y="113822"/>
                  </a:moveTo>
                  <a:lnTo>
                    <a:pt x="2576" y="112496"/>
                  </a:lnTo>
                </a:path>
                <a:path w="373379" h="191134">
                  <a:moveTo>
                    <a:pt x="2576" y="112496"/>
                  </a:moveTo>
                  <a:lnTo>
                    <a:pt x="2576" y="111170"/>
                  </a:lnTo>
                </a:path>
                <a:path w="373379" h="191134">
                  <a:moveTo>
                    <a:pt x="2576" y="111170"/>
                  </a:moveTo>
                  <a:lnTo>
                    <a:pt x="2576" y="109844"/>
                  </a:lnTo>
                </a:path>
                <a:path w="373379" h="191134">
                  <a:moveTo>
                    <a:pt x="2576" y="109844"/>
                  </a:moveTo>
                  <a:lnTo>
                    <a:pt x="2576" y="108518"/>
                  </a:lnTo>
                </a:path>
                <a:path w="373379" h="191134">
                  <a:moveTo>
                    <a:pt x="2576" y="108518"/>
                  </a:moveTo>
                  <a:lnTo>
                    <a:pt x="2576" y="107192"/>
                  </a:lnTo>
                </a:path>
                <a:path w="373379" h="191134">
                  <a:moveTo>
                    <a:pt x="2576" y="107192"/>
                  </a:moveTo>
                  <a:lnTo>
                    <a:pt x="2576" y="105866"/>
                  </a:lnTo>
                </a:path>
                <a:path w="373379" h="191134">
                  <a:moveTo>
                    <a:pt x="2576" y="105866"/>
                  </a:moveTo>
                  <a:lnTo>
                    <a:pt x="2576" y="104540"/>
                  </a:lnTo>
                </a:path>
                <a:path w="373379" h="191134">
                  <a:moveTo>
                    <a:pt x="2576" y="104540"/>
                  </a:moveTo>
                  <a:lnTo>
                    <a:pt x="2576" y="103214"/>
                  </a:lnTo>
                </a:path>
                <a:path w="373379" h="191134">
                  <a:moveTo>
                    <a:pt x="2576" y="103214"/>
                  </a:moveTo>
                  <a:lnTo>
                    <a:pt x="2576" y="101887"/>
                  </a:lnTo>
                </a:path>
                <a:path w="373379" h="191134">
                  <a:moveTo>
                    <a:pt x="2576" y="101887"/>
                  </a:moveTo>
                  <a:lnTo>
                    <a:pt x="2576" y="100561"/>
                  </a:lnTo>
                </a:path>
                <a:path w="373379" h="191134">
                  <a:moveTo>
                    <a:pt x="2576" y="100561"/>
                  </a:moveTo>
                  <a:lnTo>
                    <a:pt x="2576" y="99235"/>
                  </a:lnTo>
                </a:path>
                <a:path w="373379" h="191134">
                  <a:moveTo>
                    <a:pt x="2576" y="99235"/>
                  </a:moveTo>
                  <a:lnTo>
                    <a:pt x="2576" y="97909"/>
                  </a:lnTo>
                </a:path>
                <a:path w="373379" h="191134">
                  <a:moveTo>
                    <a:pt x="2576" y="97909"/>
                  </a:moveTo>
                  <a:lnTo>
                    <a:pt x="2576" y="96583"/>
                  </a:lnTo>
                </a:path>
                <a:path w="373379" h="191134">
                  <a:moveTo>
                    <a:pt x="2576" y="96583"/>
                  </a:moveTo>
                  <a:lnTo>
                    <a:pt x="2576" y="95257"/>
                  </a:lnTo>
                </a:path>
                <a:path w="373379" h="191134">
                  <a:moveTo>
                    <a:pt x="2576" y="95257"/>
                  </a:moveTo>
                  <a:lnTo>
                    <a:pt x="2576" y="93931"/>
                  </a:lnTo>
                </a:path>
                <a:path w="373379" h="191134">
                  <a:moveTo>
                    <a:pt x="2576" y="93931"/>
                  </a:moveTo>
                  <a:lnTo>
                    <a:pt x="2576" y="92605"/>
                  </a:lnTo>
                </a:path>
                <a:path w="373379" h="191134">
                  <a:moveTo>
                    <a:pt x="2576" y="92605"/>
                  </a:moveTo>
                  <a:lnTo>
                    <a:pt x="2576" y="91279"/>
                  </a:lnTo>
                </a:path>
                <a:path w="373379" h="191134">
                  <a:moveTo>
                    <a:pt x="2576" y="91279"/>
                  </a:moveTo>
                  <a:lnTo>
                    <a:pt x="2576" y="89953"/>
                  </a:lnTo>
                </a:path>
                <a:path w="373379" h="191134">
                  <a:moveTo>
                    <a:pt x="2576" y="89953"/>
                  </a:moveTo>
                  <a:lnTo>
                    <a:pt x="2576" y="88627"/>
                  </a:lnTo>
                </a:path>
                <a:path w="373379" h="191134">
                  <a:moveTo>
                    <a:pt x="2576" y="88627"/>
                  </a:moveTo>
                  <a:lnTo>
                    <a:pt x="2576" y="87300"/>
                  </a:lnTo>
                </a:path>
                <a:path w="373379" h="191134">
                  <a:moveTo>
                    <a:pt x="2576" y="87300"/>
                  </a:moveTo>
                  <a:lnTo>
                    <a:pt x="2576" y="85974"/>
                  </a:lnTo>
                </a:path>
                <a:path w="373379" h="191134">
                  <a:moveTo>
                    <a:pt x="2576" y="85974"/>
                  </a:moveTo>
                  <a:lnTo>
                    <a:pt x="2576" y="84648"/>
                  </a:lnTo>
                </a:path>
                <a:path w="373379" h="191134">
                  <a:moveTo>
                    <a:pt x="2576" y="84648"/>
                  </a:moveTo>
                  <a:lnTo>
                    <a:pt x="2576" y="83322"/>
                  </a:lnTo>
                </a:path>
                <a:path w="373379" h="191134">
                  <a:moveTo>
                    <a:pt x="2576" y="83322"/>
                  </a:moveTo>
                  <a:lnTo>
                    <a:pt x="2576" y="81996"/>
                  </a:lnTo>
                </a:path>
                <a:path w="373379" h="191134">
                  <a:moveTo>
                    <a:pt x="2576" y="81996"/>
                  </a:moveTo>
                  <a:lnTo>
                    <a:pt x="2576" y="80670"/>
                  </a:lnTo>
                </a:path>
                <a:path w="373379" h="191134">
                  <a:moveTo>
                    <a:pt x="2576" y="80670"/>
                  </a:moveTo>
                  <a:lnTo>
                    <a:pt x="2576" y="79344"/>
                  </a:lnTo>
                </a:path>
                <a:path w="373379" h="191134">
                  <a:moveTo>
                    <a:pt x="2576" y="79344"/>
                  </a:moveTo>
                  <a:lnTo>
                    <a:pt x="2576" y="78018"/>
                  </a:lnTo>
                </a:path>
                <a:path w="373379" h="191134">
                  <a:moveTo>
                    <a:pt x="2576" y="78018"/>
                  </a:moveTo>
                  <a:lnTo>
                    <a:pt x="2576" y="76692"/>
                  </a:lnTo>
                </a:path>
                <a:path w="373379" h="191134">
                  <a:moveTo>
                    <a:pt x="2576" y="76692"/>
                  </a:moveTo>
                  <a:lnTo>
                    <a:pt x="2576" y="75366"/>
                  </a:lnTo>
                </a:path>
                <a:path w="373379" h="191134">
                  <a:moveTo>
                    <a:pt x="2576" y="75366"/>
                  </a:moveTo>
                  <a:lnTo>
                    <a:pt x="2576" y="74040"/>
                  </a:lnTo>
                </a:path>
                <a:path w="373379" h="191134">
                  <a:moveTo>
                    <a:pt x="2576" y="74040"/>
                  </a:moveTo>
                  <a:lnTo>
                    <a:pt x="2576" y="72713"/>
                  </a:lnTo>
                </a:path>
                <a:path w="373379" h="191134">
                  <a:moveTo>
                    <a:pt x="2576" y="72713"/>
                  </a:moveTo>
                  <a:lnTo>
                    <a:pt x="2576" y="71387"/>
                  </a:lnTo>
                </a:path>
                <a:path w="373379" h="191134">
                  <a:moveTo>
                    <a:pt x="2576" y="71387"/>
                  </a:moveTo>
                  <a:lnTo>
                    <a:pt x="2576" y="70061"/>
                  </a:lnTo>
                </a:path>
                <a:path w="373379" h="191134">
                  <a:moveTo>
                    <a:pt x="2576" y="70061"/>
                  </a:moveTo>
                  <a:lnTo>
                    <a:pt x="2576" y="68735"/>
                  </a:lnTo>
                </a:path>
                <a:path w="373379" h="191134">
                  <a:moveTo>
                    <a:pt x="2576" y="68735"/>
                  </a:moveTo>
                  <a:lnTo>
                    <a:pt x="2576" y="67409"/>
                  </a:lnTo>
                </a:path>
                <a:path w="373379" h="191134">
                  <a:moveTo>
                    <a:pt x="2576" y="67409"/>
                  </a:moveTo>
                  <a:lnTo>
                    <a:pt x="2576" y="66083"/>
                  </a:lnTo>
                </a:path>
                <a:path w="373379" h="191134">
                  <a:moveTo>
                    <a:pt x="2576" y="66083"/>
                  </a:moveTo>
                  <a:lnTo>
                    <a:pt x="2576" y="64757"/>
                  </a:lnTo>
                </a:path>
                <a:path w="373379" h="191134">
                  <a:moveTo>
                    <a:pt x="2576" y="64757"/>
                  </a:moveTo>
                  <a:lnTo>
                    <a:pt x="2576" y="63431"/>
                  </a:lnTo>
                </a:path>
                <a:path w="373379" h="191134">
                  <a:moveTo>
                    <a:pt x="2576" y="63431"/>
                  </a:moveTo>
                  <a:lnTo>
                    <a:pt x="2576" y="62105"/>
                  </a:lnTo>
                </a:path>
                <a:path w="373379" h="191134">
                  <a:moveTo>
                    <a:pt x="2576" y="62105"/>
                  </a:moveTo>
                  <a:lnTo>
                    <a:pt x="2576" y="60779"/>
                  </a:lnTo>
                </a:path>
                <a:path w="373379" h="191134">
                  <a:moveTo>
                    <a:pt x="2576" y="60779"/>
                  </a:moveTo>
                  <a:lnTo>
                    <a:pt x="2576" y="59453"/>
                  </a:lnTo>
                </a:path>
                <a:path w="373379" h="191134">
                  <a:moveTo>
                    <a:pt x="2576" y="59453"/>
                  </a:moveTo>
                  <a:lnTo>
                    <a:pt x="2576" y="58126"/>
                  </a:lnTo>
                </a:path>
                <a:path w="373379" h="191134">
                  <a:moveTo>
                    <a:pt x="2576" y="58126"/>
                  </a:moveTo>
                  <a:lnTo>
                    <a:pt x="2576" y="56800"/>
                  </a:lnTo>
                </a:path>
                <a:path w="373379" h="191134">
                  <a:moveTo>
                    <a:pt x="2576" y="56800"/>
                  </a:moveTo>
                  <a:lnTo>
                    <a:pt x="2576" y="55474"/>
                  </a:lnTo>
                </a:path>
                <a:path w="373379" h="191134">
                  <a:moveTo>
                    <a:pt x="2576" y="55474"/>
                  </a:moveTo>
                  <a:lnTo>
                    <a:pt x="2576" y="54148"/>
                  </a:lnTo>
                </a:path>
                <a:path w="373379" h="191134">
                  <a:moveTo>
                    <a:pt x="2576" y="54148"/>
                  </a:moveTo>
                  <a:lnTo>
                    <a:pt x="2576" y="52822"/>
                  </a:lnTo>
                </a:path>
                <a:path w="373379" h="191134">
                  <a:moveTo>
                    <a:pt x="2576" y="52822"/>
                  </a:moveTo>
                  <a:lnTo>
                    <a:pt x="2576" y="51496"/>
                  </a:lnTo>
                </a:path>
                <a:path w="373379" h="191134">
                  <a:moveTo>
                    <a:pt x="2576" y="51496"/>
                  </a:moveTo>
                  <a:lnTo>
                    <a:pt x="2576" y="50170"/>
                  </a:lnTo>
                </a:path>
                <a:path w="373379" h="191134">
                  <a:moveTo>
                    <a:pt x="2576" y="50170"/>
                  </a:moveTo>
                  <a:lnTo>
                    <a:pt x="2576" y="48844"/>
                  </a:lnTo>
                </a:path>
                <a:path w="373379" h="191134">
                  <a:moveTo>
                    <a:pt x="2576" y="48844"/>
                  </a:moveTo>
                  <a:lnTo>
                    <a:pt x="2576" y="47518"/>
                  </a:lnTo>
                </a:path>
                <a:path w="373379" h="191134">
                  <a:moveTo>
                    <a:pt x="2576" y="47518"/>
                  </a:moveTo>
                  <a:lnTo>
                    <a:pt x="2576" y="46192"/>
                  </a:lnTo>
                </a:path>
                <a:path w="373379" h="191134">
                  <a:moveTo>
                    <a:pt x="2576" y="46192"/>
                  </a:moveTo>
                  <a:lnTo>
                    <a:pt x="2576" y="44866"/>
                  </a:lnTo>
                </a:path>
                <a:path w="373379" h="191134">
                  <a:moveTo>
                    <a:pt x="2576" y="44866"/>
                  </a:moveTo>
                  <a:lnTo>
                    <a:pt x="2576" y="43539"/>
                  </a:lnTo>
                </a:path>
                <a:path w="373379" h="191134">
                  <a:moveTo>
                    <a:pt x="2576" y="43539"/>
                  </a:moveTo>
                  <a:lnTo>
                    <a:pt x="2576" y="42213"/>
                  </a:lnTo>
                </a:path>
                <a:path w="373379" h="191134">
                  <a:moveTo>
                    <a:pt x="2576" y="42213"/>
                  </a:moveTo>
                  <a:lnTo>
                    <a:pt x="2576" y="40887"/>
                  </a:lnTo>
                </a:path>
                <a:path w="373379" h="191134">
                  <a:moveTo>
                    <a:pt x="2576" y="40887"/>
                  </a:moveTo>
                  <a:lnTo>
                    <a:pt x="2576" y="39561"/>
                  </a:lnTo>
                </a:path>
                <a:path w="373379" h="191134">
                  <a:moveTo>
                    <a:pt x="2576" y="39561"/>
                  </a:moveTo>
                  <a:lnTo>
                    <a:pt x="2576" y="38235"/>
                  </a:lnTo>
                </a:path>
                <a:path w="373379" h="191134">
                  <a:moveTo>
                    <a:pt x="2576" y="38235"/>
                  </a:moveTo>
                  <a:lnTo>
                    <a:pt x="2576" y="36909"/>
                  </a:lnTo>
                </a:path>
                <a:path w="373379" h="191134">
                  <a:moveTo>
                    <a:pt x="2576" y="36909"/>
                  </a:moveTo>
                  <a:lnTo>
                    <a:pt x="2576" y="35583"/>
                  </a:lnTo>
                </a:path>
                <a:path w="373379" h="191134">
                  <a:moveTo>
                    <a:pt x="2576" y="35583"/>
                  </a:moveTo>
                  <a:lnTo>
                    <a:pt x="2576" y="34257"/>
                  </a:lnTo>
                </a:path>
                <a:path w="373379" h="191134">
                  <a:moveTo>
                    <a:pt x="2576" y="34257"/>
                  </a:moveTo>
                  <a:lnTo>
                    <a:pt x="2576" y="32931"/>
                  </a:lnTo>
                </a:path>
                <a:path w="373379" h="191134">
                  <a:moveTo>
                    <a:pt x="2576" y="32931"/>
                  </a:moveTo>
                  <a:lnTo>
                    <a:pt x="2576" y="31605"/>
                  </a:lnTo>
                </a:path>
                <a:path w="373379" h="191134">
                  <a:moveTo>
                    <a:pt x="2576" y="31605"/>
                  </a:moveTo>
                  <a:lnTo>
                    <a:pt x="2576" y="30279"/>
                  </a:lnTo>
                </a:path>
                <a:path w="373379" h="191134">
                  <a:moveTo>
                    <a:pt x="2576" y="30279"/>
                  </a:moveTo>
                  <a:lnTo>
                    <a:pt x="2576" y="28952"/>
                  </a:lnTo>
                </a:path>
                <a:path w="373379" h="191134">
                  <a:moveTo>
                    <a:pt x="2576" y="28952"/>
                  </a:moveTo>
                  <a:lnTo>
                    <a:pt x="2576" y="27626"/>
                  </a:lnTo>
                </a:path>
                <a:path w="373379" h="191134">
                  <a:moveTo>
                    <a:pt x="2576" y="27626"/>
                  </a:moveTo>
                  <a:lnTo>
                    <a:pt x="2576" y="26300"/>
                  </a:lnTo>
                </a:path>
                <a:path w="373379" h="191134">
                  <a:moveTo>
                    <a:pt x="2576" y="26300"/>
                  </a:moveTo>
                  <a:lnTo>
                    <a:pt x="2576" y="24974"/>
                  </a:lnTo>
                </a:path>
                <a:path w="373379" h="191134">
                  <a:moveTo>
                    <a:pt x="2576" y="24974"/>
                  </a:moveTo>
                  <a:lnTo>
                    <a:pt x="2576" y="23648"/>
                  </a:lnTo>
                </a:path>
                <a:path w="373379" h="191134">
                  <a:moveTo>
                    <a:pt x="2576" y="23648"/>
                  </a:moveTo>
                  <a:lnTo>
                    <a:pt x="2576" y="22322"/>
                  </a:lnTo>
                </a:path>
                <a:path w="373379" h="191134">
                  <a:moveTo>
                    <a:pt x="2576" y="22322"/>
                  </a:moveTo>
                  <a:lnTo>
                    <a:pt x="2576" y="20996"/>
                  </a:lnTo>
                </a:path>
                <a:path w="373379" h="191134">
                  <a:moveTo>
                    <a:pt x="2576" y="20996"/>
                  </a:moveTo>
                  <a:lnTo>
                    <a:pt x="2576" y="19670"/>
                  </a:lnTo>
                </a:path>
                <a:path w="373379" h="191134">
                  <a:moveTo>
                    <a:pt x="2576" y="19670"/>
                  </a:moveTo>
                  <a:lnTo>
                    <a:pt x="2576" y="18344"/>
                  </a:lnTo>
                </a:path>
                <a:path w="373379" h="191134">
                  <a:moveTo>
                    <a:pt x="2576" y="18344"/>
                  </a:moveTo>
                  <a:lnTo>
                    <a:pt x="2576" y="17018"/>
                  </a:lnTo>
                </a:path>
                <a:path w="373379" h="191134">
                  <a:moveTo>
                    <a:pt x="2576" y="17018"/>
                  </a:moveTo>
                  <a:lnTo>
                    <a:pt x="2576" y="15692"/>
                  </a:lnTo>
                </a:path>
                <a:path w="373379" h="191134">
                  <a:moveTo>
                    <a:pt x="2576" y="15692"/>
                  </a:moveTo>
                  <a:lnTo>
                    <a:pt x="2576" y="14365"/>
                  </a:lnTo>
                </a:path>
                <a:path w="373379" h="191134">
                  <a:moveTo>
                    <a:pt x="2576" y="14365"/>
                  </a:moveTo>
                  <a:lnTo>
                    <a:pt x="2576" y="13039"/>
                  </a:lnTo>
                </a:path>
                <a:path w="373379" h="191134">
                  <a:moveTo>
                    <a:pt x="2576" y="13039"/>
                  </a:moveTo>
                  <a:lnTo>
                    <a:pt x="2576" y="11713"/>
                  </a:lnTo>
                </a:path>
                <a:path w="373379" h="191134">
                  <a:moveTo>
                    <a:pt x="2576" y="11713"/>
                  </a:moveTo>
                  <a:lnTo>
                    <a:pt x="2576" y="10387"/>
                  </a:lnTo>
                </a:path>
                <a:path w="373379" h="191134">
                  <a:moveTo>
                    <a:pt x="2576" y="10387"/>
                  </a:moveTo>
                  <a:lnTo>
                    <a:pt x="2576" y="9061"/>
                  </a:lnTo>
                </a:path>
                <a:path w="373379" h="191134">
                  <a:moveTo>
                    <a:pt x="2576" y="9061"/>
                  </a:moveTo>
                  <a:lnTo>
                    <a:pt x="2576" y="7735"/>
                  </a:lnTo>
                </a:path>
                <a:path w="373379" h="191134">
                  <a:moveTo>
                    <a:pt x="2576" y="7735"/>
                  </a:moveTo>
                  <a:lnTo>
                    <a:pt x="2576" y="6409"/>
                  </a:lnTo>
                </a:path>
                <a:path w="373379" h="191134">
                  <a:moveTo>
                    <a:pt x="2576" y="6409"/>
                  </a:moveTo>
                  <a:lnTo>
                    <a:pt x="2576" y="5083"/>
                  </a:lnTo>
                </a:path>
                <a:path w="373379" h="191134">
                  <a:moveTo>
                    <a:pt x="2576" y="5083"/>
                  </a:moveTo>
                  <a:lnTo>
                    <a:pt x="2576" y="3757"/>
                  </a:lnTo>
                </a:path>
                <a:path w="373379" h="191134">
                  <a:moveTo>
                    <a:pt x="2576" y="3757"/>
                  </a:moveTo>
                  <a:lnTo>
                    <a:pt x="2576" y="2431"/>
                  </a:lnTo>
                </a:path>
                <a:path w="373379" h="191134">
                  <a:moveTo>
                    <a:pt x="2576" y="2431"/>
                  </a:moveTo>
                  <a:lnTo>
                    <a:pt x="2576" y="1105"/>
                  </a:lnTo>
                </a:path>
                <a:path w="373379" h="191134">
                  <a:moveTo>
                    <a:pt x="2576" y="1105"/>
                  </a:moveTo>
                  <a:lnTo>
                    <a:pt x="2576" y="0"/>
                  </a:lnTo>
                </a:path>
                <a:path w="373379" h="191134">
                  <a:moveTo>
                    <a:pt x="2576" y="188083"/>
                  </a:moveTo>
                  <a:lnTo>
                    <a:pt x="0" y="188083"/>
                  </a:lnTo>
                </a:path>
                <a:path w="373379" h="191134">
                  <a:moveTo>
                    <a:pt x="2576" y="161267"/>
                  </a:moveTo>
                  <a:lnTo>
                    <a:pt x="0" y="161267"/>
                  </a:lnTo>
                </a:path>
                <a:path w="373379" h="191134">
                  <a:moveTo>
                    <a:pt x="2576" y="134377"/>
                  </a:moveTo>
                  <a:lnTo>
                    <a:pt x="0" y="134377"/>
                  </a:lnTo>
                </a:path>
                <a:path w="373379" h="191134">
                  <a:moveTo>
                    <a:pt x="2576" y="107487"/>
                  </a:moveTo>
                  <a:lnTo>
                    <a:pt x="0" y="107487"/>
                  </a:lnTo>
                </a:path>
                <a:path w="373379" h="191134">
                  <a:moveTo>
                    <a:pt x="2576" y="80670"/>
                  </a:moveTo>
                  <a:lnTo>
                    <a:pt x="0" y="80670"/>
                  </a:lnTo>
                </a:path>
                <a:path w="373379" h="191134">
                  <a:moveTo>
                    <a:pt x="2576" y="53780"/>
                  </a:moveTo>
                  <a:lnTo>
                    <a:pt x="0" y="53780"/>
                  </a:lnTo>
                </a:path>
                <a:path w="373379" h="191134">
                  <a:moveTo>
                    <a:pt x="2576" y="26890"/>
                  </a:moveTo>
                  <a:lnTo>
                    <a:pt x="0" y="26890"/>
                  </a:lnTo>
                </a:path>
                <a:path w="373379" h="191134">
                  <a:moveTo>
                    <a:pt x="2576" y="73"/>
                  </a:moveTo>
                  <a:lnTo>
                    <a:pt x="0" y="73"/>
                  </a:lnTo>
                </a:path>
              </a:pathLst>
            </a:custGeom>
            <a:ln w="3175">
              <a:solidFill>
                <a:srgbClr val="000000"/>
              </a:solidFill>
            </a:ln>
          </p:spPr>
          <p:txBody>
            <a:bodyPr wrap="square" lIns="0" tIns="0" rIns="0" bIns="0" rtlCol="0"/>
            <a:lstStyle/>
            <a:p>
              <a:endParaRPr/>
            </a:p>
          </p:txBody>
        </p:sp>
      </p:grpSp>
      <p:sp>
        <p:nvSpPr>
          <p:cNvPr id="251" name="object 251"/>
          <p:cNvSpPr txBox="1"/>
          <p:nvPr/>
        </p:nvSpPr>
        <p:spPr>
          <a:xfrm>
            <a:off x="10423522" y="8363146"/>
            <a:ext cx="23495" cy="33655"/>
          </a:xfrm>
          <a:prstGeom prst="rect">
            <a:avLst/>
          </a:prstGeom>
        </p:spPr>
        <p:txBody>
          <a:bodyPr vert="horz" wrap="square" lIns="0" tIns="12700" rIns="0" bIns="0" rtlCol="0">
            <a:spAutoFit/>
          </a:bodyPr>
          <a:lstStyle/>
          <a:p>
            <a:pPr>
              <a:lnSpc>
                <a:spcPct val="100000"/>
              </a:lnSpc>
              <a:spcBef>
                <a:spcPts val="100"/>
              </a:spcBef>
            </a:pPr>
            <a:r>
              <a:rPr sz="100" b="1" spc="-25" dirty="0">
                <a:latin typeface="Arial"/>
                <a:cs typeface="Arial"/>
              </a:rPr>
              <a:t>105</a:t>
            </a:r>
            <a:endParaRPr sz="100">
              <a:latin typeface="Arial"/>
              <a:cs typeface="Arial"/>
            </a:endParaRPr>
          </a:p>
        </p:txBody>
      </p:sp>
      <p:sp>
        <p:nvSpPr>
          <p:cNvPr id="252" name="object 252"/>
          <p:cNvSpPr/>
          <p:nvPr/>
        </p:nvSpPr>
        <p:spPr>
          <a:xfrm>
            <a:off x="10561720" y="8357427"/>
            <a:ext cx="203835" cy="22225"/>
          </a:xfrm>
          <a:custGeom>
            <a:avLst/>
            <a:gdLst/>
            <a:ahLst/>
            <a:cxnLst/>
            <a:rect l="l" t="t" r="r" b="b"/>
            <a:pathLst>
              <a:path w="203834" h="22225">
                <a:moveTo>
                  <a:pt x="0" y="2504"/>
                </a:moveTo>
                <a:lnTo>
                  <a:pt x="1325" y="2504"/>
                </a:lnTo>
              </a:path>
              <a:path w="203834" h="22225">
                <a:moveTo>
                  <a:pt x="1325" y="2504"/>
                </a:moveTo>
                <a:lnTo>
                  <a:pt x="2650" y="2504"/>
                </a:lnTo>
              </a:path>
              <a:path w="203834" h="22225">
                <a:moveTo>
                  <a:pt x="2650" y="2504"/>
                </a:moveTo>
                <a:lnTo>
                  <a:pt x="3975" y="2504"/>
                </a:lnTo>
              </a:path>
              <a:path w="203834" h="22225">
                <a:moveTo>
                  <a:pt x="3975" y="2504"/>
                </a:moveTo>
                <a:lnTo>
                  <a:pt x="5301" y="2504"/>
                </a:lnTo>
              </a:path>
              <a:path w="203834" h="22225">
                <a:moveTo>
                  <a:pt x="5301" y="2504"/>
                </a:moveTo>
                <a:lnTo>
                  <a:pt x="6626" y="2504"/>
                </a:lnTo>
              </a:path>
              <a:path w="203834" h="22225">
                <a:moveTo>
                  <a:pt x="6626" y="2504"/>
                </a:moveTo>
                <a:lnTo>
                  <a:pt x="7951" y="2504"/>
                </a:lnTo>
              </a:path>
              <a:path w="203834" h="22225">
                <a:moveTo>
                  <a:pt x="7951" y="2504"/>
                </a:moveTo>
                <a:lnTo>
                  <a:pt x="9277" y="2504"/>
                </a:lnTo>
              </a:path>
              <a:path w="203834" h="22225">
                <a:moveTo>
                  <a:pt x="9277" y="2504"/>
                </a:moveTo>
                <a:lnTo>
                  <a:pt x="10602" y="2504"/>
                </a:lnTo>
              </a:path>
              <a:path w="203834" h="22225">
                <a:moveTo>
                  <a:pt x="10602" y="2504"/>
                </a:moveTo>
                <a:lnTo>
                  <a:pt x="11927" y="2504"/>
                </a:lnTo>
              </a:path>
              <a:path w="203834" h="22225">
                <a:moveTo>
                  <a:pt x="11927" y="2504"/>
                </a:moveTo>
                <a:lnTo>
                  <a:pt x="13252" y="2504"/>
                </a:lnTo>
              </a:path>
              <a:path w="203834" h="22225">
                <a:moveTo>
                  <a:pt x="13252" y="2504"/>
                </a:moveTo>
                <a:lnTo>
                  <a:pt x="14578" y="2504"/>
                </a:lnTo>
              </a:path>
              <a:path w="203834" h="22225">
                <a:moveTo>
                  <a:pt x="14578" y="2504"/>
                </a:moveTo>
                <a:lnTo>
                  <a:pt x="15903" y="2504"/>
                </a:lnTo>
              </a:path>
              <a:path w="203834" h="22225">
                <a:moveTo>
                  <a:pt x="15903" y="2504"/>
                </a:moveTo>
                <a:lnTo>
                  <a:pt x="17228" y="2504"/>
                </a:lnTo>
              </a:path>
              <a:path w="203834" h="22225">
                <a:moveTo>
                  <a:pt x="17228" y="2504"/>
                </a:moveTo>
                <a:lnTo>
                  <a:pt x="18554" y="2504"/>
                </a:lnTo>
              </a:path>
              <a:path w="203834" h="22225">
                <a:moveTo>
                  <a:pt x="18554" y="2504"/>
                </a:moveTo>
                <a:lnTo>
                  <a:pt x="19879" y="2504"/>
                </a:lnTo>
              </a:path>
              <a:path w="203834" h="22225">
                <a:moveTo>
                  <a:pt x="19879" y="2504"/>
                </a:moveTo>
                <a:lnTo>
                  <a:pt x="21204" y="2504"/>
                </a:lnTo>
              </a:path>
              <a:path w="203834" h="22225">
                <a:moveTo>
                  <a:pt x="21204" y="2504"/>
                </a:moveTo>
                <a:lnTo>
                  <a:pt x="22529" y="2504"/>
                </a:lnTo>
              </a:path>
              <a:path w="203834" h="22225">
                <a:moveTo>
                  <a:pt x="22529" y="2504"/>
                </a:moveTo>
                <a:lnTo>
                  <a:pt x="23855" y="2504"/>
                </a:lnTo>
              </a:path>
              <a:path w="203834" h="22225">
                <a:moveTo>
                  <a:pt x="23855" y="2504"/>
                </a:moveTo>
                <a:lnTo>
                  <a:pt x="25180" y="2504"/>
                </a:lnTo>
              </a:path>
              <a:path w="203834" h="22225">
                <a:moveTo>
                  <a:pt x="25180" y="2504"/>
                </a:moveTo>
                <a:lnTo>
                  <a:pt x="26505" y="2504"/>
                </a:lnTo>
              </a:path>
              <a:path w="203834" h="22225">
                <a:moveTo>
                  <a:pt x="26505" y="2504"/>
                </a:moveTo>
                <a:lnTo>
                  <a:pt x="27831" y="2504"/>
                </a:lnTo>
              </a:path>
              <a:path w="203834" h="22225">
                <a:moveTo>
                  <a:pt x="27831" y="2504"/>
                </a:moveTo>
                <a:lnTo>
                  <a:pt x="29156" y="2504"/>
                </a:lnTo>
              </a:path>
              <a:path w="203834" h="22225">
                <a:moveTo>
                  <a:pt x="29156" y="2504"/>
                </a:moveTo>
                <a:lnTo>
                  <a:pt x="30481" y="2504"/>
                </a:lnTo>
              </a:path>
              <a:path w="203834" h="22225">
                <a:moveTo>
                  <a:pt x="30481" y="2504"/>
                </a:moveTo>
                <a:lnTo>
                  <a:pt x="31806" y="2504"/>
                </a:lnTo>
              </a:path>
              <a:path w="203834" h="22225">
                <a:moveTo>
                  <a:pt x="31806" y="2504"/>
                </a:moveTo>
                <a:lnTo>
                  <a:pt x="33132" y="2504"/>
                </a:lnTo>
              </a:path>
              <a:path w="203834" h="22225">
                <a:moveTo>
                  <a:pt x="33132" y="2504"/>
                </a:moveTo>
                <a:lnTo>
                  <a:pt x="34457" y="2504"/>
                </a:lnTo>
              </a:path>
              <a:path w="203834" h="22225">
                <a:moveTo>
                  <a:pt x="34457" y="2504"/>
                </a:moveTo>
                <a:lnTo>
                  <a:pt x="35782" y="2504"/>
                </a:lnTo>
              </a:path>
              <a:path w="203834" h="22225">
                <a:moveTo>
                  <a:pt x="35782" y="2504"/>
                </a:moveTo>
                <a:lnTo>
                  <a:pt x="37108" y="2504"/>
                </a:lnTo>
              </a:path>
              <a:path w="203834" h="22225">
                <a:moveTo>
                  <a:pt x="37108" y="2504"/>
                </a:moveTo>
                <a:lnTo>
                  <a:pt x="38433" y="2504"/>
                </a:lnTo>
              </a:path>
              <a:path w="203834" h="22225">
                <a:moveTo>
                  <a:pt x="38433" y="2504"/>
                </a:moveTo>
                <a:lnTo>
                  <a:pt x="39758" y="2504"/>
                </a:lnTo>
              </a:path>
              <a:path w="203834" h="22225">
                <a:moveTo>
                  <a:pt x="39758" y="2504"/>
                </a:moveTo>
                <a:lnTo>
                  <a:pt x="41083" y="2504"/>
                </a:lnTo>
              </a:path>
              <a:path w="203834" h="22225">
                <a:moveTo>
                  <a:pt x="41083" y="2504"/>
                </a:moveTo>
                <a:lnTo>
                  <a:pt x="42409" y="2504"/>
                </a:lnTo>
              </a:path>
              <a:path w="203834" h="22225">
                <a:moveTo>
                  <a:pt x="42409" y="2504"/>
                </a:moveTo>
                <a:lnTo>
                  <a:pt x="43734" y="2504"/>
                </a:lnTo>
              </a:path>
              <a:path w="203834" h="22225">
                <a:moveTo>
                  <a:pt x="43734" y="2504"/>
                </a:moveTo>
                <a:lnTo>
                  <a:pt x="45059" y="2504"/>
                </a:lnTo>
              </a:path>
              <a:path w="203834" h="22225">
                <a:moveTo>
                  <a:pt x="45059" y="2504"/>
                </a:moveTo>
                <a:lnTo>
                  <a:pt x="46385" y="2504"/>
                </a:lnTo>
              </a:path>
              <a:path w="203834" h="22225">
                <a:moveTo>
                  <a:pt x="46385" y="2504"/>
                </a:moveTo>
                <a:lnTo>
                  <a:pt x="47710" y="2504"/>
                </a:lnTo>
              </a:path>
              <a:path w="203834" h="22225">
                <a:moveTo>
                  <a:pt x="47710" y="2504"/>
                </a:moveTo>
                <a:lnTo>
                  <a:pt x="49035" y="2504"/>
                </a:lnTo>
              </a:path>
              <a:path w="203834" h="22225">
                <a:moveTo>
                  <a:pt x="49035" y="2504"/>
                </a:moveTo>
                <a:lnTo>
                  <a:pt x="50360" y="2504"/>
                </a:lnTo>
              </a:path>
              <a:path w="203834" h="22225">
                <a:moveTo>
                  <a:pt x="50360" y="2504"/>
                </a:moveTo>
                <a:lnTo>
                  <a:pt x="51686" y="2504"/>
                </a:lnTo>
              </a:path>
              <a:path w="203834" h="22225">
                <a:moveTo>
                  <a:pt x="51686" y="2504"/>
                </a:moveTo>
                <a:lnTo>
                  <a:pt x="53011" y="2504"/>
                </a:lnTo>
              </a:path>
              <a:path w="203834" h="22225">
                <a:moveTo>
                  <a:pt x="53011" y="2504"/>
                </a:moveTo>
                <a:lnTo>
                  <a:pt x="54336" y="2504"/>
                </a:lnTo>
              </a:path>
              <a:path w="203834" h="22225">
                <a:moveTo>
                  <a:pt x="54336" y="2504"/>
                </a:moveTo>
                <a:lnTo>
                  <a:pt x="55662" y="2504"/>
                </a:lnTo>
              </a:path>
              <a:path w="203834" h="22225">
                <a:moveTo>
                  <a:pt x="55662" y="2504"/>
                </a:moveTo>
                <a:lnTo>
                  <a:pt x="56987" y="2504"/>
                </a:lnTo>
              </a:path>
              <a:path w="203834" h="22225">
                <a:moveTo>
                  <a:pt x="56987" y="2504"/>
                </a:moveTo>
                <a:lnTo>
                  <a:pt x="58312" y="2504"/>
                </a:lnTo>
              </a:path>
              <a:path w="203834" h="22225">
                <a:moveTo>
                  <a:pt x="58312" y="2504"/>
                </a:moveTo>
                <a:lnTo>
                  <a:pt x="59637" y="2504"/>
                </a:lnTo>
              </a:path>
              <a:path w="203834" h="22225">
                <a:moveTo>
                  <a:pt x="59637" y="2504"/>
                </a:moveTo>
                <a:lnTo>
                  <a:pt x="60963" y="2504"/>
                </a:lnTo>
              </a:path>
              <a:path w="203834" h="22225">
                <a:moveTo>
                  <a:pt x="60963" y="2504"/>
                </a:moveTo>
                <a:lnTo>
                  <a:pt x="62288" y="2504"/>
                </a:lnTo>
              </a:path>
              <a:path w="203834" h="22225">
                <a:moveTo>
                  <a:pt x="62288" y="2504"/>
                </a:moveTo>
                <a:lnTo>
                  <a:pt x="63613" y="2504"/>
                </a:lnTo>
              </a:path>
              <a:path w="203834" h="22225">
                <a:moveTo>
                  <a:pt x="63613" y="2504"/>
                </a:moveTo>
                <a:lnTo>
                  <a:pt x="64939" y="2504"/>
                </a:lnTo>
              </a:path>
              <a:path w="203834" h="22225">
                <a:moveTo>
                  <a:pt x="64939" y="2504"/>
                </a:moveTo>
                <a:lnTo>
                  <a:pt x="66264" y="2504"/>
                </a:lnTo>
              </a:path>
              <a:path w="203834" h="22225">
                <a:moveTo>
                  <a:pt x="66264" y="2504"/>
                </a:moveTo>
                <a:lnTo>
                  <a:pt x="67589" y="2504"/>
                </a:lnTo>
              </a:path>
              <a:path w="203834" h="22225">
                <a:moveTo>
                  <a:pt x="67589" y="2504"/>
                </a:moveTo>
                <a:lnTo>
                  <a:pt x="68914" y="2504"/>
                </a:lnTo>
              </a:path>
              <a:path w="203834" h="22225">
                <a:moveTo>
                  <a:pt x="68914" y="2504"/>
                </a:moveTo>
                <a:lnTo>
                  <a:pt x="70240" y="2504"/>
                </a:lnTo>
              </a:path>
              <a:path w="203834" h="22225">
                <a:moveTo>
                  <a:pt x="70240" y="2504"/>
                </a:moveTo>
                <a:lnTo>
                  <a:pt x="71565" y="2504"/>
                </a:lnTo>
              </a:path>
              <a:path w="203834" h="22225">
                <a:moveTo>
                  <a:pt x="71565" y="2504"/>
                </a:moveTo>
                <a:lnTo>
                  <a:pt x="72890" y="2504"/>
                </a:lnTo>
              </a:path>
              <a:path w="203834" h="22225">
                <a:moveTo>
                  <a:pt x="72890" y="2504"/>
                </a:moveTo>
                <a:lnTo>
                  <a:pt x="74216" y="2504"/>
                </a:lnTo>
              </a:path>
              <a:path w="203834" h="22225">
                <a:moveTo>
                  <a:pt x="74216" y="2504"/>
                </a:moveTo>
                <a:lnTo>
                  <a:pt x="75541" y="2504"/>
                </a:lnTo>
              </a:path>
              <a:path w="203834" h="22225">
                <a:moveTo>
                  <a:pt x="75541" y="2504"/>
                </a:moveTo>
                <a:lnTo>
                  <a:pt x="76866" y="2504"/>
                </a:lnTo>
              </a:path>
              <a:path w="203834" h="22225">
                <a:moveTo>
                  <a:pt x="76866" y="2504"/>
                </a:moveTo>
                <a:lnTo>
                  <a:pt x="78191" y="2504"/>
                </a:lnTo>
              </a:path>
              <a:path w="203834" h="22225">
                <a:moveTo>
                  <a:pt x="78191" y="2504"/>
                </a:moveTo>
                <a:lnTo>
                  <a:pt x="79517" y="2504"/>
                </a:lnTo>
              </a:path>
              <a:path w="203834" h="22225">
                <a:moveTo>
                  <a:pt x="79517" y="2504"/>
                </a:moveTo>
                <a:lnTo>
                  <a:pt x="80842" y="2504"/>
                </a:lnTo>
              </a:path>
              <a:path w="203834" h="22225">
                <a:moveTo>
                  <a:pt x="80842" y="2504"/>
                </a:moveTo>
                <a:lnTo>
                  <a:pt x="82167" y="2504"/>
                </a:lnTo>
              </a:path>
              <a:path w="203834" h="22225">
                <a:moveTo>
                  <a:pt x="82167" y="2504"/>
                </a:moveTo>
                <a:lnTo>
                  <a:pt x="83493" y="2504"/>
                </a:lnTo>
              </a:path>
              <a:path w="203834" h="22225">
                <a:moveTo>
                  <a:pt x="83493" y="2504"/>
                </a:moveTo>
                <a:lnTo>
                  <a:pt x="84818" y="2504"/>
                </a:lnTo>
              </a:path>
              <a:path w="203834" h="22225">
                <a:moveTo>
                  <a:pt x="84818" y="2504"/>
                </a:moveTo>
                <a:lnTo>
                  <a:pt x="86143" y="2504"/>
                </a:lnTo>
              </a:path>
              <a:path w="203834" h="22225">
                <a:moveTo>
                  <a:pt x="86143" y="2504"/>
                </a:moveTo>
                <a:lnTo>
                  <a:pt x="87468" y="2504"/>
                </a:lnTo>
              </a:path>
              <a:path w="203834" h="22225">
                <a:moveTo>
                  <a:pt x="87468" y="2504"/>
                </a:moveTo>
                <a:lnTo>
                  <a:pt x="88794" y="2504"/>
                </a:lnTo>
              </a:path>
              <a:path w="203834" h="22225">
                <a:moveTo>
                  <a:pt x="88794" y="2504"/>
                </a:moveTo>
                <a:lnTo>
                  <a:pt x="90119" y="2504"/>
                </a:lnTo>
              </a:path>
              <a:path w="203834" h="22225">
                <a:moveTo>
                  <a:pt x="90119" y="2504"/>
                </a:moveTo>
                <a:lnTo>
                  <a:pt x="91444" y="2504"/>
                </a:lnTo>
              </a:path>
              <a:path w="203834" h="22225">
                <a:moveTo>
                  <a:pt x="91444" y="2504"/>
                </a:moveTo>
                <a:lnTo>
                  <a:pt x="92770" y="2504"/>
                </a:lnTo>
              </a:path>
              <a:path w="203834" h="22225">
                <a:moveTo>
                  <a:pt x="92770" y="2504"/>
                </a:moveTo>
                <a:lnTo>
                  <a:pt x="94095" y="2504"/>
                </a:lnTo>
              </a:path>
              <a:path w="203834" h="22225">
                <a:moveTo>
                  <a:pt x="94095" y="2504"/>
                </a:moveTo>
                <a:lnTo>
                  <a:pt x="95420" y="2504"/>
                </a:lnTo>
              </a:path>
              <a:path w="203834" h="22225">
                <a:moveTo>
                  <a:pt x="95420" y="2504"/>
                </a:moveTo>
                <a:lnTo>
                  <a:pt x="96745" y="2504"/>
                </a:lnTo>
              </a:path>
              <a:path w="203834" h="22225">
                <a:moveTo>
                  <a:pt x="96745" y="2504"/>
                </a:moveTo>
                <a:lnTo>
                  <a:pt x="98071" y="2504"/>
                </a:lnTo>
              </a:path>
              <a:path w="203834" h="22225">
                <a:moveTo>
                  <a:pt x="98071" y="2504"/>
                </a:moveTo>
                <a:lnTo>
                  <a:pt x="99396" y="2504"/>
                </a:lnTo>
              </a:path>
              <a:path w="203834" h="22225">
                <a:moveTo>
                  <a:pt x="99396" y="2504"/>
                </a:moveTo>
                <a:lnTo>
                  <a:pt x="100721" y="2504"/>
                </a:lnTo>
              </a:path>
              <a:path w="203834" h="22225">
                <a:moveTo>
                  <a:pt x="100721" y="2504"/>
                </a:moveTo>
                <a:lnTo>
                  <a:pt x="102047" y="2504"/>
                </a:lnTo>
              </a:path>
              <a:path w="203834" h="22225">
                <a:moveTo>
                  <a:pt x="102047" y="2504"/>
                </a:moveTo>
                <a:lnTo>
                  <a:pt x="103372" y="2504"/>
                </a:lnTo>
              </a:path>
              <a:path w="203834" h="22225">
                <a:moveTo>
                  <a:pt x="103372" y="2504"/>
                </a:moveTo>
                <a:lnTo>
                  <a:pt x="104697" y="2504"/>
                </a:lnTo>
              </a:path>
              <a:path w="203834" h="22225">
                <a:moveTo>
                  <a:pt x="104697" y="2504"/>
                </a:moveTo>
                <a:lnTo>
                  <a:pt x="106022" y="2504"/>
                </a:lnTo>
              </a:path>
              <a:path w="203834" h="22225">
                <a:moveTo>
                  <a:pt x="106022" y="2504"/>
                </a:moveTo>
                <a:lnTo>
                  <a:pt x="107348" y="2504"/>
                </a:lnTo>
              </a:path>
              <a:path w="203834" h="22225">
                <a:moveTo>
                  <a:pt x="107348" y="2504"/>
                </a:moveTo>
                <a:lnTo>
                  <a:pt x="108673" y="2504"/>
                </a:lnTo>
              </a:path>
              <a:path w="203834" h="22225">
                <a:moveTo>
                  <a:pt x="108673" y="2504"/>
                </a:moveTo>
                <a:lnTo>
                  <a:pt x="109998" y="2504"/>
                </a:lnTo>
              </a:path>
              <a:path w="203834" h="22225">
                <a:moveTo>
                  <a:pt x="109998" y="2504"/>
                </a:moveTo>
                <a:lnTo>
                  <a:pt x="111324" y="2504"/>
                </a:lnTo>
              </a:path>
              <a:path w="203834" h="22225">
                <a:moveTo>
                  <a:pt x="111324" y="2504"/>
                </a:moveTo>
                <a:lnTo>
                  <a:pt x="112649" y="2504"/>
                </a:lnTo>
              </a:path>
              <a:path w="203834" h="22225">
                <a:moveTo>
                  <a:pt x="112649" y="2504"/>
                </a:moveTo>
                <a:lnTo>
                  <a:pt x="113974" y="2504"/>
                </a:lnTo>
              </a:path>
              <a:path w="203834" h="22225">
                <a:moveTo>
                  <a:pt x="113974" y="2504"/>
                </a:moveTo>
                <a:lnTo>
                  <a:pt x="115299" y="2504"/>
                </a:lnTo>
              </a:path>
              <a:path w="203834" h="22225">
                <a:moveTo>
                  <a:pt x="115299" y="2504"/>
                </a:moveTo>
                <a:lnTo>
                  <a:pt x="116625" y="2504"/>
                </a:lnTo>
              </a:path>
              <a:path w="203834" h="22225">
                <a:moveTo>
                  <a:pt x="116625" y="2504"/>
                </a:moveTo>
                <a:lnTo>
                  <a:pt x="117950" y="2504"/>
                </a:lnTo>
              </a:path>
              <a:path w="203834" h="22225">
                <a:moveTo>
                  <a:pt x="117950" y="2504"/>
                </a:moveTo>
                <a:lnTo>
                  <a:pt x="119275" y="2504"/>
                </a:lnTo>
              </a:path>
              <a:path w="203834" h="22225">
                <a:moveTo>
                  <a:pt x="119275" y="2504"/>
                </a:moveTo>
                <a:lnTo>
                  <a:pt x="120601" y="2504"/>
                </a:lnTo>
              </a:path>
              <a:path w="203834" h="22225">
                <a:moveTo>
                  <a:pt x="120601" y="2504"/>
                </a:moveTo>
                <a:lnTo>
                  <a:pt x="121926" y="2504"/>
                </a:lnTo>
              </a:path>
              <a:path w="203834" h="22225">
                <a:moveTo>
                  <a:pt x="121926" y="2504"/>
                </a:moveTo>
                <a:lnTo>
                  <a:pt x="123251" y="2504"/>
                </a:lnTo>
              </a:path>
              <a:path w="203834" h="22225">
                <a:moveTo>
                  <a:pt x="123251" y="2504"/>
                </a:moveTo>
                <a:lnTo>
                  <a:pt x="124576" y="2504"/>
                </a:lnTo>
              </a:path>
              <a:path w="203834" h="22225">
                <a:moveTo>
                  <a:pt x="124576" y="2504"/>
                </a:moveTo>
                <a:lnTo>
                  <a:pt x="125902" y="2504"/>
                </a:lnTo>
              </a:path>
              <a:path w="203834" h="22225">
                <a:moveTo>
                  <a:pt x="125902" y="2504"/>
                </a:moveTo>
                <a:lnTo>
                  <a:pt x="127227" y="2504"/>
                </a:lnTo>
              </a:path>
              <a:path w="203834" h="22225">
                <a:moveTo>
                  <a:pt x="127227" y="2504"/>
                </a:moveTo>
                <a:lnTo>
                  <a:pt x="128552" y="2504"/>
                </a:lnTo>
              </a:path>
              <a:path w="203834" h="22225">
                <a:moveTo>
                  <a:pt x="128552" y="2504"/>
                </a:moveTo>
                <a:lnTo>
                  <a:pt x="129878" y="2504"/>
                </a:lnTo>
              </a:path>
              <a:path w="203834" h="22225">
                <a:moveTo>
                  <a:pt x="129878" y="2504"/>
                </a:moveTo>
                <a:lnTo>
                  <a:pt x="131203" y="2504"/>
                </a:lnTo>
              </a:path>
              <a:path w="203834" h="22225">
                <a:moveTo>
                  <a:pt x="131203" y="2504"/>
                </a:moveTo>
                <a:lnTo>
                  <a:pt x="132528" y="2504"/>
                </a:lnTo>
              </a:path>
              <a:path w="203834" h="22225">
                <a:moveTo>
                  <a:pt x="132528" y="2504"/>
                </a:moveTo>
                <a:lnTo>
                  <a:pt x="133853" y="2504"/>
                </a:lnTo>
              </a:path>
              <a:path w="203834" h="22225">
                <a:moveTo>
                  <a:pt x="133853" y="2504"/>
                </a:moveTo>
                <a:lnTo>
                  <a:pt x="135179" y="2504"/>
                </a:lnTo>
              </a:path>
              <a:path w="203834" h="22225">
                <a:moveTo>
                  <a:pt x="135179" y="2504"/>
                </a:moveTo>
                <a:lnTo>
                  <a:pt x="136504" y="2504"/>
                </a:lnTo>
              </a:path>
              <a:path w="203834" h="22225">
                <a:moveTo>
                  <a:pt x="136504" y="2504"/>
                </a:moveTo>
                <a:lnTo>
                  <a:pt x="137829" y="2504"/>
                </a:lnTo>
              </a:path>
              <a:path w="203834" h="22225">
                <a:moveTo>
                  <a:pt x="137829" y="2504"/>
                </a:moveTo>
                <a:lnTo>
                  <a:pt x="139155" y="2504"/>
                </a:lnTo>
              </a:path>
              <a:path w="203834" h="22225">
                <a:moveTo>
                  <a:pt x="139155" y="2504"/>
                </a:moveTo>
                <a:lnTo>
                  <a:pt x="140480" y="2504"/>
                </a:lnTo>
              </a:path>
              <a:path w="203834" h="22225">
                <a:moveTo>
                  <a:pt x="140480" y="2504"/>
                </a:moveTo>
                <a:lnTo>
                  <a:pt x="141805" y="2504"/>
                </a:lnTo>
              </a:path>
              <a:path w="203834" h="22225">
                <a:moveTo>
                  <a:pt x="141805" y="2504"/>
                </a:moveTo>
                <a:lnTo>
                  <a:pt x="143130" y="2504"/>
                </a:lnTo>
              </a:path>
              <a:path w="203834" h="22225">
                <a:moveTo>
                  <a:pt x="143130" y="2504"/>
                </a:moveTo>
                <a:lnTo>
                  <a:pt x="144456" y="2504"/>
                </a:lnTo>
              </a:path>
              <a:path w="203834" h="22225">
                <a:moveTo>
                  <a:pt x="144456" y="2504"/>
                </a:moveTo>
                <a:lnTo>
                  <a:pt x="145781" y="2504"/>
                </a:lnTo>
              </a:path>
              <a:path w="203834" h="22225">
                <a:moveTo>
                  <a:pt x="145781" y="2504"/>
                </a:moveTo>
                <a:lnTo>
                  <a:pt x="147106" y="2504"/>
                </a:lnTo>
              </a:path>
              <a:path w="203834" h="22225">
                <a:moveTo>
                  <a:pt x="147106" y="2504"/>
                </a:moveTo>
                <a:lnTo>
                  <a:pt x="148432" y="2504"/>
                </a:lnTo>
              </a:path>
              <a:path w="203834" h="22225">
                <a:moveTo>
                  <a:pt x="148432" y="2504"/>
                </a:moveTo>
                <a:lnTo>
                  <a:pt x="149757" y="2504"/>
                </a:lnTo>
              </a:path>
              <a:path w="203834" h="22225">
                <a:moveTo>
                  <a:pt x="149757" y="2504"/>
                </a:moveTo>
                <a:lnTo>
                  <a:pt x="151082" y="2504"/>
                </a:lnTo>
              </a:path>
              <a:path w="203834" h="22225">
                <a:moveTo>
                  <a:pt x="151082" y="2504"/>
                </a:moveTo>
                <a:lnTo>
                  <a:pt x="152407" y="2504"/>
                </a:lnTo>
              </a:path>
              <a:path w="203834" h="22225">
                <a:moveTo>
                  <a:pt x="152407" y="2504"/>
                </a:moveTo>
                <a:lnTo>
                  <a:pt x="153733" y="2504"/>
                </a:lnTo>
              </a:path>
              <a:path w="203834" h="22225">
                <a:moveTo>
                  <a:pt x="153733" y="2504"/>
                </a:moveTo>
                <a:lnTo>
                  <a:pt x="155058" y="2504"/>
                </a:lnTo>
              </a:path>
              <a:path w="203834" h="22225">
                <a:moveTo>
                  <a:pt x="155058" y="2504"/>
                </a:moveTo>
                <a:lnTo>
                  <a:pt x="156383" y="2504"/>
                </a:lnTo>
              </a:path>
              <a:path w="203834" h="22225">
                <a:moveTo>
                  <a:pt x="156383" y="2504"/>
                </a:moveTo>
                <a:lnTo>
                  <a:pt x="157709" y="2504"/>
                </a:lnTo>
              </a:path>
              <a:path w="203834" h="22225">
                <a:moveTo>
                  <a:pt x="157709" y="2504"/>
                </a:moveTo>
                <a:lnTo>
                  <a:pt x="159034" y="2504"/>
                </a:lnTo>
              </a:path>
              <a:path w="203834" h="22225">
                <a:moveTo>
                  <a:pt x="159034" y="2504"/>
                </a:moveTo>
                <a:lnTo>
                  <a:pt x="160359" y="2504"/>
                </a:lnTo>
              </a:path>
              <a:path w="203834" h="22225">
                <a:moveTo>
                  <a:pt x="160359" y="2504"/>
                </a:moveTo>
                <a:lnTo>
                  <a:pt x="161684" y="2504"/>
                </a:lnTo>
              </a:path>
              <a:path w="203834" h="22225">
                <a:moveTo>
                  <a:pt x="161684" y="2504"/>
                </a:moveTo>
                <a:lnTo>
                  <a:pt x="163010" y="2504"/>
                </a:lnTo>
              </a:path>
              <a:path w="203834" h="22225">
                <a:moveTo>
                  <a:pt x="163010" y="2504"/>
                </a:moveTo>
                <a:lnTo>
                  <a:pt x="164335" y="2504"/>
                </a:lnTo>
              </a:path>
              <a:path w="203834" h="22225">
                <a:moveTo>
                  <a:pt x="164335" y="2504"/>
                </a:moveTo>
                <a:lnTo>
                  <a:pt x="165660" y="2504"/>
                </a:lnTo>
              </a:path>
              <a:path w="203834" h="22225">
                <a:moveTo>
                  <a:pt x="165660" y="2504"/>
                </a:moveTo>
                <a:lnTo>
                  <a:pt x="166986" y="2504"/>
                </a:lnTo>
              </a:path>
              <a:path w="203834" h="22225">
                <a:moveTo>
                  <a:pt x="166986" y="2504"/>
                </a:moveTo>
                <a:lnTo>
                  <a:pt x="168311" y="2504"/>
                </a:lnTo>
              </a:path>
              <a:path w="203834" h="22225">
                <a:moveTo>
                  <a:pt x="168311" y="2504"/>
                </a:moveTo>
                <a:lnTo>
                  <a:pt x="169636" y="2504"/>
                </a:lnTo>
              </a:path>
              <a:path w="203834" h="22225">
                <a:moveTo>
                  <a:pt x="169636" y="2504"/>
                </a:moveTo>
                <a:lnTo>
                  <a:pt x="170961" y="2504"/>
                </a:lnTo>
              </a:path>
              <a:path w="203834" h="22225">
                <a:moveTo>
                  <a:pt x="170961" y="2504"/>
                </a:moveTo>
                <a:lnTo>
                  <a:pt x="172287" y="2504"/>
                </a:lnTo>
              </a:path>
              <a:path w="203834" h="22225">
                <a:moveTo>
                  <a:pt x="172287" y="2504"/>
                </a:moveTo>
                <a:lnTo>
                  <a:pt x="173612" y="2504"/>
                </a:lnTo>
              </a:path>
              <a:path w="203834" h="22225">
                <a:moveTo>
                  <a:pt x="173612" y="2504"/>
                </a:moveTo>
                <a:lnTo>
                  <a:pt x="174937" y="2504"/>
                </a:lnTo>
              </a:path>
              <a:path w="203834" h="22225">
                <a:moveTo>
                  <a:pt x="174937" y="2504"/>
                </a:moveTo>
                <a:lnTo>
                  <a:pt x="176263" y="2504"/>
                </a:lnTo>
              </a:path>
              <a:path w="203834" h="22225">
                <a:moveTo>
                  <a:pt x="176263" y="2504"/>
                </a:moveTo>
                <a:lnTo>
                  <a:pt x="177588" y="2504"/>
                </a:lnTo>
              </a:path>
              <a:path w="203834" h="22225">
                <a:moveTo>
                  <a:pt x="177588" y="2504"/>
                </a:moveTo>
                <a:lnTo>
                  <a:pt x="178913" y="2504"/>
                </a:lnTo>
              </a:path>
              <a:path w="203834" h="22225">
                <a:moveTo>
                  <a:pt x="178913" y="2504"/>
                </a:moveTo>
                <a:lnTo>
                  <a:pt x="180238" y="2504"/>
                </a:lnTo>
              </a:path>
              <a:path w="203834" h="22225">
                <a:moveTo>
                  <a:pt x="180238" y="2504"/>
                </a:moveTo>
                <a:lnTo>
                  <a:pt x="181564" y="2504"/>
                </a:lnTo>
              </a:path>
              <a:path w="203834" h="22225">
                <a:moveTo>
                  <a:pt x="181564" y="2504"/>
                </a:moveTo>
                <a:lnTo>
                  <a:pt x="182889" y="2504"/>
                </a:lnTo>
              </a:path>
              <a:path w="203834" h="22225">
                <a:moveTo>
                  <a:pt x="182889" y="2504"/>
                </a:moveTo>
                <a:lnTo>
                  <a:pt x="184214" y="2504"/>
                </a:lnTo>
              </a:path>
              <a:path w="203834" h="22225">
                <a:moveTo>
                  <a:pt x="184214" y="2504"/>
                </a:moveTo>
                <a:lnTo>
                  <a:pt x="185540" y="2504"/>
                </a:lnTo>
              </a:path>
              <a:path w="203834" h="22225">
                <a:moveTo>
                  <a:pt x="185540" y="2504"/>
                </a:moveTo>
                <a:lnTo>
                  <a:pt x="186865" y="2504"/>
                </a:lnTo>
              </a:path>
              <a:path w="203834" h="22225">
                <a:moveTo>
                  <a:pt x="186865" y="2504"/>
                </a:moveTo>
                <a:lnTo>
                  <a:pt x="188190" y="2504"/>
                </a:lnTo>
              </a:path>
              <a:path w="203834" h="22225">
                <a:moveTo>
                  <a:pt x="188190" y="2504"/>
                </a:moveTo>
                <a:lnTo>
                  <a:pt x="189515" y="2504"/>
                </a:lnTo>
              </a:path>
              <a:path w="203834" h="22225">
                <a:moveTo>
                  <a:pt x="189515" y="2504"/>
                </a:moveTo>
                <a:lnTo>
                  <a:pt x="190841" y="2504"/>
                </a:lnTo>
              </a:path>
              <a:path w="203834" h="22225">
                <a:moveTo>
                  <a:pt x="190841" y="2504"/>
                </a:moveTo>
                <a:lnTo>
                  <a:pt x="192166" y="2504"/>
                </a:lnTo>
              </a:path>
              <a:path w="203834" h="22225">
                <a:moveTo>
                  <a:pt x="192166" y="2504"/>
                </a:moveTo>
                <a:lnTo>
                  <a:pt x="193491" y="2504"/>
                </a:lnTo>
              </a:path>
              <a:path w="203834" h="22225">
                <a:moveTo>
                  <a:pt x="193491" y="2504"/>
                </a:moveTo>
                <a:lnTo>
                  <a:pt x="194817" y="2504"/>
                </a:lnTo>
              </a:path>
              <a:path w="203834" h="22225">
                <a:moveTo>
                  <a:pt x="194817" y="2504"/>
                </a:moveTo>
                <a:lnTo>
                  <a:pt x="196142" y="2504"/>
                </a:lnTo>
              </a:path>
              <a:path w="203834" h="22225">
                <a:moveTo>
                  <a:pt x="196142" y="2504"/>
                </a:moveTo>
                <a:lnTo>
                  <a:pt x="197467" y="2504"/>
                </a:lnTo>
              </a:path>
              <a:path w="203834" h="22225">
                <a:moveTo>
                  <a:pt x="197467" y="2504"/>
                </a:moveTo>
                <a:lnTo>
                  <a:pt x="198792" y="2504"/>
                </a:lnTo>
              </a:path>
              <a:path w="203834" h="22225">
                <a:moveTo>
                  <a:pt x="198792" y="2504"/>
                </a:moveTo>
                <a:lnTo>
                  <a:pt x="200118" y="2504"/>
                </a:lnTo>
              </a:path>
              <a:path w="203834" h="22225">
                <a:moveTo>
                  <a:pt x="200118" y="2504"/>
                </a:moveTo>
                <a:lnTo>
                  <a:pt x="201443" y="2504"/>
                </a:lnTo>
              </a:path>
              <a:path w="203834" h="22225">
                <a:moveTo>
                  <a:pt x="201443" y="2504"/>
                </a:moveTo>
                <a:lnTo>
                  <a:pt x="202768" y="2504"/>
                </a:lnTo>
              </a:path>
              <a:path w="203834" h="22225">
                <a:moveTo>
                  <a:pt x="202768" y="2504"/>
                </a:moveTo>
                <a:lnTo>
                  <a:pt x="203210" y="2504"/>
                </a:lnTo>
              </a:path>
              <a:path w="203834" h="22225">
                <a:moveTo>
                  <a:pt x="0" y="0"/>
                </a:moveTo>
                <a:lnTo>
                  <a:pt x="0" y="5009"/>
                </a:lnTo>
              </a:path>
              <a:path w="203834" h="22225">
                <a:moveTo>
                  <a:pt x="0" y="5009"/>
                </a:moveTo>
                <a:lnTo>
                  <a:pt x="0" y="0"/>
                </a:lnTo>
              </a:path>
              <a:path w="203834" h="22225">
                <a:moveTo>
                  <a:pt x="203210" y="0"/>
                </a:moveTo>
                <a:lnTo>
                  <a:pt x="203210" y="5009"/>
                </a:lnTo>
              </a:path>
              <a:path w="203834" h="22225">
                <a:moveTo>
                  <a:pt x="203210" y="5009"/>
                </a:moveTo>
                <a:lnTo>
                  <a:pt x="203210" y="0"/>
                </a:lnTo>
              </a:path>
              <a:path w="203834" h="22225">
                <a:moveTo>
                  <a:pt x="98954" y="19523"/>
                </a:moveTo>
                <a:lnTo>
                  <a:pt x="100279" y="19523"/>
                </a:lnTo>
              </a:path>
              <a:path w="203834" h="22225">
                <a:moveTo>
                  <a:pt x="100279" y="19523"/>
                </a:moveTo>
                <a:lnTo>
                  <a:pt x="101605" y="19523"/>
                </a:lnTo>
              </a:path>
              <a:path w="203834" h="22225">
                <a:moveTo>
                  <a:pt x="101605" y="19523"/>
                </a:moveTo>
                <a:lnTo>
                  <a:pt x="102930" y="19523"/>
                </a:lnTo>
              </a:path>
              <a:path w="203834" h="22225">
                <a:moveTo>
                  <a:pt x="102930" y="19523"/>
                </a:moveTo>
                <a:lnTo>
                  <a:pt x="104255" y="19523"/>
                </a:lnTo>
              </a:path>
              <a:path w="203834" h="22225">
                <a:moveTo>
                  <a:pt x="104255" y="19523"/>
                </a:moveTo>
                <a:lnTo>
                  <a:pt x="105581" y="19523"/>
                </a:lnTo>
              </a:path>
              <a:path w="203834" h="22225">
                <a:moveTo>
                  <a:pt x="105581" y="19523"/>
                </a:moveTo>
                <a:lnTo>
                  <a:pt x="106906" y="19523"/>
                </a:lnTo>
              </a:path>
              <a:path w="203834" h="22225">
                <a:moveTo>
                  <a:pt x="106906" y="19523"/>
                </a:moveTo>
                <a:lnTo>
                  <a:pt x="108231" y="19523"/>
                </a:lnTo>
              </a:path>
              <a:path w="203834" h="22225">
                <a:moveTo>
                  <a:pt x="108231" y="19523"/>
                </a:moveTo>
                <a:lnTo>
                  <a:pt x="109556" y="19523"/>
                </a:lnTo>
              </a:path>
              <a:path w="203834" h="22225">
                <a:moveTo>
                  <a:pt x="109556" y="19523"/>
                </a:moveTo>
                <a:lnTo>
                  <a:pt x="110882" y="19523"/>
                </a:lnTo>
              </a:path>
              <a:path w="203834" h="22225">
                <a:moveTo>
                  <a:pt x="110882" y="19523"/>
                </a:moveTo>
                <a:lnTo>
                  <a:pt x="112207" y="19523"/>
                </a:lnTo>
              </a:path>
              <a:path w="203834" h="22225">
                <a:moveTo>
                  <a:pt x="112207" y="19523"/>
                </a:moveTo>
                <a:lnTo>
                  <a:pt x="113532" y="19523"/>
                </a:lnTo>
              </a:path>
              <a:path w="203834" h="22225">
                <a:moveTo>
                  <a:pt x="113532" y="19523"/>
                </a:moveTo>
                <a:lnTo>
                  <a:pt x="114858" y="19523"/>
                </a:lnTo>
              </a:path>
              <a:path w="203834" h="22225">
                <a:moveTo>
                  <a:pt x="114858" y="19523"/>
                </a:moveTo>
                <a:lnTo>
                  <a:pt x="116183" y="19523"/>
                </a:lnTo>
              </a:path>
              <a:path w="203834" h="22225">
                <a:moveTo>
                  <a:pt x="116183" y="19523"/>
                </a:moveTo>
                <a:lnTo>
                  <a:pt x="117508" y="19523"/>
                </a:lnTo>
              </a:path>
              <a:path w="203834" h="22225">
                <a:moveTo>
                  <a:pt x="117508" y="19523"/>
                </a:moveTo>
                <a:lnTo>
                  <a:pt x="118833" y="19523"/>
                </a:lnTo>
              </a:path>
              <a:path w="203834" h="22225">
                <a:moveTo>
                  <a:pt x="118833" y="19523"/>
                </a:moveTo>
                <a:lnTo>
                  <a:pt x="120159" y="19523"/>
                </a:lnTo>
              </a:path>
              <a:path w="203834" h="22225">
                <a:moveTo>
                  <a:pt x="120159" y="19523"/>
                </a:moveTo>
                <a:lnTo>
                  <a:pt x="121484" y="19523"/>
                </a:lnTo>
              </a:path>
              <a:path w="203834" h="22225">
                <a:moveTo>
                  <a:pt x="121484" y="19523"/>
                </a:moveTo>
                <a:lnTo>
                  <a:pt x="122809" y="19523"/>
                </a:lnTo>
              </a:path>
              <a:path w="203834" h="22225">
                <a:moveTo>
                  <a:pt x="122809" y="19523"/>
                </a:moveTo>
                <a:lnTo>
                  <a:pt x="124135" y="19523"/>
                </a:lnTo>
              </a:path>
              <a:path w="203834" h="22225">
                <a:moveTo>
                  <a:pt x="124135" y="19523"/>
                </a:moveTo>
                <a:lnTo>
                  <a:pt x="125460" y="19523"/>
                </a:lnTo>
              </a:path>
              <a:path w="203834" h="22225">
                <a:moveTo>
                  <a:pt x="125460" y="19523"/>
                </a:moveTo>
                <a:lnTo>
                  <a:pt x="126785" y="19523"/>
                </a:lnTo>
              </a:path>
              <a:path w="203834" h="22225">
                <a:moveTo>
                  <a:pt x="126785" y="19523"/>
                </a:moveTo>
                <a:lnTo>
                  <a:pt x="128110" y="19523"/>
                </a:lnTo>
              </a:path>
              <a:path w="203834" h="22225">
                <a:moveTo>
                  <a:pt x="128110" y="19523"/>
                </a:moveTo>
                <a:lnTo>
                  <a:pt x="129436" y="19523"/>
                </a:lnTo>
              </a:path>
              <a:path w="203834" h="22225">
                <a:moveTo>
                  <a:pt x="129436" y="19523"/>
                </a:moveTo>
                <a:lnTo>
                  <a:pt x="130761" y="19523"/>
                </a:lnTo>
              </a:path>
              <a:path w="203834" h="22225">
                <a:moveTo>
                  <a:pt x="130761" y="19523"/>
                </a:moveTo>
                <a:lnTo>
                  <a:pt x="132086" y="19523"/>
                </a:lnTo>
              </a:path>
              <a:path w="203834" h="22225">
                <a:moveTo>
                  <a:pt x="132086" y="19523"/>
                </a:moveTo>
                <a:lnTo>
                  <a:pt x="133412" y="19523"/>
                </a:lnTo>
              </a:path>
              <a:path w="203834" h="22225">
                <a:moveTo>
                  <a:pt x="133412" y="19523"/>
                </a:moveTo>
                <a:lnTo>
                  <a:pt x="134737" y="19523"/>
                </a:lnTo>
              </a:path>
              <a:path w="203834" h="22225">
                <a:moveTo>
                  <a:pt x="134737" y="19523"/>
                </a:moveTo>
                <a:lnTo>
                  <a:pt x="136062" y="19523"/>
                </a:lnTo>
              </a:path>
              <a:path w="203834" h="22225">
                <a:moveTo>
                  <a:pt x="136062" y="19523"/>
                </a:moveTo>
                <a:lnTo>
                  <a:pt x="137387" y="19523"/>
                </a:lnTo>
              </a:path>
              <a:path w="203834" h="22225">
                <a:moveTo>
                  <a:pt x="137387" y="19523"/>
                </a:moveTo>
                <a:lnTo>
                  <a:pt x="138713" y="19523"/>
                </a:lnTo>
              </a:path>
              <a:path w="203834" h="22225">
                <a:moveTo>
                  <a:pt x="138713" y="19523"/>
                </a:moveTo>
                <a:lnTo>
                  <a:pt x="140038" y="19523"/>
                </a:lnTo>
              </a:path>
              <a:path w="203834" h="22225">
                <a:moveTo>
                  <a:pt x="140038" y="19523"/>
                </a:moveTo>
                <a:lnTo>
                  <a:pt x="141363" y="19523"/>
                </a:lnTo>
              </a:path>
              <a:path w="203834" h="22225">
                <a:moveTo>
                  <a:pt x="141363" y="19523"/>
                </a:moveTo>
                <a:lnTo>
                  <a:pt x="142689" y="19523"/>
                </a:lnTo>
              </a:path>
              <a:path w="203834" h="22225">
                <a:moveTo>
                  <a:pt x="142689" y="19523"/>
                </a:moveTo>
                <a:lnTo>
                  <a:pt x="144014" y="19523"/>
                </a:lnTo>
              </a:path>
              <a:path w="203834" h="22225">
                <a:moveTo>
                  <a:pt x="144014" y="19523"/>
                </a:moveTo>
                <a:lnTo>
                  <a:pt x="145339" y="19523"/>
                </a:lnTo>
              </a:path>
              <a:path w="203834" h="22225">
                <a:moveTo>
                  <a:pt x="145339" y="19523"/>
                </a:moveTo>
                <a:lnTo>
                  <a:pt x="146664" y="19523"/>
                </a:lnTo>
              </a:path>
              <a:path w="203834" h="22225">
                <a:moveTo>
                  <a:pt x="146664" y="19523"/>
                </a:moveTo>
                <a:lnTo>
                  <a:pt x="147990" y="19523"/>
                </a:lnTo>
              </a:path>
              <a:path w="203834" h="22225">
                <a:moveTo>
                  <a:pt x="147990" y="19523"/>
                </a:moveTo>
                <a:lnTo>
                  <a:pt x="149315" y="19523"/>
                </a:lnTo>
              </a:path>
              <a:path w="203834" h="22225">
                <a:moveTo>
                  <a:pt x="149315" y="19523"/>
                </a:moveTo>
                <a:lnTo>
                  <a:pt x="150640" y="19523"/>
                </a:lnTo>
              </a:path>
              <a:path w="203834" h="22225">
                <a:moveTo>
                  <a:pt x="150640" y="19523"/>
                </a:moveTo>
                <a:lnTo>
                  <a:pt x="151966" y="19523"/>
                </a:lnTo>
              </a:path>
              <a:path w="203834" h="22225">
                <a:moveTo>
                  <a:pt x="151966" y="19523"/>
                </a:moveTo>
                <a:lnTo>
                  <a:pt x="153291" y="19523"/>
                </a:lnTo>
              </a:path>
              <a:path w="203834" h="22225">
                <a:moveTo>
                  <a:pt x="153291" y="19523"/>
                </a:moveTo>
                <a:lnTo>
                  <a:pt x="154616" y="19523"/>
                </a:lnTo>
              </a:path>
              <a:path w="203834" h="22225">
                <a:moveTo>
                  <a:pt x="154616" y="19523"/>
                </a:moveTo>
                <a:lnTo>
                  <a:pt x="155941" y="19523"/>
                </a:lnTo>
              </a:path>
              <a:path w="203834" h="22225">
                <a:moveTo>
                  <a:pt x="155941" y="19523"/>
                </a:moveTo>
                <a:lnTo>
                  <a:pt x="157267" y="19523"/>
                </a:lnTo>
              </a:path>
              <a:path w="203834" h="22225">
                <a:moveTo>
                  <a:pt x="157267" y="19523"/>
                </a:moveTo>
                <a:lnTo>
                  <a:pt x="158592" y="19523"/>
                </a:lnTo>
              </a:path>
              <a:path w="203834" h="22225">
                <a:moveTo>
                  <a:pt x="158592" y="19523"/>
                </a:moveTo>
                <a:lnTo>
                  <a:pt x="159917" y="19523"/>
                </a:lnTo>
              </a:path>
              <a:path w="203834" h="22225">
                <a:moveTo>
                  <a:pt x="159917" y="19523"/>
                </a:moveTo>
                <a:lnTo>
                  <a:pt x="161243" y="19523"/>
                </a:lnTo>
              </a:path>
              <a:path w="203834" h="22225">
                <a:moveTo>
                  <a:pt x="161243" y="19523"/>
                </a:moveTo>
                <a:lnTo>
                  <a:pt x="162568" y="19523"/>
                </a:lnTo>
              </a:path>
              <a:path w="203834" h="22225">
                <a:moveTo>
                  <a:pt x="162568" y="19523"/>
                </a:moveTo>
                <a:lnTo>
                  <a:pt x="163893" y="19523"/>
                </a:lnTo>
              </a:path>
              <a:path w="203834" h="22225">
                <a:moveTo>
                  <a:pt x="163893" y="19523"/>
                </a:moveTo>
                <a:lnTo>
                  <a:pt x="165219" y="19523"/>
                </a:lnTo>
              </a:path>
              <a:path w="203834" h="22225">
                <a:moveTo>
                  <a:pt x="165219" y="19523"/>
                </a:moveTo>
                <a:lnTo>
                  <a:pt x="166544" y="19523"/>
                </a:lnTo>
              </a:path>
              <a:path w="203834" h="22225">
                <a:moveTo>
                  <a:pt x="166544" y="19523"/>
                </a:moveTo>
                <a:lnTo>
                  <a:pt x="167869" y="19523"/>
                </a:lnTo>
              </a:path>
              <a:path w="203834" h="22225">
                <a:moveTo>
                  <a:pt x="167869" y="19523"/>
                </a:moveTo>
                <a:lnTo>
                  <a:pt x="169194" y="19523"/>
                </a:lnTo>
              </a:path>
              <a:path w="203834" h="22225">
                <a:moveTo>
                  <a:pt x="169194" y="19523"/>
                </a:moveTo>
                <a:lnTo>
                  <a:pt x="170520" y="19523"/>
                </a:lnTo>
              </a:path>
              <a:path w="203834" h="22225">
                <a:moveTo>
                  <a:pt x="170520" y="19523"/>
                </a:moveTo>
                <a:lnTo>
                  <a:pt x="171845" y="19523"/>
                </a:lnTo>
              </a:path>
              <a:path w="203834" h="22225">
                <a:moveTo>
                  <a:pt x="171845" y="19523"/>
                </a:moveTo>
                <a:lnTo>
                  <a:pt x="173170" y="19523"/>
                </a:lnTo>
              </a:path>
              <a:path w="203834" h="22225">
                <a:moveTo>
                  <a:pt x="173170" y="19523"/>
                </a:moveTo>
                <a:lnTo>
                  <a:pt x="174496" y="19523"/>
                </a:lnTo>
              </a:path>
              <a:path w="203834" h="22225">
                <a:moveTo>
                  <a:pt x="174496" y="19523"/>
                </a:moveTo>
                <a:lnTo>
                  <a:pt x="175821" y="19523"/>
                </a:lnTo>
              </a:path>
              <a:path w="203834" h="22225">
                <a:moveTo>
                  <a:pt x="175821" y="19523"/>
                </a:moveTo>
                <a:lnTo>
                  <a:pt x="177146" y="19523"/>
                </a:lnTo>
              </a:path>
              <a:path w="203834" h="22225">
                <a:moveTo>
                  <a:pt x="177146" y="19523"/>
                </a:moveTo>
                <a:lnTo>
                  <a:pt x="178471" y="19523"/>
                </a:lnTo>
              </a:path>
              <a:path w="203834" h="22225">
                <a:moveTo>
                  <a:pt x="178471" y="19523"/>
                </a:moveTo>
                <a:lnTo>
                  <a:pt x="179797" y="19523"/>
                </a:lnTo>
              </a:path>
              <a:path w="203834" h="22225">
                <a:moveTo>
                  <a:pt x="179797" y="19523"/>
                </a:moveTo>
                <a:lnTo>
                  <a:pt x="181122" y="19523"/>
                </a:lnTo>
              </a:path>
              <a:path w="203834" h="22225">
                <a:moveTo>
                  <a:pt x="181122" y="19523"/>
                </a:moveTo>
                <a:lnTo>
                  <a:pt x="182447" y="19523"/>
                </a:lnTo>
              </a:path>
              <a:path w="203834" h="22225">
                <a:moveTo>
                  <a:pt x="182447" y="19523"/>
                </a:moveTo>
                <a:lnTo>
                  <a:pt x="183773" y="19523"/>
                </a:lnTo>
              </a:path>
              <a:path w="203834" h="22225">
                <a:moveTo>
                  <a:pt x="183773" y="19523"/>
                </a:moveTo>
                <a:lnTo>
                  <a:pt x="185098" y="19523"/>
                </a:lnTo>
              </a:path>
              <a:path w="203834" h="22225">
                <a:moveTo>
                  <a:pt x="185098" y="19523"/>
                </a:moveTo>
                <a:lnTo>
                  <a:pt x="186423" y="19523"/>
                </a:lnTo>
              </a:path>
              <a:path w="203834" h="22225">
                <a:moveTo>
                  <a:pt x="186423" y="19523"/>
                </a:moveTo>
                <a:lnTo>
                  <a:pt x="187748" y="19523"/>
                </a:lnTo>
              </a:path>
              <a:path w="203834" h="22225">
                <a:moveTo>
                  <a:pt x="187748" y="19523"/>
                </a:moveTo>
                <a:lnTo>
                  <a:pt x="189074" y="19523"/>
                </a:lnTo>
              </a:path>
              <a:path w="203834" h="22225">
                <a:moveTo>
                  <a:pt x="189074" y="19523"/>
                </a:moveTo>
                <a:lnTo>
                  <a:pt x="190399" y="19523"/>
                </a:lnTo>
              </a:path>
              <a:path w="203834" h="22225">
                <a:moveTo>
                  <a:pt x="190399" y="19523"/>
                </a:moveTo>
                <a:lnTo>
                  <a:pt x="191724" y="19523"/>
                </a:lnTo>
              </a:path>
              <a:path w="203834" h="22225">
                <a:moveTo>
                  <a:pt x="191724" y="19523"/>
                </a:moveTo>
                <a:lnTo>
                  <a:pt x="193050" y="19523"/>
                </a:lnTo>
              </a:path>
              <a:path w="203834" h="22225">
                <a:moveTo>
                  <a:pt x="193050" y="19523"/>
                </a:moveTo>
                <a:lnTo>
                  <a:pt x="194375" y="19523"/>
                </a:lnTo>
              </a:path>
              <a:path w="203834" h="22225">
                <a:moveTo>
                  <a:pt x="194375" y="19523"/>
                </a:moveTo>
                <a:lnTo>
                  <a:pt x="195700" y="19523"/>
                </a:lnTo>
              </a:path>
              <a:path w="203834" h="22225">
                <a:moveTo>
                  <a:pt x="195700" y="19523"/>
                </a:moveTo>
                <a:lnTo>
                  <a:pt x="197025" y="19523"/>
                </a:lnTo>
              </a:path>
              <a:path w="203834" h="22225">
                <a:moveTo>
                  <a:pt x="197025" y="19523"/>
                </a:moveTo>
                <a:lnTo>
                  <a:pt x="198351" y="19523"/>
                </a:lnTo>
              </a:path>
              <a:path w="203834" h="22225">
                <a:moveTo>
                  <a:pt x="198351" y="19523"/>
                </a:moveTo>
                <a:lnTo>
                  <a:pt x="199676" y="19523"/>
                </a:lnTo>
              </a:path>
              <a:path w="203834" h="22225">
                <a:moveTo>
                  <a:pt x="199676" y="19523"/>
                </a:moveTo>
                <a:lnTo>
                  <a:pt x="201001" y="19523"/>
                </a:lnTo>
              </a:path>
              <a:path w="203834" h="22225">
                <a:moveTo>
                  <a:pt x="201001" y="19523"/>
                </a:moveTo>
                <a:lnTo>
                  <a:pt x="202327" y="19523"/>
                </a:lnTo>
              </a:path>
              <a:path w="203834" h="22225">
                <a:moveTo>
                  <a:pt x="202327" y="19523"/>
                </a:moveTo>
                <a:lnTo>
                  <a:pt x="203210" y="19523"/>
                </a:lnTo>
              </a:path>
              <a:path w="203834" h="22225">
                <a:moveTo>
                  <a:pt x="98954" y="17018"/>
                </a:moveTo>
                <a:lnTo>
                  <a:pt x="98954" y="22027"/>
                </a:lnTo>
              </a:path>
              <a:path w="203834" h="22225">
                <a:moveTo>
                  <a:pt x="98954" y="22027"/>
                </a:moveTo>
                <a:lnTo>
                  <a:pt x="98954" y="17018"/>
                </a:lnTo>
              </a:path>
              <a:path w="203834" h="22225">
                <a:moveTo>
                  <a:pt x="203210" y="17018"/>
                </a:moveTo>
                <a:lnTo>
                  <a:pt x="203210" y="22027"/>
                </a:lnTo>
              </a:path>
              <a:path w="203834" h="22225">
                <a:moveTo>
                  <a:pt x="203210" y="22027"/>
                </a:moveTo>
                <a:lnTo>
                  <a:pt x="203210" y="17018"/>
                </a:lnTo>
              </a:path>
            </a:pathLst>
          </a:custGeom>
          <a:ln w="3175">
            <a:solidFill>
              <a:srgbClr val="000000"/>
            </a:solidFill>
          </a:ln>
        </p:spPr>
        <p:txBody>
          <a:bodyPr wrap="square" lIns="0" tIns="0" rIns="0" bIns="0" rtlCol="0"/>
          <a:lstStyle/>
          <a:p>
            <a:endParaRPr/>
          </a:p>
        </p:txBody>
      </p:sp>
      <p:sp>
        <p:nvSpPr>
          <p:cNvPr id="253" name="object 253"/>
          <p:cNvSpPr txBox="1"/>
          <p:nvPr/>
        </p:nvSpPr>
        <p:spPr>
          <a:xfrm>
            <a:off x="10443553" y="8293948"/>
            <a:ext cx="294005" cy="81915"/>
          </a:xfrm>
          <a:prstGeom prst="rect">
            <a:avLst/>
          </a:prstGeom>
        </p:spPr>
        <p:txBody>
          <a:bodyPr vert="horz" wrap="square" lIns="0" tIns="13335" rIns="0" bIns="0" rtlCol="0">
            <a:spAutoFit/>
          </a:bodyPr>
          <a:lstStyle/>
          <a:p>
            <a:pPr>
              <a:lnSpc>
                <a:spcPts val="60"/>
              </a:lnSpc>
              <a:spcBef>
                <a:spcPts val="105"/>
              </a:spcBef>
            </a:pPr>
            <a:r>
              <a:rPr sz="100" b="1" spc="-25" dirty="0">
                <a:latin typeface="Arial"/>
                <a:cs typeface="Arial"/>
              </a:rPr>
              <a:t>0</a:t>
            </a:r>
            <a:endParaRPr sz="100">
              <a:latin typeface="Arial"/>
              <a:cs typeface="Arial"/>
            </a:endParaRPr>
          </a:p>
          <a:p>
            <a:pPr marL="22860">
              <a:lnSpc>
                <a:spcPts val="60"/>
              </a:lnSpc>
            </a:pPr>
            <a:r>
              <a:rPr sz="100" b="1" dirty="0">
                <a:latin typeface="Arial"/>
                <a:cs typeface="Arial"/>
              </a:rPr>
              <a:t>Herceptin</a:t>
            </a:r>
            <a:r>
              <a:rPr sz="100" b="1" spc="225" dirty="0">
                <a:latin typeface="Arial"/>
                <a:cs typeface="Arial"/>
              </a:rPr>
              <a:t> </a:t>
            </a:r>
            <a:r>
              <a:rPr sz="100" b="1" dirty="0">
                <a:latin typeface="Arial"/>
                <a:cs typeface="Arial"/>
              </a:rPr>
              <a:t>N4.40</a:t>
            </a:r>
            <a:r>
              <a:rPr sz="100" b="1" spc="280" dirty="0">
                <a:latin typeface="Arial"/>
                <a:cs typeface="Arial"/>
              </a:rPr>
              <a:t> </a:t>
            </a:r>
            <a:r>
              <a:rPr sz="100" b="1" dirty="0">
                <a:latin typeface="Arial"/>
                <a:cs typeface="Arial"/>
              </a:rPr>
              <a:t>N4.61</a:t>
            </a:r>
            <a:r>
              <a:rPr sz="100" b="1" spc="280" dirty="0">
                <a:latin typeface="Arial"/>
                <a:cs typeface="Arial"/>
              </a:rPr>
              <a:t> </a:t>
            </a:r>
            <a:r>
              <a:rPr sz="100" b="1" dirty="0">
                <a:latin typeface="Arial"/>
                <a:cs typeface="Arial"/>
              </a:rPr>
              <a:t>N3.82</a:t>
            </a:r>
            <a:r>
              <a:rPr sz="100" b="1" spc="245" dirty="0">
                <a:latin typeface="Arial"/>
                <a:cs typeface="Arial"/>
              </a:rPr>
              <a:t> </a:t>
            </a:r>
            <a:r>
              <a:rPr sz="100" b="1" spc="-10" dirty="0">
                <a:latin typeface="Arial"/>
                <a:cs typeface="Arial"/>
              </a:rPr>
              <a:t>Medium</a:t>
            </a:r>
            <a:endParaRPr sz="100">
              <a:latin typeface="Arial"/>
              <a:cs typeface="Arial"/>
            </a:endParaRPr>
          </a:p>
          <a:p>
            <a:pPr marR="80010" algn="r">
              <a:lnSpc>
                <a:spcPct val="100000"/>
              </a:lnSpc>
              <a:spcBef>
                <a:spcPts val="40"/>
              </a:spcBef>
            </a:pPr>
            <a:r>
              <a:rPr sz="100" b="1" spc="-10" dirty="0">
                <a:latin typeface="Arial"/>
                <a:cs typeface="Arial"/>
              </a:rPr>
              <a:t>A</a:t>
            </a:r>
            <a:r>
              <a:rPr sz="100" b="1" i="1" spc="-10" dirty="0">
                <a:latin typeface="Arial"/>
                <a:cs typeface="Arial"/>
              </a:rPr>
              <a:t>An</a:t>
            </a:r>
            <a:r>
              <a:rPr sz="100" b="1" spc="-10" dirty="0">
                <a:latin typeface="Arial"/>
                <a:cs typeface="Arial"/>
              </a:rPr>
              <a:t>nti</a:t>
            </a:r>
            <a:r>
              <a:rPr sz="100" b="1" i="1" spc="-10" dirty="0">
                <a:latin typeface="Arial"/>
                <a:cs typeface="Arial"/>
              </a:rPr>
              <a:t>tib</a:t>
            </a:r>
            <a:r>
              <a:rPr sz="100" b="1" spc="-10" dirty="0">
                <a:latin typeface="Arial"/>
                <a:cs typeface="Arial"/>
              </a:rPr>
              <a:t>b</a:t>
            </a:r>
            <a:r>
              <a:rPr sz="100" b="1" i="1" spc="-10" dirty="0">
                <a:latin typeface="Arial"/>
                <a:cs typeface="Arial"/>
              </a:rPr>
              <a:t>o</a:t>
            </a:r>
            <a:r>
              <a:rPr sz="100" b="1" spc="-10" dirty="0">
                <a:latin typeface="Arial"/>
                <a:cs typeface="Arial"/>
              </a:rPr>
              <a:t>o</a:t>
            </a:r>
            <a:r>
              <a:rPr sz="100" b="1" i="1" spc="-10" dirty="0">
                <a:latin typeface="Arial"/>
                <a:cs typeface="Arial"/>
              </a:rPr>
              <a:t>di</a:t>
            </a:r>
            <a:r>
              <a:rPr sz="100" b="1" spc="-10" dirty="0">
                <a:latin typeface="Arial"/>
                <a:cs typeface="Arial"/>
              </a:rPr>
              <a:t>d</a:t>
            </a:r>
            <a:r>
              <a:rPr sz="100" b="1" i="1" spc="-10" dirty="0">
                <a:latin typeface="Arial"/>
                <a:cs typeface="Arial"/>
              </a:rPr>
              <a:t>e</a:t>
            </a:r>
            <a:r>
              <a:rPr sz="100" b="1" spc="-10" dirty="0">
                <a:latin typeface="Arial"/>
                <a:cs typeface="Arial"/>
              </a:rPr>
              <a:t>i</a:t>
            </a:r>
            <a:r>
              <a:rPr sz="100" b="1" i="1" spc="-10" dirty="0">
                <a:latin typeface="Arial"/>
                <a:cs typeface="Arial"/>
              </a:rPr>
              <a:t>s</a:t>
            </a:r>
            <a:r>
              <a:rPr sz="100" b="1" spc="-10" dirty="0">
                <a:latin typeface="Arial"/>
                <a:cs typeface="Arial"/>
              </a:rPr>
              <a:t>e</a:t>
            </a:r>
            <a:r>
              <a:rPr sz="100" b="1" i="1" spc="-10" dirty="0">
                <a:latin typeface="Arial"/>
                <a:cs typeface="Arial"/>
              </a:rPr>
              <a:t>(</a:t>
            </a:r>
            <a:r>
              <a:rPr sz="100" b="1" spc="-10" dirty="0">
                <a:latin typeface="Arial"/>
                <a:cs typeface="Arial"/>
              </a:rPr>
              <a:t>s</a:t>
            </a:r>
            <a:r>
              <a:rPr sz="100" b="1" i="1" spc="-10" dirty="0">
                <a:latin typeface="Arial"/>
                <a:cs typeface="Arial"/>
              </a:rPr>
              <a:t>100µg/ml)</a:t>
            </a:r>
            <a:endParaRPr sz="100">
              <a:latin typeface="Arial"/>
              <a:cs typeface="Arial"/>
            </a:endParaRPr>
          </a:p>
          <a:p>
            <a:pPr marR="53340" algn="r">
              <a:lnSpc>
                <a:spcPct val="100000"/>
              </a:lnSpc>
              <a:spcBef>
                <a:spcPts val="35"/>
              </a:spcBef>
            </a:pPr>
            <a:r>
              <a:rPr sz="100" b="1" spc="-25" dirty="0">
                <a:latin typeface="Arial"/>
                <a:cs typeface="Arial"/>
              </a:rPr>
              <a:t>**</a:t>
            </a:r>
            <a:endParaRPr sz="100">
              <a:latin typeface="Arial"/>
              <a:cs typeface="Arial"/>
            </a:endParaRPr>
          </a:p>
        </p:txBody>
      </p:sp>
      <p:grpSp>
        <p:nvGrpSpPr>
          <p:cNvPr id="254" name="object 254"/>
          <p:cNvGrpSpPr/>
          <p:nvPr/>
        </p:nvGrpSpPr>
        <p:grpSpPr>
          <a:xfrm>
            <a:off x="10878375" y="8371769"/>
            <a:ext cx="388620" cy="200025"/>
            <a:chOff x="10878375" y="8371769"/>
            <a:chExt cx="388620" cy="200025"/>
          </a:xfrm>
        </p:grpSpPr>
        <p:sp>
          <p:nvSpPr>
            <p:cNvPr id="255" name="object 255"/>
            <p:cNvSpPr/>
            <p:nvPr/>
          </p:nvSpPr>
          <p:spPr>
            <a:xfrm>
              <a:off x="10898013" y="8395313"/>
              <a:ext cx="64135" cy="172720"/>
            </a:xfrm>
            <a:custGeom>
              <a:avLst/>
              <a:gdLst/>
              <a:ahLst/>
              <a:cxnLst/>
              <a:rect l="l" t="t" r="r" b="b"/>
              <a:pathLst>
                <a:path w="64134" h="172720">
                  <a:moveTo>
                    <a:pt x="63916" y="0"/>
                  </a:moveTo>
                  <a:lnTo>
                    <a:pt x="0" y="0"/>
                  </a:lnTo>
                  <a:lnTo>
                    <a:pt x="0" y="172252"/>
                  </a:lnTo>
                  <a:lnTo>
                    <a:pt x="63916" y="172252"/>
                  </a:lnTo>
                  <a:lnTo>
                    <a:pt x="63916" y="0"/>
                  </a:lnTo>
                  <a:close/>
                </a:path>
              </a:pathLst>
            </a:custGeom>
            <a:solidFill>
              <a:srgbClr val="7F807F"/>
            </a:solidFill>
          </p:spPr>
          <p:txBody>
            <a:bodyPr wrap="square" lIns="0" tIns="0" rIns="0" bIns="0" rtlCol="0"/>
            <a:lstStyle/>
            <a:p>
              <a:endParaRPr/>
            </a:p>
          </p:txBody>
        </p:sp>
        <p:sp>
          <p:nvSpPr>
            <p:cNvPr id="256" name="object 256"/>
            <p:cNvSpPr/>
            <p:nvPr/>
          </p:nvSpPr>
          <p:spPr>
            <a:xfrm>
              <a:off x="10897328" y="8566572"/>
              <a:ext cx="1905" cy="1905"/>
            </a:xfrm>
            <a:custGeom>
              <a:avLst/>
              <a:gdLst/>
              <a:ahLst/>
              <a:cxnLst/>
              <a:rect l="l" t="t" r="r" b="b"/>
              <a:pathLst>
                <a:path w="1904" h="1904">
                  <a:moveTo>
                    <a:pt x="686" y="0"/>
                  </a:moveTo>
                  <a:lnTo>
                    <a:pt x="1171" y="201"/>
                  </a:lnTo>
                  <a:lnTo>
                    <a:pt x="1372" y="686"/>
                  </a:lnTo>
                  <a:lnTo>
                    <a:pt x="1171" y="1172"/>
                  </a:lnTo>
                  <a:lnTo>
                    <a:pt x="686" y="1373"/>
                  </a:lnTo>
                  <a:lnTo>
                    <a:pt x="201" y="1172"/>
                  </a:lnTo>
                  <a:lnTo>
                    <a:pt x="0" y="686"/>
                  </a:lnTo>
                  <a:lnTo>
                    <a:pt x="201" y="201"/>
                  </a:lnTo>
                  <a:lnTo>
                    <a:pt x="686" y="0"/>
                  </a:lnTo>
                  <a:close/>
                </a:path>
              </a:pathLst>
            </a:custGeom>
            <a:solidFill>
              <a:srgbClr val="000000"/>
            </a:solidFill>
          </p:spPr>
          <p:txBody>
            <a:bodyPr wrap="square" lIns="0" tIns="0" rIns="0" bIns="0" rtlCol="0"/>
            <a:lstStyle/>
            <a:p>
              <a:endParaRPr/>
            </a:p>
          </p:txBody>
        </p:sp>
        <p:sp>
          <p:nvSpPr>
            <p:cNvPr id="257" name="object 257"/>
            <p:cNvSpPr/>
            <p:nvPr/>
          </p:nvSpPr>
          <p:spPr>
            <a:xfrm>
              <a:off x="10898014" y="8395312"/>
              <a:ext cx="0" cy="172085"/>
            </a:xfrm>
            <a:custGeom>
              <a:avLst/>
              <a:gdLst/>
              <a:ahLst/>
              <a:cxnLst/>
              <a:rect l="l" t="t" r="r" b="b"/>
              <a:pathLst>
                <a:path h="172084">
                  <a:moveTo>
                    <a:pt x="0" y="171946"/>
                  </a:moveTo>
                  <a:lnTo>
                    <a:pt x="0" y="0"/>
                  </a:lnTo>
                </a:path>
              </a:pathLst>
            </a:custGeom>
            <a:ln w="3175">
              <a:solidFill>
                <a:srgbClr val="000000"/>
              </a:solidFill>
            </a:ln>
          </p:spPr>
          <p:txBody>
            <a:bodyPr wrap="square" lIns="0" tIns="0" rIns="0" bIns="0" rtlCol="0"/>
            <a:lstStyle/>
            <a:p>
              <a:endParaRPr/>
            </a:p>
          </p:txBody>
        </p:sp>
        <p:sp>
          <p:nvSpPr>
            <p:cNvPr id="258" name="object 258"/>
            <p:cNvSpPr/>
            <p:nvPr/>
          </p:nvSpPr>
          <p:spPr>
            <a:xfrm>
              <a:off x="10898014" y="8395312"/>
              <a:ext cx="64135" cy="0"/>
            </a:xfrm>
            <a:custGeom>
              <a:avLst/>
              <a:gdLst/>
              <a:ahLst/>
              <a:cxnLst/>
              <a:rect l="l" t="t" r="r" b="b"/>
              <a:pathLst>
                <a:path w="64134">
                  <a:moveTo>
                    <a:pt x="0" y="0"/>
                  </a:moveTo>
                  <a:lnTo>
                    <a:pt x="63840" y="0"/>
                  </a:lnTo>
                </a:path>
              </a:pathLst>
            </a:custGeom>
            <a:ln w="3175">
              <a:solidFill>
                <a:srgbClr val="000000"/>
              </a:solidFill>
            </a:ln>
          </p:spPr>
          <p:txBody>
            <a:bodyPr wrap="square" lIns="0" tIns="0" rIns="0" bIns="0" rtlCol="0"/>
            <a:lstStyle/>
            <a:p>
              <a:endParaRPr/>
            </a:p>
          </p:txBody>
        </p:sp>
        <p:sp>
          <p:nvSpPr>
            <p:cNvPr id="259" name="object 259"/>
            <p:cNvSpPr/>
            <p:nvPr/>
          </p:nvSpPr>
          <p:spPr>
            <a:xfrm>
              <a:off x="10961855" y="8395312"/>
              <a:ext cx="0" cy="172085"/>
            </a:xfrm>
            <a:custGeom>
              <a:avLst/>
              <a:gdLst/>
              <a:ahLst/>
              <a:cxnLst/>
              <a:rect l="l" t="t" r="r" b="b"/>
              <a:pathLst>
                <a:path h="172084">
                  <a:moveTo>
                    <a:pt x="0" y="0"/>
                  </a:moveTo>
                  <a:lnTo>
                    <a:pt x="0" y="171946"/>
                  </a:lnTo>
                </a:path>
              </a:pathLst>
            </a:custGeom>
            <a:ln w="3175">
              <a:solidFill>
                <a:srgbClr val="000000"/>
              </a:solidFill>
            </a:ln>
          </p:spPr>
          <p:txBody>
            <a:bodyPr wrap="square" lIns="0" tIns="0" rIns="0" bIns="0" rtlCol="0"/>
            <a:lstStyle/>
            <a:p>
              <a:endParaRPr/>
            </a:p>
          </p:txBody>
        </p:sp>
        <p:sp>
          <p:nvSpPr>
            <p:cNvPr id="260" name="object 260"/>
            <p:cNvSpPr/>
            <p:nvPr/>
          </p:nvSpPr>
          <p:spPr>
            <a:xfrm>
              <a:off x="10914032" y="8384475"/>
              <a:ext cx="32384" cy="11430"/>
            </a:xfrm>
            <a:custGeom>
              <a:avLst/>
              <a:gdLst/>
              <a:ahLst/>
              <a:cxnLst/>
              <a:rect l="l" t="t" r="r" b="b"/>
              <a:pathLst>
                <a:path w="32384" h="11429">
                  <a:moveTo>
                    <a:pt x="0" y="0"/>
                  </a:moveTo>
                  <a:lnTo>
                    <a:pt x="31881" y="0"/>
                  </a:lnTo>
                </a:path>
                <a:path w="32384" h="11429">
                  <a:moveTo>
                    <a:pt x="31881" y="0"/>
                  </a:moveTo>
                  <a:lnTo>
                    <a:pt x="0" y="0"/>
                  </a:lnTo>
                </a:path>
                <a:path w="32384" h="11429">
                  <a:moveTo>
                    <a:pt x="15940" y="0"/>
                  </a:moveTo>
                  <a:lnTo>
                    <a:pt x="15940" y="10837"/>
                  </a:lnTo>
                </a:path>
              </a:pathLst>
            </a:custGeom>
            <a:ln w="3175">
              <a:solidFill>
                <a:srgbClr val="000000"/>
              </a:solidFill>
            </a:ln>
          </p:spPr>
          <p:txBody>
            <a:bodyPr wrap="square" lIns="0" tIns="0" rIns="0" bIns="0" rtlCol="0"/>
            <a:lstStyle/>
            <a:p>
              <a:endParaRPr/>
            </a:p>
          </p:txBody>
        </p:sp>
        <p:sp>
          <p:nvSpPr>
            <p:cNvPr id="261" name="object 261"/>
            <p:cNvSpPr/>
            <p:nvPr/>
          </p:nvSpPr>
          <p:spPr>
            <a:xfrm>
              <a:off x="10994041" y="8445836"/>
              <a:ext cx="64135" cy="121920"/>
            </a:xfrm>
            <a:custGeom>
              <a:avLst/>
              <a:gdLst/>
              <a:ahLst/>
              <a:cxnLst/>
              <a:rect l="l" t="t" r="r" b="b"/>
              <a:pathLst>
                <a:path w="64134" h="121920">
                  <a:moveTo>
                    <a:pt x="63916" y="0"/>
                  </a:moveTo>
                  <a:lnTo>
                    <a:pt x="0" y="0"/>
                  </a:lnTo>
                  <a:lnTo>
                    <a:pt x="0" y="121728"/>
                  </a:lnTo>
                  <a:lnTo>
                    <a:pt x="63916" y="121728"/>
                  </a:lnTo>
                  <a:lnTo>
                    <a:pt x="63916" y="0"/>
                  </a:lnTo>
                  <a:close/>
                </a:path>
              </a:pathLst>
            </a:custGeom>
            <a:solidFill>
              <a:srgbClr val="7F7F7F"/>
            </a:solidFill>
          </p:spPr>
          <p:txBody>
            <a:bodyPr wrap="square" lIns="0" tIns="0" rIns="0" bIns="0" rtlCol="0"/>
            <a:lstStyle/>
            <a:p>
              <a:endParaRPr/>
            </a:p>
          </p:txBody>
        </p:sp>
        <p:sp>
          <p:nvSpPr>
            <p:cNvPr id="262" name="object 262"/>
            <p:cNvSpPr/>
            <p:nvPr/>
          </p:nvSpPr>
          <p:spPr>
            <a:xfrm>
              <a:off x="10993355" y="8566572"/>
              <a:ext cx="1905" cy="1905"/>
            </a:xfrm>
            <a:custGeom>
              <a:avLst/>
              <a:gdLst/>
              <a:ahLst/>
              <a:cxnLst/>
              <a:rect l="l" t="t" r="r" b="b"/>
              <a:pathLst>
                <a:path w="1904" h="1904">
                  <a:moveTo>
                    <a:pt x="686" y="0"/>
                  </a:moveTo>
                  <a:lnTo>
                    <a:pt x="1171" y="201"/>
                  </a:lnTo>
                  <a:lnTo>
                    <a:pt x="1372" y="686"/>
                  </a:lnTo>
                  <a:lnTo>
                    <a:pt x="1171" y="1172"/>
                  </a:lnTo>
                  <a:lnTo>
                    <a:pt x="686" y="1373"/>
                  </a:lnTo>
                  <a:lnTo>
                    <a:pt x="201" y="1172"/>
                  </a:lnTo>
                  <a:lnTo>
                    <a:pt x="0" y="686"/>
                  </a:lnTo>
                  <a:lnTo>
                    <a:pt x="201" y="201"/>
                  </a:lnTo>
                  <a:lnTo>
                    <a:pt x="686" y="0"/>
                  </a:lnTo>
                  <a:close/>
                </a:path>
              </a:pathLst>
            </a:custGeom>
            <a:solidFill>
              <a:srgbClr val="000000"/>
            </a:solidFill>
          </p:spPr>
          <p:txBody>
            <a:bodyPr wrap="square" lIns="0" tIns="0" rIns="0" bIns="0" rtlCol="0"/>
            <a:lstStyle/>
            <a:p>
              <a:endParaRPr/>
            </a:p>
          </p:txBody>
        </p:sp>
        <p:sp>
          <p:nvSpPr>
            <p:cNvPr id="263" name="object 263"/>
            <p:cNvSpPr/>
            <p:nvPr/>
          </p:nvSpPr>
          <p:spPr>
            <a:xfrm>
              <a:off x="10994042" y="8445835"/>
              <a:ext cx="0" cy="121920"/>
            </a:xfrm>
            <a:custGeom>
              <a:avLst/>
              <a:gdLst/>
              <a:ahLst/>
              <a:cxnLst/>
              <a:rect l="l" t="t" r="r" b="b"/>
              <a:pathLst>
                <a:path h="121920">
                  <a:moveTo>
                    <a:pt x="0" y="121423"/>
                  </a:moveTo>
                  <a:lnTo>
                    <a:pt x="0" y="0"/>
                  </a:lnTo>
                </a:path>
              </a:pathLst>
            </a:custGeom>
            <a:ln w="3175">
              <a:solidFill>
                <a:srgbClr val="000000"/>
              </a:solidFill>
            </a:ln>
          </p:spPr>
          <p:txBody>
            <a:bodyPr wrap="square" lIns="0" tIns="0" rIns="0" bIns="0" rtlCol="0"/>
            <a:lstStyle/>
            <a:p>
              <a:endParaRPr/>
            </a:p>
          </p:txBody>
        </p:sp>
        <p:sp>
          <p:nvSpPr>
            <p:cNvPr id="264" name="object 264"/>
            <p:cNvSpPr/>
            <p:nvPr/>
          </p:nvSpPr>
          <p:spPr>
            <a:xfrm>
              <a:off x="10994042" y="8445835"/>
              <a:ext cx="64135" cy="0"/>
            </a:xfrm>
            <a:custGeom>
              <a:avLst/>
              <a:gdLst/>
              <a:ahLst/>
              <a:cxnLst/>
              <a:rect l="l" t="t" r="r" b="b"/>
              <a:pathLst>
                <a:path w="64134">
                  <a:moveTo>
                    <a:pt x="0" y="0"/>
                  </a:moveTo>
                  <a:lnTo>
                    <a:pt x="63840" y="0"/>
                  </a:lnTo>
                </a:path>
              </a:pathLst>
            </a:custGeom>
            <a:ln w="3175">
              <a:solidFill>
                <a:srgbClr val="000000"/>
              </a:solidFill>
            </a:ln>
          </p:spPr>
          <p:txBody>
            <a:bodyPr wrap="square" lIns="0" tIns="0" rIns="0" bIns="0" rtlCol="0"/>
            <a:lstStyle/>
            <a:p>
              <a:endParaRPr/>
            </a:p>
          </p:txBody>
        </p:sp>
        <p:sp>
          <p:nvSpPr>
            <p:cNvPr id="265" name="object 265"/>
            <p:cNvSpPr/>
            <p:nvPr/>
          </p:nvSpPr>
          <p:spPr>
            <a:xfrm>
              <a:off x="11057882" y="8445835"/>
              <a:ext cx="0" cy="121920"/>
            </a:xfrm>
            <a:custGeom>
              <a:avLst/>
              <a:gdLst/>
              <a:ahLst/>
              <a:cxnLst/>
              <a:rect l="l" t="t" r="r" b="b"/>
              <a:pathLst>
                <a:path h="121920">
                  <a:moveTo>
                    <a:pt x="0" y="0"/>
                  </a:moveTo>
                  <a:lnTo>
                    <a:pt x="0" y="121423"/>
                  </a:lnTo>
                </a:path>
              </a:pathLst>
            </a:custGeom>
            <a:ln w="3175">
              <a:solidFill>
                <a:srgbClr val="000000"/>
              </a:solidFill>
            </a:ln>
          </p:spPr>
          <p:txBody>
            <a:bodyPr wrap="square" lIns="0" tIns="0" rIns="0" bIns="0" rtlCol="0"/>
            <a:lstStyle/>
            <a:p>
              <a:endParaRPr/>
            </a:p>
          </p:txBody>
        </p:sp>
        <p:sp>
          <p:nvSpPr>
            <p:cNvPr id="266" name="object 266"/>
            <p:cNvSpPr/>
            <p:nvPr/>
          </p:nvSpPr>
          <p:spPr>
            <a:xfrm>
              <a:off x="11010059" y="8439577"/>
              <a:ext cx="32384" cy="6350"/>
            </a:xfrm>
            <a:custGeom>
              <a:avLst/>
              <a:gdLst/>
              <a:ahLst/>
              <a:cxnLst/>
              <a:rect l="l" t="t" r="r" b="b"/>
              <a:pathLst>
                <a:path w="32384" h="6350">
                  <a:moveTo>
                    <a:pt x="0" y="0"/>
                  </a:moveTo>
                  <a:lnTo>
                    <a:pt x="31881" y="0"/>
                  </a:lnTo>
                </a:path>
                <a:path w="32384" h="6350">
                  <a:moveTo>
                    <a:pt x="31881" y="0"/>
                  </a:moveTo>
                  <a:lnTo>
                    <a:pt x="0" y="0"/>
                  </a:lnTo>
                </a:path>
                <a:path w="32384" h="6350">
                  <a:moveTo>
                    <a:pt x="15940" y="0"/>
                  </a:moveTo>
                  <a:lnTo>
                    <a:pt x="15940" y="6258"/>
                  </a:lnTo>
                </a:path>
              </a:pathLst>
            </a:custGeom>
            <a:ln w="3175">
              <a:solidFill>
                <a:srgbClr val="000000"/>
              </a:solidFill>
            </a:ln>
          </p:spPr>
          <p:txBody>
            <a:bodyPr wrap="square" lIns="0" tIns="0" rIns="0" bIns="0" rtlCol="0"/>
            <a:lstStyle/>
            <a:p>
              <a:endParaRPr/>
            </a:p>
          </p:txBody>
        </p:sp>
        <p:sp>
          <p:nvSpPr>
            <p:cNvPr id="267" name="object 267"/>
            <p:cNvSpPr/>
            <p:nvPr/>
          </p:nvSpPr>
          <p:spPr>
            <a:xfrm>
              <a:off x="11090068" y="8447896"/>
              <a:ext cx="64135" cy="120014"/>
            </a:xfrm>
            <a:custGeom>
              <a:avLst/>
              <a:gdLst/>
              <a:ahLst/>
              <a:cxnLst/>
              <a:rect l="l" t="t" r="r" b="b"/>
              <a:pathLst>
                <a:path w="64134" h="120015">
                  <a:moveTo>
                    <a:pt x="63916" y="0"/>
                  </a:moveTo>
                  <a:lnTo>
                    <a:pt x="0" y="0"/>
                  </a:lnTo>
                  <a:lnTo>
                    <a:pt x="0" y="119668"/>
                  </a:lnTo>
                  <a:lnTo>
                    <a:pt x="63916" y="119668"/>
                  </a:lnTo>
                  <a:lnTo>
                    <a:pt x="63916" y="0"/>
                  </a:lnTo>
                  <a:close/>
                </a:path>
              </a:pathLst>
            </a:custGeom>
            <a:solidFill>
              <a:srgbClr val="7F7F7F"/>
            </a:solidFill>
          </p:spPr>
          <p:txBody>
            <a:bodyPr wrap="square" lIns="0" tIns="0" rIns="0" bIns="0" rtlCol="0"/>
            <a:lstStyle/>
            <a:p>
              <a:endParaRPr/>
            </a:p>
          </p:txBody>
        </p:sp>
        <p:sp>
          <p:nvSpPr>
            <p:cNvPr id="268" name="object 268"/>
            <p:cNvSpPr/>
            <p:nvPr/>
          </p:nvSpPr>
          <p:spPr>
            <a:xfrm>
              <a:off x="11089382" y="8566572"/>
              <a:ext cx="1905" cy="1905"/>
            </a:xfrm>
            <a:custGeom>
              <a:avLst/>
              <a:gdLst/>
              <a:ahLst/>
              <a:cxnLst/>
              <a:rect l="l" t="t" r="r" b="b"/>
              <a:pathLst>
                <a:path w="1904" h="1904">
                  <a:moveTo>
                    <a:pt x="686" y="0"/>
                  </a:moveTo>
                  <a:lnTo>
                    <a:pt x="1171" y="201"/>
                  </a:lnTo>
                  <a:lnTo>
                    <a:pt x="1372" y="686"/>
                  </a:lnTo>
                  <a:lnTo>
                    <a:pt x="1171" y="1172"/>
                  </a:lnTo>
                  <a:lnTo>
                    <a:pt x="686" y="1373"/>
                  </a:lnTo>
                  <a:lnTo>
                    <a:pt x="201" y="1172"/>
                  </a:lnTo>
                  <a:lnTo>
                    <a:pt x="0" y="686"/>
                  </a:lnTo>
                  <a:lnTo>
                    <a:pt x="201" y="201"/>
                  </a:lnTo>
                  <a:lnTo>
                    <a:pt x="686" y="0"/>
                  </a:lnTo>
                  <a:close/>
                </a:path>
              </a:pathLst>
            </a:custGeom>
            <a:solidFill>
              <a:srgbClr val="000000"/>
            </a:solidFill>
          </p:spPr>
          <p:txBody>
            <a:bodyPr wrap="square" lIns="0" tIns="0" rIns="0" bIns="0" rtlCol="0"/>
            <a:lstStyle/>
            <a:p>
              <a:endParaRPr/>
            </a:p>
          </p:txBody>
        </p:sp>
        <p:sp>
          <p:nvSpPr>
            <p:cNvPr id="269" name="object 269"/>
            <p:cNvSpPr/>
            <p:nvPr/>
          </p:nvSpPr>
          <p:spPr>
            <a:xfrm>
              <a:off x="11090069" y="8447896"/>
              <a:ext cx="0" cy="119380"/>
            </a:xfrm>
            <a:custGeom>
              <a:avLst/>
              <a:gdLst/>
              <a:ahLst/>
              <a:cxnLst/>
              <a:rect l="l" t="t" r="r" b="b"/>
              <a:pathLst>
                <a:path h="119379">
                  <a:moveTo>
                    <a:pt x="0" y="119362"/>
                  </a:moveTo>
                  <a:lnTo>
                    <a:pt x="0" y="0"/>
                  </a:lnTo>
                </a:path>
              </a:pathLst>
            </a:custGeom>
            <a:ln w="3175">
              <a:solidFill>
                <a:srgbClr val="000000"/>
              </a:solidFill>
            </a:ln>
          </p:spPr>
          <p:txBody>
            <a:bodyPr wrap="square" lIns="0" tIns="0" rIns="0" bIns="0" rtlCol="0"/>
            <a:lstStyle/>
            <a:p>
              <a:endParaRPr/>
            </a:p>
          </p:txBody>
        </p:sp>
        <p:sp>
          <p:nvSpPr>
            <p:cNvPr id="270" name="object 270"/>
            <p:cNvSpPr/>
            <p:nvPr/>
          </p:nvSpPr>
          <p:spPr>
            <a:xfrm>
              <a:off x="11090069" y="8447896"/>
              <a:ext cx="64135" cy="0"/>
            </a:xfrm>
            <a:custGeom>
              <a:avLst/>
              <a:gdLst/>
              <a:ahLst/>
              <a:cxnLst/>
              <a:rect l="l" t="t" r="r" b="b"/>
              <a:pathLst>
                <a:path w="64134">
                  <a:moveTo>
                    <a:pt x="0" y="0"/>
                  </a:moveTo>
                  <a:lnTo>
                    <a:pt x="63840" y="0"/>
                  </a:lnTo>
                </a:path>
              </a:pathLst>
            </a:custGeom>
            <a:ln w="3175">
              <a:solidFill>
                <a:srgbClr val="000000"/>
              </a:solidFill>
            </a:ln>
          </p:spPr>
          <p:txBody>
            <a:bodyPr wrap="square" lIns="0" tIns="0" rIns="0" bIns="0" rtlCol="0"/>
            <a:lstStyle/>
            <a:p>
              <a:endParaRPr/>
            </a:p>
          </p:txBody>
        </p:sp>
        <p:sp>
          <p:nvSpPr>
            <p:cNvPr id="271" name="object 271"/>
            <p:cNvSpPr/>
            <p:nvPr/>
          </p:nvSpPr>
          <p:spPr>
            <a:xfrm>
              <a:off x="11153909" y="8447896"/>
              <a:ext cx="0" cy="119380"/>
            </a:xfrm>
            <a:custGeom>
              <a:avLst/>
              <a:gdLst/>
              <a:ahLst/>
              <a:cxnLst/>
              <a:rect l="l" t="t" r="r" b="b"/>
              <a:pathLst>
                <a:path h="119379">
                  <a:moveTo>
                    <a:pt x="0" y="0"/>
                  </a:moveTo>
                  <a:lnTo>
                    <a:pt x="0" y="119362"/>
                  </a:lnTo>
                </a:path>
              </a:pathLst>
            </a:custGeom>
            <a:ln w="3175">
              <a:solidFill>
                <a:srgbClr val="000000"/>
              </a:solidFill>
            </a:ln>
          </p:spPr>
          <p:txBody>
            <a:bodyPr wrap="square" lIns="0" tIns="0" rIns="0" bIns="0" rtlCol="0"/>
            <a:lstStyle/>
            <a:p>
              <a:endParaRPr/>
            </a:p>
          </p:txBody>
        </p:sp>
        <p:sp>
          <p:nvSpPr>
            <p:cNvPr id="272" name="object 272"/>
            <p:cNvSpPr/>
            <p:nvPr/>
          </p:nvSpPr>
          <p:spPr>
            <a:xfrm>
              <a:off x="11106086" y="8443011"/>
              <a:ext cx="32384" cy="5080"/>
            </a:xfrm>
            <a:custGeom>
              <a:avLst/>
              <a:gdLst/>
              <a:ahLst/>
              <a:cxnLst/>
              <a:rect l="l" t="t" r="r" b="b"/>
              <a:pathLst>
                <a:path w="32384" h="5079">
                  <a:moveTo>
                    <a:pt x="0" y="0"/>
                  </a:moveTo>
                  <a:lnTo>
                    <a:pt x="31881" y="0"/>
                  </a:lnTo>
                </a:path>
                <a:path w="32384" h="5079">
                  <a:moveTo>
                    <a:pt x="31881" y="0"/>
                  </a:moveTo>
                  <a:lnTo>
                    <a:pt x="0" y="0"/>
                  </a:lnTo>
                </a:path>
                <a:path w="32384" h="5079">
                  <a:moveTo>
                    <a:pt x="15940" y="0"/>
                  </a:moveTo>
                  <a:lnTo>
                    <a:pt x="15940" y="4884"/>
                  </a:lnTo>
                </a:path>
              </a:pathLst>
            </a:custGeom>
            <a:ln w="3175">
              <a:solidFill>
                <a:srgbClr val="000000"/>
              </a:solidFill>
            </a:ln>
          </p:spPr>
          <p:txBody>
            <a:bodyPr wrap="square" lIns="0" tIns="0" rIns="0" bIns="0" rtlCol="0"/>
            <a:lstStyle/>
            <a:p>
              <a:endParaRPr/>
            </a:p>
          </p:txBody>
        </p:sp>
        <p:sp>
          <p:nvSpPr>
            <p:cNvPr id="273" name="object 273"/>
            <p:cNvSpPr/>
            <p:nvPr/>
          </p:nvSpPr>
          <p:spPr>
            <a:xfrm>
              <a:off x="11186096" y="8382186"/>
              <a:ext cx="64135" cy="185420"/>
            </a:xfrm>
            <a:custGeom>
              <a:avLst/>
              <a:gdLst/>
              <a:ahLst/>
              <a:cxnLst/>
              <a:rect l="l" t="t" r="r" b="b"/>
              <a:pathLst>
                <a:path w="64134" h="185420">
                  <a:moveTo>
                    <a:pt x="63916" y="0"/>
                  </a:moveTo>
                  <a:lnTo>
                    <a:pt x="0" y="0"/>
                  </a:lnTo>
                  <a:lnTo>
                    <a:pt x="0" y="185378"/>
                  </a:lnTo>
                  <a:lnTo>
                    <a:pt x="63916" y="185378"/>
                  </a:lnTo>
                  <a:lnTo>
                    <a:pt x="63916" y="0"/>
                  </a:lnTo>
                  <a:close/>
                </a:path>
              </a:pathLst>
            </a:custGeom>
            <a:solidFill>
              <a:srgbClr val="7F7F7F"/>
            </a:solidFill>
          </p:spPr>
          <p:txBody>
            <a:bodyPr wrap="square" lIns="0" tIns="0" rIns="0" bIns="0" rtlCol="0"/>
            <a:lstStyle/>
            <a:p>
              <a:endParaRPr/>
            </a:p>
          </p:txBody>
        </p:sp>
        <p:sp>
          <p:nvSpPr>
            <p:cNvPr id="274" name="object 274"/>
            <p:cNvSpPr/>
            <p:nvPr/>
          </p:nvSpPr>
          <p:spPr>
            <a:xfrm>
              <a:off x="11185410" y="8566572"/>
              <a:ext cx="1905" cy="1905"/>
            </a:xfrm>
            <a:custGeom>
              <a:avLst/>
              <a:gdLst/>
              <a:ahLst/>
              <a:cxnLst/>
              <a:rect l="l" t="t" r="r" b="b"/>
              <a:pathLst>
                <a:path w="1904" h="1904">
                  <a:moveTo>
                    <a:pt x="686" y="0"/>
                  </a:moveTo>
                  <a:lnTo>
                    <a:pt x="1171" y="201"/>
                  </a:lnTo>
                  <a:lnTo>
                    <a:pt x="1372" y="686"/>
                  </a:lnTo>
                  <a:lnTo>
                    <a:pt x="1171" y="1172"/>
                  </a:lnTo>
                  <a:lnTo>
                    <a:pt x="686" y="1373"/>
                  </a:lnTo>
                  <a:lnTo>
                    <a:pt x="201" y="1172"/>
                  </a:lnTo>
                  <a:lnTo>
                    <a:pt x="0" y="686"/>
                  </a:lnTo>
                  <a:lnTo>
                    <a:pt x="201" y="201"/>
                  </a:lnTo>
                  <a:lnTo>
                    <a:pt x="686" y="0"/>
                  </a:lnTo>
                  <a:close/>
                </a:path>
              </a:pathLst>
            </a:custGeom>
            <a:solidFill>
              <a:srgbClr val="000000"/>
            </a:solidFill>
          </p:spPr>
          <p:txBody>
            <a:bodyPr wrap="square" lIns="0" tIns="0" rIns="0" bIns="0" rtlCol="0"/>
            <a:lstStyle/>
            <a:p>
              <a:endParaRPr/>
            </a:p>
          </p:txBody>
        </p:sp>
        <p:sp>
          <p:nvSpPr>
            <p:cNvPr id="275" name="object 275"/>
            <p:cNvSpPr/>
            <p:nvPr/>
          </p:nvSpPr>
          <p:spPr>
            <a:xfrm>
              <a:off x="11186096" y="8382185"/>
              <a:ext cx="0" cy="185420"/>
            </a:xfrm>
            <a:custGeom>
              <a:avLst/>
              <a:gdLst/>
              <a:ahLst/>
              <a:cxnLst/>
              <a:rect l="l" t="t" r="r" b="b"/>
              <a:pathLst>
                <a:path h="185420">
                  <a:moveTo>
                    <a:pt x="0" y="185073"/>
                  </a:moveTo>
                  <a:lnTo>
                    <a:pt x="0" y="0"/>
                  </a:lnTo>
                </a:path>
              </a:pathLst>
            </a:custGeom>
            <a:ln w="3175">
              <a:solidFill>
                <a:srgbClr val="000000"/>
              </a:solidFill>
            </a:ln>
          </p:spPr>
          <p:txBody>
            <a:bodyPr wrap="square" lIns="0" tIns="0" rIns="0" bIns="0" rtlCol="0"/>
            <a:lstStyle/>
            <a:p>
              <a:endParaRPr/>
            </a:p>
          </p:txBody>
        </p:sp>
        <p:sp>
          <p:nvSpPr>
            <p:cNvPr id="276" name="object 276"/>
            <p:cNvSpPr/>
            <p:nvPr/>
          </p:nvSpPr>
          <p:spPr>
            <a:xfrm>
              <a:off x="11186096" y="8382185"/>
              <a:ext cx="64135" cy="0"/>
            </a:xfrm>
            <a:custGeom>
              <a:avLst/>
              <a:gdLst/>
              <a:ahLst/>
              <a:cxnLst/>
              <a:rect l="l" t="t" r="r" b="b"/>
              <a:pathLst>
                <a:path w="64134">
                  <a:moveTo>
                    <a:pt x="0" y="0"/>
                  </a:moveTo>
                  <a:lnTo>
                    <a:pt x="63840" y="0"/>
                  </a:lnTo>
                </a:path>
              </a:pathLst>
            </a:custGeom>
            <a:ln w="3175">
              <a:solidFill>
                <a:srgbClr val="000000"/>
              </a:solidFill>
            </a:ln>
          </p:spPr>
          <p:txBody>
            <a:bodyPr wrap="square" lIns="0" tIns="0" rIns="0" bIns="0" rtlCol="0"/>
            <a:lstStyle/>
            <a:p>
              <a:endParaRPr/>
            </a:p>
          </p:txBody>
        </p:sp>
        <p:sp>
          <p:nvSpPr>
            <p:cNvPr id="277" name="object 277"/>
            <p:cNvSpPr/>
            <p:nvPr/>
          </p:nvSpPr>
          <p:spPr>
            <a:xfrm>
              <a:off x="11249936" y="8382185"/>
              <a:ext cx="0" cy="185420"/>
            </a:xfrm>
            <a:custGeom>
              <a:avLst/>
              <a:gdLst/>
              <a:ahLst/>
              <a:cxnLst/>
              <a:rect l="l" t="t" r="r" b="b"/>
              <a:pathLst>
                <a:path h="185420">
                  <a:moveTo>
                    <a:pt x="0" y="0"/>
                  </a:moveTo>
                  <a:lnTo>
                    <a:pt x="0" y="185073"/>
                  </a:lnTo>
                </a:path>
              </a:pathLst>
            </a:custGeom>
            <a:ln w="3175">
              <a:solidFill>
                <a:srgbClr val="000000"/>
              </a:solidFill>
            </a:ln>
          </p:spPr>
          <p:txBody>
            <a:bodyPr wrap="square" lIns="0" tIns="0" rIns="0" bIns="0" rtlCol="0"/>
            <a:lstStyle/>
            <a:p>
              <a:endParaRPr/>
            </a:p>
          </p:txBody>
        </p:sp>
        <p:sp>
          <p:nvSpPr>
            <p:cNvPr id="278" name="object 278"/>
            <p:cNvSpPr/>
            <p:nvPr/>
          </p:nvSpPr>
          <p:spPr>
            <a:xfrm>
              <a:off x="11202113" y="8379667"/>
              <a:ext cx="32384" cy="2540"/>
            </a:xfrm>
            <a:custGeom>
              <a:avLst/>
              <a:gdLst/>
              <a:ahLst/>
              <a:cxnLst/>
              <a:rect l="l" t="t" r="r" b="b"/>
              <a:pathLst>
                <a:path w="32384" h="2540">
                  <a:moveTo>
                    <a:pt x="0" y="0"/>
                  </a:moveTo>
                  <a:lnTo>
                    <a:pt x="31881" y="0"/>
                  </a:lnTo>
                </a:path>
                <a:path w="32384" h="2540">
                  <a:moveTo>
                    <a:pt x="31881" y="0"/>
                  </a:moveTo>
                  <a:lnTo>
                    <a:pt x="0" y="0"/>
                  </a:lnTo>
                </a:path>
                <a:path w="32384" h="2540">
                  <a:moveTo>
                    <a:pt x="15940" y="0"/>
                  </a:moveTo>
                  <a:lnTo>
                    <a:pt x="15940" y="2518"/>
                  </a:lnTo>
                </a:path>
              </a:pathLst>
            </a:custGeom>
            <a:ln w="3175">
              <a:solidFill>
                <a:srgbClr val="000000"/>
              </a:solidFill>
            </a:ln>
          </p:spPr>
          <p:txBody>
            <a:bodyPr wrap="square" lIns="0" tIns="0" rIns="0" bIns="0" rtlCol="0"/>
            <a:lstStyle/>
            <a:p>
              <a:endParaRPr/>
            </a:p>
          </p:txBody>
        </p:sp>
        <p:sp>
          <p:nvSpPr>
            <p:cNvPr id="279" name="object 279"/>
            <p:cNvSpPr/>
            <p:nvPr/>
          </p:nvSpPr>
          <p:spPr>
            <a:xfrm>
              <a:off x="10879328" y="8372722"/>
              <a:ext cx="386715" cy="198120"/>
            </a:xfrm>
            <a:custGeom>
              <a:avLst/>
              <a:gdLst/>
              <a:ahLst/>
              <a:cxnLst/>
              <a:rect l="l" t="t" r="r" b="b"/>
              <a:pathLst>
                <a:path w="386715" h="198120">
                  <a:moveTo>
                    <a:pt x="2669" y="194842"/>
                  </a:moveTo>
                  <a:lnTo>
                    <a:pt x="4042" y="194842"/>
                  </a:lnTo>
                </a:path>
                <a:path w="386715" h="198120">
                  <a:moveTo>
                    <a:pt x="4042" y="194842"/>
                  </a:moveTo>
                  <a:lnTo>
                    <a:pt x="5415" y="194842"/>
                  </a:lnTo>
                </a:path>
                <a:path w="386715" h="198120">
                  <a:moveTo>
                    <a:pt x="5415" y="194842"/>
                  </a:moveTo>
                  <a:lnTo>
                    <a:pt x="6788" y="194842"/>
                  </a:lnTo>
                </a:path>
                <a:path w="386715" h="198120">
                  <a:moveTo>
                    <a:pt x="6788" y="194842"/>
                  </a:moveTo>
                  <a:lnTo>
                    <a:pt x="8161" y="194842"/>
                  </a:lnTo>
                </a:path>
                <a:path w="386715" h="198120">
                  <a:moveTo>
                    <a:pt x="8161" y="194842"/>
                  </a:moveTo>
                  <a:lnTo>
                    <a:pt x="9534" y="194842"/>
                  </a:lnTo>
                </a:path>
                <a:path w="386715" h="198120">
                  <a:moveTo>
                    <a:pt x="9534" y="194842"/>
                  </a:moveTo>
                  <a:lnTo>
                    <a:pt x="10906" y="194842"/>
                  </a:lnTo>
                </a:path>
                <a:path w="386715" h="198120">
                  <a:moveTo>
                    <a:pt x="10906" y="194842"/>
                  </a:moveTo>
                  <a:lnTo>
                    <a:pt x="12279" y="194842"/>
                  </a:lnTo>
                </a:path>
                <a:path w="386715" h="198120">
                  <a:moveTo>
                    <a:pt x="12279" y="194842"/>
                  </a:moveTo>
                  <a:lnTo>
                    <a:pt x="13652" y="194842"/>
                  </a:lnTo>
                </a:path>
                <a:path w="386715" h="198120">
                  <a:moveTo>
                    <a:pt x="13652" y="194842"/>
                  </a:moveTo>
                  <a:lnTo>
                    <a:pt x="15025" y="194842"/>
                  </a:lnTo>
                </a:path>
                <a:path w="386715" h="198120">
                  <a:moveTo>
                    <a:pt x="15025" y="194842"/>
                  </a:moveTo>
                  <a:lnTo>
                    <a:pt x="16398" y="194842"/>
                  </a:lnTo>
                </a:path>
                <a:path w="386715" h="198120">
                  <a:moveTo>
                    <a:pt x="16398" y="194842"/>
                  </a:moveTo>
                  <a:lnTo>
                    <a:pt x="17771" y="194842"/>
                  </a:lnTo>
                </a:path>
                <a:path w="386715" h="198120">
                  <a:moveTo>
                    <a:pt x="17771" y="194842"/>
                  </a:moveTo>
                  <a:lnTo>
                    <a:pt x="19144" y="194842"/>
                  </a:lnTo>
                </a:path>
                <a:path w="386715" h="198120">
                  <a:moveTo>
                    <a:pt x="19144" y="194842"/>
                  </a:moveTo>
                  <a:lnTo>
                    <a:pt x="20517" y="194842"/>
                  </a:lnTo>
                </a:path>
                <a:path w="386715" h="198120">
                  <a:moveTo>
                    <a:pt x="20517" y="194842"/>
                  </a:moveTo>
                  <a:lnTo>
                    <a:pt x="21890" y="194842"/>
                  </a:lnTo>
                </a:path>
                <a:path w="386715" h="198120">
                  <a:moveTo>
                    <a:pt x="21890" y="194842"/>
                  </a:moveTo>
                  <a:lnTo>
                    <a:pt x="23263" y="194842"/>
                  </a:lnTo>
                </a:path>
                <a:path w="386715" h="198120">
                  <a:moveTo>
                    <a:pt x="23263" y="194842"/>
                  </a:moveTo>
                  <a:lnTo>
                    <a:pt x="24636" y="194842"/>
                  </a:lnTo>
                </a:path>
                <a:path w="386715" h="198120">
                  <a:moveTo>
                    <a:pt x="24636" y="194842"/>
                  </a:moveTo>
                  <a:lnTo>
                    <a:pt x="26008" y="194842"/>
                  </a:lnTo>
                </a:path>
                <a:path w="386715" h="198120">
                  <a:moveTo>
                    <a:pt x="26008" y="194842"/>
                  </a:moveTo>
                  <a:lnTo>
                    <a:pt x="27381" y="194842"/>
                  </a:lnTo>
                </a:path>
                <a:path w="386715" h="198120">
                  <a:moveTo>
                    <a:pt x="27381" y="194842"/>
                  </a:moveTo>
                  <a:lnTo>
                    <a:pt x="28754" y="194842"/>
                  </a:lnTo>
                </a:path>
                <a:path w="386715" h="198120">
                  <a:moveTo>
                    <a:pt x="28754" y="194842"/>
                  </a:moveTo>
                  <a:lnTo>
                    <a:pt x="30127" y="194842"/>
                  </a:lnTo>
                </a:path>
                <a:path w="386715" h="198120">
                  <a:moveTo>
                    <a:pt x="30127" y="194842"/>
                  </a:moveTo>
                  <a:lnTo>
                    <a:pt x="31500" y="194842"/>
                  </a:lnTo>
                </a:path>
                <a:path w="386715" h="198120">
                  <a:moveTo>
                    <a:pt x="31500" y="194842"/>
                  </a:moveTo>
                  <a:lnTo>
                    <a:pt x="32873" y="194842"/>
                  </a:lnTo>
                </a:path>
                <a:path w="386715" h="198120">
                  <a:moveTo>
                    <a:pt x="32873" y="194842"/>
                  </a:moveTo>
                  <a:lnTo>
                    <a:pt x="34246" y="194842"/>
                  </a:lnTo>
                </a:path>
                <a:path w="386715" h="198120">
                  <a:moveTo>
                    <a:pt x="34246" y="194842"/>
                  </a:moveTo>
                  <a:lnTo>
                    <a:pt x="35619" y="194842"/>
                  </a:lnTo>
                </a:path>
                <a:path w="386715" h="198120">
                  <a:moveTo>
                    <a:pt x="35619" y="194842"/>
                  </a:moveTo>
                  <a:lnTo>
                    <a:pt x="36992" y="194842"/>
                  </a:lnTo>
                </a:path>
                <a:path w="386715" h="198120">
                  <a:moveTo>
                    <a:pt x="36992" y="194842"/>
                  </a:moveTo>
                  <a:lnTo>
                    <a:pt x="38365" y="194842"/>
                  </a:lnTo>
                </a:path>
                <a:path w="386715" h="198120">
                  <a:moveTo>
                    <a:pt x="38365" y="194842"/>
                  </a:moveTo>
                  <a:lnTo>
                    <a:pt x="39738" y="194842"/>
                  </a:lnTo>
                </a:path>
                <a:path w="386715" h="198120">
                  <a:moveTo>
                    <a:pt x="39738" y="194842"/>
                  </a:moveTo>
                  <a:lnTo>
                    <a:pt x="41110" y="194842"/>
                  </a:lnTo>
                </a:path>
                <a:path w="386715" h="198120">
                  <a:moveTo>
                    <a:pt x="41110" y="194842"/>
                  </a:moveTo>
                  <a:lnTo>
                    <a:pt x="42483" y="194842"/>
                  </a:lnTo>
                </a:path>
                <a:path w="386715" h="198120">
                  <a:moveTo>
                    <a:pt x="42483" y="194842"/>
                  </a:moveTo>
                  <a:lnTo>
                    <a:pt x="43856" y="194842"/>
                  </a:lnTo>
                </a:path>
                <a:path w="386715" h="198120">
                  <a:moveTo>
                    <a:pt x="43856" y="194842"/>
                  </a:moveTo>
                  <a:lnTo>
                    <a:pt x="45229" y="194842"/>
                  </a:lnTo>
                </a:path>
                <a:path w="386715" h="198120">
                  <a:moveTo>
                    <a:pt x="45229" y="194842"/>
                  </a:moveTo>
                  <a:lnTo>
                    <a:pt x="46602" y="194842"/>
                  </a:lnTo>
                </a:path>
                <a:path w="386715" h="198120">
                  <a:moveTo>
                    <a:pt x="46602" y="194842"/>
                  </a:moveTo>
                  <a:lnTo>
                    <a:pt x="47975" y="194842"/>
                  </a:lnTo>
                </a:path>
                <a:path w="386715" h="198120">
                  <a:moveTo>
                    <a:pt x="47975" y="194842"/>
                  </a:moveTo>
                  <a:lnTo>
                    <a:pt x="49348" y="194842"/>
                  </a:lnTo>
                </a:path>
                <a:path w="386715" h="198120">
                  <a:moveTo>
                    <a:pt x="49348" y="194842"/>
                  </a:moveTo>
                  <a:lnTo>
                    <a:pt x="50721" y="194842"/>
                  </a:lnTo>
                </a:path>
                <a:path w="386715" h="198120">
                  <a:moveTo>
                    <a:pt x="50721" y="194842"/>
                  </a:moveTo>
                  <a:lnTo>
                    <a:pt x="52094" y="194842"/>
                  </a:lnTo>
                </a:path>
                <a:path w="386715" h="198120">
                  <a:moveTo>
                    <a:pt x="52094" y="194842"/>
                  </a:moveTo>
                  <a:lnTo>
                    <a:pt x="53467" y="194842"/>
                  </a:lnTo>
                </a:path>
                <a:path w="386715" h="198120">
                  <a:moveTo>
                    <a:pt x="53467" y="194842"/>
                  </a:moveTo>
                  <a:lnTo>
                    <a:pt x="54840" y="194842"/>
                  </a:lnTo>
                </a:path>
                <a:path w="386715" h="198120">
                  <a:moveTo>
                    <a:pt x="54840" y="194842"/>
                  </a:moveTo>
                  <a:lnTo>
                    <a:pt x="56212" y="194842"/>
                  </a:lnTo>
                </a:path>
                <a:path w="386715" h="198120">
                  <a:moveTo>
                    <a:pt x="56212" y="194842"/>
                  </a:moveTo>
                  <a:lnTo>
                    <a:pt x="57585" y="194842"/>
                  </a:lnTo>
                </a:path>
                <a:path w="386715" h="198120">
                  <a:moveTo>
                    <a:pt x="57585" y="194842"/>
                  </a:moveTo>
                  <a:lnTo>
                    <a:pt x="58958" y="194842"/>
                  </a:lnTo>
                </a:path>
                <a:path w="386715" h="198120">
                  <a:moveTo>
                    <a:pt x="58958" y="194842"/>
                  </a:moveTo>
                  <a:lnTo>
                    <a:pt x="60331" y="194842"/>
                  </a:lnTo>
                </a:path>
                <a:path w="386715" h="198120">
                  <a:moveTo>
                    <a:pt x="60331" y="194842"/>
                  </a:moveTo>
                  <a:lnTo>
                    <a:pt x="61704" y="194842"/>
                  </a:lnTo>
                </a:path>
                <a:path w="386715" h="198120">
                  <a:moveTo>
                    <a:pt x="61704" y="194842"/>
                  </a:moveTo>
                  <a:lnTo>
                    <a:pt x="63077" y="194842"/>
                  </a:lnTo>
                </a:path>
                <a:path w="386715" h="198120">
                  <a:moveTo>
                    <a:pt x="63077" y="194842"/>
                  </a:moveTo>
                  <a:lnTo>
                    <a:pt x="64450" y="194842"/>
                  </a:lnTo>
                </a:path>
                <a:path w="386715" h="198120">
                  <a:moveTo>
                    <a:pt x="64450" y="194842"/>
                  </a:moveTo>
                  <a:lnTo>
                    <a:pt x="65823" y="194842"/>
                  </a:lnTo>
                </a:path>
                <a:path w="386715" h="198120">
                  <a:moveTo>
                    <a:pt x="65823" y="194842"/>
                  </a:moveTo>
                  <a:lnTo>
                    <a:pt x="67196" y="194842"/>
                  </a:lnTo>
                </a:path>
                <a:path w="386715" h="198120">
                  <a:moveTo>
                    <a:pt x="67196" y="194842"/>
                  </a:moveTo>
                  <a:lnTo>
                    <a:pt x="68569" y="194842"/>
                  </a:lnTo>
                </a:path>
                <a:path w="386715" h="198120">
                  <a:moveTo>
                    <a:pt x="68569" y="194842"/>
                  </a:moveTo>
                  <a:lnTo>
                    <a:pt x="69942" y="194842"/>
                  </a:lnTo>
                </a:path>
                <a:path w="386715" h="198120">
                  <a:moveTo>
                    <a:pt x="69942" y="194842"/>
                  </a:moveTo>
                  <a:lnTo>
                    <a:pt x="71314" y="194842"/>
                  </a:lnTo>
                </a:path>
                <a:path w="386715" h="198120">
                  <a:moveTo>
                    <a:pt x="71314" y="194842"/>
                  </a:moveTo>
                  <a:lnTo>
                    <a:pt x="72687" y="194842"/>
                  </a:lnTo>
                </a:path>
                <a:path w="386715" h="198120">
                  <a:moveTo>
                    <a:pt x="72687" y="194842"/>
                  </a:moveTo>
                  <a:lnTo>
                    <a:pt x="74060" y="194842"/>
                  </a:lnTo>
                </a:path>
                <a:path w="386715" h="198120">
                  <a:moveTo>
                    <a:pt x="74060" y="194842"/>
                  </a:moveTo>
                  <a:lnTo>
                    <a:pt x="75433" y="194842"/>
                  </a:lnTo>
                </a:path>
                <a:path w="386715" h="198120">
                  <a:moveTo>
                    <a:pt x="75433" y="194842"/>
                  </a:moveTo>
                  <a:lnTo>
                    <a:pt x="76806" y="194842"/>
                  </a:lnTo>
                </a:path>
                <a:path w="386715" h="198120">
                  <a:moveTo>
                    <a:pt x="76806" y="194842"/>
                  </a:moveTo>
                  <a:lnTo>
                    <a:pt x="78179" y="194842"/>
                  </a:lnTo>
                </a:path>
                <a:path w="386715" h="198120">
                  <a:moveTo>
                    <a:pt x="78179" y="194842"/>
                  </a:moveTo>
                  <a:lnTo>
                    <a:pt x="79552" y="194842"/>
                  </a:lnTo>
                </a:path>
                <a:path w="386715" h="198120">
                  <a:moveTo>
                    <a:pt x="79552" y="194842"/>
                  </a:moveTo>
                  <a:lnTo>
                    <a:pt x="80925" y="194842"/>
                  </a:lnTo>
                </a:path>
                <a:path w="386715" h="198120">
                  <a:moveTo>
                    <a:pt x="80925" y="194842"/>
                  </a:moveTo>
                  <a:lnTo>
                    <a:pt x="82298" y="194842"/>
                  </a:lnTo>
                </a:path>
                <a:path w="386715" h="198120">
                  <a:moveTo>
                    <a:pt x="82298" y="194842"/>
                  </a:moveTo>
                  <a:lnTo>
                    <a:pt x="83671" y="194842"/>
                  </a:lnTo>
                </a:path>
                <a:path w="386715" h="198120">
                  <a:moveTo>
                    <a:pt x="83671" y="194842"/>
                  </a:moveTo>
                  <a:lnTo>
                    <a:pt x="85043" y="194842"/>
                  </a:lnTo>
                </a:path>
                <a:path w="386715" h="198120">
                  <a:moveTo>
                    <a:pt x="85043" y="194842"/>
                  </a:moveTo>
                  <a:lnTo>
                    <a:pt x="86416" y="194842"/>
                  </a:lnTo>
                </a:path>
                <a:path w="386715" h="198120">
                  <a:moveTo>
                    <a:pt x="86416" y="194842"/>
                  </a:moveTo>
                  <a:lnTo>
                    <a:pt x="87789" y="194842"/>
                  </a:lnTo>
                </a:path>
                <a:path w="386715" h="198120">
                  <a:moveTo>
                    <a:pt x="87789" y="194842"/>
                  </a:moveTo>
                  <a:lnTo>
                    <a:pt x="89162" y="194842"/>
                  </a:lnTo>
                </a:path>
                <a:path w="386715" h="198120">
                  <a:moveTo>
                    <a:pt x="89162" y="194842"/>
                  </a:moveTo>
                  <a:lnTo>
                    <a:pt x="90535" y="194842"/>
                  </a:lnTo>
                </a:path>
                <a:path w="386715" h="198120">
                  <a:moveTo>
                    <a:pt x="90535" y="194842"/>
                  </a:moveTo>
                  <a:lnTo>
                    <a:pt x="91908" y="194842"/>
                  </a:lnTo>
                </a:path>
                <a:path w="386715" h="198120">
                  <a:moveTo>
                    <a:pt x="91908" y="194842"/>
                  </a:moveTo>
                  <a:lnTo>
                    <a:pt x="93281" y="194842"/>
                  </a:lnTo>
                </a:path>
                <a:path w="386715" h="198120">
                  <a:moveTo>
                    <a:pt x="93281" y="194842"/>
                  </a:moveTo>
                  <a:lnTo>
                    <a:pt x="94654" y="194842"/>
                  </a:lnTo>
                </a:path>
                <a:path w="386715" h="198120">
                  <a:moveTo>
                    <a:pt x="94654" y="194842"/>
                  </a:moveTo>
                  <a:lnTo>
                    <a:pt x="96027" y="194842"/>
                  </a:lnTo>
                </a:path>
                <a:path w="386715" h="198120">
                  <a:moveTo>
                    <a:pt x="96027" y="194842"/>
                  </a:moveTo>
                  <a:lnTo>
                    <a:pt x="97400" y="194842"/>
                  </a:lnTo>
                </a:path>
                <a:path w="386715" h="198120">
                  <a:moveTo>
                    <a:pt x="97400" y="194842"/>
                  </a:moveTo>
                  <a:lnTo>
                    <a:pt x="98773" y="194842"/>
                  </a:lnTo>
                </a:path>
                <a:path w="386715" h="198120">
                  <a:moveTo>
                    <a:pt x="98773" y="194842"/>
                  </a:moveTo>
                  <a:lnTo>
                    <a:pt x="100145" y="194842"/>
                  </a:lnTo>
                </a:path>
                <a:path w="386715" h="198120">
                  <a:moveTo>
                    <a:pt x="100145" y="194842"/>
                  </a:moveTo>
                  <a:lnTo>
                    <a:pt x="101518" y="194842"/>
                  </a:lnTo>
                </a:path>
                <a:path w="386715" h="198120">
                  <a:moveTo>
                    <a:pt x="101518" y="194842"/>
                  </a:moveTo>
                  <a:lnTo>
                    <a:pt x="102891" y="194842"/>
                  </a:lnTo>
                </a:path>
                <a:path w="386715" h="198120">
                  <a:moveTo>
                    <a:pt x="102891" y="194842"/>
                  </a:moveTo>
                  <a:lnTo>
                    <a:pt x="104264" y="194842"/>
                  </a:lnTo>
                </a:path>
                <a:path w="386715" h="198120">
                  <a:moveTo>
                    <a:pt x="104264" y="194842"/>
                  </a:moveTo>
                  <a:lnTo>
                    <a:pt x="105637" y="194842"/>
                  </a:lnTo>
                </a:path>
                <a:path w="386715" h="198120">
                  <a:moveTo>
                    <a:pt x="105637" y="194842"/>
                  </a:moveTo>
                  <a:lnTo>
                    <a:pt x="107010" y="194842"/>
                  </a:lnTo>
                </a:path>
                <a:path w="386715" h="198120">
                  <a:moveTo>
                    <a:pt x="107010" y="194842"/>
                  </a:moveTo>
                  <a:lnTo>
                    <a:pt x="108383" y="194842"/>
                  </a:lnTo>
                </a:path>
                <a:path w="386715" h="198120">
                  <a:moveTo>
                    <a:pt x="108383" y="194842"/>
                  </a:moveTo>
                  <a:lnTo>
                    <a:pt x="109756" y="194842"/>
                  </a:lnTo>
                </a:path>
                <a:path w="386715" h="198120">
                  <a:moveTo>
                    <a:pt x="109756" y="194842"/>
                  </a:moveTo>
                  <a:lnTo>
                    <a:pt x="111129" y="194842"/>
                  </a:lnTo>
                </a:path>
                <a:path w="386715" h="198120">
                  <a:moveTo>
                    <a:pt x="111129" y="194842"/>
                  </a:moveTo>
                  <a:lnTo>
                    <a:pt x="112502" y="194842"/>
                  </a:lnTo>
                </a:path>
                <a:path w="386715" h="198120">
                  <a:moveTo>
                    <a:pt x="112502" y="194842"/>
                  </a:moveTo>
                  <a:lnTo>
                    <a:pt x="113875" y="194842"/>
                  </a:lnTo>
                </a:path>
                <a:path w="386715" h="198120">
                  <a:moveTo>
                    <a:pt x="113875" y="194842"/>
                  </a:moveTo>
                  <a:lnTo>
                    <a:pt x="115247" y="194842"/>
                  </a:lnTo>
                </a:path>
                <a:path w="386715" h="198120">
                  <a:moveTo>
                    <a:pt x="115247" y="194842"/>
                  </a:moveTo>
                  <a:lnTo>
                    <a:pt x="116620" y="194842"/>
                  </a:lnTo>
                </a:path>
                <a:path w="386715" h="198120">
                  <a:moveTo>
                    <a:pt x="116620" y="194842"/>
                  </a:moveTo>
                  <a:lnTo>
                    <a:pt x="117993" y="194842"/>
                  </a:lnTo>
                </a:path>
                <a:path w="386715" h="198120">
                  <a:moveTo>
                    <a:pt x="117993" y="194842"/>
                  </a:moveTo>
                  <a:lnTo>
                    <a:pt x="119366" y="194842"/>
                  </a:lnTo>
                </a:path>
                <a:path w="386715" h="198120">
                  <a:moveTo>
                    <a:pt x="119366" y="194842"/>
                  </a:moveTo>
                  <a:lnTo>
                    <a:pt x="120739" y="194842"/>
                  </a:lnTo>
                </a:path>
                <a:path w="386715" h="198120">
                  <a:moveTo>
                    <a:pt x="120739" y="194842"/>
                  </a:moveTo>
                  <a:lnTo>
                    <a:pt x="122112" y="194842"/>
                  </a:lnTo>
                </a:path>
                <a:path w="386715" h="198120">
                  <a:moveTo>
                    <a:pt x="122112" y="194842"/>
                  </a:moveTo>
                  <a:lnTo>
                    <a:pt x="123485" y="194842"/>
                  </a:lnTo>
                </a:path>
                <a:path w="386715" h="198120">
                  <a:moveTo>
                    <a:pt x="123485" y="194842"/>
                  </a:moveTo>
                  <a:lnTo>
                    <a:pt x="124858" y="194842"/>
                  </a:lnTo>
                </a:path>
                <a:path w="386715" h="198120">
                  <a:moveTo>
                    <a:pt x="124858" y="194842"/>
                  </a:moveTo>
                  <a:lnTo>
                    <a:pt x="126231" y="194842"/>
                  </a:lnTo>
                </a:path>
                <a:path w="386715" h="198120">
                  <a:moveTo>
                    <a:pt x="126231" y="194842"/>
                  </a:moveTo>
                  <a:lnTo>
                    <a:pt x="127604" y="194842"/>
                  </a:lnTo>
                </a:path>
                <a:path w="386715" h="198120">
                  <a:moveTo>
                    <a:pt x="127604" y="194842"/>
                  </a:moveTo>
                  <a:lnTo>
                    <a:pt x="128977" y="194842"/>
                  </a:lnTo>
                </a:path>
                <a:path w="386715" h="198120">
                  <a:moveTo>
                    <a:pt x="128977" y="194842"/>
                  </a:moveTo>
                  <a:lnTo>
                    <a:pt x="130349" y="194842"/>
                  </a:lnTo>
                </a:path>
                <a:path w="386715" h="198120">
                  <a:moveTo>
                    <a:pt x="130349" y="194842"/>
                  </a:moveTo>
                  <a:lnTo>
                    <a:pt x="131722" y="194842"/>
                  </a:lnTo>
                </a:path>
                <a:path w="386715" h="198120">
                  <a:moveTo>
                    <a:pt x="131722" y="194842"/>
                  </a:moveTo>
                  <a:lnTo>
                    <a:pt x="133095" y="194842"/>
                  </a:lnTo>
                </a:path>
                <a:path w="386715" h="198120">
                  <a:moveTo>
                    <a:pt x="133095" y="194842"/>
                  </a:moveTo>
                  <a:lnTo>
                    <a:pt x="134468" y="194842"/>
                  </a:lnTo>
                </a:path>
                <a:path w="386715" h="198120">
                  <a:moveTo>
                    <a:pt x="134468" y="194842"/>
                  </a:moveTo>
                  <a:lnTo>
                    <a:pt x="135841" y="194842"/>
                  </a:lnTo>
                </a:path>
                <a:path w="386715" h="198120">
                  <a:moveTo>
                    <a:pt x="135841" y="194842"/>
                  </a:moveTo>
                  <a:lnTo>
                    <a:pt x="137214" y="194842"/>
                  </a:lnTo>
                </a:path>
                <a:path w="386715" h="198120">
                  <a:moveTo>
                    <a:pt x="137214" y="194842"/>
                  </a:moveTo>
                  <a:lnTo>
                    <a:pt x="138587" y="194842"/>
                  </a:lnTo>
                </a:path>
                <a:path w="386715" h="198120">
                  <a:moveTo>
                    <a:pt x="138587" y="194842"/>
                  </a:moveTo>
                  <a:lnTo>
                    <a:pt x="139960" y="194842"/>
                  </a:lnTo>
                </a:path>
                <a:path w="386715" h="198120">
                  <a:moveTo>
                    <a:pt x="139960" y="194842"/>
                  </a:moveTo>
                  <a:lnTo>
                    <a:pt x="141333" y="194842"/>
                  </a:lnTo>
                </a:path>
                <a:path w="386715" h="198120">
                  <a:moveTo>
                    <a:pt x="141333" y="194842"/>
                  </a:moveTo>
                  <a:lnTo>
                    <a:pt x="142706" y="194842"/>
                  </a:lnTo>
                </a:path>
                <a:path w="386715" h="198120">
                  <a:moveTo>
                    <a:pt x="142706" y="194842"/>
                  </a:moveTo>
                  <a:lnTo>
                    <a:pt x="144079" y="194842"/>
                  </a:lnTo>
                </a:path>
                <a:path w="386715" h="198120">
                  <a:moveTo>
                    <a:pt x="144079" y="194842"/>
                  </a:moveTo>
                  <a:lnTo>
                    <a:pt x="145451" y="194842"/>
                  </a:lnTo>
                </a:path>
                <a:path w="386715" h="198120">
                  <a:moveTo>
                    <a:pt x="145451" y="194842"/>
                  </a:moveTo>
                  <a:lnTo>
                    <a:pt x="146824" y="194842"/>
                  </a:lnTo>
                </a:path>
                <a:path w="386715" h="198120">
                  <a:moveTo>
                    <a:pt x="146824" y="194842"/>
                  </a:moveTo>
                  <a:lnTo>
                    <a:pt x="148197" y="194842"/>
                  </a:lnTo>
                </a:path>
                <a:path w="386715" h="198120">
                  <a:moveTo>
                    <a:pt x="148197" y="194842"/>
                  </a:moveTo>
                  <a:lnTo>
                    <a:pt x="149570" y="194842"/>
                  </a:lnTo>
                </a:path>
                <a:path w="386715" h="198120">
                  <a:moveTo>
                    <a:pt x="149570" y="194842"/>
                  </a:moveTo>
                  <a:lnTo>
                    <a:pt x="150943" y="194842"/>
                  </a:lnTo>
                </a:path>
                <a:path w="386715" h="198120">
                  <a:moveTo>
                    <a:pt x="150943" y="194842"/>
                  </a:moveTo>
                  <a:lnTo>
                    <a:pt x="152316" y="194842"/>
                  </a:lnTo>
                </a:path>
                <a:path w="386715" h="198120">
                  <a:moveTo>
                    <a:pt x="152316" y="194842"/>
                  </a:moveTo>
                  <a:lnTo>
                    <a:pt x="153689" y="194842"/>
                  </a:lnTo>
                </a:path>
                <a:path w="386715" h="198120">
                  <a:moveTo>
                    <a:pt x="153689" y="194842"/>
                  </a:moveTo>
                  <a:lnTo>
                    <a:pt x="155062" y="194842"/>
                  </a:lnTo>
                </a:path>
                <a:path w="386715" h="198120">
                  <a:moveTo>
                    <a:pt x="155062" y="194842"/>
                  </a:moveTo>
                  <a:lnTo>
                    <a:pt x="156435" y="194842"/>
                  </a:lnTo>
                </a:path>
                <a:path w="386715" h="198120">
                  <a:moveTo>
                    <a:pt x="156435" y="194842"/>
                  </a:moveTo>
                  <a:lnTo>
                    <a:pt x="157808" y="194842"/>
                  </a:lnTo>
                </a:path>
                <a:path w="386715" h="198120">
                  <a:moveTo>
                    <a:pt x="157808" y="194842"/>
                  </a:moveTo>
                  <a:lnTo>
                    <a:pt x="159181" y="194842"/>
                  </a:lnTo>
                </a:path>
                <a:path w="386715" h="198120">
                  <a:moveTo>
                    <a:pt x="159181" y="194842"/>
                  </a:moveTo>
                  <a:lnTo>
                    <a:pt x="160553" y="194842"/>
                  </a:lnTo>
                </a:path>
                <a:path w="386715" h="198120">
                  <a:moveTo>
                    <a:pt x="160553" y="194842"/>
                  </a:moveTo>
                  <a:lnTo>
                    <a:pt x="161926" y="194842"/>
                  </a:lnTo>
                </a:path>
                <a:path w="386715" h="198120">
                  <a:moveTo>
                    <a:pt x="161926" y="194842"/>
                  </a:moveTo>
                  <a:lnTo>
                    <a:pt x="163299" y="194842"/>
                  </a:lnTo>
                </a:path>
                <a:path w="386715" h="198120">
                  <a:moveTo>
                    <a:pt x="163299" y="194842"/>
                  </a:moveTo>
                  <a:lnTo>
                    <a:pt x="164672" y="194842"/>
                  </a:lnTo>
                </a:path>
                <a:path w="386715" h="198120">
                  <a:moveTo>
                    <a:pt x="164672" y="194842"/>
                  </a:moveTo>
                  <a:lnTo>
                    <a:pt x="166045" y="194842"/>
                  </a:lnTo>
                </a:path>
                <a:path w="386715" h="198120">
                  <a:moveTo>
                    <a:pt x="166045" y="194842"/>
                  </a:moveTo>
                  <a:lnTo>
                    <a:pt x="167418" y="194842"/>
                  </a:lnTo>
                </a:path>
                <a:path w="386715" h="198120">
                  <a:moveTo>
                    <a:pt x="167418" y="194842"/>
                  </a:moveTo>
                  <a:lnTo>
                    <a:pt x="168791" y="194842"/>
                  </a:lnTo>
                </a:path>
                <a:path w="386715" h="198120">
                  <a:moveTo>
                    <a:pt x="168791" y="194842"/>
                  </a:moveTo>
                  <a:lnTo>
                    <a:pt x="170164" y="194842"/>
                  </a:lnTo>
                </a:path>
                <a:path w="386715" h="198120">
                  <a:moveTo>
                    <a:pt x="170164" y="194842"/>
                  </a:moveTo>
                  <a:lnTo>
                    <a:pt x="171537" y="194842"/>
                  </a:lnTo>
                </a:path>
                <a:path w="386715" h="198120">
                  <a:moveTo>
                    <a:pt x="171537" y="194842"/>
                  </a:moveTo>
                  <a:lnTo>
                    <a:pt x="172910" y="194842"/>
                  </a:lnTo>
                </a:path>
                <a:path w="386715" h="198120">
                  <a:moveTo>
                    <a:pt x="172910" y="194842"/>
                  </a:moveTo>
                  <a:lnTo>
                    <a:pt x="174282" y="194842"/>
                  </a:lnTo>
                </a:path>
                <a:path w="386715" h="198120">
                  <a:moveTo>
                    <a:pt x="174282" y="194842"/>
                  </a:moveTo>
                  <a:lnTo>
                    <a:pt x="175655" y="194842"/>
                  </a:lnTo>
                </a:path>
                <a:path w="386715" h="198120">
                  <a:moveTo>
                    <a:pt x="175655" y="194842"/>
                  </a:moveTo>
                  <a:lnTo>
                    <a:pt x="177028" y="194842"/>
                  </a:lnTo>
                </a:path>
                <a:path w="386715" h="198120">
                  <a:moveTo>
                    <a:pt x="177028" y="194842"/>
                  </a:moveTo>
                  <a:lnTo>
                    <a:pt x="178401" y="194842"/>
                  </a:lnTo>
                </a:path>
                <a:path w="386715" h="198120">
                  <a:moveTo>
                    <a:pt x="178401" y="194842"/>
                  </a:moveTo>
                  <a:lnTo>
                    <a:pt x="179774" y="194842"/>
                  </a:lnTo>
                </a:path>
                <a:path w="386715" h="198120">
                  <a:moveTo>
                    <a:pt x="179774" y="194842"/>
                  </a:moveTo>
                  <a:lnTo>
                    <a:pt x="181147" y="194842"/>
                  </a:lnTo>
                </a:path>
                <a:path w="386715" h="198120">
                  <a:moveTo>
                    <a:pt x="181147" y="194842"/>
                  </a:moveTo>
                  <a:lnTo>
                    <a:pt x="182520" y="194842"/>
                  </a:lnTo>
                </a:path>
                <a:path w="386715" h="198120">
                  <a:moveTo>
                    <a:pt x="182520" y="194842"/>
                  </a:moveTo>
                  <a:lnTo>
                    <a:pt x="183893" y="194842"/>
                  </a:lnTo>
                </a:path>
                <a:path w="386715" h="198120">
                  <a:moveTo>
                    <a:pt x="183893" y="194842"/>
                  </a:moveTo>
                  <a:lnTo>
                    <a:pt x="185266" y="194842"/>
                  </a:lnTo>
                </a:path>
                <a:path w="386715" h="198120">
                  <a:moveTo>
                    <a:pt x="185266" y="194842"/>
                  </a:moveTo>
                  <a:lnTo>
                    <a:pt x="186639" y="194842"/>
                  </a:lnTo>
                </a:path>
                <a:path w="386715" h="198120">
                  <a:moveTo>
                    <a:pt x="186639" y="194842"/>
                  </a:moveTo>
                  <a:lnTo>
                    <a:pt x="188012" y="194842"/>
                  </a:lnTo>
                </a:path>
                <a:path w="386715" h="198120">
                  <a:moveTo>
                    <a:pt x="188012" y="194842"/>
                  </a:moveTo>
                  <a:lnTo>
                    <a:pt x="189384" y="194842"/>
                  </a:lnTo>
                </a:path>
                <a:path w="386715" h="198120">
                  <a:moveTo>
                    <a:pt x="189384" y="194842"/>
                  </a:moveTo>
                  <a:lnTo>
                    <a:pt x="190757" y="194842"/>
                  </a:lnTo>
                </a:path>
                <a:path w="386715" h="198120">
                  <a:moveTo>
                    <a:pt x="190757" y="194842"/>
                  </a:moveTo>
                  <a:lnTo>
                    <a:pt x="192130" y="194842"/>
                  </a:lnTo>
                </a:path>
                <a:path w="386715" h="198120">
                  <a:moveTo>
                    <a:pt x="192130" y="194842"/>
                  </a:moveTo>
                  <a:lnTo>
                    <a:pt x="193503" y="194842"/>
                  </a:lnTo>
                </a:path>
                <a:path w="386715" h="198120">
                  <a:moveTo>
                    <a:pt x="193503" y="194842"/>
                  </a:moveTo>
                  <a:lnTo>
                    <a:pt x="194876" y="194842"/>
                  </a:lnTo>
                </a:path>
                <a:path w="386715" h="198120">
                  <a:moveTo>
                    <a:pt x="194876" y="194842"/>
                  </a:moveTo>
                  <a:lnTo>
                    <a:pt x="196249" y="194842"/>
                  </a:lnTo>
                </a:path>
                <a:path w="386715" h="198120">
                  <a:moveTo>
                    <a:pt x="196249" y="194842"/>
                  </a:moveTo>
                  <a:lnTo>
                    <a:pt x="197622" y="194842"/>
                  </a:lnTo>
                </a:path>
                <a:path w="386715" h="198120">
                  <a:moveTo>
                    <a:pt x="197622" y="194842"/>
                  </a:moveTo>
                  <a:lnTo>
                    <a:pt x="198995" y="194842"/>
                  </a:lnTo>
                </a:path>
                <a:path w="386715" h="198120">
                  <a:moveTo>
                    <a:pt x="198995" y="194842"/>
                  </a:moveTo>
                  <a:lnTo>
                    <a:pt x="200368" y="194842"/>
                  </a:lnTo>
                </a:path>
                <a:path w="386715" h="198120">
                  <a:moveTo>
                    <a:pt x="200368" y="194842"/>
                  </a:moveTo>
                  <a:lnTo>
                    <a:pt x="201741" y="194842"/>
                  </a:lnTo>
                </a:path>
                <a:path w="386715" h="198120">
                  <a:moveTo>
                    <a:pt x="201741" y="194842"/>
                  </a:moveTo>
                  <a:lnTo>
                    <a:pt x="203114" y="194842"/>
                  </a:lnTo>
                </a:path>
                <a:path w="386715" h="198120">
                  <a:moveTo>
                    <a:pt x="203114" y="194842"/>
                  </a:moveTo>
                  <a:lnTo>
                    <a:pt x="204486" y="194842"/>
                  </a:lnTo>
                </a:path>
                <a:path w="386715" h="198120">
                  <a:moveTo>
                    <a:pt x="204486" y="194842"/>
                  </a:moveTo>
                  <a:lnTo>
                    <a:pt x="205859" y="194842"/>
                  </a:lnTo>
                </a:path>
                <a:path w="386715" h="198120">
                  <a:moveTo>
                    <a:pt x="205859" y="194842"/>
                  </a:moveTo>
                  <a:lnTo>
                    <a:pt x="207232" y="194842"/>
                  </a:lnTo>
                </a:path>
                <a:path w="386715" h="198120">
                  <a:moveTo>
                    <a:pt x="207232" y="194842"/>
                  </a:moveTo>
                  <a:lnTo>
                    <a:pt x="208605" y="194842"/>
                  </a:lnTo>
                </a:path>
                <a:path w="386715" h="198120">
                  <a:moveTo>
                    <a:pt x="208605" y="194842"/>
                  </a:moveTo>
                  <a:lnTo>
                    <a:pt x="209978" y="194842"/>
                  </a:lnTo>
                </a:path>
                <a:path w="386715" h="198120">
                  <a:moveTo>
                    <a:pt x="209978" y="194842"/>
                  </a:moveTo>
                  <a:lnTo>
                    <a:pt x="211351" y="194842"/>
                  </a:lnTo>
                </a:path>
                <a:path w="386715" h="198120">
                  <a:moveTo>
                    <a:pt x="211351" y="194842"/>
                  </a:moveTo>
                  <a:lnTo>
                    <a:pt x="212724" y="194842"/>
                  </a:lnTo>
                </a:path>
                <a:path w="386715" h="198120">
                  <a:moveTo>
                    <a:pt x="212724" y="194842"/>
                  </a:moveTo>
                  <a:lnTo>
                    <a:pt x="214097" y="194842"/>
                  </a:lnTo>
                </a:path>
                <a:path w="386715" h="198120">
                  <a:moveTo>
                    <a:pt x="214097" y="194842"/>
                  </a:moveTo>
                  <a:lnTo>
                    <a:pt x="215470" y="194842"/>
                  </a:lnTo>
                </a:path>
                <a:path w="386715" h="198120">
                  <a:moveTo>
                    <a:pt x="215470" y="194842"/>
                  </a:moveTo>
                  <a:lnTo>
                    <a:pt x="216843" y="194842"/>
                  </a:lnTo>
                </a:path>
                <a:path w="386715" h="198120">
                  <a:moveTo>
                    <a:pt x="216843" y="194842"/>
                  </a:moveTo>
                  <a:lnTo>
                    <a:pt x="218216" y="194842"/>
                  </a:lnTo>
                </a:path>
                <a:path w="386715" h="198120">
                  <a:moveTo>
                    <a:pt x="218216" y="194842"/>
                  </a:moveTo>
                  <a:lnTo>
                    <a:pt x="219588" y="194842"/>
                  </a:lnTo>
                </a:path>
                <a:path w="386715" h="198120">
                  <a:moveTo>
                    <a:pt x="219588" y="194842"/>
                  </a:moveTo>
                  <a:lnTo>
                    <a:pt x="220961" y="194842"/>
                  </a:lnTo>
                </a:path>
                <a:path w="386715" h="198120">
                  <a:moveTo>
                    <a:pt x="220961" y="194842"/>
                  </a:moveTo>
                  <a:lnTo>
                    <a:pt x="222334" y="194842"/>
                  </a:lnTo>
                </a:path>
                <a:path w="386715" h="198120">
                  <a:moveTo>
                    <a:pt x="222334" y="194842"/>
                  </a:moveTo>
                  <a:lnTo>
                    <a:pt x="223707" y="194842"/>
                  </a:lnTo>
                </a:path>
                <a:path w="386715" h="198120">
                  <a:moveTo>
                    <a:pt x="223707" y="194842"/>
                  </a:moveTo>
                  <a:lnTo>
                    <a:pt x="225080" y="194842"/>
                  </a:lnTo>
                </a:path>
                <a:path w="386715" h="198120">
                  <a:moveTo>
                    <a:pt x="225080" y="194842"/>
                  </a:moveTo>
                  <a:lnTo>
                    <a:pt x="226453" y="194842"/>
                  </a:lnTo>
                </a:path>
                <a:path w="386715" h="198120">
                  <a:moveTo>
                    <a:pt x="226453" y="194842"/>
                  </a:moveTo>
                  <a:lnTo>
                    <a:pt x="227826" y="194842"/>
                  </a:lnTo>
                </a:path>
                <a:path w="386715" h="198120">
                  <a:moveTo>
                    <a:pt x="227826" y="194842"/>
                  </a:moveTo>
                  <a:lnTo>
                    <a:pt x="229199" y="194842"/>
                  </a:lnTo>
                </a:path>
                <a:path w="386715" h="198120">
                  <a:moveTo>
                    <a:pt x="229199" y="194842"/>
                  </a:moveTo>
                  <a:lnTo>
                    <a:pt x="230572" y="194842"/>
                  </a:lnTo>
                </a:path>
                <a:path w="386715" h="198120">
                  <a:moveTo>
                    <a:pt x="230572" y="194842"/>
                  </a:moveTo>
                  <a:lnTo>
                    <a:pt x="231945" y="194842"/>
                  </a:lnTo>
                </a:path>
                <a:path w="386715" h="198120">
                  <a:moveTo>
                    <a:pt x="231945" y="194842"/>
                  </a:moveTo>
                  <a:lnTo>
                    <a:pt x="233318" y="194842"/>
                  </a:lnTo>
                </a:path>
                <a:path w="386715" h="198120">
                  <a:moveTo>
                    <a:pt x="233318" y="194842"/>
                  </a:moveTo>
                  <a:lnTo>
                    <a:pt x="234690" y="194842"/>
                  </a:lnTo>
                </a:path>
                <a:path w="386715" h="198120">
                  <a:moveTo>
                    <a:pt x="234690" y="194842"/>
                  </a:moveTo>
                  <a:lnTo>
                    <a:pt x="236063" y="194842"/>
                  </a:lnTo>
                </a:path>
                <a:path w="386715" h="198120">
                  <a:moveTo>
                    <a:pt x="236063" y="194842"/>
                  </a:moveTo>
                  <a:lnTo>
                    <a:pt x="237436" y="194842"/>
                  </a:lnTo>
                </a:path>
                <a:path w="386715" h="198120">
                  <a:moveTo>
                    <a:pt x="237436" y="194842"/>
                  </a:moveTo>
                  <a:lnTo>
                    <a:pt x="238809" y="194842"/>
                  </a:lnTo>
                </a:path>
                <a:path w="386715" h="198120">
                  <a:moveTo>
                    <a:pt x="238809" y="194842"/>
                  </a:moveTo>
                  <a:lnTo>
                    <a:pt x="240182" y="194842"/>
                  </a:lnTo>
                </a:path>
                <a:path w="386715" h="198120">
                  <a:moveTo>
                    <a:pt x="240182" y="194842"/>
                  </a:moveTo>
                  <a:lnTo>
                    <a:pt x="241555" y="194842"/>
                  </a:lnTo>
                </a:path>
                <a:path w="386715" h="198120">
                  <a:moveTo>
                    <a:pt x="241555" y="194842"/>
                  </a:moveTo>
                  <a:lnTo>
                    <a:pt x="242928" y="194842"/>
                  </a:lnTo>
                </a:path>
                <a:path w="386715" h="198120">
                  <a:moveTo>
                    <a:pt x="242928" y="194842"/>
                  </a:moveTo>
                  <a:lnTo>
                    <a:pt x="244301" y="194842"/>
                  </a:lnTo>
                </a:path>
                <a:path w="386715" h="198120">
                  <a:moveTo>
                    <a:pt x="244301" y="194842"/>
                  </a:moveTo>
                  <a:lnTo>
                    <a:pt x="245674" y="194842"/>
                  </a:lnTo>
                </a:path>
                <a:path w="386715" h="198120">
                  <a:moveTo>
                    <a:pt x="245674" y="194842"/>
                  </a:moveTo>
                  <a:lnTo>
                    <a:pt x="247047" y="194842"/>
                  </a:lnTo>
                </a:path>
                <a:path w="386715" h="198120">
                  <a:moveTo>
                    <a:pt x="247047" y="194842"/>
                  </a:moveTo>
                  <a:lnTo>
                    <a:pt x="248419" y="194842"/>
                  </a:lnTo>
                </a:path>
                <a:path w="386715" h="198120">
                  <a:moveTo>
                    <a:pt x="248419" y="194842"/>
                  </a:moveTo>
                  <a:lnTo>
                    <a:pt x="249792" y="194842"/>
                  </a:lnTo>
                </a:path>
                <a:path w="386715" h="198120">
                  <a:moveTo>
                    <a:pt x="249792" y="194842"/>
                  </a:moveTo>
                  <a:lnTo>
                    <a:pt x="251165" y="194842"/>
                  </a:lnTo>
                </a:path>
                <a:path w="386715" h="198120">
                  <a:moveTo>
                    <a:pt x="251165" y="194842"/>
                  </a:moveTo>
                  <a:lnTo>
                    <a:pt x="252538" y="194842"/>
                  </a:lnTo>
                </a:path>
                <a:path w="386715" h="198120">
                  <a:moveTo>
                    <a:pt x="252538" y="194842"/>
                  </a:moveTo>
                  <a:lnTo>
                    <a:pt x="253911" y="194842"/>
                  </a:lnTo>
                </a:path>
                <a:path w="386715" h="198120">
                  <a:moveTo>
                    <a:pt x="253911" y="194842"/>
                  </a:moveTo>
                  <a:lnTo>
                    <a:pt x="255284" y="194842"/>
                  </a:lnTo>
                </a:path>
                <a:path w="386715" h="198120">
                  <a:moveTo>
                    <a:pt x="255284" y="194842"/>
                  </a:moveTo>
                  <a:lnTo>
                    <a:pt x="256657" y="194842"/>
                  </a:lnTo>
                </a:path>
                <a:path w="386715" h="198120">
                  <a:moveTo>
                    <a:pt x="256657" y="194842"/>
                  </a:moveTo>
                  <a:lnTo>
                    <a:pt x="258030" y="194842"/>
                  </a:lnTo>
                </a:path>
                <a:path w="386715" h="198120">
                  <a:moveTo>
                    <a:pt x="258030" y="194842"/>
                  </a:moveTo>
                  <a:lnTo>
                    <a:pt x="259403" y="194842"/>
                  </a:lnTo>
                </a:path>
                <a:path w="386715" h="198120">
                  <a:moveTo>
                    <a:pt x="259403" y="194842"/>
                  </a:moveTo>
                  <a:lnTo>
                    <a:pt x="260776" y="194842"/>
                  </a:lnTo>
                </a:path>
                <a:path w="386715" h="198120">
                  <a:moveTo>
                    <a:pt x="260776" y="194842"/>
                  </a:moveTo>
                  <a:lnTo>
                    <a:pt x="262149" y="194842"/>
                  </a:lnTo>
                </a:path>
                <a:path w="386715" h="198120">
                  <a:moveTo>
                    <a:pt x="262149" y="194842"/>
                  </a:moveTo>
                  <a:lnTo>
                    <a:pt x="263521" y="194842"/>
                  </a:lnTo>
                </a:path>
                <a:path w="386715" h="198120">
                  <a:moveTo>
                    <a:pt x="263521" y="194842"/>
                  </a:moveTo>
                  <a:lnTo>
                    <a:pt x="264894" y="194842"/>
                  </a:lnTo>
                </a:path>
                <a:path w="386715" h="198120">
                  <a:moveTo>
                    <a:pt x="264894" y="194842"/>
                  </a:moveTo>
                  <a:lnTo>
                    <a:pt x="266267" y="194842"/>
                  </a:lnTo>
                </a:path>
                <a:path w="386715" h="198120">
                  <a:moveTo>
                    <a:pt x="266267" y="194842"/>
                  </a:moveTo>
                  <a:lnTo>
                    <a:pt x="267640" y="194842"/>
                  </a:lnTo>
                </a:path>
                <a:path w="386715" h="198120">
                  <a:moveTo>
                    <a:pt x="267640" y="194842"/>
                  </a:moveTo>
                  <a:lnTo>
                    <a:pt x="269013" y="194842"/>
                  </a:lnTo>
                </a:path>
                <a:path w="386715" h="198120">
                  <a:moveTo>
                    <a:pt x="269013" y="194842"/>
                  </a:moveTo>
                  <a:lnTo>
                    <a:pt x="270386" y="194842"/>
                  </a:lnTo>
                </a:path>
                <a:path w="386715" h="198120">
                  <a:moveTo>
                    <a:pt x="270386" y="194842"/>
                  </a:moveTo>
                  <a:lnTo>
                    <a:pt x="271759" y="194842"/>
                  </a:lnTo>
                </a:path>
                <a:path w="386715" h="198120">
                  <a:moveTo>
                    <a:pt x="271759" y="194842"/>
                  </a:moveTo>
                  <a:lnTo>
                    <a:pt x="273132" y="194842"/>
                  </a:lnTo>
                </a:path>
                <a:path w="386715" h="198120">
                  <a:moveTo>
                    <a:pt x="273132" y="194842"/>
                  </a:moveTo>
                  <a:lnTo>
                    <a:pt x="274505" y="194842"/>
                  </a:lnTo>
                </a:path>
                <a:path w="386715" h="198120">
                  <a:moveTo>
                    <a:pt x="274505" y="194842"/>
                  </a:moveTo>
                  <a:lnTo>
                    <a:pt x="275878" y="194842"/>
                  </a:lnTo>
                </a:path>
                <a:path w="386715" h="198120">
                  <a:moveTo>
                    <a:pt x="275878" y="194842"/>
                  </a:moveTo>
                  <a:lnTo>
                    <a:pt x="277251" y="194842"/>
                  </a:lnTo>
                </a:path>
                <a:path w="386715" h="198120">
                  <a:moveTo>
                    <a:pt x="277251" y="194842"/>
                  </a:moveTo>
                  <a:lnTo>
                    <a:pt x="278623" y="194842"/>
                  </a:lnTo>
                </a:path>
                <a:path w="386715" h="198120">
                  <a:moveTo>
                    <a:pt x="278623" y="194842"/>
                  </a:moveTo>
                  <a:lnTo>
                    <a:pt x="279996" y="194842"/>
                  </a:lnTo>
                </a:path>
                <a:path w="386715" h="198120">
                  <a:moveTo>
                    <a:pt x="279996" y="194842"/>
                  </a:moveTo>
                  <a:lnTo>
                    <a:pt x="281369" y="194842"/>
                  </a:lnTo>
                </a:path>
                <a:path w="386715" h="198120">
                  <a:moveTo>
                    <a:pt x="281369" y="194842"/>
                  </a:moveTo>
                  <a:lnTo>
                    <a:pt x="282742" y="194842"/>
                  </a:lnTo>
                </a:path>
                <a:path w="386715" h="198120">
                  <a:moveTo>
                    <a:pt x="282742" y="194842"/>
                  </a:moveTo>
                  <a:lnTo>
                    <a:pt x="284115" y="194842"/>
                  </a:lnTo>
                </a:path>
                <a:path w="386715" h="198120">
                  <a:moveTo>
                    <a:pt x="284115" y="194842"/>
                  </a:moveTo>
                  <a:lnTo>
                    <a:pt x="285488" y="194842"/>
                  </a:lnTo>
                </a:path>
                <a:path w="386715" h="198120">
                  <a:moveTo>
                    <a:pt x="285488" y="194842"/>
                  </a:moveTo>
                  <a:lnTo>
                    <a:pt x="286861" y="194842"/>
                  </a:lnTo>
                </a:path>
                <a:path w="386715" h="198120">
                  <a:moveTo>
                    <a:pt x="286861" y="194842"/>
                  </a:moveTo>
                  <a:lnTo>
                    <a:pt x="288234" y="194842"/>
                  </a:lnTo>
                </a:path>
                <a:path w="386715" h="198120">
                  <a:moveTo>
                    <a:pt x="288234" y="194842"/>
                  </a:moveTo>
                  <a:lnTo>
                    <a:pt x="289607" y="194842"/>
                  </a:lnTo>
                </a:path>
                <a:path w="386715" h="198120">
                  <a:moveTo>
                    <a:pt x="289607" y="194842"/>
                  </a:moveTo>
                  <a:lnTo>
                    <a:pt x="290980" y="194842"/>
                  </a:lnTo>
                </a:path>
                <a:path w="386715" h="198120">
                  <a:moveTo>
                    <a:pt x="290980" y="194842"/>
                  </a:moveTo>
                  <a:lnTo>
                    <a:pt x="292353" y="194842"/>
                  </a:lnTo>
                </a:path>
                <a:path w="386715" h="198120">
                  <a:moveTo>
                    <a:pt x="292353" y="194842"/>
                  </a:moveTo>
                  <a:lnTo>
                    <a:pt x="293725" y="194842"/>
                  </a:lnTo>
                </a:path>
                <a:path w="386715" h="198120">
                  <a:moveTo>
                    <a:pt x="293725" y="194842"/>
                  </a:moveTo>
                  <a:lnTo>
                    <a:pt x="295098" y="194842"/>
                  </a:lnTo>
                </a:path>
                <a:path w="386715" h="198120">
                  <a:moveTo>
                    <a:pt x="295098" y="194842"/>
                  </a:moveTo>
                  <a:lnTo>
                    <a:pt x="296471" y="194842"/>
                  </a:lnTo>
                </a:path>
                <a:path w="386715" h="198120">
                  <a:moveTo>
                    <a:pt x="296471" y="194842"/>
                  </a:moveTo>
                  <a:lnTo>
                    <a:pt x="297844" y="194842"/>
                  </a:lnTo>
                </a:path>
                <a:path w="386715" h="198120">
                  <a:moveTo>
                    <a:pt x="297844" y="194842"/>
                  </a:moveTo>
                  <a:lnTo>
                    <a:pt x="299217" y="194842"/>
                  </a:lnTo>
                </a:path>
                <a:path w="386715" h="198120">
                  <a:moveTo>
                    <a:pt x="299217" y="194842"/>
                  </a:moveTo>
                  <a:lnTo>
                    <a:pt x="300590" y="194842"/>
                  </a:lnTo>
                </a:path>
                <a:path w="386715" h="198120">
                  <a:moveTo>
                    <a:pt x="300590" y="194842"/>
                  </a:moveTo>
                  <a:lnTo>
                    <a:pt x="301963" y="194842"/>
                  </a:lnTo>
                </a:path>
                <a:path w="386715" h="198120">
                  <a:moveTo>
                    <a:pt x="301963" y="194842"/>
                  </a:moveTo>
                  <a:lnTo>
                    <a:pt x="303336" y="194842"/>
                  </a:lnTo>
                </a:path>
                <a:path w="386715" h="198120">
                  <a:moveTo>
                    <a:pt x="303336" y="194842"/>
                  </a:moveTo>
                  <a:lnTo>
                    <a:pt x="304709" y="194842"/>
                  </a:lnTo>
                </a:path>
                <a:path w="386715" h="198120">
                  <a:moveTo>
                    <a:pt x="304709" y="194842"/>
                  </a:moveTo>
                  <a:lnTo>
                    <a:pt x="306082" y="194842"/>
                  </a:lnTo>
                </a:path>
                <a:path w="386715" h="198120">
                  <a:moveTo>
                    <a:pt x="306082" y="194842"/>
                  </a:moveTo>
                  <a:lnTo>
                    <a:pt x="307455" y="194842"/>
                  </a:lnTo>
                </a:path>
                <a:path w="386715" h="198120">
                  <a:moveTo>
                    <a:pt x="307455" y="194842"/>
                  </a:moveTo>
                  <a:lnTo>
                    <a:pt x="308827" y="194842"/>
                  </a:lnTo>
                </a:path>
                <a:path w="386715" h="198120">
                  <a:moveTo>
                    <a:pt x="308827" y="194842"/>
                  </a:moveTo>
                  <a:lnTo>
                    <a:pt x="310200" y="194842"/>
                  </a:lnTo>
                </a:path>
                <a:path w="386715" h="198120">
                  <a:moveTo>
                    <a:pt x="310200" y="194842"/>
                  </a:moveTo>
                  <a:lnTo>
                    <a:pt x="311573" y="194842"/>
                  </a:lnTo>
                </a:path>
                <a:path w="386715" h="198120">
                  <a:moveTo>
                    <a:pt x="311573" y="194842"/>
                  </a:moveTo>
                  <a:lnTo>
                    <a:pt x="312946" y="194842"/>
                  </a:lnTo>
                </a:path>
                <a:path w="386715" h="198120">
                  <a:moveTo>
                    <a:pt x="312946" y="194842"/>
                  </a:moveTo>
                  <a:lnTo>
                    <a:pt x="314319" y="194842"/>
                  </a:lnTo>
                </a:path>
                <a:path w="386715" h="198120">
                  <a:moveTo>
                    <a:pt x="314319" y="194842"/>
                  </a:moveTo>
                  <a:lnTo>
                    <a:pt x="315692" y="194842"/>
                  </a:lnTo>
                </a:path>
                <a:path w="386715" h="198120">
                  <a:moveTo>
                    <a:pt x="315692" y="194842"/>
                  </a:moveTo>
                  <a:lnTo>
                    <a:pt x="317065" y="194842"/>
                  </a:lnTo>
                </a:path>
                <a:path w="386715" h="198120">
                  <a:moveTo>
                    <a:pt x="317065" y="194842"/>
                  </a:moveTo>
                  <a:lnTo>
                    <a:pt x="318438" y="194842"/>
                  </a:lnTo>
                </a:path>
                <a:path w="386715" h="198120">
                  <a:moveTo>
                    <a:pt x="318438" y="194842"/>
                  </a:moveTo>
                  <a:lnTo>
                    <a:pt x="319811" y="194842"/>
                  </a:lnTo>
                </a:path>
                <a:path w="386715" h="198120">
                  <a:moveTo>
                    <a:pt x="319811" y="194842"/>
                  </a:moveTo>
                  <a:lnTo>
                    <a:pt x="321184" y="194842"/>
                  </a:lnTo>
                </a:path>
                <a:path w="386715" h="198120">
                  <a:moveTo>
                    <a:pt x="321184" y="194842"/>
                  </a:moveTo>
                  <a:lnTo>
                    <a:pt x="322556" y="194842"/>
                  </a:lnTo>
                </a:path>
                <a:path w="386715" h="198120">
                  <a:moveTo>
                    <a:pt x="322556" y="194842"/>
                  </a:moveTo>
                  <a:lnTo>
                    <a:pt x="323929" y="194842"/>
                  </a:lnTo>
                </a:path>
                <a:path w="386715" h="198120">
                  <a:moveTo>
                    <a:pt x="323929" y="194842"/>
                  </a:moveTo>
                  <a:lnTo>
                    <a:pt x="325302" y="194842"/>
                  </a:lnTo>
                </a:path>
                <a:path w="386715" h="198120">
                  <a:moveTo>
                    <a:pt x="325302" y="194842"/>
                  </a:moveTo>
                  <a:lnTo>
                    <a:pt x="326675" y="194842"/>
                  </a:lnTo>
                </a:path>
                <a:path w="386715" h="198120">
                  <a:moveTo>
                    <a:pt x="326675" y="194842"/>
                  </a:moveTo>
                  <a:lnTo>
                    <a:pt x="328048" y="194842"/>
                  </a:lnTo>
                </a:path>
                <a:path w="386715" h="198120">
                  <a:moveTo>
                    <a:pt x="328048" y="194842"/>
                  </a:moveTo>
                  <a:lnTo>
                    <a:pt x="329421" y="194842"/>
                  </a:lnTo>
                </a:path>
                <a:path w="386715" h="198120">
                  <a:moveTo>
                    <a:pt x="329421" y="194842"/>
                  </a:moveTo>
                  <a:lnTo>
                    <a:pt x="330794" y="194842"/>
                  </a:lnTo>
                </a:path>
                <a:path w="386715" h="198120">
                  <a:moveTo>
                    <a:pt x="330794" y="194842"/>
                  </a:moveTo>
                  <a:lnTo>
                    <a:pt x="332167" y="194842"/>
                  </a:lnTo>
                </a:path>
                <a:path w="386715" h="198120">
                  <a:moveTo>
                    <a:pt x="332167" y="194842"/>
                  </a:moveTo>
                  <a:lnTo>
                    <a:pt x="333540" y="194842"/>
                  </a:lnTo>
                </a:path>
                <a:path w="386715" h="198120">
                  <a:moveTo>
                    <a:pt x="333540" y="194842"/>
                  </a:moveTo>
                  <a:lnTo>
                    <a:pt x="334913" y="194842"/>
                  </a:lnTo>
                </a:path>
                <a:path w="386715" h="198120">
                  <a:moveTo>
                    <a:pt x="334913" y="194842"/>
                  </a:moveTo>
                  <a:lnTo>
                    <a:pt x="336286" y="194842"/>
                  </a:lnTo>
                </a:path>
                <a:path w="386715" h="198120">
                  <a:moveTo>
                    <a:pt x="336286" y="194842"/>
                  </a:moveTo>
                  <a:lnTo>
                    <a:pt x="337658" y="194842"/>
                  </a:lnTo>
                </a:path>
                <a:path w="386715" h="198120">
                  <a:moveTo>
                    <a:pt x="337658" y="194842"/>
                  </a:moveTo>
                  <a:lnTo>
                    <a:pt x="339031" y="194842"/>
                  </a:lnTo>
                </a:path>
                <a:path w="386715" h="198120">
                  <a:moveTo>
                    <a:pt x="339031" y="194842"/>
                  </a:moveTo>
                  <a:lnTo>
                    <a:pt x="340404" y="194842"/>
                  </a:lnTo>
                </a:path>
                <a:path w="386715" h="198120">
                  <a:moveTo>
                    <a:pt x="340404" y="194842"/>
                  </a:moveTo>
                  <a:lnTo>
                    <a:pt x="341777" y="194842"/>
                  </a:lnTo>
                </a:path>
                <a:path w="386715" h="198120">
                  <a:moveTo>
                    <a:pt x="341777" y="194842"/>
                  </a:moveTo>
                  <a:lnTo>
                    <a:pt x="343150" y="194842"/>
                  </a:lnTo>
                </a:path>
                <a:path w="386715" h="198120">
                  <a:moveTo>
                    <a:pt x="343150" y="194842"/>
                  </a:moveTo>
                  <a:lnTo>
                    <a:pt x="344523" y="194842"/>
                  </a:lnTo>
                </a:path>
                <a:path w="386715" h="198120">
                  <a:moveTo>
                    <a:pt x="344523" y="194842"/>
                  </a:moveTo>
                  <a:lnTo>
                    <a:pt x="345896" y="194842"/>
                  </a:lnTo>
                </a:path>
                <a:path w="386715" h="198120">
                  <a:moveTo>
                    <a:pt x="345896" y="194842"/>
                  </a:moveTo>
                  <a:lnTo>
                    <a:pt x="347269" y="194842"/>
                  </a:lnTo>
                </a:path>
                <a:path w="386715" h="198120">
                  <a:moveTo>
                    <a:pt x="347269" y="194842"/>
                  </a:moveTo>
                  <a:lnTo>
                    <a:pt x="348642" y="194842"/>
                  </a:lnTo>
                </a:path>
                <a:path w="386715" h="198120">
                  <a:moveTo>
                    <a:pt x="348642" y="194842"/>
                  </a:moveTo>
                  <a:lnTo>
                    <a:pt x="350015" y="194842"/>
                  </a:lnTo>
                </a:path>
                <a:path w="386715" h="198120">
                  <a:moveTo>
                    <a:pt x="350015" y="194842"/>
                  </a:moveTo>
                  <a:lnTo>
                    <a:pt x="351388" y="194842"/>
                  </a:lnTo>
                </a:path>
                <a:path w="386715" h="198120">
                  <a:moveTo>
                    <a:pt x="351388" y="194842"/>
                  </a:moveTo>
                  <a:lnTo>
                    <a:pt x="352760" y="194842"/>
                  </a:lnTo>
                </a:path>
                <a:path w="386715" h="198120">
                  <a:moveTo>
                    <a:pt x="352760" y="194842"/>
                  </a:moveTo>
                  <a:lnTo>
                    <a:pt x="354133" y="194842"/>
                  </a:lnTo>
                </a:path>
                <a:path w="386715" h="198120">
                  <a:moveTo>
                    <a:pt x="354133" y="194842"/>
                  </a:moveTo>
                  <a:lnTo>
                    <a:pt x="355506" y="194842"/>
                  </a:lnTo>
                </a:path>
                <a:path w="386715" h="198120">
                  <a:moveTo>
                    <a:pt x="355506" y="194842"/>
                  </a:moveTo>
                  <a:lnTo>
                    <a:pt x="356879" y="194842"/>
                  </a:lnTo>
                </a:path>
                <a:path w="386715" h="198120">
                  <a:moveTo>
                    <a:pt x="356879" y="194842"/>
                  </a:moveTo>
                  <a:lnTo>
                    <a:pt x="358252" y="194842"/>
                  </a:lnTo>
                </a:path>
                <a:path w="386715" h="198120">
                  <a:moveTo>
                    <a:pt x="358252" y="194842"/>
                  </a:moveTo>
                  <a:lnTo>
                    <a:pt x="359625" y="194842"/>
                  </a:lnTo>
                </a:path>
                <a:path w="386715" h="198120">
                  <a:moveTo>
                    <a:pt x="359625" y="194842"/>
                  </a:moveTo>
                  <a:lnTo>
                    <a:pt x="360998" y="194842"/>
                  </a:lnTo>
                </a:path>
                <a:path w="386715" h="198120">
                  <a:moveTo>
                    <a:pt x="360998" y="194842"/>
                  </a:moveTo>
                  <a:lnTo>
                    <a:pt x="362371" y="194842"/>
                  </a:lnTo>
                </a:path>
                <a:path w="386715" h="198120">
                  <a:moveTo>
                    <a:pt x="362371" y="194842"/>
                  </a:moveTo>
                  <a:lnTo>
                    <a:pt x="363744" y="194842"/>
                  </a:lnTo>
                </a:path>
                <a:path w="386715" h="198120">
                  <a:moveTo>
                    <a:pt x="363744" y="194842"/>
                  </a:moveTo>
                  <a:lnTo>
                    <a:pt x="365117" y="194842"/>
                  </a:lnTo>
                </a:path>
                <a:path w="386715" h="198120">
                  <a:moveTo>
                    <a:pt x="365117" y="194842"/>
                  </a:moveTo>
                  <a:lnTo>
                    <a:pt x="366490" y="194842"/>
                  </a:lnTo>
                </a:path>
                <a:path w="386715" h="198120">
                  <a:moveTo>
                    <a:pt x="366490" y="194842"/>
                  </a:moveTo>
                  <a:lnTo>
                    <a:pt x="367862" y="194842"/>
                  </a:lnTo>
                </a:path>
                <a:path w="386715" h="198120">
                  <a:moveTo>
                    <a:pt x="367862" y="194842"/>
                  </a:moveTo>
                  <a:lnTo>
                    <a:pt x="369235" y="194842"/>
                  </a:lnTo>
                </a:path>
                <a:path w="386715" h="198120">
                  <a:moveTo>
                    <a:pt x="369235" y="194842"/>
                  </a:moveTo>
                  <a:lnTo>
                    <a:pt x="370608" y="194842"/>
                  </a:lnTo>
                </a:path>
                <a:path w="386715" h="198120">
                  <a:moveTo>
                    <a:pt x="370608" y="194842"/>
                  </a:moveTo>
                  <a:lnTo>
                    <a:pt x="371981" y="194842"/>
                  </a:lnTo>
                </a:path>
                <a:path w="386715" h="198120">
                  <a:moveTo>
                    <a:pt x="371981" y="194842"/>
                  </a:moveTo>
                  <a:lnTo>
                    <a:pt x="373354" y="194842"/>
                  </a:lnTo>
                </a:path>
                <a:path w="386715" h="198120">
                  <a:moveTo>
                    <a:pt x="373354" y="194842"/>
                  </a:moveTo>
                  <a:lnTo>
                    <a:pt x="374727" y="194842"/>
                  </a:lnTo>
                </a:path>
                <a:path w="386715" h="198120">
                  <a:moveTo>
                    <a:pt x="374727" y="194842"/>
                  </a:moveTo>
                  <a:lnTo>
                    <a:pt x="376100" y="194842"/>
                  </a:lnTo>
                </a:path>
                <a:path w="386715" h="198120">
                  <a:moveTo>
                    <a:pt x="376100" y="194842"/>
                  </a:moveTo>
                  <a:lnTo>
                    <a:pt x="377473" y="194842"/>
                  </a:lnTo>
                </a:path>
                <a:path w="386715" h="198120">
                  <a:moveTo>
                    <a:pt x="377473" y="194842"/>
                  </a:moveTo>
                  <a:lnTo>
                    <a:pt x="378846" y="194842"/>
                  </a:lnTo>
                </a:path>
                <a:path w="386715" h="198120">
                  <a:moveTo>
                    <a:pt x="378846" y="194842"/>
                  </a:moveTo>
                  <a:lnTo>
                    <a:pt x="380219" y="194842"/>
                  </a:lnTo>
                </a:path>
                <a:path w="386715" h="198120">
                  <a:moveTo>
                    <a:pt x="380219" y="194842"/>
                  </a:moveTo>
                  <a:lnTo>
                    <a:pt x="381592" y="194842"/>
                  </a:lnTo>
                </a:path>
                <a:path w="386715" h="198120">
                  <a:moveTo>
                    <a:pt x="381592" y="194842"/>
                  </a:moveTo>
                  <a:lnTo>
                    <a:pt x="382964" y="194842"/>
                  </a:lnTo>
                </a:path>
                <a:path w="386715" h="198120">
                  <a:moveTo>
                    <a:pt x="382964" y="194842"/>
                  </a:moveTo>
                  <a:lnTo>
                    <a:pt x="384337" y="194842"/>
                  </a:lnTo>
                </a:path>
                <a:path w="386715" h="198120">
                  <a:moveTo>
                    <a:pt x="384337" y="194842"/>
                  </a:moveTo>
                  <a:lnTo>
                    <a:pt x="385710" y="194842"/>
                  </a:lnTo>
                </a:path>
                <a:path w="386715" h="198120">
                  <a:moveTo>
                    <a:pt x="385710" y="194842"/>
                  </a:moveTo>
                  <a:lnTo>
                    <a:pt x="386626" y="194842"/>
                  </a:lnTo>
                </a:path>
                <a:path w="386715" h="198120">
                  <a:moveTo>
                    <a:pt x="50645" y="194842"/>
                  </a:moveTo>
                  <a:lnTo>
                    <a:pt x="50645" y="197513"/>
                  </a:lnTo>
                </a:path>
                <a:path w="386715" h="198120">
                  <a:moveTo>
                    <a:pt x="146672" y="194842"/>
                  </a:moveTo>
                  <a:lnTo>
                    <a:pt x="146672" y="197513"/>
                  </a:lnTo>
                </a:path>
                <a:path w="386715" h="198120">
                  <a:moveTo>
                    <a:pt x="242699" y="194842"/>
                  </a:moveTo>
                  <a:lnTo>
                    <a:pt x="242699" y="197513"/>
                  </a:lnTo>
                </a:path>
                <a:path w="386715" h="198120">
                  <a:moveTo>
                    <a:pt x="338726" y="194842"/>
                  </a:moveTo>
                  <a:lnTo>
                    <a:pt x="338726" y="197513"/>
                  </a:lnTo>
                </a:path>
                <a:path w="386715" h="198120">
                  <a:moveTo>
                    <a:pt x="2669" y="194842"/>
                  </a:moveTo>
                  <a:lnTo>
                    <a:pt x="2669" y="193468"/>
                  </a:lnTo>
                </a:path>
                <a:path w="386715" h="198120">
                  <a:moveTo>
                    <a:pt x="2669" y="193468"/>
                  </a:moveTo>
                  <a:lnTo>
                    <a:pt x="2669" y="192094"/>
                  </a:lnTo>
                </a:path>
                <a:path w="386715" h="198120">
                  <a:moveTo>
                    <a:pt x="2669" y="192094"/>
                  </a:moveTo>
                  <a:lnTo>
                    <a:pt x="2669" y="190721"/>
                  </a:lnTo>
                </a:path>
                <a:path w="386715" h="198120">
                  <a:moveTo>
                    <a:pt x="2669" y="190721"/>
                  </a:moveTo>
                  <a:lnTo>
                    <a:pt x="2669" y="189347"/>
                  </a:lnTo>
                </a:path>
                <a:path w="386715" h="198120">
                  <a:moveTo>
                    <a:pt x="2669" y="189347"/>
                  </a:moveTo>
                  <a:lnTo>
                    <a:pt x="2669" y="187973"/>
                  </a:lnTo>
                </a:path>
                <a:path w="386715" h="198120">
                  <a:moveTo>
                    <a:pt x="2669" y="187973"/>
                  </a:moveTo>
                  <a:lnTo>
                    <a:pt x="2669" y="186599"/>
                  </a:lnTo>
                </a:path>
                <a:path w="386715" h="198120">
                  <a:moveTo>
                    <a:pt x="2669" y="186599"/>
                  </a:moveTo>
                  <a:lnTo>
                    <a:pt x="2669" y="185226"/>
                  </a:lnTo>
                </a:path>
                <a:path w="386715" h="198120">
                  <a:moveTo>
                    <a:pt x="2669" y="185226"/>
                  </a:moveTo>
                  <a:lnTo>
                    <a:pt x="2669" y="183852"/>
                  </a:lnTo>
                </a:path>
                <a:path w="386715" h="198120">
                  <a:moveTo>
                    <a:pt x="2669" y="183852"/>
                  </a:moveTo>
                  <a:lnTo>
                    <a:pt x="2669" y="182478"/>
                  </a:lnTo>
                </a:path>
                <a:path w="386715" h="198120">
                  <a:moveTo>
                    <a:pt x="2669" y="182478"/>
                  </a:moveTo>
                  <a:lnTo>
                    <a:pt x="2669" y="181104"/>
                  </a:lnTo>
                </a:path>
                <a:path w="386715" h="198120">
                  <a:moveTo>
                    <a:pt x="2669" y="181104"/>
                  </a:moveTo>
                  <a:lnTo>
                    <a:pt x="2669" y="179731"/>
                  </a:lnTo>
                </a:path>
                <a:path w="386715" h="198120">
                  <a:moveTo>
                    <a:pt x="2669" y="179731"/>
                  </a:moveTo>
                  <a:lnTo>
                    <a:pt x="2669" y="178357"/>
                  </a:lnTo>
                </a:path>
                <a:path w="386715" h="198120">
                  <a:moveTo>
                    <a:pt x="2669" y="178357"/>
                  </a:moveTo>
                  <a:lnTo>
                    <a:pt x="2669" y="176983"/>
                  </a:lnTo>
                </a:path>
                <a:path w="386715" h="198120">
                  <a:moveTo>
                    <a:pt x="2669" y="176983"/>
                  </a:moveTo>
                  <a:lnTo>
                    <a:pt x="2669" y="175610"/>
                  </a:lnTo>
                </a:path>
                <a:path w="386715" h="198120">
                  <a:moveTo>
                    <a:pt x="2669" y="175610"/>
                  </a:moveTo>
                  <a:lnTo>
                    <a:pt x="2669" y="174236"/>
                  </a:lnTo>
                </a:path>
                <a:path w="386715" h="198120">
                  <a:moveTo>
                    <a:pt x="2669" y="174236"/>
                  </a:moveTo>
                  <a:lnTo>
                    <a:pt x="2669" y="172862"/>
                  </a:lnTo>
                </a:path>
                <a:path w="386715" h="198120">
                  <a:moveTo>
                    <a:pt x="2669" y="172862"/>
                  </a:moveTo>
                  <a:lnTo>
                    <a:pt x="2669" y="171488"/>
                  </a:lnTo>
                </a:path>
                <a:path w="386715" h="198120">
                  <a:moveTo>
                    <a:pt x="2669" y="171488"/>
                  </a:moveTo>
                  <a:lnTo>
                    <a:pt x="2669" y="170115"/>
                  </a:lnTo>
                </a:path>
                <a:path w="386715" h="198120">
                  <a:moveTo>
                    <a:pt x="2669" y="170115"/>
                  </a:moveTo>
                  <a:lnTo>
                    <a:pt x="2669" y="168741"/>
                  </a:lnTo>
                </a:path>
                <a:path w="386715" h="198120">
                  <a:moveTo>
                    <a:pt x="2669" y="168741"/>
                  </a:moveTo>
                  <a:lnTo>
                    <a:pt x="2669" y="167367"/>
                  </a:lnTo>
                </a:path>
                <a:path w="386715" h="198120">
                  <a:moveTo>
                    <a:pt x="2669" y="167367"/>
                  </a:moveTo>
                  <a:lnTo>
                    <a:pt x="2669" y="165993"/>
                  </a:lnTo>
                </a:path>
                <a:path w="386715" h="198120">
                  <a:moveTo>
                    <a:pt x="2669" y="165993"/>
                  </a:moveTo>
                  <a:lnTo>
                    <a:pt x="2669" y="164620"/>
                  </a:lnTo>
                </a:path>
                <a:path w="386715" h="198120">
                  <a:moveTo>
                    <a:pt x="2669" y="164620"/>
                  </a:moveTo>
                  <a:lnTo>
                    <a:pt x="2669" y="163246"/>
                  </a:lnTo>
                </a:path>
                <a:path w="386715" h="198120">
                  <a:moveTo>
                    <a:pt x="2669" y="163246"/>
                  </a:moveTo>
                  <a:lnTo>
                    <a:pt x="2669" y="161872"/>
                  </a:lnTo>
                </a:path>
                <a:path w="386715" h="198120">
                  <a:moveTo>
                    <a:pt x="2669" y="161872"/>
                  </a:moveTo>
                  <a:lnTo>
                    <a:pt x="2669" y="160498"/>
                  </a:lnTo>
                </a:path>
                <a:path w="386715" h="198120">
                  <a:moveTo>
                    <a:pt x="2669" y="160498"/>
                  </a:moveTo>
                  <a:lnTo>
                    <a:pt x="2669" y="159125"/>
                  </a:lnTo>
                </a:path>
                <a:path w="386715" h="198120">
                  <a:moveTo>
                    <a:pt x="2669" y="159125"/>
                  </a:moveTo>
                  <a:lnTo>
                    <a:pt x="2669" y="157751"/>
                  </a:lnTo>
                </a:path>
                <a:path w="386715" h="198120">
                  <a:moveTo>
                    <a:pt x="2669" y="157751"/>
                  </a:moveTo>
                  <a:lnTo>
                    <a:pt x="2669" y="156377"/>
                  </a:lnTo>
                </a:path>
                <a:path w="386715" h="198120">
                  <a:moveTo>
                    <a:pt x="2669" y="156377"/>
                  </a:moveTo>
                  <a:lnTo>
                    <a:pt x="2669" y="155003"/>
                  </a:lnTo>
                </a:path>
                <a:path w="386715" h="198120">
                  <a:moveTo>
                    <a:pt x="2669" y="155003"/>
                  </a:moveTo>
                  <a:lnTo>
                    <a:pt x="2669" y="153630"/>
                  </a:lnTo>
                </a:path>
                <a:path w="386715" h="198120">
                  <a:moveTo>
                    <a:pt x="2669" y="153630"/>
                  </a:moveTo>
                  <a:lnTo>
                    <a:pt x="2669" y="152256"/>
                  </a:lnTo>
                </a:path>
                <a:path w="386715" h="198120">
                  <a:moveTo>
                    <a:pt x="2669" y="152256"/>
                  </a:moveTo>
                  <a:lnTo>
                    <a:pt x="2669" y="150882"/>
                  </a:lnTo>
                </a:path>
                <a:path w="386715" h="198120">
                  <a:moveTo>
                    <a:pt x="2669" y="150882"/>
                  </a:moveTo>
                  <a:lnTo>
                    <a:pt x="2669" y="149508"/>
                  </a:lnTo>
                </a:path>
                <a:path w="386715" h="198120">
                  <a:moveTo>
                    <a:pt x="2669" y="149508"/>
                  </a:moveTo>
                  <a:lnTo>
                    <a:pt x="2669" y="148135"/>
                  </a:lnTo>
                </a:path>
                <a:path w="386715" h="198120">
                  <a:moveTo>
                    <a:pt x="2669" y="148135"/>
                  </a:moveTo>
                  <a:lnTo>
                    <a:pt x="2669" y="146761"/>
                  </a:lnTo>
                </a:path>
                <a:path w="386715" h="198120">
                  <a:moveTo>
                    <a:pt x="2669" y="146761"/>
                  </a:moveTo>
                  <a:lnTo>
                    <a:pt x="2669" y="145387"/>
                  </a:lnTo>
                </a:path>
                <a:path w="386715" h="198120">
                  <a:moveTo>
                    <a:pt x="2669" y="145387"/>
                  </a:moveTo>
                  <a:lnTo>
                    <a:pt x="2669" y="144013"/>
                  </a:lnTo>
                </a:path>
                <a:path w="386715" h="198120">
                  <a:moveTo>
                    <a:pt x="2669" y="144013"/>
                  </a:moveTo>
                  <a:lnTo>
                    <a:pt x="2669" y="142640"/>
                  </a:lnTo>
                </a:path>
                <a:path w="386715" h="198120">
                  <a:moveTo>
                    <a:pt x="2669" y="142640"/>
                  </a:moveTo>
                  <a:lnTo>
                    <a:pt x="2669" y="141266"/>
                  </a:lnTo>
                </a:path>
                <a:path w="386715" h="198120">
                  <a:moveTo>
                    <a:pt x="2669" y="141266"/>
                  </a:moveTo>
                  <a:lnTo>
                    <a:pt x="2669" y="139892"/>
                  </a:lnTo>
                </a:path>
                <a:path w="386715" h="198120">
                  <a:moveTo>
                    <a:pt x="2669" y="139892"/>
                  </a:moveTo>
                  <a:lnTo>
                    <a:pt x="2669" y="138518"/>
                  </a:lnTo>
                </a:path>
                <a:path w="386715" h="198120">
                  <a:moveTo>
                    <a:pt x="2669" y="138518"/>
                  </a:moveTo>
                  <a:lnTo>
                    <a:pt x="2669" y="137145"/>
                  </a:lnTo>
                </a:path>
                <a:path w="386715" h="198120">
                  <a:moveTo>
                    <a:pt x="2669" y="137145"/>
                  </a:moveTo>
                  <a:lnTo>
                    <a:pt x="2669" y="135771"/>
                  </a:lnTo>
                </a:path>
                <a:path w="386715" h="198120">
                  <a:moveTo>
                    <a:pt x="2669" y="135771"/>
                  </a:moveTo>
                  <a:lnTo>
                    <a:pt x="2669" y="134397"/>
                  </a:lnTo>
                </a:path>
                <a:path w="386715" h="198120">
                  <a:moveTo>
                    <a:pt x="2669" y="134397"/>
                  </a:moveTo>
                  <a:lnTo>
                    <a:pt x="2669" y="133024"/>
                  </a:lnTo>
                </a:path>
                <a:path w="386715" h="198120">
                  <a:moveTo>
                    <a:pt x="2669" y="133024"/>
                  </a:moveTo>
                  <a:lnTo>
                    <a:pt x="2669" y="131650"/>
                  </a:lnTo>
                </a:path>
                <a:path w="386715" h="198120">
                  <a:moveTo>
                    <a:pt x="2669" y="131650"/>
                  </a:moveTo>
                  <a:lnTo>
                    <a:pt x="2669" y="130276"/>
                  </a:lnTo>
                </a:path>
                <a:path w="386715" h="198120">
                  <a:moveTo>
                    <a:pt x="2669" y="130276"/>
                  </a:moveTo>
                  <a:lnTo>
                    <a:pt x="2669" y="128902"/>
                  </a:lnTo>
                </a:path>
                <a:path w="386715" h="198120">
                  <a:moveTo>
                    <a:pt x="2669" y="128902"/>
                  </a:moveTo>
                  <a:lnTo>
                    <a:pt x="2669" y="127529"/>
                  </a:lnTo>
                </a:path>
                <a:path w="386715" h="198120">
                  <a:moveTo>
                    <a:pt x="2669" y="127529"/>
                  </a:moveTo>
                  <a:lnTo>
                    <a:pt x="2669" y="126155"/>
                  </a:lnTo>
                </a:path>
                <a:path w="386715" h="198120">
                  <a:moveTo>
                    <a:pt x="2669" y="126155"/>
                  </a:moveTo>
                  <a:lnTo>
                    <a:pt x="2669" y="124781"/>
                  </a:lnTo>
                </a:path>
                <a:path w="386715" h="198120">
                  <a:moveTo>
                    <a:pt x="2669" y="124781"/>
                  </a:moveTo>
                  <a:lnTo>
                    <a:pt x="2669" y="123407"/>
                  </a:lnTo>
                </a:path>
                <a:path w="386715" h="198120">
                  <a:moveTo>
                    <a:pt x="2669" y="123407"/>
                  </a:moveTo>
                  <a:lnTo>
                    <a:pt x="2669" y="122034"/>
                  </a:lnTo>
                </a:path>
                <a:path w="386715" h="198120">
                  <a:moveTo>
                    <a:pt x="2669" y="122034"/>
                  </a:moveTo>
                  <a:lnTo>
                    <a:pt x="2669" y="120660"/>
                  </a:lnTo>
                </a:path>
                <a:path w="386715" h="198120">
                  <a:moveTo>
                    <a:pt x="2669" y="120660"/>
                  </a:moveTo>
                  <a:lnTo>
                    <a:pt x="2669" y="119286"/>
                  </a:lnTo>
                </a:path>
                <a:path w="386715" h="198120">
                  <a:moveTo>
                    <a:pt x="2669" y="119286"/>
                  </a:moveTo>
                  <a:lnTo>
                    <a:pt x="2669" y="117912"/>
                  </a:lnTo>
                </a:path>
                <a:path w="386715" h="198120">
                  <a:moveTo>
                    <a:pt x="2669" y="117912"/>
                  </a:moveTo>
                  <a:lnTo>
                    <a:pt x="2669" y="116539"/>
                  </a:lnTo>
                </a:path>
                <a:path w="386715" h="198120">
                  <a:moveTo>
                    <a:pt x="2669" y="116539"/>
                  </a:moveTo>
                  <a:lnTo>
                    <a:pt x="2669" y="115165"/>
                  </a:lnTo>
                </a:path>
                <a:path w="386715" h="198120">
                  <a:moveTo>
                    <a:pt x="2669" y="115165"/>
                  </a:moveTo>
                  <a:lnTo>
                    <a:pt x="2669" y="113791"/>
                  </a:lnTo>
                </a:path>
                <a:path w="386715" h="198120">
                  <a:moveTo>
                    <a:pt x="2669" y="113791"/>
                  </a:moveTo>
                  <a:lnTo>
                    <a:pt x="2669" y="112417"/>
                  </a:lnTo>
                </a:path>
                <a:path w="386715" h="198120">
                  <a:moveTo>
                    <a:pt x="2669" y="112417"/>
                  </a:moveTo>
                  <a:lnTo>
                    <a:pt x="2669" y="111044"/>
                  </a:lnTo>
                </a:path>
                <a:path w="386715" h="198120">
                  <a:moveTo>
                    <a:pt x="2669" y="111044"/>
                  </a:moveTo>
                  <a:lnTo>
                    <a:pt x="2669" y="109670"/>
                  </a:lnTo>
                </a:path>
                <a:path w="386715" h="198120">
                  <a:moveTo>
                    <a:pt x="2669" y="109670"/>
                  </a:moveTo>
                  <a:lnTo>
                    <a:pt x="2669" y="108296"/>
                  </a:lnTo>
                </a:path>
                <a:path w="386715" h="198120">
                  <a:moveTo>
                    <a:pt x="2669" y="108296"/>
                  </a:moveTo>
                  <a:lnTo>
                    <a:pt x="2669" y="106922"/>
                  </a:lnTo>
                </a:path>
                <a:path w="386715" h="198120">
                  <a:moveTo>
                    <a:pt x="2669" y="106922"/>
                  </a:moveTo>
                  <a:lnTo>
                    <a:pt x="2669" y="105549"/>
                  </a:lnTo>
                </a:path>
                <a:path w="386715" h="198120">
                  <a:moveTo>
                    <a:pt x="2669" y="105549"/>
                  </a:moveTo>
                  <a:lnTo>
                    <a:pt x="2669" y="104175"/>
                  </a:lnTo>
                </a:path>
                <a:path w="386715" h="198120">
                  <a:moveTo>
                    <a:pt x="2669" y="104175"/>
                  </a:moveTo>
                  <a:lnTo>
                    <a:pt x="2669" y="102801"/>
                  </a:lnTo>
                </a:path>
                <a:path w="386715" h="198120">
                  <a:moveTo>
                    <a:pt x="2669" y="102801"/>
                  </a:moveTo>
                  <a:lnTo>
                    <a:pt x="2669" y="101427"/>
                  </a:lnTo>
                </a:path>
                <a:path w="386715" h="198120">
                  <a:moveTo>
                    <a:pt x="2669" y="101427"/>
                  </a:moveTo>
                  <a:lnTo>
                    <a:pt x="2669" y="100054"/>
                  </a:lnTo>
                </a:path>
                <a:path w="386715" h="198120">
                  <a:moveTo>
                    <a:pt x="2669" y="100054"/>
                  </a:moveTo>
                  <a:lnTo>
                    <a:pt x="2669" y="98680"/>
                  </a:lnTo>
                </a:path>
                <a:path w="386715" h="198120">
                  <a:moveTo>
                    <a:pt x="2669" y="98680"/>
                  </a:moveTo>
                  <a:lnTo>
                    <a:pt x="2669" y="97306"/>
                  </a:lnTo>
                </a:path>
                <a:path w="386715" h="198120">
                  <a:moveTo>
                    <a:pt x="2669" y="97306"/>
                  </a:moveTo>
                  <a:lnTo>
                    <a:pt x="2669" y="95932"/>
                  </a:lnTo>
                </a:path>
                <a:path w="386715" h="198120">
                  <a:moveTo>
                    <a:pt x="2669" y="95932"/>
                  </a:moveTo>
                  <a:lnTo>
                    <a:pt x="2669" y="94559"/>
                  </a:lnTo>
                </a:path>
                <a:path w="386715" h="198120">
                  <a:moveTo>
                    <a:pt x="2669" y="94559"/>
                  </a:moveTo>
                  <a:lnTo>
                    <a:pt x="2669" y="93185"/>
                  </a:lnTo>
                </a:path>
                <a:path w="386715" h="198120">
                  <a:moveTo>
                    <a:pt x="2669" y="93185"/>
                  </a:moveTo>
                  <a:lnTo>
                    <a:pt x="2669" y="91811"/>
                  </a:lnTo>
                </a:path>
                <a:path w="386715" h="198120">
                  <a:moveTo>
                    <a:pt x="2669" y="91811"/>
                  </a:moveTo>
                  <a:lnTo>
                    <a:pt x="2669" y="90438"/>
                  </a:lnTo>
                </a:path>
                <a:path w="386715" h="198120">
                  <a:moveTo>
                    <a:pt x="2669" y="90438"/>
                  </a:moveTo>
                  <a:lnTo>
                    <a:pt x="2669" y="89064"/>
                  </a:lnTo>
                </a:path>
                <a:path w="386715" h="198120">
                  <a:moveTo>
                    <a:pt x="2669" y="89064"/>
                  </a:moveTo>
                  <a:lnTo>
                    <a:pt x="2669" y="87690"/>
                  </a:lnTo>
                </a:path>
                <a:path w="386715" h="198120">
                  <a:moveTo>
                    <a:pt x="2669" y="87690"/>
                  </a:moveTo>
                  <a:lnTo>
                    <a:pt x="2669" y="86316"/>
                  </a:lnTo>
                </a:path>
                <a:path w="386715" h="198120">
                  <a:moveTo>
                    <a:pt x="2669" y="86316"/>
                  </a:moveTo>
                  <a:lnTo>
                    <a:pt x="2669" y="84943"/>
                  </a:lnTo>
                </a:path>
                <a:path w="386715" h="198120">
                  <a:moveTo>
                    <a:pt x="2669" y="84943"/>
                  </a:moveTo>
                  <a:lnTo>
                    <a:pt x="2669" y="83569"/>
                  </a:lnTo>
                </a:path>
                <a:path w="386715" h="198120">
                  <a:moveTo>
                    <a:pt x="2669" y="83569"/>
                  </a:moveTo>
                  <a:lnTo>
                    <a:pt x="2669" y="82195"/>
                  </a:lnTo>
                </a:path>
                <a:path w="386715" h="198120">
                  <a:moveTo>
                    <a:pt x="2669" y="82195"/>
                  </a:moveTo>
                  <a:lnTo>
                    <a:pt x="2669" y="80821"/>
                  </a:lnTo>
                </a:path>
                <a:path w="386715" h="198120">
                  <a:moveTo>
                    <a:pt x="2669" y="80821"/>
                  </a:moveTo>
                  <a:lnTo>
                    <a:pt x="2669" y="79448"/>
                  </a:lnTo>
                </a:path>
                <a:path w="386715" h="198120">
                  <a:moveTo>
                    <a:pt x="2669" y="79448"/>
                  </a:moveTo>
                  <a:lnTo>
                    <a:pt x="2669" y="78074"/>
                  </a:lnTo>
                </a:path>
                <a:path w="386715" h="198120">
                  <a:moveTo>
                    <a:pt x="2669" y="78074"/>
                  </a:moveTo>
                  <a:lnTo>
                    <a:pt x="2669" y="76700"/>
                  </a:lnTo>
                </a:path>
                <a:path w="386715" h="198120">
                  <a:moveTo>
                    <a:pt x="2669" y="76700"/>
                  </a:moveTo>
                  <a:lnTo>
                    <a:pt x="2669" y="75326"/>
                  </a:lnTo>
                </a:path>
                <a:path w="386715" h="198120">
                  <a:moveTo>
                    <a:pt x="2669" y="75326"/>
                  </a:moveTo>
                  <a:lnTo>
                    <a:pt x="2669" y="73953"/>
                  </a:lnTo>
                </a:path>
                <a:path w="386715" h="198120">
                  <a:moveTo>
                    <a:pt x="2669" y="73953"/>
                  </a:moveTo>
                  <a:lnTo>
                    <a:pt x="2669" y="72579"/>
                  </a:lnTo>
                </a:path>
                <a:path w="386715" h="198120">
                  <a:moveTo>
                    <a:pt x="2669" y="72579"/>
                  </a:moveTo>
                  <a:lnTo>
                    <a:pt x="2669" y="71205"/>
                  </a:lnTo>
                </a:path>
                <a:path w="386715" h="198120">
                  <a:moveTo>
                    <a:pt x="2669" y="71205"/>
                  </a:moveTo>
                  <a:lnTo>
                    <a:pt x="2669" y="69831"/>
                  </a:lnTo>
                </a:path>
                <a:path w="386715" h="198120">
                  <a:moveTo>
                    <a:pt x="2669" y="69831"/>
                  </a:moveTo>
                  <a:lnTo>
                    <a:pt x="2669" y="68458"/>
                  </a:lnTo>
                </a:path>
                <a:path w="386715" h="198120">
                  <a:moveTo>
                    <a:pt x="2669" y="68458"/>
                  </a:moveTo>
                  <a:lnTo>
                    <a:pt x="2669" y="67084"/>
                  </a:lnTo>
                </a:path>
                <a:path w="386715" h="198120">
                  <a:moveTo>
                    <a:pt x="2669" y="67084"/>
                  </a:moveTo>
                  <a:lnTo>
                    <a:pt x="2669" y="65710"/>
                  </a:lnTo>
                </a:path>
                <a:path w="386715" h="198120">
                  <a:moveTo>
                    <a:pt x="2669" y="65710"/>
                  </a:moveTo>
                  <a:lnTo>
                    <a:pt x="2669" y="64336"/>
                  </a:lnTo>
                </a:path>
                <a:path w="386715" h="198120">
                  <a:moveTo>
                    <a:pt x="2669" y="64336"/>
                  </a:moveTo>
                  <a:lnTo>
                    <a:pt x="2669" y="62963"/>
                  </a:lnTo>
                </a:path>
                <a:path w="386715" h="198120">
                  <a:moveTo>
                    <a:pt x="2669" y="62963"/>
                  </a:moveTo>
                  <a:lnTo>
                    <a:pt x="2669" y="61589"/>
                  </a:lnTo>
                </a:path>
                <a:path w="386715" h="198120">
                  <a:moveTo>
                    <a:pt x="2669" y="61589"/>
                  </a:moveTo>
                  <a:lnTo>
                    <a:pt x="2669" y="60215"/>
                  </a:lnTo>
                </a:path>
                <a:path w="386715" h="198120">
                  <a:moveTo>
                    <a:pt x="2669" y="60215"/>
                  </a:moveTo>
                  <a:lnTo>
                    <a:pt x="2669" y="58841"/>
                  </a:lnTo>
                </a:path>
                <a:path w="386715" h="198120">
                  <a:moveTo>
                    <a:pt x="2669" y="58841"/>
                  </a:moveTo>
                  <a:lnTo>
                    <a:pt x="2669" y="57468"/>
                  </a:lnTo>
                </a:path>
                <a:path w="386715" h="198120">
                  <a:moveTo>
                    <a:pt x="2669" y="57468"/>
                  </a:moveTo>
                  <a:lnTo>
                    <a:pt x="2669" y="56094"/>
                  </a:lnTo>
                </a:path>
                <a:path w="386715" h="198120">
                  <a:moveTo>
                    <a:pt x="2669" y="56094"/>
                  </a:moveTo>
                  <a:lnTo>
                    <a:pt x="2669" y="54720"/>
                  </a:lnTo>
                </a:path>
                <a:path w="386715" h="198120">
                  <a:moveTo>
                    <a:pt x="2669" y="54720"/>
                  </a:moveTo>
                  <a:lnTo>
                    <a:pt x="2669" y="53346"/>
                  </a:lnTo>
                </a:path>
                <a:path w="386715" h="198120">
                  <a:moveTo>
                    <a:pt x="2669" y="53346"/>
                  </a:moveTo>
                  <a:lnTo>
                    <a:pt x="2669" y="51973"/>
                  </a:lnTo>
                </a:path>
                <a:path w="386715" h="198120">
                  <a:moveTo>
                    <a:pt x="2669" y="51973"/>
                  </a:moveTo>
                  <a:lnTo>
                    <a:pt x="2669" y="50599"/>
                  </a:lnTo>
                </a:path>
                <a:path w="386715" h="198120">
                  <a:moveTo>
                    <a:pt x="2669" y="50599"/>
                  </a:moveTo>
                  <a:lnTo>
                    <a:pt x="2669" y="49225"/>
                  </a:lnTo>
                </a:path>
                <a:path w="386715" h="198120">
                  <a:moveTo>
                    <a:pt x="2669" y="49225"/>
                  </a:moveTo>
                  <a:lnTo>
                    <a:pt x="2669" y="47852"/>
                  </a:lnTo>
                </a:path>
                <a:path w="386715" h="198120">
                  <a:moveTo>
                    <a:pt x="2669" y="47852"/>
                  </a:moveTo>
                  <a:lnTo>
                    <a:pt x="2669" y="46478"/>
                  </a:lnTo>
                </a:path>
                <a:path w="386715" h="198120">
                  <a:moveTo>
                    <a:pt x="2669" y="46478"/>
                  </a:moveTo>
                  <a:lnTo>
                    <a:pt x="2669" y="45104"/>
                  </a:lnTo>
                </a:path>
                <a:path w="386715" h="198120">
                  <a:moveTo>
                    <a:pt x="2669" y="45104"/>
                  </a:moveTo>
                  <a:lnTo>
                    <a:pt x="2669" y="43730"/>
                  </a:lnTo>
                </a:path>
                <a:path w="386715" h="198120">
                  <a:moveTo>
                    <a:pt x="2669" y="43730"/>
                  </a:moveTo>
                  <a:lnTo>
                    <a:pt x="2669" y="42357"/>
                  </a:lnTo>
                </a:path>
                <a:path w="386715" h="198120">
                  <a:moveTo>
                    <a:pt x="2669" y="42357"/>
                  </a:moveTo>
                  <a:lnTo>
                    <a:pt x="2669" y="40983"/>
                  </a:lnTo>
                </a:path>
                <a:path w="386715" h="198120">
                  <a:moveTo>
                    <a:pt x="2669" y="40983"/>
                  </a:moveTo>
                  <a:lnTo>
                    <a:pt x="2669" y="39609"/>
                  </a:lnTo>
                </a:path>
                <a:path w="386715" h="198120">
                  <a:moveTo>
                    <a:pt x="2669" y="39609"/>
                  </a:moveTo>
                  <a:lnTo>
                    <a:pt x="2669" y="38235"/>
                  </a:lnTo>
                </a:path>
                <a:path w="386715" h="198120">
                  <a:moveTo>
                    <a:pt x="2669" y="38235"/>
                  </a:moveTo>
                  <a:lnTo>
                    <a:pt x="2669" y="36862"/>
                  </a:lnTo>
                </a:path>
                <a:path w="386715" h="198120">
                  <a:moveTo>
                    <a:pt x="2669" y="36862"/>
                  </a:moveTo>
                  <a:lnTo>
                    <a:pt x="2669" y="35488"/>
                  </a:lnTo>
                </a:path>
                <a:path w="386715" h="198120">
                  <a:moveTo>
                    <a:pt x="2669" y="35488"/>
                  </a:moveTo>
                  <a:lnTo>
                    <a:pt x="2669" y="34114"/>
                  </a:lnTo>
                </a:path>
                <a:path w="386715" h="198120">
                  <a:moveTo>
                    <a:pt x="2669" y="34114"/>
                  </a:moveTo>
                  <a:lnTo>
                    <a:pt x="2669" y="32740"/>
                  </a:lnTo>
                </a:path>
                <a:path w="386715" h="198120">
                  <a:moveTo>
                    <a:pt x="2669" y="32740"/>
                  </a:moveTo>
                  <a:lnTo>
                    <a:pt x="2669" y="31367"/>
                  </a:lnTo>
                </a:path>
                <a:path w="386715" h="198120">
                  <a:moveTo>
                    <a:pt x="2669" y="31367"/>
                  </a:moveTo>
                  <a:lnTo>
                    <a:pt x="2669" y="29993"/>
                  </a:lnTo>
                </a:path>
                <a:path w="386715" h="198120">
                  <a:moveTo>
                    <a:pt x="2669" y="29993"/>
                  </a:moveTo>
                  <a:lnTo>
                    <a:pt x="2669" y="28619"/>
                  </a:lnTo>
                </a:path>
                <a:path w="386715" h="198120">
                  <a:moveTo>
                    <a:pt x="2669" y="28619"/>
                  </a:moveTo>
                  <a:lnTo>
                    <a:pt x="2669" y="27245"/>
                  </a:lnTo>
                </a:path>
                <a:path w="386715" h="198120">
                  <a:moveTo>
                    <a:pt x="2669" y="27245"/>
                  </a:moveTo>
                  <a:lnTo>
                    <a:pt x="2669" y="25872"/>
                  </a:lnTo>
                </a:path>
                <a:path w="386715" h="198120">
                  <a:moveTo>
                    <a:pt x="2669" y="25872"/>
                  </a:moveTo>
                  <a:lnTo>
                    <a:pt x="2669" y="24498"/>
                  </a:lnTo>
                </a:path>
                <a:path w="386715" h="198120">
                  <a:moveTo>
                    <a:pt x="2669" y="24498"/>
                  </a:moveTo>
                  <a:lnTo>
                    <a:pt x="2669" y="23124"/>
                  </a:lnTo>
                </a:path>
                <a:path w="386715" h="198120">
                  <a:moveTo>
                    <a:pt x="2669" y="23124"/>
                  </a:moveTo>
                  <a:lnTo>
                    <a:pt x="2669" y="21750"/>
                  </a:lnTo>
                </a:path>
                <a:path w="386715" h="198120">
                  <a:moveTo>
                    <a:pt x="2669" y="21750"/>
                  </a:moveTo>
                  <a:lnTo>
                    <a:pt x="2669" y="20377"/>
                  </a:lnTo>
                </a:path>
                <a:path w="386715" h="198120">
                  <a:moveTo>
                    <a:pt x="2669" y="20377"/>
                  </a:moveTo>
                  <a:lnTo>
                    <a:pt x="2669" y="19003"/>
                  </a:lnTo>
                </a:path>
                <a:path w="386715" h="198120">
                  <a:moveTo>
                    <a:pt x="2669" y="19003"/>
                  </a:moveTo>
                  <a:lnTo>
                    <a:pt x="2669" y="17629"/>
                  </a:lnTo>
                </a:path>
                <a:path w="386715" h="198120">
                  <a:moveTo>
                    <a:pt x="2669" y="17629"/>
                  </a:moveTo>
                  <a:lnTo>
                    <a:pt x="2669" y="16255"/>
                  </a:lnTo>
                </a:path>
                <a:path w="386715" h="198120">
                  <a:moveTo>
                    <a:pt x="2669" y="16255"/>
                  </a:moveTo>
                  <a:lnTo>
                    <a:pt x="2669" y="14882"/>
                  </a:lnTo>
                </a:path>
                <a:path w="386715" h="198120">
                  <a:moveTo>
                    <a:pt x="2669" y="14882"/>
                  </a:moveTo>
                  <a:lnTo>
                    <a:pt x="2669" y="13508"/>
                  </a:lnTo>
                </a:path>
                <a:path w="386715" h="198120">
                  <a:moveTo>
                    <a:pt x="2669" y="13508"/>
                  </a:moveTo>
                  <a:lnTo>
                    <a:pt x="2669" y="12134"/>
                  </a:lnTo>
                </a:path>
                <a:path w="386715" h="198120">
                  <a:moveTo>
                    <a:pt x="2669" y="12134"/>
                  </a:moveTo>
                  <a:lnTo>
                    <a:pt x="2669" y="10760"/>
                  </a:lnTo>
                </a:path>
                <a:path w="386715" h="198120">
                  <a:moveTo>
                    <a:pt x="2669" y="10760"/>
                  </a:moveTo>
                  <a:lnTo>
                    <a:pt x="2669" y="9387"/>
                  </a:lnTo>
                </a:path>
                <a:path w="386715" h="198120">
                  <a:moveTo>
                    <a:pt x="2669" y="9387"/>
                  </a:moveTo>
                  <a:lnTo>
                    <a:pt x="2669" y="8013"/>
                  </a:lnTo>
                </a:path>
                <a:path w="386715" h="198120">
                  <a:moveTo>
                    <a:pt x="2669" y="8013"/>
                  </a:moveTo>
                  <a:lnTo>
                    <a:pt x="2669" y="6639"/>
                  </a:lnTo>
                </a:path>
                <a:path w="386715" h="198120">
                  <a:moveTo>
                    <a:pt x="2669" y="6639"/>
                  </a:moveTo>
                  <a:lnTo>
                    <a:pt x="2669" y="5266"/>
                  </a:lnTo>
                </a:path>
                <a:path w="386715" h="198120">
                  <a:moveTo>
                    <a:pt x="2669" y="5266"/>
                  </a:moveTo>
                  <a:lnTo>
                    <a:pt x="2669" y="3892"/>
                  </a:lnTo>
                </a:path>
                <a:path w="386715" h="198120">
                  <a:moveTo>
                    <a:pt x="2669" y="3892"/>
                  </a:moveTo>
                  <a:lnTo>
                    <a:pt x="2669" y="2518"/>
                  </a:lnTo>
                </a:path>
                <a:path w="386715" h="198120">
                  <a:moveTo>
                    <a:pt x="2669" y="2518"/>
                  </a:moveTo>
                  <a:lnTo>
                    <a:pt x="2669" y="1144"/>
                  </a:lnTo>
                </a:path>
                <a:path w="386715" h="198120">
                  <a:moveTo>
                    <a:pt x="2669" y="1144"/>
                  </a:moveTo>
                  <a:lnTo>
                    <a:pt x="2669" y="0"/>
                  </a:lnTo>
                </a:path>
                <a:path w="386715" h="198120">
                  <a:moveTo>
                    <a:pt x="2669" y="194842"/>
                  </a:moveTo>
                  <a:lnTo>
                    <a:pt x="0" y="194842"/>
                  </a:lnTo>
                </a:path>
                <a:path w="386715" h="198120">
                  <a:moveTo>
                    <a:pt x="2669" y="167062"/>
                  </a:moveTo>
                  <a:lnTo>
                    <a:pt x="0" y="167062"/>
                  </a:lnTo>
                </a:path>
                <a:path w="386715" h="198120">
                  <a:moveTo>
                    <a:pt x="2669" y="139205"/>
                  </a:moveTo>
                  <a:lnTo>
                    <a:pt x="0" y="139205"/>
                  </a:lnTo>
                </a:path>
                <a:path w="386715" h="198120">
                  <a:moveTo>
                    <a:pt x="2669" y="111349"/>
                  </a:moveTo>
                  <a:lnTo>
                    <a:pt x="0" y="111349"/>
                  </a:lnTo>
                </a:path>
                <a:path w="386715" h="198120">
                  <a:moveTo>
                    <a:pt x="2669" y="83569"/>
                  </a:moveTo>
                  <a:lnTo>
                    <a:pt x="0" y="83569"/>
                  </a:lnTo>
                </a:path>
                <a:path w="386715" h="198120">
                  <a:moveTo>
                    <a:pt x="2669" y="55712"/>
                  </a:moveTo>
                  <a:lnTo>
                    <a:pt x="0" y="55712"/>
                  </a:lnTo>
                </a:path>
                <a:path w="386715" h="198120">
                  <a:moveTo>
                    <a:pt x="2669" y="27856"/>
                  </a:moveTo>
                  <a:lnTo>
                    <a:pt x="0" y="27856"/>
                  </a:lnTo>
                </a:path>
                <a:path w="386715" h="198120">
                  <a:moveTo>
                    <a:pt x="2669" y="76"/>
                  </a:moveTo>
                  <a:lnTo>
                    <a:pt x="0" y="76"/>
                  </a:lnTo>
                </a:path>
              </a:pathLst>
            </a:custGeom>
            <a:ln w="3175">
              <a:solidFill>
                <a:srgbClr val="000000"/>
              </a:solidFill>
            </a:ln>
          </p:spPr>
          <p:txBody>
            <a:bodyPr wrap="square" lIns="0" tIns="0" rIns="0" bIns="0" rtlCol="0"/>
            <a:lstStyle/>
            <a:p>
              <a:endParaRPr/>
            </a:p>
          </p:txBody>
        </p:sp>
      </p:grpSp>
      <p:sp>
        <p:nvSpPr>
          <p:cNvPr id="280" name="object 280"/>
          <p:cNvSpPr txBox="1"/>
          <p:nvPr/>
        </p:nvSpPr>
        <p:spPr>
          <a:xfrm>
            <a:off x="10867429" y="8355442"/>
            <a:ext cx="24130" cy="34290"/>
          </a:xfrm>
          <a:prstGeom prst="rect">
            <a:avLst/>
          </a:prstGeom>
        </p:spPr>
        <p:txBody>
          <a:bodyPr vert="horz" wrap="square" lIns="0" tIns="13335" rIns="0" bIns="0" rtlCol="0">
            <a:spAutoFit/>
          </a:bodyPr>
          <a:lstStyle/>
          <a:p>
            <a:pPr>
              <a:lnSpc>
                <a:spcPct val="100000"/>
              </a:lnSpc>
              <a:spcBef>
                <a:spcPts val="105"/>
              </a:spcBef>
            </a:pPr>
            <a:r>
              <a:rPr sz="100" b="1" spc="-25" dirty="0">
                <a:latin typeface="Arial"/>
                <a:cs typeface="Arial"/>
              </a:rPr>
              <a:t>105</a:t>
            </a:r>
            <a:endParaRPr sz="100">
              <a:latin typeface="Arial"/>
              <a:cs typeface="Arial"/>
            </a:endParaRPr>
          </a:p>
        </p:txBody>
      </p:sp>
      <p:sp>
        <p:nvSpPr>
          <p:cNvPr id="281" name="object 281"/>
          <p:cNvSpPr/>
          <p:nvPr/>
        </p:nvSpPr>
        <p:spPr>
          <a:xfrm>
            <a:off x="11010593" y="8349063"/>
            <a:ext cx="210820" cy="22860"/>
          </a:xfrm>
          <a:custGeom>
            <a:avLst/>
            <a:gdLst/>
            <a:ahLst/>
            <a:cxnLst/>
            <a:rect l="l" t="t" r="r" b="b"/>
            <a:pathLst>
              <a:path w="210820" h="22859">
                <a:moveTo>
                  <a:pt x="0" y="2594"/>
                </a:moveTo>
                <a:lnTo>
                  <a:pt x="1372" y="2594"/>
                </a:lnTo>
              </a:path>
              <a:path w="210820" h="22859">
                <a:moveTo>
                  <a:pt x="1372" y="2594"/>
                </a:moveTo>
                <a:lnTo>
                  <a:pt x="2745" y="2594"/>
                </a:lnTo>
              </a:path>
              <a:path w="210820" h="22859">
                <a:moveTo>
                  <a:pt x="2745" y="2594"/>
                </a:moveTo>
                <a:lnTo>
                  <a:pt x="4118" y="2594"/>
                </a:lnTo>
              </a:path>
              <a:path w="210820" h="22859">
                <a:moveTo>
                  <a:pt x="4118" y="2594"/>
                </a:moveTo>
                <a:lnTo>
                  <a:pt x="5491" y="2594"/>
                </a:lnTo>
              </a:path>
              <a:path w="210820" h="22859">
                <a:moveTo>
                  <a:pt x="5491" y="2594"/>
                </a:moveTo>
                <a:lnTo>
                  <a:pt x="6864" y="2594"/>
                </a:lnTo>
              </a:path>
              <a:path w="210820" h="22859">
                <a:moveTo>
                  <a:pt x="6864" y="2594"/>
                </a:moveTo>
                <a:lnTo>
                  <a:pt x="8237" y="2594"/>
                </a:lnTo>
              </a:path>
              <a:path w="210820" h="22859">
                <a:moveTo>
                  <a:pt x="8237" y="2594"/>
                </a:moveTo>
                <a:lnTo>
                  <a:pt x="9610" y="2594"/>
                </a:lnTo>
              </a:path>
              <a:path w="210820" h="22859">
                <a:moveTo>
                  <a:pt x="9610" y="2594"/>
                </a:moveTo>
                <a:lnTo>
                  <a:pt x="10983" y="2594"/>
                </a:lnTo>
              </a:path>
              <a:path w="210820" h="22859">
                <a:moveTo>
                  <a:pt x="10983" y="2594"/>
                </a:moveTo>
                <a:lnTo>
                  <a:pt x="12356" y="2594"/>
                </a:lnTo>
              </a:path>
              <a:path w="210820" h="22859">
                <a:moveTo>
                  <a:pt x="12356" y="2594"/>
                </a:moveTo>
                <a:lnTo>
                  <a:pt x="13729" y="2594"/>
                </a:lnTo>
              </a:path>
              <a:path w="210820" h="22859">
                <a:moveTo>
                  <a:pt x="13729" y="2594"/>
                </a:moveTo>
                <a:lnTo>
                  <a:pt x="15101" y="2594"/>
                </a:lnTo>
              </a:path>
              <a:path w="210820" h="22859">
                <a:moveTo>
                  <a:pt x="15101" y="2594"/>
                </a:moveTo>
                <a:lnTo>
                  <a:pt x="16474" y="2594"/>
                </a:lnTo>
              </a:path>
              <a:path w="210820" h="22859">
                <a:moveTo>
                  <a:pt x="16474" y="2594"/>
                </a:moveTo>
                <a:lnTo>
                  <a:pt x="17847" y="2594"/>
                </a:lnTo>
              </a:path>
              <a:path w="210820" h="22859">
                <a:moveTo>
                  <a:pt x="17847" y="2594"/>
                </a:moveTo>
                <a:lnTo>
                  <a:pt x="19220" y="2594"/>
                </a:lnTo>
              </a:path>
              <a:path w="210820" h="22859">
                <a:moveTo>
                  <a:pt x="19220" y="2594"/>
                </a:moveTo>
                <a:lnTo>
                  <a:pt x="20593" y="2594"/>
                </a:lnTo>
              </a:path>
              <a:path w="210820" h="22859">
                <a:moveTo>
                  <a:pt x="20593" y="2594"/>
                </a:moveTo>
                <a:lnTo>
                  <a:pt x="21966" y="2594"/>
                </a:lnTo>
              </a:path>
              <a:path w="210820" h="22859">
                <a:moveTo>
                  <a:pt x="21966" y="2594"/>
                </a:moveTo>
                <a:lnTo>
                  <a:pt x="23339" y="2594"/>
                </a:lnTo>
              </a:path>
              <a:path w="210820" h="22859">
                <a:moveTo>
                  <a:pt x="23339" y="2594"/>
                </a:moveTo>
                <a:lnTo>
                  <a:pt x="24712" y="2594"/>
                </a:lnTo>
              </a:path>
              <a:path w="210820" h="22859">
                <a:moveTo>
                  <a:pt x="24712" y="2594"/>
                </a:moveTo>
                <a:lnTo>
                  <a:pt x="26085" y="2594"/>
                </a:lnTo>
              </a:path>
              <a:path w="210820" h="22859">
                <a:moveTo>
                  <a:pt x="26085" y="2594"/>
                </a:moveTo>
                <a:lnTo>
                  <a:pt x="27458" y="2594"/>
                </a:lnTo>
              </a:path>
              <a:path w="210820" h="22859">
                <a:moveTo>
                  <a:pt x="27458" y="2594"/>
                </a:moveTo>
                <a:lnTo>
                  <a:pt x="28831" y="2594"/>
                </a:lnTo>
              </a:path>
              <a:path w="210820" h="22859">
                <a:moveTo>
                  <a:pt x="28831" y="2594"/>
                </a:moveTo>
                <a:lnTo>
                  <a:pt x="30203" y="2594"/>
                </a:lnTo>
              </a:path>
              <a:path w="210820" h="22859">
                <a:moveTo>
                  <a:pt x="30203" y="2594"/>
                </a:moveTo>
                <a:lnTo>
                  <a:pt x="31576" y="2594"/>
                </a:lnTo>
              </a:path>
              <a:path w="210820" h="22859">
                <a:moveTo>
                  <a:pt x="31576" y="2594"/>
                </a:moveTo>
                <a:lnTo>
                  <a:pt x="32949" y="2594"/>
                </a:lnTo>
              </a:path>
              <a:path w="210820" h="22859">
                <a:moveTo>
                  <a:pt x="32949" y="2594"/>
                </a:moveTo>
                <a:lnTo>
                  <a:pt x="34322" y="2594"/>
                </a:lnTo>
              </a:path>
              <a:path w="210820" h="22859">
                <a:moveTo>
                  <a:pt x="34322" y="2594"/>
                </a:moveTo>
                <a:lnTo>
                  <a:pt x="35695" y="2594"/>
                </a:lnTo>
              </a:path>
              <a:path w="210820" h="22859">
                <a:moveTo>
                  <a:pt x="35695" y="2594"/>
                </a:moveTo>
                <a:lnTo>
                  <a:pt x="37068" y="2594"/>
                </a:lnTo>
              </a:path>
              <a:path w="210820" h="22859">
                <a:moveTo>
                  <a:pt x="37068" y="2594"/>
                </a:moveTo>
                <a:lnTo>
                  <a:pt x="38441" y="2594"/>
                </a:lnTo>
              </a:path>
              <a:path w="210820" h="22859">
                <a:moveTo>
                  <a:pt x="38441" y="2594"/>
                </a:moveTo>
                <a:lnTo>
                  <a:pt x="39814" y="2594"/>
                </a:lnTo>
              </a:path>
              <a:path w="210820" h="22859">
                <a:moveTo>
                  <a:pt x="39814" y="2594"/>
                </a:moveTo>
                <a:lnTo>
                  <a:pt x="41187" y="2594"/>
                </a:lnTo>
              </a:path>
              <a:path w="210820" h="22859">
                <a:moveTo>
                  <a:pt x="41187" y="2594"/>
                </a:moveTo>
                <a:lnTo>
                  <a:pt x="42560" y="2594"/>
                </a:lnTo>
              </a:path>
              <a:path w="210820" h="22859">
                <a:moveTo>
                  <a:pt x="42560" y="2594"/>
                </a:moveTo>
                <a:lnTo>
                  <a:pt x="43933" y="2594"/>
                </a:lnTo>
              </a:path>
              <a:path w="210820" h="22859">
                <a:moveTo>
                  <a:pt x="43933" y="2594"/>
                </a:moveTo>
                <a:lnTo>
                  <a:pt x="45305" y="2594"/>
                </a:lnTo>
              </a:path>
              <a:path w="210820" h="22859">
                <a:moveTo>
                  <a:pt x="45305" y="2594"/>
                </a:moveTo>
                <a:lnTo>
                  <a:pt x="46678" y="2594"/>
                </a:lnTo>
              </a:path>
              <a:path w="210820" h="22859">
                <a:moveTo>
                  <a:pt x="46678" y="2594"/>
                </a:moveTo>
                <a:lnTo>
                  <a:pt x="48051" y="2594"/>
                </a:lnTo>
              </a:path>
              <a:path w="210820" h="22859">
                <a:moveTo>
                  <a:pt x="48051" y="2594"/>
                </a:moveTo>
                <a:lnTo>
                  <a:pt x="49424" y="2594"/>
                </a:lnTo>
              </a:path>
              <a:path w="210820" h="22859">
                <a:moveTo>
                  <a:pt x="49424" y="2594"/>
                </a:moveTo>
                <a:lnTo>
                  <a:pt x="50797" y="2594"/>
                </a:lnTo>
              </a:path>
              <a:path w="210820" h="22859">
                <a:moveTo>
                  <a:pt x="50797" y="2594"/>
                </a:moveTo>
                <a:lnTo>
                  <a:pt x="52170" y="2594"/>
                </a:lnTo>
              </a:path>
              <a:path w="210820" h="22859">
                <a:moveTo>
                  <a:pt x="52170" y="2594"/>
                </a:moveTo>
                <a:lnTo>
                  <a:pt x="53543" y="2594"/>
                </a:lnTo>
              </a:path>
              <a:path w="210820" h="22859">
                <a:moveTo>
                  <a:pt x="53543" y="2594"/>
                </a:moveTo>
                <a:lnTo>
                  <a:pt x="54916" y="2594"/>
                </a:lnTo>
              </a:path>
              <a:path w="210820" h="22859">
                <a:moveTo>
                  <a:pt x="54916" y="2594"/>
                </a:moveTo>
                <a:lnTo>
                  <a:pt x="56289" y="2594"/>
                </a:lnTo>
              </a:path>
              <a:path w="210820" h="22859">
                <a:moveTo>
                  <a:pt x="56289" y="2594"/>
                </a:moveTo>
                <a:lnTo>
                  <a:pt x="57662" y="2594"/>
                </a:lnTo>
              </a:path>
              <a:path w="210820" h="22859">
                <a:moveTo>
                  <a:pt x="57662" y="2594"/>
                </a:moveTo>
                <a:lnTo>
                  <a:pt x="59035" y="2594"/>
                </a:lnTo>
              </a:path>
              <a:path w="210820" h="22859">
                <a:moveTo>
                  <a:pt x="59035" y="2594"/>
                </a:moveTo>
                <a:lnTo>
                  <a:pt x="60407" y="2594"/>
                </a:lnTo>
              </a:path>
              <a:path w="210820" h="22859">
                <a:moveTo>
                  <a:pt x="60407" y="2594"/>
                </a:moveTo>
                <a:lnTo>
                  <a:pt x="61780" y="2594"/>
                </a:lnTo>
              </a:path>
              <a:path w="210820" h="22859">
                <a:moveTo>
                  <a:pt x="61780" y="2594"/>
                </a:moveTo>
                <a:lnTo>
                  <a:pt x="63153" y="2594"/>
                </a:lnTo>
              </a:path>
              <a:path w="210820" h="22859">
                <a:moveTo>
                  <a:pt x="63153" y="2594"/>
                </a:moveTo>
                <a:lnTo>
                  <a:pt x="64526" y="2594"/>
                </a:lnTo>
              </a:path>
              <a:path w="210820" h="22859">
                <a:moveTo>
                  <a:pt x="64526" y="2594"/>
                </a:moveTo>
                <a:lnTo>
                  <a:pt x="65899" y="2594"/>
                </a:lnTo>
              </a:path>
              <a:path w="210820" h="22859">
                <a:moveTo>
                  <a:pt x="65899" y="2594"/>
                </a:moveTo>
                <a:lnTo>
                  <a:pt x="67272" y="2594"/>
                </a:lnTo>
              </a:path>
              <a:path w="210820" h="22859">
                <a:moveTo>
                  <a:pt x="67272" y="2594"/>
                </a:moveTo>
                <a:lnTo>
                  <a:pt x="68645" y="2594"/>
                </a:lnTo>
              </a:path>
              <a:path w="210820" h="22859">
                <a:moveTo>
                  <a:pt x="68645" y="2594"/>
                </a:moveTo>
                <a:lnTo>
                  <a:pt x="70018" y="2594"/>
                </a:lnTo>
              </a:path>
              <a:path w="210820" h="22859">
                <a:moveTo>
                  <a:pt x="70018" y="2594"/>
                </a:moveTo>
                <a:lnTo>
                  <a:pt x="71391" y="2594"/>
                </a:lnTo>
              </a:path>
              <a:path w="210820" h="22859">
                <a:moveTo>
                  <a:pt x="71391" y="2594"/>
                </a:moveTo>
                <a:lnTo>
                  <a:pt x="72764" y="2594"/>
                </a:lnTo>
              </a:path>
              <a:path w="210820" h="22859">
                <a:moveTo>
                  <a:pt x="72764" y="2594"/>
                </a:moveTo>
                <a:lnTo>
                  <a:pt x="74137" y="2594"/>
                </a:lnTo>
              </a:path>
              <a:path w="210820" h="22859">
                <a:moveTo>
                  <a:pt x="74137" y="2594"/>
                </a:moveTo>
                <a:lnTo>
                  <a:pt x="75509" y="2594"/>
                </a:lnTo>
              </a:path>
              <a:path w="210820" h="22859">
                <a:moveTo>
                  <a:pt x="75509" y="2594"/>
                </a:moveTo>
                <a:lnTo>
                  <a:pt x="76882" y="2594"/>
                </a:lnTo>
              </a:path>
              <a:path w="210820" h="22859">
                <a:moveTo>
                  <a:pt x="76882" y="2594"/>
                </a:moveTo>
                <a:lnTo>
                  <a:pt x="78255" y="2594"/>
                </a:lnTo>
              </a:path>
              <a:path w="210820" h="22859">
                <a:moveTo>
                  <a:pt x="78255" y="2594"/>
                </a:moveTo>
                <a:lnTo>
                  <a:pt x="79628" y="2594"/>
                </a:lnTo>
              </a:path>
              <a:path w="210820" h="22859">
                <a:moveTo>
                  <a:pt x="79628" y="2594"/>
                </a:moveTo>
                <a:lnTo>
                  <a:pt x="81001" y="2594"/>
                </a:lnTo>
              </a:path>
              <a:path w="210820" h="22859">
                <a:moveTo>
                  <a:pt x="81001" y="2594"/>
                </a:moveTo>
                <a:lnTo>
                  <a:pt x="82374" y="2594"/>
                </a:lnTo>
              </a:path>
              <a:path w="210820" h="22859">
                <a:moveTo>
                  <a:pt x="82374" y="2594"/>
                </a:moveTo>
                <a:lnTo>
                  <a:pt x="83747" y="2594"/>
                </a:lnTo>
              </a:path>
              <a:path w="210820" h="22859">
                <a:moveTo>
                  <a:pt x="83747" y="2594"/>
                </a:moveTo>
                <a:lnTo>
                  <a:pt x="85120" y="2594"/>
                </a:lnTo>
              </a:path>
              <a:path w="210820" h="22859">
                <a:moveTo>
                  <a:pt x="85120" y="2594"/>
                </a:moveTo>
                <a:lnTo>
                  <a:pt x="86493" y="2594"/>
                </a:lnTo>
              </a:path>
              <a:path w="210820" h="22859">
                <a:moveTo>
                  <a:pt x="86493" y="2594"/>
                </a:moveTo>
                <a:lnTo>
                  <a:pt x="87866" y="2594"/>
                </a:lnTo>
              </a:path>
              <a:path w="210820" h="22859">
                <a:moveTo>
                  <a:pt x="87866" y="2594"/>
                </a:moveTo>
                <a:lnTo>
                  <a:pt x="89238" y="2594"/>
                </a:lnTo>
              </a:path>
              <a:path w="210820" h="22859">
                <a:moveTo>
                  <a:pt x="89238" y="2594"/>
                </a:moveTo>
                <a:lnTo>
                  <a:pt x="90611" y="2594"/>
                </a:lnTo>
              </a:path>
              <a:path w="210820" h="22859">
                <a:moveTo>
                  <a:pt x="90611" y="2594"/>
                </a:moveTo>
                <a:lnTo>
                  <a:pt x="91984" y="2594"/>
                </a:lnTo>
              </a:path>
              <a:path w="210820" h="22859">
                <a:moveTo>
                  <a:pt x="91984" y="2594"/>
                </a:moveTo>
                <a:lnTo>
                  <a:pt x="93357" y="2594"/>
                </a:lnTo>
              </a:path>
              <a:path w="210820" h="22859">
                <a:moveTo>
                  <a:pt x="93357" y="2594"/>
                </a:moveTo>
                <a:lnTo>
                  <a:pt x="94730" y="2594"/>
                </a:lnTo>
              </a:path>
              <a:path w="210820" h="22859">
                <a:moveTo>
                  <a:pt x="94730" y="2594"/>
                </a:moveTo>
                <a:lnTo>
                  <a:pt x="96103" y="2594"/>
                </a:lnTo>
              </a:path>
              <a:path w="210820" h="22859">
                <a:moveTo>
                  <a:pt x="96103" y="2594"/>
                </a:moveTo>
                <a:lnTo>
                  <a:pt x="97476" y="2594"/>
                </a:lnTo>
              </a:path>
              <a:path w="210820" h="22859">
                <a:moveTo>
                  <a:pt x="97476" y="2594"/>
                </a:moveTo>
                <a:lnTo>
                  <a:pt x="98849" y="2594"/>
                </a:lnTo>
              </a:path>
              <a:path w="210820" h="22859">
                <a:moveTo>
                  <a:pt x="98849" y="2594"/>
                </a:moveTo>
                <a:lnTo>
                  <a:pt x="100222" y="2594"/>
                </a:lnTo>
              </a:path>
              <a:path w="210820" h="22859">
                <a:moveTo>
                  <a:pt x="100222" y="2594"/>
                </a:moveTo>
                <a:lnTo>
                  <a:pt x="101595" y="2594"/>
                </a:lnTo>
              </a:path>
              <a:path w="210820" h="22859">
                <a:moveTo>
                  <a:pt x="101595" y="2594"/>
                </a:moveTo>
                <a:lnTo>
                  <a:pt x="102968" y="2594"/>
                </a:lnTo>
              </a:path>
              <a:path w="210820" h="22859">
                <a:moveTo>
                  <a:pt x="102968" y="2594"/>
                </a:moveTo>
                <a:lnTo>
                  <a:pt x="104340" y="2594"/>
                </a:lnTo>
              </a:path>
              <a:path w="210820" h="22859">
                <a:moveTo>
                  <a:pt x="104340" y="2594"/>
                </a:moveTo>
                <a:lnTo>
                  <a:pt x="105713" y="2594"/>
                </a:lnTo>
              </a:path>
              <a:path w="210820" h="22859">
                <a:moveTo>
                  <a:pt x="105713" y="2594"/>
                </a:moveTo>
                <a:lnTo>
                  <a:pt x="107086" y="2594"/>
                </a:lnTo>
              </a:path>
              <a:path w="210820" h="22859">
                <a:moveTo>
                  <a:pt x="107086" y="2594"/>
                </a:moveTo>
                <a:lnTo>
                  <a:pt x="108459" y="2594"/>
                </a:lnTo>
              </a:path>
              <a:path w="210820" h="22859">
                <a:moveTo>
                  <a:pt x="108459" y="2594"/>
                </a:moveTo>
                <a:lnTo>
                  <a:pt x="109832" y="2594"/>
                </a:lnTo>
              </a:path>
              <a:path w="210820" h="22859">
                <a:moveTo>
                  <a:pt x="109832" y="2594"/>
                </a:moveTo>
                <a:lnTo>
                  <a:pt x="111205" y="2594"/>
                </a:lnTo>
              </a:path>
              <a:path w="210820" h="22859">
                <a:moveTo>
                  <a:pt x="111205" y="2594"/>
                </a:moveTo>
                <a:lnTo>
                  <a:pt x="112578" y="2594"/>
                </a:lnTo>
              </a:path>
              <a:path w="210820" h="22859">
                <a:moveTo>
                  <a:pt x="112578" y="2594"/>
                </a:moveTo>
                <a:lnTo>
                  <a:pt x="113951" y="2594"/>
                </a:lnTo>
              </a:path>
              <a:path w="210820" h="22859">
                <a:moveTo>
                  <a:pt x="113951" y="2594"/>
                </a:moveTo>
                <a:lnTo>
                  <a:pt x="115324" y="2594"/>
                </a:lnTo>
              </a:path>
              <a:path w="210820" h="22859">
                <a:moveTo>
                  <a:pt x="115324" y="2594"/>
                </a:moveTo>
                <a:lnTo>
                  <a:pt x="116697" y="2594"/>
                </a:lnTo>
              </a:path>
              <a:path w="210820" h="22859">
                <a:moveTo>
                  <a:pt x="116697" y="2594"/>
                </a:moveTo>
                <a:lnTo>
                  <a:pt x="118070" y="2594"/>
                </a:lnTo>
              </a:path>
              <a:path w="210820" h="22859">
                <a:moveTo>
                  <a:pt x="118070" y="2594"/>
                </a:moveTo>
                <a:lnTo>
                  <a:pt x="119442" y="2594"/>
                </a:lnTo>
              </a:path>
              <a:path w="210820" h="22859">
                <a:moveTo>
                  <a:pt x="119442" y="2594"/>
                </a:moveTo>
                <a:lnTo>
                  <a:pt x="120815" y="2594"/>
                </a:lnTo>
              </a:path>
              <a:path w="210820" h="22859">
                <a:moveTo>
                  <a:pt x="120815" y="2594"/>
                </a:moveTo>
                <a:lnTo>
                  <a:pt x="122188" y="2594"/>
                </a:lnTo>
              </a:path>
              <a:path w="210820" h="22859">
                <a:moveTo>
                  <a:pt x="122188" y="2594"/>
                </a:moveTo>
                <a:lnTo>
                  <a:pt x="123561" y="2594"/>
                </a:lnTo>
              </a:path>
              <a:path w="210820" h="22859">
                <a:moveTo>
                  <a:pt x="123561" y="2594"/>
                </a:moveTo>
                <a:lnTo>
                  <a:pt x="124934" y="2594"/>
                </a:lnTo>
              </a:path>
              <a:path w="210820" h="22859">
                <a:moveTo>
                  <a:pt x="124934" y="2594"/>
                </a:moveTo>
                <a:lnTo>
                  <a:pt x="126307" y="2594"/>
                </a:lnTo>
              </a:path>
              <a:path w="210820" h="22859">
                <a:moveTo>
                  <a:pt x="126307" y="2594"/>
                </a:moveTo>
                <a:lnTo>
                  <a:pt x="127680" y="2594"/>
                </a:lnTo>
              </a:path>
              <a:path w="210820" h="22859">
                <a:moveTo>
                  <a:pt x="127680" y="2594"/>
                </a:moveTo>
                <a:lnTo>
                  <a:pt x="129053" y="2594"/>
                </a:lnTo>
              </a:path>
              <a:path w="210820" h="22859">
                <a:moveTo>
                  <a:pt x="129053" y="2594"/>
                </a:moveTo>
                <a:lnTo>
                  <a:pt x="130426" y="2594"/>
                </a:lnTo>
              </a:path>
              <a:path w="210820" h="22859">
                <a:moveTo>
                  <a:pt x="130426" y="2594"/>
                </a:moveTo>
                <a:lnTo>
                  <a:pt x="131799" y="2594"/>
                </a:lnTo>
              </a:path>
              <a:path w="210820" h="22859">
                <a:moveTo>
                  <a:pt x="131799" y="2594"/>
                </a:moveTo>
                <a:lnTo>
                  <a:pt x="133172" y="2594"/>
                </a:lnTo>
              </a:path>
              <a:path w="210820" h="22859">
                <a:moveTo>
                  <a:pt x="133172" y="2594"/>
                </a:moveTo>
                <a:lnTo>
                  <a:pt x="134544" y="2594"/>
                </a:lnTo>
              </a:path>
              <a:path w="210820" h="22859">
                <a:moveTo>
                  <a:pt x="134544" y="2594"/>
                </a:moveTo>
                <a:lnTo>
                  <a:pt x="135917" y="2594"/>
                </a:lnTo>
              </a:path>
              <a:path w="210820" h="22859">
                <a:moveTo>
                  <a:pt x="135917" y="2594"/>
                </a:moveTo>
                <a:lnTo>
                  <a:pt x="137290" y="2594"/>
                </a:lnTo>
              </a:path>
              <a:path w="210820" h="22859">
                <a:moveTo>
                  <a:pt x="137290" y="2594"/>
                </a:moveTo>
                <a:lnTo>
                  <a:pt x="138663" y="2594"/>
                </a:lnTo>
              </a:path>
              <a:path w="210820" h="22859">
                <a:moveTo>
                  <a:pt x="138663" y="2594"/>
                </a:moveTo>
                <a:lnTo>
                  <a:pt x="140036" y="2594"/>
                </a:lnTo>
              </a:path>
              <a:path w="210820" h="22859">
                <a:moveTo>
                  <a:pt x="140036" y="2594"/>
                </a:moveTo>
                <a:lnTo>
                  <a:pt x="141409" y="2594"/>
                </a:lnTo>
              </a:path>
              <a:path w="210820" h="22859">
                <a:moveTo>
                  <a:pt x="141409" y="2594"/>
                </a:moveTo>
                <a:lnTo>
                  <a:pt x="142782" y="2594"/>
                </a:lnTo>
              </a:path>
              <a:path w="210820" h="22859">
                <a:moveTo>
                  <a:pt x="142782" y="2594"/>
                </a:moveTo>
                <a:lnTo>
                  <a:pt x="144155" y="2594"/>
                </a:lnTo>
              </a:path>
              <a:path w="210820" h="22859">
                <a:moveTo>
                  <a:pt x="144155" y="2594"/>
                </a:moveTo>
                <a:lnTo>
                  <a:pt x="145528" y="2594"/>
                </a:lnTo>
              </a:path>
              <a:path w="210820" h="22859">
                <a:moveTo>
                  <a:pt x="145528" y="2594"/>
                </a:moveTo>
                <a:lnTo>
                  <a:pt x="146901" y="2594"/>
                </a:lnTo>
              </a:path>
              <a:path w="210820" h="22859">
                <a:moveTo>
                  <a:pt x="146901" y="2594"/>
                </a:moveTo>
                <a:lnTo>
                  <a:pt x="148274" y="2594"/>
                </a:lnTo>
              </a:path>
              <a:path w="210820" h="22859">
                <a:moveTo>
                  <a:pt x="148274" y="2594"/>
                </a:moveTo>
                <a:lnTo>
                  <a:pt x="149646" y="2594"/>
                </a:lnTo>
              </a:path>
              <a:path w="210820" h="22859">
                <a:moveTo>
                  <a:pt x="149646" y="2594"/>
                </a:moveTo>
                <a:lnTo>
                  <a:pt x="151019" y="2594"/>
                </a:lnTo>
              </a:path>
              <a:path w="210820" h="22859">
                <a:moveTo>
                  <a:pt x="151019" y="2594"/>
                </a:moveTo>
                <a:lnTo>
                  <a:pt x="152392" y="2594"/>
                </a:lnTo>
              </a:path>
              <a:path w="210820" h="22859">
                <a:moveTo>
                  <a:pt x="152392" y="2594"/>
                </a:moveTo>
                <a:lnTo>
                  <a:pt x="153765" y="2594"/>
                </a:lnTo>
              </a:path>
              <a:path w="210820" h="22859">
                <a:moveTo>
                  <a:pt x="153765" y="2594"/>
                </a:moveTo>
                <a:lnTo>
                  <a:pt x="155138" y="2594"/>
                </a:lnTo>
              </a:path>
              <a:path w="210820" h="22859">
                <a:moveTo>
                  <a:pt x="155138" y="2594"/>
                </a:moveTo>
                <a:lnTo>
                  <a:pt x="156511" y="2594"/>
                </a:lnTo>
              </a:path>
              <a:path w="210820" h="22859">
                <a:moveTo>
                  <a:pt x="156511" y="2594"/>
                </a:moveTo>
                <a:lnTo>
                  <a:pt x="157884" y="2594"/>
                </a:lnTo>
              </a:path>
              <a:path w="210820" h="22859">
                <a:moveTo>
                  <a:pt x="157884" y="2594"/>
                </a:moveTo>
                <a:lnTo>
                  <a:pt x="159257" y="2594"/>
                </a:lnTo>
              </a:path>
              <a:path w="210820" h="22859">
                <a:moveTo>
                  <a:pt x="159257" y="2594"/>
                </a:moveTo>
                <a:lnTo>
                  <a:pt x="160630" y="2594"/>
                </a:lnTo>
              </a:path>
              <a:path w="210820" h="22859">
                <a:moveTo>
                  <a:pt x="160630" y="2594"/>
                </a:moveTo>
                <a:lnTo>
                  <a:pt x="162003" y="2594"/>
                </a:lnTo>
              </a:path>
              <a:path w="210820" h="22859">
                <a:moveTo>
                  <a:pt x="162003" y="2594"/>
                </a:moveTo>
                <a:lnTo>
                  <a:pt x="163375" y="2594"/>
                </a:lnTo>
              </a:path>
              <a:path w="210820" h="22859">
                <a:moveTo>
                  <a:pt x="163375" y="2594"/>
                </a:moveTo>
                <a:lnTo>
                  <a:pt x="164748" y="2594"/>
                </a:lnTo>
              </a:path>
              <a:path w="210820" h="22859">
                <a:moveTo>
                  <a:pt x="164748" y="2594"/>
                </a:moveTo>
                <a:lnTo>
                  <a:pt x="166121" y="2594"/>
                </a:lnTo>
              </a:path>
              <a:path w="210820" h="22859">
                <a:moveTo>
                  <a:pt x="166121" y="2594"/>
                </a:moveTo>
                <a:lnTo>
                  <a:pt x="167494" y="2594"/>
                </a:lnTo>
              </a:path>
              <a:path w="210820" h="22859">
                <a:moveTo>
                  <a:pt x="167494" y="2594"/>
                </a:moveTo>
                <a:lnTo>
                  <a:pt x="168867" y="2594"/>
                </a:lnTo>
              </a:path>
              <a:path w="210820" h="22859">
                <a:moveTo>
                  <a:pt x="168867" y="2594"/>
                </a:moveTo>
                <a:lnTo>
                  <a:pt x="170240" y="2594"/>
                </a:lnTo>
              </a:path>
              <a:path w="210820" h="22859">
                <a:moveTo>
                  <a:pt x="170240" y="2594"/>
                </a:moveTo>
                <a:lnTo>
                  <a:pt x="171613" y="2594"/>
                </a:lnTo>
              </a:path>
              <a:path w="210820" h="22859">
                <a:moveTo>
                  <a:pt x="171613" y="2594"/>
                </a:moveTo>
                <a:lnTo>
                  <a:pt x="172986" y="2594"/>
                </a:lnTo>
              </a:path>
              <a:path w="210820" h="22859">
                <a:moveTo>
                  <a:pt x="172986" y="2594"/>
                </a:moveTo>
                <a:lnTo>
                  <a:pt x="174359" y="2594"/>
                </a:lnTo>
              </a:path>
              <a:path w="210820" h="22859">
                <a:moveTo>
                  <a:pt x="174359" y="2594"/>
                </a:moveTo>
                <a:lnTo>
                  <a:pt x="175732" y="2594"/>
                </a:lnTo>
              </a:path>
              <a:path w="210820" h="22859">
                <a:moveTo>
                  <a:pt x="175732" y="2594"/>
                </a:moveTo>
                <a:lnTo>
                  <a:pt x="177105" y="2594"/>
                </a:lnTo>
              </a:path>
              <a:path w="210820" h="22859">
                <a:moveTo>
                  <a:pt x="177105" y="2594"/>
                </a:moveTo>
                <a:lnTo>
                  <a:pt x="178477" y="2594"/>
                </a:lnTo>
              </a:path>
              <a:path w="210820" h="22859">
                <a:moveTo>
                  <a:pt x="178477" y="2594"/>
                </a:moveTo>
                <a:lnTo>
                  <a:pt x="179850" y="2594"/>
                </a:lnTo>
              </a:path>
              <a:path w="210820" h="22859">
                <a:moveTo>
                  <a:pt x="179850" y="2594"/>
                </a:moveTo>
                <a:lnTo>
                  <a:pt x="181223" y="2594"/>
                </a:lnTo>
              </a:path>
              <a:path w="210820" h="22859">
                <a:moveTo>
                  <a:pt x="181223" y="2594"/>
                </a:moveTo>
                <a:lnTo>
                  <a:pt x="182596" y="2594"/>
                </a:lnTo>
              </a:path>
              <a:path w="210820" h="22859">
                <a:moveTo>
                  <a:pt x="182596" y="2594"/>
                </a:moveTo>
                <a:lnTo>
                  <a:pt x="183969" y="2594"/>
                </a:lnTo>
              </a:path>
              <a:path w="210820" h="22859">
                <a:moveTo>
                  <a:pt x="183969" y="2594"/>
                </a:moveTo>
                <a:lnTo>
                  <a:pt x="185342" y="2594"/>
                </a:lnTo>
              </a:path>
              <a:path w="210820" h="22859">
                <a:moveTo>
                  <a:pt x="185342" y="2594"/>
                </a:moveTo>
                <a:lnTo>
                  <a:pt x="186715" y="2594"/>
                </a:lnTo>
              </a:path>
              <a:path w="210820" h="22859">
                <a:moveTo>
                  <a:pt x="186715" y="2594"/>
                </a:moveTo>
                <a:lnTo>
                  <a:pt x="188088" y="2594"/>
                </a:lnTo>
              </a:path>
              <a:path w="210820" h="22859">
                <a:moveTo>
                  <a:pt x="188088" y="2594"/>
                </a:moveTo>
                <a:lnTo>
                  <a:pt x="189461" y="2594"/>
                </a:lnTo>
              </a:path>
              <a:path w="210820" h="22859">
                <a:moveTo>
                  <a:pt x="189461" y="2594"/>
                </a:moveTo>
                <a:lnTo>
                  <a:pt x="190834" y="2594"/>
                </a:lnTo>
              </a:path>
              <a:path w="210820" h="22859">
                <a:moveTo>
                  <a:pt x="190834" y="2594"/>
                </a:moveTo>
                <a:lnTo>
                  <a:pt x="192207" y="2594"/>
                </a:lnTo>
              </a:path>
              <a:path w="210820" h="22859">
                <a:moveTo>
                  <a:pt x="192207" y="2594"/>
                </a:moveTo>
                <a:lnTo>
                  <a:pt x="193579" y="2594"/>
                </a:lnTo>
              </a:path>
              <a:path w="210820" h="22859">
                <a:moveTo>
                  <a:pt x="193579" y="2594"/>
                </a:moveTo>
                <a:lnTo>
                  <a:pt x="194952" y="2594"/>
                </a:lnTo>
              </a:path>
              <a:path w="210820" h="22859">
                <a:moveTo>
                  <a:pt x="194952" y="2594"/>
                </a:moveTo>
                <a:lnTo>
                  <a:pt x="196325" y="2594"/>
                </a:lnTo>
              </a:path>
              <a:path w="210820" h="22859">
                <a:moveTo>
                  <a:pt x="196325" y="2594"/>
                </a:moveTo>
                <a:lnTo>
                  <a:pt x="197698" y="2594"/>
                </a:lnTo>
              </a:path>
              <a:path w="210820" h="22859">
                <a:moveTo>
                  <a:pt x="197698" y="2594"/>
                </a:moveTo>
                <a:lnTo>
                  <a:pt x="199071" y="2594"/>
                </a:lnTo>
              </a:path>
              <a:path w="210820" h="22859">
                <a:moveTo>
                  <a:pt x="199071" y="2594"/>
                </a:moveTo>
                <a:lnTo>
                  <a:pt x="200444" y="2594"/>
                </a:lnTo>
              </a:path>
              <a:path w="210820" h="22859">
                <a:moveTo>
                  <a:pt x="200444" y="2594"/>
                </a:moveTo>
                <a:lnTo>
                  <a:pt x="201817" y="2594"/>
                </a:lnTo>
              </a:path>
              <a:path w="210820" h="22859">
                <a:moveTo>
                  <a:pt x="201817" y="2594"/>
                </a:moveTo>
                <a:lnTo>
                  <a:pt x="203190" y="2594"/>
                </a:lnTo>
              </a:path>
              <a:path w="210820" h="22859">
                <a:moveTo>
                  <a:pt x="203190" y="2594"/>
                </a:moveTo>
                <a:lnTo>
                  <a:pt x="204563" y="2594"/>
                </a:lnTo>
              </a:path>
              <a:path w="210820" h="22859">
                <a:moveTo>
                  <a:pt x="204563" y="2594"/>
                </a:moveTo>
                <a:lnTo>
                  <a:pt x="205936" y="2594"/>
                </a:lnTo>
              </a:path>
              <a:path w="210820" h="22859">
                <a:moveTo>
                  <a:pt x="205936" y="2594"/>
                </a:moveTo>
                <a:lnTo>
                  <a:pt x="207309" y="2594"/>
                </a:lnTo>
              </a:path>
              <a:path w="210820" h="22859">
                <a:moveTo>
                  <a:pt x="207309" y="2594"/>
                </a:moveTo>
                <a:lnTo>
                  <a:pt x="208681" y="2594"/>
                </a:lnTo>
              </a:path>
              <a:path w="210820" h="22859">
                <a:moveTo>
                  <a:pt x="208681" y="2594"/>
                </a:moveTo>
                <a:lnTo>
                  <a:pt x="210054" y="2594"/>
                </a:lnTo>
              </a:path>
              <a:path w="210820" h="22859">
                <a:moveTo>
                  <a:pt x="210054" y="2594"/>
                </a:moveTo>
                <a:lnTo>
                  <a:pt x="210512" y="2594"/>
                </a:lnTo>
              </a:path>
              <a:path w="210820" h="22859">
                <a:moveTo>
                  <a:pt x="0" y="0"/>
                </a:moveTo>
                <a:lnTo>
                  <a:pt x="0" y="5189"/>
                </a:lnTo>
              </a:path>
              <a:path w="210820" h="22859">
                <a:moveTo>
                  <a:pt x="0" y="5189"/>
                </a:moveTo>
                <a:lnTo>
                  <a:pt x="0" y="0"/>
                </a:lnTo>
              </a:path>
              <a:path w="210820" h="22859">
                <a:moveTo>
                  <a:pt x="210512" y="0"/>
                </a:moveTo>
                <a:lnTo>
                  <a:pt x="210512" y="5189"/>
                </a:lnTo>
              </a:path>
              <a:path w="210820" h="22859">
                <a:moveTo>
                  <a:pt x="210512" y="5189"/>
                </a:moveTo>
                <a:lnTo>
                  <a:pt x="210512" y="0"/>
                </a:lnTo>
              </a:path>
              <a:path w="210820" h="22859">
                <a:moveTo>
                  <a:pt x="102510" y="20224"/>
                </a:moveTo>
                <a:lnTo>
                  <a:pt x="103883" y="20224"/>
                </a:lnTo>
              </a:path>
              <a:path w="210820" h="22859">
                <a:moveTo>
                  <a:pt x="103883" y="20224"/>
                </a:moveTo>
                <a:lnTo>
                  <a:pt x="105256" y="20224"/>
                </a:lnTo>
              </a:path>
              <a:path w="210820" h="22859">
                <a:moveTo>
                  <a:pt x="105256" y="20224"/>
                </a:moveTo>
                <a:lnTo>
                  <a:pt x="106629" y="20224"/>
                </a:lnTo>
              </a:path>
              <a:path w="210820" h="22859">
                <a:moveTo>
                  <a:pt x="106629" y="20224"/>
                </a:moveTo>
                <a:lnTo>
                  <a:pt x="108002" y="20224"/>
                </a:lnTo>
              </a:path>
              <a:path w="210820" h="22859">
                <a:moveTo>
                  <a:pt x="108002" y="20224"/>
                </a:moveTo>
                <a:lnTo>
                  <a:pt x="109374" y="20224"/>
                </a:lnTo>
              </a:path>
              <a:path w="210820" h="22859">
                <a:moveTo>
                  <a:pt x="109374" y="20224"/>
                </a:moveTo>
                <a:lnTo>
                  <a:pt x="110747" y="20224"/>
                </a:lnTo>
              </a:path>
              <a:path w="210820" h="22859">
                <a:moveTo>
                  <a:pt x="110747" y="20224"/>
                </a:moveTo>
                <a:lnTo>
                  <a:pt x="112120" y="20224"/>
                </a:lnTo>
              </a:path>
              <a:path w="210820" h="22859">
                <a:moveTo>
                  <a:pt x="112120" y="20224"/>
                </a:moveTo>
                <a:lnTo>
                  <a:pt x="113493" y="20224"/>
                </a:lnTo>
              </a:path>
              <a:path w="210820" h="22859">
                <a:moveTo>
                  <a:pt x="113493" y="20224"/>
                </a:moveTo>
                <a:lnTo>
                  <a:pt x="114866" y="20224"/>
                </a:lnTo>
              </a:path>
              <a:path w="210820" h="22859">
                <a:moveTo>
                  <a:pt x="114866" y="20224"/>
                </a:moveTo>
                <a:lnTo>
                  <a:pt x="116239" y="20224"/>
                </a:lnTo>
              </a:path>
              <a:path w="210820" h="22859">
                <a:moveTo>
                  <a:pt x="116239" y="20224"/>
                </a:moveTo>
                <a:lnTo>
                  <a:pt x="117612" y="20224"/>
                </a:lnTo>
              </a:path>
              <a:path w="210820" h="22859">
                <a:moveTo>
                  <a:pt x="117612" y="20224"/>
                </a:moveTo>
                <a:lnTo>
                  <a:pt x="118985" y="20224"/>
                </a:lnTo>
              </a:path>
              <a:path w="210820" h="22859">
                <a:moveTo>
                  <a:pt x="118985" y="20224"/>
                </a:moveTo>
                <a:lnTo>
                  <a:pt x="120358" y="20224"/>
                </a:lnTo>
              </a:path>
              <a:path w="210820" h="22859">
                <a:moveTo>
                  <a:pt x="120358" y="20224"/>
                </a:moveTo>
                <a:lnTo>
                  <a:pt x="121731" y="20224"/>
                </a:lnTo>
              </a:path>
              <a:path w="210820" h="22859">
                <a:moveTo>
                  <a:pt x="121731" y="20224"/>
                </a:moveTo>
                <a:lnTo>
                  <a:pt x="123104" y="20224"/>
                </a:lnTo>
              </a:path>
              <a:path w="210820" h="22859">
                <a:moveTo>
                  <a:pt x="123104" y="20224"/>
                </a:moveTo>
                <a:lnTo>
                  <a:pt x="124476" y="20224"/>
                </a:lnTo>
              </a:path>
              <a:path w="210820" h="22859">
                <a:moveTo>
                  <a:pt x="124476" y="20224"/>
                </a:moveTo>
                <a:lnTo>
                  <a:pt x="125849" y="20224"/>
                </a:lnTo>
              </a:path>
              <a:path w="210820" h="22859">
                <a:moveTo>
                  <a:pt x="125849" y="20224"/>
                </a:moveTo>
                <a:lnTo>
                  <a:pt x="127222" y="20224"/>
                </a:lnTo>
              </a:path>
              <a:path w="210820" h="22859">
                <a:moveTo>
                  <a:pt x="127222" y="20224"/>
                </a:moveTo>
                <a:lnTo>
                  <a:pt x="128595" y="20224"/>
                </a:lnTo>
              </a:path>
              <a:path w="210820" h="22859">
                <a:moveTo>
                  <a:pt x="128595" y="20224"/>
                </a:moveTo>
                <a:lnTo>
                  <a:pt x="129968" y="20224"/>
                </a:lnTo>
              </a:path>
              <a:path w="210820" h="22859">
                <a:moveTo>
                  <a:pt x="129968" y="20224"/>
                </a:moveTo>
                <a:lnTo>
                  <a:pt x="131341" y="20224"/>
                </a:lnTo>
              </a:path>
              <a:path w="210820" h="22859">
                <a:moveTo>
                  <a:pt x="131341" y="20224"/>
                </a:moveTo>
                <a:lnTo>
                  <a:pt x="132714" y="20224"/>
                </a:lnTo>
              </a:path>
              <a:path w="210820" h="22859">
                <a:moveTo>
                  <a:pt x="132714" y="20224"/>
                </a:moveTo>
                <a:lnTo>
                  <a:pt x="134087" y="20224"/>
                </a:lnTo>
              </a:path>
              <a:path w="210820" h="22859">
                <a:moveTo>
                  <a:pt x="134087" y="20224"/>
                </a:moveTo>
                <a:lnTo>
                  <a:pt x="135460" y="20224"/>
                </a:lnTo>
              </a:path>
              <a:path w="210820" h="22859">
                <a:moveTo>
                  <a:pt x="135460" y="20224"/>
                </a:moveTo>
                <a:lnTo>
                  <a:pt x="136833" y="20224"/>
                </a:lnTo>
              </a:path>
              <a:path w="210820" h="22859">
                <a:moveTo>
                  <a:pt x="136833" y="20224"/>
                </a:moveTo>
                <a:lnTo>
                  <a:pt x="138206" y="20224"/>
                </a:lnTo>
              </a:path>
              <a:path w="210820" h="22859">
                <a:moveTo>
                  <a:pt x="138206" y="20224"/>
                </a:moveTo>
                <a:lnTo>
                  <a:pt x="139578" y="20224"/>
                </a:lnTo>
              </a:path>
              <a:path w="210820" h="22859">
                <a:moveTo>
                  <a:pt x="139578" y="20224"/>
                </a:moveTo>
                <a:lnTo>
                  <a:pt x="140951" y="20224"/>
                </a:lnTo>
              </a:path>
              <a:path w="210820" h="22859">
                <a:moveTo>
                  <a:pt x="140951" y="20224"/>
                </a:moveTo>
                <a:lnTo>
                  <a:pt x="142324" y="20224"/>
                </a:lnTo>
              </a:path>
              <a:path w="210820" h="22859">
                <a:moveTo>
                  <a:pt x="142324" y="20224"/>
                </a:moveTo>
                <a:lnTo>
                  <a:pt x="143697" y="20224"/>
                </a:lnTo>
              </a:path>
              <a:path w="210820" h="22859">
                <a:moveTo>
                  <a:pt x="143697" y="20224"/>
                </a:moveTo>
                <a:lnTo>
                  <a:pt x="145070" y="20224"/>
                </a:lnTo>
              </a:path>
              <a:path w="210820" h="22859">
                <a:moveTo>
                  <a:pt x="145070" y="20224"/>
                </a:moveTo>
                <a:lnTo>
                  <a:pt x="146443" y="20224"/>
                </a:lnTo>
              </a:path>
              <a:path w="210820" h="22859">
                <a:moveTo>
                  <a:pt x="146443" y="20224"/>
                </a:moveTo>
                <a:lnTo>
                  <a:pt x="147816" y="20224"/>
                </a:lnTo>
              </a:path>
              <a:path w="210820" h="22859">
                <a:moveTo>
                  <a:pt x="147816" y="20224"/>
                </a:moveTo>
                <a:lnTo>
                  <a:pt x="149189" y="20224"/>
                </a:lnTo>
              </a:path>
              <a:path w="210820" h="22859">
                <a:moveTo>
                  <a:pt x="149189" y="20224"/>
                </a:moveTo>
                <a:lnTo>
                  <a:pt x="150562" y="20224"/>
                </a:lnTo>
              </a:path>
              <a:path w="210820" h="22859">
                <a:moveTo>
                  <a:pt x="150562" y="20224"/>
                </a:moveTo>
                <a:lnTo>
                  <a:pt x="151935" y="20224"/>
                </a:lnTo>
              </a:path>
              <a:path w="210820" h="22859">
                <a:moveTo>
                  <a:pt x="151935" y="20224"/>
                </a:moveTo>
                <a:lnTo>
                  <a:pt x="153308" y="20224"/>
                </a:lnTo>
              </a:path>
              <a:path w="210820" h="22859">
                <a:moveTo>
                  <a:pt x="153308" y="20224"/>
                </a:moveTo>
                <a:lnTo>
                  <a:pt x="154680" y="20224"/>
                </a:lnTo>
              </a:path>
              <a:path w="210820" h="22859">
                <a:moveTo>
                  <a:pt x="154680" y="20224"/>
                </a:moveTo>
                <a:lnTo>
                  <a:pt x="156053" y="20224"/>
                </a:lnTo>
              </a:path>
              <a:path w="210820" h="22859">
                <a:moveTo>
                  <a:pt x="156053" y="20224"/>
                </a:moveTo>
                <a:lnTo>
                  <a:pt x="157426" y="20224"/>
                </a:lnTo>
              </a:path>
              <a:path w="210820" h="22859">
                <a:moveTo>
                  <a:pt x="157426" y="20224"/>
                </a:moveTo>
                <a:lnTo>
                  <a:pt x="158799" y="20224"/>
                </a:lnTo>
              </a:path>
              <a:path w="210820" h="22859">
                <a:moveTo>
                  <a:pt x="158799" y="20224"/>
                </a:moveTo>
                <a:lnTo>
                  <a:pt x="160172" y="20224"/>
                </a:lnTo>
              </a:path>
              <a:path w="210820" h="22859">
                <a:moveTo>
                  <a:pt x="160172" y="20224"/>
                </a:moveTo>
                <a:lnTo>
                  <a:pt x="161545" y="20224"/>
                </a:lnTo>
              </a:path>
              <a:path w="210820" h="22859">
                <a:moveTo>
                  <a:pt x="161545" y="20224"/>
                </a:moveTo>
                <a:lnTo>
                  <a:pt x="162918" y="20224"/>
                </a:lnTo>
              </a:path>
              <a:path w="210820" h="22859">
                <a:moveTo>
                  <a:pt x="162918" y="20224"/>
                </a:moveTo>
                <a:lnTo>
                  <a:pt x="164291" y="20224"/>
                </a:lnTo>
              </a:path>
              <a:path w="210820" h="22859">
                <a:moveTo>
                  <a:pt x="164291" y="20224"/>
                </a:moveTo>
                <a:lnTo>
                  <a:pt x="165664" y="20224"/>
                </a:lnTo>
              </a:path>
              <a:path w="210820" h="22859">
                <a:moveTo>
                  <a:pt x="165664" y="20224"/>
                </a:moveTo>
                <a:lnTo>
                  <a:pt x="167037" y="20224"/>
                </a:lnTo>
              </a:path>
              <a:path w="210820" h="22859">
                <a:moveTo>
                  <a:pt x="167037" y="20224"/>
                </a:moveTo>
                <a:lnTo>
                  <a:pt x="168409" y="20224"/>
                </a:lnTo>
              </a:path>
              <a:path w="210820" h="22859">
                <a:moveTo>
                  <a:pt x="168409" y="20224"/>
                </a:moveTo>
                <a:lnTo>
                  <a:pt x="169782" y="20224"/>
                </a:lnTo>
              </a:path>
              <a:path w="210820" h="22859">
                <a:moveTo>
                  <a:pt x="169782" y="20224"/>
                </a:moveTo>
                <a:lnTo>
                  <a:pt x="171155" y="20224"/>
                </a:lnTo>
              </a:path>
              <a:path w="210820" h="22859">
                <a:moveTo>
                  <a:pt x="171155" y="20224"/>
                </a:moveTo>
                <a:lnTo>
                  <a:pt x="172528" y="20224"/>
                </a:lnTo>
              </a:path>
              <a:path w="210820" h="22859">
                <a:moveTo>
                  <a:pt x="172528" y="20224"/>
                </a:moveTo>
                <a:lnTo>
                  <a:pt x="173901" y="20224"/>
                </a:lnTo>
              </a:path>
              <a:path w="210820" h="22859">
                <a:moveTo>
                  <a:pt x="173901" y="20224"/>
                </a:moveTo>
                <a:lnTo>
                  <a:pt x="175274" y="20224"/>
                </a:lnTo>
              </a:path>
              <a:path w="210820" h="22859">
                <a:moveTo>
                  <a:pt x="175274" y="20224"/>
                </a:moveTo>
                <a:lnTo>
                  <a:pt x="176647" y="20224"/>
                </a:lnTo>
              </a:path>
              <a:path w="210820" h="22859">
                <a:moveTo>
                  <a:pt x="176647" y="20224"/>
                </a:moveTo>
                <a:lnTo>
                  <a:pt x="178020" y="20224"/>
                </a:lnTo>
              </a:path>
              <a:path w="210820" h="22859">
                <a:moveTo>
                  <a:pt x="178020" y="20224"/>
                </a:moveTo>
                <a:lnTo>
                  <a:pt x="179393" y="20224"/>
                </a:lnTo>
              </a:path>
              <a:path w="210820" h="22859">
                <a:moveTo>
                  <a:pt x="179393" y="20224"/>
                </a:moveTo>
                <a:lnTo>
                  <a:pt x="180766" y="20224"/>
                </a:lnTo>
              </a:path>
              <a:path w="210820" h="22859">
                <a:moveTo>
                  <a:pt x="180766" y="20224"/>
                </a:moveTo>
                <a:lnTo>
                  <a:pt x="182139" y="20224"/>
                </a:lnTo>
              </a:path>
              <a:path w="210820" h="22859">
                <a:moveTo>
                  <a:pt x="182139" y="20224"/>
                </a:moveTo>
                <a:lnTo>
                  <a:pt x="183511" y="20224"/>
                </a:lnTo>
              </a:path>
              <a:path w="210820" h="22859">
                <a:moveTo>
                  <a:pt x="183511" y="20224"/>
                </a:moveTo>
                <a:lnTo>
                  <a:pt x="184884" y="20224"/>
                </a:lnTo>
              </a:path>
              <a:path w="210820" h="22859">
                <a:moveTo>
                  <a:pt x="184884" y="20224"/>
                </a:moveTo>
                <a:lnTo>
                  <a:pt x="186257" y="20224"/>
                </a:lnTo>
              </a:path>
              <a:path w="210820" h="22859">
                <a:moveTo>
                  <a:pt x="186257" y="20224"/>
                </a:moveTo>
                <a:lnTo>
                  <a:pt x="187630" y="20224"/>
                </a:lnTo>
              </a:path>
              <a:path w="210820" h="22859">
                <a:moveTo>
                  <a:pt x="187630" y="20224"/>
                </a:moveTo>
                <a:lnTo>
                  <a:pt x="189003" y="20224"/>
                </a:lnTo>
              </a:path>
              <a:path w="210820" h="22859">
                <a:moveTo>
                  <a:pt x="189003" y="20224"/>
                </a:moveTo>
                <a:lnTo>
                  <a:pt x="190376" y="20224"/>
                </a:lnTo>
              </a:path>
              <a:path w="210820" h="22859">
                <a:moveTo>
                  <a:pt x="190376" y="20224"/>
                </a:moveTo>
                <a:lnTo>
                  <a:pt x="191749" y="20224"/>
                </a:lnTo>
              </a:path>
              <a:path w="210820" h="22859">
                <a:moveTo>
                  <a:pt x="191749" y="20224"/>
                </a:moveTo>
                <a:lnTo>
                  <a:pt x="193122" y="20224"/>
                </a:lnTo>
              </a:path>
              <a:path w="210820" h="22859">
                <a:moveTo>
                  <a:pt x="193122" y="20224"/>
                </a:moveTo>
                <a:lnTo>
                  <a:pt x="194495" y="20224"/>
                </a:lnTo>
              </a:path>
              <a:path w="210820" h="22859">
                <a:moveTo>
                  <a:pt x="194495" y="20224"/>
                </a:moveTo>
                <a:lnTo>
                  <a:pt x="195868" y="20224"/>
                </a:lnTo>
              </a:path>
              <a:path w="210820" h="22859">
                <a:moveTo>
                  <a:pt x="195868" y="20224"/>
                </a:moveTo>
                <a:lnTo>
                  <a:pt x="197241" y="20224"/>
                </a:lnTo>
              </a:path>
              <a:path w="210820" h="22859">
                <a:moveTo>
                  <a:pt x="197241" y="20224"/>
                </a:moveTo>
                <a:lnTo>
                  <a:pt x="198613" y="20224"/>
                </a:lnTo>
              </a:path>
              <a:path w="210820" h="22859">
                <a:moveTo>
                  <a:pt x="198613" y="20224"/>
                </a:moveTo>
                <a:lnTo>
                  <a:pt x="199986" y="20224"/>
                </a:lnTo>
              </a:path>
              <a:path w="210820" h="22859">
                <a:moveTo>
                  <a:pt x="199986" y="20224"/>
                </a:moveTo>
                <a:lnTo>
                  <a:pt x="201359" y="20224"/>
                </a:lnTo>
              </a:path>
              <a:path w="210820" h="22859">
                <a:moveTo>
                  <a:pt x="201359" y="20224"/>
                </a:moveTo>
                <a:lnTo>
                  <a:pt x="202732" y="20224"/>
                </a:lnTo>
              </a:path>
              <a:path w="210820" h="22859">
                <a:moveTo>
                  <a:pt x="202732" y="20224"/>
                </a:moveTo>
                <a:lnTo>
                  <a:pt x="204105" y="20224"/>
                </a:lnTo>
              </a:path>
              <a:path w="210820" h="22859">
                <a:moveTo>
                  <a:pt x="204105" y="20224"/>
                </a:moveTo>
                <a:lnTo>
                  <a:pt x="205478" y="20224"/>
                </a:lnTo>
              </a:path>
              <a:path w="210820" h="22859">
                <a:moveTo>
                  <a:pt x="205478" y="20224"/>
                </a:moveTo>
                <a:lnTo>
                  <a:pt x="206851" y="20224"/>
                </a:lnTo>
              </a:path>
              <a:path w="210820" h="22859">
                <a:moveTo>
                  <a:pt x="206851" y="20224"/>
                </a:moveTo>
                <a:lnTo>
                  <a:pt x="208224" y="20224"/>
                </a:lnTo>
              </a:path>
              <a:path w="210820" h="22859">
                <a:moveTo>
                  <a:pt x="208224" y="20224"/>
                </a:moveTo>
                <a:lnTo>
                  <a:pt x="209597" y="20224"/>
                </a:lnTo>
              </a:path>
              <a:path w="210820" h="22859">
                <a:moveTo>
                  <a:pt x="209597" y="20224"/>
                </a:moveTo>
                <a:lnTo>
                  <a:pt x="210512" y="20224"/>
                </a:lnTo>
              </a:path>
              <a:path w="210820" h="22859">
                <a:moveTo>
                  <a:pt x="102510" y="17629"/>
                </a:moveTo>
                <a:lnTo>
                  <a:pt x="102510" y="22819"/>
                </a:lnTo>
              </a:path>
              <a:path w="210820" h="22859">
                <a:moveTo>
                  <a:pt x="102510" y="22819"/>
                </a:moveTo>
                <a:lnTo>
                  <a:pt x="102510" y="17629"/>
                </a:lnTo>
              </a:path>
              <a:path w="210820" h="22859">
                <a:moveTo>
                  <a:pt x="210512" y="17629"/>
                </a:moveTo>
                <a:lnTo>
                  <a:pt x="210512" y="22819"/>
                </a:lnTo>
              </a:path>
              <a:path w="210820" h="22859">
                <a:moveTo>
                  <a:pt x="210512" y="22819"/>
                </a:moveTo>
                <a:lnTo>
                  <a:pt x="210512" y="17629"/>
                </a:lnTo>
              </a:path>
            </a:pathLst>
          </a:custGeom>
          <a:ln w="3175">
            <a:solidFill>
              <a:srgbClr val="000000"/>
            </a:solidFill>
          </a:ln>
        </p:spPr>
        <p:txBody>
          <a:bodyPr wrap="square" lIns="0" tIns="0" rIns="0" bIns="0" rtlCol="0"/>
          <a:lstStyle/>
          <a:p>
            <a:endParaRPr/>
          </a:p>
        </p:txBody>
      </p:sp>
      <p:sp>
        <p:nvSpPr>
          <p:cNvPr id="282" name="object 282"/>
          <p:cNvSpPr txBox="1"/>
          <p:nvPr/>
        </p:nvSpPr>
        <p:spPr>
          <a:xfrm>
            <a:off x="11118366" y="8324991"/>
            <a:ext cx="24130" cy="42545"/>
          </a:xfrm>
          <a:prstGeom prst="rect">
            <a:avLst/>
          </a:prstGeom>
        </p:spPr>
        <p:txBody>
          <a:bodyPr vert="horz" wrap="square" lIns="0" tIns="13970" rIns="0" bIns="0" rtlCol="0">
            <a:spAutoFit/>
          </a:bodyPr>
          <a:lstStyle/>
          <a:p>
            <a:pPr>
              <a:lnSpc>
                <a:spcPct val="100000"/>
              </a:lnSpc>
              <a:spcBef>
                <a:spcPts val="110"/>
              </a:spcBef>
            </a:pPr>
            <a:r>
              <a:rPr sz="100" b="1" spc="-25" dirty="0">
                <a:latin typeface="Arial"/>
                <a:cs typeface="Arial"/>
              </a:rPr>
              <a:t>**</a:t>
            </a:r>
            <a:endParaRPr sz="100">
              <a:latin typeface="Arial"/>
              <a:cs typeface="Arial"/>
            </a:endParaRPr>
          </a:p>
        </p:txBody>
      </p:sp>
      <p:sp>
        <p:nvSpPr>
          <p:cNvPr id="283" name="object 283"/>
          <p:cNvSpPr txBox="1"/>
          <p:nvPr/>
        </p:nvSpPr>
        <p:spPr>
          <a:xfrm>
            <a:off x="10841579" y="8433165"/>
            <a:ext cx="35560" cy="73660"/>
          </a:xfrm>
          <a:prstGeom prst="rect">
            <a:avLst/>
          </a:prstGeom>
        </p:spPr>
        <p:txBody>
          <a:bodyPr vert="vert270" wrap="square" lIns="0" tIns="13970" rIns="0" bIns="0" rtlCol="0">
            <a:spAutoFit/>
          </a:bodyPr>
          <a:lstStyle/>
          <a:p>
            <a:pPr marL="12700">
              <a:lnSpc>
                <a:spcPct val="100000"/>
              </a:lnSpc>
              <a:spcBef>
                <a:spcPts val="110"/>
              </a:spcBef>
            </a:pPr>
            <a:r>
              <a:rPr sz="100" b="1" i="1" spc="10" dirty="0">
                <a:latin typeface="Arial"/>
                <a:cs typeface="Arial"/>
              </a:rPr>
              <a:t>%</a:t>
            </a:r>
            <a:r>
              <a:rPr sz="100" b="1" i="1" spc="5" dirty="0">
                <a:latin typeface="Arial"/>
                <a:cs typeface="Arial"/>
              </a:rPr>
              <a:t> </a:t>
            </a:r>
            <a:r>
              <a:rPr sz="100" b="1" i="1" spc="10" dirty="0">
                <a:latin typeface="Arial"/>
                <a:cs typeface="Arial"/>
              </a:rPr>
              <a:t>of</a:t>
            </a:r>
            <a:r>
              <a:rPr sz="100" b="1" i="1" spc="20" dirty="0">
                <a:latin typeface="Arial"/>
                <a:cs typeface="Arial"/>
              </a:rPr>
              <a:t> </a:t>
            </a:r>
            <a:r>
              <a:rPr sz="100" b="1" i="1" spc="-10" dirty="0">
                <a:latin typeface="Arial"/>
                <a:cs typeface="Arial"/>
              </a:rPr>
              <a:t>Cells</a:t>
            </a:r>
            <a:endParaRPr sz="100">
              <a:latin typeface="Arial"/>
              <a:cs typeface="Arial"/>
            </a:endParaRPr>
          </a:p>
        </p:txBody>
      </p:sp>
      <p:sp>
        <p:nvSpPr>
          <p:cNvPr id="284" name="object 284"/>
          <p:cNvSpPr/>
          <p:nvPr/>
        </p:nvSpPr>
        <p:spPr>
          <a:xfrm>
            <a:off x="10978350" y="8579875"/>
            <a:ext cx="185420" cy="24130"/>
          </a:xfrm>
          <a:custGeom>
            <a:avLst/>
            <a:gdLst/>
            <a:ahLst/>
            <a:cxnLst/>
            <a:rect l="l" t="t" r="r" b="b"/>
            <a:pathLst>
              <a:path w="185420" h="24129">
                <a:moveTo>
                  <a:pt x="0" y="0"/>
                </a:moveTo>
                <a:lnTo>
                  <a:pt x="185352" y="0"/>
                </a:lnTo>
                <a:lnTo>
                  <a:pt x="185352" y="23739"/>
                </a:lnTo>
                <a:lnTo>
                  <a:pt x="0" y="23739"/>
                </a:lnTo>
                <a:lnTo>
                  <a:pt x="0" y="0"/>
                </a:lnTo>
                <a:close/>
              </a:path>
            </a:pathLst>
          </a:custGeom>
          <a:solidFill>
            <a:srgbClr val="FFFFFF"/>
          </a:solidFill>
        </p:spPr>
        <p:txBody>
          <a:bodyPr wrap="square" lIns="0" tIns="0" rIns="0" bIns="0" rtlCol="0"/>
          <a:lstStyle/>
          <a:p>
            <a:endParaRPr/>
          </a:p>
        </p:txBody>
      </p:sp>
      <p:sp>
        <p:nvSpPr>
          <p:cNvPr id="285" name="object 285"/>
          <p:cNvSpPr txBox="1"/>
          <p:nvPr/>
        </p:nvSpPr>
        <p:spPr>
          <a:xfrm>
            <a:off x="10888479" y="8554825"/>
            <a:ext cx="377190" cy="5715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R="5080" algn="ctr">
              <a:lnSpc>
                <a:spcPct val="100000"/>
              </a:lnSpc>
            </a:pPr>
            <a:r>
              <a:rPr sz="100" b="1" dirty="0">
                <a:latin typeface="Arial"/>
                <a:cs typeface="Arial"/>
              </a:rPr>
              <a:t>Herceptin</a:t>
            </a:r>
            <a:r>
              <a:rPr sz="100" b="1" spc="245" dirty="0">
                <a:latin typeface="Arial"/>
                <a:cs typeface="Arial"/>
              </a:rPr>
              <a:t>  </a:t>
            </a:r>
            <a:r>
              <a:rPr sz="100" b="1" dirty="0">
                <a:latin typeface="Arial"/>
                <a:cs typeface="Arial"/>
              </a:rPr>
              <a:t>N4.40</a:t>
            </a:r>
            <a:r>
              <a:rPr sz="100" b="1" spc="265" dirty="0">
                <a:latin typeface="Arial"/>
                <a:cs typeface="Arial"/>
              </a:rPr>
              <a:t>  </a:t>
            </a:r>
            <a:r>
              <a:rPr sz="100" b="1" dirty="0">
                <a:latin typeface="Arial"/>
                <a:cs typeface="Arial"/>
              </a:rPr>
              <a:t>N4.61</a:t>
            </a:r>
            <a:r>
              <a:rPr sz="100" b="1" spc="270" dirty="0">
                <a:latin typeface="Arial"/>
                <a:cs typeface="Arial"/>
              </a:rPr>
              <a:t>  </a:t>
            </a:r>
            <a:r>
              <a:rPr sz="100" b="1" spc="-10" dirty="0">
                <a:latin typeface="Arial"/>
                <a:cs typeface="Arial"/>
              </a:rPr>
              <a:t>N3.82</a:t>
            </a:r>
            <a:endParaRPr sz="100">
              <a:latin typeface="Arial"/>
              <a:cs typeface="Arial"/>
            </a:endParaRPr>
          </a:p>
          <a:p>
            <a:pPr algn="ctr">
              <a:lnSpc>
                <a:spcPct val="100000"/>
              </a:lnSpc>
              <a:spcBef>
                <a:spcPts val="45"/>
              </a:spcBef>
            </a:pPr>
            <a:r>
              <a:rPr sz="100" b="1" i="1" spc="-15" baseline="55555" dirty="0">
                <a:latin typeface="Arial"/>
                <a:cs typeface="Arial"/>
              </a:rPr>
              <a:t>Ant</a:t>
            </a:r>
            <a:r>
              <a:rPr sz="100" b="1" spc="-10" dirty="0">
                <a:latin typeface="Arial"/>
                <a:cs typeface="Arial"/>
              </a:rPr>
              <a:t>A</a:t>
            </a:r>
            <a:r>
              <a:rPr sz="100" b="1" i="1" spc="-15" baseline="55555" dirty="0">
                <a:latin typeface="Arial"/>
                <a:cs typeface="Arial"/>
              </a:rPr>
              <a:t>ib</a:t>
            </a:r>
            <a:r>
              <a:rPr sz="100" b="1" spc="-10" dirty="0">
                <a:latin typeface="Arial"/>
                <a:cs typeface="Arial"/>
              </a:rPr>
              <a:t>n</a:t>
            </a:r>
            <a:r>
              <a:rPr sz="100" b="1" i="1" spc="-15" baseline="55555" dirty="0">
                <a:latin typeface="Arial"/>
                <a:cs typeface="Arial"/>
              </a:rPr>
              <a:t>od</a:t>
            </a:r>
            <a:r>
              <a:rPr sz="100" b="1" spc="-10" dirty="0">
                <a:latin typeface="Arial"/>
                <a:cs typeface="Arial"/>
              </a:rPr>
              <a:t>ti</a:t>
            </a:r>
            <a:r>
              <a:rPr sz="100" b="1" i="1" spc="-15" baseline="55555" dirty="0">
                <a:latin typeface="Arial"/>
                <a:cs typeface="Arial"/>
              </a:rPr>
              <a:t>i</a:t>
            </a:r>
            <a:r>
              <a:rPr sz="100" b="1" spc="-10" dirty="0">
                <a:latin typeface="Arial"/>
                <a:cs typeface="Arial"/>
              </a:rPr>
              <a:t>b</a:t>
            </a:r>
            <a:r>
              <a:rPr sz="100" b="1" i="1" spc="-15" baseline="55555" dirty="0">
                <a:latin typeface="Arial"/>
                <a:cs typeface="Arial"/>
              </a:rPr>
              <a:t>es</a:t>
            </a:r>
            <a:r>
              <a:rPr sz="100" b="1" spc="-10" dirty="0">
                <a:latin typeface="Arial"/>
                <a:cs typeface="Arial"/>
              </a:rPr>
              <a:t>o</a:t>
            </a:r>
            <a:r>
              <a:rPr sz="100" b="1" i="1" spc="-15" baseline="55555" dirty="0">
                <a:latin typeface="Arial"/>
                <a:cs typeface="Arial"/>
              </a:rPr>
              <a:t>(</a:t>
            </a:r>
            <a:r>
              <a:rPr sz="100" b="1" spc="-10" dirty="0">
                <a:latin typeface="Arial"/>
                <a:cs typeface="Arial"/>
              </a:rPr>
              <a:t>d</a:t>
            </a:r>
            <a:r>
              <a:rPr sz="100" b="1" i="1" spc="-15" baseline="55555" dirty="0">
                <a:latin typeface="Arial"/>
                <a:cs typeface="Arial"/>
              </a:rPr>
              <a:t>10</a:t>
            </a:r>
            <a:r>
              <a:rPr sz="100" b="1" spc="-10" dirty="0">
                <a:latin typeface="Arial"/>
                <a:cs typeface="Arial"/>
              </a:rPr>
              <a:t>i</a:t>
            </a:r>
            <a:r>
              <a:rPr sz="100" b="1" i="1" spc="-15" baseline="55555" dirty="0">
                <a:latin typeface="Arial"/>
                <a:cs typeface="Arial"/>
              </a:rPr>
              <a:t>0</a:t>
            </a:r>
            <a:r>
              <a:rPr sz="100" b="1" spc="-10" dirty="0">
                <a:latin typeface="Arial"/>
                <a:cs typeface="Arial"/>
              </a:rPr>
              <a:t>e</a:t>
            </a:r>
            <a:r>
              <a:rPr sz="100" b="1" i="1" spc="-15" baseline="55555" dirty="0">
                <a:latin typeface="Arial"/>
                <a:cs typeface="Arial"/>
              </a:rPr>
              <a:t>µ</a:t>
            </a:r>
            <a:r>
              <a:rPr sz="100" b="1" spc="-10" dirty="0">
                <a:latin typeface="Arial"/>
                <a:cs typeface="Arial"/>
              </a:rPr>
              <a:t>s</a:t>
            </a:r>
            <a:r>
              <a:rPr sz="100" b="1" i="1" spc="-15" baseline="55555" dirty="0">
                <a:latin typeface="Arial"/>
                <a:cs typeface="Arial"/>
              </a:rPr>
              <a:t>g/ml)</a:t>
            </a:r>
            <a:endParaRPr sz="100" baseline="55555">
              <a:latin typeface="Arial"/>
              <a:cs typeface="Arial"/>
            </a:endParaRPr>
          </a:p>
        </p:txBody>
      </p:sp>
      <p:sp>
        <p:nvSpPr>
          <p:cNvPr id="286" name="object 286"/>
          <p:cNvSpPr/>
          <p:nvPr/>
        </p:nvSpPr>
        <p:spPr>
          <a:xfrm>
            <a:off x="10524554" y="8578962"/>
            <a:ext cx="185420" cy="24130"/>
          </a:xfrm>
          <a:custGeom>
            <a:avLst/>
            <a:gdLst/>
            <a:ahLst/>
            <a:cxnLst/>
            <a:rect l="l" t="t" r="r" b="b"/>
            <a:pathLst>
              <a:path w="185420" h="24129">
                <a:moveTo>
                  <a:pt x="0" y="0"/>
                </a:moveTo>
                <a:lnTo>
                  <a:pt x="185352" y="0"/>
                </a:lnTo>
                <a:lnTo>
                  <a:pt x="185352" y="23739"/>
                </a:lnTo>
                <a:lnTo>
                  <a:pt x="0" y="23739"/>
                </a:lnTo>
                <a:lnTo>
                  <a:pt x="0" y="0"/>
                </a:lnTo>
                <a:close/>
              </a:path>
            </a:pathLst>
          </a:custGeom>
          <a:solidFill>
            <a:srgbClr val="FFFFFF"/>
          </a:solidFill>
        </p:spPr>
        <p:txBody>
          <a:bodyPr wrap="square" lIns="0" tIns="0" rIns="0" bIns="0" rtlCol="0"/>
          <a:lstStyle/>
          <a:p>
            <a:endParaRPr/>
          </a:p>
        </p:txBody>
      </p:sp>
      <p:sp>
        <p:nvSpPr>
          <p:cNvPr id="287" name="object 287"/>
          <p:cNvSpPr txBox="1"/>
          <p:nvPr/>
        </p:nvSpPr>
        <p:spPr>
          <a:xfrm>
            <a:off x="10442961" y="8555988"/>
            <a:ext cx="366395" cy="558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marR="5080" algn="ctr">
              <a:lnSpc>
                <a:spcPct val="100000"/>
              </a:lnSpc>
            </a:pPr>
            <a:r>
              <a:rPr sz="100" b="1" dirty="0">
                <a:latin typeface="Arial"/>
                <a:cs typeface="Arial"/>
              </a:rPr>
              <a:t>Herceptin</a:t>
            </a:r>
            <a:r>
              <a:rPr sz="100" b="1" spc="480" dirty="0">
                <a:latin typeface="Arial"/>
                <a:cs typeface="Arial"/>
              </a:rPr>
              <a:t> </a:t>
            </a:r>
            <a:r>
              <a:rPr sz="100" b="1" dirty="0">
                <a:latin typeface="Arial"/>
                <a:cs typeface="Arial"/>
              </a:rPr>
              <a:t>N4.40</a:t>
            </a:r>
            <a:r>
              <a:rPr sz="100" b="1" spc="254" dirty="0">
                <a:latin typeface="Arial"/>
                <a:cs typeface="Arial"/>
              </a:rPr>
              <a:t>  </a:t>
            </a:r>
            <a:r>
              <a:rPr sz="100" b="1" dirty="0">
                <a:latin typeface="Arial"/>
                <a:cs typeface="Arial"/>
              </a:rPr>
              <a:t>N4.61</a:t>
            </a:r>
            <a:r>
              <a:rPr sz="100" b="1" spc="260" dirty="0">
                <a:latin typeface="Arial"/>
                <a:cs typeface="Arial"/>
              </a:rPr>
              <a:t>  </a:t>
            </a:r>
            <a:r>
              <a:rPr sz="100" b="1" spc="-10" dirty="0">
                <a:latin typeface="Arial"/>
                <a:cs typeface="Arial"/>
              </a:rPr>
              <a:t>N3.82</a:t>
            </a:r>
            <a:endParaRPr sz="100">
              <a:latin typeface="Arial"/>
              <a:cs typeface="Arial"/>
            </a:endParaRPr>
          </a:p>
          <a:p>
            <a:pPr algn="ctr">
              <a:lnSpc>
                <a:spcPct val="100000"/>
              </a:lnSpc>
              <a:spcBef>
                <a:spcPts val="40"/>
              </a:spcBef>
            </a:pPr>
            <a:r>
              <a:rPr sz="100" b="1" i="1" spc="-30" baseline="55555" dirty="0">
                <a:latin typeface="Arial"/>
                <a:cs typeface="Arial"/>
              </a:rPr>
              <a:t>An</a:t>
            </a:r>
            <a:r>
              <a:rPr sz="100" b="1" spc="-20" dirty="0">
                <a:latin typeface="Arial"/>
                <a:cs typeface="Arial"/>
              </a:rPr>
              <a:t>A</a:t>
            </a:r>
            <a:r>
              <a:rPr sz="100" b="1" i="1" spc="-30" baseline="55555" dirty="0">
                <a:latin typeface="Arial"/>
                <a:cs typeface="Arial"/>
              </a:rPr>
              <a:t>ti</a:t>
            </a:r>
            <a:r>
              <a:rPr sz="100" b="1" spc="-20" dirty="0">
                <a:latin typeface="Arial"/>
                <a:cs typeface="Arial"/>
              </a:rPr>
              <a:t>n</a:t>
            </a:r>
            <a:r>
              <a:rPr sz="100" b="1" i="1" spc="-30" baseline="55555" dirty="0">
                <a:latin typeface="Arial"/>
                <a:cs typeface="Arial"/>
              </a:rPr>
              <a:t>bo</a:t>
            </a:r>
            <a:r>
              <a:rPr sz="100" b="1" spc="-20" dirty="0">
                <a:latin typeface="Arial"/>
                <a:cs typeface="Arial"/>
              </a:rPr>
              <a:t>ti</a:t>
            </a:r>
            <a:r>
              <a:rPr sz="100" b="1" i="1" spc="-30" baseline="55555" dirty="0">
                <a:latin typeface="Arial"/>
                <a:cs typeface="Arial"/>
              </a:rPr>
              <a:t>di</a:t>
            </a:r>
            <a:r>
              <a:rPr sz="100" b="1" spc="-20" dirty="0">
                <a:latin typeface="Arial"/>
                <a:cs typeface="Arial"/>
              </a:rPr>
              <a:t>b</a:t>
            </a:r>
            <a:r>
              <a:rPr sz="100" b="1" i="1" spc="-30" baseline="55555" dirty="0">
                <a:latin typeface="Arial"/>
                <a:cs typeface="Arial"/>
              </a:rPr>
              <a:t>e</a:t>
            </a:r>
            <a:r>
              <a:rPr sz="100" b="1" spc="-20" dirty="0">
                <a:latin typeface="Arial"/>
                <a:cs typeface="Arial"/>
              </a:rPr>
              <a:t>o</a:t>
            </a:r>
            <a:r>
              <a:rPr sz="100" b="1" i="1" spc="-30" baseline="55555" dirty="0">
                <a:latin typeface="Arial"/>
                <a:cs typeface="Arial"/>
              </a:rPr>
              <a:t>s</a:t>
            </a:r>
            <a:r>
              <a:rPr sz="100" b="1" i="1" spc="179" baseline="55555" dirty="0">
                <a:latin typeface="Arial"/>
                <a:cs typeface="Arial"/>
              </a:rPr>
              <a:t> </a:t>
            </a:r>
            <a:r>
              <a:rPr sz="100" b="1" i="1" spc="-15" baseline="55555" dirty="0">
                <a:latin typeface="Arial"/>
                <a:cs typeface="Arial"/>
              </a:rPr>
              <a:t>(</a:t>
            </a:r>
            <a:r>
              <a:rPr sz="100" b="1" spc="-10" dirty="0">
                <a:latin typeface="Arial"/>
                <a:cs typeface="Arial"/>
              </a:rPr>
              <a:t>d</a:t>
            </a:r>
            <a:r>
              <a:rPr sz="100" b="1" i="1" spc="-15" baseline="55555" dirty="0">
                <a:latin typeface="Arial"/>
                <a:cs typeface="Arial"/>
              </a:rPr>
              <a:t>10</a:t>
            </a:r>
            <a:r>
              <a:rPr sz="100" b="1" spc="-10" dirty="0">
                <a:latin typeface="Arial"/>
                <a:cs typeface="Arial"/>
              </a:rPr>
              <a:t>ie</a:t>
            </a:r>
            <a:r>
              <a:rPr sz="100" b="1" i="1" spc="-15" baseline="55555" dirty="0">
                <a:latin typeface="Arial"/>
                <a:cs typeface="Arial"/>
              </a:rPr>
              <a:t>0µ</a:t>
            </a:r>
            <a:r>
              <a:rPr sz="100" b="1" spc="-10" dirty="0">
                <a:latin typeface="Arial"/>
                <a:cs typeface="Arial"/>
              </a:rPr>
              <a:t>s</a:t>
            </a:r>
            <a:r>
              <a:rPr sz="100" b="1" i="1" spc="-15" baseline="55555" dirty="0">
                <a:latin typeface="Arial"/>
                <a:cs typeface="Arial"/>
              </a:rPr>
              <a:t>g/ml)</a:t>
            </a:r>
            <a:endParaRPr sz="100" baseline="55555">
              <a:latin typeface="Arial"/>
              <a:cs typeface="Arial"/>
            </a:endParaRPr>
          </a:p>
        </p:txBody>
      </p:sp>
      <p:sp>
        <p:nvSpPr>
          <p:cNvPr id="288" name="object 288"/>
          <p:cNvSpPr/>
          <p:nvPr/>
        </p:nvSpPr>
        <p:spPr>
          <a:xfrm>
            <a:off x="10837737" y="8392696"/>
            <a:ext cx="24765" cy="109220"/>
          </a:xfrm>
          <a:custGeom>
            <a:avLst/>
            <a:gdLst/>
            <a:ahLst/>
            <a:cxnLst/>
            <a:rect l="l" t="t" r="r" b="b"/>
            <a:pathLst>
              <a:path w="24765" h="109220">
                <a:moveTo>
                  <a:pt x="0" y="108655"/>
                </a:moveTo>
                <a:lnTo>
                  <a:pt x="0" y="0"/>
                </a:lnTo>
                <a:lnTo>
                  <a:pt x="24651" y="0"/>
                </a:lnTo>
                <a:lnTo>
                  <a:pt x="24651" y="108655"/>
                </a:lnTo>
                <a:lnTo>
                  <a:pt x="0" y="108655"/>
                </a:lnTo>
                <a:close/>
              </a:path>
            </a:pathLst>
          </a:custGeom>
          <a:solidFill>
            <a:srgbClr val="FFFFFF"/>
          </a:solidFill>
        </p:spPr>
        <p:txBody>
          <a:bodyPr wrap="square" lIns="0" tIns="0" rIns="0" bIns="0" rtlCol="0"/>
          <a:lstStyle/>
          <a:p>
            <a:endParaRPr/>
          </a:p>
        </p:txBody>
      </p:sp>
      <p:sp>
        <p:nvSpPr>
          <p:cNvPr id="289" name="object 289"/>
          <p:cNvSpPr txBox="1"/>
          <p:nvPr/>
        </p:nvSpPr>
        <p:spPr>
          <a:xfrm>
            <a:off x="10831477" y="8400688"/>
            <a:ext cx="40005" cy="93345"/>
          </a:xfrm>
          <a:prstGeom prst="rect">
            <a:avLst/>
          </a:prstGeom>
        </p:spPr>
        <p:txBody>
          <a:bodyPr vert="vert270" wrap="square" lIns="0" tIns="10795" rIns="0" bIns="0" rtlCol="0">
            <a:spAutoFit/>
          </a:bodyPr>
          <a:lstStyle/>
          <a:p>
            <a:pPr marL="12700">
              <a:lnSpc>
                <a:spcPct val="100000"/>
              </a:lnSpc>
              <a:spcBef>
                <a:spcPts val="85"/>
              </a:spcBef>
            </a:pPr>
            <a:r>
              <a:rPr sz="100" b="1" dirty="0">
                <a:latin typeface="Arial"/>
                <a:cs typeface="Arial"/>
              </a:rPr>
              <a:t>%</a:t>
            </a:r>
            <a:r>
              <a:rPr sz="100" b="1" spc="10" dirty="0">
                <a:latin typeface="Arial"/>
                <a:cs typeface="Arial"/>
              </a:rPr>
              <a:t> </a:t>
            </a:r>
            <a:r>
              <a:rPr sz="100" b="1" dirty="0">
                <a:latin typeface="Arial"/>
                <a:cs typeface="Arial"/>
              </a:rPr>
              <a:t>of</a:t>
            </a:r>
            <a:r>
              <a:rPr sz="100" b="1" spc="10" dirty="0">
                <a:latin typeface="Arial"/>
                <a:cs typeface="Arial"/>
              </a:rPr>
              <a:t> </a:t>
            </a:r>
            <a:r>
              <a:rPr sz="100" b="1" spc="-10" dirty="0">
                <a:latin typeface="Arial"/>
                <a:cs typeface="Arial"/>
              </a:rPr>
              <a:t>cells</a:t>
            </a:r>
            <a:endParaRPr sz="100">
              <a:latin typeface="Arial"/>
              <a:cs typeface="Arial"/>
            </a:endParaRPr>
          </a:p>
        </p:txBody>
      </p:sp>
      <p:sp>
        <p:nvSpPr>
          <p:cNvPr id="290" name="object 290"/>
          <p:cNvSpPr/>
          <p:nvPr/>
        </p:nvSpPr>
        <p:spPr>
          <a:xfrm>
            <a:off x="10397637" y="8412783"/>
            <a:ext cx="24765" cy="109220"/>
          </a:xfrm>
          <a:custGeom>
            <a:avLst/>
            <a:gdLst/>
            <a:ahLst/>
            <a:cxnLst/>
            <a:rect l="l" t="t" r="r" b="b"/>
            <a:pathLst>
              <a:path w="24765" h="109220">
                <a:moveTo>
                  <a:pt x="0" y="108655"/>
                </a:moveTo>
                <a:lnTo>
                  <a:pt x="0" y="0"/>
                </a:lnTo>
                <a:lnTo>
                  <a:pt x="24653" y="0"/>
                </a:lnTo>
                <a:lnTo>
                  <a:pt x="24653" y="108655"/>
                </a:lnTo>
                <a:lnTo>
                  <a:pt x="0" y="108655"/>
                </a:lnTo>
                <a:close/>
              </a:path>
            </a:pathLst>
          </a:custGeom>
          <a:solidFill>
            <a:srgbClr val="FFFFFF"/>
          </a:solidFill>
        </p:spPr>
        <p:txBody>
          <a:bodyPr wrap="square" lIns="0" tIns="0" rIns="0" bIns="0" rtlCol="0"/>
          <a:lstStyle/>
          <a:p>
            <a:endParaRPr/>
          </a:p>
        </p:txBody>
      </p:sp>
      <p:sp>
        <p:nvSpPr>
          <p:cNvPr id="291" name="object 291"/>
          <p:cNvSpPr txBox="1"/>
          <p:nvPr/>
        </p:nvSpPr>
        <p:spPr>
          <a:xfrm>
            <a:off x="10391587" y="8420776"/>
            <a:ext cx="41910" cy="93345"/>
          </a:xfrm>
          <a:prstGeom prst="rect">
            <a:avLst/>
          </a:prstGeom>
        </p:spPr>
        <p:txBody>
          <a:bodyPr vert="vert270" wrap="square" lIns="0" tIns="13970" rIns="0" bIns="0" rtlCol="0">
            <a:spAutoFit/>
          </a:bodyPr>
          <a:lstStyle/>
          <a:p>
            <a:pPr marL="12700">
              <a:lnSpc>
                <a:spcPct val="100000"/>
              </a:lnSpc>
              <a:spcBef>
                <a:spcPts val="110"/>
              </a:spcBef>
            </a:pPr>
            <a:r>
              <a:rPr sz="100" b="1" spc="-25" dirty="0">
                <a:latin typeface="Arial"/>
                <a:cs typeface="Arial"/>
              </a:rPr>
              <a:t>%</a:t>
            </a:r>
            <a:r>
              <a:rPr sz="100" b="1" i="1" spc="-25" dirty="0">
                <a:latin typeface="Arial"/>
                <a:cs typeface="Arial"/>
              </a:rPr>
              <a:t>%</a:t>
            </a:r>
            <a:r>
              <a:rPr sz="100" b="1" i="1" spc="35" dirty="0">
                <a:latin typeface="Arial"/>
                <a:cs typeface="Arial"/>
              </a:rPr>
              <a:t> </a:t>
            </a:r>
            <a:r>
              <a:rPr sz="100" b="1" i="1" spc="-20" dirty="0">
                <a:latin typeface="Arial"/>
                <a:cs typeface="Arial"/>
              </a:rPr>
              <a:t>o</a:t>
            </a:r>
            <a:r>
              <a:rPr sz="100" b="1" spc="-20" dirty="0">
                <a:latin typeface="Arial"/>
                <a:cs typeface="Arial"/>
              </a:rPr>
              <a:t>o</a:t>
            </a:r>
            <a:r>
              <a:rPr sz="100" b="1" i="1" spc="-20" dirty="0">
                <a:latin typeface="Arial"/>
                <a:cs typeface="Arial"/>
              </a:rPr>
              <a:t>f</a:t>
            </a:r>
            <a:r>
              <a:rPr sz="100" b="1" i="1" spc="20" dirty="0">
                <a:latin typeface="Arial"/>
                <a:cs typeface="Arial"/>
              </a:rPr>
              <a:t> </a:t>
            </a:r>
            <a:r>
              <a:rPr sz="100" b="1" spc="-20" dirty="0">
                <a:latin typeface="Arial"/>
                <a:cs typeface="Arial"/>
              </a:rPr>
              <a:t>f</a:t>
            </a:r>
            <a:r>
              <a:rPr sz="100" b="1" i="1" spc="-20" dirty="0">
                <a:latin typeface="Arial"/>
                <a:cs typeface="Arial"/>
              </a:rPr>
              <a:t>Ce</a:t>
            </a:r>
            <a:r>
              <a:rPr sz="100" b="1" spc="-20" dirty="0">
                <a:latin typeface="Arial"/>
                <a:cs typeface="Arial"/>
              </a:rPr>
              <a:t>c</a:t>
            </a:r>
            <a:r>
              <a:rPr sz="100" b="1" i="1" spc="-20" dirty="0">
                <a:latin typeface="Arial"/>
                <a:cs typeface="Arial"/>
              </a:rPr>
              <a:t>ll</a:t>
            </a:r>
            <a:r>
              <a:rPr sz="100" b="1" spc="-20" dirty="0">
                <a:latin typeface="Arial"/>
                <a:cs typeface="Arial"/>
              </a:rPr>
              <a:t>e</a:t>
            </a:r>
            <a:r>
              <a:rPr sz="100" b="1" i="1" spc="-20" dirty="0">
                <a:latin typeface="Arial"/>
                <a:cs typeface="Arial"/>
              </a:rPr>
              <a:t>s</a:t>
            </a:r>
            <a:r>
              <a:rPr sz="100" b="1" i="1" spc="20" dirty="0">
                <a:latin typeface="Arial"/>
                <a:cs typeface="Arial"/>
              </a:rPr>
              <a:t> </a:t>
            </a:r>
            <a:r>
              <a:rPr sz="100" b="1" spc="-25" dirty="0">
                <a:latin typeface="Arial"/>
                <a:cs typeface="Arial"/>
              </a:rPr>
              <a:t>lls</a:t>
            </a:r>
            <a:endParaRPr sz="100">
              <a:latin typeface="Arial"/>
              <a:cs typeface="Arial"/>
            </a:endParaRPr>
          </a:p>
        </p:txBody>
      </p:sp>
      <p:sp>
        <p:nvSpPr>
          <p:cNvPr id="292" name="object 292"/>
          <p:cNvSpPr txBox="1"/>
          <p:nvPr/>
        </p:nvSpPr>
        <p:spPr>
          <a:xfrm>
            <a:off x="10402969" y="8079196"/>
            <a:ext cx="27305" cy="49530"/>
          </a:xfrm>
          <a:prstGeom prst="rect">
            <a:avLst/>
          </a:prstGeom>
        </p:spPr>
        <p:txBody>
          <a:bodyPr vert="horz" wrap="square" lIns="0" tIns="13335" rIns="0" bIns="0" rtlCol="0">
            <a:spAutoFit/>
          </a:bodyPr>
          <a:lstStyle/>
          <a:p>
            <a:pPr>
              <a:lnSpc>
                <a:spcPct val="100000"/>
              </a:lnSpc>
              <a:spcBef>
                <a:spcPts val="105"/>
              </a:spcBef>
            </a:pPr>
            <a:r>
              <a:rPr sz="150" b="1" spc="-50" dirty="0">
                <a:latin typeface="Arial"/>
                <a:cs typeface="Arial"/>
              </a:rPr>
              <a:t>A</a:t>
            </a:r>
            <a:endParaRPr sz="150">
              <a:latin typeface="Arial"/>
              <a:cs typeface="Arial"/>
            </a:endParaRPr>
          </a:p>
        </p:txBody>
      </p:sp>
      <p:sp>
        <p:nvSpPr>
          <p:cNvPr id="293" name="object 293"/>
          <p:cNvSpPr txBox="1"/>
          <p:nvPr/>
        </p:nvSpPr>
        <p:spPr>
          <a:xfrm>
            <a:off x="10401988" y="8322396"/>
            <a:ext cx="27305" cy="49530"/>
          </a:xfrm>
          <a:prstGeom prst="rect">
            <a:avLst/>
          </a:prstGeom>
        </p:spPr>
        <p:txBody>
          <a:bodyPr vert="horz" wrap="square" lIns="0" tIns="13335" rIns="0" bIns="0" rtlCol="0">
            <a:spAutoFit/>
          </a:bodyPr>
          <a:lstStyle/>
          <a:p>
            <a:pPr>
              <a:lnSpc>
                <a:spcPct val="100000"/>
              </a:lnSpc>
              <a:spcBef>
                <a:spcPts val="105"/>
              </a:spcBef>
            </a:pPr>
            <a:r>
              <a:rPr sz="150" b="1" spc="-50" dirty="0">
                <a:latin typeface="Arial"/>
                <a:cs typeface="Arial"/>
              </a:rPr>
              <a:t>B</a:t>
            </a:r>
            <a:endParaRPr sz="150">
              <a:latin typeface="Arial"/>
              <a:cs typeface="Arial"/>
            </a:endParaRPr>
          </a:p>
        </p:txBody>
      </p:sp>
      <p:sp>
        <p:nvSpPr>
          <p:cNvPr id="294" name="object 294"/>
          <p:cNvSpPr txBox="1"/>
          <p:nvPr/>
        </p:nvSpPr>
        <p:spPr>
          <a:xfrm>
            <a:off x="10841894" y="8322396"/>
            <a:ext cx="27305" cy="49530"/>
          </a:xfrm>
          <a:prstGeom prst="rect">
            <a:avLst/>
          </a:prstGeom>
        </p:spPr>
        <p:txBody>
          <a:bodyPr vert="horz" wrap="square" lIns="0" tIns="13335" rIns="0" bIns="0" rtlCol="0">
            <a:spAutoFit/>
          </a:bodyPr>
          <a:lstStyle/>
          <a:p>
            <a:pPr>
              <a:lnSpc>
                <a:spcPct val="100000"/>
              </a:lnSpc>
              <a:spcBef>
                <a:spcPts val="105"/>
              </a:spcBef>
            </a:pPr>
            <a:r>
              <a:rPr sz="150" b="1" spc="-50" dirty="0">
                <a:latin typeface="Arial"/>
                <a:cs typeface="Arial"/>
              </a:rPr>
              <a:t>C</a:t>
            </a:r>
            <a:endParaRPr sz="150">
              <a:latin typeface="Arial"/>
              <a:cs typeface="Arial"/>
            </a:endParaRPr>
          </a:p>
        </p:txBody>
      </p:sp>
      <p:sp>
        <p:nvSpPr>
          <p:cNvPr id="295" name="object 295"/>
          <p:cNvSpPr txBox="1"/>
          <p:nvPr/>
        </p:nvSpPr>
        <p:spPr>
          <a:xfrm>
            <a:off x="10394816" y="8592223"/>
            <a:ext cx="920750" cy="182880"/>
          </a:xfrm>
          <a:prstGeom prst="rect">
            <a:avLst/>
          </a:prstGeom>
        </p:spPr>
        <p:txBody>
          <a:bodyPr vert="horz" wrap="square" lIns="0" tIns="15240" rIns="0" bIns="0" rtlCol="0">
            <a:spAutoFit/>
          </a:bodyPr>
          <a:lstStyle/>
          <a:p>
            <a:pPr>
              <a:lnSpc>
                <a:spcPct val="100000"/>
              </a:lnSpc>
              <a:spcBef>
                <a:spcPts val="120"/>
              </a:spcBef>
            </a:pPr>
            <a:r>
              <a:rPr sz="150" b="1" spc="20" dirty="0">
                <a:latin typeface="Times New Roman"/>
                <a:cs typeface="Times New Roman"/>
              </a:rPr>
              <a:t>Figure</a:t>
            </a:r>
            <a:r>
              <a:rPr sz="150" b="1" dirty="0">
                <a:latin typeface="Times New Roman"/>
                <a:cs typeface="Times New Roman"/>
              </a:rPr>
              <a:t> </a:t>
            </a:r>
            <a:r>
              <a:rPr sz="150" b="1" spc="10" dirty="0">
                <a:latin typeface="Times New Roman"/>
                <a:cs typeface="Times New Roman"/>
              </a:rPr>
              <a:t>4</a:t>
            </a:r>
            <a:r>
              <a:rPr sz="200" b="1" spc="10" dirty="0">
                <a:latin typeface="Times New Roman"/>
                <a:cs typeface="Times New Roman"/>
              </a:rPr>
              <a:t>:</a:t>
            </a:r>
            <a:r>
              <a:rPr sz="200" b="1" dirty="0">
                <a:latin typeface="Times New Roman"/>
                <a:cs typeface="Times New Roman"/>
              </a:rPr>
              <a:t> </a:t>
            </a:r>
            <a:r>
              <a:rPr sz="150" b="1" spc="10" dirty="0">
                <a:latin typeface="Times New Roman"/>
                <a:cs typeface="Times New Roman"/>
              </a:rPr>
              <a:t>Effect</a:t>
            </a:r>
            <a:r>
              <a:rPr sz="150" b="1" spc="5" dirty="0">
                <a:latin typeface="Times New Roman"/>
                <a:cs typeface="Times New Roman"/>
              </a:rPr>
              <a:t> </a:t>
            </a:r>
            <a:r>
              <a:rPr sz="150" b="1" spc="10" dirty="0">
                <a:latin typeface="Times New Roman"/>
                <a:cs typeface="Times New Roman"/>
              </a:rPr>
              <a:t>of</a:t>
            </a:r>
            <a:r>
              <a:rPr sz="150" b="1" spc="5" dirty="0">
                <a:latin typeface="Times New Roman"/>
                <a:cs typeface="Times New Roman"/>
              </a:rPr>
              <a:t> </a:t>
            </a:r>
            <a:r>
              <a:rPr sz="150" b="1" spc="10" dirty="0">
                <a:latin typeface="Times New Roman"/>
                <a:cs typeface="Times New Roman"/>
              </a:rPr>
              <a:t>specific</a:t>
            </a:r>
            <a:r>
              <a:rPr sz="150" b="1" spc="5" dirty="0">
                <a:latin typeface="Times New Roman"/>
                <a:cs typeface="Times New Roman"/>
              </a:rPr>
              <a:t> </a:t>
            </a:r>
            <a:r>
              <a:rPr sz="150" b="1" spc="10" dirty="0">
                <a:latin typeface="Times New Roman"/>
                <a:cs typeface="Times New Roman"/>
              </a:rPr>
              <a:t>antibodies</a:t>
            </a:r>
            <a:r>
              <a:rPr sz="150" b="1" spc="5" dirty="0">
                <a:latin typeface="Times New Roman"/>
                <a:cs typeface="Times New Roman"/>
              </a:rPr>
              <a:t> </a:t>
            </a:r>
            <a:r>
              <a:rPr sz="150" b="1" spc="10" dirty="0">
                <a:latin typeface="Times New Roman"/>
                <a:cs typeface="Times New Roman"/>
              </a:rPr>
              <a:t>on</a:t>
            </a:r>
            <a:r>
              <a:rPr sz="150" b="1" spc="5" dirty="0">
                <a:latin typeface="Times New Roman"/>
                <a:cs typeface="Times New Roman"/>
              </a:rPr>
              <a:t> </a:t>
            </a:r>
            <a:r>
              <a:rPr sz="150" b="1" spc="10" dirty="0">
                <a:latin typeface="Times New Roman"/>
                <a:cs typeface="Times New Roman"/>
              </a:rPr>
              <a:t>cellular</a:t>
            </a:r>
            <a:r>
              <a:rPr sz="150" b="1" dirty="0">
                <a:latin typeface="Times New Roman"/>
                <a:cs typeface="Times New Roman"/>
              </a:rPr>
              <a:t> </a:t>
            </a:r>
            <a:r>
              <a:rPr sz="150" b="1" spc="-10" dirty="0">
                <a:latin typeface="Times New Roman"/>
                <a:cs typeface="Times New Roman"/>
              </a:rPr>
              <a:t>growth</a:t>
            </a:r>
            <a:endParaRPr sz="150">
              <a:latin typeface="Times New Roman"/>
              <a:cs typeface="Times New Roman"/>
            </a:endParaRPr>
          </a:p>
          <a:p>
            <a:pPr>
              <a:lnSpc>
                <a:spcPct val="100000"/>
              </a:lnSpc>
              <a:spcBef>
                <a:spcPts val="10"/>
              </a:spcBef>
            </a:pPr>
            <a:r>
              <a:rPr sz="150" b="1" i="1" spc="-10" dirty="0">
                <a:latin typeface="Times New Roman"/>
                <a:cs typeface="Times New Roman"/>
              </a:rPr>
              <a:t>A</a:t>
            </a:r>
            <a:r>
              <a:rPr sz="150" b="1" i="1" spc="10" dirty="0">
                <a:latin typeface="Times New Roman"/>
                <a:cs typeface="Times New Roman"/>
              </a:rPr>
              <a:t> </a:t>
            </a:r>
            <a:r>
              <a:rPr sz="150" b="1" i="1" dirty="0">
                <a:latin typeface="Times New Roman"/>
                <a:cs typeface="Times New Roman"/>
              </a:rPr>
              <a:t>:</a:t>
            </a:r>
            <a:r>
              <a:rPr sz="150" b="1" i="1" spc="35" dirty="0">
                <a:latin typeface="Times New Roman"/>
                <a:cs typeface="Times New Roman"/>
              </a:rPr>
              <a:t> </a:t>
            </a:r>
            <a:r>
              <a:rPr sz="100" b="1" i="1" dirty="0">
                <a:latin typeface="Times New Roman"/>
                <a:cs typeface="Times New Roman"/>
              </a:rPr>
              <a:t>BT-474</a:t>
            </a:r>
            <a:r>
              <a:rPr sz="100" b="1" i="1" spc="20" dirty="0">
                <a:latin typeface="Times New Roman"/>
                <a:cs typeface="Times New Roman"/>
              </a:rPr>
              <a:t> </a:t>
            </a:r>
            <a:r>
              <a:rPr sz="100" b="1" i="1" dirty="0">
                <a:latin typeface="Times New Roman"/>
                <a:cs typeface="Times New Roman"/>
              </a:rPr>
              <a:t>cell</a:t>
            </a:r>
            <a:r>
              <a:rPr sz="100" b="1" i="1" spc="20" dirty="0">
                <a:latin typeface="Times New Roman"/>
                <a:cs typeface="Times New Roman"/>
              </a:rPr>
              <a:t> </a:t>
            </a:r>
            <a:r>
              <a:rPr sz="100" b="1" i="1" dirty="0">
                <a:latin typeface="Times New Roman"/>
                <a:cs typeface="Times New Roman"/>
              </a:rPr>
              <a:t>line</a:t>
            </a:r>
            <a:r>
              <a:rPr sz="100" i="1" dirty="0">
                <a:latin typeface="Times New Roman"/>
                <a:cs typeface="Times New Roman"/>
              </a:rPr>
              <a:t>.</a:t>
            </a:r>
            <a:r>
              <a:rPr sz="100" i="1" spc="25" dirty="0">
                <a:latin typeface="Times New Roman"/>
                <a:cs typeface="Times New Roman"/>
              </a:rPr>
              <a:t> </a:t>
            </a:r>
            <a:r>
              <a:rPr sz="150" b="1" i="1" spc="-10" dirty="0">
                <a:latin typeface="Times New Roman"/>
                <a:cs typeface="Times New Roman"/>
              </a:rPr>
              <a:t>B</a:t>
            </a:r>
            <a:r>
              <a:rPr sz="150" b="1" i="1" spc="20" dirty="0">
                <a:latin typeface="Times New Roman"/>
                <a:cs typeface="Times New Roman"/>
              </a:rPr>
              <a:t> </a:t>
            </a:r>
            <a:r>
              <a:rPr sz="150" b="1" i="1" dirty="0">
                <a:latin typeface="Times New Roman"/>
                <a:cs typeface="Times New Roman"/>
              </a:rPr>
              <a:t>:</a:t>
            </a:r>
            <a:r>
              <a:rPr sz="150" b="1" i="1" spc="35" dirty="0">
                <a:latin typeface="Times New Roman"/>
                <a:cs typeface="Times New Roman"/>
              </a:rPr>
              <a:t> </a:t>
            </a:r>
            <a:r>
              <a:rPr sz="100" b="1" i="1" dirty="0">
                <a:latin typeface="Times New Roman"/>
                <a:cs typeface="Times New Roman"/>
              </a:rPr>
              <a:t>MDA-MB</a:t>
            </a:r>
            <a:r>
              <a:rPr sz="100" b="1" i="1" spc="20" dirty="0">
                <a:latin typeface="Times New Roman"/>
                <a:cs typeface="Times New Roman"/>
              </a:rPr>
              <a:t> </a:t>
            </a:r>
            <a:r>
              <a:rPr sz="100" b="1" i="1" dirty="0">
                <a:latin typeface="Times New Roman"/>
                <a:cs typeface="Times New Roman"/>
              </a:rPr>
              <a:t>231</a:t>
            </a:r>
            <a:r>
              <a:rPr sz="100" b="1" i="1" spc="25" dirty="0">
                <a:latin typeface="Times New Roman"/>
                <a:cs typeface="Times New Roman"/>
              </a:rPr>
              <a:t> </a:t>
            </a:r>
            <a:r>
              <a:rPr sz="100" b="1" i="1" dirty="0">
                <a:latin typeface="Times New Roman"/>
                <a:cs typeface="Times New Roman"/>
              </a:rPr>
              <a:t>Del8.6</a:t>
            </a:r>
            <a:r>
              <a:rPr sz="100" b="1" i="1" spc="20" dirty="0">
                <a:latin typeface="Times New Roman"/>
                <a:cs typeface="Times New Roman"/>
              </a:rPr>
              <a:t> </a:t>
            </a:r>
            <a:r>
              <a:rPr sz="100" b="1" i="1" dirty="0">
                <a:latin typeface="Times New Roman"/>
                <a:cs typeface="Times New Roman"/>
              </a:rPr>
              <a:t>cell</a:t>
            </a:r>
            <a:r>
              <a:rPr sz="100" b="1" i="1" spc="20" dirty="0">
                <a:latin typeface="Times New Roman"/>
                <a:cs typeface="Times New Roman"/>
              </a:rPr>
              <a:t> </a:t>
            </a:r>
            <a:r>
              <a:rPr sz="100" b="1" i="1" dirty="0">
                <a:latin typeface="Times New Roman"/>
                <a:cs typeface="Times New Roman"/>
              </a:rPr>
              <a:t>line</a:t>
            </a:r>
            <a:r>
              <a:rPr sz="100" i="1" dirty="0">
                <a:latin typeface="Times New Roman"/>
                <a:cs typeface="Times New Roman"/>
              </a:rPr>
              <a:t>.</a:t>
            </a:r>
            <a:r>
              <a:rPr sz="100" i="1" spc="25" dirty="0">
                <a:latin typeface="Times New Roman"/>
                <a:cs typeface="Times New Roman"/>
              </a:rPr>
              <a:t> </a:t>
            </a:r>
            <a:r>
              <a:rPr sz="150" b="1" i="1" spc="-10" dirty="0">
                <a:latin typeface="Times New Roman"/>
                <a:cs typeface="Times New Roman"/>
              </a:rPr>
              <a:t>C</a:t>
            </a:r>
            <a:r>
              <a:rPr sz="150" b="1" i="1" spc="20" dirty="0">
                <a:latin typeface="Times New Roman"/>
                <a:cs typeface="Times New Roman"/>
              </a:rPr>
              <a:t> </a:t>
            </a:r>
            <a:r>
              <a:rPr sz="150" b="1" i="1" spc="-10" dirty="0">
                <a:latin typeface="Times New Roman"/>
                <a:cs typeface="Times New Roman"/>
              </a:rPr>
              <a:t>:</a:t>
            </a:r>
            <a:r>
              <a:rPr sz="150" b="1" i="1" spc="15" dirty="0">
                <a:latin typeface="Times New Roman"/>
                <a:cs typeface="Times New Roman"/>
              </a:rPr>
              <a:t> </a:t>
            </a:r>
            <a:r>
              <a:rPr sz="100" b="1" i="1" dirty="0">
                <a:latin typeface="Times New Roman"/>
                <a:cs typeface="Times New Roman"/>
              </a:rPr>
              <a:t>MDA-MB231</a:t>
            </a:r>
            <a:r>
              <a:rPr sz="100" b="1" i="1" spc="20" dirty="0">
                <a:latin typeface="Times New Roman"/>
                <a:cs typeface="Times New Roman"/>
              </a:rPr>
              <a:t> </a:t>
            </a:r>
            <a:r>
              <a:rPr sz="100" b="1" i="1" dirty="0">
                <a:latin typeface="Times New Roman"/>
                <a:cs typeface="Times New Roman"/>
              </a:rPr>
              <a:t>R4.C1</a:t>
            </a:r>
            <a:r>
              <a:rPr sz="100" b="1" i="1" spc="25" dirty="0">
                <a:latin typeface="Times New Roman"/>
                <a:cs typeface="Times New Roman"/>
              </a:rPr>
              <a:t> </a:t>
            </a:r>
            <a:r>
              <a:rPr sz="100" b="1" i="1" dirty="0">
                <a:latin typeface="Times New Roman"/>
                <a:cs typeface="Times New Roman"/>
              </a:rPr>
              <a:t>cell</a:t>
            </a:r>
            <a:r>
              <a:rPr sz="100" b="1" i="1" spc="20" dirty="0">
                <a:latin typeface="Times New Roman"/>
                <a:cs typeface="Times New Roman"/>
              </a:rPr>
              <a:t> </a:t>
            </a:r>
            <a:r>
              <a:rPr sz="100" b="1" i="1" spc="-10" dirty="0">
                <a:latin typeface="Times New Roman"/>
                <a:cs typeface="Times New Roman"/>
              </a:rPr>
              <a:t>line</a:t>
            </a:r>
            <a:r>
              <a:rPr sz="100" i="1" spc="-10" dirty="0">
                <a:latin typeface="Times New Roman"/>
                <a:cs typeface="Times New Roman"/>
              </a:rPr>
              <a:t>.</a:t>
            </a:r>
            <a:endParaRPr sz="100">
              <a:latin typeface="Times New Roman"/>
              <a:cs typeface="Times New Roman"/>
            </a:endParaRPr>
          </a:p>
          <a:p>
            <a:pPr marR="5080">
              <a:lnSpc>
                <a:spcPct val="128600"/>
              </a:lnSpc>
              <a:spcBef>
                <a:spcPts val="10"/>
              </a:spcBef>
            </a:pPr>
            <a:r>
              <a:rPr sz="100" i="1" dirty="0">
                <a:latin typeface="Times New Roman"/>
                <a:cs typeface="Times New Roman"/>
              </a:rPr>
              <a:t>Herceptin®</a:t>
            </a:r>
            <a:r>
              <a:rPr sz="100" i="1" spc="40" dirty="0">
                <a:latin typeface="Times New Roman"/>
                <a:cs typeface="Times New Roman"/>
              </a:rPr>
              <a:t> </a:t>
            </a:r>
            <a:r>
              <a:rPr sz="100" i="1" dirty="0">
                <a:latin typeface="Times New Roman"/>
                <a:cs typeface="Times New Roman"/>
              </a:rPr>
              <a:t>:</a:t>
            </a:r>
            <a:r>
              <a:rPr sz="100" i="1" spc="40" dirty="0">
                <a:latin typeface="Times New Roman"/>
                <a:cs typeface="Times New Roman"/>
              </a:rPr>
              <a:t> </a:t>
            </a:r>
            <a:r>
              <a:rPr sz="100" i="1" dirty="0">
                <a:latin typeface="Times New Roman"/>
                <a:cs typeface="Times New Roman"/>
              </a:rPr>
              <a:t>monoclonal</a:t>
            </a:r>
            <a:r>
              <a:rPr sz="100" i="1" spc="45" dirty="0">
                <a:latin typeface="Times New Roman"/>
                <a:cs typeface="Times New Roman"/>
              </a:rPr>
              <a:t> </a:t>
            </a:r>
            <a:r>
              <a:rPr sz="100" i="1" dirty="0">
                <a:latin typeface="Times New Roman"/>
                <a:cs typeface="Times New Roman"/>
              </a:rPr>
              <a:t>antibody</a:t>
            </a:r>
            <a:r>
              <a:rPr sz="100" i="1" spc="40" dirty="0">
                <a:latin typeface="Times New Roman"/>
                <a:cs typeface="Times New Roman"/>
              </a:rPr>
              <a:t> </a:t>
            </a:r>
            <a:r>
              <a:rPr sz="100" i="1" dirty="0">
                <a:latin typeface="Times New Roman"/>
                <a:cs typeface="Times New Roman"/>
              </a:rPr>
              <a:t>against</a:t>
            </a:r>
            <a:r>
              <a:rPr sz="100" i="1" spc="40" dirty="0">
                <a:latin typeface="Times New Roman"/>
                <a:cs typeface="Times New Roman"/>
              </a:rPr>
              <a:t> </a:t>
            </a:r>
            <a:r>
              <a:rPr sz="100" i="1" dirty="0">
                <a:latin typeface="Times New Roman"/>
                <a:cs typeface="Times New Roman"/>
              </a:rPr>
              <a:t>Erbb2.</a:t>
            </a:r>
            <a:r>
              <a:rPr sz="100" i="1" spc="45" dirty="0">
                <a:latin typeface="Times New Roman"/>
                <a:cs typeface="Times New Roman"/>
              </a:rPr>
              <a:t> </a:t>
            </a:r>
            <a:r>
              <a:rPr sz="100" i="1" dirty="0">
                <a:latin typeface="Times New Roman"/>
                <a:cs typeface="Times New Roman"/>
              </a:rPr>
              <a:t>N4.40</a:t>
            </a:r>
            <a:r>
              <a:rPr sz="100" i="1" spc="40" dirty="0">
                <a:latin typeface="Times New Roman"/>
                <a:cs typeface="Times New Roman"/>
              </a:rPr>
              <a:t> </a:t>
            </a:r>
            <a:r>
              <a:rPr sz="100" i="1" dirty="0">
                <a:latin typeface="Times New Roman"/>
                <a:cs typeface="Times New Roman"/>
              </a:rPr>
              <a:t>&amp;</a:t>
            </a:r>
            <a:r>
              <a:rPr sz="100" i="1" spc="45" dirty="0">
                <a:latin typeface="Times New Roman"/>
                <a:cs typeface="Times New Roman"/>
              </a:rPr>
              <a:t> </a:t>
            </a:r>
            <a:r>
              <a:rPr sz="100" i="1" dirty="0">
                <a:latin typeface="Times New Roman"/>
                <a:cs typeface="Times New Roman"/>
              </a:rPr>
              <a:t>N4.61</a:t>
            </a:r>
            <a:r>
              <a:rPr sz="100" i="1" spc="40" dirty="0">
                <a:latin typeface="Times New Roman"/>
                <a:cs typeface="Times New Roman"/>
              </a:rPr>
              <a:t> </a:t>
            </a:r>
            <a:r>
              <a:rPr sz="100" i="1" dirty="0">
                <a:latin typeface="Times New Roman"/>
                <a:cs typeface="Times New Roman"/>
              </a:rPr>
              <a:t>:</a:t>
            </a:r>
            <a:r>
              <a:rPr sz="100" i="1" spc="40" dirty="0">
                <a:latin typeface="Times New Roman"/>
                <a:cs typeface="Times New Roman"/>
              </a:rPr>
              <a:t> </a:t>
            </a:r>
            <a:r>
              <a:rPr sz="100" i="1" dirty="0">
                <a:latin typeface="Times New Roman"/>
                <a:cs typeface="Times New Roman"/>
              </a:rPr>
              <a:t>monoclonal</a:t>
            </a:r>
            <a:r>
              <a:rPr sz="100" i="1" spc="45" dirty="0">
                <a:latin typeface="Times New Roman"/>
                <a:cs typeface="Times New Roman"/>
              </a:rPr>
              <a:t> </a:t>
            </a:r>
            <a:r>
              <a:rPr sz="100" i="1" dirty="0">
                <a:latin typeface="Times New Roman"/>
                <a:cs typeface="Times New Roman"/>
              </a:rPr>
              <a:t>antibodies</a:t>
            </a:r>
            <a:r>
              <a:rPr sz="100" i="1" spc="40" dirty="0">
                <a:latin typeface="Times New Roman"/>
                <a:cs typeface="Times New Roman"/>
              </a:rPr>
              <a:t> </a:t>
            </a:r>
            <a:r>
              <a:rPr sz="100" i="1" dirty="0">
                <a:latin typeface="Times New Roman"/>
                <a:cs typeface="Times New Roman"/>
              </a:rPr>
              <a:t>against</a:t>
            </a:r>
            <a:r>
              <a:rPr sz="100" i="1" spc="45" dirty="0">
                <a:latin typeface="Times New Roman"/>
                <a:cs typeface="Times New Roman"/>
              </a:rPr>
              <a:t> </a:t>
            </a:r>
            <a:r>
              <a:rPr sz="100" i="1" dirty="0">
                <a:latin typeface="Times New Roman"/>
                <a:cs typeface="Times New Roman"/>
              </a:rPr>
              <a:t>nectin-4.</a:t>
            </a:r>
            <a:r>
              <a:rPr sz="100" i="1" spc="40" dirty="0">
                <a:latin typeface="Times New Roman"/>
                <a:cs typeface="Times New Roman"/>
              </a:rPr>
              <a:t> </a:t>
            </a:r>
            <a:r>
              <a:rPr sz="100" i="1" dirty="0">
                <a:latin typeface="Times New Roman"/>
                <a:cs typeface="Times New Roman"/>
              </a:rPr>
              <a:t>N3.82</a:t>
            </a:r>
            <a:r>
              <a:rPr sz="100" i="1" spc="40" dirty="0">
                <a:latin typeface="Times New Roman"/>
                <a:cs typeface="Times New Roman"/>
              </a:rPr>
              <a:t> </a:t>
            </a:r>
            <a:r>
              <a:rPr sz="100" i="1" dirty="0">
                <a:latin typeface="Times New Roman"/>
                <a:cs typeface="Times New Roman"/>
              </a:rPr>
              <a:t>:</a:t>
            </a:r>
            <a:r>
              <a:rPr sz="100" i="1" spc="45" dirty="0">
                <a:latin typeface="Times New Roman"/>
                <a:cs typeface="Times New Roman"/>
              </a:rPr>
              <a:t> </a:t>
            </a:r>
            <a:r>
              <a:rPr sz="100" i="1" dirty="0">
                <a:latin typeface="Times New Roman"/>
                <a:cs typeface="Times New Roman"/>
              </a:rPr>
              <a:t>monoclonal</a:t>
            </a:r>
            <a:r>
              <a:rPr sz="100" i="1" spc="40" dirty="0">
                <a:latin typeface="Times New Roman"/>
                <a:cs typeface="Times New Roman"/>
              </a:rPr>
              <a:t> </a:t>
            </a:r>
            <a:r>
              <a:rPr sz="100" i="1" dirty="0">
                <a:latin typeface="Times New Roman"/>
                <a:cs typeface="Times New Roman"/>
              </a:rPr>
              <a:t>antibody</a:t>
            </a:r>
            <a:r>
              <a:rPr sz="100" i="1" spc="45" dirty="0">
                <a:latin typeface="Times New Roman"/>
                <a:cs typeface="Times New Roman"/>
              </a:rPr>
              <a:t> </a:t>
            </a:r>
            <a:r>
              <a:rPr sz="100" i="1" dirty="0">
                <a:latin typeface="Times New Roman"/>
                <a:cs typeface="Times New Roman"/>
              </a:rPr>
              <a:t>against</a:t>
            </a:r>
            <a:r>
              <a:rPr sz="100" i="1" spc="40" dirty="0">
                <a:latin typeface="Times New Roman"/>
                <a:cs typeface="Times New Roman"/>
              </a:rPr>
              <a:t> </a:t>
            </a:r>
            <a:r>
              <a:rPr sz="100" i="1" dirty="0">
                <a:latin typeface="Times New Roman"/>
                <a:cs typeface="Times New Roman"/>
              </a:rPr>
              <a:t>nectin-</a:t>
            </a:r>
            <a:r>
              <a:rPr sz="100" i="1" spc="-50" dirty="0">
                <a:latin typeface="Times New Roman"/>
                <a:cs typeface="Times New Roman"/>
              </a:rPr>
              <a:t>3</a:t>
            </a:r>
            <a:r>
              <a:rPr sz="100" i="1" spc="500" dirty="0">
                <a:latin typeface="Times New Roman"/>
                <a:cs typeface="Times New Roman"/>
              </a:rPr>
              <a:t> </a:t>
            </a:r>
            <a:r>
              <a:rPr sz="100" i="1" dirty="0">
                <a:latin typeface="Times New Roman"/>
                <a:cs typeface="Times New Roman"/>
              </a:rPr>
              <a:t>used</a:t>
            </a:r>
            <a:r>
              <a:rPr sz="100" i="1" spc="20" dirty="0">
                <a:latin typeface="Times New Roman"/>
                <a:cs typeface="Times New Roman"/>
              </a:rPr>
              <a:t> </a:t>
            </a:r>
            <a:r>
              <a:rPr sz="100" i="1" dirty="0">
                <a:latin typeface="Times New Roman"/>
                <a:cs typeface="Times New Roman"/>
              </a:rPr>
              <a:t>as</a:t>
            </a:r>
            <a:r>
              <a:rPr sz="100" i="1" spc="25" dirty="0">
                <a:latin typeface="Times New Roman"/>
                <a:cs typeface="Times New Roman"/>
              </a:rPr>
              <a:t> </a:t>
            </a:r>
            <a:r>
              <a:rPr sz="100" i="1" dirty="0">
                <a:latin typeface="Times New Roman"/>
                <a:cs typeface="Times New Roman"/>
              </a:rPr>
              <a:t>negative</a:t>
            </a:r>
            <a:r>
              <a:rPr sz="100" i="1" spc="25" dirty="0">
                <a:latin typeface="Times New Roman"/>
                <a:cs typeface="Times New Roman"/>
              </a:rPr>
              <a:t> </a:t>
            </a:r>
            <a:r>
              <a:rPr sz="100" i="1" spc="-10" dirty="0">
                <a:latin typeface="Times New Roman"/>
                <a:cs typeface="Times New Roman"/>
              </a:rPr>
              <a:t>control</a:t>
            </a:r>
            <a:endParaRPr sz="100">
              <a:latin typeface="Times New Roman"/>
              <a:cs typeface="Times New Roman"/>
            </a:endParaRPr>
          </a:p>
          <a:p>
            <a:pPr marR="334010">
              <a:lnSpc>
                <a:spcPct val="128600"/>
              </a:lnSpc>
            </a:pPr>
            <a:r>
              <a:rPr sz="100" i="1" dirty="0">
                <a:latin typeface="Times New Roman"/>
                <a:cs typeface="Times New Roman"/>
              </a:rPr>
              <a:t>Percentage</a:t>
            </a:r>
            <a:r>
              <a:rPr sz="100" i="1" spc="30" dirty="0">
                <a:latin typeface="Times New Roman"/>
                <a:cs typeface="Times New Roman"/>
              </a:rPr>
              <a:t> </a:t>
            </a:r>
            <a:r>
              <a:rPr sz="100" i="1" dirty="0">
                <a:latin typeface="Times New Roman"/>
                <a:cs typeface="Times New Roman"/>
              </a:rPr>
              <a:t>of</a:t>
            </a:r>
            <a:r>
              <a:rPr sz="100" i="1" spc="30" dirty="0">
                <a:latin typeface="Times New Roman"/>
                <a:cs typeface="Times New Roman"/>
              </a:rPr>
              <a:t> </a:t>
            </a:r>
            <a:r>
              <a:rPr sz="100" i="1" dirty="0">
                <a:latin typeface="Times New Roman"/>
                <a:cs typeface="Times New Roman"/>
              </a:rPr>
              <a:t>cells</a:t>
            </a:r>
            <a:r>
              <a:rPr sz="100" i="1" spc="30" dirty="0">
                <a:latin typeface="Times New Roman"/>
                <a:cs typeface="Times New Roman"/>
              </a:rPr>
              <a:t> </a:t>
            </a:r>
            <a:r>
              <a:rPr sz="100" i="1" dirty="0">
                <a:latin typeface="Times New Roman"/>
                <a:cs typeface="Times New Roman"/>
              </a:rPr>
              <a:t>is</a:t>
            </a:r>
            <a:r>
              <a:rPr sz="100" i="1" spc="35" dirty="0">
                <a:latin typeface="Times New Roman"/>
                <a:cs typeface="Times New Roman"/>
              </a:rPr>
              <a:t> </a:t>
            </a:r>
            <a:r>
              <a:rPr sz="100" i="1" dirty="0">
                <a:latin typeface="Times New Roman"/>
                <a:cs typeface="Times New Roman"/>
              </a:rPr>
              <a:t>measured</a:t>
            </a:r>
            <a:r>
              <a:rPr sz="100" i="1" spc="30" dirty="0">
                <a:latin typeface="Times New Roman"/>
                <a:cs typeface="Times New Roman"/>
              </a:rPr>
              <a:t> </a:t>
            </a:r>
            <a:r>
              <a:rPr sz="100" i="1" dirty="0">
                <a:latin typeface="Times New Roman"/>
                <a:cs typeface="Times New Roman"/>
              </a:rPr>
              <a:t>after</a:t>
            </a:r>
            <a:r>
              <a:rPr sz="100" i="1" spc="30" dirty="0">
                <a:latin typeface="Times New Roman"/>
                <a:cs typeface="Times New Roman"/>
              </a:rPr>
              <a:t> </a:t>
            </a:r>
            <a:r>
              <a:rPr sz="100" i="1" dirty="0">
                <a:latin typeface="Times New Roman"/>
                <a:cs typeface="Times New Roman"/>
              </a:rPr>
              <a:t>four</a:t>
            </a:r>
            <a:r>
              <a:rPr sz="100" i="1" spc="35" dirty="0">
                <a:latin typeface="Times New Roman"/>
                <a:cs typeface="Times New Roman"/>
              </a:rPr>
              <a:t> </a:t>
            </a:r>
            <a:r>
              <a:rPr sz="100" i="1" dirty="0">
                <a:latin typeface="Times New Roman"/>
                <a:cs typeface="Times New Roman"/>
              </a:rPr>
              <a:t>days</a:t>
            </a:r>
            <a:r>
              <a:rPr sz="100" i="1" spc="30" dirty="0">
                <a:latin typeface="Times New Roman"/>
                <a:cs typeface="Times New Roman"/>
              </a:rPr>
              <a:t> </a:t>
            </a:r>
            <a:r>
              <a:rPr sz="100" i="1" dirty="0">
                <a:latin typeface="Times New Roman"/>
                <a:cs typeface="Times New Roman"/>
              </a:rPr>
              <a:t>of</a:t>
            </a:r>
            <a:r>
              <a:rPr sz="100" i="1" spc="30" dirty="0">
                <a:latin typeface="Times New Roman"/>
                <a:cs typeface="Times New Roman"/>
              </a:rPr>
              <a:t> </a:t>
            </a:r>
            <a:r>
              <a:rPr sz="100" i="1" dirty="0">
                <a:latin typeface="Times New Roman"/>
                <a:cs typeface="Times New Roman"/>
              </a:rPr>
              <a:t>culture.</a:t>
            </a:r>
            <a:r>
              <a:rPr sz="100" i="1" spc="35" dirty="0">
                <a:latin typeface="Times New Roman"/>
                <a:cs typeface="Times New Roman"/>
              </a:rPr>
              <a:t> </a:t>
            </a:r>
            <a:r>
              <a:rPr sz="100" i="1" dirty="0">
                <a:latin typeface="Times New Roman"/>
                <a:cs typeface="Times New Roman"/>
              </a:rPr>
              <a:t>Concentration</a:t>
            </a:r>
            <a:r>
              <a:rPr sz="100" i="1" spc="30" dirty="0">
                <a:latin typeface="Times New Roman"/>
                <a:cs typeface="Times New Roman"/>
              </a:rPr>
              <a:t> </a:t>
            </a:r>
            <a:r>
              <a:rPr sz="100" i="1" dirty="0">
                <a:latin typeface="Times New Roman"/>
                <a:cs typeface="Times New Roman"/>
              </a:rPr>
              <a:t>of</a:t>
            </a:r>
            <a:r>
              <a:rPr sz="100" i="1" spc="30" dirty="0">
                <a:latin typeface="Times New Roman"/>
                <a:cs typeface="Times New Roman"/>
              </a:rPr>
              <a:t> </a:t>
            </a:r>
            <a:r>
              <a:rPr sz="100" i="1" dirty="0">
                <a:latin typeface="Times New Roman"/>
                <a:cs typeface="Times New Roman"/>
              </a:rPr>
              <a:t>antibodies</a:t>
            </a:r>
            <a:r>
              <a:rPr sz="100" i="1" spc="35" dirty="0">
                <a:latin typeface="Times New Roman"/>
                <a:cs typeface="Times New Roman"/>
              </a:rPr>
              <a:t> </a:t>
            </a:r>
            <a:r>
              <a:rPr sz="100" i="1" dirty="0">
                <a:latin typeface="Times New Roman"/>
                <a:cs typeface="Times New Roman"/>
              </a:rPr>
              <a:t>is</a:t>
            </a:r>
            <a:r>
              <a:rPr sz="100" i="1" spc="30" dirty="0">
                <a:latin typeface="Times New Roman"/>
                <a:cs typeface="Times New Roman"/>
              </a:rPr>
              <a:t> </a:t>
            </a:r>
            <a:r>
              <a:rPr sz="100" i="1" spc="-10" dirty="0">
                <a:latin typeface="Times New Roman"/>
                <a:cs typeface="Times New Roman"/>
              </a:rPr>
              <a:t>100µg/ml</a:t>
            </a:r>
            <a:r>
              <a:rPr sz="100" i="1" spc="500" dirty="0">
                <a:latin typeface="Times New Roman"/>
                <a:cs typeface="Times New Roman"/>
              </a:rPr>
              <a:t> </a:t>
            </a:r>
            <a:r>
              <a:rPr sz="100" i="1" dirty="0">
                <a:latin typeface="Times New Roman"/>
                <a:cs typeface="Times New Roman"/>
              </a:rPr>
              <a:t>The</a:t>
            </a:r>
            <a:r>
              <a:rPr sz="100" i="1" spc="20" dirty="0">
                <a:latin typeface="Times New Roman"/>
                <a:cs typeface="Times New Roman"/>
              </a:rPr>
              <a:t> </a:t>
            </a:r>
            <a:r>
              <a:rPr sz="100" i="1" dirty="0">
                <a:latin typeface="Times New Roman"/>
                <a:cs typeface="Times New Roman"/>
              </a:rPr>
              <a:t>tests</a:t>
            </a:r>
            <a:r>
              <a:rPr sz="100" i="1" spc="25" dirty="0">
                <a:latin typeface="Times New Roman"/>
                <a:cs typeface="Times New Roman"/>
              </a:rPr>
              <a:t> </a:t>
            </a:r>
            <a:r>
              <a:rPr sz="100" i="1" dirty="0">
                <a:latin typeface="Times New Roman"/>
                <a:cs typeface="Times New Roman"/>
              </a:rPr>
              <a:t>are</a:t>
            </a:r>
            <a:r>
              <a:rPr sz="100" i="1" spc="20" dirty="0">
                <a:latin typeface="Times New Roman"/>
                <a:cs typeface="Times New Roman"/>
              </a:rPr>
              <a:t> </a:t>
            </a:r>
            <a:r>
              <a:rPr sz="100" i="1" dirty="0">
                <a:latin typeface="Times New Roman"/>
                <a:cs typeface="Times New Roman"/>
              </a:rPr>
              <a:t>performed</a:t>
            </a:r>
            <a:r>
              <a:rPr sz="100" i="1" spc="25" dirty="0">
                <a:latin typeface="Times New Roman"/>
                <a:cs typeface="Times New Roman"/>
              </a:rPr>
              <a:t> </a:t>
            </a:r>
            <a:r>
              <a:rPr sz="100" i="1" dirty="0">
                <a:latin typeface="Times New Roman"/>
                <a:cs typeface="Times New Roman"/>
              </a:rPr>
              <a:t>4</a:t>
            </a:r>
            <a:r>
              <a:rPr sz="100" i="1" spc="25" dirty="0">
                <a:latin typeface="Times New Roman"/>
                <a:cs typeface="Times New Roman"/>
              </a:rPr>
              <a:t> </a:t>
            </a:r>
            <a:r>
              <a:rPr sz="100" i="1" dirty="0">
                <a:latin typeface="Times New Roman"/>
                <a:cs typeface="Times New Roman"/>
              </a:rPr>
              <a:t>fold</a:t>
            </a:r>
            <a:r>
              <a:rPr sz="100" i="1" spc="20" dirty="0">
                <a:latin typeface="Times New Roman"/>
                <a:cs typeface="Times New Roman"/>
              </a:rPr>
              <a:t> </a:t>
            </a:r>
            <a:r>
              <a:rPr sz="100" i="1" dirty="0">
                <a:latin typeface="Times New Roman"/>
                <a:cs typeface="Times New Roman"/>
              </a:rPr>
              <a:t>in</a:t>
            </a:r>
            <a:r>
              <a:rPr sz="100" i="1" spc="25" dirty="0">
                <a:latin typeface="Times New Roman"/>
                <a:cs typeface="Times New Roman"/>
              </a:rPr>
              <a:t> </a:t>
            </a:r>
            <a:r>
              <a:rPr sz="100" i="1" spc="-10" dirty="0">
                <a:latin typeface="Times New Roman"/>
                <a:cs typeface="Times New Roman"/>
              </a:rPr>
              <a:t>triplicate</a:t>
            </a:r>
            <a:endParaRPr sz="100">
              <a:latin typeface="Times New Roman"/>
              <a:cs typeface="Times New Roman"/>
            </a:endParaRPr>
          </a:p>
          <a:p>
            <a:pPr>
              <a:lnSpc>
                <a:spcPct val="100000"/>
              </a:lnSpc>
              <a:spcBef>
                <a:spcPts val="35"/>
              </a:spcBef>
            </a:pPr>
            <a:r>
              <a:rPr sz="100" i="1" dirty="0">
                <a:latin typeface="Times New Roman"/>
                <a:cs typeface="Times New Roman"/>
              </a:rPr>
              <a:t>**</a:t>
            </a:r>
            <a:r>
              <a:rPr sz="100" i="1" spc="15" dirty="0">
                <a:latin typeface="Times New Roman"/>
                <a:cs typeface="Times New Roman"/>
              </a:rPr>
              <a:t> </a:t>
            </a:r>
            <a:r>
              <a:rPr sz="100" i="1" spc="-10" dirty="0">
                <a:latin typeface="Times New Roman"/>
                <a:cs typeface="Times New Roman"/>
              </a:rPr>
              <a:t>p&gt;0.001</a:t>
            </a:r>
            <a:endParaRPr sz="100">
              <a:latin typeface="Times New Roman"/>
              <a:cs typeface="Times New Roman"/>
            </a:endParaRPr>
          </a:p>
        </p:txBody>
      </p:sp>
      <p:sp>
        <p:nvSpPr>
          <p:cNvPr id="296" name="object 296"/>
          <p:cNvSpPr/>
          <p:nvPr/>
        </p:nvSpPr>
        <p:spPr>
          <a:xfrm>
            <a:off x="10389787" y="8077262"/>
            <a:ext cx="914400" cy="690880"/>
          </a:xfrm>
          <a:custGeom>
            <a:avLst/>
            <a:gdLst/>
            <a:ahLst/>
            <a:cxnLst/>
            <a:rect l="l" t="t" r="r" b="b"/>
            <a:pathLst>
              <a:path w="914400" h="690879">
                <a:moveTo>
                  <a:pt x="0" y="0"/>
                </a:moveTo>
                <a:lnTo>
                  <a:pt x="0" y="690842"/>
                </a:lnTo>
                <a:lnTo>
                  <a:pt x="913977" y="690842"/>
                </a:lnTo>
                <a:lnTo>
                  <a:pt x="913977" y="0"/>
                </a:lnTo>
                <a:lnTo>
                  <a:pt x="0" y="0"/>
                </a:lnTo>
                <a:close/>
              </a:path>
            </a:pathLst>
          </a:custGeom>
          <a:ln w="3175">
            <a:solidFill>
              <a:srgbClr val="000000"/>
            </a:solidFill>
          </a:ln>
        </p:spPr>
        <p:txBody>
          <a:bodyPr wrap="square" lIns="0" tIns="0" rIns="0" bIns="0" rtlCol="0"/>
          <a:lstStyle/>
          <a:p>
            <a:endParaRPr/>
          </a:p>
        </p:txBody>
      </p:sp>
      <p:sp>
        <p:nvSpPr>
          <p:cNvPr id="297" name="object 297"/>
          <p:cNvSpPr txBox="1"/>
          <p:nvPr/>
        </p:nvSpPr>
        <p:spPr>
          <a:xfrm>
            <a:off x="9889936" y="8117819"/>
            <a:ext cx="43180" cy="88265"/>
          </a:xfrm>
          <a:prstGeom prst="rect">
            <a:avLst/>
          </a:prstGeom>
        </p:spPr>
        <p:txBody>
          <a:bodyPr vert="vert270" wrap="square" lIns="0" tIns="13335" rIns="0" bIns="0" rtlCol="0">
            <a:spAutoFit/>
          </a:bodyPr>
          <a:lstStyle/>
          <a:p>
            <a:pPr marL="12700">
              <a:lnSpc>
                <a:spcPct val="100000"/>
              </a:lnSpc>
              <a:spcBef>
                <a:spcPts val="105"/>
              </a:spcBef>
            </a:pPr>
            <a:r>
              <a:rPr sz="100" b="1" spc="-10" dirty="0">
                <a:latin typeface="Arial"/>
                <a:cs typeface="Arial"/>
              </a:rPr>
              <a:t>nm/min</a:t>
            </a:r>
            <a:endParaRPr sz="100">
              <a:latin typeface="Arial"/>
              <a:cs typeface="Arial"/>
            </a:endParaRPr>
          </a:p>
        </p:txBody>
      </p:sp>
      <p:grpSp>
        <p:nvGrpSpPr>
          <p:cNvPr id="298" name="object 298"/>
          <p:cNvGrpSpPr/>
          <p:nvPr/>
        </p:nvGrpSpPr>
        <p:grpSpPr>
          <a:xfrm>
            <a:off x="9918700" y="8039100"/>
            <a:ext cx="444500" cy="279400"/>
            <a:chOff x="9918700" y="8039100"/>
            <a:chExt cx="444500" cy="279400"/>
          </a:xfrm>
        </p:grpSpPr>
        <p:pic>
          <p:nvPicPr>
            <p:cNvPr id="299" name="object 299"/>
            <p:cNvPicPr/>
            <p:nvPr/>
          </p:nvPicPr>
          <p:blipFill>
            <a:blip r:embed="rId12" cstate="print"/>
            <a:stretch>
              <a:fillRect/>
            </a:stretch>
          </p:blipFill>
          <p:spPr>
            <a:xfrm>
              <a:off x="9918700" y="8039100"/>
              <a:ext cx="444500" cy="279400"/>
            </a:xfrm>
            <a:prstGeom prst="rect">
              <a:avLst/>
            </a:prstGeom>
          </p:spPr>
        </p:pic>
        <p:sp>
          <p:nvSpPr>
            <p:cNvPr id="300" name="object 300"/>
            <p:cNvSpPr/>
            <p:nvPr/>
          </p:nvSpPr>
          <p:spPr>
            <a:xfrm>
              <a:off x="9923580" y="8043907"/>
              <a:ext cx="427355" cy="267335"/>
            </a:xfrm>
            <a:custGeom>
              <a:avLst/>
              <a:gdLst/>
              <a:ahLst/>
              <a:cxnLst/>
              <a:rect l="l" t="t" r="r" b="b"/>
              <a:pathLst>
                <a:path w="427354" h="267334">
                  <a:moveTo>
                    <a:pt x="426955" y="0"/>
                  </a:moveTo>
                  <a:lnTo>
                    <a:pt x="0" y="0"/>
                  </a:lnTo>
                  <a:lnTo>
                    <a:pt x="0" y="266922"/>
                  </a:lnTo>
                  <a:lnTo>
                    <a:pt x="426955" y="266922"/>
                  </a:lnTo>
                  <a:lnTo>
                    <a:pt x="426955" y="0"/>
                  </a:lnTo>
                  <a:close/>
                </a:path>
              </a:pathLst>
            </a:custGeom>
            <a:solidFill>
              <a:srgbClr val="FFFFFF"/>
            </a:solidFill>
          </p:spPr>
          <p:txBody>
            <a:bodyPr wrap="square" lIns="0" tIns="0" rIns="0" bIns="0" rtlCol="0"/>
            <a:lstStyle/>
            <a:p>
              <a:endParaRPr/>
            </a:p>
          </p:txBody>
        </p:sp>
        <p:sp>
          <p:nvSpPr>
            <p:cNvPr id="301" name="object 301"/>
            <p:cNvSpPr/>
            <p:nvPr/>
          </p:nvSpPr>
          <p:spPr>
            <a:xfrm>
              <a:off x="9971434" y="8167915"/>
              <a:ext cx="89535" cy="120650"/>
            </a:xfrm>
            <a:custGeom>
              <a:avLst/>
              <a:gdLst/>
              <a:ahLst/>
              <a:cxnLst/>
              <a:rect l="l" t="t" r="r" b="b"/>
              <a:pathLst>
                <a:path w="89534" h="120650">
                  <a:moveTo>
                    <a:pt x="89119" y="0"/>
                  </a:moveTo>
                  <a:lnTo>
                    <a:pt x="0" y="0"/>
                  </a:lnTo>
                  <a:lnTo>
                    <a:pt x="0" y="120593"/>
                  </a:lnTo>
                  <a:lnTo>
                    <a:pt x="89119" y="120593"/>
                  </a:lnTo>
                  <a:lnTo>
                    <a:pt x="89119" y="0"/>
                  </a:lnTo>
                  <a:close/>
                </a:path>
              </a:pathLst>
            </a:custGeom>
            <a:solidFill>
              <a:srgbClr val="D4D4D4"/>
            </a:solidFill>
          </p:spPr>
          <p:txBody>
            <a:bodyPr wrap="square" lIns="0" tIns="0" rIns="0" bIns="0" rtlCol="0"/>
            <a:lstStyle/>
            <a:p>
              <a:endParaRPr/>
            </a:p>
          </p:txBody>
        </p:sp>
        <p:sp>
          <p:nvSpPr>
            <p:cNvPr id="302" name="object 302"/>
            <p:cNvSpPr/>
            <p:nvPr/>
          </p:nvSpPr>
          <p:spPr>
            <a:xfrm>
              <a:off x="9970602" y="8287063"/>
              <a:ext cx="1905" cy="1905"/>
            </a:xfrm>
            <a:custGeom>
              <a:avLst/>
              <a:gdLst/>
              <a:ahLst/>
              <a:cxnLst/>
              <a:rect l="l" t="t" r="r" b="b"/>
              <a:pathLst>
                <a:path w="1904" h="1904">
                  <a:moveTo>
                    <a:pt x="0" y="884"/>
                  </a:moveTo>
                  <a:lnTo>
                    <a:pt x="243" y="1509"/>
                  </a:lnTo>
                  <a:lnTo>
                    <a:pt x="832" y="1768"/>
                  </a:lnTo>
                  <a:lnTo>
                    <a:pt x="1420" y="1509"/>
                  </a:lnTo>
                  <a:lnTo>
                    <a:pt x="1664" y="884"/>
                  </a:lnTo>
                  <a:lnTo>
                    <a:pt x="1420" y="258"/>
                  </a:lnTo>
                  <a:lnTo>
                    <a:pt x="832" y="0"/>
                  </a:lnTo>
                  <a:lnTo>
                    <a:pt x="243" y="258"/>
                  </a:lnTo>
                  <a:lnTo>
                    <a:pt x="0" y="884"/>
                  </a:lnTo>
                  <a:close/>
                </a:path>
              </a:pathLst>
            </a:custGeom>
            <a:solidFill>
              <a:srgbClr val="000000"/>
            </a:solidFill>
          </p:spPr>
          <p:txBody>
            <a:bodyPr wrap="square" lIns="0" tIns="0" rIns="0" bIns="0" rtlCol="0"/>
            <a:lstStyle/>
            <a:p>
              <a:endParaRPr/>
            </a:p>
          </p:txBody>
        </p:sp>
        <p:sp>
          <p:nvSpPr>
            <p:cNvPr id="303" name="object 303"/>
            <p:cNvSpPr/>
            <p:nvPr/>
          </p:nvSpPr>
          <p:spPr>
            <a:xfrm>
              <a:off x="9971434" y="8167913"/>
              <a:ext cx="0" cy="120650"/>
            </a:xfrm>
            <a:custGeom>
              <a:avLst/>
              <a:gdLst/>
              <a:ahLst/>
              <a:cxnLst/>
              <a:rect l="l" t="t" r="r" b="b"/>
              <a:pathLst>
                <a:path h="120650">
                  <a:moveTo>
                    <a:pt x="0" y="120033"/>
                  </a:moveTo>
                  <a:lnTo>
                    <a:pt x="0" y="0"/>
                  </a:lnTo>
                </a:path>
              </a:pathLst>
            </a:custGeom>
            <a:ln w="3175">
              <a:solidFill>
                <a:srgbClr val="000000"/>
              </a:solidFill>
            </a:ln>
          </p:spPr>
          <p:txBody>
            <a:bodyPr wrap="square" lIns="0" tIns="0" rIns="0" bIns="0" rtlCol="0"/>
            <a:lstStyle/>
            <a:p>
              <a:endParaRPr/>
            </a:p>
          </p:txBody>
        </p:sp>
        <p:sp>
          <p:nvSpPr>
            <p:cNvPr id="304" name="object 304"/>
            <p:cNvSpPr/>
            <p:nvPr/>
          </p:nvSpPr>
          <p:spPr>
            <a:xfrm>
              <a:off x="9971434" y="8167913"/>
              <a:ext cx="89535" cy="0"/>
            </a:xfrm>
            <a:custGeom>
              <a:avLst/>
              <a:gdLst/>
              <a:ahLst/>
              <a:cxnLst/>
              <a:rect l="l" t="t" r="r" b="b"/>
              <a:pathLst>
                <a:path w="89534">
                  <a:moveTo>
                    <a:pt x="0" y="0"/>
                  </a:moveTo>
                  <a:lnTo>
                    <a:pt x="88932" y="0"/>
                  </a:lnTo>
                </a:path>
              </a:pathLst>
            </a:custGeom>
            <a:ln w="3175">
              <a:solidFill>
                <a:srgbClr val="000000"/>
              </a:solidFill>
            </a:ln>
          </p:spPr>
          <p:txBody>
            <a:bodyPr wrap="square" lIns="0" tIns="0" rIns="0" bIns="0" rtlCol="0"/>
            <a:lstStyle/>
            <a:p>
              <a:endParaRPr/>
            </a:p>
          </p:txBody>
        </p:sp>
        <p:sp>
          <p:nvSpPr>
            <p:cNvPr id="305" name="object 305"/>
            <p:cNvSpPr/>
            <p:nvPr/>
          </p:nvSpPr>
          <p:spPr>
            <a:xfrm>
              <a:off x="10060366" y="8167913"/>
              <a:ext cx="0" cy="120650"/>
            </a:xfrm>
            <a:custGeom>
              <a:avLst/>
              <a:gdLst/>
              <a:ahLst/>
              <a:cxnLst/>
              <a:rect l="l" t="t" r="r" b="b"/>
              <a:pathLst>
                <a:path h="120650">
                  <a:moveTo>
                    <a:pt x="0" y="0"/>
                  </a:moveTo>
                  <a:lnTo>
                    <a:pt x="0" y="120033"/>
                  </a:lnTo>
                </a:path>
              </a:pathLst>
            </a:custGeom>
            <a:ln w="3175">
              <a:solidFill>
                <a:srgbClr val="000000"/>
              </a:solidFill>
            </a:ln>
          </p:spPr>
          <p:txBody>
            <a:bodyPr wrap="square" lIns="0" tIns="0" rIns="0" bIns="0" rtlCol="0"/>
            <a:lstStyle/>
            <a:p>
              <a:endParaRPr/>
            </a:p>
          </p:txBody>
        </p:sp>
        <p:sp>
          <p:nvSpPr>
            <p:cNvPr id="306" name="object 306"/>
            <p:cNvSpPr/>
            <p:nvPr/>
          </p:nvSpPr>
          <p:spPr>
            <a:xfrm>
              <a:off x="9993621" y="8162137"/>
              <a:ext cx="45085" cy="6350"/>
            </a:xfrm>
            <a:custGeom>
              <a:avLst/>
              <a:gdLst/>
              <a:ahLst/>
              <a:cxnLst/>
              <a:rect l="l" t="t" r="r" b="b"/>
              <a:pathLst>
                <a:path w="45084" h="6350">
                  <a:moveTo>
                    <a:pt x="0" y="0"/>
                  </a:moveTo>
                  <a:lnTo>
                    <a:pt x="44560" y="0"/>
                  </a:lnTo>
                </a:path>
                <a:path w="45084" h="6350">
                  <a:moveTo>
                    <a:pt x="44560" y="0"/>
                  </a:moveTo>
                  <a:lnTo>
                    <a:pt x="0" y="0"/>
                  </a:lnTo>
                </a:path>
                <a:path w="45084" h="6350">
                  <a:moveTo>
                    <a:pt x="22373" y="0"/>
                  </a:moveTo>
                  <a:lnTo>
                    <a:pt x="22373" y="5776"/>
                  </a:lnTo>
                </a:path>
              </a:pathLst>
            </a:custGeom>
            <a:ln w="3175">
              <a:solidFill>
                <a:srgbClr val="000000"/>
              </a:solidFill>
            </a:ln>
          </p:spPr>
          <p:txBody>
            <a:bodyPr wrap="square" lIns="0" tIns="0" rIns="0" bIns="0" rtlCol="0"/>
            <a:lstStyle/>
            <a:p>
              <a:endParaRPr/>
            </a:p>
          </p:txBody>
        </p:sp>
        <p:sp>
          <p:nvSpPr>
            <p:cNvPr id="307" name="object 307"/>
            <p:cNvSpPr/>
            <p:nvPr/>
          </p:nvSpPr>
          <p:spPr>
            <a:xfrm>
              <a:off x="10105114" y="8123928"/>
              <a:ext cx="89535" cy="165100"/>
            </a:xfrm>
            <a:custGeom>
              <a:avLst/>
              <a:gdLst/>
              <a:ahLst/>
              <a:cxnLst/>
              <a:rect l="l" t="t" r="r" b="b"/>
              <a:pathLst>
                <a:path w="89534" h="165100">
                  <a:moveTo>
                    <a:pt x="89119" y="0"/>
                  </a:moveTo>
                  <a:lnTo>
                    <a:pt x="0" y="0"/>
                  </a:lnTo>
                  <a:lnTo>
                    <a:pt x="0" y="164580"/>
                  </a:lnTo>
                  <a:lnTo>
                    <a:pt x="89119" y="164580"/>
                  </a:lnTo>
                  <a:lnTo>
                    <a:pt x="89119" y="0"/>
                  </a:lnTo>
                  <a:close/>
                </a:path>
              </a:pathLst>
            </a:custGeom>
            <a:solidFill>
              <a:srgbClr val="7F7F7F"/>
            </a:solidFill>
          </p:spPr>
          <p:txBody>
            <a:bodyPr wrap="square" lIns="0" tIns="0" rIns="0" bIns="0" rtlCol="0"/>
            <a:lstStyle/>
            <a:p>
              <a:endParaRPr/>
            </a:p>
          </p:txBody>
        </p:sp>
        <p:sp>
          <p:nvSpPr>
            <p:cNvPr id="308" name="object 308"/>
            <p:cNvSpPr/>
            <p:nvPr/>
          </p:nvSpPr>
          <p:spPr>
            <a:xfrm>
              <a:off x="10104280" y="8287063"/>
              <a:ext cx="1905" cy="1905"/>
            </a:xfrm>
            <a:custGeom>
              <a:avLst/>
              <a:gdLst/>
              <a:ahLst/>
              <a:cxnLst/>
              <a:rect l="l" t="t" r="r" b="b"/>
              <a:pathLst>
                <a:path w="1904" h="1904">
                  <a:moveTo>
                    <a:pt x="0" y="884"/>
                  </a:moveTo>
                  <a:lnTo>
                    <a:pt x="243" y="1509"/>
                  </a:lnTo>
                  <a:lnTo>
                    <a:pt x="832" y="1768"/>
                  </a:lnTo>
                  <a:lnTo>
                    <a:pt x="1420" y="1509"/>
                  </a:lnTo>
                  <a:lnTo>
                    <a:pt x="1664" y="884"/>
                  </a:lnTo>
                  <a:lnTo>
                    <a:pt x="1420" y="258"/>
                  </a:lnTo>
                  <a:lnTo>
                    <a:pt x="832" y="0"/>
                  </a:lnTo>
                  <a:lnTo>
                    <a:pt x="243" y="258"/>
                  </a:lnTo>
                  <a:lnTo>
                    <a:pt x="0" y="884"/>
                  </a:lnTo>
                  <a:close/>
                </a:path>
              </a:pathLst>
            </a:custGeom>
            <a:solidFill>
              <a:srgbClr val="000000"/>
            </a:solidFill>
          </p:spPr>
          <p:txBody>
            <a:bodyPr wrap="square" lIns="0" tIns="0" rIns="0" bIns="0" rtlCol="0"/>
            <a:lstStyle/>
            <a:p>
              <a:endParaRPr/>
            </a:p>
          </p:txBody>
        </p:sp>
        <p:sp>
          <p:nvSpPr>
            <p:cNvPr id="309" name="object 309"/>
            <p:cNvSpPr/>
            <p:nvPr/>
          </p:nvSpPr>
          <p:spPr>
            <a:xfrm>
              <a:off x="10105112" y="8123739"/>
              <a:ext cx="0" cy="164465"/>
            </a:xfrm>
            <a:custGeom>
              <a:avLst/>
              <a:gdLst/>
              <a:ahLst/>
              <a:cxnLst/>
              <a:rect l="l" t="t" r="r" b="b"/>
              <a:pathLst>
                <a:path h="164465">
                  <a:moveTo>
                    <a:pt x="0" y="164208"/>
                  </a:moveTo>
                  <a:lnTo>
                    <a:pt x="0" y="0"/>
                  </a:lnTo>
                </a:path>
              </a:pathLst>
            </a:custGeom>
            <a:ln w="3175">
              <a:solidFill>
                <a:srgbClr val="000000"/>
              </a:solidFill>
            </a:ln>
          </p:spPr>
          <p:txBody>
            <a:bodyPr wrap="square" lIns="0" tIns="0" rIns="0" bIns="0" rtlCol="0"/>
            <a:lstStyle/>
            <a:p>
              <a:endParaRPr/>
            </a:p>
          </p:txBody>
        </p:sp>
        <p:sp>
          <p:nvSpPr>
            <p:cNvPr id="310" name="object 310"/>
            <p:cNvSpPr/>
            <p:nvPr/>
          </p:nvSpPr>
          <p:spPr>
            <a:xfrm>
              <a:off x="10105112" y="8123739"/>
              <a:ext cx="89535" cy="0"/>
            </a:xfrm>
            <a:custGeom>
              <a:avLst/>
              <a:gdLst/>
              <a:ahLst/>
              <a:cxnLst/>
              <a:rect l="l" t="t" r="r" b="b"/>
              <a:pathLst>
                <a:path w="89534">
                  <a:moveTo>
                    <a:pt x="0" y="0"/>
                  </a:moveTo>
                  <a:lnTo>
                    <a:pt x="88934" y="0"/>
                  </a:lnTo>
                </a:path>
              </a:pathLst>
            </a:custGeom>
            <a:ln w="3175">
              <a:solidFill>
                <a:srgbClr val="000000"/>
              </a:solidFill>
            </a:ln>
          </p:spPr>
          <p:txBody>
            <a:bodyPr wrap="square" lIns="0" tIns="0" rIns="0" bIns="0" rtlCol="0"/>
            <a:lstStyle/>
            <a:p>
              <a:endParaRPr/>
            </a:p>
          </p:txBody>
        </p:sp>
        <p:sp>
          <p:nvSpPr>
            <p:cNvPr id="311" name="object 311"/>
            <p:cNvSpPr/>
            <p:nvPr/>
          </p:nvSpPr>
          <p:spPr>
            <a:xfrm>
              <a:off x="10194046" y="8123739"/>
              <a:ext cx="0" cy="164465"/>
            </a:xfrm>
            <a:custGeom>
              <a:avLst/>
              <a:gdLst/>
              <a:ahLst/>
              <a:cxnLst/>
              <a:rect l="l" t="t" r="r" b="b"/>
              <a:pathLst>
                <a:path h="164465">
                  <a:moveTo>
                    <a:pt x="0" y="0"/>
                  </a:moveTo>
                  <a:lnTo>
                    <a:pt x="0" y="164208"/>
                  </a:lnTo>
                </a:path>
              </a:pathLst>
            </a:custGeom>
            <a:ln w="3175">
              <a:solidFill>
                <a:srgbClr val="000000"/>
              </a:solidFill>
            </a:ln>
          </p:spPr>
          <p:txBody>
            <a:bodyPr wrap="square" lIns="0" tIns="0" rIns="0" bIns="0" rtlCol="0"/>
            <a:lstStyle/>
            <a:p>
              <a:endParaRPr/>
            </a:p>
          </p:txBody>
        </p:sp>
        <p:sp>
          <p:nvSpPr>
            <p:cNvPr id="312" name="object 312"/>
            <p:cNvSpPr/>
            <p:nvPr/>
          </p:nvSpPr>
          <p:spPr>
            <a:xfrm>
              <a:off x="10127299" y="8116657"/>
              <a:ext cx="45085" cy="7620"/>
            </a:xfrm>
            <a:custGeom>
              <a:avLst/>
              <a:gdLst/>
              <a:ahLst/>
              <a:cxnLst/>
              <a:rect l="l" t="t" r="r" b="b"/>
              <a:pathLst>
                <a:path w="45084" h="7620">
                  <a:moveTo>
                    <a:pt x="0" y="0"/>
                  </a:moveTo>
                  <a:lnTo>
                    <a:pt x="44560" y="0"/>
                  </a:lnTo>
                </a:path>
                <a:path w="45084" h="7620">
                  <a:moveTo>
                    <a:pt x="44560" y="0"/>
                  </a:moveTo>
                  <a:lnTo>
                    <a:pt x="0" y="0"/>
                  </a:lnTo>
                </a:path>
                <a:path w="45084" h="7620">
                  <a:moveTo>
                    <a:pt x="22373" y="0"/>
                  </a:moveTo>
                  <a:lnTo>
                    <a:pt x="22373" y="7082"/>
                  </a:lnTo>
                </a:path>
              </a:pathLst>
            </a:custGeom>
            <a:ln w="3175">
              <a:solidFill>
                <a:srgbClr val="000000"/>
              </a:solidFill>
            </a:ln>
          </p:spPr>
          <p:txBody>
            <a:bodyPr wrap="square" lIns="0" tIns="0" rIns="0" bIns="0" rtlCol="0"/>
            <a:lstStyle/>
            <a:p>
              <a:endParaRPr/>
            </a:p>
          </p:txBody>
        </p:sp>
        <p:sp>
          <p:nvSpPr>
            <p:cNvPr id="313" name="object 313"/>
            <p:cNvSpPr/>
            <p:nvPr/>
          </p:nvSpPr>
          <p:spPr>
            <a:xfrm>
              <a:off x="10238793" y="8092987"/>
              <a:ext cx="89535" cy="195580"/>
            </a:xfrm>
            <a:custGeom>
              <a:avLst/>
              <a:gdLst/>
              <a:ahLst/>
              <a:cxnLst/>
              <a:rect l="l" t="t" r="r" b="b"/>
              <a:pathLst>
                <a:path w="89534" h="195579">
                  <a:moveTo>
                    <a:pt x="89119" y="0"/>
                  </a:moveTo>
                  <a:lnTo>
                    <a:pt x="0" y="0"/>
                  </a:lnTo>
                  <a:lnTo>
                    <a:pt x="0" y="195521"/>
                  </a:lnTo>
                  <a:lnTo>
                    <a:pt x="89119" y="195521"/>
                  </a:lnTo>
                  <a:lnTo>
                    <a:pt x="89119" y="0"/>
                  </a:lnTo>
                  <a:close/>
                </a:path>
              </a:pathLst>
            </a:custGeom>
            <a:solidFill>
              <a:srgbClr val="313131"/>
            </a:solidFill>
          </p:spPr>
          <p:txBody>
            <a:bodyPr wrap="square" lIns="0" tIns="0" rIns="0" bIns="0" rtlCol="0"/>
            <a:lstStyle/>
            <a:p>
              <a:endParaRPr/>
            </a:p>
          </p:txBody>
        </p:sp>
        <p:sp>
          <p:nvSpPr>
            <p:cNvPr id="314" name="object 314"/>
            <p:cNvSpPr/>
            <p:nvPr/>
          </p:nvSpPr>
          <p:spPr>
            <a:xfrm>
              <a:off x="10237960" y="8287063"/>
              <a:ext cx="1905" cy="1905"/>
            </a:xfrm>
            <a:custGeom>
              <a:avLst/>
              <a:gdLst/>
              <a:ahLst/>
              <a:cxnLst/>
              <a:rect l="l" t="t" r="r" b="b"/>
              <a:pathLst>
                <a:path w="1904" h="1904">
                  <a:moveTo>
                    <a:pt x="0" y="884"/>
                  </a:moveTo>
                  <a:lnTo>
                    <a:pt x="243" y="1509"/>
                  </a:lnTo>
                  <a:lnTo>
                    <a:pt x="832" y="1768"/>
                  </a:lnTo>
                  <a:lnTo>
                    <a:pt x="1420" y="1509"/>
                  </a:lnTo>
                  <a:lnTo>
                    <a:pt x="1664" y="884"/>
                  </a:lnTo>
                  <a:lnTo>
                    <a:pt x="1420" y="258"/>
                  </a:lnTo>
                  <a:lnTo>
                    <a:pt x="832" y="0"/>
                  </a:lnTo>
                  <a:lnTo>
                    <a:pt x="243" y="258"/>
                  </a:lnTo>
                  <a:lnTo>
                    <a:pt x="0" y="884"/>
                  </a:lnTo>
                  <a:close/>
                </a:path>
              </a:pathLst>
            </a:custGeom>
            <a:solidFill>
              <a:srgbClr val="000000"/>
            </a:solidFill>
          </p:spPr>
          <p:txBody>
            <a:bodyPr wrap="square" lIns="0" tIns="0" rIns="0" bIns="0" rtlCol="0"/>
            <a:lstStyle/>
            <a:p>
              <a:endParaRPr/>
            </a:p>
          </p:txBody>
        </p:sp>
        <p:sp>
          <p:nvSpPr>
            <p:cNvPr id="315" name="object 315"/>
            <p:cNvSpPr/>
            <p:nvPr/>
          </p:nvSpPr>
          <p:spPr>
            <a:xfrm>
              <a:off x="10238792" y="8092986"/>
              <a:ext cx="0" cy="195580"/>
            </a:xfrm>
            <a:custGeom>
              <a:avLst/>
              <a:gdLst/>
              <a:ahLst/>
              <a:cxnLst/>
              <a:rect l="l" t="t" r="r" b="b"/>
              <a:pathLst>
                <a:path h="195579">
                  <a:moveTo>
                    <a:pt x="0" y="194960"/>
                  </a:moveTo>
                  <a:lnTo>
                    <a:pt x="0" y="0"/>
                  </a:lnTo>
                </a:path>
              </a:pathLst>
            </a:custGeom>
            <a:ln w="3175">
              <a:solidFill>
                <a:srgbClr val="000000"/>
              </a:solidFill>
            </a:ln>
          </p:spPr>
          <p:txBody>
            <a:bodyPr wrap="square" lIns="0" tIns="0" rIns="0" bIns="0" rtlCol="0"/>
            <a:lstStyle/>
            <a:p>
              <a:endParaRPr/>
            </a:p>
          </p:txBody>
        </p:sp>
        <p:sp>
          <p:nvSpPr>
            <p:cNvPr id="316" name="object 316"/>
            <p:cNvSpPr/>
            <p:nvPr/>
          </p:nvSpPr>
          <p:spPr>
            <a:xfrm>
              <a:off x="10238792" y="8092986"/>
              <a:ext cx="89535" cy="0"/>
            </a:xfrm>
            <a:custGeom>
              <a:avLst/>
              <a:gdLst/>
              <a:ahLst/>
              <a:cxnLst/>
              <a:rect l="l" t="t" r="r" b="b"/>
              <a:pathLst>
                <a:path w="89534">
                  <a:moveTo>
                    <a:pt x="0" y="0"/>
                  </a:moveTo>
                  <a:lnTo>
                    <a:pt x="88933" y="0"/>
                  </a:lnTo>
                </a:path>
              </a:pathLst>
            </a:custGeom>
            <a:ln w="3175">
              <a:solidFill>
                <a:srgbClr val="000000"/>
              </a:solidFill>
            </a:ln>
          </p:spPr>
          <p:txBody>
            <a:bodyPr wrap="square" lIns="0" tIns="0" rIns="0" bIns="0" rtlCol="0"/>
            <a:lstStyle/>
            <a:p>
              <a:endParaRPr/>
            </a:p>
          </p:txBody>
        </p:sp>
        <p:sp>
          <p:nvSpPr>
            <p:cNvPr id="317" name="object 317"/>
            <p:cNvSpPr/>
            <p:nvPr/>
          </p:nvSpPr>
          <p:spPr>
            <a:xfrm>
              <a:off x="10327726" y="8092986"/>
              <a:ext cx="0" cy="195580"/>
            </a:xfrm>
            <a:custGeom>
              <a:avLst/>
              <a:gdLst/>
              <a:ahLst/>
              <a:cxnLst/>
              <a:rect l="l" t="t" r="r" b="b"/>
              <a:pathLst>
                <a:path h="195579">
                  <a:moveTo>
                    <a:pt x="0" y="0"/>
                  </a:moveTo>
                  <a:lnTo>
                    <a:pt x="0" y="194960"/>
                  </a:lnTo>
                </a:path>
              </a:pathLst>
            </a:custGeom>
            <a:ln w="3175">
              <a:solidFill>
                <a:srgbClr val="000000"/>
              </a:solidFill>
            </a:ln>
          </p:spPr>
          <p:txBody>
            <a:bodyPr wrap="square" lIns="0" tIns="0" rIns="0" bIns="0" rtlCol="0"/>
            <a:lstStyle/>
            <a:p>
              <a:endParaRPr/>
            </a:p>
          </p:txBody>
        </p:sp>
        <p:sp>
          <p:nvSpPr>
            <p:cNvPr id="318" name="object 318"/>
            <p:cNvSpPr/>
            <p:nvPr/>
          </p:nvSpPr>
          <p:spPr>
            <a:xfrm>
              <a:off x="10260979" y="8080871"/>
              <a:ext cx="45085" cy="12700"/>
            </a:xfrm>
            <a:custGeom>
              <a:avLst/>
              <a:gdLst/>
              <a:ahLst/>
              <a:cxnLst/>
              <a:rect l="l" t="t" r="r" b="b"/>
              <a:pathLst>
                <a:path w="45084" h="12700">
                  <a:moveTo>
                    <a:pt x="0" y="0"/>
                  </a:moveTo>
                  <a:lnTo>
                    <a:pt x="44560" y="0"/>
                  </a:lnTo>
                </a:path>
                <a:path w="45084" h="12700">
                  <a:moveTo>
                    <a:pt x="44560" y="0"/>
                  </a:moveTo>
                  <a:lnTo>
                    <a:pt x="0" y="0"/>
                  </a:lnTo>
                </a:path>
                <a:path w="45084" h="12700">
                  <a:moveTo>
                    <a:pt x="22373" y="0"/>
                  </a:moveTo>
                  <a:lnTo>
                    <a:pt x="22373" y="12115"/>
                  </a:lnTo>
                </a:path>
              </a:pathLst>
            </a:custGeom>
            <a:ln w="3175">
              <a:solidFill>
                <a:srgbClr val="000000"/>
              </a:solidFill>
            </a:ln>
          </p:spPr>
          <p:txBody>
            <a:bodyPr wrap="square" lIns="0" tIns="0" rIns="0" bIns="0" rtlCol="0"/>
            <a:lstStyle/>
            <a:p>
              <a:endParaRPr/>
            </a:p>
          </p:txBody>
        </p:sp>
        <p:sp>
          <p:nvSpPr>
            <p:cNvPr id="319" name="object 319"/>
            <p:cNvSpPr/>
            <p:nvPr/>
          </p:nvSpPr>
          <p:spPr>
            <a:xfrm>
              <a:off x="9949061" y="8288320"/>
              <a:ext cx="401320" cy="3810"/>
            </a:xfrm>
            <a:custGeom>
              <a:avLst/>
              <a:gdLst/>
              <a:ahLst/>
              <a:cxnLst/>
              <a:rect l="l" t="t" r="r" b="b"/>
              <a:pathLst>
                <a:path w="401320" h="3809">
                  <a:moveTo>
                    <a:pt x="0" y="0"/>
                  </a:moveTo>
                  <a:lnTo>
                    <a:pt x="1677" y="0"/>
                  </a:lnTo>
                </a:path>
                <a:path w="401320" h="3809">
                  <a:moveTo>
                    <a:pt x="1677" y="0"/>
                  </a:moveTo>
                  <a:lnTo>
                    <a:pt x="3355" y="0"/>
                  </a:lnTo>
                </a:path>
                <a:path w="401320" h="3809">
                  <a:moveTo>
                    <a:pt x="3355" y="0"/>
                  </a:moveTo>
                  <a:lnTo>
                    <a:pt x="5033" y="0"/>
                  </a:lnTo>
                </a:path>
                <a:path w="401320" h="3809">
                  <a:moveTo>
                    <a:pt x="5033" y="0"/>
                  </a:moveTo>
                  <a:lnTo>
                    <a:pt x="6711" y="0"/>
                  </a:lnTo>
                </a:path>
                <a:path w="401320" h="3809">
                  <a:moveTo>
                    <a:pt x="6711" y="0"/>
                  </a:moveTo>
                  <a:lnTo>
                    <a:pt x="8388" y="0"/>
                  </a:lnTo>
                </a:path>
                <a:path w="401320" h="3809">
                  <a:moveTo>
                    <a:pt x="8388" y="0"/>
                  </a:moveTo>
                  <a:lnTo>
                    <a:pt x="10068" y="0"/>
                  </a:lnTo>
                </a:path>
                <a:path w="401320" h="3809">
                  <a:moveTo>
                    <a:pt x="10068" y="0"/>
                  </a:moveTo>
                  <a:lnTo>
                    <a:pt x="11746" y="0"/>
                  </a:lnTo>
                </a:path>
                <a:path w="401320" h="3809">
                  <a:moveTo>
                    <a:pt x="11746" y="0"/>
                  </a:moveTo>
                  <a:lnTo>
                    <a:pt x="13423" y="0"/>
                  </a:lnTo>
                </a:path>
                <a:path w="401320" h="3809">
                  <a:moveTo>
                    <a:pt x="13423" y="0"/>
                  </a:moveTo>
                  <a:lnTo>
                    <a:pt x="15101" y="0"/>
                  </a:lnTo>
                </a:path>
                <a:path w="401320" h="3809">
                  <a:moveTo>
                    <a:pt x="15101" y="0"/>
                  </a:moveTo>
                  <a:lnTo>
                    <a:pt x="16779" y="0"/>
                  </a:lnTo>
                </a:path>
                <a:path w="401320" h="3809">
                  <a:moveTo>
                    <a:pt x="16779" y="0"/>
                  </a:moveTo>
                  <a:lnTo>
                    <a:pt x="18457" y="0"/>
                  </a:lnTo>
                </a:path>
                <a:path w="401320" h="3809">
                  <a:moveTo>
                    <a:pt x="18457" y="0"/>
                  </a:moveTo>
                  <a:lnTo>
                    <a:pt x="20134" y="0"/>
                  </a:lnTo>
                </a:path>
                <a:path w="401320" h="3809">
                  <a:moveTo>
                    <a:pt x="20134" y="0"/>
                  </a:moveTo>
                  <a:lnTo>
                    <a:pt x="21812" y="0"/>
                  </a:lnTo>
                </a:path>
                <a:path w="401320" h="3809">
                  <a:moveTo>
                    <a:pt x="21812" y="0"/>
                  </a:moveTo>
                  <a:lnTo>
                    <a:pt x="23304" y="0"/>
                  </a:lnTo>
                </a:path>
                <a:path w="401320" h="3809">
                  <a:moveTo>
                    <a:pt x="23304" y="0"/>
                  </a:moveTo>
                  <a:lnTo>
                    <a:pt x="24983" y="0"/>
                  </a:lnTo>
                </a:path>
                <a:path w="401320" h="3809">
                  <a:moveTo>
                    <a:pt x="24983" y="0"/>
                  </a:moveTo>
                  <a:lnTo>
                    <a:pt x="26661" y="0"/>
                  </a:lnTo>
                </a:path>
                <a:path w="401320" h="3809">
                  <a:moveTo>
                    <a:pt x="26661" y="0"/>
                  </a:moveTo>
                  <a:lnTo>
                    <a:pt x="28339" y="0"/>
                  </a:lnTo>
                </a:path>
                <a:path w="401320" h="3809">
                  <a:moveTo>
                    <a:pt x="28339" y="0"/>
                  </a:moveTo>
                  <a:lnTo>
                    <a:pt x="30017" y="0"/>
                  </a:lnTo>
                </a:path>
                <a:path w="401320" h="3809">
                  <a:moveTo>
                    <a:pt x="30017" y="0"/>
                  </a:moveTo>
                  <a:lnTo>
                    <a:pt x="31694" y="0"/>
                  </a:lnTo>
                </a:path>
                <a:path w="401320" h="3809">
                  <a:moveTo>
                    <a:pt x="31694" y="0"/>
                  </a:moveTo>
                  <a:lnTo>
                    <a:pt x="33372" y="0"/>
                  </a:lnTo>
                </a:path>
                <a:path w="401320" h="3809">
                  <a:moveTo>
                    <a:pt x="33372" y="0"/>
                  </a:moveTo>
                  <a:lnTo>
                    <a:pt x="35050" y="0"/>
                  </a:lnTo>
                </a:path>
                <a:path w="401320" h="3809">
                  <a:moveTo>
                    <a:pt x="35050" y="0"/>
                  </a:moveTo>
                  <a:lnTo>
                    <a:pt x="36728" y="0"/>
                  </a:lnTo>
                </a:path>
                <a:path w="401320" h="3809">
                  <a:moveTo>
                    <a:pt x="36728" y="0"/>
                  </a:moveTo>
                  <a:lnTo>
                    <a:pt x="38407" y="0"/>
                  </a:lnTo>
                </a:path>
                <a:path w="401320" h="3809">
                  <a:moveTo>
                    <a:pt x="38407" y="0"/>
                  </a:moveTo>
                  <a:lnTo>
                    <a:pt x="40085" y="0"/>
                  </a:lnTo>
                </a:path>
                <a:path w="401320" h="3809">
                  <a:moveTo>
                    <a:pt x="40085" y="0"/>
                  </a:moveTo>
                  <a:lnTo>
                    <a:pt x="41763" y="0"/>
                  </a:lnTo>
                </a:path>
                <a:path w="401320" h="3809">
                  <a:moveTo>
                    <a:pt x="41763" y="0"/>
                  </a:moveTo>
                  <a:lnTo>
                    <a:pt x="43440" y="0"/>
                  </a:lnTo>
                </a:path>
                <a:path w="401320" h="3809">
                  <a:moveTo>
                    <a:pt x="43440" y="0"/>
                  </a:moveTo>
                  <a:lnTo>
                    <a:pt x="45118" y="0"/>
                  </a:lnTo>
                </a:path>
                <a:path w="401320" h="3809">
                  <a:moveTo>
                    <a:pt x="45118" y="0"/>
                  </a:moveTo>
                  <a:lnTo>
                    <a:pt x="46796" y="0"/>
                  </a:lnTo>
                </a:path>
                <a:path w="401320" h="3809">
                  <a:moveTo>
                    <a:pt x="46796" y="0"/>
                  </a:moveTo>
                  <a:lnTo>
                    <a:pt x="48474" y="0"/>
                  </a:lnTo>
                </a:path>
                <a:path w="401320" h="3809">
                  <a:moveTo>
                    <a:pt x="48474" y="0"/>
                  </a:moveTo>
                  <a:lnTo>
                    <a:pt x="50151" y="0"/>
                  </a:lnTo>
                </a:path>
                <a:path w="401320" h="3809">
                  <a:moveTo>
                    <a:pt x="50151" y="0"/>
                  </a:moveTo>
                  <a:lnTo>
                    <a:pt x="51831" y="0"/>
                  </a:lnTo>
                </a:path>
                <a:path w="401320" h="3809">
                  <a:moveTo>
                    <a:pt x="51831" y="0"/>
                  </a:moveTo>
                  <a:lnTo>
                    <a:pt x="53509" y="0"/>
                  </a:lnTo>
                </a:path>
                <a:path w="401320" h="3809">
                  <a:moveTo>
                    <a:pt x="53509" y="0"/>
                  </a:moveTo>
                  <a:lnTo>
                    <a:pt x="55187" y="0"/>
                  </a:lnTo>
                </a:path>
                <a:path w="401320" h="3809">
                  <a:moveTo>
                    <a:pt x="55187" y="0"/>
                  </a:moveTo>
                  <a:lnTo>
                    <a:pt x="56864" y="0"/>
                  </a:lnTo>
                </a:path>
                <a:path w="401320" h="3809">
                  <a:moveTo>
                    <a:pt x="56864" y="0"/>
                  </a:moveTo>
                  <a:lnTo>
                    <a:pt x="58542" y="0"/>
                  </a:lnTo>
                </a:path>
                <a:path w="401320" h="3809">
                  <a:moveTo>
                    <a:pt x="58542" y="0"/>
                  </a:moveTo>
                  <a:lnTo>
                    <a:pt x="60220" y="0"/>
                  </a:lnTo>
                </a:path>
                <a:path w="401320" h="3809">
                  <a:moveTo>
                    <a:pt x="60220" y="0"/>
                  </a:moveTo>
                  <a:lnTo>
                    <a:pt x="61898" y="0"/>
                  </a:lnTo>
                </a:path>
                <a:path w="401320" h="3809">
                  <a:moveTo>
                    <a:pt x="61898" y="0"/>
                  </a:moveTo>
                  <a:lnTo>
                    <a:pt x="63575" y="0"/>
                  </a:lnTo>
                </a:path>
                <a:path w="401320" h="3809">
                  <a:moveTo>
                    <a:pt x="63575" y="0"/>
                  </a:moveTo>
                  <a:lnTo>
                    <a:pt x="65255" y="0"/>
                  </a:lnTo>
                </a:path>
                <a:path w="401320" h="3809">
                  <a:moveTo>
                    <a:pt x="65255" y="0"/>
                  </a:moveTo>
                  <a:lnTo>
                    <a:pt x="66933" y="0"/>
                  </a:lnTo>
                </a:path>
                <a:path w="401320" h="3809">
                  <a:moveTo>
                    <a:pt x="66933" y="0"/>
                  </a:moveTo>
                  <a:lnTo>
                    <a:pt x="68610" y="0"/>
                  </a:lnTo>
                </a:path>
                <a:path w="401320" h="3809">
                  <a:moveTo>
                    <a:pt x="68610" y="0"/>
                  </a:moveTo>
                  <a:lnTo>
                    <a:pt x="70102" y="0"/>
                  </a:lnTo>
                </a:path>
                <a:path w="401320" h="3809">
                  <a:moveTo>
                    <a:pt x="70102" y="0"/>
                  </a:moveTo>
                  <a:lnTo>
                    <a:pt x="71780" y="0"/>
                  </a:lnTo>
                </a:path>
                <a:path w="401320" h="3809">
                  <a:moveTo>
                    <a:pt x="71780" y="0"/>
                  </a:moveTo>
                  <a:lnTo>
                    <a:pt x="73458" y="0"/>
                  </a:lnTo>
                </a:path>
                <a:path w="401320" h="3809">
                  <a:moveTo>
                    <a:pt x="73458" y="0"/>
                  </a:moveTo>
                  <a:lnTo>
                    <a:pt x="75135" y="0"/>
                  </a:lnTo>
                </a:path>
                <a:path w="401320" h="3809">
                  <a:moveTo>
                    <a:pt x="75135" y="0"/>
                  </a:moveTo>
                  <a:lnTo>
                    <a:pt x="76813" y="0"/>
                  </a:lnTo>
                </a:path>
                <a:path w="401320" h="3809">
                  <a:moveTo>
                    <a:pt x="76813" y="0"/>
                  </a:moveTo>
                  <a:lnTo>
                    <a:pt x="78491" y="0"/>
                  </a:lnTo>
                </a:path>
                <a:path w="401320" h="3809">
                  <a:moveTo>
                    <a:pt x="78491" y="0"/>
                  </a:moveTo>
                  <a:lnTo>
                    <a:pt x="80170" y="0"/>
                  </a:lnTo>
                </a:path>
                <a:path w="401320" h="3809">
                  <a:moveTo>
                    <a:pt x="80170" y="0"/>
                  </a:moveTo>
                  <a:lnTo>
                    <a:pt x="81848" y="0"/>
                  </a:lnTo>
                </a:path>
                <a:path w="401320" h="3809">
                  <a:moveTo>
                    <a:pt x="81848" y="0"/>
                  </a:moveTo>
                  <a:lnTo>
                    <a:pt x="83526" y="0"/>
                  </a:lnTo>
                </a:path>
                <a:path w="401320" h="3809">
                  <a:moveTo>
                    <a:pt x="83526" y="0"/>
                  </a:moveTo>
                  <a:lnTo>
                    <a:pt x="85204" y="0"/>
                  </a:lnTo>
                </a:path>
                <a:path w="401320" h="3809">
                  <a:moveTo>
                    <a:pt x="85204" y="0"/>
                  </a:moveTo>
                  <a:lnTo>
                    <a:pt x="86881" y="0"/>
                  </a:lnTo>
                </a:path>
                <a:path w="401320" h="3809">
                  <a:moveTo>
                    <a:pt x="86881" y="0"/>
                  </a:moveTo>
                  <a:lnTo>
                    <a:pt x="88559" y="0"/>
                  </a:lnTo>
                </a:path>
                <a:path w="401320" h="3809">
                  <a:moveTo>
                    <a:pt x="88559" y="0"/>
                  </a:moveTo>
                  <a:lnTo>
                    <a:pt x="90237" y="0"/>
                  </a:lnTo>
                </a:path>
                <a:path w="401320" h="3809">
                  <a:moveTo>
                    <a:pt x="90237" y="0"/>
                  </a:moveTo>
                  <a:lnTo>
                    <a:pt x="91915" y="0"/>
                  </a:lnTo>
                </a:path>
                <a:path w="401320" h="3809">
                  <a:moveTo>
                    <a:pt x="91915" y="0"/>
                  </a:moveTo>
                  <a:lnTo>
                    <a:pt x="93594" y="0"/>
                  </a:lnTo>
                </a:path>
                <a:path w="401320" h="3809">
                  <a:moveTo>
                    <a:pt x="93594" y="0"/>
                  </a:moveTo>
                  <a:lnTo>
                    <a:pt x="95272" y="0"/>
                  </a:lnTo>
                </a:path>
                <a:path w="401320" h="3809">
                  <a:moveTo>
                    <a:pt x="95272" y="0"/>
                  </a:moveTo>
                  <a:lnTo>
                    <a:pt x="96950" y="0"/>
                  </a:lnTo>
                </a:path>
                <a:path w="401320" h="3809">
                  <a:moveTo>
                    <a:pt x="96950" y="0"/>
                  </a:moveTo>
                  <a:lnTo>
                    <a:pt x="98628" y="0"/>
                  </a:lnTo>
                </a:path>
                <a:path w="401320" h="3809">
                  <a:moveTo>
                    <a:pt x="98628" y="0"/>
                  </a:moveTo>
                  <a:lnTo>
                    <a:pt x="100305" y="0"/>
                  </a:lnTo>
                </a:path>
                <a:path w="401320" h="3809">
                  <a:moveTo>
                    <a:pt x="100305" y="0"/>
                  </a:moveTo>
                  <a:lnTo>
                    <a:pt x="101983" y="0"/>
                  </a:lnTo>
                </a:path>
                <a:path w="401320" h="3809">
                  <a:moveTo>
                    <a:pt x="101983" y="0"/>
                  </a:moveTo>
                  <a:lnTo>
                    <a:pt x="103661" y="0"/>
                  </a:lnTo>
                </a:path>
                <a:path w="401320" h="3809">
                  <a:moveTo>
                    <a:pt x="103661" y="0"/>
                  </a:moveTo>
                  <a:lnTo>
                    <a:pt x="105339" y="0"/>
                  </a:lnTo>
                </a:path>
                <a:path w="401320" h="3809">
                  <a:moveTo>
                    <a:pt x="105339" y="0"/>
                  </a:moveTo>
                  <a:lnTo>
                    <a:pt x="107018" y="0"/>
                  </a:lnTo>
                </a:path>
                <a:path w="401320" h="3809">
                  <a:moveTo>
                    <a:pt x="107018" y="0"/>
                  </a:moveTo>
                  <a:lnTo>
                    <a:pt x="108696" y="0"/>
                  </a:lnTo>
                </a:path>
                <a:path w="401320" h="3809">
                  <a:moveTo>
                    <a:pt x="108696" y="0"/>
                  </a:moveTo>
                  <a:lnTo>
                    <a:pt x="110374" y="0"/>
                  </a:lnTo>
                </a:path>
                <a:path w="401320" h="3809">
                  <a:moveTo>
                    <a:pt x="110374" y="0"/>
                  </a:moveTo>
                  <a:lnTo>
                    <a:pt x="112051" y="0"/>
                  </a:lnTo>
                </a:path>
                <a:path w="401320" h="3809">
                  <a:moveTo>
                    <a:pt x="112051" y="0"/>
                  </a:moveTo>
                  <a:lnTo>
                    <a:pt x="113729" y="0"/>
                  </a:lnTo>
                </a:path>
                <a:path w="401320" h="3809">
                  <a:moveTo>
                    <a:pt x="113729" y="0"/>
                  </a:moveTo>
                  <a:lnTo>
                    <a:pt x="115407" y="0"/>
                  </a:lnTo>
                </a:path>
                <a:path w="401320" h="3809">
                  <a:moveTo>
                    <a:pt x="115407" y="0"/>
                  </a:moveTo>
                  <a:lnTo>
                    <a:pt x="116898" y="0"/>
                  </a:lnTo>
                </a:path>
                <a:path w="401320" h="3809">
                  <a:moveTo>
                    <a:pt x="116898" y="0"/>
                  </a:moveTo>
                  <a:lnTo>
                    <a:pt x="118576" y="0"/>
                  </a:lnTo>
                </a:path>
                <a:path w="401320" h="3809">
                  <a:moveTo>
                    <a:pt x="118576" y="0"/>
                  </a:moveTo>
                  <a:lnTo>
                    <a:pt x="120254" y="0"/>
                  </a:lnTo>
                </a:path>
                <a:path w="401320" h="3809">
                  <a:moveTo>
                    <a:pt x="120254" y="0"/>
                  </a:moveTo>
                  <a:lnTo>
                    <a:pt x="121934" y="0"/>
                  </a:lnTo>
                </a:path>
                <a:path w="401320" h="3809">
                  <a:moveTo>
                    <a:pt x="121934" y="0"/>
                  </a:moveTo>
                  <a:lnTo>
                    <a:pt x="123611" y="0"/>
                  </a:lnTo>
                </a:path>
                <a:path w="401320" h="3809">
                  <a:moveTo>
                    <a:pt x="123611" y="0"/>
                  </a:moveTo>
                  <a:lnTo>
                    <a:pt x="125289" y="0"/>
                  </a:lnTo>
                </a:path>
                <a:path w="401320" h="3809">
                  <a:moveTo>
                    <a:pt x="125289" y="0"/>
                  </a:moveTo>
                  <a:lnTo>
                    <a:pt x="126967" y="0"/>
                  </a:lnTo>
                </a:path>
                <a:path w="401320" h="3809">
                  <a:moveTo>
                    <a:pt x="126967" y="0"/>
                  </a:moveTo>
                  <a:lnTo>
                    <a:pt x="128645" y="0"/>
                  </a:lnTo>
                </a:path>
                <a:path w="401320" h="3809">
                  <a:moveTo>
                    <a:pt x="128645" y="0"/>
                  </a:moveTo>
                  <a:lnTo>
                    <a:pt x="130322" y="0"/>
                  </a:lnTo>
                </a:path>
                <a:path w="401320" h="3809">
                  <a:moveTo>
                    <a:pt x="130322" y="0"/>
                  </a:moveTo>
                  <a:lnTo>
                    <a:pt x="132000" y="0"/>
                  </a:lnTo>
                </a:path>
                <a:path w="401320" h="3809">
                  <a:moveTo>
                    <a:pt x="132000" y="0"/>
                  </a:moveTo>
                  <a:lnTo>
                    <a:pt x="133678" y="0"/>
                  </a:lnTo>
                </a:path>
                <a:path w="401320" h="3809">
                  <a:moveTo>
                    <a:pt x="133678" y="0"/>
                  </a:moveTo>
                  <a:lnTo>
                    <a:pt x="135357" y="0"/>
                  </a:lnTo>
                </a:path>
                <a:path w="401320" h="3809">
                  <a:moveTo>
                    <a:pt x="135357" y="0"/>
                  </a:moveTo>
                  <a:lnTo>
                    <a:pt x="137035" y="0"/>
                  </a:lnTo>
                </a:path>
                <a:path w="401320" h="3809">
                  <a:moveTo>
                    <a:pt x="137035" y="0"/>
                  </a:moveTo>
                  <a:lnTo>
                    <a:pt x="138713" y="0"/>
                  </a:lnTo>
                </a:path>
                <a:path w="401320" h="3809">
                  <a:moveTo>
                    <a:pt x="138713" y="0"/>
                  </a:moveTo>
                  <a:lnTo>
                    <a:pt x="140391" y="0"/>
                  </a:lnTo>
                </a:path>
                <a:path w="401320" h="3809">
                  <a:moveTo>
                    <a:pt x="140391" y="0"/>
                  </a:moveTo>
                  <a:lnTo>
                    <a:pt x="142068" y="0"/>
                  </a:lnTo>
                </a:path>
                <a:path w="401320" h="3809">
                  <a:moveTo>
                    <a:pt x="142068" y="0"/>
                  </a:moveTo>
                  <a:lnTo>
                    <a:pt x="143746" y="0"/>
                  </a:lnTo>
                </a:path>
                <a:path w="401320" h="3809">
                  <a:moveTo>
                    <a:pt x="143746" y="0"/>
                  </a:moveTo>
                  <a:lnTo>
                    <a:pt x="145424" y="0"/>
                  </a:lnTo>
                </a:path>
                <a:path w="401320" h="3809">
                  <a:moveTo>
                    <a:pt x="145424" y="0"/>
                  </a:moveTo>
                  <a:lnTo>
                    <a:pt x="147102" y="0"/>
                  </a:lnTo>
                </a:path>
                <a:path w="401320" h="3809">
                  <a:moveTo>
                    <a:pt x="147102" y="0"/>
                  </a:moveTo>
                  <a:lnTo>
                    <a:pt x="148781" y="0"/>
                  </a:lnTo>
                </a:path>
                <a:path w="401320" h="3809">
                  <a:moveTo>
                    <a:pt x="148781" y="0"/>
                  </a:moveTo>
                  <a:lnTo>
                    <a:pt x="150459" y="0"/>
                  </a:lnTo>
                </a:path>
                <a:path w="401320" h="3809">
                  <a:moveTo>
                    <a:pt x="150459" y="0"/>
                  </a:moveTo>
                  <a:lnTo>
                    <a:pt x="152137" y="0"/>
                  </a:lnTo>
                </a:path>
                <a:path w="401320" h="3809">
                  <a:moveTo>
                    <a:pt x="152137" y="0"/>
                  </a:moveTo>
                  <a:lnTo>
                    <a:pt x="153815" y="0"/>
                  </a:lnTo>
                </a:path>
                <a:path w="401320" h="3809">
                  <a:moveTo>
                    <a:pt x="153815" y="0"/>
                  </a:moveTo>
                  <a:lnTo>
                    <a:pt x="155492" y="0"/>
                  </a:lnTo>
                </a:path>
                <a:path w="401320" h="3809">
                  <a:moveTo>
                    <a:pt x="155492" y="0"/>
                  </a:moveTo>
                  <a:lnTo>
                    <a:pt x="157170" y="0"/>
                  </a:lnTo>
                </a:path>
                <a:path w="401320" h="3809">
                  <a:moveTo>
                    <a:pt x="157170" y="0"/>
                  </a:moveTo>
                  <a:lnTo>
                    <a:pt x="158848" y="0"/>
                  </a:lnTo>
                </a:path>
                <a:path w="401320" h="3809">
                  <a:moveTo>
                    <a:pt x="158848" y="0"/>
                  </a:moveTo>
                  <a:lnTo>
                    <a:pt x="160526" y="0"/>
                  </a:lnTo>
                </a:path>
                <a:path w="401320" h="3809">
                  <a:moveTo>
                    <a:pt x="160526" y="0"/>
                  </a:moveTo>
                  <a:lnTo>
                    <a:pt x="162205" y="0"/>
                  </a:lnTo>
                </a:path>
                <a:path w="401320" h="3809">
                  <a:moveTo>
                    <a:pt x="162205" y="0"/>
                  </a:moveTo>
                  <a:lnTo>
                    <a:pt x="163697" y="0"/>
                  </a:lnTo>
                </a:path>
                <a:path w="401320" h="3809">
                  <a:moveTo>
                    <a:pt x="163697" y="0"/>
                  </a:moveTo>
                  <a:lnTo>
                    <a:pt x="165374" y="0"/>
                  </a:lnTo>
                </a:path>
                <a:path w="401320" h="3809">
                  <a:moveTo>
                    <a:pt x="165374" y="0"/>
                  </a:moveTo>
                  <a:lnTo>
                    <a:pt x="167052" y="0"/>
                  </a:lnTo>
                </a:path>
                <a:path w="401320" h="3809">
                  <a:moveTo>
                    <a:pt x="167052" y="0"/>
                  </a:moveTo>
                  <a:lnTo>
                    <a:pt x="168730" y="0"/>
                  </a:lnTo>
                </a:path>
                <a:path w="401320" h="3809">
                  <a:moveTo>
                    <a:pt x="168730" y="0"/>
                  </a:moveTo>
                  <a:lnTo>
                    <a:pt x="170408" y="0"/>
                  </a:lnTo>
                </a:path>
                <a:path w="401320" h="3809">
                  <a:moveTo>
                    <a:pt x="170408" y="0"/>
                  </a:moveTo>
                  <a:lnTo>
                    <a:pt x="172086" y="0"/>
                  </a:lnTo>
                </a:path>
                <a:path w="401320" h="3809">
                  <a:moveTo>
                    <a:pt x="172086" y="0"/>
                  </a:moveTo>
                  <a:lnTo>
                    <a:pt x="173763" y="0"/>
                  </a:lnTo>
                </a:path>
                <a:path w="401320" h="3809">
                  <a:moveTo>
                    <a:pt x="173763" y="0"/>
                  </a:moveTo>
                  <a:lnTo>
                    <a:pt x="175441" y="0"/>
                  </a:lnTo>
                </a:path>
                <a:path w="401320" h="3809">
                  <a:moveTo>
                    <a:pt x="175441" y="0"/>
                  </a:moveTo>
                  <a:lnTo>
                    <a:pt x="177121" y="0"/>
                  </a:lnTo>
                </a:path>
                <a:path w="401320" h="3809">
                  <a:moveTo>
                    <a:pt x="177121" y="0"/>
                  </a:moveTo>
                  <a:lnTo>
                    <a:pt x="178798" y="0"/>
                  </a:lnTo>
                </a:path>
                <a:path w="401320" h="3809">
                  <a:moveTo>
                    <a:pt x="178798" y="0"/>
                  </a:moveTo>
                  <a:lnTo>
                    <a:pt x="180476" y="0"/>
                  </a:lnTo>
                </a:path>
                <a:path w="401320" h="3809">
                  <a:moveTo>
                    <a:pt x="180476" y="0"/>
                  </a:moveTo>
                  <a:lnTo>
                    <a:pt x="182154" y="0"/>
                  </a:lnTo>
                </a:path>
                <a:path w="401320" h="3809">
                  <a:moveTo>
                    <a:pt x="182154" y="0"/>
                  </a:moveTo>
                  <a:lnTo>
                    <a:pt x="183832" y="0"/>
                  </a:lnTo>
                </a:path>
                <a:path w="401320" h="3809">
                  <a:moveTo>
                    <a:pt x="183832" y="0"/>
                  </a:moveTo>
                  <a:lnTo>
                    <a:pt x="185509" y="0"/>
                  </a:lnTo>
                </a:path>
                <a:path w="401320" h="3809">
                  <a:moveTo>
                    <a:pt x="185509" y="0"/>
                  </a:moveTo>
                  <a:lnTo>
                    <a:pt x="187187" y="0"/>
                  </a:lnTo>
                </a:path>
                <a:path w="401320" h="3809">
                  <a:moveTo>
                    <a:pt x="187187" y="0"/>
                  </a:moveTo>
                  <a:lnTo>
                    <a:pt x="188865" y="0"/>
                  </a:lnTo>
                </a:path>
                <a:path w="401320" h="3809">
                  <a:moveTo>
                    <a:pt x="188865" y="0"/>
                  </a:moveTo>
                  <a:lnTo>
                    <a:pt x="190544" y="0"/>
                  </a:lnTo>
                </a:path>
                <a:path w="401320" h="3809">
                  <a:moveTo>
                    <a:pt x="190544" y="0"/>
                  </a:moveTo>
                  <a:lnTo>
                    <a:pt x="192222" y="0"/>
                  </a:lnTo>
                </a:path>
                <a:path w="401320" h="3809">
                  <a:moveTo>
                    <a:pt x="192222" y="0"/>
                  </a:moveTo>
                  <a:lnTo>
                    <a:pt x="193900" y="0"/>
                  </a:lnTo>
                </a:path>
                <a:path w="401320" h="3809">
                  <a:moveTo>
                    <a:pt x="193900" y="0"/>
                  </a:moveTo>
                  <a:lnTo>
                    <a:pt x="195578" y="0"/>
                  </a:lnTo>
                </a:path>
                <a:path w="401320" h="3809">
                  <a:moveTo>
                    <a:pt x="195578" y="0"/>
                  </a:moveTo>
                  <a:lnTo>
                    <a:pt x="197256" y="0"/>
                  </a:lnTo>
                </a:path>
                <a:path w="401320" h="3809">
                  <a:moveTo>
                    <a:pt x="197256" y="0"/>
                  </a:moveTo>
                  <a:lnTo>
                    <a:pt x="198933" y="0"/>
                  </a:lnTo>
                </a:path>
                <a:path w="401320" h="3809">
                  <a:moveTo>
                    <a:pt x="198933" y="0"/>
                  </a:moveTo>
                  <a:lnTo>
                    <a:pt x="200611" y="0"/>
                  </a:lnTo>
                </a:path>
                <a:path w="401320" h="3809">
                  <a:moveTo>
                    <a:pt x="200611" y="0"/>
                  </a:moveTo>
                  <a:lnTo>
                    <a:pt x="202289" y="0"/>
                  </a:lnTo>
                </a:path>
                <a:path w="401320" h="3809">
                  <a:moveTo>
                    <a:pt x="202289" y="0"/>
                  </a:moveTo>
                  <a:lnTo>
                    <a:pt x="203968" y="0"/>
                  </a:lnTo>
                </a:path>
                <a:path w="401320" h="3809">
                  <a:moveTo>
                    <a:pt x="203968" y="0"/>
                  </a:moveTo>
                  <a:lnTo>
                    <a:pt x="205646" y="0"/>
                  </a:lnTo>
                </a:path>
                <a:path w="401320" h="3809">
                  <a:moveTo>
                    <a:pt x="205646" y="0"/>
                  </a:moveTo>
                  <a:lnTo>
                    <a:pt x="207324" y="0"/>
                  </a:lnTo>
                </a:path>
                <a:path w="401320" h="3809">
                  <a:moveTo>
                    <a:pt x="207324" y="0"/>
                  </a:moveTo>
                  <a:lnTo>
                    <a:pt x="209002" y="0"/>
                  </a:lnTo>
                </a:path>
                <a:path w="401320" h="3809">
                  <a:moveTo>
                    <a:pt x="209002" y="0"/>
                  </a:moveTo>
                  <a:lnTo>
                    <a:pt x="210679" y="0"/>
                  </a:lnTo>
                </a:path>
                <a:path w="401320" h="3809">
                  <a:moveTo>
                    <a:pt x="210679" y="0"/>
                  </a:moveTo>
                  <a:lnTo>
                    <a:pt x="212171" y="0"/>
                  </a:lnTo>
                </a:path>
                <a:path w="401320" h="3809">
                  <a:moveTo>
                    <a:pt x="212171" y="0"/>
                  </a:moveTo>
                  <a:lnTo>
                    <a:pt x="213849" y="0"/>
                  </a:lnTo>
                </a:path>
                <a:path w="401320" h="3809">
                  <a:moveTo>
                    <a:pt x="213849" y="0"/>
                  </a:moveTo>
                  <a:lnTo>
                    <a:pt x="215526" y="0"/>
                  </a:lnTo>
                </a:path>
                <a:path w="401320" h="3809">
                  <a:moveTo>
                    <a:pt x="215526" y="0"/>
                  </a:moveTo>
                  <a:lnTo>
                    <a:pt x="217204" y="0"/>
                  </a:lnTo>
                </a:path>
                <a:path w="401320" h="3809">
                  <a:moveTo>
                    <a:pt x="217204" y="0"/>
                  </a:moveTo>
                  <a:lnTo>
                    <a:pt x="218884" y="0"/>
                  </a:lnTo>
                </a:path>
                <a:path w="401320" h="3809">
                  <a:moveTo>
                    <a:pt x="218884" y="0"/>
                  </a:moveTo>
                  <a:lnTo>
                    <a:pt x="220562" y="0"/>
                  </a:lnTo>
                </a:path>
                <a:path w="401320" h="3809">
                  <a:moveTo>
                    <a:pt x="220562" y="0"/>
                  </a:moveTo>
                  <a:lnTo>
                    <a:pt x="222239" y="0"/>
                  </a:lnTo>
                </a:path>
                <a:path w="401320" h="3809">
                  <a:moveTo>
                    <a:pt x="222239" y="0"/>
                  </a:moveTo>
                  <a:lnTo>
                    <a:pt x="223917" y="0"/>
                  </a:lnTo>
                </a:path>
                <a:path w="401320" h="3809">
                  <a:moveTo>
                    <a:pt x="223917" y="0"/>
                  </a:moveTo>
                  <a:lnTo>
                    <a:pt x="225595" y="0"/>
                  </a:lnTo>
                </a:path>
                <a:path w="401320" h="3809">
                  <a:moveTo>
                    <a:pt x="225595" y="0"/>
                  </a:moveTo>
                  <a:lnTo>
                    <a:pt x="227273" y="0"/>
                  </a:lnTo>
                </a:path>
                <a:path w="401320" h="3809">
                  <a:moveTo>
                    <a:pt x="227273" y="0"/>
                  </a:moveTo>
                  <a:lnTo>
                    <a:pt x="228950" y="0"/>
                  </a:lnTo>
                </a:path>
                <a:path w="401320" h="3809">
                  <a:moveTo>
                    <a:pt x="228950" y="0"/>
                  </a:moveTo>
                  <a:lnTo>
                    <a:pt x="230628" y="0"/>
                  </a:lnTo>
                </a:path>
                <a:path w="401320" h="3809">
                  <a:moveTo>
                    <a:pt x="230628" y="0"/>
                  </a:moveTo>
                  <a:lnTo>
                    <a:pt x="232308" y="0"/>
                  </a:lnTo>
                </a:path>
                <a:path w="401320" h="3809">
                  <a:moveTo>
                    <a:pt x="232308" y="0"/>
                  </a:moveTo>
                  <a:lnTo>
                    <a:pt x="233985" y="0"/>
                  </a:lnTo>
                </a:path>
                <a:path w="401320" h="3809">
                  <a:moveTo>
                    <a:pt x="233985" y="0"/>
                  </a:moveTo>
                  <a:lnTo>
                    <a:pt x="235663" y="0"/>
                  </a:lnTo>
                </a:path>
                <a:path w="401320" h="3809">
                  <a:moveTo>
                    <a:pt x="235663" y="0"/>
                  </a:moveTo>
                  <a:lnTo>
                    <a:pt x="237341" y="0"/>
                  </a:lnTo>
                </a:path>
                <a:path w="401320" h="3809">
                  <a:moveTo>
                    <a:pt x="237341" y="0"/>
                  </a:moveTo>
                  <a:lnTo>
                    <a:pt x="239019" y="0"/>
                  </a:lnTo>
                </a:path>
                <a:path w="401320" h="3809">
                  <a:moveTo>
                    <a:pt x="239019" y="0"/>
                  </a:moveTo>
                  <a:lnTo>
                    <a:pt x="240696" y="0"/>
                  </a:lnTo>
                </a:path>
                <a:path w="401320" h="3809">
                  <a:moveTo>
                    <a:pt x="240696" y="0"/>
                  </a:moveTo>
                  <a:lnTo>
                    <a:pt x="242374" y="0"/>
                  </a:lnTo>
                </a:path>
                <a:path w="401320" h="3809">
                  <a:moveTo>
                    <a:pt x="242374" y="0"/>
                  </a:moveTo>
                  <a:lnTo>
                    <a:pt x="244052" y="0"/>
                  </a:lnTo>
                </a:path>
                <a:path w="401320" h="3809">
                  <a:moveTo>
                    <a:pt x="244052" y="0"/>
                  </a:moveTo>
                  <a:lnTo>
                    <a:pt x="245732" y="0"/>
                  </a:lnTo>
                </a:path>
                <a:path w="401320" h="3809">
                  <a:moveTo>
                    <a:pt x="245732" y="0"/>
                  </a:moveTo>
                  <a:lnTo>
                    <a:pt x="247409" y="0"/>
                  </a:lnTo>
                </a:path>
                <a:path w="401320" h="3809">
                  <a:moveTo>
                    <a:pt x="247409" y="0"/>
                  </a:moveTo>
                  <a:lnTo>
                    <a:pt x="249087" y="0"/>
                  </a:lnTo>
                </a:path>
                <a:path w="401320" h="3809">
                  <a:moveTo>
                    <a:pt x="249087" y="0"/>
                  </a:moveTo>
                  <a:lnTo>
                    <a:pt x="250765" y="0"/>
                  </a:lnTo>
                </a:path>
                <a:path w="401320" h="3809">
                  <a:moveTo>
                    <a:pt x="250765" y="0"/>
                  </a:moveTo>
                  <a:lnTo>
                    <a:pt x="252443" y="0"/>
                  </a:lnTo>
                </a:path>
                <a:path w="401320" h="3809">
                  <a:moveTo>
                    <a:pt x="252443" y="0"/>
                  </a:moveTo>
                  <a:lnTo>
                    <a:pt x="254120" y="0"/>
                  </a:lnTo>
                </a:path>
                <a:path w="401320" h="3809">
                  <a:moveTo>
                    <a:pt x="254120" y="0"/>
                  </a:moveTo>
                  <a:lnTo>
                    <a:pt x="255798" y="0"/>
                  </a:lnTo>
                </a:path>
                <a:path w="401320" h="3809">
                  <a:moveTo>
                    <a:pt x="255798" y="0"/>
                  </a:moveTo>
                  <a:lnTo>
                    <a:pt x="257476" y="0"/>
                  </a:lnTo>
                </a:path>
                <a:path w="401320" h="3809">
                  <a:moveTo>
                    <a:pt x="257476" y="0"/>
                  </a:moveTo>
                  <a:lnTo>
                    <a:pt x="258968" y="0"/>
                  </a:lnTo>
                </a:path>
                <a:path w="401320" h="3809">
                  <a:moveTo>
                    <a:pt x="258968" y="0"/>
                  </a:moveTo>
                  <a:lnTo>
                    <a:pt x="260647" y="0"/>
                  </a:lnTo>
                </a:path>
                <a:path w="401320" h="3809">
                  <a:moveTo>
                    <a:pt x="260647" y="0"/>
                  </a:moveTo>
                  <a:lnTo>
                    <a:pt x="262325" y="0"/>
                  </a:lnTo>
                </a:path>
                <a:path w="401320" h="3809">
                  <a:moveTo>
                    <a:pt x="262325" y="0"/>
                  </a:moveTo>
                  <a:lnTo>
                    <a:pt x="264002" y="0"/>
                  </a:lnTo>
                </a:path>
                <a:path w="401320" h="3809">
                  <a:moveTo>
                    <a:pt x="264002" y="0"/>
                  </a:moveTo>
                  <a:lnTo>
                    <a:pt x="265680" y="0"/>
                  </a:lnTo>
                </a:path>
                <a:path w="401320" h="3809">
                  <a:moveTo>
                    <a:pt x="265680" y="0"/>
                  </a:moveTo>
                  <a:lnTo>
                    <a:pt x="267358" y="0"/>
                  </a:lnTo>
                </a:path>
                <a:path w="401320" h="3809">
                  <a:moveTo>
                    <a:pt x="267358" y="0"/>
                  </a:moveTo>
                  <a:lnTo>
                    <a:pt x="269036" y="0"/>
                  </a:lnTo>
                </a:path>
                <a:path w="401320" h="3809">
                  <a:moveTo>
                    <a:pt x="269036" y="0"/>
                  </a:moveTo>
                  <a:lnTo>
                    <a:pt x="270714" y="0"/>
                  </a:lnTo>
                </a:path>
                <a:path w="401320" h="3809">
                  <a:moveTo>
                    <a:pt x="270714" y="0"/>
                  </a:moveTo>
                  <a:lnTo>
                    <a:pt x="272391" y="0"/>
                  </a:lnTo>
                </a:path>
                <a:path w="401320" h="3809">
                  <a:moveTo>
                    <a:pt x="272391" y="0"/>
                  </a:moveTo>
                  <a:lnTo>
                    <a:pt x="274071" y="0"/>
                  </a:lnTo>
                </a:path>
                <a:path w="401320" h="3809">
                  <a:moveTo>
                    <a:pt x="274071" y="0"/>
                  </a:moveTo>
                  <a:lnTo>
                    <a:pt x="275749" y="0"/>
                  </a:lnTo>
                </a:path>
                <a:path w="401320" h="3809">
                  <a:moveTo>
                    <a:pt x="275749" y="0"/>
                  </a:moveTo>
                  <a:lnTo>
                    <a:pt x="277426" y="0"/>
                  </a:lnTo>
                </a:path>
                <a:path w="401320" h="3809">
                  <a:moveTo>
                    <a:pt x="277426" y="0"/>
                  </a:moveTo>
                  <a:lnTo>
                    <a:pt x="279104" y="0"/>
                  </a:lnTo>
                </a:path>
                <a:path w="401320" h="3809">
                  <a:moveTo>
                    <a:pt x="279104" y="0"/>
                  </a:moveTo>
                  <a:lnTo>
                    <a:pt x="280782" y="0"/>
                  </a:lnTo>
                </a:path>
                <a:path w="401320" h="3809">
                  <a:moveTo>
                    <a:pt x="280782" y="0"/>
                  </a:moveTo>
                  <a:lnTo>
                    <a:pt x="282460" y="0"/>
                  </a:lnTo>
                </a:path>
                <a:path w="401320" h="3809">
                  <a:moveTo>
                    <a:pt x="282460" y="0"/>
                  </a:moveTo>
                  <a:lnTo>
                    <a:pt x="284137" y="0"/>
                  </a:lnTo>
                </a:path>
                <a:path w="401320" h="3809">
                  <a:moveTo>
                    <a:pt x="284137" y="0"/>
                  </a:moveTo>
                  <a:lnTo>
                    <a:pt x="285815" y="0"/>
                  </a:lnTo>
                </a:path>
                <a:path w="401320" h="3809">
                  <a:moveTo>
                    <a:pt x="285815" y="0"/>
                  </a:moveTo>
                  <a:lnTo>
                    <a:pt x="287495" y="0"/>
                  </a:lnTo>
                </a:path>
                <a:path w="401320" h="3809">
                  <a:moveTo>
                    <a:pt x="287495" y="0"/>
                  </a:moveTo>
                  <a:lnTo>
                    <a:pt x="289172" y="0"/>
                  </a:lnTo>
                </a:path>
                <a:path w="401320" h="3809">
                  <a:moveTo>
                    <a:pt x="289172" y="0"/>
                  </a:moveTo>
                  <a:lnTo>
                    <a:pt x="290850" y="0"/>
                  </a:lnTo>
                </a:path>
                <a:path w="401320" h="3809">
                  <a:moveTo>
                    <a:pt x="290850" y="0"/>
                  </a:moveTo>
                  <a:lnTo>
                    <a:pt x="292528" y="0"/>
                  </a:lnTo>
                </a:path>
                <a:path w="401320" h="3809">
                  <a:moveTo>
                    <a:pt x="292528" y="0"/>
                  </a:moveTo>
                  <a:lnTo>
                    <a:pt x="294206" y="0"/>
                  </a:lnTo>
                </a:path>
                <a:path w="401320" h="3809">
                  <a:moveTo>
                    <a:pt x="294206" y="0"/>
                  </a:moveTo>
                  <a:lnTo>
                    <a:pt x="295884" y="0"/>
                  </a:lnTo>
                </a:path>
                <a:path w="401320" h="3809">
                  <a:moveTo>
                    <a:pt x="295884" y="0"/>
                  </a:moveTo>
                  <a:lnTo>
                    <a:pt x="297561" y="0"/>
                  </a:lnTo>
                </a:path>
                <a:path w="401320" h="3809">
                  <a:moveTo>
                    <a:pt x="297561" y="0"/>
                  </a:moveTo>
                  <a:lnTo>
                    <a:pt x="299239" y="0"/>
                  </a:lnTo>
                </a:path>
                <a:path w="401320" h="3809">
                  <a:moveTo>
                    <a:pt x="299239" y="0"/>
                  </a:moveTo>
                  <a:lnTo>
                    <a:pt x="300919" y="0"/>
                  </a:lnTo>
                </a:path>
                <a:path w="401320" h="3809">
                  <a:moveTo>
                    <a:pt x="300919" y="0"/>
                  </a:moveTo>
                  <a:lnTo>
                    <a:pt x="302596" y="0"/>
                  </a:lnTo>
                </a:path>
                <a:path w="401320" h="3809">
                  <a:moveTo>
                    <a:pt x="302596" y="0"/>
                  </a:moveTo>
                  <a:lnTo>
                    <a:pt x="304274" y="0"/>
                  </a:lnTo>
                </a:path>
                <a:path w="401320" h="3809">
                  <a:moveTo>
                    <a:pt x="304274" y="0"/>
                  </a:moveTo>
                  <a:lnTo>
                    <a:pt x="305766" y="0"/>
                  </a:lnTo>
                </a:path>
                <a:path w="401320" h="3809">
                  <a:moveTo>
                    <a:pt x="305766" y="0"/>
                  </a:moveTo>
                  <a:lnTo>
                    <a:pt x="307443" y="0"/>
                  </a:lnTo>
                </a:path>
                <a:path w="401320" h="3809">
                  <a:moveTo>
                    <a:pt x="307443" y="0"/>
                  </a:moveTo>
                  <a:lnTo>
                    <a:pt x="309121" y="0"/>
                  </a:lnTo>
                </a:path>
                <a:path w="401320" h="3809">
                  <a:moveTo>
                    <a:pt x="309121" y="0"/>
                  </a:moveTo>
                  <a:lnTo>
                    <a:pt x="310799" y="0"/>
                  </a:lnTo>
                </a:path>
                <a:path w="401320" h="3809">
                  <a:moveTo>
                    <a:pt x="310799" y="0"/>
                  </a:moveTo>
                  <a:lnTo>
                    <a:pt x="312477" y="0"/>
                  </a:lnTo>
                </a:path>
                <a:path w="401320" h="3809">
                  <a:moveTo>
                    <a:pt x="312477" y="0"/>
                  </a:moveTo>
                  <a:lnTo>
                    <a:pt x="314155" y="0"/>
                  </a:lnTo>
                </a:path>
                <a:path w="401320" h="3809">
                  <a:moveTo>
                    <a:pt x="314155" y="0"/>
                  </a:moveTo>
                  <a:lnTo>
                    <a:pt x="315834" y="0"/>
                  </a:lnTo>
                </a:path>
                <a:path w="401320" h="3809">
                  <a:moveTo>
                    <a:pt x="315834" y="0"/>
                  </a:moveTo>
                  <a:lnTo>
                    <a:pt x="317512" y="0"/>
                  </a:lnTo>
                </a:path>
                <a:path w="401320" h="3809">
                  <a:moveTo>
                    <a:pt x="317512" y="0"/>
                  </a:moveTo>
                  <a:lnTo>
                    <a:pt x="319190" y="0"/>
                  </a:lnTo>
                </a:path>
                <a:path w="401320" h="3809">
                  <a:moveTo>
                    <a:pt x="319190" y="0"/>
                  </a:moveTo>
                  <a:lnTo>
                    <a:pt x="320867" y="0"/>
                  </a:lnTo>
                </a:path>
                <a:path w="401320" h="3809">
                  <a:moveTo>
                    <a:pt x="320867" y="0"/>
                  </a:moveTo>
                  <a:lnTo>
                    <a:pt x="322545" y="0"/>
                  </a:lnTo>
                </a:path>
                <a:path w="401320" h="3809">
                  <a:moveTo>
                    <a:pt x="322545" y="0"/>
                  </a:moveTo>
                  <a:lnTo>
                    <a:pt x="324223" y="0"/>
                  </a:lnTo>
                </a:path>
                <a:path w="401320" h="3809">
                  <a:moveTo>
                    <a:pt x="324223" y="0"/>
                  </a:moveTo>
                  <a:lnTo>
                    <a:pt x="325901" y="0"/>
                  </a:lnTo>
                </a:path>
                <a:path w="401320" h="3809">
                  <a:moveTo>
                    <a:pt x="325901" y="0"/>
                  </a:moveTo>
                  <a:lnTo>
                    <a:pt x="327578" y="0"/>
                  </a:lnTo>
                </a:path>
                <a:path w="401320" h="3809">
                  <a:moveTo>
                    <a:pt x="327578" y="0"/>
                  </a:moveTo>
                  <a:lnTo>
                    <a:pt x="329258" y="0"/>
                  </a:lnTo>
                </a:path>
                <a:path w="401320" h="3809">
                  <a:moveTo>
                    <a:pt x="329258" y="0"/>
                  </a:moveTo>
                  <a:lnTo>
                    <a:pt x="330936" y="0"/>
                  </a:lnTo>
                </a:path>
                <a:path w="401320" h="3809">
                  <a:moveTo>
                    <a:pt x="330936" y="0"/>
                  </a:moveTo>
                  <a:lnTo>
                    <a:pt x="332613" y="0"/>
                  </a:lnTo>
                </a:path>
                <a:path w="401320" h="3809">
                  <a:moveTo>
                    <a:pt x="332613" y="0"/>
                  </a:moveTo>
                  <a:lnTo>
                    <a:pt x="334291" y="0"/>
                  </a:lnTo>
                </a:path>
                <a:path w="401320" h="3809">
                  <a:moveTo>
                    <a:pt x="334291" y="0"/>
                  </a:moveTo>
                  <a:lnTo>
                    <a:pt x="335969" y="0"/>
                  </a:lnTo>
                </a:path>
                <a:path w="401320" h="3809">
                  <a:moveTo>
                    <a:pt x="335969" y="0"/>
                  </a:moveTo>
                  <a:lnTo>
                    <a:pt x="337647" y="0"/>
                  </a:lnTo>
                </a:path>
                <a:path w="401320" h="3809">
                  <a:moveTo>
                    <a:pt x="337647" y="0"/>
                  </a:moveTo>
                  <a:lnTo>
                    <a:pt x="339324" y="0"/>
                  </a:lnTo>
                </a:path>
                <a:path w="401320" h="3809">
                  <a:moveTo>
                    <a:pt x="339324" y="0"/>
                  </a:moveTo>
                  <a:lnTo>
                    <a:pt x="341002" y="0"/>
                  </a:lnTo>
                </a:path>
                <a:path w="401320" h="3809">
                  <a:moveTo>
                    <a:pt x="341002" y="0"/>
                  </a:moveTo>
                  <a:lnTo>
                    <a:pt x="342682" y="0"/>
                  </a:lnTo>
                </a:path>
                <a:path w="401320" h="3809">
                  <a:moveTo>
                    <a:pt x="342682" y="0"/>
                  </a:moveTo>
                  <a:lnTo>
                    <a:pt x="344360" y="0"/>
                  </a:lnTo>
                </a:path>
                <a:path w="401320" h="3809">
                  <a:moveTo>
                    <a:pt x="344360" y="0"/>
                  </a:moveTo>
                  <a:lnTo>
                    <a:pt x="346037" y="0"/>
                  </a:lnTo>
                </a:path>
                <a:path w="401320" h="3809">
                  <a:moveTo>
                    <a:pt x="346037" y="0"/>
                  </a:moveTo>
                  <a:lnTo>
                    <a:pt x="347715" y="0"/>
                  </a:lnTo>
                </a:path>
                <a:path w="401320" h="3809">
                  <a:moveTo>
                    <a:pt x="347715" y="0"/>
                  </a:moveTo>
                  <a:lnTo>
                    <a:pt x="349393" y="0"/>
                  </a:lnTo>
                </a:path>
                <a:path w="401320" h="3809">
                  <a:moveTo>
                    <a:pt x="349393" y="0"/>
                  </a:moveTo>
                  <a:lnTo>
                    <a:pt x="351071" y="0"/>
                  </a:lnTo>
                </a:path>
                <a:path w="401320" h="3809">
                  <a:moveTo>
                    <a:pt x="351071" y="0"/>
                  </a:moveTo>
                  <a:lnTo>
                    <a:pt x="352562" y="0"/>
                  </a:lnTo>
                </a:path>
                <a:path w="401320" h="3809">
                  <a:moveTo>
                    <a:pt x="352562" y="0"/>
                  </a:moveTo>
                  <a:lnTo>
                    <a:pt x="354240" y="0"/>
                  </a:lnTo>
                </a:path>
                <a:path w="401320" h="3809">
                  <a:moveTo>
                    <a:pt x="354240" y="0"/>
                  </a:moveTo>
                  <a:lnTo>
                    <a:pt x="355918" y="0"/>
                  </a:lnTo>
                </a:path>
                <a:path w="401320" h="3809">
                  <a:moveTo>
                    <a:pt x="355918" y="0"/>
                  </a:moveTo>
                  <a:lnTo>
                    <a:pt x="357597" y="0"/>
                  </a:lnTo>
                </a:path>
                <a:path w="401320" h="3809">
                  <a:moveTo>
                    <a:pt x="357597" y="0"/>
                  </a:moveTo>
                  <a:lnTo>
                    <a:pt x="359275" y="0"/>
                  </a:lnTo>
                </a:path>
                <a:path w="401320" h="3809">
                  <a:moveTo>
                    <a:pt x="359275" y="0"/>
                  </a:moveTo>
                  <a:lnTo>
                    <a:pt x="360953" y="0"/>
                  </a:lnTo>
                </a:path>
                <a:path w="401320" h="3809">
                  <a:moveTo>
                    <a:pt x="360953" y="0"/>
                  </a:moveTo>
                  <a:lnTo>
                    <a:pt x="362630" y="0"/>
                  </a:lnTo>
                </a:path>
                <a:path w="401320" h="3809">
                  <a:moveTo>
                    <a:pt x="362630" y="0"/>
                  </a:moveTo>
                  <a:lnTo>
                    <a:pt x="364308" y="0"/>
                  </a:lnTo>
                </a:path>
                <a:path w="401320" h="3809">
                  <a:moveTo>
                    <a:pt x="364308" y="0"/>
                  </a:moveTo>
                  <a:lnTo>
                    <a:pt x="365986" y="0"/>
                  </a:lnTo>
                </a:path>
                <a:path w="401320" h="3809">
                  <a:moveTo>
                    <a:pt x="365986" y="0"/>
                  </a:moveTo>
                  <a:lnTo>
                    <a:pt x="367664" y="0"/>
                  </a:lnTo>
                </a:path>
                <a:path w="401320" h="3809">
                  <a:moveTo>
                    <a:pt x="367664" y="0"/>
                  </a:moveTo>
                  <a:lnTo>
                    <a:pt x="369342" y="0"/>
                  </a:lnTo>
                </a:path>
                <a:path w="401320" h="3809">
                  <a:moveTo>
                    <a:pt x="369342" y="0"/>
                  </a:moveTo>
                  <a:lnTo>
                    <a:pt x="371021" y="0"/>
                  </a:lnTo>
                </a:path>
                <a:path w="401320" h="3809">
                  <a:moveTo>
                    <a:pt x="371021" y="0"/>
                  </a:moveTo>
                  <a:lnTo>
                    <a:pt x="372699" y="0"/>
                  </a:lnTo>
                </a:path>
                <a:path w="401320" h="3809">
                  <a:moveTo>
                    <a:pt x="372699" y="0"/>
                  </a:moveTo>
                  <a:lnTo>
                    <a:pt x="374377" y="0"/>
                  </a:lnTo>
                </a:path>
                <a:path w="401320" h="3809">
                  <a:moveTo>
                    <a:pt x="374377" y="0"/>
                  </a:moveTo>
                  <a:lnTo>
                    <a:pt x="376054" y="0"/>
                  </a:lnTo>
                </a:path>
                <a:path w="401320" h="3809">
                  <a:moveTo>
                    <a:pt x="376054" y="0"/>
                  </a:moveTo>
                  <a:lnTo>
                    <a:pt x="377732" y="0"/>
                  </a:lnTo>
                </a:path>
                <a:path w="401320" h="3809">
                  <a:moveTo>
                    <a:pt x="377732" y="0"/>
                  </a:moveTo>
                  <a:lnTo>
                    <a:pt x="379410" y="0"/>
                  </a:lnTo>
                </a:path>
                <a:path w="401320" h="3809">
                  <a:moveTo>
                    <a:pt x="379410" y="0"/>
                  </a:moveTo>
                  <a:lnTo>
                    <a:pt x="381088" y="0"/>
                  </a:lnTo>
                </a:path>
                <a:path w="401320" h="3809">
                  <a:moveTo>
                    <a:pt x="381088" y="0"/>
                  </a:moveTo>
                  <a:lnTo>
                    <a:pt x="382765" y="0"/>
                  </a:lnTo>
                </a:path>
                <a:path w="401320" h="3809">
                  <a:moveTo>
                    <a:pt x="382765" y="0"/>
                  </a:moveTo>
                  <a:lnTo>
                    <a:pt x="384445" y="0"/>
                  </a:lnTo>
                </a:path>
                <a:path w="401320" h="3809">
                  <a:moveTo>
                    <a:pt x="384445" y="0"/>
                  </a:moveTo>
                  <a:lnTo>
                    <a:pt x="386123" y="0"/>
                  </a:lnTo>
                </a:path>
                <a:path w="401320" h="3809">
                  <a:moveTo>
                    <a:pt x="386123" y="0"/>
                  </a:moveTo>
                  <a:lnTo>
                    <a:pt x="387800" y="0"/>
                  </a:lnTo>
                </a:path>
                <a:path w="401320" h="3809">
                  <a:moveTo>
                    <a:pt x="387800" y="0"/>
                  </a:moveTo>
                  <a:lnTo>
                    <a:pt x="389478" y="0"/>
                  </a:lnTo>
                </a:path>
                <a:path w="401320" h="3809">
                  <a:moveTo>
                    <a:pt x="389478" y="0"/>
                  </a:moveTo>
                  <a:lnTo>
                    <a:pt x="391156" y="0"/>
                  </a:lnTo>
                </a:path>
                <a:path w="401320" h="3809">
                  <a:moveTo>
                    <a:pt x="391156" y="0"/>
                  </a:moveTo>
                  <a:lnTo>
                    <a:pt x="392834" y="0"/>
                  </a:lnTo>
                </a:path>
                <a:path w="401320" h="3809">
                  <a:moveTo>
                    <a:pt x="392834" y="0"/>
                  </a:moveTo>
                  <a:lnTo>
                    <a:pt x="394512" y="0"/>
                  </a:lnTo>
                </a:path>
                <a:path w="401320" h="3809">
                  <a:moveTo>
                    <a:pt x="394512" y="0"/>
                  </a:moveTo>
                  <a:lnTo>
                    <a:pt x="396189" y="0"/>
                  </a:lnTo>
                </a:path>
                <a:path w="401320" h="3809">
                  <a:moveTo>
                    <a:pt x="396189" y="0"/>
                  </a:moveTo>
                  <a:lnTo>
                    <a:pt x="397869" y="0"/>
                  </a:lnTo>
                </a:path>
                <a:path w="401320" h="3809">
                  <a:moveTo>
                    <a:pt x="397869" y="0"/>
                  </a:moveTo>
                  <a:lnTo>
                    <a:pt x="399360" y="0"/>
                  </a:lnTo>
                </a:path>
                <a:path w="401320" h="3809">
                  <a:moveTo>
                    <a:pt x="399360" y="0"/>
                  </a:moveTo>
                  <a:lnTo>
                    <a:pt x="401038" y="0"/>
                  </a:lnTo>
                </a:path>
                <a:path w="401320" h="3809">
                  <a:moveTo>
                    <a:pt x="66933" y="0"/>
                  </a:moveTo>
                  <a:lnTo>
                    <a:pt x="66933" y="3541"/>
                  </a:lnTo>
                </a:path>
                <a:path w="401320" h="3809">
                  <a:moveTo>
                    <a:pt x="200611" y="0"/>
                  </a:moveTo>
                  <a:lnTo>
                    <a:pt x="200611" y="3541"/>
                  </a:lnTo>
                </a:path>
                <a:path w="401320" h="3809">
                  <a:moveTo>
                    <a:pt x="334291" y="0"/>
                  </a:moveTo>
                  <a:lnTo>
                    <a:pt x="334291" y="3541"/>
                  </a:lnTo>
                </a:path>
              </a:pathLst>
            </a:custGeom>
            <a:ln w="3175">
              <a:solidFill>
                <a:srgbClr val="000000"/>
              </a:solidFill>
            </a:ln>
          </p:spPr>
          <p:txBody>
            <a:bodyPr wrap="square" lIns="0" tIns="0" rIns="0" bIns="0" rtlCol="0"/>
            <a:lstStyle/>
            <a:p>
              <a:endParaRPr/>
            </a:p>
          </p:txBody>
        </p:sp>
      </p:grpSp>
      <p:sp>
        <p:nvSpPr>
          <p:cNvPr id="320" name="object 320"/>
          <p:cNvSpPr txBox="1"/>
          <p:nvPr/>
        </p:nvSpPr>
        <p:spPr>
          <a:xfrm>
            <a:off x="9969922" y="8278782"/>
            <a:ext cx="363855" cy="3619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dirty="0">
                <a:latin typeface="Arial"/>
                <a:cs typeface="Arial"/>
              </a:rPr>
              <a:t>MDA-</a:t>
            </a:r>
            <a:r>
              <a:rPr sz="100" b="1" spc="10" dirty="0">
                <a:latin typeface="Arial"/>
                <a:cs typeface="Arial"/>
              </a:rPr>
              <a:t>MB231</a:t>
            </a:r>
            <a:r>
              <a:rPr sz="100" b="1" dirty="0">
                <a:latin typeface="Arial"/>
                <a:cs typeface="Arial"/>
              </a:rPr>
              <a:t> </a:t>
            </a:r>
            <a:r>
              <a:rPr sz="100" b="1" spc="10" dirty="0">
                <a:latin typeface="Arial"/>
                <a:cs typeface="Arial"/>
              </a:rPr>
              <a:t>WT</a:t>
            </a:r>
            <a:r>
              <a:rPr sz="100" b="1" spc="495" dirty="0">
                <a:latin typeface="Arial"/>
                <a:cs typeface="Arial"/>
              </a:rPr>
              <a:t> </a:t>
            </a:r>
            <a:r>
              <a:rPr sz="100" b="1" dirty="0">
                <a:latin typeface="Arial"/>
                <a:cs typeface="Arial"/>
              </a:rPr>
              <a:t>MDA-</a:t>
            </a:r>
            <a:r>
              <a:rPr sz="100" b="1" spc="10" dirty="0">
                <a:latin typeface="Arial"/>
                <a:cs typeface="Arial"/>
              </a:rPr>
              <a:t>MB231</a:t>
            </a:r>
            <a:r>
              <a:rPr sz="100" b="1" dirty="0">
                <a:latin typeface="Arial"/>
                <a:cs typeface="Arial"/>
              </a:rPr>
              <a:t> </a:t>
            </a:r>
            <a:r>
              <a:rPr sz="100" b="1" spc="10" dirty="0">
                <a:latin typeface="Arial"/>
                <a:cs typeface="Arial"/>
              </a:rPr>
              <a:t>Del8.6</a:t>
            </a:r>
            <a:r>
              <a:rPr sz="100" b="1" spc="445" dirty="0">
                <a:latin typeface="Arial"/>
                <a:cs typeface="Arial"/>
              </a:rPr>
              <a:t> </a:t>
            </a:r>
            <a:r>
              <a:rPr sz="100" b="1" dirty="0">
                <a:latin typeface="Arial"/>
                <a:cs typeface="Arial"/>
              </a:rPr>
              <a:t>MDA-</a:t>
            </a:r>
            <a:r>
              <a:rPr sz="100" b="1" spc="10" dirty="0">
                <a:latin typeface="Arial"/>
                <a:cs typeface="Arial"/>
              </a:rPr>
              <a:t>MB231</a:t>
            </a:r>
            <a:r>
              <a:rPr sz="100" b="1" spc="5" dirty="0">
                <a:latin typeface="Arial"/>
                <a:cs typeface="Arial"/>
              </a:rPr>
              <a:t> </a:t>
            </a:r>
            <a:r>
              <a:rPr sz="100" b="1" spc="-10" dirty="0">
                <a:latin typeface="Arial"/>
                <a:cs typeface="Arial"/>
              </a:rPr>
              <a:t>R4.C1</a:t>
            </a:r>
            <a:endParaRPr sz="100">
              <a:latin typeface="Arial"/>
              <a:cs typeface="Arial"/>
            </a:endParaRPr>
          </a:p>
        </p:txBody>
      </p:sp>
      <p:sp>
        <p:nvSpPr>
          <p:cNvPr id="321" name="object 321"/>
          <p:cNvSpPr/>
          <p:nvPr/>
        </p:nvSpPr>
        <p:spPr>
          <a:xfrm>
            <a:off x="9945892" y="8057198"/>
            <a:ext cx="3175" cy="231140"/>
          </a:xfrm>
          <a:custGeom>
            <a:avLst/>
            <a:gdLst/>
            <a:ahLst/>
            <a:cxnLst/>
            <a:rect l="l" t="t" r="r" b="b"/>
            <a:pathLst>
              <a:path w="3175" h="231140">
                <a:moveTo>
                  <a:pt x="3169" y="231121"/>
                </a:moveTo>
                <a:lnTo>
                  <a:pt x="3169" y="229444"/>
                </a:lnTo>
              </a:path>
              <a:path w="3175" h="231140">
                <a:moveTo>
                  <a:pt x="3169" y="229444"/>
                </a:moveTo>
                <a:lnTo>
                  <a:pt x="3169" y="227579"/>
                </a:lnTo>
              </a:path>
              <a:path w="3175" h="231140">
                <a:moveTo>
                  <a:pt x="3169" y="227579"/>
                </a:moveTo>
                <a:lnTo>
                  <a:pt x="3169" y="225903"/>
                </a:lnTo>
              </a:path>
              <a:path w="3175" h="231140">
                <a:moveTo>
                  <a:pt x="3169" y="225903"/>
                </a:moveTo>
                <a:lnTo>
                  <a:pt x="3169" y="224038"/>
                </a:lnTo>
              </a:path>
              <a:path w="3175" h="231140">
                <a:moveTo>
                  <a:pt x="3169" y="224038"/>
                </a:moveTo>
                <a:lnTo>
                  <a:pt x="3169" y="222362"/>
                </a:lnTo>
              </a:path>
              <a:path w="3175" h="231140">
                <a:moveTo>
                  <a:pt x="3169" y="222362"/>
                </a:moveTo>
                <a:lnTo>
                  <a:pt x="3169" y="220497"/>
                </a:lnTo>
              </a:path>
              <a:path w="3175" h="231140">
                <a:moveTo>
                  <a:pt x="3169" y="220497"/>
                </a:moveTo>
                <a:lnTo>
                  <a:pt x="3169" y="218819"/>
                </a:lnTo>
              </a:path>
              <a:path w="3175" h="231140">
                <a:moveTo>
                  <a:pt x="3169" y="218819"/>
                </a:moveTo>
                <a:lnTo>
                  <a:pt x="3169" y="216956"/>
                </a:lnTo>
              </a:path>
              <a:path w="3175" h="231140">
                <a:moveTo>
                  <a:pt x="3169" y="216956"/>
                </a:moveTo>
                <a:lnTo>
                  <a:pt x="3169" y="215278"/>
                </a:lnTo>
              </a:path>
              <a:path w="3175" h="231140">
                <a:moveTo>
                  <a:pt x="3169" y="215278"/>
                </a:moveTo>
                <a:lnTo>
                  <a:pt x="3169" y="213415"/>
                </a:lnTo>
              </a:path>
              <a:path w="3175" h="231140">
                <a:moveTo>
                  <a:pt x="3169" y="213415"/>
                </a:moveTo>
                <a:lnTo>
                  <a:pt x="3169" y="211736"/>
                </a:lnTo>
              </a:path>
              <a:path w="3175" h="231140">
                <a:moveTo>
                  <a:pt x="3169" y="211736"/>
                </a:moveTo>
                <a:lnTo>
                  <a:pt x="3169" y="209874"/>
                </a:lnTo>
              </a:path>
              <a:path w="3175" h="231140">
                <a:moveTo>
                  <a:pt x="3169" y="209874"/>
                </a:moveTo>
                <a:lnTo>
                  <a:pt x="3169" y="208195"/>
                </a:lnTo>
              </a:path>
              <a:path w="3175" h="231140">
                <a:moveTo>
                  <a:pt x="3169" y="208195"/>
                </a:moveTo>
                <a:lnTo>
                  <a:pt x="3169" y="206333"/>
                </a:lnTo>
              </a:path>
              <a:path w="3175" h="231140">
                <a:moveTo>
                  <a:pt x="3169" y="206333"/>
                </a:moveTo>
                <a:lnTo>
                  <a:pt x="3169" y="204654"/>
                </a:lnTo>
              </a:path>
              <a:path w="3175" h="231140">
                <a:moveTo>
                  <a:pt x="3169" y="204654"/>
                </a:moveTo>
                <a:lnTo>
                  <a:pt x="3169" y="202789"/>
                </a:lnTo>
              </a:path>
              <a:path w="3175" h="231140">
                <a:moveTo>
                  <a:pt x="3169" y="202789"/>
                </a:moveTo>
                <a:lnTo>
                  <a:pt x="3169" y="201113"/>
                </a:lnTo>
              </a:path>
              <a:path w="3175" h="231140">
                <a:moveTo>
                  <a:pt x="3169" y="201113"/>
                </a:moveTo>
                <a:lnTo>
                  <a:pt x="3169" y="199248"/>
                </a:lnTo>
              </a:path>
              <a:path w="3175" h="231140">
                <a:moveTo>
                  <a:pt x="3169" y="199248"/>
                </a:moveTo>
                <a:lnTo>
                  <a:pt x="3169" y="197572"/>
                </a:lnTo>
              </a:path>
              <a:path w="3175" h="231140">
                <a:moveTo>
                  <a:pt x="3169" y="197572"/>
                </a:moveTo>
                <a:lnTo>
                  <a:pt x="3169" y="195707"/>
                </a:lnTo>
              </a:path>
              <a:path w="3175" h="231140">
                <a:moveTo>
                  <a:pt x="3169" y="195707"/>
                </a:moveTo>
                <a:lnTo>
                  <a:pt x="3169" y="194031"/>
                </a:lnTo>
              </a:path>
              <a:path w="3175" h="231140">
                <a:moveTo>
                  <a:pt x="3169" y="194031"/>
                </a:moveTo>
                <a:lnTo>
                  <a:pt x="3169" y="192166"/>
                </a:lnTo>
              </a:path>
              <a:path w="3175" h="231140">
                <a:moveTo>
                  <a:pt x="3169" y="192166"/>
                </a:moveTo>
                <a:lnTo>
                  <a:pt x="3169" y="190490"/>
                </a:lnTo>
              </a:path>
              <a:path w="3175" h="231140">
                <a:moveTo>
                  <a:pt x="3169" y="190490"/>
                </a:moveTo>
                <a:lnTo>
                  <a:pt x="3169" y="188625"/>
                </a:lnTo>
              </a:path>
              <a:path w="3175" h="231140">
                <a:moveTo>
                  <a:pt x="3169" y="188625"/>
                </a:moveTo>
                <a:lnTo>
                  <a:pt x="3169" y="186760"/>
                </a:lnTo>
              </a:path>
              <a:path w="3175" h="231140">
                <a:moveTo>
                  <a:pt x="3169" y="186760"/>
                </a:moveTo>
                <a:lnTo>
                  <a:pt x="3169" y="185084"/>
                </a:lnTo>
              </a:path>
              <a:path w="3175" h="231140">
                <a:moveTo>
                  <a:pt x="3169" y="185084"/>
                </a:moveTo>
                <a:lnTo>
                  <a:pt x="3169" y="183219"/>
                </a:lnTo>
              </a:path>
              <a:path w="3175" h="231140">
                <a:moveTo>
                  <a:pt x="3169" y="183219"/>
                </a:moveTo>
                <a:lnTo>
                  <a:pt x="3169" y="181543"/>
                </a:lnTo>
              </a:path>
              <a:path w="3175" h="231140">
                <a:moveTo>
                  <a:pt x="3169" y="181543"/>
                </a:moveTo>
                <a:lnTo>
                  <a:pt x="3169" y="179678"/>
                </a:lnTo>
              </a:path>
              <a:path w="3175" h="231140">
                <a:moveTo>
                  <a:pt x="3169" y="179678"/>
                </a:moveTo>
                <a:lnTo>
                  <a:pt x="3169" y="178001"/>
                </a:lnTo>
              </a:path>
              <a:path w="3175" h="231140">
                <a:moveTo>
                  <a:pt x="3169" y="178001"/>
                </a:moveTo>
                <a:lnTo>
                  <a:pt x="3169" y="176137"/>
                </a:lnTo>
              </a:path>
              <a:path w="3175" h="231140">
                <a:moveTo>
                  <a:pt x="3169" y="176137"/>
                </a:moveTo>
                <a:lnTo>
                  <a:pt x="3169" y="174458"/>
                </a:lnTo>
              </a:path>
              <a:path w="3175" h="231140">
                <a:moveTo>
                  <a:pt x="3169" y="174458"/>
                </a:moveTo>
                <a:lnTo>
                  <a:pt x="3169" y="172596"/>
                </a:lnTo>
              </a:path>
              <a:path w="3175" h="231140">
                <a:moveTo>
                  <a:pt x="3169" y="172596"/>
                </a:moveTo>
                <a:lnTo>
                  <a:pt x="3169" y="170917"/>
                </a:lnTo>
              </a:path>
              <a:path w="3175" h="231140">
                <a:moveTo>
                  <a:pt x="3169" y="170917"/>
                </a:moveTo>
                <a:lnTo>
                  <a:pt x="3169" y="169055"/>
                </a:lnTo>
              </a:path>
              <a:path w="3175" h="231140">
                <a:moveTo>
                  <a:pt x="3169" y="169055"/>
                </a:moveTo>
                <a:lnTo>
                  <a:pt x="3169" y="167376"/>
                </a:lnTo>
              </a:path>
              <a:path w="3175" h="231140">
                <a:moveTo>
                  <a:pt x="3169" y="167376"/>
                </a:moveTo>
                <a:lnTo>
                  <a:pt x="3169" y="165513"/>
                </a:lnTo>
              </a:path>
              <a:path w="3175" h="231140">
                <a:moveTo>
                  <a:pt x="3169" y="165513"/>
                </a:moveTo>
                <a:lnTo>
                  <a:pt x="3169" y="163835"/>
                </a:lnTo>
              </a:path>
              <a:path w="3175" h="231140">
                <a:moveTo>
                  <a:pt x="3169" y="163835"/>
                </a:moveTo>
                <a:lnTo>
                  <a:pt x="3169" y="161972"/>
                </a:lnTo>
              </a:path>
              <a:path w="3175" h="231140">
                <a:moveTo>
                  <a:pt x="3169" y="161972"/>
                </a:moveTo>
                <a:lnTo>
                  <a:pt x="3169" y="160294"/>
                </a:lnTo>
              </a:path>
              <a:path w="3175" h="231140">
                <a:moveTo>
                  <a:pt x="3169" y="160294"/>
                </a:moveTo>
                <a:lnTo>
                  <a:pt x="3169" y="158429"/>
                </a:lnTo>
              </a:path>
              <a:path w="3175" h="231140">
                <a:moveTo>
                  <a:pt x="3169" y="158429"/>
                </a:moveTo>
                <a:lnTo>
                  <a:pt x="3169" y="156753"/>
                </a:lnTo>
              </a:path>
              <a:path w="3175" h="231140">
                <a:moveTo>
                  <a:pt x="3169" y="156753"/>
                </a:moveTo>
                <a:lnTo>
                  <a:pt x="3169" y="154888"/>
                </a:lnTo>
              </a:path>
              <a:path w="3175" h="231140">
                <a:moveTo>
                  <a:pt x="3169" y="154888"/>
                </a:moveTo>
                <a:lnTo>
                  <a:pt x="3169" y="153212"/>
                </a:lnTo>
              </a:path>
              <a:path w="3175" h="231140">
                <a:moveTo>
                  <a:pt x="3169" y="153212"/>
                </a:moveTo>
                <a:lnTo>
                  <a:pt x="3169" y="151347"/>
                </a:lnTo>
              </a:path>
              <a:path w="3175" h="231140">
                <a:moveTo>
                  <a:pt x="3169" y="151347"/>
                </a:moveTo>
                <a:lnTo>
                  <a:pt x="3169" y="149670"/>
                </a:lnTo>
              </a:path>
              <a:path w="3175" h="231140">
                <a:moveTo>
                  <a:pt x="3169" y="149670"/>
                </a:moveTo>
                <a:lnTo>
                  <a:pt x="3169" y="147806"/>
                </a:lnTo>
              </a:path>
              <a:path w="3175" h="231140">
                <a:moveTo>
                  <a:pt x="3169" y="147806"/>
                </a:moveTo>
                <a:lnTo>
                  <a:pt x="3169" y="146129"/>
                </a:lnTo>
              </a:path>
              <a:path w="3175" h="231140">
                <a:moveTo>
                  <a:pt x="3169" y="146129"/>
                </a:moveTo>
                <a:lnTo>
                  <a:pt x="3169" y="144265"/>
                </a:lnTo>
              </a:path>
              <a:path w="3175" h="231140">
                <a:moveTo>
                  <a:pt x="3169" y="144265"/>
                </a:moveTo>
                <a:lnTo>
                  <a:pt x="3169" y="142586"/>
                </a:lnTo>
              </a:path>
              <a:path w="3175" h="231140">
                <a:moveTo>
                  <a:pt x="3169" y="142586"/>
                </a:moveTo>
                <a:lnTo>
                  <a:pt x="3169" y="140723"/>
                </a:lnTo>
              </a:path>
              <a:path w="3175" h="231140">
                <a:moveTo>
                  <a:pt x="3169" y="140723"/>
                </a:moveTo>
                <a:lnTo>
                  <a:pt x="3169" y="139045"/>
                </a:lnTo>
              </a:path>
              <a:path w="3175" h="231140">
                <a:moveTo>
                  <a:pt x="3169" y="139045"/>
                </a:moveTo>
                <a:lnTo>
                  <a:pt x="3169" y="137182"/>
                </a:lnTo>
              </a:path>
              <a:path w="3175" h="231140">
                <a:moveTo>
                  <a:pt x="3169" y="137182"/>
                </a:moveTo>
                <a:lnTo>
                  <a:pt x="3169" y="135504"/>
                </a:lnTo>
              </a:path>
              <a:path w="3175" h="231140">
                <a:moveTo>
                  <a:pt x="3169" y="135504"/>
                </a:moveTo>
                <a:lnTo>
                  <a:pt x="3169" y="133641"/>
                </a:lnTo>
              </a:path>
              <a:path w="3175" h="231140">
                <a:moveTo>
                  <a:pt x="3169" y="133641"/>
                </a:moveTo>
                <a:lnTo>
                  <a:pt x="3169" y="131963"/>
                </a:lnTo>
              </a:path>
              <a:path w="3175" h="231140">
                <a:moveTo>
                  <a:pt x="3169" y="131963"/>
                </a:moveTo>
                <a:lnTo>
                  <a:pt x="3169" y="130098"/>
                </a:lnTo>
              </a:path>
              <a:path w="3175" h="231140">
                <a:moveTo>
                  <a:pt x="3169" y="130098"/>
                </a:moveTo>
                <a:lnTo>
                  <a:pt x="3169" y="128422"/>
                </a:lnTo>
              </a:path>
              <a:path w="3175" h="231140">
                <a:moveTo>
                  <a:pt x="3169" y="128422"/>
                </a:moveTo>
                <a:lnTo>
                  <a:pt x="3169" y="126557"/>
                </a:lnTo>
              </a:path>
              <a:path w="3175" h="231140">
                <a:moveTo>
                  <a:pt x="3169" y="126557"/>
                </a:moveTo>
                <a:lnTo>
                  <a:pt x="3169" y="124880"/>
                </a:lnTo>
              </a:path>
              <a:path w="3175" h="231140">
                <a:moveTo>
                  <a:pt x="3169" y="124880"/>
                </a:moveTo>
                <a:lnTo>
                  <a:pt x="3169" y="123016"/>
                </a:lnTo>
              </a:path>
              <a:path w="3175" h="231140">
                <a:moveTo>
                  <a:pt x="3169" y="123016"/>
                </a:moveTo>
                <a:lnTo>
                  <a:pt x="3169" y="121339"/>
                </a:lnTo>
              </a:path>
              <a:path w="3175" h="231140">
                <a:moveTo>
                  <a:pt x="3169" y="121339"/>
                </a:moveTo>
                <a:lnTo>
                  <a:pt x="3169" y="119475"/>
                </a:lnTo>
              </a:path>
              <a:path w="3175" h="231140">
                <a:moveTo>
                  <a:pt x="3169" y="119475"/>
                </a:moveTo>
                <a:lnTo>
                  <a:pt x="3169" y="117798"/>
                </a:lnTo>
              </a:path>
              <a:path w="3175" h="231140">
                <a:moveTo>
                  <a:pt x="3169" y="117798"/>
                </a:moveTo>
                <a:lnTo>
                  <a:pt x="3169" y="115934"/>
                </a:lnTo>
              </a:path>
              <a:path w="3175" h="231140">
                <a:moveTo>
                  <a:pt x="3169" y="115934"/>
                </a:moveTo>
                <a:lnTo>
                  <a:pt x="3169" y="114255"/>
                </a:lnTo>
              </a:path>
              <a:path w="3175" h="231140">
                <a:moveTo>
                  <a:pt x="3169" y="114255"/>
                </a:moveTo>
                <a:lnTo>
                  <a:pt x="3169" y="112392"/>
                </a:lnTo>
              </a:path>
              <a:path w="3175" h="231140">
                <a:moveTo>
                  <a:pt x="3169" y="112392"/>
                </a:moveTo>
                <a:lnTo>
                  <a:pt x="3169" y="110714"/>
                </a:lnTo>
              </a:path>
              <a:path w="3175" h="231140">
                <a:moveTo>
                  <a:pt x="3169" y="110714"/>
                </a:moveTo>
                <a:lnTo>
                  <a:pt x="3169" y="108851"/>
                </a:lnTo>
              </a:path>
              <a:path w="3175" h="231140">
                <a:moveTo>
                  <a:pt x="3169" y="108851"/>
                </a:moveTo>
                <a:lnTo>
                  <a:pt x="3169" y="107173"/>
                </a:lnTo>
              </a:path>
              <a:path w="3175" h="231140">
                <a:moveTo>
                  <a:pt x="3169" y="107173"/>
                </a:moveTo>
                <a:lnTo>
                  <a:pt x="3169" y="105310"/>
                </a:lnTo>
              </a:path>
              <a:path w="3175" h="231140">
                <a:moveTo>
                  <a:pt x="3169" y="105310"/>
                </a:moveTo>
                <a:lnTo>
                  <a:pt x="3169" y="103632"/>
                </a:lnTo>
              </a:path>
              <a:path w="3175" h="231140">
                <a:moveTo>
                  <a:pt x="3169" y="103632"/>
                </a:moveTo>
                <a:lnTo>
                  <a:pt x="3169" y="101769"/>
                </a:lnTo>
              </a:path>
              <a:path w="3175" h="231140">
                <a:moveTo>
                  <a:pt x="3169" y="101769"/>
                </a:moveTo>
                <a:lnTo>
                  <a:pt x="3169" y="100091"/>
                </a:lnTo>
              </a:path>
              <a:path w="3175" h="231140">
                <a:moveTo>
                  <a:pt x="3169" y="100091"/>
                </a:moveTo>
                <a:lnTo>
                  <a:pt x="3169" y="98226"/>
                </a:lnTo>
              </a:path>
              <a:path w="3175" h="231140">
                <a:moveTo>
                  <a:pt x="3169" y="98226"/>
                </a:moveTo>
                <a:lnTo>
                  <a:pt x="3169" y="96549"/>
                </a:lnTo>
              </a:path>
              <a:path w="3175" h="231140">
                <a:moveTo>
                  <a:pt x="3169" y="96549"/>
                </a:moveTo>
                <a:lnTo>
                  <a:pt x="3169" y="94685"/>
                </a:lnTo>
              </a:path>
              <a:path w="3175" h="231140">
                <a:moveTo>
                  <a:pt x="3169" y="94685"/>
                </a:moveTo>
                <a:lnTo>
                  <a:pt x="3169" y="93008"/>
                </a:lnTo>
              </a:path>
              <a:path w="3175" h="231140">
                <a:moveTo>
                  <a:pt x="3169" y="93008"/>
                </a:moveTo>
                <a:lnTo>
                  <a:pt x="3169" y="91144"/>
                </a:lnTo>
              </a:path>
              <a:path w="3175" h="231140">
                <a:moveTo>
                  <a:pt x="3169" y="91144"/>
                </a:moveTo>
                <a:lnTo>
                  <a:pt x="3169" y="89467"/>
                </a:lnTo>
              </a:path>
              <a:path w="3175" h="231140">
                <a:moveTo>
                  <a:pt x="3169" y="89467"/>
                </a:moveTo>
                <a:lnTo>
                  <a:pt x="3169" y="87602"/>
                </a:lnTo>
              </a:path>
              <a:path w="3175" h="231140">
                <a:moveTo>
                  <a:pt x="3169" y="87602"/>
                </a:moveTo>
                <a:lnTo>
                  <a:pt x="3169" y="85926"/>
                </a:lnTo>
              </a:path>
              <a:path w="3175" h="231140">
                <a:moveTo>
                  <a:pt x="3169" y="85926"/>
                </a:moveTo>
                <a:lnTo>
                  <a:pt x="3169" y="84061"/>
                </a:lnTo>
              </a:path>
              <a:path w="3175" h="231140">
                <a:moveTo>
                  <a:pt x="3169" y="84061"/>
                </a:moveTo>
                <a:lnTo>
                  <a:pt x="3169" y="82383"/>
                </a:lnTo>
              </a:path>
              <a:path w="3175" h="231140">
                <a:moveTo>
                  <a:pt x="3169" y="82383"/>
                </a:moveTo>
                <a:lnTo>
                  <a:pt x="3169" y="80520"/>
                </a:lnTo>
              </a:path>
              <a:path w="3175" h="231140">
                <a:moveTo>
                  <a:pt x="3169" y="80520"/>
                </a:moveTo>
                <a:lnTo>
                  <a:pt x="3169" y="78842"/>
                </a:lnTo>
              </a:path>
              <a:path w="3175" h="231140">
                <a:moveTo>
                  <a:pt x="3169" y="78842"/>
                </a:moveTo>
                <a:lnTo>
                  <a:pt x="3169" y="76979"/>
                </a:lnTo>
              </a:path>
              <a:path w="3175" h="231140">
                <a:moveTo>
                  <a:pt x="3169" y="76979"/>
                </a:moveTo>
                <a:lnTo>
                  <a:pt x="3169" y="75301"/>
                </a:lnTo>
              </a:path>
              <a:path w="3175" h="231140">
                <a:moveTo>
                  <a:pt x="3169" y="75301"/>
                </a:moveTo>
                <a:lnTo>
                  <a:pt x="3169" y="73438"/>
                </a:lnTo>
              </a:path>
              <a:path w="3175" h="231140">
                <a:moveTo>
                  <a:pt x="3169" y="73438"/>
                </a:moveTo>
                <a:lnTo>
                  <a:pt x="3169" y="71759"/>
                </a:lnTo>
              </a:path>
              <a:path w="3175" h="231140">
                <a:moveTo>
                  <a:pt x="3169" y="71759"/>
                </a:moveTo>
                <a:lnTo>
                  <a:pt x="3169" y="69895"/>
                </a:lnTo>
              </a:path>
              <a:path w="3175" h="231140">
                <a:moveTo>
                  <a:pt x="3169" y="69895"/>
                </a:moveTo>
                <a:lnTo>
                  <a:pt x="3169" y="68218"/>
                </a:lnTo>
              </a:path>
              <a:path w="3175" h="231140">
                <a:moveTo>
                  <a:pt x="3169" y="68218"/>
                </a:moveTo>
                <a:lnTo>
                  <a:pt x="3169" y="66354"/>
                </a:lnTo>
              </a:path>
              <a:path w="3175" h="231140">
                <a:moveTo>
                  <a:pt x="3169" y="66354"/>
                </a:moveTo>
                <a:lnTo>
                  <a:pt x="3169" y="64677"/>
                </a:lnTo>
              </a:path>
              <a:path w="3175" h="231140">
                <a:moveTo>
                  <a:pt x="3169" y="64677"/>
                </a:moveTo>
                <a:lnTo>
                  <a:pt x="3169" y="62813"/>
                </a:lnTo>
              </a:path>
              <a:path w="3175" h="231140">
                <a:moveTo>
                  <a:pt x="3169" y="62813"/>
                </a:moveTo>
                <a:lnTo>
                  <a:pt x="3169" y="61136"/>
                </a:lnTo>
              </a:path>
              <a:path w="3175" h="231140">
                <a:moveTo>
                  <a:pt x="3169" y="61136"/>
                </a:moveTo>
                <a:lnTo>
                  <a:pt x="3169" y="59271"/>
                </a:lnTo>
              </a:path>
              <a:path w="3175" h="231140">
                <a:moveTo>
                  <a:pt x="3169" y="59271"/>
                </a:moveTo>
                <a:lnTo>
                  <a:pt x="3169" y="57595"/>
                </a:lnTo>
              </a:path>
              <a:path w="3175" h="231140">
                <a:moveTo>
                  <a:pt x="3169" y="57595"/>
                </a:moveTo>
                <a:lnTo>
                  <a:pt x="3169" y="55730"/>
                </a:lnTo>
              </a:path>
              <a:path w="3175" h="231140">
                <a:moveTo>
                  <a:pt x="3169" y="55730"/>
                </a:moveTo>
                <a:lnTo>
                  <a:pt x="3169" y="54052"/>
                </a:lnTo>
              </a:path>
              <a:path w="3175" h="231140">
                <a:moveTo>
                  <a:pt x="3169" y="54052"/>
                </a:moveTo>
                <a:lnTo>
                  <a:pt x="3169" y="52189"/>
                </a:lnTo>
              </a:path>
              <a:path w="3175" h="231140">
                <a:moveTo>
                  <a:pt x="3169" y="52189"/>
                </a:moveTo>
                <a:lnTo>
                  <a:pt x="3169" y="50511"/>
                </a:lnTo>
              </a:path>
              <a:path w="3175" h="231140">
                <a:moveTo>
                  <a:pt x="3169" y="50511"/>
                </a:moveTo>
                <a:lnTo>
                  <a:pt x="3169" y="48648"/>
                </a:lnTo>
              </a:path>
              <a:path w="3175" h="231140">
                <a:moveTo>
                  <a:pt x="3169" y="48648"/>
                </a:moveTo>
                <a:lnTo>
                  <a:pt x="3169" y="46970"/>
                </a:lnTo>
              </a:path>
              <a:path w="3175" h="231140">
                <a:moveTo>
                  <a:pt x="3169" y="46970"/>
                </a:moveTo>
                <a:lnTo>
                  <a:pt x="3169" y="45107"/>
                </a:lnTo>
              </a:path>
              <a:path w="3175" h="231140">
                <a:moveTo>
                  <a:pt x="3169" y="45107"/>
                </a:moveTo>
                <a:lnTo>
                  <a:pt x="3169" y="43428"/>
                </a:lnTo>
              </a:path>
              <a:path w="3175" h="231140">
                <a:moveTo>
                  <a:pt x="3169" y="43428"/>
                </a:moveTo>
                <a:lnTo>
                  <a:pt x="3169" y="41566"/>
                </a:lnTo>
              </a:path>
              <a:path w="3175" h="231140">
                <a:moveTo>
                  <a:pt x="3169" y="41566"/>
                </a:moveTo>
                <a:lnTo>
                  <a:pt x="3169" y="39887"/>
                </a:lnTo>
              </a:path>
              <a:path w="3175" h="231140">
                <a:moveTo>
                  <a:pt x="3169" y="39887"/>
                </a:moveTo>
                <a:lnTo>
                  <a:pt x="3169" y="38023"/>
                </a:lnTo>
              </a:path>
              <a:path w="3175" h="231140">
                <a:moveTo>
                  <a:pt x="3169" y="38023"/>
                </a:moveTo>
                <a:lnTo>
                  <a:pt x="3169" y="36346"/>
                </a:lnTo>
              </a:path>
              <a:path w="3175" h="231140">
                <a:moveTo>
                  <a:pt x="3169" y="36346"/>
                </a:moveTo>
                <a:lnTo>
                  <a:pt x="3169" y="34481"/>
                </a:lnTo>
              </a:path>
              <a:path w="3175" h="231140">
                <a:moveTo>
                  <a:pt x="3169" y="34481"/>
                </a:moveTo>
                <a:lnTo>
                  <a:pt x="3169" y="32805"/>
                </a:lnTo>
              </a:path>
              <a:path w="3175" h="231140">
                <a:moveTo>
                  <a:pt x="3169" y="32805"/>
                </a:moveTo>
                <a:lnTo>
                  <a:pt x="3169" y="30940"/>
                </a:lnTo>
              </a:path>
              <a:path w="3175" h="231140">
                <a:moveTo>
                  <a:pt x="3169" y="30940"/>
                </a:moveTo>
                <a:lnTo>
                  <a:pt x="3169" y="29264"/>
                </a:lnTo>
              </a:path>
              <a:path w="3175" h="231140">
                <a:moveTo>
                  <a:pt x="3169" y="29264"/>
                </a:moveTo>
                <a:lnTo>
                  <a:pt x="3169" y="27399"/>
                </a:lnTo>
              </a:path>
              <a:path w="3175" h="231140">
                <a:moveTo>
                  <a:pt x="3169" y="27399"/>
                </a:moveTo>
                <a:lnTo>
                  <a:pt x="3169" y="25723"/>
                </a:lnTo>
              </a:path>
              <a:path w="3175" h="231140">
                <a:moveTo>
                  <a:pt x="3169" y="25723"/>
                </a:moveTo>
                <a:lnTo>
                  <a:pt x="3169" y="23858"/>
                </a:lnTo>
              </a:path>
              <a:path w="3175" h="231140">
                <a:moveTo>
                  <a:pt x="3169" y="23858"/>
                </a:moveTo>
                <a:lnTo>
                  <a:pt x="3169" y="22180"/>
                </a:lnTo>
              </a:path>
              <a:path w="3175" h="231140">
                <a:moveTo>
                  <a:pt x="3169" y="22180"/>
                </a:moveTo>
                <a:lnTo>
                  <a:pt x="3169" y="20317"/>
                </a:lnTo>
              </a:path>
              <a:path w="3175" h="231140">
                <a:moveTo>
                  <a:pt x="3169" y="20317"/>
                </a:moveTo>
                <a:lnTo>
                  <a:pt x="3169" y="18639"/>
                </a:lnTo>
              </a:path>
              <a:path w="3175" h="231140">
                <a:moveTo>
                  <a:pt x="3169" y="18639"/>
                </a:moveTo>
                <a:lnTo>
                  <a:pt x="3169" y="16776"/>
                </a:lnTo>
              </a:path>
              <a:path w="3175" h="231140">
                <a:moveTo>
                  <a:pt x="3169" y="16776"/>
                </a:moveTo>
                <a:lnTo>
                  <a:pt x="3169" y="15097"/>
                </a:lnTo>
              </a:path>
              <a:path w="3175" h="231140">
                <a:moveTo>
                  <a:pt x="3169" y="15097"/>
                </a:moveTo>
                <a:lnTo>
                  <a:pt x="3169" y="13235"/>
                </a:lnTo>
              </a:path>
              <a:path w="3175" h="231140">
                <a:moveTo>
                  <a:pt x="3169" y="13235"/>
                </a:moveTo>
                <a:lnTo>
                  <a:pt x="3169" y="11556"/>
                </a:lnTo>
              </a:path>
              <a:path w="3175" h="231140">
                <a:moveTo>
                  <a:pt x="3169" y="11556"/>
                </a:moveTo>
                <a:lnTo>
                  <a:pt x="3169" y="9692"/>
                </a:lnTo>
              </a:path>
              <a:path w="3175" h="231140">
                <a:moveTo>
                  <a:pt x="3169" y="9692"/>
                </a:moveTo>
                <a:lnTo>
                  <a:pt x="3169" y="8015"/>
                </a:lnTo>
              </a:path>
              <a:path w="3175" h="231140">
                <a:moveTo>
                  <a:pt x="3169" y="8015"/>
                </a:moveTo>
                <a:lnTo>
                  <a:pt x="3169" y="6150"/>
                </a:lnTo>
              </a:path>
              <a:path w="3175" h="231140">
                <a:moveTo>
                  <a:pt x="3169" y="6150"/>
                </a:moveTo>
                <a:lnTo>
                  <a:pt x="3169" y="4474"/>
                </a:lnTo>
              </a:path>
              <a:path w="3175" h="231140">
                <a:moveTo>
                  <a:pt x="3169" y="4474"/>
                </a:moveTo>
                <a:lnTo>
                  <a:pt x="3169" y="2609"/>
                </a:lnTo>
              </a:path>
              <a:path w="3175" h="231140">
                <a:moveTo>
                  <a:pt x="3169" y="2609"/>
                </a:moveTo>
                <a:lnTo>
                  <a:pt x="3169" y="747"/>
                </a:lnTo>
              </a:path>
              <a:path w="3175" h="231140">
                <a:moveTo>
                  <a:pt x="3169" y="747"/>
                </a:moveTo>
                <a:lnTo>
                  <a:pt x="3169" y="0"/>
                </a:lnTo>
              </a:path>
              <a:path w="3175" h="231140">
                <a:moveTo>
                  <a:pt x="3169" y="231121"/>
                </a:moveTo>
                <a:lnTo>
                  <a:pt x="0" y="231121"/>
                </a:lnTo>
              </a:path>
              <a:path w="3175" h="231140">
                <a:moveTo>
                  <a:pt x="3169" y="208195"/>
                </a:moveTo>
                <a:lnTo>
                  <a:pt x="0" y="208195"/>
                </a:lnTo>
              </a:path>
            </a:pathLst>
          </a:custGeom>
          <a:ln w="3175">
            <a:solidFill>
              <a:srgbClr val="000000"/>
            </a:solidFill>
          </a:ln>
        </p:spPr>
        <p:txBody>
          <a:bodyPr wrap="square" lIns="0" tIns="0" rIns="0" bIns="0" rtlCol="0"/>
          <a:lstStyle/>
          <a:p>
            <a:endParaRPr/>
          </a:p>
        </p:txBody>
      </p:sp>
      <p:sp>
        <p:nvSpPr>
          <p:cNvPr id="322" name="object 322"/>
          <p:cNvSpPr txBox="1"/>
          <p:nvPr/>
        </p:nvSpPr>
        <p:spPr>
          <a:xfrm>
            <a:off x="9923125" y="8246909"/>
            <a:ext cx="34925" cy="5969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algn="ctr">
              <a:lnSpc>
                <a:spcPct val="100000"/>
              </a:lnSpc>
            </a:pPr>
            <a:r>
              <a:rPr sz="100" b="1" spc="-25" dirty="0">
                <a:latin typeface="Arial"/>
                <a:cs typeface="Arial"/>
              </a:rPr>
              <a:t>50</a:t>
            </a:r>
            <a:endParaRPr sz="100">
              <a:latin typeface="Arial"/>
              <a:cs typeface="Arial"/>
            </a:endParaRPr>
          </a:p>
          <a:p>
            <a:pPr>
              <a:lnSpc>
                <a:spcPct val="100000"/>
              </a:lnSpc>
              <a:spcBef>
                <a:spcPts val="5"/>
              </a:spcBef>
            </a:pPr>
            <a:endParaRPr sz="100">
              <a:latin typeface="Arial"/>
              <a:cs typeface="Arial"/>
            </a:endParaRPr>
          </a:p>
          <a:p>
            <a:pPr marL="4445" algn="ctr">
              <a:lnSpc>
                <a:spcPct val="100000"/>
              </a:lnSpc>
            </a:pPr>
            <a:r>
              <a:rPr sz="100" b="1" spc="-25" dirty="0">
                <a:latin typeface="Arial"/>
                <a:cs typeface="Arial"/>
              </a:rPr>
              <a:t>0</a:t>
            </a:r>
            <a:endParaRPr sz="100">
              <a:latin typeface="Arial"/>
              <a:cs typeface="Arial"/>
            </a:endParaRPr>
          </a:p>
        </p:txBody>
      </p:sp>
      <p:sp>
        <p:nvSpPr>
          <p:cNvPr id="323" name="object 323"/>
          <p:cNvSpPr/>
          <p:nvPr/>
        </p:nvSpPr>
        <p:spPr>
          <a:xfrm>
            <a:off x="9945892" y="8242096"/>
            <a:ext cx="3175" cy="0"/>
          </a:xfrm>
          <a:custGeom>
            <a:avLst/>
            <a:gdLst/>
            <a:ahLst/>
            <a:cxnLst/>
            <a:rect l="l" t="t" r="r" b="b"/>
            <a:pathLst>
              <a:path w="3175">
                <a:moveTo>
                  <a:pt x="3169" y="0"/>
                </a:moveTo>
                <a:lnTo>
                  <a:pt x="0" y="0"/>
                </a:lnTo>
              </a:path>
            </a:pathLst>
          </a:custGeom>
          <a:ln w="3175">
            <a:solidFill>
              <a:srgbClr val="000000"/>
            </a:solidFill>
          </a:ln>
        </p:spPr>
        <p:txBody>
          <a:bodyPr wrap="square" lIns="0" tIns="0" rIns="0" bIns="0" rtlCol="0"/>
          <a:lstStyle/>
          <a:p>
            <a:endParaRPr/>
          </a:p>
        </p:txBody>
      </p:sp>
      <p:sp>
        <p:nvSpPr>
          <p:cNvPr id="324" name="object 324"/>
          <p:cNvSpPr txBox="1"/>
          <p:nvPr/>
        </p:nvSpPr>
        <p:spPr>
          <a:xfrm>
            <a:off x="9918650" y="8223611"/>
            <a:ext cx="39370" cy="3619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100</a:t>
            </a:r>
            <a:endParaRPr sz="100">
              <a:latin typeface="Arial"/>
              <a:cs typeface="Arial"/>
            </a:endParaRPr>
          </a:p>
        </p:txBody>
      </p:sp>
      <p:sp>
        <p:nvSpPr>
          <p:cNvPr id="325" name="object 325"/>
          <p:cNvSpPr/>
          <p:nvPr/>
        </p:nvSpPr>
        <p:spPr>
          <a:xfrm>
            <a:off x="9945892" y="8218983"/>
            <a:ext cx="3175" cy="0"/>
          </a:xfrm>
          <a:custGeom>
            <a:avLst/>
            <a:gdLst/>
            <a:ahLst/>
            <a:cxnLst/>
            <a:rect l="l" t="t" r="r" b="b"/>
            <a:pathLst>
              <a:path w="3175">
                <a:moveTo>
                  <a:pt x="3169" y="0"/>
                </a:moveTo>
                <a:lnTo>
                  <a:pt x="0" y="0"/>
                </a:lnTo>
              </a:path>
            </a:pathLst>
          </a:custGeom>
          <a:ln w="3175">
            <a:solidFill>
              <a:srgbClr val="000000"/>
            </a:solidFill>
          </a:ln>
        </p:spPr>
        <p:txBody>
          <a:bodyPr wrap="square" lIns="0" tIns="0" rIns="0" bIns="0" rtlCol="0"/>
          <a:lstStyle/>
          <a:p>
            <a:endParaRPr/>
          </a:p>
        </p:txBody>
      </p:sp>
      <p:sp>
        <p:nvSpPr>
          <p:cNvPr id="326" name="object 326"/>
          <p:cNvSpPr txBox="1"/>
          <p:nvPr/>
        </p:nvSpPr>
        <p:spPr>
          <a:xfrm>
            <a:off x="9918650" y="8200499"/>
            <a:ext cx="39370" cy="3619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150</a:t>
            </a:r>
            <a:endParaRPr sz="100">
              <a:latin typeface="Arial"/>
              <a:cs typeface="Arial"/>
            </a:endParaRPr>
          </a:p>
        </p:txBody>
      </p:sp>
      <p:sp>
        <p:nvSpPr>
          <p:cNvPr id="327" name="object 327"/>
          <p:cNvSpPr/>
          <p:nvPr/>
        </p:nvSpPr>
        <p:spPr>
          <a:xfrm>
            <a:off x="9945892" y="8126535"/>
            <a:ext cx="3175" cy="69850"/>
          </a:xfrm>
          <a:custGeom>
            <a:avLst/>
            <a:gdLst/>
            <a:ahLst/>
            <a:cxnLst/>
            <a:rect l="l" t="t" r="r" b="b"/>
            <a:pathLst>
              <a:path w="3175" h="69850">
                <a:moveTo>
                  <a:pt x="3169" y="69336"/>
                </a:moveTo>
                <a:lnTo>
                  <a:pt x="0" y="69336"/>
                </a:lnTo>
              </a:path>
              <a:path w="3175" h="69850">
                <a:moveTo>
                  <a:pt x="3169" y="46224"/>
                </a:moveTo>
                <a:lnTo>
                  <a:pt x="0" y="46224"/>
                </a:lnTo>
              </a:path>
              <a:path w="3175" h="69850">
                <a:moveTo>
                  <a:pt x="3169" y="23113"/>
                </a:moveTo>
                <a:lnTo>
                  <a:pt x="0" y="23113"/>
                </a:lnTo>
              </a:path>
              <a:path w="3175" h="69850">
                <a:moveTo>
                  <a:pt x="3169" y="0"/>
                </a:moveTo>
                <a:lnTo>
                  <a:pt x="0" y="0"/>
                </a:lnTo>
              </a:path>
            </a:pathLst>
          </a:custGeom>
          <a:ln w="3175">
            <a:solidFill>
              <a:srgbClr val="000000"/>
            </a:solidFill>
          </a:ln>
        </p:spPr>
        <p:txBody>
          <a:bodyPr wrap="square" lIns="0" tIns="0" rIns="0" bIns="0" rtlCol="0"/>
          <a:lstStyle/>
          <a:p>
            <a:endParaRPr/>
          </a:p>
        </p:txBody>
      </p:sp>
      <p:sp>
        <p:nvSpPr>
          <p:cNvPr id="328" name="object 328"/>
          <p:cNvSpPr txBox="1"/>
          <p:nvPr/>
        </p:nvSpPr>
        <p:spPr>
          <a:xfrm>
            <a:off x="9918650" y="8108050"/>
            <a:ext cx="39370" cy="10604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350</a:t>
            </a:r>
            <a:endParaRPr sz="100">
              <a:latin typeface="Arial"/>
              <a:cs typeface="Arial"/>
            </a:endParaRPr>
          </a:p>
          <a:p>
            <a:pPr>
              <a:lnSpc>
                <a:spcPct val="100000"/>
              </a:lnSpc>
              <a:spcBef>
                <a:spcPts val="5"/>
              </a:spcBef>
            </a:pPr>
            <a:endParaRPr sz="100">
              <a:latin typeface="Arial"/>
              <a:cs typeface="Arial"/>
            </a:endParaRPr>
          </a:p>
          <a:p>
            <a:pPr marL="12700">
              <a:lnSpc>
                <a:spcPct val="100000"/>
              </a:lnSpc>
            </a:pPr>
            <a:r>
              <a:rPr sz="100" b="1" spc="-25" dirty="0">
                <a:latin typeface="Arial"/>
                <a:cs typeface="Arial"/>
              </a:rPr>
              <a:t>300</a:t>
            </a:r>
            <a:endParaRPr sz="100">
              <a:latin typeface="Arial"/>
              <a:cs typeface="Arial"/>
            </a:endParaRPr>
          </a:p>
          <a:p>
            <a:pPr>
              <a:lnSpc>
                <a:spcPct val="100000"/>
              </a:lnSpc>
              <a:spcBef>
                <a:spcPts val="5"/>
              </a:spcBef>
            </a:pPr>
            <a:endParaRPr sz="100">
              <a:latin typeface="Arial"/>
              <a:cs typeface="Arial"/>
            </a:endParaRPr>
          </a:p>
          <a:p>
            <a:pPr marL="12700">
              <a:lnSpc>
                <a:spcPct val="100000"/>
              </a:lnSpc>
              <a:spcBef>
                <a:spcPts val="5"/>
              </a:spcBef>
            </a:pPr>
            <a:r>
              <a:rPr sz="100" b="1" spc="-25" dirty="0">
                <a:latin typeface="Arial"/>
                <a:cs typeface="Arial"/>
              </a:rPr>
              <a:t>250</a:t>
            </a:r>
            <a:endParaRPr sz="100">
              <a:latin typeface="Arial"/>
              <a:cs typeface="Arial"/>
            </a:endParaRPr>
          </a:p>
          <a:p>
            <a:pPr>
              <a:lnSpc>
                <a:spcPct val="100000"/>
              </a:lnSpc>
              <a:spcBef>
                <a:spcPts val="5"/>
              </a:spcBef>
            </a:pPr>
            <a:endParaRPr sz="100">
              <a:latin typeface="Arial"/>
              <a:cs typeface="Arial"/>
            </a:endParaRPr>
          </a:p>
          <a:p>
            <a:pPr marL="12700">
              <a:lnSpc>
                <a:spcPct val="100000"/>
              </a:lnSpc>
            </a:pPr>
            <a:r>
              <a:rPr sz="100" b="1" spc="-25" dirty="0">
                <a:latin typeface="Arial"/>
                <a:cs typeface="Arial"/>
              </a:rPr>
              <a:t>200</a:t>
            </a:r>
            <a:endParaRPr sz="100">
              <a:latin typeface="Arial"/>
              <a:cs typeface="Arial"/>
            </a:endParaRPr>
          </a:p>
        </p:txBody>
      </p:sp>
      <p:sp>
        <p:nvSpPr>
          <p:cNvPr id="329" name="object 329"/>
          <p:cNvSpPr/>
          <p:nvPr/>
        </p:nvSpPr>
        <p:spPr>
          <a:xfrm>
            <a:off x="9945892" y="8103423"/>
            <a:ext cx="3175" cy="0"/>
          </a:xfrm>
          <a:custGeom>
            <a:avLst/>
            <a:gdLst/>
            <a:ahLst/>
            <a:cxnLst/>
            <a:rect l="l" t="t" r="r" b="b"/>
            <a:pathLst>
              <a:path w="3175">
                <a:moveTo>
                  <a:pt x="3169" y="0"/>
                </a:moveTo>
                <a:lnTo>
                  <a:pt x="0" y="0"/>
                </a:lnTo>
              </a:path>
            </a:pathLst>
          </a:custGeom>
          <a:ln w="3175">
            <a:solidFill>
              <a:srgbClr val="000000"/>
            </a:solidFill>
          </a:ln>
        </p:spPr>
        <p:txBody>
          <a:bodyPr wrap="square" lIns="0" tIns="0" rIns="0" bIns="0" rtlCol="0"/>
          <a:lstStyle/>
          <a:p>
            <a:endParaRPr/>
          </a:p>
        </p:txBody>
      </p:sp>
      <p:sp>
        <p:nvSpPr>
          <p:cNvPr id="330" name="object 330"/>
          <p:cNvSpPr txBox="1"/>
          <p:nvPr/>
        </p:nvSpPr>
        <p:spPr>
          <a:xfrm>
            <a:off x="9918650" y="8084938"/>
            <a:ext cx="39370" cy="3619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400</a:t>
            </a:r>
            <a:endParaRPr sz="100">
              <a:latin typeface="Arial"/>
              <a:cs typeface="Arial"/>
            </a:endParaRPr>
          </a:p>
        </p:txBody>
      </p:sp>
      <p:sp>
        <p:nvSpPr>
          <p:cNvPr id="331" name="object 331"/>
          <p:cNvSpPr/>
          <p:nvPr/>
        </p:nvSpPr>
        <p:spPr>
          <a:xfrm>
            <a:off x="9945892" y="8080312"/>
            <a:ext cx="3175" cy="0"/>
          </a:xfrm>
          <a:custGeom>
            <a:avLst/>
            <a:gdLst/>
            <a:ahLst/>
            <a:cxnLst/>
            <a:rect l="l" t="t" r="r" b="b"/>
            <a:pathLst>
              <a:path w="3175">
                <a:moveTo>
                  <a:pt x="3169" y="0"/>
                </a:moveTo>
                <a:lnTo>
                  <a:pt x="0" y="0"/>
                </a:lnTo>
              </a:path>
            </a:pathLst>
          </a:custGeom>
          <a:ln w="3175">
            <a:solidFill>
              <a:srgbClr val="000000"/>
            </a:solidFill>
          </a:ln>
        </p:spPr>
        <p:txBody>
          <a:bodyPr wrap="square" lIns="0" tIns="0" rIns="0" bIns="0" rtlCol="0"/>
          <a:lstStyle/>
          <a:p>
            <a:endParaRPr/>
          </a:p>
        </p:txBody>
      </p:sp>
      <p:sp>
        <p:nvSpPr>
          <p:cNvPr id="332" name="object 332"/>
          <p:cNvSpPr txBox="1"/>
          <p:nvPr/>
        </p:nvSpPr>
        <p:spPr>
          <a:xfrm>
            <a:off x="9918650" y="8061826"/>
            <a:ext cx="39370" cy="3619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450</a:t>
            </a:r>
            <a:endParaRPr sz="100">
              <a:latin typeface="Arial"/>
              <a:cs typeface="Arial"/>
            </a:endParaRPr>
          </a:p>
        </p:txBody>
      </p:sp>
      <p:sp>
        <p:nvSpPr>
          <p:cNvPr id="333" name="object 333"/>
          <p:cNvSpPr/>
          <p:nvPr/>
        </p:nvSpPr>
        <p:spPr>
          <a:xfrm>
            <a:off x="9945892" y="8057198"/>
            <a:ext cx="3175" cy="0"/>
          </a:xfrm>
          <a:custGeom>
            <a:avLst/>
            <a:gdLst/>
            <a:ahLst/>
            <a:cxnLst/>
            <a:rect l="l" t="t" r="r" b="b"/>
            <a:pathLst>
              <a:path w="3175">
                <a:moveTo>
                  <a:pt x="3169" y="0"/>
                </a:moveTo>
                <a:lnTo>
                  <a:pt x="0" y="0"/>
                </a:lnTo>
              </a:path>
            </a:pathLst>
          </a:custGeom>
          <a:ln w="3175">
            <a:solidFill>
              <a:srgbClr val="000000"/>
            </a:solidFill>
          </a:ln>
        </p:spPr>
        <p:txBody>
          <a:bodyPr wrap="square" lIns="0" tIns="0" rIns="0" bIns="0" rtlCol="0"/>
          <a:lstStyle/>
          <a:p>
            <a:endParaRPr/>
          </a:p>
        </p:txBody>
      </p:sp>
      <p:sp>
        <p:nvSpPr>
          <p:cNvPr id="334" name="object 334"/>
          <p:cNvSpPr txBox="1"/>
          <p:nvPr/>
        </p:nvSpPr>
        <p:spPr>
          <a:xfrm>
            <a:off x="9918650" y="8038713"/>
            <a:ext cx="39370" cy="3619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500</a:t>
            </a:r>
            <a:endParaRPr sz="100">
              <a:latin typeface="Arial"/>
              <a:cs typeface="Arial"/>
            </a:endParaRPr>
          </a:p>
        </p:txBody>
      </p:sp>
      <p:sp>
        <p:nvSpPr>
          <p:cNvPr id="335" name="object 335"/>
          <p:cNvSpPr txBox="1"/>
          <p:nvPr/>
        </p:nvSpPr>
        <p:spPr>
          <a:xfrm>
            <a:off x="10199061" y="8050130"/>
            <a:ext cx="38735" cy="37465"/>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2700">
              <a:lnSpc>
                <a:spcPct val="100000"/>
              </a:lnSpc>
            </a:pPr>
            <a:r>
              <a:rPr sz="100" b="1" i="1" spc="-25" dirty="0">
                <a:latin typeface="Arial"/>
                <a:cs typeface="Arial"/>
              </a:rPr>
              <a:t>NS</a:t>
            </a:r>
            <a:endParaRPr sz="100">
              <a:latin typeface="Arial"/>
              <a:cs typeface="Arial"/>
            </a:endParaRPr>
          </a:p>
        </p:txBody>
      </p:sp>
      <p:sp>
        <p:nvSpPr>
          <p:cNvPr id="336" name="object 336"/>
          <p:cNvSpPr txBox="1"/>
          <p:nvPr/>
        </p:nvSpPr>
        <p:spPr>
          <a:xfrm>
            <a:off x="10127839" y="8034128"/>
            <a:ext cx="38100" cy="45085"/>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pPr>
            <a:r>
              <a:rPr sz="100" b="1" spc="-25" dirty="0">
                <a:latin typeface="Arial"/>
                <a:cs typeface="Arial"/>
              </a:rPr>
              <a:t>**</a:t>
            </a:r>
            <a:endParaRPr sz="100">
              <a:latin typeface="Arial"/>
              <a:cs typeface="Arial"/>
            </a:endParaRPr>
          </a:p>
        </p:txBody>
      </p:sp>
      <p:sp>
        <p:nvSpPr>
          <p:cNvPr id="337" name="object 337"/>
          <p:cNvSpPr txBox="1"/>
          <p:nvPr/>
        </p:nvSpPr>
        <p:spPr>
          <a:xfrm>
            <a:off x="10038906" y="8085572"/>
            <a:ext cx="38100" cy="45085"/>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algn="ctr">
              <a:lnSpc>
                <a:spcPct val="100000"/>
              </a:lnSpc>
            </a:pPr>
            <a:r>
              <a:rPr sz="100" b="1" spc="-25" dirty="0">
                <a:latin typeface="Arial"/>
                <a:cs typeface="Arial"/>
              </a:rPr>
              <a:t>**</a:t>
            </a:r>
            <a:endParaRPr sz="100">
              <a:latin typeface="Arial"/>
              <a:cs typeface="Arial"/>
            </a:endParaRPr>
          </a:p>
        </p:txBody>
      </p:sp>
      <p:grpSp>
        <p:nvGrpSpPr>
          <p:cNvPr id="338" name="object 338"/>
          <p:cNvGrpSpPr/>
          <p:nvPr/>
        </p:nvGrpSpPr>
        <p:grpSpPr>
          <a:xfrm>
            <a:off x="9461500" y="8056433"/>
            <a:ext cx="822960" cy="198755"/>
            <a:chOff x="9461500" y="8056433"/>
            <a:chExt cx="822960" cy="198755"/>
          </a:xfrm>
        </p:grpSpPr>
        <p:sp>
          <p:nvSpPr>
            <p:cNvPr id="339" name="object 339"/>
            <p:cNvSpPr/>
            <p:nvPr/>
          </p:nvSpPr>
          <p:spPr>
            <a:xfrm>
              <a:off x="9993060" y="8057385"/>
              <a:ext cx="290830" cy="56515"/>
            </a:xfrm>
            <a:custGeom>
              <a:avLst/>
              <a:gdLst/>
              <a:ahLst/>
              <a:cxnLst/>
              <a:rect l="l" t="t" r="r" b="b"/>
              <a:pathLst>
                <a:path w="290829" h="56515">
                  <a:moveTo>
                    <a:pt x="15101" y="3356"/>
                  </a:moveTo>
                  <a:lnTo>
                    <a:pt x="16781" y="3356"/>
                  </a:lnTo>
                </a:path>
                <a:path w="290829" h="56515">
                  <a:moveTo>
                    <a:pt x="16781" y="3356"/>
                  </a:moveTo>
                  <a:lnTo>
                    <a:pt x="18458" y="3356"/>
                  </a:lnTo>
                </a:path>
                <a:path w="290829" h="56515">
                  <a:moveTo>
                    <a:pt x="18458" y="3356"/>
                  </a:moveTo>
                  <a:lnTo>
                    <a:pt x="20136" y="3356"/>
                  </a:lnTo>
                </a:path>
                <a:path w="290829" h="56515">
                  <a:moveTo>
                    <a:pt x="20136" y="3356"/>
                  </a:moveTo>
                  <a:lnTo>
                    <a:pt x="21814" y="3356"/>
                  </a:lnTo>
                </a:path>
                <a:path w="290829" h="56515">
                  <a:moveTo>
                    <a:pt x="21814" y="3356"/>
                  </a:moveTo>
                  <a:lnTo>
                    <a:pt x="23492" y="3356"/>
                  </a:lnTo>
                </a:path>
                <a:path w="290829" h="56515">
                  <a:moveTo>
                    <a:pt x="23492" y="3356"/>
                  </a:moveTo>
                  <a:lnTo>
                    <a:pt x="25170" y="3356"/>
                  </a:lnTo>
                </a:path>
                <a:path w="290829" h="56515">
                  <a:moveTo>
                    <a:pt x="25170" y="3356"/>
                  </a:moveTo>
                  <a:lnTo>
                    <a:pt x="26661" y="3356"/>
                  </a:lnTo>
                </a:path>
                <a:path w="290829" h="56515">
                  <a:moveTo>
                    <a:pt x="26661" y="3356"/>
                  </a:moveTo>
                  <a:lnTo>
                    <a:pt x="28339" y="3356"/>
                  </a:lnTo>
                </a:path>
                <a:path w="290829" h="56515">
                  <a:moveTo>
                    <a:pt x="28339" y="3356"/>
                  </a:moveTo>
                  <a:lnTo>
                    <a:pt x="30017" y="3356"/>
                  </a:lnTo>
                </a:path>
                <a:path w="290829" h="56515">
                  <a:moveTo>
                    <a:pt x="30017" y="3356"/>
                  </a:moveTo>
                  <a:lnTo>
                    <a:pt x="31696" y="3356"/>
                  </a:lnTo>
                </a:path>
                <a:path w="290829" h="56515">
                  <a:moveTo>
                    <a:pt x="31696" y="3356"/>
                  </a:moveTo>
                  <a:lnTo>
                    <a:pt x="33374" y="3356"/>
                  </a:lnTo>
                </a:path>
                <a:path w="290829" h="56515">
                  <a:moveTo>
                    <a:pt x="33374" y="3356"/>
                  </a:moveTo>
                  <a:lnTo>
                    <a:pt x="35052" y="3356"/>
                  </a:lnTo>
                </a:path>
                <a:path w="290829" h="56515">
                  <a:moveTo>
                    <a:pt x="35052" y="3356"/>
                  </a:moveTo>
                  <a:lnTo>
                    <a:pt x="36729" y="3356"/>
                  </a:lnTo>
                </a:path>
                <a:path w="290829" h="56515">
                  <a:moveTo>
                    <a:pt x="36729" y="3356"/>
                  </a:moveTo>
                  <a:lnTo>
                    <a:pt x="38407" y="3356"/>
                  </a:lnTo>
                </a:path>
                <a:path w="290829" h="56515">
                  <a:moveTo>
                    <a:pt x="38407" y="3356"/>
                  </a:moveTo>
                  <a:lnTo>
                    <a:pt x="40085" y="3356"/>
                  </a:lnTo>
                </a:path>
                <a:path w="290829" h="56515">
                  <a:moveTo>
                    <a:pt x="40085" y="3356"/>
                  </a:moveTo>
                  <a:lnTo>
                    <a:pt x="41763" y="3356"/>
                  </a:lnTo>
                </a:path>
                <a:path w="290829" h="56515">
                  <a:moveTo>
                    <a:pt x="41763" y="3356"/>
                  </a:moveTo>
                  <a:lnTo>
                    <a:pt x="43440" y="3356"/>
                  </a:lnTo>
                </a:path>
                <a:path w="290829" h="56515">
                  <a:moveTo>
                    <a:pt x="43440" y="3356"/>
                  </a:moveTo>
                  <a:lnTo>
                    <a:pt x="45120" y="3356"/>
                  </a:lnTo>
                </a:path>
                <a:path w="290829" h="56515">
                  <a:moveTo>
                    <a:pt x="45120" y="3356"/>
                  </a:moveTo>
                  <a:lnTo>
                    <a:pt x="46798" y="3356"/>
                  </a:lnTo>
                </a:path>
                <a:path w="290829" h="56515">
                  <a:moveTo>
                    <a:pt x="46798" y="3356"/>
                  </a:moveTo>
                  <a:lnTo>
                    <a:pt x="48476" y="3356"/>
                  </a:lnTo>
                </a:path>
                <a:path w="290829" h="56515">
                  <a:moveTo>
                    <a:pt x="48476" y="3356"/>
                  </a:moveTo>
                  <a:lnTo>
                    <a:pt x="50153" y="3356"/>
                  </a:lnTo>
                </a:path>
                <a:path w="290829" h="56515">
                  <a:moveTo>
                    <a:pt x="50153" y="3356"/>
                  </a:moveTo>
                  <a:lnTo>
                    <a:pt x="51831" y="3356"/>
                  </a:lnTo>
                </a:path>
                <a:path w="290829" h="56515">
                  <a:moveTo>
                    <a:pt x="51831" y="3356"/>
                  </a:moveTo>
                  <a:lnTo>
                    <a:pt x="53509" y="3356"/>
                  </a:lnTo>
                </a:path>
                <a:path w="290829" h="56515">
                  <a:moveTo>
                    <a:pt x="53509" y="3356"/>
                  </a:moveTo>
                  <a:lnTo>
                    <a:pt x="55187" y="3356"/>
                  </a:lnTo>
                </a:path>
                <a:path w="290829" h="56515">
                  <a:moveTo>
                    <a:pt x="55187" y="3356"/>
                  </a:moveTo>
                  <a:lnTo>
                    <a:pt x="56864" y="3356"/>
                  </a:lnTo>
                </a:path>
                <a:path w="290829" h="56515">
                  <a:moveTo>
                    <a:pt x="56864" y="3356"/>
                  </a:moveTo>
                  <a:lnTo>
                    <a:pt x="58544" y="3356"/>
                  </a:lnTo>
                </a:path>
                <a:path w="290829" h="56515">
                  <a:moveTo>
                    <a:pt x="58544" y="3356"/>
                  </a:moveTo>
                  <a:lnTo>
                    <a:pt x="60222" y="3356"/>
                  </a:lnTo>
                </a:path>
                <a:path w="290829" h="56515">
                  <a:moveTo>
                    <a:pt x="60222" y="3356"/>
                  </a:moveTo>
                  <a:lnTo>
                    <a:pt x="61899" y="3356"/>
                  </a:lnTo>
                </a:path>
                <a:path w="290829" h="56515">
                  <a:moveTo>
                    <a:pt x="61899" y="3356"/>
                  </a:moveTo>
                  <a:lnTo>
                    <a:pt x="63577" y="3356"/>
                  </a:lnTo>
                </a:path>
                <a:path w="290829" h="56515">
                  <a:moveTo>
                    <a:pt x="63577" y="3356"/>
                  </a:moveTo>
                  <a:lnTo>
                    <a:pt x="65255" y="3356"/>
                  </a:lnTo>
                </a:path>
                <a:path w="290829" h="56515">
                  <a:moveTo>
                    <a:pt x="65255" y="3356"/>
                  </a:moveTo>
                  <a:lnTo>
                    <a:pt x="66933" y="3356"/>
                  </a:lnTo>
                </a:path>
                <a:path w="290829" h="56515">
                  <a:moveTo>
                    <a:pt x="66933" y="3356"/>
                  </a:moveTo>
                  <a:lnTo>
                    <a:pt x="68610" y="3356"/>
                  </a:lnTo>
                </a:path>
                <a:path w="290829" h="56515">
                  <a:moveTo>
                    <a:pt x="68610" y="3356"/>
                  </a:moveTo>
                  <a:lnTo>
                    <a:pt x="70288" y="3356"/>
                  </a:lnTo>
                </a:path>
                <a:path w="290829" h="56515">
                  <a:moveTo>
                    <a:pt x="70288" y="3356"/>
                  </a:moveTo>
                  <a:lnTo>
                    <a:pt x="71968" y="3356"/>
                  </a:lnTo>
                </a:path>
                <a:path w="290829" h="56515">
                  <a:moveTo>
                    <a:pt x="71968" y="3356"/>
                  </a:moveTo>
                  <a:lnTo>
                    <a:pt x="73459" y="3356"/>
                  </a:lnTo>
                </a:path>
                <a:path w="290829" h="56515">
                  <a:moveTo>
                    <a:pt x="73459" y="3356"/>
                  </a:moveTo>
                  <a:lnTo>
                    <a:pt x="75137" y="3356"/>
                  </a:lnTo>
                </a:path>
                <a:path w="290829" h="56515">
                  <a:moveTo>
                    <a:pt x="75137" y="3356"/>
                  </a:moveTo>
                  <a:lnTo>
                    <a:pt x="76815" y="3356"/>
                  </a:lnTo>
                </a:path>
                <a:path w="290829" h="56515">
                  <a:moveTo>
                    <a:pt x="76815" y="3356"/>
                  </a:moveTo>
                  <a:lnTo>
                    <a:pt x="78493" y="3356"/>
                  </a:lnTo>
                </a:path>
                <a:path w="290829" h="56515">
                  <a:moveTo>
                    <a:pt x="78493" y="3356"/>
                  </a:moveTo>
                  <a:lnTo>
                    <a:pt x="80170" y="3356"/>
                  </a:lnTo>
                </a:path>
                <a:path w="290829" h="56515">
                  <a:moveTo>
                    <a:pt x="80170" y="3356"/>
                  </a:moveTo>
                  <a:lnTo>
                    <a:pt x="81848" y="3356"/>
                  </a:lnTo>
                </a:path>
                <a:path w="290829" h="56515">
                  <a:moveTo>
                    <a:pt x="81848" y="3356"/>
                  </a:moveTo>
                  <a:lnTo>
                    <a:pt x="83526" y="3356"/>
                  </a:lnTo>
                </a:path>
                <a:path w="290829" h="56515">
                  <a:moveTo>
                    <a:pt x="83526" y="3356"/>
                  </a:moveTo>
                  <a:lnTo>
                    <a:pt x="85204" y="3356"/>
                  </a:lnTo>
                </a:path>
                <a:path w="290829" h="56515">
                  <a:moveTo>
                    <a:pt x="85204" y="3356"/>
                  </a:moveTo>
                  <a:lnTo>
                    <a:pt x="86883" y="3356"/>
                  </a:lnTo>
                </a:path>
                <a:path w="290829" h="56515">
                  <a:moveTo>
                    <a:pt x="86883" y="3356"/>
                  </a:moveTo>
                  <a:lnTo>
                    <a:pt x="88561" y="3356"/>
                  </a:lnTo>
                </a:path>
                <a:path w="290829" h="56515">
                  <a:moveTo>
                    <a:pt x="88561" y="3356"/>
                  </a:moveTo>
                  <a:lnTo>
                    <a:pt x="90239" y="3356"/>
                  </a:lnTo>
                </a:path>
                <a:path w="290829" h="56515">
                  <a:moveTo>
                    <a:pt x="90239" y="3356"/>
                  </a:moveTo>
                  <a:lnTo>
                    <a:pt x="91916" y="3356"/>
                  </a:lnTo>
                </a:path>
                <a:path w="290829" h="56515">
                  <a:moveTo>
                    <a:pt x="91916" y="3356"/>
                  </a:moveTo>
                  <a:lnTo>
                    <a:pt x="93594" y="3356"/>
                  </a:lnTo>
                </a:path>
                <a:path w="290829" h="56515">
                  <a:moveTo>
                    <a:pt x="93594" y="3356"/>
                  </a:moveTo>
                  <a:lnTo>
                    <a:pt x="95272" y="3356"/>
                  </a:lnTo>
                </a:path>
                <a:path w="290829" h="56515">
                  <a:moveTo>
                    <a:pt x="95272" y="3356"/>
                  </a:moveTo>
                  <a:lnTo>
                    <a:pt x="96950" y="3356"/>
                  </a:lnTo>
                </a:path>
                <a:path w="290829" h="56515">
                  <a:moveTo>
                    <a:pt x="96950" y="3356"/>
                  </a:moveTo>
                  <a:lnTo>
                    <a:pt x="98628" y="3356"/>
                  </a:lnTo>
                </a:path>
                <a:path w="290829" h="56515">
                  <a:moveTo>
                    <a:pt x="98628" y="3356"/>
                  </a:moveTo>
                  <a:lnTo>
                    <a:pt x="100307" y="3356"/>
                  </a:lnTo>
                </a:path>
                <a:path w="290829" h="56515">
                  <a:moveTo>
                    <a:pt x="100307" y="3356"/>
                  </a:moveTo>
                  <a:lnTo>
                    <a:pt x="101985" y="3356"/>
                  </a:lnTo>
                </a:path>
                <a:path w="290829" h="56515">
                  <a:moveTo>
                    <a:pt x="101985" y="3356"/>
                  </a:moveTo>
                  <a:lnTo>
                    <a:pt x="103663" y="3356"/>
                  </a:lnTo>
                </a:path>
                <a:path w="290829" h="56515">
                  <a:moveTo>
                    <a:pt x="103663" y="3356"/>
                  </a:moveTo>
                  <a:lnTo>
                    <a:pt x="105340" y="3356"/>
                  </a:lnTo>
                </a:path>
                <a:path w="290829" h="56515">
                  <a:moveTo>
                    <a:pt x="105340" y="3356"/>
                  </a:moveTo>
                  <a:lnTo>
                    <a:pt x="107018" y="3356"/>
                  </a:lnTo>
                </a:path>
                <a:path w="290829" h="56515">
                  <a:moveTo>
                    <a:pt x="107018" y="3356"/>
                  </a:moveTo>
                  <a:lnTo>
                    <a:pt x="108696" y="3356"/>
                  </a:lnTo>
                </a:path>
                <a:path w="290829" h="56515">
                  <a:moveTo>
                    <a:pt x="108696" y="3356"/>
                  </a:moveTo>
                  <a:lnTo>
                    <a:pt x="110374" y="3356"/>
                  </a:lnTo>
                </a:path>
                <a:path w="290829" h="56515">
                  <a:moveTo>
                    <a:pt x="110374" y="3356"/>
                  </a:moveTo>
                  <a:lnTo>
                    <a:pt x="112051" y="3356"/>
                  </a:lnTo>
                </a:path>
                <a:path w="290829" h="56515">
                  <a:moveTo>
                    <a:pt x="112051" y="3356"/>
                  </a:moveTo>
                  <a:lnTo>
                    <a:pt x="113731" y="3356"/>
                  </a:lnTo>
                </a:path>
                <a:path w="290829" h="56515">
                  <a:moveTo>
                    <a:pt x="113731" y="3356"/>
                  </a:moveTo>
                  <a:lnTo>
                    <a:pt x="115409" y="3356"/>
                  </a:lnTo>
                </a:path>
                <a:path w="290829" h="56515">
                  <a:moveTo>
                    <a:pt x="115409" y="3356"/>
                  </a:moveTo>
                  <a:lnTo>
                    <a:pt x="117086" y="3356"/>
                  </a:lnTo>
                </a:path>
                <a:path w="290829" h="56515">
                  <a:moveTo>
                    <a:pt x="117086" y="3356"/>
                  </a:moveTo>
                  <a:lnTo>
                    <a:pt x="118764" y="3356"/>
                  </a:lnTo>
                </a:path>
                <a:path w="290829" h="56515">
                  <a:moveTo>
                    <a:pt x="118764" y="3356"/>
                  </a:moveTo>
                  <a:lnTo>
                    <a:pt x="120256" y="3356"/>
                  </a:lnTo>
                </a:path>
                <a:path w="290829" h="56515">
                  <a:moveTo>
                    <a:pt x="120256" y="3356"/>
                  </a:moveTo>
                  <a:lnTo>
                    <a:pt x="121934" y="3356"/>
                  </a:lnTo>
                </a:path>
                <a:path w="290829" h="56515">
                  <a:moveTo>
                    <a:pt x="121934" y="3356"/>
                  </a:moveTo>
                  <a:lnTo>
                    <a:pt x="123611" y="3356"/>
                  </a:lnTo>
                </a:path>
                <a:path w="290829" h="56515">
                  <a:moveTo>
                    <a:pt x="123611" y="3356"/>
                  </a:moveTo>
                  <a:lnTo>
                    <a:pt x="125289" y="3356"/>
                  </a:lnTo>
                </a:path>
                <a:path w="290829" h="56515">
                  <a:moveTo>
                    <a:pt x="125289" y="3356"/>
                  </a:moveTo>
                  <a:lnTo>
                    <a:pt x="126967" y="3356"/>
                  </a:lnTo>
                </a:path>
                <a:path w="290829" h="56515">
                  <a:moveTo>
                    <a:pt x="126967" y="3356"/>
                  </a:moveTo>
                  <a:lnTo>
                    <a:pt x="128646" y="3356"/>
                  </a:lnTo>
                </a:path>
                <a:path w="290829" h="56515">
                  <a:moveTo>
                    <a:pt x="128646" y="3356"/>
                  </a:moveTo>
                  <a:lnTo>
                    <a:pt x="130324" y="3356"/>
                  </a:lnTo>
                </a:path>
                <a:path w="290829" h="56515">
                  <a:moveTo>
                    <a:pt x="130324" y="3356"/>
                  </a:moveTo>
                  <a:lnTo>
                    <a:pt x="132002" y="3356"/>
                  </a:lnTo>
                </a:path>
                <a:path w="290829" h="56515">
                  <a:moveTo>
                    <a:pt x="132002" y="3356"/>
                  </a:moveTo>
                  <a:lnTo>
                    <a:pt x="133680" y="3356"/>
                  </a:lnTo>
                </a:path>
                <a:path w="290829" h="56515">
                  <a:moveTo>
                    <a:pt x="133680" y="3356"/>
                  </a:moveTo>
                  <a:lnTo>
                    <a:pt x="135357" y="3356"/>
                  </a:lnTo>
                </a:path>
                <a:path w="290829" h="56515">
                  <a:moveTo>
                    <a:pt x="135357" y="3356"/>
                  </a:moveTo>
                  <a:lnTo>
                    <a:pt x="137035" y="3356"/>
                  </a:lnTo>
                </a:path>
                <a:path w="290829" h="56515">
                  <a:moveTo>
                    <a:pt x="137035" y="3356"/>
                  </a:moveTo>
                  <a:lnTo>
                    <a:pt x="138713" y="3356"/>
                  </a:lnTo>
                </a:path>
                <a:path w="290829" h="56515">
                  <a:moveTo>
                    <a:pt x="138713" y="3356"/>
                  </a:moveTo>
                  <a:lnTo>
                    <a:pt x="140391" y="3356"/>
                  </a:lnTo>
                </a:path>
                <a:path w="290829" h="56515">
                  <a:moveTo>
                    <a:pt x="140391" y="3356"/>
                  </a:moveTo>
                  <a:lnTo>
                    <a:pt x="142070" y="3356"/>
                  </a:lnTo>
                </a:path>
                <a:path w="290829" h="56515">
                  <a:moveTo>
                    <a:pt x="142070" y="3356"/>
                  </a:moveTo>
                  <a:lnTo>
                    <a:pt x="143748" y="3356"/>
                  </a:lnTo>
                </a:path>
                <a:path w="290829" h="56515">
                  <a:moveTo>
                    <a:pt x="143748" y="3356"/>
                  </a:moveTo>
                  <a:lnTo>
                    <a:pt x="145426" y="3356"/>
                  </a:lnTo>
                </a:path>
                <a:path w="290829" h="56515">
                  <a:moveTo>
                    <a:pt x="145426" y="3356"/>
                  </a:moveTo>
                  <a:lnTo>
                    <a:pt x="147104" y="3356"/>
                  </a:lnTo>
                </a:path>
                <a:path w="290829" h="56515">
                  <a:moveTo>
                    <a:pt x="147104" y="3356"/>
                  </a:moveTo>
                  <a:lnTo>
                    <a:pt x="148781" y="3356"/>
                  </a:lnTo>
                </a:path>
                <a:path w="290829" h="56515">
                  <a:moveTo>
                    <a:pt x="148781" y="3356"/>
                  </a:moveTo>
                  <a:lnTo>
                    <a:pt x="150459" y="3356"/>
                  </a:lnTo>
                </a:path>
                <a:path w="290829" h="56515">
                  <a:moveTo>
                    <a:pt x="150459" y="3356"/>
                  </a:moveTo>
                  <a:lnTo>
                    <a:pt x="152137" y="3356"/>
                  </a:lnTo>
                </a:path>
                <a:path w="290829" h="56515">
                  <a:moveTo>
                    <a:pt x="152137" y="3356"/>
                  </a:moveTo>
                  <a:lnTo>
                    <a:pt x="153815" y="3356"/>
                  </a:lnTo>
                </a:path>
                <a:path w="290829" h="56515">
                  <a:moveTo>
                    <a:pt x="153815" y="3356"/>
                  </a:moveTo>
                  <a:lnTo>
                    <a:pt x="155494" y="3356"/>
                  </a:lnTo>
                </a:path>
                <a:path w="290829" h="56515">
                  <a:moveTo>
                    <a:pt x="155494" y="3356"/>
                  </a:moveTo>
                  <a:lnTo>
                    <a:pt x="157172" y="3356"/>
                  </a:lnTo>
                </a:path>
                <a:path w="290829" h="56515">
                  <a:moveTo>
                    <a:pt x="157172" y="3356"/>
                  </a:moveTo>
                  <a:lnTo>
                    <a:pt x="158850" y="3356"/>
                  </a:lnTo>
                </a:path>
                <a:path w="290829" h="56515">
                  <a:moveTo>
                    <a:pt x="158850" y="3356"/>
                  </a:moveTo>
                  <a:lnTo>
                    <a:pt x="160527" y="3356"/>
                  </a:lnTo>
                </a:path>
                <a:path w="290829" h="56515">
                  <a:moveTo>
                    <a:pt x="160527" y="3356"/>
                  </a:moveTo>
                  <a:lnTo>
                    <a:pt x="162205" y="3356"/>
                  </a:lnTo>
                </a:path>
                <a:path w="290829" h="56515">
                  <a:moveTo>
                    <a:pt x="162205" y="3356"/>
                  </a:moveTo>
                  <a:lnTo>
                    <a:pt x="163883" y="3356"/>
                  </a:lnTo>
                </a:path>
                <a:path w="290829" h="56515">
                  <a:moveTo>
                    <a:pt x="163883" y="3356"/>
                  </a:moveTo>
                  <a:lnTo>
                    <a:pt x="165561" y="3356"/>
                  </a:lnTo>
                </a:path>
                <a:path w="290829" h="56515">
                  <a:moveTo>
                    <a:pt x="165561" y="3356"/>
                  </a:moveTo>
                  <a:lnTo>
                    <a:pt x="167052" y="3356"/>
                  </a:lnTo>
                </a:path>
                <a:path w="290829" h="56515">
                  <a:moveTo>
                    <a:pt x="167052" y="3356"/>
                  </a:moveTo>
                  <a:lnTo>
                    <a:pt x="168730" y="3356"/>
                  </a:lnTo>
                </a:path>
                <a:path w="290829" h="56515">
                  <a:moveTo>
                    <a:pt x="168730" y="3356"/>
                  </a:moveTo>
                  <a:lnTo>
                    <a:pt x="170410" y="3356"/>
                  </a:lnTo>
                </a:path>
                <a:path w="290829" h="56515">
                  <a:moveTo>
                    <a:pt x="170410" y="3356"/>
                  </a:moveTo>
                  <a:lnTo>
                    <a:pt x="172087" y="3356"/>
                  </a:lnTo>
                </a:path>
                <a:path w="290829" h="56515">
                  <a:moveTo>
                    <a:pt x="172087" y="3356"/>
                  </a:moveTo>
                  <a:lnTo>
                    <a:pt x="173765" y="3356"/>
                  </a:lnTo>
                </a:path>
                <a:path w="290829" h="56515">
                  <a:moveTo>
                    <a:pt x="173765" y="3356"/>
                  </a:moveTo>
                  <a:lnTo>
                    <a:pt x="175443" y="3356"/>
                  </a:lnTo>
                </a:path>
                <a:path w="290829" h="56515">
                  <a:moveTo>
                    <a:pt x="175443" y="3356"/>
                  </a:moveTo>
                  <a:lnTo>
                    <a:pt x="177121" y="3356"/>
                  </a:lnTo>
                </a:path>
                <a:path w="290829" h="56515">
                  <a:moveTo>
                    <a:pt x="177121" y="3356"/>
                  </a:moveTo>
                  <a:lnTo>
                    <a:pt x="178798" y="3356"/>
                  </a:lnTo>
                </a:path>
                <a:path w="290829" h="56515">
                  <a:moveTo>
                    <a:pt x="178798" y="3356"/>
                  </a:moveTo>
                  <a:lnTo>
                    <a:pt x="180476" y="3356"/>
                  </a:lnTo>
                </a:path>
                <a:path w="290829" h="56515">
                  <a:moveTo>
                    <a:pt x="180476" y="3356"/>
                  </a:moveTo>
                  <a:lnTo>
                    <a:pt x="182154" y="3356"/>
                  </a:lnTo>
                </a:path>
                <a:path w="290829" h="56515">
                  <a:moveTo>
                    <a:pt x="182154" y="3356"/>
                  </a:moveTo>
                  <a:lnTo>
                    <a:pt x="183833" y="3356"/>
                  </a:lnTo>
                </a:path>
                <a:path w="290829" h="56515">
                  <a:moveTo>
                    <a:pt x="183833" y="3356"/>
                  </a:moveTo>
                  <a:lnTo>
                    <a:pt x="185511" y="3356"/>
                  </a:lnTo>
                </a:path>
                <a:path w="290829" h="56515">
                  <a:moveTo>
                    <a:pt x="185511" y="3356"/>
                  </a:moveTo>
                  <a:lnTo>
                    <a:pt x="187189" y="3356"/>
                  </a:lnTo>
                </a:path>
                <a:path w="290829" h="56515">
                  <a:moveTo>
                    <a:pt x="187189" y="3356"/>
                  </a:moveTo>
                  <a:lnTo>
                    <a:pt x="188867" y="3356"/>
                  </a:lnTo>
                </a:path>
                <a:path w="290829" h="56515">
                  <a:moveTo>
                    <a:pt x="188867" y="3356"/>
                  </a:moveTo>
                  <a:lnTo>
                    <a:pt x="190544" y="3356"/>
                  </a:lnTo>
                </a:path>
                <a:path w="290829" h="56515">
                  <a:moveTo>
                    <a:pt x="190544" y="3356"/>
                  </a:moveTo>
                  <a:lnTo>
                    <a:pt x="192222" y="3356"/>
                  </a:lnTo>
                </a:path>
                <a:path w="290829" h="56515">
                  <a:moveTo>
                    <a:pt x="192222" y="3356"/>
                  </a:moveTo>
                  <a:lnTo>
                    <a:pt x="193900" y="3356"/>
                  </a:lnTo>
                </a:path>
                <a:path w="290829" h="56515">
                  <a:moveTo>
                    <a:pt x="193900" y="3356"/>
                  </a:moveTo>
                  <a:lnTo>
                    <a:pt x="195578" y="3356"/>
                  </a:lnTo>
                </a:path>
                <a:path w="290829" h="56515">
                  <a:moveTo>
                    <a:pt x="195578" y="3356"/>
                  </a:moveTo>
                  <a:lnTo>
                    <a:pt x="197257" y="3356"/>
                  </a:lnTo>
                </a:path>
                <a:path w="290829" h="56515">
                  <a:moveTo>
                    <a:pt x="197257" y="3356"/>
                  </a:moveTo>
                  <a:lnTo>
                    <a:pt x="198935" y="3356"/>
                  </a:lnTo>
                </a:path>
                <a:path w="290829" h="56515">
                  <a:moveTo>
                    <a:pt x="198935" y="3356"/>
                  </a:moveTo>
                  <a:lnTo>
                    <a:pt x="200613" y="3356"/>
                  </a:lnTo>
                </a:path>
                <a:path w="290829" h="56515">
                  <a:moveTo>
                    <a:pt x="200613" y="3356"/>
                  </a:moveTo>
                  <a:lnTo>
                    <a:pt x="202291" y="3356"/>
                  </a:lnTo>
                </a:path>
                <a:path w="290829" h="56515">
                  <a:moveTo>
                    <a:pt x="202291" y="3356"/>
                  </a:moveTo>
                  <a:lnTo>
                    <a:pt x="203968" y="3356"/>
                  </a:lnTo>
                </a:path>
                <a:path w="290829" h="56515">
                  <a:moveTo>
                    <a:pt x="203968" y="3356"/>
                  </a:moveTo>
                  <a:lnTo>
                    <a:pt x="205646" y="3356"/>
                  </a:lnTo>
                </a:path>
                <a:path w="290829" h="56515">
                  <a:moveTo>
                    <a:pt x="205646" y="3356"/>
                  </a:moveTo>
                  <a:lnTo>
                    <a:pt x="207324" y="3356"/>
                  </a:lnTo>
                </a:path>
                <a:path w="290829" h="56515">
                  <a:moveTo>
                    <a:pt x="207324" y="3356"/>
                  </a:moveTo>
                  <a:lnTo>
                    <a:pt x="209002" y="3356"/>
                  </a:lnTo>
                </a:path>
                <a:path w="290829" h="56515">
                  <a:moveTo>
                    <a:pt x="209002" y="3356"/>
                  </a:moveTo>
                  <a:lnTo>
                    <a:pt x="210681" y="3356"/>
                  </a:lnTo>
                </a:path>
                <a:path w="290829" h="56515">
                  <a:moveTo>
                    <a:pt x="210681" y="3356"/>
                  </a:moveTo>
                  <a:lnTo>
                    <a:pt x="212359" y="3356"/>
                  </a:lnTo>
                </a:path>
                <a:path w="290829" h="56515">
                  <a:moveTo>
                    <a:pt x="212359" y="3356"/>
                  </a:moveTo>
                  <a:lnTo>
                    <a:pt x="213851" y="3356"/>
                  </a:lnTo>
                </a:path>
                <a:path w="290829" h="56515">
                  <a:moveTo>
                    <a:pt x="213851" y="3356"/>
                  </a:moveTo>
                  <a:lnTo>
                    <a:pt x="215528" y="3356"/>
                  </a:lnTo>
                </a:path>
                <a:path w="290829" h="56515">
                  <a:moveTo>
                    <a:pt x="215528" y="3356"/>
                  </a:moveTo>
                  <a:lnTo>
                    <a:pt x="217206" y="3356"/>
                  </a:lnTo>
                </a:path>
                <a:path w="290829" h="56515">
                  <a:moveTo>
                    <a:pt x="217206" y="3356"/>
                  </a:moveTo>
                  <a:lnTo>
                    <a:pt x="218884" y="3356"/>
                  </a:lnTo>
                </a:path>
                <a:path w="290829" h="56515">
                  <a:moveTo>
                    <a:pt x="218884" y="3356"/>
                  </a:moveTo>
                  <a:lnTo>
                    <a:pt x="220562" y="3356"/>
                  </a:lnTo>
                </a:path>
                <a:path w="290829" h="56515">
                  <a:moveTo>
                    <a:pt x="220562" y="3356"/>
                  </a:moveTo>
                  <a:lnTo>
                    <a:pt x="222239" y="3356"/>
                  </a:lnTo>
                </a:path>
                <a:path w="290829" h="56515">
                  <a:moveTo>
                    <a:pt x="222239" y="3356"/>
                  </a:moveTo>
                  <a:lnTo>
                    <a:pt x="223917" y="3356"/>
                  </a:lnTo>
                </a:path>
                <a:path w="290829" h="56515">
                  <a:moveTo>
                    <a:pt x="223917" y="3356"/>
                  </a:moveTo>
                  <a:lnTo>
                    <a:pt x="225597" y="3356"/>
                  </a:lnTo>
                </a:path>
                <a:path w="290829" h="56515">
                  <a:moveTo>
                    <a:pt x="225597" y="3356"/>
                  </a:moveTo>
                  <a:lnTo>
                    <a:pt x="227274" y="3356"/>
                  </a:lnTo>
                </a:path>
                <a:path w="290829" h="56515">
                  <a:moveTo>
                    <a:pt x="227274" y="3356"/>
                  </a:moveTo>
                  <a:lnTo>
                    <a:pt x="228952" y="3356"/>
                  </a:lnTo>
                </a:path>
                <a:path w="290829" h="56515">
                  <a:moveTo>
                    <a:pt x="228952" y="3356"/>
                  </a:moveTo>
                  <a:lnTo>
                    <a:pt x="230630" y="3356"/>
                  </a:lnTo>
                </a:path>
                <a:path w="290829" h="56515">
                  <a:moveTo>
                    <a:pt x="230630" y="3356"/>
                  </a:moveTo>
                  <a:lnTo>
                    <a:pt x="232308" y="3356"/>
                  </a:lnTo>
                </a:path>
                <a:path w="290829" h="56515">
                  <a:moveTo>
                    <a:pt x="232308" y="3356"/>
                  </a:moveTo>
                  <a:lnTo>
                    <a:pt x="233985" y="3356"/>
                  </a:lnTo>
                </a:path>
                <a:path w="290829" h="56515">
                  <a:moveTo>
                    <a:pt x="233985" y="3356"/>
                  </a:moveTo>
                  <a:lnTo>
                    <a:pt x="235663" y="3356"/>
                  </a:lnTo>
                </a:path>
                <a:path w="290829" h="56515">
                  <a:moveTo>
                    <a:pt x="235663" y="3356"/>
                  </a:moveTo>
                  <a:lnTo>
                    <a:pt x="237341" y="3356"/>
                  </a:lnTo>
                </a:path>
                <a:path w="290829" h="56515">
                  <a:moveTo>
                    <a:pt x="237341" y="3356"/>
                  </a:moveTo>
                  <a:lnTo>
                    <a:pt x="239021" y="3356"/>
                  </a:lnTo>
                </a:path>
                <a:path w="290829" h="56515">
                  <a:moveTo>
                    <a:pt x="239021" y="3356"/>
                  </a:moveTo>
                  <a:lnTo>
                    <a:pt x="240698" y="3356"/>
                  </a:lnTo>
                </a:path>
                <a:path w="290829" h="56515">
                  <a:moveTo>
                    <a:pt x="240698" y="3356"/>
                  </a:moveTo>
                  <a:lnTo>
                    <a:pt x="242376" y="3356"/>
                  </a:lnTo>
                </a:path>
                <a:path w="290829" h="56515">
                  <a:moveTo>
                    <a:pt x="242376" y="3356"/>
                  </a:moveTo>
                  <a:lnTo>
                    <a:pt x="244054" y="3356"/>
                  </a:lnTo>
                </a:path>
                <a:path w="290829" h="56515">
                  <a:moveTo>
                    <a:pt x="244054" y="3356"/>
                  </a:moveTo>
                  <a:lnTo>
                    <a:pt x="245732" y="3356"/>
                  </a:lnTo>
                </a:path>
                <a:path w="290829" h="56515">
                  <a:moveTo>
                    <a:pt x="245732" y="3356"/>
                  </a:moveTo>
                  <a:lnTo>
                    <a:pt x="247409" y="3356"/>
                  </a:lnTo>
                </a:path>
                <a:path w="290829" h="56515">
                  <a:moveTo>
                    <a:pt x="247409" y="3356"/>
                  </a:moveTo>
                  <a:lnTo>
                    <a:pt x="249087" y="3356"/>
                  </a:lnTo>
                </a:path>
                <a:path w="290829" h="56515">
                  <a:moveTo>
                    <a:pt x="249087" y="3356"/>
                  </a:moveTo>
                  <a:lnTo>
                    <a:pt x="250765" y="3356"/>
                  </a:lnTo>
                </a:path>
                <a:path w="290829" h="56515">
                  <a:moveTo>
                    <a:pt x="250765" y="3356"/>
                  </a:moveTo>
                  <a:lnTo>
                    <a:pt x="252444" y="3356"/>
                  </a:lnTo>
                </a:path>
                <a:path w="290829" h="56515">
                  <a:moveTo>
                    <a:pt x="252444" y="3356"/>
                  </a:moveTo>
                  <a:lnTo>
                    <a:pt x="254122" y="3356"/>
                  </a:lnTo>
                </a:path>
                <a:path w="290829" h="56515">
                  <a:moveTo>
                    <a:pt x="254122" y="3356"/>
                  </a:moveTo>
                  <a:lnTo>
                    <a:pt x="255800" y="3356"/>
                  </a:lnTo>
                </a:path>
                <a:path w="290829" h="56515">
                  <a:moveTo>
                    <a:pt x="255800" y="3356"/>
                  </a:moveTo>
                  <a:lnTo>
                    <a:pt x="257478" y="3356"/>
                  </a:lnTo>
                </a:path>
                <a:path w="290829" h="56515">
                  <a:moveTo>
                    <a:pt x="257478" y="3356"/>
                  </a:moveTo>
                  <a:lnTo>
                    <a:pt x="259155" y="3356"/>
                  </a:lnTo>
                </a:path>
                <a:path w="290829" h="56515">
                  <a:moveTo>
                    <a:pt x="259155" y="3356"/>
                  </a:moveTo>
                  <a:lnTo>
                    <a:pt x="260833" y="3356"/>
                  </a:lnTo>
                </a:path>
                <a:path w="290829" h="56515">
                  <a:moveTo>
                    <a:pt x="260833" y="3356"/>
                  </a:moveTo>
                  <a:lnTo>
                    <a:pt x="262325" y="3356"/>
                  </a:lnTo>
                </a:path>
                <a:path w="290829" h="56515">
                  <a:moveTo>
                    <a:pt x="262325" y="3356"/>
                  </a:moveTo>
                  <a:lnTo>
                    <a:pt x="264002" y="3356"/>
                  </a:lnTo>
                </a:path>
                <a:path w="290829" h="56515">
                  <a:moveTo>
                    <a:pt x="264002" y="3356"/>
                  </a:moveTo>
                  <a:lnTo>
                    <a:pt x="265680" y="3356"/>
                  </a:lnTo>
                </a:path>
                <a:path w="290829" h="56515">
                  <a:moveTo>
                    <a:pt x="265680" y="3356"/>
                  </a:moveTo>
                  <a:lnTo>
                    <a:pt x="267360" y="3356"/>
                  </a:lnTo>
                </a:path>
                <a:path w="290829" h="56515">
                  <a:moveTo>
                    <a:pt x="267360" y="3356"/>
                  </a:moveTo>
                  <a:lnTo>
                    <a:pt x="269038" y="3356"/>
                  </a:lnTo>
                </a:path>
                <a:path w="290829" h="56515">
                  <a:moveTo>
                    <a:pt x="269038" y="3356"/>
                  </a:moveTo>
                  <a:lnTo>
                    <a:pt x="270715" y="3356"/>
                  </a:lnTo>
                </a:path>
                <a:path w="290829" h="56515">
                  <a:moveTo>
                    <a:pt x="270715" y="3356"/>
                  </a:moveTo>
                  <a:lnTo>
                    <a:pt x="272393" y="3356"/>
                  </a:lnTo>
                </a:path>
                <a:path w="290829" h="56515">
                  <a:moveTo>
                    <a:pt x="272393" y="3356"/>
                  </a:moveTo>
                  <a:lnTo>
                    <a:pt x="274071" y="3356"/>
                  </a:lnTo>
                </a:path>
                <a:path w="290829" h="56515">
                  <a:moveTo>
                    <a:pt x="274071" y="3356"/>
                  </a:moveTo>
                  <a:lnTo>
                    <a:pt x="275749" y="3356"/>
                  </a:lnTo>
                </a:path>
                <a:path w="290829" h="56515">
                  <a:moveTo>
                    <a:pt x="275749" y="3356"/>
                  </a:moveTo>
                  <a:lnTo>
                    <a:pt x="277426" y="3356"/>
                  </a:lnTo>
                </a:path>
                <a:path w="290829" h="56515">
                  <a:moveTo>
                    <a:pt x="277426" y="3356"/>
                  </a:moveTo>
                  <a:lnTo>
                    <a:pt x="279104" y="3356"/>
                  </a:lnTo>
                </a:path>
                <a:path w="290829" h="56515">
                  <a:moveTo>
                    <a:pt x="279104" y="3356"/>
                  </a:moveTo>
                  <a:lnTo>
                    <a:pt x="280784" y="3356"/>
                  </a:lnTo>
                </a:path>
                <a:path w="290829" h="56515">
                  <a:moveTo>
                    <a:pt x="280784" y="3356"/>
                  </a:moveTo>
                  <a:lnTo>
                    <a:pt x="282461" y="3356"/>
                  </a:lnTo>
                </a:path>
                <a:path w="290829" h="56515">
                  <a:moveTo>
                    <a:pt x="282461" y="3356"/>
                  </a:moveTo>
                  <a:lnTo>
                    <a:pt x="284139" y="3356"/>
                  </a:lnTo>
                </a:path>
                <a:path w="290829" h="56515">
                  <a:moveTo>
                    <a:pt x="284139" y="3356"/>
                  </a:moveTo>
                  <a:lnTo>
                    <a:pt x="285817" y="3356"/>
                  </a:lnTo>
                </a:path>
                <a:path w="290829" h="56515">
                  <a:moveTo>
                    <a:pt x="285817" y="3356"/>
                  </a:moveTo>
                  <a:lnTo>
                    <a:pt x="287495" y="3356"/>
                  </a:lnTo>
                </a:path>
                <a:path w="290829" h="56515">
                  <a:moveTo>
                    <a:pt x="287495" y="3356"/>
                  </a:moveTo>
                  <a:lnTo>
                    <a:pt x="289172" y="3356"/>
                  </a:lnTo>
                </a:path>
                <a:path w="290829" h="56515">
                  <a:moveTo>
                    <a:pt x="289172" y="3356"/>
                  </a:moveTo>
                  <a:lnTo>
                    <a:pt x="290292" y="3356"/>
                  </a:lnTo>
                </a:path>
                <a:path w="290829" h="56515">
                  <a:moveTo>
                    <a:pt x="15101" y="0"/>
                  </a:moveTo>
                  <a:lnTo>
                    <a:pt x="15101" y="6711"/>
                  </a:lnTo>
                </a:path>
                <a:path w="290829" h="56515">
                  <a:moveTo>
                    <a:pt x="15101" y="6711"/>
                  </a:moveTo>
                  <a:lnTo>
                    <a:pt x="15101" y="0"/>
                  </a:lnTo>
                </a:path>
                <a:path w="290829" h="56515">
                  <a:moveTo>
                    <a:pt x="290292" y="0"/>
                  </a:moveTo>
                  <a:lnTo>
                    <a:pt x="290292" y="6711"/>
                  </a:lnTo>
                </a:path>
                <a:path w="290829" h="56515">
                  <a:moveTo>
                    <a:pt x="290292" y="6711"/>
                  </a:moveTo>
                  <a:lnTo>
                    <a:pt x="290292" y="0"/>
                  </a:lnTo>
                </a:path>
                <a:path w="290829" h="56515">
                  <a:moveTo>
                    <a:pt x="0" y="53120"/>
                  </a:moveTo>
                  <a:lnTo>
                    <a:pt x="1677" y="53120"/>
                  </a:lnTo>
                </a:path>
                <a:path w="290829" h="56515">
                  <a:moveTo>
                    <a:pt x="1677" y="53120"/>
                  </a:moveTo>
                  <a:lnTo>
                    <a:pt x="3357" y="53120"/>
                  </a:lnTo>
                </a:path>
                <a:path w="290829" h="56515">
                  <a:moveTo>
                    <a:pt x="3357" y="53120"/>
                  </a:moveTo>
                  <a:lnTo>
                    <a:pt x="5035" y="53120"/>
                  </a:lnTo>
                </a:path>
                <a:path w="290829" h="56515">
                  <a:moveTo>
                    <a:pt x="5035" y="53120"/>
                  </a:moveTo>
                  <a:lnTo>
                    <a:pt x="6712" y="53120"/>
                  </a:lnTo>
                </a:path>
                <a:path w="290829" h="56515">
                  <a:moveTo>
                    <a:pt x="6712" y="53120"/>
                  </a:moveTo>
                  <a:lnTo>
                    <a:pt x="8390" y="53120"/>
                  </a:lnTo>
                </a:path>
                <a:path w="290829" h="56515">
                  <a:moveTo>
                    <a:pt x="8390" y="53120"/>
                  </a:moveTo>
                  <a:lnTo>
                    <a:pt x="10068" y="53120"/>
                  </a:lnTo>
                </a:path>
                <a:path w="290829" h="56515">
                  <a:moveTo>
                    <a:pt x="10068" y="53120"/>
                  </a:moveTo>
                  <a:lnTo>
                    <a:pt x="11746" y="53120"/>
                  </a:lnTo>
                </a:path>
                <a:path w="290829" h="56515">
                  <a:moveTo>
                    <a:pt x="11746" y="53120"/>
                  </a:moveTo>
                  <a:lnTo>
                    <a:pt x="13423" y="53120"/>
                  </a:lnTo>
                </a:path>
                <a:path w="290829" h="56515">
                  <a:moveTo>
                    <a:pt x="13423" y="53120"/>
                  </a:moveTo>
                  <a:lnTo>
                    <a:pt x="15101" y="53120"/>
                  </a:lnTo>
                </a:path>
                <a:path w="290829" h="56515">
                  <a:moveTo>
                    <a:pt x="15101" y="53120"/>
                  </a:moveTo>
                  <a:lnTo>
                    <a:pt x="16781" y="53120"/>
                  </a:lnTo>
                </a:path>
                <a:path w="290829" h="56515">
                  <a:moveTo>
                    <a:pt x="16781" y="53120"/>
                  </a:moveTo>
                  <a:lnTo>
                    <a:pt x="18458" y="53120"/>
                  </a:lnTo>
                </a:path>
                <a:path w="290829" h="56515">
                  <a:moveTo>
                    <a:pt x="18458" y="53120"/>
                  </a:moveTo>
                  <a:lnTo>
                    <a:pt x="20136" y="53120"/>
                  </a:lnTo>
                </a:path>
                <a:path w="290829" h="56515">
                  <a:moveTo>
                    <a:pt x="20136" y="53120"/>
                  </a:moveTo>
                  <a:lnTo>
                    <a:pt x="21814" y="53120"/>
                  </a:lnTo>
                </a:path>
                <a:path w="290829" h="56515">
                  <a:moveTo>
                    <a:pt x="21814" y="53120"/>
                  </a:moveTo>
                  <a:lnTo>
                    <a:pt x="23492" y="53120"/>
                  </a:lnTo>
                </a:path>
                <a:path w="290829" h="56515">
                  <a:moveTo>
                    <a:pt x="23492" y="53120"/>
                  </a:moveTo>
                  <a:lnTo>
                    <a:pt x="25170" y="53120"/>
                  </a:lnTo>
                </a:path>
                <a:path w="290829" h="56515">
                  <a:moveTo>
                    <a:pt x="25170" y="53120"/>
                  </a:moveTo>
                  <a:lnTo>
                    <a:pt x="26661" y="53120"/>
                  </a:lnTo>
                </a:path>
                <a:path w="290829" h="56515">
                  <a:moveTo>
                    <a:pt x="26661" y="53120"/>
                  </a:moveTo>
                  <a:lnTo>
                    <a:pt x="28339" y="53120"/>
                  </a:lnTo>
                </a:path>
                <a:path w="290829" h="56515">
                  <a:moveTo>
                    <a:pt x="28339" y="53120"/>
                  </a:moveTo>
                  <a:lnTo>
                    <a:pt x="30017" y="53120"/>
                  </a:lnTo>
                </a:path>
                <a:path w="290829" h="56515">
                  <a:moveTo>
                    <a:pt x="30017" y="53120"/>
                  </a:moveTo>
                  <a:lnTo>
                    <a:pt x="31696" y="53120"/>
                  </a:lnTo>
                </a:path>
                <a:path w="290829" h="56515">
                  <a:moveTo>
                    <a:pt x="31696" y="53120"/>
                  </a:moveTo>
                  <a:lnTo>
                    <a:pt x="33374" y="53120"/>
                  </a:lnTo>
                </a:path>
                <a:path w="290829" h="56515">
                  <a:moveTo>
                    <a:pt x="33374" y="53120"/>
                  </a:moveTo>
                  <a:lnTo>
                    <a:pt x="35052" y="53120"/>
                  </a:lnTo>
                </a:path>
                <a:path w="290829" h="56515">
                  <a:moveTo>
                    <a:pt x="35052" y="53120"/>
                  </a:moveTo>
                  <a:lnTo>
                    <a:pt x="36729" y="53120"/>
                  </a:lnTo>
                </a:path>
                <a:path w="290829" h="56515">
                  <a:moveTo>
                    <a:pt x="36729" y="53120"/>
                  </a:moveTo>
                  <a:lnTo>
                    <a:pt x="38407" y="53120"/>
                  </a:lnTo>
                </a:path>
                <a:path w="290829" h="56515">
                  <a:moveTo>
                    <a:pt x="38407" y="53120"/>
                  </a:moveTo>
                  <a:lnTo>
                    <a:pt x="40085" y="53120"/>
                  </a:lnTo>
                </a:path>
                <a:path w="290829" h="56515">
                  <a:moveTo>
                    <a:pt x="40085" y="53120"/>
                  </a:moveTo>
                  <a:lnTo>
                    <a:pt x="41763" y="53120"/>
                  </a:lnTo>
                </a:path>
                <a:path w="290829" h="56515">
                  <a:moveTo>
                    <a:pt x="41763" y="53120"/>
                  </a:moveTo>
                  <a:lnTo>
                    <a:pt x="43440" y="53120"/>
                  </a:lnTo>
                </a:path>
                <a:path w="290829" h="56515">
                  <a:moveTo>
                    <a:pt x="43440" y="53120"/>
                  </a:moveTo>
                  <a:lnTo>
                    <a:pt x="45120" y="53120"/>
                  </a:lnTo>
                </a:path>
                <a:path w="290829" h="56515">
                  <a:moveTo>
                    <a:pt x="45120" y="53120"/>
                  </a:moveTo>
                  <a:lnTo>
                    <a:pt x="46798" y="53120"/>
                  </a:lnTo>
                </a:path>
                <a:path w="290829" h="56515">
                  <a:moveTo>
                    <a:pt x="46798" y="53120"/>
                  </a:moveTo>
                  <a:lnTo>
                    <a:pt x="48476" y="53120"/>
                  </a:lnTo>
                </a:path>
                <a:path w="290829" h="56515">
                  <a:moveTo>
                    <a:pt x="48476" y="53120"/>
                  </a:moveTo>
                  <a:lnTo>
                    <a:pt x="50153" y="53120"/>
                  </a:lnTo>
                </a:path>
                <a:path w="290829" h="56515">
                  <a:moveTo>
                    <a:pt x="50153" y="53120"/>
                  </a:moveTo>
                  <a:lnTo>
                    <a:pt x="51831" y="53120"/>
                  </a:lnTo>
                </a:path>
                <a:path w="290829" h="56515">
                  <a:moveTo>
                    <a:pt x="51831" y="53120"/>
                  </a:moveTo>
                  <a:lnTo>
                    <a:pt x="53509" y="53120"/>
                  </a:lnTo>
                </a:path>
                <a:path w="290829" h="56515">
                  <a:moveTo>
                    <a:pt x="53509" y="53120"/>
                  </a:moveTo>
                  <a:lnTo>
                    <a:pt x="55187" y="53120"/>
                  </a:lnTo>
                </a:path>
                <a:path w="290829" h="56515">
                  <a:moveTo>
                    <a:pt x="55187" y="53120"/>
                  </a:moveTo>
                  <a:lnTo>
                    <a:pt x="56864" y="53120"/>
                  </a:lnTo>
                </a:path>
                <a:path w="290829" h="56515">
                  <a:moveTo>
                    <a:pt x="56864" y="53120"/>
                  </a:moveTo>
                  <a:lnTo>
                    <a:pt x="58544" y="53120"/>
                  </a:lnTo>
                </a:path>
                <a:path w="290829" h="56515">
                  <a:moveTo>
                    <a:pt x="58544" y="53120"/>
                  </a:moveTo>
                  <a:lnTo>
                    <a:pt x="60222" y="53120"/>
                  </a:lnTo>
                </a:path>
                <a:path w="290829" h="56515">
                  <a:moveTo>
                    <a:pt x="60222" y="53120"/>
                  </a:moveTo>
                  <a:lnTo>
                    <a:pt x="61899" y="53120"/>
                  </a:lnTo>
                </a:path>
                <a:path w="290829" h="56515">
                  <a:moveTo>
                    <a:pt x="61899" y="53120"/>
                  </a:moveTo>
                  <a:lnTo>
                    <a:pt x="63577" y="53120"/>
                  </a:lnTo>
                </a:path>
                <a:path w="290829" h="56515">
                  <a:moveTo>
                    <a:pt x="63577" y="53120"/>
                  </a:moveTo>
                  <a:lnTo>
                    <a:pt x="65255" y="53120"/>
                  </a:lnTo>
                </a:path>
                <a:path w="290829" h="56515">
                  <a:moveTo>
                    <a:pt x="65255" y="53120"/>
                  </a:moveTo>
                  <a:lnTo>
                    <a:pt x="66933" y="53120"/>
                  </a:lnTo>
                </a:path>
                <a:path w="290829" h="56515">
                  <a:moveTo>
                    <a:pt x="66933" y="53120"/>
                  </a:moveTo>
                  <a:lnTo>
                    <a:pt x="68610" y="53120"/>
                  </a:lnTo>
                </a:path>
                <a:path w="290829" h="56515">
                  <a:moveTo>
                    <a:pt x="68610" y="53120"/>
                  </a:moveTo>
                  <a:lnTo>
                    <a:pt x="70288" y="53120"/>
                  </a:lnTo>
                </a:path>
                <a:path w="290829" h="56515">
                  <a:moveTo>
                    <a:pt x="70288" y="53120"/>
                  </a:moveTo>
                  <a:lnTo>
                    <a:pt x="71968" y="53120"/>
                  </a:lnTo>
                </a:path>
                <a:path w="290829" h="56515">
                  <a:moveTo>
                    <a:pt x="71968" y="53120"/>
                  </a:moveTo>
                  <a:lnTo>
                    <a:pt x="73459" y="53120"/>
                  </a:lnTo>
                </a:path>
                <a:path w="290829" h="56515">
                  <a:moveTo>
                    <a:pt x="73459" y="53120"/>
                  </a:moveTo>
                  <a:lnTo>
                    <a:pt x="75137" y="53120"/>
                  </a:lnTo>
                </a:path>
                <a:path w="290829" h="56515">
                  <a:moveTo>
                    <a:pt x="75137" y="53120"/>
                  </a:moveTo>
                  <a:lnTo>
                    <a:pt x="76815" y="53120"/>
                  </a:lnTo>
                </a:path>
                <a:path w="290829" h="56515">
                  <a:moveTo>
                    <a:pt x="76815" y="53120"/>
                  </a:moveTo>
                  <a:lnTo>
                    <a:pt x="78493" y="53120"/>
                  </a:lnTo>
                </a:path>
                <a:path w="290829" h="56515">
                  <a:moveTo>
                    <a:pt x="78493" y="53120"/>
                  </a:moveTo>
                  <a:lnTo>
                    <a:pt x="80170" y="53120"/>
                  </a:lnTo>
                </a:path>
                <a:path w="290829" h="56515">
                  <a:moveTo>
                    <a:pt x="80170" y="53120"/>
                  </a:moveTo>
                  <a:lnTo>
                    <a:pt x="81848" y="53120"/>
                  </a:lnTo>
                </a:path>
                <a:path w="290829" h="56515">
                  <a:moveTo>
                    <a:pt x="81848" y="53120"/>
                  </a:moveTo>
                  <a:lnTo>
                    <a:pt x="83526" y="53120"/>
                  </a:lnTo>
                </a:path>
                <a:path w="290829" h="56515">
                  <a:moveTo>
                    <a:pt x="83526" y="53120"/>
                  </a:moveTo>
                  <a:lnTo>
                    <a:pt x="85204" y="53120"/>
                  </a:lnTo>
                </a:path>
                <a:path w="290829" h="56515">
                  <a:moveTo>
                    <a:pt x="85204" y="53120"/>
                  </a:moveTo>
                  <a:lnTo>
                    <a:pt x="86883" y="53120"/>
                  </a:lnTo>
                </a:path>
                <a:path w="290829" h="56515">
                  <a:moveTo>
                    <a:pt x="86883" y="53120"/>
                  </a:moveTo>
                  <a:lnTo>
                    <a:pt x="88561" y="53120"/>
                  </a:lnTo>
                </a:path>
                <a:path w="290829" h="56515">
                  <a:moveTo>
                    <a:pt x="88561" y="53120"/>
                  </a:moveTo>
                  <a:lnTo>
                    <a:pt x="90239" y="53120"/>
                  </a:lnTo>
                </a:path>
                <a:path w="290829" h="56515">
                  <a:moveTo>
                    <a:pt x="90239" y="53120"/>
                  </a:moveTo>
                  <a:lnTo>
                    <a:pt x="91916" y="53120"/>
                  </a:lnTo>
                </a:path>
                <a:path w="290829" h="56515">
                  <a:moveTo>
                    <a:pt x="91916" y="53120"/>
                  </a:moveTo>
                  <a:lnTo>
                    <a:pt x="93594" y="53120"/>
                  </a:lnTo>
                </a:path>
                <a:path w="290829" h="56515">
                  <a:moveTo>
                    <a:pt x="93594" y="53120"/>
                  </a:moveTo>
                  <a:lnTo>
                    <a:pt x="95272" y="53120"/>
                  </a:lnTo>
                </a:path>
                <a:path w="290829" h="56515">
                  <a:moveTo>
                    <a:pt x="95272" y="53120"/>
                  </a:moveTo>
                  <a:lnTo>
                    <a:pt x="96950" y="53120"/>
                  </a:lnTo>
                </a:path>
                <a:path w="290829" h="56515">
                  <a:moveTo>
                    <a:pt x="96950" y="53120"/>
                  </a:moveTo>
                  <a:lnTo>
                    <a:pt x="98628" y="53120"/>
                  </a:lnTo>
                </a:path>
                <a:path w="290829" h="56515">
                  <a:moveTo>
                    <a:pt x="98628" y="53120"/>
                  </a:moveTo>
                  <a:lnTo>
                    <a:pt x="100307" y="53120"/>
                  </a:lnTo>
                </a:path>
                <a:path w="290829" h="56515">
                  <a:moveTo>
                    <a:pt x="100307" y="53120"/>
                  </a:moveTo>
                  <a:lnTo>
                    <a:pt x="101985" y="53120"/>
                  </a:lnTo>
                </a:path>
                <a:path w="290829" h="56515">
                  <a:moveTo>
                    <a:pt x="101985" y="53120"/>
                  </a:moveTo>
                  <a:lnTo>
                    <a:pt x="103663" y="53120"/>
                  </a:lnTo>
                </a:path>
                <a:path w="290829" h="56515">
                  <a:moveTo>
                    <a:pt x="103663" y="53120"/>
                  </a:moveTo>
                  <a:lnTo>
                    <a:pt x="105340" y="53120"/>
                  </a:lnTo>
                </a:path>
                <a:path w="290829" h="56515">
                  <a:moveTo>
                    <a:pt x="105340" y="53120"/>
                  </a:moveTo>
                  <a:lnTo>
                    <a:pt x="107018" y="53120"/>
                  </a:lnTo>
                </a:path>
                <a:path w="290829" h="56515">
                  <a:moveTo>
                    <a:pt x="107018" y="53120"/>
                  </a:moveTo>
                  <a:lnTo>
                    <a:pt x="108696" y="53120"/>
                  </a:lnTo>
                </a:path>
                <a:path w="290829" h="56515">
                  <a:moveTo>
                    <a:pt x="108696" y="53120"/>
                  </a:moveTo>
                  <a:lnTo>
                    <a:pt x="110374" y="53120"/>
                  </a:lnTo>
                </a:path>
                <a:path w="290829" h="56515">
                  <a:moveTo>
                    <a:pt x="110374" y="53120"/>
                  </a:moveTo>
                  <a:lnTo>
                    <a:pt x="112051" y="53120"/>
                  </a:lnTo>
                </a:path>
                <a:path w="290829" h="56515">
                  <a:moveTo>
                    <a:pt x="112051" y="53120"/>
                  </a:moveTo>
                  <a:lnTo>
                    <a:pt x="113731" y="53120"/>
                  </a:lnTo>
                </a:path>
                <a:path w="290829" h="56515">
                  <a:moveTo>
                    <a:pt x="113731" y="53120"/>
                  </a:moveTo>
                  <a:lnTo>
                    <a:pt x="115409" y="53120"/>
                  </a:lnTo>
                </a:path>
                <a:path w="290829" h="56515">
                  <a:moveTo>
                    <a:pt x="115409" y="53120"/>
                  </a:moveTo>
                  <a:lnTo>
                    <a:pt x="117086" y="53120"/>
                  </a:lnTo>
                </a:path>
                <a:path w="290829" h="56515">
                  <a:moveTo>
                    <a:pt x="117086" y="53120"/>
                  </a:moveTo>
                  <a:lnTo>
                    <a:pt x="118764" y="53120"/>
                  </a:lnTo>
                </a:path>
                <a:path w="290829" h="56515">
                  <a:moveTo>
                    <a:pt x="118764" y="53120"/>
                  </a:moveTo>
                  <a:lnTo>
                    <a:pt x="120256" y="53120"/>
                  </a:lnTo>
                </a:path>
                <a:path w="290829" h="56515">
                  <a:moveTo>
                    <a:pt x="120256" y="53120"/>
                  </a:moveTo>
                  <a:lnTo>
                    <a:pt x="121934" y="53120"/>
                  </a:lnTo>
                </a:path>
                <a:path w="290829" h="56515">
                  <a:moveTo>
                    <a:pt x="121934" y="53120"/>
                  </a:moveTo>
                  <a:lnTo>
                    <a:pt x="123611" y="53120"/>
                  </a:lnTo>
                </a:path>
                <a:path w="290829" h="56515">
                  <a:moveTo>
                    <a:pt x="123611" y="53120"/>
                  </a:moveTo>
                  <a:lnTo>
                    <a:pt x="125289" y="53120"/>
                  </a:lnTo>
                </a:path>
                <a:path w="290829" h="56515">
                  <a:moveTo>
                    <a:pt x="125289" y="53120"/>
                  </a:moveTo>
                  <a:lnTo>
                    <a:pt x="126967" y="53120"/>
                  </a:lnTo>
                </a:path>
                <a:path w="290829" h="56515">
                  <a:moveTo>
                    <a:pt x="126967" y="53120"/>
                  </a:moveTo>
                  <a:lnTo>
                    <a:pt x="128646" y="53120"/>
                  </a:lnTo>
                </a:path>
                <a:path w="290829" h="56515">
                  <a:moveTo>
                    <a:pt x="128646" y="53120"/>
                  </a:moveTo>
                  <a:lnTo>
                    <a:pt x="130324" y="53120"/>
                  </a:lnTo>
                </a:path>
                <a:path w="290829" h="56515">
                  <a:moveTo>
                    <a:pt x="130324" y="53120"/>
                  </a:moveTo>
                  <a:lnTo>
                    <a:pt x="132002" y="53120"/>
                  </a:lnTo>
                </a:path>
                <a:path w="290829" h="56515">
                  <a:moveTo>
                    <a:pt x="132002" y="53120"/>
                  </a:moveTo>
                  <a:lnTo>
                    <a:pt x="133680" y="53120"/>
                  </a:lnTo>
                </a:path>
                <a:path w="290829" h="56515">
                  <a:moveTo>
                    <a:pt x="133680" y="53120"/>
                  </a:moveTo>
                  <a:lnTo>
                    <a:pt x="135357" y="53120"/>
                  </a:lnTo>
                </a:path>
                <a:path w="290829" h="56515">
                  <a:moveTo>
                    <a:pt x="135357" y="53120"/>
                  </a:moveTo>
                  <a:lnTo>
                    <a:pt x="137035" y="53120"/>
                  </a:lnTo>
                </a:path>
                <a:path w="290829" h="56515">
                  <a:moveTo>
                    <a:pt x="137035" y="53120"/>
                  </a:moveTo>
                  <a:lnTo>
                    <a:pt x="138713" y="53120"/>
                  </a:lnTo>
                </a:path>
                <a:path w="290829" h="56515">
                  <a:moveTo>
                    <a:pt x="138713" y="53120"/>
                  </a:moveTo>
                  <a:lnTo>
                    <a:pt x="140391" y="53120"/>
                  </a:lnTo>
                </a:path>
                <a:path w="290829" h="56515">
                  <a:moveTo>
                    <a:pt x="140391" y="53120"/>
                  </a:moveTo>
                  <a:lnTo>
                    <a:pt x="142070" y="53120"/>
                  </a:lnTo>
                </a:path>
                <a:path w="290829" h="56515">
                  <a:moveTo>
                    <a:pt x="142070" y="53120"/>
                  </a:moveTo>
                  <a:lnTo>
                    <a:pt x="143748" y="53120"/>
                  </a:lnTo>
                </a:path>
                <a:path w="290829" h="56515">
                  <a:moveTo>
                    <a:pt x="143748" y="53120"/>
                  </a:moveTo>
                  <a:lnTo>
                    <a:pt x="145426" y="53120"/>
                  </a:lnTo>
                </a:path>
                <a:path w="290829" h="56515">
                  <a:moveTo>
                    <a:pt x="145426" y="53120"/>
                  </a:moveTo>
                  <a:lnTo>
                    <a:pt x="147104" y="53120"/>
                  </a:lnTo>
                </a:path>
                <a:path w="290829" h="56515">
                  <a:moveTo>
                    <a:pt x="147104" y="53120"/>
                  </a:moveTo>
                  <a:lnTo>
                    <a:pt x="148781" y="53120"/>
                  </a:lnTo>
                </a:path>
                <a:path w="290829" h="56515">
                  <a:moveTo>
                    <a:pt x="148781" y="53120"/>
                  </a:moveTo>
                  <a:lnTo>
                    <a:pt x="150459" y="53120"/>
                  </a:lnTo>
                </a:path>
                <a:path w="290829" h="56515">
                  <a:moveTo>
                    <a:pt x="150459" y="53120"/>
                  </a:moveTo>
                  <a:lnTo>
                    <a:pt x="152137" y="53120"/>
                  </a:lnTo>
                </a:path>
                <a:path w="290829" h="56515">
                  <a:moveTo>
                    <a:pt x="152137" y="53120"/>
                  </a:moveTo>
                  <a:lnTo>
                    <a:pt x="153815" y="53120"/>
                  </a:lnTo>
                </a:path>
                <a:path w="290829" h="56515">
                  <a:moveTo>
                    <a:pt x="153815" y="53120"/>
                  </a:moveTo>
                  <a:lnTo>
                    <a:pt x="155494" y="53120"/>
                  </a:lnTo>
                </a:path>
                <a:path w="290829" h="56515">
                  <a:moveTo>
                    <a:pt x="155494" y="53120"/>
                  </a:moveTo>
                  <a:lnTo>
                    <a:pt x="157172" y="53120"/>
                  </a:lnTo>
                </a:path>
                <a:path w="290829" h="56515">
                  <a:moveTo>
                    <a:pt x="157172" y="53120"/>
                  </a:moveTo>
                  <a:lnTo>
                    <a:pt x="158289" y="53120"/>
                  </a:lnTo>
                </a:path>
                <a:path w="290829" h="56515">
                  <a:moveTo>
                    <a:pt x="0" y="49952"/>
                  </a:moveTo>
                  <a:lnTo>
                    <a:pt x="0" y="56475"/>
                  </a:lnTo>
                </a:path>
                <a:path w="290829" h="56515">
                  <a:moveTo>
                    <a:pt x="0" y="56475"/>
                  </a:moveTo>
                  <a:lnTo>
                    <a:pt x="0" y="49952"/>
                  </a:lnTo>
                </a:path>
                <a:path w="290829" h="56515">
                  <a:moveTo>
                    <a:pt x="158289" y="49952"/>
                  </a:moveTo>
                  <a:lnTo>
                    <a:pt x="158289" y="56475"/>
                  </a:lnTo>
                </a:path>
                <a:path w="290829" h="56515">
                  <a:moveTo>
                    <a:pt x="158289" y="56475"/>
                  </a:moveTo>
                  <a:lnTo>
                    <a:pt x="158289" y="49952"/>
                  </a:lnTo>
                </a:path>
                <a:path w="290829" h="56515">
                  <a:moveTo>
                    <a:pt x="158850" y="16962"/>
                  </a:moveTo>
                  <a:lnTo>
                    <a:pt x="160527" y="16962"/>
                  </a:lnTo>
                </a:path>
                <a:path w="290829" h="56515">
                  <a:moveTo>
                    <a:pt x="160527" y="16962"/>
                  </a:moveTo>
                  <a:lnTo>
                    <a:pt x="162205" y="16962"/>
                  </a:lnTo>
                </a:path>
                <a:path w="290829" h="56515">
                  <a:moveTo>
                    <a:pt x="162205" y="16962"/>
                  </a:moveTo>
                  <a:lnTo>
                    <a:pt x="163883" y="16962"/>
                  </a:lnTo>
                </a:path>
                <a:path w="290829" h="56515">
                  <a:moveTo>
                    <a:pt x="163883" y="16962"/>
                  </a:moveTo>
                  <a:lnTo>
                    <a:pt x="165561" y="16962"/>
                  </a:lnTo>
                </a:path>
                <a:path w="290829" h="56515">
                  <a:moveTo>
                    <a:pt x="165561" y="16962"/>
                  </a:moveTo>
                  <a:lnTo>
                    <a:pt x="167052" y="16962"/>
                  </a:lnTo>
                </a:path>
                <a:path w="290829" h="56515">
                  <a:moveTo>
                    <a:pt x="167052" y="16962"/>
                  </a:moveTo>
                  <a:lnTo>
                    <a:pt x="168730" y="16962"/>
                  </a:lnTo>
                </a:path>
                <a:path w="290829" h="56515">
                  <a:moveTo>
                    <a:pt x="168730" y="16962"/>
                  </a:moveTo>
                  <a:lnTo>
                    <a:pt x="170410" y="16962"/>
                  </a:lnTo>
                </a:path>
                <a:path w="290829" h="56515">
                  <a:moveTo>
                    <a:pt x="170410" y="16962"/>
                  </a:moveTo>
                  <a:lnTo>
                    <a:pt x="172087" y="16962"/>
                  </a:lnTo>
                </a:path>
                <a:path w="290829" h="56515">
                  <a:moveTo>
                    <a:pt x="172087" y="16962"/>
                  </a:moveTo>
                  <a:lnTo>
                    <a:pt x="173765" y="16962"/>
                  </a:lnTo>
                </a:path>
                <a:path w="290829" h="56515">
                  <a:moveTo>
                    <a:pt x="173765" y="16962"/>
                  </a:moveTo>
                  <a:lnTo>
                    <a:pt x="175443" y="16962"/>
                  </a:lnTo>
                </a:path>
                <a:path w="290829" h="56515">
                  <a:moveTo>
                    <a:pt x="175443" y="16962"/>
                  </a:moveTo>
                  <a:lnTo>
                    <a:pt x="177121" y="16962"/>
                  </a:lnTo>
                </a:path>
                <a:path w="290829" h="56515">
                  <a:moveTo>
                    <a:pt x="177121" y="16962"/>
                  </a:moveTo>
                  <a:lnTo>
                    <a:pt x="178798" y="16962"/>
                  </a:lnTo>
                </a:path>
                <a:path w="290829" h="56515">
                  <a:moveTo>
                    <a:pt x="178798" y="16962"/>
                  </a:moveTo>
                  <a:lnTo>
                    <a:pt x="180476" y="16962"/>
                  </a:lnTo>
                </a:path>
                <a:path w="290829" h="56515">
                  <a:moveTo>
                    <a:pt x="180476" y="16962"/>
                  </a:moveTo>
                  <a:lnTo>
                    <a:pt x="182154" y="16962"/>
                  </a:lnTo>
                </a:path>
                <a:path w="290829" h="56515">
                  <a:moveTo>
                    <a:pt x="182154" y="16962"/>
                  </a:moveTo>
                  <a:lnTo>
                    <a:pt x="183833" y="16962"/>
                  </a:lnTo>
                </a:path>
                <a:path w="290829" h="56515">
                  <a:moveTo>
                    <a:pt x="183833" y="16962"/>
                  </a:moveTo>
                  <a:lnTo>
                    <a:pt x="185511" y="16962"/>
                  </a:lnTo>
                </a:path>
                <a:path w="290829" h="56515">
                  <a:moveTo>
                    <a:pt x="185511" y="16962"/>
                  </a:moveTo>
                  <a:lnTo>
                    <a:pt x="187189" y="16962"/>
                  </a:lnTo>
                </a:path>
                <a:path w="290829" h="56515">
                  <a:moveTo>
                    <a:pt x="187189" y="16962"/>
                  </a:moveTo>
                  <a:lnTo>
                    <a:pt x="188867" y="16962"/>
                  </a:lnTo>
                </a:path>
                <a:path w="290829" h="56515">
                  <a:moveTo>
                    <a:pt x="188867" y="16962"/>
                  </a:moveTo>
                  <a:lnTo>
                    <a:pt x="190544" y="16962"/>
                  </a:lnTo>
                </a:path>
                <a:path w="290829" h="56515">
                  <a:moveTo>
                    <a:pt x="190544" y="16962"/>
                  </a:moveTo>
                  <a:lnTo>
                    <a:pt x="192222" y="16962"/>
                  </a:lnTo>
                </a:path>
                <a:path w="290829" h="56515">
                  <a:moveTo>
                    <a:pt x="192222" y="16962"/>
                  </a:moveTo>
                  <a:lnTo>
                    <a:pt x="193900" y="16962"/>
                  </a:lnTo>
                </a:path>
                <a:path w="290829" h="56515">
                  <a:moveTo>
                    <a:pt x="193900" y="16962"/>
                  </a:moveTo>
                  <a:lnTo>
                    <a:pt x="195578" y="16962"/>
                  </a:lnTo>
                </a:path>
                <a:path w="290829" h="56515">
                  <a:moveTo>
                    <a:pt x="195578" y="16962"/>
                  </a:moveTo>
                  <a:lnTo>
                    <a:pt x="197257" y="16962"/>
                  </a:lnTo>
                </a:path>
                <a:path w="290829" h="56515">
                  <a:moveTo>
                    <a:pt x="197257" y="16962"/>
                  </a:moveTo>
                  <a:lnTo>
                    <a:pt x="198935" y="16962"/>
                  </a:lnTo>
                </a:path>
                <a:path w="290829" h="56515">
                  <a:moveTo>
                    <a:pt x="198935" y="16962"/>
                  </a:moveTo>
                  <a:lnTo>
                    <a:pt x="200613" y="16962"/>
                  </a:lnTo>
                </a:path>
                <a:path w="290829" h="56515">
                  <a:moveTo>
                    <a:pt x="200613" y="16962"/>
                  </a:moveTo>
                  <a:lnTo>
                    <a:pt x="202291" y="16962"/>
                  </a:lnTo>
                </a:path>
                <a:path w="290829" h="56515">
                  <a:moveTo>
                    <a:pt x="202291" y="16962"/>
                  </a:moveTo>
                  <a:lnTo>
                    <a:pt x="203968" y="16962"/>
                  </a:lnTo>
                </a:path>
                <a:path w="290829" h="56515">
                  <a:moveTo>
                    <a:pt x="203968" y="16962"/>
                  </a:moveTo>
                  <a:lnTo>
                    <a:pt x="205646" y="16962"/>
                  </a:lnTo>
                </a:path>
                <a:path w="290829" h="56515">
                  <a:moveTo>
                    <a:pt x="205646" y="16962"/>
                  </a:moveTo>
                  <a:lnTo>
                    <a:pt x="207324" y="16962"/>
                  </a:lnTo>
                </a:path>
                <a:path w="290829" h="56515">
                  <a:moveTo>
                    <a:pt x="207324" y="16962"/>
                  </a:moveTo>
                  <a:lnTo>
                    <a:pt x="209002" y="16962"/>
                  </a:lnTo>
                </a:path>
                <a:path w="290829" h="56515">
                  <a:moveTo>
                    <a:pt x="209002" y="16962"/>
                  </a:moveTo>
                  <a:lnTo>
                    <a:pt x="210681" y="16962"/>
                  </a:lnTo>
                </a:path>
                <a:path w="290829" h="56515">
                  <a:moveTo>
                    <a:pt x="210681" y="16962"/>
                  </a:moveTo>
                  <a:lnTo>
                    <a:pt x="212359" y="16962"/>
                  </a:lnTo>
                </a:path>
                <a:path w="290829" h="56515">
                  <a:moveTo>
                    <a:pt x="212359" y="16962"/>
                  </a:moveTo>
                  <a:lnTo>
                    <a:pt x="213851" y="16962"/>
                  </a:lnTo>
                </a:path>
                <a:path w="290829" h="56515">
                  <a:moveTo>
                    <a:pt x="213851" y="16962"/>
                  </a:moveTo>
                  <a:lnTo>
                    <a:pt x="215528" y="16962"/>
                  </a:lnTo>
                </a:path>
                <a:path w="290829" h="56515">
                  <a:moveTo>
                    <a:pt x="215528" y="16962"/>
                  </a:moveTo>
                  <a:lnTo>
                    <a:pt x="217206" y="16962"/>
                  </a:lnTo>
                </a:path>
                <a:path w="290829" h="56515">
                  <a:moveTo>
                    <a:pt x="217206" y="16962"/>
                  </a:moveTo>
                  <a:lnTo>
                    <a:pt x="218884" y="16962"/>
                  </a:lnTo>
                </a:path>
                <a:path w="290829" h="56515">
                  <a:moveTo>
                    <a:pt x="218884" y="16962"/>
                  </a:moveTo>
                  <a:lnTo>
                    <a:pt x="220562" y="16962"/>
                  </a:lnTo>
                </a:path>
                <a:path w="290829" h="56515">
                  <a:moveTo>
                    <a:pt x="220562" y="16962"/>
                  </a:moveTo>
                  <a:lnTo>
                    <a:pt x="222239" y="16962"/>
                  </a:lnTo>
                </a:path>
                <a:path w="290829" h="56515">
                  <a:moveTo>
                    <a:pt x="222239" y="16962"/>
                  </a:moveTo>
                  <a:lnTo>
                    <a:pt x="223917" y="16962"/>
                  </a:lnTo>
                </a:path>
                <a:path w="290829" h="56515">
                  <a:moveTo>
                    <a:pt x="223917" y="16962"/>
                  </a:moveTo>
                  <a:lnTo>
                    <a:pt x="225597" y="16962"/>
                  </a:lnTo>
                </a:path>
                <a:path w="290829" h="56515">
                  <a:moveTo>
                    <a:pt x="225597" y="16962"/>
                  </a:moveTo>
                  <a:lnTo>
                    <a:pt x="227274" y="16962"/>
                  </a:lnTo>
                </a:path>
                <a:path w="290829" h="56515">
                  <a:moveTo>
                    <a:pt x="227274" y="16962"/>
                  </a:moveTo>
                  <a:lnTo>
                    <a:pt x="228952" y="16962"/>
                  </a:lnTo>
                </a:path>
                <a:path w="290829" h="56515">
                  <a:moveTo>
                    <a:pt x="228952" y="16962"/>
                  </a:moveTo>
                  <a:lnTo>
                    <a:pt x="230630" y="16962"/>
                  </a:lnTo>
                </a:path>
                <a:path w="290829" h="56515">
                  <a:moveTo>
                    <a:pt x="230630" y="16962"/>
                  </a:moveTo>
                  <a:lnTo>
                    <a:pt x="232308" y="16962"/>
                  </a:lnTo>
                </a:path>
                <a:path w="290829" h="56515">
                  <a:moveTo>
                    <a:pt x="232308" y="16962"/>
                  </a:moveTo>
                  <a:lnTo>
                    <a:pt x="233985" y="16962"/>
                  </a:lnTo>
                </a:path>
                <a:path w="290829" h="56515">
                  <a:moveTo>
                    <a:pt x="233985" y="16962"/>
                  </a:moveTo>
                  <a:lnTo>
                    <a:pt x="235663" y="16962"/>
                  </a:lnTo>
                </a:path>
                <a:path w="290829" h="56515">
                  <a:moveTo>
                    <a:pt x="235663" y="16962"/>
                  </a:moveTo>
                  <a:lnTo>
                    <a:pt x="237341" y="16962"/>
                  </a:lnTo>
                </a:path>
                <a:path w="290829" h="56515">
                  <a:moveTo>
                    <a:pt x="237341" y="16962"/>
                  </a:moveTo>
                  <a:lnTo>
                    <a:pt x="239021" y="16962"/>
                  </a:lnTo>
                </a:path>
                <a:path w="290829" h="56515">
                  <a:moveTo>
                    <a:pt x="239021" y="16962"/>
                  </a:moveTo>
                  <a:lnTo>
                    <a:pt x="240698" y="16962"/>
                  </a:lnTo>
                </a:path>
                <a:path w="290829" h="56515">
                  <a:moveTo>
                    <a:pt x="240698" y="16962"/>
                  </a:moveTo>
                  <a:lnTo>
                    <a:pt x="242376" y="16962"/>
                  </a:lnTo>
                </a:path>
                <a:path w="290829" h="56515">
                  <a:moveTo>
                    <a:pt x="242376" y="16962"/>
                  </a:moveTo>
                  <a:lnTo>
                    <a:pt x="244054" y="16962"/>
                  </a:lnTo>
                </a:path>
                <a:path w="290829" h="56515">
                  <a:moveTo>
                    <a:pt x="244054" y="16962"/>
                  </a:moveTo>
                  <a:lnTo>
                    <a:pt x="245732" y="16962"/>
                  </a:lnTo>
                </a:path>
                <a:path w="290829" h="56515">
                  <a:moveTo>
                    <a:pt x="245732" y="16962"/>
                  </a:moveTo>
                  <a:lnTo>
                    <a:pt x="247409" y="16962"/>
                  </a:lnTo>
                </a:path>
                <a:path w="290829" h="56515">
                  <a:moveTo>
                    <a:pt x="247409" y="16962"/>
                  </a:moveTo>
                  <a:lnTo>
                    <a:pt x="249087" y="16962"/>
                  </a:lnTo>
                </a:path>
                <a:path w="290829" h="56515">
                  <a:moveTo>
                    <a:pt x="249087" y="16962"/>
                  </a:moveTo>
                  <a:lnTo>
                    <a:pt x="250765" y="16962"/>
                  </a:lnTo>
                </a:path>
                <a:path w="290829" h="56515">
                  <a:moveTo>
                    <a:pt x="250765" y="16962"/>
                  </a:moveTo>
                  <a:lnTo>
                    <a:pt x="252444" y="16962"/>
                  </a:lnTo>
                </a:path>
                <a:path w="290829" h="56515">
                  <a:moveTo>
                    <a:pt x="252444" y="16962"/>
                  </a:moveTo>
                  <a:lnTo>
                    <a:pt x="254122" y="16962"/>
                  </a:lnTo>
                </a:path>
                <a:path w="290829" h="56515">
                  <a:moveTo>
                    <a:pt x="254122" y="16962"/>
                  </a:moveTo>
                  <a:lnTo>
                    <a:pt x="255800" y="16962"/>
                  </a:lnTo>
                </a:path>
                <a:path w="290829" h="56515">
                  <a:moveTo>
                    <a:pt x="255800" y="16962"/>
                  </a:moveTo>
                  <a:lnTo>
                    <a:pt x="257478" y="16962"/>
                  </a:lnTo>
                </a:path>
                <a:path w="290829" h="56515">
                  <a:moveTo>
                    <a:pt x="257478" y="16962"/>
                  </a:moveTo>
                  <a:lnTo>
                    <a:pt x="259155" y="16962"/>
                  </a:lnTo>
                </a:path>
                <a:path w="290829" h="56515">
                  <a:moveTo>
                    <a:pt x="259155" y="16962"/>
                  </a:moveTo>
                  <a:lnTo>
                    <a:pt x="260833" y="16962"/>
                  </a:lnTo>
                </a:path>
                <a:path w="290829" h="56515">
                  <a:moveTo>
                    <a:pt x="260833" y="16962"/>
                  </a:moveTo>
                  <a:lnTo>
                    <a:pt x="262325" y="16962"/>
                  </a:lnTo>
                </a:path>
                <a:path w="290829" h="56515">
                  <a:moveTo>
                    <a:pt x="262325" y="16962"/>
                  </a:moveTo>
                  <a:lnTo>
                    <a:pt x="264002" y="16962"/>
                  </a:lnTo>
                </a:path>
                <a:path w="290829" h="56515">
                  <a:moveTo>
                    <a:pt x="264002" y="16962"/>
                  </a:moveTo>
                  <a:lnTo>
                    <a:pt x="265680" y="16962"/>
                  </a:lnTo>
                </a:path>
                <a:path w="290829" h="56515">
                  <a:moveTo>
                    <a:pt x="265680" y="16962"/>
                  </a:moveTo>
                  <a:lnTo>
                    <a:pt x="267360" y="16962"/>
                  </a:lnTo>
                </a:path>
                <a:path w="290829" h="56515">
                  <a:moveTo>
                    <a:pt x="267360" y="16962"/>
                  </a:moveTo>
                  <a:lnTo>
                    <a:pt x="269038" y="16962"/>
                  </a:lnTo>
                </a:path>
                <a:path w="290829" h="56515">
                  <a:moveTo>
                    <a:pt x="269038" y="16962"/>
                  </a:moveTo>
                  <a:lnTo>
                    <a:pt x="270715" y="16962"/>
                  </a:lnTo>
                </a:path>
                <a:path w="290829" h="56515">
                  <a:moveTo>
                    <a:pt x="270715" y="16962"/>
                  </a:moveTo>
                  <a:lnTo>
                    <a:pt x="272393" y="16962"/>
                  </a:lnTo>
                </a:path>
                <a:path w="290829" h="56515">
                  <a:moveTo>
                    <a:pt x="272393" y="16962"/>
                  </a:moveTo>
                  <a:lnTo>
                    <a:pt x="274071" y="16962"/>
                  </a:lnTo>
                </a:path>
                <a:path w="290829" h="56515">
                  <a:moveTo>
                    <a:pt x="274071" y="16962"/>
                  </a:moveTo>
                  <a:lnTo>
                    <a:pt x="275749" y="16962"/>
                  </a:lnTo>
                </a:path>
                <a:path w="290829" h="56515">
                  <a:moveTo>
                    <a:pt x="275749" y="16962"/>
                  </a:moveTo>
                  <a:lnTo>
                    <a:pt x="277426" y="16962"/>
                  </a:lnTo>
                </a:path>
                <a:path w="290829" h="56515">
                  <a:moveTo>
                    <a:pt x="277426" y="16962"/>
                  </a:moveTo>
                  <a:lnTo>
                    <a:pt x="279104" y="16962"/>
                  </a:lnTo>
                </a:path>
                <a:path w="290829" h="56515">
                  <a:moveTo>
                    <a:pt x="279104" y="16962"/>
                  </a:moveTo>
                  <a:lnTo>
                    <a:pt x="280784" y="16962"/>
                  </a:lnTo>
                </a:path>
                <a:path w="290829" h="56515">
                  <a:moveTo>
                    <a:pt x="280784" y="16962"/>
                  </a:moveTo>
                  <a:lnTo>
                    <a:pt x="282461" y="16962"/>
                  </a:lnTo>
                </a:path>
                <a:path w="290829" h="56515">
                  <a:moveTo>
                    <a:pt x="282461" y="16962"/>
                  </a:moveTo>
                  <a:lnTo>
                    <a:pt x="284139" y="16962"/>
                  </a:lnTo>
                </a:path>
                <a:path w="290829" h="56515">
                  <a:moveTo>
                    <a:pt x="284139" y="16962"/>
                  </a:moveTo>
                  <a:lnTo>
                    <a:pt x="285817" y="16962"/>
                  </a:lnTo>
                </a:path>
                <a:path w="290829" h="56515">
                  <a:moveTo>
                    <a:pt x="285817" y="16962"/>
                  </a:moveTo>
                  <a:lnTo>
                    <a:pt x="287495" y="16962"/>
                  </a:lnTo>
                </a:path>
                <a:path w="290829" h="56515">
                  <a:moveTo>
                    <a:pt x="287495" y="16962"/>
                  </a:moveTo>
                  <a:lnTo>
                    <a:pt x="289172" y="16962"/>
                  </a:lnTo>
                </a:path>
                <a:path w="290829" h="56515">
                  <a:moveTo>
                    <a:pt x="289172" y="16962"/>
                  </a:moveTo>
                  <a:lnTo>
                    <a:pt x="290292" y="16962"/>
                  </a:lnTo>
                </a:path>
                <a:path w="290829" h="56515">
                  <a:moveTo>
                    <a:pt x="158850" y="13607"/>
                  </a:moveTo>
                  <a:lnTo>
                    <a:pt x="158850" y="20317"/>
                  </a:lnTo>
                </a:path>
                <a:path w="290829" h="56515">
                  <a:moveTo>
                    <a:pt x="158850" y="20317"/>
                  </a:moveTo>
                  <a:lnTo>
                    <a:pt x="158850" y="13607"/>
                  </a:lnTo>
                </a:path>
                <a:path w="290829" h="56515">
                  <a:moveTo>
                    <a:pt x="290292" y="13607"/>
                  </a:moveTo>
                  <a:lnTo>
                    <a:pt x="290292" y="20317"/>
                  </a:lnTo>
                </a:path>
                <a:path w="290829" h="56515">
                  <a:moveTo>
                    <a:pt x="290292" y="20317"/>
                  </a:moveTo>
                  <a:lnTo>
                    <a:pt x="290292" y="13607"/>
                  </a:lnTo>
                </a:path>
              </a:pathLst>
            </a:custGeom>
            <a:ln w="3175">
              <a:solidFill>
                <a:srgbClr val="000000"/>
              </a:solidFill>
            </a:ln>
          </p:spPr>
          <p:txBody>
            <a:bodyPr wrap="square" lIns="0" tIns="0" rIns="0" bIns="0" rtlCol="0"/>
            <a:lstStyle/>
            <a:p>
              <a:endParaRPr/>
            </a:p>
          </p:txBody>
        </p:sp>
        <p:pic>
          <p:nvPicPr>
            <p:cNvPr id="340" name="object 340"/>
            <p:cNvPicPr/>
            <p:nvPr/>
          </p:nvPicPr>
          <p:blipFill>
            <a:blip r:embed="rId13" cstate="print"/>
            <a:stretch>
              <a:fillRect/>
            </a:stretch>
          </p:blipFill>
          <p:spPr>
            <a:xfrm>
              <a:off x="9461500" y="8077200"/>
              <a:ext cx="114300" cy="88900"/>
            </a:xfrm>
            <a:prstGeom prst="rect">
              <a:avLst/>
            </a:prstGeom>
          </p:spPr>
        </p:pic>
        <p:pic>
          <p:nvPicPr>
            <p:cNvPr id="341" name="object 341"/>
            <p:cNvPicPr/>
            <p:nvPr/>
          </p:nvPicPr>
          <p:blipFill>
            <a:blip r:embed="rId14" cstate="print"/>
            <a:stretch>
              <a:fillRect/>
            </a:stretch>
          </p:blipFill>
          <p:spPr>
            <a:xfrm>
              <a:off x="9464579" y="8078731"/>
              <a:ext cx="103222" cy="80296"/>
            </a:xfrm>
            <a:prstGeom prst="rect">
              <a:avLst/>
            </a:prstGeom>
          </p:spPr>
        </p:pic>
        <p:pic>
          <p:nvPicPr>
            <p:cNvPr id="342" name="object 342"/>
            <p:cNvPicPr/>
            <p:nvPr/>
          </p:nvPicPr>
          <p:blipFill>
            <a:blip r:embed="rId15" cstate="print"/>
            <a:stretch>
              <a:fillRect/>
            </a:stretch>
          </p:blipFill>
          <p:spPr>
            <a:xfrm>
              <a:off x="9461500" y="8166100"/>
              <a:ext cx="114300" cy="88900"/>
            </a:xfrm>
            <a:prstGeom prst="rect">
              <a:avLst/>
            </a:prstGeom>
          </p:spPr>
        </p:pic>
        <p:pic>
          <p:nvPicPr>
            <p:cNvPr id="343" name="object 343"/>
            <p:cNvPicPr/>
            <p:nvPr/>
          </p:nvPicPr>
          <p:blipFill>
            <a:blip r:embed="rId16" cstate="print"/>
            <a:stretch>
              <a:fillRect/>
            </a:stretch>
          </p:blipFill>
          <p:spPr>
            <a:xfrm>
              <a:off x="9464579" y="8169747"/>
              <a:ext cx="103222" cy="80296"/>
            </a:xfrm>
            <a:prstGeom prst="rect">
              <a:avLst/>
            </a:prstGeom>
          </p:spPr>
        </p:pic>
        <p:pic>
          <p:nvPicPr>
            <p:cNvPr id="344" name="object 344"/>
            <p:cNvPicPr/>
            <p:nvPr/>
          </p:nvPicPr>
          <p:blipFill>
            <a:blip r:embed="rId17" cstate="print"/>
            <a:stretch>
              <a:fillRect/>
            </a:stretch>
          </p:blipFill>
          <p:spPr>
            <a:xfrm>
              <a:off x="9575800" y="8166100"/>
              <a:ext cx="114300" cy="88900"/>
            </a:xfrm>
            <a:prstGeom prst="rect">
              <a:avLst/>
            </a:prstGeom>
          </p:spPr>
        </p:pic>
        <p:pic>
          <p:nvPicPr>
            <p:cNvPr id="345" name="object 345"/>
            <p:cNvPicPr/>
            <p:nvPr/>
          </p:nvPicPr>
          <p:blipFill>
            <a:blip r:embed="rId18" cstate="print"/>
            <a:stretch>
              <a:fillRect/>
            </a:stretch>
          </p:blipFill>
          <p:spPr>
            <a:xfrm>
              <a:off x="9579315" y="8169747"/>
              <a:ext cx="103222" cy="80296"/>
            </a:xfrm>
            <a:prstGeom prst="rect">
              <a:avLst/>
            </a:prstGeom>
          </p:spPr>
        </p:pic>
        <p:pic>
          <p:nvPicPr>
            <p:cNvPr id="346" name="object 346"/>
            <p:cNvPicPr/>
            <p:nvPr/>
          </p:nvPicPr>
          <p:blipFill>
            <a:blip r:embed="rId19" cstate="print"/>
            <a:stretch>
              <a:fillRect/>
            </a:stretch>
          </p:blipFill>
          <p:spPr>
            <a:xfrm>
              <a:off x="9575800" y="8077200"/>
              <a:ext cx="114300" cy="88900"/>
            </a:xfrm>
            <a:prstGeom prst="rect">
              <a:avLst/>
            </a:prstGeom>
          </p:spPr>
        </p:pic>
        <p:pic>
          <p:nvPicPr>
            <p:cNvPr id="347" name="object 347"/>
            <p:cNvPicPr/>
            <p:nvPr/>
          </p:nvPicPr>
          <p:blipFill>
            <a:blip r:embed="rId20" cstate="print"/>
            <a:stretch>
              <a:fillRect/>
            </a:stretch>
          </p:blipFill>
          <p:spPr>
            <a:xfrm>
              <a:off x="9579315" y="8078555"/>
              <a:ext cx="103221" cy="80296"/>
            </a:xfrm>
            <a:prstGeom prst="rect">
              <a:avLst/>
            </a:prstGeom>
          </p:spPr>
        </p:pic>
      </p:grpSp>
      <p:sp>
        <p:nvSpPr>
          <p:cNvPr id="348" name="object 348"/>
          <p:cNvSpPr txBox="1"/>
          <p:nvPr/>
        </p:nvSpPr>
        <p:spPr>
          <a:xfrm>
            <a:off x="9395133" y="8039623"/>
            <a:ext cx="387350" cy="63500"/>
          </a:xfrm>
          <a:prstGeom prst="rect">
            <a:avLst/>
          </a:prstGeom>
        </p:spPr>
        <p:txBody>
          <a:bodyPr vert="horz" wrap="square" lIns="0" tIns="15240" rIns="0" bIns="0" rtlCol="0">
            <a:spAutoFit/>
          </a:bodyPr>
          <a:lstStyle/>
          <a:p>
            <a:pPr marL="38100">
              <a:lnSpc>
                <a:spcPts val="170"/>
              </a:lnSpc>
              <a:spcBef>
                <a:spcPts val="120"/>
              </a:spcBef>
            </a:pPr>
            <a:r>
              <a:rPr sz="150" b="1" spc="-50" dirty="0">
                <a:latin typeface="Arial"/>
                <a:cs typeface="Arial"/>
              </a:rPr>
              <a:t>A</a:t>
            </a:r>
            <a:endParaRPr sz="150">
              <a:latin typeface="Arial"/>
              <a:cs typeface="Arial"/>
            </a:endParaRPr>
          </a:p>
          <a:p>
            <a:pPr marL="113664">
              <a:lnSpc>
                <a:spcPts val="110"/>
              </a:lnSpc>
            </a:pPr>
            <a:r>
              <a:rPr sz="100" dirty="0">
                <a:latin typeface="Arial"/>
                <a:cs typeface="Arial"/>
              </a:rPr>
              <a:t>T</a:t>
            </a:r>
            <a:r>
              <a:rPr sz="100" dirty="0">
                <a:latin typeface="Trebuchet MS"/>
                <a:cs typeface="Trebuchet MS"/>
              </a:rPr>
              <a:t>₀</a:t>
            </a:r>
            <a:r>
              <a:rPr sz="100" spc="280" dirty="0">
                <a:latin typeface="Trebuchet MS"/>
                <a:cs typeface="Trebuchet MS"/>
              </a:rPr>
              <a:t>  </a:t>
            </a:r>
            <a:r>
              <a:rPr sz="100" dirty="0">
                <a:latin typeface="Arial"/>
                <a:cs typeface="Arial"/>
              </a:rPr>
              <a:t>T</a:t>
            </a:r>
            <a:r>
              <a:rPr sz="100" dirty="0">
                <a:latin typeface="Trebuchet MS"/>
                <a:cs typeface="Trebuchet MS"/>
              </a:rPr>
              <a:t>₁</a:t>
            </a:r>
            <a:r>
              <a:rPr sz="100" spc="300" dirty="0">
                <a:latin typeface="Trebuchet MS"/>
                <a:cs typeface="Trebuchet MS"/>
              </a:rPr>
              <a:t>  </a:t>
            </a:r>
            <a:r>
              <a:rPr sz="100" spc="-25" dirty="0">
                <a:latin typeface="Arial"/>
                <a:cs typeface="Arial"/>
              </a:rPr>
              <a:t>T</a:t>
            </a:r>
            <a:r>
              <a:rPr sz="100" spc="-25" dirty="0">
                <a:latin typeface="Trebuchet MS"/>
                <a:cs typeface="Trebuchet MS"/>
              </a:rPr>
              <a:t>₂</a:t>
            </a:r>
            <a:endParaRPr sz="100">
              <a:latin typeface="Trebuchet MS"/>
              <a:cs typeface="Trebuchet MS"/>
            </a:endParaRPr>
          </a:p>
        </p:txBody>
      </p:sp>
      <p:grpSp>
        <p:nvGrpSpPr>
          <p:cNvPr id="349" name="object 349"/>
          <p:cNvGrpSpPr/>
          <p:nvPr/>
        </p:nvGrpSpPr>
        <p:grpSpPr>
          <a:xfrm>
            <a:off x="9690100" y="8077200"/>
            <a:ext cx="114300" cy="177800"/>
            <a:chOff x="9690100" y="8077200"/>
            <a:chExt cx="114300" cy="177800"/>
          </a:xfrm>
        </p:grpSpPr>
        <p:pic>
          <p:nvPicPr>
            <p:cNvPr id="350" name="object 350"/>
            <p:cNvPicPr/>
            <p:nvPr/>
          </p:nvPicPr>
          <p:blipFill>
            <a:blip r:embed="rId21" cstate="print"/>
            <a:stretch>
              <a:fillRect/>
            </a:stretch>
          </p:blipFill>
          <p:spPr>
            <a:xfrm>
              <a:off x="9690100" y="8077200"/>
              <a:ext cx="114300" cy="88900"/>
            </a:xfrm>
            <a:prstGeom prst="rect">
              <a:avLst/>
            </a:prstGeom>
          </p:spPr>
        </p:pic>
        <p:pic>
          <p:nvPicPr>
            <p:cNvPr id="351" name="object 351"/>
            <p:cNvPicPr/>
            <p:nvPr/>
          </p:nvPicPr>
          <p:blipFill>
            <a:blip r:embed="rId22" cstate="print"/>
            <a:stretch>
              <a:fillRect/>
            </a:stretch>
          </p:blipFill>
          <p:spPr>
            <a:xfrm>
              <a:off x="9694050" y="8078555"/>
              <a:ext cx="103120" cy="80297"/>
            </a:xfrm>
            <a:prstGeom prst="rect">
              <a:avLst/>
            </a:prstGeom>
          </p:spPr>
        </p:pic>
        <p:pic>
          <p:nvPicPr>
            <p:cNvPr id="352" name="object 352"/>
            <p:cNvPicPr/>
            <p:nvPr/>
          </p:nvPicPr>
          <p:blipFill>
            <a:blip r:embed="rId23" cstate="print"/>
            <a:stretch>
              <a:fillRect/>
            </a:stretch>
          </p:blipFill>
          <p:spPr>
            <a:xfrm>
              <a:off x="9690100" y="8166100"/>
              <a:ext cx="114300" cy="88900"/>
            </a:xfrm>
            <a:prstGeom prst="rect">
              <a:avLst/>
            </a:prstGeom>
          </p:spPr>
        </p:pic>
        <p:pic>
          <p:nvPicPr>
            <p:cNvPr id="353" name="object 353"/>
            <p:cNvPicPr/>
            <p:nvPr/>
          </p:nvPicPr>
          <p:blipFill>
            <a:blip r:embed="rId24" cstate="print"/>
            <a:stretch>
              <a:fillRect/>
            </a:stretch>
          </p:blipFill>
          <p:spPr>
            <a:xfrm>
              <a:off x="9694050" y="8169747"/>
              <a:ext cx="103222" cy="80296"/>
            </a:xfrm>
            <a:prstGeom prst="rect">
              <a:avLst/>
            </a:prstGeom>
          </p:spPr>
        </p:pic>
      </p:grpSp>
      <p:sp>
        <p:nvSpPr>
          <p:cNvPr id="354" name="object 354"/>
          <p:cNvSpPr txBox="1"/>
          <p:nvPr/>
        </p:nvSpPr>
        <p:spPr>
          <a:xfrm>
            <a:off x="9876861" y="8039623"/>
            <a:ext cx="41275" cy="51435"/>
          </a:xfrm>
          <a:prstGeom prst="rect">
            <a:avLst/>
          </a:prstGeom>
        </p:spPr>
        <p:txBody>
          <a:bodyPr vert="horz" wrap="square" lIns="0" tIns="15240" rIns="0" bIns="0" rtlCol="0">
            <a:spAutoFit/>
          </a:bodyPr>
          <a:lstStyle/>
          <a:p>
            <a:pPr marL="12700">
              <a:lnSpc>
                <a:spcPct val="100000"/>
              </a:lnSpc>
              <a:spcBef>
                <a:spcPts val="120"/>
              </a:spcBef>
            </a:pPr>
            <a:r>
              <a:rPr sz="150" b="1" spc="-50" dirty="0">
                <a:latin typeface="Arial"/>
                <a:cs typeface="Arial"/>
              </a:rPr>
              <a:t>B</a:t>
            </a:r>
            <a:endParaRPr sz="150">
              <a:latin typeface="Arial"/>
              <a:cs typeface="Arial"/>
            </a:endParaRPr>
          </a:p>
        </p:txBody>
      </p:sp>
      <p:grpSp>
        <p:nvGrpSpPr>
          <p:cNvPr id="355" name="object 355"/>
          <p:cNvGrpSpPr/>
          <p:nvPr/>
        </p:nvGrpSpPr>
        <p:grpSpPr>
          <a:xfrm>
            <a:off x="9460072" y="8305800"/>
            <a:ext cx="916305" cy="292100"/>
            <a:chOff x="9460072" y="8305800"/>
            <a:chExt cx="916305" cy="292100"/>
          </a:xfrm>
        </p:grpSpPr>
        <p:pic>
          <p:nvPicPr>
            <p:cNvPr id="356" name="object 356"/>
            <p:cNvPicPr/>
            <p:nvPr/>
          </p:nvPicPr>
          <p:blipFill>
            <a:blip r:embed="rId25" cstate="print"/>
            <a:stretch>
              <a:fillRect/>
            </a:stretch>
          </p:blipFill>
          <p:spPr>
            <a:xfrm>
              <a:off x="9460072" y="8343603"/>
              <a:ext cx="161190" cy="156572"/>
            </a:xfrm>
            <a:prstGeom prst="rect">
              <a:avLst/>
            </a:prstGeom>
          </p:spPr>
        </p:pic>
        <p:pic>
          <p:nvPicPr>
            <p:cNvPr id="357" name="object 357"/>
            <p:cNvPicPr/>
            <p:nvPr/>
          </p:nvPicPr>
          <p:blipFill>
            <a:blip r:embed="rId26" cstate="print"/>
            <a:stretch>
              <a:fillRect/>
            </a:stretch>
          </p:blipFill>
          <p:spPr>
            <a:xfrm>
              <a:off x="9642020" y="8343603"/>
              <a:ext cx="159760" cy="156572"/>
            </a:xfrm>
            <a:prstGeom prst="rect">
              <a:avLst/>
            </a:prstGeom>
          </p:spPr>
        </p:pic>
        <p:pic>
          <p:nvPicPr>
            <p:cNvPr id="358" name="object 358"/>
            <p:cNvPicPr/>
            <p:nvPr/>
          </p:nvPicPr>
          <p:blipFill>
            <a:blip r:embed="rId27" cstate="print"/>
            <a:stretch>
              <a:fillRect/>
            </a:stretch>
          </p:blipFill>
          <p:spPr>
            <a:xfrm>
              <a:off x="9918699" y="8305800"/>
              <a:ext cx="457200" cy="292100"/>
            </a:xfrm>
            <a:prstGeom prst="rect">
              <a:avLst/>
            </a:prstGeom>
          </p:spPr>
        </p:pic>
        <p:sp>
          <p:nvSpPr>
            <p:cNvPr id="359" name="object 359"/>
            <p:cNvSpPr/>
            <p:nvPr/>
          </p:nvSpPr>
          <p:spPr>
            <a:xfrm>
              <a:off x="9923580" y="8311360"/>
              <a:ext cx="440055" cy="280035"/>
            </a:xfrm>
            <a:custGeom>
              <a:avLst/>
              <a:gdLst/>
              <a:ahLst/>
              <a:cxnLst/>
              <a:rect l="l" t="t" r="r" b="b"/>
              <a:pathLst>
                <a:path w="440054" h="280034">
                  <a:moveTo>
                    <a:pt x="439769" y="0"/>
                  </a:moveTo>
                  <a:lnTo>
                    <a:pt x="0" y="0"/>
                  </a:lnTo>
                  <a:lnTo>
                    <a:pt x="0" y="279855"/>
                  </a:lnTo>
                  <a:lnTo>
                    <a:pt x="439769" y="279855"/>
                  </a:lnTo>
                  <a:lnTo>
                    <a:pt x="439769" y="0"/>
                  </a:lnTo>
                  <a:close/>
                </a:path>
              </a:pathLst>
            </a:custGeom>
            <a:solidFill>
              <a:srgbClr val="FFFFFF"/>
            </a:solidFill>
          </p:spPr>
          <p:txBody>
            <a:bodyPr wrap="square" lIns="0" tIns="0" rIns="0" bIns="0" rtlCol="0"/>
            <a:lstStyle/>
            <a:p>
              <a:endParaRPr/>
            </a:p>
          </p:txBody>
        </p:sp>
        <p:sp>
          <p:nvSpPr>
            <p:cNvPr id="360" name="object 360"/>
            <p:cNvSpPr/>
            <p:nvPr/>
          </p:nvSpPr>
          <p:spPr>
            <a:xfrm>
              <a:off x="9983802" y="8568790"/>
              <a:ext cx="36195" cy="5080"/>
            </a:xfrm>
            <a:custGeom>
              <a:avLst/>
              <a:gdLst/>
              <a:ahLst/>
              <a:cxnLst/>
              <a:rect l="l" t="t" r="r" b="b"/>
              <a:pathLst>
                <a:path w="36195" h="5079">
                  <a:moveTo>
                    <a:pt x="35934" y="0"/>
                  </a:moveTo>
                  <a:lnTo>
                    <a:pt x="0" y="0"/>
                  </a:lnTo>
                  <a:lnTo>
                    <a:pt x="0" y="4593"/>
                  </a:lnTo>
                  <a:lnTo>
                    <a:pt x="35934" y="4593"/>
                  </a:lnTo>
                  <a:lnTo>
                    <a:pt x="35934" y="0"/>
                  </a:lnTo>
                  <a:close/>
                </a:path>
              </a:pathLst>
            </a:custGeom>
            <a:solidFill>
              <a:srgbClr val="D4D4D4"/>
            </a:solidFill>
          </p:spPr>
          <p:txBody>
            <a:bodyPr wrap="square" lIns="0" tIns="0" rIns="0" bIns="0" rtlCol="0"/>
            <a:lstStyle/>
            <a:p>
              <a:endParaRPr/>
            </a:p>
          </p:txBody>
        </p:sp>
        <p:sp>
          <p:nvSpPr>
            <p:cNvPr id="361" name="object 361"/>
            <p:cNvSpPr/>
            <p:nvPr/>
          </p:nvSpPr>
          <p:spPr>
            <a:xfrm>
              <a:off x="9982697" y="8571895"/>
              <a:ext cx="1905" cy="1905"/>
            </a:xfrm>
            <a:custGeom>
              <a:avLst/>
              <a:gdLst/>
              <a:ahLst/>
              <a:cxnLst/>
              <a:rect l="l" t="t" r="r" b="b"/>
              <a:pathLst>
                <a:path w="1904" h="1904">
                  <a:moveTo>
                    <a:pt x="913" y="0"/>
                  </a:moveTo>
                  <a:lnTo>
                    <a:pt x="1559" y="267"/>
                  </a:lnTo>
                  <a:lnTo>
                    <a:pt x="1826" y="914"/>
                  </a:lnTo>
                  <a:lnTo>
                    <a:pt x="1559" y="1561"/>
                  </a:lnTo>
                  <a:lnTo>
                    <a:pt x="913" y="1829"/>
                  </a:lnTo>
                  <a:lnTo>
                    <a:pt x="267" y="1561"/>
                  </a:lnTo>
                  <a:lnTo>
                    <a:pt x="0" y="914"/>
                  </a:lnTo>
                  <a:lnTo>
                    <a:pt x="267" y="267"/>
                  </a:lnTo>
                  <a:lnTo>
                    <a:pt x="913" y="0"/>
                  </a:lnTo>
                  <a:close/>
                </a:path>
              </a:pathLst>
            </a:custGeom>
            <a:solidFill>
              <a:srgbClr val="000000"/>
            </a:solidFill>
          </p:spPr>
          <p:txBody>
            <a:bodyPr wrap="square" lIns="0" tIns="0" rIns="0" bIns="0" rtlCol="0"/>
            <a:lstStyle/>
            <a:p>
              <a:endParaRPr/>
            </a:p>
          </p:txBody>
        </p:sp>
        <p:sp>
          <p:nvSpPr>
            <p:cNvPr id="362" name="object 362"/>
            <p:cNvSpPr/>
            <p:nvPr/>
          </p:nvSpPr>
          <p:spPr>
            <a:xfrm>
              <a:off x="9983611" y="8568599"/>
              <a:ext cx="0" cy="4445"/>
            </a:xfrm>
            <a:custGeom>
              <a:avLst/>
              <a:gdLst/>
              <a:ahLst/>
              <a:cxnLst/>
              <a:rect l="l" t="t" r="r" b="b"/>
              <a:pathLst>
                <a:path h="4445">
                  <a:moveTo>
                    <a:pt x="0" y="4210"/>
                  </a:moveTo>
                  <a:lnTo>
                    <a:pt x="0" y="0"/>
                  </a:lnTo>
                </a:path>
              </a:pathLst>
            </a:custGeom>
            <a:ln w="3175">
              <a:solidFill>
                <a:srgbClr val="000000"/>
              </a:solidFill>
            </a:ln>
          </p:spPr>
          <p:txBody>
            <a:bodyPr wrap="square" lIns="0" tIns="0" rIns="0" bIns="0" rtlCol="0"/>
            <a:lstStyle/>
            <a:p>
              <a:endParaRPr/>
            </a:p>
          </p:txBody>
        </p:sp>
        <p:sp>
          <p:nvSpPr>
            <p:cNvPr id="363" name="object 363"/>
            <p:cNvSpPr/>
            <p:nvPr/>
          </p:nvSpPr>
          <p:spPr>
            <a:xfrm>
              <a:off x="9983611" y="8568599"/>
              <a:ext cx="36195" cy="0"/>
            </a:xfrm>
            <a:custGeom>
              <a:avLst/>
              <a:gdLst/>
              <a:ahLst/>
              <a:cxnLst/>
              <a:rect l="l" t="t" r="r" b="b"/>
              <a:pathLst>
                <a:path w="36195">
                  <a:moveTo>
                    <a:pt x="0" y="0"/>
                  </a:moveTo>
                  <a:lnTo>
                    <a:pt x="35934" y="0"/>
                  </a:lnTo>
                </a:path>
              </a:pathLst>
            </a:custGeom>
            <a:ln w="3175">
              <a:solidFill>
                <a:srgbClr val="000000"/>
              </a:solidFill>
            </a:ln>
          </p:spPr>
          <p:txBody>
            <a:bodyPr wrap="square" lIns="0" tIns="0" rIns="0" bIns="0" rtlCol="0"/>
            <a:lstStyle/>
            <a:p>
              <a:endParaRPr/>
            </a:p>
          </p:txBody>
        </p:sp>
        <p:sp>
          <p:nvSpPr>
            <p:cNvPr id="364" name="object 364"/>
            <p:cNvSpPr/>
            <p:nvPr/>
          </p:nvSpPr>
          <p:spPr>
            <a:xfrm>
              <a:off x="10019545" y="8568599"/>
              <a:ext cx="0" cy="4445"/>
            </a:xfrm>
            <a:custGeom>
              <a:avLst/>
              <a:gdLst/>
              <a:ahLst/>
              <a:cxnLst/>
              <a:rect l="l" t="t" r="r" b="b"/>
              <a:pathLst>
                <a:path h="4445">
                  <a:moveTo>
                    <a:pt x="0" y="0"/>
                  </a:moveTo>
                  <a:lnTo>
                    <a:pt x="0" y="4210"/>
                  </a:lnTo>
                </a:path>
              </a:pathLst>
            </a:custGeom>
            <a:ln w="3175">
              <a:solidFill>
                <a:srgbClr val="000000"/>
              </a:solidFill>
            </a:ln>
          </p:spPr>
          <p:txBody>
            <a:bodyPr wrap="square" lIns="0" tIns="0" rIns="0" bIns="0" rtlCol="0"/>
            <a:lstStyle/>
            <a:p>
              <a:endParaRPr/>
            </a:p>
          </p:txBody>
        </p:sp>
        <p:sp>
          <p:nvSpPr>
            <p:cNvPr id="365" name="object 365"/>
            <p:cNvSpPr/>
            <p:nvPr/>
          </p:nvSpPr>
          <p:spPr>
            <a:xfrm>
              <a:off x="9992594" y="8568407"/>
              <a:ext cx="18415" cy="635"/>
            </a:xfrm>
            <a:custGeom>
              <a:avLst/>
              <a:gdLst/>
              <a:ahLst/>
              <a:cxnLst/>
              <a:rect l="l" t="t" r="r" b="b"/>
              <a:pathLst>
                <a:path w="18415" h="634">
                  <a:moveTo>
                    <a:pt x="0" y="0"/>
                  </a:moveTo>
                  <a:lnTo>
                    <a:pt x="17967" y="0"/>
                  </a:lnTo>
                </a:path>
                <a:path w="18415" h="634">
                  <a:moveTo>
                    <a:pt x="17967" y="0"/>
                  </a:moveTo>
                  <a:lnTo>
                    <a:pt x="0" y="0"/>
                  </a:lnTo>
                </a:path>
                <a:path w="18415" h="634">
                  <a:moveTo>
                    <a:pt x="8983" y="0"/>
                  </a:moveTo>
                  <a:lnTo>
                    <a:pt x="8983" y="191"/>
                  </a:lnTo>
                </a:path>
              </a:pathLst>
            </a:custGeom>
            <a:ln w="3175">
              <a:solidFill>
                <a:srgbClr val="000000"/>
              </a:solidFill>
            </a:ln>
          </p:spPr>
          <p:txBody>
            <a:bodyPr wrap="square" lIns="0" tIns="0" rIns="0" bIns="0" rtlCol="0"/>
            <a:lstStyle/>
            <a:p>
              <a:endParaRPr/>
            </a:p>
          </p:txBody>
        </p:sp>
        <p:sp>
          <p:nvSpPr>
            <p:cNvPr id="366" name="object 366"/>
            <p:cNvSpPr/>
            <p:nvPr/>
          </p:nvSpPr>
          <p:spPr>
            <a:xfrm>
              <a:off x="10181822" y="8571661"/>
              <a:ext cx="36195" cy="1905"/>
            </a:xfrm>
            <a:custGeom>
              <a:avLst/>
              <a:gdLst/>
              <a:ahLst/>
              <a:cxnLst/>
              <a:rect l="l" t="t" r="r" b="b"/>
              <a:pathLst>
                <a:path w="36195" h="1904">
                  <a:moveTo>
                    <a:pt x="35934" y="0"/>
                  </a:moveTo>
                  <a:lnTo>
                    <a:pt x="0" y="0"/>
                  </a:lnTo>
                  <a:lnTo>
                    <a:pt x="0" y="1722"/>
                  </a:lnTo>
                  <a:lnTo>
                    <a:pt x="35934" y="1722"/>
                  </a:lnTo>
                  <a:lnTo>
                    <a:pt x="35934" y="0"/>
                  </a:lnTo>
                  <a:close/>
                </a:path>
              </a:pathLst>
            </a:custGeom>
            <a:solidFill>
              <a:srgbClr val="D4D4D4"/>
            </a:solidFill>
          </p:spPr>
          <p:txBody>
            <a:bodyPr wrap="square" lIns="0" tIns="0" rIns="0" bIns="0" rtlCol="0"/>
            <a:lstStyle/>
            <a:p>
              <a:endParaRPr/>
            </a:p>
          </p:txBody>
        </p:sp>
        <p:sp>
          <p:nvSpPr>
            <p:cNvPr id="367" name="object 367"/>
            <p:cNvSpPr/>
            <p:nvPr/>
          </p:nvSpPr>
          <p:spPr>
            <a:xfrm>
              <a:off x="10180717" y="8571895"/>
              <a:ext cx="1905" cy="1905"/>
            </a:xfrm>
            <a:custGeom>
              <a:avLst/>
              <a:gdLst/>
              <a:ahLst/>
              <a:cxnLst/>
              <a:rect l="l" t="t" r="r" b="b"/>
              <a:pathLst>
                <a:path w="1904" h="1904">
                  <a:moveTo>
                    <a:pt x="913" y="0"/>
                  </a:moveTo>
                  <a:lnTo>
                    <a:pt x="1559" y="267"/>
                  </a:lnTo>
                  <a:lnTo>
                    <a:pt x="1826" y="914"/>
                  </a:lnTo>
                  <a:lnTo>
                    <a:pt x="1559" y="1561"/>
                  </a:lnTo>
                  <a:lnTo>
                    <a:pt x="913" y="1829"/>
                  </a:lnTo>
                  <a:lnTo>
                    <a:pt x="267" y="1561"/>
                  </a:lnTo>
                  <a:lnTo>
                    <a:pt x="0" y="914"/>
                  </a:lnTo>
                  <a:lnTo>
                    <a:pt x="267" y="267"/>
                  </a:lnTo>
                  <a:lnTo>
                    <a:pt x="913" y="0"/>
                  </a:lnTo>
                  <a:close/>
                </a:path>
              </a:pathLst>
            </a:custGeom>
            <a:solidFill>
              <a:srgbClr val="000000"/>
            </a:solidFill>
          </p:spPr>
          <p:txBody>
            <a:bodyPr wrap="square" lIns="0" tIns="0" rIns="0" bIns="0" rtlCol="0"/>
            <a:lstStyle/>
            <a:p>
              <a:endParaRPr/>
            </a:p>
          </p:txBody>
        </p:sp>
        <p:sp>
          <p:nvSpPr>
            <p:cNvPr id="368" name="object 368"/>
            <p:cNvSpPr/>
            <p:nvPr/>
          </p:nvSpPr>
          <p:spPr>
            <a:xfrm>
              <a:off x="10181631" y="8571470"/>
              <a:ext cx="0" cy="1905"/>
            </a:xfrm>
            <a:custGeom>
              <a:avLst/>
              <a:gdLst/>
              <a:ahLst/>
              <a:cxnLst/>
              <a:rect l="l" t="t" r="r" b="b"/>
              <a:pathLst>
                <a:path h="1904">
                  <a:moveTo>
                    <a:pt x="0" y="1339"/>
                  </a:moveTo>
                  <a:lnTo>
                    <a:pt x="0" y="0"/>
                  </a:lnTo>
                </a:path>
              </a:pathLst>
            </a:custGeom>
            <a:ln w="3175">
              <a:solidFill>
                <a:srgbClr val="000000"/>
              </a:solidFill>
            </a:ln>
          </p:spPr>
          <p:txBody>
            <a:bodyPr wrap="square" lIns="0" tIns="0" rIns="0" bIns="0" rtlCol="0"/>
            <a:lstStyle/>
            <a:p>
              <a:endParaRPr/>
            </a:p>
          </p:txBody>
        </p:sp>
        <p:sp>
          <p:nvSpPr>
            <p:cNvPr id="369" name="object 369"/>
            <p:cNvSpPr/>
            <p:nvPr/>
          </p:nvSpPr>
          <p:spPr>
            <a:xfrm>
              <a:off x="10181631" y="8571470"/>
              <a:ext cx="36195" cy="0"/>
            </a:xfrm>
            <a:custGeom>
              <a:avLst/>
              <a:gdLst/>
              <a:ahLst/>
              <a:cxnLst/>
              <a:rect l="l" t="t" r="r" b="b"/>
              <a:pathLst>
                <a:path w="36195">
                  <a:moveTo>
                    <a:pt x="0" y="0"/>
                  </a:moveTo>
                  <a:lnTo>
                    <a:pt x="35934" y="0"/>
                  </a:lnTo>
                </a:path>
              </a:pathLst>
            </a:custGeom>
            <a:ln w="3175">
              <a:solidFill>
                <a:srgbClr val="000000"/>
              </a:solidFill>
            </a:ln>
          </p:spPr>
          <p:txBody>
            <a:bodyPr wrap="square" lIns="0" tIns="0" rIns="0" bIns="0" rtlCol="0"/>
            <a:lstStyle/>
            <a:p>
              <a:endParaRPr/>
            </a:p>
          </p:txBody>
        </p:sp>
        <p:sp>
          <p:nvSpPr>
            <p:cNvPr id="370" name="object 370"/>
            <p:cNvSpPr/>
            <p:nvPr/>
          </p:nvSpPr>
          <p:spPr>
            <a:xfrm>
              <a:off x="10217565" y="8571470"/>
              <a:ext cx="0" cy="1905"/>
            </a:xfrm>
            <a:custGeom>
              <a:avLst/>
              <a:gdLst/>
              <a:ahLst/>
              <a:cxnLst/>
              <a:rect l="l" t="t" r="r" b="b"/>
              <a:pathLst>
                <a:path h="1904">
                  <a:moveTo>
                    <a:pt x="0" y="0"/>
                  </a:moveTo>
                  <a:lnTo>
                    <a:pt x="0" y="1339"/>
                  </a:lnTo>
                </a:path>
              </a:pathLst>
            </a:custGeom>
            <a:ln w="3175">
              <a:solidFill>
                <a:srgbClr val="000000"/>
              </a:solidFill>
            </a:ln>
          </p:spPr>
          <p:txBody>
            <a:bodyPr wrap="square" lIns="0" tIns="0" rIns="0" bIns="0" rtlCol="0"/>
            <a:lstStyle/>
            <a:p>
              <a:endParaRPr/>
            </a:p>
          </p:txBody>
        </p:sp>
        <p:sp>
          <p:nvSpPr>
            <p:cNvPr id="371" name="object 371"/>
            <p:cNvSpPr/>
            <p:nvPr/>
          </p:nvSpPr>
          <p:spPr>
            <a:xfrm>
              <a:off x="10190614" y="8570895"/>
              <a:ext cx="18415" cy="635"/>
            </a:xfrm>
            <a:custGeom>
              <a:avLst/>
              <a:gdLst/>
              <a:ahLst/>
              <a:cxnLst/>
              <a:rect l="l" t="t" r="r" b="b"/>
              <a:pathLst>
                <a:path w="18415" h="634">
                  <a:moveTo>
                    <a:pt x="0" y="0"/>
                  </a:moveTo>
                  <a:lnTo>
                    <a:pt x="17967" y="0"/>
                  </a:lnTo>
                </a:path>
                <a:path w="18415" h="634">
                  <a:moveTo>
                    <a:pt x="17967" y="0"/>
                  </a:moveTo>
                  <a:lnTo>
                    <a:pt x="0" y="0"/>
                  </a:lnTo>
                </a:path>
                <a:path w="18415" h="634">
                  <a:moveTo>
                    <a:pt x="8983" y="0"/>
                  </a:moveTo>
                  <a:lnTo>
                    <a:pt x="8983" y="574"/>
                  </a:lnTo>
                </a:path>
              </a:pathLst>
            </a:custGeom>
            <a:ln w="3175">
              <a:solidFill>
                <a:srgbClr val="000000"/>
              </a:solidFill>
            </a:ln>
          </p:spPr>
          <p:txBody>
            <a:bodyPr wrap="square" lIns="0" tIns="0" rIns="0" bIns="0" rtlCol="0"/>
            <a:lstStyle/>
            <a:p>
              <a:endParaRPr/>
            </a:p>
          </p:txBody>
        </p:sp>
        <p:sp>
          <p:nvSpPr>
            <p:cNvPr id="372" name="object 372"/>
            <p:cNvSpPr/>
            <p:nvPr/>
          </p:nvSpPr>
          <p:spPr>
            <a:xfrm>
              <a:off x="10037703" y="8568025"/>
              <a:ext cx="36195" cy="5715"/>
            </a:xfrm>
            <a:custGeom>
              <a:avLst/>
              <a:gdLst/>
              <a:ahLst/>
              <a:cxnLst/>
              <a:rect l="l" t="t" r="r" b="b"/>
              <a:pathLst>
                <a:path w="36195" h="5715">
                  <a:moveTo>
                    <a:pt x="35934" y="0"/>
                  </a:moveTo>
                  <a:lnTo>
                    <a:pt x="0" y="0"/>
                  </a:lnTo>
                  <a:lnTo>
                    <a:pt x="0" y="5358"/>
                  </a:lnTo>
                  <a:lnTo>
                    <a:pt x="35934" y="5358"/>
                  </a:lnTo>
                  <a:lnTo>
                    <a:pt x="35934" y="0"/>
                  </a:lnTo>
                  <a:close/>
                </a:path>
              </a:pathLst>
            </a:custGeom>
            <a:solidFill>
              <a:srgbClr val="A0A0A4"/>
            </a:solidFill>
          </p:spPr>
          <p:txBody>
            <a:bodyPr wrap="square" lIns="0" tIns="0" rIns="0" bIns="0" rtlCol="0"/>
            <a:lstStyle/>
            <a:p>
              <a:endParaRPr/>
            </a:p>
          </p:txBody>
        </p:sp>
        <p:sp>
          <p:nvSpPr>
            <p:cNvPr id="373" name="object 373"/>
            <p:cNvSpPr/>
            <p:nvPr/>
          </p:nvSpPr>
          <p:spPr>
            <a:xfrm>
              <a:off x="10036790" y="8571895"/>
              <a:ext cx="1905" cy="1905"/>
            </a:xfrm>
            <a:custGeom>
              <a:avLst/>
              <a:gdLst/>
              <a:ahLst/>
              <a:cxnLst/>
              <a:rect l="l" t="t" r="r" b="b"/>
              <a:pathLst>
                <a:path w="1904" h="1904">
                  <a:moveTo>
                    <a:pt x="913" y="0"/>
                  </a:moveTo>
                  <a:lnTo>
                    <a:pt x="1559" y="267"/>
                  </a:lnTo>
                  <a:lnTo>
                    <a:pt x="1826" y="914"/>
                  </a:lnTo>
                  <a:lnTo>
                    <a:pt x="1559" y="1561"/>
                  </a:lnTo>
                  <a:lnTo>
                    <a:pt x="913" y="1829"/>
                  </a:lnTo>
                  <a:lnTo>
                    <a:pt x="267" y="1561"/>
                  </a:lnTo>
                  <a:lnTo>
                    <a:pt x="0" y="914"/>
                  </a:lnTo>
                  <a:lnTo>
                    <a:pt x="267" y="267"/>
                  </a:lnTo>
                  <a:lnTo>
                    <a:pt x="913" y="0"/>
                  </a:lnTo>
                  <a:close/>
                </a:path>
              </a:pathLst>
            </a:custGeom>
            <a:solidFill>
              <a:srgbClr val="000000"/>
            </a:solidFill>
          </p:spPr>
          <p:txBody>
            <a:bodyPr wrap="square" lIns="0" tIns="0" rIns="0" bIns="0" rtlCol="0"/>
            <a:lstStyle/>
            <a:p>
              <a:endParaRPr/>
            </a:p>
          </p:txBody>
        </p:sp>
        <p:sp>
          <p:nvSpPr>
            <p:cNvPr id="374" name="object 374"/>
            <p:cNvSpPr/>
            <p:nvPr/>
          </p:nvSpPr>
          <p:spPr>
            <a:xfrm>
              <a:off x="10037703" y="8567833"/>
              <a:ext cx="0" cy="5080"/>
            </a:xfrm>
            <a:custGeom>
              <a:avLst/>
              <a:gdLst/>
              <a:ahLst/>
              <a:cxnLst/>
              <a:rect l="l" t="t" r="r" b="b"/>
              <a:pathLst>
                <a:path h="5079">
                  <a:moveTo>
                    <a:pt x="0" y="4976"/>
                  </a:moveTo>
                  <a:lnTo>
                    <a:pt x="0" y="0"/>
                  </a:lnTo>
                </a:path>
              </a:pathLst>
            </a:custGeom>
            <a:ln w="3175">
              <a:solidFill>
                <a:srgbClr val="000000"/>
              </a:solidFill>
            </a:ln>
          </p:spPr>
          <p:txBody>
            <a:bodyPr wrap="square" lIns="0" tIns="0" rIns="0" bIns="0" rtlCol="0"/>
            <a:lstStyle/>
            <a:p>
              <a:endParaRPr/>
            </a:p>
          </p:txBody>
        </p:sp>
        <p:sp>
          <p:nvSpPr>
            <p:cNvPr id="375" name="object 375"/>
            <p:cNvSpPr/>
            <p:nvPr/>
          </p:nvSpPr>
          <p:spPr>
            <a:xfrm>
              <a:off x="10037703" y="8567833"/>
              <a:ext cx="36195" cy="0"/>
            </a:xfrm>
            <a:custGeom>
              <a:avLst/>
              <a:gdLst/>
              <a:ahLst/>
              <a:cxnLst/>
              <a:rect l="l" t="t" r="r" b="b"/>
              <a:pathLst>
                <a:path w="36195">
                  <a:moveTo>
                    <a:pt x="0" y="0"/>
                  </a:moveTo>
                  <a:lnTo>
                    <a:pt x="35742" y="0"/>
                  </a:lnTo>
                </a:path>
              </a:pathLst>
            </a:custGeom>
            <a:ln w="3175">
              <a:solidFill>
                <a:srgbClr val="000000"/>
              </a:solidFill>
            </a:ln>
          </p:spPr>
          <p:txBody>
            <a:bodyPr wrap="square" lIns="0" tIns="0" rIns="0" bIns="0" rtlCol="0"/>
            <a:lstStyle/>
            <a:p>
              <a:endParaRPr/>
            </a:p>
          </p:txBody>
        </p:sp>
        <p:sp>
          <p:nvSpPr>
            <p:cNvPr id="376" name="object 376"/>
            <p:cNvSpPr/>
            <p:nvPr/>
          </p:nvSpPr>
          <p:spPr>
            <a:xfrm>
              <a:off x="10073446" y="8567833"/>
              <a:ext cx="0" cy="5080"/>
            </a:xfrm>
            <a:custGeom>
              <a:avLst/>
              <a:gdLst/>
              <a:ahLst/>
              <a:cxnLst/>
              <a:rect l="l" t="t" r="r" b="b"/>
              <a:pathLst>
                <a:path h="5079">
                  <a:moveTo>
                    <a:pt x="0" y="0"/>
                  </a:moveTo>
                  <a:lnTo>
                    <a:pt x="0" y="4976"/>
                  </a:lnTo>
                </a:path>
              </a:pathLst>
            </a:custGeom>
            <a:ln w="3175">
              <a:solidFill>
                <a:srgbClr val="000000"/>
              </a:solidFill>
            </a:ln>
          </p:spPr>
          <p:txBody>
            <a:bodyPr wrap="square" lIns="0" tIns="0" rIns="0" bIns="0" rtlCol="0"/>
            <a:lstStyle/>
            <a:p>
              <a:endParaRPr/>
            </a:p>
          </p:txBody>
        </p:sp>
        <p:sp>
          <p:nvSpPr>
            <p:cNvPr id="377" name="object 377"/>
            <p:cNvSpPr/>
            <p:nvPr/>
          </p:nvSpPr>
          <p:spPr>
            <a:xfrm>
              <a:off x="10046687" y="8567259"/>
              <a:ext cx="18415" cy="635"/>
            </a:xfrm>
            <a:custGeom>
              <a:avLst/>
              <a:gdLst/>
              <a:ahLst/>
              <a:cxnLst/>
              <a:rect l="l" t="t" r="r" b="b"/>
              <a:pathLst>
                <a:path w="18415" h="634">
                  <a:moveTo>
                    <a:pt x="0" y="0"/>
                  </a:moveTo>
                  <a:lnTo>
                    <a:pt x="17967" y="0"/>
                  </a:lnTo>
                </a:path>
                <a:path w="18415" h="634">
                  <a:moveTo>
                    <a:pt x="17967" y="0"/>
                  </a:moveTo>
                  <a:lnTo>
                    <a:pt x="0" y="0"/>
                  </a:lnTo>
                </a:path>
                <a:path w="18415" h="634">
                  <a:moveTo>
                    <a:pt x="8983" y="0"/>
                  </a:moveTo>
                  <a:lnTo>
                    <a:pt x="8983" y="574"/>
                  </a:lnTo>
                </a:path>
              </a:pathLst>
            </a:custGeom>
            <a:ln w="3175">
              <a:solidFill>
                <a:srgbClr val="000000"/>
              </a:solidFill>
            </a:ln>
          </p:spPr>
          <p:txBody>
            <a:bodyPr wrap="square" lIns="0" tIns="0" rIns="0" bIns="0" rtlCol="0"/>
            <a:lstStyle/>
            <a:p>
              <a:endParaRPr/>
            </a:p>
          </p:txBody>
        </p:sp>
        <p:sp>
          <p:nvSpPr>
            <p:cNvPr id="378" name="object 378"/>
            <p:cNvSpPr/>
            <p:nvPr/>
          </p:nvSpPr>
          <p:spPr>
            <a:xfrm>
              <a:off x="10235915" y="8571852"/>
              <a:ext cx="36195" cy="1905"/>
            </a:xfrm>
            <a:custGeom>
              <a:avLst/>
              <a:gdLst/>
              <a:ahLst/>
              <a:cxnLst/>
              <a:rect l="l" t="t" r="r" b="b"/>
              <a:pathLst>
                <a:path w="36195" h="1904">
                  <a:moveTo>
                    <a:pt x="35934" y="0"/>
                  </a:moveTo>
                  <a:lnTo>
                    <a:pt x="0" y="0"/>
                  </a:lnTo>
                  <a:lnTo>
                    <a:pt x="0" y="1531"/>
                  </a:lnTo>
                  <a:lnTo>
                    <a:pt x="35934" y="1531"/>
                  </a:lnTo>
                  <a:lnTo>
                    <a:pt x="35934" y="0"/>
                  </a:lnTo>
                  <a:close/>
                </a:path>
              </a:pathLst>
            </a:custGeom>
            <a:solidFill>
              <a:srgbClr val="A0A0A4"/>
            </a:solidFill>
          </p:spPr>
          <p:txBody>
            <a:bodyPr wrap="square" lIns="0" tIns="0" rIns="0" bIns="0" rtlCol="0"/>
            <a:lstStyle/>
            <a:p>
              <a:endParaRPr/>
            </a:p>
          </p:txBody>
        </p:sp>
        <p:sp>
          <p:nvSpPr>
            <p:cNvPr id="379" name="object 379"/>
            <p:cNvSpPr/>
            <p:nvPr/>
          </p:nvSpPr>
          <p:spPr>
            <a:xfrm>
              <a:off x="10234810" y="8571895"/>
              <a:ext cx="1905" cy="1905"/>
            </a:xfrm>
            <a:custGeom>
              <a:avLst/>
              <a:gdLst/>
              <a:ahLst/>
              <a:cxnLst/>
              <a:rect l="l" t="t" r="r" b="b"/>
              <a:pathLst>
                <a:path w="1904" h="1904">
                  <a:moveTo>
                    <a:pt x="913" y="0"/>
                  </a:moveTo>
                  <a:lnTo>
                    <a:pt x="1559" y="267"/>
                  </a:lnTo>
                  <a:lnTo>
                    <a:pt x="1826" y="914"/>
                  </a:lnTo>
                  <a:lnTo>
                    <a:pt x="1559" y="1561"/>
                  </a:lnTo>
                  <a:lnTo>
                    <a:pt x="913" y="1829"/>
                  </a:lnTo>
                  <a:lnTo>
                    <a:pt x="267" y="1561"/>
                  </a:lnTo>
                  <a:lnTo>
                    <a:pt x="0" y="914"/>
                  </a:lnTo>
                  <a:lnTo>
                    <a:pt x="267" y="267"/>
                  </a:lnTo>
                  <a:lnTo>
                    <a:pt x="913" y="0"/>
                  </a:lnTo>
                  <a:close/>
                </a:path>
              </a:pathLst>
            </a:custGeom>
            <a:solidFill>
              <a:srgbClr val="000000"/>
            </a:solidFill>
          </p:spPr>
          <p:txBody>
            <a:bodyPr wrap="square" lIns="0" tIns="0" rIns="0" bIns="0" rtlCol="0"/>
            <a:lstStyle/>
            <a:p>
              <a:endParaRPr/>
            </a:p>
          </p:txBody>
        </p:sp>
        <p:sp>
          <p:nvSpPr>
            <p:cNvPr id="380" name="object 380"/>
            <p:cNvSpPr/>
            <p:nvPr/>
          </p:nvSpPr>
          <p:spPr>
            <a:xfrm>
              <a:off x="10235723" y="8571852"/>
              <a:ext cx="0" cy="1270"/>
            </a:xfrm>
            <a:custGeom>
              <a:avLst/>
              <a:gdLst/>
              <a:ahLst/>
              <a:cxnLst/>
              <a:rect l="l" t="t" r="r" b="b"/>
              <a:pathLst>
                <a:path h="1270">
                  <a:moveTo>
                    <a:pt x="0" y="956"/>
                  </a:moveTo>
                  <a:lnTo>
                    <a:pt x="0" y="0"/>
                  </a:lnTo>
                </a:path>
              </a:pathLst>
            </a:custGeom>
            <a:ln w="3175">
              <a:solidFill>
                <a:srgbClr val="000000"/>
              </a:solidFill>
            </a:ln>
          </p:spPr>
          <p:txBody>
            <a:bodyPr wrap="square" lIns="0" tIns="0" rIns="0" bIns="0" rtlCol="0"/>
            <a:lstStyle/>
            <a:p>
              <a:endParaRPr/>
            </a:p>
          </p:txBody>
        </p:sp>
        <p:sp>
          <p:nvSpPr>
            <p:cNvPr id="381" name="object 381"/>
            <p:cNvSpPr/>
            <p:nvPr/>
          </p:nvSpPr>
          <p:spPr>
            <a:xfrm>
              <a:off x="10235723" y="8571852"/>
              <a:ext cx="36195" cy="0"/>
            </a:xfrm>
            <a:custGeom>
              <a:avLst/>
              <a:gdLst/>
              <a:ahLst/>
              <a:cxnLst/>
              <a:rect l="l" t="t" r="r" b="b"/>
              <a:pathLst>
                <a:path w="36195">
                  <a:moveTo>
                    <a:pt x="0" y="0"/>
                  </a:moveTo>
                  <a:lnTo>
                    <a:pt x="35934" y="0"/>
                  </a:lnTo>
                </a:path>
              </a:pathLst>
            </a:custGeom>
            <a:ln w="3175">
              <a:solidFill>
                <a:srgbClr val="000000"/>
              </a:solidFill>
            </a:ln>
          </p:spPr>
          <p:txBody>
            <a:bodyPr wrap="square" lIns="0" tIns="0" rIns="0" bIns="0" rtlCol="0"/>
            <a:lstStyle/>
            <a:p>
              <a:endParaRPr/>
            </a:p>
          </p:txBody>
        </p:sp>
        <p:sp>
          <p:nvSpPr>
            <p:cNvPr id="382" name="object 382"/>
            <p:cNvSpPr/>
            <p:nvPr/>
          </p:nvSpPr>
          <p:spPr>
            <a:xfrm>
              <a:off x="10271657" y="8571852"/>
              <a:ext cx="0" cy="1270"/>
            </a:xfrm>
            <a:custGeom>
              <a:avLst/>
              <a:gdLst/>
              <a:ahLst/>
              <a:cxnLst/>
              <a:rect l="l" t="t" r="r" b="b"/>
              <a:pathLst>
                <a:path h="1270">
                  <a:moveTo>
                    <a:pt x="0" y="0"/>
                  </a:moveTo>
                  <a:lnTo>
                    <a:pt x="0" y="956"/>
                  </a:lnTo>
                </a:path>
              </a:pathLst>
            </a:custGeom>
            <a:ln w="3175">
              <a:solidFill>
                <a:srgbClr val="000000"/>
              </a:solidFill>
            </a:ln>
          </p:spPr>
          <p:txBody>
            <a:bodyPr wrap="square" lIns="0" tIns="0" rIns="0" bIns="0" rtlCol="0"/>
            <a:lstStyle/>
            <a:p>
              <a:endParaRPr/>
            </a:p>
          </p:txBody>
        </p:sp>
        <p:sp>
          <p:nvSpPr>
            <p:cNvPr id="383" name="object 383"/>
            <p:cNvSpPr/>
            <p:nvPr/>
          </p:nvSpPr>
          <p:spPr>
            <a:xfrm>
              <a:off x="10244707" y="8571278"/>
              <a:ext cx="18415" cy="635"/>
            </a:xfrm>
            <a:custGeom>
              <a:avLst/>
              <a:gdLst/>
              <a:ahLst/>
              <a:cxnLst/>
              <a:rect l="l" t="t" r="r" b="b"/>
              <a:pathLst>
                <a:path w="18415" h="634">
                  <a:moveTo>
                    <a:pt x="0" y="0"/>
                  </a:moveTo>
                  <a:lnTo>
                    <a:pt x="17967" y="0"/>
                  </a:lnTo>
                </a:path>
                <a:path w="18415" h="634">
                  <a:moveTo>
                    <a:pt x="17967" y="0"/>
                  </a:moveTo>
                  <a:lnTo>
                    <a:pt x="0" y="0"/>
                  </a:lnTo>
                </a:path>
                <a:path w="18415" h="634">
                  <a:moveTo>
                    <a:pt x="8983" y="0"/>
                  </a:moveTo>
                  <a:lnTo>
                    <a:pt x="8983" y="574"/>
                  </a:lnTo>
                </a:path>
              </a:pathLst>
            </a:custGeom>
            <a:ln w="3175">
              <a:solidFill>
                <a:srgbClr val="000000"/>
              </a:solidFill>
            </a:ln>
          </p:spPr>
          <p:txBody>
            <a:bodyPr wrap="square" lIns="0" tIns="0" rIns="0" bIns="0" rtlCol="0"/>
            <a:lstStyle/>
            <a:p>
              <a:endParaRPr/>
            </a:p>
          </p:txBody>
        </p:sp>
        <p:sp>
          <p:nvSpPr>
            <p:cNvPr id="384" name="object 384"/>
            <p:cNvSpPr/>
            <p:nvPr/>
          </p:nvSpPr>
          <p:spPr>
            <a:xfrm>
              <a:off x="10091795" y="8373958"/>
              <a:ext cx="36195" cy="200025"/>
            </a:xfrm>
            <a:custGeom>
              <a:avLst/>
              <a:gdLst/>
              <a:ahLst/>
              <a:cxnLst/>
              <a:rect l="l" t="t" r="r" b="b"/>
              <a:pathLst>
                <a:path w="36195" h="200025">
                  <a:moveTo>
                    <a:pt x="35934" y="0"/>
                  </a:moveTo>
                  <a:lnTo>
                    <a:pt x="0" y="0"/>
                  </a:lnTo>
                  <a:lnTo>
                    <a:pt x="0" y="199425"/>
                  </a:lnTo>
                  <a:lnTo>
                    <a:pt x="35934" y="199425"/>
                  </a:lnTo>
                  <a:lnTo>
                    <a:pt x="35934" y="0"/>
                  </a:lnTo>
                  <a:close/>
                </a:path>
              </a:pathLst>
            </a:custGeom>
            <a:solidFill>
              <a:srgbClr val="5F5F5F"/>
            </a:solidFill>
          </p:spPr>
          <p:txBody>
            <a:bodyPr wrap="square" lIns="0" tIns="0" rIns="0" bIns="0" rtlCol="0"/>
            <a:lstStyle/>
            <a:p>
              <a:endParaRPr/>
            </a:p>
          </p:txBody>
        </p:sp>
        <p:sp>
          <p:nvSpPr>
            <p:cNvPr id="385" name="object 385"/>
            <p:cNvSpPr/>
            <p:nvPr/>
          </p:nvSpPr>
          <p:spPr>
            <a:xfrm>
              <a:off x="10090882" y="8571895"/>
              <a:ext cx="1905" cy="1905"/>
            </a:xfrm>
            <a:custGeom>
              <a:avLst/>
              <a:gdLst/>
              <a:ahLst/>
              <a:cxnLst/>
              <a:rect l="l" t="t" r="r" b="b"/>
              <a:pathLst>
                <a:path w="1904" h="1904">
                  <a:moveTo>
                    <a:pt x="913" y="0"/>
                  </a:moveTo>
                  <a:lnTo>
                    <a:pt x="1559" y="267"/>
                  </a:lnTo>
                  <a:lnTo>
                    <a:pt x="1826" y="914"/>
                  </a:lnTo>
                  <a:lnTo>
                    <a:pt x="1559" y="1561"/>
                  </a:lnTo>
                  <a:lnTo>
                    <a:pt x="913" y="1829"/>
                  </a:lnTo>
                  <a:lnTo>
                    <a:pt x="267" y="1561"/>
                  </a:lnTo>
                  <a:lnTo>
                    <a:pt x="0" y="914"/>
                  </a:lnTo>
                  <a:lnTo>
                    <a:pt x="267" y="267"/>
                  </a:lnTo>
                  <a:lnTo>
                    <a:pt x="913" y="0"/>
                  </a:lnTo>
                  <a:close/>
                </a:path>
              </a:pathLst>
            </a:custGeom>
            <a:solidFill>
              <a:srgbClr val="000000"/>
            </a:solidFill>
          </p:spPr>
          <p:txBody>
            <a:bodyPr wrap="square" lIns="0" tIns="0" rIns="0" bIns="0" rtlCol="0"/>
            <a:lstStyle/>
            <a:p>
              <a:endParaRPr/>
            </a:p>
          </p:txBody>
        </p:sp>
        <p:sp>
          <p:nvSpPr>
            <p:cNvPr id="386" name="object 386"/>
            <p:cNvSpPr/>
            <p:nvPr/>
          </p:nvSpPr>
          <p:spPr>
            <a:xfrm>
              <a:off x="10091795" y="8373767"/>
              <a:ext cx="0" cy="199390"/>
            </a:xfrm>
            <a:custGeom>
              <a:avLst/>
              <a:gdLst/>
              <a:ahLst/>
              <a:cxnLst/>
              <a:rect l="l" t="t" r="r" b="b"/>
              <a:pathLst>
                <a:path h="199390">
                  <a:moveTo>
                    <a:pt x="0" y="199042"/>
                  </a:moveTo>
                  <a:lnTo>
                    <a:pt x="0" y="0"/>
                  </a:lnTo>
                </a:path>
              </a:pathLst>
            </a:custGeom>
            <a:ln w="3175">
              <a:solidFill>
                <a:srgbClr val="000000"/>
              </a:solidFill>
            </a:ln>
          </p:spPr>
          <p:txBody>
            <a:bodyPr wrap="square" lIns="0" tIns="0" rIns="0" bIns="0" rtlCol="0"/>
            <a:lstStyle/>
            <a:p>
              <a:endParaRPr/>
            </a:p>
          </p:txBody>
        </p:sp>
        <p:sp>
          <p:nvSpPr>
            <p:cNvPr id="387" name="object 387"/>
            <p:cNvSpPr/>
            <p:nvPr/>
          </p:nvSpPr>
          <p:spPr>
            <a:xfrm>
              <a:off x="10091795" y="8373767"/>
              <a:ext cx="36195" cy="0"/>
            </a:xfrm>
            <a:custGeom>
              <a:avLst/>
              <a:gdLst/>
              <a:ahLst/>
              <a:cxnLst/>
              <a:rect l="l" t="t" r="r" b="b"/>
              <a:pathLst>
                <a:path w="36195">
                  <a:moveTo>
                    <a:pt x="0" y="0"/>
                  </a:moveTo>
                  <a:lnTo>
                    <a:pt x="35742" y="0"/>
                  </a:lnTo>
                </a:path>
              </a:pathLst>
            </a:custGeom>
            <a:ln w="3175">
              <a:solidFill>
                <a:srgbClr val="000000"/>
              </a:solidFill>
            </a:ln>
          </p:spPr>
          <p:txBody>
            <a:bodyPr wrap="square" lIns="0" tIns="0" rIns="0" bIns="0" rtlCol="0"/>
            <a:lstStyle/>
            <a:p>
              <a:endParaRPr/>
            </a:p>
          </p:txBody>
        </p:sp>
        <p:sp>
          <p:nvSpPr>
            <p:cNvPr id="388" name="object 388"/>
            <p:cNvSpPr/>
            <p:nvPr/>
          </p:nvSpPr>
          <p:spPr>
            <a:xfrm>
              <a:off x="10127538" y="8373767"/>
              <a:ext cx="0" cy="199390"/>
            </a:xfrm>
            <a:custGeom>
              <a:avLst/>
              <a:gdLst/>
              <a:ahLst/>
              <a:cxnLst/>
              <a:rect l="l" t="t" r="r" b="b"/>
              <a:pathLst>
                <a:path h="199390">
                  <a:moveTo>
                    <a:pt x="0" y="0"/>
                  </a:moveTo>
                  <a:lnTo>
                    <a:pt x="0" y="199042"/>
                  </a:lnTo>
                </a:path>
              </a:pathLst>
            </a:custGeom>
            <a:ln w="3175">
              <a:solidFill>
                <a:srgbClr val="000000"/>
              </a:solidFill>
            </a:ln>
          </p:spPr>
          <p:txBody>
            <a:bodyPr wrap="square" lIns="0" tIns="0" rIns="0" bIns="0" rtlCol="0"/>
            <a:lstStyle/>
            <a:p>
              <a:endParaRPr/>
            </a:p>
          </p:txBody>
        </p:sp>
        <p:sp>
          <p:nvSpPr>
            <p:cNvPr id="389" name="object 389"/>
            <p:cNvSpPr/>
            <p:nvPr/>
          </p:nvSpPr>
          <p:spPr>
            <a:xfrm>
              <a:off x="10100779" y="8363623"/>
              <a:ext cx="18415" cy="10160"/>
            </a:xfrm>
            <a:custGeom>
              <a:avLst/>
              <a:gdLst/>
              <a:ahLst/>
              <a:cxnLst/>
              <a:rect l="l" t="t" r="r" b="b"/>
              <a:pathLst>
                <a:path w="18415" h="10159">
                  <a:moveTo>
                    <a:pt x="0" y="0"/>
                  </a:moveTo>
                  <a:lnTo>
                    <a:pt x="17967" y="0"/>
                  </a:lnTo>
                </a:path>
                <a:path w="18415" h="10159">
                  <a:moveTo>
                    <a:pt x="17967" y="0"/>
                  </a:moveTo>
                  <a:lnTo>
                    <a:pt x="0" y="0"/>
                  </a:lnTo>
                </a:path>
                <a:path w="18415" h="10159">
                  <a:moveTo>
                    <a:pt x="8983" y="0"/>
                  </a:moveTo>
                  <a:lnTo>
                    <a:pt x="8983" y="10143"/>
                  </a:lnTo>
                </a:path>
              </a:pathLst>
            </a:custGeom>
            <a:ln w="3175">
              <a:solidFill>
                <a:srgbClr val="000000"/>
              </a:solidFill>
            </a:ln>
          </p:spPr>
          <p:txBody>
            <a:bodyPr wrap="square" lIns="0" tIns="0" rIns="0" bIns="0" rtlCol="0"/>
            <a:lstStyle/>
            <a:p>
              <a:endParaRPr/>
            </a:p>
          </p:txBody>
        </p:sp>
        <p:sp>
          <p:nvSpPr>
            <p:cNvPr id="390" name="object 390"/>
            <p:cNvSpPr/>
            <p:nvPr/>
          </p:nvSpPr>
          <p:spPr>
            <a:xfrm>
              <a:off x="10289815" y="8501230"/>
              <a:ext cx="36195" cy="72390"/>
            </a:xfrm>
            <a:custGeom>
              <a:avLst/>
              <a:gdLst/>
              <a:ahLst/>
              <a:cxnLst/>
              <a:rect l="l" t="t" r="r" b="b"/>
              <a:pathLst>
                <a:path w="36195" h="72390">
                  <a:moveTo>
                    <a:pt x="35934" y="0"/>
                  </a:moveTo>
                  <a:lnTo>
                    <a:pt x="0" y="0"/>
                  </a:lnTo>
                  <a:lnTo>
                    <a:pt x="0" y="72152"/>
                  </a:lnTo>
                  <a:lnTo>
                    <a:pt x="35934" y="72152"/>
                  </a:lnTo>
                  <a:lnTo>
                    <a:pt x="35934" y="0"/>
                  </a:lnTo>
                  <a:close/>
                </a:path>
              </a:pathLst>
            </a:custGeom>
            <a:solidFill>
              <a:srgbClr val="5F5F5F"/>
            </a:solidFill>
          </p:spPr>
          <p:txBody>
            <a:bodyPr wrap="square" lIns="0" tIns="0" rIns="0" bIns="0" rtlCol="0"/>
            <a:lstStyle/>
            <a:p>
              <a:endParaRPr/>
            </a:p>
          </p:txBody>
        </p:sp>
        <p:sp>
          <p:nvSpPr>
            <p:cNvPr id="391" name="object 391"/>
            <p:cNvSpPr/>
            <p:nvPr/>
          </p:nvSpPr>
          <p:spPr>
            <a:xfrm>
              <a:off x="10288902" y="8571895"/>
              <a:ext cx="1905" cy="1905"/>
            </a:xfrm>
            <a:custGeom>
              <a:avLst/>
              <a:gdLst/>
              <a:ahLst/>
              <a:cxnLst/>
              <a:rect l="l" t="t" r="r" b="b"/>
              <a:pathLst>
                <a:path w="1904" h="1904">
                  <a:moveTo>
                    <a:pt x="913" y="0"/>
                  </a:moveTo>
                  <a:lnTo>
                    <a:pt x="1559" y="267"/>
                  </a:lnTo>
                  <a:lnTo>
                    <a:pt x="1826" y="914"/>
                  </a:lnTo>
                  <a:lnTo>
                    <a:pt x="1559" y="1561"/>
                  </a:lnTo>
                  <a:lnTo>
                    <a:pt x="913" y="1829"/>
                  </a:lnTo>
                  <a:lnTo>
                    <a:pt x="267" y="1561"/>
                  </a:lnTo>
                  <a:lnTo>
                    <a:pt x="0" y="914"/>
                  </a:lnTo>
                  <a:lnTo>
                    <a:pt x="267" y="267"/>
                  </a:lnTo>
                  <a:lnTo>
                    <a:pt x="913" y="0"/>
                  </a:lnTo>
                  <a:close/>
                </a:path>
              </a:pathLst>
            </a:custGeom>
            <a:solidFill>
              <a:srgbClr val="000000"/>
            </a:solidFill>
          </p:spPr>
          <p:txBody>
            <a:bodyPr wrap="square" lIns="0" tIns="0" rIns="0" bIns="0" rtlCol="0"/>
            <a:lstStyle/>
            <a:p>
              <a:endParaRPr/>
            </a:p>
          </p:txBody>
        </p:sp>
        <p:sp>
          <p:nvSpPr>
            <p:cNvPr id="392" name="object 392"/>
            <p:cNvSpPr/>
            <p:nvPr/>
          </p:nvSpPr>
          <p:spPr>
            <a:xfrm>
              <a:off x="10289815" y="8501231"/>
              <a:ext cx="0" cy="71755"/>
            </a:xfrm>
            <a:custGeom>
              <a:avLst/>
              <a:gdLst/>
              <a:ahLst/>
              <a:cxnLst/>
              <a:rect l="l" t="t" r="r" b="b"/>
              <a:pathLst>
                <a:path h="71754">
                  <a:moveTo>
                    <a:pt x="0" y="71578"/>
                  </a:moveTo>
                  <a:lnTo>
                    <a:pt x="0" y="0"/>
                  </a:lnTo>
                </a:path>
              </a:pathLst>
            </a:custGeom>
            <a:ln w="3175">
              <a:solidFill>
                <a:srgbClr val="000000"/>
              </a:solidFill>
            </a:ln>
          </p:spPr>
          <p:txBody>
            <a:bodyPr wrap="square" lIns="0" tIns="0" rIns="0" bIns="0" rtlCol="0"/>
            <a:lstStyle/>
            <a:p>
              <a:endParaRPr/>
            </a:p>
          </p:txBody>
        </p:sp>
        <p:sp>
          <p:nvSpPr>
            <p:cNvPr id="393" name="object 393"/>
            <p:cNvSpPr/>
            <p:nvPr/>
          </p:nvSpPr>
          <p:spPr>
            <a:xfrm>
              <a:off x="10289815" y="8501231"/>
              <a:ext cx="36195" cy="0"/>
            </a:xfrm>
            <a:custGeom>
              <a:avLst/>
              <a:gdLst/>
              <a:ahLst/>
              <a:cxnLst/>
              <a:rect l="l" t="t" r="r" b="b"/>
              <a:pathLst>
                <a:path w="36195">
                  <a:moveTo>
                    <a:pt x="0" y="0"/>
                  </a:moveTo>
                  <a:lnTo>
                    <a:pt x="35742" y="0"/>
                  </a:lnTo>
                </a:path>
              </a:pathLst>
            </a:custGeom>
            <a:ln w="3175">
              <a:solidFill>
                <a:srgbClr val="000000"/>
              </a:solidFill>
            </a:ln>
          </p:spPr>
          <p:txBody>
            <a:bodyPr wrap="square" lIns="0" tIns="0" rIns="0" bIns="0" rtlCol="0"/>
            <a:lstStyle/>
            <a:p>
              <a:endParaRPr/>
            </a:p>
          </p:txBody>
        </p:sp>
        <p:sp>
          <p:nvSpPr>
            <p:cNvPr id="394" name="object 394"/>
            <p:cNvSpPr/>
            <p:nvPr/>
          </p:nvSpPr>
          <p:spPr>
            <a:xfrm>
              <a:off x="10325558" y="8501231"/>
              <a:ext cx="0" cy="71755"/>
            </a:xfrm>
            <a:custGeom>
              <a:avLst/>
              <a:gdLst/>
              <a:ahLst/>
              <a:cxnLst/>
              <a:rect l="l" t="t" r="r" b="b"/>
              <a:pathLst>
                <a:path h="71754">
                  <a:moveTo>
                    <a:pt x="0" y="0"/>
                  </a:moveTo>
                  <a:lnTo>
                    <a:pt x="0" y="71578"/>
                  </a:lnTo>
                </a:path>
              </a:pathLst>
            </a:custGeom>
            <a:ln w="3175">
              <a:solidFill>
                <a:srgbClr val="000000"/>
              </a:solidFill>
            </a:ln>
          </p:spPr>
          <p:txBody>
            <a:bodyPr wrap="square" lIns="0" tIns="0" rIns="0" bIns="0" rtlCol="0"/>
            <a:lstStyle/>
            <a:p>
              <a:endParaRPr/>
            </a:p>
          </p:txBody>
        </p:sp>
        <p:sp>
          <p:nvSpPr>
            <p:cNvPr id="395" name="object 395"/>
            <p:cNvSpPr/>
            <p:nvPr/>
          </p:nvSpPr>
          <p:spPr>
            <a:xfrm>
              <a:off x="10298799" y="8492809"/>
              <a:ext cx="18415" cy="8890"/>
            </a:xfrm>
            <a:custGeom>
              <a:avLst/>
              <a:gdLst/>
              <a:ahLst/>
              <a:cxnLst/>
              <a:rect l="l" t="t" r="r" b="b"/>
              <a:pathLst>
                <a:path w="18415" h="8890">
                  <a:moveTo>
                    <a:pt x="0" y="0"/>
                  </a:moveTo>
                  <a:lnTo>
                    <a:pt x="17967" y="0"/>
                  </a:lnTo>
                </a:path>
                <a:path w="18415" h="8890">
                  <a:moveTo>
                    <a:pt x="17967" y="0"/>
                  </a:moveTo>
                  <a:lnTo>
                    <a:pt x="0" y="0"/>
                  </a:lnTo>
                </a:path>
                <a:path w="18415" h="8890">
                  <a:moveTo>
                    <a:pt x="8983" y="0"/>
                  </a:moveTo>
                  <a:lnTo>
                    <a:pt x="8983" y="8421"/>
                  </a:lnTo>
                </a:path>
              </a:pathLst>
            </a:custGeom>
            <a:ln w="3175">
              <a:solidFill>
                <a:srgbClr val="000000"/>
              </a:solidFill>
            </a:ln>
          </p:spPr>
          <p:txBody>
            <a:bodyPr wrap="square" lIns="0" tIns="0" rIns="0" bIns="0" rtlCol="0"/>
            <a:lstStyle/>
            <a:p>
              <a:endParaRPr/>
            </a:p>
          </p:txBody>
        </p:sp>
        <p:sp>
          <p:nvSpPr>
            <p:cNvPr id="396" name="object 396"/>
            <p:cNvSpPr/>
            <p:nvPr/>
          </p:nvSpPr>
          <p:spPr>
            <a:xfrm>
              <a:off x="9956660" y="8573192"/>
              <a:ext cx="396240" cy="3810"/>
            </a:xfrm>
            <a:custGeom>
              <a:avLst/>
              <a:gdLst/>
              <a:ahLst/>
              <a:cxnLst/>
              <a:rect l="l" t="t" r="r" b="b"/>
              <a:pathLst>
                <a:path w="396240" h="3809">
                  <a:moveTo>
                    <a:pt x="0" y="0"/>
                  </a:moveTo>
                  <a:lnTo>
                    <a:pt x="1911" y="0"/>
                  </a:lnTo>
                </a:path>
                <a:path w="396240" h="3809">
                  <a:moveTo>
                    <a:pt x="1911" y="0"/>
                  </a:moveTo>
                  <a:lnTo>
                    <a:pt x="3631" y="0"/>
                  </a:lnTo>
                </a:path>
                <a:path w="396240" h="3809">
                  <a:moveTo>
                    <a:pt x="3631" y="0"/>
                  </a:moveTo>
                  <a:lnTo>
                    <a:pt x="5543" y="0"/>
                  </a:lnTo>
                </a:path>
                <a:path w="396240" h="3809">
                  <a:moveTo>
                    <a:pt x="5543" y="0"/>
                  </a:moveTo>
                  <a:lnTo>
                    <a:pt x="7263" y="0"/>
                  </a:lnTo>
                </a:path>
                <a:path w="396240" h="3809">
                  <a:moveTo>
                    <a:pt x="7263" y="0"/>
                  </a:moveTo>
                  <a:lnTo>
                    <a:pt x="9174" y="0"/>
                  </a:lnTo>
                </a:path>
                <a:path w="396240" h="3809">
                  <a:moveTo>
                    <a:pt x="9174" y="0"/>
                  </a:moveTo>
                  <a:lnTo>
                    <a:pt x="11086" y="0"/>
                  </a:lnTo>
                </a:path>
                <a:path w="396240" h="3809">
                  <a:moveTo>
                    <a:pt x="11086" y="0"/>
                  </a:moveTo>
                  <a:lnTo>
                    <a:pt x="12806" y="0"/>
                  </a:lnTo>
                </a:path>
                <a:path w="396240" h="3809">
                  <a:moveTo>
                    <a:pt x="12806" y="0"/>
                  </a:moveTo>
                  <a:lnTo>
                    <a:pt x="14717" y="0"/>
                  </a:lnTo>
                </a:path>
                <a:path w="396240" h="3809">
                  <a:moveTo>
                    <a:pt x="14717" y="0"/>
                  </a:moveTo>
                  <a:lnTo>
                    <a:pt x="16437" y="0"/>
                  </a:lnTo>
                </a:path>
                <a:path w="396240" h="3809">
                  <a:moveTo>
                    <a:pt x="16437" y="0"/>
                  </a:moveTo>
                  <a:lnTo>
                    <a:pt x="18349" y="0"/>
                  </a:lnTo>
                </a:path>
                <a:path w="396240" h="3809">
                  <a:moveTo>
                    <a:pt x="18349" y="0"/>
                  </a:moveTo>
                  <a:lnTo>
                    <a:pt x="20260" y="0"/>
                  </a:lnTo>
                </a:path>
                <a:path w="396240" h="3809">
                  <a:moveTo>
                    <a:pt x="20260" y="0"/>
                  </a:moveTo>
                  <a:lnTo>
                    <a:pt x="21980" y="0"/>
                  </a:lnTo>
                </a:path>
                <a:path w="396240" h="3809">
                  <a:moveTo>
                    <a:pt x="21980" y="0"/>
                  </a:moveTo>
                  <a:lnTo>
                    <a:pt x="23892" y="0"/>
                  </a:lnTo>
                </a:path>
                <a:path w="396240" h="3809">
                  <a:moveTo>
                    <a:pt x="23892" y="0"/>
                  </a:moveTo>
                  <a:lnTo>
                    <a:pt x="25803" y="0"/>
                  </a:lnTo>
                </a:path>
                <a:path w="396240" h="3809">
                  <a:moveTo>
                    <a:pt x="25803" y="0"/>
                  </a:moveTo>
                  <a:lnTo>
                    <a:pt x="27523" y="0"/>
                  </a:lnTo>
                </a:path>
                <a:path w="396240" h="3809">
                  <a:moveTo>
                    <a:pt x="27523" y="0"/>
                  </a:moveTo>
                  <a:lnTo>
                    <a:pt x="29435" y="0"/>
                  </a:lnTo>
                </a:path>
                <a:path w="396240" h="3809">
                  <a:moveTo>
                    <a:pt x="29435" y="0"/>
                  </a:moveTo>
                  <a:lnTo>
                    <a:pt x="31155" y="0"/>
                  </a:lnTo>
                </a:path>
                <a:path w="396240" h="3809">
                  <a:moveTo>
                    <a:pt x="31155" y="0"/>
                  </a:moveTo>
                  <a:lnTo>
                    <a:pt x="33067" y="0"/>
                  </a:lnTo>
                </a:path>
                <a:path w="396240" h="3809">
                  <a:moveTo>
                    <a:pt x="33067" y="0"/>
                  </a:moveTo>
                  <a:lnTo>
                    <a:pt x="34978" y="0"/>
                  </a:lnTo>
                </a:path>
                <a:path w="396240" h="3809">
                  <a:moveTo>
                    <a:pt x="34978" y="0"/>
                  </a:moveTo>
                  <a:lnTo>
                    <a:pt x="36698" y="0"/>
                  </a:lnTo>
                </a:path>
                <a:path w="396240" h="3809">
                  <a:moveTo>
                    <a:pt x="36698" y="0"/>
                  </a:moveTo>
                  <a:lnTo>
                    <a:pt x="38610" y="0"/>
                  </a:lnTo>
                </a:path>
                <a:path w="396240" h="3809">
                  <a:moveTo>
                    <a:pt x="38610" y="0"/>
                  </a:moveTo>
                  <a:lnTo>
                    <a:pt x="40330" y="0"/>
                  </a:lnTo>
                </a:path>
                <a:path w="396240" h="3809">
                  <a:moveTo>
                    <a:pt x="40330" y="0"/>
                  </a:moveTo>
                  <a:lnTo>
                    <a:pt x="42241" y="0"/>
                  </a:lnTo>
                </a:path>
                <a:path w="396240" h="3809">
                  <a:moveTo>
                    <a:pt x="42241" y="0"/>
                  </a:moveTo>
                  <a:lnTo>
                    <a:pt x="44153" y="0"/>
                  </a:lnTo>
                </a:path>
                <a:path w="396240" h="3809">
                  <a:moveTo>
                    <a:pt x="44153" y="0"/>
                  </a:moveTo>
                  <a:lnTo>
                    <a:pt x="45873" y="0"/>
                  </a:lnTo>
                </a:path>
                <a:path w="396240" h="3809">
                  <a:moveTo>
                    <a:pt x="45873" y="0"/>
                  </a:moveTo>
                  <a:lnTo>
                    <a:pt x="47784" y="0"/>
                  </a:lnTo>
                </a:path>
                <a:path w="396240" h="3809">
                  <a:moveTo>
                    <a:pt x="47784" y="0"/>
                  </a:moveTo>
                  <a:lnTo>
                    <a:pt x="49504" y="0"/>
                  </a:lnTo>
                </a:path>
                <a:path w="396240" h="3809">
                  <a:moveTo>
                    <a:pt x="49504" y="0"/>
                  </a:moveTo>
                  <a:lnTo>
                    <a:pt x="51416" y="0"/>
                  </a:lnTo>
                </a:path>
                <a:path w="396240" h="3809">
                  <a:moveTo>
                    <a:pt x="51416" y="0"/>
                  </a:moveTo>
                  <a:lnTo>
                    <a:pt x="53327" y="0"/>
                  </a:lnTo>
                </a:path>
                <a:path w="396240" h="3809">
                  <a:moveTo>
                    <a:pt x="53327" y="0"/>
                  </a:moveTo>
                  <a:lnTo>
                    <a:pt x="55047" y="0"/>
                  </a:lnTo>
                </a:path>
                <a:path w="396240" h="3809">
                  <a:moveTo>
                    <a:pt x="55047" y="0"/>
                  </a:moveTo>
                  <a:lnTo>
                    <a:pt x="56959" y="0"/>
                  </a:lnTo>
                </a:path>
                <a:path w="396240" h="3809">
                  <a:moveTo>
                    <a:pt x="56959" y="0"/>
                  </a:moveTo>
                  <a:lnTo>
                    <a:pt x="58679" y="0"/>
                  </a:lnTo>
                </a:path>
                <a:path w="396240" h="3809">
                  <a:moveTo>
                    <a:pt x="58679" y="0"/>
                  </a:moveTo>
                  <a:lnTo>
                    <a:pt x="60591" y="0"/>
                  </a:lnTo>
                </a:path>
                <a:path w="396240" h="3809">
                  <a:moveTo>
                    <a:pt x="60591" y="0"/>
                  </a:moveTo>
                  <a:lnTo>
                    <a:pt x="62502" y="0"/>
                  </a:lnTo>
                </a:path>
                <a:path w="396240" h="3809">
                  <a:moveTo>
                    <a:pt x="62502" y="0"/>
                  </a:moveTo>
                  <a:lnTo>
                    <a:pt x="64222" y="0"/>
                  </a:lnTo>
                </a:path>
                <a:path w="396240" h="3809">
                  <a:moveTo>
                    <a:pt x="64222" y="0"/>
                  </a:moveTo>
                  <a:lnTo>
                    <a:pt x="66134" y="0"/>
                  </a:lnTo>
                </a:path>
                <a:path w="396240" h="3809">
                  <a:moveTo>
                    <a:pt x="66134" y="0"/>
                  </a:moveTo>
                  <a:lnTo>
                    <a:pt x="67854" y="0"/>
                  </a:lnTo>
                </a:path>
                <a:path w="396240" h="3809">
                  <a:moveTo>
                    <a:pt x="67854" y="0"/>
                  </a:moveTo>
                  <a:lnTo>
                    <a:pt x="69765" y="0"/>
                  </a:lnTo>
                </a:path>
                <a:path w="396240" h="3809">
                  <a:moveTo>
                    <a:pt x="69765" y="0"/>
                  </a:moveTo>
                  <a:lnTo>
                    <a:pt x="71677" y="0"/>
                  </a:lnTo>
                </a:path>
                <a:path w="396240" h="3809">
                  <a:moveTo>
                    <a:pt x="71677" y="0"/>
                  </a:moveTo>
                  <a:lnTo>
                    <a:pt x="73397" y="0"/>
                  </a:lnTo>
                </a:path>
                <a:path w="396240" h="3809">
                  <a:moveTo>
                    <a:pt x="73397" y="0"/>
                  </a:moveTo>
                  <a:lnTo>
                    <a:pt x="75308" y="0"/>
                  </a:lnTo>
                </a:path>
                <a:path w="396240" h="3809">
                  <a:moveTo>
                    <a:pt x="75308" y="0"/>
                  </a:moveTo>
                  <a:lnTo>
                    <a:pt x="77220" y="0"/>
                  </a:lnTo>
                </a:path>
                <a:path w="396240" h="3809">
                  <a:moveTo>
                    <a:pt x="77220" y="0"/>
                  </a:moveTo>
                  <a:lnTo>
                    <a:pt x="78940" y="0"/>
                  </a:lnTo>
                </a:path>
                <a:path w="396240" h="3809">
                  <a:moveTo>
                    <a:pt x="78940" y="0"/>
                  </a:moveTo>
                  <a:lnTo>
                    <a:pt x="80851" y="0"/>
                  </a:lnTo>
                </a:path>
                <a:path w="396240" h="3809">
                  <a:moveTo>
                    <a:pt x="80851" y="0"/>
                  </a:moveTo>
                  <a:lnTo>
                    <a:pt x="82571" y="0"/>
                  </a:lnTo>
                </a:path>
                <a:path w="396240" h="3809">
                  <a:moveTo>
                    <a:pt x="82571" y="0"/>
                  </a:moveTo>
                  <a:lnTo>
                    <a:pt x="84483" y="0"/>
                  </a:lnTo>
                </a:path>
                <a:path w="396240" h="3809">
                  <a:moveTo>
                    <a:pt x="84483" y="0"/>
                  </a:moveTo>
                  <a:lnTo>
                    <a:pt x="86394" y="0"/>
                  </a:lnTo>
                </a:path>
                <a:path w="396240" h="3809">
                  <a:moveTo>
                    <a:pt x="86394" y="0"/>
                  </a:moveTo>
                  <a:lnTo>
                    <a:pt x="88114" y="0"/>
                  </a:lnTo>
                </a:path>
                <a:path w="396240" h="3809">
                  <a:moveTo>
                    <a:pt x="88114" y="0"/>
                  </a:moveTo>
                  <a:lnTo>
                    <a:pt x="90026" y="0"/>
                  </a:lnTo>
                </a:path>
                <a:path w="396240" h="3809">
                  <a:moveTo>
                    <a:pt x="90026" y="0"/>
                  </a:moveTo>
                  <a:lnTo>
                    <a:pt x="91746" y="0"/>
                  </a:lnTo>
                </a:path>
                <a:path w="396240" h="3809">
                  <a:moveTo>
                    <a:pt x="91746" y="0"/>
                  </a:moveTo>
                  <a:lnTo>
                    <a:pt x="93658" y="0"/>
                  </a:lnTo>
                </a:path>
                <a:path w="396240" h="3809">
                  <a:moveTo>
                    <a:pt x="93658" y="0"/>
                  </a:moveTo>
                  <a:lnTo>
                    <a:pt x="95569" y="0"/>
                  </a:lnTo>
                </a:path>
                <a:path w="396240" h="3809">
                  <a:moveTo>
                    <a:pt x="95569" y="0"/>
                  </a:moveTo>
                  <a:lnTo>
                    <a:pt x="97289" y="0"/>
                  </a:lnTo>
                </a:path>
                <a:path w="396240" h="3809">
                  <a:moveTo>
                    <a:pt x="97289" y="0"/>
                  </a:moveTo>
                  <a:lnTo>
                    <a:pt x="99201" y="0"/>
                  </a:lnTo>
                </a:path>
                <a:path w="396240" h="3809">
                  <a:moveTo>
                    <a:pt x="99201" y="0"/>
                  </a:moveTo>
                  <a:lnTo>
                    <a:pt x="100921" y="0"/>
                  </a:lnTo>
                </a:path>
                <a:path w="396240" h="3809">
                  <a:moveTo>
                    <a:pt x="100921" y="0"/>
                  </a:moveTo>
                  <a:lnTo>
                    <a:pt x="102832" y="0"/>
                  </a:lnTo>
                </a:path>
                <a:path w="396240" h="3809">
                  <a:moveTo>
                    <a:pt x="102832" y="0"/>
                  </a:moveTo>
                  <a:lnTo>
                    <a:pt x="104744" y="0"/>
                  </a:lnTo>
                </a:path>
                <a:path w="396240" h="3809">
                  <a:moveTo>
                    <a:pt x="104744" y="0"/>
                  </a:moveTo>
                  <a:lnTo>
                    <a:pt x="106464" y="0"/>
                  </a:lnTo>
                </a:path>
                <a:path w="396240" h="3809">
                  <a:moveTo>
                    <a:pt x="106464" y="0"/>
                  </a:moveTo>
                  <a:lnTo>
                    <a:pt x="108375" y="0"/>
                  </a:lnTo>
                </a:path>
                <a:path w="396240" h="3809">
                  <a:moveTo>
                    <a:pt x="108375" y="0"/>
                  </a:moveTo>
                  <a:lnTo>
                    <a:pt x="110095" y="0"/>
                  </a:lnTo>
                </a:path>
                <a:path w="396240" h="3809">
                  <a:moveTo>
                    <a:pt x="110095" y="0"/>
                  </a:moveTo>
                  <a:lnTo>
                    <a:pt x="112007" y="0"/>
                  </a:lnTo>
                </a:path>
                <a:path w="396240" h="3809">
                  <a:moveTo>
                    <a:pt x="112007" y="0"/>
                  </a:moveTo>
                  <a:lnTo>
                    <a:pt x="113918" y="0"/>
                  </a:lnTo>
                </a:path>
                <a:path w="396240" h="3809">
                  <a:moveTo>
                    <a:pt x="113918" y="0"/>
                  </a:moveTo>
                  <a:lnTo>
                    <a:pt x="115638" y="0"/>
                  </a:lnTo>
                </a:path>
                <a:path w="396240" h="3809">
                  <a:moveTo>
                    <a:pt x="115638" y="0"/>
                  </a:moveTo>
                  <a:lnTo>
                    <a:pt x="117550" y="0"/>
                  </a:lnTo>
                </a:path>
                <a:path w="396240" h="3809">
                  <a:moveTo>
                    <a:pt x="117550" y="0"/>
                  </a:moveTo>
                  <a:lnTo>
                    <a:pt x="119270" y="0"/>
                  </a:lnTo>
                </a:path>
                <a:path w="396240" h="3809">
                  <a:moveTo>
                    <a:pt x="119270" y="0"/>
                  </a:moveTo>
                  <a:lnTo>
                    <a:pt x="121182" y="0"/>
                  </a:lnTo>
                </a:path>
                <a:path w="396240" h="3809">
                  <a:moveTo>
                    <a:pt x="121182" y="0"/>
                  </a:moveTo>
                  <a:lnTo>
                    <a:pt x="123093" y="0"/>
                  </a:lnTo>
                </a:path>
                <a:path w="396240" h="3809">
                  <a:moveTo>
                    <a:pt x="123093" y="0"/>
                  </a:moveTo>
                  <a:lnTo>
                    <a:pt x="124813" y="0"/>
                  </a:lnTo>
                </a:path>
                <a:path w="396240" h="3809">
                  <a:moveTo>
                    <a:pt x="124813" y="0"/>
                  </a:moveTo>
                  <a:lnTo>
                    <a:pt x="126725" y="0"/>
                  </a:lnTo>
                </a:path>
                <a:path w="396240" h="3809">
                  <a:moveTo>
                    <a:pt x="126725" y="0"/>
                  </a:moveTo>
                  <a:lnTo>
                    <a:pt x="128636" y="0"/>
                  </a:lnTo>
                </a:path>
                <a:path w="396240" h="3809">
                  <a:moveTo>
                    <a:pt x="128636" y="0"/>
                  </a:moveTo>
                  <a:lnTo>
                    <a:pt x="130356" y="0"/>
                  </a:lnTo>
                </a:path>
                <a:path w="396240" h="3809">
                  <a:moveTo>
                    <a:pt x="130356" y="0"/>
                  </a:moveTo>
                  <a:lnTo>
                    <a:pt x="132268" y="0"/>
                  </a:lnTo>
                </a:path>
                <a:path w="396240" h="3809">
                  <a:moveTo>
                    <a:pt x="132268" y="0"/>
                  </a:moveTo>
                  <a:lnTo>
                    <a:pt x="133988" y="0"/>
                  </a:lnTo>
                </a:path>
                <a:path w="396240" h="3809">
                  <a:moveTo>
                    <a:pt x="133988" y="0"/>
                  </a:moveTo>
                  <a:lnTo>
                    <a:pt x="135899" y="0"/>
                  </a:lnTo>
                </a:path>
                <a:path w="396240" h="3809">
                  <a:moveTo>
                    <a:pt x="135899" y="0"/>
                  </a:moveTo>
                  <a:lnTo>
                    <a:pt x="137811" y="0"/>
                  </a:lnTo>
                </a:path>
                <a:path w="396240" h="3809">
                  <a:moveTo>
                    <a:pt x="137811" y="0"/>
                  </a:moveTo>
                  <a:lnTo>
                    <a:pt x="139531" y="0"/>
                  </a:lnTo>
                </a:path>
                <a:path w="396240" h="3809">
                  <a:moveTo>
                    <a:pt x="139531" y="0"/>
                  </a:moveTo>
                  <a:lnTo>
                    <a:pt x="141442" y="0"/>
                  </a:lnTo>
                </a:path>
                <a:path w="396240" h="3809">
                  <a:moveTo>
                    <a:pt x="141442" y="0"/>
                  </a:moveTo>
                  <a:lnTo>
                    <a:pt x="143162" y="0"/>
                  </a:lnTo>
                </a:path>
                <a:path w="396240" h="3809">
                  <a:moveTo>
                    <a:pt x="143162" y="0"/>
                  </a:moveTo>
                  <a:lnTo>
                    <a:pt x="145074" y="0"/>
                  </a:lnTo>
                </a:path>
                <a:path w="396240" h="3809">
                  <a:moveTo>
                    <a:pt x="145074" y="0"/>
                  </a:moveTo>
                  <a:lnTo>
                    <a:pt x="146985" y="0"/>
                  </a:lnTo>
                </a:path>
                <a:path w="396240" h="3809">
                  <a:moveTo>
                    <a:pt x="146985" y="0"/>
                  </a:moveTo>
                  <a:lnTo>
                    <a:pt x="148705" y="0"/>
                  </a:lnTo>
                </a:path>
                <a:path w="396240" h="3809">
                  <a:moveTo>
                    <a:pt x="148705" y="0"/>
                  </a:moveTo>
                  <a:lnTo>
                    <a:pt x="150617" y="0"/>
                  </a:lnTo>
                </a:path>
                <a:path w="396240" h="3809">
                  <a:moveTo>
                    <a:pt x="150617" y="0"/>
                  </a:moveTo>
                  <a:lnTo>
                    <a:pt x="152337" y="0"/>
                  </a:lnTo>
                </a:path>
                <a:path w="396240" h="3809">
                  <a:moveTo>
                    <a:pt x="152337" y="0"/>
                  </a:moveTo>
                  <a:lnTo>
                    <a:pt x="154249" y="0"/>
                  </a:lnTo>
                </a:path>
                <a:path w="396240" h="3809">
                  <a:moveTo>
                    <a:pt x="154249" y="0"/>
                  </a:moveTo>
                  <a:lnTo>
                    <a:pt x="156160" y="0"/>
                  </a:lnTo>
                </a:path>
                <a:path w="396240" h="3809">
                  <a:moveTo>
                    <a:pt x="156160" y="0"/>
                  </a:moveTo>
                  <a:lnTo>
                    <a:pt x="157880" y="0"/>
                  </a:lnTo>
                </a:path>
                <a:path w="396240" h="3809">
                  <a:moveTo>
                    <a:pt x="157880" y="0"/>
                  </a:moveTo>
                  <a:lnTo>
                    <a:pt x="159792" y="0"/>
                  </a:lnTo>
                </a:path>
                <a:path w="396240" h="3809">
                  <a:moveTo>
                    <a:pt x="159792" y="0"/>
                  </a:moveTo>
                  <a:lnTo>
                    <a:pt x="161512" y="0"/>
                  </a:lnTo>
                </a:path>
                <a:path w="396240" h="3809">
                  <a:moveTo>
                    <a:pt x="161512" y="0"/>
                  </a:moveTo>
                  <a:lnTo>
                    <a:pt x="163423" y="0"/>
                  </a:lnTo>
                </a:path>
                <a:path w="396240" h="3809">
                  <a:moveTo>
                    <a:pt x="163423" y="0"/>
                  </a:moveTo>
                  <a:lnTo>
                    <a:pt x="165335" y="0"/>
                  </a:lnTo>
                </a:path>
                <a:path w="396240" h="3809">
                  <a:moveTo>
                    <a:pt x="165335" y="0"/>
                  </a:moveTo>
                  <a:lnTo>
                    <a:pt x="167055" y="0"/>
                  </a:lnTo>
                </a:path>
                <a:path w="396240" h="3809">
                  <a:moveTo>
                    <a:pt x="167055" y="0"/>
                  </a:moveTo>
                  <a:lnTo>
                    <a:pt x="168966" y="0"/>
                  </a:lnTo>
                </a:path>
                <a:path w="396240" h="3809">
                  <a:moveTo>
                    <a:pt x="168966" y="0"/>
                  </a:moveTo>
                  <a:lnTo>
                    <a:pt x="170686" y="0"/>
                  </a:lnTo>
                </a:path>
                <a:path w="396240" h="3809">
                  <a:moveTo>
                    <a:pt x="170686" y="0"/>
                  </a:moveTo>
                  <a:lnTo>
                    <a:pt x="172598" y="0"/>
                  </a:lnTo>
                </a:path>
                <a:path w="396240" h="3809">
                  <a:moveTo>
                    <a:pt x="172598" y="0"/>
                  </a:moveTo>
                  <a:lnTo>
                    <a:pt x="174509" y="0"/>
                  </a:lnTo>
                </a:path>
                <a:path w="396240" h="3809">
                  <a:moveTo>
                    <a:pt x="174509" y="0"/>
                  </a:moveTo>
                  <a:lnTo>
                    <a:pt x="176229" y="0"/>
                  </a:lnTo>
                </a:path>
                <a:path w="396240" h="3809">
                  <a:moveTo>
                    <a:pt x="176229" y="0"/>
                  </a:moveTo>
                  <a:lnTo>
                    <a:pt x="178141" y="0"/>
                  </a:lnTo>
                </a:path>
                <a:path w="396240" h="3809">
                  <a:moveTo>
                    <a:pt x="178141" y="0"/>
                  </a:moveTo>
                  <a:lnTo>
                    <a:pt x="180052" y="0"/>
                  </a:lnTo>
                </a:path>
                <a:path w="396240" h="3809">
                  <a:moveTo>
                    <a:pt x="180052" y="0"/>
                  </a:moveTo>
                  <a:lnTo>
                    <a:pt x="181773" y="0"/>
                  </a:lnTo>
                </a:path>
                <a:path w="396240" h="3809">
                  <a:moveTo>
                    <a:pt x="181773" y="0"/>
                  </a:moveTo>
                  <a:lnTo>
                    <a:pt x="183684" y="0"/>
                  </a:lnTo>
                </a:path>
                <a:path w="396240" h="3809">
                  <a:moveTo>
                    <a:pt x="183684" y="0"/>
                  </a:moveTo>
                  <a:lnTo>
                    <a:pt x="185404" y="0"/>
                  </a:lnTo>
                </a:path>
                <a:path w="396240" h="3809">
                  <a:moveTo>
                    <a:pt x="185404" y="0"/>
                  </a:moveTo>
                  <a:lnTo>
                    <a:pt x="187316" y="0"/>
                  </a:lnTo>
                </a:path>
                <a:path w="396240" h="3809">
                  <a:moveTo>
                    <a:pt x="187316" y="0"/>
                  </a:moveTo>
                  <a:lnTo>
                    <a:pt x="189227" y="0"/>
                  </a:lnTo>
                </a:path>
                <a:path w="396240" h="3809">
                  <a:moveTo>
                    <a:pt x="189227" y="0"/>
                  </a:moveTo>
                  <a:lnTo>
                    <a:pt x="190947" y="0"/>
                  </a:lnTo>
                </a:path>
                <a:path w="396240" h="3809">
                  <a:moveTo>
                    <a:pt x="190947" y="0"/>
                  </a:moveTo>
                  <a:lnTo>
                    <a:pt x="192859" y="0"/>
                  </a:lnTo>
                </a:path>
                <a:path w="396240" h="3809">
                  <a:moveTo>
                    <a:pt x="192859" y="0"/>
                  </a:moveTo>
                  <a:lnTo>
                    <a:pt x="194579" y="0"/>
                  </a:lnTo>
                </a:path>
                <a:path w="396240" h="3809">
                  <a:moveTo>
                    <a:pt x="194579" y="0"/>
                  </a:moveTo>
                  <a:lnTo>
                    <a:pt x="196490" y="0"/>
                  </a:lnTo>
                </a:path>
                <a:path w="396240" h="3809">
                  <a:moveTo>
                    <a:pt x="196490" y="0"/>
                  </a:moveTo>
                  <a:lnTo>
                    <a:pt x="198402" y="0"/>
                  </a:lnTo>
                </a:path>
                <a:path w="396240" h="3809">
                  <a:moveTo>
                    <a:pt x="198402" y="0"/>
                  </a:moveTo>
                  <a:lnTo>
                    <a:pt x="200122" y="0"/>
                  </a:lnTo>
                </a:path>
                <a:path w="396240" h="3809">
                  <a:moveTo>
                    <a:pt x="200122" y="0"/>
                  </a:moveTo>
                  <a:lnTo>
                    <a:pt x="202033" y="0"/>
                  </a:lnTo>
                </a:path>
                <a:path w="396240" h="3809">
                  <a:moveTo>
                    <a:pt x="202033" y="0"/>
                  </a:moveTo>
                  <a:lnTo>
                    <a:pt x="203753" y="0"/>
                  </a:lnTo>
                </a:path>
                <a:path w="396240" h="3809">
                  <a:moveTo>
                    <a:pt x="203753" y="0"/>
                  </a:moveTo>
                  <a:lnTo>
                    <a:pt x="205665" y="0"/>
                  </a:lnTo>
                </a:path>
                <a:path w="396240" h="3809">
                  <a:moveTo>
                    <a:pt x="205665" y="0"/>
                  </a:moveTo>
                  <a:lnTo>
                    <a:pt x="207576" y="0"/>
                  </a:lnTo>
                </a:path>
                <a:path w="396240" h="3809">
                  <a:moveTo>
                    <a:pt x="207576" y="0"/>
                  </a:moveTo>
                  <a:lnTo>
                    <a:pt x="209297" y="0"/>
                  </a:lnTo>
                </a:path>
                <a:path w="396240" h="3809">
                  <a:moveTo>
                    <a:pt x="209297" y="0"/>
                  </a:moveTo>
                  <a:lnTo>
                    <a:pt x="211208" y="0"/>
                  </a:lnTo>
                </a:path>
                <a:path w="396240" h="3809">
                  <a:moveTo>
                    <a:pt x="211208" y="0"/>
                  </a:moveTo>
                  <a:lnTo>
                    <a:pt x="212928" y="0"/>
                  </a:lnTo>
                </a:path>
                <a:path w="396240" h="3809">
                  <a:moveTo>
                    <a:pt x="212928" y="0"/>
                  </a:moveTo>
                  <a:lnTo>
                    <a:pt x="214840" y="0"/>
                  </a:lnTo>
                </a:path>
                <a:path w="396240" h="3809">
                  <a:moveTo>
                    <a:pt x="214840" y="0"/>
                  </a:moveTo>
                  <a:lnTo>
                    <a:pt x="216751" y="0"/>
                  </a:lnTo>
                </a:path>
                <a:path w="396240" h="3809">
                  <a:moveTo>
                    <a:pt x="216751" y="0"/>
                  </a:moveTo>
                  <a:lnTo>
                    <a:pt x="218471" y="0"/>
                  </a:lnTo>
                </a:path>
                <a:path w="396240" h="3809">
                  <a:moveTo>
                    <a:pt x="218471" y="0"/>
                  </a:moveTo>
                  <a:lnTo>
                    <a:pt x="220383" y="0"/>
                  </a:lnTo>
                </a:path>
                <a:path w="396240" h="3809">
                  <a:moveTo>
                    <a:pt x="220383" y="0"/>
                  </a:moveTo>
                  <a:lnTo>
                    <a:pt x="222294" y="0"/>
                  </a:lnTo>
                </a:path>
                <a:path w="396240" h="3809">
                  <a:moveTo>
                    <a:pt x="222294" y="0"/>
                  </a:moveTo>
                  <a:lnTo>
                    <a:pt x="224014" y="0"/>
                  </a:lnTo>
                </a:path>
                <a:path w="396240" h="3809">
                  <a:moveTo>
                    <a:pt x="224014" y="0"/>
                  </a:moveTo>
                  <a:lnTo>
                    <a:pt x="225926" y="0"/>
                  </a:lnTo>
                </a:path>
                <a:path w="396240" h="3809">
                  <a:moveTo>
                    <a:pt x="225926" y="0"/>
                  </a:moveTo>
                  <a:lnTo>
                    <a:pt x="227646" y="0"/>
                  </a:lnTo>
                </a:path>
                <a:path w="396240" h="3809">
                  <a:moveTo>
                    <a:pt x="227646" y="0"/>
                  </a:moveTo>
                  <a:lnTo>
                    <a:pt x="229557" y="0"/>
                  </a:lnTo>
                </a:path>
                <a:path w="396240" h="3809">
                  <a:moveTo>
                    <a:pt x="229557" y="0"/>
                  </a:moveTo>
                  <a:lnTo>
                    <a:pt x="231469" y="0"/>
                  </a:lnTo>
                </a:path>
                <a:path w="396240" h="3809">
                  <a:moveTo>
                    <a:pt x="231469" y="0"/>
                  </a:moveTo>
                  <a:lnTo>
                    <a:pt x="233189" y="0"/>
                  </a:lnTo>
                </a:path>
                <a:path w="396240" h="3809">
                  <a:moveTo>
                    <a:pt x="233189" y="0"/>
                  </a:moveTo>
                  <a:lnTo>
                    <a:pt x="235100" y="0"/>
                  </a:lnTo>
                </a:path>
                <a:path w="396240" h="3809">
                  <a:moveTo>
                    <a:pt x="235100" y="0"/>
                  </a:moveTo>
                  <a:lnTo>
                    <a:pt x="236820" y="0"/>
                  </a:lnTo>
                </a:path>
                <a:path w="396240" h="3809">
                  <a:moveTo>
                    <a:pt x="236820" y="0"/>
                  </a:moveTo>
                  <a:lnTo>
                    <a:pt x="238732" y="0"/>
                  </a:lnTo>
                </a:path>
                <a:path w="396240" h="3809">
                  <a:moveTo>
                    <a:pt x="238732" y="0"/>
                  </a:moveTo>
                  <a:lnTo>
                    <a:pt x="240643" y="0"/>
                  </a:lnTo>
                </a:path>
                <a:path w="396240" h="3809">
                  <a:moveTo>
                    <a:pt x="240643" y="0"/>
                  </a:moveTo>
                  <a:lnTo>
                    <a:pt x="242364" y="0"/>
                  </a:lnTo>
                </a:path>
                <a:path w="396240" h="3809">
                  <a:moveTo>
                    <a:pt x="242364" y="0"/>
                  </a:moveTo>
                  <a:lnTo>
                    <a:pt x="244275" y="0"/>
                  </a:lnTo>
                </a:path>
                <a:path w="396240" h="3809">
                  <a:moveTo>
                    <a:pt x="244275" y="0"/>
                  </a:moveTo>
                  <a:lnTo>
                    <a:pt x="245995" y="0"/>
                  </a:lnTo>
                </a:path>
                <a:path w="396240" h="3809">
                  <a:moveTo>
                    <a:pt x="245995" y="0"/>
                  </a:moveTo>
                  <a:lnTo>
                    <a:pt x="247907" y="0"/>
                  </a:lnTo>
                </a:path>
                <a:path w="396240" h="3809">
                  <a:moveTo>
                    <a:pt x="247907" y="0"/>
                  </a:moveTo>
                  <a:lnTo>
                    <a:pt x="249818" y="0"/>
                  </a:lnTo>
                </a:path>
                <a:path w="396240" h="3809">
                  <a:moveTo>
                    <a:pt x="249818" y="0"/>
                  </a:moveTo>
                  <a:lnTo>
                    <a:pt x="251538" y="0"/>
                  </a:lnTo>
                </a:path>
                <a:path w="396240" h="3809">
                  <a:moveTo>
                    <a:pt x="251538" y="0"/>
                  </a:moveTo>
                  <a:lnTo>
                    <a:pt x="253450" y="0"/>
                  </a:lnTo>
                </a:path>
                <a:path w="396240" h="3809">
                  <a:moveTo>
                    <a:pt x="253450" y="0"/>
                  </a:moveTo>
                  <a:lnTo>
                    <a:pt x="255170" y="0"/>
                  </a:lnTo>
                </a:path>
                <a:path w="396240" h="3809">
                  <a:moveTo>
                    <a:pt x="255170" y="0"/>
                  </a:moveTo>
                  <a:lnTo>
                    <a:pt x="257081" y="0"/>
                  </a:lnTo>
                </a:path>
                <a:path w="396240" h="3809">
                  <a:moveTo>
                    <a:pt x="257081" y="0"/>
                  </a:moveTo>
                  <a:lnTo>
                    <a:pt x="258993" y="0"/>
                  </a:lnTo>
                </a:path>
                <a:path w="396240" h="3809">
                  <a:moveTo>
                    <a:pt x="258993" y="0"/>
                  </a:moveTo>
                  <a:lnTo>
                    <a:pt x="260713" y="0"/>
                  </a:lnTo>
                </a:path>
                <a:path w="396240" h="3809">
                  <a:moveTo>
                    <a:pt x="260713" y="0"/>
                  </a:moveTo>
                  <a:lnTo>
                    <a:pt x="262624" y="0"/>
                  </a:lnTo>
                </a:path>
                <a:path w="396240" h="3809">
                  <a:moveTo>
                    <a:pt x="262624" y="0"/>
                  </a:moveTo>
                  <a:lnTo>
                    <a:pt x="264344" y="0"/>
                  </a:lnTo>
                </a:path>
                <a:path w="396240" h="3809">
                  <a:moveTo>
                    <a:pt x="264344" y="0"/>
                  </a:moveTo>
                  <a:lnTo>
                    <a:pt x="266256" y="0"/>
                  </a:lnTo>
                </a:path>
                <a:path w="396240" h="3809">
                  <a:moveTo>
                    <a:pt x="266256" y="0"/>
                  </a:moveTo>
                  <a:lnTo>
                    <a:pt x="268167" y="0"/>
                  </a:lnTo>
                </a:path>
                <a:path w="396240" h="3809">
                  <a:moveTo>
                    <a:pt x="268167" y="0"/>
                  </a:moveTo>
                  <a:lnTo>
                    <a:pt x="269888" y="0"/>
                  </a:lnTo>
                </a:path>
                <a:path w="396240" h="3809">
                  <a:moveTo>
                    <a:pt x="269888" y="0"/>
                  </a:moveTo>
                  <a:lnTo>
                    <a:pt x="271799" y="0"/>
                  </a:lnTo>
                </a:path>
                <a:path w="396240" h="3809">
                  <a:moveTo>
                    <a:pt x="271799" y="0"/>
                  </a:moveTo>
                  <a:lnTo>
                    <a:pt x="273710" y="0"/>
                  </a:lnTo>
                </a:path>
                <a:path w="396240" h="3809">
                  <a:moveTo>
                    <a:pt x="273710" y="0"/>
                  </a:moveTo>
                  <a:lnTo>
                    <a:pt x="275431" y="0"/>
                  </a:lnTo>
                </a:path>
                <a:path w="396240" h="3809">
                  <a:moveTo>
                    <a:pt x="275431" y="0"/>
                  </a:moveTo>
                  <a:lnTo>
                    <a:pt x="277342" y="0"/>
                  </a:lnTo>
                </a:path>
                <a:path w="396240" h="3809">
                  <a:moveTo>
                    <a:pt x="277342" y="0"/>
                  </a:moveTo>
                  <a:lnTo>
                    <a:pt x="279062" y="0"/>
                  </a:lnTo>
                </a:path>
                <a:path w="396240" h="3809">
                  <a:moveTo>
                    <a:pt x="279062" y="0"/>
                  </a:moveTo>
                  <a:lnTo>
                    <a:pt x="280974" y="0"/>
                  </a:lnTo>
                </a:path>
                <a:path w="396240" h="3809">
                  <a:moveTo>
                    <a:pt x="280974" y="0"/>
                  </a:moveTo>
                  <a:lnTo>
                    <a:pt x="282885" y="0"/>
                  </a:lnTo>
                </a:path>
                <a:path w="396240" h="3809">
                  <a:moveTo>
                    <a:pt x="282885" y="0"/>
                  </a:moveTo>
                  <a:lnTo>
                    <a:pt x="284605" y="0"/>
                  </a:lnTo>
                </a:path>
                <a:path w="396240" h="3809">
                  <a:moveTo>
                    <a:pt x="284605" y="0"/>
                  </a:moveTo>
                  <a:lnTo>
                    <a:pt x="286517" y="0"/>
                  </a:lnTo>
                </a:path>
                <a:path w="396240" h="3809">
                  <a:moveTo>
                    <a:pt x="286517" y="0"/>
                  </a:moveTo>
                  <a:lnTo>
                    <a:pt x="288237" y="0"/>
                  </a:lnTo>
                </a:path>
                <a:path w="396240" h="3809">
                  <a:moveTo>
                    <a:pt x="288237" y="0"/>
                  </a:moveTo>
                  <a:lnTo>
                    <a:pt x="290148" y="0"/>
                  </a:lnTo>
                </a:path>
                <a:path w="396240" h="3809">
                  <a:moveTo>
                    <a:pt x="290148" y="0"/>
                  </a:moveTo>
                  <a:lnTo>
                    <a:pt x="292060" y="0"/>
                  </a:lnTo>
                </a:path>
                <a:path w="396240" h="3809">
                  <a:moveTo>
                    <a:pt x="292060" y="0"/>
                  </a:moveTo>
                  <a:lnTo>
                    <a:pt x="293780" y="0"/>
                  </a:lnTo>
                </a:path>
                <a:path w="396240" h="3809">
                  <a:moveTo>
                    <a:pt x="293780" y="0"/>
                  </a:moveTo>
                  <a:lnTo>
                    <a:pt x="295691" y="0"/>
                  </a:lnTo>
                </a:path>
                <a:path w="396240" h="3809">
                  <a:moveTo>
                    <a:pt x="295691" y="0"/>
                  </a:moveTo>
                  <a:lnTo>
                    <a:pt x="297411" y="0"/>
                  </a:lnTo>
                </a:path>
                <a:path w="396240" h="3809">
                  <a:moveTo>
                    <a:pt x="297411" y="0"/>
                  </a:moveTo>
                  <a:lnTo>
                    <a:pt x="299323" y="0"/>
                  </a:lnTo>
                </a:path>
                <a:path w="396240" h="3809">
                  <a:moveTo>
                    <a:pt x="299323" y="0"/>
                  </a:moveTo>
                  <a:lnTo>
                    <a:pt x="301234" y="0"/>
                  </a:lnTo>
                </a:path>
                <a:path w="396240" h="3809">
                  <a:moveTo>
                    <a:pt x="301234" y="0"/>
                  </a:moveTo>
                  <a:lnTo>
                    <a:pt x="302955" y="0"/>
                  </a:lnTo>
                </a:path>
                <a:path w="396240" h="3809">
                  <a:moveTo>
                    <a:pt x="302955" y="0"/>
                  </a:moveTo>
                  <a:lnTo>
                    <a:pt x="304866" y="0"/>
                  </a:lnTo>
                </a:path>
                <a:path w="396240" h="3809">
                  <a:moveTo>
                    <a:pt x="304866" y="0"/>
                  </a:moveTo>
                  <a:lnTo>
                    <a:pt x="306586" y="0"/>
                  </a:lnTo>
                </a:path>
                <a:path w="396240" h="3809">
                  <a:moveTo>
                    <a:pt x="306586" y="0"/>
                  </a:moveTo>
                  <a:lnTo>
                    <a:pt x="308498" y="0"/>
                  </a:lnTo>
                </a:path>
                <a:path w="396240" h="3809">
                  <a:moveTo>
                    <a:pt x="308498" y="0"/>
                  </a:moveTo>
                  <a:lnTo>
                    <a:pt x="310409" y="0"/>
                  </a:lnTo>
                </a:path>
                <a:path w="396240" h="3809">
                  <a:moveTo>
                    <a:pt x="310409" y="0"/>
                  </a:moveTo>
                  <a:lnTo>
                    <a:pt x="312129" y="0"/>
                  </a:lnTo>
                </a:path>
                <a:path w="396240" h="3809">
                  <a:moveTo>
                    <a:pt x="312129" y="0"/>
                  </a:moveTo>
                  <a:lnTo>
                    <a:pt x="314041" y="0"/>
                  </a:lnTo>
                </a:path>
                <a:path w="396240" h="3809">
                  <a:moveTo>
                    <a:pt x="314041" y="0"/>
                  </a:moveTo>
                  <a:lnTo>
                    <a:pt x="315761" y="0"/>
                  </a:lnTo>
                </a:path>
                <a:path w="396240" h="3809">
                  <a:moveTo>
                    <a:pt x="315761" y="0"/>
                  </a:moveTo>
                  <a:lnTo>
                    <a:pt x="317672" y="0"/>
                  </a:lnTo>
                </a:path>
                <a:path w="396240" h="3809">
                  <a:moveTo>
                    <a:pt x="317672" y="0"/>
                  </a:moveTo>
                  <a:lnTo>
                    <a:pt x="319584" y="0"/>
                  </a:lnTo>
                </a:path>
                <a:path w="396240" h="3809">
                  <a:moveTo>
                    <a:pt x="319584" y="0"/>
                  </a:moveTo>
                  <a:lnTo>
                    <a:pt x="321304" y="0"/>
                  </a:lnTo>
                </a:path>
                <a:path w="396240" h="3809">
                  <a:moveTo>
                    <a:pt x="321304" y="0"/>
                  </a:moveTo>
                  <a:lnTo>
                    <a:pt x="323215" y="0"/>
                  </a:lnTo>
                </a:path>
                <a:path w="396240" h="3809">
                  <a:moveTo>
                    <a:pt x="323215" y="0"/>
                  </a:moveTo>
                  <a:lnTo>
                    <a:pt x="325127" y="0"/>
                  </a:lnTo>
                </a:path>
                <a:path w="396240" h="3809">
                  <a:moveTo>
                    <a:pt x="325127" y="0"/>
                  </a:moveTo>
                  <a:lnTo>
                    <a:pt x="326847" y="0"/>
                  </a:lnTo>
                </a:path>
                <a:path w="396240" h="3809">
                  <a:moveTo>
                    <a:pt x="326847" y="0"/>
                  </a:moveTo>
                  <a:lnTo>
                    <a:pt x="328758" y="0"/>
                  </a:lnTo>
                </a:path>
                <a:path w="396240" h="3809">
                  <a:moveTo>
                    <a:pt x="328758" y="0"/>
                  </a:moveTo>
                  <a:lnTo>
                    <a:pt x="330479" y="0"/>
                  </a:lnTo>
                </a:path>
                <a:path w="396240" h="3809">
                  <a:moveTo>
                    <a:pt x="330479" y="0"/>
                  </a:moveTo>
                  <a:lnTo>
                    <a:pt x="332390" y="0"/>
                  </a:lnTo>
                </a:path>
                <a:path w="396240" h="3809">
                  <a:moveTo>
                    <a:pt x="332390" y="0"/>
                  </a:moveTo>
                  <a:lnTo>
                    <a:pt x="334301" y="0"/>
                  </a:lnTo>
                </a:path>
                <a:path w="396240" h="3809">
                  <a:moveTo>
                    <a:pt x="334301" y="0"/>
                  </a:moveTo>
                  <a:lnTo>
                    <a:pt x="336022" y="0"/>
                  </a:lnTo>
                </a:path>
                <a:path w="396240" h="3809">
                  <a:moveTo>
                    <a:pt x="336022" y="0"/>
                  </a:moveTo>
                  <a:lnTo>
                    <a:pt x="337933" y="0"/>
                  </a:lnTo>
                </a:path>
                <a:path w="396240" h="3809">
                  <a:moveTo>
                    <a:pt x="337933" y="0"/>
                  </a:moveTo>
                  <a:lnTo>
                    <a:pt x="339653" y="0"/>
                  </a:lnTo>
                </a:path>
                <a:path w="396240" h="3809">
                  <a:moveTo>
                    <a:pt x="339653" y="0"/>
                  </a:moveTo>
                  <a:lnTo>
                    <a:pt x="341565" y="0"/>
                  </a:lnTo>
                </a:path>
                <a:path w="396240" h="3809">
                  <a:moveTo>
                    <a:pt x="341565" y="0"/>
                  </a:moveTo>
                  <a:lnTo>
                    <a:pt x="343476" y="0"/>
                  </a:lnTo>
                </a:path>
                <a:path w="396240" h="3809">
                  <a:moveTo>
                    <a:pt x="343476" y="0"/>
                  </a:moveTo>
                  <a:lnTo>
                    <a:pt x="345196" y="0"/>
                  </a:lnTo>
                </a:path>
                <a:path w="396240" h="3809">
                  <a:moveTo>
                    <a:pt x="345196" y="0"/>
                  </a:moveTo>
                  <a:lnTo>
                    <a:pt x="347108" y="0"/>
                  </a:lnTo>
                </a:path>
                <a:path w="396240" h="3809">
                  <a:moveTo>
                    <a:pt x="347108" y="0"/>
                  </a:moveTo>
                  <a:lnTo>
                    <a:pt x="348828" y="0"/>
                  </a:lnTo>
                </a:path>
                <a:path w="396240" h="3809">
                  <a:moveTo>
                    <a:pt x="348828" y="0"/>
                  </a:moveTo>
                  <a:lnTo>
                    <a:pt x="350739" y="0"/>
                  </a:lnTo>
                </a:path>
                <a:path w="396240" h="3809">
                  <a:moveTo>
                    <a:pt x="350739" y="0"/>
                  </a:moveTo>
                  <a:lnTo>
                    <a:pt x="352651" y="0"/>
                  </a:lnTo>
                </a:path>
                <a:path w="396240" h="3809">
                  <a:moveTo>
                    <a:pt x="352651" y="0"/>
                  </a:moveTo>
                  <a:lnTo>
                    <a:pt x="354371" y="0"/>
                  </a:lnTo>
                </a:path>
                <a:path w="396240" h="3809">
                  <a:moveTo>
                    <a:pt x="354371" y="0"/>
                  </a:moveTo>
                  <a:lnTo>
                    <a:pt x="356282" y="0"/>
                  </a:lnTo>
                </a:path>
                <a:path w="396240" h="3809">
                  <a:moveTo>
                    <a:pt x="356282" y="0"/>
                  </a:moveTo>
                  <a:lnTo>
                    <a:pt x="358003" y="0"/>
                  </a:lnTo>
                </a:path>
                <a:path w="396240" h="3809">
                  <a:moveTo>
                    <a:pt x="358003" y="0"/>
                  </a:moveTo>
                  <a:lnTo>
                    <a:pt x="359914" y="0"/>
                  </a:lnTo>
                </a:path>
                <a:path w="396240" h="3809">
                  <a:moveTo>
                    <a:pt x="359914" y="0"/>
                  </a:moveTo>
                  <a:lnTo>
                    <a:pt x="361825" y="0"/>
                  </a:lnTo>
                </a:path>
                <a:path w="396240" h="3809">
                  <a:moveTo>
                    <a:pt x="361825" y="0"/>
                  </a:moveTo>
                  <a:lnTo>
                    <a:pt x="363546" y="0"/>
                  </a:lnTo>
                </a:path>
                <a:path w="396240" h="3809">
                  <a:moveTo>
                    <a:pt x="363546" y="0"/>
                  </a:moveTo>
                  <a:lnTo>
                    <a:pt x="365457" y="0"/>
                  </a:lnTo>
                </a:path>
                <a:path w="396240" h="3809">
                  <a:moveTo>
                    <a:pt x="365457" y="0"/>
                  </a:moveTo>
                  <a:lnTo>
                    <a:pt x="367177" y="0"/>
                  </a:lnTo>
                </a:path>
                <a:path w="396240" h="3809">
                  <a:moveTo>
                    <a:pt x="367177" y="0"/>
                  </a:moveTo>
                  <a:lnTo>
                    <a:pt x="369089" y="0"/>
                  </a:lnTo>
                </a:path>
                <a:path w="396240" h="3809">
                  <a:moveTo>
                    <a:pt x="369089" y="0"/>
                  </a:moveTo>
                  <a:lnTo>
                    <a:pt x="371000" y="0"/>
                  </a:lnTo>
                </a:path>
                <a:path w="396240" h="3809">
                  <a:moveTo>
                    <a:pt x="371000" y="0"/>
                  </a:moveTo>
                  <a:lnTo>
                    <a:pt x="372720" y="0"/>
                  </a:lnTo>
                </a:path>
                <a:path w="396240" h="3809">
                  <a:moveTo>
                    <a:pt x="372720" y="0"/>
                  </a:moveTo>
                  <a:lnTo>
                    <a:pt x="374632" y="0"/>
                  </a:lnTo>
                </a:path>
                <a:path w="396240" h="3809">
                  <a:moveTo>
                    <a:pt x="374632" y="0"/>
                  </a:moveTo>
                  <a:lnTo>
                    <a:pt x="376543" y="0"/>
                  </a:lnTo>
                </a:path>
                <a:path w="396240" h="3809">
                  <a:moveTo>
                    <a:pt x="376543" y="0"/>
                  </a:moveTo>
                  <a:lnTo>
                    <a:pt x="378263" y="0"/>
                  </a:lnTo>
                </a:path>
                <a:path w="396240" h="3809">
                  <a:moveTo>
                    <a:pt x="378263" y="0"/>
                  </a:moveTo>
                  <a:lnTo>
                    <a:pt x="380175" y="0"/>
                  </a:lnTo>
                </a:path>
                <a:path w="396240" h="3809">
                  <a:moveTo>
                    <a:pt x="380175" y="0"/>
                  </a:moveTo>
                  <a:lnTo>
                    <a:pt x="381895" y="0"/>
                  </a:lnTo>
                </a:path>
                <a:path w="396240" h="3809">
                  <a:moveTo>
                    <a:pt x="381895" y="0"/>
                  </a:moveTo>
                  <a:lnTo>
                    <a:pt x="383806" y="0"/>
                  </a:lnTo>
                </a:path>
                <a:path w="396240" h="3809">
                  <a:moveTo>
                    <a:pt x="383806" y="0"/>
                  </a:moveTo>
                  <a:lnTo>
                    <a:pt x="385718" y="0"/>
                  </a:lnTo>
                </a:path>
                <a:path w="396240" h="3809">
                  <a:moveTo>
                    <a:pt x="385718" y="0"/>
                  </a:moveTo>
                  <a:lnTo>
                    <a:pt x="387438" y="0"/>
                  </a:lnTo>
                </a:path>
                <a:path w="396240" h="3809">
                  <a:moveTo>
                    <a:pt x="387438" y="0"/>
                  </a:moveTo>
                  <a:lnTo>
                    <a:pt x="389349" y="0"/>
                  </a:lnTo>
                </a:path>
                <a:path w="396240" h="3809">
                  <a:moveTo>
                    <a:pt x="389349" y="0"/>
                  </a:moveTo>
                  <a:lnTo>
                    <a:pt x="391070" y="0"/>
                  </a:lnTo>
                </a:path>
                <a:path w="396240" h="3809">
                  <a:moveTo>
                    <a:pt x="391070" y="0"/>
                  </a:moveTo>
                  <a:lnTo>
                    <a:pt x="392981" y="0"/>
                  </a:lnTo>
                </a:path>
                <a:path w="396240" h="3809">
                  <a:moveTo>
                    <a:pt x="392981" y="0"/>
                  </a:moveTo>
                  <a:lnTo>
                    <a:pt x="394892" y="0"/>
                  </a:lnTo>
                </a:path>
                <a:path w="396240" h="3809">
                  <a:moveTo>
                    <a:pt x="394892" y="0"/>
                  </a:moveTo>
                  <a:lnTo>
                    <a:pt x="396039" y="0"/>
                  </a:lnTo>
                </a:path>
                <a:path w="396240" h="3809">
                  <a:moveTo>
                    <a:pt x="98818" y="0"/>
                  </a:moveTo>
                  <a:lnTo>
                    <a:pt x="98818" y="3636"/>
                  </a:lnTo>
                </a:path>
              </a:pathLst>
            </a:custGeom>
            <a:ln w="3175">
              <a:solidFill>
                <a:srgbClr val="000000"/>
              </a:solidFill>
            </a:ln>
          </p:spPr>
          <p:txBody>
            <a:bodyPr wrap="square" lIns="0" tIns="0" rIns="0" bIns="0" rtlCol="0"/>
            <a:lstStyle/>
            <a:p>
              <a:endParaRPr/>
            </a:p>
          </p:txBody>
        </p:sp>
      </p:grpSp>
      <p:sp>
        <p:nvSpPr>
          <p:cNvPr id="397" name="object 397"/>
          <p:cNvSpPr txBox="1"/>
          <p:nvPr/>
        </p:nvSpPr>
        <p:spPr>
          <a:xfrm>
            <a:off x="10032650" y="8563670"/>
            <a:ext cx="4635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0" dirty="0">
                <a:latin typeface="Arial"/>
                <a:cs typeface="Arial"/>
              </a:rPr>
              <a:t>1000</a:t>
            </a:r>
            <a:endParaRPr sz="100">
              <a:latin typeface="Arial"/>
              <a:cs typeface="Arial"/>
            </a:endParaRPr>
          </a:p>
        </p:txBody>
      </p:sp>
      <p:sp>
        <p:nvSpPr>
          <p:cNvPr id="398" name="object 398"/>
          <p:cNvSpPr/>
          <p:nvPr/>
        </p:nvSpPr>
        <p:spPr>
          <a:xfrm>
            <a:off x="10253691" y="8573192"/>
            <a:ext cx="0" cy="3810"/>
          </a:xfrm>
          <a:custGeom>
            <a:avLst/>
            <a:gdLst/>
            <a:ahLst/>
            <a:cxnLst/>
            <a:rect l="l" t="t" r="r" b="b"/>
            <a:pathLst>
              <a:path h="3809">
                <a:moveTo>
                  <a:pt x="0" y="0"/>
                </a:moveTo>
                <a:lnTo>
                  <a:pt x="0" y="3636"/>
                </a:lnTo>
              </a:path>
            </a:pathLst>
          </a:custGeom>
          <a:ln w="3175">
            <a:solidFill>
              <a:srgbClr val="000000"/>
            </a:solidFill>
          </a:ln>
        </p:spPr>
        <p:txBody>
          <a:bodyPr wrap="square" lIns="0" tIns="0" rIns="0" bIns="0" rtlCol="0"/>
          <a:lstStyle/>
          <a:p>
            <a:endParaRPr/>
          </a:p>
        </p:txBody>
      </p:sp>
      <p:sp>
        <p:nvSpPr>
          <p:cNvPr id="399" name="object 399"/>
          <p:cNvSpPr txBox="1"/>
          <p:nvPr/>
        </p:nvSpPr>
        <p:spPr>
          <a:xfrm>
            <a:off x="10233154" y="8563670"/>
            <a:ext cx="4127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500</a:t>
            </a:r>
            <a:endParaRPr sz="100">
              <a:latin typeface="Arial"/>
              <a:cs typeface="Arial"/>
            </a:endParaRPr>
          </a:p>
        </p:txBody>
      </p:sp>
      <p:sp>
        <p:nvSpPr>
          <p:cNvPr id="400" name="object 400"/>
          <p:cNvSpPr/>
          <p:nvPr/>
        </p:nvSpPr>
        <p:spPr>
          <a:xfrm>
            <a:off x="9953029" y="8347547"/>
            <a:ext cx="3810" cy="226060"/>
          </a:xfrm>
          <a:custGeom>
            <a:avLst/>
            <a:gdLst/>
            <a:ahLst/>
            <a:cxnLst/>
            <a:rect l="l" t="t" r="r" b="b"/>
            <a:pathLst>
              <a:path w="3809" h="226059">
                <a:moveTo>
                  <a:pt x="3631" y="225645"/>
                </a:moveTo>
                <a:lnTo>
                  <a:pt x="3631" y="223923"/>
                </a:lnTo>
              </a:path>
              <a:path w="3809" h="226059">
                <a:moveTo>
                  <a:pt x="3631" y="223923"/>
                </a:moveTo>
                <a:lnTo>
                  <a:pt x="3631" y="222009"/>
                </a:lnTo>
              </a:path>
              <a:path w="3809" h="226059">
                <a:moveTo>
                  <a:pt x="3631" y="222009"/>
                </a:moveTo>
                <a:lnTo>
                  <a:pt x="3631" y="220286"/>
                </a:lnTo>
              </a:path>
              <a:path w="3809" h="226059">
                <a:moveTo>
                  <a:pt x="3631" y="220286"/>
                </a:moveTo>
                <a:lnTo>
                  <a:pt x="3631" y="218372"/>
                </a:lnTo>
              </a:path>
              <a:path w="3809" h="226059">
                <a:moveTo>
                  <a:pt x="3631" y="218372"/>
                </a:moveTo>
                <a:lnTo>
                  <a:pt x="3631" y="216458"/>
                </a:lnTo>
              </a:path>
              <a:path w="3809" h="226059">
                <a:moveTo>
                  <a:pt x="3631" y="216458"/>
                </a:moveTo>
                <a:lnTo>
                  <a:pt x="3631" y="214736"/>
                </a:lnTo>
              </a:path>
              <a:path w="3809" h="226059">
                <a:moveTo>
                  <a:pt x="3631" y="214736"/>
                </a:moveTo>
                <a:lnTo>
                  <a:pt x="3631" y="212822"/>
                </a:lnTo>
              </a:path>
              <a:path w="3809" h="226059">
                <a:moveTo>
                  <a:pt x="3631" y="212822"/>
                </a:moveTo>
                <a:lnTo>
                  <a:pt x="3631" y="211100"/>
                </a:lnTo>
              </a:path>
              <a:path w="3809" h="226059">
                <a:moveTo>
                  <a:pt x="3631" y="211100"/>
                </a:moveTo>
                <a:lnTo>
                  <a:pt x="3631" y="209186"/>
                </a:lnTo>
              </a:path>
              <a:path w="3809" h="226059">
                <a:moveTo>
                  <a:pt x="3631" y="209186"/>
                </a:moveTo>
                <a:lnTo>
                  <a:pt x="3631" y="207463"/>
                </a:lnTo>
              </a:path>
              <a:path w="3809" h="226059">
                <a:moveTo>
                  <a:pt x="3631" y="207463"/>
                </a:moveTo>
                <a:lnTo>
                  <a:pt x="3631" y="205549"/>
                </a:lnTo>
              </a:path>
              <a:path w="3809" h="226059">
                <a:moveTo>
                  <a:pt x="3631" y="205549"/>
                </a:moveTo>
                <a:lnTo>
                  <a:pt x="3631" y="203636"/>
                </a:lnTo>
              </a:path>
              <a:path w="3809" h="226059">
                <a:moveTo>
                  <a:pt x="3631" y="203636"/>
                </a:moveTo>
                <a:lnTo>
                  <a:pt x="3631" y="201913"/>
                </a:lnTo>
              </a:path>
              <a:path w="3809" h="226059">
                <a:moveTo>
                  <a:pt x="3631" y="201913"/>
                </a:moveTo>
                <a:lnTo>
                  <a:pt x="3631" y="199999"/>
                </a:lnTo>
              </a:path>
              <a:path w="3809" h="226059">
                <a:moveTo>
                  <a:pt x="3631" y="199999"/>
                </a:moveTo>
                <a:lnTo>
                  <a:pt x="3631" y="198277"/>
                </a:lnTo>
              </a:path>
              <a:path w="3809" h="226059">
                <a:moveTo>
                  <a:pt x="3631" y="198277"/>
                </a:moveTo>
                <a:lnTo>
                  <a:pt x="3631" y="196363"/>
                </a:lnTo>
              </a:path>
              <a:path w="3809" h="226059">
                <a:moveTo>
                  <a:pt x="3631" y="196363"/>
                </a:moveTo>
                <a:lnTo>
                  <a:pt x="3631" y="194640"/>
                </a:lnTo>
              </a:path>
              <a:path w="3809" h="226059">
                <a:moveTo>
                  <a:pt x="3631" y="194640"/>
                </a:moveTo>
                <a:lnTo>
                  <a:pt x="3631" y="192726"/>
                </a:lnTo>
              </a:path>
              <a:path w="3809" h="226059">
                <a:moveTo>
                  <a:pt x="3631" y="192726"/>
                </a:moveTo>
                <a:lnTo>
                  <a:pt x="3631" y="190813"/>
                </a:lnTo>
              </a:path>
              <a:path w="3809" h="226059">
                <a:moveTo>
                  <a:pt x="3631" y="190813"/>
                </a:moveTo>
                <a:lnTo>
                  <a:pt x="3631" y="189090"/>
                </a:lnTo>
              </a:path>
              <a:path w="3809" h="226059">
                <a:moveTo>
                  <a:pt x="3631" y="189090"/>
                </a:moveTo>
                <a:lnTo>
                  <a:pt x="3631" y="187176"/>
                </a:lnTo>
              </a:path>
              <a:path w="3809" h="226059">
                <a:moveTo>
                  <a:pt x="3631" y="187176"/>
                </a:moveTo>
                <a:lnTo>
                  <a:pt x="3631" y="185454"/>
                </a:lnTo>
              </a:path>
              <a:path w="3809" h="226059">
                <a:moveTo>
                  <a:pt x="3631" y="185454"/>
                </a:moveTo>
                <a:lnTo>
                  <a:pt x="3631" y="183540"/>
                </a:lnTo>
              </a:path>
              <a:path w="3809" h="226059">
                <a:moveTo>
                  <a:pt x="3631" y="183540"/>
                </a:moveTo>
                <a:lnTo>
                  <a:pt x="3631" y="181817"/>
                </a:lnTo>
              </a:path>
              <a:path w="3809" h="226059">
                <a:moveTo>
                  <a:pt x="3631" y="181817"/>
                </a:moveTo>
                <a:lnTo>
                  <a:pt x="3631" y="179903"/>
                </a:lnTo>
              </a:path>
              <a:path w="3809" h="226059">
                <a:moveTo>
                  <a:pt x="3631" y="179903"/>
                </a:moveTo>
                <a:lnTo>
                  <a:pt x="3631" y="177990"/>
                </a:lnTo>
              </a:path>
              <a:path w="3809" h="226059">
                <a:moveTo>
                  <a:pt x="3631" y="177990"/>
                </a:moveTo>
                <a:lnTo>
                  <a:pt x="3631" y="176267"/>
                </a:lnTo>
              </a:path>
              <a:path w="3809" h="226059">
                <a:moveTo>
                  <a:pt x="3631" y="176267"/>
                </a:moveTo>
                <a:lnTo>
                  <a:pt x="3631" y="174353"/>
                </a:lnTo>
              </a:path>
              <a:path w="3809" h="226059">
                <a:moveTo>
                  <a:pt x="3631" y="174353"/>
                </a:moveTo>
                <a:lnTo>
                  <a:pt x="3631" y="172631"/>
                </a:lnTo>
              </a:path>
              <a:path w="3809" h="226059">
                <a:moveTo>
                  <a:pt x="3631" y="172631"/>
                </a:moveTo>
                <a:lnTo>
                  <a:pt x="3631" y="170717"/>
                </a:lnTo>
              </a:path>
              <a:path w="3809" h="226059">
                <a:moveTo>
                  <a:pt x="3631" y="170717"/>
                </a:moveTo>
                <a:lnTo>
                  <a:pt x="3631" y="168994"/>
                </a:lnTo>
              </a:path>
              <a:path w="3809" h="226059">
                <a:moveTo>
                  <a:pt x="3631" y="168994"/>
                </a:moveTo>
                <a:lnTo>
                  <a:pt x="3631" y="167081"/>
                </a:lnTo>
              </a:path>
              <a:path w="3809" h="226059">
                <a:moveTo>
                  <a:pt x="3631" y="167081"/>
                </a:moveTo>
                <a:lnTo>
                  <a:pt x="3631" y="165167"/>
                </a:lnTo>
              </a:path>
              <a:path w="3809" h="226059">
                <a:moveTo>
                  <a:pt x="3631" y="165167"/>
                </a:moveTo>
                <a:lnTo>
                  <a:pt x="3631" y="163444"/>
                </a:lnTo>
              </a:path>
              <a:path w="3809" h="226059">
                <a:moveTo>
                  <a:pt x="3631" y="163444"/>
                </a:moveTo>
                <a:lnTo>
                  <a:pt x="3631" y="161530"/>
                </a:lnTo>
              </a:path>
              <a:path w="3809" h="226059">
                <a:moveTo>
                  <a:pt x="3631" y="161530"/>
                </a:moveTo>
                <a:lnTo>
                  <a:pt x="3631" y="159808"/>
                </a:lnTo>
              </a:path>
              <a:path w="3809" h="226059">
                <a:moveTo>
                  <a:pt x="3631" y="159808"/>
                </a:moveTo>
                <a:lnTo>
                  <a:pt x="3631" y="157894"/>
                </a:lnTo>
              </a:path>
              <a:path w="3809" h="226059">
                <a:moveTo>
                  <a:pt x="3631" y="157894"/>
                </a:moveTo>
                <a:lnTo>
                  <a:pt x="3631" y="156171"/>
                </a:lnTo>
              </a:path>
              <a:path w="3809" h="226059">
                <a:moveTo>
                  <a:pt x="3631" y="156171"/>
                </a:moveTo>
                <a:lnTo>
                  <a:pt x="3631" y="154258"/>
                </a:lnTo>
              </a:path>
              <a:path w="3809" h="226059">
                <a:moveTo>
                  <a:pt x="3631" y="154258"/>
                </a:moveTo>
                <a:lnTo>
                  <a:pt x="3631" y="152344"/>
                </a:lnTo>
              </a:path>
              <a:path w="3809" h="226059">
                <a:moveTo>
                  <a:pt x="3631" y="152344"/>
                </a:moveTo>
                <a:lnTo>
                  <a:pt x="3631" y="150621"/>
                </a:lnTo>
              </a:path>
              <a:path w="3809" h="226059">
                <a:moveTo>
                  <a:pt x="3631" y="150621"/>
                </a:moveTo>
                <a:lnTo>
                  <a:pt x="3631" y="148707"/>
                </a:lnTo>
              </a:path>
              <a:path w="3809" h="226059">
                <a:moveTo>
                  <a:pt x="3631" y="148707"/>
                </a:moveTo>
                <a:lnTo>
                  <a:pt x="3631" y="146985"/>
                </a:lnTo>
              </a:path>
              <a:path w="3809" h="226059">
                <a:moveTo>
                  <a:pt x="3631" y="146985"/>
                </a:moveTo>
                <a:lnTo>
                  <a:pt x="3631" y="145071"/>
                </a:lnTo>
              </a:path>
              <a:path w="3809" h="226059">
                <a:moveTo>
                  <a:pt x="3631" y="145071"/>
                </a:moveTo>
                <a:lnTo>
                  <a:pt x="3631" y="143349"/>
                </a:lnTo>
              </a:path>
              <a:path w="3809" h="226059">
                <a:moveTo>
                  <a:pt x="3631" y="143349"/>
                </a:moveTo>
                <a:lnTo>
                  <a:pt x="3631" y="141435"/>
                </a:lnTo>
              </a:path>
              <a:path w="3809" h="226059">
                <a:moveTo>
                  <a:pt x="3631" y="141435"/>
                </a:moveTo>
                <a:lnTo>
                  <a:pt x="3631" y="139521"/>
                </a:lnTo>
              </a:path>
              <a:path w="3809" h="226059">
                <a:moveTo>
                  <a:pt x="3631" y="139521"/>
                </a:moveTo>
                <a:lnTo>
                  <a:pt x="3631" y="137798"/>
                </a:lnTo>
              </a:path>
              <a:path w="3809" h="226059">
                <a:moveTo>
                  <a:pt x="3631" y="137798"/>
                </a:moveTo>
                <a:lnTo>
                  <a:pt x="3631" y="135884"/>
                </a:lnTo>
              </a:path>
              <a:path w="3809" h="226059">
                <a:moveTo>
                  <a:pt x="3631" y="135884"/>
                </a:moveTo>
                <a:lnTo>
                  <a:pt x="3631" y="134162"/>
                </a:lnTo>
              </a:path>
              <a:path w="3809" h="226059">
                <a:moveTo>
                  <a:pt x="3631" y="134162"/>
                </a:moveTo>
                <a:lnTo>
                  <a:pt x="3631" y="132248"/>
                </a:lnTo>
              </a:path>
              <a:path w="3809" h="226059">
                <a:moveTo>
                  <a:pt x="3631" y="132248"/>
                </a:moveTo>
                <a:lnTo>
                  <a:pt x="3631" y="130334"/>
                </a:lnTo>
              </a:path>
              <a:path w="3809" h="226059">
                <a:moveTo>
                  <a:pt x="3631" y="130334"/>
                </a:moveTo>
                <a:lnTo>
                  <a:pt x="3631" y="128612"/>
                </a:lnTo>
              </a:path>
              <a:path w="3809" h="226059">
                <a:moveTo>
                  <a:pt x="3631" y="128612"/>
                </a:moveTo>
                <a:lnTo>
                  <a:pt x="3631" y="126698"/>
                </a:lnTo>
              </a:path>
              <a:path w="3809" h="226059">
                <a:moveTo>
                  <a:pt x="3631" y="126698"/>
                </a:moveTo>
                <a:lnTo>
                  <a:pt x="3631" y="124975"/>
                </a:lnTo>
              </a:path>
              <a:path w="3809" h="226059">
                <a:moveTo>
                  <a:pt x="3631" y="124975"/>
                </a:moveTo>
                <a:lnTo>
                  <a:pt x="3631" y="123061"/>
                </a:lnTo>
              </a:path>
              <a:path w="3809" h="226059">
                <a:moveTo>
                  <a:pt x="3631" y="123061"/>
                </a:moveTo>
                <a:lnTo>
                  <a:pt x="3631" y="121339"/>
                </a:lnTo>
              </a:path>
              <a:path w="3809" h="226059">
                <a:moveTo>
                  <a:pt x="3631" y="121339"/>
                </a:moveTo>
                <a:lnTo>
                  <a:pt x="3631" y="119425"/>
                </a:lnTo>
              </a:path>
              <a:path w="3809" h="226059">
                <a:moveTo>
                  <a:pt x="3631" y="119425"/>
                </a:moveTo>
                <a:lnTo>
                  <a:pt x="3631" y="117511"/>
                </a:lnTo>
              </a:path>
              <a:path w="3809" h="226059">
                <a:moveTo>
                  <a:pt x="3631" y="117511"/>
                </a:moveTo>
                <a:lnTo>
                  <a:pt x="3631" y="115789"/>
                </a:lnTo>
              </a:path>
              <a:path w="3809" h="226059">
                <a:moveTo>
                  <a:pt x="3631" y="115789"/>
                </a:moveTo>
                <a:lnTo>
                  <a:pt x="3631" y="113875"/>
                </a:lnTo>
              </a:path>
              <a:path w="3809" h="226059">
                <a:moveTo>
                  <a:pt x="3631" y="113875"/>
                </a:moveTo>
                <a:lnTo>
                  <a:pt x="3631" y="112152"/>
                </a:lnTo>
              </a:path>
              <a:path w="3809" h="226059">
                <a:moveTo>
                  <a:pt x="3631" y="112152"/>
                </a:moveTo>
                <a:lnTo>
                  <a:pt x="3631" y="110239"/>
                </a:lnTo>
              </a:path>
              <a:path w="3809" h="226059">
                <a:moveTo>
                  <a:pt x="3631" y="110239"/>
                </a:moveTo>
                <a:lnTo>
                  <a:pt x="3631" y="108516"/>
                </a:lnTo>
              </a:path>
              <a:path w="3809" h="226059">
                <a:moveTo>
                  <a:pt x="3631" y="108516"/>
                </a:moveTo>
                <a:lnTo>
                  <a:pt x="3631" y="106602"/>
                </a:lnTo>
              </a:path>
              <a:path w="3809" h="226059">
                <a:moveTo>
                  <a:pt x="3631" y="106602"/>
                </a:moveTo>
                <a:lnTo>
                  <a:pt x="3631" y="104688"/>
                </a:lnTo>
              </a:path>
              <a:path w="3809" h="226059">
                <a:moveTo>
                  <a:pt x="3631" y="104688"/>
                </a:moveTo>
                <a:lnTo>
                  <a:pt x="3631" y="102966"/>
                </a:lnTo>
              </a:path>
              <a:path w="3809" h="226059">
                <a:moveTo>
                  <a:pt x="3631" y="102966"/>
                </a:moveTo>
                <a:lnTo>
                  <a:pt x="3631" y="101052"/>
                </a:lnTo>
              </a:path>
              <a:path w="3809" h="226059">
                <a:moveTo>
                  <a:pt x="3631" y="101052"/>
                </a:moveTo>
                <a:lnTo>
                  <a:pt x="3631" y="99329"/>
                </a:lnTo>
              </a:path>
              <a:path w="3809" h="226059">
                <a:moveTo>
                  <a:pt x="3631" y="99329"/>
                </a:moveTo>
                <a:lnTo>
                  <a:pt x="3631" y="97416"/>
                </a:lnTo>
              </a:path>
              <a:path w="3809" h="226059">
                <a:moveTo>
                  <a:pt x="3631" y="97416"/>
                </a:moveTo>
                <a:lnTo>
                  <a:pt x="3631" y="95693"/>
                </a:lnTo>
              </a:path>
              <a:path w="3809" h="226059">
                <a:moveTo>
                  <a:pt x="3631" y="95693"/>
                </a:moveTo>
                <a:lnTo>
                  <a:pt x="3631" y="93779"/>
                </a:lnTo>
              </a:path>
              <a:path w="3809" h="226059">
                <a:moveTo>
                  <a:pt x="3631" y="93779"/>
                </a:moveTo>
                <a:lnTo>
                  <a:pt x="3631" y="91865"/>
                </a:lnTo>
              </a:path>
              <a:path w="3809" h="226059">
                <a:moveTo>
                  <a:pt x="3631" y="91865"/>
                </a:moveTo>
                <a:lnTo>
                  <a:pt x="3631" y="90143"/>
                </a:lnTo>
              </a:path>
              <a:path w="3809" h="226059">
                <a:moveTo>
                  <a:pt x="3631" y="90143"/>
                </a:moveTo>
                <a:lnTo>
                  <a:pt x="3631" y="88229"/>
                </a:lnTo>
              </a:path>
              <a:path w="3809" h="226059">
                <a:moveTo>
                  <a:pt x="3631" y="88229"/>
                </a:moveTo>
                <a:lnTo>
                  <a:pt x="3631" y="86507"/>
                </a:lnTo>
              </a:path>
              <a:path w="3809" h="226059">
                <a:moveTo>
                  <a:pt x="3631" y="86507"/>
                </a:moveTo>
                <a:lnTo>
                  <a:pt x="3631" y="84593"/>
                </a:lnTo>
              </a:path>
              <a:path w="3809" h="226059">
                <a:moveTo>
                  <a:pt x="3631" y="84593"/>
                </a:moveTo>
                <a:lnTo>
                  <a:pt x="3631" y="82870"/>
                </a:lnTo>
              </a:path>
              <a:path w="3809" h="226059">
                <a:moveTo>
                  <a:pt x="3631" y="82870"/>
                </a:moveTo>
                <a:lnTo>
                  <a:pt x="3631" y="80956"/>
                </a:lnTo>
              </a:path>
              <a:path w="3809" h="226059">
                <a:moveTo>
                  <a:pt x="3631" y="80956"/>
                </a:moveTo>
                <a:lnTo>
                  <a:pt x="3631" y="79042"/>
                </a:lnTo>
              </a:path>
              <a:path w="3809" h="226059">
                <a:moveTo>
                  <a:pt x="3631" y="79042"/>
                </a:moveTo>
                <a:lnTo>
                  <a:pt x="3631" y="77320"/>
                </a:lnTo>
              </a:path>
              <a:path w="3809" h="226059">
                <a:moveTo>
                  <a:pt x="3631" y="77320"/>
                </a:moveTo>
                <a:lnTo>
                  <a:pt x="3631" y="75406"/>
                </a:lnTo>
              </a:path>
              <a:path w="3809" h="226059">
                <a:moveTo>
                  <a:pt x="3631" y="75406"/>
                </a:moveTo>
                <a:lnTo>
                  <a:pt x="3631" y="73684"/>
                </a:lnTo>
              </a:path>
              <a:path w="3809" h="226059">
                <a:moveTo>
                  <a:pt x="3631" y="73684"/>
                </a:moveTo>
                <a:lnTo>
                  <a:pt x="3631" y="71770"/>
                </a:lnTo>
              </a:path>
              <a:path w="3809" h="226059">
                <a:moveTo>
                  <a:pt x="3631" y="71770"/>
                </a:moveTo>
                <a:lnTo>
                  <a:pt x="3631" y="70047"/>
                </a:lnTo>
              </a:path>
              <a:path w="3809" h="226059">
                <a:moveTo>
                  <a:pt x="3631" y="70047"/>
                </a:moveTo>
                <a:lnTo>
                  <a:pt x="3631" y="68133"/>
                </a:lnTo>
              </a:path>
              <a:path w="3809" h="226059">
                <a:moveTo>
                  <a:pt x="3631" y="68133"/>
                </a:moveTo>
                <a:lnTo>
                  <a:pt x="3631" y="66219"/>
                </a:lnTo>
              </a:path>
              <a:path w="3809" h="226059">
                <a:moveTo>
                  <a:pt x="3631" y="66219"/>
                </a:moveTo>
                <a:lnTo>
                  <a:pt x="3631" y="64497"/>
                </a:lnTo>
              </a:path>
              <a:path w="3809" h="226059">
                <a:moveTo>
                  <a:pt x="3631" y="64497"/>
                </a:moveTo>
                <a:lnTo>
                  <a:pt x="3631" y="62583"/>
                </a:lnTo>
              </a:path>
              <a:path w="3809" h="226059">
                <a:moveTo>
                  <a:pt x="3631" y="62583"/>
                </a:moveTo>
                <a:lnTo>
                  <a:pt x="3631" y="60861"/>
                </a:lnTo>
              </a:path>
              <a:path w="3809" h="226059">
                <a:moveTo>
                  <a:pt x="3631" y="60861"/>
                </a:moveTo>
                <a:lnTo>
                  <a:pt x="3631" y="58947"/>
                </a:lnTo>
              </a:path>
              <a:path w="3809" h="226059">
                <a:moveTo>
                  <a:pt x="3631" y="58947"/>
                </a:moveTo>
                <a:lnTo>
                  <a:pt x="3631" y="57224"/>
                </a:lnTo>
              </a:path>
              <a:path w="3809" h="226059">
                <a:moveTo>
                  <a:pt x="3631" y="57224"/>
                </a:moveTo>
                <a:lnTo>
                  <a:pt x="3631" y="55310"/>
                </a:lnTo>
              </a:path>
              <a:path w="3809" h="226059">
                <a:moveTo>
                  <a:pt x="3631" y="55310"/>
                </a:moveTo>
                <a:lnTo>
                  <a:pt x="3631" y="53397"/>
                </a:lnTo>
              </a:path>
              <a:path w="3809" h="226059">
                <a:moveTo>
                  <a:pt x="3631" y="53397"/>
                </a:moveTo>
                <a:lnTo>
                  <a:pt x="3631" y="51674"/>
                </a:lnTo>
              </a:path>
              <a:path w="3809" h="226059">
                <a:moveTo>
                  <a:pt x="3631" y="51674"/>
                </a:moveTo>
                <a:lnTo>
                  <a:pt x="3631" y="49760"/>
                </a:lnTo>
              </a:path>
              <a:path w="3809" h="226059">
                <a:moveTo>
                  <a:pt x="3631" y="49760"/>
                </a:moveTo>
                <a:lnTo>
                  <a:pt x="3631" y="48038"/>
                </a:lnTo>
              </a:path>
              <a:path w="3809" h="226059">
                <a:moveTo>
                  <a:pt x="3631" y="48038"/>
                </a:moveTo>
                <a:lnTo>
                  <a:pt x="3631" y="46124"/>
                </a:lnTo>
              </a:path>
              <a:path w="3809" h="226059">
                <a:moveTo>
                  <a:pt x="3631" y="46124"/>
                </a:moveTo>
                <a:lnTo>
                  <a:pt x="3631" y="44401"/>
                </a:lnTo>
              </a:path>
              <a:path w="3809" h="226059">
                <a:moveTo>
                  <a:pt x="3631" y="44401"/>
                </a:moveTo>
                <a:lnTo>
                  <a:pt x="3631" y="42487"/>
                </a:lnTo>
              </a:path>
              <a:path w="3809" h="226059">
                <a:moveTo>
                  <a:pt x="3631" y="42487"/>
                </a:moveTo>
                <a:lnTo>
                  <a:pt x="3631" y="40574"/>
                </a:lnTo>
              </a:path>
              <a:path w="3809" h="226059">
                <a:moveTo>
                  <a:pt x="3631" y="40574"/>
                </a:moveTo>
                <a:lnTo>
                  <a:pt x="3631" y="38851"/>
                </a:lnTo>
              </a:path>
              <a:path w="3809" h="226059">
                <a:moveTo>
                  <a:pt x="3631" y="38851"/>
                </a:moveTo>
                <a:lnTo>
                  <a:pt x="3631" y="36937"/>
                </a:lnTo>
              </a:path>
              <a:path w="3809" h="226059">
                <a:moveTo>
                  <a:pt x="3631" y="36937"/>
                </a:moveTo>
                <a:lnTo>
                  <a:pt x="3631" y="35215"/>
                </a:lnTo>
              </a:path>
              <a:path w="3809" h="226059">
                <a:moveTo>
                  <a:pt x="3631" y="35215"/>
                </a:moveTo>
                <a:lnTo>
                  <a:pt x="3631" y="33301"/>
                </a:lnTo>
              </a:path>
              <a:path w="3809" h="226059">
                <a:moveTo>
                  <a:pt x="3631" y="33301"/>
                </a:moveTo>
                <a:lnTo>
                  <a:pt x="3631" y="31578"/>
                </a:lnTo>
              </a:path>
              <a:path w="3809" h="226059">
                <a:moveTo>
                  <a:pt x="3631" y="31578"/>
                </a:moveTo>
                <a:lnTo>
                  <a:pt x="3631" y="29665"/>
                </a:lnTo>
              </a:path>
              <a:path w="3809" h="226059">
                <a:moveTo>
                  <a:pt x="3631" y="29665"/>
                </a:moveTo>
                <a:lnTo>
                  <a:pt x="3631" y="27751"/>
                </a:lnTo>
              </a:path>
              <a:path w="3809" h="226059">
                <a:moveTo>
                  <a:pt x="3631" y="27751"/>
                </a:moveTo>
                <a:lnTo>
                  <a:pt x="3631" y="26028"/>
                </a:lnTo>
              </a:path>
              <a:path w="3809" h="226059">
                <a:moveTo>
                  <a:pt x="3631" y="26028"/>
                </a:moveTo>
                <a:lnTo>
                  <a:pt x="3631" y="24114"/>
                </a:lnTo>
              </a:path>
              <a:path w="3809" h="226059">
                <a:moveTo>
                  <a:pt x="3631" y="24114"/>
                </a:moveTo>
                <a:lnTo>
                  <a:pt x="3631" y="22392"/>
                </a:lnTo>
              </a:path>
              <a:path w="3809" h="226059">
                <a:moveTo>
                  <a:pt x="3631" y="22392"/>
                </a:moveTo>
                <a:lnTo>
                  <a:pt x="3631" y="20478"/>
                </a:lnTo>
              </a:path>
              <a:path w="3809" h="226059">
                <a:moveTo>
                  <a:pt x="3631" y="20478"/>
                </a:moveTo>
                <a:lnTo>
                  <a:pt x="3631" y="18755"/>
                </a:lnTo>
              </a:path>
              <a:path w="3809" h="226059">
                <a:moveTo>
                  <a:pt x="3631" y="18755"/>
                </a:moveTo>
                <a:lnTo>
                  <a:pt x="3631" y="16842"/>
                </a:lnTo>
              </a:path>
              <a:path w="3809" h="226059">
                <a:moveTo>
                  <a:pt x="3631" y="16842"/>
                </a:moveTo>
                <a:lnTo>
                  <a:pt x="3631" y="14928"/>
                </a:lnTo>
              </a:path>
              <a:path w="3809" h="226059">
                <a:moveTo>
                  <a:pt x="3631" y="14928"/>
                </a:moveTo>
                <a:lnTo>
                  <a:pt x="3631" y="13205"/>
                </a:lnTo>
              </a:path>
              <a:path w="3809" h="226059">
                <a:moveTo>
                  <a:pt x="3631" y="13205"/>
                </a:moveTo>
                <a:lnTo>
                  <a:pt x="3631" y="11291"/>
                </a:lnTo>
              </a:path>
              <a:path w="3809" h="226059">
                <a:moveTo>
                  <a:pt x="3631" y="11291"/>
                </a:moveTo>
                <a:lnTo>
                  <a:pt x="3631" y="9569"/>
                </a:lnTo>
              </a:path>
              <a:path w="3809" h="226059">
                <a:moveTo>
                  <a:pt x="3631" y="9569"/>
                </a:moveTo>
                <a:lnTo>
                  <a:pt x="3631" y="7655"/>
                </a:lnTo>
              </a:path>
              <a:path w="3809" h="226059">
                <a:moveTo>
                  <a:pt x="3631" y="7655"/>
                </a:moveTo>
                <a:lnTo>
                  <a:pt x="3631" y="5933"/>
                </a:lnTo>
              </a:path>
              <a:path w="3809" h="226059">
                <a:moveTo>
                  <a:pt x="3631" y="5933"/>
                </a:moveTo>
                <a:lnTo>
                  <a:pt x="3631" y="4019"/>
                </a:lnTo>
              </a:path>
              <a:path w="3809" h="226059">
                <a:moveTo>
                  <a:pt x="3631" y="4019"/>
                </a:moveTo>
                <a:lnTo>
                  <a:pt x="3631" y="2105"/>
                </a:lnTo>
              </a:path>
              <a:path w="3809" h="226059">
                <a:moveTo>
                  <a:pt x="3631" y="2105"/>
                </a:moveTo>
                <a:lnTo>
                  <a:pt x="3631" y="382"/>
                </a:lnTo>
              </a:path>
              <a:path w="3809" h="226059">
                <a:moveTo>
                  <a:pt x="3631" y="382"/>
                </a:moveTo>
                <a:lnTo>
                  <a:pt x="3631" y="0"/>
                </a:lnTo>
              </a:path>
              <a:path w="3809" h="226059">
                <a:moveTo>
                  <a:pt x="3631" y="225645"/>
                </a:moveTo>
                <a:lnTo>
                  <a:pt x="0" y="225645"/>
                </a:lnTo>
              </a:path>
            </a:pathLst>
          </a:custGeom>
          <a:ln w="3175">
            <a:solidFill>
              <a:srgbClr val="000000"/>
            </a:solidFill>
          </a:ln>
        </p:spPr>
        <p:txBody>
          <a:bodyPr wrap="square" lIns="0" tIns="0" rIns="0" bIns="0" rtlCol="0"/>
          <a:lstStyle/>
          <a:p>
            <a:endParaRPr/>
          </a:p>
        </p:txBody>
      </p:sp>
      <p:sp>
        <p:nvSpPr>
          <p:cNvPr id="401" name="object 401"/>
          <p:cNvSpPr txBox="1"/>
          <p:nvPr/>
        </p:nvSpPr>
        <p:spPr>
          <a:xfrm>
            <a:off x="9934213" y="8554484"/>
            <a:ext cx="3111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algn="ctr">
              <a:lnSpc>
                <a:spcPct val="100000"/>
              </a:lnSpc>
            </a:pPr>
            <a:r>
              <a:rPr sz="100" b="1" spc="-25" dirty="0">
                <a:latin typeface="Arial"/>
                <a:cs typeface="Arial"/>
              </a:rPr>
              <a:t>0</a:t>
            </a:r>
            <a:endParaRPr sz="100">
              <a:latin typeface="Arial"/>
              <a:cs typeface="Arial"/>
            </a:endParaRPr>
          </a:p>
        </p:txBody>
      </p:sp>
      <p:sp>
        <p:nvSpPr>
          <p:cNvPr id="402" name="object 402"/>
          <p:cNvSpPr/>
          <p:nvPr/>
        </p:nvSpPr>
        <p:spPr>
          <a:xfrm>
            <a:off x="9953029" y="8535680"/>
            <a:ext cx="3810" cy="0"/>
          </a:xfrm>
          <a:custGeom>
            <a:avLst/>
            <a:gdLst/>
            <a:ahLst/>
            <a:cxnLst/>
            <a:rect l="l" t="t" r="r" b="b"/>
            <a:pathLst>
              <a:path w="3809">
                <a:moveTo>
                  <a:pt x="3631" y="0"/>
                </a:moveTo>
                <a:lnTo>
                  <a:pt x="0" y="0"/>
                </a:lnTo>
              </a:path>
            </a:pathLst>
          </a:custGeom>
          <a:ln w="3175">
            <a:solidFill>
              <a:srgbClr val="000000"/>
            </a:solidFill>
          </a:ln>
        </p:spPr>
        <p:txBody>
          <a:bodyPr wrap="square" lIns="0" tIns="0" rIns="0" bIns="0" rtlCol="0"/>
          <a:lstStyle/>
          <a:p>
            <a:endParaRPr/>
          </a:p>
        </p:txBody>
      </p:sp>
      <p:sp>
        <p:nvSpPr>
          <p:cNvPr id="403" name="object 403"/>
          <p:cNvSpPr txBox="1"/>
          <p:nvPr/>
        </p:nvSpPr>
        <p:spPr>
          <a:xfrm>
            <a:off x="9919496" y="8516971"/>
            <a:ext cx="40640"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500</a:t>
            </a:r>
            <a:endParaRPr sz="100">
              <a:latin typeface="Arial"/>
              <a:cs typeface="Arial"/>
            </a:endParaRPr>
          </a:p>
        </p:txBody>
      </p:sp>
      <p:sp>
        <p:nvSpPr>
          <p:cNvPr id="404" name="object 404"/>
          <p:cNvSpPr/>
          <p:nvPr/>
        </p:nvSpPr>
        <p:spPr>
          <a:xfrm>
            <a:off x="9953029" y="8498168"/>
            <a:ext cx="3810" cy="0"/>
          </a:xfrm>
          <a:custGeom>
            <a:avLst/>
            <a:gdLst/>
            <a:ahLst/>
            <a:cxnLst/>
            <a:rect l="l" t="t" r="r" b="b"/>
            <a:pathLst>
              <a:path w="3809">
                <a:moveTo>
                  <a:pt x="3631" y="0"/>
                </a:moveTo>
                <a:lnTo>
                  <a:pt x="0" y="0"/>
                </a:lnTo>
              </a:path>
            </a:pathLst>
          </a:custGeom>
          <a:ln w="3175">
            <a:solidFill>
              <a:srgbClr val="000000"/>
            </a:solidFill>
          </a:ln>
        </p:spPr>
        <p:txBody>
          <a:bodyPr wrap="square" lIns="0" tIns="0" rIns="0" bIns="0" rtlCol="0"/>
          <a:lstStyle/>
          <a:p>
            <a:endParaRPr/>
          </a:p>
        </p:txBody>
      </p:sp>
      <p:sp>
        <p:nvSpPr>
          <p:cNvPr id="405" name="object 405"/>
          <p:cNvSpPr txBox="1"/>
          <p:nvPr/>
        </p:nvSpPr>
        <p:spPr>
          <a:xfrm>
            <a:off x="9914717" y="8479459"/>
            <a:ext cx="5016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10" dirty="0">
                <a:latin typeface="Arial"/>
                <a:cs typeface="Arial"/>
              </a:rPr>
              <a:t>10000</a:t>
            </a:r>
            <a:endParaRPr sz="100">
              <a:latin typeface="Arial"/>
              <a:cs typeface="Arial"/>
            </a:endParaRPr>
          </a:p>
        </p:txBody>
      </p:sp>
      <p:sp>
        <p:nvSpPr>
          <p:cNvPr id="406" name="object 406"/>
          <p:cNvSpPr/>
          <p:nvPr/>
        </p:nvSpPr>
        <p:spPr>
          <a:xfrm>
            <a:off x="9953029" y="8460465"/>
            <a:ext cx="3810" cy="0"/>
          </a:xfrm>
          <a:custGeom>
            <a:avLst/>
            <a:gdLst/>
            <a:ahLst/>
            <a:cxnLst/>
            <a:rect l="l" t="t" r="r" b="b"/>
            <a:pathLst>
              <a:path w="3809">
                <a:moveTo>
                  <a:pt x="3631" y="0"/>
                </a:moveTo>
                <a:lnTo>
                  <a:pt x="0" y="0"/>
                </a:lnTo>
              </a:path>
            </a:pathLst>
          </a:custGeom>
          <a:ln w="3175">
            <a:solidFill>
              <a:srgbClr val="000000"/>
            </a:solidFill>
          </a:ln>
        </p:spPr>
        <p:txBody>
          <a:bodyPr wrap="square" lIns="0" tIns="0" rIns="0" bIns="0" rtlCol="0"/>
          <a:lstStyle/>
          <a:p>
            <a:endParaRPr/>
          </a:p>
        </p:txBody>
      </p:sp>
      <p:sp>
        <p:nvSpPr>
          <p:cNvPr id="407" name="object 407"/>
          <p:cNvSpPr txBox="1"/>
          <p:nvPr/>
        </p:nvSpPr>
        <p:spPr>
          <a:xfrm>
            <a:off x="9914717" y="8441756"/>
            <a:ext cx="5016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10" dirty="0">
                <a:latin typeface="Arial"/>
                <a:cs typeface="Arial"/>
              </a:rPr>
              <a:t>15000</a:t>
            </a:r>
            <a:endParaRPr sz="100">
              <a:latin typeface="Arial"/>
              <a:cs typeface="Arial"/>
            </a:endParaRPr>
          </a:p>
        </p:txBody>
      </p:sp>
      <p:sp>
        <p:nvSpPr>
          <p:cNvPr id="408" name="object 408"/>
          <p:cNvSpPr/>
          <p:nvPr/>
        </p:nvSpPr>
        <p:spPr>
          <a:xfrm>
            <a:off x="9953029" y="8422953"/>
            <a:ext cx="3810" cy="0"/>
          </a:xfrm>
          <a:custGeom>
            <a:avLst/>
            <a:gdLst/>
            <a:ahLst/>
            <a:cxnLst/>
            <a:rect l="l" t="t" r="r" b="b"/>
            <a:pathLst>
              <a:path w="3809">
                <a:moveTo>
                  <a:pt x="3631" y="0"/>
                </a:moveTo>
                <a:lnTo>
                  <a:pt x="0" y="0"/>
                </a:lnTo>
              </a:path>
            </a:pathLst>
          </a:custGeom>
          <a:ln w="3175">
            <a:solidFill>
              <a:srgbClr val="000000"/>
            </a:solidFill>
          </a:ln>
        </p:spPr>
        <p:txBody>
          <a:bodyPr wrap="square" lIns="0" tIns="0" rIns="0" bIns="0" rtlCol="0"/>
          <a:lstStyle/>
          <a:p>
            <a:endParaRPr/>
          </a:p>
        </p:txBody>
      </p:sp>
      <p:sp>
        <p:nvSpPr>
          <p:cNvPr id="409" name="object 409"/>
          <p:cNvSpPr txBox="1"/>
          <p:nvPr/>
        </p:nvSpPr>
        <p:spPr>
          <a:xfrm>
            <a:off x="9914717" y="8404245"/>
            <a:ext cx="40640"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200</a:t>
            </a:r>
            <a:endParaRPr sz="100">
              <a:latin typeface="Arial"/>
              <a:cs typeface="Arial"/>
            </a:endParaRPr>
          </a:p>
        </p:txBody>
      </p:sp>
      <p:sp>
        <p:nvSpPr>
          <p:cNvPr id="410" name="object 410"/>
          <p:cNvSpPr/>
          <p:nvPr/>
        </p:nvSpPr>
        <p:spPr>
          <a:xfrm>
            <a:off x="9953029" y="8385250"/>
            <a:ext cx="3810" cy="0"/>
          </a:xfrm>
          <a:custGeom>
            <a:avLst/>
            <a:gdLst/>
            <a:ahLst/>
            <a:cxnLst/>
            <a:rect l="l" t="t" r="r" b="b"/>
            <a:pathLst>
              <a:path w="3809">
                <a:moveTo>
                  <a:pt x="3631" y="0"/>
                </a:moveTo>
                <a:lnTo>
                  <a:pt x="0" y="0"/>
                </a:lnTo>
              </a:path>
            </a:pathLst>
          </a:custGeom>
          <a:ln w="3175">
            <a:solidFill>
              <a:srgbClr val="000000"/>
            </a:solidFill>
          </a:ln>
        </p:spPr>
        <p:txBody>
          <a:bodyPr wrap="square" lIns="0" tIns="0" rIns="0" bIns="0" rtlCol="0"/>
          <a:lstStyle/>
          <a:p>
            <a:endParaRPr/>
          </a:p>
        </p:txBody>
      </p:sp>
      <p:sp>
        <p:nvSpPr>
          <p:cNvPr id="411" name="object 411"/>
          <p:cNvSpPr txBox="1"/>
          <p:nvPr/>
        </p:nvSpPr>
        <p:spPr>
          <a:xfrm>
            <a:off x="9914717" y="8366541"/>
            <a:ext cx="40640"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25" dirty="0">
                <a:latin typeface="Arial"/>
                <a:cs typeface="Arial"/>
              </a:rPr>
              <a:t>250</a:t>
            </a:r>
            <a:endParaRPr sz="100">
              <a:latin typeface="Arial"/>
              <a:cs typeface="Arial"/>
            </a:endParaRPr>
          </a:p>
        </p:txBody>
      </p:sp>
      <p:sp>
        <p:nvSpPr>
          <p:cNvPr id="412" name="object 412"/>
          <p:cNvSpPr/>
          <p:nvPr/>
        </p:nvSpPr>
        <p:spPr>
          <a:xfrm>
            <a:off x="9953029" y="8347738"/>
            <a:ext cx="3810" cy="0"/>
          </a:xfrm>
          <a:custGeom>
            <a:avLst/>
            <a:gdLst/>
            <a:ahLst/>
            <a:cxnLst/>
            <a:rect l="l" t="t" r="r" b="b"/>
            <a:pathLst>
              <a:path w="3809">
                <a:moveTo>
                  <a:pt x="3631" y="0"/>
                </a:moveTo>
                <a:lnTo>
                  <a:pt x="0" y="0"/>
                </a:lnTo>
              </a:path>
            </a:pathLst>
          </a:custGeom>
          <a:ln w="3175">
            <a:solidFill>
              <a:srgbClr val="000000"/>
            </a:solidFill>
          </a:ln>
        </p:spPr>
        <p:txBody>
          <a:bodyPr wrap="square" lIns="0" tIns="0" rIns="0" bIns="0" rtlCol="0"/>
          <a:lstStyle/>
          <a:p>
            <a:endParaRPr/>
          </a:p>
        </p:txBody>
      </p:sp>
      <p:sp>
        <p:nvSpPr>
          <p:cNvPr id="413" name="object 413"/>
          <p:cNvSpPr txBox="1"/>
          <p:nvPr/>
        </p:nvSpPr>
        <p:spPr>
          <a:xfrm>
            <a:off x="9914717" y="8329029"/>
            <a:ext cx="5016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12700">
              <a:lnSpc>
                <a:spcPct val="100000"/>
              </a:lnSpc>
            </a:pPr>
            <a:r>
              <a:rPr sz="100" b="1" spc="-10" dirty="0">
                <a:latin typeface="Arial"/>
                <a:cs typeface="Arial"/>
              </a:rPr>
              <a:t>30000</a:t>
            </a:r>
            <a:endParaRPr sz="100">
              <a:latin typeface="Arial"/>
              <a:cs typeface="Arial"/>
            </a:endParaRPr>
          </a:p>
        </p:txBody>
      </p:sp>
      <p:sp>
        <p:nvSpPr>
          <p:cNvPr id="414" name="object 414"/>
          <p:cNvSpPr txBox="1"/>
          <p:nvPr/>
        </p:nvSpPr>
        <p:spPr>
          <a:xfrm>
            <a:off x="10269470" y="8308017"/>
            <a:ext cx="103505" cy="3810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L="12700">
              <a:lnSpc>
                <a:spcPct val="100000"/>
              </a:lnSpc>
            </a:pPr>
            <a:r>
              <a:rPr sz="100" i="1" dirty="0">
                <a:latin typeface="Arial"/>
                <a:cs typeface="Arial"/>
              </a:rPr>
              <a:t>MDA-MB231</a:t>
            </a:r>
            <a:r>
              <a:rPr sz="100" i="1" spc="160" dirty="0">
                <a:latin typeface="Arial"/>
                <a:cs typeface="Arial"/>
              </a:rPr>
              <a:t> </a:t>
            </a:r>
            <a:r>
              <a:rPr sz="100" i="1" spc="-25" dirty="0">
                <a:latin typeface="Arial"/>
                <a:cs typeface="Arial"/>
              </a:rPr>
              <a:t>WT</a:t>
            </a:r>
            <a:endParaRPr sz="100">
              <a:latin typeface="Arial"/>
              <a:cs typeface="Arial"/>
            </a:endParaRPr>
          </a:p>
        </p:txBody>
      </p:sp>
      <p:sp>
        <p:nvSpPr>
          <p:cNvPr id="415" name="object 415"/>
          <p:cNvSpPr txBox="1"/>
          <p:nvPr/>
        </p:nvSpPr>
        <p:spPr>
          <a:xfrm>
            <a:off x="10269470" y="8320040"/>
            <a:ext cx="109855" cy="53975"/>
          </a:xfrm>
          <a:prstGeom prst="rect">
            <a:avLst/>
          </a:prstGeom>
        </p:spPr>
        <p:txBody>
          <a:bodyPr vert="horz" wrap="square" lIns="0" tIns="11430" rIns="0" bIns="0" rtlCol="0">
            <a:spAutoFit/>
          </a:bodyPr>
          <a:lstStyle/>
          <a:p>
            <a:pPr marL="12700" marR="5080">
              <a:lnSpc>
                <a:spcPct val="185900"/>
              </a:lnSpc>
              <a:spcBef>
                <a:spcPts val="90"/>
              </a:spcBef>
            </a:pPr>
            <a:r>
              <a:rPr sz="100" i="1" dirty="0">
                <a:latin typeface="Arial"/>
                <a:cs typeface="Arial"/>
              </a:rPr>
              <a:t>MDA-MB231</a:t>
            </a:r>
            <a:r>
              <a:rPr sz="100" i="1" spc="160" dirty="0">
                <a:latin typeface="Arial"/>
                <a:cs typeface="Arial"/>
              </a:rPr>
              <a:t> </a:t>
            </a:r>
            <a:r>
              <a:rPr sz="100" i="1" spc="-20" dirty="0">
                <a:latin typeface="Arial"/>
                <a:cs typeface="Arial"/>
              </a:rPr>
              <a:t>Del8</a:t>
            </a:r>
            <a:r>
              <a:rPr sz="100" i="1" spc="500" dirty="0">
                <a:latin typeface="Arial"/>
                <a:cs typeface="Arial"/>
              </a:rPr>
              <a:t> </a:t>
            </a:r>
            <a:r>
              <a:rPr sz="100" i="1" dirty="0">
                <a:latin typeface="Arial"/>
                <a:cs typeface="Arial"/>
              </a:rPr>
              <a:t>MDA-MB231</a:t>
            </a:r>
            <a:r>
              <a:rPr sz="100" i="1" spc="160" dirty="0">
                <a:latin typeface="Arial"/>
                <a:cs typeface="Arial"/>
              </a:rPr>
              <a:t> </a:t>
            </a:r>
            <a:r>
              <a:rPr sz="100" i="1" spc="-20" dirty="0">
                <a:latin typeface="Arial"/>
                <a:cs typeface="Arial"/>
              </a:rPr>
              <a:t>R4.C</a:t>
            </a:r>
            <a:endParaRPr sz="100">
              <a:latin typeface="Arial"/>
              <a:cs typeface="Arial"/>
            </a:endParaRPr>
          </a:p>
        </p:txBody>
      </p:sp>
      <p:sp>
        <p:nvSpPr>
          <p:cNvPr id="416" name="object 416"/>
          <p:cNvSpPr/>
          <p:nvPr/>
        </p:nvSpPr>
        <p:spPr>
          <a:xfrm>
            <a:off x="10057998" y="8308161"/>
            <a:ext cx="198755" cy="25400"/>
          </a:xfrm>
          <a:custGeom>
            <a:avLst/>
            <a:gdLst/>
            <a:ahLst/>
            <a:cxnLst/>
            <a:rect l="l" t="t" r="r" b="b"/>
            <a:pathLst>
              <a:path w="198754" h="25400">
                <a:moveTo>
                  <a:pt x="0" y="0"/>
                </a:moveTo>
                <a:lnTo>
                  <a:pt x="198255" y="0"/>
                </a:lnTo>
                <a:lnTo>
                  <a:pt x="198255" y="25392"/>
                </a:lnTo>
                <a:lnTo>
                  <a:pt x="0" y="25392"/>
                </a:lnTo>
                <a:lnTo>
                  <a:pt x="0" y="0"/>
                </a:lnTo>
                <a:close/>
              </a:path>
            </a:pathLst>
          </a:custGeom>
          <a:solidFill>
            <a:srgbClr val="FFFFFF"/>
          </a:solidFill>
        </p:spPr>
        <p:txBody>
          <a:bodyPr wrap="square" lIns="0" tIns="0" rIns="0" bIns="0" rtlCol="0"/>
          <a:lstStyle/>
          <a:p>
            <a:endParaRPr/>
          </a:p>
        </p:txBody>
      </p:sp>
      <p:sp>
        <p:nvSpPr>
          <p:cNvPr id="417" name="object 417"/>
          <p:cNvSpPr txBox="1"/>
          <p:nvPr/>
        </p:nvSpPr>
        <p:spPr>
          <a:xfrm>
            <a:off x="10126604" y="8299245"/>
            <a:ext cx="60960"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marL="12700">
              <a:lnSpc>
                <a:spcPct val="100000"/>
              </a:lnSpc>
            </a:pPr>
            <a:r>
              <a:rPr sz="100" b="1" spc="-10" dirty="0">
                <a:latin typeface="Arial"/>
                <a:cs typeface="Arial"/>
              </a:rPr>
              <a:t>Cells</a:t>
            </a:r>
            <a:endParaRPr sz="100">
              <a:latin typeface="Arial"/>
              <a:cs typeface="Arial"/>
            </a:endParaRPr>
          </a:p>
        </p:txBody>
      </p:sp>
      <p:sp>
        <p:nvSpPr>
          <p:cNvPr id="418" name="object 418"/>
          <p:cNvSpPr/>
          <p:nvPr/>
        </p:nvSpPr>
        <p:spPr>
          <a:xfrm>
            <a:off x="10057998" y="8590406"/>
            <a:ext cx="198755" cy="25400"/>
          </a:xfrm>
          <a:custGeom>
            <a:avLst/>
            <a:gdLst/>
            <a:ahLst/>
            <a:cxnLst/>
            <a:rect l="l" t="t" r="r" b="b"/>
            <a:pathLst>
              <a:path w="198754" h="25400">
                <a:moveTo>
                  <a:pt x="0" y="0"/>
                </a:moveTo>
                <a:lnTo>
                  <a:pt x="198255" y="0"/>
                </a:lnTo>
                <a:lnTo>
                  <a:pt x="198255" y="25392"/>
                </a:lnTo>
                <a:lnTo>
                  <a:pt x="0" y="25392"/>
                </a:lnTo>
                <a:lnTo>
                  <a:pt x="0" y="0"/>
                </a:lnTo>
                <a:close/>
              </a:path>
            </a:pathLst>
          </a:custGeom>
          <a:solidFill>
            <a:srgbClr val="FFFFFF"/>
          </a:solidFill>
        </p:spPr>
        <p:txBody>
          <a:bodyPr wrap="square" lIns="0" tIns="0" rIns="0" bIns="0" rtlCol="0"/>
          <a:lstStyle/>
          <a:p>
            <a:endParaRPr/>
          </a:p>
        </p:txBody>
      </p:sp>
      <p:sp>
        <p:nvSpPr>
          <p:cNvPr id="419" name="object 419"/>
          <p:cNvSpPr txBox="1"/>
          <p:nvPr/>
        </p:nvSpPr>
        <p:spPr>
          <a:xfrm>
            <a:off x="10087945" y="8581466"/>
            <a:ext cx="13779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marL="12700">
              <a:lnSpc>
                <a:spcPct val="100000"/>
              </a:lnSpc>
            </a:pPr>
            <a:r>
              <a:rPr sz="100" b="1" spc="10" dirty="0">
                <a:latin typeface="Arial"/>
                <a:cs typeface="Arial"/>
              </a:rPr>
              <a:t>Number</a:t>
            </a:r>
            <a:r>
              <a:rPr sz="100" b="1" dirty="0">
                <a:latin typeface="Arial"/>
                <a:cs typeface="Arial"/>
              </a:rPr>
              <a:t> of</a:t>
            </a:r>
            <a:r>
              <a:rPr sz="100" b="1" spc="5" dirty="0">
                <a:latin typeface="Arial"/>
                <a:cs typeface="Arial"/>
              </a:rPr>
              <a:t> </a:t>
            </a:r>
            <a:r>
              <a:rPr sz="100" b="1" spc="-20" dirty="0">
                <a:latin typeface="Arial"/>
                <a:cs typeface="Arial"/>
              </a:rPr>
              <a:t>Cells</a:t>
            </a:r>
            <a:endParaRPr sz="100">
              <a:latin typeface="Arial"/>
              <a:cs typeface="Arial"/>
            </a:endParaRPr>
          </a:p>
        </p:txBody>
      </p:sp>
      <p:sp>
        <p:nvSpPr>
          <p:cNvPr id="420" name="object 420"/>
          <p:cNvSpPr/>
          <p:nvPr/>
        </p:nvSpPr>
        <p:spPr>
          <a:xfrm>
            <a:off x="9894901" y="8436099"/>
            <a:ext cx="29845" cy="50165"/>
          </a:xfrm>
          <a:custGeom>
            <a:avLst/>
            <a:gdLst/>
            <a:ahLst/>
            <a:cxnLst/>
            <a:rect l="l" t="t" r="r" b="b"/>
            <a:pathLst>
              <a:path w="29845" h="50165">
                <a:moveTo>
                  <a:pt x="0" y="49807"/>
                </a:moveTo>
                <a:lnTo>
                  <a:pt x="0" y="0"/>
                </a:lnTo>
                <a:lnTo>
                  <a:pt x="29298" y="0"/>
                </a:lnTo>
                <a:lnTo>
                  <a:pt x="29298" y="49807"/>
                </a:lnTo>
                <a:lnTo>
                  <a:pt x="0" y="49807"/>
                </a:lnTo>
                <a:close/>
              </a:path>
            </a:pathLst>
          </a:custGeom>
          <a:solidFill>
            <a:srgbClr val="FFFFFF"/>
          </a:solidFill>
        </p:spPr>
        <p:txBody>
          <a:bodyPr wrap="square" lIns="0" tIns="0" rIns="0" bIns="0" rtlCol="0"/>
          <a:lstStyle/>
          <a:p>
            <a:endParaRPr/>
          </a:p>
        </p:txBody>
      </p:sp>
      <p:sp>
        <p:nvSpPr>
          <p:cNvPr id="421" name="object 421"/>
          <p:cNvSpPr txBox="1"/>
          <p:nvPr/>
        </p:nvSpPr>
        <p:spPr>
          <a:xfrm>
            <a:off x="9889936" y="8430287"/>
            <a:ext cx="43180" cy="61594"/>
          </a:xfrm>
          <a:prstGeom prst="rect">
            <a:avLst/>
          </a:prstGeom>
        </p:spPr>
        <p:txBody>
          <a:bodyPr vert="vert270" wrap="square" lIns="0" tIns="13335" rIns="0" bIns="0" rtlCol="0">
            <a:spAutoFit/>
          </a:bodyPr>
          <a:lstStyle/>
          <a:p>
            <a:pPr marL="12700">
              <a:lnSpc>
                <a:spcPct val="100000"/>
              </a:lnSpc>
              <a:spcBef>
                <a:spcPts val="105"/>
              </a:spcBef>
            </a:pPr>
            <a:r>
              <a:rPr sz="100" b="1" spc="-25" dirty="0">
                <a:latin typeface="Arial"/>
                <a:cs typeface="Arial"/>
              </a:rPr>
              <a:t>RLU</a:t>
            </a:r>
            <a:endParaRPr sz="100">
              <a:latin typeface="Arial"/>
              <a:cs typeface="Arial"/>
            </a:endParaRPr>
          </a:p>
        </p:txBody>
      </p:sp>
      <p:sp>
        <p:nvSpPr>
          <p:cNvPr id="422" name="object 422"/>
          <p:cNvSpPr txBox="1"/>
          <p:nvPr/>
        </p:nvSpPr>
        <p:spPr>
          <a:xfrm>
            <a:off x="9420533" y="8298879"/>
            <a:ext cx="41275" cy="51435"/>
          </a:xfrm>
          <a:prstGeom prst="rect">
            <a:avLst/>
          </a:prstGeom>
        </p:spPr>
        <p:txBody>
          <a:bodyPr vert="horz" wrap="square" lIns="0" tIns="15240" rIns="0" bIns="0" rtlCol="0">
            <a:spAutoFit/>
          </a:bodyPr>
          <a:lstStyle/>
          <a:p>
            <a:pPr marL="12700">
              <a:lnSpc>
                <a:spcPct val="100000"/>
              </a:lnSpc>
              <a:spcBef>
                <a:spcPts val="120"/>
              </a:spcBef>
            </a:pPr>
            <a:r>
              <a:rPr sz="150" b="1" spc="-50" dirty="0">
                <a:latin typeface="Arial"/>
                <a:cs typeface="Arial"/>
              </a:rPr>
              <a:t>C</a:t>
            </a:r>
            <a:endParaRPr sz="150">
              <a:latin typeface="Arial"/>
              <a:cs typeface="Arial"/>
            </a:endParaRPr>
          </a:p>
        </p:txBody>
      </p:sp>
      <p:sp>
        <p:nvSpPr>
          <p:cNvPr id="423" name="object 423"/>
          <p:cNvSpPr/>
          <p:nvPr/>
        </p:nvSpPr>
        <p:spPr>
          <a:xfrm>
            <a:off x="10217189" y="8320857"/>
            <a:ext cx="146685" cy="72390"/>
          </a:xfrm>
          <a:custGeom>
            <a:avLst/>
            <a:gdLst/>
            <a:ahLst/>
            <a:cxnLst/>
            <a:rect l="l" t="t" r="r" b="b"/>
            <a:pathLst>
              <a:path w="146684" h="72390">
                <a:moveTo>
                  <a:pt x="0" y="0"/>
                </a:moveTo>
                <a:lnTo>
                  <a:pt x="146161" y="0"/>
                </a:lnTo>
                <a:lnTo>
                  <a:pt x="146161" y="72270"/>
                </a:lnTo>
                <a:lnTo>
                  <a:pt x="0" y="72270"/>
                </a:lnTo>
                <a:lnTo>
                  <a:pt x="0" y="0"/>
                </a:lnTo>
                <a:close/>
              </a:path>
            </a:pathLst>
          </a:custGeom>
          <a:solidFill>
            <a:srgbClr val="FFFFFF"/>
          </a:solidFill>
        </p:spPr>
        <p:txBody>
          <a:bodyPr wrap="square" lIns="0" tIns="0" rIns="0" bIns="0" rtlCol="0"/>
          <a:lstStyle/>
          <a:p>
            <a:endParaRPr/>
          </a:p>
        </p:txBody>
      </p:sp>
      <p:sp>
        <p:nvSpPr>
          <p:cNvPr id="424" name="object 424"/>
          <p:cNvSpPr txBox="1"/>
          <p:nvPr/>
        </p:nvSpPr>
        <p:spPr>
          <a:xfrm>
            <a:off x="9876861" y="8309416"/>
            <a:ext cx="41275" cy="51435"/>
          </a:xfrm>
          <a:prstGeom prst="rect">
            <a:avLst/>
          </a:prstGeom>
        </p:spPr>
        <p:txBody>
          <a:bodyPr vert="horz" wrap="square" lIns="0" tIns="15240" rIns="0" bIns="0" rtlCol="0">
            <a:spAutoFit/>
          </a:bodyPr>
          <a:lstStyle/>
          <a:p>
            <a:pPr marL="12700">
              <a:lnSpc>
                <a:spcPct val="100000"/>
              </a:lnSpc>
              <a:spcBef>
                <a:spcPts val="120"/>
              </a:spcBef>
            </a:pPr>
            <a:r>
              <a:rPr sz="150" b="1" spc="-50" dirty="0">
                <a:latin typeface="Arial"/>
                <a:cs typeface="Arial"/>
              </a:rPr>
              <a:t>D</a:t>
            </a:r>
            <a:endParaRPr sz="150">
              <a:latin typeface="Arial"/>
              <a:cs typeface="Arial"/>
            </a:endParaRPr>
          </a:p>
        </p:txBody>
      </p:sp>
      <p:sp>
        <p:nvSpPr>
          <p:cNvPr id="425" name="object 425"/>
          <p:cNvSpPr txBox="1"/>
          <p:nvPr/>
        </p:nvSpPr>
        <p:spPr>
          <a:xfrm>
            <a:off x="9472676" y="8246706"/>
            <a:ext cx="298450" cy="41910"/>
          </a:xfrm>
          <a:prstGeom prst="rect">
            <a:avLst/>
          </a:prstGeom>
        </p:spPr>
        <p:txBody>
          <a:bodyPr vert="horz" wrap="square" lIns="0" tIns="13335" rIns="0" bIns="0" rtlCol="0">
            <a:spAutoFit/>
          </a:bodyPr>
          <a:lstStyle/>
          <a:p>
            <a:pPr marL="12700">
              <a:lnSpc>
                <a:spcPct val="100000"/>
              </a:lnSpc>
              <a:spcBef>
                <a:spcPts val="105"/>
              </a:spcBef>
            </a:pPr>
            <a:r>
              <a:rPr sz="100" b="1" dirty="0">
                <a:latin typeface="Arial"/>
                <a:cs typeface="Arial"/>
              </a:rPr>
              <a:t>T = 0h</a:t>
            </a:r>
            <a:r>
              <a:rPr sz="100" b="1" spc="285" dirty="0">
                <a:latin typeface="Arial"/>
                <a:cs typeface="Arial"/>
              </a:rPr>
              <a:t>  </a:t>
            </a:r>
            <a:r>
              <a:rPr sz="100" b="1" dirty="0">
                <a:latin typeface="Arial"/>
                <a:cs typeface="Arial"/>
              </a:rPr>
              <a:t>T = 4h</a:t>
            </a:r>
            <a:r>
              <a:rPr sz="100" b="1" spc="465" dirty="0">
                <a:latin typeface="Arial"/>
                <a:cs typeface="Arial"/>
              </a:rPr>
              <a:t> </a:t>
            </a:r>
            <a:r>
              <a:rPr sz="100" b="1" dirty="0">
                <a:latin typeface="Arial"/>
                <a:cs typeface="Arial"/>
              </a:rPr>
              <a:t>T = </a:t>
            </a:r>
            <a:r>
              <a:rPr sz="100" b="1" spc="-25" dirty="0">
                <a:latin typeface="Arial"/>
                <a:cs typeface="Arial"/>
              </a:rPr>
              <a:t>8h</a:t>
            </a:r>
            <a:endParaRPr sz="100">
              <a:latin typeface="Arial"/>
              <a:cs typeface="Arial"/>
            </a:endParaRPr>
          </a:p>
        </p:txBody>
      </p:sp>
      <p:sp>
        <p:nvSpPr>
          <p:cNvPr id="426" name="object 426"/>
          <p:cNvSpPr txBox="1"/>
          <p:nvPr/>
        </p:nvSpPr>
        <p:spPr>
          <a:xfrm>
            <a:off x="9481011" y="8489070"/>
            <a:ext cx="312420" cy="41910"/>
          </a:xfrm>
          <a:prstGeom prst="rect">
            <a:avLst/>
          </a:prstGeom>
        </p:spPr>
        <p:txBody>
          <a:bodyPr vert="horz" wrap="square" lIns="0" tIns="13335" rIns="0" bIns="0" rtlCol="0">
            <a:spAutoFit/>
          </a:bodyPr>
          <a:lstStyle/>
          <a:p>
            <a:pPr marL="12700">
              <a:lnSpc>
                <a:spcPct val="100000"/>
              </a:lnSpc>
              <a:spcBef>
                <a:spcPts val="105"/>
              </a:spcBef>
            </a:pPr>
            <a:r>
              <a:rPr sz="100" dirty="0">
                <a:latin typeface="Times New Roman"/>
                <a:cs typeface="Times New Roman"/>
              </a:rPr>
              <a:t>MDA-MB231 wt</a:t>
            </a:r>
            <a:r>
              <a:rPr sz="100" spc="295" dirty="0">
                <a:latin typeface="Times New Roman"/>
                <a:cs typeface="Times New Roman"/>
              </a:rPr>
              <a:t>  </a:t>
            </a:r>
            <a:r>
              <a:rPr sz="100" dirty="0">
                <a:latin typeface="Times New Roman"/>
                <a:cs typeface="Times New Roman"/>
              </a:rPr>
              <a:t>MDA-MB231</a:t>
            </a:r>
            <a:r>
              <a:rPr sz="100" spc="10" dirty="0">
                <a:latin typeface="Times New Roman"/>
                <a:cs typeface="Times New Roman"/>
              </a:rPr>
              <a:t> </a:t>
            </a:r>
            <a:r>
              <a:rPr sz="100" spc="-10" dirty="0">
                <a:latin typeface="Times New Roman"/>
                <a:cs typeface="Times New Roman"/>
              </a:rPr>
              <a:t>R4.C1</a:t>
            </a:r>
            <a:endParaRPr sz="100">
              <a:latin typeface="Times New Roman"/>
              <a:cs typeface="Times New Roman"/>
            </a:endParaRPr>
          </a:p>
        </p:txBody>
      </p:sp>
      <p:sp>
        <p:nvSpPr>
          <p:cNvPr id="427" name="object 427"/>
          <p:cNvSpPr txBox="1"/>
          <p:nvPr/>
        </p:nvSpPr>
        <p:spPr>
          <a:xfrm>
            <a:off x="9415991" y="8609789"/>
            <a:ext cx="930910" cy="162560"/>
          </a:xfrm>
          <a:prstGeom prst="rect">
            <a:avLst/>
          </a:prstGeom>
        </p:spPr>
        <p:txBody>
          <a:bodyPr vert="horz" wrap="square" lIns="0" tIns="17145" rIns="0" bIns="0" rtlCol="0">
            <a:spAutoFit/>
          </a:bodyPr>
          <a:lstStyle/>
          <a:p>
            <a:pPr marL="12700">
              <a:lnSpc>
                <a:spcPct val="100000"/>
              </a:lnSpc>
              <a:spcBef>
                <a:spcPts val="135"/>
              </a:spcBef>
            </a:pPr>
            <a:r>
              <a:rPr sz="200" b="1" dirty="0">
                <a:latin typeface="Times New Roman"/>
                <a:cs typeface="Times New Roman"/>
              </a:rPr>
              <a:t>Figure</a:t>
            </a:r>
            <a:r>
              <a:rPr sz="200" b="1" spc="105" dirty="0">
                <a:latin typeface="Times New Roman"/>
                <a:cs typeface="Times New Roman"/>
              </a:rPr>
              <a:t> </a:t>
            </a:r>
            <a:r>
              <a:rPr sz="200" b="1" dirty="0">
                <a:latin typeface="Times New Roman"/>
                <a:cs typeface="Times New Roman"/>
              </a:rPr>
              <a:t>5:</a:t>
            </a:r>
            <a:r>
              <a:rPr sz="200" b="1" spc="110" dirty="0">
                <a:latin typeface="Times New Roman"/>
                <a:cs typeface="Times New Roman"/>
              </a:rPr>
              <a:t> </a:t>
            </a:r>
            <a:r>
              <a:rPr sz="150" b="1" dirty="0">
                <a:latin typeface="Times New Roman"/>
                <a:cs typeface="Times New Roman"/>
              </a:rPr>
              <a:t>Tumorogeneicity</a:t>
            </a:r>
            <a:r>
              <a:rPr sz="150" b="1" spc="100" dirty="0">
                <a:latin typeface="Times New Roman"/>
                <a:cs typeface="Times New Roman"/>
              </a:rPr>
              <a:t> </a:t>
            </a:r>
            <a:r>
              <a:rPr sz="150" b="1" dirty="0">
                <a:latin typeface="Times New Roman"/>
                <a:cs typeface="Times New Roman"/>
              </a:rPr>
              <a:t>properties</a:t>
            </a:r>
            <a:r>
              <a:rPr sz="150" b="1" spc="100" dirty="0">
                <a:latin typeface="Times New Roman"/>
                <a:cs typeface="Times New Roman"/>
              </a:rPr>
              <a:t> </a:t>
            </a:r>
            <a:r>
              <a:rPr sz="150" b="1" dirty="0">
                <a:latin typeface="Times New Roman"/>
                <a:cs typeface="Times New Roman"/>
              </a:rPr>
              <a:t>of</a:t>
            </a:r>
            <a:r>
              <a:rPr sz="150" b="1" spc="95" dirty="0">
                <a:latin typeface="Times New Roman"/>
                <a:cs typeface="Times New Roman"/>
              </a:rPr>
              <a:t> </a:t>
            </a:r>
            <a:r>
              <a:rPr sz="150" b="1" dirty="0">
                <a:latin typeface="Times New Roman"/>
                <a:cs typeface="Times New Roman"/>
              </a:rPr>
              <a:t>MDA-MB231</a:t>
            </a:r>
            <a:r>
              <a:rPr sz="150" b="1" spc="100" dirty="0">
                <a:latin typeface="Times New Roman"/>
                <a:cs typeface="Times New Roman"/>
              </a:rPr>
              <a:t> </a:t>
            </a:r>
            <a:r>
              <a:rPr sz="150" b="1" dirty="0">
                <a:latin typeface="Times New Roman"/>
                <a:cs typeface="Times New Roman"/>
              </a:rPr>
              <a:t>cell</a:t>
            </a:r>
            <a:r>
              <a:rPr sz="150" b="1" spc="95" dirty="0">
                <a:latin typeface="Times New Roman"/>
                <a:cs typeface="Times New Roman"/>
              </a:rPr>
              <a:t> </a:t>
            </a:r>
            <a:r>
              <a:rPr sz="150" b="1" spc="-10" dirty="0">
                <a:latin typeface="Times New Roman"/>
                <a:cs typeface="Times New Roman"/>
              </a:rPr>
              <a:t>lines</a:t>
            </a:r>
            <a:endParaRPr sz="150">
              <a:latin typeface="Times New Roman"/>
              <a:cs typeface="Times New Roman"/>
            </a:endParaRPr>
          </a:p>
          <a:p>
            <a:pPr marL="12700" marR="5080">
              <a:lnSpc>
                <a:spcPct val="100000"/>
              </a:lnSpc>
              <a:spcBef>
                <a:spcPts val="20"/>
              </a:spcBef>
            </a:pPr>
            <a:r>
              <a:rPr sz="150" b="1" i="1" dirty="0">
                <a:latin typeface="Times New Roman"/>
                <a:cs typeface="Times New Roman"/>
              </a:rPr>
              <a:t>A</a:t>
            </a:r>
            <a:r>
              <a:rPr sz="150" b="1" i="1" spc="30" dirty="0">
                <a:latin typeface="Times New Roman"/>
                <a:cs typeface="Times New Roman"/>
              </a:rPr>
              <a:t> </a:t>
            </a:r>
            <a:r>
              <a:rPr sz="150" b="1" i="1" dirty="0">
                <a:latin typeface="Times New Roman"/>
                <a:cs typeface="Times New Roman"/>
              </a:rPr>
              <a:t>:</a:t>
            </a:r>
            <a:r>
              <a:rPr sz="150" b="1" i="1" spc="50" dirty="0">
                <a:latin typeface="Times New Roman"/>
                <a:cs typeface="Times New Roman"/>
              </a:rPr>
              <a:t> </a:t>
            </a:r>
            <a:r>
              <a:rPr sz="100" b="1" i="1" dirty="0">
                <a:latin typeface="Times New Roman"/>
                <a:cs typeface="Times New Roman"/>
              </a:rPr>
              <a:t>Cell</a:t>
            </a:r>
            <a:r>
              <a:rPr sz="100" b="1" i="1" spc="50" dirty="0">
                <a:latin typeface="Times New Roman"/>
                <a:cs typeface="Times New Roman"/>
              </a:rPr>
              <a:t> </a:t>
            </a:r>
            <a:r>
              <a:rPr sz="100" b="1" i="1" dirty="0">
                <a:latin typeface="Times New Roman"/>
                <a:cs typeface="Times New Roman"/>
              </a:rPr>
              <a:t>migration</a:t>
            </a:r>
            <a:r>
              <a:rPr sz="100" b="1" i="1" spc="50" dirty="0">
                <a:latin typeface="Times New Roman"/>
                <a:cs typeface="Times New Roman"/>
              </a:rPr>
              <a:t> </a:t>
            </a:r>
            <a:r>
              <a:rPr sz="100" b="1" i="1" dirty="0">
                <a:latin typeface="Times New Roman"/>
                <a:cs typeface="Times New Roman"/>
              </a:rPr>
              <a:t>assay</a:t>
            </a:r>
            <a:r>
              <a:rPr sz="100" b="1" i="1" spc="50" dirty="0">
                <a:latin typeface="Times New Roman"/>
                <a:cs typeface="Times New Roman"/>
              </a:rPr>
              <a:t> </a:t>
            </a:r>
            <a:r>
              <a:rPr sz="100" b="1" i="1" dirty="0">
                <a:latin typeface="Times New Roman"/>
                <a:cs typeface="Times New Roman"/>
              </a:rPr>
              <a:t>pics</a:t>
            </a:r>
            <a:r>
              <a:rPr sz="100" i="1" dirty="0">
                <a:latin typeface="Times New Roman"/>
                <a:cs typeface="Times New Roman"/>
              </a:rPr>
              <a:t>.</a:t>
            </a:r>
            <a:r>
              <a:rPr sz="100" i="1" spc="45" dirty="0">
                <a:latin typeface="Times New Roman"/>
                <a:cs typeface="Times New Roman"/>
              </a:rPr>
              <a:t> </a:t>
            </a:r>
            <a:r>
              <a:rPr sz="100" i="1" dirty="0">
                <a:latin typeface="Times New Roman"/>
                <a:cs typeface="Times New Roman"/>
              </a:rPr>
              <a:t>Up</a:t>
            </a:r>
            <a:r>
              <a:rPr sz="100" i="1" spc="50" dirty="0">
                <a:latin typeface="Times New Roman"/>
                <a:cs typeface="Times New Roman"/>
              </a:rPr>
              <a:t> </a:t>
            </a:r>
            <a:r>
              <a:rPr sz="100" i="1" dirty="0">
                <a:latin typeface="Times New Roman"/>
                <a:cs typeface="Times New Roman"/>
              </a:rPr>
              <a:t>:MDA-MB231</a:t>
            </a:r>
            <a:r>
              <a:rPr sz="100" i="1" spc="50" dirty="0">
                <a:latin typeface="Times New Roman"/>
                <a:cs typeface="Times New Roman"/>
              </a:rPr>
              <a:t> </a:t>
            </a:r>
            <a:r>
              <a:rPr sz="100" i="1" dirty="0">
                <a:latin typeface="Times New Roman"/>
                <a:cs typeface="Times New Roman"/>
              </a:rPr>
              <a:t>wt,</a:t>
            </a:r>
            <a:r>
              <a:rPr sz="100" i="1" spc="50" dirty="0">
                <a:latin typeface="Times New Roman"/>
                <a:cs typeface="Times New Roman"/>
              </a:rPr>
              <a:t> </a:t>
            </a:r>
            <a:r>
              <a:rPr sz="100" i="1" dirty="0">
                <a:latin typeface="Times New Roman"/>
                <a:cs typeface="Times New Roman"/>
              </a:rPr>
              <a:t>Bottom</a:t>
            </a:r>
            <a:r>
              <a:rPr sz="100" i="1" spc="45" dirty="0">
                <a:latin typeface="Times New Roman"/>
                <a:cs typeface="Times New Roman"/>
              </a:rPr>
              <a:t> </a:t>
            </a:r>
            <a:r>
              <a:rPr sz="100" i="1" dirty="0">
                <a:latin typeface="Times New Roman"/>
                <a:cs typeface="Times New Roman"/>
              </a:rPr>
              <a:t>:</a:t>
            </a:r>
            <a:r>
              <a:rPr sz="100" i="1" spc="50" dirty="0">
                <a:latin typeface="Times New Roman"/>
                <a:cs typeface="Times New Roman"/>
              </a:rPr>
              <a:t> </a:t>
            </a:r>
            <a:r>
              <a:rPr sz="100" i="1" dirty="0">
                <a:latin typeface="Times New Roman"/>
                <a:cs typeface="Times New Roman"/>
              </a:rPr>
              <a:t>MDA-MB231</a:t>
            </a:r>
            <a:r>
              <a:rPr sz="100" i="1" spc="50" dirty="0">
                <a:latin typeface="Times New Roman"/>
                <a:cs typeface="Times New Roman"/>
              </a:rPr>
              <a:t> </a:t>
            </a:r>
            <a:r>
              <a:rPr sz="100" i="1" dirty="0">
                <a:latin typeface="Times New Roman"/>
                <a:cs typeface="Times New Roman"/>
              </a:rPr>
              <a:t>R4.C1.</a:t>
            </a:r>
            <a:r>
              <a:rPr sz="100" i="1" spc="50" dirty="0">
                <a:latin typeface="Times New Roman"/>
                <a:cs typeface="Times New Roman"/>
              </a:rPr>
              <a:t> </a:t>
            </a:r>
            <a:r>
              <a:rPr sz="150" b="1" i="1" dirty="0">
                <a:latin typeface="Times New Roman"/>
                <a:cs typeface="Times New Roman"/>
              </a:rPr>
              <a:t>B</a:t>
            </a:r>
            <a:r>
              <a:rPr sz="150" b="1" i="1" spc="50" dirty="0">
                <a:latin typeface="Times New Roman"/>
                <a:cs typeface="Times New Roman"/>
              </a:rPr>
              <a:t> </a:t>
            </a:r>
            <a:r>
              <a:rPr sz="150" b="1" i="1" dirty="0">
                <a:latin typeface="Times New Roman"/>
                <a:cs typeface="Times New Roman"/>
              </a:rPr>
              <a:t>:</a:t>
            </a:r>
            <a:r>
              <a:rPr sz="150" b="1" i="1" spc="55" dirty="0">
                <a:latin typeface="Times New Roman"/>
                <a:cs typeface="Times New Roman"/>
              </a:rPr>
              <a:t> </a:t>
            </a:r>
            <a:r>
              <a:rPr sz="100" b="1" i="1" dirty="0">
                <a:latin typeface="Times New Roman"/>
                <a:cs typeface="Times New Roman"/>
              </a:rPr>
              <a:t>Cell</a:t>
            </a:r>
            <a:r>
              <a:rPr sz="100" b="1" i="1" spc="50" dirty="0">
                <a:latin typeface="Times New Roman"/>
                <a:cs typeface="Times New Roman"/>
              </a:rPr>
              <a:t> </a:t>
            </a:r>
            <a:r>
              <a:rPr sz="100" b="1" i="1" dirty="0">
                <a:latin typeface="Times New Roman"/>
                <a:cs typeface="Times New Roman"/>
              </a:rPr>
              <a:t>migration</a:t>
            </a:r>
            <a:r>
              <a:rPr sz="100" b="1" i="1" spc="50" dirty="0">
                <a:latin typeface="Times New Roman"/>
                <a:cs typeface="Times New Roman"/>
              </a:rPr>
              <a:t> </a:t>
            </a:r>
            <a:r>
              <a:rPr sz="100" b="1" i="1" dirty="0">
                <a:latin typeface="Times New Roman"/>
                <a:cs typeface="Times New Roman"/>
              </a:rPr>
              <a:t>speed</a:t>
            </a:r>
            <a:r>
              <a:rPr sz="100" i="1" dirty="0">
                <a:latin typeface="Times New Roman"/>
                <a:cs typeface="Times New Roman"/>
              </a:rPr>
              <a:t>.</a:t>
            </a:r>
            <a:r>
              <a:rPr sz="100" i="1" spc="50" dirty="0">
                <a:latin typeface="Times New Roman"/>
                <a:cs typeface="Times New Roman"/>
              </a:rPr>
              <a:t> </a:t>
            </a:r>
            <a:r>
              <a:rPr sz="100" i="1" dirty="0">
                <a:latin typeface="Times New Roman"/>
                <a:cs typeface="Times New Roman"/>
              </a:rPr>
              <a:t>The</a:t>
            </a:r>
            <a:r>
              <a:rPr sz="100" i="1" spc="45" dirty="0">
                <a:latin typeface="Times New Roman"/>
                <a:cs typeface="Times New Roman"/>
              </a:rPr>
              <a:t> </a:t>
            </a:r>
            <a:r>
              <a:rPr sz="100" i="1" dirty="0">
                <a:latin typeface="Times New Roman"/>
                <a:cs typeface="Times New Roman"/>
              </a:rPr>
              <a:t>test</a:t>
            </a:r>
            <a:r>
              <a:rPr sz="100" i="1" spc="50" dirty="0">
                <a:latin typeface="Times New Roman"/>
                <a:cs typeface="Times New Roman"/>
              </a:rPr>
              <a:t> </a:t>
            </a:r>
            <a:r>
              <a:rPr sz="100" i="1" dirty="0">
                <a:latin typeface="Times New Roman"/>
                <a:cs typeface="Times New Roman"/>
              </a:rPr>
              <a:t>is</a:t>
            </a:r>
            <a:r>
              <a:rPr sz="100" i="1" spc="50" dirty="0">
                <a:latin typeface="Times New Roman"/>
                <a:cs typeface="Times New Roman"/>
              </a:rPr>
              <a:t> </a:t>
            </a:r>
            <a:r>
              <a:rPr sz="100" i="1" dirty="0">
                <a:latin typeface="Times New Roman"/>
                <a:cs typeface="Times New Roman"/>
              </a:rPr>
              <a:t>performed</a:t>
            </a:r>
            <a:r>
              <a:rPr sz="100" i="1" spc="45" dirty="0">
                <a:latin typeface="Times New Roman"/>
                <a:cs typeface="Times New Roman"/>
              </a:rPr>
              <a:t> </a:t>
            </a:r>
            <a:r>
              <a:rPr sz="100" i="1" dirty="0">
                <a:latin typeface="Times New Roman"/>
                <a:cs typeface="Times New Roman"/>
              </a:rPr>
              <a:t>3</a:t>
            </a:r>
            <a:r>
              <a:rPr sz="100" i="1" spc="50" dirty="0">
                <a:latin typeface="Times New Roman"/>
                <a:cs typeface="Times New Roman"/>
              </a:rPr>
              <a:t> </a:t>
            </a:r>
            <a:r>
              <a:rPr sz="100" i="1" dirty="0">
                <a:latin typeface="Times New Roman"/>
                <a:cs typeface="Times New Roman"/>
              </a:rPr>
              <a:t>fold</a:t>
            </a:r>
            <a:r>
              <a:rPr sz="100" i="1" spc="50" dirty="0">
                <a:latin typeface="Times New Roman"/>
                <a:cs typeface="Times New Roman"/>
              </a:rPr>
              <a:t> </a:t>
            </a:r>
            <a:r>
              <a:rPr sz="100" i="1" spc="-20" dirty="0">
                <a:latin typeface="Times New Roman"/>
                <a:cs typeface="Times New Roman"/>
              </a:rPr>
              <a:t>with</a:t>
            </a:r>
            <a:r>
              <a:rPr sz="100" i="1" spc="500" dirty="0">
                <a:latin typeface="Times New Roman"/>
                <a:cs typeface="Times New Roman"/>
              </a:rPr>
              <a:t> </a:t>
            </a:r>
            <a:r>
              <a:rPr sz="100" i="1" dirty="0">
                <a:latin typeface="Times New Roman"/>
                <a:cs typeface="Times New Roman"/>
              </a:rPr>
              <a:t>4</a:t>
            </a:r>
            <a:r>
              <a:rPr sz="100" i="1" spc="40" dirty="0">
                <a:latin typeface="Times New Roman"/>
                <a:cs typeface="Times New Roman"/>
              </a:rPr>
              <a:t> </a:t>
            </a:r>
            <a:r>
              <a:rPr sz="100" i="1" dirty="0">
                <a:latin typeface="Times New Roman"/>
                <a:cs typeface="Times New Roman"/>
              </a:rPr>
              <a:t>inserts</a:t>
            </a:r>
            <a:r>
              <a:rPr sz="100" i="1" spc="40" dirty="0">
                <a:latin typeface="Times New Roman"/>
                <a:cs typeface="Times New Roman"/>
              </a:rPr>
              <a:t> </a:t>
            </a:r>
            <a:r>
              <a:rPr sz="100" i="1" dirty="0">
                <a:latin typeface="Times New Roman"/>
                <a:cs typeface="Times New Roman"/>
              </a:rPr>
              <a:t>for</a:t>
            </a:r>
            <a:r>
              <a:rPr sz="100" i="1" spc="40" dirty="0">
                <a:latin typeface="Times New Roman"/>
                <a:cs typeface="Times New Roman"/>
              </a:rPr>
              <a:t> </a:t>
            </a:r>
            <a:r>
              <a:rPr sz="100" i="1" dirty="0">
                <a:latin typeface="Times New Roman"/>
                <a:cs typeface="Times New Roman"/>
              </a:rPr>
              <a:t>each</a:t>
            </a:r>
            <a:r>
              <a:rPr sz="100" i="1" spc="45" dirty="0">
                <a:latin typeface="Times New Roman"/>
                <a:cs typeface="Times New Roman"/>
              </a:rPr>
              <a:t> </a:t>
            </a:r>
            <a:r>
              <a:rPr sz="100" i="1" dirty="0">
                <a:latin typeface="Times New Roman"/>
                <a:cs typeface="Times New Roman"/>
              </a:rPr>
              <a:t>test.</a:t>
            </a:r>
            <a:r>
              <a:rPr sz="100" i="1" spc="40" dirty="0">
                <a:latin typeface="Times New Roman"/>
                <a:cs typeface="Times New Roman"/>
              </a:rPr>
              <a:t> </a:t>
            </a:r>
            <a:r>
              <a:rPr sz="150" b="1" i="1" dirty="0">
                <a:latin typeface="Times New Roman"/>
                <a:cs typeface="Times New Roman"/>
              </a:rPr>
              <a:t>C</a:t>
            </a:r>
            <a:r>
              <a:rPr sz="150" b="1" i="1" spc="45" dirty="0">
                <a:latin typeface="Times New Roman"/>
                <a:cs typeface="Times New Roman"/>
              </a:rPr>
              <a:t> </a:t>
            </a:r>
            <a:r>
              <a:rPr sz="150" b="1" i="1" dirty="0">
                <a:latin typeface="Times New Roman"/>
                <a:cs typeface="Times New Roman"/>
              </a:rPr>
              <a:t>:</a:t>
            </a:r>
            <a:r>
              <a:rPr sz="150" b="1" i="1" spc="25" dirty="0">
                <a:latin typeface="Times New Roman"/>
                <a:cs typeface="Times New Roman"/>
              </a:rPr>
              <a:t> </a:t>
            </a:r>
            <a:r>
              <a:rPr sz="100" b="1" i="1" dirty="0">
                <a:latin typeface="Times New Roman"/>
                <a:cs typeface="Times New Roman"/>
              </a:rPr>
              <a:t>Clonogenicity</a:t>
            </a:r>
            <a:r>
              <a:rPr sz="100" b="1" i="1" spc="40" dirty="0">
                <a:latin typeface="Times New Roman"/>
                <a:cs typeface="Times New Roman"/>
              </a:rPr>
              <a:t> </a:t>
            </a:r>
            <a:r>
              <a:rPr sz="100" b="1" i="1" dirty="0">
                <a:latin typeface="Times New Roman"/>
                <a:cs typeface="Times New Roman"/>
              </a:rPr>
              <a:t>assay</a:t>
            </a:r>
            <a:r>
              <a:rPr sz="100" b="1" i="1" spc="45" dirty="0">
                <a:latin typeface="Times New Roman"/>
                <a:cs typeface="Times New Roman"/>
              </a:rPr>
              <a:t> </a:t>
            </a:r>
            <a:r>
              <a:rPr sz="100" b="1" i="1" dirty="0">
                <a:latin typeface="Times New Roman"/>
                <a:cs typeface="Times New Roman"/>
              </a:rPr>
              <a:t>pics</a:t>
            </a:r>
            <a:r>
              <a:rPr sz="100" i="1" dirty="0">
                <a:latin typeface="Times New Roman"/>
                <a:cs typeface="Times New Roman"/>
              </a:rPr>
              <a:t>.</a:t>
            </a:r>
            <a:r>
              <a:rPr sz="100" i="1" spc="40" dirty="0">
                <a:latin typeface="Times New Roman"/>
                <a:cs typeface="Times New Roman"/>
              </a:rPr>
              <a:t> </a:t>
            </a:r>
            <a:r>
              <a:rPr sz="150" b="1" i="1" dirty="0">
                <a:latin typeface="Times New Roman"/>
                <a:cs typeface="Times New Roman"/>
              </a:rPr>
              <a:t>D</a:t>
            </a:r>
            <a:r>
              <a:rPr sz="150" b="1" i="1" spc="45" dirty="0">
                <a:latin typeface="Times New Roman"/>
                <a:cs typeface="Times New Roman"/>
              </a:rPr>
              <a:t> </a:t>
            </a:r>
            <a:r>
              <a:rPr sz="150" b="1" i="1" dirty="0">
                <a:latin typeface="Times New Roman"/>
                <a:cs typeface="Times New Roman"/>
              </a:rPr>
              <a:t>:</a:t>
            </a:r>
            <a:r>
              <a:rPr sz="150" b="1" i="1" spc="45" dirty="0">
                <a:latin typeface="Times New Roman"/>
                <a:cs typeface="Times New Roman"/>
              </a:rPr>
              <a:t> </a:t>
            </a:r>
            <a:r>
              <a:rPr sz="100" b="1" i="1" dirty="0">
                <a:latin typeface="Times New Roman"/>
                <a:cs typeface="Times New Roman"/>
              </a:rPr>
              <a:t>Colony</a:t>
            </a:r>
            <a:r>
              <a:rPr sz="100" b="1" i="1" spc="45" dirty="0">
                <a:latin typeface="Times New Roman"/>
                <a:cs typeface="Times New Roman"/>
              </a:rPr>
              <a:t> </a:t>
            </a:r>
            <a:r>
              <a:rPr sz="100" b="1" i="1" dirty="0">
                <a:latin typeface="Times New Roman"/>
                <a:cs typeface="Times New Roman"/>
              </a:rPr>
              <a:t>and</a:t>
            </a:r>
            <a:r>
              <a:rPr sz="100" b="1" i="1" spc="40" dirty="0">
                <a:latin typeface="Times New Roman"/>
                <a:cs typeface="Times New Roman"/>
              </a:rPr>
              <a:t> </a:t>
            </a:r>
            <a:r>
              <a:rPr sz="100" b="1" i="1" dirty="0">
                <a:latin typeface="Times New Roman"/>
                <a:cs typeface="Times New Roman"/>
              </a:rPr>
              <a:t>cell</a:t>
            </a:r>
            <a:r>
              <a:rPr sz="100" b="1" i="1" spc="40" dirty="0">
                <a:latin typeface="Times New Roman"/>
                <a:cs typeface="Times New Roman"/>
              </a:rPr>
              <a:t> </a:t>
            </a:r>
            <a:r>
              <a:rPr sz="100" b="1" i="1" dirty="0">
                <a:latin typeface="Times New Roman"/>
                <a:cs typeface="Times New Roman"/>
              </a:rPr>
              <a:t>growth</a:t>
            </a:r>
            <a:r>
              <a:rPr sz="100" i="1" dirty="0">
                <a:latin typeface="Times New Roman"/>
                <a:cs typeface="Times New Roman"/>
              </a:rPr>
              <a:t>.</a:t>
            </a:r>
            <a:r>
              <a:rPr sz="100" i="1" spc="45" dirty="0">
                <a:latin typeface="Times New Roman"/>
                <a:cs typeface="Times New Roman"/>
              </a:rPr>
              <a:t> </a:t>
            </a:r>
            <a:r>
              <a:rPr sz="100" i="1" dirty="0">
                <a:latin typeface="Times New Roman"/>
                <a:cs typeface="Times New Roman"/>
              </a:rPr>
              <a:t>Number</a:t>
            </a:r>
            <a:r>
              <a:rPr sz="100" i="1" spc="40" dirty="0">
                <a:latin typeface="Times New Roman"/>
                <a:cs typeface="Times New Roman"/>
              </a:rPr>
              <a:t> </a:t>
            </a:r>
            <a:r>
              <a:rPr sz="100" i="1" dirty="0">
                <a:latin typeface="Times New Roman"/>
                <a:cs typeface="Times New Roman"/>
              </a:rPr>
              <a:t>of</a:t>
            </a:r>
            <a:r>
              <a:rPr sz="100" i="1" spc="40" dirty="0">
                <a:latin typeface="Times New Roman"/>
                <a:cs typeface="Times New Roman"/>
              </a:rPr>
              <a:t> </a:t>
            </a:r>
            <a:r>
              <a:rPr sz="100" i="1" dirty="0">
                <a:latin typeface="Times New Roman"/>
                <a:cs typeface="Times New Roman"/>
              </a:rPr>
              <a:t>cells</a:t>
            </a:r>
            <a:r>
              <a:rPr sz="100" i="1" spc="45" dirty="0">
                <a:latin typeface="Times New Roman"/>
                <a:cs typeface="Times New Roman"/>
              </a:rPr>
              <a:t> </a:t>
            </a:r>
            <a:r>
              <a:rPr sz="100" i="1" dirty="0">
                <a:latin typeface="Times New Roman"/>
                <a:cs typeface="Times New Roman"/>
              </a:rPr>
              <a:t>is</a:t>
            </a:r>
            <a:r>
              <a:rPr sz="100" i="1" spc="40" dirty="0">
                <a:latin typeface="Times New Roman"/>
                <a:cs typeface="Times New Roman"/>
              </a:rPr>
              <a:t> </a:t>
            </a:r>
            <a:r>
              <a:rPr sz="100" i="1" dirty="0">
                <a:latin typeface="Times New Roman"/>
                <a:cs typeface="Times New Roman"/>
              </a:rPr>
              <a:t>the</a:t>
            </a:r>
            <a:r>
              <a:rPr sz="100" i="1" spc="40" dirty="0">
                <a:latin typeface="Times New Roman"/>
                <a:cs typeface="Times New Roman"/>
              </a:rPr>
              <a:t> </a:t>
            </a:r>
            <a:r>
              <a:rPr sz="100" i="1" dirty="0">
                <a:latin typeface="Times New Roman"/>
                <a:cs typeface="Times New Roman"/>
              </a:rPr>
              <a:t>cells</a:t>
            </a:r>
            <a:r>
              <a:rPr sz="100" i="1" spc="45" dirty="0">
                <a:latin typeface="Times New Roman"/>
                <a:cs typeface="Times New Roman"/>
              </a:rPr>
              <a:t> </a:t>
            </a:r>
            <a:r>
              <a:rPr sz="100" i="1" dirty="0">
                <a:latin typeface="Times New Roman"/>
                <a:cs typeface="Times New Roman"/>
              </a:rPr>
              <a:t>cultured</a:t>
            </a:r>
            <a:r>
              <a:rPr sz="100" i="1" spc="40" dirty="0">
                <a:latin typeface="Times New Roman"/>
                <a:cs typeface="Times New Roman"/>
              </a:rPr>
              <a:t> </a:t>
            </a:r>
            <a:r>
              <a:rPr sz="100" i="1" dirty="0">
                <a:latin typeface="Times New Roman"/>
                <a:cs typeface="Times New Roman"/>
              </a:rPr>
              <a:t>in</a:t>
            </a:r>
            <a:r>
              <a:rPr sz="100" i="1" spc="40" dirty="0">
                <a:latin typeface="Times New Roman"/>
                <a:cs typeface="Times New Roman"/>
              </a:rPr>
              <a:t> </a:t>
            </a:r>
            <a:r>
              <a:rPr sz="100" i="1" dirty="0">
                <a:latin typeface="Times New Roman"/>
                <a:cs typeface="Times New Roman"/>
              </a:rPr>
              <a:t>each</a:t>
            </a:r>
            <a:r>
              <a:rPr sz="100" i="1" spc="45" dirty="0">
                <a:latin typeface="Times New Roman"/>
                <a:cs typeface="Times New Roman"/>
              </a:rPr>
              <a:t> </a:t>
            </a:r>
            <a:r>
              <a:rPr sz="100" i="1" dirty="0">
                <a:latin typeface="Times New Roman"/>
                <a:cs typeface="Times New Roman"/>
              </a:rPr>
              <a:t>well</a:t>
            </a:r>
            <a:r>
              <a:rPr sz="100" i="1" spc="40" dirty="0">
                <a:latin typeface="Times New Roman"/>
                <a:cs typeface="Times New Roman"/>
              </a:rPr>
              <a:t> </a:t>
            </a:r>
            <a:r>
              <a:rPr sz="100" i="1" dirty="0">
                <a:latin typeface="Times New Roman"/>
                <a:cs typeface="Times New Roman"/>
              </a:rPr>
              <a:t>at</a:t>
            </a:r>
            <a:r>
              <a:rPr sz="100" i="1" spc="40" dirty="0">
                <a:latin typeface="Times New Roman"/>
                <a:cs typeface="Times New Roman"/>
              </a:rPr>
              <a:t> </a:t>
            </a:r>
            <a:r>
              <a:rPr sz="100" i="1" dirty="0">
                <a:latin typeface="Times New Roman"/>
                <a:cs typeface="Times New Roman"/>
              </a:rPr>
              <a:t>Day</a:t>
            </a:r>
            <a:r>
              <a:rPr sz="100" i="1" spc="45" dirty="0">
                <a:latin typeface="Times New Roman"/>
                <a:cs typeface="Times New Roman"/>
              </a:rPr>
              <a:t> </a:t>
            </a:r>
            <a:r>
              <a:rPr sz="100" i="1" spc="-25" dirty="0">
                <a:latin typeface="Times New Roman"/>
                <a:cs typeface="Times New Roman"/>
              </a:rPr>
              <a:t>0.</a:t>
            </a:r>
            <a:endParaRPr sz="100">
              <a:latin typeface="Times New Roman"/>
              <a:cs typeface="Times New Roman"/>
            </a:endParaRPr>
          </a:p>
          <a:p>
            <a:pPr marL="12700" marR="444500">
              <a:lnSpc>
                <a:spcPts val="140"/>
              </a:lnSpc>
              <a:spcBef>
                <a:spcPts val="5"/>
              </a:spcBef>
            </a:pPr>
            <a:r>
              <a:rPr sz="100" i="1" spc="10" dirty="0">
                <a:latin typeface="Times New Roman"/>
                <a:cs typeface="Times New Roman"/>
              </a:rPr>
              <a:t>The</a:t>
            </a:r>
            <a:r>
              <a:rPr sz="100" i="1" spc="5" dirty="0">
                <a:latin typeface="Times New Roman"/>
                <a:cs typeface="Times New Roman"/>
              </a:rPr>
              <a:t> </a:t>
            </a:r>
            <a:r>
              <a:rPr sz="100" i="1" spc="10" dirty="0">
                <a:latin typeface="Times New Roman"/>
                <a:cs typeface="Times New Roman"/>
              </a:rPr>
              <a:t>photography</a:t>
            </a:r>
            <a:r>
              <a:rPr sz="100" i="1" spc="5" dirty="0">
                <a:latin typeface="Times New Roman"/>
                <a:cs typeface="Times New Roman"/>
              </a:rPr>
              <a:t> </a:t>
            </a:r>
            <a:r>
              <a:rPr sz="100" i="1" spc="10" dirty="0">
                <a:latin typeface="Times New Roman"/>
                <a:cs typeface="Times New Roman"/>
              </a:rPr>
              <a:t>and</a:t>
            </a:r>
            <a:r>
              <a:rPr sz="100" i="1" spc="5" dirty="0">
                <a:latin typeface="Times New Roman"/>
                <a:cs typeface="Times New Roman"/>
              </a:rPr>
              <a:t> </a:t>
            </a:r>
            <a:r>
              <a:rPr sz="100" i="1" spc="10" dirty="0">
                <a:latin typeface="Times New Roman"/>
                <a:cs typeface="Times New Roman"/>
              </a:rPr>
              <a:t>count were</a:t>
            </a:r>
            <a:r>
              <a:rPr sz="100" i="1" spc="5" dirty="0">
                <a:latin typeface="Times New Roman"/>
                <a:cs typeface="Times New Roman"/>
              </a:rPr>
              <a:t> </a:t>
            </a:r>
            <a:r>
              <a:rPr sz="100" i="1" spc="10" dirty="0">
                <a:latin typeface="Times New Roman"/>
                <a:cs typeface="Times New Roman"/>
              </a:rPr>
              <a:t>performed</a:t>
            </a:r>
            <a:r>
              <a:rPr sz="100" i="1" spc="5" dirty="0">
                <a:latin typeface="Times New Roman"/>
                <a:cs typeface="Times New Roman"/>
              </a:rPr>
              <a:t> </a:t>
            </a:r>
            <a:r>
              <a:rPr sz="100" i="1" spc="10" dirty="0">
                <a:latin typeface="Times New Roman"/>
                <a:cs typeface="Times New Roman"/>
              </a:rPr>
              <a:t>after four</a:t>
            </a:r>
            <a:r>
              <a:rPr sz="100" i="1" spc="5" dirty="0">
                <a:latin typeface="Times New Roman"/>
                <a:cs typeface="Times New Roman"/>
              </a:rPr>
              <a:t> </a:t>
            </a:r>
            <a:r>
              <a:rPr sz="100" i="1" spc="10" dirty="0">
                <a:latin typeface="Times New Roman"/>
                <a:cs typeface="Times New Roman"/>
              </a:rPr>
              <a:t>days</a:t>
            </a:r>
            <a:r>
              <a:rPr sz="100" i="1" spc="5" dirty="0">
                <a:latin typeface="Times New Roman"/>
                <a:cs typeface="Times New Roman"/>
              </a:rPr>
              <a:t> </a:t>
            </a:r>
            <a:r>
              <a:rPr sz="100" i="1" spc="10" dirty="0">
                <a:latin typeface="Times New Roman"/>
                <a:cs typeface="Times New Roman"/>
              </a:rPr>
              <a:t>of </a:t>
            </a:r>
            <a:r>
              <a:rPr sz="100" i="1" dirty="0">
                <a:latin typeface="Times New Roman"/>
                <a:cs typeface="Times New Roman"/>
              </a:rPr>
              <a:t>cell</a:t>
            </a:r>
            <a:r>
              <a:rPr sz="100" i="1" spc="5" dirty="0">
                <a:latin typeface="Times New Roman"/>
                <a:cs typeface="Times New Roman"/>
              </a:rPr>
              <a:t> </a:t>
            </a:r>
            <a:r>
              <a:rPr sz="100" i="1" spc="-10" dirty="0">
                <a:latin typeface="Times New Roman"/>
                <a:cs typeface="Times New Roman"/>
              </a:rPr>
              <a:t>culture.</a:t>
            </a:r>
            <a:r>
              <a:rPr sz="100" i="1" spc="500" dirty="0">
                <a:latin typeface="Times New Roman"/>
                <a:cs typeface="Times New Roman"/>
              </a:rPr>
              <a:t> </a:t>
            </a:r>
            <a:r>
              <a:rPr sz="100" i="1" dirty="0">
                <a:latin typeface="Times New Roman"/>
                <a:cs typeface="Times New Roman"/>
              </a:rPr>
              <a:t>The</a:t>
            </a:r>
            <a:r>
              <a:rPr sz="100" i="1" spc="55" dirty="0">
                <a:latin typeface="Times New Roman"/>
                <a:cs typeface="Times New Roman"/>
              </a:rPr>
              <a:t> </a:t>
            </a:r>
            <a:r>
              <a:rPr sz="100" i="1" dirty="0">
                <a:latin typeface="Times New Roman"/>
                <a:cs typeface="Times New Roman"/>
              </a:rPr>
              <a:t>RLU</a:t>
            </a:r>
            <a:r>
              <a:rPr sz="100" i="1" spc="55" dirty="0">
                <a:latin typeface="Times New Roman"/>
                <a:cs typeface="Times New Roman"/>
              </a:rPr>
              <a:t> </a:t>
            </a:r>
            <a:r>
              <a:rPr sz="100" i="1" dirty="0">
                <a:latin typeface="Times New Roman"/>
                <a:cs typeface="Times New Roman"/>
              </a:rPr>
              <a:t>detected</a:t>
            </a:r>
            <a:r>
              <a:rPr sz="100" i="1" spc="60" dirty="0">
                <a:latin typeface="Times New Roman"/>
                <a:cs typeface="Times New Roman"/>
              </a:rPr>
              <a:t> </a:t>
            </a:r>
            <a:r>
              <a:rPr sz="100" i="1" dirty="0">
                <a:latin typeface="Times New Roman"/>
                <a:cs typeface="Times New Roman"/>
              </a:rPr>
              <a:t>by</a:t>
            </a:r>
            <a:r>
              <a:rPr sz="100" i="1" spc="55" dirty="0">
                <a:latin typeface="Times New Roman"/>
                <a:cs typeface="Times New Roman"/>
              </a:rPr>
              <a:t> </a:t>
            </a:r>
            <a:r>
              <a:rPr sz="100" i="1" dirty="0">
                <a:latin typeface="Times New Roman"/>
                <a:cs typeface="Times New Roman"/>
              </a:rPr>
              <a:t>CellTiter-Glo®</a:t>
            </a:r>
            <a:r>
              <a:rPr sz="100" i="1" spc="55" dirty="0">
                <a:latin typeface="Times New Roman"/>
                <a:cs typeface="Times New Roman"/>
              </a:rPr>
              <a:t> </a:t>
            </a:r>
            <a:r>
              <a:rPr sz="100" i="1" dirty="0">
                <a:latin typeface="Times New Roman"/>
                <a:cs typeface="Times New Roman"/>
              </a:rPr>
              <a:t>is</a:t>
            </a:r>
            <a:r>
              <a:rPr sz="100" i="1" spc="60" dirty="0">
                <a:latin typeface="Times New Roman"/>
                <a:cs typeface="Times New Roman"/>
              </a:rPr>
              <a:t> </a:t>
            </a:r>
            <a:r>
              <a:rPr sz="100" i="1" dirty="0">
                <a:latin typeface="Times New Roman"/>
                <a:cs typeface="Times New Roman"/>
              </a:rPr>
              <a:t>correlated</a:t>
            </a:r>
            <a:r>
              <a:rPr sz="100" i="1" spc="55" dirty="0">
                <a:latin typeface="Times New Roman"/>
                <a:cs typeface="Times New Roman"/>
              </a:rPr>
              <a:t> </a:t>
            </a:r>
            <a:r>
              <a:rPr sz="100" i="1" dirty="0">
                <a:latin typeface="Times New Roman"/>
                <a:cs typeface="Times New Roman"/>
              </a:rPr>
              <a:t>with</a:t>
            </a:r>
            <a:r>
              <a:rPr sz="100" i="1" spc="55" dirty="0">
                <a:latin typeface="Times New Roman"/>
                <a:cs typeface="Times New Roman"/>
              </a:rPr>
              <a:t> </a:t>
            </a:r>
            <a:r>
              <a:rPr sz="100" i="1" dirty="0">
                <a:latin typeface="Times New Roman"/>
                <a:cs typeface="Times New Roman"/>
              </a:rPr>
              <a:t>number</a:t>
            </a:r>
            <a:r>
              <a:rPr sz="100" i="1" spc="60" dirty="0">
                <a:latin typeface="Times New Roman"/>
                <a:cs typeface="Times New Roman"/>
              </a:rPr>
              <a:t> </a:t>
            </a:r>
            <a:r>
              <a:rPr sz="100" i="1" dirty="0">
                <a:latin typeface="Times New Roman"/>
                <a:cs typeface="Times New Roman"/>
              </a:rPr>
              <a:t>of</a:t>
            </a:r>
            <a:r>
              <a:rPr sz="100" i="1" spc="55" dirty="0">
                <a:latin typeface="Times New Roman"/>
                <a:cs typeface="Times New Roman"/>
              </a:rPr>
              <a:t> </a:t>
            </a:r>
            <a:r>
              <a:rPr sz="100" i="1" spc="-10" dirty="0">
                <a:latin typeface="Times New Roman"/>
                <a:cs typeface="Times New Roman"/>
              </a:rPr>
              <a:t>cells.</a:t>
            </a:r>
            <a:endParaRPr sz="100">
              <a:latin typeface="Times New Roman"/>
              <a:cs typeface="Times New Roman"/>
            </a:endParaRPr>
          </a:p>
          <a:p>
            <a:pPr marL="12700">
              <a:lnSpc>
                <a:spcPct val="100000"/>
              </a:lnSpc>
              <a:spcBef>
                <a:spcPts val="10"/>
              </a:spcBef>
            </a:pPr>
            <a:r>
              <a:rPr sz="100" i="1" dirty="0">
                <a:latin typeface="Times New Roman"/>
                <a:cs typeface="Times New Roman"/>
              </a:rPr>
              <a:t>**</a:t>
            </a:r>
            <a:r>
              <a:rPr sz="100" i="1" spc="25" dirty="0">
                <a:latin typeface="Times New Roman"/>
                <a:cs typeface="Times New Roman"/>
              </a:rPr>
              <a:t> </a:t>
            </a:r>
            <a:r>
              <a:rPr sz="100" i="1" spc="-10" dirty="0">
                <a:latin typeface="Times New Roman"/>
                <a:cs typeface="Times New Roman"/>
              </a:rPr>
              <a:t>p&gt;0.001</a:t>
            </a:r>
            <a:endParaRPr sz="100">
              <a:latin typeface="Times New Roman"/>
              <a:cs typeface="Times New Roman"/>
            </a:endParaRPr>
          </a:p>
        </p:txBody>
      </p:sp>
      <p:grpSp>
        <p:nvGrpSpPr>
          <p:cNvPr id="428" name="object 428"/>
          <p:cNvGrpSpPr/>
          <p:nvPr/>
        </p:nvGrpSpPr>
        <p:grpSpPr>
          <a:xfrm>
            <a:off x="9418058" y="8040403"/>
            <a:ext cx="2558415" cy="730885"/>
            <a:chOff x="9418058" y="8040403"/>
            <a:chExt cx="2558415" cy="730885"/>
          </a:xfrm>
        </p:grpSpPr>
        <p:sp>
          <p:nvSpPr>
            <p:cNvPr id="429" name="object 429"/>
            <p:cNvSpPr/>
            <p:nvPr/>
          </p:nvSpPr>
          <p:spPr>
            <a:xfrm>
              <a:off x="9419328" y="8041673"/>
              <a:ext cx="944244" cy="728345"/>
            </a:xfrm>
            <a:custGeom>
              <a:avLst/>
              <a:gdLst/>
              <a:ahLst/>
              <a:cxnLst/>
              <a:rect l="l" t="t" r="r" b="b"/>
              <a:pathLst>
                <a:path w="944245" h="728345">
                  <a:moveTo>
                    <a:pt x="0" y="0"/>
                  </a:moveTo>
                  <a:lnTo>
                    <a:pt x="944022" y="0"/>
                  </a:lnTo>
                  <a:lnTo>
                    <a:pt x="944022" y="727826"/>
                  </a:lnTo>
                  <a:lnTo>
                    <a:pt x="0" y="727826"/>
                  </a:lnTo>
                  <a:lnTo>
                    <a:pt x="0" y="0"/>
                  </a:lnTo>
                  <a:close/>
                </a:path>
              </a:pathLst>
            </a:custGeom>
            <a:ln w="3175">
              <a:solidFill>
                <a:srgbClr val="000000"/>
              </a:solidFill>
            </a:ln>
          </p:spPr>
          <p:txBody>
            <a:bodyPr wrap="square" lIns="0" tIns="0" rIns="0" bIns="0" rtlCol="0"/>
            <a:lstStyle/>
            <a:p>
              <a:endParaRPr/>
            </a:p>
          </p:txBody>
        </p:sp>
        <p:pic>
          <p:nvPicPr>
            <p:cNvPr id="430" name="object 430"/>
            <p:cNvPicPr/>
            <p:nvPr/>
          </p:nvPicPr>
          <p:blipFill>
            <a:blip r:embed="rId28" cstate="print"/>
            <a:stretch>
              <a:fillRect/>
            </a:stretch>
          </p:blipFill>
          <p:spPr>
            <a:xfrm>
              <a:off x="11353800" y="8064500"/>
              <a:ext cx="622300" cy="393700"/>
            </a:xfrm>
            <a:prstGeom prst="rect">
              <a:avLst/>
            </a:prstGeom>
          </p:spPr>
        </p:pic>
        <p:sp>
          <p:nvSpPr>
            <p:cNvPr id="431" name="object 431"/>
            <p:cNvSpPr/>
            <p:nvPr/>
          </p:nvSpPr>
          <p:spPr>
            <a:xfrm>
              <a:off x="11366172" y="8076873"/>
              <a:ext cx="607060" cy="379730"/>
            </a:xfrm>
            <a:custGeom>
              <a:avLst/>
              <a:gdLst/>
              <a:ahLst/>
              <a:cxnLst/>
              <a:rect l="l" t="t" r="r" b="b"/>
              <a:pathLst>
                <a:path w="607059" h="379729">
                  <a:moveTo>
                    <a:pt x="606899" y="0"/>
                  </a:moveTo>
                  <a:lnTo>
                    <a:pt x="0" y="0"/>
                  </a:lnTo>
                  <a:lnTo>
                    <a:pt x="0" y="379164"/>
                  </a:lnTo>
                  <a:lnTo>
                    <a:pt x="606899" y="379164"/>
                  </a:lnTo>
                  <a:lnTo>
                    <a:pt x="606899" y="0"/>
                  </a:lnTo>
                  <a:close/>
                </a:path>
              </a:pathLst>
            </a:custGeom>
            <a:solidFill>
              <a:srgbClr val="FFFFFF"/>
            </a:solidFill>
          </p:spPr>
          <p:txBody>
            <a:bodyPr wrap="square" lIns="0" tIns="0" rIns="0" bIns="0" rtlCol="0"/>
            <a:lstStyle/>
            <a:p>
              <a:endParaRPr/>
            </a:p>
          </p:txBody>
        </p:sp>
        <p:sp>
          <p:nvSpPr>
            <p:cNvPr id="432" name="object 432"/>
            <p:cNvSpPr/>
            <p:nvPr/>
          </p:nvSpPr>
          <p:spPr>
            <a:xfrm>
              <a:off x="11403243" y="8430263"/>
              <a:ext cx="558165" cy="0"/>
            </a:xfrm>
            <a:custGeom>
              <a:avLst/>
              <a:gdLst/>
              <a:ahLst/>
              <a:cxnLst/>
              <a:rect l="l" t="t" r="r" b="b"/>
              <a:pathLst>
                <a:path w="558165">
                  <a:moveTo>
                    <a:pt x="0" y="0"/>
                  </a:moveTo>
                  <a:lnTo>
                    <a:pt x="2498" y="0"/>
                  </a:lnTo>
                </a:path>
                <a:path w="558165">
                  <a:moveTo>
                    <a:pt x="2498" y="0"/>
                  </a:moveTo>
                  <a:lnTo>
                    <a:pt x="4865" y="0"/>
                  </a:lnTo>
                </a:path>
                <a:path w="558165">
                  <a:moveTo>
                    <a:pt x="4865" y="0"/>
                  </a:moveTo>
                  <a:lnTo>
                    <a:pt x="7363" y="0"/>
                  </a:lnTo>
                </a:path>
                <a:path w="558165">
                  <a:moveTo>
                    <a:pt x="7363" y="0"/>
                  </a:moveTo>
                  <a:lnTo>
                    <a:pt x="9861" y="0"/>
                  </a:lnTo>
                </a:path>
                <a:path w="558165">
                  <a:moveTo>
                    <a:pt x="9861" y="0"/>
                  </a:moveTo>
                  <a:lnTo>
                    <a:pt x="12228" y="0"/>
                  </a:lnTo>
                </a:path>
                <a:path w="558165">
                  <a:moveTo>
                    <a:pt x="12228" y="0"/>
                  </a:moveTo>
                  <a:lnTo>
                    <a:pt x="14726" y="0"/>
                  </a:lnTo>
                </a:path>
                <a:path w="558165">
                  <a:moveTo>
                    <a:pt x="14726" y="0"/>
                  </a:moveTo>
                  <a:lnTo>
                    <a:pt x="17224" y="0"/>
                  </a:lnTo>
                </a:path>
                <a:path w="558165">
                  <a:moveTo>
                    <a:pt x="17224" y="0"/>
                  </a:moveTo>
                  <a:lnTo>
                    <a:pt x="19591" y="0"/>
                  </a:lnTo>
                </a:path>
                <a:path w="558165">
                  <a:moveTo>
                    <a:pt x="19591" y="0"/>
                  </a:moveTo>
                  <a:lnTo>
                    <a:pt x="22089" y="0"/>
                  </a:lnTo>
                </a:path>
                <a:path w="558165">
                  <a:moveTo>
                    <a:pt x="22089" y="0"/>
                  </a:moveTo>
                  <a:lnTo>
                    <a:pt x="24588" y="0"/>
                  </a:lnTo>
                </a:path>
                <a:path w="558165">
                  <a:moveTo>
                    <a:pt x="24588" y="0"/>
                  </a:moveTo>
                  <a:lnTo>
                    <a:pt x="26954" y="0"/>
                  </a:lnTo>
                </a:path>
                <a:path w="558165">
                  <a:moveTo>
                    <a:pt x="26954" y="0"/>
                  </a:moveTo>
                  <a:lnTo>
                    <a:pt x="29453" y="0"/>
                  </a:lnTo>
                </a:path>
                <a:path w="558165">
                  <a:moveTo>
                    <a:pt x="29453" y="0"/>
                  </a:moveTo>
                  <a:lnTo>
                    <a:pt x="31819" y="0"/>
                  </a:lnTo>
                </a:path>
                <a:path w="558165">
                  <a:moveTo>
                    <a:pt x="31819" y="0"/>
                  </a:moveTo>
                  <a:lnTo>
                    <a:pt x="34318" y="0"/>
                  </a:lnTo>
                </a:path>
                <a:path w="558165">
                  <a:moveTo>
                    <a:pt x="34318" y="0"/>
                  </a:moveTo>
                  <a:lnTo>
                    <a:pt x="36816" y="0"/>
                  </a:lnTo>
                </a:path>
                <a:path w="558165">
                  <a:moveTo>
                    <a:pt x="36816" y="0"/>
                  </a:moveTo>
                  <a:lnTo>
                    <a:pt x="39183" y="0"/>
                  </a:lnTo>
                </a:path>
                <a:path w="558165">
                  <a:moveTo>
                    <a:pt x="39183" y="0"/>
                  </a:moveTo>
                  <a:lnTo>
                    <a:pt x="41681" y="0"/>
                  </a:lnTo>
                </a:path>
                <a:path w="558165">
                  <a:moveTo>
                    <a:pt x="41681" y="0"/>
                  </a:moveTo>
                  <a:lnTo>
                    <a:pt x="44179" y="0"/>
                  </a:lnTo>
                </a:path>
                <a:path w="558165">
                  <a:moveTo>
                    <a:pt x="44179" y="0"/>
                  </a:moveTo>
                  <a:lnTo>
                    <a:pt x="46546" y="0"/>
                  </a:lnTo>
                </a:path>
                <a:path w="558165">
                  <a:moveTo>
                    <a:pt x="46546" y="0"/>
                  </a:moveTo>
                  <a:lnTo>
                    <a:pt x="49044" y="0"/>
                  </a:lnTo>
                </a:path>
                <a:path w="558165">
                  <a:moveTo>
                    <a:pt x="49044" y="0"/>
                  </a:moveTo>
                  <a:lnTo>
                    <a:pt x="51542" y="0"/>
                  </a:lnTo>
                </a:path>
                <a:path w="558165">
                  <a:moveTo>
                    <a:pt x="51542" y="0"/>
                  </a:moveTo>
                  <a:lnTo>
                    <a:pt x="53909" y="0"/>
                  </a:lnTo>
                </a:path>
                <a:path w="558165">
                  <a:moveTo>
                    <a:pt x="53909" y="0"/>
                  </a:moveTo>
                  <a:lnTo>
                    <a:pt x="56407" y="0"/>
                  </a:lnTo>
                </a:path>
                <a:path w="558165">
                  <a:moveTo>
                    <a:pt x="56407" y="0"/>
                  </a:moveTo>
                  <a:lnTo>
                    <a:pt x="58774" y="0"/>
                  </a:lnTo>
                </a:path>
                <a:path w="558165">
                  <a:moveTo>
                    <a:pt x="58774" y="0"/>
                  </a:moveTo>
                  <a:lnTo>
                    <a:pt x="61272" y="0"/>
                  </a:lnTo>
                </a:path>
                <a:path w="558165">
                  <a:moveTo>
                    <a:pt x="61272" y="0"/>
                  </a:moveTo>
                  <a:lnTo>
                    <a:pt x="63771" y="0"/>
                  </a:lnTo>
                </a:path>
                <a:path w="558165">
                  <a:moveTo>
                    <a:pt x="63771" y="0"/>
                  </a:moveTo>
                  <a:lnTo>
                    <a:pt x="66137" y="0"/>
                  </a:lnTo>
                </a:path>
                <a:path w="558165">
                  <a:moveTo>
                    <a:pt x="66137" y="0"/>
                  </a:moveTo>
                  <a:lnTo>
                    <a:pt x="68636" y="0"/>
                  </a:lnTo>
                </a:path>
                <a:path w="558165">
                  <a:moveTo>
                    <a:pt x="68636" y="0"/>
                  </a:moveTo>
                  <a:lnTo>
                    <a:pt x="71134" y="0"/>
                  </a:lnTo>
                </a:path>
                <a:path w="558165">
                  <a:moveTo>
                    <a:pt x="71134" y="0"/>
                  </a:moveTo>
                  <a:lnTo>
                    <a:pt x="73501" y="0"/>
                  </a:lnTo>
                </a:path>
                <a:path w="558165">
                  <a:moveTo>
                    <a:pt x="73501" y="0"/>
                  </a:moveTo>
                  <a:lnTo>
                    <a:pt x="75999" y="0"/>
                  </a:lnTo>
                </a:path>
                <a:path w="558165">
                  <a:moveTo>
                    <a:pt x="75999" y="0"/>
                  </a:moveTo>
                  <a:lnTo>
                    <a:pt x="78497" y="0"/>
                  </a:lnTo>
                </a:path>
                <a:path w="558165">
                  <a:moveTo>
                    <a:pt x="78497" y="0"/>
                  </a:moveTo>
                  <a:lnTo>
                    <a:pt x="80864" y="0"/>
                  </a:lnTo>
                </a:path>
                <a:path w="558165">
                  <a:moveTo>
                    <a:pt x="80864" y="0"/>
                  </a:moveTo>
                  <a:lnTo>
                    <a:pt x="83362" y="0"/>
                  </a:lnTo>
                </a:path>
                <a:path w="558165">
                  <a:moveTo>
                    <a:pt x="83362" y="0"/>
                  </a:moveTo>
                  <a:lnTo>
                    <a:pt x="85729" y="0"/>
                  </a:lnTo>
                </a:path>
                <a:path w="558165">
                  <a:moveTo>
                    <a:pt x="85729" y="0"/>
                  </a:moveTo>
                  <a:lnTo>
                    <a:pt x="88227" y="0"/>
                  </a:lnTo>
                </a:path>
                <a:path w="558165">
                  <a:moveTo>
                    <a:pt x="88227" y="0"/>
                  </a:moveTo>
                  <a:lnTo>
                    <a:pt x="90725" y="0"/>
                  </a:lnTo>
                </a:path>
                <a:path w="558165">
                  <a:moveTo>
                    <a:pt x="90725" y="0"/>
                  </a:moveTo>
                  <a:lnTo>
                    <a:pt x="93092" y="0"/>
                  </a:lnTo>
                </a:path>
                <a:path w="558165">
                  <a:moveTo>
                    <a:pt x="93092" y="0"/>
                  </a:moveTo>
                  <a:lnTo>
                    <a:pt x="95590" y="0"/>
                  </a:lnTo>
                </a:path>
                <a:path w="558165">
                  <a:moveTo>
                    <a:pt x="95590" y="0"/>
                  </a:moveTo>
                  <a:lnTo>
                    <a:pt x="98089" y="0"/>
                  </a:lnTo>
                </a:path>
                <a:path w="558165">
                  <a:moveTo>
                    <a:pt x="98089" y="0"/>
                  </a:moveTo>
                  <a:lnTo>
                    <a:pt x="100455" y="0"/>
                  </a:lnTo>
                </a:path>
                <a:path w="558165">
                  <a:moveTo>
                    <a:pt x="100455" y="0"/>
                  </a:moveTo>
                  <a:lnTo>
                    <a:pt x="102954" y="0"/>
                  </a:lnTo>
                </a:path>
                <a:path w="558165">
                  <a:moveTo>
                    <a:pt x="102954" y="0"/>
                  </a:moveTo>
                  <a:lnTo>
                    <a:pt x="105452" y="0"/>
                  </a:lnTo>
                </a:path>
                <a:path w="558165">
                  <a:moveTo>
                    <a:pt x="105452" y="0"/>
                  </a:moveTo>
                  <a:lnTo>
                    <a:pt x="107819" y="0"/>
                  </a:lnTo>
                </a:path>
                <a:path w="558165">
                  <a:moveTo>
                    <a:pt x="107819" y="0"/>
                  </a:moveTo>
                  <a:lnTo>
                    <a:pt x="110317" y="0"/>
                  </a:lnTo>
                </a:path>
                <a:path w="558165">
                  <a:moveTo>
                    <a:pt x="110317" y="0"/>
                  </a:moveTo>
                  <a:lnTo>
                    <a:pt x="112684" y="0"/>
                  </a:lnTo>
                </a:path>
                <a:path w="558165">
                  <a:moveTo>
                    <a:pt x="112684" y="0"/>
                  </a:moveTo>
                  <a:lnTo>
                    <a:pt x="115182" y="0"/>
                  </a:lnTo>
                </a:path>
                <a:path w="558165">
                  <a:moveTo>
                    <a:pt x="115182" y="0"/>
                  </a:moveTo>
                  <a:lnTo>
                    <a:pt x="117680" y="0"/>
                  </a:lnTo>
                </a:path>
                <a:path w="558165">
                  <a:moveTo>
                    <a:pt x="117680" y="0"/>
                  </a:moveTo>
                  <a:lnTo>
                    <a:pt x="120047" y="0"/>
                  </a:lnTo>
                </a:path>
                <a:path w="558165">
                  <a:moveTo>
                    <a:pt x="120047" y="0"/>
                  </a:moveTo>
                  <a:lnTo>
                    <a:pt x="122545" y="0"/>
                  </a:lnTo>
                </a:path>
                <a:path w="558165">
                  <a:moveTo>
                    <a:pt x="122545" y="0"/>
                  </a:moveTo>
                  <a:lnTo>
                    <a:pt x="125043" y="0"/>
                  </a:lnTo>
                </a:path>
                <a:path w="558165">
                  <a:moveTo>
                    <a:pt x="125043" y="0"/>
                  </a:moveTo>
                  <a:lnTo>
                    <a:pt x="127410" y="0"/>
                  </a:lnTo>
                </a:path>
                <a:path w="558165">
                  <a:moveTo>
                    <a:pt x="127410" y="0"/>
                  </a:moveTo>
                  <a:lnTo>
                    <a:pt x="129908" y="0"/>
                  </a:lnTo>
                </a:path>
                <a:path w="558165">
                  <a:moveTo>
                    <a:pt x="129908" y="0"/>
                  </a:moveTo>
                  <a:lnTo>
                    <a:pt x="132407" y="0"/>
                  </a:lnTo>
                </a:path>
                <a:path w="558165">
                  <a:moveTo>
                    <a:pt x="132407" y="0"/>
                  </a:moveTo>
                  <a:lnTo>
                    <a:pt x="134773" y="0"/>
                  </a:lnTo>
                </a:path>
                <a:path w="558165">
                  <a:moveTo>
                    <a:pt x="134773" y="0"/>
                  </a:moveTo>
                  <a:lnTo>
                    <a:pt x="137272" y="0"/>
                  </a:lnTo>
                </a:path>
                <a:path w="558165">
                  <a:moveTo>
                    <a:pt x="137272" y="0"/>
                  </a:moveTo>
                  <a:lnTo>
                    <a:pt x="139638" y="0"/>
                  </a:lnTo>
                </a:path>
                <a:path w="558165">
                  <a:moveTo>
                    <a:pt x="139638" y="0"/>
                  </a:moveTo>
                  <a:lnTo>
                    <a:pt x="142137" y="0"/>
                  </a:lnTo>
                </a:path>
                <a:path w="558165">
                  <a:moveTo>
                    <a:pt x="142137" y="0"/>
                  </a:moveTo>
                  <a:lnTo>
                    <a:pt x="144635" y="0"/>
                  </a:lnTo>
                </a:path>
                <a:path w="558165">
                  <a:moveTo>
                    <a:pt x="144635" y="0"/>
                  </a:moveTo>
                  <a:lnTo>
                    <a:pt x="147002" y="0"/>
                  </a:lnTo>
                </a:path>
                <a:path w="558165">
                  <a:moveTo>
                    <a:pt x="147002" y="0"/>
                  </a:moveTo>
                  <a:lnTo>
                    <a:pt x="149500" y="0"/>
                  </a:lnTo>
                </a:path>
                <a:path w="558165">
                  <a:moveTo>
                    <a:pt x="149500" y="0"/>
                  </a:moveTo>
                  <a:lnTo>
                    <a:pt x="151998" y="0"/>
                  </a:lnTo>
                </a:path>
                <a:path w="558165">
                  <a:moveTo>
                    <a:pt x="151998" y="0"/>
                  </a:moveTo>
                  <a:lnTo>
                    <a:pt x="154365" y="0"/>
                  </a:lnTo>
                </a:path>
                <a:path w="558165">
                  <a:moveTo>
                    <a:pt x="154365" y="0"/>
                  </a:moveTo>
                  <a:lnTo>
                    <a:pt x="156863" y="0"/>
                  </a:lnTo>
                </a:path>
                <a:path w="558165">
                  <a:moveTo>
                    <a:pt x="156863" y="0"/>
                  </a:moveTo>
                  <a:lnTo>
                    <a:pt x="159361" y="0"/>
                  </a:lnTo>
                </a:path>
                <a:path w="558165">
                  <a:moveTo>
                    <a:pt x="159361" y="0"/>
                  </a:moveTo>
                  <a:lnTo>
                    <a:pt x="161728" y="0"/>
                  </a:lnTo>
                </a:path>
                <a:path w="558165">
                  <a:moveTo>
                    <a:pt x="161728" y="0"/>
                  </a:moveTo>
                  <a:lnTo>
                    <a:pt x="164226" y="0"/>
                  </a:lnTo>
                </a:path>
                <a:path w="558165">
                  <a:moveTo>
                    <a:pt x="164226" y="0"/>
                  </a:moveTo>
                  <a:lnTo>
                    <a:pt x="166593" y="0"/>
                  </a:lnTo>
                </a:path>
                <a:path w="558165">
                  <a:moveTo>
                    <a:pt x="166593" y="0"/>
                  </a:moveTo>
                  <a:lnTo>
                    <a:pt x="169091" y="0"/>
                  </a:lnTo>
                </a:path>
                <a:path w="558165">
                  <a:moveTo>
                    <a:pt x="169091" y="0"/>
                  </a:moveTo>
                  <a:lnTo>
                    <a:pt x="171590" y="0"/>
                  </a:lnTo>
                </a:path>
                <a:path w="558165">
                  <a:moveTo>
                    <a:pt x="171590" y="0"/>
                  </a:moveTo>
                  <a:lnTo>
                    <a:pt x="173956" y="0"/>
                  </a:lnTo>
                </a:path>
                <a:path w="558165">
                  <a:moveTo>
                    <a:pt x="173956" y="0"/>
                  </a:moveTo>
                  <a:lnTo>
                    <a:pt x="176455" y="0"/>
                  </a:lnTo>
                </a:path>
                <a:path w="558165">
                  <a:moveTo>
                    <a:pt x="176455" y="0"/>
                  </a:moveTo>
                  <a:lnTo>
                    <a:pt x="178953" y="0"/>
                  </a:lnTo>
                </a:path>
                <a:path w="558165">
                  <a:moveTo>
                    <a:pt x="178953" y="0"/>
                  </a:moveTo>
                  <a:lnTo>
                    <a:pt x="181320" y="0"/>
                  </a:lnTo>
                </a:path>
                <a:path w="558165">
                  <a:moveTo>
                    <a:pt x="181320" y="0"/>
                  </a:moveTo>
                  <a:lnTo>
                    <a:pt x="183818" y="0"/>
                  </a:lnTo>
                </a:path>
                <a:path w="558165">
                  <a:moveTo>
                    <a:pt x="183818" y="0"/>
                  </a:moveTo>
                  <a:lnTo>
                    <a:pt x="186316" y="0"/>
                  </a:lnTo>
                </a:path>
                <a:path w="558165">
                  <a:moveTo>
                    <a:pt x="186316" y="0"/>
                  </a:moveTo>
                  <a:lnTo>
                    <a:pt x="188683" y="0"/>
                  </a:lnTo>
                </a:path>
                <a:path w="558165">
                  <a:moveTo>
                    <a:pt x="188683" y="0"/>
                  </a:moveTo>
                  <a:lnTo>
                    <a:pt x="191181" y="0"/>
                  </a:lnTo>
                </a:path>
                <a:path w="558165">
                  <a:moveTo>
                    <a:pt x="191181" y="0"/>
                  </a:moveTo>
                  <a:lnTo>
                    <a:pt x="193679" y="0"/>
                  </a:lnTo>
                </a:path>
                <a:path w="558165">
                  <a:moveTo>
                    <a:pt x="193679" y="0"/>
                  </a:moveTo>
                  <a:lnTo>
                    <a:pt x="196046" y="0"/>
                  </a:lnTo>
                </a:path>
                <a:path w="558165">
                  <a:moveTo>
                    <a:pt x="196046" y="0"/>
                  </a:moveTo>
                  <a:lnTo>
                    <a:pt x="198544" y="0"/>
                  </a:lnTo>
                </a:path>
                <a:path w="558165">
                  <a:moveTo>
                    <a:pt x="198544" y="0"/>
                  </a:moveTo>
                  <a:lnTo>
                    <a:pt x="200911" y="0"/>
                  </a:lnTo>
                </a:path>
                <a:path w="558165">
                  <a:moveTo>
                    <a:pt x="200911" y="0"/>
                  </a:moveTo>
                  <a:lnTo>
                    <a:pt x="203409" y="0"/>
                  </a:lnTo>
                </a:path>
                <a:path w="558165">
                  <a:moveTo>
                    <a:pt x="203409" y="0"/>
                  </a:moveTo>
                  <a:lnTo>
                    <a:pt x="205908" y="0"/>
                  </a:lnTo>
                </a:path>
                <a:path w="558165">
                  <a:moveTo>
                    <a:pt x="205908" y="0"/>
                  </a:moveTo>
                  <a:lnTo>
                    <a:pt x="208274" y="0"/>
                  </a:lnTo>
                </a:path>
                <a:path w="558165">
                  <a:moveTo>
                    <a:pt x="208274" y="0"/>
                  </a:moveTo>
                  <a:lnTo>
                    <a:pt x="210773" y="0"/>
                  </a:lnTo>
                </a:path>
                <a:path w="558165">
                  <a:moveTo>
                    <a:pt x="210773" y="0"/>
                  </a:moveTo>
                  <a:lnTo>
                    <a:pt x="213271" y="0"/>
                  </a:lnTo>
                </a:path>
                <a:path w="558165">
                  <a:moveTo>
                    <a:pt x="213271" y="0"/>
                  </a:moveTo>
                  <a:lnTo>
                    <a:pt x="215638" y="0"/>
                  </a:lnTo>
                </a:path>
                <a:path w="558165">
                  <a:moveTo>
                    <a:pt x="215638" y="0"/>
                  </a:moveTo>
                  <a:lnTo>
                    <a:pt x="218136" y="0"/>
                  </a:lnTo>
                </a:path>
                <a:path w="558165">
                  <a:moveTo>
                    <a:pt x="218136" y="0"/>
                  </a:moveTo>
                  <a:lnTo>
                    <a:pt x="220634" y="0"/>
                  </a:lnTo>
                </a:path>
                <a:path w="558165">
                  <a:moveTo>
                    <a:pt x="220634" y="0"/>
                  </a:moveTo>
                  <a:lnTo>
                    <a:pt x="223001" y="0"/>
                  </a:lnTo>
                </a:path>
                <a:path w="558165">
                  <a:moveTo>
                    <a:pt x="223001" y="0"/>
                  </a:moveTo>
                  <a:lnTo>
                    <a:pt x="225499" y="0"/>
                  </a:lnTo>
                </a:path>
                <a:path w="558165">
                  <a:moveTo>
                    <a:pt x="225499" y="0"/>
                  </a:moveTo>
                  <a:lnTo>
                    <a:pt x="227866" y="0"/>
                  </a:lnTo>
                </a:path>
                <a:path w="558165">
                  <a:moveTo>
                    <a:pt x="227866" y="0"/>
                  </a:moveTo>
                  <a:lnTo>
                    <a:pt x="230364" y="0"/>
                  </a:lnTo>
                </a:path>
                <a:path w="558165">
                  <a:moveTo>
                    <a:pt x="230364" y="0"/>
                  </a:moveTo>
                  <a:lnTo>
                    <a:pt x="232862" y="0"/>
                  </a:lnTo>
                </a:path>
                <a:path w="558165">
                  <a:moveTo>
                    <a:pt x="232862" y="0"/>
                  </a:moveTo>
                  <a:lnTo>
                    <a:pt x="235229" y="0"/>
                  </a:lnTo>
                </a:path>
                <a:path w="558165">
                  <a:moveTo>
                    <a:pt x="235229" y="0"/>
                  </a:moveTo>
                  <a:lnTo>
                    <a:pt x="237727" y="0"/>
                  </a:lnTo>
                </a:path>
                <a:path w="558165">
                  <a:moveTo>
                    <a:pt x="237727" y="0"/>
                  </a:moveTo>
                  <a:lnTo>
                    <a:pt x="240226" y="0"/>
                  </a:lnTo>
                </a:path>
                <a:path w="558165">
                  <a:moveTo>
                    <a:pt x="240226" y="0"/>
                  </a:moveTo>
                  <a:lnTo>
                    <a:pt x="242592" y="0"/>
                  </a:lnTo>
                </a:path>
                <a:path w="558165">
                  <a:moveTo>
                    <a:pt x="242592" y="0"/>
                  </a:moveTo>
                  <a:lnTo>
                    <a:pt x="245091" y="0"/>
                  </a:lnTo>
                </a:path>
                <a:path w="558165">
                  <a:moveTo>
                    <a:pt x="245091" y="0"/>
                  </a:moveTo>
                  <a:lnTo>
                    <a:pt x="247589" y="0"/>
                  </a:lnTo>
                </a:path>
                <a:path w="558165">
                  <a:moveTo>
                    <a:pt x="247589" y="0"/>
                  </a:moveTo>
                  <a:lnTo>
                    <a:pt x="249956" y="0"/>
                  </a:lnTo>
                </a:path>
                <a:path w="558165">
                  <a:moveTo>
                    <a:pt x="249956" y="0"/>
                  </a:moveTo>
                  <a:lnTo>
                    <a:pt x="252454" y="0"/>
                  </a:lnTo>
                </a:path>
                <a:path w="558165">
                  <a:moveTo>
                    <a:pt x="252454" y="0"/>
                  </a:moveTo>
                  <a:lnTo>
                    <a:pt x="254821" y="0"/>
                  </a:lnTo>
                </a:path>
                <a:path w="558165">
                  <a:moveTo>
                    <a:pt x="254821" y="0"/>
                  </a:moveTo>
                  <a:lnTo>
                    <a:pt x="257319" y="0"/>
                  </a:lnTo>
                </a:path>
                <a:path w="558165">
                  <a:moveTo>
                    <a:pt x="257319" y="0"/>
                  </a:moveTo>
                  <a:lnTo>
                    <a:pt x="259817" y="0"/>
                  </a:lnTo>
                </a:path>
                <a:path w="558165">
                  <a:moveTo>
                    <a:pt x="259817" y="0"/>
                  </a:moveTo>
                  <a:lnTo>
                    <a:pt x="262184" y="0"/>
                  </a:lnTo>
                </a:path>
                <a:path w="558165">
                  <a:moveTo>
                    <a:pt x="262184" y="0"/>
                  </a:moveTo>
                  <a:lnTo>
                    <a:pt x="264682" y="0"/>
                  </a:lnTo>
                </a:path>
                <a:path w="558165">
                  <a:moveTo>
                    <a:pt x="264682" y="0"/>
                  </a:moveTo>
                  <a:lnTo>
                    <a:pt x="267180" y="0"/>
                  </a:lnTo>
                </a:path>
                <a:path w="558165">
                  <a:moveTo>
                    <a:pt x="267180" y="0"/>
                  </a:moveTo>
                  <a:lnTo>
                    <a:pt x="269547" y="0"/>
                  </a:lnTo>
                </a:path>
                <a:path w="558165">
                  <a:moveTo>
                    <a:pt x="269547" y="0"/>
                  </a:moveTo>
                  <a:lnTo>
                    <a:pt x="272045" y="0"/>
                  </a:lnTo>
                </a:path>
                <a:path w="558165">
                  <a:moveTo>
                    <a:pt x="272045" y="0"/>
                  </a:moveTo>
                  <a:lnTo>
                    <a:pt x="274544" y="0"/>
                  </a:lnTo>
                </a:path>
                <a:path w="558165">
                  <a:moveTo>
                    <a:pt x="274544" y="0"/>
                  </a:moveTo>
                  <a:lnTo>
                    <a:pt x="276910" y="0"/>
                  </a:lnTo>
                </a:path>
                <a:path w="558165">
                  <a:moveTo>
                    <a:pt x="276910" y="0"/>
                  </a:moveTo>
                  <a:lnTo>
                    <a:pt x="279409" y="0"/>
                  </a:lnTo>
                </a:path>
                <a:path w="558165">
                  <a:moveTo>
                    <a:pt x="279409" y="0"/>
                  </a:moveTo>
                  <a:lnTo>
                    <a:pt x="281775" y="0"/>
                  </a:lnTo>
                </a:path>
                <a:path w="558165">
                  <a:moveTo>
                    <a:pt x="281775" y="0"/>
                  </a:moveTo>
                  <a:lnTo>
                    <a:pt x="284274" y="0"/>
                  </a:lnTo>
                </a:path>
                <a:path w="558165">
                  <a:moveTo>
                    <a:pt x="284274" y="0"/>
                  </a:moveTo>
                  <a:lnTo>
                    <a:pt x="286772" y="0"/>
                  </a:lnTo>
                </a:path>
                <a:path w="558165">
                  <a:moveTo>
                    <a:pt x="286772" y="0"/>
                  </a:moveTo>
                  <a:lnTo>
                    <a:pt x="289139" y="0"/>
                  </a:lnTo>
                </a:path>
                <a:path w="558165">
                  <a:moveTo>
                    <a:pt x="289139" y="0"/>
                  </a:moveTo>
                  <a:lnTo>
                    <a:pt x="291637" y="0"/>
                  </a:lnTo>
                </a:path>
                <a:path w="558165">
                  <a:moveTo>
                    <a:pt x="291637" y="0"/>
                  </a:moveTo>
                  <a:lnTo>
                    <a:pt x="294135" y="0"/>
                  </a:lnTo>
                </a:path>
                <a:path w="558165">
                  <a:moveTo>
                    <a:pt x="294135" y="0"/>
                  </a:moveTo>
                  <a:lnTo>
                    <a:pt x="296502" y="0"/>
                  </a:lnTo>
                </a:path>
                <a:path w="558165">
                  <a:moveTo>
                    <a:pt x="296502" y="0"/>
                  </a:moveTo>
                  <a:lnTo>
                    <a:pt x="299000" y="0"/>
                  </a:lnTo>
                </a:path>
                <a:path w="558165">
                  <a:moveTo>
                    <a:pt x="299000" y="0"/>
                  </a:moveTo>
                  <a:lnTo>
                    <a:pt x="301498" y="0"/>
                  </a:lnTo>
                </a:path>
                <a:path w="558165">
                  <a:moveTo>
                    <a:pt x="301498" y="0"/>
                  </a:moveTo>
                  <a:lnTo>
                    <a:pt x="303865" y="0"/>
                  </a:lnTo>
                </a:path>
                <a:path w="558165">
                  <a:moveTo>
                    <a:pt x="303865" y="0"/>
                  </a:moveTo>
                  <a:lnTo>
                    <a:pt x="306363" y="0"/>
                  </a:lnTo>
                </a:path>
                <a:path w="558165">
                  <a:moveTo>
                    <a:pt x="306363" y="0"/>
                  </a:moveTo>
                  <a:lnTo>
                    <a:pt x="308730" y="0"/>
                  </a:lnTo>
                </a:path>
                <a:path w="558165">
                  <a:moveTo>
                    <a:pt x="308730" y="0"/>
                  </a:moveTo>
                  <a:lnTo>
                    <a:pt x="311228" y="0"/>
                  </a:lnTo>
                </a:path>
                <a:path w="558165">
                  <a:moveTo>
                    <a:pt x="311228" y="0"/>
                  </a:moveTo>
                  <a:lnTo>
                    <a:pt x="313727" y="0"/>
                  </a:lnTo>
                </a:path>
                <a:path w="558165">
                  <a:moveTo>
                    <a:pt x="313727" y="0"/>
                  </a:moveTo>
                  <a:lnTo>
                    <a:pt x="316093" y="0"/>
                  </a:lnTo>
                </a:path>
                <a:path w="558165">
                  <a:moveTo>
                    <a:pt x="316093" y="0"/>
                  </a:moveTo>
                  <a:lnTo>
                    <a:pt x="318592" y="0"/>
                  </a:lnTo>
                </a:path>
                <a:path w="558165">
                  <a:moveTo>
                    <a:pt x="318592" y="0"/>
                  </a:moveTo>
                  <a:lnTo>
                    <a:pt x="321090" y="0"/>
                  </a:lnTo>
                </a:path>
                <a:path w="558165">
                  <a:moveTo>
                    <a:pt x="321090" y="0"/>
                  </a:moveTo>
                  <a:lnTo>
                    <a:pt x="323457" y="0"/>
                  </a:lnTo>
                </a:path>
                <a:path w="558165">
                  <a:moveTo>
                    <a:pt x="323457" y="0"/>
                  </a:moveTo>
                  <a:lnTo>
                    <a:pt x="325955" y="0"/>
                  </a:lnTo>
                </a:path>
                <a:path w="558165">
                  <a:moveTo>
                    <a:pt x="325955" y="0"/>
                  </a:moveTo>
                  <a:lnTo>
                    <a:pt x="328453" y="0"/>
                  </a:lnTo>
                </a:path>
                <a:path w="558165">
                  <a:moveTo>
                    <a:pt x="328453" y="0"/>
                  </a:moveTo>
                  <a:lnTo>
                    <a:pt x="330820" y="0"/>
                  </a:lnTo>
                </a:path>
                <a:path w="558165">
                  <a:moveTo>
                    <a:pt x="330820" y="0"/>
                  </a:moveTo>
                  <a:lnTo>
                    <a:pt x="333318" y="0"/>
                  </a:lnTo>
                </a:path>
                <a:path w="558165">
                  <a:moveTo>
                    <a:pt x="333318" y="0"/>
                  </a:moveTo>
                  <a:lnTo>
                    <a:pt x="335685" y="0"/>
                  </a:lnTo>
                </a:path>
                <a:path w="558165">
                  <a:moveTo>
                    <a:pt x="335685" y="0"/>
                  </a:moveTo>
                  <a:lnTo>
                    <a:pt x="338183" y="0"/>
                  </a:lnTo>
                </a:path>
                <a:path w="558165">
                  <a:moveTo>
                    <a:pt x="338183" y="0"/>
                  </a:moveTo>
                  <a:lnTo>
                    <a:pt x="340681" y="0"/>
                  </a:lnTo>
                </a:path>
                <a:path w="558165">
                  <a:moveTo>
                    <a:pt x="340681" y="0"/>
                  </a:moveTo>
                  <a:lnTo>
                    <a:pt x="343048" y="0"/>
                  </a:lnTo>
                </a:path>
                <a:path w="558165">
                  <a:moveTo>
                    <a:pt x="343048" y="0"/>
                  </a:moveTo>
                  <a:lnTo>
                    <a:pt x="345546" y="0"/>
                  </a:lnTo>
                </a:path>
                <a:path w="558165">
                  <a:moveTo>
                    <a:pt x="345546" y="0"/>
                  </a:moveTo>
                  <a:lnTo>
                    <a:pt x="348045" y="0"/>
                  </a:lnTo>
                </a:path>
                <a:path w="558165">
                  <a:moveTo>
                    <a:pt x="348045" y="0"/>
                  </a:moveTo>
                  <a:lnTo>
                    <a:pt x="350411" y="0"/>
                  </a:lnTo>
                </a:path>
                <a:path w="558165">
                  <a:moveTo>
                    <a:pt x="350411" y="0"/>
                  </a:moveTo>
                  <a:lnTo>
                    <a:pt x="352910" y="0"/>
                  </a:lnTo>
                </a:path>
                <a:path w="558165">
                  <a:moveTo>
                    <a:pt x="352910" y="0"/>
                  </a:moveTo>
                  <a:lnTo>
                    <a:pt x="355408" y="0"/>
                  </a:lnTo>
                </a:path>
                <a:path w="558165">
                  <a:moveTo>
                    <a:pt x="355408" y="0"/>
                  </a:moveTo>
                  <a:lnTo>
                    <a:pt x="357775" y="0"/>
                  </a:lnTo>
                </a:path>
                <a:path w="558165">
                  <a:moveTo>
                    <a:pt x="357775" y="0"/>
                  </a:moveTo>
                  <a:lnTo>
                    <a:pt x="360273" y="0"/>
                  </a:lnTo>
                </a:path>
                <a:path w="558165">
                  <a:moveTo>
                    <a:pt x="360273" y="0"/>
                  </a:moveTo>
                  <a:lnTo>
                    <a:pt x="362640" y="0"/>
                  </a:lnTo>
                </a:path>
                <a:path w="558165">
                  <a:moveTo>
                    <a:pt x="362640" y="0"/>
                  </a:moveTo>
                  <a:lnTo>
                    <a:pt x="365138" y="0"/>
                  </a:lnTo>
                </a:path>
                <a:path w="558165">
                  <a:moveTo>
                    <a:pt x="365138" y="0"/>
                  </a:moveTo>
                  <a:lnTo>
                    <a:pt x="367636" y="0"/>
                  </a:lnTo>
                </a:path>
                <a:path w="558165">
                  <a:moveTo>
                    <a:pt x="367636" y="0"/>
                  </a:moveTo>
                  <a:lnTo>
                    <a:pt x="370003" y="0"/>
                  </a:lnTo>
                </a:path>
                <a:path w="558165">
                  <a:moveTo>
                    <a:pt x="370003" y="0"/>
                  </a:moveTo>
                  <a:lnTo>
                    <a:pt x="372501" y="0"/>
                  </a:lnTo>
                </a:path>
                <a:path w="558165">
                  <a:moveTo>
                    <a:pt x="372501" y="0"/>
                  </a:moveTo>
                  <a:lnTo>
                    <a:pt x="374999" y="0"/>
                  </a:lnTo>
                </a:path>
                <a:path w="558165">
                  <a:moveTo>
                    <a:pt x="374999" y="0"/>
                  </a:moveTo>
                  <a:lnTo>
                    <a:pt x="377366" y="0"/>
                  </a:lnTo>
                </a:path>
                <a:path w="558165">
                  <a:moveTo>
                    <a:pt x="377366" y="0"/>
                  </a:moveTo>
                  <a:lnTo>
                    <a:pt x="379864" y="0"/>
                  </a:lnTo>
                </a:path>
                <a:path w="558165">
                  <a:moveTo>
                    <a:pt x="379864" y="0"/>
                  </a:moveTo>
                  <a:lnTo>
                    <a:pt x="382363" y="0"/>
                  </a:lnTo>
                </a:path>
                <a:path w="558165">
                  <a:moveTo>
                    <a:pt x="382363" y="0"/>
                  </a:moveTo>
                  <a:lnTo>
                    <a:pt x="384729" y="0"/>
                  </a:lnTo>
                </a:path>
                <a:path w="558165">
                  <a:moveTo>
                    <a:pt x="384729" y="0"/>
                  </a:moveTo>
                  <a:lnTo>
                    <a:pt x="387228" y="0"/>
                  </a:lnTo>
                </a:path>
                <a:path w="558165">
                  <a:moveTo>
                    <a:pt x="387228" y="0"/>
                  </a:moveTo>
                  <a:lnTo>
                    <a:pt x="389594" y="0"/>
                  </a:lnTo>
                </a:path>
                <a:path w="558165">
                  <a:moveTo>
                    <a:pt x="389594" y="0"/>
                  </a:moveTo>
                  <a:lnTo>
                    <a:pt x="392093" y="0"/>
                  </a:lnTo>
                </a:path>
                <a:path w="558165">
                  <a:moveTo>
                    <a:pt x="392093" y="0"/>
                  </a:moveTo>
                  <a:lnTo>
                    <a:pt x="394591" y="0"/>
                  </a:lnTo>
                </a:path>
                <a:path w="558165">
                  <a:moveTo>
                    <a:pt x="394591" y="0"/>
                  </a:moveTo>
                  <a:lnTo>
                    <a:pt x="396958" y="0"/>
                  </a:lnTo>
                </a:path>
                <a:path w="558165">
                  <a:moveTo>
                    <a:pt x="396958" y="0"/>
                  </a:moveTo>
                  <a:lnTo>
                    <a:pt x="399456" y="0"/>
                  </a:lnTo>
                </a:path>
                <a:path w="558165">
                  <a:moveTo>
                    <a:pt x="399456" y="0"/>
                  </a:moveTo>
                  <a:lnTo>
                    <a:pt x="401954" y="0"/>
                  </a:lnTo>
                </a:path>
                <a:path w="558165">
                  <a:moveTo>
                    <a:pt x="401954" y="0"/>
                  </a:moveTo>
                  <a:lnTo>
                    <a:pt x="404321" y="0"/>
                  </a:lnTo>
                </a:path>
                <a:path w="558165">
                  <a:moveTo>
                    <a:pt x="404321" y="0"/>
                  </a:moveTo>
                  <a:lnTo>
                    <a:pt x="406819" y="0"/>
                  </a:lnTo>
                </a:path>
                <a:path w="558165">
                  <a:moveTo>
                    <a:pt x="406819" y="0"/>
                  </a:moveTo>
                  <a:lnTo>
                    <a:pt x="409317" y="0"/>
                  </a:lnTo>
                </a:path>
                <a:path w="558165">
                  <a:moveTo>
                    <a:pt x="409317" y="0"/>
                  </a:moveTo>
                  <a:lnTo>
                    <a:pt x="411684" y="0"/>
                  </a:lnTo>
                </a:path>
                <a:path w="558165">
                  <a:moveTo>
                    <a:pt x="411684" y="0"/>
                  </a:moveTo>
                  <a:lnTo>
                    <a:pt x="414182" y="0"/>
                  </a:lnTo>
                </a:path>
                <a:path w="558165">
                  <a:moveTo>
                    <a:pt x="414182" y="0"/>
                  </a:moveTo>
                  <a:lnTo>
                    <a:pt x="416549" y="0"/>
                  </a:lnTo>
                </a:path>
                <a:path w="558165">
                  <a:moveTo>
                    <a:pt x="416549" y="0"/>
                  </a:moveTo>
                  <a:lnTo>
                    <a:pt x="419047" y="0"/>
                  </a:lnTo>
                </a:path>
                <a:path w="558165">
                  <a:moveTo>
                    <a:pt x="419047" y="0"/>
                  </a:moveTo>
                  <a:lnTo>
                    <a:pt x="421546" y="0"/>
                  </a:lnTo>
                </a:path>
                <a:path w="558165">
                  <a:moveTo>
                    <a:pt x="421546" y="0"/>
                  </a:moveTo>
                  <a:lnTo>
                    <a:pt x="423912" y="0"/>
                  </a:lnTo>
                </a:path>
                <a:path w="558165">
                  <a:moveTo>
                    <a:pt x="423912" y="0"/>
                  </a:moveTo>
                  <a:lnTo>
                    <a:pt x="426411" y="0"/>
                  </a:lnTo>
                </a:path>
                <a:path w="558165">
                  <a:moveTo>
                    <a:pt x="426411" y="0"/>
                  </a:moveTo>
                  <a:lnTo>
                    <a:pt x="428909" y="0"/>
                  </a:lnTo>
                </a:path>
                <a:path w="558165">
                  <a:moveTo>
                    <a:pt x="428909" y="0"/>
                  </a:moveTo>
                  <a:lnTo>
                    <a:pt x="431276" y="0"/>
                  </a:lnTo>
                </a:path>
                <a:path w="558165">
                  <a:moveTo>
                    <a:pt x="431276" y="0"/>
                  </a:moveTo>
                  <a:lnTo>
                    <a:pt x="433774" y="0"/>
                  </a:lnTo>
                </a:path>
                <a:path w="558165">
                  <a:moveTo>
                    <a:pt x="433774" y="0"/>
                  </a:moveTo>
                  <a:lnTo>
                    <a:pt x="436272" y="0"/>
                  </a:lnTo>
                </a:path>
                <a:path w="558165">
                  <a:moveTo>
                    <a:pt x="436272" y="0"/>
                  </a:moveTo>
                  <a:lnTo>
                    <a:pt x="438639" y="0"/>
                  </a:lnTo>
                </a:path>
                <a:path w="558165">
                  <a:moveTo>
                    <a:pt x="438639" y="0"/>
                  </a:moveTo>
                  <a:lnTo>
                    <a:pt x="441137" y="0"/>
                  </a:lnTo>
                </a:path>
                <a:path w="558165">
                  <a:moveTo>
                    <a:pt x="441137" y="0"/>
                  </a:moveTo>
                  <a:lnTo>
                    <a:pt x="443504" y="0"/>
                  </a:lnTo>
                </a:path>
                <a:path w="558165">
                  <a:moveTo>
                    <a:pt x="443504" y="0"/>
                  </a:moveTo>
                  <a:lnTo>
                    <a:pt x="446002" y="0"/>
                  </a:lnTo>
                </a:path>
                <a:path w="558165">
                  <a:moveTo>
                    <a:pt x="446002" y="0"/>
                  </a:moveTo>
                  <a:lnTo>
                    <a:pt x="448500" y="0"/>
                  </a:lnTo>
                </a:path>
                <a:path w="558165">
                  <a:moveTo>
                    <a:pt x="448500" y="0"/>
                  </a:moveTo>
                  <a:lnTo>
                    <a:pt x="450867" y="0"/>
                  </a:lnTo>
                </a:path>
                <a:path w="558165">
                  <a:moveTo>
                    <a:pt x="450867" y="0"/>
                  </a:moveTo>
                  <a:lnTo>
                    <a:pt x="453366" y="0"/>
                  </a:lnTo>
                </a:path>
                <a:path w="558165">
                  <a:moveTo>
                    <a:pt x="453366" y="0"/>
                  </a:moveTo>
                  <a:lnTo>
                    <a:pt x="455864" y="0"/>
                  </a:lnTo>
                </a:path>
                <a:path w="558165">
                  <a:moveTo>
                    <a:pt x="455864" y="0"/>
                  </a:moveTo>
                  <a:lnTo>
                    <a:pt x="458231" y="0"/>
                  </a:lnTo>
                </a:path>
                <a:path w="558165">
                  <a:moveTo>
                    <a:pt x="458231" y="0"/>
                  </a:moveTo>
                  <a:lnTo>
                    <a:pt x="460729" y="0"/>
                  </a:lnTo>
                </a:path>
                <a:path w="558165">
                  <a:moveTo>
                    <a:pt x="460729" y="0"/>
                  </a:moveTo>
                  <a:lnTo>
                    <a:pt x="463227" y="0"/>
                  </a:lnTo>
                </a:path>
                <a:path w="558165">
                  <a:moveTo>
                    <a:pt x="463227" y="0"/>
                  </a:moveTo>
                  <a:lnTo>
                    <a:pt x="465594" y="0"/>
                  </a:lnTo>
                </a:path>
                <a:path w="558165">
                  <a:moveTo>
                    <a:pt x="465594" y="0"/>
                  </a:moveTo>
                  <a:lnTo>
                    <a:pt x="468092" y="0"/>
                  </a:lnTo>
                </a:path>
                <a:path w="558165">
                  <a:moveTo>
                    <a:pt x="468092" y="0"/>
                  </a:moveTo>
                  <a:lnTo>
                    <a:pt x="470590" y="0"/>
                  </a:lnTo>
                </a:path>
                <a:path w="558165">
                  <a:moveTo>
                    <a:pt x="470590" y="0"/>
                  </a:moveTo>
                  <a:lnTo>
                    <a:pt x="472957" y="0"/>
                  </a:lnTo>
                </a:path>
                <a:path w="558165">
                  <a:moveTo>
                    <a:pt x="472957" y="0"/>
                  </a:moveTo>
                  <a:lnTo>
                    <a:pt x="475455" y="0"/>
                  </a:lnTo>
                </a:path>
                <a:path w="558165">
                  <a:moveTo>
                    <a:pt x="475455" y="0"/>
                  </a:moveTo>
                  <a:lnTo>
                    <a:pt x="477822" y="0"/>
                  </a:lnTo>
                </a:path>
                <a:path w="558165">
                  <a:moveTo>
                    <a:pt x="477822" y="0"/>
                  </a:moveTo>
                  <a:lnTo>
                    <a:pt x="480320" y="0"/>
                  </a:lnTo>
                </a:path>
                <a:path w="558165">
                  <a:moveTo>
                    <a:pt x="480320" y="0"/>
                  </a:moveTo>
                  <a:lnTo>
                    <a:pt x="482819" y="0"/>
                  </a:lnTo>
                </a:path>
                <a:path w="558165">
                  <a:moveTo>
                    <a:pt x="482819" y="0"/>
                  </a:moveTo>
                  <a:lnTo>
                    <a:pt x="485185" y="0"/>
                  </a:lnTo>
                </a:path>
                <a:path w="558165">
                  <a:moveTo>
                    <a:pt x="485185" y="0"/>
                  </a:moveTo>
                  <a:lnTo>
                    <a:pt x="487684" y="0"/>
                  </a:lnTo>
                </a:path>
                <a:path w="558165">
                  <a:moveTo>
                    <a:pt x="487684" y="0"/>
                  </a:moveTo>
                  <a:lnTo>
                    <a:pt x="490182" y="0"/>
                  </a:lnTo>
                </a:path>
                <a:path w="558165">
                  <a:moveTo>
                    <a:pt x="490182" y="0"/>
                  </a:moveTo>
                  <a:lnTo>
                    <a:pt x="492549" y="0"/>
                  </a:lnTo>
                </a:path>
                <a:path w="558165">
                  <a:moveTo>
                    <a:pt x="492549" y="0"/>
                  </a:moveTo>
                  <a:lnTo>
                    <a:pt x="495047" y="0"/>
                  </a:lnTo>
                </a:path>
                <a:path w="558165">
                  <a:moveTo>
                    <a:pt x="495047" y="0"/>
                  </a:moveTo>
                  <a:lnTo>
                    <a:pt x="497545" y="0"/>
                  </a:lnTo>
                </a:path>
                <a:path w="558165">
                  <a:moveTo>
                    <a:pt x="497545" y="0"/>
                  </a:moveTo>
                  <a:lnTo>
                    <a:pt x="499912" y="0"/>
                  </a:lnTo>
                </a:path>
                <a:path w="558165">
                  <a:moveTo>
                    <a:pt x="499912" y="0"/>
                  </a:moveTo>
                  <a:lnTo>
                    <a:pt x="502410" y="0"/>
                  </a:lnTo>
                </a:path>
                <a:path w="558165">
                  <a:moveTo>
                    <a:pt x="502410" y="0"/>
                  </a:moveTo>
                  <a:lnTo>
                    <a:pt x="504777" y="0"/>
                  </a:lnTo>
                </a:path>
                <a:path w="558165">
                  <a:moveTo>
                    <a:pt x="504777" y="0"/>
                  </a:moveTo>
                  <a:lnTo>
                    <a:pt x="507275" y="0"/>
                  </a:lnTo>
                </a:path>
                <a:path w="558165">
                  <a:moveTo>
                    <a:pt x="507275" y="0"/>
                  </a:moveTo>
                  <a:lnTo>
                    <a:pt x="509773" y="0"/>
                  </a:lnTo>
                </a:path>
                <a:path w="558165">
                  <a:moveTo>
                    <a:pt x="509773" y="0"/>
                  </a:moveTo>
                  <a:lnTo>
                    <a:pt x="512140" y="0"/>
                  </a:lnTo>
                </a:path>
                <a:path w="558165">
                  <a:moveTo>
                    <a:pt x="512140" y="0"/>
                  </a:moveTo>
                  <a:lnTo>
                    <a:pt x="514638" y="0"/>
                  </a:lnTo>
                </a:path>
                <a:path w="558165">
                  <a:moveTo>
                    <a:pt x="514638" y="0"/>
                  </a:moveTo>
                  <a:lnTo>
                    <a:pt x="517137" y="0"/>
                  </a:lnTo>
                </a:path>
                <a:path w="558165">
                  <a:moveTo>
                    <a:pt x="517137" y="0"/>
                  </a:moveTo>
                  <a:lnTo>
                    <a:pt x="519503" y="0"/>
                  </a:lnTo>
                </a:path>
                <a:path w="558165">
                  <a:moveTo>
                    <a:pt x="519503" y="0"/>
                  </a:moveTo>
                  <a:lnTo>
                    <a:pt x="522002" y="0"/>
                  </a:lnTo>
                </a:path>
                <a:path w="558165">
                  <a:moveTo>
                    <a:pt x="522002" y="0"/>
                  </a:moveTo>
                  <a:lnTo>
                    <a:pt x="524500" y="0"/>
                  </a:lnTo>
                </a:path>
                <a:path w="558165">
                  <a:moveTo>
                    <a:pt x="524500" y="0"/>
                  </a:moveTo>
                  <a:lnTo>
                    <a:pt x="526867" y="0"/>
                  </a:lnTo>
                </a:path>
                <a:path w="558165">
                  <a:moveTo>
                    <a:pt x="526867" y="0"/>
                  </a:moveTo>
                  <a:lnTo>
                    <a:pt x="529365" y="0"/>
                  </a:lnTo>
                </a:path>
                <a:path w="558165">
                  <a:moveTo>
                    <a:pt x="529365" y="0"/>
                  </a:moveTo>
                  <a:lnTo>
                    <a:pt x="531732" y="0"/>
                  </a:lnTo>
                </a:path>
                <a:path w="558165">
                  <a:moveTo>
                    <a:pt x="531732" y="0"/>
                  </a:moveTo>
                  <a:lnTo>
                    <a:pt x="534230" y="0"/>
                  </a:lnTo>
                </a:path>
                <a:path w="558165">
                  <a:moveTo>
                    <a:pt x="534230" y="0"/>
                  </a:moveTo>
                  <a:lnTo>
                    <a:pt x="536728" y="0"/>
                  </a:lnTo>
                </a:path>
                <a:path w="558165">
                  <a:moveTo>
                    <a:pt x="536728" y="0"/>
                  </a:moveTo>
                  <a:lnTo>
                    <a:pt x="539095" y="0"/>
                  </a:lnTo>
                </a:path>
                <a:path w="558165">
                  <a:moveTo>
                    <a:pt x="539095" y="0"/>
                  </a:moveTo>
                  <a:lnTo>
                    <a:pt x="541593" y="0"/>
                  </a:lnTo>
                </a:path>
                <a:path w="558165">
                  <a:moveTo>
                    <a:pt x="541593" y="0"/>
                  </a:moveTo>
                  <a:lnTo>
                    <a:pt x="544091" y="0"/>
                  </a:lnTo>
                </a:path>
                <a:path w="558165">
                  <a:moveTo>
                    <a:pt x="544091" y="0"/>
                  </a:moveTo>
                  <a:lnTo>
                    <a:pt x="546458" y="0"/>
                  </a:lnTo>
                </a:path>
                <a:path w="558165">
                  <a:moveTo>
                    <a:pt x="546458" y="0"/>
                  </a:moveTo>
                  <a:lnTo>
                    <a:pt x="548956" y="0"/>
                  </a:lnTo>
                </a:path>
                <a:path w="558165">
                  <a:moveTo>
                    <a:pt x="548956" y="0"/>
                  </a:moveTo>
                  <a:lnTo>
                    <a:pt x="551455" y="0"/>
                  </a:lnTo>
                </a:path>
                <a:path w="558165">
                  <a:moveTo>
                    <a:pt x="551455" y="0"/>
                  </a:moveTo>
                  <a:lnTo>
                    <a:pt x="553821" y="0"/>
                  </a:lnTo>
                </a:path>
                <a:path w="558165">
                  <a:moveTo>
                    <a:pt x="553821" y="0"/>
                  </a:moveTo>
                  <a:lnTo>
                    <a:pt x="556320" y="0"/>
                  </a:lnTo>
                </a:path>
                <a:path w="558165">
                  <a:moveTo>
                    <a:pt x="556320" y="0"/>
                  </a:moveTo>
                  <a:lnTo>
                    <a:pt x="557897" y="0"/>
                  </a:lnTo>
                </a:path>
              </a:pathLst>
            </a:custGeom>
            <a:ln w="3175">
              <a:solidFill>
                <a:srgbClr val="000000"/>
              </a:solidFill>
            </a:ln>
          </p:spPr>
          <p:txBody>
            <a:bodyPr wrap="square" lIns="0" tIns="0" rIns="0" bIns="0" rtlCol="0"/>
            <a:lstStyle/>
            <a:p>
              <a:endParaRPr/>
            </a:p>
          </p:txBody>
        </p:sp>
        <p:sp>
          <p:nvSpPr>
            <p:cNvPr id="433" name="object 433"/>
            <p:cNvSpPr/>
            <p:nvPr/>
          </p:nvSpPr>
          <p:spPr>
            <a:xfrm>
              <a:off x="11421872" y="8430272"/>
              <a:ext cx="162560" cy="5080"/>
            </a:xfrm>
            <a:custGeom>
              <a:avLst/>
              <a:gdLst/>
              <a:ahLst/>
              <a:cxnLst/>
              <a:rect l="l" t="t" r="r" b="b"/>
              <a:pathLst>
                <a:path w="162559" h="5079">
                  <a:moveTo>
                    <a:pt x="2438" y="0"/>
                  </a:moveTo>
                  <a:lnTo>
                    <a:pt x="0" y="0"/>
                  </a:lnTo>
                  <a:lnTo>
                    <a:pt x="0" y="4724"/>
                  </a:lnTo>
                  <a:lnTo>
                    <a:pt x="2438" y="4724"/>
                  </a:lnTo>
                  <a:lnTo>
                    <a:pt x="2438" y="0"/>
                  </a:lnTo>
                  <a:close/>
                </a:path>
                <a:path w="162559" h="5079">
                  <a:moveTo>
                    <a:pt x="42418" y="0"/>
                  </a:moveTo>
                  <a:lnTo>
                    <a:pt x="39966" y="0"/>
                  </a:lnTo>
                  <a:lnTo>
                    <a:pt x="39966" y="4724"/>
                  </a:lnTo>
                  <a:lnTo>
                    <a:pt x="42418" y="4724"/>
                  </a:lnTo>
                  <a:lnTo>
                    <a:pt x="42418" y="0"/>
                  </a:lnTo>
                  <a:close/>
                </a:path>
                <a:path w="162559" h="5079">
                  <a:moveTo>
                    <a:pt x="82130" y="0"/>
                  </a:moveTo>
                  <a:lnTo>
                    <a:pt x="79679" y="0"/>
                  </a:lnTo>
                  <a:lnTo>
                    <a:pt x="79679" y="4724"/>
                  </a:lnTo>
                  <a:lnTo>
                    <a:pt x="82130" y="4724"/>
                  </a:lnTo>
                  <a:lnTo>
                    <a:pt x="82130" y="0"/>
                  </a:lnTo>
                  <a:close/>
                </a:path>
                <a:path w="162559" h="5079">
                  <a:moveTo>
                    <a:pt x="121970" y="0"/>
                  </a:moveTo>
                  <a:lnTo>
                    <a:pt x="119519" y="0"/>
                  </a:lnTo>
                  <a:lnTo>
                    <a:pt x="119519" y="4724"/>
                  </a:lnTo>
                  <a:lnTo>
                    <a:pt x="121970" y="4724"/>
                  </a:lnTo>
                  <a:lnTo>
                    <a:pt x="121970" y="0"/>
                  </a:lnTo>
                  <a:close/>
                </a:path>
                <a:path w="162559" h="5079">
                  <a:moveTo>
                    <a:pt x="161937" y="0"/>
                  </a:moveTo>
                  <a:lnTo>
                    <a:pt x="159486" y="0"/>
                  </a:lnTo>
                  <a:lnTo>
                    <a:pt x="159486" y="4724"/>
                  </a:lnTo>
                  <a:lnTo>
                    <a:pt x="161937" y="4724"/>
                  </a:lnTo>
                  <a:lnTo>
                    <a:pt x="161937" y="0"/>
                  </a:lnTo>
                  <a:close/>
                </a:path>
              </a:pathLst>
            </a:custGeom>
            <a:solidFill>
              <a:srgbClr val="000000"/>
            </a:solidFill>
          </p:spPr>
          <p:txBody>
            <a:bodyPr wrap="square" lIns="0" tIns="0" rIns="0" bIns="0" rtlCol="0"/>
            <a:lstStyle/>
            <a:p>
              <a:endParaRPr/>
            </a:p>
          </p:txBody>
        </p:sp>
        <p:sp>
          <p:nvSpPr>
            <p:cNvPr id="434" name="object 434"/>
            <p:cNvSpPr/>
            <p:nvPr/>
          </p:nvSpPr>
          <p:spPr>
            <a:xfrm>
              <a:off x="11622299" y="8430263"/>
              <a:ext cx="319405" cy="5080"/>
            </a:xfrm>
            <a:custGeom>
              <a:avLst/>
              <a:gdLst/>
              <a:ahLst/>
              <a:cxnLst/>
              <a:rect l="l" t="t" r="r" b="b"/>
              <a:pathLst>
                <a:path w="319404" h="5079">
                  <a:moveTo>
                    <a:pt x="0" y="0"/>
                  </a:moveTo>
                  <a:lnTo>
                    <a:pt x="0" y="4732"/>
                  </a:lnTo>
                </a:path>
                <a:path w="319404" h="5079">
                  <a:moveTo>
                    <a:pt x="39840" y="0"/>
                  </a:moveTo>
                  <a:lnTo>
                    <a:pt x="39840" y="4732"/>
                  </a:lnTo>
                </a:path>
                <a:path w="319404" h="5079">
                  <a:moveTo>
                    <a:pt x="79812" y="0"/>
                  </a:moveTo>
                  <a:lnTo>
                    <a:pt x="79812" y="4732"/>
                  </a:lnTo>
                </a:path>
                <a:path w="319404" h="5079">
                  <a:moveTo>
                    <a:pt x="119652" y="0"/>
                  </a:moveTo>
                  <a:lnTo>
                    <a:pt x="119652" y="4732"/>
                  </a:lnTo>
                </a:path>
                <a:path w="319404" h="5079">
                  <a:moveTo>
                    <a:pt x="159493" y="0"/>
                  </a:moveTo>
                  <a:lnTo>
                    <a:pt x="159493" y="4732"/>
                  </a:lnTo>
                </a:path>
                <a:path w="319404" h="5079">
                  <a:moveTo>
                    <a:pt x="199333" y="0"/>
                  </a:moveTo>
                  <a:lnTo>
                    <a:pt x="199333" y="4732"/>
                  </a:lnTo>
                </a:path>
                <a:path w="319404" h="5079">
                  <a:moveTo>
                    <a:pt x="239174" y="0"/>
                  </a:moveTo>
                  <a:lnTo>
                    <a:pt x="239174" y="4732"/>
                  </a:lnTo>
                </a:path>
                <a:path w="319404" h="5079">
                  <a:moveTo>
                    <a:pt x="279014" y="0"/>
                  </a:moveTo>
                  <a:lnTo>
                    <a:pt x="279014" y="4732"/>
                  </a:lnTo>
                </a:path>
                <a:path w="319404" h="5079">
                  <a:moveTo>
                    <a:pt x="318855" y="0"/>
                  </a:moveTo>
                  <a:lnTo>
                    <a:pt x="318855" y="4732"/>
                  </a:lnTo>
                </a:path>
              </a:pathLst>
            </a:custGeom>
            <a:ln w="3175">
              <a:solidFill>
                <a:srgbClr val="000000"/>
              </a:solidFill>
            </a:ln>
          </p:spPr>
          <p:txBody>
            <a:bodyPr wrap="square" lIns="0" tIns="0" rIns="0" bIns="0" rtlCol="0"/>
            <a:lstStyle/>
            <a:p>
              <a:endParaRPr/>
            </a:p>
          </p:txBody>
        </p:sp>
      </p:grpSp>
      <p:sp>
        <p:nvSpPr>
          <p:cNvPr id="435" name="object 435"/>
          <p:cNvSpPr txBox="1"/>
          <p:nvPr/>
        </p:nvSpPr>
        <p:spPr>
          <a:xfrm>
            <a:off x="11419810" y="8421740"/>
            <a:ext cx="541020" cy="40640"/>
          </a:xfrm>
          <a:prstGeom prst="rect">
            <a:avLst/>
          </a:prstGeom>
        </p:spPr>
        <p:txBody>
          <a:bodyPr vert="horz" wrap="square" lIns="0" tIns="12065" rIns="0" bIns="0" rtlCol="0">
            <a:spAutoFit/>
          </a:bodyPr>
          <a:lstStyle/>
          <a:p>
            <a:pPr>
              <a:lnSpc>
                <a:spcPct val="100000"/>
              </a:lnSpc>
              <a:spcBef>
                <a:spcPts val="95"/>
              </a:spcBef>
            </a:pPr>
            <a:r>
              <a:rPr sz="100" b="1" dirty="0">
                <a:latin typeface="Arial"/>
                <a:cs typeface="Arial"/>
              </a:rPr>
              <a:t>0</a:t>
            </a:r>
            <a:r>
              <a:rPr sz="100" b="1" spc="210" dirty="0">
                <a:latin typeface="Arial"/>
                <a:cs typeface="Arial"/>
              </a:rPr>
              <a:t> </a:t>
            </a:r>
            <a:r>
              <a:rPr sz="100" b="1" dirty="0">
                <a:latin typeface="Arial"/>
                <a:cs typeface="Arial"/>
              </a:rPr>
              <a:t>7</a:t>
            </a:r>
            <a:r>
              <a:rPr sz="100" b="1" spc="190" dirty="0">
                <a:latin typeface="Arial"/>
                <a:cs typeface="Arial"/>
              </a:rPr>
              <a:t> </a:t>
            </a:r>
            <a:r>
              <a:rPr sz="100" b="1" dirty="0">
                <a:latin typeface="Arial"/>
                <a:cs typeface="Arial"/>
              </a:rPr>
              <a:t>14</a:t>
            </a:r>
            <a:r>
              <a:rPr sz="100" b="1" spc="165" dirty="0">
                <a:latin typeface="Arial"/>
                <a:cs typeface="Arial"/>
              </a:rPr>
              <a:t> </a:t>
            </a:r>
            <a:r>
              <a:rPr sz="100" b="1" dirty="0">
                <a:latin typeface="Arial"/>
                <a:cs typeface="Arial"/>
              </a:rPr>
              <a:t>17</a:t>
            </a:r>
            <a:r>
              <a:rPr sz="100" b="1" spc="165" dirty="0">
                <a:latin typeface="Arial"/>
                <a:cs typeface="Arial"/>
              </a:rPr>
              <a:t> </a:t>
            </a:r>
            <a:r>
              <a:rPr sz="100" b="1" dirty="0">
                <a:latin typeface="Arial"/>
                <a:cs typeface="Arial"/>
              </a:rPr>
              <a:t>21</a:t>
            </a:r>
            <a:r>
              <a:rPr sz="100" b="1" spc="165" dirty="0">
                <a:latin typeface="Arial"/>
                <a:cs typeface="Arial"/>
              </a:rPr>
              <a:t> </a:t>
            </a:r>
            <a:r>
              <a:rPr sz="100" b="1" dirty="0">
                <a:latin typeface="Arial"/>
                <a:cs typeface="Arial"/>
              </a:rPr>
              <a:t>24</a:t>
            </a:r>
            <a:r>
              <a:rPr sz="100" b="1" spc="170" dirty="0">
                <a:latin typeface="Arial"/>
                <a:cs typeface="Arial"/>
              </a:rPr>
              <a:t> </a:t>
            </a:r>
            <a:r>
              <a:rPr sz="100" b="1" dirty="0">
                <a:latin typeface="Arial"/>
                <a:cs typeface="Arial"/>
              </a:rPr>
              <a:t>27</a:t>
            </a:r>
            <a:r>
              <a:rPr sz="100" b="1" spc="165" dirty="0">
                <a:latin typeface="Arial"/>
                <a:cs typeface="Arial"/>
              </a:rPr>
              <a:t> </a:t>
            </a:r>
            <a:r>
              <a:rPr sz="100" b="1" dirty="0">
                <a:latin typeface="Arial"/>
                <a:cs typeface="Arial"/>
              </a:rPr>
              <a:t>31</a:t>
            </a:r>
            <a:r>
              <a:rPr sz="100" b="1" spc="165" dirty="0">
                <a:latin typeface="Arial"/>
                <a:cs typeface="Arial"/>
              </a:rPr>
              <a:t> </a:t>
            </a:r>
            <a:r>
              <a:rPr sz="100" b="1" dirty="0">
                <a:latin typeface="Arial"/>
                <a:cs typeface="Arial"/>
              </a:rPr>
              <a:t>34</a:t>
            </a:r>
            <a:r>
              <a:rPr sz="100" b="1" spc="165" dirty="0">
                <a:latin typeface="Arial"/>
                <a:cs typeface="Arial"/>
              </a:rPr>
              <a:t> </a:t>
            </a:r>
            <a:r>
              <a:rPr sz="100" b="1" dirty="0">
                <a:latin typeface="Arial"/>
                <a:cs typeface="Arial"/>
              </a:rPr>
              <a:t>38</a:t>
            </a:r>
            <a:r>
              <a:rPr sz="100" b="1" spc="165" dirty="0">
                <a:latin typeface="Arial"/>
                <a:cs typeface="Arial"/>
              </a:rPr>
              <a:t> </a:t>
            </a:r>
            <a:r>
              <a:rPr sz="100" b="1" dirty="0">
                <a:latin typeface="Arial"/>
                <a:cs typeface="Arial"/>
              </a:rPr>
              <a:t>41</a:t>
            </a:r>
            <a:r>
              <a:rPr sz="100" b="1" spc="165" dirty="0">
                <a:latin typeface="Arial"/>
                <a:cs typeface="Arial"/>
              </a:rPr>
              <a:t> </a:t>
            </a:r>
            <a:r>
              <a:rPr sz="100" b="1" dirty="0">
                <a:latin typeface="Arial"/>
                <a:cs typeface="Arial"/>
              </a:rPr>
              <a:t>45</a:t>
            </a:r>
            <a:r>
              <a:rPr sz="100" b="1" spc="160" dirty="0">
                <a:latin typeface="Arial"/>
                <a:cs typeface="Arial"/>
              </a:rPr>
              <a:t> </a:t>
            </a:r>
            <a:r>
              <a:rPr sz="100" b="1" dirty="0">
                <a:latin typeface="Arial"/>
                <a:cs typeface="Arial"/>
              </a:rPr>
              <a:t>49</a:t>
            </a:r>
            <a:r>
              <a:rPr sz="100" b="1" spc="170" dirty="0">
                <a:latin typeface="Arial"/>
                <a:cs typeface="Arial"/>
              </a:rPr>
              <a:t> </a:t>
            </a:r>
            <a:r>
              <a:rPr sz="100" b="1" spc="-25" dirty="0">
                <a:latin typeface="Arial"/>
                <a:cs typeface="Arial"/>
              </a:rPr>
              <a:t>52</a:t>
            </a:r>
            <a:endParaRPr sz="100">
              <a:latin typeface="Arial"/>
              <a:cs typeface="Arial"/>
            </a:endParaRPr>
          </a:p>
        </p:txBody>
      </p:sp>
      <p:sp>
        <p:nvSpPr>
          <p:cNvPr id="436" name="object 436"/>
          <p:cNvSpPr/>
          <p:nvPr/>
        </p:nvSpPr>
        <p:spPr>
          <a:xfrm>
            <a:off x="11398509" y="8108062"/>
            <a:ext cx="5080" cy="322580"/>
          </a:xfrm>
          <a:custGeom>
            <a:avLst/>
            <a:gdLst/>
            <a:ahLst/>
            <a:cxnLst/>
            <a:rect l="l" t="t" r="r" b="b"/>
            <a:pathLst>
              <a:path w="5079" h="322579">
                <a:moveTo>
                  <a:pt x="4733" y="322201"/>
                </a:moveTo>
                <a:lnTo>
                  <a:pt x="4733" y="319703"/>
                </a:lnTo>
              </a:path>
              <a:path w="5079" h="322579">
                <a:moveTo>
                  <a:pt x="4733" y="319703"/>
                </a:moveTo>
                <a:lnTo>
                  <a:pt x="4733" y="317337"/>
                </a:lnTo>
              </a:path>
              <a:path w="5079" h="322579">
                <a:moveTo>
                  <a:pt x="4733" y="317337"/>
                </a:moveTo>
                <a:lnTo>
                  <a:pt x="4733" y="314839"/>
                </a:lnTo>
              </a:path>
              <a:path w="5079" h="322579">
                <a:moveTo>
                  <a:pt x="4733" y="314839"/>
                </a:moveTo>
                <a:lnTo>
                  <a:pt x="4733" y="312341"/>
                </a:lnTo>
              </a:path>
              <a:path w="5079" h="322579">
                <a:moveTo>
                  <a:pt x="4733" y="312341"/>
                </a:moveTo>
                <a:lnTo>
                  <a:pt x="4733" y="309975"/>
                </a:lnTo>
              </a:path>
              <a:path w="5079" h="322579">
                <a:moveTo>
                  <a:pt x="4733" y="309975"/>
                </a:moveTo>
                <a:lnTo>
                  <a:pt x="4733" y="307478"/>
                </a:lnTo>
              </a:path>
              <a:path w="5079" h="322579">
                <a:moveTo>
                  <a:pt x="4733" y="307478"/>
                </a:moveTo>
                <a:lnTo>
                  <a:pt x="4733" y="304980"/>
                </a:lnTo>
              </a:path>
              <a:path w="5079" h="322579">
                <a:moveTo>
                  <a:pt x="4733" y="304980"/>
                </a:moveTo>
                <a:lnTo>
                  <a:pt x="4733" y="302614"/>
                </a:lnTo>
              </a:path>
              <a:path w="5079" h="322579">
                <a:moveTo>
                  <a:pt x="4733" y="302614"/>
                </a:moveTo>
                <a:lnTo>
                  <a:pt x="4733" y="300116"/>
                </a:lnTo>
              </a:path>
              <a:path w="5079" h="322579">
                <a:moveTo>
                  <a:pt x="4733" y="300116"/>
                </a:moveTo>
                <a:lnTo>
                  <a:pt x="4733" y="297750"/>
                </a:lnTo>
              </a:path>
              <a:path w="5079" h="322579">
                <a:moveTo>
                  <a:pt x="4733" y="297750"/>
                </a:moveTo>
                <a:lnTo>
                  <a:pt x="4733" y="295252"/>
                </a:lnTo>
              </a:path>
              <a:path w="5079" h="322579">
                <a:moveTo>
                  <a:pt x="4733" y="295252"/>
                </a:moveTo>
                <a:lnTo>
                  <a:pt x="4733" y="292754"/>
                </a:lnTo>
              </a:path>
              <a:path w="5079" h="322579">
                <a:moveTo>
                  <a:pt x="4733" y="292754"/>
                </a:moveTo>
                <a:lnTo>
                  <a:pt x="4733" y="290388"/>
                </a:lnTo>
              </a:path>
              <a:path w="5079" h="322579">
                <a:moveTo>
                  <a:pt x="4733" y="290388"/>
                </a:moveTo>
                <a:lnTo>
                  <a:pt x="4733" y="287890"/>
                </a:lnTo>
              </a:path>
              <a:path w="5079" h="322579">
                <a:moveTo>
                  <a:pt x="4733" y="287890"/>
                </a:moveTo>
                <a:lnTo>
                  <a:pt x="4733" y="285393"/>
                </a:lnTo>
              </a:path>
              <a:path w="5079" h="322579">
                <a:moveTo>
                  <a:pt x="4733" y="285393"/>
                </a:moveTo>
                <a:lnTo>
                  <a:pt x="4733" y="283027"/>
                </a:lnTo>
              </a:path>
              <a:path w="5079" h="322579">
                <a:moveTo>
                  <a:pt x="4733" y="283027"/>
                </a:moveTo>
                <a:lnTo>
                  <a:pt x="4733" y="280529"/>
                </a:lnTo>
              </a:path>
              <a:path w="5079" h="322579">
                <a:moveTo>
                  <a:pt x="4733" y="280529"/>
                </a:moveTo>
                <a:lnTo>
                  <a:pt x="4733" y="278031"/>
                </a:lnTo>
              </a:path>
              <a:path w="5079" h="322579">
                <a:moveTo>
                  <a:pt x="4733" y="278031"/>
                </a:moveTo>
                <a:lnTo>
                  <a:pt x="4733" y="275665"/>
                </a:lnTo>
              </a:path>
              <a:path w="5079" h="322579">
                <a:moveTo>
                  <a:pt x="4733" y="275665"/>
                </a:moveTo>
                <a:lnTo>
                  <a:pt x="4733" y="273167"/>
                </a:lnTo>
              </a:path>
              <a:path w="5079" h="322579">
                <a:moveTo>
                  <a:pt x="4733" y="273167"/>
                </a:moveTo>
                <a:lnTo>
                  <a:pt x="4733" y="270801"/>
                </a:lnTo>
              </a:path>
              <a:path w="5079" h="322579">
                <a:moveTo>
                  <a:pt x="4733" y="270801"/>
                </a:moveTo>
                <a:lnTo>
                  <a:pt x="4733" y="268303"/>
                </a:lnTo>
              </a:path>
              <a:path w="5079" h="322579">
                <a:moveTo>
                  <a:pt x="4733" y="268303"/>
                </a:moveTo>
                <a:lnTo>
                  <a:pt x="4733" y="265806"/>
                </a:lnTo>
              </a:path>
              <a:path w="5079" h="322579">
                <a:moveTo>
                  <a:pt x="4733" y="265806"/>
                </a:moveTo>
                <a:lnTo>
                  <a:pt x="4733" y="263439"/>
                </a:lnTo>
              </a:path>
              <a:path w="5079" h="322579">
                <a:moveTo>
                  <a:pt x="4733" y="263439"/>
                </a:moveTo>
                <a:lnTo>
                  <a:pt x="4733" y="260942"/>
                </a:lnTo>
              </a:path>
              <a:path w="5079" h="322579">
                <a:moveTo>
                  <a:pt x="4733" y="260942"/>
                </a:moveTo>
                <a:lnTo>
                  <a:pt x="4733" y="258444"/>
                </a:lnTo>
              </a:path>
              <a:path w="5079" h="322579">
                <a:moveTo>
                  <a:pt x="4733" y="258444"/>
                </a:moveTo>
                <a:lnTo>
                  <a:pt x="4733" y="256078"/>
                </a:lnTo>
              </a:path>
              <a:path w="5079" h="322579">
                <a:moveTo>
                  <a:pt x="4733" y="256078"/>
                </a:moveTo>
                <a:lnTo>
                  <a:pt x="4733" y="253580"/>
                </a:lnTo>
              </a:path>
              <a:path w="5079" h="322579">
                <a:moveTo>
                  <a:pt x="4733" y="253580"/>
                </a:moveTo>
                <a:lnTo>
                  <a:pt x="4733" y="251082"/>
                </a:lnTo>
              </a:path>
              <a:path w="5079" h="322579">
                <a:moveTo>
                  <a:pt x="4733" y="251082"/>
                </a:moveTo>
                <a:lnTo>
                  <a:pt x="4733" y="248716"/>
                </a:lnTo>
              </a:path>
              <a:path w="5079" h="322579">
                <a:moveTo>
                  <a:pt x="4733" y="248716"/>
                </a:moveTo>
                <a:lnTo>
                  <a:pt x="4733" y="246219"/>
                </a:lnTo>
              </a:path>
              <a:path w="5079" h="322579">
                <a:moveTo>
                  <a:pt x="4733" y="246219"/>
                </a:moveTo>
                <a:lnTo>
                  <a:pt x="4733" y="243852"/>
                </a:lnTo>
              </a:path>
              <a:path w="5079" h="322579">
                <a:moveTo>
                  <a:pt x="4733" y="243852"/>
                </a:moveTo>
                <a:lnTo>
                  <a:pt x="4733" y="241355"/>
                </a:lnTo>
              </a:path>
              <a:path w="5079" h="322579">
                <a:moveTo>
                  <a:pt x="4733" y="241355"/>
                </a:moveTo>
                <a:lnTo>
                  <a:pt x="4733" y="238857"/>
                </a:lnTo>
              </a:path>
              <a:path w="5079" h="322579">
                <a:moveTo>
                  <a:pt x="4733" y="238857"/>
                </a:moveTo>
                <a:lnTo>
                  <a:pt x="4733" y="236491"/>
                </a:lnTo>
              </a:path>
              <a:path w="5079" h="322579">
                <a:moveTo>
                  <a:pt x="4733" y="236491"/>
                </a:moveTo>
                <a:lnTo>
                  <a:pt x="4733" y="233993"/>
                </a:lnTo>
              </a:path>
              <a:path w="5079" h="322579">
                <a:moveTo>
                  <a:pt x="4733" y="233993"/>
                </a:moveTo>
                <a:lnTo>
                  <a:pt x="4733" y="231495"/>
                </a:lnTo>
              </a:path>
              <a:path w="5079" h="322579">
                <a:moveTo>
                  <a:pt x="4733" y="231495"/>
                </a:moveTo>
                <a:lnTo>
                  <a:pt x="4733" y="229129"/>
                </a:lnTo>
              </a:path>
              <a:path w="5079" h="322579">
                <a:moveTo>
                  <a:pt x="4733" y="229129"/>
                </a:moveTo>
                <a:lnTo>
                  <a:pt x="4733" y="226631"/>
                </a:lnTo>
              </a:path>
              <a:path w="5079" h="322579">
                <a:moveTo>
                  <a:pt x="4733" y="226631"/>
                </a:moveTo>
                <a:lnTo>
                  <a:pt x="4733" y="224134"/>
                </a:lnTo>
              </a:path>
              <a:path w="5079" h="322579">
                <a:moveTo>
                  <a:pt x="4733" y="224134"/>
                </a:moveTo>
                <a:lnTo>
                  <a:pt x="4733" y="221768"/>
                </a:lnTo>
              </a:path>
              <a:path w="5079" h="322579">
                <a:moveTo>
                  <a:pt x="4733" y="221768"/>
                </a:moveTo>
                <a:lnTo>
                  <a:pt x="4733" y="219270"/>
                </a:lnTo>
              </a:path>
              <a:path w="5079" h="322579">
                <a:moveTo>
                  <a:pt x="4733" y="219270"/>
                </a:moveTo>
                <a:lnTo>
                  <a:pt x="4733" y="216904"/>
                </a:lnTo>
              </a:path>
              <a:path w="5079" h="322579">
                <a:moveTo>
                  <a:pt x="4733" y="216904"/>
                </a:moveTo>
                <a:lnTo>
                  <a:pt x="4733" y="214406"/>
                </a:lnTo>
              </a:path>
              <a:path w="5079" h="322579">
                <a:moveTo>
                  <a:pt x="4733" y="214406"/>
                </a:moveTo>
                <a:lnTo>
                  <a:pt x="4733" y="211908"/>
                </a:lnTo>
              </a:path>
              <a:path w="5079" h="322579">
                <a:moveTo>
                  <a:pt x="4733" y="211908"/>
                </a:moveTo>
                <a:lnTo>
                  <a:pt x="4733" y="209542"/>
                </a:lnTo>
              </a:path>
              <a:path w="5079" h="322579">
                <a:moveTo>
                  <a:pt x="4733" y="209542"/>
                </a:moveTo>
                <a:lnTo>
                  <a:pt x="4733" y="207044"/>
                </a:lnTo>
              </a:path>
              <a:path w="5079" h="322579">
                <a:moveTo>
                  <a:pt x="4733" y="207044"/>
                </a:moveTo>
                <a:lnTo>
                  <a:pt x="4733" y="204547"/>
                </a:lnTo>
              </a:path>
              <a:path w="5079" h="322579">
                <a:moveTo>
                  <a:pt x="4733" y="204547"/>
                </a:moveTo>
                <a:lnTo>
                  <a:pt x="4733" y="202180"/>
                </a:lnTo>
              </a:path>
              <a:path w="5079" h="322579">
                <a:moveTo>
                  <a:pt x="4733" y="202180"/>
                </a:moveTo>
                <a:lnTo>
                  <a:pt x="4733" y="199683"/>
                </a:lnTo>
              </a:path>
              <a:path w="5079" h="322579">
                <a:moveTo>
                  <a:pt x="4733" y="199683"/>
                </a:moveTo>
                <a:lnTo>
                  <a:pt x="4733" y="197185"/>
                </a:lnTo>
              </a:path>
              <a:path w="5079" h="322579">
                <a:moveTo>
                  <a:pt x="4733" y="197185"/>
                </a:moveTo>
                <a:lnTo>
                  <a:pt x="4733" y="194819"/>
                </a:lnTo>
              </a:path>
              <a:path w="5079" h="322579">
                <a:moveTo>
                  <a:pt x="4733" y="194819"/>
                </a:moveTo>
                <a:lnTo>
                  <a:pt x="4733" y="192321"/>
                </a:lnTo>
              </a:path>
              <a:path w="5079" h="322579">
                <a:moveTo>
                  <a:pt x="4733" y="192321"/>
                </a:moveTo>
                <a:lnTo>
                  <a:pt x="4733" y="189955"/>
                </a:lnTo>
              </a:path>
              <a:path w="5079" h="322579">
                <a:moveTo>
                  <a:pt x="4733" y="189955"/>
                </a:moveTo>
                <a:lnTo>
                  <a:pt x="4733" y="187457"/>
                </a:lnTo>
              </a:path>
              <a:path w="5079" h="322579">
                <a:moveTo>
                  <a:pt x="4733" y="187457"/>
                </a:moveTo>
                <a:lnTo>
                  <a:pt x="4733" y="184960"/>
                </a:lnTo>
              </a:path>
              <a:path w="5079" h="322579">
                <a:moveTo>
                  <a:pt x="4733" y="184960"/>
                </a:moveTo>
                <a:lnTo>
                  <a:pt x="4733" y="182593"/>
                </a:lnTo>
              </a:path>
              <a:path w="5079" h="322579">
                <a:moveTo>
                  <a:pt x="4733" y="182593"/>
                </a:moveTo>
                <a:lnTo>
                  <a:pt x="4733" y="180096"/>
                </a:lnTo>
              </a:path>
              <a:path w="5079" h="322579">
                <a:moveTo>
                  <a:pt x="4733" y="180096"/>
                </a:moveTo>
                <a:lnTo>
                  <a:pt x="4733" y="177598"/>
                </a:lnTo>
              </a:path>
              <a:path w="5079" h="322579">
                <a:moveTo>
                  <a:pt x="4733" y="177598"/>
                </a:moveTo>
                <a:lnTo>
                  <a:pt x="4733" y="175232"/>
                </a:lnTo>
              </a:path>
              <a:path w="5079" h="322579">
                <a:moveTo>
                  <a:pt x="4733" y="175232"/>
                </a:moveTo>
                <a:lnTo>
                  <a:pt x="4733" y="172734"/>
                </a:lnTo>
              </a:path>
              <a:path w="5079" h="322579">
                <a:moveTo>
                  <a:pt x="4733" y="172734"/>
                </a:moveTo>
                <a:lnTo>
                  <a:pt x="4733" y="170236"/>
                </a:lnTo>
              </a:path>
              <a:path w="5079" h="322579">
                <a:moveTo>
                  <a:pt x="4733" y="170236"/>
                </a:moveTo>
                <a:lnTo>
                  <a:pt x="4733" y="167870"/>
                </a:lnTo>
              </a:path>
              <a:path w="5079" h="322579">
                <a:moveTo>
                  <a:pt x="4733" y="167870"/>
                </a:moveTo>
                <a:lnTo>
                  <a:pt x="4733" y="165372"/>
                </a:lnTo>
              </a:path>
              <a:path w="5079" h="322579">
                <a:moveTo>
                  <a:pt x="4733" y="165372"/>
                </a:moveTo>
                <a:lnTo>
                  <a:pt x="4733" y="162875"/>
                </a:lnTo>
              </a:path>
              <a:path w="5079" h="322579">
                <a:moveTo>
                  <a:pt x="4733" y="162875"/>
                </a:moveTo>
                <a:lnTo>
                  <a:pt x="4733" y="160509"/>
                </a:lnTo>
              </a:path>
              <a:path w="5079" h="322579">
                <a:moveTo>
                  <a:pt x="4733" y="160509"/>
                </a:moveTo>
                <a:lnTo>
                  <a:pt x="4733" y="158011"/>
                </a:lnTo>
              </a:path>
              <a:path w="5079" h="322579">
                <a:moveTo>
                  <a:pt x="4733" y="158011"/>
                </a:moveTo>
                <a:lnTo>
                  <a:pt x="4733" y="155645"/>
                </a:lnTo>
              </a:path>
              <a:path w="5079" h="322579">
                <a:moveTo>
                  <a:pt x="4733" y="155645"/>
                </a:moveTo>
                <a:lnTo>
                  <a:pt x="4733" y="153147"/>
                </a:lnTo>
              </a:path>
              <a:path w="5079" h="322579">
                <a:moveTo>
                  <a:pt x="4733" y="153147"/>
                </a:moveTo>
                <a:lnTo>
                  <a:pt x="4733" y="150649"/>
                </a:lnTo>
              </a:path>
              <a:path w="5079" h="322579">
                <a:moveTo>
                  <a:pt x="4733" y="150649"/>
                </a:moveTo>
                <a:lnTo>
                  <a:pt x="4733" y="148283"/>
                </a:lnTo>
              </a:path>
              <a:path w="5079" h="322579">
                <a:moveTo>
                  <a:pt x="4733" y="148283"/>
                </a:moveTo>
                <a:lnTo>
                  <a:pt x="4733" y="145785"/>
                </a:lnTo>
              </a:path>
              <a:path w="5079" h="322579">
                <a:moveTo>
                  <a:pt x="4733" y="145785"/>
                </a:moveTo>
                <a:lnTo>
                  <a:pt x="4733" y="143288"/>
                </a:lnTo>
              </a:path>
              <a:path w="5079" h="322579">
                <a:moveTo>
                  <a:pt x="4733" y="143288"/>
                </a:moveTo>
                <a:lnTo>
                  <a:pt x="4733" y="140921"/>
                </a:lnTo>
              </a:path>
              <a:path w="5079" h="322579">
                <a:moveTo>
                  <a:pt x="4733" y="140921"/>
                </a:moveTo>
                <a:lnTo>
                  <a:pt x="4733" y="138424"/>
                </a:lnTo>
              </a:path>
              <a:path w="5079" h="322579">
                <a:moveTo>
                  <a:pt x="4733" y="138424"/>
                </a:moveTo>
                <a:lnTo>
                  <a:pt x="4733" y="135926"/>
                </a:lnTo>
              </a:path>
              <a:path w="5079" h="322579">
                <a:moveTo>
                  <a:pt x="4733" y="135926"/>
                </a:moveTo>
                <a:lnTo>
                  <a:pt x="4733" y="133560"/>
                </a:lnTo>
              </a:path>
              <a:path w="5079" h="322579">
                <a:moveTo>
                  <a:pt x="4733" y="133560"/>
                </a:moveTo>
                <a:lnTo>
                  <a:pt x="4733" y="131062"/>
                </a:lnTo>
              </a:path>
              <a:path w="5079" h="322579">
                <a:moveTo>
                  <a:pt x="4733" y="131062"/>
                </a:moveTo>
                <a:lnTo>
                  <a:pt x="4733" y="128696"/>
                </a:lnTo>
              </a:path>
              <a:path w="5079" h="322579">
                <a:moveTo>
                  <a:pt x="4733" y="128696"/>
                </a:moveTo>
                <a:lnTo>
                  <a:pt x="4733" y="126198"/>
                </a:lnTo>
              </a:path>
              <a:path w="5079" h="322579">
                <a:moveTo>
                  <a:pt x="4733" y="126198"/>
                </a:moveTo>
                <a:lnTo>
                  <a:pt x="4733" y="123701"/>
                </a:lnTo>
              </a:path>
              <a:path w="5079" h="322579">
                <a:moveTo>
                  <a:pt x="4733" y="123701"/>
                </a:moveTo>
                <a:lnTo>
                  <a:pt x="4733" y="121334"/>
                </a:lnTo>
              </a:path>
              <a:path w="5079" h="322579">
                <a:moveTo>
                  <a:pt x="4733" y="121334"/>
                </a:moveTo>
                <a:lnTo>
                  <a:pt x="4733" y="118837"/>
                </a:lnTo>
              </a:path>
              <a:path w="5079" h="322579">
                <a:moveTo>
                  <a:pt x="4733" y="118837"/>
                </a:moveTo>
                <a:lnTo>
                  <a:pt x="4733" y="116339"/>
                </a:lnTo>
              </a:path>
              <a:path w="5079" h="322579">
                <a:moveTo>
                  <a:pt x="4733" y="116339"/>
                </a:moveTo>
                <a:lnTo>
                  <a:pt x="4733" y="113973"/>
                </a:lnTo>
              </a:path>
              <a:path w="5079" h="322579">
                <a:moveTo>
                  <a:pt x="4733" y="113973"/>
                </a:moveTo>
                <a:lnTo>
                  <a:pt x="4733" y="111475"/>
                </a:lnTo>
              </a:path>
              <a:path w="5079" h="322579">
                <a:moveTo>
                  <a:pt x="4733" y="111475"/>
                </a:moveTo>
                <a:lnTo>
                  <a:pt x="4733" y="108977"/>
                </a:lnTo>
              </a:path>
              <a:path w="5079" h="322579">
                <a:moveTo>
                  <a:pt x="4733" y="108977"/>
                </a:moveTo>
                <a:lnTo>
                  <a:pt x="4733" y="106611"/>
                </a:lnTo>
              </a:path>
              <a:path w="5079" h="322579">
                <a:moveTo>
                  <a:pt x="4733" y="106611"/>
                </a:moveTo>
                <a:lnTo>
                  <a:pt x="4733" y="104113"/>
                </a:lnTo>
              </a:path>
              <a:path w="5079" h="322579">
                <a:moveTo>
                  <a:pt x="4733" y="104113"/>
                </a:moveTo>
                <a:lnTo>
                  <a:pt x="4733" y="101747"/>
                </a:lnTo>
              </a:path>
              <a:path w="5079" h="322579">
                <a:moveTo>
                  <a:pt x="4733" y="101747"/>
                </a:moveTo>
                <a:lnTo>
                  <a:pt x="4733" y="99250"/>
                </a:lnTo>
              </a:path>
              <a:path w="5079" h="322579">
                <a:moveTo>
                  <a:pt x="4733" y="99250"/>
                </a:moveTo>
                <a:lnTo>
                  <a:pt x="4733" y="96752"/>
                </a:lnTo>
              </a:path>
              <a:path w="5079" h="322579">
                <a:moveTo>
                  <a:pt x="4733" y="96752"/>
                </a:moveTo>
                <a:lnTo>
                  <a:pt x="4733" y="94386"/>
                </a:lnTo>
              </a:path>
              <a:path w="5079" h="322579">
                <a:moveTo>
                  <a:pt x="4733" y="94386"/>
                </a:moveTo>
                <a:lnTo>
                  <a:pt x="4733" y="91888"/>
                </a:lnTo>
              </a:path>
              <a:path w="5079" h="322579">
                <a:moveTo>
                  <a:pt x="4733" y="91888"/>
                </a:moveTo>
                <a:lnTo>
                  <a:pt x="4733" y="89390"/>
                </a:lnTo>
              </a:path>
              <a:path w="5079" h="322579">
                <a:moveTo>
                  <a:pt x="4733" y="89390"/>
                </a:moveTo>
                <a:lnTo>
                  <a:pt x="4733" y="87024"/>
                </a:lnTo>
              </a:path>
              <a:path w="5079" h="322579">
                <a:moveTo>
                  <a:pt x="4733" y="87024"/>
                </a:moveTo>
                <a:lnTo>
                  <a:pt x="4733" y="84526"/>
                </a:lnTo>
              </a:path>
              <a:path w="5079" h="322579">
                <a:moveTo>
                  <a:pt x="4733" y="84526"/>
                </a:moveTo>
                <a:lnTo>
                  <a:pt x="4733" y="82029"/>
                </a:lnTo>
              </a:path>
              <a:path w="5079" h="322579">
                <a:moveTo>
                  <a:pt x="4733" y="82029"/>
                </a:moveTo>
                <a:lnTo>
                  <a:pt x="4733" y="79662"/>
                </a:lnTo>
              </a:path>
              <a:path w="5079" h="322579">
                <a:moveTo>
                  <a:pt x="4733" y="79662"/>
                </a:moveTo>
                <a:lnTo>
                  <a:pt x="4733" y="77165"/>
                </a:lnTo>
              </a:path>
              <a:path w="5079" h="322579">
                <a:moveTo>
                  <a:pt x="4733" y="77165"/>
                </a:moveTo>
                <a:lnTo>
                  <a:pt x="4733" y="74799"/>
                </a:lnTo>
              </a:path>
              <a:path w="5079" h="322579">
                <a:moveTo>
                  <a:pt x="4733" y="74799"/>
                </a:moveTo>
                <a:lnTo>
                  <a:pt x="4733" y="72301"/>
                </a:lnTo>
              </a:path>
              <a:path w="5079" h="322579">
                <a:moveTo>
                  <a:pt x="4733" y="72301"/>
                </a:moveTo>
                <a:lnTo>
                  <a:pt x="4733" y="69803"/>
                </a:lnTo>
              </a:path>
              <a:path w="5079" h="322579">
                <a:moveTo>
                  <a:pt x="4733" y="69803"/>
                </a:moveTo>
                <a:lnTo>
                  <a:pt x="4733" y="67437"/>
                </a:lnTo>
              </a:path>
              <a:path w="5079" h="322579">
                <a:moveTo>
                  <a:pt x="4733" y="67437"/>
                </a:moveTo>
                <a:lnTo>
                  <a:pt x="4733" y="64939"/>
                </a:lnTo>
              </a:path>
              <a:path w="5079" h="322579">
                <a:moveTo>
                  <a:pt x="4733" y="64939"/>
                </a:moveTo>
                <a:lnTo>
                  <a:pt x="4733" y="62442"/>
                </a:lnTo>
              </a:path>
              <a:path w="5079" h="322579">
                <a:moveTo>
                  <a:pt x="4733" y="62442"/>
                </a:moveTo>
                <a:lnTo>
                  <a:pt x="4733" y="60075"/>
                </a:lnTo>
              </a:path>
              <a:path w="5079" h="322579">
                <a:moveTo>
                  <a:pt x="4733" y="60075"/>
                </a:moveTo>
                <a:lnTo>
                  <a:pt x="4733" y="57578"/>
                </a:lnTo>
              </a:path>
              <a:path w="5079" h="322579">
                <a:moveTo>
                  <a:pt x="4733" y="57578"/>
                </a:moveTo>
                <a:lnTo>
                  <a:pt x="4733" y="55080"/>
                </a:lnTo>
              </a:path>
              <a:path w="5079" h="322579">
                <a:moveTo>
                  <a:pt x="4733" y="55080"/>
                </a:moveTo>
                <a:lnTo>
                  <a:pt x="4733" y="52714"/>
                </a:lnTo>
              </a:path>
              <a:path w="5079" h="322579">
                <a:moveTo>
                  <a:pt x="4733" y="52714"/>
                </a:moveTo>
                <a:lnTo>
                  <a:pt x="4733" y="50216"/>
                </a:lnTo>
              </a:path>
              <a:path w="5079" h="322579">
                <a:moveTo>
                  <a:pt x="4733" y="50216"/>
                </a:moveTo>
                <a:lnTo>
                  <a:pt x="4733" y="47850"/>
                </a:lnTo>
              </a:path>
              <a:path w="5079" h="322579">
                <a:moveTo>
                  <a:pt x="4733" y="47850"/>
                </a:moveTo>
                <a:lnTo>
                  <a:pt x="4733" y="45352"/>
                </a:lnTo>
              </a:path>
              <a:path w="5079" h="322579">
                <a:moveTo>
                  <a:pt x="4733" y="45352"/>
                </a:moveTo>
                <a:lnTo>
                  <a:pt x="4733" y="42855"/>
                </a:lnTo>
              </a:path>
              <a:path w="5079" h="322579">
                <a:moveTo>
                  <a:pt x="4733" y="42855"/>
                </a:moveTo>
                <a:lnTo>
                  <a:pt x="4733" y="40488"/>
                </a:lnTo>
              </a:path>
              <a:path w="5079" h="322579">
                <a:moveTo>
                  <a:pt x="4733" y="40488"/>
                </a:moveTo>
                <a:lnTo>
                  <a:pt x="4733" y="37991"/>
                </a:lnTo>
              </a:path>
              <a:path w="5079" h="322579">
                <a:moveTo>
                  <a:pt x="4733" y="37991"/>
                </a:moveTo>
                <a:lnTo>
                  <a:pt x="4733" y="35493"/>
                </a:lnTo>
              </a:path>
              <a:path w="5079" h="322579">
                <a:moveTo>
                  <a:pt x="4733" y="35493"/>
                </a:moveTo>
                <a:lnTo>
                  <a:pt x="4733" y="33127"/>
                </a:lnTo>
              </a:path>
              <a:path w="5079" h="322579">
                <a:moveTo>
                  <a:pt x="4733" y="33127"/>
                </a:moveTo>
                <a:lnTo>
                  <a:pt x="4733" y="30629"/>
                </a:lnTo>
              </a:path>
              <a:path w="5079" h="322579">
                <a:moveTo>
                  <a:pt x="4733" y="30629"/>
                </a:moveTo>
                <a:lnTo>
                  <a:pt x="4733" y="28131"/>
                </a:lnTo>
              </a:path>
              <a:path w="5079" h="322579">
                <a:moveTo>
                  <a:pt x="4733" y="28131"/>
                </a:moveTo>
                <a:lnTo>
                  <a:pt x="4733" y="25765"/>
                </a:lnTo>
              </a:path>
              <a:path w="5079" h="322579">
                <a:moveTo>
                  <a:pt x="4733" y="25765"/>
                </a:moveTo>
                <a:lnTo>
                  <a:pt x="4733" y="23267"/>
                </a:lnTo>
              </a:path>
              <a:path w="5079" h="322579">
                <a:moveTo>
                  <a:pt x="4733" y="23267"/>
                </a:moveTo>
                <a:lnTo>
                  <a:pt x="4733" y="20901"/>
                </a:lnTo>
              </a:path>
              <a:path w="5079" h="322579">
                <a:moveTo>
                  <a:pt x="4733" y="20901"/>
                </a:moveTo>
                <a:lnTo>
                  <a:pt x="4733" y="18403"/>
                </a:lnTo>
              </a:path>
              <a:path w="5079" h="322579">
                <a:moveTo>
                  <a:pt x="4733" y="18403"/>
                </a:moveTo>
                <a:lnTo>
                  <a:pt x="4733" y="15906"/>
                </a:lnTo>
              </a:path>
              <a:path w="5079" h="322579">
                <a:moveTo>
                  <a:pt x="4733" y="15906"/>
                </a:moveTo>
                <a:lnTo>
                  <a:pt x="4733" y="13540"/>
                </a:lnTo>
              </a:path>
              <a:path w="5079" h="322579">
                <a:moveTo>
                  <a:pt x="4733" y="13540"/>
                </a:moveTo>
                <a:lnTo>
                  <a:pt x="4733" y="11042"/>
                </a:lnTo>
              </a:path>
              <a:path w="5079" h="322579">
                <a:moveTo>
                  <a:pt x="4733" y="11042"/>
                </a:moveTo>
                <a:lnTo>
                  <a:pt x="4733" y="8544"/>
                </a:lnTo>
              </a:path>
              <a:path w="5079" h="322579">
                <a:moveTo>
                  <a:pt x="4733" y="8544"/>
                </a:moveTo>
                <a:lnTo>
                  <a:pt x="4733" y="6178"/>
                </a:lnTo>
              </a:path>
              <a:path w="5079" h="322579">
                <a:moveTo>
                  <a:pt x="4733" y="6178"/>
                </a:moveTo>
                <a:lnTo>
                  <a:pt x="4733" y="3680"/>
                </a:lnTo>
              </a:path>
              <a:path w="5079" h="322579">
                <a:moveTo>
                  <a:pt x="4733" y="3680"/>
                </a:moveTo>
                <a:lnTo>
                  <a:pt x="4733" y="1183"/>
                </a:lnTo>
              </a:path>
              <a:path w="5079" h="322579">
                <a:moveTo>
                  <a:pt x="4733" y="1183"/>
                </a:moveTo>
                <a:lnTo>
                  <a:pt x="4733" y="0"/>
                </a:lnTo>
              </a:path>
              <a:path w="5079" h="322579">
                <a:moveTo>
                  <a:pt x="4733" y="322201"/>
                </a:moveTo>
                <a:lnTo>
                  <a:pt x="0" y="322201"/>
                </a:lnTo>
              </a:path>
            </a:pathLst>
          </a:custGeom>
          <a:ln w="3175">
            <a:solidFill>
              <a:srgbClr val="000000"/>
            </a:solidFill>
          </a:ln>
        </p:spPr>
        <p:txBody>
          <a:bodyPr wrap="square" lIns="0" tIns="0" rIns="0" bIns="0" rtlCol="0"/>
          <a:lstStyle/>
          <a:p>
            <a:endParaRPr/>
          </a:p>
        </p:txBody>
      </p:sp>
      <p:sp>
        <p:nvSpPr>
          <p:cNvPr id="437" name="object 437"/>
          <p:cNvSpPr txBox="1"/>
          <p:nvPr/>
        </p:nvSpPr>
        <p:spPr>
          <a:xfrm>
            <a:off x="11390358" y="8409383"/>
            <a:ext cx="19685" cy="40640"/>
          </a:xfrm>
          <a:prstGeom prst="rect">
            <a:avLst/>
          </a:prstGeom>
        </p:spPr>
        <p:txBody>
          <a:bodyPr vert="horz" wrap="square" lIns="0" tIns="12065" rIns="0" bIns="0" rtlCol="0">
            <a:spAutoFit/>
          </a:bodyPr>
          <a:lstStyle/>
          <a:p>
            <a:pPr>
              <a:lnSpc>
                <a:spcPct val="100000"/>
              </a:lnSpc>
              <a:spcBef>
                <a:spcPts val="95"/>
              </a:spcBef>
            </a:pPr>
            <a:r>
              <a:rPr sz="100" b="1" spc="-50" dirty="0">
                <a:latin typeface="Arial"/>
                <a:cs typeface="Arial"/>
              </a:rPr>
              <a:t>0</a:t>
            </a:r>
            <a:endParaRPr sz="100">
              <a:latin typeface="Arial"/>
              <a:cs typeface="Arial"/>
            </a:endParaRPr>
          </a:p>
        </p:txBody>
      </p:sp>
      <p:sp>
        <p:nvSpPr>
          <p:cNvPr id="438" name="object 438"/>
          <p:cNvSpPr/>
          <p:nvPr/>
        </p:nvSpPr>
        <p:spPr>
          <a:xfrm>
            <a:off x="11398509" y="8148419"/>
            <a:ext cx="5080" cy="241935"/>
          </a:xfrm>
          <a:custGeom>
            <a:avLst/>
            <a:gdLst/>
            <a:ahLst/>
            <a:cxnLst/>
            <a:rect l="l" t="t" r="r" b="b"/>
            <a:pathLst>
              <a:path w="5079" h="241934">
                <a:moveTo>
                  <a:pt x="4733" y="241618"/>
                </a:moveTo>
                <a:lnTo>
                  <a:pt x="0" y="241618"/>
                </a:lnTo>
              </a:path>
              <a:path w="5079" h="241934">
                <a:moveTo>
                  <a:pt x="4733" y="201392"/>
                </a:moveTo>
                <a:lnTo>
                  <a:pt x="0" y="201392"/>
                </a:lnTo>
              </a:path>
              <a:path w="5079" h="241934">
                <a:moveTo>
                  <a:pt x="4733" y="161166"/>
                </a:moveTo>
                <a:lnTo>
                  <a:pt x="0" y="161166"/>
                </a:lnTo>
              </a:path>
              <a:path w="5079" h="241934">
                <a:moveTo>
                  <a:pt x="4733" y="120809"/>
                </a:moveTo>
                <a:lnTo>
                  <a:pt x="0" y="120809"/>
                </a:lnTo>
              </a:path>
              <a:path w="5079" h="241934">
                <a:moveTo>
                  <a:pt x="4733" y="80583"/>
                </a:moveTo>
                <a:lnTo>
                  <a:pt x="0" y="80583"/>
                </a:lnTo>
              </a:path>
              <a:path w="5079" h="241934">
                <a:moveTo>
                  <a:pt x="4733" y="40225"/>
                </a:moveTo>
                <a:lnTo>
                  <a:pt x="0" y="40225"/>
                </a:lnTo>
              </a:path>
              <a:path w="5079" h="241934">
                <a:moveTo>
                  <a:pt x="4733" y="0"/>
                </a:moveTo>
                <a:lnTo>
                  <a:pt x="0" y="0"/>
                </a:lnTo>
              </a:path>
            </a:pathLst>
          </a:custGeom>
          <a:ln w="3175">
            <a:solidFill>
              <a:srgbClr val="000000"/>
            </a:solidFill>
          </a:ln>
        </p:spPr>
        <p:txBody>
          <a:bodyPr wrap="square" lIns="0" tIns="0" rIns="0" bIns="0" rtlCol="0"/>
          <a:lstStyle/>
          <a:p>
            <a:endParaRPr/>
          </a:p>
        </p:txBody>
      </p:sp>
      <p:sp>
        <p:nvSpPr>
          <p:cNvPr id="439" name="object 439"/>
          <p:cNvSpPr txBox="1"/>
          <p:nvPr/>
        </p:nvSpPr>
        <p:spPr>
          <a:xfrm>
            <a:off x="11370766" y="8127408"/>
            <a:ext cx="39370" cy="282575"/>
          </a:xfrm>
          <a:prstGeom prst="rect">
            <a:avLst/>
          </a:prstGeom>
        </p:spPr>
        <p:txBody>
          <a:bodyPr vert="horz" wrap="square" lIns="0" tIns="12065" rIns="0" bIns="0" rtlCol="0">
            <a:spAutoFit/>
          </a:bodyPr>
          <a:lstStyle/>
          <a:p>
            <a:pPr>
              <a:lnSpc>
                <a:spcPct val="100000"/>
              </a:lnSpc>
              <a:spcBef>
                <a:spcPts val="95"/>
              </a:spcBef>
            </a:pPr>
            <a:r>
              <a:rPr sz="100" b="1" spc="-20" dirty="0">
                <a:latin typeface="Arial"/>
                <a:cs typeface="Arial"/>
              </a:rPr>
              <a:t>1750</a:t>
            </a:r>
            <a:endParaRPr sz="100">
              <a:latin typeface="Arial"/>
              <a:cs typeface="Arial"/>
            </a:endParaRPr>
          </a:p>
          <a:p>
            <a:pPr>
              <a:lnSpc>
                <a:spcPct val="100000"/>
              </a:lnSpc>
              <a:spcBef>
                <a:spcPts val="85"/>
              </a:spcBef>
            </a:pPr>
            <a:endParaRPr sz="100">
              <a:latin typeface="Arial"/>
              <a:cs typeface="Arial"/>
            </a:endParaRPr>
          </a:p>
          <a:p>
            <a:pPr>
              <a:lnSpc>
                <a:spcPct val="100000"/>
              </a:lnSpc>
            </a:pPr>
            <a:r>
              <a:rPr sz="100" b="1" spc="-20" dirty="0">
                <a:latin typeface="Arial"/>
                <a:cs typeface="Arial"/>
              </a:rPr>
              <a:t>1500</a:t>
            </a:r>
            <a:endParaRPr sz="100">
              <a:latin typeface="Arial"/>
              <a:cs typeface="Arial"/>
            </a:endParaRPr>
          </a:p>
          <a:p>
            <a:pPr>
              <a:lnSpc>
                <a:spcPct val="100000"/>
              </a:lnSpc>
              <a:spcBef>
                <a:spcPts val="80"/>
              </a:spcBef>
            </a:pPr>
            <a:endParaRPr sz="100">
              <a:latin typeface="Arial"/>
              <a:cs typeface="Arial"/>
            </a:endParaRPr>
          </a:p>
          <a:p>
            <a:pPr>
              <a:lnSpc>
                <a:spcPct val="100000"/>
              </a:lnSpc>
            </a:pPr>
            <a:r>
              <a:rPr sz="100" b="1" spc="-20" dirty="0">
                <a:latin typeface="Arial"/>
                <a:cs typeface="Arial"/>
              </a:rPr>
              <a:t>1250</a:t>
            </a:r>
            <a:endParaRPr sz="100">
              <a:latin typeface="Arial"/>
              <a:cs typeface="Arial"/>
            </a:endParaRPr>
          </a:p>
          <a:p>
            <a:pPr>
              <a:lnSpc>
                <a:spcPct val="100000"/>
              </a:lnSpc>
              <a:spcBef>
                <a:spcPts val="80"/>
              </a:spcBef>
            </a:pPr>
            <a:endParaRPr sz="100">
              <a:latin typeface="Arial"/>
              <a:cs typeface="Arial"/>
            </a:endParaRPr>
          </a:p>
          <a:p>
            <a:pPr>
              <a:lnSpc>
                <a:spcPct val="100000"/>
              </a:lnSpc>
              <a:spcBef>
                <a:spcPts val="5"/>
              </a:spcBef>
            </a:pPr>
            <a:r>
              <a:rPr sz="100" b="1" spc="-20" dirty="0">
                <a:latin typeface="Arial"/>
                <a:cs typeface="Arial"/>
              </a:rPr>
              <a:t>1000</a:t>
            </a:r>
            <a:endParaRPr sz="100">
              <a:latin typeface="Arial"/>
              <a:cs typeface="Arial"/>
            </a:endParaRPr>
          </a:p>
          <a:p>
            <a:pPr>
              <a:lnSpc>
                <a:spcPct val="100000"/>
              </a:lnSpc>
              <a:spcBef>
                <a:spcPts val="80"/>
              </a:spcBef>
            </a:pPr>
            <a:endParaRPr sz="100">
              <a:latin typeface="Arial"/>
              <a:cs typeface="Arial"/>
            </a:endParaRPr>
          </a:p>
          <a:p>
            <a:pPr marL="6350">
              <a:lnSpc>
                <a:spcPct val="100000"/>
              </a:lnSpc>
            </a:pPr>
            <a:r>
              <a:rPr sz="100" b="1" spc="-25" dirty="0">
                <a:latin typeface="Arial"/>
                <a:cs typeface="Arial"/>
              </a:rPr>
              <a:t>750</a:t>
            </a:r>
            <a:endParaRPr sz="100">
              <a:latin typeface="Arial"/>
              <a:cs typeface="Arial"/>
            </a:endParaRPr>
          </a:p>
          <a:p>
            <a:pPr>
              <a:lnSpc>
                <a:spcPct val="100000"/>
              </a:lnSpc>
              <a:spcBef>
                <a:spcPts val="80"/>
              </a:spcBef>
            </a:pPr>
            <a:endParaRPr sz="100">
              <a:latin typeface="Arial"/>
              <a:cs typeface="Arial"/>
            </a:endParaRPr>
          </a:p>
          <a:p>
            <a:pPr marL="6350">
              <a:lnSpc>
                <a:spcPct val="100000"/>
              </a:lnSpc>
              <a:spcBef>
                <a:spcPts val="5"/>
              </a:spcBef>
            </a:pPr>
            <a:r>
              <a:rPr sz="100" b="1" spc="-25" dirty="0">
                <a:latin typeface="Arial"/>
                <a:cs typeface="Arial"/>
              </a:rPr>
              <a:t>500</a:t>
            </a:r>
            <a:endParaRPr sz="100">
              <a:latin typeface="Arial"/>
              <a:cs typeface="Arial"/>
            </a:endParaRPr>
          </a:p>
          <a:p>
            <a:pPr>
              <a:lnSpc>
                <a:spcPct val="100000"/>
              </a:lnSpc>
              <a:spcBef>
                <a:spcPts val="80"/>
              </a:spcBef>
            </a:pPr>
            <a:endParaRPr sz="100">
              <a:latin typeface="Arial"/>
              <a:cs typeface="Arial"/>
            </a:endParaRPr>
          </a:p>
          <a:p>
            <a:pPr marL="6350">
              <a:lnSpc>
                <a:spcPct val="100000"/>
              </a:lnSpc>
            </a:pPr>
            <a:r>
              <a:rPr sz="100" b="1" spc="-25" dirty="0">
                <a:latin typeface="Arial"/>
                <a:cs typeface="Arial"/>
              </a:rPr>
              <a:t>250</a:t>
            </a:r>
            <a:endParaRPr sz="100">
              <a:latin typeface="Arial"/>
              <a:cs typeface="Arial"/>
            </a:endParaRPr>
          </a:p>
        </p:txBody>
      </p:sp>
      <p:sp>
        <p:nvSpPr>
          <p:cNvPr id="440" name="object 440"/>
          <p:cNvSpPr/>
          <p:nvPr/>
        </p:nvSpPr>
        <p:spPr>
          <a:xfrm>
            <a:off x="11398509" y="8108062"/>
            <a:ext cx="5080" cy="0"/>
          </a:xfrm>
          <a:custGeom>
            <a:avLst/>
            <a:gdLst/>
            <a:ahLst/>
            <a:cxnLst/>
            <a:rect l="l" t="t" r="r" b="b"/>
            <a:pathLst>
              <a:path w="5079">
                <a:moveTo>
                  <a:pt x="4733" y="0"/>
                </a:moveTo>
                <a:lnTo>
                  <a:pt x="0" y="0"/>
                </a:lnTo>
              </a:path>
            </a:pathLst>
          </a:custGeom>
          <a:ln w="3175">
            <a:solidFill>
              <a:srgbClr val="000000"/>
            </a:solidFill>
          </a:ln>
        </p:spPr>
        <p:txBody>
          <a:bodyPr wrap="square" lIns="0" tIns="0" rIns="0" bIns="0" rtlCol="0"/>
          <a:lstStyle/>
          <a:p>
            <a:endParaRPr/>
          </a:p>
        </p:txBody>
      </p:sp>
      <p:sp>
        <p:nvSpPr>
          <p:cNvPr id="441" name="object 441"/>
          <p:cNvSpPr txBox="1"/>
          <p:nvPr/>
        </p:nvSpPr>
        <p:spPr>
          <a:xfrm>
            <a:off x="11358066" y="8087182"/>
            <a:ext cx="52069" cy="40640"/>
          </a:xfrm>
          <a:prstGeom prst="rect">
            <a:avLst/>
          </a:prstGeom>
        </p:spPr>
        <p:txBody>
          <a:bodyPr vert="horz" wrap="square" lIns="0" tIns="12065" rIns="0" bIns="0" rtlCol="0">
            <a:spAutoFit/>
          </a:bodyPr>
          <a:lstStyle/>
          <a:p>
            <a:pPr marL="12700">
              <a:lnSpc>
                <a:spcPct val="100000"/>
              </a:lnSpc>
              <a:spcBef>
                <a:spcPts val="95"/>
              </a:spcBef>
            </a:pPr>
            <a:r>
              <a:rPr sz="100" b="1" spc="-20" dirty="0">
                <a:latin typeface="Arial"/>
                <a:cs typeface="Arial"/>
              </a:rPr>
              <a:t>2000</a:t>
            </a:r>
            <a:endParaRPr sz="100">
              <a:latin typeface="Arial"/>
              <a:cs typeface="Arial"/>
            </a:endParaRPr>
          </a:p>
        </p:txBody>
      </p:sp>
      <p:grpSp>
        <p:nvGrpSpPr>
          <p:cNvPr id="442" name="object 442"/>
          <p:cNvGrpSpPr/>
          <p:nvPr/>
        </p:nvGrpSpPr>
        <p:grpSpPr>
          <a:xfrm>
            <a:off x="11417783" y="8064937"/>
            <a:ext cx="557530" cy="370840"/>
            <a:chOff x="11417783" y="8064937"/>
            <a:chExt cx="557530" cy="370840"/>
          </a:xfrm>
        </p:grpSpPr>
        <p:sp>
          <p:nvSpPr>
            <p:cNvPr id="443" name="object 443"/>
            <p:cNvSpPr/>
            <p:nvPr/>
          </p:nvSpPr>
          <p:spPr>
            <a:xfrm>
              <a:off x="11423097" y="8429343"/>
              <a:ext cx="40005" cy="1270"/>
            </a:xfrm>
            <a:custGeom>
              <a:avLst/>
              <a:gdLst/>
              <a:ahLst/>
              <a:cxnLst/>
              <a:rect l="l" t="t" r="r" b="b"/>
              <a:pathLst>
                <a:path w="40004" h="1270">
                  <a:moveTo>
                    <a:pt x="0" y="920"/>
                  </a:moveTo>
                  <a:lnTo>
                    <a:pt x="39971" y="0"/>
                  </a:lnTo>
                </a:path>
              </a:pathLst>
            </a:custGeom>
            <a:ln w="3175">
              <a:solidFill>
                <a:srgbClr val="A0A0A4"/>
              </a:solidFill>
            </a:ln>
          </p:spPr>
          <p:txBody>
            <a:bodyPr wrap="square" lIns="0" tIns="0" rIns="0" bIns="0" rtlCol="0"/>
            <a:lstStyle/>
            <a:p>
              <a:endParaRPr/>
            </a:p>
          </p:txBody>
        </p:sp>
        <p:sp>
          <p:nvSpPr>
            <p:cNvPr id="444" name="object 444"/>
            <p:cNvSpPr/>
            <p:nvPr/>
          </p:nvSpPr>
          <p:spPr>
            <a:xfrm>
              <a:off x="11463069" y="8425925"/>
              <a:ext cx="40005" cy="3810"/>
            </a:xfrm>
            <a:custGeom>
              <a:avLst/>
              <a:gdLst/>
              <a:ahLst/>
              <a:cxnLst/>
              <a:rect l="l" t="t" r="r" b="b"/>
              <a:pathLst>
                <a:path w="40004" h="3809">
                  <a:moveTo>
                    <a:pt x="0" y="3417"/>
                  </a:moveTo>
                  <a:lnTo>
                    <a:pt x="39708" y="0"/>
                  </a:lnTo>
                </a:path>
              </a:pathLst>
            </a:custGeom>
            <a:ln w="3175">
              <a:solidFill>
                <a:srgbClr val="A0A0A4"/>
              </a:solidFill>
            </a:ln>
          </p:spPr>
          <p:txBody>
            <a:bodyPr wrap="square" lIns="0" tIns="0" rIns="0" bIns="0" rtlCol="0"/>
            <a:lstStyle/>
            <a:p>
              <a:endParaRPr/>
            </a:p>
          </p:txBody>
        </p:sp>
        <p:sp>
          <p:nvSpPr>
            <p:cNvPr id="445" name="object 445"/>
            <p:cNvSpPr/>
            <p:nvPr/>
          </p:nvSpPr>
          <p:spPr>
            <a:xfrm>
              <a:off x="11502778" y="8415277"/>
              <a:ext cx="199390" cy="12065"/>
            </a:xfrm>
            <a:custGeom>
              <a:avLst/>
              <a:gdLst/>
              <a:ahLst/>
              <a:cxnLst/>
              <a:rect l="l" t="t" r="r" b="b"/>
              <a:pathLst>
                <a:path w="199390" h="12065">
                  <a:moveTo>
                    <a:pt x="0" y="10648"/>
                  </a:moveTo>
                  <a:lnTo>
                    <a:pt x="39840" y="11962"/>
                  </a:lnTo>
                </a:path>
                <a:path w="199390" h="12065">
                  <a:moveTo>
                    <a:pt x="39840" y="11962"/>
                  </a:moveTo>
                  <a:lnTo>
                    <a:pt x="79812" y="10648"/>
                  </a:lnTo>
                </a:path>
                <a:path w="199390" h="12065">
                  <a:moveTo>
                    <a:pt x="79812" y="10648"/>
                  </a:moveTo>
                  <a:lnTo>
                    <a:pt x="119521" y="5915"/>
                  </a:lnTo>
                </a:path>
                <a:path w="199390" h="12065">
                  <a:moveTo>
                    <a:pt x="119521" y="5915"/>
                  </a:moveTo>
                  <a:lnTo>
                    <a:pt x="159361" y="0"/>
                  </a:lnTo>
                </a:path>
                <a:path w="199390" h="12065">
                  <a:moveTo>
                    <a:pt x="159361" y="0"/>
                  </a:moveTo>
                  <a:lnTo>
                    <a:pt x="199333" y="2892"/>
                  </a:lnTo>
                </a:path>
              </a:pathLst>
            </a:custGeom>
            <a:ln w="3175">
              <a:solidFill>
                <a:srgbClr val="A0A0A4"/>
              </a:solidFill>
            </a:ln>
          </p:spPr>
          <p:txBody>
            <a:bodyPr wrap="square" lIns="0" tIns="0" rIns="0" bIns="0" rtlCol="0"/>
            <a:lstStyle/>
            <a:p>
              <a:endParaRPr/>
            </a:p>
          </p:txBody>
        </p:sp>
        <p:sp>
          <p:nvSpPr>
            <p:cNvPr id="446" name="object 446"/>
            <p:cNvSpPr/>
            <p:nvPr/>
          </p:nvSpPr>
          <p:spPr>
            <a:xfrm>
              <a:off x="11698036" y="8412780"/>
              <a:ext cx="8255" cy="10795"/>
            </a:xfrm>
            <a:custGeom>
              <a:avLst/>
              <a:gdLst/>
              <a:ahLst/>
              <a:cxnLst/>
              <a:rect l="l" t="t" r="r" b="b"/>
              <a:pathLst>
                <a:path w="8254" h="10795">
                  <a:moveTo>
                    <a:pt x="4076" y="0"/>
                  </a:moveTo>
                  <a:lnTo>
                    <a:pt x="4076" y="10779"/>
                  </a:lnTo>
                </a:path>
                <a:path w="8254" h="10795">
                  <a:moveTo>
                    <a:pt x="0" y="0"/>
                  </a:moveTo>
                  <a:lnTo>
                    <a:pt x="8152" y="0"/>
                  </a:lnTo>
                </a:path>
                <a:path w="8254" h="10795">
                  <a:moveTo>
                    <a:pt x="8152" y="0"/>
                  </a:moveTo>
                  <a:lnTo>
                    <a:pt x="0" y="0"/>
                  </a:lnTo>
                </a:path>
                <a:path w="8254" h="10795">
                  <a:moveTo>
                    <a:pt x="0" y="10779"/>
                  </a:moveTo>
                  <a:lnTo>
                    <a:pt x="8152" y="10779"/>
                  </a:lnTo>
                </a:path>
                <a:path w="8254" h="10795">
                  <a:moveTo>
                    <a:pt x="8152" y="10779"/>
                  </a:moveTo>
                  <a:lnTo>
                    <a:pt x="0" y="10779"/>
                  </a:lnTo>
                </a:path>
              </a:pathLst>
            </a:custGeom>
            <a:ln w="3175">
              <a:solidFill>
                <a:srgbClr val="A0A0A4"/>
              </a:solidFill>
            </a:ln>
          </p:spPr>
          <p:txBody>
            <a:bodyPr wrap="square" lIns="0" tIns="0" rIns="0" bIns="0" rtlCol="0"/>
            <a:lstStyle/>
            <a:p>
              <a:endParaRPr/>
            </a:p>
          </p:txBody>
        </p:sp>
        <p:sp>
          <p:nvSpPr>
            <p:cNvPr id="447" name="object 447"/>
            <p:cNvSpPr/>
            <p:nvPr/>
          </p:nvSpPr>
          <p:spPr>
            <a:xfrm>
              <a:off x="11702112" y="8410019"/>
              <a:ext cx="40005" cy="8255"/>
            </a:xfrm>
            <a:custGeom>
              <a:avLst/>
              <a:gdLst/>
              <a:ahLst/>
              <a:cxnLst/>
              <a:rect l="l" t="t" r="r" b="b"/>
              <a:pathLst>
                <a:path w="40004" h="8254">
                  <a:moveTo>
                    <a:pt x="0" y="8150"/>
                  </a:moveTo>
                  <a:lnTo>
                    <a:pt x="39840" y="0"/>
                  </a:lnTo>
                </a:path>
              </a:pathLst>
            </a:custGeom>
            <a:ln w="3175">
              <a:solidFill>
                <a:srgbClr val="A0A0A4"/>
              </a:solidFill>
            </a:ln>
          </p:spPr>
          <p:txBody>
            <a:bodyPr wrap="square" lIns="0" tIns="0" rIns="0" bIns="0" rtlCol="0"/>
            <a:lstStyle/>
            <a:p>
              <a:endParaRPr/>
            </a:p>
          </p:txBody>
        </p:sp>
        <p:sp>
          <p:nvSpPr>
            <p:cNvPr id="448" name="object 448"/>
            <p:cNvSpPr/>
            <p:nvPr/>
          </p:nvSpPr>
          <p:spPr>
            <a:xfrm>
              <a:off x="11737876" y="8402526"/>
              <a:ext cx="8255" cy="15240"/>
            </a:xfrm>
            <a:custGeom>
              <a:avLst/>
              <a:gdLst/>
              <a:ahLst/>
              <a:cxnLst/>
              <a:rect l="l" t="t" r="r" b="b"/>
              <a:pathLst>
                <a:path w="8254" h="15240">
                  <a:moveTo>
                    <a:pt x="4076" y="0"/>
                  </a:moveTo>
                  <a:lnTo>
                    <a:pt x="4076" y="14854"/>
                  </a:lnTo>
                </a:path>
                <a:path w="8254" h="15240">
                  <a:moveTo>
                    <a:pt x="0" y="0"/>
                  </a:moveTo>
                  <a:lnTo>
                    <a:pt x="8152" y="0"/>
                  </a:lnTo>
                </a:path>
                <a:path w="8254" h="15240">
                  <a:moveTo>
                    <a:pt x="8152" y="0"/>
                  </a:moveTo>
                  <a:lnTo>
                    <a:pt x="0" y="0"/>
                  </a:lnTo>
                </a:path>
                <a:path w="8254" h="15240">
                  <a:moveTo>
                    <a:pt x="0" y="14854"/>
                  </a:moveTo>
                  <a:lnTo>
                    <a:pt x="8152" y="14854"/>
                  </a:lnTo>
                </a:path>
                <a:path w="8254" h="15240">
                  <a:moveTo>
                    <a:pt x="8152" y="14854"/>
                  </a:moveTo>
                  <a:lnTo>
                    <a:pt x="0" y="14854"/>
                  </a:lnTo>
                </a:path>
              </a:pathLst>
            </a:custGeom>
            <a:ln w="3175">
              <a:solidFill>
                <a:srgbClr val="A0A0A4"/>
              </a:solidFill>
            </a:ln>
          </p:spPr>
          <p:txBody>
            <a:bodyPr wrap="square" lIns="0" tIns="0" rIns="0" bIns="0" rtlCol="0"/>
            <a:lstStyle/>
            <a:p>
              <a:endParaRPr/>
            </a:p>
          </p:txBody>
        </p:sp>
        <p:sp>
          <p:nvSpPr>
            <p:cNvPr id="449" name="object 449"/>
            <p:cNvSpPr/>
            <p:nvPr/>
          </p:nvSpPr>
          <p:spPr>
            <a:xfrm>
              <a:off x="11741952" y="8402263"/>
              <a:ext cx="40005" cy="8255"/>
            </a:xfrm>
            <a:custGeom>
              <a:avLst/>
              <a:gdLst/>
              <a:ahLst/>
              <a:cxnLst/>
              <a:rect l="l" t="t" r="r" b="b"/>
              <a:pathLst>
                <a:path w="40004" h="8254">
                  <a:moveTo>
                    <a:pt x="0" y="7755"/>
                  </a:moveTo>
                  <a:lnTo>
                    <a:pt x="39840" y="0"/>
                  </a:lnTo>
                </a:path>
              </a:pathLst>
            </a:custGeom>
            <a:ln w="3175">
              <a:solidFill>
                <a:srgbClr val="A0A0A4"/>
              </a:solidFill>
            </a:ln>
          </p:spPr>
          <p:txBody>
            <a:bodyPr wrap="square" lIns="0" tIns="0" rIns="0" bIns="0" rtlCol="0"/>
            <a:lstStyle/>
            <a:p>
              <a:endParaRPr/>
            </a:p>
          </p:txBody>
        </p:sp>
        <p:sp>
          <p:nvSpPr>
            <p:cNvPr id="450" name="object 450"/>
            <p:cNvSpPr/>
            <p:nvPr/>
          </p:nvSpPr>
          <p:spPr>
            <a:xfrm>
              <a:off x="11777717" y="8392404"/>
              <a:ext cx="8255" cy="19685"/>
            </a:xfrm>
            <a:custGeom>
              <a:avLst/>
              <a:gdLst/>
              <a:ahLst/>
              <a:cxnLst/>
              <a:rect l="l" t="t" r="r" b="b"/>
              <a:pathLst>
                <a:path w="8254" h="19684">
                  <a:moveTo>
                    <a:pt x="4076" y="0"/>
                  </a:moveTo>
                  <a:lnTo>
                    <a:pt x="4076" y="19587"/>
                  </a:lnTo>
                </a:path>
                <a:path w="8254" h="19684">
                  <a:moveTo>
                    <a:pt x="0" y="0"/>
                  </a:moveTo>
                  <a:lnTo>
                    <a:pt x="8152" y="0"/>
                  </a:lnTo>
                </a:path>
                <a:path w="8254" h="19684">
                  <a:moveTo>
                    <a:pt x="8152" y="0"/>
                  </a:moveTo>
                  <a:lnTo>
                    <a:pt x="0" y="0"/>
                  </a:lnTo>
                </a:path>
                <a:path w="8254" h="19684">
                  <a:moveTo>
                    <a:pt x="0" y="19587"/>
                  </a:moveTo>
                  <a:lnTo>
                    <a:pt x="8152" y="19587"/>
                  </a:lnTo>
                </a:path>
                <a:path w="8254" h="19684">
                  <a:moveTo>
                    <a:pt x="8152" y="19587"/>
                  </a:moveTo>
                  <a:lnTo>
                    <a:pt x="0" y="19587"/>
                  </a:lnTo>
                </a:path>
              </a:pathLst>
            </a:custGeom>
            <a:ln w="3175">
              <a:solidFill>
                <a:srgbClr val="A0A0A4"/>
              </a:solidFill>
            </a:ln>
          </p:spPr>
          <p:txBody>
            <a:bodyPr wrap="square" lIns="0" tIns="0" rIns="0" bIns="0" rtlCol="0"/>
            <a:lstStyle/>
            <a:p>
              <a:endParaRPr/>
            </a:p>
          </p:txBody>
        </p:sp>
        <p:sp>
          <p:nvSpPr>
            <p:cNvPr id="451" name="object 451"/>
            <p:cNvSpPr/>
            <p:nvPr/>
          </p:nvSpPr>
          <p:spPr>
            <a:xfrm>
              <a:off x="11781793" y="8402263"/>
              <a:ext cx="40005" cy="0"/>
            </a:xfrm>
            <a:custGeom>
              <a:avLst/>
              <a:gdLst/>
              <a:ahLst/>
              <a:cxnLst/>
              <a:rect l="l" t="t" r="r" b="b"/>
              <a:pathLst>
                <a:path w="40004">
                  <a:moveTo>
                    <a:pt x="0" y="0"/>
                  </a:moveTo>
                  <a:lnTo>
                    <a:pt x="39840" y="0"/>
                  </a:lnTo>
                </a:path>
              </a:pathLst>
            </a:custGeom>
            <a:ln w="3175">
              <a:solidFill>
                <a:srgbClr val="A0A0A4"/>
              </a:solidFill>
            </a:ln>
          </p:spPr>
          <p:txBody>
            <a:bodyPr wrap="square" lIns="0" tIns="0" rIns="0" bIns="0" rtlCol="0"/>
            <a:lstStyle/>
            <a:p>
              <a:endParaRPr/>
            </a:p>
          </p:txBody>
        </p:sp>
        <p:sp>
          <p:nvSpPr>
            <p:cNvPr id="452" name="object 452"/>
            <p:cNvSpPr/>
            <p:nvPr/>
          </p:nvSpPr>
          <p:spPr>
            <a:xfrm>
              <a:off x="11817557" y="8393456"/>
              <a:ext cx="8255" cy="17780"/>
            </a:xfrm>
            <a:custGeom>
              <a:avLst/>
              <a:gdLst/>
              <a:ahLst/>
              <a:cxnLst/>
              <a:rect l="l" t="t" r="r" b="b"/>
              <a:pathLst>
                <a:path w="8254" h="17779">
                  <a:moveTo>
                    <a:pt x="4076" y="0"/>
                  </a:moveTo>
                  <a:lnTo>
                    <a:pt x="4076" y="17352"/>
                  </a:lnTo>
                </a:path>
                <a:path w="8254" h="17779">
                  <a:moveTo>
                    <a:pt x="0" y="0"/>
                  </a:moveTo>
                  <a:lnTo>
                    <a:pt x="8152" y="0"/>
                  </a:lnTo>
                </a:path>
                <a:path w="8254" h="17779">
                  <a:moveTo>
                    <a:pt x="8152" y="0"/>
                  </a:moveTo>
                  <a:lnTo>
                    <a:pt x="0" y="0"/>
                  </a:lnTo>
                </a:path>
                <a:path w="8254" h="17779">
                  <a:moveTo>
                    <a:pt x="0" y="17352"/>
                  </a:moveTo>
                  <a:lnTo>
                    <a:pt x="8152" y="17352"/>
                  </a:lnTo>
                </a:path>
                <a:path w="8254" h="17779">
                  <a:moveTo>
                    <a:pt x="8152" y="17352"/>
                  </a:moveTo>
                  <a:lnTo>
                    <a:pt x="0" y="17352"/>
                  </a:lnTo>
                </a:path>
              </a:pathLst>
            </a:custGeom>
            <a:ln w="3175">
              <a:solidFill>
                <a:srgbClr val="A0A0A4"/>
              </a:solidFill>
            </a:ln>
          </p:spPr>
          <p:txBody>
            <a:bodyPr wrap="square" lIns="0" tIns="0" rIns="0" bIns="0" rtlCol="0"/>
            <a:lstStyle/>
            <a:p>
              <a:endParaRPr/>
            </a:p>
          </p:txBody>
        </p:sp>
        <p:sp>
          <p:nvSpPr>
            <p:cNvPr id="453" name="object 453"/>
            <p:cNvSpPr/>
            <p:nvPr/>
          </p:nvSpPr>
          <p:spPr>
            <a:xfrm>
              <a:off x="11821633" y="8390695"/>
              <a:ext cx="40005" cy="12065"/>
            </a:xfrm>
            <a:custGeom>
              <a:avLst/>
              <a:gdLst/>
              <a:ahLst/>
              <a:cxnLst/>
              <a:rect l="l" t="t" r="r" b="b"/>
              <a:pathLst>
                <a:path w="40004" h="12065">
                  <a:moveTo>
                    <a:pt x="0" y="11568"/>
                  </a:moveTo>
                  <a:lnTo>
                    <a:pt x="39840" y="0"/>
                  </a:lnTo>
                </a:path>
              </a:pathLst>
            </a:custGeom>
            <a:ln w="3175">
              <a:solidFill>
                <a:srgbClr val="A0A0A4"/>
              </a:solidFill>
            </a:ln>
          </p:spPr>
          <p:txBody>
            <a:bodyPr wrap="square" lIns="0" tIns="0" rIns="0" bIns="0" rtlCol="0"/>
            <a:lstStyle/>
            <a:p>
              <a:endParaRPr/>
            </a:p>
          </p:txBody>
        </p:sp>
        <p:sp>
          <p:nvSpPr>
            <p:cNvPr id="454" name="object 454"/>
            <p:cNvSpPr/>
            <p:nvPr/>
          </p:nvSpPr>
          <p:spPr>
            <a:xfrm>
              <a:off x="11857398" y="8378864"/>
              <a:ext cx="8255" cy="24130"/>
            </a:xfrm>
            <a:custGeom>
              <a:avLst/>
              <a:gdLst/>
              <a:ahLst/>
              <a:cxnLst/>
              <a:rect l="l" t="t" r="r" b="b"/>
              <a:pathLst>
                <a:path w="8254" h="24129">
                  <a:moveTo>
                    <a:pt x="4076" y="0"/>
                  </a:moveTo>
                  <a:lnTo>
                    <a:pt x="4076" y="23662"/>
                  </a:lnTo>
                </a:path>
                <a:path w="8254" h="24129">
                  <a:moveTo>
                    <a:pt x="0" y="0"/>
                  </a:moveTo>
                  <a:lnTo>
                    <a:pt x="8152" y="0"/>
                  </a:lnTo>
                </a:path>
                <a:path w="8254" h="24129">
                  <a:moveTo>
                    <a:pt x="8152" y="0"/>
                  </a:moveTo>
                  <a:lnTo>
                    <a:pt x="0" y="0"/>
                  </a:lnTo>
                </a:path>
                <a:path w="8254" h="24129">
                  <a:moveTo>
                    <a:pt x="0" y="23662"/>
                  </a:moveTo>
                  <a:lnTo>
                    <a:pt x="8152" y="23662"/>
                  </a:lnTo>
                </a:path>
                <a:path w="8254" h="24129">
                  <a:moveTo>
                    <a:pt x="8152" y="23662"/>
                  </a:moveTo>
                  <a:lnTo>
                    <a:pt x="0" y="23662"/>
                  </a:lnTo>
                </a:path>
              </a:pathLst>
            </a:custGeom>
            <a:ln w="3175">
              <a:solidFill>
                <a:srgbClr val="A0A0A4"/>
              </a:solidFill>
            </a:ln>
          </p:spPr>
          <p:txBody>
            <a:bodyPr wrap="square" lIns="0" tIns="0" rIns="0" bIns="0" rtlCol="0"/>
            <a:lstStyle/>
            <a:p>
              <a:endParaRPr/>
            </a:p>
          </p:txBody>
        </p:sp>
        <p:sp>
          <p:nvSpPr>
            <p:cNvPr id="455" name="object 455"/>
            <p:cNvSpPr/>
            <p:nvPr/>
          </p:nvSpPr>
          <p:spPr>
            <a:xfrm>
              <a:off x="11861474" y="8377812"/>
              <a:ext cx="40005" cy="13335"/>
            </a:xfrm>
            <a:custGeom>
              <a:avLst/>
              <a:gdLst/>
              <a:ahLst/>
              <a:cxnLst/>
              <a:rect l="l" t="t" r="r" b="b"/>
              <a:pathLst>
                <a:path w="40004" h="13334">
                  <a:moveTo>
                    <a:pt x="0" y="12882"/>
                  </a:moveTo>
                  <a:lnTo>
                    <a:pt x="39840" y="0"/>
                  </a:lnTo>
                </a:path>
              </a:pathLst>
            </a:custGeom>
            <a:ln w="3175">
              <a:solidFill>
                <a:srgbClr val="A0A0A4"/>
              </a:solidFill>
            </a:ln>
          </p:spPr>
          <p:txBody>
            <a:bodyPr wrap="square" lIns="0" tIns="0" rIns="0" bIns="0" rtlCol="0"/>
            <a:lstStyle/>
            <a:p>
              <a:endParaRPr/>
            </a:p>
          </p:txBody>
        </p:sp>
        <p:sp>
          <p:nvSpPr>
            <p:cNvPr id="456" name="object 456"/>
            <p:cNvSpPr/>
            <p:nvPr/>
          </p:nvSpPr>
          <p:spPr>
            <a:xfrm>
              <a:off x="11897238" y="8360591"/>
              <a:ext cx="8255" cy="34925"/>
            </a:xfrm>
            <a:custGeom>
              <a:avLst/>
              <a:gdLst/>
              <a:ahLst/>
              <a:cxnLst/>
              <a:rect l="l" t="t" r="r" b="b"/>
              <a:pathLst>
                <a:path w="8254" h="34925">
                  <a:moveTo>
                    <a:pt x="4076" y="0"/>
                  </a:moveTo>
                  <a:lnTo>
                    <a:pt x="4076" y="34573"/>
                  </a:lnTo>
                </a:path>
                <a:path w="8254" h="34925">
                  <a:moveTo>
                    <a:pt x="0" y="0"/>
                  </a:moveTo>
                  <a:lnTo>
                    <a:pt x="8152" y="0"/>
                  </a:lnTo>
                </a:path>
                <a:path w="8254" h="34925">
                  <a:moveTo>
                    <a:pt x="8152" y="0"/>
                  </a:moveTo>
                  <a:lnTo>
                    <a:pt x="0" y="0"/>
                  </a:lnTo>
                </a:path>
                <a:path w="8254" h="34925">
                  <a:moveTo>
                    <a:pt x="0" y="34573"/>
                  </a:moveTo>
                  <a:lnTo>
                    <a:pt x="8152" y="34573"/>
                  </a:lnTo>
                </a:path>
                <a:path w="8254" h="34925">
                  <a:moveTo>
                    <a:pt x="8152" y="34573"/>
                  </a:moveTo>
                  <a:lnTo>
                    <a:pt x="0" y="34573"/>
                  </a:lnTo>
                </a:path>
              </a:pathLst>
            </a:custGeom>
            <a:ln w="3175">
              <a:solidFill>
                <a:srgbClr val="A0A0A4"/>
              </a:solidFill>
            </a:ln>
          </p:spPr>
          <p:txBody>
            <a:bodyPr wrap="square" lIns="0" tIns="0" rIns="0" bIns="0" rtlCol="0"/>
            <a:lstStyle/>
            <a:p>
              <a:endParaRPr/>
            </a:p>
          </p:txBody>
        </p:sp>
        <p:sp>
          <p:nvSpPr>
            <p:cNvPr id="457" name="object 457"/>
            <p:cNvSpPr/>
            <p:nvPr/>
          </p:nvSpPr>
          <p:spPr>
            <a:xfrm>
              <a:off x="11901314" y="8352441"/>
              <a:ext cx="40005" cy="25400"/>
            </a:xfrm>
            <a:custGeom>
              <a:avLst/>
              <a:gdLst/>
              <a:ahLst/>
              <a:cxnLst/>
              <a:rect l="l" t="t" r="r" b="b"/>
              <a:pathLst>
                <a:path w="40004" h="25400">
                  <a:moveTo>
                    <a:pt x="0" y="25371"/>
                  </a:moveTo>
                  <a:lnTo>
                    <a:pt x="39840" y="0"/>
                  </a:lnTo>
                </a:path>
              </a:pathLst>
            </a:custGeom>
            <a:ln w="3175">
              <a:solidFill>
                <a:srgbClr val="A0A0A4"/>
              </a:solidFill>
            </a:ln>
          </p:spPr>
          <p:txBody>
            <a:bodyPr wrap="square" lIns="0" tIns="0" rIns="0" bIns="0" rtlCol="0"/>
            <a:lstStyle/>
            <a:p>
              <a:endParaRPr/>
            </a:p>
          </p:txBody>
        </p:sp>
        <p:sp>
          <p:nvSpPr>
            <p:cNvPr id="458" name="object 458"/>
            <p:cNvSpPr/>
            <p:nvPr/>
          </p:nvSpPr>
          <p:spPr>
            <a:xfrm>
              <a:off x="11937079" y="8326150"/>
              <a:ext cx="8255" cy="52705"/>
            </a:xfrm>
            <a:custGeom>
              <a:avLst/>
              <a:gdLst/>
              <a:ahLst/>
              <a:cxnLst/>
              <a:rect l="l" t="t" r="r" b="b"/>
              <a:pathLst>
                <a:path w="8254" h="52704">
                  <a:moveTo>
                    <a:pt x="4076" y="0"/>
                  </a:moveTo>
                  <a:lnTo>
                    <a:pt x="4076" y="52582"/>
                  </a:lnTo>
                </a:path>
                <a:path w="8254" h="52704">
                  <a:moveTo>
                    <a:pt x="0" y="0"/>
                  </a:moveTo>
                  <a:lnTo>
                    <a:pt x="8152" y="0"/>
                  </a:lnTo>
                </a:path>
                <a:path w="8254" h="52704">
                  <a:moveTo>
                    <a:pt x="8152" y="0"/>
                  </a:moveTo>
                  <a:lnTo>
                    <a:pt x="0" y="0"/>
                  </a:lnTo>
                </a:path>
                <a:path w="8254" h="52704">
                  <a:moveTo>
                    <a:pt x="0" y="52582"/>
                  </a:moveTo>
                  <a:lnTo>
                    <a:pt x="8152" y="52582"/>
                  </a:lnTo>
                </a:path>
                <a:path w="8254" h="52704">
                  <a:moveTo>
                    <a:pt x="8152" y="52582"/>
                  </a:moveTo>
                  <a:lnTo>
                    <a:pt x="0" y="52582"/>
                  </a:lnTo>
                </a:path>
              </a:pathLst>
            </a:custGeom>
            <a:ln w="3175">
              <a:solidFill>
                <a:srgbClr val="A0A0A4"/>
              </a:solidFill>
            </a:ln>
          </p:spPr>
          <p:txBody>
            <a:bodyPr wrap="square" lIns="0" tIns="0" rIns="0" bIns="0" rtlCol="0"/>
            <a:lstStyle/>
            <a:p>
              <a:endParaRPr/>
            </a:p>
          </p:txBody>
        </p:sp>
        <p:sp>
          <p:nvSpPr>
            <p:cNvPr id="459" name="object 459"/>
            <p:cNvSpPr/>
            <p:nvPr/>
          </p:nvSpPr>
          <p:spPr>
            <a:xfrm>
              <a:off x="11419021" y="8426188"/>
              <a:ext cx="8255" cy="8255"/>
            </a:xfrm>
            <a:custGeom>
              <a:avLst/>
              <a:gdLst/>
              <a:ahLst/>
              <a:cxnLst/>
              <a:rect l="l" t="t" r="r" b="b"/>
              <a:pathLst>
                <a:path w="8254" h="8254">
                  <a:moveTo>
                    <a:pt x="6443" y="0"/>
                  </a:moveTo>
                  <a:lnTo>
                    <a:pt x="1841" y="0"/>
                  </a:lnTo>
                  <a:lnTo>
                    <a:pt x="0" y="1840"/>
                  </a:lnTo>
                  <a:lnTo>
                    <a:pt x="0" y="6310"/>
                  </a:lnTo>
                  <a:lnTo>
                    <a:pt x="1841" y="8149"/>
                  </a:lnTo>
                  <a:lnTo>
                    <a:pt x="6443" y="8149"/>
                  </a:lnTo>
                  <a:lnTo>
                    <a:pt x="8152" y="6310"/>
                  </a:lnTo>
                  <a:lnTo>
                    <a:pt x="8152" y="4075"/>
                  </a:lnTo>
                  <a:lnTo>
                    <a:pt x="8152" y="1840"/>
                  </a:lnTo>
                  <a:lnTo>
                    <a:pt x="6443" y="0"/>
                  </a:lnTo>
                  <a:close/>
                </a:path>
              </a:pathLst>
            </a:custGeom>
            <a:solidFill>
              <a:srgbClr val="A0A0A4"/>
            </a:solidFill>
          </p:spPr>
          <p:txBody>
            <a:bodyPr wrap="square" lIns="0" tIns="0" rIns="0" bIns="0" rtlCol="0"/>
            <a:lstStyle/>
            <a:p>
              <a:endParaRPr/>
            </a:p>
          </p:txBody>
        </p:sp>
        <p:sp>
          <p:nvSpPr>
            <p:cNvPr id="460" name="object 460"/>
            <p:cNvSpPr/>
            <p:nvPr/>
          </p:nvSpPr>
          <p:spPr>
            <a:xfrm>
              <a:off x="11419021" y="8426188"/>
              <a:ext cx="8255" cy="8255"/>
            </a:xfrm>
            <a:custGeom>
              <a:avLst/>
              <a:gdLst/>
              <a:ahLst/>
              <a:cxnLst/>
              <a:rect l="l" t="t" r="r" b="b"/>
              <a:pathLst>
                <a:path w="8254" h="8254">
                  <a:moveTo>
                    <a:pt x="8152" y="4075"/>
                  </a:moveTo>
                  <a:lnTo>
                    <a:pt x="8152" y="1840"/>
                  </a:lnTo>
                  <a:lnTo>
                    <a:pt x="6442" y="0"/>
                  </a:lnTo>
                  <a:lnTo>
                    <a:pt x="4076" y="0"/>
                  </a:lnTo>
                  <a:lnTo>
                    <a:pt x="1840" y="0"/>
                  </a:lnTo>
                  <a:lnTo>
                    <a:pt x="0" y="1840"/>
                  </a:lnTo>
                  <a:lnTo>
                    <a:pt x="0" y="4075"/>
                  </a:lnTo>
                  <a:lnTo>
                    <a:pt x="0" y="6309"/>
                  </a:lnTo>
                  <a:lnTo>
                    <a:pt x="1840" y="8150"/>
                  </a:lnTo>
                  <a:lnTo>
                    <a:pt x="4076" y="8150"/>
                  </a:lnTo>
                  <a:lnTo>
                    <a:pt x="6442"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61" name="object 461"/>
            <p:cNvSpPr/>
            <p:nvPr/>
          </p:nvSpPr>
          <p:spPr>
            <a:xfrm>
              <a:off x="11458994" y="8425267"/>
              <a:ext cx="8255" cy="8255"/>
            </a:xfrm>
            <a:custGeom>
              <a:avLst/>
              <a:gdLst/>
              <a:ahLst/>
              <a:cxnLst/>
              <a:rect l="l" t="t" r="r" b="b"/>
              <a:pathLst>
                <a:path w="8254" h="8254">
                  <a:moveTo>
                    <a:pt x="6310" y="0"/>
                  </a:moveTo>
                  <a:lnTo>
                    <a:pt x="1840" y="0"/>
                  </a:lnTo>
                  <a:lnTo>
                    <a:pt x="0" y="1841"/>
                  </a:lnTo>
                  <a:lnTo>
                    <a:pt x="0" y="6310"/>
                  </a:lnTo>
                  <a:lnTo>
                    <a:pt x="1840" y="8150"/>
                  </a:lnTo>
                  <a:lnTo>
                    <a:pt x="6310" y="8150"/>
                  </a:lnTo>
                  <a:lnTo>
                    <a:pt x="8150" y="6310"/>
                  </a:lnTo>
                  <a:lnTo>
                    <a:pt x="8150" y="4075"/>
                  </a:lnTo>
                  <a:lnTo>
                    <a:pt x="8150" y="1841"/>
                  </a:lnTo>
                  <a:lnTo>
                    <a:pt x="6310" y="0"/>
                  </a:lnTo>
                  <a:close/>
                </a:path>
              </a:pathLst>
            </a:custGeom>
            <a:solidFill>
              <a:srgbClr val="A0A0A4"/>
            </a:solidFill>
          </p:spPr>
          <p:txBody>
            <a:bodyPr wrap="square" lIns="0" tIns="0" rIns="0" bIns="0" rtlCol="0"/>
            <a:lstStyle/>
            <a:p>
              <a:endParaRPr/>
            </a:p>
          </p:txBody>
        </p:sp>
        <p:sp>
          <p:nvSpPr>
            <p:cNvPr id="462" name="object 462"/>
            <p:cNvSpPr/>
            <p:nvPr/>
          </p:nvSpPr>
          <p:spPr>
            <a:xfrm>
              <a:off x="11458993" y="8425268"/>
              <a:ext cx="8255" cy="8255"/>
            </a:xfrm>
            <a:custGeom>
              <a:avLst/>
              <a:gdLst/>
              <a:ahLst/>
              <a:cxnLst/>
              <a:rect l="l" t="t" r="r" b="b"/>
              <a:pathLst>
                <a:path w="8254" h="8254">
                  <a:moveTo>
                    <a:pt x="8152" y="4075"/>
                  </a:moveTo>
                  <a:lnTo>
                    <a:pt x="8152" y="1840"/>
                  </a:lnTo>
                  <a:lnTo>
                    <a:pt x="6311" y="0"/>
                  </a:lnTo>
                  <a:lnTo>
                    <a:pt x="4076" y="0"/>
                  </a:lnTo>
                  <a:lnTo>
                    <a:pt x="1840" y="0"/>
                  </a:lnTo>
                  <a:lnTo>
                    <a:pt x="0" y="1840"/>
                  </a:lnTo>
                  <a:lnTo>
                    <a:pt x="0" y="4075"/>
                  </a:lnTo>
                  <a:lnTo>
                    <a:pt x="0" y="6309"/>
                  </a:lnTo>
                  <a:lnTo>
                    <a:pt x="1840"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63" name="object 463"/>
            <p:cNvSpPr/>
            <p:nvPr/>
          </p:nvSpPr>
          <p:spPr>
            <a:xfrm>
              <a:off x="11498702" y="8421850"/>
              <a:ext cx="8255" cy="8255"/>
            </a:xfrm>
            <a:custGeom>
              <a:avLst/>
              <a:gdLst/>
              <a:ahLst/>
              <a:cxnLst/>
              <a:rect l="l" t="t" r="r" b="b"/>
              <a:pathLst>
                <a:path w="8254" h="8254">
                  <a:moveTo>
                    <a:pt x="6311" y="0"/>
                  </a:moveTo>
                  <a:lnTo>
                    <a:pt x="1841" y="0"/>
                  </a:lnTo>
                  <a:lnTo>
                    <a:pt x="0" y="1840"/>
                  </a:lnTo>
                  <a:lnTo>
                    <a:pt x="0" y="6310"/>
                  </a:lnTo>
                  <a:lnTo>
                    <a:pt x="1841" y="8150"/>
                  </a:lnTo>
                  <a:lnTo>
                    <a:pt x="6311" y="8150"/>
                  </a:lnTo>
                  <a:lnTo>
                    <a:pt x="8152" y="6310"/>
                  </a:lnTo>
                  <a:lnTo>
                    <a:pt x="8152" y="4075"/>
                  </a:lnTo>
                  <a:lnTo>
                    <a:pt x="8152" y="1840"/>
                  </a:lnTo>
                  <a:lnTo>
                    <a:pt x="6311" y="0"/>
                  </a:lnTo>
                  <a:close/>
                </a:path>
              </a:pathLst>
            </a:custGeom>
            <a:solidFill>
              <a:srgbClr val="A0A0A4"/>
            </a:solidFill>
          </p:spPr>
          <p:txBody>
            <a:bodyPr wrap="square" lIns="0" tIns="0" rIns="0" bIns="0" rtlCol="0"/>
            <a:lstStyle/>
            <a:p>
              <a:endParaRPr/>
            </a:p>
          </p:txBody>
        </p:sp>
        <p:sp>
          <p:nvSpPr>
            <p:cNvPr id="464" name="object 464"/>
            <p:cNvSpPr/>
            <p:nvPr/>
          </p:nvSpPr>
          <p:spPr>
            <a:xfrm>
              <a:off x="11498702" y="8421850"/>
              <a:ext cx="8255" cy="8255"/>
            </a:xfrm>
            <a:custGeom>
              <a:avLst/>
              <a:gdLst/>
              <a:ahLst/>
              <a:cxnLst/>
              <a:rect l="l" t="t" r="r" b="b"/>
              <a:pathLst>
                <a:path w="8254" h="8254">
                  <a:moveTo>
                    <a:pt x="8152" y="4075"/>
                  </a:moveTo>
                  <a:lnTo>
                    <a:pt x="8152" y="1840"/>
                  </a:lnTo>
                  <a:lnTo>
                    <a:pt x="6311" y="0"/>
                  </a:lnTo>
                  <a:lnTo>
                    <a:pt x="4076" y="0"/>
                  </a:lnTo>
                  <a:lnTo>
                    <a:pt x="1840" y="0"/>
                  </a:lnTo>
                  <a:lnTo>
                    <a:pt x="0" y="1840"/>
                  </a:lnTo>
                  <a:lnTo>
                    <a:pt x="0" y="4075"/>
                  </a:lnTo>
                  <a:lnTo>
                    <a:pt x="0" y="6309"/>
                  </a:lnTo>
                  <a:lnTo>
                    <a:pt x="1840"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65" name="object 465"/>
            <p:cNvSpPr/>
            <p:nvPr/>
          </p:nvSpPr>
          <p:spPr>
            <a:xfrm>
              <a:off x="11538543" y="8423164"/>
              <a:ext cx="8255" cy="8255"/>
            </a:xfrm>
            <a:custGeom>
              <a:avLst/>
              <a:gdLst/>
              <a:ahLst/>
              <a:cxnLst/>
              <a:rect l="l" t="t" r="r" b="b"/>
              <a:pathLst>
                <a:path w="8254" h="8254">
                  <a:moveTo>
                    <a:pt x="6442" y="0"/>
                  </a:moveTo>
                  <a:lnTo>
                    <a:pt x="1840" y="0"/>
                  </a:lnTo>
                  <a:lnTo>
                    <a:pt x="0" y="1840"/>
                  </a:lnTo>
                  <a:lnTo>
                    <a:pt x="0" y="6310"/>
                  </a:lnTo>
                  <a:lnTo>
                    <a:pt x="1840" y="8150"/>
                  </a:lnTo>
                  <a:lnTo>
                    <a:pt x="6442" y="8150"/>
                  </a:lnTo>
                  <a:lnTo>
                    <a:pt x="8152" y="6310"/>
                  </a:lnTo>
                  <a:lnTo>
                    <a:pt x="8152" y="4075"/>
                  </a:lnTo>
                  <a:lnTo>
                    <a:pt x="8152" y="1840"/>
                  </a:lnTo>
                  <a:lnTo>
                    <a:pt x="6442" y="0"/>
                  </a:lnTo>
                  <a:close/>
                </a:path>
              </a:pathLst>
            </a:custGeom>
            <a:solidFill>
              <a:srgbClr val="A0A0A4"/>
            </a:solidFill>
          </p:spPr>
          <p:txBody>
            <a:bodyPr wrap="square" lIns="0" tIns="0" rIns="0" bIns="0" rtlCol="0"/>
            <a:lstStyle/>
            <a:p>
              <a:endParaRPr/>
            </a:p>
          </p:txBody>
        </p:sp>
        <p:sp>
          <p:nvSpPr>
            <p:cNvPr id="466" name="object 466"/>
            <p:cNvSpPr/>
            <p:nvPr/>
          </p:nvSpPr>
          <p:spPr>
            <a:xfrm>
              <a:off x="11538542" y="8423165"/>
              <a:ext cx="8255" cy="8255"/>
            </a:xfrm>
            <a:custGeom>
              <a:avLst/>
              <a:gdLst/>
              <a:ahLst/>
              <a:cxnLst/>
              <a:rect l="l" t="t" r="r" b="b"/>
              <a:pathLst>
                <a:path w="8254" h="8254">
                  <a:moveTo>
                    <a:pt x="8152" y="4075"/>
                  </a:moveTo>
                  <a:lnTo>
                    <a:pt x="8152" y="1840"/>
                  </a:lnTo>
                  <a:lnTo>
                    <a:pt x="6442" y="0"/>
                  </a:lnTo>
                  <a:lnTo>
                    <a:pt x="4076" y="0"/>
                  </a:lnTo>
                  <a:lnTo>
                    <a:pt x="1840" y="0"/>
                  </a:lnTo>
                  <a:lnTo>
                    <a:pt x="0" y="1840"/>
                  </a:lnTo>
                  <a:lnTo>
                    <a:pt x="0" y="4075"/>
                  </a:lnTo>
                  <a:lnTo>
                    <a:pt x="0" y="6309"/>
                  </a:lnTo>
                  <a:lnTo>
                    <a:pt x="1840" y="8150"/>
                  </a:lnTo>
                  <a:lnTo>
                    <a:pt x="4076" y="8150"/>
                  </a:lnTo>
                  <a:lnTo>
                    <a:pt x="6442"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67" name="object 467"/>
            <p:cNvSpPr/>
            <p:nvPr/>
          </p:nvSpPr>
          <p:spPr>
            <a:xfrm>
              <a:off x="11578515" y="8421850"/>
              <a:ext cx="8255" cy="8255"/>
            </a:xfrm>
            <a:custGeom>
              <a:avLst/>
              <a:gdLst/>
              <a:ahLst/>
              <a:cxnLst/>
              <a:rect l="l" t="t" r="r" b="b"/>
              <a:pathLst>
                <a:path w="8254" h="8254">
                  <a:moveTo>
                    <a:pt x="6310" y="0"/>
                  </a:moveTo>
                  <a:lnTo>
                    <a:pt x="1840" y="0"/>
                  </a:lnTo>
                  <a:lnTo>
                    <a:pt x="0" y="1840"/>
                  </a:lnTo>
                  <a:lnTo>
                    <a:pt x="0" y="6310"/>
                  </a:lnTo>
                  <a:lnTo>
                    <a:pt x="1840" y="8150"/>
                  </a:lnTo>
                  <a:lnTo>
                    <a:pt x="6310" y="8150"/>
                  </a:lnTo>
                  <a:lnTo>
                    <a:pt x="8152" y="6310"/>
                  </a:lnTo>
                  <a:lnTo>
                    <a:pt x="8152" y="4075"/>
                  </a:lnTo>
                  <a:lnTo>
                    <a:pt x="8152" y="1840"/>
                  </a:lnTo>
                  <a:lnTo>
                    <a:pt x="6310" y="0"/>
                  </a:lnTo>
                  <a:close/>
                </a:path>
              </a:pathLst>
            </a:custGeom>
            <a:solidFill>
              <a:srgbClr val="A0A0A4"/>
            </a:solidFill>
          </p:spPr>
          <p:txBody>
            <a:bodyPr wrap="square" lIns="0" tIns="0" rIns="0" bIns="0" rtlCol="0"/>
            <a:lstStyle/>
            <a:p>
              <a:endParaRPr/>
            </a:p>
          </p:txBody>
        </p:sp>
        <p:sp>
          <p:nvSpPr>
            <p:cNvPr id="468" name="object 468"/>
            <p:cNvSpPr/>
            <p:nvPr/>
          </p:nvSpPr>
          <p:spPr>
            <a:xfrm>
              <a:off x="11578514" y="8421850"/>
              <a:ext cx="8255" cy="8255"/>
            </a:xfrm>
            <a:custGeom>
              <a:avLst/>
              <a:gdLst/>
              <a:ahLst/>
              <a:cxnLst/>
              <a:rect l="l" t="t" r="r" b="b"/>
              <a:pathLst>
                <a:path w="8254" h="8254">
                  <a:moveTo>
                    <a:pt x="8152" y="4075"/>
                  </a:moveTo>
                  <a:lnTo>
                    <a:pt x="8152" y="1840"/>
                  </a:lnTo>
                  <a:lnTo>
                    <a:pt x="6311" y="0"/>
                  </a:lnTo>
                  <a:lnTo>
                    <a:pt x="4076" y="0"/>
                  </a:lnTo>
                  <a:lnTo>
                    <a:pt x="1840" y="0"/>
                  </a:lnTo>
                  <a:lnTo>
                    <a:pt x="0" y="1840"/>
                  </a:lnTo>
                  <a:lnTo>
                    <a:pt x="0" y="4075"/>
                  </a:lnTo>
                  <a:lnTo>
                    <a:pt x="0" y="6309"/>
                  </a:lnTo>
                  <a:lnTo>
                    <a:pt x="1840"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69" name="object 469"/>
            <p:cNvSpPr/>
            <p:nvPr/>
          </p:nvSpPr>
          <p:spPr>
            <a:xfrm>
              <a:off x="11618224" y="8417118"/>
              <a:ext cx="8255" cy="8255"/>
            </a:xfrm>
            <a:custGeom>
              <a:avLst/>
              <a:gdLst/>
              <a:ahLst/>
              <a:cxnLst/>
              <a:rect l="l" t="t" r="r" b="b"/>
              <a:pathLst>
                <a:path w="8254" h="8254">
                  <a:moveTo>
                    <a:pt x="6310" y="0"/>
                  </a:moveTo>
                  <a:lnTo>
                    <a:pt x="1840" y="0"/>
                  </a:lnTo>
                  <a:lnTo>
                    <a:pt x="0" y="1708"/>
                  </a:lnTo>
                  <a:lnTo>
                    <a:pt x="0" y="6309"/>
                  </a:lnTo>
                  <a:lnTo>
                    <a:pt x="1840" y="8149"/>
                  </a:lnTo>
                  <a:lnTo>
                    <a:pt x="6310" y="8149"/>
                  </a:lnTo>
                  <a:lnTo>
                    <a:pt x="8152" y="6309"/>
                  </a:lnTo>
                  <a:lnTo>
                    <a:pt x="8152" y="4075"/>
                  </a:lnTo>
                  <a:lnTo>
                    <a:pt x="8152" y="1708"/>
                  </a:lnTo>
                  <a:lnTo>
                    <a:pt x="6310" y="0"/>
                  </a:lnTo>
                  <a:close/>
                </a:path>
              </a:pathLst>
            </a:custGeom>
            <a:solidFill>
              <a:srgbClr val="A0A0A4"/>
            </a:solidFill>
          </p:spPr>
          <p:txBody>
            <a:bodyPr wrap="square" lIns="0" tIns="0" rIns="0" bIns="0" rtlCol="0"/>
            <a:lstStyle/>
            <a:p>
              <a:endParaRPr/>
            </a:p>
          </p:txBody>
        </p:sp>
        <p:sp>
          <p:nvSpPr>
            <p:cNvPr id="470" name="object 470"/>
            <p:cNvSpPr/>
            <p:nvPr/>
          </p:nvSpPr>
          <p:spPr>
            <a:xfrm>
              <a:off x="11618223" y="8417118"/>
              <a:ext cx="8255" cy="8255"/>
            </a:xfrm>
            <a:custGeom>
              <a:avLst/>
              <a:gdLst/>
              <a:ahLst/>
              <a:cxnLst/>
              <a:rect l="l" t="t" r="r" b="b"/>
              <a:pathLst>
                <a:path w="8254" h="8254">
                  <a:moveTo>
                    <a:pt x="8152" y="4075"/>
                  </a:moveTo>
                  <a:lnTo>
                    <a:pt x="8152" y="1708"/>
                  </a:lnTo>
                  <a:lnTo>
                    <a:pt x="6311" y="0"/>
                  </a:lnTo>
                  <a:lnTo>
                    <a:pt x="4076" y="0"/>
                  </a:lnTo>
                  <a:lnTo>
                    <a:pt x="1840" y="0"/>
                  </a:lnTo>
                  <a:lnTo>
                    <a:pt x="0" y="1708"/>
                  </a:lnTo>
                  <a:lnTo>
                    <a:pt x="0" y="4075"/>
                  </a:lnTo>
                  <a:lnTo>
                    <a:pt x="0" y="6309"/>
                  </a:lnTo>
                  <a:lnTo>
                    <a:pt x="1840"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71" name="object 471"/>
            <p:cNvSpPr/>
            <p:nvPr/>
          </p:nvSpPr>
          <p:spPr>
            <a:xfrm>
              <a:off x="11658064" y="8411202"/>
              <a:ext cx="8890" cy="8255"/>
            </a:xfrm>
            <a:custGeom>
              <a:avLst/>
              <a:gdLst/>
              <a:ahLst/>
              <a:cxnLst/>
              <a:rect l="l" t="t" r="r" b="b"/>
              <a:pathLst>
                <a:path w="8890" h="8254">
                  <a:moveTo>
                    <a:pt x="6442" y="0"/>
                  </a:moveTo>
                  <a:lnTo>
                    <a:pt x="1841" y="0"/>
                  </a:lnTo>
                  <a:lnTo>
                    <a:pt x="0" y="1840"/>
                  </a:lnTo>
                  <a:lnTo>
                    <a:pt x="0" y="6309"/>
                  </a:lnTo>
                  <a:lnTo>
                    <a:pt x="1841" y="8149"/>
                  </a:lnTo>
                  <a:lnTo>
                    <a:pt x="6442" y="8149"/>
                  </a:lnTo>
                  <a:lnTo>
                    <a:pt x="8284" y="6309"/>
                  </a:lnTo>
                  <a:lnTo>
                    <a:pt x="8284" y="4075"/>
                  </a:lnTo>
                  <a:lnTo>
                    <a:pt x="8284" y="1840"/>
                  </a:lnTo>
                  <a:lnTo>
                    <a:pt x="6442" y="0"/>
                  </a:lnTo>
                  <a:close/>
                </a:path>
              </a:pathLst>
            </a:custGeom>
            <a:solidFill>
              <a:srgbClr val="A0A0A4"/>
            </a:solidFill>
          </p:spPr>
          <p:txBody>
            <a:bodyPr wrap="square" lIns="0" tIns="0" rIns="0" bIns="0" rtlCol="0"/>
            <a:lstStyle/>
            <a:p>
              <a:endParaRPr/>
            </a:p>
          </p:txBody>
        </p:sp>
        <p:sp>
          <p:nvSpPr>
            <p:cNvPr id="472" name="object 472"/>
            <p:cNvSpPr/>
            <p:nvPr/>
          </p:nvSpPr>
          <p:spPr>
            <a:xfrm>
              <a:off x="11658064" y="8411202"/>
              <a:ext cx="8890" cy="8255"/>
            </a:xfrm>
            <a:custGeom>
              <a:avLst/>
              <a:gdLst/>
              <a:ahLst/>
              <a:cxnLst/>
              <a:rect l="l" t="t" r="r" b="b"/>
              <a:pathLst>
                <a:path w="8890" h="8254">
                  <a:moveTo>
                    <a:pt x="8283" y="4075"/>
                  </a:moveTo>
                  <a:lnTo>
                    <a:pt x="8283" y="1840"/>
                  </a:lnTo>
                  <a:lnTo>
                    <a:pt x="6442" y="0"/>
                  </a:lnTo>
                  <a:lnTo>
                    <a:pt x="4076" y="0"/>
                  </a:lnTo>
                  <a:lnTo>
                    <a:pt x="1840" y="0"/>
                  </a:lnTo>
                  <a:lnTo>
                    <a:pt x="0" y="1840"/>
                  </a:lnTo>
                  <a:lnTo>
                    <a:pt x="0" y="4075"/>
                  </a:lnTo>
                  <a:lnTo>
                    <a:pt x="0" y="6309"/>
                  </a:lnTo>
                  <a:lnTo>
                    <a:pt x="1840" y="8150"/>
                  </a:lnTo>
                  <a:lnTo>
                    <a:pt x="4076" y="8150"/>
                  </a:lnTo>
                  <a:lnTo>
                    <a:pt x="6442" y="8150"/>
                  </a:lnTo>
                  <a:lnTo>
                    <a:pt x="8283" y="6309"/>
                  </a:lnTo>
                  <a:lnTo>
                    <a:pt x="8283" y="4075"/>
                  </a:lnTo>
                  <a:close/>
                </a:path>
              </a:pathLst>
            </a:custGeom>
            <a:ln w="3175">
              <a:solidFill>
                <a:srgbClr val="A0A0A4"/>
              </a:solidFill>
            </a:ln>
          </p:spPr>
          <p:txBody>
            <a:bodyPr wrap="square" lIns="0" tIns="0" rIns="0" bIns="0" rtlCol="0"/>
            <a:lstStyle/>
            <a:p>
              <a:endParaRPr/>
            </a:p>
          </p:txBody>
        </p:sp>
        <p:sp>
          <p:nvSpPr>
            <p:cNvPr id="473" name="object 473"/>
            <p:cNvSpPr/>
            <p:nvPr/>
          </p:nvSpPr>
          <p:spPr>
            <a:xfrm>
              <a:off x="11698036" y="8414094"/>
              <a:ext cx="8255" cy="8255"/>
            </a:xfrm>
            <a:custGeom>
              <a:avLst/>
              <a:gdLst/>
              <a:ahLst/>
              <a:cxnLst/>
              <a:rect l="l" t="t" r="r" b="b"/>
              <a:pathLst>
                <a:path w="8254" h="8254">
                  <a:moveTo>
                    <a:pt x="6311" y="0"/>
                  </a:moveTo>
                  <a:lnTo>
                    <a:pt x="1841" y="0"/>
                  </a:lnTo>
                  <a:lnTo>
                    <a:pt x="0" y="1840"/>
                  </a:lnTo>
                  <a:lnTo>
                    <a:pt x="0" y="6310"/>
                  </a:lnTo>
                  <a:lnTo>
                    <a:pt x="1841" y="8150"/>
                  </a:lnTo>
                  <a:lnTo>
                    <a:pt x="6311" y="8150"/>
                  </a:lnTo>
                  <a:lnTo>
                    <a:pt x="8152" y="6310"/>
                  </a:lnTo>
                  <a:lnTo>
                    <a:pt x="8152" y="4075"/>
                  </a:lnTo>
                  <a:lnTo>
                    <a:pt x="8152" y="1840"/>
                  </a:lnTo>
                  <a:lnTo>
                    <a:pt x="6311" y="0"/>
                  </a:lnTo>
                  <a:close/>
                </a:path>
              </a:pathLst>
            </a:custGeom>
            <a:solidFill>
              <a:srgbClr val="A0A0A4"/>
            </a:solidFill>
          </p:spPr>
          <p:txBody>
            <a:bodyPr wrap="square" lIns="0" tIns="0" rIns="0" bIns="0" rtlCol="0"/>
            <a:lstStyle/>
            <a:p>
              <a:endParaRPr/>
            </a:p>
          </p:txBody>
        </p:sp>
        <p:sp>
          <p:nvSpPr>
            <p:cNvPr id="474" name="object 474"/>
            <p:cNvSpPr/>
            <p:nvPr/>
          </p:nvSpPr>
          <p:spPr>
            <a:xfrm>
              <a:off x="11698036" y="8414094"/>
              <a:ext cx="8255" cy="8255"/>
            </a:xfrm>
            <a:custGeom>
              <a:avLst/>
              <a:gdLst/>
              <a:ahLst/>
              <a:cxnLst/>
              <a:rect l="l" t="t" r="r" b="b"/>
              <a:pathLst>
                <a:path w="8254" h="8254">
                  <a:moveTo>
                    <a:pt x="8152" y="4075"/>
                  </a:moveTo>
                  <a:lnTo>
                    <a:pt x="8152" y="1840"/>
                  </a:lnTo>
                  <a:lnTo>
                    <a:pt x="6311" y="0"/>
                  </a:lnTo>
                  <a:lnTo>
                    <a:pt x="4076" y="0"/>
                  </a:lnTo>
                  <a:lnTo>
                    <a:pt x="1840" y="0"/>
                  </a:lnTo>
                  <a:lnTo>
                    <a:pt x="0" y="1840"/>
                  </a:lnTo>
                  <a:lnTo>
                    <a:pt x="0" y="4075"/>
                  </a:lnTo>
                  <a:lnTo>
                    <a:pt x="0" y="6309"/>
                  </a:lnTo>
                  <a:lnTo>
                    <a:pt x="1840"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75" name="object 475"/>
            <p:cNvSpPr/>
            <p:nvPr/>
          </p:nvSpPr>
          <p:spPr>
            <a:xfrm>
              <a:off x="11737876" y="8405944"/>
              <a:ext cx="8255" cy="8255"/>
            </a:xfrm>
            <a:custGeom>
              <a:avLst/>
              <a:gdLst/>
              <a:ahLst/>
              <a:cxnLst/>
              <a:rect l="l" t="t" r="r" b="b"/>
              <a:pathLst>
                <a:path w="8254" h="8254">
                  <a:moveTo>
                    <a:pt x="6311" y="0"/>
                  </a:moveTo>
                  <a:lnTo>
                    <a:pt x="1841" y="0"/>
                  </a:lnTo>
                  <a:lnTo>
                    <a:pt x="0" y="1840"/>
                  </a:lnTo>
                  <a:lnTo>
                    <a:pt x="0" y="6309"/>
                  </a:lnTo>
                  <a:lnTo>
                    <a:pt x="1841" y="8149"/>
                  </a:lnTo>
                  <a:lnTo>
                    <a:pt x="6311" y="8149"/>
                  </a:lnTo>
                  <a:lnTo>
                    <a:pt x="8152" y="6309"/>
                  </a:lnTo>
                  <a:lnTo>
                    <a:pt x="8152" y="4074"/>
                  </a:lnTo>
                  <a:lnTo>
                    <a:pt x="8152" y="1840"/>
                  </a:lnTo>
                  <a:lnTo>
                    <a:pt x="6311" y="0"/>
                  </a:lnTo>
                  <a:close/>
                </a:path>
              </a:pathLst>
            </a:custGeom>
            <a:solidFill>
              <a:srgbClr val="A0A0A4"/>
            </a:solidFill>
          </p:spPr>
          <p:txBody>
            <a:bodyPr wrap="square" lIns="0" tIns="0" rIns="0" bIns="0" rtlCol="0"/>
            <a:lstStyle/>
            <a:p>
              <a:endParaRPr/>
            </a:p>
          </p:txBody>
        </p:sp>
        <p:sp>
          <p:nvSpPr>
            <p:cNvPr id="476" name="object 476"/>
            <p:cNvSpPr/>
            <p:nvPr/>
          </p:nvSpPr>
          <p:spPr>
            <a:xfrm>
              <a:off x="11737876" y="8405944"/>
              <a:ext cx="8255" cy="8255"/>
            </a:xfrm>
            <a:custGeom>
              <a:avLst/>
              <a:gdLst/>
              <a:ahLst/>
              <a:cxnLst/>
              <a:rect l="l" t="t" r="r" b="b"/>
              <a:pathLst>
                <a:path w="8254" h="8254">
                  <a:moveTo>
                    <a:pt x="8152" y="4075"/>
                  </a:moveTo>
                  <a:lnTo>
                    <a:pt x="8152" y="1840"/>
                  </a:lnTo>
                  <a:lnTo>
                    <a:pt x="6311" y="0"/>
                  </a:lnTo>
                  <a:lnTo>
                    <a:pt x="4076" y="0"/>
                  </a:lnTo>
                  <a:lnTo>
                    <a:pt x="1840" y="0"/>
                  </a:lnTo>
                  <a:lnTo>
                    <a:pt x="0" y="1840"/>
                  </a:lnTo>
                  <a:lnTo>
                    <a:pt x="0" y="4075"/>
                  </a:lnTo>
                  <a:lnTo>
                    <a:pt x="0" y="6309"/>
                  </a:lnTo>
                  <a:lnTo>
                    <a:pt x="1840"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77" name="object 477"/>
            <p:cNvSpPr/>
            <p:nvPr/>
          </p:nvSpPr>
          <p:spPr>
            <a:xfrm>
              <a:off x="11777717" y="8398187"/>
              <a:ext cx="8255" cy="8255"/>
            </a:xfrm>
            <a:custGeom>
              <a:avLst/>
              <a:gdLst/>
              <a:ahLst/>
              <a:cxnLst/>
              <a:rect l="l" t="t" r="r" b="b"/>
              <a:pathLst>
                <a:path w="8254" h="8254">
                  <a:moveTo>
                    <a:pt x="6310" y="0"/>
                  </a:moveTo>
                  <a:lnTo>
                    <a:pt x="1709" y="0"/>
                  </a:lnTo>
                  <a:lnTo>
                    <a:pt x="0" y="1841"/>
                  </a:lnTo>
                  <a:lnTo>
                    <a:pt x="0" y="6310"/>
                  </a:lnTo>
                  <a:lnTo>
                    <a:pt x="1709" y="8150"/>
                  </a:lnTo>
                  <a:lnTo>
                    <a:pt x="6310" y="8150"/>
                  </a:lnTo>
                  <a:lnTo>
                    <a:pt x="8152" y="6310"/>
                  </a:lnTo>
                  <a:lnTo>
                    <a:pt x="8152" y="4075"/>
                  </a:lnTo>
                  <a:lnTo>
                    <a:pt x="8152" y="1841"/>
                  </a:lnTo>
                  <a:lnTo>
                    <a:pt x="6310" y="0"/>
                  </a:lnTo>
                  <a:close/>
                </a:path>
              </a:pathLst>
            </a:custGeom>
            <a:solidFill>
              <a:srgbClr val="A0A0A4"/>
            </a:solidFill>
          </p:spPr>
          <p:txBody>
            <a:bodyPr wrap="square" lIns="0" tIns="0" rIns="0" bIns="0" rtlCol="0"/>
            <a:lstStyle/>
            <a:p>
              <a:endParaRPr/>
            </a:p>
          </p:txBody>
        </p:sp>
        <p:sp>
          <p:nvSpPr>
            <p:cNvPr id="478" name="object 478"/>
            <p:cNvSpPr/>
            <p:nvPr/>
          </p:nvSpPr>
          <p:spPr>
            <a:xfrm>
              <a:off x="11777717" y="8398188"/>
              <a:ext cx="8255" cy="8255"/>
            </a:xfrm>
            <a:custGeom>
              <a:avLst/>
              <a:gdLst/>
              <a:ahLst/>
              <a:cxnLst/>
              <a:rect l="l" t="t" r="r" b="b"/>
              <a:pathLst>
                <a:path w="8254" h="8254">
                  <a:moveTo>
                    <a:pt x="8152" y="4075"/>
                  </a:moveTo>
                  <a:lnTo>
                    <a:pt x="8152" y="1840"/>
                  </a:lnTo>
                  <a:lnTo>
                    <a:pt x="6311" y="0"/>
                  </a:lnTo>
                  <a:lnTo>
                    <a:pt x="4076" y="0"/>
                  </a:lnTo>
                  <a:lnTo>
                    <a:pt x="1709" y="0"/>
                  </a:lnTo>
                  <a:lnTo>
                    <a:pt x="0" y="1840"/>
                  </a:lnTo>
                  <a:lnTo>
                    <a:pt x="0" y="4075"/>
                  </a:lnTo>
                  <a:lnTo>
                    <a:pt x="0" y="6309"/>
                  </a:lnTo>
                  <a:lnTo>
                    <a:pt x="1709"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79" name="object 479"/>
            <p:cNvSpPr/>
            <p:nvPr/>
          </p:nvSpPr>
          <p:spPr>
            <a:xfrm>
              <a:off x="11817557" y="8398187"/>
              <a:ext cx="8255" cy="8255"/>
            </a:xfrm>
            <a:custGeom>
              <a:avLst/>
              <a:gdLst/>
              <a:ahLst/>
              <a:cxnLst/>
              <a:rect l="l" t="t" r="r" b="b"/>
              <a:pathLst>
                <a:path w="8254" h="8254">
                  <a:moveTo>
                    <a:pt x="6311" y="0"/>
                  </a:moveTo>
                  <a:lnTo>
                    <a:pt x="1841" y="0"/>
                  </a:lnTo>
                  <a:lnTo>
                    <a:pt x="0" y="1841"/>
                  </a:lnTo>
                  <a:lnTo>
                    <a:pt x="0" y="6310"/>
                  </a:lnTo>
                  <a:lnTo>
                    <a:pt x="1841" y="8150"/>
                  </a:lnTo>
                  <a:lnTo>
                    <a:pt x="6311" y="8150"/>
                  </a:lnTo>
                  <a:lnTo>
                    <a:pt x="8152" y="6310"/>
                  </a:lnTo>
                  <a:lnTo>
                    <a:pt x="8152" y="4075"/>
                  </a:lnTo>
                  <a:lnTo>
                    <a:pt x="8152" y="1841"/>
                  </a:lnTo>
                  <a:lnTo>
                    <a:pt x="6311" y="0"/>
                  </a:lnTo>
                  <a:close/>
                </a:path>
              </a:pathLst>
            </a:custGeom>
            <a:solidFill>
              <a:srgbClr val="A0A0A4"/>
            </a:solidFill>
          </p:spPr>
          <p:txBody>
            <a:bodyPr wrap="square" lIns="0" tIns="0" rIns="0" bIns="0" rtlCol="0"/>
            <a:lstStyle/>
            <a:p>
              <a:endParaRPr/>
            </a:p>
          </p:txBody>
        </p:sp>
        <p:sp>
          <p:nvSpPr>
            <p:cNvPr id="480" name="object 480"/>
            <p:cNvSpPr/>
            <p:nvPr/>
          </p:nvSpPr>
          <p:spPr>
            <a:xfrm>
              <a:off x="11817557" y="8398188"/>
              <a:ext cx="8255" cy="8255"/>
            </a:xfrm>
            <a:custGeom>
              <a:avLst/>
              <a:gdLst/>
              <a:ahLst/>
              <a:cxnLst/>
              <a:rect l="l" t="t" r="r" b="b"/>
              <a:pathLst>
                <a:path w="8254" h="8254">
                  <a:moveTo>
                    <a:pt x="8152" y="4075"/>
                  </a:moveTo>
                  <a:lnTo>
                    <a:pt x="8152" y="1840"/>
                  </a:lnTo>
                  <a:lnTo>
                    <a:pt x="6311" y="0"/>
                  </a:lnTo>
                  <a:lnTo>
                    <a:pt x="4076" y="0"/>
                  </a:lnTo>
                  <a:lnTo>
                    <a:pt x="1840" y="0"/>
                  </a:lnTo>
                  <a:lnTo>
                    <a:pt x="0" y="1840"/>
                  </a:lnTo>
                  <a:lnTo>
                    <a:pt x="0" y="4075"/>
                  </a:lnTo>
                  <a:lnTo>
                    <a:pt x="0" y="6309"/>
                  </a:lnTo>
                  <a:lnTo>
                    <a:pt x="1840"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81" name="object 481"/>
            <p:cNvSpPr/>
            <p:nvPr/>
          </p:nvSpPr>
          <p:spPr>
            <a:xfrm>
              <a:off x="11857398" y="8386620"/>
              <a:ext cx="8255" cy="8255"/>
            </a:xfrm>
            <a:custGeom>
              <a:avLst/>
              <a:gdLst/>
              <a:ahLst/>
              <a:cxnLst/>
              <a:rect l="l" t="t" r="r" b="b"/>
              <a:pathLst>
                <a:path w="8254" h="8254">
                  <a:moveTo>
                    <a:pt x="6442" y="0"/>
                  </a:moveTo>
                  <a:lnTo>
                    <a:pt x="1840" y="0"/>
                  </a:lnTo>
                  <a:lnTo>
                    <a:pt x="0" y="1840"/>
                  </a:lnTo>
                  <a:lnTo>
                    <a:pt x="0" y="6309"/>
                  </a:lnTo>
                  <a:lnTo>
                    <a:pt x="1840" y="8149"/>
                  </a:lnTo>
                  <a:lnTo>
                    <a:pt x="6442" y="8149"/>
                  </a:lnTo>
                  <a:lnTo>
                    <a:pt x="8152" y="6309"/>
                  </a:lnTo>
                  <a:lnTo>
                    <a:pt x="8152" y="4075"/>
                  </a:lnTo>
                  <a:lnTo>
                    <a:pt x="8152" y="1840"/>
                  </a:lnTo>
                  <a:lnTo>
                    <a:pt x="6442" y="0"/>
                  </a:lnTo>
                  <a:close/>
                </a:path>
              </a:pathLst>
            </a:custGeom>
            <a:solidFill>
              <a:srgbClr val="A0A0A4"/>
            </a:solidFill>
          </p:spPr>
          <p:txBody>
            <a:bodyPr wrap="square" lIns="0" tIns="0" rIns="0" bIns="0" rtlCol="0"/>
            <a:lstStyle/>
            <a:p>
              <a:endParaRPr/>
            </a:p>
          </p:txBody>
        </p:sp>
        <p:sp>
          <p:nvSpPr>
            <p:cNvPr id="482" name="object 482"/>
            <p:cNvSpPr/>
            <p:nvPr/>
          </p:nvSpPr>
          <p:spPr>
            <a:xfrm>
              <a:off x="11857398" y="8386620"/>
              <a:ext cx="8255" cy="8255"/>
            </a:xfrm>
            <a:custGeom>
              <a:avLst/>
              <a:gdLst/>
              <a:ahLst/>
              <a:cxnLst/>
              <a:rect l="l" t="t" r="r" b="b"/>
              <a:pathLst>
                <a:path w="8254" h="8254">
                  <a:moveTo>
                    <a:pt x="8152" y="4075"/>
                  </a:moveTo>
                  <a:lnTo>
                    <a:pt x="8152" y="1840"/>
                  </a:lnTo>
                  <a:lnTo>
                    <a:pt x="6442" y="0"/>
                  </a:lnTo>
                  <a:lnTo>
                    <a:pt x="4076" y="0"/>
                  </a:lnTo>
                  <a:lnTo>
                    <a:pt x="1840" y="0"/>
                  </a:lnTo>
                  <a:lnTo>
                    <a:pt x="0" y="1840"/>
                  </a:lnTo>
                  <a:lnTo>
                    <a:pt x="0" y="4075"/>
                  </a:lnTo>
                  <a:lnTo>
                    <a:pt x="0" y="6309"/>
                  </a:lnTo>
                  <a:lnTo>
                    <a:pt x="1840" y="8150"/>
                  </a:lnTo>
                  <a:lnTo>
                    <a:pt x="4076" y="8150"/>
                  </a:lnTo>
                  <a:lnTo>
                    <a:pt x="6442"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83" name="object 483"/>
            <p:cNvSpPr/>
            <p:nvPr/>
          </p:nvSpPr>
          <p:spPr>
            <a:xfrm>
              <a:off x="11897238" y="8373737"/>
              <a:ext cx="8255" cy="8255"/>
            </a:xfrm>
            <a:custGeom>
              <a:avLst/>
              <a:gdLst/>
              <a:ahLst/>
              <a:cxnLst/>
              <a:rect l="l" t="t" r="r" b="b"/>
              <a:pathLst>
                <a:path w="8254" h="8254">
                  <a:moveTo>
                    <a:pt x="6311" y="0"/>
                  </a:moveTo>
                  <a:lnTo>
                    <a:pt x="1709" y="0"/>
                  </a:lnTo>
                  <a:lnTo>
                    <a:pt x="0" y="1840"/>
                  </a:lnTo>
                  <a:lnTo>
                    <a:pt x="0" y="6309"/>
                  </a:lnTo>
                  <a:lnTo>
                    <a:pt x="1709" y="8149"/>
                  </a:lnTo>
                  <a:lnTo>
                    <a:pt x="6311" y="8149"/>
                  </a:lnTo>
                  <a:lnTo>
                    <a:pt x="8152" y="6309"/>
                  </a:lnTo>
                  <a:lnTo>
                    <a:pt x="8152" y="4074"/>
                  </a:lnTo>
                  <a:lnTo>
                    <a:pt x="8152" y="1840"/>
                  </a:lnTo>
                  <a:lnTo>
                    <a:pt x="6311" y="0"/>
                  </a:lnTo>
                  <a:close/>
                </a:path>
              </a:pathLst>
            </a:custGeom>
            <a:solidFill>
              <a:srgbClr val="A0A0A4"/>
            </a:solidFill>
          </p:spPr>
          <p:txBody>
            <a:bodyPr wrap="square" lIns="0" tIns="0" rIns="0" bIns="0" rtlCol="0"/>
            <a:lstStyle/>
            <a:p>
              <a:endParaRPr/>
            </a:p>
          </p:txBody>
        </p:sp>
        <p:sp>
          <p:nvSpPr>
            <p:cNvPr id="484" name="object 484"/>
            <p:cNvSpPr/>
            <p:nvPr/>
          </p:nvSpPr>
          <p:spPr>
            <a:xfrm>
              <a:off x="11897238" y="8373737"/>
              <a:ext cx="8255" cy="8255"/>
            </a:xfrm>
            <a:custGeom>
              <a:avLst/>
              <a:gdLst/>
              <a:ahLst/>
              <a:cxnLst/>
              <a:rect l="l" t="t" r="r" b="b"/>
              <a:pathLst>
                <a:path w="8254" h="8254">
                  <a:moveTo>
                    <a:pt x="8152" y="4075"/>
                  </a:moveTo>
                  <a:lnTo>
                    <a:pt x="8152" y="1840"/>
                  </a:lnTo>
                  <a:lnTo>
                    <a:pt x="6311" y="0"/>
                  </a:lnTo>
                  <a:lnTo>
                    <a:pt x="4076" y="0"/>
                  </a:lnTo>
                  <a:lnTo>
                    <a:pt x="1709" y="0"/>
                  </a:lnTo>
                  <a:lnTo>
                    <a:pt x="0" y="1840"/>
                  </a:lnTo>
                  <a:lnTo>
                    <a:pt x="0" y="4075"/>
                  </a:lnTo>
                  <a:lnTo>
                    <a:pt x="0" y="6309"/>
                  </a:lnTo>
                  <a:lnTo>
                    <a:pt x="1709"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85" name="object 485"/>
            <p:cNvSpPr/>
            <p:nvPr/>
          </p:nvSpPr>
          <p:spPr>
            <a:xfrm>
              <a:off x="11937079" y="8348365"/>
              <a:ext cx="8255" cy="8255"/>
            </a:xfrm>
            <a:custGeom>
              <a:avLst/>
              <a:gdLst/>
              <a:ahLst/>
              <a:cxnLst/>
              <a:rect l="l" t="t" r="r" b="b"/>
              <a:pathLst>
                <a:path w="8254" h="8254">
                  <a:moveTo>
                    <a:pt x="6310" y="0"/>
                  </a:moveTo>
                  <a:lnTo>
                    <a:pt x="1840" y="0"/>
                  </a:lnTo>
                  <a:lnTo>
                    <a:pt x="0" y="1840"/>
                  </a:lnTo>
                  <a:lnTo>
                    <a:pt x="0" y="6310"/>
                  </a:lnTo>
                  <a:lnTo>
                    <a:pt x="1840" y="8150"/>
                  </a:lnTo>
                  <a:lnTo>
                    <a:pt x="6310" y="8150"/>
                  </a:lnTo>
                  <a:lnTo>
                    <a:pt x="8152" y="6310"/>
                  </a:lnTo>
                  <a:lnTo>
                    <a:pt x="8152" y="4075"/>
                  </a:lnTo>
                  <a:lnTo>
                    <a:pt x="8152" y="1840"/>
                  </a:lnTo>
                  <a:lnTo>
                    <a:pt x="6310" y="0"/>
                  </a:lnTo>
                  <a:close/>
                </a:path>
              </a:pathLst>
            </a:custGeom>
            <a:solidFill>
              <a:srgbClr val="A0A0A4"/>
            </a:solidFill>
          </p:spPr>
          <p:txBody>
            <a:bodyPr wrap="square" lIns="0" tIns="0" rIns="0" bIns="0" rtlCol="0"/>
            <a:lstStyle/>
            <a:p>
              <a:endParaRPr/>
            </a:p>
          </p:txBody>
        </p:sp>
        <p:sp>
          <p:nvSpPr>
            <p:cNvPr id="486" name="object 486"/>
            <p:cNvSpPr/>
            <p:nvPr/>
          </p:nvSpPr>
          <p:spPr>
            <a:xfrm>
              <a:off x="11937079" y="8348366"/>
              <a:ext cx="8255" cy="8255"/>
            </a:xfrm>
            <a:custGeom>
              <a:avLst/>
              <a:gdLst/>
              <a:ahLst/>
              <a:cxnLst/>
              <a:rect l="l" t="t" r="r" b="b"/>
              <a:pathLst>
                <a:path w="8254" h="8254">
                  <a:moveTo>
                    <a:pt x="8152" y="4075"/>
                  </a:moveTo>
                  <a:lnTo>
                    <a:pt x="8152" y="1840"/>
                  </a:lnTo>
                  <a:lnTo>
                    <a:pt x="6311" y="0"/>
                  </a:lnTo>
                  <a:lnTo>
                    <a:pt x="4076" y="0"/>
                  </a:lnTo>
                  <a:lnTo>
                    <a:pt x="1840" y="0"/>
                  </a:lnTo>
                  <a:lnTo>
                    <a:pt x="0" y="1840"/>
                  </a:lnTo>
                  <a:lnTo>
                    <a:pt x="0" y="4075"/>
                  </a:lnTo>
                  <a:lnTo>
                    <a:pt x="0" y="6309"/>
                  </a:lnTo>
                  <a:lnTo>
                    <a:pt x="1840" y="8150"/>
                  </a:lnTo>
                  <a:lnTo>
                    <a:pt x="4076" y="8150"/>
                  </a:lnTo>
                  <a:lnTo>
                    <a:pt x="6311" y="8150"/>
                  </a:lnTo>
                  <a:lnTo>
                    <a:pt x="8152" y="6309"/>
                  </a:lnTo>
                  <a:lnTo>
                    <a:pt x="8152" y="4075"/>
                  </a:lnTo>
                  <a:close/>
                </a:path>
              </a:pathLst>
            </a:custGeom>
            <a:ln w="3175">
              <a:solidFill>
                <a:srgbClr val="A0A0A4"/>
              </a:solidFill>
            </a:ln>
          </p:spPr>
          <p:txBody>
            <a:bodyPr wrap="square" lIns="0" tIns="0" rIns="0" bIns="0" rtlCol="0"/>
            <a:lstStyle/>
            <a:p>
              <a:endParaRPr/>
            </a:p>
          </p:txBody>
        </p:sp>
        <p:sp>
          <p:nvSpPr>
            <p:cNvPr id="487" name="object 487"/>
            <p:cNvSpPr/>
            <p:nvPr/>
          </p:nvSpPr>
          <p:spPr>
            <a:xfrm>
              <a:off x="11423097" y="8427634"/>
              <a:ext cx="40005" cy="3175"/>
            </a:xfrm>
            <a:custGeom>
              <a:avLst/>
              <a:gdLst/>
              <a:ahLst/>
              <a:cxnLst/>
              <a:rect l="l" t="t" r="r" b="b"/>
              <a:pathLst>
                <a:path w="40004" h="3175">
                  <a:moveTo>
                    <a:pt x="0" y="2629"/>
                  </a:moveTo>
                  <a:lnTo>
                    <a:pt x="39971" y="0"/>
                  </a:lnTo>
                </a:path>
              </a:pathLst>
            </a:custGeom>
            <a:ln w="3175">
              <a:solidFill>
                <a:srgbClr val="000000"/>
              </a:solidFill>
            </a:ln>
          </p:spPr>
          <p:txBody>
            <a:bodyPr wrap="square" lIns="0" tIns="0" rIns="0" bIns="0" rtlCol="0"/>
            <a:lstStyle/>
            <a:p>
              <a:endParaRPr/>
            </a:p>
          </p:txBody>
        </p:sp>
        <p:sp>
          <p:nvSpPr>
            <p:cNvPr id="488" name="object 488"/>
            <p:cNvSpPr/>
            <p:nvPr/>
          </p:nvSpPr>
          <p:spPr>
            <a:xfrm>
              <a:off x="11463069" y="8415277"/>
              <a:ext cx="199390" cy="12700"/>
            </a:xfrm>
            <a:custGeom>
              <a:avLst/>
              <a:gdLst/>
              <a:ahLst/>
              <a:cxnLst/>
              <a:rect l="l" t="t" r="r" b="b"/>
              <a:pathLst>
                <a:path w="199390" h="12700">
                  <a:moveTo>
                    <a:pt x="0" y="12356"/>
                  </a:moveTo>
                  <a:lnTo>
                    <a:pt x="39708" y="11173"/>
                  </a:lnTo>
                </a:path>
                <a:path w="199390" h="12700">
                  <a:moveTo>
                    <a:pt x="39708" y="11173"/>
                  </a:moveTo>
                  <a:lnTo>
                    <a:pt x="79549" y="9333"/>
                  </a:lnTo>
                </a:path>
                <a:path w="199390" h="12700">
                  <a:moveTo>
                    <a:pt x="79549" y="9333"/>
                  </a:moveTo>
                  <a:lnTo>
                    <a:pt x="119521" y="7755"/>
                  </a:lnTo>
                </a:path>
                <a:path w="199390" h="12700">
                  <a:moveTo>
                    <a:pt x="119521" y="7755"/>
                  </a:moveTo>
                  <a:lnTo>
                    <a:pt x="159230" y="2892"/>
                  </a:lnTo>
                </a:path>
                <a:path w="199390" h="12700">
                  <a:moveTo>
                    <a:pt x="159230" y="2892"/>
                  </a:moveTo>
                  <a:lnTo>
                    <a:pt x="199070" y="0"/>
                  </a:lnTo>
                </a:path>
              </a:pathLst>
            </a:custGeom>
            <a:ln w="3175">
              <a:solidFill>
                <a:srgbClr val="000000"/>
              </a:solidFill>
            </a:ln>
          </p:spPr>
          <p:txBody>
            <a:bodyPr wrap="square" lIns="0" tIns="0" rIns="0" bIns="0" rtlCol="0"/>
            <a:lstStyle/>
            <a:p>
              <a:endParaRPr/>
            </a:p>
          </p:txBody>
        </p:sp>
        <p:sp>
          <p:nvSpPr>
            <p:cNvPr id="489" name="object 489"/>
            <p:cNvSpPr/>
            <p:nvPr/>
          </p:nvSpPr>
          <p:spPr>
            <a:xfrm>
              <a:off x="11658064" y="8410676"/>
              <a:ext cx="8890" cy="9525"/>
            </a:xfrm>
            <a:custGeom>
              <a:avLst/>
              <a:gdLst/>
              <a:ahLst/>
              <a:cxnLst/>
              <a:rect l="l" t="t" r="r" b="b"/>
              <a:pathLst>
                <a:path w="8890" h="9525">
                  <a:moveTo>
                    <a:pt x="4076" y="0"/>
                  </a:moveTo>
                  <a:lnTo>
                    <a:pt x="4076" y="9201"/>
                  </a:lnTo>
                </a:path>
                <a:path w="8890" h="9525">
                  <a:moveTo>
                    <a:pt x="0" y="0"/>
                  </a:moveTo>
                  <a:lnTo>
                    <a:pt x="8283" y="0"/>
                  </a:lnTo>
                </a:path>
                <a:path w="8890" h="9525">
                  <a:moveTo>
                    <a:pt x="8283" y="0"/>
                  </a:moveTo>
                  <a:lnTo>
                    <a:pt x="0" y="0"/>
                  </a:lnTo>
                </a:path>
                <a:path w="8890" h="9525">
                  <a:moveTo>
                    <a:pt x="0" y="9201"/>
                  </a:moveTo>
                  <a:lnTo>
                    <a:pt x="8283" y="9201"/>
                  </a:lnTo>
                </a:path>
                <a:path w="8890" h="9525">
                  <a:moveTo>
                    <a:pt x="8283" y="9201"/>
                  </a:moveTo>
                  <a:lnTo>
                    <a:pt x="0" y="9201"/>
                  </a:lnTo>
                </a:path>
              </a:pathLst>
            </a:custGeom>
            <a:ln w="3175">
              <a:solidFill>
                <a:srgbClr val="000000"/>
              </a:solidFill>
            </a:ln>
          </p:spPr>
          <p:txBody>
            <a:bodyPr wrap="square" lIns="0" tIns="0" rIns="0" bIns="0" rtlCol="0"/>
            <a:lstStyle/>
            <a:p>
              <a:endParaRPr/>
            </a:p>
          </p:txBody>
        </p:sp>
        <p:sp>
          <p:nvSpPr>
            <p:cNvPr id="490" name="object 490"/>
            <p:cNvSpPr/>
            <p:nvPr/>
          </p:nvSpPr>
          <p:spPr>
            <a:xfrm>
              <a:off x="11662140" y="8405813"/>
              <a:ext cx="40005" cy="9525"/>
            </a:xfrm>
            <a:custGeom>
              <a:avLst/>
              <a:gdLst/>
              <a:ahLst/>
              <a:cxnLst/>
              <a:rect l="l" t="t" r="r" b="b"/>
              <a:pathLst>
                <a:path w="40004" h="9525">
                  <a:moveTo>
                    <a:pt x="0" y="9464"/>
                  </a:moveTo>
                  <a:lnTo>
                    <a:pt x="39971" y="0"/>
                  </a:lnTo>
                </a:path>
              </a:pathLst>
            </a:custGeom>
            <a:ln w="3175">
              <a:solidFill>
                <a:srgbClr val="000000"/>
              </a:solidFill>
            </a:ln>
          </p:spPr>
          <p:txBody>
            <a:bodyPr wrap="square" lIns="0" tIns="0" rIns="0" bIns="0" rtlCol="0"/>
            <a:lstStyle/>
            <a:p>
              <a:endParaRPr/>
            </a:p>
          </p:txBody>
        </p:sp>
        <p:sp>
          <p:nvSpPr>
            <p:cNvPr id="491" name="object 491"/>
            <p:cNvSpPr/>
            <p:nvPr/>
          </p:nvSpPr>
          <p:spPr>
            <a:xfrm>
              <a:off x="11698036" y="8400291"/>
              <a:ext cx="8255" cy="11430"/>
            </a:xfrm>
            <a:custGeom>
              <a:avLst/>
              <a:gdLst/>
              <a:ahLst/>
              <a:cxnLst/>
              <a:rect l="l" t="t" r="r" b="b"/>
              <a:pathLst>
                <a:path w="8254" h="11429">
                  <a:moveTo>
                    <a:pt x="4076" y="0"/>
                  </a:moveTo>
                  <a:lnTo>
                    <a:pt x="4076" y="10910"/>
                  </a:lnTo>
                </a:path>
                <a:path w="8254" h="11429">
                  <a:moveTo>
                    <a:pt x="0" y="0"/>
                  </a:moveTo>
                  <a:lnTo>
                    <a:pt x="8152" y="0"/>
                  </a:lnTo>
                </a:path>
                <a:path w="8254" h="11429">
                  <a:moveTo>
                    <a:pt x="8152" y="0"/>
                  </a:moveTo>
                  <a:lnTo>
                    <a:pt x="0" y="0"/>
                  </a:lnTo>
                </a:path>
                <a:path w="8254" h="11429">
                  <a:moveTo>
                    <a:pt x="0" y="10910"/>
                  </a:moveTo>
                  <a:lnTo>
                    <a:pt x="8152" y="10910"/>
                  </a:lnTo>
                </a:path>
                <a:path w="8254" h="11429">
                  <a:moveTo>
                    <a:pt x="8152" y="10910"/>
                  </a:moveTo>
                  <a:lnTo>
                    <a:pt x="0" y="10910"/>
                  </a:lnTo>
                </a:path>
              </a:pathLst>
            </a:custGeom>
            <a:ln w="3175">
              <a:solidFill>
                <a:srgbClr val="000000"/>
              </a:solidFill>
            </a:ln>
          </p:spPr>
          <p:txBody>
            <a:bodyPr wrap="square" lIns="0" tIns="0" rIns="0" bIns="0" rtlCol="0"/>
            <a:lstStyle/>
            <a:p>
              <a:endParaRPr/>
            </a:p>
          </p:txBody>
        </p:sp>
        <p:sp>
          <p:nvSpPr>
            <p:cNvPr id="492" name="object 492"/>
            <p:cNvSpPr/>
            <p:nvPr/>
          </p:nvSpPr>
          <p:spPr>
            <a:xfrm>
              <a:off x="11702112" y="8395690"/>
              <a:ext cx="40005" cy="10160"/>
            </a:xfrm>
            <a:custGeom>
              <a:avLst/>
              <a:gdLst/>
              <a:ahLst/>
              <a:cxnLst/>
              <a:rect l="l" t="t" r="r" b="b"/>
              <a:pathLst>
                <a:path w="40004" h="10159">
                  <a:moveTo>
                    <a:pt x="0" y="10122"/>
                  </a:moveTo>
                  <a:lnTo>
                    <a:pt x="39840" y="0"/>
                  </a:lnTo>
                </a:path>
              </a:pathLst>
            </a:custGeom>
            <a:ln w="3175">
              <a:solidFill>
                <a:srgbClr val="000000"/>
              </a:solidFill>
            </a:ln>
          </p:spPr>
          <p:txBody>
            <a:bodyPr wrap="square" lIns="0" tIns="0" rIns="0" bIns="0" rtlCol="0"/>
            <a:lstStyle/>
            <a:p>
              <a:endParaRPr/>
            </a:p>
          </p:txBody>
        </p:sp>
        <p:sp>
          <p:nvSpPr>
            <p:cNvPr id="493" name="object 493"/>
            <p:cNvSpPr/>
            <p:nvPr/>
          </p:nvSpPr>
          <p:spPr>
            <a:xfrm>
              <a:off x="11737876" y="8388197"/>
              <a:ext cx="8255" cy="15240"/>
            </a:xfrm>
            <a:custGeom>
              <a:avLst/>
              <a:gdLst/>
              <a:ahLst/>
              <a:cxnLst/>
              <a:rect l="l" t="t" r="r" b="b"/>
              <a:pathLst>
                <a:path w="8254" h="15240">
                  <a:moveTo>
                    <a:pt x="4076" y="0"/>
                  </a:moveTo>
                  <a:lnTo>
                    <a:pt x="4076" y="14986"/>
                  </a:lnTo>
                </a:path>
                <a:path w="8254" h="15240">
                  <a:moveTo>
                    <a:pt x="0" y="0"/>
                  </a:moveTo>
                  <a:lnTo>
                    <a:pt x="8152" y="0"/>
                  </a:lnTo>
                </a:path>
                <a:path w="8254" h="15240">
                  <a:moveTo>
                    <a:pt x="8152" y="0"/>
                  </a:moveTo>
                  <a:lnTo>
                    <a:pt x="0" y="0"/>
                  </a:lnTo>
                </a:path>
                <a:path w="8254" h="15240">
                  <a:moveTo>
                    <a:pt x="0" y="14986"/>
                  </a:moveTo>
                  <a:lnTo>
                    <a:pt x="8152" y="14986"/>
                  </a:lnTo>
                </a:path>
                <a:path w="8254" h="15240">
                  <a:moveTo>
                    <a:pt x="8152" y="14986"/>
                  </a:moveTo>
                  <a:lnTo>
                    <a:pt x="0" y="14986"/>
                  </a:lnTo>
                </a:path>
              </a:pathLst>
            </a:custGeom>
            <a:ln w="3175">
              <a:solidFill>
                <a:srgbClr val="000000"/>
              </a:solidFill>
            </a:ln>
          </p:spPr>
          <p:txBody>
            <a:bodyPr wrap="square" lIns="0" tIns="0" rIns="0" bIns="0" rtlCol="0"/>
            <a:lstStyle/>
            <a:p>
              <a:endParaRPr/>
            </a:p>
          </p:txBody>
        </p:sp>
        <p:sp>
          <p:nvSpPr>
            <p:cNvPr id="494" name="object 494"/>
            <p:cNvSpPr/>
            <p:nvPr/>
          </p:nvSpPr>
          <p:spPr>
            <a:xfrm>
              <a:off x="11741952" y="8383333"/>
              <a:ext cx="40005" cy="12700"/>
            </a:xfrm>
            <a:custGeom>
              <a:avLst/>
              <a:gdLst/>
              <a:ahLst/>
              <a:cxnLst/>
              <a:rect l="l" t="t" r="r" b="b"/>
              <a:pathLst>
                <a:path w="40004" h="12700">
                  <a:moveTo>
                    <a:pt x="0" y="12356"/>
                  </a:moveTo>
                  <a:lnTo>
                    <a:pt x="39840" y="0"/>
                  </a:lnTo>
                </a:path>
              </a:pathLst>
            </a:custGeom>
            <a:ln w="3175">
              <a:solidFill>
                <a:srgbClr val="000000"/>
              </a:solidFill>
            </a:ln>
          </p:spPr>
          <p:txBody>
            <a:bodyPr wrap="square" lIns="0" tIns="0" rIns="0" bIns="0" rtlCol="0"/>
            <a:lstStyle/>
            <a:p>
              <a:endParaRPr/>
            </a:p>
          </p:txBody>
        </p:sp>
        <p:sp>
          <p:nvSpPr>
            <p:cNvPr id="495" name="object 495"/>
            <p:cNvSpPr/>
            <p:nvPr/>
          </p:nvSpPr>
          <p:spPr>
            <a:xfrm>
              <a:off x="11777717" y="8373737"/>
              <a:ext cx="8255" cy="19685"/>
            </a:xfrm>
            <a:custGeom>
              <a:avLst/>
              <a:gdLst/>
              <a:ahLst/>
              <a:cxnLst/>
              <a:rect l="l" t="t" r="r" b="b"/>
              <a:pathLst>
                <a:path w="8254" h="19684">
                  <a:moveTo>
                    <a:pt x="4076" y="0"/>
                  </a:moveTo>
                  <a:lnTo>
                    <a:pt x="4076" y="19061"/>
                  </a:lnTo>
                </a:path>
                <a:path w="8254" h="19684">
                  <a:moveTo>
                    <a:pt x="0" y="0"/>
                  </a:moveTo>
                  <a:lnTo>
                    <a:pt x="8152" y="0"/>
                  </a:lnTo>
                </a:path>
                <a:path w="8254" h="19684">
                  <a:moveTo>
                    <a:pt x="8152" y="0"/>
                  </a:moveTo>
                  <a:lnTo>
                    <a:pt x="0" y="0"/>
                  </a:lnTo>
                </a:path>
                <a:path w="8254" h="19684">
                  <a:moveTo>
                    <a:pt x="0" y="19061"/>
                  </a:moveTo>
                  <a:lnTo>
                    <a:pt x="8152" y="19061"/>
                  </a:lnTo>
                </a:path>
                <a:path w="8254" h="19684">
                  <a:moveTo>
                    <a:pt x="8152" y="19061"/>
                  </a:moveTo>
                  <a:lnTo>
                    <a:pt x="0" y="19061"/>
                  </a:lnTo>
                </a:path>
              </a:pathLst>
            </a:custGeom>
            <a:ln w="3175">
              <a:solidFill>
                <a:srgbClr val="000000"/>
              </a:solidFill>
            </a:ln>
          </p:spPr>
          <p:txBody>
            <a:bodyPr wrap="square" lIns="0" tIns="0" rIns="0" bIns="0" rtlCol="0"/>
            <a:lstStyle/>
            <a:p>
              <a:endParaRPr/>
            </a:p>
          </p:txBody>
        </p:sp>
        <p:sp>
          <p:nvSpPr>
            <p:cNvPr id="496" name="object 496"/>
            <p:cNvSpPr/>
            <p:nvPr/>
          </p:nvSpPr>
          <p:spPr>
            <a:xfrm>
              <a:off x="11781793" y="8359014"/>
              <a:ext cx="40005" cy="24765"/>
            </a:xfrm>
            <a:custGeom>
              <a:avLst/>
              <a:gdLst/>
              <a:ahLst/>
              <a:cxnLst/>
              <a:rect l="l" t="t" r="r" b="b"/>
              <a:pathLst>
                <a:path w="40004" h="24765">
                  <a:moveTo>
                    <a:pt x="0" y="24319"/>
                  </a:moveTo>
                  <a:lnTo>
                    <a:pt x="39840" y="0"/>
                  </a:lnTo>
                </a:path>
              </a:pathLst>
            </a:custGeom>
            <a:ln w="3175">
              <a:solidFill>
                <a:srgbClr val="000000"/>
              </a:solidFill>
            </a:ln>
          </p:spPr>
          <p:txBody>
            <a:bodyPr wrap="square" lIns="0" tIns="0" rIns="0" bIns="0" rtlCol="0"/>
            <a:lstStyle/>
            <a:p>
              <a:endParaRPr/>
            </a:p>
          </p:txBody>
        </p:sp>
        <p:sp>
          <p:nvSpPr>
            <p:cNvPr id="497" name="object 497"/>
            <p:cNvSpPr/>
            <p:nvPr/>
          </p:nvSpPr>
          <p:spPr>
            <a:xfrm>
              <a:off x="11817557" y="8343239"/>
              <a:ext cx="8255" cy="31750"/>
            </a:xfrm>
            <a:custGeom>
              <a:avLst/>
              <a:gdLst/>
              <a:ahLst/>
              <a:cxnLst/>
              <a:rect l="l" t="t" r="r" b="b"/>
              <a:pathLst>
                <a:path w="8254" h="31750">
                  <a:moveTo>
                    <a:pt x="4076" y="0"/>
                  </a:moveTo>
                  <a:lnTo>
                    <a:pt x="4076" y="31681"/>
                  </a:lnTo>
                </a:path>
                <a:path w="8254" h="31750">
                  <a:moveTo>
                    <a:pt x="0" y="0"/>
                  </a:moveTo>
                  <a:lnTo>
                    <a:pt x="8152" y="0"/>
                  </a:lnTo>
                </a:path>
                <a:path w="8254" h="31750">
                  <a:moveTo>
                    <a:pt x="8152" y="0"/>
                  </a:moveTo>
                  <a:lnTo>
                    <a:pt x="0" y="0"/>
                  </a:lnTo>
                </a:path>
                <a:path w="8254" h="31750">
                  <a:moveTo>
                    <a:pt x="0" y="31681"/>
                  </a:moveTo>
                  <a:lnTo>
                    <a:pt x="8152" y="31681"/>
                  </a:lnTo>
                </a:path>
                <a:path w="8254" h="31750">
                  <a:moveTo>
                    <a:pt x="8152" y="31681"/>
                  </a:moveTo>
                  <a:lnTo>
                    <a:pt x="0" y="31681"/>
                  </a:lnTo>
                </a:path>
              </a:pathLst>
            </a:custGeom>
            <a:ln w="3175">
              <a:solidFill>
                <a:srgbClr val="000000"/>
              </a:solidFill>
            </a:ln>
          </p:spPr>
          <p:txBody>
            <a:bodyPr wrap="square" lIns="0" tIns="0" rIns="0" bIns="0" rtlCol="0"/>
            <a:lstStyle/>
            <a:p>
              <a:endParaRPr/>
            </a:p>
          </p:txBody>
        </p:sp>
        <p:sp>
          <p:nvSpPr>
            <p:cNvPr id="498" name="object 498"/>
            <p:cNvSpPr/>
            <p:nvPr/>
          </p:nvSpPr>
          <p:spPr>
            <a:xfrm>
              <a:off x="11821633" y="8329305"/>
              <a:ext cx="40005" cy="29845"/>
            </a:xfrm>
            <a:custGeom>
              <a:avLst/>
              <a:gdLst/>
              <a:ahLst/>
              <a:cxnLst/>
              <a:rect l="l" t="t" r="r" b="b"/>
              <a:pathLst>
                <a:path w="40004" h="29845">
                  <a:moveTo>
                    <a:pt x="0" y="29709"/>
                  </a:moveTo>
                  <a:lnTo>
                    <a:pt x="39840" y="0"/>
                  </a:lnTo>
                </a:path>
              </a:pathLst>
            </a:custGeom>
            <a:ln w="3175">
              <a:solidFill>
                <a:srgbClr val="000000"/>
              </a:solidFill>
            </a:ln>
          </p:spPr>
          <p:txBody>
            <a:bodyPr wrap="square" lIns="0" tIns="0" rIns="0" bIns="0" rtlCol="0"/>
            <a:lstStyle/>
            <a:p>
              <a:endParaRPr/>
            </a:p>
          </p:txBody>
        </p:sp>
        <p:sp>
          <p:nvSpPr>
            <p:cNvPr id="499" name="object 499"/>
            <p:cNvSpPr/>
            <p:nvPr/>
          </p:nvSpPr>
          <p:spPr>
            <a:xfrm>
              <a:off x="11857398" y="8308666"/>
              <a:ext cx="8255" cy="41275"/>
            </a:xfrm>
            <a:custGeom>
              <a:avLst/>
              <a:gdLst/>
              <a:ahLst/>
              <a:cxnLst/>
              <a:rect l="l" t="t" r="r" b="b"/>
              <a:pathLst>
                <a:path w="8254" h="41275">
                  <a:moveTo>
                    <a:pt x="4076" y="0"/>
                  </a:moveTo>
                  <a:lnTo>
                    <a:pt x="4076" y="41146"/>
                  </a:lnTo>
                </a:path>
                <a:path w="8254" h="41275">
                  <a:moveTo>
                    <a:pt x="0" y="0"/>
                  </a:moveTo>
                  <a:lnTo>
                    <a:pt x="8152" y="0"/>
                  </a:lnTo>
                </a:path>
                <a:path w="8254" h="41275">
                  <a:moveTo>
                    <a:pt x="8152" y="0"/>
                  </a:moveTo>
                  <a:lnTo>
                    <a:pt x="0" y="0"/>
                  </a:lnTo>
                </a:path>
                <a:path w="8254" h="41275">
                  <a:moveTo>
                    <a:pt x="0" y="41146"/>
                  </a:moveTo>
                  <a:lnTo>
                    <a:pt x="8152" y="41146"/>
                  </a:lnTo>
                </a:path>
                <a:path w="8254" h="41275">
                  <a:moveTo>
                    <a:pt x="8152" y="41146"/>
                  </a:moveTo>
                  <a:lnTo>
                    <a:pt x="0" y="41146"/>
                  </a:lnTo>
                </a:path>
              </a:pathLst>
            </a:custGeom>
            <a:ln w="3175">
              <a:solidFill>
                <a:srgbClr val="000000"/>
              </a:solidFill>
            </a:ln>
          </p:spPr>
          <p:txBody>
            <a:bodyPr wrap="square" lIns="0" tIns="0" rIns="0" bIns="0" rtlCol="0"/>
            <a:lstStyle/>
            <a:p>
              <a:endParaRPr/>
            </a:p>
          </p:txBody>
        </p:sp>
        <p:sp>
          <p:nvSpPr>
            <p:cNvPr id="500" name="object 500"/>
            <p:cNvSpPr/>
            <p:nvPr/>
          </p:nvSpPr>
          <p:spPr>
            <a:xfrm>
              <a:off x="11861474" y="8274093"/>
              <a:ext cx="40005" cy="55244"/>
            </a:xfrm>
            <a:custGeom>
              <a:avLst/>
              <a:gdLst/>
              <a:ahLst/>
              <a:cxnLst/>
              <a:rect l="l" t="t" r="r" b="b"/>
              <a:pathLst>
                <a:path w="40004" h="55245">
                  <a:moveTo>
                    <a:pt x="0" y="55211"/>
                  </a:moveTo>
                  <a:lnTo>
                    <a:pt x="39840" y="0"/>
                  </a:lnTo>
                </a:path>
              </a:pathLst>
            </a:custGeom>
            <a:ln w="3175">
              <a:solidFill>
                <a:srgbClr val="000000"/>
              </a:solidFill>
            </a:ln>
          </p:spPr>
          <p:txBody>
            <a:bodyPr wrap="square" lIns="0" tIns="0" rIns="0" bIns="0" rtlCol="0"/>
            <a:lstStyle/>
            <a:p>
              <a:endParaRPr/>
            </a:p>
          </p:txBody>
        </p:sp>
        <p:sp>
          <p:nvSpPr>
            <p:cNvPr id="501" name="object 501"/>
            <p:cNvSpPr/>
            <p:nvPr/>
          </p:nvSpPr>
          <p:spPr>
            <a:xfrm>
              <a:off x="11897238" y="8238994"/>
              <a:ext cx="8255" cy="70485"/>
            </a:xfrm>
            <a:custGeom>
              <a:avLst/>
              <a:gdLst/>
              <a:ahLst/>
              <a:cxnLst/>
              <a:rect l="l" t="t" r="r" b="b"/>
              <a:pathLst>
                <a:path w="8254" h="70484">
                  <a:moveTo>
                    <a:pt x="4076" y="0"/>
                  </a:moveTo>
                  <a:lnTo>
                    <a:pt x="4076" y="70198"/>
                  </a:lnTo>
                </a:path>
                <a:path w="8254" h="70484">
                  <a:moveTo>
                    <a:pt x="0" y="0"/>
                  </a:moveTo>
                  <a:lnTo>
                    <a:pt x="8152" y="0"/>
                  </a:lnTo>
                </a:path>
                <a:path w="8254" h="70484">
                  <a:moveTo>
                    <a:pt x="8152" y="0"/>
                  </a:moveTo>
                  <a:lnTo>
                    <a:pt x="0" y="0"/>
                  </a:lnTo>
                </a:path>
                <a:path w="8254" h="70484">
                  <a:moveTo>
                    <a:pt x="0" y="70198"/>
                  </a:moveTo>
                  <a:lnTo>
                    <a:pt x="8152" y="70198"/>
                  </a:lnTo>
                </a:path>
                <a:path w="8254" h="70484">
                  <a:moveTo>
                    <a:pt x="8152" y="70198"/>
                  </a:moveTo>
                  <a:lnTo>
                    <a:pt x="0" y="70198"/>
                  </a:lnTo>
                </a:path>
              </a:pathLst>
            </a:custGeom>
            <a:ln w="3175">
              <a:solidFill>
                <a:srgbClr val="000000"/>
              </a:solidFill>
            </a:ln>
          </p:spPr>
          <p:txBody>
            <a:bodyPr wrap="square" lIns="0" tIns="0" rIns="0" bIns="0" rtlCol="0"/>
            <a:lstStyle/>
            <a:p>
              <a:endParaRPr/>
            </a:p>
          </p:txBody>
        </p:sp>
        <p:sp>
          <p:nvSpPr>
            <p:cNvPr id="502" name="object 502"/>
            <p:cNvSpPr/>
            <p:nvPr/>
          </p:nvSpPr>
          <p:spPr>
            <a:xfrm>
              <a:off x="11901314" y="8203106"/>
              <a:ext cx="40005" cy="71120"/>
            </a:xfrm>
            <a:custGeom>
              <a:avLst/>
              <a:gdLst/>
              <a:ahLst/>
              <a:cxnLst/>
              <a:rect l="l" t="t" r="r" b="b"/>
              <a:pathLst>
                <a:path w="40004" h="71120">
                  <a:moveTo>
                    <a:pt x="0" y="70986"/>
                  </a:moveTo>
                  <a:lnTo>
                    <a:pt x="39840" y="0"/>
                  </a:lnTo>
                </a:path>
              </a:pathLst>
            </a:custGeom>
            <a:ln w="3175">
              <a:solidFill>
                <a:srgbClr val="000000"/>
              </a:solidFill>
            </a:ln>
          </p:spPr>
          <p:txBody>
            <a:bodyPr wrap="square" lIns="0" tIns="0" rIns="0" bIns="0" rtlCol="0"/>
            <a:lstStyle/>
            <a:p>
              <a:endParaRPr/>
            </a:p>
          </p:txBody>
        </p:sp>
        <p:sp>
          <p:nvSpPr>
            <p:cNvPr id="503" name="object 503"/>
            <p:cNvSpPr/>
            <p:nvPr/>
          </p:nvSpPr>
          <p:spPr>
            <a:xfrm>
              <a:off x="11937079" y="8146711"/>
              <a:ext cx="8255" cy="113030"/>
            </a:xfrm>
            <a:custGeom>
              <a:avLst/>
              <a:gdLst/>
              <a:ahLst/>
              <a:cxnLst/>
              <a:rect l="l" t="t" r="r" b="b"/>
              <a:pathLst>
                <a:path w="8254" h="113029">
                  <a:moveTo>
                    <a:pt x="4076" y="0"/>
                  </a:moveTo>
                  <a:lnTo>
                    <a:pt x="4076" y="112658"/>
                  </a:lnTo>
                </a:path>
                <a:path w="8254" h="113029">
                  <a:moveTo>
                    <a:pt x="0" y="0"/>
                  </a:moveTo>
                  <a:lnTo>
                    <a:pt x="8152" y="0"/>
                  </a:lnTo>
                </a:path>
                <a:path w="8254" h="113029">
                  <a:moveTo>
                    <a:pt x="8152" y="0"/>
                  </a:moveTo>
                  <a:lnTo>
                    <a:pt x="0" y="0"/>
                  </a:lnTo>
                </a:path>
                <a:path w="8254" h="113029">
                  <a:moveTo>
                    <a:pt x="0" y="112658"/>
                  </a:moveTo>
                  <a:lnTo>
                    <a:pt x="8152" y="112658"/>
                  </a:lnTo>
                </a:path>
                <a:path w="8254" h="113029">
                  <a:moveTo>
                    <a:pt x="8152" y="112658"/>
                  </a:moveTo>
                  <a:lnTo>
                    <a:pt x="0" y="112658"/>
                  </a:lnTo>
                </a:path>
              </a:pathLst>
            </a:custGeom>
            <a:ln w="3175">
              <a:solidFill>
                <a:srgbClr val="000000"/>
              </a:solidFill>
            </a:ln>
          </p:spPr>
          <p:txBody>
            <a:bodyPr wrap="square" lIns="0" tIns="0" rIns="0" bIns="0" rtlCol="0"/>
            <a:lstStyle/>
            <a:p>
              <a:endParaRPr/>
            </a:p>
          </p:txBody>
        </p:sp>
        <p:sp>
          <p:nvSpPr>
            <p:cNvPr id="504" name="object 504"/>
            <p:cNvSpPr/>
            <p:nvPr/>
          </p:nvSpPr>
          <p:spPr>
            <a:xfrm>
              <a:off x="11419021" y="8426188"/>
              <a:ext cx="8255" cy="8255"/>
            </a:xfrm>
            <a:custGeom>
              <a:avLst/>
              <a:gdLst/>
              <a:ahLst/>
              <a:cxnLst/>
              <a:rect l="l" t="t" r="r" b="b"/>
              <a:pathLst>
                <a:path w="8254" h="8254">
                  <a:moveTo>
                    <a:pt x="4076" y="0"/>
                  </a:moveTo>
                  <a:lnTo>
                    <a:pt x="0" y="8149"/>
                  </a:lnTo>
                  <a:lnTo>
                    <a:pt x="8152" y="8149"/>
                  </a:lnTo>
                  <a:lnTo>
                    <a:pt x="4076" y="0"/>
                  </a:lnTo>
                  <a:close/>
                </a:path>
              </a:pathLst>
            </a:custGeom>
            <a:solidFill>
              <a:srgbClr val="000000"/>
            </a:solidFill>
          </p:spPr>
          <p:txBody>
            <a:bodyPr wrap="square" lIns="0" tIns="0" rIns="0" bIns="0" rtlCol="0"/>
            <a:lstStyle/>
            <a:p>
              <a:endParaRPr/>
            </a:p>
          </p:txBody>
        </p:sp>
        <p:sp>
          <p:nvSpPr>
            <p:cNvPr id="505" name="object 505"/>
            <p:cNvSpPr/>
            <p:nvPr/>
          </p:nvSpPr>
          <p:spPr>
            <a:xfrm>
              <a:off x="11419021" y="8426188"/>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06" name="object 506"/>
            <p:cNvSpPr/>
            <p:nvPr/>
          </p:nvSpPr>
          <p:spPr>
            <a:xfrm>
              <a:off x="11458994" y="8423559"/>
              <a:ext cx="8255" cy="8255"/>
            </a:xfrm>
            <a:custGeom>
              <a:avLst/>
              <a:gdLst/>
              <a:ahLst/>
              <a:cxnLst/>
              <a:rect l="l" t="t" r="r" b="b"/>
              <a:pathLst>
                <a:path w="8254" h="8254">
                  <a:moveTo>
                    <a:pt x="4075" y="0"/>
                  </a:moveTo>
                  <a:lnTo>
                    <a:pt x="0" y="8149"/>
                  </a:lnTo>
                  <a:lnTo>
                    <a:pt x="8150" y="8149"/>
                  </a:lnTo>
                  <a:lnTo>
                    <a:pt x="4075" y="0"/>
                  </a:lnTo>
                  <a:close/>
                </a:path>
              </a:pathLst>
            </a:custGeom>
            <a:solidFill>
              <a:srgbClr val="000000"/>
            </a:solidFill>
          </p:spPr>
          <p:txBody>
            <a:bodyPr wrap="square" lIns="0" tIns="0" rIns="0" bIns="0" rtlCol="0"/>
            <a:lstStyle/>
            <a:p>
              <a:endParaRPr/>
            </a:p>
          </p:txBody>
        </p:sp>
        <p:sp>
          <p:nvSpPr>
            <p:cNvPr id="507" name="object 507"/>
            <p:cNvSpPr/>
            <p:nvPr/>
          </p:nvSpPr>
          <p:spPr>
            <a:xfrm>
              <a:off x="11458993" y="8423559"/>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08" name="object 508"/>
            <p:cNvSpPr/>
            <p:nvPr/>
          </p:nvSpPr>
          <p:spPr>
            <a:xfrm>
              <a:off x="11498702" y="8422376"/>
              <a:ext cx="8255" cy="8255"/>
            </a:xfrm>
            <a:custGeom>
              <a:avLst/>
              <a:gdLst/>
              <a:ahLst/>
              <a:cxnLst/>
              <a:rect l="l" t="t" r="r" b="b"/>
              <a:pathLst>
                <a:path w="8254" h="8254">
                  <a:moveTo>
                    <a:pt x="4076" y="0"/>
                  </a:moveTo>
                  <a:lnTo>
                    <a:pt x="0" y="8150"/>
                  </a:lnTo>
                  <a:lnTo>
                    <a:pt x="8152" y="8150"/>
                  </a:lnTo>
                  <a:lnTo>
                    <a:pt x="4076" y="0"/>
                  </a:lnTo>
                  <a:close/>
                </a:path>
              </a:pathLst>
            </a:custGeom>
            <a:solidFill>
              <a:srgbClr val="000000"/>
            </a:solidFill>
          </p:spPr>
          <p:txBody>
            <a:bodyPr wrap="square" lIns="0" tIns="0" rIns="0" bIns="0" rtlCol="0"/>
            <a:lstStyle/>
            <a:p>
              <a:endParaRPr/>
            </a:p>
          </p:txBody>
        </p:sp>
        <p:sp>
          <p:nvSpPr>
            <p:cNvPr id="509" name="object 509"/>
            <p:cNvSpPr/>
            <p:nvPr/>
          </p:nvSpPr>
          <p:spPr>
            <a:xfrm>
              <a:off x="11498702" y="8422376"/>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10" name="object 510"/>
            <p:cNvSpPr/>
            <p:nvPr/>
          </p:nvSpPr>
          <p:spPr>
            <a:xfrm>
              <a:off x="11538543" y="8420535"/>
              <a:ext cx="8255" cy="8890"/>
            </a:xfrm>
            <a:custGeom>
              <a:avLst/>
              <a:gdLst/>
              <a:ahLst/>
              <a:cxnLst/>
              <a:rect l="l" t="t" r="r" b="b"/>
              <a:pathLst>
                <a:path w="8254" h="8890">
                  <a:moveTo>
                    <a:pt x="4075" y="0"/>
                  </a:moveTo>
                  <a:lnTo>
                    <a:pt x="0" y="8281"/>
                  </a:lnTo>
                  <a:lnTo>
                    <a:pt x="8152" y="8281"/>
                  </a:lnTo>
                  <a:lnTo>
                    <a:pt x="4075" y="0"/>
                  </a:lnTo>
                  <a:close/>
                </a:path>
              </a:pathLst>
            </a:custGeom>
            <a:solidFill>
              <a:srgbClr val="000000"/>
            </a:solidFill>
          </p:spPr>
          <p:txBody>
            <a:bodyPr wrap="square" lIns="0" tIns="0" rIns="0" bIns="0" rtlCol="0"/>
            <a:lstStyle/>
            <a:p>
              <a:endParaRPr/>
            </a:p>
          </p:txBody>
        </p:sp>
        <p:sp>
          <p:nvSpPr>
            <p:cNvPr id="511" name="object 511"/>
            <p:cNvSpPr/>
            <p:nvPr/>
          </p:nvSpPr>
          <p:spPr>
            <a:xfrm>
              <a:off x="11538542" y="8420536"/>
              <a:ext cx="8255" cy="8890"/>
            </a:xfrm>
            <a:custGeom>
              <a:avLst/>
              <a:gdLst/>
              <a:ahLst/>
              <a:cxnLst/>
              <a:rect l="l" t="t" r="r" b="b"/>
              <a:pathLst>
                <a:path w="8254" h="8890">
                  <a:moveTo>
                    <a:pt x="0" y="8281"/>
                  </a:moveTo>
                  <a:lnTo>
                    <a:pt x="8152" y="8281"/>
                  </a:lnTo>
                  <a:lnTo>
                    <a:pt x="4076" y="0"/>
                  </a:lnTo>
                  <a:lnTo>
                    <a:pt x="0" y="8281"/>
                  </a:lnTo>
                  <a:close/>
                </a:path>
              </a:pathLst>
            </a:custGeom>
            <a:ln w="3175">
              <a:solidFill>
                <a:srgbClr val="000000"/>
              </a:solidFill>
            </a:ln>
          </p:spPr>
          <p:txBody>
            <a:bodyPr wrap="square" lIns="0" tIns="0" rIns="0" bIns="0" rtlCol="0"/>
            <a:lstStyle/>
            <a:p>
              <a:endParaRPr/>
            </a:p>
          </p:txBody>
        </p:sp>
        <p:sp>
          <p:nvSpPr>
            <p:cNvPr id="512" name="object 512"/>
            <p:cNvSpPr/>
            <p:nvPr/>
          </p:nvSpPr>
          <p:spPr>
            <a:xfrm>
              <a:off x="11578515" y="8418958"/>
              <a:ext cx="8255" cy="8255"/>
            </a:xfrm>
            <a:custGeom>
              <a:avLst/>
              <a:gdLst/>
              <a:ahLst/>
              <a:cxnLst/>
              <a:rect l="l" t="t" r="r" b="b"/>
              <a:pathLst>
                <a:path w="8254" h="8254">
                  <a:moveTo>
                    <a:pt x="4075" y="0"/>
                  </a:moveTo>
                  <a:lnTo>
                    <a:pt x="0" y="8150"/>
                  </a:lnTo>
                  <a:lnTo>
                    <a:pt x="8152" y="8150"/>
                  </a:lnTo>
                  <a:lnTo>
                    <a:pt x="4075" y="0"/>
                  </a:lnTo>
                  <a:close/>
                </a:path>
              </a:pathLst>
            </a:custGeom>
            <a:solidFill>
              <a:srgbClr val="000000"/>
            </a:solidFill>
          </p:spPr>
          <p:txBody>
            <a:bodyPr wrap="square" lIns="0" tIns="0" rIns="0" bIns="0" rtlCol="0"/>
            <a:lstStyle/>
            <a:p>
              <a:endParaRPr/>
            </a:p>
          </p:txBody>
        </p:sp>
        <p:sp>
          <p:nvSpPr>
            <p:cNvPr id="513" name="object 513"/>
            <p:cNvSpPr/>
            <p:nvPr/>
          </p:nvSpPr>
          <p:spPr>
            <a:xfrm>
              <a:off x="11578514" y="8418958"/>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14" name="object 514"/>
            <p:cNvSpPr/>
            <p:nvPr/>
          </p:nvSpPr>
          <p:spPr>
            <a:xfrm>
              <a:off x="11618224" y="8414094"/>
              <a:ext cx="8255" cy="8255"/>
            </a:xfrm>
            <a:custGeom>
              <a:avLst/>
              <a:gdLst/>
              <a:ahLst/>
              <a:cxnLst/>
              <a:rect l="l" t="t" r="r" b="b"/>
              <a:pathLst>
                <a:path w="8254" h="8254">
                  <a:moveTo>
                    <a:pt x="4075" y="0"/>
                  </a:moveTo>
                  <a:lnTo>
                    <a:pt x="0" y="8150"/>
                  </a:lnTo>
                  <a:lnTo>
                    <a:pt x="8152" y="8150"/>
                  </a:lnTo>
                  <a:lnTo>
                    <a:pt x="4075" y="0"/>
                  </a:lnTo>
                  <a:close/>
                </a:path>
              </a:pathLst>
            </a:custGeom>
            <a:solidFill>
              <a:srgbClr val="000000"/>
            </a:solidFill>
          </p:spPr>
          <p:txBody>
            <a:bodyPr wrap="square" lIns="0" tIns="0" rIns="0" bIns="0" rtlCol="0"/>
            <a:lstStyle/>
            <a:p>
              <a:endParaRPr/>
            </a:p>
          </p:txBody>
        </p:sp>
        <p:sp>
          <p:nvSpPr>
            <p:cNvPr id="515" name="object 515"/>
            <p:cNvSpPr/>
            <p:nvPr/>
          </p:nvSpPr>
          <p:spPr>
            <a:xfrm>
              <a:off x="11618223" y="8414094"/>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16" name="object 516"/>
            <p:cNvSpPr/>
            <p:nvPr/>
          </p:nvSpPr>
          <p:spPr>
            <a:xfrm>
              <a:off x="11658064" y="8411202"/>
              <a:ext cx="8890" cy="8255"/>
            </a:xfrm>
            <a:custGeom>
              <a:avLst/>
              <a:gdLst/>
              <a:ahLst/>
              <a:cxnLst/>
              <a:rect l="l" t="t" r="r" b="b"/>
              <a:pathLst>
                <a:path w="8890" h="8254">
                  <a:moveTo>
                    <a:pt x="4075" y="0"/>
                  </a:moveTo>
                  <a:lnTo>
                    <a:pt x="0" y="8149"/>
                  </a:lnTo>
                  <a:lnTo>
                    <a:pt x="8284" y="8149"/>
                  </a:lnTo>
                  <a:lnTo>
                    <a:pt x="4075" y="0"/>
                  </a:lnTo>
                  <a:close/>
                </a:path>
              </a:pathLst>
            </a:custGeom>
            <a:solidFill>
              <a:srgbClr val="000000"/>
            </a:solidFill>
          </p:spPr>
          <p:txBody>
            <a:bodyPr wrap="square" lIns="0" tIns="0" rIns="0" bIns="0" rtlCol="0"/>
            <a:lstStyle/>
            <a:p>
              <a:endParaRPr/>
            </a:p>
          </p:txBody>
        </p:sp>
        <p:sp>
          <p:nvSpPr>
            <p:cNvPr id="517" name="object 517"/>
            <p:cNvSpPr/>
            <p:nvPr/>
          </p:nvSpPr>
          <p:spPr>
            <a:xfrm>
              <a:off x="11658064" y="8411202"/>
              <a:ext cx="8890" cy="8255"/>
            </a:xfrm>
            <a:custGeom>
              <a:avLst/>
              <a:gdLst/>
              <a:ahLst/>
              <a:cxnLst/>
              <a:rect l="l" t="t" r="r" b="b"/>
              <a:pathLst>
                <a:path w="8890" h="8254">
                  <a:moveTo>
                    <a:pt x="0" y="8150"/>
                  </a:moveTo>
                  <a:lnTo>
                    <a:pt x="8283" y="8150"/>
                  </a:lnTo>
                  <a:lnTo>
                    <a:pt x="4076" y="0"/>
                  </a:lnTo>
                  <a:lnTo>
                    <a:pt x="0" y="8150"/>
                  </a:lnTo>
                  <a:close/>
                </a:path>
              </a:pathLst>
            </a:custGeom>
            <a:ln w="3175">
              <a:solidFill>
                <a:srgbClr val="000000"/>
              </a:solidFill>
            </a:ln>
          </p:spPr>
          <p:txBody>
            <a:bodyPr wrap="square" lIns="0" tIns="0" rIns="0" bIns="0" rtlCol="0"/>
            <a:lstStyle/>
            <a:p>
              <a:endParaRPr/>
            </a:p>
          </p:txBody>
        </p:sp>
        <p:sp>
          <p:nvSpPr>
            <p:cNvPr id="518" name="object 518"/>
            <p:cNvSpPr/>
            <p:nvPr/>
          </p:nvSpPr>
          <p:spPr>
            <a:xfrm>
              <a:off x="11698036" y="8401606"/>
              <a:ext cx="8255" cy="8890"/>
            </a:xfrm>
            <a:custGeom>
              <a:avLst/>
              <a:gdLst/>
              <a:ahLst/>
              <a:cxnLst/>
              <a:rect l="l" t="t" r="r" b="b"/>
              <a:pathLst>
                <a:path w="8254" h="8890">
                  <a:moveTo>
                    <a:pt x="4075" y="0"/>
                  </a:moveTo>
                  <a:lnTo>
                    <a:pt x="0" y="8281"/>
                  </a:lnTo>
                  <a:lnTo>
                    <a:pt x="8152" y="8281"/>
                  </a:lnTo>
                  <a:lnTo>
                    <a:pt x="4075" y="0"/>
                  </a:lnTo>
                  <a:close/>
                </a:path>
              </a:pathLst>
            </a:custGeom>
            <a:solidFill>
              <a:srgbClr val="000000"/>
            </a:solidFill>
          </p:spPr>
          <p:txBody>
            <a:bodyPr wrap="square" lIns="0" tIns="0" rIns="0" bIns="0" rtlCol="0"/>
            <a:lstStyle/>
            <a:p>
              <a:endParaRPr/>
            </a:p>
          </p:txBody>
        </p:sp>
        <p:sp>
          <p:nvSpPr>
            <p:cNvPr id="519" name="object 519"/>
            <p:cNvSpPr/>
            <p:nvPr/>
          </p:nvSpPr>
          <p:spPr>
            <a:xfrm>
              <a:off x="11698036" y="8401606"/>
              <a:ext cx="8255" cy="8890"/>
            </a:xfrm>
            <a:custGeom>
              <a:avLst/>
              <a:gdLst/>
              <a:ahLst/>
              <a:cxnLst/>
              <a:rect l="l" t="t" r="r" b="b"/>
              <a:pathLst>
                <a:path w="8254" h="8890">
                  <a:moveTo>
                    <a:pt x="0" y="8281"/>
                  </a:moveTo>
                  <a:lnTo>
                    <a:pt x="8152" y="8281"/>
                  </a:lnTo>
                  <a:lnTo>
                    <a:pt x="4076" y="0"/>
                  </a:lnTo>
                  <a:lnTo>
                    <a:pt x="0" y="8281"/>
                  </a:lnTo>
                  <a:close/>
                </a:path>
              </a:pathLst>
            </a:custGeom>
            <a:ln w="3175">
              <a:solidFill>
                <a:srgbClr val="000000"/>
              </a:solidFill>
            </a:ln>
          </p:spPr>
          <p:txBody>
            <a:bodyPr wrap="square" lIns="0" tIns="0" rIns="0" bIns="0" rtlCol="0"/>
            <a:lstStyle/>
            <a:p>
              <a:endParaRPr/>
            </a:p>
          </p:txBody>
        </p:sp>
        <p:sp>
          <p:nvSpPr>
            <p:cNvPr id="520" name="object 520"/>
            <p:cNvSpPr/>
            <p:nvPr/>
          </p:nvSpPr>
          <p:spPr>
            <a:xfrm>
              <a:off x="11737876" y="8391615"/>
              <a:ext cx="8255" cy="8255"/>
            </a:xfrm>
            <a:custGeom>
              <a:avLst/>
              <a:gdLst/>
              <a:ahLst/>
              <a:cxnLst/>
              <a:rect l="l" t="t" r="r" b="b"/>
              <a:pathLst>
                <a:path w="8254" h="8254">
                  <a:moveTo>
                    <a:pt x="4076" y="0"/>
                  </a:moveTo>
                  <a:lnTo>
                    <a:pt x="0" y="8150"/>
                  </a:lnTo>
                  <a:lnTo>
                    <a:pt x="8152" y="8150"/>
                  </a:lnTo>
                  <a:lnTo>
                    <a:pt x="4076" y="0"/>
                  </a:lnTo>
                  <a:close/>
                </a:path>
              </a:pathLst>
            </a:custGeom>
            <a:solidFill>
              <a:srgbClr val="000000"/>
            </a:solidFill>
          </p:spPr>
          <p:txBody>
            <a:bodyPr wrap="square" lIns="0" tIns="0" rIns="0" bIns="0" rtlCol="0"/>
            <a:lstStyle/>
            <a:p>
              <a:endParaRPr/>
            </a:p>
          </p:txBody>
        </p:sp>
        <p:sp>
          <p:nvSpPr>
            <p:cNvPr id="521" name="object 521"/>
            <p:cNvSpPr/>
            <p:nvPr/>
          </p:nvSpPr>
          <p:spPr>
            <a:xfrm>
              <a:off x="11737876" y="8391615"/>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22" name="object 522"/>
            <p:cNvSpPr/>
            <p:nvPr/>
          </p:nvSpPr>
          <p:spPr>
            <a:xfrm>
              <a:off x="11777717" y="8379258"/>
              <a:ext cx="8255" cy="8255"/>
            </a:xfrm>
            <a:custGeom>
              <a:avLst/>
              <a:gdLst/>
              <a:ahLst/>
              <a:cxnLst/>
              <a:rect l="l" t="t" r="r" b="b"/>
              <a:pathLst>
                <a:path w="8254" h="8254">
                  <a:moveTo>
                    <a:pt x="4075" y="0"/>
                  </a:moveTo>
                  <a:lnTo>
                    <a:pt x="0" y="8150"/>
                  </a:lnTo>
                  <a:lnTo>
                    <a:pt x="8152" y="8150"/>
                  </a:lnTo>
                  <a:lnTo>
                    <a:pt x="4075" y="0"/>
                  </a:lnTo>
                  <a:close/>
                </a:path>
              </a:pathLst>
            </a:custGeom>
            <a:solidFill>
              <a:srgbClr val="000000"/>
            </a:solidFill>
          </p:spPr>
          <p:txBody>
            <a:bodyPr wrap="square" lIns="0" tIns="0" rIns="0" bIns="0" rtlCol="0"/>
            <a:lstStyle/>
            <a:p>
              <a:endParaRPr/>
            </a:p>
          </p:txBody>
        </p:sp>
        <p:sp>
          <p:nvSpPr>
            <p:cNvPr id="523" name="object 523"/>
            <p:cNvSpPr/>
            <p:nvPr/>
          </p:nvSpPr>
          <p:spPr>
            <a:xfrm>
              <a:off x="11777717" y="8379258"/>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24" name="object 524"/>
            <p:cNvSpPr/>
            <p:nvPr/>
          </p:nvSpPr>
          <p:spPr>
            <a:xfrm>
              <a:off x="11817557" y="8354939"/>
              <a:ext cx="8255" cy="8255"/>
            </a:xfrm>
            <a:custGeom>
              <a:avLst/>
              <a:gdLst/>
              <a:ahLst/>
              <a:cxnLst/>
              <a:rect l="l" t="t" r="r" b="b"/>
              <a:pathLst>
                <a:path w="8254" h="8254">
                  <a:moveTo>
                    <a:pt x="4076" y="0"/>
                  </a:moveTo>
                  <a:lnTo>
                    <a:pt x="0" y="8150"/>
                  </a:lnTo>
                  <a:lnTo>
                    <a:pt x="8152" y="8150"/>
                  </a:lnTo>
                  <a:lnTo>
                    <a:pt x="4076" y="0"/>
                  </a:lnTo>
                  <a:close/>
                </a:path>
              </a:pathLst>
            </a:custGeom>
            <a:solidFill>
              <a:srgbClr val="000000"/>
            </a:solidFill>
          </p:spPr>
          <p:txBody>
            <a:bodyPr wrap="square" lIns="0" tIns="0" rIns="0" bIns="0" rtlCol="0"/>
            <a:lstStyle/>
            <a:p>
              <a:endParaRPr/>
            </a:p>
          </p:txBody>
        </p:sp>
        <p:sp>
          <p:nvSpPr>
            <p:cNvPr id="525" name="object 525"/>
            <p:cNvSpPr/>
            <p:nvPr/>
          </p:nvSpPr>
          <p:spPr>
            <a:xfrm>
              <a:off x="11817557" y="8354939"/>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26" name="object 526"/>
            <p:cNvSpPr/>
            <p:nvPr/>
          </p:nvSpPr>
          <p:spPr>
            <a:xfrm>
              <a:off x="11857398" y="8325230"/>
              <a:ext cx="8255" cy="8255"/>
            </a:xfrm>
            <a:custGeom>
              <a:avLst/>
              <a:gdLst/>
              <a:ahLst/>
              <a:cxnLst/>
              <a:rect l="l" t="t" r="r" b="b"/>
              <a:pathLst>
                <a:path w="8254" h="8254">
                  <a:moveTo>
                    <a:pt x="4075" y="0"/>
                  </a:moveTo>
                  <a:lnTo>
                    <a:pt x="0" y="8149"/>
                  </a:lnTo>
                  <a:lnTo>
                    <a:pt x="8152" y="8149"/>
                  </a:lnTo>
                  <a:lnTo>
                    <a:pt x="4075" y="0"/>
                  </a:lnTo>
                  <a:close/>
                </a:path>
              </a:pathLst>
            </a:custGeom>
            <a:solidFill>
              <a:srgbClr val="000000"/>
            </a:solidFill>
          </p:spPr>
          <p:txBody>
            <a:bodyPr wrap="square" lIns="0" tIns="0" rIns="0" bIns="0" rtlCol="0"/>
            <a:lstStyle/>
            <a:p>
              <a:endParaRPr/>
            </a:p>
          </p:txBody>
        </p:sp>
        <p:sp>
          <p:nvSpPr>
            <p:cNvPr id="527" name="object 527"/>
            <p:cNvSpPr/>
            <p:nvPr/>
          </p:nvSpPr>
          <p:spPr>
            <a:xfrm>
              <a:off x="11857398" y="8325229"/>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28" name="object 528"/>
            <p:cNvSpPr/>
            <p:nvPr/>
          </p:nvSpPr>
          <p:spPr>
            <a:xfrm>
              <a:off x="11897238" y="8270018"/>
              <a:ext cx="8255" cy="8255"/>
            </a:xfrm>
            <a:custGeom>
              <a:avLst/>
              <a:gdLst/>
              <a:ahLst/>
              <a:cxnLst/>
              <a:rect l="l" t="t" r="r" b="b"/>
              <a:pathLst>
                <a:path w="8254" h="8254">
                  <a:moveTo>
                    <a:pt x="4076" y="0"/>
                  </a:moveTo>
                  <a:lnTo>
                    <a:pt x="0" y="8149"/>
                  </a:lnTo>
                  <a:lnTo>
                    <a:pt x="8152" y="8149"/>
                  </a:lnTo>
                  <a:lnTo>
                    <a:pt x="4076" y="0"/>
                  </a:lnTo>
                  <a:close/>
                </a:path>
              </a:pathLst>
            </a:custGeom>
            <a:solidFill>
              <a:srgbClr val="000000"/>
            </a:solidFill>
          </p:spPr>
          <p:txBody>
            <a:bodyPr wrap="square" lIns="0" tIns="0" rIns="0" bIns="0" rtlCol="0"/>
            <a:lstStyle/>
            <a:p>
              <a:endParaRPr/>
            </a:p>
          </p:txBody>
        </p:sp>
        <p:sp>
          <p:nvSpPr>
            <p:cNvPr id="529" name="object 529"/>
            <p:cNvSpPr/>
            <p:nvPr/>
          </p:nvSpPr>
          <p:spPr>
            <a:xfrm>
              <a:off x="11897238" y="8270017"/>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30" name="object 530"/>
            <p:cNvSpPr/>
            <p:nvPr/>
          </p:nvSpPr>
          <p:spPr>
            <a:xfrm>
              <a:off x="11937079" y="8199031"/>
              <a:ext cx="8255" cy="8255"/>
            </a:xfrm>
            <a:custGeom>
              <a:avLst/>
              <a:gdLst/>
              <a:ahLst/>
              <a:cxnLst/>
              <a:rect l="l" t="t" r="r" b="b"/>
              <a:pathLst>
                <a:path w="8254" h="8254">
                  <a:moveTo>
                    <a:pt x="4075" y="0"/>
                  </a:moveTo>
                  <a:lnTo>
                    <a:pt x="0" y="8149"/>
                  </a:lnTo>
                  <a:lnTo>
                    <a:pt x="8152" y="8149"/>
                  </a:lnTo>
                  <a:lnTo>
                    <a:pt x="4075" y="0"/>
                  </a:lnTo>
                  <a:close/>
                </a:path>
              </a:pathLst>
            </a:custGeom>
            <a:solidFill>
              <a:srgbClr val="000000"/>
            </a:solidFill>
          </p:spPr>
          <p:txBody>
            <a:bodyPr wrap="square" lIns="0" tIns="0" rIns="0" bIns="0" rtlCol="0"/>
            <a:lstStyle/>
            <a:p>
              <a:endParaRPr/>
            </a:p>
          </p:txBody>
        </p:sp>
        <p:sp>
          <p:nvSpPr>
            <p:cNvPr id="531" name="object 531"/>
            <p:cNvSpPr/>
            <p:nvPr/>
          </p:nvSpPr>
          <p:spPr>
            <a:xfrm>
              <a:off x="11937079" y="8199031"/>
              <a:ext cx="8255" cy="8255"/>
            </a:xfrm>
            <a:custGeom>
              <a:avLst/>
              <a:gdLst/>
              <a:ahLst/>
              <a:cxnLst/>
              <a:rect l="l" t="t" r="r" b="b"/>
              <a:pathLst>
                <a:path w="8254" h="8254">
                  <a:moveTo>
                    <a:pt x="0" y="8150"/>
                  </a:moveTo>
                  <a:lnTo>
                    <a:pt x="8152" y="8150"/>
                  </a:lnTo>
                  <a:lnTo>
                    <a:pt x="4076" y="0"/>
                  </a:lnTo>
                  <a:lnTo>
                    <a:pt x="0" y="8150"/>
                  </a:lnTo>
                  <a:close/>
                </a:path>
              </a:pathLst>
            </a:custGeom>
            <a:ln w="3175">
              <a:solidFill>
                <a:srgbClr val="000000"/>
              </a:solidFill>
            </a:ln>
          </p:spPr>
          <p:txBody>
            <a:bodyPr wrap="square" lIns="0" tIns="0" rIns="0" bIns="0" rtlCol="0"/>
            <a:lstStyle/>
            <a:p>
              <a:endParaRPr/>
            </a:p>
          </p:txBody>
        </p:sp>
        <p:sp>
          <p:nvSpPr>
            <p:cNvPr id="532" name="object 532"/>
            <p:cNvSpPr/>
            <p:nvPr/>
          </p:nvSpPr>
          <p:spPr>
            <a:xfrm>
              <a:off x="11423097" y="8428817"/>
              <a:ext cx="40005" cy="1905"/>
            </a:xfrm>
            <a:custGeom>
              <a:avLst/>
              <a:gdLst/>
              <a:ahLst/>
              <a:cxnLst/>
              <a:rect l="l" t="t" r="r" b="b"/>
              <a:pathLst>
                <a:path w="40004" h="1904">
                  <a:moveTo>
                    <a:pt x="0" y="1446"/>
                  </a:moveTo>
                  <a:lnTo>
                    <a:pt x="39971" y="0"/>
                  </a:lnTo>
                </a:path>
              </a:pathLst>
            </a:custGeom>
            <a:ln w="3175">
              <a:solidFill>
                <a:srgbClr val="A0A0A4"/>
              </a:solidFill>
            </a:ln>
          </p:spPr>
          <p:txBody>
            <a:bodyPr wrap="square" lIns="0" tIns="0" rIns="0" bIns="0" rtlCol="0"/>
            <a:lstStyle/>
            <a:p>
              <a:endParaRPr/>
            </a:p>
          </p:txBody>
        </p:sp>
        <p:sp>
          <p:nvSpPr>
            <p:cNvPr id="533" name="object 533"/>
            <p:cNvSpPr/>
            <p:nvPr/>
          </p:nvSpPr>
          <p:spPr>
            <a:xfrm>
              <a:off x="11463069" y="8418432"/>
              <a:ext cx="239395" cy="10795"/>
            </a:xfrm>
            <a:custGeom>
              <a:avLst/>
              <a:gdLst/>
              <a:ahLst/>
              <a:cxnLst/>
              <a:rect l="l" t="t" r="r" b="b"/>
              <a:pathLst>
                <a:path w="239395" h="10795">
                  <a:moveTo>
                    <a:pt x="0" y="10385"/>
                  </a:moveTo>
                  <a:lnTo>
                    <a:pt x="39708" y="9990"/>
                  </a:lnTo>
                </a:path>
                <a:path w="239395" h="10795">
                  <a:moveTo>
                    <a:pt x="39708" y="9990"/>
                  </a:moveTo>
                  <a:lnTo>
                    <a:pt x="79549" y="7755"/>
                  </a:lnTo>
                </a:path>
                <a:path w="239395" h="10795">
                  <a:moveTo>
                    <a:pt x="79549" y="7755"/>
                  </a:moveTo>
                  <a:lnTo>
                    <a:pt x="119521" y="7624"/>
                  </a:lnTo>
                </a:path>
                <a:path w="239395" h="10795">
                  <a:moveTo>
                    <a:pt x="119521" y="7624"/>
                  </a:moveTo>
                  <a:lnTo>
                    <a:pt x="159230" y="6704"/>
                  </a:lnTo>
                </a:path>
                <a:path w="239395" h="10795">
                  <a:moveTo>
                    <a:pt x="159230" y="6704"/>
                  </a:moveTo>
                  <a:lnTo>
                    <a:pt x="199070" y="3549"/>
                  </a:lnTo>
                </a:path>
                <a:path w="239395" h="10795">
                  <a:moveTo>
                    <a:pt x="199070" y="3549"/>
                  </a:moveTo>
                  <a:lnTo>
                    <a:pt x="239042" y="0"/>
                  </a:lnTo>
                </a:path>
              </a:pathLst>
            </a:custGeom>
            <a:ln w="3175">
              <a:solidFill>
                <a:srgbClr val="A0A0A4"/>
              </a:solidFill>
            </a:ln>
          </p:spPr>
          <p:txBody>
            <a:bodyPr wrap="square" lIns="0" tIns="0" rIns="0" bIns="0" rtlCol="0"/>
            <a:lstStyle/>
            <a:p>
              <a:endParaRPr/>
            </a:p>
          </p:txBody>
        </p:sp>
        <p:sp>
          <p:nvSpPr>
            <p:cNvPr id="534" name="object 534"/>
            <p:cNvSpPr/>
            <p:nvPr/>
          </p:nvSpPr>
          <p:spPr>
            <a:xfrm>
              <a:off x="11698036" y="8413700"/>
              <a:ext cx="8255" cy="9525"/>
            </a:xfrm>
            <a:custGeom>
              <a:avLst/>
              <a:gdLst/>
              <a:ahLst/>
              <a:cxnLst/>
              <a:rect l="l" t="t" r="r" b="b"/>
              <a:pathLst>
                <a:path w="8254" h="9525">
                  <a:moveTo>
                    <a:pt x="4076" y="0"/>
                  </a:moveTo>
                  <a:lnTo>
                    <a:pt x="4076" y="9464"/>
                  </a:lnTo>
                </a:path>
                <a:path w="8254" h="9525">
                  <a:moveTo>
                    <a:pt x="0" y="0"/>
                  </a:moveTo>
                  <a:lnTo>
                    <a:pt x="8152" y="0"/>
                  </a:lnTo>
                </a:path>
                <a:path w="8254" h="9525">
                  <a:moveTo>
                    <a:pt x="8152" y="0"/>
                  </a:moveTo>
                  <a:lnTo>
                    <a:pt x="0" y="0"/>
                  </a:lnTo>
                </a:path>
                <a:path w="8254" h="9525">
                  <a:moveTo>
                    <a:pt x="0" y="9464"/>
                  </a:moveTo>
                  <a:lnTo>
                    <a:pt x="8152" y="9464"/>
                  </a:lnTo>
                </a:path>
                <a:path w="8254" h="9525">
                  <a:moveTo>
                    <a:pt x="8152" y="9464"/>
                  </a:moveTo>
                  <a:lnTo>
                    <a:pt x="0" y="9464"/>
                  </a:lnTo>
                </a:path>
              </a:pathLst>
            </a:custGeom>
            <a:ln w="3175">
              <a:solidFill>
                <a:srgbClr val="A0A0A4"/>
              </a:solidFill>
            </a:ln>
          </p:spPr>
          <p:txBody>
            <a:bodyPr wrap="square" lIns="0" tIns="0" rIns="0" bIns="0" rtlCol="0"/>
            <a:lstStyle/>
            <a:p>
              <a:endParaRPr/>
            </a:p>
          </p:txBody>
        </p:sp>
        <p:sp>
          <p:nvSpPr>
            <p:cNvPr id="535" name="object 535"/>
            <p:cNvSpPr/>
            <p:nvPr/>
          </p:nvSpPr>
          <p:spPr>
            <a:xfrm>
              <a:off x="11702112" y="8417512"/>
              <a:ext cx="40005" cy="1270"/>
            </a:xfrm>
            <a:custGeom>
              <a:avLst/>
              <a:gdLst/>
              <a:ahLst/>
              <a:cxnLst/>
              <a:rect l="l" t="t" r="r" b="b"/>
              <a:pathLst>
                <a:path w="40004" h="1270">
                  <a:moveTo>
                    <a:pt x="0" y="920"/>
                  </a:moveTo>
                  <a:lnTo>
                    <a:pt x="39840" y="0"/>
                  </a:lnTo>
                </a:path>
              </a:pathLst>
            </a:custGeom>
            <a:ln w="3175">
              <a:solidFill>
                <a:srgbClr val="A0A0A4"/>
              </a:solidFill>
            </a:ln>
          </p:spPr>
          <p:txBody>
            <a:bodyPr wrap="square" lIns="0" tIns="0" rIns="0" bIns="0" rtlCol="0"/>
            <a:lstStyle/>
            <a:p>
              <a:endParaRPr/>
            </a:p>
          </p:txBody>
        </p:sp>
        <p:sp>
          <p:nvSpPr>
            <p:cNvPr id="536" name="object 536"/>
            <p:cNvSpPr/>
            <p:nvPr/>
          </p:nvSpPr>
          <p:spPr>
            <a:xfrm>
              <a:off x="11737876" y="8412780"/>
              <a:ext cx="8255" cy="9525"/>
            </a:xfrm>
            <a:custGeom>
              <a:avLst/>
              <a:gdLst/>
              <a:ahLst/>
              <a:cxnLst/>
              <a:rect l="l" t="t" r="r" b="b"/>
              <a:pathLst>
                <a:path w="8254" h="9525">
                  <a:moveTo>
                    <a:pt x="4076" y="0"/>
                  </a:moveTo>
                  <a:lnTo>
                    <a:pt x="4076" y="9333"/>
                  </a:lnTo>
                </a:path>
                <a:path w="8254" h="9525">
                  <a:moveTo>
                    <a:pt x="0" y="0"/>
                  </a:moveTo>
                  <a:lnTo>
                    <a:pt x="8152" y="0"/>
                  </a:lnTo>
                </a:path>
                <a:path w="8254" h="9525">
                  <a:moveTo>
                    <a:pt x="8152" y="0"/>
                  </a:moveTo>
                  <a:lnTo>
                    <a:pt x="0" y="0"/>
                  </a:lnTo>
                </a:path>
                <a:path w="8254" h="9525">
                  <a:moveTo>
                    <a:pt x="0" y="9333"/>
                  </a:moveTo>
                  <a:lnTo>
                    <a:pt x="8152" y="9333"/>
                  </a:lnTo>
                </a:path>
                <a:path w="8254" h="9525">
                  <a:moveTo>
                    <a:pt x="8152" y="9333"/>
                  </a:moveTo>
                  <a:lnTo>
                    <a:pt x="0" y="9333"/>
                  </a:lnTo>
                </a:path>
              </a:pathLst>
            </a:custGeom>
            <a:ln w="3175">
              <a:solidFill>
                <a:srgbClr val="A0A0A4"/>
              </a:solidFill>
            </a:ln>
          </p:spPr>
          <p:txBody>
            <a:bodyPr wrap="square" lIns="0" tIns="0" rIns="0" bIns="0" rtlCol="0"/>
            <a:lstStyle/>
            <a:p>
              <a:endParaRPr/>
            </a:p>
          </p:txBody>
        </p:sp>
        <p:sp>
          <p:nvSpPr>
            <p:cNvPr id="537" name="object 537"/>
            <p:cNvSpPr/>
            <p:nvPr/>
          </p:nvSpPr>
          <p:spPr>
            <a:xfrm>
              <a:off x="11741952" y="8414620"/>
              <a:ext cx="40005" cy="3175"/>
            </a:xfrm>
            <a:custGeom>
              <a:avLst/>
              <a:gdLst/>
              <a:ahLst/>
              <a:cxnLst/>
              <a:rect l="l" t="t" r="r" b="b"/>
              <a:pathLst>
                <a:path w="40004" h="3175">
                  <a:moveTo>
                    <a:pt x="0" y="2892"/>
                  </a:moveTo>
                  <a:lnTo>
                    <a:pt x="39840" y="0"/>
                  </a:lnTo>
                </a:path>
              </a:pathLst>
            </a:custGeom>
            <a:ln w="3175">
              <a:solidFill>
                <a:srgbClr val="A0A0A4"/>
              </a:solidFill>
            </a:ln>
          </p:spPr>
          <p:txBody>
            <a:bodyPr wrap="square" lIns="0" tIns="0" rIns="0" bIns="0" rtlCol="0"/>
            <a:lstStyle/>
            <a:p>
              <a:endParaRPr/>
            </a:p>
          </p:txBody>
        </p:sp>
        <p:sp>
          <p:nvSpPr>
            <p:cNvPr id="538" name="object 538"/>
            <p:cNvSpPr/>
            <p:nvPr/>
          </p:nvSpPr>
          <p:spPr>
            <a:xfrm>
              <a:off x="11777717" y="8408836"/>
              <a:ext cx="8255" cy="12065"/>
            </a:xfrm>
            <a:custGeom>
              <a:avLst/>
              <a:gdLst/>
              <a:ahLst/>
              <a:cxnLst/>
              <a:rect l="l" t="t" r="r" b="b"/>
              <a:pathLst>
                <a:path w="8254" h="12065">
                  <a:moveTo>
                    <a:pt x="4076" y="0"/>
                  </a:moveTo>
                  <a:lnTo>
                    <a:pt x="4076" y="11436"/>
                  </a:lnTo>
                </a:path>
                <a:path w="8254" h="12065">
                  <a:moveTo>
                    <a:pt x="0" y="0"/>
                  </a:moveTo>
                  <a:lnTo>
                    <a:pt x="8152" y="0"/>
                  </a:lnTo>
                </a:path>
                <a:path w="8254" h="12065">
                  <a:moveTo>
                    <a:pt x="8152" y="0"/>
                  </a:moveTo>
                  <a:lnTo>
                    <a:pt x="0" y="0"/>
                  </a:lnTo>
                </a:path>
                <a:path w="8254" h="12065">
                  <a:moveTo>
                    <a:pt x="0" y="11436"/>
                  </a:moveTo>
                  <a:lnTo>
                    <a:pt x="8152" y="11436"/>
                  </a:lnTo>
                </a:path>
                <a:path w="8254" h="12065">
                  <a:moveTo>
                    <a:pt x="8152" y="11436"/>
                  </a:moveTo>
                  <a:lnTo>
                    <a:pt x="0" y="11436"/>
                  </a:lnTo>
                </a:path>
              </a:pathLst>
            </a:custGeom>
            <a:ln w="3175">
              <a:solidFill>
                <a:srgbClr val="A0A0A4"/>
              </a:solidFill>
            </a:ln>
          </p:spPr>
          <p:txBody>
            <a:bodyPr wrap="square" lIns="0" tIns="0" rIns="0" bIns="0" rtlCol="0"/>
            <a:lstStyle/>
            <a:p>
              <a:endParaRPr/>
            </a:p>
          </p:txBody>
        </p:sp>
        <p:sp>
          <p:nvSpPr>
            <p:cNvPr id="539" name="object 539"/>
            <p:cNvSpPr/>
            <p:nvPr/>
          </p:nvSpPr>
          <p:spPr>
            <a:xfrm>
              <a:off x="11781793" y="8408179"/>
              <a:ext cx="40005" cy="6985"/>
            </a:xfrm>
            <a:custGeom>
              <a:avLst/>
              <a:gdLst/>
              <a:ahLst/>
              <a:cxnLst/>
              <a:rect l="l" t="t" r="r" b="b"/>
              <a:pathLst>
                <a:path w="40004" h="6984">
                  <a:moveTo>
                    <a:pt x="0" y="6441"/>
                  </a:moveTo>
                  <a:lnTo>
                    <a:pt x="39840" y="0"/>
                  </a:lnTo>
                </a:path>
              </a:pathLst>
            </a:custGeom>
            <a:ln w="3175">
              <a:solidFill>
                <a:srgbClr val="A0A0A4"/>
              </a:solidFill>
            </a:ln>
          </p:spPr>
          <p:txBody>
            <a:bodyPr wrap="square" lIns="0" tIns="0" rIns="0" bIns="0" rtlCol="0"/>
            <a:lstStyle/>
            <a:p>
              <a:endParaRPr/>
            </a:p>
          </p:txBody>
        </p:sp>
        <p:sp>
          <p:nvSpPr>
            <p:cNvPr id="540" name="object 540"/>
            <p:cNvSpPr/>
            <p:nvPr/>
          </p:nvSpPr>
          <p:spPr>
            <a:xfrm>
              <a:off x="11817557" y="8399634"/>
              <a:ext cx="8255" cy="17145"/>
            </a:xfrm>
            <a:custGeom>
              <a:avLst/>
              <a:gdLst/>
              <a:ahLst/>
              <a:cxnLst/>
              <a:rect l="l" t="t" r="r" b="b"/>
              <a:pathLst>
                <a:path w="8254" h="17145">
                  <a:moveTo>
                    <a:pt x="4076" y="0"/>
                  </a:moveTo>
                  <a:lnTo>
                    <a:pt x="4076" y="16957"/>
                  </a:lnTo>
                </a:path>
                <a:path w="8254" h="17145">
                  <a:moveTo>
                    <a:pt x="0" y="0"/>
                  </a:moveTo>
                  <a:lnTo>
                    <a:pt x="8152" y="0"/>
                  </a:lnTo>
                </a:path>
                <a:path w="8254" h="17145">
                  <a:moveTo>
                    <a:pt x="8152" y="0"/>
                  </a:moveTo>
                  <a:lnTo>
                    <a:pt x="0" y="0"/>
                  </a:lnTo>
                </a:path>
                <a:path w="8254" h="17145">
                  <a:moveTo>
                    <a:pt x="0" y="16957"/>
                  </a:moveTo>
                  <a:lnTo>
                    <a:pt x="8152" y="16957"/>
                  </a:lnTo>
                </a:path>
                <a:path w="8254" h="17145">
                  <a:moveTo>
                    <a:pt x="8152" y="16957"/>
                  </a:moveTo>
                  <a:lnTo>
                    <a:pt x="0" y="16957"/>
                  </a:lnTo>
                </a:path>
              </a:pathLst>
            </a:custGeom>
            <a:ln w="3175">
              <a:solidFill>
                <a:srgbClr val="A0A0A4"/>
              </a:solidFill>
            </a:ln>
          </p:spPr>
          <p:txBody>
            <a:bodyPr wrap="square" lIns="0" tIns="0" rIns="0" bIns="0" rtlCol="0"/>
            <a:lstStyle/>
            <a:p>
              <a:endParaRPr/>
            </a:p>
          </p:txBody>
        </p:sp>
        <p:sp>
          <p:nvSpPr>
            <p:cNvPr id="541" name="object 541"/>
            <p:cNvSpPr/>
            <p:nvPr/>
          </p:nvSpPr>
          <p:spPr>
            <a:xfrm>
              <a:off x="11821633" y="8404498"/>
              <a:ext cx="40005" cy="3810"/>
            </a:xfrm>
            <a:custGeom>
              <a:avLst/>
              <a:gdLst/>
              <a:ahLst/>
              <a:cxnLst/>
              <a:rect l="l" t="t" r="r" b="b"/>
              <a:pathLst>
                <a:path w="40004" h="3809">
                  <a:moveTo>
                    <a:pt x="0" y="3680"/>
                  </a:moveTo>
                  <a:lnTo>
                    <a:pt x="39840" y="0"/>
                  </a:lnTo>
                </a:path>
              </a:pathLst>
            </a:custGeom>
            <a:ln w="3175">
              <a:solidFill>
                <a:srgbClr val="A0A0A4"/>
              </a:solidFill>
            </a:ln>
          </p:spPr>
          <p:txBody>
            <a:bodyPr wrap="square" lIns="0" tIns="0" rIns="0" bIns="0" rtlCol="0"/>
            <a:lstStyle/>
            <a:p>
              <a:endParaRPr/>
            </a:p>
          </p:txBody>
        </p:sp>
        <p:sp>
          <p:nvSpPr>
            <p:cNvPr id="542" name="object 542"/>
            <p:cNvSpPr/>
            <p:nvPr/>
          </p:nvSpPr>
          <p:spPr>
            <a:xfrm>
              <a:off x="11857398" y="8395559"/>
              <a:ext cx="8255" cy="18415"/>
            </a:xfrm>
            <a:custGeom>
              <a:avLst/>
              <a:gdLst/>
              <a:ahLst/>
              <a:cxnLst/>
              <a:rect l="l" t="t" r="r" b="b"/>
              <a:pathLst>
                <a:path w="8254" h="18415">
                  <a:moveTo>
                    <a:pt x="4076" y="0"/>
                  </a:moveTo>
                  <a:lnTo>
                    <a:pt x="4076" y="18009"/>
                  </a:lnTo>
                </a:path>
                <a:path w="8254" h="18415">
                  <a:moveTo>
                    <a:pt x="0" y="0"/>
                  </a:moveTo>
                  <a:lnTo>
                    <a:pt x="8152" y="0"/>
                  </a:lnTo>
                </a:path>
                <a:path w="8254" h="18415">
                  <a:moveTo>
                    <a:pt x="8152" y="0"/>
                  </a:moveTo>
                  <a:lnTo>
                    <a:pt x="0" y="0"/>
                  </a:lnTo>
                </a:path>
                <a:path w="8254" h="18415">
                  <a:moveTo>
                    <a:pt x="0" y="18009"/>
                  </a:moveTo>
                  <a:lnTo>
                    <a:pt x="8152" y="18009"/>
                  </a:lnTo>
                </a:path>
                <a:path w="8254" h="18415">
                  <a:moveTo>
                    <a:pt x="8152" y="18009"/>
                  </a:moveTo>
                  <a:lnTo>
                    <a:pt x="0" y="18009"/>
                  </a:lnTo>
                </a:path>
              </a:pathLst>
            </a:custGeom>
            <a:ln w="3175">
              <a:solidFill>
                <a:srgbClr val="A0A0A4"/>
              </a:solidFill>
            </a:ln>
          </p:spPr>
          <p:txBody>
            <a:bodyPr wrap="square" lIns="0" tIns="0" rIns="0" bIns="0" rtlCol="0"/>
            <a:lstStyle/>
            <a:p>
              <a:endParaRPr/>
            </a:p>
          </p:txBody>
        </p:sp>
        <p:sp>
          <p:nvSpPr>
            <p:cNvPr id="543" name="object 543"/>
            <p:cNvSpPr/>
            <p:nvPr/>
          </p:nvSpPr>
          <p:spPr>
            <a:xfrm>
              <a:off x="11861474" y="8394902"/>
              <a:ext cx="40005" cy="10160"/>
            </a:xfrm>
            <a:custGeom>
              <a:avLst/>
              <a:gdLst/>
              <a:ahLst/>
              <a:cxnLst/>
              <a:rect l="l" t="t" r="r" b="b"/>
              <a:pathLst>
                <a:path w="40004" h="10159">
                  <a:moveTo>
                    <a:pt x="0" y="9596"/>
                  </a:moveTo>
                  <a:lnTo>
                    <a:pt x="39840" y="0"/>
                  </a:lnTo>
                </a:path>
              </a:pathLst>
            </a:custGeom>
            <a:ln w="3175">
              <a:solidFill>
                <a:srgbClr val="A0A0A4"/>
              </a:solidFill>
            </a:ln>
          </p:spPr>
          <p:txBody>
            <a:bodyPr wrap="square" lIns="0" tIns="0" rIns="0" bIns="0" rtlCol="0"/>
            <a:lstStyle/>
            <a:p>
              <a:endParaRPr/>
            </a:p>
          </p:txBody>
        </p:sp>
        <p:sp>
          <p:nvSpPr>
            <p:cNvPr id="544" name="object 544"/>
            <p:cNvSpPr/>
            <p:nvPr/>
          </p:nvSpPr>
          <p:spPr>
            <a:xfrm>
              <a:off x="11897238" y="8380967"/>
              <a:ext cx="8255" cy="27940"/>
            </a:xfrm>
            <a:custGeom>
              <a:avLst/>
              <a:gdLst/>
              <a:ahLst/>
              <a:cxnLst/>
              <a:rect l="l" t="t" r="r" b="b"/>
              <a:pathLst>
                <a:path w="8254" h="27940">
                  <a:moveTo>
                    <a:pt x="4076" y="0"/>
                  </a:moveTo>
                  <a:lnTo>
                    <a:pt x="4076" y="27737"/>
                  </a:lnTo>
                </a:path>
                <a:path w="8254" h="27940">
                  <a:moveTo>
                    <a:pt x="0" y="0"/>
                  </a:moveTo>
                  <a:lnTo>
                    <a:pt x="8152" y="0"/>
                  </a:lnTo>
                </a:path>
                <a:path w="8254" h="27940">
                  <a:moveTo>
                    <a:pt x="8152" y="0"/>
                  </a:moveTo>
                  <a:lnTo>
                    <a:pt x="0" y="0"/>
                  </a:lnTo>
                </a:path>
                <a:path w="8254" h="27940">
                  <a:moveTo>
                    <a:pt x="0" y="27737"/>
                  </a:moveTo>
                  <a:lnTo>
                    <a:pt x="8152" y="27737"/>
                  </a:lnTo>
                </a:path>
                <a:path w="8254" h="27940">
                  <a:moveTo>
                    <a:pt x="8152" y="27737"/>
                  </a:moveTo>
                  <a:lnTo>
                    <a:pt x="0" y="27737"/>
                  </a:lnTo>
                </a:path>
              </a:pathLst>
            </a:custGeom>
            <a:ln w="3175">
              <a:solidFill>
                <a:srgbClr val="A0A0A4"/>
              </a:solidFill>
            </a:ln>
          </p:spPr>
          <p:txBody>
            <a:bodyPr wrap="square" lIns="0" tIns="0" rIns="0" bIns="0" rtlCol="0"/>
            <a:lstStyle/>
            <a:p>
              <a:endParaRPr/>
            </a:p>
          </p:txBody>
        </p:sp>
        <p:sp>
          <p:nvSpPr>
            <p:cNvPr id="545" name="object 545"/>
            <p:cNvSpPr/>
            <p:nvPr/>
          </p:nvSpPr>
          <p:spPr>
            <a:xfrm>
              <a:off x="11901314" y="8394902"/>
              <a:ext cx="40005" cy="13970"/>
            </a:xfrm>
            <a:custGeom>
              <a:avLst/>
              <a:gdLst/>
              <a:ahLst/>
              <a:cxnLst/>
              <a:rect l="l" t="t" r="r" b="b"/>
              <a:pathLst>
                <a:path w="40004" h="13970">
                  <a:moveTo>
                    <a:pt x="0" y="0"/>
                  </a:moveTo>
                  <a:lnTo>
                    <a:pt x="39840" y="13671"/>
                  </a:lnTo>
                </a:path>
              </a:pathLst>
            </a:custGeom>
            <a:ln w="3175">
              <a:solidFill>
                <a:srgbClr val="A0A0A4"/>
              </a:solidFill>
            </a:ln>
          </p:spPr>
          <p:txBody>
            <a:bodyPr wrap="square" lIns="0" tIns="0" rIns="0" bIns="0" rtlCol="0"/>
            <a:lstStyle/>
            <a:p>
              <a:endParaRPr/>
            </a:p>
          </p:txBody>
        </p:sp>
        <p:sp>
          <p:nvSpPr>
            <p:cNvPr id="546" name="object 546"/>
            <p:cNvSpPr/>
            <p:nvPr/>
          </p:nvSpPr>
          <p:spPr>
            <a:xfrm>
              <a:off x="11418101" y="8425267"/>
              <a:ext cx="10160" cy="10160"/>
            </a:xfrm>
            <a:custGeom>
              <a:avLst/>
              <a:gdLst/>
              <a:ahLst/>
              <a:cxnLst/>
              <a:rect l="l" t="t" r="r" b="b"/>
              <a:pathLst>
                <a:path w="10159" h="10159">
                  <a:moveTo>
                    <a:pt x="4996" y="0"/>
                  </a:moveTo>
                  <a:lnTo>
                    <a:pt x="0" y="4996"/>
                  </a:lnTo>
                  <a:lnTo>
                    <a:pt x="4996" y="9991"/>
                  </a:lnTo>
                  <a:lnTo>
                    <a:pt x="10124" y="4996"/>
                  </a:lnTo>
                  <a:lnTo>
                    <a:pt x="4996" y="0"/>
                  </a:lnTo>
                  <a:close/>
                </a:path>
              </a:pathLst>
            </a:custGeom>
            <a:solidFill>
              <a:srgbClr val="A0A0A4"/>
            </a:solidFill>
          </p:spPr>
          <p:txBody>
            <a:bodyPr wrap="square" lIns="0" tIns="0" rIns="0" bIns="0" rtlCol="0"/>
            <a:lstStyle/>
            <a:p>
              <a:endParaRPr/>
            </a:p>
          </p:txBody>
        </p:sp>
        <p:sp>
          <p:nvSpPr>
            <p:cNvPr id="547" name="object 547"/>
            <p:cNvSpPr/>
            <p:nvPr/>
          </p:nvSpPr>
          <p:spPr>
            <a:xfrm>
              <a:off x="11418101" y="8425268"/>
              <a:ext cx="10160" cy="10160"/>
            </a:xfrm>
            <a:custGeom>
              <a:avLst/>
              <a:gdLst/>
              <a:ahLst/>
              <a:cxnLst/>
              <a:rect l="l" t="t" r="r" b="b"/>
              <a:pathLst>
                <a:path w="10159" h="10159">
                  <a:moveTo>
                    <a:pt x="0" y="4995"/>
                  </a:moveTo>
                  <a:lnTo>
                    <a:pt x="4996" y="9990"/>
                  </a:lnTo>
                  <a:lnTo>
                    <a:pt x="10124" y="4995"/>
                  </a:lnTo>
                  <a:lnTo>
                    <a:pt x="4996" y="0"/>
                  </a:lnTo>
                  <a:lnTo>
                    <a:pt x="0" y="4995"/>
                  </a:lnTo>
                  <a:close/>
                </a:path>
              </a:pathLst>
            </a:custGeom>
            <a:ln w="3175">
              <a:solidFill>
                <a:srgbClr val="A0A0A4"/>
              </a:solidFill>
            </a:ln>
          </p:spPr>
          <p:txBody>
            <a:bodyPr wrap="square" lIns="0" tIns="0" rIns="0" bIns="0" rtlCol="0"/>
            <a:lstStyle/>
            <a:p>
              <a:endParaRPr/>
            </a:p>
          </p:txBody>
        </p:sp>
        <p:sp>
          <p:nvSpPr>
            <p:cNvPr id="548" name="object 548"/>
            <p:cNvSpPr/>
            <p:nvPr/>
          </p:nvSpPr>
          <p:spPr>
            <a:xfrm>
              <a:off x="11457941" y="8423690"/>
              <a:ext cx="10160" cy="10160"/>
            </a:xfrm>
            <a:custGeom>
              <a:avLst/>
              <a:gdLst/>
              <a:ahLst/>
              <a:cxnLst/>
              <a:rect l="l" t="t" r="r" b="b"/>
              <a:pathLst>
                <a:path w="10159" h="10159">
                  <a:moveTo>
                    <a:pt x="5128" y="0"/>
                  </a:moveTo>
                  <a:lnTo>
                    <a:pt x="0" y="5126"/>
                  </a:lnTo>
                  <a:lnTo>
                    <a:pt x="5128" y="10121"/>
                  </a:lnTo>
                  <a:lnTo>
                    <a:pt x="10124" y="5126"/>
                  </a:lnTo>
                  <a:lnTo>
                    <a:pt x="5128" y="0"/>
                  </a:lnTo>
                  <a:close/>
                </a:path>
              </a:pathLst>
            </a:custGeom>
            <a:solidFill>
              <a:srgbClr val="A0A0A4"/>
            </a:solidFill>
          </p:spPr>
          <p:txBody>
            <a:bodyPr wrap="square" lIns="0" tIns="0" rIns="0" bIns="0" rtlCol="0"/>
            <a:lstStyle/>
            <a:p>
              <a:endParaRPr/>
            </a:p>
          </p:txBody>
        </p:sp>
        <p:sp>
          <p:nvSpPr>
            <p:cNvPr id="549" name="object 549"/>
            <p:cNvSpPr/>
            <p:nvPr/>
          </p:nvSpPr>
          <p:spPr>
            <a:xfrm>
              <a:off x="11457941" y="8423691"/>
              <a:ext cx="10160" cy="10160"/>
            </a:xfrm>
            <a:custGeom>
              <a:avLst/>
              <a:gdLst/>
              <a:ahLst/>
              <a:cxnLst/>
              <a:rect l="l" t="t" r="r" b="b"/>
              <a:pathLst>
                <a:path w="10159" h="10159">
                  <a:moveTo>
                    <a:pt x="0" y="5126"/>
                  </a:moveTo>
                  <a:lnTo>
                    <a:pt x="5127" y="10122"/>
                  </a:lnTo>
                  <a:lnTo>
                    <a:pt x="10124" y="5126"/>
                  </a:lnTo>
                  <a:lnTo>
                    <a:pt x="5127" y="0"/>
                  </a:lnTo>
                  <a:lnTo>
                    <a:pt x="0" y="5126"/>
                  </a:lnTo>
                  <a:close/>
                </a:path>
              </a:pathLst>
            </a:custGeom>
            <a:ln w="3175">
              <a:solidFill>
                <a:srgbClr val="A0A0A4"/>
              </a:solidFill>
            </a:ln>
          </p:spPr>
          <p:txBody>
            <a:bodyPr wrap="square" lIns="0" tIns="0" rIns="0" bIns="0" rtlCol="0"/>
            <a:lstStyle/>
            <a:p>
              <a:endParaRPr/>
            </a:p>
          </p:txBody>
        </p:sp>
        <p:sp>
          <p:nvSpPr>
            <p:cNvPr id="550" name="object 550"/>
            <p:cNvSpPr/>
            <p:nvPr/>
          </p:nvSpPr>
          <p:spPr>
            <a:xfrm>
              <a:off x="11497782" y="8423427"/>
              <a:ext cx="10160" cy="10160"/>
            </a:xfrm>
            <a:custGeom>
              <a:avLst/>
              <a:gdLst/>
              <a:ahLst/>
              <a:cxnLst/>
              <a:rect l="l" t="t" r="r" b="b"/>
              <a:pathLst>
                <a:path w="10159" h="10159">
                  <a:moveTo>
                    <a:pt x="4996" y="0"/>
                  </a:moveTo>
                  <a:lnTo>
                    <a:pt x="0" y="4994"/>
                  </a:lnTo>
                  <a:lnTo>
                    <a:pt x="4996" y="10123"/>
                  </a:lnTo>
                  <a:lnTo>
                    <a:pt x="9992" y="4994"/>
                  </a:lnTo>
                  <a:lnTo>
                    <a:pt x="4996" y="0"/>
                  </a:lnTo>
                  <a:close/>
                </a:path>
              </a:pathLst>
            </a:custGeom>
            <a:solidFill>
              <a:srgbClr val="A0A0A4"/>
            </a:solidFill>
          </p:spPr>
          <p:txBody>
            <a:bodyPr wrap="square" lIns="0" tIns="0" rIns="0" bIns="0" rtlCol="0"/>
            <a:lstStyle/>
            <a:p>
              <a:endParaRPr/>
            </a:p>
          </p:txBody>
        </p:sp>
        <p:sp>
          <p:nvSpPr>
            <p:cNvPr id="551" name="object 551"/>
            <p:cNvSpPr/>
            <p:nvPr/>
          </p:nvSpPr>
          <p:spPr>
            <a:xfrm>
              <a:off x="11497782" y="8423428"/>
              <a:ext cx="10160" cy="10160"/>
            </a:xfrm>
            <a:custGeom>
              <a:avLst/>
              <a:gdLst/>
              <a:ahLst/>
              <a:cxnLst/>
              <a:rect l="l" t="t" r="r" b="b"/>
              <a:pathLst>
                <a:path w="10159" h="10159">
                  <a:moveTo>
                    <a:pt x="0" y="4995"/>
                  </a:moveTo>
                  <a:lnTo>
                    <a:pt x="4996" y="10122"/>
                  </a:lnTo>
                  <a:lnTo>
                    <a:pt x="9992" y="4995"/>
                  </a:lnTo>
                  <a:lnTo>
                    <a:pt x="4996" y="0"/>
                  </a:lnTo>
                  <a:lnTo>
                    <a:pt x="0" y="4995"/>
                  </a:lnTo>
                  <a:close/>
                </a:path>
              </a:pathLst>
            </a:custGeom>
            <a:ln w="3175">
              <a:solidFill>
                <a:srgbClr val="A0A0A4"/>
              </a:solidFill>
            </a:ln>
          </p:spPr>
          <p:txBody>
            <a:bodyPr wrap="square" lIns="0" tIns="0" rIns="0" bIns="0" rtlCol="0"/>
            <a:lstStyle/>
            <a:p>
              <a:endParaRPr/>
            </a:p>
          </p:txBody>
        </p:sp>
        <p:sp>
          <p:nvSpPr>
            <p:cNvPr id="552" name="object 552"/>
            <p:cNvSpPr/>
            <p:nvPr/>
          </p:nvSpPr>
          <p:spPr>
            <a:xfrm>
              <a:off x="11537622" y="8421193"/>
              <a:ext cx="10160" cy="10160"/>
            </a:xfrm>
            <a:custGeom>
              <a:avLst/>
              <a:gdLst/>
              <a:ahLst/>
              <a:cxnLst/>
              <a:rect l="l" t="t" r="r" b="b"/>
              <a:pathLst>
                <a:path w="10159" h="10159">
                  <a:moveTo>
                    <a:pt x="4996" y="0"/>
                  </a:moveTo>
                  <a:lnTo>
                    <a:pt x="0" y="4994"/>
                  </a:lnTo>
                  <a:lnTo>
                    <a:pt x="4996" y="9989"/>
                  </a:lnTo>
                  <a:lnTo>
                    <a:pt x="10124" y="4994"/>
                  </a:lnTo>
                  <a:lnTo>
                    <a:pt x="4996" y="0"/>
                  </a:lnTo>
                  <a:close/>
                </a:path>
              </a:pathLst>
            </a:custGeom>
            <a:solidFill>
              <a:srgbClr val="A0A0A4"/>
            </a:solidFill>
          </p:spPr>
          <p:txBody>
            <a:bodyPr wrap="square" lIns="0" tIns="0" rIns="0" bIns="0" rtlCol="0"/>
            <a:lstStyle/>
            <a:p>
              <a:endParaRPr/>
            </a:p>
          </p:txBody>
        </p:sp>
        <p:sp>
          <p:nvSpPr>
            <p:cNvPr id="553" name="object 553"/>
            <p:cNvSpPr/>
            <p:nvPr/>
          </p:nvSpPr>
          <p:spPr>
            <a:xfrm>
              <a:off x="11537622" y="8421193"/>
              <a:ext cx="10160" cy="10160"/>
            </a:xfrm>
            <a:custGeom>
              <a:avLst/>
              <a:gdLst/>
              <a:ahLst/>
              <a:cxnLst/>
              <a:rect l="l" t="t" r="r" b="b"/>
              <a:pathLst>
                <a:path w="10159" h="10159">
                  <a:moveTo>
                    <a:pt x="0" y="4995"/>
                  </a:moveTo>
                  <a:lnTo>
                    <a:pt x="4996" y="9990"/>
                  </a:lnTo>
                  <a:lnTo>
                    <a:pt x="10124" y="4995"/>
                  </a:lnTo>
                  <a:lnTo>
                    <a:pt x="4996" y="0"/>
                  </a:lnTo>
                  <a:lnTo>
                    <a:pt x="0" y="4995"/>
                  </a:lnTo>
                  <a:close/>
                </a:path>
              </a:pathLst>
            </a:custGeom>
            <a:ln w="3175">
              <a:solidFill>
                <a:srgbClr val="A0A0A4"/>
              </a:solidFill>
            </a:ln>
          </p:spPr>
          <p:txBody>
            <a:bodyPr wrap="square" lIns="0" tIns="0" rIns="0" bIns="0" rtlCol="0"/>
            <a:lstStyle/>
            <a:p>
              <a:endParaRPr/>
            </a:p>
          </p:txBody>
        </p:sp>
        <p:sp>
          <p:nvSpPr>
            <p:cNvPr id="554" name="object 554"/>
            <p:cNvSpPr/>
            <p:nvPr/>
          </p:nvSpPr>
          <p:spPr>
            <a:xfrm>
              <a:off x="11577462" y="8421061"/>
              <a:ext cx="10160" cy="10160"/>
            </a:xfrm>
            <a:custGeom>
              <a:avLst/>
              <a:gdLst/>
              <a:ahLst/>
              <a:cxnLst/>
              <a:rect l="l" t="t" r="r" b="b"/>
              <a:pathLst>
                <a:path w="10159" h="10159">
                  <a:moveTo>
                    <a:pt x="5128" y="0"/>
                  </a:moveTo>
                  <a:lnTo>
                    <a:pt x="0" y="4996"/>
                  </a:lnTo>
                  <a:lnTo>
                    <a:pt x="5128" y="9991"/>
                  </a:lnTo>
                  <a:lnTo>
                    <a:pt x="10124" y="4996"/>
                  </a:lnTo>
                  <a:lnTo>
                    <a:pt x="5128" y="0"/>
                  </a:lnTo>
                  <a:close/>
                </a:path>
              </a:pathLst>
            </a:custGeom>
            <a:solidFill>
              <a:srgbClr val="A0A0A4"/>
            </a:solidFill>
          </p:spPr>
          <p:txBody>
            <a:bodyPr wrap="square" lIns="0" tIns="0" rIns="0" bIns="0" rtlCol="0"/>
            <a:lstStyle/>
            <a:p>
              <a:endParaRPr/>
            </a:p>
          </p:txBody>
        </p:sp>
        <p:sp>
          <p:nvSpPr>
            <p:cNvPr id="555" name="object 555"/>
            <p:cNvSpPr/>
            <p:nvPr/>
          </p:nvSpPr>
          <p:spPr>
            <a:xfrm>
              <a:off x="11577463" y="8421062"/>
              <a:ext cx="10160" cy="10160"/>
            </a:xfrm>
            <a:custGeom>
              <a:avLst/>
              <a:gdLst/>
              <a:ahLst/>
              <a:cxnLst/>
              <a:rect l="l" t="t" r="r" b="b"/>
              <a:pathLst>
                <a:path w="10159" h="10159">
                  <a:moveTo>
                    <a:pt x="0" y="4995"/>
                  </a:moveTo>
                  <a:lnTo>
                    <a:pt x="5127" y="9990"/>
                  </a:lnTo>
                  <a:lnTo>
                    <a:pt x="10124" y="4995"/>
                  </a:lnTo>
                  <a:lnTo>
                    <a:pt x="5127" y="0"/>
                  </a:lnTo>
                  <a:lnTo>
                    <a:pt x="0" y="4995"/>
                  </a:lnTo>
                  <a:close/>
                </a:path>
              </a:pathLst>
            </a:custGeom>
            <a:ln w="3175">
              <a:solidFill>
                <a:srgbClr val="A0A0A4"/>
              </a:solidFill>
            </a:ln>
          </p:spPr>
          <p:txBody>
            <a:bodyPr wrap="square" lIns="0" tIns="0" rIns="0" bIns="0" rtlCol="0"/>
            <a:lstStyle/>
            <a:p>
              <a:endParaRPr/>
            </a:p>
          </p:txBody>
        </p:sp>
        <p:sp>
          <p:nvSpPr>
            <p:cNvPr id="556" name="object 556"/>
            <p:cNvSpPr/>
            <p:nvPr/>
          </p:nvSpPr>
          <p:spPr>
            <a:xfrm>
              <a:off x="11617303" y="8420010"/>
              <a:ext cx="10160" cy="10160"/>
            </a:xfrm>
            <a:custGeom>
              <a:avLst/>
              <a:gdLst/>
              <a:ahLst/>
              <a:cxnLst/>
              <a:rect l="l" t="t" r="r" b="b"/>
              <a:pathLst>
                <a:path w="10159" h="10159">
                  <a:moveTo>
                    <a:pt x="4996" y="0"/>
                  </a:moveTo>
                  <a:lnTo>
                    <a:pt x="0" y="5126"/>
                  </a:lnTo>
                  <a:lnTo>
                    <a:pt x="4996" y="10121"/>
                  </a:lnTo>
                  <a:lnTo>
                    <a:pt x="9992" y="5126"/>
                  </a:lnTo>
                  <a:lnTo>
                    <a:pt x="4996" y="0"/>
                  </a:lnTo>
                  <a:close/>
                </a:path>
              </a:pathLst>
            </a:custGeom>
            <a:solidFill>
              <a:srgbClr val="A0A0A4"/>
            </a:solidFill>
          </p:spPr>
          <p:txBody>
            <a:bodyPr wrap="square" lIns="0" tIns="0" rIns="0" bIns="0" rtlCol="0"/>
            <a:lstStyle/>
            <a:p>
              <a:endParaRPr/>
            </a:p>
          </p:txBody>
        </p:sp>
        <p:sp>
          <p:nvSpPr>
            <p:cNvPr id="557" name="object 557"/>
            <p:cNvSpPr/>
            <p:nvPr/>
          </p:nvSpPr>
          <p:spPr>
            <a:xfrm>
              <a:off x="11617303" y="8420010"/>
              <a:ext cx="10160" cy="10160"/>
            </a:xfrm>
            <a:custGeom>
              <a:avLst/>
              <a:gdLst/>
              <a:ahLst/>
              <a:cxnLst/>
              <a:rect l="l" t="t" r="r" b="b"/>
              <a:pathLst>
                <a:path w="10159" h="10159">
                  <a:moveTo>
                    <a:pt x="0" y="5126"/>
                  </a:moveTo>
                  <a:lnTo>
                    <a:pt x="4996" y="10122"/>
                  </a:lnTo>
                  <a:lnTo>
                    <a:pt x="9992" y="5126"/>
                  </a:lnTo>
                  <a:lnTo>
                    <a:pt x="4996" y="0"/>
                  </a:lnTo>
                  <a:lnTo>
                    <a:pt x="0" y="5126"/>
                  </a:lnTo>
                  <a:close/>
                </a:path>
              </a:pathLst>
            </a:custGeom>
            <a:ln w="3175">
              <a:solidFill>
                <a:srgbClr val="A0A0A4"/>
              </a:solidFill>
            </a:ln>
          </p:spPr>
          <p:txBody>
            <a:bodyPr wrap="square" lIns="0" tIns="0" rIns="0" bIns="0" rtlCol="0"/>
            <a:lstStyle/>
            <a:p>
              <a:endParaRPr/>
            </a:p>
          </p:txBody>
        </p:sp>
        <p:sp>
          <p:nvSpPr>
            <p:cNvPr id="558" name="object 558"/>
            <p:cNvSpPr/>
            <p:nvPr/>
          </p:nvSpPr>
          <p:spPr>
            <a:xfrm>
              <a:off x="11657143" y="8416855"/>
              <a:ext cx="10160" cy="10160"/>
            </a:xfrm>
            <a:custGeom>
              <a:avLst/>
              <a:gdLst/>
              <a:ahLst/>
              <a:cxnLst/>
              <a:rect l="l" t="t" r="r" b="b"/>
              <a:pathLst>
                <a:path w="10159" h="10159">
                  <a:moveTo>
                    <a:pt x="4996" y="0"/>
                  </a:moveTo>
                  <a:lnTo>
                    <a:pt x="0" y="5126"/>
                  </a:lnTo>
                  <a:lnTo>
                    <a:pt x="4996" y="10121"/>
                  </a:lnTo>
                  <a:lnTo>
                    <a:pt x="10124" y="5126"/>
                  </a:lnTo>
                  <a:lnTo>
                    <a:pt x="4996" y="0"/>
                  </a:lnTo>
                  <a:close/>
                </a:path>
              </a:pathLst>
            </a:custGeom>
            <a:solidFill>
              <a:srgbClr val="A0A0A4"/>
            </a:solidFill>
          </p:spPr>
          <p:txBody>
            <a:bodyPr wrap="square" lIns="0" tIns="0" rIns="0" bIns="0" rtlCol="0"/>
            <a:lstStyle/>
            <a:p>
              <a:endParaRPr/>
            </a:p>
          </p:txBody>
        </p:sp>
        <p:sp>
          <p:nvSpPr>
            <p:cNvPr id="559" name="object 559"/>
            <p:cNvSpPr/>
            <p:nvPr/>
          </p:nvSpPr>
          <p:spPr>
            <a:xfrm>
              <a:off x="11657143" y="8416855"/>
              <a:ext cx="10160" cy="10160"/>
            </a:xfrm>
            <a:custGeom>
              <a:avLst/>
              <a:gdLst/>
              <a:ahLst/>
              <a:cxnLst/>
              <a:rect l="l" t="t" r="r" b="b"/>
              <a:pathLst>
                <a:path w="10159" h="10159">
                  <a:moveTo>
                    <a:pt x="0" y="5126"/>
                  </a:moveTo>
                  <a:lnTo>
                    <a:pt x="4996" y="10122"/>
                  </a:lnTo>
                  <a:lnTo>
                    <a:pt x="10124" y="5126"/>
                  </a:lnTo>
                  <a:lnTo>
                    <a:pt x="4996" y="0"/>
                  </a:lnTo>
                  <a:lnTo>
                    <a:pt x="0" y="5126"/>
                  </a:lnTo>
                  <a:close/>
                </a:path>
              </a:pathLst>
            </a:custGeom>
            <a:ln w="3175">
              <a:solidFill>
                <a:srgbClr val="A0A0A4"/>
              </a:solidFill>
            </a:ln>
          </p:spPr>
          <p:txBody>
            <a:bodyPr wrap="square" lIns="0" tIns="0" rIns="0" bIns="0" rtlCol="0"/>
            <a:lstStyle/>
            <a:p>
              <a:endParaRPr/>
            </a:p>
          </p:txBody>
        </p:sp>
        <p:sp>
          <p:nvSpPr>
            <p:cNvPr id="560" name="object 560"/>
            <p:cNvSpPr/>
            <p:nvPr/>
          </p:nvSpPr>
          <p:spPr>
            <a:xfrm>
              <a:off x="11697115" y="8413437"/>
              <a:ext cx="10160" cy="10160"/>
            </a:xfrm>
            <a:custGeom>
              <a:avLst/>
              <a:gdLst/>
              <a:ahLst/>
              <a:cxnLst/>
              <a:rect l="l" t="t" r="r" b="b"/>
              <a:pathLst>
                <a:path w="10159" h="10159">
                  <a:moveTo>
                    <a:pt x="4996" y="0"/>
                  </a:moveTo>
                  <a:lnTo>
                    <a:pt x="0" y="4994"/>
                  </a:lnTo>
                  <a:lnTo>
                    <a:pt x="4996" y="9989"/>
                  </a:lnTo>
                  <a:lnTo>
                    <a:pt x="9993" y="4994"/>
                  </a:lnTo>
                  <a:lnTo>
                    <a:pt x="4996" y="0"/>
                  </a:lnTo>
                  <a:close/>
                </a:path>
              </a:pathLst>
            </a:custGeom>
            <a:solidFill>
              <a:srgbClr val="A0A0A4"/>
            </a:solidFill>
          </p:spPr>
          <p:txBody>
            <a:bodyPr wrap="square" lIns="0" tIns="0" rIns="0" bIns="0" rtlCol="0"/>
            <a:lstStyle/>
            <a:p>
              <a:endParaRPr/>
            </a:p>
          </p:txBody>
        </p:sp>
        <p:sp>
          <p:nvSpPr>
            <p:cNvPr id="561" name="object 561"/>
            <p:cNvSpPr/>
            <p:nvPr/>
          </p:nvSpPr>
          <p:spPr>
            <a:xfrm>
              <a:off x="11697115" y="8413437"/>
              <a:ext cx="10160" cy="10160"/>
            </a:xfrm>
            <a:custGeom>
              <a:avLst/>
              <a:gdLst/>
              <a:ahLst/>
              <a:cxnLst/>
              <a:rect l="l" t="t" r="r" b="b"/>
              <a:pathLst>
                <a:path w="10159" h="10159">
                  <a:moveTo>
                    <a:pt x="0" y="4995"/>
                  </a:moveTo>
                  <a:lnTo>
                    <a:pt x="4996" y="9990"/>
                  </a:lnTo>
                  <a:lnTo>
                    <a:pt x="9992" y="4995"/>
                  </a:lnTo>
                  <a:lnTo>
                    <a:pt x="4996" y="0"/>
                  </a:lnTo>
                  <a:lnTo>
                    <a:pt x="0" y="4995"/>
                  </a:lnTo>
                  <a:close/>
                </a:path>
              </a:pathLst>
            </a:custGeom>
            <a:ln w="3175">
              <a:solidFill>
                <a:srgbClr val="A0A0A4"/>
              </a:solidFill>
            </a:ln>
          </p:spPr>
          <p:txBody>
            <a:bodyPr wrap="square" lIns="0" tIns="0" rIns="0" bIns="0" rtlCol="0"/>
            <a:lstStyle/>
            <a:p>
              <a:endParaRPr/>
            </a:p>
          </p:txBody>
        </p:sp>
        <p:sp>
          <p:nvSpPr>
            <p:cNvPr id="562" name="object 562"/>
            <p:cNvSpPr/>
            <p:nvPr/>
          </p:nvSpPr>
          <p:spPr>
            <a:xfrm>
              <a:off x="11736956" y="8412386"/>
              <a:ext cx="10160" cy="10160"/>
            </a:xfrm>
            <a:custGeom>
              <a:avLst/>
              <a:gdLst/>
              <a:ahLst/>
              <a:cxnLst/>
              <a:rect l="l" t="t" r="r" b="b"/>
              <a:pathLst>
                <a:path w="10159" h="10159">
                  <a:moveTo>
                    <a:pt x="4996" y="0"/>
                  </a:moveTo>
                  <a:lnTo>
                    <a:pt x="0" y="5125"/>
                  </a:lnTo>
                  <a:lnTo>
                    <a:pt x="4996" y="10121"/>
                  </a:lnTo>
                  <a:lnTo>
                    <a:pt x="10124" y="5125"/>
                  </a:lnTo>
                  <a:lnTo>
                    <a:pt x="4996" y="0"/>
                  </a:lnTo>
                  <a:close/>
                </a:path>
              </a:pathLst>
            </a:custGeom>
            <a:solidFill>
              <a:srgbClr val="A0A0A4"/>
            </a:solidFill>
          </p:spPr>
          <p:txBody>
            <a:bodyPr wrap="square" lIns="0" tIns="0" rIns="0" bIns="0" rtlCol="0"/>
            <a:lstStyle/>
            <a:p>
              <a:endParaRPr/>
            </a:p>
          </p:txBody>
        </p:sp>
        <p:sp>
          <p:nvSpPr>
            <p:cNvPr id="563" name="object 563"/>
            <p:cNvSpPr/>
            <p:nvPr/>
          </p:nvSpPr>
          <p:spPr>
            <a:xfrm>
              <a:off x="11736956" y="8412385"/>
              <a:ext cx="10160" cy="10160"/>
            </a:xfrm>
            <a:custGeom>
              <a:avLst/>
              <a:gdLst/>
              <a:ahLst/>
              <a:cxnLst/>
              <a:rect l="l" t="t" r="r" b="b"/>
              <a:pathLst>
                <a:path w="10159" h="10159">
                  <a:moveTo>
                    <a:pt x="0" y="5126"/>
                  </a:moveTo>
                  <a:lnTo>
                    <a:pt x="4996" y="10122"/>
                  </a:lnTo>
                  <a:lnTo>
                    <a:pt x="10124" y="5126"/>
                  </a:lnTo>
                  <a:lnTo>
                    <a:pt x="4996" y="0"/>
                  </a:lnTo>
                  <a:lnTo>
                    <a:pt x="0" y="5126"/>
                  </a:lnTo>
                  <a:close/>
                </a:path>
              </a:pathLst>
            </a:custGeom>
            <a:ln w="3175">
              <a:solidFill>
                <a:srgbClr val="A0A0A4"/>
              </a:solidFill>
            </a:ln>
          </p:spPr>
          <p:txBody>
            <a:bodyPr wrap="square" lIns="0" tIns="0" rIns="0" bIns="0" rtlCol="0"/>
            <a:lstStyle/>
            <a:p>
              <a:endParaRPr/>
            </a:p>
          </p:txBody>
        </p:sp>
        <p:sp>
          <p:nvSpPr>
            <p:cNvPr id="564" name="object 564"/>
            <p:cNvSpPr/>
            <p:nvPr/>
          </p:nvSpPr>
          <p:spPr>
            <a:xfrm>
              <a:off x="11776665" y="8409625"/>
              <a:ext cx="10160" cy="10160"/>
            </a:xfrm>
            <a:custGeom>
              <a:avLst/>
              <a:gdLst/>
              <a:ahLst/>
              <a:cxnLst/>
              <a:rect l="l" t="t" r="r" b="b"/>
              <a:pathLst>
                <a:path w="10159" h="10159">
                  <a:moveTo>
                    <a:pt x="5126" y="0"/>
                  </a:moveTo>
                  <a:lnTo>
                    <a:pt x="0" y="4994"/>
                  </a:lnTo>
                  <a:lnTo>
                    <a:pt x="5126" y="9989"/>
                  </a:lnTo>
                  <a:lnTo>
                    <a:pt x="10124" y="4994"/>
                  </a:lnTo>
                  <a:lnTo>
                    <a:pt x="5126" y="0"/>
                  </a:lnTo>
                  <a:close/>
                </a:path>
              </a:pathLst>
            </a:custGeom>
            <a:solidFill>
              <a:srgbClr val="A0A0A4"/>
            </a:solidFill>
          </p:spPr>
          <p:txBody>
            <a:bodyPr wrap="square" lIns="0" tIns="0" rIns="0" bIns="0" rtlCol="0"/>
            <a:lstStyle/>
            <a:p>
              <a:endParaRPr/>
            </a:p>
          </p:txBody>
        </p:sp>
        <p:sp>
          <p:nvSpPr>
            <p:cNvPr id="565" name="object 565"/>
            <p:cNvSpPr/>
            <p:nvPr/>
          </p:nvSpPr>
          <p:spPr>
            <a:xfrm>
              <a:off x="11776665" y="8409625"/>
              <a:ext cx="10160" cy="10160"/>
            </a:xfrm>
            <a:custGeom>
              <a:avLst/>
              <a:gdLst/>
              <a:ahLst/>
              <a:cxnLst/>
              <a:rect l="l" t="t" r="r" b="b"/>
              <a:pathLst>
                <a:path w="10159" h="10159">
                  <a:moveTo>
                    <a:pt x="0" y="4995"/>
                  </a:moveTo>
                  <a:lnTo>
                    <a:pt x="5127" y="9990"/>
                  </a:lnTo>
                  <a:lnTo>
                    <a:pt x="10124" y="4995"/>
                  </a:lnTo>
                  <a:lnTo>
                    <a:pt x="5127" y="0"/>
                  </a:lnTo>
                  <a:lnTo>
                    <a:pt x="0" y="4995"/>
                  </a:lnTo>
                  <a:close/>
                </a:path>
              </a:pathLst>
            </a:custGeom>
            <a:ln w="3175">
              <a:solidFill>
                <a:srgbClr val="A0A0A4"/>
              </a:solidFill>
            </a:ln>
          </p:spPr>
          <p:txBody>
            <a:bodyPr wrap="square" lIns="0" tIns="0" rIns="0" bIns="0" rtlCol="0"/>
            <a:lstStyle/>
            <a:p>
              <a:endParaRPr/>
            </a:p>
          </p:txBody>
        </p:sp>
        <p:sp>
          <p:nvSpPr>
            <p:cNvPr id="566" name="object 566"/>
            <p:cNvSpPr/>
            <p:nvPr/>
          </p:nvSpPr>
          <p:spPr>
            <a:xfrm>
              <a:off x="11816637" y="8403183"/>
              <a:ext cx="10160" cy="10160"/>
            </a:xfrm>
            <a:custGeom>
              <a:avLst/>
              <a:gdLst/>
              <a:ahLst/>
              <a:cxnLst/>
              <a:rect l="l" t="t" r="r" b="b"/>
              <a:pathLst>
                <a:path w="10159" h="10159">
                  <a:moveTo>
                    <a:pt x="4996" y="0"/>
                  </a:moveTo>
                  <a:lnTo>
                    <a:pt x="0" y="4994"/>
                  </a:lnTo>
                  <a:lnTo>
                    <a:pt x="4996" y="10121"/>
                  </a:lnTo>
                  <a:lnTo>
                    <a:pt x="9992" y="4994"/>
                  </a:lnTo>
                  <a:lnTo>
                    <a:pt x="4996" y="0"/>
                  </a:lnTo>
                  <a:close/>
                </a:path>
              </a:pathLst>
            </a:custGeom>
            <a:solidFill>
              <a:srgbClr val="A0A0A4"/>
            </a:solidFill>
          </p:spPr>
          <p:txBody>
            <a:bodyPr wrap="square" lIns="0" tIns="0" rIns="0" bIns="0" rtlCol="0"/>
            <a:lstStyle/>
            <a:p>
              <a:endParaRPr/>
            </a:p>
          </p:txBody>
        </p:sp>
        <p:sp>
          <p:nvSpPr>
            <p:cNvPr id="567" name="object 567"/>
            <p:cNvSpPr/>
            <p:nvPr/>
          </p:nvSpPr>
          <p:spPr>
            <a:xfrm>
              <a:off x="11816637" y="8403183"/>
              <a:ext cx="10160" cy="10160"/>
            </a:xfrm>
            <a:custGeom>
              <a:avLst/>
              <a:gdLst/>
              <a:ahLst/>
              <a:cxnLst/>
              <a:rect l="l" t="t" r="r" b="b"/>
              <a:pathLst>
                <a:path w="10159" h="10159">
                  <a:moveTo>
                    <a:pt x="0" y="4995"/>
                  </a:moveTo>
                  <a:lnTo>
                    <a:pt x="4996" y="10122"/>
                  </a:lnTo>
                  <a:lnTo>
                    <a:pt x="9992" y="4995"/>
                  </a:lnTo>
                  <a:lnTo>
                    <a:pt x="4996" y="0"/>
                  </a:lnTo>
                  <a:lnTo>
                    <a:pt x="0" y="4995"/>
                  </a:lnTo>
                  <a:close/>
                </a:path>
              </a:pathLst>
            </a:custGeom>
            <a:ln w="3175">
              <a:solidFill>
                <a:srgbClr val="A0A0A4"/>
              </a:solidFill>
            </a:ln>
          </p:spPr>
          <p:txBody>
            <a:bodyPr wrap="square" lIns="0" tIns="0" rIns="0" bIns="0" rtlCol="0"/>
            <a:lstStyle/>
            <a:p>
              <a:endParaRPr/>
            </a:p>
          </p:txBody>
        </p:sp>
        <p:sp>
          <p:nvSpPr>
            <p:cNvPr id="568" name="object 568"/>
            <p:cNvSpPr/>
            <p:nvPr/>
          </p:nvSpPr>
          <p:spPr>
            <a:xfrm>
              <a:off x="11856477" y="8399503"/>
              <a:ext cx="10160" cy="10160"/>
            </a:xfrm>
            <a:custGeom>
              <a:avLst/>
              <a:gdLst/>
              <a:ahLst/>
              <a:cxnLst/>
              <a:rect l="l" t="t" r="r" b="b"/>
              <a:pathLst>
                <a:path w="10159" h="10159">
                  <a:moveTo>
                    <a:pt x="4996" y="0"/>
                  </a:moveTo>
                  <a:lnTo>
                    <a:pt x="0" y="4994"/>
                  </a:lnTo>
                  <a:lnTo>
                    <a:pt x="4996" y="10121"/>
                  </a:lnTo>
                  <a:lnTo>
                    <a:pt x="10124" y="4994"/>
                  </a:lnTo>
                  <a:lnTo>
                    <a:pt x="4996" y="0"/>
                  </a:lnTo>
                  <a:close/>
                </a:path>
              </a:pathLst>
            </a:custGeom>
            <a:solidFill>
              <a:srgbClr val="A0A0A4"/>
            </a:solidFill>
          </p:spPr>
          <p:txBody>
            <a:bodyPr wrap="square" lIns="0" tIns="0" rIns="0" bIns="0" rtlCol="0"/>
            <a:lstStyle/>
            <a:p>
              <a:endParaRPr/>
            </a:p>
          </p:txBody>
        </p:sp>
        <p:sp>
          <p:nvSpPr>
            <p:cNvPr id="569" name="object 569"/>
            <p:cNvSpPr/>
            <p:nvPr/>
          </p:nvSpPr>
          <p:spPr>
            <a:xfrm>
              <a:off x="11856477" y="8399503"/>
              <a:ext cx="10160" cy="10160"/>
            </a:xfrm>
            <a:custGeom>
              <a:avLst/>
              <a:gdLst/>
              <a:ahLst/>
              <a:cxnLst/>
              <a:rect l="l" t="t" r="r" b="b"/>
              <a:pathLst>
                <a:path w="10159" h="10159">
                  <a:moveTo>
                    <a:pt x="0" y="4995"/>
                  </a:moveTo>
                  <a:lnTo>
                    <a:pt x="4996" y="10122"/>
                  </a:lnTo>
                  <a:lnTo>
                    <a:pt x="10124" y="4995"/>
                  </a:lnTo>
                  <a:lnTo>
                    <a:pt x="4996" y="0"/>
                  </a:lnTo>
                  <a:lnTo>
                    <a:pt x="0" y="4995"/>
                  </a:lnTo>
                  <a:close/>
                </a:path>
              </a:pathLst>
            </a:custGeom>
            <a:ln w="3175">
              <a:solidFill>
                <a:srgbClr val="A0A0A4"/>
              </a:solidFill>
            </a:ln>
          </p:spPr>
          <p:txBody>
            <a:bodyPr wrap="square" lIns="0" tIns="0" rIns="0" bIns="0" rtlCol="0"/>
            <a:lstStyle/>
            <a:p>
              <a:endParaRPr/>
            </a:p>
          </p:txBody>
        </p:sp>
        <p:sp>
          <p:nvSpPr>
            <p:cNvPr id="570" name="object 570"/>
            <p:cNvSpPr/>
            <p:nvPr/>
          </p:nvSpPr>
          <p:spPr>
            <a:xfrm>
              <a:off x="11896186" y="8389775"/>
              <a:ext cx="10160" cy="10160"/>
            </a:xfrm>
            <a:custGeom>
              <a:avLst/>
              <a:gdLst/>
              <a:ahLst/>
              <a:cxnLst/>
              <a:rect l="l" t="t" r="r" b="b"/>
              <a:pathLst>
                <a:path w="10159" h="10159">
                  <a:moveTo>
                    <a:pt x="5128" y="0"/>
                  </a:moveTo>
                  <a:lnTo>
                    <a:pt x="0" y="5126"/>
                  </a:lnTo>
                  <a:lnTo>
                    <a:pt x="5128" y="10121"/>
                  </a:lnTo>
                  <a:lnTo>
                    <a:pt x="10124" y="5126"/>
                  </a:lnTo>
                  <a:lnTo>
                    <a:pt x="5128" y="0"/>
                  </a:lnTo>
                  <a:close/>
                </a:path>
              </a:pathLst>
            </a:custGeom>
            <a:solidFill>
              <a:srgbClr val="A0A0A4"/>
            </a:solidFill>
          </p:spPr>
          <p:txBody>
            <a:bodyPr wrap="square" lIns="0" tIns="0" rIns="0" bIns="0" rtlCol="0"/>
            <a:lstStyle/>
            <a:p>
              <a:endParaRPr/>
            </a:p>
          </p:txBody>
        </p:sp>
        <p:sp>
          <p:nvSpPr>
            <p:cNvPr id="571" name="object 571"/>
            <p:cNvSpPr/>
            <p:nvPr/>
          </p:nvSpPr>
          <p:spPr>
            <a:xfrm>
              <a:off x="11896186" y="8389775"/>
              <a:ext cx="10160" cy="10160"/>
            </a:xfrm>
            <a:custGeom>
              <a:avLst/>
              <a:gdLst/>
              <a:ahLst/>
              <a:cxnLst/>
              <a:rect l="l" t="t" r="r" b="b"/>
              <a:pathLst>
                <a:path w="10159" h="10159">
                  <a:moveTo>
                    <a:pt x="0" y="5126"/>
                  </a:moveTo>
                  <a:lnTo>
                    <a:pt x="5127" y="10122"/>
                  </a:lnTo>
                  <a:lnTo>
                    <a:pt x="10124" y="5126"/>
                  </a:lnTo>
                  <a:lnTo>
                    <a:pt x="5127" y="0"/>
                  </a:lnTo>
                  <a:lnTo>
                    <a:pt x="0" y="5126"/>
                  </a:lnTo>
                  <a:close/>
                </a:path>
              </a:pathLst>
            </a:custGeom>
            <a:ln w="3175">
              <a:solidFill>
                <a:srgbClr val="A0A0A4"/>
              </a:solidFill>
            </a:ln>
          </p:spPr>
          <p:txBody>
            <a:bodyPr wrap="square" lIns="0" tIns="0" rIns="0" bIns="0" rtlCol="0"/>
            <a:lstStyle/>
            <a:p>
              <a:endParaRPr/>
            </a:p>
          </p:txBody>
        </p:sp>
        <p:sp>
          <p:nvSpPr>
            <p:cNvPr id="572" name="object 572"/>
            <p:cNvSpPr/>
            <p:nvPr/>
          </p:nvSpPr>
          <p:spPr>
            <a:xfrm>
              <a:off x="11936158" y="8403577"/>
              <a:ext cx="10160" cy="10160"/>
            </a:xfrm>
            <a:custGeom>
              <a:avLst/>
              <a:gdLst/>
              <a:ahLst/>
              <a:cxnLst/>
              <a:rect l="l" t="t" r="r" b="b"/>
              <a:pathLst>
                <a:path w="10159" h="10159">
                  <a:moveTo>
                    <a:pt x="4996" y="0"/>
                  </a:moveTo>
                  <a:lnTo>
                    <a:pt x="0" y="4996"/>
                  </a:lnTo>
                  <a:lnTo>
                    <a:pt x="4996" y="10123"/>
                  </a:lnTo>
                  <a:lnTo>
                    <a:pt x="9992" y="4996"/>
                  </a:lnTo>
                  <a:lnTo>
                    <a:pt x="4996" y="0"/>
                  </a:lnTo>
                  <a:close/>
                </a:path>
              </a:pathLst>
            </a:custGeom>
            <a:solidFill>
              <a:srgbClr val="A0A0A4"/>
            </a:solidFill>
          </p:spPr>
          <p:txBody>
            <a:bodyPr wrap="square" lIns="0" tIns="0" rIns="0" bIns="0" rtlCol="0"/>
            <a:lstStyle/>
            <a:p>
              <a:endParaRPr/>
            </a:p>
          </p:txBody>
        </p:sp>
        <p:sp>
          <p:nvSpPr>
            <p:cNvPr id="573" name="object 573"/>
            <p:cNvSpPr/>
            <p:nvPr/>
          </p:nvSpPr>
          <p:spPr>
            <a:xfrm>
              <a:off x="11936158" y="8403578"/>
              <a:ext cx="10160" cy="10160"/>
            </a:xfrm>
            <a:custGeom>
              <a:avLst/>
              <a:gdLst/>
              <a:ahLst/>
              <a:cxnLst/>
              <a:rect l="l" t="t" r="r" b="b"/>
              <a:pathLst>
                <a:path w="10159" h="10159">
                  <a:moveTo>
                    <a:pt x="0" y="4995"/>
                  </a:moveTo>
                  <a:lnTo>
                    <a:pt x="4996" y="10122"/>
                  </a:lnTo>
                  <a:lnTo>
                    <a:pt x="9992" y="4995"/>
                  </a:lnTo>
                  <a:lnTo>
                    <a:pt x="4996" y="0"/>
                  </a:lnTo>
                  <a:lnTo>
                    <a:pt x="0" y="4995"/>
                  </a:lnTo>
                  <a:close/>
                </a:path>
              </a:pathLst>
            </a:custGeom>
            <a:ln w="3175">
              <a:solidFill>
                <a:srgbClr val="A0A0A4"/>
              </a:solidFill>
            </a:ln>
          </p:spPr>
          <p:txBody>
            <a:bodyPr wrap="square" lIns="0" tIns="0" rIns="0" bIns="0" rtlCol="0"/>
            <a:lstStyle/>
            <a:p>
              <a:endParaRPr/>
            </a:p>
          </p:txBody>
        </p:sp>
        <p:sp>
          <p:nvSpPr>
            <p:cNvPr id="574" name="object 574"/>
            <p:cNvSpPr/>
            <p:nvPr/>
          </p:nvSpPr>
          <p:spPr>
            <a:xfrm>
              <a:off x="11423097" y="8426714"/>
              <a:ext cx="40005" cy="3810"/>
            </a:xfrm>
            <a:custGeom>
              <a:avLst/>
              <a:gdLst/>
              <a:ahLst/>
              <a:cxnLst/>
              <a:rect l="l" t="t" r="r" b="b"/>
              <a:pathLst>
                <a:path w="40004" h="3809">
                  <a:moveTo>
                    <a:pt x="0" y="3549"/>
                  </a:moveTo>
                  <a:lnTo>
                    <a:pt x="39971" y="0"/>
                  </a:lnTo>
                </a:path>
              </a:pathLst>
            </a:custGeom>
            <a:ln w="3175">
              <a:solidFill>
                <a:srgbClr val="000000"/>
              </a:solidFill>
            </a:ln>
          </p:spPr>
          <p:txBody>
            <a:bodyPr wrap="square" lIns="0" tIns="0" rIns="0" bIns="0" rtlCol="0"/>
            <a:lstStyle/>
            <a:p>
              <a:endParaRPr/>
            </a:p>
          </p:txBody>
        </p:sp>
        <p:sp>
          <p:nvSpPr>
            <p:cNvPr id="575" name="object 575"/>
            <p:cNvSpPr/>
            <p:nvPr/>
          </p:nvSpPr>
          <p:spPr>
            <a:xfrm>
              <a:off x="11463069" y="8398188"/>
              <a:ext cx="279400" cy="29845"/>
            </a:xfrm>
            <a:custGeom>
              <a:avLst/>
              <a:gdLst/>
              <a:ahLst/>
              <a:cxnLst/>
              <a:rect l="l" t="t" r="r" b="b"/>
              <a:pathLst>
                <a:path w="279400" h="29845">
                  <a:moveTo>
                    <a:pt x="0" y="28526"/>
                  </a:moveTo>
                  <a:lnTo>
                    <a:pt x="39708" y="29446"/>
                  </a:lnTo>
                </a:path>
                <a:path w="279400" h="29845">
                  <a:moveTo>
                    <a:pt x="39708" y="29446"/>
                  </a:moveTo>
                  <a:lnTo>
                    <a:pt x="79549" y="26948"/>
                  </a:lnTo>
                </a:path>
                <a:path w="279400" h="29845">
                  <a:moveTo>
                    <a:pt x="79549" y="26948"/>
                  </a:moveTo>
                  <a:lnTo>
                    <a:pt x="119521" y="25634"/>
                  </a:lnTo>
                </a:path>
                <a:path w="279400" h="29845">
                  <a:moveTo>
                    <a:pt x="119521" y="25634"/>
                  </a:moveTo>
                  <a:lnTo>
                    <a:pt x="159230" y="21953"/>
                  </a:lnTo>
                </a:path>
                <a:path w="279400" h="29845">
                  <a:moveTo>
                    <a:pt x="159230" y="21953"/>
                  </a:moveTo>
                  <a:lnTo>
                    <a:pt x="199070" y="16432"/>
                  </a:lnTo>
                </a:path>
                <a:path w="279400" h="29845">
                  <a:moveTo>
                    <a:pt x="199070" y="16432"/>
                  </a:moveTo>
                  <a:lnTo>
                    <a:pt x="239042" y="10516"/>
                  </a:lnTo>
                </a:path>
                <a:path w="279400" h="29845">
                  <a:moveTo>
                    <a:pt x="239042" y="10516"/>
                  </a:moveTo>
                  <a:lnTo>
                    <a:pt x="278883" y="0"/>
                  </a:lnTo>
                </a:path>
              </a:pathLst>
            </a:custGeom>
            <a:ln w="3175">
              <a:solidFill>
                <a:srgbClr val="000000"/>
              </a:solidFill>
            </a:ln>
          </p:spPr>
          <p:txBody>
            <a:bodyPr wrap="square" lIns="0" tIns="0" rIns="0" bIns="0" rtlCol="0"/>
            <a:lstStyle/>
            <a:p>
              <a:endParaRPr/>
            </a:p>
          </p:txBody>
        </p:sp>
        <p:sp>
          <p:nvSpPr>
            <p:cNvPr id="576" name="object 576"/>
            <p:cNvSpPr/>
            <p:nvPr/>
          </p:nvSpPr>
          <p:spPr>
            <a:xfrm>
              <a:off x="11737876" y="8393324"/>
              <a:ext cx="8255" cy="10160"/>
            </a:xfrm>
            <a:custGeom>
              <a:avLst/>
              <a:gdLst/>
              <a:ahLst/>
              <a:cxnLst/>
              <a:rect l="l" t="t" r="r" b="b"/>
              <a:pathLst>
                <a:path w="8254" h="10159">
                  <a:moveTo>
                    <a:pt x="4076" y="0"/>
                  </a:moveTo>
                  <a:lnTo>
                    <a:pt x="4076" y="9596"/>
                  </a:lnTo>
                </a:path>
                <a:path w="8254" h="10159">
                  <a:moveTo>
                    <a:pt x="0" y="0"/>
                  </a:moveTo>
                  <a:lnTo>
                    <a:pt x="8152" y="0"/>
                  </a:lnTo>
                </a:path>
                <a:path w="8254" h="10159">
                  <a:moveTo>
                    <a:pt x="8152" y="0"/>
                  </a:moveTo>
                  <a:lnTo>
                    <a:pt x="0" y="0"/>
                  </a:lnTo>
                </a:path>
                <a:path w="8254" h="10159">
                  <a:moveTo>
                    <a:pt x="0" y="9596"/>
                  </a:moveTo>
                  <a:lnTo>
                    <a:pt x="8152" y="9596"/>
                  </a:lnTo>
                </a:path>
                <a:path w="8254" h="10159">
                  <a:moveTo>
                    <a:pt x="8152" y="9596"/>
                  </a:moveTo>
                  <a:lnTo>
                    <a:pt x="0" y="9596"/>
                  </a:lnTo>
                </a:path>
              </a:pathLst>
            </a:custGeom>
            <a:ln w="3175">
              <a:solidFill>
                <a:srgbClr val="000000"/>
              </a:solidFill>
            </a:ln>
          </p:spPr>
          <p:txBody>
            <a:bodyPr wrap="square" lIns="0" tIns="0" rIns="0" bIns="0" rtlCol="0"/>
            <a:lstStyle/>
            <a:p>
              <a:endParaRPr/>
            </a:p>
          </p:txBody>
        </p:sp>
        <p:sp>
          <p:nvSpPr>
            <p:cNvPr id="577" name="object 577"/>
            <p:cNvSpPr/>
            <p:nvPr/>
          </p:nvSpPr>
          <p:spPr>
            <a:xfrm>
              <a:off x="11741952" y="8388197"/>
              <a:ext cx="40005" cy="10160"/>
            </a:xfrm>
            <a:custGeom>
              <a:avLst/>
              <a:gdLst/>
              <a:ahLst/>
              <a:cxnLst/>
              <a:rect l="l" t="t" r="r" b="b"/>
              <a:pathLst>
                <a:path w="40004" h="10159">
                  <a:moveTo>
                    <a:pt x="0" y="9990"/>
                  </a:moveTo>
                  <a:lnTo>
                    <a:pt x="39840" y="0"/>
                  </a:lnTo>
                </a:path>
              </a:pathLst>
            </a:custGeom>
            <a:ln w="3175">
              <a:solidFill>
                <a:srgbClr val="000000"/>
              </a:solidFill>
            </a:ln>
          </p:spPr>
          <p:txBody>
            <a:bodyPr wrap="square" lIns="0" tIns="0" rIns="0" bIns="0" rtlCol="0"/>
            <a:lstStyle/>
            <a:p>
              <a:endParaRPr/>
            </a:p>
          </p:txBody>
        </p:sp>
        <p:sp>
          <p:nvSpPr>
            <p:cNvPr id="578" name="object 578"/>
            <p:cNvSpPr/>
            <p:nvPr/>
          </p:nvSpPr>
          <p:spPr>
            <a:xfrm>
              <a:off x="11777717" y="8382282"/>
              <a:ext cx="8255" cy="12065"/>
            </a:xfrm>
            <a:custGeom>
              <a:avLst/>
              <a:gdLst/>
              <a:ahLst/>
              <a:cxnLst/>
              <a:rect l="l" t="t" r="r" b="b"/>
              <a:pathLst>
                <a:path w="8254" h="12065">
                  <a:moveTo>
                    <a:pt x="4076" y="0"/>
                  </a:moveTo>
                  <a:lnTo>
                    <a:pt x="4076" y="11962"/>
                  </a:lnTo>
                </a:path>
                <a:path w="8254" h="12065">
                  <a:moveTo>
                    <a:pt x="0" y="0"/>
                  </a:moveTo>
                  <a:lnTo>
                    <a:pt x="8152" y="0"/>
                  </a:lnTo>
                </a:path>
                <a:path w="8254" h="12065">
                  <a:moveTo>
                    <a:pt x="8152" y="0"/>
                  </a:moveTo>
                  <a:lnTo>
                    <a:pt x="0" y="0"/>
                  </a:lnTo>
                </a:path>
                <a:path w="8254" h="12065">
                  <a:moveTo>
                    <a:pt x="0" y="11962"/>
                  </a:moveTo>
                  <a:lnTo>
                    <a:pt x="8152" y="11962"/>
                  </a:lnTo>
                </a:path>
                <a:path w="8254" h="12065">
                  <a:moveTo>
                    <a:pt x="8152" y="11962"/>
                  </a:moveTo>
                  <a:lnTo>
                    <a:pt x="0" y="11962"/>
                  </a:lnTo>
                </a:path>
              </a:pathLst>
            </a:custGeom>
            <a:ln w="3175">
              <a:solidFill>
                <a:srgbClr val="000000"/>
              </a:solidFill>
            </a:ln>
          </p:spPr>
          <p:txBody>
            <a:bodyPr wrap="square" lIns="0" tIns="0" rIns="0" bIns="0" rtlCol="0"/>
            <a:lstStyle/>
            <a:p>
              <a:endParaRPr/>
            </a:p>
          </p:txBody>
        </p:sp>
        <p:sp>
          <p:nvSpPr>
            <p:cNvPr id="579" name="object 579"/>
            <p:cNvSpPr/>
            <p:nvPr/>
          </p:nvSpPr>
          <p:spPr>
            <a:xfrm>
              <a:off x="11781793" y="8361906"/>
              <a:ext cx="40005" cy="26670"/>
            </a:xfrm>
            <a:custGeom>
              <a:avLst/>
              <a:gdLst/>
              <a:ahLst/>
              <a:cxnLst/>
              <a:rect l="l" t="t" r="r" b="b"/>
              <a:pathLst>
                <a:path w="40004" h="26670">
                  <a:moveTo>
                    <a:pt x="0" y="26291"/>
                  </a:moveTo>
                  <a:lnTo>
                    <a:pt x="39840" y="0"/>
                  </a:lnTo>
                </a:path>
              </a:pathLst>
            </a:custGeom>
            <a:ln w="3175">
              <a:solidFill>
                <a:srgbClr val="000000"/>
              </a:solidFill>
            </a:ln>
          </p:spPr>
          <p:txBody>
            <a:bodyPr wrap="square" lIns="0" tIns="0" rIns="0" bIns="0" rtlCol="0"/>
            <a:lstStyle/>
            <a:p>
              <a:endParaRPr/>
            </a:p>
          </p:txBody>
        </p:sp>
        <p:sp>
          <p:nvSpPr>
            <p:cNvPr id="580" name="object 580"/>
            <p:cNvSpPr/>
            <p:nvPr/>
          </p:nvSpPr>
          <p:spPr>
            <a:xfrm>
              <a:off x="11817557" y="8350995"/>
              <a:ext cx="8255" cy="22225"/>
            </a:xfrm>
            <a:custGeom>
              <a:avLst/>
              <a:gdLst/>
              <a:ahLst/>
              <a:cxnLst/>
              <a:rect l="l" t="t" r="r" b="b"/>
              <a:pathLst>
                <a:path w="8254" h="22225">
                  <a:moveTo>
                    <a:pt x="4076" y="0"/>
                  </a:moveTo>
                  <a:lnTo>
                    <a:pt x="4076" y="21821"/>
                  </a:lnTo>
                </a:path>
                <a:path w="8254" h="22225">
                  <a:moveTo>
                    <a:pt x="0" y="0"/>
                  </a:moveTo>
                  <a:lnTo>
                    <a:pt x="8152" y="0"/>
                  </a:lnTo>
                </a:path>
                <a:path w="8254" h="22225">
                  <a:moveTo>
                    <a:pt x="8152" y="0"/>
                  </a:moveTo>
                  <a:lnTo>
                    <a:pt x="0" y="0"/>
                  </a:lnTo>
                </a:path>
                <a:path w="8254" h="22225">
                  <a:moveTo>
                    <a:pt x="0" y="21821"/>
                  </a:moveTo>
                  <a:lnTo>
                    <a:pt x="8152" y="21821"/>
                  </a:lnTo>
                </a:path>
                <a:path w="8254" h="22225">
                  <a:moveTo>
                    <a:pt x="8152" y="21821"/>
                  </a:moveTo>
                  <a:lnTo>
                    <a:pt x="0" y="21821"/>
                  </a:lnTo>
                </a:path>
              </a:pathLst>
            </a:custGeom>
            <a:ln w="3175">
              <a:solidFill>
                <a:srgbClr val="000000"/>
              </a:solidFill>
            </a:ln>
          </p:spPr>
          <p:txBody>
            <a:bodyPr wrap="square" lIns="0" tIns="0" rIns="0" bIns="0" rtlCol="0"/>
            <a:lstStyle/>
            <a:p>
              <a:endParaRPr/>
            </a:p>
          </p:txBody>
        </p:sp>
        <p:sp>
          <p:nvSpPr>
            <p:cNvPr id="581" name="object 581"/>
            <p:cNvSpPr/>
            <p:nvPr/>
          </p:nvSpPr>
          <p:spPr>
            <a:xfrm>
              <a:off x="11821633" y="8339427"/>
              <a:ext cx="40005" cy="22860"/>
            </a:xfrm>
            <a:custGeom>
              <a:avLst/>
              <a:gdLst/>
              <a:ahLst/>
              <a:cxnLst/>
              <a:rect l="l" t="t" r="r" b="b"/>
              <a:pathLst>
                <a:path w="40004" h="22859">
                  <a:moveTo>
                    <a:pt x="0" y="22479"/>
                  </a:moveTo>
                  <a:lnTo>
                    <a:pt x="39840" y="0"/>
                  </a:lnTo>
                </a:path>
              </a:pathLst>
            </a:custGeom>
            <a:ln w="3175">
              <a:solidFill>
                <a:srgbClr val="000000"/>
              </a:solidFill>
            </a:ln>
          </p:spPr>
          <p:txBody>
            <a:bodyPr wrap="square" lIns="0" tIns="0" rIns="0" bIns="0" rtlCol="0"/>
            <a:lstStyle/>
            <a:p>
              <a:endParaRPr/>
            </a:p>
          </p:txBody>
        </p:sp>
        <p:sp>
          <p:nvSpPr>
            <p:cNvPr id="582" name="object 582"/>
            <p:cNvSpPr/>
            <p:nvPr/>
          </p:nvSpPr>
          <p:spPr>
            <a:xfrm>
              <a:off x="11857398" y="8321286"/>
              <a:ext cx="8255" cy="36830"/>
            </a:xfrm>
            <a:custGeom>
              <a:avLst/>
              <a:gdLst/>
              <a:ahLst/>
              <a:cxnLst/>
              <a:rect l="l" t="t" r="r" b="b"/>
              <a:pathLst>
                <a:path w="8254" h="36829">
                  <a:moveTo>
                    <a:pt x="4076" y="0"/>
                  </a:moveTo>
                  <a:lnTo>
                    <a:pt x="4076" y="36413"/>
                  </a:lnTo>
                </a:path>
                <a:path w="8254" h="36829">
                  <a:moveTo>
                    <a:pt x="0" y="0"/>
                  </a:moveTo>
                  <a:lnTo>
                    <a:pt x="8152" y="0"/>
                  </a:lnTo>
                </a:path>
                <a:path w="8254" h="36829">
                  <a:moveTo>
                    <a:pt x="8152" y="0"/>
                  </a:moveTo>
                  <a:lnTo>
                    <a:pt x="0" y="0"/>
                  </a:lnTo>
                </a:path>
                <a:path w="8254" h="36829">
                  <a:moveTo>
                    <a:pt x="0" y="36413"/>
                  </a:moveTo>
                  <a:lnTo>
                    <a:pt x="8152" y="36413"/>
                  </a:lnTo>
                </a:path>
                <a:path w="8254" h="36829">
                  <a:moveTo>
                    <a:pt x="8152" y="36413"/>
                  </a:moveTo>
                  <a:lnTo>
                    <a:pt x="0" y="36413"/>
                  </a:lnTo>
                </a:path>
              </a:pathLst>
            </a:custGeom>
            <a:ln w="3175">
              <a:solidFill>
                <a:srgbClr val="000000"/>
              </a:solidFill>
            </a:ln>
          </p:spPr>
          <p:txBody>
            <a:bodyPr wrap="square" lIns="0" tIns="0" rIns="0" bIns="0" rtlCol="0"/>
            <a:lstStyle/>
            <a:p>
              <a:endParaRPr/>
            </a:p>
          </p:txBody>
        </p:sp>
        <p:sp>
          <p:nvSpPr>
            <p:cNvPr id="583" name="object 583"/>
            <p:cNvSpPr/>
            <p:nvPr/>
          </p:nvSpPr>
          <p:spPr>
            <a:xfrm>
              <a:off x="11861474" y="8287896"/>
              <a:ext cx="40005" cy="52069"/>
            </a:xfrm>
            <a:custGeom>
              <a:avLst/>
              <a:gdLst/>
              <a:ahLst/>
              <a:cxnLst/>
              <a:rect l="l" t="t" r="r" b="b"/>
              <a:pathLst>
                <a:path w="40004" h="52070">
                  <a:moveTo>
                    <a:pt x="0" y="51531"/>
                  </a:moveTo>
                  <a:lnTo>
                    <a:pt x="39840" y="0"/>
                  </a:lnTo>
                </a:path>
              </a:pathLst>
            </a:custGeom>
            <a:ln w="3175">
              <a:solidFill>
                <a:srgbClr val="000000"/>
              </a:solidFill>
            </a:ln>
          </p:spPr>
          <p:txBody>
            <a:bodyPr wrap="square" lIns="0" tIns="0" rIns="0" bIns="0" rtlCol="0"/>
            <a:lstStyle/>
            <a:p>
              <a:endParaRPr/>
            </a:p>
          </p:txBody>
        </p:sp>
        <p:sp>
          <p:nvSpPr>
            <p:cNvPr id="584" name="object 584"/>
            <p:cNvSpPr/>
            <p:nvPr/>
          </p:nvSpPr>
          <p:spPr>
            <a:xfrm>
              <a:off x="11897238" y="8262787"/>
              <a:ext cx="8255" cy="50165"/>
            </a:xfrm>
            <a:custGeom>
              <a:avLst/>
              <a:gdLst/>
              <a:ahLst/>
              <a:cxnLst/>
              <a:rect l="l" t="t" r="r" b="b"/>
              <a:pathLst>
                <a:path w="8254" h="50165">
                  <a:moveTo>
                    <a:pt x="4076" y="0"/>
                  </a:moveTo>
                  <a:lnTo>
                    <a:pt x="4076" y="50085"/>
                  </a:lnTo>
                </a:path>
                <a:path w="8254" h="50165">
                  <a:moveTo>
                    <a:pt x="0" y="0"/>
                  </a:moveTo>
                  <a:lnTo>
                    <a:pt x="8152" y="0"/>
                  </a:lnTo>
                </a:path>
                <a:path w="8254" h="50165">
                  <a:moveTo>
                    <a:pt x="8152" y="0"/>
                  </a:moveTo>
                  <a:lnTo>
                    <a:pt x="0" y="0"/>
                  </a:lnTo>
                </a:path>
                <a:path w="8254" h="50165">
                  <a:moveTo>
                    <a:pt x="0" y="50085"/>
                  </a:moveTo>
                  <a:lnTo>
                    <a:pt x="8152" y="50085"/>
                  </a:lnTo>
                </a:path>
                <a:path w="8254" h="50165">
                  <a:moveTo>
                    <a:pt x="8152" y="50085"/>
                  </a:moveTo>
                  <a:lnTo>
                    <a:pt x="0" y="50085"/>
                  </a:lnTo>
                </a:path>
              </a:pathLst>
            </a:custGeom>
            <a:ln w="3175">
              <a:solidFill>
                <a:srgbClr val="000000"/>
              </a:solidFill>
            </a:ln>
          </p:spPr>
          <p:txBody>
            <a:bodyPr wrap="square" lIns="0" tIns="0" rIns="0" bIns="0" rtlCol="0"/>
            <a:lstStyle/>
            <a:p>
              <a:endParaRPr/>
            </a:p>
          </p:txBody>
        </p:sp>
        <p:sp>
          <p:nvSpPr>
            <p:cNvPr id="585" name="object 585"/>
            <p:cNvSpPr/>
            <p:nvPr/>
          </p:nvSpPr>
          <p:spPr>
            <a:xfrm>
              <a:off x="11901314" y="8247144"/>
              <a:ext cx="40005" cy="41275"/>
            </a:xfrm>
            <a:custGeom>
              <a:avLst/>
              <a:gdLst/>
              <a:ahLst/>
              <a:cxnLst/>
              <a:rect l="l" t="t" r="r" b="b"/>
              <a:pathLst>
                <a:path w="40004" h="41275">
                  <a:moveTo>
                    <a:pt x="0" y="40751"/>
                  </a:moveTo>
                  <a:lnTo>
                    <a:pt x="39840" y="0"/>
                  </a:lnTo>
                </a:path>
              </a:pathLst>
            </a:custGeom>
            <a:ln w="3175">
              <a:solidFill>
                <a:srgbClr val="000000"/>
              </a:solidFill>
            </a:ln>
          </p:spPr>
          <p:txBody>
            <a:bodyPr wrap="square" lIns="0" tIns="0" rIns="0" bIns="0" rtlCol="0"/>
            <a:lstStyle/>
            <a:p>
              <a:endParaRPr/>
            </a:p>
          </p:txBody>
        </p:sp>
        <p:sp>
          <p:nvSpPr>
            <p:cNvPr id="586" name="object 586"/>
            <p:cNvSpPr/>
            <p:nvPr/>
          </p:nvSpPr>
          <p:spPr>
            <a:xfrm>
              <a:off x="11937079" y="8208364"/>
              <a:ext cx="8255" cy="78105"/>
            </a:xfrm>
            <a:custGeom>
              <a:avLst/>
              <a:gdLst/>
              <a:ahLst/>
              <a:cxnLst/>
              <a:rect l="l" t="t" r="r" b="b"/>
              <a:pathLst>
                <a:path w="8254" h="78104">
                  <a:moveTo>
                    <a:pt x="4076" y="0"/>
                  </a:moveTo>
                  <a:lnTo>
                    <a:pt x="4076" y="77691"/>
                  </a:lnTo>
                </a:path>
                <a:path w="8254" h="78104">
                  <a:moveTo>
                    <a:pt x="0" y="0"/>
                  </a:moveTo>
                  <a:lnTo>
                    <a:pt x="8152" y="0"/>
                  </a:lnTo>
                </a:path>
                <a:path w="8254" h="78104">
                  <a:moveTo>
                    <a:pt x="8152" y="0"/>
                  </a:moveTo>
                  <a:lnTo>
                    <a:pt x="0" y="0"/>
                  </a:lnTo>
                </a:path>
                <a:path w="8254" h="78104">
                  <a:moveTo>
                    <a:pt x="0" y="77691"/>
                  </a:moveTo>
                  <a:lnTo>
                    <a:pt x="8152" y="77691"/>
                  </a:lnTo>
                </a:path>
                <a:path w="8254" h="78104">
                  <a:moveTo>
                    <a:pt x="8152" y="77691"/>
                  </a:moveTo>
                  <a:lnTo>
                    <a:pt x="0" y="77691"/>
                  </a:lnTo>
                </a:path>
              </a:pathLst>
            </a:custGeom>
            <a:ln w="3175">
              <a:solidFill>
                <a:srgbClr val="000000"/>
              </a:solidFill>
            </a:ln>
          </p:spPr>
          <p:txBody>
            <a:bodyPr wrap="square" lIns="0" tIns="0" rIns="0" bIns="0" rtlCol="0"/>
            <a:lstStyle/>
            <a:p>
              <a:endParaRPr/>
            </a:p>
          </p:txBody>
        </p:sp>
        <p:sp>
          <p:nvSpPr>
            <p:cNvPr id="587" name="object 587"/>
            <p:cNvSpPr/>
            <p:nvPr/>
          </p:nvSpPr>
          <p:spPr>
            <a:xfrm>
              <a:off x="11419021" y="8426188"/>
              <a:ext cx="8255" cy="8255"/>
            </a:xfrm>
            <a:custGeom>
              <a:avLst/>
              <a:gdLst/>
              <a:ahLst/>
              <a:cxnLst/>
              <a:rect l="l" t="t" r="r" b="b"/>
              <a:pathLst>
                <a:path w="8254" h="8254">
                  <a:moveTo>
                    <a:pt x="8152" y="0"/>
                  </a:moveTo>
                  <a:lnTo>
                    <a:pt x="0" y="0"/>
                  </a:lnTo>
                  <a:lnTo>
                    <a:pt x="4076" y="8149"/>
                  </a:lnTo>
                  <a:lnTo>
                    <a:pt x="8152" y="0"/>
                  </a:lnTo>
                  <a:close/>
                </a:path>
              </a:pathLst>
            </a:custGeom>
            <a:solidFill>
              <a:srgbClr val="000000"/>
            </a:solidFill>
          </p:spPr>
          <p:txBody>
            <a:bodyPr wrap="square" lIns="0" tIns="0" rIns="0" bIns="0" rtlCol="0"/>
            <a:lstStyle/>
            <a:p>
              <a:endParaRPr/>
            </a:p>
          </p:txBody>
        </p:sp>
        <p:sp>
          <p:nvSpPr>
            <p:cNvPr id="588" name="object 588"/>
            <p:cNvSpPr/>
            <p:nvPr/>
          </p:nvSpPr>
          <p:spPr>
            <a:xfrm>
              <a:off x="11419021" y="8426188"/>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589" name="object 589"/>
            <p:cNvSpPr/>
            <p:nvPr/>
          </p:nvSpPr>
          <p:spPr>
            <a:xfrm>
              <a:off x="11458994" y="8422639"/>
              <a:ext cx="8255" cy="8255"/>
            </a:xfrm>
            <a:custGeom>
              <a:avLst/>
              <a:gdLst/>
              <a:ahLst/>
              <a:cxnLst/>
              <a:rect l="l" t="t" r="r" b="b"/>
              <a:pathLst>
                <a:path w="8254" h="8254">
                  <a:moveTo>
                    <a:pt x="8150" y="0"/>
                  </a:moveTo>
                  <a:lnTo>
                    <a:pt x="0" y="0"/>
                  </a:lnTo>
                  <a:lnTo>
                    <a:pt x="4075" y="8150"/>
                  </a:lnTo>
                  <a:lnTo>
                    <a:pt x="8150" y="0"/>
                  </a:lnTo>
                  <a:close/>
                </a:path>
              </a:pathLst>
            </a:custGeom>
            <a:solidFill>
              <a:srgbClr val="000000"/>
            </a:solidFill>
          </p:spPr>
          <p:txBody>
            <a:bodyPr wrap="square" lIns="0" tIns="0" rIns="0" bIns="0" rtlCol="0"/>
            <a:lstStyle/>
            <a:p>
              <a:endParaRPr/>
            </a:p>
          </p:txBody>
        </p:sp>
        <p:sp>
          <p:nvSpPr>
            <p:cNvPr id="590" name="object 590"/>
            <p:cNvSpPr/>
            <p:nvPr/>
          </p:nvSpPr>
          <p:spPr>
            <a:xfrm>
              <a:off x="11458993" y="8422639"/>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591" name="object 591"/>
            <p:cNvSpPr/>
            <p:nvPr/>
          </p:nvSpPr>
          <p:spPr>
            <a:xfrm>
              <a:off x="11498702" y="8423559"/>
              <a:ext cx="8255" cy="8255"/>
            </a:xfrm>
            <a:custGeom>
              <a:avLst/>
              <a:gdLst/>
              <a:ahLst/>
              <a:cxnLst/>
              <a:rect l="l" t="t" r="r" b="b"/>
              <a:pathLst>
                <a:path w="8254" h="8254">
                  <a:moveTo>
                    <a:pt x="8152" y="0"/>
                  </a:moveTo>
                  <a:lnTo>
                    <a:pt x="0" y="0"/>
                  </a:lnTo>
                  <a:lnTo>
                    <a:pt x="4076" y="8149"/>
                  </a:lnTo>
                  <a:lnTo>
                    <a:pt x="8152" y="0"/>
                  </a:lnTo>
                  <a:close/>
                </a:path>
              </a:pathLst>
            </a:custGeom>
            <a:solidFill>
              <a:srgbClr val="000000"/>
            </a:solidFill>
          </p:spPr>
          <p:txBody>
            <a:bodyPr wrap="square" lIns="0" tIns="0" rIns="0" bIns="0" rtlCol="0"/>
            <a:lstStyle/>
            <a:p>
              <a:endParaRPr/>
            </a:p>
          </p:txBody>
        </p:sp>
        <p:sp>
          <p:nvSpPr>
            <p:cNvPr id="592" name="object 592"/>
            <p:cNvSpPr/>
            <p:nvPr/>
          </p:nvSpPr>
          <p:spPr>
            <a:xfrm>
              <a:off x="11498702" y="8423559"/>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593" name="object 593"/>
            <p:cNvSpPr/>
            <p:nvPr/>
          </p:nvSpPr>
          <p:spPr>
            <a:xfrm>
              <a:off x="11538543" y="8421061"/>
              <a:ext cx="8255" cy="8255"/>
            </a:xfrm>
            <a:custGeom>
              <a:avLst/>
              <a:gdLst/>
              <a:ahLst/>
              <a:cxnLst/>
              <a:rect l="l" t="t" r="r" b="b"/>
              <a:pathLst>
                <a:path w="8254" h="8254">
                  <a:moveTo>
                    <a:pt x="8152" y="0"/>
                  </a:moveTo>
                  <a:lnTo>
                    <a:pt x="0" y="0"/>
                  </a:lnTo>
                  <a:lnTo>
                    <a:pt x="4075" y="8150"/>
                  </a:lnTo>
                  <a:lnTo>
                    <a:pt x="8152" y="0"/>
                  </a:lnTo>
                  <a:close/>
                </a:path>
              </a:pathLst>
            </a:custGeom>
            <a:solidFill>
              <a:srgbClr val="000000"/>
            </a:solidFill>
          </p:spPr>
          <p:txBody>
            <a:bodyPr wrap="square" lIns="0" tIns="0" rIns="0" bIns="0" rtlCol="0"/>
            <a:lstStyle/>
            <a:p>
              <a:endParaRPr/>
            </a:p>
          </p:txBody>
        </p:sp>
        <p:sp>
          <p:nvSpPr>
            <p:cNvPr id="594" name="object 594"/>
            <p:cNvSpPr/>
            <p:nvPr/>
          </p:nvSpPr>
          <p:spPr>
            <a:xfrm>
              <a:off x="11538542" y="8421062"/>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595" name="object 595"/>
            <p:cNvSpPr/>
            <p:nvPr/>
          </p:nvSpPr>
          <p:spPr>
            <a:xfrm>
              <a:off x="11578515" y="8419747"/>
              <a:ext cx="8255" cy="8255"/>
            </a:xfrm>
            <a:custGeom>
              <a:avLst/>
              <a:gdLst/>
              <a:ahLst/>
              <a:cxnLst/>
              <a:rect l="l" t="t" r="r" b="b"/>
              <a:pathLst>
                <a:path w="8254" h="8254">
                  <a:moveTo>
                    <a:pt x="8152" y="0"/>
                  </a:moveTo>
                  <a:lnTo>
                    <a:pt x="0" y="0"/>
                  </a:lnTo>
                  <a:lnTo>
                    <a:pt x="4075" y="8150"/>
                  </a:lnTo>
                  <a:lnTo>
                    <a:pt x="8152" y="0"/>
                  </a:lnTo>
                  <a:close/>
                </a:path>
              </a:pathLst>
            </a:custGeom>
            <a:solidFill>
              <a:srgbClr val="000000"/>
            </a:solidFill>
          </p:spPr>
          <p:txBody>
            <a:bodyPr wrap="square" lIns="0" tIns="0" rIns="0" bIns="0" rtlCol="0"/>
            <a:lstStyle/>
            <a:p>
              <a:endParaRPr/>
            </a:p>
          </p:txBody>
        </p:sp>
        <p:sp>
          <p:nvSpPr>
            <p:cNvPr id="596" name="object 596"/>
            <p:cNvSpPr/>
            <p:nvPr/>
          </p:nvSpPr>
          <p:spPr>
            <a:xfrm>
              <a:off x="11578514" y="8419747"/>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597" name="object 597"/>
            <p:cNvSpPr/>
            <p:nvPr/>
          </p:nvSpPr>
          <p:spPr>
            <a:xfrm>
              <a:off x="11618224" y="8416066"/>
              <a:ext cx="8255" cy="8255"/>
            </a:xfrm>
            <a:custGeom>
              <a:avLst/>
              <a:gdLst/>
              <a:ahLst/>
              <a:cxnLst/>
              <a:rect l="l" t="t" r="r" b="b"/>
              <a:pathLst>
                <a:path w="8254" h="8254">
                  <a:moveTo>
                    <a:pt x="8152" y="0"/>
                  </a:moveTo>
                  <a:lnTo>
                    <a:pt x="0" y="0"/>
                  </a:lnTo>
                  <a:lnTo>
                    <a:pt x="4075" y="8149"/>
                  </a:lnTo>
                  <a:lnTo>
                    <a:pt x="8152" y="0"/>
                  </a:lnTo>
                  <a:close/>
                </a:path>
              </a:pathLst>
            </a:custGeom>
            <a:solidFill>
              <a:srgbClr val="000000"/>
            </a:solidFill>
          </p:spPr>
          <p:txBody>
            <a:bodyPr wrap="square" lIns="0" tIns="0" rIns="0" bIns="0" rtlCol="0"/>
            <a:lstStyle/>
            <a:p>
              <a:endParaRPr/>
            </a:p>
          </p:txBody>
        </p:sp>
        <p:sp>
          <p:nvSpPr>
            <p:cNvPr id="598" name="object 598"/>
            <p:cNvSpPr/>
            <p:nvPr/>
          </p:nvSpPr>
          <p:spPr>
            <a:xfrm>
              <a:off x="11618223" y="8416066"/>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599" name="object 599"/>
            <p:cNvSpPr/>
            <p:nvPr/>
          </p:nvSpPr>
          <p:spPr>
            <a:xfrm>
              <a:off x="11658064" y="8410544"/>
              <a:ext cx="8890" cy="8255"/>
            </a:xfrm>
            <a:custGeom>
              <a:avLst/>
              <a:gdLst/>
              <a:ahLst/>
              <a:cxnLst/>
              <a:rect l="l" t="t" r="r" b="b"/>
              <a:pathLst>
                <a:path w="8890" h="8254">
                  <a:moveTo>
                    <a:pt x="8284" y="0"/>
                  </a:moveTo>
                  <a:lnTo>
                    <a:pt x="0" y="0"/>
                  </a:lnTo>
                  <a:lnTo>
                    <a:pt x="4075" y="8150"/>
                  </a:lnTo>
                  <a:lnTo>
                    <a:pt x="8284" y="0"/>
                  </a:lnTo>
                  <a:close/>
                </a:path>
              </a:pathLst>
            </a:custGeom>
            <a:solidFill>
              <a:srgbClr val="000000"/>
            </a:solidFill>
          </p:spPr>
          <p:txBody>
            <a:bodyPr wrap="square" lIns="0" tIns="0" rIns="0" bIns="0" rtlCol="0"/>
            <a:lstStyle/>
            <a:p>
              <a:endParaRPr/>
            </a:p>
          </p:txBody>
        </p:sp>
        <p:sp>
          <p:nvSpPr>
            <p:cNvPr id="600" name="object 600"/>
            <p:cNvSpPr/>
            <p:nvPr/>
          </p:nvSpPr>
          <p:spPr>
            <a:xfrm>
              <a:off x="11658064" y="8410545"/>
              <a:ext cx="8890" cy="8255"/>
            </a:xfrm>
            <a:custGeom>
              <a:avLst/>
              <a:gdLst/>
              <a:ahLst/>
              <a:cxnLst/>
              <a:rect l="l" t="t" r="r" b="b"/>
              <a:pathLst>
                <a:path w="8890" h="8254">
                  <a:moveTo>
                    <a:pt x="4076" y="8150"/>
                  </a:moveTo>
                  <a:lnTo>
                    <a:pt x="8283" y="0"/>
                  </a:lnTo>
                  <a:lnTo>
                    <a:pt x="0" y="0"/>
                  </a:lnTo>
                  <a:lnTo>
                    <a:pt x="4076" y="8150"/>
                  </a:lnTo>
                  <a:close/>
                </a:path>
              </a:pathLst>
            </a:custGeom>
            <a:ln w="3175">
              <a:solidFill>
                <a:srgbClr val="000000"/>
              </a:solidFill>
            </a:ln>
          </p:spPr>
          <p:txBody>
            <a:bodyPr wrap="square" lIns="0" tIns="0" rIns="0" bIns="0" rtlCol="0"/>
            <a:lstStyle/>
            <a:p>
              <a:endParaRPr/>
            </a:p>
          </p:txBody>
        </p:sp>
        <p:sp>
          <p:nvSpPr>
            <p:cNvPr id="601" name="object 601"/>
            <p:cNvSpPr/>
            <p:nvPr/>
          </p:nvSpPr>
          <p:spPr>
            <a:xfrm>
              <a:off x="11698036" y="8404629"/>
              <a:ext cx="8255" cy="8255"/>
            </a:xfrm>
            <a:custGeom>
              <a:avLst/>
              <a:gdLst/>
              <a:ahLst/>
              <a:cxnLst/>
              <a:rect l="l" t="t" r="r" b="b"/>
              <a:pathLst>
                <a:path w="8254" h="8254">
                  <a:moveTo>
                    <a:pt x="8152" y="0"/>
                  </a:moveTo>
                  <a:lnTo>
                    <a:pt x="0" y="0"/>
                  </a:lnTo>
                  <a:lnTo>
                    <a:pt x="4075" y="8150"/>
                  </a:lnTo>
                  <a:lnTo>
                    <a:pt x="8152" y="0"/>
                  </a:lnTo>
                  <a:close/>
                </a:path>
              </a:pathLst>
            </a:custGeom>
            <a:solidFill>
              <a:srgbClr val="000000"/>
            </a:solidFill>
          </p:spPr>
          <p:txBody>
            <a:bodyPr wrap="square" lIns="0" tIns="0" rIns="0" bIns="0" rtlCol="0"/>
            <a:lstStyle/>
            <a:p>
              <a:endParaRPr/>
            </a:p>
          </p:txBody>
        </p:sp>
        <p:sp>
          <p:nvSpPr>
            <p:cNvPr id="602" name="object 602"/>
            <p:cNvSpPr/>
            <p:nvPr/>
          </p:nvSpPr>
          <p:spPr>
            <a:xfrm>
              <a:off x="11698036" y="8404629"/>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603" name="object 603"/>
            <p:cNvSpPr/>
            <p:nvPr/>
          </p:nvSpPr>
          <p:spPr>
            <a:xfrm>
              <a:off x="11737876" y="8394112"/>
              <a:ext cx="8255" cy="8255"/>
            </a:xfrm>
            <a:custGeom>
              <a:avLst/>
              <a:gdLst/>
              <a:ahLst/>
              <a:cxnLst/>
              <a:rect l="l" t="t" r="r" b="b"/>
              <a:pathLst>
                <a:path w="8254" h="8254">
                  <a:moveTo>
                    <a:pt x="8152" y="0"/>
                  </a:moveTo>
                  <a:lnTo>
                    <a:pt x="0" y="0"/>
                  </a:lnTo>
                  <a:lnTo>
                    <a:pt x="4076" y="8150"/>
                  </a:lnTo>
                  <a:lnTo>
                    <a:pt x="8152" y="0"/>
                  </a:lnTo>
                  <a:close/>
                </a:path>
              </a:pathLst>
            </a:custGeom>
            <a:solidFill>
              <a:srgbClr val="000000"/>
            </a:solidFill>
          </p:spPr>
          <p:txBody>
            <a:bodyPr wrap="square" lIns="0" tIns="0" rIns="0" bIns="0" rtlCol="0"/>
            <a:lstStyle/>
            <a:p>
              <a:endParaRPr/>
            </a:p>
          </p:txBody>
        </p:sp>
        <p:sp>
          <p:nvSpPr>
            <p:cNvPr id="604" name="object 604"/>
            <p:cNvSpPr/>
            <p:nvPr/>
          </p:nvSpPr>
          <p:spPr>
            <a:xfrm>
              <a:off x="11737876" y="8394113"/>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605" name="object 605"/>
            <p:cNvSpPr/>
            <p:nvPr/>
          </p:nvSpPr>
          <p:spPr>
            <a:xfrm>
              <a:off x="11777717" y="8384122"/>
              <a:ext cx="8255" cy="8255"/>
            </a:xfrm>
            <a:custGeom>
              <a:avLst/>
              <a:gdLst/>
              <a:ahLst/>
              <a:cxnLst/>
              <a:rect l="l" t="t" r="r" b="b"/>
              <a:pathLst>
                <a:path w="8254" h="8254">
                  <a:moveTo>
                    <a:pt x="8152" y="0"/>
                  </a:moveTo>
                  <a:lnTo>
                    <a:pt x="0" y="0"/>
                  </a:lnTo>
                  <a:lnTo>
                    <a:pt x="4075" y="8150"/>
                  </a:lnTo>
                  <a:lnTo>
                    <a:pt x="8152" y="0"/>
                  </a:lnTo>
                  <a:close/>
                </a:path>
              </a:pathLst>
            </a:custGeom>
            <a:solidFill>
              <a:srgbClr val="000000"/>
            </a:solidFill>
          </p:spPr>
          <p:txBody>
            <a:bodyPr wrap="square" lIns="0" tIns="0" rIns="0" bIns="0" rtlCol="0"/>
            <a:lstStyle/>
            <a:p>
              <a:endParaRPr/>
            </a:p>
          </p:txBody>
        </p:sp>
        <p:sp>
          <p:nvSpPr>
            <p:cNvPr id="606" name="object 606"/>
            <p:cNvSpPr/>
            <p:nvPr/>
          </p:nvSpPr>
          <p:spPr>
            <a:xfrm>
              <a:off x="11777717" y="8384122"/>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607" name="object 607"/>
            <p:cNvSpPr/>
            <p:nvPr/>
          </p:nvSpPr>
          <p:spPr>
            <a:xfrm>
              <a:off x="11817557" y="8357830"/>
              <a:ext cx="8255" cy="8255"/>
            </a:xfrm>
            <a:custGeom>
              <a:avLst/>
              <a:gdLst/>
              <a:ahLst/>
              <a:cxnLst/>
              <a:rect l="l" t="t" r="r" b="b"/>
              <a:pathLst>
                <a:path w="8254" h="8254">
                  <a:moveTo>
                    <a:pt x="8152" y="0"/>
                  </a:moveTo>
                  <a:lnTo>
                    <a:pt x="0" y="0"/>
                  </a:lnTo>
                  <a:lnTo>
                    <a:pt x="4076" y="8150"/>
                  </a:lnTo>
                  <a:lnTo>
                    <a:pt x="8152" y="0"/>
                  </a:lnTo>
                  <a:close/>
                </a:path>
              </a:pathLst>
            </a:custGeom>
            <a:solidFill>
              <a:srgbClr val="000000"/>
            </a:solidFill>
          </p:spPr>
          <p:txBody>
            <a:bodyPr wrap="square" lIns="0" tIns="0" rIns="0" bIns="0" rtlCol="0"/>
            <a:lstStyle/>
            <a:p>
              <a:endParaRPr/>
            </a:p>
          </p:txBody>
        </p:sp>
        <p:sp>
          <p:nvSpPr>
            <p:cNvPr id="608" name="object 608"/>
            <p:cNvSpPr/>
            <p:nvPr/>
          </p:nvSpPr>
          <p:spPr>
            <a:xfrm>
              <a:off x="11817557" y="8357831"/>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609" name="object 609"/>
            <p:cNvSpPr/>
            <p:nvPr/>
          </p:nvSpPr>
          <p:spPr>
            <a:xfrm>
              <a:off x="11857398" y="8335351"/>
              <a:ext cx="8255" cy="8255"/>
            </a:xfrm>
            <a:custGeom>
              <a:avLst/>
              <a:gdLst/>
              <a:ahLst/>
              <a:cxnLst/>
              <a:rect l="l" t="t" r="r" b="b"/>
              <a:pathLst>
                <a:path w="8254" h="8254">
                  <a:moveTo>
                    <a:pt x="8152" y="0"/>
                  </a:moveTo>
                  <a:lnTo>
                    <a:pt x="0" y="0"/>
                  </a:lnTo>
                  <a:lnTo>
                    <a:pt x="4075" y="8150"/>
                  </a:lnTo>
                  <a:lnTo>
                    <a:pt x="8152" y="0"/>
                  </a:lnTo>
                  <a:close/>
                </a:path>
              </a:pathLst>
            </a:custGeom>
            <a:solidFill>
              <a:srgbClr val="000000"/>
            </a:solidFill>
          </p:spPr>
          <p:txBody>
            <a:bodyPr wrap="square" lIns="0" tIns="0" rIns="0" bIns="0" rtlCol="0"/>
            <a:lstStyle/>
            <a:p>
              <a:endParaRPr/>
            </a:p>
          </p:txBody>
        </p:sp>
        <p:sp>
          <p:nvSpPr>
            <p:cNvPr id="610" name="object 610"/>
            <p:cNvSpPr/>
            <p:nvPr/>
          </p:nvSpPr>
          <p:spPr>
            <a:xfrm>
              <a:off x="11857398" y="8335352"/>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611" name="object 611"/>
            <p:cNvSpPr/>
            <p:nvPr/>
          </p:nvSpPr>
          <p:spPr>
            <a:xfrm>
              <a:off x="11897238" y="8283820"/>
              <a:ext cx="8255" cy="8255"/>
            </a:xfrm>
            <a:custGeom>
              <a:avLst/>
              <a:gdLst/>
              <a:ahLst/>
              <a:cxnLst/>
              <a:rect l="l" t="t" r="r" b="b"/>
              <a:pathLst>
                <a:path w="8254" h="8254">
                  <a:moveTo>
                    <a:pt x="8152" y="0"/>
                  </a:moveTo>
                  <a:lnTo>
                    <a:pt x="0" y="0"/>
                  </a:lnTo>
                  <a:lnTo>
                    <a:pt x="4076" y="8150"/>
                  </a:lnTo>
                  <a:lnTo>
                    <a:pt x="8152" y="0"/>
                  </a:lnTo>
                  <a:close/>
                </a:path>
              </a:pathLst>
            </a:custGeom>
            <a:solidFill>
              <a:srgbClr val="000000"/>
            </a:solidFill>
          </p:spPr>
          <p:txBody>
            <a:bodyPr wrap="square" lIns="0" tIns="0" rIns="0" bIns="0" rtlCol="0"/>
            <a:lstStyle/>
            <a:p>
              <a:endParaRPr/>
            </a:p>
          </p:txBody>
        </p:sp>
        <p:sp>
          <p:nvSpPr>
            <p:cNvPr id="612" name="object 612"/>
            <p:cNvSpPr/>
            <p:nvPr/>
          </p:nvSpPr>
          <p:spPr>
            <a:xfrm>
              <a:off x="11897238" y="8283820"/>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613" name="object 613"/>
            <p:cNvSpPr/>
            <p:nvPr/>
          </p:nvSpPr>
          <p:spPr>
            <a:xfrm>
              <a:off x="11937079" y="8243068"/>
              <a:ext cx="8255" cy="8255"/>
            </a:xfrm>
            <a:custGeom>
              <a:avLst/>
              <a:gdLst/>
              <a:ahLst/>
              <a:cxnLst/>
              <a:rect l="l" t="t" r="r" b="b"/>
              <a:pathLst>
                <a:path w="8254" h="8254">
                  <a:moveTo>
                    <a:pt x="8152" y="0"/>
                  </a:moveTo>
                  <a:lnTo>
                    <a:pt x="0" y="0"/>
                  </a:lnTo>
                  <a:lnTo>
                    <a:pt x="4075" y="8150"/>
                  </a:lnTo>
                  <a:lnTo>
                    <a:pt x="8152" y="0"/>
                  </a:lnTo>
                  <a:close/>
                </a:path>
              </a:pathLst>
            </a:custGeom>
            <a:solidFill>
              <a:srgbClr val="000000"/>
            </a:solidFill>
          </p:spPr>
          <p:txBody>
            <a:bodyPr wrap="square" lIns="0" tIns="0" rIns="0" bIns="0" rtlCol="0"/>
            <a:lstStyle/>
            <a:p>
              <a:endParaRPr/>
            </a:p>
          </p:txBody>
        </p:sp>
        <p:sp>
          <p:nvSpPr>
            <p:cNvPr id="614" name="object 614"/>
            <p:cNvSpPr/>
            <p:nvPr/>
          </p:nvSpPr>
          <p:spPr>
            <a:xfrm>
              <a:off x="11937079" y="8243069"/>
              <a:ext cx="8255" cy="8255"/>
            </a:xfrm>
            <a:custGeom>
              <a:avLst/>
              <a:gdLst/>
              <a:ahLst/>
              <a:cxnLst/>
              <a:rect l="l" t="t" r="r" b="b"/>
              <a:pathLst>
                <a:path w="8254" h="8254">
                  <a:moveTo>
                    <a:pt x="4076" y="8150"/>
                  </a:moveTo>
                  <a:lnTo>
                    <a:pt x="8152" y="0"/>
                  </a:lnTo>
                  <a:lnTo>
                    <a:pt x="0" y="0"/>
                  </a:lnTo>
                  <a:lnTo>
                    <a:pt x="4076" y="8150"/>
                  </a:lnTo>
                  <a:close/>
                </a:path>
              </a:pathLst>
            </a:custGeom>
            <a:ln w="3175">
              <a:solidFill>
                <a:srgbClr val="000000"/>
              </a:solidFill>
            </a:ln>
          </p:spPr>
          <p:txBody>
            <a:bodyPr wrap="square" lIns="0" tIns="0" rIns="0" bIns="0" rtlCol="0"/>
            <a:lstStyle/>
            <a:p>
              <a:endParaRPr/>
            </a:p>
          </p:txBody>
        </p:sp>
        <p:sp>
          <p:nvSpPr>
            <p:cNvPr id="615" name="object 615"/>
            <p:cNvSpPr/>
            <p:nvPr/>
          </p:nvSpPr>
          <p:spPr>
            <a:xfrm>
              <a:off x="11828333" y="8064937"/>
              <a:ext cx="147320" cy="66675"/>
            </a:xfrm>
            <a:custGeom>
              <a:avLst/>
              <a:gdLst/>
              <a:ahLst/>
              <a:cxnLst/>
              <a:rect l="l" t="t" r="r" b="b"/>
              <a:pathLst>
                <a:path w="147320" h="66675">
                  <a:moveTo>
                    <a:pt x="0" y="0"/>
                  </a:moveTo>
                  <a:lnTo>
                    <a:pt x="146883" y="0"/>
                  </a:lnTo>
                  <a:lnTo>
                    <a:pt x="146883" y="66368"/>
                  </a:lnTo>
                  <a:lnTo>
                    <a:pt x="0" y="66368"/>
                  </a:lnTo>
                  <a:lnTo>
                    <a:pt x="0" y="0"/>
                  </a:lnTo>
                  <a:close/>
                </a:path>
              </a:pathLst>
            </a:custGeom>
            <a:solidFill>
              <a:srgbClr val="FFFFFF"/>
            </a:solidFill>
          </p:spPr>
          <p:txBody>
            <a:bodyPr wrap="square" lIns="0" tIns="0" rIns="0" bIns="0" rtlCol="0"/>
            <a:lstStyle/>
            <a:p>
              <a:endParaRPr/>
            </a:p>
          </p:txBody>
        </p:sp>
      </p:grpSp>
      <p:sp>
        <p:nvSpPr>
          <p:cNvPr id="616" name="object 616"/>
          <p:cNvSpPr txBox="1"/>
          <p:nvPr/>
        </p:nvSpPr>
        <p:spPr>
          <a:xfrm>
            <a:off x="11597971" y="8452594"/>
            <a:ext cx="204470" cy="47625"/>
          </a:xfrm>
          <a:prstGeom prst="rect">
            <a:avLst/>
          </a:prstGeom>
        </p:spPr>
        <p:txBody>
          <a:bodyPr vert="horz" wrap="square" lIns="0" tIns="12065" rIns="0" bIns="0" rtlCol="0">
            <a:spAutoFit/>
          </a:bodyPr>
          <a:lstStyle/>
          <a:p>
            <a:pPr marL="12700">
              <a:lnSpc>
                <a:spcPct val="100000"/>
              </a:lnSpc>
              <a:spcBef>
                <a:spcPts val="95"/>
              </a:spcBef>
            </a:pPr>
            <a:r>
              <a:rPr sz="150" b="1" spc="-10" dirty="0">
                <a:latin typeface="Arial"/>
                <a:cs typeface="Arial"/>
              </a:rPr>
              <a:t>Days</a:t>
            </a:r>
            <a:r>
              <a:rPr sz="150" b="1" spc="40" dirty="0">
                <a:latin typeface="Arial"/>
                <a:cs typeface="Arial"/>
              </a:rPr>
              <a:t> </a:t>
            </a:r>
            <a:r>
              <a:rPr sz="150" b="1" spc="-10" dirty="0">
                <a:latin typeface="Arial"/>
                <a:cs typeface="Arial"/>
              </a:rPr>
              <a:t>post-xenograft</a:t>
            </a:r>
            <a:endParaRPr sz="150">
              <a:latin typeface="Arial"/>
              <a:cs typeface="Arial"/>
            </a:endParaRPr>
          </a:p>
        </p:txBody>
      </p:sp>
      <p:sp>
        <p:nvSpPr>
          <p:cNvPr id="617" name="object 617"/>
          <p:cNvSpPr/>
          <p:nvPr/>
        </p:nvSpPr>
        <p:spPr>
          <a:xfrm>
            <a:off x="11336546" y="8119336"/>
            <a:ext cx="30480" cy="318135"/>
          </a:xfrm>
          <a:custGeom>
            <a:avLst/>
            <a:gdLst/>
            <a:ahLst/>
            <a:cxnLst/>
            <a:rect l="l" t="t" r="r" b="b"/>
            <a:pathLst>
              <a:path w="30479" h="318134">
                <a:moveTo>
                  <a:pt x="0" y="317703"/>
                </a:moveTo>
                <a:lnTo>
                  <a:pt x="0" y="0"/>
                </a:lnTo>
                <a:lnTo>
                  <a:pt x="30464" y="0"/>
                </a:lnTo>
                <a:lnTo>
                  <a:pt x="30464" y="317703"/>
                </a:lnTo>
                <a:lnTo>
                  <a:pt x="0" y="317703"/>
                </a:lnTo>
                <a:close/>
              </a:path>
            </a:pathLst>
          </a:custGeom>
          <a:solidFill>
            <a:srgbClr val="FFFFFF"/>
          </a:solidFill>
        </p:spPr>
        <p:txBody>
          <a:bodyPr wrap="square" lIns="0" tIns="0" rIns="0" bIns="0" rtlCol="0"/>
          <a:lstStyle/>
          <a:p>
            <a:endParaRPr/>
          </a:p>
        </p:txBody>
      </p:sp>
      <p:sp>
        <p:nvSpPr>
          <p:cNvPr id="618" name="object 618"/>
          <p:cNvSpPr txBox="1"/>
          <p:nvPr/>
        </p:nvSpPr>
        <p:spPr>
          <a:xfrm>
            <a:off x="11331864" y="8174089"/>
            <a:ext cx="44450" cy="208279"/>
          </a:xfrm>
          <a:prstGeom prst="rect">
            <a:avLst/>
          </a:prstGeom>
        </p:spPr>
        <p:txBody>
          <a:bodyPr vert="vert270" wrap="square" lIns="0" tIns="7620" rIns="0" bIns="0" rtlCol="0">
            <a:spAutoFit/>
          </a:bodyPr>
          <a:lstStyle/>
          <a:p>
            <a:pPr marL="12700">
              <a:lnSpc>
                <a:spcPct val="100000"/>
              </a:lnSpc>
              <a:spcBef>
                <a:spcPts val="60"/>
              </a:spcBef>
            </a:pPr>
            <a:r>
              <a:rPr sz="150" b="1" spc="-10" dirty="0">
                <a:latin typeface="Arial"/>
                <a:cs typeface="Arial"/>
              </a:rPr>
              <a:t>Tumor</a:t>
            </a:r>
            <a:r>
              <a:rPr sz="150" b="1" spc="25" dirty="0">
                <a:latin typeface="Arial"/>
                <a:cs typeface="Arial"/>
              </a:rPr>
              <a:t> </a:t>
            </a:r>
            <a:r>
              <a:rPr sz="150" b="1" spc="-10" dirty="0">
                <a:latin typeface="Arial"/>
                <a:cs typeface="Arial"/>
              </a:rPr>
              <a:t>volume</a:t>
            </a:r>
            <a:r>
              <a:rPr sz="150" b="1" spc="30" dirty="0">
                <a:latin typeface="Arial"/>
                <a:cs typeface="Arial"/>
              </a:rPr>
              <a:t> </a:t>
            </a:r>
            <a:r>
              <a:rPr sz="150" b="1" spc="-20" dirty="0">
                <a:latin typeface="Arial"/>
                <a:cs typeface="Arial"/>
              </a:rPr>
              <a:t>(mm³)</a:t>
            </a:r>
            <a:endParaRPr sz="150">
              <a:latin typeface="Arial"/>
              <a:cs typeface="Arial"/>
            </a:endParaRPr>
          </a:p>
        </p:txBody>
      </p:sp>
      <p:grpSp>
        <p:nvGrpSpPr>
          <p:cNvPr id="619" name="object 619"/>
          <p:cNvGrpSpPr/>
          <p:nvPr/>
        </p:nvGrpSpPr>
        <p:grpSpPr>
          <a:xfrm>
            <a:off x="11596475" y="8064500"/>
            <a:ext cx="786130" cy="482600"/>
            <a:chOff x="11596475" y="8064500"/>
            <a:chExt cx="786130" cy="482600"/>
          </a:xfrm>
        </p:grpSpPr>
        <p:sp>
          <p:nvSpPr>
            <p:cNvPr id="620" name="object 620"/>
            <p:cNvSpPr/>
            <p:nvPr/>
          </p:nvSpPr>
          <p:spPr>
            <a:xfrm>
              <a:off x="11603655" y="8340206"/>
              <a:ext cx="0" cy="22225"/>
            </a:xfrm>
            <a:custGeom>
              <a:avLst/>
              <a:gdLst/>
              <a:ahLst/>
              <a:cxnLst/>
              <a:rect l="l" t="t" r="r" b="b"/>
              <a:pathLst>
                <a:path h="22225">
                  <a:moveTo>
                    <a:pt x="0" y="0"/>
                  </a:moveTo>
                  <a:lnTo>
                    <a:pt x="0" y="19911"/>
                  </a:lnTo>
                  <a:lnTo>
                    <a:pt x="0" y="21760"/>
                  </a:lnTo>
                </a:path>
              </a:pathLst>
            </a:custGeom>
            <a:ln w="3264">
              <a:solidFill>
                <a:srgbClr val="000000"/>
              </a:solidFill>
            </a:ln>
          </p:spPr>
          <p:txBody>
            <a:bodyPr wrap="square" lIns="0" tIns="0" rIns="0" bIns="0" rtlCol="0"/>
            <a:lstStyle/>
            <a:p>
              <a:endParaRPr/>
            </a:p>
          </p:txBody>
        </p:sp>
        <p:sp>
          <p:nvSpPr>
            <p:cNvPr id="621" name="object 621"/>
            <p:cNvSpPr/>
            <p:nvPr/>
          </p:nvSpPr>
          <p:spPr>
            <a:xfrm>
              <a:off x="11596475" y="8360335"/>
              <a:ext cx="14604" cy="14604"/>
            </a:xfrm>
            <a:custGeom>
              <a:avLst/>
              <a:gdLst/>
              <a:ahLst/>
              <a:cxnLst/>
              <a:rect l="l" t="t" r="r" b="b"/>
              <a:pathLst>
                <a:path w="14604" h="14604">
                  <a:moveTo>
                    <a:pt x="14361" y="0"/>
                  </a:moveTo>
                  <a:lnTo>
                    <a:pt x="0" y="0"/>
                  </a:lnTo>
                  <a:lnTo>
                    <a:pt x="7180" y="14362"/>
                  </a:lnTo>
                  <a:lnTo>
                    <a:pt x="14361" y="0"/>
                  </a:lnTo>
                  <a:close/>
                </a:path>
              </a:pathLst>
            </a:custGeom>
            <a:solidFill>
              <a:srgbClr val="000000"/>
            </a:solidFill>
          </p:spPr>
          <p:txBody>
            <a:bodyPr wrap="square" lIns="0" tIns="0" rIns="0" bIns="0" rtlCol="0"/>
            <a:lstStyle/>
            <a:p>
              <a:endParaRPr/>
            </a:p>
          </p:txBody>
        </p:sp>
        <p:pic>
          <p:nvPicPr>
            <p:cNvPr id="622" name="object 622"/>
            <p:cNvPicPr/>
            <p:nvPr/>
          </p:nvPicPr>
          <p:blipFill>
            <a:blip r:embed="rId29" cstate="print"/>
            <a:stretch>
              <a:fillRect/>
            </a:stretch>
          </p:blipFill>
          <p:spPr>
            <a:xfrm>
              <a:off x="12014199" y="8064500"/>
              <a:ext cx="101600" cy="88900"/>
            </a:xfrm>
            <a:prstGeom prst="rect">
              <a:avLst/>
            </a:prstGeom>
          </p:spPr>
        </p:pic>
        <p:sp>
          <p:nvSpPr>
            <p:cNvPr id="623" name="object 623"/>
            <p:cNvSpPr/>
            <p:nvPr/>
          </p:nvSpPr>
          <p:spPr>
            <a:xfrm>
              <a:off x="12020406" y="8076829"/>
              <a:ext cx="85725" cy="71755"/>
            </a:xfrm>
            <a:custGeom>
              <a:avLst/>
              <a:gdLst/>
              <a:ahLst/>
              <a:cxnLst/>
              <a:rect l="l" t="t" r="r" b="b"/>
              <a:pathLst>
                <a:path w="85725" h="71754">
                  <a:moveTo>
                    <a:pt x="85699" y="0"/>
                  </a:moveTo>
                  <a:lnTo>
                    <a:pt x="0" y="0"/>
                  </a:lnTo>
                  <a:lnTo>
                    <a:pt x="0" y="71650"/>
                  </a:lnTo>
                  <a:lnTo>
                    <a:pt x="85699" y="71650"/>
                  </a:lnTo>
                  <a:lnTo>
                    <a:pt x="85699" y="0"/>
                  </a:lnTo>
                  <a:close/>
                </a:path>
              </a:pathLst>
            </a:custGeom>
            <a:solidFill>
              <a:srgbClr val="FFFFFF"/>
            </a:solidFill>
          </p:spPr>
          <p:txBody>
            <a:bodyPr wrap="square" lIns="0" tIns="0" rIns="0" bIns="0" rtlCol="0"/>
            <a:lstStyle/>
            <a:p>
              <a:endParaRPr/>
            </a:p>
          </p:txBody>
        </p:sp>
        <p:pic>
          <p:nvPicPr>
            <p:cNvPr id="624" name="object 624"/>
            <p:cNvPicPr/>
            <p:nvPr/>
          </p:nvPicPr>
          <p:blipFill>
            <a:blip r:embed="rId30" cstate="print"/>
            <a:stretch>
              <a:fillRect/>
            </a:stretch>
          </p:blipFill>
          <p:spPr>
            <a:xfrm>
              <a:off x="12021069" y="8077945"/>
              <a:ext cx="10253" cy="68766"/>
            </a:xfrm>
            <a:prstGeom prst="rect">
              <a:avLst/>
            </a:prstGeom>
          </p:spPr>
        </p:pic>
        <p:pic>
          <p:nvPicPr>
            <p:cNvPr id="625" name="object 625"/>
            <p:cNvPicPr/>
            <p:nvPr/>
          </p:nvPicPr>
          <p:blipFill>
            <a:blip r:embed="rId31" cstate="print"/>
            <a:stretch>
              <a:fillRect/>
            </a:stretch>
          </p:blipFill>
          <p:spPr>
            <a:xfrm>
              <a:off x="12038841" y="8078650"/>
              <a:ext cx="65576" cy="67832"/>
            </a:xfrm>
            <a:prstGeom prst="rect">
              <a:avLst/>
            </a:prstGeom>
          </p:spPr>
        </p:pic>
        <p:sp>
          <p:nvSpPr>
            <p:cNvPr id="626" name="object 626"/>
            <p:cNvSpPr/>
            <p:nvPr/>
          </p:nvSpPr>
          <p:spPr>
            <a:xfrm>
              <a:off x="12020164" y="8075344"/>
              <a:ext cx="87630" cy="74930"/>
            </a:xfrm>
            <a:custGeom>
              <a:avLst/>
              <a:gdLst/>
              <a:ahLst/>
              <a:cxnLst/>
              <a:rect l="l" t="t" r="r" b="b"/>
              <a:pathLst>
                <a:path w="87629" h="74929">
                  <a:moveTo>
                    <a:pt x="0" y="0"/>
                  </a:moveTo>
                  <a:lnTo>
                    <a:pt x="87594" y="0"/>
                  </a:lnTo>
                  <a:lnTo>
                    <a:pt x="87594" y="74446"/>
                  </a:lnTo>
                  <a:lnTo>
                    <a:pt x="0" y="74446"/>
                  </a:lnTo>
                  <a:lnTo>
                    <a:pt x="0" y="0"/>
                  </a:lnTo>
                  <a:close/>
                </a:path>
              </a:pathLst>
            </a:custGeom>
            <a:ln w="3175">
              <a:solidFill>
                <a:srgbClr val="000000"/>
              </a:solidFill>
            </a:ln>
          </p:spPr>
          <p:txBody>
            <a:bodyPr wrap="square" lIns="0" tIns="0" rIns="0" bIns="0" rtlCol="0"/>
            <a:lstStyle/>
            <a:p>
              <a:endParaRPr/>
            </a:p>
          </p:txBody>
        </p:sp>
        <p:pic>
          <p:nvPicPr>
            <p:cNvPr id="627" name="object 627"/>
            <p:cNvPicPr/>
            <p:nvPr/>
          </p:nvPicPr>
          <p:blipFill>
            <a:blip r:embed="rId32" cstate="print"/>
            <a:stretch>
              <a:fillRect/>
            </a:stretch>
          </p:blipFill>
          <p:spPr>
            <a:xfrm>
              <a:off x="12014199" y="8166100"/>
              <a:ext cx="368300" cy="177800"/>
            </a:xfrm>
            <a:prstGeom prst="rect">
              <a:avLst/>
            </a:prstGeom>
          </p:spPr>
        </p:pic>
        <p:sp>
          <p:nvSpPr>
            <p:cNvPr id="628" name="object 628"/>
            <p:cNvSpPr/>
            <p:nvPr/>
          </p:nvSpPr>
          <p:spPr>
            <a:xfrm>
              <a:off x="12017337" y="8166737"/>
              <a:ext cx="355600" cy="177165"/>
            </a:xfrm>
            <a:custGeom>
              <a:avLst/>
              <a:gdLst/>
              <a:ahLst/>
              <a:cxnLst/>
              <a:rect l="l" t="t" r="r" b="b"/>
              <a:pathLst>
                <a:path w="355600" h="177165">
                  <a:moveTo>
                    <a:pt x="355591" y="0"/>
                  </a:moveTo>
                  <a:lnTo>
                    <a:pt x="0" y="0"/>
                  </a:lnTo>
                  <a:lnTo>
                    <a:pt x="0" y="177122"/>
                  </a:lnTo>
                  <a:lnTo>
                    <a:pt x="355591" y="177122"/>
                  </a:lnTo>
                  <a:lnTo>
                    <a:pt x="355591" y="0"/>
                  </a:lnTo>
                  <a:close/>
                </a:path>
              </a:pathLst>
            </a:custGeom>
            <a:solidFill>
              <a:srgbClr val="FFFFFF"/>
            </a:solidFill>
          </p:spPr>
          <p:txBody>
            <a:bodyPr wrap="square" lIns="0" tIns="0" rIns="0" bIns="0" rtlCol="0"/>
            <a:lstStyle/>
            <a:p>
              <a:endParaRPr/>
            </a:p>
          </p:txBody>
        </p:sp>
        <p:pic>
          <p:nvPicPr>
            <p:cNvPr id="629" name="object 629"/>
            <p:cNvPicPr/>
            <p:nvPr/>
          </p:nvPicPr>
          <p:blipFill>
            <a:blip r:embed="rId33" cstate="print"/>
            <a:stretch>
              <a:fillRect/>
            </a:stretch>
          </p:blipFill>
          <p:spPr>
            <a:xfrm>
              <a:off x="12017337" y="8261272"/>
              <a:ext cx="79680" cy="82586"/>
            </a:xfrm>
            <a:prstGeom prst="rect">
              <a:avLst/>
            </a:prstGeom>
          </p:spPr>
        </p:pic>
        <p:pic>
          <p:nvPicPr>
            <p:cNvPr id="630" name="object 630"/>
            <p:cNvPicPr/>
            <p:nvPr/>
          </p:nvPicPr>
          <p:blipFill>
            <a:blip r:embed="rId34" cstate="print"/>
            <a:stretch>
              <a:fillRect/>
            </a:stretch>
          </p:blipFill>
          <p:spPr>
            <a:xfrm>
              <a:off x="12108573" y="8166737"/>
              <a:ext cx="80881" cy="82521"/>
            </a:xfrm>
            <a:prstGeom prst="rect">
              <a:avLst/>
            </a:prstGeom>
          </p:spPr>
        </p:pic>
        <p:pic>
          <p:nvPicPr>
            <p:cNvPr id="631" name="object 631"/>
            <p:cNvPicPr/>
            <p:nvPr/>
          </p:nvPicPr>
          <p:blipFill>
            <a:blip r:embed="rId35" cstate="print"/>
            <a:stretch>
              <a:fillRect/>
            </a:stretch>
          </p:blipFill>
          <p:spPr>
            <a:xfrm>
              <a:off x="12108573" y="8261272"/>
              <a:ext cx="80881" cy="82586"/>
            </a:xfrm>
            <a:prstGeom prst="rect">
              <a:avLst/>
            </a:prstGeom>
          </p:spPr>
        </p:pic>
        <p:pic>
          <p:nvPicPr>
            <p:cNvPr id="632" name="object 632"/>
            <p:cNvPicPr/>
            <p:nvPr/>
          </p:nvPicPr>
          <p:blipFill>
            <a:blip r:embed="rId36" cstate="print"/>
            <a:stretch>
              <a:fillRect/>
            </a:stretch>
          </p:blipFill>
          <p:spPr>
            <a:xfrm>
              <a:off x="12017337" y="8166737"/>
              <a:ext cx="79680" cy="82521"/>
            </a:xfrm>
            <a:prstGeom prst="rect">
              <a:avLst/>
            </a:prstGeom>
          </p:spPr>
        </p:pic>
        <p:pic>
          <p:nvPicPr>
            <p:cNvPr id="633" name="object 633"/>
            <p:cNvPicPr/>
            <p:nvPr/>
          </p:nvPicPr>
          <p:blipFill>
            <a:blip r:embed="rId37" cstate="print"/>
            <a:stretch>
              <a:fillRect/>
            </a:stretch>
          </p:blipFill>
          <p:spPr>
            <a:xfrm>
              <a:off x="12201110" y="8261272"/>
              <a:ext cx="80881" cy="82586"/>
            </a:xfrm>
            <a:prstGeom prst="rect">
              <a:avLst/>
            </a:prstGeom>
          </p:spPr>
        </p:pic>
        <p:pic>
          <p:nvPicPr>
            <p:cNvPr id="634" name="object 634"/>
            <p:cNvPicPr/>
            <p:nvPr/>
          </p:nvPicPr>
          <p:blipFill>
            <a:blip r:embed="rId38" cstate="print"/>
            <a:stretch>
              <a:fillRect/>
            </a:stretch>
          </p:blipFill>
          <p:spPr>
            <a:xfrm>
              <a:off x="12201110" y="8166737"/>
              <a:ext cx="80881" cy="82521"/>
            </a:xfrm>
            <a:prstGeom prst="rect">
              <a:avLst/>
            </a:prstGeom>
          </p:spPr>
        </p:pic>
        <p:pic>
          <p:nvPicPr>
            <p:cNvPr id="635" name="object 635"/>
            <p:cNvPicPr/>
            <p:nvPr/>
          </p:nvPicPr>
          <p:blipFill>
            <a:blip r:embed="rId39" cstate="print"/>
            <a:stretch>
              <a:fillRect/>
            </a:stretch>
          </p:blipFill>
          <p:spPr>
            <a:xfrm>
              <a:off x="12291622" y="8167371"/>
              <a:ext cx="80424" cy="83992"/>
            </a:xfrm>
            <a:prstGeom prst="rect">
              <a:avLst/>
            </a:prstGeom>
          </p:spPr>
        </p:pic>
        <p:sp>
          <p:nvSpPr>
            <p:cNvPr id="636" name="object 636"/>
            <p:cNvSpPr/>
            <p:nvPr/>
          </p:nvSpPr>
          <p:spPr>
            <a:xfrm>
              <a:off x="12017337" y="8166737"/>
              <a:ext cx="355600" cy="177165"/>
            </a:xfrm>
            <a:custGeom>
              <a:avLst/>
              <a:gdLst/>
              <a:ahLst/>
              <a:cxnLst/>
              <a:rect l="l" t="t" r="r" b="b"/>
              <a:pathLst>
                <a:path w="355600" h="177165">
                  <a:moveTo>
                    <a:pt x="0" y="0"/>
                  </a:moveTo>
                  <a:lnTo>
                    <a:pt x="355592" y="0"/>
                  </a:lnTo>
                  <a:lnTo>
                    <a:pt x="355592" y="177122"/>
                  </a:lnTo>
                  <a:lnTo>
                    <a:pt x="0" y="177122"/>
                  </a:lnTo>
                  <a:lnTo>
                    <a:pt x="0" y="0"/>
                  </a:lnTo>
                  <a:close/>
                </a:path>
              </a:pathLst>
            </a:custGeom>
            <a:ln w="3175">
              <a:solidFill>
                <a:srgbClr val="000000"/>
              </a:solidFill>
            </a:ln>
          </p:spPr>
          <p:txBody>
            <a:bodyPr wrap="square" lIns="0" tIns="0" rIns="0" bIns="0" rtlCol="0"/>
            <a:lstStyle/>
            <a:p>
              <a:endParaRPr/>
            </a:p>
          </p:txBody>
        </p:sp>
        <p:pic>
          <p:nvPicPr>
            <p:cNvPr id="637" name="object 637"/>
            <p:cNvPicPr/>
            <p:nvPr/>
          </p:nvPicPr>
          <p:blipFill>
            <a:blip r:embed="rId40" cstate="print"/>
            <a:stretch>
              <a:fillRect/>
            </a:stretch>
          </p:blipFill>
          <p:spPr>
            <a:xfrm>
              <a:off x="12014199" y="8356600"/>
              <a:ext cx="368300" cy="190500"/>
            </a:xfrm>
            <a:prstGeom prst="rect">
              <a:avLst/>
            </a:prstGeom>
          </p:spPr>
        </p:pic>
        <p:sp>
          <p:nvSpPr>
            <p:cNvPr id="638" name="object 638"/>
            <p:cNvSpPr/>
            <p:nvPr/>
          </p:nvSpPr>
          <p:spPr>
            <a:xfrm>
              <a:off x="12017337" y="8362255"/>
              <a:ext cx="355600" cy="175895"/>
            </a:xfrm>
            <a:custGeom>
              <a:avLst/>
              <a:gdLst/>
              <a:ahLst/>
              <a:cxnLst/>
              <a:rect l="l" t="t" r="r" b="b"/>
              <a:pathLst>
                <a:path w="355600" h="175895">
                  <a:moveTo>
                    <a:pt x="355591" y="0"/>
                  </a:moveTo>
                  <a:lnTo>
                    <a:pt x="0" y="0"/>
                  </a:lnTo>
                  <a:lnTo>
                    <a:pt x="0" y="175671"/>
                  </a:lnTo>
                  <a:lnTo>
                    <a:pt x="355591" y="175671"/>
                  </a:lnTo>
                  <a:lnTo>
                    <a:pt x="355591" y="0"/>
                  </a:lnTo>
                  <a:close/>
                </a:path>
              </a:pathLst>
            </a:custGeom>
            <a:solidFill>
              <a:srgbClr val="FFFFFF"/>
            </a:solidFill>
          </p:spPr>
          <p:txBody>
            <a:bodyPr wrap="square" lIns="0" tIns="0" rIns="0" bIns="0" rtlCol="0"/>
            <a:lstStyle/>
            <a:p>
              <a:endParaRPr/>
            </a:p>
          </p:txBody>
        </p:sp>
        <p:pic>
          <p:nvPicPr>
            <p:cNvPr id="639" name="object 639"/>
            <p:cNvPicPr/>
            <p:nvPr/>
          </p:nvPicPr>
          <p:blipFill>
            <a:blip r:embed="rId41" cstate="print"/>
            <a:stretch>
              <a:fillRect/>
            </a:stretch>
          </p:blipFill>
          <p:spPr>
            <a:xfrm>
              <a:off x="12201183" y="8362393"/>
              <a:ext cx="81078" cy="83680"/>
            </a:xfrm>
            <a:prstGeom prst="rect">
              <a:avLst/>
            </a:prstGeom>
          </p:spPr>
        </p:pic>
        <p:pic>
          <p:nvPicPr>
            <p:cNvPr id="640" name="object 640"/>
            <p:cNvPicPr/>
            <p:nvPr/>
          </p:nvPicPr>
          <p:blipFill>
            <a:blip r:embed="rId42" cstate="print"/>
            <a:stretch>
              <a:fillRect/>
            </a:stretch>
          </p:blipFill>
          <p:spPr>
            <a:xfrm>
              <a:off x="12108420" y="8362393"/>
              <a:ext cx="81078" cy="83680"/>
            </a:xfrm>
            <a:prstGeom prst="rect">
              <a:avLst/>
            </a:prstGeom>
          </p:spPr>
        </p:pic>
        <p:pic>
          <p:nvPicPr>
            <p:cNvPr id="641" name="object 641"/>
            <p:cNvPicPr/>
            <p:nvPr/>
          </p:nvPicPr>
          <p:blipFill>
            <a:blip r:embed="rId43" cstate="print"/>
            <a:stretch>
              <a:fillRect/>
            </a:stretch>
          </p:blipFill>
          <p:spPr>
            <a:xfrm>
              <a:off x="12017337" y="8362393"/>
              <a:ext cx="79499" cy="83680"/>
            </a:xfrm>
            <a:prstGeom prst="rect">
              <a:avLst/>
            </a:prstGeom>
          </p:spPr>
        </p:pic>
        <p:pic>
          <p:nvPicPr>
            <p:cNvPr id="642" name="object 642"/>
            <p:cNvPicPr/>
            <p:nvPr/>
          </p:nvPicPr>
          <p:blipFill>
            <a:blip r:embed="rId44" cstate="print"/>
            <a:stretch>
              <a:fillRect/>
            </a:stretch>
          </p:blipFill>
          <p:spPr>
            <a:xfrm>
              <a:off x="12017337" y="8458056"/>
              <a:ext cx="79499" cy="79870"/>
            </a:xfrm>
            <a:prstGeom prst="rect">
              <a:avLst/>
            </a:prstGeom>
          </p:spPr>
        </p:pic>
        <p:pic>
          <p:nvPicPr>
            <p:cNvPr id="643" name="object 643"/>
            <p:cNvPicPr/>
            <p:nvPr/>
          </p:nvPicPr>
          <p:blipFill>
            <a:blip r:embed="rId45" cstate="print"/>
            <a:stretch>
              <a:fillRect/>
            </a:stretch>
          </p:blipFill>
          <p:spPr>
            <a:xfrm>
              <a:off x="12108420" y="8458056"/>
              <a:ext cx="81078" cy="79870"/>
            </a:xfrm>
            <a:prstGeom prst="rect">
              <a:avLst/>
            </a:prstGeom>
          </p:spPr>
        </p:pic>
        <p:pic>
          <p:nvPicPr>
            <p:cNvPr id="644" name="object 644"/>
            <p:cNvPicPr/>
            <p:nvPr/>
          </p:nvPicPr>
          <p:blipFill>
            <a:blip r:embed="rId46" cstate="print"/>
            <a:stretch>
              <a:fillRect/>
            </a:stretch>
          </p:blipFill>
          <p:spPr>
            <a:xfrm>
              <a:off x="12293843" y="8458056"/>
              <a:ext cx="79086" cy="79870"/>
            </a:xfrm>
            <a:prstGeom prst="rect">
              <a:avLst/>
            </a:prstGeom>
          </p:spPr>
        </p:pic>
        <p:pic>
          <p:nvPicPr>
            <p:cNvPr id="645" name="object 645"/>
            <p:cNvPicPr/>
            <p:nvPr/>
          </p:nvPicPr>
          <p:blipFill>
            <a:blip r:embed="rId47" cstate="print"/>
            <a:stretch>
              <a:fillRect/>
            </a:stretch>
          </p:blipFill>
          <p:spPr>
            <a:xfrm>
              <a:off x="12201183" y="8458056"/>
              <a:ext cx="81078" cy="79870"/>
            </a:xfrm>
            <a:prstGeom prst="rect">
              <a:avLst/>
            </a:prstGeom>
          </p:spPr>
        </p:pic>
        <p:pic>
          <p:nvPicPr>
            <p:cNvPr id="646" name="object 646"/>
            <p:cNvPicPr/>
            <p:nvPr/>
          </p:nvPicPr>
          <p:blipFill>
            <a:blip r:embed="rId48" cstate="print"/>
            <a:stretch>
              <a:fillRect/>
            </a:stretch>
          </p:blipFill>
          <p:spPr>
            <a:xfrm>
              <a:off x="12293843" y="8362393"/>
              <a:ext cx="79086" cy="83680"/>
            </a:xfrm>
            <a:prstGeom prst="rect">
              <a:avLst/>
            </a:prstGeom>
          </p:spPr>
        </p:pic>
        <p:sp>
          <p:nvSpPr>
            <p:cNvPr id="647" name="object 647"/>
            <p:cNvSpPr/>
            <p:nvPr/>
          </p:nvSpPr>
          <p:spPr>
            <a:xfrm>
              <a:off x="12017337" y="8360806"/>
              <a:ext cx="355600" cy="177165"/>
            </a:xfrm>
            <a:custGeom>
              <a:avLst/>
              <a:gdLst/>
              <a:ahLst/>
              <a:cxnLst/>
              <a:rect l="l" t="t" r="r" b="b"/>
              <a:pathLst>
                <a:path w="355600" h="177165">
                  <a:moveTo>
                    <a:pt x="0" y="0"/>
                  </a:moveTo>
                  <a:lnTo>
                    <a:pt x="355592" y="0"/>
                  </a:lnTo>
                  <a:lnTo>
                    <a:pt x="355592" y="177122"/>
                  </a:lnTo>
                  <a:lnTo>
                    <a:pt x="0" y="177122"/>
                  </a:lnTo>
                  <a:lnTo>
                    <a:pt x="0" y="0"/>
                  </a:lnTo>
                  <a:close/>
                </a:path>
              </a:pathLst>
            </a:custGeom>
            <a:ln w="3175">
              <a:solidFill>
                <a:srgbClr val="000000"/>
              </a:solidFill>
            </a:ln>
          </p:spPr>
          <p:txBody>
            <a:bodyPr wrap="square" lIns="0" tIns="0" rIns="0" bIns="0" rtlCol="0"/>
            <a:lstStyle/>
            <a:p>
              <a:endParaRPr/>
            </a:p>
          </p:txBody>
        </p:sp>
      </p:grpSp>
      <p:sp>
        <p:nvSpPr>
          <p:cNvPr id="648" name="object 648"/>
          <p:cNvSpPr txBox="1"/>
          <p:nvPr/>
        </p:nvSpPr>
        <p:spPr>
          <a:xfrm>
            <a:off x="11337031" y="8056229"/>
            <a:ext cx="27305" cy="54610"/>
          </a:xfrm>
          <a:prstGeom prst="rect">
            <a:avLst/>
          </a:prstGeom>
        </p:spPr>
        <p:txBody>
          <a:bodyPr vert="horz" wrap="square" lIns="0" tIns="17145" rIns="0" bIns="0" rtlCol="0">
            <a:spAutoFit/>
          </a:bodyPr>
          <a:lstStyle/>
          <a:p>
            <a:pPr marL="6350">
              <a:lnSpc>
                <a:spcPct val="100000"/>
              </a:lnSpc>
              <a:spcBef>
                <a:spcPts val="135"/>
              </a:spcBef>
            </a:pPr>
            <a:r>
              <a:rPr sz="150" b="1" spc="-50" dirty="0">
                <a:latin typeface="Arial"/>
                <a:cs typeface="Arial"/>
              </a:rPr>
              <a:t>A</a:t>
            </a:r>
            <a:endParaRPr sz="150">
              <a:latin typeface="Arial"/>
              <a:cs typeface="Arial"/>
            </a:endParaRPr>
          </a:p>
        </p:txBody>
      </p:sp>
      <p:sp>
        <p:nvSpPr>
          <p:cNvPr id="649" name="object 649"/>
          <p:cNvSpPr txBox="1"/>
          <p:nvPr/>
        </p:nvSpPr>
        <p:spPr>
          <a:xfrm>
            <a:off x="11802933" y="8054408"/>
            <a:ext cx="245745" cy="78105"/>
          </a:xfrm>
          <a:prstGeom prst="rect">
            <a:avLst/>
          </a:prstGeom>
        </p:spPr>
        <p:txBody>
          <a:bodyPr vert="horz" wrap="square" lIns="0" tIns="1270" rIns="0" bIns="0" rtlCol="0">
            <a:spAutoFit/>
          </a:bodyPr>
          <a:lstStyle/>
          <a:p>
            <a:pPr>
              <a:lnSpc>
                <a:spcPct val="100000"/>
              </a:lnSpc>
              <a:spcBef>
                <a:spcPts val="10"/>
              </a:spcBef>
            </a:pPr>
            <a:endParaRPr sz="100">
              <a:latin typeface="Times New Roman"/>
              <a:cs typeface="Times New Roman"/>
            </a:endParaRPr>
          </a:p>
          <a:p>
            <a:pPr marL="102870" marR="43180" indent="1905">
              <a:lnSpc>
                <a:spcPct val="83400"/>
              </a:lnSpc>
            </a:pPr>
            <a:r>
              <a:rPr sz="100" b="1" i="1" dirty="0">
                <a:latin typeface="Arial"/>
                <a:cs typeface="Arial"/>
              </a:rPr>
              <a:t>MDA-</a:t>
            </a:r>
            <a:r>
              <a:rPr sz="100" b="1" i="1" spc="-25" dirty="0">
                <a:latin typeface="Arial"/>
                <a:cs typeface="Arial"/>
              </a:rPr>
              <a:t>MB</a:t>
            </a:r>
            <a:r>
              <a:rPr sz="100" b="1" i="1" spc="500" dirty="0">
                <a:latin typeface="Arial"/>
                <a:cs typeface="Arial"/>
              </a:rPr>
              <a:t> </a:t>
            </a:r>
            <a:r>
              <a:rPr sz="100" b="1" i="1" dirty="0">
                <a:latin typeface="Arial"/>
                <a:cs typeface="Arial"/>
              </a:rPr>
              <a:t>MDA-MB2</a:t>
            </a:r>
            <a:r>
              <a:rPr sz="100" b="1" i="1" spc="45" dirty="0">
                <a:latin typeface="Arial"/>
                <a:cs typeface="Arial"/>
              </a:rPr>
              <a:t> </a:t>
            </a:r>
            <a:r>
              <a:rPr sz="225" b="1" spc="-75" baseline="18518" dirty="0">
                <a:latin typeface="Arial"/>
                <a:cs typeface="Arial"/>
              </a:rPr>
              <a:t>B</a:t>
            </a:r>
            <a:endParaRPr sz="225" baseline="18518">
              <a:latin typeface="Arial"/>
              <a:cs typeface="Arial"/>
            </a:endParaRPr>
          </a:p>
          <a:p>
            <a:pPr marL="101600">
              <a:lnSpc>
                <a:spcPct val="100000"/>
              </a:lnSpc>
              <a:spcBef>
                <a:spcPts val="10"/>
              </a:spcBef>
            </a:pPr>
            <a:r>
              <a:rPr sz="100" b="1" i="1" dirty="0">
                <a:latin typeface="Arial"/>
                <a:cs typeface="Arial"/>
              </a:rPr>
              <a:t>MDA-</a:t>
            </a:r>
            <a:r>
              <a:rPr sz="100" b="1" i="1" spc="-25" dirty="0">
                <a:latin typeface="Arial"/>
                <a:cs typeface="Arial"/>
              </a:rPr>
              <a:t>MB2</a:t>
            </a:r>
            <a:endParaRPr sz="100">
              <a:latin typeface="Arial"/>
              <a:cs typeface="Arial"/>
            </a:endParaRPr>
          </a:p>
        </p:txBody>
      </p:sp>
      <p:sp>
        <p:nvSpPr>
          <p:cNvPr id="650" name="object 650"/>
          <p:cNvSpPr txBox="1"/>
          <p:nvPr/>
        </p:nvSpPr>
        <p:spPr>
          <a:xfrm>
            <a:off x="11334489" y="8527708"/>
            <a:ext cx="477520" cy="62230"/>
          </a:xfrm>
          <a:prstGeom prst="rect">
            <a:avLst/>
          </a:prstGeom>
        </p:spPr>
        <p:txBody>
          <a:bodyPr vert="horz" wrap="square" lIns="0" tIns="17780" rIns="0" bIns="0" rtlCol="0">
            <a:spAutoFit/>
          </a:bodyPr>
          <a:lstStyle/>
          <a:p>
            <a:pPr marL="12700">
              <a:lnSpc>
                <a:spcPct val="100000"/>
              </a:lnSpc>
              <a:spcBef>
                <a:spcPts val="140"/>
              </a:spcBef>
            </a:pPr>
            <a:r>
              <a:rPr sz="200" b="1" spc="10" dirty="0">
                <a:latin typeface="Times New Roman"/>
                <a:cs typeface="Times New Roman"/>
              </a:rPr>
              <a:t>Figure </a:t>
            </a:r>
            <a:r>
              <a:rPr sz="200" b="1" spc="20" dirty="0">
                <a:latin typeface="Times New Roman"/>
                <a:cs typeface="Times New Roman"/>
              </a:rPr>
              <a:t>5:</a:t>
            </a:r>
            <a:r>
              <a:rPr sz="200" b="1" spc="15" dirty="0">
                <a:latin typeface="Times New Roman"/>
                <a:cs typeface="Times New Roman"/>
              </a:rPr>
              <a:t> </a:t>
            </a:r>
            <a:r>
              <a:rPr sz="200" b="1" spc="20" dirty="0">
                <a:latin typeface="Times New Roman"/>
                <a:cs typeface="Times New Roman"/>
              </a:rPr>
              <a:t>Impact of </a:t>
            </a:r>
            <a:r>
              <a:rPr sz="200" b="1" spc="10" dirty="0">
                <a:latin typeface="Times New Roman"/>
                <a:cs typeface="Times New Roman"/>
              </a:rPr>
              <a:t>nectin-</a:t>
            </a:r>
            <a:r>
              <a:rPr sz="200" b="1" spc="20" dirty="0">
                <a:latin typeface="Times New Roman"/>
                <a:cs typeface="Times New Roman"/>
              </a:rPr>
              <a:t>4</a:t>
            </a:r>
            <a:r>
              <a:rPr sz="200" b="1" spc="15" dirty="0">
                <a:latin typeface="Times New Roman"/>
                <a:cs typeface="Times New Roman"/>
              </a:rPr>
              <a:t> </a:t>
            </a:r>
            <a:r>
              <a:rPr sz="200" b="1" spc="20" dirty="0">
                <a:latin typeface="Times New Roman"/>
                <a:cs typeface="Times New Roman"/>
              </a:rPr>
              <a:t>in </a:t>
            </a:r>
            <a:r>
              <a:rPr sz="200" b="1" spc="-20" dirty="0">
                <a:latin typeface="Times New Roman"/>
                <a:cs typeface="Times New Roman"/>
              </a:rPr>
              <a:t>vivo</a:t>
            </a:r>
            <a:endParaRPr sz="200">
              <a:latin typeface="Times New Roman"/>
              <a:cs typeface="Times New Roman"/>
            </a:endParaRPr>
          </a:p>
        </p:txBody>
      </p:sp>
      <p:sp>
        <p:nvSpPr>
          <p:cNvPr id="651" name="object 651"/>
          <p:cNvSpPr txBox="1"/>
          <p:nvPr/>
        </p:nvSpPr>
        <p:spPr>
          <a:xfrm>
            <a:off x="11334489" y="8560181"/>
            <a:ext cx="1089025" cy="212090"/>
          </a:xfrm>
          <a:prstGeom prst="rect">
            <a:avLst/>
          </a:prstGeom>
        </p:spPr>
        <p:txBody>
          <a:bodyPr vert="horz" wrap="square" lIns="0" tIns="6985" rIns="0" bIns="0" rtlCol="0">
            <a:spAutoFit/>
          </a:bodyPr>
          <a:lstStyle/>
          <a:p>
            <a:pPr>
              <a:lnSpc>
                <a:spcPct val="100000"/>
              </a:lnSpc>
              <a:spcBef>
                <a:spcPts val="55"/>
              </a:spcBef>
            </a:pPr>
            <a:endParaRPr sz="100">
              <a:latin typeface="Times New Roman"/>
              <a:cs typeface="Times New Roman"/>
            </a:endParaRPr>
          </a:p>
          <a:p>
            <a:pPr marL="12700">
              <a:lnSpc>
                <a:spcPct val="100000"/>
              </a:lnSpc>
            </a:pPr>
            <a:r>
              <a:rPr sz="150" b="1" i="1" dirty="0">
                <a:latin typeface="Times New Roman"/>
                <a:cs typeface="Times New Roman"/>
              </a:rPr>
              <a:t>A</a:t>
            </a:r>
            <a:r>
              <a:rPr sz="150" b="1" i="1" spc="70" dirty="0">
                <a:latin typeface="Times New Roman"/>
                <a:cs typeface="Times New Roman"/>
              </a:rPr>
              <a:t> </a:t>
            </a:r>
            <a:r>
              <a:rPr sz="150" b="1" i="1" dirty="0">
                <a:latin typeface="Times New Roman"/>
                <a:cs typeface="Times New Roman"/>
              </a:rPr>
              <a:t>:</a:t>
            </a:r>
            <a:r>
              <a:rPr sz="150" b="1" i="1" spc="100" dirty="0">
                <a:latin typeface="Times New Roman"/>
                <a:cs typeface="Times New Roman"/>
              </a:rPr>
              <a:t> </a:t>
            </a:r>
            <a:r>
              <a:rPr sz="100" b="1" i="1" dirty="0">
                <a:latin typeface="Times New Roman"/>
                <a:cs typeface="Times New Roman"/>
              </a:rPr>
              <a:t>effects</a:t>
            </a:r>
            <a:r>
              <a:rPr sz="100" b="1" i="1" spc="75" dirty="0">
                <a:latin typeface="Times New Roman"/>
                <a:cs typeface="Times New Roman"/>
              </a:rPr>
              <a:t> </a:t>
            </a:r>
            <a:r>
              <a:rPr sz="100" b="1" i="1" dirty="0">
                <a:latin typeface="Times New Roman"/>
                <a:cs typeface="Times New Roman"/>
              </a:rPr>
              <a:t>of</a:t>
            </a:r>
            <a:r>
              <a:rPr sz="100" b="1" i="1" spc="75" dirty="0">
                <a:latin typeface="Times New Roman"/>
                <a:cs typeface="Times New Roman"/>
              </a:rPr>
              <a:t> </a:t>
            </a:r>
            <a:r>
              <a:rPr sz="100" b="1" i="1" dirty="0">
                <a:latin typeface="Times New Roman"/>
                <a:cs typeface="Times New Roman"/>
              </a:rPr>
              <a:t>the</a:t>
            </a:r>
            <a:r>
              <a:rPr sz="100" b="1" i="1" spc="75" dirty="0">
                <a:latin typeface="Times New Roman"/>
                <a:cs typeface="Times New Roman"/>
              </a:rPr>
              <a:t> </a:t>
            </a:r>
            <a:r>
              <a:rPr sz="100" b="1" i="1" dirty="0">
                <a:latin typeface="Times New Roman"/>
                <a:cs typeface="Times New Roman"/>
              </a:rPr>
              <a:t>expression</a:t>
            </a:r>
            <a:r>
              <a:rPr sz="100" b="1" i="1" spc="75" dirty="0">
                <a:latin typeface="Times New Roman"/>
                <a:cs typeface="Times New Roman"/>
              </a:rPr>
              <a:t> </a:t>
            </a:r>
            <a:r>
              <a:rPr sz="100" b="1" i="1" dirty="0">
                <a:latin typeface="Times New Roman"/>
                <a:cs typeface="Times New Roman"/>
              </a:rPr>
              <a:t>of</a:t>
            </a:r>
            <a:r>
              <a:rPr sz="100" b="1" i="1" spc="190" dirty="0">
                <a:latin typeface="Times New Roman"/>
                <a:cs typeface="Times New Roman"/>
              </a:rPr>
              <a:t> </a:t>
            </a:r>
            <a:r>
              <a:rPr sz="100" b="1" i="1" dirty="0">
                <a:latin typeface="Times New Roman"/>
                <a:cs typeface="Times New Roman"/>
              </a:rPr>
              <a:t>nectin-4</a:t>
            </a:r>
            <a:r>
              <a:rPr sz="100" b="1" i="1" spc="75" dirty="0">
                <a:latin typeface="Times New Roman"/>
                <a:cs typeface="Times New Roman"/>
              </a:rPr>
              <a:t> </a:t>
            </a:r>
            <a:r>
              <a:rPr sz="100" b="1" i="1" dirty="0">
                <a:latin typeface="Times New Roman"/>
                <a:cs typeface="Times New Roman"/>
              </a:rPr>
              <a:t>&amp;</a:t>
            </a:r>
            <a:r>
              <a:rPr sz="100" b="1" i="1" spc="75" dirty="0">
                <a:latin typeface="Times New Roman"/>
                <a:cs typeface="Times New Roman"/>
              </a:rPr>
              <a:t> </a:t>
            </a:r>
            <a:r>
              <a:rPr sz="100" b="1" i="1" dirty="0">
                <a:latin typeface="Times New Roman"/>
                <a:cs typeface="Times New Roman"/>
              </a:rPr>
              <a:t>anti-nectin-4</a:t>
            </a:r>
            <a:r>
              <a:rPr sz="100" b="1" i="1" spc="190" dirty="0">
                <a:latin typeface="Times New Roman"/>
                <a:cs typeface="Times New Roman"/>
              </a:rPr>
              <a:t> </a:t>
            </a:r>
            <a:r>
              <a:rPr sz="100" b="1" i="1" dirty="0">
                <a:latin typeface="Times New Roman"/>
                <a:cs typeface="Times New Roman"/>
              </a:rPr>
              <a:t>antibody</a:t>
            </a:r>
            <a:r>
              <a:rPr sz="100" b="1" i="1" spc="75" dirty="0">
                <a:latin typeface="Times New Roman"/>
                <a:cs typeface="Times New Roman"/>
              </a:rPr>
              <a:t> </a:t>
            </a:r>
            <a:r>
              <a:rPr sz="100" b="1" i="1" dirty="0">
                <a:latin typeface="Times New Roman"/>
                <a:cs typeface="Times New Roman"/>
              </a:rPr>
              <a:t>on</a:t>
            </a:r>
            <a:r>
              <a:rPr sz="100" b="1" i="1" spc="75" dirty="0">
                <a:latin typeface="Times New Roman"/>
                <a:cs typeface="Times New Roman"/>
              </a:rPr>
              <a:t> </a:t>
            </a:r>
            <a:r>
              <a:rPr sz="100" b="1" i="1" dirty="0">
                <a:latin typeface="Times New Roman"/>
                <a:cs typeface="Times New Roman"/>
              </a:rPr>
              <a:t>tumor</a:t>
            </a:r>
            <a:r>
              <a:rPr sz="100" b="1" i="1" spc="75" dirty="0">
                <a:latin typeface="Times New Roman"/>
                <a:cs typeface="Times New Roman"/>
              </a:rPr>
              <a:t> </a:t>
            </a:r>
            <a:r>
              <a:rPr sz="100" b="1" i="1" dirty="0">
                <a:latin typeface="Times New Roman"/>
                <a:cs typeface="Times New Roman"/>
              </a:rPr>
              <a:t>volume</a:t>
            </a:r>
            <a:r>
              <a:rPr sz="100" b="1" i="1" spc="75" dirty="0">
                <a:latin typeface="Times New Roman"/>
                <a:cs typeface="Times New Roman"/>
              </a:rPr>
              <a:t> </a:t>
            </a:r>
            <a:r>
              <a:rPr sz="100" b="1" i="1" dirty="0">
                <a:latin typeface="Times New Roman"/>
                <a:cs typeface="Times New Roman"/>
              </a:rPr>
              <a:t>on</a:t>
            </a:r>
            <a:r>
              <a:rPr sz="100" b="1" i="1" spc="75" dirty="0">
                <a:latin typeface="Times New Roman"/>
                <a:cs typeface="Times New Roman"/>
              </a:rPr>
              <a:t> </a:t>
            </a:r>
            <a:r>
              <a:rPr sz="100" b="1" i="1" dirty="0">
                <a:latin typeface="Times New Roman"/>
                <a:cs typeface="Times New Roman"/>
              </a:rPr>
              <a:t>xenograft</a:t>
            </a:r>
            <a:r>
              <a:rPr sz="100" b="1" i="1" spc="75" dirty="0">
                <a:latin typeface="Times New Roman"/>
                <a:cs typeface="Times New Roman"/>
              </a:rPr>
              <a:t> </a:t>
            </a:r>
            <a:r>
              <a:rPr sz="100" b="1" i="1" dirty="0">
                <a:latin typeface="Times New Roman"/>
                <a:cs typeface="Times New Roman"/>
              </a:rPr>
              <a:t>nude</a:t>
            </a:r>
            <a:r>
              <a:rPr sz="100" b="1" i="1" spc="75" dirty="0">
                <a:latin typeface="Times New Roman"/>
                <a:cs typeface="Times New Roman"/>
              </a:rPr>
              <a:t> </a:t>
            </a:r>
            <a:r>
              <a:rPr sz="100" b="1" i="1" spc="-10" dirty="0">
                <a:latin typeface="Times New Roman"/>
                <a:cs typeface="Times New Roman"/>
              </a:rPr>
              <a:t>mice</a:t>
            </a:r>
            <a:r>
              <a:rPr sz="100" i="1" spc="-10" dirty="0">
                <a:latin typeface="Times New Roman"/>
                <a:cs typeface="Times New Roman"/>
              </a:rPr>
              <a:t>.</a:t>
            </a:r>
            <a:endParaRPr sz="100">
              <a:latin typeface="Times New Roman"/>
              <a:cs typeface="Times New Roman"/>
            </a:endParaRPr>
          </a:p>
          <a:p>
            <a:pPr marL="55880">
              <a:lnSpc>
                <a:spcPct val="100000"/>
              </a:lnSpc>
              <a:spcBef>
                <a:spcPts val="80"/>
              </a:spcBef>
            </a:pPr>
            <a:r>
              <a:rPr sz="100" i="1" spc="20" dirty="0">
                <a:latin typeface="Times New Roman"/>
                <a:cs typeface="Times New Roman"/>
              </a:rPr>
              <a:t>MDA-MB231</a:t>
            </a:r>
            <a:r>
              <a:rPr sz="100" i="1" spc="5" dirty="0">
                <a:latin typeface="Times New Roman"/>
                <a:cs typeface="Times New Roman"/>
              </a:rPr>
              <a:t> </a:t>
            </a:r>
            <a:r>
              <a:rPr sz="100" i="1" spc="20" dirty="0">
                <a:latin typeface="Times New Roman"/>
                <a:cs typeface="Times New Roman"/>
              </a:rPr>
              <a:t>wt</a:t>
            </a:r>
            <a:r>
              <a:rPr sz="100" i="1" spc="5" dirty="0">
                <a:latin typeface="Times New Roman"/>
                <a:cs typeface="Times New Roman"/>
              </a:rPr>
              <a:t> </a:t>
            </a:r>
            <a:r>
              <a:rPr sz="100" i="1" spc="20" dirty="0">
                <a:latin typeface="Times New Roman"/>
                <a:cs typeface="Times New Roman"/>
              </a:rPr>
              <a:t>+</a:t>
            </a:r>
            <a:r>
              <a:rPr sz="100" i="1" spc="5" dirty="0">
                <a:latin typeface="Times New Roman"/>
                <a:cs typeface="Times New Roman"/>
              </a:rPr>
              <a:t> </a:t>
            </a:r>
            <a:r>
              <a:rPr sz="100" i="1" spc="20" dirty="0">
                <a:latin typeface="Times New Roman"/>
                <a:cs typeface="Times New Roman"/>
              </a:rPr>
              <a:t>PBS</a:t>
            </a:r>
            <a:r>
              <a:rPr sz="100" i="1" spc="285" dirty="0">
                <a:latin typeface="Times New Roman"/>
                <a:cs typeface="Times New Roman"/>
              </a:rPr>
              <a:t> </a:t>
            </a:r>
            <a:r>
              <a:rPr sz="100" i="1" spc="20" dirty="0">
                <a:latin typeface="Times New Roman"/>
                <a:cs typeface="Times New Roman"/>
              </a:rPr>
              <a:t>MDA-MB231</a:t>
            </a:r>
            <a:r>
              <a:rPr sz="100" i="1" spc="5" dirty="0">
                <a:latin typeface="Times New Roman"/>
                <a:cs typeface="Times New Roman"/>
              </a:rPr>
              <a:t> </a:t>
            </a:r>
            <a:r>
              <a:rPr sz="100" i="1" spc="20" dirty="0">
                <a:latin typeface="Times New Roman"/>
                <a:cs typeface="Times New Roman"/>
              </a:rPr>
              <a:t>wt</a:t>
            </a:r>
            <a:r>
              <a:rPr sz="100" i="1" spc="5" dirty="0">
                <a:latin typeface="Times New Roman"/>
                <a:cs typeface="Times New Roman"/>
              </a:rPr>
              <a:t> </a:t>
            </a:r>
            <a:r>
              <a:rPr sz="100" i="1" spc="20" dirty="0">
                <a:latin typeface="Times New Roman"/>
                <a:cs typeface="Times New Roman"/>
              </a:rPr>
              <a:t>+</a:t>
            </a:r>
            <a:r>
              <a:rPr sz="100" i="1" spc="10" dirty="0">
                <a:latin typeface="Times New Roman"/>
                <a:cs typeface="Times New Roman"/>
              </a:rPr>
              <a:t> </a:t>
            </a:r>
            <a:r>
              <a:rPr sz="100" i="1" spc="20" dirty="0">
                <a:latin typeface="Times New Roman"/>
                <a:cs typeface="Times New Roman"/>
              </a:rPr>
              <a:t>N4.61</a:t>
            </a:r>
            <a:r>
              <a:rPr sz="100" i="1" spc="355" dirty="0">
                <a:latin typeface="Times New Roman"/>
                <a:cs typeface="Times New Roman"/>
              </a:rPr>
              <a:t> </a:t>
            </a:r>
            <a:r>
              <a:rPr sz="100" i="1" spc="20" dirty="0">
                <a:latin typeface="Times New Roman"/>
                <a:cs typeface="Times New Roman"/>
              </a:rPr>
              <a:t>MDA-MB231</a:t>
            </a:r>
            <a:r>
              <a:rPr sz="100" i="1" spc="5" dirty="0">
                <a:latin typeface="Times New Roman"/>
                <a:cs typeface="Times New Roman"/>
              </a:rPr>
              <a:t> </a:t>
            </a:r>
            <a:r>
              <a:rPr sz="100" i="1" spc="20" dirty="0">
                <a:latin typeface="Times New Roman"/>
                <a:cs typeface="Times New Roman"/>
              </a:rPr>
              <a:t>R4.C1</a:t>
            </a:r>
            <a:r>
              <a:rPr sz="100" i="1" spc="5" dirty="0">
                <a:latin typeface="Times New Roman"/>
                <a:cs typeface="Times New Roman"/>
              </a:rPr>
              <a:t> </a:t>
            </a:r>
            <a:r>
              <a:rPr sz="100" i="1" spc="20" dirty="0">
                <a:latin typeface="Times New Roman"/>
                <a:cs typeface="Times New Roman"/>
              </a:rPr>
              <a:t>+</a:t>
            </a:r>
            <a:r>
              <a:rPr sz="100" i="1" spc="5" dirty="0">
                <a:latin typeface="Times New Roman"/>
                <a:cs typeface="Times New Roman"/>
              </a:rPr>
              <a:t> </a:t>
            </a:r>
            <a:r>
              <a:rPr sz="100" i="1" spc="20" dirty="0">
                <a:latin typeface="Times New Roman"/>
                <a:cs typeface="Times New Roman"/>
              </a:rPr>
              <a:t>PBS</a:t>
            </a:r>
            <a:r>
              <a:rPr sz="100" i="1" spc="325" dirty="0">
                <a:latin typeface="Times New Roman"/>
                <a:cs typeface="Times New Roman"/>
              </a:rPr>
              <a:t> </a:t>
            </a:r>
            <a:r>
              <a:rPr sz="100" i="1" spc="20" dirty="0">
                <a:latin typeface="Times New Roman"/>
                <a:cs typeface="Times New Roman"/>
              </a:rPr>
              <a:t>MDA-MB231</a:t>
            </a:r>
            <a:r>
              <a:rPr sz="100" i="1" spc="5" dirty="0">
                <a:latin typeface="Times New Roman"/>
                <a:cs typeface="Times New Roman"/>
              </a:rPr>
              <a:t> </a:t>
            </a:r>
            <a:r>
              <a:rPr sz="100" i="1" spc="20" dirty="0">
                <a:latin typeface="Times New Roman"/>
                <a:cs typeface="Times New Roman"/>
              </a:rPr>
              <a:t>R4.C1</a:t>
            </a:r>
            <a:r>
              <a:rPr sz="100" i="1" spc="5" dirty="0">
                <a:latin typeface="Times New Roman"/>
                <a:cs typeface="Times New Roman"/>
              </a:rPr>
              <a:t> </a:t>
            </a:r>
            <a:r>
              <a:rPr sz="100" i="1" spc="20" dirty="0">
                <a:latin typeface="Times New Roman"/>
                <a:cs typeface="Times New Roman"/>
              </a:rPr>
              <a:t>+</a:t>
            </a:r>
            <a:r>
              <a:rPr sz="100" i="1" spc="5" dirty="0">
                <a:latin typeface="Times New Roman"/>
                <a:cs typeface="Times New Roman"/>
              </a:rPr>
              <a:t> </a:t>
            </a:r>
            <a:r>
              <a:rPr sz="100" i="1" spc="-10" dirty="0">
                <a:latin typeface="Times New Roman"/>
                <a:cs typeface="Times New Roman"/>
              </a:rPr>
              <a:t>N4.61</a:t>
            </a:r>
            <a:endParaRPr sz="100">
              <a:latin typeface="Times New Roman"/>
              <a:cs typeface="Times New Roman"/>
            </a:endParaRPr>
          </a:p>
          <a:p>
            <a:pPr marL="16510">
              <a:lnSpc>
                <a:spcPct val="100000"/>
              </a:lnSpc>
              <a:spcBef>
                <a:spcPts val="65"/>
              </a:spcBef>
            </a:pPr>
            <a:r>
              <a:rPr sz="100" i="1" dirty="0">
                <a:latin typeface="Times New Roman"/>
                <a:cs typeface="Times New Roman"/>
              </a:rPr>
              <a:t>Black</a:t>
            </a:r>
            <a:r>
              <a:rPr sz="100" i="1" spc="80" dirty="0">
                <a:latin typeface="Times New Roman"/>
                <a:cs typeface="Times New Roman"/>
              </a:rPr>
              <a:t> </a:t>
            </a:r>
            <a:r>
              <a:rPr sz="100" i="1" dirty="0">
                <a:latin typeface="Times New Roman"/>
                <a:cs typeface="Times New Roman"/>
              </a:rPr>
              <a:t>arrow</a:t>
            </a:r>
            <a:r>
              <a:rPr sz="100" i="1" spc="85" dirty="0">
                <a:latin typeface="Times New Roman"/>
                <a:cs typeface="Times New Roman"/>
              </a:rPr>
              <a:t> </a:t>
            </a:r>
            <a:r>
              <a:rPr sz="100" i="1" dirty="0">
                <a:latin typeface="Times New Roman"/>
                <a:cs typeface="Times New Roman"/>
              </a:rPr>
              <a:t>corresponds</a:t>
            </a:r>
            <a:r>
              <a:rPr sz="100" i="1" spc="85" dirty="0">
                <a:latin typeface="Times New Roman"/>
                <a:cs typeface="Times New Roman"/>
              </a:rPr>
              <a:t> </a:t>
            </a:r>
            <a:r>
              <a:rPr sz="100" i="1" dirty="0">
                <a:latin typeface="Times New Roman"/>
                <a:cs typeface="Times New Roman"/>
              </a:rPr>
              <a:t>to</a:t>
            </a:r>
            <a:r>
              <a:rPr sz="100" i="1" spc="80" dirty="0">
                <a:latin typeface="Times New Roman"/>
                <a:cs typeface="Times New Roman"/>
              </a:rPr>
              <a:t> </a:t>
            </a:r>
            <a:r>
              <a:rPr sz="100" i="1" dirty="0">
                <a:latin typeface="Times New Roman"/>
                <a:cs typeface="Times New Roman"/>
              </a:rPr>
              <a:t>the</a:t>
            </a:r>
            <a:r>
              <a:rPr sz="100" i="1" spc="85" dirty="0">
                <a:latin typeface="Times New Roman"/>
                <a:cs typeface="Times New Roman"/>
              </a:rPr>
              <a:t> </a:t>
            </a:r>
            <a:r>
              <a:rPr sz="100" i="1" dirty="0">
                <a:latin typeface="Times New Roman"/>
                <a:cs typeface="Times New Roman"/>
              </a:rPr>
              <a:t>start</a:t>
            </a:r>
            <a:r>
              <a:rPr sz="100" i="1" spc="85" dirty="0">
                <a:latin typeface="Times New Roman"/>
                <a:cs typeface="Times New Roman"/>
              </a:rPr>
              <a:t> </a:t>
            </a:r>
            <a:r>
              <a:rPr sz="100" i="1" dirty="0">
                <a:latin typeface="Times New Roman"/>
                <a:cs typeface="Times New Roman"/>
              </a:rPr>
              <a:t>of</a:t>
            </a:r>
            <a:r>
              <a:rPr sz="100" i="1" spc="80" dirty="0">
                <a:latin typeface="Times New Roman"/>
                <a:cs typeface="Times New Roman"/>
              </a:rPr>
              <a:t> </a:t>
            </a:r>
            <a:r>
              <a:rPr sz="100" i="1" dirty="0">
                <a:latin typeface="Times New Roman"/>
                <a:cs typeface="Times New Roman"/>
              </a:rPr>
              <a:t>treatment</a:t>
            </a:r>
            <a:r>
              <a:rPr sz="100" i="1" spc="85" dirty="0">
                <a:latin typeface="Times New Roman"/>
                <a:cs typeface="Times New Roman"/>
              </a:rPr>
              <a:t> </a:t>
            </a:r>
            <a:r>
              <a:rPr sz="100" i="1" dirty="0">
                <a:latin typeface="Times New Roman"/>
                <a:cs typeface="Times New Roman"/>
              </a:rPr>
              <a:t>injection</a:t>
            </a:r>
            <a:r>
              <a:rPr sz="100" i="1" spc="85" dirty="0">
                <a:latin typeface="Times New Roman"/>
                <a:cs typeface="Times New Roman"/>
              </a:rPr>
              <a:t> </a:t>
            </a:r>
            <a:r>
              <a:rPr sz="100" i="1" dirty="0">
                <a:latin typeface="Times New Roman"/>
                <a:cs typeface="Times New Roman"/>
              </a:rPr>
              <a:t>(PBS</a:t>
            </a:r>
            <a:r>
              <a:rPr sz="100" i="1" spc="80" dirty="0">
                <a:latin typeface="Times New Roman"/>
                <a:cs typeface="Times New Roman"/>
              </a:rPr>
              <a:t> </a:t>
            </a:r>
            <a:r>
              <a:rPr sz="100" i="1" dirty="0">
                <a:latin typeface="Times New Roman"/>
                <a:cs typeface="Times New Roman"/>
              </a:rPr>
              <a:t>or</a:t>
            </a:r>
            <a:r>
              <a:rPr sz="100" i="1" spc="85" dirty="0">
                <a:latin typeface="Times New Roman"/>
                <a:cs typeface="Times New Roman"/>
              </a:rPr>
              <a:t> </a:t>
            </a:r>
            <a:r>
              <a:rPr sz="100" i="1" spc="-10" dirty="0">
                <a:latin typeface="Times New Roman"/>
                <a:cs typeface="Times New Roman"/>
              </a:rPr>
              <a:t>N4;61)</a:t>
            </a:r>
            <a:endParaRPr sz="100">
              <a:latin typeface="Times New Roman"/>
              <a:cs typeface="Times New Roman"/>
            </a:endParaRPr>
          </a:p>
          <a:p>
            <a:pPr marL="12700" marR="5080">
              <a:lnSpc>
                <a:spcPts val="210"/>
              </a:lnSpc>
              <a:spcBef>
                <a:spcPts val="50"/>
              </a:spcBef>
            </a:pPr>
            <a:r>
              <a:rPr sz="150" b="1" i="1" spc="10" dirty="0">
                <a:latin typeface="Times New Roman"/>
                <a:cs typeface="Times New Roman"/>
              </a:rPr>
              <a:t>B</a:t>
            </a:r>
            <a:r>
              <a:rPr sz="150" b="1" i="1" spc="5" dirty="0">
                <a:latin typeface="Times New Roman"/>
                <a:cs typeface="Times New Roman"/>
              </a:rPr>
              <a:t> : </a:t>
            </a:r>
            <a:r>
              <a:rPr sz="100" b="1" i="1" spc="10" dirty="0">
                <a:latin typeface="Times New Roman"/>
                <a:cs typeface="Times New Roman"/>
              </a:rPr>
              <a:t>Effect</a:t>
            </a:r>
            <a:r>
              <a:rPr sz="100" b="1" i="1" spc="5" dirty="0">
                <a:latin typeface="Times New Roman"/>
                <a:cs typeface="Times New Roman"/>
              </a:rPr>
              <a:t> </a:t>
            </a:r>
            <a:r>
              <a:rPr sz="100" b="1" i="1" spc="10" dirty="0">
                <a:latin typeface="Times New Roman"/>
                <a:cs typeface="Times New Roman"/>
              </a:rPr>
              <a:t>of</a:t>
            </a:r>
            <a:r>
              <a:rPr sz="100" b="1" i="1" spc="5" dirty="0">
                <a:latin typeface="Times New Roman"/>
                <a:cs typeface="Times New Roman"/>
              </a:rPr>
              <a:t> </a:t>
            </a:r>
            <a:r>
              <a:rPr sz="100" b="1" i="1" spc="15" dirty="0">
                <a:latin typeface="Times New Roman"/>
                <a:cs typeface="Times New Roman"/>
              </a:rPr>
              <a:t>anti-</a:t>
            </a:r>
            <a:r>
              <a:rPr sz="100" b="1" i="1" spc="10" dirty="0">
                <a:latin typeface="Times New Roman"/>
                <a:cs typeface="Times New Roman"/>
              </a:rPr>
              <a:t>nectin-</a:t>
            </a:r>
            <a:r>
              <a:rPr sz="100" b="1" i="1" spc="15" dirty="0">
                <a:latin typeface="Times New Roman"/>
                <a:cs typeface="Times New Roman"/>
              </a:rPr>
              <a:t>4</a:t>
            </a:r>
            <a:r>
              <a:rPr sz="100" b="1" i="1" spc="5" dirty="0">
                <a:latin typeface="Times New Roman"/>
                <a:cs typeface="Times New Roman"/>
              </a:rPr>
              <a:t> </a:t>
            </a:r>
            <a:r>
              <a:rPr sz="100" b="1" i="1" spc="15" dirty="0">
                <a:latin typeface="Times New Roman"/>
                <a:cs typeface="Times New Roman"/>
              </a:rPr>
              <a:t>antibody</a:t>
            </a:r>
            <a:r>
              <a:rPr sz="100" b="1" i="1" spc="5" dirty="0">
                <a:latin typeface="Times New Roman"/>
                <a:cs typeface="Times New Roman"/>
              </a:rPr>
              <a:t> </a:t>
            </a:r>
            <a:r>
              <a:rPr sz="100" b="1" i="1" spc="20" dirty="0">
                <a:latin typeface="Times New Roman"/>
                <a:cs typeface="Times New Roman"/>
              </a:rPr>
              <a:t>on</a:t>
            </a:r>
            <a:r>
              <a:rPr sz="100" b="1" i="1" spc="5" dirty="0">
                <a:latin typeface="Times New Roman"/>
                <a:cs typeface="Times New Roman"/>
              </a:rPr>
              <a:t> </a:t>
            </a:r>
            <a:r>
              <a:rPr sz="100" b="1" i="1" spc="15" dirty="0">
                <a:latin typeface="Times New Roman"/>
                <a:cs typeface="Times New Roman"/>
              </a:rPr>
              <a:t>the</a:t>
            </a:r>
            <a:r>
              <a:rPr sz="100" b="1" i="1" spc="5" dirty="0">
                <a:latin typeface="Times New Roman"/>
                <a:cs typeface="Times New Roman"/>
              </a:rPr>
              <a:t> </a:t>
            </a:r>
            <a:r>
              <a:rPr sz="100" b="1" i="1" spc="15" dirty="0">
                <a:latin typeface="Times New Roman"/>
                <a:cs typeface="Times New Roman"/>
              </a:rPr>
              <a:t>formation</a:t>
            </a:r>
            <a:r>
              <a:rPr sz="100" b="1" i="1" spc="5" dirty="0">
                <a:latin typeface="Times New Roman"/>
                <a:cs typeface="Times New Roman"/>
              </a:rPr>
              <a:t> </a:t>
            </a:r>
            <a:r>
              <a:rPr sz="100" b="1" i="1" spc="10" dirty="0">
                <a:latin typeface="Times New Roman"/>
                <a:cs typeface="Times New Roman"/>
              </a:rPr>
              <a:t>of</a:t>
            </a:r>
            <a:r>
              <a:rPr sz="100" b="1" i="1" spc="5" dirty="0">
                <a:latin typeface="Times New Roman"/>
                <a:cs typeface="Times New Roman"/>
              </a:rPr>
              <a:t> </a:t>
            </a:r>
            <a:r>
              <a:rPr sz="100" b="1" i="1" spc="15" dirty="0">
                <a:latin typeface="Times New Roman"/>
                <a:cs typeface="Times New Roman"/>
              </a:rPr>
              <a:t>pulmonary</a:t>
            </a:r>
            <a:r>
              <a:rPr sz="100" b="1" i="1" spc="5" dirty="0">
                <a:latin typeface="Times New Roman"/>
                <a:cs typeface="Times New Roman"/>
              </a:rPr>
              <a:t> </a:t>
            </a:r>
            <a:r>
              <a:rPr sz="100" b="1" i="1" spc="15" dirty="0">
                <a:latin typeface="Times New Roman"/>
                <a:cs typeface="Times New Roman"/>
              </a:rPr>
              <a:t>metastasis</a:t>
            </a:r>
            <a:r>
              <a:rPr sz="100" i="1" spc="15" dirty="0">
                <a:latin typeface="Times New Roman"/>
                <a:cs typeface="Times New Roman"/>
              </a:rPr>
              <a:t>.</a:t>
            </a:r>
            <a:r>
              <a:rPr sz="100" i="1" spc="5" dirty="0">
                <a:latin typeface="Times New Roman"/>
                <a:cs typeface="Times New Roman"/>
              </a:rPr>
              <a:t> </a:t>
            </a:r>
            <a:r>
              <a:rPr sz="100" i="1" spc="20" dirty="0">
                <a:latin typeface="Times New Roman"/>
                <a:cs typeface="Times New Roman"/>
              </a:rPr>
              <a:t>Up</a:t>
            </a:r>
            <a:r>
              <a:rPr sz="100" i="1" spc="5" dirty="0">
                <a:latin typeface="Times New Roman"/>
                <a:cs typeface="Times New Roman"/>
              </a:rPr>
              <a:t> : </a:t>
            </a:r>
            <a:r>
              <a:rPr sz="100" i="1" spc="15" dirty="0">
                <a:latin typeface="Times New Roman"/>
                <a:cs typeface="Times New Roman"/>
              </a:rPr>
              <a:t>photography</a:t>
            </a:r>
            <a:r>
              <a:rPr sz="100" i="1" spc="5" dirty="0">
                <a:latin typeface="Times New Roman"/>
                <a:cs typeface="Times New Roman"/>
              </a:rPr>
              <a:t> </a:t>
            </a:r>
            <a:r>
              <a:rPr sz="100" i="1" spc="15" dirty="0">
                <a:latin typeface="Times New Roman"/>
                <a:cs typeface="Times New Roman"/>
              </a:rPr>
              <a:t>of</a:t>
            </a:r>
            <a:r>
              <a:rPr sz="100" i="1" spc="40" dirty="0">
                <a:latin typeface="Times New Roman"/>
                <a:cs typeface="Times New Roman"/>
              </a:rPr>
              <a:t> </a:t>
            </a:r>
            <a:r>
              <a:rPr sz="100" i="1" spc="10" dirty="0">
                <a:latin typeface="Times New Roman"/>
                <a:cs typeface="Times New Roman"/>
              </a:rPr>
              <a:t>luminescence</a:t>
            </a:r>
            <a:r>
              <a:rPr sz="100" i="1" spc="5" dirty="0">
                <a:latin typeface="Times New Roman"/>
                <a:cs typeface="Times New Roman"/>
              </a:rPr>
              <a:t> </a:t>
            </a:r>
            <a:r>
              <a:rPr sz="100" i="1" spc="10" dirty="0">
                <a:latin typeface="Times New Roman"/>
                <a:cs typeface="Times New Roman"/>
              </a:rPr>
              <a:t>intensity</a:t>
            </a:r>
            <a:r>
              <a:rPr sz="100" i="1" spc="5" dirty="0">
                <a:latin typeface="Times New Roman"/>
                <a:cs typeface="Times New Roman"/>
              </a:rPr>
              <a:t> </a:t>
            </a:r>
            <a:r>
              <a:rPr sz="100" i="1" spc="15" dirty="0">
                <a:latin typeface="Times New Roman"/>
                <a:cs typeface="Times New Roman"/>
              </a:rPr>
              <a:t>of</a:t>
            </a:r>
            <a:r>
              <a:rPr sz="100" i="1" spc="5" dirty="0">
                <a:latin typeface="Times New Roman"/>
                <a:cs typeface="Times New Roman"/>
              </a:rPr>
              <a:t> </a:t>
            </a:r>
            <a:r>
              <a:rPr sz="100" i="1" spc="10" dirty="0">
                <a:latin typeface="Times New Roman"/>
                <a:cs typeface="Times New Roman"/>
              </a:rPr>
              <a:t>control.</a:t>
            </a:r>
            <a:r>
              <a:rPr sz="100" i="1" spc="5" dirty="0">
                <a:latin typeface="Times New Roman"/>
                <a:cs typeface="Times New Roman"/>
              </a:rPr>
              <a:t> </a:t>
            </a:r>
            <a:r>
              <a:rPr sz="100" i="1" spc="10" dirty="0">
                <a:latin typeface="Times New Roman"/>
                <a:cs typeface="Times New Roman"/>
              </a:rPr>
              <a:t>In</a:t>
            </a:r>
            <a:r>
              <a:rPr sz="100" i="1" spc="5" dirty="0">
                <a:latin typeface="Times New Roman"/>
                <a:cs typeface="Times New Roman"/>
              </a:rPr>
              <a:t> </a:t>
            </a:r>
            <a:r>
              <a:rPr sz="100" i="1" spc="10" dirty="0">
                <a:latin typeface="Times New Roman"/>
                <a:cs typeface="Times New Roman"/>
              </a:rPr>
              <a:t>the</a:t>
            </a:r>
            <a:r>
              <a:rPr sz="100" i="1" spc="5" dirty="0">
                <a:latin typeface="Times New Roman"/>
                <a:cs typeface="Times New Roman"/>
              </a:rPr>
              <a:t> </a:t>
            </a:r>
            <a:r>
              <a:rPr sz="100" i="1" spc="15" dirty="0">
                <a:latin typeface="Times New Roman"/>
                <a:cs typeface="Times New Roman"/>
              </a:rPr>
              <a:t>middle</a:t>
            </a:r>
            <a:r>
              <a:rPr sz="100" i="1" spc="5" dirty="0">
                <a:latin typeface="Times New Roman"/>
                <a:cs typeface="Times New Roman"/>
              </a:rPr>
              <a:t> : </a:t>
            </a:r>
            <a:r>
              <a:rPr sz="100" i="1" spc="10" dirty="0">
                <a:latin typeface="Times New Roman"/>
                <a:cs typeface="Times New Roman"/>
              </a:rPr>
              <a:t>pics</a:t>
            </a:r>
            <a:r>
              <a:rPr sz="100" i="1" spc="5" dirty="0">
                <a:latin typeface="Times New Roman"/>
                <a:cs typeface="Times New Roman"/>
              </a:rPr>
              <a:t> </a:t>
            </a:r>
            <a:r>
              <a:rPr sz="100" i="1" spc="15" dirty="0">
                <a:latin typeface="Times New Roman"/>
                <a:cs typeface="Times New Roman"/>
              </a:rPr>
              <a:t>of</a:t>
            </a:r>
            <a:r>
              <a:rPr sz="100" i="1" spc="5" dirty="0">
                <a:latin typeface="Times New Roman"/>
                <a:cs typeface="Times New Roman"/>
              </a:rPr>
              <a:t> </a:t>
            </a:r>
            <a:r>
              <a:rPr sz="100" i="1" spc="10" dirty="0">
                <a:latin typeface="Times New Roman"/>
                <a:cs typeface="Times New Roman"/>
              </a:rPr>
              <a:t>luminescence</a:t>
            </a:r>
            <a:r>
              <a:rPr sz="100" i="1" spc="5" dirty="0">
                <a:latin typeface="Times New Roman"/>
                <a:cs typeface="Times New Roman"/>
              </a:rPr>
              <a:t> </a:t>
            </a:r>
            <a:r>
              <a:rPr sz="100" i="1" spc="10" dirty="0">
                <a:latin typeface="Times New Roman"/>
                <a:cs typeface="Times New Roman"/>
              </a:rPr>
              <a:t>intensity</a:t>
            </a:r>
            <a:r>
              <a:rPr sz="100" i="1" spc="5" dirty="0">
                <a:latin typeface="Times New Roman"/>
                <a:cs typeface="Times New Roman"/>
              </a:rPr>
              <a:t> </a:t>
            </a:r>
            <a:r>
              <a:rPr sz="100" i="1" spc="15" dirty="0">
                <a:latin typeface="Times New Roman"/>
                <a:cs typeface="Times New Roman"/>
              </a:rPr>
              <a:t>of</a:t>
            </a:r>
            <a:r>
              <a:rPr sz="100" i="1" spc="5" dirty="0">
                <a:latin typeface="Times New Roman"/>
                <a:cs typeface="Times New Roman"/>
              </a:rPr>
              <a:t> </a:t>
            </a:r>
            <a:r>
              <a:rPr sz="100" i="1" spc="10" dirty="0">
                <a:latin typeface="Times New Roman"/>
                <a:cs typeface="Times New Roman"/>
              </a:rPr>
              <a:t>mices</a:t>
            </a:r>
            <a:r>
              <a:rPr sz="100" i="1" spc="5" dirty="0">
                <a:latin typeface="Times New Roman"/>
                <a:cs typeface="Times New Roman"/>
              </a:rPr>
              <a:t> </a:t>
            </a:r>
            <a:r>
              <a:rPr sz="100" i="1" spc="10" dirty="0">
                <a:latin typeface="Times New Roman"/>
                <a:cs typeface="Times New Roman"/>
              </a:rPr>
              <a:t>treated</a:t>
            </a:r>
            <a:r>
              <a:rPr sz="100" i="1" spc="5" dirty="0">
                <a:latin typeface="Times New Roman"/>
                <a:cs typeface="Times New Roman"/>
              </a:rPr>
              <a:t> </a:t>
            </a:r>
            <a:r>
              <a:rPr sz="100" i="1" spc="15" dirty="0">
                <a:latin typeface="Times New Roman"/>
                <a:cs typeface="Times New Roman"/>
              </a:rPr>
              <a:t>with</a:t>
            </a:r>
            <a:r>
              <a:rPr sz="100" i="1" spc="5" dirty="0">
                <a:latin typeface="Times New Roman"/>
                <a:cs typeface="Times New Roman"/>
              </a:rPr>
              <a:t> </a:t>
            </a:r>
            <a:r>
              <a:rPr sz="100" i="1" spc="15" dirty="0">
                <a:latin typeface="Times New Roman"/>
                <a:cs typeface="Times New Roman"/>
              </a:rPr>
              <a:t>PBS.</a:t>
            </a:r>
            <a:r>
              <a:rPr sz="100" i="1" spc="5" dirty="0">
                <a:latin typeface="Times New Roman"/>
                <a:cs typeface="Times New Roman"/>
              </a:rPr>
              <a:t> </a:t>
            </a:r>
            <a:r>
              <a:rPr sz="100" i="1" spc="15" dirty="0">
                <a:latin typeface="Times New Roman"/>
                <a:cs typeface="Times New Roman"/>
              </a:rPr>
              <a:t>Bottom</a:t>
            </a:r>
            <a:r>
              <a:rPr sz="100" i="1" spc="5" dirty="0">
                <a:latin typeface="Times New Roman"/>
                <a:cs typeface="Times New Roman"/>
              </a:rPr>
              <a:t> : </a:t>
            </a:r>
            <a:r>
              <a:rPr sz="100" i="1" spc="10" dirty="0">
                <a:latin typeface="Times New Roman"/>
                <a:cs typeface="Times New Roman"/>
              </a:rPr>
              <a:t>pics</a:t>
            </a:r>
            <a:r>
              <a:rPr sz="100" i="1" spc="5" dirty="0">
                <a:latin typeface="Times New Roman"/>
                <a:cs typeface="Times New Roman"/>
              </a:rPr>
              <a:t> </a:t>
            </a:r>
            <a:r>
              <a:rPr sz="100" i="1" spc="15" dirty="0">
                <a:latin typeface="Times New Roman"/>
                <a:cs typeface="Times New Roman"/>
              </a:rPr>
              <a:t>of</a:t>
            </a:r>
            <a:r>
              <a:rPr sz="100" i="1" spc="5" dirty="0">
                <a:latin typeface="Times New Roman"/>
                <a:cs typeface="Times New Roman"/>
              </a:rPr>
              <a:t> </a:t>
            </a:r>
            <a:r>
              <a:rPr sz="100" i="1" spc="10" dirty="0">
                <a:latin typeface="Times New Roman"/>
                <a:cs typeface="Times New Roman"/>
              </a:rPr>
              <a:t>luminescence</a:t>
            </a:r>
            <a:r>
              <a:rPr sz="100" i="1" spc="5" dirty="0">
                <a:latin typeface="Times New Roman"/>
                <a:cs typeface="Times New Roman"/>
              </a:rPr>
              <a:t> </a:t>
            </a:r>
            <a:r>
              <a:rPr sz="100" i="1" spc="10" dirty="0">
                <a:latin typeface="Times New Roman"/>
                <a:cs typeface="Times New Roman"/>
              </a:rPr>
              <a:t>intensity</a:t>
            </a:r>
            <a:r>
              <a:rPr sz="100" i="1" spc="5" dirty="0">
                <a:latin typeface="Times New Roman"/>
                <a:cs typeface="Times New Roman"/>
              </a:rPr>
              <a:t> </a:t>
            </a:r>
            <a:r>
              <a:rPr sz="100" i="1" spc="15" dirty="0">
                <a:latin typeface="Times New Roman"/>
                <a:cs typeface="Times New Roman"/>
              </a:rPr>
              <a:t>of</a:t>
            </a:r>
            <a:r>
              <a:rPr sz="100" i="1" spc="5" dirty="0">
                <a:latin typeface="Times New Roman"/>
                <a:cs typeface="Times New Roman"/>
              </a:rPr>
              <a:t> </a:t>
            </a:r>
            <a:r>
              <a:rPr sz="100" i="1" spc="10" dirty="0">
                <a:latin typeface="Times New Roman"/>
                <a:cs typeface="Times New Roman"/>
              </a:rPr>
              <a:t>mices</a:t>
            </a:r>
            <a:r>
              <a:rPr sz="100" i="1" spc="5" dirty="0">
                <a:latin typeface="Times New Roman"/>
                <a:cs typeface="Times New Roman"/>
              </a:rPr>
              <a:t> </a:t>
            </a:r>
            <a:r>
              <a:rPr sz="100" i="1" spc="10" dirty="0">
                <a:latin typeface="Times New Roman"/>
                <a:cs typeface="Times New Roman"/>
              </a:rPr>
              <a:t>treated</a:t>
            </a:r>
            <a:r>
              <a:rPr sz="100" i="1" spc="5" dirty="0">
                <a:latin typeface="Times New Roman"/>
                <a:cs typeface="Times New Roman"/>
              </a:rPr>
              <a:t> </a:t>
            </a:r>
            <a:r>
              <a:rPr sz="100" i="1" spc="15" dirty="0">
                <a:latin typeface="Times New Roman"/>
                <a:cs typeface="Times New Roman"/>
              </a:rPr>
              <a:t>with</a:t>
            </a:r>
            <a:r>
              <a:rPr sz="100" i="1" spc="5" dirty="0">
                <a:latin typeface="Times New Roman"/>
                <a:cs typeface="Times New Roman"/>
              </a:rPr>
              <a:t> </a:t>
            </a:r>
            <a:r>
              <a:rPr sz="100" i="1" spc="15" dirty="0">
                <a:latin typeface="Times New Roman"/>
                <a:cs typeface="Times New Roman"/>
              </a:rPr>
              <a:t>N4.61</a:t>
            </a:r>
            <a:r>
              <a:rPr sz="100" i="1" spc="5" dirty="0">
                <a:latin typeface="Times New Roman"/>
                <a:cs typeface="Times New Roman"/>
              </a:rPr>
              <a:t> </a:t>
            </a:r>
            <a:r>
              <a:rPr sz="100" i="1" spc="15" dirty="0">
                <a:latin typeface="Times New Roman"/>
                <a:cs typeface="Times New Roman"/>
              </a:rPr>
              <a:t>antibody</a:t>
            </a:r>
            <a:endParaRPr sz="100">
              <a:latin typeface="Times New Roman"/>
              <a:cs typeface="Times New Roman"/>
            </a:endParaRPr>
          </a:p>
          <a:p>
            <a:pPr marL="12700">
              <a:lnSpc>
                <a:spcPct val="100000"/>
              </a:lnSpc>
              <a:spcBef>
                <a:spcPts val="50"/>
              </a:spcBef>
            </a:pPr>
            <a:r>
              <a:rPr sz="100" i="1" dirty="0">
                <a:latin typeface="Times New Roman"/>
                <a:cs typeface="Times New Roman"/>
              </a:rPr>
              <a:t>Cells</a:t>
            </a:r>
            <a:r>
              <a:rPr sz="100" i="1" spc="85" dirty="0">
                <a:latin typeface="Times New Roman"/>
                <a:cs typeface="Times New Roman"/>
              </a:rPr>
              <a:t> </a:t>
            </a:r>
            <a:r>
              <a:rPr sz="100" i="1" dirty="0">
                <a:latin typeface="Times New Roman"/>
                <a:cs typeface="Times New Roman"/>
              </a:rPr>
              <a:t>used</a:t>
            </a:r>
            <a:r>
              <a:rPr sz="100" i="1" spc="90" dirty="0">
                <a:latin typeface="Times New Roman"/>
                <a:cs typeface="Times New Roman"/>
              </a:rPr>
              <a:t> </a:t>
            </a:r>
            <a:r>
              <a:rPr sz="100" i="1" dirty="0">
                <a:latin typeface="Times New Roman"/>
                <a:cs typeface="Times New Roman"/>
              </a:rPr>
              <a:t>in</a:t>
            </a:r>
            <a:r>
              <a:rPr sz="100" i="1" spc="85" dirty="0">
                <a:latin typeface="Times New Roman"/>
                <a:cs typeface="Times New Roman"/>
              </a:rPr>
              <a:t> </a:t>
            </a:r>
            <a:r>
              <a:rPr sz="100" i="1" dirty="0">
                <a:latin typeface="Times New Roman"/>
                <a:cs typeface="Times New Roman"/>
              </a:rPr>
              <a:t>this</a:t>
            </a:r>
            <a:r>
              <a:rPr sz="100" i="1" spc="90" dirty="0">
                <a:latin typeface="Times New Roman"/>
                <a:cs typeface="Times New Roman"/>
              </a:rPr>
              <a:t> </a:t>
            </a:r>
            <a:r>
              <a:rPr sz="100" i="1" dirty="0">
                <a:latin typeface="Times New Roman"/>
                <a:cs typeface="Times New Roman"/>
              </a:rPr>
              <a:t>test</a:t>
            </a:r>
            <a:r>
              <a:rPr sz="100" i="1" spc="90" dirty="0">
                <a:latin typeface="Times New Roman"/>
                <a:cs typeface="Times New Roman"/>
              </a:rPr>
              <a:t> </a:t>
            </a:r>
            <a:r>
              <a:rPr sz="100" i="1" dirty="0">
                <a:latin typeface="Times New Roman"/>
                <a:cs typeface="Times New Roman"/>
              </a:rPr>
              <a:t>were</a:t>
            </a:r>
            <a:r>
              <a:rPr sz="100" i="1" spc="85" dirty="0">
                <a:latin typeface="Times New Roman"/>
                <a:cs typeface="Times New Roman"/>
              </a:rPr>
              <a:t> </a:t>
            </a:r>
            <a:r>
              <a:rPr sz="100" i="1" dirty="0">
                <a:latin typeface="Times New Roman"/>
                <a:cs typeface="Times New Roman"/>
              </a:rPr>
              <a:t>previously</a:t>
            </a:r>
            <a:r>
              <a:rPr sz="100" i="1" spc="90" dirty="0">
                <a:latin typeface="Times New Roman"/>
                <a:cs typeface="Times New Roman"/>
              </a:rPr>
              <a:t> </a:t>
            </a:r>
            <a:r>
              <a:rPr sz="100" i="1" dirty="0">
                <a:latin typeface="Times New Roman"/>
                <a:cs typeface="Times New Roman"/>
              </a:rPr>
              <a:t>transfected</a:t>
            </a:r>
            <a:r>
              <a:rPr sz="100" i="1" spc="85" dirty="0">
                <a:latin typeface="Times New Roman"/>
                <a:cs typeface="Times New Roman"/>
              </a:rPr>
              <a:t> </a:t>
            </a:r>
            <a:r>
              <a:rPr sz="100" i="1" dirty="0">
                <a:latin typeface="Times New Roman"/>
                <a:cs typeface="Times New Roman"/>
              </a:rPr>
              <a:t>with</a:t>
            </a:r>
            <a:r>
              <a:rPr sz="100" i="1" spc="90" dirty="0">
                <a:latin typeface="Times New Roman"/>
                <a:cs typeface="Times New Roman"/>
              </a:rPr>
              <a:t> </a:t>
            </a:r>
            <a:r>
              <a:rPr sz="100" i="1" dirty="0">
                <a:latin typeface="Times New Roman"/>
                <a:cs typeface="Times New Roman"/>
              </a:rPr>
              <a:t>luciferase</a:t>
            </a:r>
            <a:r>
              <a:rPr sz="100" i="1" spc="90" dirty="0">
                <a:latin typeface="Times New Roman"/>
                <a:cs typeface="Times New Roman"/>
              </a:rPr>
              <a:t> </a:t>
            </a:r>
            <a:r>
              <a:rPr sz="100" i="1" dirty="0">
                <a:latin typeface="Times New Roman"/>
                <a:cs typeface="Times New Roman"/>
              </a:rPr>
              <a:t>lentivirus.</a:t>
            </a:r>
            <a:r>
              <a:rPr sz="100" i="1" spc="85" dirty="0">
                <a:latin typeface="Times New Roman"/>
                <a:cs typeface="Times New Roman"/>
              </a:rPr>
              <a:t> </a:t>
            </a:r>
            <a:r>
              <a:rPr sz="100" i="1" dirty="0">
                <a:latin typeface="Times New Roman"/>
                <a:cs typeface="Times New Roman"/>
              </a:rPr>
              <a:t>2x10</a:t>
            </a:r>
            <a:r>
              <a:rPr sz="100" dirty="0">
                <a:latin typeface="Trebuchet MS"/>
                <a:cs typeface="Trebuchet MS"/>
              </a:rPr>
              <a:t>⁶</a:t>
            </a:r>
            <a:r>
              <a:rPr sz="100" spc="70" dirty="0">
                <a:latin typeface="Trebuchet MS"/>
                <a:cs typeface="Trebuchet MS"/>
              </a:rPr>
              <a:t> </a:t>
            </a:r>
            <a:r>
              <a:rPr sz="100" i="1" dirty="0">
                <a:latin typeface="Times New Roman"/>
                <a:cs typeface="Times New Roman"/>
              </a:rPr>
              <a:t>Cells</a:t>
            </a:r>
            <a:r>
              <a:rPr sz="100" i="1" spc="90" dirty="0">
                <a:latin typeface="Times New Roman"/>
                <a:cs typeface="Times New Roman"/>
              </a:rPr>
              <a:t> </a:t>
            </a:r>
            <a:r>
              <a:rPr sz="100" i="1" dirty="0">
                <a:latin typeface="Times New Roman"/>
                <a:cs typeface="Times New Roman"/>
              </a:rPr>
              <a:t>are</a:t>
            </a:r>
            <a:r>
              <a:rPr sz="100" i="1" spc="85" dirty="0">
                <a:latin typeface="Times New Roman"/>
                <a:cs typeface="Times New Roman"/>
              </a:rPr>
              <a:t> </a:t>
            </a:r>
            <a:r>
              <a:rPr sz="100" i="1" dirty="0">
                <a:latin typeface="Times New Roman"/>
                <a:cs typeface="Times New Roman"/>
              </a:rPr>
              <a:t>injected</a:t>
            </a:r>
            <a:r>
              <a:rPr sz="100" i="1" spc="90" dirty="0">
                <a:latin typeface="Times New Roman"/>
                <a:cs typeface="Times New Roman"/>
              </a:rPr>
              <a:t> </a:t>
            </a:r>
            <a:r>
              <a:rPr sz="100" i="1" dirty="0">
                <a:latin typeface="Times New Roman"/>
                <a:cs typeface="Times New Roman"/>
              </a:rPr>
              <a:t>without</a:t>
            </a:r>
            <a:r>
              <a:rPr sz="100" i="1" spc="85" dirty="0">
                <a:latin typeface="Times New Roman"/>
                <a:cs typeface="Times New Roman"/>
              </a:rPr>
              <a:t> </a:t>
            </a:r>
            <a:r>
              <a:rPr sz="100" i="1" dirty="0">
                <a:latin typeface="Times New Roman"/>
                <a:cs typeface="Times New Roman"/>
              </a:rPr>
              <a:t>Matrigel®</a:t>
            </a:r>
            <a:r>
              <a:rPr sz="100" i="1" spc="90" dirty="0">
                <a:latin typeface="Times New Roman"/>
                <a:cs typeface="Times New Roman"/>
              </a:rPr>
              <a:t> </a:t>
            </a:r>
            <a:r>
              <a:rPr sz="100" i="1" dirty="0">
                <a:latin typeface="Times New Roman"/>
                <a:cs typeface="Times New Roman"/>
              </a:rPr>
              <a:t>in</a:t>
            </a:r>
            <a:r>
              <a:rPr sz="100" i="1" spc="90" dirty="0">
                <a:latin typeface="Times New Roman"/>
                <a:cs typeface="Times New Roman"/>
              </a:rPr>
              <a:t> </a:t>
            </a:r>
            <a:r>
              <a:rPr sz="100" i="1" dirty="0">
                <a:latin typeface="Times New Roman"/>
                <a:cs typeface="Times New Roman"/>
              </a:rPr>
              <a:t>the</a:t>
            </a:r>
            <a:r>
              <a:rPr sz="100" i="1" spc="85" dirty="0">
                <a:latin typeface="Times New Roman"/>
                <a:cs typeface="Times New Roman"/>
              </a:rPr>
              <a:t> </a:t>
            </a:r>
            <a:r>
              <a:rPr sz="100" i="1" dirty="0">
                <a:latin typeface="Times New Roman"/>
                <a:cs typeface="Times New Roman"/>
              </a:rPr>
              <a:t>flank</a:t>
            </a:r>
            <a:r>
              <a:rPr sz="100" i="1" spc="90" dirty="0">
                <a:latin typeface="Times New Roman"/>
                <a:cs typeface="Times New Roman"/>
              </a:rPr>
              <a:t> </a:t>
            </a:r>
            <a:r>
              <a:rPr sz="100" i="1" dirty="0">
                <a:latin typeface="Times New Roman"/>
                <a:cs typeface="Times New Roman"/>
              </a:rPr>
              <a:t>of</a:t>
            </a:r>
            <a:r>
              <a:rPr sz="100" i="1" spc="85" dirty="0">
                <a:latin typeface="Times New Roman"/>
                <a:cs typeface="Times New Roman"/>
              </a:rPr>
              <a:t> </a:t>
            </a:r>
            <a:r>
              <a:rPr sz="100" i="1" dirty="0">
                <a:latin typeface="Times New Roman"/>
                <a:cs typeface="Times New Roman"/>
              </a:rPr>
              <a:t>nude</a:t>
            </a:r>
            <a:r>
              <a:rPr sz="100" i="1" spc="90" dirty="0">
                <a:latin typeface="Times New Roman"/>
                <a:cs typeface="Times New Roman"/>
              </a:rPr>
              <a:t> </a:t>
            </a:r>
            <a:r>
              <a:rPr sz="100" i="1" spc="-10" dirty="0">
                <a:latin typeface="Times New Roman"/>
                <a:cs typeface="Times New Roman"/>
              </a:rPr>
              <a:t>mices.</a:t>
            </a:r>
            <a:endParaRPr sz="100">
              <a:latin typeface="Times New Roman"/>
              <a:cs typeface="Times New Roman"/>
            </a:endParaRPr>
          </a:p>
          <a:p>
            <a:pPr marL="12700">
              <a:lnSpc>
                <a:spcPct val="100000"/>
              </a:lnSpc>
              <a:spcBef>
                <a:spcPts val="65"/>
              </a:spcBef>
            </a:pPr>
            <a:r>
              <a:rPr sz="100" i="1" dirty="0">
                <a:latin typeface="Times New Roman"/>
                <a:cs typeface="Times New Roman"/>
              </a:rPr>
              <a:t>The</a:t>
            </a:r>
            <a:r>
              <a:rPr sz="100" i="1" spc="85" dirty="0">
                <a:latin typeface="Times New Roman"/>
                <a:cs typeface="Times New Roman"/>
              </a:rPr>
              <a:t> </a:t>
            </a:r>
            <a:r>
              <a:rPr sz="100" i="1" dirty="0">
                <a:latin typeface="Times New Roman"/>
                <a:cs typeface="Times New Roman"/>
              </a:rPr>
              <a:t>N4.61</a:t>
            </a:r>
            <a:r>
              <a:rPr sz="100" i="1" spc="90" dirty="0">
                <a:latin typeface="Times New Roman"/>
                <a:cs typeface="Times New Roman"/>
              </a:rPr>
              <a:t> </a:t>
            </a:r>
            <a:r>
              <a:rPr sz="100" i="1" dirty="0">
                <a:latin typeface="Times New Roman"/>
                <a:cs typeface="Times New Roman"/>
              </a:rPr>
              <a:t>was</a:t>
            </a:r>
            <a:r>
              <a:rPr sz="100" i="1" spc="85" dirty="0">
                <a:latin typeface="Times New Roman"/>
                <a:cs typeface="Times New Roman"/>
              </a:rPr>
              <a:t> </a:t>
            </a:r>
            <a:r>
              <a:rPr sz="100" i="1" dirty="0">
                <a:latin typeface="Times New Roman"/>
                <a:cs typeface="Times New Roman"/>
              </a:rPr>
              <a:t>injected</a:t>
            </a:r>
            <a:r>
              <a:rPr sz="100" i="1" spc="85" dirty="0">
                <a:latin typeface="Times New Roman"/>
                <a:cs typeface="Times New Roman"/>
              </a:rPr>
              <a:t> </a:t>
            </a:r>
            <a:r>
              <a:rPr sz="100" i="1" dirty="0">
                <a:latin typeface="Times New Roman"/>
                <a:cs typeface="Times New Roman"/>
              </a:rPr>
              <a:t>at</a:t>
            </a:r>
            <a:r>
              <a:rPr sz="100" i="1" spc="90" dirty="0">
                <a:latin typeface="Times New Roman"/>
                <a:cs typeface="Times New Roman"/>
              </a:rPr>
              <a:t> </a:t>
            </a:r>
            <a:r>
              <a:rPr sz="100" i="1" dirty="0">
                <a:latin typeface="Times New Roman"/>
                <a:cs typeface="Times New Roman"/>
              </a:rPr>
              <a:t>concentration</a:t>
            </a:r>
            <a:r>
              <a:rPr sz="100" i="1" spc="85" dirty="0">
                <a:latin typeface="Times New Roman"/>
                <a:cs typeface="Times New Roman"/>
              </a:rPr>
              <a:t> </a:t>
            </a:r>
            <a:r>
              <a:rPr sz="100" i="1" dirty="0">
                <a:latin typeface="Times New Roman"/>
                <a:cs typeface="Times New Roman"/>
              </a:rPr>
              <a:t>of</a:t>
            </a:r>
            <a:r>
              <a:rPr sz="100" i="1" spc="90" dirty="0">
                <a:latin typeface="Times New Roman"/>
                <a:cs typeface="Times New Roman"/>
              </a:rPr>
              <a:t> </a:t>
            </a:r>
            <a:r>
              <a:rPr sz="100" i="1" spc="-10" dirty="0">
                <a:latin typeface="Times New Roman"/>
                <a:cs typeface="Times New Roman"/>
              </a:rPr>
              <a:t>500µg/week/mice.</a:t>
            </a:r>
            <a:endParaRPr sz="100">
              <a:latin typeface="Times New Roman"/>
              <a:cs typeface="Times New Roman"/>
            </a:endParaRPr>
          </a:p>
        </p:txBody>
      </p:sp>
      <p:grpSp>
        <p:nvGrpSpPr>
          <p:cNvPr id="652" name="object 652"/>
          <p:cNvGrpSpPr/>
          <p:nvPr/>
        </p:nvGrpSpPr>
        <p:grpSpPr>
          <a:xfrm>
            <a:off x="9414486" y="7246537"/>
            <a:ext cx="3071495" cy="1661160"/>
            <a:chOff x="9414486" y="7246537"/>
            <a:chExt cx="3071495" cy="1661160"/>
          </a:xfrm>
        </p:grpSpPr>
        <p:sp>
          <p:nvSpPr>
            <p:cNvPr id="653" name="object 653"/>
            <p:cNvSpPr/>
            <p:nvPr/>
          </p:nvSpPr>
          <p:spPr>
            <a:xfrm>
              <a:off x="11354282" y="8614740"/>
              <a:ext cx="30480" cy="15240"/>
            </a:xfrm>
            <a:custGeom>
              <a:avLst/>
              <a:gdLst/>
              <a:ahLst/>
              <a:cxnLst/>
              <a:rect l="l" t="t" r="r" b="b"/>
              <a:pathLst>
                <a:path w="30479" h="15240">
                  <a:moveTo>
                    <a:pt x="30467" y="0"/>
                  </a:moveTo>
                  <a:lnTo>
                    <a:pt x="0" y="0"/>
                  </a:lnTo>
                  <a:lnTo>
                    <a:pt x="0" y="14643"/>
                  </a:lnTo>
                  <a:lnTo>
                    <a:pt x="30467" y="14643"/>
                  </a:lnTo>
                  <a:lnTo>
                    <a:pt x="30467" y="0"/>
                  </a:lnTo>
                  <a:close/>
                </a:path>
              </a:pathLst>
            </a:custGeom>
            <a:solidFill>
              <a:srgbClr val="FFFFFF"/>
            </a:solidFill>
          </p:spPr>
          <p:txBody>
            <a:bodyPr wrap="square" lIns="0" tIns="0" rIns="0" bIns="0" rtlCol="0"/>
            <a:lstStyle/>
            <a:p>
              <a:endParaRPr/>
            </a:p>
          </p:txBody>
        </p:sp>
        <p:sp>
          <p:nvSpPr>
            <p:cNvPr id="654" name="object 654"/>
            <p:cNvSpPr/>
            <p:nvPr/>
          </p:nvSpPr>
          <p:spPr>
            <a:xfrm>
              <a:off x="11353799" y="8623300"/>
              <a:ext cx="38100" cy="0"/>
            </a:xfrm>
            <a:custGeom>
              <a:avLst/>
              <a:gdLst/>
              <a:ahLst/>
              <a:cxnLst/>
              <a:rect l="l" t="t" r="r" b="b"/>
              <a:pathLst>
                <a:path w="38100">
                  <a:moveTo>
                    <a:pt x="0" y="0"/>
                  </a:moveTo>
                  <a:lnTo>
                    <a:pt x="38100" y="0"/>
                  </a:lnTo>
                </a:path>
              </a:pathLst>
            </a:custGeom>
            <a:ln w="25400">
              <a:solidFill>
                <a:srgbClr val="000000"/>
              </a:solidFill>
            </a:ln>
          </p:spPr>
          <p:txBody>
            <a:bodyPr wrap="square" lIns="0" tIns="0" rIns="0" bIns="0" rtlCol="0"/>
            <a:lstStyle/>
            <a:p>
              <a:endParaRPr/>
            </a:p>
          </p:txBody>
        </p:sp>
        <p:sp>
          <p:nvSpPr>
            <p:cNvPr id="655" name="object 655"/>
            <p:cNvSpPr/>
            <p:nvPr/>
          </p:nvSpPr>
          <p:spPr>
            <a:xfrm>
              <a:off x="11354289" y="8614729"/>
              <a:ext cx="30480" cy="15240"/>
            </a:xfrm>
            <a:custGeom>
              <a:avLst/>
              <a:gdLst/>
              <a:ahLst/>
              <a:cxnLst/>
              <a:rect l="l" t="t" r="r" b="b"/>
              <a:pathLst>
                <a:path w="30479" h="15240">
                  <a:moveTo>
                    <a:pt x="30464" y="0"/>
                  </a:moveTo>
                  <a:lnTo>
                    <a:pt x="0" y="0"/>
                  </a:lnTo>
                  <a:lnTo>
                    <a:pt x="0" y="14646"/>
                  </a:lnTo>
                  <a:lnTo>
                    <a:pt x="30464" y="14646"/>
                  </a:lnTo>
                  <a:lnTo>
                    <a:pt x="30464" y="0"/>
                  </a:lnTo>
                  <a:close/>
                </a:path>
              </a:pathLst>
            </a:custGeom>
            <a:solidFill>
              <a:srgbClr val="FFFFFF"/>
            </a:solidFill>
          </p:spPr>
          <p:txBody>
            <a:bodyPr wrap="square" lIns="0" tIns="0" rIns="0" bIns="0" rtlCol="0"/>
            <a:lstStyle/>
            <a:p>
              <a:endParaRPr/>
            </a:p>
          </p:txBody>
        </p:sp>
        <p:sp>
          <p:nvSpPr>
            <p:cNvPr id="656" name="object 656"/>
            <p:cNvSpPr/>
            <p:nvPr/>
          </p:nvSpPr>
          <p:spPr>
            <a:xfrm>
              <a:off x="11357986" y="8622028"/>
              <a:ext cx="3810" cy="0"/>
            </a:xfrm>
            <a:custGeom>
              <a:avLst/>
              <a:gdLst/>
              <a:ahLst/>
              <a:cxnLst/>
              <a:rect l="l" t="t" r="r" b="b"/>
              <a:pathLst>
                <a:path w="3809">
                  <a:moveTo>
                    <a:pt x="0" y="0"/>
                  </a:moveTo>
                  <a:lnTo>
                    <a:pt x="3456" y="0"/>
                  </a:lnTo>
                </a:path>
              </a:pathLst>
            </a:custGeom>
            <a:ln w="3389">
              <a:solidFill>
                <a:srgbClr val="A0A0A4"/>
              </a:solidFill>
            </a:ln>
          </p:spPr>
          <p:txBody>
            <a:bodyPr wrap="square" lIns="0" tIns="0" rIns="0" bIns="0" rtlCol="0"/>
            <a:lstStyle/>
            <a:p>
              <a:endParaRPr/>
            </a:p>
          </p:txBody>
        </p:sp>
        <p:sp>
          <p:nvSpPr>
            <p:cNvPr id="657" name="object 657"/>
            <p:cNvSpPr/>
            <p:nvPr/>
          </p:nvSpPr>
          <p:spPr>
            <a:xfrm>
              <a:off x="11361443" y="8622028"/>
              <a:ext cx="17145" cy="0"/>
            </a:xfrm>
            <a:custGeom>
              <a:avLst/>
              <a:gdLst/>
              <a:ahLst/>
              <a:cxnLst/>
              <a:rect l="l" t="t" r="r" b="b"/>
              <a:pathLst>
                <a:path w="17145">
                  <a:moveTo>
                    <a:pt x="0" y="0"/>
                  </a:moveTo>
                  <a:lnTo>
                    <a:pt x="3456" y="0"/>
                  </a:lnTo>
                </a:path>
                <a:path w="17145">
                  <a:moveTo>
                    <a:pt x="3456" y="0"/>
                  </a:moveTo>
                  <a:lnTo>
                    <a:pt x="6731" y="0"/>
                  </a:lnTo>
                </a:path>
                <a:path w="17145">
                  <a:moveTo>
                    <a:pt x="6731" y="0"/>
                  </a:moveTo>
                  <a:lnTo>
                    <a:pt x="10187" y="0"/>
                  </a:lnTo>
                </a:path>
                <a:path w="17145">
                  <a:moveTo>
                    <a:pt x="10187" y="0"/>
                  </a:moveTo>
                  <a:lnTo>
                    <a:pt x="13644" y="0"/>
                  </a:lnTo>
                </a:path>
                <a:path w="17145">
                  <a:moveTo>
                    <a:pt x="13644" y="0"/>
                  </a:moveTo>
                  <a:lnTo>
                    <a:pt x="16919" y="0"/>
                  </a:lnTo>
                </a:path>
              </a:pathLst>
            </a:custGeom>
            <a:ln w="3388">
              <a:solidFill>
                <a:srgbClr val="A0A0A4"/>
              </a:solidFill>
            </a:ln>
          </p:spPr>
          <p:txBody>
            <a:bodyPr wrap="square" lIns="0" tIns="0" rIns="0" bIns="0" rtlCol="0"/>
            <a:lstStyle/>
            <a:p>
              <a:endParaRPr/>
            </a:p>
          </p:txBody>
        </p:sp>
        <p:sp>
          <p:nvSpPr>
            <p:cNvPr id="658" name="object 658"/>
            <p:cNvSpPr/>
            <p:nvPr/>
          </p:nvSpPr>
          <p:spPr>
            <a:xfrm>
              <a:off x="11378362" y="8622028"/>
              <a:ext cx="3810" cy="0"/>
            </a:xfrm>
            <a:custGeom>
              <a:avLst/>
              <a:gdLst/>
              <a:ahLst/>
              <a:cxnLst/>
              <a:rect l="l" t="t" r="r" b="b"/>
              <a:pathLst>
                <a:path w="3809">
                  <a:moveTo>
                    <a:pt x="0" y="0"/>
                  </a:moveTo>
                  <a:lnTo>
                    <a:pt x="3456" y="0"/>
                  </a:lnTo>
                </a:path>
              </a:pathLst>
            </a:custGeom>
            <a:ln w="3389">
              <a:solidFill>
                <a:srgbClr val="A0A0A4"/>
              </a:solidFill>
            </a:ln>
          </p:spPr>
          <p:txBody>
            <a:bodyPr wrap="square" lIns="0" tIns="0" rIns="0" bIns="0" rtlCol="0"/>
            <a:lstStyle/>
            <a:p>
              <a:endParaRPr/>
            </a:p>
          </p:txBody>
        </p:sp>
        <p:sp>
          <p:nvSpPr>
            <p:cNvPr id="659" name="object 659"/>
            <p:cNvSpPr/>
            <p:nvPr/>
          </p:nvSpPr>
          <p:spPr>
            <a:xfrm>
              <a:off x="11381818" y="8620334"/>
              <a:ext cx="1270" cy="3810"/>
            </a:xfrm>
            <a:custGeom>
              <a:avLst/>
              <a:gdLst/>
              <a:ahLst/>
              <a:cxnLst/>
              <a:rect l="l" t="t" r="r" b="b"/>
              <a:pathLst>
                <a:path w="1270" h="3809">
                  <a:moveTo>
                    <a:pt x="0" y="0"/>
                  </a:moveTo>
                  <a:lnTo>
                    <a:pt x="0" y="3388"/>
                  </a:lnTo>
                  <a:lnTo>
                    <a:pt x="910" y="3388"/>
                  </a:lnTo>
                  <a:lnTo>
                    <a:pt x="910" y="0"/>
                  </a:lnTo>
                  <a:lnTo>
                    <a:pt x="0" y="0"/>
                  </a:lnTo>
                  <a:close/>
                </a:path>
              </a:pathLst>
            </a:custGeom>
            <a:solidFill>
              <a:srgbClr val="A0A0A4"/>
            </a:solidFill>
          </p:spPr>
          <p:txBody>
            <a:bodyPr wrap="square" lIns="0" tIns="0" rIns="0" bIns="0" rtlCol="0"/>
            <a:lstStyle/>
            <a:p>
              <a:endParaRPr/>
            </a:p>
          </p:txBody>
        </p:sp>
        <p:sp>
          <p:nvSpPr>
            <p:cNvPr id="660" name="object 660"/>
            <p:cNvSpPr/>
            <p:nvPr/>
          </p:nvSpPr>
          <p:spPr>
            <a:xfrm>
              <a:off x="11364536" y="8616390"/>
              <a:ext cx="11430" cy="11430"/>
            </a:xfrm>
            <a:custGeom>
              <a:avLst/>
              <a:gdLst/>
              <a:ahLst/>
              <a:cxnLst/>
              <a:rect l="l" t="t" r="r" b="b"/>
              <a:pathLst>
                <a:path w="11429" h="11429">
                  <a:moveTo>
                    <a:pt x="8732" y="0"/>
                  </a:moveTo>
                  <a:lnTo>
                    <a:pt x="2547" y="0"/>
                  </a:lnTo>
                  <a:lnTo>
                    <a:pt x="0" y="2546"/>
                  </a:lnTo>
                  <a:lnTo>
                    <a:pt x="0" y="8730"/>
                  </a:lnTo>
                  <a:lnTo>
                    <a:pt x="2547" y="11276"/>
                  </a:lnTo>
                  <a:lnTo>
                    <a:pt x="8732" y="11276"/>
                  </a:lnTo>
                  <a:lnTo>
                    <a:pt x="11280" y="8730"/>
                  </a:lnTo>
                  <a:lnTo>
                    <a:pt x="11280" y="5638"/>
                  </a:lnTo>
                  <a:lnTo>
                    <a:pt x="11280" y="2546"/>
                  </a:lnTo>
                  <a:lnTo>
                    <a:pt x="8732" y="0"/>
                  </a:lnTo>
                  <a:close/>
                </a:path>
              </a:pathLst>
            </a:custGeom>
            <a:solidFill>
              <a:srgbClr val="A0A0A4"/>
            </a:solidFill>
          </p:spPr>
          <p:txBody>
            <a:bodyPr wrap="square" lIns="0" tIns="0" rIns="0" bIns="0" rtlCol="0"/>
            <a:lstStyle/>
            <a:p>
              <a:endParaRPr/>
            </a:p>
          </p:txBody>
        </p:sp>
        <p:sp>
          <p:nvSpPr>
            <p:cNvPr id="661" name="object 661"/>
            <p:cNvSpPr/>
            <p:nvPr/>
          </p:nvSpPr>
          <p:spPr>
            <a:xfrm>
              <a:off x="11364536" y="8616390"/>
              <a:ext cx="11430" cy="11430"/>
            </a:xfrm>
            <a:custGeom>
              <a:avLst/>
              <a:gdLst/>
              <a:ahLst/>
              <a:cxnLst/>
              <a:rect l="l" t="t" r="r" b="b"/>
              <a:pathLst>
                <a:path w="11429" h="11429">
                  <a:moveTo>
                    <a:pt x="11279" y="5638"/>
                  </a:moveTo>
                  <a:lnTo>
                    <a:pt x="11279" y="2546"/>
                  </a:lnTo>
                  <a:lnTo>
                    <a:pt x="8732" y="0"/>
                  </a:lnTo>
                  <a:lnTo>
                    <a:pt x="5639" y="0"/>
                  </a:lnTo>
                  <a:lnTo>
                    <a:pt x="2546" y="0"/>
                  </a:lnTo>
                  <a:lnTo>
                    <a:pt x="0" y="2546"/>
                  </a:lnTo>
                  <a:lnTo>
                    <a:pt x="0" y="5638"/>
                  </a:lnTo>
                  <a:lnTo>
                    <a:pt x="0" y="8730"/>
                  </a:lnTo>
                  <a:lnTo>
                    <a:pt x="2546" y="11277"/>
                  </a:lnTo>
                  <a:lnTo>
                    <a:pt x="5639" y="11277"/>
                  </a:lnTo>
                  <a:lnTo>
                    <a:pt x="8732" y="11277"/>
                  </a:lnTo>
                  <a:lnTo>
                    <a:pt x="11279" y="8730"/>
                  </a:lnTo>
                  <a:lnTo>
                    <a:pt x="11279" y="5638"/>
                  </a:lnTo>
                  <a:close/>
                </a:path>
              </a:pathLst>
            </a:custGeom>
            <a:ln w="3175">
              <a:solidFill>
                <a:srgbClr val="A0A0A4"/>
              </a:solidFill>
            </a:ln>
          </p:spPr>
          <p:txBody>
            <a:bodyPr wrap="square" lIns="0" tIns="0" rIns="0" bIns="0" rtlCol="0"/>
            <a:lstStyle/>
            <a:p>
              <a:endParaRPr/>
            </a:p>
          </p:txBody>
        </p:sp>
        <p:sp>
          <p:nvSpPr>
            <p:cNvPr id="662" name="object 662"/>
            <p:cNvSpPr/>
            <p:nvPr/>
          </p:nvSpPr>
          <p:spPr>
            <a:xfrm>
              <a:off x="11566309" y="8615819"/>
              <a:ext cx="30480" cy="15240"/>
            </a:xfrm>
            <a:custGeom>
              <a:avLst/>
              <a:gdLst/>
              <a:ahLst/>
              <a:cxnLst/>
              <a:rect l="l" t="t" r="r" b="b"/>
              <a:pathLst>
                <a:path w="30479" h="15240">
                  <a:moveTo>
                    <a:pt x="30454" y="0"/>
                  </a:moveTo>
                  <a:lnTo>
                    <a:pt x="0" y="0"/>
                  </a:lnTo>
                  <a:lnTo>
                    <a:pt x="0" y="14655"/>
                  </a:lnTo>
                  <a:lnTo>
                    <a:pt x="30454" y="14655"/>
                  </a:lnTo>
                  <a:lnTo>
                    <a:pt x="30454" y="0"/>
                  </a:lnTo>
                  <a:close/>
                </a:path>
              </a:pathLst>
            </a:custGeom>
            <a:solidFill>
              <a:srgbClr val="FFFFFF"/>
            </a:solidFill>
          </p:spPr>
          <p:txBody>
            <a:bodyPr wrap="square" lIns="0" tIns="0" rIns="0" bIns="0" rtlCol="0"/>
            <a:lstStyle/>
            <a:p>
              <a:endParaRPr/>
            </a:p>
          </p:txBody>
        </p:sp>
        <p:sp>
          <p:nvSpPr>
            <p:cNvPr id="663" name="object 663"/>
            <p:cNvSpPr/>
            <p:nvPr/>
          </p:nvSpPr>
          <p:spPr>
            <a:xfrm>
              <a:off x="11556999" y="8623300"/>
              <a:ext cx="50800" cy="0"/>
            </a:xfrm>
            <a:custGeom>
              <a:avLst/>
              <a:gdLst/>
              <a:ahLst/>
              <a:cxnLst/>
              <a:rect l="l" t="t" r="r" b="b"/>
              <a:pathLst>
                <a:path w="50800">
                  <a:moveTo>
                    <a:pt x="0" y="0"/>
                  </a:moveTo>
                  <a:lnTo>
                    <a:pt x="50800" y="0"/>
                  </a:lnTo>
                </a:path>
              </a:pathLst>
            </a:custGeom>
            <a:ln w="25400">
              <a:solidFill>
                <a:srgbClr val="000000"/>
              </a:solidFill>
            </a:ln>
          </p:spPr>
          <p:txBody>
            <a:bodyPr wrap="square" lIns="0" tIns="0" rIns="0" bIns="0" rtlCol="0"/>
            <a:lstStyle/>
            <a:p>
              <a:endParaRPr/>
            </a:p>
          </p:txBody>
        </p:sp>
        <p:sp>
          <p:nvSpPr>
            <p:cNvPr id="664" name="object 664"/>
            <p:cNvSpPr/>
            <p:nvPr/>
          </p:nvSpPr>
          <p:spPr>
            <a:xfrm>
              <a:off x="11566311" y="8615817"/>
              <a:ext cx="30480" cy="15240"/>
            </a:xfrm>
            <a:custGeom>
              <a:avLst/>
              <a:gdLst/>
              <a:ahLst/>
              <a:cxnLst/>
              <a:rect l="l" t="t" r="r" b="b"/>
              <a:pathLst>
                <a:path w="30479" h="15240">
                  <a:moveTo>
                    <a:pt x="30464" y="0"/>
                  </a:moveTo>
                  <a:lnTo>
                    <a:pt x="0" y="0"/>
                  </a:lnTo>
                  <a:lnTo>
                    <a:pt x="0" y="14646"/>
                  </a:lnTo>
                  <a:lnTo>
                    <a:pt x="30464" y="14646"/>
                  </a:lnTo>
                  <a:lnTo>
                    <a:pt x="30464" y="0"/>
                  </a:lnTo>
                  <a:close/>
                </a:path>
              </a:pathLst>
            </a:custGeom>
            <a:solidFill>
              <a:srgbClr val="FFFFFF"/>
            </a:solidFill>
          </p:spPr>
          <p:txBody>
            <a:bodyPr wrap="square" lIns="0" tIns="0" rIns="0" bIns="0" rtlCol="0"/>
            <a:lstStyle/>
            <a:p>
              <a:endParaRPr/>
            </a:p>
          </p:txBody>
        </p:sp>
        <p:sp>
          <p:nvSpPr>
            <p:cNvPr id="665" name="object 665"/>
            <p:cNvSpPr/>
            <p:nvPr/>
          </p:nvSpPr>
          <p:spPr>
            <a:xfrm>
              <a:off x="11570258" y="8622736"/>
              <a:ext cx="3810" cy="0"/>
            </a:xfrm>
            <a:custGeom>
              <a:avLst/>
              <a:gdLst/>
              <a:ahLst/>
              <a:cxnLst/>
              <a:rect l="l" t="t" r="r" b="b"/>
              <a:pathLst>
                <a:path w="3809">
                  <a:moveTo>
                    <a:pt x="0" y="0"/>
                  </a:moveTo>
                  <a:lnTo>
                    <a:pt x="3456" y="0"/>
                  </a:lnTo>
                </a:path>
              </a:pathLst>
            </a:custGeom>
            <a:ln w="3389">
              <a:solidFill>
                <a:srgbClr val="A0A0A4"/>
              </a:solidFill>
            </a:ln>
          </p:spPr>
          <p:txBody>
            <a:bodyPr wrap="square" lIns="0" tIns="0" rIns="0" bIns="0" rtlCol="0"/>
            <a:lstStyle/>
            <a:p>
              <a:endParaRPr/>
            </a:p>
          </p:txBody>
        </p:sp>
        <p:sp>
          <p:nvSpPr>
            <p:cNvPr id="666" name="object 666"/>
            <p:cNvSpPr/>
            <p:nvPr/>
          </p:nvSpPr>
          <p:spPr>
            <a:xfrm>
              <a:off x="11573715" y="8622736"/>
              <a:ext cx="17145" cy="0"/>
            </a:xfrm>
            <a:custGeom>
              <a:avLst/>
              <a:gdLst/>
              <a:ahLst/>
              <a:cxnLst/>
              <a:rect l="l" t="t" r="r" b="b"/>
              <a:pathLst>
                <a:path w="17145">
                  <a:moveTo>
                    <a:pt x="0" y="0"/>
                  </a:moveTo>
                  <a:lnTo>
                    <a:pt x="3456" y="0"/>
                  </a:lnTo>
                </a:path>
                <a:path w="17145">
                  <a:moveTo>
                    <a:pt x="3456" y="0"/>
                  </a:moveTo>
                  <a:lnTo>
                    <a:pt x="6731" y="0"/>
                  </a:lnTo>
                </a:path>
                <a:path w="17145">
                  <a:moveTo>
                    <a:pt x="6731" y="0"/>
                  </a:moveTo>
                  <a:lnTo>
                    <a:pt x="10187" y="0"/>
                  </a:lnTo>
                </a:path>
                <a:path w="17145">
                  <a:moveTo>
                    <a:pt x="10187" y="0"/>
                  </a:moveTo>
                  <a:lnTo>
                    <a:pt x="13644" y="0"/>
                  </a:lnTo>
                </a:path>
                <a:path w="17145">
                  <a:moveTo>
                    <a:pt x="13644" y="0"/>
                  </a:moveTo>
                  <a:lnTo>
                    <a:pt x="16919" y="0"/>
                  </a:lnTo>
                </a:path>
              </a:pathLst>
            </a:custGeom>
            <a:ln w="3388">
              <a:solidFill>
                <a:srgbClr val="A0A0A4"/>
              </a:solidFill>
            </a:ln>
          </p:spPr>
          <p:txBody>
            <a:bodyPr wrap="square" lIns="0" tIns="0" rIns="0" bIns="0" rtlCol="0"/>
            <a:lstStyle/>
            <a:p>
              <a:endParaRPr/>
            </a:p>
          </p:txBody>
        </p:sp>
        <p:sp>
          <p:nvSpPr>
            <p:cNvPr id="667" name="object 667"/>
            <p:cNvSpPr/>
            <p:nvPr/>
          </p:nvSpPr>
          <p:spPr>
            <a:xfrm>
              <a:off x="11590634" y="8622736"/>
              <a:ext cx="3810" cy="0"/>
            </a:xfrm>
            <a:custGeom>
              <a:avLst/>
              <a:gdLst/>
              <a:ahLst/>
              <a:cxnLst/>
              <a:rect l="l" t="t" r="r" b="b"/>
              <a:pathLst>
                <a:path w="3809">
                  <a:moveTo>
                    <a:pt x="0" y="0"/>
                  </a:moveTo>
                  <a:lnTo>
                    <a:pt x="3456" y="0"/>
                  </a:lnTo>
                </a:path>
              </a:pathLst>
            </a:custGeom>
            <a:ln w="3389">
              <a:solidFill>
                <a:srgbClr val="A0A0A4"/>
              </a:solidFill>
            </a:ln>
          </p:spPr>
          <p:txBody>
            <a:bodyPr wrap="square" lIns="0" tIns="0" rIns="0" bIns="0" rtlCol="0"/>
            <a:lstStyle/>
            <a:p>
              <a:endParaRPr/>
            </a:p>
          </p:txBody>
        </p:sp>
        <p:sp>
          <p:nvSpPr>
            <p:cNvPr id="668" name="object 668"/>
            <p:cNvSpPr/>
            <p:nvPr/>
          </p:nvSpPr>
          <p:spPr>
            <a:xfrm>
              <a:off x="11594090" y="8621042"/>
              <a:ext cx="1270" cy="3810"/>
            </a:xfrm>
            <a:custGeom>
              <a:avLst/>
              <a:gdLst/>
              <a:ahLst/>
              <a:cxnLst/>
              <a:rect l="l" t="t" r="r" b="b"/>
              <a:pathLst>
                <a:path w="1270" h="3809">
                  <a:moveTo>
                    <a:pt x="0" y="0"/>
                  </a:moveTo>
                  <a:lnTo>
                    <a:pt x="0" y="3388"/>
                  </a:lnTo>
                  <a:lnTo>
                    <a:pt x="909" y="3388"/>
                  </a:lnTo>
                  <a:lnTo>
                    <a:pt x="909" y="0"/>
                  </a:lnTo>
                  <a:lnTo>
                    <a:pt x="0" y="0"/>
                  </a:lnTo>
                  <a:close/>
                </a:path>
              </a:pathLst>
            </a:custGeom>
            <a:solidFill>
              <a:srgbClr val="A0A0A4"/>
            </a:solidFill>
          </p:spPr>
          <p:txBody>
            <a:bodyPr wrap="square" lIns="0" tIns="0" rIns="0" bIns="0" rtlCol="0"/>
            <a:lstStyle/>
            <a:p>
              <a:endParaRPr/>
            </a:p>
          </p:txBody>
        </p:sp>
        <p:sp>
          <p:nvSpPr>
            <p:cNvPr id="669" name="object 669"/>
            <p:cNvSpPr/>
            <p:nvPr/>
          </p:nvSpPr>
          <p:spPr>
            <a:xfrm>
              <a:off x="11575351" y="8615643"/>
              <a:ext cx="14604" cy="14604"/>
            </a:xfrm>
            <a:custGeom>
              <a:avLst/>
              <a:gdLst/>
              <a:ahLst/>
              <a:cxnLst/>
              <a:rect l="l" t="t" r="r" b="b"/>
              <a:pathLst>
                <a:path w="14604" h="14604">
                  <a:moveTo>
                    <a:pt x="7095" y="0"/>
                  </a:moveTo>
                  <a:lnTo>
                    <a:pt x="0" y="7093"/>
                  </a:lnTo>
                  <a:lnTo>
                    <a:pt x="7095" y="14005"/>
                  </a:lnTo>
                  <a:lnTo>
                    <a:pt x="14009" y="7093"/>
                  </a:lnTo>
                  <a:lnTo>
                    <a:pt x="7095" y="0"/>
                  </a:lnTo>
                  <a:close/>
                </a:path>
              </a:pathLst>
            </a:custGeom>
            <a:solidFill>
              <a:srgbClr val="A0A0A4"/>
            </a:solidFill>
          </p:spPr>
          <p:txBody>
            <a:bodyPr wrap="square" lIns="0" tIns="0" rIns="0" bIns="0" rtlCol="0"/>
            <a:lstStyle/>
            <a:p>
              <a:endParaRPr/>
            </a:p>
          </p:txBody>
        </p:sp>
        <p:sp>
          <p:nvSpPr>
            <p:cNvPr id="670" name="object 670"/>
            <p:cNvSpPr/>
            <p:nvPr/>
          </p:nvSpPr>
          <p:spPr>
            <a:xfrm>
              <a:off x="11575352" y="8615643"/>
              <a:ext cx="14604" cy="14604"/>
            </a:xfrm>
            <a:custGeom>
              <a:avLst/>
              <a:gdLst/>
              <a:ahLst/>
              <a:cxnLst/>
              <a:rect l="l" t="t" r="r" b="b"/>
              <a:pathLst>
                <a:path w="14604" h="14604">
                  <a:moveTo>
                    <a:pt x="0" y="7093"/>
                  </a:moveTo>
                  <a:lnTo>
                    <a:pt x="7095" y="14005"/>
                  </a:lnTo>
                  <a:lnTo>
                    <a:pt x="14008" y="7093"/>
                  </a:lnTo>
                  <a:lnTo>
                    <a:pt x="7095" y="0"/>
                  </a:lnTo>
                  <a:lnTo>
                    <a:pt x="0" y="7093"/>
                  </a:lnTo>
                  <a:close/>
                </a:path>
              </a:pathLst>
            </a:custGeom>
            <a:ln w="3175">
              <a:solidFill>
                <a:srgbClr val="A0A0A4"/>
              </a:solidFill>
            </a:ln>
          </p:spPr>
          <p:txBody>
            <a:bodyPr wrap="square" lIns="0" tIns="0" rIns="0" bIns="0" rtlCol="0"/>
            <a:lstStyle/>
            <a:p>
              <a:endParaRPr/>
            </a:p>
          </p:txBody>
        </p:sp>
        <p:sp>
          <p:nvSpPr>
            <p:cNvPr id="671" name="object 671"/>
            <p:cNvSpPr/>
            <p:nvPr/>
          </p:nvSpPr>
          <p:spPr>
            <a:xfrm>
              <a:off x="11784851" y="8614168"/>
              <a:ext cx="30480" cy="18415"/>
            </a:xfrm>
            <a:custGeom>
              <a:avLst/>
              <a:gdLst/>
              <a:ahLst/>
              <a:cxnLst/>
              <a:rect l="l" t="t" r="r" b="b"/>
              <a:pathLst>
                <a:path w="30479" h="18415">
                  <a:moveTo>
                    <a:pt x="30467" y="0"/>
                  </a:moveTo>
                  <a:lnTo>
                    <a:pt x="0" y="0"/>
                  </a:lnTo>
                  <a:lnTo>
                    <a:pt x="0" y="17957"/>
                  </a:lnTo>
                  <a:lnTo>
                    <a:pt x="30467" y="17957"/>
                  </a:lnTo>
                  <a:lnTo>
                    <a:pt x="30467" y="0"/>
                  </a:lnTo>
                  <a:close/>
                </a:path>
              </a:pathLst>
            </a:custGeom>
            <a:solidFill>
              <a:srgbClr val="FFFFFF"/>
            </a:solidFill>
          </p:spPr>
          <p:txBody>
            <a:bodyPr wrap="square" lIns="0" tIns="0" rIns="0" bIns="0" rtlCol="0"/>
            <a:lstStyle/>
            <a:p>
              <a:endParaRPr/>
            </a:p>
          </p:txBody>
        </p:sp>
        <p:sp>
          <p:nvSpPr>
            <p:cNvPr id="672" name="object 672"/>
            <p:cNvSpPr/>
            <p:nvPr/>
          </p:nvSpPr>
          <p:spPr>
            <a:xfrm>
              <a:off x="11772899" y="8623300"/>
              <a:ext cx="50800" cy="0"/>
            </a:xfrm>
            <a:custGeom>
              <a:avLst/>
              <a:gdLst/>
              <a:ahLst/>
              <a:cxnLst/>
              <a:rect l="l" t="t" r="r" b="b"/>
              <a:pathLst>
                <a:path w="50800">
                  <a:moveTo>
                    <a:pt x="0" y="0"/>
                  </a:moveTo>
                  <a:lnTo>
                    <a:pt x="50800" y="0"/>
                  </a:lnTo>
                </a:path>
              </a:pathLst>
            </a:custGeom>
            <a:ln w="25400">
              <a:solidFill>
                <a:srgbClr val="000000"/>
              </a:solidFill>
            </a:ln>
          </p:spPr>
          <p:txBody>
            <a:bodyPr wrap="square" lIns="0" tIns="0" rIns="0" bIns="0" rtlCol="0"/>
            <a:lstStyle/>
            <a:p>
              <a:endParaRPr/>
            </a:p>
          </p:txBody>
        </p:sp>
        <p:sp>
          <p:nvSpPr>
            <p:cNvPr id="673" name="object 673"/>
            <p:cNvSpPr/>
            <p:nvPr/>
          </p:nvSpPr>
          <p:spPr>
            <a:xfrm>
              <a:off x="11784861" y="8614157"/>
              <a:ext cx="30480" cy="18415"/>
            </a:xfrm>
            <a:custGeom>
              <a:avLst/>
              <a:gdLst/>
              <a:ahLst/>
              <a:cxnLst/>
              <a:rect l="l" t="t" r="r" b="b"/>
              <a:pathLst>
                <a:path w="30479" h="18415">
                  <a:moveTo>
                    <a:pt x="30464" y="0"/>
                  </a:moveTo>
                  <a:lnTo>
                    <a:pt x="0" y="0"/>
                  </a:lnTo>
                  <a:lnTo>
                    <a:pt x="0" y="17966"/>
                  </a:lnTo>
                  <a:lnTo>
                    <a:pt x="30464" y="17966"/>
                  </a:lnTo>
                  <a:lnTo>
                    <a:pt x="30464" y="0"/>
                  </a:lnTo>
                  <a:close/>
                </a:path>
              </a:pathLst>
            </a:custGeom>
            <a:solidFill>
              <a:srgbClr val="FFFFFF"/>
            </a:solidFill>
          </p:spPr>
          <p:txBody>
            <a:bodyPr wrap="square" lIns="0" tIns="0" rIns="0" bIns="0" rtlCol="0"/>
            <a:lstStyle/>
            <a:p>
              <a:endParaRPr/>
            </a:p>
          </p:txBody>
        </p:sp>
        <p:sp>
          <p:nvSpPr>
            <p:cNvPr id="674" name="object 674"/>
            <p:cNvSpPr/>
            <p:nvPr/>
          </p:nvSpPr>
          <p:spPr>
            <a:xfrm>
              <a:off x="11787004" y="8621784"/>
              <a:ext cx="3810" cy="0"/>
            </a:xfrm>
            <a:custGeom>
              <a:avLst/>
              <a:gdLst/>
              <a:ahLst/>
              <a:cxnLst/>
              <a:rect l="l" t="t" r="r" b="b"/>
              <a:pathLst>
                <a:path w="3809">
                  <a:moveTo>
                    <a:pt x="0" y="0"/>
                  </a:moveTo>
                  <a:lnTo>
                    <a:pt x="3625" y="0"/>
                  </a:lnTo>
                </a:path>
              </a:pathLst>
            </a:custGeom>
            <a:ln w="3555">
              <a:solidFill>
                <a:srgbClr val="000000"/>
              </a:solidFill>
            </a:ln>
          </p:spPr>
          <p:txBody>
            <a:bodyPr wrap="square" lIns="0" tIns="0" rIns="0" bIns="0" rtlCol="0"/>
            <a:lstStyle/>
            <a:p>
              <a:endParaRPr/>
            </a:p>
          </p:txBody>
        </p:sp>
        <p:sp>
          <p:nvSpPr>
            <p:cNvPr id="675" name="object 675"/>
            <p:cNvSpPr/>
            <p:nvPr/>
          </p:nvSpPr>
          <p:spPr>
            <a:xfrm>
              <a:off x="11790629" y="8621784"/>
              <a:ext cx="17780" cy="0"/>
            </a:xfrm>
            <a:custGeom>
              <a:avLst/>
              <a:gdLst/>
              <a:ahLst/>
              <a:cxnLst/>
              <a:rect l="l" t="t" r="r" b="b"/>
              <a:pathLst>
                <a:path w="17779">
                  <a:moveTo>
                    <a:pt x="0" y="0"/>
                  </a:moveTo>
                  <a:lnTo>
                    <a:pt x="3434" y="0"/>
                  </a:lnTo>
                </a:path>
                <a:path w="17779">
                  <a:moveTo>
                    <a:pt x="3434" y="0"/>
                  </a:moveTo>
                  <a:lnTo>
                    <a:pt x="7060" y="0"/>
                  </a:lnTo>
                </a:path>
                <a:path w="17779">
                  <a:moveTo>
                    <a:pt x="7060" y="0"/>
                  </a:moveTo>
                  <a:lnTo>
                    <a:pt x="10495" y="0"/>
                  </a:lnTo>
                </a:path>
                <a:path w="17779">
                  <a:moveTo>
                    <a:pt x="10495" y="0"/>
                  </a:moveTo>
                  <a:lnTo>
                    <a:pt x="14121" y="0"/>
                  </a:lnTo>
                </a:path>
                <a:path w="17779">
                  <a:moveTo>
                    <a:pt x="14121" y="0"/>
                  </a:moveTo>
                  <a:lnTo>
                    <a:pt x="17747" y="0"/>
                  </a:lnTo>
                </a:path>
              </a:pathLst>
            </a:custGeom>
            <a:ln w="3554">
              <a:solidFill>
                <a:srgbClr val="000000"/>
              </a:solidFill>
            </a:ln>
          </p:spPr>
          <p:txBody>
            <a:bodyPr wrap="square" lIns="0" tIns="0" rIns="0" bIns="0" rtlCol="0"/>
            <a:lstStyle/>
            <a:p>
              <a:endParaRPr/>
            </a:p>
          </p:txBody>
        </p:sp>
        <p:sp>
          <p:nvSpPr>
            <p:cNvPr id="676" name="object 676"/>
            <p:cNvSpPr/>
            <p:nvPr/>
          </p:nvSpPr>
          <p:spPr>
            <a:xfrm>
              <a:off x="11808377" y="8621784"/>
              <a:ext cx="3810" cy="0"/>
            </a:xfrm>
            <a:custGeom>
              <a:avLst/>
              <a:gdLst/>
              <a:ahLst/>
              <a:cxnLst/>
              <a:rect l="l" t="t" r="r" b="b"/>
              <a:pathLst>
                <a:path w="3809">
                  <a:moveTo>
                    <a:pt x="0" y="0"/>
                  </a:moveTo>
                  <a:lnTo>
                    <a:pt x="3434" y="0"/>
                  </a:lnTo>
                </a:path>
              </a:pathLst>
            </a:custGeom>
            <a:ln w="3555">
              <a:solidFill>
                <a:srgbClr val="000000"/>
              </a:solidFill>
            </a:ln>
          </p:spPr>
          <p:txBody>
            <a:bodyPr wrap="square" lIns="0" tIns="0" rIns="0" bIns="0" rtlCol="0"/>
            <a:lstStyle/>
            <a:p>
              <a:endParaRPr/>
            </a:p>
          </p:txBody>
        </p:sp>
        <p:sp>
          <p:nvSpPr>
            <p:cNvPr id="677" name="object 677"/>
            <p:cNvSpPr/>
            <p:nvPr/>
          </p:nvSpPr>
          <p:spPr>
            <a:xfrm>
              <a:off x="11811812" y="8620007"/>
              <a:ext cx="1270" cy="3810"/>
            </a:xfrm>
            <a:custGeom>
              <a:avLst/>
              <a:gdLst/>
              <a:ahLst/>
              <a:cxnLst/>
              <a:rect l="l" t="t" r="r" b="b"/>
              <a:pathLst>
                <a:path w="1270" h="3809">
                  <a:moveTo>
                    <a:pt x="0" y="0"/>
                  </a:moveTo>
                  <a:lnTo>
                    <a:pt x="0" y="3554"/>
                  </a:lnTo>
                  <a:lnTo>
                    <a:pt x="953" y="3554"/>
                  </a:lnTo>
                  <a:lnTo>
                    <a:pt x="953" y="0"/>
                  </a:lnTo>
                  <a:lnTo>
                    <a:pt x="0" y="0"/>
                  </a:lnTo>
                  <a:close/>
                </a:path>
              </a:pathLst>
            </a:custGeom>
            <a:solidFill>
              <a:srgbClr val="000000"/>
            </a:solidFill>
          </p:spPr>
          <p:txBody>
            <a:bodyPr wrap="square" lIns="0" tIns="0" rIns="0" bIns="0" rtlCol="0"/>
            <a:lstStyle/>
            <a:p>
              <a:endParaRPr/>
            </a:p>
          </p:txBody>
        </p:sp>
        <p:sp>
          <p:nvSpPr>
            <p:cNvPr id="678" name="object 678"/>
            <p:cNvSpPr/>
            <p:nvPr/>
          </p:nvSpPr>
          <p:spPr>
            <a:xfrm>
              <a:off x="11793683" y="8615870"/>
              <a:ext cx="12065" cy="12065"/>
            </a:xfrm>
            <a:custGeom>
              <a:avLst/>
              <a:gdLst/>
              <a:ahLst/>
              <a:cxnLst/>
              <a:rect l="l" t="t" r="r" b="b"/>
              <a:pathLst>
                <a:path w="12065" h="12065">
                  <a:moveTo>
                    <a:pt x="5915" y="0"/>
                  </a:moveTo>
                  <a:lnTo>
                    <a:pt x="0" y="12019"/>
                  </a:lnTo>
                  <a:lnTo>
                    <a:pt x="11831" y="12019"/>
                  </a:lnTo>
                  <a:lnTo>
                    <a:pt x="5915" y="0"/>
                  </a:lnTo>
                  <a:close/>
                </a:path>
              </a:pathLst>
            </a:custGeom>
            <a:solidFill>
              <a:srgbClr val="000000"/>
            </a:solidFill>
          </p:spPr>
          <p:txBody>
            <a:bodyPr wrap="square" lIns="0" tIns="0" rIns="0" bIns="0" rtlCol="0"/>
            <a:lstStyle/>
            <a:p>
              <a:endParaRPr/>
            </a:p>
          </p:txBody>
        </p:sp>
        <p:sp>
          <p:nvSpPr>
            <p:cNvPr id="679" name="object 679"/>
            <p:cNvSpPr/>
            <p:nvPr/>
          </p:nvSpPr>
          <p:spPr>
            <a:xfrm>
              <a:off x="11793683" y="8615870"/>
              <a:ext cx="12065" cy="12065"/>
            </a:xfrm>
            <a:custGeom>
              <a:avLst/>
              <a:gdLst/>
              <a:ahLst/>
              <a:cxnLst/>
              <a:rect l="l" t="t" r="r" b="b"/>
              <a:pathLst>
                <a:path w="12065" h="12065">
                  <a:moveTo>
                    <a:pt x="0" y="12019"/>
                  </a:moveTo>
                  <a:lnTo>
                    <a:pt x="11831" y="12019"/>
                  </a:lnTo>
                  <a:lnTo>
                    <a:pt x="5915" y="0"/>
                  </a:lnTo>
                  <a:lnTo>
                    <a:pt x="0" y="12019"/>
                  </a:lnTo>
                  <a:close/>
                </a:path>
              </a:pathLst>
            </a:custGeom>
            <a:ln w="3175">
              <a:solidFill>
                <a:srgbClr val="000000"/>
              </a:solidFill>
            </a:ln>
          </p:spPr>
          <p:txBody>
            <a:bodyPr wrap="square" lIns="0" tIns="0" rIns="0" bIns="0" rtlCol="0"/>
            <a:lstStyle/>
            <a:p>
              <a:endParaRPr/>
            </a:p>
          </p:txBody>
        </p:sp>
        <p:sp>
          <p:nvSpPr>
            <p:cNvPr id="680" name="object 680"/>
            <p:cNvSpPr/>
            <p:nvPr/>
          </p:nvSpPr>
          <p:spPr>
            <a:xfrm>
              <a:off x="12022163" y="8614168"/>
              <a:ext cx="30480" cy="18415"/>
            </a:xfrm>
            <a:custGeom>
              <a:avLst/>
              <a:gdLst/>
              <a:ahLst/>
              <a:cxnLst/>
              <a:rect l="l" t="t" r="r" b="b"/>
              <a:pathLst>
                <a:path w="30479" h="18415">
                  <a:moveTo>
                    <a:pt x="30467" y="0"/>
                  </a:moveTo>
                  <a:lnTo>
                    <a:pt x="0" y="0"/>
                  </a:lnTo>
                  <a:lnTo>
                    <a:pt x="0" y="17957"/>
                  </a:lnTo>
                  <a:lnTo>
                    <a:pt x="30467" y="17957"/>
                  </a:lnTo>
                  <a:lnTo>
                    <a:pt x="30467" y="0"/>
                  </a:lnTo>
                  <a:close/>
                </a:path>
              </a:pathLst>
            </a:custGeom>
            <a:solidFill>
              <a:srgbClr val="FFFFFF"/>
            </a:solidFill>
          </p:spPr>
          <p:txBody>
            <a:bodyPr wrap="square" lIns="0" tIns="0" rIns="0" bIns="0" rtlCol="0"/>
            <a:lstStyle/>
            <a:p>
              <a:endParaRPr/>
            </a:p>
          </p:txBody>
        </p:sp>
        <p:sp>
          <p:nvSpPr>
            <p:cNvPr id="681" name="object 681"/>
            <p:cNvSpPr/>
            <p:nvPr/>
          </p:nvSpPr>
          <p:spPr>
            <a:xfrm>
              <a:off x="12014199" y="8623300"/>
              <a:ext cx="50800" cy="0"/>
            </a:xfrm>
            <a:custGeom>
              <a:avLst/>
              <a:gdLst/>
              <a:ahLst/>
              <a:cxnLst/>
              <a:rect l="l" t="t" r="r" b="b"/>
              <a:pathLst>
                <a:path w="50800">
                  <a:moveTo>
                    <a:pt x="0" y="0"/>
                  </a:moveTo>
                  <a:lnTo>
                    <a:pt x="50800" y="0"/>
                  </a:lnTo>
                </a:path>
              </a:pathLst>
            </a:custGeom>
            <a:ln w="25400">
              <a:solidFill>
                <a:srgbClr val="000000"/>
              </a:solidFill>
            </a:ln>
          </p:spPr>
          <p:txBody>
            <a:bodyPr wrap="square" lIns="0" tIns="0" rIns="0" bIns="0" rtlCol="0"/>
            <a:lstStyle/>
            <a:p>
              <a:endParaRPr/>
            </a:p>
          </p:txBody>
        </p:sp>
        <p:sp>
          <p:nvSpPr>
            <p:cNvPr id="682" name="object 682"/>
            <p:cNvSpPr/>
            <p:nvPr/>
          </p:nvSpPr>
          <p:spPr>
            <a:xfrm>
              <a:off x="12022172" y="8614157"/>
              <a:ext cx="30480" cy="18415"/>
            </a:xfrm>
            <a:custGeom>
              <a:avLst/>
              <a:gdLst/>
              <a:ahLst/>
              <a:cxnLst/>
              <a:rect l="l" t="t" r="r" b="b"/>
              <a:pathLst>
                <a:path w="30479" h="18415">
                  <a:moveTo>
                    <a:pt x="30464" y="0"/>
                  </a:moveTo>
                  <a:lnTo>
                    <a:pt x="0" y="0"/>
                  </a:lnTo>
                  <a:lnTo>
                    <a:pt x="0" y="17966"/>
                  </a:lnTo>
                  <a:lnTo>
                    <a:pt x="30464" y="17966"/>
                  </a:lnTo>
                  <a:lnTo>
                    <a:pt x="30464" y="0"/>
                  </a:lnTo>
                  <a:close/>
                </a:path>
              </a:pathLst>
            </a:custGeom>
            <a:solidFill>
              <a:srgbClr val="FFFFFF"/>
            </a:solidFill>
          </p:spPr>
          <p:txBody>
            <a:bodyPr wrap="square" lIns="0" tIns="0" rIns="0" bIns="0" rtlCol="0"/>
            <a:lstStyle/>
            <a:p>
              <a:endParaRPr/>
            </a:p>
          </p:txBody>
        </p:sp>
        <p:sp>
          <p:nvSpPr>
            <p:cNvPr id="683" name="object 683"/>
            <p:cNvSpPr/>
            <p:nvPr/>
          </p:nvSpPr>
          <p:spPr>
            <a:xfrm>
              <a:off x="12024733" y="8624363"/>
              <a:ext cx="3810" cy="0"/>
            </a:xfrm>
            <a:custGeom>
              <a:avLst/>
              <a:gdLst/>
              <a:ahLst/>
              <a:cxnLst/>
              <a:rect l="l" t="t" r="r" b="b"/>
              <a:pathLst>
                <a:path w="3809">
                  <a:moveTo>
                    <a:pt x="0" y="0"/>
                  </a:moveTo>
                  <a:lnTo>
                    <a:pt x="3434" y="0"/>
                  </a:lnTo>
                </a:path>
              </a:pathLst>
            </a:custGeom>
            <a:ln w="3555">
              <a:solidFill>
                <a:srgbClr val="000000"/>
              </a:solidFill>
            </a:ln>
          </p:spPr>
          <p:txBody>
            <a:bodyPr wrap="square" lIns="0" tIns="0" rIns="0" bIns="0" rtlCol="0"/>
            <a:lstStyle/>
            <a:p>
              <a:endParaRPr/>
            </a:p>
          </p:txBody>
        </p:sp>
        <p:sp>
          <p:nvSpPr>
            <p:cNvPr id="684" name="object 684"/>
            <p:cNvSpPr/>
            <p:nvPr/>
          </p:nvSpPr>
          <p:spPr>
            <a:xfrm>
              <a:off x="12028168" y="8624363"/>
              <a:ext cx="17780" cy="0"/>
            </a:xfrm>
            <a:custGeom>
              <a:avLst/>
              <a:gdLst/>
              <a:ahLst/>
              <a:cxnLst/>
              <a:rect l="l" t="t" r="r" b="b"/>
              <a:pathLst>
                <a:path w="17779">
                  <a:moveTo>
                    <a:pt x="0" y="0"/>
                  </a:moveTo>
                  <a:lnTo>
                    <a:pt x="3625" y="0"/>
                  </a:lnTo>
                </a:path>
                <a:path w="17779">
                  <a:moveTo>
                    <a:pt x="3625" y="0"/>
                  </a:moveTo>
                  <a:lnTo>
                    <a:pt x="7060" y="0"/>
                  </a:lnTo>
                </a:path>
                <a:path w="17779">
                  <a:moveTo>
                    <a:pt x="7060" y="0"/>
                  </a:moveTo>
                  <a:lnTo>
                    <a:pt x="10686" y="0"/>
                  </a:lnTo>
                </a:path>
                <a:path w="17779">
                  <a:moveTo>
                    <a:pt x="10686" y="0"/>
                  </a:moveTo>
                  <a:lnTo>
                    <a:pt x="14312" y="0"/>
                  </a:lnTo>
                </a:path>
                <a:path w="17779">
                  <a:moveTo>
                    <a:pt x="14312" y="0"/>
                  </a:moveTo>
                  <a:lnTo>
                    <a:pt x="17747" y="0"/>
                  </a:lnTo>
                </a:path>
              </a:pathLst>
            </a:custGeom>
            <a:ln w="3554">
              <a:solidFill>
                <a:srgbClr val="000000"/>
              </a:solidFill>
            </a:ln>
          </p:spPr>
          <p:txBody>
            <a:bodyPr wrap="square" lIns="0" tIns="0" rIns="0" bIns="0" rtlCol="0"/>
            <a:lstStyle/>
            <a:p>
              <a:endParaRPr/>
            </a:p>
          </p:txBody>
        </p:sp>
        <p:sp>
          <p:nvSpPr>
            <p:cNvPr id="685" name="object 685"/>
            <p:cNvSpPr/>
            <p:nvPr/>
          </p:nvSpPr>
          <p:spPr>
            <a:xfrm>
              <a:off x="12045915" y="8624363"/>
              <a:ext cx="3810" cy="0"/>
            </a:xfrm>
            <a:custGeom>
              <a:avLst/>
              <a:gdLst/>
              <a:ahLst/>
              <a:cxnLst/>
              <a:rect l="l" t="t" r="r" b="b"/>
              <a:pathLst>
                <a:path w="3809">
                  <a:moveTo>
                    <a:pt x="0" y="0"/>
                  </a:moveTo>
                  <a:lnTo>
                    <a:pt x="3625" y="0"/>
                  </a:lnTo>
                </a:path>
              </a:pathLst>
            </a:custGeom>
            <a:ln w="3555">
              <a:solidFill>
                <a:srgbClr val="000000"/>
              </a:solidFill>
            </a:ln>
          </p:spPr>
          <p:txBody>
            <a:bodyPr wrap="square" lIns="0" tIns="0" rIns="0" bIns="0" rtlCol="0"/>
            <a:lstStyle/>
            <a:p>
              <a:endParaRPr/>
            </a:p>
          </p:txBody>
        </p:sp>
        <p:sp>
          <p:nvSpPr>
            <p:cNvPr id="686" name="object 686"/>
            <p:cNvSpPr/>
            <p:nvPr/>
          </p:nvSpPr>
          <p:spPr>
            <a:xfrm>
              <a:off x="12049540" y="8622585"/>
              <a:ext cx="1270" cy="3810"/>
            </a:xfrm>
            <a:custGeom>
              <a:avLst/>
              <a:gdLst/>
              <a:ahLst/>
              <a:cxnLst/>
              <a:rect l="l" t="t" r="r" b="b"/>
              <a:pathLst>
                <a:path w="1270" h="3809">
                  <a:moveTo>
                    <a:pt x="0" y="0"/>
                  </a:moveTo>
                  <a:lnTo>
                    <a:pt x="0" y="3554"/>
                  </a:lnTo>
                  <a:lnTo>
                    <a:pt x="954" y="3554"/>
                  </a:lnTo>
                  <a:lnTo>
                    <a:pt x="954" y="0"/>
                  </a:lnTo>
                  <a:lnTo>
                    <a:pt x="0" y="0"/>
                  </a:lnTo>
                  <a:close/>
                </a:path>
              </a:pathLst>
            </a:custGeom>
            <a:solidFill>
              <a:srgbClr val="000000"/>
            </a:solidFill>
          </p:spPr>
          <p:txBody>
            <a:bodyPr wrap="square" lIns="0" tIns="0" rIns="0" bIns="0" rtlCol="0"/>
            <a:lstStyle/>
            <a:p>
              <a:endParaRPr/>
            </a:p>
          </p:txBody>
        </p:sp>
        <p:sp>
          <p:nvSpPr>
            <p:cNvPr id="687" name="object 687"/>
            <p:cNvSpPr/>
            <p:nvPr/>
          </p:nvSpPr>
          <p:spPr>
            <a:xfrm>
              <a:off x="12031412" y="8618448"/>
              <a:ext cx="12065" cy="12065"/>
            </a:xfrm>
            <a:custGeom>
              <a:avLst/>
              <a:gdLst/>
              <a:ahLst/>
              <a:cxnLst/>
              <a:rect l="l" t="t" r="r" b="b"/>
              <a:pathLst>
                <a:path w="12065" h="12065">
                  <a:moveTo>
                    <a:pt x="11831" y="0"/>
                  </a:moveTo>
                  <a:lnTo>
                    <a:pt x="0" y="0"/>
                  </a:lnTo>
                  <a:lnTo>
                    <a:pt x="5915" y="11829"/>
                  </a:lnTo>
                  <a:lnTo>
                    <a:pt x="11831" y="0"/>
                  </a:lnTo>
                  <a:close/>
                </a:path>
              </a:pathLst>
            </a:custGeom>
            <a:solidFill>
              <a:srgbClr val="000000"/>
            </a:solidFill>
          </p:spPr>
          <p:txBody>
            <a:bodyPr wrap="square" lIns="0" tIns="0" rIns="0" bIns="0" rtlCol="0"/>
            <a:lstStyle/>
            <a:p>
              <a:endParaRPr/>
            </a:p>
          </p:txBody>
        </p:sp>
        <p:sp>
          <p:nvSpPr>
            <p:cNvPr id="688" name="object 688"/>
            <p:cNvSpPr/>
            <p:nvPr/>
          </p:nvSpPr>
          <p:spPr>
            <a:xfrm>
              <a:off x="12031412" y="8618448"/>
              <a:ext cx="12065" cy="12065"/>
            </a:xfrm>
            <a:custGeom>
              <a:avLst/>
              <a:gdLst/>
              <a:ahLst/>
              <a:cxnLst/>
              <a:rect l="l" t="t" r="r" b="b"/>
              <a:pathLst>
                <a:path w="12065" h="12065">
                  <a:moveTo>
                    <a:pt x="5915" y="11828"/>
                  </a:moveTo>
                  <a:lnTo>
                    <a:pt x="11831" y="0"/>
                  </a:lnTo>
                  <a:lnTo>
                    <a:pt x="0" y="0"/>
                  </a:lnTo>
                  <a:lnTo>
                    <a:pt x="5915" y="11828"/>
                  </a:lnTo>
                  <a:close/>
                </a:path>
              </a:pathLst>
            </a:custGeom>
            <a:ln w="3175">
              <a:solidFill>
                <a:srgbClr val="000000"/>
              </a:solidFill>
            </a:ln>
          </p:spPr>
          <p:txBody>
            <a:bodyPr wrap="square" lIns="0" tIns="0" rIns="0" bIns="0" rtlCol="0"/>
            <a:lstStyle/>
            <a:p>
              <a:endParaRPr/>
            </a:p>
          </p:txBody>
        </p:sp>
        <p:sp>
          <p:nvSpPr>
            <p:cNvPr id="689" name="object 689"/>
            <p:cNvSpPr/>
            <p:nvPr/>
          </p:nvSpPr>
          <p:spPr>
            <a:xfrm>
              <a:off x="11335985" y="8065269"/>
              <a:ext cx="1090930" cy="706755"/>
            </a:xfrm>
            <a:custGeom>
              <a:avLst/>
              <a:gdLst/>
              <a:ahLst/>
              <a:cxnLst/>
              <a:rect l="l" t="t" r="r" b="b"/>
              <a:pathLst>
                <a:path w="1090929" h="706754">
                  <a:moveTo>
                    <a:pt x="0" y="0"/>
                  </a:moveTo>
                  <a:lnTo>
                    <a:pt x="0" y="706528"/>
                  </a:lnTo>
                  <a:lnTo>
                    <a:pt x="1090577" y="706528"/>
                  </a:lnTo>
                  <a:lnTo>
                    <a:pt x="1090577" y="0"/>
                  </a:lnTo>
                  <a:lnTo>
                    <a:pt x="0" y="0"/>
                  </a:lnTo>
                  <a:close/>
                </a:path>
              </a:pathLst>
            </a:custGeom>
            <a:ln w="3175">
              <a:solidFill>
                <a:srgbClr val="000000"/>
              </a:solidFill>
            </a:ln>
          </p:spPr>
          <p:txBody>
            <a:bodyPr wrap="square" lIns="0" tIns="0" rIns="0" bIns="0" rtlCol="0"/>
            <a:lstStyle/>
            <a:p>
              <a:endParaRPr/>
            </a:p>
          </p:txBody>
        </p:sp>
        <p:pic>
          <p:nvPicPr>
            <p:cNvPr id="690" name="object 690"/>
            <p:cNvPicPr/>
            <p:nvPr/>
          </p:nvPicPr>
          <p:blipFill>
            <a:blip r:embed="rId11" cstate="print"/>
            <a:stretch>
              <a:fillRect/>
            </a:stretch>
          </p:blipFill>
          <p:spPr>
            <a:xfrm>
              <a:off x="9414487" y="7246537"/>
              <a:ext cx="3071180" cy="104574"/>
            </a:xfrm>
            <a:prstGeom prst="rect">
              <a:avLst/>
            </a:prstGeom>
          </p:spPr>
        </p:pic>
        <p:pic>
          <p:nvPicPr>
            <p:cNvPr id="691" name="object 691"/>
            <p:cNvPicPr/>
            <p:nvPr/>
          </p:nvPicPr>
          <p:blipFill>
            <a:blip r:embed="rId49" cstate="print"/>
            <a:stretch>
              <a:fillRect/>
            </a:stretch>
          </p:blipFill>
          <p:spPr>
            <a:xfrm>
              <a:off x="9414486" y="8802599"/>
              <a:ext cx="3061929" cy="104574"/>
            </a:xfrm>
            <a:prstGeom prst="rect">
              <a:avLst/>
            </a:prstGeom>
          </p:spPr>
        </p:pic>
        <p:sp>
          <p:nvSpPr>
            <p:cNvPr id="692" name="object 692"/>
            <p:cNvSpPr/>
            <p:nvPr/>
          </p:nvSpPr>
          <p:spPr>
            <a:xfrm>
              <a:off x="9916439" y="7497521"/>
              <a:ext cx="2547620" cy="1104900"/>
            </a:xfrm>
            <a:custGeom>
              <a:avLst/>
              <a:gdLst/>
              <a:ahLst/>
              <a:cxnLst/>
              <a:rect l="l" t="t" r="r" b="b"/>
              <a:pathLst>
                <a:path w="2547620" h="1104900">
                  <a:moveTo>
                    <a:pt x="171500" y="811491"/>
                  </a:moveTo>
                  <a:lnTo>
                    <a:pt x="12547" y="811491"/>
                  </a:lnTo>
                  <a:lnTo>
                    <a:pt x="12547" y="547966"/>
                  </a:lnTo>
                  <a:lnTo>
                    <a:pt x="0" y="547966"/>
                  </a:lnTo>
                  <a:lnTo>
                    <a:pt x="0" y="1100124"/>
                  </a:lnTo>
                  <a:lnTo>
                    <a:pt x="12547" y="1100124"/>
                  </a:lnTo>
                  <a:lnTo>
                    <a:pt x="12547" y="824039"/>
                  </a:lnTo>
                  <a:lnTo>
                    <a:pt x="171500" y="824039"/>
                  </a:lnTo>
                  <a:lnTo>
                    <a:pt x="171500" y="811491"/>
                  </a:lnTo>
                  <a:close/>
                </a:path>
                <a:path w="2547620" h="1104900">
                  <a:moveTo>
                    <a:pt x="184048" y="1095933"/>
                  </a:moveTo>
                  <a:lnTo>
                    <a:pt x="16725" y="1095933"/>
                  </a:lnTo>
                  <a:lnTo>
                    <a:pt x="16725" y="1104303"/>
                  </a:lnTo>
                  <a:lnTo>
                    <a:pt x="184048" y="1104303"/>
                  </a:lnTo>
                  <a:lnTo>
                    <a:pt x="184048" y="1095933"/>
                  </a:lnTo>
                  <a:close/>
                </a:path>
                <a:path w="2547620" h="1104900">
                  <a:moveTo>
                    <a:pt x="443395" y="547966"/>
                  </a:moveTo>
                  <a:lnTo>
                    <a:pt x="426656" y="547966"/>
                  </a:lnTo>
                  <a:lnTo>
                    <a:pt x="426656" y="803122"/>
                  </a:lnTo>
                  <a:lnTo>
                    <a:pt x="322084" y="803122"/>
                  </a:lnTo>
                  <a:lnTo>
                    <a:pt x="322084" y="815682"/>
                  </a:lnTo>
                  <a:lnTo>
                    <a:pt x="443395" y="815682"/>
                  </a:lnTo>
                  <a:lnTo>
                    <a:pt x="443395" y="803122"/>
                  </a:lnTo>
                  <a:lnTo>
                    <a:pt x="443395" y="547966"/>
                  </a:lnTo>
                  <a:close/>
                </a:path>
                <a:path w="2547620" h="1104900">
                  <a:moveTo>
                    <a:pt x="1242339" y="932802"/>
                  </a:moveTo>
                  <a:lnTo>
                    <a:pt x="1100112" y="932802"/>
                  </a:lnTo>
                  <a:lnTo>
                    <a:pt x="1100112" y="941171"/>
                  </a:lnTo>
                  <a:lnTo>
                    <a:pt x="1242339" y="941171"/>
                  </a:lnTo>
                  <a:lnTo>
                    <a:pt x="1242339" y="932802"/>
                  </a:lnTo>
                  <a:close/>
                </a:path>
                <a:path w="2547620" h="1104900">
                  <a:moveTo>
                    <a:pt x="2024557" y="577253"/>
                  </a:moveTo>
                  <a:lnTo>
                    <a:pt x="1451483" y="577253"/>
                  </a:lnTo>
                  <a:lnTo>
                    <a:pt x="1451483" y="602348"/>
                  </a:lnTo>
                  <a:lnTo>
                    <a:pt x="1610436" y="602348"/>
                  </a:lnTo>
                  <a:lnTo>
                    <a:pt x="1610436" y="660908"/>
                  </a:lnTo>
                  <a:lnTo>
                    <a:pt x="1627174" y="660908"/>
                  </a:lnTo>
                  <a:lnTo>
                    <a:pt x="1627174" y="602348"/>
                  </a:lnTo>
                  <a:lnTo>
                    <a:pt x="2024557" y="602348"/>
                  </a:lnTo>
                  <a:lnTo>
                    <a:pt x="2024557" y="577253"/>
                  </a:lnTo>
                  <a:close/>
                </a:path>
                <a:path w="2547620" h="1104900">
                  <a:moveTo>
                    <a:pt x="2062200" y="606526"/>
                  </a:moveTo>
                  <a:lnTo>
                    <a:pt x="2045462" y="606526"/>
                  </a:lnTo>
                  <a:lnTo>
                    <a:pt x="2045462" y="953719"/>
                  </a:lnTo>
                  <a:lnTo>
                    <a:pt x="1443126" y="953719"/>
                  </a:lnTo>
                  <a:lnTo>
                    <a:pt x="1443126" y="962075"/>
                  </a:lnTo>
                  <a:lnTo>
                    <a:pt x="2045462" y="962075"/>
                  </a:lnTo>
                  <a:lnTo>
                    <a:pt x="2045462" y="1012278"/>
                  </a:lnTo>
                  <a:lnTo>
                    <a:pt x="2062200" y="1012278"/>
                  </a:lnTo>
                  <a:lnTo>
                    <a:pt x="2062200" y="606526"/>
                  </a:lnTo>
                  <a:close/>
                </a:path>
                <a:path w="2547620" h="1104900">
                  <a:moveTo>
                    <a:pt x="2342451" y="1075016"/>
                  </a:moveTo>
                  <a:lnTo>
                    <a:pt x="1735924" y="1075016"/>
                  </a:lnTo>
                  <a:lnTo>
                    <a:pt x="1735924" y="1083386"/>
                  </a:lnTo>
                  <a:lnTo>
                    <a:pt x="2342451" y="1083386"/>
                  </a:lnTo>
                  <a:lnTo>
                    <a:pt x="2342451" y="1075016"/>
                  </a:lnTo>
                  <a:close/>
                </a:path>
                <a:path w="2547620" h="1104900">
                  <a:moveTo>
                    <a:pt x="2392654" y="305358"/>
                  </a:moveTo>
                  <a:lnTo>
                    <a:pt x="2007819" y="305358"/>
                  </a:lnTo>
                  <a:lnTo>
                    <a:pt x="2007819" y="330454"/>
                  </a:lnTo>
                  <a:lnTo>
                    <a:pt x="2392654" y="330454"/>
                  </a:lnTo>
                  <a:lnTo>
                    <a:pt x="2392654" y="305358"/>
                  </a:lnTo>
                  <a:close/>
                </a:path>
                <a:path w="2547620" h="1104900">
                  <a:moveTo>
                    <a:pt x="2434488" y="0"/>
                  </a:moveTo>
                  <a:lnTo>
                    <a:pt x="2417749" y="0"/>
                  </a:lnTo>
                  <a:lnTo>
                    <a:pt x="2417749" y="326275"/>
                  </a:lnTo>
                  <a:lnTo>
                    <a:pt x="2434488" y="326275"/>
                  </a:lnTo>
                  <a:lnTo>
                    <a:pt x="2434488" y="0"/>
                  </a:lnTo>
                  <a:close/>
                </a:path>
                <a:path w="2547620" h="1104900">
                  <a:moveTo>
                    <a:pt x="2547416" y="451764"/>
                  </a:moveTo>
                  <a:lnTo>
                    <a:pt x="2367559" y="451764"/>
                  </a:lnTo>
                  <a:lnTo>
                    <a:pt x="2367559" y="476859"/>
                  </a:lnTo>
                  <a:lnTo>
                    <a:pt x="2547416" y="476859"/>
                  </a:lnTo>
                  <a:lnTo>
                    <a:pt x="2547416" y="451764"/>
                  </a:lnTo>
                  <a:close/>
                </a:path>
              </a:pathLst>
            </a:custGeom>
            <a:solidFill>
              <a:srgbClr val="FFFFFF"/>
            </a:solidFill>
          </p:spPr>
          <p:txBody>
            <a:bodyPr wrap="square" lIns="0" tIns="0" rIns="0" bIns="0" rtlCol="0"/>
            <a:lstStyle/>
            <a:p>
              <a:endParaRPr/>
            </a:p>
          </p:txBody>
        </p:sp>
      </p:grpSp>
      <p:sp>
        <p:nvSpPr>
          <p:cNvPr id="693" name="object 693"/>
          <p:cNvSpPr txBox="1"/>
          <p:nvPr/>
        </p:nvSpPr>
        <p:spPr>
          <a:xfrm>
            <a:off x="9420521" y="5509050"/>
            <a:ext cx="3065780" cy="807720"/>
          </a:xfrm>
          <a:prstGeom prst="rect">
            <a:avLst/>
          </a:prstGeom>
        </p:spPr>
        <p:txBody>
          <a:bodyPr vert="horz" wrap="square" lIns="0" tIns="15875" rIns="0" bIns="0" rtlCol="0">
            <a:spAutoFit/>
          </a:bodyPr>
          <a:lstStyle/>
          <a:p>
            <a:pPr marL="635" algn="ctr">
              <a:lnSpc>
                <a:spcPct val="100000"/>
              </a:lnSpc>
              <a:spcBef>
                <a:spcPts val="125"/>
              </a:spcBef>
            </a:pPr>
            <a:r>
              <a:rPr sz="500" i="1" spc="-10" dirty="0">
                <a:latin typeface="Verdana"/>
                <a:cs typeface="Verdana"/>
              </a:rPr>
              <a:t>A.Ghidouche</a:t>
            </a:r>
            <a:r>
              <a:rPr sz="500" i="1" spc="-10" dirty="0">
                <a:latin typeface="Palatino Linotype"/>
                <a:cs typeface="Palatino Linotype"/>
              </a:rPr>
              <a:t>¹∙²</a:t>
            </a:r>
            <a:r>
              <a:rPr sz="500" i="1" spc="-10" dirty="0">
                <a:latin typeface="Verdana"/>
                <a:cs typeface="Verdana"/>
              </a:rPr>
              <a:t>,</a:t>
            </a:r>
            <a:r>
              <a:rPr sz="500" i="1" spc="-15" dirty="0">
                <a:latin typeface="Verdana"/>
                <a:cs typeface="Verdana"/>
              </a:rPr>
              <a:t> </a:t>
            </a:r>
            <a:r>
              <a:rPr sz="500" i="1" spc="-10" dirty="0">
                <a:latin typeface="Verdana"/>
                <a:cs typeface="Verdana"/>
              </a:rPr>
              <a:t>M.Lopez</a:t>
            </a:r>
            <a:r>
              <a:rPr sz="500" i="1" spc="10" dirty="0">
                <a:latin typeface="Verdana"/>
                <a:cs typeface="Verdana"/>
              </a:rPr>
              <a:t> </a:t>
            </a:r>
            <a:r>
              <a:rPr sz="500" i="1" dirty="0">
                <a:latin typeface="Palatino Linotype"/>
                <a:cs typeface="Palatino Linotype"/>
              </a:rPr>
              <a:t>³∙</a:t>
            </a:r>
            <a:r>
              <a:rPr sz="500" dirty="0">
                <a:latin typeface="Trebuchet MS"/>
                <a:cs typeface="Trebuchet MS"/>
              </a:rPr>
              <a:t>⁴</a:t>
            </a:r>
            <a:r>
              <a:rPr sz="500" i="1" dirty="0">
                <a:latin typeface="Verdana"/>
                <a:cs typeface="Verdana"/>
              </a:rPr>
              <a:t>,</a:t>
            </a:r>
            <a:r>
              <a:rPr sz="500" i="1" spc="-10" dirty="0">
                <a:latin typeface="Verdana"/>
                <a:cs typeface="Verdana"/>
              </a:rPr>
              <a:t> R.Castellano</a:t>
            </a:r>
            <a:r>
              <a:rPr sz="500" i="1" spc="-10" dirty="0">
                <a:latin typeface="Palatino Linotype"/>
                <a:cs typeface="Palatino Linotype"/>
              </a:rPr>
              <a:t>³∙</a:t>
            </a:r>
            <a:r>
              <a:rPr sz="500" spc="-10" dirty="0">
                <a:latin typeface="Trebuchet MS"/>
                <a:cs typeface="Trebuchet MS"/>
              </a:rPr>
              <a:t>⁴</a:t>
            </a:r>
            <a:r>
              <a:rPr sz="500" spc="30" dirty="0">
                <a:latin typeface="Trebuchet MS"/>
                <a:cs typeface="Trebuchet MS"/>
              </a:rPr>
              <a:t> </a:t>
            </a:r>
            <a:r>
              <a:rPr sz="500" i="1" dirty="0">
                <a:latin typeface="Verdana"/>
                <a:cs typeface="Verdana"/>
              </a:rPr>
              <a:t>&amp;</a:t>
            </a:r>
            <a:r>
              <a:rPr sz="500" i="1" spc="10" dirty="0">
                <a:latin typeface="Verdana"/>
                <a:cs typeface="Verdana"/>
              </a:rPr>
              <a:t> </a:t>
            </a:r>
            <a:r>
              <a:rPr sz="500" i="1" spc="-20" dirty="0">
                <a:latin typeface="Verdana"/>
                <a:cs typeface="Verdana"/>
              </a:rPr>
              <a:t>D.Olive</a:t>
            </a:r>
            <a:r>
              <a:rPr sz="500" i="1" spc="10" dirty="0">
                <a:latin typeface="Verdana"/>
                <a:cs typeface="Verdana"/>
              </a:rPr>
              <a:t> </a:t>
            </a:r>
            <a:r>
              <a:rPr sz="500" i="1" spc="-25" dirty="0">
                <a:latin typeface="Palatino Linotype"/>
                <a:cs typeface="Palatino Linotype"/>
              </a:rPr>
              <a:t>³∙</a:t>
            </a:r>
            <a:r>
              <a:rPr sz="500" spc="-25" dirty="0">
                <a:latin typeface="Trebuchet MS"/>
                <a:cs typeface="Trebuchet MS"/>
              </a:rPr>
              <a:t>⁴</a:t>
            </a:r>
            <a:endParaRPr sz="500">
              <a:latin typeface="Trebuchet MS"/>
              <a:cs typeface="Trebuchet MS"/>
            </a:endParaRPr>
          </a:p>
          <a:p>
            <a:pPr marL="12700">
              <a:lnSpc>
                <a:spcPct val="100000"/>
              </a:lnSpc>
              <a:spcBef>
                <a:spcPts val="50"/>
              </a:spcBef>
            </a:pPr>
            <a:r>
              <a:rPr sz="300" i="1" spc="10" dirty="0">
                <a:latin typeface="Times New Roman"/>
                <a:cs typeface="Times New Roman"/>
              </a:rPr>
              <a:t>¹</a:t>
            </a:r>
            <a:r>
              <a:rPr sz="300" i="1" spc="5" dirty="0">
                <a:latin typeface="Times New Roman"/>
                <a:cs typeface="Times New Roman"/>
              </a:rPr>
              <a:t> </a:t>
            </a:r>
            <a:r>
              <a:rPr sz="300" i="1" spc="10" dirty="0">
                <a:latin typeface="Times New Roman"/>
                <a:cs typeface="Times New Roman"/>
              </a:rPr>
              <a:t>Laboratoire de</a:t>
            </a:r>
            <a:r>
              <a:rPr sz="300" i="1" spc="5" dirty="0">
                <a:latin typeface="Times New Roman"/>
                <a:cs typeface="Times New Roman"/>
              </a:rPr>
              <a:t> </a:t>
            </a:r>
            <a:r>
              <a:rPr sz="300" i="1" spc="10" dirty="0">
                <a:latin typeface="Times New Roman"/>
                <a:cs typeface="Times New Roman"/>
              </a:rPr>
              <a:t>Génie Biologique</a:t>
            </a:r>
            <a:r>
              <a:rPr sz="300" i="1" spc="5" dirty="0">
                <a:latin typeface="Times New Roman"/>
                <a:cs typeface="Times New Roman"/>
              </a:rPr>
              <a:t> </a:t>
            </a:r>
            <a:r>
              <a:rPr sz="300" i="1" spc="10" dirty="0">
                <a:latin typeface="Times New Roman"/>
                <a:cs typeface="Times New Roman"/>
              </a:rPr>
              <a:t>des Cancers.</a:t>
            </a:r>
            <a:r>
              <a:rPr sz="300" i="1" spc="5" dirty="0">
                <a:latin typeface="Times New Roman"/>
                <a:cs typeface="Times New Roman"/>
              </a:rPr>
              <a:t> </a:t>
            </a:r>
            <a:r>
              <a:rPr sz="300" i="1" spc="10" dirty="0">
                <a:latin typeface="Times New Roman"/>
                <a:cs typeface="Times New Roman"/>
              </a:rPr>
              <a:t>Université de</a:t>
            </a:r>
            <a:r>
              <a:rPr sz="300" i="1" spc="5" dirty="0">
                <a:latin typeface="Times New Roman"/>
                <a:cs typeface="Times New Roman"/>
              </a:rPr>
              <a:t> </a:t>
            </a:r>
            <a:r>
              <a:rPr sz="300" i="1" spc="10" dirty="0">
                <a:latin typeface="Times New Roman"/>
                <a:cs typeface="Times New Roman"/>
              </a:rPr>
              <a:t>Bejaia.</a:t>
            </a:r>
            <a:r>
              <a:rPr sz="300" i="1" spc="5" dirty="0">
                <a:latin typeface="Times New Roman"/>
                <a:cs typeface="Times New Roman"/>
              </a:rPr>
              <a:t> </a:t>
            </a:r>
            <a:r>
              <a:rPr sz="300" i="1" spc="-10" dirty="0">
                <a:latin typeface="Times New Roman"/>
                <a:cs typeface="Times New Roman"/>
              </a:rPr>
              <a:t>Algérie.</a:t>
            </a:r>
            <a:endParaRPr sz="300">
              <a:latin typeface="Times New Roman"/>
              <a:cs typeface="Times New Roman"/>
            </a:endParaRPr>
          </a:p>
          <a:p>
            <a:pPr marL="12700">
              <a:lnSpc>
                <a:spcPct val="100000"/>
              </a:lnSpc>
              <a:spcBef>
                <a:spcPts val="5"/>
              </a:spcBef>
            </a:pPr>
            <a:r>
              <a:rPr sz="300" i="1" spc="10" dirty="0">
                <a:latin typeface="Times New Roman"/>
                <a:cs typeface="Times New Roman"/>
              </a:rPr>
              <a:t>²</a:t>
            </a:r>
            <a:r>
              <a:rPr sz="300" i="1" dirty="0">
                <a:latin typeface="Times New Roman"/>
                <a:cs typeface="Times New Roman"/>
              </a:rPr>
              <a:t> </a:t>
            </a:r>
            <a:r>
              <a:rPr sz="300" i="1" spc="10" dirty="0">
                <a:latin typeface="Times New Roman"/>
                <a:cs typeface="Times New Roman"/>
              </a:rPr>
              <a:t>Faculté</a:t>
            </a:r>
            <a:r>
              <a:rPr sz="300" i="1" spc="5" dirty="0">
                <a:latin typeface="Times New Roman"/>
                <a:cs typeface="Times New Roman"/>
              </a:rPr>
              <a:t> </a:t>
            </a:r>
            <a:r>
              <a:rPr sz="300" i="1" spc="10" dirty="0">
                <a:latin typeface="Times New Roman"/>
                <a:cs typeface="Times New Roman"/>
              </a:rPr>
              <a:t>des</a:t>
            </a:r>
            <a:r>
              <a:rPr sz="300" i="1" spc="5" dirty="0">
                <a:latin typeface="Times New Roman"/>
                <a:cs typeface="Times New Roman"/>
              </a:rPr>
              <a:t> </a:t>
            </a:r>
            <a:r>
              <a:rPr sz="300" i="1" spc="10" dirty="0">
                <a:latin typeface="Times New Roman"/>
                <a:cs typeface="Times New Roman"/>
              </a:rPr>
              <a:t>Sciences</a:t>
            </a:r>
            <a:r>
              <a:rPr sz="300" i="1" spc="5" dirty="0">
                <a:latin typeface="Times New Roman"/>
                <a:cs typeface="Times New Roman"/>
              </a:rPr>
              <a:t> </a:t>
            </a:r>
            <a:r>
              <a:rPr sz="300" i="1" spc="10" dirty="0">
                <a:latin typeface="Times New Roman"/>
                <a:cs typeface="Times New Roman"/>
              </a:rPr>
              <a:t>de</a:t>
            </a:r>
            <a:r>
              <a:rPr sz="300" i="1" spc="5" dirty="0">
                <a:latin typeface="Times New Roman"/>
                <a:cs typeface="Times New Roman"/>
              </a:rPr>
              <a:t> </a:t>
            </a:r>
            <a:r>
              <a:rPr sz="300" i="1" spc="10" dirty="0">
                <a:latin typeface="Times New Roman"/>
                <a:cs typeface="Times New Roman"/>
              </a:rPr>
              <a:t>la</a:t>
            </a:r>
            <a:r>
              <a:rPr sz="300" i="1" spc="5" dirty="0">
                <a:latin typeface="Times New Roman"/>
                <a:cs typeface="Times New Roman"/>
              </a:rPr>
              <a:t> </a:t>
            </a:r>
            <a:r>
              <a:rPr sz="300" i="1" spc="10" dirty="0">
                <a:latin typeface="Times New Roman"/>
                <a:cs typeface="Times New Roman"/>
              </a:rPr>
              <a:t>Nature</a:t>
            </a:r>
            <a:r>
              <a:rPr sz="300" i="1" dirty="0">
                <a:latin typeface="Times New Roman"/>
                <a:cs typeface="Times New Roman"/>
              </a:rPr>
              <a:t> </a:t>
            </a:r>
            <a:r>
              <a:rPr sz="300" i="1" spc="10" dirty="0">
                <a:latin typeface="Times New Roman"/>
                <a:cs typeface="Times New Roman"/>
              </a:rPr>
              <a:t>et</a:t>
            </a:r>
            <a:r>
              <a:rPr sz="300" i="1" spc="5" dirty="0">
                <a:latin typeface="Times New Roman"/>
                <a:cs typeface="Times New Roman"/>
              </a:rPr>
              <a:t> </a:t>
            </a:r>
            <a:r>
              <a:rPr sz="300" i="1" spc="10" dirty="0">
                <a:latin typeface="Times New Roman"/>
                <a:cs typeface="Times New Roman"/>
              </a:rPr>
              <a:t>de</a:t>
            </a:r>
            <a:r>
              <a:rPr sz="300" i="1" spc="5" dirty="0">
                <a:latin typeface="Times New Roman"/>
                <a:cs typeface="Times New Roman"/>
              </a:rPr>
              <a:t> </a:t>
            </a:r>
            <a:r>
              <a:rPr sz="300" i="1" spc="10" dirty="0">
                <a:latin typeface="Times New Roman"/>
                <a:cs typeface="Times New Roman"/>
              </a:rPr>
              <a:t>la</a:t>
            </a:r>
            <a:r>
              <a:rPr sz="300" i="1" spc="5" dirty="0">
                <a:latin typeface="Times New Roman"/>
                <a:cs typeface="Times New Roman"/>
              </a:rPr>
              <a:t> </a:t>
            </a:r>
            <a:r>
              <a:rPr sz="300" i="1" dirty="0">
                <a:latin typeface="Times New Roman"/>
                <a:cs typeface="Times New Roman"/>
              </a:rPr>
              <a:t>Vie.</a:t>
            </a:r>
            <a:r>
              <a:rPr sz="300" i="1" spc="5" dirty="0">
                <a:latin typeface="Times New Roman"/>
                <a:cs typeface="Times New Roman"/>
              </a:rPr>
              <a:t> </a:t>
            </a:r>
            <a:r>
              <a:rPr sz="300" i="1" spc="10" dirty="0">
                <a:latin typeface="Times New Roman"/>
                <a:cs typeface="Times New Roman"/>
              </a:rPr>
              <a:t>Université</a:t>
            </a:r>
            <a:r>
              <a:rPr sz="300" i="1" spc="5" dirty="0">
                <a:latin typeface="Times New Roman"/>
                <a:cs typeface="Times New Roman"/>
              </a:rPr>
              <a:t> </a:t>
            </a:r>
            <a:r>
              <a:rPr sz="300" i="1" spc="10" dirty="0">
                <a:latin typeface="Times New Roman"/>
                <a:cs typeface="Times New Roman"/>
              </a:rPr>
              <a:t>de</a:t>
            </a:r>
            <a:r>
              <a:rPr sz="300" i="1" spc="5" dirty="0">
                <a:latin typeface="Times New Roman"/>
                <a:cs typeface="Times New Roman"/>
              </a:rPr>
              <a:t> </a:t>
            </a:r>
            <a:r>
              <a:rPr sz="300" i="1" spc="10" dirty="0">
                <a:latin typeface="Times New Roman"/>
                <a:cs typeface="Times New Roman"/>
              </a:rPr>
              <a:t>Bejaia.</a:t>
            </a:r>
            <a:r>
              <a:rPr sz="300" i="1" spc="-5" dirty="0">
                <a:latin typeface="Times New Roman"/>
                <a:cs typeface="Times New Roman"/>
              </a:rPr>
              <a:t> </a:t>
            </a:r>
            <a:r>
              <a:rPr sz="300" i="1" spc="-10" dirty="0">
                <a:latin typeface="Times New Roman"/>
                <a:cs typeface="Times New Roman"/>
              </a:rPr>
              <a:t>Algérie</a:t>
            </a:r>
            <a:endParaRPr sz="300">
              <a:latin typeface="Times New Roman"/>
              <a:cs typeface="Times New Roman"/>
            </a:endParaRPr>
          </a:p>
          <a:p>
            <a:pPr marL="12700">
              <a:lnSpc>
                <a:spcPct val="100000"/>
              </a:lnSpc>
            </a:pPr>
            <a:r>
              <a:rPr sz="300" i="1" spc="10" dirty="0">
                <a:latin typeface="Times New Roman"/>
                <a:cs typeface="Times New Roman"/>
              </a:rPr>
              <a:t>³</a:t>
            </a:r>
            <a:r>
              <a:rPr sz="300" i="1" spc="5" dirty="0">
                <a:latin typeface="Times New Roman"/>
                <a:cs typeface="Times New Roman"/>
              </a:rPr>
              <a:t> </a:t>
            </a:r>
            <a:r>
              <a:rPr sz="300" i="1" spc="10" dirty="0">
                <a:latin typeface="Times New Roman"/>
                <a:cs typeface="Times New Roman"/>
              </a:rPr>
              <a:t>Inserm,</a:t>
            </a:r>
            <a:r>
              <a:rPr sz="300" i="1" spc="5" dirty="0">
                <a:latin typeface="Times New Roman"/>
                <a:cs typeface="Times New Roman"/>
              </a:rPr>
              <a:t> </a:t>
            </a:r>
            <a:r>
              <a:rPr sz="300" i="1" spc="10" dirty="0">
                <a:latin typeface="Times New Roman"/>
                <a:cs typeface="Times New Roman"/>
              </a:rPr>
              <a:t>U1068,</a:t>
            </a:r>
            <a:r>
              <a:rPr sz="300" i="1" spc="5" dirty="0">
                <a:latin typeface="Times New Roman"/>
                <a:cs typeface="Times New Roman"/>
              </a:rPr>
              <a:t> </a:t>
            </a:r>
            <a:r>
              <a:rPr sz="300" i="1" spc="10" dirty="0">
                <a:latin typeface="Times New Roman"/>
                <a:cs typeface="Times New Roman"/>
              </a:rPr>
              <a:t>Centre</a:t>
            </a:r>
            <a:r>
              <a:rPr sz="300" i="1" spc="5" dirty="0">
                <a:latin typeface="Times New Roman"/>
                <a:cs typeface="Times New Roman"/>
              </a:rPr>
              <a:t> </a:t>
            </a:r>
            <a:r>
              <a:rPr sz="300" i="1" spc="10" dirty="0">
                <a:latin typeface="Times New Roman"/>
                <a:cs typeface="Times New Roman"/>
              </a:rPr>
              <a:t>de</a:t>
            </a:r>
            <a:r>
              <a:rPr sz="300" i="1" spc="5" dirty="0">
                <a:latin typeface="Times New Roman"/>
                <a:cs typeface="Times New Roman"/>
              </a:rPr>
              <a:t> </a:t>
            </a:r>
            <a:r>
              <a:rPr sz="300" i="1" spc="10" dirty="0">
                <a:latin typeface="Times New Roman"/>
                <a:cs typeface="Times New Roman"/>
              </a:rPr>
              <a:t>Recherche en</a:t>
            </a:r>
            <a:r>
              <a:rPr sz="300" i="1" spc="5" dirty="0">
                <a:latin typeface="Times New Roman"/>
                <a:cs typeface="Times New Roman"/>
              </a:rPr>
              <a:t> </a:t>
            </a:r>
            <a:r>
              <a:rPr sz="300" i="1" spc="10" dirty="0">
                <a:latin typeface="Times New Roman"/>
                <a:cs typeface="Times New Roman"/>
              </a:rPr>
              <a:t>Cancérologie</a:t>
            </a:r>
            <a:r>
              <a:rPr sz="300" i="1" spc="5" dirty="0">
                <a:latin typeface="Times New Roman"/>
                <a:cs typeface="Times New Roman"/>
              </a:rPr>
              <a:t> </a:t>
            </a:r>
            <a:r>
              <a:rPr sz="300" i="1" spc="10" dirty="0">
                <a:latin typeface="Times New Roman"/>
                <a:cs typeface="Times New Roman"/>
              </a:rPr>
              <a:t>de</a:t>
            </a:r>
            <a:r>
              <a:rPr sz="300" i="1" spc="5" dirty="0">
                <a:latin typeface="Times New Roman"/>
                <a:cs typeface="Times New Roman"/>
              </a:rPr>
              <a:t> </a:t>
            </a:r>
            <a:r>
              <a:rPr sz="300" i="1" spc="10" dirty="0">
                <a:latin typeface="Times New Roman"/>
                <a:cs typeface="Times New Roman"/>
              </a:rPr>
              <a:t>Marseille,</a:t>
            </a:r>
            <a:r>
              <a:rPr sz="300" i="1" spc="5" dirty="0">
                <a:latin typeface="Times New Roman"/>
                <a:cs typeface="Times New Roman"/>
              </a:rPr>
              <a:t> </a:t>
            </a:r>
            <a:r>
              <a:rPr sz="300" i="1" spc="10" dirty="0">
                <a:latin typeface="Times New Roman"/>
                <a:cs typeface="Times New Roman"/>
              </a:rPr>
              <a:t>Marseille, </a:t>
            </a:r>
            <a:r>
              <a:rPr sz="300" i="1" spc="-10" dirty="0">
                <a:latin typeface="Times New Roman"/>
                <a:cs typeface="Times New Roman"/>
              </a:rPr>
              <a:t>France</a:t>
            </a:r>
            <a:endParaRPr sz="300">
              <a:latin typeface="Times New Roman"/>
              <a:cs typeface="Times New Roman"/>
            </a:endParaRPr>
          </a:p>
          <a:p>
            <a:pPr marL="12700">
              <a:lnSpc>
                <a:spcPct val="100000"/>
              </a:lnSpc>
              <a:spcBef>
                <a:spcPts val="50"/>
              </a:spcBef>
            </a:pPr>
            <a:r>
              <a:rPr sz="300" spc="10" dirty="0">
                <a:latin typeface="Trebuchet MS"/>
                <a:cs typeface="Trebuchet MS"/>
              </a:rPr>
              <a:t>⁴</a:t>
            </a:r>
            <a:r>
              <a:rPr sz="300" dirty="0">
                <a:latin typeface="Trebuchet MS"/>
                <a:cs typeface="Trebuchet MS"/>
              </a:rPr>
              <a:t> </a:t>
            </a:r>
            <a:r>
              <a:rPr sz="300" i="1" spc="10" dirty="0">
                <a:latin typeface="Times New Roman"/>
                <a:cs typeface="Times New Roman"/>
              </a:rPr>
              <a:t>Institut</a:t>
            </a:r>
            <a:r>
              <a:rPr sz="300" i="1" spc="15" dirty="0">
                <a:latin typeface="Times New Roman"/>
                <a:cs typeface="Times New Roman"/>
              </a:rPr>
              <a:t> </a:t>
            </a:r>
            <a:r>
              <a:rPr sz="300" i="1" dirty="0">
                <a:latin typeface="Times New Roman"/>
                <a:cs typeface="Times New Roman"/>
              </a:rPr>
              <a:t>Paoli-</a:t>
            </a:r>
            <a:r>
              <a:rPr sz="300" i="1" spc="10" dirty="0">
                <a:latin typeface="Times New Roman"/>
                <a:cs typeface="Times New Roman"/>
              </a:rPr>
              <a:t>Calmettes,</a:t>
            </a:r>
            <a:r>
              <a:rPr sz="300" i="1" spc="15" dirty="0">
                <a:latin typeface="Times New Roman"/>
                <a:cs typeface="Times New Roman"/>
              </a:rPr>
              <a:t> </a:t>
            </a:r>
            <a:r>
              <a:rPr sz="300" i="1" spc="10" dirty="0">
                <a:latin typeface="Times New Roman"/>
                <a:cs typeface="Times New Roman"/>
              </a:rPr>
              <a:t>Marseille,</a:t>
            </a:r>
            <a:r>
              <a:rPr sz="300" i="1" spc="15" dirty="0">
                <a:latin typeface="Times New Roman"/>
                <a:cs typeface="Times New Roman"/>
              </a:rPr>
              <a:t> </a:t>
            </a:r>
            <a:r>
              <a:rPr sz="300" i="1" spc="-10" dirty="0">
                <a:latin typeface="Times New Roman"/>
                <a:cs typeface="Times New Roman"/>
              </a:rPr>
              <a:t>France</a:t>
            </a:r>
            <a:endParaRPr sz="300">
              <a:latin typeface="Times New Roman"/>
              <a:cs typeface="Times New Roman"/>
            </a:endParaRPr>
          </a:p>
          <a:p>
            <a:pPr marL="4445" algn="ctr">
              <a:lnSpc>
                <a:spcPct val="100000"/>
              </a:lnSpc>
              <a:spcBef>
                <a:spcPts val="180"/>
              </a:spcBef>
            </a:pPr>
            <a:r>
              <a:rPr sz="600" b="1" spc="-10" dirty="0">
                <a:latin typeface="Times New Roman"/>
                <a:cs typeface="Times New Roman"/>
              </a:rPr>
              <a:t>Introduction</a:t>
            </a:r>
            <a:endParaRPr sz="600">
              <a:latin typeface="Times New Roman"/>
              <a:cs typeface="Times New Roman"/>
            </a:endParaRPr>
          </a:p>
          <a:p>
            <a:pPr marL="13335" marR="5080" algn="just">
              <a:lnSpc>
                <a:spcPct val="120200"/>
              </a:lnSpc>
              <a:spcBef>
                <a:spcPts val="50"/>
              </a:spcBef>
            </a:pPr>
            <a:r>
              <a:rPr sz="300" spc="10" dirty="0">
                <a:latin typeface="Arial"/>
                <a:cs typeface="Arial"/>
              </a:rPr>
              <a:t>Nectins</a:t>
            </a:r>
            <a:r>
              <a:rPr sz="300" spc="55" dirty="0">
                <a:latin typeface="Arial"/>
                <a:cs typeface="Arial"/>
              </a:rPr>
              <a:t> </a:t>
            </a:r>
            <a:r>
              <a:rPr sz="300" spc="10" dirty="0">
                <a:latin typeface="Arial"/>
                <a:cs typeface="Arial"/>
              </a:rPr>
              <a:t>are</a:t>
            </a:r>
            <a:r>
              <a:rPr sz="300" spc="55" dirty="0">
                <a:latin typeface="Arial"/>
                <a:cs typeface="Arial"/>
              </a:rPr>
              <a:t> </a:t>
            </a:r>
            <a:r>
              <a:rPr sz="300" spc="10" dirty="0">
                <a:latin typeface="Arial"/>
                <a:cs typeface="Arial"/>
              </a:rPr>
              <a:t>transmembranary</a:t>
            </a:r>
            <a:r>
              <a:rPr sz="300" spc="55" dirty="0">
                <a:latin typeface="Arial"/>
                <a:cs typeface="Arial"/>
              </a:rPr>
              <a:t> </a:t>
            </a:r>
            <a:r>
              <a:rPr sz="300" spc="10" dirty="0">
                <a:latin typeface="Arial"/>
                <a:cs typeface="Arial"/>
              </a:rPr>
              <a:t>cell</a:t>
            </a:r>
            <a:r>
              <a:rPr sz="300" spc="55" dirty="0">
                <a:latin typeface="Arial"/>
                <a:cs typeface="Arial"/>
              </a:rPr>
              <a:t> </a:t>
            </a:r>
            <a:r>
              <a:rPr sz="300" spc="10" dirty="0">
                <a:latin typeface="Arial"/>
                <a:cs typeface="Arial"/>
              </a:rPr>
              <a:t>adhesion</a:t>
            </a:r>
            <a:r>
              <a:rPr sz="300" spc="55" dirty="0">
                <a:latin typeface="Arial"/>
                <a:cs typeface="Arial"/>
              </a:rPr>
              <a:t> </a:t>
            </a:r>
            <a:r>
              <a:rPr sz="300" spc="10" dirty="0">
                <a:latin typeface="Arial"/>
                <a:cs typeface="Arial"/>
              </a:rPr>
              <a:t>molecules</a:t>
            </a:r>
            <a:r>
              <a:rPr sz="300" spc="55" dirty="0">
                <a:latin typeface="Arial"/>
                <a:cs typeface="Arial"/>
              </a:rPr>
              <a:t> </a:t>
            </a:r>
            <a:r>
              <a:rPr sz="300" spc="10" dirty="0">
                <a:latin typeface="Arial"/>
                <a:cs typeface="Arial"/>
              </a:rPr>
              <a:t>widely</a:t>
            </a:r>
            <a:r>
              <a:rPr sz="300" spc="55" dirty="0">
                <a:latin typeface="Arial"/>
                <a:cs typeface="Arial"/>
              </a:rPr>
              <a:t> </a:t>
            </a:r>
            <a:r>
              <a:rPr sz="300" spc="10" dirty="0">
                <a:latin typeface="Arial"/>
                <a:cs typeface="Arial"/>
              </a:rPr>
              <a:t>expressed</a:t>
            </a:r>
            <a:r>
              <a:rPr sz="300" spc="60" dirty="0">
                <a:latin typeface="Arial"/>
                <a:cs typeface="Arial"/>
              </a:rPr>
              <a:t> </a:t>
            </a:r>
            <a:r>
              <a:rPr sz="300" spc="10" dirty="0">
                <a:latin typeface="Arial"/>
                <a:cs typeface="Arial"/>
              </a:rPr>
              <a:t>in</a:t>
            </a:r>
            <a:r>
              <a:rPr sz="300" spc="55" dirty="0">
                <a:latin typeface="Arial"/>
                <a:cs typeface="Arial"/>
              </a:rPr>
              <a:t> </a:t>
            </a:r>
            <a:r>
              <a:rPr sz="300" spc="10" dirty="0">
                <a:latin typeface="Arial"/>
                <a:cs typeface="Arial"/>
              </a:rPr>
              <a:t>tissues</a:t>
            </a:r>
            <a:r>
              <a:rPr sz="300" spc="55" dirty="0">
                <a:latin typeface="Arial"/>
                <a:cs typeface="Arial"/>
              </a:rPr>
              <a:t> </a:t>
            </a:r>
            <a:r>
              <a:rPr sz="300" spc="10" dirty="0">
                <a:latin typeface="Arial"/>
                <a:cs typeface="Arial"/>
              </a:rPr>
              <a:t>and</a:t>
            </a:r>
            <a:r>
              <a:rPr sz="300" spc="55" dirty="0">
                <a:latin typeface="Arial"/>
                <a:cs typeface="Arial"/>
              </a:rPr>
              <a:t> </a:t>
            </a:r>
            <a:r>
              <a:rPr sz="300" spc="10" dirty="0">
                <a:latin typeface="Arial"/>
                <a:cs typeface="Arial"/>
              </a:rPr>
              <a:t>play</a:t>
            </a:r>
            <a:r>
              <a:rPr sz="300" spc="55" dirty="0">
                <a:latin typeface="Arial"/>
                <a:cs typeface="Arial"/>
              </a:rPr>
              <a:t> </a:t>
            </a:r>
            <a:r>
              <a:rPr sz="300" spc="10" dirty="0">
                <a:latin typeface="Arial"/>
                <a:cs typeface="Arial"/>
              </a:rPr>
              <a:t>an</a:t>
            </a:r>
            <a:r>
              <a:rPr sz="300" spc="55" dirty="0">
                <a:latin typeface="Arial"/>
                <a:cs typeface="Arial"/>
              </a:rPr>
              <a:t> </a:t>
            </a:r>
            <a:r>
              <a:rPr sz="300" spc="10" dirty="0">
                <a:latin typeface="Arial"/>
                <a:cs typeface="Arial"/>
              </a:rPr>
              <a:t>essential</a:t>
            </a:r>
            <a:r>
              <a:rPr sz="300" spc="55" dirty="0">
                <a:latin typeface="Arial"/>
                <a:cs typeface="Arial"/>
              </a:rPr>
              <a:t> </a:t>
            </a:r>
            <a:r>
              <a:rPr sz="300" spc="10" dirty="0">
                <a:latin typeface="Arial"/>
                <a:cs typeface="Arial"/>
              </a:rPr>
              <a:t>role</a:t>
            </a:r>
            <a:r>
              <a:rPr sz="300" spc="60" dirty="0">
                <a:latin typeface="Arial"/>
                <a:cs typeface="Arial"/>
              </a:rPr>
              <a:t> </a:t>
            </a:r>
            <a:r>
              <a:rPr sz="300" spc="10" dirty="0">
                <a:latin typeface="Arial"/>
                <a:cs typeface="Arial"/>
              </a:rPr>
              <a:t>in</a:t>
            </a:r>
            <a:r>
              <a:rPr sz="300" spc="55" dirty="0">
                <a:latin typeface="Arial"/>
                <a:cs typeface="Arial"/>
              </a:rPr>
              <a:t> </a:t>
            </a:r>
            <a:r>
              <a:rPr sz="300" spc="10" dirty="0">
                <a:latin typeface="Arial"/>
                <a:cs typeface="Arial"/>
              </a:rPr>
              <a:t>most</a:t>
            </a:r>
            <a:r>
              <a:rPr sz="300" spc="55" dirty="0">
                <a:latin typeface="Arial"/>
                <a:cs typeface="Arial"/>
              </a:rPr>
              <a:t> </a:t>
            </a:r>
            <a:r>
              <a:rPr sz="300" spc="10" dirty="0">
                <a:latin typeface="Arial"/>
                <a:cs typeface="Arial"/>
              </a:rPr>
              <a:t>biological</a:t>
            </a:r>
            <a:r>
              <a:rPr sz="300" spc="55" dirty="0">
                <a:latin typeface="Arial"/>
                <a:cs typeface="Arial"/>
              </a:rPr>
              <a:t> </a:t>
            </a:r>
            <a:r>
              <a:rPr sz="300" spc="10" dirty="0">
                <a:latin typeface="Arial"/>
                <a:cs typeface="Arial"/>
              </a:rPr>
              <a:t>functions</a:t>
            </a:r>
            <a:r>
              <a:rPr sz="300" spc="55" dirty="0">
                <a:latin typeface="Arial"/>
                <a:cs typeface="Arial"/>
              </a:rPr>
              <a:t> </a:t>
            </a:r>
            <a:r>
              <a:rPr sz="300" spc="10" dirty="0">
                <a:latin typeface="Arial"/>
                <a:cs typeface="Arial"/>
              </a:rPr>
              <a:t>during</a:t>
            </a:r>
            <a:r>
              <a:rPr sz="300" spc="55" dirty="0">
                <a:latin typeface="Arial"/>
                <a:cs typeface="Arial"/>
              </a:rPr>
              <a:t> </a:t>
            </a:r>
            <a:r>
              <a:rPr sz="300" spc="10" dirty="0">
                <a:latin typeface="Arial"/>
                <a:cs typeface="Arial"/>
              </a:rPr>
              <a:t>development</a:t>
            </a:r>
            <a:r>
              <a:rPr sz="300" spc="55" dirty="0">
                <a:latin typeface="Arial"/>
                <a:cs typeface="Arial"/>
              </a:rPr>
              <a:t> </a:t>
            </a:r>
            <a:r>
              <a:rPr sz="300" spc="-25" dirty="0">
                <a:latin typeface="Arial"/>
                <a:cs typeface="Arial"/>
              </a:rPr>
              <a:t>and</a:t>
            </a:r>
            <a:r>
              <a:rPr sz="300" spc="500" dirty="0">
                <a:latin typeface="Arial"/>
                <a:cs typeface="Arial"/>
              </a:rPr>
              <a:t> </a:t>
            </a:r>
            <a:r>
              <a:rPr sz="300" spc="10" dirty="0">
                <a:latin typeface="Arial"/>
                <a:cs typeface="Arial"/>
              </a:rPr>
              <a:t>adult</a:t>
            </a:r>
            <a:r>
              <a:rPr sz="300" spc="50" dirty="0">
                <a:latin typeface="Arial"/>
                <a:cs typeface="Arial"/>
              </a:rPr>
              <a:t> </a:t>
            </a:r>
            <a:r>
              <a:rPr sz="300" spc="10" dirty="0">
                <a:latin typeface="Arial"/>
                <a:cs typeface="Arial"/>
              </a:rPr>
              <a:t>life</a:t>
            </a:r>
            <a:r>
              <a:rPr sz="300" spc="50" dirty="0">
                <a:latin typeface="Arial"/>
                <a:cs typeface="Arial"/>
              </a:rPr>
              <a:t> </a:t>
            </a:r>
            <a:r>
              <a:rPr sz="300" spc="10" dirty="0">
                <a:latin typeface="Arial"/>
                <a:cs typeface="Arial"/>
              </a:rPr>
              <a:t>[1][2][3].</a:t>
            </a:r>
            <a:r>
              <a:rPr sz="300" spc="50" dirty="0">
                <a:latin typeface="Arial"/>
                <a:cs typeface="Arial"/>
              </a:rPr>
              <a:t> </a:t>
            </a:r>
            <a:r>
              <a:rPr sz="300" spc="10" dirty="0">
                <a:latin typeface="Arial"/>
                <a:cs typeface="Arial"/>
              </a:rPr>
              <a:t>Nectin-4</a:t>
            </a:r>
            <a:r>
              <a:rPr sz="300" spc="50" dirty="0">
                <a:latin typeface="Arial"/>
                <a:cs typeface="Arial"/>
              </a:rPr>
              <a:t> </a:t>
            </a:r>
            <a:r>
              <a:rPr sz="300" spc="10" dirty="0">
                <a:latin typeface="Arial"/>
                <a:cs typeface="Arial"/>
              </a:rPr>
              <a:t>is</a:t>
            </a:r>
            <a:r>
              <a:rPr sz="300" spc="50" dirty="0">
                <a:latin typeface="Arial"/>
                <a:cs typeface="Arial"/>
              </a:rPr>
              <a:t> </a:t>
            </a:r>
            <a:r>
              <a:rPr sz="300" spc="10" dirty="0">
                <a:latin typeface="Arial"/>
                <a:cs typeface="Arial"/>
              </a:rPr>
              <a:t>a</a:t>
            </a:r>
            <a:r>
              <a:rPr sz="300" spc="50" dirty="0">
                <a:latin typeface="Arial"/>
                <a:cs typeface="Arial"/>
              </a:rPr>
              <a:t> </a:t>
            </a:r>
            <a:r>
              <a:rPr sz="300" spc="10" dirty="0">
                <a:latin typeface="Arial"/>
                <a:cs typeface="Arial"/>
              </a:rPr>
              <a:t>transmembrane</a:t>
            </a:r>
            <a:r>
              <a:rPr sz="300" spc="50" dirty="0">
                <a:latin typeface="Arial"/>
                <a:cs typeface="Arial"/>
              </a:rPr>
              <a:t> </a:t>
            </a:r>
            <a:r>
              <a:rPr sz="300" spc="10" dirty="0">
                <a:latin typeface="Arial"/>
                <a:cs typeface="Arial"/>
              </a:rPr>
              <a:t>glycoprotein</a:t>
            </a:r>
            <a:r>
              <a:rPr sz="300" spc="50" dirty="0">
                <a:latin typeface="Arial"/>
                <a:cs typeface="Arial"/>
              </a:rPr>
              <a:t> </a:t>
            </a:r>
            <a:r>
              <a:rPr sz="300" spc="10" dirty="0">
                <a:latin typeface="Arial"/>
                <a:cs typeface="Arial"/>
              </a:rPr>
              <a:t>of</a:t>
            </a:r>
            <a:r>
              <a:rPr sz="300" spc="50" dirty="0">
                <a:latin typeface="Arial"/>
                <a:cs typeface="Arial"/>
              </a:rPr>
              <a:t> </a:t>
            </a:r>
            <a:r>
              <a:rPr sz="300" spc="10" dirty="0">
                <a:latin typeface="Arial"/>
                <a:cs typeface="Arial"/>
              </a:rPr>
              <a:t>66kDa</a:t>
            </a:r>
            <a:r>
              <a:rPr sz="300" spc="50" dirty="0">
                <a:latin typeface="Arial"/>
                <a:cs typeface="Arial"/>
              </a:rPr>
              <a:t> </a:t>
            </a:r>
            <a:r>
              <a:rPr sz="300" spc="10" dirty="0">
                <a:latin typeface="Arial"/>
                <a:cs typeface="Arial"/>
              </a:rPr>
              <a:t>localized</a:t>
            </a:r>
            <a:r>
              <a:rPr sz="300" spc="50" dirty="0">
                <a:latin typeface="Arial"/>
                <a:cs typeface="Arial"/>
              </a:rPr>
              <a:t> </a:t>
            </a:r>
            <a:r>
              <a:rPr sz="300" spc="10" dirty="0">
                <a:latin typeface="Arial"/>
                <a:cs typeface="Arial"/>
              </a:rPr>
              <a:t>at</a:t>
            </a:r>
            <a:r>
              <a:rPr sz="300" spc="50" dirty="0">
                <a:latin typeface="Arial"/>
                <a:cs typeface="Arial"/>
              </a:rPr>
              <a:t> </a:t>
            </a:r>
            <a:r>
              <a:rPr sz="300" spc="10" dirty="0">
                <a:latin typeface="Arial"/>
                <a:cs typeface="Arial"/>
              </a:rPr>
              <a:t>the</a:t>
            </a:r>
            <a:r>
              <a:rPr sz="300" spc="50" dirty="0">
                <a:latin typeface="Arial"/>
                <a:cs typeface="Arial"/>
              </a:rPr>
              <a:t> </a:t>
            </a:r>
            <a:r>
              <a:rPr sz="300" spc="10" dirty="0">
                <a:latin typeface="Arial"/>
                <a:cs typeface="Arial"/>
              </a:rPr>
              <a:t>adherens</a:t>
            </a:r>
            <a:r>
              <a:rPr sz="300" spc="50" dirty="0">
                <a:latin typeface="Arial"/>
                <a:cs typeface="Arial"/>
              </a:rPr>
              <a:t> </a:t>
            </a:r>
            <a:r>
              <a:rPr sz="300" spc="10" dirty="0">
                <a:latin typeface="Arial"/>
                <a:cs typeface="Arial"/>
              </a:rPr>
              <a:t>junctions</a:t>
            </a:r>
            <a:r>
              <a:rPr sz="300" spc="50" dirty="0">
                <a:latin typeface="Arial"/>
                <a:cs typeface="Arial"/>
              </a:rPr>
              <a:t> </a:t>
            </a:r>
            <a:r>
              <a:rPr sz="300" spc="10" dirty="0">
                <a:latin typeface="Arial"/>
                <a:cs typeface="Arial"/>
              </a:rPr>
              <a:t>[4][5].</a:t>
            </a:r>
            <a:r>
              <a:rPr sz="300" spc="45" dirty="0">
                <a:latin typeface="Arial"/>
                <a:cs typeface="Arial"/>
              </a:rPr>
              <a:t> </a:t>
            </a:r>
            <a:r>
              <a:rPr sz="300" spc="10" dirty="0">
                <a:latin typeface="Arial"/>
                <a:cs typeface="Arial"/>
              </a:rPr>
              <a:t>TACE/ADAM-17,</a:t>
            </a:r>
            <a:r>
              <a:rPr sz="300" spc="50" dirty="0">
                <a:latin typeface="Arial"/>
                <a:cs typeface="Arial"/>
              </a:rPr>
              <a:t> </a:t>
            </a:r>
            <a:r>
              <a:rPr sz="300" spc="10" dirty="0">
                <a:latin typeface="Arial"/>
                <a:cs typeface="Arial"/>
              </a:rPr>
              <a:t>a</a:t>
            </a:r>
            <a:r>
              <a:rPr sz="300" spc="50" dirty="0">
                <a:latin typeface="Arial"/>
                <a:cs typeface="Arial"/>
              </a:rPr>
              <a:t> </a:t>
            </a:r>
            <a:r>
              <a:rPr sz="300" spc="10" dirty="0">
                <a:latin typeface="Arial"/>
                <a:cs typeface="Arial"/>
              </a:rPr>
              <a:t>metalloprotease</a:t>
            </a:r>
            <a:r>
              <a:rPr sz="300" spc="50" dirty="0">
                <a:latin typeface="Arial"/>
                <a:cs typeface="Arial"/>
              </a:rPr>
              <a:t> </a:t>
            </a:r>
            <a:r>
              <a:rPr sz="300" spc="10" dirty="0">
                <a:latin typeface="Arial"/>
                <a:cs typeface="Arial"/>
              </a:rPr>
              <a:t>responsible</a:t>
            </a:r>
            <a:r>
              <a:rPr sz="300" spc="50" dirty="0">
                <a:latin typeface="Arial"/>
                <a:cs typeface="Arial"/>
              </a:rPr>
              <a:t> </a:t>
            </a:r>
            <a:r>
              <a:rPr sz="300" spc="-25" dirty="0">
                <a:latin typeface="Arial"/>
                <a:cs typeface="Arial"/>
              </a:rPr>
              <a:t>of</a:t>
            </a:r>
            <a:r>
              <a:rPr sz="300" spc="500" dirty="0">
                <a:latin typeface="Arial"/>
                <a:cs typeface="Arial"/>
              </a:rPr>
              <a:t> </a:t>
            </a:r>
            <a:r>
              <a:rPr sz="300" spc="10" dirty="0">
                <a:latin typeface="Arial"/>
                <a:cs typeface="Arial"/>
              </a:rPr>
              <a:t>the</a:t>
            </a:r>
            <a:r>
              <a:rPr sz="300" spc="40" dirty="0">
                <a:latin typeface="Arial"/>
                <a:cs typeface="Arial"/>
              </a:rPr>
              <a:t> </a:t>
            </a:r>
            <a:r>
              <a:rPr sz="300" spc="10" dirty="0">
                <a:latin typeface="Arial"/>
                <a:cs typeface="Arial"/>
              </a:rPr>
              <a:t>cleavage</a:t>
            </a:r>
            <a:r>
              <a:rPr sz="300" spc="40" dirty="0">
                <a:latin typeface="Arial"/>
                <a:cs typeface="Arial"/>
              </a:rPr>
              <a:t> </a:t>
            </a:r>
            <a:r>
              <a:rPr sz="300" spc="10" dirty="0">
                <a:latin typeface="Arial"/>
                <a:cs typeface="Arial"/>
              </a:rPr>
              <a:t>of</a:t>
            </a:r>
            <a:r>
              <a:rPr sz="300" spc="45" dirty="0">
                <a:latin typeface="Arial"/>
                <a:cs typeface="Arial"/>
              </a:rPr>
              <a:t> </a:t>
            </a:r>
            <a:r>
              <a:rPr sz="300" spc="10" dirty="0">
                <a:latin typeface="Arial"/>
                <a:cs typeface="Arial"/>
              </a:rPr>
              <a:t>nectin-4</a:t>
            </a:r>
            <a:r>
              <a:rPr sz="300" spc="40" dirty="0">
                <a:latin typeface="Arial"/>
                <a:cs typeface="Arial"/>
              </a:rPr>
              <a:t> </a:t>
            </a:r>
            <a:r>
              <a:rPr sz="300" spc="10" dirty="0">
                <a:latin typeface="Arial"/>
                <a:cs typeface="Arial"/>
              </a:rPr>
              <a:t>extracellular</a:t>
            </a:r>
            <a:r>
              <a:rPr sz="300" spc="40" dirty="0">
                <a:latin typeface="Arial"/>
                <a:cs typeface="Arial"/>
              </a:rPr>
              <a:t> </a:t>
            </a:r>
            <a:r>
              <a:rPr sz="300" spc="10" dirty="0">
                <a:latin typeface="Arial"/>
                <a:cs typeface="Arial"/>
              </a:rPr>
              <a:t>region</a:t>
            </a:r>
            <a:r>
              <a:rPr sz="300" spc="45" dirty="0">
                <a:latin typeface="Arial"/>
                <a:cs typeface="Arial"/>
              </a:rPr>
              <a:t> </a:t>
            </a:r>
            <a:r>
              <a:rPr sz="300" spc="10" dirty="0">
                <a:latin typeface="Arial"/>
                <a:cs typeface="Arial"/>
              </a:rPr>
              <a:t>and</a:t>
            </a:r>
            <a:r>
              <a:rPr sz="300" spc="40" dirty="0">
                <a:latin typeface="Arial"/>
                <a:cs typeface="Arial"/>
              </a:rPr>
              <a:t> </a:t>
            </a:r>
            <a:r>
              <a:rPr sz="300" spc="10" dirty="0">
                <a:latin typeface="Arial"/>
                <a:cs typeface="Arial"/>
              </a:rPr>
              <a:t>the</a:t>
            </a:r>
            <a:r>
              <a:rPr sz="300" spc="45" dirty="0">
                <a:latin typeface="Arial"/>
                <a:cs typeface="Arial"/>
              </a:rPr>
              <a:t> </a:t>
            </a:r>
            <a:r>
              <a:rPr sz="300" spc="10" dirty="0">
                <a:latin typeface="Arial"/>
                <a:cs typeface="Arial"/>
              </a:rPr>
              <a:t>production</a:t>
            </a:r>
            <a:r>
              <a:rPr sz="300" spc="40" dirty="0">
                <a:latin typeface="Arial"/>
                <a:cs typeface="Arial"/>
              </a:rPr>
              <a:t> </a:t>
            </a:r>
            <a:r>
              <a:rPr sz="300" spc="10" dirty="0">
                <a:latin typeface="Arial"/>
                <a:cs typeface="Arial"/>
              </a:rPr>
              <a:t>of</a:t>
            </a:r>
            <a:r>
              <a:rPr sz="300" spc="40" dirty="0">
                <a:latin typeface="Arial"/>
                <a:cs typeface="Arial"/>
              </a:rPr>
              <a:t> </a:t>
            </a:r>
            <a:r>
              <a:rPr sz="300" spc="10" dirty="0">
                <a:latin typeface="Arial"/>
                <a:cs typeface="Arial"/>
              </a:rPr>
              <a:t>a</a:t>
            </a:r>
            <a:r>
              <a:rPr sz="300" spc="45" dirty="0">
                <a:latin typeface="Arial"/>
                <a:cs typeface="Arial"/>
              </a:rPr>
              <a:t> </a:t>
            </a:r>
            <a:r>
              <a:rPr sz="300" spc="10" dirty="0">
                <a:latin typeface="Arial"/>
                <a:cs typeface="Arial"/>
              </a:rPr>
              <a:t>soluble</a:t>
            </a:r>
            <a:r>
              <a:rPr sz="300" spc="40" dirty="0">
                <a:latin typeface="Arial"/>
                <a:cs typeface="Arial"/>
              </a:rPr>
              <a:t> </a:t>
            </a:r>
            <a:r>
              <a:rPr sz="300" spc="10" dirty="0">
                <a:latin typeface="Arial"/>
                <a:cs typeface="Arial"/>
              </a:rPr>
              <a:t>form</a:t>
            </a:r>
            <a:r>
              <a:rPr sz="300" spc="45" dirty="0">
                <a:latin typeface="Arial"/>
                <a:cs typeface="Arial"/>
              </a:rPr>
              <a:t> </a:t>
            </a:r>
            <a:r>
              <a:rPr sz="300" spc="10" dirty="0">
                <a:latin typeface="Arial"/>
                <a:cs typeface="Arial"/>
              </a:rPr>
              <a:t>of</a:t>
            </a:r>
            <a:r>
              <a:rPr sz="300" spc="40" dirty="0">
                <a:latin typeface="Arial"/>
                <a:cs typeface="Arial"/>
              </a:rPr>
              <a:t> </a:t>
            </a:r>
            <a:r>
              <a:rPr sz="300" spc="10" dirty="0">
                <a:latin typeface="Arial"/>
                <a:cs typeface="Arial"/>
              </a:rPr>
              <a:t>43kDa</a:t>
            </a:r>
            <a:r>
              <a:rPr sz="300" spc="40" dirty="0">
                <a:latin typeface="Arial"/>
                <a:cs typeface="Arial"/>
              </a:rPr>
              <a:t> </a:t>
            </a:r>
            <a:r>
              <a:rPr sz="300" spc="10" dirty="0">
                <a:latin typeface="Arial"/>
                <a:cs typeface="Arial"/>
              </a:rPr>
              <a:t>[6][7].</a:t>
            </a:r>
            <a:r>
              <a:rPr sz="300" spc="45" dirty="0">
                <a:latin typeface="Arial"/>
                <a:cs typeface="Arial"/>
              </a:rPr>
              <a:t> </a:t>
            </a:r>
            <a:r>
              <a:rPr sz="300" spc="10" dirty="0">
                <a:latin typeface="Arial"/>
                <a:cs typeface="Arial"/>
              </a:rPr>
              <a:t>Several</a:t>
            </a:r>
            <a:r>
              <a:rPr sz="300" spc="40" dirty="0">
                <a:latin typeface="Arial"/>
                <a:cs typeface="Arial"/>
              </a:rPr>
              <a:t> </a:t>
            </a:r>
            <a:r>
              <a:rPr sz="300" spc="10" dirty="0">
                <a:latin typeface="Arial"/>
                <a:cs typeface="Arial"/>
              </a:rPr>
              <a:t>studies</a:t>
            </a:r>
            <a:r>
              <a:rPr sz="300" spc="45" dirty="0">
                <a:latin typeface="Arial"/>
                <a:cs typeface="Arial"/>
              </a:rPr>
              <a:t> </a:t>
            </a:r>
            <a:r>
              <a:rPr sz="300" spc="10" dirty="0">
                <a:latin typeface="Arial"/>
                <a:cs typeface="Arial"/>
              </a:rPr>
              <a:t>demonstrated</a:t>
            </a:r>
            <a:r>
              <a:rPr sz="300" spc="40" dirty="0">
                <a:latin typeface="Arial"/>
                <a:cs typeface="Arial"/>
              </a:rPr>
              <a:t> </a:t>
            </a:r>
            <a:r>
              <a:rPr sz="300" spc="10" dirty="0">
                <a:latin typeface="Arial"/>
                <a:cs typeface="Arial"/>
              </a:rPr>
              <a:t>the</a:t>
            </a:r>
            <a:r>
              <a:rPr sz="300" spc="40" dirty="0">
                <a:latin typeface="Arial"/>
                <a:cs typeface="Arial"/>
              </a:rPr>
              <a:t> </a:t>
            </a:r>
            <a:r>
              <a:rPr sz="300" spc="10" dirty="0">
                <a:latin typeface="Arial"/>
                <a:cs typeface="Arial"/>
              </a:rPr>
              <a:t>role</a:t>
            </a:r>
            <a:r>
              <a:rPr sz="300" spc="45" dirty="0">
                <a:latin typeface="Arial"/>
                <a:cs typeface="Arial"/>
              </a:rPr>
              <a:t> </a:t>
            </a:r>
            <a:r>
              <a:rPr sz="300" spc="10" dirty="0">
                <a:latin typeface="Arial"/>
                <a:cs typeface="Arial"/>
              </a:rPr>
              <a:t>of</a:t>
            </a:r>
            <a:r>
              <a:rPr sz="300" spc="40" dirty="0">
                <a:latin typeface="Arial"/>
                <a:cs typeface="Arial"/>
              </a:rPr>
              <a:t> </a:t>
            </a:r>
            <a:r>
              <a:rPr sz="300" spc="10" dirty="0">
                <a:latin typeface="Arial"/>
                <a:cs typeface="Arial"/>
              </a:rPr>
              <a:t>nectin-4</a:t>
            </a:r>
            <a:r>
              <a:rPr sz="300" spc="45" dirty="0">
                <a:latin typeface="Arial"/>
                <a:cs typeface="Arial"/>
              </a:rPr>
              <a:t> </a:t>
            </a:r>
            <a:r>
              <a:rPr sz="300" spc="10" dirty="0">
                <a:latin typeface="Arial"/>
                <a:cs typeface="Arial"/>
              </a:rPr>
              <a:t>in</a:t>
            </a:r>
            <a:r>
              <a:rPr sz="300" spc="40" dirty="0">
                <a:latin typeface="Arial"/>
                <a:cs typeface="Arial"/>
              </a:rPr>
              <a:t> </a:t>
            </a:r>
            <a:r>
              <a:rPr sz="300" spc="10" dirty="0">
                <a:latin typeface="Arial"/>
                <a:cs typeface="Arial"/>
              </a:rPr>
              <a:t>the</a:t>
            </a:r>
            <a:r>
              <a:rPr sz="300" spc="40" dirty="0">
                <a:latin typeface="Arial"/>
                <a:cs typeface="Arial"/>
              </a:rPr>
              <a:t> </a:t>
            </a:r>
            <a:r>
              <a:rPr sz="300" spc="-10" dirty="0">
                <a:latin typeface="Arial"/>
                <a:cs typeface="Arial"/>
              </a:rPr>
              <a:t>infection</a:t>
            </a:r>
            <a:r>
              <a:rPr sz="300" spc="500" dirty="0">
                <a:latin typeface="Arial"/>
                <a:cs typeface="Arial"/>
              </a:rPr>
              <a:t> </a:t>
            </a:r>
            <a:r>
              <a:rPr sz="300" spc="10" dirty="0">
                <a:latin typeface="Arial"/>
                <a:cs typeface="Arial"/>
              </a:rPr>
              <a:t>by</a:t>
            </a:r>
            <a:r>
              <a:rPr sz="300" spc="30" dirty="0">
                <a:latin typeface="Arial"/>
                <a:cs typeface="Arial"/>
              </a:rPr>
              <a:t> </a:t>
            </a:r>
            <a:r>
              <a:rPr sz="300" spc="10" dirty="0">
                <a:latin typeface="Arial"/>
                <a:cs typeface="Arial"/>
              </a:rPr>
              <a:t>measles</a:t>
            </a:r>
            <a:r>
              <a:rPr sz="300" spc="30" dirty="0">
                <a:latin typeface="Arial"/>
                <a:cs typeface="Arial"/>
              </a:rPr>
              <a:t> </a:t>
            </a:r>
            <a:r>
              <a:rPr sz="300" spc="10" dirty="0">
                <a:latin typeface="Arial"/>
                <a:cs typeface="Arial"/>
              </a:rPr>
              <a:t>virus</a:t>
            </a:r>
            <a:r>
              <a:rPr sz="300" spc="35" dirty="0">
                <a:latin typeface="Arial"/>
                <a:cs typeface="Arial"/>
              </a:rPr>
              <a:t> </a:t>
            </a:r>
            <a:r>
              <a:rPr sz="300" spc="10" dirty="0">
                <a:latin typeface="Arial"/>
                <a:cs typeface="Arial"/>
              </a:rPr>
              <a:t>[8][9].</a:t>
            </a:r>
            <a:r>
              <a:rPr sz="300" spc="30" dirty="0">
                <a:latin typeface="Arial"/>
                <a:cs typeface="Arial"/>
              </a:rPr>
              <a:t> </a:t>
            </a:r>
            <a:r>
              <a:rPr sz="300" spc="10" dirty="0">
                <a:latin typeface="Arial"/>
                <a:cs typeface="Arial"/>
              </a:rPr>
              <a:t>Moreover,</a:t>
            </a:r>
            <a:r>
              <a:rPr sz="300" spc="35" dirty="0">
                <a:latin typeface="Arial"/>
                <a:cs typeface="Arial"/>
              </a:rPr>
              <a:t> </a:t>
            </a:r>
            <a:r>
              <a:rPr sz="300" spc="10" dirty="0">
                <a:latin typeface="Arial"/>
                <a:cs typeface="Arial"/>
              </a:rPr>
              <a:t>nectin-4</a:t>
            </a:r>
            <a:r>
              <a:rPr sz="300" spc="30" dirty="0">
                <a:latin typeface="Arial"/>
                <a:cs typeface="Arial"/>
              </a:rPr>
              <a:t> </a:t>
            </a:r>
            <a:r>
              <a:rPr sz="300" spc="10" dirty="0">
                <a:latin typeface="Arial"/>
                <a:cs typeface="Arial"/>
              </a:rPr>
              <a:t>mutations</a:t>
            </a:r>
            <a:r>
              <a:rPr sz="300" spc="35" dirty="0">
                <a:latin typeface="Arial"/>
                <a:cs typeface="Arial"/>
              </a:rPr>
              <a:t> </a:t>
            </a:r>
            <a:r>
              <a:rPr sz="300" spc="10" dirty="0">
                <a:latin typeface="Arial"/>
                <a:cs typeface="Arial"/>
              </a:rPr>
              <a:t>are</a:t>
            </a:r>
            <a:r>
              <a:rPr sz="300" spc="30" dirty="0">
                <a:latin typeface="Arial"/>
                <a:cs typeface="Arial"/>
              </a:rPr>
              <a:t> </a:t>
            </a:r>
            <a:r>
              <a:rPr sz="300" spc="10" dirty="0">
                <a:latin typeface="Arial"/>
                <a:cs typeface="Arial"/>
              </a:rPr>
              <a:t>involved</a:t>
            </a:r>
            <a:r>
              <a:rPr sz="300" spc="35" dirty="0">
                <a:latin typeface="Arial"/>
                <a:cs typeface="Arial"/>
              </a:rPr>
              <a:t> </a:t>
            </a:r>
            <a:r>
              <a:rPr sz="300" spc="10" dirty="0">
                <a:latin typeface="Arial"/>
                <a:cs typeface="Arial"/>
              </a:rPr>
              <a:t>in</a:t>
            </a:r>
            <a:r>
              <a:rPr sz="300" spc="30" dirty="0">
                <a:latin typeface="Arial"/>
                <a:cs typeface="Arial"/>
              </a:rPr>
              <a:t> </a:t>
            </a:r>
            <a:r>
              <a:rPr sz="300" spc="10" dirty="0">
                <a:latin typeface="Arial"/>
                <a:cs typeface="Arial"/>
              </a:rPr>
              <a:t>Ectodermal</a:t>
            </a:r>
            <a:r>
              <a:rPr sz="300" spc="35" dirty="0">
                <a:latin typeface="Arial"/>
                <a:cs typeface="Arial"/>
              </a:rPr>
              <a:t> </a:t>
            </a:r>
            <a:r>
              <a:rPr sz="300" spc="10" dirty="0">
                <a:latin typeface="Arial"/>
                <a:cs typeface="Arial"/>
              </a:rPr>
              <a:t>Dysplasia</a:t>
            </a:r>
            <a:r>
              <a:rPr sz="300" spc="30" dirty="0">
                <a:latin typeface="Arial"/>
                <a:cs typeface="Arial"/>
              </a:rPr>
              <a:t> </a:t>
            </a:r>
            <a:r>
              <a:rPr sz="300" spc="10" dirty="0">
                <a:latin typeface="Arial"/>
                <a:cs typeface="Arial"/>
              </a:rPr>
              <a:t>Syndactyly</a:t>
            </a:r>
            <a:r>
              <a:rPr sz="300" spc="35" dirty="0">
                <a:latin typeface="Arial"/>
                <a:cs typeface="Arial"/>
              </a:rPr>
              <a:t> </a:t>
            </a:r>
            <a:r>
              <a:rPr sz="300" spc="10" dirty="0">
                <a:latin typeface="Arial"/>
                <a:cs typeface="Arial"/>
              </a:rPr>
              <a:t>Syndrome</a:t>
            </a:r>
            <a:r>
              <a:rPr sz="300" spc="30" dirty="0">
                <a:latin typeface="Arial"/>
                <a:cs typeface="Arial"/>
              </a:rPr>
              <a:t> </a:t>
            </a:r>
            <a:r>
              <a:rPr sz="300" spc="10" dirty="0">
                <a:latin typeface="Arial"/>
                <a:cs typeface="Arial"/>
              </a:rPr>
              <a:t>[10][11].</a:t>
            </a:r>
            <a:r>
              <a:rPr sz="300" spc="35" dirty="0">
                <a:latin typeface="Arial"/>
                <a:cs typeface="Arial"/>
              </a:rPr>
              <a:t> </a:t>
            </a:r>
            <a:r>
              <a:rPr sz="300" spc="10" dirty="0">
                <a:latin typeface="Arial"/>
                <a:cs typeface="Arial"/>
              </a:rPr>
              <a:t>However,</a:t>
            </a:r>
            <a:r>
              <a:rPr sz="300" spc="30" dirty="0">
                <a:latin typeface="Arial"/>
                <a:cs typeface="Arial"/>
              </a:rPr>
              <a:t> </a:t>
            </a:r>
            <a:r>
              <a:rPr sz="300" spc="10" dirty="0">
                <a:latin typeface="Arial"/>
                <a:cs typeface="Arial"/>
              </a:rPr>
              <a:t>nectin-4</a:t>
            </a:r>
            <a:r>
              <a:rPr sz="300" spc="35" dirty="0">
                <a:latin typeface="Arial"/>
                <a:cs typeface="Arial"/>
              </a:rPr>
              <a:t> </a:t>
            </a:r>
            <a:r>
              <a:rPr sz="300" spc="10" dirty="0">
                <a:latin typeface="Arial"/>
                <a:cs typeface="Arial"/>
              </a:rPr>
              <a:t>is</a:t>
            </a:r>
            <a:r>
              <a:rPr sz="300" spc="30" dirty="0">
                <a:latin typeface="Arial"/>
                <a:cs typeface="Arial"/>
              </a:rPr>
              <a:t> </a:t>
            </a:r>
            <a:r>
              <a:rPr sz="300" spc="10" dirty="0">
                <a:latin typeface="Arial"/>
                <a:cs typeface="Arial"/>
              </a:rPr>
              <a:t>weakly</a:t>
            </a:r>
            <a:r>
              <a:rPr sz="300" spc="35" dirty="0">
                <a:latin typeface="Arial"/>
                <a:cs typeface="Arial"/>
              </a:rPr>
              <a:t> </a:t>
            </a:r>
            <a:r>
              <a:rPr sz="300" spc="10" dirty="0">
                <a:latin typeface="Arial"/>
                <a:cs typeface="Arial"/>
              </a:rPr>
              <a:t>expressed</a:t>
            </a:r>
            <a:r>
              <a:rPr sz="300" spc="30" dirty="0">
                <a:latin typeface="Arial"/>
                <a:cs typeface="Arial"/>
              </a:rPr>
              <a:t> </a:t>
            </a:r>
            <a:r>
              <a:rPr sz="300" spc="-25" dirty="0">
                <a:latin typeface="Arial"/>
                <a:cs typeface="Arial"/>
              </a:rPr>
              <a:t>in</a:t>
            </a:r>
            <a:r>
              <a:rPr sz="300" spc="500" dirty="0">
                <a:latin typeface="Arial"/>
                <a:cs typeface="Arial"/>
              </a:rPr>
              <a:t> </a:t>
            </a:r>
            <a:r>
              <a:rPr sz="300" spc="10" dirty="0">
                <a:latin typeface="Arial"/>
                <a:cs typeface="Arial"/>
              </a:rPr>
              <a:t>healthy</a:t>
            </a:r>
            <a:r>
              <a:rPr sz="300" spc="50" dirty="0">
                <a:latin typeface="Arial"/>
                <a:cs typeface="Arial"/>
              </a:rPr>
              <a:t> </a:t>
            </a:r>
            <a:r>
              <a:rPr sz="300" spc="10" dirty="0">
                <a:latin typeface="Arial"/>
                <a:cs typeface="Arial"/>
              </a:rPr>
              <a:t>tissues,</a:t>
            </a:r>
            <a:r>
              <a:rPr sz="300" spc="55" dirty="0">
                <a:latin typeface="Arial"/>
                <a:cs typeface="Arial"/>
              </a:rPr>
              <a:t> </a:t>
            </a:r>
            <a:r>
              <a:rPr sz="300" spc="10" dirty="0">
                <a:latin typeface="Arial"/>
                <a:cs typeface="Arial"/>
              </a:rPr>
              <a:t>in</a:t>
            </a:r>
            <a:r>
              <a:rPr sz="300" spc="55" dirty="0">
                <a:latin typeface="Arial"/>
                <a:cs typeface="Arial"/>
              </a:rPr>
              <a:t> </a:t>
            </a:r>
            <a:r>
              <a:rPr sz="300" spc="10" dirty="0">
                <a:latin typeface="Arial"/>
                <a:cs typeface="Arial"/>
              </a:rPr>
              <a:t>contrast</a:t>
            </a:r>
            <a:r>
              <a:rPr sz="300" spc="55" dirty="0">
                <a:latin typeface="Arial"/>
                <a:cs typeface="Arial"/>
              </a:rPr>
              <a:t> </a:t>
            </a:r>
            <a:r>
              <a:rPr sz="300" spc="10" dirty="0">
                <a:latin typeface="Arial"/>
                <a:cs typeface="Arial"/>
              </a:rPr>
              <a:t>with</a:t>
            </a:r>
            <a:r>
              <a:rPr sz="300" spc="50" dirty="0">
                <a:latin typeface="Arial"/>
                <a:cs typeface="Arial"/>
              </a:rPr>
              <a:t> </a:t>
            </a:r>
            <a:r>
              <a:rPr sz="300" spc="10" dirty="0">
                <a:latin typeface="Arial"/>
                <a:cs typeface="Arial"/>
              </a:rPr>
              <a:t>embryonic</a:t>
            </a:r>
            <a:r>
              <a:rPr sz="300" spc="55" dirty="0">
                <a:latin typeface="Arial"/>
                <a:cs typeface="Arial"/>
              </a:rPr>
              <a:t> </a:t>
            </a:r>
            <a:r>
              <a:rPr sz="300" spc="10" dirty="0">
                <a:latin typeface="Arial"/>
                <a:cs typeface="Arial"/>
              </a:rPr>
              <a:t>stage.</a:t>
            </a:r>
            <a:r>
              <a:rPr sz="300" spc="55" dirty="0">
                <a:latin typeface="Arial"/>
                <a:cs typeface="Arial"/>
              </a:rPr>
              <a:t> </a:t>
            </a:r>
            <a:r>
              <a:rPr sz="300" spc="10" dirty="0">
                <a:latin typeface="Arial"/>
                <a:cs typeface="Arial"/>
              </a:rPr>
              <a:t>Interestingly,</a:t>
            </a:r>
            <a:r>
              <a:rPr sz="300" spc="55" dirty="0">
                <a:latin typeface="Arial"/>
                <a:cs typeface="Arial"/>
              </a:rPr>
              <a:t> </a:t>
            </a:r>
            <a:r>
              <a:rPr sz="300" spc="10" dirty="0">
                <a:latin typeface="Arial"/>
                <a:cs typeface="Arial"/>
              </a:rPr>
              <a:t>an</a:t>
            </a:r>
            <a:r>
              <a:rPr sz="300" spc="55" dirty="0">
                <a:latin typeface="Arial"/>
                <a:cs typeface="Arial"/>
              </a:rPr>
              <a:t> </a:t>
            </a:r>
            <a:r>
              <a:rPr sz="300" spc="10" dirty="0">
                <a:latin typeface="Arial"/>
                <a:cs typeface="Arial"/>
              </a:rPr>
              <a:t>expression</a:t>
            </a:r>
            <a:r>
              <a:rPr sz="300" spc="50" dirty="0">
                <a:latin typeface="Arial"/>
                <a:cs typeface="Arial"/>
              </a:rPr>
              <a:t> </a:t>
            </a:r>
            <a:r>
              <a:rPr sz="300" spc="10" dirty="0">
                <a:latin typeface="Arial"/>
                <a:cs typeface="Arial"/>
              </a:rPr>
              <a:t>of</a:t>
            </a:r>
            <a:r>
              <a:rPr sz="300" spc="55" dirty="0">
                <a:latin typeface="Arial"/>
                <a:cs typeface="Arial"/>
              </a:rPr>
              <a:t> </a:t>
            </a:r>
            <a:r>
              <a:rPr sz="300" spc="10" dirty="0">
                <a:latin typeface="Arial"/>
                <a:cs typeface="Arial"/>
              </a:rPr>
              <a:t>nectin-4</a:t>
            </a:r>
            <a:r>
              <a:rPr sz="300" spc="55" dirty="0">
                <a:latin typeface="Arial"/>
                <a:cs typeface="Arial"/>
              </a:rPr>
              <a:t> </a:t>
            </a:r>
            <a:r>
              <a:rPr sz="300" spc="10" dirty="0">
                <a:latin typeface="Arial"/>
                <a:cs typeface="Arial"/>
              </a:rPr>
              <a:t>is</a:t>
            </a:r>
            <a:r>
              <a:rPr sz="300" spc="55" dirty="0">
                <a:latin typeface="Arial"/>
                <a:cs typeface="Arial"/>
              </a:rPr>
              <a:t> </a:t>
            </a:r>
            <a:r>
              <a:rPr sz="300" spc="10" dirty="0">
                <a:latin typeface="Arial"/>
                <a:cs typeface="Arial"/>
              </a:rPr>
              <a:t>found</a:t>
            </a:r>
            <a:r>
              <a:rPr sz="300" spc="55" dirty="0">
                <a:latin typeface="Arial"/>
                <a:cs typeface="Arial"/>
              </a:rPr>
              <a:t> </a:t>
            </a:r>
            <a:r>
              <a:rPr sz="300" spc="10" dirty="0">
                <a:latin typeface="Arial"/>
                <a:cs typeface="Arial"/>
              </a:rPr>
              <a:t>in</a:t>
            </a:r>
            <a:r>
              <a:rPr sz="300" spc="50" dirty="0">
                <a:latin typeface="Arial"/>
                <a:cs typeface="Arial"/>
              </a:rPr>
              <a:t> </a:t>
            </a:r>
            <a:r>
              <a:rPr sz="300" spc="10" dirty="0">
                <a:latin typeface="Arial"/>
                <a:cs typeface="Arial"/>
              </a:rPr>
              <a:t>the</a:t>
            </a:r>
            <a:r>
              <a:rPr sz="300" spc="55" dirty="0">
                <a:latin typeface="Arial"/>
                <a:cs typeface="Arial"/>
              </a:rPr>
              <a:t> </a:t>
            </a:r>
            <a:r>
              <a:rPr sz="300" spc="10" dirty="0">
                <a:latin typeface="Arial"/>
                <a:cs typeface="Arial"/>
              </a:rPr>
              <a:t>breast,</a:t>
            </a:r>
            <a:r>
              <a:rPr sz="300" spc="55" dirty="0">
                <a:latin typeface="Arial"/>
                <a:cs typeface="Arial"/>
              </a:rPr>
              <a:t> </a:t>
            </a:r>
            <a:r>
              <a:rPr sz="300" spc="10" dirty="0">
                <a:latin typeface="Arial"/>
                <a:cs typeface="Arial"/>
              </a:rPr>
              <a:t>ovarian</a:t>
            </a:r>
            <a:r>
              <a:rPr sz="300" spc="55" dirty="0">
                <a:latin typeface="Arial"/>
                <a:cs typeface="Arial"/>
              </a:rPr>
              <a:t> </a:t>
            </a:r>
            <a:r>
              <a:rPr sz="300" spc="10" dirty="0">
                <a:latin typeface="Arial"/>
                <a:cs typeface="Arial"/>
              </a:rPr>
              <a:t>and</a:t>
            </a:r>
            <a:r>
              <a:rPr sz="300" spc="55" dirty="0">
                <a:latin typeface="Arial"/>
                <a:cs typeface="Arial"/>
              </a:rPr>
              <a:t> </a:t>
            </a:r>
            <a:r>
              <a:rPr sz="300" spc="10" dirty="0">
                <a:latin typeface="Arial"/>
                <a:cs typeface="Arial"/>
              </a:rPr>
              <a:t>lung</a:t>
            </a:r>
            <a:r>
              <a:rPr sz="300" spc="50" dirty="0">
                <a:latin typeface="Arial"/>
                <a:cs typeface="Arial"/>
              </a:rPr>
              <a:t> </a:t>
            </a:r>
            <a:r>
              <a:rPr sz="300" spc="10" dirty="0">
                <a:latin typeface="Arial"/>
                <a:cs typeface="Arial"/>
              </a:rPr>
              <a:t>tumors.</a:t>
            </a:r>
            <a:r>
              <a:rPr sz="300" spc="45" dirty="0">
                <a:latin typeface="Arial"/>
                <a:cs typeface="Arial"/>
              </a:rPr>
              <a:t> </a:t>
            </a:r>
            <a:r>
              <a:rPr sz="300" spc="10" dirty="0">
                <a:latin typeface="Arial"/>
                <a:cs typeface="Arial"/>
              </a:rPr>
              <a:t>The</a:t>
            </a:r>
            <a:r>
              <a:rPr sz="300" spc="55" dirty="0">
                <a:latin typeface="Arial"/>
                <a:cs typeface="Arial"/>
              </a:rPr>
              <a:t> </a:t>
            </a:r>
            <a:r>
              <a:rPr sz="300" spc="10" dirty="0">
                <a:latin typeface="Arial"/>
                <a:cs typeface="Arial"/>
              </a:rPr>
              <a:t>intensity</a:t>
            </a:r>
            <a:r>
              <a:rPr sz="300" spc="55" dirty="0">
                <a:latin typeface="Arial"/>
                <a:cs typeface="Arial"/>
              </a:rPr>
              <a:t> </a:t>
            </a:r>
            <a:r>
              <a:rPr sz="300" spc="10" dirty="0">
                <a:latin typeface="Arial"/>
                <a:cs typeface="Arial"/>
              </a:rPr>
              <a:t>of</a:t>
            </a:r>
            <a:r>
              <a:rPr sz="300" spc="50" dirty="0">
                <a:latin typeface="Arial"/>
                <a:cs typeface="Arial"/>
              </a:rPr>
              <a:t> </a:t>
            </a:r>
            <a:r>
              <a:rPr sz="300" spc="-10" dirty="0">
                <a:latin typeface="Arial"/>
                <a:cs typeface="Arial"/>
              </a:rPr>
              <a:t>tissular</a:t>
            </a:r>
            <a:r>
              <a:rPr sz="300" spc="500" dirty="0">
                <a:latin typeface="Arial"/>
                <a:cs typeface="Arial"/>
              </a:rPr>
              <a:t> </a:t>
            </a:r>
            <a:r>
              <a:rPr sz="300" spc="10" dirty="0">
                <a:latin typeface="Arial"/>
                <a:cs typeface="Arial"/>
              </a:rPr>
              <a:t>expression</a:t>
            </a:r>
            <a:r>
              <a:rPr sz="300" spc="30" dirty="0">
                <a:latin typeface="Arial"/>
                <a:cs typeface="Arial"/>
              </a:rPr>
              <a:t> </a:t>
            </a:r>
            <a:r>
              <a:rPr sz="300" spc="10" dirty="0">
                <a:latin typeface="Arial"/>
                <a:cs typeface="Arial"/>
              </a:rPr>
              <a:t>of</a:t>
            </a:r>
            <a:r>
              <a:rPr sz="300" spc="35" dirty="0">
                <a:latin typeface="Arial"/>
                <a:cs typeface="Arial"/>
              </a:rPr>
              <a:t> </a:t>
            </a:r>
            <a:r>
              <a:rPr sz="300" spc="10" dirty="0">
                <a:latin typeface="Arial"/>
                <a:cs typeface="Arial"/>
              </a:rPr>
              <a:t>nectin-4</a:t>
            </a:r>
            <a:r>
              <a:rPr sz="300" spc="30" dirty="0">
                <a:latin typeface="Arial"/>
                <a:cs typeface="Arial"/>
              </a:rPr>
              <a:t> </a:t>
            </a:r>
            <a:r>
              <a:rPr sz="300" spc="10" dirty="0">
                <a:latin typeface="Arial"/>
                <a:cs typeface="Arial"/>
              </a:rPr>
              <a:t>is</a:t>
            </a:r>
            <a:r>
              <a:rPr sz="300" spc="35" dirty="0">
                <a:latin typeface="Arial"/>
                <a:cs typeface="Arial"/>
              </a:rPr>
              <a:t> </a:t>
            </a:r>
            <a:r>
              <a:rPr sz="300" spc="10" dirty="0">
                <a:latin typeface="Arial"/>
                <a:cs typeface="Arial"/>
              </a:rPr>
              <a:t>correlated</a:t>
            </a:r>
            <a:r>
              <a:rPr sz="300" spc="35" dirty="0">
                <a:latin typeface="Arial"/>
                <a:cs typeface="Arial"/>
              </a:rPr>
              <a:t> </a:t>
            </a:r>
            <a:r>
              <a:rPr sz="300" spc="10" dirty="0">
                <a:latin typeface="Arial"/>
                <a:cs typeface="Arial"/>
              </a:rPr>
              <a:t>to</a:t>
            </a:r>
            <a:r>
              <a:rPr sz="300" spc="30" dirty="0">
                <a:latin typeface="Arial"/>
                <a:cs typeface="Arial"/>
              </a:rPr>
              <a:t> </a:t>
            </a:r>
            <a:r>
              <a:rPr sz="300" spc="10" dirty="0">
                <a:latin typeface="Arial"/>
                <a:cs typeface="Arial"/>
              </a:rPr>
              <a:t>the</a:t>
            </a:r>
            <a:r>
              <a:rPr sz="300" spc="35" dirty="0">
                <a:latin typeface="Arial"/>
                <a:cs typeface="Arial"/>
              </a:rPr>
              <a:t> </a:t>
            </a:r>
            <a:r>
              <a:rPr sz="300" spc="10" dirty="0">
                <a:latin typeface="Arial"/>
                <a:cs typeface="Arial"/>
              </a:rPr>
              <a:t>advanced</a:t>
            </a:r>
            <a:r>
              <a:rPr sz="300" spc="30" dirty="0">
                <a:latin typeface="Arial"/>
                <a:cs typeface="Arial"/>
              </a:rPr>
              <a:t> </a:t>
            </a:r>
            <a:r>
              <a:rPr sz="300" spc="10" dirty="0">
                <a:latin typeface="Arial"/>
                <a:cs typeface="Arial"/>
              </a:rPr>
              <a:t>stages</a:t>
            </a:r>
            <a:r>
              <a:rPr sz="300" spc="35" dirty="0">
                <a:latin typeface="Arial"/>
                <a:cs typeface="Arial"/>
              </a:rPr>
              <a:t> </a:t>
            </a:r>
            <a:r>
              <a:rPr sz="300" spc="10" dirty="0">
                <a:latin typeface="Arial"/>
                <a:cs typeface="Arial"/>
              </a:rPr>
              <a:t>of</a:t>
            </a:r>
            <a:r>
              <a:rPr sz="300" spc="35" dirty="0">
                <a:latin typeface="Arial"/>
                <a:cs typeface="Arial"/>
              </a:rPr>
              <a:t> </a:t>
            </a:r>
            <a:r>
              <a:rPr sz="300" spc="10" dirty="0">
                <a:latin typeface="Arial"/>
                <a:cs typeface="Arial"/>
              </a:rPr>
              <a:t>these</a:t>
            </a:r>
            <a:r>
              <a:rPr sz="300" spc="30" dirty="0">
                <a:latin typeface="Arial"/>
                <a:cs typeface="Arial"/>
              </a:rPr>
              <a:t> </a:t>
            </a:r>
            <a:r>
              <a:rPr sz="300" spc="10" dirty="0">
                <a:latin typeface="Arial"/>
                <a:cs typeface="Arial"/>
              </a:rPr>
              <a:t>cancerous</a:t>
            </a:r>
            <a:r>
              <a:rPr sz="300" spc="35" dirty="0">
                <a:latin typeface="Arial"/>
                <a:cs typeface="Arial"/>
              </a:rPr>
              <a:t> </a:t>
            </a:r>
            <a:r>
              <a:rPr sz="300" spc="10" dirty="0">
                <a:latin typeface="Arial"/>
                <a:cs typeface="Arial"/>
              </a:rPr>
              <a:t>pathologies.</a:t>
            </a:r>
            <a:r>
              <a:rPr sz="300" spc="30" dirty="0">
                <a:latin typeface="Arial"/>
                <a:cs typeface="Arial"/>
              </a:rPr>
              <a:t> </a:t>
            </a:r>
            <a:r>
              <a:rPr sz="300" spc="10" dirty="0">
                <a:latin typeface="Arial"/>
                <a:cs typeface="Arial"/>
              </a:rPr>
              <a:t>Furthermore,</a:t>
            </a:r>
            <a:r>
              <a:rPr sz="300" spc="35" dirty="0">
                <a:latin typeface="Arial"/>
                <a:cs typeface="Arial"/>
              </a:rPr>
              <a:t> </a:t>
            </a:r>
            <a:r>
              <a:rPr sz="300" spc="10" dirty="0">
                <a:latin typeface="Arial"/>
                <a:cs typeface="Arial"/>
              </a:rPr>
              <a:t>high</a:t>
            </a:r>
            <a:r>
              <a:rPr sz="300" spc="35" dirty="0">
                <a:latin typeface="Arial"/>
                <a:cs typeface="Arial"/>
              </a:rPr>
              <a:t> </a:t>
            </a:r>
            <a:r>
              <a:rPr sz="300" spc="10" dirty="0">
                <a:latin typeface="Arial"/>
                <a:cs typeface="Arial"/>
              </a:rPr>
              <a:t>levels</a:t>
            </a:r>
            <a:r>
              <a:rPr sz="300" spc="30" dirty="0">
                <a:latin typeface="Arial"/>
                <a:cs typeface="Arial"/>
              </a:rPr>
              <a:t> </a:t>
            </a:r>
            <a:r>
              <a:rPr sz="300" spc="10" dirty="0">
                <a:latin typeface="Arial"/>
                <a:cs typeface="Arial"/>
              </a:rPr>
              <a:t>of</a:t>
            </a:r>
            <a:r>
              <a:rPr sz="300" spc="35" dirty="0">
                <a:latin typeface="Arial"/>
                <a:cs typeface="Arial"/>
              </a:rPr>
              <a:t> </a:t>
            </a:r>
            <a:r>
              <a:rPr sz="300" spc="10" dirty="0">
                <a:latin typeface="Arial"/>
                <a:cs typeface="Arial"/>
              </a:rPr>
              <a:t>plasmatic</a:t>
            </a:r>
            <a:r>
              <a:rPr sz="300" spc="30" dirty="0">
                <a:latin typeface="Arial"/>
                <a:cs typeface="Arial"/>
              </a:rPr>
              <a:t> </a:t>
            </a:r>
            <a:r>
              <a:rPr sz="300" spc="10" dirty="0">
                <a:latin typeface="Arial"/>
                <a:cs typeface="Arial"/>
              </a:rPr>
              <a:t>form</a:t>
            </a:r>
            <a:r>
              <a:rPr sz="300" spc="35" dirty="0">
                <a:latin typeface="Arial"/>
                <a:cs typeface="Arial"/>
              </a:rPr>
              <a:t> </a:t>
            </a:r>
            <a:r>
              <a:rPr sz="300" spc="10" dirty="0">
                <a:latin typeface="Arial"/>
                <a:cs typeface="Arial"/>
              </a:rPr>
              <a:t>is</a:t>
            </a:r>
            <a:r>
              <a:rPr sz="300" spc="35" dirty="0">
                <a:latin typeface="Arial"/>
                <a:cs typeface="Arial"/>
              </a:rPr>
              <a:t> </a:t>
            </a:r>
            <a:r>
              <a:rPr sz="300" spc="10" dirty="0">
                <a:latin typeface="Arial"/>
                <a:cs typeface="Arial"/>
              </a:rPr>
              <a:t>also</a:t>
            </a:r>
            <a:r>
              <a:rPr sz="300" spc="30" dirty="0">
                <a:latin typeface="Arial"/>
                <a:cs typeface="Arial"/>
              </a:rPr>
              <a:t> </a:t>
            </a:r>
            <a:r>
              <a:rPr sz="300" spc="10" dirty="0">
                <a:latin typeface="Arial"/>
                <a:cs typeface="Arial"/>
              </a:rPr>
              <a:t>found</a:t>
            </a:r>
            <a:r>
              <a:rPr sz="300" spc="35" dirty="0">
                <a:latin typeface="Arial"/>
                <a:cs typeface="Arial"/>
              </a:rPr>
              <a:t> </a:t>
            </a:r>
            <a:r>
              <a:rPr sz="300" spc="10" dirty="0">
                <a:latin typeface="Arial"/>
                <a:cs typeface="Arial"/>
              </a:rPr>
              <a:t>at</a:t>
            </a:r>
            <a:r>
              <a:rPr sz="300" spc="35" dirty="0">
                <a:latin typeface="Arial"/>
                <a:cs typeface="Arial"/>
              </a:rPr>
              <a:t> </a:t>
            </a:r>
            <a:r>
              <a:rPr sz="300" spc="10" dirty="0">
                <a:latin typeface="Arial"/>
                <a:cs typeface="Arial"/>
              </a:rPr>
              <a:t>an</a:t>
            </a:r>
            <a:r>
              <a:rPr sz="300" spc="30" dirty="0">
                <a:latin typeface="Arial"/>
                <a:cs typeface="Arial"/>
              </a:rPr>
              <a:t> </a:t>
            </a:r>
            <a:r>
              <a:rPr sz="300" spc="-10" dirty="0">
                <a:latin typeface="Arial"/>
                <a:cs typeface="Arial"/>
              </a:rPr>
              <a:t>important</a:t>
            </a:r>
            <a:r>
              <a:rPr sz="300" spc="500" dirty="0">
                <a:latin typeface="Arial"/>
                <a:cs typeface="Arial"/>
              </a:rPr>
              <a:t> </a:t>
            </a:r>
            <a:r>
              <a:rPr sz="300" spc="10" dirty="0">
                <a:latin typeface="Arial"/>
                <a:cs typeface="Arial"/>
              </a:rPr>
              <a:t>rate</a:t>
            </a:r>
            <a:r>
              <a:rPr sz="300" spc="25" dirty="0">
                <a:latin typeface="Arial"/>
                <a:cs typeface="Arial"/>
              </a:rPr>
              <a:t> </a:t>
            </a:r>
            <a:r>
              <a:rPr sz="300" spc="10" dirty="0">
                <a:latin typeface="Arial"/>
                <a:cs typeface="Arial"/>
              </a:rPr>
              <a:t>in</a:t>
            </a:r>
            <a:r>
              <a:rPr sz="300" spc="30" dirty="0">
                <a:latin typeface="Arial"/>
                <a:cs typeface="Arial"/>
              </a:rPr>
              <a:t> </a:t>
            </a:r>
            <a:r>
              <a:rPr sz="300" spc="10" dirty="0">
                <a:latin typeface="Arial"/>
                <a:cs typeface="Arial"/>
              </a:rPr>
              <a:t>the</a:t>
            </a:r>
            <a:r>
              <a:rPr sz="300" spc="30" dirty="0">
                <a:latin typeface="Arial"/>
                <a:cs typeface="Arial"/>
              </a:rPr>
              <a:t> </a:t>
            </a:r>
            <a:r>
              <a:rPr sz="300" spc="10" dirty="0">
                <a:latin typeface="Arial"/>
                <a:cs typeface="Arial"/>
              </a:rPr>
              <a:t>advanced</a:t>
            </a:r>
            <a:r>
              <a:rPr sz="300" spc="30" dirty="0">
                <a:latin typeface="Arial"/>
                <a:cs typeface="Arial"/>
              </a:rPr>
              <a:t> </a:t>
            </a:r>
            <a:r>
              <a:rPr sz="300" spc="10" dirty="0">
                <a:latin typeface="Arial"/>
                <a:cs typeface="Arial"/>
              </a:rPr>
              <a:t>stages</a:t>
            </a:r>
            <a:r>
              <a:rPr sz="300" spc="25" dirty="0">
                <a:latin typeface="Arial"/>
                <a:cs typeface="Arial"/>
              </a:rPr>
              <a:t> </a:t>
            </a:r>
            <a:r>
              <a:rPr sz="300" spc="10" dirty="0">
                <a:latin typeface="Arial"/>
                <a:cs typeface="Arial"/>
              </a:rPr>
              <a:t>of</a:t>
            </a:r>
            <a:r>
              <a:rPr sz="300" spc="30" dirty="0">
                <a:latin typeface="Arial"/>
                <a:cs typeface="Arial"/>
              </a:rPr>
              <a:t> </a:t>
            </a:r>
            <a:r>
              <a:rPr sz="300" spc="10" dirty="0">
                <a:latin typeface="Arial"/>
                <a:cs typeface="Arial"/>
              </a:rPr>
              <a:t>breast,</a:t>
            </a:r>
            <a:r>
              <a:rPr sz="300" spc="30" dirty="0">
                <a:latin typeface="Arial"/>
                <a:cs typeface="Arial"/>
              </a:rPr>
              <a:t> </a:t>
            </a:r>
            <a:r>
              <a:rPr sz="300" spc="10" dirty="0">
                <a:latin typeface="Arial"/>
                <a:cs typeface="Arial"/>
              </a:rPr>
              <a:t>ovarian</a:t>
            </a:r>
            <a:r>
              <a:rPr sz="300" spc="30" dirty="0">
                <a:latin typeface="Arial"/>
                <a:cs typeface="Arial"/>
              </a:rPr>
              <a:t> </a:t>
            </a:r>
            <a:r>
              <a:rPr sz="300" spc="10" dirty="0">
                <a:latin typeface="Arial"/>
                <a:cs typeface="Arial"/>
              </a:rPr>
              <a:t>and</a:t>
            </a:r>
            <a:r>
              <a:rPr sz="300" spc="30" dirty="0">
                <a:latin typeface="Arial"/>
                <a:cs typeface="Arial"/>
              </a:rPr>
              <a:t> </a:t>
            </a:r>
            <a:r>
              <a:rPr sz="300" spc="10" dirty="0">
                <a:latin typeface="Arial"/>
                <a:cs typeface="Arial"/>
              </a:rPr>
              <a:t>lung</a:t>
            </a:r>
            <a:r>
              <a:rPr sz="300" spc="25" dirty="0">
                <a:latin typeface="Arial"/>
                <a:cs typeface="Arial"/>
              </a:rPr>
              <a:t> </a:t>
            </a:r>
            <a:r>
              <a:rPr sz="300" spc="10" dirty="0">
                <a:latin typeface="Arial"/>
                <a:cs typeface="Arial"/>
              </a:rPr>
              <a:t>carcinomas</a:t>
            </a:r>
            <a:r>
              <a:rPr sz="300" spc="30" dirty="0">
                <a:latin typeface="Arial"/>
                <a:cs typeface="Arial"/>
              </a:rPr>
              <a:t> </a:t>
            </a:r>
            <a:r>
              <a:rPr sz="300" spc="-10" dirty="0">
                <a:latin typeface="Arial"/>
                <a:cs typeface="Arial"/>
              </a:rPr>
              <a:t>[12][13][14][15].</a:t>
            </a:r>
            <a:endParaRPr sz="300">
              <a:latin typeface="Arial"/>
              <a:cs typeface="Arial"/>
            </a:endParaRPr>
          </a:p>
        </p:txBody>
      </p:sp>
      <p:pic>
        <p:nvPicPr>
          <p:cNvPr id="694" name="object 694"/>
          <p:cNvPicPr/>
          <p:nvPr/>
        </p:nvPicPr>
        <p:blipFill>
          <a:blip r:embed="rId50" cstate="print"/>
          <a:stretch>
            <a:fillRect/>
          </a:stretch>
        </p:blipFill>
        <p:spPr>
          <a:xfrm>
            <a:off x="9418670" y="6334652"/>
            <a:ext cx="3066996" cy="100390"/>
          </a:xfrm>
          <a:prstGeom prst="rect">
            <a:avLst/>
          </a:prstGeom>
        </p:spPr>
      </p:pic>
      <p:sp>
        <p:nvSpPr>
          <p:cNvPr id="695" name="object 695"/>
          <p:cNvSpPr txBox="1"/>
          <p:nvPr/>
        </p:nvSpPr>
        <p:spPr>
          <a:xfrm>
            <a:off x="9422938" y="6296203"/>
            <a:ext cx="3061970" cy="1065530"/>
          </a:xfrm>
          <a:prstGeom prst="rect">
            <a:avLst/>
          </a:prstGeom>
        </p:spPr>
        <p:txBody>
          <a:bodyPr vert="horz" wrap="square" lIns="0" tIns="45085" rIns="0" bIns="0" rtlCol="0">
            <a:spAutoFit/>
          </a:bodyPr>
          <a:lstStyle/>
          <a:p>
            <a:pPr algn="ctr">
              <a:lnSpc>
                <a:spcPct val="100000"/>
              </a:lnSpc>
              <a:spcBef>
                <a:spcPts val="355"/>
              </a:spcBef>
            </a:pPr>
            <a:r>
              <a:rPr sz="600" b="1" dirty="0">
                <a:latin typeface="Times New Roman"/>
                <a:cs typeface="Times New Roman"/>
              </a:rPr>
              <a:t>Materiel</a:t>
            </a:r>
            <a:r>
              <a:rPr sz="600" b="1" spc="125" dirty="0">
                <a:latin typeface="Times New Roman"/>
                <a:cs typeface="Times New Roman"/>
              </a:rPr>
              <a:t> </a:t>
            </a:r>
            <a:r>
              <a:rPr sz="600" b="1" dirty="0">
                <a:latin typeface="Times New Roman"/>
                <a:cs typeface="Times New Roman"/>
              </a:rPr>
              <a:t>&amp;</a:t>
            </a:r>
            <a:r>
              <a:rPr sz="600" b="1" spc="130" dirty="0">
                <a:latin typeface="Times New Roman"/>
                <a:cs typeface="Times New Roman"/>
              </a:rPr>
              <a:t> </a:t>
            </a:r>
            <a:r>
              <a:rPr sz="600" b="1" spc="-10" dirty="0">
                <a:latin typeface="Times New Roman"/>
                <a:cs typeface="Times New Roman"/>
              </a:rPr>
              <a:t>Methods</a:t>
            </a:r>
            <a:endParaRPr sz="600">
              <a:latin typeface="Times New Roman"/>
              <a:cs typeface="Times New Roman"/>
            </a:endParaRPr>
          </a:p>
          <a:p>
            <a:pPr marL="12700" marR="5080" algn="just">
              <a:lnSpc>
                <a:spcPct val="122600"/>
              </a:lnSpc>
              <a:spcBef>
                <a:spcPts val="75"/>
              </a:spcBef>
            </a:pPr>
            <a:r>
              <a:rPr sz="300" b="1" spc="10" dirty="0">
                <a:latin typeface="Arial"/>
                <a:cs typeface="Arial"/>
              </a:rPr>
              <a:t>Cell</a:t>
            </a:r>
            <a:r>
              <a:rPr sz="300" b="1" spc="30" dirty="0">
                <a:latin typeface="Arial"/>
                <a:cs typeface="Arial"/>
              </a:rPr>
              <a:t> </a:t>
            </a:r>
            <a:r>
              <a:rPr sz="300" b="1" spc="10" dirty="0">
                <a:latin typeface="Arial"/>
                <a:cs typeface="Arial"/>
              </a:rPr>
              <a:t>lines</a:t>
            </a:r>
            <a:r>
              <a:rPr sz="300" b="1" spc="35" dirty="0">
                <a:latin typeface="Arial"/>
                <a:cs typeface="Arial"/>
              </a:rPr>
              <a:t> </a:t>
            </a:r>
            <a:r>
              <a:rPr sz="300" b="1" spc="10" dirty="0">
                <a:latin typeface="Arial"/>
                <a:cs typeface="Arial"/>
              </a:rPr>
              <a:t>:</a:t>
            </a:r>
            <a:r>
              <a:rPr sz="300" b="1" spc="30" dirty="0">
                <a:latin typeface="Arial"/>
                <a:cs typeface="Arial"/>
              </a:rPr>
              <a:t> </a:t>
            </a:r>
            <a:r>
              <a:rPr sz="300" spc="10" dirty="0">
                <a:latin typeface="Arial"/>
                <a:cs typeface="Arial"/>
              </a:rPr>
              <a:t>MCF-7</a:t>
            </a:r>
            <a:r>
              <a:rPr sz="300" spc="35" dirty="0">
                <a:latin typeface="Arial"/>
                <a:cs typeface="Arial"/>
              </a:rPr>
              <a:t> </a:t>
            </a:r>
            <a:r>
              <a:rPr sz="300" spc="10" dirty="0">
                <a:latin typeface="Arial"/>
                <a:cs typeface="Arial"/>
              </a:rPr>
              <a:t>and</a:t>
            </a:r>
            <a:r>
              <a:rPr sz="300" spc="30" dirty="0">
                <a:latin typeface="Arial"/>
                <a:cs typeface="Arial"/>
              </a:rPr>
              <a:t> </a:t>
            </a:r>
            <a:r>
              <a:rPr sz="300" dirty="0">
                <a:latin typeface="Arial"/>
                <a:cs typeface="Arial"/>
              </a:rPr>
              <a:t>BT-</a:t>
            </a:r>
            <a:r>
              <a:rPr sz="300" spc="10" dirty="0">
                <a:latin typeface="Arial"/>
                <a:cs typeface="Arial"/>
              </a:rPr>
              <a:t>474</a:t>
            </a:r>
            <a:r>
              <a:rPr sz="300" spc="35" dirty="0">
                <a:latin typeface="Arial"/>
                <a:cs typeface="Arial"/>
              </a:rPr>
              <a:t> </a:t>
            </a:r>
            <a:r>
              <a:rPr sz="300" spc="10" dirty="0">
                <a:latin typeface="Arial"/>
                <a:cs typeface="Arial"/>
              </a:rPr>
              <a:t>cell</a:t>
            </a:r>
            <a:r>
              <a:rPr sz="300" spc="30" dirty="0">
                <a:latin typeface="Arial"/>
                <a:cs typeface="Arial"/>
              </a:rPr>
              <a:t> </a:t>
            </a:r>
            <a:r>
              <a:rPr sz="300" spc="10" dirty="0">
                <a:latin typeface="Arial"/>
                <a:cs typeface="Arial"/>
              </a:rPr>
              <a:t>lignes</a:t>
            </a:r>
            <a:r>
              <a:rPr sz="300" spc="35" dirty="0">
                <a:latin typeface="Arial"/>
                <a:cs typeface="Arial"/>
              </a:rPr>
              <a:t> </a:t>
            </a:r>
            <a:r>
              <a:rPr sz="300" spc="10" dirty="0">
                <a:latin typeface="Arial"/>
                <a:cs typeface="Arial"/>
              </a:rPr>
              <a:t>were</a:t>
            </a:r>
            <a:r>
              <a:rPr sz="300" spc="30" dirty="0">
                <a:latin typeface="Arial"/>
                <a:cs typeface="Arial"/>
              </a:rPr>
              <a:t> </a:t>
            </a:r>
            <a:r>
              <a:rPr sz="300" spc="10" dirty="0">
                <a:latin typeface="Arial"/>
                <a:cs typeface="Arial"/>
              </a:rPr>
              <a:t>provided</a:t>
            </a:r>
            <a:r>
              <a:rPr sz="300" spc="35" dirty="0">
                <a:latin typeface="Arial"/>
                <a:cs typeface="Arial"/>
              </a:rPr>
              <a:t> </a:t>
            </a:r>
            <a:r>
              <a:rPr sz="300" spc="10" dirty="0">
                <a:latin typeface="Arial"/>
                <a:cs typeface="Arial"/>
              </a:rPr>
              <a:t>from ATCC®.</a:t>
            </a:r>
            <a:r>
              <a:rPr sz="300" spc="30" dirty="0">
                <a:latin typeface="Arial"/>
                <a:cs typeface="Arial"/>
              </a:rPr>
              <a:t> </a:t>
            </a:r>
            <a:r>
              <a:rPr sz="300" spc="10" dirty="0">
                <a:latin typeface="Arial"/>
                <a:cs typeface="Arial"/>
              </a:rPr>
              <a:t>MDA-MB231</a:t>
            </a:r>
            <a:r>
              <a:rPr sz="300" spc="35" dirty="0">
                <a:latin typeface="Arial"/>
                <a:cs typeface="Arial"/>
              </a:rPr>
              <a:t> </a:t>
            </a:r>
            <a:r>
              <a:rPr sz="300" spc="10" dirty="0">
                <a:latin typeface="Arial"/>
                <a:cs typeface="Arial"/>
              </a:rPr>
              <a:t>wt</a:t>
            </a:r>
            <a:r>
              <a:rPr sz="300" spc="30" dirty="0">
                <a:latin typeface="Arial"/>
                <a:cs typeface="Arial"/>
              </a:rPr>
              <a:t> </a:t>
            </a:r>
            <a:r>
              <a:rPr sz="300" spc="10" dirty="0">
                <a:latin typeface="Arial"/>
                <a:cs typeface="Arial"/>
              </a:rPr>
              <a:t>cell</a:t>
            </a:r>
            <a:r>
              <a:rPr sz="300" spc="35" dirty="0">
                <a:latin typeface="Arial"/>
                <a:cs typeface="Arial"/>
              </a:rPr>
              <a:t> </a:t>
            </a:r>
            <a:r>
              <a:rPr sz="300" spc="10" dirty="0">
                <a:latin typeface="Arial"/>
                <a:cs typeface="Arial"/>
              </a:rPr>
              <a:t>ligne</a:t>
            </a:r>
            <a:r>
              <a:rPr sz="300" spc="30" dirty="0">
                <a:latin typeface="Arial"/>
                <a:cs typeface="Arial"/>
              </a:rPr>
              <a:t> </a:t>
            </a:r>
            <a:r>
              <a:rPr sz="300" spc="10" dirty="0">
                <a:latin typeface="Arial"/>
                <a:cs typeface="Arial"/>
              </a:rPr>
              <a:t>was</a:t>
            </a:r>
            <a:r>
              <a:rPr sz="300" spc="35" dirty="0">
                <a:latin typeface="Arial"/>
                <a:cs typeface="Arial"/>
              </a:rPr>
              <a:t> </a:t>
            </a:r>
            <a:r>
              <a:rPr sz="300" spc="10" dirty="0">
                <a:latin typeface="Arial"/>
                <a:cs typeface="Arial"/>
              </a:rPr>
              <a:t>transfected</a:t>
            </a:r>
            <a:r>
              <a:rPr sz="300" spc="30" dirty="0">
                <a:latin typeface="Arial"/>
                <a:cs typeface="Arial"/>
              </a:rPr>
              <a:t> </a:t>
            </a:r>
            <a:r>
              <a:rPr sz="300" spc="10" dirty="0">
                <a:latin typeface="Arial"/>
                <a:cs typeface="Arial"/>
              </a:rPr>
              <a:t>with</a:t>
            </a:r>
            <a:r>
              <a:rPr sz="300" spc="35" dirty="0">
                <a:latin typeface="Arial"/>
                <a:cs typeface="Arial"/>
              </a:rPr>
              <a:t> </a:t>
            </a:r>
            <a:r>
              <a:rPr sz="300" spc="10" dirty="0">
                <a:latin typeface="Arial"/>
                <a:cs typeface="Arial"/>
              </a:rPr>
              <a:t>an</a:t>
            </a:r>
            <a:r>
              <a:rPr sz="300" spc="30" dirty="0">
                <a:latin typeface="Arial"/>
                <a:cs typeface="Arial"/>
              </a:rPr>
              <a:t> </a:t>
            </a:r>
            <a:r>
              <a:rPr sz="300" spc="10" dirty="0">
                <a:latin typeface="Arial"/>
                <a:cs typeface="Arial"/>
              </a:rPr>
              <a:t>empty</a:t>
            </a:r>
            <a:r>
              <a:rPr sz="300" spc="35" dirty="0">
                <a:latin typeface="Arial"/>
                <a:cs typeface="Arial"/>
              </a:rPr>
              <a:t> </a:t>
            </a:r>
            <a:r>
              <a:rPr sz="300" spc="10" dirty="0">
                <a:latin typeface="Arial"/>
                <a:cs typeface="Arial"/>
              </a:rPr>
              <a:t>p3XFL</a:t>
            </a:r>
            <a:r>
              <a:rPr sz="300" spc="20" dirty="0">
                <a:latin typeface="Arial"/>
                <a:cs typeface="Arial"/>
              </a:rPr>
              <a:t> </a:t>
            </a:r>
            <a:r>
              <a:rPr sz="300" spc="10" dirty="0">
                <a:latin typeface="Arial"/>
                <a:cs typeface="Arial"/>
              </a:rPr>
              <a:t>vector.</a:t>
            </a:r>
            <a:r>
              <a:rPr sz="300" spc="165" dirty="0">
                <a:latin typeface="Arial"/>
                <a:cs typeface="Arial"/>
              </a:rPr>
              <a:t> </a:t>
            </a:r>
            <a:r>
              <a:rPr sz="300" spc="10" dirty="0">
                <a:latin typeface="Arial"/>
                <a:cs typeface="Arial"/>
              </a:rPr>
              <a:t>MDA-MB231</a:t>
            </a:r>
            <a:r>
              <a:rPr sz="300" spc="30" dirty="0">
                <a:latin typeface="Arial"/>
                <a:cs typeface="Arial"/>
              </a:rPr>
              <a:t> </a:t>
            </a:r>
            <a:r>
              <a:rPr sz="300" spc="-10" dirty="0">
                <a:latin typeface="Arial"/>
                <a:cs typeface="Arial"/>
              </a:rPr>
              <a:t>Del8.6</a:t>
            </a:r>
            <a:r>
              <a:rPr sz="300" spc="500" dirty="0">
                <a:latin typeface="Arial"/>
                <a:cs typeface="Arial"/>
              </a:rPr>
              <a:t> </a:t>
            </a:r>
            <a:r>
              <a:rPr sz="300" spc="10" dirty="0">
                <a:latin typeface="Arial"/>
                <a:cs typeface="Arial"/>
              </a:rPr>
              <a:t>&amp;</a:t>
            </a:r>
            <a:r>
              <a:rPr sz="300" spc="55" dirty="0">
                <a:latin typeface="Arial"/>
                <a:cs typeface="Arial"/>
              </a:rPr>
              <a:t> </a:t>
            </a:r>
            <a:r>
              <a:rPr sz="300" spc="10" dirty="0">
                <a:latin typeface="Arial"/>
                <a:cs typeface="Arial"/>
              </a:rPr>
              <a:t>MDA-MB231</a:t>
            </a:r>
            <a:r>
              <a:rPr sz="300" spc="60" dirty="0">
                <a:latin typeface="Arial"/>
                <a:cs typeface="Arial"/>
              </a:rPr>
              <a:t> </a:t>
            </a:r>
            <a:r>
              <a:rPr sz="300" spc="10" dirty="0">
                <a:latin typeface="Arial"/>
                <a:cs typeface="Arial"/>
              </a:rPr>
              <a:t>R4.C1</a:t>
            </a:r>
            <a:r>
              <a:rPr sz="300" spc="60" dirty="0">
                <a:latin typeface="Arial"/>
                <a:cs typeface="Arial"/>
              </a:rPr>
              <a:t> </a:t>
            </a:r>
            <a:r>
              <a:rPr sz="300" spc="10" dirty="0">
                <a:latin typeface="Arial"/>
                <a:cs typeface="Arial"/>
              </a:rPr>
              <a:t>cell</a:t>
            </a:r>
            <a:r>
              <a:rPr sz="300" spc="55" dirty="0">
                <a:latin typeface="Arial"/>
                <a:cs typeface="Arial"/>
              </a:rPr>
              <a:t> </a:t>
            </a:r>
            <a:r>
              <a:rPr sz="300" spc="10" dirty="0">
                <a:latin typeface="Arial"/>
                <a:cs typeface="Arial"/>
              </a:rPr>
              <a:t>ligne</a:t>
            </a:r>
            <a:r>
              <a:rPr sz="300" spc="60" dirty="0">
                <a:latin typeface="Arial"/>
                <a:cs typeface="Arial"/>
              </a:rPr>
              <a:t> </a:t>
            </a:r>
            <a:r>
              <a:rPr sz="300" spc="10" dirty="0">
                <a:latin typeface="Arial"/>
                <a:cs typeface="Arial"/>
              </a:rPr>
              <a:t>are</a:t>
            </a:r>
            <a:r>
              <a:rPr sz="300" spc="60" dirty="0">
                <a:latin typeface="Arial"/>
                <a:cs typeface="Arial"/>
              </a:rPr>
              <a:t> </a:t>
            </a:r>
            <a:r>
              <a:rPr sz="300" spc="10" dirty="0">
                <a:latin typeface="Arial"/>
                <a:cs typeface="Arial"/>
              </a:rPr>
              <a:t>a</a:t>
            </a:r>
            <a:r>
              <a:rPr sz="300" spc="60" dirty="0">
                <a:latin typeface="Arial"/>
                <a:cs typeface="Arial"/>
              </a:rPr>
              <a:t> </a:t>
            </a:r>
            <a:r>
              <a:rPr sz="300" spc="10" dirty="0">
                <a:latin typeface="Arial"/>
                <a:cs typeface="Arial"/>
              </a:rPr>
              <a:t>MDA-MB</a:t>
            </a:r>
            <a:r>
              <a:rPr sz="300" spc="55" dirty="0">
                <a:latin typeface="Arial"/>
                <a:cs typeface="Arial"/>
              </a:rPr>
              <a:t> </a:t>
            </a:r>
            <a:r>
              <a:rPr sz="300" spc="10" dirty="0">
                <a:latin typeface="Arial"/>
                <a:cs typeface="Arial"/>
              </a:rPr>
              <a:t>231</a:t>
            </a:r>
            <a:r>
              <a:rPr sz="300" spc="60" dirty="0">
                <a:latin typeface="Arial"/>
                <a:cs typeface="Arial"/>
              </a:rPr>
              <a:t> </a:t>
            </a:r>
            <a:r>
              <a:rPr sz="300" spc="10" dirty="0">
                <a:latin typeface="Arial"/>
                <a:cs typeface="Arial"/>
              </a:rPr>
              <a:t>cell</a:t>
            </a:r>
            <a:r>
              <a:rPr sz="300" spc="60" dirty="0">
                <a:latin typeface="Arial"/>
                <a:cs typeface="Arial"/>
              </a:rPr>
              <a:t> </a:t>
            </a:r>
            <a:r>
              <a:rPr sz="300" spc="10" dirty="0">
                <a:latin typeface="Arial"/>
                <a:cs typeface="Arial"/>
              </a:rPr>
              <a:t>lignes</a:t>
            </a:r>
            <a:r>
              <a:rPr sz="300" spc="60" dirty="0">
                <a:latin typeface="Arial"/>
                <a:cs typeface="Arial"/>
              </a:rPr>
              <a:t> </a:t>
            </a:r>
            <a:r>
              <a:rPr sz="300" spc="10" dirty="0">
                <a:latin typeface="Arial"/>
                <a:cs typeface="Arial"/>
              </a:rPr>
              <a:t>transfected</a:t>
            </a:r>
            <a:r>
              <a:rPr sz="300" spc="55" dirty="0">
                <a:latin typeface="Arial"/>
                <a:cs typeface="Arial"/>
              </a:rPr>
              <a:t> </a:t>
            </a:r>
            <a:r>
              <a:rPr sz="300" spc="10" dirty="0">
                <a:latin typeface="Arial"/>
                <a:cs typeface="Arial"/>
              </a:rPr>
              <a:t>with</a:t>
            </a:r>
            <a:r>
              <a:rPr sz="300" spc="60" dirty="0">
                <a:latin typeface="Arial"/>
                <a:cs typeface="Arial"/>
              </a:rPr>
              <a:t> </a:t>
            </a:r>
            <a:r>
              <a:rPr sz="300" spc="10" dirty="0">
                <a:latin typeface="Arial"/>
                <a:cs typeface="Arial"/>
              </a:rPr>
              <a:t>p3XFL</a:t>
            </a:r>
            <a:r>
              <a:rPr sz="300" spc="40" dirty="0">
                <a:latin typeface="Arial"/>
                <a:cs typeface="Arial"/>
              </a:rPr>
              <a:t> </a:t>
            </a:r>
            <a:r>
              <a:rPr sz="300" spc="10" dirty="0">
                <a:latin typeface="Arial"/>
                <a:cs typeface="Arial"/>
              </a:rPr>
              <a:t>vector</a:t>
            </a:r>
            <a:r>
              <a:rPr sz="300" spc="60" dirty="0">
                <a:latin typeface="Arial"/>
                <a:cs typeface="Arial"/>
              </a:rPr>
              <a:t> </a:t>
            </a:r>
            <a:r>
              <a:rPr sz="300" spc="10" dirty="0">
                <a:latin typeface="Arial"/>
                <a:cs typeface="Arial"/>
              </a:rPr>
              <a:t>containing</a:t>
            </a:r>
            <a:r>
              <a:rPr sz="300" spc="60" dirty="0">
                <a:latin typeface="Arial"/>
                <a:cs typeface="Arial"/>
              </a:rPr>
              <a:t> </a:t>
            </a:r>
            <a:r>
              <a:rPr sz="300" spc="10" dirty="0">
                <a:latin typeface="Arial"/>
                <a:cs typeface="Arial"/>
              </a:rPr>
              <a:t>sequence</a:t>
            </a:r>
            <a:r>
              <a:rPr sz="300" spc="55" dirty="0">
                <a:latin typeface="Arial"/>
                <a:cs typeface="Arial"/>
              </a:rPr>
              <a:t> </a:t>
            </a:r>
            <a:r>
              <a:rPr sz="300" spc="10" dirty="0">
                <a:latin typeface="Arial"/>
                <a:cs typeface="Arial"/>
              </a:rPr>
              <a:t>of</a:t>
            </a:r>
            <a:r>
              <a:rPr sz="300" spc="60" dirty="0">
                <a:latin typeface="Arial"/>
                <a:cs typeface="Arial"/>
              </a:rPr>
              <a:t> </a:t>
            </a:r>
            <a:r>
              <a:rPr sz="300" spc="10" dirty="0">
                <a:latin typeface="Arial"/>
                <a:cs typeface="Arial"/>
              </a:rPr>
              <a:t>nectin-4</a:t>
            </a:r>
            <a:r>
              <a:rPr sz="300" spc="60" dirty="0">
                <a:latin typeface="Arial"/>
                <a:cs typeface="Arial"/>
              </a:rPr>
              <a:t> </a:t>
            </a:r>
            <a:r>
              <a:rPr sz="300" spc="10" dirty="0">
                <a:latin typeface="Arial"/>
                <a:cs typeface="Arial"/>
              </a:rPr>
              <a:t>deleted</a:t>
            </a:r>
            <a:r>
              <a:rPr sz="300" spc="60" dirty="0">
                <a:latin typeface="Arial"/>
                <a:cs typeface="Arial"/>
              </a:rPr>
              <a:t> </a:t>
            </a:r>
            <a:r>
              <a:rPr sz="300" spc="10" dirty="0">
                <a:latin typeface="Arial"/>
                <a:cs typeface="Arial"/>
              </a:rPr>
              <a:t>on</a:t>
            </a:r>
            <a:r>
              <a:rPr sz="300" spc="55" dirty="0">
                <a:latin typeface="Arial"/>
                <a:cs typeface="Arial"/>
              </a:rPr>
              <a:t> </a:t>
            </a:r>
            <a:r>
              <a:rPr sz="300" spc="10" dirty="0">
                <a:latin typeface="Arial"/>
                <a:cs typeface="Arial"/>
              </a:rPr>
              <a:t>eight</a:t>
            </a:r>
            <a:r>
              <a:rPr sz="300" spc="60" dirty="0">
                <a:latin typeface="Arial"/>
                <a:cs typeface="Arial"/>
              </a:rPr>
              <a:t> </a:t>
            </a:r>
            <a:r>
              <a:rPr sz="300" spc="10" dirty="0">
                <a:latin typeface="Arial"/>
                <a:cs typeface="Arial"/>
              </a:rPr>
              <a:t>juxta-</a:t>
            </a:r>
            <a:r>
              <a:rPr sz="300" spc="-10" dirty="0">
                <a:latin typeface="Arial"/>
                <a:cs typeface="Arial"/>
              </a:rPr>
              <a:t>membranare</a:t>
            </a:r>
            <a:r>
              <a:rPr sz="300" spc="500" dirty="0">
                <a:latin typeface="Arial"/>
                <a:cs typeface="Arial"/>
              </a:rPr>
              <a:t> </a:t>
            </a:r>
            <a:r>
              <a:rPr sz="300" spc="10" dirty="0">
                <a:latin typeface="Arial"/>
                <a:cs typeface="Arial"/>
              </a:rPr>
              <a:t>amino-acids</a:t>
            </a:r>
            <a:r>
              <a:rPr sz="300" spc="35" dirty="0">
                <a:latin typeface="Arial"/>
                <a:cs typeface="Arial"/>
              </a:rPr>
              <a:t> </a:t>
            </a:r>
            <a:r>
              <a:rPr sz="300" spc="10" dirty="0">
                <a:latin typeface="Arial"/>
                <a:cs typeface="Arial"/>
              </a:rPr>
              <a:t>and</a:t>
            </a:r>
            <a:r>
              <a:rPr sz="300" spc="40" dirty="0">
                <a:latin typeface="Arial"/>
                <a:cs typeface="Arial"/>
              </a:rPr>
              <a:t> </a:t>
            </a:r>
            <a:r>
              <a:rPr sz="300" spc="10" dirty="0">
                <a:latin typeface="Arial"/>
                <a:cs typeface="Arial"/>
              </a:rPr>
              <a:t>p3XFL</a:t>
            </a:r>
            <a:r>
              <a:rPr sz="300" spc="15" dirty="0">
                <a:latin typeface="Arial"/>
                <a:cs typeface="Arial"/>
              </a:rPr>
              <a:t> </a:t>
            </a:r>
            <a:r>
              <a:rPr sz="300" spc="10" dirty="0">
                <a:latin typeface="Arial"/>
                <a:cs typeface="Arial"/>
              </a:rPr>
              <a:t>vector</a:t>
            </a:r>
            <a:r>
              <a:rPr sz="300" spc="40" dirty="0">
                <a:latin typeface="Arial"/>
                <a:cs typeface="Arial"/>
              </a:rPr>
              <a:t> </a:t>
            </a:r>
            <a:r>
              <a:rPr sz="300" spc="10" dirty="0">
                <a:latin typeface="Arial"/>
                <a:cs typeface="Arial"/>
              </a:rPr>
              <a:t>containing</a:t>
            </a:r>
            <a:r>
              <a:rPr sz="300" spc="35" dirty="0">
                <a:latin typeface="Arial"/>
                <a:cs typeface="Arial"/>
              </a:rPr>
              <a:t> </a:t>
            </a:r>
            <a:r>
              <a:rPr sz="300" spc="10" dirty="0">
                <a:latin typeface="Arial"/>
                <a:cs typeface="Arial"/>
              </a:rPr>
              <a:t>native</a:t>
            </a:r>
            <a:r>
              <a:rPr sz="300" spc="40" dirty="0">
                <a:latin typeface="Arial"/>
                <a:cs typeface="Arial"/>
              </a:rPr>
              <a:t> </a:t>
            </a:r>
            <a:r>
              <a:rPr sz="300" spc="10" dirty="0">
                <a:latin typeface="Arial"/>
                <a:cs typeface="Arial"/>
              </a:rPr>
              <a:t>sequence</a:t>
            </a:r>
            <a:r>
              <a:rPr sz="300" spc="35" dirty="0">
                <a:latin typeface="Arial"/>
                <a:cs typeface="Arial"/>
              </a:rPr>
              <a:t> </a:t>
            </a:r>
            <a:r>
              <a:rPr sz="300" spc="10" dirty="0">
                <a:latin typeface="Arial"/>
                <a:cs typeface="Arial"/>
              </a:rPr>
              <a:t>of</a:t>
            </a:r>
            <a:r>
              <a:rPr sz="300" spc="40" dirty="0">
                <a:latin typeface="Arial"/>
                <a:cs typeface="Arial"/>
              </a:rPr>
              <a:t> </a:t>
            </a:r>
            <a:r>
              <a:rPr sz="300" spc="10" dirty="0">
                <a:latin typeface="Arial"/>
                <a:cs typeface="Arial"/>
              </a:rPr>
              <a:t>nectin-4,</a:t>
            </a:r>
            <a:r>
              <a:rPr sz="300" spc="35" dirty="0">
                <a:latin typeface="Arial"/>
                <a:cs typeface="Arial"/>
              </a:rPr>
              <a:t> </a:t>
            </a:r>
            <a:r>
              <a:rPr sz="300" spc="10" dirty="0">
                <a:latin typeface="Arial"/>
                <a:cs typeface="Arial"/>
              </a:rPr>
              <a:t>respectively.</a:t>
            </a:r>
            <a:r>
              <a:rPr sz="300" spc="40" dirty="0">
                <a:latin typeface="Arial"/>
                <a:cs typeface="Arial"/>
              </a:rPr>
              <a:t> </a:t>
            </a:r>
            <a:r>
              <a:rPr sz="300" b="1" spc="10" dirty="0">
                <a:latin typeface="Arial"/>
                <a:cs typeface="Arial"/>
              </a:rPr>
              <a:t>Flow</a:t>
            </a:r>
            <a:r>
              <a:rPr sz="300" b="1" spc="35" dirty="0">
                <a:latin typeface="Arial"/>
                <a:cs typeface="Arial"/>
              </a:rPr>
              <a:t> </a:t>
            </a:r>
            <a:r>
              <a:rPr sz="300" b="1" spc="10" dirty="0">
                <a:latin typeface="Arial"/>
                <a:cs typeface="Arial"/>
              </a:rPr>
              <a:t>Cytometry</a:t>
            </a:r>
            <a:r>
              <a:rPr sz="300" b="1" spc="40" dirty="0">
                <a:latin typeface="Arial"/>
                <a:cs typeface="Arial"/>
              </a:rPr>
              <a:t> </a:t>
            </a:r>
            <a:r>
              <a:rPr sz="300" b="1" spc="10" dirty="0">
                <a:latin typeface="Arial"/>
                <a:cs typeface="Arial"/>
              </a:rPr>
              <a:t>:</a:t>
            </a:r>
            <a:r>
              <a:rPr sz="300" b="1" spc="35" dirty="0">
                <a:latin typeface="Arial"/>
                <a:cs typeface="Arial"/>
              </a:rPr>
              <a:t> </a:t>
            </a:r>
            <a:r>
              <a:rPr sz="300" spc="10" dirty="0">
                <a:latin typeface="Arial"/>
                <a:cs typeface="Arial"/>
              </a:rPr>
              <a:t>1x10</a:t>
            </a:r>
            <a:r>
              <a:rPr sz="300" spc="10" dirty="0">
                <a:latin typeface="Trebuchet MS"/>
                <a:cs typeface="Trebuchet MS"/>
              </a:rPr>
              <a:t>⁶</a:t>
            </a:r>
            <a:r>
              <a:rPr sz="300" spc="25" dirty="0">
                <a:latin typeface="Trebuchet MS"/>
                <a:cs typeface="Trebuchet MS"/>
              </a:rPr>
              <a:t> </a:t>
            </a:r>
            <a:r>
              <a:rPr sz="300" spc="10" dirty="0">
                <a:latin typeface="Arial"/>
                <a:cs typeface="Arial"/>
              </a:rPr>
              <a:t>cells</a:t>
            </a:r>
            <a:r>
              <a:rPr sz="300" spc="40" dirty="0">
                <a:latin typeface="Arial"/>
                <a:cs typeface="Arial"/>
              </a:rPr>
              <a:t> </a:t>
            </a:r>
            <a:r>
              <a:rPr sz="300" spc="10" dirty="0">
                <a:latin typeface="Arial"/>
                <a:cs typeface="Arial"/>
              </a:rPr>
              <a:t>were</a:t>
            </a:r>
            <a:r>
              <a:rPr sz="300" spc="35" dirty="0">
                <a:latin typeface="Arial"/>
                <a:cs typeface="Arial"/>
              </a:rPr>
              <a:t> </a:t>
            </a:r>
            <a:r>
              <a:rPr sz="300" spc="10" dirty="0">
                <a:latin typeface="Arial"/>
                <a:cs typeface="Arial"/>
              </a:rPr>
              <a:t>analyzed</a:t>
            </a:r>
            <a:r>
              <a:rPr sz="300" spc="40" dirty="0">
                <a:latin typeface="Arial"/>
                <a:cs typeface="Arial"/>
              </a:rPr>
              <a:t> </a:t>
            </a:r>
            <a:r>
              <a:rPr sz="300" spc="10" dirty="0">
                <a:latin typeface="Arial"/>
                <a:cs typeface="Arial"/>
              </a:rPr>
              <a:t>by</a:t>
            </a:r>
            <a:r>
              <a:rPr sz="300" spc="35" dirty="0">
                <a:latin typeface="Arial"/>
                <a:cs typeface="Arial"/>
              </a:rPr>
              <a:t> </a:t>
            </a:r>
            <a:r>
              <a:rPr sz="300" spc="10" dirty="0">
                <a:latin typeface="Arial"/>
                <a:cs typeface="Arial"/>
              </a:rPr>
              <a:t>BD</a:t>
            </a:r>
            <a:r>
              <a:rPr sz="300" spc="40" dirty="0">
                <a:latin typeface="Arial"/>
                <a:cs typeface="Arial"/>
              </a:rPr>
              <a:t> </a:t>
            </a:r>
            <a:r>
              <a:rPr sz="300" spc="10" dirty="0">
                <a:latin typeface="Arial"/>
                <a:cs typeface="Arial"/>
              </a:rPr>
              <a:t>FACScan™.</a:t>
            </a:r>
            <a:r>
              <a:rPr sz="300" spc="35" dirty="0">
                <a:latin typeface="Arial"/>
                <a:cs typeface="Arial"/>
              </a:rPr>
              <a:t> </a:t>
            </a:r>
            <a:r>
              <a:rPr sz="300" spc="10" dirty="0">
                <a:latin typeface="Arial"/>
                <a:cs typeface="Arial"/>
              </a:rPr>
              <a:t>IgG1</a:t>
            </a:r>
            <a:r>
              <a:rPr sz="300" spc="40" dirty="0">
                <a:latin typeface="Arial"/>
                <a:cs typeface="Arial"/>
              </a:rPr>
              <a:t> </a:t>
            </a:r>
            <a:r>
              <a:rPr sz="300" spc="-10" dirty="0">
                <a:latin typeface="Arial"/>
                <a:cs typeface="Arial"/>
              </a:rPr>
              <a:t>antibody</a:t>
            </a:r>
            <a:r>
              <a:rPr sz="300" spc="500" dirty="0">
                <a:latin typeface="Arial"/>
                <a:cs typeface="Arial"/>
              </a:rPr>
              <a:t> </a:t>
            </a:r>
            <a:r>
              <a:rPr sz="300" spc="10" dirty="0">
                <a:latin typeface="Arial"/>
                <a:cs typeface="Arial"/>
              </a:rPr>
              <a:t>was</a:t>
            </a:r>
            <a:r>
              <a:rPr sz="300" spc="70" dirty="0">
                <a:latin typeface="Arial"/>
                <a:cs typeface="Arial"/>
              </a:rPr>
              <a:t> </a:t>
            </a:r>
            <a:r>
              <a:rPr sz="300" spc="10" dirty="0">
                <a:latin typeface="Arial"/>
                <a:cs typeface="Arial"/>
              </a:rPr>
              <a:t>used</a:t>
            </a:r>
            <a:r>
              <a:rPr sz="300" spc="75" dirty="0">
                <a:latin typeface="Arial"/>
                <a:cs typeface="Arial"/>
              </a:rPr>
              <a:t> </a:t>
            </a:r>
            <a:r>
              <a:rPr sz="300" spc="10" dirty="0">
                <a:latin typeface="Arial"/>
                <a:cs typeface="Arial"/>
              </a:rPr>
              <a:t>as</a:t>
            </a:r>
            <a:r>
              <a:rPr sz="300" spc="70" dirty="0">
                <a:latin typeface="Arial"/>
                <a:cs typeface="Arial"/>
              </a:rPr>
              <a:t> </a:t>
            </a:r>
            <a:r>
              <a:rPr sz="300" spc="10" dirty="0">
                <a:latin typeface="Arial"/>
                <a:cs typeface="Arial"/>
              </a:rPr>
              <a:t>isotype</a:t>
            </a:r>
            <a:r>
              <a:rPr sz="300" spc="75" dirty="0">
                <a:latin typeface="Arial"/>
                <a:cs typeface="Arial"/>
              </a:rPr>
              <a:t> </a:t>
            </a:r>
            <a:r>
              <a:rPr sz="300" spc="10" dirty="0">
                <a:latin typeface="Arial"/>
                <a:cs typeface="Arial"/>
              </a:rPr>
              <a:t>control.</a:t>
            </a:r>
            <a:r>
              <a:rPr sz="300" spc="70" dirty="0">
                <a:latin typeface="Arial"/>
                <a:cs typeface="Arial"/>
              </a:rPr>
              <a:t> </a:t>
            </a:r>
            <a:r>
              <a:rPr sz="300" spc="10" dirty="0">
                <a:latin typeface="Arial"/>
                <a:cs typeface="Arial"/>
              </a:rPr>
              <a:t>Mouse</a:t>
            </a:r>
            <a:r>
              <a:rPr sz="300" spc="75" dirty="0">
                <a:latin typeface="Arial"/>
                <a:cs typeface="Arial"/>
              </a:rPr>
              <a:t> </a:t>
            </a:r>
            <a:r>
              <a:rPr sz="300" spc="10" dirty="0">
                <a:latin typeface="Arial"/>
                <a:cs typeface="Arial"/>
              </a:rPr>
              <a:t>antihuman</a:t>
            </a:r>
            <a:r>
              <a:rPr sz="300" spc="70" dirty="0">
                <a:latin typeface="Arial"/>
                <a:cs typeface="Arial"/>
              </a:rPr>
              <a:t> </a:t>
            </a:r>
            <a:r>
              <a:rPr sz="300" spc="10" dirty="0">
                <a:latin typeface="Arial"/>
                <a:cs typeface="Arial"/>
              </a:rPr>
              <a:t>nectin</a:t>
            </a:r>
            <a:r>
              <a:rPr sz="300" spc="75" dirty="0">
                <a:latin typeface="Arial"/>
                <a:cs typeface="Arial"/>
              </a:rPr>
              <a:t> </a:t>
            </a:r>
            <a:r>
              <a:rPr sz="300" spc="10" dirty="0">
                <a:latin typeface="Arial"/>
                <a:cs typeface="Arial"/>
              </a:rPr>
              <a:t>N4.61clone</a:t>
            </a:r>
            <a:r>
              <a:rPr sz="300" spc="70" dirty="0">
                <a:latin typeface="Arial"/>
                <a:cs typeface="Arial"/>
              </a:rPr>
              <a:t> </a:t>
            </a:r>
            <a:r>
              <a:rPr sz="300" spc="10" dirty="0">
                <a:latin typeface="Arial"/>
                <a:cs typeface="Arial"/>
              </a:rPr>
              <a:t>was</a:t>
            </a:r>
            <a:r>
              <a:rPr sz="300" spc="75" dirty="0">
                <a:latin typeface="Arial"/>
                <a:cs typeface="Arial"/>
              </a:rPr>
              <a:t> </a:t>
            </a:r>
            <a:r>
              <a:rPr sz="300" spc="10" dirty="0">
                <a:latin typeface="Arial"/>
                <a:cs typeface="Arial"/>
              </a:rPr>
              <a:t>used</a:t>
            </a:r>
            <a:r>
              <a:rPr sz="300" spc="75" dirty="0">
                <a:latin typeface="Arial"/>
                <a:cs typeface="Arial"/>
              </a:rPr>
              <a:t> </a:t>
            </a:r>
            <a:r>
              <a:rPr sz="300" spc="10" dirty="0">
                <a:latin typeface="Arial"/>
                <a:cs typeface="Arial"/>
              </a:rPr>
              <a:t>for</a:t>
            </a:r>
            <a:r>
              <a:rPr sz="300" spc="70" dirty="0">
                <a:latin typeface="Arial"/>
                <a:cs typeface="Arial"/>
              </a:rPr>
              <a:t> </a:t>
            </a:r>
            <a:r>
              <a:rPr sz="300" spc="10" dirty="0">
                <a:latin typeface="Arial"/>
                <a:cs typeface="Arial"/>
              </a:rPr>
              <a:t>the</a:t>
            </a:r>
            <a:r>
              <a:rPr sz="300" spc="75" dirty="0">
                <a:latin typeface="Arial"/>
                <a:cs typeface="Arial"/>
              </a:rPr>
              <a:t> </a:t>
            </a:r>
            <a:r>
              <a:rPr sz="300" spc="10" dirty="0">
                <a:latin typeface="Arial"/>
                <a:cs typeface="Arial"/>
              </a:rPr>
              <a:t>detection</a:t>
            </a:r>
            <a:r>
              <a:rPr sz="300" spc="70" dirty="0">
                <a:latin typeface="Arial"/>
                <a:cs typeface="Arial"/>
              </a:rPr>
              <a:t> </a:t>
            </a:r>
            <a:r>
              <a:rPr sz="300" spc="10" dirty="0">
                <a:latin typeface="Arial"/>
                <a:cs typeface="Arial"/>
              </a:rPr>
              <a:t>of</a:t>
            </a:r>
            <a:r>
              <a:rPr sz="300" spc="75" dirty="0">
                <a:latin typeface="Arial"/>
                <a:cs typeface="Arial"/>
              </a:rPr>
              <a:t> </a:t>
            </a:r>
            <a:r>
              <a:rPr sz="300" spc="10" dirty="0">
                <a:latin typeface="Arial"/>
                <a:cs typeface="Arial"/>
              </a:rPr>
              <a:t>nectin-4</a:t>
            </a:r>
            <a:r>
              <a:rPr sz="300" spc="70" dirty="0">
                <a:latin typeface="Arial"/>
                <a:cs typeface="Arial"/>
              </a:rPr>
              <a:t> </a:t>
            </a:r>
            <a:r>
              <a:rPr sz="300" spc="10" dirty="0">
                <a:latin typeface="Arial"/>
                <a:cs typeface="Arial"/>
              </a:rPr>
              <a:t>expression.</a:t>
            </a:r>
            <a:r>
              <a:rPr sz="300" spc="75" dirty="0">
                <a:latin typeface="Arial"/>
                <a:cs typeface="Arial"/>
              </a:rPr>
              <a:t> </a:t>
            </a:r>
            <a:r>
              <a:rPr sz="300" spc="10" dirty="0">
                <a:latin typeface="Arial"/>
                <a:cs typeface="Arial"/>
              </a:rPr>
              <a:t>PE</a:t>
            </a:r>
            <a:r>
              <a:rPr sz="300" spc="70" dirty="0">
                <a:latin typeface="Arial"/>
                <a:cs typeface="Arial"/>
              </a:rPr>
              <a:t> </a:t>
            </a:r>
            <a:r>
              <a:rPr sz="300" spc="10" dirty="0">
                <a:latin typeface="Arial"/>
                <a:cs typeface="Arial"/>
              </a:rPr>
              <a:t>goat</a:t>
            </a:r>
            <a:r>
              <a:rPr sz="300" spc="75" dirty="0">
                <a:latin typeface="Arial"/>
                <a:cs typeface="Arial"/>
              </a:rPr>
              <a:t> </a:t>
            </a:r>
            <a:r>
              <a:rPr sz="300" spc="10" dirty="0">
                <a:latin typeface="Arial"/>
                <a:cs typeface="Arial"/>
              </a:rPr>
              <a:t>anti-mouse</a:t>
            </a:r>
            <a:r>
              <a:rPr sz="300" spc="70" dirty="0">
                <a:latin typeface="Arial"/>
                <a:cs typeface="Arial"/>
              </a:rPr>
              <a:t> </a:t>
            </a:r>
            <a:r>
              <a:rPr sz="300" spc="10" dirty="0">
                <a:latin typeface="Arial"/>
                <a:cs typeface="Arial"/>
              </a:rPr>
              <a:t>antibody</a:t>
            </a:r>
            <a:r>
              <a:rPr sz="300" spc="75" dirty="0">
                <a:latin typeface="Arial"/>
                <a:cs typeface="Arial"/>
              </a:rPr>
              <a:t> </a:t>
            </a:r>
            <a:r>
              <a:rPr sz="300" spc="10" dirty="0">
                <a:latin typeface="Arial"/>
                <a:cs typeface="Arial"/>
              </a:rPr>
              <a:t>was</a:t>
            </a:r>
            <a:r>
              <a:rPr sz="300" spc="75" dirty="0">
                <a:latin typeface="Arial"/>
                <a:cs typeface="Arial"/>
              </a:rPr>
              <a:t> </a:t>
            </a:r>
            <a:r>
              <a:rPr sz="300" spc="10" dirty="0">
                <a:latin typeface="Arial"/>
                <a:cs typeface="Arial"/>
              </a:rPr>
              <a:t>used</a:t>
            </a:r>
            <a:r>
              <a:rPr sz="300" spc="70" dirty="0">
                <a:latin typeface="Arial"/>
                <a:cs typeface="Arial"/>
              </a:rPr>
              <a:t> </a:t>
            </a:r>
            <a:r>
              <a:rPr sz="300" spc="-25" dirty="0">
                <a:latin typeface="Arial"/>
                <a:cs typeface="Arial"/>
              </a:rPr>
              <a:t>to</a:t>
            </a:r>
            <a:r>
              <a:rPr sz="300" spc="500" dirty="0">
                <a:latin typeface="Arial"/>
                <a:cs typeface="Arial"/>
              </a:rPr>
              <a:t> </a:t>
            </a:r>
            <a:r>
              <a:rPr sz="300" spc="10" dirty="0">
                <a:latin typeface="Arial"/>
                <a:cs typeface="Arial"/>
              </a:rPr>
              <a:t>detect</a:t>
            </a:r>
            <a:r>
              <a:rPr sz="300" spc="55" dirty="0">
                <a:latin typeface="Arial"/>
                <a:cs typeface="Arial"/>
              </a:rPr>
              <a:t> </a:t>
            </a:r>
            <a:r>
              <a:rPr sz="300" spc="10" dirty="0">
                <a:latin typeface="Arial"/>
                <a:cs typeface="Arial"/>
              </a:rPr>
              <a:t>N4.61</a:t>
            </a:r>
            <a:r>
              <a:rPr sz="300" spc="55" dirty="0">
                <a:latin typeface="Arial"/>
                <a:cs typeface="Arial"/>
              </a:rPr>
              <a:t> </a:t>
            </a:r>
            <a:r>
              <a:rPr sz="300" spc="10" dirty="0">
                <a:latin typeface="Arial"/>
                <a:cs typeface="Arial"/>
              </a:rPr>
              <a:t>antibody.</a:t>
            </a:r>
            <a:r>
              <a:rPr sz="300" spc="60" dirty="0">
                <a:latin typeface="Arial"/>
                <a:cs typeface="Arial"/>
              </a:rPr>
              <a:t> </a:t>
            </a:r>
            <a:r>
              <a:rPr sz="300" b="1" spc="10" dirty="0">
                <a:latin typeface="Arial"/>
                <a:cs typeface="Arial"/>
              </a:rPr>
              <a:t>ELISA</a:t>
            </a:r>
            <a:r>
              <a:rPr sz="300" b="1" spc="45" dirty="0">
                <a:latin typeface="Arial"/>
                <a:cs typeface="Arial"/>
              </a:rPr>
              <a:t> </a:t>
            </a:r>
            <a:r>
              <a:rPr sz="300" b="1" spc="10" dirty="0">
                <a:latin typeface="Arial"/>
                <a:cs typeface="Arial"/>
              </a:rPr>
              <a:t>assay</a:t>
            </a:r>
            <a:r>
              <a:rPr sz="300" b="1" spc="60" dirty="0">
                <a:latin typeface="Arial"/>
                <a:cs typeface="Arial"/>
              </a:rPr>
              <a:t> </a:t>
            </a:r>
            <a:r>
              <a:rPr sz="300" b="1" spc="10" dirty="0">
                <a:latin typeface="Arial"/>
                <a:cs typeface="Arial"/>
              </a:rPr>
              <a:t>:</a:t>
            </a:r>
            <a:r>
              <a:rPr sz="300" b="1" spc="55" dirty="0">
                <a:latin typeface="Arial"/>
                <a:cs typeface="Arial"/>
              </a:rPr>
              <a:t> </a:t>
            </a:r>
            <a:r>
              <a:rPr sz="300" spc="10" dirty="0">
                <a:latin typeface="Arial"/>
                <a:cs typeface="Arial"/>
              </a:rPr>
              <a:t>Performed</a:t>
            </a:r>
            <a:r>
              <a:rPr sz="300" spc="55" dirty="0">
                <a:latin typeface="Arial"/>
                <a:cs typeface="Arial"/>
              </a:rPr>
              <a:t> </a:t>
            </a:r>
            <a:r>
              <a:rPr sz="300" spc="10" dirty="0">
                <a:latin typeface="Arial"/>
                <a:cs typeface="Arial"/>
              </a:rPr>
              <a:t>as</a:t>
            </a:r>
            <a:r>
              <a:rPr sz="300" spc="60" dirty="0">
                <a:latin typeface="Arial"/>
                <a:cs typeface="Arial"/>
              </a:rPr>
              <a:t> </a:t>
            </a:r>
            <a:r>
              <a:rPr sz="300" spc="10" dirty="0">
                <a:latin typeface="Arial"/>
                <a:cs typeface="Arial"/>
              </a:rPr>
              <a:t>described</a:t>
            </a:r>
            <a:r>
              <a:rPr sz="300" spc="55" dirty="0">
                <a:latin typeface="Arial"/>
                <a:cs typeface="Arial"/>
              </a:rPr>
              <a:t> </a:t>
            </a:r>
            <a:r>
              <a:rPr sz="300" spc="10" dirty="0">
                <a:latin typeface="Arial"/>
                <a:cs typeface="Arial"/>
              </a:rPr>
              <a:t>previously</a:t>
            </a:r>
            <a:r>
              <a:rPr sz="300" spc="60" dirty="0">
                <a:latin typeface="Arial"/>
                <a:cs typeface="Arial"/>
              </a:rPr>
              <a:t> </a:t>
            </a:r>
            <a:r>
              <a:rPr sz="300" spc="10" dirty="0">
                <a:latin typeface="Arial"/>
                <a:cs typeface="Arial"/>
              </a:rPr>
              <a:t>by</a:t>
            </a:r>
            <a:r>
              <a:rPr sz="300" spc="55" dirty="0">
                <a:latin typeface="Arial"/>
                <a:cs typeface="Arial"/>
              </a:rPr>
              <a:t> </a:t>
            </a:r>
            <a:r>
              <a:rPr sz="300" i="1" spc="10" dirty="0">
                <a:latin typeface="Arial"/>
                <a:cs typeface="Arial"/>
              </a:rPr>
              <a:t>DeRycke</a:t>
            </a:r>
            <a:r>
              <a:rPr sz="300" i="1" spc="60" dirty="0">
                <a:latin typeface="Arial"/>
                <a:cs typeface="Arial"/>
              </a:rPr>
              <a:t> </a:t>
            </a:r>
            <a:r>
              <a:rPr sz="300" i="1" spc="10" dirty="0">
                <a:latin typeface="Arial"/>
                <a:cs typeface="Arial"/>
              </a:rPr>
              <a:t>et</a:t>
            </a:r>
            <a:r>
              <a:rPr sz="300" i="1" spc="55" dirty="0">
                <a:latin typeface="Arial"/>
                <a:cs typeface="Arial"/>
              </a:rPr>
              <a:t> </a:t>
            </a:r>
            <a:r>
              <a:rPr sz="300" i="1" spc="10" dirty="0">
                <a:latin typeface="Arial"/>
                <a:cs typeface="Arial"/>
              </a:rPr>
              <a:t>al</a:t>
            </a:r>
            <a:r>
              <a:rPr sz="300" i="1" spc="60" dirty="0">
                <a:latin typeface="Arial"/>
                <a:cs typeface="Arial"/>
              </a:rPr>
              <a:t> </a:t>
            </a:r>
            <a:r>
              <a:rPr sz="300" spc="10" dirty="0">
                <a:latin typeface="Arial"/>
                <a:cs typeface="Arial"/>
              </a:rPr>
              <a:t>[15]</a:t>
            </a:r>
            <a:r>
              <a:rPr sz="300" i="1" spc="10" dirty="0">
                <a:latin typeface="Arial"/>
                <a:cs typeface="Arial"/>
              </a:rPr>
              <a:t>.</a:t>
            </a:r>
            <a:r>
              <a:rPr sz="300" i="1" spc="55" dirty="0">
                <a:latin typeface="Arial"/>
                <a:cs typeface="Arial"/>
              </a:rPr>
              <a:t> </a:t>
            </a:r>
            <a:r>
              <a:rPr sz="300" b="1" spc="10" dirty="0">
                <a:latin typeface="Arial"/>
                <a:cs typeface="Arial"/>
              </a:rPr>
              <a:t>Proliferation</a:t>
            </a:r>
            <a:r>
              <a:rPr sz="300" b="1" spc="60" dirty="0">
                <a:latin typeface="Arial"/>
                <a:cs typeface="Arial"/>
              </a:rPr>
              <a:t> </a:t>
            </a:r>
            <a:r>
              <a:rPr sz="300" b="1" spc="10" dirty="0">
                <a:latin typeface="Arial"/>
                <a:cs typeface="Arial"/>
              </a:rPr>
              <a:t>assay</a:t>
            </a:r>
            <a:r>
              <a:rPr sz="300" b="1" spc="55" dirty="0">
                <a:latin typeface="Arial"/>
                <a:cs typeface="Arial"/>
              </a:rPr>
              <a:t> </a:t>
            </a:r>
            <a:r>
              <a:rPr sz="300" b="1" spc="10" dirty="0">
                <a:latin typeface="Arial"/>
                <a:cs typeface="Arial"/>
              </a:rPr>
              <a:t>:</a:t>
            </a:r>
            <a:r>
              <a:rPr sz="300" b="1" spc="60" dirty="0">
                <a:latin typeface="Arial"/>
                <a:cs typeface="Arial"/>
              </a:rPr>
              <a:t> </a:t>
            </a:r>
            <a:r>
              <a:rPr sz="300" spc="10" dirty="0">
                <a:latin typeface="Arial"/>
                <a:cs typeface="Arial"/>
              </a:rPr>
              <a:t>Cells</a:t>
            </a:r>
            <a:r>
              <a:rPr sz="300" spc="55" dirty="0">
                <a:latin typeface="Arial"/>
                <a:cs typeface="Arial"/>
              </a:rPr>
              <a:t> </a:t>
            </a:r>
            <a:r>
              <a:rPr sz="300" spc="10" dirty="0">
                <a:latin typeface="Arial"/>
                <a:cs typeface="Arial"/>
              </a:rPr>
              <a:t>were</a:t>
            </a:r>
            <a:r>
              <a:rPr sz="300" spc="60" dirty="0">
                <a:latin typeface="Arial"/>
                <a:cs typeface="Arial"/>
              </a:rPr>
              <a:t> </a:t>
            </a:r>
            <a:r>
              <a:rPr sz="300" spc="10" dirty="0">
                <a:latin typeface="Arial"/>
                <a:cs typeface="Arial"/>
              </a:rPr>
              <a:t>incubated</a:t>
            </a:r>
            <a:r>
              <a:rPr sz="300" spc="55" dirty="0">
                <a:latin typeface="Arial"/>
                <a:cs typeface="Arial"/>
              </a:rPr>
              <a:t> </a:t>
            </a:r>
            <a:r>
              <a:rPr sz="300" spc="10" dirty="0">
                <a:latin typeface="Arial"/>
                <a:cs typeface="Arial"/>
              </a:rPr>
              <a:t>at</a:t>
            </a:r>
            <a:r>
              <a:rPr sz="300" spc="60" dirty="0">
                <a:latin typeface="Arial"/>
                <a:cs typeface="Arial"/>
              </a:rPr>
              <a:t> </a:t>
            </a:r>
            <a:r>
              <a:rPr sz="300" spc="10" dirty="0">
                <a:latin typeface="Arial"/>
                <a:cs typeface="Arial"/>
              </a:rPr>
              <a:t>37°C</a:t>
            </a:r>
            <a:r>
              <a:rPr sz="300" spc="55" dirty="0">
                <a:latin typeface="Arial"/>
                <a:cs typeface="Arial"/>
              </a:rPr>
              <a:t> </a:t>
            </a:r>
            <a:r>
              <a:rPr sz="300" spc="10" dirty="0">
                <a:latin typeface="Arial"/>
                <a:cs typeface="Arial"/>
              </a:rPr>
              <a:t>in</a:t>
            </a:r>
            <a:r>
              <a:rPr sz="300" spc="60" dirty="0">
                <a:latin typeface="Arial"/>
                <a:cs typeface="Arial"/>
              </a:rPr>
              <a:t> </a:t>
            </a:r>
            <a:r>
              <a:rPr sz="300" spc="-10" dirty="0">
                <a:latin typeface="Arial"/>
                <a:cs typeface="Arial"/>
              </a:rPr>
              <a:t>medium</a:t>
            </a:r>
            <a:r>
              <a:rPr sz="300" spc="500" dirty="0">
                <a:latin typeface="Arial"/>
                <a:cs typeface="Arial"/>
              </a:rPr>
              <a:t> </a:t>
            </a:r>
            <a:r>
              <a:rPr sz="300" spc="10" dirty="0">
                <a:latin typeface="Arial"/>
                <a:cs typeface="Arial"/>
              </a:rPr>
              <a:t>containing</a:t>
            </a:r>
            <a:r>
              <a:rPr sz="300" spc="40" dirty="0">
                <a:latin typeface="Arial"/>
                <a:cs typeface="Arial"/>
              </a:rPr>
              <a:t> </a:t>
            </a:r>
            <a:r>
              <a:rPr sz="300" spc="10" dirty="0">
                <a:latin typeface="Arial"/>
                <a:cs typeface="Arial"/>
              </a:rPr>
              <a:t>RPMI®</a:t>
            </a:r>
            <a:r>
              <a:rPr sz="300" spc="45" dirty="0">
                <a:latin typeface="Arial"/>
                <a:cs typeface="Arial"/>
              </a:rPr>
              <a:t> </a:t>
            </a:r>
            <a:r>
              <a:rPr sz="300" spc="10" dirty="0">
                <a:latin typeface="Arial"/>
                <a:cs typeface="Arial"/>
              </a:rPr>
              <a:t>without</a:t>
            </a:r>
            <a:r>
              <a:rPr sz="300" spc="45" dirty="0">
                <a:latin typeface="Arial"/>
                <a:cs typeface="Arial"/>
              </a:rPr>
              <a:t> </a:t>
            </a:r>
            <a:r>
              <a:rPr sz="300" spc="10" dirty="0">
                <a:latin typeface="Arial"/>
                <a:cs typeface="Arial"/>
              </a:rPr>
              <a:t>FBS</a:t>
            </a:r>
            <a:r>
              <a:rPr sz="300" spc="45" dirty="0">
                <a:latin typeface="Arial"/>
                <a:cs typeface="Arial"/>
              </a:rPr>
              <a:t> </a:t>
            </a:r>
            <a:r>
              <a:rPr sz="300" spc="10" dirty="0">
                <a:latin typeface="Arial"/>
                <a:cs typeface="Arial"/>
              </a:rPr>
              <a:t>or</a:t>
            </a:r>
            <a:r>
              <a:rPr sz="300" spc="45" dirty="0">
                <a:latin typeface="Arial"/>
                <a:cs typeface="Arial"/>
              </a:rPr>
              <a:t> </a:t>
            </a:r>
            <a:r>
              <a:rPr sz="300" spc="10" dirty="0">
                <a:latin typeface="Arial"/>
                <a:cs typeface="Arial"/>
              </a:rPr>
              <a:t>supplemented</a:t>
            </a:r>
            <a:r>
              <a:rPr sz="300" spc="190" dirty="0">
                <a:latin typeface="Arial"/>
                <a:cs typeface="Arial"/>
              </a:rPr>
              <a:t> </a:t>
            </a:r>
            <a:r>
              <a:rPr sz="300" spc="10" dirty="0">
                <a:latin typeface="Arial"/>
                <a:cs typeface="Arial"/>
              </a:rPr>
              <a:t>with</a:t>
            </a:r>
            <a:r>
              <a:rPr sz="300" spc="45" dirty="0">
                <a:latin typeface="Arial"/>
                <a:cs typeface="Arial"/>
              </a:rPr>
              <a:t> </a:t>
            </a:r>
            <a:r>
              <a:rPr sz="300" spc="10" dirty="0">
                <a:latin typeface="Arial"/>
                <a:cs typeface="Arial"/>
              </a:rPr>
              <a:t>10%</a:t>
            </a:r>
            <a:r>
              <a:rPr sz="300" spc="40" dirty="0">
                <a:latin typeface="Arial"/>
                <a:cs typeface="Arial"/>
              </a:rPr>
              <a:t> </a:t>
            </a:r>
            <a:r>
              <a:rPr sz="300" spc="10" dirty="0">
                <a:latin typeface="Arial"/>
                <a:cs typeface="Arial"/>
              </a:rPr>
              <a:t>FBS.</a:t>
            </a:r>
            <a:r>
              <a:rPr sz="300" spc="45" dirty="0">
                <a:latin typeface="Arial"/>
                <a:cs typeface="Arial"/>
              </a:rPr>
              <a:t> </a:t>
            </a:r>
            <a:r>
              <a:rPr sz="300" spc="10" dirty="0">
                <a:latin typeface="Arial"/>
                <a:cs typeface="Arial"/>
              </a:rPr>
              <a:t>Cell</a:t>
            </a:r>
            <a:r>
              <a:rPr sz="300" spc="45" dirty="0">
                <a:latin typeface="Arial"/>
                <a:cs typeface="Arial"/>
              </a:rPr>
              <a:t> </a:t>
            </a:r>
            <a:r>
              <a:rPr sz="300" spc="10" dirty="0">
                <a:latin typeface="Arial"/>
                <a:cs typeface="Arial"/>
              </a:rPr>
              <a:t>number</a:t>
            </a:r>
            <a:r>
              <a:rPr sz="300" spc="45" dirty="0">
                <a:latin typeface="Arial"/>
                <a:cs typeface="Arial"/>
              </a:rPr>
              <a:t> </a:t>
            </a:r>
            <a:r>
              <a:rPr sz="300" spc="10" dirty="0">
                <a:latin typeface="Arial"/>
                <a:cs typeface="Arial"/>
              </a:rPr>
              <a:t>was</a:t>
            </a:r>
            <a:r>
              <a:rPr sz="300" spc="45" dirty="0">
                <a:latin typeface="Arial"/>
                <a:cs typeface="Arial"/>
              </a:rPr>
              <a:t> </a:t>
            </a:r>
            <a:r>
              <a:rPr sz="300" spc="10" dirty="0">
                <a:latin typeface="Arial"/>
                <a:cs typeface="Arial"/>
              </a:rPr>
              <a:t>measured</a:t>
            </a:r>
            <a:r>
              <a:rPr sz="300" spc="40" dirty="0">
                <a:latin typeface="Arial"/>
                <a:cs typeface="Arial"/>
              </a:rPr>
              <a:t> </a:t>
            </a:r>
            <a:r>
              <a:rPr sz="300" spc="10" dirty="0">
                <a:latin typeface="Arial"/>
                <a:cs typeface="Arial"/>
              </a:rPr>
              <a:t>by</a:t>
            </a:r>
            <a:r>
              <a:rPr sz="300" spc="45" dirty="0">
                <a:latin typeface="Arial"/>
                <a:cs typeface="Arial"/>
              </a:rPr>
              <a:t> </a:t>
            </a:r>
            <a:r>
              <a:rPr sz="300" spc="10" dirty="0">
                <a:latin typeface="Arial"/>
                <a:cs typeface="Arial"/>
              </a:rPr>
              <a:t>using</a:t>
            </a:r>
            <a:r>
              <a:rPr sz="300" spc="45" dirty="0">
                <a:latin typeface="Arial"/>
                <a:cs typeface="Arial"/>
              </a:rPr>
              <a:t> </a:t>
            </a:r>
            <a:r>
              <a:rPr sz="300" spc="10" dirty="0">
                <a:latin typeface="Arial"/>
                <a:cs typeface="Arial"/>
              </a:rPr>
              <a:t>CellTiter-Glo®</a:t>
            </a:r>
            <a:r>
              <a:rPr sz="300" spc="45" dirty="0">
                <a:latin typeface="Arial"/>
                <a:cs typeface="Arial"/>
              </a:rPr>
              <a:t> </a:t>
            </a:r>
            <a:r>
              <a:rPr sz="300" spc="10" dirty="0">
                <a:latin typeface="Arial"/>
                <a:cs typeface="Arial"/>
              </a:rPr>
              <a:t>assay</a:t>
            </a:r>
            <a:r>
              <a:rPr sz="300" spc="45" dirty="0">
                <a:latin typeface="Arial"/>
                <a:cs typeface="Arial"/>
              </a:rPr>
              <a:t> </a:t>
            </a:r>
            <a:r>
              <a:rPr sz="300" spc="10" dirty="0">
                <a:latin typeface="Arial"/>
                <a:cs typeface="Arial"/>
              </a:rPr>
              <a:t>according</a:t>
            </a:r>
            <a:r>
              <a:rPr sz="300" spc="40" dirty="0">
                <a:latin typeface="Arial"/>
                <a:cs typeface="Arial"/>
              </a:rPr>
              <a:t> </a:t>
            </a:r>
            <a:r>
              <a:rPr sz="300" spc="10" dirty="0">
                <a:latin typeface="Arial"/>
                <a:cs typeface="Arial"/>
              </a:rPr>
              <a:t>to</a:t>
            </a:r>
            <a:r>
              <a:rPr sz="300" spc="45" dirty="0">
                <a:latin typeface="Arial"/>
                <a:cs typeface="Arial"/>
              </a:rPr>
              <a:t> </a:t>
            </a:r>
            <a:r>
              <a:rPr sz="300" spc="10" dirty="0">
                <a:latin typeface="Arial"/>
                <a:cs typeface="Arial"/>
              </a:rPr>
              <a:t>manufacturer</a:t>
            </a:r>
            <a:r>
              <a:rPr sz="300" spc="45" dirty="0">
                <a:latin typeface="Arial"/>
                <a:cs typeface="Arial"/>
              </a:rPr>
              <a:t> </a:t>
            </a:r>
            <a:r>
              <a:rPr sz="300" spc="-10" dirty="0">
                <a:latin typeface="Arial"/>
                <a:cs typeface="Arial"/>
              </a:rPr>
              <a:t>instructions.</a:t>
            </a:r>
            <a:r>
              <a:rPr sz="300" spc="500" dirty="0">
                <a:latin typeface="Arial"/>
                <a:cs typeface="Arial"/>
              </a:rPr>
              <a:t> </a:t>
            </a:r>
            <a:r>
              <a:rPr sz="300" spc="10" dirty="0">
                <a:latin typeface="Arial"/>
                <a:cs typeface="Arial"/>
              </a:rPr>
              <a:t>Nectin-4</a:t>
            </a:r>
            <a:r>
              <a:rPr sz="300" spc="50" dirty="0">
                <a:latin typeface="Arial"/>
                <a:cs typeface="Arial"/>
              </a:rPr>
              <a:t> </a:t>
            </a:r>
            <a:r>
              <a:rPr sz="300" spc="10" dirty="0">
                <a:latin typeface="Arial"/>
                <a:cs typeface="Arial"/>
              </a:rPr>
              <a:t>siRNAs</a:t>
            </a:r>
            <a:r>
              <a:rPr sz="300" spc="50" dirty="0">
                <a:latin typeface="Arial"/>
                <a:cs typeface="Arial"/>
              </a:rPr>
              <a:t> </a:t>
            </a:r>
            <a:r>
              <a:rPr sz="300" spc="10" dirty="0">
                <a:latin typeface="Arial"/>
                <a:cs typeface="Arial"/>
              </a:rPr>
              <a:t>used</a:t>
            </a:r>
            <a:r>
              <a:rPr sz="300" spc="50" dirty="0">
                <a:latin typeface="Arial"/>
                <a:cs typeface="Arial"/>
              </a:rPr>
              <a:t> </a:t>
            </a:r>
            <a:r>
              <a:rPr sz="300" spc="10" dirty="0">
                <a:latin typeface="Arial"/>
                <a:cs typeface="Arial"/>
              </a:rPr>
              <a:t>are</a:t>
            </a:r>
            <a:r>
              <a:rPr sz="300" spc="50" dirty="0">
                <a:latin typeface="Arial"/>
                <a:cs typeface="Arial"/>
              </a:rPr>
              <a:t> </a:t>
            </a:r>
            <a:r>
              <a:rPr sz="300" spc="10" dirty="0">
                <a:latin typeface="Arial"/>
                <a:cs typeface="Arial"/>
              </a:rPr>
              <a:t>previously</a:t>
            </a:r>
            <a:r>
              <a:rPr sz="300" spc="50" dirty="0">
                <a:latin typeface="Arial"/>
                <a:cs typeface="Arial"/>
              </a:rPr>
              <a:t> </a:t>
            </a:r>
            <a:r>
              <a:rPr sz="300" spc="10" dirty="0">
                <a:latin typeface="Arial"/>
                <a:cs typeface="Arial"/>
              </a:rPr>
              <a:t>described</a:t>
            </a:r>
            <a:r>
              <a:rPr sz="300" spc="50" dirty="0">
                <a:latin typeface="Arial"/>
                <a:cs typeface="Arial"/>
              </a:rPr>
              <a:t> </a:t>
            </a:r>
            <a:r>
              <a:rPr sz="300" spc="10" dirty="0">
                <a:latin typeface="Arial"/>
                <a:cs typeface="Arial"/>
              </a:rPr>
              <a:t>by</a:t>
            </a:r>
            <a:r>
              <a:rPr sz="300" spc="50" dirty="0">
                <a:latin typeface="Arial"/>
                <a:cs typeface="Arial"/>
              </a:rPr>
              <a:t> </a:t>
            </a:r>
            <a:r>
              <a:rPr sz="300" i="1" spc="10" dirty="0">
                <a:latin typeface="Arial"/>
                <a:cs typeface="Arial"/>
              </a:rPr>
              <a:t>Takano</a:t>
            </a:r>
            <a:r>
              <a:rPr sz="300" i="1" spc="50" dirty="0">
                <a:latin typeface="Arial"/>
                <a:cs typeface="Arial"/>
              </a:rPr>
              <a:t> </a:t>
            </a:r>
            <a:r>
              <a:rPr sz="300" i="1" spc="10" dirty="0">
                <a:latin typeface="Arial"/>
                <a:cs typeface="Arial"/>
              </a:rPr>
              <a:t>et</a:t>
            </a:r>
            <a:r>
              <a:rPr sz="300" i="1" spc="55" dirty="0">
                <a:latin typeface="Arial"/>
                <a:cs typeface="Arial"/>
              </a:rPr>
              <a:t> </a:t>
            </a:r>
            <a:r>
              <a:rPr sz="300" i="1" spc="10" dirty="0">
                <a:latin typeface="Arial"/>
                <a:cs typeface="Arial"/>
              </a:rPr>
              <a:t>al</a:t>
            </a:r>
            <a:r>
              <a:rPr sz="300" i="1" spc="50" dirty="0">
                <a:latin typeface="Arial"/>
                <a:cs typeface="Arial"/>
              </a:rPr>
              <a:t> </a:t>
            </a:r>
            <a:r>
              <a:rPr sz="300" spc="10" dirty="0">
                <a:latin typeface="Arial"/>
                <a:cs typeface="Arial"/>
              </a:rPr>
              <a:t>[14]</a:t>
            </a:r>
            <a:r>
              <a:rPr sz="300" i="1" spc="10" dirty="0">
                <a:latin typeface="Arial"/>
                <a:cs typeface="Arial"/>
              </a:rPr>
              <a:t>.</a:t>
            </a:r>
            <a:r>
              <a:rPr sz="300" i="1" spc="50" dirty="0">
                <a:latin typeface="Arial"/>
                <a:cs typeface="Arial"/>
              </a:rPr>
              <a:t> </a:t>
            </a:r>
            <a:r>
              <a:rPr sz="300" i="1" dirty="0">
                <a:latin typeface="Arial"/>
                <a:cs typeface="Arial"/>
              </a:rPr>
              <a:t>si-</a:t>
            </a:r>
            <a:r>
              <a:rPr sz="300" i="1" spc="10" dirty="0">
                <a:latin typeface="Arial"/>
                <a:cs typeface="Arial"/>
              </a:rPr>
              <a:t>RNA</a:t>
            </a:r>
            <a:r>
              <a:rPr sz="300" i="1" spc="40" dirty="0">
                <a:latin typeface="Arial"/>
                <a:cs typeface="Arial"/>
              </a:rPr>
              <a:t> </a:t>
            </a:r>
            <a:r>
              <a:rPr sz="300" i="1" spc="10" dirty="0">
                <a:latin typeface="Arial"/>
                <a:cs typeface="Arial"/>
              </a:rPr>
              <a:t>control</a:t>
            </a:r>
            <a:r>
              <a:rPr sz="300" i="1" spc="50" dirty="0">
                <a:latin typeface="Arial"/>
                <a:cs typeface="Arial"/>
              </a:rPr>
              <a:t> </a:t>
            </a:r>
            <a:r>
              <a:rPr sz="300" i="1" spc="10" dirty="0">
                <a:latin typeface="Arial"/>
                <a:cs typeface="Arial"/>
              </a:rPr>
              <a:t>is</a:t>
            </a:r>
            <a:r>
              <a:rPr sz="300" i="1" spc="50" dirty="0">
                <a:latin typeface="Arial"/>
                <a:cs typeface="Arial"/>
              </a:rPr>
              <a:t> </a:t>
            </a:r>
            <a:r>
              <a:rPr sz="300" i="1" spc="10" dirty="0">
                <a:latin typeface="Arial"/>
                <a:cs typeface="Arial"/>
              </a:rPr>
              <a:t>siRNA</a:t>
            </a:r>
            <a:r>
              <a:rPr sz="300" i="1" spc="35" dirty="0">
                <a:latin typeface="Arial"/>
                <a:cs typeface="Arial"/>
              </a:rPr>
              <a:t> </a:t>
            </a:r>
            <a:r>
              <a:rPr sz="300" i="1" spc="10" dirty="0">
                <a:latin typeface="Arial"/>
                <a:cs typeface="Arial"/>
              </a:rPr>
              <a:t>against</a:t>
            </a:r>
            <a:r>
              <a:rPr sz="300" i="1" spc="55" dirty="0">
                <a:latin typeface="Arial"/>
                <a:cs typeface="Arial"/>
              </a:rPr>
              <a:t> </a:t>
            </a:r>
            <a:r>
              <a:rPr sz="300" i="1" spc="10" dirty="0">
                <a:latin typeface="Arial"/>
                <a:cs typeface="Arial"/>
              </a:rPr>
              <a:t>luciferase.</a:t>
            </a:r>
            <a:r>
              <a:rPr sz="300" i="1" spc="50" dirty="0">
                <a:latin typeface="Arial"/>
                <a:cs typeface="Arial"/>
              </a:rPr>
              <a:t> </a:t>
            </a:r>
            <a:r>
              <a:rPr sz="300" i="1" spc="10" dirty="0">
                <a:latin typeface="Arial"/>
                <a:cs typeface="Arial"/>
              </a:rPr>
              <a:t>N4.40</a:t>
            </a:r>
            <a:r>
              <a:rPr sz="300" i="1" spc="50" dirty="0">
                <a:latin typeface="Arial"/>
                <a:cs typeface="Arial"/>
              </a:rPr>
              <a:t> </a:t>
            </a:r>
            <a:r>
              <a:rPr sz="300" i="1" spc="10" dirty="0">
                <a:latin typeface="Arial"/>
                <a:cs typeface="Arial"/>
              </a:rPr>
              <a:t>clone</a:t>
            </a:r>
            <a:r>
              <a:rPr sz="300" i="1" spc="50" dirty="0">
                <a:latin typeface="Arial"/>
                <a:cs typeface="Arial"/>
              </a:rPr>
              <a:t> </a:t>
            </a:r>
            <a:r>
              <a:rPr sz="300" i="1" spc="10" dirty="0">
                <a:latin typeface="Arial"/>
                <a:cs typeface="Arial"/>
              </a:rPr>
              <a:t>is</a:t>
            </a:r>
            <a:r>
              <a:rPr sz="300" i="1" spc="50" dirty="0">
                <a:latin typeface="Arial"/>
                <a:cs typeface="Arial"/>
              </a:rPr>
              <a:t> </a:t>
            </a:r>
            <a:r>
              <a:rPr sz="300" i="1" spc="10" dirty="0">
                <a:latin typeface="Arial"/>
                <a:cs typeface="Arial"/>
              </a:rPr>
              <a:t>nectin-4</a:t>
            </a:r>
            <a:r>
              <a:rPr sz="300" i="1" spc="50" dirty="0">
                <a:latin typeface="Arial"/>
                <a:cs typeface="Arial"/>
              </a:rPr>
              <a:t> </a:t>
            </a:r>
            <a:r>
              <a:rPr sz="300" i="1" spc="10" dirty="0">
                <a:latin typeface="Arial"/>
                <a:cs typeface="Arial"/>
              </a:rPr>
              <a:t>monoclonal</a:t>
            </a:r>
            <a:r>
              <a:rPr sz="300" i="1" spc="50" dirty="0">
                <a:latin typeface="Arial"/>
                <a:cs typeface="Arial"/>
              </a:rPr>
              <a:t> </a:t>
            </a:r>
            <a:r>
              <a:rPr sz="300" i="1" spc="10" dirty="0">
                <a:latin typeface="Arial"/>
                <a:cs typeface="Arial"/>
              </a:rPr>
              <a:t>antibody</a:t>
            </a:r>
            <a:r>
              <a:rPr sz="300" i="1" spc="50" dirty="0">
                <a:latin typeface="Arial"/>
                <a:cs typeface="Arial"/>
              </a:rPr>
              <a:t> </a:t>
            </a:r>
            <a:r>
              <a:rPr sz="300" i="1" spc="-20" dirty="0">
                <a:latin typeface="Arial"/>
                <a:cs typeface="Arial"/>
              </a:rPr>
              <a:t>that</a:t>
            </a:r>
            <a:endParaRPr sz="300">
              <a:latin typeface="Arial"/>
              <a:cs typeface="Arial"/>
            </a:endParaRPr>
          </a:p>
          <a:p>
            <a:pPr marL="12700" marR="5080" algn="just">
              <a:lnSpc>
                <a:spcPct val="120200"/>
              </a:lnSpc>
            </a:pPr>
            <a:r>
              <a:rPr sz="300" i="1" spc="10" dirty="0">
                <a:latin typeface="Arial"/>
                <a:cs typeface="Arial"/>
              </a:rPr>
              <a:t>target</a:t>
            </a:r>
            <a:r>
              <a:rPr sz="300" i="1" spc="60" dirty="0">
                <a:latin typeface="Arial"/>
                <a:cs typeface="Arial"/>
              </a:rPr>
              <a:t> </a:t>
            </a:r>
            <a:r>
              <a:rPr sz="300" i="1" spc="10" dirty="0">
                <a:latin typeface="Arial"/>
                <a:cs typeface="Arial"/>
              </a:rPr>
              <a:t>different</a:t>
            </a:r>
            <a:r>
              <a:rPr sz="300" i="1" spc="60" dirty="0">
                <a:latin typeface="Arial"/>
                <a:cs typeface="Arial"/>
              </a:rPr>
              <a:t> </a:t>
            </a:r>
            <a:r>
              <a:rPr sz="300" i="1" spc="10" dirty="0">
                <a:latin typeface="Arial"/>
                <a:cs typeface="Arial"/>
              </a:rPr>
              <a:t>epitope</a:t>
            </a:r>
            <a:r>
              <a:rPr sz="300" i="1" spc="65" dirty="0">
                <a:latin typeface="Arial"/>
                <a:cs typeface="Arial"/>
              </a:rPr>
              <a:t> </a:t>
            </a:r>
            <a:r>
              <a:rPr sz="300" i="1" spc="10" dirty="0">
                <a:latin typeface="Arial"/>
                <a:cs typeface="Arial"/>
              </a:rPr>
              <a:t>regarding</a:t>
            </a:r>
            <a:r>
              <a:rPr sz="300" i="1" spc="60" dirty="0">
                <a:latin typeface="Arial"/>
                <a:cs typeface="Arial"/>
              </a:rPr>
              <a:t> </a:t>
            </a:r>
            <a:r>
              <a:rPr sz="300" i="1" spc="10" dirty="0">
                <a:latin typeface="Arial"/>
                <a:cs typeface="Arial"/>
              </a:rPr>
              <a:t>to</a:t>
            </a:r>
            <a:r>
              <a:rPr sz="300" i="1" spc="65" dirty="0">
                <a:latin typeface="Arial"/>
                <a:cs typeface="Arial"/>
              </a:rPr>
              <a:t> </a:t>
            </a:r>
            <a:r>
              <a:rPr sz="300" i="1" spc="10" dirty="0">
                <a:latin typeface="Arial"/>
                <a:cs typeface="Arial"/>
              </a:rPr>
              <a:t>N4.61</a:t>
            </a:r>
            <a:r>
              <a:rPr sz="300" i="1" spc="60" dirty="0">
                <a:latin typeface="Arial"/>
                <a:cs typeface="Arial"/>
              </a:rPr>
              <a:t> </a:t>
            </a:r>
            <a:r>
              <a:rPr sz="300" i="1" spc="10" dirty="0">
                <a:latin typeface="Arial"/>
                <a:cs typeface="Arial"/>
              </a:rPr>
              <a:t>antibody.</a:t>
            </a:r>
            <a:r>
              <a:rPr sz="300" i="1" spc="60" dirty="0">
                <a:latin typeface="Arial"/>
                <a:cs typeface="Arial"/>
              </a:rPr>
              <a:t> </a:t>
            </a:r>
            <a:r>
              <a:rPr sz="300" i="1" spc="10" dirty="0">
                <a:latin typeface="Arial"/>
                <a:cs typeface="Arial"/>
              </a:rPr>
              <a:t>N3.81</a:t>
            </a:r>
            <a:r>
              <a:rPr sz="300" i="1" spc="65" dirty="0">
                <a:latin typeface="Arial"/>
                <a:cs typeface="Arial"/>
              </a:rPr>
              <a:t> </a:t>
            </a:r>
            <a:r>
              <a:rPr sz="300" i="1" spc="10" dirty="0">
                <a:latin typeface="Arial"/>
                <a:cs typeface="Arial"/>
              </a:rPr>
              <a:t>clone</a:t>
            </a:r>
            <a:r>
              <a:rPr sz="300" i="1" spc="60" dirty="0">
                <a:latin typeface="Arial"/>
                <a:cs typeface="Arial"/>
              </a:rPr>
              <a:t> </a:t>
            </a:r>
            <a:r>
              <a:rPr sz="300" i="1" spc="10" dirty="0">
                <a:latin typeface="Arial"/>
                <a:cs typeface="Arial"/>
              </a:rPr>
              <a:t>is</a:t>
            </a:r>
            <a:r>
              <a:rPr sz="300" i="1" spc="65" dirty="0">
                <a:latin typeface="Arial"/>
                <a:cs typeface="Arial"/>
              </a:rPr>
              <a:t> </a:t>
            </a:r>
            <a:r>
              <a:rPr sz="300" i="1" spc="10" dirty="0">
                <a:latin typeface="Arial"/>
                <a:cs typeface="Arial"/>
              </a:rPr>
              <a:t>nectin-3</a:t>
            </a:r>
            <a:r>
              <a:rPr sz="300" i="1" spc="60" dirty="0">
                <a:latin typeface="Arial"/>
                <a:cs typeface="Arial"/>
              </a:rPr>
              <a:t> </a:t>
            </a:r>
            <a:r>
              <a:rPr sz="300" i="1" spc="10" dirty="0">
                <a:latin typeface="Arial"/>
                <a:cs typeface="Arial"/>
              </a:rPr>
              <a:t>monoclonal</a:t>
            </a:r>
            <a:r>
              <a:rPr sz="300" i="1" spc="65" dirty="0">
                <a:latin typeface="Arial"/>
                <a:cs typeface="Arial"/>
              </a:rPr>
              <a:t> </a:t>
            </a:r>
            <a:r>
              <a:rPr sz="300" i="1" spc="10" dirty="0">
                <a:latin typeface="Arial"/>
                <a:cs typeface="Arial"/>
              </a:rPr>
              <a:t>antibody.</a:t>
            </a:r>
            <a:r>
              <a:rPr sz="300" i="1" spc="60" dirty="0">
                <a:latin typeface="Arial"/>
                <a:cs typeface="Arial"/>
              </a:rPr>
              <a:t> </a:t>
            </a:r>
            <a:r>
              <a:rPr sz="300" b="1" spc="10" dirty="0">
                <a:latin typeface="Arial"/>
                <a:cs typeface="Arial"/>
              </a:rPr>
              <a:t>Cell</a:t>
            </a:r>
            <a:r>
              <a:rPr sz="300" b="1" spc="60" dirty="0">
                <a:latin typeface="Arial"/>
                <a:cs typeface="Arial"/>
              </a:rPr>
              <a:t> </a:t>
            </a:r>
            <a:r>
              <a:rPr sz="300" b="1" spc="10" dirty="0">
                <a:latin typeface="Arial"/>
                <a:cs typeface="Arial"/>
              </a:rPr>
              <a:t>migration</a:t>
            </a:r>
            <a:r>
              <a:rPr sz="300" b="1" spc="65" dirty="0">
                <a:latin typeface="Arial"/>
                <a:cs typeface="Arial"/>
              </a:rPr>
              <a:t> </a:t>
            </a:r>
            <a:r>
              <a:rPr sz="300" b="1" spc="10" dirty="0">
                <a:latin typeface="Arial"/>
                <a:cs typeface="Arial"/>
              </a:rPr>
              <a:t>assay</a:t>
            </a:r>
            <a:r>
              <a:rPr sz="300" b="1" spc="60" dirty="0">
                <a:latin typeface="Arial"/>
                <a:cs typeface="Arial"/>
              </a:rPr>
              <a:t> </a:t>
            </a:r>
            <a:r>
              <a:rPr sz="300" b="1" spc="10" dirty="0">
                <a:latin typeface="Arial"/>
                <a:cs typeface="Arial"/>
              </a:rPr>
              <a:t>:</a:t>
            </a:r>
            <a:r>
              <a:rPr sz="300" b="1" spc="65" dirty="0">
                <a:latin typeface="Arial"/>
                <a:cs typeface="Arial"/>
              </a:rPr>
              <a:t> </a:t>
            </a:r>
            <a:r>
              <a:rPr sz="300" spc="10" dirty="0">
                <a:latin typeface="Arial"/>
                <a:cs typeface="Arial"/>
              </a:rPr>
              <a:t>The</a:t>
            </a:r>
            <a:r>
              <a:rPr sz="300" spc="60" dirty="0">
                <a:latin typeface="Arial"/>
                <a:cs typeface="Arial"/>
              </a:rPr>
              <a:t> </a:t>
            </a:r>
            <a:r>
              <a:rPr sz="300" spc="10" dirty="0">
                <a:latin typeface="Arial"/>
                <a:cs typeface="Arial"/>
              </a:rPr>
              <a:t>woundhealing</a:t>
            </a:r>
            <a:r>
              <a:rPr sz="300" spc="65" dirty="0">
                <a:latin typeface="Arial"/>
                <a:cs typeface="Arial"/>
              </a:rPr>
              <a:t> </a:t>
            </a:r>
            <a:r>
              <a:rPr sz="300" spc="10" dirty="0">
                <a:latin typeface="Arial"/>
                <a:cs typeface="Arial"/>
              </a:rPr>
              <a:t>test</a:t>
            </a:r>
            <a:r>
              <a:rPr sz="300" spc="60" dirty="0">
                <a:latin typeface="Arial"/>
                <a:cs typeface="Arial"/>
              </a:rPr>
              <a:t> </a:t>
            </a:r>
            <a:r>
              <a:rPr sz="300" spc="10" dirty="0">
                <a:latin typeface="Arial"/>
                <a:cs typeface="Arial"/>
              </a:rPr>
              <a:t>was</a:t>
            </a:r>
            <a:r>
              <a:rPr sz="300" spc="60" dirty="0">
                <a:latin typeface="Arial"/>
                <a:cs typeface="Arial"/>
              </a:rPr>
              <a:t> </a:t>
            </a:r>
            <a:r>
              <a:rPr sz="300" spc="-10" dirty="0">
                <a:latin typeface="Arial"/>
                <a:cs typeface="Arial"/>
              </a:rPr>
              <a:t>performed</a:t>
            </a:r>
            <a:r>
              <a:rPr sz="300" spc="500" dirty="0">
                <a:latin typeface="Arial"/>
                <a:cs typeface="Arial"/>
              </a:rPr>
              <a:t> </a:t>
            </a:r>
            <a:r>
              <a:rPr sz="300" spc="10" dirty="0">
                <a:latin typeface="Arial"/>
                <a:cs typeface="Arial"/>
              </a:rPr>
              <a:t>using</a:t>
            </a:r>
            <a:r>
              <a:rPr sz="300" spc="55" dirty="0">
                <a:latin typeface="Arial"/>
                <a:cs typeface="Arial"/>
              </a:rPr>
              <a:t> </a:t>
            </a:r>
            <a:r>
              <a:rPr sz="300" spc="10" dirty="0">
                <a:latin typeface="Arial"/>
                <a:cs typeface="Arial"/>
              </a:rPr>
              <a:t>ibidi®</a:t>
            </a:r>
            <a:r>
              <a:rPr sz="300" spc="60" dirty="0">
                <a:latin typeface="Arial"/>
                <a:cs typeface="Arial"/>
              </a:rPr>
              <a:t> </a:t>
            </a:r>
            <a:r>
              <a:rPr sz="300" spc="10" dirty="0">
                <a:latin typeface="Arial"/>
                <a:cs typeface="Arial"/>
              </a:rPr>
              <a:t>insert.</a:t>
            </a:r>
            <a:r>
              <a:rPr sz="300" spc="60" dirty="0">
                <a:latin typeface="Arial"/>
                <a:cs typeface="Arial"/>
              </a:rPr>
              <a:t> </a:t>
            </a:r>
            <a:r>
              <a:rPr sz="300" spc="10" dirty="0">
                <a:latin typeface="Arial"/>
                <a:cs typeface="Arial"/>
              </a:rPr>
              <a:t>Each</a:t>
            </a:r>
            <a:r>
              <a:rPr sz="300" spc="60" dirty="0">
                <a:latin typeface="Arial"/>
                <a:cs typeface="Arial"/>
              </a:rPr>
              <a:t> </a:t>
            </a:r>
            <a:r>
              <a:rPr sz="300" spc="10" dirty="0">
                <a:latin typeface="Arial"/>
                <a:cs typeface="Arial"/>
              </a:rPr>
              <a:t>insert</a:t>
            </a:r>
            <a:r>
              <a:rPr sz="300" spc="60" dirty="0">
                <a:latin typeface="Arial"/>
                <a:cs typeface="Arial"/>
              </a:rPr>
              <a:t> </a:t>
            </a:r>
            <a:r>
              <a:rPr sz="300" spc="10" dirty="0">
                <a:latin typeface="Arial"/>
                <a:cs typeface="Arial"/>
              </a:rPr>
              <a:t>contain</a:t>
            </a:r>
            <a:r>
              <a:rPr sz="300" spc="60" dirty="0">
                <a:latin typeface="Arial"/>
                <a:cs typeface="Arial"/>
              </a:rPr>
              <a:t> </a:t>
            </a:r>
            <a:r>
              <a:rPr sz="300" spc="10" dirty="0">
                <a:latin typeface="Arial"/>
                <a:cs typeface="Arial"/>
              </a:rPr>
              <a:t>5000</a:t>
            </a:r>
            <a:r>
              <a:rPr sz="300" spc="60" dirty="0">
                <a:latin typeface="Arial"/>
                <a:cs typeface="Arial"/>
              </a:rPr>
              <a:t> </a:t>
            </a:r>
            <a:r>
              <a:rPr sz="300" spc="10" dirty="0">
                <a:latin typeface="Arial"/>
                <a:cs typeface="Arial"/>
              </a:rPr>
              <a:t>cells</a:t>
            </a:r>
            <a:r>
              <a:rPr sz="300" spc="55" dirty="0">
                <a:latin typeface="Arial"/>
                <a:cs typeface="Arial"/>
              </a:rPr>
              <a:t> </a:t>
            </a:r>
            <a:r>
              <a:rPr sz="300" spc="10" dirty="0">
                <a:latin typeface="Arial"/>
                <a:cs typeface="Arial"/>
              </a:rPr>
              <a:t>incubated</a:t>
            </a:r>
            <a:r>
              <a:rPr sz="300" spc="60" dirty="0">
                <a:latin typeface="Arial"/>
                <a:cs typeface="Arial"/>
              </a:rPr>
              <a:t> </a:t>
            </a:r>
            <a:r>
              <a:rPr sz="300" spc="10" dirty="0">
                <a:latin typeface="Arial"/>
                <a:cs typeface="Arial"/>
              </a:rPr>
              <a:t>in</a:t>
            </a:r>
            <a:r>
              <a:rPr sz="300" spc="60" dirty="0">
                <a:latin typeface="Arial"/>
                <a:cs typeface="Arial"/>
              </a:rPr>
              <a:t> </a:t>
            </a:r>
            <a:r>
              <a:rPr sz="300" spc="10" dirty="0">
                <a:latin typeface="Arial"/>
                <a:cs typeface="Arial"/>
              </a:rPr>
              <a:t>medium</a:t>
            </a:r>
            <a:r>
              <a:rPr sz="300" spc="60" dirty="0">
                <a:latin typeface="Arial"/>
                <a:cs typeface="Arial"/>
              </a:rPr>
              <a:t> </a:t>
            </a:r>
            <a:r>
              <a:rPr sz="300" spc="10" dirty="0">
                <a:latin typeface="Arial"/>
                <a:cs typeface="Arial"/>
              </a:rPr>
              <a:t>containing</a:t>
            </a:r>
            <a:r>
              <a:rPr sz="300" spc="60" dirty="0">
                <a:latin typeface="Arial"/>
                <a:cs typeface="Arial"/>
              </a:rPr>
              <a:t> </a:t>
            </a:r>
            <a:r>
              <a:rPr sz="300" spc="10" dirty="0">
                <a:latin typeface="Arial"/>
                <a:cs typeface="Arial"/>
              </a:rPr>
              <a:t>10%FCS.</a:t>
            </a:r>
            <a:r>
              <a:rPr sz="300" spc="40" dirty="0">
                <a:latin typeface="Arial"/>
                <a:cs typeface="Arial"/>
              </a:rPr>
              <a:t> </a:t>
            </a:r>
            <a:r>
              <a:rPr sz="300" spc="10" dirty="0">
                <a:latin typeface="Arial"/>
                <a:cs typeface="Arial"/>
              </a:rPr>
              <a:t>After</a:t>
            </a:r>
            <a:r>
              <a:rPr sz="300" spc="60" dirty="0">
                <a:latin typeface="Arial"/>
                <a:cs typeface="Arial"/>
              </a:rPr>
              <a:t> </a:t>
            </a:r>
            <a:r>
              <a:rPr sz="300" spc="10" dirty="0">
                <a:latin typeface="Arial"/>
                <a:cs typeface="Arial"/>
              </a:rPr>
              <a:t>removing</a:t>
            </a:r>
            <a:r>
              <a:rPr sz="300" spc="60" dirty="0">
                <a:latin typeface="Arial"/>
                <a:cs typeface="Arial"/>
              </a:rPr>
              <a:t> </a:t>
            </a:r>
            <a:r>
              <a:rPr sz="300" spc="10" dirty="0">
                <a:latin typeface="Arial"/>
                <a:cs typeface="Arial"/>
              </a:rPr>
              <a:t>the</a:t>
            </a:r>
            <a:r>
              <a:rPr sz="300" spc="60" dirty="0">
                <a:latin typeface="Arial"/>
                <a:cs typeface="Arial"/>
              </a:rPr>
              <a:t> </a:t>
            </a:r>
            <a:r>
              <a:rPr sz="300" spc="10" dirty="0">
                <a:latin typeface="Arial"/>
                <a:cs typeface="Arial"/>
              </a:rPr>
              <a:t>insertion</a:t>
            </a:r>
            <a:r>
              <a:rPr sz="300" spc="60" dirty="0">
                <a:latin typeface="Arial"/>
                <a:cs typeface="Arial"/>
              </a:rPr>
              <a:t> </a:t>
            </a:r>
            <a:r>
              <a:rPr sz="300" spc="10" dirty="0">
                <a:latin typeface="Arial"/>
                <a:cs typeface="Arial"/>
              </a:rPr>
              <a:t>image</a:t>
            </a:r>
            <a:r>
              <a:rPr sz="300" spc="55" dirty="0">
                <a:latin typeface="Arial"/>
                <a:cs typeface="Arial"/>
              </a:rPr>
              <a:t> </a:t>
            </a:r>
            <a:r>
              <a:rPr sz="300" spc="10" dirty="0">
                <a:latin typeface="Arial"/>
                <a:cs typeface="Arial"/>
              </a:rPr>
              <a:t>acquisition</a:t>
            </a:r>
            <a:r>
              <a:rPr sz="300" spc="60" dirty="0">
                <a:latin typeface="Arial"/>
                <a:cs typeface="Arial"/>
              </a:rPr>
              <a:t> </a:t>
            </a:r>
            <a:r>
              <a:rPr sz="300" spc="10" dirty="0">
                <a:latin typeface="Arial"/>
                <a:cs typeface="Arial"/>
              </a:rPr>
              <a:t>is</a:t>
            </a:r>
            <a:r>
              <a:rPr sz="300" spc="60" dirty="0">
                <a:latin typeface="Arial"/>
                <a:cs typeface="Arial"/>
              </a:rPr>
              <a:t> </a:t>
            </a:r>
            <a:r>
              <a:rPr sz="300" spc="10" dirty="0">
                <a:latin typeface="Arial"/>
                <a:cs typeface="Arial"/>
              </a:rPr>
              <a:t>performed</a:t>
            </a:r>
            <a:r>
              <a:rPr sz="300" spc="60" dirty="0">
                <a:latin typeface="Arial"/>
                <a:cs typeface="Arial"/>
              </a:rPr>
              <a:t> </a:t>
            </a:r>
            <a:r>
              <a:rPr sz="300" spc="10" dirty="0">
                <a:latin typeface="Arial"/>
                <a:cs typeface="Arial"/>
              </a:rPr>
              <a:t>during</a:t>
            </a:r>
            <a:r>
              <a:rPr sz="300" spc="60" dirty="0">
                <a:latin typeface="Arial"/>
                <a:cs typeface="Arial"/>
              </a:rPr>
              <a:t> </a:t>
            </a:r>
            <a:r>
              <a:rPr sz="300" spc="-50" dirty="0">
                <a:latin typeface="Arial"/>
                <a:cs typeface="Arial"/>
              </a:rPr>
              <a:t>9</a:t>
            </a:r>
            <a:r>
              <a:rPr sz="300" spc="500" dirty="0">
                <a:latin typeface="Arial"/>
                <a:cs typeface="Arial"/>
              </a:rPr>
              <a:t> </a:t>
            </a:r>
            <a:r>
              <a:rPr sz="300" spc="10" dirty="0">
                <a:latin typeface="Arial"/>
                <a:cs typeface="Arial"/>
              </a:rPr>
              <a:t>hours</a:t>
            </a:r>
            <a:r>
              <a:rPr sz="300" spc="65" dirty="0">
                <a:latin typeface="Arial"/>
                <a:cs typeface="Arial"/>
              </a:rPr>
              <a:t> </a:t>
            </a:r>
            <a:r>
              <a:rPr sz="300" spc="10" dirty="0">
                <a:latin typeface="Arial"/>
                <a:cs typeface="Arial"/>
              </a:rPr>
              <a:t>(5minutes</a:t>
            </a:r>
            <a:r>
              <a:rPr sz="300" spc="65" dirty="0">
                <a:latin typeface="Arial"/>
                <a:cs typeface="Arial"/>
              </a:rPr>
              <a:t> </a:t>
            </a:r>
            <a:r>
              <a:rPr sz="300" spc="10" dirty="0">
                <a:latin typeface="Arial"/>
                <a:cs typeface="Arial"/>
              </a:rPr>
              <a:t>interval</a:t>
            </a:r>
            <a:r>
              <a:rPr sz="300" spc="65" dirty="0">
                <a:latin typeface="Arial"/>
                <a:cs typeface="Arial"/>
              </a:rPr>
              <a:t> </a:t>
            </a:r>
            <a:r>
              <a:rPr sz="300" spc="10" dirty="0">
                <a:latin typeface="Arial"/>
                <a:cs typeface="Arial"/>
              </a:rPr>
              <a:t>between</a:t>
            </a:r>
            <a:r>
              <a:rPr sz="300" spc="70" dirty="0">
                <a:latin typeface="Arial"/>
                <a:cs typeface="Arial"/>
              </a:rPr>
              <a:t> </a:t>
            </a:r>
            <a:r>
              <a:rPr sz="300" spc="10" dirty="0">
                <a:latin typeface="Arial"/>
                <a:cs typeface="Arial"/>
              </a:rPr>
              <a:t>two</a:t>
            </a:r>
            <a:r>
              <a:rPr sz="300" spc="65" dirty="0">
                <a:latin typeface="Arial"/>
                <a:cs typeface="Arial"/>
              </a:rPr>
              <a:t> </a:t>
            </a:r>
            <a:r>
              <a:rPr sz="300" spc="10" dirty="0">
                <a:latin typeface="Arial"/>
                <a:cs typeface="Arial"/>
              </a:rPr>
              <a:t>successive</a:t>
            </a:r>
            <a:r>
              <a:rPr sz="300" spc="65" dirty="0">
                <a:latin typeface="Arial"/>
                <a:cs typeface="Arial"/>
              </a:rPr>
              <a:t> </a:t>
            </a:r>
            <a:r>
              <a:rPr sz="300" spc="10" dirty="0">
                <a:latin typeface="Arial"/>
                <a:cs typeface="Arial"/>
              </a:rPr>
              <a:t>images</a:t>
            </a:r>
            <a:r>
              <a:rPr sz="300" spc="70" dirty="0">
                <a:latin typeface="Arial"/>
                <a:cs typeface="Arial"/>
              </a:rPr>
              <a:t> </a:t>
            </a:r>
            <a:r>
              <a:rPr sz="300" spc="10" dirty="0">
                <a:latin typeface="Arial"/>
                <a:cs typeface="Arial"/>
              </a:rPr>
              <a:t>at</a:t>
            </a:r>
            <a:r>
              <a:rPr sz="300" spc="65" dirty="0">
                <a:latin typeface="Arial"/>
                <a:cs typeface="Arial"/>
              </a:rPr>
              <a:t> </a:t>
            </a:r>
            <a:r>
              <a:rPr sz="300" spc="10" dirty="0">
                <a:latin typeface="Arial"/>
                <a:cs typeface="Arial"/>
              </a:rPr>
              <a:t>the</a:t>
            </a:r>
            <a:r>
              <a:rPr sz="300" spc="65" dirty="0">
                <a:latin typeface="Arial"/>
                <a:cs typeface="Arial"/>
              </a:rPr>
              <a:t> </a:t>
            </a:r>
            <a:r>
              <a:rPr sz="300" spc="10" dirty="0">
                <a:latin typeface="Arial"/>
                <a:cs typeface="Arial"/>
              </a:rPr>
              <a:t>same</a:t>
            </a:r>
            <a:r>
              <a:rPr sz="300" spc="65" dirty="0">
                <a:latin typeface="Arial"/>
                <a:cs typeface="Arial"/>
              </a:rPr>
              <a:t> </a:t>
            </a:r>
            <a:r>
              <a:rPr sz="300" spc="10" dirty="0">
                <a:latin typeface="Arial"/>
                <a:cs typeface="Arial"/>
              </a:rPr>
              <a:t>position)</a:t>
            </a:r>
            <a:r>
              <a:rPr sz="300" spc="70" dirty="0">
                <a:latin typeface="Arial"/>
                <a:cs typeface="Arial"/>
              </a:rPr>
              <a:t> </a:t>
            </a:r>
            <a:r>
              <a:rPr sz="300" spc="10" dirty="0">
                <a:latin typeface="Arial"/>
                <a:cs typeface="Arial"/>
              </a:rPr>
              <a:t>by</a:t>
            </a:r>
            <a:r>
              <a:rPr sz="300" spc="55" dirty="0">
                <a:latin typeface="Arial"/>
                <a:cs typeface="Arial"/>
              </a:rPr>
              <a:t> </a:t>
            </a:r>
            <a:r>
              <a:rPr sz="300" spc="10" dirty="0">
                <a:latin typeface="Arial"/>
                <a:cs typeface="Arial"/>
              </a:rPr>
              <a:t>Time-Laps</a:t>
            </a:r>
            <a:r>
              <a:rPr sz="300" spc="65" dirty="0">
                <a:latin typeface="Arial"/>
                <a:cs typeface="Arial"/>
              </a:rPr>
              <a:t> </a:t>
            </a:r>
            <a:r>
              <a:rPr sz="300" spc="10" dirty="0">
                <a:latin typeface="Arial"/>
                <a:cs typeface="Arial"/>
              </a:rPr>
              <a:t>digital</a:t>
            </a:r>
            <a:r>
              <a:rPr sz="300" spc="65" dirty="0">
                <a:latin typeface="Arial"/>
                <a:cs typeface="Arial"/>
              </a:rPr>
              <a:t> </a:t>
            </a:r>
            <a:r>
              <a:rPr sz="300" spc="10" dirty="0">
                <a:latin typeface="Arial"/>
                <a:cs typeface="Arial"/>
              </a:rPr>
              <a:t>camera.</a:t>
            </a:r>
            <a:r>
              <a:rPr sz="300" spc="70" dirty="0">
                <a:latin typeface="Arial"/>
                <a:cs typeface="Arial"/>
              </a:rPr>
              <a:t> </a:t>
            </a:r>
            <a:r>
              <a:rPr sz="300" spc="10" dirty="0">
                <a:latin typeface="Arial"/>
                <a:cs typeface="Arial"/>
              </a:rPr>
              <a:t>Pics</a:t>
            </a:r>
            <a:r>
              <a:rPr sz="300" spc="65" dirty="0">
                <a:latin typeface="Arial"/>
                <a:cs typeface="Arial"/>
              </a:rPr>
              <a:t> </a:t>
            </a:r>
            <a:r>
              <a:rPr sz="300" spc="10" dirty="0">
                <a:latin typeface="Arial"/>
                <a:cs typeface="Arial"/>
              </a:rPr>
              <a:t>analysis</a:t>
            </a:r>
            <a:r>
              <a:rPr sz="300" spc="65" dirty="0">
                <a:latin typeface="Arial"/>
                <a:cs typeface="Arial"/>
              </a:rPr>
              <a:t> </a:t>
            </a:r>
            <a:r>
              <a:rPr sz="300" spc="10" dirty="0">
                <a:latin typeface="Arial"/>
                <a:cs typeface="Arial"/>
              </a:rPr>
              <a:t>and</a:t>
            </a:r>
            <a:r>
              <a:rPr sz="300" spc="65" dirty="0">
                <a:latin typeface="Arial"/>
                <a:cs typeface="Arial"/>
              </a:rPr>
              <a:t> </a:t>
            </a:r>
            <a:r>
              <a:rPr sz="300" spc="10" dirty="0">
                <a:latin typeface="Arial"/>
                <a:cs typeface="Arial"/>
              </a:rPr>
              <a:t>migration</a:t>
            </a:r>
            <a:r>
              <a:rPr sz="300" spc="70" dirty="0">
                <a:latin typeface="Arial"/>
                <a:cs typeface="Arial"/>
              </a:rPr>
              <a:t> </a:t>
            </a:r>
            <a:r>
              <a:rPr sz="300" spc="10" dirty="0">
                <a:latin typeface="Arial"/>
                <a:cs typeface="Arial"/>
              </a:rPr>
              <a:t>speed</a:t>
            </a:r>
            <a:r>
              <a:rPr sz="300" spc="65" dirty="0">
                <a:latin typeface="Arial"/>
                <a:cs typeface="Arial"/>
              </a:rPr>
              <a:t> </a:t>
            </a:r>
            <a:r>
              <a:rPr sz="300" spc="10" dirty="0">
                <a:latin typeface="Arial"/>
                <a:cs typeface="Arial"/>
              </a:rPr>
              <a:t>were</a:t>
            </a:r>
            <a:r>
              <a:rPr sz="300" spc="65" dirty="0">
                <a:latin typeface="Arial"/>
                <a:cs typeface="Arial"/>
              </a:rPr>
              <a:t> </a:t>
            </a:r>
            <a:r>
              <a:rPr sz="300" spc="-10" dirty="0">
                <a:latin typeface="Arial"/>
                <a:cs typeface="Arial"/>
              </a:rPr>
              <a:t>performed</a:t>
            </a:r>
            <a:r>
              <a:rPr sz="300" spc="500" dirty="0">
                <a:latin typeface="Arial"/>
                <a:cs typeface="Arial"/>
              </a:rPr>
              <a:t> </a:t>
            </a:r>
            <a:r>
              <a:rPr sz="300" spc="10" dirty="0">
                <a:latin typeface="Arial"/>
                <a:cs typeface="Arial"/>
              </a:rPr>
              <a:t>using</a:t>
            </a:r>
            <a:r>
              <a:rPr sz="300" spc="75" dirty="0">
                <a:latin typeface="Arial"/>
                <a:cs typeface="Arial"/>
              </a:rPr>
              <a:t> </a:t>
            </a:r>
            <a:r>
              <a:rPr sz="300" spc="10" dirty="0">
                <a:latin typeface="Arial"/>
                <a:cs typeface="Arial"/>
              </a:rPr>
              <a:t>Metamorph®</a:t>
            </a:r>
            <a:r>
              <a:rPr sz="300" spc="75" dirty="0">
                <a:latin typeface="Arial"/>
                <a:cs typeface="Arial"/>
              </a:rPr>
              <a:t> </a:t>
            </a:r>
            <a:r>
              <a:rPr sz="300" spc="10" dirty="0">
                <a:latin typeface="Arial"/>
                <a:cs typeface="Arial"/>
              </a:rPr>
              <a:t>software.</a:t>
            </a:r>
            <a:r>
              <a:rPr sz="300" spc="75" dirty="0">
                <a:latin typeface="Arial"/>
                <a:cs typeface="Arial"/>
              </a:rPr>
              <a:t> </a:t>
            </a:r>
            <a:r>
              <a:rPr sz="300" b="1" spc="10" dirty="0">
                <a:latin typeface="Arial"/>
                <a:cs typeface="Arial"/>
              </a:rPr>
              <a:t>Colonogenic</a:t>
            </a:r>
            <a:r>
              <a:rPr sz="300" b="1" spc="75" dirty="0">
                <a:latin typeface="Arial"/>
                <a:cs typeface="Arial"/>
              </a:rPr>
              <a:t> </a:t>
            </a:r>
            <a:r>
              <a:rPr sz="300" b="1" spc="10" dirty="0">
                <a:latin typeface="Arial"/>
                <a:cs typeface="Arial"/>
              </a:rPr>
              <a:t>power</a:t>
            </a:r>
            <a:r>
              <a:rPr sz="300" b="1" spc="75" dirty="0">
                <a:latin typeface="Arial"/>
                <a:cs typeface="Arial"/>
              </a:rPr>
              <a:t> </a:t>
            </a:r>
            <a:r>
              <a:rPr sz="300" b="1" spc="10" dirty="0">
                <a:latin typeface="Arial"/>
                <a:cs typeface="Arial"/>
              </a:rPr>
              <a:t>assay</a:t>
            </a:r>
            <a:r>
              <a:rPr sz="300" b="1" spc="75" dirty="0">
                <a:latin typeface="Arial"/>
                <a:cs typeface="Arial"/>
              </a:rPr>
              <a:t> </a:t>
            </a:r>
            <a:r>
              <a:rPr sz="300" b="1" spc="10" dirty="0">
                <a:latin typeface="Arial"/>
                <a:cs typeface="Arial"/>
              </a:rPr>
              <a:t>:</a:t>
            </a:r>
            <a:r>
              <a:rPr sz="300" b="1" spc="75" dirty="0">
                <a:latin typeface="Arial"/>
                <a:cs typeface="Arial"/>
              </a:rPr>
              <a:t> </a:t>
            </a:r>
            <a:r>
              <a:rPr sz="300" spc="10" dirty="0">
                <a:latin typeface="Arial"/>
                <a:cs typeface="Arial"/>
              </a:rPr>
              <a:t>in</a:t>
            </a:r>
            <a:r>
              <a:rPr sz="300" spc="75" dirty="0">
                <a:latin typeface="Arial"/>
                <a:cs typeface="Arial"/>
              </a:rPr>
              <a:t> </a:t>
            </a:r>
            <a:r>
              <a:rPr sz="300" spc="10" dirty="0">
                <a:latin typeface="Arial"/>
                <a:cs typeface="Arial"/>
              </a:rPr>
              <a:t>soft</a:t>
            </a:r>
            <a:r>
              <a:rPr sz="300" spc="80" dirty="0">
                <a:latin typeface="Arial"/>
                <a:cs typeface="Arial"/>
              </a:rPr>
              <a:t> </a:t>
            </a:r>
            <a:r>
              <a:rPr sz="300" spc="10" dirty="0">
                <a:latin typeface="Arial"/>
                <a:cs typeface="Arial"/>
              </a:rPr>
              <a:t>agar</a:t>
            </a:r>
            <a:r>
              <a:rPr sz="300" spc="75" dirty="0">
                <a:latin typeface="Arial"/>
                <a:cs typeface="Arial"/>
              </a:rPr>
              <a:t> </a:t>
            </a:r>
            <a:r>
              <a:rPr sz="300" spc="10" dirty="0">
                <a:latin typeface="Arial"/>
                <a:cs typeface="Arial"/>
              </a:rPr>
              <a:t>colony</a:t>
            </a:r>
            <a:r>
              <a:rPr sz="300" spc="75" dirty="0">
                <a:latin typeface="Arial"/>
                <a:cs typeface="Arial"/>
              </a:rPr>
              <a:t> </a:t>
            </a:r>
            <a:r>
              <a:rPr sz="300" spc="10" dirty="0">
                <a:latin typeface="Arial"/>
                <a:cs typeface="Arial"/>
              </a:rPr>
              <a:t>formation</a:t>
            </a:r>
            <a:r>
              <a:rPr sz="300" spc="75" dirty="0">
                <a:latin typeface="Arial"/>
                <a:cs typeface="Arial"/>
              </a:rPr>
              <a:t> </a:t>
            </a:r>
            <a:r>
              <a:rPr sz="300" spc="10" dirty="0">
                <a:latin typeface="Arial"/>
                <a:cs typeface="Arial"/>
              </a:rPr>
              <a:t>assay,</a:t>
            </a:r>
            <a:r>
              <a:rPr sz="300" spc="75" dirty="0">
                <a:latin typeface="Arial"/>
                <a:cs typeface="Arial"/>
              </a:rPr>
              <a:t> </a:t>
            </a:r>
            <a:r>
              <a:rPr sz="300" spc="10" dirty="0">
                <a:latin typeface="Arial"/>
                <a:cs typeface="Arial"/>
              </a:rPr>
              <a:t>medium</a:t>
            </a:r>
            <a:r>
              <a:rPr sz="300" spc="75" dirty="0">
                <a:latin typeface="Arial"/>
                <a:cs typeface="Arial"/>
              </a:rPr>
              <a:t> </a:t>
            </a:r>
            <a:r>
              <a:rPr sz="300" spc="10" dirty="0">
                <a:latin typeface="Arial"/>
                <a:cs typeface="Arial"/>
              </a:rPr>
              <a:t>were</a:t>
            </a:r>
            <a:r>
              <a:rPr sz="300" spc="75" dirty="0">
                <a:latin typeface="Arial"/>
                <a:cs typeface="Arial"/>
              </a:rPr>
              <a:t> </a:t>
            </a:r>
            <a:r>
              <a:rPr sz="300" spc="10" dirty="0">
                <a:latin typeface="Arial"/>
                <a:cs typeface="Arial"/>
              </a:rPr>
              <a:t>cultured</a:t>
            </a:r>
            <a:r>
              <a:rPr sz="300" spc="75" dirty="0">
                <a:latin typeface="Arial"/>
                <a:cs typeface="Arial"/>
              </a:rPr>
              <a:t> </a:t>
            </a:r>
            <a:r>
              <a:rPr sz="300" spc="10" dirty="0">
                <a:latin typeface="Arial"/>
                <a:cs typeface="Arial"/>
              </a:rPr>
              <a:t>at</a:t>
            </a:r>
            <a:r>
              <a:rPr sz="300" spc="75" dirty="0">
                <a:latin typeface="Arial"/>
                <a:cs typeface="Arial"/>
              </a:rPr>
              <a:t> </a:t>
            </a:r>
            <a:r>
              <a:rPr sz="300" spc="10" dirty="0">
                <a:latin typeface="Arial"/>
                <a:cs typeface="Arial"/>
              </a:rPr>
              <a:t>37°C</a:t>
            </a:r>
            <a:r>
              <a:rPr sz="300" spc="75" dirty="0">
                <a:latin typeface="Arial"/>
                <a:cs typeface="Arial"/>
              </a:rPr>
              <a:t> </a:t>
            </a:r>
            <a:r>
              <a:rPr sz="300" spc="10" dirty="0">
                <a:latin typeface="Arial"/>
                <a:cs typeface="Arial"/>
              </a:rPr>
              <a:t>in</a:t>
            </a:r>
            <a:r>
              <a:rPr sz="300" spc="80" dirty="0">
                <a:latin typeface="Arial"/>
                <a:cs typeface="Arial"/>
              </a:rPr>
              <a:t> </a:t>
            </a:r>
            <a:r>
              <a:rPr sz="300" spc="10" dirty="0">
                <a:latin typeface="Arial"/>
                <a:cs typeface="Arial"/>
              </a:rPr>
              <a:t>medium</a:t>
            </a:r>
            <a:r>
              <a:rPr sz="300" spc="75" dirty="0">
                <a:latin typeface="Arial"/>
                <a:cs typeface="Arial"/>
              </a:rPr>
              <a:t> </a:t>
            </a:r>
            <a:r>
              <a:rPr sz="300" spc="10" dirty="0">
                <a:latin typeface="Arial"/>
                <a:cs typeface="Arial"/>
              </a:rPr>
              <a:t>containing</a:t>
            </a:r>
            <a:r>
              <a:rPr sz="300" spc="75" dirty="0">
                <a:latin typeface="Arial"/>
                <a:cs typeface="Arial"/>
              </a:rPr>
              <a:t> </a:t>
            </a:r>
            <a:r>
              <a:rPr sz="300" spc="10" dirty="0">
                <a:latin typeface="Arial"/>
                <a:cs typeface="Arial"/>
              </a:rPr>
              <a:t>agar</a:t>
            </a:r>
            <a:r>
              <a:rPr sz="300" spc="75" dirty="0">
                <a:latin typeface="Arial"/>
                <a:cs typeface="Arial"/>
              </a:rPr>
              <a:t> </a:t>
            </a:r>
            <a:r>
              <a:rPr sz="300" spc="-25" dirty="0">
                <a:latin typeface="Arial"/>
                <a:cs typeface="Arial"/>
              </a:rPr>
              <a:t>and</a:t>
            </a:r>
            <a:r>
              <a:rPr sz="300" spc="500" dirty="0">
                <a:latin typeface="Arial"/>
                <a:cs typeface="Arial"/>
              </a:rPr>
              <a:t> </a:t>
            </a:r>
            <a:r>
              <a:rPr sz="300" spc="10" dirty="0">
                <a:latin typeface="Arial"/>
                <a:cs typeface="Arial"/>
              </a:rPr>
              <a:t>agarose</a:t>
            </a:r>
            <a:r>
              <a:rPr sz="300" spc="35" dirty="0">
                <a:latin typeface="Arial"/>
                <a:cs typeface="Arial"/>
              </a:rPr>
              <a:t> </a:t>
            </a:r>
            <a:r>
              <a:rPr sz="300" spc="10" dirty="0">
                <a:latin typeface="Arial"/>
                <a:cs typeface="Arial"/>
              </a:rPr>
              <a:t>and</a:t>
            </a:r>
            <a:r>
              <a:rPr sz="300" spc="35" dirty="0">
                <a:latin typeface="Arial"/>
                <a:cs typeface="Arial"/>
              </a:rPr>
              <a:t> </a:t>
            </a:r>
            <a:r>
              <a:rPr sz="300" spc="10" dirty="0">
                <a:latin typeface="Arial"/>
                <a:cs typeface="Arial"/>
              </a:rPr>
              <a:t>RPMI</a:t>
            </a:r>
            <a:r>
              <a:rPr sz="300" spc="35" dirty="0">
                <a:latin typeface="Arial"/>
                <a:cs typeface="Arial"/>
              </a:rPr>
              <a:t> </a:t>
            </a:r>
            <a:r>
              <a:rPr sz="300" spc="10" dirty="0">
                <a:latin typeface="Arial"/>
                <a:cs typeface="Arial"/>
              </a:rPr>
              <a:t>supplemented</a:t>
            </a:r>
            <a:r>
              <a:rPr sz="300" spc="35" dirty="0">
                <a:latin typeface="Arial"/>
                <a:cs typeface="Arial"/>
              </a:rPr>
              <a:t> </a:t>
            </a:r>
            <a:r>
              <a:rPr sz="300" spc="10" dirty="0">
                <a:latin typeface="Arial"/>
                <a:cs typeface="Arial"/>
              </a:rPr>
              <a:t>with</a:t>
            </a:r>
            <a:r>
              <a:rPr sz="300" spc="35" dirty="0">
                <a:latin typeface="Arial"/>
                <a:cs typeface="Arial"/>
              </a:rPr>
              <a:t> </a:t>
            </a:r>
            <a:r>
              <a:rPr sz="300" spc="10" dirty="0">
                <a:latin typeface="Arial"/>
                <a:cs typeface="Arial"/>
              </a:rPr>
              <a:t>10%FBS.</a:t>
            </a:r>
            <a:r>
              <a:rPr sz="300" spc="40" dirty="0">
                <a:latin typeface="Arial"/>
                <a:cs typeface="Arial"/>
              </a:rPr>
              <a:t> </a:t>
            </a:r>
            <a:r>
              <a:rPr sz="300" b="1" spc="10" dirty="0">
                <a:latin typeface="Arial"/>
                <a:cs typeface="Arial"/>
              </a:rPr>
              <a:t>Xenograft</a:t>
            </a:r>
            <a:r>
              <a:rPr sz="300" b="1" spc="35" dirty="0">
                <a:latin typeface="Arial"/>
                <a:cs typeface="Arial"/>
              </a:rPr>
              <a:t> </a:t>
            </a:r>
            <a:r>
              <a:rPr sz="300" b="1" spc="10" dirty="0">
                <a:latin typeface="Arial"/>
                <a:cs typeface="Arial"/>
              </a:rPr>
              <a:t>tumor</a:t>
            </a:r>
            <a:r>
              <a:rPr sz="300" b="1" spc="35" dirty="0">
                <a:latin typeface="Arial"/>
                <a:cs typeface="Arial"/>
              </a:rPr>
              <a:t> </a:t>
            </a:r>
            <a:r>
              <a:rPr sz="300" b="1" spc="10" dirty="0">
                <a:latin typeface="Arial"/>
                <a:cs typeface="Arial"/>
              </a:rPr>
              <a:t>:</a:t>
            </a:r>
            <a:r>
              <a:rPr sz="300" b="1" spc="35" dirty="0">
                <a:latin typeface="Arial"/>
                <a:cs typeface="Arial"/>
              </a:rPr>
              <a:t> </a:t>
            </a:r>
            <a:r>
              <a:rPr sz="300" spc="10" dirty="0">
                <a:latin typeface="Arial"/>
                <a:cs typeface="Arial"/>
              </a:rPr>
              <a:t>Female</a:t>
            </a:r>
            <a:r>
              <a:rPr sz="300" spc="35" dirty="0">
                <a:latin typeface="Arial"/>
                <a:cs typeface="Arial"/>
              </a:rPr>
              <a:t> </a:t>
            </a:r>
            <a:r>
              <a:rPr sz="300" spc="10" dirty="0">
                <a:latin typeface="Arial"/>
                <a:cs typeface="Arial"/>
              </a:rPr>
              <a:t>immunodeficient</a:t>
            </a:r>
            <a:r>
              <a:rPr sz="300" spc="40" dirty="0">
                <a:latin typeface="Arial"/>
                <a:cs typeface="Arial"/>
              </a:rPr>
              <a:t> </a:t>
            </a:r>
            <a:r>
              <a:rPr sz="300" spc="10" dirty="0">
                <a:latin typeface="Arial"/>
                <a:cs typeface="Arial"/>
              </a:rPr>
              <a:t>nude</a:t>
            </a:r>
            <a:r>
              <a:rPr sz="300" spc="35" dirty="0">
                <a:latin typeface="Arial"/>
                <a:cs typeface="Arial"/>
              </a:rPr>
              <a:t> </a:t>
            </a:r>
            <a:r>
              <a:rPr sz="300" spc="10" dirty="0">
                <a:latin typeface="Arial"/>
                <a:cs typeface="Arial"/>
              </a:rPr>
              <a:t>mice</a:t>
            </a:r>
            <a:r>
              <a:rPr sz="300" spc="35" dirty="0">
                <a:latin typeface="Arial"/>
                <a:cs typeface="Arial"/>
              </a:rPr>
              <a:t> </a:t>
            </a:r>
            <a:r>
              <a:rPr sz="300" spc="10" dirty="0">
                <a:latin typeface="Arial"/>
                <a:cs typeface="Arial"/>
              </a:rPr>
              <a:t>that</a:t>
            </a:r>
            <a:r>
              <a:rPr sz="300" spc="35" dirty="0">
                <a:latin typeface="Arial"/>
                <a:cs typeface="Arial"/>
              </a:rPr>
              <a:t> </a:t>
            </a:r>
            <a:r>
              <a:rPr sz="300" spc="10" dirty="0">
                <a:latin typeface="Arial"/>
                <a:cs typeface="Arial"/>
              </a:rPr>
              <a:t>were</a:t>
            </a:r>
            <a:r>
              <a:rPr sz="300" spc="35" dirty="0">
                <a:latin typeface="Arial"/>
                <a:cs typeface="Arial"/>
              </a:rPr>
              <a:t> </a:t>
            </a:r>
            <a:r>
              <a:rPr sz="300" spc="10" dirty="0">
                <a:latin typeface="Arial"/>
                <a:cs typeface="Arial"/>
              </a:rPr>
              <a:t>6</a:t>
            </a:r>
            <a:r>
              <a:rPr sz="300" spc="35" dirty="0">
                <a:latin typeface="Arial"/>
                <a:cs typeface="Arial"/>
              </a:rPr>
              <a:t> </a:t>
            </a:r>
            <a:r>
              <a:rPr sz="300" spc="10" dirty="0">
                <a:latin typeface="Arial"/>
                <a:cs typeface="Arial"/>
              </a:rPr>
              <a:t>to</a:t>
            </a:r>
            <a:r>
              <a:rPr sz="300" spc="40" dirty="0">
                <a:latin typeface="Arial"/>
                <a:cs typeface="Arial"/>
              </a:rPr>
              <a:t> </a:t>
            </a:r>
            <a:r>
              <a:rPr sz="300" spc="10" dirty="0">
                <a:latin typeface="Arial"/>
                <a:cs typeface="Arial"/>
              </a:rPr>
              <a:t>8</a:t>
            </a:r>
            <a:r>
              <a:rPr sz="300" spc="35" dirty="0">
                <a:latin typeface="Arial"/>
                <a:cs typeface="Arial"/>
              </a:rPr>
              <a:t> </a:t>
            </a:r>
            <a:r>
              <a:rPr sz="300" spc="10" dirty="0">
                <a:latin typeface="Arial"/>
                <a:cs typeface="Arial"/>
              </a:rPr>
              <a:t>weeks</a:t>
            </a:r>
            <a:r>
              <a:rPr sz="300" spc="35" dirty="0">
                <a:latin typeface="Arial"/>
                <a:cs typeface="Arial"/>
              </a:rPr>
              <a:t> </a:t>
            </a:r>
            <a:r>
              <a:rPr sz="300" spc="10" dirty="0">
                <a:latin typeface="Arial"/>
                <a:cs typeface="Arial"/>
              </a:rPr>
              <a:t>old</a:t>
            </a:r>
            <a:r>
              <a:rPr sz="300" spc="35" dirty="0">
                <a:latin typeface="Arial"/>
                <a:cs typeface="Arial"/>
              </a:rPr>
              <a:t> </a:t>
            </a:r>
            <a:r>
              <a:rPr sz="300" spc="10" dirty="0">
                <a:latin typeface="Arial"/>
                <a:cs typeface="Arial"/>
              </a:rPr>
              <a:t>were</a:t>
            </a:r>
            <a:r>
              <a:rPr sz="300" spc="35" dirty="0">
                <a:latin typeface="Arial"/>
                <a:cs typeface="Arial"/>
              </a:rPr>
              <a:t> </a:t>
            </a:r>
            <a:r>
              <a:rPr sz="300" spc="10" dirty="0">
                <a:latin typeface="Arial"/>
                <a:cs typeface="Arial"/>
              </a:rPr>
              <a:t>injected</a:t>
            </a:r>
            <a:r>
              <a:rPr sz="300" spc="40" dirty="0">
                <a:latin typeface="Arial"/>
                <a:cs typeface="Arial"/>
              </a:rPr>
              <a:t> </a:t>
            </a:r>
            <a:r>
              <a:rPr sz="300" spc="10" dirty="0">
                <a:latin typeface="Arial"/>
                <a:cs typeface="Arial"/>
              </a:rPr>
              <a:t>(subcutaneous)</a:t>
            </a:r>
            <a:r>
              <a:rPr sz="300" spc="35" dirty="0">
                <a:latin typeface="Arial"/>
                <a:cs typeface="Arial"/>
              </a:rPr>
              <a:t> </a:t>
            </a:r>
            <a:r>
              <a:rPr sz="300" spc="-25" dirty="0">
                <a:latin typeface="Arial"/>
                <a:cs typeface="Arial"/>
              </a:rPr>
              <a:t>in</a:t>
            </a:r>
            <a:r>
              <a:rPr sz="300" spc="500" dirty="0">
                <a:latin typeface="Arial"/>
                <a:cs typeface="Arial"/>
              </a:rPr>
              <a:t> </a:t>
            </a:r>
            <a:r>
              <a:rPr sz="300" spc="10" dirty="0">
                <a:latin typeface="Arial"/>
                <a:cs typeface="Arial"/>
              </a:rPr>
              <a:t>flank</a:t>
            </a:r>
            <a:r>
              <a:rPr sz="300" spc="60" dirty="0">
                <a:latin typeface="Arial"/>
                <a:cs typeface="Arial"/>
              </a:rPr>
              <a:t> </a:t>
            </a:r>
            <a:r>
              <a:rPr sz="300" spc="10" dirty="0">
                <a:latin typeface="Arial"/>
                <a:cs typeface="Arial"/>
              </a:rPr>
              <a:t>with</a:t>
            </a:r>
            <a:r>
              <a:rPr sz="300" spc="60" dirty="0">
                <a:latin typeface="Arial"/>
                <a:cs typeface="Arial"/>
              </a:rPr>
              <a:t> </a:t>
            </a:r>
            <a:r>
              <a:rPr sz="300" spc="10" dirty="0">
                <a:latin typeface="Arial"/>
                <a:cs typeface="Arial"/>
              </a:rPr>
              <a:t>2x10E06</a:t>
            </a:r>
            <a:r>
              <a:rPr sz="300" spc="65" dirty="0">
                <a:latin typeface="Arial"/>
                <a:cs typeface="Arial"/>
              </a:rPr>
              <a:t> </a:t>
            </a:r>
            <a:r>
              <a:rPr sz="300" spc="10" dirty="0">
                <a:latin typeface="Arial"/>
                <a:cs typeface="Arial"/>
              </a:rPr>
              <a:t>cells</a:t>
            </a:r>
            <a:r>
              <a:rPr sz="300" spc="60" dirty="0">
                <a:latin typeface="Arial"/>
                <a:cs typeface="Arial"/>
              </a:rPr>
              <a:t> </a:t>
            </a:r>
            <a:r>
              <a:rPr sz="300" spc="10" dirty="0">
                <a:latin typeface="Arial"/>
                <a:cs typeface="Arial"/>
              </a:rPr>
              <a:t>previously</a:t>
            </a:r>
            <a:r>
              <a:rPr sz="300" spc="60" dirty="0">
                <a:latin typeface="Arial"/>
                <a:cs typeface="Arial"/>
              </a:rPr>
              <a:t> </a:t>
            </a:r>
            <a:r>
              <a:rPr sz="300" spc="10" dirty="0">
                <a:latin typeface="Arial"/>
                <a:cs typeface="Arial"/>
              </a:rPr>
              <a:t>transfects</a:t>
            </a:r>
            <a:r>
              <a:rPr sz="300" spc="65" dirty="0">
                <a:latin typeface="Arial"/>
                <a:cs typeface="Arial"/>
              </a:rPr>
              <a:t> </a:t>
            </a:r>
            <a:r>
              <a:rPr sz="300" spc="10" dirty="0">
                <a:latin typeface="Arial"/>
                <a:cs typeface="Arial"/>
              </a:rPr>
              <a:t>with</a:t>
            </a:r>
            <a:r>
              <a:rPr sz="300" spc="60" dirty="0">
                <a:latin typeface="Arial"/>
                <a:cs typeface="Arial"/>
              </a:rPr>
              <a:t> </a:t>
            </a:r>
            <a:r>
              <a:rPr sz="300" spc="10" dirty="0">
                <a:latin typeface="Arial"/>
                <a:cs typeface="Arial"/>
              </a:rPr>
              <a:t>luciferase</a:t>
            </a:r>
            <a:r>
              <a:rPr sz="300" spc="65" dirty="0">
                <a:latin typeface="Arial"/>
                <a:cs typeface="Arial"/>
              </a:rPr>
              <a:t> </a:t>
            </a:r>
            <a:r>
              <a:rPr sz="300" spc="10" dirty="0">
                <a:latin typeface="Arial"/>
                <a:cs typeface="Arial"/>
              </a:rPr>
              <a:t>lentivirus</a:t>
            </a:r>
            <a:r>
              <a:rPr sz="300" spc="60" dirty="0">
                <a:latin typeface="Arial"/>
                <a:cs typeface="Arial"/>
              </a:rPr>
              <a:t> </a:t>
            </a:r>
            <a:r>
              <a:rPr sz="300" spc="10" dirty="0">
                <a:latin typeface="Arial"/>
                <a:cs typeface="Arial"/>
              </a:rPr>
              <a:t>without</a:t>
            </a:r>
            <a:r>
              <a:rPr sz="300" spc="60" dirty="0">
                <a:latin typeface="Arial"/>
                <a:cs typeface="Arial"/>
              </a:rPr>
              <a:t> </a:t>
            </a:r>
            <a:r>
              <a:rPr sz="300" spc="10" dirty="0">
                <a:latin typeface="Arial"/>
                <a:cs typeface="Arial"/>
              </a:rPr>
              <a:t>Matrigel®.</a:t>
            </a:r>
            <a:r>
              <a:rPr sz="300" spc="65" dirty="0">
                <a:latin typeface="Arial"/>
                <a:cs typeface="Arial"/>
              </a:rPr>
              <a:t> </a:t>
            </a:r>
            <a:r>
              <a:rPr sz="300" spc="10" dirty="0">
                <a:latin typeface="Arial"/>
                <a:cs typeface="Arial"/>
              </a:rPr>
              <a:t>Concentration</a:t>
            </a:r>
            <a:r>
              <a:rPr sz="300" spc="60" dirty="0">
                <a:latin typeface="Arial"/>
                <a:cs typeface="Arial"/>
              </a:rPr>
              <a:t> </a:t>
            </a:r>
            <a:r>
              <a:rPr sz="300" spc="10" dirty="0">
                <a:latin typeface="Arial"/>
                <a:cs typeface="Arial"/>
              </a:rPr>
              <a:t>of</a:t>
            </a:r>
            <a:r>
              <a:rPr sz="300" spc="60" dirty="0">
                <a:latin typeface="Arial"/>
                <a:cs typeface="Arial"/>
              </a:rPr>
              <a:t> </a:t>
            </a:r>
            <a:r>
              <a:rPr sz="300" spc="10" dirty="0">
                <a:latin typeface="Arial"/>
                <a:cs typeface="Arial"/>
              </a:rPr>
              <a:t>500µg/week/mice</a:t>
            </a:r>
            <a:r>
              <a:rPr sz="300" spc="65" dirty="0">
                <a:latin typeface="Arial"/>
                <a:cs typeface="Arial"/>
              </a:rPr>
              <a:t> </a:t>
            </a:r>
            <a:r>
              <a:rPr sz="300" spc="10" dirty="0">
                <a:latin typeface="Arial"/>
                <a:cs typeface="Arial"/>
              </a:rPr>
              <a:t>of</a:t>
            </a:r>
            <a:r>
              <a:rPr sz="300" spc="60" dirty="0">
                <a:latin typeface="Arial"/>
                <a:cs typeface="Arial"/>
              </a:rPr>
              <a:t> </a:t>
            </a:r>
            <a:r>
              <a:rPr sz="300" spc="10" dirty="0">
                <a:latin typeface="Arial"/>
                <a:cs typeface="Arial"/>
              </a:rPr>
              <a:t>N4.61</a:t>
            </a:r>
            <a:r>
              <a:rPr sz="300" spc="65" dirty="0">
                <a:latin typeface="Arial"/>
                <a:cs typeface="Arial"/>
              </a:rPr>
              <a:t> </a:t>
            </a:r>
            <a:r>
              <a:rPr sz="300" spc="10" dirty="0">
                <a:latin typeface="Arial"/>
                <a:cs typeface="Arial"/>
              </a:rPr>
              <a:t>was</a:t>
            </a:r>
            <a:r>
              <a:rPr sz="300" spc="60" dirty="0">
                <a:latin typeface="Arial"/>
                <a:cs typeface="Arial"/>
              </a:rPr>
              <a:t> </a:t>
            </a:r>
            <a:r>
              <a:rPr sz="300" spc="10" dirty="0">
                <a:latin typeface="Arial"/>
                <a:cs typeface="Arial"/>
              </a:rPr>
              <a:t>injected</a:t>
            </a:r>
            <a:r>
              <a:rPr sz="300" spc="60" dirty="0">
                <a:latin typeface="Arial"/>
                <a:cs typeface="Arial"/>
              </a:rPr>
              <a:t> </a:t>
            </a:r>
            <a:r>
              <a:rPr sz="300" spc="10" dirty="0">
                <a:latin typeface="Arial"/>
                <a:cs typeface="Arial"/>
              </a:rPr>
              <a:t>from</a:t>
            </a:r>
            <a:r>
              <a:rPr sz="300" spc="65" dirty="0">
                <a:latin typeface="Arial"/>
                <a:cs typeface="Arial"/>
              </a:rPr>
              <a:t> </a:t>
            </a:r>
            <a:r>
              <a:rPr sz="300" spc="10" dirty="0">
                <a:latin typeface="Arial"/>
                <a:cs typeface="Arial"/>
              </a:rPr>
              <a:t>21</a:t>
            </a:r>
            <a:r>
              <a:rPr sz="300" spc="60" dirty="0">
                <a:latin typeface="Arial"/>
                <a:cs typeface="Arial"/>
              </a:rPr>
              <a:t> </a:t>
            </a:r>
            <a:r>
              <a:rPr sz="300" spc="-20" dirty="0">
                <a:latin typeface="Arial"/>
                <a:cs typeface="Arial"/>
              </a:rPr>
              <a:t>days</a:t>
            </a:r>
            <a:r>
              <a:rPr sz="300" spc="500" dirty="0">
                <a:latin typeface="Arial"/>
                <a:cs typeface="Arial"/>
              </a:rPr>
              <a:t> </a:t>
            </a:r>
            <a:r>
              <a:rPr sz="300" dirty="0">
                <a:latin typeface="Arial"/>
                <a:cs typeface="Arial"/>
              </a:rPr>
              <a:t>pots-</a:t>
            </a:r>
            <a:r>
              <a:rPr sz="300" spc="-10" dirty="0">
                <a:latin typeface="Arial"/>
                <a:cs typeface="Arial"/>
              </a:rPr>
              <a:t>xenograft.</a:t>
            </a:r>
            <a:endParaRPr sz="300">
              <a:latin typeface="Arial"/>
              <a:cs typeface="Arial"/>
            </a:endParaRPr>
          </a:p>
          <a:p>
            <a:pPr algn="ctr">
              <a:lnSpc>
                <a:spcPct val="100000"/>
              </a:lnSpc>
              <a:spcBef>
                <a:spcPts val="290"/>
              </a:spcBef>
            </a:pPr>
            <a:r>
              <a:rPr sz="600" b="1" spc="-10" dirty="0">
                <a:latin typeface="Times New Roman"/>
                <a:cs typeface="Times New Roman"/>
              </a:rPr>
              <a:t>Results</a:t>
            </a:r>
            <a:endParaRPr sz="600">
              <a:latin typeface="Times New Roman"/>
              <a:cs typeface="Times New Roman"/>
            </a:endParaRPr>
          </a:p>
        </p:txBody>
      </p:sp>
      <p:grpSp>
        <p:nvGrpSpPr>
          <p:cNvPr id="696" name="object 696"/>
          <p:cNvGrpSpPr/>
          <p:nvPr/>
        </p:nvGrpSpPr>
        <p:grpSpPr>
          <a:xfrm>
            <a:off x="9458583" y="7412513"/>
            <a:ext cx="172720" cy="367030"/>
            <a:chOff x="9458583" y="7412513"/>
            <a:chExt cx="172720" cy="367030"/>
          </a:xfrm>
        </p:grpSpPr>
        <p:sp>
          <p:nvSpPr>
            <p:cNvPr id="697" name="object 697"/>
            <p:cNvSpPr/>
            <p:nvPr/>
          </p:nvSpPr>
          <p:spPr>
            <a:xfrm>
              <a:off x="9461228" y="7776164"/>
              <a:ext cx="163830" cy="0"/>
            </a:xfrm>
            <a:custGeom>
              <a:avLst/>
              <a:gdLst/>
              <a:ahLst/>
              <a:cxnLst/>
              <a:rect l="l" t="t" r="r" b="b"/>
              <a:pathLst>
                <a:path w="163829">
                  <a:moveTo>
                    <a:pt x="0" y="0"/>
                  </a:moveTo>
                  <a:lnTo>
                    <a:pt x="162544" y="0"/>
                  </a:lnTo>
                  <a:lnTo>
                    <a:pt x="163524" y="0"/>
                  </a:lnTo>
                </a:path>
              </a:pathLst>
            </a:custGeom>
            <a:ln w="3175">
              <a:solidFill>
                <a:srgbClr val="000000"/>
              </a:solidFill>
            </a:ln>
          </p:spPr>
          <p:txBody>
            <a:bodyPr wrap="square" lIns="0" tIns="0" rIns="0" bIns="0" rtlCol="0"/>
            <a:lstStyle/>
            <a:p>
              <a:endParaRPr/>
            </a:p>
          </p:txBody>
        </p:sp>
        <p:sp>
          <p:nvSpPr>
            <p:cNvPr id="698" name="object 698"/>
            <p:cNvSpPr/>
            <p:nvPr/>
          </p:nvSpPr>
          <p:spPr>
            <a:xfrm>
              <a:off x="9624056" y="7772823"/>
              <a:ext cx="6985" cy="6985"/>
            </a:xfrm>
            <a:custGeom>
              <a:avLst/>
              <a:gdLst/>
              <a:ahLst/>
              <a:cxnLst/>
              <a:rect l="l" t="t" r="r" b="b"/>
              <a:pathLst>
                <a:path w="6984" h="6984">
                  <a:moveTo>
                    <a:pt x="0" y="0"/>
                  </a:moveTo>
                  <a:lnTo>
                    <a:pt x="0" y="6680"/>
                  </a:lnTo>
                  <a:lnTo>
                    <a:pt x="6680" y="3340"/>
                  </a:lnTo>
                  <a:lnTo>
                    <a:pt x="0" y="0"/>
                  </a:lnTo>
                  <a:close/>
                </a:path>
              </a:pathLst>
            </a:custGeom>
            <a:solidFill>
              <a:srgbClr val="000000"/>
            </a:solidFill>
          </p:spPr>
          <p:txBody>
            <a:bodyPr wrap="square" lIns="0" tIns="0" rIns="0" bIns="0" rtlCol="0"/>
            <a:lstStyle/>
            <a:p>
              <a:endParaRPr/>
            </a:p>
          </p:txBody>
        </p:sp>
        <p:sp>
          <p:nvSpPr>
            <p:cNvPr id="699" name="object 699"/>
            <p:cNvSpPr/>
            <p:nvPr/>
          </p:nvSpPr>
          <p:spPr>
            <a:xfrm>
              <a:off x="9461923" y="7418498"/>
              <a:ext cx="0" cy="358775"/>
            </a:xfrm>
            <a:custGeom>
              <a:avLst/>
              <a:gdLst/>
              <a:ahLst/>
              <a:cxnLst/>
              <a:rect l="l" t="t" r="r" b="b"/>
              <a:pathLst>
                <a:path h="358775">
                  <a:moveTo>
                    <a:pt x="0" y="358361"/>
                  </a:moveTo>
                  <a:lnTo>
                    <a:pt x="0" y="619"/>
                  </a:lnTo>
                  <a:lnTo>
                    <a:pt x="0" y="0"/>
                  </a:lnTo>
                </a:path>
              </a:pathLst>
            </a:custGeom>
            <a:ln w="3175">
              <a:solidFill>
                <a:srgbClr val="000000"/>
              </a:solidFill>
            </a:ln>
          </p:spPr>
          <p:txBody>
            <a:bodyPr wrap="square" lIns="0" tIns="0" rIns="0" bIns="0" rtlCol="0"/>
            <a:lstStyle/>
            <a:p>
              <a:endParaRPr/>
            </a:p>
          </p:txBody>
        </p:sp>
        <p:sp>
          <p:nvSpPr>
            <p:cNvPr id="700" name="object 700"/>
            <p:cNvSpPr/>
            <p:nvPr/>
          </p:nvSpPr>
          <p:spPr>
            <a:xfrm>
              <a:off x="9458583" y="7412513"/>
              <a:ext cx="6985" cy="6985"/>
            </a:xfrm>
            <a:custGeom>
              <a:avLst/>
              <a:gdLst/>
              <a:ahLst/>
              <a:cxnLst/>
              <a:rect l="l" t="t" r="r" b="b"/>
              <a:pathLst>
                <a:path w="6984" h="6984">
                  <a:moveTo>
                    <a:pt x="3340" y="0"/>
                  </a:moveTo>
                  <a:lnTo>
                    <a:pt x="0" y="6680"/>
                  </a:lnTo>
                  <a:lnTo>
                    <a:pt x="6680" y="6680"/>
                  </a:lnTo>
                  <a:lnTo>
                    <a:pt x="3340" y="0"/>
                  </a:lnTo>
                  <a:close/>
                </a:path>
              </a:pathLst>
            </a:custGeom>
            <a:solidFill>
              <a:srgbClr val="000000"/>
            </a:solidFill>
          </p:spPr>
          <p:txBody>
            <a:bodyPr wrap="square" lIns="0" tIns="0" rIns="0" bIns="0" rtlCol="0"/>
            <a:lstStyle/>
            <a:p>
              <a:endParaRPr/>
            </a:p>
          </p:txBody>
        </p:sp>
      </p:grpSp>
      <p:sp>
        <p:nvSpPr>
          <p:cNvPr id="701" name="object 701"/>
          <p:cNvSpPr txBox="1"/>
          <p:nvPr/>
        </p:nvSpPr>
        <p:spPr>
          <a:xfrm>
            <a:off x="9418653" y="7568046"/>
            <a:ext cx="42545" cy="65405"/>
          </a:xfrm>
          <a:prstGeom prst="rect">
            <a:avLst/>
          </a:prstGeom>
        </p:spPr>
        <p:txBody>
          <a:bodyPr vert="vert270" wrap="square" lIns="0" tIns="12700" rIns="0" bIns="0" rtlCol="0">
            <a:spAutoFit/>
          </a:bodyPr>
          <a:lstStyle/>
          <a:p>
            <a:pPr marL="12700">
              <a:lnSpc>
                <a:spcPct val="100000"/>
              </a:lnSpc>
              <a:spcBef>
                <a:spcPts val="100"/>
              </a:spcBef>
            </a:pPr>
            <a:r>
              <a:rPr sz="100" b="1" spc="-10" dirty="0">
                <a:latin typeface="Arial"/>
                <a:cs typeface="Arial"/>
              </a:rPr>
              <a:t>Cells</a:t>
            </a:r>
            <a:endParaRPr sz="100">
              <a:latin typeface="Arial"/>
              <a:cs typeface="Arial"/>
            </a:endParaRPr>
          </a:p>
        </p:txBody>
      </p:sp>
      <p:grpSp>
        <p:nvGrpSpPr>
          <p:cNvPr id="702" name="object 702"/>
          <p:cNvGrpSpPr/>
          <p:nvPr/>
        </p:nvGrpSpPr>
        <p:grpSpPr>
          <a:xfrm>
            <a:off x="9639406" y="7391727"/>
            <a:ext cx="363855" cy="236220"/>
            <a:chOff x="9639406" y="7391727"/>
            <a:chExt cx="363855" cy="236220"/>
          </a:xfrm>
        </p:grpSpPr>
        <p:pic>
          <p:nvPicPr>
            <p:cNvPr id="703" name="object 703"/>
            <p:cNvPicPr/>
            <p:nvPr/>
          </p:nvPicPr>
          <p:blipFill>
            <a:blip r:embed="rId51" cstate="print"/>
            <a:stretch>
              <a:fillRect/>
            </a:stretch>
          </p:blipFill>
          <p:spPr>
            <a:xfrm>
              <a:off x="9639406" y="7391727"/>
              <a:ext cx="363809" cy="232657"/>
            </a:xfrm>
            <a:prstGeom prst="rect">
              <a:avLst/>
            </a:prstGeom>
          </p:spPr>
        </p:pic>
        <p:sp>
          <p:nvSpPr>
            <p:cNvPr id="704" name="object 704"/>
            <p:cNvSpPr/>
            <p:nvPr/>
          </p:nvSpPr>
          <p:spPr>
            <a:xfrm>
              <a:off x="9797322" y="7594548"/>
              <a:ext cx="79375" cy="33655"/>
            </a:xfrm>
            <a:custGeom>
              <a:avLst/>
              <a:gdLst/>
              <a:ahLst/>
              <a:cxnLst/>
              <a:rect l="l" t="t" r="r" b="b"/>
              <a:pathLst>
                <a:path w="79375" h="33654">
                  <a:moveTo>
                    <a:pt x="0" y="0"/>
                  </a:moveTo>
                  <a:lnTo>
                    <a:pt x="79325" y="0"/>
                  </a:lnTo>
                  <a:lnTo>
                    <a:pt x="79325" y="33400"/>
                  </a:lnTo>
                  <a:lnTo>
                    <a:pt x="0" y="33400"/>
                  </a:lnTo>
                  <a:lnTo>
                    <a:pt x="0" y="0"/>
                  </a:lnTo>
                  <a:close/>
                </a:path>
              </a:pathLst>
            </a:custGeom>
            <a:solidFill>
              <a:srgbClr val="FFFFFF"/>
            </a:solidFill>
          </p:spPr>
          <p:txBody>
            <a:bodyPr wrap="square" lIns="0" tIns="0" rIns="0" bIns="0" rtlCol="0"/>
            <a:lstStyle/>
            <a:p>
              <a:endParaRPr/>
            </a:p>
          </p:txBody>
        </p:sp>
      </p:grpSp>
      <p:sp>
        <p:nvSpPr>
          <p:cNvPr id="705" name="object 705"/>
          <p:cNvSpPr txBox="1"/>
          <p:nvPr/>
        </p:nvSpPr>
        <p:spPr>
          <a:xfrm>
            <a:off x="9810149" y="7583767"/>
            <a:ext cx="53975" cy="40005"/>
          </a:xfrm>
          <a:prstGeom prst="rect">
            <a:avLst/>
          </a:prstGeom>
        </p:spPr>
        <p:txBody>
          <a:bodyPr vert="horz" wrap="square" lIns="0" tIns="11430" rIns="0" bIns="0" rtlCol="0">
            <a:spAutoFit/>
          </a:bodyPr>
          <a:lstStyle/>
          <a:p>
            <a:pPr marL="12700">
              <a:lnSpc>
                <a:spcPct val="100000"/>
              </a:lnSpc>
              <a:spcBef>
                <a:spcPts val="90"/>
              </a:spcBef>
            </a:pPr>
            <a:r>
              <a:rPr sz="100" b="1" spc="-10" dirty="0">
                <a:latin typeface="Arial"/>
                <a:cs typeface="Arial"/>
              </a:rPr>
              <a:t>Cells</a:t>
            </a:r>
            <a:endParaRPr sz="100">
              <a:latin typeface="Arial"/>
              <a:cs typeface="Arial"/>
            </a:endParaRPr>
          </a:p>
        </p:txBody>
      </p:sp>
      <p:sp>
        <p:nvSpPr>
          <p:cNvPr id="706" name="object 706"/>
          <p:cNvSpPr/>
          <p:nvPr/>
        </p:nvSpPr>
        <p:spPr>
          <a:xfrm>
            <a:off x="9647018" y="7391360"/>
            <a:ext cx="19050" cy="220979"/>
          </a:xfrm>
          <a:custGeom>
            <a:avLst/>
            <a:gdLst/>
            <a:ahLst/>
            <a:cxnLst/>
            <a:rect l="l" t="t" r="r" b="b"/>
            <a:pathLst>
              <a:path w="19050" h="220979">
                <a:moveTo>
                  <a:pt x="0" y="220583"/>
                </a:moveTo>
                <a:lnTo>
                  <a:pt x="0" y="0"/>
                </a:lnTo>
                <a:lnTo>
                  <a:pt x="18787" y="0"/>
                </a:lnTo>
                <a:lnTo>
                  <a:pt x="18787" y="220583"/>
                </a:lnTo>
                <a:lnTo>
                  <a:pt x="0" y="220583"/>
                </a:lnTo>
                <a:close/>
              </a:path>
            </a:pathLst>
          </a:custGeom>
          <a:solidFill>
            <a:srgbClr val="FFFFFF"/>
          </a:solidFill>
        </p:spPr>
        <p:txBody>
          <a:bodyPr wrap="square" lIns="0" tIns="0" rIns="0" bIns="0" rtlCol="0"/>
          <a:lstStyle/>
          <a:p>
            <a:endParaRPr/>
          </a:p>
        </p:txBody>
      </p:sp>
      <p:sp>
        <p:nvSpPr>
          <p:cNvPr id="707" name="object 707"/>
          <p:cNvSpPr txBox="1"/>
          <p:nvPr/>
        </p:nvSpPr>
        <p:spPr>
          <a:xfrm>
            <a:off x="9639348" y="7405311"/>
            <a:ext cx="36830" cy="193040"/>
          </a:xfrm>
          <a:prstGeom prst="rect">
            <a:avLst/>
          </a:prstGeom>
        </p:spPr>
        <p:txBody>
          <a:bodyPr vert="vert270" wrap="square" lIns="0" tIns="0" rIns="0" bIns="0" rtlCol="0">
            <a:spAutoFit/>
          </a:bodyPr>
          <a:lstStyle/>
          <a:p>
            <a:pPr>
              <a:lnSpc>
                <a:spcPct val="100000"/>
              </a:lnSpc>
            </a:pPr>
            <a:endParaRPr sz="100">
              <a:latin typeface="Times New Roman"/>
              <a:cs typeface="Times New Roman"/>
            </a:endParaRPr>
          </a:p>
          <a:p>
            <a:pPr marL="12700">
              <a:lnSpc>
                <a:spcPct val="100000"/>
              </a:lnSpc>
            </a:pPr>
            <a:r>
              <a:rPr sz="100" b="1" dirty="0">
                <a:latin typeface="Arial"/>
                <a:cs typeface="Arial"/>
              </a:rPr>
              <a:t>Concentration</a:t>
            </a:r>
            <a:r>
              <a:rPr sz="100" b="1" spc="254" dirty="0">
                <a:latin typeface="Arial"/>
                <a:cs typeface="Arial"/>
              </a:rPr>
              <a:t> </a:t>
            </a:r>
            <a:r>
              <a:rPr sz="100" b="1" dirty="0">
                <a:latin typeface="Arial"/>
                <a:cs typeface="Arial"/>
              </a:rPr>
              <a:t>(pM/10E06</a:t>
            </a:r>
            <a:r>
              <a:rPr sz="100" b="1" spc="254" dirty="0">
                <a:latin typeface="Arial"/>
                <a:cs typeface="Arial"/>
              </a:rPr>
              <a:t> </a:t>
            </a:r>
            <a:r>
              <a:rPr sz="100" b="1" spc="-10" dirty="0">
                <a:latin typeface="Arial"/>
                <a:cs typeface="Arial"/>
              </a:rPr>
              <a:t>Cells)</a:t>
            </a:r>
            <a:endParaRPr sz="100">
              <a:latin typeface="Arial"/>
              <a:cs typeface="Arial"/>
            </a:endParaRPr>
          </a:p>
        </p:txBody>
      </p:sp>
      <p:grpSp>
        <p:nvGrpSpPr>
          <p:cNvPr id="708" name="object 708"/>
          <p:cNvGrpSpPr/>
          <p:nvPr/>
        </p:nvGrpSpPr>
        <p:grpSpPr>
          <a:xfrm>
            <a:off x="9473752" y="7386488"/>
            <a:ext cx="137160" cy="379095"/>
            <a:chOff x="9473752" y="7386488"/>
            <a:chExt cx="137160" cy="379095"/>
          </a:xfrm>
        </p:grpSpPr>
        <p:pic>
          <p:nvPicPr>
            <p:cNvPr id="709" name="object 709"/>
            <p:cNvPicPr/>
            <p:nvPr/>
          </p:nvPicPr>
          <p:blipFill>
            <a:blip r:embed="rId52" cstate="print"/>
            <a:stretch>
              <a:fillRect/>
            </a:stretch>
          </p:blipFill>
          <p:spPr>
            <a:xfrm>
              <a:off x="9480299" y="7404760"/>
              <a:ext cx="115048" cy="103152"/>
            </a:xfrm>
            <a:prstGeom prst="rect">
              <a:avLst/>
            </a:prstGeom>
          </p:spPr>
        </p:pic>
        <p:sp>
          <p:nvSpPr>
            <p:cNvPr id="710" name="object 710"/>
            <p:cNvSpPr/>
            <p:nvPr/>
          </p:nvSpPr>
          <p:spPr>
            <a:xfrm>
              <a:off x="9486277" y="7386488"/>
              <a:ext cx="113664" cy="22860"/>
            </a:xfrm>
            <a:custGeom>
              <a:avLst/>
              <a:gdLst/>
              <a:ahLst/>
              <a:cxnLst/>
              <a:rect l="l" t="t" r="r" b="b"/>
              <a:pathLst>
                <a:path w="113665" h="22859">
                  <a:moveTo>
                    <a:pt x="0" y="0"/>
                  </a:moveTo>
                  <a:lnTo>
                    <a:pt x="113423" y="0"/>
                  </a:lnTo>
                  <a:lnTo>
                    <a:pt x="113423" y="22268"/>
                  </a:lnTo>
                  <a:lnTo>
                    <a:pt x="0" y="22268"/>
                  </a:lnTo>
                  <a:lnTo>
                    <a:pt x="0" y="0"/>
                  </a:lnTo>
                  <a:close/>
                </a:path>
              </a:pathLst>
            </a:custGeom>
            <a:solidFill>
              <a:srgbClr val="FFFFFF"/>
            </a:solidFill>
          </p:spPr>
          <p:txBody>
            <a:bodyPr wrap="square" lIns="0" tIns="0" rIns="0" bIns="0" rtlCol="0"/>
            <a:lstStyle/>
            <a:p>
              <a:endParaRPr/>
            </a:p>
          </p:txBody>
        </p:sp>
        <p:pic>
          <p:nvPicPr>
            <p:cNvPr id="711" name="object 711"/>
            <p:cNvPicPr/>
            <p:nvPr/>
          </p:nvPicPr>
          <p:blipFill>
            <a:blip r:embed="rId53" cstate="print"/>
            <a:stretch>
              <a:fillRect/>
            </a:stretch>
          </p:blipFill>
          <p:spPr>
            <a:xfrm>
              <a:off x="9480275" y="7531102"/>
              <a:ext cx="115015" cy="104824"/>
            </a:xfrm>
            <a:prstGeom prst="rect">
              <a:avLst/>
            </a:prstGeom>
          </p:spPr>
        </p:pic>
        <p:sp>
          <p:nvSpPr>
            <p:cNvPr id="712" name="object 712"/>
            <p:cNvSpPr/>
            <p:nvPr/>
          </p:nvSpPr>
          <p:spPr>
            <a:xfrm>
              <a:off x="9473752" y="7508958"/>
              <a:ext cx="131445" cy="22860"/>
            </a:xfrm>
            <a:custGeom>
              <a:avLst/>
              <a:gdLst/>
              <a:ahLst/>
              <a:cxnLst/>
              <a:rect l="l" t="t" r="r" b="b"/>
              <a:pathLst>
                <a:path w="131445" h="22859">
                  <a:moveTo>
                    <a:pt x="0" y="0"/>
                  </a:moveTo>
                  <a:lnTo>
                    <a:pt x="130818" y="0"/>
                  </a:lnTo>
                  <a:lnTo>
                    <a:pt x="130818" y="22266"/>
                  </a:lnTo>
                  <a:lnTo>
                    <a:pt x="0" y="22266"/>
                  </a:lnTo>
                  <a:lnTo>
                    <a:pt x="0" y="0"/>
                  </a:lnTo>
                  <a:close/>
                </a:path>
              </a:pathLst>
            </a:custGeom>
            <a:solidFill>
              <a:srgbClr val="FFFFFF"/>
            </a:solidFill>
          </p:spPr>
          <p:txBody>
            <a:bodyPr wrap="square" lIns="0" tIns="0" rIns="0" bIns="0" rtlCol="0"/>
            <a:lstStyle/>
            <a:p>
              <a:endParaRPr/>
            </a:p>
          </p:txBody>
        </p:sp>
        <p:pic>
          <p:nvPicPr>
            <p:cNvPr id="713" name="object 713"/>
            <p:cNvPicPr/>
            <p:nvPr/>
          </p:nvPicPr>
          <p:blipFill>
            <a:blip r:embed="rId54" cstate="print"/>
            <a:stretch>
              <a:fillRect/>
            </a:stretch>
          </p:blipFill>
          <p:spPr>
            <a:xfrm>
              <a:off x="9479651" y="7656210"/>
              <a:ext cx="119014" cy="108953"/>
            </a:xfrm>
            <a:prstGeom prst="rect">
              <a:avLst/>
            </a:prstGeom>
          </p:spPr>
        </p:pic>
        <p:sp>
          <p:nvSpPr>
            <p:cNvPr id="714" name="object 714"/>
            <p:cNvSpPr/>
            <p:nvPr/>
          </p:nvSpPr>
          <p:spPr>
            <a:xfrm>
              <a:off x="9480015" y="7639081"/>
              <a:ext cx="131445" cy="17145"/>
            </a:xfrm>
            <a:custGeom>
              <a:avLst/>
              <a:gdLst/>
              <a:ahLst/>
              <a:cxnLst/>
              <a:rect l="l" t="t" r="r" b="b"/>
              <a:pathLst>
                <a:path w="131445" h="17145">
                  <a:moveTo>
                    <a:pt x="0" y="0"/>
                  </a:moveTo>
                  <a:lnTo>
                    <a:pt x="130818" y="0"/>
                  </a:lnTo>
                  <a:lnTo>
                    <a:pt x="130818" y="16700"/>
                  </a:lnTo>
                  <a:lnTo>
                    <a:pt x="0" y="16700"/>
                  </a:lnTo>
                  <a:lnTo>
                    <a:pt x="0" y="0"/>
                  </a:lnTo>
                  <a:close/>
                </a:path>
              </a:pathLst>
            </a:custGeom>
            <a:solidFill>
              <a:srgbClr val="FFFFFF"/>
            </a:solidFill>
          </p:spPr>
          <p:txBody>
            <a:bodyPr wrap="square" lIns="0" tIns="0" rIns="0" bIns="0" rtlCol="0"/>
            <a:lstStyle/>
            <a:p>
              <a:endParaRPr/>
            </a:p>
          </p:txBody>
        </p:sp>
      </p:grpSp>
      <p:sp>
        <p:nvSpPr>
          <p:cNvPr id="715" name="object 715"/>
          <p:cNvSpPr txBox="1"/>
          <p:nvPr/>
        </p:nvSpPr>
        <p:spPr>
          <a:xfrm>
            <a:off x="9394335" y="7377123"/>
            <a:ext cx="297815" cy="4381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L="38100">
              <a:lnSpc>
                <a:spcPct val="100000"/>
              </a:lnSpc>
            </a:pPr>
            <a:r>
              <a:rPr sz="100" b="1" dirty="0">
                <a:latin typeface="Arial"/>
                <a:cs typeface="Arial"/>
              </a:rPr>
              <a:t>A</a:t>
            </a:r>
            <a:r>
              <a:rPr sz="100" b="1" spc="420" dirty="0">
                <a:latin typeface="Arial"/>
                <a:cs typeface="Arial"/>
              </a:rPr>
              <a:t> </a:t>
            </a:r>
            <a:r>
              <a:rPr sz="100" spc="-30" dirty="0">
                <a:latin typeface="Times New Roman"/>
                <a:cs typeface="Times New Roman"/>
              </a:rPr>
              <a:t>M</a:t>
            </a:r>
            <a:r>
              <a:rPr sz="100" spc="-44" baseline="55555" dirty="0">
                <a:latin typeface="Times New Roman"/>
                <a:cs typeface="Times New Roman"/>
              </a:rPr>
              <a:t>M</a:t>
            </a:r>
            <a:r>
              <a:rPr sz="100" spc="-30" dirty="0">
                <a:latin typeface="Times New Roman"/>
                <a:cs typeface="Times New Roman"/>
              </a:rPr>
              <a:t>D</a:t>
            </a:r>
            <a:r>
              <a:rPr sz="100" spc="-44" baseline="55555" dirty="0">
                <a:latin typeface="Times New Roman"/>
                <a:cs typeface="Times New Roman"/>
              </a:rPr>
              <a:t>D</a:t>
            </a:r>
            <a:r>
              <a:rPr sz="100" spc="-30" dirty="0">
                <a:latin typeface="Times New Roman"/>
                <a:cs typeface="Times New Roman"/>
              </a:rPr>
              <a:t>A</a:t>
            </a:r>
            <a:r>
              <a:rPr sz="100" spc="-44" baseline="55555" dirty="0">
                <a:latin typeface="Times New Roman"/>
                <a:cs typeface="Times New Roman"/>
              </a:rPr>
              <a:t>A</a:t>
            </a:r>
            <a:r>
              <a:rPr sz="100" spc="-30" dirty="0">
                <a:latin typeface="Times New Roman"/>
                <a:cs typeface="Times New Roman"/>
              </a:rPr>
              <a:t>-</a:t>
            </a:r>
            <a:r>
              <a:rPr sz="100" spc="-65" dirty="0">
                <a:latin typeface="Times New Roman"/>
                <a:cs typeface="Times New Roman"/>
              </a:rPr>
              <a:t>M</a:t>
            </a:r>
            <a:r>
              <a:rPr sz="100" spc="-97" baseline="55555" dirty="0">
                <a:latin typeface="Times New Roman"/>
                <a:cs typeface="Times New Roman"/>
              </a:rPr>
              <a:t>-</a:t>
            </a:r>
            <a:r>
              <a:rPr sz="100" spc="-37" baseline="55555" dirty="0">
                <a:latin typeface="Times New Roman"/>
                <a:cs typeface="Times New Roman"/>
              </a:rPr>
              <a:t>M</a:t>
            </a:r>
            <a:r>
              <a:rPr sz="100" spc="-25" dirty="0">
                <a:latin typeface="Times New Roman"/>
                <a:cs typeface="Times New Roman"/>
              </a:rPr>
              <a:t>B</a:t>
            </a:r>
            <a:r>
              <a:rPr sz="100" spc="-37" baseline="55555" dirty="0">
                <a:latin typeface="Times New Roman"/>
                <a:cs typeface="Times New Roman"/>
              </a:rPr>
              <a:t>B2</a:t>
            </a:r>
            <a:r>
              <a:rPr sz="100" spc="-25" dirty="0">
                <a:latin typeface="Times New Roman"/>
                <a:cs typeface="Times New Roman"/>
              </a:rPr>
              <a:t>2</a:t>
            </a:r>
            <a:r>
              <a:rPr sz="100" spc="-37" baseline="55555" dirty="0">
                <a:latin typeface="Times New Roman"/>
                <a:cs typeface="Times New Roman"/>
              </a:rPr>
              <a:t>3</a:t>
            </a:r>
            <a:r>
              <a:rPr sz="100" spc="-25" dirty="0">
                <a:latin typeface="Times New Roman"/>
                <a:cs typeface="Times New Roman"/>
              </a:rPr>
              <a:t>3</a:t>
            </a:r>
            <a:r>
              <a:rPr sz="100" spc="-37" baseline="55555" dirty="0">
                <a:latin typeface="Times New Roman"/>
                <a:cs typeface="Times New Roman"/>
              </a:rPr>
              <a:t>1</a:t>
            </a:r>
            <a:r>
              <a:rPr sz="100" spc="-25" dirty="0">
                <a:latin typeface="Times New Roman"/>
                <a:cs typeface="Times New Roman"/>
              </a:rPr>
              <a:t>1</a:t>
            </a:r>
            <a:r>
              <a:rPr sz="100" spc="-37" baseline="55555" dirty="0">
                <a:latin typeface="Times New Roman"/>
                <a:cs typeface="Times New Roman"/>
              </a:rPr>
              <a:t>w</a:t>
            </a:r>
            <a:r>
              <a:rPr sz="100" spc="-25" dirty="0">
                <a:latin typeface="Times New Roman"/>
                <a:cs typeface="Times New Roman"/>
              </a:rPr>
              <a:t>W</a:t>
            </a:r>
            <a:r>
              <a:rPr sz="100" spc="-37" baseline="55555" dirty="0">
                <a:latin typeface="Times New Roman"/>
                <a:cs typeface="Times New Roman"/>
              </a:rPr>
              <a:t>t</a:t>
            </a:r>
            <a:r>
              <a:rPr sz="100" spc="52" baseline="55555" dirty="0">
                <a:latin typeface="Times New Roman"/>
                <a:cs typeface="Times New Roman"/>
              </a:rPr>
              <a:t> </a:t>
            </a:r>
            <a:r>
              <a:rPr sz="100" dirty="0">
                <a:latin typeface="Times New Roman"/>
                <a:cs typeface="Times New Roman"/>
              </a:rPr>
              <a:t>T</a:t>
            </a:r>
            <a:r>
              <a:rPr sz="100" spc="445" dirty="0">
                <a:latin typeface="Times New Roman"/>
                <a:cs typeface="Times New Roman"/>
              </a:rPr>
              <a:t> </a:t>
            </a:r>
            <a:r>
              <a:rPr sz="100" b="1" spc="-50" dirty="0">
                <a:latin typeface="Arial"/>
                <a:cs typeface="Arial"/>
              </a:rPr>
              <a:t>B</a:t>
            </a:r>
            <a:endParaRPr sz="100">
              <a:latin typeface="Arial"/>
              <a:cs typeface="Arial"/>
            </a:endParaRPr>
          </a:p>
        </p:txBody>
      </p:sp>
      <p:sp>
        <p:nvSpPr>
          <p:cNvPr id="716" name="object 716"/>
          <p:cNvSpPr txBox="1"/>
          <p:nvPr/>
        </p:nvSpPr>
        <p:spPr>
          <a:xfrm>
            <a:off x="9451940" y="7505398"/>
            <a:ext cx="179705" cy="40005"/>
          </a:xfrm>
          <a:prstGeom prst="rect">
            <a:avLst/>
          </a:prstGeom>
        </p:spPr>
        <p:txBody>
          <a:bodyPr vert="horz" wrap="square" lIns="0" tIns="11430" rIns="0" bIns="0" rtlCol="0">
            <a:spAutoFit/>
          </a:bodyPr>
          <a:lstStyle/>
          <a:p>
            <a:pPr marL="38100">
              <a:lnSpc>
                <a:spcPct val="100000"/>
              </a:lnSpc>
              <a:spcBef>
                <a:spcPts val="90"/>
              </a:spcBef>
            </a:pPr>
            <a:r>
              <a:rPr sz="100" spc="-30" dirty="0">
                <a:latin typeface="Times New Roman"/>
                <a:cs typeface="Times New Roman"/>
              </a:rPr>
              <a:t>MMDDAA-</a:t>
            </a:r>
            <a:r>
              <a:rPr sz="100" spc="-65" dirty="0">
                <a:latin typeface="Times New Roman"/>
                <a:cs typeface="Times New Roman"/>
              </a:rPr>
              <a:t>M-</a:t>
            </a:r>
            <a:r>
              <a:rPr sz="100" spc="-10" dirty="0">
                <a:latin typeface="Times New Roman"/>
                <a:cs typeface="Times New Roman"/>
              </a:rPr>
              <a:t>MBB223311DDele8.6l8.6</a:t>
            </a:r>
            <a:endParaRPr sz="100">
              <a:latin typeface="Times New Roman"/>
              <a:cs typeface="Times New Roman"/>
            </a:endParaRPr>
          </a:p>
        </p:txBody>
      </p:sp>
      <p:sp>
        <p:nvSpPr>
          <p:cNvPr id="717" name="object 717"/>
          <p:cNvSpPr txBox="1"/>
          <p:nvPr/>
        </p:nvSpPr>
        <p:spPr>
          <a:xfrm>
            <a:off x="9455086" y="7612722"/>
            <a:ext cx="580390" cy="200025"/>
          </a:xfrm>
          <a:prstGeom prst="rect">
            <a:avLst/>
          </a:prstGeom>
        </p:spPr>
        <p:txBody>
          <a:bodyPr vert="horz" wrap="square" lIns="0" tIns="11430" rIns="0" bIns="0" rtlCol="0">
            <a:spAutoFit/>
          </a:bodyPr>
          <a:lstStyle/>
          <a:p>
            <a:pPr marL="205740">
              <a:lnSpc>
                <a:spcPts val="155"/>
              </a:lnSpc>
              <a:spcBef>
                <a:spcPts val="90"/>
              </a:spcBef>
            </a:pPr>
            <a:r>
              <a:rPr sz="150" b="1" spc="-10" dirty="0">
                <a:latin typeface="Times New Roman"/>
                <a:cs typeface="Times New Roman"/>
              </a:rPr>
              <a:t>Figure</a:t>
            </a:r>
            <a:r>
              <a:rPr sz="150" b="1" spc="30" dirty="0">
                <a:latin typeface="Times New Roman"/>
                <a:cs typeface="Times New Roman"/>
              </a:rPr>
              <a:t> </a:t>
            </a:r>
            <a:r>
              <a:rPr sz="150" b="1" spc="-10" dirty="0">
                <a:latin typeface="Times New Roman"/>
                <a:cs typeface="Times New Roman"/>
              </a:rPr>
              <a:t>1</a:t>
            </a:r>
            <a:r>
              <a:rPr sz="150" b="1" spc="35" dirty="0">
                <a:latin typeface="Times New Roman"/>
                <a:cs typeface="Times New Roman"/>
              </a:rPr>
              <a:t> </a:t>
            </a:r>
            <a:r>
              <a:rPr sz="150" b="1" dirty="0">
                <a:latin typeface="Times New Roman"/>
                <a:cs typeface="Times New Roman"/>
              </a:rPr>
              <a:t>:</a:t>
            </a:r>
            <a:r>
              <a:rPr sz="150" b="1" spc="50" dirty="0">
                <a:latin typeface="Times New Roman"/>
                <a:cs typeface="Times New Roman"/>
              </a:rPr>
              <a:t> </a:t>
            </a:r>
            <a:r>
              <a:rPr sz="100" b="1" dirty="0">
                <a:latin typeface="Times New Roman"/>
                <a:cs typeface="Times New Roman"/>
              </a:rPr>
              <a:t>Phenotype</a:t>
            </a:r>
            <a:r>
              <a:rPr sz="100" b="1" spc="40" dirty="0">
                <a:latin typeface="Times New Roman"/>
                <a:cs typeface="Times New Roman"/>
              </a:rPr>
              <a:t> </a:t>
            </a:r>
            <a:r>
              <a:rPr sz="100" b="1" dirty="0">
                <a:latin typeface="Times New Roman"/>
                <a:cs typeface="Times New Roman"/>
              </a:rPr>
              <a:t>of</a:t>
            </a:r>
            <a:r>
              <a:rPr sz="100" b="1" spc="40" dirty="0">
                <a:latin typeface="Times New Roman"/>
                <a:cs typeface="Times New Roman"/>
              </a:rPr>
              <a:t> </a:t>
            </a:r>
            <a:r>
              <a:rPr sz="100" b="1" dirty="0">
                <a:latin typeface="Times New Roman"/>
                <a:cs typeface="Times New Roman"/>
              </a:rPr>
              <a:t>MDA-MB231</a:t>
            </a:r>
            <a:r>
              <a:rPr sz="100" b="1" spc="45" dirty="0">
                <a:latin typeface="Times New Roman"/>
                <a:cs typeface="Times New Roman"/>
              </a:rPr>
              <a:t> </a:t>
            </a:r>
            <a:r>
              <a:rPr sz="100" b="1" dirty="0">
                <a:latin typeface="Times New Roman"/>
                <a:cs typeface="Times New Roman"/>
              </a:rPr>
              <a:t>cell</a:t>
            </a:r>
            <a:r>
              <a:rPr sz="100" b="1" spc="40" dirty="0">
                <a:latin typeface="Times New Roman"/>
                <a:cs typeface="Times New Roman"/>
              </a:rPr>
              <a:t> </a:t>
            </a:r>
            <a:r>
              <a:rPr sz="100" b="1" spc="-10" dirty="0">
                <a:latin typeface="Times New Roman"/>
                <a:cs typeface="Times New Roman"/>
              </a:rPr>
              <a:t>lines</a:t>
            </a:r>
            <a:endParaRPr sz="100">
              <a:latin typeface="Times New Roman"/>
              <a:cs typeface="Times New Roman"/>
            </a:endParaRPr>
          </a:p>
          <a:p>
            <a:pPr marL="38100">
              <a:lnSpc>
                <a:spcPts val="85"/>
              </a:lnSpc>
            </a:pPr>
            <a:r>
              <a:rPr sz="100" spc="-30" dirty="0">
                <a:latin typeface="Times New Roman"/>
                <a:cs typeface="Times New Roman"/>
              </a:rPr>
              <a:t>MMDDAA-</a:t>
            </a:r>
            <a:r>
              <a:rPr sz="100" spc="-65" dirty="0">
                <a:latin typeface="Times New Roman"/>
                <a:cs typeface="Times New Roman"/>
              </a:rPr>
              <a:t>M-</a:t>
            </a:r>
            <a:r>
              <a:rPr sz="100" spc="-10" dirty="0">
                <a:latin typeface="Times New Roman"/>
                <a:cs typeface="Times New Roman"/>
              </a:rPr>
              <a:t>MBB223311RR4.4C.1C1</a:t>
            </a:r>
            <a:endParaRPr sz="100">
              <a:latin typeface="Times New Roman"/>
              <a:cs typeface="Times New Roman"/>
            </a:endParaRPr>
          </a:p>
          <a:p>
            <a:pPr marL="205740">
              <a:lnSpc>
                <a:spcPts val="110"/>
              </a:lnSpc>
            </a:pPr>
            <a:r>
              <a:rPr sz="100" b="1" i="1" dirty="0">
                <a:latin typeface="Times New Roman"/>
                <a:cs typeface="Times New Roman"/>
              </a:rPr>
              <a:t>A</a:t>
            </a:r>
            <a:r>
              <a:rPr sz="100" b="1" i="1" spc="75" dirty="0">
                <a:latin typeface="Times New Roman"/>
                <a:cs typeface="Times New Roman"/>
              </a:rPr>
              <a:t> </a:t>
            </a:r>
            <a:r>
              <a:rPr sz="100" b="1" i="1" dirty="0">
                <a:latin typeface="Times New Roman"/>
                <a:cs typeface="Times New Roman"/>
              </a:rPr>
              <a:t>:</a:t>
            </a:r>
            <a:r>
              <a:rPr sz="100" b="1" i="1" spc="130" dirty="0">
                <a:latin typeface="Times New Roman"/>
                <a:cs typeface="Times New Roman"/>
              </a:rPr>
              <a:t> </a:t>
            </a:r>
            <a:r>
              <a:rPr sz="100" b="1" i="1" dirty="0">
                <a:latin typeface="Times New Roman"/>
                <a:cs typeface="Times New Roman"/>
              </a:rPr>
              <a:t>Cell</a:t>
            </a:r>
            <a:r>
              <a:rPr sz="100" b="1" i="1" spc="75" dirty="0">
                <a:latin typeface="Times New Roman"/>
                <a:cs typeface="Times New Roman"/>
              </a:rPr>
              <a:t> </a:t>
            </a:r>
            <a:r>
              <a:rPr sz="100" b="1" i="1" dirty="0">
                <a:latin typeface="Times New Roman"/>
                <a:cs typeface="Times New Roman"/>
              </a:rPr>
              <a:t>surface</a:t>
            </a:r>
            <a:r>
              <a:rPr sz="100" b="1" i="1" spc="80" dirty="0">
                <a:latin typeface="Times New Roman"/>
                <a:cs typeface="Times New Roman"/>
              </a:rPr>
              <a:t> </a:t>
            </a:r>
            <a:r>
              <a:rPr sz="100" b="1" i="1" dirty="0">
                <a:latin typeface="Times New Roman"/>
                <a:cs typeface="Times New Roman"/>
              </a:rPr>
              <a:t>expression</a:t>
            </a:r>
            <a:r>
              <a:rPr sz="100" b="1" i="1" spc="75" dirty="0">
                <a:latin typeface="Times New Roman"/>
                <a:cs typeface="Times New Roman"/>
              </a:rPr>
              <a:t> </a:t>
            </a:r>
            <a:r>
              <a:rPr sz="100" b="1" i="1" dirty="0">
                <a:latin typeface="Times New Roman"/>
                <a:cs typeface="Times New Roman"/>
              </a:rPr>
              <a:t>of</a:t>
            </a:r>
            <a:r>
              <a:rPr sz="100" b="1" i="1" spc="80" dirty="0">
                <a:latin typeface="Times New Roman"/>
                <a:cs typeface="Times New Roman"/>
              </a:rPr>
              <a:t> </a:t>
            </a:r>
            <a:r>
              <a:rPr sz="100" b="1" i="1" dirty="0">
                <a:latin typeface="Times New Roman"/>
                <a:cs typeface="Times New Roman"/>
              </a:rPr>
              <a:t>nectin-4</a:t>
            </a:r>
            <a:r>
              <a:rPr sz="100" b="1" i="1" spc="75" dirty="0">
                <a:latin typeface="Times New Roman"/>
                <a:cs typeface="Times New Roman"/>
              </a:rPr>
              <a:t> </a:t>
            </a:r>
            <a:r>
              <a:rPr sz="100" b="1" i="1" dirty="0">
                <a:latin typeface="Times New Roman"/>
                <a:cs typeface="Times New Roman"/>
              </a:rPr>
              <a:t>on</a:t>
            </a:r>
            <a:r>
              <a:rPr sz="100" b="1" i="1" spc="75" dirty="0">
                <a:latin typeface="Times New Roman"/>
                <a:cs typeface="Times New Roman"/>
              </a:rPr>
              <a:t> </a:t>
            </a:r>
            <a:r>
              <a:rPr sz="100" b="1" i="1" dirty="0">
                <a:latin typeface="Times New Roman"/>
                <a:cs typeface="Times New Roman"/>
              </a:rPr>
              <a:t>MDA-MB231</a:t>
            </a:r>
            <a:r>
              <a:rPr sz="100" b="1" i="1" spc="80" dirty="0">
                <a:latin typeface="Times New Roman"/>
                <a:cs typeface="Times New Roman"/>
              </a:rPr>
              <a:t> </a:t>
            </a:r>
            <a:r>
              <a:rPr sz="100" b="1" i="1" dirty="0">
                <a:latin typeface="Times New Roman"/>
                <a:cs typeface="Times New Roman"/>
              </a:rPr>
              <a:t>cell</a:t>
            </a:r>
            <a:r>
              <a:rPr sz="100" b="1" i="1" spc="75" dirty="0">
                <a:latin typeface="Times New Roman"/>
                <a:cs typeface="Times New Roman"/>
              </a:rPr>
              <a:t> </a:t>
            </a:r>
            <a:r>
              <a:rPr sz="100" b="1" i="1" dirty="0">
                <a:latin typeface="Times New Roman"/>
                <a:cs typeface="Times New Roman"/>
              </a:rPr>
              <a:t>lines</a:t>
            </a:r>
            <a:r>
              <a:rPr sz="100" b="1" i="1" spc="80" dirty="0">
                <a:latin typeface="Times New Roman"/>
                <a:cs typeface="Times New Roman"/>
              </a:rPr>
              <a:t> </a:t>
            </a:r>
            <a:r>
              <a:rPr sz="100" i="1" spc="-20" dirty="0">
                <a:latin typeface="Times New Roman"/>
                <a:cs typeface="Times New Roman"/>
              </a:rPr>
              <a:t>Gray</a:t>
            </a:r>
            <a:endParaRPr sz="100">
              <a:latin typeface="Times New Roman"/>
              <a:cs typeface="Times New Roman"/>
            </a:endParaRPr>
          </a:p>
          <a:p>
            <a:pPr marL="205740" marR="45720">
              <a:lnSpc>
                <a:spcPct val="196000"/>
              </a:lnSpc>
              <a:spcBef>
                <a:spcPts val="10"/>
              </a:spcBef>
            </a:pPr>
            <a:r>
              <a:rPr sz="100" i="1" dirty="0">
                <a:latin typeface="Times New Roman"/>
                <a:cs typeface="Times New Roman"/>
              </a:rPr>
              <a:t>histogramme</a:t>
            </a:r>
            <a:r>
              <a:rPr sz="100" i="1" spc="95" dirty="0">
                <a:latin typeface="Times New Roman"/>
                <a:cs typeface="Times New Roman"/>
              </a:rPr>
              <a:t> </a:t>
            </a:r>
            <a:r>
              <a:rPr sz="100" i="1" dirty="0">
                <a:latin typeface="Times New Roman"/>
                <a:cs typeface="Times New Roman"/>
              </a:rPr>
              <a:t>correspond</a:t>
            </a:r>
            <a:r>
              <a:rPr sz="100" i="1" spc="100" dirty="0">
                <a:latin typeface="Times New Roman"/>
                <a:cs typeface="Times New Roman"/>
              </a:rPr>
              <a:t> </a:t>
            </a:r>
            <a:r>
              <a:rPr sz="100" i="1" dirty="0">
                <a:latin typeface="Times New Roman"/>
                <a:cs typeface="Times New Roman"/>
              </a:rPr>
              <a:t>to</a:t>
            </a:r>
            <a:r>
              <a:rPr sz="100" i="1" spc="100" dirty="0">
                <a:latin typeface="Times New Roman"/>
                <a:cs typeface="Times New Roman"/>
              </a:rPr>
              <a:t> </a:t>
            </a:r>
            <a:r>
              <a:rPr sz="100" i="1" dirty="0">
                <a:latin typeface="Times New Roman"/>
                <a:cs typeface="Times New Roman"/>
              </a:rPr>
              <a:t>isotype</a:t>
            </a:r>
            <a:r>
              <a:rPr sz="100" i="1" spc="100" dirty="0">
                <a:latin typeface="Times New Roman"/>
                <a:cs typeface="Times New Roman"/>
              </a:rPr>
              <a:t> </a:t>
            </a:r>
            <a:r>
              <a:rPr sz="100" i="1" dirty="0">
                <a:latin typeface="Times New Roman"/>
                <a:cs typeface="Times New Roman"/>
              </a:rPr>
              <a:t>control</a:t>
            </a:r>
            <a:r>
              <a:rPr sz="100" i="1" spc="95" dirty="0">
                <a:latin typeface="Times New Roman"/>
                <a:cs typeface="Times New Roman"/>
              </a:rPr>
              <a:t> </a:t>
            </a:r>
            <a:r>
              <a:rPr sz="100" i="1" dirty="0">
                <a:latin typeface="Times New Roman"/>
                <a:cs typeface="Times New Roman"/>
              </a:rPr>
              <a:t>&amp;</a:t>
            </a:r>
            <a:r>
              <a:rPr sz="100" i="1" spc="100" dirty="0">
                <a:latin typeface="Times New Roman"/>
                <a:cs typeface="Times New Roman"/>
              </a:rPr>
              <a:t> </a:t>
            </a:r>
            <a:r>
              <a:rPr sz="100" i="1" dirty="0">
                <a:latin typeface="Times New Roman"/>
                <a:cs typeface="Times New Roman"/>
              </a:rPr>
              <a:t>withe</a:t>
            </a:r>
            <a:r>
              <a:rPr sz="100" i="1" spc="100" dirty="0">
                <a:latin typeface="Times New Roman"/>
                <a:cs typeface="Times New Roman"/>
              </a:rPr>
              <a:t> </a:t>
            </a:r>
            <a:r>
              <a:rPr sz="100" i="1" spc="-10" dirty="0">
                <a:latin typeface="Times New Roman"/>
                <a:cs typeface="Times New Roman"/>
              </a:rPr>
              <a:t>histogramme</a:t>
            </a:r>
            <a:r>
              <a:rPr sz="100" i="1" spc="500" dirty="0">
                <a:latin typeface="Times New Roman"/>
                <a:cs typeface="Times New Roman"/>
              </a:rPr>
              <a:t>  </a:t>
            </a:r>
            <a:r>
              <a:rPr sz="100" i="1" dirty="0">
                <a:latin typeface="Times New Roman"/>
                <a:cs typeface="Times New Roman"/>
              </a:rPr>
              <a:t>correspond</a:t>
            </a:r>
            <a:r>
              <a:rPr sz="100" i="1" spc="105" dirty="0">
                <a:latin typeface="Times New Roman"/>
                <a:cs typeface="Times New Roman"/>
              </a:rPr>
              <a:t> </a:t>
            </a:r>
            <a:r>
              <a:rPr sz="100" i="1" dirty="0">
                <a:latin typeface="Times New Roman"/>
                <a:cs typeface="Times New Roman"/>
              </a:rPr>
              <a:t>to</a:t>
            </a:r>
            <a:r>
              <a:rPr sz="100" i="1" spc="105" dirty="0">
                <a:latin typeface="Times New Roman"/>
                <a:cs typeface="Times New Roman"/>
              </a:rPr>
              <a:t> </a:t>
            </a:r>
            <a:r>
              <a:rPr sz="100" i="1" dirty="0">
                <a:latin typeface="Times New Roman"/>
                <a:cs typeface="Times New Roman"/>
              </a:rPr>
              <a:t>nectin-4</a:t>
            </a:r>
            <a:r>
              <a:rPr sz="100" i="1" spc="105" dirty="0">
                <a:latin typeface="Times New Roman"/>
                <a:cs typeface="Times New Roman"/>
              </a:rPr>
              <a:t> </a:t>
            </a:r>
            <a:r>
              <a:rPr sz="100" i="1" dirty="0">
                <a:latin typeface="Times New Roman"/>
                <a:cs typeface="Times New Roman"/>
              </a:rPr>
              <a:t>expression</a:t>
            </a:r>
            <a:r>
              <a:rPr sz="100" i="1" spc="105" dirty="0">
                <a:latin typeface="Times New Roman"/>
                <a:cs typeface="Times New Roman"/>
              </a:rPr>
              <a:t> </a:t>
            </a:r>
            <a:r>
              <a:rPr sz="100" i="1" dirty="0">
                <a:latin typeface="Times New Roman"/>
                <a:cs typeface="Times New Roman"/>
              </a:rPr>
              <a:t>using</a:t>
            </a:r>
            <a:r>
              <a:rPr sz="100" i="1" spc="105" dirty="0">
                <a:latin typeface="Times New Roman"/>
                <a:cs typeface="Times New Roman"/>
              </a:rPr>
              <a:t> </a:t>
            </a:r>
            <a:r>
              <a:rPr sz="100" i="1" dirty="0">
                <a:latin typeface="Times New Roman"/>
                <a:cs typeface="Times New Roman"/>
              </a:rPr>
              <a:t>a</a:t>
            </a:r>
            <a:r>
              <a:rPr sz="100" i="1" spc="105" dirty="0">
                <a:latin typeface="Times New Roman"/>
                <a:cs typeface="Times New Roman"/>
              </a:rPr>
              <a:t> </a:t>
            </a:r>
            <a:r>
              <a:rPr sz="100" i="1" dirty="0">
                <a:latin typeface="Times New Roman"/>
                <a:cs typeface="Times New Roman"/>
              </a:rPr>
              <a:t>specific</a:t>
            </a:r>
            <a:r>
              <a:rPr sz="100" i="1" spc="105" dirty="0">
                <a:latin typeface="Times New Roman"/>
                <a:cs typeface="Times New Roman"/>
              </a:rPr>
              <a:t> </a:t>
            </a:r>
            <a:r>
              <a:rPr sz="100" i="1" dirty="0">
                <a:latin typeface="Times New Roman"/>
                <a:cs typeface="Times New Roman"/>
              </a:rPr>
              <a:t>monoclonal</a:t>
            </a:r>
            <a:r>
              <a:rPr sz="100" i="1" spc="105" dirty="0">
                <a:latin typeface="Times New Roman"/>
                <a:cs typeface="Times New Roman"/>
              </a:rPr>
              <a:t> </a:t>
            </a:r>
            <a:r>
              <a:rPr sz="100" i="1" spc="-10" dirty="0">
                <a:latin typeface="Times New Roman"/>
                <a:cs typeface="Times New Roman"/>
              </a:rPr>
              <a:t>antibody</a:t>
            </a:r>
            <a:endParaRPr sz="100">
              <a:latin typeface="Times New Roman"/>
              <a:cs typeface="Times New Roman"/>
            </a:endParaRPr>
          </a:p>
          <a:p>
            <a:pPr marL="205740">
              <a:lnSpc>
                <a:spcPct val="100000"/>
              </a:lnSpc>
              <a:spcBef>
                <a:spcPts val="40"/>
              </a:spcBef>
            </a:pPr>
            <a:r>
              <a:rPr sz="100" b="1" i="1" dirty="0">
                <a:latin typeface="Times New Roman"/>
                <a:cs typeface="Times New Roman"/>
              </a:rPr>
              <a:t>B</a:t>
            </a:r>
            <a:r>
              <a:rPr sz="100" b="1" i="1" spc="120" dirty="0">
                <a:latin typeface="Times New Roman"/>
                <a:cs typeface="Times New Roman"/>
              </a:rPr>
              <a:t> </a:t>
            </a:r>
            <a:r>
              <a:rPr sz="100" b="1" i="1" dirty="0">
                <a:latin typeface="Times New Roman"/>
                <a:cs typeface="Times New Roman"/>
              </a:rPr>
              <a:t>:</a:t>
            </a:r>
            <a:r>
              <a:rPr sz="100" b="1" i="1" spc="125" dirty="0">
                <a:latin typeface="Times New Roman"/>
                <a:cs typeface="Times New Roman"/>
              </a:rPr>
              <a:t> </a:t>
            </a:r>
            <a:r>
              <a:rPr sz="100" b="1" i="1" dirty="0">
                <a:latin typeface="Times New Roman"/>
                <a:cs typeface="Times New Roman"/>
              </a:rPr>
              <a:t>Concentration</a:t>
            </a:r>
            <a:r>
              <a:rPr sz="100" b="1" i="1" spc="75" dirty="0">
                <a:latin typeface="Times New Roman"/>
                <a:cs typeface="Times New Roman"/>
              </a:rPr>
              <a:t> </a:t>
            </a:r>
            <a:r>
              <a:rPr sz="100" b="1" i="1" dirty="0">
                <a:latin typeface="Times New Roman"/>
                <a:cs typeface="Times New Roman"/>
              </a:rPr>
              <a:t>of</a:t>
            </a:r>
            <a:r>
              <a:rPr sz="100" b="1" i="1" spc="75" dirty="0">
                <a:latin typeface="Times New Roman"/>
                <a:cs typeface="Times New Roman"/>
              </a:rPr>
              <a:t> </a:t>
            </a:r>
            <a:r>
              <a:rPr sz="100" b="1" i="1" dirty="0">
                <a:latin typeface="Times New Roman"/>
                <a:cs typeface="Times New Roman"/>
              </a:rPr>
              <a:t>nectin-4</a:t>
            </a:r>
            <a:r>
              <a:rPr sz="100" b="1" i="1" spc="75" dirty="0">
                <a:latin typeface="Times New Roman"/>
                <a:cs typeface="Times New Roman"/>
              </a:rPr>
              <a:t> </a:t>
            </a:r>
            <a:r>
              <a:rPr sz="100" b="1" i="1" dirty="0">
                <a:latin typeface="Times New Roman"/>
                <a:cs typeface="Times New Roman"/>
              </a:rPr>
              <a:t>soluble</a:t>
            </a:r>
            <a:r>
              <a:rPr sz="100" b="1" i="1" spc="75" dirty="0">
                <a:latin typeface="Times New Roman"/>
                <a:cs typeface="Times New Roman"/>
              </a:rPr>
              <a:t> </a:t>
            </a:r>
            <a:r>
              <a:rPr sz="100" b="1" i="1" spc="-10" dirty="0">
                <a:latin typeface="Times New Roman"/>
                <a:cs typeface="Times New Roman"/>
              </a:rPr>
              <a:t>form</a:t>
            </a:r>
            <a:r>
              <a:rPr sz="100" i="1" spc="-10" dirty="0">
                <a:latin typeface="Times New Roman"/>
                <a:cs typeface="Times New Roman"/>
              </a:rPr>
              <a:t>.</a:t>
            </a:r>
            <a:endParaRPr sz="100">
              <a:latin typeface="Times New Roman"/>
              <a:cs typeface="Times New Roman"/>
            </a:endParaRPr>
          </a:p>
          <a:p>
            <a:pPr marL="205740" marR="30480">
              <a:lnSpc>
                <a:spcPct val="196000"/>
              </a:lnSpc>
              <a:spcBef>
                <a:spcPts val="10"/>
              </a:spcBef>
            </a:pPr>
            <a:r>
              <a:rPr sz="100" i="1" spc="15" dirty="0">
                <a:latin typeface="Times New Roman"/>
                <a:cs typeface="Times New Roman"/>
              </a:rPr>
              <a:t>The</a:t>
            </a:r>
            <a:r>
              <a:rPr sz="100" i="1" spc="5" dirty="0">
                <a:latin typeface="Times New Roman"/>
                <a:cs typeface="Times New Roman"/>
              </a:rPr>
              <a:t> </a:t>
            </a:r>
            <a:r>
              <a:rPr sz="100" i="1" spc="10" dirty="0">
                <a:latin typeface="Times New Roman"/>
                <a:cs typeface="Times New Roman"/>
              </a:rPr>
              <a:t>soluble</a:t>
            </a:r>
            <a:r>
              <a:rPr sz="100" i="1" spc="5" dirty="0">
                <a:latin typeface="Times New Roman"/>
                <a:cs typeface="Times New Roman"/>
              </a:rPr>
              <a:t> </a:t>
            </a:r>
            <a:r>
              <a:rPr sz="100" i="1" spc="15" dirty="0">
                <a:latin typeface="Times New Roman"/>
                <a:cs typeface="Times New Roman"/>
              </a:rPr>
              <a:t>forme</a:t>
            </a:r>
            <a:r>
              <a:rPr sz="100" i="1" spc="5" dirty="0">
                <a:latin typeface="Times New Roman"/>
                <a:cs typeface="Times New Roman"/>
              </a:rPr>
              <a:t> </a:t>
            </a:r>
            <a:r>
              <a:rPr sz="100" i="1" spc="10" dirty="0">
                <a:latin typeface="Times New Roman"/>
                <a:cs typeface="Times New Roman"/>
              </a:rPr>
              <a:t>resulting</a:t>
            </a:r>
            <a:r>
              <a:rPr sz="100" i="1" spc="5" dirty="0">
                <a:latin typeface="Times New Roman"/>
                <a:cs typeface="Times New Roman"/>
              </a:rPr>
              <a:t> </a:t>
            </a:r>
            <a:r>
              <a:rPr sz="100" i="1" spc="15" dirty="0">
                <a:latin typeface="Times New Roman"/>
                <a:cs typeface="Times New Roman"/>
              </a:rPr>
              <a:t>on</a:t>
            </a:r>
            <a:r>
              <a:rPr sz="100" i="1" spc="5" dirty="0">
                <a:latin typeface="Times New Roman"/>
                <a:cs typeface="Times New Roman"/>
              </a:rPr>
              <a:t> </a:t>
            </a:r>
            <a:r>
              <a:rPr sz="100" i="1" spc="15" dirty="0">
                <a:latin typeface="Times New Roman"/>
                <a:cs typeface="Times New Roman"/>
              </a:rPr>
              <a:t>shedding</a:t>
            </a:r>
            <a:r>
              <a:rPr sz="100" i="1" spc="5" dirty="0">
                <a:latin typeface="Times New Roman"/>
                <a:cs typeface="Times New Roman"/>
              </a:rPr>
              <a:t> </a:t>
            </a:r>
            <a:r>
              <a:rPr sz="100" i="1" spc="15" dirty="0">
                <a:latin typeface="Times New Roman"/>
                <a:cs typeface="Times New Roman"/>
              </a:rPr>
              <a:t>of</a:t>
            </a:r>
            <a:r>
              <a:rPr sz="100" i="1" spc="25" dirty="0">
                <a:latin typeface="Times New Roman"/>
                <a:cs typeface="Times New Roman"/>
              </a:rPr>
              <a:t> </a:t>
            </a:r>
            <a:r>
              <a:rPr sz="100" i="1" spc="10" dirty="0">
                <a:latin typeface="Times New Roman"/>
                <a:cs typeface="Times New Roman"/>
              </a:rPr>
              <a:t>extracellular</a:t>
            </a:r>
            <a:r>
              <a:rPr sz="100" i="1" spc="5" dirty="0">
                <a:latin typeface="Times New Roman"/>
                <a:cs typeface="Times New Roman"/>
              </a:rPr>
              <a:t> </a:t>
            </a:r>
            <a:r>
              <a:rPr sz="100" i="1" spc="10" dirty="0">
                <a:latin typeface="Times New Roman"/>
                <a:cs typeface="Times New Roman"/>
              </a:rPr>
              <a:t>region</a:t>
            </a:r>
            <a:r>
              <a:rPr sz="100" i="1" spc="5" dirty="0">
                <a:latin typeface="Times New Roman"/>
                <a:cs typeface="Times New Roman"/>
              </a:rPr>
              <a:t> </a:t>
            </a:r>
            <a:r>
              <a:rPr sz="100" i="1" spc="15" dirty="0">
                <a:latin typeface="Times New Roman"/>
                <a:cs typeface="Times New Roman"/>
              </a:rPr>
              <a:t>of</a:t>
            </a:r>
            <a:r>
              <a:rPr sz="100" i="1" spc="5" dirty="0">
                <a:latin typeface="Times New Roman"/>
                <a:cs typeface="Times New Roman"/>
              </a:rPr>
              <a:t> </a:t>
            </a:r>
            <a:r>
              <a:rPr sz="100" i="1" spc="10" dirty="0">
                <a:latin typeface="Times New Roman"/>
                <a:cs typeface="Times New Roman"/>
              </a:rPr>
              <a:t>nectin-</a:t>
            </a:r>
            <a:r>
              <a:rPr sz="100" i="1" spc="20" dirty="0">
                <a:latin typeface="Times New Roman"/>
                <a:cs typeface="Times New Roman"/>
              </a:rPr>
              <a:t>4</a:t>
            </a:r>
            <a:r>
              <a:rPr sz="100" i="1" spc="10" dirty="0">
                <a:latin typeface="Times New Roman"/>
                <a:cs typeface="Times New Roman"/>
              </a:rPr>
              <a:t> </a:t>
            </a:r>
            <a:r>
              <a:rPr sz="100" i="1" spc="15" dirty="0">
                <a:latin typeface="Times New Roman"/>
                <a:cs typeface="Times New Roman"/>
              </a:rPr>
              <a:t>by</a:t>
            </a:r>
            <a:r>
              <a:rPr sz="100" i="1" spc="5" dirty="0">
                <a:latin typeface="Times New Roman"/>
                <a:cs typeface="Times New Roman"/>
              </a:rPr>
              <a:t> </a:t>
            </a:r>
            <a:r>
              <a:rPr sz="100" i="1" spc="10" dirty="0">
                <a:latin typeface="Times New Roman"/>
                <a:cs typeface="Times New Roman"/>
              </a:rPr>
              <a:t>metalloprotease</a:t>
            </a:r>
            <a:r>
              <a:rPr sz="100" i="1" spc="5" dirty="0">
                <a:latin typeface="Times New Roman"/>
                <a:cs typeface="Times New Roman"/>
              </a:rPr>
              <a:t> </a:t>
            </a:r>
            <a:r>
              <a:rPr sz="100" i="1" spc="20" dirty="0">
                <a:latin typeface="Times New Roman"/>
                <a:cs typeface="Times New Roman"/>
              </a:rPr>
              <a:t>TACE/ADAM10.</a:t>
            </a:r>
            <a:r>
              <a:rPr sz="100" i="1" spc="5" dirty="0">
                <a:latin typeface="Times New Roman"/>
                <a:cs typeface="Times New Roman"/>
              </a:rPr>
              <a:t> </a:t>
            </a:r>
            <a:r>
              <a:rPr sz="100" i="1" spc="15" dirty="0">
                <a:latin typeface="Times New Roman"/>
                <a:cs typeface="Times New Roman"/>
              </a:rPr>
              <a:t>The</a:t>
            </a:r>
            <a:r>
              <a:rPr sz="100" i="1" spc="5" dirty="0">
                <a:latin typeface="Times New Roman"/>
                <a:cs typeface="Times New Roman"/>
              </a:rPr>
              <a:t> </a:t>
            </a:r>
            <a:r>
              <a:rPr sz="100" i="1" spc="15" dirty="0">
                <a:latin typeface="Times New Roman"/>
                <a:cs typeface="Times New Roman"/>
              </a:rPr>
              <a:t>concentration</a:t>
            </a:r>
            <a:r>
              <a:rPr sz="100" i="1" spc="5" dirty="0">
                <a:latin typeface="Times New Roman"/>
                <a:cs typeface="Times New Roman"/>
              </a:rPr>
              <a:t> </a:t>
            </a:r>
            <a:r>
              <a:rPr sz="100" i="1" spc="15" dirty="0">
                <a:latin typeface="Times New Roman"/>
                <a:cs typeface="Times New Roman"/>
              </a:rPr>
              <a:t>was</a:t>
            </a:r>
            <a:r>
              <a:rPr sz="100" i="1" spc="5" dirty="0">
                <a:latin typeface="Times New Roman"/>
                <a:cs typeface="Times New Roman"/>
              </a:rPr>
              <a:t> </a:t>
            </a:r>
            <a:r>
              <a:rPr sz="100" i="1" spc="15" dirty="0">
                <a:latin typeface="Times New Roman"/>
                <a:cs typeface="Times New Roman"/>
              </a:rPr>
              <a:t>measured</a:t>
            </a:r>
            <a:endParaRPr sz="100">
              <a:latin typeface="Times New Roman"/>
              <a:cs typeface="Times New Roman"/>
            </a:endParaRPr>
          </a:p>
          <a:p>
            <a:pPr marL="205740">
              <a:lnSpc>
                <a:spcPct val="100000"/>
              </a:lnSpc>
              <a:spcBef>
                <a:spcPts val="55"/>
              </a:spcBef>
            </a:pPr>
            <a:r>
              <a:rPr sz="100" i="1" dirty="0">
                <a:latin typeface="Times New Roman"/>
                <a:cs typeface="Times New Roman"/>
              </a:rPr>
              <a:t>after</a:t>
            </a:r>
            <a:r>
              <a:rPr sz="100" i="1" spc="95" dirty="0">
                <a:latin typeface="Times New Roman"/>
                <a:cs typeface="Times New Roman"/>
              </a:rPr>
              <a:t> </a:t>
            </a:r>
            <a:r>
              <a:rPr sz="100" i="1" dirty="0">
                <a:latin typeface="Times New Roman"/>
                <a:cs typeface="Times New Roman"/>
              </a:rPr>
              <a:t>48Hours</a:t>
            </a:r>
            <a:r>
              <a:rPr sz="100" i="1" spc="95" dirty="0">
                <a:latin typeface="Times New Roman"/>
                <a:cs typeface="Times New Roman"/>
              </a:rPr>
              <a:t> </a:t>
            </a:r>
            <a:r>
              <a:rPr sz="100" i="1" spc="-10" dirty="0">
                <a:latin typeface="Times New Roman"/>
                <a:cs typeface="Times New Roman"/>
              </a:rPr>
              <a:t>incubation</a:t>
            </a:r>
            <a:endParaRPr sz="100">
              <a:latin typeface="Times New Roman"/>
              <a:cs typeface="Times New Roman"/>
            </a:endParaRPr>
          </a:p>
          <a:p>
            <a:pPr>
              <a:lnSpc>
                <a:spcPct val="100000"/>
              </a:lnSpc>
              <a:spcBef>
                <a:spcPts val="20"/>
              </a:spcBef>
            </a:pPr>
            <a:endParaRPr sz="100">
              <a:latin typeface="Times New Roman"/>
              <a:cs typeface="Times New Roman"/>
            </a:endParaRPr>
          </a:p>
          <a:p>
            <a:pPr marL="60325">
              <a:lnSpc>
                <a:spcPct val="100000"/>
              </a:lnSpc>
              <a:spcBef>
                <a:spcPts val="5"/>
              </a:spcBef>
            </a:pPr>
            <a:r>
              <a:rPr sz="100" b="1" dirty="0">
                <a:latin typeface="Arial"/>
                <a:cs typeface="Arial"/>
              </a:rPr>
              <a:t>Nectin-</a:t>
            </a:r>
            <a:r>
              <a:rPr sz="100" b="1" spc="-50" dirty="0">
                <a:latin typeface="Arial"/>
                <a:cs typeface="Arial"/>
              </a:rPr>
              <a:t>4</a:t>
            </a:r>
            <a:endParaRPr sz="100">
              <a:latin typeface="Arial"/>
              <a:cs typeface="Arial"/>
            </a:endParaRPr>
          </a:p>
        </p:txBody>
      </p:sp>
      <p:grpSp>
        <p:nvGrpSpPr>
          <p:cNvPr id="718" name="object 718"/>
          <p:cNvGrpSpPr/>
          <p:nvPr/>
        </p:nvGrpSpPr>
        <p:grpSpPr>
          <a:xfrm>
            <a:off x="9425866" y="7380847"/>
            <a:ext cx="1825625" cy="424815"/>
            <a:chOff x="9425866" y="7380847"/>
            <a:chExt cx="1825625" cy="424815"/>
          </a:xfrm>
        </p:grpSpPr>
        <p:sp>
          <p:nvSpPr>
            <p:cNvPr id="719" name="object 719"/>
            <p:cNvSpPr/>
            <p:nvPr/>
          </p:nvSpPr>
          <p:spPr>
            <a:xfrm>
              <a:off x="9427136" y="7382117"/>
              <a:ext cx="576580" cy="422275"/>
            </a:xfrm>
            <a:custGeom>
              <a:avLst/>
              <a:gdLst/>
              <a:ahLst/>
              <a:cxnLst/>
              <a:rect l="l" t="t" r="r" b="b"/>
              <a:pathLst>
                <a:path w="576579" h="422275">
                  <a:moveTo>
                    <a:pt x="0" y="0"/>
                  </a:moveTo>
                  <a:lnTo>
                    <a:pt x="576079" y="0"/>
                  </a:lnTo>
                  <a:lnTo>
                    <a:pt x="576079" y="421657"/>
                  </a:lnTo>
                  <a:lnTo>
                    <a:pt x="0" y="421657"/>
                  </a:lnTo>
                  <a:lnTo>
                    <a:pt x="0" y="0"/>
                  </a:lnTo>
                  <a:close/>
                </a:path>
              </a:pathLst>
            </a:custGeom>
            <a:ln w="3175">
              <a:solidFill>
                <a:srgbClr val="000000"/>
              </a:solidFill>
            </a:ln>
          </p:spPr>
          <p:txBody>
            <a:bodyPr wrap="square" lIns="0" tIns="0" rIns="0" bIns="0" rtlCol="0"/>
            <a:lstStyle/>
            <a:p>
              <a:endParaRPr/>
            </a:p>
          </p:txBody>
        </p:sp>
        <p:pic>
          <p:nvPicPr>
            <p:cNvPr id="720" name="object 720"/>
            <p:cNvPicPr/>
            <p:nvPr/>
          </p:nvPicPr>
          <p:blipFill>
            <a:blip r:embed="rId55" cstate="print"/>
            <a:stretch>
              <a:fillRect/>
            </a:stretch>
          </p:blipFill>
          <p:spPr>
            <a:xfrm>
              <a:off x="10669152" y="7388935"/>
              <a:ext cx="581944" cy="385196"/>
            </a:xfrm>
            <a:prstGeom prst="rect">
              <a:avLst/>
            </a:prstGeom>
          </p:spPr>
        </p:pic>
        <p:pic>
          <p:nvPicPr>
            <p:cNvPr id="721" name="object 721"/>
            <p:cNvPicPr/>
            <p:nvPr/>
          </p:nvPicPr>
          <p:blipFill>
            <a:blip r:embed="rId56" cstate="print"/>
            <a:stretch>
              <a:fillRect/>
            </a:stretch>
          </p:blipFill>
          <p:spPr>
            <a:xfrm>
              <a:off x="10091472" y="7388935"/>
              <a:ext cx="564321" cy="387411"/>
            </a:xfrm>
            <a:prstGeom prst="rect">
              <a:avLst/>
            </a:prstGeom>
          </p:spPr>
        </p:pic>
      </p:grpSp>
      <p:sp>
        <p:nvSpPr>
          <p:cNvPr id="722" name="object 722"/>
          <p:cNvSpPr txBox="1"/>
          <p:nvPr/>
        </p:nvSpPr>
        <p:spPr>
          <a:xfrm>
            <a:off x="10096572" y="7379340"/>
            <a:ext cx="34925" cy="62230"/>
          </a:xfrm>
          <a:prstGeom prst="rect">
            <a:avLst/>
          </a:prstGeom>
        </p:spPr>
        <p:txBody>
          <a:bodyPr vert="horz" wrap="square" lIns="0" tIns="17145" rIns="0" bIns="0" rtlCol="0">
            <a:spAutoFit/>
          </a:bodyPr>
          <a:lstStyle/>
          <a:p>
            <a:pPr>
              <a:lnSpc>
                <a:spcPct val="100000"/>
              </a:lnSpc>
              <a:spcBef>
                <a:spcPts val="135"/>
              </a:spcBef>
            </a:pPr>
            <a:r>
              <a:rPr sz="200" b="1" spc="-50" dirty="0">
                <a:latin typeface="Arial"/>
                <a:cs typeface="Arial"/>
              </a:rPr>
              <a:t>A</a:t>
            </a:r>
            <a:endParaRPr sz="200">
              <a:latin typeface="Arial"/>
              <a:cs typeface="Arial"/>
            </a:endParaRPr>
          </a:p>
        </p:txBody>
      </p:sp>
      <p:sp>
        <p:nvSpPr>
          <p:cNvPr id="723" name="object 723"/>
          <p:cNvSpPr/>
          <p:nvPr/>
        </p:nvSpPr>
        <p:spPr>
          <a:xfrm>
            <a:off x="10654929" y="7545186"/>
            <a:ext cx="38735" cy="60960"/>
          </a:xfrm>
          <a:custGeom>
            <a:avLst/>
            <a:gdLst/>
            <a:ahLst/>
            <a:cxnLst/>
            <a:rect l="l" t="t" r="r" b="b"/>
            <a:pathLst>
              <a:path w="38734" h="60959">
                <a:moveTo>
                  <a:pt x="0" y="60344"/>
                </a:moveTo>
                <a:lnTo>
                  <a:pt x="0" y="0"/>
                </a:lnTo>
                <a:lnTo>
                  <a:pt x="38294" y="0"/>
                </a:lnTo>
                <a:lnTo>
                  <a:pt x="38294" y="60344"/>
                </a:lnTo>
                <a:lnTo>
                  <a:pt x="0" y="60344"/>
                </a:lnTo>
                <a:close/>
              </a:path>
            </a:pathLst>
          </a:custGeom>
          <a:solidFill>
            <a:srgbClr val="FFFFFF"/>
          </a:solidFill>
        </p:spPr>
        <p:txBody>
          <a:bodyPr wrap="square" lIns="0" tIns="0" rIns="0" bIns="0" rtlCol="0"/>
          <a:lstStyle/>
          <a:p>
            <a:endParaRPr/>
          </a:p>
        </p:txBody>
      </p:sp>
      <p:sp>
        <p:nvSpPr>
          <p:cNvPr id="724" name="object 724"/>
          <p:cNvSpPr txBox="1"/>
          <p:nvPr/>
        </p:nvSpPr>
        <p:spPr>
          <a:xfrm>
            <a:off x="10651825" y="7538974"/>
            <a:ext cx="48895" cy="73660"/>
          </a:xfrm>
          <a:prstGeom prst="rect">
            <a:avLst/>
          </a:prstGeom>
        </p:spPr>
        <p:txBody>
          <a:bodyPr vert="vert270" wrap="square" lIns="0" tIns="11430" rIns="0" bIns="0" rtlCol="0">
            <a:spAutoFit/>
          </a:bodyPr>
          <a:lstStyle/>
          <a:p>
            <a:pPr marL="12700">
              <a:lnSpc>
                <a:spcPct val="100000"/>
              </a:lnSpc>
              <a:spcBef>
                <a:spcPts val="90"/>
              </a:spcBef>
            </a:pPr>
            <a:r>
              <a:rPr sz="150" b="1" spc="-25" dirty="0">
                <a:latin typeface="Arial"/>
                <a:cs typeface="Arial"/>
              </a:rPr>
              <a:t>RLU</a:t>
            </a:r>
            <a:endParaRPr sz="150">
              <a:latin typeface="Arial"/>
              <a:cs typeface="Arial"/>
            </a:endParaRPr>
          </a:p>
        </p:txBody>
      </p:sp>
      <p:sp>
        <p:nvSpPr>
          <p:cNvPr id="725" name="object 725"/>
          <p:cNvSpPr/>
          <p:nvPr/>
        </p:nvSpPr>
        <p:spPr>
          <a:xfrm>
            <a:off x="10079578" y="7545186"/>
            <a:ext cx="32384" cy="60960"/>
          </a:xfrm>
          <a:custGeom>
            <a:avLst/>
            <a:gdLst/>
            <a:ahLst/>
            <a:cxnLst/>
            <a:rect l="l" t="t" r="r" b="b"/>
            <a:pathLst>
              <a:path w="32384" h="60959">
                <a:moveTo>
                  <a:pt x="32264" y="0"/>
                </a:moveTo>
                <a:lnTo>
                  <a:pt x="0" y="0"/>
                </a:lnTo>
                <a:lnTo>
                  <a:pt x="0" y="60344"/>
                </a:lnTo>
                <a:lnTo>
                  <a:pt x="32264" y="60344"/>
                </a:lnTo>
                <a:lnTo>
                  <a:pt x="32264" y="0"/>
                </a:lnTo>
                <a:close/>
              </a:path>
            </a:pathLst>
          </a:custGeom>
          <a:solidFill>
            <a:srgbClr val="FFFFFF"/>
          </a:solidFill>
        </p:spPr>
        <p:txBody>
          <a:bodyPr wrap="square" lIns="0" tIns="0" rIns="0" bIns="0" rtlCol="0"/>
          <a:lstStyle/>
          <a:p>
            <a:endParaRPr/>
          </a:p>
        </p:txBody>
      </p:sp>
      <p:sp>
        <p:nvSpPr>
          <p:cNvPr id="726" name="object 726"/>
          <p:cNvSpPr txBox="1"/>
          <p:nvPr/>
        </p:nvSpPr>
        <p:spPr>
          <a:xfrm>
            <a:off x="10070848" y="7538974"/>
            <a:ext cx="48895" cy="73660"/>
          </a:xfrm>
          <a:prstGeom prst="rect">
            <a:avLst/>
          </a:prstGeom>
        </p:spPr>
        <p:txBody>
          <a:bodyPr vert="vert270" wrap="square" lIns="0" tIns="11430" rIns="0" bIns="0" rtlCol="0">
            <a:spAutoFit/>
          </a:bodyPr>
          <a:lstStyle/>
          <a:p>
            <a:pPr marL="12700">
              <a:lnSpc>
                <a:spcPct val="100000"/>
              </a:lnSpc>
              <a:spcBef>
                <a:spcPts val="90"/>
              </a:spcBef>
            </a:pPr>
            <a:r>
              <a:rPr sz="150" b="1" spc="-25" dirty="0">
                <a:latin typeface="Arial"/>
                <a:cs typeface="Arial"/>
              </a:rPr>
              <a:t>RLU</a:t>
            </a:r>
            <a:endParaRPr sz="150">
              <a:latin typeface="Arial"/>
              <a:cs typeface="Arial"/>
            </a:endParaRPr>
          </a:p>
        </p:txBody>
      </p:sp>
      <p:sp>
        <p:nvSpPr>
          <p:cNvPr id="727" name="object 727"/>
          <p:cNvSpPr/>
          <p:nvPr/>
        </p:nvSpPr>
        <p:spPr>
          <a:xfrm>
            <a:off x="10370617" y="7752918"/>
            <a:ext cx="665480" cy="38735"/>
          </a:xfrm>
          <a:custGeom>
            <a:avLst/>
            <a:gdLst/>
            <a:ahLst/>
            <a:cxnLst/>
            <a:rect l="l" t="t" r="r" b="b"/>
            <a:pathLst>
              <a:path w="665479" h="38734">
                <a:moveTo>
                  <a:pt x="74269" y="0"/>
                </a:moveTo>
                <a:lnTo>
                  <a:pt x="0" y="0"/>
                </a:lnTo>
                <a:lnTo>
                  <a:pt x="0" y="38290"/>
                </a:lnTo>
                <a:lnTo>
                  <a:pt x="74269" y="38290"/>
                </a:lnTo>
                <a:lnTo>
                  <a:pt x="74269" y="0"/>
                </a:lnTo>
                <a:close/>
              </a:path>
              <a:path w="665479" h="38734">
                <a:moveTo>
                  <a:pt x="664933" y="0"/>
                </a:moveTo>
                <a:lnTo>
                  <a:pt x="591820" y="0"/>
                </a:lnTo>
                <a:lnTo>
                  <a:pt x="591820" y="38290"/>
                </a:lnTo>
                <a:lnTo>
                  <a:pt x="664933" y="38290"/>
                </a:lnTo>
                <a:lnTo>
                  <a:pt x="664933" y="0"/>
                </a:lnTo>
                <a:close/>
              </a:path>
            </a:pathLst>
          </a:custGeom>
          <a:solidFill>
            <a:srgbClr val="FFFFFF"/>
          </a:solidFill>
        </p:spPr>
        <p:txBody>
          <a:bodyPr wrap="square" lIns="0" tIns="0" rIns="0" bIns="0" rtlCol="0"/>
          <a:lstStyle/>
          <a:p>
            <a:endParaRPr/>
          </a:p>
        </p:txBody>
      </p:sp>
      <p:sp>
        <p:nvSpPr>
          <p:cNvPr id="728" name="object 728"/>
          <p:cNvSpPr txBox="1"/>
          <p:nvPr/>
        </p:nvSpPr>
        <p:spPr>
          <a:xfrm>
            <a:off x="10971015" y="7745599"/>
            <a:ext cx="68580" cy="53340"/>
          </a:xfrm>
          <a:prstGeom prst="rect">
            <a:avLst/>
          </a:prstGeom>
        </p:spPr>
        <p:txBody>
          <a:bodyPr vert="horz" wrap="square" lIns="0" tIns="16510" rIns="0" bIns="0" rtlCol="0">
            <a:spAutoFit/>
          </a:bodyPr>
          <a:lstStyle/>
          <a:p>
            <a:pPr>
              <a:lnSpc>
                <a:spcPct val="100000"/>
              </a:lnSpc>
              <a:spcBef>
                <a:spcPts val="130"/>
              </a:spcBef>
            </a:pPr>
            <a:r>
              <a:rPr sz="150" b="1" spc="-20" dirty="0">
                <a:latin typeface="Arial"/>
                <a:cs typeface="Arial"/>
              </a:rPr>
              <a:t>Days</a:t>
            </a:r>
            <a:endParaRPr sz="150">
              <a:latin typeface="Arial"/>
              <a:cs typeface="Arial"/>
            </a:endParaRPr>
          </a:p>
        </p:txBody>
      </p:sp>
      <p:sp>
        <p:nvSpPr>
          <p:cNvPr id="729" name="object 729"/>
          <p:cNvSpPr txBox="1"/>
          <p:nvPr/>
        </p:nvSpPr>
        <p:spPr>
          <a:xfrm>
            <a:off x="10090529" y="7738693"/>
            <a:ext cx="718820" cy="234315"/>
          </a:xfrm>
          <a:prstGeom prst="rect">
            <a:avLst/>
          </a:prstGeom>
        </p:spPr>
        <p:txBody>
          <a:bodyPr vert="horz" wrap="square" lIns="0" tIns="1270" rIns="0" bIns="0" rtlCol="0">
            <a:spAutoFit/>
          </a:bodyPr>
          <a:lstStyle/>
          <a:p>
            <a:pPr>
              <a:lnSpc>
                <a:spcPct val="100000"/>
              </a:lnSpc>
              <a:spcBef>
                <a:spcPts val="10"/>
              </a:spcBef>
            </a:pPr>
            <a:endParaRPr sz="150">
              <a:latin typeface="Times New Roman"/>
              <a:cs typeface="Times New Roman"/>
            </a:endParaRPr>
          </a:p>
          <a:p>
            <a:pPr marR="76200" algn="ctr">
              <a:lnSpc>
                <a:spcPct val="100000"/>
              </a:lnSpc>
            </a:pPr>
            <a:r>
              <a:rPr sz="150" b="1" spc="-20" dirty="0">
                <a:latin typeface="Arial"/>
                <a:cs typeface="Arial"/>
              </a:rPr>
              <a:t>Days</a:t>
            </a:r>
            <a:endParaRPr sz="150">
              <a:latin typeface="Arial"/>
              <a:cs typeface="Arial"/>
            </a:endParaRPr>
          </a:p>
          <a:p>
            <a:pPr>
              <a:lnSpc>
                <a:spcPct val="100000"/>
              </a:lnSpc>
              <a:spcBef>
                <a:spcPts val="90"/>
              </a:spcBef>
            </a:pPr>
            <a:r>
              <a:rPr sz="200" b="1" spc="10" dirty="0">
                <a:latin typeface="Times New Roman"/>
                <a:cs typeface="Times New Roman"/>
              </a:rPr>
              <a:t>Figure</a:t>
            </a:r>
            <a:r>
              <a:rPr sz="200" b="1" spc="20" dirty="0">
                <a:latin typeface="Times New Roman"/>
                <a:cs typeface="Times New Roman"/>
              </a:rPr>
              <a:t> </a:t>
            </a:r>
            <a:r>
              <a:rPr sz="200" b="1" spc="10" dirty="0">
                <a:latin typeface="Times New Roman"/>
                <a:cs typeface="Times New Roman"/>
              </a:rPr>
              <a:t>2</a:t>
            </a:r>
            <a:r>
              <a:rPr sz="250" b="1" spc="10" dirty="0">
                <a:latin typeface="Times New Roman"/>
                <a:cs typeface="Times New Roman"/>
              </a:rPr>
              <a:t>:</a:t>
            </a:r>
            <a:r>
              <a:rPr sz="250" b="1" spc="15" dirty="0">
                <a:latin typeface="Times New Roman"/>
                <a:cs typeface="Times New Roman"/>
              </a:rPr>
              <a:t> </a:t>
            </a:r>
            <a:r>
              <a:rPr sz="200" b="1" spc="10" dirty="0">
                <a:latin typeface="Times New Roman"/>
                <a:cs typeface="Times New Roman"/>
              </a:rPr>
              <a:t>Effect</a:t>
            </a:r>
            <a:r>
              <a:rPr sz="200" b="1" spc="15" dirty="0">
                <a:latin typeface="Times New Roman"/>
                <a:cs typeface="Times New Roman"/>
              </a:rPr>
              <a:t> </a:t>
            </a:r>
            <a:r>
              <a:rPr sz="200" b="1" spc="10" dirty="0">
                <a:latin typeface="Times New Roman"/>
                <a:cs typeface="Times New Roman"/>
              </a:rPr>
              <a:t>of </a:t>
            </a:r>
            <a:r>
              <a:rPr sz="200" b="1" dirty="0">
                <a:latin typeface="Times New Roman"/>
                <a:cs typeface="Times New Roman"/>
              </a:rPr>
              <a:t>nectin-</a:t>
            </a:r>
            <a:r>
              <a:rPr sz="200" b="1" spc="10" dirty="0">
                <a:latin typeface="Times New Roman"/>
                <a:cs typeface="Times New Roman"/>
              </a:rPr>
              <a:t>4</a:t>
            </a:r>
            <a:r>
              <a:rPr sz="200" b="1" spc="15" dirty="0">
                <a:latin typeface="Times New Roman"/>
                <a:cs typeface="Times New Roman"/>
              </a:rPr>
              <a:t> </a:t>
            </a:r>
            <a:r>
              <a:rPr sz="200" b="1" spc="10" dirty="0">
                <a:latin typeface="Times New Roman"/>
                <a:cs typeface="Times New Roman"/>
              </a:rPr>
              <a:t>on</a:t>
            </a:r>
            <a:r>
              <a:rPr sz="200" b="1" spc="15" dirty="0">
                <a:latin typeface="Times New Roman"/>
                <a:cs typeface="Times New Roman"/>
              </a:rPr>
              <a:t> </a:t>
            </a:r>
            <a:r>
              <a:rPr sz="200" b="1" spc="10" dirty="0">
                <a:latin typeface="Times New Roman"/>
                <a:cs typeface="Times New Roman"/>
              </a:rPr>
              <a:t>cellular</a:t>
            </a:r>
            <a:r>
              <a:rPr sz="200" b="1" spc="15" dirty="0">
                <a:latin typeface="Times New Roman"/>
                <a:cs typeface="Times New Roman"/>
              </a:rPr>
              <a:t> </a:t>
            </a:r>
            <a:r>
              <a:rPr sz="200" b="1" spc="-10" dirty="0">
                <a:latin typeface="Times New Roman"/>
                <a:cs typeface="Times New Roman"/>
              </a:rPr>
              <a:t>growth</a:t>
            </a:r>
            <a:endParaRPr sz="200">
              <a:latin typeface="Times New Roman"/>
              <a:cs typeface="Times New Roman"/>
            </a:endParaRPr>
          </a:p>
          <a:p>
            <a:pPr>
              <a:lnSpc>
                <a:spcPct val="100000"/>
              </a:lnSpc>
              <a:spcBef>
                <a:spcPts val="55"/>
              </a:spcBef>
            </a:pPr>
            <a:r>
              <a:rPr sz="200" b="1" i="1" spc="-10" dirty="0">
                <a:latin typeface="Times New Roman"/>
                <a:cs typeface="Times New Roman"/>
              </a:rPr>
              <a:t>A</a:t>
            </a:r>
            <a:r>
              <a:rPr sz="200" b="1" i="1" spc="10" dirty="0">
                <a:latin typeface="Times New Roman"/>
                <a:cs typeface="Times New Roman"/>
              </a:rPr>
              <a:t> </a:t>
            </a:r>
            <a:r>
              <a:rPr sz="200" b="1" i="1" dirty="0">
                <a:latin typeface="Times New Roman"/>
                <a:cs typeface="Times New Roman"/>
              </a:rPr>
              <a:t>:</a:t>
            </a:r>
            <a:r>
              <a:rPr sz="200" b="1" i="1" spc="35" dirty="0">
                <a:latin typeface="Times New Roman"/>
                <a:cs typeface="Times New Roman"/>
              </a:rPr>
              <a:t> </a:t>
            </a:r>
            <a:r>
              <a:rPr sz="150" b="1" i="1" dirty="0">
                <a:latin typeface="Times New Roman"/>
                <a:cs typeface="Times New Roman"/>
              </a:rPr>
              <a:t>Cell</a:t>
            </a:r>
            <a:r>
              <a:rPr sz="150" b="1" i="1" spc="15" dirty="0">
                <a:latin typeface="Times New Roman"/>
                <a:cs typeface="Times New Roman"/>
              </a:rPr>
              <a:t> </a:t>
            </a:r>
            <a:r>
              <a:rPr sz="150" b="1" i="1" dirty="0">
                <a:latin typeface="Times New Roman"/>
                <a:cs typeface="Times New Roman"/>
              </a:rPr>
              <a:t>medium</a:t>
            </a:r>
            <a:r>
              <a:rPr sz="150" b="1" i="1" spc="20" dirty="0">
                <a:latin typeface="Times New Roman"/>
                <a:cs typeface="Times New Roman"/>
              </a:rPr>
              <a:t> </a:t>
            </a:r>
            <a:r>
              <a:rPr sz="150" b="1" i="1" spc="-10" dirty="0">
                <a:latin typeface="Times New Roman"/>
                <a:cs typeface="Times New Roman"/>
              </a:rPr>
              <a:t>culture</a:t>
            </a:r>
            <a:r>
              <a:rPr sz="150" b="1" i="1" spc="20" dirty="0">
                <a:latin typeface="Times New Roman"/>
                <a:cs typeface="Times New Roman"/>
              </a:rPr>
              <a:t> </a:t>
            </a:r>
            <a:r>
              <a:rPr sz="150" b="1" i="1" spc="-10" dirty="0">
                <a:latin typeface="Times New Roman"/>
                <a:cs typeface="Times New Roman"/>
              </a:rPr>
              <a:t>containing</a:t>
            </a:r>
            <a:r>
              <a:rPr sz="150" b="1" i="1" spc="15" dirty="0">
                <a:latin typeface="Times New Roman"/>
                <a:cs typeface="Times New Roman"/>
              </a:rPr>
              <a:t> </a:t>
            </a:r>
            <a:r>
              <a:rPr sz="150" b="1" i="1" spc="-10" dirty="0">
                <a:latin typeface="Times New Roman"/>
                <a:cs typeface="Times New Roman"/>
              </a:rPr>
              <a:t>10%FCS</a:t>
            </a:r>
            <a:r>
              <a:rPr sz="150" b="1" i="1" spc="20" dirty="0">
                <a:latin typeface="Times New Roman"/>
                <a:cs typeface="Times New Roman"/>
              </a:rPr>
              <a:t> </a:t>
            </a:r>
            <a:r>
              <a:rPr sz="200" b="1" i="1" dirty="0">
                <a:latin typeface="Times New Roman"/>
                <a:cs typeface="Times New Roman"/>
              </a:rPr>
              <a:t>B</a:t>
            </a:r>
            <a:r>
              <a:rPr sz="200" b="1" i="1" spc="35" dirty="0">
                <a:latin typeface="Times New Roman"/>
                <a:cs typeface="Times New Roman"/>
              </a:rPr>
              <a:t> </a:t>
            </a:r>
            <a:r>
              <a:rPr sz="200" b="1" i="1" dirty="0">
                <a:latin typeface="Times New Roman"/>
                <a:cs typeface="Times New Roman"/>
              </a:rPr>
              <a:t>:</a:t>
            </a:r>
            <a:r>
              <a:rPr sz="200" b="1" i="1" spc="35" dirty="0">
                <a:latin typeface="Times New Roman"/>
                <a:cs typeface="Times New Roman"/>
              </a:rPr>
              <a:t> </a:t>
            </a:r>
            <a:r>
              <a:rPr sz="150" b="1" i="1" dirty="0">
                <a:latin typeface="Times New Roman"/>
                <a:cs typeface="Times New Roman"/>
              </a:rPr>
              <a:t>Cell</a:t>
            </a:r>
            <a:r>
              <a:rPr sz="150" b="1" i="1" spc="20" dirty="0">
                <a:latin typeface="Times New Roman"/>
                <a:cs typeface="Times New Roman"/>
              </a:rPr>
              <a:t> </a:t>
            </a:r>
            <a:r>
              <a:rPr sz="150" b="1" i="1" dirty="0">
                <a:latin typeface="Times New Roman"/>
                <a:cs typeface="Times New Roman"/>
              </a:rPr>
              <a:t>medium</a:t>
            </a:r>
            <a:r>
              <a:rPr sz="150" b="1" i="1" spc="20" dirty="0">
                <a:latin typeface="Times New Roman"/>
                <a:cs typeface="Times New Roman"/>
              </a:rPr>
              <a:t> </a:t>
            </a:r>
            <a:r>
              <a:rPr sz="150" b="1" i="1" spc="-10" dirty="0">
                <a:latin typeface="Times New Roman"/>
                <a:cs typeface="Times New Roman"/>
              </a:rPr>
              <a:t>culture</a:t>
            </a:r>
            <a:r>
              <a:rPr sz="150" b="1" i="1" spc="15" dirty="0">
                <a:latin typeface="Times New Roman"/>
                <a:cs typeface="Times New Roman"/>
              </a:rPr>
              <a:t> </a:t>
            </a:r>
            <a:r>
              <a:rPr sz="150" b="1" i="1" spc="-10" dirty="0">
                <a:latin typeface="Times New Roman"/>
                <a:cs typeface="Times New Roman"/>
              </a:rPr>
              <a:t>containing</a:t>
            </a:r>
            <a:r>
              <a:rPr sz="150" b="1" i="1" spc="20" dirty="0">
                <a:latin typeface="Times New Roman"/>
                <a:cs typeface="Times New Roman"/>
              </a:rPr>
              <a:t> </a:t>
            </a:r>
            <a:r>
              <a:rPr sz="150" b="1" i="1" spc="-10" dirty="0">
                <a:latin typeface="Times New Roman"/>
                <a:cs typeface="Times New Roman"/>
              </a:rPr>
              <a:t>0%FCS</a:t>
            </a:r>
            <a:endParaRPr sz="150">
              <a:latin typeface="Times New Roman"/>
              <a:cs typeface="Times New Roman"/>
            </a:endParaRPr>
          </a:p>
          <a:p>
            <a:pPr marL="44450">
              <a:lnSpc>
                <a:spcPct val="100000"/>
              </a:lnSpc>
              <a:spcBef>
                <a:spcPts val="95"/>
              </a:spcBef>
            </a:pPr>
            <a:r>
              <a:rPr sz="150" i="1" dirty="0">
                <a:latin typeface="Times New Roman"/>
                <a:cs typeface="Times New Roman"/>
              </a:rPr>
              <a:t>: </a:t>
            </a:r>
            <a:r>
              <a:rPr sz="150" i="1" spc="-10" dirty="0">
                <a:latin typeface="Times New Roman"/>
                <a:cs typeface="Times New Roman"/>
              </a:rPr>
              <a:t>MDA-MB231</a:t>
            </a:r>
            <a:r>
              <a:rPr sz="150" i="1" dirty="0">
                <a:latin typeface="Times New Roman"/>
                <a:cs typeface="Times New Roman"/>
              </a:rPr>
              <a:t> wt</a:t>
            </a:r>
            <a:r>
              <a:rPr sz="150" i="1" spc="360" dirty="0">
                <a:latin typeface="Times New Roman"/>
                <a:cs typeface="Times New Roman"/>
              </a:rPr>
              <a:t> </a:t>
            </a:r>
            <a:r>
              <a:rPr sz="150" i="1" dirty="0">
                <a:latin typeface="Times New Roman"/>
                <a:cs typeface="Times New Roman"/>
              </a:rPr>
              <a:t>: </a:t>
            </a:r>
            <a:r>
              <a:rPr sz="150" i="1" spc="-10" dirty="0">
                <a:latin typeface="Times New Roman"/>
                <a:cs typeface="Times New Roman"/>
              </a:rPr>
              <a:t>MDA-MB231</a:t>
            </a:r>
            <a:r>
              <a:rPr sz="150" i="1" dirty="0">
                <a:latin typeface="Times New Roman"/>
                <a:cs typeface="Times New Roman"/>
              </a:rPr>
              <a:t> Del8.6</a:t>
            </a:r>
            <a:r>
              <a:rPr sz="150" i="1" spc="445" dirty="0">
                <a:latin typeface="Times New Roman"/>
                <a:cs typeface="Times New Roman"/>
              </a:rPr>
              <a:t> </a:t>
            </a:r>
            <a:r>
              <a:rPr sz="150" i="1" dirty="0">
                <a:latin typeface="Times New Roman"/>
                <a:cs typeface="Times New Roman"/>
              </a:rPr>
              <a:t>: </a:t>
            </a:r>
            <a:r>
              <a:rPr sz="150" i="1" spc="-10" dirty="0">
                <a:latin typeface="Times New Roman"/>
                <a:cs typeface="Times New Roman"/>
              </a:rPr>
              <a:t>MDA-MB231</a:t>
            </a:r>
            <a:r>
              <a:rPr sz="150" i="1" spc="5" dirty="0">
                <a:latin typeface="Times New Roman"/>
                <a:cs typeface="Times New Roman"/>
              </a:rPr>
              <a:t> </a:t>
            </a:r>
            <a:r>
              <a:rPr sz="150" i="1" spc="-10" dirty="0">
                <a:latin typeface="Times New Roman"/>
                <a:cs typeface="Times New Roman"/>
              </a:rPr>
              <a:t>R4.C1.</a:t>
            </a:r>
            <a:endParaRPr sz="150">
              <a:latin typeface="Times New Roman"/>
              <a:cs typeface="Times New Roman"/>
            </a:endParaRPr>
          </a:p>
          <a:p>
            <a:pPr>
              <a:lnSpc>
                <a:spcPct val="100000"/>
              </a:lnSpc>
              <a:spcBef>
                <a:spcPts val="45"/>
              </a:spcBef>
            </a:pPr>
            <a:r>
              <a:rPr sz="150" i="1" spc="-10" dirty="0">
                <a:latin typeface="Times New Roman"/>
                <a:cs typeface="Times New Roman"/>
              </a:rPr>
              <a:t>The</a:t>
            </a:r>
            <a:r>
              <a:rPr sz="150" i="1" spc="5" dirty="0">
                <a:latin typeface="Times New Roman"/>
                <a:cs typeface="Times New Roman"/>
              </a:rPr>
              <a:t> </a:t>
            </a:r>
            <a:r>
              <a:rPr sz="150" i="1" dirty="0">
                <a:latin typeface="Times New Roman"/>
                <a:cs typeface="Times New Roman"/>
              </a:rPr>
              <a:t>test</a:t>
            </a:r>
            <a:r>
              <a:rPr sz="150" i="1" spc="10" dirty="0">
                <a:latin typeface="Times New Roman"/>
                <a:cs typeface="Times New Roman"/>
              </a:rPr>
              <a:t> </a:t>
            </a:r>
            <a:r>
              <a:rPr sz="150" i="1" dirty="0">
                <a:latin typeface="Times New Roman"/>
                <a:cs typeface="Times New Roman"/>
              </a:rPr>
              <a:t>is</a:t>
            </a:r>
            <a:r>
              <a:rPr sz="150" i="1" spc="10" dirty="0">
                <a:latin typeface="Times New Roman"/>
                <a:cs typeface="Times New Roman"/>
              </a:rPr>
              <a:t> </a:t>
            </a:r>
            <a:r>
              <a:rPr sz="150" i="1" spc="-10" dirty="0">
                <a:latin typeface="Times New Roman"/>
                <a:cs typeface="Times New Roman"/>
              </a:rPr>
              <a:t>performed</a:t>
            </a:r>
            <a:r>
              <a:rPr sz="150" i="1" spc="5" dirty="0">
                <a:latin typeface="Times New Roman"/>
                <a:cs typeface="Times New Roman"/>
              </a:rPr>
              <a:t> </a:t>
            </a:r>
            <a:r>
              <a:rPr sz="150" i="1" dirty="0">
                <a:latin typeface="Times New Roman"/>
                <a:cs typeface="Times New Roman"/>
              </a:rPr>
              <a:t>4</a:t>
            </a:r>
            <a:r>
              <a:rPr sz="150" i="1" spc="10" dirty="0">
                <a:latin typeface="Times New Roman"/>
                <a:cs typeface="Times New Roman"/>
              </a:rPr>
              <a:t> </a:t>
            </a:r>
            <a:r>
              <a:rPr sz="150" i="1" dirty="0">
                <a:latin typeface="Times New Roman"/>
                <a:cs typeface="Times New Roman"/>
              </a:rPr>
              <a:t>fold</a:t>
            </a:r>
            <a:r>
              <a:rPr sz="150" i="1" spc="10" dirty="0">
                <a:latin typeface="Times New Roman"/>
                <a:cs typeface="Times New Roman"/>
              </a:rPr>
              <a:t> </a:t>
            </a:r>
            <a:r>
              <a:rPr sz="150" i="1" dirty="0">
                <a:latin typeface="Times New Roman"/>
                <a:cs typeface="Times New Roman"/>
              </a:rPr>
              <a:t>in</a:t>
            </a:r>
            <a:r>
              <a:rPr sz="150" i="1" spc="5" dirty="0">
                <a:latin typeface="Times New Roman"/>
                <a:cs typeface="Times New Roman"/>
              </a:rPr>
              <a:t> </a:t>
            </a:r>
            <a:r>
              <a:rPr sz="150" i="1" spc="-10" dirty="0">
                <a:latin typeface="Times New Roman"/>
                <a:cs typeface="Times New Roman"/>
              </a:rPr>
              <a:t>triplicate</a:t>
            </a:r>
            <a:endParaRPr sz="150">
              <a:latin typeface="Times New Roman"/>
              <a:cs typeface="Times New Roman"/>
            </a:endParaRPr>
          </a:p>
          <a:p>
            <a:pPr>
              <a:lnSpc>
                <a:spcPct val="100000"/>
              </a:lnSpc>
              <a:spcBef>
                <a:spcPts val="15"/>
              </a:spcBef>
            </a:pPr>
            <a:r>
              <a:rPr sz="150" i="1" spc="-10" dirty="0">
                <a:latin typeface="Times New Roman"/>
                <a:cs typeface="Times New Roman"/>
              </a:rPr>
              <a:t>The</a:t>
            </a:r>
            <a:r>
              <a:rPr sz="150" i="1" spc="20" dirty="0">
                <a:latin typeface="Times New Roman"/>
                <a:cs typeface="Times New Roman"/>
              </a:rPr>
              <a:t> </a:t>
            </a:r>
            <a:r>
              <a:rPr sz="150" i="1" spc="-10" dirty="0">
                <a:latin typeface="Times New Roman"/>
                <a:cs typeface="Times New Roman"/>
              </a:rPr>
              <a:t>RLU</a:t>
            </a:r>
            <a:r>
              <a:rPr sz="150" i="1" spc="25" dirty="0">
                <a:latin typeface="Times New Roman"/>
                <a:cs typeface="Times New Roman"/>
              </a:rPr>
              <a:t> </a:t>
            </a:r>
            <a:r>
              <a:rPr sz="150" i="1" dirty="0">
                <a:latin typeface="Times New Roman"/>
                <a:cs typeface="Times New Roman"/>
              </a:rPr>
              <a:t>detected</a:t>
            </a:r>
            <a:r>
              <a:rPr sz="150" i="1" spc="25" dirty="0">
                <a:latin typeface="Times New Roman"/>
                <a:cs typeface="Times New Roman"/>
              </a:rPr>
              <a:t> </a:t>
            </a:r>
            <a:r>
              <a:rPr sz="150" i="1" dirty="0">
                <a:latin typeface="Times New Roman"/>
                <a:cs typeface="Times New Roman"/>
              </a:rPr>
              <a:t>by</a:t>
            </a:r>
            <a:r>
              <a:rPr sz="150" i="1" spc="25" dirty="0">
                <a:latin typeface="Times New Roman"/>
                <a:cs typeface="Times New Roman"/>
              </a:rPr>
              <a:t> </a:t>
            </a:r>
            <a:r>
              <a:rPr sz="150" i="1" spc="-10" dirty="0">
                <a:latin typeface="Times New Roman"/>
                <a:cs typeface="Times New Roman"/>
              </a:rPr>
              <a:t>CellTiter-Glo®</a:t>
            </a:r>
            <a:r>
              <a:rPr sz="150" i="1" spc="20" dirty="0">
                <a:latin typeface="Times New Roman"/>
                <a:cs typeface="Times New Roman"/>
              </a:rPr>
              <a:t> </a:t>
            </a:r>
            <a:r>
              <a:rPr sz="150" i="1" dirty="0">
                <a:latin typeface="Times New Roman"/>
                <a:cs typeface="Times New Roman"/>
              </a:rPr>
              <a:t>is</a:t>
            </a:r>
            <a:r>
              <a:rPr sz="150" i="1" spc="25" dirty="0">
                <a:latin typeface="Times New Roman"/>
                <a:cs typeface="Times New Roman"/>
              </a:rPr>
              <a:t> </a:t>
            </a:r>
            <a:r>
              <a:rPr sz="150" i="1" spc="-10" dirty="0">
                <a:latin typeface="Times New Roman"/>
                <a:cs typeface="Times New Roman"/>
              </a:rPr>
              <a:t>correlated</a:t>
            </a:r>
            <a:r>
              <a:rPr sz="150" i="1" spc="25" dirty="0">
                <a:latin typeface="Times New Roman"/>
                <a:cs typeface="Times New Roman"/>
              </a:rPr>
              <a:t> </a:t>
            </a:r>
            <a:r>
              <a:rPr sz="150" i="1" dirty="0">
                <a:latin typeface="Times New Roman"/>
                <a:cs typeface="Times New Roman"/>
              </a:rPr>
              <a:t>with</a:t>
            </a:r>
            <a:r>
              <a:rPr sz="150" i="1" spc="25" dirty="0">
                <a:latin typeface="Times New Roman"/>
                <a:cs typeface="Times New Roman"/>
              </a:rPr>
              <a:t> </a:t>
            </a:r>
            <a:r>
              <a:rPr sz="150" i="1" spc="-10" dirty="0">
                <a:latin typeface="Times New Roman"/>
                <a:cs typeface="Times New Roman"/>
              </a:rPr>
              <a:t>number</a:t>
            </a:r>
            <a:r>
              <a:rPr sz="150" i="1" spc="20" dirty="0">
                <a:latin typeface="Times New Roman"/>
                <a:cs typeface="Times New Roman"/>
              </a:rPr>
              <a:t> </a:t>
            </a:r>
            <a:r>
              <a:rPr sz="150" i="1" dirty="0">
                <a:latin typeface="Times New Roman"/>
                <a:cs typeface="Times New Roman"/>
              </a:rPr>
              <a:t>of</a:t>
            </a:r>
            <a:r>
              <a:rPr sz="150" i="1" spc="25" dirty="0">
                <a:latin typeface="Times New Roman"/>
                <a:cs typeface="Times New Roman"/>
              </a:rPr>
              <a:t> </a:t>
            </a:r>
            <a:r>
              <a:rPr sz="150" i="1" spc="-10" dirty="0">
                <a:latin typeface="Times New Roman"/>
                <a:cs typeface="Times New Roman"/>
              </a:rPr>
              <a:t>cells.</a:t>
            </a:r>
            <a:endParaRPr sz="150">
              <a:latin typeface="Times New Roman"/>
              <a:cs typeface="Times New Roman"/>
            </a:endParaRPr>
          </a:p>
        </p:txBody>
      </p:sp>
      <p:grpSp>
        <p:nvGrpSpPr>
          <p:cNvPr id="730" name="object 730"/>
          <p:cNvGrpSpPr/>
          <p:nvPr/>
        </p:nvGrpSpPr>
        <p:grpSpPr>
          <a:xfrm>
            <a:off x="10083800" y="7388935"/>
            <a:ext cx="1165860" cy="523240"/>
            <a:chOff x="10083800" y="7388935"/>
            <a:chExt cx="1165860" cy="523240"/>
          </a:xfrm>
        </p:grpSpPr>
        <p:pic>
          <p:nvPicPr>
            <p:cNvPr id="731" name="object 731"/>
            <p:cNvPicPr/>
            <p:nvPr/>
          </p:nvPicPr>
          <p:blipFill>
            <a:blip r:embed="rId57" cstate="print"/>
            <a:stretch>
              <a:fillRect/>
            </a:stretch>
          </p:blipFill>
          <p:spPr>
            <a:xfrm>
              <a:off x="10083800" y="7873999"/>
              <a:ext cx="50800" cy="38100"/>
            </a:xfrm>
            <a:prstGeom prst="rect">
              <a:avLst/>
            </a:prstGeom>
          </p:spPr>
        </p:pic>
        <p:sp>
          <p:nvSpPr>
            <p:cNvPr id="732" name="object 732"/>
            <p:cNvSpPr/>
            <p:nvPr/>
          </p:nvSpPr>
          <p:spPr>
            <a:xfrm>
              <a:off x="10095190" y="7884218"/>
              <a:ext cx="32384" cy="22225"/>
            </a:xfrm>
            <a:custGeom>
              <a:avLst/>
              <a:gdLst/>
              <a:ahLst/>
              <a:cxnLst/>
              <a:rect l="l" t="t" r="r" b="b"/>
              <a:pathLst>
                <a:path w="32384" h="22225">
                  <a:moveTo>
                    <a:pt x="32232" y="0"/>
                  </a:moveTo>
                  <a:lnTo>
                    <a:pt x="0" y="0"/>
                  </a:lnTo>
                  <a:lnTo>
                    <a:pt x="0" y="21771"/>
                  </a:lnTo>
                  <a:lnTo>
                    <a:pt x="32232" y="21771"/>
                  </a:lnTo>
                  <a:lnTo>
                    <a:pt x="32232" y="0"/>
                  </a:lnTo>
                  <a:close/>
                </a:path>
              </a:pathLst>
            </a:custGeom>
            <a:solidFill>
              <a:srgbClr val="FFFFFF"/>
            </a:solidFill>
          </p:spPr>
          <p:txBody>
            <a:bodyPr wrap="square" lIns="0" tIns="0" rIns="0" bIns="0" rtlCol="0"/>
            <a:lstStyle/>
            <a:p>
              <a:endParaRPr/>
            </a:p>
          </p:txBody>
        </p:sp>
        <p:sp>
          <p:nvSpPr>
            <p:cNvPr id="733" name="object 733"/>
            <p:cNvSpPr/>
            <p:nvPr/>
          </p:nvSpPr>
          <p:spPr>
            <a:xfrm>
              <a:off x="10099510" y="7895413"/>
              <a:ext cx="3810" cy="0"/>
            </a:xfrm>
            <a:custGeom>
              <a:avLst/>
              <a:gdLst/>
              <a:ahLst/>
              <a:cxnLst/>
              <a:rect l="l" t="t" r="r" b="b"/>
              <a:pathLst>
                <a:path w="3809">
                  <a:moveTo>
                    <a:pt x="0" y="0"/>
                  </a:moveTo>
                  <a:lnTo>
                    <a:pt x="3638" y="0"/>
                  </a:lnTo>
                </a:path>
              </a:pathLst>
            </a:custGeom>
            <a:ln w="3565">
              <a:solidFill>
                <a:srgbClr val="A0A0A4"/>
              </a:solidFill>
            </a:ln>
          </p:spPr>
          <p:txBody>
            <a:bodyPr wrap="square" lIns="0" tIns="0" rIns="0" bIns="0" rtlCol="0"/>
            <a:lstStyle/>
            <a:p>
              <a:endParaRPr/>
            </a:p>
          </p:txBody>
        </p:sp>
        <p:sp>
          <p:nvSpPr>
            <p:cNvPr id="734" name="object 734"/>
            <p:cNvSpPr/>
            <p:nvPr/>
          </p:nvSpPr>
          <p:spPr>
            <a:xfrm>
              <a:off x="10103149" y="7895413"/>
              <a:ext cx="17780" cy="0"/>
            </a:xfrm>
            <a:custGeom>
              <a:avLst/>
              <a:gdLst/>
              <a:ahLst/>
              <a:cxnLst/>
              <a:rect l="l" t="t" r="r" b="b"/>
              <a:pathLst>
                <a:path w="17779">
                  <a:moveTo>
                    <a:pt x="0" y="0"/>
                  </a:moveTo>
                  <a:lnTo>
                    <a:pt x="3379" y="0"/>
                  </a:lnTo>
                </a:path>
                <a:path w="17779">
                  <a:moveTo>
                    <a:pt x="3379" y="0"/>
                  </a:moveTo>
                  <a:lnTo>
                    <a:pt x="7017" y="0"/>
                  </a:lnTo>
                </a:path>
                <a:path w="17779">
                  <a:moveTo>
                    <a:pt x="7017" y="0"/>
                  </a:moveTo>
                  <a:lnTo>
                    <a:pt x="10656" y="0"/>
                  </a:lnTo>
                </a:path>
                <a:path w="17779">
                  <a:moveTo>
                    <a:pt x="10656" y="0"/>
                  </a:moveTo>
                  <a:lnTo>
                    <a:pt x="14035" y="0"/>
                  </a:lnTo>
                </a:path>
                <a:path w="17779">
                  <a:moveTo>
                    <a:pt x="14035" y="0"/>
                  </a:moveTo>
                  <a:lnTo>
                    <a:pt x="17674" y="0"/>
                  </a:lnTo>
                </a:path>
              </a:pathLst>
            </a:custGeom>
            <a:ln w="3565">
              <a:solidFill>
                <a:srgbClr val="A0A0A4"/>
              </a:solidFill>
            </a:ln>
          </p:spPr>
          <p:txBody>
            <a:bodyPr wrap="square" lIns="0" tIns="0" rIns="0" bIns="0" rtlCol="0"/>
            <a:lstStyle/>
            <a:p>
              <a:endParaRPr/>
            </a:p>
          </p:txBody>
        </p:sp>
        <p:sp>
          <p:nvSpPr>
            <p:cNvPr id="735" name="object 735"/>
            <p:cNvSpPr/>
            <p:nvPr/>
          </p:nvSpPr>
          <p:spPr>
            <a:xfrm>
              <a:off x="10120824" y="7895413"/>
              <a:ext cx="3810" cy="0"/>
            </a:xfrm>
            <a:custGeom>
              <a:avLst/>
              <a:gdLst/>
              <a:ahLst/>
              <a:cxnLst/>
              <a:rect l="l" t="t" r="r" b="b"/>
              <a:pathLst>
                <a:path w="3809">
                  <a:moveTo>
                    <a:pt x="0" y="0"/>
                  </a:moveTo>
                  <a:lnTo>
                    <a:pt x="3638" y="0"/>
                  </a:lnTo>
                </a:path>
              </a:pathLst>
            </a:custGeom>
            <a:ln w="3565">
              <a:solidFill>
                <a:srgbClr val="A0A0A4"/>
              </a:solidFill>
            </a:ln>
          </p:spPr>
          <p:txBody>
            <a:bodyPr wrap="square" lIns="0" tIns="0" rIns="0" bIns="0" rtlCol="0"/>
            <a:lstStyle/>
            <a:p>
              <a:endParaRPr/>
            </a:p>
          </p:txBody>
        </p:sp>
        <p:sp>
          <p:nvSpPr>
            <p:cNvPr id="736" name="object 736"/>
            <p:cNvSpPr/>
            <p:nvPr/>
          </p:nvSpPr>
          <p:spPr>
            <a:xfrm>
              <a:off x="10124463" y="7893631"/>
              <a:ext cx="1270" cy="3810"/>
            </a:xfrm>
            <a:custGeom>
              <a:avLst/>
              <a:gdLst/>
              <a:ahLst/>
              <a:cxnLst/>
              <a:rect l="l" t="t" r="r" b="b"/>
              <a:pathLst>
                <a:path w="1270" h="3809">
                  <a:moveTo>
                    <a:pt x="0" y="0"/>
                  </a:moveTo>
                  <a:lnTo>
                    <a:pt x="0" y="3565"/>
                  </a:lnTo>
                  <a:lnTo>
                    <a:pt x="778" y="3565"/>
                  </a:lnTo>
                  <a:lnTo>
                    <a:pt x="778" y="0"/>
                  </a:lnTo>
                  <a:lnTo>
                    <a:pt x="0" y="0"/>
                  </a:lnTo>
                  <a:close/>
                </a:path>
              </a:pathLst>
            </a:custGeom>
            <a:solidFill>
              <a:srgbClr val="A0A0A4"/>
            </a:solidFill>
          </p:spPr>
          <p:txBody>
            <a:bodyPr wrap="square" lIns="0" tIns="0" rIns="0" bIns="0" rtlCol="0"/>
            <a:lstStyle/>
            <a:p>
              <a:endParaRPr/>
            </a:p>
          </p:txBody>
        </p:sp>
        <p:sp>
          <p:nvSpPr>
            <p:cNvPr id="737" name="object 737"/>
            <p:cNvSpPr/>
            <p:nvPr/>
          </p:nvSpPr>
          <p:spPr>
            <a:xfrm>
              <a:off x="10106267" y="7889435"/>
              <a:ext cx="12065" cy="12065"/>
            </a:xfrm>
            <a:custGeom>
              <a:avLst/>
              <a:gdLst/>
              <a:ahLst/>
              <a:cxnLst/>
              <a:rect l="l" t="t" r="r" b="b"/>
              <a:pathLst>
                <a:path w="12065" h="12065">
                  <a:moveTo>
                    <a:pt x="9098" y="0"/>
                  </a:moveTo>
                  <a:lnTo>
                    <a:pt x="2599" y="0"/>
                  </a:lnTo>
                  <a:lnTo>
                    <a:pt x="0" y="2598"/>
                  </a:lnTo>
                  <a:lnTo>
                    <a:pt x="0" y="9357"/>
                  </a:lnTo>
                  <a:lnTo>
                    <a:pt x="2599" y="11955"/>
                  </a:lnTo>
                  <a:lnTo>
                    <a:pt x="9098" y="11955"/>
                  </a:lnTo>
                  <a:lnTo>
                    <a:pt x="11696" y="9357"/>
                  </a:lnTo>
                  <a:lnTo>
                    <a:pt x="11696" y="5977"/>
                  </a:lnTo>
                  <a:lnTo>
                    <a:pt x="11696" y="2598"/>
                  </a:lnTo>
                  <a:lnTo>
                    <a:pt x="9098" y="0"/>
                  </a:lnTo>
                  <a:close/>
                </a:path>
              </a:pathLst>
            </a:custGeom>
            <a:solidFill>
              <a:srgbClr val="A0A0A4"/>
            </a:solidFill>
          </p:spPr>
          <p:txBody>
            <a:bodyPr wrap="square" lIns="0" tIns="0" rIns="0" bIns="0" rtlCol="0"/>
            <a:lstStyle/>
            <a:p>
              <a:endParaRPr/>
            </a:p>
          </p:txBody>
        </p:sp>
        <p:sp>
          <p:nvSpPr>
            <p:cNvPr id="738" name="object 738"/>
            <p:cNvSpPr/>
            <p:nvPr/>
          </p:nvSpPr>
          <p:spPr>
            <a:xfrm>
              <a:off x="10106268" y="7889435"/>
              <a:ext cx="12065" cy="12065"/>
            </a:xfrm>
            <a:custGeom>
              <a:avLst/>
              <a:gdLst/>
              <a:ahLst/>
              <a:cxnLst/>
              <a:rect l="l" t="t" r="r" b="b"/>
              <a:pathLst>
                <a:path w="12065" h="12065">
                  <a:moveTo>
                    <a:pt x="11696" y="5978"/>
                  </a:moveTo>
                  <a:lnTo>
                    <a:pt x="11696" y="2599"/>
                  </a:lnTo>
                  <a:lnTo>
                    <a:pt x="9097" y="0"/>
                  </a:lnTo>
                  <a:lnTo>
                    <a:pt x="5978" y="0"/>
                  </a:lnTo>
                  <a:lnTo>
                    <a:pt x="2598" y="0"/>
                  </a:lnTo>
                  <a:lnTo>
                    <a:pt x="0" y="2599"/>
                  </a:lnTo>
                  <a:lnTo>
                    <a:pt x="0" y="5978"/>
                  </a:lnTo>
                  <a:lnTo>
                    <a:pt x="0" y="9357"/>
                  </a:lnTo>
                  <a:lnTo>
                    <a:pt x="2598" y="11956"/>
                  </a:lnTo>
                  <a:lnTo>
                    <a:pt x="5978" y="11956"/>
                  </a:lnTo>
                  <a:lnTo>
                    <a:pt x="9097" y="11956"/>
                  </a:lnTo>
                  <a:lnTo>
                    <a:pt x="11696" y="9357"/>
                  </a:lnTo>
                  <a:lnTo>
                    <a:pt x="11696" y="5978"/>
                  </a:lnTo>
                  <a:close/>
                </a:path>
              </a:pathLst>
            </a:custGeom>
            <a:ln w="3175">
              <a:solidFill>
                <a:srgbClr val="A0A0A4"/>
              </a:solidFill>
            </a:ln>
          </p:spPr>
          <p:txBody>
            <a:bodyPr wrap="square" lIns="0" tIns="0" rIns="0" bIns="0" rtlCol="0"/>
            <a:lstStyle/>
            <a:p>
              <a:endParaRPr/>
            </a:p>
          </p:txBody>
        </p:sp>
        <p:pic>
          <p:nvPicPr>
            <p:cNvPr id="739" name="object 739"/>
            <p:cNvPicPr/>
            <p:nvPr/>
          </p:nvPicPr>
          <p:blipFill>
            <a:blip r:embed="rId58" cstate="print"/>
            <a:stretch>
              <a:fillRect/>
            </a:stretch>
          </p:blipFill>
          <p:spPr>
            <a:xfrm>
              <a:off x="10274300" y="7873999"/>
              <a:ext cx="38100" cy="38100"/>
            </a:xfrm>
            <a:prstGeom prst="rect">
              <a:avLst/>
            </a:prstGeom>
          </p:spPr>
        </p:pic>
        <p:sp>
          <p:nvSpPr>
            <p:cNvPr id="740" name="object 740"/>
            <p:cNvSpPr/>
            <p:nvPr/>
          </p:nvSpPr>
          <p:spPr>
            <a:xfrm>
              <a:off x="10277063" y="7884218"/>
              <a:ext cx="32384" cy="22225"/>
            </a:xfrm>
            <a:custGeom>
              <a:avLst/>
              <a:gdLst/>
              <a:ahLst/>
              <a:cxnLst/>
              <a:rect l="l" t="t" r="r" b="b"/>
              <a:pathLst>
                <a:path w="32384" h="22225">
                  <a:moveTo>
                    <a:pt x="32232" y="0"/>
                  </a:moveTo>
                  <a:lnTo>
                    <a:pt x="0" y="0"/>
                  </a:lnTo>
                  <a:lnTo>
                    <a:pt x="0" y="21771"/>
                  </a:lnTo>
                  <a:lnTo>
                    <a:pt x="32232" y="21771"/>
                  </a:lnTo>
                  <a:lnTo>
                    <a:pt x="32232" y="0"/>
                  </a:lnTo>
                  <a:close/>
                </a:path>
              </a:pathLst>
            </a:custGeom>
            <a:solidFill>
              <a:srgbClr val="FFFFFF"/>
            </a:solidFill>
          </p:spPr>
          <p:txBody>
            <a:bodyPr wrap="square" lIns="0" tIns="0" rIns="0" bIns="0" rtlCol="0"/>
            <a:lstStyle/>
            <a:p>
              <a:endParaRPr/>
            </a:p>
          </p:txBody>
        </p:sp>
        <p:sp>
          <p:nvSpPr>
            <p:cNvPr id="741" name="object 741"/>
            <p:cNvSpPr/>
            <p:nvPr/>
          </p:nvSpPr>
          <p:spPr>
            <a:xfrm>
              <a:off x="10280682" y="7894644"/>
              <a:ext cx="3810" cy="0"/>
            </a:xfrm>
            <a:custGeom>
              <a:avLst/>
              <a:gdLst/>
              <a:ahLst/>
              <a:cxnLst/>
              <a:rect l="l" t="t" r="r" b="b"/>
              <a:pathLst>
                <a:path w="3809">
                  <a:moveTo>
                    <a:pt x="0" y="0"/>
                  </a:moveTo>
                  <a:lnTo>
                    <a:pt x="3638" y="0"/>
                  </a:lnTo>
                </a:path>
              </a:pathLst>
            </a:custGeom>
            <a:ln w="3565">
              <a:solidFill>
                <a:srgbClr val="5F5F5F"/>
              </a:solidFill>
            </a:ln>
          </p:spPr>
          <p:txBody>
            <a:bodyPr wrap="square" lIns="0" tIns="0" rIns="0" bIns="0" rtlCol="0"/>
            <a:lstStyle/>
            <a:p>
              <a:endParaRPr/>
            </a:p>
          </p:txBody>
        </p:sp>
        <p:sp>
          <p:nvSpPr>
            <p:cNvPr id="742" name="object 742"/>
            <p:cNvSpPr/>
            <p:nvPr/>
          </p:nvSpPr>
          <p:spPr>
            <a:xfrm>
              <a:off x="10284321" y="7894644"/>
              <a:ext cx="17780" cy="0"/>
            </a:xfrm>
            <a:custGeom>
              <a:avLst/>
              <a:gdLst/>
              <a:ahLst/>
              <a:cxnLst/>
              <a:rect l="l" t="t" r="r" b="b"/>
              <a:pathLst>
                <a:path w="17779">
                  <a:moveTo>
                    <a:pt x="0" y="0"/>
                  </a:moveTo>
                  <a:lnTo>
                    <a:pt x="3379" y="0"/>
                  </a:lnTo>
                </a:path>
                <a:path w="17779">
                  <a:moveTo>
                    <a:pt x="3379" y="0"/>
                  </a:moveTo>
                  <a:lnTo>
                    <a:pt x="7017" y="0"/>
                  </a:lnTo>
                </a:path>
                <a:path w="17779">
                  <a:moveTo>
                    <a:pt x="7017" y="0"/>
                  </a:moveTo>
                  <a:lnTo>
                    <a:pt x="10656" y="0"/>
                  </a:lnTo>
                </a:path>
                <a:path w="17779">
                  <a:moveTo>
                    <a:pt x="10656" y="0"/>
                  </a:moveTo>
                  <a:lnTo>
                    <a:pt x="14035" y="0"/>
                  </a:lnTo>
                </a:path>
                <a:path w="17779">
                  <a:moveTo>
                    <a:pt x="14035" y="0"/>
                  </a:moveTo>
                  <a:lnTo>
                    <a:pt x="17674" y="0"/>
                  </a:lnTo>
                </a:path>
              </a:pathLst>
            </a:custGeom>
            <a:ln w="3565">
              <a:solidFill>
                <a:srgbClr val="5F5F5F"/>
              </a:solidFill>
            </a:ln>
          </p:spPr>
          <p:txBody>
            <a:bodyPr wrap="square" lIns="0" tIns="0" rIns="0" bIns="0" rtlCol="0"/>
            <a:lstStyle/>
            <a:p>
              <a:endParaRPr/>
            </a:p>
          </p:txBody>
        </p:sp>
        <p:sp>
          <p:nvSpPr>
            <p:cNvPr id="743" name="object 743"/>
            <p:cNvSpPr/>
            <p:nvPr/>
          </p:nvSpPr>
          <p:spPr>
            <a:xfrm>
              <a:off x="10301995" y="7894644"/>
              <a:ext cx="3810" cy="0"/>
            </a:xfrm>
            <a:custGeom>
              <a:avLst/>
              <a:gdLst/>
              <a:ahLst/>
              <a:cxnLst/>
              <a:rect l="l" t="t" r="r" b="b"/>
              <a:pathLst>
                <a:path w="3809">
                  <a:moveTo>
                    <a:pt x="0" y="0"/>
                  </a:moveTo>
                  <a:lnTo>
                    <a:pt x="3638" y="0"/>
                  </a:lnTo>
                </a:path>
              </a:pathLst>
            </a:custGeom>
            <a:ln w="3565">
              <a:solidFill>
                <a:srgbClr val="5F5F5F"/>
              </a:solidFill>
            </a:ln>
          </p:spPr>
          <p:txBody>
            <a:bodyPr wrap="square" lIns="0" tIns="0" rIns="0" bIns="0" rtlCol="0"/>
            <a:lstStyle/>
            <a:p>
              <a:endParaRPr/>
            </a:p>
          </p:txBody>
        </p:sp>
        <p:sp>
          <p:nvSpPr>
            <p:cNvPr id="744" name="object 744"/>
            <p:cNvSpPr/>
            <p:nvPr/>
          </p:nvSpPr>
          <p:spPr>
            <a:xfrm>
              <a:off x="10305635" y="7892861"/>
              <a:ext cx="1270" cy="3810"/>
            </a:xfrm>
            <a:custGeom>
              <a:avLst/>
              <a:gdLst/>
              <a:ahLst/>
              <a:cxnLst/>
              <a:rect l="l" t="t" r="r" b="b"/>
              <a:pathLst>
                <a:path w="1270" h="3809">
                  <a:moveTo>
                    <a:pt x="0" y="0"/>
                  </a:moveTo>
                  <a:lnTo>
                    <a:pt x="0" y="3565"/>
                  </a:lnTo>
                  <a:lnTo>
                    <a:pt x="780" y="3565"/>
                  </a:lnTo>
                  <a:lnTo>
                    <a:pt x="780" y="0"/>
                  </a:lnTo>
                  <a:lnTo>
                    <a:pt x="0" y="0"/>
                  </a:lnTo>
                  <a:close/>
                </a:path>
              </a:pathLst>
            </a:custGeom>
            <a:solidFill>
              <a:srgbClr val="5F5F5F"/>
            </a:solidFill>
          </p:spPr>
          <p:txBody>
            <a:bodyPr wrap="square" lIns="0" tIns="0" rIns="0" bIns="0" rtlCol="0"/>
            <a:lstStyle/>
            <a:p>
              <a:endParaRPr/>
            </a:p>
          </p:txBody>
        </p:sp>
        <p:sp>
          <p:nvSpPr>
            <p:cNvPr id="745" name="object 745"/>
            <p:cNvSpPr/>
            <p:nvPr/>
          </p:nvSpPr>
          <p:spPr>
            <a:xfrm>
              <a:off x="10287958" y="7889185"/>
              <a:ext cx="12065" cy="12065"/>
            </a:xfrm>
            <a:custGeom>
              <a:avLst/>
              <a:gdLst/>
              <a:ahLst/>
              <a:cxnLst/>
              <a:rect l="l" t="t" r="r" b="b"/>
              <a:pathLst>
                <a:path w="12065" h="12065">
                  <a:moveTo>
                    <a:pt x="11436" y="0"/>
                  </a:moveTo>
                  <a:lnTo>
                    <a:pt x="0" y="0"/>
                  </a:lnTo>
                  <a:lnTo>
                    <a:pt x="0" y="11696"/>
                  </a:lnTo>
                  <a:lnTo>
                    <a:pt x="11436" y="11696"/>
                  </a:lnTo>
                  <a:lnTo>
                    <a:pt x="11436" y="0"/>
                  </a:lnTo>
                  <a:close/>
                </a:path>
              </a:pathLst>
            </a:custGeom>
            <a:solidFill>
              <a:srgbClr val="5F5F5F"/>
            </a:solidFill>
          </p:spPr>
          <p:txBody>
            <a:bodyPr wrap="square" lIns="0" tIns="0" rIns="0" bIns="0" rtlCol="0"/>
            <a:lstStyle/>
            <a:p>
              <a:endParaRPr/>
            </a:p>
          </p:txBody>
        </p:sp>
        <p:sp>
          <p:nvSpPr>
            <p:cNvPr id="746" name="object 746"/>
            <p:cNvSpPr/>
            <p:nvPr/>
          </p:nvSpPr>
          <p:spPr>
            <a:xfrm>
              <a:off x="10287700" y="7888925"/>
              <a:ext cx="12065" cy="12065"/>
            </a:xfrm>
            <a:custGeom>
              <a:avLst/>
              <a:gdLst/>
              <a:ahLst/>
              <a:cxnLst/>
              <a:rect l="l" t="t" r="r" b="b"/>
              <a:pathLst>
                <a:path w="12065" h="12065">
                  <a:moveTo>
                    <a:pt x="0" y="0"/>
                  </a:moveTo>
                  <a:lnTo>
                    <a:pt x="0" y="11956"/>
                  </a:lnTo>
                  <a:lnTo>
                    <a:pt x="11696" y="11956"/>
                  </a:lnTo>
                  <a:lnTo>
                    <a:pt x="11696" y="0"/>
                  </a:lnTo>
                  <a:lnTo>
                    <a:pt x="0" y="0"/>
                  </a:lnTo>
                  <a:close/>
                </a:path>
              </a:pathLst>
            </a:custGeom>
            <a:ln w="3175">
              <a:solidFill>
                <a:srgbClr val="5F5F5F"/>
              </a:solidFill>
            </a:ln>
          </p:spPr>
          <p:txBody>
            <a:bodyPr wrap="square" lIns="0" tIns="0" rIns="0" bIns="0" rtlCol="0"/>
            <a:lstStyle/>
            <a:p>
              <a:endParaRPr/>
            </a:p>
          </p:txBody>
        </p:sp>
        <p:pic>
          <p:nvPicPr>
            <p:cNvPr id="747" name="object 747"/>
            <p:cNvPicPr/>
            <p:nvPr/>
          </p:nvPicPr>
          <p:blipFill>
            <a:blip r:embed="rId59" cstate="print"/>
            <a:stretch>
              <a:fillRect/>
            </a:stretch>
          </p:blipFill>
          <p:spPr>
            <a:xfrm>
              <a:off x="10490200" y="7873999"/>
              <a:ext cx="38100" cy="38100"/>
            </a:xfrm>
            <a:prstGeom prst="rect">
              <a:avLst/>
            </a:prstGeom>
          </p:spPr>
        </p:pic>
        <p:sp>
          <p:nvSpPr>
            <p:cNvPr id="748" name="object 748"/>
            <p:cNvSpPr/>
            <p:nvPr/>
          </p:nvSpPr>
          <p:spPr>
            <a:xfrm>
              <a:off x="10490419" y="7884218"/>
              <a:ext cx="32384" cy="22225"/>
            </a:xfrm>
            <a:custGeom>
              <a:avLst/>
              <a:gdLst/>
              <a:ahLst/>
              <a:cxnLst/>
              <a:rect l="l" t="t" r="r" b="b"/>
              <a:pathLst>
                <a:path w="32384" h="22225">
                  <a:moveTo>
                    <a:pt x="32233" y="0"/>
                  </a:moveTo>
                  <a:lnTo>
                    <a:pt x="0" y="0"/>
                  </a:lnTo>
                  <a:lnTo>
                    <a:pt x="0" y="21771"/>
                  </a:lnTo>
                  <a:lnTo>
                    <a:pt x="32233" y="21771"/>
                  </a:lnTo>
                  <a:lnTo>
                    <a:pt x="32233" y="0"/>
                  </a:lnTo>
                  <a:close/>
                </a:path>
              </a:pathLst>
            </a:custGeom>
            <a:solidFill>
              <a:srgbClr val="FFFFFF"/>
            </a:solidFill>
          </p:spPr>
          <p:txBody>
            <a:bodyPr wrap="square" lIns="0" tIns="0" rIns="0" bIns="0" rtlCol="0"/>
            <a:lstStyle/>
            <a:p>
              <a:endParaRPr/>
            </a:p>
          </p:txBody>
        </p:sp>
        <p:sp>
          <p:nvSpPr>
            <p:cNvPr id="749" name="object 749"/>
            <p:cNvSpPr/>
            <p:nvPr/>
          </p:nvSpPr>
          <p:spPr>
            <a:xfrm>
              <a:off x="10494037" y="7894608"/>
              <a:ext cx="3810" cy="0"/>
            </a:xfrm>
            <a:custGeom>
              <a:avLst/>
              <a:gdLst/>
              <a:ahLst/>
              <a:cxnLst/>
              <a:rect l="l" t="t" r="r" b="b"/>
              <a:pathLst>
                <a:path w="3809">
                  <a:moveTo>
                    <a:pt x="0" y="0"/>
                  </a:moveTo>
                  <a:lnTo>
                    <a:pt x="3639" y="0"/>
                  </a:lnTo>
                </a:path>
              </a:pathLst>
            </a:custGeom>
            <a:ln w="3565">
              <a:solidFill>
                <a:srgbClr val="000000"/>
              </a:solidFill>
            </a:ln>
          </p:spPr>
          <p:txBody>
            <a:bodyPr wrap="square" lIns="0" tIns="0" rIns="0" bIns="0" rtlCol="0"/>
            <a:lstStyle/>
            <a:p>
              <a:endParaRPr/>
            </a:p>
          </p:txBody>
        </p:sp>
        <p:sp>
          <p:nvSpPr>
            <p:cNvPr id="750" name="object 750"/>
            <p:cNvSpPr/>
            <p:nvPr/>
          </p:nvSpPr>
          <p:spPr>
            <a:xfrm>
              <a:off x="10497676" y="7894608"/>
              <a:ext cx="17780" cy="0"/>
            </a:xfrm>
            <a:custGeom>
              <a:avLst/>
              <a:gdLst/>
              <a:ahLst/>
              <a:cxnLst/>
              <a:rect l="l" t="t" r="r" b="b"/>
              <a:pathLst>
                <a:path w="17779">
                  <a:moveTo>
                    <a:pt x="0" y="0"/>
                  </a:moveTo>
                  <a:lnTo>
                    <a:pt x="3379" y="0"/>
                  </a:lnTo>
                </a:path>
                <a:path w="17779">
                  <a:moveTo>
                    <a:pt x="3379" y="0"/>
                  </a:moveTo>
                  <a:lnTo>
                    <a:pt x="7018" y="0"/>
                  </a:lnTo>
                </a:path>
                <a:path w="17779">
                  <a:moveTo>
                    <a:pt x="7018" y="0"/>
                  </a:moveTo>
                  <a:lnTo>
                    <a:pt x="10657" y="0"/>
                  </a:lnTo>
                </a:path>
                <a:path w="17779">
                  <a:moveTo>
                    <a:pt x="10657" y="0"/>
                  </a:moveTo>
                  <a:lnTo>
                    <a:pt x="14036" y="0"/>
                  </a:lnTo>
                </a:path>
                <a:path w="17779">
                  <a:moveTo>
                    <a:pt x="14036" y="0"/>
                  </a:moveTo>
                  <a:lnTo>
                    <a:pt x="17675" y="0"/>
                  </a:lnTo>
                </a:path>
              </a:pathLst>
            </a:custGeom>
            <a:ln w="3565">
              <a:solidFill>
                <a:srgbClr val="000000"/>
              </a:solidFill>
            </a:ln>
          </p:spPr>
          <p:txBody>
            <a:bodyPr wrap="square" lIns="0" tIns="0" rIns="0" bIns="0" rtlCol="0"/>
            <a:lstStyle/>
            <a:p>
              <a:endParaRPr/>
            </a:p>
          </p:txBody>
        </p:sp>
        <p:sp>
          <p:nvSpPr>
            <p:cNvPr id="751" name="object 751"/>
            <p:cNvSpPr/>
            <p:nvPr/>
          </p:nvSpPr>
          <p:spPr>
            <a:xfrm>
              <a:off x="10515351" y="7894608"/>
              <a:ext cx="3810" cy="0"/>
            </a:xfrm>
            <a:custGeom>
              <a:avLst/>
              <a:gdLst/>
              <a:ahLst/>
              <a:cxnLst/>
              <a:rect l="l" t="t" r="r" b="b"/>
              <a:pathLst>
                <a:path w="3809">
                  <a:moveTo>
                    <a:pt x="0" y="0"/>
                  </a:moveTo>
                  <a:lnTo>
                    <a:pt x="3639" y="0"/>
                  </a:lnTo>
                </a:path>
              </a:pathLst>
            </a:custGeom>
            <a:ln w="3565">
              <a:solidFill>
                <a:srgbClr val="000000"/>
              </a:solidFill>
            </a:ln>
          </p:spPr>
          <p:txBody>
            <a:bodyPr wrap="square" lIns="0" tIns="0" rIns="0" bIns="0" rtlCol="0"/>
            <a:lstStyle/>
            <a:p>
              <a:endParaRPr/>
            </a:p>
          </p:txBody>
        </p:sp>
        <p:sp>
          <p:nvSpPr>
            <p:cNvPr id="752" name="object 752"/>
            <p:cNvSpPr/>
            <p:nvPr/>
          </p:nvSpPr>
          <p:spPr>
            <a:xfrm>
              <a:off x="10518990" y="7892825"/>
              <a:ext cx="1270" cy="3810"/>
            </a:xfrm>
            <a:custGeom>
              <a:avLst/>
              <a:gdLst/>
              <a:ahLst/>
              <a:cxnLst/>
              <a:rect l="l" t="t" r="r" b="b"/>
              <a:pathLst>
                <a:path w="1270" h="3809">
                  <a:moveTo>
                    <a:pt x="0" y="0"/>
                  </a:moveTo>
                  <a:lnTo>
                    <a:pt x="0" y="3565"/>
                  </a:lnTo>
                  <a:lnTo>
                    <a:pt x="780" y="3565"/>
                  </a:lnTo>
                  <a:lnTo>
                    <a:pt x="780" y="0"/>
                  </a:lnTo>
                  <a:lnTo>
                    <a:pt x="0" y="0"/>
                  </a:lnTo>
                  <a:close/>
                </a:path>
              </a:pathLst>
            </a:custGeom>
            <a:solidFill>
              <a:srgbClr val="000000"/>
            </a:solidFill>
          </p:spPr>
          <p:txBody>
            <a:bodyPr wrap="square" lIns="0" tIns="0" rIns="0" bIns="0" rtlCol="0"/>
            <a:lstStyle/>
            <a:p>
              <a:endParaRPr/>
            </a:p>
          </p:txBody>
        </p:sp>
        <p:sp>
          <p:nvSpPr>
            <p:cNvPr id="753" name="object 753"/>
            <p:cNvSpPr/>
            <p:nvPr/>
          </p:nvSpPr>
          <p:spPr>
            <a:xfrm>
              <a:off x="10500795" y="7888890"/>
              <a:ext cx="12065" cy="12065"/>
            </a:xfrm>
            <a:custGeom>
              <a:avLst/>
              <a:gdLst/>
              <a:ahLst/>
              <a:cxnLst/>
              <a:rect l="l" t="t" r="r" b="b"/>
              <a:pathLst>
                <a:path w="12065" h="12065">
                  <a:moveTo>
                    <a:pt x="5977" y="0"/>
                  </a:moveTo>
                  <a:lnTo>
                    <a:pt x="0" y="11695"/>
                  </a:lnTo>
                  <a:lnTo>
                    <a:pt x="11696" y="11695"/>
                  </a:lnTo>
                  <a:lnTo>
                    <a:pt x="5977" y="0"/>
                  </a:lnTo>
                  <a:close/>
                </a:path>
              </a:pathLst>
            </a:custGeom>
            <a:solidFill>
              <a:srgbClr val="000000"/>
            </a:solidFill>
          </p:spPr>
          <p:txBody>
            <a:bodyPr wrap="square" lIns="0" tIns="0" rIns="0" bIns="0" rtlCol="0"/>
            <a:lstStyle/>
            <a:p>
              <a:endParaRPr/>
            </a:p>
          </p:txBody>
        </p:sp>
        <p:sp>
          <p:nvSpPr>
            <p:cNvPr id="754" name="object 754"/>
            <p:cNvSpPr/>
            <p:nvPr/>
          </p:nvSpPr>
          <p:spPr>
            <a:xfrm>
              <a:off x="10500795" y="7888890"/>
              <a:ext cx="12065" cy="12065"/>
            </a:xfrm>
            <a:custGeom>
              <a:avLst/>
              <a:gdLst/>
              <a:ahLst/>
              <a:cxnLst/>
              <a:rect l="l" t="t" r="r" b="b"/>
              <a:pathLst>
                <a:path w="12065" h="12065">
                  <a:moveTo>
                    <a:pt x="0" y="11696"/>
                  </a:moveTo>
                  <a:lnTo>
                    <a:pt x="11696" y="11696"/>
                  </a:lnTo>
                  <a:lnTo>
                    <a:pt x="5978" y="0"/>
                  </a:lnTo>
                  <a:lnTo>
                    <a:pt x="0" y="11696"/>
                  </a:lnTo>
                  <a:close/>
                </a:path>
              </a:pathLst>
            </a:custGeom>
            <a:ln w="3175">
              <a:solidFill>
                <a:srgbClr val="000000"/>
              </a:solidFill>
            </a:ln>
          </p:spPr>
          <p:txBody>
            <a:bodyPr wrap="square" lIns="0" tIns="0" rIns="0" bIns="0" rtlCol="0"/>
            <a:lstStyle/>
            <a:p>
              <a:endParaRPr/>
            </a:p>
          </p:txBody>
        </p:sp>
        <p:sp>
          <p:nvSpPr>
            <p:cNvPr id="755" name="object 755"/>
            <p:cNvSpPr/>
            <p:nvPr/>
          </p:nvSpPr>
          <p:spPr>
            <a:xfrm>
              <a:off x="11098217" y="7388935"/>
              <a:ext cx="151130" cy="52069"/>
            </a:xfrm>
            <a:custGeom>
              <a:avLst/>
              <a:gdLst/>
              <a:ahLst/>
              <a:cxnLst/>
              <a:rect l="l" t="t" r="r" b="b"/>
              <a:pathLst>
                <a:path w="151129" h="52070">
                  <a:moveTo>
                    <a:pt x="150856" y="0"/>
                  </a:moveTo>
                  <a:lnTo>
                    <a:pt x="0" y="0"/>
                  </a:lnTo>
                  <a:lnTo>
                    <a:pt x="0" y="51811"/>
                  </a:lnTo>
                  <a:lnTo>
                    <a:pt x="150856" y="51811"/>
                  </a:lnTo>
                  <a:lnTo>
                    <a:pt x="150856" y="0"/>
                  </a:lnTo>
                  <a:close/>
                </a:path>
              </a:pathLst>
            </a:custGeom>
            <a:solidFill>
              <a:srgbClr val="FFFFFF"/>
            </a:solidFill>
          </p:spPr>
          <p:txBody>
            <a:bodyPr wrap="square" lIns="0" tIns="0" rIns="0" bIns="0" rtlCol="0"/>
            <a:lstStyle/>
            <a:p>
              <a:endParaRPr/>
            </a:p>
          </p:txBody>
        </p:sp>
      </p:grpSp>
      <p:sp>
        <p:nvSpPr>
          <p:cNvPr id="756" name="object 756"/>
          <p:cNvSpPr txBox="1"/>
          <p:nvPr/>
        </p:nvSpPr>
        <p:spPr>
          <a:xfrm>
            <a:off x="10524959" y="7388935"/>
            <a:ext cx="175260" cy="52069"/>
          </a:xfrm>
          <a:prstGeom prst="rect">
            <a:avLst/>
          </a:prstGeom>
          <a:solidFill>
            <a:srgbClr val="FFFFFF"/>
          </a:solidFill>
        </p:spPr>
        <p:txBody>
          <a:bodyPr vert="horz" wrap="square" lIns="0" tIns="7620" rIns="0" bIns="0" rtlCol="0">
            <a:spAutoFit/>
          </a:bodyPr>
          <a:lstStyle/>
          <a:p>
            <a:pPr algn="r">
              <a:lnSpc>
                <a:spcPct val="100000"/>
              </a:lnSpc>
              <a:spcBef>
                <a:spcPts val="60"/>
              </a:spcBef>
            </a:pPr>
            <a:r>
              <a:rPr sz="200" b="1" spc="-50" dirty="0">
                <a:latin typeface="Arial"/>
                <a:cs typeface="Arial"/>
              </a:rPr>
              <a:t>B</a:t>
            </a:r>
            <a:endParaRPr sz="200">
              <a:latin typeface="Arial"/>
              <a:cs typeface="Arial"/>
            </a:endParaRPr>
          </a:p>
        </p:txBody>
      </p:sp>
      <p:grpSp>
        <p:nvGrpSpPr>
          <p:cNvPr id="757" name="object 757"/>
          <p:cNvGrpSpPr/>
          <p:nvPr/>
        </p:nvGrpSpPr>
        <p:grpSpPr>
          <a:xfrm>
            <a:off x="10077625" y="7365376"/>
            <a:ext cx="2201545" cy="674370"/>
            <a:chOff x="10077625" y="7365376"/>
            <a:chExt cx="2201545" cy="674370"/>
          </a:xfrm>
        </p:grpSpPr>
        <p:sp>
          <p:nvSpPr>
            <p:cNvPr id="758" name="object 758"/>
            <p:cNvSpPr/>
            <p:nvPr/>
          </p:nvSpPr>
          <p:spPr>
            <a:xfrm>
              <a:off x="10078895" y="7388936"/>
              <a:ext cx="1175385" cy="589280"/>
            </a:xfrm>
            <a:custGeom>
              <a:avLst/>
              <a:gdLst/>
              <a:ahLst/>
              <a:cxnLst/>
              <a:rect l="l" t="t" r="r" b="b"/>
              <a:pathLst>
                <a:path w="1175384" h="589279">
                  <a:moveTo>
                    <a:pt x="0" y="0"/>
                  </a:moveTo>
                  <a:lnTo>
                    <a:pt x="0" y="589274"/>
                  </a:lnTo>
                  <a:lnTo>
                    <a:pt x="1175151" y="589274"/>
                  </a:lnTo>
                  <a:lnTo>
                    <a:pt x="1175151" y="0"/>
                  </a:lnTo>
                  <a:lnTo>
                    <a:pt x="0" y="0"/>
                  </a:lnTo>
                  <a:close/>
                </a:path>
              </a:pathLst>
            </a:custGeom>
            <a:ln w="3175">
              <a:solidFill>
                <a:srgbClr val="000000"/>
              </a:solidFill>
            </a:ln>
          </p:spPr>
          <p:txBody>
            <a:bodyPr wrap="square" lIns="0" tIns="0" rIns="0" bIns="0" rtlCol="0"/>
            <a:lstStyle/>
            <a:p>
              <a:endParaRPr/>
            </a:p>
          </p:txBody>
        </p:sp>
        <p:sp>
          <p:nvSpPr>
            <p:cNvPr id="759" name="object 759"/>
            <p:cNvSpPr/>
            <p:nvPr/>
          </p:nvSpPr>
          <p:spPr>
            <a:xfrm>
              <a:off x="11335061" y="7368798"/>
              <a:ext cx="944244" cy="671195"/>
            </a:xfrm>
            <a:custGeom>
              <a:avLst/>
              <a:gdLst/>
              <a:ahLst/>
              <a:cxnLst/>
              <a:rect l="l" t="t" r="r" b="b"/>
              <a:pathLst>
                <a:path w="944245" h="671195">
                  <a:moveTo>
                    <a:pt x="944022" y="0"/>
                  </a:moveTo>
                  <a:lnTo>
                    <a:pt x="0" y="0"/>
                  </a:lnTo>
                  <a:lnTo>
                    <a:pt x="0" y="670826"/>
                  </a:lnTo>
                  <a:lnTo>
                    <a:pt x="944022" y="670826"/>
                  </a:lnTo>
                  <a:lnTo>
                    <a:pt x="944022" y="0"/>
                  </a:lnTo>
                  <a:close/>
                </a:path>
              </a:pathLst>
            </a:custGeom>
            <a:solidFill>
              <a:srgbClr val="FFFFFF"/>
            </a:solidFill>
          </p:spPr>
          <p:txBody>
            <a:bodyPr wrap="square" lIns="0" tIns="0" rIns="0" bIns="0" rtlCol="0"/>
            <a:lstStyle/>
            <a:p>
              <a:endParaRPr/>
            </a:p>
          </p:txBody>
        </p:sp>
        <p:pic>
          <p:nvPicPr>
            <p:cNvPr id="760" name="object 760"/>
            <p:cNvPicPr/>
            <p:nvPr/>
          </p:nvPicPr>
          <p:blipFill>
            <a:blip r:embed="rId60" cstate="print"/>
            <a:stretch>
              <a:fillRect/>
            </a:stretch>
          </p:blipFill>
          <p:spPr>
            <a:xfrm>
              <a:off x="11671299" y="7366000"/>
              <a:ext cx="279400" cy="215900"/>
            </a:xfrm>
            <a:prstGeom prst="rect">
              <a:avLst/>
            </a:prstGeom>
          </p:spPr>
        </p:pic>
        <p:sp>
          <p:nvSpPr>
            <p:cNvPr id="761" name="object 761"/>
            <p:cNvSpPr/>
            <p:nvPr/>
          </p:nvSpPr>
          <p:spPr>
            <a:xfrm>
              <a:off x="11672629" y="7368797"/>
              <a:ext cx="271145" cy="206375"/>
            </a:xfrm>
            <a:custGeom>
              <a:avLst/>
              <a:gdLst/>
              <a:ahLst/>
              <a:cxnLst/>
              <a:rect l="l" t="t" r="r" b="b"/>
              <a:pathLst>
                <a:path w="271145" h="206375">
                  <a:moveTo>
                    <a:pt x="270636" y="0"/>
                  </a:moveTo>
                  <a:lnTo>
                    <a:pt x="0" y="0"/>
                  </a:lnTo>
                  <a:lnTo>
                    <a:pt x="0" y="206322"/>
                  </a:lnTo>
                  <a:lnTo>
                    <a:pt x="270636" y="206322"/>
                  </a:lnTo>
                  <a:lnTo>
                    <a:pt x="270636" y="0"/>
                  </a:lnTo>
                  <a:close/>
                </a:path>
              </a:pathLst>
            </a:custGeom>
            <a:solidFill>
              <a:srgbClr val="FFFFFF"/>
            </a:solidFill>
          </p:spPr>
          <p:txBody>
            <a:bodyPr wrap="square" lIns="0" tIns="0" rIns="0" bIns="0" rtlCol="0"/>
            <a:lstStyle/>
            <a:p>
              <a:endParaRPr/>
            </a:p>
          </p:txBody>
        </p:sp>
        <p:sp>
          <p:nvSpPr>
            <p:cNvPr id="762" name="object 762"/>
            <p:cNvSpPr/>
            <p:nvPr/>
          </p:nvSpPr>
          <p:spPr>
            <a:xfrm>
              <a:off x="11800706" y="7429641"/>
              <a:ext cx="15875" cy="105410"/>
            </a:xfrm>
            <a:custGeom>
              <a:avLst/>
              <a:gdLst/>
              <a:ahLst/>
              <a:cxnLst/>
              <a:rect l="l" t="t" r="r" b="b"/>
              <a:pathLst>
                <a:path w="15875" h="105409">
                  <a:moveTo>
                    <a:pt x="15761" y="0"/>
                  </a:moveTo>
                  <a:lnTo>
                    <a:pt x="0" y="0"/>
                  </a:lnTo>
                  <a:lnTo>
                    <a:pt x="0" y="105247"/>
                  </a:lnTo>
                  <a:lnTo>
                    <a:pt x="15761" y="105247"/>
                  </a:lnTo>
                  <a:lnTo>
                    <a:pt x="15761" y="0"/>
                  </a:lnTo>
                  <a:close/>
                </a:path>
              </a:pathLst>
            </a:custGeom>
            <a:solidFill>
              <a:srgbClr val="D4D4D4"/>
            </a:solidFill>
          </p:spPr>
          <p:txBody>
            <a:bodyPr wrap="square" lIns="0" tIns="0" rIns="0" bIns="0" rtlCol="0"/>
            <a:lstStyle/>
            <a:p>
              <a:endParaRPr/>
            </a:p>
          </p:txBody>
        </p:sp>
        <p:sp>
          <p:nvSpPr>
            <p:cNvPr id="763" name="object 763"/>
            <p:cNvSpPr/>
            <p:nvPr/>
          </p:nvSpPr>
          <p:spPr>
            <a:xfrm>
              <a:off x="11800700" y="7429538"/>
              <a:ext cx="15875" cy="13335"/>
            </a:xfrm>
            <a:custGeom>
              <a:avLst/>
              <a:gdLst/>
              <a:ahLst/>
              <a:cxnLst/>
              <a:rect l="l" t="t" r="r" b="b"/>
              <a:pathLst>
                <a:path w="15875" h="13334">
                  <a:moveTo>
                    <a:pt x="469" y="12839"/>
                  </a:moveTo>
                  <a:lnTo>
                    <a:pt x="0" y="12839"/>
                  </a:lnTo>
                  <a:lnTo>
                    <a:pt x="0" y="13309"/>
                  </a:lnTo>
                  <a:lnTo>
                    <a:pt x="469" y="13309"/>
                  </a:lnTo>
                  <a:lnTo>
                    <a:pt x="469" y="12839"/>
                  </a:lnTo>
                  <a:close/>
                </a:path>
                <a:path w="15875" h="13334">
                  <a:moveTo>
                    <a:pt x="469" y="9220"/>
                  </a:moveTo>
                  <a:lnTo>
                    <a:pt x="0" y="9220"/>
                  </a:lnTo>
                  <a:lnTo>
                    <a:pt x="0" y="9690"/>
                  </a:lnTo>
                  <a:lnTo>
                    <a:pt x="469" y="9690"/>
                  </a:lnTo>
                  <a:lnTo>
                    <a:pt x="469" y="9220"/>
                  </a:lnTo>
                  <a:close/>
                </a:path>
                <a:path w="15875" h="13334">
                  <a:moveTo>
                    <a:pt x="469" y="5486"/>
                  </a:moveTo>
                  <a:lnTo>
                    <a:pt x="0" y="5486"/>
                  </a:lnTo>
                  <a:lnTo>
                    <a:pt x="0" y="5956"/>
                  </a:lnTo>
                  <a:lnTo>
                    <a:pt x="469" y="5956"/>
                  </a:lnTo>
                  <a:lnTo>
                    <a:pt x="469" y="5486"/>
                  </a:lnTo>
                  <a:close/>
                </a:path>
                <a:path w="15875" h="13334">
                  <a:moveTo>
                    <a:pt x="469" y="1739"/>
                  </a:moveTo>
                  <a:lnTo>
                    <a:pt x="0" y="1739"/>
                  </a:lnTo>
                  <a:lnTo>
                    <a:pt x="0" y="2209"/>
                  </a:lnTo>
                  <a:lnTo>
                    <a:pt x="469" y="2209"/>
                  </a:lnTo>
                  <a:lnTo>
                    <a:pt x="469" y="1739"/>
                  </a:lnTo>
                  <a:close/>
                </a:path>
                <a:path w="15875" h="13334">
                  <a:moveTo>
                    <a:pt x="1282" y="11087"/>
                  </a:moveTo>
                  <a:lnTo>
                    <a:pt x="812" y="11087"/>
                  </a:lnTo>
                  <a:lnTo>
                    <a:pt x="812" y="11557"/>
                  </a:lnTo>
                  <a:lnTo>
                    <a:pt x="1282" y="11557"/>
                  </a:lnTo>
                  <a:lnTo>
                    <a:pt x="1282" y="11087"/>
                  </a:lnTo>
                  <a:close/>
                </a:path>
                <a:path w="15875" h="13334">
                  <a:moveTo>
                    <a:pt x="1282" y="7353"/>
                  </a:moveTo>
                  <a:lnTo>
                    <a:pt x="812" y="7353"/>
                  </a:lnTo>
                  <a:lnTo>
                    <a:pt x="812" y="7823"/>
                  </a:lnTo>
                  <a:lnTo>
                    <a:pt x="1282" y="7823"/>
                  </a:lnTo>
                  <a:lnTo>
                    <a:pt x="1282" y="7353"/>
                  </a:lnTo>
                  <a:close/>
                </a:path>
                <a:path w="15875" h="13334">
                  <a:moveTo>
                    <a:pt x="1282" y="3619"/>
                  </a:moveTo>
                  <a:lnTo>
                    <a:pt x="812" y="3619"/>
                  </a:lnTo>
                  <a:lnTo>
                    <a:pt x="812" y="4076"/>
                  </a:lnTo>
                  <a:lnTo>
                    <a:pt x="1282" y="4076"/>
                  </a:lnTo>
                  <a:lnTo>
                    <a:pt x="1282" y="3619"/>
                  </a:lnTo>
                  <a:close/>
                </a:path>
                <a:path w="15875" h="13334">
                  <a:moveTo>
                    <a:pt x="1282" y="0"/>
                  </a:moveTo>
                  <a:lnTo>
                    <a:pt x="812" y="0"/>
                  </a:lnTo>
                  <a:lnTo>
                    <a:pt x="812" y="457"/>
                  </a:lnTo>
                  <a:lnTo>
                    <a:pt x="1282" y="457"/>
                  </a:lnTo>
                  <a:lnTo>
                    <a:pt x="1282" y="0"/>
                  </a:lnTo>
                  <a:close/>
                </a:path>
                <a:path w="15875" h="13334">
                  <a:moveTo>
                    <a:pt x="2095" y="12839"/>
                  </a:moveTo>
                  <a:lnTo>
                    <a:pt x="1638" y="12839"/>
                  </a:lnTo>
                  <a:lnTo>
                    <a:pt x="1638" y="13309"/>
                  </a:lnTo>
                  <a:lnTo>
                    <a:pt x="2095" y="13309"/>
                  </a:lnTo>
                  <a:lnTo>
                    <a:pt x="2095" y="12839"/>
                  </a:lnTo>
                  <a:close/>
                </a:path>
                <a:path w="15875" h="13334">
                  <a:moveTo>
                    <a:pt x="2095" y="9220"/>
                  </a:moveTo>
                  <a:lnTo>
                    <a:pt x="1638" y="9220"/>
                  </a:lnTo>
                  <a:lnTo>
                    <a:pt x="1638" y="9690"/>
                  </a:lnTo>
                  <a:lnTo>
                    <a:pt x="2095" y="9690"/>
                  </a:lnTo>
                  <a:lnTo>
                    <a:pt x="2095" y="9220"/>
                  </a:lnTo>
                  <a:close/>
                </a:path>
                <a:path w="15875" h="13334">
                  <a:moveTo>
                    <a:pt x="2095" y="5486"/>
                  </a:moveTo>
                  <a:lnTo>
                    <a:pt x="1638" y="5486"/>
                  </a:lnTo>
                  <a:lnTo>
                    <a:pt x="1638" y="5956"/>
                  </a:lnTo>
                  <a:lnTo>
                    <a:pt x="2095" y="5956"/>
                  </a:lnTo>
                  <a:lnTo>
                    <a:pt x="2095" y="5486"/>
                  </a:lnTo>
                  <a:close/>
                </a:path>
                <a:path w="15875" h="13334">
                  <a:moveTo>
                    <a:pt x="2095" y="1739"/>
                  </a:moveTo>
                  <a:lnTo>
                    <a:pt x="1638" y="1739"/>
                  </a:lnTo>
                  <a:lnTo>
                    <a:pt x="1638" y="2209"/>
                  </a:lnTo>
                  <a:lnTo>
                    <a:pt x="2095" y="2209"/>
                  </a:lnTo>
                  <a:lnTo>
                    <a:pt x="2095" y="1739"/>
                  </a:lnTo>
                  <a:close/>
                </a:path>
                <a:path w="15875" h="13334">
                  <a:moveTo>
                    <a:pt x="3035" y="11087"/>
                  </a:moveTo>
                  <a:lnTo>
                    <a:pt x="2565" y="11087"/>
                  </a:lnTo>
                  <a:lnTo>
                    <a:pt x="2565" y="11557"/>
                  </a:lnTo>
                  <a:lnTo>
                    <a:pt x="3035" y="11557"/>
                  </a:lnTo>
                  <a:lnTo>
                    <a:pt x="3035" y="11087"/>
                  </a:lnTo>
                  <a:close/>
                </a:path>
                <a:path w="15875" h="13334">
                  <a:moveTo>
                    <a:pt x="3035" y="7353"/>
                  </a:moveTo>
                  <a:lnTo>
                    <a:pt x="2565" y="7353"/>
                  </a:lnTo>
                  <a:lnTo>
                    <a:pt x="2565" y="7823"/>
                  </a:lnTo>
                  <a:lnTo>
                    <a:pt x="3035" y="7823"/>
                  </a:lnTo>
                  <a:lnTo>
                    <a:pt x="3035" y="7353"/>
                  </a:lnTo>
                  <a:close/>
                </a:path>
                <a:path w="15875" h="13334">
                  <a:moveTo>
                    <a:pt x="3035" y="3619"/>
                  </a:moveTo>
                  <a:lnTo>
                    <a:pt x="2565" y="3619"/>
                  </a:lnTo>
                  <a:lnTo>
                    <a:pt x="2565" y="4076"/>
                  </a:lnTo>
                  <a:lnTo>
                    <a:pt x="3035" y="4076"/>
                  </a:lnTo>
                  <a:lnTo>
                    <a:pt x="3035" y="3619"/>
                  </a:lnTo>
                  <a:close/>
                </a:path>
                <a:path w="15875" h="13334">
                  <a:moveTo>
                    <a:pt x="3035" y="0"/>
                  </a:moveTo>
                  <a:lnTo>
                    <a:pt x="2565" y="0"/>
                  </a:lnTo>
                  <a:lnTo>
                    <a:pt x="2565" y="457"/>
                  </a:lnTo>
                  <a:lnTo>
                    <a:pt x="3035" y="457"/>
                  </a:lnTo>
                  <a:lnTo>
                    <a:pt x="3035" y="0"/>
                  </a:lnTo>
                  <a:close/>
                </a:path>
                <a:path w="15875" h="13334">
                  <a:moveTo>
                    <a:pt x="3848" y="12839"/>
                  </a:moveTo>
                  <a:lnTo>
                    <a:pt x="3390" y="12839"/>
                  </a:lnTo>
                  <a:lnTo>
                    <a:pt x="3390" y="13309"/>
                  </a:lnTo>
                  <a:lnTo>
                    <a:pt x="3848" y="13309"/>
                  </a:lnTo>
                  <a:lnTo>
                    <a:pt x="3848" y="12839"/>
                  </a:lnTo>
                  <a:close/>
                </a:path>
                <a:path w="15875" h="13334">
                  <a:moveTo>
                    <a:pt x="3848" y="9220"/>
                  </a:moveTo>
                  <a:lnTo>
                    <a:pt x="3390" y="9220"/>
                  </a:lnTo>
                  <a:lnTo>
                    <a:pt x="3390" y="9690"/>
                  </a:lnTo>
                  <a:lnTo>
                    <a:pt x="3848" y="9690"/>
                  </a:lnTo>
                  <a:lnTo>
                    <a:pt x="3848" y="9220"/>
                  </a:lnTo>
                  <a:close/>
                </a:path>
                <a:path w="15875" h="13334">
                  <a:moveTo>
                    <a:pt x="3848" y="5486"/>
                  </a:moveTo>
                  <a:lnTo>
                    <a:pt x="3390" y="5486"/>
                  </a:lnTo>
                  <a:lnTo>
                    <a:pt x="3390" y="5956"/>
                  </a:lnTo>
                  <a:lnTo>
                    <a:pt x="3848" y="5956"/>
                  </a:lnTo>
                  <a:lnTo>
                    <a:pt x="3848" y="5486"/>
                  </a:lnTo>
                  <a:close/>
                </a:path>
                <a:path w="15875" h="13334">
                  <a:moveTo>
                    <a:pt x="3848" y="1739"/>
                  </a:moveTo>
                  <a:lnTo>
                    <a:pt x="3390" y="1739"/>
                  </a:lnTo>
                  <a:lnTo>
                    <a:pt x="3390" y="2209"/>
                  </a:lnTo>
                  <a:lnTo>
                    <a:pt x="3848" y="2209"/>
                  </a:lnTo>
                  <a:lnTo>
                    <a:pt x="3848" y="1739"/>
                  </a:lnTo>
                  <a:close/>
                </a:path>
                <a:path w="15875" h="13334">
                  <a:moveTo>
                    <a:pt x="4787" y="11087"/>
                  </a:moveTo>
                  <a:lnTo>
                    <a:pt x="4318" y="11087"/>
                  </a:lnTo>
                  <a:lnTo>
                    <a:pt x="4318" y="11557"/>
                  </a:lnTo>
                  <a:lnTo>
                    <a:pt x="4787" y="11557"/>
                  </a:lnTo>
                  <a:lnTo>
                    <a:pt x="4787" y="11087"/>
                  </a:lnTo>
                  <a:close/>
                </a:path>
                <a:path w="15875" h="13334">
                  <a:moveTo>
                    <a:pt x="4787" y="7353"/>
                  </a:moveTo>
                  <a:lnTo>
                    <a:pt x="4318" y="7353"/>
                  </a:lnTo>
                  <a:lnTo>
                    <a:pt x="4318" y="7823"/>
                  </a:lnTo>
                  <a:lnTo>
                    <a:pt x="4787" y="7823"/>
                  </a:lnTo>
                  <a:lnTo>
                    <a:pt x="4787" y="7353"/>
                  </a:lnTo>
                  <a:close/>
                </a:path>
                <a:path w="15875" h="13334">
                  <a:moveTo>
                    <a:pt x="4787" y="3619"/>
                  </a:moveTo>
                  <a:lnTo>
                    <a:pt x="4318" y="3619"/>
                  </a:lnTo>
                  <a:lnTo>
                    <a:pt x="4318" y="4076"/>
                  </a:lnTo>
                  <a:lnTo>
                    <a:pt x="4787" y="4076"/>
                  </a:lnTo>
                  <a:lnTo>
                    <a:pt x="4787" y="3619"/>
                  </a:lnTo>
                  <a:close/>
                </a:path>
                <a:path w="15875" h="13334">
                  <a:moveTo>
                    <a:pt x="4787" y="0"/>
                  </a:moveTo>
                  <a:lnTo>
                    <a:pt x="4318" y="0"/>
                  </a:lnTo>
                  <a:lnTo>
                    <a:pt x="4318" y="457"/>
                  </a:lnTo>
                  <a:lnTo>
                    <a:pt x="4787" y="457"/>
                  </a:lnTo>
                  <a:lnTo>
                    <a:pt x="4787" y="0"/>
                  </a:lnTo>
                  <a:close/>
                </a:path>
                <a:path w="15875" h="13334">
                  <a:moveTo>
                    <a:pt x="5600" y="12839"/>
                  </a:moveTo>
                  <a:lnTo>
                    <a:pt x="5143" y="12839"/>
                  </a:lnTo>
                  <a:lnTo>
                    <a:pt x="5143" y="13309"/>
                  </a:lnTo>
                  <a:lnTo>
                    <a:pt x="5600" y="13309"/>
                  </a:lnTo>
                  <a:lnTo>
                    <a:pt x="5600" y="12839"/>
                  </a:lnTo>
                  <a:close/>
                </a:path>
                <a:path w="15875" h="13334">
                  <a:moveTo>
                    <a:pt x="5600" y="9220"/>
                  </a:moveTo>
                  <a:lnTo>
                    <a:pt x="5143" y="9220"/>
                  </a:lnTo>
                  <a:lnTo>
                    <a:pt x="5143" y="9690"/>
                  </a:lnTo>
                  <a:lnTo>
                    <a:pt x="5600" y="9690"/>
                  </a:lnTo>
                  <a:lnTo>
                    <a:pt x="5600" y="9220"/>
                  </a:lnTo>
                  <a:close/>
                </a:path>
                <a:path w="15875" h="13334">
                  <a:moveTo>
                    <a:pt x="5600" y="5486"/>
                  </a:moveTo>
                  <a:lnTo>
                    <a:pt x="5143" y="5486"/>
                  </a:lnTo>
                  <a:lnTo>
                    <a:pt x="5143" y="5956"/>
                  </a:lnTo>
                  <a:lnTo>
                    <a:pt x="5600" y="5956"/>
                  </a:lnTo>
                  <a:lnTo>
                    <a:pt x="5600" y="5486"/>
                  </a:lnTo>
                  <a:close/>
                </a:path>
                <a:path w="15875" h="13334">
                  <a:moveTo>
                    <a:pt x="5600" y="1739"/>
                  </a:moveTo>
                  <a:lnTo>
                    <a:pt x="5143" y="1739"/>
                  </a:lnTo>
                  <a:lnTo>
                    <a:pt x="5143" y="2209"/>
                  </a:lnTo>
                  <a:lnTo>
                    <a:pt x="5600" y="2209"/>
                  </a:lnTo>
                  <a:lnTo>
                    <a:pt x="5600" y="1739"/>
                  </a:lnTo>
                  <a:close/>
                </a:path>
                <a:path w="15875" h="13334">
                  <a:moveTo>
                    <a:pt x="6426" y="11087"/>
                  </a:moveTo>
                  <a:lnTo>
                    <a:pt x="5956" y="11087"/>
                  </a:lnTo>
                  <a:lnTo>
                    <a:pt x="5956" y="11557"/>
                  </a:lnTo>
                  <a:lnTo>
                    <a:pt x="6426" y="11557"/>
                  </a:lnTo>
                  <a:lnTo>
                    <a:pt x="6426" y="11087"/>
                  </a:lnTo>
                  <a:close/>
                </a:path>
                <a:path w="15875" h="13334">
                  <a:moveTo>
                    <a:pt x="6426" y="7353"/>
                  </a:moveTo>
                  <a:lnTo>
                    <a:pt x="5956" y="7353"/>
                  </a:lnTo>
                  <a:lnTo>
                    <a:pt x="5956" y="7823"/>
                  </a:lnTo>
                  <a:lnTo>
                    <a:pt x="6426" y="7823"/>
                  </a:lnTo>
                  <a:lnTo>
                    <a:pt x="6426" y="7353"/>
                  </a:lnTo>
                  <a:close/>
                </a:path>
                <a:path w="15875" h="13334">
                  <a:moveTo>
                    <a:pt x="6426" y="3619"/>
                  </a:moveTo>
                  <a:lnTo>
                    <a:pt x="5956" y="3619"/>
                  </a:lnTo>
                  <a:lnTo>
                    <a:pt x="5956" y="4076"/>
                  </a:lnTo>
                  <a:lnTo>
                    <a:pt x="6426" y="4076"/>
                  </a:lnTo>
                  <a:lnTo>
                    <a:pt x="6426" y="3619"/>
                  </a:lnTo>
                  <a:close/>
                </a:path>
                <a:path w="15875" h="13334">
                  <a:moveTo>
                    <a:pt x="6426" y="0"/>
                  </a:moveTo>
                  <a:lnTo>
                    <a:pt x="5956" y="0"/>
                  </a:lnTo>
                  <a:lnTo>
                    <a:pt x="5956" y="457"/>
                  </a:lnTo>
                  <a:lnTo>
                    <a:pt x="6426" y="457"/>
                  </a:lnTo>
                  <a:lnTo>
                    <a:pt x="6426" y="0"/>
                  </a:lnTo>
                  <a:close/>
                </a:path>
                <a:path w="15875" h="13334">
                  <a:moveTo>
                    <a:pt x="7353" y="12839"/>
                  </a:moveTo>
                  <a:lnTo>
                    <a:pt x="6883" y="12839"/>
                  </a:lnTo>
                  <a:lnTo>
                    <a:pt x="6883" y="13309"/>
                  </a:lnTo>
                  <a:lnTo>
                    <a:pt x="7353" y="13309"/>
                  </a:lnTo>
                  <a:lnTo>
                    <a:pt x="7353" y="12839"/>
                  </a:lnTo>
                  <a:close/>
                </a:path>
                <a:path w="15875" h="13334">
                  <a:moveTo>
                    <a:pt x="7353" y="9220"/>
                  </a:moveTo>
                  <a:lnTo>
                    <a:pt x="6883" y="9220"/>
                  </a:lnTo>
                  <a:lnTo>
                    <a:pt x="6883" y="9690"/>
                  </a:lnTo>
                  <a:lnTo>
                    <a:pt x="7353" y="9690"/>
                  </a:lnTo>
                  <a:lnTo>
                    <a:pt x="7353" y="9220"/>
                  </a:lnTo>
                  <a:close/>
                </a:path>
                <a:path w="15875" h="13334">
                  <a:moveTo>
                    <a:pt x="7353" y="5486"/>
                  </a:moveTo>
                  <a:lnTo>
                    <a:pt x="6883" y="5486"/>
                  </a:lnTo>
                  <a:lnTo>
                    <a:pt x="6883" y="5956"/>
                  </a:lnTo>
                  <a:lnTo>
                    <a:pt x="7353" y="5956"/>
                  </a:lnTo>
                  <a:lnTo>
                    <a:pt x="7353" y="5486"/>
                  </a:lnTo>
                  <a:close/>
                </a:path>
                <a:path w="15875" h="13334">
                  <a:moveTo>
                    <a:pt x="7353" y="1739"/>
                  </a:moveTo>
                  <a:lnTo>
                    <a:pt x="6883" y="1739"/>
                  </a:lnTo>
                  <a:lnTo>
                    <a:pt x="6883" y="2209"/>
                  </a:lnTo>
                  <a:lnTo>
                    <a:pt x="7353" y="2209"/>
                  </a:lnTo>
                  <a:lnTo>
                    <a:pt x="7353" y="1739"/>
                  </a:lnTo>
                  <a:close/>
                </a:path>
                <a:path w="15875" h="13334">
                  <a:moveTo>
                    <a:pt x="8166" y="11087"/>
                  </a:moveTo>
                  <a:lnTo>
                    <a:pt x="7708" y="11087"/>
                  </a:lnTo>
                  <a:lnTo>
                    <a:pt x="7708" y="11557"/>
                  </a:lnTo>
                  <a:lnTo>
                    <a:pt x="8166" y="11557"/>
                  </a:lnTo>
                  <a:lnTo>
                    <a:pt x="8166" y="11087"/>
                  </a:lnTo>
                  <a:close/>
                </a:path>
                <a:path w="15875" h="13334">
                  <a:moveTo>
                    <a:pt x="8166" y="7353"/>
                  </a:moveTo>
                  <a:lnTo>
                    <a:pt x="7708" y="7353"/>
                  </a:lnTo>
                  <a:lnTo>
                    <a:pt x="7708" y="7823"/>
                  </a:lnTo>
                  <a:lnTo>
                    <a:pt x="8166" y="7823"/>
                  </a:lnTo>
                  <a:lnTo>
                    <a:pt x="8166" y="7353"/>
                  </a:lnTo>
                  <a:close/>
                </a:path>
                <a:path w="15875" h="13334">
                  <a:moveTo>
                    <a:pt x="8166" y="3619"/>
                  </a:moveTo>
                  <a:lnTo>
                    <a:pt x="7708" y="3619"/>
                  </a:lnTo>
                  <a:lnTo>
                    <a:pt x="7708" y="4076"/>
                  </a:lnTo>
                  <a:lnTo>
                    <a:pt x="8166" y="4076"/>
                  </a:lnTo>
                  <a:lnTo>
                    <a:pt x="8166" y="3619"/>
                  </a:lnTo>
                  <a:close/>
                </a:path>
                <a:path w="15875" h="13334">
                  <a:moveTo>
                    <a:pt x="8166" y="0"/>
                  </a:moveTo>
                  <a:lnTo>
                    <a:pt x="7708" y="0"/>
                  </a:lnTo>
                  <a:lnTo>
                    <a:pt x="7708" y="457"/>
                  </a:lnTo>
                  <a:lnTo>
                    <a:pt x="8166" y="457"/>
                  </a:lnTo>
                  <a:lnTo>
                    <a:pt x="8166" y="0"/>
                  </a:lnTo>
                  <a:close/>
                </a:path>
                <a:path w="15875" h="13334">
                  <a:moveTo>
                    <a:pt x="9105" y="9220"/>
                  </a:moveTo>
                  <a:lnTo>
                    <a:pt x="8636" y="9220"/>
                  </a:lnTo>
                  <a:lnTo>
                    <a:pt x="8636" y="9690"/>
                  </a:lnTo>
                  <a:lnTo>
                    <a:pt x="9105" y="9690"/>
                  </a:lnTo>
                  <a:lnTo>
                    <a:pt x="9105" y="9220"/>
                  </a:lnTo>
                  <a:close/>
                </a:path>
                <a:path w="15875" h="13334">
                  <a:moveTo>
                    <a:pt x="9105" y="5486"/>
                  </a:moveTo>
                  <a:lnTo>
                    <a:pt x="8636" y="5486"/>
                  </a:lnTo>
                  <a:lnTo>
                    <a:pt x="8636" y="5956"/>
                  </a:lnTo>
                  <a:lnTo>
                    <a:pt x="9105" y="5956"/>
                  </a:lnTo>
                  <a:lnTo>
                    <a:pt x="9105" y="5486"/>
                  </a:lnTo>
                  <a:close/>
                </a:path>
                <a:path w="15875" h="13334">
                  <a:moveTo>
                    <a:pt x="9105" y="1739"/>
                  </a:moveTo>
                  <a:lnTo>
                    <a:pt x="8636" y="1739"/>
                  </a:lnTo>
                  <a:lnTo>
                    <a:pt x="8636" y="2209"/>
                  </a:lnTo>
                  <a:lnTo>
                    <a:pt x="9105" y="2209"/>
                  </a:lnTo>
                  <a:lnTo>
                    <a:pt x="9105" y="1739"/>
                  </a:lnTo>
                  <a:close/>
                </a:path>
                <a:path w="15875" h="13334">
                  <a:moveTo>
                    <a:pt x="9918" y="11087"/>
                  </a:moveTo>
                  <a:lnTo>
                    <a:pt x="9461" y="11087"/>
                  </a:lnTo>
                  <a:lnTo>
                    <a:pt x="9461" y="11557"/>
                  </a:lnTo>
                  <a:lnTo>
                    <a:pt x="9918" y="11557"/>
                  </a:lnTo>
                  <a:lnTo>
                    <a:pt x="9918" y="11087"/>
                  </a:lnTo>
                  <a:close/>
                </a:path>
                <a:path w="15875" h="13334">
                  <a:moveTo>
                    <a:pt x="9918" y="7353"/>
                  </a:moveTo>
                  <a:lnTo>
                    <a:pt x="9461" y="7353"/>
                  </a:lnTo>
                  <a:lnTo>
                    <a:pt x="9461" y="7823"/>
                  </a:lnTo>
                  <a:lnTo>
                    <a:pt x="9918" y="7823"/>
                  </a:lnTo>
                  <a:lnTo>
                    <a:pt x="9918" y="7353"/>
                  </a:lnTo>
                  <a:close/>
                </a:path>
                <a:path w="15875" h="13334">
                  <a:moveTo>
                    <a:pt x="9918" y="3619"/>
                  </a:moveTo>
                  <a:lnTo>
                    <a:pt x="9461" y="3619"/>
                  </a:lnTo>
                  <a:lnTo>
                    <a:pt x="9461" y="4076"/>
                  </a:lnTo>
                  <a:lnTo>
                    <a:pt x="9918" y="4076"/>
                  </a:lnTo>
                  <a:lnTo>
                    <a:pt x="9918" y="3619"/>
                  </a:lnTo>
                  <a:close/>
                </a:path>
                <a:path w="15875" h="13334">
                  <a:moveTo>
                    <a:pt x="9918" y="0"/>
                  </a:moveTo>
                  <a:lnTo>
                    <a:pt x="9461" y="0"/>
                  </a:lnTo>
                  <a:lnTo>
                    <a:pt x="9461" y="457"/>
                  </a:lnTo>
                  <a:lnTo>
                    <a:pt x="9918" y="457"/>
                  </a:lnTo>
                  <a:lnTo>
                    <a:pt x="9918" y="0"/>
                  </a:lnTo>
                  <a:close/>
                </a:path>
                <a:path w="15875" h="13334">
                  <a:moveTo>
                    <a:pt x="10744" y="9220"/>
                  </a:moveTo>
                  <a:lnTo>
                    <a:pt x="10274" y="9220"/>
                  </a:lnTo>
                  <a:lnTo>
                    <a:pt x="10274" y="9690"/>
                  </a:lnTo>
                  <a:lnTo>
                    <a:pt x="10744" y="9690"/>
                  </a:lnTo>
                  <a:lnTo>
                    <a:pt x="10744" y="9220"/>
                  </a:lnTo>
                  <a:close/>
                </a:path>
                <a:path w="15875" h="13334">
                  <a:moveTo>
                    <a:pt x="10744" y="5486"/>
                  </a:moveTo>
                  <a:lnTo>
                    <a:pt x="10274" y="5486"/>
                  </a:lnTo>
                  <a:lnTo>
                    <a:pt x="10274" y="5956"/>
                  </a:lnTo>
                  <a:lnTo>
                    <a:pt x="10744" y="5956"/>
                  </a:lnTo>
                  <a:lnTo>
                    <a:pt x="10744" y="5486"/>
                  </a:lnTo>
                  <a:close/>
                </a:path>
                <a:path w="15875" h="13334">
                  <a:moveTo>
                    <a:pt x="10744" y="1739"/>
                  </a:moveTo>
                  <a:lnTo>
                    <a:pt x="10274" y="1739"/>
                  </a:lnTo>
                  <a:lnTo>
                    <a:pt x="10274" y="2209"/>
                  </a:lnTo>
                  <a:lnTo>
                    <a:pt x="10744" y="2209"/>
                  </a:lnTo>
                  <a:lnTo>
                    <a:pt x="10744" y="1739"/>
                  </a:lnTo>
                  <a:close/>
                </a:path>
                <a:path w="15875" h="13334">
                  <a:moveTo>
                    <a:pt x="11671" y="11087"/>
                  </a:moveTo>
                  <a:lnTo>
                    <a:pt x="11214" y="11087"/>
                  </a:lnTo>
                  <a:lnTo>
                    <a:pt x="11214" y="11557"/>
                  </a:lnTo>
                  <a:lnTo>
                    <a:pt x="11671" y="11557"/>
                  </a:lnTo>
                  <a:lnTo>
                    <a:pt x="11671" y="11087"/>
                  </a:lnTo>
                  <a:close/>
                </a:path>
                <a:path w="15875" h="13334">
                  <a:moveTo>
                    <a:pt x="11671" y="7353"/>
                  </a:moveTo>
                  <a:lnTo>
                    <a:pt x="11214" y="7353"/>
                  </a:lnTo>
                  <a:lnTo>
                    <a:pt x="11214" y="7823"/>
                  </a:lnTo>
                  <a:lnTo>
                    <a:pt x="11671" y="7823"/>
                  </a:lnTo>
                  <a:lnTo>
                    <a:pt x="11671" y="7353"/>
                  </a:lnTo>
                  <a:close/>
                </a:path>
                <a:path w="15875" h="13334">
                  <a:moveTo>
                    <a:pt x="11671" y="3619"/>
                  </a:moveTo>
                  <a:lnTo>
                    <a:pt x="11214" y="3619"/>
                  </a:lnTo>
                  <a:lnTo>
                    <a:pt x="11214" y="4076"/>
                  </a:lnTo>
                  <a:lnTo>
                    <a:pt x="11671" y="4076"/>
                  </a:lnTo>
                  <a:lnTo>
                    <a:pt x="11671" y="3619"/>
                  </a:lnTo>
                  <a:close/>
                </a:path>
                <a:path w="15875" h="13334">
                  <a:moveTo>
                    <a:pt x="11671" y="0"/>
                  </a:moveTo>
                  <a:lnTo>
                    <a:pt x="11214" y="0"/>
                  </a:lnTo>
                  <a:lnTo>
                    <a:pt x="11214" y="457"/>
                  </a:lnTo>
                  <a:lnTo>
                    <a:pt x="11671" y="457"/>
                  </a:lnTo>
                  <a:lnTo>
                    <a:pt x="11671" y="0"/>
                  </a:lnTo>
                  <a:close/>
                </a:path>
                <a:path w="15875" h="13334">
                  <a:moveTo>
                    <a:pt x="12496" y="9220"/>
                  </a:moveTo>
                  <a:lnTo>
                    <a:pt x="12026" y="9220"/>
                  </a:lnTo>
                  <a:lnTo>
                    <a:pt x="12026" y="9690"/>
                  </a:lnTo>
                  <a:lnTo>
                    <a:pt x="12496" y="9690"/>
                  </a:lnTo>
                  <a:lnTo>
                    <a:pt x="12496" y="9220"/>
                  </a:lnTo>
                  <a:close/>
                </a:path>
                <a:path w="15875" h="13334">
                  <a:moveTo>
                    <a:pt x="12496" y="5486"/>
                  </a:moveTo>
                  <a:lnTo>
                    <a:pt x="12026" y="5486"/>
                  </a:lnTo>
                  <a:lnTo>
                    <a:pt x="12026" y="5956"/>
                  </a:lnTo>
                  <a:lnTo>
                    <a:pt x="12496" y="5956"/>
                  </a:lnTo>
                  <a:lnTo>
                    <a:pt x="12496" y="5486"/>
                  </a:lnTo>
                  <a:close/>
                </a:path>
                <a:path w="15875" h="13334">
                  <a:moveTo>
                    <a:pt x="12496" y="1739"/>
                  </a:moveTo>
                  <a:lnTo>
                    <a:pt x="12026" y="1739"/>
                  </a:lnTo>
                  <a:lnTo>
                    <a:pt x="12026" y="2209"/>
                  </a:lnTo>
                  <a:lnTo>
                    <a:pt x="12496" y="2209"/>
                  </a:lnTo>
                  <a:lnTo>
                    <a:pt x="12496" y="1739"/>
                  </a:lnTo>
                  <a:close/>
                </a:path>
                <a:path w="15875" h="13334">
                  <a:moveTo>
                    <a:pt x="13423" y="11087"/>
                  </a:moveTo>
                  <a:lnTo>
                    <a:pt x="12954" y="11087"/>
                  </a:lnTo>
                  <a:lnTo>
                    <a:pt x="12954" y="11557"/>
                  </a:lnTo>
                  <a:lnTo>
                    <a:pt x="13423" y="11557"/>
                  </a:lnTo>
                  <a:lnTo>
                    <a:pt x="13423" y="11087"/>
                  </a:lnTo>
                  <a:close/>
                </a:path>
                <a:path w="15875" h="13334">
                  <a:moveTo>
                    <a:pt x="13423" y="7353"/>
                  </a:moveTo>
                  <a:lnTo>
                    <a:pt x="12954" y="7353"/>
                  </a:lnTo>
                  <a:lnTo>
                    <a:pt x="12954" y="7823"/>
                  </a:lnTo>
                  <a:lnTo>
                    <a:pt x="13423" y="7823"/>
                  </a:lnTo>
                  <a:lnTo>
                    <a:pt x="13423" y="7353"/>
                  </a:lnTo>
                  <a:close/>
                </a:path>
                <a:path w="15875" h="13334">
                  <a:moveTo>
                    <a:pt x="13423" y="3619"/>
                  </a:moveTo>
                  <a:lnTo>
                    <a:pt x="12954" y="3619"/>
                  </a:lnTo>
                  <a:lnTo>
                    <a:pt x="12954" y="4076"/>
                  </a:lnTo>
                  <a:lnTo>
                    <a:pt x="13423" y="4076"/>
                  </a:lnTo>
                  <a:lnTo>
                    <a:pt x="13423" y="3619"/>
                  </a:lnTo>
                  <a:close/>
                </a:path>
                <a:path w="15875" h="13334">
                  <a:moveTo>
                    <a:pt x="13423" y="0"/>
                  </a:moveTo>
                  <a:lnTo>
                    <a:pt x="12954" y="0"/>
                  </a:lnTo>
                  <a:lnTo>
                    <a:pt x="12954" y="457"/>
                  </a:lnTo>
                  <a:lnTo>
                    <a:pt x="13423" y="457"/>
                  </a:lnTo>
                  <a:lnTo>
                    <a:pt x="13423" y="0"/>
                  </a:lnTo>
                  <a:close/>
                </a:path>
                <a:path w="15875" h="13334">
                  <a:moveTo>
                    <a:pt x="14249" y="9220"/>
                  </a:moveTo>
                  <a:lnTo>
                    <a:pt x="13779" y="9220"/>
                  </a:lnTo>
                  <a:lnTo>
                    <a:pt x="13779" y="9690"/>
                  </a:lnTo>
                  <a:lnTo>
                    <a:pt x="14249" y="9690"/>
                  </a:lnTo>
                  <a:lnTo>
                    <a:pt x="14249" y="9220"/>
                  </a:lnTo>
                  <a:close/>
                </a:path>
                <a:path w="15875" h="13334">
                  <a:moveTo>
                    <a:pt x="14249" y="5486"/>
                  </a:moveTo>
                  <a:lnTo>
                    <a:pt x="13779" y="5486"/>
                  </a:lnTo>
                  <a:lnTo>
                    <a:pt x="13779" y="5956"/>
                  </a:lnTo>
                  <a:lnTo>
                    <a:pt x="14249" y="5956"/>
                  </a:lnTo>
                  <a:lnTo>
                    <a:pt x="14249" y="5486"/>
                  </a:lnTo>
                  <a:close/>
                </a:path>
                <a:path w="15875" h="13334">
                  <a:moveTo>
                    <a:pt x="14249" y="1739"/>
                  </a:moveTo>
                  <a:lnTo>
                    <a:pt x="13779" y="1739"/>
                  </a:lnTo>
                  <a:lnTo>
                    <a:pt x="13779" y="2209"/>
                  </a:lnTo>
                  <a:lnTo>
                    <a:pt x="14249" y="2209"/>
                  </a:lnTo>
                  <a:lnTo>
                    <a:pt x="14249" y="1739"/>
                  </a:lnTo>
                  <a:close/>
                </a:path>
                <a:path w="15875" h="13334">
                  <a:moveTo>
                    <a:pt x="15062" y="11087"/>
                  </a:moveTo>
                  <a:lnTo>
                    <a:pt x="14592" y="11087"/>
                  </a:lnTo>
                  <a:lnTo>
                    <a:pt x="14592" y="11557"/>
                  </a:lnTo>
                  <a:lnTo>
                    <a:pt x="15062" y="11557"/>
                  </a:lnTo>
                  <a:lnTo>
                    <a:pt x="15062" y="11087"/>
                  </a:lnTo>
                  <a:close/>
                </a:path>
                <a:path w="15875" h="13334">
                  <a:moveTo>
                    <a:pt x="15062" y="7353"/>
                  </a:moveTo>
                  <a:lnTo>
                    <a:pt x="14592" y="7353"/>
                  </a:lnTo>
                  <a:lnTo>
                    <a:pt x="14592" y="7823"/>
                  </a:lnTo>
                  <a:lnTo>
                    <a:pt x="15062" y="7823"/>
                  </a:lnTo>
                  <a:lnTo>
                    <a:pt x="15062" y="7353"/>
                  </a:lnTo>
                  <a:close/>
                </a:path>
                <a:path w="15875" h="13334">
                  <a:moveTo>
                    <a:pt x="15062" y="3619"/>
                  </a:moveTo>
                  <a:lnTo>
                    <a:pt x="14592" y="3619"/>
                  </a:lnTo>
                  <a:lnTo>
                    <a:pt x="14592" y="4076"/>
                  </a:lnTo>
                  <a:lnTo>
                    <a:pt x="15062" y="4076"/>
                  </a:lnTo>
                  <a:lnTo>
                    <a:pt x="15062" y="3619"/>
                  </a:lnTo>
                  <a:close/>
                </a:path>
                <a:path w="15875" h="13334">
                  <a:moveTo>
                    <a:pt x="15062" y="0"/>
                  </a:moveTo>
                  <a:lnTo>
                    <a:pt x="14592" y="0"/>
                  </a:lnTo>
                  <a:lnTo>
                    <a:pt x="14592" y="457"/>
                  </a:lnTo>
                  <a:lnTo>
                    <a:pt x="15062" y="457"/>
                  </a:lnTo>
                  <a:lnTo>
                    <a:pt x="15062" y="0"/>
                  </a:lnTo>
                  <a:close/>
                </a:path>
                <a:path w="15875" h="13334">
                  <a:moveTo>
                    <a:pt x="15760" y="9220"/>
                  </a:moveTo>
                  <a:lnTo>
                    <a:pt x="15532" y="9220"/>
                  </a:lnTo>
                  <a:lnTo>
                    <a:pt x="15532" y="9690"/>
                  </a:lnTo>
                  <a:lnTo>
                    <a:pt x="15760" y="9690"/>
                  </a:lnTo>
                  <a:lnTo>
                    <a:pt x="15760" y="9220"/>
                  </a:lnTo>
                  <a:close/>
                </a:path>
                <a:path w="15875" h="13334">
                  <a:moveTo>
                    <a:pt x="15760" y="5486"/>
                  </a:moveTo>
                  <a:lnTo>
                    <a:pt x="15532" y="5486"/>
                  </a:lnTo>
                  <a:lnTo>
                    <a:pt x="15532" y="5956"/>
                  </a:lnTo>
                  <a:lnTo>
                    <a:pt x="15760" y="5956"/>
                  </a:lnTo>
                  <a:lnTo>
                    <a:pt x="15760" y="5486"/>
                  </a:lnTo>
                  <a:close/>
                </a:path>
                <a:path w="15875" h="13334">
                  <a:moveTo>
                    <a:pt x="15760" y="1739"/>
                  </a:moveTo>
                  <a:lnTo>
                    <a:pt x="15532" y="1739"/>
                  </a:lnTo>
                  <a:lnTo>
                    <a:pt x="15532" y="2209"/>
                  </a:lnTo>
                  <a:lnTo>
                    <a:pt x="15760" y="2209"/>
                  </a:lnTo>
                  <a:lnTo>
                    <a:pt x="15760" y="1739"/>
                  </a:lnTo>
                  <a:close/>
                </a:path>
              </a:pathLst>
            </a:custGeom>
            <a:solidFill>
              <a:srgbClr val="000000"/>
            </a:solidFill>
          </p:spPr>
          <p:txBody>
            <a:bodyPr wrap="square" lIns="0" tIns="0" rIns="0" bIns="0" rtlCol="0"/>
            <a:lstStyle/>
            <a:p>
              <a:endParaRPr/>
            </a:p>
          </p:txBody>
        </p:sp>
        <p:sp>
          <p:nvSpPr>
            <p:cNvPr id="764" name="object 764"/>
            <p:cNvSpPr/>
            <p:nvPr/>
          </p:nvSpPr>
          <p:spPr>
            <a:xfrm>
              <a:off x="11800700" y="7442377"/>
              <a:ext cx="15875" cy="13970"/>
            </a:xfrm>
            <a:custGeom>
              <a:avLst/>
              <a:gdLst/>
              <a:ahLst/>
              <a:cxnLst/>
              <a:rect l="l" t="t" r="r" b="b"/>
              <a:pathLst>
                <a:path w="15875" h="13970">
                  <a:moveTo>
                    <a:pt x="469" y="11099"/>
                  </a:moveTo>
                  <a:lnTo>
                    <a:pt x="0" y="11099"/>
                  </a:lnTo>
                  <a:lnTo>
                    <a:pt x="0" y="11569"/>
                  </a:lnTo>
                  <a:lnTo>
                    <a:pt x="469" y="11569"/>
                  </a:lnTo>
                  <a:lnTo>
                    <a:pt x="469" y="11099"/>
                  </a:lnTo>
                  <a:close/>
                </a:path>
                <a:path w="15875" h="13970">
                  <a:moveTo>
                    <a:pt x="469" y="7480"/>
                  </a:moveTo>
                  <a:lnTo>
                    <a:pt x="0" y="7480"/>
                  </a:lnTo>
                  <a:lnTo>
                    <a:pt x="0" y="7950"/>
                  </a:lnTo>
                  <a:lnTo>
                    <a:pt x="469" y="7950"/>
                  </a:lnTo>
                  <a:lnTo>
                    <a:pt x="469" y="7480"/>
                  </a:lnTo>
                  <a:close/>
                </a:path>
                <a:path w="15875" h="13970">
                  <a:moveTo>
                    <a:pt x="469" y="3746"/>
                  </a:moveTo>
                  <a:lnTo>
                    <a:pt x="0" y="3746"/>
                  </a:lnTo>
                  <a:lnTo>
                    <a:pt x="0" y="4203"/>
                  </a:lnTo>
                  <a:lnTo>
                    <a:pt x="469" y="4203"/>
                  </a:lnTo>
                  <a:lnTo>
                    <a:pt x="469" y="3746"/>
                  </a:lnTo>
                  <a:close/>
                </a:path>
                <a:path w="15875" h="13970">
                  <a:moveTo>
                    <a:pt x="1282" y="12966"/>
                  </a:moveTo>
                  <a:lnTo>
                    <a:pt x="812" y="12966"/>
                  </a:lnTo>
                  <a:lnTo>
                    <a:pt x="812" y="13436"/>
                  </a:lnTo>
                  <a:lnTo>
                    <a:pt x="1282" y="13436"/>
                  </a:lnTo>
                  <a:lnTo>
                    <a:pt x="1282" y="12966"/>
                  </a:lnTo>
                  <a:close/>
                </a:path>
                <a:path w="15875" h="13970">
                  <a:moveTo>
                    <a:pt x="1282" y="9347"/>
                  </a:moveTo>
                  <a:lnTo>
                    <a:pt x="812" y="9347"/>
                  </a:lnTo>
                  <a:lnTo>
                    <a:pt x="812" y="9817"/>
                  </a:lnTo>
                  <a:lnTo>
                    <a:pt x="1282" y="9817"/>
                  </a:lnTo>
                  <a:lnTo>
                    <a:pt x="1282" y="9347"/>
                  </a:lnTo>
                  <a:close/>
                </a:path>
                <a:path w="15875" h="13970">
                  <a:moveTo>
                    <a:pt x="1282" y="5613"/>
                  </a:moveTo>
                  <a:lnTo>
                    <a:pt x="812" y="5613"/>
                  </a:lnTo>
                  <a:lnTo>
                    <a:pt x="812" y="6070"/>
                  </a:lnTo>
                  <a:lnTo>
                    <a:pt x="1282" y="6070"/>
                  </a:lnTo>
                  <a:lnTo>
                    <a:pt x="1282" y="5613"/>
                  </a:lnTo>
                  <a:close/>
                </a:path>
                <a:path w="15875" h="13970">
                  <a:moveTo>
                    <a:pt x="1282" y="1866"/>
                  </a:moveTo>
                  <a:lnTo>
                    <a:pt x="812" y="1866"/>
                  </a:lnTo>
                  <a:lnTo>
                    <a:pt x="812" y="2336"/>
                  </a:lnTo>
                  <a:lnTo>
                    <a:pt x="1282" y="2336"/>
                  </a:lnTo>
                  <a:lnTo>
                    <a:pt x="1282" y="1866"/>
                  </a:lnTo>
                  <a:close/>
                </a:path>
                <a:path w="15875" h="13970">
                  <a:moveTo>
                    <a:pt x="2095" y="11099"/>
                  </a:moveTo>
                  <a:lnTo>
                    <a:pt x="1638" y="11099"/>
                  </a:lnTo>
                  <a:lnTo>
                    <a:pt x="1638" y="11569"/>
                  </a:lnTo>
                  <a:lnTo>
                    <a:pt x="2095" y="11569"/>
                  </a:lnTo>
                  <a:lnTo>
                    <a:pt x="2095" y="11099"/>
                  </a:lnTo>
                  <a:close/>
                </a:path>
                <a:path w="15875" h="13970">
                  <a:moveTo>
                    <a:pt x="2095" y="7480"/>
                  </a:moveTo>
                  <a:lnTo>
                    <a:pt x="1638" y="7480"/>
                  </a:lnTo>
                  <a:lnTo>
                    <a:pt x="1638" y="7950"/>
                  </a:lnTo>
                  <a:lnTo>
                    <a:pt x="2095" y="7950"/>
                  </a:lnTo>
                  <a:lnTo>
                    <a:pt x="2095" y="7480"/>
                  </a:lnTo>
                  <a:close/>
                </a:path>
                <a:path w="15875" h="13970">
                  <a:moveTo>
                    <a:pt x="2095" y="3746"/>
                  </a:moveTo>
                  <a:lnTo>
                    <a:pt x="1638" y="3746"/>
                  </a:lnTo>
                  <a:lnTo>
                    <a:pt x="1638" y="4203"/>
                  </a:lnTo>
                  <a:lnTo>
                    <a:pt x="2095" y="4203"/>
                  </a:lnTo>
                  <a:lnTo>
                    <a:pt x="2095" y="3746"/>
                  </a:lnTo>
                  <a:close/>
                </a:path>
                <a:path w="15875" h="13970">
                  <a:moveTo>
                    <a:pt x="3035" y="12966"/>
                  </a:moveTo>
                  <a:lnTo>
                    <a:pt x="2565" y="12966"/>
                  </a:lnTo>
                  <a:lnTo>
                    <a:pt x="2565" y="13436"/>
                  </a:lnTo>
                  <a:lnTo>
                    <a:pt x="3035" y="13436"/>
                  </a:lnTo>
                  <a:lnTo>
                    <a:pt x="3035" y="12966"/>
                  </a:lnTo>
                  <a:close/>
                </a:path>
                <a:path w="15875" h="13970">
                  <a:moveTo>
                    <a:pt x="3035" y="9347"/>
                  </a:moveTo>
                  <a:lnTo>
                    <a:pt x="2565" y="9347"/>
                  </a:lnTo>
                  <a:lnTo>
                    <a:pt x="2565" y="9817"/>
                  </a:lnTo>
                  <a:lnTo>
                    <a:pt x="3035" y="9817"/>
                  </a:lnTo>
                  <a:lnTo>
                    <a:pt x="3035" y="9347"/>
                  </a:lnTo>
                  <a:close/>
                </a:path>
                <a:path w="15875" h="13970">
                  <a:moveTo>
                    <a:pt x="3035" y="5613"/>
                  </a:moveTo>
                  <a:lnTo>
                    <a:pt x="2565" y="5613"/>
                  </a:lnTo>
                  <a:lnTo>
                    <a:pt x="2565" y="6070"/>
                  </a:lnTo>
                  <a:lnTo>
                    <a:pt x="3035" y="6070"/>
                  </a:lnTo>
                  <a:lnTo>
                    <a:pt x="3035" y="5613"/>
                  </a:lnTo>
                  <a:close/>
                </a:path>
                <a:path w="15875" h="13970">
                  <a:moveTo>
                    <a:pt x="3035" y="1866"/>
                  </a:moveTo>
                  <a:lnTo>
                    <a:pt x="2565" y="1866"/>
                  </a:lnTo>
                  <a:lnTo>
                    <a:pt x="2565" y="2336"/>
                  </a:lnTo>
                  <a:lnTo>
                    <a:pt x="3035" y="2336"/>
                  </a:lnTo>
                  <a:lnTo>
                    <a:pt x="3035" y="1866"/>
                  </a:lnTo>
                  <a:close/>
                </a:path>
                <a:path w="15875" h="13970">
                  <a:moveTo>
                    <a:pt x="3848" y="11099"/>
                  </a:moveTo>
                  <a:lnTo>
                    <a:pt x="3390" y="11099"/>
                  </a:lnTo>
                  <a:lnTo>
                    <a:pt x="3390" y="11569"/>
                  </a:lnTo>
                  <a:lnTo>
                    <a:pt x="3848" y="11569"/>
                  </a:lnTo>
                  <a:lnTo>
                    <a:pt x="3848" y="11099"/>
                  </a:lnTo>
                  <a:close/>
                </a:path>
                <a:path w="15875" h="13970">
                  <a:moveTo>
                    <a:pt x="3848" y="7480"/>
                  </a:moveTo>
                  <a:lnTo>
                    <a:pt x="3390" y="7480"/>
                  </a:lnTo>
                  <a:lnTo>
                    <a:pt x="3390" y="7950"/>
                  </a:lnTo>
                  <a:lnTo>
                    <a:pt x="3848" y="7950"/>
                  </a:lnTo>
                  <a:lnTo>
                    <a:pt x="3848" y="7480"/>
                  </a:lnTo>
                  <a:close/>
                </a:path>
                <a:path w="15875" h="13970">
                  <a:moveTo>
                    <a:pt x="3848" y="3746"/>
                  </a:moveTo>
                  <a:lnTo>
                    <a:pt x="3390" y="3746"/>
                  </a:lnTo>
                  <a:lnTo>
                    <a:pt x="3390" y="4203"/>
                  </a:lnTo>
                  <a:lnTo>
                    <a:pt x="3848" y="4203"/>
                  </a:lnTo>
                  <a:lnTo>
                    <a:pt x="3848" y="3746"/>
                  </a:lnTo>
                  <a:close/>
                </a:path>
                <a:path w="15875" h="13970">
                  <a:moveTo>
                    <a:pt x="4787" y="12966"/>
                  </a:moveTo>
                  <a:lnTo>
                    <a:pt x="4318" y="12966"/>
                  </a:lnTo>
                  <a:lnTo>
                    <a:pt x="4318" y="13436"/>
                  </a:lnTo>
                  <a:lnTo>
                    <a:pt x="4787" y="13436"/>
                  </a:lnTo>
                  <a:lnTo>
                    <a:pt x="4787" y="12966"/>
                  </a:lnTo>
                  <a:close/>
                </a:path>
                <a:path w="15875" h="13970">
                  <a:moveTo>
                    <a:pt x="4787" y="9347"/>
                  </a:moveTo>
                  <a:lnTo>
                    <a:pt x="4318" y="9347"/>
                  </a:lnTo>
                  <a:lnTo>
                    <a:pt x="4318" y="9817"/>
                  </a:lnTo>
                  <a:lnTo>
                    <a:pt x="4787" y="9817"/>
                  </a:lnTo>
                  <a:lnTo>
                    <a:pt x="4787" y="9347"/>
                  </a:lnTo>
                  <a:close/>
                </a:path>
                <a:path w="15875" h="13970">
                  <a:moveTo>
                    <a:pt x="4787" y="5613"/>
                  </a:moveTo>
                  <a:lnTo>
                    <a:pt x="4318" y="5613"/>
                  </a:lnTo>
                  <a:lnTo>
                    <a:pt x="4318" y="6070"/>
                  </a:lnTo>
                  <a:lnTo>
                    <a:pt x="4787" y="6070"/>
                  </a:lnTo>
                  <a:lnTo>
                    <a:pt x="4787" y="5613"/>
                  </a:lnTo>
                  <a:close/>
                </a:path>
                <a:path w="15875" h="13970">
                  <a:moveTo>
                    <a:pt x="4787" y="1866"/>
                  </a:moveTo>
                  <a:lnTo>
                    <a:pt x="4318" y="1866"/>
                  </a:lnTo>
                  <a:lnTo>
                    <a:pt x="4318" y="2336"/>
                  </a:lnTo>
                  <a:lnTo>
                    <a:pt x="4787" y="2336"/>
                  </a:lnTo>
                  <a:lnTo>
                    <a:pt x="4787" y="1866"/>
                  </a:lnTo>
                  <a:close/>
                </a:path>
                <a:path w="15875" h="13970">
                  <a:moveTo>
                    <a:pt x="5600" y="11099"/>
                  </a:moveTo>
                  <a:lnTo>
                    <a:pt x="5143" y="11099"/>
                  </a:lnTo>
                  <a:lnTo>
                    <a:pt x="5143" y="11569"/>
                  </a:lnTo>
                  <a:lnTo>
                    <a:pt x="5600" y="11569"/>
                  </a:lnTo>
                  <a:lnTo>
                    <a:pt x="5600" y="11099"/>
                  </a:lnTo>
                  <a:close/>
                </a:path>
                <a:path w="15875" h="13970">
                  <a:moveTo>
                    <a:pt x="5600" y="7480"/>
                  </a:moveTo>
                  <a:lnTo>
                    <a:pt x="5143" y="7480"/>
                  </a:lnTo>
                  <a:lnTo>
                    <a:pt x="5143" y="7950"/>
                  </a:lnTo>
                  <a:lnTo>
                    <a:pt x="5600" y="7950"/>
                  </a:lnTo>
                  <a:lnTo>
                    <a:pt x="5600" y="7480"/>
                  </a:lnTo>
                  <a:close/>
                </a:path>
                <a:path w="15875" h="13970">
                  <a:moveTo>
                    <a:pt x="5600" y="3746"/>
                  </a:moveTo>
                  <a:lnTo>
                    <a:pt x="5143" y="3746"/>
                  </a:lnTo>
                  <a:lnTo>
                    <a:pt x="5143" y="4203"/>
                  </a:lnTo>
                  <a:lnTo>
                    <a:pt x="5600" y="4203"/>
                  </a:lnTo>
                  <a:lnTo>
                    <a:pt x="5600" y="3746"/>
                  </a:lnTo>
                  <a:close/>
                </a:path>
                <a:path w="15875" h="13970">
                  <a:moveTo>
                    <a:pt x="6426" y="12966"/>
                  </a:moveTo>
                  <a:lnTo>
                    <a:pt x="5956" y="12966"/>
                  </a:lnTo>
                  <a:lnTo>
                    <a:pt x="5956" y="13436"/>
                  </a:lnTo>
                  <a:lnTo>
                    <a:pt x="6426" y="13436"/>
                  </a:lnTo>
                  <a:lnTo>
                    <a:pt x="6426" y="12966"/>
                  </a:lnTo>
                  <a:close/>
                </a:path>
                <a:path w="15875" h="13970">
                  <a:moveTo>
                    <a:pt x="6426" y="9347"/>
                  </a:moveTo>
                  <a:lnTo>
                    <a:pt x="5956" y="9347"/>
                  </a:lnTo>
                  <a:lnTo>
                    <a:pt x="5956" y="9817"/>
                  </a:lnTo>
                  <a:lnTo>
                    <a:pt x="6426" y="9817"/>
                  </a:lnTo>
                  <a:lnTo>
                    <a:pt x="6426" y="9347"/>
                  </a:lnTo>
                  <a:close/>
                </a:path>
                <a:path w="15875" h="13970">
                  <a:moveTo>
                    <a:pt x="6426" y="5613"/>
                  </a:moveTo>
                  <a:lnTo>
                    <a:pt x="5956" y="5613"/>
                  </a:lnTo>
                  <a:lnTo>
                    <a:pt x="5956" y="6070"/>
                  </a:lnTo>
                  <a:lnTo>
                    <a:pt x="6426" y="6070"/>
                  </a:lnTo>
                  <a:lnTo>
                    <a:pt x="6426" y="5613"/>
                  </a:lnTo>
                  <a:close/>
                </a:path>
                <a:path w="15875" h="13970">
                  <a:moveTo>
                    <a:pt x="6426" y="1866"/>
                  </a:moveTo>
                  <a:lnTo>
                    <a:pt x="5956" y="1866"/>
                  </a:lnTo>
                  <a:lnTo>
                    <a:pt x="5956" y="2336"/>
                  </a:lnTo>
                  <a:lnTo>
                    <a:pt x="6426" y="2336"/>
                  </a:lnTo>
                  <a:lnTo>
                    <a:pt x="6426" y="1866"/>
                  </a:lnTo>
                  <a:close/>
                </a:path>
                <a:path w="15875" h="13970">
                  <a:moveTo>
                    <a:pt x="7353" y="11099"/>
                  </a:moveTo>
                  <a:lnTo>
                    <a:pt x="6883" y="11099"/>
                  </a:lnTo>
                  <a:lnTo>
                    <a:pt x="6883" y="11569"/>
                  </a:lnTo>
                  <a:lnTo>
                    <a:pt x="7353" y="11569"/>
                  </a:lnTo>
                  <a:lnTo>
                    <a:pt x="7353" y="11099"/>
                  </a:lnTo>
                  <a:close/>
                </a:path>
                <a:path w="15875" h="13970">
                  <a:moveTo>
                    <a:pt x="7353" y="7480"/>
                  </a:moveTo>
                  <a:lnTo>
                    <a:pt x="6883" y="7480"/>
                  </a:lnTo>
                  <a:lnTo>
                    <a:pt x="6883" y="7950"/>
                  </a:lnTo>
                  <a:lnTo>
                    <a:pt x="7353" y="7950"/>
                  </a:lnTo>
                  <a:lnTo>
                    <a:pt x="7353" y="7480"/>
                  </a:lnTo>
                  <a:close/>
                </a:path>
                <a:path w="15875" h="13970">
                  <a:moveTo>
                    <a:pt x="7353" y="3746"/>
                  </a:moveTo>
                  <a:lnTo>
                    <a:pt x="6883" y="3746"/>
                  </a:lnTo>
                  <a:lnTo>
                    <a:pt x="6883" y="4203"/>
                  </a:lnTo>
                  <a:lnTo>
                    <a:pt x="7353" y="4203"/>
                  </a:lnTo>
                  <a:lnTo>
                    <a:pt x="7353" y="3746"/>
                  </a:lnTo>
                  <a:close/>
                </a:path>
                <a:path w="15875" h="13970">
                  <a:moveTo>
                    <a:pt x="7353" y="0"/>
                  </a:moveTo>
                  <a:lnTo>
                    <a:pt x="6883" y="0"/>
                  </a:lnTo>
                  <a:lnTo>
                    <a:pt x="6883" y="469"/>
                  </a:lnTo>
                  <a:lnTo>
                    <a:pt x="7353" y="469"/>
                  </a:lnTo>
                  <a:lnTo>
                    <a:pt x="7353" y="0"/>
                  </a:lnTo>
                  <a:close/>
                </a:path>
                <a:path w="15875" h="13970">
                  <a:moveTo>
                    <a:pt x="8166" y="12966"/>
                  </a:moveTo>
                  <a:lnTo>
                    <a:pt x="7708" y="12966"/>
                  </a:lnTo>
                  <a:lnTo>
                    <a:pt x="7708" y="13436"/>
                  </a:lnTo>
                  <a:lnTo>
                    <a:pt x="8166" y="13436"/>
                  </a:lnTo>
                  <a:lnTo>
                    <a:pt x="8166" y="12966"/>
                  </a:lnTo>
                  <a:close/>
                </a:path>
                <a:path w="15875" h="13970">
                  <a:moveTo>
                    <a:pt x="8166" y="9347"/>
                  </a:moveTo>
                  <a:lnTo>
                    <a:pt x="7708" y="9347"/>
                  </a:lnTo>
                  <a:lnTo>
                    <a:pt x="7708" y="9817"/>
                  </a:lnTo>
                  <a:lnTo>
                    <a:pt x="8166" y="9817"/>
                  </a:lnTo>
                  <a:lnTo>
                    <a:pt x="8166" y="9347"/>
                  </a:lnTo>
                  <a:close/>
                </a:path>
                <a:path w="15875" h="13970">
                  <a:moveTo>
                    <a:pt x="8166" y="5613"/>
                  </a:moveTo>
                  <a:lnTo>
                    <a:pt x="7708" y="5613"/>
                  </a:lnTo>
                  <a:lnTo>
                    <a:pt x="7708" y="6070"/>
                  </a:lnTo>
                  <a:lnTo>
                    <a:pt x="8166" y="6070"/>
                  </a:lnTo>
                  <a:lnTo>
                    <a:pt x="8166" y="5613"/>
                  </a:lnTo>
                  <a:close/>
                </a:path>
                <a:path w="15875" h="13970">
                  <a:moveTo>
                    <a:pt x="8166" y="1866"/>
                  </a:moveTo>
                  <a:lnTo>
                    <a:pt x="7708" y="1866"/>
                  </a:lnTo>
                  <a:lnTo>
                    <a:pt x="7708" y="2336"/>
                  </a:lnTo>
                  <a:lnTo>
                    <a:pt x="8166" y="2336"/>
                  </a:lnTo>
                  <a:lnTo>
                    <a:pt x="8166" y="1866"/>
                  </a:lnTo>
                  <a:close/>
                </a:path>
                <a:path w="15875" h="13970">
                  <a:moveTo>
                    <a:pt x="9105" y="11099"/>
                  </a:moveTo>
                  <a:lnTo>
                    <a:pt x="8636" y="11099"/>
                  </a:lnTo>
                  <a:lnTo>
                    <a:pt x="8636" y="11569"/>
                  </a:lnTo>
                  <a:lnTo>
                    <a:pt x="9105" y="11569"/>
                  </a:lnTo>
                  <a:lnTo>
                    <a:pt x="9105" y="11099"/>
                  </a:lnTo>
                  <a:close/>
                </a:path>
                <a:path w="15875" h="13970">
                  <a:moveTo>
                    <a:pt x="9105" y="7480"/>
                  </a:moveTo>
                  <a:lnTo>
                    <a:pt x="8636" y="7480"/>
                  </a:lnTo>
                  <a:lnTo>
                    <a:pt x="8636" y="7950"/>
                  </a:lnTo>
                  <a:lnTo>
                    <a:pt x="9105" y="7950"/>
                  </a:lnTo>
                  <a:lnTo>
                    <a:pt x="9105" y="7480"/>
                  </a:lnTo>
                  <a:close/>
                </a:path>
                <a:path w="15875" h="13970">
                  <a:moveTo>
                    <a:pt x="9105" y="3746"/>
                  </a:moveTo>
                  <a:lnTo>
                    <a:pt x="8636" y="3746"/>
                  </a:lnTo>
                  <a:lnTo>
                    <a:pt x="8636" y="4203"/>
                  </a:lnTo>
                  <a:lnTo>
                    <a:pt x="9105" y="4203"/>
                  </a:lnTo>
                  <a:lnTo>
                    <a:pt x="9105" y="3746"/>
                  </a:lnTo>
                  <a:close/>
                </a:path>
                <a:path w="15875" h="13970">
                  <a:moveTo>
                    <a:pt x="9105" y="0"/>
                  </a:moveTo>
                  <a:lnTo>
                    <a:pt x="8636" y="0"/>
                  </a:lnTo>
                  <a:lnTo>
                    <a:pt x="8636" y="469"/>
                  </a:lnTo>
                  <a:lnTo>
                    <a:pt x="9105" y="469"/>
                  </a:lnTo>
                  <a:lnTo>
                    <a:pt x="9105" y="0"/>
                  </a:lnTo>
                  <a:close/>
                </a:path>
                <a:path w="15875" h="13970">
                  <a:moveTo>
                    <a:pt x="9918" y="12966"/>
                  </a:moveTo>
                  <a:lnTo>
                    <a:pt x="9461" y="12966"/>
                  </a:lnTo>
                  <a:lnTo>
                    <a:pt x="9461" y="13436"/>
                  </a:lnTo>
                  <a:lnTo>
                    <a:pt x="9918" y="13436"/>
                  </a:lnTo>
                  <a:lnTo>
                    <a:pt x="9918" y="12966"/>
                  </a:lnTo>
                  <a:close/>
                </a:path>
                <a:path w="15875" h="13970">
                  <a:moveTo>
                    <a:pt x="9918" y="9347"/>
                  </a:moveTo>
                  <a:lnTo>
                    <a:pt x="9461" y="9347"/>
                  </a:lnTo>
                  <a:lnTo>
                    <a:pt x="9461" y="9817"/>
                  </a:lnTo>
                  <a:lnTo>
                    <a:pt x="9918" y="9817"/>
                  </a:lnTo>
                  <a:lnTo>
                    <a:pt x="9918" y="9347"/>
                  </a:lnTo>
                  <a:close/>
                </a:path>
                <a:path w="15875" h="13970">
                  <a:moveTo>
                    <a:pt x="9918" y="5613"/>
                  </a:moveTo>
                  <a:lnTo>
                    <a:pt x="9461" y="5613"/>
                  </a:lnTo>
                  <a:lnTo>
                    <a:pt x="9461" y="6070"/>
                  </a:lnTo>
                  <a:lnTo>
                    <a:pt x="9918" y="6070"/>
                  </a:lnTo>
                  <a:lnTo>
                    <a:pt x="9918" y="5613"/>
                  </a:lnTo>
                  <a:close/>
                </a:path>
                <a:path w="15875" h="13970">
                  <a:moveTo>
                    <a:pt x="9918" y="1866"/>
                  </a:moveTo>
                  <a:lnTo>
                    <a:pt x="9461" y="1866"/>
                  </a:lnTo>
                  <a:lnTo>
                    <a:pt x="9461" y="2336"/>
                  </a:lnTo>
                  <a:lnTo>
                    <a:pt x="9918" y="2336"/>
                  </a:lnTo>
                  <a:lnTo>
                    <a:pt x="9918" y="1866"/>
                  </a:lnTo>
                  <a:close/>
                </a:path>
                <a:path w="15875" h="13970">
                  <a:moveTo>
                    <a:pt x="10744" y="11099"/>
                  </a:moveTo>
                  <a:lnTo>
                    <a:pt x="10274" y="11099"/>
                  </a:lnTo>
                  <a:lnTo>
                    <a:pt x="10274" y="11569"/>
                  </a:lnTo>
                  <a:lnTo>
                    <a:pt x="10744" y="11569"/>
                  </a:lnTo>
                  <a:lnTo>
                    <a:pt x="10744" y="11099"/>
                  </a:lnTo>
                  <a:close/>
                </a:path>
                <a:path w="15875" h="13970">
                  <a:moveTo>
                    <a:pt x="10744" y="7480"/>
                  </a:moveTo>
                  <a:lnTo>
                    <a:pt x="10274" y="7480"/>
                  </a:lnTo>
                  <a:lnTo>
                    <a:pt x="10274" y="7950"/>
                  </a:lnTo>
                  <a:lnTo>
                    <a:pt x="10744" y="7950"/>
                  </a:lnTo>
                  <a:lnTo>
                    <a:pt x="10744" y="7480"/>
                  </a:lnTo>
                  <a:close/>
                </a:path>
                <a:path w="15875" h="13970">
                  <a:moveTo>
                    <a:pt x="10744" y="3746"/>
                  </a:moveTo>
                  <a:lnTo>
                    <a:pt x="10274" y="3746"/>
                  </a:lnTo>
                  <a:lnTo>
                    <a:pt x="10274" y="4203"/>
                  </a:lnTo>
                  <a:lnTo>
                    <a:pt x="10744" y="4203"/>
                  </a:lnTo>
                  <a:lnTo>
                    <a:pt x="10744" y="3746"/>
                  </a:lnTo>
                  <a:close/>
                </a:path>
                <a:path w="15875" h="13970">
                  <a:moveTo>
                    <a:pt x="10744" y="0"/>
                  </a:moveTo>
                  <a:lnTo>
                    <a:pt x="10274" y="0"/>
                  </a:lnTo>
                  <a:lnTo>
                    <a:pt x="10274" y="469"/>
                  </a:lnTo>
                  <a:lnTo>
                    <a:pt x="10744" y="469"/>
                  </a:lnTo>
                  <a:lnTo>
                    <a:pt x="10744" y="0"/>
                  </a:lnTo>
                  <a:close/>
                </a:path>
                <a:path w="15875" h="13970">
                  <a:moveTo>
                    <a:pt x="11671" y="12966"/>
                  </a:moveTo>
                  <a:lnTo>
                    <a:pt x="11214" y="12966"/>
                  </a:lnTo>
                  <a:lnTo>
                    <a:pt x="11214" y="13436"/>
                  </a:lnTo>
                  <a:lnTo>
                    <a:pt x="11671" y="13436"/>
                  </a:lnTo>
                  <a:lnTo>
                    <a:pt x="11671" y="12966"/>
                  </a:lnTo>
                  <a:close/>
                </a:path>
                <a:path w="15875" h="13970">
                  <a:moveTo>
                    <a:pt x="11671" y="9347"/>
                  </a:moveTo>
                  <a:lnTo>
                    <a:pt x="11214" y="9347"/>
                  </a:lnTo>
                  <a:lnTo>
                    <a:pt x="11214" y="9817"/>
                  </a:lnTo>
                  <a:lnTo>
                    <a:pt x="11671" y="9817"/>
                  </a:lnTo>
                  <a:lnTo>
                    <a:pt x="11671" y="9347"/>
                  </a:lnTo>
                  <a:close/>
                </a:path>
                <a:path w="15875" h="13970">
                  <a:moveTo>
                    <a:pt x="11671" y="5613"/>
                  </a:moveTo>
                  <a:lnTo>
                    <a:pt x="11214" y="5613"/>
                  </a:lnTo>
                  <a:lnTo>
                    <a:pt x="11214" y="6070"/>
                  </a:lnTo>
                  <a:lnTo>
                    <a:pt x="11671" y="6070"/>
                  </a:lnTo>
                  <a:lnTo>
                    <a:pt x="11671" y="5613"/>
                  </a:lnTo>
                  <a:close/>
                </a:path>
                <a:path w="15875" h="13970">
                  <a:moveTo>
                    <a:pt x="11671" y="1866"/>
                  </a:moveTo>
                  <a:lnTo>
                    <a:pt x="11214" y="1866"/>
                  </a:lnTo>
                  <a:lnTo>
                    <a:pt x="11214" y="2336"/>
                  </a:lnTo>
                  <a:lnTo>
                    <a:pt x="11671" y="2336"/>
                  </a:lnTo>
                  <a:lnTo>
                    <a:pt x="11671" y="1866"/>
                  </a:lnTo>
                  <a:close/>
                </a:path>
                <a:path w="15875" h="13970">
                  <a:moveTo>
                    <a:pt x="12496" y="11099"/>
                  </a:moveTo>
                  <a:lnTo>
                    <a:pt x="12026" y="11099"/>
                  </a:lnTo>
                  <a:lnTo>
                    <a:pt x="12026" y="11569"/>
                  </a:lnTo>
                  <a:lnTo>
                    <a:pt x="12496" y="11569"/>
                  </a:lnTo>
                  <a:lnTo>
                    <a:pt x="12496" y="11099"/>
                  </a:lnTo>
                  <a:close/>
                </a:path>
                <a:path w="15875" h="13970">
                  <a:moveTo>
                    <a:pt x="12496" y="7480"/>
                  </a:moveTo>
                  <a:lnTo>
                    <a:pt x="12026" y="7480"/>
                  </a:lnTo>
                  <a:lnTo>
                    <a:pt x="12026" y="7950"/>
                  </a:lnTo>
                  <a:lnTo>
                    <a:pt x="12496" y="7950"/>
                  </a:lnTo>
                  <a:lnTo>
                    <a:pt x="12496" y="7480"/>
                  </a:lnTo>
                  <a:close/>
                </a:path>
                <a:path w="15875" h="13970">
                  <a:moveTo>
                    <a:pt x="12496" y="3746"/>
                  </a:moveTo>
                  <a:lnTo>
                    <a:pt x="12026" y="3746"/>
                  </a:lnTo>
                  <a:lnTo>
                    <a:pt x="12026" y="4203"/>
                  </a:lnTo>
                  <a:lnTo>
                    <a:pt x="12496" y="4203"/>
                  </a:lnTo>
                  <a:lnTo>
                    <a:pt x="12496" y="3746"/>
                  </a:lnTo>
                  <a:close/>
                </a:path>
                <a:path w="15875" h="13970">
                  <a:moveTo>
                    <a:pt x="12496" y="0"/>
                  </a:moveTo>
                  <a:lnTo>
                    <a:pt x="12026" y="0"/>
                  </a:lnTo>
                  <a:lnTo>
                    <a:pt x="12026" y="469"/>
                  </a:lnTo>
                  <a:lnTo>
                    <a:pt x="12496" y="469"/>
                  </a:lnTo>
                  <a:lnTo>
                    <a:pt x="12496" y="0"/>
                  </a:lnTo>
                  <a:close/>
                </a:path>
                <a:path w="15875" h="13970">
                  <a:moveTo>
                    <a:pt x="13423" y="12966"/>
                  </a:moveTo>
                  <a:lnTo>
                    <a:pt x="12954" y="12966"/>
                  </a:lnTo>
                  <a:lnTo>
                    <a:pt x="12954" y="13436"/>
                  </a:lnTo>
                  <a:lnTo>
                    <a:pt x="13423" y="13436"/>
                  </a:lnTo>
                  <a:lnTo>
                    <a:pt x="13423" y="12966"/>
                  </a:lnTo>
                  <a:close/>
                </a:path>
                <a:path w="15875" h="13970">
                  <a:moveTo>
                    <a:pt x="13423" y="9347"/>
                  </a:moveTo>
                  <a:lnTo>
                    <a:pt x="12954" y="9347"/>
                  </a:lnTo>
                  <a:lnTo>
                    <a:pt x="12954" y="9817"/>
                  </a:lnTo>
                  <a:lnTo>
                    <a:pt x="13423" y="9817"/>
                  </a:lnTo>
                  <a:lnTo>
                    <a:pt x="13423" y="9347"/>
                  </a:lnTo>
                  <a:close/>
                </a:path>
                <a:path w="15875" h="13970">
                  <a:moveTo>
                    <a:pt x="13423" y="5613"/>
                  </a:moveTo>
                  <a:lnTo>
                    <a:pt x="12954" y="5613"/>
                  </a:lnTo>
                  <a:lnTo>
                    <a:pt x="12954" y="6070"/>
                  </a:lnTo>
                  <a:lnTo>
                    <a:pt x="13423" y="6070"/>
                  </a:lnTo>
                  <a:lnTo>
                    <a:pt x="13423" y="5613"/>
                  </a:lnTo>
                  <a:close/>
                </a:path>
                <a:path w="15875" h="13970">
                  <a:moveTo>
                    <a:pt x="13423" y="1866"/>
                  </a:moveTo>
                  <a:lnTo>
                    <a:pt x="12954" y="1866"/>
                  </a:lnTo>
                  <a:lnTo>
                    <a:pt x="12954" y="2336"/>
                  </a:lnTo>
                  <a:lnTo>
                    <a:pt x="13423" y="2336"/>
                  </a:lnTo>
                  <a:lnTo>
                    <a:pt x="13423" y="1866"/>
                  </a:lnTo>
                  <a:close/>
                </a:path>
                <a:path w="15875" h="13970">
                  <a:moveTo>
                    <a:pt x="14249" y="11099"/>
                  </a:moveTo>
                  <a:lnTo>
                    <a:pt x="13779" y="11099"/>
                  </a:lnTo>
                  <a:lnTo>
                    <a:pt x="13779" y="11569"/>
                  </a:lnTo>
                  <a:lnTo>
                    <a:pt x="14249" y="11569"/>
                  </a:lnTo>
                  <a:lnTo>
                    <a:pt x="14249" y="11099"/>
                  </a:lnTo>
                  <a:close/>
                </a:path>
                <a:path w="15875" h="13970">
                  <a:moveTo>
                    <a:pt x="14249" y="7480"/>
                  </a:moveTo>
                  <a:lnTo>
                    <a:pt x="13779" y="7480"/>
                  </a:lnTo>
                  <a:lnTo>
                    <a:pt x="13779" y="7950"/>
                  </a:lnTo>
                  <a:lnTo>
                    <a:pt x="14249" y="7950"/>
                  </a:lnTo>
                  <a:lnTo>
                    <a:pt x="14249" y="7480"/>
                  </a:lnTo>
                  <a:close/>
                </a:path>
                <a:path w="15875" h="13970">
                  <a:moveTo>
                    <a:pt x="14249" y="3746"/>
                  </a:moveTo>
                  <a:lnTo>
                    <a:pt x="13779" y="3746"/>
                  </a:lnTo>
                  <a:lnTo>
                    <a:pt x="13779" y="4203"/>
                  </a:lnTo>
                  <a:lnTo>
                    <a:pt x="14249" y="4203"/>
                  </a:lnTo>
                  <a:lnTo>
                    <a:pt x="14249" y="3746"/>
                  </a:lnTo>
                  <a:close/>
                </a:path>
                <a:path w="15875" h="13970">
                  <a:moveTo>
                    <a:pt x="14249" y="0"/>
                  </a:moveTo>
                  <a:lnTo>
                    <a:pt x="13779" y="0"/>
                  </a:lnTo>
                  <a:lnTo>
                    <a:pt x="13779" y="469"/>
                  </a:lnTo>
                  <a:lnTo>
                    <a:pt x="14249" y="469"/>
                  </a:lnTo>
                  <a:lnTo>
                    <a:pt x="14249" y="0"/>
                  </a:lnTo>
                  <a:close/>
                </a:path>
                <a:path w="15875" h="13970">
                  <a:moveTo>
                    <a:pt x="15062" y="9347"/>
                  </a:moveTo>
                  <a:lnTo>
                    <a:pt x="14592" y="9347"/>
                  </a:lnTo>
                  <a:lnTo>
                    <a:pt x="14592" y="9817"/>
                  </a:lnTo>
                  <a:lnTo>
                    <a:pt x="15062" y="9817"/>
                  </a:lnTo>
                  <a:lnTo>
                    <a:pt x="15062" y="9347"/>
                  </a:lnTo>
                  <a:close/>
                </a:path>
                <a:path w="15875" h="13970">
                  <a:moveTo>
                    <a:pt x="15062" y="5613"/>
                  </a:moveTo>
                  <a:lnTo>
                    <a:pt x="14592" y="5613"/>
                  </a:lnTo>
                  <a:lnTo>
                    <a:pt x="14592" y="6070"/>
                  </a:lnTo>
                  <a:lnTo>
                    <a:pt x="15062" y="6070"/>
                  </a:lnTo>
                  <a:lnTo>
                    <a:pt x="15062" y="5613"/>
                  </a:lnTo>
                  <a:close/>
                </a:path>
                <a:path w="15875" h="13970">
                  <a:moveTo>
                    <a:pt x="15062" y="1866"/>
                  </a:moveTo>
                  <a:lnTo>
                    <a:pt x="14592" y="1866"/>
                  </a:lnTo>
                  <a:lnTo>
                    <a:pt x="14592" y="2336"/>
                  </a:lnTo>
                  <a:lnTo>
                    <a:pt x="15062" y="2336"/>
                  </a:lnTo>
                  <a:lnTo>
                    <a:pt x="15062" y="1866"/>
                  </a:lnTo>
                  <a:close/>
                </a:path>
                <a:path w="15875" h="13970">
                  <a:moveTo>
                    <a:pt x="15760" y="11099"/>
                  </a:moveTo>
                  <a:lnTo>
                    <a:pt x="15532" y="11099"/>
                  </a:lnTo>
                  <a:lnTo>
                    <a:pt x="15532" y="11569"/>
                  </a:lnTo>
                  <a:lnTo>
                    <a:pt x="15760" y="11569"/>
                  </a:lnTo>
                  <a:lnTo>
                    <a:pt x="15760" y="11099"/>
                  </a:lnTo>
                  <a:close/>
                </a:path>
                <a:path w="15875" h="13970">
                  <a:moveTo>
                    <a:pt x="15760" y="7480"/>
                  </a:moveTo>
                  <a:lnTo>
                    <a:pt x="15532" y="7480"/>
                  </a:lnTo>
                  <a:lnTo>
                    <a:pt x="15532" y="7950"/>
                  </a:lnTo>
                  <a:lnTo>
                    <a:pt x="15760" y="7950"/>
                  </a:lnTo>
                  <a:lnTo>
                    <a:pt x="15760" y="7480"/>
                  </a:lnTo>
                  <a:close/>
                </a:path>
                <a:path w="15875" h="13970">
                  <a:moveTo>
                    <a:pt x="15760" y="3746"/>
                  </a:moveTo>
                  <a:lnTo>
                    <a:pt x="15532" y="3746"/>
                  </a:lnTo>
                  <a:lnTo>
                    <a:pt x="15532" y="4203"/>
                  </a:lnTo>
                  <a:lnTo>
                    <a:pt x="15760" y="4203"/>
                  </a:lnTo>
                  <a:lnTo>
                    <a:pt x="15760" y="3746"/>
                  </a:lnTo>
                  <a:close/>
                </a:path>
                <a:path w="15875" h="13970">
                  <a:moveTo>
                    <a:pt x="15760" y="0"/>
                  </a:moveTo>
                  <a:lnTo>
                    <a:pt x="15532" y="0"/>
                  </a:lnTo>
                  <a:lnTo>
                    <a:pt x="15532" y="469"/>
                  </a:lnTo>
                  <a:lnTo>
                    <a:pt x="15760" y="469"/>
                  </a:lnTo>
                  <a:lnTo>
                    <a:pt x="15760" y="0"/>
                  </a:lnTo>
                  <a:close/>
                </a:path>
              </a:pathLst>
            </a:custGeom>
            <a:solidFill>
              <a:srgbClr val="000000"/>
            </a:solidFill>
          </p:spPr>
          <p:txBody>
            <a:bodyPr wrap="square" lIns="0" tIns="0" rIns="0" bIns="0" rtlCol="0"/>
            <a:lstStyle/>
            <a:p>
              <a:endParaRPr/>
            </a:p>
          </p:txBody>
        </p:sp>
        <p:sp>
          <p:nvSpPr>
            <p:cNvPr id="765" name="object 765"/>
            <p:cNvSpPr/>
            <p:nvPr/>
          </p:nvSpPr>
          <p:spPr>
            <a:xfrm>
              <a:off x="11800700" y="7455344"/>
              <a:ext cx="15875" cy="15875"/>
            </a:xfrm>
            <a:custGeom>
              <a:avLst/>
              <a:gdLst/>
              <a:ahLst/>
              <a:cxnLst/>
              <a:rect l="l" t="t" r="r" b="b"/>
              <a:pathLst>
                <a:path w="15875" h="15875">
                  <a:moveTo>
                    <a:pt x="469" y="12966"/>
                  </a:moveTo>
                  <a:lnTo>
                    <a:pt x="0" y="12966"/>
                  </a:lnTo>
                  <a:lnTo>
                    <a:pt x="0" y="13436"/>
                  </a:lnTo>
                  <a:lnTo>
                    <a:pt x="469" y="13436"/>
                  </a:lnTo>
                  <a:lnTo>
                    <a:pt x="469" y="12966"/>
                  </a:lnTo>
                  <a:close/>
                </a:path>
                <a:path w="15875" h="15875">
                  <a:moveTo>
                    <a:pt x="469" y="9232"/>
                  </a:moveTo>
                  <a:lnTo>
                    <a:pt x="0" y="9232"/>
                  </a:lnTo>
                  <a:lnTo>
                    <a:pt x="0" y="9702"/>
                  </a:lnTo>
                  <a:lnTo>
                    <a:pt x="469" y="9702"/>
                  </a:lnTo>
                  <a:lnTo>
                    <a:pt x="469" y="9232"/>
                  </a:lnTo>
                  <a:close/>
                </a:path>
                <a:path w="15875" h="15875">
                  <a:moveTo>
                    <a:pt x="469" y="5613"/>
                  </a:moveTo>
                  <a:lnTo>
                    <a:pt x="0" y="5613"/>
                  </a:lnTo>
                  <a:lnTo>
                    <a:pt x="0" y="6070"/>
                  </a:lnTo>
                  <a:lnTo>
                    <a:pt x="469" y="6070"/>
                  </a:lnTo>
                  <a:lnTo>
                    <a:pt x="469" y="5613"/>
                  </a:lnTo>
                  <a:close/>
                </a:path>
                <a:path w="15875" h="15875">
                  <a:moveTo>
                    <a:pt x="469" y="1866"/>
                  </a:moveTo>
                  <a:lnTo>
                    <a:pt x="0" y="1866"/>
                  </a:lnTo>
                  <a:lnTo>
                    <a:pt x="0" y="2336"/>
                  </a:lnTo>
                  <a:lnTo>
                    <a:pt x="469" y="2336"/>
                  </a:lnTo>
                  <a:lnTo>
                    <a:pt x="469" y="1866"/>
                  </a:lnTo>
                  <a:close/>
                </a:path>
                <a:path w="15875" h="15875">
                  <a:moveTo>
                    <a:pt x="1282" y="14833"/>
                  </a:moveTo>
                  <a:lnTo>
                    <a:pt x="812" y="14833"/>
                  </a:lnTo>
                  <a:lnTo>
                    <a:pt x="812" y="15303"/>
                  </a:lnTo>
                  <a:lnTo>
                    <a:pt x="1282" y="15303"/>
                  </a:lnTo>
                  <a:lnTo>
                    <a:pt x="1282" y="14833"/>
                  </a:lnTo>
                  <a:close/>
                </a:path>
                <a:path w="15875" h="15875">
                  <a:moveTo>
                    <a:pt x="1282" y="11099"/>
                  </a:moveTo>
                  <a:lnTo>
                    <a:pt x="812" y="11099"/>
                  </a:lnTo>
                  <a:lnTo>
                    <a:pt x="812" y="11569"/>
                  </a:lnTo>
                  <a:lnTo>
                    <a:pt x="1282" y="11569"/>
                  </a:lnTo>
                  <a:lnTo>
                    <a:pt x="1282" y="11099"/>
                  </a:lnTo>
                  <a:close/>
                </a:path>
                <a:path w="15875" h="15875">
                  <a:moveTo>
                    <a:pt x="1282" y="7480"/>
                  </a:moveTo>
                  <a:lnTo>
                    <a:pt x="812" y="7480"/>
                  </a:lnTo>
                  <a:lnTo>
                    <a:pt x="812" y="7950"/>
                  </a:lnTo>
                  <a:lnTo>
                    <a:pt x="1282" y="7950"/>
                  </a:lnTo>
                  <a:lnTo>
                    <a:pt x="1282" y="7480"/>
                  </a:lnTo>
                  <a:close/>
                </a:path>
                <a:path w="15875" h="15875">
                  <a:moveTo>
                    <a:pt x="1282" y="3746"/>
                  </a:moveTo>
                  <a:lnTo>
                    <a:pt x="812" y="3746"/>
                  </a:lnTo>
                  <a:lnTo>
                    <a:pt x="812" y="4203"/>
                  </a:lnTo>
                  <a:lnTo>
                    <a:pt x="1282" y="4203"/>
                  </a:lnTo>
                  <a:lnTo>
                    <a:pt x="1282" y="3746"/>
                  </a:lnTo>
                  <a:close/>
                </a:path>
                <a:path w="15875" h="15875">
                  <a:moveTo>
                    <a:pt x="2095" y="12966"/>
                  </a:moveTo>
                  <a:lnTo>
                    <a:pt x="1638" y="12966"/>
                  </a:lnTo>
                  <a:lnTo>
                    <a:pt x="1638" y="13436"/>
                  </a:lnTo>
                  <a:lnTo>
                    <a:pt x="2095" y="13436"/>
                  </a:lnTo>
                  <a:lnTo>
                    <a:pt x="2095" y="12966"/>
                  </a:lnTo>
                  <a:close/>
                </a:path>
                <a:path w="15875" h="15875">
                  <a:moveTo>
                    <a:pt x="2095" y="9232"/>
                  </a:moveTo>
                  <a:lnTo>
                    <a:pt x="1638" y="9232"/>
                  </a:lnTo>
                  <a:lnTo>
                    <a:pt x="1638" y="9702"/>
                  </a:lnTo>
                  <a:lnTo>
                    <a:pt x="2095" y="9702"/>
                  </a:lnTo>
                  <a:lnTo>
                    <a:pt x="2095" y="9232"/>
                  </a:lnTo>
                  <a:close/>
                </a:path>
                <a:path w="15875" h="15875">
                  <a:moveTo>
                    <a:pt x="2095" y="5613"/>
                  </a:moveTo>
                  <a:lnTo>
                    <a:pt x="1638" y="5613"/>
                  </a:lnTo>
                  <a:lnTo>
                    <a:pt x="1638" y="6070"/>
                  </a:lnTo>
                  <a:lnTo>
                    <a:pt x="2095" y="6070"/>
                  </a:lnTo>
                  <a:lnTo>
                    <a:pt x="2095" y="5613"/>
                  </a:lnTo>
                  <a:close/>
                </a:path>
                <a:path w="15875" h="15875">
                  <a:moveTo>
                    <a:pt x="2095" y="1866"/>
                  </a:moveTo>
                  <a:lnTo>
                    <a:pt x="1638" y="1866"/>
                  </a:lnTo>
                  <a:lnTo>
                    <a:pt x="1638" y="2336"/>
                  </a:lnTo>
                  <a:lnTo>
                    <a:pt x="2095" y="2336"/>
                  </a:lnTo>
                  <a:lnTo>
                    <a:pt x="2095" y="1866"/>
                  </a:lnTo>
                  <a:close/>
                </a:path>
                <a:path w="15875" h="15875">
                  <a:moveTo>
                    <a:pt x="3035" y="14833"/>
                  </a:moveTo>
                  <a:lnTo>
                    <a:pt x="2565" y="14833"/>
                  </a:lnTo>
                  <a:lnTo>
                    <a:pt x="2565" y="15303"/>
                  </a:lnTo>
                  <a:lnTo>
                    <a:pt x="3035" y="15303"/>
                  </a:lnTo>
                  <a:lnTo>
                    <a:pt x="3035" y="14833"/>
                  </a:lnTo>
                  <a:close/>
                </a:path>
                <a:path w="15875" h="15875">
                  <a:moveTo>
                    <a:pt x="3035" y="11099"/>
                  </a:moveTo>
                  <a:lnTo>
                    <a:pt x="2565" y="11099"/>
                  </a:lnTo>
                  <a:lnTo>
                    <a:pt x="2565" y="11569"/>
                  </a:lnTo>
                  <a:lnTo>
                    <a:pt x="3035" y="11569"/>
                  </a:lnTo>
                  <a:lnTo>
                    <a:pt x="3035" y="11099"/>
                  </a:lnTo>
                  <a:close/>
                </a:path>
                <a:path w="15875" h="15875">
                  <a:moveTo>
                    <a:pt x="3035" y="7480"/>
                  </a:moveTo>
                  <a:lnTo>
                    <a:pt x="2565" y="7480"/>
                  </a:lnTo>
                  <a:lnTo>
                    <a:pt x="2565" y="7950"/>
                  </a:lnTo>
                  <a:lnTo>
                    <a:pt x="3035" y="7950"/>
                  </a:lnTo>
                  <a:lnTo>
                    <a:pt x="3035" y="7480"/>
                  </a:lnTo>
                  <a:close/>
                </a:path>
                <a:path w="15875" h="15875">
                  <a:moveTo>
                    <a:pt x="3035" y="3746"/>
                  </a:moveTo>
                  <a:lnTo>
                    <a:pt x="2565" y="3746"/>
                  </a:lnTo>
                  <a:lnTo>
                    <a:pt x="2565" y="4203"/>
                  </a:lnTo>
                  <a:lnTo>
                    <a:pt x="3035" y="4203"/>
                  </a:lnTo>
                  <a:lnTo>
                    <a:pt x="3035" y="3746"/>
                  </a:lnTo>
                  <a:close/>
                </a:path>
                <a:path w="15875" h="15875">
                  <a:moveTo>
                    <a:pt x="3848" y="12966"/>
                  </a:moveTo>
                  <a:lnTo>
                    <a:pt x="3390" y="12966"/>
                  </a:lnTo>
                  <a:lnTo>
                    <a:pt x="3390" y="13436"/>
                  </a:lnTo>
                  <a:lnTo>
                    <a:pt x="3848" y="13436"/>
                  </a:lnTo>
                  <a:lnTo>
                    <a:pt x="3848" y="12966"/>
                  </a:lnTo>
                  <a:close/>
                </a:path>
                <a:path w="15875" h="15875">
                  <a:moveTo>
                    <a:pt x="3848" y="9232"/>
                  </a:moveTo>
                  <a:lnTo>
                    <a:pt x="3390" y="9232"/>
                  </a:lnTo>
                  <a:lnTo>
                    <a:pt x="3390" y="9702"/>
                  </a:lnTo>
                  <a:lnTo>
                    <a:pt x="3848" y="9702"/>
                  </a:lnTo>
                  <a:lnTo>
                    <a:pt x="3848" y="9232"/>
                  </a:lnTo>
                  <a:close/>
                </a:path>
                <a:path w="15875" h="15875">
                  <a:moveTo>
                    <a:pt x="3848" y="5613"/>
                  </a:moveTo>
                  <a:lnTo>
                    <a:pt x="3390" y="5613"/>
                  </a:lnTo>
                  <a:lnTo>
                    <a:pt x="3390" y="6070"/>
                  </a:lnTo>
                  <a:lnTo>
                    <a:pt x="3848" y="6070"/>
                  </a:lnTo>
                  <a:lnTo>
                    <a:pt x="3848" y="5613"/>
                  </a:lnTo>
                  <a:close/>
                </a:path>
                <a:path w="15875" h="15875">
                  <a:moveTo>
                    <a:pt x="3848" y="1866"/>
                  </a:moveTo>
                  <a:lnTo>
                    <a:pt x="3390" y="1866"/>
                  </a:lnTo>
                  <a:lnTo>
                    <a:pt x="3390" y="2336"/>
                  </a:lnTo>
                  <a:lnTo>
                    <a:pt x="3848" y="2336"/>
                  </a:lnTo>
                  <a:lnTo>
                    <a:pt x="3848" y="1866"/>
                  </a:lnTo>
                  <a:close/>
                </a:path>
                <a:path w="15875" h="15875">
                  <a:moveTo>
                    <a:pt x="4787" y="11099"/>
                  </a:moveTo>
                  <a:lnTo>
                    <a:pt x="4318" y="11099"/>
                  </a:lnTo>
                  <a:lnTo>
                    <a:pt x="4318" y="11569"/>
                  </a:lnTo>
                  <a:lnTo>
                    <a:pt x="4787" y="11569"/>
                  </a:lnTo>
                  <a:lnTo>
                    <a:pt x="4787" y="11099"/>
                  </a:lnTo>
                  <a:close/>
                </a:path>
                <a:path w="15875" h="15875">
                  <a:moveTo>
                    <a:pt x="4787" y="7480"/>
                  </a:moveTo>
                  <a:lnTo>
                    <a:pt x="4318" y="7480"/>
                  </a:lnTo>
                  <a:lnTo>
                    <a:pt x="4318" y="7950"/>
                  </a:lnTo>
                  <a:lnTo>
                    <a:pt x="4787" y="7950"/>
                  </a:lnTo>
                  <a:lnTo>
                    <a:pt x="4787" y="7480"/>
                  </a:lnTo>
                  <a:close/>
                </a:path>
                <a:path w="15875" h="15875">
                  <a:moveTo>
                    <a:pt x="4787" y="3746"/>
                  </a:moveTo>
                  <a:lnTo>
                    <a:pt x="4318" y="3746"/>
                  </a:lnTo>
                  <a:lnTo>
                    <a:pt x="4318" y="4203"/>
                  </a:lnTo>
                  <a:lnTo>
                    <a:pt x="4787" y="4203"/>
                  </a:lnTo>
                  <a:lnTo>
                    <a:pt x="4787" y="3746"/>
                  </a:lnTo>
                  <a:close/>
                </a:path>
                <a:path w="15875" h="15875">
                  <a:moveTo>
                    <a:pt x="5600" y="12966"/>
                  </a:moveTo>
                  <a:lnTo>
                    <a:pt x="5143" y="12966"/>
                  </a:lnTo>
                  <a:lnTo>
                    <a:pt x="5143" y="13436"/>
                  </a:lnTo>
                  <a:lnTo>
                    <a:pt x="5600" y="13436"/>
                  </a:lnTo>
                  <a:lnTo>
                    <a:pt x="5600" y="12966"/>
                  </a:lnTo>
                  <a:close/>
                </a:path>
                <a:path w="15875" h="15875">
                  <a:moveTo>
                    <a:pt x="5600" y="9232"/>
                  </a:moveTo>
                  <a:lnTo>
                    <a:pt x="5143" y="9232"/>
                  </a:lnTo>
                  <a:lnTo>
                    <a:pt x="5143" y="9702"/>
                  </a:lnTo>
                  <a:lnTo>
                    <a:pt x="5600" y="9702"/>
                  </a:lnTo>
                  <a:lnTo>
                    <a:pt x="5600" y="9232"/>
                  </a:lnTo>
                  <a:close/>
                </a:path>
                <a:path w="15875" h="15875">
                  <a:moveTo>
                    <a:pt x="5600" y="5613"/>
                  </a:moveTo>
                  <a:lnTo>
                    <a:pt x="5143" y="5613"/>
                  </a:lnTo>
                  <a:lnTo>
                    <a:pt x="5143" y="6070"/>
                  </a:lnTo>
                  <a:lnTo>
                    <a:pt x="5600" y="6070"/>
                  </a:lnTo>
                  <a:lnTo>
                    <a:pt x="5600" y="5613"/>
                  </a:lnTo>
                  <a:close/>
                </a:path>
                <a:path w="15875" h="15875">
                  <a:moveTo>
                    <a:pt x="5600" y="1866"/>
                  </a:moveTo>
                  <a:lnTo>
                    <a:pt x="5143" y="1866"/>
                  </a:lnTo>
                  <a:lnTo>
                    <a:pt x="5143" y="2336"/>
                  </a:lnTo>
                  <a:lnTo>
                    <a:pt x="5600" y="2336"/>
                  </a:lnTo>
                  <a:lnTo>
                    <a:pt x="5600" y="1866"/>
                  </a:lnTo>
                  <a:close/>
                </a:path>
                <a:path w="15875" h="15875">
                  <a:moveTo>
                    <a:pt x="6426" y="11099"/>
                  </a:moveTo>
                  <a:lnTo>
                    <a:pt x="5956" y="11099"/>
                  </a:lnTo>
                  <a:lnTo>
                    <a:pt x="5956" y="11569"/>
                  </a:lnTo>
                  <a:lnTo>
                    <a:pt x="6426" y="11569"/>
                  </a:lnTo>
                  <a:lnTo>
                    <a:pt x="6426" y="11099"/>
                  </a:lnTo>
                  <a:close/>
                </a:path>
                <a:path w="15875" h="15875">
                  <a:moveTo>
                    <a:pt x="6426" y="7480"/>
                  </a:moveTo>
                  <a:lnTo>
                    <a:pt x="5956" y="7480"/>
                  </a:lnTo>
                  <a:lnTo>
                    <a:pt x="5956" y="7950"/>
                  </a:lnTo>
                  <a:lnTo>
                    <a:pt x="6426" y="7950"/>
                  </a:lnTo>
                  <a:lnTo>
                    <a:pt x="6426" y="7480"/>
                  </a:lnTo>
                  <a:close/>
                </a:path>
                <a:path w="15875" h="15875">
                  <a:moveTo>
                    <a:pt x="6426" y="3746"/>
                  </a:moveTo>
                  <a:lnTo>
                    <a:pt x="5956" y="3746"/>
                  </a:lnTo>
                  <a:lnTo>
                    <a:pt x="5956" y="4203"/>
                  </a:lnTo>
                  <a:lnTo>
                    <a:pt x="6426" y="4203"/>
                  </a:lnTo>
                  <a:lnTo>
                    <a:pt x="6426" y="3746"/>
                  </a:lnTo>
                  <a:close/>
                </a:path>
                <a:path w="15875" h="15875">
                  <a:moveTo>
                    <a:pt x="7353" y="12966"/>
                  </a:moveTo>
                  <a:lnTo>
                    <a:pt x="6883" y="12966"/>
                  </a:lnTo>
                  <a:lnTo>
                    <a:pt x="6883" y="13436"/>
                  </a:lnTo>
                  <a:lnTo>
                    <a:pt x="7353" y="13436"/>
                  </a:lnTo>
                  <a:lnTo>
                    <a:pt x="7353" y="12966"/>
                  </a:lnTo>
                  <a:close/>
                </a:path>
                <a:path w="15875" h="15875">
                  <a:moveTo>
                    <a:pt x="7353" y="9232"/>
                  </a:moveTo>
                  <a:lnTo>
                    <a:pt x="6883" y="9232"/>
                  </a:lnTo>
                  <a:lnTo>
                    <a:pt x="6883" y="9702"/>
                  </a:lnTo>
                  <a:lnTo>
                    <a:pt x="7353" y="9702"/>
                  </a:lnTo>
                  <a:lnTo>
                    <a:pt x="7353" y="9232"/>
                  </a:lnTo>
                  <a:close/>
                </a:path>
                <a:path w="15875" h="15875">
                  <a:moveTo>
                    <a:pt x="7353" y="5613"/>
                  </a:moveTo>
                  <a:lnTo>
                    <a:pt x="6883" y="5613"/>
                  </a:lnTo>
                  <a:lnTo>
                    <a:pt x="6883" y="6070"/>
                  </a:lnTo>
                  <a:lnTo>
                    <a:pt x="7353" y="6070"/>
                  </a:lnTo>
                  <a:lnTo>
                    <a:pt x="7353" y="5613"/>
                  </a:lnTo>
                  <a:close/>
                </a:path>
                <a:path w="15875" h="15875">
                  <a:moveTo>
                    <a:pt x="7353" y="1866"/>
                  </a:moveTo>
                  <a:lnTo>
                    <a:pt x="6883" y="1866"/>
                  </a:lnTo>
                  <a:lnTo>
                    <a:pt x="6883" y="2336"/>
                  </a:lnTo>
                  <a:lnTo>
                    <a:pt x="7353" y="2336"/>
                  </a:lnTo>
                  <a:lnTo>
                    <a:pt x="7353" y="1866"/>
                  </a:lnTo>
                  <a:close/>
                </a:path>
                <a:path w="15875" h="15875">
                  <a:moveTo>
                    <a:pt x="8166" y="11099"/>
                  </a:moveTo>
                  <a:lnTo>
                    <a:pt x="7708" y="11099"/>
                  </a:lnTo>
                  <a:lnTo>
                    <a:pt x="7708" y="11569"/>
                  </a:lnTo>
                  <a:lnTo>
                    <a:pt x="8166" y="11569"/>
                  </a:lnTo>
                  <a:lnTo>
                    <a:pt x="8166" y="11099"/>
                  </a:lnTo>
                  <a:close/>
                </a:path>
                <a:path w="15875" h="15875">
                  <a:moveTo>
                    <a:pt x="8166" y="7480"/>
                  </a:moveTo>
                  <a:lnTo>
                    <a:pt x="7708" y="7480"/>
                  </a:lnTo>
                  <a:lnTo>
                    <a:pt x="7708" y="7950"/>
                  </a:lnTo>
                  <a:lnTo>
                    <a:pt x="8166" y="7950"/>
                  </a:lnTo>
                  <a:lnTo>
                    <a:pt x="8166" y="7480"/>
                  </a:lnTo>
                  <a:close/>
                </a:path>
                <a:path w="15875" h="15875">
                  <a:moveTo>
                    <a:pt x="8166" y="3746"/>
                  </a:moveTo>
                  <a:lnTo>
                    <a:pt x="7708" y="3746"/>
                  </a:lnTo>
                  <a:lnTo>
                    <a:pt x="7708" y="4203"/>
                  </a:lnTo>
                  <a:lnTo>
                    <a:pt x="8166" y="4203"/>
                  </a:lnTo>
                  <a:lnTo>
                    <a:pt x="8166" y="3746"/>
                  </a:lnTo>
                  <a:close/>
                </a:path>
                <a:path w="15875" h="15875">
                  <a:moveTo>
                    <a:pt x="9105" y="12966"/>
                  </a:moveTo>
                  <a:lnTo>
                    <a:pt x="8636" y="12966"/>
                  </a:lnTo>
                  <a:lnTo>
                    <a:pt x="8636" y="13436"/>
                  </a:lnTo>
                  <a:lnTo>
                    <a:pt x="9105" y="13436"/>
                  </a:lnTo>
                  <a:lnTo>
                    <a:pt x="9105" y="12966"/>
                  </a:lnTo>
                  <a:close/>
                </a:path>
                <a:path w="15875" h="15875">
                  <a:moveTo>
                    <a:pt x="9105" y="9232"/>
                  </a:moveTo>
                  <a:lnTo>
                    <a:pt x="8636" y="9232"/>
                  </a:lnTo>
                  <a:lnTo>
                    <a:pt x="8636" y="9702"/>
                  </a:lnTo>
                  <a:lnTo>
                    <a:pt x="9105" y="9702"/>
                  </a:lnTo>
                  <a:lnTo>
                    <a:pt x="9105" y="9232"/>
                  </a:lnTo>
                  <a:close/>
                </a:path>
                <a:path w="15875" h="15875">
                  <a:moveTo>
                    <a:pt x="9105" y="5613"/>
                  </a:moveTo>
                  <a:lnTo>
                    <a:pt x="8636" y="5613"/>
                  </a:lnTo>
                  <a:lnTo>
                    <a:pt x="8636" y="6070"/>
                  </a:lnTo>
                  <a:lnTo>
                    <a:pt x="9105" y="6070"/>
                  </a:lnTo>
                  <a:lnTo>
                    <a:pt x="9105" y="5613"/>
                  </a:lnTo>
                  <a:close/>
                </a:path>
                <a:path w="15875" h="15875">
                  <a:moveTo>
                    <a:pt x="9105" y="1866"/>
                  </a:moveTo>
                  <a:lnTo>
                    <a:pt x="8636" y="1866"/>
                  </a:lnTo>
                  <a:lnTo>
                    <a:pt x="8636" y="2336"/>
                  </a:lnTo>
                  <a:lnTo>
                    <a:pt x="9105" y="2336"/>
                  </a:lnTo>
                  <a:lnTo>
                    <a:pt x="9105" y="1866"/>
                  </a:lnTo>
                  <a:close/>
                </a:path>
                <a:path w="15875" h="15875">
                  <a:moveTo>
                    <a:pt x="9918" y="11099"/>
                  </a:moveTo>
                  <a:lnTo>
                    <a:pt x="9461" y="11099"/>
                  </a:lnTo>
                  <a:lnTo>
                    <a:pt x="9461" y="11569"/>
                  </a:lnTo>
                  <a:lnTo>
                    <a:pt x="9918" y="11569"/>
                  </a:lnTo>
                  <a:lnTo>
                    <a:pt x="9918" y="11099"/>
                  </a:lnTo>
                  <a:close/>
                </a:path>
                <a:path w="15875" h="15875">
                  <a:moveTo>
                    <a:pt x="9918" y="7480"/>
                  </a:moveTo>
                  <a:lnTo>
                    <a:pt x="9461" y="7480"/>
                  </a:lnTo>
                  <a:lnTo>
                    <a:pt x="9461" y="7950"/>
                  </a:lnTo>
                  <a:lnTo>
                    <a:pt x="9918" y="7950"/>
                  </a:lnTo>
                  <a:lnTo>
                    <a:pt x="9918" y="7480"/>
                  </a:lnTo>
                  <a:close/>
                </a:path>
                <a:path w="15875" h="15875">
                  <a:moveTo>
                    <a:pt x="9918" y="3746"/>
                  </a:moveTo>
                  <a:lnTo>
                    <a:pt x="9461" y="3746"/>
                  </a:lnTo>
                  <a:lnTo>
                    <a:pt x="9461" y="4203"/>
                  </a:lnTo>
                  <a:lnTo>
                    <a:pt x="9918" y="4203"/>
                  </a:lnTo>
                  <a:lnTo>
                    <a:pt x="9918" y="3746"/>
                  </a:lnTo>
                  <a:close/>
                </a:path>
                <a:path w="15875" h="15875">
                  <a:moveTo>
                    <a:pt x="10744" y="12966"/>
                  </a:moveTo>
                  <a:lnTo>
                    <a:pt x="10274" y="12966"/>
                  </a:lnTo>
                  <a:lnTo>
                    <a:pt x="10274" y="13436"/>
                  </a:lnTo>
                  <a:lnTo>
                    <a:pt x="10744" y="13436"/>
                  </a:lnTo>
                  <a:lnTo>
                    <a:pt x="10744" y="12966"/>
                  </a:lnTo>
                  <a:close/>
                </a:path>
                <a:path w="15875" h="15875">
                  <a:moveTo>
                    <a:pt x="10744" y="9232"/>
                  </a:moveTo>
                  <a:lnTo>
                    <a:pt x="10274" y="9232"/>
                  </a:lnTo>
                  <a:lnTo>
                    <a:pt x="10274" y="9702"/>
                  </a:lnTo>
                  <a:lnTo>
                    <a:pt x="10744" y="9702"/>
                  </a:lnTo>
                  <a:lnTo>
                    <a:pt x="10744" y="9232"/>
                  </a:lnTo>
                  <a:close/>
                </a:path>
                <a:path w="15875" h="15875">
                  <a:moveTo>
                    <a:pt x="10744" y="5613"/>
                  </a:moveTo>
                  <a:lnTo>
                    <a:pt x="10274" y="5613"/>
                  </a:lnTo>
                  <a:lnTo>
                    <a:pt x="10274" y="6070"/>
                  </a:lnTo>
                  <a:lnTo>
                    <a:pt x="10744" y="6070"/>
                  </a:lnTo>
                  <a:lnTo>
                    <a:pt x="10744" y="5613"/>
                  </a:lnTo>
                  <a:close/>
                </a:path>
                <a:path w="15875" h="15875">
                  <a:moveTo>
                    <a:pt x="10744" y="1866"/>
                  </a:moveTo>
                  <a:lnTo>
                    <a:pt x="10274" y="1866"/>
                  </a:lnTo>
                  <a:lnTo>
                    <a:pt x="10274" y="2336"/>
                  </a:lnTo>
                  <a:lnTo>
                    <a:pt x="10744" y="2336"/>
                  </a:lnTo>
                  <a:lnTo>
                    <a:pt x="10744" y="1866"/>
                  </a:lnTo>
                  <a:close/>
                </a:path>
                <a:path w="15875" h="15875">
                  <a:moveTo>
                    <a:pt x="11671" y="11099"/>
                  </a:moveTo>
                  <a:lnTo>
                    <a:pt x="11214" y="11099"/>
                  </a:lnTo>
                  <a:lnTo>
                    <a:pt x="11214" y="11569"/>
                  </a:lnTo>
                  <a:lnTo>
                    <a:pt x="11671" y="11569"/>
                  </a:lnTo>
                  <a:lnTo>
                    <a:pt x="11671" y="11099"/>
                  </a:lnTo>
                  <a:close/>
                </a:path>
                <a:path w="15875" h="15875">
                  <a:moveTo>
                    <a:pt x="11671" y="7480"/>
                  </a:moveTo>
                  <a:lnTo>
                    <a:pt x="11214" y="7480"/>
                  </a:lnTo>
                  <a:lnTo>
                    <a:pt x="11214" y="7950"/>
                  </a:lnTo>
                  <a:lnTo>
                    <a:pt x="11671" y="7950"/>
                  </a:lnTo>
                  <a:lnTo>
                    <a:pt x="11671" y="7480"/>
                  </a:lnTo>
                  <a:close/>
                </a:path>
                <a:path w="15875" h="15875">
                  <a:moveTo>
                    <a:pt x="11671" y="3746"/>
                  </a:moveTo>
                  <a:lnTo>
                    <a:pt x="11214" y="3746"/>
                  </a:lnTo>
                  <a:lnTo>
                    <a:pt x="11214" y="4203"/>
                  </a:lnTo>
                  <a:lnTo>
                    <a:pt x="11671" y="4203"/>
                  </a:lnTo>
                  <a:lnTo>
                    <a:pt x="11671" y="3746"/>
                  </a:lnTo>
                  <a:close/>
                </a:path>
                <a:path w="15875" h="15875">
                  <a:moveTo>
                    <a:pt x="12496" y="12966"/>
                  </a:moveTo>
                  <a:lnTo>
                    <a:pt x="12026" y="12966"/>
                  </a:lnTo>
                  <a:lnTo>
                    <a:pt x="12026" y="13436"/>
                  </a:lnTo>
                  <a:lnTo>
                    <a:pt x="12496" y="13436"/>
                  </a:lnTo>
                  <a:lnTo>
                    <a:pt x="12496" y="12966"/>
                  </a:lnTo>
                  <a:close/>
                </a:path>
                <a:path w="15875" h="15875">
                  <a:moveTo>
                    <a:pt x="12496" y="9232"/>
                  </a:moveTo>
                  <a:lnTo>
                    <a:pt x="12026" y="9232"/>
                  </a:lnTo>
                  <a:lnTo>
                    <a:pt x="12026" y="9702"/>
                  </a:lnTo>
                  <a:lnTo>
                    <a:pt x="12496" y="9702"/>
                  </a:lnTo>
                  <a:lnTo>
                    <a:pt x="12496" y="9232"/>
                  </a:lnTo>
                  <a:close/>
                </a:path>
                <a:path w="15875" h="15875">
                  <a:moveTo>
                    <a:pt x="12496" y="5613"/>
                  </a:moveTo>
                  <a:lnTo>
                    <a:pt x="12026" y="5613"/>
                  </a:lnTo>
                  <a:lnTo>
                    <a:pt x="12026" y="6070"/>
                  </a:lnTo>
                  <a:lnTo>
                    <a:pt x="12496" y="6070"/>
                  </a:lnTo>
                  <a:lnTo>
                    <a:pt x="12496" y="5613"/>
                  </a:lnTo>
                  <a:close/>
                </a:path>
                <a:path w="15875" h="15875">
                  <a:moveTo>
                    <a:pt x="12496" y="1866"/>
                  </a:moveTo>
                  <a:lnTo>
                    <a:pt x="12026" y="1866"/>
                  </a:lnTo>
                  <a:lnTo>
                    <a:pt x="12026" y="2336"/>
                  </a:lnTo>
                  <a:lnTo>
                    <a:pt x="12496" y="2336"/>
                  </a:lnTo>
                  <a:lnTo>
                    <a:pt x="12496" y="1866"/>
                  </a:lnTo>
                  <a:close/>
                </a:path>
                <a:path w="15875" h="15875">
                  <a:moveTo>
                    <a:pt x="13423" y="11099"/>
                  </a:moveTo>
                  <a:lnTo>
                    <a:pt x="12954" y="11099"/>
                  </a:lnTo>
                  <a:lnTo>
                    <a:pt x="12954" y="11569"/>
                  </a:lnTo>
                  <a:lnTo>
                    <a:pt x="13423" y="11569"/>
                  </a:lnTo>
                  <a:lnTo>
                    <a:pt x="13423" y="11099"/>
                  </a:lnTo>
                  <a:close/>
                </a:path>
                <a:path w="15875" h="15875">
                  <a:moveTo>
                    <a:pt x="13423" y="7480"/>
                  </a:moveTo>
                  <a:lnTo>
                    <a:pt x="12954" y="7480"/>
                  </a:lnTo>
                  <a:lnTo>
                    <a:pt x="12954" y="7950"/>
                  </a:lnTo>
                  <a:lnTo>
                    <a:pt x="13423" y="7950"/>
                  </a:lnTo>
                  <a:lnTo>
                    <a:pt x="13423" y="7480"/>
                  </a:lnTo>
                  <a:close/>
                </a:path>
                <a:path w="15875" h="15875">
                  <a:moveTo>
                    <a:pt x="13423" y="3746"/>
                  </a:moveTo>
                  <a:lnTo>
                    <a:pt x="12954" y="3746"/>
                  </a:lnTo>
                  <a:lnTo>
                    <a:pt x="12954" y="4203"/>
                  </a:lnTo>
                  <a:lnTo>
                    <a:pt x="13423" y="4203"/>
                  </a:lnTo>
                  <a:lnTo>
                    <a:pt x="13423" y="3746"/>
                  </a:lnTo>
                  <a:close/>
                </a:path>
                <a:path w="15875" h="15875">
                  <a:moveTo>
                    <a:pt x="13423" y="0"/>
                  </a:moveTo>
                  <a:lnTo>
                    <a:pt x="12954" y="0"/>
                  </a:lnTo>
                  <a:lnTo>
                    <a:pt x="12954" y="469"/>
                  </a:lnTo>
                  <a:lnTo>
                    <a:pt x="13423" y="469"/>
                  </a:lnTo>
                  <a:lnTo>
                    <a:pt x="13423" y="0"/>
                  </a:lnTo>
                  <a:close/>
                </a:path>
                <a:path w="15875" h="15875">
                  <a:moveTo>
                    <a:pt x="14249" y="12966"/>
                  </a:moveTo>
                  <a:lnTo>
                    <a:pt x="13779" y="12966"/>
                  </a:lnTo>
                  <a:lnTo>
                    <a:pt x="13779" y="13436"/>
                  </a:lnTo>
                  <a:lnTo>
                    <a:pt x="14249" y="13436"/>
                  </a:lnTo>
                  <a:lnTo>
                    <a:pt x="14249" y="12966"/>
                  </a:lnTo>
                  <a:close/>
                </a:path>
                <a:path w="15875" h="15875">
                  <a:moveTo>
                    <a:pt x="14249" y="9232"/>
                  </a:moveTo>
                  <a:lnTo>
                    <a:pt x="13779" y="9232"/>
                  </a:lnTo>
                  <a:lnTo>
                    <a:pt x="13779" y="9702"/>
                  </a:lnTo>
                  <a:lnTo>
                    <a:pt x="14249" y="9702"/>
                  </a:lnTo>
                  <a:lnTo>
                    <a:pt x="14249" y="9232"/>
                  </a:lnTo>
                  <a:close/>
                </a:path>
                <a:path w="15875" h="15875">
                  <a:moveTo>
                    <a:pt x="14249" y="5613"/>
                  </a:moveTo>
                  <a:lnTo>
                    <a:pt x="13779" y="5613"/>
                  </a:lnTo>
                  <a:lnTo>
                    <a:pt x="13779" y="6070"/>
                  </a:lnTo>
                  <a:lnTo>
                    <a:pt x="14249" y="6070"/>
                  </a:lnTo>
                  <a:lnTo>
                    <a:pt x="14249" y="5613"/>
                  </a:lnTo>
                  <a:close/>
                </a:path>
                <a:path w="15875" h="15875">
                  <a:moveTo>
                    <a:pt x="14249" y="1866"/>
                  </a:moveTo>
                  <a:lnTo>
                    <a:pt x="13779" y="1866"/>
                  </a:lnTo>
                  <a:lnTo>
                    <a:pt x="13779" y="2336"/>
                  </a:lnTo>
                  <a:lnTo>
                    <a:pt x="14249" y="2336"/>
                  </a:lnTo>
                  <a:lnTo>
                    <a:pt x="14249" y="1866"/>
                  </a:lnTo>
                  <a:close/>
                </a:path>
                <a:path w="15875" h="15875">
                  <a:moveTo>
                    <a:pt x="15062" y="11099"/>
                  </a:moveTo>
                  <a:lnTo>
                    <a:pt x="14592" y="11099"/>
                  </a:lnTo>
                  <a:lnTo>
                    <a:pt x="14592" y="11569"/>
                  </a:lnTo>
                  <a:lnTo>
                    <a:pt x="15062" y="11569"/>
                  </a:lnTo>
                  <a:lnTo>
                    <a:pt x="15062" y="11099"/>
                  </a:lnTo>
                  <a:close/>
                </a:path>
                <a:path w="15875" h="15875">
                  <a:moveTo>
                    <a:pt x="15062" y="7480"/>
                  </a:moveTo>
                  <a:lnTo>
                    <a:pt x="14592" y="7480"/>
                  </a:lnTo>
                  <a:lnTo>
                    <a:pt x="14592" y="7950"/>
                  </a:lnTo>
                  <a:lnTo>
                    <a:pt x="15062" y="7950"/>
                  </a:lnTo>
                  <a:lnTo>
                    <a:pt x="15062" y="7480"/>
                  </a:lnTo>
                  <a:close/>
                </a:path>
                <a:path w="15875" h="15875">
                  <a:moveTo>
                    <a:pt x="15062" y="3746"/>
                  </a:moveTo>
                  <a:lnTo>
                    <a:pt x="14592" y="3746"/>
                  </a:lnTo>
                  <a:lnTo>
                    <a:pt x="14592" y="4203"/>
                  </a:lnTo>
                  <a:lnTo>
                    <a:pt x="15062" y="4203"/>
                  </a:lnTo>
                  <a:lnTo>
                    <a:pt x="15062" y="3746"/>
                  </a:lnTo>
                  <a:close/>
                </a:path>
                <a:path w="15875" h="15875">
                  <a:moveTo>
                    <a:pt x="15062" y="0"/>
                  </a:moveTo>
                  <a:lnTo>
                    <a:pt x="14592" y="0"/>
                  </a:lnTo>
                  <a:lnTo>
                    <a:pt x="14592" y="469"/>
                  </a:lnTo>
                  <a:lnTo>
                    <a:pt x="15062" y="469"/>
                  </a:lnTo>
                  <a:lnTo>
                    <a:pt x="15062" y="0"/>
                  </a:lnTo>
                  <a:close/>
                </a:path>
                <a:path w="15875" h="15875">
                  <a:moveTo>
                    <a:pt x="15760" y="12966"/>
                  </a:moveTo>
                  <a:lnTo>
                    <a:pt x="15532" y="12966"/>
                  </a:lnTo>
                  <a:lnTo>
                    <a:pt x="15532" y="13436"/>
                  </a:lnTo>
                  <a:lnTo>
                    <a:pt x="15760" y="13436"/>
                  </a:lnTo>
                  <a:lnTo>
                    <a:pt x="15760" y="12966"/>
                  </a:lnTo>
                  <a:close/>
                </a:path>
                <a:path w="15875" h="15875">
                  <a:moveTo>
                    <a:pt x="15760" y="9232"/>
                  </a:moveTo>
                  <a:lnTo>
                    <a:pt x="15532" y="9232"/>
                  </a:lnTo>
                  <a:lnTo>
                    <a:pt x="15532" y="9702"/>
                  </a:lnTo>
                  <a:lnTo>
                    <a:pt x="15760" y="9702"/>
                  </a:lnTo>
                  <a:lnTo>
                    <a:pt x="15760" y="9232"/>
                  </a:lnTo>
                  <a:close/>
                </a:path>
                <a:path w="15875" h="15875">
                  <a:moveTo>
                    <a:pt x="15760" y="5613"/>
                  </a:moveTo>
                  <a:lnTo>
                    <a:pt x="15532" y="5613"/>
                  </a:lnTo>
                  <a:lnTo>
                    <a:pt x="15532" y="6070"/>
                  </a:lnTo>
                  <a:lnTo>
                    <a:pt x="15760" y="6070"/>
                  </a:lnTo>
                  <a:lnTo>
                    <a:pt x="15760" y="5613"/>
                  </a:lnTo>
                  <a:close/>
                </a:path>
                <a:path w="15875" h="15875">
                  <a:moveTo>
                    <a:pt x="15760" y="1866"/>
                  </a:moveTo>
                  <a:lnTo>
                    <a:pt x="15532" y="1866"/>
                  </a:lnTo>
                  <a:lnTo>
                    <a:pt x="15532" y="2336"/>
                  </a:lnTo>
                  <a:lnTo>
                    <a:pt x="15760" y="2336"/>
                  </a:lnTo>
                  <a:lnTo>
                    <a:pt x="15760" y="1866"/>
                  </a:lnTo>
                  <a:close/>
                </a:path>
              </a:pathLst>
            </a:custGeom>
            <a:solidFill>
              <a:srgbClr val="000000"/>
            </a:solidFill>
          </p:spPr>
          <p:txBody>
            <a:bodyPr wrap="square" lIns="0" tIns="0" rIns="0" bIns="0" rtlCol="0"/>
            <a:lstStyle/>
            <a:p>
              <a:endParaRPr/>
            </a:p>
          </p:txBody>
        </p:sp>
        <p:sp>
          <p:nvSpPr>
            <p:cNvPr id="766" name="object 766"/>
            <p:cNvSpPr/>
            <p:nvPr/>
          </p:nvSpPr>
          <p:spPr>
            <a:xfrm>
              <a:off x="11800700" y="7470178"/>
              <a:ext cx="15875" cy="13970"/>
            </a:xfrm>
            <a:custGeom>
              <a:avLst/>
              <a:gdLst/>
              <a:ahLst/>
              <a:cxnLst/>
              <a:rect l="l" t="t" r="r" b="b"/>
              <a:pathLst>
                <a:path w="15875" h="13970">
                  <a:moveTo>
                    <a:pt x="469" y="12966"/>
                  </a:moveTo>
                  <a:lnTo>
                    <a:pt x="0" y="12966"/>
                  </a:lnTo>
                  <a:lnTo>
                    <a:pt x="0" y="13436"/>
                  </a:lnTo>
                  <a:lnTo>
                    <a:pt x="469" y="13436"/>
                  </a:lnTo>
                  <a:lnTo>
                    <a:pt x="469" y="12966"/>
                  </a:lnTo>
                  <a:close/>
                </a:path>
                <a:path w="15875" h="13970">
                  <a:moveTo>
                    <a:pt x="469" y="9232"/>
                  </a:moveTo>
                  <a:lnTo>
                    <a:pt x="0" y="9232"/>
                  </a:lnTo>
                  <a:lnTo>
                    <a:pt x="0" y="9702"/>
                  </a:lnTo>
                  <a:lnTo>
                    <a:pt x="469" y="9702"/>
                  </a:lnTo>
                  <a:lnTo>
                    <a:pt x="469" y="9232"/>
                  </a:lnTo>
                  <a:close/>
                </a:path>
                <a:path w="15875" h="13970">
                  <a:moveTo>
                    <a:pt x="469" y="5499"/>
                  </a:moveTo>
                  <a:lnTo>
                    <a:pt x="0" y="5499"/>
                  </a:lnTo>
                  <a:lnTo>
                    <a:pt x="0" y="5956"/>
                  </a:lnTo>
                  <a:lnTo>
                    <a:pt x="469" y="5956"/>
                  </a:lnTo>
                  <a:lnTo>
                    <a:pt x="469" y="5499"/>
                  </a:lnTo>
                  <a:close/>
                </a:path>
                <a:path w="15875" h="13970">
                  <a:moveTo>
                    <a:pt x="469" y="1879"/>
                  </a:moveTo>
                  <a:lnTo>
                    <a:pt x="0" y="1879"/>
                  </a:lnTo>
                  <a:lnTo>
                    <a:pt x="0" y="2336"/>
                  </a:lnTo>
                  <a:lnTo>
                    <a:pt x="469" y="2336"/>
                  </a:lnTo>
                  <a:lnTo>
                    <a:pt x="469" y="1879"/>
                  </a:lnTo>
                  <a:close/>
                </a:path>
                <a:path w="15875" h="13970">
                  <a:moveTo>
                    <a:pt x="1282" y="11099"/>
                  </a:moveTo>
                  <a:lnTo>
                    <a:pt x="812" y="11099"/>
                  </a:lnTo>
                  <a:lnTo>
                    <a:pt x="812" y="11569"/>
                  </a:lnTo>
                  <a:lnTo>
                    <a:pt x="1282" y="11569"/>
                  </a:lnTo>
                  <a:lnTo>
                    <a:pt x="1282" y="11099"/>
                  </a:lnTo>
                  <a:close/>
                </a:path>
                <a:path w="15875" h="13970">
                  <a:moveTo>
                    <a:pt x="1282" y="7366"/>
                  </a:moveTo>
                  <a:lnTo>
                    <a:pt x="812" y="7366"/>
                  </a:lnTo>
                  <a:lnTo>
                    <a:pt x="812" y="7835"/>
                  </a:lnTo>
                  <a:lnTo>
                    <a:pt x="1282" y="7835"/>
                  </a:lnTo>
                  <a:lnTo>
                    <a:pt x="1282" y="7366"/>
                  </a:lnTo>
                  <a:close/>
                </a:path>
                <a:path w="15875" h="13970">
                  <a:moveTo>
                    <a:pt x="1282" y="3619"/>
                  </a:moveTo>
                  <a:lnTo>
                    <a:pt x="812" y="3619"/>
                  </a:lnTo>
                  <a:lnTo>
                    <a:pt x="812" y="4089"/>
                  </a:lnTo>
                  <a:lnTo>
                    <a:pt x="1282" y="4089"/>
                  </a:lnTo>
                  <a:lnTo>
                    <a:pt x="1282" y="3619"/>
                  </a:lnTo>
                  <a:close/>
                </a:path>
                <a:path w="15875" h="13970">
                  <a:moveTo>
                    <a:pt x="2095" y="12966"/>
                  </a:moveTo>
                  <a:lnTo>
                    <a:pt x="1638" y="12966"/>
                  </a:lnTo>
                  <a:lnTo>
                    <a:pt x="1638" y="13436"/>
                  </a:lnTo>
                  <a:lnTo>
                    <a:pt x="2095" y="13436"/>
                  </a:lnTo>
                  <a:lnTo>
                    <a:pt x="2095" y="12966"/>
                  </a:lnTo>
                  <a:close/>
                </a:path>
                <a:path w="15875" h="13970">
                  <a:moveTo>
                    <a:pt x="2095" y="9232"/>
                  </a:moveTo>
                  <a:lnTo>
                    <a:pt x="1638" y="9232"/>
                  </a:lnTo>
                  <a:lnTo>
                    <a:pt x="1638" y="9702"/>
                  </a:lnTo>
                  <a:lnTo>
                    <a:pt x="2095" y="9702"/>
                  </a:lnTo>
                  <a:lnTo>
                    <a:pt x="2095" y="9232"/>
                  </a:lnTo>
                  <a:close/>
                </a:path>
                <a:path w="15875" h="13970">
                  <a:moveTo>
                    <a:pt x="2095" y="5499"/>
                  </a:moveTo>
                  <a:lnTo>
                    <a:pt x="1638" y="5499"/>
                  </a:lnTo>
                  <a:lnTo>
                    <a:pt x="1638" y="5956"/>
                  </a:lnTo>
                  <a:lnTo>
                    <a:pt x="2095" y="5956"/>
                  </a:lnTo>
                  <a:lnTo>
                    <a:pt x="2095" y="5499"/>
                  </a:lnTo>
                  <a:close/>
                </a:path>
                <a:path w="15875" h="13970">
                  <a:moveTo>
                    <a:pt x="2095" y="1879"/>
                  </a:moveTo>
                  <a:lnTo>
                    <a:pt x="1638" y="1879"/>
                  </a:lnTo>
                  <a:lnTo>
                    <a:pt x="1638" y="2336"/>
                  </a:lnTo>
                  <a:lnTo>
                    <a:pt x="2095" y="2336"/>
                  </a:lnTo>
                  <a:lnTo>
                    <a:pt x="2095" y="1879"/>
                  </a:lnTo>
                  <a:close/>
                </a:path>
                <a:path w="15875" h="13970">
                  <a:moveTo>
                    <a:pt x="3035" y="11099"/>
                  </a:moveTo>
                  <a:lnTo>
                    <a:pt x="2565" y="11099"/>
                  </a:lnTo>
                  <a:lnTo>
                    <a:pt x="2565" y="11569"/>
                  </a:lnTo>
                  <a:lnTo>
                    <a:pt x="3035" y="11569"/>
                  </a:lnTo>
                  <a:lnTo>
                    <a:pt x="3035" y="11099"/>
                  </a:lnTo>
                  <a:close/>
                </a:path>
                <a:path w="15875" h="13970">
                  <a:moveTo>
                    <a:pt x="3035" y="7366"/>
                  </a:moveTo>
                  <a:lnTo>
                    <a:pt x="2565" y="7366"/>
                  </a:lnTo>
                  <a:lnTo>
                    <a:pt x="2565" y="7835"/>
                  </a:lnTo>
                  <a:lnTo>
                    <a:pt x="3035" y="7835"/>
                  </a:lnTo>
                  <a:lnTo>
                    <a:pt x="3035" y="7366"/>
                  </a:lnTo>
                  <a:close/>
                </a:path>
                <a:path w="15875" h="13970">
                  <a:moveTo>
                    <a:pt x="3035" y="3619"/>
                  </a:moveTo>
                  <a:lnTo>
                    <a:pt x="2565" y="3619"/>
                  </a:lnTo>
                  <a:lnTo>
                    <a:pt x="2565" y="4089"/>
                  </a:lnTo>
                  <a:lnTo>
                    <a:pt x="3035" y="4089"/>
                  </a:lnTo>
                  <a:lnTo>
                    <a:pt x="3035" y="3619"/>
                  </a:lnTo>
                  <a:close/>
                </a:path>
                <a:path w="15875" h="13970">
                  <a:moveTo>
                    <a:pt x="3035" y="0"/>
                  </a:moveTo>
                  <a:lnTo>
                    <a:pt x="2565" y="0"/>
                  </a:lnTo>
                  <a:lnTo>
                    <a:pt x="2565" y="469"/>
                  </a:lnTo>
                  <a:lnTo>
                    <a:pt x="3035" y="469"/>
                  </a:lnTo>
                  <a:lnTo>
                    <a:pt x="3035" y="0"/>
                  </a:lnTo>
                  <a:close/>
                </a:path>
                <a:path w="15875" h="13970">
                  <a:moveTo>
                    <a:pt x="3848" y="12966"/>
                  </a:moveTo>
                  <a:lnTo>
                    <a:pt x="3390" y="12966"/>
                  </a:lnTo>
                  <a:lnTo>
                    <a:pt x="3390" y="13436"/>
                  </a:lnTo>
                  <a:lnTo>
                    <a:pt x="3848" y="13436"/>
                  </a:lnTo>
                  <a:lnTo>
                    <a:pt x="3848" y="12966"/>
                  </a:lnTo>
                  <a:close/>
                </a:path>
                <a:path w="15875" h="13970">
                  <a:moveTo>
                    <a:pt x="3848" y="9232"/>
                  </a:moveTo>
                  <a:lnTo>
                    <a:pt x="3390" y="9232"/>
                  </a:lnTo>
                  <a:lnTo>
                    <a:pt x="3390" y="9702"/>
                  </a:lnTo>
                  <a:lnTo>
                    <a:pt x="3848" y="9702"/>
                  </a:lnTo>
                  <a:lnTo>
                    <a:pt x="3848" y="9232"/>
                  </a:lnTo>
                  <a:close/>
                </a:path>
                <a:path w="15875" h="13970">
                  <a:moveTo>
                    <a:pt x="3848" y="5499"/>
                  </a:moveTo>
                  <a:lnTo>
                    <a:pt x="3390" y="5499"/>
                  </a:lnTo>
                  <a:lnTo>
                    <a:pt x="3390" y="5956"/>
                  </a:lnTo>
                  <a:lnTo>
                    <a:pt x="3848" y="5956"/>
                  </a:lnTo>
                  <a:lnTo>
                    <a:pt x="3848" y="5499"/>
                  </a:lnTo>
                  <a:close/>
                </a:path>
                <a:path w="15875" h="13970">
                  <a:moveTo>
                    <a:pt x="3848" y="1879"/>
                  </a:moveTo>
                  <a:lnTo>
                    <a:pt x="3390" y="1879"/>
                  </a:lnTo>
                  <a:lnTo>
                    <a:pt x="3390" y="2336"/>
                  </a:lnTo>
                  <a:lnTo>
                    <a:pt x="3848" y="2336"/>
                  </a:lnTo>
                  <a:lnTo>
                    <a:pt x="3848" y="1879"/>
                  </a:lnTo>
                  <a:close/>
                </a:path>
                <a:path w="15875" h="13970">
                  <a:moveTo>
                    <a:pt x="4787" y="11099"/>
                  </a:moveTo>
                  <a:lnTo>
                    <a:pt x="4318" y="11099"/>
                  </a:lnTo>
                  <a:lnTo>
                    <a:pt x="4318" y="11569"/>
                  </a:lnTo>
                  <a:lnTo>
                    <a:pt x="4787" y="11569"/>
                  </a:lnTo>
                  <a:lnTo>
                    <a:pt x="4787" y="11099"/>
                  </a:lnTo>
                  <a:close/>
                </a:path>
                <a:path w="15875" h="13970">
                  <a:moveTo>
                    <a:pt x="4787" y="7366"/>
                  </a:moveTo>
                  <a:lnTo>
                    <a:pt x="4318" y="7366"/>
                  </a:lnTo>
                  <a:lnTo>
                    <a:pt x="4318" y="7835"/>
                  </a:lnTo>
                  <a:lnTo>
                    <a:pt x="4787" y="7835"/>
                  </a:lnTo>
                  <a:lnTo>
                    <a:pt x="4787" y="7366"/>
                  </a:lnTo>
                  <a:close/>
                </a:path>
                <a:path w="15875" h="13970">
                  <a:moveTo>
                    <a:pt x="4787" y="3619"/>
                  </a:moveTo>
                  <a:lnTo>
                    <a:pt x="4318" y="3619"/>
                  </a:lnTo>
                  <a:lnTo>
                    <a:pt x="4318" y="4089"/>
                  </a:lnTo>
                  <a:lnTo>
                    <a:pt x="4787" y="4089"/>
                  </a:lnTo>
                  <a:lnTo>
                    <a:pt x="4787" y="3619"/>
                  </a:lnTo>
                  <a:close/>
                </a:path>
                <a:path w="15875" h="13970">
                  <a:moveTo>
                    <a:pt x="4787" y="0"/>
                  </a:moveTo>
                  <a:lnTo>
                    <a:pt x="4318" y="0"/>
                  </a:lnTo>
                  <a:lnTo>
                    <a:pt x="4318" y="469"/>
                  </a:lnTo>
                  <a:lnTo>
                    <a:pt x="4787" y="469"/>
                  </a:lnTo>
                  <a:lnTo>
                    <a:pt x="4787" y="0"/>
                  </a:lnTo>
                  <a:close/>
                </a:path>
                <a:path w="15875" h="13970">
                  <a:moveTo>
                    <a:pt x="5600" y="12966"/>
                  </a:moveTo>
                  <a:lnTo>
                    <a:pt x="5143" y="12966"/>
                  </a:lnTo>
                  <a:lnTo>
                    <a:pt x="5143" y="13436"/>
                  </a:lnTo>
                  <a:lnTo>
                    <a:pt x="5600" y="13436"/>
                  </a:lnTo>
                  <a:lnTo>
                    <a:pt x="5600" y="12966"/>
                  </a:lnTo>
                  <a:close/>
                </a:path>
                <a:path w="15875" h="13970">
                  <a:moveTo>
                    <a:pt x="5600" y="9232"/>
                  </a:moveTo>
                  <a:lnTo>
                    <a:pt x="5143" y="9232"/>
                  </a:lnTo>
                  <a:lnTo>
                    <a:pt x="5143" y="9702"/>
                  </a:lnTo>
                  <a:lnTo>
                    <a:pt x="5600" y="9702"/>
                  </a:lnTo>
                  <a:lnTo>
                    <a:pt x="5600" y="9232"/>
                  </a:lnTo>
                  <a:close/>
                </a:path>
                <a:path w="15875" h="13970">
                  <a:moveTo>
                    <a:pt x="5600" y="5499"/>
                  </a:moveTo>
                  <a:lnTo>
                    <a:pt x="5143" y="5499"/>
                  </a:lnTo>
                  <a:lnTo>
                    <a:pt x="5143" y="5956"/>
                  </a:lnTo>
                  <a:lnTo>
                    <a:pt x="5600" y="5956"/>
                  </a:lnTo>
                  <a:lnTo>
                    <a:pt x="5600" y="5499"/>
                  </a:lnTo>
                  <a:close/>
                </a:path>
                <a:path w="15875" h="13970">
                  <a:moveTo>
                    <a:pt x="5600" y="1879"/>
                  </a:moveTo>
                  <a:lnTo>
                    <a:pt x="5143" y="1879"/>
                  </a:lnTo>
                  <a:lnTo>
                    <a:pt x="5143" y="2336"/>
                  </a:lnTo>
                  <a:lnTo>
                    <a:pt x="5600" y="2336"/>
                  </a:lnTo>
                  <a:lnTo>
                    <a:pt x="5600" y="1879"/>
                  </a:lnTo>
                  <a:close/>
                </a:path>
                <a:path w="15875" h="13970">
                  <a:moveTo>
                    <a:pt x="6426" y="11099"/>
                  </a:moveTo>
                  <a:lnTo>
                    <a:pt x="5956" y="11099"/>
                  </a:lnTo>
                  <a:lnTo>
                    <a:pt x="5956" y="11569"/>
                  </a:lnTo>
                  <a:lnTo>
                    <a:pt x="6426" y="11569"/>
                  </a:lnTo>
                  <a:lnTo>
                    <a:pt x="6426" y="11099"/>
                  </a:lnTo>
                  <a:close/>
                </a:path>
                <a:path w="15875" h="13970">
                  <a:moveTo>
                    <a:pt x="6426" y="7366"/>
                  </a:moveTo>
                  <a:lnTo>
                    <a:pt x="5956" y="7366"/>
                  </a:lnTo>
                  <a:lnTo>
                    <a:pt x="5956" y="7835"/>
                  </a:lnTo>
                  <a:lnTo>
                    <a:pt x="6426" y="7835"/>
                  </a:lnTo>
                  <a:lnTo>
                    <a:pt x="6426" y="7366"/>
                  </a:lnTo>
                  <a:close/>
                </a:path>
                <a:path w="15875" h="13970">
                  <a:moveTo>
                    <a:pt x="6426" y="3619"/>
                  </a:moveTo>
                  <a:lnTo>
                    <a:pt x="5956" y="3619"/>
                  </a:lnTo>
                  <a:lnTo>
                    <a:pt x="5956" y="4089"/>
                  </a:lnTo>
                  <a:lnTo>
                    <a:pt x="6426" y="4089"/>
                  </a:lnTo>
                  <a:lnTo>
                    <a:pt x="6426" y="3619"/>
                  </a:lnTo>
                  <a:close/>
                </a:path>
                <a:path w="15875" h="13970">
                  <a:moveTo>
                    <a:pt x="6426" y="0"/>
                  </a:moveTo>
                  <a:lnTo>
                    <a:pt x="5956" y="0"/>
                  </a:lnTo>
                  <a:lnTo>
                    <a:pt x="5956" y="469"/>
                  </a:lnTo>
                  <a:lnTo>
                    <a:pt x="6426" y="469"/>
                  </a:lnTo>
                  <a:lnTo>
                    <a:pt x="6426" y="0"/>
                  </a:lnTo>
                  <a:close/>
                </a:path>
                <a:path w="15875" h="13970">
                  <a:moveTo>
                    <a:pt x="7353" y="12966"/>
                  </a:moveTo>
                  <a:lnTo>
                    <a:pt x="6883" y="12966"/>
                  </a:lnTo>
                  <a:lnTo>
                    <a:pt x="6883" y="13436"/>
                  </a:lnTo>
                  <a:lnTo>
                    <a:pt x="7353" y="13436"/>
                  </a:lnTo>
                  <a:lnTo>
                    <a:pt x="7353" y="12966"/>
                  </a:lnTo>
                  <a:close/>
                </a:path>
                <a:path w="15875" h="13970">
                  <a:moveTo>
                    <a:pt x="7353" y="9232"/>
                  </a:moveTo>
                  <a:lnTo>
                    <a:pt x="6883" y="9232"/>
                  </a:lnTo>
                  <a:lnTo>
                    <a:pt x="6883" y="9702"/>
                  </a:lnTo>
                  <a:lnTo>
                    <a:pt x="7353" y="9702"/>
                  </a:lnTo>
                  <a:lnTo>
                    <a:pt x="7353" y="9232"/>
                  </a:lnTo>
                  <a:close/>
                </a:path>
                <a:path w="15875" h="13970">
                  <a:moveTo>
                    <a:pt x="7353" y="5499"/>
                  </a:moveTo>
                  <a:lnTo>
                    <a:pt x="6883" y="5499"/>
                  </a:lnTo>
                  <a:lnTo>
                    <a:pt x="6883" y="5956"/>
                  </a:lnTo>
                  <a:lnTo>
                    <a:pt x="7353" y="5956"/>
                  </a:lnTo>
                  <a:lnTo>
                    <a:pt x="7353" y="5499"/>
                  </a:lnTo>
                  <a:close/>
                </a:path>
                <a:path w="15875" h="13970">
                  <a:moveTo>
                    <a:pt x="7353" y="1879"/>
                  </a:moveTo>
                  <a:lnTo>
                    <a:pt x="6883" y="1879"/>
                  </a:lnTo>
                  <a:lnTo>
                    <a:pt x="6883" y="2336"/>
                  </a:lnTo>
                  <a:lnTo>
                    <a:pt x="7353" y="2336"/>
                  </a:lnTo>
                  <a:lnTo>
                    <a:pt x="7353" y="1879"/>
                  </a:lnTo>
                  <a:close/>
                </a:path>
                <a:path w="15875" h="13970">
                  <a:moveTo>
                    <a:pt x="8166" y="11099"/>
                  </a:moveTo>
                  <a:lnTo>
                    <a:pt x="7708" y="11099"/>
                  </a:lnTo>
                  <a:lnTo>
                    <a:pt x="7708" y="11569"/>
                  </a:lnTo>
                  <a:lnTo>
                    <a:pt x="8166" y="11569"/>
                  </a:lnTo>
                  <a:lnTo>
                    <a:pt x="8166" y="11099"/>
                  </a:lnTo>
                  <a:close/>
                </a:path>
                <a:path w="15875" h="13970">
                  <a:moveTo>
                    <a:pt x="8166" y="7366"/>
                  </a:moveTo>
                  <a:lnTo>
                    <a:pt x="7708" y="7366"/>
                  </a:lnTo>
                  <a:lnTo>
                    <a:pt x="7708" y="7835"/>
                  </a:lnTo>
                  <a:lnTo>
                    <a:pt x="8166" y="7835"/>
                  </a:lnTo>
                  <a:lnTo>
                    <a:pt x="8166" y="7366"/>
                  </a:lnTo>
                  <a:close/>
                </a:path>
                <a:path w="15875" h="13970">
                  <a:moveTo>
                    <a:pt x="8166" y="3619"/>
                  </a:moveTo>
                  <a:lnTo>
                    <a:pt x="7708" y="3619"/>
                  </a:lnTo>
                  <a:lnTo>
                    <a:pt x="7708" y="4089"/>
                  </a:lnTo>
                  <a:lnTo>
                    <a:pt x="8166" y="4089"/>
                  </a:lnTo>
                  <a:lnTo>
                    <a:pt x="8166" y="3619"/>
                  </a:lnTo>
                  <a:close/>
                </a:path>
                <a:path w="15875" h="13970">
                  <a:moveTo>
                    <a:pt x="8166" y="0"/>
                  </a:moveTo>
                  <a:lnTo>
                    <a:pt x="7708" y="0"/>
                  </a:lnTo>
                  <a:lnTo>
                    <a:pt x="7708" y="469"/>
                  </a:lnTo>
                  <a:lnTo>
                    <a:pt x="8166" y="469"/>
                  </a:lnTo>
                  <a:lnTo>
                    <a:pt x="8166" y="0"/>
                  </a:lnTo>
                  <a:close/>
                </a:path>
                <a:path w="15875" h="13970">
                  <a:moveTo>
                    <a:pt x="9105" y="12966"/>
                  </a:moveTo>
                  <a:lnTo>
                    <a:pt x="8636" y="12966"/>
                  </a:lnTo>
                  <a:lnTo>
                    <a:pt x="8636" y="13436"/>
                  </a:lnTo>
                  <a:lnTo>
                    <a:pt x="9105" y="13436"/>
                  </a:lnTo>
                  <a:lnTo>
                    <a:pt x="9105" y="12966"/>
                  </a:lnTo>
                  <a:close/>
                </a:path>
                <a:path w="15875" h="13970">
                  <a:moveTo>
                    <a:pt x="9105" y="9232"/>
                  </a:moveTo>
                  <a:lnTo>
                    <a:pt x="8636" y="9232"/>
                  </a:lnTo>
                  <a:lnTo>
                    <a:pt x="8636" y="9702"/>
                  </a:lnTo>
                  <a:lnTo>
                    <a:pt x="9105" y="9702"/>
                  </a:lnTo>
                  <a:lnTo>
                    <a:pt x="9105" y="9232"/>
                  </a:lnTo>
                  <a:close/>
                </a:path>
                <a:path w="15875" h="13970">
                  <a:moveTo>
                    <a:pt x="9105" y="5499"/>
                  </a:moveTo>
                  <a:lnTo>
                    <a:pt x="8636" y="5499"/>
                  </a:lnTo>
                  <a:lnTo>
                    <a:pt x="8636" y="5956"/>
                  </a:lnTo>
                  <a:lnTo>
                    <a:pt x="9105" y="5956"/>
                  </a:lnTo>
                  <a:lnTo>
                    <a:pt x="9105" y="5499"/>
                  </a:lnTo>
                  <a:close/>
                </a:path>
                <a:path w="15875" h="13970">
                  <a:moveTo>
                    <a:pt x="9105" y="1879"/>
                  </a:moveTo>
                  <a:lnTo>
                    <a:pt x="8636" y="1879"/>
                  </a:lnTo>
                  <a:lnTo>
                    <a:pt x="8636" y="2336"/>
                  </a:lnTo>
                  <a:lnTo>
                    <a:pt x="9105" y="2336"/>
                  </a:lnTo>
                  <a:lnTo>
                    <a:pt x="9105" y="1879"/>
                  </a:lnTo>
                  <a:close/>
                </a:path>
                <a:path w="15875" h="13970">
                  <a:moveTo>
                    <a:pt x="9918" y="11099"/>
                  </a:moveTo>
                  <a:lnTo>
                    <a:pt x="9461" y="11099"/>
                  </a:lnTo>
                  <a:lnTo>
                    <a:pt x="9461" y="11569"/>
                  </a:lnTo>
                  <a:lnTo>
                    <a:pt x="9918" y="11569"/>
                  </a:lnTo>
                  <a:lnTo>
                    <a:pt x="9918" y="11099"/>
                  </a:lnTo>
                  <a:close/>
                </a:path>
                <a:path w="15875" h="13970">
                  <a:moveTo>
                    <a:pt x="9918" y="7366"/>
                  </a:moveTo>
                  <a:lnTo>
                    <a:pt x="9461" y="7366"/>
                  </a:lnTo>
                  <a:lnTo>
                    <a:pt x="9461" y="7835"/>
                  </a:lnTo>
                  <a:lnTo>
                    <a:pt x="9918" y="7835"/>
                  </a:lnTo>
                  <a:lnTo>
                    <a:pt x="9918" y="7366"/>
                  </a:lnTo>
                  <a:close/>
                </a:path>
                <a:path w="15875" h="13970">
                  <a:moveTo>
                    <a:pt x="9918" y="3619"/>
                  </a:moveTo>
                  <a:lnTo>
                    <a:pt x="9461" y="3619"/>
                  </a:lnTo>
                  <a:lnTo>
                    <a:pt x="9461" y="4089"/>
                  </a:lnTo>
                  <a:lnTo>
                    <a:pt x="9918" y="4089"/>
                  </a:lnTo>
                  <a:lnTo>
                    <a:pt x="9918" y="3619"/>
                  </a:lnTo>
                  <a:close/>
                </a:path>
                <a:path w="15875" h="13970">
                  <a:moveTo>
                    <a:pt x="9918" y="0"/>
                  </a:moveTo>
                  <a:lnTo>
                    <a:pt x="9461" y="0"/>
                  </a:lnTo>
                  <a:lnTo>
                    <a:pt x="9461" y="469"/>
                  </a:lnTo>
                  <a:lnTo>
                    <a:pt x="9918" y="469"/>
                  </a:lnTo>
                  <a:lnTo>
                    <a:pt x="9918" y="0"/>
                  </a:lnTo>
                  <a:close/>
                </a:path>
                <a:path w="15875" h="13970">
                  <a:moveTo>
                    <a:pt x="10744" y="9232"/>
                  </a:moveTo>
                  <a:lnTo>
                    <a:pt x="10274" y="9232"/>
                  </a:lnTo>
                  <a:lnTo>
                    <a:pt x="10274" y="9702"/>
                  </a:lnTo>
                  <a:lnTo>
                    <a:pt x="10744" y="9702"/>
                  </a:lnTo>
                  <a:lnTo>
                    <a:pt x="10744" y="9232"/>
                  </a:lnTo>
                  <a:close/>
                </a:path>
                <a:path w="15875" h="13970">
                  <a:moveTo>
                    <a:pt x="10744" y="5499"/>
                  </a:moveTo>
                  <a:lnTo>
                    <a:pt x="10274" y="5499"/>
                  </a:lnTo>
                  <a:lnTo>
                    <a:pt x="10274" y="5956"/>
                  </a:lnTo>
                  <a:lnTo>
                    <a:pt x="10744" y="5956"/>
                  </a:lnTo>
                  <a:lnTo>
                    <a:pt x="10744" y="5499"/>
                  </a:lnTo>
                  <a:close/>
                </a:path>
                <a:path w="15875" h="13970">
                  <a:moveTo>
                    <a:pt x="10744" y="1879"/>
                  </a:moveTo>
                  <a:lnTo>
                    <a:pt x="10274" y="1879"/>
                  </a:lnTo>
                  <a:lnTo>
                    <a:pt x="10274" y="2336"/>
                  </a:lnTo>
                  <a:lnTo>
                    <a:pt x="10744" y="2336"/>
                  </a:lnTo>
                  <a:lnTo>
                    <a:pt x="10744" y="1879"/>
                  </a:lnTo>
                  <a:close/>
                </a:path>
                <a:path w="15875" h="13970">
                  <a:moveTo>
                    <a:pt x="11671" y="11099"/>
                  </a:moveTo>
                  <a:lnTo>
                    <a:pt x="11214" y="11099"/>
                  </a:lnTo>
                  <a:lnTo>
                    <a:pt x="11214" y="11569"/>
                  </a:lnTo>
                  <a:lnTo>
                    <a:pt x="11671" y="11569"/>
                  </a:lnTo>
                  <a:lnTo>
                    <a:pt x="11671" y="11099"/>
                  </a:lnTo>
                  <a:close/>
                </a:path>
                <a:path w="15875" h="13970">
                  <a:moveTo>
                    <a:pt x="11671" y="7366"/>
                  </a:moveTo>
                  <a:lnTo>
                    <a:pt x="11214" y="7366"/>
                  </a:lnTo>
                  <a:lnTo>
                    <a:pt x="11214" y="7835"/>
                  </a:lnTo>
                  <a:lnTo>
                    <a:pt x="11671" y="7835"/>
                  </a:lnTo>
                  <a:lnTo>
                    <a:pt x="11671" y="7366"/>
                  </a:lnTo>
                  <a:close/>
                </a:path>
                <a:path w="15875" h="13970">
                  <a:moveTo>
                    <a:pt x="11671" y="3619"/>
                  </a:moveTo>
                  <a:lnTo>
                    <a:pt x="11214" y="3619"/>
                  </a:lnTo>
                  <a:lnTo>
                    <a:pt x="11214" y="4089"/>
                  </a:lnTo>
                  <a:lnTo>
                    <a:pt x="11671" y="4089"/>
                  </a:lnTo>
                  <a:lnTo>
                    <a:pt x="11671" y="3619"/>
                  </a:lnTo>
                  <a:close/>
                </a:path>
                <a:path w="15875" h="13970">
                  <a:moveTo>
                    <a:pt x="11671" y="0"/>
                  </a:moveTo>
                  <a:lnTo>
                    <a:pt x="11214" y="0"/>
                  </a:lnTo>
                  <a:lnTo>
                    <a:pt x="11214" y="469"/>
                  </a:lnTo>
                  <a:lnTo>
                    <a:pt x="11671" y="469"/>
                  </a:lnTo>
                  <a:lnTo>
                    <a:pt x="11671" y="0"/>
                  </a:lnTo>
                  <a:close/>
                </a:path>
                <a:path w="15875" h="13970">
                  <a:moveTo>
                    <a:pt x="12496" y="9232"/>
                  </a:moveTo>
                  <a:lnTo>
                    <a:pt x="12026" y="9232"/>
                  </a:lnTo>
                  <a:lnTo>
                    <a:pt x="12026" y="9702"/>
                  </a:lnTo>
                  <a:lnTo>
                    <a:pt x="12496" y="9702"/>
                  </a:lnTo>
                  <a:lnTo>
                    <a:pt x="12496" y="9232"/>
                  </a:lnTo>
                  <a:close/>
                </a:path>
                <a:path w="15875" h="13970">
                  <a:moveTo>
                    <a:pt x="12496" y="5499"/>
                  </a:moveTo>
                  <a:lnTo>
                    <a:pt x="12026" y="5499"/>
                  </a:lnTo>
                  <a:lnTo>
                    <a:pt x="12026" y="5956"/>
                  </a:lnTo>
                  <a:lnTo>
                    <a:pt x="12496" y="5956"/>
                  </a:lnTo>
                  <a:lnTo>
                    <a:pt x="12496" y="5499"/>
                  </a:lnTo>
                  <a:close/>
                </a:path>
                <a:path w="15875" h="13970">
                  <a:moveTo>
                    <a:pt x="12496" y="1879"/>
                  </a:moveTo>
                  <a:lnTo>
                    <a:pt x="12026" y="1879"/>
                  </a:lnTo>
                  <a:lnTo>
                    <a:pt x="12026" y="2336"/>
                  </a:lnTo>
                  <a:lnTo>
                    <a:pt x="12496" y="2336"/>
                  </a:lnTo>
                  <a:lnTo>
                    <a:pt x="12496" y="1879"/>
                  </a:lnTo>
                  <a:close/>
                </a:path>
                <a:path w="15875" h="13970">
                  <a:moveTo>
                    <a:pt x="13423" y="11099"/>
                  </a:moveTo>
                  <a:lnTo>
                    <a:pt x="12954" y="11099"/>
                  </a:lnTo>
                  <a:lnTo>
                    <a:pt x="12954" y="11569"/>
                  </a:lnTo>
                  <a:lnTo>
                    <a:pt x="13423" y="11569"/>
                  </a:lnTo>
                  <a:lnTo>
                    <a:pt x="13423" y="11099"/>
                  </a:lnTo>
                  <a:close/>
                </a:path>
                <a:path w="15875" h="13970">
                  <a:moveTo>
                    <a:pt x="13423" y="7366"/>
                  </a:moveTo>
                  <a:lnTo>
                    <a:pt x="12954" y="7366"/>
                  </a:lnTo>
                  <a:lnTo>
                    <a:pt x="12954" y="7835"/>
                  </a:lnTo>
                  <a:lnTo>
                    <a:pt x="13423" y="7835"/>
                  </a:lnTo>
                  <a:lnTo>
                    <a:pt x="13423" y="7366"/>
                  </a:lnTo>
                  <a:close/>
                </a:path>
                <a:path w="15875" h="13970">
                  <a:moveTo>
                    <a:pt x="13423" y="3619"/>
                  </a:moveTo>
                  <a:lnTo>
                    <a:pt x="12954" y="3619"/>
                  </a:lnTo>
                  <a:lnTo>
                    <a:pt x="12954" y="4089"/>
                  </a:lnTo>
                  <a:lnTo>
                    <a:pt x="13423" y="4089"/>
                  </a:lnTo>
                  <a:lnTo>
                    <a:pt x="13423" y="3619"/>
                  </a:lnTo>
                  <a:close/>
                </a:path>
                <a:path w="15875" h="13970">
                  <a:moveTo>
                    <a:pt x="13423" y="0"/>
                  </a:moveTo>
                  <a:lnTo>
                    <a:pt x="12954" y="0"/>
                  </a:lnTo>
                  <a:lnTo>
                    <a:pt x="12954" y="469"/>
                  </a:lnTo>
                  <a:lnTo>
                    <a:pt x="13423" y="469"/>
                  </a:lnTo>
                  <a:lnTo>
                    <a:pt x="13423" y="0"/>
                  </a:lnTo>
                  <a:close/>
                </a:path>
                <a:path w="15875" h="13970">
                  <a:moveTo>
                    <a:pt x="14249" y="9232"/>
                  </a:moveTo>
                  <a:lnTo>
                    <a:pt x="13779" y="9232"/>
                  </a:lnTo>
                  <a:lnTo>
                    <a:pt x="13779" y="9702"/>
                  </a:lnTo>
                  <a:lnTo>
                    <a:pt x="14249" y="9702"/>
                  </a:lnTo>
                  <a:lnTo>
                    <a:pt x="14249" y="9232"/>
                  </a:lnTo>
                  <a:close/>
                </a:path>
                <a:path w="15875" h="13970">
                  <a:moveTo>
                    <a:pt x="14249" y="5499"/>
                  </a:moveTo>
                  <a:lnTo>
                    <a:pt x="13779" y="5499"/>
                  </a:lnTo>
                  <a:lnTo>
                    <a:pt x="13779" y="5956"/>
                  </a:lnTo>
                  <a:lnTo>
                    <a:pt x="14249" y="5956"/>
                  </a:lnTo>
                  <a:lnTo>
                    <a:pt x="14249" y="5499"/>
                  </a:lnTo>
                  <a:close/>
                </a:path>
                <a:path w="15875" h="13970">
                  <a:moveTo>
                    <a:pt x="14249" y="1879"/>
                  </a:moveTo>
                  <a:lnTo>
                    <a:pt x="13779" y="1879"/>
                  </a:lnTo>
                  <a:lnTo>
                    <a:pt x="13779" y="2336"/>
                  </a:lnTo>
                  <a:lnTo>
                    <a:pt x="14249" y="2336"/>
                  </a:lnTo>
                  <a:lnTo>
                    <a:pt x="14249" y="1879"/>
                  </a:lnTo>
                  <a:close/>
                </a:path>
                <a:path w="15875" h="13970">
                  <a:moveTo>
                    <a:pt x="15062" y="11099"/>
                  </a:moveTo>
                  <a:lnTo>
                    <a:pt x="14592" y="11099"/>
                  </a:lnTo>
                  <a:lnTo>
                    <a:pt x="14592" y="11569"/>
                  </a:lnTo>
                  <a:lnTo>
                    <a:pt x="15062" y="11569"/>
                  </a:lnTo>
                  <a:lnTo>
                    <a:pt x="15062" y="11099"/>
                  </a:lnTo>
                  <a:close/>
                </a:path>
                <a:path w="15875" h="13970">
                  <a:moveTo>
                    <a:pt x="15062" y="7366"/>
                  </a:moveTo>
                  <a:lnTo>
                    <a:pt x="14592" y="7366"/>
                  </a:lnTo>
                  <a:lnTo>
                    <a:pt x="14592" y="7835"/>
                  </a:lnTo>
                  <a:lnTo>
                    <a:pt x="15062" y="7835"/>
                  </a:lnTo>
                  <a:lnTo>
                    <a:pt x="15062" y="7366"/>
                  </a:lnTo>
                  <a:close/>
                </a:path>
                <a:path w="15875" h="13970">
                  <a:moveTo>
                    <a:pt x="15062" y="3619"/>
                  </a:moveTo>
                  <a:lnTo>
                    <a:pt x="14592" y="3619"/>
                  </a:lnTo>
                  <a:lnTo>
                    <a:pt x="14592" y="4089"/>
                  </a:lnTo>
                  <a:lnTo>
                    <a:pt x="15062" y="4089"/>
                  </a:lnTo>
                  <a:lnTo>
                    <a:pt x="15062" y="3619"/>
                  </a:lnTo>
                  <a:close/>
                </a:path>
                <a:path w="15875" h="13970">
                  <a:moveTo>
                    <a:pt x="15062" y="0"/>
                  </a:moveTo>
                  <a:lnTo>
                    <a:pt x="14592" y="0"/>
                  </a:lnTo>
                  <a:lnTo>
                    <a:pt x="14592" y="469"/>
                  </a:lnTo>
                  <a:lnTo>
                    <a:pt x="15062" y="469"/>
                  </a:lnTo>
                  <a:lnTo>
                    <a:pt x="15062" y="0"/>
                  </a:lnTo>
                  <a:close/>
                </a:path>
                <a:path w="15875" h="13970">
                  <a:moveTo>
                    <a:pt x="15760" y="9232"/>
                  </a:moveTo>
                  <a:lnTo>
                    <a:pt x="15532" y="9232"/>
                  </a:lnTo>
                  <a:lnTo>
                    <a:pt x="15532" y="9702"/>
                  </a:lnTo>
                  <a:lnTo>
                    <a:pt x="15760" y="9702"/>
                  </a:lnTo>
                  <a:lnTo>
                    <a:pt x="15760" y="9232"/>
                  </a:lnTo>
                  <a:close/>
                </a:path>
                <a:path w="15875" h="13970">
                  <a:moveTo>
                    <a:pt x="15760" y="5499"/>
                  </a:moveTo>
                  <a:lnTo>
                    <a:pt x="15532" y="5499"/>
                  </a:lnTo>
                  <a:lnTo>
                    <a:pt x="15532" y="5956"/>
                  </a:lnTo>
                  <a:lnTo>
                    <a:pt x="15760" y="5956"/>
                  </a:lnTo>
                  <a:lnTo>
                    <a:pt x="15760" y="5499"/>
                  </a:lnTo>
                  <a:close/>
                </a:path>
                <a:path w="15875" h="13970">
                  <a:moveTo>
                    <a:pt x="15760" y="1879"/>
                  </a:moveTo>
                  <a:lnTo>
                    <a:pt x="15532" y="1879"/>
                  </a:lnTo>
                  <a:lnTo>
                    <a:pt x="15532" y="2336"/>
                  </a:lnTo>
                  <a:lnTo>
                    <a:pt x="15760" y="2336"/>
                  </a:lnTo>
                  <a:lnTo>
                    <a:pt x="15760" y="1879"/>
                  </a:lnTo>
                  <a:close/>
                </a:path>
              </a:pathLst>
            </a:custGeom>
            <a:solidFill>
              <a:srgbClr val="000000"/>
            </a:solidFill>
          </p:spPr>
          <p:txBody>
            <a:bodyPr wrap="square" lIns="0" tIns="0" rIns="0" bIns="0" rtlCol="0"/>
            <a:lstStyle/>
            <a:p>
              <a:endParaRPr/>
            </a:p>
          </p:txBody>
        </p:sp>
        <p:sp>
          <p:nvSpPr>
            <p:cNvPr id="767" name="object 767"/>
            <p:cNvSpPr/>
            <p:nvPr/>
          </p:nvSpPr>
          <p:spPr>
            <a:xfrm>
              <a:off x="11800700" y="7483144"/>
              <a:ext cx="15875" cy="13335"/>
            </a:xfrm>
            <a:custGeom>
              <a:avLst/>
              <a:gdLst/>
              <a:ahLst/>
              <a:cxnLst/>
              <a:rect l="l" t="t" r="r" b="b"/>
              <a:pathLst>
                <a:path w="15875" h="13334">
                  <a:moveTo>
                    <a:pt x="469" y="11099"/>
                  </a:moveTo>
                  <a:lnTo>
                    <a:pt x="0" y="11099"/>
                  </a:lnTo>
                  <a:lnTo>
                    <a:pt x="0" y="11569"/>
                  </a:lnTo>
                  <a:lnTo>
                    <a:pt x="469" y="11569"/>
                  </a:lnTo>
                  <a:lnTo>
                    <a:pt x="469" y="11099"/>
                  </a:lnTo>
                  <a:close/>
                </a:path>
                <a:path w="15875" h="13334">
                  <a:moveTo>
                    <a:pt x="469" y="7366"/>
                  </a:moveTo>
                  <a:lnTo>
                    <a:pt x="0" y="7366"/>
                  </a:lnTo>
                  <a:lnTo>
                    <a:pt x="0" y="7835"/>
                  </a:lnTo>
                  <a:lnTo>
                    <a:pt x="469" y="7835"/>
                  </a:lnTo>
                  <a:lnTo>
                    <a:pt x="469" y="7366"/>
                  </a:lnTo>
                  <a:close/>
                </a:path>
                <a:path w="15875" h="13334">
                  <a:moveTo>
                    <a:pt x="469" y="3619"/>
                  </a:moveTo>
                  <a:lnTo>
                    <a:pt x="0" y="3619"/>
                  </a:lnTo>
                  <a:lnTo>
                    <a:pt x="0" y="4089"/>
                  </a:lnTo>
                  <a:lnTo>
                    <a:pt x="469" y="4089"/>
                  </a:lnTo>
                  <a:lnTo>
                    <a:pt x="469" y="3619"/>
                  </a:lnTo>
                  <a:close/>
                </a:path>
                <a:path w="15875" h="13334">
                  <a:moveTo>
                    <a:pt x="1282" y="12852"/>
                  </a:moveTo>
                  <a:lnTo>
                    <a:pt x="812" y="12852"/>
                  </a:lnTo>
                  <a:lnTo>
                    <a:pt x="812" y="13322"/>
                  </a:lnTo>
                  <a:lnTo>
                    <a:pt x="1282" y="13322"/>
                  </a:lnTo>
                  <a:lnTo>
                    <a:pt x="1282" y="12852"/>
                  </a:lnTo>
                  <a:close/>
                </a:path>
                <a:path w="15875" h="13334">
                  <a:moveTo>
                    <a:pt x="1282" y="9232"/>
                  </a:moveTo>
                  <a:lnTo>
                    <a:pt x="812" y="9232"/>
                  </a:lnTo>
                  <a:lnTo>
                    <a:pt x="812" y="9702"/>
                  </a:lnTo>
                  <a:lnTo>
                    <a:pt x="1282" y="9702"/>
                  </a:lnTo>
                  <a:lnTo>
                    <a:pt x="1282" y="9232"/>
                  </a:lnTo>
                  <a:close/>
                </a:path>
                <a:path w="15875" h="13334">
                  <a:moveTo>
                    <a:pt x="1282" y="5499"/>
                  </a:moveTo>
                  <a:lnTo>
                    <a:pt x="812" y="5499"/>
                  </a:lnTo>
                  <a:lnTo>
                    <a:pt x="812" y="5956"/>
                  </a:lnTo>
                  <a:lnTo>
                    <a:pt x="1282" y="5956"/>
                  </a:lnTo>
                  <a:lnTo>
                    <a:pt x="1282" y="5499"/>
                  </a:lnTo>
                  <a:close/>
                </a:path>
                <a:path w="15875" h="13334">
                  <a:moveTo>
                    <a:pt x="1282" y="1752"/>
                  </a:moveTo>
                  <a:lnTo>
                    <a:pt x="812" y="1752"/>
                  </a:lnTo>
                  <a:lnTo>
                    <a:pt x="812" y="2222"/>
                  </a:lnTo>
                  <a:lnTo>
                    <a:pt x="1282" y="2222"/>
                  </a:lnTo>
                  <a:lnTo>
                    <a:pt x="1282" y="1752"/>
                  </a:lnTo>
                  <a:close/>
                </a:path>
                <a:path w="15875" h="13334">
                  <a:moveTo>
                    <a:pt x="2095" y="11099"/>
                  </a:moveTo>
                  <a:lnTo>
                    <a:pt x="1638" y="11099"/>
                  </a:lnTo>
                  <a:lnTo>
                    <a:pt x="1638" y="11569"/>
                  </a:lnTo>
                  <a:lnTo>
                    <a:pt x="2095" y="11569"/>
                  </a:lnTo>
                  <a:lnTo>
                    <a:pt x="2095" y="11099"/>
                  </a:lnTo>
                  <a:close/>
                </a:path>
                <a:path w="15875" h="13334">
                  <a:moveTo>
                    <a:pt x="2095" y="7366"/>
                  </a:moveTo>
                  <a:lnTo>
                    <a:pt x="1638" y="7366"/>
                  </a:lnTo>
                  <a:lnTo>
                    <a:pt x="1638" y="7835"/>
                  </a:lnTo>
                  <a:lnTo>
                    <a:pt x="2095" y="7835"/>
                  </a:lnTo>
                  <a:lnTo>
                    <a:pt x="2095" y="7366"/>
                  </a:lnTo>
                  <a:close/>
                </a:path>
                <a:path w="15875" h="13334">
                  <a:moveTo>
                    <a:pt x="2095" y="3619"/>
                  </a:moveTo>
                  <a:lnTo>
                    <a:pt x="1638" y="3619"/>
                  </a:lnTo>
                  <a:lnTo>
                    <a:pt x="1638" y="4089"/>
                  </a:lnTo>
                  <a:lnTo>
                    <a:pt x="2095" y="4089"/>
                  </a:lnTo>
                  <a:lnTo>
                    <a:pt x="2095" y="3619"/>
                  </a:lnTo>
                  <a:close/>
                </a:path>
                <a:path w="15875" h="13334">
                  <a:moveTo>
                    <a:pt x="3035" y="12852"/>
                  </a:moveTo>
                  <a:lnTo>
                    <a:pt x="2565" y="12852"/>
                  </a:lnTo>
                  <a:lnTo>
                    <a:pt x="2565" y="13322"/>
                  </a:lnTo>
                  <a:lnTo>
                    <a:pt x="3035" y="13322"/>
                  </a:lnTo>
                  <a:lnTo>
                    <a:pt x="3035" y="12852"/>
                  </a:lnTo>
                  <a:close/>
                </a:path>
                <a:path w="15875" h="13334">
                  <a:moveTo>
                    <a:pt x="3035" y="9232"/>
                  </a:moveTo>
                  <a:lnTo>
                    <a:pt x="2565" y="9232"/>
                  </a:lnTo>
                  <a:lnTo>
                    <a:pt x="2565" y="9702"/>
                  </a:lnTo>
                  <a:lnTo>
                    <a:pt x="3035" y="9702"/>
                  </a:lnTo>
                  <a:lnTo>
                    <a:pt x="3035" y="9232"/>
                  </a:lnTo>
                  <a:close/>
                </a:path>
                <a:path w="15875" h="13334">
                  <a:moveTo>
                    <a:pt x="3035" y="5499"/>
                  </a:moveTo>
                  <a:lnTo>
                    <a:pt x="2565" y="5499"/>
                  </a:lnTo>
                  <a:lnTo>
                    <a:pt x="2565" y="5956"/>
                  </a:lnTo>
                  <a:lnTo>
                    <a:pt x="3035" y="5956"/>
                  </a:lnTo>
                  <a:lnTo>
                    <a:pt x="3035" y="5499"/>
                  </a:lnTo>
                  <a:close/>
                </a:path>
                <a:path w="15875" h="13334">
                  <a:moveTo>
                    <a:pt x="3035" y="1752"/>
                  </a:moveTo>
                  <a:lnTo>
                    <a:pt x="2565" y="1752"/>
                  </a:lnTo>
                  <a:lnTo>
                    <a:pt x="2565" y="2222"/>
                  </a:lnTo>
                  <a:lnTo>
                    <a:pt x="3035" y="2222"/>
                  </a:lnTo>
                  <a:lnTo>
                    <a:pt x="3035" y="1752"/>
                  </a:lnTo>
                  <a:close/>
                </a:path>
                <a:path w="15875" h="13334">
                  <a:moveTo>
                    <a:pt x="3848" y="11099"/>
                  </a:moveTo>
                  <a:lnTo>
                    <a:pt x="3390" y="11099"/>
                  </a:lnTo>
                  <a:lnTo>
                    <a:pt x="3390" y="11569"/>
                  </a:lnTo>
                  <a:lnTo>
                    <a:pt x="3848" y="11569"/>
                  </a:lnTo>
                  <a:lnTo>
                    <a:pt x="3848" y="11099"/>
                  </a:lnTo>
                  <a:close/>
                </a:path>
                <a:path w="15875" h="13334">
                  <a:moveTo>
                    <a:pt x="3848" y="7366"/>
                  </a:moveTo>
                  <a:lnTo>
                    <a:pt x="3390" y="7366"/>
                  </a:lnTo>
                  <a:lnTo>
                    <a:pt x="3390" y="7835"/>
                  </a:lnTo>
                  <a:lnTo>
                    <a:pt x="3848" y="7835"/>
                  </a:lnTo>
                  <a:lnTo>
                    <a:pt x="3848" y="7366"/>
                  </a:lnTo>
                  <a:close/>
                </a:path>
                <a:path w="15875" h="13334">
                  <a:moveTo>
                    <a:pt x="3848" y="3619"/>
                  </a:moveTo>
                  <a:lnTo>
                    <a:pt x="3390" y="3619"/>
                  </a:lnTo>
                  <a:lnTo>
                    <a:pt x="3390" y="4089"/>
                  </a:lnTo>
                  <a:lnTo>
                    <a:pt x="3848" y="4089"/>
                  </a:lnTo>
                  <a:lnTo>
                    <a:pt x="3848" y="3619"/>
                  </a:lnTo>
                  <a:close/>
                </a:path>
                <a:path w="15875" h="13334">
                  <a:moveTo>
                    <a:pt x="4787" y="12852"/>
                  </a:moveTo>
                  <a:lnTo>
                    <a:pt x="4318" y="12852"/>
                  </a:lnTo>
                  <a:lnTo>
                    <a:pt x="4318" y="13322"/>
                  </a:lnTo>
                  <a:lnTo>
                    <a:pt x="4787" y="13322"/>
                  </a:lnTo>
                  <a:lnTo>
                    <a:pt x="4787" y="12852"/>
                  </a:lnTo>
                  <a:close/>
                </a:path>
                <a:path w="15875" h="13334">
                  <a:moveTo>
                    <a:pt x="4787" y="9232"/>
                  </a:moveTo>
                  <a:lnTo>
                    <a:pt x="4318" y="9232"/>
                  </a:lnTo>
                  <a:lnTo>
                    <a:pt x="4318" y="9702"/>
                  </a:lnTo>
                  <a:lnTo>
                    <a:pt x="4787" y="9702"/>
                  </a:lnTo>
                  <a:lnTo>
                    <a:pt x="4787" y="9232"/>
                  </a:lnTo>
                  <a:close/>
                </a:path>
                <a:path w="15875" h="13334">
                  <a:moveTo>
                    <a:pt x="4787" y="5499"/>
                  </a:moveTo>
                  <a:lnTo>
                    <a:pt x="4318" y="5499"/>
                  </a:lnTo>
                  <a:lnTo>
                    <a:pt x="4318" y="5956"/>
                  </a:lnTo>
                  <a:lnTo>
                    <a:pt x="4787" y="5956"/>
                  </a:lnTo>
                  <a:lnTo>
                    <a:pt x="4787" y="5499"/>
                  </a:lnTo>
                  <a:close/>
                </a:path>
                <a:path w="15875" h="13334">
                  <a:moveTo>
                    <a:pt x="4787" y="1752"/>
                  </a:moveTo>
                  <a:lnTo>
                    <a:pt x="4318" y="1752"/>
                  </a:lnTo>
                  <a:lnTo>
                    <a:pt x="4318" y="2222"/>
                  </a:lnTo>
                  <a:lnTo>
                    <a:pt x="4787" y="2222"/>
                  </a:lnTo>
                  <a:lnTo>
                    <a:pt x="4787" y="1752"/>
                  </a:lnTo>
                  <a:close/>
                </a:path>
                <a:path w="15875" h="13334">
                  <a:moveTo>
                    <a:pt x="5600" y="11099"/>
                  </a:moveTo>
                  <a:lnTo>
                    <a:pt x="5143" y="11099"/>
                  </a:lnTo>
                  <a:lnTo>
                    <a:pt x="5143" y="11569"/>
                  </a:lnTo>
                  <a:lnTo>
                    <a:pt x="5600" y="11569"/>
                  </a:lnTo>
                  <a:lnTo>
                    <a:pt x="5600" y="11099"/>
                  </a:lnTo>
                  <a:close/>
                </a:path>
                <a:path w="15875" h="13334">
                  <a:moveTo>
                    <a:pt x="5600" y="7366"/>
                  </a:moveTo>
                  <a:lnTo>
                    <a:pt x="5143" y="7366"/>
                  </a:lnTo>
                  <a:lnTo>
                    <a:pt x="5143" y="7835"/>
                  </a:lnTo>
                  <a:lnTo>
                    <a:pt x="5600" y="7835"/>
                  </a:lnTo>
                  <a:lnTo>
                    <a:pt x="5600" y="7366"/>
                  </a:lnTo>
                  <a:close/>
                </a:path>
                <a:path w="15875" h="13334">
                  <a:moveTo>
                    <a:pt x="5600" y="3619"/>
                  </a:moveTo>
                  <a:lnTo>
                    <a:pt x="5143" y="3619"/>
                  </a:lnTo>
                  <a:lnTo>
                    <a:pt x="5143" y="4089"/>
                  </a:lnTo>
                  <a:lnTo>
                    <a:pt x="5600" y="4089"/>
                  </a:lnTo>
                  <a:lnTo>
                    <a:pt x="5600" y="3619"/>
                  </a:lnTo>
                  <a:close/>
                </a:path>
                <a:path w="15875" h="13334">
                  <a:moveTo>
                    <a:pt x="6426" y="12852"/>
                  </a:moveTo>
                  <a:lnTo>
                    <a:pt x="5956" y="12852"/>
                  </a:lnTo>
                  <a:lnTo>
                    <a:pt x="5956" y="13322"/>
                  </a:lnTo>
                  <a:lnTo>
                    <a:pt x="6426" y="13322"/>
                  </a:lnTo>
                  <a:lnTo>
                    <a:pt x="6426" y="12852"/>
                  </a:lnTo>
                  <a:close/>
                </a:path>
                <a:path w="15875" h="13334">
                  <a:moveTo>
                    <a:pt x="6426" y="9232"/>
                  </a:moveTo>
                  <a:lnTo>
                    <a:pt x="5956" y="9232"/>
                  </a:lnTo>
                  <a:lnTo>
                    <a:pt x="5956" y="9702"/>
                  </a:lnTo>
                  <a:lnTo>
                    <a:pt x="6426" y="9702"/>
                  </a:lnTo>
                  <a:lnTo>
                    <a:pt x="6426" y="9232"/>
                  </a:lnTo>
                  <a:close/>
                </a:path>
                <a:path w="15875" h="13334">
                  <a:moveTo>
                    <a:pt x="6426" y="5499"/>
                  </a:moveTo>
                  <a:lnTo>
                    <a:pt x="5956" y="5499"/>
                  </a:lnTo>
                  <a:lnTo>
                    <a:pt x="5956" y="5956"/>
                  </a:lnTo>
                  <a:lnTo>
                    <a:pt x="6426" y="5956"/>
                  </a:lnTo>
                  <a:lnTo>
                    <a:pt x="6426" y="5499"/>
                  </a:lnTo>
                  <a:close/>
                </a:path>
                <a:path w="15875" h="13334">
                  <a:moveTo>
                    <a:pt x="6426" y="1752"/>
                  </a:moveTo>
                  <a:lnTo>
                    <a:pt x="5956" y="1752"/>
                  </a:lnTo>
                  <a:lnTo>
                    <a:pt x="5956" y="2222"/>
                  </a:lnTo>
                  <a:lnTo>
                    <a:pt x="6426" y="2222"/>
                  </a:lnTo>
                  <a:lnTo>
                    <a:pt x="6426" y="1752"/>
                  </a:lnTo>
                  <a:close/>
                </a:path>
                <a:path w="15875" h="13334">
                  <a:moveTo>
                    <a:pt x="7353" y="11099"/>
                  </a:moveTo>
                  <a:lnTo>
                    <a:pt x="6883" y="11099"/>
                  </a:lnTo>
                  <a:lnTo>
                    <a:pt x="6883" y="11569"/>
                  </a:lnTo>
                  <a:lnTo>
                    <a:pt x="7353" y="11569"/>
                  </a:lnTo>
                  <a:lnTo>
                    <a:pt x="7353" y="11099"/>
                  </a:lnTo>
                  <a:close/>
                </a:path>
                <a:path w="15875" h="13334">
                  <a:moveTo>
                    <a:pt x="7353" y="7366"/>
                  </a:moveTo>
                  <a:lnTo>
                    <a:pt x="6883" y="7366"/>
                  </a:lnTo>
                  <a:lnTo>
                    <a:pt x="6883" y="7835"/>
                  </a:lnTo>
                  <a:lnTo>
                    <a:pt x="7353" y="7835"/>
                  </a:lnTo>
                  <a:lnTo>
                    <a:pt x="7353" y="7366"/>
                  </a:lnTo>
                  <a:close/>
                </a:path>
                <a:path w="15875" h="13334">
                  <a:moveTo>
                    <a:pt x="7353" y="3619"/>
                  </a:moveTo>
                  <a:lnTo>
                    <a:pt x="6883" y="3619"/>
                  </a:lnTo>
                  <a:lnTo>
                    <a:pt x="6883" y="4089"/>
                  </a:lnTo>
                  <a:lnTo>
                    <a:pt x="7353" y="4089"/>
                  </a:lnTo>
                  <a:lnTo>
                    <a:pt x="7353" y="3619"/>
                  </a:lnTo>
                  <a:close/>
                </a:path>
                <a:path w="15875" h="13334">
                  <a:moveTo>
                    <a:pt x="8166" y="12852"/>
                  </a:moveTo>
                  <a:lnTo>
                    <a:pt x="7708" y="12852"/>
                  </a:lnTo>
                  <a:lnTo>
                    <a:pt x="7708" y="13322"/>
                  </a:lnTo>
                  <a:lnTo>
                    <a:pt x="8166" y="13322"/>
                  </a:lnTo>
                  <a:lnTo>
                    <a:pt x="8166" y="12852"/>
                  </a:lnTo>
                  <a:close/>
                </a:path>
                <a:path w="15875" h="13334">
                  <a:moveTo>
                    <a:pt x="8166" y="9232"/>
                  </a:moveTo>
                  <a:lnTo>
                    <a:pt x="7708" y="9232"/>
                  </a:lnTo>
                  <a:lnTo>
                    <a:pt x="7708" y="9702"/>
                  </a:lnTo>
                  <a:lnTo>
                    <a:pt x="8166" y="9702"/>
                  </a:lnTo>
                  <a:lnTo>
                    <a:pt x="8166" y="9232"/>
                  </a:lnTo>
                  <a:close/>
                </a:path>
                <a:path w="15875" h="13334">
                  <a:moveTo>
                    <a:pt x="8166" y="5499"/>
                  </a:moveTo>
                  <a:lnTo>
                    <a:pt x="7708" y="5499"/>
                  </a:lnTo>
                  <a:lnTo>
                    <a:pt x="7708" y="5956"/>
                  </a:lnTo>
                  <a:lnTo>
                    <a:pt x="8166" y="5956"/>
                  </a:lnTo>
                  <a:lnTo>
                    <a:pt x="8166" y="5499"/>
                  </a:lnTo>
                  <a:close/>
                </a:path>
                <a:path w="15875" h="13334">
                  <a:moveTo>
                    <a:pt x="8166" y="1752"/>
                  </a:moveTo>
                  <a:lnTo>
                    <a:pt x="7708" y="1752"/>
                  </a:lnTo>
                  <a:lnTo>
                    <a:pt x="7708" y="2222"/>
                  </a:lnTo>
                  <a:lnTo>
                    <a:pt x="8166" y="2222"/>
                  </a:lnTo>
                  <a:lnTo>
                    <a:pt x="8166" y="1752"/>
                  </a:lnTo>
                  <a:close/>
                </a:path>
                <a:path w="15875" h="13334">
                  <a:moveTo>
                    <a:pt x="9105" y="11099"/>
                  </a:moveTo>
                  <a:lnTo>
                    <a:pt x="8636" y="11099"/>
                  </a:lnTo>
                  <a:lnTo>
                    <a:pt x="8636" y="11569"/>
                  </a:lnTo>
                  <a:lnTo>
                    <a:pt x="9105" y="11569"/>
                  </a:lnTo>
                  <a:lnTo>
                    <a:pt x="9105" y="11099"/>
                  </a:lnTo>
                  <a:close/>
                </a:path>
                <a:path w="15875" h="13334">
                  <a:moveTo>
                    <a:pt x="9105" y="7366"/>
                  </a:moveTo>
                  <a:lnTo>
                    <a:pt x="8636" y="7366"/>
                  </a:lnTo>
                  <a:lnTo>
                    <a:pt x="8636" y="7835"/>
                  </a:lnTo>
                  <a:lnTo>
                    <a:pt x="9105" y="7835"/>
                  </a:lnTo>
                  <a:lnTo>
                    <a:pt x="9105" y="7366"/>
                  </a:lnTo>
                  <a:close/>
                </a:path>
                <a:path w="15875" h="13334">
                  <a:moveTo>
                    <a:pt x="9105" y="3619"/>
                  </a:moveTo>
                  <a:lnTo>
                    <a:pt x="8636" y="3619"/>
                  </a:lnTo>
                  <a:lnTo>
                    <a:pt x="8636" y="4089"/>
                  </a:lnTo>
                  <a:lnTo>
                    <a:pt x="9105" y="4089"/>
                  </a:lnTo>
                  <a:lnTo>
                    <a:pt x="9105" y="3619"/>
                  </a:lnTo>
                  <a:close/>
                </a:path>
                <a:path w="15875" h="13334">
                  <a:moveTo>
                    <a:pt x="9105" y="0"/>
                  </a:moveTo>
                  <a:lnTo>
                    <a:pt x="8636" y="0"/>
                  </a:lnTo>
                  <a:lnTo>
                    <a:pt x="8636" y="469"/>
                  </a:lnTo>
                  <a:lnTo>
                    <a:pt x="9105" y="469"/>
                  </a:lnTo>
                  <a:lnTo>
                    <a:pt x="9105" y="0"/>
                  </a:lnTo>
                  <a:close/>
                </a:path>
                <a:path w="15875" h="13334">
                  <a:moveTo>
                    <a:pt x="9918" y="12852"/>
                  </a:moveTo>
                  <a:lnTo>
                    <a:pt x="9461" y="12852"/>
                  </a:lnTo>
                  <a:lnTo>
                    <a:pt x="9461" y="13322"/>
                  </a:lnTo>
                  <a:lnTo>
                    <a:pt x="9918" y="13322"/>
                  </a:lnTo>
                  <a:lnTo>
                    <a:pt x="9918" y="12852"/>
                  </a:lnTo>
                  <a:close/>
                </a:path>
                <a:path w="15875" h="13334">
                  <a:moveTo>
                    <a:pt x="9918" y="9232"/>
                  </a:moveTo>
                  <a:lnTo>
                    <a:pt x="9461" y="9232"/>
                  </a:lnTo>
                  <a:lnTo>
                    <a:pt x="9461" y="9702"/>
                  </a:lnTo>
                  <a:lnTo>
                    <a:pt x="9918" y="9702"/>
                  </a:lnTo>
                  <a:lnTo>
                    <a:pt x="9918" y="9232"/>
                  </a:lnTo>
                  <a:close/>
                </a:path>
                <a:path w="15875" h="13334">
                  <a:moveTo>
                    <a:pt x="9918" y="5499"/>
                  </a:moveTo>
                  <a:lnTo>
                    <a:pt x="9461" y="5499"/>
                  </a:lnTo>
                  <a:lnTo>
                    <a:pt x="9461" y="5956"/>
                  </a:lnTo>
                  <a:lnTo>
                    <a:pt x="9918" y="5956"/>
                  </a:lnTo>
                  <a:lnTo>
                    <a:pt x="9918" y="5499"/>
                  </a:lnTo>
                  <a:close/>
                </a:path>
                <a:path w="15875" h="13334">
                  <a:moveTo>
                    <a:pt x="9918" y="1752"/>
                  </a:moveTo>
                  <a:lnTo>
                    <a:pt x="9461" y="1752"/>
                  </a:lnTo>
                  <a:lnTo>
                    <a:pt x="9461" y="2222"/>
                  </a:lnTo>
                  <a:lnTo>
                    <a:pt x="9918" y="2222"/>
                  </a:lnTo>
                  <a:lnTo>
                    <a:pt x="9918" y="1752"/>
                  </a:lnTo>
                  <a:close/>
                </a:path>
                <a:path w="15875" h="13334">
                  <a:moveTo>
                    <a:pt x="10744" y="11099"/>
                  </a:moveTo>
                  <a:lnTo>
                    <a:pt x="10274" y="11099"/>
                  </a:lnTo>
                  <a:lnTo>
                    <a:pt x="10274" y="11569"/>
                  </a:lnTo>
                  <a:lnTo>
                    <a:pt x="10744" y="11569"/>
                  </a:lnTo>
                  <a:lnTo>
                    <a:pt x="10744" y="11099"/>
                  </a:lnTo>
                  <a:close/>
                </a:path>
                <a:path w="15875" h="13334">
                  <a:moveTo>
                    <a:pt x="10744" y="7366"/>
                  </a:moveTo>
                  <a:lnTo>
                    <a:pt x="10274" y="7366"/>
                  </a:lnTo>
                  <a:lnTo>
                    <a:pt x="10274" y="7835"/>
                  </a:lnTo>
                  <a:lnTo>
                    <a:pt x="10744" y="7835"/>
                  </a:lnTo>
                  <a:lnTo>
                    <a:pt x="10744" y="7366"/>
                  </a:lnTo>
                  <a:close/>
                </a:path>
                <a:path w="15875" h="13334">
                  <a:moveTo>
                    <a:pt x="10744" y="3619"/>
                  </a:moveTo>
                  <a:lnTo>
                    <a:pt x="10274" y="3619"/>
                  </a:lnTo>
                  <a:lnTo>
                    <a:pt x="10274" y="4089"/>
                  </a:lnTo>
                  <a:lnTo>
                    <a:pt x="10744" y="4089"/>
                  </a:lnTo>
                  <a:lnTo>
                    <a:pt x="10744" y="3619"/>
                  </a:lnTo>
                  <a:close/>
                </a:path>
                <a:path w="15875" h="13334">
                  <a:moveTo>
                    <a:pt x="10744" y="0"/>
                  </a:moveTo>
                  <a:lnTo>
                    <a:pt x="10274" y="0"/>
                  </a:lnTo>
                  <a:lnTo>
                    <a:pt x="10274" y="469"/>
                  </a:lnTo>
                  <a:lnTo>
                    <a:pt x="10744" y="469"/>
                  </a:lnTo>
                  <a:lnTo>
                    <a:pt x="10744" y="0"/>
                  </a:lnTo>
                  <a:close/>
                </a:path>
                <a:path w="15875" h="13334">
                  <a:moveTo>
                    <a:pt x="11671" y="12852"/>
                  </a:moveTo>
                  <a:lnTo>
                    <a:pt x="11214" y="12852"/>
                  </a:lnTo>
                  <a:lnTo>
                    <a:pt x="11214" y="13322"/>
                  </a:lnTo>
                  <a:lnTo>
                    <a:pt x="11671" y="13322"/>
                  </a:lnTo>
                  <a:lnTo>
                    <a:pt x="11671" y="12852"/>
                  </a:lnTo>
                  <a:close/>
                </a:path>
                <a:path w="15875" h="13334">
                  <a:moveTo>
                    <a:pt x="11671" y="9232"/>
                  </a:moveTo>
                  <a:lnTo>
                    <a:pt x="11214" y="9232"/>
                  </a:lnTo>
                  <a:lnTo>
                    <a:pt x="11214" y="9702"/>
                  </a:lnTo>
                  <a:lnTo>
                    <a:pt x="11671" y="9702"/>
                  </a:lnTo>
                  <a:lnTo>
                    <a:pt x="11671" y="9232"/>
                  </a:lnTo>
                  <a:close/>
                </a:path>
                <a:path w="15875" h="13334">
                  <a:moveTo>
                    <a:pt x="11671" y="5499"/>
                  </a:moveTo>
                  <a:lnTo>
                    <a:pt x="11214" y="5499"/>
                  </a:lnTo>
                  <a:lnTo>
                    <a:pt x="11214" y="5956"/>
                  </a:lnTo>
                  <a:lnTo>
                    <a:pt x="11671" y="5956"/>
                  </a:lnTo>
                  <a:lnTo>
                    <a:pt x="11671" y="5499"/>
                  </a:lnTo>
                  <a:close/>
                </a:path>
                <a:path w="15875" h="13334">
                  <a:moveTo>
                    <a:pt x="11671" y="1752"/>
                  </a:moveTo>
                  <a:lnTo>
                    <a:pt x="11214" y="1752"/>
                  </a:lnTo>
                  <a:lnTo>
                    <a:pt x="11214" y="2222"/>
                  </a:lnTo>
                  <a:lnTo>
                    <a:pt x="11671" y="2222"/>
                  </a:lnTo>
                  <a:lnTo>
                    <a:pt x="11671" y="1752"/>
                  </a:lnTo>
                  <a:close/>
                </a:path>
                <a:path w="15875" h="13334">
                  <a:moveTo>
                    <a:pt x="12496" y="11099"/>
                  </a:moveTo>
                  <a:lnTo>
                    <a:pt x="12026" y="11099"/>
                  </a:lnTo>
                  <a:lnTo>
                    <a:pt x="12026" y="11569"/>
                  </a:lnTo>
                  <a:lnTo>
                    <a:pt x="12496" y="11569"/>
                  </a:lnTo>
                  <a:lnTo>
                    <a:pt x="12496" y="11099"/>
                  </a:lnTo>
                  <a:close/>
                </a:path>
                <a:path w="15875" h="13334">
                  <a:moveTo>
                    <a:pt x="12496" y="7366"/>
                  </a:moveTo>
                  <a:lnTo>
                    <a:pt x="12026" y="7366"/>
                  </a:lnTo>
                  <a:lnTo>
                    <a:pt x="12026" y="7835"/>
                  </a:lnTo>
                  <a:lnTo>
                    <a:pt x="12496" y="7835"/>
                  </a:lnTo>
                  <a:lnTo>
                    <a:pt x="12496" y="7366"/>
                  </a:lnTo>
                  <a:close/>
                </a:path>
                <a:path w="15875" h="13334">
                  <a:moveTo>
                    <a:pt x="12496" y="3619"/>
                  </a:moveTo>
                  <a:lnTo>
                    <a:pt x="12026" y="3619"/>
                  </a:lnTo>
                  <a:lnTo>
                    <a:pt x="12026" y="4089"/>
                  </a:lnTo>
                  <a:lnTo>
                    <a:pt x="12496" y="4089"/>
                  </a:lnTo>
                  <a:lnTo>
                    <a:pt x="12496" y="3619"/>
                  </a:lnTo>
                  <a:close/>
                </a:path>
                <a:path w="15875" h="13334">
                  <a:moveTo>
                    <a:pt x="12496" y="0"/>
                  </a:moveTo>
                  <a:lnTo>
                    <a:pt x="12026" y="0"/>
                  </a:lnTo>
                  <a:lnTo>
                    <a:pt x="12026" y="469"/>
                  </a:lnTo>
                  <a:lnTo>
                    <a:pt x="12496" y="469"/>
                  </a:lnTo>
                  <a:lnTo>
                    <a:pt x="12496" y="0"/>
                  </a:lnTo>
                  <a:close/>
                </a:path>
                <a:path w="15875" h="13334">
                  <a:moveTo>
                    <a:pt x="13423" y="12852"/>
                  </a:moveTo>
                  <a:lnTo>
                    <a:pt x="12954" y="12852"/>
                  </a:lnTo>
                  <a:lnTo>
                    <a:pt x="12954" y="13322"/>
                  </a:lnTo>
                  <a:lnTo>
                    <a:pt x="13423" y="13322"/>
                  </a:lnTo>
                  <a:lnTo>
                    <a:pt x="13423" y="12852"/>
                  </a:lnTo>
                  <a:close/>
                </a:path>
                <a:path w="15875" h="13334">
                  <a:moveTo>
                    <a:pt x="13423" y="9232"/>
                  </a:moveTo>
                  <a:lnTo>
                    <a:pt x="12954" y="9232"/>
                  </a:lnTo>
                  <a:lnTo>
                    <a:pt x="12954" y="9702"/>
                  </a:lnTo>
                  <a:lnTo>
                    <a:pt x="13423" y="9702"/>
                  </a:lnTo>
                  <a:lnTo>
                    <a:pt x="13423" y="9232"/>
                  </a:lnTo>
                  <a:close/>
                </a:path>
                <a:path w="15875" h="13334">
                  <a:moveTo>
                    <a:pt x="13423" y="5499"/>
                  </a:moveTo>
                  <a:lnTo>
                    <a:pt x="12954" y="5499"/>
                  </a:lnTo>
                  <a:lnTo>
                    <a:pt x="12954" y="5956"/>
                  </a:lnTo>
                  <a:lnTo>
                    <a:pt x="13423" y="5956"/>
                  </a:lnTo>
                  <a:lnTo>
                    <a:pt x="13423" y="5499"/>
                  </a:lnTo>
                  <a:close/>
                </a:path>
                <a:path w="15875" h="13334">
                  <a:moveTo>
                    <a:pt x="13423" y="1752"/>
                  </a:moveTo>
                  <a:lnTo>
                    <a:pt x="12954" y="1752"/>
                  </a:lnTo>
                  <a:lnTo>
                    <a:pt x="12954" y="2222"/>
                  </a:lnTo>
                  <a:lnTo>
                    <a:pt x="13423" y="2222"/>
                  </a:lnTo>
                  <a:lnTo>
                    <a:pt x="13423" y="1752"/>
                  </a:lnTo>
                  <a:close/>
                </a:path>
                <a:path w="15875" h="13334">
                  <a:moveTo>
                    <a:pt x="14249" y="11099"/>
                  </a:moveTo>
                  <a:lnTo>
                    <a:pt x="13779" y="11099"/>
                  </a:lnTo>
                  <a:lnTo>
                    <a:pt x="13779" y="11569"/>
                  </a:lnTo>
                  <a:lnTo>
                    <a:pt x="14249" y="11569"/>
                  </a:lnTo>
                  <a:lnTo>
                    <a:pt x="14249" y="11099"/>
                  </a:lnTo>
                  <a:close/>
                </a:path>
                <a:path w="15875" h="13334">
                  <a:moveTo>
                    <a:pt x="14249" y="7366"/>
                  </a:moveTo>
                  <a:lnTo>
                    <a:pt x="13779" y="7366"/>
                  </a:lnTo>
                  <a:lnTo>
                    <a:pt x="13779" y="7835"/>
                  </a:lnTo>
                  <a:lnTo>
                    <a:pt x="14249" y="7835"/>
                  </a:lnTo>
                  <a:lnTo>
                    <a:pt x="14249" y="7366"/>
                  </a:lnTo>
                  <a:close/>
                </a:path>
                <a:path w="15875" h="13334">
                  <a:moveTo>
                    <a:pt x="14249" y="3619"/>
                  </a:moveTo>
                  <a:lnTo>
                    <a:pt x="13779" y="3619"/>
                  </a:lnTo>
                  <a:lnTo>
                    <a:pt x="13779" y="4089"/>
                  </a:lnTo>
                  <a:lnTo>
                    <a:pt x="14249" y="4089"/>
                  </a:lnTo>
                  <a:lnTo>
                    <a:pt x="14249" y="3619"/>
                  </a:lnTo>
                  <a:close/>
                </a:path>
                <a:path w="15875" h="13334">
                  <a:moveTo>
                    <a:pt x="14249" y="0"/>
                  </a:moveTo>
                  <a:lnTo>
                    <a:pt x="13779" y="0"/>
                  </a:lnTo>
                  <a:lnTo>
                    <a:pt x="13779" y="469"/>
                  </a:lnTo>
                  <a:lnTo>
                    <a:pt x="14249" y="469"/>
                  </a:lnTo>
                  <a:lnTo>
                    <a:pt x="14249" y="0"/>
                  </a:lnTo>
                  <a:close/>
                </a:path>
                <a:path w="15875" h="13334">
                  <a:moveTo>
                    <a:pt x="15062" y="12852"/>
                  </a:moveTo>
                  <a:lnTo>
                    <a:pt x="14592" y="12852"/>
                  </a:lnTo>
                  <a:lnTo>
                    <a:pt x="14592" y="13322"/>
                  </a:lnTo>
                  <a:lnTo>
                    <a:pt x="15062" y="13322"/>
                  </a:lnTo>
                  <a:lnTo>
                    <a:pt x="15062" y="12852"/>
                  </a:lnTo>
                  <a:close/>
                </a:path>
                <a:path w="15875" h="13334">
                  <a:moveTo>
                    <a:pt x="15062" y="9232"/>
                  </a:moveTo>
                  <a:lnTo>
                    <a:pt x="14592" y="9232"/>
                  </a:lnTo>
                  <a:lnTo>
                    <a:pt x="14592" y="9702"/>
                  </a:lnTo>
                  <a:lnTo>
                    <a:pt x="15062" y="9702"/>
                  </a:lnTo>
                  <a:lnTo>
                    <a:pt x="15062" y="9232"/>
                  </a:lnTo>
                  <a:close/>
                </a:path>
                <a:path w="15875" h="13334">
                  <a:moveTo>
                    <a:pt x="15062" y="5499"/>
                  </a:moveTo>
                  <a:lnTo>
                    <a:pt x="14592" y="5499"/>
                  </a:lnTo>
                  <a:lnTo>
                    <a:pt x="14592" y="5956"/>
                  </a:lnTo>
                  <a:lnTo>
                    <a:pt x="15062" y="5956"/>
                  </a:lnTo>
                  <a:lnTo>
                    <a:pt x="15062" y="5499"/>
                  </a:lnTo>
                  <a:close/>
                </a:path>
                <a:path w="15875" h="13334">
                  <a:moveTo>
                    <a:pt x="15062" y="1752"/>
                  </a:moveTo>
                  <a:lnTo>
                    <a:pt x="14592" y="1752"/>
                  </a:lnTo>
                  <a:lnTo>
                    <a:pt x="14592" y="2222"/>
                  </a:lnTo>
                  <a:lnTo>
                    <a:pt x="15062" y="2222"/>
                  </a:lnTo>
                  <a:lnTo>
                    <a:pt x="15062" y="1752"/>
                  </a:lnTo>
                  <a:close/>
                </a:path>
                <a:path w="15875" h="13334">
                  <a:moveTo>
                    <a:pt x="15760" y="11099"/>
                  </a:moveTo>
                  <a:lnTo>
                    <a:pt x="15532" y="11099"/>
                  </a:lnTo>
                  <a:lnTo>
                    <a:pt x="15532" y="11569"/>
                  </a:lnTo>
                  <a:lnTo>
                    <a:pt x="15760" y="11569"/>
                  </a:lnTo>
                  <a:lnTo>
                    <a:pt x="15760" y="11099"/>
                  </a:lnTo>
                  <a:close/>
                </a:path>
                <a:path w="15875" h="13334">
                  <a:moveTo>
                    <a:pt x="15760" y="7366"/>
                  </a:moveTo>
                  <a:lnTo>
                    <a:pt x="15532" y="7366"/>
                  </a:lnTo>
                  <a:lnTo>
                    <a:pt x="15532" y="7835"/>
                  </a:lnTo>
                  <a:lnTo>
                    <a:pt x="15760" y="7835"/>
                  </a:lnTo>
                  <a:lnTo>
                    <a:pt x="15760" y="7366"/>
                  </a:lnTo>
                  <a:close/>
                </a:path>
                <a:path w="15875" h="13334">
                  <a:moveTo>
                    <a:pt x="15760" y="3619"/>
                  </a:moveTo>
                  <a:lnTo>
                    <a:pt x="15532" y="3619"/>
                  </a:lnTo>
                  <a:lnTo>
                    <a:pt x="15532" y="4089"/>
                  </a:lnTo>
                  <a:lnTo>
                    <a:pt x="15760" y="4089"/>
                  </a:lnTo>
                  <a:lnTo>
                    <a:pt x="15760" y="3619"/>
                  </a:lnTo>
                  <a:close/>
                </a:path>
                <a:path w="15875" h="13334">
                  <a:moveTo>
                    <a:pt x="15760" y="0"/>
                  </a:moveTo>
                  <a:lnTo>
                    <a:pt x="15532" y="0"/>
                  </a:lnTo>
                  <a:lnTo>
                    <a:pt x="15532" y="469"/>
                  </a:lnTo>
                  <a:lnTo>
                    <a:pt x="15760" y="469"/>
                  </a:lnTo>
                  <a:lnTo>
                    <a:pt x="15760" y="0"/>
                  </a:lnTo>
                  <a:close/>
                </a:path>
              </a:pathLst>
            </a:custGeom>
            <a:solidFill>
              <a:srgbClr val="000000"/>
            </a:solidFill>
          </p:spPr>
          <p:txBody>
            <a:bodyPr wrap="square" lIns="0" tIns="0" rIns="0" bIns="0" rtlCol="0"/>
            <a:lstStyle/>
            <a:p>
              <a:endParaRPr/>
            </a:p>
          </p:txBody>
        </p:sp>
        <p:sp>
          <p:nvSpPr>
            <p:cNvPr id="768" name="object 768"/>
            <p:cNvSpPr/>
            <p:nvPr/>
          </p:nvSpPr>
          <p:spPr>
            <a:xfrm>
              <a:off x="11800700" y="7495997"/>
              <a:ext cx="15875" cy="15875"/>
            </a:xfrm>
            <a:custGeom>
              <a:avLst/>
              <a:gdLst/>
              <a:ahLst/>
              <a:cxnLst/>
              <a:rect l="l" t="t" r="r" b="b"/>
              <a:pathLst>
                <a:path w="15875" h="15875">
                  <a:moveTo>
                    <a:pt x="469" y="12966"/>
                  </a:moveTo>
                  <a:lnTo>
                    <a:pt x="0" y="12966"/>
                  </a:lnTo>
                  <a:lnTo>
                    <a:pt x="0" y="13436"/>
                  </a:lnTo>
                  <a:lnTo>
                    <a:pt x="469" y="13436"/>
                  </a:lnTo>
                  <a:lnTo>
                    <a:pt x="469" y="12966"/>
                  </a:lnTo>
                  <a:close/>
                </a:path>
                <a:path w="15875" h="15875">
                  <a:moveTo>
                    <a:pt x="469" y="9347"/>
                  </a:moveTo>
                  <a:lnTo>
                    <a:pt x="0" y="9347"/>
                  </a:lnTo>
                  <a:lnTo>
                    <a:pt x="0" y="9817"/>
                  </a:lnTo>
                  <a:lnTo>
                    <a:pt x="469" y="9817"/>
                  </a:lnTo>
                  <a:lnTo>
                    <a:pt x="469" y="9347"/>
                  </a:lnTo>
                  <a:close/>
                </a:path>
                <a:path w="15875" h="15875">
                  <a:moveTo>
                    <a:pt x="469" y="5613"/>
                  </a:moveTo>
                  <a:lnTo>
                    <a:pt x="0" y="5613"/>
                  </a:lnTo>
                  <a:lnTo>
                    <a:pt x="0" y="6070"/>
                  </a:lnTo>
                  <a:lnTo>
                    <a:pt x="469" y="6070"/>
                  </a:lnTo>
                  <a:lnTo>
                    <a:pt x="469" y="5613"/>
                  </a:lnTo>
                  <a:close/>
                </a:path>
                <a:path w="15875" h="15875">
                  <a:moveTo>
                    <a:pt x="469" y="1866"/>
                  </a:moveTo>
                  <a:lnTo>
                    <a:pt x="0" y="1866"/>
                  </a:lnTo>
                  <a:lnTo>
                    <a:pt x="0" y="2336"/>
                  </a:lnTo>
                  <a:lnTo>
                    <a:pt x="469" y="2336"/>
                  </a:lnTo>
                  <a:lnTo>
                    <a:pt x="469" y="1866"/>
                  </a:lnTo>
                  <a:close/>
                </a:path>
                <a:path w="15875" h="15875">
                  <a:moveTo>
                    <a:pt x="1282" y="14833"/>
                  </a:moveTo>
                  <a:lnTo>
                    <a:pt x="812" y="14833"/>
                  </a:lnTo>
                  <a:lnTo>
                    <a:pt x="812" y="15303"/>
                  </a:lnTo>
                  <a:lnTo>
                    <a:pt x="1282" y="15303"/>
                  </a:lnTo>
                  <a:lnTo>
                    <a:pt x="1282" y="14833"/>
                  </a:lnTo>
                  <a:close/>
                </a:path>
                <a:path w="15875" h="15875">
                  <a:moveTo>
                    <a:pt x="1282" y="11099"/>
                  </a:moveTo>
                  <a:lnTo>
                    <a:pt x="812" y="11099"/>
                  </a:lnTo>
                  <a:lnTo>
                    <a:pt x="812" y="11569"/>
                  </a:lnTo>
                  <a:lnTo>
                    <a:pt x="1282" y="11569"/>
                  </a:lnTo>
                  <a:lnTo>
                    <a:pt x="1282" y="11099"/>
                  </a:lnTo>
                  <a:close/>
                </a:path>
                <a:path w="15875" h="15875">
                  <a:moveTo>
                    <a:pt x="1282" y="7480"/>
                  </a:moveTo>
                  <a:lnTo>
                    <a:pt x="812" y="7480"/>
                  </a:lnTo>
                  <a:lnTo>
                    <a:pt x="812" y="7937"/>
                  </a:lnTo>
                  <a:lnTo>
                    <a:pt x="1282" y="7937"/>
                  </a:lnTo>
                  <a:lnTo>
                    <a:pt x="1282" y="7480"/>
                  </a:lnTo>
                  <a:close/>
                </a:path>
                <a:path w="15875" h="15875">
                  <a:moveTo>
                    <a:pt x="1282" y="3733"/>
                  </a:moveTo>
                  <a:lnTo>
                    <a:pt x="812" y="3733"/>
                  </a:lnTo>
                  <a:lnTo>
                    <a:pt x="812" y="4203"/>
                  </a:lnTo>
                  <a:lnTo>
                    <a:pt x="1282" y="4203"/>
                  </a:lnTo>
                  <a:lnTo>
                    <a:pt x="1282" y="3733"/>
                  </a:lnTo>
                  <a:close/>
                </a:path>
                <a:path w="15875" h="15875">
                  <a:moveTo>
                    <a:pt x="2095" y="12966"/>
                  </a:moveTo>
                  <a:lnTo>
                    <a:pt x="1638" y="12966"/>
                  </a:lnTo>
                  <a:lnTo>
                    <a:pt x="1638" y="13436"/>
                  </a:lnTo>
                  <a:lnTo>
                    <a:pt x="2095" y="13436"/>
                  </a:lnTo>
                  <a:lnTo>
                    <a:pt x="2095" y="12966"/>
                  </a:lnTo>
                  <a:close/>
                </a:path>
                <a:path w="15875" h="15875">
                  <a:moveTo>
                    <a:pt x="2095" y="9347"/>
                  </a:moveTo>
                  <a:lnTo>
                    <a:pt x="1638" y="9347"/>
                  </a:lnTo>
                  <a:lnTo>
                    <a:pt x="1638" y="9817"/>
                  </a:lnTo>
                  <a:lnTo>
                    <a:pt x="2095" y="9817"/>
                  </a:lnTo>
                  <a:lnTo>
                    <a:pt x="2095" y="9347"/>
                  </a:lnTo>
                  <a:close/>
                </a:path>
                <a:path w="15875" h="15875">
                  <a:moveTo>
                    <a:pt x="2095" y="5613"/>
                  </a:moveTo>
                  <a:lnTo>
                    <a:pt x="1638" y="5613"/>
                  </a:lnTo>
                  <a:lnTo>
                    <a:pt x="1638" y="6070"/>
                  </a:lnTo>
                  <a:lnTo>
                    <a:pt x="2095" y="6070"/>
                  </a:lnTo>
                  <a:lnTo>
                    <a:pt x="2095" y="5613"/>
                  </a:lnTo>
                  <a:close/>
                </a:path>
                <a:path w="15875" h="15875">
                  <a:moveTo>
                    <a:pt x="2095" y="1866"/>
                  </a:moveTo>
                  <a:lnTo>
                    <a:pt x="1638" y="1866"/>
                  </a:lnTo>
                  <a:lnTo>
                    <a:pt x="1638" y="2336"/>
                  </a:lnTo>
                  <a:lnTo>
                    <a:pt x="2095" y="2336"/>
                  </a:lnTo>
                  <a:lnTo>
                    <a:pt x="2095" y="1866"/>
                  </a:lnTo>
                  <a:close/>
                </a:path>
                <a:path w="15875" h="15875">
                  <a:moveTo>
                    <a:pt x="3035" y="14833"/>
                  </a:moveTo>
                  <a:lnTo>
                    <a:pt x="2565" y="14833"/>
                  </a:lnTo>
                  <a:lnTo>
                    <a:pt x="2565" y="15303"/>
                  </a:lnTo>
                  <a:lnTo>
                    <a:pt x="3035" y="15303"/>
                  </a:lnTo>
                  <a:lnTo>
                    <a:pt x="3035" y="14833"/>
                  </a:lnTo>
                  <a:close/>
                </a:path>
                <a:path w="15875" h="15875">
                  <a:moveTo>
                    <a:pt x="3035" y="11099"/>
                  </a:moveTo>
                  <a:lnTo>
                    <a:pt x="2565" y="11099"/>
                  </a:lnTo>
                  <a:lnTo>
                    <a:pt x="2565" y="11569"/>
                  </a:lnTo>
                  <a:lnTo>
                    <a:pt x="3035" y="11569"/>
                  </a:lnTo>
                  <a:lnTo>
                    <a:pt x="3035" y="11099"/>
                  </a:lnTo>
                  <a:close/>
                </a:path>
                <a:path w="15875" h="15875">
                  <a:moveTo>
                    <a:pt x="3035" y="7480"/>
                  </a:moveTo>
                  <a:lnTo>
                    <a:pt x="2565" y="7480"/>
                  </a:lnTo>
                  <a:lnTo>
                    <a:pt x="2565" y="7937"/>
                  </a:lnTo>
                  <a:lnTo>
                    <a:pt x="3035" y="7937"/>
                  </a:lnTo>
                  <a:lnTo>
                    <a:pt x="3035" y="7480"/>
                  </a:lnTo>
                  <a:close/>
                </a:path>
                <a:path w="15875" h="15875">
                  <a:moveTo>
                    <a:pt x="3035" y="3733"/>
                  </a:moveTo>
                  <a:lnTo>
                    <a:pt x="2565" y="3733"/>
                  </a:lnTo>
                  <a:lnTo>
                    <a:pt x="2565" y="4203"/>
                  </a:lnTo>
                  <a:lnTo>
                    <a:pt x="3035" y="4203"/>
                  </a:lnTo>
                  <a:lnTo>
                    <a:pt x="3035" y="3733"/>
                  </a:lnTo>
                  <a:close/>
                </a:path>
                <a:path w="15875" h="15875">
                  <a:moveTo>
                    <a:pt x="3848" y="12966"/>
                  </a:moveTo>
                  <a:lnTo>
                    <a:pt x="3390" y="12966"/>
                  </a:lnTo>
                  <a:lnTo>
                    <a:pt x="3390" y="13436"/>
                  </a:lnTo>
                  <a:lnTo>
                    <a:pt x="3848" y="13436"/>
                  </a:lnTo>
                  <a:lnTo>
                    <a:pt x="3848" y="12966"/>
                  </a:lnTo>
                  <a:close/>
                </a:path>
                <a:path w="15875" h="15875">
                  <a:moveTo>
                    <a:pt x="3848" y="9347"/>
                  </a:moveTo>
                  <a:lnTo>
                    <a:pt x="3390" y="9347"/>
                  </a:lnTo>
                  <a:lnTo>
                    <a:pt x="3390" y="9817"/>
                  </a:lnTo>
                  <a:lnTo>
                    <a:pt x="3848" y="9817"/>
                  </a:lnTo>
                  <a:lnTo>
                    <a:pt x="3848" y="9347"/>
                  </a:lnTo>
                  <a:close/>
                </a:path>
                <a:path w="15875" h="15875">
                  <a:moveTo>
                    <a:pt x="3848" y="5613"/>
                  </a:moveTo>
                  <a:lnTo>
                    <a:pt x="3390" y="5613"/>
                  </a:lnTo>
                  <a:lnTo>
                    <a:pt x="3390" y="6070"/>
                  </a:lnTo>
                  <a:lnTo>
                    <a:pt x="3848" y="6070"/>
                  </a:lnTo>
                  <a:lnTo>
                    <a:pt x="3848" y="5613"/>
                  </a:lnTo>
                  <a:close/>
                </a:path>
                <a:path w="15875" h="15875">
                  <a:moveTo>
                    <a:pt x="3848" y="1866"/>
                  </a:moveTo>
                  <a:lnTo>
                    <a:pt x="3390" y="1866"/>
                  </a:lnTo>
                  <a:lnTo>
                    <a:pt x="3390" y="2336"/>
                  </a:lnTo>
                  <a:lnTo>
                    <a:pt x="3848" y="2336"/>
                  </a:lnTo>
                  <a:lnTo>
                    <a:pt x="3848" y="1866"/>
                  </a:lnTo>
                  <a:close/>
                </a:path>
                <a:path w="15875" h="15875">
                  <a:moveTo>
                    <a:pt x="4787" y="14833"/>
                  </a:moveTo>
                  <a:lnTo>
                    <a:pt x="4318" y="14833"/>
                  </a:lnTo>
                  <a:lnTo>
                    <a:pt x="4318" y="15303"/>
                  </a:lnTo>
                  <a:lnTo>
                    <a:pt x="4787" y="15303"/>
                  </a:lnTo>
                  <a:lnTo>
                    <a:pt x="4787" y="14833"/>
                  </a:lnTo>
                  <a:close/>
                </a:path>
                <a:path w="15875" h="15875">
                  <a:moveTo>
                    <a:pt x="4787" y="11099"/>
                  </a:moveTo>
                  <a:lnTo>
                    <a:pt x="4318" y="11099"/>
                  </a:lnTo>
                  <a:lnTo>
                    <a:pt x="4318" y="11569"/>
                  </a:lnTo>
                  <a:lnTo>
                    <a:pt x="4787" y="11569"/>
                  </a:lnTo>
                  <a:lnTo>
                    <a:pt x="4787" y="11099"/>
                  </a:lnTo>
                  <a:close/>
                </a:path>
                <a:path w="15875" h="15875">
                  <a:moveTo>
                    <a:pt x="4787" y="7480"/>
                  </a:moveTo>
                  <a:lnTo>
                    <a:pt x="4318" y="7480"/>
                  </a:lnTo>
                  <a:lnTo>
                    <a:pt x="4318" y="7937"/>
                  </a:lnTo>
                  <a:lnTo>
                    <a:pt x="4787" y="7937"/>
                  </a:lnTo>
                  <a:lnTo>
                    <a:pt x="4787" y="7480"/>
                  </a:lnTo>
                  <a:close/>
                </a:path>
                <a:path w="15875" h="15875">
                  <a:moveTo>
                    <a:pt x="4787" y="3733"/>
                  </a:moveTo>
                  <a:lnTo>
                    <a:pt x="4318" y="3733"/>
                  </a:lnTo>
                  <a:lnTo>
                    <a:pt x="4318" y="4203"/>
                  </a:lnTo>
                  <a:lnTo>
                    <a:pt x="4787" y="4203"/>
                  </a:lnTo>
                  <a:lnTo>
                    <a:pt x="4787" y="3733"/>
                  </a:lnTo>
                  <a:close/>
                </a:path>
                <a:path w="15875" h="15875">
                  <a:moveTo>
                    <a:pt x="5600" y="12966"/>
                  </a:moveTo>
                  <a:lnTo>
                    <a:pt x="5143" y="12966"/>
                  </a:lnTo>
                  <a:lnTo>
                    <a:pt x="5143" y="13436"/>
                  </a:lnTo>
                  <a:lnTo>
                    <a:pt x="5600" y="13436"/>
                  </a:lnTo>
                  <a:lnTo>
                    <a:pt x="5600" y="12966"/>
                  </a:lnTo>
                  <a:close/>
                </a:path>
                <a:path w="15875" h="15875">
                  <a:moveTo>
                    <a:pt x="5600" y="9347"/>
                  </a:moveTo>
                  <a:lnTo>
                    <a:pt x="5143" y="9347"/>
                  </a:lnTo>
                  <a:lnTo>
                    <a:pt x="5143" y="9817"/>
                  </a:lnTo>
                  <a:lnTo>
                    <a:pt x="5600" y="9817"/>
                  </a:lnTo>
                  <a:lnTo>
                    <a:pt x="5600" y="9347"/>
                  </a:lnTo>
                  <a:close/>
                </a:path>
                <a:path w="15875" h="15875">
                  <a:moveTo>
                    <a:pt x="5600" y="5613"/>
                  </a:moveTo>
                  <a:lnTo>
                    <a:pt x="5143" y="5613"/>
                  </a:lnTo>
                  <a:lnTo>
                    <a:pt x="5143" y="6070"/>
                  </a:lnTo>
                  <a:lnTo>
                    <a:pt x="5600" y="6070"/>
                  </a:lnTo>
                  <a:lnTo>
                    <a:pt x="5600" y="5613"/>
                  </a:lnTo>
                  <a:close/>
                </a:path>
                <a:path w="15875" h="15875">
                  <a:moveTo>
                    <a:pt x="5600" y="1866"/>
                  </a:moveTo>
                  <a:lnTo>
                    <a:pt x="5143" y="1866"/>
                  </a:lnTo>
                  <a:lnTo>
                    <a:pt x="5143" y="2336"/>
                  </a:lnTo>
                  <a:lnTo>
                    <a:pt x="5600" y="2336"/>
                  </a:lnTo>
                  <a:lnTo>
                    <a:pt x="5600" y="1866"/>
                  </a:lnTo>
                  <a:close/>
                </a:path>
                <a:path w="15875" h="15875">
                  <a:moveTo>
                    <a:pt x="6426" y="11099"/>
                  </a:moveTo>
                  <a:lnTo>
                    <a:pt x="5956" y="11099"/>
                  </a:lnTo>
                  <a:lnTo>
                    <a:pt x="5956" y="11569"/>
                  </a:lnTo>
                  <a:lnTo>
                    <a:pt x="6426" y="11569"/>
                  </a:lnTo>
                  <a:lnTo>
                    <a:pt x="6426" y="11099"/>
                  </a:lnTo>
                  <a:close/>
                </a:path>
                <a:path w="15875" h="15875">
                  <a:moveTo>
                    <a:pt x="6426" y="7480"/>
                  </a:moveTo>
                  <a:lnTo>
                    <a:pt x="5956" y="7480"/>
                  </a:lnTo>
                  <a:lnTo>
                    <a:pt x="5956" y="7937"/>
                  </a:lnTo>
                  <a:lnTo>
                    <a:pt x="6426" y="7937"/>
                  </a:lnTo>
                  <a:lnTo>
                    <a:pt x="6426" y="7480"/>
                  </a:lnTo>
                  <a:close/>
                </a:path>
                <a:path w="15875" h="15875">
                  <a:moveTo>
                    <a:pt x="6426" y="3733"/>
                  </a:moveTo>
                  <a:lnTo>
                    <a:pt x="5956" y="3733"/>
                  </a:lnTo>
                  <a:lnTo>
                    <a:pt x="5956" y="4203"/>
                  </a:lnTo>
                  <a:lnTo>
                    <a:pt x="6426" y="4203"/>
                  </a:lnTo>
                  <a:lnTo>
                    <a:pt x="6426" y="3733"/>
                  </a:lnTo>
                  <a:close/>
                </a:path>
                <a:path w="15875" h="15875">
                  <a:moveTo>
                    <a:pt x="7353" y="12966"/>
                  </a:moveTo>
                  <a:lnTo>
                    <a:pt x="6883" y="12966"/>
                  </a:lnTo>
                  <a:lnTo>
                    <a:pt x="6883" y="13436"/>
                  </a:lnTo>
                  <a:lnTo>
                    <a:pt x="7353" y="13436"/>
                  </a:lnTo>
                  <a:lnTo>
                    <a:pt x="7353" y="12966"/>
                  </a:lnTo>
                  <a:close/>
                </a:path>
                <a:path w="15875" h="15875">
                  <a:moveTo>
                    <a:pt x="7353" y="9347"/>
                  </a:moveTo>
                  <a:lnTo>
                    <a:pt x="6883" y="9347"/>
                  </a:lnTo>
                  <a:lnTo>
                    <a:pt x="6883" y="9817"/>
                  </a:lnTo>
                  <a:lnTo>
                    <a:pt x="7353" y="9817"/>
                  </a:lnTo>
                  <a:lnTo>
                    <a:pt x="7353" y="9347"/>
                  </a:lnTo>
                  <a:close/>
                </a:path>
                <a:path w="15875" h="15875">
                  <a:moveTo>
                    <a:pt x="7353" y="5613"/>
                  </a:moveTo>
                  <a:lnTo>
                    <a:pt x="6883" y="5613"/>
                  </a:lnTo>
                  <a:lnTo>
                    <a:pt x="6883" y="6070"/>
                  </a:lnTo>
                  <a:lnTo>
                    <a:pt x="7353" y="6070"/>
                  </a:lnTo>
                  <a:lnTo>
                    <a:pt x="7353" y="5613"/>
                  </a:lnTo>
                  <a:close/>
                </a:path>
                <a:path w="15875" h="15875">
                  <a:moveTo>
                    <a:pt x="7353" y="1866"/>
                  </a:moveTo>
                  <a:lnTo>
                    <a:pt x="6883" y="1866"/>
                  </a:lnTo>
                  <a:lnTo>
                    <a:pt x="6883" y="2336"/>
                  </a:lnTo>
                  <a:lnTo>
                    <a:pt x="7353" y="2336"/>
                  </a:lnTo>
                  <a:lnTo>
                    <a:pt x="7353" y="1866"/>
                  </a:lnTo>
                  <a:close/>
                </a:path>
                <a:path w="15875" h="15875">
                  <a:moveTo>
                    <a:pt x="8166" y="11099"/>
                  </a:moveTo>
                  <a:lnTo>
                    <a:pt x="7708" y="11099"/>
                  </a:lnTo>
                  <a:lnTo>
                    <a:pt x="7708" y="11569"/>
                  </a:lnTo>
                  <a:lnTo>
                    <a:pt x="8166" y="11569"/>
                  </a:lnTo>
                  <a:lnTo>
                    <a:pt x="8166" y="11099"/>
                  </a:lnTo>
                  <a:close/>
                </a:path>
                <a:path w="15875" h="15875">
                  <a:moveTo>
                    <a:pt x="8166" y="7480"/>
                  </a:moveTo>
                  <a:lnTo>
                    <a:pt x="7708" y="7480"/>
                  </a:lnTo>
                  <a:lnTo>
                    <a:pt x="7708" y="7937"/>
                  </a:lnTo>
                  <a:lnTo>
                    <a:pt x="8166" y="7937"/>
                  </a:lnTo>
                  <a:lnTo>
                    <a:pt x="8166" y="7480"/>
                  </a:lnTo>
                  <a:close/>
                </a:path>
                <a:path w="15875" h="15875">
                  <a:moveTo>
                    <a:pt x="8166" y="3733"/>
                  </a:moveTo>
                  <a:lnTo>
                    <a:pt x="7708" y="3733"/>
                  </a:lnTo>
                  <a:lnTo>
                    <a:pt x="7708" y="4203"/>
                  </a:lnTo>
                  <a:lnTo>
                    <a:pt x="8166" y="4203"/>
                  </a:lnTo>
                  <a:lnTo>
                    <a:pt x="8166" y="3733"/>
                  </a:lnTo>
                  <a:close/>
                </a:path>
                <a:path w="15875" h="15875">
                  <a:moveTo>
                    <a:pt x="9105" y="12966"/>
                  </a:moveTo>
                  <a:lnTo>
                    <a:pt x="8636" y="12966"/>
                  </a:lnTo>
                  <a:lnTo>
                    <a:pt x="8636" y="13436"/>
                  </a:lnTo>
                  <a:lnTo>
                    <a:pt x="9105" y="13436"/>
                  </a:lnTo>
                  <a:lnTo>
                    <a:pt x="9105" y="12966"/>
                  </a:lnTo>
                  <a:close/>
                </a:path>
                <a:path w="15875" h="15875">
                  <a:moveTo>
                    <a:pt x="9105" y="9347"/>
                  </a:moveTo>
                  <a:lnTo>
                    <a:pt x="8636" y="9347"/>
                  </a:lnTo>
                  <a:lnTo>
                    <a:pt x="8636" y="9817"/>
                  </a:lnTo>
                  <a:lnTo>
                    <a:pt x="9105" y="9817"/>
                  </a:lnTo>
                  <a:lnTo>
                    <a:pt x="9105" y="9347"/>
                  </a:lnTo>
                  <a:close/>
                </a:path>
                <a:path w="15875" h="15875">
                  <a:moveTo>
                    <a:pt x="9105" y="5613"/>
                  </a:moveTo>
                  <a:lnTo>
                    <a:pt x="8636" y="5613"/>
                  </a:lnTo>
                  <a:lnTo>
                    <a:pt x="8636" y="6070"/>
                  </a:lnTo>
                  <a:lnTo>
                    <a:pt x="9105" y="6070"/>
                  </a:lnTo>
                  <a:lnTo>
                    <a:pt x="9105" y="5613"/>
                  </a:lnTo>
                  <a:close/>
                </a:path>
                <a:path w="15875" h="15875">
                  <a:moveTo>
                    <a:pt x="9105" y="1866"/>
                  </a:moveTo>
                  <a:lnTo>
                    <a:pt x="8636" y="1866"/>
                  </a:lnTo>
                  <a:lnTo>
                    <a:pt x="8636" y="2336"/>
                  </a:lnTo>
                  <a:lnTo>
                    <a:pt x="9105" y="2336"/>
                  </a:lnTo>
                  <a:lnTo>
                    <a:pt x="9105" y="1866"/>
                  </a:lnTo>
                  <a:close/>
                </a:path>
                <a:path w="15875" h="15875">
                  <a:moveTo>
                    <a:pt x="9918" y="11099"/>
                  </a:moveTo>
                  <a:lnTo>
                    <a:pt x="9461" y="11099"/>
                  </a:lnTo>
                  <a:lnTo>
                    <a:pt x="9461" y="11569"/>
                  </a:lnTo>
                  <a:lnTo>
                    <a:pt x="9918" y="11569"/>
                  </a:lnTo>
                  <a:lnTo>
                    <a:pt x="9918" y="11099"/>
                  </a:lnTo>
                  <a:close/>
                </a:path>
                <a:path w="15875" h="15875">
                  <a:moveTo>
                    <a:pt x="9918" y="7480"/>
                  </a:moveTo>
                  <a:lnTo>
                    <a:pt x="9461" y="7480"/>
                  </a:lnTo>
                  <a:lnTo>
                    <a:pt x="9461" y="7937"/>
                  </a:lnTo>
                  <a:lnTo>
                    <a:pt x="9918" y="7937"/>
                  </a:lnTo>
                  <a:lnTo>
                    <a:pt x="9918" y="7480"/>
                  </a:lnTo>
                  <a:close/>
                </a:path>
                <a:path w="15875" h="15875">
                  <a:moveTo>
                    <a:pt x="9918" y="3733"/>
                  </a:moveTo>
                  <a:lnTo>
                    <a:pt x="9461" y="3733"/>
                  </a:lnTo>
                  <a:lnTo>
                    <a:pt x="9461" y="4203"/>
                  </a:lnTo>
                  <a:lnTo>
                    <a:pt x="9918" y="4203"/>
                  </a:lnTo>
                  <a:lnTo>
                    <a:pt x="9918" y="3733"/>
                  </a:lnTo>
                  <a:close/>
                </a:path>
                <a:path w="15875" h="15875">
                  <a:moveTo>
                    <a:pt x="10744" y="12966"/>
                  </a:moveTo>
                  <a:lnTo>
                    <a:pt x="10274" y="12966"/>
                  </a:lnTo>
                  <a:lnTo>
                    <a:pt x="10274" y="13436"/>
                  </a:lnTo>
                  <a:lnTo>
                    <a:pt x="10744" y="13436"/>
                  </a:lnTo>
                  <a:lnTo>
                    <a:pt x="10744" y="12966"/>
                  </a:lnTo>
                  <a:close/>
                </a:path>
                <a:path w="15875" h="15875">
                  <a:moveTo>
                    <a:pt x="10744" y="9347"/>
                  </a:moveTo>
                  <a:lnTo>
                    <a:pt x="10274" y="9347"/>
                  </a:lnTo>
                  <a:lnTo>
                    <a:pt x="10274" y="9817"/>
                  </a:lnTo>
                  <a:lnTo>
                    <a:pt x="10744" y="9817"/>
                  </a:lnTo>
                  <a:lnTo>
                    <a:pt x="10744" y="9347"/>
                  </a:lnTo>
                  <a:close/>
                </a:path>
                <a:path w="15875" h="15875">
                  <a:moveTo>
                    <a:pt x="10744" y="5613"/>
                  </a:moveTo>
                  <a:lnTo>
                    <a:pt x="10274" y="5613"/>
                  </a:lnTo>
                  <a:lnTo>
                    <a:pt x="10274" y="6070"/>
                  </a:lnTo>
                  <a:lnTo>
                    <a:pt x="10744" y="6070"/>
                  </a:lnTo>
                  <a:lnTo>
                    <a:pt x="10744" y="5613"/>
                  </a:lnTo>
                  <a:close/>
                </a:path>
                <a:path w="15875" h="15875">
                  <a:moveTo>
                    <a:pt x="10744" y="1866"/>
                  </a:moveTo>
                  <a:lnTo>
                    <a:pt x="10274" y="1866"/>
                  </a:lnTo>
                  <a:lnTo>
                    <a:pt x="10274" y="2336"/>
                  </a:lnTo>
                  <a:lnTo>
                    <a:pt x="10744" y="2336"/>
                  </a:lnTo>
                  <a:lnTo>
                    <a:pt x="10744" y="1866"/>
                  </a:lnTo>
                  <a:close/>
                </a:path>
                <a:path w="15875" h="15875">
                  <a:moveTo>
                    <a:pt x="11671" y="11099"/>
                  </a:moveTo>
                  <a:lnTo>
                    <a:pt x="11214" y="11099"/>
                  </a:lnTo>
                  <a:lnTo>
                    <a:pt x="11214" y="11569"/>
                  </a:lnTo>
                  <a:lnTo>
                    <a:pt x="11671" y="11569"/>
                  </a:lnTo>
                  <a:lnTo>
                    <a:pt x="11671" y="11099"/>
                  </a:lnTo>
                  <a:close/>
                </a:path>
                <a:path w="15875" h="15875">
                  <a:moveTo>
                    <a:pt x="11671" y="7480"/>
                  </a:moveTo>
                  <a:lnTo>
                    <a:pt x="11214" y="7480"/>
                  </a:lnTo>
                  <a:lnTo>
                    <a:pt x="11214" y="7937"/>
                  </a:lnTo>
                  <a:lnTo>
                    <a:pt x="11671" y="7937"/>
                  </a:lnTo>
                  <a:lnTo>
                    <a:pt x="11671" y="7480"/>
                  </a:lnTo>
                  <a:close/>
                </a:path>
                <a:path w="15875" h="15875">
                  <a:moveTo>
                    <a:pt x="11671" y="3733"/>
                  </a:moveTo>
                  <a:lnTo>
                    <a:pt x="11214" y="3733"/>
                  </a:lnTo>
                  <a:lnTo>
                    <a:pt x="11214" y="4203"/>
                  </a:lnTo>
                  <a:lnTo>
                    <a:pt x="11671" y="4203"/>
                  </a:lnTo>
                  <a:lnTo>
                    <a:pt x="11671" y="3733"/>
                  </a:lnTo>
                  <a:close/>
                </a:path>
                <a:path w="15875" h="15875">
                  <a:moveTo>
                    <a:pt x="12496" y="12966"/>
                  </a:moveTo>
                  <a:lnTo>
                    <a:pt x="12026" y="12966"/>
                  </a:lnTo>
                  <a:lnTo>
                    <a:pt x="12026" y="13436"/>
                  </a:lnTo>
                  <a:lnTo>
                    <a:pt x="12496" y="13436"/>
                  </a:lnTo>
                  <a:lnTo>
                    <a:pt x="12496" y="12966"/>
                  </a:lnTo>
                  <a:close/>
                </a:path>
                <a:path w="15875" h="15875">
                  <a:moveTo>
                    <a:pt x="12496" y="9347"/>
                  </a:moveTo>
                  <a:lnTo>
                    <a:pt x="12026" y="9347"/>
                  </a:lnTo>
                  <a:lnTo>
                    <a:pt x="12026" y="9817"/>
                  </a:lnTo>
                  <a:lnTo>
                    <a:pt x="12496" y="9817"/>
                  </a:lnTo>
                  <a:lnTo>
                    <a:pt x="12496" y="9347"/>
                  </a:lnTo>
                  <a:close/>
                </a:path>
                <a:path w="15875" h="15875">
                  <a:moveTo>
                    <a:pt x="12496" y="5613"/>
                  </a:moveTo>
                  <a:lnTo>
                    <a:pt x="12026" y="5613"/>
                  </a:lnTo>
                  <a:lnTo>
                    <a:pt x="12026" y="6070"/>
                  </a:lnTo>
                  <a:lnTo>
                    <a:pt x="12496" y="6070"/>
                  </a:lnTo>
                  <a:lnTo>
                    <a:pt x="12496" y="5613"/>
                  </a:lnTo>
                  <a:close/>
                </a:path>
                <a:path w="15875" h="15875">
                  <a:moveTo>
                    <a:pt x="12496" y="1866"/>
                  </a:moveTo>
                  <a:lnTo>
                    <a:pt x="12026" y="1866"/>
                  </a:lnTo>
                  <a:lnTo>
                    <a:pt x="12026" y="2336"/>
                  </a:lnTo>
                  <a:lnTo>
                    <a:pt x="12496" y="2336"/>
                  </a:lnTo>
                  <a:lnTo>
                    <a:pt x="12496" y="1866"/>
                  </a:lnTo>
                  <a:close/>
                </a:path>
                <a:path w="15875" h="15875">
                  <a:moveTo>
                    <a:pt x="13423" y="11099"/>
                  </a:moveTo>
                  <a:lnTo>
                    <a:pt x="12954" y="11099"/>
                  </a:lnTo>
                  <a:lnTo>
                    <a:pt x="12954" y="11569"/>
                  </a:lnTo>
                  <a:lnTo>
                    <a:pt x="13423" y="11569"/>
                  </a:lnTo>
                  <a:lnTo>
                    <a:pt x="13423" y="11099"/>
                  </a:lnTo>
                  <a:close/>
                </a:path>
                <a:path w="15875" h="15875">
                  <a:moveTo>
                    <a:pt x="13423" y="7480"/>
                  </a:moveTo>
                  <a:lnTo>
                    <a:pt x="12954" y="7480"/>
                  </a:lnTo>
                  <a:lnTo>
                    <a:pt x="12954" y="7937"/>
                  </a:lnTo>
                  <a:lnTo>
                    <a:pt x="13423" y="7937"/>
                  </a:lnTo>
                  <a:lnTo>
                    <a:pt x="13423" y="7480"/>
                  </a:lnTo>
                  <a:close/>
                </a:path>
                <a:path w="15875" h="15875">
                  <a:moveTo>
                    <a:pt x="13423" y="3733"/>
                  </a:moveTo>
                  <a:lnTo>
                    <a:pt x="12954" y="3733"/>
                  </a:lnTo>
                  <a:lnTo>
                    <a:pt x="12954" y="4203"/>
                  </a:lnTo>
                  <a:lnTo>
                    <a:pt x="13423" y="4203"/>
                  </a:lnTo>
                  <a:lnTo>
                    <a:pt x="13423" y="3733"/>
                  </a:lnTo>
                  <a:close/>
                </a:path>
                <a:path w="15875" h="15875">
                  <a:moveTo>
                    <a:pt x="14249" y="12966"/>
                  </a:moveTo>
                  <a:lnTo>
                    <a:pt x="13779" y="12966"/>
                  </a:lnTo>
                  <a:lnTo>
                    <a:pt x="13779" y="13436"/>
                  </a:lnTo>
                  <a:lnTo>
                    <a:pt x="14249" y="13436"/>
                  </a:lnTo>
                  <a:lnTo>
                    <a:pt x="14249" y="12966"/>
                  </a:lnTo>
                  <a:close/>
                </a:path>
                <a:path w="15875" h="15875">
                  <a:moveTo>
                    <a:pt x="14249" y="9347"/>
                  </a:moveTo>
                  <a:lnTo>
                    <a:pt x="13779" y="9347"/>
                  </a:lnTo>
                  <a:lnTo>
                    <a:pt x="13779" y="9817"/>
                  </a:lnTo>
                  <a:lnTo>
                    <a:pt x="14249" y="9817"/>
                  </a:lnTo>
                  <a:lnTo>
                    <a:pt x="14249" y="9347"/>
                  </a:lnTo>
                  <a:close/>
                </a:path>
                <a:path w="15875" h="15875">
                  <a:moveTo>
                    <a:pt x="14249" y="5613"/>
                  </a:moveTo>
                  <a:lnTo>
                    <a:pt x="13779" y="5613"/>
                  </a:lnTo>
                  <a:lnTo>
                    <a:pt x="13779" y="6070"/>
                  </a:lnTo>
                  <a:lnTo>
                    <a:pt x="14249" y="6070"/>
                  </a:lnTo>
                  <a:lnTo>
                    <a:pt x="14249" y="5613"/>
                  </a:lnTo>
                  <a:close/>
                </a:path>
                <a:path w="15875" h="15875">
                  <a:moveTo>
                    <a:pt x="14249" y="1866"/>
                  </a:moveTo>
                  <a:lnTo>
                    <a:pt x="13779" y="1866"/>
                  </a:lnTo>
                  <a:lnTo>
                    <a:pt x="13779" y="2336"/>
                  </a:lnTo>
                  <a:lnTo>
                    <a:pt x="14249" y="2336"/>
                  </a:lnTo>
                  <a:lnTo>
                    <a:pt x="14249" y="1866"/>
                  </a:lnTo>
                  <a:close/>
                </a:path>
                <a:path w="15875" h="15875">
                  <a:moveTo>
                    <a:pt x="15062" y="11099"/>
                  </a:moveTo>
                  <a:lnTo>
                    <a:pt x="14592" y="11099"/>
                  </a:lnTo>
                  <a:lnTo>
                    <a:pt x="14592" y="11569"/>
                  </a:lnTo>
                  <a:lnTo>
                    <a:pt x="15062" y="11569"/>
                  </a:lnTo>
                  <a:lnTo>
                    <a:pt x="15062" y="11099"/>
                  </a:lnTo>
                  <a:close/>
                </a:path>
                <a:path w="15875" h="15875">
                  <a:moveTo>
                    <a:pt x="15062" y="7480"/>
                  </a:moveTo>
                  <a:lnTo>
                    <a:pt x="14592" y="7480"/>
                  </a:lnTo>
                  <a:lnTo>
                    <a:pt x="14592" y="7937"/>
                  </a:lnTo>
                  <a:lnTo>
                    <a:pt x="15062" y="7937"/>
                  </a:lnTo>
                  <a:lnTo>
                    <a:pt x="15062" y="7480"/>
                  </a:lnTo>
                  <a:close/>
                </a:path>
                <a:path w="15875" h="15875">
                  <a:moveTo>
                    <a:pt x="15062" y="3733"/>
                  </a:moveTo>
                  <a:lnTo>
                    <a:pt x="14592" y="3733"/>
                  </a:lnTo>
                  <a:lnTo>
                    <a:pt x="14592" y="4203"/>
                  </a:lnTo>
                  <a:lnTo>
                    <a:pt x="15062" y="4203"/>
                  </a:lnTo>
                  <a:lnTo>
                    <a:pt x="15062" y="3733"/>
                  </a:lnTo>
                  <a:close/>
                </a:path>
                <a:path w="15875" h="15875">
                  <a:moveTo>
                    <a:pt x="15062" y="0"/>
                  </a:moveTo>
                  <a:lnTo>
                    <a:pt x="14592" y="0"/>
                  </a:lnTo>
                  <a:lnTo>
                    <a:pt x="14592" y="469"/>
                  </a:lnTo>
                  <a:lnTo>
                    <a:pt x="15062" y="469"/>
                  </a:lnTo>
                  <a:lnTo>
                    <a:pt x="15062" y="0"/>
                  </a:lnTo>
                  <a:close/>
                </a:path>
                <a:path w="15875" h="15875">
                  <a:moveTo>
                    <a:pt x="15760" y="12966"/>
                  </a:moveTo>
                  <a:lnTo>
                    <a:pt x="15532" y="12966"/>
                  </a:lnTo>
                  <a:lnTo>
                    <a:pt x="15532" y="13436"/>
                  </a:lnTo>
                  <a:lnTo>
                    <a:pt x="15760" y="13436"/>
                  </a:lnTo>
                  <a:lnTo>
                    <a:pt x="15760" y="12966"/>
                  </a:lnTo>
                  <a:close/>
                </a:path>
                <a:path w="15875" h="15875">
                  <a:moveTo>
                    <a:pt x="15760" y="9347"/>
                  </a:moveTo>
                  <a:lnTo>
                    <a:pt x="15532" y="9347"/>
                  </a:lnTo>
                  <a:lnTo>
                    <a:pt x="15532" y="9817"/>
                  </a:lnTo>
                  <a:lnTo>
                    <a:pt x="15760" y="9817"/>
                  </a:lnTo>
                  <a:lnTo>
                    <a:pt x="15760" y="9347"/>
                  </a:lnTo>
                  <a:close/>
                </a:path>
                <a:path w="15875" h="15875">
                  <a:moveTo>
                    <a:pt x="15760" y="5613"/>
                  </a:moveTo>
                  <a:lnTo>
                    <a:pt x="15532" y="5613"/>
                  </a:lnTo>
                  <a:lnTo>
                    <a:pt x="15532" y="6070"/>
                  </a:lnTo>
                  <a:lnTo>
                    <a:pt x="15760" y="6070"/>
                  </a:lnTo>
                  <a:lnTo>
                    <a:pt x="15760" y="5613"/>
                  </a:lnTo>
                  <a:close/>
                </a:path>
                <a:path w="15875" h="15875">
                  <a:moveTo>
                    <a:pt x="15760" y="1866"/>
                  </a:moveTo>
                  <a:lnTo>
                    <a:pt x="15532" y="1866"/>
                  </a:lnTo>
                  <a:lnTo>
                    <a:pt x="15532" y="2336"/>
                  </a:lnTo>
                  <a:lnTo>
                    <a:pt x="15760" y="2336"/>
                  </a:lnTo>
                  <a:lnTo>
                    <a:pt x="15760" y="1866"/>
                  </a:lnTo>
                  <a:close/>
                </a:path>
              </a:pathLst>
            </a:custGeom>
            <a:solidFill>
              <a:srgbClr val="000000"/>
            </a:solidFill>
          </p:spPr>
          <p:txBody>
            <a:bodyPr wrap="square" lIns="0" tIns="0" rIns="0" bIns="0" rtlCol="0"/>
            <a:lstStyle/>
            <a:p>
              <a:endParaRPr/>
            </a:p>
          </p:txBody>
        </p:sp>
        <p:sp>
          <p:nvSpPr>
            <p:cNvPr id="769" name="object 769"/>
            <p:cNvSpPr/>
            <p:nvPr/>
          </p:nvSpPr>
          <p:spPr>
            <a:xfrm>
              <a:off x="11800700" y="7510830"/>
              <a:ext cx="15875" cy="13970"/>
            </a:xfrm>
            <a:custGeom>
              <a:avLst/>
              <a:gdLst/>
              <a:ahLst/>
              <a:cxnLst/>
              <a:rect l="l" t="t" r="r" b="b"/>
              <a:pathLst>
                <a:path w="15875" h="13970">
                  <a:moveTo>
                    <a:pt x="469" y="12966"/>
                  </a:moveTo>
                  <a:lnTo>
                    <a:pt x="0" y="12966"/>
                  </a:lnTo>
                  <a:lnTo>
                    <a:pt x="0" y="13436"/>
                  </a:lnTo>
                  <a:lnTo>
                    <a:pt x="469" y="13436"/>
                  </a:lnTo>
                  <a:lnTo>
                    <a:pt x="469" y="12966"/>
                  </a:lnTo>
                  <a:close/>
                </a:path>
                <a:path w="15875" h="13970">
                  <a:moveTo>
                    <a:pt x="469" y="9232"/>
                  </a:moveTo>
                  <a:lnTo>
                    <a:pt x="0" y="9232"/>
                  </a:lnTo>
                  <a:lnTo>
                    <a:pt x="0" y="9702"/>
                  </a:lnTo>
                  <a:lnTo>
                    <a:pt x="469" y="9702"/>
                  </a:lnTo>
                  <a:lnTo>
                    <a:pt x="469" y="9232"/>
                  </a:lnTo>
                  <a:close/>
                </a:path>
                <a:path w="15875" h="13970">
                  <a:moveTo>
                    <a:pt x="469" y="5486"/>
                  </a:moveTo>
                  <a:lnTo>
                    <a:pt x="0" y="5486"/>
                  </a:lnTo>
                  <a:lnTo>
                    <a:pt x="0" y="5956"/>
                  </a:lnTo>
                  <a:lnTo>
                    <a:pt x="469" y="5956"/>
                  </a:lnTo>
                  <a:lnTo>
                    <a:pt x="469" y="5486"/>
                  </a:lnTo>
                  <a:close/>
                </a:path>
                <a:path w="15875" h="13970">
                  <a:moveTo>
                    <a:pt x="469" y="1866"/>
                  </a:moveTo>
                  <a:lnTo>
                    <a:pt x="0" y="1866"/>
                  </a:lnTo>
                  <a:lnTo>
                    <a:pt x="0" y="2336"/>
                  </a:lnTo>
                  <a:lnTo>
                    <a:pt x="469" y="2336"/>
                  </a:lnTo>
                  <a:lnTo>
                    <a:pt x="469" y="1866"/>
                  </a:lnTo>
                  <a:close/>
                </a:path>
                <a:path w="15875" h="13970">
                  <a:moveTo>
                    <a:pt x="1282" y="11099"/>
                  </a:moveTo>
                  <a:lnTo>
                    <a:pt x="812" y="11099"/>
                  </a:lnTo>
                  <a:lnTo>
                    <a:pt x="812" y="11569"/>
                  </a:lnTo>
                  <a:lnTo>
                    <a:pt x="1282" y="11569"/>
                  </a:lnTo>
                  <a:lnTo>
                    <a:pt x="1282" y="11099"/>
                  </a:lnTo>
                  <a:close/>
                </a:path>
                <a:path w="15875" h="13970">
                  <a:moveTo>
                    <a:pt x="1282" y="7366"/>
                  </a:moveTo>
                  <a:lnTo>
                    <a:pt x="812" y="7366"/>
                  </a:lnTo>
                  <a:lnTo>
                    <a:pt x="812" y="7823"/>
                  </a:lnTo>
                  <a:lnTo>
                    <a:pt x="1282" y="7823"/>
                  </a:lnTo>
                  <a:lnTo>
                    <a:pt x="1282" y="7366"/>
                  </a:lnTo>
                  <a:close/>
                </a:path>
                <a:path w="15875" h="13970">
                  <a:moveTo>
                    <a:pt x="1282" y="3746"/>
                  </a:moveTo>
                  <a:lnTo>
                    <a:pt x="812" y="3746"/>
                  </a:lnTo>
                  <a:lnTo>
                    <a:pt x="812" y="4203"/>
                  </a:lnTo>
                  <a:lnTo>
                    <a:pt x="1282" y="4203"/>
                  </a:lnTo>
                  <a:lnTo>
                    <a:pt x="1282" y="3746"/>
                  </a:lnTo>
                  <a:close/>
                </a:path>
                <a:path w="15875" h="13970">
                  <a:moveTo>
                    <a:pt x="2095" y="12966"/>
                  </a:moveTo>
                  <a:lnTo>
                    <a:pt x="1638" y="12966"/>
                  </a:lnTo>
                  <a:lnTo>
                    <a:pt x="1638" y="13436"/>
                  </a:lnTo>
                  <a:lnTo>
                    <a:pt x="2095" y="13436"/>
                  </a:lnTo>
                  <a:lnTo>
                    <a:pt x="2095" y="12966"/>
                  </a:lnTo>
                  <a:close/>
                </a:path>
                <a:path w="15875" h="13970">
                  <a:moveTo>
                    <a:pt x="2095" y="9232"/>
                  </a:moveTo>
                  <a:lnTo>
                    <a:pt x="1638" y="9232"/>
                  </a:lnTo>
                  <a:lnTo>
                    <a:pt x="1638" y="9702"/>
                  </a:lnTo>
                  <a:lnTo>
                    <a:pt x="2095" y="9702"/>
                  </a:lnTo>
                  <a:lnTo>
                    <a:pt x="2095" y="9232"/>
                  </a:lnTo>
                  <a:close/>
                </a:path>
                <a:path w="15875" h="13970">
                  <a:moveTo>
                    <a:pt x="2095" y="5486"/>
                  </a:moveTo>
                  <a:lnTo>
                    <a:pt x="1638" y="5486"/>
                  </a:lnTo>
                  <a:lnTo>
                    <a:pt x="1638" y="5956"/>
                  </a:lnTo>
                  <a:lnTo>
                    <a:pt x="2095" y="5956"/>
                  </a:lnTo>
                  <a:lnTo>
                    <a:pt x="2095" y="5486"/>
                  </a:lnTo>
                  <a:close/>
                </a:path>
                <a:path w="15875" h="13970">
                  <a:moveTo>
                    <a:pt x="2095" y="1866"/>
                  </a:moveTo>
                  <a:lnTo>
                    <a:pt x="1638" y="1866"/>
                  </a:lnTo>
                  <a:lnTo>
                    <a:pt x="1638" y="2336"/>
                  </a:lnTo>
                  <a:lnTo>
                    <a:pt x="2095" y="2336"/>
                  </a:lnTo>
                  <a:lnTo>
                    <a:pt x="2095" y="1866"/>
                  </a:lnTo>
                  <a:close/>
                </a:path>
                <a:path w="15875" h="13970">
                  <a:moveTo>
                    <a:pt x="3035" y="11099"/>
                  </a:moveTo>
                  <a:lnTo>
                    <a:pt x="2565" y="11099"/>
                  </a:lnTo>
                  <a:lnTo>
                    <a:pt x="2565" y="11569"/>
                  </a:lnTo>
                  <a:lnTo>
                    <a:pt x="3035" y="11569"/>
                  </a:lnTo>
                  <a:lnTo>
                    <a:pt x="3035" y="11099"/>
                  </a:lnTo>
                  <a:close/>
                </a:path>
                <a:path w="15875" h="13970">
                  <a:moveTo>
                    <a:pt x="3035" y="7366"/>
                  </a:moveTo>
                  <a:lnTo>
                    <a:pt x="2565" y="7366"/>
                  </a:lnTo>
                  <a:lnTo>
                    <a:pt x="2565" y="7823"/>
                  </a:lnTo>
                  <a:lnTo>
                    <a:pt x="3035" y="7823"/>
                  </a:lnTo>
                  <a:lnTo>
                    <a:pt x="3035" y="7366"/>
                  </a:lnTo>
                  <a:close/>
                </a:path>
                <a:path w="15875" h="13970">
                  <a:moveTo>
                    <a:pt x="3035" y="3746"/>
                  </a:moveTo>
                  <a:lnTo>
                    <a:pt x="2565" y="3746"/>
                  </a:lnTo>
                  <a:lnTo>
                    <a:pt x="2565" y="4203"/>
                  </a:lnTo>
                  <a:lnTo>
                    <a:pt x="3035" y="4203"/>
                  </a:lnTo>
                  <a:lnTo>
                    <a:pt x="3035" y="3746"/>
                  </a:lnTo>
                  <a:close/>
                </a:path>
                <a:path w="15875" h="13970">
                  <a:moveTo>
                    <a:pt x="3848" y="12966"/>
                  </a:moveTo>
                  <a:lnTo>
                    <a:pt x="3390" y="12966"/>
                  </a:lnTo>
                  <a:lnTo>
                    <a:pt x="3390" y="13436"/>
                  </a:lnTo>
                  <a:lnTo>
                    <a:pt x="3848" y="13436"/>
                  </a:lnTo>
                  <a:lnTo>
                    <a:pt x="3848" y="12966"/>
                  </a:lnTo>
                  <a:close/>
                </a:path>
                <a:path w="15875" h="13970">
                  <a:moveTo>
                    <a:pt x="3848" y="9232"/>
                  </a:moveTo>
                  <a:lnTo>
                    <a:pt x="3390" y="9232"/>
                  </a:lnTo>
                  <a:lnTo>
                    <a:pt x="3390" y="9702"/>
                  </a:lnTo>
                  <a:lnTo>
                    <a:pt x="3848" y="9702"/>
                  </a:lnTo>
                  <a:lnTo>
                    <a:pt x="3848" y="9232"/>
                  </a:lnTo>
                  <a:close/>
                </a:path>
                <a:path w="15875" h="13970">
                  <a:moveTo>
                    <a:pt x="3848" y="5486"/>
                  </a:moveTo>
                  <a:lnTo>
                    <a:pt x="3390" y="5486"/>
                  </a:lnTo>
                  <a:lnTo>
                    <a:pt x="3390" y="5956"/>
                  </a:lnTo>
                  <a:lnTo>
                    <a:pt x="3848" y="5956"/>
                  </a:lnTo>
                  <a:lnTo>
                    <a:pt x="3848" y="5486"/>
                  </a:lnTo>
                  <a:close/>
                </a:path>
                <a:path w="15875" h="13970">
                  <a:moveTo>
                    <a:pt x="3848" y="1866"/>
                  </a:moveTo>
                  <a:lnTo>
                    <a:pt x="3390" y="1866"/>
                  </a:lnTo>
                  <a:lnTo>
                    <a:pt x="3390" y="2336"/>
                  </a:lnTo>
                  <a:lnTo>
                    <a:pt x="3848" y="2336"/>
                  </a:lnTo>
                  <a:lnTo>
                    <a:pt x="3848" y="1866"/>
                  </a:lnTo>
                  <a:close/>
                </a:path>
                <a:path w="15875" h="13970">
                  <a:moveTo>
                    <a:pt x="4787" y="11099"/>
                  </a:moveTo>
                  <a:lnTo>
                    <a:pt x="4318" y="11099"/>
                  </a:lnTo>
                  <a:lnTo>
                    <a:pt x="4318" y="11569"/>
                  </a:lnTo>
                  <a:lnTo>
                    <a:pt x="4787" y="11569"/>
                  </a:lnTo>
                  <a:lnTo>
                    <a:pt x="4787" y="11099"/>
                  </a:lnTo>
                  <a:close/>
                </a:path>
                <a:path w="15875" h="13970">
                  <a:moveTo>
                    <a:pt x="4787" y="7366"/>
                  </a:moveTo>
                  <a:lnTo>
                    <a:pt x="4318" y="7366"/>
                  </a:lnTo>
                  <a:lnTo>
                    <a:pt x="4318" y="7823"/>
                  </a:lnTo>
                  <a:lnTo>
                    <a:pt x="4787" y="7823"/>
                  </a:lnTo>
                  <a:lnTo>
                    <a:pt x="4787" y="7366"/>
                  </a:lnTo>
                  <a:close/>
                </a:path>
                <a:path w="15875" h="13970">
                  <a:moveTo>
                    <a:pt x="4787" y="3746"/>
                  </a:moveTo>
                  <a:lnTo>
                    <a:pt x="4318" y="3746"/>
                  </a:lnTo>
                  <a:lnTo>
                    <a:pt x="4318" y="4203"/>
                  </a:lnTo>
                  <a:lnTo>
                    <a:pt x="4787" y="4203"/>
                  </a:lnTo>
                  <a:lnTo>
                    <a:pt x="4787" y="3746"/>
                  </a:lnTo>
                  <a:close/>
                </a:path>
                <a:path w="15875" h="13970">
                  <a:moveTo>
                    <a:pt x="4787" y="0"/>
                  </a:moveTo>
                  <a:lnTo>
                    <a:pt x="4318" y="0"/>
                  </a:lnTo>
                  <a:lnTo>
                    <a:pt x="4318" y="469"/>
                  </a:lnTo>
                  <a:lnTo>
                    <a:pt x="4787" y="469"/>
                  </a:lnTo>
                  <a:lnTo>
                    <a:pt x="4787" y="0"/>
                  </a:lnTo>
                  <a:close/>
                </a:path>
                <a:path w="15875" h="13970">
                  <a:moveTo>
                    <a:pt x="5600" y="12966"/>
                  </a:moveTo>
                  <a:lnTo>
                    <a:pt x="5143" y="12966"/>
                  </a:lnTo>
                  <a:lnTo>
                    <a:pt x="5143" y="13436"/>
                  </a:lnTo>
                  <a:lnTo>
                    <a:pt x="5600" y="13436"/>
                  </a:lnTo>
                  <a:lnTo>
                    <a:pt x="5600" y="12966"/>
                  </a:lnTo>
                  <a:close/>
                </a:path>
                <a:path w="15875" h="13970">
                  <a:moveTo>
                    <a:pt x="5600" y="9232"/>
                  </a:moveTo>
                  <a:lnTo>
                    <a:pt x="5143" y="9232"/>
                  </a:lnTo>
                  <a:lnTo>
                    <a:pt x="5143" y="9702"/>
                  </a:lnTo>
                  <a:lnTo>
                    <a:pt x="5600" y="9702"/>
                  </a:lnTo>
                  <a:lnTo>
                    <a:pt x="5600" y="9232"/>
                  </a:lnTo>
                  <a:close/>
                </a:path>
                <a:path w="15875" h="13970">
                  <a:moveTo>
                    <a:pt x="5600" y="5486"/>
                  </a:moveTo>
                  <a:lnTo>
                    <a:pt x="5143" y="5486"/>
                  </a:lnTo>
                  <a:lnTo>
                    <a:pt x="5143" y="5956"/>
                  </a:lnTo>
                  <a:lnTo>
                    <a:pt x="5600" y="5956"/>
                  </a:lnTo>
                  <a:lnTo>
                    <a:pt x="5600" y="5486"/>
                  </a:lnTo>
                  <a:close/>
                </a:path>
                <a:path w="15875" h="13970">
                  <a:moveTo>
                    <a:pt x="5600" y="1866"/>
                  </a:moveTo>
                  <a:lnTo>
                    <a:pt x="5143" y="1866"/>
                  </a:lnTo>
                  <a:lnTo>
                    <a:pt x="5143" y="2336"/>
                  </a:lnTo>
                  <a:lnTo>
                    <a:pt x="5600" y="2336"/>
                  </a:lnTo>
                  <a:lnTo>
                    <a:pt x="5600" y="1866"/>
                  </a:lnTo>
                  <a:close/>
                </a:path>
                <a:path w="15875" h="13970">
                  <a:moveTo>
                    <a:pt x="6426" y="11099"/>
                  </a:moveTo>
                  <a:lnTo>
                    <a:pt x="5956" y="11099"/>
                  </a:lnTo>
                  <a:lnTo>
                    <a:pt x="5956" y="11569"/>
                  </a:lnTo>
                  <a:lnTo>
                    <a:pt x="6426" y="11569"/>
                  </a:lnTo>
                  <a:lnTo>
                    <a:pt x="6426" y="11099"/>
                  </a:lnTo>
                  <a:close/>
                </a:path>
                <a:path w="15875" h="13970">
                  <a:moveTo>
                    <a:pt x="6426" y="7366"/>
                  </a:moveTo>
                  <a:lnTo>
                    <a:pt x="5956" y="7366"/>
                  </a:lnTo>
                  <a:lnTo>
                    <a:pt x="5956" y="7823"/>
                  </a:lnTo>
                  <a:lnTo>
                    <a:pt x="6426" y="7823"/>
                  </a:lnTo>
                  <a:lnTo>
                    <a:pt x="6426" y="7366"/>
                  </a:lnTo>
                  <a:close/>
                </a:path>
                <a:path w="15875" h="13970">
                  <a:moveTo>
                    <a:pt x="6426" y="3746"/>
                  </a:moveTo>
                  <a:lnTo>
                    <a:pt x="5956" y="3746"/>
                  </a:lnTo>
                  <a:lnTo>
                    <a:pt x="5956" y="4203"/>
                  </a:lnTo>
                  <a:lnTo>
                    <a:pt x="6426" y="4203"/>
                  </a:lnTo>
                  <a:lnTo>
                    <a:pt x="6426" y="3746"/>
                  </a:lnTo>
                  <a:close/>
                </a:path>
                <a:path w="15875" h="13970">
                  <a:moveTo>
                    <a:pt x="6426" y="0"/>
                  </a:moveTo>
                  <a:lnTo>
                    <a:pt x="5956" y="0"/>
                  </a:lnTo>
                  <a:lnTo>
                    <a:pt x="5956" y="469"/>
                  </a:lnTo>
                  <a:lnTo>
                    <a:pt x="6426" y="469"/>
                  </a:lnTo>
                  <a:lnTo>
                    <a:pt x="6426" y="0"/>
                  </a:lnTo>
                  <a:close/>
                </a:path>
                <a:path w="15875" h="13970">
                  <a:moveTo>
                    <a:pt x="7353" y="12966"/>
                  </a:moveTo>
                  <a:lnTo>
                    <a:pt x="6883" y="12966"/>
                  </a:lnTo>
                  <a:lnTo>
                    <a:pt x="6883" y="13436"/>
                  </a:lnTo>
                  <a:lnTo>
                    <a:pt x="7353" y="13436"/>
                  </a:lnTo>
                  <a:lnTo>
                    <a:pt x="7353" y="12966"/>
                  </a:lnTo>
                  <a:close/>
                </a:path>
                <a:path w="15875" h="13970">
                  <a:moveTo>
                    <a:pt x="7353" y="9232"/>
                  </a:moveTo>
                  <a:lnTo>
                    <a:pt x="6883" y="9232"/>
                  </a:lnTo>
                  <a:lnTo>
                    <a:pt x="6883" y="9702"/>
                  </a:lnTo>
                  <a:lnTo>
                    <a:pt x="7353" y="9702"/>
                  </a:lnTo>
                  <a:lnTo>
                    <a:pt x="7353" y="9232"/>
                  </a:lnTo>
                  <a:close/>
                </a:path>
                <a:path w="15875" h="13970">
                  <a:moveTo>
                    <a:pt x="7353" y="5486"/>
                  </a:moveTo>
                  <a:lnTo>
                    <a:pt x="6883" y="5486"/>
                  </a:lnTo>
                  <a:lnTo>
                    <a:pt x="6883" y="5956"/>
                  </a:lnTo>
                  <a:lnTo>
                    <a:pt x="7353" y="5956"/>
                  </a:lnTo>
                  <a:lnTo>
                    <a:pt x="7353" y="5486"/>
                  </a:lnTo>
                  <a:close/>
                </a:path>
                <a:path w="15875" h="13970">
                  <a:moveTo>
                    <a:pt x="7353" y="1866"/>
                  </a:moveTo>
                  <a:lnTo>
                    <a:pt x="6883" y="1866"/>
                  </a:lnTo>
                  <a:lnTo>
                    <a:pt x="6883" y="2336"/>
                  </a:lnTo>
                  <a:lnTo>
                    <a:pt x="7353" y="2336"/>
                  </a:lnTo>
                  <a:lnTo>
                    <a:pt x="7353" y="1866"/>
                  </a:lnTo>
                  <a:close/>
                </a:path>
                <a:path w="15875" h="13970">
                  <a:moveTo>
                    <a:pt x="8166" y="11099"/>
                  </a:moveTo>
                  <a:lnTo>
                    <a:pt x="7708" y="11099"/>
                  </a:lnTo>
                  <a:lnTo>
                    <a:pt x="7708" y="11569"/>
                  </a:lnTo>
                  <a:lnTo>
                    <a:pt x="8166" y="11569"/>
                  </a:lnTo>
                  <a:lnTo>
                    <a:pt x="8166" y="11099"/>
                  </a:lnTo>
                  <a:close/>
                </a:path>
                <a:path w="15875" h="13970">
                  <a:moveTo>
                    <a:pt x="8166" y="7366"/>
                  </a:moveTo>
                  <a:lnTo>
                    <a:pt x="7708" y="7366"/>
                  </a:lnTo>
                  <a:lnTo>
                    <a:pt x="7708" y="7823"/>
                  </a:lnTo>
                  <a:lnTo>
                    <a:pt x="8166" y="7823"/>
                  </a:lnTo>
                  <a:lnTo>
                    <a:pt x="8166" y="7366"/>
                  </a:lnTo>
                  <a:close/>
                </a:path>
                <a:path w="15875" h="13970">
                  <a:moveTo>
                    <a:pt x="8166" y="3746"/>
                  </a:moveTo>
                  <a:lnTo>
                    <a:pt x="7708" y="3746"/>
                  </a:lnTo>
                  <a:lnTo>
                    <a:pt x="7708" y="4203"/>
                  </a:lnTo>
                  <a:lnTo>
                    <a:pt x="8166" y="4203"/>
                  </a:lnTo>
                  <a:lnTo>
                    <a:pt x="8166" y="3746"/>
                  </a:lnTo>
                  <a:close/>
                </a:path>
                <a:path w="15875" h="13970">
                  <a:moveTo>
                    <a:pt x="8166" y="0"/>
                  </a:moveTo>
                  <a:lnTo>
                    <a:pt x="7708" y="0"/>
                  </a:lnTo>
                  <a:lnTo>
                    <a:pt x="7708" y="469"/>
                  </a:lnTo>
                  <a:lnTo>
                    <a:pt x="8166" y="469"/>
                  </a:lnTo>
                  <a:lnTo>
                    <a:pt x="8166" y="0"/>
                  </a:lnTo>
                  <a:close/>
                </a:path>
                <a:path w="15875" h="13970">
                  <a:moveTo>
                    <a:pt x="9105" y="12966"/>
                  </a:moveTo>
                  <a:lnTo>
                    <a:pt x="8636" y="12966"/>
                  </a:lnTo>
                  <a:lnTo>
                    <a:pt x="8636" y="13436"/>
                  </a:lnTo>
                  <a:lnTo>
                    <a:pt x="9105" y="13436"/>
                  </a:lnTo>
                  <a:lnTo>
                    <a:pt x="9105" y="12966"/>
                  </a:lnTo>
                  <a:close/>
                </a:path>
                <a:path w="15875" h="13970">
                  <a:moveTo>
                    <a:pt x="9105" y="9232"/>
                  </a:moveTo>
                  <a:lnTo>
                    <a:pt x="8636" y="9232"/>
                  </a:lnTo>
                  <a:lnTo>
                    <a:pt x="8636" y="9702"/>
                  </a:lnTo>
                  <a:lnTo>
                    <a:pt x="9105" y="9702"/>
                  </a:lnTo>
                  <a:lnTo>
                    <a:pt x="9105" y="9232"/>
                  </a:lnTo>
                  <a:close/>
                </a:path>
                <a:path w="15875" h="13970">
                  <a:moveTo>
                    <a:pt x="9105" y="5486"/>
                  </a:moveTo>
                  <a:lnTo>
                    <a:pt x="8636" y="5486"/>
                  </a:lnTo>
                  <a:lnTo>
                    <a:pt x="8636" y="5956"/>
                  </a:lnTo>
                  <a:lnTo>
                    <a:pt x="9105" y="5956"/>
                  </a:lnTo>
                  <a:lnTo>
                    <a:pt x="9105" y="5486"/>
                  </a:lnTo>
                  <a:close/>
                </a:path>
                <a:path w="15875" h="13970">
                  <a:moveTo>
                    <a:pt x="9105" y="1866"/>
                  </a:moveTo>
                  <a:lnTo>
                    <a:pt x="8636" y="1866"/>
                  </a:lnTo>
                  <a:lnTo>
                    <a:pt x="8636" y="2336"/>
                  </a:lnTo>
                  <a:lnTo>
                    <a:pt x="9105" y="2336"/>
                  </a:lnTo>
                  <a:lnTo>
                    <a:pt x="9105" y="1866"/>
                  </a:lnTo>
                  <a:close/>
                </a:path>
                <a:path w="15875" h="13970">
                  <a:moveTo>
                    <a:pt x="9918" y="11099"/>
                  </a:moveTo>
                  <a:lnTo>
                    <a:pt x="9461" y="11099"/>
                  </a:lnTo>
                  <a:lnTo>
                    <a:pt x="9461" y="11569"/>
                  </a:lnTo>
                  <a:lnTo>
                    <a:pt x="9918" y="11569"/>
                  </a:lnTo>
                  <a:lnTo>
                    <a:pt x="9918" y="11099"/>
                  </a:lnTo>
                  <a:close/>
                </a:path>
                <a:path w="15875" h="13970">
                  <a:moveTo>
                    <a:pt x="9918" y="7366"/>
                  </a:moveTo>
                  <a:lnTo>
                    <a:pt x="9461" y="7366"/>
                  </a:lnTo>
                  <a:lnTo>
                    <a:pt x="9461" y="7823"/>
                  </a:lnTo>
                  <a:lnTo>
                    <a:pt x="9918" y="7823"/>
                  </a:lnTo>
                  <a:lnTo>
                    <a:pt x="9918" y="7366"/>
                  </a:lnTo>
                  <a:close/>
                </a:path>
                <a:path w="15875" h="13970">
                  <a:moveTo>
                    <a:pt x="9918" y="3746"/>
                  </a:moveTo>
                  <a:lnTo>
                    <a:pt x="9461" y="3746"/>
                  </a:lnTo>
                  <a:lnTo>
                    <a:pt x="9461" y="4203"/>
                  </a:lnTo>
                  <a:lnTo>
                    <a:pt x="9918" y="4203"/>
                  </a:lnTo>
                  <a:lnTo>
                    <a:pt x="9918" y="3746"/>
                  </a:lnTo>
                  <a:close/>
                </a:path>
                <a:path w="15875" h="13970">
                  <a:moveTo>
                    <a:pt x="9918" y="0"/>
                  </a:moveTo>
                  <a:lnTo>
                    <a:pt x="9461" y="0"/>
                  </a:lnTo>
                  <a:lnTo>
                    <a:pt x="9461" y="469"/>
                  </a:lnTo>
                  <a:lnTo>
                    <a:pt x="9918" y="469"/>
                  </a:lnTo>
                  <a:lnTo>
                    <a:pt x="9918" y="0"/>
                  </a:lnTo>
                  <a:close/>
                </a:path>
                <a:path w="15875" h="13970">
                  <a:moveTo>
                    <a:pt x="10744" y="12966"/>
                  </a:moveTo>
                  <a:lnTo>
                    <a:pt x="10274" y="12966"/>
                  </a:lnTo>
                  <a:lnTo>
                    <a:pt x="10274" y="13436"/>
                  </a:lnTo>
                  <a:lnTo>
                    <a:pt x="10744" y="13436"/>
                  </a:lnTo>
                  <a:lnTo>
                    <a:pt x="10744" y="12966"/>
                  </a:lnTo>
                  <a:close/>
                </a:path>
                <a:path w="15875" h="13970">
                  <a:moveTo>
                    <a:pt x="10744" y="9232"/>
                  </a:moveTo>
                  <a:lnTo>
                    <a:pt x="10274" y="9232"/>
                  </a:lnTo>
                  <a:lnTo>
                    <a:pt x="10274" y="9702"/>
                  </a:lnTo>
                  <a:lnTo>
                    <a:pt x="10744" y="9702"/>
                  </a:lnTo>
                  <a:lnTo>
                    <a:pt x="10744" y="9232"/>
                  </a:lnTo>
                  <a:close/>
                </a:path>
                <a:path w="15875" h="13970">
                  <a:moveTo>
                    <a:pt x="10744" y="5486"/>
                  </a:moveTo>
                  <a:lnTo>
                    <a:pt x="10274" y="5486"/>
                  </a:lnTo>
                  <a:lnTo>
                    <a:pt x="10274" y="5956"/>
                  </a:lnTo>
                  <a:lnTo>
                    <a:pt x="10744" y="5956"/>
                  </a:lnTo>
                  <a:lnTo>
                    <a:pt x="10744" y="5486"/>
                  </a:lnTo>
                  <a:close/>
                </a:path>
                <a:path w="15875" h="13970">
                  <a:moveTo>
                    <a:pt x="10744" y="1866"/>
                  </a:moveTo>
                  <a:lnTo>
                    <a:pt x="10274" y="1866"/>
                  </a:lnTo>
                  <a:lnTo>
                    <a:pt x="10274" y="2336"/>
                  </a:lnTo>
                  <a:lnTo>
                    <a:pt x="10744" y="2336"/>
                  </a:lnTo>
                  <a:lnTo>
                    <a:pt x="10744" y="1866"/>
                  </a:lnTo>
                  <a:close/>
                </a:path>
                <a:path w="15875" h="13970">
                  <a:moveTo>
                    <a:pt x="11671" y="11099"/>
                  </a:moveTo>
                  <a:lnTo>
                    <a:pt x="11214" y="11099"/>
                  </a:lnTo>
                  <a:lnTo>
                    <a:pt x="11214" y="11569"/>
                  </a:lnTo>
                  <a:lnTo>
                    <a:pt x="11671" y="11569"/>
                  </a:lnTo>
                  <a:lnTo>
                    <a:pt x="11671" y="11099"/>
                  </a:lnTo>
                  <a:close/>
                </a:path>
                <a:path w="15875" h="13970">
                  <a:moveTo>
                    <a:pt x="11671" y="7366"/>
                  </a:moveTo>
                  <a:lnTo>
                    <a:pt x="11214" y="7366"/>
                  </a:lnTo>
                  <a:lnTo>
                    <a:pt x="11214" y="7823"/>
                  </a:lnTo>
                  <a:lnTo>
                    <a:pt x="11671" y="7823"/>
                  </a:lnTo>
                  <a:lnTo>
                    <a:pt x="11671" y="7366"/>
                  </a:lnTo>
                  <a:close/>
                </a:path>
                <a:path w="15875" h="13970">
                  <a:moveTo>
                    <a:pt x="11671" y="3746"/>
                  </a:moveTo>
                  <a:lnTo>
                    <a:pt x="11214" y="3746"/>
                  </a:lnTo>
                  <a:lnTo>
                    <a:pt x="11214" y="4203"/>
                  </a:lnTo>
                  <a:lnTo>
                    <a:pt x="11671" y="4203"/>
                  </a:lnTo>
                  <a:lnTo>
                    <a:pt x="11671" y="3746"/>
                  </a:lnTo>
                  <a:close/>
                </a:path>
                <a:path w="15875" h="13970">
                  <a:moveTo>
                    <a:pt x="11671" y="0"/>
                  </a:moveTo>
                  <a:lnTo>
                    <a:pt x="11214" y="0"/>
                  </a:lnTo>
                  <a:lnTo>
                    <a:pt x="11214" y="469"/>
                  </a:lnTo>
                  <a:lnTo>
                    <a:pt x="11671" y="469"/>
                  </a:lnTo>
                  <a:lnTo>
                    <a:pt x="11671" y="0"/>
                  </a:lnTo>
                  <a:close/>
                </a:path>
                <a:path w="15875" h="13970">
                  <a:moveTo>
                    <a:pt x="12496" y="9232"/>
                  </a:moveTo>
                  <a:lnTo>
                    <a:pt x="12026" y="9232"/>
                  </a:lnTo>
                  <a:lnTo>
                    <a:pt x="12026" y="9702"/>
                  </a:lnTo>
                  <a:lnTo>
                    <a:pt x="12496" y="9702"/>
                  </a:lnTo>
                  <a:lnTo>
                    <a:pt x="12496" y="9232"/>
                  </a:lnTo>
                  <a:close/>
                </a:path>
                <a:path w="15875" h="13970">
                  <a:moveTo>
                    <a:pt x="12496" y="5486"/>
                  </a:moveTo>
                  <a:lnTo>
                    <a:pt x="12026" y="5486"/>
                  </a:lnTo>
                  <a:lnTo>
                    <a:pt x="12026" y="5956"/>
                  </a:lnTo>
                  <a:lnTo>
                    <a:pt x="12496" y="5956"/>
                  </a:lnTo>
                  <a:lnTo>
                    <a:pt x="12496" y="5486"/>
                  </a:lnTo>
                  <a:close/>
                </a:path>
                <a:path w="15875" h="13970">
                  <a:moveTo>
                    <a:pt x="12496" y="1866"/>
                  </a:moveTo>
                  <a:lnTo>
                    <a:pt x="12026" y="1866"/>
                  </a:lnTo>
                  <a:lnTo>
                    <a:pt x="12026" y="2336"/>
                  </a:lnTo>
                  <a:lnTo>
                    <a:pt x="12496" y="2336"/>
                  </a:lnTo>
                  <a:lnTo>
                    <a:pt x="12496" y="1866"/>
                  </a:lnTo>
                  <a:close/>
                </a:path>
                <a:path w="15875" h="13970">
                  <a:moveTo>
                    <a:pt x="13423" y="11099"/>
                  </a:moveTo>
                  <a:lnTo>
                    <a:pt x="12954" y="11099"/>
                  </a:lnTo>
                  <a:lnTo>
                    <a:pt x="12954" y="11569"/>
                  </a:lnTo>
                  <a:lnTo>
                    <a:pt x="13423" y="11569"/>
                  </a:lnTo>
                  <a:lnTo>
                    <a:pt x="13423" y="11099"/>
                  </a:lnTo>
                  <a:close/>
                </a:path>
                <a:path w="15875" h="13970">
                  <a:moveTo>
                    <a:pt x="13423" y="7366"/>
                  </a:moveTo>
                  <a:lnTo>
                    <a:pt x="12954" y="7366"/>
                  </a:lnTo>
                  <a:lnTo>
                    <a:pt x="12954" y="7823"/>
                  </a:lnTo>
                  <a:lnTo>
                    <a:pt x="13423" y="7823"/>
                  </a:lnTo>
                  <a:lnTo>
                    <a:pt x="13423" y="7366"/>
                  </a:lnTo>
                  <a:close/>
                </a:path>
                <a:path w="15875" h="13970">
                  <a:moveTo>
                    <a:pt x="13423" y="3746"/>
                  </a:moveTo>
                  <a:lnTo>
                    <a:pt x="12954" y="3746"/>
                  </a:lnTo>
                  <a:lnTo>
                    <a:pt x="12954" y="4203"/>
                  </a:lnTo>
                  <a:lnTo>
                    <a:pt x="13423" y="4203"/>
                  </a:lnTo>
                  <a:lnTo>
                    <a:pt x="13423" y="3746"/>
                  </a:lnTo>
                  <a:close/>
                </a:path>
                <a:path w="15875" h="13970">
                  <a:moveTo>
                    <a:pt x="13423" y="0"/>
                  </a:moveTo>
                  <a:lnTo>
                    <a:pt x="12954" y="0"/>
                  </a:lnTo>
                  <a:lnTo>
                    <a:pt x="12954" y="469"/>
                  </a:lnTo>
                  <a:lnTo>
                    <a:pt x="13423" y="469"/>
                  </a:lnTo>
                  <a:lnTo>
                    <a:pt x="13423" y="0"/>
                  </a:lnTo>
                  <a:close/>
                </a:path>
                <a:path w="15875" h="13970">
                  <a:moveTo>
                    <a:pt x="14249" y="9232"/>
                  </a:moveTo>
                  <a:lnTo>
                    <a:pt x="13779" y="9232"/>
                  </a:lnTo>
                  <a:lnTo>
                    <a:pt x="13779" y="9702"/>
                  </a:lnTo>
                  <a:lnTo>
                    <a:pt x="14249" y="9702"/>
                  </a:lnTo>
                  <a:lnTo>
                    <a:pt x="14249" y="9232"/>
                  </a:lnTo>
                  <a:close/>
                </a:path>
                <a:path w="15875" h="13970">
                  <a:moveTo>
                    <a:pt x="14249" y="5486"/>
                  </a:moveTo>
                  <a:lnTo>
                    <a:pt x="13779" y="5486"/>
                  </a:lnTo>
                  <a:lnTo>
                    <a:pt x="13779" y="5956"/>
                  </a:lnTo>
                  <a:lnTo>
                    <a:pt x="14249" y="5956"/>
                  </a:lnTo>
                  <a:lnTo>
                    <a:pt x="14249" y="5486"/>
                  </a:lnTo>
                  <a:close/>
                </a:path>
                <a:path w="15875" h="13970">
                  <a:moveTo>
                    <a:pt x="14249" y="1866"/>
                  </a:moveTo>
                  <a:lnTo>
                    <a:pt x="13779" y="1866"/>
                  </a:lnTo>
                  <a:lnTo>
                    <a:pt x="13779" y="2336"/>
                  </a:lnTo>
                  <a:lnTo>
                    <a:pt x="14249" y="2336"/>
                  </a:lnTo>
                  <a:lnTo>
                    <a:pt x="14249" y="1866"/>
                  </a:lnTo>
                  <a:close/>
                </a:path>
                <a:path w="15875" h="13970">
                  <a:moveTo>
                    <a:pt x="15062" y="11099"/>
                  </a:moveTo>
                  <a:lnTo>
                    <a:pt x="14592" y="11099"/>
                  </a:lnTo>
                  <a:lnTo>
                    <a:pt x="14592" y="11569"/>
                  </a:lnTo>
                  <a:lnTo>
                    <a:pt x="15062" y="11569"/>
                  </a:lnTo>
                  <a:lnTo>
                    <a:pt x="15062" y="11099"/>
                  </a:lnTo>
                  <a:close/>
                </a:path>
                <a:path w="15875" h="13970">
                  <a:moveTo>
                    <a:pt x="15062" y="7366"/>
                  </a:moveTo>
                  <a:lnTo>
                    <a:pt x="14592" y="7366"/>
                  </a:lnTo>
                  <a:lnTo>
                    <a:pt x="14592" y="7823"/>
                  </a:lnTo>
                  <a:lnTo>
                    <a:pt x="15062" y="7823"/>
                  </a:lnTo>
                  <a:lnTo>
                    <a:pt x="15062" y="7366"/>
                  </a:lnTo>
                  <a:close/>
                </a:path>
                <a:path w="15875" h="13970">
                  <a:moveTo>
                    <a:pt x="15062" y="3746"/>
                  </a:moveTo>
                  <a:lnTo>
                    <a:pt x="14592" y="3746"/>
                  </a:lnTo>
                  <a:lnTo>
                    <a:pt x="14592" y="4203"/>
                  </a:lnTo>
                  <a:lnTo>
                    <a:pt x="15062" y="4203"/>
                  </a:lnTo>
                  <a:lnTo>
                    <a:pt x="15062" y="3746"/>
                  </a:lnTo>
                  <a:close/>
                </a:path>
                <a:path w="15875" h="13970">
                  <a:moveTo>
                    <a:pt x="15062" y="0"/>
                  </a:moveTo>
                  <a:lnTo>
                    <a:pt x="14592" y="0"/>
                  </a:lnTo>
                  <a:lnTo>
                    <a:pt x="14592" y="469"/>
                  </a:lnTo>
                  <a:lnTo>
                    <a:pt x="15062" y="469"/>
                  </a:lnTo>
                  <a:lnTo>
                    <a:pt x="15062" y="0"/>
                  </a:lnTo>
                  <a:close/>
                </a:path>
                <a:path w="15875" h="13970">
                  <a:moveTo>
                    <a:pt x="15760" y="9232"/>
                  </a:moveTo>
                  <a:lnTo>
                    <a:pt x="15532" y="9232"/>
                  </a:lnTo>
                  <a:lnTo>
                    <a:pt x="15532" y="9702"/>
                  </a:lnTo>
                  <a:lnTo>
                    <a:pt x="15760" y="9702"/>
                  </a:lnTo>
                  <a:lnTo>
                    <a:pt x="15760" y="9232"/>
                  </a:lnTo>
                  <a:close/>
                </a:path>
                <a:path w="15875" h="13970">
                  <a:moveTo>
                    <a:pt x="15760" y="5486"/>
                  </a:moveTo>
                  <a:lnTo>
                    <a:pt x="15532" y="5486"/>
                  </a:lnTo>
                  <a:lnTo>
                    <a:pt x="15532" y="5956"/>
                  </a:lnTo>
                  <a:lnTo>
                    <a:pt x="15760" y="5956"/>
                  </a:lnTo>
                  <a:lnTo>
                    <a:pt x="15760" y="5486"/>
                  </a:lnTo>
                  <a:close/>
                </a:path>
                <a:path w="15875" h="13970">
                  <a:moveTo>
                    <a:pt x="15760" y="1866"/>
                  </a:moveTo>
                  <a:lnTo>
                    <a:pt x="15532" y="1866"/>
                  </a:lnTo>
                  <a:lnTo>
                    <a:pt x="15532" y="2336"/>
                  </a:lnTo>
                  <a:lnTo>
                    <a:pt x="15760" y="2336"/>
                  </a:lnTo>
                  <a:lnTo>
                    <a:pt x="15760" y="1866"/>
                  </a:lnTo>
                  <a:close/>
                </a:path>
              </a:pathLst>
            </a:custGeom>
            <a:solidFill>
              <a:srgbClr val="000000"/>
            </a:solidFill>
          </p:spPr>
          <p:txBody>
            <a:bodyPr wrap="square" lIns="0" tIns="0" rIns="0" bIns="0" rtlCol="0"/>
            <a:lstStyle/>
            <a:p>
              <a:endParaRPr/>
            </a:p>
          </p:txBody>
        </p:sp>
        <p:sp>
          <p:nvSpPr>
            <p:cNvPr id="770" name="object 770"/>
            <p:cNvSpPr/>
            <p:nvPr/>
          </p:nvSpPr>
          <p:spPr>
            <a:xfrm>
              <a:off x="11800700" y="7523797"/>
              <a:ext cx="15875" cy="10160"/>
            </a:xfrm>
            <a:custGeom>
              <a:avLst/>
              <a:gdLst/>
              <a:ahLst/>
              <a:cxnLst/>
              <a:rect l="l" t="t" r="r" b="b"/>
              <a:pathLst>
                <a:path w="15875" h="10159">
                  <a:moveTo>
                    <a:pt x="469" y="7366"/>
                  </a:moveTo>
                  <a:lnTo>
                    <a:pt x="0" y="7366"/>
                  </a:lnTo>
                  <a:lnTo>
                    <a:pt x="0" y="7823"/>
                  </a:lnTo>
                  <a:lnTo>
                    <a:pt x="469" y="7823"/>
                  </a:lnTo>
                  <a:lnTo>
                    <a:pt x="469" y="7366"/>
                  </a:lnTo>
                  <a:close/>
                </a:path>
                <a:path w="15875" h="10159">
                  <a:moveTo>
                    <a:pt x="469" y="3619"/>
                  </a:moveTo>
                  <a:lnTo>
                    <a:pt x="0" y="3619"/>
                  </a:lnTo>
                  <a:lnTo>
                    <a:pt x="0" y="4089"/>
                  </a:lnTo>
                  <a:lnTo>
                    <a:pt x="469" y="4089"/>
                  </a:lnTo>
                  <a:lnTo>
                    <a:pt x="469" y="3619"/>
                  </a:lnTo>
                  <a:close/>
                </a:path>
                <a:path w="15875" h="10159">
                  <a:moveTo>
                    <a:pt x="1282" y="9232"/>
                  </a:moveTo>
                  <a:lnTo>
                    <a:pt x="812" y="9232"/>
                  </a:lnTo>
                  <a:lnTo>
                    <a:pt x="812" y="9690"/>
                  </a:lnTo>
                  <a:lnTo>
                    <a:pt x="1282" y="9690"/>
                  </a:lnTo>
                  <a:lnTo>
                    <a:pt x="1282" y="9232"/>
                  </a:lnTo>
                  <a:close/>
                </a:path>
                <a:path w="15875" h="10159">
                  <a:moveTo>
                    <a:pt x="1282" y="5486"/>
                  </a:moveTo>
                  <a:lnTo>
                    <a:pt x="812" y="5486"/>
                  </a:lnTo>
                  <a:lnTo>
                    <a:pt x="812" y="5956"/>
                  </a:lnTo>
                  <a:lnTo>
                    <a:pt x="1282" y="5956"/>
                  </a:lnTo>
                  <a:lnTo>
                    <a:pt x="1282" y="5486"/>
                  </a:lnTo>
                  <a:close/>
                </a:path>
                <a:path w="15875" h="10159">
                  <a:moveTo>
                    <a:pt x="1282" y="1752"/>
                  </a:moveTo>
                  <a:lnTo>
                    <a:pt x="812" y="1752"/>
                  </a:lnTo>
                  <a:lnTo>
                    <a:pt x="812" y="2222"/>
                  </a:lnTo>
                  <a:lnTo>
                    <a:pt x="1282" y="2222"/>
                  </a:lnTo>
                  <a:lnTo>
                    <a:pt x="1282" y="1752"/>
                  </a:lnTo>
                  <a:close/>
                </a:path>
                <a:path w="15875" h="10159">
                  <a:moveTo>
                    <a:pt x="2095" y="7366"/>
                  </a:moveTo>
                  <a:lnTo>
                    <a:pt x="1638" y="7366"/>
                  </a:lnTo>
                  <a:lnTo>
                    <a:pt x="1638" y="7823"/>
                  </a:lnTo>
                  <a:lnTo>
                    <a:pt x="2095" y="7823"/>
                  </a:lnTo>
                  <a:lnTo>
                    <a:pt x="2095" y="7366"/>
                  </a:lnTo>
                  <a:close/>
                </a:path>
                <a:path w="15875" h="10159">
                  <a:moveTo>
                    <a:pt x="2095" y="3619"/>
                  </a:moveTo>
                  <a:lnTo>
                    <a:pt x="1638" y="3619"/>
                  </a:lnTo>
                  <a:lnTo>
                    <a:pt x="1638" y="4089"/>
                  </a:lnTo>
                  <a:lnTo>
                    <a:pt x="2095" y="4089"/>
                  </a:lnTo>
                  <a:lnTo>
                    <a:pt x="2095" y="3619"/>
                  </a:lnTo>
                  <a:close/>
                </a:path>
                <a:path w="15875" h="10159">
                  <a:moveTo>
                    <a:pt x="3035" y="9232"/>
                  </a:moveTo>
                  <a:lnTo>
                    <a:pt x="2565" y="9232"/>
                  </a:lnTo>
                  <a:lnTo>
                    <a:pt x="2565" y="9690"/>
                  </a:lnTo>
                  <a:lnTo>
                    <a:pt x="3035" y="9690"/>
                  </a:lnTo>
                  <a:lnTo>
                    <a:pt x="3035" y="9232"/>
                  </a:lnTo>
                  <a:close/>
                </a:path>
                <a:path w="15875" h="10159">
                  <a:moveTo>
                    <a:pt x="3035" y="5486"/>
                  </a:moveTo>
                  <a:lnTo>
                    <a:pt x="2565" y="5486"/>
                  </a:lnTo>
                  <a:lnTo>
                    <a:pt x="2565" y="5956"/>
                  </a:lnTo>
                  <a:lnTo>
                    <a:pt x="3035" y="5956"/>
                  </a:lnTo>
                  <a:lnTo>
                    <a:pt x="3035" y="5486"/>
                  </a:lnTo>
                  <a:close/>
                </a:path>
                <a:path w="15875" h="10159">
                  <a:moveTo>
                    <a:pt x="3035" y="1752"/>
                  </a:moveTo>
                  <a:lnTo>
                    <a:pt x="2565" y="1752"/>
                  </a:lnTo>
                  <a:lnTo>
                    <a:pt x="2565" y="2222"/>
                  </a:lnTo>
                  <a:lnTo>
                    <a:pt x="3035" y="2222"/>
                  </a:lnTo>
                  <a:lnTo>
                    <a:pt x="3035" y="1752"/>
                  </a:lnTo>
                  <a:close/>
                </a:path>
                <a:path w="15875" h="10159">
                  <a:moveTo>
                    <a:pt x="3848" y="7366"/>
                  </a:moveTo>
                  <a:lnTo>
                    <a:pt x="3390" y="7366"/>
                  </a:lnTo>
                  <a:lnTo>
                    <a:pt x="3390" y="7823"/>
                  </a:lnTo>
                  <a:lnTo>
                    <a:pt x="3848" y="7823"/>
                  </a:lnTo>
                  <a:lnTo>
                    <a:pt x="3848" y="7366"/>
                  </a:lnTo>
                  <a:close/>
                </a:path>
                <a:path w="15875" h="10159">
                  <a:moveTo>
                    <a:pt x="3848" y="3619"/>
                  </a:moveTo>
                  <a:lnTo>
                    <a:pt x="3390" y="3619"/>
                  </a:lnTo>
                  <a:lnTo>
                    <a:pt x="3390" y="4089"/>
                  </a:lnTo>
                  <a:lnTo>
                    <a:pt x="3848" y="4089"/>
                  </a:lnTo>
                  <a:lnTo>
                    <a:pt x="3848" y="3619"/>
                  </a:lnTo>
                  <a:close/>
                </a:path>
                <a:path w="15875" h="10159">
                  <a:moveTo>
                    <a:pt x="4787" y="9232"/>
                  </a:moveTo>
                  <a:lnTo>
                    <a:pt x="4318" y="9232"/>
                  </a:lnTo>
                  <a:lnTo>
                    <a:pt x="4318" y="9690"/>
                  </a:lnTo>
                  <a:lnTo>
                    <a:pt x="4787" y="9690"/>
                  </a:lnTo>
                  <a:lnTo>
                    <a:pt x="4787" y="9232"/>
                  </a:lnTo>
                  <a:close/>
                </a:path>
                <a:path w="15875" h="10159">
                  <a:moveTo>
                    <a:pt x="4787" y="5486"/>
                  </a:moveTo>
                  <a:lnTo>
                    <a:pt x="4318" y="5486"/>
                  </a:lnTo>
                  <a:lnTo>
                    <a:pt x="4318" y="5956"/>
                  </a:lnTo>
                  <a:lnTo>
                    <a:pt x="4787" y="5956"/>
                  </a:lnTo>
                  <a:lnTo>
                    <a:pt x="4787" y="5486"/>
                  </a:lnTo>
                  <a:close/>
                </a:path>
                <a:path w="15875" h="10159">
                  <a:moveTo>
                    <a:pt x="4787" y="1752"/>
                  </a:moveTo>
                  <a:lnTo>
                    <a:pt x="4318" y="1752"/>
                  </a:lnTo>
                  <a:lnTo>
                    <a:pt x="4318" y="2222"/>
                  </a:lnTo>
                  <a:lnTo>
                    <a:pt x="4787" y="2222"/>
                  </a:lnTo>
                  <a:lnTo>
                    <a:pt x="4787" y="1752"/>
                  </a:lnTo>
                  <a:close/>
                </a:path>
                <a:path w="15875" h="10159">
                  <a:moveTo>
                    <a:pt x="5600" y="7366"/>
                  </a:moveTo>
                  <a:lnTo>
                    <a:pt x="5143" y="7366"/>
                  </a:lnTo>
                  <a:lnTo>
                    <a:pt x="5143" y="7823"/>
                  </a:lnTo>
                  <a:lnTo>
                    <a:pt x="5600" y="7823"/>
                  </a:lnTo>
                  <a:lnTo>
                    <a:pt x="5600" y="7366"/>
                  </a:lnTo>
                  <a:close/>
                </a:path>
                <a:path w="15875" h="10159">
                  <a:moveTo>
                    <a:pt x="5600" y="3619"/>
                  </a:moveTo>
                  <a:lnTo>
                    <a:pt x="5143" y="3619"/>
                  </a:lnTo>
                  <a:lnTo>
                    <a:pt x="5143" y="4089"/>
                  </a:lnTo>
                  <a:lnTo>
                    <a:pt x="5600" y="4089"/>
                  </a:lnTo>
                  <a:lnTo>
                    <a:pt x="5600" y="3619"/>
                  </a:lnTo>
                  <a:close/>
                </a:path>
                <a:path w="15875" h="10159">
                  <a:moveTo>
                    <a:pt x="6426" y="9232"/>
                  </a:moveTo>
                  <a:lnTo>
                    <a:pt x="5956" y="9232"/>
                  </a:lnTo>
                  <a:lnTo>
                    <a:pt x="5956" y="9690"/>
                  </a:lnTo>
                  <a:lnTo>
                    <a:pt x="6426" y="9690"/>
                  </a:lnTo>
                  <a:lnTo>
                    <a:pt x="6426" y="9232"/>
                  </a:lnTo>
                  <a:close/>
                </a:path>
                <a:path w="15875" h="10159">
                  <a:moveTo>
                    <a:pt x="6426" y="5486"/>
                  </a:moveTo>
                  <a:lnTo>
                    <a:pt x="5956" y="5486"/>
                  </a:lnTo>
                  <a:lnTo>
                    <a:pt x="5956" y="5956"/>
                  </a:lnTo>
                  <a:lnTo>
                    <a:pt x="6426" y="5956"/>
                  </a:lnTo>
                  <a:lnTo>
                    <a:pt x="6426" y="5486"/>
                  </a:lnTo>
                  <a:close/>
                </a:path>
                <a:path w="15875" h="10159">
                  <a:moveTo>
                    <a:pt x="6426" y="1752"/>
                  </a:moveTo>
                  <a:lnTo>
                    <a:pt x="5956" y="1752"/>
                  </a:lnTo>
                  <a:lnTo>
                    <a:pt x="5956" y="2222"/>
                  </a:lnTo>
                  <a:lnTo>
                    <a:pt x="6426" y="2222"/>
                  </a:lnTo>
                  <a:lnTo>
                    <a:pt x="6426" y="1752"/>
                  </a:lnTo>
                  <a:close/>
                </a:path>
                <a:path w="15875" h="10159">
                  <a:moveTo>
                    <a:pt x="7353" y="7366"/>
                  </a:moveTo>
                  <a:lnTo>
                    <a:pt x="6883" y="7366"/>
                  </a:lnTo>
                  <a:lnTo>
                    <a:pt x="6883" y="7823"/>
                  </a:lnTo>
                  <a:lnTo>
                    <a:pt x="7353" y="7823"/>
                  </a:lnTo>
                  <a:lnTo>
                    <a:pt x="7353" y="7366"/>
                  </a:lnTo>
                  <a:close/>
                </a:path>
                <a:path w="15875" h="10159">
                  <a:moveTo>
                    <a:pt x="7353" y="3619"/>
                  </a:moveTo>
                  <a:lnTo>
                    <a:pt x="6883" y="3619"/>
                  </a:lnTo>
                  <a:lnTo>
                    <a:pt x="6883" y="4089"/>
                  </a:lnTo>
                  <a:lnTo>
                    <a:pt x="7353" y="4089"/>
                  </a:lnTo>
                  <a:lnTo>
                    <a:pt x="7353" y="3619"/>
                  </a:lnTo>
                  <a:close/>
                </a:path>
                <a:path w="15875" h="10159">
                  <a:moveTo>
                    <a:pt x="8166" y="9232"/>
                  </a:moveTo>
                  <a:lnTo>
                    <a:pt x="7708" y="9232"/>
                  </a:lnTo>
                  <a:lnTo>
                    <a:pt x="7708" y="9690"/>
                  </a:lnTo>
                  <a:lnTo>
                    <a:pt x="8166" y="9690"/>
                  </a:lnTo>
                  <a:lnTo>
                    <a:pt x="8166" y="9232"/>
                  </a:lnTo>
                  <a:close/>
                </a:path>
                <a:path w="15875" h="10159">
                  <a:moveTo>
                    <a:pt x="8166" y="5486"/>
                  </a:moveTo>
                  <a:lnTo>
                    <a:pt x="7708" y="5486"/>
                  </a:lnTo>
                  <a:lnTo>
                    <a:pt x="7708" y="5956"/>
                  </a:lnTo>
                  <a:lnTo>
                    <a:pt x="8166" y="5956"/>
                  </a:lnTo>
                  <a:lnTo>
                    <a:pt x="8166" y="5486"/>
                  </a:lnTo>
                  <a:close/>
                </a:path>
                <a:path w="15875" h="10159">
                  <a:moveTo>
                    <a:pt x="8166" y="1752"/>
                  </a:moveTo>
                  <a:lnTo>
                    <a:pt x="7708" y="1752"/>
                  </a:lnTo>
                  <a:lnTo>
                    <a:pt x="7708" y="2222"/>
                  </a:lnTo>
                  <a:lnTo>
                    <a:pt x="8166" y="2222"/>
                  </a:lnTo>
                  <a:lnTo>
                    <a:pt x="8166" y="1752"/>
                  </a:lnTo>
                  <a:close/>
                </a:path>
                <a:path w="15875" h="10159">
                  <a:moveTo>
                    <a:pt x="9105" y="7366"/>
                  </a:moveTo>
                  <a:lnTo>
                    <a:pt x="8636" y="7366"/>
                  </a:lnTo>
                  <a:lnTo>
                    <a:pt x="8636" y="7823"/>
                  </a:lnTo>
                  <a:lnTo>
                    <a:pt x="9105" y="7823"/>
                  </a:lnTo>
                  <a:lnTo>
                    <a:pt x="9105" y="7366"/>
                  </a:lnTo>
                  <a:close/>
                </a:path>
                <a:path w="15875" h="10159">
                  <a:moveTo>
                    <a:pt x="9105" y="3619"/>
                  </a:moveTo>
                  <a:lnTo>
                    <a:pt x="8636" y="3619"/>
                  </a:lnTo>
                  <a:lnTo>
                    <a:pt x="8636" y="4089"/>
                  </a:lnTo>
                  <a:lnTo>
                    <a:pt x="9105" y="4089"/>
                  </a:lnTo>
                  <a:lnTo>
                    <a:pt x="9105" y="3619"/>
                  </a:lnTo>
                  <a:close/>
                </a:path>
                <a:path w="15875" h="10159">
                  <a:moveTo>
                    <a:pt x="9918" y="9232"/>
                  </a:moveTo>
                  <a:lnTo>
                    <a:pt x="9461" y="9232"/>
                  </a:lnTo>
                  <a:lnTo>
                    <a:pt x="9461" y="9690"/>
                  </a:lnTo>
                  <a:lnTo>
                    <a:pt x="9918" y="9690"/>
                  </a:lnTo>
                  <a:lnTo>
                    <a:pt x="9918" y="9232"/>
                  </a:lnTo>
                  <a:close/>
                </a:path>
                <a:path w="15875" h="10159">
                  <a:moveTo>
                    <a:pt x="9918" y="5486"/>
                  </a:moveTo>
                  <a:lnTo>
                    <a:pt x="9461" y="5486"/>
                  </a:lnTo>
                  <a:lnTo>
                    <a:pt x="9461" y="5956"/>
                  </a:lnTo>
                  <a:lnTo>
                    <a:pt x="9918" y="5956"/>
                  </a:lnTo>
                  <a:lnTo>
                    <a:pt x="9918" y="5486"/>
                  </a:lnTo>
                  <a:close/>
                </a:path>
                <a:path w="15875" h="10159">
                  <a:moveTo>
                    <a:pt x="9918" y="1752"/>
                  </a:moveTo>
                  <a:lnTo>
                    <a:pt x="9461" y="1752"/>
                  </a:lnTo>
                  <a:lnTo>
                    <a:pt x="9461" y="2222"/>
                  </a:lnTo>
                  <a:lnTo>
                    <a:pt x="9918" y="2222"/>
                  </a:lnTo>
                  <a:lnTo>
                    <a:pt x="9918" y="1752"/>
                  </a:lnTo>
                  <a:close/>
                </a:path>
                <a:path w="15875" h="10159">
                  <a:moveTo>
                    <a:pt x="10744" y="7366"/>
                  </a:moveTo>
                  <a:lnTo>
                    <a:pt x="10274" y="7366"/>
                  </a:lnTo>
                  <a:lnTo>
                    <a:pt x="10274" y="7823"/>
                  </a:lnTo>
                  <a:lnTo>
                    <a:pt x="10744" y="7823"/>
                  </a:lnTo>
                  <a:lnTo>
                    <a:pt x="10744" y="7366"/>
                  </a:lnTo>
                  <a:close/>
                </a:path>
                <a:path w="15875" h="10159">
                  <a:moveTo>
                    <a:pt x="10744" y="3619"/>
                  </a:moveTo>
                  <a:lnTo>
                    <a:pt x="10274" y="3619"/>
                  </a:lnTo>
                  <a:lnTo>
                    <a:pt x="10274" y="4089"/>
                  </a:lnTo>
                  <a:lnTo>
                    <a:pt x="10744" y="4089"/>
                  </a:lnTo>
                  <a:lnTo>
                    <a:pt x="10744" y="3619"/>
                  </a:lnTo>
                  <a:close/>
                </a:path>
                <a:path w="15875" h="10159">
                  <a:moveTo>
                    <a:pt x="10744" y="0"/>
                  </a:moveTo>
                  <a:lnTo>
                    <a:pt x="10274" y="0"/>
                  </a:lnTo>
                  <a:lnTo>
                    <a:pt x="10274" y="469"/>
                  </a:lnTo>
                  <a:lnTo>
                    <a:pt x="10744" y="469"/>
                  </a:lnTo>
                  <a:lnTo>
                    <a:pt x="10744" y="0"/>
                  </a:lnTo>
                  <a:close/>
                </a:path>
                <a:path w="15875" h="10159">
                  <a:moveTo>
                    <a:pt x="11671" y="9232"/>
                  </a:moveTo>
                  <a:lnTo>
                    <a:pt x="11214" y="9232"/>
                  </a:lnTo>
                  <a:lnTo>
                    <a:pt x="11214" y="9690"/>
                  </a:lnTo>
                  <a:lnTo>
                    <a:pt x="11671" y="9690"/>
                  </a:lnTo>
                  <a:lnTo>
                    <a:pt x="11671" y="9232"/>
                  </a:lnTo>
                  <a:close/>
                </a:path>
                <a:path w="15875" h="10159">
                  <a:moveTo>
                    <a:pt x="11671" y="5486"/>
                  </a:moveTo>
                  <a:lnTo>
                    <a:pt x="11214" y="5486"/>
                  </a:lnTo>
                  <a:lnTo>
                    <a:pt x="11214" y="5956"/>
                  </a:lnTo>
                  <a:lnTo>
                    <a:pt x="11671" y="5956"/>
                  </a:lnTo>
                  <a:lnTo>
                    <a:pt x="11671" y="5486"/>
                  </a:lnTo>
                  <a:close/>
                </a:path>
                <a:path w="15875" h="10159">
                  <a:moveTo>
                    <a:pt x="11671" y="1752"/>
                  </a:moveTo>
                  <a:lnTo>
                    <a:pt x="11214" y="1752"/>
                  </a:lnTo>
                  <a:lnTo>
                    <a:pt x="11214" y="2222"/>
                  </a:lnTo>
                  <a:lnTo>
                    <a:pt x="11671" y="2222"/>
                  </a:lnTo>
                  <a:lnTo>
                    <a:pt x="11671" y="1752"/>
                  </a:lnTo>
                  <a:close/>
                </a:path>
                <a:path w="15875" h="10159">
                  <a:moveTo>
                    <a:pt x="12496" y="7366"/>
                  </a:moveTo>
                  <a:lnTo>
                    <a:pt x="12026" y="7366"/>
                  </a:lnTo>
                  <a:lnTo>
                    <a:pt x="12026" y="7823"/>
                  </a:lnTo>
                  <a:lnTo>
                    <a:pt x="12496" y="7823"/>
                  </a:lnTo>
                  <a:lnTo>
                    <a:pt x="12496" y="7366"/>
                  </a:lnTo>
                  <a:close/>
                </a:path>
                <a:path w="15875" h="10159">
                  <a:moveTo>
                    <a:pt x="12496" y="3619"/>
                  </a:moveTo>
                  <a:lnTo>
                    <a:pt x="12026" y="3619"/>
                  </a:lnTo>
                  <a:lnTo>
                    <a:pt x="12026" y="4089"/>
                  </a:lnTo>
                  <a:lnTo>
                    <a:pt x="12496" y="4089"/>
                  </a:lnTo>
                  <a:lnTo>
                    <a:pt x="12496" y="3619"/>
                  </a:lnTo>
                  <a:close/>
                </a:path>
                <a:path w="15875" h="10159">
                  <a:moveTo>
                    <a:pt x="12496" y="0"/>
                  </a:moveTo>
                  <a:lnTo>
                    <a:pt x="12026" y="0"/>
                  </a:lnTo>
                  <a:lnTo>
                    <a:pt x="12026" y="469"/>
                  </a:lnTo>
                  <a:lnTo>
                    <a:pt x="12496" y="469"/>
                  </a:lnTo>
                  <a:lnTo>
                    <a:pt x="12496" y="0"/>
                  </a:lnTo>
                  <a:close/>
                </a:path>
                <a:path w="15875" h="10159">
                  <a:moveTo>
                    <a:pt x="13423" y="9232"/>
                  </a:moveTo>
                  <a:lnTo>
                    <a:pt x="12954" y="9232"/>
                  </a:lnTo>
                  <a:lnTo>
                    <a:pt x="12954" y="9690"/>
                  </a:lnTo>
                  <a:lnTo>
                    <a:pt x="13423" y="9690"/>
                  </a:lnTo>
                  <a:lnTo>
                    <a:pt x="13423" y="9232"/>
                  </a:lnTo>
                  <a:close/>
                </a:path>
                <a:path w="15875" h="10159">
                  <a:moveTo>
                    <a:pt x="13423" y="5486"/>
                  </a:moveTo>
                  <a:lnTo>
                    <a:pt x="12954" y="5486"/>
                  </a:lnTo>
                  <a:lnTo>
                    <a:pt x="12954" y="5956"/>
                  </a:lnTo>
                  <a:lnTo>
                    <a:pt x="13423" y="5956"/>
                  </a:lnTo>
                  <a:lnTo>
                    <a:pt x="13423" y="5486"/>
                  </a:lnTo>
                  <a:close/>
                </a:path>
                <a:path w="15875" h="10159">
                  <a:moveTo>
                    <a:pt x="13423" y="1752"/>
                  </a:moveTo>
                  <a:lnTo>
                    <a:pt x="12954" y="1752"/>
                  </a:lnTo>
                  <a:lnTo>
                    <a:pt x="12954" y="2222"/>
                  </a:lnTo>
                  <a:lnTo>
                    <a:pt x="13423" y="2222"/>
                  </a:lnTo>
                  <a:lnTo>
                    <a:pt x="13423" y="1752"/>
                  </a:lnTo>
                  <a:close/>
                </a:path>
                <a:path w="15875" h="10159">
                  <a:moveTo>
                    <a:pt x="14249" y="7366"/>
                  </a:moveTo>
                  <a:lnTo>
                    <a:pt x="13779" y="7366"/>
                  </a:lnTo>
                  <a:lnTo>
                    <a:pt x="13779" y="7823"/>
                  </a:lnTo>
                  <a:lnTo>
                    <a:pt x="14249" y="7823"/>
                  </a:lnTo>
                  <a:lnTo>
                    <a:pt x="14249" y="7366"/>
                  </a:lnTo>
                  <a:close/>
                </a:path>
                <a:path w="15875" h="10159">
                  <a:moveTo>
                    <a:pt x="14249" y="3619"/>
                  </a:moveTo>
                  <a:lnTo>
                    <a:pt x="13779" y="3619"/>
                  </a:lnTo>
                  <a:lnTo>
                    <a:pt x="13779" y="4089"/>
                  </a:lnTo>
                  <a:lnTo>
                    <a:pt x="14249" y="4089"/>
                  </a:lnTo>
                  <a:lnTo>
                    <a:pt x="14249" y="3619"/>
                  </a:lnTo>
                  <a:close/>
                </a:path>
                <a:path w="15875" h="10159">
                  <a:moveTo>
                    <a:pt x="14249" y="0"/>
                  </a:moveTo>
                  <a:lnTo>
                    <a:pt x="13779" y="0"/>
                  </a:lnTo>
                  <a:lnTo>
                    <a:pt x="13779" y="469"/>
                  </a:lnTo>
                  <a:lnTo>
                    <a:pt x="14249" y="469"/>
                  </a:lnTo>
                  <a:lnTo>
                    <a:pt x="14249" y="0"/>
                  </a:lnTo>
                  <a:close/>
                </a:path>
                <a:path w="15875" h="10159">
                  <a:moveTo>
                    <a:pt x="15062" y="9232"/>
                  </a:moveTo>
                  <a:lnTo>
                    <a:pt x="14592" y="9232"/>
                  </a:lnTo>
                  <a:lnTo>
                    <a:pt x="14592" y="9690"/>
                  </a:lnTo>
                  <a:lnTo>
                    <a:pt x="15062" y="9690"/>
                  </a:lnTo>
                  <a:lnTo>
                    <a:pt x="15062" y="9232"/>
                  </a:lnTo>
                  <a:close/>
                </a:path>
                <a:path w="15875" h="10159">
                  <a:moveTo>
                    <a:pt x="15062" y="5486"/>
                  </a:moveTo>
                  <a:lnTo>
                    <a:pt x="14592" y="5486"/>
                  </a:lnTo>
                  <a:lnTo>
                    <a:pt x="14592" y="5956"/>
                  </a:lnTo>
                  <a:lnTo>
                    <a:pt x="15062" y="5956"/>
                  </a:lnTo>
                  <a:lnTo>
                    <a:pt x="15062" y="5486"/>
                  </a:lnTo>
                  <a:close/>
                </a:path>
                <a:path w="15875" h="10159">
                  <a:moveTo>
                    <a:pt x="15062" y="1752"/>
                  </a:moveTo>
                  <a:lnTo>
                    <a:pt x="14592" y="1752"/>
                  </a:lnTo>
                  <a:lnTo>
                    <a:pt x="14592" y="2222"/>
                  </a:lnTo>
                  <a:lnTo>
                    <a:pt x="15062" y="2222"/>
                  </a:lnTo>
                  <a:lnTo>
                    <a:pt x="15062" y="1752"/>
                  </a:lnTo>
                  <a:close/>
                </a:path>
                <a:path w="15875" h="10159">
                  <a:moveTo>
                    <a:pt x="15760" y="7366"/>
                  </a:moveTo>
                  <a:lnTo>
                    <a:pt x="15532" y="7366"/>
                  </a:lnTo>
                  <a:lnTo>
                    <a:pt x="15532" y="7823"/>
                  </a:lnTo>
                  <a:lnTo>
                    <a:pt x="15760" y="7823"/>
                  </a:lnTo>
                  <a:lnTo>
                    <a:pt x="15760" y="7366"/>
                  </a:lnTo>
                  <a:close/>
                </a:path>
                <a:path w="15875" h="10159">
                  <a:moveTo>
                    <a:pt x="15760" y="3619"/>
                  </a:moveTo>
                  <a:lnTo>
                    <a:pt x="15532" y="3619"/>
                  </a:lnTo>
                  <a:lnTo>
                    <a:pt x="15532" y="4089"/>
                  </a:lnTo>
                  <a:lnTo>
                    <a:pt x="15760" y="4089"/>
                  </a:lnTo>
                  <a:lnTo>
                    <a:pt x="15760" y="3619"/>
                  </a:lnTo>
                  <a:close/>
                </a:path>
                <a:path w="15875" h="10159">
                  <a:moveTo>
                    <a:pt x="15760" y="0"/>
                  </a:moveTo>
                  <a:lnTo>
                    <a:pt x="15532" y="0"/>
                  </a:lnTo>
                  <a:lnTo>
                    <a:pt x="15532" y="469"/>
                  </a:lnTo>
                  <a:lnTo>
                    <a:pt x="15760" y="469"/>
                  </a:lnTo>
                  <a:lnTo>
                    <a:pt x="15760" y="0"/>
                  </a:lnTo>
                  <a:close/>
                </a:path>
              </a:pathLst>
            </a:custGeom>
            <a:solidFill>
              <a:srgbClr val="000000"/>
            </a:solidFill>
          </p:spPr>
          <p:txBody>
            <a:bodyPr wrap="square" lIns="0" tIns="0" rIns="0" bIns="0" rtlCol="0"/>
            <a:lstStyle/>
            <a:p>
              <a:endParaRPr/>
            </a:p>
          </p:txBody>
        </p:sp>
        <p:sp>
          <p:nvSpPr>
            <p:cNvPr id="771" name="object 771"/>
            <p:cNvSpPr/>
            <p:nvPr/>
          </p:nvSpPr>
          <p:spPr>
            <a:xfrm>
              <a:off x="11800005" y="7533721"/>
              <a:ext cx="1905" cy="1905"/>
            </a:xfrm>
            <a:custGeom>
              <a:avLst/>
              <a:gdLst/>
              <a:ahLst/>
              <a:cxnLst/>
              <a:rect l="l" t="t" r="r" b="b"/>
              <a:pathLst>
                <a:path w="1904" h="1904">
                  <a:moveTo>
                    <a:pt x="0" y="700"/>
                  </a:moveTo>
                  <a:lnTo>
                    <a:pt x="205" y="205"/>
                  </a:lnTo>
                  <a:lnTo>
                    <a:pt x="700" y="0"/>
                  </a:lnTo>
                  <a:lnTo>
                    <a:pt x="1195" y="205"/>
                  </a:lnTo>
                  <a:lnTo>
                    <a:pt x="1401" y="700"/>
                  </a:lnTo>
                  <a:lnTo>
                    <a:pt x="1195" y="1196"/>
                  </a:lnTo>
                  <a:lnTo>
                    <a:pt x="700" y="1401"/>
                  </a:lnTo>
                  <a:lnTo>
                    <a:pt x="205" y="1196"/>
                  </a:lnTo>
                  <a:lnTo>
                    <a:pt x="0" y="700"/>
                  </a:lnTo>
                  <a:close/>
                </a:path>
              </a:pathLst>
            </a:custGeom>
            <a:solidFill>
              <a:srgbClr val="000000"/>
            </a:solidFill>
          </p:spPr>
          <p:txBody>
            <a:bodyPr wrap="square" lIns="0" tIns="0" rIns="0" bIns="0" rtlCol="0"/>
            <a:lstStyle/>
            <a:p>
              <a:endParaRPr/>
            </a:p>
          </p:txBody>
        </p:sp>
        <p:sp>
          <p:nvSpPr>
            <p:cNvPr id="772" name="object 772"/>
            <p:cNvSpPr/>
            <p:nvPr/>
          </p:nvSpPr>
          <p:spPr>
            <a:xfrm>
              <a:off x="11800706" y="7429524"/>
              <a:ext cx="15875" cy="105410"/>
            </a:xfrm>
            <a:custGeom>
              <a:avLst/>
              <a:gdLst/>
              <a:ahLst/>
              <a:cxnLst/>
              <a:rect l="l" t="t" r="r" b="b"/>
              <a:pathLst>
                <a:path w="15875" h="105409">
                  <a:moveTo>
                    <a:pt x="0" y="104897"/>
                  </a:moveTo>
                  <a:lnTo>
                    <a:pt x="0" y="0"/>
                  </a:lnTo>
                </a:path>
                <a:path w="15875" h="105409">
                  <a:moveTo>
                    <a:pt x="0" y="0"/>
                  </a:moveTo>
                  <a:lnTo>
                    <a:pt x="15645" y="0"/>
                  </a:lnTo>
                </a:path>
                <a:path w="15875" h="105409">
                  <a:moveTo>
                    <a:pt x="15645" y="0"/>
                  </a:moveTo>
                  <a:lnTo>
                    <a:pt x="15645" y="104897"/>
                  </a:lnTo>
                </a:path>
              </a:pathLst>
            </a:custGeom>
            <a:ln w="3175">
              <a:solidFill>
                <a:srgbClr val="000000"/>
              </a:solidFill>
            </a:ln>
          </p:spPr>
          <p:txBody>
            <a:bodyPr wrap="square" lIns="0" tIns="0" rIns="0" bIns="0" rtlCol="0"/>
            <a:lstStyle/>
            <a:p>
              <a:endParaRPr/>
            </a:p>
          </p:txBody>
        </p:sp>
        <p:sp>
          <p:nvSpPr>
            <p:cNvPr id="773" name="object 773"/>
            <p:cNvSpPr/>
            <p:nvPr/>
          </p:nvSpPr>
          <p:spPr>
            <a:xfrm>
              <a:off x="11824290" y="7416091"/>
              <a:ext cx="15875" cy="119380"/>
            </a:xfrm>
            <a:custGeom>
              <a:avLst/>
              <a:gdLst/>
              <a:ahLst/>
              <a:cxnLst/>
              <a:rect l="l" t="t" r="r" b="b"/>
              <a:pathLst>
                <a:path w="15875" h="119379">
                  <a:moveTo>
                    <a:pt x="15761" y="0"/>
                  </a:moveTo>
                  <a:lnTo>
                    <a:pt x="0" y="0"/>
                  </a:lnTo>
                  <a:lnTo>
                    <a:pt x="0" y="118798"/>
                  </a:lnTo>
                  <a:lnTo>
                    <a:pt x="15761" y="118798"/>
                  </a:lnTo>
                  <a:lnTo>
                    <a:pt x="15761" y="0"/>
                  </a:lnTo>
                  <a:close/>
                </a:path>
              </a:pathLst>
            </a:custGeom>
            <a:solidFill>
              <a:srgbClr val="A0A0A4"/>
            </a:solidFill>
          </p:spPr>
          <p:txBody>
            <a:bodyPr wrap="square" lIns="0" tIns="0" rIns="0" bIns="0" rtlCol="0"/>
            <a:lstStyle/>
            <a:p>
              <a:endParaRPr/>
            </a:p>
          </p:txBody>
        </p:sp>
        <p:sp>
          <p:nvSpPr>
            <p:cNvPr id="774" name="object 774"/>
            <p:cNvSpPr/>
            <p:nvPr/>
          </p:nvSpPr>
          <p:spPr>
            <a:xfrm>
              <a:off x="11824284" y="7415987"/>
              <a:ext cx="15875" cy="7620"/>
            </a:xfrm>
            <a:custGeom>
              <a:avLst/>
              <a:gdLst/>
              <a:ahLst/>
              <a:cxnLst/>
              <a:rect l="l" t="t" r="r" b="b"/>
              <a:pathLst>
                <a:path w="15875" h="7620">
                  <a:moveTo>
                    <a:pt x="1752" y="1752"/>
                  </a:moveTo>
                  <a:lnTo>
                    <a:pt x="812" y="1752"/>
                  </a:lnTo>
                  <a:lnTo>
                    <a:pt x="812" y="2679"/>
                  </a:lnTo>
                  <a:lnTo>
                    <a:pt x="0" y="2679"/>
                  </a:lnTo>
                  <a:lnTo>
                    <a:pt x="0" y="3619"/>
                  </a:lnTo>
                  <a:lnTo>
                    <a:pt x="812" y="3619"/>
                  </a:lnTo>
                  <a:lnTo>
                    <a:pt x="812" y="4546"/>
                  </a:lnTo>
                  <a:lnTo>
                    <a:pt x="0" y="4546"/>
                  </a:lnTo>
                  <a:lnTo>
                    <a:pt x="0" y="5486"/>
                  </a:lnTo>
                  <a:lnTo>
                    <a:pt x="812" y="5486"/>
                  </a:lnTo>
                  <a:lnTo>
                    <a:pt x="812" y="6413"/>
                  </a:lnTo>
                  <a:lnTo>
                    <a:pt x="0" y="6413"/>
                  </a:lnTo>
                  <a:lnTo>
                    <a:pt x="0" y="7353"/>
                  </a:lnTo>
                  <a:lnTo>
                    <a:pt x="939" y="7353"/>
                  </a:lnTo>
                  <a:lnTo>
                    <a:pt x="939" y="6413"/>
                  </a:lnTo>
                  <a:lnTo>
                    <a:pt x="1752" y="6413"/>
                  </a:lnTo>
                  <a:lnTo>
                    <a:pt x="1752" y="5486"/>
                  </a:lnTo>
                  <a:lnTo>
                    <a:pt x="939" y="5486"/>
                  </a:lnTo>
                  <a:lnTo>
                    <a:pt x="939" y="4546"/>
                  </a:lnTo>
                  <a:lnTo>
                    <a:pt x="1752" y="4546"/>
                  </a:lnTo>
                  <a:lnTo>
                    <a:pt x="1752" y="3619"/>
                  </a:lnTo>
                  <a:lnTo>
                    <a:pt x="939" y="3619"/>
                  </a:lnTo>
                  <a:lnTo>
                    <a:pt x="939" y="2679"/>
                  </a:lnTo>
                  <a:lnTo>
                    <a:pt x="1752" y="2679"/>
                  </a:lnTo>
                  <a:lnTo>
                    <a:pt x="1752" y="1752"/>
                  </a:lnTo>
                  <a:close/>
                </a:path>
                <a:path w="15875" h="7620">
                  <a:moveTo>
                    <a:pt x="3505" y="1752"/>
                  </a:moveTo>
                  <a:lnTo>
                    <a:pt x="2565" y="1752"/>
                  </a:lnTo>
                  <a:lnTo>
                    <a:pt x="2565" y="2679"/>
                  </a:lnTo>
                  <a:lnTo>
                    <a:pt x="1752" y="2679"/>
                  </a:lnTo>
                  <a:lnTo>
                    <a:pt x="1752" y="3619"/>
                  </a:lnTo>
                  <a:lnTo>
                    <a:pt x="2565" y="3619"/>
                  </a:lnTo>
                  <a:lnTo>
                    <a:pt x="2565" y="4546"/>
                  </a:lnTo>
                  <a:lnTo>
                    <a:pt x="1752" y="4546"/>
                  </a:lnTo>
                  <a:lnTo>
                    <a:pt x="1752" y="5486"/>
                  </a:lnTo>
                  <a:lnTo>
                    <a:pt x="2565" y="5486"/>
                  </a:lnTo>
                  <a:lnTo>
                    <a:pt x="2565" y="6413"/>
                  </a:lnTo>
                  <a:lnTo>
                    <a:pt x="1752" y="6413"/>
                  </a:lnTo>
                  <a:lnTo>
                    <a:pt x="1752" y="7353"/>
                  </a:lnTo>
                  <a:lnTo>
                    <a:pt x="2679" y="7353"/>
                  </a:lnTo>
                  <a:lnTo>
                    <a:pt x="2679" y="6413"/>
                  </a:lnTo>
                  <a:lnTo>
                    <a:pt x="3505" y="6413"/>
                  </a:lnTo>
                  <a:lnTo>
                    <a:pt x="3505" y="5486"/>
                  </a:lnTo>
                  <a:lnTo>
                    <a:pt x="2679" y="5486"/>
                  </a:lnTo>
                  <a:lnTo>
                    <a:pt x="2679" y="4546"/>
                  </a:lnTo>
                  <a:lnTo>
                    <a:pt x="3505" y="4546"/>
                  </a:lnTo>
                  <a:lnTo>
                    <a:pt x="3505" y="3619"/>
                  </a:lnTo>
                  <a:lnTo>
                    <a:pt x="2679" y="3619"/>
                  </a:lnTo>
                  <a:lnTo>
                    <a:pt x="2679" y="2679"/>
                  </a:lnTo>
                  <a:lnTo>
                    <a:pt x="3505" y="2679"/>
                  </a:lnTo>
                  <a:lnTo>
                    <a:pt x="3505" y="1752"/>
                  </a:lnTo>
                  <a:close/>
                </a:path>
                <a:path w="15875" h="7620">
                  <a:moveTo>
                    <a:pt x="6070" y="2679"/>
                  </a:moveTo>
                  <a:lnTo>
                    <a:pt x="5257" y="2679"/>
                  </a:lnTo>
                  <a:lnTo>
                    <a:pt x="5257" y="1752"/>
                  </a:lnTo>
                  <a:lnTo>
                    <a:pt x="5143" y="2679"/>
                  </a:lnTo>
                  <a:lnTo>
                    <a:pt x="5143" y="3619"/>
                  </a:lnTo>
                  <a:lnTo>
                    <a:pt x="5143" y="4546"/>
                  </a:lnTo>
                  <a:lnTo>
                    <a:pt x="5143" y="5486"/>
                  </a:lnTo>
                  <a:lnTo>
                    <a:pt x="4432" y="5486"/>
                  </a:lnTo>
                  <a:lnTo>
                    <a:pt x="4432" y="4546"/>
                  </a:lnTo>
                  <a:lnTo>
                    <a:pt x="5143" y="4546"/>
                  </a:lnTo>
                  <a:lnTo>
                    <a:pt x="5143" y="3619"/>
                  </a:lnTo>
                  <a:lnTo>
                    <a:pt x="4432" y="3619"/>
                  </a:lnTo>
                  <a:lnTo>
                    <a:pt x="4432" y="2679"/>
                  </a:lnTo>
                  <a:lnTo>
                    <a:pt x="5143" y="2679"/>
                  </a:lnTo>
                  <a:lnTo>
                    <a:pt x="5143" y="1752"/>
                  </a:lnTo>
                  <a:lnTo>
                    <a:pt x="4318" y="1752"/>
                  </a:lnTo>
                  <a:lnTo>
                    <a:pt x="4318" y="2679"/>
                  </a:lnTo>
                  <a:lnTo>
                    <a:pt x="3505" y="2679"/>
                  </a:lnTo>
                  <a:lnTo>
                    <a:pt x="3505" y="3619"/>
                  </a:lnTo>
                  <a:lnTo>
                    <a:pt x="4318" y="3619"/>
                  </a:lnTo>
                  <a:lnTo>
                    <a:pt x="4318" y="4546"/>
                  </a:lnTo>
                  <a:lnTo>
                    <a:pt x="3505" y="4546"/>
                  </a:lnTo>
                  <a:lnTo>
                    <a:pt x="3505" y="5486"/>
                  </a:lnTo>
                  <a:lnTo>
                    <a:pt x="4318" y="5486"/>
                  </a:lnTo>
                  <a:lnTo>
                    <a:pt x="4318" y="6413"/>
                  </a:lnTo>
                  <a:lnTo>
                    <a:pt x="3505" y="6413"/>
                  </a:lnTo>
                  <a:lnTo>
                    <a:pt x="3505" y="7353"/>
                  </a:lnTo>
                  <a:lnTo>
                    <a:pt x="4432" y="7353"/>
                  </a:lnTo>
                  <a:lnTo>
                    <a:pt x="4432" y="6413"/>
                  </a:lnTo>
                  <a:lnTo>
                    <a:pt x="5143" y="6413"/>
                  </a:lnTo>
                  <a:lnTo>
                    <a:pt x="5143" y="7353"/>
                  </a:lnTo>
                  <a:lnTo>
                    <a:pt x="6070" y="7353"/>
                  </a:lnTo>
                  <a:lnTo>
                    <a:pt x="6070" y="6413"/>
                  </a:lnTo>
                  <a:lnTo>
                    <a:pt x="5257" y="6413"/>
                  </a:lnTo>
                  <a:lnTo>
                    <a:pt x="5257" y="5486"/>
                  </a:lnTo>
                  <a:lnTo>
                    <a:pt x="6070" y="5486"/>
                  </a:lnTo>
                  <a:lnTo>
                    <a:pt x="6070" y="4546"/>
                  </a:lnTo>
                  <a:lnTo>
                    <a:pt x="5257" y="4546"/>
                  </a:lnTo>
                  <a:lnTo>
                    <a:pt x="5257" y="3619"/>
                  </a:lnTo>
                  <a:lnTo>
                    <a:pt x="6070" y="3619"/>
                  </a:lnTo>
                  <a:lnTo>
                    <a:pt x="6070" y="2679"/>
                  </a:lnTo>
                  <a:close/>
                </a:path>
                <a:path w="15875" h="7620">
                  <a:moveTo>
                    <a:pt x="7823" y="2679"/>
                  </a:moveTo>
                  <a:lnTo>
                    <a:pt x="7010" y="2679"/>
                  </a:lnTo>
                  <a:lnTo>
                    <a:pt x="7010" y="1752"/>
                  </a:lnTo>
                  <a:lnTo>
                    <a:pt x="6070" y="1752"/>
                  </a:lnTo>
                  <a:lnTo>
                    <a:pt x="6070" y="2679"/>
                  </a:lnTo>
                  <a:lnTo>
                    <a:pt x="6883" y="2679"/>
                  </a:lnTo>
                  <a:lnTo>
                    <a:pt x="6883" y="3619"/>
                  </a:lnTo>
                  <a:lnTo>
                    <a:pt x="6070" y="3619"/>
                  </a:lnTo>
                  <a:lnTo>
                    <a:pt x="6070" y="4546"/>
                  </a:lnTo>
                  <a:lnTo>
                    <a:pt x="6883" y="4546"/>
                  </a:lnTo>
                  <a:lnTo>
                    <a:pt x="6883" y="5486"/>
                  </a:lnTo>
                  <a:lnTo>
                    <a:pt x="6070" y="5486"/>
                  </a:lnTo>
                  <a:lnTo>
                    <a:pt x="6070" y="6413"/>
                  </a:lnTo>
                  <a:lnTo>
                    <a:pt x="6883" y="6413"/>
                  </a:lnTo>
                  <a:lnTo>
                    <a:pt x="6883" y="7353"/>
                  </a:lnTo>
                  <a:lnTo>
                    <a:pt x="7823" y="7353"/>
                  </a:lnTo>
                  <a:lnTo>
                    <a:pt x="7823" y="6413"/>
                  </a:lnTo>
                  <a:lnTo>
                    <a:pt x="7010" y="6413"/>
                  </a:lnTo>
                  <a:lnTo>
                    <a:pt x="7010" y="5486"/>
                  </a:lnTo>
                  <a:lnTo>
                    <a:pt x="7823" y="5486"/>
                  </a:lnTo>
                  <a:lnTo>
                    <a:pt x="7823" y="4546"/>
                  </a:lnTo>
                  <a:lnTo>
                    <a:pt x="7010" y="4546"/>
                  </a:lnTo>
                  <a:lnTo>
                    <a:pt x="7010" y="3619"/>
                  </a:lnTo>
                  <a:lnTo>
                    <a:pt x="7823" y="3619"/>
                  </a:lnTo>
                  <a:lnTo>
                    <a:pt x="7823" y="2679"/>
                  </a:lnTo>
                  <a:close/>
                </a:path>
                <a:path w="15875" h="7620">
                  <a:moveTo>
                    <a:pt x="10388" y="1752"/>
                  </a:moveTo>
                  <a:lnTo>
                    <a:pt x="9461" y="1752"/>
                  </a:lnTo>
                  <a:lnTo>
                    <a:pt x="9461" y="2679"/>
                  </a:lnTo>
                  <a:lnTo>
                    <a:pt x="9461" y="3619"/>
                  </a:lnTo>
                  <a:lnTo>
                    <a:pt x="9461" y="4546"/>
                  </a:lnTo>
                  <a:lnTo>
                    <a:pt x="8750" y="4546"/>
                  </a:lnTo>
                  <a:lnTo>
                    <a:pt x="8750" y="3619"/>
                  </a:lnTo>
                  <a:lnTo>
                    <a:pt x="9461" y="3619"/>
                  </a:lnTo>
                  <a:lnTo>
                    <a:pt x="9461" y="2679"/>
                  </a:lnTo>
                  <a:lnTo>
                    <a:pt x="8750" y="2679"/>
                  </a:lnTo>
                  <a:lnTo>
                    <a:pt x="8750" y="1752"/>
                  </a:lnTo>
                  <a:lnTo>
                    <a:pt x="7823" y="1752"/>
                  </a:lnTo>
                  <a:lnTo>
                    <a:pt x="7823" y="2679"/>
                  </a:lnTo>
                  <a:lnTo>
                    <a:pt x="8636" y="2679"/>
                  </a:lnTo>
                  <a:lnTo>
                    <a:pt x="8636" y="3619"/>
                  </a:lnTo>
                  <a:lnTo>
                    <a:pt x="7823" y="3619"/>
                  </a:lnTo>
                  <a:lnTo>
                    <a:pt x="7823" y="4546"/>
                  </a:lnTo>
                  <a:lnTo>
                    <a:pt x="8636" y="4546"/>
                  </a:lnTo>
                  <a:lnTo>
                    <a:pt x="8636" y="5486"/>
                  </a:lnTo>
                  <a:lnTo>
                    <a:pt x="7823" y="5486"/>
                  </a:lnTo>
                  <a:lnTo>
                    <a:pt x="7823" y="6413"/>
                  </a:lnTo>
                  <a:lnTo>
                    <a:pt x="8750" y="6413"/>
                  </a:lnTo>
                  <a:lnTo>
                    <a:pt x="8750" y="5486"/>
                  </a:lnTo>
                  <a:lnTo>
                    <a:pt x="9461" y="5486"/>
                  </a:lnTo>
                  <a:lnTo>
                    <a:pt x="9461" y="6413"/>
                  </a:lnTo>
                  <a:lnTo>
                    <a:pt x="10388" y="6413"/>
                  </a:lnTo>
                  <a:lnTo>
                    <a:pt x="10388" y="5486"/>
                  </a:lnTo>
                  <a:lnTo>
                    <a:pt x="9575" y="5486"/>
                  </a:lnTo>
                  <a:lnTo>
                    <a:pt x="9575" y="4546"/>
                  </a:lnTo>
                  <a:lnTo>
                    <a:pt x="10388" y="4546"/>
                  </a:lnTo>
                  <a:lnTo>
                    <a:pt x="10388" y="3619"/>
                  </a:lnTo>
                  <a:lnTo>
                    <a:pt x="9575" y="3619"/>
                  </a:lnTo>
                  <a:lnTo>
                    <a:pt x="9575" y="2679"/>
                  </a:lnTo>
                  <a:lnTo>
                    <a:pt x="10388" y="2679"/>
                  </a:lnTo>
                  <a:lnTo>
                    <a:pt x="10388" y="1752"/>
                  </a:lnTo>
                  <a:close/>
                </a:path>
                <a:path w="15875" h="7620">
                  <a:moveTo>
                    <a:pt x="12141" y="1752"/>
                  </a:moveTo>
                  <a:lnTo>
                    <a:pt x="11214" y="1752"/>
                  </a:lnTo>
                  <a:lnTo>
                    <a:pt x="11214" y="2679"/>
                  </a:lnTo>
                  <a:lnTo>
                    <a:pt x="10388" y="2679"/>
                  </a:lnTo>
                  <a:lnTo>
                    <a:pt x="10388" y="3619"/>
                  </a:lnTo>
                  <a:lnTo>
                    <a:pt x="11214" y="3619"/>
                  </a:lnTo>
                  <a:lnTo>
                    <a:pt x="11214" y="4546"/>
                  </a:lnTo>
                  <a:lnTo>
                    <a:pt x="10388" y="4546"/>
                  </a:lnTo>
                  <a:lnTo>
                    <a:pt x="10388" y="5486"/>
                  </a:lnTo>
                  <a:lnTo>
                    <a:pt x="11214" y="5486"/>
                  </a:lnTo>
                  <a:lnTo>
                    <a:pt x="11214" y="6413"/>
                  </a:lnTo>
                  <a:lnTo>
                    <a:pt x="12141" y="6413"/>
                  </a:lnTo>
                  <a:lnTo>
                    <a:pt x="12141" y="5486"/>
                  </a:lnTo>
                  <a:lnTo>
                    <a:pt x="11328" y="5486"/>
                  </a:lnTo>
                  <a:lnTo>
                    <a:pt x="11328" y="4546"/>
                  </a:lnTo>
                  <a:lnTo>
                    <a:pt x="12141" y="4546"/>
                  </a:lnTo>
                  <a:lnTo>
                    <a:pt x="12141" y="3619"/>
                  </a:lnTo>
                  <a:lnTo>
                    <a:pt x="11328" y="3619"/>
                  </a:lnTo>
                  <a:lnTo>
                    <a:pt x="11328" y="2679"/>
                  </a:lnTo>
                  <a:lnTo>
                    <a:pt x="12141" y="2679"/>
                  </a:lnTo>
                  <a:lnTo>
                    <a:pt x="12141" y="1752"/>
                  </a:lnTo>
                  <a:close/>
                </a:path>
                <a:path w="15875" h="7620">
                  <a:moveTo>
                    <a:pt x="13893" y="1752"/>
                  </a:moveTo>
                  <a:lnTo>
                    <a:pt x="12954" y="1752"/>
                  </a:lnTo>
                  <a:lnTo>
                    <a:pt x="12954" y="2679"/>
                  </a:lnTo>
                  <a:lnTo>
                    <a:pt x="12141" y="2679"/>
                  </a:lnTo>
                  <a:lnTo>
                    <a:pt x="12141" y="3619"/>
                  </a:lnTo>
                  <a:lnTo>
                    <a:pt x="12954" y="3619"/>
                  </a:lnTo>
                  <a:lnTo>
                    <a:pt x="12954" y="4546"/>
                  </a:lnTo>
                  <a:lnTo>
                    <a:pt x="12141" y="4546"/>
                  </a:lnTo>
                  <a:lnTo>
                    <a:pt x="12141" y="5486"/>
                  </a:lnTo>
                  <a:lnTo>
                    <a:pt x="12954" y="5486"/>
                  </a:lnTo>
                  <a:lnTo>
                    <a:pt x="12954" y="6413"/>
                  </a:lnTo>
                  <a:lnTo>
                    <a:pt x="13893" y="6413"/>
                  </a:lnTo>
                  <a:lnTo>
                    <a:pt x="13893" y="5486"/>
                  </a:lnTo>
                  <a:lnTo>
                    <a:pt x="13081" y="5486"/>
                  </a:lnTo>
                  <a:lnTo>
                    <a:pt x="13081" y="4546"/>
                  </a:lnTo>
                  <a:lnTo>
                    <a:pt x="13893" y="4546"/>
                  </a:lnTo>
                  <a:lnTo>
                    <a:pt x="13893" y="3619"/>
                  </a:lnTo>
                  <a:lnTo>
                    <a:pt x="13081" y="3619"/>
                  </a:lnTo>
                  <a:lnTo>
                    <a:pt x="13081" y="2679"/>
                  </a:lnTo>
                  <a:lnTo>
                    <a:pt x="13893" y="2679"/>
                  </a:lnTo>
                  <a:lnTo>
                    <a:pt x="13893" y="1752"/>
                  </a:lnTo>
                  <a:close/>
                </a:path>
                <a:path w="15875" h="7620">
                  <a:moveTo>
                    <a:pt x="15760" y="2679"/>
                  </a:moveTo>
                  <a:lnTo>
                    <a:pt x="15646" y="1752"/>
                  </a:lnTo>
                  <a:lnTo>
                    <a:pt x="15532" y="2679"/>
                  </a:lnTo>
                  <a:lnTo>
                    <a:pt x="15532" y="3619"/>
                  </a:lnTo>
                  <a:lnTo>
                    <a:pt x="15532" y="4546"/>
                  </a:lnTo>
                  <a:lnTo>
                    <a:pt x="15532" y="5486"/>
                  </a:lnTo>
                  <a:lnTo>
                    <a:pt x="14833" y="5486"/>
                  </a:lnTo>
                  <a:lnTo>
                    <a:pt x="14833" y="4546"/>
                  </a:lnTo>
                  <a:lnTo>
                    <a:pt x="15532" y="4546"/>
                  </a:lnTo>
                  <a:lnTo>
                    <a:pt x="15532" y="3619"/>
                  </a:lnTo>
                  <a:lnTo>
                    <a:pt x="14833" y="3619"/>
                  </a:lnTo>
                  <a:lnTo>
                    <a:pt x="14833" y="2679"/>
                  </a:lnTo>
                  <a:lnTo>
                    <a:pt x="15532" y="2679"/>
                  </a:lnTo>
                  <a:lnTo>
                    <a:pt x="15532" y="1752"/>
                  </a:lnTo>
                  <a:lnTo>
                    <a:pt x="14706" y="1752"/>
                  </a:lnTo>
                  <a:lnTo>
                    <a:pt x="14706" y="2679"/>
                  </a:lnTo>
                  <a:lnTo>
                    <a:pt x="13893" y="2679"/>
                  </a:lnTo>
                  <a:lnTo>
                    <a:pt x="13893" y="3619"/>
                  </a:lnTo>
                  <a:lnTo>
                    <a:pt x="14706" y="3619"/>
                  </a:lnTo>
                  <a:lnTo>
                    <a:pt x="14706" y="4546"/>
                  </a:lnTo>
                  <a:lnTo>
                    <a:pt x="13893" y="4546"/>
                  </a:lnTo>
                  <a:lnTo>
                    <a:pt x="13893" y="5486"/>
                  </a:lnTo>
                  <a:lnTo>
                    <a:pt x="14706" y="5486"/>
                  </a:lnTo>
                  <a:lnTo>
                    <a:pt x="14706" y="6413"/>
                  </a:lnTo>
                  <a:lnTo>
                    <a:pt x="15646" y="6413"/>
                  </a:lnTo>
                  <a:lnTo>
                    <a:pt x="15646" y="5486"/>
                  </a:lnTo>
                  <a:lnTo>
                    <a:pt x="15760" y="4546"/>
                  </a:lnTo>
                  <a:lnTo>
                    <a:pt x="15646" y="3619"/>
                  </a:lnTo>
                  <a:lnTo>
                    <a:pt x="15760" y="2679"/>
                  </a:lnTo>
                  <a:close/>
                </a:path>
                <a:path w="15875" h="7620">
                  <a:moveTo>
                    <a:pt x="15760" y="812"/>
                  </a:moveTo>
                  <a:lnTo>
                    <a:pt x="15646" y="0"/>
                  </a:lnTo>
                  <a:lnTo>
                    <a:pt x="14706" y="0"/>
                  </a:lnTo>
                  <a:lnTo>
                    <a:pt x="14706" y="812"/>
                  </a:lnTo>
                  <a:lnTo>
                    <a:pt x="13893" y="812"/>
                  </a:lnTo>
                  <a:lnTo>
                    <a:pt x="13893" y="0"/>
                  </a:lnTo>
                  <a:lnTo>
                    <a:pt x="12954" y="0"/>
                  </a:lnTo>
                  <a:lnTo>
                    <a:pt x="12954" y="812"/>
                  </a:lnTo>
                  <a:lnTo>
                    <a:pt x="12141" y="812"/>
                  </a:lnTo>
                  <a:lnTo>
                    <a:pt x="12141" y="0"/>
                  </a:lnTo>
                  <a:lnTo>
                    <a:pt x="11214" y="0"/>
                  </a:lnTo>
                  <a:lnTo>
                    <a:pt x="11214" y="812"/>
                  </a:lnTo>
                  <a:lnTo>
                    <a:pt x="10388" y="812"/>
                  </a:lnTo>
                  <a:lnTo>
                    <a:pt x="10388" y="0"/>
                  </a:lnTo>
                  <a:lnTo>
                    <a:pt x="9461" y="0"/>
                  </a:lnTo>
                  <a:lnTo>
                    <a:pt x="9461" y="812"/>
                  </a:lnTo>
                  <a:lnTo>
                    <a:pt x="8750" y="812"/>
                  </a:lnTo>
                  <a:lnTo>
                    <a:pt x="8750" y="0"/>
                  </a:lnTo>
                  <a:lnTo>
                    <a:pt x="7823" y="0"/>
                  </a:lnTo>
                  <a:lnTo>
                    <a:pt x="7823" y="812"/>
                  </a:lnTo>
                  <a:lnTo>
                    <a:pt x="7010" y="812"/>
                  </a:lnTo>
                  <a:lnTo>
                    <a:pt x="7010" y="0"/>
                  </a:lnTo>
                  <a:lnTo>
                    <a:pt x="6070" y="0"/>
                  </a:lnTo>
                  <a:lnTo>
                    <a:pt x="6070" y="812"/>
                  </a:lnTo>
                  <a:lnTo>
                    <a:pt x="5257" y="812"/>
                  </a:lnTo>
                  <a:lnTo>
                    <a:pt x="5257" y="0"/>
                  </a:lnTo>
                  <a:lnTo>
                    <a:pt x="4318" y="0"/>
                  </a:lnTo>
                  <a:lnTo>
                    <a:pt x="4318" y="812"/>
                  </a:lnTo>
                  <a:lnTo>
                    <a:pt x="3505" y="812"/>
                  </a:lnTo>
                  <a:lnTo>
                    <a:pt x="3505" y="0"/>
                  </a:lnTo>
                  <a:lnTo>
                    <a:pt x="2565" y="0"/>
                  </a:lnTo>
                  <a:lnTo>
                    <a:pt x="2565" y="812"/>
                  </a:lnTo>
                  <a:lnTo>
                    <a:pt x="1752" y="812"/>
                  </a:lnTo>
                  <a:lnTo>
                    <a:pt x="1752" y="0"/>
                  </a:lnTo>
                  <a:lnTo>
                    <a:pt x="812" y="0"/>
                  </a:lnTo>
                  <a:lnTo>
                    <a:pt x="812" y="812"/>
                  </a:lnTo>
                  <a:lnTo>
                    <a:pt x="0" y="812"/>
                  </a:lnTo>
                  <a:lnTo>
                    <a:pt x="0" y="1739"/>
                  </a:lnTo>
                  <a:lnTo>
                    <a:pt x="939" y="1739"/>
                  </a:lnTo>
                  <a:lnTo>
                    <a:pt x="939" y="927"/>
                  </a:lnTo>
                  <a:lnTo>
                    <a:pt x="1752" y="927"/>
                  </a:lnTo>
                  <a:lnTo>
                    <a:pt x="1752" y="1739"/>
                  </a:lnTo>
                  <a:lnTo>
                    <a:pt x="2679" y="1739"/>
                  </a:lnTo>
                  <a:lnTo>
                    <a:pt x="2679" y="927"/>
                  </a:lnTo>
                  <a:lnTo>
                    <a:pt x="3505" y="927"/>
                  </a:lnTo>
                  <a:lnTo>
                    <a:pt x="3505" y="1739"/>
                  </a:lnTo>
                  <a:lnTo>
                    <a:pt x="4432" y="1739"/>
                  </a:lnTo>
                  <a:lnTo>
                    <a:pt x="4432" y="927"/>
                  </a:lnTo>
                  <a:lnTo>
                    <a:pt x="5143" y="927"/>
                  </a:lnTo>
                  <a:lnTo>
                    <a:pt x="5143" y="1739"/>
                  </a:lnTo>
                  <a:lnTo>
                    <a:pt x="6070" y="1739"/>
                  </a:lnTo>
                  <a:lnTo>
                    <a:pt x="6070" y="927"/>
                  </a:lnTo>
                  <a:lnTo>
                    <a:pt x="6883" y="927"/>
                  </a:lnTo>
                  <a:lnTo>
                    <a:pt x="6883" y="1739"/>
                  </a:lnTo>
                  <a:lnTo>
                    <a:pt x="7823" y="1739"/>
                  </a:lnTo>
                  <a:lnTo>
                    <a:pt x="7823" y="927"/>
                  </a:lnTo>
                  <a:lnTo>
                    <a:pt x="8636" y="927"/>
                  </a:lnTo>
                  <a:lnTo>
                    <a:pt x="8636" y="1739"/>
                  </a:lnTo>
                  <a:lnTo>
                    <a:pt x="9575" y="1739"/>
                  </a:lnTo>
                  <a:lnTo>
                    <a:pt x="9575" y="927"/>
                  </a:lnTo>
                  <a:lnTo>
                    <a:pt x="10388" y="927"/>
                  </a:lnTo>
                  <a:lnTo>
                    <a:pt x="10388" y="1739"/>
                  </a:lnTo>
                  <a:lnTo>
                    <a:pt x="11328" y="1739"/>
                  </a:lnTo>
                  <a:lnTo>
                    <a:pt x="11328" y="927"/>
                  </a:lnTo>
                  <a:lnTo>
                    <a:pt x="12141" y="927"/>
                  </a:lnTo>
                  <a:lnTo>
                    <a:pt x="12141" y="1739"/>
                  </a:lnTo>
                  <a:lnTo>
                    <a:pt x="13081" y="1739"/>
                  </a:lnTo>
                  <a:lnTo>
                    <a:pt x="13081" y="927"/>
                  </a:lnTo>
                  <a:lnTo>
                    <a:pt x="13893" y="927"/>
                  </a:lnTo>
                  <a:lnTo>
                    <a:pt x="13893" y="1739"/>
                  </a:lnTo>
                  <a:lnTo>
                    <a:pt x="14833" y="1739"/>
                  </a:lnTo>
                  <a:lnTo>
                    <a:pt x="14833" y="927"/>
                  </a:lnTo>
                  <a:lnTo>
                    <a:pt x="15532" y="927"/>
                  </a:lnTo>
                  <a:lnTo>
                    <a:pt x="15532" y="1739"/>
                  </a:lnTo>
                  <a:lnTo>
                    <a:pt x="15760" y="1739"/>
                  </a:lnTo>
                  <a:lnTo>
                    <a:pt x="15760" y="812"/>
                  </a:lnTo>
                  <a:close/>
                </a:path>
              </a:pathLst>
            </a:custGeom>
            <a:solidFill>
              <a:srgbClr val="000000"/>
            </a:solidFill>
          </p:spPr>
          <p:txBody>
            <a:bodyPr wrap="square" lIns="0" tIns="0" rIns="0" bIns="0" rtlCol="0"/>
            <a:lstStyle/>
            <a:p>
              <a:endParaRPr/>
            </a:p>
          </p:txBody>
        </p:sp>
        <p:sp>
          <p:nvSpPr>
            <p:cNvPr id="775" name="object 775"/>
            <p:cNvSpPr/>
            <p:nvPr/>
          </p:nvSpPr>
          <p:spPr>
            <a:xfrm>
              <a:off x="11824284" y="7422400"/>
              <a:ext cx="15875" cy="7620"/>
            </a:xfrm>
            <a:custGeom>
              <a:avLst/>
              <a:gdLst/>
              <a:ahLst/>
              <a:cxnLst/>
              <a:rect l="l" t="t" r="r" b="b"/>
              <a:pathLst>
                <a:path w="15875" h="7620">
                  <a:moveTo>
                    <a:pt x="15760" y="0"/>
                  </a:moveTo>
                  <a:lnTo>
                    <a:pt x="15532" y="0"/>
                  </a:lnTo>
                  <a:lnTo>
                    <a:pt x="15532" y="939"/>
                  </a:lnTo>
                  <a:lnTo>
                    <a:pt x="15532" y="1879"/>
                  </a:lnTo>
                  <a:lnTo>
                    <a:pt x="15532" y="2806"/>
                  </a:lnTo>
                  <a:lnTo>
                    <a:pt x="15532" y="3746"/>
                  </a:lnTo>
                  <a:lnTo>
                    <a:pt x="15532" y="4559"/>
                  </a:lnTo>
                  <a:lnTo>
                    <a:pt x="14833" y="4559"/>
                  </a:lnTo>
                  <a:lnTo>
                    <a:pt x="14833" y="3746"/>
                  </a:lnTo>
                  <a:lnTo>
                    <a:pt x="15532" y="3746"/>
                  </a:lnTo>
                  <a:lnTo>
                    <a:pt x="15532" y="2806"/>
                  </a:lnTo>
                  <a:lnTo>
                    <a:pt x="14833" y="2806"/>
                  </a:lnTo>
                  <a:lnTo>
                    <a:pt x="14833" y="1879"/>
                  </a:lnTo>
                  <a:lnTo>
                    <a:pt x="15532" y="1879"/>
                  </a:lnTo>
                  <a:lnTo>
                    <a:pt x="15532" y="939"/>
                  </a:lnTo>
                  <a:lnTo>
                    <a:pt x="14833" y="939"/>
                  </a:lnTo>
                  <a:lnTo>
                    <a:pt x="14833" y="0"/>
                  </a:lnTo>
                  <a:lnTo>
                    <a:pt x="13893" y="0"/>
                  </a:lnTo>
                  <a:lnTo>
                    <a:pt x="13893" y="939"/>
                  </a:lnTo>
                  <a:lnTo>
                    <a:pt x="14706" y="939"/>
                  </a:lnTo>
                  <a:lnTo>
                    <a:pt x="14706" y="1879"/>
                  </a:lnTo>
                  <a:lnTo>
                    <a:pt x="13893" y="1879"/>
                  </a:lnTo>
                  <a:lnTo>
                    <a:pt x="13893" y="2806"/>
                  </a:lnTo>
                  <a:lnTo>
                    <a:pt x="14706" y="2806"/>
                  </a:lnTo>
                  <a:lnTo>
                    <a:pt x="14706" y="3746"/>
                  </a:lnTo>
                  <a:lnTo>
                    <a:pt x="13893" y="3746"/>
                  </a:lnTo>
                  <a:lnTo>
                    <a:pt x="13893" y="4559"/>
                  </a:lnTo>
                  <a:lnTo>
                    <a:pt x="13081" y="4559"/>
                  </a:lnTo>
                  <a:lnTo>
                    <a:pt x="13081" y="3746"/>
                  </a:lnTo>
                  <a:lnTo>
                    <a:pt x="13893" y="3746"/>
                  </a:lnTo>
                  <a:lnTo>
                    <a:pt x="13893" y="2806"/>
                  </a:lnTo>
                  <a:lnTo>
                    <a:pt x="13081" y="2806"/>
                  </a:lnTo>
                  <a:lnTo>
                    <a:pt x="13081" y="1879"/>
                  </a:lnTo>
                  <a:lnTo>
                    <a:pt x="13893" y="1879"/>
                  </a:lnTo>
                  <a:lnTo>
                    <a:pt x="13893" y="939"/>
                  </a:lnTo>
                  <a:lnTo>
                    <a:pt x="13081" y="939"/>
                  </a:lnTo>
                  <a:lnTo>
                    <a:pt x="13081" y="0"/>
                  </a:lnTo>
                  <a:lnTo>
                    <a:pt x="12141" y="0"/>
                  </a:lnTo>
                  <a:lnTo>
                    <a:pt x="12141" y="939"/>
                  </a:lnTo>
                  <a:lnTo>
                    <a:pt x="12954" y="939"/>
                  </a:lnTo>
                  <a:lnTo>
                    <a:pt x="12954" y="1879"/>
                  </a:lnTo>
                  <a:lnTo>
                    <a:pt x="12141" y="1879"/>
                  </a:lnTo>
                  <a:lnTo>
                    <a:pt x="12141" y="2806"/>
                  </a:lnTo>
                  <a:lnTo>
                    <a:pt x="12954" y="2806"/>
                  </a:lnTo>
                  <a:lnTo>
                    <a:pt x="12954" y="3746"/>
                  </a:lnTo>
                  <a:lnTo>
                    <a:pt x="12141" y="3746"/>
                  </a:lnTo>
                  <a:lnTo>
                    <a:pt x="12141" y="4559"/>
                  </a:lnTo>
                  <a:lnTo>
                    <a:pt x="11328" y="4559"/>
                  </a:lnTo>
                  <a:lnTo>
                    <a:pt x="11328" y="3746"/>
                  </a:lnTo>
                  <a:lnTo>
                    <a:pt x="12141" y="3746"/>
                  </a:lnTo>
                  <a:lnTo>
                    <a:pt x="12141" y="2806"/>
                  </a:lnTo>
                  <a:lnTo>
                    <a:pt x="11328" y="2806"/>
                  </a:lnTo>
                  <a:lnTo>
                    <a:pt x="11328" y="1879"/>
                  </a:lnTo>
                  <a:lnTo>
                    <a:pt x="12141" y="1879"/>
                  </a:lnTo>
                  <a:lnTo>
                    <a:pt x="12141" y="939"/>
                  </a:lnTo>
                  <a:lnTo>
                    <a:pt x="11328" y="939"/>
                  </a:lnTo>
                  <a:lnTo>
                    <a:pt x="11328" y="0"/>
                  </a:lnTo>
                  <a:lnTo>
                    <a:pt x="10388" y="0"/>
                  </a:lnTo>
                  <a:lnTo>
                    <a:pt x="10388" y="939"/>
                  </a:lnTo>
                  <a:lnTo>
                    <a:pt x="11214" y="939"/>
                  </a:lnTo>
                  <a:lnTo>
                    <a:pt x="11214" y="1879"/>
                  </a:lnTo>
                  <a:lnTo>
                    <a:pt x="10388" y="1879"/>
                  </a:lnTo>
                  <a:lnTo>
                    <a:pt x="10388" y="2806"/>
                  </a:lnTo>
                  <a:lnTo>
                    <a:pt x="11214" y="2806"/>
                  </a:lnTo>
                  <a:lnTo>
                    <a:pt x="11214" y="3746"/>
                  </a:lnTo>
                  <a:lnTo>
                    <a:pt x="10388" y="3746"/>
                  </a:lnTo>
                  <a:lnTo>
                    <a:pt x="10388" y="4559"/>
                  </a:lnTo>
                  <a:lnTo>
                    <a:pt x="9575" y="4559"/>
                  </a:lnTo>
                  <a:lnTo>
                    <a:pt x="9575" y="3746"/>
                  </a:lnTo>
                  <a:lnTo>
                    <a:pt x="10388" y="3746"/>
                  </a:lnTo>
                  <a:lnTo>
                    <a:pt x="10388" y="2806"/>
                  </a:lnTo>
                  <a:lnTo>
                    <a:pt x="9575" y="2806"/>
                  </a:lnTo>
                  <a:lnTo>
                    <a:pt x="9575" y="1879"/>
                  </a:lnTo>
                  <a:lnTo>
                    <a:pt x="10388" y="1879"/>
                  </a:lnTo>
                  <a:lnTo>
                    <a:pt x="10388" y="939"/>
                  </a:lnTo>
                  <a:lnTo>
                    <a:pt x="9575" y="939"/>
                  </a:lnTo>
                  <a:lnTo>
                    <a:pt x="9575" y="0"/>
                  </a:lnTo>
                  <a:lnTo>
                    <a:pt x="9461" y="0"/>
                  </a:lnTo>
                  <a:lnTo>
                    <a:pt x="9461" y="5499"/>
                  </a:lnTo>
                  <a:lnTo>
                    <a:pt x="8750" y="5499"/>
                  </a:lnTo>
                  <a:lnTo>
                    <a:pt x="8750" y="4673"/>
                  </a:lnTo>
                  <a:lnTo>
                    <a:pt x="9461" y="4673"/>
                  </a:lnTo>
                  <a:lnTo>
                    <a:pt x="9461" y="3746"/>
                  </a:lnTo>
                  <a:lnTo>
                    <a:pt x="8750" y="3746"/>
                  </a:lnTo>
                  <a:lnTo>
                    <a:pt x="8750" y="2806"/>
                  </a:lnTo>
                  <a:lnTo>
                    <a:pt x="9461" y="2806"/>
                  </a:lnTo>
                  <a:lnTo>
                    <a:pt x="9461" y="1879"/>
                  </a:lnTo>
                  <a:lnTo>
                    <a:pt x="8750" y="1879"/>
                  </a:lnTo>
                  <a:lnTo>
                    <a:pt x="8750" y="939"/>
                  </a:lnTo>
                  <a:lnTo>
                    <a:pt x="9461" y="939"/>
                  </a:lnTo>
                  <a:lnTo>
                    <a:pt x="9461" y="0"/>
                  </a:lnTo>
                  <a:lnTo>
                    <a:pt x="8636" y="0"/>
                  </a:lnTo>
                  <a:lnTo>
                    <a:pt x="8636" y="939"/>
                  </a:lnTo>
                  <a:lnTo>
                    <a:pt x="7823" y="939"/>
                  </a:lnTo>
                  <a:lnTo>
                    <a:pt x="7823" y="1879"/>
                  </a:lnTo>
                  <a:lnTo>
                    <a:pt x="8636" y="1879"/>
                  </a:lnTo>
                  <a:lnTo>
                    <a:pt x="8636" y="2806"/>
                  </a:lnTo>
                  <a:lnTo>
                    <a:pt x="7823" y="2806"/>
                  </a:lnTo>
                  <a:lnTo>
                    <a:pt x="7823" y="3746"/>
                  </a:lnTo>
                  <a:lnTo>
                    <a:pt x="8636" y="3746"/>
                  </a:lnTo>
                  <a:lnTo>
                    <a:pt x="8636" y="4559"/>
                  </a:lnTo>
                  <a:lnTo>
                    <a:pt x="7823" y="4559"/>
                  </a:lnTo>
                  <a:lnTo>
                    <a:pt x="7823" y="3746"/>
                  </a:lnTo>
                  <a:lnTo>
                    <a:pt x="7010" y="3746"/>
                  </a:lnTo>
                  <a:lnTo>
                    <a:pt x="7010" y="2806"/>
                  </a:lnTo>
                  <a:lnTo>
                    <a:pt x="7823" y="2806"/>
                  </a:lnTo>
                  <a:lnTo>
                    <a:pt x="7823" y="1879"/>
                  </a:lnTo>
                  <a:lnTo>
                    <a:pt x="7010" y="1879"/>
                  </a:lnTo>
                  <a:lnTo>
                    <a:pt x="7010" y="939"/>
                  </a:lnTo>
                  <a:lnTo>
                    <a:pt x="7823" y="939"/>
                  </a:lnTo>
                  <a:lnTo>
                    <a:pt x="7823" y="0"/>
                  </a:lnTo>
                  <a:lnTo>
                    <a:pt x="6883" y="0"/>
                  </a:lnTo>
                  <a:lnTo>
                    <a:pt x="6883" y="939"/>
                  </a:lnTo>
                  <a:lnTo>
                    <a:pt x="6070" y="939"/>
                  </a:lnTo>
                  <a:lnTo>
                    <a:pt x="6070" y="1879"/>
                  </a:lnTo>
                  <a:lnTo>
                    <a:pt x="6883" y="1879"/>
                  </a:lnTo>
                  <a:lnTo>
                    <a:pt x="6883" y="2806"/>
                  </a:lnTo>
                  <a:lnTo>
                    <a:pt x="6070" y="2806"/>
                  </a:lnTo>
                  <a:lnTo>
                    <a:pt x="6070" y="3746"/>
                  </a:lnTo>
                  <a:lnTo>
                    <a:pt x="6883" y="3746"/>
                  </a:lnTo>
                  <a:lnTo>
                    <a:pt x="6883" y="4559"/>
                  </a:lnTo>
                  <a:lnTo>
                    <a:pt x="6070" y="4559"/>
                  </a:lnTo>
                  <a:lnTo>
                    <a:pt x="6070" y="3746"/>
                  </a:lnTo>
                  <a:lnTo>
                    <a:pt x="5257" y="3746"/>
                  </a:lnTo>
                  <a:lnTo>
                    <a:pt x="5257" y="2806"/>
                  </a:lnTo>
                  <a:lnTo>
                    <a:pt x="6070" y="2806"/>
                  </a:lnTo>
                  <a:lnTo>
                    <a:pt x="6070" y="1879"/>
                  </a:lnTo>
                  <a:lnTo>
                    <a:pt x="5257" y="1879"/>
                  </a:lnTo>
                  <a:lnTo>
                    <a:pt x="5257" y="939"/>
                  </a:lnTo>
                  <a:lnTo>
                    <a:pt x="5143" y="939"/>
                  </a:lnTo>
                  <a:lnTo>
                    <a:pt x="5143" y="6426"/>
                  </a:lnTo>
                  <a:lnTo>
                    <a:pt x="4432" y="6426"/>
                  </a:lnTo>
                  <a:lnTo>
                    <a:pt x="4432" y="5499"/>
                  </a:lnTo>
                  <a:lnTo>
                    <a:pt x="5143" y="5499"/>
                  </a:lnTo>
                  <a:lnTo>
                    <a:pt x="5143" y="4559"/>
                  </a:lnTo>
                  <a:lnTo>
                    <a:pt x="4432" y="4559"/>
                  </a:lnTo>
                  <a:lnTo>
                    <a:pt x="4432" y="3746"/>
                  </a:lnTo>
                  <a:lnTo>
                    <a:pt x="5143" y="3746"/>
                  </a:lnTo>
                  <a:lnTo>
                    <a:pt x="5143" y="2806"/>
                  </a:lnTo>
                  <a:lnTo>
                    <a:pt x="4432" y="2806"/>
                  </a:lnTo>
                  <a:lnTo>
                    <a:pt x="4432" y="1879"/>
                  </a:lnTo>
                  <a:lnTo>
                    <a:pt x="5143" y="1879"/>
                  </a:lnTo>
                  <a:lnTo>
                    <a:pt x="5143" y="939"/>
                  </a:lnTo>
                  <a:lnTo>
                    <a:pt x="4318" y="939"/>
                  </a:lnTo>
                  <a:lnTo>
                    <a:pt x="4318" y="1879"/>
                  </a:lnTo>
                  <a:lnTo>
                    <a:pt x="3505" y="1879"/>
                  </a:lnTo>
                  <a:lnTo>
                    <a:pt x="3505" y="2806"/>
                  </a:lnTo>
                  <a:lnTo>
                    <a:pt x="4318" y="2806"/>
                  </a:lnTo>
                  <a:lnTo>
                    <a:pt x="4318" y="3746"/>
                  </a:lnTo>
                  <a:lnTo>
                    <a:pt x="3505" y="3746"/>
                  </a:lnTo>
                  <a:lnTo>
                    <a:pt x="3505" y="4559"/>
                  </a:lnTo>
                  <a:lnTo>
                    <a:pt x="2679" y="4559"/>
                  </a:lnTo>
                  <a:lnTo>
                    <a:pt x="2679" y="3746"/>
                  </a:lnTo>
                  <a:lnTo>
                    <a:pt x="3505" y="3746"/>
                  </a:lnTo>
                  <a:lnTo>
                    <a:pt x="3505" y="2806"/>
                  </a:lnTo>
                  <a:lnTo>
                    <a:pt x="2679" y="2806"/>
                  </a:lnTo>
                  <a:lnTo>
                    <a:pt x="2679" y="1879"/>
                  </a:lnTo>
                  <a:lnTo>
                    <a:pt x="3505" y="1879"/>
                  </a:lnTo>
                  <a:lnTo>
                    <a:pt x="3505" y="939"/>
                  </a:lnTo>
                  <a:lnTo>
                    <a:pt x="2565" y="939"/>
                  </a:lnTo>
                  <a:lnTo>
                    <a:pt x="2565" y="1879"/>
                  </a:lnTo>
                  <a:lnTo>
                    <a:pt x="1752" y="1879"/>
                  </a:lnTo>
                  <a:lnTo>
                    <a:pt x="1752" y="2806"/>
                  </a:lnTo>
                  <a:lnTo>
                    <a:pt x="2565" y="2806"/>
                  </a:lnTo>
                  <a:lnTo>
                    <a:pt x="2565" y="3746"/>
                  </a:lnTo>
                  <a:lnTo>
                    <a:pt x="1752" y="3746"/>
                  </a:lnTo>
                  <a:lnTo>
                    <a:pt x="1752" y="4559"/>
                  </a:lnTo>
                  <a:lnTo>
                    <a:pt x="939" y="4559"/>
                  </a:lnTo>
                  <a:lnTo>
                    <a:pt x="939" y="3746"/>
                  </a:lnTo>
                  <a:lnTo>
                    <a:pt x="1752" y="3746"/>
                  </a:lnTo>
                  <a:lnTo>
                    <a:pt x="1752" y="2806"/>
                  </a:lnTo>
                  <a:lnTo>
                    <a:pt x="939" y="2806"/>
                  </a:lnTo>
                  <a:lnTo>
                    <a:pt x="939" y="1879"/>
                  </a:lnTo>
                  <a:lnTo>
                    <a:pt x="1752" y="1879"/>
                  </a:lnTo>
                  <a:lnTo>
                    <a:pt x="1752" y="939"/>
                  </a:lnTo>
                  <a:lnTo>
                    <a:pt x="812" y="939"/>
                  </a:lnTo>
                  <a:lnTo>
                    <a:pt x="812" y="1879"/>
                  </a:lnTo>
                  <a:lnTo>
                    <a:pt x="0" y="1879"/>
                  </a:lnTo>
                  <a:lnTo>
                    <a:pt x="0" y="2806"/>
                  </a:lnTo>
                  <a:lnTo>
                    <a:pt x="812" y="2806"/>
                  </a:lnTo>
                  <a:lnTo>
                    <a:pt x="812" y="3746"/>
                  </a:lnTo>
                  <a:lnTo>
                    <a:pt x="0" y="3746"/>
                  </a:lnTo>
                  <a:lnTo>
                    <a:pt x="0" y="4673"/>
                  </a:lnTo>
                  <a:lnTo>
                    <a:pt x="812" y="4673"/>
                  </a:lnTo>
                  <a:lnTo>
                    <a:pt x="812" y="5499"/>
                  </a:lnTo>
                  <a:lnTo>
                    <a:pt x="0" y="5499"/>
                  </a:lnTo>
                  <a:lnTo>
                    <a:pt x="0" y="6426"/>
                  </a:lnTo>
                  <a:lnTo>
                    <a:pt x="812" y="6426"/>
                  </a:lnTo>
                  <a:lnTo>
                    <a:pt x="812" y="7366"/>
                  </a:lnTo>
                  <a:lnTo>
                    <a:pt x="1752" y="7366"/>
                  </a:lnTo>
                  <a:lnTo>
                    <a:pt x="1752" y="6426"/>
                  </a:lnTo>
                  <a:lnTo>
                    <a:pt x="939" y="6426"/>
                  </a:lnTo>
                  <a:lnTo>
                    <a:pt x="939" y="5499"/>
                  </a:lnTo>
                  <a:lnTo>
                    <a:pt x="1752" y="5499"/>
                  </a:lnTo>
                  <a:lnTo>
                    <a:pt x="1752" y="4673"/>
                  </a:lnTo>
                  <a:lnTo>
                    <a:pt x="2565" y="4673"/>
                  </a:lnTo>
                  <a:lnTo>
                    <a:pt x="2565" y="5499"/>
                  </a:lnTo>
                  <a:lnTo>
                    <a:pt x="1752" y="5499"/>
                  </a:lnTo>
                  <a:lnTo>
                    <a:pt x="1752" y="6426"/>
                  </a:lnTo>
                  <a:lnTo>
                    <a:pt x="2565" y="6426"/>
                  </a:lnTo>
                  <a:lnTo>
                    <a:pt x="2565" y="7366"/>
                  </a:lnTo>
                  <a:lnTo>
                    <a:pt x="3505" y="7366"/>
                  </a:lnTo>
                  <a:lnTo>
                    <a:pt x="3505" y="6426"/>
                  </a:lnTo>
                  <a:lnTo>
                    <a:pt x="2679" y="6426"/>
                  </a:lnTo>
                  <a:lnTo>
                    <a:pt x="2679" y="5499"/>
                  </a:lnTo>
                  <a:lnTo>
                    <a:pt x="3505" y="5499"/>
                  </a:lnTo>
                  <a:lnTo>
                    <a:pt x="3505" y="4673"/>
                  </a:lnTo>
                  <a:lnTo>
                    <a:pt x="4318" y="4673"/>
                  </a:lnTo>
                  <a:lnTo>
                    <a:pt x="4318" y="5499"/>
                  </a:lnTo>
                  <a:lnTo>
                    <a:pt x="3505" y="5499"/>
                  </a:lnTo>
                  <a:lnTo>
                    <a:pt x="3505" y="6426"/>
                  </a:lnTo>
                  <a:lnTo>
                    <a:pt x="4318" y="6426"/>
                  </a:lnTo>
                  <a:lnTo>
                    <a:pt x="4318" y="7366"/>
                  </a:lnTo>
                  <a:lnTo>
                    <a:pt x="5257" y="7366"/>
                  </a:lnTo>
                  <a:lnTo>
                    <a:pt x="5257" y="6426"/>
                  </a:lnTo>
                  <a:lnTo>
                    <a:pt x="6070" y="6426"/>
                  </a:lnTo>
                  <a:lnTo>
                    <a:pt x="6070" y="5499"/>
                  </a:lnTo>
                  <a:lnTo>
                    <a:pt x="5257" y="5499"/>
                  </a:lnTo>
                  <a:lnTo>
                    <a:pt x="5257" y="4673"/>
                  </a:lnTo>
                  <a:lnTo>
                    <a:pt x="6070" y="4673"/>
                  </a:lnTo>
                  <a:lnTo>
                    <a:pt x="6070" y="5499"/>
                  </a:lnTo>
                  <a:lnTo>
                    <a:pt x="6883" y="5499"/>
                  </a:lnTo>
                  <a:lnTo>
                    <a:pt x="6883" y="6426"/>
                  </a:lnTo>
                  <a:lnTo>
                    <a:pt x="6070" y="6426"/>
                  </a:lnTo>
                  <a:lnTo>
                    <a:pt x="6070" y="7366"/>
                  </a:lnTo>
                  <a:lnTo>
                    <a:pt x="7010" y="7366"/>
                  </a:lnTo>
                  <a:lnTo>
                    <a:pt x="7010" y="6426"/>
                  </a:lnTo>
                  <a:lnTo>
                    <a:pt x="7823" y="6426"/>
                  </a:lnTo>
                  <a:lnTo>
                    <a:pt x="7823" y="5499"/>
                  </a:lnTo>
                  <a:lnTo>
                    <a:pt x="7010" y="5499"/>
                  </a:lnTo>
                  <a:lnTo>
                    <a:pt x="7010" y="4673"/>
                  </a:lnTo>
                  <a:lnTo>
                    <a:pt x="7823" y="4673"/>
                  </a:lnTo>
                  <a:lnTo>
                    <a:pt x="7823" y="5499"/>
                  </a:lnTo>
                  <a:lnTo>
                    <a:pt x="8636" y="5499"/>
                  </a:lnTo>
                  <a:lnTo>
                    <a:pt x="8636" y="6426"/>
                  </a:lnTo>
                  <a:lnTo>
                    <a:pt x="7823" y="6426"/>
                  </a:lnTo>
                  <a:lnTo>
                    <a:pt x="7823" y="7366"/>
                  </a:lnTo>
                  <a:lnTo>
                    <a:pt x="8750" y="7366"/>
                  </a:lnTo>
                  <a:lnTo>
                    <a:pt x="8750" y="6426"/>
                  </a:lnTo>
                  <a:lnTo>
                    <a:pt x="9461" y="6426"/>
                  </a:lnTo>
                  <a:lnTo>
                    <a:pt x="9461" y="7366"/>
                  </a:lnTo>
                  <a:lnTo>
                    <a:pt x="10388" y="7366"/>
                  </a:lnTo>
                  <a:lnTo>
                    <a:pt x="10388" y="6426"/>
                  </a:lnTo>
                  <a:lnTo>
                    <a:pt x="9575" y="6426"/>
                  </a:lnTo>
                  <a:lnTo>
                    <a:pt x="9575" y="5499"/>
                  </a:lnTo>
                  <a:lnTo>
                    <a:pt x="10388" y="5499"/>
                  </a:lnTo>
                  <a:lnTo>
                    <a:pt x="10388" y="4673"/>
                  </a:lnTo>
                  <a:lnTo>
                    <a:pt x="11214" y="4673"/>
                  </a:lnTo>
                  <a:lnTo>
                    <a:pt x="11214" y="5499"/>
                  </a:lnTo>
                  <a:lnTo>
                    <a:pt x="10388" y="5499"/>
                  </a:lnTo>
                  <a:lnTo>
                    <a:pt x="10388" y="6426"/>
                  </a:lnTo>
                  <a:lnTo>
                    <a:pt x="11214" y="6426"/>
                  </a:lnTo>
                  <a:lnTo>
                    <a:pt x="11214" y="7366"/>
                  </a:lnTo>
                  <a:lnTo>
                    <a:pt x="12141" y="7366"/>
                  </a:lnTo>
                  <a:lnTo>
                    <a:pt x="12141" y="6426"/>
                  </a:lnTo>
                  <a:lnTo>
                    <a:pt x="11328" y="6426"/>
                  </a:lnTo>
                  <a:lnTo>
                    <a:pt x="11328" y="5499"/>
                  </a:lnTo>
                  <a:lnTo>
                    <a:pt x="12141" y="5499"/>
                  </a:lnTo>
                  <a:lnTo>
                    <a:pt x="12141" y="4673"/>
                  </a:lnTo>
                  <a:lnTo>
                    <a:pt x="12954" y="4673"/>
                  </a:lnTo>
                  <a:lnTo>
                    <a:pt x="12954" y="5499"/>
                  </a:lnTo>
                  <a:lnTo>
                    <a:pt x="12141" y="5499"/>
                  </a:lnTo>
                  <a:lnTo>
                    <a:pt x="12141" y="6426"/>
                  </a:lnTo>
                  <a:lnTo>
                    <a:pt x="12954" y="6426"/>
                  </a:lnTo>
                  <a:lnTo>
                    <a:pt x="12954" y="7366"/>
                  </a:lnTo>
                  <a:lnTo>
                    <a:pt x="13893" y="7366"/>
                  </a:lnTo>
                  <a:lnTo>
                    <a:pt x="13893" y="6426"/>
                  </a:lnTo>
                  <a:lnTo>
                    <a:pt x="13081" y="6426"/>
                  </a:lnTo>
                  <a:lnTo>
                    <a:pt x="13081" y="5499"/>
                  </a:lnTo>
                  <a:lnTo>
                    <a:pt x="13893" y="5499"/>
                  </a:lnTo>
                  <a:lnTo>
                    <a:pt x="13893" y="4673"/>
                  </a:lnTo>
                  <a:lnTo>
                    <a:pt x="14706" y="4673"/>
                  </a:lnTo>
                  <a:lnTo>
                    <a:pt x="14706" y="5499"/>
                  </a:lnTo>
                  <a:lnTo>
                    <a:pt x="13893" y="5499"/>
                  </a:lnTo>
                  <a:lnTo>
                    <a:pt x="13893" y="6426"/>
                  </a:lnTo>
                  <a:lnTo>
                    <a:pt x="14833" y="6426"/>
                  </a:lnTo>
                  <a:lnTo>
                    <a:pt x="14833" y="5499"/>
                  </a:lnTo>
                  <a:lnTo>
                    <a:pt x="15532" y="5499"/>
                  </a:lnTo>
                  <a:lnTo>
                    <a:pt x="15532" y="6426"/>
                  </a:lnTo>
                  <a:lnTo>
                    <a:pt x="15760" y="6426"/>
                  </a:lnTo>
                  <a:lnTo>
                    <a:pt x="15760" y="5499"/>
                  </a:lnTo>
                  <a:lnTo>
                    <a:pt x="15646" y="4673"/>
                  </a:lnTo>
                  <a:lnTo>
                    <a:pt x="15760" y="3746"/>
                  </a:lnTo>
                  <a:lnTo>
                    <a:pt x="15646" y="2806"/>
                  </a:lnTo>
                  <a:lnTo>
                    <a:pt x="15760" y="1879"/>
                  </a:lnTo>
                  <a:lnTo>
                    <a:pt x="15646" y="939"/>
                  </a:lnTo>
                  <a:lnTo>
                    <a:pt x="15760" y="0"/>
                  </a:lnTo>
                  <a:close/>
                </a:path>
              </a:pathLst>
            </a:custGeom>
            <a:solidFill>
              <a:srgbClr val="000000"/>
            </a:solidFill>
          </p:spPr>
          <p:txBody>
            <a:bodyPr wrap="square" lIns="0" tIns="0" rIns="0" bIns="0" rtlCol="0"/>
            <a:lstStyle/>
            <a:p>
              <a:endParaRPr/>
            </a:p>
          </p:txBody>
        </p:sp>
        <p:sp>
          <p:nvSpPr>
            <p:cNvPr id="776" name="object 776"/>
            <p:cNvSpPr/>
            <p:nvPr/>
          </p:nvSpPr>
          <p:spPr>
            <a:xfrm>
              <a:off x="11824284" y="7428826"/>
              <a:ext cx="15875" cy="8890"/>
            </a:xfrm>
            <a:custGeom>
              <a:avLst/>
              <a:gdLst/>
              <a:ahLst/>
              <a:cxnLst/>
              <a:rect l="l" t="t" r="r" b="b"/>
              <a:pathLst>
                <a:path w="15875" h="8890">
                  <a:moveTo>
                    <a:pt x="1752" y="1866"/>
                  </a:moveTo>
                  <a:lnTo>
                    <a:pt x="939" y="1866"/>
                  </a:lnTo>
                  <a:lnTo>
                    <a:pt x="939" y="939"/>
                  </a:lnTo>
                  <a:lnTo>
                    <a:pt x="0" y="939"/>
                  </a:lnTo>
                  <a:lnTo>
                    <a:pt x="0" y="1866"/>
                  </a:lnTo>
                  <a:lnTo>
                    <a:pt x="812" y="1866"/>
                  </a:lnTo>
                  <a:lnTo>
                    <a:pt x="812" y="2806"/>
                  </a:lnTo>
                  <a:lnTo>
                    <a:pt x="0" y="2806"/>
                  </a:lnTo>
                  <a:lnTo>
                    <a:pt x="0" y="3746"/>
                  </a:lnTo>
                  <a:lnTo>
                    <a:pt x="812" y="3746"/>
                  </a:lnTo>
                  <a:lnTo>
                    <a:pt x="812" y="4673"/>
                  </a:lnTo>
                  <a:lnTo>
                    <a:pt x="0" y="4673"/>
                  </a:lnTo>
                  <a:lnTo>
                    <a:pt x="0" y="5613"/>
                  </a:lnTo>
                  <a:lnTo>
                    <a:pt x="812" y="5613"/>
                  </a:lnTo>
                  <a:lnTo>
                    <a:pt x="812" y="6540"/>
                  </a:lnTo>
                  <a:lnTo>
                    <a:pt x="0" y="6540"/>
                  </a:lnTo>
                  <a:lnTo>
                    <a:pt x="0" y="7480"/>
                  </a:lnTo>
                  <a:lnTo>
                    <a:pt x="812" y="7480"/>
                  </a:lnTo>
                  <a:lnTo>
                    <a:pt x="812" y="8407"/>
                  </a:lnTo>
                  <a:lnTo>
                    <a:pt x="1752" y="8407"/>
                  </a:lnTo>
                  <a:lnTo>
                    <a:pt x="1752" y="7480"/>
                  </a:lnTo>
                  <a:lnTo>
                    <a:pt x="939" y="7480"/>
                  </a:lnTo>
                  <a:lnTo>
                    <a:pt x="939" y="6540"/>
                  </a:lnTo>
                  <a:lnTo>
                    <a:pt x="1752" y="6540"/>
                  </a:lnTo>
                  <a:lnTo>
                    <a:pt x="1752" y="5613"/>
                  </a:lnTo>
                  <a:lnTo>
                    <a:pt x="939" y="5613"/>
                  </a:lnTo>
                  <a:lnTo>
                    <a:pt x="939" y="4673"/>
                  </a:lnTo>
                  <a:lnTo>
                    <a:pt x="1752" y="4673"/>
                  </a:lnTo>
                  <a:lnTo>
                    <a:pt x="1752" y="3746"/>
                  </a:lnTo>
                  <a:lnTo>
                    <a:pt x="939" y="3746"/>
                  </a:lnTo>
                  <a:lnTo>
                    <a:pt x="939" y="2806"/>
                  </a:lnTo>
                  <a:lnTo>
                    <a:pt x="1752" y="2806"/>
                  </a:lnTo>
                  <a:lnTo>
                    <a:pt x="1752" y="1866"/>
                  </a:lnTo>
                  <a:close/>
                </a:path>
                <a:path w="15875" h="8890">
                  <a:moveTo>
                    <a:pt x="3505" y="1866"/>
                  </a:moveTo>
                  <a:lnTo>
                    <a:pt x="2679" y="1866"/>
                  </a:lnTo>
                  <a:lnTo>
                    <a:pt x="2679" y="939"/>
                  </a:lnTo>
                  <a:lnTo>
                    <a:pt x="1752" y="939"/>
                  </a:lnTo>
                  <a:lnTo>
                    <a:pt x="1752" y="1866"/>
                  </a:lnTo>
                  <a:lnTo>
                    <a:pt x="2565" y="1866"/>
                  </a:lnTo>
                  <a:lnTo>
                    <a:pt x="2565" y="2806"/>
                  </a:lnTo>
                  <a:lnTo>
                    <a:pt x="1752" y="2806"/>
                  </a:lnTo>
                  <a:lnTo>
                    <a:pt x="1752" y="3746"/>
                  </a:lnTo>
                  <a:lnTo>
                    <a:pt x="2565" y="3746"/>
                  </a:lnTo>
                  <a:lnTo>
                    <a:pt x="2565" y="4673"/>
                  </a:lnTo>
                  <a:lnTo>
                    <a:pt x="1752" y="4673"/>
                  </a:lnTo>
                  <a:lnTo>
                    <a:pt x="1752" y="5613"/>
                  </a:lnTo>
                  <a:lnTo>
                    <a:pt x="2565" y="5613"/>
                  </a:lnTo>
                  <a:lnTo>
                    <a:pt x="2565" y="6540"/>
                  </a:lnTo>
                  <a:lnTo>
                    <a:pt x="1752" y="6540"/>
                  </a:lnTo>
                  <a:lnTo>
                    <a:pt x="1752" y="7480"/>
                  </a:lnTo>
                  <a:lnTo>
                    <a:pt x="2565" y="7480"/>
                  </a:lnTo>
                  <a:lnTo>
                    <a:pt x="2565" y="8407"/>
                  </a:lnTo>
                  <a:lnTo>
                    <a:pt x="3505" y="8407"/>
                  </a:lnTo>
                  <a:lnTo>
                    <a:pt x="3505" y="7480"/>
                  </a:lnTo>
                  <a:lnTo>
                    <a:pt x="2679" y="7480"/>
                  </a:lnTo>
                  <a:lnTo>
                    <a:pt x="2679" y="6540"/>
                  </a:lnTo>
                  <a:lnTo>
                    <a:pt x="3505" y="6540"/>
                  </a:lnTo>
                  <a:lnTo>
                    <a:pt x="3505" y="5613"/>
                  </a:lnTo>
                  <a:lnTo>
                    <a:pt x="2679" y="5613"/>
                  </a:lnTo>
                  <a:lnTo>
                    <a:pt x="2679" y="4673"/>
                  </a:lnTo>
                  <a:lnTo>
                    <a:pt x="3505" y="4673"/>
                  </a:lnTo>
                  <a:lnTo>
                    <a:pt x="3505" y="3746"/>
                  </a:lnTo>
                  <a:lnTo>
                    <a:pt x="2679" y="3746"/>
                  </a:lnTo>
                  <a:lnTo>
                    <a:pt x="2679" y="2806"/>
                  </a:lnTo>
                  <a:lnTo>
                    <a:pt x="3505" y="2806"/>
                  </a:lnTo>
                  <a:lnTo>
                    <a:pt x="3505" y="1866"/>
                  </a:lnTo>
                  <a:close/>
                </a:path>
                <a:path w="15875" h="8890">
                  <a:moveTo>
                    <a:pt x="6070" y="939"/>
                  </a:moveTo>
                  <a:lnTo>
                    <a:pt x="5143" y="939"/>
                  </a:lnTo>
                  <a:lnTo>
                    <a:pt x="5143" y="1866"/>
                  </a:lnTo>
                  <a:lnTo>
                    <a:pt x="5143" y="2806"/>
                  </a:lnTo>
                  <a:lnTo>
                    <a:pt x="5143" y="3746"/>
                  </a:lnTo>
                  <a:lnTo>
                    <a:pt x="5143" y="4673"/>
                  </a:lnTo>
                  <a:lnTo>
                    <a:pt x="5143" y="5613"/>
                  </a:lnTo>
                  <a:lnTo>
                    <a:pt x="4432" y="5613"/>
                  </a:lnTo>
                  <a:lnTo>
                    <a:pt x="4432" y="4673"/>
                  </a:lnTo>
                  <a:lnTo>
                    <a:pt x="5143" y="4673"/>
                  </a:lnTo>
                  <a:lnTo>
                    <a:pt x="5143" y="3746"/>
                  </a:lnTo>
                  <a:lnTo>
                    <a:pt x="4432" y="3746"/>
                  </a:lnTo>
                  <a:lnTo>
                    <a:pt x="4432" y="2806"/>
                  </a:lnTo>
                  <a:lnTo>
                    <a:pt x="5143" y="2806"/>
                  </a:lnTo>
                  <a:lnTo>
                    <a:pt x="5143" y="1866"/>
                  </a:lnTo>
                  <a:lnTo>
                    <a:pt x="4432" y="1866"/>
                  </a:lnTo>
                  <a:lnTo>
                    <a:pt x="4432" y="939"/>
                  </a:lnTo>
                  <a:lnTo>
                    <a:pt x="3505" y="939"/>
                  </a:lnTo>
                  <a:lnTo>
                    <a:pt x="3505" y="1866"/>
                  </a:lnTo>
                  <a:lnTo>
                    <a:pt x="4318" y="1866"/>
                  </a:lnTo>
                  <a:lnTo>
                    <a:pt x="4318" y="2806"/>
                  </a:lnTo>
                  <a:lnTo>
                    <a:pt x="3505" y="2806"/>
                  </a:lnTo>
                  <a:lnTo>
                    <a:pt x="3505" y="3746"/>
                  </a:lnTo>
                  <a:lnTo>
                    <a:pt x="4318" y="3746"/>
                  </a:lnTo>
                  <a:lnTo>
                    <a:pt x="4318" y="4673"/>
                  </a:lnTo>
                  <a:lnTo>
                    <a:pt x="3505" y="4673"/>
                  </a:lnTo>
                  <a:lnTo>
                    <a:pt x="3505" y="5613"/>
                  </a:lnTo>
                  <a:lnTo>
                    <a:pt x="4318" y="5613"/>
                  </a:lnTo>
                  <a:lnTo>
                    <a:pt x="4318" y="6540"/>
                  </a:lnTo>
                  <a:lnTo>
                    <a:pt x="3505" y="6540"/>
                  </a:lnTo>
                  <a:lnTo>
                    <a:pt x="3505" y="7480"/>
                  </a:lnTo>
                  <a:lnTo>
                    <a:pt x="4432" y="7480"/>
                  </a:lnTo>
                  <a:lnTo>
                    <a:pt x="4432" y="6540"/>
                  </a:lnTo>
                  <a:lnTo>
                    <a:pt x="5143" y="6540"/>
                  </a:lnTo>
                  <a:lnTo>
                    <a:pt x="5143" y="7480"/>
                  </a:lnTo>
                  <a:lnTo>
                    <a:pt x="6070" y="7480"/>
                  </a:lnTo>
                  <a:lnTo>
                    <a:pt x="6070" y="6540"/>
                  </a:lnTo>
                  <a:lnTo>
                    <a:pt x="5257" y="6540"/>
                  </a:lnTo>
                  <a:lnTo>
                    <a:pt x="5257" y="5613"/>
                  </a:lnTo>
                  <a:lnTo>
                    <a:pt x="6070" y="5613"/>
                  </a:lnTo>
                  <a:lnTo>
                    <a:pt x="6070" y="4673"/>
                  </a:lnTo>
                  <a:lnTo>
                    <a:pt x="5257" y="4673"/>
                  </a:lnTo>
                  <a:lnTo>
                    <a:pt x="5257" y="3746"/>
                  </a:lnTo>
                  <a:lnTo>
                    <a:pt x="6070" y="3746"/>
                  </a:lnTo>
                  <a:lnTo>
                    <a:pt x="6070" y="2806"/>
                  </a:lnTo>
                  <a:lnTo>
                    <a:pt x="5257" y="2806"/>
                  </a:lnTo>
                  <a:lnTo>
                    <a:pt x="5257" y="1866"/>
                  </a:lnTo>
                  <a:lnTo>
                    <a:pt x="6070" y="1866"/>
                  </a:lnTo>
                  <a:lnTo>
                    <a:pt x="6070" y="939"/>
                  </a:lnTo>
                  <a:close/>
                </a:path>
                <a:path w="15875" h="8890">
                  <a:moveTo>
                    <a:pt x="7823" y="939"/>
                  </a:moveTo>
                  <a:lnTo>
                    <a:pt x="6883" y="939"/>
                  </a:lnTo>
                  <a:lnTo>
                    <a:pt x="6883" y="1866"/>
                  </a:lnTo>
                  <a:lnTo>
                    <a:pt x="6070" y="1866"/>
                  </a:lnTo>
                  <a:lnTo>
                    <a:pt x="6070" y="2806"/>
                  </a:lnTo>
                  <a:lnTo>
                    <a:pt x="6883" y="2806"/>
                  </a:lnTo>
                  <a:lnTo>
                    <a:pt x="6883" y="3746"/>
                  </a:lnTo>
                  <a:lnTo>
                    <a:pt x="6070" y="3746"/>
                  </a:lnTo>
                  <a:lnTo>
                    <a:pt x="6070" y="4673"/>
                  </a:lnTo>
                  <a:lnTo>
                    <a:pt x="6883" y="4673"/>
                  </a:lnTo>
                  <a:lnTo>
                    <a:pt x="6883" y="5613"/>
                  </a:lnTo>
                  <a:lnTo>
                    <a:pt x="6070" y="5613"/>
                  </a:lnTo>
                  <a:lnTo>
                    <a:pt x="6070" y="6540"/>
                  </a:lnTo>
                  <a:lnTo>
                    <a:pt x="6883" y="6540"/>
                  </a:lnTo>
                  <a:lnTo>
                    <a:pt x="6883" y="7480"/>
                  </a:lnTo>
                  <a:lnTo>
                    <a:pt x="7823" y="7480"/>
                  </a:lnTo>
                  <a:lnTo>
                    <a:pt x="7823" y="6540"/>
                  </a:lnTo>
                  <a:lnTo>
                    <a:pt x="7010" y="6540"/>
                  </a:lnTo>
                  <a:lnTo>
                    <a:pt x="7010" y="5613"/>
                  </a:lnTo>
                  <a:lnTo>
                    <a:pt x="7823" y="5613"/>
                  </a:lnTo>
                  <a:lnTo>
                    <a:pt x="7823" y="4673"/>
                  </a:lnTo>
                  <a:lnTo>
                    <a:pt x="7010" y="4673"/>
                  </a:lnTo>
                  <a:lnTo>
                    <a:pt x="7010" y="3746"/>
                  </a:lnTo>
                  <a:lnTo>
                    <a:pt x="7823" y="3746"/>
                  </a:lnTo>
                  <a:lnTo>
                    <a:pt x="7823" y="2806"/>
                  </a:lnTo>
                  <a:lnTo>
                    <a:pt x="7010" y="2806"/>
                  </a:lnTo>
                  <a:lnTo>
                    <a:pt x="7010" y="1866"/>
                  </a:lnTo>
                  <a:lnTo>
                    <a:pt x="7823" y="1866"/>
                  </a:lnTo>
                  <a:lnTo>
                    <a:pt x="7823" y="939"/>
                  </a:lnTo>
                  <a:close/>
                </a:path>
                <a:path w="15875" h="8890">
                  <a:moveTo>
                    <a:pt x="10388" y="1866"/>
                  </a:moveTo>
                  <a:lnTo>
                    <a:pt x="9575" y="1866"/>
                  </a:lnTo>
                  <a:lnTo>
                    <a:pt x="9575" y="939"/>
                  </a:lnTo>
                  <a:lnTo>
                    <a:pt x="9461" y="939"/>
                  </a:lnTo>
                  <a:lnTo>
                    <a:pt x="9461" y="6540"/>
                  </a:lnTo>
                  <a:lnTo>
                    <a:pt x="8750" y="6540"/>
                  </a:lnTo>
                  <a:lnTo>
                    <a:pt x="8750" y="5613"/>
                  </a:lnTo>
                  <a:lnTo>
                    <a:pt x="9461" y="5613"/>
                  </a:lnTo>
                  <a:lnTo>
                    <a:pt x="9461" y="4673"/>
                  </a:lnTo>
                  <a:lnTo>
                    <a:pt x="8750" y="4673"/>
                  </a:lnTo>
                  <a:lnTo>
                    <a:pt x="8750" y="3746"/>
                  </a:lnTo>
                  <a:lnTo>
                    <a:pt x="9461" y="3746"/>
                  </a:lnTo>
                  <a:lnTo>
                    <a:pt x="9461" y="2806"/>
                  </a:lnTo>
                  <a:lnTo>
                    <a:pt x="8750" y="2806"/>
                  </a:lnTo>
                  <a:lnTo>
                    <a:pt x="8750" y="1866"/>
                  </a:lnTo>
                  <a:lnTo>
                    <a:pt x="9461" y="1866"/>
                  </a:lnTo>
                  <a:lnTo>
                    <a:pt x="9461" y="939"/>
                  </a:lnTo>
                  <a:lnTo>
                    <a:pt x="8636" y="939"/>
                  </a:lnTo>
                  <a:lnTo>
                    <a:pt x="8636" y="1866"/>
                  </a:lnTo>
                  <a:lnTo>
                    <a:pt x="7823" y="1866"/>
                  </a:lnTo>
                  <a:lnTo>
                    <a:pt x="7823" y="2806"/>
                  </a:lnTo>
                  <a:lnTo>
                    <a:pt x="8636" y="2806"/>
                  </a:lnTo>
                  <a:lnTo>
                    <a:pt x="8636" y="3746"/>
                  </a:lnTo>
                  <a:lnTo>
                    <a:pt x="7823" y="3746"/>
                  </a:lnTo>
                  <a:lnTo>
                    <a:pt x="7823" y="4673"/>
                  </a:lnTo>
                  <a:lnTo>
                    <a:pt x="8636" y="4673"/>
                  </a:lnTo>
                  <a:lnTo>
                    <a:pt x="8636" y="5613"/>
                  </a:lnTo>
                  <a:lnTo>
                    <a:pt x="7823" y="5613"/>
                  </a:lnTo>
                  <a:lnTo>
                    <a:pt x="7823" y="6540"/>
                  </a:lnTo>
                  <a:lnTo>
                    <a:pt x="8636" y="6540"/>
                  </a:lnTo>
                  <a:lnTo>
                    <a:pt x="8636" y="7480"/>
                  </a:lnTo>
                  <a:lnTo>
                    <a:pt x="9575" y="7480"/>
                  </a:lnTo>
                  <a:lnTo>
                    <a:pt x="9575" y="6540"/>
                  </a:lnTo>
                  <a:lnTo>
                    <a:pt x="10388" y="6540"/>
                  </a:lnTo>
                  <a:lnTo>
                    <a:pt x="10388" y="5613"/>
                  </a:lnTo>
                  <a:lnTo>
                    <a:pt x="9575" y="5613"/>
                  </a:lnTo>
                  <a:lnTo>
                    <a:pt x="9575" y="4673"/>
                  </a:lnTo>
                  <a:lnTo>
                    <a:pt x="10388" y="4673"/>
                  </a:lnTo>
                  <a:lnTo>
                    <a:pt x="10388" y="3746"/>
                  </a:lnTo>
                  <a:lnTo>
                    <a:pt x="9575" y="3746"/>
                  </a:lnTo>
                  <a:lnTo>
                    <a:pt x="9575" y="2806"/>
                  </a:lnTo>
                  <a:lnTo>
                    <a:pt x="10388" y="2806"/>
                  </a:lnTo>
                  <a:lnTo>
                    <a:pt x="10388" y="1866"/>
                  </a:lnTo>
                  <a:close/>
                </a:path>
                <a:path w="15875" h="8890">
                  <a:moveTo>
                    <a:pt x="12141" y="1866"/>
                  </a:moveTo>
                  <a:lnTo>
                    <a:pt x="11328" y="1866"/>
                  </a:lnTo>
                  <a:lnTo>
                    <a:pt x="11328" y="939"/>
                  </a:lnTo>
                  <a:lnTo>
                    <a:pt x="10388" y="939"/>
                  </a:lnTo>
                  <a:lnTo>
                    <a:pt x="10388" y="1866"/>
                  </a:lnTo>
                  <a:lnTo>
                    <a:pt x="11214" y="1866"/>
                  </a:lnTo>
                  <a:lnTo>
                    <a:pt x="11214" y="2806"/>
                  </a:lnTo>
                  <a:lnTo>
                    <a:pt x="10388" y="2806"/>
                  </a:lnTo>
                  <a:lnTo>
                    <a:pt x="10388" y="3746"/>
                  </a:lnTo>
                  <a:lnTo>
                    <a:pt x="11214" y="3746"/>
                  </a:lnTo>
                  <a:lnTo>
                    <a:pt x="11214" y="4673"/>
                  </a:lnTo>
                  <a:lnTo>
                    <a:pt x="10388" y="4673"/>
                  </a:lnTo>
                  <a:lnTo>
                    <a:pt x="10388" y="5613"/>
                  </a:lnTo>
                  <a:lnTo>
                    <a:pt x="11214" y="5613"/>
                  </a:lnTo>
                  <a:lnTo>
                    <a:pt x="11214" y="6540"/>
                  </a:lnTo>
                  <a:lnTo>
                    <a:pt x="10388" y="6540"/>
                  </a:lnTo>
                  <a:lnTo>
                    <a:pt x="10388" y="7480"/>
                  </a:lnTo>
                  <a:lnTo>
                    <a:pt x="11328" y="7480"/>
                  </a:lnTo>
                  <a:lnTo>
                    <a:pt x="11328" y="6540"/>
                  </a:lnTo>
                  <a:lnTo>
                    <a:pt x="12141" y="6540"/>
                  </a:lnTo>
                  <a:lnTo>
                    <a:pt x="12141" y="5613"/>
                  </a:lnTo>
                  <a:lnTo>
                    <a:pt x="11328" y="5613"/>
                  </a:lnTo>
                  <a:lnTo>
                    <a:pt x="11328" y="4673"/>
                  </a:lnTo>
                  <a:lnTo>
                    <a:pt x="12141" y="4673"/>
                  </a:lnTo>
                  <a:lnTo>
                    <a:pt x="12141" y="3746"/>
                  </a:lnTo>
                  <a:lnTo>
                    <a:pt x="11328" y="3746"/>
                  </a:lnTo>
                  <a:lnTo>
                    <a:pt x="11328" y="2806"/>
                  </a:lnTo>
                  <a:lnTo>
                    <a:pt x="12141" y="2806"/>
                  </a:lnTo>
                  <a:lnTo>
                    <a:pt x="12141" y="1866"/>
                  </a:lnTo>
                  <a:close/>
                </a:path>
                <a:path w="15875" h="8890">
                  <a:moveTo>
                    <a:pt x="13893" y="0"/>
                  </a:moveTo>
                  <a:lnTo>
                    <a:pt x="12954" y="0"/>
                  </a:lnTo>
                  <a:lnTo>
                    <a:pt x="12954" y="939"/>
                  </a:lnTo>
                  <a:lnTo>
                    <a:pt x="12141" y="939"/>
                  </a:lnTo>
                  <a:lnTo>
                    <a:pt x="12141" y="1866"/>
                  </a:lnTo>
                  <a:lnTo>
                    <a:pt x="12954" y="1866"/>
                  </a:lnTo>
                  <a:lnTo>
                    <a:pt x="12954" y="2806"/>
                  </a:lnTo>
                  <a:lnTo>
                    <a:pt x="12141" y="2806"/>
                  </a:lnTo>
                  <a:lnTo>
                    <a:pt x="12141" y="3746"/>
                  </a:lnTo>
                  <a:lnTo>
                    <a:pt x="12954" y="3746"/>
                  </a:lnTo>
                  <a:lnTo>
                    <a:pt x="12954" y="4673"/>
                  </a:lnTo>
                  <a:lnTo>
                    <a:pt x="12141" y="4673"/>
                  </a:lnTo>
                  <a:lnTo>
                    <a:pt x="12141" y="5613"/>
                  </a:lnTo>
                  <a:lnTo>
                    <a:pt x="12954" y="5613"/>
                  </a:lnTo>
                  <a:lnTo>
                    <a:pt x="12954" y="6540"/>
                  </a:lnTo>
                  <a:lnTo>
                    <a:pt x="12141" y="6540"/>
                  </a:lnTo>
                  <a:lnTo>
                    <a:pt x="12141" y="7480"/>
                  </a:lnTo>
                  <a:lnTo>
                    <a:pt x="13081" y="7480"/>
                  </a:lnTo>
                  <a:lnTo>
                    <a:pt x="13081" y="6540"/>
                  </a:lnTo>
                  <a:lnTo>
                    <a:pt x="13893" y="6540"/>
                  </a:lnTo>
                  <a:lnTo>
                    <a:pt x="13893" y="5613"/>
                  </a:lnTo>
                  <a:lnTo>
                    <a:pt x="13081" y="5613"/>
                  </a:lnTo>
                  <a:lnTo>
                    <a:pt x="13081" y="4673"/>
                  </a:lnTo>
                  <a:lnTo>
                    <a:pt x="13893" y="4673"/>
                  </a:lnTo>
                  <a:lnTo>
                    <a:pt x="13893" y="3746"/>
                  </a:lnTo>
                  <a:lnTo>
                    <a:pt x="13081" y="3746"/>
                  </a:lnTo>
                  <a:lnTo>
                    <a:pt x="13081" y="2806"/>
                  </a:lnTo>
                  <a:lnTo>
                    <a:pt x="13893" y="2806"/>
                  </a:lnTo>
                  <a:lnTo>
                    <a:pt x="13893" y="1866"/>
                  </a:lnTo>
                  <a:lnTo>
                    <a:pt x="13081" y="1866"/>
                  </a:lnTo>
                  <a:lnTo>
                    <a:pt x="13081" y="939"/>
                  </a:lnTo>
                  <a:lnTo>
                    <a:pt x="13893" y="939"/>
                  </a:lnTo>
                  <a:lnTo>
                    <a:pt x="13893" y="0"/>
                  </a:lnTo>
                  <a:close/>
                </a:path>
                <a:path w="15875" h="8890">
                  <a:moveTo>
                    <a:pt x="15760" y="939"/>
                  </a:moveTo>
                  <a:lnTo>
                    <a:pt x="15646" y="0"/>
                  </a:lnTo>
                  <a:lnTo>
                    <a:pt x="15532" y="0"/>
                  </a:lnTo>
                  <a:lnTo>
                    <a:pt x="15532" y="5613"/>
                  </a:lnTo>
                  <a:lnTo>
                    <a:pt x="14833" y="5613"/>
                  </a:lnTo>
                  <a:lnTo>
                    <a:pt x="14833" y="4673"/>
                  </a:lnTo>
                  <a:lnTo>
                    <a:pt x="15532" y="4673"/>
                  </a:lnTo>
                  <a:lnTo>
                    <a:pt x="15532" y="3746"/>
                  </a:lnTo>
                  <a:lnTo>
                    <a:pt x="14833" y="3746"/>
                  </a:lnTo>
                  <a:lnTo>
                    <a:pt x="14833" y="2806"/>
                  </a:lnTo>
                  <a:lnTo>
                    <a:pt x="15532" y="2806"/>
                  </a:lnTo>
                  <a:lnTo>
                    <a:pt x="15532" y="1866"/>
                  </a:lnTo>
                  <a:lnTo>
                    <a:pt x="14833" y="1866"/>
                  </a:lnTo>
                  <a:lnTo>
                    <a:pt x="14833" y="939"/>
                  </a:lnTo>
                  <a:lnTo>
                    <a:pt x="15532" y="939"/>
                  </a:lnTo>
                  <a:lnTo>
                    <a:pt x="15532" y="0"/>
                  </a:lnTo>
                  <a:lnTo>
                    <a:pt x="14706" y="0"/>
                  </a:lnTo>
                  <a:lnTo>
                    <a:pt x="14706" y="939"/>
                  </a:lnTo>
                  <a:lnTo>
                    <a:pt x="13893" y="939"/>
                  </a:lnTo>
                  <a:lnTo>
                    <a:pt x="13893" y="1866"/>
                  </a:lnTo>
                  <a:lnTo>
                    <a:pt x="14706" y="1866"/>
                  </a:lnTo>
                  <a:lnTo>
                    <a:pt x="14706" y="2806"/>
                  </a:lnTo>
                  <a:lnTo>
                    <a:pt x="13893" y="2806"/>
                  </a:lnTo>
                  <a:lnTo>
                    <a:pt x="13893" y="3746"/>
                  </a:lnTo>
                  <a:lnTo>
                    <a:pt x="14706" y="3746"/>
                  </a:lnTo>
                  <a:lnTo>
                    <a:pt x="14706" y="4673"/>
                  </a:lnTo>
                  <a:lnTo>
                    <a:pt x="13893" y="4673"/>
                  </a:lnTo>
                  <a:lnTo>
                    <a:pt x="13893" y="5613"/>
                  </a:lnTo>
                  <a:lnTo>
                    <a:pt x="14706" y="5613"/>
                  </a:lnTo>
                  <a:lnTo>
                    <a:pt x="14706" y="6540"/>
                  </a:lnTo>
                  <a:lnTo>
                    <a:pt x="13893" y="6540"/>
                  </a:lnTo>
                  <a:lnTo>
                    <a:pt x="13893" y="7480"/>
                  </a:lnTo>
                  <a:lnTo>
                    <a:pt x="14833" y="7480"/>
                  </a:lnTo>
                  <a:lnTo>
                    <a:pt x="14833" y="6540"/>
                  </a:lnTo>
                  <a:lnTo>
                    <a:pt x="15532" y="6540"/>
                  </a:lnTo>
                  <a:lnTo>
                    <a:pt x="15532" y="7480"/>
                  </a:lnTo>
                  <a:lnTo>
                    <a:pt x="15760" y="7480"/>
                  </a:lnTo>
                  <a:lnTo>
                    <a:pt x="15760" y="6540"/>
                  </a:lnTo>
                  <a:lnTo>
                    <a:pt x="15646" y="5613"/>
                  </a:lnTo>
                  <a:lnTo>
                    <a:pt x="15760" y="4673"/>
                  </a:lnTo>
                  <a:lnTo>
                    <a:pt x="15646" y="3746"/>
                  </a:lnTo>
                  <a:lnTo>
                    <a:pt x="15760" y="2806"/>
                  </a:lnTo>
                  <a:lnTo>
                    <a:pt x="15646" y="1866"/>
                  </a:lnTo>
                  <a:lnTo>
                    <a:pt x="15760" y="939"/>
                  </a:lnTo>
                  <a:close/>
                </a:path>
              </a:pathLst>
            </a:custGeom>
            <a:solidFill>
              <a:srgbClr val="000000"/>
            </a:solidFill>
          </p:spPr>
          <p:txBody>
            <a:bodyPr wrap="square" lIns="0" tIns="0" rIns="0" bIns="0" rtlCol="0"/>
            <a:lstStyle/>
            <a:p>
              <a:endParaRPr/>
            </a:p>
          </p:txBody>
        </p:sp>
        <p:sp>
          <p:nvSpPr>
            <p:cNvPr id="777" name="object 777"/>
            <p:cNvSpPr/>
            <p:nvPr/>
          </p:nvSpPr>
          <p:spPr>
            <a:xfrm>
              <a:off x="11824284" y="7436307"/>
              <a:ext cx="15875" cy="7620"/>
            </a:xfrm>
            <a:custGeom>
              <a:avLst/>
              <a:gdLst/>
              <a:ahLst/>
              <a:cxnLst/>
              <a:rect l="l" t="t" r="r" b="b"/>
              <a:pathLst>
                <a:path w="15875" h="7620">
                  <a:moveTo>
                    <a:pt x="1752" y="3619"/>
                  </a:moveTo>
                  <a:lnTo>
                    <a:pt x="939" y="3619"/>
                  </a:lnTo>
                  <a:lnTo>
                    <a:pt x="939" y="2692"/>
                  </a:lnTo>
                  <a:lnTo>
                    <a:pt x="0" y="2692"/>
                  </a:lnTo>
                  <a:lnTo>
                    <a:pt x="0" y="3619"/>
                  </a:lnTo>
                  <a:lnTo>
                    <a:pt x="812" y="3619"/>
                  </a:lnTo>
                  <a:lnTo>
                    <a:pt x="812" y="4559"/>
                  </a:lnTo>
                  <a:lnTo>
                    <a:pt x="0" y="4559"/>
                  </a:lnTo>
                  <a:lnTo>
                    <a:pt x="0" y="5486"/>
                  </a:lnTo>
                  <a:lnTo>
                    <a:pt x="812" y="5486"/>
                  </a:lnTo>
                  <a:lnTo>
                    <a:pt x="812" y="6426"/>
                  </a:lnTo>
                  <a:lnTo>
                    <a:pt x="0" y="6426"/>
                  </a:lnTo>
                  <a:lnTo>
                    <a:pt x="0" y="7353"/>
                  </a:lnTo>
                  <a:lnTo>
                    <a:pt x="939" y="7353"/>
                  </a:lnTo>
                  <a:lnTo>
                    <a:pt x="939" y="6426"/>
                  </a:lnTo>
                  <a:lnTo>
                    <a:pt x="1752" y="6426"/>
                  </a:lnTo>
                  <a:lnTo>
                    <a:pt x="1752" y="5486"/>
                  </a:lnTo>
                  <a:lnTo>
                    <a:pt x="939" y="5486"/>
                  </a:lnTo>
                  <a:lnTo>
                    <a:pt x="939" y="4559"/>
                  </a:lnTo>
                  <a:lnTo>
                    <a:pt x="1752" y="4559"/>
                  </a:lnTo>
                  <a:lnTo>
                    <a:pt x="1752" y="3619"/>
                  </a:lnTo>
                  <a:close/>
                </a:path>
                <a:path w="15875" h="7620">
                  <a:moveTo>
                    <a:pt x="1752" y="1752"/>
                  </a:moveTo>
                  <a:lnTo>
                    <a:pt x="939" y="1752"/>
                  </a:lnTo>
                  <a:lnTo>
                    <a:pt x="939" y="812"/>
                  </a:lnTo>
                  <a:lnTo>
                    <a:pt x="0" y="812"/>
                  </a:lnTo>
                  <a:lnTo>
                    <a:pt x="0" y="1752"/>
                  </a:lnTo>
                  <a:lnTo>
                    <a:pt x="812" y="1752"/>
                  </a:lnTo>
                  <a:lnTo>
                    <a:pt x="812" y="2679"/>
                  </a:lnTo>
                  <a:lnTo>
                    <a:pt x="1752" y="2679"/>
                  </a:lnTo>
                  <a:lnTo>
                    <a:pt x="1752" y="1752"/>
                  </a:lnTo>
                  <a:close/>
                </a:path>
                <a:path w="15875" h="7620">
                  <a:moveTo>
                    <a:pt x="3505" y="3619"/>
                  </a:moveTo>
                  <a:lnTo>
                    <a:pt x="2679" y="3619"/>
                  </a:lnTo>
                  <a:lnTo>
                    <a:pt x="2679" y="2692"/>
                  </a:lnTo>
                  <a:lnTo>
                    <a:pt x="1752" y="2692"/>
                  </a:lnTo>
                  <a:lnTo>
                    <a:pt x="1752" y="3619"/>
                  </a:lnTo>
                  <a:lnTo>
                    <a:pt x="2565" y="3619"/>
                  </a:lnTo>
                  <a:lnTo>
                    <a:pt x="2565" y="4559"/>
                  </a:lnTo>
                  <a:lnTo>
                    <a:pt x="1752" y="4559"/>
                  </a:lnTo>
                  <a:lnTo>
                    <a:pt x="1752" y="5486"/>
                  </a:lnTo>
                  <a:lnTo>
                    <a:pt x="2565" y="5486"/>
                  </a:lnTo>
                  <a:lnTo>
                    <a:pt x="2565" y="6426"/>
                  </a:lnTo>
                  <a:lnTo>
                    <a:pt x="1752" y="6426"/>
                  </a:lnTo>
                  <a:lnTo>
                    <a:pt x="1752" y="7353"/>
                  </a:lnTo>
                  <a:lnTo>
                    <a:pt x="2679" y="7353"/>
                  </a:lnTo>
                  <a:lnTo>
                    <a:pt x="2679" y="6426"/>
                  </a:lnTo>
                  <a:lnTo>
                    <a:pt x="3505" y="6426"/>
                  </a:lnTo>
                  <a:lnTo>
                    <a:pt x="3505" y="5486"/>
                  </a:lnTo>
                  <a:lnTo>
                    <a:pt x="2679" y="5486"/>
                  </a:lnTo>
                  <a:lnTo>
                    <a:pt x="2679" y="4559"/>
                  </a:lnTo>
                  <a:lnTo>
                    <a:pt x="3505" y="4559"/>
                  </a:lnTo>
                  <a:lnTo>
                    <a:pt x="3505" y="3619"/>
                  </a:lnTo>
                  <a:close/>
                </a:path>
                <a:path w="15875" h="7620">
                  <a:moveTo>
                    <a:pt x="6070" y="2692"/>
                  </a:moveTo>
                  <a:lnTo>
                    <a:pt x="5143" y="2692"/>
                  </a:lnTo>
                  <a:lnTo>
                    <a:pt x="5143" y="3619"/>
                  </a:lnTo>
                  <a:lnTo>
                    <a:pt x="5143" y="4559"/>
                  </a:lnTo>
                  <a:lnTo>
                    <a:pt x="5143" y="5486"/>
                  </a:lnTo>
                  <a:lnTo>
                    <a:pt x="4432" y="5486"/>
                  </a:lnTo>
                  <a:lnTo>
                    <a:pt x="4432" y="4559"/>
                  </a:lnTo>
                  <a:lnTo>
                    <a:pt x="5143" y="4559"/>
                  </a:lnTo>
                  <a:lnTo>
                    <a:pt x="5143" y="3619"/>
                  </a:lnTo>
                  <a:lnTo>
                    <a:pt x="4432" y="3619"/>
                  </a:lnTo>
                  <a:lnTo>
                    <a:pt x="4432" y="2692"/>
                  </a:lnTo>
                  <a:lnTo>
                    <a:pt x="3505" y="2692"/>
                  </a:lnTo>
                  <a:lnTo>
                    <a:pt x="3505" y="3619"/>
                  </a:lnTo>
                  <a:lnTo>
                    <a:pt x="4318" y="3619"/>
                  </a:lnTo>
                  <a:lnTo>
                    <a:pt x="4318" y="4559"/>
                  </a:lnTo>
                  <a:lnTo>
                    <a:pt x="3505" y="4559"/>
                  </a:lnTo>
                  <a:lnTo>
                    <a:pt x="3505" y="5486"/>
                  </a:lnTo>
                  <a:lnTo>
                    <a:pt x="4318" y="5486"/>
                  </a:lnTo>
                  <a:lnTo>
                    <a:pt x="4318" y="6426"/>
                  </a:lnTo>
                  <a:lnTo>
                    <a:pt x="3505" y="6426"/>
                  </a:lnTo>
                  <a:lnTo>
                    <a:pt x="3505" y="7353"/>
                  </a:lnTo>
                  <a:lnTo>
                    <a:pt x="4432" y="7353"/>
                  </a:lnTo>
                  <a:lnTo>
                    <a:pt x="4432" y="6426"/>
                  </a:lnTo>
                  <a:lnTo>
                    <a:pt x="5143" y="6426"/>
                  </a:lnTo>
                  <a:lnTo>
                    <a:pt x="5143" y="7353"/>
                  </a:lnTo>
                  <a:lnTo>
                    <a:pt x="6070" y="7353"/>
                  </a:lnTo>
                  <a:lnTo>
                    <a:pt x="6070" y="6426"/>
                  </a:lnTo>
                  <a:lnTo>
                    <a:pt x="5257" y="6426"/>
                  </a:lnTo>
                  <a:lnTo>
                    <a:pt x="5257" y="5486"/>
                  </a:lnTo>
                  <a:lnTo>
                    <a:pt x="6070" y="5486"/>
                  </a:lnTo>
                  <a:lnTo>
                    <a:pt x="6070" y="4559"/>
                  </a:lnTo>
                  <a:lnTo>
                    <a:pt x="5257" y="4559"/>
                  </a:lnTo>
                  <a:lnTo>
                    <a:pt x="5257" y="3619"/>
                  </a:lnTo>
                  <a:lnTo>
                    <a:pt x="6070" y="3619"/>
                  </a:lnTo>
                  <a:lnTo>
                    <a:pt x="6070" y="2692"/>
                  </a:lnTo>
                  <a:close/>
                </a:path>
                <a:path w="15875" h="7620">
                  <a:moveTo>
                    <a:pt x="7823" y="2692"/>
                  </a:moveTo>
                  <a:lnTo>
                    <a:pt x="6883" y="2692"/>
                  </a:lnTo>
                  <a:lnTo>
                    <a:pt x="6883" y="3619"/>
                  </a:lnTo>
                  <a:lnTo>
                    <a:pt x="6070" y="3619"/>
                  </a:lnTo>
                  <a:lnTo>
                    <a:pt x="6070" y="4559"/>
                  </a:lnTo>
                  <a:lnTo>
                    <a:pt x="6883" y="4559"/>
                  </a:lnTo>
                  <a:lnTo>
                    <a:pt x="6883" y="5486"/>
                  </a:lnTo>
                  <a:lnTo>
                    <a:pt x="6070" y="5486"/>
                  </a:lnTo>
                  <a:lnTo>
                    <a:pt x="6070" y="6426"/>
                  </a:lnTo>
                  <a:lnTo>
                    <a:pt x="6883" y="6426"/>
                  </a:lnTo>
                  <a:lnTo>
                    <a:pt x="6883" y="7353"/>
                  </a:lnTo>
                  <a:lnTo>
                    <a:pt x="7823" y="7353"/>
                  </a:lnTo>
                  <a:lnTo>
                    <a:pt x="7823" y="6426"/>
                  </a:lnTo>
                  <a:lnTo>
                    <a:pt x="7010" y="6426"/>
                  </a:lnTo>
                  <a:lnTo>
                    <a:pt x="7010" y="5486"/>
                  </a:lnTo>
                  <a:lnTo>
                    <a:pt x="7823" y="5486"/>
                  </a:lnTo>
                  <a:lnTo>
                    <a:pt x="7823" y="4559"/>
                  </a:lnTo>
                  <a:lnTo>
                    <a:pt x="7010" y="4559"/>
                  </a:lnTo>
                  <a:lnTo>
                    <a:pt x="7010" y="3619"/>
                  </a:lnTo>
                  <a:lnTo>
                    <a:pt x="7823" y="3619"/>
                  </a:lnTo>
                  <a:lnTo>
                    <a:pt x="7823" y="2692"/>
                  </a:lnTo>
                  <a:close/>
                </a:path>
                <a:path w="15875" h="7620">
                  <a:moveTo>
                    <a:pt x="10388" y="3619"/>
                  </a:moveTo>
                  <a:lnTo>
                    <a:pt x="9575" y="3619"/>
                  </a:lnTo>
                  <a:lnTo>
                    <a:pt x="9575" y="2692"/>
                  </a:lnTo>
                  <a:lnTo>
                    <a:pt x="9461" y="3619"/>
                  </a:lnTo>
                  <a:lnTo>
                    <a:pt x="9461" y="4559"/>
                  </a:lnTo>
                  <a:lnTo>
                    <a:pt x="9461" y="5486"/>
                  </a:lnTo>
                  <a:lnTo>
                    <a:pt x="9461" y="6426"/>
                  </a:lnTo>
                  <a:lnTo>
                    <a:pt x="8750" y="6426"/>
                  </a:lnTo>
                  <a:lnTo>
                    <a:pt x="8750" y="5486"/>
                  </a:lnTo>
                  <a:lnTo>
                    <a:pt x="9461" y="5486"/>
                  </a:lnTo>
                  <a:lnTo>
                    <a:pt x="9461" y="4559"/>
                  </a:lnTo>
                  <a:lnTo>
                    <a:pt x="8750" y="4559"/>
                  </a:lnTo>
                  <a:lnTo>
                    <a:pt x="8750" y="3619"/>
                  </a:lnTo>
                  <a:lnTo>
                    <a:pt x="9461" y="3619"/>
                  </a:lnTo>
                  <a:lnTo>
                    <a:pt x="9461" y="2692"/>
                  </a:lnTo>
                  <a:lnTo>
                    <a:pt x="8636" y="2692"/>
                  </a:lnTo>
                  <a:lnTo>
                    <a:pt x="8636" y="3619"/>
                  </a:lnTo>
                  <a:lnTo>
                    <a:pt x="7823" y="3619"/>
                  </a:lnTo>
                  <a:lnTo>
                    <a:pt x="7823" y="4559"/>
                  </a:lnTo>
                  <a:lnTo>
                    <a:pt x="8636" y="4559"/>
                  </a:lnTo>
                  <a:lnTo>
                    <a:pt x="8636" y="5486"/>
                  </a:lnTo>
                  <a:lnTo>
                    <a:pt x="7823" y="5486"/>
                  </a:lnTo>
                  <a:lnTo>
                    <a:pt x="7823" y="6426"/>
                  </a:lnTo>
                  <a:lnTo>
                    <a:pt x="8636" y="6426"/>
                  </a:lnTo>
                  <a:lnTo>
                    <a:pt x="8636" y="7353"/>
                  </a:lnTo>
                  <a:lnTo>
                    <a:pt x="9575" y="7353"/>
                  </a:lnTo>
                  <a:lnTo>
                    <a:pt x="9575" y="6426"/>
                  </a:lnTo>
                  <a:lnTo>
                    <a:pt x="10388" y="6426"/>
                  </a:lnTo>
                  <a:lnTo>
                    <a:pt x="10388" y="5486"/>
                  </a:lnTo>
                  <a:lnTo>
                    <a:pt x="9575" y="5486"/>
                  </a:lnTo>
                  <a:lnTo>
                    <a:pt x="9575" y="4559"/>
                  </a:lnTo>
                  <a:lnTo>
                    <a:pt x="10388" y="4559"/>
                  </a:lnTo>
                  <a:lnTo>
                    <a:pt x="10388" y="3619"/>
                  </a:lnTo>
                  <a:close/>
                </a:path>
                <a:path w="15875" h="7620">
                  <a:moveTo>
                    <a:pt x="12141" y="3619"/>
                  </a:moveTo>
                  <a:lnTo>
                    <a:pt x="11328" y="3619"/>
                  </a:lnTo>
                  <a:lnTo>
                    <a:pt x="11328" y="2692"/>
                  </a:lnTo>
                  <a:lnTo>
                    <a:pt x="10388" y="2692"/>
                  </a:lnTo>
                  <a:lnTo>
                    <a:pt x="10388" y="3619"/>
                  </a:lnTo>
                  <a:lnTo>
                    <a:pt x="11214" y="3619"/>
                  </a:lnTo>
                  <a:lnTo>
                    <a:pt x="11214" y="4559"/>
                  </a:lnTo>
                  <a:lnTo>
                    <a:pt x="10388" y="4559"/>
                  </a:lnTo>
                  <a:lnTo>
                    <a:pt x="10388" y="5486"/>
                  </a:lnTo>
                  <a:lnTo>
                    <a:pt x="11214" y="5486"/>
                  </a:lnTo>
                  <a:lnTo>
                    <a:pt x="11214" y="6426"/>
                  </a:lnTo>
                  <a:lnTo>
                    <a:pt x="12141" y="6426"/>
                  </a:lnTo>
                  <a:lnTo>
                    <a:pt x="12141" y="5486"/>
                  </a:lnTo>
                  <a:lnTo>
                    <a:pt x="11328" y="5486"/>
                  </a:lnTo>
                  <a:lnTo>
                    <a:pt x="11328" y="4559"/>
                  </a:lnTo>
                  <a:lnTo>
                    <a:pt x="12141" y="4559"/>
                  </a:lnTo>
                  <a:lnTo>
                    <a:pt x="12141" y="3619"/>
                  </a:lnTo>
                  <a:close/>
                </a:path>
                <a:path w="15875" h="7620">
                  <a:moveTo>
                    <a:pt x="13893" y="3619"/>
                  </a:moveTo>
                  <a:lnTo>
                    <a:pt x="13081" y="3619"/>
                  </a:lnTo>
                  <a:lnTo>
                    <a:pt x="13081" y="2692"/>
                  </a:lnTo>
                  <a:lnTo>
                    <a:pt x="12141" y="2692"/>
                  </a:lnTo>
                  <a:lnTo>
                    <a:pt x="12141" y="3619"/>
                  </a:lnTo>
                  <a:lnTo>
                    <a:pt x="12954" y="3619"/>
                  </a:lnTo>
                  <a:lnTo>
                    <a:pt x="12954" y="4559"/>
                  </a:lnTo>
                  <a:lnTo>
                    <a:pt x="12141" y="4559"/>
                  </a:lnTo>
                  <a:lnTo>
                    <a:pt x="12141" y="5486"/>
                  </a:lnTo>
                  <a:lnTo>
                    <a:pt x="12954" y="5486"/>
                  </a:lnTo>
                  <a:lnTo>
                    <a:pt x="12954" y="6426"/>
                  </a:lnTo>
                  <a:lnTo>
                    <a:pt x="13893" y="6426"/>
                  </a:lnTo>
                  <a:lnTo>
                    <a:pt x="13893" y="5486"/>
                  </a:lnTo>
                  <a:lnTo>
                    <a:pt x="13081" y="5486"/>
                  </a:lnTo>
                  <a:lnTo>
                    <a:pt x="13081" y="4559"/>
                  </a:lnTo>
                  <a:lnTo>
                    <a:pt x="13893" y="4559"/>
                  </a:lnTo>
                  <a:lnTo>
                    <a:pt x="13893" y="3619"/>
                  </a:lnTo>
                  <a:close/>
                </a:path>
                <a:path w="15875" h="7620">
                  <a:moveTo>
                    <a:pt x="15760" y="2692"/>
                  </a:moveTo>
                  <a:lnTo>
                    <a:pt x="15532" y="2692"/>
                  </a:lnTo>
                  <a:lnTo>
                    <a:pt x="15532" y="3619"/>
                  </a:lnTo>
                  <a:lnTo>
                    <a:pt x="15532" y="4559"/>
                  </a:lnTo>
                  <a:lnTo>
                    <a:pt x="15532" y="5486"/>
                  </a:lnTo>
                  <a:lnTo>
                    <a:pt x="14833" y="5486"/>
                  </a:lnTo>
                  <a:lnTo>
                    <a:pt x="14833" y="4559"/>
                  </a:lnTo>
                  <a:lnTo>
                    <a:pt x="15532" y="4559"/>
                  </a:lnTo>
                  <a:lnTo>
                    <a:pt x="15532" y="3619"/>
                  </a:lnTo>
                  <a:lnTo>
                    <a:pt x="14833" y="3619"/>
                  </a:lnTo>
                  <a:lnTo>
                    <a:pt x="14833" y="2692"/>
                  </a:lnTo>
                  <a:lnTo>
                    <a:pt x="13893" y="2692"/>
                  </a:lnTo>
                  <a:lnTo>
                    <a:pt x="13893" y="3619"/>
                  </a:lnTo>
                  <a:lnTo>
                    <a:pt x="14706" y="3619"/>
                  </a:lnTo>
                  <a:lnTo>
                    <a:pt x="14706" y="4559"/>
                  </a:lnTo>
                  <a:lnTo>
                    <a:pt x="13893" y="4559"/>
                  </a:lnTo>
                  <a:lnTo>
                    <a:pt x="13893" y="5486"/>
                  </a:lnTo>
                  <a:lnTo>
                    <a:pt x="14706" y="5486"/>
                  </a:lnTo>
                  <a:lnTo>
                    <a:pt x="14706" y="6426"/>
                  </a:lnTo>
                  <a:lnTo>
                    <a:pt x="15646" y="6426"/>
                  </a:lnTo>
                  <a:lnTo>
                    <a:pt x="15646" y="5486"/>
                  </a:lnTo>
                  <a:lnTo>
                    <a:pt x="15760" y="4559"/>
                  </a:lnTo>
                  <a:lnTo>
                    <a:pt x="15646" y="3619"/>
                  </a:lnTo>
                  <a:lnTo>
                    <a:pt x="15760" y="2692"/>
                  </a:lnTo>
                  <a:close/>
                </a:path>
                <a:path w="15875" h="7620">
                  <a:moveTo>
                    <a:pt x="15760" y="812"/>
                  </a:moveTo>
                  <a:lnTo>
                    <a:pt x="15646" y="0"/>
                  </a:lnTo>
                  <a:lnTo>
                    <a:pt x="15532" y="927"/>
                  </a:lnTo>
                  <a:lnTo>
                    <a:pt x="15532" y="1752"/>
                  </a:lnTo>
                  <a:lnTo>
                    <a:pt x="14833" y="1752"/>
                  </a:lnTo>
                  <a:lnTo>
                    <a:pt x="14833" y="927"/>
                  </a:lnTo>
                  <a:lnTo>
                    <a:pt x="15532" y="927"/>
                  </a:lnTo>
                  <a:lnTo>
                    <a:pt x="15532" y="0"/>
                  </a:lnTo>
                  <a:lnTo>
                    <a:pt x="14706" y="0"/>
                  </a:lnTo>
                  <a:lnTo>
                    <a:pt x="14706" y="812"/>
                  </a:lnTo>
                  <a:lnTo>
                    <a:pt x="13893" y="812"/>
                  </a:lnTo>
                  <a:lnTo>
                    <a:pt x="13893" y="0"/>
                  </a:lnTo>
                  <a:lnTo>
                    <a:pt x="12954" y="0"/>
                  </a:lnTo>
                  <a:lnTo>
                    <a:pt x="12954" y="812"/>
                  </a:lnTo>
                  <a:lnTo>
                    <a:pt x="12141" y="812"/>
                  </a:lnTo>
                  <a:lnTo>
                    <a:pt x="12141" y="0"/>
                  </a:lnTo>
                  <a:lnTo>
                    <a:pt x="11214" y="0"/>
                  </a:lnTo>
                  <a:lnTo>
                    <a:pt x="11214" y="812"/>
                  </a:lnTo>
                  <a:lnTo>
                    <a:pt x="10388" y="812"/>
                  </a:lnTo>
                  <a:lnTo>
                    <a:pt x="10388" y="0"/>
                  </a:lnTo>
                  <a:lnTo>
                    <a:pt x="9461" y="0"/>
                  </a:lnTo>
                  <a:lnTo>
                    <a:pt x="9461" y="812"/>
                  </a:lnTo>
                  <a:lnTo>
                    <a:pt x="8750" y="812"/>
                  </a:lnTo>
                  <a:lnTo>
                    <a:pt x="8750" y="0"/>
                  </a:lnTo>
                  <a:lnTo>
                    <a:pt x="7823" y="0"/>
                  </a:lnTo>
                  <a:lnTo>
                    <a:pt x="7823" y="812"/>
                  </a:lnTo>
                  <a:lnTo>
                    <a:pt x="7010" y="812"/>
                  </a:lnTo>
                  <a:lnTo>
                    <a:pt x="7010" y="0"/>
                  </a:lnTo>
                  <a:lnTo>
                    <a:pt x="6070" y="0"/>
                  </a:lnTo>
                  <a:lnTo>
                    <a:pt x="6070" y="812"/>
                  </a:lnTo>
                  <a:lnTo>
                    <a:pt x="5257" y="812"/>
                  </a:lnTo>
                  <a:lnTo>
                    <a:pt x="5257" y="0"/>
                  </a:lnTo>
                  <a:lnTo>
                    <a:pt x="5143" y="927"/>
                  </a:lnTo>
                  <a:lnTo>
                    <a:pt x="5143" y="1752"/>
                  </a:lnTo>
                  <a:lnTo>
                    <a:pt x="4432" y="1752"/>
                  </a:lnTo>
                  <a:lnTo>
                    <a:pt x="4432" y="927"/>
                  </a:lnTo>
                  <a:lnTo>
                    <a:pt x="5143" y="927"/>
                  </a:lnTo>
                  <a:lnTo>
                    <a:pt x="5143" y="0"/>
                  </a:lnTo>
                  <a:lnTo>
                    <a:pt x="4318" y="0"/>
                  </a:lnTo>
                  <a:lnTo>
                    <a:pt x="4318" y="812"/>
                  </a:lnTo>
                  <a:lnTo>
                    <a:pt x="3505" y="812"/>
                  </a:lnTo>
                  <a:lnTo>
                    <a:pt x="3505" y="0"/>
                  </a:lnTo>
                  <a:lnTo>
                    <a:pt x="2565" y="0"/>
                  </a:lnTo>
                  <a:lnTo>
                    <a:pt x="2565" y="812"/>
                  </a:lnTo>
                  <a:lnTo>
                    <a:pt x="1752" y="812"/>
                  </a:lnTo>
                  <a:lnTo>
                    <a:pt x="1752" y="1752"/>
                  </a:lnTo>
                  <a:lnTo>
                    <a:pt x="2565" y="1752"/>
                  </a:lnTo>
                  <a:lnTo>
                    <a:pt x="2565" y="2679"/>
                  </a:lnTo>
                  <a:lnTo>
                    <a:pt x="3505" y="2679"/>
                  </a:lnTo>
                  <a:lnTo>
                    <a:pt x="3505" y="1752"/>
                  </a:lnTo>
                  <a:lnTo>
                    <a:pt x="2679" y="1752"/>
                  </a:lnTo>
                  <a:lnTo>
                    <a:pt x="2679" y="927"/>
                  </a:lnTo>
                  <a:lnTo>
                    <a:pt x="3505" y="927"/>
                  </a:lnTo>
                  <a:lnTo>
                    <a:pt x="3505" y="1752"/>
                  </a:lnTo>
                  <a:lnTo>
                    <a:pt x="4318" y="1752"/>
                  </a:lnTo>
                  <a:lnTo>
                    <a:pt x="4318" y="2679"/>
                  </a:lnTo>
                  <a:lnTo>
                    <a:pt x="5257" y="2679"/>
                  </a:lnTo>
                  <a:lnTo>
                    <a:pt x="5257" y="1752"/>
                  </a:lnTo>
                  <a:lnTo>
                    <a:pt x="6070" y="1752"/>
                  </a:lnTo>
                  <a:lnTo>
                    <a:pt x="6070" y="927"/>
                  </a:lnTo>
                  <a:lnTo>
                    <a:pt x="6883" y="927"/>
                  </a:lnTo>
                  <a:lnTo>
                    <a:pt x="6883" y="1752"/>
                  </a:lnTo>
                  <a:lnTo>
                    <a:pt x="6070" y="1752"/>
                  </a:lnTo>
                  <a:lnTo>
                    <a:pt x="6070" y="2679"/>
                  </a:lnTo>
                  <a:lnTo>
                    <a:pt x="7010" y="2679"/>
                  </a:lnTo>
                  <a:lnTo>
                    <a:pt x="7010" y="1752"/>
                  </a:lnTo>
                  <a:lnTo>
                    <a:pt x="7823" y="1752"/>
                  </a:lnTo>
                  <a:lnTo>
                    <a:pt x="7823" y="927"/>
                  </a:lnTo>
                  <a:lnTo>
                    <a:pt x="8636" y="927"/>
                  </a:lnTo>
                  <a:lnTo>
                    <a:pt x="8636" y="1752"/>
                  </a:lnTo>
                  <a:lnTo>
                    <a:pt x="7823" y="1752"/>
                  </a:lnTo>
                  <a:lnTo>
                    <a:pt x="7823" y="2679"/>
                  </a:lnTo>
                  <a:lnTo>
                    <a:pt x="8750" y="2679"/>
                  </a:lnTo>
                  <a:lnTo>
                    <a:pt x="8750" y="1752"/>
                  </a:lnTo>
                  <a:lnTo>
                    <a:pt x="9461" y="1752"/>
                  </a:lnTo>
                  <a:lnTo>
                    <a:pt x="9461" y="2679"/>
                  </a:lnTo>
                  <a:lnTo>
                    <a:pt x="10388" y="2679"/>
                  </a:lnTo>
                  <a:lnTo>
                    <a:pt x="10388" y="1752"/>
                  </a:lnTo>
                  <a:lnTo>
                    <a:pt x="9575" y="1752"/>
                  </a:lnTo>
                  <a:lnTo>
                    <a:pt x="9575" y="927"/>
                  </a:lnTo>
                  <a:lnTo>
                    <a:pt x="10388" y="927"/>
                  </a:lnTo>
                  <a:lnTo>
                    <a:pt x="10388" y="1752"/>
                  </a:lnTo>
                  <a:lnTo>
                    <a:pt x="11214" y="1752"/>
                  </a:lnTo>
                  <a:lnTo>
                    <a:pt x="11214" y="2679"/>
                  </a:lnTo>
                  <a:lnTo>
                    <a:pt x="12141" y="2679"/>
                  </a:lnTo>
                  <a:lnTo>
                    <a:pt x="12141" y="1752"/>
                  </a:lnTo>
                  <a:lnTo>
                    <a:pt x="11328" y="1752"/>
                  </a:lnTo>
                  <a:lnTo>
                    <a:pt x="11328" y="927"/>
                  </a:lnTo>
                  <a:lnTo>
                    <a:pt x="12141" y="927"/>
                  </a:lnTo>
                  <a:lnTo>
                    <a:pt x="12141" y="1752"/>
                  </a:lnTo>
                  <a:lnTo>
                    <a:pt x="12954" y="1752"/>
                  </a:lnTo>
                  <a:lnTo>
                    <a:pt x="12954" y="2679"/>
                  </a:lnTo>
                  <a:lnTo>
                    <a:pt x="13893" y="2679"/>
                  </a:lnTo>
                  <a:lnTo>
                    <a:pt x="13893" y="1752"/>
                  </a:lnTo>
                  <a:lnTo>
                    <a:pt x="13081" y="1752"/>
                  </a:lnTo>
                  <a:lnTo>
                    <a:pt x="13081" y="927"/>
                  </a:lnTo>
                  <a:lnTo>
                    <a:pt x="13893" y="927"/>
                  </a:lnTo>
                  <a:lnTo>
                    <a:pt x="13893" y="1752"/>
                  </a:lnTo>
                  <a:lnTo>
                    <a:pt x="14706" y="1752"/>
                  </a:lnTo>
                  <a:lnTo>
                    <a:pt x="14706" y="2679"/>
                  </a:lnTo>
                  <a:lnTo>
                    <a:pt x="15646" y="2679"/>
                  </a:lnTo>
                  <a:lnTo>
                    <a:pt x="15646" y="1752"/>
                  </a:lnTo>
                  <a:lnTo>
                    <a:pt x="15760" y="812"/>
                  </a:lnTo>
                  <a:close/>
                </a:path>
              </a:pathLst>
            </a:custGeom>
            <a:solidFill>
              <a:srgbClr val="000000"/>
            </a:solidFill>
          </p:spPr>
          <p:txBody>
            <a:bodyPr wrap="square" lIns="0" tIns="0" rIns="0" bIns="0" rtlCol="0"/>
            <a:lstStyle/>
            <a:p>
              <a:endParaRPr/>
            </a:p>
          </p:txBody>
        </p:sp>
        <p:sp>
          <p:nvSpPr>
            <p:cNvPr id="778" name="object 778"/>
            <p:cNvSpPr/>
            <p:nvPr/>
          </p:nvSpPr>
          <p:spPr>
            <a:xfrm>
              <a:off x="11824284" y="7442733"/>
              <a:ext cx="15875" cy="7620"/>
            </a:xfrm>
            <a:custGeom>
              <a:avLst/>
              <a:gdLst/>
              <a:ahLst/>
              <a:cxnLst/>
              <a:rect l="l" t="t" r="r" b="b"/>
              <a:pathLst>
                <a:path w="15875" h="7620">
                  <a:moveTo>
                    <a:pt x="15760" y="0"/>
                  </a:moveTo>
                  <a:lnTo>
                    <a:pt x="15532" y="0"/>
                  </a:lnTo>
                  <a:lnTo>
                    <a:pt x="15532" y="927"/>
                  </a:lnTo>
                  <a:lnTo>
                    <a:pt x="15532" y="1866"/>
                  </a:lnTo>
                  <a:lnTo>
                    <a:pt x="15532" y="6426"/>
                  </a:lnTo>
                  <a:lnTo>
                    <a:pt x="14833" y="6426"/>
                  </a:lnTo>
                  <a:lnTo>
                    <a:pt x="14833" y="5486"/>
                  </a:lnTo>
                  <a:lnTo>
                    <a:pt x="15532" y="5486"/>
                  </a:lnTo>
                  <a:lnTo>
                    <a:pt x="15532" y="4559"/>
                  </a:lnTo>
                  <a:lnTo>
                    <a:pt x="14833" y="4559"/>
                  </a:lnTo>
                  <a:lnTo>
                    <a:pt x="14833" y="3733"/>
                  </a:lnTo>
                  <a:lnTo>
                    <a:pt x="15532" y="3733"/>
                  </a:lnTo>
                  <a:lnTo>
                    <a:pt x="15532" y="2806"/>
                  </a:lnTo>
                  <a:lnTo>
                    <a:pt x="14833" y="2806"/>
                  </a:lnTo>
                  <a:lnTo>
                    <a:pt x="14833" y="1866"/>
                  </a:lnTo>
                  <a:lnTo>
                    <a:pt x="15532" y="1866"/>
                  </a:lnTo>
                  <a:lnTo>
                    <a:pt x="15532" y="927"/>
                  </a:lnTo>
                  <a:lnTo>
                    <a:pt x="14833" y="927"/>
                  </a:lnTo>
                  <a:lnTo>
                    <a:pt x="14833" y="0"/>
                  </a:lnTo>
                  <a:lnTo>
                    <a:pt x="13893" y="0"/>
                  </a:lnTo>
                  <a:lnTo>
                    <a:pt x="13893" y="927"/>
                  </a:lnTo>
                  <a:lnTo>
                    <a:pt x="14706" y="927"/>
                  </a:lnTo>
                  <a:lnTo>
                    <a:pt x="14706" y="1866"/>
                  </a:lnTo>
                  <a:lnTo>
                    <a:pt x="13893" y="1866"/>
                  </a:lnTo>
                  <a:lnTo>
                    <a:pt x="13893" y="2806"/>
                  </a:lnTo>
                  <a:lnTo>
                    <a:pt x="14706" y="2806"/>
                  </a:lnTo>
                  <a:lnTo>
                    <a:pt x="14706" y="3733"/>
                  </a:lnTo>
                  <a:lnTo>
                    <a:pt x="13893" y="3733"/>
                  </a:lnTo>
                  <a:lnTo>
                    <a:pt x="13893" y="4559"/>
                  </a:lnTo>
                  <a:lnTo>
                    <a:pt x="13081" y="4559"/>
                  </a:lnTo>
                  <a:lnTo>
                    <a:pt x="13081" y="3733"/>
                  </a:lnTo>
                  <a:lnTo>
                    <a:pt x="13893" y="3733"/>
                  </a:lnTo>
                  <a:lnTo>
                    <a:pt x="13893" y="2806"/>
                  </a:lnTo>
                  <a:lnTo>
                    <a:pt x="13081" y="2806"/>
                  </a:lnTo>
                  <a:lnTo>
                    <a:pt x="13081" y="1866"/>
                  </a:lnTo>
                  <a:lnTo>
                    <a:pt x="13893" y="1866"/>
                  </a:lnTo>
                  <a:lnTo>
                    <a:pt x="13893" y="927"/>
                  </a:lnTo>
                  <a:lnTo>
                    <a:pt x="13081" y="927"/>
                  </a:lnTo>
                  <a:lnTo>
                    <a:pt x="13081" y="0"/>
                  </a:lnTo>
                  <a:lnTo>
                    <a:pt x="12141" y="0"/>
                  </a:lnTo>
                  <a:lnTo>
                    <a:pt x="12141" y="927"/>
                  </a:lnTo>
                  <a:lnTo>
                    <a:pt x="12954" y="927"/>
                  </a:lnTo>
                  <a:lnTo>
                    <a:pt x="12954" y="1866"/>
                  </a:lnTo>
                  <a:lnTo>
                    <a:pt x="12141" y="1866"/>
                  </a:lnTo>
                  <a:lnTo>
                    <a:pt x="12141" y="2806"/>
                  </a:lnTo>
                  <a:lnTo>
                    <a:pt x="12954" y="2806"/>
                  </a:lnTo>
                  <a:lnTo>
                    <a:pt x="12954" y="3733"/>
                  </a:lnTo>
                  <a:lnTo>
                    <a:pt x="12141" y="3733"/>
                  </a:lnTo>
                  <a:lnTo>
                    <a:pt x="12141" y="4559"/>
                  </a:lnTo>
                  <a:lnTo>
                    <a:pt x="11328" y="4559"/>
                  </a:lnTo>
                  <a:lnTo>
                    <a:pt x="11328" y="3733"/>
                  </a:lnTo>
                  <a:lnTo>
                    <a:pt x="12141" y="3733"/>
                  </a:lnTo>
                  <a:lnTo>
                    <a:pt x="12141" y="2806"/>
                  </a:lnTo>
                  <a:lnTo>
                    <a:pt x="11328" y="2806"/>
                  </a:lnTo>
                  <a:lnTo>
                    <a:pt x="11328" y="1866"/>
                  </a:lnTo>
                  <a:lnTo>
                    <a:pt x="12141" y="1866"/>
                  </a:lnTo>
                  <a:lnTo>
                    <a:pt x="12141" y="927"/>
                  </a:lnTo>
                  <a:lnTo>
                    <a:pt x="11328" y="927"/>
                  </a:lnTo>
                  <a:lnTo>
                    <a:pt x="11328" y="0"/>
                  </a:lnTo>
                  <a:lnTo>
                    <a:pt x="10388" y="0"/>
                  </a:lnTo>
                  <a:lnTo>
                    <a:pt x="10388" y="927"/>
                  </a:lnTo>
                  <a:lnTo>
                    <a:pt x="11214" y="927"/>
                  </a:lnTo>
                  <a:lnTo>
                    <a:pt x="11214" y="1866"/>
                  </a:lnTo>
                  <a:lnTo>
                    <a:pt x="10388" y="1866"/>
                  </a:lnTo>
                  <a:lnTo>
                    <a:pt x="10388" y="2806"/>
                  </a:lnTo>
                  <a:lnTo>
                    <a:pt x="11214" y="2806"/>
                  </a:lnTo>
                  <a:lnTo>
                    <a:pt x="11214" y="3733"/>
                  </a:lnTo>
                  <a:lnTo>
                    <a:pt x="10388" y="3733"/>
                  </a:lnTo>
                  <a:lnTo>
                    <a:pt x="10388" y="4559"/>
                  </a:lnTo>
                  <a:lnTo>
                    <a:pt x="9575" y="4559"/>
                  </a:lnTo>
                  <a:lnTo>
                    <a:pt x="9575" y="3733"/>
                  </a:lnTo>
                  <a:lnTo>
                    <a:pt x="10388" y="3733"/>
                  </a:lnTo>
                  <a:lnTo>
                    <a:pt x="10388" y="2806"/>
                  </a:lnTo>
                  <a:lnTo>
                    <a:pt x="9575" y="2806"/>
                  </a:lnTo>
                  <a:lnTo>
                    <a:pt x="9575" y="1866"/>
                  </a:lnTo>
                  <a:lnTo>
                    <a:pt x="10388" y="1866"/>
                  </a:lnTo>
                  <a:lnTo>
                    <a:pt x="10388" y="927"/>
                  </a:lnTo>
                  <a:lnTo>
                    <a:pt x="9575" y="927"/>
                  </a:lnTo>
                  <a:lnTo>
                    <a:pt x="9575" y="0"/>
                  </a:lnTo>
                  <a:lnTo>
                    <a:pt x="9461" y="0"/>
                  </a:lnTo>
                  <a:lnTo>
                    <a:pt x="9461" y="5486"/>
                  </a:lnTo>
                  <a:lnTo>
                    <a:pt x="8750" y="5486"/>
                  </a:lnTo>
                  <a:lnTo>
                    <a:pt x="8750" y="4673"/>
                  </a:lnTo>
                  <a:lnTo>
                    <a:pt x="9461" y="4673"/>
                  </a:lnTo>
                  <a:lnTo>
                    <a:pt x="9461" y="3733"/>
                  </a:lnTo>
                  <a:lnTo>
                    <a:pt x="8750" y="3733"/>
                  </a:lnTo>
                  <a:lnTo>
                    <a:pt x="8750" y="2806"/>
                  </a:lnTo>
                  <a:lnTo>
                    <a:pt x="9461" y="2806"/>
                  </a:lnTo>
                  <a:lnTo>
                    <a:pt x="9461" y="1866"/>
                  </a:lnTo>
                  <a:lnTo>
                    <a:pt x="8750" y="1866"/>
                  </a:lnTo>
                  <a:lnTo>
                    <a:pt x="8750" y="927"/>
                  </a:lnTo>
                  <a:lnTo>
                    <a:pt x="9461" y="927"/>
                  </a:lnTo>
                  <a:lnTo>
                    <a:pt x="9461" y="0"/>
                  </a:lnTo>
                  <a:lnTo>
                    <a:pt x="8636" y="0"/>
                  </a:lnTo>
                  <a:lnTo>
                    <a:pt x="8636" y="927"/>
                  </a:lnTo>
                  <a:lnTo>
                    <a:pt x="7823" y="927"/>
                  </a:lnTo>
                  <a:lnTo>
                    <a:pt x="7823" y="1866"/>
                  </a:lnTo>
                  <a:lnTo>
                    <a:pt x="8636" y="1866"/>
                  </a:lnTo>
                  <a:lnTo>
                    <a:pt x="8636" y="2806"/>
                  </a:lnTo>
                  <a:lnTo>
                    <a:pt x="7823" y="2806"/>
                  </a:lnTo>
                  <a:lnTo>
                    <a:pt x="7823" y="3733"/>
                  </a:lnTo>
                  <a:lnTo>
                    <a:pt x="8636" y="3733"/>
                  </a:lnTo>
                  <a:lnTo>
                    <a:pt x="8636" y="4559"/>
                  </a:lnTo>
                  <a:lnTo>
                    <a:pt x="7823" y="4559"/>
                  </a:lnTo>
                  <a:lnTo>
                    <a:pt x="7823" y="3733"/>
                  </a:lnTo>
                  <a:lnTo>
                    <a:pt x="7010" y="3733"/>
                  </a:lnTo>
                  <a:lnTo>
                    <a:pt x="7010" y="2806"/>
                  </a:lnTo>
                  <a:lnTo>
                    <a:pt x="7823" y="2806"/>
                  </a:lnTo>
                  <a:lnTo>
                    <a:pt x="7823" y="1866"/>
                  </a:lnTo>
                  <a:lnTo>
                    <a:pt x="7010" y="1866"/>
                  </a:lnTo>
                  <a:lnTo>
                    <a:pt x="7010" y="927"/>
                  </a:lnTo>
                  <a:lnTo>
                    <a:pt x="6070" y="927"/>
                  </a:lnTo>
                  <a:lnTo>
                    <a:pt x="6070" y="1866"/>
                  </a:lnTo>
                  <a:lnTo>
                    <a:pt x="6883" y="1866"/>
                  </a:lnTo>
                  <a:lnTo>
                    <a:pt x="6883" y="2806"/>
                  </a:lnTo>
                  <a:lnTo>
                    <a:pt x="6070" y="2806"/>
                  </a:lnTo>
                  <a:lnTo>
                    <a:pt x="6070" y="3733"/>
                  </a:lnTo>
                  <a:lnTo>
                    <a:pt x="6883" y="3733"/>
                  </a:lnTo>
                  <a:lnTo>
                    <a:pt x="6883" y="4559"/>
                  </a:lnTo>
                  <a:lnTo>
                    <a:pt x="6070" y="4559"/>
                  </a:lnTo>
                  <a:lnTo>
                    <a:pt x="6070" y="3733"/>
                  </a:lnTo>
                  <a:lnTo>
                    <a:pt x="5257" y="3733"/>
                  </a:lnTo>
                  <a:lnTo>
                    <a:pt x="5257" y="2806"/>
                  </a:lnTo>
                  <a:lnTo>
                    <a:pt x="6070" y="2806"/>
                  </a:lnTo>
                  <a:lnTo>
                    <a:pt x="6070" y="1866"/>
                  </a:lnTo>
                  <a:lnTo>
                    <a:pt x="5257" y="1866"/>
                  </a:lnTo>
                  <a:lnTo>
                    <a:pt x="5257" y="927"/>
                  </a:lnTo>
                  <a:lnTo>
                    <a:pt x="5143" y="927"/>
                  </a:lnTo>
                  <a:lnTo>
                    <a:pt x="5143" y="6426"/>
                  </a:lnTo>
                  <a:lnTo>
                    <a:pt x="4432" y="6426"/>
                  </a:lnTo>
                  <a:lnTo>
                    <a:pt x="4432" y="5486"/>
                  </a:lnTo>
                  <a:lnTo>
                    <a:pt x="5143" y="5486"/>
                  </a:lnTo>
                  <a:lnTo>
                    <a:pt x="5143" y="4559"/>
                  </a:lnTo>
                  <a:lnTo>
                    <a:pt x="4432" y="4559"/>
                  </a:lnTo>
                  <a:lnTo>
                    <a:pt x="4432" y="3733"/>
                  </a:lnTo>
                  <a:lnTo>
                    <a:pt x="5143" y="3733"/>
                  </a:lnTo>
                  <a:lnTo>
                    <a:pt x="5143" y="2806"/>
                  </a:lnTo>
                  <a:lnTo>
                    <a:pt x="4432" y="2806"/>
                  </a:lnTo>
                  <a:lnTo>
                    <a:pt x="4432" y="1866"/>
                  </a:lnTo>
                  <a:lnTo>
                    <a:pt x="5143" y="1866"/>
                  </a:lnTo>
                  <a:lnTo>
                    <a:pt x="5143" y="927"/>
                  </a:lnTo>
                  <a:lnTo>
                    <a:pt x="4318" y="927"/>
                  </a:lnTo>
                  <a:lnTo>
                    <a:pt x="4318" y="1866"/>
                  </a:lnTo>
                  <a:lnTo>
                    <a:pt x="3505" y="1866"/>
                  </a:lnTo>
                  <a:lnTo>
                    <a:pt x="3505" y="2806"/>
                  </a:lnTo>
                  <a:lnTo>
                    <a:pt x="4318" y="2806"/>
                  </a:lnTo>
                  <a:lnTo>
                    <a:pt x="4318" y="3733"/>
                  </a:lnTo>
                  <a:lnTo>
                    <a:pt x="3505" y="3733"/>
                  </a:lnTo>
                  <a:lnTo>
                    <a:pt x="3505" y="4559"/>
                  </a:lnTo>
                  <a:lnTo>
                    <a:pt x="2679" y="4559"/>
                  </a:lnTo>
                  <a:lnTo>
                    <a:pt x="2679" y="3733"/>
                  </a:lnTo>
                  <a:lnTo>
                    <a:pt x="3505" y="3733"/>
                  </a:lnTo>
                  <a:lnTo>
                    <a:pt x="3505" y="2806"/>
                  </a:lnTo>
                  <a:lnTo>
                    <a:pt x="2679" y="2806"/>
                  </a:lnTo>
                  <a:lnTo>
                    <a:pt x="2679" y="1866"/>
                  </a:lnTo>
                  <a:lnTo>
                    <a:pt x="3505" y="1866"/>
                  </a:lnTo>
                  <a:lnTo>
                    <a:pt x="3505" y="927"/>
                  </a:lnTo>
                  <a:lnTo>
                    <a:pt x="2565" y="927"/>
                  </a:lnTo>
                  <a:lnTo>
                    <a:pt x="2565" y="1866"/>
                  </a:lnTo>
                  <a:lnTo>
                    <a:pt x="1752" y="1866"/>
                  </a:lnTo>
                  <a:lnTo>
                    <a:pt x="1752" y="2806"/>
                  </a:lnTo>
                  <a:lnTo>
                    <a:pt x="2565" y="2806"/>
                  </a:lnTo>
                  <a:lnTo>
                    <a:pt x="2565" y="3733"/>
                  </a:lnTo>
                  <a:lnTo>
                    <a:pt x="1752" y="3733"/>
                  </a:lnTo>
                  <a:lnTo>
                    <a:pt x="1752" y="4559"/>
                  </a:lnTo>
                  <a:lnTo>
                    <a:pt x="939" y="4559"/>
                  </a:lnTo>
                  <a:lnTo>
                    <a:pt x="939" y="3733"/>
                  </a:lnTo>
                  <a:lnTo>
                    <a:pt x="1752" y="3733"/>
                  </a:lnTo>
                  <a:lnTo>
                    <a:pt x="1752" y="2806"/>
                  </a:lnTo>
                  <a:lnTo>
                    <a:pt x="939" y="2806"/>
                  </a:lnTo>
                  <a:lnTo>
                    <a:pt x="939" y="1866"/>
                  </a:lnTo>
                  <a:lnTo>
                    <a:pt x="1752" y="1866"/>
                  </a:lnTo>
                  <a:lnTo>
                    <a:pt x="1752" y="927"/>
                  </a:lnTo>
                  <a:lnTo>
                    <a:pt x="812" y="927"/>
                  </a:lnTo>
                  <a:lnTo>
                    <a:pt x="812" y="1866"/>
                  </a:lnTo>
                  <a:lnTo>
                    <a:pt x="0" y="1866"/>
                  </a:lnTo>
                  <a:lnTo>
                    <a:pt x="0" y="2806"/>
                  </a:lnTo>
                  <a:lnTo>
                    <a:pt x="812" y="2806"/>
                  </a:lnTo>
                  <a:lnTo>
                    <a:pt x="812" y="3733"/>
                  </a:lnTo>
                  <a:lnTo>
                    <a:pt x="0" y="3733"/>
                  </a:lnTo>
                  <a:lnTo>
                    <a:pt x="0" y="4673"/>
                  </a:lnTo>
                  <a:lnTo>
                    <a:pt x="812" y="4673"/>
                  </a:lnTo>
                  <a:lnTo>
                    <a:pt x="812" y="5486"/>
                  </a:lnTo>
                  <a:lnTo>
                    <a:pt x="0" y="5486"/>
                  </a:lnTo>
                  <a:lnTo>
                    <a:pt x="0" y="6426"/>
                  </a:lnTo>
                  <a:lnTo>
                    <a:pt x="812" y="6426"/>
                  </a:lnTo>
                  <a:lnTo>
                    <a:pt x="812" y="7353"/>
                  </a:lnTo>
                  <a:lnTo>
                    <a:pt x="1752" y="7353"/>
                  </a:lnTo>
                  <a:lnTo>
                    <a:pt x="1752" y="6426"/>
                  </a:lnTo>
                  <a:lnTo>
                    <a:pt x="939" y="6426"/>
                  </a:lnTo>
                  <a:lnTo>
                    <a:pt x="939" y="5486"/>
                  </a:lnTo>
                  <a:lnTo>
                    <a:pt x="1752" y="5486"/>
                  </a:lnTo>
                  <a:lnTo>
                    <a:pt x="1752" y="4673"/>
                  </a:lnTo>
                  <a:lnTo>
                    <a:pt x="2565" y="4673"/>
                  </a:lnTo>
                  <a:lnTo>
                    <a:pt x="2565" y="5486"/>
                  </a:lnTo>
                  <a:lnTo>
                    <a:pt x="1752" y="5486"/>
                  </a:lnTo>
                  <a:lnTo>
                    <a:pt x="1752" y="6426"/>
                  </a:lnTo>
                  <a:lnTo>
                    <a:pt x="2565" y="6426"/>
                  </a:lnTo>
                  <a:lnTo>
                    <a:pt x="2565" y="7353"/>
                  </a:lnTo>
                  <a:lnTo>
                    <a:pt x="3505" y="7353"/>
                  </a:lnTo>
                  <a:lnTo>
                    <a:pt x="3505" y="6426"/>
                  </a:lnTo>
                  <a:lnTo>
                    <a:pt x="2679" y="6426"/>
                  </a:lnTo>
                  <a:lnTo>
                    <a:pt x="2679" y="5486"/>
                  </a:lnTo>
                  <a:lnTo>
                    <a:pt x="3505" y="5486"/>
                  </a:lnTo>
                  <a:lnTo>
                    <a:pt x="3505" y="4673"/>
                  </a:lnTo>
                  <a:lnTo>
                    <a:pt x="4318" y="4673"/>
                  </a:lnTo>
                  <a:lnTo>
                    <a:pt x="4318" y="5486"/>
                  </a:lnTo>
                  <a:lnTo>
                    <a:pt x="3505" y="5486"/>
                  </a:lnTo>
                  <a:lnTo>
                    <a:pt x="3505" y="6426"/>
                  </a:lnTo>
                  <a:lnTo>
                    <a:pt x="4318" y="6426"/>
                  </a:lnTo>
                  <a:lnTo>
                    <a:pt x="4318" y="7353"/>
                  </a:lnTo>
                  <a:lnTo>
                    <a:pt x="5257" y="7353"/>
                  </a:lnTo>
                  <a:lnTo>
                    <a:pt x="5257" y="6426"/>
                  </a:lnTo>
                  <a:lnTo>
                    <a:pt x="6070" y="6426"/>
                  </a:lnTo>
                  <a:lnTo>
                    <a:pt x="6070" y="5486"/>
                  </a:lnTo>
                  <a:lnTo>
                    <a:pt x="5257" y="5486"/>
                  </a:lnTo>
                  <a:lnTo>
                    <a:pt x="5257" y="4673"/>
                  </a:lnTo>
                  <a:lnTo>
                    <a:pt x="6070" y="4673"/>
                  </a:lnTo>
                  <a:lnTo>
                    <a:pt x="6070" y="5486"/>
                  </a:lnTo>
                  <a:lnTo>
                    <a:pt x="6883" y="5486"/>
                  </a:lnTo>
                  <a:lnTo>
                    <a:pt x="6883" y="6426"/>
                  </a:lnTo>
                  <a:lnTo>
                    <a:pt x="6070" y="6426"/>
                  </a:lnTo>
                  <a:lnTo>
                    <a:pt x="6070" y="7353"/>
                  </a:lnTo>
                  <a:lnTo>
                    <a:pt x="7010" y="7353"/>
                  </a:lnTo>
                  <a:lnTo>
                    <a:pt x="7010" y="6426"/>
                  </a:lnTo>
                  <a:lnTo>
                    <a:pt x="7823" y="6426"/>
                  </a:lnTo>
                  <a:lnTo>
                    <a:pt x="7823" y="5486"/>
                  </a:lnTo>
                  <a:lnTo>
                    <a:pt x="7010" y="5486"/>
                  </a:lnTo>
                  <a:lnTo>
                    <a:pt x="7010" y="4673"/>
                  </a:lnTo>
                  <a:lnTo>
                    <a:pt x="7823" y="4673"/>
                  </a:lnTo>
                  <a:lnTo>
                    <a:pt x="7823" y="5486"/>
                  </a:lnTo>
                  <a:lnTo>
                    <a:pt x="8636" y="5486"/>
                  </a:lnTo>
                  <a:lnTo>
                    <a:pt x="8636" y="6426"/>
                  </a:lnTo>
                  <a:lnTo>
                    <a:pt x="7823" y="6426"/>
                  </a:lnTo>
                  <a:lnTo>
                    <a:pt x="7823" y="7353"/>
                  </a:lnTo>
                  <a:lnTo>
                    <a:pt x="8750" y="7353"/>
                  </a:lnTo>
                  <a:lnTo>
                    <a:pt x="8750" y="6426"/>
                  </a:lnTo>
                  <a:lnTo>
                    <a:pt x="9461" y="6426"/>
                  </a:lnTo>
                  <a:lnTo>
                    <a:pt x="9461" y="7353"/>
                  </a:lnTo>
                  <a:lnTo>
                    <a:pt x="10388" y="7353"/>
                  </a:lnTo>
                  <a:lnTo>
                    <a:pt x="10388" y="6426"/>
                  </a:lnTo>
                  <a:lnTo>
                    <a:pt x="9575" y="6426"/>
                  </a:lnTo>
                  <a:lnTo>
                    <a:pt x="9575" y="5486"/>
                  </a:lnTo>
                  <a:lnTo>
                    <a:pt x="10388" y="5486"/>
                  </a:lnTo>
                  <a:lnTo>
                    <a:pt x="10388" y="4673"/>
                  </a:lnTo>
                  <a:lnTo>
                    <a:pt x="11214" y="4673"/>
                  </a:lnTo>
                  <a:lnTo>
                    <a:pt x="11214" y="5486"/>
                  </a:lnTo>
                  <a:lnTo>
                    <a:pt x="10388" y="5486"/>
                  </a:lnTo>
                  <a:lnTo>
                    <a:pt x="10388" y="6426"/>
                  </a:lnTo>
                  <a:lnTo>
                    <a:pt x="11214" y="6426"/>
                  </a:lnTo>
                  <a:lnTo>
                    <a:pt x="11214" y="7353"/>
                  </a:lnTo>
                  <a:lnTo>
                    <a:pt x="12141" y="7353"/>
                  </a:lnTo>
                  <a:lnTo>
                    <a:pt x="12141" y="6426"/>
                  </a:lnTo>
                  <a:lnTo>
                    <a:pt x="11328" y="6426"/>
                  </a:lnTo>
                  <a:lnTo>
                    <a:pt x="11328" y="5486"/>
                  </a:lnTo>
                  <a:lnTo>
                    <a:pt x="12141" y="5486"/>
                  </a:lnTo>
                  <a:lnTo>
                    <a:pt x="12141" y="4673"/>
                  </a:lnTo>
                  <a:lnTo>
                    <a:pt x="12954" y="4673"/>
                  </a:lnTo>
                  <a:lnTo>
                    <a:pt x="12954" y="5486"/>
                  </a:lnTo>
                  <a:lnTo>
                    <a:pt x="12141" y="5486"/>
                  </a:lnTo>
                  <a:lnTo>
                    <a:pt x="12141" y="6426"/>
                  </a:lnTo>
                  <a:lnTo>
                    <a:pt x="12954" y="6426"/>
                  </a:lnTo>
                  <a:lnTo>
                    <a:pt x="12954" y="7353"/>
                  </a:lnTo>
                  <a:lnTo>
                    <a:pt x="13893" y="7353"/>
                  </a:lnTo>
                  <a:lnTo>
                    <a:pt x="13893" y="6426"/>
                  </a:lnTo>
                  <a:lnTo>
                    <a:pt x="13081" y="6426"/>
                  </a:lnTo>
                  <a:lnTo>
                    <a:pt x="13081" y="5486"/>
                  </a:lnTo>
                  <a:lnTo>
                    <a:pt x="13893" y="5486"/>
                  </a:lnTo>
                  <a:lnTo>
                    <a:pt x="13893" y="4673"/>
                  </a:lnTo>
                  <a:lnTo>
                    <a:pt x="14706" y="4673"/>
                  </a:lnTo>
                  <a:lnTo>
                    <a:pt x="14706" y="5486"/>
                  </a:lnTo>
                  <a:lnTo>
                    <a:pt x="13893" y="5486"/>
                  </a:lnTo>
                  <a:lnTo>
                    <a:pt x="13893" y="6426"/>
                  </a:lnTo>
                  <a:lnTo>
                    <a:pt x="14706" y="6426"/>
                  </a:lnTo>
                  <a:lnTo>
                    <a:pt x="14706" y="7353"/>
                  </a:lnTo>
                  <a:lnTo>
                    <a:pt x="15646" y="7353"/>
                  </a:lnTo>
                  <a:lnTo>
                    <a:pt x="15646" y="6426"/>
                  </a:lnTo>
                  <a:lnTo>
                    <a:pt x="15760" y="5486"/>
                  </a:lnTo>
                  <a:lnTo>
                    <a:pt x="15646" y="4673"/>
                  </a:lnTo>
                  <a:lnTo>
                    <a:pt x="15760" y="3733"/>
                  </a:lnTo>
                  <a:lnTo>
                    <a:pt x="15646" y="2806"/>
                  </a:lnTo>
                  <a:lnTo>
                    <a:pt x="15760" y="1866"/>
                  </a:lnTo>
                  <a:lnTo>
                    <a:pt x="15646" y="927"/>
                  </a:lnTo>
                  <a:lnTo>
                    <a:pt x="15760" y="0"/>
                  </a:lnTo>
                  <a:close/>
                </a:path>
              </a:pathLst>
            </a:custGeom>
            <a:solidFill>
              <a:srgbClr val="000000"/>
            </a:solidFill>
          </p:spPr>
          <p:txBody>
            <a:bodyPr wrap="square" lIns="0" tIns="0" rIns="0" bIns="0" rtlCol="0"/>
            <a:lstStyle/>
            <a:p>
              <a:endParaRPr/>
            </a:p>
          </p:txBody>
        </p:sp>
        <p:sp>
          <p:nvSpPr>
            <p:cNvPr id="779" name="object 779"/>
            <p:cNvSpPr/>
            <p:nvPr/>
          </p:nvSpPr>
          <p:spPr>
            <a:xfrm>
              <a:off x="11824284" y="7449159"/>
              <a:ext cx="15875" cy="8890"/>
            </a:xfrm>
            <a:custGeom>
              <a:avLst/>
              <a:gdLst/>
              <a:ahLst/>
              <a:cxnLst/>
              <a:rect l="l" t="t" r="r" b="b"/>
              <a:pathLst>
                <a:path w="15875" h="8890">
                  <a:moveTo>
                    <a:pt x="1752" y="3733"/>
                  </a:moveTo>
                  <a:lnTo>
                    <a:pt x="939" y="3733"/>
                  </a:lnTo>
                  <a:lnTo>
                    <a:pt x="939" y="2806"/>
                  </a:lnTo>
                  <a:lnTo>
                    <a:pt x="0" y="2806"/>
                  </a:lnTo>
                  <a:lnTo>
                    <a:pt x="0" y="3733"/>
                  </a:lnTo>
                  <a:lnTo>
                    <a:pt x="812" y="3733"/>
                  </a:lnTo>
                  <a:lnTo>
                    <a:pt x="812" y="4673"/>
                  </a:lnTo>
                  <a:lnTo>
                    <a:pt x="0" y="4673"/>
                  </a:lnTo>
                  <a:lnTo>
                    <a:pt x="0" y="5600"/>
                  </a:lnTo>
                  <a:lnTo>
                    <a:pt x="812" y="5600"/>
                  </a:lnTo>
                  <a:lnTo>
                    <a:pt x="812" y="6540"/>
                  </a:lnTo>
                  <a:lnTo>
                    <a:pt x="0" y="6540"/>
                  </a:lnTo>
                  <a:lnTo>
                    <a:pt x="0" y="7467"/>
                  </a:lnTo>
                  <a:lnTo>
                    <a:pt x="812" y="7467"/>
                  </a:lnTo>
                  <a:lnTo>
                    <a:pt x="812" y="8407"/>
                  </a:lnTo>
                  <a:lnTo>
                    <a:pt x="1752" y="8407"/>
                  </a:lnTo>
                  <a:lnTo>
                    <a:pt x="1752" y="7467"/>
                  </a:lnTo>
                  <a:lnTo>
                    <a:pt x="939" y="7467"/>
                  </a:lnTo>
                  <a:lnTo>
                    <a:pt x="939" y="6540"/>
                  </a:lnTo>
                  <a:lnTo>
                    <a:pt x="1752" y="6540"/>
                  </a:lnTo>
                  <a:lnTo>
                    <a:pt x="1752" y="5600"/>
                  </a:lnTo>
                  <a:lnTo>
                    <a:pt x="939" y="5600"/>
                  </a:lnTo>
                  <a:lnTo>
                    <a:pt x="939" y="4673"/>
                  </a:lnTo>
                  <a:lnTo>
                    <a:pt x="1752" y="4673"/>
                  </a:lnTo>
                  <a:lnTo>
                    <a:pt x="1752" y="3733"/>
                  </a:lnTo>
                  <a:close/>
                </a:path>
                <a:path w="15875" h="8890">
                  <a:moveTo>
                    <a:pt x="1752" y="1866"/>
                  </a:moveTo>
                  <a:lnTo>
                    <a:pt x="939" y="1866"/>
                  </a:lnTo>
                  <a:lnTo>
                    <a:pt x="939" y="927"/>
                  </a:lnTo>
                  <a:lnTo>
                    <a:pt x="0" y="927"/>
                  </a:lnTo>
                  <a:lnTo>
                    <a:pt x="0" y="1866"/>
                  </a:lnTo>
                  <a:lnTo>
                    <a:pt x="812" y="1866"/>
                  </a:lnTo>
                  <a:lnTo>
                    <a:pt x="812" y="2794"/>
                  </a:lnTo>
                  <a:lnTo>
                    <a:pt x="1752" y="2794"/>
                  </a:lnTo>
                  <a:lnTo>
                    <a:pt x="1752" y="1866"/>
                  </a:lnTo>
                  <a:close/>
                </a:path>
                <a:path w="15875" h="8890">
                  <a:moveTo>
                    <a:pt x="3505" y="3733"/>
                  </a:moveTo>
                  <a:lnTo>
                    <a:pt x="2679" y="3733"/>
                  </a:lnTo>
                  <a:lnTo>
                    <a:pt x="2679" y="2806"/>
                  </a:lnTo>
                  <a:lnTo>
                    <a:pt x="1752" y="2806"/>
                  </a:lnTo>
                  <a:lnTo>
                    <a:pt x="1752" y="3733"/>
                  </a:lnTo>
                  <a:lnTo>
                    <a:pt x="2565" y="3733"/>
                  </a:lnTo>
                  <a:lnTo>
                    <a:pt x="2565" y="4673"/>
                  </a:lnTo>
                  <a:lnTo>
                    <a:pt x="1752" y="4673"/>
                  </a:lnTo>
                  <a:lnTo>
                    <a:pt x="1752" y="5600"/>
                  </a:lnTo>
                  <a:lnTo>
                    <a:pt x="2565" y="5600"/>
                  </a:lnTo>
                  <a:lnTo>
                    <a:pt x="2565" y="6540"/>
                  </a:lnTo>
                  <a:lnTo>
                    <a:pt x="1752" y="6540"/>
                  </a:lnTo>
                  <a:lnTo>
                    <a:pt x="1752" y="7467"/>
                  </a:lnTo>
                  <a:lnTo>
                    <a:pt x="2565" y="7467"/>
                  </a:lnTo>
                  <a:lnTo>
                    <a:pt x="2565" y="8407"/>
                  </a:lnTo>
                  <a:lnTo>
                    <a:pt x="3505" y="8407"/>
                  </a:lnTo>
                  <a:lnTo>
                    <a:pt x="3505" y="7467"/>
                  </a:lnTo>
                  <a:lnTo>
                    <a:pt x="2679" y="7467"/>
                  </a:lnTo>
                  <a:lnTo>
                    <a:pt x="2679" y="6540"/>
                  </a:lnTo>
                  <a:lnTo>
                    <a:pt x="3505" y="6540"/>
                  </a:lnTo>
                  <a:lnTo>
                    <a:pt x="3505" y="5600"/>
                  </a:lnTo>
                  <a:lnTo>
                    <a:pt x="2679" y="5600"/>
                  </a:lnTo>
                  <a:lnTo>
                    <a:pt x="2679" y="4673"/>
                  </a:lnTo>
                  <a:lnTo>
                    <a:pt x="3505" y="4673"/>
                  </a:lnTo>
                  <a:lnTo>
                    <a:pt x="3505" y="3733"/>
                  </a:lnTo>
                  <a:close/>
                </a:path>
                <a:path w="15875" h="8890">
                  <a:moveTo>
                    <a:pt x="3505" y="1866"/>
                  </a:moveTo>
                  <a:lnTo>
                    <a:pt x="2679" y="1866"/>
                  </a:lnTo>
                  <a:lnTo>
                    <a:pt x="2679" y="927"/>
                  </a:lnTo>
                  <a:lnTo>
                    <a:pt x="1752" y="927"/>
                  </a:lnTo>
                  <a:lnTo>
                    <a:pt x="1752" y="1866"/>
                  </a:lnTo>
                  <a:lnTo>
                    <a:pt x="2565" y="1866"/>
                  </a:lnTo>
                  <a:lnTo>
                    <a:pt x="2565" y="2794"/>
                  </a:lnTo>
                  <a:lnTo>
                    <a:pt x="3505" y="2794"/>
                  </a:lnTo>
                  <a:lnTo>
                    <a:pt x="3505" y="1866"/>
                  </a:lnTo>
                  <a:close/>
                </a:path>
                <a:path w="15875" h="8890">
                  <a:moveTo>
                    <a:pt x="6070" y="2806"/>
                  </a:moveTo>
                  <a:lnTo>
                    <a:pt x="5143" y="2806"/>
                  </a:lnTo>
                  <a:lnTo>
                    <a:pt x="5143" y="3733"/>
                  </a:lnTo>
                  <a:lnTo>
                    <a:pt x="5143" y="4673"/>
                  </a:lnTo>
                  <a:lnTo>
                    <a:pt x="5143" y="5600"/>
                  </a:lnTo>
                  <a:lnTo>
                    <a:pt x="5143" y="6540"/>
                  </a:lnTo>
                  <a:lnTo>
                    <a:pt x="5143" y="7467"/>
                  </a:lnTo>
                  <a:lnTo>
                    <a:pt x="4432" y="7467"/>
                  </a:lnTo>
                  <a:lnTo>
                    <a:pt x="4432" y="6540"/>
                  </a:lnTo>
                  <a:lnTo>
                    <a:pt x="5143" y="6540"/>
                  </a:lnTo>
                  <a:lnTo>
                    <a:pt x="5143" y="5600"/>
                  </a:lnTo>
                  <a:lnTo>
                    <a:pt x="4432" y="5600"/>
                  </a:lnTo>
                  <a:lnTo>
                    <a:pt x="4432" y="4673"/>
                  </a:lnTo>
                  <a:lnTo>
                    <a:pt x="5143" y="4673"/>
                  </a:lnTo>
                  <a:lnTo>
                    <a:pt x="5143" y="3733"/>
                  </a:lnTo>
                  <a:lnTo>
                    <a:pt x="4432" y="3733"/>
                  </a:lnTo>
                  <a:lnTo>
                    <a:pt x="4432" y="2806"/>
                  </a:lnTo>
                  <a:lnTo>
                    <a:pt x="3505" y="2806"/>
                  </a:lnTo>
                  <a:lnTo>
                    <a:pt x="3505" y="3733"/>
                  </a:lnTo>
                  <a:lnTo>
                    <a:pt x="4318" y="3733"/>
                  </a:lnTo>
                  <a:lnTo>
                    <a:pt x="4318" y="4673"/>
                  </a:lnTo>
                  <a:lnTo>
                    <a:pt x="3505" y="4673"/>
                  </a:lnTo>
                  <a:lnTo>
                    <a:pt x="3505" y="5600"/>
                  </a:lnTo>
                  <a:lnTo>
                    <a:pt x="4318" y="5600"/>
                  </a:lnTo>
                  <a:lnTo>
                    <a:pt x="4318" y="6540"/>
                  </a:lnTo>
                  <a:lnTo>
                    <a:pt x="3505" y="6540"/>
                  </a:lnTo>
                  <a:lnTo>
                    <a:pt x="3505" y="7467"/>
                  </a:lnTo>
                  <a:lnTo>
                    <a:pt x="4318" y="7467"/>
                  </a:lnTo>
                  <a:lnTo>
                    <a:pt x="4318" y="8407"/>
                  </a:lnTo>
                  <a:lnTo>
                    <a:pt x="5257" y="8407"/>
                  </a:lnTo>
                  <a:lnTo>
                    <a:pt x="5257" y="7467"/>
                  </a:lnTo>
                  <a:lnTo>
                    <a:pt x="6070" y="7467"/>
                  </a:lnTo>
                  <a:lnTo>
                    <a:pt x="6070" y="6540"/>
                  </a:lnTo>
                  <a:lnTo>
                    <a:pt x="5257" y="6540"/>
                  </a:lnTo>
                  <a:lnTo>
                    <a:pt x="5257" y="5600"/>
                  </a:lnTo>
                  <a:lnTo>
                    <a:pt x="6070" y="5600"/>
                  </a:lnTo>
                  <a:lnTo>
                    <a:pt x="6070" y="4673"/>
                  </a:lnTo>
                  <a:lnTo>
                    <a:pt x="5257" y="4673"/>
                  </a:lnTo>
                  <a:lnTo>
                    <a:pt x="5257" y="3733"/>
                  </a:lnTo>
                  <a:lnTo>
                    <a:pt x="6070" y="3733"/>
                  </a:lnTo>
                  <a:lnTo>
                    <a:pt x="6070" y="2806"/>
                  </a:lnTo>
                  <a:close/>
                </a:path>
                <a:path w="15875" h="8890">
                  <a:moveTo>
                    <a:pt x="6070" y="927"/>
                  </a:moveTo>
                  <a:lnTo>
                    <a:pt x="5143" y="927"/>
                  </a:lnTo>
                  <a:lnTo>
                    <a:pt x="5143" y="1866"/>
                  </a:lnTo>
                  <a:lnTo>
                    <a:pt x="4432" y="1866"/>
                  </a:lnTo>
                  <a:lnTo>
                    <a:pt x="4432" y="927"/>
                  </a:lnTo>
                  <a:lnTo>
                    <a:pt x="3505" y="927"/>
                  </a:lnTo>
                  <a:lnTo>
                    <a:pt x="3505" y="1866"/>
                  </a:lnTo>
                  <a:lnTo>
                    <a:pt x="4318" y="1866"/>
                  </a:lnTo>
                  <a:lnTo>
                    <a:pt x="4318" y="2794"/>
                  </a:lnTo>
                  <a:lnTo>
                    <a:pt x="5257" y="2794"/>
                  </a:lnTo>
                  <a:lnTo>
                    <a:pt x="5257" y="1866"/>
                  </a:lnTo>
                  <a:lnTo>
                    <a:pt x="6070" y="1866"/>
                  </a:lnTo>
                  <a:lnTo>
                    <a:pt x="6070" y="927"/>
                  </a:lnTo>
                  <a:close/>
                </a:path>
                <a:path w="15875" h="8890">
                  <a:moveTo>
                    <a:pt x="7823" y="2806"/>
                  </a:moveTo>
                  <a:lnTo>
                    <a:pt x="6883" y="2806"/>
                  </a:lnTo>
                  <a:lnTo>
                    <a:pt x="6883" y="3733"/>
                  </a:lnTo>
                  <a:lnTo>
                    <a:pt x="6070" y="3733"/>
                  </a:lnTo>
                  <a:lnTo>
                    <a:pt x="6070" y="4673"/>
                  </a:lnTo>
                  <a:lnTo>
                    <a:pt x="6883" y="4673"/>
                  </a:lnTo>
                  <a:lnTo>
                    <a:pt x="6883" y="5600"/>
                  </a:lnTo>
                  <a:lnTo>
                    <a:pt x="6070" y="5600"/>
                  </a:lnTo>
                  <a:lnTo>
                    <a:pt x="6070" y="6540"/>
                  </a:lnTo>
                  <a:lnTo>
                    <a:pt x="6883" y="6540"/>
                  </a:lnTo>
                  <a:lnTo>
                    <a:pt x="6883" y="7467"/>
                  </a:lnTo>
                  <a:lnTo>
                    <a:pt x="7823" y="7467"/>
                  </a:lnTo>
                  <a:lnTo>
                    <a:pt x="7823" y="6540"/>
                  </a:lnTo>
                  <a:lnTo>
                    <a:pt x="7010" y="6540"/>
                  </a:lnTo>
                  <a:lnTo>
                    <a:pt x="7010" y="5600"/>
                  </a:lnTo>
                  <a:lnTo>
                    <a:pt x="7823" y="5600"/>
                  </a:lnTo>
                  <a:lnTo>
                    <a:pt x="7823" y="4673"/>
                  </a:lnTo>
                  <a:lnTo>
                    <a:pt x="7010" y="4673"/>
                  </a:lnTo>
                  <a:lnTo>
                    <a:pt x="7010" y="3733"/>
                  </a:lnTo>
                  <a:lnTo>
                    <a:pt x="7823" y="3733"/>
                  </a:lnTo>
                  <a:lnTo>
                    <a:pt x="7823" y="2806"/>
                  </a:lnTo>
                  <a:close/>
                </a:path>
                <a:path w="15875" h="8890">
                  <a:moveTo>
                    <a:pt x="7823" y="927"/>
                  </a:moveTo>
                  <a:lnTo>
                    <a:pt x="6883" y="927"/>
                  </a:lnTo>
                  <a:lnTo>
                    <a:pt x="6883" y="1866"/>
                  </a:lnTo>
                  <a:lnTo>
                    <a:pt x="6070" y="1866"/>
                  </a:lnTo>
                  <a:lnTo>
                    <a:pt x="6070" y="2794"/>
                  </a:lnTo>
                  <a:lnTo>
                    <a:pt x="7010" y="2794"/>
                  </a:lnTo>
                  <a:lnTo>
                    <a:pt x="7010" y="1866"/>
                  </a:lnTo>
                  <a:lnTo>
                    <a:pt x="7823" y="1866"/>
                  </a:lnTo>
                  <a:lnTo>
                    <a:pt x="7823" y="927"/>
                  </a:lnTo>
                  <a:close/>
                </a:path>
                <a:path w="15875" h="8890">
                  <a:moveTo>
                    <a:pt x="10388" y="3733"/>
                  </a:moveTo>
                  <a:lnTo>
                    <a:pt x="9575" y="3733"/>
                  </a:lnTo>
                  <a:lnTo>
                    <a:pt x="9575" y="2806"/>
                  </a:lnTo>
                  <a:lnTo>
                    <a:pt x="9461" y="3733"/>
                  </a:lnTo>
                  <a:lnTo>
                    <a:pt x="9461" y="4673"/>
                  </a:lnTo>
                  <a:lnTo>
                    <a:pt x="9461" y="5600"/>
                  </a:lnTo>
                  <a:lnTo>
                    <a:pt x="9461" y="6540"/>
                  </a:lnTo>
                  <a:lnTo>
                    <a:pt x="8750" y="6540"/>
                  </a:lnTo>
                  <a:lnTo>
                    <a:pt x="8750" y="5600"/>
                  </a:lnTo>
                  <a:lnTo>
                    <a:pt x="9461" y="5600"/>
                  </a:lnTo>
                  <a:lnTo>
                    <a:pt x="9461" y="4673"/>
                  </a:lnTo>
                  <a:lnTo>
                    <a:pt x="8750" y="4673"/>
                  </a:lnTo>
                  <a:lnTo>
                    <a:pt x="8750" y="3733"/>
                  </a:lnTo>
                  <a:lnTo>
                    <a:pt x="9461" y="3733"/>
                  </a:lnTo>
                  <a:lnTo>
                    <a:pt x="9461" y="2806"/>
                  </a:lnTo>
                  <a:lnTo>
                    <a:pt x="8636" y="2806"/>
                  </a:lnTo>
                  <a:lnTo>
                    <a:pt x="8636" y="3733"/>
                  </a:lnTo>
                  <a:lnTo>
                    <a:pt x="7823" y="3733"/>
                  </a:lnTo>
                  <a:lnTo>
                    <a:pt x="7823" y="4673"/>
                  </a:lnTo>
                  <a:lnTo>
                    <a:pt x="8636" y="4673"/>
                  </a:lnTo>
                  <a:lnTo>
                    <a:pt x="8636" y="5600"/>
                  </a:lnTo>
                  <a:lnTo>
                    <a:pt x="7823" y="5600"/>
                  </a:lnTo>
                  <a:lnTo>
                    <a:pt x="7823" y="6540"/>
                  </a:lnTo>
                  <a:lnTo>
                    <a:pt x="8636" y="6540"/>
                  </a:lnTo>
                  <a:lnTo>
                    <a:pt x="8636" y="7467"/>
                  </a:lnTo>
                  <a:lnTo>
                    <a:pt x="9575" y="7467"/>
                  </a:lnTo>
                  <a:lnTo>
                    <a:pt x="9575" y="6540"/>
                  </a:lnTo>
                  <a:lnTo>
                    <a:pt x="10388" y="6540"/>
                  </a:lnTo>
                  <a:lnTo>
                    <a:pt x="10388" y="5600"/>
                  </a:lnTo>
                  <a:lnTo>
                    <a:pt x="9575" y="5600"/>
                  </a:lnTo>
                  <a:lnTo>
                    <a:pt x="9575" y="4673"/>
                  </a:lnTo>
                  <a:lnTo>
                    <a:pt x="10388" y="4673"/>
                  </a:lnTo>
                  <a:lnTo>
                    <a:pt x="10388" y="3733"/>
                  </a:lnTo>
                  <a:close/>
                </a:path>
                <a:path w="15875" h="8890">
                  <a:moveTo>
                    <a:pt x="10388" y="1866"/>
                  </a:moveTo>
                  <a:lnTo>
                    <a:pt x="9575" y="1866"/>
                  </a:lnTo>
                  <a:lnTo>
                    <a:pt x="9575" y="927"/>
                  </a:lnTo>
                  <a:lnTo>
                    <a:pt x="8636" y="927"/>
                  </a:lnTo>
                  <a:lnTo>
                    <a:pt x="8636" y="1866"/>
                  </a:lnTo>
                  <a:lnTo>
                    <a:pt x="7823" y="1866"/>
                  </a:lnTo>
                  <a:lnTo>
                    <a:pt x="7823" y="2794"/>
                  </a:lnTo>
                  <a:lnTo>
                    <a:pt x="8750" y="2794"/>
                  </a:lnTo>
                  <a:lnTo>
                    <a:pt x="8750" y="1866"/>
                  </a:lnTo>
                  <a:lnTo>
                    <a:pt x="9461" y="1866"/>
                  </a:lnTo>
                  <a:lnTo>
                    <a:pt x="9461" y="2794"/>
                  </a:lnTo>
                  <a:lnTo>
                    <a:pt x="10388" y="2794"/>
                  </a:lnTo>
                  <a:lnTo>
                    <a:pt x="10388" y="1866"/>
                  </a:lnTo>
                  <a:close/>
                </a:path>
                <a:path w="15875" h="8890">
                  <a:moveTo>
                    <a:pt x="12141" y="3733"/>
                  </a:moveTo>
                  <a:lnTo>
                    <a:pt x="11328" y="3733"/>
                  </a:lnTo>
                  <a:lnTo>
                    <a:pt x="11328" y="2806"/>
                  </a:lnTo>
                  <a:lnTo>
                    <a:pt x="10388" y="2806"/>
                  </a:lnTo>
                  <a:lnTo>
                    <a:pt x="10388" y="3733"/>
                  </a:lnTo>
                  <a:lnTo>
                    <a:pt x="11214" y="3733"/>
                  </a:lnTo>
                  <a:lnTo>
                    <a:pt x="11214" y="4673"/>
                  </a:lnTo>
                  <a:lnTo>
                    <a:pt x="10388" y="4673"/>
                  </a:lnTo>
                  <a:lnTo>
                    <a:pt x="10388" y="5600"/>
                  </a:lnTo>
                  <a:lnTo>
                    <a:pt x="11214" y="5600"/>
                  </a:lnTo>
                  <a:lnTo>
                    <a:pt x="11214" y="6540"/>
                  </a:lnTo>
                  <a:lnTo>
                    <a:pt x="10388" y="6540"/>
                  </a:lnTo>
                  <a:lnTo>
                    <a:pt x="10388" y="7467"/>
                  </a:lnTo>
                  <a:lnTo>
                    <a:pt x="11328" y="7467"/>
                  </a:lnTo>
                  <a:lnTo>
                    <a:pt x="11328" y="6540"/>
                  </a:lnTo>
                  <a:lnTo>
                    <a:pt x="12141" y="6540"/>
                  </a:lnTo>
                  <a:lnTo>
                    <a:pt x="12141" y="5600"/>
                  </a:lnTo>
                  <a:lnTo>
                    <a:pt x="11328" y="5600"/>
                  </a:lnTo>
                  <a:lnTo>
                    <a:pt x="11328" y="4673"/>
                  </a:lnTo>
                  <a:lnTo>
                    <a:pt x="12141" y="4673"/>
                  </a:lnTo>
                  <a:lnTo>
                    <a:pt x="12141" y="3733"/>
                  </a:lnTo>
                  <a:close/>
                </a:path>
                <a:path w="15875" h="8890">
                  <a:moveTo>
                    <a:pt x="12141" y="1866"/>
                  </a:moveTo>
                  <a:lnTo>
                    <a:pt x="11328" y="1866"/>
                  </a:lnTo>
                  <a:lnTo>
                    <a:pt x="11328" y="927"/>
                  </a:lnTo>
                  <a:lnTo>
                    <a:pt x="10388" y="927"/>
                  </a:lnTo>
                  <a:lnTo>
                    <a:pt x="10388" y="1866"/>
                  </a:lnTo>
                  <a:lnTo>
                    <a:pt x="11214" y="1866"/>
                  </a:lnTo>
                  <a:lnTo>
                    <a:pt x="11214" y="2794"/>
                  </a:lnTo>
                  <a:lnTo>
                    <a:pt x="12141" y="2794"/>
                  </a:lnTo>
                  <a:lnTo>
                    <a:pt x="12141" y="1866"/>
                  </a:lnTo>
                  <a:close/>
                </a:path>
                <a:path w="15875" h="8890">
                  <a:moveTo>
                    <a:pt x="13893" y="3733"/>
                  </a:moveTo>
                  <a:lnTo>
                    <a:pt x="13081" y="3733"/>
                  </a:lnTo>
                  <a:lnTo>
                    <a:pt x="13081" y="2806"/>
                  </a:lnTo>
                  <a:lnTo>
                    <a:pt x="12141" y="2806"/>
                  </a:lnTo>
                  <a:lnTo>
                    <a:pt x="12141" y="3733"/>
                  </a:lnTo>
                  <a:lnTo>
                    <a:pt x="12954" y="3733"/>
                  </a:lnTo>
                  <a:lnTo>
                    <a:pt x="12954" y="4673"/>
                  </a:lnTo>
                  <a:lnTo>
                    <a:pt x="12141" y="4673"/>
                  </a:lnTo>
                  <a:lnTo>
                    <a:pt x="12141" y="5600"/>
                  </a:lnTo>
                  <a:lnTo>
                    <a:pt x="12954" y="5600"/>
                  </a:lnTo>
                  <a:lnTo>
                    <a:pt x="12954" y="6540"/>
                  </a:lnTo>
                  <a:lnTo>
                    <a:pt x="12141" y="6540"/>
                  </a:lnTo>
                  <a:lnTo>
                    <a:pt x="12141" y="7467"/>
                  </a:lnTo>
                  <a:lnTo>
                    <a:pt x="13081" y="7467"/>
                  </a:lnTo>
                  <a:lnTo>
                    <a:pt x="13081" y="6540"/>
                  </a:lnTo>
                  <a:lnTo>
                    <a:pt x="13893" y="6540"/>
                  </a:lnTo>
                  <a:lnTo>
                    <a:pt x="13893" y="5600"/>
                  </a:lnTo>
                  <a:lnTo>
                    <a:pt x="13081" y="5600"/>
                  </a:lnTo>
                  <a:lnTo>
                    <a:pt x="13081" y="4673"/>
                  </a:lnTo>
                  <a:lnTo>
                    <a:pt x="13893" y="4673"/>
                  </a:lnTo>
                  <a:lnTo>
                    <a:pt x="13893" y="3733"/>
                  </a:lnTo>
                  <a:close/>
                </a:path>
                <a:path w="15875" h="8890">
                  <a:moveTo>
                    <a:pt x="13893" y="1866"/>
                  </a:moveTo>
                  <a:lnTo>
                    <a:pt x="13081" y="1866"/>
                  </a:lnTo>
                  <a:lnTo>
                    <a:pt x="13081" y="927"/>
                  </a:lnTo>
                  <a:lnTo>
                    <a:pt x="12141" y="927"/>
                  </a:lnTo>
                  <a:lnTo>
                    <a:pt x="12141" y="1866"/>
                  </a:lnTo>
                  <a:lnTo>
                    <a:pt x="12954" y="1866"/>
                  </a:lnTo>
                  <a:lnTo>
                    <a:pt x="12954" y="2794"/>
                  </a:lnTo>
                  <a:lnTo>
                    <a:pt x="13893" y="2794"/>
                  </a:lnTo>
                  <a:lnTo>
                    <a:pt x="13893" y="1866"/>
                  </a:lnTo>
                  <a:close/>
                </a:path>
                <a:path w="15875" h="8890">
                  <a:moveTo>
                    <a:pt x="15760" y="2806"/>
                  </a:moveTo>
                  <a:lnTo>
                    <a:pt x="15532" y="2806"/>
                  </a:lnTo>
                  <a:lnTo>
                    <a:pt x="15532" y="3733"/>
                  </a:lnTo>
                  <a:lnTo>
                    <a:pt x="15532" y="4673"/>
                  </a:lnTo>
                  <a:lnTo>
                    <a:pt x="15532" y="5600"/>
                  </a:lnTo>
                  <a:lnTo>
                    <a:pt x="14833" y="5600"/>
                  </a:lnTo>
                  <a:lnTo>
                    <a:pt x="14833" y="4673"/>
                  </a:lnTo>
                  <a:lnTo>
                    <a:pt x="15532" y="4673"/>
                  </a:lnTo>
                  <a:lnTo>
                    <a:pt x="15532" y="3733"/>
                  </a:lnTo>
                  <a:lnTo>
                    <a:pt x="14833" y="3733"/>
                  </a:lnTo>
                  <a:lnTo>
                    <a:pt x="14833" y="2806"/>
                  </a:lnTo>
                  <a:lnTo>
                    <a:pt x="13893" y="2806"/>
                  </a:lnTo>
                  <a:lnTo>
                    <a:pt x="13893" y="3733"/>
                  </a:lnTo>
                  <a:lnTo>
                    <a:pt x="14706" y="3733"/>
                  </a:lnTo>
                  <a:lnTo>
                    <a:pt x="14706" y="4673"/>
                  </a:lnTo>
                  <a:lnTo>
                    <a:pt x="13893" y="4673"/>
                  </a:lnTo>
                  <a:lnTo>
                    <a:pt x="13893" y="5600"/>
                  </a:lnTo>
                  <a:lnTo>
                    <a:pt x="14706" y="5600"/>
                  </a:lnTo>
                  <a:lnTo>
                    <a:pt x="14706" y="6540"/>
                  </a:lnTo>
                  <a:lnTo>
                    <a:pt x="13893" y="6540"/>
                  </a:lnTo>
                  <a:lnTo>
                    <a:pt x="13893" y="7467"/>
                  </a:lnTo>
                  <a:lnTo>
                    <a:pt x="14833" y="7467"/>
                  </a:lnTo>
                  <a:lnTo>
                    <a:pt x="14833" y="6540"/>
                  </a:lnTo>
                  <a:lnTo>
                    <a:pt x="15532" y="6540"/>
                  </a:lnTo>
                  <a:lnTo>
                    <a:pt x="15532" y="7467"/>
                  </a:lnTo>
                  <a:lnTo>
                    <a:pt x="15760" y="7467"/>
                  </a:lnTo>
                  <a:lnTo>
                    <a:pt x="15760" y="6540"/>
                  </a:lnTo>
                  <a:lnTo>
                    <a:pt x="15646" y="5600"/>
                  </a:lnTo>
                  <a:lnTo>
                    <a:pt x="15760" y="4673"/>
                  </a:lnTo>
                  <a:lnTo>
                    <a:pt x="15646" y="3733"/>
                  </a:lnTo>
                  <a:lnTo>
                    <a:pt x="15760" y="2806"/>
                  </a:lnTo>
                  <a:close/>
                </a:path>
                <a:path w="15875" h="8890">
                  <a:moveTo>
                    <a:pt x="15760" y="927"/>
                  </a:moveTo>
                  <a:lnTo>
                    <a:pt x="15646" y="0"/>
                  </a:lnTo>
                  <a:lnTo>
                    <a:pt x="15532" y="927"/>
                  </a:lnTo>
                  <a:lnTo>
                    <a:pt x="15532" y="1866"/>
                  </a:lnTo>
                  <a:lnTo>
                    <a:pt x="14833" y="1866"/>
                  </a:lnTo>
                  <a:lnTo>
                    <a:pt x="14833" y="927"/>
                  </a:lnTo>
                  <a:lnTo>
                    <a:pt x="15532" y="927"/>
                  </a:lnTo>
                  <a:lnTo>
                    <a:pt x="15532" y="0"/>
                  </a:lnTo>
                  <a:lnTo>
                    <a:pt x="14706" y="0"/>
                  </a:lnTo>
                  <a:lnTo>
                    <a:pt x="14706" y="927"/>
                  </a:lnTo>
                  <a:lnTo>
                    <a:pt x="13893" y="927"/>
                  </a:lnTo>
                  <a:lnTo>
                    <a:pt x="13893" y="1866"/>
                  </a:lnTo>
                  <a:lnTo>
                    <a:pt x="14706" y="1866"/>
                  </a:lnTo>
                  <a:lnTo>
                    <a:pt x="14706" y="2794"/>
                  </a:lnTo>
                  <a:lnTo>
                    <a:pt x="15646" y="2794"/>
                  </a:lnTo>
                  <a:lnTo>
                    <a:pt x="15646" y="1866"/>
                  </a:lnTo>
                  <a:lnTo>
                    <a:pt x="15760" y="927"/>
                  </a:lnTo>
                  <a:close/>
                </a:path>
              </a:pathLst>
            </a:custGeom>
            <a:solidFill>
              <a:srgbClr val="000000"/>
            </a:solidFill>
          </p:spPr>
          <p:txBody>
            <a:bodyPr wrap="square" lIns="0" tIns="0" rIns="0" bIns="0" rtlCol="0"/>
            <a:lstStyle/>
            <a:p>
              <a:endParaRPr/>
            </a:p>
          </p:txBody>
        </p:sp>
        <p:sp>
          <p:nvSpPr>
            <p:cNvPr id="780" name="object 780"/>
            <p:cNvSpPr/>
            <p:nvPr/>
          </p:nvSpPr>
          <p:spPr>
            <a:xfrm>
              <a:off x="11824284" y="7456627"/>
              <a:ext cx="15875" cy="7620"/>
            </a:xfrm>
            <a:custGeom>
              <a:avLst/>
              <a:gdLst/>
              <a:ahLst/>
              <a:cxnLst/>
              <a:rect l="l" t="t" r="r" b="b"/>
              <a:pathLst>
                <a:path w="15875" h="7620">
                  <a:moveTo>
                    <a:pt x="1752" y="3632"/>
                  </a:moveTo>
                  <a:lnTo>
                    <a:pt x="812" y="3632"/>
                  </a:lnTo>
                  <a:lnTo>
                    <a:pt x="812" y="4559"/>
                  </a:lnTo>
                  <a:lnTo>
                    <a:pt x="0" y="4559"/>
                  </a:lnTo>
                  <a:lnTo>
                    <a:pt x="0" y="5499"/>
                  </a:lnTo>
                  <a:lnTo>
                    <a:pt x="812" y="5499"/>
                  </a:lnTo>
                  <a:lnTo>
                    <a:pt x="812" y="6426"/>
                  </a:lnTo>
                  <a:lnTo>
                    <a:pt x="0" y="6426"/>
                  </a:lnTo>
                  <a:lnTo>
                    <a:pt x="0" y="7366"/>
                  </a:lnTo>
                  <a:lnTo>
                    <a:pt x="939" y="7366"/>
                  </a:lnTo>
                  <a:lnTo>
                    <a:pt x="939" y="6426"/>
                  </a:lnTo>
                  <a:lnTo>
                    <a:pt x="1752" y="6426"/>
                  </a:lnTo>
                  <a:lnTo>
                    <a:pt x="1752" y="5499"/>
                  </a:lnTo>
                  <a:lnTo>
                    <a:pt x="939" y="5499"/>
                  </a:lnTo>
                  <a:lnTo>
                    <a:pt x="939" y="4559"/>
                  </a:lnTo>
                  <a:lnTo>
                    <a:pt x="1752" y="4559"/>
                  </a:lnTo>
                  <a:lnTo>
                    <a:pt x="1752" y="3632"/>
                  </a:lnTo>
                  <a:close/>
                </a:path>
                <a:path w="15875" h="7620">
                  <a:moveTo>
                    <a:pt x="3505" y="3632"/>
                  </a:moveTo>
                  <a:lnTo>
                    <a:pt x="2565" y="3632"/>
                  </a:lnTo>
                  <a:lnTo>
                    <a:pt x="2565" y="4559"/>
                  </a:lnTo>
                  <a:lnTo>
                    <a:pt x="1752" y="4559"/>
                  </a:lnTo>
                  <a:lnTo>
                    <a:pt x="1752" y="5499"/>
                  </a:lnTo>
                  <a:lnTo>
                    <a:pt x="2565" y="5499"/>
                  </a:lnTo>
                  <a:lnTo>
                    <a:pt x="2565" y="6426"/>
                  </a:lnTo>
                  <a:lnTo>
                    <a:pt x="1752" y="6426"/>
                  </a:lnTo>
                  <a:lnTo>
                    <a:pt x="1752" y="7366"/>
                  </a:lnTo>
                  <a:lnTo>
                    <a:pt x="2679" y="7366"/>
                  </a:lnTo>
                  <a:lnTo>
                    <a:pt x="2679" y="6426"/>
                  </a:lnTo>
                  <a:lnTo>
                    <a:pt x="3505" y="6426"/>
                  </a:lnTo>
                  <a:lnTo>
                    <a:pt x="3505" y="5499"/>
                  </a:lnTo>
                  <a:lnTo>
                    <a:pt x="2679" y="5499"/>
                  </a:lnTo>
                  <a:lnTo>
                    <a:pt x="2679" y="4559"/>
                  </a:lnTo>
                  <a:lnTo>
                    <a:pt x="3505" y="4559"/>
                  </a:lnTo>
                  <a:lnTo>
                    <a:pt x="3505" y="3632"/>
                  </a:lnTo>
                  <a:close/>
                </a:path>
                <a:path w="15875" h="7620">
                  <a:moveTo>
                    <a:pt x="6070" y="4559"/>
                  </a:moveTo>
                  <a:lnTo>
                    <a:pt x="5257" y="4559"/>
                  </a:lnTo>
                  <a:lnTo>
                    <a:pt x="5257" y="3632"/>
                  </a:lnTo>
                  <a:lnTo>
                    <a:pt x="5143" y="4559"/>
                  </a:lnTo>
                  <a:lnTo>
                    <a:pt x="5143" y="5499"/>
                  </a:lnTo>
                  <a:lnTo>
                    <a:pt x="4432" y="5499"/>
                  </a:lnTo>
                  <a:lnTo>
                    <a:pt x="4432" y="4559"/>
                  </a:lnTo>
                  <a:lnTo>
                    <a:pt x="5143" y="4559"/>
                  </a:lnTo>
                  <a:lnTo>
                    <a:pt x="5143" y="3632"/>
                  </a:lnTo>
                  <a:lnTo>
                    <a:pt x="4318" y="3632"/>
                  </a:lnTo>
                  <a:lnTo>
                    <a:pt x="4318" y="4559"/>
                  </a:lnTo>
                  <a:lnTo>
                    <a:pt x="3505" y="4559"/>
                  </a:lnTo>
                  <a:lnTo>
                    <a:pt x="3505" y="5499"/>
                  </a:lnTo>
                  <a:lnTo>
                    <a:pt x="4318" y="5499"/>
                  </a:lnTo>
                  <a:lnTo>
                    <a:pt x="4318" y="6426"/>
                  </a:lnTo>
                  <a:lnTo>
                    <a:pt x="3505" y="6426"/>
                  </a:lnTo>
                  <a:lnTo>
                    <a:pt x="3505" y="7366"/>
                  </a:lnTo>
                  <a:lnTo>
                    <a:pt x="4432" y="7366"/>
                  </a:lnTo>
                  <a:lnTo>
                    <a:pt x="4432" y="6426"/>
                  </a:lnTo>
                  <a:lnTo>
                    <a:pt x="5143" y="6426"/>
                  </a:lnTo>
                  <a:lnTo>
                    <a:pt x="5143" y="7366"/>
                  </a:lnTo>
                  <a:lnTo>
                    <a:pt x="6070" y="7366"/>
                  </a:lnTo>
                  <a:lnTo>
                    <a:pt x="6070" y="6426"/>
                  </a:lnTo>
                  <a:lnTo>
                    <a:pt x="5257" y="6426"/>
                  </a:lnTo>
                  <a:lnTo>
                    <a:pt x="5257" y="5499"/>
                  </a:lnTo>
                  <a:lnTo>
                    <a:pt x="6070" y="5499"/>
                  </a:lnTo>
                  <a:lnTo>
                    <a:pt x="6070" y="4559"/>
                  </a:lnTo>
                  <a:close/>
                </a:path>
                <a:path w="15875" h="7620">
                  <a:moveTo>
                    <a:pt x="7823" y="4559"/>
                  </a:moveTo>
                  <a:lnTo>
                    <a:pt x="7010" y="4559"/>
                  </a:lnTo>
                  <a:lnTo>
                    <a:pt x="7010" y="3632"/>
                  </a:lnTo>
                  <a:lnTo>
                    <a:pt x="6070" y="3632"/>
                  </a:lnTo>
                  <a:lnTo>
                    <a:pt x="6070" y="4559"/>
                  </a:lnTo>
                  <a:lnTo>
                    <a:pt x="6883" y="4559"/>
                  </a:lnTo>
                  <a:lnTo>
                    <a:pt x="6883" y="5499"/>
                  </a:lnTo>
                  <a:lnTo>
                    <a:pt x="6070" y="5499"/>
                  </a:lnTo>
                  <a:lnTo>
                    <a:pt x="6070" y="6426"/>
                  </a:lnTo>
                  <a:lnTo>
                    <a:pt x="6883" y="6426"/>
                  </a:lnTo>
                  <a:lnTo>
                    <a:pt x="6883" y="7366"/>
                  </a:lnTo>
                  <a:lnTo>
                    <a:pt x="7823" y="7366"/>
                  </a:lnTo>
                  <a:lnTo>
                    <a:pt x="7823" y="6426"/>
                  </a:lnTo>
                  <a:lnTo>
                    <a:pt x="7010" y="6426"/>
                  </a:lnTo>
                  <a:lnTo>
                    <a:pt x="7010" y="5499"/>
                  </a:lnTo>
                  <a:lnTo>
                    <a:pt x="7823" y="5499"/>
                  </a:lnTo>
                  <a:lnTo>
                    <a:pt x="7823" y="4559"/>
                  </a:lnTo>
                  <a:close/>
                </a:path>
                <a:path w="15875" h="7620">
                  <a:moveTo>
                    <a:pt x="10388" y="3632"/>
                  </a:moveTo>
                  <a:lnTo>
                    <a:pt x="9461" y="3632"/>
                  </a:lnTo>
                  <a:lnTo>
                    <a:pt x="9461" y="4559"/>
                  </a:lnTo>
                  <a:lnTo>
                    <a:pt x="9461" y="5499"/>
                  </a:lnTo>
                  <a:lnTo>
                    <a:pt x="9461" y="6426"/>
                  </a:lnTo>
                  <a:lnTo>
                    <a:pt x="8750" y="6426"/>
                  </a:lnTo>
                  <a:lnTo>
                    <a:pt x="8750" y="5499"/>
                  </a:lnTo>
                  <a:lnTo>
                    <a:pt x="9461" y="5499"/>
                  </a:lnTo>
                  <a:lnTo>
                    <a:pt x="9461" y="4559"/>
                  </a:lnTo>
                  <a:lnTo>
                    <a:pt x="8750" y="4559"/>
                  </a:lnTo>
                  <a:lnTo>
                    <a:pt x="8750" y="3632"/>
                  </a:lnTo>
                  <a:lnTo>
                    <a:pt x="7823" y="3632"/>
                  </a:lnTo>
                  <a:lnTo>
                    <a:pt x="7823" y="4559"/>
                  </a:lnTo>
                  <a:lnTo>
                    <a:pt x="8636" y="4559"/>
                  </a:lnTo>
                  <a:lnTo>
                    <a:pt x="8636" y="5499"/>
                  </a:lnTo>
                  <a:lnTo>
                    <a:pt x="7823" y="5499"/>
                  </a:lnTo>
                  <a:lnTo>
                    <a:pt x="7823" y="6426"/>
                  </a:lnTo>
                  <a:lnTo>
                    <a:pt x="8636" y="6426"/>
                  </a:lnTo>
                  <a:lnTo>
                    <a:pt x="8636" y="7366"/>
                  </a:lnTo>
                  <a:lnTo>
                    <a:pt x="9575" y="7366"/>
                  </a:lnTo>
                  <a:lnTo>
                    <a:pt x="9575" y="6426"/>
                  </a:lnTo>
                  <a:lnTo>
                    <a:pt x="10388" y="6426"/>
                  </a:lnTo>
                  <a:lnTo>
                    <a:pt x="10388" y="5499"/>
                  </a:lnTo>
                  <a:lnTo>
                    <a:pt x="9575" y="5499"/>
                  </a:lnTo>
                  <a:lnTo>
                    <a:pt x="9575" y="4559"/>
                  </a:lnTo>
                  <a:lnTo>
                    <a:pt x="10388" y="4559"/>
                  </a:lnTo>
                  <a:lnTo>
                    <a:pt x="10388" y="3632"/>
                  </a:lnTo>
                  <a:close/>
                </a:path>
                <a:path w="15875" h="7620">
                  <a:moveTo>
                    <a:pt x="12141" y="3632"/>
                  </a:moveTo>
                  <a:lnTo>
                    <a:pt x="11214" y="3632"/>
                  </a:lnTo>
                  <a:lnTo>
                    <a:pt x="11214" y="4559"/>
                  </a:lnTo>
                  <a:lnTo>
                    <a:pt x="10388" y="4559"/>
                  </a:lnTo>
                  <a:lnTo>
                    <a:pt x="10388" y="5499"/>
                  </a:lnTo>
                  <a:lnTo>
                    <a:pt x="11214" y="5499"/>
                  </a:lnTo>
                  <a:lnTo>
                    <a:pt x="11214" y="6426"/>
                  </a:lnTo>
                  <a:lnTo>
                    <a:pt x="10388" y="6426"/>
                  </a:lnTo>
                  <a:lnTo>
                    <a:pt x="10388" y="7366"/>
                  </a:lnTo>
                  <a:lnTo>
                    <a:pt x="11328" y="7366"/>
                  </a:lnTo>
                  <a:lnTo>
                    <a:pt x="11328" y="6426"/>
                  </a:lnTo>
                  <a:lnTo>
                    <a:pt x="12141" y="6426"/>
                  </a:lnTo>
                  <a:lnTo>
                    <a:pt x="12141" y="5499"/>
                  </a:lnTo>
                  <a:lnTo>
                    <a:pt x="11328" y="5499"/>
                  </a:lnTo>
                  <a:lnTo>
                    <a:pt x="11328" y="4559"/>
                  </a:lnTo>
                  <a:lnTo>
                    <a:pt x="12141" y="4559"/>
                  </a:lnTo>
                  <a:lnTo>
                    <a:pt x="12141" y="3632"/>
                  </a:lnTo>
                  <a:close/>
                </a:path>
                <a:path w="15875" h="7620">
                  <a:moveTo>
                    <a:pt x="13893" y="3632"/>
                  </a:moveTo>
                  <a:lnTo>
                    <a:pt x="12954" y="3632"/>
                  </a:lnTo>
                  <a:lnTo>
                    <a:pt x="12954" y="4559"/>
                  </a:lnTo>
                  <a:lnTo>
                    <a:pt x="12141" y="4559"/>
                  </a:lnTo>
                  <a:lnTo>
                    <a:pt x="12141" y="5499"/>
                  </a:lnTo>
                  <a:lnTo>
                    <a:pt x="12954" y="5499"/>
                  </a:lnTo>
                  <a:lnTo>
                    <a:pt x="12954" y="6426"/>
                  </a:lnTo>
                  <a:lnTo>
                    <a:pt x="13893" y="6426"/>
                  </a:lnTo>
                  <a:lnTo>
                    <a:pt x="13893" y="5499"/>
                  </a:lnTo>
                  <a:lnTo>
                    <a:pt x="13081" y="5499"/>
                  </a:lnTo>
                  <a:lnTo>
                    <a:pt x="13081" y="4559"/>
                  </a:lnTo>
                  <a:lnTo>
                    <a:pt x="13893" y="4559"/>
                  </a:lnTo>
                  <a:lnTo>
                    <a:pt x="13893" y="3632"/>
                  </a:lnTo>
                  <a:close/>
                </a:path>
                <a:path w="15875" h="7620">
                  <a:moveTo>
                    <a:pt x="15760" y="4559"/>
                  </a:moveTo>
                  <a:lnTo>
                    <a:pt x="15646" y="3632"/>
                  </a:lnTo>
                  <a:lnTo>
                    <a:pt x="15532" y="4559"/>
                  </a:lnTo>
                  <a:lnTo>
                    <a:pt x="15532" y="5499"/>
                  </a:lnTo>
                  <a:lnTo>
                    <a:pt x="14833" y="5499"/>
                  </a:lnTo>
                  <a:lnTo>
                    <a:pt x="14833" y="4559"/>
                  </a:lnTo>
                  <a:lnTo>
                    <a:pt x="15532" y="4559"/>
                  </a:lnTo>
                  <a:lnTo>
                    <a:pt x="15532" y="3632"/>
                  </a:lnTo>
                  <a:lnTo>
                    <a:pt x="14706" y="3632"/>
                  </a:lnTo>
                  <a:lnTo>
                    <a:pt x="14706" y="4559"/>
                  </a:lnTo>
                  <a:lnTo>
                    <a:pt x="13893" y="4559"/>
                  </a:lnTo>
                  <a:lnTo>
                    <a:pt x="13893" y="5499"/>
                  </a:lnTo>
                  <a:lnTo>
                    <a:pt x="14706" y="5499"/>
                  </a:lnTo>
                  <a:lnTo>
                    <a:pt x="14706" y="6426"/>
                  </a:lnTo>
                  <a:lnTo>
                    <a:pt x="15646" y="6426"/>
                  </a:lnTo>
                  <a:lnTo>
                    <a:pt x="15646" y="5499"/>
                  </a:lnTo>
                  <a:lnTo>
                    <a:pt x="15760" y="4559"/>
                  </a:lnTo>
                  <a:close/>
                </a:path>
                <a:path w="15875" h="7620">
                  <a:moveTo>
                    <a:pt x="15760" y="939"/>
                  </a:moveTo>
                  <a:lnTo>
                    <a:pt x="15646" y="0"/>
                  </a:lnTo>
                  <a:lnTo>
                    <a:pt x="15532" y="939"/>
                  </a:lnTo>
                  <a:lnTo>
                    <a:pt x="15532" y="1752"/>
                  </a:lnTo>
                  <a:lnTo>
                    <a:pt x="14833" y="1752"/>
                  </a:lnTo>
                  <a:lnTo>
                    <a:pt x="14833" y="939"/>
                  </a:lnTo>
                  <a:lnTo>
                    <a:pt x="15532" y="939"/>
                  </a:lnTo>
                  <a:lnTo>
                    <a:pt x="15532" y="0"/>
                  </a:lnTo>
                  <a:lnTo>
                    <a:pt x="14706" y="0"/>
                  </a:lnTo>
                  <a:lnTo>
                    <a:pt x="14706" y="939"/>
                  </a:lnTo>
                  <a:lnTo>
                    <a:pt x="13893" y="939"/>
                  </a:lnTo>
                  <a:lnTo>
                    <a:pt x="13893" y="1752"/>
                  </a:lnTo>
                  <a:lnTo>
                    <a:pt x="13081" y="1752"/>
                  </a:lnTo>
                  <a:lnTo>
                    <a:pt x="13081" y="939"/>
                  </a:lnTo>
                  <a:lnTo>
                    <a:pt x="13893" y="939"/>
                  </a:lnTo>
                  <a:lnTo>
                    <a:pt x="13893" y="0"/>
                  </a:lnTo>
                  <a:lnTo>
                    <a:pt x="12954" y="0"/>
                  </a:lnTo>
                  <a:lnTo>
                    <a:pt x="12954" y="939"/>
                  </a:lnTo>
                  <a:lnTo>
                    <a:pt x="12141" y="939"/>
                  </a:lnTo>
                  <a:lnTo>
                    <a:pt x="12141" y="1752"/>
                  </a:lnTo>
                  <a:lnTo>
                    <a:pt x="11328" y="1752"/>
                  </a:lnTo>
                  <a:lnTo>
                    <a:pt x="11328" y="939"/>
                  </a:lnTo>
                  <a:lnTo>
                    <a:pt x="12141" y="939"/>
                  </a:lnTo>
                  <a:lnTo>
                    <a:pt x="12141" y="0"/>
                  </a:lnTo>
                  <a:lnTo>
                    <a:pt x="11214" y="0"/>
                  </a:lnTo>
                  <a:lnTo>
                    <a:pt x="11214" y="939"/>
                  </a:lnTo>
                  <a:lnTo>
                    <a:pt x="10388" y="939"/>
                  </a:lnTo>
                  <a:lnTo>
                    <a:pt x="10388" y="1752"/>
                  </a:lnTo>
                  <a:lnTo>
                    <a:pt x="9575" y="1752"/>
                  </a:lnTo>
                  <a:lnTo>
                    <a:pt x="9575" y="939"/>
                  </a:lnTo>
                  <a:lnTo>
                    <a:pt x="10388" y="939"/>
                  </a:lnTo>
                  <a:lnTo>
                    <a:pt x="10388" y="0"/>
                  </a:lnTo>
                  <a:lnTo>
                    <a:pt x="9461" y="0"/>
                  </a:lnTo>
                  <a:lnTo>
                    <a:pt x="9461" y="939"/>
                  </a:lnTo>
                  <a:lnTo>
                    <a:pt x="9461" y="1866"/>
                  </a:lnTo>
                  <a:lnTo>
                    <a:pt x="9461" y="2692"/>
                  </a:lnTo>
                  <a:lnTo>
                    <a:pt x="8750" y="2692"/>
                  </a:lnTo>
                  <a:lnTo>
                    <a:pt x="8750" y="1866"/>
                  </a:lnTo>
                  <a:lnTo>
                    <a:pt x="9461" y="1866"/>
                  </a:lnTo>
                  <a:lnTo>
                    <a:pt x="9461" y="939"/>
                  </a:lnTo>
                  <a:lnTo>
                    <a:pt x="8750" y="939"/>
                  </a:lnTo>
                  <a:lnTo>
                    <a:pt x="8750" y="0"/>
                  </a:lnTo>
                  <a:lnTo>
                    <a:pt x="7823" y="0"/>
                  </a:lnTo>
                  <a:lnTo>
                    <a:pt x="7823" y="939"/>
                  </a:lnTo>
                  <a:lnTo>
                    <a:pt x="8636" y="939"/>
                  </a:lnTo>
                  <a:lnTo>
                    <a:pt x="8636" y="1752"/>
                  </a:lnTo>
                  <a:lnTo>
                    <a:pt x="7823" y="1752"/>
                  </a:lnTo>
                  <a:lnTo>
                    <a:pt x="7823" y="939"/>
                  </a:lnTo>
                  <a:lnTo>
                    <a:pt x="7010" y="939"/>
                  </a:lnTo>
                  <a:lnTo>
                    <a:pt x="7010" y="0"/>
                  </a:lnTo>
                  <a:lnTo>
                    <a:pt x="6070" y="0"/>
                  </a:lnTo>
                  <a:lnTo>
                    <a:pt x="6070" y="939"/>
                  </a:lnTo>
                  <a:lnTo>
                    <a:pt x="6883" y="939"/>
                  </a:lnTo>
                  <a:lnTo>
                    <a:pt x="6883" y="1752"/>
                  </a:lnTo>
                  <a:lnTo>
                    <a:pt x="6070" y="1752"/>
                  </a:lnTo>
                  <a:lnTo>
                    <a:pt x="6070" y="939"/>
                  </a:lnTo>
                  <a:lnTo>
                    <a:pt x="5257" y="939"/>
                  </a:lnTo>
                  <a:lnTo>
                    <a:pt x="5257" y="0"/>
                  </a:lnTo>
                  <a:lnTo>
                    <a:pt x="5143" y="939"/>
                  </a:lnTo>
                  <a:lnTo>
                    <a:pt x="5143" y="1752"/>
                  </a:lnTo>
                  <a:lnTo>
                    <a:pt x="4432" y="1752"/>
                  </a:lnTo>
                  <a:lnTo>
                    <a:pt x="4432" y="939"/>
                  </a:lnTo>
                  <a:lnTo>
                    <a:pt x="5143" y="939"/>
                  </a:lnTo>
                  <a:lnTo>
                    <a:pt x="5143" y="0"/>
                  </a:lnTo>
                  <a:lnTo>
                    <a:pt x="4318" y="0"/>
                  </a:lnTo>
                  <a:lnTo>
                    <a:pt x="4318" y="939"/>
                  </a:lnTo>
                  <a:lnTo>
                    <a:pt x="3505" y="939"/>
                  </a:lnTo>
                  <a:lnTo>
                    <a:pt x="3505" y="1752"/>
                  </a:lnTo>
                  <a:lnTo>
                    <a:pt x="2679" y="1752"/>
                  </a:lnTo>
                  <a:lnTo>
                    <a:pt x="2679" y="939"/>
                  </a:lnTo>
                  <a:lnTo>
                    <a:pt x="1752" y="939"/>
                  </a:lnTo>
                  <a:lnTo>
                    <a:pt x="1752" y="1752"/>
                  </a:lnTo>
                  <a:lnTo>
                    <a:pt x="939" y="1752"/>
                  </a:lnTo>
                  <a:lnTo>
                    <a:pt x="939" y="939"/>
                  </a:lnTo>
                  <a:lnTo>
                    <a:pt x="0" y="939"/>
                  </a:lnTo>
                  <a:lnTo>
                    <a:pt x="0" y="1866"/>
                  </a:lnTo>
                  <a:lnTo>
                    <a:pt x="812" y="1866"/>
                  </a:lnTo>
                  <a:lnTo>
                    <a:pt x="812" y="2692"/>
                  </a:lnTo>
                  <a:lnTo>
                    <a:pt x="0" y="2692"/>
                  </a:lnTo>
                  <a:lnTo>
                    <a:pt x="0" y="3619"/>
                  </a:lnTo>
                  <a:lnTo>
                    <a:pt x="939" y="3619"/>
                  </a:lnTo>
                  <a:lnTo>
                    <a:pt x="939" y="2692"/>
                  </a:lnTo>
                  <a:lnTo>
                    <a:pt x="1752" y="2692"/>
                  </a:lnTo>
                  <a:lnTo>
                    <a:pt x="1752" y="1866"/>
                  </a:lnTo>
                  <a:lnTo>
                    <a:pt x="2565" y="1866"/>
                  </a:lnTo>
                  <a:lnTo>
                    <a:pt x="2565" y="2692"/>
                  </a:lnTo>
                  <a:lnTo>
                    <a:pt x="1752" y="2692"/>
                  </a:lnTo>
                  <a:lnTo>
                    <a:pt x="1752" y="3619"/>
                  </a:lnTo>
                  <a:lnTo>
                    <a:pt x="2679" y="3619"/>
                  </a:lnTo>
                  <a:lnTo>
                    <a:pt x="2679" y="2692"/>
                  </a:lnTo>
                  <a:lnTo>
                    <a:pt x="3505" y="2692"/>
                  </a:lnTo>
                  <a:lnTo>
                    <a:pt x="3505" y="1866"/>
                  </a:lnTo>
                  <a:lnTo>
                    <a:pt x="4318" y="1866"/>
                  </a:lnTo>
                  <a:lnTo>
                    <a:pt x="4318" y="2692"/>
                  </a:lnTo>
                  <a:lnTo>
                    <a:pt x="3505" y="2692"/>
                  </a:lnTo>
                  <a:lnTo>
                    <a:pt x="3505" y="3619"/>
                  </a:lnTo>
                  <a:lnTo>
                    <a:pt x="4432" y="3619"/>
                  </a:lnTo>
                  <a:lnTo>
                    <a:pt x="4432" y="2692"/>
                  </a:lnTo>
                  <a:lnTo>
                    <a:pt x="5143" y="2692"/>
                  </a:lnTo>
                  <a:lnTo>
                    <a:pt x="5143" y="3619"/>
                  </a:lnTo>
                  <a:lnTo>
                    <a:pt x="6070" y="3619"/>
                  </a:lnTo>
                  <a:lnTo>
                    <a:pt x="6070" y="2692"/>
                  </a:lnTo>
                  <a:lnTo>
                    <a:pt x="5257" y="2692"/>
                  </a:lnTo>
                  <a:lnTo>
                    <a:pt x="5257" y="1866"/>
                  </a:lnTo>
                  <a:lnTo>
                    <a:pt x="6070" y="1866"/>
                  </a:lnTo>
                  <a:lnTo>
                    <a:pt x="6070" y="2692"/>
                  </a:lnTo>
                  <a:lnTo>
                    <a:pt x="6883" y="2692"/>
                  </a:lnTo>
                  <a:lnTo>
                    <a:pt x="6883" y="3619"/>
                  </a:lnTo>
                  <a:lnTo>
                    <a:pt x="7823" y="3619"/>
                  </a:lnTo>
                  <a:lnTo>
                    <a:pt x="7823" y="2692"/>
                  </a:lnTo>
                  <a:lnTo>
                    <a:pt x="7010" y="2692"/>
                  </a:lnTo>
                  <a:lnTo>
                    <a:pt x="7010" y="1866"/>
                  </a:lnTo>
                  <a:lnTo>
                    <a:pt x="7823" y="1866"/>
                  </a:lnTo>
                  <a:lnTo>
                    <a:pt x="7823" y="2692"/>
                  </a:lnTo>
                  <a:lnTo>
                    <a:pt x="8636" y="2692"/>
                  </a:lnTo>
                  <a:lnTo>
                    <a:pt x="8636" y="3619"/>
                  </a:lnTo>
                  <a:lnTo>
                    <a:pt x="9575" y="3619"/>
                  </a:lnTo>
                  <a:lnTo>
                    <a:pt x="9575" y="2692"/>
                  </a:lnTo>
                  <a:lnTo>
                    <a:pt x="10388" y="2692"/>
                  </a:lnTo>
                  <a:lnTo>
                    <a:pt x="10388" y="1866"/>
                  </a:lnTo>
                  <a:lnTo>
                    <a:pt x="11214" y="1866"/>
                  </a:lnTo>
                  <a:lnTo>
                    <a:pt x="11214" y="2692"/>
                  </a:lnTo>
                  <a:lnTo>
                    <a:pt x="10388" y="2692"/>
                  </a:lnTo>
                  <a:lnTo>
                    <a:pt x="10388" y="3619"/>
                  </a:lnTo>
                  <a:lnTo>
                    <a:pt x="11328" y="3619"/>
                  </a:lnTo>
                  <a:lnTo>
                    <a:pt x="11328" y="2692"/>
                  </a:lnTo>
                  <a:lnTo>
                    <a:pt x="12141" y="2692"/>
                  </a:lnTo>
                  <a:lnTo>
                    <a:pt x="12141" y="1866"/>
                  </a:lnTo>
                  <a:lnTo>
                    <a:pt x="12954" y="1866"/>
                  </a:lnTo>
                  <a:lnTo>
                    <a:pt x="12954" y="2692"/>
                  </a:lnTo>
                  <a:lnTo>
                    <a:pt x="12141" y="2692"/>
                  </a:lnTo>
                  <a:lnTo>
                    <a:pt x="12141" y="3619"/>
                  </a:lnTo>
                  <a:lnTo>
                    <a:pt x="13081" y="3619"/>
                  </a:lnTo>
                  <a:lnTo>
                    <a:pt x="13081" y="2692"/>
                  </a:lnTo>
                  <a:lnTo>
                    <a:pt x="13893" y="2692"/>
                  </a:lnTo>
                  <a:lnTo>
                    <a:pt x="13893" y="1866"/>
                  </a:lnTo>
                  <a:lnTo>
                    <a:pt x="14706" y="1866"/>
                  </a:lnTo>
                  <a:lnTo>
                    <a:pt x="14706" y="2692"/>
                  </a:lnTo>
                  <a:lnTo>
                    <a:pt x="13893" y="2692"/>
                  </a:lnTo>
                  <a:lnTo>
                    <a:pt x="13893" y="3619"/>
                  </a:lnTo>
                  <a:lnTo>
                    <a:pt x="14833" y="3619"/>
                  </a:lnTo>
                  <a:lnTo>
                    <a:pt x="14833" y="2692"/>
                  </a:lnTo>
                  <a:lnTo>
                    <a:pt x="15532" y="2692"/>
                  </a:lnTo>
                  <a:lnTo>
                    <a:pt x="15532" y="3619"/>
                  </a:lnTo>
                  <a:lnTo>
                    <a:pt x="15760" y="3619"/>
                  </a:lnTo>
                  <a:lnTo>
                    <a:pt x="15760" y="2692"/>
                  </a:lnTo>
                  <a:lnTo>
                    <a:pt x="15646" y="1866"/>
                  </a:lnTo>
                  <a:lnTo>
                    <a:pt x="15760" y="939"/>
                  </a:lnTo>
                  <a:close/>
                </a:path>
              </a:pathLst>
            </a:custGeom>
            <a:solidFill>
              <a:srgbClr val="000000"/>
            </a:solidFill>
          </p:spPr>
          <p:txBody>
            <a:bodyPr wrap="square" lIns="0" tIns="0" rIns="0" bIns="0" rtlCol="0"/>
            <a:lstStyle/>
            <a:p>
              <a:endParaRPr/>
            </a:p>
          </p:txBody>
        </p:sp>
        <p:sp>
          <p:nvSpPr>
            <p:cNvPr id="781" name="object 781"/>
            <p:cNvSpPr/>
            <p:nvPr/>
          </p:nvSpPr>
          <p:spPr>
            <a:xfrm>
              <a:off x="11824284" y="7463053"/>
              <a:ext cx="15875" cy="8890"/>
            </a:xfrm>
            <a:custGeom>
              <a:avLst/>
              <a:gdLst/>
              <a:ahLst/>
              <a:cxnLst/>
              <a:rect l="l" t="t" r="r" b="b"/>
              <a:pathLst>
                <a:path w="15875" h="8890">
                  <a:moveTo>
                    <a:pt x="15760" y="0"/>
                  </a:moveTo>
                  <a:lnTo>
                    <a:pt x="15532" y="0"/>
                  </a:lnTo>
                  <a:lnTo>
                    <a:pt x="15532" y="939"/>
                  </a:lnTo>
                  <a:lnTo>
                    <a:pt x="15532" y="1866"/>
                  </a:lnTo>
                  <a:lnTo>
                    <a:pt x="15532" y="6426"/>
                  </a:lnTo>
                  <a:lnTo>
                    <a:pt x="14833" y="6426"/>
                  </a:lnTo>
                  <a:lnTo>
                    <a:pt x="14833" y="5613"/>
                  </a:lnTo>
                  <a:lnTo>
                    <a:pt x="15532" y="5613"/>
                  </a:lnTo>
                  <a:lnTo>
                    <a:pt x="15532" y="4673"/>
                  </a:lnTo>
                  <a:lnTo>
                    <a:pt x="14833" y="4673"/>
                  </a:lnTo>
                  <a:lnTo>
                    <a:pt x="14833" y="3746"/>
                  </a:lnTo>
                  <a:lnTo>
                    <a:pt x="15532" y="3746"/>
                  </a:lnTo>
                  <a:lnTo>
                    <a:pt x="15532" y="2806"/>
                  </a:lnTo>
                  <a:lnTo>
                    <a:pt x="14833" y="2806"/>
                  </a:lnTo>
                  <a:lnTo>
                    <a:pt x="14833" y="1866"/>
                  </a:lnTo>
                  <a:lnTo>
                    <a:pt x="15532" y="1866"/>
                  </a:lnTo>
                  <a:lnTo>
                    <a:pt x="15532" y="939"/>
                  </a:lnTo>
                  <a:lnTo>
                    <a:pt x="14833" y="939"/>
                  </a:lnTo>
                  <a:lnTo>
                    <a:pt x="14833" y="0"/>
                  </a:lnTo>
                  <a:lnTo>
                    <a:pt x="13893" y="0"/>
                  </a:lnTo>
                  <a:lnTo>
                    <a:pt x="13893" y="939"/>
                  </a:lnTo>
                  <a:lnTo>
                    <a:pt x="14706" y="939"/>
                  </a:lnTo>
                  <a:lnTo>
                    <a:pt x="14706" y="1866"/>
                  </a:lnTo>
                  <a:lnTo>
                    <a:pt x="13893" y="1866"/>
                  </a:lnTo>
                  <a:lnTo>
                    <a:pt x="13893" y="2806"/>
                  </a:lnTo>
                  <a:lnTo>
                    <a:pt x="14706" y="2806"/>
                  </a:lnTo>
                  <a:lnTo>
                    <a:pt x="14706" y="3746"/>
                  </a:lnTo>
                  <a:lnTo>
                    <a:pt x="13893" y="3746"/>
                  </a:lnTo>
                  <a:lnTo>
                    <a:pt x="13893" y="4673"/>
                  </a:lnTo>
                  <a:lnTo>
                    <a:pt x="14706" y="4673"/>
                  </a:lnTo>
                  <a:lnTo>
                    <a:pt x="14706" y="5613"/>
                  </a:lnTo>
                  <a:lnTo>
                    <a:pt x="13893" y="5613"/>
                  </a:lnTo>
                  <a:lnTo>
                    <a:pt x="13893" y="6426"/>
                  </a:lnTo>
                  <a:lnTo>
                    <a:pt x="13081" y="6426"/>
                  </a:lnTo>
                  <a:lnTo>
                    <a:pt x="13081" y="5613"/>
                  </a:lnTo>
                  <a:lnTo>
                    <a:pt x="13893" y="5613"/>
                  </a:lnTo>
                  <a:lnTo>
                    <a:pt x="13893" y="4673"/>
                  </a:lnTo>
                  <a:lnTo>
                    <a:pt x="13081" y="4673"/>
                  </a:lnTo>
                  <a:lnTo>
                    <a:pt x="13081" y="3746"/>
                  </a:lnTo>
                  <a:lnTo>
                    <a:pt x="13893" y="3746"/>
                  </a:lnTo>
                  <a:lnTo>
                    <a:pt x="13893" y="2806"/>
                  </a:lnTo>
                  <a:lnTo>
                    <a:pt x="13081" y="2806"/>
                  </a:lnTo>
                  <a:lnTo>
                    <a:pt x="13081" y="1866"/>
                  </a:lnTo>
                  <a:lnTo>
                    <a:pt x="13893" y="1866"/>
                  </a:lnTo>
                  <a:lnTo>
                    <a:pt x="13893" y="939"/>
                  </a:lnTo>
                  <a:lnTo>
                    <a:pt x="13081" y="939"/>
                  </a:lnTo>
                  <a:lnTo>
                    <a:pt x="13081" y="0"/>
                  </a:lnTo>
                  <a:lnTo>
                    <a:pt x="12141" y="0"/>
                  </a:lnTo>
                  <a:lnTo>
                    <a:pt x="12141" y="939"/>
                  </a:lnTo>
                  <a:lnTo>
                    <a:pt x="12954" y="939"/>
                  </a:lnTo>
                  <a:lnTo>
                    <a:pt x="12954" y="1866"/>
                  </a:lnTo>
                  <a:lnTo>
                    <a:pt x="12141" y="1866"/>
                  </a:lnTo>
                  <a:lnTo>
                    <a:pt x="12141" y="2806"/>
                  </a:lnTo>
                  <a:lnTo>
                    <a:pt x="12954" y="2806"/>
                  </a:lnTo>
                  <a:lnTo>
                    <a:pt x="12954" y="3746"/>
                  </a:lnTo>
                  <a:lnTo>
                    <a:pt x="12141" y="3746"/>
                  </a:lnTo>
                  <a:lnTo>
                    <a:pt x="12141" y="4673"/>
                  </a:lnTo>
                  <a:lnTo>
                    <a:pt x="12954" y="4673"/>
                  </a:lnTo>
                  <a:lnTo>
                    <a:pt x="12954" y="5613"/>
                  </a:lnTo>
                  <a:lnTo>
                    <a:pt x="12141" y="5613"/>
                  </a:lnTo>
                  <a:lnTo>
                    <a:pt x="12141" y="6426"/>
                  </a:lnTo>
                  <a:lnTo>
                    <a:pt x="11328" y="6426"/>
                  </a:lnTo>
                  <a:lnTo>
                    <a:pt x="11328" y="5613"/>
                  </a:lnTo>
                  <a:lnTo>
                    <a:pt x="12141" y="5613"/>
                  </a:lnTo>
                  <a:lnTo>
                    <a:pt x="12141" y="4673"/>
                  </a:lnTo>
                  <a:lnTo>
                    <a:pt x="11328" y="4673"/>
                  </a:lnTo>
                  <a:lnTo>
                    <a:pt x="11328" y="3746"/>
                  </a:lnTo>
                  <a:lnTo>
                    <a:pt x="12141" y="3746"/>
                  </a:lnTo>
                  <a:lnTo>
                    <a:pt x="12141" y="2806"/>
                  </a:lnTo>
                  <a:lnTo>
                    <a:pt x="11328" y="2806"/>
                  </a:lnTo>
                  <a:lnTo>
                    <a:pt x="11328" y="1866"/>
                  </a:lnTo>
                  <a:lnTo>
                    <a:pt x="12141" y="1866"/>
                  </a:lnTo>
                  <a:lnTo>
                    <a:pt x="12141" y="939"/>
                  </a:lnTo>
                  <a:lnTo>
                    <a:pt x="11328" y="939"/>
                  </a:lnTo>
                  <a:lnTo>
                    <a:pt x="11328" y="0"/>
                  </a:lnTo>
                  <a:lnTo>
                    <a:pt x="10388" y="0"/>
                  </a:lnTo>
                  <a:lnTo>
                    <a:pt x="10388" y="939"/>
                  </a:lnTo>
                  <a:lnTo>
                    <a:pt x="11214" y="939"/>
                  </a:lnTo>
                  <a:lnTo>
                    <a:pt x="11214" y="1866"/>
                  </a:lnTo>
                  <a:lnTo>
                    <a:pt x="10388" y="1866"/>
                  </a:lnTo>
                  <a:lnTo>
                    <a:pt x="10388" y="2806"/>
                  </a:lnTo>
                  <a:lnTo>
                    <a:pt x="11214" y="2806"/>
                  </a:lnTo>
                  <a:lnTo>
                    <a:pt x="11214" y="3746"/>
                  </a:lnTo>
                  <a:lnTo>
                    <a:pt x="10388" y="3746"/>
                  </a:lnTo>
                  <a:lnTo>
                    <a:pt x="10388" y="4673"/>
                  </a:lnTo>
                  <a:lnTo>
                    <a:pt x="11214" y="4673"/>
                  </a:lnTo>
                  <a:lnTo>
                    <a:pt x="11214" y="5613"/>
                  </a:lnTo>
                  <a:lnTo>
                    <a:pt x="10388" y="5613"/>
                  </a:lnTo>
                  <a:lnTo>
                    <a:pt x="10388" y="6426"/>
                  </a:lnTo>
                  <a:lnTo>
                    <a:pt x="9575" y="6426"/>
                  </a:lnTo>
                  <a:lnTo>
                    <a:pt x="9575" y="5613"/>
                  </a:lnTo>
                  <a:lnTo>
                    <a:pt x="10388" y="5613"/>
                  </a:lnTo>
                  <a:lnTo>
                    <a:pt x="10388" y="4673"/>
                  </a:lnTo>
                  <a:lnTo>
                    <a:pt x="9575" y="4673"/>
                  </a:lnTo>
                  <a:lnTo>
                    <a:pt x="9575" y="3746"/>
                  </a:lnTo>
                  <a:lnTo>
                    <a:pt x="10388" y="3746"/>
                  </a:lnTo>
                  <a:lnTo>
                    <a:pt x="10388" y="2806"/>
                  </a:lnTo>
                  <a:lnTo>
                    <a:pt x="9575" y="2806"/>
                  </a:lnTo>
                  <a:lnTo>
                    <a:pt x="9575" y="1866"/>
                  </a:lnTo>
                  <a:lnTo>
                    <a:pt x="10388" y="1866"/>
                  </a:lnTo>
                  <a:lnTo>
                    <a:pt x="10388" y="939"/>
                  </a:lnTo>
                  <a:lnTo>
                    <a:pt x="9461" y="939"/>
                  </a:lnTo>
                  <a:lnTo>
                    <a:pt x="9461" y="1866"/>
                  </a:lnTo>
                  <a:lnTo>
                    <a:pt x="9461" y="2806"/>
                  </a:lnTo>
                  <a:lnTo>
                    <a:pt x="9461" y="3746"/>
                  </a:lnTo>
                  <a:lnTo>
                    <a:pt x="9461" y="4673"/>
                  </a:lnTo>
                  <a:lnTo>
                    <a:pt x="9461" y="5613"/>
                  </a:lnTo>
                  <a:lnTo>
                    <a:pt x="8750" y="5613"/>
                  </a:lnTo>
                  <a:lnTo>
                    <a:pt x="8750" y="4673"/>
                  </a:lnTo>
                  <a:lnTo>
                    <a:pt x="9461" y="4673"/>
                  </a:lnTo>
                  <a:lnTo>
                    <a:pt x="9461" y="3746"/>
                  </a:lnTo>
                  <a:lnTo>
                    <a:pt x="8750" y="3746"/>
                  </a:lnTo>
                  <a:lnTo>
                    <a:pt x="8750" y="2806"/>
                  </a:lnTo>
                  <a:lnTo>
                    <a:pt x="9461" y="2806"/>
                  </a:lnTo>
                  <a:lnTo>
                    <a:pt x="9461" y="1866"/>
                  </a:lnTo>
                  <a:lnTo>
                    <a:pt x="8750" y="1866"/>
                  </a:lnTo>
                  <a:lnTo>
                    <a:pt x="8750" y="939"/>
                  </a:lnTo>
                  <a:lnTo>
                    <a:pt x="7823" y="939"/>
                  </a:lnTo>
                  <a:lnTo>
                    <a:pt x="7823" y="1866"/>
                  </a:lnTo>
                  <a:lnTo>
                    <a:pt x="8636" y="1866"/>
                  </a:lnTo>
                  <a:lnTo>
                    <a:pt x="8636" y="2806"/>
                  </a:lnTo>
                  <a:lnTo>
                    <a:pt x="7823" y="2806"/>
                  </a:lnTo>
                  <a:lnTo>
                    <a:pt x="7823" y="3746"/>
                  </a:lnTo>
                  <a:lnTo>
                    <a:pt x="8636" y="3746"/>
                  </a:lnTo>
                  <a:lnTo>
                    <a:pt x="8636" y="4673"/>
                  </a:lnTo>
                  <a:lnTo>
                    <a:pt x="7823" y="4673"/>
                  </a:lnTo>
                  <a:lnTo>
                    <a:pt x="7823" y="5613"/>
                  </a:lnTo>
                  <a:lnTo>
                    <a:pt x="8636" y="5613"/>
                  </a:lnTo>
                  <a:lnTo>
                    <a:pt x="8636" y="6426"/>
                  </a:lnTo>
                  <a:lnTo>
                    <a:pt x="7823" y="6426"/>
                  </a:lnTo>
                  <a:lnTo>
                    <a:pt x="7823" y="5613"/>
                  </a:lnTo>
                  <a:lnTo>
                    <a:pt x="7010" y="5613"/>
                  </a:lnTo>
                  <a:lnTo>
                    <a:pt x="7010" y="4673"/>
                  </a:lnTo>
                  <a:lnTo>
                    <a:pt x="7823" y="4673"/>
                  </a:lnTo>
                  <a:lnTo>
                    <a:pt x="7823" y="3746"/>
                  </a:lnTo>
                  <a:lnTo>
                    <a:pt x="7010" y="3746"/>
                  </a:lnTo>
                  <a:lnTo>
                    <a:pt x="7010" y="2806"/>
                  </a:lnTo>
                  <a:lnTo>
                    <a:pt x="7823" y="2806"/>
                  </a:lnTo>
                  <a:lnTo>
                    <a:pt x="7823" y="1866"/>
                  </a:lnTo>
                  <a:lnTo>
                    <a:pt x="7010" y="1866"/>
                  </a:lnTo>
                  <a:lnTo>
                    <a:pt x="7010" y="939"/>
                  </a:lnTo>
                  <a:lnTo>
                    <a:pt x="6070" y="939"/>
                  </a:lnTo>
                  <a:lnTo>
                    <a:pt x="6070" y="1866"/>
                  </a:lnTo>
                  <a:lnTo>
                    <a:pt x="6883" y="1866"/>
                  </a:lnTo>
                  <a:lnTo>
                    <a:pt x="6883" y="2806"/>
                  </a:lnTo>
                  <a:lnTo>
                    <a:pt x="6070" y="2806"/>
                  </a:lnTo>
                  <a:lnTo>
                    <a:pt x="6070" y="3746"/>
                  </a:lnTo>
                  <a:lnTo>
                    <a:pt x="6883" y="3746"/>
                  </a:lnTo>
                  <a:lnTo>
                    <a:pt x="6883" y="4673"/>
                  </a:lnTo>
                  <a:lnTo>
                    <a:pt x="6070" y="4673"/>
                  </a:lnTo>
                  <a:lnTo>
                    <a:pt x="6070" y="5613"/>
                  </a:lnTo>
                  <a:lnTo>
                    <a:pt x="6883" y="5613"/>
                  </a:lnTo>
                  <a:lnTo>
                    <a:pt x="6883" y="6426"/>
                  </a:lnTo>
                  <a:lnTo>
                    <a:pt x="6070" y="6426"/>
                  </a:lnTo>
                  <a:lnTo>
                    <a:pt x="6070" y="5613"/>
                  </a:lnTo>
                  <a:lnTo>
                    <a:pt x="5257" y="5613"/>
                  </a:lnTo>
                  <a:lnTo>
                    <a:pt x="5257" y="4673"/>
                  </a:lnTo>
                  <a:lnTo>
                    <a:pt x="6070" y="4673"/>
                  </a:lnTo>
                  <a:lnTo>
                    <a:pt x="6070" y="3746"/>
                  </a:lnTo>
                  <a:lnTo>
                    <a:pt x="5257" y="3746"/>
                  </a:lnTo>
                  <a:lnTo>
                    <a:pt x="5257" y="2806"/>
                  </a:lnTo>
                  <a:lnTo>
                    <a:pt x="6070" y="2806"/>
                  </a:lnTo>
                  <a:lnTo>
                    <a:pt x="6070" y="1866"/>
                  </a:lnTo>
                  <a:lnTo>
                    <a:pt x="5257" y="1866"/>
                  </a:lnTo>
                  <a:lnTo>
                    <a:pt x="5257" y="939"/>
                  </a:lnTo>
                  <a:lnTo>
                    <a:pt x="5143" y="939"/>
                  </a:lnTo>
                  <a:lnTo>
                    <a:pt x="5143" y="6426"/>
                  </a:lnTo>
                  <a:lnTo>
                    <a:pt x="4432" y="6426"/>
                  </a:lnTo>
                  <a:lnTo>
                    <a:pt x="4432" y="5613"/>
                  </a:lnTo>
                  <a:lnTo>
                    <a:pt x="5143" y="5613"/>
                  </a:lnTo>
                  <a:lnTo>
                    <a:pt x="5143" y="4673"/>
                  </a:lnTo>
                  <a:lnTo>
                    <a:pt x="4432" y="4673"/>
                  </a:lnTo>
                  <a:lnTo>
                    <a:pt x="4432" y="3746"/>
                  </a:lnTo>
                  <a:lnTo>
                    <a:pt x="5143" y="3746"/>
                  </a:lnTo>
                  <a:lnTo>
                    <a:pt x="5143" y="2806"/>
                  </a:lnTo>
                  <a:lnTo>
                    <a:pt x="4432" y="2806"/>
                  </a:lnTo>
                  <a:lnTo>
                    <a:pt x="4432" y="1866"/>
                  </a:lnTo>
                  <a:lnTo>
                    <a:pt x="5143" y="1866"/>
                  </a:lnTo>
                  <a:lnTo>
                    <a:pt x="5143" y="939"/>
                  </a:lnTo>
                  <a:lnTo>
                    <a:pt x="4318" y="939"/>
                  </a:lnTo>
                  <a:lnTo>
                    <a:pt x="4318" y="1866"/>
                  </a:lnTo>
                  <a:lnTo>
                    <a:pt x="3505" y="1866"/>
                  </a:lnTo>
                  <a:lnTo>
                    <a:pt x="3505" y="2806"/>
                  </a:lnTo>
                  <a:lnTo>
                    <a:pt x="4318" y="2806"/>
                  </a:lnTo>
                  <a:lnTo>
                    <a:pt x="4318" y="3746"/>
                  </a:lnTo>
                  <a:lnTo>
                    <a:pt x="3505" y="3746"/>
                  </a:lnTo>
                  <a:lnTo>
                    <a:pt x="3505" y="4673"/>
                  </a:lnTo>
                  <a:lnTo>
                    <a:pt x="4318" y="4673"/>
                  </a:lnTo>
                  <a:lnTo>
                    <a:pt x="4318" y="5613"/>
                  </a:lnTo>
                  <a:lnTo>
                    <a:pt x="3505" y="5613"/>
                  </a:lnTo>
                  <a:lnTo>
                    <a:pt x="3505" y="6426"/>
                  </a:lnTo>
                  <a:lnTo>
                    <a:pt x="2679" y="6426"/>
                  </a:lnTo>
                  <a:lnTo>
                    <a:pt x="2679" y="5613"/>
                  </a:lnTo>
                  <a:lnTo>
                    <a:pt x="3505" y="5613"/>
                  </a:lnTo>
                  <a:lnTo>
                    <a:pt x="3505" y="4673"/>
                  </a:lnTo>
                  <a:lnTo>
                    <a:pt x="2679" y="4673"/>
                  </a:lnTo>
                  <a:lnTo>
                    <a:pt x="2679" y="3746"/>
                  </a:lnTo>
                  <a:lnTo>
                    <a:pt x="3505" y="3746"/>
                  </a:lnTo>
                  <a:lnTo>
                    <a:pt x="3505" y="2806"/>
                  </a:lnTo>
                  <a:lnTo>
                    <a:pt x="2679" y="2806"/>
                  </a:lnTo>
                  <a:lnTo>
                    <a:pt x="2679" y="1866"/>
                  </a:lnTo>
                  <a:lnTo>
                    <a:pt x="3505" y="1866"/>
                  </a:lnTo>
                  <a:lnTo>
                    <a:pt x="3505" y="939"/>
                  </a:lnTo>
                  <a:lnTo>
                    <a:pt x="2565" y="939"/>
                  </a:lnTo>
                  <a:lnTo>
                    <a:pt x="2565" y="1866"/>
                  </a:lnTo>
                  <a:lnTo>
                    <a:pt x="1752" y="1866"/>
                  </a:lnTo>
                  <a:lnTo>
                    <a:pt x="1752" y="2806"/>
                  </a:lnTo>
                  <a:lnTo>
                    <a:pt x="2565" y="2806"/>
                  </a:lnTo>
                  <a:lnTo>
                    <a:pt x="2565" y="3746"/>
                  </a:lnTo>
                  <a:lnTo>
                    <a:pt x="1752" y="3746"/>
                  </a:lnTo>
                  <a:lnTo>
                    <a:pt x="1752" y="4673"/>
                  </a:lnTo>
                  <a:lnTo>
                    <a:pt x="2565" y="4673"/>
                  </a:lnTo>
                  <a:lnTo>
                    <a:pt x="2565" y="5613"/>
                  </a:lnTo>
                  <a:lnTo>
                    <a:pt x="1752" y="5613"/>
                  </a:lnTo>
                  <a:lnTo>
                    <a:pt x="1752" y="6426"/>
                  </a:lnTo>
                  <a:lnTo>
                    <a:pt x="939" y="6426"/>
                  </a:lnTo>
                  <a:lnTo>
                    <a:pt x="939" y="5613"/>
                  </a:lnTo>
                  <a:lnTo>
                    <a:pt x="1752" y="5613"/>
                  </a:lnTo>
                  <a:lnTo>
                    <a:pt x="1752" y="4673"/>
                  </a:lnTo>
                  <a:lnTo>
                    <a:pt x="939" y="4673"/>
                  </a:lnTo>
                  <a:lnTo>
                    <a:pt x="939" y="3746"/>
                  </a:lnTo>
                  <a:lnTo>
                    <a:pt x="1752" y="3746"/>
                  </a:lnTo>
                  <a:lnTo>
                    <a:pt x="1752" y="2806"/>
                  </a:lnTo>
                  <a:lnTo>
                    <a:pt x="939" y="2806"/>
                  </a:lnTo>
                  <a:lnTo>
                    <a:pt x="939" y="1866"/>
                  </a:lnTo>
                  <a:lnTo>
                    <a:pt x="1752" y="1866"/>
                  </a:lnTo>
                  <a:lnTo>
                    <a:pt x="1752" y="939"/>
                  </a:lnTo>
                  <a:lnTo>
                    <a:pt x="812" y="939"/>
                  </a:lnTo>
                  <a:lnTo>
                    <a:pt x="812" y="1866"/>
                  </a:lnTo>
                  <a:lnTo>
                    <a:pt x="0" y="1866"/>
                  </a:lnTo>
                  <a:lnTo>
                    <a:pt x="0" y="2806"/>
                  </a:lnTo>
                  <a:lnTo>
                    <a:pt x="812" y="2806"/>
                  </a:lnTo>
                  <a:lnTo>
                    <a:pt x="812" y="3746"/>
                  </a:lnTo>
                  <a:lnTo>
                    <a:pt x="0" y="3746"/>
                  </a:lnTo>
                  <a:lnTo>
                    <a:pt x="0" y="4673"/>
                  </a:lnTo>
                  <a:lnTo>
                    <a:pt x="812" y="4673"/>
                  </a:lnTo>
                  <a:lnTo>
                    <a:pt x="812" y="5613"/>
                  </a:lnTo>
                  <a:lnTo>
                    <a:pt x="0" y="5613"/>
                  </a:lnTo>
                  <a:lnTo>
                    <a:pt x="0" y="6540"/>
                  </a:lnTo>
                  <a:lnTo>
                    <a:pt x="812" y="6540"/>
                  </a:lnTo>
                  <a:lnTo>
                    <a:pt x="812" y="7366"/>
                  </a:lnTo>
                  <a:lnTo>
                    <a:pt x="0" y="7366"/>
                  </a:lnTo>
                  <a:lnTo>
                    <a:pt x="0" y="8293"/>
                  </a:lnTo>
                  <a:lnTo>
                    <a:pt x="939" y="8293"/>
                  </a:lnTo>
                  <a:lnTo>
                    <a:pt x="939" y="7366"/>
                  </a:lnTo>
                  <a:lnTo>
                    <a:pt x="1752" y="7366"/>
                  </a:lnTo>
                  <a:lnTo>
                    <a:pt x="1752" y="6540"/>
                  </a:lnTo>
                  <a:lnTo>
                    <a:pt x="2565" y="6540"/>
                  </a:lnTo>
                  <a:lnTo>
                    <a:pt x="2565" y="7366"/>
                  </a:lnTo>
                  <a:lnTo>
                    <a:pt x="3505" y="7366"/>
                  </a:lnTo>
                  <a:lnTo>
                    <a:pt x="3505" y="6540"/>
                  </a:lnTo>
                  <a:lnTo>
                    <a:pt x="4318" y="6540"/>
                  </a:lnTo>
                  <a:lnTo>
                    <a:pt x="4318" y="7366"/>
                  </a:lnTo>
                  <a:lnTo>
                    <a:pt x="5257" y="7366"/>
                  </a:lnTo>
                  <a:lnTo>
                    <a:pt x="5257" y="6540"/>
                  </a:lnTo>
                  <a:lnTo>
                    <a:pt x="6070" y="6540"/>
                  </a:lnTo>
                  <a:lnTo>
                    <a:pt x="6070" y="7366"/>
                  </a:lnTo>
                  <a:lnTo>
                    <a:pt x="7010" y="7366"/>
                  </a:lnTo>
                  <a:lnTo>
                    <a:pt x="7010" y="6540"/>
                  </a:lnTo>
                  <a:lnTo>
                    <a:pt x="7823" y="6540"/>
                  </a:lnTo>
                  <a:lnTo>
                    <a:pt x="7823" y="7366"/>
                  </a:lnTo>
                  <a:lnTo>
                    <a:pt x="8750" y="7366"/>
                  </a:lnTo>
                  <a:lnTo>
                    <a:pt x="8750" y="6540"/>
                  </a:lnTo>
                  <a:lnTo>
                    <a:pt x="9461" y="6540"/>
                  </a:lnTo>
                  <a:lnTo>
                    <a:pt x="9461" y="7366"/>
                  </a:lnTo>
                  <a:lnTo>
                    <a:pt x="10388" y="7366"/>
                  </a:lnTo>
                  <a:lnTo>
                    <a:pt x="10388" y="6540"/>
                  </a:lnTo>
                  <a:lnTo>
                    <a:pt x="11214" y="6540"/>
                  </a:lnTo>
                  <a:lnTo>
                    <a:pt x="11214" y="7366"/>
                  </a:lnTo>
                  <a:lnTo>
                    <a:pt x="12141" y="7366"/>
                  </a:lnTo>
                  <a:lnTo>
                    <a:pt x="12141" y="6540"/>
                  </a:lnTo>
                  <a:lnTo>
                    <a:pt x="12954" y="6540"/>
                  </a:lnTo>
                  <a:lnTo>
                    <a:pt x="12954" y="7366"/>
                  </a:lnTo>
                  <a:lnTo>
                    <a:pt x="13893" y="7366"/>
                  </a:lnTo>
                  <a:lnTo>
                    <a:pt x="13893" y="6540"/>
                  </a:lnTo>
                  <a:lnTo>
                    <a:pt x="14706" y="6540"/>
                  </a:lnTo>
                  <a:lnTo>
                    <a:pt x="14706" y="7366"/>
                  </a:lnTo>
                  <a:lnTo>
                    <a:pt x="15646" y="7366"/>
                  </a:lnTo>
                  <a:lnTo>
                    <a:pt x="15646" y="6540"/>
                  </a:lnTo>
                  <a:lnTo>
                    <a:pt x="15760" y="5613"/>
                  </a:lnTo>
                  <a:lnTo>
                    <a:pt x="15646" y="4673"/>
                  </a:lnTo>
                  <a:lnTo>
                    <a:pt x="15760" y="3746"/>
                  </a:lnTo>
                  <a:lnTo>
                    <a:pt x="15646" y="2806"/>
                  </a:lnTo>
                  <a:lnTo>
                    <a:pt x="15760" y="1866"/>
                  </a:lnTo>
                  <a:lnTo>
                    <a:pt x="15646" y="939"/>
                  </a:lnTo>
                  <a:lnTo>
                    <a:pt x="15760" y="0"/>
                  </a:lnTo>
                  <a:close/>
                </a:path>
              </a:pathLst>
            </a:custGeom>
            <a:solidFill>
              <a:srgbClr val="000000"/>
            </a:solidFill>
          </p:spPr>
          <p:txBody>
            <a:bodyPr wrap="square" lIns="0" tIns="0" rIns="0" bIns="0" rtlCol="0"/>
            <a:lstStyle/>
            <a:p>
              <a:endParaRPr/>
            </a:p>
          </p:txBody>
        </p:sp>
        <p:sp>
          <p:nvSpPr>
            <p:cNvPr id="782" name="object 782"/>
            <p:cNvSpPr/>
            <p:nvPr/>
          </p:nvSpPr>
          <p:spPr>
            <a:xfrm>
              <a:off x="11824284" y="7470419"/>
              <a:ext cx="15875" cy="7620"/>
            </a:xfrm>
            <a:custGeom>
              <a:avLst/>
              <a:gdLst/>
              <a:ahLst/>
              <a:cxnLst/>
              <a:rect l="l" t="t" r="r" b="b"/>
              <a:pathLst>
                <a:path w="15875" h="7620">
                  <a:moveTo>
                    <a:pt x="1752" y="927"/>
                  </a:moveTo>
                  <a:lnTo>
                    <a:pt x="939" y="927"/>
                  </a:lnTo>
                  <a:lnTo>
                    <a:pt x="939" y="0"/>
                  </a:lnTo>
                  <a:lnTo>
                    <a:pt x="0" y="0"/>
                  </a:lnTo>
                  <a:lnTo>
                    <a:pt x="0" y="927"/>
                  </a:lnTo>
                  <a:lnTo>
                    <a:pt x="812" y="927"/>
                  </a:lnTo>
                  <a:lnTo>
                    <a:pt x="812" y="1866"/>
                  </a:lnTo>
                  <a:lnTo>
                    <a:pt x="0" y="1866"/>
                  </a:lnTo>
                  <a:lnTo>
                    <a:pt x="0" y="2794"/>
                  </a:lnTo>
                  <a:lnTo>
                    <a:pt x="812" y="2794"/>
                  </a:lnTo>
                  <a:lnTo>
                    <a:pt x="812" y="3733"/>
                  </a:lnTo>
                  <a:lnTo>
                    <a:pt x="0" y="3733"/>
                  </a:lnTo>
                  <a:lnTo>
                    <a:pt x="0" y="4673"/>
                  </a:lnTo>
                  <a:lnTo>
                    <a:pt x="812" y="4673"/>
                  </a:lnTo>
                  <a:lnTo>
                    <a:pt x="812" y="5600"/>
                  </a:lnTo>
                  <a:lnTo>
                    <a:pt x="0" y="5600"/>
                  </a:lnTo>
                  <a:lnTo>
                    <a:pt x="0" y="6540"/>
                  </a:lnTo>
                  <a:lnTo>
                    <a:pt x="812" y="6540"/>
                  </a:lnTo>
                  <a:lnTo>
                    <a:pt x="812" y="7467"/>
                  </a:lnTo>
                  <a:lnTo>
                    <a:pt x="1752" y="7467"/>
                  </a:lnTo>
                  <a:lnTo>
                    <a:pt x="1752" y="6540"/>
                  </a:lnTo>
                  <a:lnTo>
                    <a:pt x="939" y="6540"/>
                  </a:lnTo>
                  <a:lnTo>
                    <a:pt x="939" y="5600"/>
                  </a:lnTo>
                  <a:lnTo>
                    <a:pt x="1752" y="5600"/>
                  </a:lnTo>
                  <a:lnTo>
                    <a:pt x="1752" y="4673"/>
                  </a:lnTo>
                  <a:lnTo>
                    <a:pt x="939" y="4673"/>
                  </a:lnTo>
                  <a:lnTo>
                    <a:pt x="939" y="3733"/>
                  </a:lnTo>
                  <a:lnTo>
                    <a:pt x="1752" y="3733"/>
                  </a:lnTo>
                  <a:lnTo>
                    <a:pt x="1752" y="2794"/>
                  </a:lnTo>
                  <a:lnTo>
                    <a:pt x="939" y="2794"/>
                  </a:lnTo>
                  <a:lnTo>
                    <a:pt x="939" y="1866"/>
                  </a:lnTo>
                  <a:lnTo>
                    <a:pt x="1752" y="1866"/>
                  </a:lnTo>
                  <a:lnTo>
                    <a:pt x="1752" y="927"/>
                  </a:lnTo>
                  <a:close/>
                </a:path>
                <a:path w="15875" h="7620">
                  <a:moveTo>
                    <a:pt x="3505" y="927"/>
                  </a:moveTo>
                  <a:lnTo>
                    <a:pt x="2679" y="927"/>
                  </a:lnTo>
                  <a:lnTo>
                    <a:pt x="2679" y="0"/>
                  </a:lnTo>
                  <a:lnTo>
                    <a:pt x="1752" y="0"/>
                  </a:lnTo>
                  <a:lnTo>
                    <a:pt x="1752" y="927"/>
                  </a:lnTo>
                  <a:lnTo>
                    <a:pt x="2565" y="927"/>
                  </a:lnTo>
                  <a:lnTo>
                    <a:pt x="2565" y="1866"/>
                  </a:lnTo>
                  <a:lnTo>
                    <a:pt x="1752" y="1866"/>
                  </a:lnTo>
                  <a:lnTo>
                    <a:pt x="1752" y="2794"/>
                  </a:lnTo>
                  <a:lnTo>
                    <a:pt x="2565" y="2794"/>
                  </a:lnTo>
                  <a:lnTo>
                    <a:pt x="2565" y="3733"/>
                  </a:lnTo>
                  <a:lnTo>
                    <a:pt x="1752" y="3733"/>
                  </a:lnTo>
                  <a:lnTo>
                    <a:pt x="1752" y="4673"/>
                  </a:lnTo>
                  <a:lnTo>
                    <a:pt x="2565" y="4673"/>
                  </a:lnTo>
                  <a:lnTo>
                    <a:pt x="2565" y="5600"/>
                  </a:lnTo>
                  <a:lnTo>
                    <a:pt x="1752" y="5600"/>
                  </a:lnTo>
                  <a:lnTo>
                    <a:pt x="1752" y="6540"/>
                  </a:lnTo>
                  <a:lnTo>
                    <a:pt x="2565" y="6540"/>
                  </a:lnTo>
                  <a:lnTo>
                    <a:pt x="2565" y="7467"/>
                  </a:lnTo>
                  <a:lnTo>
                    <a:pt x="3505" y="7467"/>
                  </a:lnTo>
                  <a:lnTo>
                    <a:pt x="3505" y="6540"/>
                  </a:lnTo>
                  <a:lnTo>
                    <a:pt x="2679" y="6540"/>
                  </a:lnTo>
                  <a:lnTo>
                    <a:pt x="2679" y="5600"/>
                  </a:lnTo>
                  <a:lnTo>
                    <a:pt x="3505" y="5600"/>
                  </a:lnTo>
                  <a:lnTo>
                    <a:pt x="3505" y="4673"/>
                  </a:lnTo>
                  <a:lnTo>
                    <a:pt x="2679" y="4673"/>
                  </a:lnTo>
                  <a:lnTo>
                    <a:pt x="2679" y="3733"/>
                  </a:lnTo>
                  <a:lnTo>
                    <a:pt x="3505" y="3733"/>
                  </a:lnTo>
                  <a:lnTo>
                    <a:pt x="3505" y="2794"/>
                  </a:lnTo>
                  <a:lnTo>
                    <a:pt x="2679" y="2794"/>
                  </a:lnTo>
                  <a:lnTo>
                    <a:pt x="2679" y="1866"/>
                  </a:lnTo>
                  <a:lnTo>
                    <a:pt x="3505" y="1866"/>
                  </a:lnTo>
                  <a:lnTo>
                    <a:pt x="3505" y="927"/>
                  </a:lnTo>
                  <a:close/>
                </a:path>
                <a:path w="15875" h="7620">
                  <a:moveTo>
                    <a:pt x="6070" y="0"/>
                  </a:moveTo>
                  <a:lnTo>
                    <a:pt x="5143" y="0"/>
                  </a:lnTo>
                  <a:lnTo>
                    <a:pt x="5143" y="927"/>
                  </a:lnTo>
                  <a:lnTo>
                    <a:pt x="5143" y="1866"/>
                  </a:lnTo>
                  <a:lnTo>
                    <a:pt x="5143" y="6540"/>
                  </a:lnTo>
                  <a:lnTo>
                    <a:pt x="4432" y="6540"/>
                  </a:lnTo>
                  <a:lnTo>
                    <a:pt x="4432" y="5600"/>
                  </a:lnTo>
                  <a:lnTo>
                    <a:pt x="5143" y="5600"/>
                  </a:lnTo>
                  <a:lnTo>
                    <a:pt x="5143" y="4673"/>
                  </a:lnTo>
                  <a:lnTo>
                    <a:pt x="4432" y="4673"/>
                  </a:lnTo>
                  <a:lnTo>
                    <a:pt x="4432" y="3733"/>
                  </a:lnTo>
                  <a:lnTo>
                    <a:pt x="5143" y="3733"/>
                  </a:lnTo>
                  <a:lnTo>
                    <a:pt x="5143" y="2794"/>
                  </a:lnTo>
                  <a:lnTo>
                    <a:pt x="4432" y="2794"/>
                  </a:lnTo>
                  <a:lnTo>
                    <a:pt x="4432" y="1866"/>
                  </a:lnTo>
                  <a:lnTo>
                    <a:pt x="5143" y="1866"/>
                  </a:lnTo>
                  <a:lnTo>
                    <a:pt x="5143" y="927"/>
                  </a:lnTo>
                  <a:lnTo>
                    <a:pt x="4432" y="927"/>
                  </a:lnTo>
                  <a:lnTo>
                    <a:pt x="4432" y="0"/>
                  </a:lnTo>
                  <a:lnTo>
                    <a:pt x="3505" y="0"/>
                  </a:lnTo>
                  <a:lnTo>
                    <a:pt x="3505" y="927"/>
                  </a:lnTo>
                  <a:lnTo>
                    <a:pt x="4318" y="927"/>
                  </a:lnTo>
                  <a:lnTo>
                    <a:pt x="4318" y="1866"/>
                  </a:lnTo>
                  <a:lnTo>
                    <a:pt x="3505" y="1866"/>
                  </a:lnTo>
                  <a:lnTo>
                    <a:pt x="3505" y="2794"/>
                  </a:lnTo>
                  <a:lnTo>
                    <a:pt x="4318" y="2794"/>
                  </a:lnTo>
                  <a:lnTo>
                    <a:pt x="4318" y="3733"/>
                  </a:lnTo>
                  <a:lnTo>
                    <a:pt x="3505" y="3733"/>
                  </a:lnTo>
                  <a:lnTo>
                    <a:pt x="3505" y="4673"/>
                  </a:lnTo>
                  <a:lnTo>
                    <a:pt x="4318" y="4673"/>
                  </a:lnTo>
                  <a:lnTo>
                    <a:pt x="4318" y="5600"/>
                  </a:lnTo>
                  <a:lnTo>
                    <a:pt x="3505" y="5600"/>
                  </a:lnTo>
                  <a:lnTo>
                    <a:pt x="3505" y="6540"/>
                  </a:lnTo>
                  <a:lnTo>
                    <a:pt x="4318" y="6540"/>
                  </a:lnTo>
                  <a:lnTo>
                    <a:pt x="4318" y="7467"/>
                  </a:lnTo>
                  <a:lnTo>
                    <a:pt x="5257" y="7467"/>
                  </a:lnTo>
                  <a:lnTo>
                    <a:pt x="5257" y="6540"/>
                  </a:lnTo>
                  <a:lnTo>
                    <a:pt x="6070" y="6540"/>
                  </a:lnTo>
                  <a:lnTo>
                    <a:pt x="6070" y="5600"/>
                  </a:lnTo>
                  <a:lnTo>
                    <a:pt x="5257" y="5600"/>
                  </a:lnTo>
                  <a:lnTo>
                    <a:pt x="5257" y="4673"/>
                  </a:lnTo>
                  <a:lnTo>
                    <a:pt x="6070" y="4673"/>
                  </a:lnTo>
                  <a:lnTo>
                    <a:pt x="6070" y="3733"/>
                  </a:lnTo>
                  <a:lnTo>
                    <a:pt x="5257" y="3733"/>
                  </a:lnTo>
                  <a:lnTo>
                    <a:pt x="5257" y="2794"/>
                  </a:lnTo>
                  <a:lnTo>
                    <a:pt x="6070" y="2794"/>
                  </a:lnTo>
                  <a:lnTo>
                    <a:pt x="6070" y="1866"/>
                  </a:lnTo>
                  <a:lnTo>
                    <a:pt x="5257" y="1866"/>
                  </a:lnTo>
                  <a:lnTo>
                    <a:pt x="5257" y="927"/>
                  </a:lnTo>
                  <a:lnTo>
                    <a:pt x="6070" y="927"/>
                  </a:lnTo>
                  <a:lnTo>
                    <a:pt x="6070" y="0"/>
                  </a:lnTo>
                  <a:close/>
                </a:path>
                <a:path w="15875" h="7620">
                  <a:moveTo>
                    <a:pt x="7823" y="0"/>
                  </a:moveTo>
                  <a:lnTo>
                    <a:pt x="6883" y="0"/>
                  </a:lnTo>
                  <a:lnTo>
                    <a:pt x="6883" y="927"/>
                  </a:lnTo>
                  <a:lnTo>
                    <a:pt x="6070" y="927"/>
                  </a:lnTo>
                  <a:lnTo>
                    <a:pt x="6070" y="1866"/>
                  </a:lnTo>
                  <a:lnTo>
                    <a:pt x="6883" y="1866"/>
                  </a:lnTo>
                  <a:lnTo>
                    <a:pt x="6883" y="2794"/>
                  </a:lnTo>
                  <a:lnTo>
                    <a:pt x="6070" y="2794"/>
                  </a:lnTo>
                  <a:lnTo>
                    <a:pt x="6070" y="3733"/>
                  </a:lnTo>
                  <a:lnTo>
                    <a:pt x="6883" y="3733"/>
                  </a:lnTo>
                  <a:lnTo>
                    <a:pt x="6883" y="4673"/>
                  </a:lnTo>
                  <a:lnTo>
                    <a:pt x="6070" y="4673"/>
                  </a:lnTo>
                  <a:lnTo>
                    <a:pt x="6070" y="5600"/>
                  </a:lnTo>
                  <a:lnTo>
                    <a:pt x="6883" y="5600"/>
                  </a:lnTo>
                  <a:lnTo>
                    <a:pt x="6883" y="6540"/>
                  </a:lnTo>
                  <a:lnTo>
                    <a:pt x="6070" y="6540"/>
                  </a:lnTo>
                  <a:lnTo>
                    <a:pt x="6070" y="7467"/>
                  </a:lnTo>
                  <a:lnTo>
                    <a:pt x="7010" y="7467"/>
                  </a:lnTo>
                  <a:lnTo>
                    <a:pt x="7010" y="6540"/>
                  </a:lnTo>
                  <a:lnTo>
                    <a:pt x="7823" y="6540"/>
                  </a:lnTo>
                  <a:lnTo>
                    <a:pt x="7823" y="5600"/>
                  </a:lnTo>
                  <a:lnTo>
                    <a:pt x="7010" y="5600"/>
                  </a:lnTo>
                  <a:lnTo>
                    <a:pt x="7010" y="4673"/>
                  </a:lnTo>
                  <a:lnTo>
                    <a:pt x="7823" y="4673"/>
                  </a:lnTo>
                  <a:lnTo>
                    <a:pt x="7823" y="3733"/>
                  </a:lnTo>
                  <a:lnTo>
                    <a:pt x="7010" y="3733"/>
                  </a:lnTo>
                  <a:lnTo>
                    <a:pt x="7010" y="2794"/>
                  </a:lnTo>
                  <a:lnTo>
                    <a:pt x="7823" y="2794"/>
                  </a:lnTo>
                  <a:lnTo>
                    <a:pt x="7823" y="1866"/>
                  </a:lnTo>
                  <a:lnTo>
                    <a:pt x="7010" y="1866"/>
                  </a:lnTo>
                  <a:lnTo>
                    <a:pt x="7010" y="927"/>
                  </a:lnTo>
                  <a:lnTo>
                    <a:pt x="7823" y="927"/>
                  </a:lnTo>
                  <a:lnTo>
                    <a:pt x="7823" y="0"/>
                  </a:lnTo>
                  <a:close/>
                </a:path>
                <a:path w="15875" h="7620">
                  <a:moveTo>
                    <a:pt x="10388" y="927"/>
                  </a:moveTo>
                  <a:lnTo>
                    <a:pt x="9575" y="927"/>
                  </a:lnTo>
                  <a:lnTo>
                    <a:pt x="9575" y="0"/>
                  </a:lnTo>
                  <a:lnTo>
                    <a:pt x="9461" y="0"/>
                  </a:lnTo>
                  <a:lnTo>
                    <a:pt x="9461" y="5600"/>
                  </a:lnTo>
                  <a:lnTo>
                    <a:pt x="8750" y="5600"/>
                  </a:lnTo>
                  <a:lnTo>
                    <a:pt x="8750" y="4673"/>
                  </a:lnTo>
                  <a:lnTo>
                    <a:pt x="9461" y="4673"/>
                  </a:lnTo>
                  <a:lnTo>
                    <a:pt x="9461" y="3733"/>
                  </a:lnTo>
                  <a:lnTo>
                    <a:pt x="8750" y="3733"/>
                  </a:lnTo>
                  <a:lnTo>
                    <a:pt x="8750" y="2794"/>
                  </a:lnTo>
                  <a:lnTo>
                    <a:pt x="9461" y="2794"/>
                  </a:lnTo>
                  <a:lnTo>
                    <a:pt x="9461" y="1866"/>
                  </a:lnTo>
                  <a:lnTo>
                    <a:pt x="8750" y="1866"/>
                  </a:lnTo>
                  <a:lnTo>
                    <a:pt x="8750" y="927"/>
                  </a:lnTo>
                  <a:lnTo>
                    <a:pt x="9461" y="927"/>
                  </a:lnTo>
                  <a:lnTo>
                    <a:pt x="9461" y="0"/>
                  </a:lnTo>
                  <a:lnTo>
                    <a:pt x="8636" y="0"/>
                  </a:lnTo>
                  <a:lnTo>
                    <a:pt x="8636" y="927"/>
                  </a:lnTo>
                  <a:lnTo>
                    <a:pt x="7823" y="927"/>
                  </a:lnTo>
                  <a:lnTo>
                    <a:pt x="7823" y="1866"/>
                  </a:lnTo>
                  <a:lnTo>
                    <a:pt x="8636" y="1866"/>
                  </a:lnTo>
                  <a:lnTo>
                    <a:pt x="8636" y="2794"/>
                  </a:lnTo>
                  <a:lnTo>
                    <a:pt x="7823" y="2794"/>
                  </a:lnTo>
                  <a:lnTo>
                    <a:pt x="7823" y="3733"/>
                  </a:lnTo>
                  <a:lnTo>
                    <a:pt x="8636" y="3733"/>
                  </a:lnTo>
                  <a:lnTo>
                    <a:pt x="8636" y="4673"/>
                  </a:lnTo>
                  <a:lnTo>
                    <a:pt x="7823" y="4673"/>
                  </a:lnTo>
                  <a:lnTo>
                    <a:pt x="7823" y="5600"/>
                  </a:lnTo>
                  <a:lnTo>
                    <a:pt x="8636" y="5600"/>
                  </a:lnTo>
                  <a:lnTo>
                    <a:pt x="8636" y="6540"/>
                  </a:lnTo>
                  <a:lnTo>
                    <a:pt x="9575" y="6540"/>
                  </a:lnTo>
                  <a:lnTo>
                    <a:pt x="9575" y="5600"/>
                  </a:lnTo>
                  <a:lnTo>
                    <a:pt x="10388" y="5600"/>
                  </a:lnTo>
                  <a:lnTo>
                    <a:pt x="10388" y="4673"/>
                  </a:lnTo>
                  <a:lnTo>
                    <a:pt x="9575" y="4673"/>
                  </a:lnTo>
                  <a:lnTo>
                    <a:pt x="9575" y="3733"/>
                  </a:lnTo>
                  <a:lnTo>
                    <a:pt x="10388" y="3733"/>
                  </a:lnTo>
                  <a:lnTo>
                    <a:pt x="10388" y="2794"/>
                  </a:lnTo>
                  <a:lnTo>
                    <a:pt x="9575" y="2794"/>
                  </a:lnTo>
                  <a:lnTo>
                    <a:pt x="9575" y="1866"/>
                  </a:lnTo>
                  <a:lnTo>
                    <a:pt x="10388" y="1866"/>
                  </a:lnTo>
                  <a:lnTo>
                    <a:pt x="10388" y="927"/>
                  </a:lnTo>
                  <a:close/>
                </a:path>
                <a:path w="15875" h="7620">
                  <a:moveTo>
                    <a:pt x="12141" y="927"/>
                  </a:moveTo>
                  <a:lnTo>
                    <a:pt x="11328" y="927"/>
                  </a:lnTo>
                  <a:lnTo>
                    <a:pt x="11328" y="0"/>
                  </a:lnTo>
                  <a:lnTo>
                    <a:pt x="10388" y="0"/>
                  </a:lnTo>
                  <a:lnTo>
                    <a:pt x="10388" y="927"/>
                  </a:lnTo>
                  <a:lnTo>
                    <a:pt x="11214" y="927"/>
                  </a:lnTo>
                  <a:lnTo>
                    <a:pt x="11214" y="1866"/>
                  </a:lnTo>
                  <a:lnTo>
                    <a:pt x="10388" y="1866"/>
                  </a:lnTo>
                  <a:lnTo>
                    <a:pt x="10388" y="2794"/>
                  </a:lnTo>
                  <a:lnTo>
                    <a:pt x="11214" y="2794"/>
                  </a:lnTo>
                  <a:lnTo>
                    <a:pt x="11214" y="3733"/>
                  </a:lnTo>
                  <a:lnTo>
                    <a:pt x="10388" y="3733"/>
                  </a:lnTo>
                  <a:lnTo>
                    <a:pt x="10388" y="4673"/>
                  </a:lnTo>
                  <a:lnTo>
                    <a:pt x="11214" y="4673"/>
                  </a:lnTo>
                  <a:lnTo>
                    <a:pt x="11214" y="5600"/>
                  </a:lnTo>
                  <a:lnTo>
                    <a:pt x="10388" y="5600"/>
                  </a:lnTo>
                  <a:lnTo>
                    <a:pt x="10388" y="6540"/>
                  </a:lnTo>
                  <a:lnTo>
                    <a:pt x="11328" y="6540"/>
                  </a:lnTo>
                  <a:lnTo>
                    <a:pt x="11328" y="5600"/>
                  </a:lnTo>
                  <a:lnTo>
                    <a:pt x="12141" y="5600"/>
                  </a:lnTo>
                  <a:lnTo>
                    <a:pt x="12141" y="4673"/>
                  </a:lnTo>
                  <a:lnTo>
                    <a:pt x="11328" y="4673"/>
                  </a:lnTo>
                  <a:lnTo>
                    <a:pt x="11328" y="3733"/>
                  </a:lnTo>
                  <a:lnTo>
                    <a:pt x="12141" y="3733"/>
                  </a:lnTo>
                  <a:lnTo>
                    <a:pt x="12141" y="2794"/>
                  </a:lnTo>
                  <a:lnTo>
                    <a:pt x="11328" y="2794"/>
                  </a:lnTo>
                  <a:lnTo>
                    <a:pt x="11328" y="1866"/>
                  </a:lnTo>
                  <a:lnTo>
                    <a:pt x="12141" y="1866"/>
                  </a:lnTo>
                  <a:lnTo>
                    <a:pt x="12141" y="927"/>
                  </a:lnTo>
                  <a:close/>
                </a:path>
                <a:path w="15875" h="7620">
                  <a:moveTo>
                    <a:pt x="13893" y="927"/>
                  </a:moveTo>
                  <a:lnTo>
                    <a:pt x="13081" y="927"/>
                  </a:lnTo>
                  <a:lnTo>
                    <a:pt x="13081" y="0"/>
                  </a:lnTo>
                  <a:lnTo>
                    <a:pt x="12141" y="0"/>
                  </a:lnTo>
                  <a:lnTo>
                    <a:pt x="12141" y="927"/>
                  </a:lnTo>
                  <a:lnTo>
                    <a:pt x="12954" y="927"/>
                  </a:lnTo>
                  <a:lnTo>
                    <a:pt x="12954" y="1866"/>
                  </a:lnTo>
                  <a:lnTo>
                    <a:pt x="12141" y="1866"/>
                  </a:lnTo>
                  <a:lnTo>
                    <a:pt x="12141" y="2794"/>
                  </a:lnTo>
                  <a:lnTo>
                    <a:pt x="12954" y="2794"/>
                  </a:lnTo>
                  <a:lnTo>
                    <a:pt x="12954" y="3733"/>
                  </a:lnTo>
                  <a:lnTo>
                    <a:pt x="12141" y="3733"/>
                  </a:lnTo>
                  <a:lnTo>
                    <a:pt x="12141" y="4673"/>
                  </a:lnTo>
                  <a:lnTo>
                    <a:pt x="12954" y="4673"/>
                  </a:lnTo>
                  <a:lnTo>
                    <a:pt x="12954" y="5600"/>
                  </a:lnTo>
                  <a:lnTo>
                    <a:pt x="12141" y="5600"/>
                  </a:lnTo>
                  <a:lnTo>
                    <a:pt x="12141" y="6540"/>
                  </a:lnTo>
                  <a:lnTo>
                    <a:pt x="13081" y="6540"/>
                  </a:lnTo>
                  <a:lnTo>
                    <a:pt x="13081" y="5600"/>
                  </a:lnTo>
                  <a:lnTo>
                    <a:pt x="13893" y="5600"/>
                  </a:lnTo>
                  <a:lnTo>
                    <a:pt x="13893" y="4673"/>
                  </a:lnTo>
                  <a:lnTo>
                    <a:pt x="13081" y="4673"/>
                  </a:lnTo>
                  <a:lnTo>
                    <a:pt x="13081" y="3733"/>
                  </a:lnTo>
                  <a:lnTo>
                    <a:pt x="13893" y="3733"/>
                  </a:lnTo>
                  <a:lnTo>
                    <a:pt x="13893" y="2794"/>
                  </a:lnTo>
                  <a:lnTo>
                    <a:pt x="13081" y="2794"/>
                  </a:lnTo>
                  <a:lnTo>
                    <a:pt x="13081" y="1866"/>
                  </a:lnTo>
                  <a:lnTo>
                    <a:pt x="13893" y="1866"/>
                  </a:lnTo>
                  <a:lnTo>
                    <a:pt x="13893" y="927"/>
                  </a:lnTo>
                  <a:close/>
                </a:path>
                <a:path w="15875" h="7620">
                  <a:moveTo>
                    <a:pt x="15760" y="0"/>
                  </a:moveTo>
                  <a:lnTo>
                    <a:pt x="15532" y="0"/>
                  </a:lnTo>
                  <a:lnTo>
                    <a:pt x="15532" y="927"/>
                  </a:lnTo>
                  <a:lnTo>
                    <a:pt x="15532" y="1866"/>
                  </a:lnTo>
                  <a:lnTo>
                    <a:pt x="15532" y="2794"/>
                  </a:lnTo>
                  <a:lnTo>
                    <a:pt x="15532" y="3733"/>
                  </a:lnTo>
                  <a:lnTo>
                    <a:pt x="15532" y="4673"/>
                  </a:lnTo>
                  <a:lnTo>
                    <a:pt x="14833" y="4673"/>
                  </a:lnTo>
                  <a:lnTo>
                    <a:pt x="14833" y="3733"/>
                  </a:lnTo>
                  <a:lnTo>
                    <a:pt x="15532" y="3733"/>
                  </a:lnTo>
                  <a:lnTo>
                    <a:pt x="15532" y="2794"/>
                  </a:lnTo>
                  <a:lnTo>
                    <a:pt x="14833" y="2794"/>
                  </a:lnTo>
                  <a:lnTo>
                    <a:pt x="14833" y="1866"/>
                  </a:lnTo>
                  <a:lnTo>
                    <a:pt x="15532" y="1866"/>
                  </a:lnTo>
                  <a:lnTo>
                    <a:pt x="15532" y="927"/>
                  </a:lnTo>
                  <a:lnTo>
                    <a:pt x="14833" y="927"/>
                  </a:lnTo>
                  <a:lnTo>
                    <a:pt x="14833" y="0"/>
                  </a:lnTo>
                  <a:lnTo>
                    <a:pt x="13893" y="0"/>
                  </a:lnTo>
                  <a:lnTo>
                    <a:pt x="13893" y="927"/>
                  </a:lnTo>
                  <a:lnTo>
                    <a:pt x="14706" y="927"/>
                  </a:lnTo>
                  <a:lnTo>
                    <a:pt x="14706" y="1866"/>
                  </a:lnTo>
                  <a:lnTo>
                    <a:pt x="13893" y="1866"/>
                  </a:lnTo>
                  <a:lnTo>
                    <a:pt x="13893" y="2794"/>
                  </a:lnTo>
                  <a:lnTo>
                    <a:pt x="14706" y="2794"/>
                  </a:lnTo>
                  <a:lnTo>
                    <a:pt x="14706" y="3733"/>
                  </a:lnTo>
                  <a:lnTo>
                    <a:pt x="13893" y="3733"/>
                  </a:lnTo>
                  <a:lnTo>
                    <a:pt x="13893" y="4673"/>
                  </a:lnTo>
                  <a:lnTo>
                    <a:pt x="14706" y="4673"/>
                  </a:lnTo>
                  <a:lnTo>
                    <a:pt x="14706" y="5600"/>
                  </a:lnTo>
                  <a:lnTo>
                    <a:pt x="13893" y="5600"/>
                  </a:lnTo>
                  <a:lnTo>
                    <a:pt x="13893" y="6540"/>
                  </a:lnTo>
                  <a:lnTo>
                    <a:pt x="14833" y="6540"/>
                  </a:lnTo>
                  <a:lnTo>
                    <a:pt x="14833" y="5600"/>
                  </a:lnTo>
                  <a:lnTo>
                    <a:pt x="15532" y="5600"/>
                  </a:lnTo>
                  <a:lnTo>
                    <a:pt x="15532" y="6540"/>
                  </a:lnTo>
                  <a:lnTo>
                    <a:pt x="15760" y="6540"/>
                  </a:lnTo>
                  <a:lnTo>
                    <a:pt x="15760" y="5600"/>
                  </a:lnTo>
                  <a:lnTo>
                    <a:pt x="15646" y="4673"/>
                  </a:lnTo>
                  <a:lnTo>
                    <a:pt x="15760" y="3733"/>
                  </a:lnTo>
                  <a:lnTo>
                    <a:pt x="15646" y="2794"/>
                  </a:lnTo>
                  <a:lnTo>
                    <a:pt x="15760" y="1866"/>
                  </a:lnTo>
                  <a:lnTo>
                    <a:pt x="15646" y="927"/>
                  </a:lnTo>
                  <a:lnTo>
                    <a:pt x="15760" y="0"/>
                  </a:lnTo>
                  <a:close/>
                </a:path>
              </a:pathLst>
            </a:custGeom>
            <a:solidFill>
              <a:srgbClr val="000000"/>
            </a:solidFill>
          </p:spPr>
          <p:txBody>
            <a:bodyPr wrap="square" lIns="0" tIns="0" rIns="0" bIns="0" rtlCol="0"/>
            <a:lstStyle/>
            <a:p>
              <a:endParaRPr/>
            </a:p>
          </p:txBody>
        </p:sp>
        <p:sp>
          <p:nvSpPr>
            <p:cNvPr id="783" name="object 783"/>
            <p:cNvSpPr/>
            <p:nvPr/>
          </p:nvSpPr>
          <p:spPr>
            <a:xfrm>
              <a:off x="11824284" y="7476959"/>
              <a:ext cx="15875" cy="7620"/>
            </a:xfrm>
            <a:custGeom>
              <a:avLst/>
              <a:gdLst/>
              <a:ahLst/>
              <a:cxnLst/>
              <a:rect l="l" t="t" r="r" b="b"/>
              <a:pathLst>
                <a:path w="15875" h="7620">
                  <a:moveTo>
                    <a:pt x="1752" y="5486"/>
                  </a:moveTo>
                  <a:lnTo>
                    <a:pt x="939" y="5486"/>
                  </a:lnTo>
                  <a:lnTo>
                    <a:pt x="939" y="4559"/>
                  </a:lnTo>
                  <a:lnTo>
                    <a:pt x="0" y="4559"/>
                  </a:lnTo>
                  <a:lnTo>
                    <a:pt x="0" y="5486"/>
                  </a:lnTo>
                  <a:lnTo>
                    <a:pt x="812" y="5486"/>
                  </a:lnTo>
                  <a:lnTo>
                    <a:pt x="812" y="6426"/>
                  </a:lnTo>
                  <a:lnTo>
                    <a:pt x="0" y="6426"/>
                  </a:lnTo>
                  <a:lnTo>
                    <a:pt x="0" y="7353"/>
                  </a:lnTo>
                  <a:lnTo>
                    <a:pt x="939" y="7353"/>
                  </a:lnTo>
                  <a:lnTo>
                    <a:pt x="939" y="6426"/>
                  </a:lnTo>
                  <a:lnTo>
                    <a:pt x="1752" y="6426"/>
                  </a:lnTo>
                  <a:lnTo>
                    <a:pt x="1752" y="5486"/>
                  </a:lnTo>
                  <a:close/>
                </a:path>
                <a:path w="15875" h="7620">
                  <a:moveTo>
                    <a:pt x="3505" y="5486"/>
                  </a:moveTo>
                  <a:lnTo>
                    <a:pt x="2679" y="5486"/>
                  </a:lnTo>
                  <a:lnTo>
                    <a:pt x="2679" y="4559"/>
                  </a:lnTo>
                  <a:lnTo>
                    <a:pt x="1752" y="4559"/>
                  </a:lnTo>
                  <a:lnTo>
                    <a:pt x="1752" y="5486"/>
                  </a:lnTo>
                  <a:lnTo>
                    <a:pt x="2565" y="5486"/>
                  </a:lnTo>
                  <a:lnTo>
                    <a:pt x="2565" y="6426"/>
                  </a:lnTo>
                  <a:lnTo>
                    <a:pt x="1752" y="6426"/>
                  </a:lnTo>
                  <a:lnTo>
                    <a:pt x="1752" y="7353"/>
                  </a:lnTo>
                  <a:lnTo>
                    <a:pt x="2679" y="7353"/>
                  </a:lnTo>
                  <a:lnTo>
                    <a:pt x="2679" y="6426"/>
                  </a:lnTo>
                  <a:lnTo>
                    <a:pt x="3505" y="6426"/>
                  </a:lnTo>
                  <a:lnTo>
                    <a:pt x="3505" y="5486"/>
                  </a:lnTo>
                  <a:close/>
                </a:path>
                <a:path w="15875" h="7620">
                  <a:moveTo>
                    <a:pt x="6070" y="4559"/>
                  </a:moveTo>
                  <a:lnTo>
                    <a:pt x="5143" y="4559"/>
                  </a:lnTo>
                  <a:lnTo>
                    <a:pt x="5143" y="5486"/>
                  </a:lnTo>
                  <a:lnTo>
                    <a:pt x="4432" y="5486"/>
                  </a:lnTo>
                  <a:lnTo>
                    <a:pt x="4432" y="4559"/>
                  </a:lnTo>
                  <a:lnTo>
                    <a:pt x="3505" y="4559"/>
                  </a:lnTo>
                  <a:lnTo>
                    <a:pt x="3505" y="5486"/>
                  </a:lnTo>
                  <a:lnTo>
                    <a:pt x="4318" y="5486"/>
                  </a:lnTo>
                  <a:lnTo>
                    <a:pt x="4318" y="6426"/>
                  </a:lnTo>
                  <a:lnTo>
                    <a:pt x="3505" y="6426"/>
                  </a:lnTo>
                  <a:lnTo>
                    <a:pt x="3505" y="7353"/>
                  </a:lnTo>
                  <a:lnTo>
                    <a:pt x="4432" y="7353"/>
                  </a:lnTo>
                  <a:lnTo>
                    <a:pt x="4432" y="6426"/>
                  </a:lnTo>
                  <a:lnTo>
                    <a:pt x="5143" y="6426"/>
                  </a:lnTo>
                  <a:lnTo>
                    <a:pt x="5143" y="7353"/>
                  </a:lnTo>
                  <a:lnTo>
                    <a:pt x="6070" y="7353"/>
                  </a:lnTo>
                  <a:lnTo>
                    <a:pt x="6070" y="6426"/>
                  </a:lnTo>
                  <a:lnTo>
                    <a:pt x="5257" y="6426"/>
                  </a:lnTo>
                  <a:lnTo>
                    <a:pt x="5257" y="5486"/>
                  </a:lnTo>
                  <a:lnTo>
                    <a:pt x="6070" y="5486"/>
                  </a:lnTo>
                  <a:lnTo>
                    <a:pt x="6070" y="4559"/>
                  </a:lnTo>
                  <a:close/>
                </a:path>
                <a:path w="15875" h="7620">
                  <a:moveTo>
                    <a:pt x="7823" y="4559"/>
                  </a:moveTo>
                  <a:lnTo>
                    <a:pt x="6883" y="4559"/>
                  </a:lnTo>
                  <a:lnTo>
                    <a:pt x="6883" y="5486"/>
                  </a:lnTo>
                  <a:lnTo>
                    <a:pt x="6070" y="5486"/>
                  </a:lnTo>
                  <a:lnTo>
                    <a:pt x="6070" y="6426"/>
                  </a:lnTo>
                  <a:lnTo>
                    <a:pt x="6883" y="6426"/>
                  </a:lnTo>
                  <a:lnTo>
                    <a:pt x="6883" y="7353"/>
                  </a:lnTo>
                  <a:lnTo>
                    <a:pt x="7823" y="7353"/>
                  </a:lnTo>
                  <a:lnTo>
                    <a:pt x="7823" y="6426"/>
                  </a:lnTo>
                  <a:lnTo>
                    <a:pt x="7010" y="6426"/>
                  </a:lnTo>
                  <a:lnTo>
                    <a:pt x="7010" y="5486"/>
                  </a:lnTo>
                  <a:lnTo>
                    <a:pt x="7823" y="5486"/>
                  </a:lnTo>
                  <a:lnTo>
                    <a:pt x="7823" y="4559"/>
                  </a:lnTo>
                  <a:close/>
                </a:path>
                <a:path w="15875" h="7620">
                  <a:moveTo>
                    <a:pt x="10388" y="5486"/>
                  </a:moveTo>
                  <a:lnTo>
                    <a:pt x="9575" y="5486"/>
                  </a:lnTo>
                  <a:lnTo>
                    <a:pt x="9575" y="4559"/>
                  </a:lnTo>
                  <a:lnTo>
                    <a:pt x="9461" y="5486"/>
                  </a:lnTo>
                  <a:lnTo>
                    <a:pt x="9461" y="6426"/>
                  </a:lnTo>
                  <a:lnTo>
                    <a:pt x="8750" y="6426"/>
                  </a:lnTo>
                  <a:lnTo>
                    <a:pt x="8750" y="5486"/>
                  </a:lnTo>
                  <a:lnTo>
                    <a:pt x="9461" y="5486"/>
                  </a:lnTo>
                  <a:lnTo>
                    <a:pt x="9461" y="4559"/>
                  </a:lnTo>
                  <a:lnTo>
                    <a:pt x="8636" y="4559"/>
                  </a:lnTo>
                  <a:lnTo>
                    <a:pt x="8636" y="5486"/>
                  </a:lnTo>
                  <a:lnTo>
                    <a:pt x="7823" y="5486"/>
                  </a:lnTo>
                  <a:lnTo>
                    <a:pt x="7823" y="6426"/>
                  </a:lnTo>
                  <a:lnTo>
                    <a:pt x="8636" y="6426"/>
                  </a:lnTo>
                  <a:lnTo>
                    <a:pt x="8636" y="7353"/>
                  </a:lnTo>
                  <a:lnTo>
                    <a:pt x="9575" y="7353"/>
                  </a:lnTo>
                  <a:lnTo>
                    <a:pt x="9575" y="6426"/>
                  </a:lnTo>
                  <a:lnTo>
                    <a:pt x="10388" y="6426"/>
                  </a:lnTo>
                  <a:lnTo>
                    <a:pt x="10388" y="5486"/>
                  </a:lnTo>
                  <a:close/>
                </a:path>
                <a:path w="15875" h="7620">
                  <a:moveTo>
                    <a:pt x="12141" y="5486"/>
                  </a:moveTo>
                  <a:lnTo>
                    <a:pt x="11328" y="5486"/>
                  </a:lnTo>
                  <a:lnTo>
                    <a:pt x="11328" y="4559"/>
                  </a:lnTo>
                  <a:lnTo>
                    <a:pt x="10388" y="4559"/>
                  </a:lnTo>
                  <a:lnTo>
                    <a:pt x="10388" y="5486"/>
                  </a:lnTo>
                  <a:lnTo>
                    <a:pt x="11214" y="5486"/>
                  </a:lnTo>
                  <a:lnTo>
                    <a:pt x="11214" y="6426"/>
                  </a:lnTo>
                  <a:lnTo>
                    <a:pt x="10388" y="6426"/>
                  </a:lnTo>
                  <a:lnTo>
                    <a:pt x="10388" y="7353"/>
                  </a:lnTo>
                  <a:lnTo>
                    <a:pt x="11328" y="7353"/>
                  </a:lnTo>
                  <a:lnTo>
                    <a:pt x="11328" y="6426"/>
                  </a:lnTo>
                  <a:lnTo>
                    <a:pt x="12141" y="6426"/>
                  </a:lnTo>
                  <a:lnTo>
                    <a:pt x="12141" y="5486"/>
                  </a:lnTo>
                  <a:close/>
                </a:path>
                <a:path w="15875" h="7620">
                  <a:moveTo>
                    <a:pt x="13893" y="5486"/>
                  </a:moveTo>
                  <a:lnTo>
                    <a:pt x="13081" y="5486"/>
                  </a:lnTo>
                  <a:lnTo>
                    <a:pt x="13081" y="4559"/>
                  </a:lnTo>
                  <a:lnTo>
                    <a:pt x="12141" y="4559"/>
                  </a:lnTo>
                  <a:lnTo>
                    <a:pt x="12141" y="5486"/>
                  </a:lnTo>
                  <a:lnTo>
                    <a:pt x="12954" y="5486"/>
                  </a:lnTo>
                  <a:lnTo>
                    <a:pt x="12954" y="6426"/>
                  </a:lnTo>
                  <a:lnTo>
                    <a:pt x="12141" y="6426"/>
                  </a:lnTo>
                  <a:lnTo>
                    <a:pt x="12141" y="7353"/>
                  </a:lnTo>
                  <a:lnTo>
                    <a:pt x="13081" y="7353"/>
                  </a:lnTo>
                  <a:lnTo>
                    <a:pt x="13081" y="6426"/>
                  </a:lnTo>
                  <a:lnTo>
                    <a:pt x="13893" y="6426"/>
                  </a:lnTo>
                  <a:lnTo>
                    <a:pt x="13893" y="5486"/>
                  </a:lnTo>
                  <a:close/>
                </a:path>
                <a:path w="15875" h="7620">
                  <a:moveTo>
                    <a:pt x="15760" y="4559"/>
                  </a:moveTo>
                  <a:lnTo>
                    <a:pt x="15532" y="4559"/>
                  </a:lnTo>
                  <a:lnTo>
                    <a:pt x="15532" y="5486"/>
                  </a:lnTo>
                  <a:lnTo>
                    <a:pt x="14833" y="5486"/>
                  </a:lnTo>
                  <a:lnTo>
                    <a:pt x="14833" y="4559"/>
                  </a:lnTo>
                  <a:lnTo>
                    <a:pt x="13893" y="4559"/>
                  </a:lnTo>
                  <a:lnTo>
                    <a:pt x="13893" y="5486"/>
                  </a:lnTo>
                  <a:lnTo>
                    <a:pt x="14706" y="5486"/>
                  </a:lnTo>
                  <a:lnTo>
                    <a:pt x="14706" y="6426"/>
                  </a:lnTo>
                  <a:lnTo>
                    <a:pt x="15646" y="6426"/>
                  </a:lnTo>
                  <a:lnTo>
                    <a:pt x="15646" y="5486"/>
                  </a:lnTo>
                  <a:lnTo>
                    <a:pt x="15760" y="4559"/>
                  </a:lnTo>
                  <a:close/>
                </a:path>
                <a:path w="15875" h="7620">
                  <a:moveTo>
                    <a:pt x="15760" y="927"/>
                  </a:moveTo>
                  <a:lnTo>
                    <a:pt x="15646" y="0"/>
                  </a:lnTo>
                  <a:lnTo>
                    <a:pt x="15532" y="927"/>
                  </a:lnTo>
                  <a:lnTo>
                    <a:pt x="15532" y="1866"/>
                  </a:lnTo>
                  <a:lnTo>
                    <a:pt x="15532" y="2794"/>
                  </a:lnTo>
                  <a:lnTo>
                    <a:pt x="15532" y="3619"/>
                  </a:lnTo>
                  <a:lnTo>
                    <a:pt x="14833" y="3619"/>
                  </a:lnTo>
                  <a:lnTo>
                    <a:pt x="14833" y="2794"/>
                  </a:lnTo>
                  <a:lnTo>
                    <a:pt x="15532" y="2794"/>
                  </a:lnTo>
                  <a:lnTo>
                    <a:pt x="15532" y="1866"/>
                  </a:lnTo>
                  <a:lnTo>
                    <a:pt x="14833" y="1866"/>
                  </a:lnTo>
                  <a:lnTo>
                    <a:pt x="14833" y="927"/>
                  </a:lnTo>
                  <a:lnTo>
                    <a:pt x="15532" y="927"/>
                  </a:lnTo>
                  <a:lnTo>
                    <a:pt x="15532" y="0"/>
                  </a:lnTo>
                  <a:lnTo>
                    <a:pt x="14706" y="0"/>
                  </a:lnTo>
                  <a:lnTo>
                    <a:pt x="14706" y="927"/>
                  </a:lnTo>
                  <a:lnTo>
                    <a:pt x="13893" y="927"/>
                  </a:lnTo>
                  <a:lnTo>
                    <a:pt x="13893" y="1866"/>
                  </a:lnTo>
                  <a:lnTo>
                    <a:pt x="14706" y="1866"/>
                  </a:lnTo>
                  <a:lnTo>
                    <a:pt x="14706" y="2679"/>
                  </a:lnTo>
                  <a:lnTo>
                    <a:pt x="13893" y="2679"/>
                  </a:lnTo>
                  <a:lnTo>
                    <a:pt x="13893" y="1866"/>
                  </a:lnTo>
                  <a:lnTo>
                    <a:pt x="13081" y="1866"/>
                  </a:lnTo>
                  <a:lnTo>
                    <a:pt x="13081" y="927"/>
                  </a:lnTo>
                  <a:lnTo>
                    <a:pt x="13893" y="927"/>
                  </a:lnTo>
                  <a:lnTo>
                    <a:pt x="13893" y="0"/>
                  </a:lnTo>
                  <a:lnTo>
                    <a:pt x="12954" y="0"/>
                  </a:lnTo>
                  <a:lnTo>
                    <a:pt x="12954" y="927"/>
                  </a:lnTo>
                  <a:lnTo>
                    <a:pt x="12141" y="927"/>
                  </a:lnTo>
                  <a:lnTo>
                    <a:pt x="12141" y="1866"/>
                  </a:lnTo>
                  <a:lnTo>
                    <a:pt x="12954" y="1866"/>
                  </a:lnTo>
                  <a:lnTo>
                    <a:pt x="12954" y="2679"/>
                  </a:lnTo>
                  <a:lnTo>
                    <a:pt x="12141" y="2679"/>
                  </a:lnTo>
                  <a:lnTo>
                    <a:pt x="12141" y="1866"/>
                  </a:lnTo>
                  <a:lnTo>
                    <a:pt x="11328" y="1866"/>
                  </a:lnTo>
                  <a:lnTo>
                    <a:pt x="11328" y="927"/>
                  </a:lnTo>
                  <a:lnTo>
                    <a:pt x="12141" y="927"/>
                  </a:lnTo>
                  <a:lnTo>
                    <a:pt x="12141" y="0"/>
                  </a:lnTo>
                  <a:lnTo>
                    <a:pt x="11214" y="0"/>
                  </a:lnTo>
                  <a:lnTo>
                    <a:pt x="11214" y="927"/>
                  </a:lnTo>
                  <a:lnTo>
                    <a:pt x="10388" y="927"/>
                  </a:lnTo>
                  <a:lnTo>
                    <a:pt x="10388" y="1866"/>
                  </a:lnTo>
                  <a:lnTo>
                    <a:pt x="11214" y="1866"/>
                  </a:lnTo>
                  <a:lnTo>
                    <a:pt x="11214" y="2679"/>
                  </a:lnTo>
                  <a:lnTo>
                    <a:pt x="10388" y="2679"/>
                  </a:lnTo>
                  <a:lnTo>
                    <a:pt x="10388" y="1866"/>
                  </a:lnTo>
                  <a:lnTo>
                    <a:pt x="9575" y="1866"/>
                  </a:lnTo>
                  <a:lnTo>
                    <a:pt x="9575" y="927"/>
                  </a:lnTo>
                  <a:lnTo>
                    <a:pt x="10388" y="927"/>
                  </a:lnTo>
                  <a:lnTo>
                    <a:pt x="10388" y="0"/>
                  </a:lnTo>
                  <a:lnTo>
                    <a:pt x="9461" y="0"/>
                  </a:lnTo>
                  <a:lnTo>
                    <a:pt x="9461" y="927"/>
                  </a:lnTo>
                  <a:lnTo>
                    <a:pt x="9461" y="1866"/>
                  </a:lnTo>
                  <a:lnTo>
                    <a:pt x="9461" y="2679"/>
                  </a:lnTo>
                  <a:lnTo>
                    <a:pt x="8750" y="2679"/>
                  </a:lnTo>
                  <a:lnTo>
                    <a:pt x="8750" y="1866"/>
                  </a:lnTo>
                  <a:lnTo>
                    <a:pt x="9461" y="1866"/>
                  </a:lnTo>
                  <a:lnTo>
                    <a:pt x="9461" y="927"/>
                  </a:lnTo>
                  <a:lnTo>
                    <a:pt x="8750" y="927"/>
                  </a:lnTo>
                  <a:lnTo>
                    <a:pt x="8750" y="0"/>
                  </a:lnTo>
                  <a:lnTo>
                    <a:pt x="7823" y="0"/>
                  </a:lnTo>
                  <a:lnTo>
                    <a:pt x="7823" y="927"/>
                  </a:lnTo>
                  <a:lnTo>
                    <a:pt x="8636" y="927"/>
                  </a:lnTo>
                  <a:lnTo>
                    <a:pt x="8636" y="1866"/>
                  </a:lnTo>
                  <a:lnTo>
                    <a:pt x="7823" y="1866"/>
                  </a:lnTo>
                  <a:lnTo>
                    <a:pt x="7823" y="2679"/>
                  </a:lnTo>
                  <a:lnTo>
                    <a:pt x="7010" y="2679"/>
                  </a:lnTo>
                  <a:lnTo>
                    <a:pt x="7010" y="1866"/>
                  </a:lnTo>
                  <a:lnTo>
                    <a:pt x="7823" y="1866"/>
                  </a:lnTo>
                  <a:lnTo>
                    <a:pt x="7823" y="927"/>
                  </a:lnTo>
                  <a:lnTo>
                    <a:pt x="7010" y="927"/>
                  </a:lnTo>
                  <a:lnTo>
                    <a:pt x="7010" y="0"/>
                  </a:lnTo>
                  <a:lnTo>
                    <a:pt x="6070" y="0"/>
                  </a:lnTo>
                  <a:lnTo>
                    <a:pt x="6070" y="927"/>
                  </a:lnTo>
                  <a:lnTo>
                    <a:pt x="6883" y="927"/>
                  </a:lnTo>
                  <a:lnTo>
                    <a:pt x="6883" y="1866"/>
                  </a:lnTo>
                  <a:lnTo>
                    <a:pt x="6070" y="1866"/>
                  </a:lnTo>
                  <a:lnTo>
                    <a:pt x="6070" y="2679"/>
                  </a:lnTo>
                  <a:lnTo>
                    <a:pt x="5257" y="2679"/>
                  </a:lnTo>
                  <a:lnTo>
                    <a:pt x="5257" y="1866"/>
                  </a:lnTo>
                  <a:lnTo>
                    <a:pt x="6070" y="1866"/>
                  </a:lnTo>
                  <a:lnTo>
                    <a:pt x="6070" y="927"/>
                  </a:lnTo>
                  <a:lnTo>
                    <a:pt x="5143" y="927"/>
                  </a:lnTo>
                  <a:lnTo>
                    <a:pt x="5143" y="1866"/>
                  </a:lnTo>
                  <a:lnTo>
                    <a:pt x="5143" y="2794"/>
                  </a:lnTo>
                  <a:lnTo>
                    <a:pt x="5143" y="3619"/>
                  </a:lnTo>
                  <a:lnTo>
                    <a:pt x="4432" y="3619"/>
                  </a:lnTo>
                  <a:lnTo>
                    <a:pt x="4432" y="2794"/>
                  </a:lnTo>
                  <a:lnTo>
                    <a:pt x="5143" y="2794"/>
                  </a:lnTo>
                  <a:lnTo>
                    <a:pt x="5143" y="1866"/>
                  </a:lnTo>
                  <a:lnTo>
                    <a:pt x="4432" y="1866"/>
                  </a:lnTo>
                  <a:lnTo>
                    <a:pt x="4432" y="927"/>
                  </a:lnTo>
                  <a:lnTo>
                    <a:pt x="3505" y="927"/>
                  </a:lnTo>
                  <a:lnTo>
                    <a:pt x="3505" y="1866"/>
                  </a:lnTo>
                  <a:lnTo>
                    <a:pt x="4318" y="1866"/>
                  </a:lnTo>
                  <a:lnTo>
                    <a:pt x="4318" y="2679"/>
                  </a:lnTo>
                  <a:lnTo>
                    <a:pt x="3505" y="2679"/>
                  </a:lnTo>
                  <a:lnTo>
                    <a:pt x="3505" y="1866"/>
                  </a:lnTo>
                  <a:lnTo>
                    <a:pt x="2679" y="1866"/>
                  </a:lnTo>
                  <a:lnTo>
                    <a:pt x="2679" y="927"/>
                  </a:lnTo>
                  <a:lnTo>
                    <a:pt x="1752" y="927"/>
                  </a:lnTo>
                  <a:lnTo>
                    <a:pt x="1752" y="1866"/>
                  </a:lnTo>
                  <a:lnTo>
                    <a:pt x="2565" y="1866"/>
                  </a:lnTo>
                  <a:lnTo>
                    <a:pt x="2565" y="2679"/>
                  </a:lnTo>
                  <a:lnTo>
                    <a:pt x="1752" y="2679"/>
                  </a:lnTo>
                  <a:lnTo>
                    <a:pt x="1752" y="1866"/>
                  </a:lnTo>
                  <a:lnTo>
                    <a:pt x="939" y="1866"/>
                  </a:lnTo>
                  <a:lnTo>
                    <a:pt x="939" y="927"/>
                  </a:lnTo>
                  <a:lnTo>
                    <a:pt x="0" y="927"/>
                  </a:lnTo>
                  <a:lnTo>
                    <a:pt x="0" y="1866"/>
                  </a:lnTo>
                  <a:lnTo>
                    <a:pt x="812" y="1866"/>
                  </a:lnTo>
                  <a:lnTo>
                    <a:pt x="812" y="2679"/>
                  </a:lnTo>
                  <a:lnTo>
                    <a:pt x="0" y="2679"/>
                  </a:lnTo>
                  <a:lnTo>
                    <a:pt x="0" y="3619"/>
                  </a:lnTo>
                  <a:lnTo>
                    <a:pt x="812" y="3619"/>
                  </a:lnTo>
                  <a:lnTo>
                    <a:pt x="812" y="4546"/>
                  </a:lnTo>
                  <a:lnTo>
                    <a:pt x="1752" y="4546"/>
                  </a:lnTo>
                  <a:lnTo>
                    <a:pt x="1752" y="3619"/>
                  </a:lnTo>
                  <a:lnTo>
                    <a:pt x="939" y="3619"/>
                  </a:lnTo>
                  <a:lnTo>
                    <a:pt x="939" y="2794"/>
                  </a:lnTo>
                  <a:lnTo>
                    <a:pt x="1752" y="2794"/>
                  </a:lnTo>
                  <a:lnTo>
                    <a:pt x="1752" y="3619"/>
                  </a:lnTo>
                  <a:lnTo>
                    <a:pt x="2565" y="3619"/>
                  </a:lnTo>
                  <a:lnTo>
                    <a:pt x="2565" y="4546"/>
                  </a:lnTo>
                  <a:lnTo>
                    <a:pt x="3505" y="4546"/>
                  </a:lnTo>
                  <a:lnTo>
                    <a:pt x="3505" y="3619"/>
                  </a:lnTo>
                  <a:lnTo>
                    <a:pt x="2679" y="3619"/>
                  </a:lnTo>
                  <a:lnTo>
                    <a:pt x="2679" y="2794"/>
                  </a:lnTo>
                  <a:lnTo>
                    <a:pt x="3505" y="2794"/>
                  </a:lnTo>
                  <a:lnTo>
                    <a:pt x="3505" y="3619"/>
                  </a:lnTo>
                  <a:lnTo>
                    <a:pt x="4318" y="3619"/>
                  </a:lnTo>
                  <a:lnTo>
                    <a:pt x="4318" y="4546"/>
                  </a:lnTo>
                  <a:lnTo>
                    <a:pt x="5257" y="4546"/>
                  </a:lnTo>
                  <a:lnTo>
                    <a:pt x="5257" y="3619"/>
                  </a:lnTo>
                  <a:lnTo>
                    <a:pt x="6070" y="3619"/>
                  </a:lnTo>
                  <a:lnTo>
                    <a:pt x="6070" y="2794"/>
                  </a:lnTo>
                  <a:lnTo>
                    <a:pt x="6883" y="2794"/>
                  </a:lnTo>
                  <a:lnTo>
                    <a:pt x="6883" y="3619"/>
                  </a:lnTo>
                  <a:lnTo>
                    <a:pt x="6070" y="3619"/>
                  </a:lnTo>
                  <a:lnTo>
                    <a:pt x="6070" y="4546"/>
                  </a:lnTo>
                  <a:lnTo>
                    <a:pt x="7010" y="4546"/>
                  </a:lnTo>
                  <a:lnTo>
                    <a:pt x="7010" y="3619"/>
                  </a:lnTo>
                  <a:lnTo>
                    <a:pt x="7823" y="3619"/>
                  </a:lnTo>
                  <a:lnTo>
                    <a:pt x="7823" y="2794"/>
                  </a:lnTo>
                  <a:lnTo>
                    <a:pt x="8636" y="2794"/>
                  </a:lnTo>
                  <a:lnTo>
                    <a:pt x="8636" y="3619"/>
                  </a:lnTo>
                  <a:lnTo>
                    <a:pt x="7823" y="3619"/>
                  </a:lnTo>
                  <a:lnTo>
                    <a:pt x="7823" y="4546"/>
                  </a:lnTo>
                  <a:lnTo>
                    <a:pt x="8750" y="4546"/>
                  </a:lnTo>
                  <a:lnTo>
                    <a:pt x="8750" y="3619"/>
                  </a:lnTo>
                  <a:lnTo>
                    <a:pt x="9461" y="3619"/>
                  </a:lnTo>
                  <a:lnTo>
                    <a:pt x="9461" y="4546"/>
                  </a:lnTo>
                  <a:lnTo>
                    <a:pt x="10388" y="4546"/>
                  </a:lnTo>
                  <a:lnTo>
                    <a:pt x="10388" y="3619"/>
                  </a:lnTo>
                  <a:lnTo>
                    <a:pt x="9575" y="3619"/>
                  </a:lnTo>
                  <a:lnTo>
                    <a:pt x="9575" y="2794"/>
                  </a:lnTo>
                  <a:lnTo>
                    <a:pt x="10388" y="2794"/>
                  </a:lnTo>
                  <a:lnTo>
                    <a:pt x="10388" y="3619"/>
                  </a:lnTo>
                  <a:lnTo>
                    <a:pt x="11214" y="3619"/>
                  </a:lnTo>
                  <a:lnTo>
                    <a:pt x="11214" y="4546"/>
                  </a:lnTo>
                  <a:lnTo>
                    <a:pt x="12141" y="4546"/>
                  </a:lnTo>
                  <a:lnTo>
                    <a:pt x="12141" y="3619"/>
                  </a:lnTo>
                  <a:lnTo>
                    <a:pt x="11328" y="3619"/>
                  </a:lnTo>
                  <a:lnTo>
                    <a:pt x="11328" y="2794"/>
                  </a:lnTo>
                  <a:lnTo>
                    <a:pt x="12141" y="2794"/>
                  </a:lnTo>
                  <a:lnTo>
                    <a:pt x="12141" y="3619"/>
                  </a:lnTo>
                  <a:lnTo>
                    <a:pt x="12954" y="3619"/>
                  </a:lnTo>
                  <a:lnTo>
                    <a:pt x="12954" y="4546"/>
                  </a:lnTo>
                  <a:lnTo>
                    <a:pt x="13893" y="4546"/>
                  </a:lnTo>
                  <a:lnTo>
                    <a:pt x="13893" y="3619"/>
                  </a:lnTo>
                  <a:lnTo>
                    <a:pt x="13081" y="3619"/>
                  </a:lnTo>
                  <a:lnTo>
                    <a:pt x="13081" y="2794"/>
                  </a:lnTo>
                  <a:lnTo>
                    <a:pt x="13893" y="2794"/>
                  </a:lnTo>
                  <a:lnTo>
                    <a:pt x="13893" y="3619"/>
                  </a:lnTo>
                  <a:lnTo>
                    <a:pt x="14706" y="3619"/>
                  </a:lnTo>
                  <a:lnTo>
                    <a:pt x="14706" y="4546"/>
                  </a:lnTo>
                  <a:lnTo>
                    <a:pt x="15646" y="4546"/>
                  </a:lnTo>
                  <a:lnTo>
                    <a:pt x="15646" y="3619"/>
                  </a:lnTo>
                  <a:lnTo>
                    <a:pt x="15760" y="2679"/>
                  </a:lnTo>
                  <a:lnTo>
                    <a:pt x="15646" y="1866"/>
                  </a:lnTo>
                  <a:lnTo>
                    <a:pt x="15760" y="927"/>
                  </a:lnTo>
                  <a:close/>
                </a:path>
              </a:pathLst>
            </a:custGeom>
            <a:solidFill>
              <a:srgbClr val="000000"/>
            </a:solidFill>
          </p:spPr>
          <p:txBody>
            <a:bodyPr wrap="square" lIns="0" tIns="0" rIns="0" bIns="0" rtlCol="0"/>
            <a:lstStyle/>
            <a:p>
              <a:endParaRPr/>
            </a:p>
          </p:txBody>
        </p:sp>
        <p:sp>
          <p:nvSpPr>
            <p:cNvPr id="784" name="object 784"/>
            <p:cNvSpPr/>
            <p:nvPr/>
          </p:nvSpPr>
          <p:spPr>
            <a:xfrm>
              <a:off x="11824284" y="7483386"/>
              <a:ext cx="15875" cy="8890"/>
            </a:xfrm>
            <a:custGeom>
              <a:avLst/>
              <a:gdLst/>
              <a:ahLst/>
              <a:cxnLst/>
              <a:rect l="l" t="t" r="r" b="b"/>
              <a:pathLst>
                <a:path w="15875" h="8890">
                  <a:moveTo>
                    <a:pt x="15760" y="0"/>
                  </a:moveTo>
                  <a:lnTo>
                    <a:pt x="15532" y="0"/>
                  </a:lnTo>
                  <a:lnTo>
                    <a:pt x="15532" y="927"/>
                  </a:lnTo>
                  <a:lnTo>
                    <a:pt x="15532" y="1866"/>
                  </a:lnTo>
                  <a:lnTo>
                    <a:pt x="15532" y="6426"/>
                  </a:lnTo>
                  <a:lnTo>
                    <a:pt x="14833" y="6426"/>
                  </a:lnTo>
                  <a:lnTo>
                    <a:pt x="14833" y="5600"/>
                  </a:lnTo>
                  <a:lnTo>
                    <a:pt x="15532" y="5600"/>
                  </a:lnTo>
                  <a:lnTo>
                    <a:pt x="15532" y="4673"/>
                  </a:lnTo>
                  <a:lnTo>
                    <a:pt x="14833" y="4673"/>
                  </a:lnTo>
                  <a:lnTo>
                    <a:pt x="14833" y="3733"/>
                  </a:lnTo>
                  <a:lnTo>
                    <a:pt x="15532" y="3733"/>
                  </a:lnTo>
                  <a:lnTo>
                    <a:pt x="15532" y="2794"/>
                  </a:lnTo>
                  <a:lnTo>
                    <a:pt x="14833" y="2794"/>
                  </a:lnTo>
                  <a:lnTo>
                    <a:pt x="14833" y="1866"/>
                  </a:lnTo>
                  <a:lnTo>
                    <a:pt x="15532" y="1866"/>
                  </a:lnTo>
                  <a:lnTo>
                    <a:pt x="15532" y="927"/>
                  </a:lnTo>
                  <a:lnTo>
                    <a:pt x="14833" y="927"/>
                  </a:lnTo>
                  <a:lnTo>
                    <a:pt x="14833" y="0"/>
                  </a:lnTo>
                  <a:lnTo>
                    <a:pt x="13893" y="0"/>
                  </a:lnTo>
                  <a:lnTo>
                    <a:pt x="13893" y="927"/>
                  </a:lnTo>
                  <a:lnTo>
                    <a:pt x="14706" y="927"/>
                  </a:lnTo>
                  <a:lnTo>
                    <a:pt x="14706" y="1866"/>
                  </a:lnTo>
                  <a:lnTo>
                    <a:pt x="13893" y="1866"/>
                  </a:lnTo>
                  <a:lnTo>
                    <a:pt x="13893" y="2794"/>
                  </a:lnTo>
                  <a:lnTo>
                    <a:pt x="14706" y="2794"/>
                  </a:lnTo>
                  <a:lnTo>
                    <a:pt x="14706" y="3733"/>
                  </a:lnTo>
                  <a:lnTo>
                    <a:pt x="13893" y="3733"/>
                  </a:lnTo>
                  <a:lnTo>
                    <a:pt x="13893" y="4673"/>
                  </a:lnTo>
                  <a:lnTo>
                    <a:pt x="14706" y="4673"/>
                  </a:lnTo>
                  <a:lnTo>
                    <a:pt x="14706" y="5600"/>
                  </a:lnTo>
                  <a:lnTo>
                    <a:pt x="13893" y="5600"/>
                  </a:lnTo>
                  <a:lnTo>
                    <a:pt x="13893" y="6426"/>
                  </a:lnTo>
                  <a:lnTo>
                    <a:pt x="13081" y="6426"/>
                  </a:lnTo>
                  <a:lnTo>
                    <a:pt x="13081" y="5600"/>
                  </a:lnTo>
                  <a:lnTo>
                    <a:pt x="13893" y="5600"/>
                  </a:lnTo>
                  <a:lnTo>
                    <a:pt x="13893" y="4673"/>
                  </a:lnTo>
                  <a:lnTo>
                    <a:pt x="13081" y="4673"/>
                  </a:lnTo>
                  <a:lnTo>
                    <a:pt x="13081" y="3733"/>
                  </a:lnTo>
                  <a:lnTo>
                    <a:pt x="13893" y="3733"/>
                  </a:lnTo>
                  <a:lnTo>
                    <a:pt x="13893" y="2794"/>
                  </a:lnTo>
                  <a:lnTo>
                    <a:pt x="13081" y="2794"/>
                  </a:lnTo>
                  <a:lnTo>
                    <a:pt x="13081" y="1866"/>
                  </a:lnTo>
                  <a:lnTo>
                    <a:pt x="13893" y="1866"/>
                  </a:lnTo>
                  <a:lnTo>
                    <a:pt x="13893" y="927"/>
                  </a:lnTo>
                  <a:lnTo>
                    <a:pt x="13081" y="927"/>
                  </a:lnTo>
                  <a:lnTo>
                    <a:pt x="13081" y="0"/>
                  </a:lnTo>
                  <a:lnTo>
                    <a:pt x="12141" y="0"/>
                  </a:lnTo>
                  <a:lnTo>
                    <a:pt x="12141" y="927"/>
                  </a:lnTo>
                  <a:lnTo>
                    <a:pt x="12954" y="927"/>
                  </a:lnTo>
                  <a:lnTo>
                    <a:pt x="12954" y="1866"/>
                  </a:lnTo>
                  <a:lnTo>
                    <a:pt x="12141" y="1866"/>
                  </a:lnTo>
                  <a:lnTo>
                    <a:pt x="12141" y="2794"/>
                  </a:lnTo>
                  <a:lnTo>
                    <a:pt x="12954" y="2794"/>
                  </a:lnTo>
                  <a:lnTo>
                    <a:pt x="12954" y="3733"/>
                  </a:lnTo>
                  <a:lnTo>
                    <a:pt x="12141" y="3733"/>
                  </a:lnTo>
                  <a:lnTo>
                    <a:pt x="12141" y="4673"/>
                  </a:lnTo>
                  <a:lnTo>
                    <a:pt x="12954" y="4673"/>
                  </a:lnTo>
                  <a:lnTo>
                    <a:pt x="12954" y="5600"/>
                  </a:lnTo>
                  <a:lnTo>
                    <a:pt x="12141" y="5600"/>
                  </a:lnTo>
                  <a:lnTo>
                    <a:pt x="12141" y="6426"/>
                  </a:lnTo>
                  <a:lnTo>
                    <a:pt x="11328" y="6426"/>
                  </a:lnTo>
                  <a:lnTo>
                    <a:pt x="11328" y="5600"/>
                  </a:lnTo>
                  <a:lnTo>
                    <a:pt x="12141" y="5600"/>
                  </a:lnTo>
                  <a:lnTo>
                    <a:pt x="12141" y="4673"/>
                  </a:lnTo>
                  <a:lnTo>
                    <a:pt x="11328" y="4673"/>
                  </a:lnTo>
                  <a:lnTo>
                    <a:pt x="11328" y="3733"/>
                  </a:lnTo>
                  <a:lnTo>
                    <a:pt x="12141" y="3733"/>
                  </a:lnTo>
                  <a:lnTo>
                    <a:pt x="12141" y="2794"/>
                  </a:lnTo>
                  <a:lnTo>
                    <a:pt x="11328" y="2794"/>
                  </a:lnTo>
                  <a:lnTo>
                    <a:pt x="11328" y="1866"/>
                  </a:lnTo>
                  <a:lnTo>
                    <a:pt x="12141" y="1866"/>
                  </a:lnTo>
                  <a:lnTo>
                    <a:pt x="12141" y="927"/>
                  </a:lnTo>
                  <a:lnTo>
                    <a:pt x="11214" y="927"/>
                  </a:lnTo>
                  <a:lnTo>
                    <a:pt x="11214" y="1866"/>
                  </a:lnTo>
                  <a:lnTo>
                    <a:pt x="10388" y="1866"/>
                  </a:lnTo>
                  <a:lnTo>
                    <a:pt x="10388" y="2794"/>
                  </a:lnTo>
                  <a:lnTo>
                    <a:pt x="11214" y="2794"/>
                  </a:lnTo>
                  <a:lnTo>
                    <a:pt x="11214" y="3733"/>
                  </a:lnTo>
                  <a:lnTo>
                    <a:pt x="10388" y="3733"/>
                  </a:lnTo>
                  <a:lnTo>
                    <a:pt x="10388" y="4673"/>
                  </a:lnTo>
                  <a:lnTo>
                    <a:pt x="11214" y="4673"/>
                  </a:lnTo>
                  <a:lnTo>
                    <a:pt x="11214" y="5600"/>
                  </a:lnTo>
                  <a:lnTo>
                    <a:pt x="10388" y="5600"/>
                  </a:lnTo>
                  <a:lnTo>
                    <a:pt x="10388" y="6426"/>
                  </a:lnTo>
                  <a:lnTo>
                    <a:pt x="9575" y="6426"/>
                  </a:lnTo>
                  <a:lnTo>
                    <a:pt x="9575" y="5600"/>
                  </a:lnTo>
                  <a:lnTo>
                    <a:pt x="10388" y="5600"/>
                  </a:lnTo>
                  <a:lnTo>
                    <a:pt x="10388" y="4673"/>
                  </a:lnTo>
                  <a:lnTo>
                    <a:pt x="9575" y="4673"/>
                  </a:lnTo>
                  <a:lnTo>
                    <a:pt x="9575" y="3733"/>
                  </a:lnTo>
                  <a:lnTo>
                    <a:pt x="10388" y="3733"/>
                  </a:lnTo>
                  <a:lnTo>
                    <a:pt x="10388" y="2794"/>
                  </a:lnTo>
                  <a:lnTo>
                    <a:pt x="9575" y="2794"/>
                  </a:lnTo>
                  <a:lnTo>
                    <a:pt x="9575" y="1866"/>
                  </a:lnTo>
                  <a:lnTo>
                    <a:pt x="10388" y="1866"/>
                  </a:lnTo>
                  <a:lnTo>
                    <a:pt x="10388" y="927"/>
                  </a:lnTo>
                  <a:lnTo>
                    <a:pt x="9461" y="927"/>
                  </a:lnTo>
                  <a:lnTo>
                    <a:pt x="9461" y="1866"/>
                  </a:lnTo>
                  <a:lnTo>
                    <a:pt x="9461" y="2794"/>
                  </a:lnTo>
                  <a:lnTo>
                    <a:pt x="9461" y="3733"/>
                  </a:lnTo>
                  <a:lnTo>
                    <a:pt x="9461" y="4673"/>
                  </a:lnTo>
                  <a:lnTo>
                    <a:pt x="9461" y="5600"/>
                  </a:lnTo>
                  <a:lnTo>
                    <a:pt x="8750" y="5600"/>
                  </a:lnTo>
                  <a:lnTo>
                    <a:pt x="8750" y="4673"/>
                  </a:lnTo>
                  <a:lnTo>
                    <a:pt x="9461" y="4673"/>
                  </a:lnTo>
                  <a:lnTo>
                    <a:pt x="9461" y="3733"/>
                  </a:lnTo>
                  <a:lnTo>
                    <a:pt x="8750" y="3733"/>
                  </a:lnTo>
                  <a:lnTo>
                    <a:pt x="8750" y="2794"/>
                  </a:lnTo>
                  <a:lnTo>
                    <a:pt x="9461" y="2794"/>
                  </a:lnTo>
                  <a:lnTo>
                    <a:pt x="9461" y="1866"/>
                  </a:lnTo>
                  <a:lnTo>
                    <a:pt x="8750" y="1866"/>
                  </a:lnTo>
                  <a:lnTo>
                    <a:pt x="8750" y="927"/>
                  </a:lnTo>
                  <a:lnTo>
                    <a:pt x="7823" y="927"/>
                  </a:lnTo>
                  <a:lnTo>
                    <a:pt x="7823" y="1866"/>
                  </a:lnTo>
                  <a:lnTo>
                    <a:pt x="8636" y="1866"/>
                  </a:lnTo>
                  <a:lnTo>
                    <a:pt x="8636" y="2794"/>
                  </a:lnTo>
                  <a:lnTo>
                    <a:pt x="7823" y="2794"/>
                  </a:lnTo>
                  <a:lnTo>
                    <a:pt x="7823" y="3733"/>
                  </a:lnTo>
                  <a:lnTo>
                    <a:pt x="8636" y="3733"/>
                  </a:lnTo>
                  <a:lnTo>
                    <a:pt x="8636" y="4673"/>
                  </a:lnTo>
                  <a:lnTo>
                    <a:pt x="7823" y="4673"/>
                  </a:lnTo>
                  <a:lnTo>
                    <a:pt x="7823" y="5600"/>
                  </a:lnTo>
                  <a:lnTo>
                    <a:pt x="8636" y="5600"/>
                  </a:lnTo>
                  <a:lnTo>
                    <a:pt x="8636" y="6426"/>
                  </a:lnTo>
                  <a:lnTo>
                    <a:pt x="7823" y="6426"/>
                  </a:lnTo>
                  <a:lnTo>
                    <a:pt x="7823" y="5600"/>
                  </a:lnTo>
                  <a:lnTo>
                    <a:pt x="7010" y="5600"/>
                  </a:lnTo>
                  <a:lnTo>
                    <a:pt x="7010" y="4673"/>
                  </a:lnTo>
                  <a:lnTo>
                    <a:pt x="7823" y="4673"/>
                  </a:lnTo>
                  <a:lnTo>
                    <a:pt x="7823" y="3733"/>
                  </a:lnTo>
                  <a:lnTo>
                    <a:pt x="7010" y="3733"/>
                  </a:lnTo>
                  <a:lnTo>
                    <a:pt x="7010" y="2794"/>
                  </a:lnTo>
                  <a:lnTo>
                    <a:pt x="7823" y="2794"/>
                  </a:lnTo>
                  <a:lnTo>
                    <a:pt x="7823" y="1866"/>
                  </a:lnTo>
                  <a:lnTo>
                    <a:pt x="7010" y="1866"/>
                  </a:lnTo>
                  <a:lnTo>
                    <a:pt x="7010" y="927"/>
                  </a:lnTo>
                  <a:lnTo>
                    <a:pt x="6070" y="927"/>
                  </a:lnTo>
                  <a:lnTo>
                    <a:pt x="6070" y="1866"/>
                  </a:lnTo>
                  <a:lnTo>
                    <a:pt x="6883" y="1866"/>
                  </a:lnTo>
                  <a:lnTo>
                    <a:pt x="6883" y="2794"/>
                  </a:lnTo>
                  <a:lnTo>
                    <a:pt x="6070" y="2794"/>
                  </a:lnTo>
                  <a:lnTo>
                    <a:pt x="6070" y="3733"/>
                  </a:lnTo>
                  <a:lnTo>
                    <a:pt x="6883" y="3733"/>
                  </a:lnTo>
                  <a:lnTo>
                    <a:pt x="6883" y="4673"/>
                  </a:lnTo>
                  <a:lnTo>
                    <a:pt x="6070" y="4673"/>
                  </a:lnTo>
                  <a:lnTo>
                    <a:pt x="6070" y="5600"/>
                  </a:lnTo>
                  <a:lnTo>
                    <a:pt x="6883" y="5600"/>
                  </a:lnTo>
                  <a:lnTo>
                    <a:pt x="6883" y="6426"/>
                  </a:lnTo>
                  <a:lnTo>
                    <a:pt x="6070" y="6426"/>
                  </a:lnTo>
                  <a:lnTo>
                    <a:pt x="6070" y="5600"/>
                  </a:lnTo>
                  <a:lnTo>
                    <a:pt x="5257" y="5600"/>
                  </a:lnTo>
                  <a:lnTo>
                    <a:pt x="5257" y="4673"/>
                  </a:lnTo>
                  <a:lnTo>
                    <a:pt x="6070" y="4673"/>
                  </a:lnTo>
                  <a:lnTo>
                    <a:pt x="6070" y="3733"/>
                  </a:lnTo>
                  <a:lnTo>
                    <a:pt x="5257" y="3733"/>
                  </a:lnTo>
                  <a:lnTo>
                    <a:pt x="5257" y="2794"/>
                  </a:lnTo>
                  <a:lnTo>
                    <a:pt x="6070" y="2794"/>
                  </a:lnTo>
                  <a:lnTo>
                    <a:pt x="6070" y="1866"/>
                  </a:lnTo>
                  <a:lnTo>
                    <a:pt x="5257" y="1866"/>
                  </a:lnTo>
                  <a:lnTo>
                    <a:pt x="5257" y="927"/>
                  </a:lnTo>
                  <a:lnTo>
                    <a:pt x="5143" y="927"/>
                  </a:lnTo>
                  <a:lnTo>
                    <a:pt x="5143" y="6426"/>
                  </a:lnTo>
                  <a:lnTo>
                    <a:pt x="4432" y="6426"/>
                  </a:lnTo>
                  <a:lnTo>
                    <a:pt x="4432" y="5600"/>
                  </a:lnTo>
                  <a:lnTo>
                    <a:pt x="5143" y="5600"/>
                  </a:lnTo>
                  <a:lnTo>
                    <a:pt x="5143" y="4673"/>
                  </a:lnTo>
                  <a:lnTo>
                    <a:pt x="4432" y="4673"/>
                  </a:lnTo>
                  <a:lnTo>
                    <a:pt x="4432" y="3733"/>
                  </a:lnTo>
                  <a:lnTo>
                    <a:pt x="5143" y="3733"/>
                  </a:lnTo>
                  <a:lnTo>
                    <a:pt x="5143" y="2794"/>
                  </a:lnTo>
                  <a:lnTo>
                    <a:pt x="4432" y="2794"/>
                  </a:lnTo>
                  <a:lnTo>
                    <a:pt x="4432" y="1866"/>
                  </a:lnTo>
                  <a:lnTo>
                    <a:pt x="5143" y="1866"/>
                  </a:lnTo>
                  <a:lnTo>
                    <a:pt x="5143" y="927"/>
                  </a:lnTo>
                  <a:lnTo>
                    <a:pt x="4318" y="927"/>
                  </a:lnTo>
                  <a:lnTo>
                    <a:pt x="4318" y="1866"/>
                  </a:lnTo>
                  <a:lnTo>
                    <a:pt x="3505" y="1866"/>
                  </a:lnTo>
                  <a:lnTo>
                    <a:pt x="3505" y="2794"/>
                  </a:lnTo>
                  <a:lnTo>
                    <a:pt x="4318" y="2794"/>
                  </a:lnTo>
                  <a:lnTo>
                    <a:pt x="4318" y="3733"/>
                  </a:lnTo>
                  <a:lnTo>
                    <a:pt x="3505" y="3733"/>
                  </a:lnTo>
                  <a:lnTo>
                    <a:pt x="3505" y="4673"/>
                  </a:lnTo>
                  <a:lnTo>
                    <a:pt x="4318" y="4673"/>
                  </a:lnTo>
                  <a:lnTo>
                    <a:pt x="4318" y="5600"/>
                  </a:lnTo>
                  <a:lnTo>
                    <a:pt x="3505" y="5600"/>
                  </a:lnTo>
                  <a:lnTo>
                    <a:pt x="3505" y="6426"/>
                  </a:lnTo>
                  <a:lnTo>
                    <a:pt x="2679" y="6426"/>
                  </a:lnTo>
                  <a:lnTo>
                    <a:pt x="2679" y="5600"/>
                  </a:lnTo>
                  <a:lnTo>
                    <a:pt x="3505" y="5600"/>
                  </a:lnTo>
                  <a:lnTo>
                    <a:pt x="3505" y="4673"/>
                  </a:lnTo>
                  <a:lnTo>
                    <a:pt x="2679" y="4673"/>
                  </a:lnTo>
                  <a:lnTo>
                    <a:pt x="2679" y="3733"/>
                  </a:lnTo>
                  <a:lnTo>
                    <a:pt x="3505" y="3733"/>
                  </a:lnTo>
                  <a:lnTo>
                    <a:pt x="3505" y="2794"/>
                  </a:lnTo>
                  <a:lnTo>
                    <a:pt x="2679" y="2794"/>
                  </a:lnTo>
                  <a:lnTo>
                    <a:pt x="2679" y="1866"/>
                  </a:lnTo>
                  <a:lnTo>
                    <a:pt x="3505" y="1866"/>
                  </a:lnTo>
                  <a:lnTo>
                    <a:pt x="3505" y="927"/>
                  </a:lnTo>
                  <a:lnTo>
                    <a:pt x="2565" y="927"/>
                  </a:lnTo>
                  <a:lnTo>
                    <a:pt x="2565" y="1866"/>
                  </a:lnTo>
                  <a:lnTo>
                    <a:pt x="1752" y="1866"/>
                  </a:lnTo>
                  <a:lnTo>
                    <a:pt x="1752" y="2794"/>
                  </a:lnTo>
                  <a:lnTo>
                    <a:pt x="2565" y="2794"/>
                  </a:lnTo>
                  <a:lnTo>
                    <a:pt x="2565" y="3733"/>
                  </a:lnTo>
                  <a:lnTo>
                    <a:pt x="1752" y="3733"/>
                  </a:lnTo>
                  <a:lnTo>
                    <a:pt x="1752" y="4673"/>
                  </a:lnTo>
                  <a:lnTo>
                    <a:pt x="2565" y="4673"/>
                  </a:lnTo>
                  <a:lnTo>
                    <a:pt x="2565" y="5600"/>
                  </a:lnTo>
                  <a:lnTo>
                    <a:pt x="1752" y="5600"/>
                  </a:lnTo>
                  <a:lnTo>
                    <a:pt x="1752" y="6426"/>
                  </a:lnTo>
                  <a:lnTo>
                    <a:pt x="939" y="6426"/>
                  </a:lnTo>
                  <a:lnTo>
                    <a:pt x="939" y="5600"/>
                  </a:lnTo>
                  <a:lnTo>
                    <a:pt x="1752" y="5600"/>
                  </a:lnTo>
                  <a:lnTo>
                    <a:pt x="1752" y="4673"/>
                  </a:lnTo>
                  <a:lnTo>
                    <a:pt x="939" y="4673"/>
                  </a:lnTo>
                  <a:lnTo>
                    <a:pt x="939" y="3733"/>
                  </a:lnTo>
                  <a:lnTo>
                    <a:pt x="1752" y="3733"/>
                  </a:lnTo>
                  <a:lnTo>
                    <a:pt x="1752" y="2794"/>
                  </a:lnTo>
                  <a:lnTo>
                    <a:pt x="939" y="2794"/>
                  </a:lnTo>
                  <a:lnTo>
                    <a:pt x="939" y="1866"/>
                  </a:lnTo>
                  <a:lnTo>
                    <a:pt x="1752" y="1866"/>
                  </a:lnTo>
                  <a:lnTo>
                    <a:pt x="1752" y="927"/>
                  </a:lnTo>
                  <a:lnTo>
                    <a:pt x="812" y="927"/>
                  </a:lnTo>
                  <a:lnTo>
                    <a:pt x="812" y="1866"/>
                  </a:lnTo>
                  <a:lnTo>
                    <a:pt x="0" y="1866"/>
                  </a:lnTo>
                  <a:lnTo>
                    <a:pt x="0" y="2794"/>
                  </a:lnTo>
                  <a:lnTo>
                    <a:pt x="812" y="2794"/>
                  </a:lnTo>
                  <a:lnTo>
                    <a:pt x="812" y="3733"/>
                  </a:lnTo>
                  <a:lnTo>
                    <a:pt x="0" y="3733"/>
                  </a:lnTo>
                  <a:lnTo>
                    <a:pt x="0" y="4673"/>
                  </a:lnTo>
                  <a:lnTo>
                    <a:pt x="812" y="4673"/>
                  </a:lnTo>
                  <a:lnTo>
                    <a:pt x="812" y="5600"/>
                  </a:lnTo>
                  <a:lnTo>
                    <a:pt x="0" y="5600"/>
                  </a:lnTo>
                  <a:lnTo>
                    <a:pt x="0" y="6540"/>
                  </a:lnTo>
                  <a:lnTo>
                    <a:pt x="812" y="6540"/>
                  </a:lnTo>
                  <a:lnTo>
                    <a:pt x="812" y="7353"/>
                  </a:lnTo>
                  <a:lnTo>
                    <a:pt x="0" y="7353"/>
                  </a:lnTo>
                  <a:lnTo>
                    <a:pt x="0" y="8293"/>
                  </a:lnTo>
                  <a:lnTo>
                    <a:pt x="939" y="8293"/>
                  </a:lnTo>
                  <a:lnTo>
                    <a:pt x="939" y="7353"/>
                  </a:lnTo>
                  <a:lnTo>
                    <a:pt x="1752" y="7353"/>
                  </a:lnTo>
                  <a:lnTo>
                    <a:pt x="1752" y="6540"/>
                  </a:lnTo>
                  <a:lnTo>
                    <a:pt x="2565" y="6540"/>
                  </a:lnTo>
                  <a:lnTo>
                    <a:pt x="2565" y="7353"/>
                  </a:lnTo>
                  <a:lnTo>
                    <a:pt x="1752" y="7353"/>
                  </a:lnTo>
                  <a:lnTo>
                    <a:pt x="1752" y="8293"/>
                  </a:lnTo>
                  <a:lnTo>
                    <a:pt x="2679" y="8293"/>
                  </a:lnTo>
                  <a:lnTo>
                    <a:pt x="2679" y="7353"/>
                  </a:lnTo>
                  <a:lnTo>
                    <a:pt x="3505" y="7353"/>
                  </a:lnTo>
                  <a:lnTo>
                    <a:pt x="3505" y="6540"/>
                  </a:lnTo>
                  <a:lnTo>
                    <a:pt x="4318" y="6540"/>
                  </a:lnTo>
                  <a:lnTo>
                    <a:pt x="4318" y="7353"/>
                  </a:lnTo>
                  <a:lnTo>
                    <a:pt x="5257" y="7353"/>
                  </a:lnTo>
                  <a:lnTo>
                    <a:pt x="5257" y="6540"/>
                  </a:lnTo>
                  <a:lnTo>
                    <a:pt x="6070" y="6540"/>
                  </a:lnTo>
                  <a:lnTo>
                    <a:pt x="6070" y="7353"/>
                  </a:lnTo>
                  <a:lnTo>
                    <a:pt x="7010" y="7353"/>
                  </a:lnTo>
                  <a:lnTo>
                    <a:pt x="7010" y="6540"/>
                  </a:lnTo>
                  <a:lnTo>
                    <a:pt x="7823" y="6540"/>
                  </a:lnTo>
                  <a:lnTo>
                    <a:pt x="7823" y="7353"/>
                  </a:lnTo>
                  <a:lnTo>
                    <a:pt x="8750" y="7353"/>
                  </a:lnTo>
                  <a:lnTo>
                    <a:pt x="8750" y="6540"/>
                  </a:lnTo>
                  <a:lnTo>
                    <a:pt x="9461" y="6540"/>
                  </a:lnTo>
                  <a:lnTo>
                    <a:pt x="9461" y="7353"/>
                  </a:lnTo>
                  <a:lnTo>
                    <a:pt x="10388" y="7353"/>
                  </a:lnTo>
                  <a:lnTo>
                    <a:pt x="10388" y="6540"/>
                  </a:lnTo>
                  <a:lnTo>
                    <a:pt x="11214" y="6540"/>
                  </a:lnTo>
                  <a:lnTo>
                    <a:pt x="11214" y="7353"/>
                  </a:lnTo>
                  <a:lnTo>
                    <a:pt x="12141" y="7353"/>
                  </a:lnTo>
                  <a:lnTo>
                    <a:pt x="12141" y="6540"/>
                  </a:lnTo>
                  <a:lnTo>
                    <a:pt x="12954" y="6540"/>
                  </a:lnTo>
                  <a:lnTo>
                    <a:pt x="12954" y="7353"/>
                  </a:lnTo>
                  <a:lnTo>
                    <a:pt x="13893" y="7353"/>
                  </a:lnTo>
                  <a:lnTo>
                    <a:pt x="13893" y="6540"/>
                  </a:lnTo>
                  <a:lnTo>
                    <a:pt x="14706" y="6540"/>
                  </a:lnTo>
                  <a:lnTo>
                    <a:pt x="14706" y="7353"/>
                  </a:lnTo>
                  <a:lnTo>
                    <a:pt x="15646" y="7353"/>
                  </a:lnTo>
                  <a:lnTo>
                    <a:pt x="15646" y="6540"/>
                  </a:lnTo>
                  <a:lnTo>
                    <a:pt x="15760" y="5600"/>
                  </a:lnTo>
                  <a:lnTo>
                    <a:pt x="15646" y="4673"/>
                  </a:lnTo>
                  <a:lnTo>
                    <a:pt x="15760" y="3733"/>
                  </a:lnTo>
                  <a:lnTo>
                    <a:pt x="15646" y="2794"/>
                  </a:lnTo>
                  <a:lnTo>
                    <a:pt x="15760" y="1866"/>
                  </a:lnTo>
                  <a:lnTo>
                    <a:pt x="15646" y="927"/>
                  </a:lnTo>
                  <a:lnTo>
                    <a:pt x="15760" y="0"/>
                  </a:lnTo>
                  <a:close/>
                </a:path>
              </a:pathLst>
            </a:custGeom>
            <a:solidFill>
              <a:srgbClr val="000000"/>
            </a:solidFill>
          </p:spPr>
          <p:txBody>
            <a:bodyPr wrap="square" lIns="0" tIns="0" rIns="0" bIns="0" rtlCol="0"/>
            <a:lstStyle/>
            <a:p>
              <a:endParaRPr/>
            </a:p>
          </p:txBody>
        </p:sp>
        <p:sp>
          <p:nvSpPr>
            <p:cNvPr id="785" name="object 785"/>
            <p:cNvSpPr/>
            <p:nvPr/>
          </p:nvSpPr>
          <p:spPr>
            <a:xfrm>
              <a:off x="11824284" y="7490739"/>
              <a:ext cx="15875" cy="7620"/>
            </a:xfrm>
            <a:custGeom>
              <a:avLst/>
              <a:gdLst/>
              <a:ahLst/>
              <a:cxnLst/>
              <a:rect l="l" t="t" r="r" b="b"/>
              <a:pathLst>
                <a:path w="15875" h="7620">
                  <a:moveTo>
                    <a:pt x="1752" y="939"/>
                  </a:moveTo>
                  <a:lnTo>
                    <a:pt x="812" y="939"/>
                  </a:lnTo>
                  <a:lnTo>
                    <a:pt x="812" y="1866"/>
                  </a:lnTo>
                  <a:lnTo>
                    <a:pt x="0" y="1866"/>
                  </a:lnTo>
                  <a:lnTo>
                    <a:pt x="0" y="2806"/>
                  </a:lnTo>
                  <a:lnTo>
                    <a:pt x="812" y="2806"/>
                  </a:lnTo>
                  <a:lnTo>
                    <a:pt x="812" y="3733"/>
                  </a:lnTo>
                  <a:lnTo>
                    <a:pt x="0" y="3733"/>
                  </a:lnTo>
                  <a:lnTo>
                    <a:pt x="0" y="4673"/>
                  </a:lnTo>
                  <a:lnTo>
                    <a:pt x="812" y="4673"/>
                  </a:lnTo>
                  <a:lnTo>
                    <a:pt x="812" y="5613"/>
                  </a:lnTo>
                  <a:lnTo>
                    <a:pt x="0" y="5613"/>
                  </a:lnTo>
                  <a:lnTo>
                    <a:pt x="0" y="6540"/>
                  </a:lnTo>
                  <a:lnTo>
                    <a:pt x="812" y="6540"/>
                  </a:lnTo>
                  <a:lnTo>
                    <a:pt x="812" y="7480"/>
                  </a:lnTo>
                  <a:lnTo>
                    <a:pt x="1752" y="7480"/>
                  </a:lnTo>
                  <a:lnTo>
                    <a:pt x="1752" y="6540"/>
                  </a:lnTo>
                  <a:lnTo>
                    <a:pt x="939" y="6540"/>
                  </a:lnTo>
                  <a:lnTo>
                    <a:pt x="939" y="5613"/>
                  </a:lnTo>
                  <a:lnTo>
                    <a:pt x="1752" y="5613"/>
                  </a:lnTo>
                  <a:lnTo>
                    <a:pt x="1752" y="4673"/>
                  </a:lnTo>
                  <a:lnTo>
                    <a:pt x="939" y="4673"/>
                  </a:lnTo>
                  <a:lnTo>
                    <a:pt x="939" y="3733"/>
                  </a:lnTo>
                  <a:lnTo>
                    <a:pt x="1752" y="3733"/>
                  </a:lnTo>
                  <a:lnTo>
                    <a:pt x="1752" y="2806"/>
                  </a:lnTo>
                  <a:lnTo>
                    <a:pt x="939" y="2806"/>
                  </a:lnTo>
                  <a:lnTo>
                    <a:pt x="939" y="1866"/>
                  </a:lnTo>
                  <a:lnTo>
                    <a:pt x="1752" y="1866"/>
                  </a:lnTo>
                  <a:lnTo>
                    <a:pt x="1752" y="939"/>
                  </a:lnTo>
                  <a:close/>
                </a:path>
                <a:path w="15875" h="7620">
                  <a:moveTo>
                    <a:pt x="3505" y="939"/>
                  </a:moveTo>
                  <a:lnTo>
                    <a:pt x="2679" y="939"/>
                  </a:lnTo>
                  <a:lnTo>
                    <a:pt x="2679" y="0"/>
                  </a:lnTo>
                  <a:lnTo>
                    <a:pt x="1752" y="0"/>
                  </a:lnTo>
                  <a:lnTo>
                    <a:pt x="1752" y="939"/>
                  </a:lnTo>
                  <a:lnTo>
                    <a:pt x="2565" y="939"/>
                  </a:lnTo>
                  <a:lnTo>
                    <a:pt x="2565" y="1866"/>
                  </a:lnTo>
                  <a:lnTo>
                    <a:pt x="1752" y="1866"/>
                  </a:lnTo>
                  <a:lnTo>
                    <a:pt x="1752" y="2806"/>
                  </a:lnTo>
                  <a:lnTo>
                    <a:pt x="2565" y="2806"/>
                  </a:lnTo>
                  <a:lnTo>
                    <a:pt x="2565" y="3733"/>
                  </a:lnTo>
                  <a:lnTo>
                    <a:pt x="1752" y="3733"/>
                  </a:lnTo>
                  <a:lnTo>
                    <a:pt x="1752" y="4673"/>
                  </a:lnTo>
                  <a:lnTo>
                    <a:pt x="2565" y="4673"/>
                  </a:lnTo>
                  <a:lnTo>
                    <a:pt x="2565" y="5613"/>
                  </a:lnTo>
                  <a:lnTo>
                    <a:pt x="1752" y="5613"/>
                  </a:lnTo>
                  <a:lnTo>
                    <a:pt x="1752" y="6540"/>
                  </a:lnTo>
                  <a:lnTo>
                    <a:pt x="2565" y="6540"/>
                  </a:lnTo>
                  <a:lnTo>
                    <a:pt x="2565" y="7480"/>
                  </a:lnTo>
                  <a:lnTo>
                    <a:pt x="3505" y="7480"/>
                  </a:lnTo>
                  <a:lnTo>
                    <a:pt x="3505" y="6540"/>
                  </a:lnTo>
                  <a:lnTo>
                    <a:pt x="2679" y="6540"/>
                  </a:lnTo>
                  <a:lnTo>
                    <a:pt x="2679" y="5613"/>
                  </a:lnTo>
                  <a:lnTo>
                    <a:pt x="3505" y="5613"/>
                  </a:lnTo>
                  <a:lnTo>
                    <a:pt x="3505" y="4673"/>
                  </a:lnTo>
                  <a:lnTo>
                    <a:pt x="2679" y="4673"/>
                  </a:lnTo>
                  <a:lnTo>
                    <a:pt x="2679" y="3733"/>
                  </a:lnTo>
                  <a:lnTo>
                    <a:pt x="3505" y="3733"/>
                  </a:lnTo>
                  <a:lnTo>
                    <a:pt x="3505" y="2806"/>
                  </a:lnTo>
                  <a:lnTo>
                    <a:pt x="2679" y="2806"/>
                  </a:lnTo>
                  <a:lnTo>
                    <a:pt x="2679" y="1866"/>
                  </a:lnTo>
                  <a:lnTo>
                    <a:pt x="3505" y="1866"/>
                  </a:lnTo>
                  <a:lnTo>
                    <a:pt x="3505" y="939"/>
                  </a:lnTo>
                  <a:close/>
                </a:path>
                <a:path w="15875" h="7620">
                  <a:moveTo>
                    <a:pt x="6070" y="0"/>
                  </a:moveTo>
                  <a:lnTo>
                    <a:pt x="5143" y="0"/>
                  </a:lnTo>
                  <a:lnTo>
                    <a:pt x="5143" y="939"/>
                  </a:lnTo>
                  <a:lnTo>
                    <a:pt x="5143" y="1866"/>
                  </a:lnTo>
                  <a:lnTo>
                    <a:pt x="5143" y="6540"/>
                  </a:lnTo>
                  <a:lnTo>
                    <a:pt x="4432" y="6540"/>
                  </a:lnTo>
                  <a:lnTo>
                    <a:pt x="4432" y="5613"/>
                  </a:lnTo>
                  <a:lnTo>
                    <a:pt x="5143" y="5613"/>
                  </a:lnTo>
                  <a:lnTo>
                    <a:pt x="5143" y="4673"/>
                  </a:lnTo>
                  <a:lnTo>
                    <a:pt x="4432" y="4673"/>
                  </a:lnTo>
                  <a:lnTo>
                    <a:pt x="4432" y="3733"/>
                  </a:lnTo>
                  <a:lnTo>
                    <a:pt x="5143" y="3733"/>
                  </a:lnTo>
                  <a:lnTo>
                    <a:pt x="5143" y="2806"/>
                  </a:lnTo>
                  <a:lnTo>
                    <a:pt x="4432" y="2806"/>
                  </a:lnTo>
                  <a:lnTo>
                    <a:pt x="4432" y="1866"/>
                  </a:lnTo>
                  <a:lnTo>
                    <a:pt x="5143" y="1866"/>
                  </a:lnTo>
                  <a:lnTo>
                    <a:pt x="5143" y="939"/>
                  </a:lnTo>
                  <a:lnTo>
                    <a:pt x="4432" y="939"/>
                  </a:lnTo>
                  <a:lnTo>
                    <a:pt x="4432" y="0"/>
                  </a:lnTo>
                  <a:lnTo>
                    <a:pt x="3505" y="0"/>
                  </a:lnTo>
                  <a:lnTo>
                    <a:pt x="3505" y="939"/>
                  </a:lnTo>
                  <a:lnTo>
                    <a:pt x="4318" y="939"/>
                  </a:lnTo>
                  <a:lnTo>
                    <a:pt x="4318" y="1866"/>
                  </a:lnTo>
                  <a:lnTo>
                    <a:pt x="3505" y="1866"/>
                  </a:lnTo>
                  <a:lnTo>
                    <a:pt x="3505" y="2806"/>
                  </a:lnTo>
                  <a:lnTo>
                    <a:pt x="4318" y="2806"/>
                  </a:lnTo>
                  <a:lnTo>
                    <a:pt x="4318" y="3733"/>
                  </a:lnTo>
                  <a:lnTo>
                    <a:pt x="3505" y="3733"/>
                  </a:lnTo>
                  <a:lnTo>
                    <a:pt x="3505" y="4673"/>
                  </a:lnTo>
                  <a:lnTo>
                    <a:pt x="4318" y="4673"/>
                  </a:lnTo>
                  <a:lnTo>
                    <a:pt x="4318" y="5613"/>
                  </a:lnTo>
                  <a:lnTo>
                    <a:pt x="3505" y="5613"/>
                  </a:lnTo>
                  <a:lnTo>
                    <a:pt x="3505" y="6540"/>
                  </a:lnTo>
                  <a:lnTo>
                    <a:pt x="4318" y="6540"/>
                  </a:lnTo>
                  <a:lnTo>
                    <a:pt x="4318" y="7480"/>
                  </a:lnTo>
                  <a:lnTo>
                    <a:pt x="5257" y="7480"/>
                  </a:lnTo>
                  <a:lnTo>
                    <a:pt x="5257" y="6540"/>
                  </a:lnTo>
                  <a:lnTo>
                    <a:pt x="6070" y="6540"/>
                  </a:lnTo>
                  <a:lnTo>
                    <a:pt x="6070" y="5613"/>
                  </a:lnTo>
                  <a:lnTo>
                    <a:pt x="5257" y="5613"/>
                  </a:lnTo>
                  <a:lnTo>
                    <a:pt x="5257" y="4673"/>
                  </a:lnTo>
                  <a:lnTo>
                    <a:pt x="6070" y="4673"/>
                  </a:lnTo>
                  <a:lnTo>
                    <a:pt x="6070" y="3733"/>
                  </a:lnTo>
                  <a:lnTo>
                    <a:pt x="5257" y="3733"/>
                  </a:lnTo>
                  <a:lnTo>
                    <a:pt x="5257" y="2806"/>
                  </a:lnTo>
                  <a:lnTo>
                    <a:pt x="6070" y="2806"/>
                  </a:lnTo>
                  <a:lnTo>
                    <a:pt x="6070" y="1866"/>
                  </a:lnTo>
                  <a:lnTo>
                    <a:pt x="5257" y="1866"/>
                  </a:lnTo>
                  <a:lnTo>
                    <a:pt x="5257" y="939"/>
                  </a:lnTo>
                  <a:lnTo>
                    <a:pt x="6070" y="939"/>
                  </a:lnTo>
                  <a:lnTo>
                    <a:pt x="6070" y="0"/>
                  </a:lnTo>
                  <a:close/>
                </a:path>
                <a:path w="15875" h="7620">
                  <a:moveTo>
                    <a:pt x="7823" y="0"/>
                  </a:moveTo>
                  <a:lnTo>
                    <a:pt x="6883" y="0"/>
                  </a:lnTo>
                  <a:lnTo>
                    <a:pt x="6883" y="939"/>
                  </a:lnTo>
                  <a:lnTo>
                    <a:pt x="6070" y="939"/>
                  </a:lnTo>
                  <a:lnTo>
                    <a:pt x="6070" y="1866"/>
                  </a:lnTo>
                  <a:lnTo>
                    <a:pt x="6883" y="1866"/>
                  </a:lnTo>
                  <a:lnTo>
                    <a:pt x="6883" y="2806"/>
                  </a:lnTo>
                  <a:lnTo>
                    <a:pt x="6070" y="2806"/>
                  </a:lnTo>
                  <a:lnTo>
                    <a:pt x="6070" y="3733"/>
                  </a:lnTo>
                  <a:lnTo>
                    <a:pt x="6883" y="3733"/>
                  </a:lnTo>
                  <a:lnTo>
                    <a:pt x="6883" y="4673"/>
                  </a:lnTo>
                  <a:lnTo>
                    <a:pt x="6070" y="4673"/>
                  </a:lnTo>
                  <a:lnTo>
                    <a:pt x="6070" y="5613"/>
                  </a:lnTo>
                  <a:lnTo>
                    <a:pt x="6883" y="5613"/>
                  </a:lnTo>
                  <a:lnTo>
                    <a:pt x="6883" y="6540"/>
                  </a:lnTo>
                  <a:lnTo>
                    <a:pt x="6070" y="6540"/>
                  </a:lnTo>
                  <a:lnTo>
                    <a:pt x="6070" y="7480"/>
                  </a:lnTo>
                  <a:lnTo>
                    <a:pt x="7010" y="7480"/>
                  </a:lnTo>
                  <a:lnTo>
                    <a:pt x="7010" y="6540"/>
                  </a:lnTo>
                  <a:lnTo>
                    <a:pt x="7823" y="6540"/>
                  </a:lnTo>
                  <a:lnTo>
                    <a:pt x="7823" y="5613"/>
                  </a:lnTo>
                  <a:lnTo>
                    <a:pt x="7010" y="5613"/>
                  </a:lnTo>
                  <a:lnTo>
                    <a:pt x="7010" y="4673"/>
                  </a:lnTo>
                  <a:lnTo>
                    <a:pt x="7823" y="4673"/>
                  </a:lnTo>
                  <a:lnTo>
                    <a:pt x="7823" y="3733"/>
                  </a:lnTo>
                  <a:lnTo>
                    <a:pt x="7010" y="3733"/>
                  </a:lnTo>
                  <a:lnTo>
                    <a:pt x="7010" y="2806"/>
                  </a:lnTo>
                  <a:lnTo>
                    <a:pt x="7823" y="2806"/>
                  </a:lnTo>
                  <a:lnTo>
                    <a:pt x="7823" y="1866"/>
                  </a:lnTo>
                  <a:lnTo>
                    <a:pt x="7010" y="1866"/>
                  </a:lnTo>
                  <a:lnTo>
                    <a:pt x="7010" y="939"/>
                  </a:lnTo>
                  <a:lnTo>
                    <a:pt x="7823" y="939"/>
                  </a:lnTo>
                  <a:lnTo>
                    <a:pt x="7823" y="0"/>
                  </a:lnTo>
                  <a:close/>
                </a:path>
                <a:path w="15875" h="7620">
                  <a:moveTo>
                    <a:pt x="10388" y="939"/>
                  </a:moveTo>
                  <a:lnTo>
                    <a:pt x="9575" y="939"/>
                  </a:lnTo>
                  <a:lnTo>
                    <a:pt x="9575" y="0"/>
                  </a:lnTo>
                  <a:lnTo>
                    <a:pt x="9461" y="0"/>
                  </a:lnTo>
                  <a:lnTo>
                    <a:pt x="9461" y="5613"/>
                  </a:lnTo>
                  <a:lnTo>
                    <a:pt x="8750" y="5613"/>
                  </a:lnTo>
                  <a:lnTo>
                    <a:pt x="8750" y="4673"/>
                  </a:lnTo>
                  <a:lnTo>
                    <a:pt x="9461" y="4673"/>
                  </a:lnTo>
                  <a:lnTo>
                    <a:pt x="9461" y="3733"/>
                  </a:lnTo>
                  <a:lnTo>
                    <a:pt x="8750" y="3733"/>
                  </a:lnTo>
                  <a:lnTo>
                    <a:pt x="8750" y="2806"/>
                  </a:lnTo>
                  <a:lnTo>
                    <a:pt x="9461" y="2806"/>
                  </a:lnTo>
                  <a:lnTo>
                    <a:pt x="9461" y="1866"/>
                  </a:lnTo>
                  <a:lnTo>
                    <a:pt x="8750" y="1866"/>
                  </a:lnTo>
                  <a:lnTo>
                    <a:pt x="8750" y="939"/>
                  </a:lnTo>
                  <a:lnTo>
                    <a:pt x="9461" y="939"/>
                  </a:lnTo>
                  <a:lnTo>
                    <a:pt x="9461" y="0"/>
                  </a:lnTo>
                  <a:lnTo>
                    <a:pt x="8636" y="0"/>
                  </a:lnTo>
                  <a:lnTo>
                    <a:pt x="8636" y="939"/>
                  </a:lnTo>
                  <a:lnTo>
                    <a:pt x="7823" y="939"/>
                  </a:lnTo>
                  <a:lnTo>
                    <a:pt x="7823" y="1866"/>
                  </a:lnTo>
                  <a:lnTo>
                    <a:pt x="8636" y="1866"/>
                  </a:lnTo>
                  <a:lnTo>
                    <a:pt x="8636" y="2806"/>
                  </a:lnTo>
                  <a:lnTo>
                    <a:pt x="7823" y="2806"/>
                  </a:lnTo>
                  <a:lnTo>
                    <a:pt x="7823" y="3733"/>
                  </a:lnTo>
                  <a:lnTo>
                    <a:pt x="8636" y="3733"/>
                  </a:lnTo>
                  <a:lnTo>
                    <a:pt x="8636" y="4673"/>
                  </a:lnTo>
                  <a:lnTo>
                    <a:pt x="7823" y="4673"/>
                  </a:lnTo>
                  <a:lnTo>
                    <a:pt x="7823" y="5613"/>
                  </a:lnTo>
                  <a:lnTo>
                    <a:pt x="8636" y="5613"/>
                  </a:lnTo>
                  <a:lnTo>
                    <a:pt x="8636" y="6540"/>
                  </a:lnTo>
                  <a:lnTo>
                    <a:pt x="7823" y="6540"/>
                  </a:lnTo>
                  <a:lnTo>
                    <a:pt x="7823" y="7480"/>
                  </a:lnTo>
                  <a:lnTo>
                    <a:pt x="8750" y="7480"/>
                  </a:lnTo>
                  <a:lnTo>
                    <a:pt x="8750" y="6540"/>
                  </a:lnTo>
                  <a:lnTo>
                    <a:pt x="9575" y="6540"/>
                  </a:lnTo>
                  <a:lnTo>
                    <a:pt x="9575" y="5613"/>
                  </a:lnTo>
                  <a:lnTo>
                    <a:pt x="10388" y="5613"/>
                  </a:lnTo>
                  <a:lnTo>
                    <a:pt x="10388" y="4673"/>
                  </a:lnTo>
                  <a:lnTo>
                    <a:pt x="9575" y="4673"/>
                  </a:lnTo>
                  <a:lnTo>
                    <a:pt x="9575" y="3733"/>
                  </a:lnTo>
                  <a:lnTo>
                    <a:pt x="10388" y="3733"/>
                  </a:lnTo>
                  <a:lnTo>
                    <a:pt x="10388" y="2806"/>
                  </a:lnTo>
                  <a:lnTo>
                    <a:pt x="9575" y="2806"/>
                  </a:lnTo>
                  <a:lnTo>
                    <a:pt x="9575" y="1866"/>
                  </a:lnTo>
                  <a:lnTo>
                    <a:pt x="10388" y="1866"/>
                  </a:lnTo>
                  <a:lnTo>
                    <a:pt x="10388" y="939"/>
                  </a:lnTo>
                  <a:close/>
                </a:path>
                <a:path w="15875" h="7620">
                  <a:moveTo>
                    <a:pt x="12141" y="939"/>
                  </a:moveTo>
                  <a:lnTo>
                    <a:pt x="11328" y="939"/>
                  </a:lnTo>
                  <a:lnTo>
                    <a:pt x="11328" y="0"/>
                  </a:lnTo>
                  <a:lnTo>
                    <a:pt x="10388" y="0"/>
                  </a:lnTo>
                  <a:lnTo>
                    <a:pt x="10388" y="939"/>
                  </a:lnTo>
                  <a:lnTo>
                    <a:pt x="11214" y="939"/>
                  </a:lnTo>
                  <a:lnTo>
                    <a:pt x="11214" y="1866"/>
                  </a:lnTo>
                  <a:lnTo>
                    <a:pt x="10388" y="1866"/>
                  </a:lnTo>
                  <a:lnTo>
                    <a:pt x="10388" y="2806"/>
                  </a:lnTo>
                  <a:lnTo>
                    <a:pt x="11214" y="2806"/>
                  </a:lnTo>
                  <a:lnTo>
                    <a:pt x="11214" y="3733"/>
                  </a:lnTo>
                  <a:lnTo>
                    <a:pt x="10388" y="3733"/>
                  </a:lnTo>
                  <a:lnTo>
                    <a:pt x="10388" y="4673"/>
                  </a:lnTo>
                  <a:lnTo>
                    <a:pt x="11214" y="4673"/>
                  </a:lnTo>
                  <a:lnTo>
                    <a:pt x="11214" y="5613"/>
                  </a:lnTo>
                  <a:lnTo>
                    <a:pt x="10388" y="5613"/>
                  </a:lnTo>
                  <a:lnTo>
                    <a:pt x="10388" y="6540"/>
                  </a:lnTo>
                  <a:lnTo>
                    <a:pt x="11328" y="6540"/>
                  </a:lnTo>
                  <a:lnTo>
                    <a:pt x="11328" y="5613"/>
                  </a:lnTo>
                  <a:lnTo>
                    <a:pt x="12141" y="5613"/>
                  </a:lnTo>
                  <a:lnTo>
                    <a:pt x="12141" y="4673"/>
                  </a:lnTo>
                  <a:lnTo>
                    <a:pt x="11328" y="4673"/>
                  </a:lnTo>
                  <a:lnTo>
                    <a:pt x="11328" y="3733"/>
                  </a:lnTo>
                  <a:lnTo>
                    <a:pt x="12141" y="3733"/>
                  </a:lnTo>
                  <a:lnTo>
                    <a:pt x="12141" y="2806"/>
                  </a:lnTo>
                  <a:lnTo>
                    <a:pt x="11328" y="2806"/>
                  </a:lnTo>
                  <a:lnTo>
                    <a:pt x="11328" y="1866"/>
                  </a:lnTo>
                  <a:lnTo>
                    <a:pt x="12141" y="1866"/>
                  </a:lnTo>
                  <a:lnTo>
                    <a:pt x="12141" y="939"/>
                  </a:lnTo>
                  <a:close/>
                </a:path>
                <a:path w="15875" h="7620">
                  <a:moveTo>
                    <a:pt x="13893" y="939"/>
                  </a:moveTo>
                  <a:lnTo>
                    <a:pt x="13081" y="939"/>
                  </a:lnTo>
                  <a:lnTo>
                    <a:pt x="13081" y="0"/>
                  </a:lnTo>
                  <a:lnTo>
                    <a:pt x="12141" y="0"/>
                  </a:lnTo>
                  <a:lnTo>
                    <a:pt x="12141" y="939"/>
                  </a:lnTo>
                  <a:lnTo>
                    <a:pt x="12954" y="939"/>
                  </a:lnTo>
                  <a:lnTo>
                    <a:pt x="12954" y="1866"/>
                  </a:lnTo>
                  <a:lnTo>
                    <a:pt x="12141" y="1866"/>
                  </a:lnTo>
                  <a:lnTo>
                    <a:pt x="12141" y="2806"/>
                  </a:lnTo>
                  <a:lnTo>
                    <a:pt x="12954" y="2806"/>
                  </a:lnTo>
                  <a:lnTo>
                    <a:pt x="12954" y="3733"/>
                  </a:lnTo>
                  <a:lnTo>
                    <a:pt x="12141" y="3733"/>
                  </a:lnTo>
                  <a:lnTo>
                    <a:pt x="12141" y="4673"/>
                  </a:lnTo>
                  <a:lnTo>
                    <a:pt x="12954" y="4673"/>
                  </a:lnTo>
                  <a:lnTo>
                    <a:pt x="12954" y="5613"/>
                  </a:lnTo>
                  <a:lnTo>
                    <a:pt x="12141" y="5613"/>
                  </a:lnTo>
                  <a:lnTo>
                    <a:pt x="12141" y="6540"/>
                  </a:lnTo>
                  <a:lnTo>
                    <a:pt x="13081" y="6540"/>
                  </a:lnTo>
                  <a:lnTo>
                    <a:pt x="13081" y="5613"/>
                  </a:lnTo>
                  <a:lnTo>
                    <a:pt x="13893" y="5613"/>
                  </a:lnTo>
                  <a:lnTo>
                    <a:pt x="13893" y="4673"/>
                  </a:lnTo>
                  <a:lnTo>
                    <a:pt x="13081" y="4673"/>
                  </a:lnTo>
                  <a:lnTo>
                    <a:pt x="13081" y="3733"/>
                  </a:lnTo>
                  <a:lnTo>
                    <a:pt x="13893" y="3733"/>
                  </a:lnTo>
                  <a:lnTo>
                    <a:pt x="13893" y="2806"/>
                  </a:lnTo>
                  <a:lnTo>
                    <a:pt x="13081" y="2806"/>
                  </a:lnTo>
                  <a:lnTo>
                    <a:pt x="13081" y="1866"/>
                  </a:lnTo>
                  <a:lnTo>
                    <a:pt x="13893" y="1866"/>
                  </a:lnTo>
                  <a:lnTo>
                    <a:pt x="13893" y="939"/>
                  </a:lnTo>
                  <a:close/>
                </a:path>
                <a:path w="15875" h="7620">
                  <a:moveTo>
                    <a:pt x="15760" y="0"/>
                  </a:moveTo>
                  <a:lnTo>
                    <a:pt x="15532" y="0"/>
                  </a:lnTo>
                  <a:lnTo>
                    <a:pt x="15532" y="939"/>
                  </a:lnTo>
                  <a:lnTo>
                    <a:pt x="15532" y="1866"/>
                  </a:lnTo>
                  <a:lnTo>
                    <a:pt x="15532" y="2806"/>
                  </a:lnTo>
                  <a:lnTo>
                    <a:pt x="15532" y="3733"/>
                  </a:lnTo>
                  <a:lnTo>
                    <a:pt x="15532" y="4673"/>
                  </a:lnTo>
                  <a:lnTo>
                    <a:pt x="14833" y="4673"/>
                  </a:lnTo>
                  <a:lnTo>
                    <a:pt x="14833" y="3733"/>
                  </a:lnTo>
                  <a:lnTo>
                    <a:pt x="15532" y="3733"/>
                  </a:lnTo>
                  <a:lnTo>
                    <a:pt x="15532" y="2806"/>
                  </a:lnTo>
                  <a:lnTo>
                    <a:pt x="14833" y="2806"/>
                  </a:lnTo>
                  <a:lnTo>
                    <a:pt x="14833" y="1866"/>
                  </a:lnTo>
                  <a:lnTo>
                    <a:pt x="15532" y="1866"/>
                  </a:lnTo>
                  <a:lnTo>
                    <a:pt x="15532" y="939"/>
                  </a:lnTo>
                  <a:lnTo>
                    <a:pt x="14833" y="939"/>
                  </a:lnTo>
                  <a:lnTo>
                    <a:pt x="14833" y="0"/>
                  </a:lnTo>
                  <a:lnTo>
                    <a:pt x="13893" y="0"/>
                  </a:lnTo>
                  <a:lnTo>
                    <a:pt x="13893" y="939"/>
                  </a:lnTo>
                  <a:lnTo>
                    <a:pt x="14706" y="939"/>
                  </a:lnTo>
                  <a:lnTo>
                    <a:pt x="14706" y="1866"/>
                  </a:lnTo>
                  <a:lnTo>
                    <a:pt x="13893" y="1866"/>
                  </a:lnTo>
                  <a:lnTo>
                    <a:pt x="13893" y="2806"/>
                  </a:lnTo>
                  <a:lnTo>
                    <a:pt x="14706" y="2806"/>
                  </a:lnTo>
                  <a:lnTo>
                    <a:pt x="14706" y="3733"/>
                  </a:lnTo>
                  <a:lnTo>
                    <a:pt x="13893" y="3733"/>
                  </a:lnTo>
                  <a:lnTo>
                    <a:pt x="13893" y="4673"/>
                  </a:lnTo>
                  <a:lnTo>
                    <a:pt x="14706" y="4673"/>
                  </a:lnTo>
                  <a:lnTo>
                    <a:pt x="14706" y="5613"/>
                  </a:lnTo>
                  <a:lnTo>
                    <a:pt x="13893" y="5613"/>
                  </a:lnTo>
                  <a:lnTo>
                    <a:pt x="13893" y="6540"/>
                  </a:lnTo>
                  <a:lnTo>
                    <a:pt x="14833" y="6540"/>
                  </a:lnTo>
                  <a:lnTo>
                    <a:pt x="14833" y="5613"/>
                  </a:lnTo>
                  <a:lnTo>
                    <a:pt x="15532" y="5613"/>
                  </a:lnTo>
                  <a:lnTo>
                    <a:pt x="15532" y="6540"/>
                  </a:lnTo>
                  <a:lnTo>
                    <a:pt x="15760" y="6540"/>
                  </a:lnTo>
                  <a:lnTo>
                    <a:pt x="15760" y="5613"/>
                  </a:lnTo>
                  <a:lnTo>
                    <a:pt x="15646" y="4673"/>
                  </a:lnTo>
                  <a:lnTo>
                    <a:pt x="15760" y="3733"/>
                  </a:lnTo>
                  <a:lnTo>
                    <a:pt x="15646" y="2806"/>
                  </a:lnTo>
                  <a:lnTo>
                    <a:pt x="15760" y="1866"/>
                  </a:lnTo>
                  <a:lnTo>
                    <a:pt x="15646" y="939"/>
                  </a:lnTo>
                  <a:lnTo>
                    <a:pt x="15760" y="0"/>
                  </a:lnTo>
                  <a:close/>
                </a:path>
              </a:pathLst>
            </a:custGeom>
            <a:solidFill>
              <a:srgbClr val="000000"/>
            </a:solidFill>
          </p:spPr>
          <p:txBody>
            <a:bodyPr wrap="square" lIns="0" tIns="0" rIns="0" bIns="0" rtlCol="0"/>
            <a:lstStyle/>
            <a:p>
              <a:endParaRPr/>
            </a:p>
          </p:txBody>
        </p:sp>
        <p:sp>
          <p:nvSpPr>
            <p:cNvPr id="786" name="object 786"/>
            <p:cNvSpPr/>
            <p:nvPr/>
          </p:nvSpPr>
          <p:spPr>
            <a:xfrm>
              <a:off x="11824284" y="7497279"/>
              <a:ext cx="15875" cy="7620"/>
            </a:xfrm>
            <a:custGeom>
              <a:avLst/>
              <a:gdLst/>
              <a:ahLst/>
              <a:cxnLst/>
              <a:rect l="l" t="t" r="r" b="b"/>
              <a:pathLst>
                <a:path w="15875" h="7620">
                  <a:moveTo>
                    <a:pt x="1752" y="5499"/>
                  </a:moveTo>
                  <a:lnTo>
                    <a:pt x="812" y="5499"/>
                  </a:lnTo>
                  <a:lnTo>
                    <a:pt x="812" y="6426"/>
                  </a:lnTo>
                  <a:lnTo>
                    <a:pt x="0" y="6426"/>
                  </a:lnTo>
                  <a:lnTo>
                    <a:pt x="0" y="7366"/>
                  </a:lnTo>
                  <a:lnTo>
                    <a:pt x="939" y="7366"/>
                  </a:lnTo>
                  <a:lnTo>
                    <a:pt x="939" y="6426"/>
                  </a:lnTo>
                  <a:lnTo>
                    <a:pt x="1752" y="6426"/>
                  </a:lnTo>
                  <a:lnTo>
                    <a:pt x="1752" y="5499"/>
                  </a:lnTo>
                  <a:close/>
                </a:path>
                <a:path w="15875" h="7620">
                  <a:moveTo>
                    <a:pt x="3505" y="5499"/>
                  </a:moveTo>
                  <a:lnTo>
                    <a:pt x="2565" y="5499"/>
                  </a:lnTo>
                  <a:lnTo>
                    <a:pt x="2565" y="6426"/>
                  </a:lnTo>
                  <a:lnTo>
                    <a:pt x="1752" y="6426"/>
                  </a:lnTo>
                  <a:lnTo>
                    <a:pt x="1752" y="7366"/>
                  </a:lnTo>
                  <a:lnTo>
                    <a:pt x="2679" y="7366"/>
                  </a:lnTo>
                  <a:lnTo>
                    <a:pt x="2679" y="6426"/>
                  </a:lnTo>
                  <a:lnTo>
                    <a:pt x="3505" y="6426"/>
                  </a:lnTo>
                  <a:lnTo>
                    <a:pt x="3505" y="5499"/>
                  </a:lnTo>
                  <a:close/>
                </a:path>
                <a:path w="15875" h="7620">
                  <a:moveTo>
                    <a:pt x="6070" y="6426"/>
                  </a:moveTo>
                  <a:lnTo>
                    <a:pt x="5257" y="6426"/>
                  </a:lnTo>
                  <a:lnTo>
                    <a:pt x="5257" y="5499"/>
                  </a:lnTo>
                  <a:lnTo>
                    <a:pt x="4318" y="5499"/>
                  </a:lnTo>
                  <a:lnTo>
                    <a:pt x="4318" y="6426"/>
                  </a:lnTo>
                  <a:lnTo>
                    <a:pt x="3505" y="6426"/>
                  </a:lnTo>
                  <a:lnTo>
                    <a:pt x="3505" y="7366"/>
                  </a:lnTo>
                  <a:lnTo>
                    <a:pt x="4432" y="7366"/>
                  </a:lnTo>
                  <a:lnTo>
                    <a:pt x="4432" y="6426"/>
                  </a:lnTo>
                  <a:lnTo>
                    <a:pt x="5143" y="6426"/>
                  </a:lnTo>
                  <a:lnTo>
                    <a:pt x="5143" y="7366"/>
                  </a:lnTo>
                  <a:lnTo>
                    <a:pt x="6070" y="7366"/>
                  </a:lnTo>
                  <a:lnTo>
                    <a:pt x="6070" y="6426"/>
                  </a:lnTo>
                  <a:close/>
                </a:path>
                <a:path w="15875" h="7620">
                  <a:moveTo>
                    <a:pt x="7823" y="6426"/>
                  </a:moveTo>
                  <a:lnTo>
                    <a:pt x="7010" y="6426"/>
                  </a:lnTo>
                  <a:lnTo>
                    <a:pt x="7010" y="5499"/>
                  </a:lnTo>
                  <a:lnTo>
                    <a:pt x="6070" y="5499"/>
                  </a:lnTo>
                  <a:lnTo>
                    <a:pt x="6070" y="6426"/>
                  </a:lnTo>
                  <a:lnTo>
                    <a:pt x="6883" y="6426"/>
                  </a:lnTo>
                  <a:lnTo>
                    <a:pt x="6883" y="7366"/>
                  </a:lnTo>
                  <a:lnTo>
                    <a:pt x="7823" y="7366"/>
                  </a:lnTo>
                  <a:lnTo>
                    <a:pt x="7823" y="6426"/>
                  </a:lnTo>
                  <a:close/>
                </a:path>
                <a:path w="15875" h="7620">
                  <a:moveTo>
                    <a:pt x="10388" y="5499"/>
                  </a:moveTo>
                  <a:lnTo>
                    <a:pt x="9461" y="5499"/>
                  </a:lnTo>
                  <a:lnTo>
                    <a:pt x="9461" y="6426"/>
                  </a:lnTo>
                  <a:lnTo>
                    <a:pt x="8750" y="6426"/>
                  </a:lnTo>
                  <a:lnTo>
                    <a:pt x="8750" y="5499"/>
                  </a:lnTo>
                  <a:lnTo>
                    <a:pt x="7823" y="5499"/>
                  </a:lnTo>
                  <a:lnTo>
                    <a:pt x="7823" y="6426"/>
                  </a:lnTo>
                  <a:lnTo>
                    <a:pt x="8636" y="6426"/>
                  </a:lnTo>
                  <a:lnTo>
                    <a:pt x="8636" y="7366"/>
                  </a:lnTo>
                  <a:lnTo>
                    <a:pt x="9575" y="7366"/>
                  </a:lnTo>
                  <a:lnTo>
                    <a:pt x="9575" y="6426"/>
                  </a:lnTo>
                  <a:lnTo>
                    <a:pt x="10388" y="6426"/>
                  </a:lnTo>
                  <a:lnTo>
                    <a:pt x="10388" y="5499"/>
                  </a:lnTo>
                  <a:close/>
                </a:path>
                <a:path w="15875" h="7620">
                  <a:moveTo>
                    <a:pt x="12141" y="5499"/>
                  </a:moveTo>
                  <a:lnTo>
                    <a:pt x="11214" y="5499"/>
                  </a:lnTo>
                  <a:lnTo>
                    <a:pt x="11214" y="6426"/>
                  </a:lnTo>
                  <a:lnTo>
                    <a:pt x="10388" y="6426"/>
                  </a:lnTo>
                  <a:lnTo>
                    <a:pt x="10388" y="7366"/>
                  </a:lnTo>
                  <a:lnTo>
                    <a:pt x="11328" y="7366"/>
                  </a:lnTo>
                  <a:lnTo>
                    <a:pt x="11328" y="6426"/>
                  </a:lnTo>
                  <a:lnTo>
                    <a:pt x="12141" y="6426"/>
                  </a:lnTo>
                  <a:lnTo>
                    <a:pt x="12141" y="5499"/>
                  </a:lnTo>
                  <a:close/>
                </a:path>
                <a:path w="15875" h="7620">
                  <a:moveTo>
                    <a:pt x="13893" y="5499"/>
                  </a:moveTo>
                  <a:lnTo>
                    <a:pt x="12954" y="5499"/>
                  </a:lnTo>
                  <a:lnTo>
                    <a:pt x="12954" y="6426"/>
                  </a:lnTo>
                  <a:lnTo>
                    <a:pt x="12141" y="6426"/>
                  </a:lnTo>
                  <a:lnTo>
                    <a:pt x="12141" y="7366"/>
                  </a:lnTo>
                  <a:lnTo>
                    <a:pt x="13081" y="7366"/>
                  </a:lnTo>
                  <a:lnTo>
                    <a:pt x="13081" y="6426"/>
                  </a:lnTo>
                  <a:lnTo>
                    <a:pt x="13893" y="6426"/>
                  </a:lnTo>
                  <a:lnTo>
                    <a:pt x="13893" y="5499"/>
                  </a:lnTo>
                  <a:close/>
                </a:path>
                <a:path w="15875" h="7620">
                  <a:moveTo>
                    <a:pt x="15646" y="5499"/>
                  </a:moveTo>
                  <a:lnTo>
                    <a:pt x="14706" y="5499"/>
                  </a:lnTo>
                  <a:lnTo>
                    <a:pt x="14706" y="6426"/>
                  </a:lnTo>
                  <a:lnTo>
                    <a:pt x="13893" y="6426"/>
                  </a:lnTo>
                  <a:lnTo>
                    <a:pt x="13893" y="7366"/>
                  </a:lnTo>
                  <a:lnTo>
                    <a:pt x="14833" y="7366"/>
                  </a:lnTo>
                  <a:lnTo>
                    <a:pt x="14833" y="6426"/>
                  </a:lnTo>
                  <a:lnTo>
                    <a:pt x="15646" y="6426"/>
                  </a:lnTo>
                  <a:lnTo>
                    <a:pt x="15646" y="5499"/>
                  </a:lnTo>
                  <a:close/>
                </a:path>
                <a:path w="15875" h="7620">
                  <a:moveTo>
                    <a:pt x="15760" y="939"/>
                  </a:moveTo>
                  <a:lnTo>
                    <a:pt x="15646" y="0"/>
                  </a:lnTo>
                  <a:lnTo>
                    <a:pt x="15532" y="939"/>
                  </a:lnTo>
                  <a:lnTo>
                    <a:pt x="15532" y="1866"/>
                  </a:lnTo>
                  <a:lnTo>
                    <a:pt x="15532" y="2806"/>
                  </a:lnTo>
                  <a:lnTo>
                    <a:pt x="15532" y="3619"/>
                  </a:lnTo>
                  <a:lnTo>
                    <a:pt x="14833" y="3619"/>
                  </a:lnTo>
                  <a:lnTo>
                    <a:pt x="14833" y="2806"/>
                  </a:lnTo>
                  <a:lnTo>
                    <a:pt x="15532" y="2806"/>
                  </a:lnTo>
                  <a:lnTo>
                    <a:pt x="15532" y="1866"/>
                  </a:lnTo>
                  <a:lnTo>
                    <a:pt x="14833" y="1866"/>
                  </a:lnTo>
                  <a:lnTo>
                    <a:pt x="14833" y="939"/>
                  </a:lnTo>
                  <a:lnTo>
                    <a:pt x="15532" y="939"/>
                  </a:lnTo>
                  <a:lnTo>
                    <a:pt x="15532" y="0"/>
                  </a:lnTo>
                  <a:lnTo>
                    <a:pt x="14706" y="0"/>
                  </a:lnTo>
                  <a:lnTo>
                    <a:pt x="14706" y="939"/>
                  </a:lnTo>
                  <a:lnTo>
                    <a:pt x="13893" y="939"/>
                  </a:lnTo>
                  <a:lnTo>
                    <a:pt x="13893" y="1866"/>
                  </a:lnTo>
                  <a:lnTo>
                    <a:pt x="14706" y="1866"/>
                  </a:lnTo>
                  <a:lnTo>
                    <a:pt x="14706" y="2806"/>
                  </a:lnTo>
                  <a:lnTo>
                    <a:pt x="13893" y="2806"/>
                  </a:lnTo>
                  <a:lnTo>
                    <a:pt x="13893" y="3619"/>
                  </a:lnTo>
                  <a:lnTo>
                    <a:pt x="13081" y="3619"/>
                  </a:lnTo>
                  <a:lnTo>
                    <a:pt x="13081" y="2806"/>
                  </a:lnTo>
                  <a:lnTo>
                    <a:pt x="13893" y="2806"/>
                  </a:lnTo>
                  <a:lnTo>
                    <a:pt x="13893" y="1866"/>
                  </a:lnTo>
                  <a:lnTo>
                    <a:pt x="13081" y="1866"/>
                  </a:lnTo>
                  <a:lnTo>
                    <a:pt x="13081" y="939"/>
                  </a:lnTo>
                  <a:lnTo>
                    <a:pt x="13893" y="939"/>
                  </a:lnTo>
                  <a:lnTo>
                    <a:pt x="13893" y="0"/>
                  </a:lnTo>
                  <a:lnTo>
                    <a:pt x="12954" y="0"/>
                  </a:lnTo>
                  <a:lnTo>
                    <a:pt x="12954" y="939"/>
                  </a:lnTo>
                  <a:lnTo>
                    <a:pt x="12141" y="939"/>
                  </a:lnTo>
                  <a:lnTo>
                    <a:pt x="12141" y="1866"/>
                  </a:lnTo>
                  <a:lnTo>
                    <a:pt x="12954" y="1866"/>
                  </a:lnTo>
                  <a:lnTo>
                    <a:pt x="12954" y="2806"/>
                  </a:lnTo>
                  <a:lnTo>
                    <a:pt x="12141" y="2806"/>
                  </a:lnTo>
                  <a:lnTo>
                    <a:pt x="12141" y="3619"/>
                  </a:lnTo>
                  <a:lnTo>
                    <a:pt x="11328" y="3619"/>
                  </a:lnTo>
                  <a:lnTo>
                    <a:pt x="11328" y="2806"/>
                  </a:lnTo>
                  <a:lnTo>
                    <a:pt x="12141" y="2806"/>
                  </a:lnTo>
                  <a:lnTo>
                    <a:pt x="12141" y="1866"/>
                  </a:lnTo>
                  <a:lnTo>
                    <a:pt x="11328" y="1866"/>
                  </a:lnTo>
                  <a:lnTo>
                    <a:pt x="11328" y="939"/>
                  </a:lnTo>
                  <a:lnTo>
                    <a:pt x="12141" y="939"/>
                  </a:lnTo>
                  <a:lnTo>
                    <a:pt x="12141" y="0"/>
                  </a:lnTo>
                  <a:lnTo>
                    <a:pt x="11214" y="0"/>
                  </a:lnTo>
                  <a:lnTo>
                    <a:pt x="11214" y="939"/>
                  </a:lnTo>
                  <a:lnTo>
                    <a:pt x="10388" y="939"/>
                  </a:lnTo>
                  <a:lnTo>
                    <a:pt x="10388" y="1866"/>
                  </a:lnTo>
                  <a:lnTo>
                    <a:pt x="11214" y="1866"/>
                  </a:lnTo>
                  <a:lnTo>
                    <a:pt x="11214" y="2806"/>
                  </a:lnTo>
                  <a:lnTo>
                    <a:pt x="10388" y="2806"/>
                  </a:lnTo>
                  <a:lnTo>
                    <a:pt x="10388" y="3619"/>
                  </a:lnTo>
                  <a:lnTo>
                    <a:pt x="9575" y="3619"/>
                  </a:lnTo>
                  <a:lnTo>
                    <a:pt x="9575" y="2806"/>
                  </a:lnTo>
                  <a:lnTo>
                    <a:pt x="10388" y="2806"/>
                  </a:lnTo>
                  <a:lnTo>
                    <a:pt x="10388" y="1866"/>
                  </a:lnTo>
                  <a:lnTo>
                    <a:pt x="9575" y="1866"/>
                  </a:lnTo>
                  <a:lnTo>
                    <a:pt x="9575" y="939"/>
                  </a:lnTo>
                  <a:lnTo>
                    <a:pt x="10388" y="939"/>
                  </a:lnTo>
                  <a:lnTo>
                    <a:pt x="10388" y="0"/>
                  </a:lnTo>
                  <a:lnTo>
                    <a:pt x="9461" y="0"/>
                  </a:lnTo>
                  <a:lnTo>
                    <a:pt x="9461" y="939"/>
                  </a:lnTo>
                  <a:lnTo>
                    <a:pt x="9461" y="1866"/>
                  </a:lnTo>
                  <a:lnTo>
                    <a:pt x="9461" y="2806"/>
                  </a:lnTo>
                  <a:lnTo>
                    <a:pt x="9461" y="3733"/>
                  </a:lnTo>
                  <a:lnTo>
                    <a:pt x="9461" y="4559"/>
                  </a:lnTo>
                  <a:lnTo>
                    <a:pt x="8750" y="4559"/>
                  </a:lnTo>
                  <a:lnTo>
                    <a:pt x="8750" y="3733"/>
                  </a:lnTo>
                  <a:lnTo>
                    <a:pt x="9461" y="3733"/>
                  </a:lnTo>
                  <a:lnTo>
                    <a:pt x="9461" y="2806"/>
                  </a:lnTo>
                  <a:lnTo>
                    <a:pt x="8750" y="2806"/>
                  </a:lnTo>
                  <a:lnTo>
                    <a:pt x="8750" y="1866"/>
                  </a:lnTo>
                  <a:lnTo>
                    <a:pt x="9461" y="1866"/>
                  </a:lnTo>
                  <a:lnTo>
                    <a:pt x="9461" y="939"/>
                  </a:lnTo>
                  <a:lnTo>
                    <a:pt x="8750" y="939"/>
                  </a:lnTo>
                  <a:lnTo>
                    <a:pt x="8750" y="0"/>
                  </a:lnTo>
                  <a:lnTo>
                    <a:pt x="7823" y="0"/>
                  </a:lnTo>
                  <a:lnTo>
                    <a:pt x="7823" y="939"/>
                  </a:lnTo>
                  <a:lnTo>
                    <a:pt x="8636" y="939"/>
                  </a:lnTo>
                  <a:lnTo>
                    <a:pt x="8636" y="1866"/>
                  </a:lnTo>
                  <a:lnTo>
                    <a:pt x="7823" y="1866"/>
                  </a:lnTo>
                  <a:lnTo>
                    <a:pt x="7823" y="2806"/>
                  </a:lnTo>
                  <a:lnTo>
                    <a:pt x="8636" y="2806"/>
                  </a:lnTo>
                  <a:lnTo>
                    <a:pt x="8636" y="3619"/>
                  </a:lnTo>
                  <a:lnTo>
                    <a:pt x="7823" y="3619"/>
                  </a:lnTo>
                  <a:lnTo>
                    <a:pt x="7823" y="2806"/>
                  </a:lnTo>
                  <a:lnTo>
                    <a:pt x="7010" y="2806"/>
                  </a:lnTo>
                  <a:lnTo>
                    <a:pt x="7010" y="1866"/>
                  </a:lnTo>
                  <a:lnTo>
                    <a:pt x="7823" y="1866"/>
                  </a:lnTo>
                  <a:lnTo>
                    <a:pt x="7823" y="939"/>
                  </a:lnTo>
                  <a:lnTo>
                    <a:pt x="6883" y="939"/>
                  </a:lnTo>
                  <a:lnTo>
                    <a:pt x="6883" y="1866"/>
                  </a:lnTo>
                  <a:lnTo>
                    <a:pt x="6070" y="1866"/>
                  </a:lnTo>
                  <a:lnTo>
                    <a:pt x="6070" y="2806"/>
                  </a:lnTo>
                  <a:lnTo>
                    <a:pt x="6883" y="2806"/>
                  </a:lnTo>
                  <a:lnTo>
                    <a:pt x="6883" y="3619"/>
                  </a:lnTo>
                  <a:lnTo>
                    <a:pt x="6070" y="3619"/>
                  </a:lnTo>
                  <a:lnTo>
                    <a:pt x="6070" y="2806"/>
                  </a:lnTo>
                  <a:lnTo>
                    <a:pt x="5257" y="2806"/>
                  </a:lnTo>
                  <a:lnTo>
                    <a:pt x="5257" y="1866"/>
                  </a:lnTo>
                  <a:lnTo>
                    <a:pt x="6070" y="1866"/>
                  </a:lnTo>
                  <a:lnTo>
                    <a:pt x="6070" y="939"/>
                  </a:lnTo>
                  <a:lnTo>
                    <a:pt x="5143" y="939"/>
                  </a:lnTo>
                  <a:lnTo>
                    <a:pt x="5143" y="1866"/>
                  </a:lnTo>
                  <a:lnTo>
                    <a:pt x="5143" y="2806"/>
                  </a:lnTo>
                  <a:lnTo>
                    <a:pt x="5143" y="3619"/>
                  </a:lnTo>
                  <a:lnTo>
                    <a:pt x="4432" y="3619"/>
                  </a:lnTo>
                  <a:lnTo>
                    <a:pt x="4432" y="2806"/>
                  </a:lnTo>
                  <a:lnTo>
                    <a:pt x="5143" y="2806"/>
                  </a:lnTo>
                  <a:lnTo>
                    <a:pt x="5143" y="1866"/>
                  </a:lnTo>
                  <a:lnTo>
                    <a:pt x="4432" y="1866"/>
                  </a:lnTo>
                  <a:lnTo>
                    <a:pt x="4432" y="939"/>
                  </a:lnTo>
                  <a:lnTo>
                    <a:pt x="3505" y="939"/>
                  </a:lnTo>
                  <a:lnTo>
                    <a:pt x="3505" y="1866"/>
                  </a:lnTo>
                  <a:lnTo>
                    <a:pt x="4318" y="1866"/>
                  </a:lnTo>
                  <a:lnTo>
                    <a:pt x="4318" y="2806"/>
                  </a:lnTo>
                  <a:lnTo>
                    <a:pt x="3505" y="2806"/>
                  </a:lnTo>
                  <a:lnTo>
                    <a:pt x="3505" y="3619"/>
                  </a:lnTo>
                  <a:lnTo>
                    <a:pt x="2679" y="3619"/>
                  </a:lnTo>
                  <a:lnTo>
                    <a:pt x="2679" y="2806"/>
                  </a:lnTo>
                  <a:lnTo>
                    <a:pt x="3505" y="2806"/>
                  </a:lnTo>
                  <a:lnTo>
                    <a:pt x="3505" y="1866"/>
                  </a:lnTo>
                  <a:lnTo>
                    <a:pt x="2679" y="1866"/>
                  </a:lnTo>
                  <a:lnTo>
                    <a:pt x="2679" y="939"/>
                  </a:lnTo>
                  <a:lnTo>
                    <a:pt x="1752" y="939"/>
                  </a:lnTo>
                  <a:lnTo>
                    <a:pt x="1752" y="1866"/>
                  </a:lnTo>
                  <a:lnTo>
                    <a:pt x="2565" y="1866"/>
                  </a:lnTo>
                  <a:lnTo>
                    <a:pt x="2565" y="2806"/>
                  </a:lnTo>
                  <a:lnTo>
                    <a:pt x="1752" y="2806"/>
                  </a:lnTo>
                  <a:lnTo>
                    <a:pt x="1752" y="3619"/>
                  </a:lnTo>
                  <a:lnTo>
                    <a:pt x="939" y="3619"/>
                  </a:lnTo>
                  <a:lnTo>
                    <a:pt x="939" y="2806"/>
                  </a:lnTo>
                  <a:lnTo>
                    <a:pt x="1752" y="2806"/>
                  </a:lnTo>
                  <a:lnTo>
                    <a:pt x="1752" y="1866"/>
                  </a:lnTo>
                  <a:lnTo>
                    <a:pt x="939" y="1866"/>
                  </a:lnTo>
                  <a:lnTo>
                    <a:pt x="939" y="939"/>
                  </a:lnTo>
                  <a:lnTo>
                    <a:pt x="0" y="939"/>
                  </a:lnTo>
                  <a:lnTo>
                    <a:pt x="0" y="1866"/>
                  </a:lnTo>
                  <a:lnTo>
                    <a:pt x="812" y="1866"/>
                  </a:lnTo>
                  <a:lnTo>
                    <a:pt x="812" y="2806"/>
                  </a:lnTo>
                  <a:lnTo>
                    <a:pt x="0" y="2806"/>
                  </a:lnTo>
                  <a:lnTo>
                    <a:pt x="0" y="3733"/>
                  </a:lnTo>
                  <a:lnTo>
                    <a:pt x="812" y="3733"/>
                  </a:lnTo>
                  <a:lnTo>
                    <a:pt x="812" y="4559"/>
                  </a:lnTo>
                  <a:lnTo>
                    <a:pt x="0" y="4559"/>
                  </a:lnTo>
                  <a:lnTo>
                    <a:pt x="0" y="5486"/>
                  </a:lnTo>
                  <a:lnTo>
                    <a:pt x="939" y="5486"/>
                  </a:lnTo>
                  <a:lnTo>
                    <a:pt x="939" y="4559"/>
                  </a:lnTo>
                  <a:lnTo>
                    <a:pt x="1752" y="4559"/>
                  </a:lnTo>
                  <a:lnTo>
                    <a:pt x="1752" y="3733"/>
                  </a:lnTo>
                  <a:lnTo>
                    <a:pt x="2565" y="3733"/>
                  </a:lnTo>
                  <a:lnTo>
                    <a:pt x="2565" y="4559"/>
                  </a:lnTo>
                  <a:lnTo>
                    <a:pt x="1752" y="4559"/>
                  </a:lnTo>
                  <a:lnTo>
                    <a:pt x="1752" y="5486"/>
                  </a:lnTo>
                  <a:lnTo>
                    <a:pt x="2679" y="5486"/>
                  </a:lnTo>
                  <a:lnTo>
                    <a:pt x="2679" y="4559"/>
                  </a:lnTo>
                  <a:lnTo>
                    <a:pt x="3505" y="4559"/>
                  </a:lnTo>
                  <a:lnTo>
                    <a:pt x="3505" y="3733"/>
                  </a:lnTo>
                  <a:lnTo>
                    <a:pt x="4318" y="3733"/>
                  </a:lnTo>
                  <a:lnTo>
                    <a:pt x="4318" y="4559"/>
                  </a:lnTo>
                  <a:lnTo>
                    <a:pt x="3505" y="4559"/>
                  </a:lnTo>
                  <a:lnTo>
                    <a:pt x="3505" y="5486"/>
                  </a:lnTo>
                  <a:lnTo>
                    <a:pt x="4432" y="5486"/>
                  </a:lnTo>
                  <a:lnTo>
                    <a:pt x="4432" y="4559"/>
                  </a:lnTo>
                  <a:lnTo>
                    <a:pt x="5143" y="4559"/>
                  </a:lnTo>
                  <a:lnTo>
                    <a:pt x="5143" y="5486"/>
                  </a:lnTo>
                  <a:lnTo>
                    <a:pt x="6070" y="5486"/>
                  </a:lnTo>
                  <a:lnTo>
                    <a:pt x="6070" y="4559"/>
                  </a:lnTo>
                  <a:lnTo>
                    <a:pt x="5257" y="4559"/>
                  </a:lnTo>
                  <a:lnTo>
                    <a:pt x="5257" y="3733"/>
                  </a:lnTo>
                  <a:lnTo>
                    <a:pt x="6070" y="3733"/>
                  </a:lnTo>
                  <a:lnTo>
                    <a:pt x="6070" y="4559"/>
                  </a:lnTo>
                  <a:lnTo>
                    <a:pt x="6883" y="4559"/>
                  </a:lnTo>
                  <a:lnTo>
                    <a:pt x="6883" y="5486"/>
                  </a:lnTo>
                  <a:lnTo>
                    <a:pt x="7823" y="5486"/>
                  </a:lnTo>
                  <a:lnTo>
                    <a:pt x="7823" y="4559"/>
                  </a:lnTo>
                  <a:lnTo>
                    <a:pt x="7010" y="4559"/>
                  </a:lnTo>
                  <a:lnTo>
                    <a:pt x="7010" y="3733"/>
                  </a:lnTo>
                  <a:lnTo>
                    <a:pt x="7823" y="3733"/>
                  </a:lnTo>
                  <a:lnTo>
                    <a:pt x="7823" y="4559"/>
                  </a:lnTo>
                  <a:lnTo>
                    <a:pt x="8636" y="4559"/>
                  </a:lnTo>
                  <a:lnTo>
                    <a:pt x="8636" y="5486"/>
                  </a:lnTo>
                  <a:lnTo>
                    <a:pt x="9575" y="5486"/>
                  </a:lnTo>
                  <a:lnTo>
                    <a:pt x="9575" y="4559"/>
                  </a:lnTo>
                  <a:lnTo>
                    <a:pt x="10388" y="4559"/>
                  </a:lnTo>
                  <a:lnTo>
                    <a:pt x="10388" y="3733"/>
                  </a:lnTo>
                  <a:lnTo>
                    <a:pt x="11214" y="3733"/>
                  </a:lnTo>
                  <a:lnTo>
                    <a:pt x="11214" y="4559"/>
                  </a:lnTo>
                  <a:lnTo>
                    <a:pt x="10388" y="4559"/>
                  </a:lnTo>
                  <a:lnTo>
                    <a:pt x="10388" y="5486"/>
                  </a:lnTo>
                  <a:lnTo>
                    <a:pt x="11328" y="5486"/>
                  </a:lnTo>
                  <a:lnTo>
                    <a:pt x="11328" y="4559"/>
                  </a:lnTo>
                  <a:lnTo>
                    <a:pt x="12141" y="4559"/>
                  </a:lnTo>
                  <a:lnTo>
                    <a:pt x="12141" y="3733"/>
                  </a:lnTo>
                  <a:lnTo>
                    <a:pt x="12954" y="3733"/>
                  </a:lnTo>
                  <a:lnTo>
                    <a:pt x="12954" y="4559"/>
                  </a:lnTo>
                  <a:lnTo>
                    <a:pt x="12141" y="4559"/>
                  </a:lnTo>
                  <a:lnTo>
                    <a:pt x="12141" y="5486"/>
                  </a:lnTo>
                  <a:lnTo>
                    <a:pt x="13081" y="5486"/>
                  </a:lnTo>
                  <a:lnTo>
                    <a:pt x="13081" y="4559"/>
                  </a:lnTo>
                  <a:lnTo>
                    <a:pt x="13893" y="4559"/>
                  </a:lnTo>
                  <a:lnTo>
                    <a:pt x="13893" y="3733"/>
                  </a:lnTo>
                  <a:lnTo>
                    <a:pt x="14706" y="3733"/>
                  </a:lnTo>
                  <a:lnTo>
                    <a:pt x="14706" y="4559"/>
                  </a:lnTo>
                  <a:lnTo>
                    <a:pt x="13893" y="4559"/>
                  </a:lnTo>
                  <a:lnTo>
                    <a:pt x="13893" y="5486"/>
                  </a:lnTo>
                  <a:lnTo>
                    <a:pt x="14833" y="5486"/>
                  </a:lnTo>
                  <a:lnTo>
                    <a:pt x="14833" y="4559"/>
                  </a:lnTo>
                  <a:lnTo>
                    <a:pt x="15532" y="4559"/>
                  </a:lnTo>
                  <a:lnTo>
                    <a:pt x="15532" y="5486"/>
                  </a:lnTo>
                  <a:lnTo>
                    <a:pt x="15760" y="5486"/>
                  </a:lnTo>
                  <a:lnTo>
                    <a:pt x="15760" y="4559"/>
                  </a:lnTo>
                  <a:lnTo>
                    <a:pt x="15646" y="3733"/>
                  </a:lnTo>
                  <a:lnTo>
                    <a:pt x="15760" y="2806"/>
                  </a:lnTo>
                  <a:lnTo>
                    <a:pt x="15646" y="1866"/>
                  </a:lnTo>
                  <a:lnTo>
                    <a:pt x="15760" y="939"/>
                  </a:lnTo>
                  <a:close/>
                </a:path>
              </a:pathLst>
            </a:custGeom>
            <a:solidFill>
              <a:srgbClr val="000000"/>
            </a:solidFill>
          </p:spPr>
          <p:txBody>
            <a:bodyPr wrap="square" lIns="0" tIns="0" rIns="0" bIns="0" rtlCol="0"/>
            <a:lstStyle/>
            <a:p>
              <a:endParaRPr/>
            </a:p>
          </p:txBody>
        </p:sp>
        <p:sp>
          <p:nvSpPr>
            <p:cNvPr id="787" name="object 787"/>
            <p:cNvSpPr/>
            <p:nvPr/>
          </p:nvSpPr>
          <p:spPr>
            <a:xfrm>
              <a:off x="11824284" y="7503706"/>
              <a:ext cx="15875" cy="8890"/>
            </a:xfrm>
            <a:custGeom>
              <a:avLst/>
              <a:gdLst/>
              <a:ahLst/>
              <a:cxnLst/>
              <a:rect l="l" t="t" r="r" b="b"/>
              <a:pathLst>
                <a:path w="15875" h="8890">
                  <a:moveTo>
                    <a:pt x="1752" y="939"/>
                  </a:moveTo>
                  <a:lnTo>
                    <a:pt x="812" y="939"/>
                  </a:lnTo>
                  <a:lnTo>
                    <a:pt x="812" y="1866"/>
                  </a:lnTo>
                  <a:lnTo>
                    <a:pt x="0" y="1866"/>
                  </a:lnTo>
                  <a:lnTo>
                    <a:pt x="0" y="2806"/>
                  </a:lnTo>
                  <a:lnTo>
                    <a:pt x="812" y="2806"/>
                  </a:lnTo>
                  <a:lnTo>
                    <a:pt x="812" y="3733"/>
                  </a:lnTo>
                  <a:lnTo>
                    <a:pt x="0" y="3733"/>
                  </a:lnTo>
                  <a:lnTo>
                    <a:pt x="0" y="4673"/>
                  </a:lnTo>
                  <a:lnTo>
                    <a:pt x="812" y="4673"/>
                  </a:lnTo>
                  <a:lnTo>
                    <a:pt x="812" y="5613"/>
                  </a:lnTo>
                  <a:lnTo>
                    <a:pt x="0" y="5613"/>
                  </a:lnTo>
                  <a:lnTo>
                    <a:pt x="0" y="6540"/>
                  </a:lnTo>
                  <a:lnTo>
                    <a:pt x="812" y="6540"/>
                  </a:lnTo>
                  <a:lnTo>
                    <a:pt x="812" y="7480"/>
                  </a:lnTo>
                  <a:lnTo>
                    <a:pt x="0" y="7480"/>
                  </a:lnTo>
                  <a:lnTo>
                    <a:pt x="0" y="8407"/>
                  </a:lnTo>
                  <a:lnTo>
                    <a:pt x="939" y="8407"/>
                  </a:lnTo>
                  <a:lnTo>
                    <a:pt x="939" y="7480"/>
                  </a:lnTo>
                  <a:lnTo>
                    <a:pt x="1752" y="7480"/>
                  </a:lnTo>
                  <a:lnTo>
                    <a:pt x="1752" y="6540"/>
                  </a:lnTo>
                  <a:lnTo>
                    <a:pt x="939" y="6540"/>
                  </a:lnTo>
                  <a:lnTo>
                    <a:pt x="939" y="5613"/>
                  </a:lnTo>
                  <a:lnTo>
                    <a:pt x="1752" y="5613"/>
                  </a:lnTo>
                  <a:lnTo>
                    <a:pt x="1752" y="4673"/>
                  </a:lnTo>
                  <a:lnTo>
                    <a:pt x="939" y="4673"/>
                  </a:lnTo>
                  <a:lnTo>
                    <a:pt x="939" y="3733"/>
                  </a:lnTo>
                  <a:lnTo>
                    <a:pt x="1752" y="3733"/>
                  </a:lnTo>
                  <a:lnTo>
                    <a:pt x="1752" y="2806"/>
                  </a:lnTo>
                  <a:lnTo>
                    <a:pt x="939" y="2806"/>
                  </a:lnTo>
                  <a:lnTo>
                    <a:pt x="939" y="1866"/>
                  </a:lnTo>
                  <a:lnTo>
                    <a:pt x="1752" y="1866"/>
                  </a:lnTo>
                  <a:lnTo>
                    <a:pt x="1752" y="939"/>
                  </a:lnTo>
                  <a:close/>
                </a:path>
                <a:path w="15875" h="8890">
                  <a:moveTo>
                    <a:pt x="3505" y="939"/>
                  </a:moveTo>
                  <a:lnTo>
                    <a:pt x="2565" y="939"/>
                  </a:lnTo>
                  <a:lnTo>
                    <a:pt x="2565" y="1866"/>
                  </a:lnTo>
                  <a:lnTo>
                    <a:pt x="1752" y="1866"/>
                  </a:lnTo>
                  <a:lnTo>
                    <a:pt x="1752" y="2806"/>
                  </a:lnTo>
                  <a:lnTo>
                    <a:pt x="2565" y="2806"/>
                  </a:lnTo>
                  <a:lnTo>
                    <a:pt x="2565" y="3733"/>
                  </a:lnTo>
                  <a:lnTo>
                    <a:pt x="1752" y="3733"/>
                  </a:lnTo>
                  <a:lnTo>
                    <a:pt x="1752" y="4673"/>
                  </a:lnTo>
                  <a:lnTo>
                    <a:pt x="2565" y="4673"/>
                  </a:lnTo>
                  <a:lnTo>
                    <a:pt x="2565" y="5613"/>
                  </a:lnTo>
                  <a:lnTo>
                    <a:pt x="1752" y="5613"/>
                  </a:lnTo>
                  <a:lnTo>
                    <a:pt x="1752" y="6540"/>
                  </a:lnTo>
                  <a:lnTo>
                    <a:pt x="2565" y="6540"/>
                  </a:lnTo>
                  <a:lnTo>
                    <a:pt x="2565" y="7480"/>
                  </a:lnTo>
                  <a:lnTo>
                    <a:pt x="1752" y="7480"/>
                  </a:lnTo>
                  <a:lnTo>
                    <a:pt x="1752" y="8407"/>
                  </a:lnTo>
                  <a:lnTo>
                    <a:pt x="2679" y="8407"/>
                  </a:lnTo>
                  <a:lnTo>
                    <a:pt x="2679" y="7480"/>
                  </a:lnTo>
                  <a:lnTo>
                    <a:pt x="3505" y="7480"/>
                  </a:lnTo>
                  <a:lnTo>
                    <a:pt x="3505" y="6540"/>
                  </a:lnTo>
                  <a:lnTo>
                    <a:pt x="2679" y="6540"/>
                  </a:lnTo>
                  <a:lnTo>
                    <a:pt x="2679" y="5613"/>
                  </a:lnTo>
                  <a:lnTo>
                    <a:pt x="3505" y="5613"/>
                  </a:lnTo>
                  <a:lnTo>
                    <a:pt x="3505" y="4673"/>
                  </a:lnTo>
                  <a:lnTo>
                    <a:pt x="2679" y="4673"/>
                  </a:lnTo>
                  <a:lnTo>
                    <a:pt x="2679" y="3733"/>
                  </a:lnTo>
                  <a:lnTo>
                    <a:pt x="3505" y="3733"/>
                  </a:lnTo>
                  <a:lnTo>
                    <a:pt x="3505" y="2806"/>
                  </a:lnTo>
                  <a:lnTo>
                    <a:pt x="2679" y="2806"/>
                  </a:lnTo>
                  <a:lnTo>
                    <a:pt x="2679" y="1866"/>
                  </a:lnTo>
                  <a:lnTo>
                    <a:pt x="3505" y="1866"/>
                  </a:lnTo>
                  <a:lnTo>
                    <a:pt x="3505" y="939"/>
                  </a:lnTo>
                  <a:close/>
                </a:path>
                <a:path w="15875" h="8890">
                  <a:moveTo>
                    <a:pt x="6070" y="1866"/>
                  </a:moveTo>
                  <a:lnTo>
                    <a:pt x="5257" y="1866"/>
                  </a:lnTo>
                  <a:lnTo>
                    <a:pt x="5257" y="939"/>
                  </a:lnTo>
                  <a:lnTo>
                    <a:pt x="5143" y="939"/>
                  </a:lnTo>
                  <a:lnTo>
                    <a:pt x="5143" y="6540"/>
                  </a:lnTo>
                  <a:lnTo>
                    <a:pt x="4432" y="6540"/>
                  </a:lnTo>
                  <a:lnTo>
                    <a:pt x="4432" y="5613"/>
                  </a:lnTo>
                  <a:lnTo>
                    <a:pt x="5143" y="5613"/>
                  </a:lnTo>
                  <a:lnTo>
                    <a:pt x="5143" y="4673"/>
                  </a:lnTo>
                  <a:lnTo>
                    <a:pt x="4432" y="4673"/>
                  </a:lnTo>
                  <a:lnTo>
                    <a:pt x="4432" y="3733"/>
                  </a:lnTo>
                  <a:lnTo>
                    <a:pt x="5143" y="3733"/>
                  </a:lnTo>
                  <a:lnTo>
                    <a:pt x="5143" y="2806"/>
                  </a:lnTo>
                  <a:lnTo>
                    <a:pt x="4432" y="2806"/>
                  </a:lnTo>
                  <a:lnTo>
                    <a:pt x="4432" y="1866"/>
                  </a:lnTo>
                  <a:lnTo>
                    <a:pt x="5143" y="1866"/>
                  </a:lnTo>
                  <a:lnTo>
                    <a:pt x="5143" y="939"/>
                  </a:lnTo>
                  <a:lnTo>
                    <a:pt x="4318" y="939"/>
                  </a:lnTo>
                  <a:lnTo>
                    <a:pt x="4318" y="1866"/>
                  </a:lnTo>
                  <a:lnTo>
                    <a:pt x="3505" y="1866"/>
                  </a:lnTo>
                  <a:lnTo>
                    <a:pt x="3505" y="2806"/>
                  </a:lnTo>
                  <a:lnTo>
                    <a:pt x="4318" y="2806"/>
                  </a:lnTo>
                  <a:lnTo>
                    <a:pt x="4318" y="3733"/>
                  </a:lnTo>
                  <a:lnTo>
                    <a:pt x="3505" y="3733"/>
                  </a:lnTo>
                  <a:lnTo>
                    <a:pt x="3505" y="4673"/>
                  </a:lnTo>
                  <a:lnTo>
                    <a:pt x="4318" y="4673"/>
                  </a:lnTo>
                  <a:lnTo>
                    <a:pt x="4318" y="5613"/>
                  </a:lnTo>
                  <a:lnTo>
                    <a:pt x="3505" y="5613"/>
                  </a:lnTo>
                  <a:lnTo>
                    <a:pt x="3505" y="6540"/>
                  </a:lnTo>
                  <a:lnTo>
                    <a:pt x="4318" y="6540"/>
                  </a:lnTo>
                  <a:lnTo>
                    <a:pt x="4318" y="7480"/>
                  </a:lnTo>
                  <a:lnTo>
                    <a:pt x="3505" y="7480"/>
                  </a:lnTo>
                  <a:lnTo>
                    <a:pt x="3505" y="8407"/>
                  </a:lnTo>
                  <a:lnTo>
                    <a:pt x="4432" y="8407"/>
                  </a:lnTo>
                  <a:lnTo>
                    <a:pt x="4432" y="7480"/>
                  </a:lnTo>
                  <a:lnTo>
                    <a:pt x="5257" y="7480"/>
                  </a:lnTo>
                  <a:lnTo>
                    <a:pt x="5257" y="6540"/>
                  </a:lnTo>
                  <a:lnTo>
                    <a:pt x="6070" y="6540"/>
                  </a:lnTo>
                  <a:lnTo>
                    <a:pt x="6070" y="5613"/>
                  </a:lnTo>
                  <a:lnTo>
                    <a:pt x="5257" y="5613"/>
                  </a:lnTo>
                  <a:lnTo>
                    <a:pt x="5257" y="4673"/>
                  </a:lnTo>
                  <a:lnTo>
                    <a:pt x="6070" y="4673"/>
                  </a:lnTo>
                  <a:lnTo>
                    <a:pt x="6070" y="3733"/>
                  </a:lnTo>
                  <a:lnTo>
                    <a:pt x="5257" y="3733"/>
                  </a:lnTo>
                  <a:lnTo>
                    <a:pt x="5257" y="2806"/>
                  </a:lnTo>
                  <a:lnTo>
                    <a:pt x="6070" y="2806"/>
                  </a:lnTo>
                  <a:lnTo>
                    <a:pt x="6070" y="1866"/>
                  </a:lnTo>
                  <a:close/>
                </a:path>
                <a:path w="15875" h="8890">
                  <a:moveTo>
                    <a:pt x="7823" y="1866"/>
                  </a:moveTo>
                  <a:lnTo>
                    <a:pt x="7010" y="1866"/>
                  </a:lnTo>
                  <a:lnTo>
                    <a:pt x="7010" y="939"/>
                  </a:lnTo>
                  <a:lnTo>
                    <a:pt x="6070" y="939"/>
                  </a:lnTo>
                  <a:lnTo>
                    <a:pt x="6070" y="1866"/>
                  </a:lnTo>
                  <a:lnTo>
                    <a:pt x="6883" y="1866"/>
                  </a:lnTo>
                  <a:lnTo>
                    <a:pt x="6883" y="2806"/>
                  </a:lnTo>
                  <a:lnTo>
                    <a:pt x="6070" y="2806"/>
                  </a:lnTo>
                  <a:lnTo>
                    <a:pt x="6070" y="3733"/>
                  </a:lnTo>
                  <a:lnTo>
                    <a:pt x="6883" y="3733"/>
                  </a:lnTo>
                  <a:lnTo>
                    <a:pt x="6883" y="4673"/>
                  </a:lnTo>
                  <a:lnTo>
                    <a:pt x="6070" y="4673"/>
                  </a:lnTo>
                  <a:lnTo>
                    <a:pt x="6070" y="5613"/>
                  </a:lnTo>
                  <a:lnTo>
                    <a:pt x="6883" y="5613"/>
                  </a:lnTo>
                  <a:lnTo>
                    <a:pt x="6883" y="6540"/>
                  </a:lnTo>
                  <a:lnTo>
                    <a:pt x="6070" y="6540"/>
                  </a:lnTo>
                  <a:lnTo>
                    <a:pt x="6070" y="7480"/>
                  </a:lnTo>
                  <a:lnTo>
                    <a:pt x="7010" y="7480"/>
                  </a:lnTo>
                  <a:lnTo>
                    <a:pt x="7010" y="6540"/>
                  </a:lnTo>
                  <a:lnTo>
                    <a:pt x="7823" y="6540"/>
                  </a:lnTo>
                  <a:lnTo>
                    <a:pt x="7823" y="5613"/>
                  </a:lnTo>
                  <a:lnTo>
                    <a:pt x="7010" y="5613"/>
                  </a:lnTo>
                  <a:lnTo>
                    <a:pt x="7010" y="4673"/>
                  </a:lnTo>
                  <a:lnTo>
                    <a:pt x="7823" y="4673"/>
                  </a:lnTo>
                  <a:lnTo>
                    <a:pt x="7823" y="3733"/>
                  </a:lnTo>
                  <a:lnTo>
                    <a:pt x="7010" y="3733"/>
                  </a:lnTo>
                  <a:lnTo>
                    <a:pt x="7010" y="2806"/>
                  </a:lnTo>
                  <a:lnTo>
                    <a:pt x="7823" y="2806"/>
                  </a:lnTo>
                  <a:lnTo>
                    <a:pt x="7823" y="1866"/>
                  </a:lnTo>
                  <a:close/>
                </a:path>
                <a:path w="15875" h="8890">
                  <a:moveTo>
                    <a:pt x="10388" y="939"/>
                  </a:moveTo>
                  <a:lnTo>
                    <a:pt x="9461" y="939"/>
                  </a:lnTo>
                  <a:lnTo>
                    <a:pt x="9461" y="1866"/>
                  </a:lnTo>
                  <a:lnTo>
                    <a:pt x="9461" y="2806"/>
                  </a:lnTo>
                  <a:lnTo>
                    <a:pt x="9461" y="3733"/>
                  </a:lnTo>
                  <a:lnTo>
                    <a:pt x="9461" y="4673"/>
                  </a:lnTo>
                  <a:lnTo>
                    <a:pt x="9461" y="5613"/>
                  </a:lnTo>
                  <a:lnTo>
                    <a:pt x="8750" y="5613"/>
                  </a:lnTo>
                  <a:lnTo>
                    <a:pt x="8750" y="4673"/>
                  </a:lnTo>
                  <a:lnTo>
                    <a:pt x="9461" y="4673"/>
                  </a:lnTo>
                  <a:lnTo>
                    <a:pt x="9461" y="3733"/>
                  </a:lnTo>
                  <a:lnTo>
                    <a:pt x="8750" y="3733"/>
                  </a:lnTo>
                  <a:lnTo>
                    <a:pt x="8750" y="2806"/>
                  </a:lnTo>
                  <a:lnTo>
                    <a:pt x="9461" y="2806"/>
                  </a:lnTo>
                  <a:lnTo>
                    <a:pt x="9461" y="1866"/>
                  </a:lnTo>
                  <a:lnTo>
                    <a:pt x="8750" y="1866"/>
                  </a:lnTo>
                  <a:lnTo>
                    <a:pt x="8750" y="939"/>
                  </a:lnTo>
                  <a:lnTo>
                    <a:pt x="7823" y="939"/>
                  </a:lnTo>
                  <a:lnTo>
                    <a:pt x="7823" y="1866"/>
                  </a:lnTo>
                  <a:lnTo>
                    <a:pt x="8636" y="1866"/>
                  </a:lnTo>
                  <a:lnTo>
                    <a:pt x="8636" y="2806"/>
                  </a:lnTo>
                  <a:lnTo>
                    <a:pt x="7823" y="2806"/>
                  </a:lnTo>
                  <a:lnTo>
                    <a:pt x="7823" y="3733"/>
                  </a:lnTo>
                  <a:lnTo>
                    <a:pt x="8636" y="3733"/>
                  </a:lnTo>
                  <a:lnTo>
                    <a:pt x="8636" y="4673"/>
                  </a:lnTo>
                  <a:lnTo>
                    <a:pt x="7823" y="4673"/>
                  </a:lnTo>
                  <a:lnTo>
                    <a:pt x="7823" y="5613"/>
                  </a:lnTo>
                  <a:lnTo>
                    <a:pt x="8636" y="5613"/>
                  </a:lnTo>
                  <a:lnTo>
                    <a:pt x="8636" y="6540"/>
                  </a:lnTo>
                  <a:lnTo>
                    <a:pt x="7823" y="6540"/>
                  </a:lnTo>
                  <a:lnTo>
                    <a:pt x="7823" y="7480"/>
                  </a:lnTo>
                  <a:lnTo>
                    <a:pt x="8750" y="7480"/>
                  </a:lnTo>
                  <a:lnTo>
                    <a:pt x="8750" y="6540"/>
                  </a:lnTo>
                  <a:lnTo>
                    <a:pt x="9461" y="6540"/>
                  </a:lnTo>
                  <a:lnTo>
                    <a:pt x="9461" y="7480"/>
                  </a:lnTo>
                  <a:lnTo>
                    <a:pt x="10388" y="7480"/>
                  </a:lnTo>
                  <a:lnTo>
                    <a:pt x="10388" y="6540"/>
                  </a:lnTo>
                  <a:lnTo>
                    <a:pt x="9575" y="6540"/>
                  </a:lnTo>
                  <a:lnTo>
                    <a:pt x="9575" y="5613"/>
                  </a:lnTo>
                  <a:lnTo>
                    <a:pt x="10388" y="5613"/>
                  </a:lnTo>
                  <a:lnTo>
                    <a:pt x="10388" y="4673"/>
                  </a:lnTo>
                  <a:lnTo>
                    <a:pt x="9575" y="4673"/>
                  </a:lnTo>
                  <a:lnTo>
                    <a:pt x="9575" y="3733"/>
                  </a:lnTo>
                  <a:lnTo>
                    <a:pt x="10388" y="3733"/>
                  </a:lnTo>
                  <a:lnTo>
                    <a:pt x="10388" y="2806"/>
                  </a:lnTo>
                  <a:lnTo>
                    <a:pt x="9575" y="2806"/>
                  </a:lnTo>
                  <a:lnTo>
                    <a:pt x="9575" y="1866"/>
                  </a:lnTo>
                  <a:lnTo>
                    <a:pt x="10388" y="1866"/>
                  </a:lnTo>
                  <a:lnTo>
                    <a:pt x="10388" y="939"/>
                  </a:lnTo>
                  <a:close/>
                </a:path>
                <a:path w="15875" h="8890">
                  <a:moveTo>
                    <a:pt x="12141" y="939"/>
                  </a:moveTo>
                  <a:lnTo>
                    <a:pt x="11214" y="939"/>
                  </a:lnTo>
                  <a:lnTo>
                    <a:pt x="11214" y="1866"/>
                  </a:lnTo>
                  <a:lnTo>
                    <a:pt x="10388" y="1866"/>
                  </a:lnTo>
                  <a:lnTo>
                    <a:pt x="10388" y="2806"/>
                  </a:lnTo>
                  <a:lnTo>
                    <a:pt x="11214" y="2806"/>
                  </a:lnTo>
                  <a:lnTo>
                    <a:pt x="11214" y="3733"/>
                  </a:lnTo>
                  <a:lnTo>
                    <a:pt x="10388" y="3733"/>
                  </a:lnTo>
                  <a:lnTo>
                    <a:pt x="10388" y="4673"/>
                  </a:lnTo>
                  <a:lnTo>
                    <a:pt x="11214" y="4673"/>
                  </a:lnTo>
                  <a:lnTo>
                    <a:pt x="11214" y="5613"/>
                  </a:lnTo>
                  <a:lnTo>
                    <a:pt x="10388" y="5613"/>
                  </a:lnTo>
                  <a:lnTo>
                    <a:pt x="10388" y="6540"/>
                  </a:lnTo>
                  <a:lnTo>
                    <a:pt x="11214" y="6540"/>
                  </a:lnTo>
                  <a:lnTo>
                    <a:pt x="11214" y="7480"/>
                  </a:lnTo>
                  <a:lnTo>
                    <a:pt x="12141" y="7480"/>
                  </a:lnTo>
                  <a:lnTo>
                    <a:pt x="12141" y="6540"/>
                  </a:lnTo>
                  <a:lnTo>
                    <a:pt x="11328" y="6540"/>
                  </a:lnTo>
                  <a:lnTo>
                    <a:pt x="11328" y="5613"/>
                  </a:lnTo>
                  <a:lnTo>
                    <a:pt x="12141" y="5613"/>
                  </a:lnTo>
                  <a:lnTo>
                    <a:pt x="12141" y="4673"/>
                  </a:lnTo>
                  <a:lnTo>
                    <a:pt x="11328" y="4673"/>
                  </a:lnTo>
                  <a:lnTo>
                    <a:pt x="11328" y="3733"/>
                  </a:lnTo>
                  <a:lnTo>
                    <a:pt x="12141" y="3733"/>
                  </a:lnTo>
                  <a:lnTo>
                    <a:pt x="12141" y="2806"/>
                  </a:lnTo>
                  <a:lnTo>
                    <a:pt x="11328" y="2806"/>
                  </a:lnTo>
                  <a:lnTo>
                    <a:pt x="11328" y="1866"/>
                  </a:lnTo>
                  <a:lnTo>
                    <a:pt x="12141" y="1866"/>
                  </a:lnTo>
                  <a:lnTo>
                    <a:pt x="12141" y="939"/>
                  </a:lnTo>
                  <a:close/>
                </a:path>
                <a:path w="15875" h="8890">
                  <a:moveTo>
                    <a:pt x="13893" y="939"/>
                  </a:moveTo>
                  <a:lnTo>
                    <a:pt x="12954" y="939"/>
                  </a:lnTo>
                  <a:lnTo>
                    <a:pt x="12954" y="1866"/>
                  </a:lnTo>
                  <a:lnTo>
                    <a:pt x="12141" y="1866"/>
                  </a:lnTo>
                  <a:lnTo>
                    <a:pt x="12141" y="2806"/>
                  </a:lnTo>
                  <a:lnTo>
                    <a:pt x="12954" y="2806"/>
                  </a:lnTo>
                  <a:lnTo>
                    <a:pt x="12954" y="3733"/>
                  </a:lnTo>
                  <a:lnTo>
                    <a:pt x="12141" y="3733"/>
                  </a:lnTo>
                  <a:lnTo>
                    <a:pt x="12141" y="4673"/>
                  </a:lnTo>
                  <a:lnTo>
                    <a:pt x="12954" y="4673"/>
                  </a:lnTo>
                  <a:lnTo>
                    <a:pt x="12954" y="5613"/>
                  </a:lnTo>
                  <a:lnTo>
                    <a:pt x="12141" y="5613"/>
                  </a:lnTo>
                  <a:lnTo>
                    <a:pt x="12141" y="6540"/>
                  </a:lnTo>
                  <a:lnTo>
                    <a:pt x="12954" y="6540"/>
                  </a:lnTo>
                  <a:lnTo>
                    <a:pt x="12954" y="7480"/>
                  </a:lnTo>
                  <a:lnTo>
                    <a:pt x="13893" y="7480"/>
                  </a:lnTo>
                  <a:lnTo>
                    <a:pt x="13893" y="6540"/>
                  </a:lnTo>
                  <a:lnTo>
                    <a:pt x="13081" y="6540"/>
                  </a:lnTo>
                  <a:lnTo>
                    <a:pt x="13081" y="5613"/>
                  </a:lnTo>
                  <a:lnTo>
                    <a:pt x="13893" y="5613"/>
                  </a:lnTo>
                  <a:lnTo>
                    <a:pt x="13893" y="4673"/>
                  </a:lnTo>
                  <a:lnTo>
                    <a:pt x="13081" y="4673"/>
                  </a:lnTo>
                  <a:lnTo>
                    <a:pt x="13081" y="3733"/>
                  </a:lnTo>
                  <a:lnTo>
                    <a:pt x="13893" y="3733"/>
                  </a:lnTo>
                  <a:lnTo>
                    <a:pt x="13893" y="2806"/>
                  </a:lnTo>
                  <a:lnTo>
                    <a:pt x="13081" y="2806"/>
                  </a:lnTo>
                  <a:lnTo>
                    <a:pt x="13081" y="1866"/>
                  </a:lnTo>
                  <a:lnTo>
                    <a:pt x="13893" y="1866"/>
                  </a:lnTo>
                  <a:lnTo>
                    <a:pt x="13893" y="939"/>
                  </a:lnTo>
                  <a:close/>
                </a:path>
                <a:path w="15875" h="8890">
                  <a:moveTo>
                    <a:pt x="15760" y="0"/>
                  </a:moveTo>
                  <a:lnTo>
                    <a:pt x="15532" y="0"/>
                  </a:lnTo>
                  <a:lnTo>
                    <a:pt x="15532" y="939"/>
                  </a:lnTo>
                  <a:lnTo>
                    <a:pt x="15532" y="1866"/>
                  </a:lnTo>
                  <a:lnTo>
                    <a:pt x="15532" y="6540"/>
                  </a:lnTo>
                  <a:lnTo>
                    <a:pt x="14833" y="6540"/>
                  </a:lnTo>
                  <a:lnTo>
                    <a:pt x="14833" y="5613"/>
                  </a:lnTo>
                  <a:lnTo>
                    <a:pt x="15532" y="5613"/>
                  </a:lnTo>
                  <a:lnTo>
                    <a:pt x="15532" y="4673"/>
                  </a:lnTo>
                  <a:lnTo>
                    <a:pt x="14833" y="4673"/>
                  </a:lnTo>
                  <a:lnTo>
                    <a:pt x="14833" y="3733"/>
                  </a:lnTo>
                  <a:lnTo>
                    <a:pt x="15532" y="3733"/>
                  </a:lnTo>
                  <a:lnTo>
                    <a:pt x="15532" y="2806"/>
                  </a:lnTo>
                  <a:lnTo>
                    <a:pt x="14833" y="2806"/>
                  </a:lnTo>
                  <a:lnTo>
                    <a:pt x="14833" y="1866"/>
                  </a:lnTo>
                  <a:lnTo>
                    <a:pt x="15532" y="1866"/>
                  </a:lnTo>
                  <a:lnTo>
                    <a:pt x="15532" y="939"/>
                  </a:lnTo>
                  <a:lnTo>
                    <a:pt x="14833" y="939"/>
                  </a:lnTo>
                  <a:lnTo>
                    <a:pt x="14833" y="0"/>
                  </a:lnTo>
                  <a:lnTo>
                    <a:pt x="13893" y="0"/>
                  </a:lnTo>
                  <a:lnTo>
                    <a:pt x="13893" y="939"/>
                  </a:lnTo>
                  <a:lnTo>
                    <a:pt x="14706" y="939"/>
                  </a:lnTo>
                  <a:lnTo>
                    <a:pt x="14706" y="1866"/>
                  </a:lnTo>
                  <a:lnTo>
                    <a:pt x="13893" y="1866"/>
                  </a:lnTo>
                  <a:lnTo>
                    <a:pt x="13893" y="2806"/>
                  </a:lnTo>
                  <a:lnTo>
                    <a:pt x="14706" y="2806"/>
                  </a:lnTo>
                  <a:lnTo>
                    <a:pt x="14706" y="3733"/>
                  </a:lnTo>
                  <a:lnTo>
                    <a:pt x="13893" y="3733"/>
                  </a:lnTo>
                  <a:lnTo>
                    <a:pt x="13893" y="4673"/>
                  </a:lnTo>
                  <a:lnTo>
                    <a:pt x="14706" y="4673"/>
                  </a:lnTo>
                  <a:lnTo>
                    <a:pt x="14706" y="5613"/>
                  </a:lnTo>
                  <a:lnTo>
                    <a:pt x="13893" y="5613"/>
                  </a:lnTo>
                  <a:lnTo>
                    <a:pt x="13893" y="6540"/>
                  </a:lnTo>
                  <a:lnTo>
                    <a:pt x="14706" y="6540"/>
                  </a:lnTo>
                  <a:lnTo>
                    <a:pt x="14706" y="7480"/>
                  </a:lnTo>
                  <a:lnTo>
                    <a:pt x="15646" y="7480"/>
                  </a:lnTo>
                  <a:lnTo>
                    <a:pt x="15646" y="6540"/>
                  </a:lnTo>
                  <a:lnTo>
                    <a:pt x="15760" y="5613"/>
                  </a:lnTo>
                  <a:lnTo>
                    <a:pt x="15646" y="4673"/>
                  </a:lnTo>
                  <a:lnTo>
                    <a:pt x="15760" y="3733"/>
                  </a:lnTo>
                  <a:lnTo>
                    <a:pt x="15646" y="2806"/>
                  </a:lnTo>
                  <a:lnTo>
                    <a:pt x="15760" y="1866"/>
                  </a:lnTo>
                  <a:lnTo>
                    <a:pt x="15646" y="939"/>
                  </a:lnTo>
                  <a:lnTo>
                    <a:pt x="15760" y="0"/>
                  </a:lnTo>
                  <a:close/>
                </a:path>
              </a:pathLst>
            </a:custGeom>
            <a:solidFill>
              <a:srgbClr val="000000"/>
            </a:solidFill>
          </p:spPr>
          <p:txBody>
            <a:bodyPr wrap="square" lIns="0" tIns="0" rIns="0" bIns="0" rtlCol="0"/>
            <a:lstStyle/>
            <a:p>
              <a:endParaRPr/>
            </a:p>
          </p:txBody>
        </p:sp>
        <p:sp>
          <p:nvSpPr>
            <p:cNvPr id="788" name="object 788"/>
            <p:cNvSpPr/>
            <p:nvPr/>
          </p:nvSpPr>
          <p:spPr>
            <a:xfrm>
              <a:off x="11824284" y="7511186"/>
              <a:ext cx="15875" cy="7620"/>
            </a:xfrm>
            <a:custGeom>
              <a:avLst/>
              <a:gdLst/>
              <a:ahLst/>
              <a:cxnLst/>
              <a:rect l="l" t="t" r="r" b="b"/>
              <a:pathLst>
                <a:path w="15875" h="7620">
                  <a:moveTo>
                    <a:pt x="1752" y="4559"/>
                  </a:moveTo>
                  <a:lnTo>
                    <a:pt x="812" y="4559"/>
                  </a:lnTo>
                  <a:lnTo>
                    <a:pt x="812" y="5486"/>
                  </a:lnTo>
                  <a:lnTo>
                    <a:pt x="0" y="5486"/>
                  </a:lnTo>
                  <a:lnTo>
                    <a:pt x="0" y="6426"/>
                  </a:lnTo>
                  <a:lnTo>
                    <a:pt x="812" y="6426"/>
                  </a:lnTo>
                  <a:lnTo>
                    <a:pt x="812" y="7353"/>
                  </a:lnTo>
                  <a:lnTo>
                    <a:pt x="1752" y="7353"/>
                  </a:lnTo>
                  <a:lnTo>
                    <a:pt x="1752" y="6426"/>
                  </a:lnTo>
                  <a:lnTo>
                    <a:pt x="939" y="6426"/>
                  </a:lnTo>
                  <a:lnTo>
                    <a:pt x="939" y="5486"/>
                  </a:lnTo>
                  <a:lnTo>
                    <a:pt x="1752" y="5486"/>
                  </a:lnTo>
                  <a:lnTo>
                    <a:pt x="1752" y="4559"/>
                  </a:lnTo>
                  <a:close/>
                </a:path>
                <a:path w="15875" h="7620">
                  <a:moveTo>
                    <a:pt x="1752" y="812"/>
                  </a:moveTo>
                  <a:lnTo>
                    <a:pt x="812" y="812"/>
                  </a:lnTo>
                  <a:lnTo>
                    <a:pt x="812" y="1752"/>
                  </a:lnTo>
                  <a:lnTo>
                    <a:pt x="0" y="1752"/>
                  </a:lnTo>
                  <a:lnTo>
                    <a:pt x="0" y="2679"/>
                  </a:lnTo>
                  <a:lnTo>
                    <a:pt x="812" y="2679"/>
                  </a:lnTo>
                  <a:lnTo>
                    <a:pt x="812" y="3619"/>
                  </a:lnTo>
                  <a:lnTo>
                    <a:pt x="0" y="3619"/>
                  </a:lnTo>
                  <a:lnTo>
                    <a:pt x="0" y="4546"/>
                  </a:lnTo>
                  <a:lnTo>
                    <a:pt x="939" y="4546"/>
                  </a:lnTo>
                  <a:lnTo>
                    <a:pt x="939" y="3619"/>
                  </a:lnTo>
                  <a:lnTo>
                    <a:pt x="1752" y="3619"/>
                  </a:lnTo>
                  <a:lnTo>
                    <a:pt x="1752" y="2679"/>
                  </a:lnTo>
                  <a:lnTo>
                    <a:pt x="939" y="2679"/>
                  </a:lnTo>
                  <a:lnTo>
                    <a:pt x="939" y="1752"/>
                  </a:lnTo>
                  <a:lnTo>
                    <a:pt x="1752" y="1752"/>
                  </a:lnTo>
                  <a:lnTo>
                    <a:pt x="1752" y="812"/>
                  </a:lnTo>
                  <a:close/>
                </a:path>
                <a:path w="15875" h="7620">
                  <a:moveTo>
                    <a:pt x="3505" y="4559"/>
                  </a:moveTo>
                  <a:lnTo>
                    <a:pt x="2565" y="4559"/>
                  </a:lnTo>
                  <a:lnTo>
                    <a:pt x="2565" y="5486"/>
                  </a:lnTo>
                  <a:lnTo>
                    <a:pt x="1752" y="5486"/>
                  </a:lnTo>
                  <a:lnTo>
                    <a:pt x="1752" y="6426"/>
                  </a:lnTo>
                  <a:lnTo>
                    <a:pt x="2565" y="6426"/>
                  </a:lnTo>
                  <a:lnTo>
                    <a:pt x="2565" y="7353"/>
                  </a:lnTo>
                  <a:lnTo>
                    <a:pt x="3505" y="7353"/>
                  </a:lnTo>
                  <a:lnTo>
                    <a:pt x="3505" y="6426"/>
                  </a:lnTo>
                  <a:lnTo>
                    <a:pt x="2679" y="6426"/>
                  </a:lnTo>
                  <a:lnTo>
                    <a:pt x="2679" y="5486"/>
                  </a:lnTo>
                  <a:lnTo>
                    <a:pt x="3505" y="5486"/>
                  </a:lnTo>
                  <a:lnTo>
                    <a:pt x="3505" y="4559"/>
                  </a:lnTo>
                  <a:close/>
                </a:path>
                <a:path w="15875" h="7620">
                  <a:moveTo>
                    <a:pt x="6070" y="5486"/>
                  </a:moveTo>
                  <a:lnTo>
                    <a:pt x="5257" y="5486"/>
                  </a:lnTo>
                  <a:lnTo>
                    <a:pt x="5257" y="4559"/>
                  </a:lnTo>
                  <a:lnTo>
                    <a:pt x="5143" y="5486"/>
                  </a:lnTo>
                  <a:lnTo>
                    <a:pt x="5143" y="6426"/>
                  </a:lnTo>
                  <a:lnTo>
                    <a:pt x="4432" y="6426"/>
                  </a:lnTo>
                  <a:lnTo>
                    <a:pt x="4432" y="5486"/>
                  </a:lnTo>
                  <a:lnTo>
                    <a:pt x="5143" y="5486"/>
                  </a:lnTo>
                  <a:lnTo>
                    <a:pt x="5143" y="4559"/>
                  </a:lnTo>
                  <a:lnTo>
                    <a:pt x="4318" y="4559"/>
                  </a:lnTo>
                  <a:lnTo>
                    <a:pt x="4318" y="5486"/>
                  </a:lnTo>
                  <a:lnTo>
                    <a:pt x="3505" y="5486"/>
                  </a:lnTo>
                  <a:lnTo>
                    <a:pt x="3505" y="6426"/>
                  </a:lnTo>
                  <a:lnTo>
                    <a:pt x="4318" y="6426"/>
                  </a:lnTo>
                  <a:lnTo>
                    <a:pt x="4318" y="7353"/>
                  </a:lnTo>
                  <a:lnTo>
                    <a:pt x="5257" y="7353"/>
                  </a:lnTo>
                  <a:lnTo>
                    <a:pt x="5257" y="6426"/>
                  </a:lnTo>
                  <a:lnTo>
                    <a:pt x="6070" y="6426"/>
                  </a:lnTo>
                  <a:lnTo>
                    <a:pt x="6070" y="5486"/>
                  </a:lnTo>
                  <a:close/>
                </a:path>
                <a:path w="15875" h="7620">
                  <a:moveTo>
                    <a:pt x="7823" y="5486"/>
                  </a:moveTo>
                  <a:lnTo>
                    <a:pt x="7010" y="5486"/>
                  </a:lnTo>
                  <a:lnTo>
                    <a:pt x="7010" y="4559"/>
                  </a:lnTo>
                  <a:lnTo>
                    <a:pt x="6070" y="4559"/>
                  </a:lnTo>
                  <a:lnTo>
                    <a:pt x="6070" y="5486"/>
                  </a:lnTo>
                  <a:lnTo>
                    <a:pt x="6883" y="5486"/>
                  </a:lnTo>
                  <a:lnTo>
                    <a:pt x="6883" y="6426"/>
                  </a:lnTo>
                  <a:lnTo>
                    <a:pt x="6070" y="6426"/>
                  </a:lnTo>
                  <a:lnTo>
                    <a:pt x="6070" y="7353"/>
                  </a:lnTo>
                  <a:lnTo>
                    <a:pt x="7010" y="7353"/>
                  </a:lnTo>
                  <a:lnTo>
                    <a:pt x="7010" y="6426"/>
                  </a:lnTo>
                  <a:lnTo>
                    <a:pt x="7823" y="6426"/>
                  </a:lnTo>
                  <a:lnTo>
                    <a:pt x="7823" y="5486"/>
                  </a:lnTo>
                  <a:close/>
                </a:path>
                <a:path w="15875" h="7620">
                  <a:moveTo>
                    <a:pt x="10388" y="4559"/>
                  </a:moveTo>
                  <a:lnTo>
                    <a:pt x="9461" y="4559"/>
                  </a:lnTo>
                  <a:lnTo>
                    <a:pt x="9461" y="5486"/>
                  </a:lnTo>
                  <a:lnTo>
                    <a:pt x="8750" y="5486"/>
                  </a:lnTo>
                  <a:lnTo>
                    <a:pt x="8750" y="4559"/>
                  </a:lnTo>
                  <a:lnTo>
                    <a:pt x="7823" y="4559"/>
                  </a:lnTo>
                  <a:lnTo>
                    <a:pt x="7823" y="5486"/>
                  </a:lnTo>
                  <a:lnTo>
                    <a:pt x="8636" y="5486"/>
                  </a:lnTo>
                  <a:lnTo>
                    <a:pt x="8636" y="6426"/>
                  </a:lnTo>
                  <a:lnTo>
                    <a:pt x="7823" y="6426"/>
                  </a:lnTo>
                  <a:lnTo>
                    <a:pt x="7823" y="7353"/>
                  </a:lnTo>
                  <a:lnTo>
                    <a:pt x="8750" y="7353"/>
                  </a:lnTo>
                  <a:lnTo>
                    <a:pt x="8750" y="6426"/>
                  </a:lnTo>
                  <a:lnTo>
                    <a:pt x="9461" y="6426"/>
                  </a:lnTo>
                  <a:lnTo>
                    <a:pt x="9461" y="7353"/>
                  </a:lnTo>
                  <a:lnTo>
                    <a:pt x="10388" y="7353"/>
                  </a:lnTo>
                  <a:lnTo>
                    <a:pt x="10388" y="6426"/>
                  </a:lnTo>
                  <a:lnTo>
                    <a:pt x="9575" y="6426"/>
                  </a:lnTo>
                  <a:lnTo>
                    <a:pt x="9575" y="5486"/>
                  </a:lnTo>
                  <a:lnTo>
                    <a:pt x="10388" y="5486"/>
                  </a:lnTo>
                  <a:lnTo>
                    <a:pt x="10388" y="4559"/>
                  </a:lnTo>
                  <a:close/>
                </a:path>
                <a:path w="15875" h="7620">
                  <a:moveTo>
                    <a:pt x="12141" y="4559"/>
                  </a:moveTo>
                  <a:lnTo>
                    <a:pt x="11214" y="4559"/>
                  </a:lnTo>
                  <a:lnTo>
                    <a:pt x="11214" y="5486"/>
                  </a:lnTo>
                  <a:lnTo>
                    <a:pt x="10388" y="5486"/>
                  </a:lnTo>
                  <a:lnTo>
                    <a:pt x="10388" y="6426"/>
                  </a:lnTo>
                  <a:lnTo>
                    <a:pt x="11328" y="6426"/>
                  </a:lnTo>
                  <a:lnTo>
                    <a:pt x="11328" y="5486"/>
                  </a:lnTo>
                  <a:lnTo>
                    <a:pt x="12141" y="5486"/>
                  </a:lnTo>
                  <a:lnTo>
                    <a:pt x="12141" y="4559"/>
                  </a:lnTo>
                  <a:close/>
                </a:path>
                <a:path w="15875" h="7620">
                  <a:moveTo>
                    <a:pt x="13893" y="4559"/>
                  </a:moveTo>
                  <a:lnTo>
                    <a:pt x="12954" y="4559"/>
                  </a:lnTo>
                  <a:lnTo>
                    <a:pt x="12954" y="5486"/>
                  </a:lnTo>
                  <a:lnTo>
                    <a:pt x="12141" y="5486"/>
                  </a:lnTo>
                  <a:lnTo>
                    <a:pt x="12141" y="6426"/>
                  </a:lnTo>
                  <a:lnTo>
                    <a:pt x="13081" y="6426"/>
                  </a:lnTo>
                  <a:lnTo>
                    <a:pt x="13081" y="5486"/>
                  </a:lnTo>
                  <a:lnTo>
                    <a:pt x="13893" y="5486"/>
                  </a:lnTo>
                  <a:lnTo>
                    <a:pt x="13893" y="4559"/>
                  </a:lnTo>
                  <a:close/>
                </a:path>
                <a:path w="15875" h="7620">
                  <a:moveTo>
                    <a:pt x="15760" y="5486"/>
                  </a:moveTo>
                  <a:lnTo>
                    <a:pt x="15646" y="4559"/>
                  </a:lnTo>
                  <a:lnTo>
                    <a:pt x="14706" y="4559"/>
                  </a:lnTo>
                  <a:lnTo>
                    <a:pt x="14706" y="5486"/>
                  </a:lnTo>
                  <a:lnTo>
                    <a:pt x="13893" y="5486"/>
                  </a:lnTo>
                  <a:lnTo>
                    <a:pt x="13893" y="6426"/>
                  </a:lnTo>
                  <a:lnTo>
                    <a:pt x="14833" y="6426"/>
                  </a:lnTo>
                  <a:lnTo>
                    <a:pt x="14833" y="5486"/>
                  </a:lnTo>
                  <a:lnTo>
                    <a:pt x="15532" y="5486"/>
                  </a:lnTo>
                  <a:lnTo>
                    <a:pt x="15532" y="6426"/>
                  </a:lnTo>
                  <a:lnTo>
                    <a:pt x="15760" y="6426"/>
                  </a:lnTo>
                  <a:lnTo>
                    <a:pt x="15760" y="5486"/>
                  </a:lnTo>
                  <a:close/>
                </a:path>
                <a:path w="15875" h="7620">
                  <a:moveTo>
                    <a:pt x="15760" y="0"/>
                  </a:moveTo>
                  <a:lnTo>
                    <a:pt x="15532" y="0"/>
                  </a:lnTo>
                  <a:lnTo>
                    <a:pt x="15532" y="812"/>
                  </a:lnTo>
                  <a:lnTo>
                    <a:pt x="15532" y="1752"/>
                  </a:lnTo>
                  <a:lnTo>
                    <a:pt x="15532" y="2679"/>
                  </a:lnTo>
                  <a:lnTo>
                    <a:pt x="14833" y="2679"/>
                  </a:lnTo>
                  <a:lnTo>
                    <a:pt x="14833" y="1752"/>
                  </a:lnTo>
                  <a:lnTo>
                    <a:pt x="15532" y="1752"/>
                  </a:lnTo>
                  <a:lnTo>
                    <a:pt x="15532" y="812"/>
                  </a:lnTo>
                  <a:lnTo>
                    <a:pt x="14833" y="812"/>
                  </a:lnTo>
                  <a:lnTo>
                    <a:pt x="14833" y="0"/>
                  </a:lnTo>
                  <a:lnTo>
                    <a:pt x="13893" y="0"/>
                  </a:lnTo>
                  <a:lnTo>
                    <a:pt x="13893" y="812"/>
                  </a:lnTo>
                  <a:lnTo>
                    <a:pt x="13081" y="812"/>
                  </a:lnTo>
                  <a:lnTo>
                    <a:pt x="13081" y="0"/>
                  </a:lnTo>
                  <a:lnTo>
                    <a:pt x="12141" y="0"/>
                  </a:lnTo>
                  <a:lnTo>
                    <a:pt x="12141" y="812"/>
                  </a:lnTo>
                  <a:lnTo>
                    <a:pt x="11328" y="812"/>
                  </a:lnTo>
                  <a:lnTo>
                    <a:pt x="11328" y="0"/>
                  </a:lnTo>
                  <a:lnTo>
                    <a:pt x="10388" y="0"/>
                  </a:lnTo>
                  <a:lnTo>
                    <a:pt x="10388" y="812"/>
                  </a:lnTo>
                  <a:lnTo>
                    <a:pt x="9575" y="812"/>
                  </a:lnTo>
                  <a:lnTo>
                    <a:pt x="9575" y="0"/>
                  </a:lnTo>
                  <a:lnTo>
                    <a:pt x="9461" y="927"/>
                  </a:lnTo>
                  <a:lnTo>
                    <a:pt x="9461" y="1752"/>
                  </a:lnTo>
                  <a:lnTo>
                    <a:pt x="9461" y="2679"/>
                  </a:lnTo>
                  <a:lnTo>
                    <a:pt x="9461" y="3619"/>
                  </a:lnTo>
                  <a:lnTo>
                    <a:pt x="8750" y="3619"/>
                  </a:lnTo>
                  <a:lnTo>
                    <a:pt x="8750" y="2679"/>
                  </a:lnTo>
                  <a:lnTo>
                    <a:pt x="9461" y="2679"/>
                  </a:lnTo>
                  <a:lnTo>
                    <a:pt x="9461" y="1752"/>
                  </a:lnTo>
                  <a:lnTo>
                    <a:pt x="8750" y="1752"/>
                  </a:lnTo>
                  <a:lnTo>
                    <a:pt x="8750" y="927"/>
                  </a:lnTo>
                  <a:lnTo>
                    <a:pt x="9461" y="927"/>
                  </a:lnTo>
                  <a:lnTo>
                    <a:pt x="9461" y="0"/>
                  </a:lnTo>
                  <a:lnTo>
                    <a:pt x="8636" y="0"/>
                  </a:lnTo>
                  <a:lnTo>
                    <a:pt x="8636" y="812"/>
                  </a:lnTo>
                  <a:lnTo>
                    <a:pt x="7823" y="812"/>
                  </a:lnTo>
                  <a:lnTo>
                    <a:pt x="7823" y="0"/>
                  </a:lnTo>
                  <a:lnTo>
                    <a:pt x="6883" y="0"/>
                  </a:lnTo>
                  <a:lnTo>
                    <a:pt x="6883" y="812"/>
                  </a:lnTo>
                  <a:lnTo>
                    <a:pt x="6070" y="812"/>
                  </a:lnTo>
                  <a:lnTo>
                    <a:pt x="6070" y="0"/>
                  </a:lnTo>
                  <a:lnTo>
                    <a:pt x="5143" y="0"/>
                  </a:lnTo>
                  <a:lnTo>
                    <a:pt x="5143" y="812"/>
                  </a:lnTo>
                  <a:lnTo>
                    <a:pt x="5143" y="1752"/>
                  </a:lnTo>
                  <a:lnTo>
                    <a:pt x="5143" y="2679"/>
                  </a:lnTo>
                  <a:lnTo>
                    <a:pt x="4432" y="2679"/>
                  </a:lnTo>
                  <a:lnTo>
                    <a:pt x="4432" y="1752"/>
                  </a:lnTo>
                  <a:lnTo>
                    <a:pt x="5143" y="1752"/>
                  </a:lnTo>
                  <a:lnTo>
                    <a:pt x="5143" y="812"/>
                  </a:lnTo>
                  <a:lnTo>
                    <a:pt x="4432" y="812"/>
                  </a:lnTo>
                  <a:lnTo>
                    <a:pt x="4432" y="0"/>
                  </a:lnTo>
                  <a:lnTo>
                    <a:pt x="3505" y="0"/>
                  </a:lnTo>
                  <a:lnTo>
                    <a:pt x="3505" y="812"/>
                  </a:lnTo>
                  <a:lnTo>
                    <a:pt x="2565" y="812"/>
                  </a:lnTo>
                  <a:lnTo>
                    <a:pt x="2565" y="1752"/>
                  </a:lnTo>
                  <a:lnTo>
                    <a:pt x="1752" y="1752"/>
                  </a:lnTo>
                  <a:lnTo>
                    <a:pt x="1752" y="2679"/>
                  </a:lnTo>
                  <a:lnTo>
                    <a:pt x="2565" y="2679"/>
                  </a:lnTo>
                  <a:lnTo>
                    <a:pt x="2565" y="3619"/>
                  </a:lnTo>
                  <a:lnTo>
                    <a:pt x="1752" y="3619"/>
                  </a:lnTo>
                  <a:lnTo>
                    <a:pt x="1752" y="4546"/>
                  </a:lnTo>
                  <a:lnTo>
                    <a:pt x="2679" y="4546"/>
                  </a:lnTo>
                  <a:lnTo>
                    <a:pt x="2679" y="3619"/>
                  </a:lnTo>
                  <a:lnTo>
                    <a:pt x="3505" y="3619"/>
                  </a:lnTo>
                  <a:lnTo>
                    <a:pt x="3505" y="2679"/>
                  </a:lnTo>
                  <a:lnTo>
                    <a:pt x="2679" y="2679"/>
                  </a:lnTo>
                  <a:lnTo>
                    <a:pt x="2679" y="1752"/>
                  </a:lnTo>
                  <a:lnTo>
                    <a:pt x="3505" y="1752"/>
                  </a:lnTo>
                  <a:lnTo>
                    <a:pt x="3505" y="927"/>
                  </a:lnTo>
                  <a:lnTo>
                    <a:pt x="4318" y="927"/>
                  </a:lnTo>
                  <a:lnTo>
                    <a:pt x="4318" y="1752"/>
                  </a:lnTo>
                  <a:lnTo>
                    <a:pt x="3505" y="1752"/>
                  </a:lnTo>
                  <a:lnTo>
                    <a:pt x="3505" y="2679"/>
                  </a:lnTo>
                  <a:lnTo>
                    <a:pt x="4318" y="2679"/>
                  </a:lnTo>
                  <a:lnTo>
                    <a:pt x="4318" y="3619"/>
                  </a:lnTo>
                  <a:lnTo>
                    <a:pt x="3505" y="3619"/>
                  </a:lnTo>
                  <a:lnTo>
                    <a:pt x="3505" y="4546"/>
                  </a:lnTo>
                  <a:lnTo>
                    <a:pt x="4432" y="4546"/>
                  </a:lnTo>
                  <a:lnTo>
                    <a:pt x="4432" y="3619"/>
                  </a:lnTo>
                  <a:lnTo>
                    <a:pt x="5143" y="3619"/>
                  </a:lnTo>
                  <a:lnTo>
                    <a:pt x="5143" y="4546"/>
                  </a:lnTo>
                  <a:lnTo>
                    <a:pt x="6070" y="4546"/>
                  </a:lnTo>
                  <a:lnTo>
                    <a:pt x="6070" y="3619"/>
                  </a:lnTo>
                  <a:lnTo>
                    <a:pt x="5257" y="3619"/>
                  </a:lnTo>
                  <a:lnTo>
                    <a:pt x="5257" y="2679"/>
                  </a:lnTo>
                  <a:lnTo>
                    <a:pt x="6070" y="2679"/>
                  </a:lnTo>
                  <a:lnTo>
                    <a:pt x="6070" y="1752"/>
                  </a:lnTo>
                  <a:lnTo>
                    <a:pt x="5257" y="1752"/>
                  </a:lnTo>
                  <a:lnTo>
                    <a:pt x="5257" y="927"/>
                  </a:lnTo>
                  <a:lnTo>
                    <a:pt x="6070" y="927"/>
                  </a:lnTo>
                  <a:lnTo>
                    <a:pt x="6070" y="1752"/>
                  </a:lnTo>
                  <a:lnTo>
                    <a:pt x="6883" y="1752"/>
                  </a:lnTo>
                  <a:lnTo>
                    <a:pt x="6883" y="2679"/>
                  </a:lnTo>
                  <a:lnTo>
                    <a:pt x="6070" y="2679"/>
                  </a:lnTo>
                  <a:lnTo>
                    <a:pt x="6070" y="3619"/>
                  </a:lnTo>
                  <a:lnTo>
                    <a:pt x="6883" y="3619"/>
                  </a:lnTo>
                  <a:lnTo>
                    <a:pt x="6883" y="4546"/>
                  </a:lnTo>
                  <a:lnTo>
                    <a:pt x="7823" y="4546"/>
                  </a:lnTo>
                  <a:lnTo>
                    <a:pt x="7823" y="3619"/>
                  </a:lnTo>
                  <a:lnTo>
                    <a:pt x="7010" y="3619"/>
                  </a:lnTo>
                  <a:lnTo>
                    <a:pt x="7010" y="2679"/>
                  </a:lnTo>
                  <a:lnTo>
                    <a:pt x="7823" y="2679"/>
                  </a:lnTo>
                  <a:lnTo>
                    <a:pt x="7823" y="1752"/>
                  </a:lnTo>
                  <a:lnTo>
                    <a:pt x="7010" y="1752"/>
                  </a:lnTo>
                  <a:lnTo>
                    <a:pt x="7010" y="927"/>
                  </a:lnTo>
                  <a:lnTo>
                    <a:pt x="7823" y="927"/>
                  </a:lnTo>
                  <a:lnTo>
                    <a:pt x="7823" y="1752"/>
                  </a:lnTo>
                  <a:lnTo>
                    <a:pt x="8636" y="1752"/>
                  </a:lnTo>
                  <a:lnTo>
                    <a:pt x="8636" y="2679"/>
                  </a:lnTo>
                  <a:lnTo>
                    <a:pt x="7823" y="2679"/>
                  </a:lnTo>
                  <a:lnTo>
                    <a:pt x="7823" y="3619"/>
                  </a:lnTo>
                  <a:lnTo>
                    <a:pt x="8636" y="3619"/>
                  </a:lnTo>
                  <a:lnTo>
                    <a:pt x="8636" y="4546"/>
                  </a:lnTo>
                  <a:lnTo>
                    <a:pt x="9575" y="4546"/>
                  </a:lnTo>
                  <a:lnTo>
                    <a:pt x="9575" y="3619"/>
                  </a:lnTo>
                  <a:lnTo>
                    <a:pt x="10388" y="3619"/>
                  </a:lnTo>
                  <a:lnTo>
                    <a:pt x="10388" y="2679"/>
                  </a:lnTo>
                  <a:lnTo>
                    <a:pt x="9575" y="2679"/>
                  </a:lnTo>
                  <a:lnTo>
                    <a:pt x="9575" y="1752"/>
                  </a:lnTo>
                  <a:lnTo>
                    <a:pt x="10388" y="1752"/>
                  </a:lnTo>
                  <a:lnTo>
                    <a:pt x="10388" y="927"/>
                  </a:lnTo>
                  <a:lnTo>
                    <a:pt x="11214" y="927"/>
                  </a:lnTo>
                  <a:lnTo>
                    <a:pt x="11214" y="1752"/>
                  </a:lnTo>
                  <a:lnTo>
                    <a:pt x="10388" y="1752"/>
                  </a:lnTo>
                  <a:lnTo>
                    <a:pt x="10388" y="2679"/>
                  </a:lnTo>
                  <a:lnTo>
                    <a:pt x="11214" y="2679"/>
                  </a:lnTo>
                  <a:lnTo>
                    <a:pt x="11214" y="3619"/>
                  </a:lnTo>
                  <a:lnTo>
                    <a:pt x="10388" y="3619"/>
                  </a:lnTo>
                  <a:lnTo>
                    <a:pt x="10388" y="4546"/>
                  </a:lnTo>
                  <a:lnTo>
                    <a:pt x="11328" y="4546"/>
                  </a:lnTo>
                  <a:lnTo>
                    <a:pt x="11328" y="3619"/>
                  </a:lnTo>
                  <a:lnTo>
                    <a:pt x="12141" y="3619"/>
                  </a:lnTo>
                  <a:lnTo>
                    <a:pt x="12141" y="2679"/>
                  </a:lnTo>
                  <a:lnTo>
                    <a:pt x="11328" y="2679"/>
                  </a:lnTo>
                  <a:lnTo>
                    <a:pt x="11328" y="1752"/>
                  </a:lnTo>
                  <a:lnTo>
                    <a:pt x="12141" y="1752"/>
                  </a:lnTo>
                  <a:lnTo>
                    <a:pt x="12141" y="927"/>
                  </a:lnTo>
                  <a:lnTo>
                    <a:pt x="12954" y="927"/>
                  </a:lnTo>
                  <a:lnTo>
                    <a:pt x="12954" y="1752"/>
                  </a:lnTo>
                  <a:lnTo>
                    <a:pt x="12141" y="1752"/>
                  </a:lnTo>
                  <a:lnTo>
                    <a:pt x="12141" y="2679"/>
                  </a:lnTo>
                  <a:lnTo>
                    <a:pt x="12954" y="2679"/>
                  </a:lnTo>
                  <a:lnTo>
                    <a:pt x="12954" y="3619"/>
                  </a:lnTo>
                  <a:lnTo>
                    <a:pt x="12141" y="3619"/>
                  </a:lnTo>
                  <a:lnTo>
                    <a:pt x="12141" y="4546"/>
                  </a:lnTo>
                  <a:lnTo>
                    <a:pt x="13081" y="4546"/>
                  </a:lnTo>
                  <a:lnTo>
                    <a:pt x="13081" y="3619"/>
                  </a:lnTo>
                  <a:lnTo>
                    <a:pt x="13893" y="3619"/>
                  </a:lnTo>
                  <a:lnTo>
                    <a:pt x="13893" y="2679"/>
                  </a:lnTo>
                  <a:lnTo>
                    <a:pt x="13081" y="2679"/>
                  </a:lnTo>
                  <a:lnTo>
                    <a:pt x="13081" y="1752"/>
                  </a:lnTo>
                  <a:lnTo>
                    <a:pt x="13893" y="1752"/>
                  </a:lnTo>
                  <a:lnTo>
                    <a:pt x="13893" y="927"/>
                  </a:lnTo>
                  <a:lnTo>
                    <a:pt x="14706" y="927"/>
                  </a:lnTo>
                  <a:lnTo>
                    <a:pt x="14706" y="1752"/>
                  </a:lnTo>
                  <a:lnTo>
                    <a:pt x="13893" y="1752"/>
                  </a:lnTo>
                  <a:lnTo>
                    <a:pt x="13893" y="2679"/>
                  </a:lnTo>
                  <a:lnTo>
                    <a:pt x="14706" y="2679"/>
                  </a:lnTo>
                  <a:lnTo>
                    <a:pt x="14706" y="3619"/>
                  </a:lnTo>
                  <a:lnTo>
                    <a:pt x="13893" y="3619"/>
                  </a:lnTo>
                  <a:lnTo>
                    <a:pt x="13893" y="4546"/>
                  </a:lnTo>
                  <a:lnTo>
                    <a:pt x="14833" y="4546"/>
                  </a:lnTo>
                  <a:lnTo>
                    <a:pt x="14833" y="3619"/>
                  </a:lnTo>
                  <a:lnTo>
                    <a:pt x="15532" y="3619"/>
                  </a:lnTo>
                  <a:lnTo>
                    <a:pt x="15532" y="4546"/>
                  </a:lnTo>
                  <a:lnTo>
                    <a:pt x="15760" y="4546"/>
                  </a:lnTo>
                  <a:lnTo>
                    <a:pt x="15760" y="3619"/>
                  </a:lnTo>
                  <a:lnTo>
                    <a:pt x="15646" y="2679"/>
                  </a:lnTo>
                  <a:lnTo>
                    <a:pt x="15760" y="1752"/>
                  </a:lnTo>
                  <a:lnTo>
                    <a:pt x="15646" y="927"/>
                  </a:lnTo>
                  <a:lnTo>
                    <a:pt x="15760" y="0"/>
                  </a:lnTo>
                  <a:close/>
                </a:path>
              </a:pathLst>
            </a:custGeom>
            <a:solidFill>
              <a:srgbClr val="000000"/>
            </a:solidFill>
          </p:spPr>
          <p:txBody>
            <a:bodyPr wrap="square" lIns="0" tIns="0" rIns="0" bIns="0" rtlCol="0"/>
            <a:lstStyle/>
            <a:p>
              <a:endParaRPr/>
            </a:p>
          </p:txBody>
        </p:sp>
        <p:sp>
          <p:nvSpPr>
            <p:cNvPr id="789" name="object 789"/>
            <p:cNvSpPr/>
            <p:nvPr/>
          </p:nvSpPr>
          <p:spPr>
            <a:xfrm>
              <a:off x="11824284" y="7517612"/>
              <a:ext cx="15875" cy="7620"/>
            </a:xfrm>
            <a:custGeom>
              <a:avLst/>
              <a:gdLst/>
              <a:ahLst/>
              <a:cxnLst/>
              <a:rect l="l" t="t" r="r" b="b"/>
              <a:pathLst>
                <a:path w="15875" h="7620">
                  <a:moveTo>
                    <a:pt x="939" y="6426"/>
                  </a:moveTo>
                  <a:lnTo>
                    <a:pt x="0" y="6426"/>
                  </a:lnTo>
                  <a:lnTo>
                    <a:pt x="0" y="7353"/>
                  </a:lnTo>
                  <a:lnTo>
                    <a:pt x="939" y="7353"/>
                  </a:lnTo>
                  <a:lnTo>
                    <a:pt x="939" y="6426"/>
                  </a:lnTo>
                  <a:close/>
                </a:path>
                <a:path w="15875" h="7620">
                  <a:moveTo>
                    <a:pt x="1752" y="1866"/>
                  </a:moveTo>
                  <a:lnTo>
                    <a:pt x="939" y="1866"/>
                  </a:lnTo>
                  <a:lnTo>
                    <a:pt x="939" y="927"/>
                  </a:lnTo>
                  <a:lnTo>
                    <a:pt x="0" y="927"/>
                  </a:lnTo>
                  <a:lnTo>
                    <a:pt x="0" y="1866"/>
                  </a:lnTo>
                  <a:lnTo>
                    <a:pt x="812" y="1866"/>
                  </a:lnTo>
                  <a:lnTo>
                    <a:pt x="812" y="2794"/>
                  </a:lnTo>
                  <a:lnTo>
                    <a:pt x="0" y="2794"/>
                  </a:lnTo>
                  <a:lnTo>
                    <a:pt x="0" y="3733"/>
                  </a:lnTo>
                  <a:lnTo>
                    <a:pt x="812" y="3733"/>
                  </a:lnTo>
                  <a:lnTo>
                    <a:pt x="812" y="4660"/>
                  </a:lnTo>
                  <a:lnTo>
                    <a:pt x="1752" y="4660"/>
                  </a:lnTo>
                  <a:lnTo>
                    <a:pt x="1752" y="3733"/>
                  </a:lnTo>
                  <a:lnTo>
                    <a:pt x="939" y="3733"/>
                  </a:lnTo>
                  <a:lnTo>
                    <a:pt x="939" y="2794"/>
                  </a:lnTo>
                  <a:lnTo>
                    <a:pt x="1752" y="2794"/>
                  </a:lnTo>
                  <a:lnTo>
                    <a:pt x="1752" y="1866"/>
                  </a:lnTo>
                  <a:close/>
                </a:path>
                <a:path w="15875" h="7620">
                  <a:moveTo>
                    <a:pt x="2679" y="6426"/>
                  </a:moveTo>
                  <a:lnTo>
                    <a:pt x="1752" y="6426"/>
                  </a:lnTo>
                  <a:lnTo>
                    <a:pt x="1752" y="7353"/>
                  </a:lnTo>
                  <a:lnTo>
                    <a:pt x="2679" y="7353"/>
                  </a:lnTo>
                  <a:lnTo>
                    <a:pt x="2679" y="6426"/>
                  </a:lnTo>
                  <a:close/>
                </a:path>
                <a:path w="15875" h="7620">
                  <a:moveTo>
                    <a:pt x="3505" y="1866"/>
                  </a:moveTo>
                  <a:lnTo>
                    <a:pt x="2679" y="1866"/>
                  </a:lnTo>
                  <a:lnTo>
                    <a:pt x="2679" y="927"/>
                  </a:lnTo>
                  <a:lnTo>
                    <a:pt x="1752" y="927"/>
                  </a:lnTo>
                  <a:lnTo>
                    <a:pt x="1752" y="1866"/>
                  </a:lnTo>
                  <a:lnTo>
                    <a:pt x="2565" y="1866"/>
                  </a:lnTo>
                  <a:lnTo>
                    <a:pt x="2565" y="2794"/>
                  </a:lnTo>
                  <a:lnTo>
                    <a:pt x="1752" y="2794"/>
                  </a:lnTo>
                  <a:lnTo>
                    <a:pt x="1752" y="3733"/>
                  </a:lnTo>
                  <a:lnTo>
                    <a:pt x="2565" y="3733"/>
                  </a:lnTo>
                  <a:lnTo>
                    <a:pt x="2565" y="4660"/>
                  </a:lnTo>
                  <a:lnTo>
                    <a:pt x="3505" y="4660"/>
                  </a:lnTo>
                  <a:lnTo>
                    <a:pt x="3505" y="3733"/>
                  </a:lnTo>
                  <a:lnTo>
                    <a:pt x="2679" y="3733"/>
                  </a:lnTo>
                  <a:lnTo>
                    <a:pt x="2679" y="2794"/>
                  </a:lnTo>
                  <a:lnTo>
                    <a:pt x="3505" y="2794"/>
                  </a:lnTo>
                  <a:lnTo>
                    <a:pt x="3505" y="1866"/>
                  </a:lnTo>
                  <a:close/>
                </a:path>
                <a:path w="15875" h="7620">
                  <a:moveTo>
                    <a:pt x="4432" y="6426"/>
                  </a:moveTo>
                  <a:lnTo>
                    <a:pt x="3505" y="6426"/>
                  </a:lnTo>
                  <a:lnTo>
                    <a:pt x="3505" y="7353"/>
                  </a:lnTo>
                  <a:lnTo>
                    <a:pt x="4432" y="7353"/>
                  </a:lnTo>
                  <a:lnTo>
                    <a:pt x="4432" y="6426"/>
                  </a:lnTo>
                  <a:close/>
                </a:path>
                <a:path w="15875" h="7620">
                  <a:moveTo>
                    <a:pt x="6070" y="6426"/>
                  </a:moveTo>
                  <a:lnTo>
                    <a:pt x="5143" y="6426"/>
                  </a:lnTo>
                  <a:lnTo>
                    <a:pt x="5143" y="7353"/>
                  </a:lnTo>
                  <a:lnTo>
                    <a:pt x="6070" y="7353"/>
                  </a:lnTo>
                  <a:lnTo>
                    <a:pt x="6070" y="6426"/>
                  </a:lnTo>
                  <a:close/>
                </a:path>
                <a:path w="15875" h="7620">
                  <a:moveTo>
                    <a:pt x="6070" y="927"/>
                  </a:moveTo>
                  <a:lnTo>
                    <a:pt x="5143" y="927"/>
                  </a:lnTo>
                  <a:lnTo>
                    <a:pt x="5143" y="1866"/>
                  </a:lnTo>
                  <a:lnTo>
                    <a:pt x="5143" y="2794"/>
                  </a:lnTo>
                  <a:lnTo>
                    <a:pt x="5143" y="3733"/>
                  </a:lnTo>
                  <a:lnTo>
                    <a:pt x="4432" y="3733"/>
                  </a:lnTo>
                  <a:lnTo>
                    <a:pt x="4432" y="2794"/>
                  </a:lnTo>
                  <a:lnTo>
                    <a:pt x="5143" y="2794"/>
                  </a:lnTo>
                  <a:lnTo>
                    <a:pt x="5143" y="1866"/>
                  </a:lnTo>
                  <a:lnTo>
                    <a:pt x="4432" y="1866"/>
                  </a:lnTo>
                  <a:lnTo>
                    <a:pt x="4432" y="927"/>
                  </a:lnTo>
                  <a:lnTo>
                    <a:pt x="3505" y="927"/>
                  </a:lnTo>
                  <a:lnTo>
                    <a:pt x="3505" y="1866"/>
                  </a:lnTo>
                  <a:lnTo>
                    <a:pt x="4318" y="1866"/>
                  </a:lnTo>
                  <a:lnTo>
                    <a:pt x="4318" y="2794"/>
                  </a:lnTo>
                  <a:lnTo>
                    <a:pt x="3505" y="2794"/>
                  </a:lnTo>
                  <a:lnTo>
                    <a:pt x="3505" y="3733"/>
                  </a:lnTo>
                  <a:lnTo>
                    <a:pt x="4318" y="3733"/>
                  </a:lnTo>
                  <a:lnTo>
                    <a:pt x="4318" y="4660"/>
                  </a:lnTo>
                  <a:lnTo>
                    <a:pt x="5257" y="4660"/>
                  </a:lnTo>
                  <a:lnTo>
                    <a:pt x="5257" y="3733"/>
                  </a:lnTo>
                  <a:lnTo>
                    <a:pt x="6070" y="3733"/>
                  </a:lnTo>
                  <a:lnTo>
                    <a:pt x="6070" y="2794"/>
                  </a:lnTo>
                  <a:lnTo>
                    <a:pt x="5257" y="2794"/>
                  </a:lnTo>
                  <a:lnTo>
                    <a:pt x="5257" y="1866"/>
                  </a:lnTo>
                  <a:lnTo>
                    <a:pt x="6070" y="1866"/>
                  </a:lnTo>
                  <a:lnTo>
                    <a:pt x="6070" y="927"/>
                  </a:lnTo>
                  <a:close/>
                </a:path>
                <a:path w="15875" h="7620">
                  <a:moveTo>
                    <a:pt x="7823" y="6426"/>
                  </a:moveTo>
                  <a:lnTo>
                    <a:pt x="6883" y="6426"/>
                  </a:lnTo>
                  <a:lnTo>
                    <a:pt x="6883" y="7353"/>
                  </a:lnTo>
                  <a:lnTo>
                    <a:pt x="7823" y="7353"/>
                  </a:lnTo>
                  <a:lnTo>
                    <a:pt x="7823" y="6426"/>
                  </a:lnTo>
                  <a:close/>
                </a:path>
                <a:path w="15875" h="7620">
                  <a:moveTo>
                    <a:pt x="7823" y="927"/>
                  </a:moveTo>
                  <a:lnTo>
                    <a:pt x="6883" y="927"/>
                  </a:lnTo>
                  <a:lnTo>
                    <a:pt x="6883" y="1866"/>
                  </a:lnTo>
                  <a:lnTo>
                    <a:pt x="6070" y="1866"/>
                  </a:lnTo>
                  <a:lnTo>
                    <a:pt x="6070" y="2794"/>
                  </a:lnTo>
                  <a:lnTo>
                    <a:pt x="6883" y="2794"/>
                  </a:lnTo>
                  <a:lnTo>
                    <a:pt x="6883" y="3733"/>
                  </a:lnTo>
                  <a:lnTo>
                    <a:pt x="6070" y="3733"/>
                  </a:lnTo>
                  <a:lnTo>
                    <a:pt x="6070" y="4660"/>
                  </a:lnTo>
                  <a:lnTo>
                    <a:pt x="7010" y="4660"/>
                  </a:lnTo>
                  <a:lnTo>
                    <a:pt x="7010" y="3733"/>
                  </a:lnTo>
                  <a:lnTo>
                    <a:pt x="7823" y="3733"/>
                  </a:lnTo>
                  <a:lnTo>
                    <a:pt x="7823" y="2794"/>
                  </a:lnTo>
                  <a:lnTo>
                    <a:pt x="7010" y="2794"/>
                  </a:lnTo>
                  <a:lnTo>
                    <a:pt x="7010" y="1866"/>
                  </a:lnTo>
                  <a:lnTo>
                    <a:pt x="7823" y="1866"/>
                  </a:lnTo>
                  <a:lnTo>
                    <a:pt x="7823" y="927"/>
                  </a:lnTo>
                  <a:close/>
                </a:path>
                <a:path w="15875" h="7620">
                  <a:moveTo>
                    <a:pt x="9575" y="6426"/>
                  </a:moveTo>
                  <a:lnTo>
                    <a:pt x="8636" y="6426"/>
                  </a:lnTo>
                  <a:lnTo>
                    <a:pt x="8636" y="7353"/>
                  </a:lnTo>
                  <a:lnTo>
                    <a:pt x="9575" y="7353"/>
                  </a:lnTo>
                  <a:lnTo>
                    <a:pt x="9575" y="6426"/>
                  </a:lnTo>
                  <a:close/>
                </a:path>
                <a:path w="15875" h="7620">
                  <a:moveTo>
                    <a:pt x="10388" y="0"/>
                  </a:moveTo>
                  <a:lnTo>
                    <a:pt x="9461" y="0"/>
                  </a:lnTo>
                  <a:lnTo>
                    <a:pt x="9461" y="927"/>
                  </a:lnTo>
                  <a:lnTo>
                    <a:pt x="9461" y="1866"/>
                  </a:lnTo>
                  <a:lnTo>
                    <a:pt x="9461" y="2794"/>
                  </a:lnTo>
                  <a:lnTo>
                    <a:pt x="8750" y="2794"/>
                  </a:lnTo>
                  <a:lnTo>
                    <a:pt x="8750" y="1866"/>
                  </a:lnTo>
                  <a:lnTo>
                    <a:pt x="9461" y="1866"/>
                  </a:lnTo>
                  <a:lnTo>
                    <a:pt x="9461" y="927"/>
                  </a:lnTo>
                  <a:lnTo>
                    <a:pt x="8636" y="927"/>
                  </a:lnTo>
                  <a:lnTo>
                    <a:pt x="8636" y="1866"/>
                  </a:lnTo>
                  <a:lnTo>
                    <a:pt x="7823" y="1866"/>
                  </a:lnTo>
                  <a:lnTo>
                    <a:pt x="7823" y="2794"/>
                  </a:lnTo>
                  <a:lnTo>
                    <a:pt x="8636" y="2794"/>
                  </a:lnTo>
                  <a:lnTo>
                    <a:pt x="8636" y="3733"/>
                  </a:lnTo>
                  <a:lnTo>
                    <a:pt x="7823" y="3733"/>
                  </a:lnTo>
                  <a:lnTo>
                    <a:pt x="7823" y="4660"/>
                  </a:lnTo>
                  <a:lnTo>
                    <a:pt x="8750" y="4660"/>
                  </a:lnTo>
                  <a:lnTo>
                    <a:pt x="8750" y="3733"/>
                  </a:lnTo>
                  <a:lnTo>
                    <a:pt x="9461" y="3733"/>
                  </a:lnTo>
                  <a:lnTo>
                    <a:pt x="9461" y="4660"/>
                  </a:lnTo>
                  <a:lnTo>
                    <a:pt x="10388" y="4660"/>
                  </a:lnTo>
                  <a:lnTo>
                    <a:pt x="10388" y="3733"/>
                  </a:lnTo>
                  <a:lnTo>
                    <a:pt x="9575" y="3733"/>
                  </a:lnTo>
                  <a:lnTo>
                    <a:pt x="9575" y="2794"/>
                  </a:lnTo>
                  <a:lnTo>
                    <a:pt x="10388" y="2794"/>
                  </a:lnTo>
                  <a:lnTo>
                    <a:pt x="10388" y="1866"/>
                  </a:lnTo>
                  <a:lnTo>
                    <a:pt x="9575" y="1866"/>
                  </a:lnTo>
                  <a:lnTo>
                    <a:pt x="9575" y="927"/>
                  </a:lnTo>
                  <a:lnTo>
                    <a:pt x="10388" y="927"/>
                  </a:lnTo>
                  <a:lnTo>
                    <a:pt x="10388" y="0"/>
                  </a:lnTo>
                  <a:close/>
                </a:path>
                <a:path w="15875" h="7620">
                  <a:moveTo>
                    <a:pt x="11328" y="6426"/>
                  </a:moveTo>
                  <a:lnTo>
                    <a:pt x="10388" y="6426"/>
                  </a:lnTo>
                  <a:lnTo>
                    <a:pt x="10388" y="7353"/>
                  </a:lnTo>
                  <a:lnTo>
                    <a:pt x="11328" y="7353"/>
                  </a:lnTo>
                  <a:lnTo>
                    <a:pt x="11328" y="6426"/>
                  </a:lnTo>
                  <a:close/>
                </a:path>
                <a:path w="15875" h="7620">
                  <a:moveTo>
                    <a:pt x="12141" y="0"/>
                  </a:moveTo>
                  <a:lnTo>
                    <a:pt x="11214" y="0"/>
                  </a:lnTo>
                  <a:lnTo>
                    <a:pt x="11214" y="927"/>
                  </a:lnTo>
                  <a:lnTo>
                    <a:pt x="10388" y="927"/>
                  </a:lnTo>
                  <a:lnTo>
                    <a:pt x="10388" y="1866"/>
                  </a:lnTo>
                  <a:lnTo>
                    <a:pt x="11214" y="1866"/>
                  </a:lnTo>
                  <a:lnTo>
                    <a:pt x="11214" y="2794"/>
                  </a:lnTo>
                  <a:lnTo>
                    <a:pt x="10388" y="2794"/>
                  </a:lnTo>
                  <a:lnTo>
                    <a:pt x="10388" y="3733"/>
                  </a:lnTo>
                  <a:lnTo>
                    <a:pt x="11214" y="3733"/>
                  </a:lnTo>
                  <a:lnTo>
                    <a:pt x="11214" y="4660"/>
                  </a:lnTo>
                  <a:lnTo>
                    <a:pt x="12141" y="4660"/>
                  </a:lnTo>
                  <a:lnTo>
                    <a:pt x="12141" y="3733"/>
                  </a:lnTo>
                  <a:lnTo>
                    <a:pt x="11328" y="3733"/>
                  </a:lnTo>
                  <a:lnTo>
                    <a:pt x="11328" y="2794"/>
                  </a:lnTo>
                  <a:lnTo>
                    <a:pt x="12141" y="2794"/>
                  </a:lnTo>
                  <a:lnTo>
                    <a:pt x="12141" y="1866"/>
                  </a:lnTo>
                  <a:lnTo>
                    <a:pt x="11328" y="1866"/>
                  </a:lnTo>
                  <a:lnTo>
                    <a:pt x="11328" y="927"/>
                  </a:lnTo>
                  <a:lnTo>
                    <a:pt x="12141" y="927"/>
                  </a:lnTo>
                  <a:lnTo>
                    <a:pt x="12141" y="0"/>
                  </a:lnTo>
                  <a:close/>
                </a:path>
                <a:path w="15875" h="7620">
                  <a:moveTo>
                    <a:pt x="13081" y="6426"/>
                  </a:moveTo>
                  <a:lnTo>
                    <a:pt x="12141" y="6426"/>
                  </a:lnTo>
                  <a:lnTo>
                    <a:pt x="12141" y="7353"/>
                  </a:lnTo>
                  <a:lnTo>
                    <a:pt x="13081" y="7353"/>
                  </a:lnTo>
                  <a:lnTo>
                    <a:pt x="13081" y="6426"/>
                  </a:lnTo>
                  <a:close/>
                </a:path>
                <a:path w="15875" h="7620">
                  <a:moveTo>
                    <a:pt x="13893" y="0"/>
                  </a:moveTo>
                  <a:lnTo>
                    <a:pt x="12954" y="0"/>
                  </a:lnTo>
                  <a:lnTo>
                    <a:pt x="12954" y="927"/>
                  </a:lnTo>
                  <a:lnTo>
                    <a:pt x="12141" y="927"/>
                  </a:lnTo>
                  <a:lnTo>
                    <a:pt x="12141" y="1866"/>
                  </a:lnTo>
                  <a:lnTo>
                    <a:pt x="12954" y="1866"/>
                  </a:lnTo>
                  <a:lnTo>
                    <a:pt x="12954" y="2794"/>
                  </a:lnTo>
                  <a:lnTo>
                    <a:pt x="12141" y="2794"/>
                  </a:lnTo>
                  <a:lnTo>
                    <a:pt x="12141" y="3733"/>
                  </a:lnTo>
                  <a:lnTo>
                    <a:pt x="12954" y="3733"/>
                  </a:lnTo>
                  <a:lnTo>
                    <a:pt x="12954" y="4660"/>
                  </a:lnTo>
                  <a:lnTo>
                    <a:pt x="13893" y="4660"/>
                  </a:lnTo>
                  <a:lnTo>
                    <a:pt x="13893" y="3733"/>
                  </a:lnTo>
                  <a:lnTo>
                    <a:pt x="13081" y="3733"/>
                  </a:lnTo>
                  <a:lnTo>
                    <a:pt x="13081" y="2794"/>
                  </a:lnTo>
                  <a:lnTo>
                    <a:pt x="13893" y="2794"/>
                  </a:lnTo>
                  <a:lnTo>
                    <a:pt x="13893" y="1866"/>
                  </a:lnTo>
                  <a:lnTo>
                    <a:pt x="13081" y="1866"/>
                  </a:lnTo>
                  <a:lnTo>
                    <a:pt x="13081" y="927"/>
                  </a:lnTo>
                  <a:lnTo>
                    <a:pt x="13893" y="927"/>
                  </a:lnTo>
                  <a:lnTo>
                    <a:pt x="13893" y="0"/>
                  </a:lnTo>
                  <a:close/>
                </a:path>
                <a:path w="15875" h="7620">
                  <a:moveTo>
                    <a:pt x="14833" y="6426"/>
                  </a:moveTo>
                  <a:lnTo>
                    <a:pt x="13893" y="6426"/>
                  </a:lnTo>
                  <a:lnTo>
                    <a:pt x="13893" y="7353"/>
                  </a:lnTo>
                  <a:lnTo>
                    <a:pt x="14833" y="7353"/>
                  </a:lnTo>
                  <a:lnTo>
                    <a:pt x="14833" y="6426"/>
                  </a:lnTo>
                  <a:close/>
                </a:path>
                <a:path w="15875" h="7620">
                  <a:moveTo>
                    <a:pt x="15760" y="6426"/>
                  </a:moveTo>
                  <a:lnTo>
                    <a:pt x="15532" y="6426"/>
                  </a:lnTo>
                  <a:lnTo>
                    <a:pt x="15532" y="7353"/>
                  </a:lnTo>
                  <a:lnTo>
                    <a:pt x="15760" y="7353"/>
                  </a:lnTo>
                  <a:lnTo>
                    <a:pt x="15760" y="6426"/>
                  </a:lnTo>
                  <a:close/>
                </a:path>
                <a:path w="15875" h="7620">
                  <a:moveTo>
                    <a:pt x="15760" y="4673"/>
                  </a:moveTo>
                  <a:lnTo>
                    <a:pt x="15532" y="4673"/>
                  </a:lnTo>
                  <a:lnTo>
                    <a:pt x="15532" y="5486"/>
                  </a:lnTo>
                  <a:lnTo>
                    <a:pt x="14833" y="5486"/>
                  </a:lnTo>
                  <a:lnTo>
                    <a:pt x="14833" y="4673"/>
                  </a:lnTo>
                  <a:lnTo>
                    <a:pt x="13893" y="4673"/>
                  </a:lnTo>
                  <a:lnTo>
                    <a:pt x="13893" y="5486"/>
                  </a:lnTo>
                  <a:lnTo>
                    <a:pt x="13081" y="5486"/>
                  </a:lnTo>
                  <a:lnTo>
                    <a:pt x="13081" y="4673"/>
                  </a:lnTo>
                  <a:lnTo>
                    <a:pt x="12141" y="4673"/>
                  </a:lnTo>
                  <a:lnTo>
                    <a:pt x="12141" y="5486"/>
                  </a:lnTo>
                  <a:lnTo>
                    <a:pt x="11328" y="5486"/>
                  </a:lnTo>
                  <a:lnTo>
                    <a:pt x="11328" y="4673"/>
                  </a:lnTo>
                  <a:lnTo>
                    <a:pt x="10388" y="4673"/>
                  </a:lnTo>
                  <a:lnTo>
                    <a:pt x="10388" y="5486"/>
                  </a:lnTo>
                  <a:lnTo>
                    <a:pt x="9575" y="5486"/>
                  </a:lnTo>
                  <a:lnTo>
                    <a:pt x="9575" y="4673"/>
                  </a:lnTo>
                  <a:lnTo>
                    <a:pt x="8636" y="4673"/>
                  </a:lnTo>
                  <a:lnTo>
                    <a:pt x="8636" y="5486"/>
                  </a:lnTo>
                  <a:lnTo>
                    <a:pt x="7823" y="5486"/>
                  </a:lnTo>
                  <a:lnTo>
                    <a:pt x="7823" y="4673"/>
                  </a:lnTo>
                  <a:lnTo>
                    <a:pt x="6883" y="4673"/>
                  </a:lnTo>
                  <a:lnTo>
                    <a:pt x="6883" y="5486"/>
                  </a:lnTo>
                  <a:lnTo>
                    <a:pt x="6070" y="5486"/>
                  </a:lnTo>
                  <a:lnTo>
                    <a:pt x="6070" y="4673"/>
                  </a:lnTo>
                  <a:lnTo>
                    <a:pt x="5143" y="4673"/>
                  </a:lnTo>
                  <a:lnTo>
                    <a:pt x="5143" y="5486"/>
                  </a:lnTo>
                  <a:lnTo>
                    <a:pt x="4432" y="5486"/>
                  </a:lnTo>
                  <a:lnTo>
                    <a:pt x="4432" y="4673"/>
                  </a:lnTo>
                  <a:lnTo>
                    <a:pt x="3505" y="4673"/>
                  </a:lnTo>
                  <a:lnTo>
                    <a:pt x="3505" y="5486"/>
                  </a:lnTo>
                  <a:lnTo>
                    <a:pt x="2679" y="5486"/>
                  </a:lnTo>
                  <a:lnTo>
                    <a:pt x="2679" y="4673"/>
                  </a:lnTo>
                  <a:lnTo>
                    <a:pt x="1752" y="4673"/>
                  </a:lnTo>
                  <a:lnTo>
                    <a:pt x="1752" y="5486"/>
                  </a:lnTo>
                  <a:lnTo>
                    <a:pt x="939" y="5486"/>
                  </a:lnTo>
                  <a:lnTo>
                    <a:pt x="939" y="4673"/>
                  </a:lnTo>
                  <a:lnTo>
                    <a:pt x="0" y="4673"/>
                  </a:lnTo>
                  <a:lnTo>
                    <a:pt x="0" y="5600"/>
                  </a:lnTo>
                  <a:lnTo>
                    <a:pt x="812" y="5600"/>
                  </a:lnTo>
                  <a:lnTo>
                    <a:pt x="812" y="6413"/>
                  </a:lnTo>
                  <a:lnTo>
                    <a:pt x="1752" y="6413"/>
                  </a:lnTo>
                  <a:lnTo>
                    <a:pt x="1752" y="5600"/>
                  </a:lnTo>
                  <a:lnTo>
                    <a:pt x="2565" y="5600"/>
                  </a:lnTo>
                  <a:lnTo>
                    <a:pt x="2565" y="6413"/>
                  </a:lnTo>
                  <a:lnTo>
                    <a:pt x="3505" y="6413"/>
                  </a:lnTo>
                  <a:lnTo>
                    <a:pt x="3505" y="5600"/>
                  </a:lnTo>
                  <a:lnTo>
                    <a:pt x="4318" y="5600"/>
                  </a:lnTo>
                  <a:lnTo>
                    <a:pt x="4318" y="6413"/>
                  </a:lnTo>
                  <a:lnTo>
                    <a:pt x="5257" y="6413"/>
                  </a:lnTo>
                  <a:lnTo>
                    <a:pt x="5257" y="5600"/>
                  </a:lnTo>
                  <a:lnTo>
                    <a:pt x="6070" y="5600"/>
                  </a:lnTo>
                  <a:lnTo>
                    <a:pt x="6070" y="6413"/>
                  </a:lnTo>
                  <a:lnTo>
                    <a:pt x="7010" y="6413"/>
                  </a:lnTo>
                  <a:lnTo>
                    <a:pt x="7010" y="5600"/>
                  </a:lnTo>
                  <a:lnTo>
                    <a:pt x="7823" y="5600"/>
                  </a:lnTo>
                  <a:lnTo>
                    <a:pt x="7823" y="6413"/>
                  </a:lnTo>
                  <a:lnTo>
                    <a:pt x="8750" y="6413"/>
                  </a:lnTo>
                  <a:lnTo>
                    <a:pt x="8750" y="5600"/>
                  </a:lnTo>
                  <a:lnTo>
                    <a:pt x="9461" y="5600"/>
                  </a:lnTo>
                  <a:lnTo>
                    <a:pt x="9461" y="6413"/>
                  </a:lnTo>
                  <a:lnTo>
                    <a:pt x="10388" y="6413"/>
                  </a:lnTo>
                  <a:lnTo>
                    <a:pt x="10388" y="5600"/>
                  </a:lnTo>
                  <a:lnTo>
                    <a:pt x="11214" y="5600"/>
                  </a:lnTo>
                  <a:lnTo>
                    <a:pt x="11214" y="6413"/>
                  </a:lnTo>
                  <a:lnTo>
                    <a:pt x="12141" y="6413"/>
                  </a:lnTo>
                  <a:lnTo>
                    <a:pt x="12141" y="5600"/>
                  </a:lnTo>
                  <a:lnTo>
                    <a:pt x="12954" y="5600"/>
                  </a:lnTo>
                  <a:lnTo>
                    <a:pt x="12954" y="6413"/>
                  </a:lnTo>
                  <a:lnTo>
                    <a:pt x="13893" y="6413"/>
                  </a:lnTo>
                  <a:lnTo>
                    <a:pt x="13893" y="5600"/>
                  </a:lnTo>
                  <a:lnTo>
                    <a:pt x="14706" y="5600"/>
                  </a:lnTo>
                  <a:lnTo>
                    <a:pt x="14706" y="6413"/>
                  </a:lnTo>
                  <a:lnTo>
                    <a:pt x="15646" y="6413"/>
                  </a:lnTo>
                  <a:lnTo>
                    <a:pt x="15646" y="5600"/>
                  </a:lnTo>
                  <a:lnTo>
                    <a:pt x="15760" y="4673"/>
                  </a:lnTo>
                  <a:close/>
                </a:path>
                <a:path w="15875" h="7620">
                  <a:moveTo>
                    <a:pt x="15760" y="927"/>
                  </a:moveTo>
                  <a:lnTo>
                    <a:pt x="15646" y="0"/>
                  </a:lnTo>
                  <a:lnTo>
                    <a:pt x="15532" y="927"/>
                  </a:lnTo>
                  <a:lnTo>
                    <a:pt x="15532" y="1866"/>
                  </a:lnTo>
                  <a:lnTo>
                    <a:pt x="15532" y="2794"/>
                  </a:lnTo>
                  <a:lnTo>
                    <a:pt x="15532" y="3733"/>
                  </a:lnTo>
                  <a:lnTo>
                    <a:pt x="14833" y="3733"/>
                  </a:lnTo>
                  <a:lnTo>
                    <a:pt x="14833" y="2794"/>
                  </a:lnTo>
                  <a:lnTo>
                    <a:pt x="15532" y="2794"/>
                  </a:lnTo>
                  <a:lnTo>
                    <a:pt x="15532" y="1866"/>
                  </a:lnTo>
                  <a:lnTo>
                    <a:pt x="14833" y="1866"/>
                  </a:lnTo>
                  <a:lnTo>
                    <a:pt x="14833" y="927"/>
                  </a:lnTo>
                  <a:lnTo>
                    <a:pt x="15532" y="927"/>
                  </a:lnTo>
                  <a:lnTo>
                    <a:pt x="15532" y="0"/>
                  </a:lnTo>
                  <a:lnTo>
                    <a:pt x="14706" y="0"/>
                  </a:lnTo>
                  <a:lnTo>
                    <a:pt x="14706" y="927"/>
                  </a:lnTo>
                  <a:lnTo>
                    <a:pt x="13893" y="927"/>
                  </a:lnTo>
                  <a:lnTo>
                    <a:pt x="13893" y="1866"/>
                  </a:lnTo>
                  <a:lnTo>
                    <a:pt x="14706" y="1866"/>
                  </a:lnTo>
                  <a:lnTo>
                    <a:pt x="14706" y="2794"/>
                  </a:lnTo>
                  <a:lnTo>
                    <a:pt x="13893" y="2794"/>
                  </a:lnTo>
                  <a:lnTo>
                    <a:pt x="13893" y="3733"/>
                  </a:lnTo>
                  <a:lnTo>
                    <a:pt x="14706" y="3733"/>
                  </a:lnTo>
                  <a:lnTo>
                    <a:pt x="14706" y="4660"/>
                  </a:lnTo>
                  <a:lnTo>
                    <a:pt x="15646" y="4660"/>
                  </a:lnTo>
                  <a:lnTo>
                    <a:pt x="15646" y="3733"/>
                  </a:lnTo>
                  <a:lnTo>
                    <a:pt x="15760" y="2794"/>
                  </a:lnTo>
                  <a:lnTo>
                    <a:pt x="15646" y="1866"/>
                  </a:lnTo>
                  <a:lnTo>
                    <a:pt x="15760" y="927"/>
                  </a:lnTo>
                  <a:close/>
                </a:path>
              </a:pathLst>
            </a:custGeom>
            <a:solidFill>
              <a:srgbClr val="000000"/>
            </a:solidFill>
          </p:spPr>
          <p:txBody>
            <a:bodyPr wrap="square" lIns="0" tIns="0" rIns="0" bIns="0" rtlCol="0"/>
            <a:lstStyle/>
            <a:p>
              <a:endParaRPr/>
            </a:p>
          </p:txBody>
        </p:sp>
        <p:sp>
          <p:nvSpPr>
            <p:cNvPr id="790" name="object 790"/>
            <p:cNvSpPr/>
            <p:nvPr/>
          </p:nvSpPr>
          <p:spPr>
            <a:xfrm>
              <a:off x="11824284" y="7524038"/>
              <a:ext cx="15875" cy="8890"/>
            </a:xfrm>
            <a:custGeom>
              <a:avLst/>
              <a:gdLst/>
              <a:ahLst/>
              <a:cxnLst/>
              <a:rect l="l" t="t" r="r" b="b"/>
              <a:pathLst>
                <a:path w="15875" h="8890">
                  <a:moveTo>
                    <a:pt x="1752" y="927"/>
                  </a:moveTo>
                  <a:lnTo>
                    <a:pt x="812" y="927"/>
                  </a:lnTo>
                  <a:lnTo>
                    <a:pt x="812" y="1866"/>
                  </a:lnTo>
                  <a:lnTo>
                    <a:pt x="0" y="1866"/>
                  </a:lnTo>
                  <a:lnTo>
                    <a:pt x="0" y="2794"/>
                  </a:lnTo>
                  <a:lnTo>
                    <a:pt x="812" y="2794"/>
                  </a:lnTo>
                  <a:lnTo>
                    <a:pt x="812" y="3733"/>
                  </a:lnTo>
                  <a:lnTo>
                    <a:pt x="0" y="3733"/>
                  </a:lnTo>
                  <a:lnTo>
                    <a:pt x="0" y="4660"/>
                  </a:lnTo>
                  <a:lnTo>
                    <a:pt x="812" y="4660"/>
                  </a:lnTo>
                  <a:lnTo>
                    <a:pt x="812" y="5600"/>
                  </a:lnTo>
                  <a:lnTo>
                    <a:pt x="0" y="5600"/>
                  </a:lnTo>
                  <a:lnTo>
                    <a:pt x="0" y="6540"/>
                  </a:lnTo>
                  <a:lnTo>
                    <a:pt x="812" y="6540"/>
                  </a:lnTo>
                  <a:lnTo>
                    <a:pt x="812" y="7467"/>
                  </a:lnTo>
                  <a:lnTo>
                    <a:pt x="0" y="7467"/>
                  </a:lnTo>
                  <a:lnTo>
                    <a:pt x="0" y="8407"/>
                  </a:lnTo>
                  <a:lnTo>
                    <a:pt x="939" y="8407"/>
                  </a:lnTo>
                  <a:lnTo>
                    <a:pt x="939" y="7467"/>
                  </a:lnTo>
                  <a:lnTo>
                    <a:pt x="1752" y="7467"/>
                  </a:lnTo>
                  <a:lnTo>
                    <a:pt x="1752" y="6540"/>
                  </a:lnTo>
                  <a:lnTo>
                    <a:pt x="939" y="6540"/>
                  </a:lnTo>
                  <a:lnTo>
                    <a:pt x="939" y="5600"/>
                  </a:lnTo>
                  <a:lnTo>
                    <a:pt x="1752" y="5600"/>
                  </a:lnTo>
                  <a:lnTo>
                    <a:pt x="1752" y="4660"/>
                  </a:lnTo>
                  <a:lnTo>
                    <a:pt x="939" y="4660"/>
                  </a:lnTo>
                  <a:lnTo>
                    <a:pt x="939" y="3733"/>
                  </a:lnTo>
                  <a:lnTo>
                    <a:pt x="1752" y="3733"/>
                  </a:lnTo>
                  <a:lnTo>
                    <a:pt x="1752" y="2794"/>
                  </a:lnTo>
                  <a:lnTo>
                    <a:pt x="939" y="2794"/>
                  </a:lnTo>
                  <a:lnTo>
                    <a:pt x="939" y="1866"/>
                  </a:lnTo>
                  <a:lnTo>
                    <a:pt x="1752" y="1866"/>
                  </a:lnTo>
                  <a:lnTo>
                    <a:pt x="1752" y="927"/>
                  </a:lnTo>
                  <a:close/>
                </a:path>
                <a:path w="15875" h="8890">
                  <a:moveTo>
                    <a:pt x="3505" y="927"/>
                  </a:moveTo>
                  <a:lnTo>
                    <a:pt x="2565" y="927"/>
                  </a:lnTo>
                  <a:lnTo>
                    <a:pt x="2565" y="1866"/>
                  </a:lnTo>
                  <a:lnTo>
                    <a:pt x="1752" y="1866"/>
                  </a:lnTo>
                  <a:lnTo>
                    <a:pt x="1752" y="2794"/>
                  </a:lnTo>
                  <a:lnTo>
                    <a:pt x="2565" y="2794"/>
                  </a:lnTo>
                  <a:lnTo>
                    <a:pt x="2565" y="3733"/>
                  </a:lnTo>
                  <a:lnTo>
                    <a:pt x="1752" y="3733"/>
                  </a:lnTo>
                  <a:lnTo>
                    <a:pt x="1752" y="4660"/>
                  </a:lnTo>
                  <a:lnTo>
                    <a:pt x="2565" y="4660"/>
                  </a:lnTo>
                  <a:lnTo>
                    <a:pt x="2565" y="5600"/>
                  </a:lnTo>
                  <a:lnTo>
                    <a:pt x="1752" y="5600"/>
                  </a:lnTo>
                  <a:lnTo>
                    <a:pt x="1752" y="6540"/>
                  </a:lnTo>
                  <a:lnTo>
                    <a:pt x="2565" y="6540"/>
                  </a:lnTo>
                  <a:lnTo>
                    <a:pt x="2565" y="7467"/>
                  </a:lnTo>
                  <a:lnTo>
                    <a:pt x="1752" y="7467"/>
                  </a:lnTo>
                  <a:lnTo>
                    <a:pt x="1752" y="8407"/>
                  </a:lnTo>
                  <a:lnTo>
                    <a:pt x="2679" y="8407"/>
                  </a:lnTo>
                  <a:lnTo>
                    <a:pt x="2679" y="7467"/>
                  </a:lnTo>
                  <a:lnTo>
                    <a:pt x="3505" y="7467"/>
                  </a:lnTo>
                  <a:lnTo>
                    <a:pt x="3505" y="6540"/>
                  </a:lnTo>
                  <a:lnTo>
                    <a:pt x="2679" y="6540"/>
                  </a:lnTo>
                  <a:lnTo>
                    <a:pt x="2679" y="5600"/>
                  </a:lnTo>
                  <a:lnTo>
                    <a:pt x="3505" y="5600"/>
                  </a:lnTo>
                  <a:lnTo>
                    <a:pt x="3505" y="4660"/>
                  </a:lnTo>
                  <a:lnTo>
                    <a:pt x="2679" y="4660"/>
                  </a:lnTo>
                  <a:lnTo>
                    <a:pt x="2679" y="3733"/>
                  </a:lnTo>
                  <a:lnTo>
                    <a:pt x="3505" y="3733"/>
                  </a:lnTo>
                  <a:lnTo>
                    <a:pt x="3505" y="2794"/>
                  </a:lnTo>
                  <a:lnTo>
                    <a:pt x="2679" y="2794"/>
                  </a:lnTo>
                  <a:lnTo>
                    <a:pt x="2679" y="1866"/>
                  </a:lnTo>
                  <a:lnTo>
                    <a:pt x="3505" y="1866"/>
                  </a:lnTo>
                  <a:lnTo>
                    <a:pt x="3505" y="927"/>
                  </a:lnTo>
                  <a:close/>
                </a:path>
                <a:path w="15875" h="8890">
                  <a:moveTo>
                    <a:pt x="6070" y="1866"/>
                  </a:moveTo>
                  <a:lnTo>
                    <a:pt x="5257" y="1866"/>
                  </a:lnTo>
                  <a:lnTo>
                    <a:pt x="5257" y="927"/>
                  </a:lnTo>
                  <a:lnTo>
                    <a:pt x="5143" y="927"/>
                  </a:lnTo>
                  <a:lnTo>
                    <a:pt x="5143" y="6540"/>
                  </a:lnTo>
                  <a:lnTo>
                    <a:pt x="4432" y="6540"/>
                  </a:lnTo>
                  <a:lnTo>
                    <a:pt x="4432" y="5600"/>
                  </a:lnTo>
                  <a:lnTo>
                    <a:pt x="5143" y="5600"/>
                  </a:lnTo>
                  <a:lnTo>
                    <a:pt x="5143" y="4660"/>
                  </a:lnTo>
                  <a:lnTo>
                    <a:pt x="4432" y="4660"/>
                  </a:lnTo>
                  <a:lnTo>
                    <a:pt x="4432" y="3733"/>
                  </a:lnTo>
                  <a:lnTo>
                    <a:pt x="5143" y="3733"/>
                  </a:lnTo>
                  <a:lnTo>
                    <a:pt x="5143" y="2794"/>
                  </a:lnTo>
                  <a:lnTo>
                    <a:pt x="4432" y="2794"/>
                  </a:lnTo>
                  <a:lnTo>
                    <a:pt x="4432" y="1866"/>
                  </a:lnTo>
                  <a:lnTo>
                    <a:pt x="5143" y="1866"/>
                  </a:lnTo>
                  <a:lnTo>
                    <a:pt x="5143" y="927"/>
                  </a:lnTo>
                  <a:lnTo>
                    <a:pt x="4318" y="927"/>
                  </a:lnTo>
                  <a:lnTo>
                    <a:pt x="4318" y="1866"/>
                  </a:lnTo>
                  <a:lnTo>
                    <a:pt x="3505" y="1866"/>
                  </a:lnTo>
                  <a:lnTo>
                    <a:pt x="3505" y="2794"/>
                  </a:lnTo>
                  <a:lnTo>
                    <a:pt x="4318" y="2794"/>
                  </a:lnTo>
                  <a:lnTo>
                    <a:pt x="4318" y="3733"/>
                  </a:lnTo>
                  <a:lnTo>
                    <a:pt x="3505" y="3733"/>
                  </a:lnTo>
                  <a:lnTo>
                    <a:pt x="3505" y="4660"/>
                  </a:lnTo>
                  <a:lnTo>
                    <a:pt x="4318" y="4660"/>
                  </a:lnTo>
                  <a:lnTo>
                    <a:pt x="4318" y="5600"/>
                  </a:lnTo>
                  <a:lnTo>
                    <a:pt x="3505" y="5600"/>
                  </a:lnTo>
                  <a:lnTo>
                    <a:pt x="3505" y="6540"/>
                  </a:lnTo>
                  <a:lnTo>
                    <a:pt x="4318" y="6540"/>
                  </a:lnTo>
                  <a:lnTo>
                    <a:pt x="4318" y="7467"/>
                  </a:lnTo>
                  <a:lnTo>
                    <a:pt x="3505" y="7467"/>
                  </a:lnTo>
                  <a:lnTo>
                    <a:pt x="3505" y="8407"/>
                  </a:lnTo>
                  <a:lnTo>
                    <a:pt x="4432" y="8407"/>
                  </a:lnTo>
                  <a:lnTo>
                    <a:pt x="4432" y="7467"/>
                  </a:lnTo>
                  <a:lnTo>
                    <a:pt x="5143" y="7467"/>
                  </a:lnTo>
                  <a:lnTo>
                    <a:pt x="5143" y="8407"/>
                  </a:lnTo>
                  <a:lnTo>
                    <a:pt x="6070" y="8407"/>
                  </a:lnTo>
                  <a:lnTo>
                    <a:pt x="6070" y="7467"/>
                  </a:lnTo>
                  <a:lnTo>
                    <a:pt x="5257" y="7467"/>
                  </a:lnTo>
                  <a:lnTo>
                    <a:pt x="5257" y="6540"/>
                  </a:lnTo>
                  <a:lnTo>
                    <a:pt x="6070" y="6540"/>
                  </a:lnTo>
                  <a:lnTo>
                    <a:pt x="6070" y="5600"/>
                  </a:lnTo>
                  <a:lnTo>
                    <a:pt x="5257" y="5600"/>
                  </a:lnTo>
                  <a:lnTo>
                    <a:pt x="5257" y="4660"/>
                  </a:lnTo>
                  <a:lnTo>
                    <a:pt x="6070" y="4660"/>
                  </a:lnTo>
                  <a:lnTo>
                    <a:pt x="6070" y="3733"/>
                  </a:lnTo>
                  <a:lnTo>
                    <a:pt x="5257" y="3733"/>
                  </a:lnTo>
                  <a:lnTo>
                    <a:pt x="5257" y="2794"/>
                  </a:lnTo>
                  <a:lnTo>
                    <a:pt x="6070" y="2794"/>
                  </a:lnTo>
                  <a:lnTo>
                    <a:pt x="6070" y="1866"/>
                  </a:lnTo>
                  <a:close/>
                </a:path>
                <a:path w="15875" h="8890">
                  <a:moveTo>
                    <a:pt x="7823" y="1866"/>
                  </a:moveTo>
                  <a:lnTo>
                    <a:pt x="7010" y="1866"/>
                  </a:lnTo>
                  <a:lnTo>
                    <a:pt x="7010" y="927"/>
                  </a:lnTo>
                  <a:lnTo>
                    <a:pt x="6070" y="927"/>
                  </a:lnTo>
                  <a:lnTo>
                    <a:pt x="6070" y="1866"/>
                  </a:lnTo>
                  <a:lnTo>
                    <a:pt x="6883" y="1866"/>
                  </a:lnTo>
                  <a:lnTo>
                    <a:pt x="6883" y="2794"/>
                  </a:lnTo>
                  <a:lnTo>
                    <a:pt x="6070" y="2794"/>
                  </a:lnTo>
                  <a:lnTo>
                    <a:pt x="6070" y="3733"/>
                  </a:lnTo>
                  <a:lnTo>
                    <a:pt x="6883" y="3733"/>
                  </a:lnTo>
                  <a:lnTo>
                    <a:pt x="6883" y="4660"/>
                  </a:lnTo>
                  <a:lnTo>
                    <a:pt x="6070" y="4660"/>
                  </a:lnTo>
                  <a:lnTo>
                    <a:pt x="6070" y="5600"/>
                  </a:lnTo>
                  <a:lnTo>
                    <a:pt x="6883" y="5600"/>
                  </a:lnTo>
                  <a:lnTo>
                    <a:pt x="6883" y="6540"/>
                  </a:lnTo>
                  <a:lnTo>
                    <a:pt x="6070" y="6540"/>
                  </a:lnTo>
                  <a:lnTo>
                    <a:pt x="6070" y="7467"/>
                  </a:lnTo>
                  <a:lnTo>
                    <a:pt x="7010" y="7467"/>
                  </a:lnTo>
                  <a:lnTo>
                    <a:pt x="7010" y="6540"/>
                  </a:lnTo>
                  <a:lnTo>
                    <a:pt x="7823" y="6540"/>
                  </a:lnTo>
                  <a:lnTo>
                    <a:pt x="7823" y="5600"/>
                  </a:lnTo>
                  <a:lnTo>
                    <a:pt x="7010" y="5600"/>
                  </a:lnTo>
                  <a:lnTo>
                    <a:pt x="7010" y="4660"/>
                  </a:lnTo>
                  <a:lnTo>
                    <a:pt x="7823" y="4660"/>
                  </a:lnTo>
                  <a:lnTo>
                    <a:pt x="7823" y="3733"/>
                  </a:lnTo>
                  <a:lnTo>
                    <a:pt x="7010" y="3733"/>
                  </a:lnTo>
                  <a:lnTo>
                    <a:pt x="7010" y="2794"/>
                  </a:lnTo>
                  <a:lnTo>
                    <a:pt x="7823" y="2794"/>
                  </a:lnTo>
                  <a:lnTo>
                    <a:pt x="7823" y="1866"/>
                  </a:lnTo>
                  <a:close/>
                </a:path>
                <a:path w="15875" h="8890">
                  <a:moveTo>
                    <a:pt x="10388" y="927"/>
                  </a:moveTo>
                  <a:lnTo>
                    <a:pt x="9461" y="927"/>
                  </a:lnTo>
                  <a:lnTo>
                    <a:pt x="9461" y="1866"/>
                  </a:lnTo>
                  <a:lnTo>
                    <a:pt x="9461" y="2794"/>
                  </a:lnTo>
                  <a:lnTo>
                    <a:pt x="9461" y="3733"/>
                  </a:lnTo>
                  <a:lnTo>
                    <a:pt x="9461" y="4660"/>
                  </a:lnTo>
                  <a:lnTo>
                    <a:pt x="9461" y="5600"/>
                  </a:lnTo>
                  <a:lnTo>
                    <a:pt x="8750" y="5600"/>
                  </a:lnTo>
                  <a:lnTo>
                    <a:pt x="8750" y="4660"/>
                  </a:lnTo>
                  <a:lnTo>
                    <a:pt x="9461" y="4660"/>
                  </a:lnTo>
                  <a:lnTo>
                    <a:pt x="9461" y="3733"/>
                  </a:lnTo>
                  <a:lnTo>
                    <a:pt x="8750" y="3733"/>
                  </a:lnTo>
                  <a:lnTo>
                    <a:pt x="8750" y="2794"/>
                  </a:lnTo>
                  <a:lnTo>
                    <a:pt x="9461" y="2794"/>
                  </a:lnTo>
                  <a:lnTo>
                    <a:pt x="9461" y="1866"/>
                  </a:lnTo>
                  <a:lnTo>
                    <a:pt x="8750" y="1866"/>
                  </a:lnTo>
                  <a:lnTo>
                    <a:pt x="8750" y="927"/>
                  </a:lnTo>
                  <a:lnTo>
                    <a:pt x="7823" y="927"/>
                  </a:lnTo>
                  <a:lnTo>
                    <a:pt x="7823" y="1866"/>
                  </a:lnTo>
                  <a:lnTo>
                    <a:pt x="8636" y="1866"/>
                  </a:lnTo>
                  <a:lnTo>
                    <a:pt x="8636" y="2794"/>
                  </a:lnTo>
                  <a:lnTo>
                    <a:pt x="7823" y="2794"/>
                  </a:lnTo>
                  <a:lnTo>
                    <a:pt x="7823" y="3733"/>
                  </a:lnTo>
                  <a:lnTo>
                    <a:pt x="8636" y="3733"/>
                  </a:lnTo>
                  <a:lnTo>
                    <a:pt x="8636" y="4660"/>
                  </a:lnTo>
                  <a:lnTo>
                    <a:pt x="7823" y="4660"/>
                  </a:lnTo>
                  <a:lnTo>
                    <a:pt x="7823" y="5600"/>
                  </a:lnTo>
                  <a:lnTo>
                    <a:pt x="8636" y="5600"/>
                  </a:lnTo>
                  <a:lnTo>
                    <a:pt x="8636" y="6540"/>
                  </a:lnTo>
                  <a:lnTo>
                    <a:pt x="7823" y="6540"/>
                  </a:lnTo>
                  <a:lnTo>
                    <a:pt x="7823" y="7467"/>
                  </a:lnTo>
                  <a:lnTo>
                    <a:pt x="8750" y="7467"/>
                  </a:lnTo>
                  <a:lnTo>
                    <a:pt x="8750" y="6540"/>
                  </a:lnTo>
                  <a:lnTo>
                    <a:pt x="9461" y="6540"/>
                  </a:lnTo>
                  <a:lnTo>
                    <a:pt x="9461" y="7467"/>
                  </a:lnTo>
                  <a:lnTo>
                    <a:pt x="10388" y="7467"/>
                  </a:lnTo>
                  <a:lnTo>
                    <a:pt x="10388" y="6540"/>
                  </a:lnTo>
                  <a:lnTo>
                    <a:pt x="9575" y="6540"/>
                  </a:lnTo>
                  <a:lnTo>
                    <a:pt x="9575" y="5600"/>
                  </a:lnTo>
                  <a:lnTo>
                    <a:pt x="10388" y="5600"/>
                  </a:lnTo>
                  <a:lnTo>
                    <a:pt x="10388" y="4660"/>
                  </a:lnTo>
                  <a:lnTo>
                    <a:pt x="9575" y="4660"/>
                  </a:lnTo>
                  <a:lnTo>
                    <a:pt x="9575" y="3733"/>
                  </a:lnTo>
                  <a:lnTo>
                    <a:pt x="10388" y="3733"/>
                  </a:lnTo>
                  <a:lnTo>
                    <a:pt x="10388" y="2794"/>
                  </a:lnTo>
                  <a:lnTo>
                    <a:pt x="9575" y="2794"/>
                  </a:lnTo>
                  <a:lnTo>
                    <a:pt x="9575" y="1866"/>
                  </a:lnTo>
                  <a:lnTo>
                    <a:pt x="10388" y="1866"/>
                  </a:lnTo>
                  <a:lnTo>
                    <a:pt x="10388" y="927"/>
                  </a:lnTo>
                  <a:close/>
                </a:path>
                <a:path w="15875" h="8890">
                  <a:moveTo>
                    <a:pt x="12141" y="927"/>
                  </a:moveTo>
                  <a:lnTo>
                    <a:pt x="11214" y="927"/>
                  </a:lnTo>
                  <a:lnTo>
                    <a:pt x="11214" y="1866"/>
                  </a:lnTo>
                  <a:lnTo>
                    <a:pt x="10388" y="1866"/>
                  </a:lnTo>
                  <a:lnTo>
                    <a:pt x="10388" y="2794"/>
                  </a:lnTo>
                  <a:lnTo>
                    <a:pt x="11214" y="2794"/>
                  </a:lnTo>
                  <a:lnTo>
                    <a:pt x="11214" y="3733"/>
                  </a:lnTo>
                  <a:lnTo>
                    <a:pt x="10388" y="3733"/>
                  </a:lnTo>
                  <a:lnTo>
                    <a:pt x="10388" y="4660"/>
                  </a:lnTo>
                  <a:lnTo>
                    <a:pt x="11214" y="4660"/>
                  </a:lnTo>
                  <a:lnTo>
                    <a:pt x="11214" y="5600"/>
                  </a:lnTo>
                  <a:lnTo>
                    <a:pt x="10388" y="5600"/>
                  </a:lnTo>
                  <a:lnTo>
                    <a:pt x="10388" y="6540"/>
                  </a:lnTo>
                  <a:lnTo>
                    <a:pt x="11214" y="6540"/>
                  </a:lnTo>
                  <a:lnTo>
                    <a:pt x="11214" y="7467"/>
                  </a:lnTo>
                  <a:lnTo>
                    <a:pt x="12141" y="7467"/>
                  </a:lnTo>
                  <a:lnTo>
                    <a:pt x="12141" y="6540"/>
                  </a:lnTo>
                  <a:lnTo>
                    <a:pt x="11328" y="6540"/>
                  </a:lnTo>
                  <a:lnTo>
                    <a:pt x="11328" y="5600"/>
                  </a:lnTo>
                  <a:lnTo>
                    <a:pt x="12141" y="5600"/>
                  </a:lnTo>
                  <a:lnTo>
                    <a:pt x="12141" y="4660"/>
                  </a:lnTo>
                  <a:lnTo>
                    <a:pt x="11328" y="4660"/>
                  </a:lnTo>
                  <a:lnTo>
                    <a:pt x="11328" y="3733"/>
                  </a:lnTo>
                  <a:lnTo>
                    <a:pt x="12141" y="3733"/>
                  </a:lnTo>
                  <a:lnTo>
                    <a:pt x="12141" y="2794"/>
                  </a:lnTo>
                  <a:lnTo>
                    <a:pt x="11328" y="2794"/>
                  </a:lnTo>
                  <a:lnTo>
                    <a:pt x="11328" y="1866"/>
                  </a:lnTo>
                  <a:lnTo>
                    <a:pt x="12141" y="1866"/>
                  </a:lnTo>
                  <a:lnTo>
                    <a:pt x="12141" y="927"/>
                  </a:lnTo>
                  <a:close/>
                </a:path>
                <a:path w="15875" h="8890">
                  <a:moveTo>
                    <a:pt x="13893" y="927"/>
                  </a:moveTo>
                  <a:lnTo>
                    <a:pt x="12954" y="927"/>
                  </a:lnTo>
                  <a:lnTo>
                    <a:pt x="12954" y="1866"/>
                  </a:lnTo>
                  <a:lnTo>
                    <a:pt x="12141" y="1866"/>
                  </a:lnTo>
                  <a:lnTo>
                    <a:pt x="12141" y="2794"/>
                  </a:lnTo>
                  <a:lnTo>
                    <a:pt x="12954" y="2794"/>
                  </a:lnTo>
                  <a:lnTo>
                    <a:pt x="12954" y="3733"/>
                  </a:lnTo>
                  <a:lnTo>
                    <a:pt x="12141" y="3733"/>
                  </a:lnTo>
                  <a:lnTo>
                    <a:pt x="12141" y="4660"/>
                  </a:lnTo>
                  <a:lnTo>
                    <a:pt x="12954" y="4660"/>
                  </a:lnTo>
                  <a:lnTo>
                    <a:pt x="12954" y="5600"/>
                  </a:lnTo>
                  <a:lnTo>
                    <a:pt x="12141" y="5600"/>
                  </a:lnTo>
                  <a:lnTo>
                    <a:pt x="12141" y="6540"/>
                  </a:lnTo>
                  <a:lnTo>
                    <a:pt x="12954" y="6540"/>
                  </a:lnTo>
                  <a:lnTo>
                    <a:pt x="12954" y="7467"/>
                  </a:lnTo>
                  <a:lnTo>
                    <a:pt x="13893" y="7467"/>
                  </a:lnTo>
                  <a:lnTo>
                    <a:pt x="13893" y="6540"/>
                  </a:lnTo>
                  <a:lnTo>
                    <a:pt x="13081" y="6540"/>
                  </a:lnTo>
                  <a:lnTo>
                    <a:pt x="13081" y="5600"/>
                  </a:lnTo>
                  <a:lnTo>
                    <a:pt x="13893" y="5600"/>
                  </a:lnTo>
                  <a:lnTo>
                    <a:pt x="13893" y="4660"/>
                  </a:lnTo>
                  <a:lnTo>
                    <a:pt x="13081" y="4660"/>
                  </a:lnTo>
                  <a:lnTo>
                    <a:pt x="13081" y="3733"/>
                  </a:lnTo>
                  <a:lnTo>
                    <a:pt x="13893" y="3733"/>
                  </a:lnTo>
                  <a:lnTo>
                    <a:pt x="13893" y="2794"/>
                  </a:lnTo>
                  <a:lnTo>
                    <a:pt x="13081" y="2794"/>
                  </a:lnTo>
                  <a:lnTo>
                    <a:pt x="13081" y="1866"/>
                  </a:lnTo>
                  <a:lnTo>
                    <a:pt x="13893" y="1866"/>
                  </a:lnTo>
                  <a:lnTo>
                    <a:pt x="13893" y="927"/>
                  </a:lnTo>
                  <a:close/>
                </a:path>
                <a:path w="15875" h="8890">
                  <a:moveTo>
                    <a:pt x="15760" y="0"/>
                  </a:moveTo>
                  <a:lnTo>
                    <a:pt x="15532" y="0"/>
                  </a:lnTo>
                  <a:lnTo>
                    <a:pt x="15532" y="927"/>
                  </a:lnTo>
                  <a:lnTo>
                    <a:pt x="15532" y="1866"/>
                  </a:lnTo>
                  <a:lnTo>
                    <a:pt x="15532" y="6540"/>
                  </a:lnTo>
                  <a:lnTo>
                    <a:pt x="14833" y="6540"/>
                  </a:lnTo>
                  <a:lnTo>
                    <a:pt x="14833" y="5600"/>
                  </a:lnTo>
                  <a:lnTo>
                    <a:pt x="15532" y="5600"/>
                  </a:lnTo>
                  <a:lnTo>
                    <a:pt x="15532" y="4660"/>
                  </a:lnTo>
                  <a:lnTo>
                    <a:pt x="14833" y="4660"/>
                  </a:lnTo>
                  <a:lnTo>
                    <a:pt x="14833" y="3733"/>
                  </a:lnTo>
                  <a:lnTo>
                    <a:pt x="15532" y="3733"/>
                  </a:lnTo>
                  <a:lnTo>
                    <a:pt x="15532" y="2794"/>
                  </a:lnTo>
                  <a:lnTo>
                    <a:pt x="14833" y="2794"/>
                  </a:lnTo>
                  <a:lnTo>
                    <a:pt x="14833" y="1866"/>
                  </a:lnTo>
                  <a:lnTo>
                    <a:pt x="15532" y="1866"/>
                  </a:lnTo>
                  <a:lnTo>
                    <a:pt x="15532" y="927"/>
                  </a:lnTo>
                  <a:lnTo>
                    <a:pt x="14706" y="927"/>
                  </a:lnTo>
                  <a:lnTo>
                    <a:pt x="14706" y="1866"/>
                  </a:lnTo>
                  <a:lnTo>
                    <a:pt x="13893" y="1866"/>
                  </a:lnTo>
                  <a:lnTo>
                    <a:pt x="13893" y="2794"/>
                  </a:lnTo>
                  <a:lnTo>
                    <a:pt x="14706" y="2794"/>
                  </a:lnTo>
                  <a:lnTo>
                    <a:pt x="14706" y="3733"/>
                  </a:lnTo>
                  <a:lnTo>
                    <a:pt x="13893" y="3733"/>
                  </a:lnTo>
                  <a:lnTo>
                    <a:pt x="13893" y="4660"/>
                  </a:lnTo>
                  <a:lnTo>
                    <a:pt x="14706" y="4660"/>
                  </a:lnTo>
                  <a:lnTo>
                    <a:pt x="14706" y="5600"/>
                  </a:lnTo>
                  <a:lnTo>
                    <a:pt x="13893" y="5600"/>
                  </a:lnTo>
                  <a:lnTo>
                    <a:pt x="13893" y="6540"/>
                  </a:lnTo>
                  <a:lnTo>
                    <a:pt x="14706" y="6540"/>
                  </a:lnTo>
                  <a:lnTo>
                    <a:pt x="14706" y="7467"/>
                  </a:lnTo>
                  <a:lnTo>
                    <a:pt x="15646" y="7467"/>
                  </a:lnTo>
                  <a:lnTo>
                    <a:pt x="15646" y="6540"/>
                  </a:lnTo>
                  <a:lnTo>
                    <a:pt x="15760" y="5600"/>
                  </a:lnTo>
                  <a:lnTo>
                    <a:pt x="15646" y="4660"/>
                  </a:lnTo>
                  <a:lnTo>
                    <a:pt x="15760" y="3733"/>
                  </a:lnTo>
                  <a:lnTo>
                    <a:pt x="15646" y="2794"/>
                  </a:lnTo>
                  <a:lnTo>
                    <a:pt x="15760" y="1866"/>
                  </a:lnTo>
                  <a:lnTo>
                    <a:pt x="15646" y="927"/>
                  </a:lnTo>
                  <a:lnTo>
                    <a:pt x="15760" y="0"/>
                  </a:lnTo>
                  <a:close/>
                </a:path>
              </a:pathLst>
            </a:custGeom>
            <a:solidFill>
              <a:srgbClr val="000000"/>
            </a:solidFill>
          </p:spPr>
          <p:txBody>
            <a:bodyPr wrap="square" lIns="0" tIns="0" rIns="0" bIns="0" rtlCol="0"/>
            <a:lstStyle/>
            <a:p>
              <a:endParaRPr/>
            </a:p>
          </p:txBody>
        </p:sp>
        <p:sp>
          <p:nvSpPr>
            <p:cNvPr id="791" name="object 791"/>
            <p:cNvSpPr/>
            <p:nvPr/>
          </p:nvSpPr>
          <p:spPr>
            <a:xfrm>
              <a:off x="11824284" y="7531506"/>
              <a:ext cx="15875" cy="3175"/>
            </a:xfrm>
            <a:custGeom>
              <a:avLst/>
              <a:gdLst/>
              <a:ahLst/>
              <a:cxnLst/>
              <a:rect l="l" t="t" r="r" b="b"/>
              <a:pathLst>
                <a:path w="15875" h="3175">
                  <a:moveTo>
                    <a:pt x="1752" y="825"/>
                  </a:moveTo>
                  <a:lnTo>
                    <a:pt x="812" y="825"/>
                  </a:lnTo>
                  <a:lnTo>
                    <a:pt x="812" y="1752"/>
                  </a:lnTo>
                  <a:lnTo>
                    <a:pt x="0" y="1752"/>
                  </a:lnTo>
                  <a:lnTo>
                    <a:pt x="0" y="2692"/>
                  </a:lnTo>
                  <a:lnTo>
                    <a:pt x="812" y="2692"/>
                  </a:lnTo>
                  <a:lnTo>
                    <a:pt x="812" y="3149"/>
                  </a:lnTo>
                  <a:lnTo>
                    <a:pt x="1752" y="3149"/>
                  </a:lnTo>
                  <a:lnTo>
                    <a:pt x="1752" y="2692"/>
                  </a:lnTo>
                  <a:lnTo>
                    <a:pt x="939" y="2692"/>
                  </a:lnTo>
                  <a:lnTo>
                    <a:pt x="939" y="1752"/>
                  </a:lnTo>
                  <a:lnTo>
                    <a:pt x="1752" y="1752"/>
                  </a:lnTo>
                  <a:lnTo>
                    <a:pt x="1752" y="825"/>
                  </a:lnTo>
                  <a:close/>
                </a:path>
                <a:path w="15875" h="3175">
                  <a:moveTo>
                    <a:pt x="3505" y="825"/>
                  </a:moveTo>
                  <a:lnTo>
                    <a:pt x="2565" y="825"/>
                  </a:lnTo>
                  <a:lnTo>
                    <a:pt x="2565" y="1752"/>
                  </a:lnTo>
                  <a:lnTo>
                    <a:pt x="1752" y="1752"/>
                  </a:lnTo>
                  <a:lnTo>
                    <a:pt x="1752" y="2692"/>
                  </a:lnTo>
                  <a:lnTo>
                    <a:pt x="2565" y="2692"/>
                  </a:lnTo>
                  <a:lnTo>
                    <a:pt x="2565" y="3149"/>
                  </a:lnTo>
                  <a:lnTo>
                    <a:pt x="3505" y="3149"/>
                  </a:lnTo>
                  <a:lnTo>
                    <a:pt x="3505" y="2692"/>
                  </a:lnTo>
                  <a:lnTo>
                    <a:pt x="2679" y="2692"/>
                  </a:lnTo>
                  <a:lnTo>
                    <a:pt x="2679" y="1752"/>
                  </a:lnTo>
                  <a:lnTo>
                    <a:pt x="3505" y="1752"/>
                  </a:lnTo>
                  <a:lnTo>
                    <a:pt x="3505" y="825"/>
                  </a:lnTo>
                  <a:close/>
                </a:path>
                <a:path w="15875" h="3175">
                  <a:moveTo>
                    <a:pt x="15760" y="0"/>
                  </a:moveTo>
                  <a:lnTo>
                    <a:pt x="15532" y="0"/>
                  </a:lnTo>
                  <a:lnTo>
                    <a:pt x="15532" y="825"/>
                  </a:lnTo>
                  <a:lnTo>
                    <a:pt x="15532" y="1752"/>
                  </a:lnTo>
                  <a:lnTo>
                    <a:pt x="15532" y="2692"/>
                  </a:lnTo>
                  <a:lnTo>
                    <a:pt x="14833" y="2692"/>
                  </a:lnTo>
                  <a:lnTo>
                    <a:pt x="14833" y="1752"/>
                  </a:lnTo>
                  <a:lnTo>
                    <a:pt x="15532" y="1752"/>
                  </a:lnTo>
                  <a:lnTo>
                    <a:pt x="15532" y="825"/>
                  </a:lnTo>
                  <a:lnTo>
                    <a:pt x="14833" y="825"/>
                  </a:lnTo>
                  <a:lnTo>
                    <a:pt x="14833" y="0"/>
                  </a:lnTo>
                  <a:lnTo>
                    <a:pt x="13893" y="0"/>
                  </a:lnTo>
                  <a:lnTo>
                    <a:pt x="13893" y="825"/>
                  </a:lnTo>
                  <a:lnTo>
                    <a:pt x="13081" y="825"/>
                  </a:lnTo>
                  <a:lnTo>
                    <a:pt x="13081" y="0"/>
                  </a:lnTo>
                  <a:lnTo>
                    <a:pt x="12141" y="0"/>
                  </a:lnTo>
                  <a:lnTo>
                    <a:pt x="12141" y="825"/>
                  </a:lnTo>
                  <a:lnTo>
                    <a:pt x="11328" y="825"/>
                  </a:lnTo>
                  <a:lnTo>
                    <a:pt x="11328" y="0"/>
                  </a:lnTo>
                  <a:lnTo>
                    <a:pt x="10388" y="0"/>
                  </a:lnTo>
                  <a:lnTo>
                    <a:pt x="10388" y="825"/>
                  </a:lnTo>
                  <a:lnTo>
                    <a:pt x="9575" y="825"/>
                  </a:lnTo>
                  <a:lnTo>
                    <a:pt x="9575" y="0"/>
                  </a:lnTo>
                  <a:lnTo>
                    <a:pt x="9461" y="939"/>
                  </a:lnTo>
                  <a:lnTo>
                    <a:pt x="9461" y="1752"/>
                  </a:lnTo>
                  <a:lnTo>
                    <a:pt x="8750" y="1752"/>
                  </a:lnTo>
                  <a:lnTo>
                    <a:pt x="8750" y="939"/>
                  </a:lnTo>
                  <a:lnTo>
                    <a:pt x="9461" y="939"/>
                  </a:lnTo>
                  <a:lnTo>
                    <a:pt x="9461" y="0"/>
                  </a:lnTo>
                  <a:lnTo>
                    <a:pt x="8636" y="0"/>
                  </a:lnTo>
                  <a:lnTo>
                    <a:pt x="8636" y="825"/>
                  </a:lnTo>
                  <a:lnTo>
                    <a:pt x="7823" y="825"/>
                  </a:lnTo>
                  <a:lnTo>
                    <a:pt x="7823" y="0"/>
                  </a:lnTo>
                  <a:lnTo>
                    <a:pt x="6883" y="0"/>
                  </a:lnTo>
                  <a:lnTo>
                    <a:pt x="6883" y="825"/>
                  </a:lnTo>
                  <a:lnTo>
                    <a:pt x="6070" y="825"/>
                  </a:lnTo>
                  <a:lnTo>
                    <a:pt x="6070" y="0"/>
                  </a:lnTo>
                  <a:lnTo>
                    <a:pt x="5143" y="0"/>
                  </a:lnTo>
                  <a:lnTo>
                    <a:pt x="5143" y="825"/>
                  </a:lnTo>
                  <a:lnTo>
                    <a:pt x="5143" y="1752"/>
                  </a:lnTo>
                  <a:lnTo>
                    <a:pt x="5143" y="2692"/>
                  </a:lnTo>
                  <a:lnTo>
                    <a:pt x="4432" y="2692"/>
                  </a:lnTo>
                  <a:lnTo>
                    <a:pt x="4432" y="1752"/>
                  </a:lnTo>
                  <a:lnTo>
                    <a:pt x="5143" y="1752"/>
                  </a:lnTo>
                  <a:lnTo>
                    <a:pt x="5143" y="825"/>
                  </a:lnTo>
                  <a:lnTo>
                    <a:pt x="4318" y="825"/>
                  </a:lnTo>
                  <a:lnTo>
                    <a:pt x="4318" y="1752"/>
                  </a:lnTo>
                  <a:lnTo>
                    <a:pt x="3505" y="1752"/>
                  </a:lnTo>
                  <a:lnTo>
                    <a:pt x="3505" y="2692"/>
                  </a:lnTo>
                  <a:lnTo>
                    <a:pt x="4318" y="2692"/>
                  </a:lnTo>
                  <a:lnTo>
                    <a:pt x="4318" y="3149"/>
                  </a:lnTo>
                  <a:lnTo>
                    <a:pt x="5257" y="3149"/>
                  </a:lnTo>
                  <a:lnTo>
                    <a:pt x="5257" y="2692"/>
                  </a:lnTo>
                  <a:lnTo>
                    <a:pt x="6070" y="2692"/>
                  </a:lnTo>
                  <a:lnTo>
                    <a:pt x="6070" y="1752"/>
                  </a:lnTo>
                  <a:lnTo>
                    <a:pt x="5257" y="1752"/>
                  </a:lnTo>
                  <a:lnTo>
                    <a:pt x="5257" y="939"/>
                  </a:lnTo>
                  <a:lnTo>
                    <a:pt x="6070" y="939"/>
                  </a:lnTo>
                  <a:lnTo>
                    <a:pt x="6070" y="1752"/>
                  </a:lnTo>
                  <a:lnTo>
                    <a:pt x="6883" y="1752"/>
                  </a:lnTo>
                  <a:lnTo>
                    <a:pt x="6883" y="2692"/>
                  </a:lnTo>
                  <a:lnTo>
                    <a:pt x="6070" y="2692"/>
                  </a:lnTo>
                  <a:lnTo>
                    <a:pt x="6070" y="3149"/>
                  </a:lnTo>
                  <a:lnTo>
                    <a:pt x="7010" y="3149"/>
                  </a:lnTo>
                  <a:lnTo>
                    <a:pt x="7010" y="2692"/>
                  </a:lnTo>
                  <a:lnTo>
                    <a:pt x="7823" y="2692"/>
                  </a:lnTo>
                  <a:lnTo>
                    <a:pt x="7823" y="1752"/>
                  </a:lnTo>
                  <a:lnTo>
                    <a:pt x="7010" y="1752"/>
                  </a:lnTo>
                  <a:lnTo>
                    <a:pt x="7010" y="939"/>
                  </a:lnTo>
                  <a:lnTo>
                    <a:pt x="7823" y="939"/>
                  </a:lnTo>
                  <a:lnTo>
                    <a:pt x="7823" y="1752"/>
                  </a:lnTo>
                  <a:lnTo>
                    <a:pt x="8636" y="1752"/>
                  </a:lnTo>
                  <a:lnTo>
                    <a:pt x="8636" y="2692"/>
                  </a:lnTo>
                  <a:lnTo>
                    <a:pt x="7823" y="2692"/>
                  </a:lnTo>
                  <a:lnTo>
                    <a:pt x="7823" y="3149"/>
                  </a:lnTo>
                  <a:lnTo>
                    <a:pt x="8750" y="3149"/>
                  </a:lnTo>
                  <a:lnTo>
                    <a:pt x="8750" y="2692"/>
                  </a:lnTo>
                  <a:lnTo>
                    <a:pt x="9461" y="2692"/>
                  </a:lnTo>
                  <a:lnTo>
                    <a:pt x="9461" y="3149"/>
                  </a:lnTo>
                  <a:lnTo>
                    <a:pt x="10388" y="3149"/>
                  </a:lnTo>
                  <a:lnTo>
                    <a:pt x="10388" y="2692"/>
                  </a:lnTo>
                  <a:lnTo>
                    <a:pt x="9575" y="2692"/>
                  </a:lnTo>
                  <a:lnTo>
                    <a:pt x="9575" y="1752"/>
                  </a:lnTo>
                  <a:lnTo>
                    <a:pt x="10388" y="1752"/>
                  </a:lnTo>
                  <a:lnTo>
                    <a:pt x="10388" y="939"/>
                  </a:lnTo>
                  <a:lnTo>
                    <a:pt x="11214" y="939"/>
                  </a:lnTo>
                  <a:lnTo>
                    <a:pt x="11214" y="1752"/>
                  </a:lnTo>
                  <a:lnTo>
                    <a:pt x="10388" y="1752"/>
                  </a:lnTo>
                  <a:lnTo>
                    <a:pt x="10388" y="2692"/>
                  </a:lnTo>
                  <a:lnTo>
                    <a:pt x="11214" y="2692"/>
                  </a:lnTo>
                  <a:lnTo>
                    <a:pt x="11214" y="3149"/>
                  </a:lnTo>
                  <a:lnTo>
                    <a:pt x="12141" y="3149"/>
                  </a:lnTo>
                  <a:lnTo>
                    <a:pt x="12141" y="2692"/>
                  </a:lnTo>
                  <a:lnTo>
                    <a:pt x="11328" y="2692"/>
                  </a:lnTo>
                  <a:lnTo>
                    <a:pt x="11328" y="1752"/>
                  </a:lnTo>
                  <a:lnTo>
                    <a:pt x="12141" y="1752"/>
                  </a:lnTo>
                  <a:lnTo>
                    <a:pt x="12141" y="939"/>
                  </a:lnTo>
                  <a:lnTo>
                    <a:pt x="12954" y="939"/>
                  </a:lnTo>
                  <a:lnTo>
                    <a:pt x="12954" y="1752"/>
                  </a:lnTo>
                  <a:lnTo>
                    <a:pt x="12141" y="1752"/>
                  </a:lnTo>
                  <a:lnTo>
                    <a:pt x="12141" y="2692"/>
                  </a:lnTo>
                  <a:lnTo>
                    <a:pt x="12954" y="2692"/>
                  </a:lnTo>
                  <a:lnTo>
                    <a:pt x="12954" y="3149"/>
                  </a:lnTo>
                  <a:lnTo>
                    <a:pt x="13893" y="3149"/>
                  </a:lnTo>
                  <a:lnTo>
                    <a:pt x="13893" y="2692"/>
                  </a:lnTo>
                  <a:lnTo>
                    <a:pt x="13081" y="2692"/>
                  </a:lnTo>
                  <a:lnTo>
                    <a:pt x="13081" y="1752"/>
                  </a:lnTo>
                  <a:lnTo>
                    <a:pt x="13893" y="1752"/>
                  </a:lnTo>
                  <a:lnTo>
                    <a:pt x="13893" y="939"/>
                  </a:lnTo>
                  <a:lnTo>
                    <a:pt x="14706" y="939"/>
                  </a:lnTo>
                  <a:lnTo>
                    <a:pt x="14706" y="1752"/>
                  </a:lnTo>
                  <a:lnTo>
                    <a:pt x="13893" y="1752"/>
                  </a:lnTo>
                  <a:lnTo>
                    <a:pt x="13893" y="2692"/>
                  </a:lnTo>
                  <a:lnTo>
                    <a:pt x="14706" y="2692"/>
                  </a:lnTo>
                  <a:lnTo>
                    <a:pt x="14706" y="3149"/>
                  </a:lnTo>
                  <a:lnTo>
                    <a:pt x="15646" y="3149"/>
                  </a:lnTo>
                  <a:lnTo>
                    <a:pt x="15646" y="2692"/>
                  </a:lnTo>
                  <a:lnTo>
                    <a:pt x="15760" y="1752"/>
                  </a:lnTo>
                  <a:lnTo>
                    <a:pt x="15646" y="939"/>
                  </a:lnTo>
                  <a:lnTo>
                    <a:pt x="15760" y="0"/>
                  </a:lnTo>
                  <a:close/>
                </a:path>
              </a:pathLst>
            </a:custGeom>
            <a:solidFill>
              <a:srgbClr val="000000"/>
            </a:solidFill>
          </p:spPr>
          <p:txBody>
            <a:bodyPr wrap="square" lIns="0" tIns="0" rIns="0" bIns="0" rtlCol="0"/>
            <a:lstStyle/>
            <a:p>
              <a:endParaRPr/>
            </a:p>
          </p:txBody>
        </p:sp>
        <p:sp>
          <p:nvSpPr>
            <p:cNvPr id="792" name="object 792"/>
            <p:cNvSpPr/>
            <p:nvPr/>
          </p:nvSpPr>
          <p:spPr>
            <a:xfrm>
              <a:off x="11823590" y="7533721"/>
              <a:ext cx="1905" cy="1905"/>
            </a:xfrm>
            <a:custGeom>
              <a:avLst/>
              <a:gdLst/>
              <a:ahLst/>
              <a:cxnLst/>
              <a:rect l="l" t="t" r="r" b="b"/>
              <a:pathLst>
                <a:path w="1904" h="1904">
                  <a:moveTo>
                    <a:pt x="0" y="700"/>
                  </a:moveTo>
                  <a:lnTo>
                    <a:pt x="205" y="205"/>
                  </a:lnTo>
                  <a:lnTo>
                    <a:pt x="700" y="0"/>
                  </a:lnTo>
                  <a:lnTo>
                    <a:pt x="1195" y="205"/>
                  </a:lnTo>
                  <a:lnTo>
                    <a:pt x="1401" y="700"/>
                  </a:lnTo>
                  <a:lnTo>
                    <a:pt x="1195" y="1196"/>
                  </a:lnTo>
                  <a:lnTo>
                    <a:pt x="700" y="1401"/>
                  </a:lnTo>
                  <a:lnTo>
                    <a:pt x="205" y="1196"/>
                  </a:lnTo>
                  <a:lnTo>
                    <a:pt x="0" y="700"/>
                  </a:lnTo>
                  <a:close/>
                </a:path>
              </a:pathLst>
            </a:custGeom>
            <a:solidFill>
              <a:srgbClr val="000000"/>
            </a:solidFill>
          </p:spPr>
          <p:txBody>
            <a:bodyPr wrap="square" lIns="0" tIns="0" rIns="0" bIns="0" rtlCol="0"/>
            <a:lstStyle/>
            <a:p>
              <a:endParaRPr/>
            </a:p>
          </p:txBody>
        </p:sp>
        <p:sp>
          <p:nvSpPr>
            <p:cNvPr id="793" name="object 793"/>
            <p:cNvSpPr/>
            <p:nvPr/>
          </p:nvSpPr>
          <p:spPr>
            <a:xfrm>
              <a:off x="11824290" y="7415974"/>
              <a:ext cx="15875" cy="118745"/>
            </a:xfrm>
            <a:custGeom>
              <a:avLst/>
              <a:gdLst/>
              <a:ahLst/>
              <a:cxnLst/>
              <a:rect l="l" t="t" r="r" b="b"/>
              <a:pathLst>
                <a:path w="15875" h="118745">
                  <a:moveTo>
                    <a:pt x="0" y="118447"/>
                  </a:moveTo>
                  <a:lnTo>
                    <a:pt x="0" y="0"/>
                  </a:lnTo>
                </a:path>
                <a:path w="15875" h="118745">
                  <a:moveTo>
                    <a:pt x="0" y="0"/>
                  </a:moveTo>
                  <a:lnTo>
                    <a:pt x="15645" y="0"/>
                  </a:lnTo>
                </a:path>
                <a:path w="15875" h="118745">
                  <a:moveTo>
                    <a:pt x="15645" y="0"/>
                  </a:moveTo>
                  <a:lnTo>
                    <a:pt x="15645" y="118447"/>
                  </a:lnTo>
                </a:path>
              </a:pathLst>
            </a:custGeom>
            <a:ln w="3175">
              <a:solidFill>
                <a:srgbClr val="000000"/>
              </a:solidFill>
            </a:ln>
          </p:spPr>
          <p:txBody>
            <a:bodyPr wrap="square" lIns="0" tIns="0" rIns="0" bIns="0" rtlCol="0"/>
            <a:lstStyle/>
            <a:p>
              <a:endParaRPr/>
            </a:p>
          </p:txBody>
        </p:sp>
        <p:sp>
          <p:nvSpPr>
            <p:cNvPr id="794" name="object 794"/>
            <p:cNvSpPr/>
            <p:nvPr/>
          </p:nvSpPr>
          <p:spPr>
            <a:xfrm>
              <a:off x="11847874" y="7407213"/>
              <a:ext cx="15875" cy="128270"/>
            </a:xfrm>
            <a:custGeom>
              <a:avLst/>
              <a:gdLst/>
              <a:ahLst/>
              <a:cxnLst/>
              <a:rect l="l" t="t" r="r" b="b"/>
              <a:pathLst>
                <a:path w="15875" h="128270">
                  <a:moveTo>
                    <a:pt x="15761" y="0"/>
                  </a:moveTo>
                  <a:lnTo>
                    <a:pt x="0" y="0"/>
                  </a:lnTo>
                  <a:lnTo>
                    <a:pt x="0" y="127675"/>
                  </a:lnTo>
                  <a:lnTo>
                    <a:pt x="15761" y="127675"/>
                  </a:lnTo>
                  <a:lnTo>
                    <a:pt x="15761" y="0"/>
                  </a:lnTo>
                  <a:close/>
                </a:path>
              </a:pathLst>
            </a:custGeom>
            <a:solidFill>
              <a:srgbClr val="D4D4D4"/>
            </a:solidFill>
          </p:spPr>
          <p:txBody>
            <a:bodyPr wrap="square" lIns="0" tIns="0" rIns="0" bIns="0" rtlCol="0"/>
            <a:lstStyle/>
            <a:p>
              <a:endParaRPr/>
            </a:p>
          </p:txBody>
        </p:sp>
        <p:sp>
          <p:nvSpPr>
            <p:cNvPr id="795" name="object 795"/>
            <p:cNvSpPr/>
            <p:nvPr/>
          </p:nvSpPr>
          <p:spPr>
            <a:xfrm>
              <a:off x="11847868" y="7407097"/>
              <a:ext cx="15875" cy="35560"/>
            </a:xfrm>
            <a:custGeom>
              <a:avLst/>
              <a:gdLst/>
              <a:ahLst/>
              <a:cxnLst/>
              <a:rect l="l" t="t" r="r" b="b"/>
              <a:pathLst>
                <a:path w="15875" h="35559">
                  <a:moveTo>
                    <a:pt x="1752" y="31432"/>
                  </a:moveTo>
                  <a:lnTo>
                    <a:pt x="0" y="31432"/>
                  </a:lnTo>
                  <a:lnTo>
                    <a:pt x="0" y="33299"/>
                  </a:lnTo>
                  <a:lnTo>
                    <a:pt x="1752" y="33299"/>
                  </a:lnTo>
                  <a:lnTo>
                    <a:pt x="1752" y="31432"/>
                  </a:lnTo>
                  <a:close/>
                </a:path>
                <a:path w="15875" h="35559">
                  <a:moveTo>
                    <a:pt x="1752" y="16598"/>
                  </a:moveTo>
                  <a:lnTo>
                    <a:pt x="0" y="16598"/>
                  </a:lnTo>
                  <a:lnTo>
                    <a:pt x="0" y="18465"/>
                  </a:lnTo>
                  <a:lnTo>
                    <a:pt x="1752" y="18465"/>
                  </a:lnTo>
                  <a:lnTo>
                    <a:pt x="1752" y="16598"/>
                  </a:lnTo>
                  <a:close/>
                </a:path>
                <a:path w="15875" h="35559">
                  <a:moveTo>
                    <a:pt x="1752" y="9232"/>
                  </a:moveTo>
                  <a:lnTo>
                    <a:pt x="0" y="9232"/>
                  </a:lnTo>
                  <a:lnTo>
                    <a:pt x="0" y="11099"/>
                  </a:lnTo>
                  <a:lnTo>
                    <a:pt x="1752" y="11099"/>
                  </a:lnTo>
                  <a:lnTo>
                    <a:pt x="1752" y="9232"/>
                  </a:lnTo>
                  <a:close/>
                </a:path>
                <a:path w="15875" h="35559">
                  <a:moveTo>
                    <a:pt x="3505" y="33299"/>
                  </a:moveTo>
                  <a:lnTo>
                    <a:pt x="1752" y="33299"/>
                  </a:lnTo>
                  <a:lnTo>
                    <a:pt x="1752" y="35166"/>
                  </a:lnTo>
                  <a:lnTo>
                    <a:pt x="3505" y="35166"/>
                  </a:lnTo>
                  <a:lnTo>
                    <a:pt x="3505" y="33299"/>
                  </a:lnTo>
                  <a:close/>
                </a:path>
                <a:path w="15875" h="35559">
                  <a:moveTo>
                    <a:pt x="3505" y="29565"/>
                  </a:moveTo>
                  <a:lnTo>
                    <a:pt x="1752" y="29565"/>
                  </a:lnTo>
                  <a:lnTo>
                    <a:pt x="1752" y="31432"/>
                  </a:lnTo>
                  <a:lnTo>
                    <a:pt x="3505" y="31432"/>
                  </a:lnTo>
                  <a:lnTo>
                    <a:pt x="3505" y="29565"/>
                  </a:lnTo>
                  <a:close/>
                </a:path>
                <a:path w="15875" h="35559">
                  <a:moveTo>
                    <a:pt x="3505" y="25819"/>
                  </a:moveTo>
                  <a:lnTo>
                    <a:pt x="1752" y="25819"/>
                  </a:lnTo>
                  <a:lnTo>
                    <a:pt x="1752" y="27686"/>
                  </a:lnTo>
                  <a:lnTo>
                    <a:pt x="3505" y="27686"/>
                  </a:lnTo>
                  <a:lnTo>
                    <a:pt x="3505" y="25819"/>
                  </a:lnTo>
                  <a:close/>
                </a:path>
                <a:path w="15875" h="35559">
                  <a:moveTo>
                    <a:pt x="3505" y="18465"/>
                  </a:moveTo>
                  <a:lnTo>
                    <a:pt x="1752" y="18465"/>
                  </a:lnTo>
                  <a:lnTo>
                    <a:pt x="1752" y="20332"/>
                  </a:lnTo>
                  <a:lnTo>
                    <a:pt x="3505" y="20332"/>
                  </a:lnTo>
                  <a:lnTo>
                    <a:pt x="3505" y="18465"/>
                  </a:lnTo>
                  <a:close/>
                </a:path>
                <a:path w="15875" h="35559">
                  <a:moveTo>
                    <a:pt x="3505" y="14719"/>
                  </a:moveTo>
                  <a:lnTo>
                    <a:pt x="1752" y="14719"/>
                  </a:lnTo>
                  <a:lnTo>
                    <a:pt x="1752" y="16598"/>
                  </a:lnTo>
                  <a:lnTo>
                    <a:pt x="3505" y="16598"/>
                  </a:lnTo>
                  <a:lnTo>
                    <a:pt x="3505" y="14719"/>
                  </a:lnTo>
                  <a:close/>
                </a:path>
                <a:path w="15875" h="35559">
                  <a:moveTo>
                    <a:pt x="3505" y="11099"/>
                  </a:moveTo>
                  <a:lnTo>
                    <a:pt x="1752" y="11099"/>
                  </a:lnTo>
                  <a:lnTo>
                    <a:pt x="1752" y="12966"/>
                  </a:lnTo>
                  <a:lnTo>
                    <a:pt x="3505" y="12966"/>
                  </a:lnTo>
                  <a:lnTo>
                    <a:pt x="3505" y="11099"/>
                  </a:lnTo>
                  <a:close/>
                </a:path>
                <a:path w="15875" h="35559">
                  <a:moveTo>
                    <a:pt x="3505" y="7366"/>
                  </a:moveTo>
                  <a:lnTo>
                    <a:pt x="1752" y="7366"/>
                  </a:lnTo>
                  <a:lnTo>
                    <a:pt x="1752" y="9232"/>
                  </a:lnTo>
                  <a:lnTo>
                    <a:pt x="3505" y="9232"/>
                  </a:lnTo>
                  <a:lnTo>
                    <a:pt x="3505" y="7366"/>
                  </a:lnTo>
                  <a:close/>
                </a:path>
                <a:path w="15875" h="35559">
                  <a:moveTo>
                    <a:pt x="3505" y="3632"/>
                  </a:moveTo>
                  <a:lnTo>
                    <a:pt x="1752" y="3632"/>
                  </a:lnTo>
                  <a:lnTo>
                    <a:pt x="1752" y="5499"/>
                  </a:lnTo>
                  <a:lnTo>
                    <a:pt x="3505" y="5499"/>
                  </a:lnTo>
                  <a:lnTo>
                    <a:pt x="3505" y="3632"/>
                  </a:lnTo>
                  <a:close/>
                </a:path>
                <a:path w="15875" h="35559">
                  <a:moveTo>
                    <a:pt x="5257" y="31432"/>
                  </a:moveTo>
                  <a:lnTo>
                    <a:pt x="3505" y="31432"/>
                  </a:lnTo>
                  <a:lnTo>
                    <a:pt x="3505" y="33299"/>
                  </a:lnTo>
                  <a:lnTo>
                    <a:pt x="5257" y="33299"/>
                  </a:lnTo>
                  <a:lnTo>
                    <a:pt x="5257" y="31432"/>
                  </a:lnTo>
                  <a:close/>
                </a:path>
                <a:path w="15875" h="35559">
                  <a:moveTo>
                    <a:pt x="5257" y="16598"/>
                  </a:moveTo>
                  <a:lnTo>
                    <a:pt x="3505" y="16598"/>
                  </a:lnTo>
                  <a:lnTo>
                    <a:pt x="3505" y="18465"/>
                  </a:lnTo>
                  <a:lnTo>
                    <a:pt x="5257" y="18465"/>
                  </a:lnTo>
                  <a:lnTo>
                    <a:pt x="5257" y="16598"/>
                  </a:lnTo>
                  <a:close/>
                </a:path>
                <a:path w="15875" h="35559">
                  <a:moveTo>
                    <a:pt x="5257" y="9232"/>
                  </a:moveTo>
                  <a:lnTo>
                    <a:pt x="3505" y="9232"/>
                  </a:lnTo>
                  <a:lnTo>
                    <a:pt x="3505" y="11099"/>
                  </a:lnTo>
                  <a:lnTo>
                    <a:pt x="5257" y="11099"/>
                  </a:lnTo>
                  <a:lnTo>
                    <a:pt x="5257" y="9232"/>
                  </a:lnTo>
                  <a:close/>
                </a:path>
                <a:path w="15875" h="35559">
                  <a:moveTo>
                    <a:pt x="7010" y="29565"/>
                  </a:moveTo>
                  <a:lnTo>
                    <a:pt x="5257" y="29565"/>
                  </a:lnTo>
                  <a:lnTo>
                    <a:pt x="5257" y="31432"/>
                  </a:lnTo>
                  <a:lnTo>
                    <a:pt x="7010" y="31432"/>
                  </a:lnTo>
                  <a:lnTo>
                    <a:pt x="7010" y="29565"/>
                  </a:lnTo>
                  <a:close/>
                </a:path>
                <a:path w="15875" h="35559">
                  <a:moveTo>
                    <a:pt x="7010" y="25819"/>
                  </a:moveTo>
                  <a:lnTo>
                    <a:pt x="5257" y="25819"/>
                  </a:lnTo>
                  <a:lnTo>
                    <a:pt x="5257" y="27686"/>
                  </a:lnTo>
                  <a:lnTo>
                    <a:pt x="7010" y="27686"/>
                  </a:lnTo>
                  <a:lnTo>
                    <a:pt x="7010" y="25819"/>
                  </a:lnTo>
                  <a:close/>
                </a:path>
                <a:path w="15875" h="35559">
                  <a:moveTo>
                    <a:pt x="7010" y="18465"/>
                  </a:moveTo>
                  <a:lnTo>
                    <a:pt x="5257" y="18465"/>
                  </a:lnTo>
                  <a:lnTo>
                    <a:pt x="5257" y="20332"/>
                  </a:lnTo>
                  <a:lnTo>
                    <a:pt x="7010" y="20332"/>
                  </a:lnTo>
                  <a:lnTo>
                    <a:pt x="7010" y="18465"/>
                  </a:lnTo>
                  <a:close/>
                </a:path>
                <a:path w="15875" h="35559">
                  <a:moveTo>
                    <a:pt x="7010" y="14719"/>
                  </a:moveTo>
                  <a:lnTo>
                    <a:pt x="5257" y="14719"/>
                  </a:lnTo>
                  <a:lnTo>
                    <a:pt x="5257" y="16598"/>
                  </a:lnTo>
                  <a:lnTo>
                    <a:pt x="7010" y="16598"/>
                  </a:lnTo>
                  <a:lnTo>
                    <a:pt x="7010" y="14719"/>
                  </a:lnTo>
                  <a:close/>
                </a:path>
                <a:path w="15875" h="35559">
                  <a:moveTo>
                    <a:pt x="7010" y="11099"/>
                  </a:moveTo>
                  <a:lnTo>
                    <a:pt x="5257" y="11099"/>
                  </a:lnTo>
                  <a:lnTo>
                    <a:pt x="5257" y="12966"/>
                  </a:lnTo>
                  <a:lnTo>
                    <a:pt x="7010" y="12966"/>
                  </a:lnTo>
                  <a:lnTo>
                    <a:pt x="7010" y="11099"/>
                  </a:lnTo>
                  <a:close/>
                </a:path>
                <a:path w="15875" h="35559">
                  <a:moveTo>
                    <a:pt x="7010" y="7366"/>
                  </a:moveTo>
                  <a:lnTo>
                    <a:pt x="5257" y="7366"/>
                  </a:lnTo>
                  <a:lnTo>
                    <a:pt x="5257" y="9232"/>
                  </a:lnTo>
                  <a:lnTo>
                    <a:pt x="7010" y="9232"/>
                  </a:lnTo>
                  <a:lnTo>
                    <a:pt x="7010" y="7366"/>
                  </a:lnTo>
                  <a:close/>
                </a:path>
                <a:path w="15875" h="35559">
                  <a:moveTo>
                    <a:pt x="7010" y="3632"/>
                  </a:moveTo>
                  <a:lnTo>
                    <a:pt x="5257" y="3632"/>
                  </a:lnTo>
                  <a:lnTo>
                    <a:pt x="5257" y="5499"/>
                  </a:lnTo>
                  <a:lnTo>
                    <a:pt x="7010" y="5499"/>
                  </a:lnTo>
                  <a:lnTo>
                    <a:pt x="7010" y="3632"/>
                  </a:lnTo>
                  <a:close/>
                </a:path>
                <a:path w="15875" h="35559">
                  <a:moveTo>
                    <a:pt x="8763" y="31432"/>
                  </a:moveTo>
                  <a:lnTo>
                    <a:pt x="7010" y="31432"/>
                  </a:lnTo>
                  <a:lnTo>
                    <a:pt x="7010" y="33299"/>
                  </a:lnTo>
                  <a:lnTo>
                    <a:pt x="8763" y="33299"/>
                  </a:lnTo>
                  <a:lnTo>
                    <a:pt x="8763" y="31432"/>
                  </a:lnTo>
                  <a:close/>
                </a:path>
                <a:path w="15875" h="35559">
                  <a:moveTo>
                    <a:pt x="8763" y="16598"/>
                  </a:moveTo>
                  <a:lnTo>
                    <a:pt x="7010" y="16598"/>
                  </a:lnTo>
                  <a:lnTo>
                    <a:pt x="7010" y="18465"/>
                  </a:lnTo>
                  <a:lnTo>
                    <a:pt x="8763" y="18465"/>
                  </a:lnTo>
                  <a:lnTo>
                    <a:pt x="8763" y="16598"/>
                  </a:lnTo>
                  <a:close/>
                </a:path>
                <a:path w="15875" h="35559">
                  <a:moveTo>
                    <a:pt x="8763" y="9232"/>
                  </a:moveTo>
                  <a:lnTo>
                    <a:pt x="7010" y="9232"/>
                  </a:lnTo>
                  <a:lnTo>
                    <a:pt x="7010" y="11099"/>
                  </a:lnTo>
                  <a:lnTo>
                    <a:pt x="8763" y="11099"/>
                  </a:lnTo>
                  <a:lnTo>
                    <a:pt x="8763" y="9232"/>
                  </a:lnTo>
                  <a:close/>
                </a:path>
                <a:path w="15875" h="35559">
                  <a:moveTo>
                    <a:pt x="12141" y="31432"/>
                  </a:moveTo>
                  <a:lnTo>
                    <a:pt x="10502" y="31432"/>
                  </a:lnTo>
                  <a:lnTo>
                    <a:pt x="10502" y="29565"/>
                  </a:lnTo>
                  <a:lnTo>
                    <a:pt x="8763" y="29565"/>
                  </a:lnTo>
                  <a:lnTo>
                    <a:pt x="8763" y="31432"/>
                  </a:lnTo>
                  <a:lnTo>
                    <a:pt x="10388" y="31432"/>
                  </a:lnTo>
                  <a:lnTo>
                    <a:pt x="10388" y="33299"/>
                  </a:lnTo>
                  <a:lnTo>
                    <a:pt x="12141" y="33299"/>
                  </a:lnTo>
                  <a:lnTo>
                    <a:pt x="12141" y="31432"/>
                  </a:lnTo>
                  <a:close/>
                </a:path>
                <a:path w="15875" h="35559">
                  <a:moveTo>
                    <a:pt x="12141" y="16598"/>
                  </a:moveTo>
                  <a:lnTo>
                    <a:pt x="10502" y="16598"/>
                  </a:lnTo>
                  <a:lnTo>
                    <a:pt x="10502" y="14719"/>
                  </a:lnTo>
                  <a:lnTo>
                    <a:pt x="8763" y="14719"/>
                  </a:lnTo>
                  <a:lnTo>
                    <a:pt x="8763" y="16598"/>
                  </a:lnTo>
                  <a:lnTo>
                    <a:pt x="10388" y="16598"/>
                  </a:lnTo>
                  <a:lnTo>
                    <a:pt x="10388" y="18465"/>
                  </a:lnTo>
                  <a:lnTo>
                    <a:pt x="8763" y="18465"/>
                  </a:lnTo>
                  <a:lnTo>
                    <a:pt x="8763" y="20332"/>
                  </a:lnTo>
                  <a:lnTo>
                    <a:pt x="10502" y="20332"/>
                  </a:lnTo>
                  <a:lnTo>
                    <a:pt x="10502" y="18465"/>
                  </a:lnTo>
                  <a:lnTo>
                    <a:pt x="12141" y="18465"/>
                  </a:lnTo>
                  <a:lnTo>
                    <a:pt x="12141" y="16598"/>
                  </a:lnTo>
                  <a:close/>
                </a:path>
                <a:path w="15875" h="35559">
                  <a:moveTo>
                    <a:pt x="12141" y="9232"/>
                  </a:moveTo>
                  <a:lnTo>
                    <a:pt x="10502" y="9232"/>
                  </a:lnTo>
                  <a:lnTo>
                    <a:pt x="10502" y="7366"/>
                  </a:lnTo>
                  <a:lnTo>
                    <a:pt x="8763" y="7366"/>
                  </a:lnTo>
                  <a:lnTo>
                    <a:pt x="8763" y="9232"/>
                  </a:lnTo>
                  <a:lnTo>
                    <a:pt x="10388" y="9232"/>
                  </a:lnTo>
                  <a:lnTo>
                    <a:pt x="10388" y="11099"/>
                  </a:lnTo>
                  <a:lnTo>
                    <a:pt x="8763" y="11099"/>
                  </a:lnTo>
                  <a:lnTo>
                    <a:pt x="8763" y="12966"/>
                  </a:lnTo>
                  <a:lnTo>
                    <a:pt x="10502" y="12966"/>
                  </a:lnTo>
                  <a:lnTo>
                    <a:pt x="10502" y="11099"/>
                  </a:lnTo>
                  <a:lnTo>
                    <a:pt x="12141" y="11099"/>
                  </a:lnTo>
                  <a:lnTo>
                    <a:pt x="12141" y="9232"/>
                  </a:lnTo>
                  <a:close/>
                </a:path>
                <a:path w="15875" h="35559">
                  <a:moveTo>
                    <a:pt x="13893" y="29565"/>
                  </a:moveTo>
                  <a:lnTo>
                    <a:pt x="12141" y="29565"/>
                  </a:lnTo>
                  <a:lnTo>
                    <a:pt x="12141" y="31432"/>
                  </a:lnTo>
                  <a:lnTo>
                    <a:pt x="13893" y="31432"/>
                  </a:lnTo>
                  <a:lnTo>
                    <a:pt x="13893" y="29565"/>
                  </a:lnTo>
                  <a:close/>
                </a:path>
                <a:path w="15875" h="35559">
                  <a:moveTo>
                    <a:pt x="13893" y="25819"/>
                  </a:moveTo>
                  <a:lnTo>
                    <a:pt x="12141" y="25819"/>
                  </a:lnTo>
                  <a:lnTo>
                    <a:pt x="12141" y="27686"/>
                  </a:lnTo>
                  <a:lnTo>
                    <a:pt x="13893" y="27686"/>
                  </a:lnTo>
                  <a:lnTo>
                    <a:pt x="13893" y="25819"/>
                  </a:lnTo>
                  <a:close/>
                </a:path>
                <a:path w="15875" h="35559">
                  <a:moveTo>
                    <a:pt x="13893" y="18465"/>
                  </a:moveTo>
                  <a:lnTo>
                    <a:pt x="12141" y="18465"/>
                  </a:lnTo>
                  <a:lnTo>
                    <a:pt x="12141" y="20332"/>
                  </a:lnTo>
                  <a:lnTo>
                    <a:pt x="13893" y="20332"/>
                  </a:lnTo>
                  <a:lnTo>
                    <a:pt x="13893" y="18465"/>
                  </a:lnTo>
                  <a:close/>
                </a:path>
                <a:path w="15875" h="35559">
                  <a:moveTo>
                    <a:pt x="13893" y="14719"/>
                  </a:moveTo>
                  <a:lnTo>
                    <a:pt x="12141" y="14719"/>
                  </a:lnTo>
                  <a:lnTo>
                    <a:pt x="12141" y="16598"/>
                  </a:lnTo>
                  <a:lnTo>
                    <a:pt x="13893" y="16598"/>
                  </a:lnTo>
                  <a:lnTo>
                    <a:pt x="13893" y="14719"/>
                  </a:lnTo>
                  <a:close/>
                </a:path>
                <a:path w="15875" h="35559">
                  <a:moveTo>
                    <a:pt x="13893" y="11099"/>
                  </a:moveTo>
                  <a:lnTo>
                    <a:pt x="12141" y="11099"/>
                  </a:lnTo>
                  <a:lnTo>
                    <a:pt x="12141" y="12966"/>
                  </a:lnTo>
                  <a:lnTo>
                    <a:pt x="13893" y="12966"/>
                  </a:lnTo>
                  <a:lnTo>
                    <a:pt x="13893" y="11099"/>
                  </a:lnTo>
                  <a:close/>
                </a:path>
                <a:path w="15875" h="35559">
                  <a:moveTo>
                    <a:pt x="13893" y="7366"/>
                  </a:moveTo>
                  <a:lnTo>
                    <a:pt x="12141" y="7366"/>
                  </a:lnTo>
                  <a:lnTo>
                    <a:pt x="12141" y="9232"/>
                  </a:lnTo>
                  <a:lnTo>
                    <a:pt x="13893" y="9232"/>
                  </a:lnTo>
                  <a:lnTo>
                    <a:pt x="13893" y="7366"/>
                  </a:lnTo>
                  <a:close/>
                </a:path>
                <a:path w="15875" h="35559">
                  <a:moveTo>
                    <a:pt x="13893" y="3632"/>
                  </a:moveTo>
                  <a:lnTo>
                    <a:pt x="12141" y="3632"/>
                  </a:lnTo>
                  <a:lnTo>
                    <a:pt x="12141" y="5499"/>
                  </a:lnTo>
                  <a:lnTo>
                    <a:pt x="13893" y="5499"/>
                  </a:lnTo>
                  <a:lnTo>
                    <a:pt x="13893" y="3632"/>
                  </a:lnTo>
                  <a:close/>
                </a:path>
                <a:path w="15875" h="35559">
                  <a:moveTo>
                    <a:pt x="15646" y="31432"/>
                  </a:moveTo>
                  <a:lnTo>
                    <a:pt x="13893" y="31432"/>
                  </a:lnTo>
                  <a:lnTo>
                    <a:pt x="13893" y="33299"/>
                  </a:lnTo>
                  <a:lnTo>
                    <a:pt x="15646" y="33299"/>
                  </a:lnTo>
                  <a:lnTo>
                    <a:pt x="15646" y="31432"/>
                  </a:lnTo>
                  <a:close/>
                </a:path>
                <a:path w="15875" h="35559">
                  <a:moveTo>
                    <a:pt x="15646" y="16598"/>
                  </a:moveTo>
                  <a:lnTo>
                    <a:pt x="13893" y="16598"/>
                  </a:lnTo>
                  <a:lnTo>
                    <a:pt x="13893" y="18465"/>
                  </a:lnTo>
                  <a:lnTo>
                    <a:pt x="15646" y="18465"/>
                  </a:lnTo>
                  <a:lnTo>
                    <a:pt x="15646" y="16598"/>
                  </a:lnTo>
                  <a:close/>
                </a:path>
                <a:path w="15875" h="35559">
                  <a:moveTo>
                    <a:pt x="15646" y="9232"/>
                  </a:moveTo>
                  <a:lnTo>
                    <a:pt x="13893" y="9232"/>
                  </a:lnTo>
                  <a:lnTo>
                    <a:pt x="13893" y="11099"/>
                  </a:lnTo>
                  <a:lnTo>
                    <a:pt x="15646" y="11099"/>
                  </a:lnTo>
                  <a:lnTo>
                    <a:pt x="15646" y="9232"/>
                  </a:lnTo>
                  <a:close/>
                </a:path>
                <a:path w="15875" h="35559">
                  <a:moveTo>
                    <a:pt x="15875" y="29565"/>
                  </a:moveTo>
                  <a:lnTo>
                    <a:pt x="15646" y="29565"/>
                  </a:lnTo>
                  <a:lnTo>
                    <a:pt x="15646" y="31432"/>
                  </a:lnTo>
                  <a:lnTo>
                    <a:pt x="15875" y="31432"/>
                  </a:lnTo>
                  <a:lnTo>
                    <a:pt x="15875" y="29565"/>
                  </a:lnTo>
                  <a:close/>
                </a:path>
                <a:path w="15875" h="35559">
                  <a:moveTo>
                    <a:pt x="15875" y="25819"/>
                  </a:moveTo>
                  <a:lnTo>
                    <a:pt x="15646" y="25819"/>
                  </a:lnTo>
                  <a:lnTo>
                    <a:pt x="15646" y="27686"/>
                  </a:lnTo>
                  <a:lnTo>
                    <a:pt x="15875" y="27686"/>
                  </a:lnTo>
                  <a:lnTo>
                    <a:pt x="15875" y="25819"/>
                  </a:lnTo>
                  <a:close/>
                </a:path>
                <a:path w="15875" h="35559">
                  <a:moveTo>
                    <a:pt x="15875" y="22199"/>
                  </a:moveTo>
                  <a:lnTo>
                    <a:pt x="15646" y="22199"/>
                  </a:lnTo>
                  <a:lnTo>
                    <a:pt x="15646" y="23952"/>
                  </a:lnTo>
                  <a:lnTo>
                    <a:pt x="13893" y="23952"/>
                  </a:lnTo>
                  <a:lnTo>
                    <a:pt x="13893" y="22199"/>
                  </a:lnTo>
                  <a:lnTo>
                    <a:pt x="12141" y="22199"/>
                  </a:lnTo>
                  <a:lnTo>
                    <a:pt x="12141" y="23952"/>
                  </a:lnTo>
                  <a:lnTo>
                    <a:pt x="10502" y="23952"/>
                  </a:lnTo>
                  <a:lnTo>
                    <a:pt x="10502" y="22199"/>
                  </a:lnTo>
                  <a:lnTo>
                    <a:pt x="8763" y="22199"/>
                  </a:lnTo>
                  <a:lnTo>
                    <a:pt x="8763" y="23952"/>
                  </a:lnTo>
                  <a:lnTo>
                    <a:pt x="7010" y="23952"/>
                  </a:lnTo>
                  <a:lnTo>
                    <a:pt x="7010" y="22199"/>
                  </a:lnTo>
                  <a:lnTo>
                    <a:pt x="5257" y="22199"/>
                  </a:lnTo>
                  <a:lnTo>
                    <a:pt x="5257" y="23952"/>
                  </a:lnTo>
                  <a:lnTo>
                    <a:pt x="3505" y="23952"/>
                  </a:lnTo>
                  <a:lnTo>
                    <a:pt x="3505" y="22199"/>
                  </a:lnTo>
                  <a:lnTo>
                    <a:pt x="1752" y="22199"/>
                  </a:lnTo>
                  <a:lnTo>
                    <a:pt x="1752" y="23952"/>
                  </a:lnTo>
                  <a:lnTo>
                    <a:pt x="0" y="23952"/>
                  </a:lnTo>
                  <a:lnTo>
                    <a:pt x="0" y="25819"/>
                  </a:lnTo>
                  <a:lnTo>
                    <a:pt x="1752" y="25819"/>
                  </a:lnTo>
                  <a:lnTo>
                    <a:pt x="1752" y="24066"/>
                  </a:lnTo>
                  <a:lnTo>
                    <a:pt x="3505" y="24066"/>
                  </a:lnTo>
                  <a:lnTo>
                    <a:pt x="3505" y="25819"/>
                  </a:lnTo>
                  <a:lnTo>
                    <a:pt x="5257" y="25819"/>
                  </a:lnTo>
                  <a:lnTo>
                    <a:pt x="5257" y="24066"/>
                  </a:lnTo>
                  <a:lnTo>
                    <a:pt x="7010" y="24066"/>
                  </a:lnTo>
                  <a:lnTo>
                    <a:pt x="7010" y="25819"/>
                  </a:lnTo>
                  <a:lnTo>
                    <a:pt x="8763" y="25819"/>
                  </a:lnTo>
                  <a:lnTo>
                    <a:pt x="8763" y="24066"/>
                  </a:lnTo>
                  <a:lnTo>
                    <a:pt x="10388" y="24066"/>
                  </a:lnTo>
                  <a:lnTo>
                    <a:pt x="10388" y="25819"/>
                  </a:lnTo>
                  <a:lnTo>
                    <a:pt x="8763" y="25819"/>
                  </a:lnTo>
                  <a:lnTo>
                    <a:pt x="8763" y="27686"/>
                  </a:lnTo>
                  <a:lnTo>
                    <a:pt x="10502" y="27686"/>
                  </a:lnTo>
                  <a:lnTo>
                    <a:pt x="10502" y="25819"/>
                  </a:lnTo>
                  <a:lnTo>
                    <a:pt x="12141" y="25819"/>
                  </a:lnTo>
                  <a:lnTo>
                    <a:pt x="12141" y="24066"/>
                  </a:lnTo>
                  <a:lnTo>
                    <a:pt x="13893" y="24066"/>
                  </a:lnTo>
                  <a:lnTo>
                    <a:pt x="13893" y="25819"/>
                  </a:lnTo>
                  <a:lnTo>
                    <a:pt x="15646" y="25819"/>
                  </a:lnTo>
                  <a:lnTo>
                    <a:pt x="15646" y="24066"/>
                  </a:lnTo>
                  <a:lnTo>
                    <a:pt x="15875" y="24066"/>
                  </a:lnTo>
                  <a:lnTo>
                    <a:pt x="15875" y="22199"/>
                  </a:lnTo>
                  <a:close/>
                </a:path>
                <a:path w="15875" h="35559">
                  <a:moveTo>
                    <a:pt x="15875" y="18465"/>
                  </a:moveTo>
                  <a:lnTo>
                    <a:pt x="15646" y="18465"/>
                  </a:lnTo>
                  <a:lnTo>
                    <a:pt x="15646" y="20332"/>
                  </a:lnTo>
                  <a:lnTo>
                    <a:pt x="15875" y="20332"/>
                  </a:lnTo>
                  <a:lnTo>
                    <a:pt x="15875" y="18465"/>
                  </a:lnTo>
                  <a:close/>
                </a:path>
                <a:path w="15875" h="35559">
                  <a:moveTo>
                    <a:pt x="15875" y="14719"/>
                  </a:moveTo>
                  <a:lnTo>
                    <a:pt x="15646" y="14719"/>
                  </a:lnTo>
                  <a:lnTo>
                    <a:pt x="15646" y="16598"/>
                  </a:lnTo>
                  <a:lnTo>
                    <a:pt x="15875" y="16598"/>
                  </a:lnTo>
                  <a:lnTo>
                    <a:pt x="15875" y="14719"/>
                  </a:lnTo>
                  <a:close/>
                </a:path>
                <a:path w="15875" h="35559">
                  <a:moveTo>
                    <a:pt x="15875" y="11099"/>
                  </a:moveTo>
                  <a:lnTo>
                    <a:pt x="15646" y="11099"/>
                  </a:lnTo>
                  <a:lnTo>
                    <a:pt x="15646" y="12966"/>
                  </a:lnTo>
                  <a:lnTo>
                    <a:pt x="15875" y="12966"/>
                  </a:lnTo>
                  <a:lnTo>
                    <a:pt x="15875" y="11099"/>
                  </a:lnTo>
                  <a:close/>
                </a:path>
                <a:path w="15875" h="35559">
                  <a:moveTo>
                    <a:pt x="15875" y="7366"/>
                  </a:moveTo>
                  <a:lnTo>
                    <a:pt x="15646" y="7366"/>
                  </a:lnTo>
                  <a:lnTo>
                    <a:pt x="15646" y="9232"/>
                  </a:lnTo>
                  <a:lnTo>
                    <a:pt x="15875" y="9232"/>
                  </a:lnTo>
                  <a:lnTo>
                    <a:pt x="15875" y="7366"/>
                  </a:lnTo>
                  <a:close/>
                </a:path>
                <a:path w="15875" h="35559">
                  <a:moveTo>
                    <a:pt x="15875" y="3632"/>
                  </a:moveTo>
                  <a:lnTo>
                    <a:pt x="15646" y="3632"/>
                  </a:lnTo>
                  <a:lnTo>
                    <a:pt x="15646" y="5499"/>
                  </a:lnTo>
                  <a:lnTo>
                    <a:pt x="15875" y="5499"/>
                  </a:lnTo>
                  <a:lnTo>
                    <a:pt x="15875" y="3632"/>
                  </a:lnTo>
                  <a:close/>
                </a:path>
                <a:path w="15875" h="35559">
                  <a:moveTo>
                    <a:pt x="15875" y="0"/>
                  </a:moveTo>
                  <a:lnTo>
                    <a:pt x="15646" y="0"/>
                  </a:lnTo>
                  <a:lnTo>
                    <a:pt x="15646" y="1752"/>
                  </a:lnTo>
                  <a:lnTo>
                    <a:pt x="13893" y="1752"/>
                  </a:lnTo>
                  <a:lnTo>
                    <a:pt x="13893" y="0"/>
                  </a:lnTo>
                  <a:lnTo>
                    <a:pt x="12141" y="0"/>
                  </a:lnTo>
                  <a:lnTo>
                    <a:pt x="12141" y="1752"/>
                  </a:lnTo>
                  <a:lnTo>
                    <a:pt x="10502" y="1752"/>
                  </a:lnTo>
                  <a:lnTo>
                    <a:pt x="10502" y="0"/>
                  </a:lnTo>
                  <a:lnTo>
                    <a:pt x="8763" y="0"/>
                  </a:lnTo>
                  <a:lnTo>
                    <a:pt x="8763" y="1752"/>
                  </a:lnTo>
                  <a:lnTo>
                    <a:pt x="7010" y="1752"/>
                  </a:lnTo>
                  <a:lnTo>
                    <a:pt x="7010" y="0"/>
                  </a:lnTo>
                  <a:lnTo>
                    <a:pt x="5257" y="0"/>
                  </a:lnTo>
                  <a:lnTo>
                    <a:pt x="5257" y="1752"/>
                  </a:lnTo>
                  <a:lnTo>
                    <a:pt x="3505" y="1752"/>
                  </a:lnTo>
                  <a:lnTo>
                    <a:pt x="3505" y="0"/>
                  </a:lnTo>
                  <a:lnTo>
                    <a:pt x="1752" y="0"/>
                  </a:lnTo>
                  <a:lnTo>
                    <a:pt x="1752" y="1752"/>
                  </a:lnTo>
                  <a:lnTo>
                    <a:pt x="0" y="1752"/>
                  </a:lnTo>
                  <a:lnTo>
                    <a:pt x="0" y="3632"/>
                  </a:lnTo>
                  <a:lnTo>
                    <a:pt x="1752" y="3632"/>
                  </a:lnTo>
                  <a:lnTo>
                    <a:pt x="1752" y="1879"/>
                  </a:lnTo>
                  <a:lnTo>
                    <a:pt x="3505" y="1879"/>
                  </a:lnTo>
                  <a:lnTo>
                    <a:pt x="3505" y="3632"/>
                  </a:lnTo>
                  <a:lnTo>
                    <a:pt x="5257" y="3632"/>
                  </a:lnTo>
                  <a:lnTo>
                    <a:pt x="5257" y="1879"/>
                  </a:lnTo>
                  <a:lnTo>
                    <a:pt x="7010" y="1879"/>
                  </a:lnTo>
                  <a:lnTo>
                    <a:pt x="7010" y="3632"/>
                  </a:lnTo>
                  <a:lnTo>
                    <a:pt x="8763" y="3632"/>
                  </a:lnTo>
                  <a:lnTo>
                    <a:pt x="8763" y="1879"/>
                  </a:lnTo>
                  <a:lnTo>
                    <a:pt x="10388" y="1879"/>
                  </a:lnTo>
                  <a:lnTo>
                    <a:pt x="10388" y="3632"/>
                  </a:lnTo>
                  <a:lnTo>
                    <a:pt x="8763" y="3632"/>
                  </a:lnTo>
                  <a:lnTo>
                    <a:pt x="8763" y="5499"/>
                  </a:lnTo>
                  <a:lnTo>
                    <a:pt x="10502" y="5499"/>
                  </a:lnTo>
                  <a:lnTo>
                    <a:pt x="10502" y="3632"/>
                  </a:lnTo>
                  <a:lnTo>
                    <a:pt x="12141" y="3632"/>
                  </a:lnTo>
                  <a:lnTo>
                    <a:pt x="12141" y="1879"/>
                  </a:lnTo>
                  <a:lnTo>
                    <a:pt x="13893" y="1879"/>
                  </a:lnTo>
                  <a:lnTo>
                    <a:pt x="13893" y="3632"/>
                  </a:lnTo>
                  <a:lnTo>
                    <a:pt x="15646" y="3632"/>
                  </a:lnTo>
                  <a:lnTo>
                    <a:pt x="15646" y="1879"/>
                  </a:lnTo>
                  <a:lnTo>
                    <a:pt x="15875" y="1879"/>
                  </a:lnTo>
                  <a:lnTo>
                    <a:pt x="15875" y="0"/>
                  </a:lnTo>
                  <a:close/>
                </a:path>
              </a:pathLst>
            </a:custGeom>
            <a:solidFill>
              <a:srgbClr val="000000"/>
            </a:solidFill>
          </p:spPr>
          <p:txBody>
            <a:bodyPr wrap="square" lIns="0" tIns="0" rIns="0" bIns="0" rtlCol="0"/>
            <a:lstStyle/>
            <a:p>
              <a:endParaRPr/>
            </a:p>
          </p:txBody>
        </p:sp>
        <p:sp>
          <p:nvSpPr>
            <p:cNvPr id="796" name="object 796"/>
            <p:cNvSpPr/>
            <p:nvPr/>
          </p:nvSpPr>
          <p:spPr>
            <a:xfrm>
              <a:off x="11847868" y="7440396"/>
              <a:ext cx="15875" cy="37465"/>
            </a:xfrm>
            <a:custGeom>
              <a:avLst/>
              <a:gdLst/>
              <a:ahLst/>
              <a:cxnLst/>
              <a:rect l="l" t="t" r="r" b="b"/>
              <a:pathLst>
                <a:path w="15875" h="37465">
                  <a:moveTo>
                    <a:pt x="1752" y="35039"/>
                  </a:moveTo>
                  <a:lnTo>
                    <a:pt x="0" y="35039"/>
                  </a:lnTo>
                  <a:lnTo>
                    <a:pt x="0" y="36906"/>
                  </a:lnTo>
                  <a:lnTo>
                    <a:pt x="1752" y="36906"/>
                  </a:lnTo>
                  <a:lnTo>
                    <a:pt x="1752" y="35039"/>
                  </a:lnTo>
                  <a:close/>
                </a:path>
                <a:path w="15875" h="37465">
                  <a:moveTo>
                    <a:pt x="1752" y="27686"/>
                  </a:moveTo>
                  <a:lnTo>
                    <a:pt x="0" y="27686"/>
                  </a:lnTo>
                  <a:lnTo>
                    <a:pt x="0" y="29552"/>
                  </a:lnTo>
                  <a:lnTo>
                    <a:pt x="1752" y="29552"/>
                  </a:lnTo>
                  <a:lnTo>
                    <a:pt x="1752" y="27686"/>
                  </a:lnTo>
                  <a:close/>
                </a:path>
                <a:path w="15875" h="37465">
                  <a:moveTo>
                    <a:pt x="1752" y="12852"/>
                  </a:moveTo>
                  <a:lnTo>
                    <a:pt x="0" y="12852"/>
                  </a:lnTo>
                  <a:lnTo>
                    <a:pt x="0" y="14719"/>
                  </a:lnTo>
                  <a:lnTo>
                    <a:pt x="1752" y="14719"/>
                  </a:lnTo>
                  <a:lnTo>
                    <a:pt x="1752" y="12852"/>
                  </a:lnTo>
                  <a:close/>
                </a:path>
                <a:path w="15875" h="37465">
                  <a:moveTo>
                    <a:pt x="1752" y="5486"/>
                  </a:moveTo>
                  <a:lnTo>
                    <a:pt x="0" y="5486"/>
                  </a:lnTo>
                  <a:lnTo>
                    <a:pt x="0" y="7353"/>
                  </a:lnTo>
                  <a:lnTo>
                    <a:pt x="1752" y="7353"/>
                  </a:lnTo>
                  <a:lnTo>
                    <a:pt x="1752" y="5486"/>
                  </a:lnTo>
                  <a:close/>
                </a:path>
                <a:path w="15875" h="37465">
                  <a:moveTo>
                    <a:pt x="3505" y="33172"/>
                  </a:moveTo>
                  <a:lnTo>
                    <a:pt x="1752" y="33172"/>
                  </a:lnTo>
                  <a:lnTo>
                    <a:pt x="1752" y="35039"/>
                  </a:lnTo>
                  <a:lnTo>
                    <a:pt x="3505" y="35039"/>
                  </a:lnTo>
                  <a:lnTo>
                    <a:pt x="3505" y="33172"/>
                  </a:lnTo>
                  <a:close/>
                </a:path>
                <a:path w="15875" h="37465">
                  <a:moveTo>
                    <a:pt x="3505" y="29552"/>
                  </a:moveTo>
                  <a:lnTo>
                    <a:pt x="1752" y="29552"/>
                  </a:lnTo>
                  <a:lnTo>
                    <a:pt x="1752" y="31419"/>
                  </a:lnTo>
                  <a:lnTo>
                    <a:pt x="3505" y="31419"/>
                  </a:lnTo>
                  <a:lnTo>
                    <a:pt x="3505" y="29552"/>
                  </a:lnTo>
                  <a:close/>
                </a:path>
                <a:path w="15875" h="37465">
                  <a:moveTo>
                    <a:pt x="3505" y="25819"/>
                  </a:moveTo>
                  <a:lnTo>
                    <a:pt x="1752" y="25819"/>
                  </a:lnTo>
                  <a:lnTo>
                    <a:pt x="1752" y="27686"/>
                  </a:lnTo>
                  <a:lnTo>
                    <a:pt x="3505" y="27686"/>
                  </a:lnTo>
                  <a:lnTo>
                    <a:pt x="3505" y="25819"/>
                  </a:lnTo>
                  <a:close/>
                </a:path>
                <a:path w="15875" h="37465">
                  <a:moveTo>
                    <a:pt x="3505" y="18453"/>
                  </a:moveTo>
                  <a:lnTo>
                    <a:pt x="1752" y="18453"/>
                  </a:lnTo>
                  <a:lnTo>
                    <a:pt x="1752" y="20320"/>
                  </a:lnTo>
                  <a:lnTo>
                    <a:pt x="3505" y="20320"/>
                  </a:lnTo>
                  <a:lnTo>
                    <a:pt x="3505" y="18453"/>
                  </a:lnTo>
                  <a:close/>
                </a:path>
                <a:path w="15875" h="37465">
                  <a:moveTo>
                    <a:pt x="3505" y="14719"/>
                  </a:moveTo>
                  <a:lnTo>
                    <a:pt x="1752" y="14719"/>
                  </a:lnTo>
                  <a:lnTo>
                    <a:pt x="1752" y="16586"/>
                  </a:lnTo>
                  <a:lnTo>
                    <a:pt x="3505" y="16586"/>
                  </a:lnTo>
                  <a:lnTo>
                    <a:pt x="3505" y="14719"/>
                  </a:lnTo>
                  <a:close/>
                </a:path>
                <a:path w="15875" h="37465">
                  <a:moveTo>
                    <a:pt x="3505" y="10985"/>
                  </a:moveTo>
                  <a:lnTo>
                    <a:pt x="1752" y="10985"/>
                  </a:lnTo>
                  <a:lnTo>
                    <a:pt x="1752" y="12852"/>
                  </a:lnTo>
                  <a:lnTo>
                    <a:pt x="3505" y="12852"/>
                  </a:lnTo>
                  <a:lnTo>
                    <a:pt x="3505" y="10985"/>
                  </a:lnTo>
                  <a:close/>
                </a:path>
                <a:path w="15875" h="37465">
                  <a:moveTo>
                    <a:pt x="3505" y="7353"/>
                  </a:moveTo>
                  <a:lnTo>
                    <a:pt x="1752" y="7353"/>
                  </a:lnTo>
                  <a:lnTo>
                    <a:pt x="1752" y="9220"/>
                  </a:lnTo>
                  <a:lnTo>
                    <a:pt x="3505" y="9220"/>
                  </a:lnTo>
                  <a:lnTo>
                    <a:pt x="3505" y="7353"/>
                  </a:lnTo>
                  <a:close/>
                </a:path>
                <a:path w="15875" h="37465">
                  <a:moveTo>
                    <a:pt x="3505" y="3619"/>
                  </a:moveTo>
                  <a:lnTo>
                    <a:pt x="1752" y="3619"/>
                  </a:lnTo>
                  <a:lnTo>
                    <a:pt x="1752" y="5486"/>
                  </a:lnTo>
                  <a:lnTo>
                    <a:pt x="3505" y="5486"/>
                  </a:lnTo>
                  <a:lnTo>
                    <a:pt x="3505" y="3619"/>
                  </a:lnTo>
                  <a:close/>
                </a:path>
                <a:path w="15875" h="37465">
                  <a:moveTo>
                    <a:pt x="3505" y="0"/>
                  </a:moveTo>
                  <a:lnTo>
                    <a:pt x="1752" y="0"/>
                  </a:lnTo>
                  <a:lnTo>
                    <a:pt x="1752" y="1866"/>
                  </a:lnTo>
                  <a:lnTo>
                    <a:pt x="3505" y="1866"/>
                  </a:lnTo>
                  <a:lnTo>
                    <a:pt x="3505" y="0"/>
                  </a:lnTo>
                  <a:close/>
                </a:path>
                <a:path w="15875" h="37465">
                  <a:moveTo>
                    <a:pt x="5257" y="27686"/>
                  </a:moveTo>
                  <a:lnTo>
                    <a:pt x="3505" y="27686"/>
                  </a:lnTo>
                  <a:lnTo>
                    <a:pt x="3505" y="29552"/>
                  </a:lnTo>
                  <a:lnTo>
                    <a:pt x="5257" y="29552"/>
                  </a:lnTo>
                  <a:lnTo>
                    <a:pt x="5257" y="27686"/>
                  </a:lnTo>
                  <a:close/>
                </a:path>
                <a:path w="15875" h="37465">
                  <a:moveTo>
                    <a:pt x="5257" y="12852"/>
                  </a:moveTo>
                  <a:lnTo>
                    <a:pt x="3505" y="12852"/>
                  </a:lnTo>
                  <a:lnTo>
                    <a:pt x="3505" y="14719"/>
                  </a:lnTo>
                  <a:lnTo>
                    <a:pt x="5257" y="14719"/>
                  </a:lnTo>
                  <a:lnTo>
                    <a:pt x="5257" y="12852"/>
                  </a:lnTo>
                  <a:close/>
                </a:path>
                <a:path w="15875" h="37465">
                  <a:moveTo>
                    <a:pt x="5257" y="5486"/>
                  </a:moveTo>
                  <a:lnTo>
                    <a:pt x="3505" y="5486"/>
                  </a:lnTo>
                  <a:lnTo>
                    <a:pt x="3505" y="7353"/>
                  </a:lnTo>
                  <a:lnTo>
                    <a:pt x="5257" y="7353"/>
                  </a:lnTo>
                  <a:lnTo>
                    <a:pt x="5257" y="5486"/>
                  </a:lnTo>
                  <a:close/>
                </a:path>
                <a:path w="15875" h="37465">
                  <a:moveTo>
                    <a:pt x="7010" y="33172"/>
                  </a:moveTo>
                  <a:lnTo>
                    <a:pt x="5257" y="33172"/>
                  </a:lnTo>
                  <a:lnTo>
                    <a:pt x="5257" y="35039"/>
                  </a:lnTo>
                  <a:lnTo>
                    <a:pt x="7010" y="35039"/>
                  </a:lnTo>
                  <a:lnTo>
                    <a:pt x="7010" y="33172"/>
                  </a:lnTo>
                  <a:close/>
                </a:path>
                <a:path w="15875" h="37465">
                  <a:moveTo>
                    <a:pt x="7010" y="29552"/>
                  </a:moveTo>
                  <a:lnTo>
                    <a:pt x="5257" y="29552"/>
                  </a:lnTo>
                  <a:lnTo>
                    <a:pt x="5257" y="31419"/>
                  </a:lnTo>
                  <a:lnTo>
                    <a:pt x="7010" y="31419"/>
                  </a:lnTo>
                  <a:lnTo>
                    <a:pt x="7010" y="29552"/>
                  </a:lnTo>
                  <a:close/>
                </a:path>
                <a:path w="15875" h="37465">
                  <a:moveTo>
                    <a:pt x="7010" y="25819"/>
                  </a:moveTo>
                  <a:lnTo>
                    <a:pt x="5257" y="25819"/>
                  </a:lnTo>
                  <a:lnTo>
                    <a:pt x="5257" y="27686"/>
                  </a:lnTo>
                  <a:lnTo>
                    <a:pt x="7010" y="27686"/>
                  </a:lnTo>
                  <a:lnTo>
                    <a:pt x="7010" y="25819"/>
                  </a:lnTo>
                  <a:close/>
                </a:path>
                <a:path w="15875" h="37465">
                  <a:moveTo>
                    <a:pt x="7010" y="18453"/>
                  </a:moveTo>
                  <a:lnTo>
                    <a:pt x="5257" y="18453"/>
                  </a:lnTo>
                  <a:lnTo>
                    <a:pt x="5257" y="20320"/>
                  </a:lnTo>
                  <a:lnTo>
                    <a:pt x="7010" y="20320"/>
                  </a:lnTo>
                  <a:lnTo>
                    <a:pt x="7010" y="18453"/>
                  </a:lnTo>
                  <a:close/>
                </a:path>
                <a:path w="15875" h="37465">
                  <a:moveTo>
                    <a:pt x="7010" y="14719"/>
                  </a:moveTo>
                  <a:lnTo>
                    <a:pt x="5257" y="14719"/>
                  </a:lnTo>
                  <a:lnTo>
                    <a:pt x="5257" y="16586"/>
                  </a:lnTo>
                  <a:lnTo>
                    <a:pt x="7010" y="16586"/>
                  </a:lnTo>
                  <a:lnTo>
                    <a:pt x="7010" y="14719"/>
                  </a:lnTo>
                  <a:close/>
                </a:path>
                <a:path w="15875" h="37465">
                  <a:moveTo>
                    <a:pt x="7010" y="10985"/>
                  </a:moveTo>
                  <a:lnTo>
                    <a:pt x="5257" y="10985"/>
                  </a:lnTo>
                  <a:lnTo>
                    <a:pt x="5257" y="12852"/>
                  </a:lnTo>
                  <a:lnTo>
                    <a:pt x="7010" y="12852"/>
                  </a:lnTo>
                  <a:lnTo>
                    <a:pt x="7010" y="10985"/>
                  </a:lnTo>
                  <a:close/>
                </a:path>
                <a:path w="15875" h="37465">
                  <a:moveTo>
                    <a:pt x="7010" y="7353"/>
                  </a:moveTo>
                  <a:lnTo>
                    <a:pt x="5257" y="7353"/>
                  </a:lnTo>
                  <a:lnTo>
                    <a:pt x="5257" y="9220"/>
                  </a:lnTo>
                  <a:lnTo>
                    <a:pt x="7010" y="9220"/>
                  </a:lnTo>
                  <a:lnTo>
                    <a:pt x="7010" y="7353"/>
                  </a:lnTo>
                  <a:close/>
                </a:path>
                <a:path w="15875" h="37465">
                  <a:moveTo>
                    <a:pt x="7010" y="3619"/>
                  </a:moveTo>
                  <a:lnTo>
                    <a:pt x="5257" y="3619"/>
                  </a:lnTo>
                  <a:lnTo>
                    <a:pt x="5257" y="5486"/>
                  </a:lnTo>
                  <a:lnTo>
                    <a:pt x="7010" y="5486"/>
                  </a:lnTo>
                  <a:lnTo>
                    <a:pt x="7010" y="3619"/>
                  </a:lnTo>
                  <a:close/>
                </a:path>
                <a:path w="15875" h="37465">
                  <a:moveTo>
                    <a:pt x="7010" y="0"/>
                  </a:moveTo>
                  <a:lnTo>
                    <a:pt x="5257" y="0"/>
                  </a:lnTo>
                  <a:lnTo>
                    <a:pt x="5257" y="1866"/>
                  </a:lnTo>
                  <a:lnTo>
                    <a:pt x="7010" y="1866"/>
                  </a:lnTo>
                  <a:lnTo>
                    <a:pt x="7010" y="0"/>
                  </a:lnTo>
                  <a:close/>
                </a:path>
                <a:path w="15875" h="37465">
                  <a:moveTo>
                    <a:pt x="8763" y="27686"/>
                  </a:moveTo>
                  <a:lnTo>
                    <a:pt x="7010" y="27686"/>
                  </a:lnTo>
                  <a:lnTo>
                    <a:pt x="7010" y="29552"/>
                  </a:lnTo>
                  <a:lnTo>
                    <a:pt x="8763" y="29552"/>
                  </a:lnTo>
                  <a:lnTo>
                    <a:pt x="8763" y="27686"/>
                  </a:lnTo>
                  <a:close/>
                </a:path>
                <a:path w="15875" h="37465">
                  <a:moveTo>
                    <a:pt x="8763" y="12852"/>
                  </a:moveTo>
                  <a:lnTo>
                    <a:pt x="7010" y="12852"/>
                  </a:lnTo>
                  <a:lnTo>
                    <a:pt x="7010" y="14719"/>
                  </a:lnTo>
                  <a:lnTo>
                    <a:pt x="8763" y="14719"/>
                  </a:lnTo>
                  <a:lnTo>
                    <a:pt x="8763" y="12852"/>
                  </a:lnTo>
                  <a:close/>
                </a:path>
                <a:path w="15875" h="37465">
                  <a:moveTo>
                    <a:pt x="8763" y="5486"/>
                  </a:moveTo>
                  <a:lnTo>
                    <a:pt x="7010" y="5486"/>
                  </a:lnTo>
                  <a:lnTo>
                    <a:pt x="7010" y="7353"/>
                  </a:lnTo>
                  <a:lnTo>
                    <a:pt x="8763" y="7353"/>
                  </a:lnTo>
                  <a:lnTo>
                    <a:pt x="8763" y="5486"/>
                  </a:lnTo>
                  <a:close/>
                </a:path>
                <a:path w="15875" h="37465">
                  <a:moveTo>
                    <a:pt x="10502" y="33172"/>
                  </a:moveTo>
                  <a:lnTo>
                    <a:pt x="8763" y="33172"/>
                  </a:lnTo>
                  <a:lnTo>
                    <a:pt x="8763" y="35039"/>
                  </a:lnTo>
                  <a:lnTo>
                    <a:pt x="10502" y="35039"/>
                  </a:lnTo>
                  <a:lnTo>
                    <a:pt x="10502" y="33172"/>
                  </a:lnTo>
                  <a:close/>
                </a:path>
                <a:path w="15875" h="37465">
                  <a:moveTo>
                    <a:pt x="10502" y="0"/>
                  </a:moveTo>
                  <a:lnTo>
                    <a:pt x="8763" y="0"/>
                  </a:lnTo>
                  <a:lnTo>
                    <a:pt x="8763" y="1866"/>
                  </a:lnTo>
                  <a:lnTo>
                    <a:pt x="10502" y="1866"/>
                  </a:lnTo>
                  <a:lnTo>
                    <a:pt x="10502" y="0"/>
                  </a:lnTo>
                  <a:close/>
                </a:path>
                <a:path w="15875" h="37465">
                  <a:moveTo>
                    <a:pt x="12141" y="27686"/>
                  </a:moveTo>
                  <a:lnTo>
                    <a:pt x="10502" y="27686"/>
                  </a:lnTo>
                  <a:lnTo>
                    <a:pt x="10502" y="25819"/>
                  </a:lnTo>
                  <a:lnTo>
                    <a:pt x="8763" y="25819"/>
                  </a:lnTo>
                  <a:lnTo>
                    <a:pt x="8763" y="27686"/>
                  </a:lnTo>
                  <a:lnTo>
                    <a:pt x="10388" y="27686"/>
                  </a:lnTo>
                  <a:lnTo>
                    <a:pt x="10388" y="29552"/>
                  </a:lnTo>
                  <a:lnTo>
                    <a:pt x="8763" y="29552"/>
                  </a:lnTo>
                  <a:lnTo>
                    <a:pt x="8763" y="31419"/>
                  </a:lnTo>
                  <a:lnTo>
                    <a:pt x="10502" y="31419"/>
                  </a:lnTo>
                  <a:lnTo>
                    <a:pt x="10502" y="29552"/>
                  </a:lnTo>
                  <a:lnTo>
                    <a:pt x="12141" y="29552"/>
                  </a:lnTo>
                  <a:lnTo>
                    <a:pt x="12141" y="27686"/>
                  </a:lnTo>
                  <a:close/>
                </a:path>
                <a:path w="15875" h="37465">
                  <a:moveTo>
                    <a:pt x="12141" y="12852"/>
                  </a:moveTo>
                  <a:lnTo>
                    <a:pt x="10502" y="12852"/>
                  </a:lnTo>
                  <a:lnTo>
                    <a:pt x="10502" y="10985"/>
                  </a:lnTo>
                  <a:lnTo>
                    <a:pt x="8763" y="10985"/>
                  </a:lnTo>
                  <a:lnTo>
                    <a:pt x="8763" y="12852"/>
                  </a:lnTo>
                  <a:lnTo>
                    <a:pt x="10388" y="12852"/>
                  </a:lnTo>
                  <a:lnTo>
                    <a:pt x="10388" y="14719"/>
                  </a:lnTo>
                  <a:lnTo>
                    <a:pt x="8763" y="14719"/>
                  </a:lnTo>
                  <a:lnTo>
                    <a:pt x="8763" y="16586"/>
                  </a:lnTo>
                  <a:lnTo>
                    <a:pt x="10502" y="16586"/>
                  </a:lnTo>
                  <a:lnTo>
                    <a:pt x="10502" y="14719"/>
                  </a:lnTo>
                  <a:lnTo>
                    <a:pt x="12141" y="14719"/>
                  </a:lnTo>
                  <a:lnTo>
                    <a:pt x="12141" y="12852"/>
                  </a:lnTo>
                  <a:close/>
                </a:path>
                <a:path w="15875" h="37465">
                  <a:moveTo>
                    <a:pt x="12141" y="5486"/>
                  </a:moveTo>
                  <a:lnTo>
                    <a:pt x="10502" y="5486"/>
                  </a:lnTo>
                  <a:lnTo>
                    <a:pt x="10502" y="3619"/>
                  </a:lnTo>
                  <a:lnTo>
                    <a:pt x="8763" y="3619"/>
                  </a:lnTo>
                  <a:lnTo>
                    <a:pt x="8763" y="5486"/>
                  </a:lnTo>
                  <a:lnTo>
                    <a:pt x="10388" y="5486"/>
                  </a:lnTo>
                  <a:lnTo>
                    <a:pt x="10388" y="7353"/>
                  </a:lnTo>
                  <a:lnTo>
                    <a:pt x="8763" y="7353"/>
                  </a:lnTo>
                  <a:lnTo>
                    <a:pt x="8763" y="9220"/>
                  </a:lnTo>
                  <a:lnTo>
                    <a:pt x="10502" y="9220"/>
                  </a:lnTo>
                  <a:lnTo>
                    <a:pt x="10502" y="7353"/>
                  </a:lnTo>
                  <a:lnTo>
                    <a:pt x="12141" y="7353"/>
                  </a:lnTo>
                  <a:lnTo>
                    <a:pt x="12141" y="5486"/>
                  </a:lnTo>
                  <a:close/>
                </a:path>
                <a:path w="15875" h="37465">
                  <a:moveTo>
                    <a:pt x="13893" y="33172"/>
                  </a:moveTo>
                  <a:lnTo>
                    <a:pt x="12141" y="33172"/>
                  </a:lnTo>
                  <a:lnTo>
                    <a:pt x="12141" y="35039"/>
                  </a:lnTo>
                  <a:lnTo>
                    <a:pt x="13893" y="35039"/>
                  </a:lnTo>
                  <a:lnTo>
                    <a:pt x="13893" y="33172"/>
                  </a:lnTo>
                  <a:close/>
                </a:path>
                <a:path w="15875" h="37465">
                  <a:moveTo>
                    <a:pt x="13893" y="29552"/>
                  </a:moveTo>
                  <a:lnTo>
                    <a:pt x="12141" y="29552"/>
                  </a:lnTo>
                  <a:lnTo>
                    <a:pt x="12141" y="31419"/>
                  </a:lnTo>
                  <a:lnTo>
                    <a:pt x="13893" y="31419"/>
                  </a:lnTo>
                  <a:lnTo>
                    <a:pt x="13893" y="29552"/>
                  </a:lnTo>
                  <a:close/>
                </a:path>
                <a:path w="15875" h="37465">
                  <a:moveTo>
                    <a:pt x="13893" y="25819"/>
                  </a:moveTo>
                  <a:lnTo>
                    <a:pt x="12141" y="25819"/>
                  </a:lnTo>
                  <a:lnTo>
                    <a:pt x="12141" y="27686"/>
                  </a:lnTo>
                  <a:lnTo>
                    <a:pt x="13893" y="27686"/>
                  </a:lnTo>
                  <a:lnTo>
                    <a:pt x="13893" y="25819"/>
                  </a:lnTo>
                  <a:close/>
                </a:path>
                <a:path w="15875" h="37465">
                  <a:moveTo>
                    <a:pt x="13893" y="18453"/>
                  </a:moveTo>
                  <a:lnTo>
                    <a:pt x="12141" y="18453"/>
                  </a:lnTo>
                  <a:lnTo>
                    <a:pt x="12141" y="20320"/>
                  </a:lnTo>
                  <a:lnTo>
                    <a:pt x="13893" y="20320"/>
                  </a:lnTo>
                  <a:lnTo>
                    <a:pt x="13893" y="18453"/>
                  </a:lnTo>
                  <a:close/>
                </a:path>
                <a:path w="15875" h="37465">
                  <a:moveTo>
                    <a:pt x="13893" y="14719"/>
                  </a:moveTo>
                  <a:lnTo>
                    <a:pt x="12141" y="14719"/>
                  </a:lnTo>
                  <a:lnTo>
                    <a:pt x="12141" y="16586"/>
                  </a:lnTo>
                  <a:lnTo>
                    <a:pt x="13893" y="16586"/>
                  </a:lnTo>
                  <a:lnTo>
                    <a:pt x="13893" y="14719"/>
                  </a:lnTo>
                  <a:close/>
                </a:path>
                <a:path w="15875" h="37465">
                  <a:moveTo>
                    <a:pt x="13893" y="10985"/>
                  </a:moveTo>
                  <a:lnTo>
                    <a:pt x="12141" y="10985"/>
                  </a:lnTo>
                  <a:lnTo>
                    <a:pt x="12141" y="12852"/>
                  </a:lnTo>
                  <a:lnTo>
                    <a:pt x="13893" y="12852"/>
                  </a:lnTo>
                  <a:lnTo>
                    <a:pt x="13893" y="10985"/>
                  </a:lnTo>
                  <a:close/>
                </a:path>
                <a:path w="15875" h="37465">
                  <a:moveTo>
                    <a:pt x="13893" y="7353"/>
                  </a:moveTo>
                  <a:lnTo>
                    <a:pt x="12141" y="7353"/>
                  </a:lnTo>
                  <a:lnTo>
                    <a:pt x="12141" y="9220"/>
                  </a:lnTo>
                  <a:lnTo>
                    <a:pt x="13893" y="9220"/>
                  </a:lnTo>
                  <a:lnTo>
                    <a:pt x="13893" y="7353"/>
                  </a:lnTo>
                  <a:close/>
                </a:path>
                <a:path w="15875" h="37465">
                  <a:moveTo>
                    <a:pt x="13893" y="3619"/>
                  </a:moveTo>
                  <a:lnTo>
                    <a:pt x="12141" y="3619"/>
                  </a:lnTo>
                  <a:lnTo>
                    <a:pt x="12141" y="5486"/>
                  </a:lnTo>
                  <a:lnTo>
                    <a:pt x="13893" y="5486"/>
                  </a:lnTo>
                  <a:lnTo>
                    <a:pt x="13893" y="3619"/>
                  </a:lnTo>
                  <a:close/>
                </a:path>
                <a:path w="15875" h="37465">
                  <a:moveTo>
                    <a:pt x="13893" y="0"/>
                  </a:moveTo>
                  <a:lnTo>
                    <a:pt x="12141" y="0"/>
                  </a:lnTo>
                  <a:lnTo>
                    <a:pt x="12141" y="1866"/>
                  </a:lnTo>
                  <a:lnTo>
                    <a:pt x="13893" y="1866"/>
                  </a:lnTo>
                  <a:lnTo>
                    <a:pt x="13893" y="0"/>
                  </a:lnTo>
                  <a:close/>
                </a:path>
                <a:path w="15875" h="37465">
                  <a:moveTo>
                    <a:pt x="15646" y="27686"/>
                  </a:moveTo>
                  <a:lnTo>
                    <a:pt x="13893" y="27686"/>
                  </a:lnTo>
                  <a:lnTo>
                    <a:pt x="13893" y="29552"/>
                  </a:lnTo>
                  <a:lnTo>
                    <a:pt x="15646" y="29552"/>
                  </a:lnTo>
                  <a:lnTo>
                    <a:pt x="15646" y="27686"/>
                  </a:lnTo>
                  <a:close/>
                </a:path>
                <a:path w="15875" h="37465">
                  <a:moveTo>
                    <a:pt x="15646" y="12852"/>
                  </a:moveTo>
                  <a:lnTo>
                    <a:pt x="13893" y="12852"/>
                  </a:lnTo>
                  <a:lnTo>
                    <a:pt x="13893" y="14719"/>
                  </a:lnTo>
                  <a:lnTo>
                    <a:pt x="15646" y="14719"/>
                  </a:lnTo>
                  <a:lnTo>
                    <a:pt x="15646" y="12852"/>
                  </a:lnTo>
                  <a:close/>
                </a:path>
                <a:path w="15875" h="37465">
                  <a:moveTo>
                    <a:pt x="15646" y="5486"/>
                  </a:moveTo>
                  <a:lnTo>
                    <a:pt x="13893" y="5486"/>
                  </a:lnTo>
                  <a:lnTo>
                    <a:pt x="13893" y="7353"/>
                  </a:lnTo>
                  <a:lnTo>
                    <a:pt x="15646" y="7353"/>
                  </a:lnTo>
                  <a:lnTo>
                    <a:pt x="15646" y="5486"/>
                  </a:lnTo>
                  <a:close/>
                </a:path>
                <a:path w="15875" h="37465">
                  <a:moveTo>
                    <a:pt x="15875" y="33172"/>
                  </a:moveTo>
                  <a:lnTo>
                    <a:pt x="15646" y="33172"/>
                  </a:lnTo>
                  <a:lnTo>
                    <a:pt x="15646" y="35039"/>
                  </a:lnTo>
                  <a:lnTo>
                    <a:pt x="15875" y="35039"/>
                  </a:lnTo>
                  <a:lnTo>
                    <a:pt x="15875" y="33172"/>
                  </a:lnTo>
                  <a:close/>
                </a:path>
                <a:path w="15875" h="37465">
                  <a:moveTo>
                    <a:pt x="15875" y="29552"/>
                  </a:moveTo>
                  <a:lnTo>
                    <a:pt x="15646" y="29552"/>
                  </a:lnTo>
                  <a:lnTo>
                    <a:pt x="15646" y="31419"/>
                  </a:lnTo>
                  <a:lnTo>
                    <a:pt x="15875" y="31419"/>
                  </a:lnTo>
                  <a:lnTo>
                    <a:pt x="15875" y="29552"/>
                  </a:lnTo>
                  <a:close/>
                </a:path>
                <a:path w="15875" h="37465">
                  <a:moveTo>
                    <a:pt x="15875" y="25819"/>
                  </a:moveTo>
                  <a:lnTo>
                    <a:pt x="15646" y="25819"/>
                  </a:lnTo>
                  <a:lnTo>
                    <a:pt x="15646" y="27686"/>
                  </a:lnTo>
                  <a:lnTo>
                    <a:pt x="15875" y="27686"/>
                  </a:lnTo>
                  <a:lnTo>
                    <a:pt x="15875" y="25819"/>
                  </a:lnTo>
                  <a:close/>
                </a:path>
                <a:path w="15875" h="37465">
                  <a:moveTo>
                    <a:pt x="15875" y="22072"/>
                  </a:moveTo>
                  <a:lnTo>
                    <a:pt x="15646" y="22072"/>
                  </a:lnTo>
                  <a:lnTo>
                    <a:pt x="15646" y="20320"/>
                  </a:lnTo>
                  <a:lnTo>
                    <a:pt x="13893" y="20320"/>
                  </a:lnTo>
                  <a:lnTo>
                    <a:pt x="13893" y="22072"/>
                  </a:lnTo>
                  <a:lnTo>
                    <a:pt x="12141" y="22072"/>
                  </a:lnTo>
                  <a:lnTo>
                    <a:pt x="12141" y="20320"/>
                  </a:lnTo>
                  <a:lnTo>
                    <a:pt x="10502" y="20320"/>
                  </a:lnTo>
                  <a:lnTo>
                    <a:pt x="10502" y="18453"/>
                  </a:lnTo>
                  <a:lnTo>
                    <a:pt x="8763" y="18453"/>
                  </a:lnTo>
                  <a:lnTo>
                    <a:pt x="8763" y="20320"/>
                  </a:lnTo>
                  <a:lnTo>
                    <a:pt x="10388" y="20320"/>
                  </a:lnTo>
                  <a:lnTo>
                    <a:pt x="10388" y="22072"/>
                  </a:lnTo>
                  <a:lnTo>
                    <a:pt x="8763" y="22072"/>
                  </a:lnTo>
                  <a:lnTo>
                    <a:pt x="8763" y="20320"/>
                  </a:lnTo>
                  <a:lnTo>
                    <a:pt x="7010" y="20320"/>
                  </a:lnTo>
                  <a:lnTo>
                    <a:pt x="7010" y="22072"/>
                  </a:lnTo>
                  <a:lnTo>
                    <a:pt x="5257" y="22072"/>
                  </a:lnTo>
                  <a:lnTo>
                    <a:pt x="5257" y="20320"/>
                  </a:lnTo>
                  <a:lnTo>
                    <a:pt x="3505" y="20320"/>
                  </a:lnTo>
                  <a:lnTo>
                    <a:pt x="3505" y="22072"/>
                  </a:lnTo>
                  <a:lnTo>
                    <a:pt x="1752" y="22072"/>
                  </a:lnTo>
                  <a:lnTo>
                    <a:pt x="1752" y="20320"/>
                  </a:lnTo>
                  <a:lnTo>
                    <a:pt x="0" y="20320"/>
                  </a:lnTo>
                  <a:lnTo>
                    <a:pt x="0" y="22186"/>
                  </a:lnTo>
                  <a:lnTo>
                    <a:pt x="1752" y="22186"/>
                  </a:lnTo>
                  <a:lnTo>
                    <a:pt x="1752" y="23939"/>
                  </a:lnTo>
                  <a:lnTo>
                    <a:pt x="3505" y="23939"/>
                  </a:lnTo>
                  <a:lnTo>
                    <a:pt x="3505" y="22186"/>
                  </a:lnTo>
                  <a:lnTo>
                    <a:pt x="5257" y="22186"/>
                  </a:lnTo>
                  <a:lnTo>
                    <a:pt x="5257" y="23939"/>
                  </a:lnTo>
                  <a:lnTo>
                    <a:pt x="7010" y="23939"/>
                  </a:lnTo>
                  <a:lnTo>
                    <a:pt x="7010" y="22186"/>
                  </a:lnTo>
                  <a:lnTo>
                    <a:pt x="8763" y="22186"/>
                  </a:lnTo>
                  <a:lnTo>
                    <a:pt x="8763" y="23939"/>
                  </a:lnTo>
                  <a:lnTo>
                    <a:pt x="10502" y="23939"/>
                  </a:lnTo>
                  <a:lnTo>
                    <a:pt x="10502" y="22186"/>
                  </a:lnTo>
                  <a:lnTo>
                    <a:pt x="12141" y="22186"/>
                  </a:lnTo>
                  <a:lnTo>
                    <a:pt x="12141" y="23939"/>
                  </a:lnTo>
                  <a:lnTo>
                    <a:pt x="13893" y="23939"/>
                  </a:lnTo>
                  <a:lnTo>
                    <a:pt x="13893" y="22186"/>
                  </a:lnTo>
                  <a:lnTo>
                    <a:pt x="15646" y="22186"/>
                  </a:lnTo>
                  <a:lnTo>
                    <a:pt x="15646" y="23939"/>
                  </a:lnTo>
                  <a:lnTo>
                    <a:pt x="15875" y="23939"/>
                  </a:lnTo>
                  <a:lnTo>
                    <a:pt x="15875" y="22072"/>
                  </a:lnTo>
                  <a:close/>
                </a:path>
                <a:path w="15875" h="37465">
                  <a:moveTo>
                    <a:pt x="15875" y="18453"/>
                  </a:moveTo>
                  <a:lnTo>
                    <a:pt x="15646" y="18453"/>
                  </a:lnTo>
                  <a:lnTo>
                    <a:pt x="15646" y="20320"/>
                  </a:lnTo>
                  <a:lnTo>
                    <a:pt x="15875" y="20320"/>
                  </a:lnTo>
                  <a:lnTo>
                    <a:pt x="15875" y="18453"/>
                  </a:lnTo>
                  <a:close/>
                </a:path>
                <a:path w="15875" h="37465">
                  <a:moveTo>
                    <a:pt x="15875" y="14719"/>
                  </a:moveTo>
                  <a:lnTo>
                    <a:pt x="15646" y="14719"/>
                  </a:lnTo>
                  <a:lnTo>
                    <a:pt x="15646" y="16586"/>
                  </a:lnTo>
                  <a:lnTo>
                    <a:pt x="15875" y="16586"/>
                  </a:lnTo>
                  <a:lnTo>
                    <a:pt x="15875" y="14719"/>
                  </a:lnTo>
                  <a:close/>
                </a:path>
                <a:path w="15875" h="37465">
                  <a:moveTo>
                    <a:pt x="15875" y="10985"/>
                  </a:moveTo>
                  <a:lnTo>
                    <a:pt x="15646" y="10985"/>
                  </a:lnTo>
                  <a:lnTo>
                    <a:pt x="15646" y="12852"/>
                  </a:lnTo>
                  <a:lnTo>
                    <a:pt x="15875" y="12852"/>
                  </a:lnTo>
                  <a:lnTo>
                    <a:pt x="15875" y="10985"/>
                  </a:lnTo>
                  <a:close/>
                </a:path>
                <a:path w="15875" h="37465">
                  <a:moveTo>
                    <a:pt x="15875" y="7353"/>
                  </a:moveTo>
                  <a:lnTo>
                    <a:pt x="15646" y="7353"/>
                  </a:lnTo>
                  <a:lnTo>
                    <a:pt x="15646" y="9220"/>
                  </a:lnTo>
                  <a:lnTo>
                    <a:pt x="15875" y="9220"/>
                  </a:lnTo>
                  <a:lnTo>
                    <a:pt x="15875" y="7353"/>
                  </a:lnTo>
                  <a:close/>
                </a:path>
                <a:path w="15875" h="37465">
                  <a:moveTo>
                    <a:pt x="15875" y="3619"/>
                  </a:moveTo>
                  <a:lnTo>
                    <a:pt x="15646" y="3619"/>
                  </a:lnTo>
                  <a:lnTo>
                    <a:pt x="15646" y="5486"/>
                  </a:lnTo>
                  <a:lnTo>
                    <a:pt x="15875" y="5486"/>
                  </a:lnTo>
                  <a:lnTo>
                    <a:pt x="15875" y="3619"/>
                  </a:lnTo>
                  <a:close/>
                </a:path>
                <a:path w="15875" h="37465">
                  <a:moveTo>
                    <a:pt x="15875" y="0"/>
                  </a:moveTo>
                  <a:lnTo>
                    <a:pt x="15646" y="0"/>
                  </a:lnTo>
                  <a:lnTo>
                    <a:pt x="15646" y="1866"/>
                  </a:lnTo>
                  <a:lnTo>
                    <a:pt x="15875" y="1866"/>
                  </a:lnTo>
                  <a:lnTo>
                    <a:pt x="15875" y="0"/>
                  </a:lnTo>
                  <a:close/>
                </a:path>
              </a:pathLst>
            </a:custGeom>
            <a:solidFill>
              <a:srgbClr val="000000"/>
            </a:solidFill>
          </p:spPr>
          <p:txBody>
            <a:bodyPr wrap="square" lIns="0" tIns="0" rIns="0" bIns="0" rtlCol="0"/>
            <a:lstStyle/>
            <a:p>
              <a:endParaRPr/>
            </a:p>
          </p:txBody>
        </p:sp>
        <p:sp>
          <p:nvSpPr>
            <p:cNvPr id="797" name="object 797"/>
            <p:cNvSpPr/>
            <p:nvPr/>
          </p:nvSpPr>
          <p:spPr>
            <a:xfrm>
              <a:off x="11847868" y="7475435"/>
              <a:ext cx="15875" cy="37465"/>
            </a:xfrm>
            <a:custGeom>
              <a:avLst/>
              <a:gdLst/>
              <a:ahLst/>
              <a:cxnLst/>
              <a:rect l="l" t="t" r="r" b="b"/>
              <a:pathLst>
                <a:path w="15875" h="37465">
                  <a:moveTo>
                    <a:pt x="1752" y="22199"/>
                  </a:moveTo>
                  <a:lnTo>
                    <a:pt x="0" y="22199"/>
                  </a:lnTo>
                  <a:lnTo>
                    <a:pt x="0" y="24066"/>
                  </a:lnTo>
                  <a:lnTo>
                    <a:pt x="1752" y="24066"/>
                  </a:lnTo>
                  <a:lnTo>
                    <a:pt x="1752" y="22199"/>
                  </a:lnTo>
                  <a:close/>
                </a:path>
                <a:path w="15875" h="37465">
                  <a:moveTo>
                    <a:pt x="1752" y="14833"/>
                  </a:moveTo>
                  <a:lnTo>
                    <a:pt x="0" y="14833"/>
                  </a:lnTo>
                  <a:lnTo>
                    <a:pt x="0" y="16700"/>
                  </a:lnTo>
                  <a:lnTo>
                    <a:pt x="1752" y="16700"/>
                  </a:lnTo>
                  <a:lnTo>
                    <a:pt x="1752" y="14833"/>
                  </a:lnTo>
                  <a:close/>
                </a:path>
                <a:path w="15875" h="37465">
                  <a:moveTo>
                    <a:pt x="1752" y="0"/>
                  </a:moveTo>
                  <a:lnTo>
                    <a:pt x="0" y="0"/>
                  </a:lnTo>
                  <a:lnTo>
                    <a:pt x="0" y="1866"/>
                  </a:lnTo>
                  <a:lnTo>
                    <a:pt x="1752" y="1866"/>
                  </a:lnTo>
                  <a:lnTo>
                    <a:pt x="1752" y="0"/>
                  </a:lnTo>
                  <a:close/>
                </a:path>
                <a:path w="15875" h="37465">
                  <a:moveTo>
                    <a:pt x="3505" y="35166"/>
                  </a:moveTo>
                  <a:lnTo>
                    <a:pt x="1752" y="35166"/>
                  </a:lnTo>
                  <a:lnTo>
                    <a:pt x="1752" y="37033"/>
                  </a:lnTo>
                  <a:lnTo>
                    <a:pt x="3505" y="37033"/>
                  </a:lnTo>
                  <a:lnTo>
                    <a:pt x="3505" y="35166"/>
                  </a:lnTo>
                  <a:close/>
                </a:path>
                <a:path w="15875" h="37465">
                  <a:moveTo>
                    <a:pt x="3505" y="31419"/>
                  </a:moveTo>
                  <a:lnTo>
                    <a:pt x="1752" y="31419"/>
                  </a:lnTo>
                  <a:lnTo>
                    <a:pt x="1752" y="33299"/>
                  </a:lnTo>
                  <a:lnTo>
                    <a:pt x="3505" y="33299"/>
                  </a:lnTo>
                  <a:lnTo>
                    <a:pt x="3505" y="31419"/>
                  </a:lnTo>
                  <a:close/>
                </a:path>
                <a:path w="15875" h="37465">
                  <a:moveTo>
                    <a:pt x="3505" y="24066"/>
                  </a:moveTo>
                  <a:lnTo>
                    <a:pt x="1752" y="24066"/>
                  </a:lnTo>
                  <a:lnTo>
                    <a:pt x="1752" y="25933"/>
                  </a:lnTo>
                  <a:lnTo>
                    <a:pt x="3505" y="25933"/>
                  </a:lnTo>
                  <a:lnTo>
                    <a:pt x="3505" y="24066"/>
                  </a:lnTo>
                  <a:close/>
                </a:path>
                <a:path w="15875" h="37465">
                  <a:moveTo>
                    <a:pt x="3505" y="20332"/>
                  </a:moveTo>
                  <a:lnTo>
                    <a:pt x="1752" y="20332"/>
                  </a:lnTo>
                  <a:lnTo>
                    <a:pt x="1752" y="22199"/>
                  </a:lnTo>
                  <a:lnTo>
                    <a:pt x="3505" y="22199"/>
                  </a:lnTo>
                  <a:lnTo>
                    <a:pt x="3505" y="20332"/>
                  </a:lnTo>
                  <a:close/>
                </a:path>
                <a:path w="15875" h="37465">
                  <a:moveTo>
                    <a:pt x="3505" y="16713"/>
                  </a:moveTo>
                  <a:lnTo>
                    <a:pt x="1752" y="16713"/>
                  </a:lnTo>
                  <a:lnTo>
                    <a:pt x="1752" y="18580"/>
                  </a:lnTo>
                  <a:lnTo>
                    <a:pt x="3505" y="18580"/>
                  </a:lnTo>
                  <a:lnTo>
                    <a:pt x="3505" y="16713"/>
                  </a:lnTo>
                  <a:close/>
                </a:path>
                <a:path w="15875" h="37465">
                  <a:moveTo>
                    <a:pt x="3505" y="12966"/>
                  </a:moveTo>
                  <a:lnTo>
                    <a:pt x="1752" y="12966"/>
                  </a:lnTo>
                  <a:lnTo>
                    <a:pt x="1752" y="14833"/>
                  </a:lnTo>
                  <a:lnTo>
                    <a:pt x="3505" y="14833"/>
                  </a:lnTo>
                  <a:lnTo>
                    <a:pt x="3505" y="12966"/>
                  </a:lnTo>
                  <a:close/>
                </a:path>
                <a:path w="15875" h="37465">
                  <a:moveTo>
                    <a:pt x="3505" y="9232"/>
                  </a:moveTo>
                  <a:lnTo>
                    <a:pt x="1752" y="9232"/>
                  </a:lnTo>
                  <a:lnTo>
                    <a:pt x="1752" y="11099"/>
                  </a:lnTo>
                  <a:lnTo>
                    <a:pt x="3505" y="11099"/>
                  </a:lnTo>
                  <a:lnTo>
                    <a:pt x="3505" y="9232"/>
                  </a:lnTo>
                  <a:close/>
                </a:path>
                <a:path w="15875" h="37465">
                  <a:moveTo>
                    <a:pt x="3505" y="1866"/>
                  </a:moveTo>
                  <a:lnTo>
                    <a:pt x="1752" y="1866"/>
                  </a:lnTo>
                  <a:lnTo>
                    <a:pt x="1752" y="3746"/>
                  </a:lnTo>
                  <a:lnTo>
                    <a:pt x="3505" y="3746"/>
                  </a:lnTo>
                  <a:lnTo>
                    <a:pt x="3505" y="1866"/>
                  </a:lnTo>
                  <a:close/>
                </a:path>
                <a:path w="15875" h="37465">
                  <a:moveTo>
                    <a:pt x="5257" y="22199"/>
                  </a:moveTo>
                  <a:lnTo>
                    <a:pt x="3505" y="22199"/>
                  </a:lnTo>
                  <a:lnTo>
                    <a:pt x="3505" y="24066"/>
                  </a:lnTo>
                  <a:lnTo>
                    <a:pt x="5257" y="24066"/>
                  </a:lnTo>
                  <a:lnTo>
                    <a:pt x="5257" y="22199"/>
                  </a:lnTo>
                  <a:close/>
                </a:path>
                <a:path w="15875" h="37465">
                  <a:moveTo>
                    <a:pt x="5257" y="14833"/>
                  </a:moveTo>
                  <a:lnTo>
                    <a:pt x="3505" y="14833"/>
                  </a:lnTo>
                  <a:lnTo>
                    <a:pt x="3505" y="16700"/>
                  </a:lnTo>
                  <a:lnTo>
                    <a:pt x="5257" y="16700"/>
                  </a:lnTo>
                  <a:lnTo>
                    <a:pt x="5257" y="14833"/>
                  </a:lnTo>
                  <a:close/>
                </a:path>
                <a:path w="15875" h="37465">
                  <a:moveTo>
                    <a:pt x="5257" y="0"/>
                  </a:moveTo>
                  <a:lnTo>
                    <a:pt x="3505" y="0"/>
                  </a:lnTo>
                  <a:lnTo>
                    <a:pt x="3505" y="1866"/>
                  </a:lnTo>
                  <a:lnTo>
                    <a:pt x="5257" y="1866"/>
                  </a:lnTo>
                  <a:lnTo>
                    <a:pt x="5257" y="0"/>
                  </a:lnTo>
                  <a:close/>
                </a:path>
                <a:path w="15875" h="37465">
                  <a:moveTo>
                    <a:pt x="7010" y="31419"/>
                  </a:moveTo>
                  <a:lnTo>
                    <a:pt x="5257" y="31419"/>
                  </a:lnTo>
                  <a:lnTo>
                    <a:pt x="5257" y="33299"/>
                  </a:lnTo>
                  <a:lnTo>
                    <a:pt x="7010" y="33299"/>
                  </a:lnTo>
                  <a:lnTo>
                    <a:pt x="7010" y="31419"/>
                  </a:lnTo>
                  <a:close/>
                </a:path>
                <a:path w="15875" h="37465">
                  <a:moveTo>
                    <a:pt x="7010" y="24066"/>
                  </a:moveTo>
                  <a:lnTo>
                    <a:pt x="5257" y="24066"/>
                  </a:lnTo>
                  <a:lnTo>
                    <a:pt x="5257" y="25933"/>
                  </a:lnTo>
                  <a:lnTo>
                    <a:pt x="7010" y="25933"/>
                  </a:lnTo>
                  <a:lnTo>
                    <a:pt x="7010" y="24066"/>
                  </a:lnTo>
                  <a:close/>
                </a:path>
                <a:path w="15875" h="37465">
                  <a:moveTo>
                    <a:pt x="7010" y="20332"/>
                  </a:moveTo>
                  <a:lnTo>
                    <a:pt x="5257" y="20332"/>
                  </a:lnTo>
                  <a:lnTo>
                    <a:pt x="5257" y="22199"/>
                  </a:lnTo>
                  <a:lnTo>
                    <a:pt x="7010" y="22199"/>
                  </a:lnTo>
                  <a:lnTo>
                    <a:pt x="7010" y="20332"/>
                  </a:lnTo>
                  <a:close/>
                </a:path>
                <a:path w="15875" h="37465">
                  <a:moveTo>
                    <a:pt x="7010" y="16713"/>
                  </a:moveTo>
                  <a:lnTo>
                    <a:pt x="5257" y="16713"/>
                  </a:lnTo>
                  <a:lnTo>
                    <a:pt x="5257" y="18580"/>
                  </a:lnTo>
                  <a:lnTo>
                    <a:pt x="7010" y="18580"/>
                  </a:lnTo>
                  <a:lnTo>
                    <a:pt x="7010" y="16713"/>
                  </a:lnTo>
                  <a:close/>
                </a:path>
                <a:path w="15875" h="37465">
                  <a:moveTo>
                    <a:pt x="7010" y="12966"/>
                  </a:moveTo>
                  <a:lnTo>
                    <a:pt x="5257" y="12966"/>
                  </a:lnTo>
                  <a:lnTo>
                    <a:pt x="5257" y="14833"/>
                  </a:lnTo>
                  <a:lnTo>
                    <a:pt x="7010" y="14833"/>
                  </a:lnTo>
                  <a:lnTo>
                    <a:pt x="7010" y="12966"/>
                  </a:lnTo>
                  <a:close/>
                </a:path>
                <a:path w="15875" h="37465">
                  <a:moveTo>
                    <a:pt x="7010" y="9232"/>
                  </a:moveTo>
                  <a:lnTo>
                    <a:pt x="5257" y="9232"/>
                  </a:lnTo>
                  <a:lnTo>
                    <a:pt x="5257" y="11099"/>
                  </a:lnTo>
                  <a:lnTo>
                    <a:pt x="7010" y="11099"/>
                  </a:lnTo>
                  <a:lnTo>
                    <a:pt x="7010" y="9232"/>
                  </a:lnTo>
                  <a:close/>
                </a:path>
                <a:path w="15875" h="37465">
                  <a:moveTo>
                    <a:pt x="7010" y="1866"/>
                  </a:moveTo>
                  <a:lnTo>
                    <a:pt x="5257" y="1866"/>
                  </a:lnTo>
                  <a:lnTo>
                    <a:pt x="5257" y="3746"/>
                  </a:lnTo>
                  <a:lnTo>
                    <a:pt x="7010" y="3746"/>
                  </a:lnTo>
                  <a:lnTo>
                    <a:pt x="7010" y="1866"/>
                  </a:lnTo>
                  <a:close/>
                </a:path>
                <a:path w="15875" h="37465">
                  <a:moveTo>
                    <a:pt x="8763" y="22199"/>
                  </a:moveTo>
                  <a:lnTo>
                    <a:pt x="7010" y="22199"/>
                  </a:lnTo>
                  <a:lnTo>
                    <a:pt x="7010" y="24066"/>
                  </a:lnTo>
                  <a:lnTo>
                    <a:pt x="8763" y="24066"/>
                  </a:lnTo>
                  <a:lnTo>
                    <a:pt x="8763" y="22199"/>
                  </a:lnTo>
                  <a:close/>
                </a:path>
                <a:path w="15875" h="37465">
                  <a:moveTo>
                    <a:pt x="8763" y="14833"/>
                  </a:moveTo>
                  <a:lnTo>
                    <a:pt x="7010" y="14833"/>
                  </a:lnTo>
                  <a:lnTo>
                    <a:pt x="7010" y="16700"/>
                  </a:lnTo>
                  <a:lnTo>
                    <a:pt x="8763" y="16700"/>
                  </a:lnTo>
                  <a:lnTo>
                    <a:pt x="8763" y="14833"/>
                  </a:lnTo>
                  <a:close/>
                </a:path>
                <a:path w="15875" h="37465">
                  <a:moveTo>
                    <a:pt x="8763" y="0"/>
                  </a:moveTo>
                  <a:lnTo>
                    <a:pt x="7010" y="0"/>
                  </a:lnTo>
                  <a:lnTo>
                    <a:pt x="7010" y="1866"/>
                  </a:lnTo>
                  <a:lnTo>
                    <a:pt x="8763" y="1866"/>
                  </a:lnTo>
                  <a:lnTo>
                    <a:pt x="8763" y="0"/>
                  </a:lnTo>
                  <a:close/>
                </a:path>
                <a:path w="15875" h="37465">
                  <a:moveTo>
                    <a:pt x="10502" y="16713"/>
                  </a:moveTo>
                  <a:lnTo>
                    <a:pt x="8763" y="16713"/>
                  </a:lnTo>
                  <a:lnTo>
                    <a:pt x="8763" y="18580"/>
                  </a:lnTo>
                  <a:lnTo>
                    <a:pt x="10502" y="18580"/>
                  </a:lnTo>
                  <a:lnTo>
                    <a:pt x="10502" y="16713"/>
                  </a:lnTo>
                  <a:close/>
                </a:path>
                <a:path w="15875" h="37465">
                  <a:moveTo>
                    <a:pt x="12141" y="22199"/>
                  </a:moveTo>
                  <a:lnTo>
                    <a:pt x="10502" y="22199"/>
                  </a:lnTo>
                  <a:lnTo>
                    <a:pt x="10502" y="20332"/>
                  </a:lnTo>
                  <a:lnTo>
                    <a:pt x="8763" y="20332"/>
                  </a:lnTo>
                  <a:lnTo>
                    <a:pt x="8763" y="22199"/>
                  </a:lnTo>
                  <a:lnTo>
                    <a:pt x="10388" y="22199"/>
                  </a:lnTo>
                  <a:lnTo>
                    <a:pt x="10388" y="24066"/>
                  </a:lnTo>
                  <a:lnTo>
                    <a:pt x="8763" y="24066"/>
                  </a:lnTo>
                  <a:lnTo>
                    <a:pt x="8763" y="25933"/>
                  </a:lnTo>
                  <a:lnTo>
                    <a:pt x="10502" y="25933"/>
                  </a:lnTo>
                  <a:lnTo>
                    <a:pt x="10502" y="24066"/>
                  </a:lnTo>
                  <a:lnTo>
                    <a:pt x="12141" y="24066"/>
                  </a:lnTo>
                  <a:lnTo>
                    <a:pt x="12141" y="22199"/>
                  </a:lnTo>
                  <a:close/>
                </a:path>
                <a:path w="15875" h="37465">
                  <a:moveTo>
                    <a:pt x="12141" y="14833"/>
                  </a:moveTo>
                  <a:lnTo>
                    <a:pt x="10502" y="14833"/>
                  </a:lnTo>
                  <a:lnTo>
                    <a:pt x="10502" y="12966"/>
                  </a:lnTo>
                  <a:lnTo>
                    <a:pt x="8763" y="12966"/>
                  </a:lnTo>
                  <a:lnTo>
                    <a:pt x="8763" y="14833"/>
                  </a:lnTo>
                  <a:lnTo>
                    <a:pt x="10388" y="14833"/>
                  </a:lnTo>
                  <a:lnTo>
                    <a:pt x="10388" y="16700"/>
                  </a:lnTo>
                  <a:lnTo>
                    <a:pt x="12141" y="16700"/>
                  </a:lnTo>
                  <a:lnTo>
                    <a:pt x="12141" y="14833"/>
                  </a:lnTo>
                  <a:close/>
                </a:path>
                <a:path w="15875" h="37465">
                  <a:moveTo>
                    <a:pt x="12141" y="0"/>
                  </a:moveTo>
                  <a:lnTo>
                    <a:pt x="10388" y="0"/>
                  </a:lnTo>
                  <a:lnTo>
                    <a:pt x="10388" y="1866"/>
                  </a:lnTo>
                  <a:lnTo>
                    <a:pt x="8763" y="1866"/>
                  </a:lnTo>
                  <a:lnTo>
                    <a:pt x="8763" y="3746"/>
                  </a:lnTo>
                  <a:lnTo>
                    <a:pt x="10502" y="3746"/>
                  </a:lnTo>
                  <a:lnTo>
                    <a:pt x="10502" y="1866"/>
                  </a:lnTo>
                  <a:lnTo>
                    <a:pt x="12141" y="1866"/>
                  </a:lnTo>
                  <a:lnTo>
                    <a:pt x="12141" y="0"/>
                  </a:lnTo>
                  <a:close/>
                </a:path>
                <a:path w="15875" h="37465">
                  <a:moveTo>
                    <a:pt x="13893" y="31419"/>
                  </a:moveTo>
                  <a:lnTo>
                    <a:pt x="12141" y="31419"/>
                  </a:lnTo>
                  <a:lnTo>
                    <a:pt x="12141" y="33299"/>
                  </a:lnTo>
                  <a:lnTo>
                    <a:pt x="13893" y="33299"/>
                  </a:lnTo>
                  <a:lnTo>
                    <a:pt x="13893" y="31419"/>
                  </a:lnTo>
                  <a:close/>
                </a:path>
                <a:path w="15875" h="37465">
                  <a:moveTo>
                    <a:pt x="13893" y="24066"/>
                  </a:moveTo>
                  <a:lnTo>
                    <a:pt x="12141" y="24066"/>
                  </a:lnTo>
                  <a:lnTo>
                    <a:pt x="12141" y="25933"/>
                  </a:lnTo>
                  <a:lnTo>
                    <a:pt x="13893" y="25933"/>
                  </a:lnTo>
                  <a:lnTo>
                    <a:pt x="13893" y="24066"/>
                  </a:lnTo>
                  <a:close/>
                </a:path>
                <a:path w="15875" h="37465">
                  <a:moveTo>
                    <a:pt x="13893" y="20332"/>
                  </a:moveTo>
                  <a:lnTo>
                    <a:pt x="12141" y="20332"/>
                  </a:lnTo>
                  <a:lnTo>
                    <a:pt x="12141" y="22199"/>
                  </a:lnTo>
                  <a:lnTo>
                    <a:pt x="13893" y="22199"/>
                  </a:lnTo>
                  <a:lnTo>
                    <a:pt x="13893" y="20332"/>
                  </a:lnTo>
                  <a:close/>
                </a:path>
                <a:path w="15875" h="37465">
                  <a:moveTo>
                    <a:pt x="13893" y="16713"/>
                  </a:moveTo>
                  <a:lnTo>
                    <a:pt x="12141" y="16713"/>
                  </a:lnTo>
                  <a:lnTo>
                    <a:pt x="12141" y="18580"/>
                  </a:lnTo>
                  <a:lnTo>
                    <a:pt x="13893" y="18580"/>
                  </a:lnTo>
                  <a:lnTo>
                    <a:pt x="13893" y="16713"/>
                  </a:lnTo>
                  <a:close/>
                </a:path>
                <a:path w="15875" h="37465">
                  <a:moveTo>
                    <a:pt x="13893" y="12966"/>
                  </a:moveTo>
                  <a:lnTo>
                    <a:pt x="12141" y="12966"/>
                  </a:lnTo>
                  <a:lnTo>
                    <a:pt x="12141" y="14833"/>
                  </a:lnTo>
                  <a:lnTo>
                    <a:pt x="13893" y="14833"/>
                  </a:lnTo>
                  <a:lnTo>
                    <a:pt x="13893" y="12966"/>
                  </a:lnTo>
                  <a:close/>
                </a:path>
                <a:path w="15875" h="37465">
                  <a:moveTo>
                    <a:pt x="13893" y="9232"/>
                  </a:moveTo>
                  <a:lnTo>
                    <a:pt x="12141" y="9232"/>
                  </a:lnTo>
                  <a:lnTo>
                    <a:pt x="12141" y="11099"/>
                  </a:lnTo>
                  <a:lnTo>
                    <a:pt x="13893" y="11099"/>
                  </a:lnTo>
                  <a:lnTo>
                    <a:pt x="13893" y="9232"/>
                  </a:lnTo>
                  <a:close/>
                </a:path>
                <a:path w="15875" h="37465">
                  <a:moveTo>
                    <a:pt x="13893" y="1866"/>
                  </a:moveTo>
                  <a:lnTo>
                    <a:pt x="12141" y="1866"/>
                  </a:lnTo>
                  <a:lnTo>
                    <a:pt x="12141" y="3746"/>
                  </a:lnTo>
                  <a:lnTo>
                    <a:pt x="13893" y="3746"/>
                  </a:lnTo>
                  <a:lnTo>
                    <a:pt x="13893" y="1866"/>
                  </a:lnTo>
                  <a:close/>
                </a:path>
                <a:path w="15875" h="37465">
                  <a:moveTo>
                    <a:pt x="15646" y="22199"/>
                  </a:moveTo>
                  <a:lnTo>
                    <a:pt x="13893" y="22199"/>
                  </a:lnTo>
                  <a:lnTo>
                    <a:pt x="13893" y="24066"/>
                  </a:lnTo>
                  <a:lnTo>
                    <a:pt x="15646" y="24066"/>
                  </a:lnTo>
                  <a:lnTo>
                    <a:pt x="15646" y="22199"/>
                  </a:lnTo>
                  <a:close/>
                </a:path>
                <a:path w="15875" h="37465">
                  <a:moveTo>
                    <a:pt x="15646" y="14833"/>
                  </a:moveTo>
                  <a:lnTo>
                    <a:pt x="13893" y="14833"/>
                  </a:lnTo>
                  <a:lnTo>
                    <a:pt x="13893" y="16700"/>
                  </a:lnTo>
                  <a:lnTo>
                    <a:pt x="15646" y="16700"/>
                  </a:lnTo>
                  <a:lnTo>
                    <a:pt x="15646" y="14833"/>
                  </a:lnTo>
                  <a:close/>
                </a:path>
                <a:path w="15875" h="37465">
                  <a:moveTo>
                    <a:pt x="15646" y="0"/>
                  </a:moveTo>
                  <a:lnTo>
                    <a:pt x="13893" y="0"/>
                  </a:lnTo>
                  <a:lnTo>
                    <a:pt x="13893" y="1866"/>
                  </a:lnTo>
                  <a:lnTo>
                    <a:pt x="15646" y="1866"/>
                  </a:lnTo>
                  <a:lnTo>
                    <a:pt x="15646" y="0"/>
                  </a:lnTo>
                  <a:close/>
                </a:path>
                <a:path w="15875" h="37465">
                  <a:moveTo>
                    <a:pt x="15875" y="31419"/>
                  </a:moveTo>
                  <a:lnTo>
                    <a:pt x="15646" y="31419"/>
                  </a:lnTo>
                  <a:lnTo>
                    <a:pt x="15646" y="33299"/>
                  </a:lnTo>
                  <a:lnTo>
                    <a:pt x="15875" y="33299"/>
                  </a:lnTo>
                  <a:lnTo>
                    <a:pt x="15875" y="31419"/>
                  </a:lnTo>
                  <a:close/>
                </a:path>
                <a:path w="15875" h="37465">
                  <a:moveTo>
                    <a:pt x="15875" y="27800"/>
                  </a:moveTo>
                  <a:lnTo>
                    <a:pt x="15646" y="27800"/>
                  </a:lnTo>
                  <a:lnTo>
                    <a:pt x="15646" y="29552"/>
                  </a:lnTo>
                  <a:lnTo>
                    <a:pt x="13893" y="29552"/>
                  </a:lnTo>
                  <a:lnTo>
                    <a:pt x="13893" y="27800"/>
                  </a:lnTo>
                  <a:lnTo>
                    <a:pt x="12141" y="27800"/>
                  </a:lnTo>
                  <a:lnTo>
                    <a:pt x="12141" y="29552"/>
                  </a:lnTo>
                  <a:lnTo>
                    <a:pt x="10502" y="29552"/>
                  </a:lnTo>
                  <a:lnTo>
                    <a:pt x="10502" y="27800"/>
                  </a:lnTo>
                  <a:lnTo>
                    <a:pt x="8763" y="27800"/>
                  </a:lnTo>
                  <a:lnTo>
                    <a:pt x="8763" y="29552"/>
                  </a:lnTo>
                  <a:lnTo>
                    <a:pt x="7010" y="29552"/>
                  </a:lnTo>
                  <a:lnTo>
                    <a:pt x="7010" y="27800"/>
                  </a:lnTo>
                  <a:lnTo>
                    <a:pt x="5257" y="27800"/>
                  </a:lnTo>
                  <a:lnTo>
                    <a:pt x="5257" y="29552"/>
                  </a:lnTo>
                  <a:lnTo>
                    <a:pt x="3505" y="29552"/>
                  </a:lnTo>
                  <a:lnTo>
                    <a:pt x="3505" y="27800"/>
                  </a:lnTo>
                  <a:lnTo>
                    <a:pt x="1752" y="27800"/>
                  </a:lnTo>
                  <a:lnTo>
                    <a:pt x="1752" y="29552"/>
                  </a:lnTo>
                  <a:lnTo>
                    <a:pt x="0" y="29552"/>
                  </a:lnTo>
                  <a:lnTo>
                    <a:pt x="0" y="31419"/>
                  </a:lnTo>
                  <a:lnTo>
                    <a:pt x="1752" y="31419"/>
                  </a:lnTo>
                  <a:lnTo>
                    <a:pt x="1752" y="29667"/>
                  </a:lnTo>
                  <a:lnTo>
                    <a:pt x="3505" y="29667"/>
                  </a:lnTo>
                  <a:lnTo>
                    <a:pt x="3505" y="31419"/>
                  </a:lnTo>
                  <a:lnTo>
                    <a:pt x="5257" y="31419"/>
                  </a:lnTo>
                  <a:lnTo>
                    <a:pt x="5257" y="29667"/>
                  </a:lnTo>
                  <a:lnTo>
                    <a:pt x="7010" y="29667"/>
                  </a:lnTo>
                  <a:lnTo>
                    <a:pt x="7010" y="31419"/>
                  </a:lnTo>
                  <a:lnTo>
                    <a:pt x="8763" y="31419"/>
                  </a:lnTo>
                  <a:lnTo>
                    <a:pt x="8763" y="29667"/>
                  </a:lnTo>
                  <a:lnTo>
                    <a:pt x="10388" y="29667"/>
                  </a:lnTo>
                  <a:lnTo>
                    <a:pt x="10388" y="31419"/>
                  </a:lnTo>
                  <a:lnTo>
                    <a:pt x="8763" y="31419"/>
                  </a:lnTo>
                  <a:lnTo>
                    <a:pt x="8763" y="33299"/>
                  </a:lnTo>
                  <a:lnTo>
                    <a:pt x="10502" y="33299"/>
                  </a:lnTo>
                  <a:lnTo>
                    <a:pt x="10502" y="31419"/>
                  </a:lnTo>
                  <a:lnTo>
                    <a:pt x="12141" y="31419"/>
                  </a:lnTo>
                  <a:lnTo>
                    <a:pt x="12141" y="29667"/>
                  </a:lnTo>
                  <a:lnTo>
                    <a:pt x="13893" y="29667"/>
                  </a:lnTo>
                  <a:lnTo>
                    <a:pt x="13893" y="31419"/>
                  </a:lnTo>
                  <a:lnTo>
                    <a:pt x="15646" y="31419"/>
                  </a:lnTo>
                  <a:lnTo>
                    <a:pt x="15646" y="29667"/>
                  </a:lnTo>
                  <a:lnTo>
                    <a:pt x="15875" y="29667"/>
                  </a:lnTo>
                  <a:lnTo>
                    <a:pt x="15875" y="27800"/>
                  </a:lnTo>
                  <a:close/>
                </a:path>
                <a:path w="15875" h="37465">
                  <a:moveTo>
                    <a:pt x="15875" y="24066"/>
                  </a:moveTo>
                  <a:lnTo>
                    <a:pt x="15646" y="24066"/>
                  </a:lnTo>
                  <a:lnTo>
                    <a:pt x="15646" y="25933"/>
                  </a:lnTo>
                  <a:lnTo>
                    <a:pt x="15875" y="25933"/>
                  </a:lnTo>
                  <a:lnTo>
                    <a:pt x="15875" y="24066"/>
                  </a:lnTo>
                  <a:close/>
                </a:path>
                <a:path w="15875" h="37465">
                  <a:moveTo>
                    <a:pt x="15875" y="20332"/>
                  </a:moveTo>
                  <a:lnTo>
                    <a:pt x="15646" y="20332"/>
                  </a:lnTo>
                  <a:lnTo>
                    <a:pt x="15646" y="22199"/>
                  </a:lnTo>
                  <a:lnTo>
                    <a:pt x="15875" y="22199"/>
                  </a:lnTo>
                  <a:lnTo>
                    <a:pt x="15875" y="20332"/>
                  </a:lnTo>
                  <a:close/>
                </a:path>
                <a:path w="15875" h="37465">
                  <a:moveTo>
                    <a:pt x="15875" y="16713"/>
                  </a:moveTo>
                  <a:lnTo>
                    <a:pt x="15646" y="16713"/>
                  </a:lnTo>
                  <a:lnTo>
                    <a:pt x="15646" y="18580"/>
                  </a:lnTo>
                  <a:lnTo>
                    <a:pt x="15875" y="18580"/>
                  </a:lnTo>
                  <a:lnTo>
                    <a:pt x="15875" y="16713"/>
                  </a:lnTo>
                  <a:close/>
                </a:path>
                <a:path w="15875" h="37465">
                  <a:moveTo>
                    <a:pt x="15875" y="12966"/>
                  </a:moveTo>
                  <a:lnTo>
                    <a:pt x="15646" y="12966"/>
                  </a:lnTo>
                  <a:lnTo>
                    <a:pt x="15646" y="14833"/>
                  </a:lnTo>
                  <a:lnTo>
                    <a:pt x="15875" y="14833"/>
                  </a:lnTo>
                  <a:lnTo>
                    <a:pt x="15875" y="12966"/>
                  </a:lnTo>
                  <a:close/>
                </a:path>
                <a:path w="15875" h="37465">
                  <a:moveTo>
                    <a:pt x="15875" y="9232"/>
                  </a:moveTo>
                  <a:lnTo>
                    <a:pt x="15646" y="9232"/>
                  </a:lnTo>
                  <a:lnTo>
                    <a:pt x="15646" y="11099"/>
                  </a:lnTo>
                  <a:lnTo>
                    <a:pt x="15875" y="11099"/>
                  </a:lnTo>
                  <a:lnTo>
                    <a:pt x="15875" y="9232"/>
                  </a:lnTo>
                  <a:close/>
                </a:path>
                <a:path w="15875" h="37465">
                  <a:moveTo>
                    <a:pt x="15875" y="5613"/>
                  </a:moveTo>
                  <a:lnTo>
                    <a:pt x="15646" y="5613"/>
                  </a:lnTo>
                  <a:lnTo>
                    <a:pt x="15646" y="7366"/>
                  </a:lnTo>
                  <a:lnTo>
                    <a:pt x="13893" y="7366"/>
                  </a:lnTo>
                  <a:lnTo>
                    <a:pt x="13893" y="5613"/>
                  </a:lnTo>
                  <a:lnTo>
                    <a:pt x="12141" y="5613"/>
                  </a:lnTo>
                  <a:lnTo>
                    <a:pt x="12141" y="7366"/>
                  </a:lnTo>
                  <a:lnTo>
                    <a:pt x="10502" y="7366"/>
                  </a:lnTo>
                  <a:lnTo>
                    <a:pt x="10502" y="5613"/>
                  </a:lnTo>
                  <a:lnTo>
                    <a:pt x="8763" y="5613"/>
                  </a:lnTo>
                  <a:lnTo>
                    <a:pt x="8763" y="7366"/>
                  </a:lnTo>
                  <a:lnTo>
                    <a:pt x="7010" y="7366"/>
                  </a:lnTo>
                  <a:lnTo>
                    <a:pt x="7010" y="5613"/>
                  </a:lnTo>
                  <a:lnTo>
                    <a:pt x="5257" y="5613"/>
                  </a:lnTo>
                  <a:lnTo>
                    <a:pt x="5257" y="7366"/>
                  </a:lnTo>
                  <a:lnTo>
                    <a:pt x="3505" y="7366"/>
                  </a:lnTo>
                  <a:lnTo>
                    <a:pt x="3505" y="5613"/>
                  </a:lnTo>
                  <a:lnTo>
                    <a:pt x="1752" y="5613"/>
                  </a:lnTo>
                  <a:lnTo>
                    <a:pt x="1752" y="7366"/>
                  </a:lnTo>
                  <a:lnTo>
                    <a:pt x="0" y="7366"/>
                  </a:lnTo>
                  <a:lnTo>
                    <a:pt x="0" y="9232"/>
                  </a:lnTo>
                  <a:lnTo>
                    <a:pt x="1752" y="9232"/>
                  </a:lnTo>
                  <a:lnTo>
                    <a:pt x="1752" y="7480"/>
                  </a:lnTo>
                  <a:lnTo>
                    <a:pt x="3505" y="7480"/>
                  </a:lnTo>
                  <a:lnTo>
                    <a:pt x="3505" y="9232"/>
                  </a:lnTo>
                  <a:lnTo>
                    <a:pt x="5257" y="9232"/>
                  </a:lnTo>
                  <a:lnTo>
                    <a:pt x="5257" y="7480"/>
                  </a:lnTo>
                  <a:lnTo>
                    <a:pt x="7010" y="7480"/>
                  </a:lnTo>
                  <a:lnTo>
                    <a:pt x="7010" y="9232"/>
                  </a:lnTo>
                  <a:lnTo>
                    <a:pt x="8763" y="9232"/>
                  </a:lnTo>
                  <a:lnTo>
                    <a:pt x="8763" y="7480"/>
                  </a:lnTo>
                  <a:lnTo>
                    <a:pt x="10388" y="7480"/>
                  </a:lnTo>
                  <a:lnTo>
                    <a:pt x="10388" y="9232"/>
                  </a:lnTo>
                  <a:lnTo>
                    <a:pt x="8763" y="9232"/>
                  </a:lnTo>
                  <a:lnTo>
                    <a:pt x="8763" y="11099"/>
                  </a:lnTo>
                  <a:lnTo>
                    <a:pt x="10502" y="11099"/>
                  </a:lnTo>
                  <a:lnTo>
                    <a:pt x="10502" y="9232"/>
                  </a:lnTo>
                  <a:lnTo>
                    <a:pt x="12141" y="9232"/>
                  </a:lnTo>
                  <a:lnTo>
                    <a:pt x="12141" y="7480"/>
                  </a:lnTo>
                  <a:lnTo>
                    <a:pt x="13893" y="7480"/>
                  </a:lnTo>
                  <a:lnTo>
                    <a:pt x="13893" y="9232"/>
                  </a:lnTo>
                  <a:lnTo>
                    <a:pt x="15646" y="9232"/>
                  </a:lnTo>
                  <a:lnTo>
                    <a:pt x="15646" y="7480"/>
                  </a:lnTo>
                  <a:lnTo>
                    <a:pt x="15875" y="7480"/>
                  </a:lnTo>
                  <a:lnTo>
                    <a:pt x="15875" y="5613"/>
                  </a:lnTo>
                  <a:close/>
                </a:path>
                <a:path w="15875" h="37465">
                  <a:moveTo>
                    <a:pt x="15875" y="1866"/>
                  </a:moveTo>
                  <a:lnTo>
                    <a:pt x="15646" y="1866"/>
                  </a:lnTo>
                  <a:lnTo>
                    <a:pt x="15646" y="3746"/>
                  </a:lnTo>
                  <a:lnTo>
                    <a:pt x="15875" y="3746"/>
                  </a:lnTo>
                  <a:lnTo>
                    <a:pt x="15875" y="1866"/>
                  </a:lnTo>
                  <a:close/>
                </a:path>
              </a:pathLst>
            </a:custGeom>
            <a:solidFill>
              <a:srgbClr val="000000"/>
            </a:solidFill>
          </p:spPr>
          <p:txBody>
            <a:bodyPr wrap="square" lIns="0" tIns="0" rIns="0" bIns="0" rtlCol="0"/>
            <a:lstStyle/>
            <a:p>
              <a:endParaRPr/>
            </a:p>
          </p:txBody>
        </p:sp>
        <p:sp>
          <p:nvSpPr>
            <p:cNvPr id="798" name="object 798"/>
            <p:cNvSpPr/>
            <p:nvPr/>
          </p:nvSpPr>
          <p:spPr>
            <a:xfrm>
              <a:off x="11847868" y="7510602"/>
              <a:ext cx="15875" cy="24765"/>
            </a:xfrm>
            <a:custGeom>
              <a:avLst/>
              <a:gdLst/>
              <a:ahLst/>
              <a:cxnLst/>
              <a:rect l="l" t="t" r="r" b="b"/>
              <a:pathLst>
                <a:path w="15875" h="24765">
                  <a:moveTo>
                    <a:pt x="1752" y="24053"/>
                  </a:moveTo>
                  <a:lnTo>
                    <a:pt x="0" y="24053"/>
                  </a:lnTo>
                  <a:lnTo>
                    <a:pt x="0" y="24180"/>
                  </a:lnTo>
                  <a:lnTo>
                    <a:pt x="1752" y="24180"/>
                  </a:lnTo>
                  <a:lnTo>
                    <a:pt x="1752" y="24053"/>
                  </a:lnTo>
                  <a:close/>
                </a:path>
                <a:path w="15875" h="24765">
                  <a:moveTo>
                    <a:pt x="1752" y="16586"/>
                  </a:moveTo>
                  <a:lnTo>
                    <a:pt x="0" y="16586"/>
                  </a:lnTo>
                  <a:lnTo>
                    <a:pt x="0" y="18453"/>
                  </a:lnTo>
                  <a:lnTo>
                    <a:pt x="1752" y="18453"/>
                  </a:lnTo>
                  <a:lnTo>
                    <a:pt x="1752" y="16586"/>
                  </a:lnTo>
                  <a:close/>
                </a:path>
                <a:path w="15875" h="24765">
                  <a:moveTo>
                    <a:pt x="1752" y="9220"/>
                  </a:moveTo>
                  <a:lnTo>
                    <a:pt x="0" y="9220"/>
                  </a:lnTo>
                  <a:lnTo>
                    <a:pt x="0" y="11099"/>
                  </a:lnTo>
                  <a:lnTo>
                    <a:pt x="1752" y="11099"/>
                  </a:lnTo>
                  <a:lnTo>
                    <a:pt x="1752" y="9220"/>
                  </a:lnTo>
                  <a:close/>
                </a:path>
                <a:path w="15875" h="24765">
                  <a:moveTo>
                    <a:pt x="3505" y="22186"/>
                  </a:moveTo>
                  <a:lnTo>
                    <a:pt x="1752" y="22186"/>
                  </a:lnTo>
                  <a:lnTo>
                    <a:pt x="1752" y="24053"/>
                  </a:lnTo>
                  <a:lnTo>
                    <a:pt x="3505" y="24053"/>
                  </a:lnTo>
                  <a:lnTo>
                    <a:pt x="3505" y="22186"/>
                  </a:lnTo>
                  <a:close/>
                </a:path>
                <a:path w="15875" h="24765">
                  <a:moveTo>
                    <a:pt x="3505" y="18453"/>
                  </a:moveTo>
                  <a:lnTo>
                    <a:pt x="1752" y="18453"/>
                  </a:lnTo>
                  <a:lnTo>
                    <a:pt x="1752" y="20320"/>
                  </a:lnTo>
                  <a:lnTo>
                    <a:pt x="3505" y="20320"/>
                  </a:lnTo>
                  <a:lnTo>
                    <a:pt x="3505" y="18453"/>
                  </a:lnTo>
                  <a:close/>
                </a:path>
                <a:path w="15875" h="24765">
                  <a:moveTo>
                    <a:pt x="3505" y="14719"/>
                  </a:moveTo>
                  <a:lnTo>
                    <a:pt x="1752" y="14719"/>
                  </a:lnTo>
                  <a:lnTo>
                    <a:pt x="1752" y="16586"/>
                  </a:lnTo>
                  <a:lnTo>
                    <a:pt x="3505" y="16586"/>
                  </a:lnTo>
                  <a:lnTo>
                    <a:pt x="3505" y="14719"/>
                  </a:lnTo>
                  <a:close/>
                </a:path>
                <a:path w="15875" h="24765">
                  <a:moveTo>
                    <a:pt x="3505" y="11099"/>
                  </a:moveTo>
                  <a:lnTo>
                    <a:pt x="1752" y="11099"/>
                  </a:lnTo>
                  <a:lnTo>
                    <a:pt x="1752" y="12966"/>
                  </a:lnTo>
                  <a:lnTo>
                    <a:pt x="3505" y="12966"/>
                  </a:lnTo>
                  <a:lnTo>
                    <a:pt x="3505" y="11099"/>
                  </a:lnTo>
                  <a:close/>
                </a:path>
                <a:path w="15875" h="24765">
                  <a:moveTo>
                    <a:pt x="3505" y="7353"/>
                  </a:moveTo>
                  <a:lnTo>
                    <a:pt x="1752" y="7353"/>
                  </a:lnTo>
                  <a:lnTo>
                    <a:pt x="1752" y="9220"/>
                  </a:lnTo>
                  <a:lnTo>
                    <a:pt x="3505" y="9220"/>
                  </a:lnTo>
                  <a:lnTo>
                    <a:pt x="3505" y="7353"/>
                  </a:lnTo>
                  <a:close/>
                </a:path>
                <a:path w="15875" h="24765">
                  <a:moveTo>
                    <a:pt x="3505" y="0"/>
                  </a:moveTo>
                  <a:lnTo>
                    <a:pt x="1752" y="0"/>
                  </a:lnTo>
                  <a:lnTo>
                    <a:pt x="1752" y="1866"/>
                  </a:lnTo>
                  <a:lnTo>
                    <a:pt x="3505" y="1866"/>
                  </a:lnTo>
                  <a:lnTo>
                    <a:pt x="3505" y="0"/>
                  </a:lnTo>
                  <a:close/>
                </a:path>
                <a:path w="15875" h="24765">
                  <a:moveTo>
                    <a:pt x="5257" y="24053"/>
                  </a:moveTo>
                  <a:lnTo>
                    <a:pt x="3505" y="24053"/>
                  </a:lnTo>
                  <a:lnTo>
                    <a:pt x="3505" y="24180"/>
                  </a:lnTo>
                  <a:lnTo>
                    <a:pt x="5257" y="24180"/>
                  </a:lnTo>
                  <a:lnTo>
                    <a:pt x="5257" y="24053"/>
                  </a:lnTo>
                  <a:close/>
                </a:path>
                <a:path w="15875" h="24765">
                  <a:moveTo>
                    <a:pt x="5257" y="16586"/>
                  </a:moveTo>
                  <a:lnTo>
                    <a:pt x="3505" y="16586"/>
                  </a:lnTo>
                  <a:lnTo>
                    <a:pt x="3505" y="18453"/>
                  </a:lnTo>
                  <a:lnTo>
                    <a:pt x="5257" y="18453"/>
                  </a:lnTo>
                  <a:lnTo>
                    <a:pt x="5257" y="16586"/>
                  </a:lnTo>
                  <a:close/>
                </a:path>
                <a:path w="15875" h="24765">
                  <a:moveTo>
                    <a:pt x="5257" y="9220"/>
                  </a:moveTo>
                  <a:lnTo>
                    <a:pt x="3505" y="9220"/>
                  </a:lnTo>
                  <a:lnTo>
                    <a:pt x="3505" y="11099"/>
                  </a:lnTo>
                  <a:lnTo>
                    <a:pt x="5257" y="11099"/>
                  </a:lnTo>
                  <a:lnTo>
                    <a:pt x="5257" y="9220"/>
                  </a:lnTo>
                  <a:close/>
                </a:path>
                <a:path w="15875" h="24765">
                  <a:moveTo>
                    <a:pt x="7010" y="22186"/>
                  </a:moveTo>
                  <a:lnTo>
                    <a:pt x="5257" y="22186"/>
                  </a:lnTo>
                  <a:lnTo>
                    <a:pt x="5257" y="24053"/>
                  </a:lnTo>
                  <a:lnTo>
                    <a:pt x="7010" y="24053"/>
                  </a:lnTo>
                  <a:lnTo>
                    <a:pt x="7010" y="22186"/>
                  </a:lnTo>
                  <a:close/>
                </a:path>
                <a:path w="15875" h="24765">
                  <a:moveTo>
                    <a:pt x="7010" y="18453"/>
                  </a:moveTo>
                  <a:lnTo>
                    <a:pt x="5257" y="18453"/>
                  </a:lnTo>
                  <a:lnTo>
                    <a:pt x="5257" y="20320"/>
                  </a:lnTo>
                  <a:lnTo>
                    <a:pt x="7010" y="20320"/>
                  </a:lnTo>
                  <a:lnTo>
                    <a:pt x="7010" y="18453"/>
                  </a:lnTo>
                  <a:close/>
                </a:path>
                <a:path w="15875" h="24765">
                  <a:moveTo>
                    <a:pt x="7010" y="14719"/>
                  </a:moveTo>
                  <a:lnTo>
                    <a:pt x="5257" y="14719"/>
                  </a:lnTo>
                  <a:lnTo>
                    <a:pt x="5257" y="16586"/>
                  </a:lnTo>
                  <a:lnTo>
                    <a:pt x="7010" y="16586"/>
                  </a:lnTo>
                  <a:lnTo>
                    <a:pt x="7010" y="14719"/>
                  </a:lnTo>
                  <a:close/>
                </a:path>
                <a:path w="15875" h="24765">
                  <a:moveTo>
                    <a:pt x="7010" y="11099"/>
                  </a:moveTo>
                  <a:lnTo>
                    <a:pt x="5257" y="11099"/>
                  </a:lnTo>
                  <a:lnTo>
                    <a:pt x="5257" y="12966"/>
                  </a:lnTo>
                  <a:lnTo>
                    <a:pt x="7010" y="12966"/>
                  </a:lnTo>
                  <a:lnTo>
                    <a:pt x="7010" y="11099"/>
                  </a:lnTo>
                  <a:close/>
                </a:path>
                <a:path w="15875" h="24765">
                  <a:moveTo>
                    <a:pt x="7010" y="7353"/>
                  </a:moveTo>
                  <a:lnTo>
                    <a:pt x="5257" y="7353"/>
                  </a:lnTo>
                  <a:lnTo>
                    <a:pt x="5257" y="9220"/>
                  </a:lnTo>
                  <a:lnTo>
                    <a:pt x="7010" y="9220"/>
                  </a:lnTo>
                  <a:lnTo>
                    <a:pt x="7010" y="7353"/>
                  </a:lnTo>
                  <a:close/>
                </a:path>
                <a:path w="15875" h="24765">
                  <a:moveTo>
                    <a:pt x="7010" y="0"/>
                  </a:moveTo>
                  <a:lnTo>
                    <a:pt x="5257" y="0"/>
                  </a:lnTo>
                  <a:lnTo>
                    <a:pt x="5257" y="1866"/>
                  </a:lnTo>
                  <a:lnTo>
                    <a:pt x="7010" y="1866"/>
                  </a:lnTo>
                  <a:lnTo>
                    <a:pt x="7010" y="0"/>
                  </a:lnTo>
                  <a:close/>
                </a:path>
                <a:path w="15875" h="24765">
                  <a:moveTo>
                    <a:pt x="8763" y="24053"/>
                  </a:moveTo>
                  <a:lnTo>
                    <a:pt x="7010" y="24053"/>
                  </a:lnTo>
                  <a:lnTo>
                    <a:pt x="7010" y="24180"/>
                  </a:lnTo>
                  <a:lnTo>
                    <a:pt x="8763" y="24180"/>
                  </a:lnTo>
                  <a:lnTo>
                    <a:pt x="8763" y="24053"/>
                  </a:lnTo>
                  <a:close/>
                </a:path>
                <a:path w="15875" h="24765">
                  <a:moveTo>
                    <a:pt x="8763" y="16586"/>
                  </a:moveTo>
                  <a:lnTo>
                    <a:pt x="7010" y="16586"/>
                  </a:lnTo>
                  <a:lnTo>
                    <a:pt x="7010" y="18453"/>
                  </a:lnTo>
                  <a:lnTo>
                    <a:pt x="8763" y="18453"/>
                  </a:lnTo>
                  <a:lnTo>
                    <a:pt x="8763" y="16586"/>
                  </a:lnTo>
                  <a:close/>
                </a:path>
                <a:path w="15875" h="24765">
                  <a:moveTo>
                    <a:pt x="8763" y="9220"/>
                  </a:moveTo>
                  <a:lnTo>
                    <a:pt x="7010" y="9220"/>
                  </a:lnTo>
                  <a:lnTo>
                    <a:pt x="7010" y="11099"/>
                  </a:lnTo>
                  <a:lnTo>
                    <a:pt x="8763" y="11099"/>
                  </a:lnTo>
                  <a:lnTo>
                    <a:pt x="8763" y="9220"/>
                  </a:lnTo>
                  <a:close/>
                </a:path>
                <a:path w="15875" h="24765">
                  <a:moveTo>
                    <a:pt x="12141" y="24053"/>
                  </a:moveTo>
                  <a:lnTo>
                    <a:pt x="10502" y="24053"/>
                  </a:lnTo>
                  <a:lnTo>
                    <a:pt x="10502" y="22186"/>
                  </a:lnTo>
                  <a:lnTo>
                    <a:pt x="8763" y="22186"/>
                  </a:lnTo>
                  <a:lnTo>
                    <a:pt x="8763" y="24053"/>
                  </a:lnTo>
                  <a:lnTo>
                    <a:pt x="10388" y="24053"/>
                  </a:lnTo>
                  <a:lnTo>
                    <a:pt x="10388" y="24180"/>
                  </a:lnTo>
                  <a:lnTo>
                    <a:pt x="12141" y="24180"/>
                  </a:lnTo>
                  <a:lnTo>
                    <a:pt x="12141" y="24053"/>
                  </a:lnTo>
                  <a:close/>
                </a:path>
                <a:path w="15875" h="24765">
                  <a:moveTo>
                    <a:pt x="12141" y="16586"/>
                  </a:moveTo>
                  <a:lnTo>
                    <a:pt x="10502" y="16586"/>
                  </a:lnTo>
                  <a:lnTo>
                    <a:pt x="10502" y="14719"/>
                  </a:lnTo>
                  <a:lnTo>
                    <a:pt x="8763" y="14719"/>
                  </a:lnTo>
                  <a:lnTo>
                    <a:pt x="8763" y="16586"/>
                  </a:lnTo>
                  <a:lnTo>
                    <a:pt x="10388" y="16586"/>
                  </a:lnTo>
                  <a:lnTo>
                    <a:pt x="10388" y="18453"/>
                  </a:lnTo>
                  <a:lnTo>
                    <a:pt x="8763" y="18453"/>
                  </a:lnTo>
                  <a:lnTo>
                    <a:pt x="8763" y="20320"/>
                  </a:lnTo>
                  <a:lnTo>
                    <a:pt x="10502" y="20320"/>
                  </a:lnTo>
                  <a:lnTo>
                    <a:pt x="10502" y="18453"/>
                  </a:lnTo>
                  <a:lnTo>
                    <a:pt x="12141" y="18453"/>
                  </a:lnTo>
                  <a:lnTo>
                    <a:pt x="12141" y="16586"/>
                  </a:lnTo>
                  <a:close/>
                </a:path>
                <a:path w="15875" h="24765">
                  <a:moveTo>
                    <a:pt x="12141" y="9220"/>
                  </a:moveTo>
                  <a:lnTo>
                    <a:pt x="10502" y="9220"/>
                  </a:lnTo>
                  <a:lnTo>
                    <a:pt x="10502" y="7353"/>
                  </a:lnTo>
                  <a:lnTo>
                    <a:pt x="8763" y="7353"/>
                  </a:lnTo>
                  <a:lnTo>
                    <a:pt x="8763" y="9220"/>
                  </a:lnTo>
                  <a:lnTo>
                    <a:pt x="10388" y="9220"/>
                  </a:lnTo>
                  <a:lnTo>
                    <a:pt x="10388" y="11099"/>
                  </a:lnTo>
                  <a:lnTo>
                    <a:pt x="8763" y="11099"/>
                  </a:lnTo>
                  <a:lnTo>
                    <a:pt x="8763" y="12966"/>
                  </a:lnTo>
                  <a:lnTo>
                    <a:pt x="10502" y="12966"/>
                  </a:lnTo>
                  <a:lnTo>
                    <a:pt x="10502" y="11099"/>
                  </a:lnTo>
                  <a:lnTo>
                    <a:pt x="12141" y="11099"/>
                  </a:lnTo>
                  <a:lnTo>
                    <a:pt x="12141" y="9220"/>
                  </a:lnTo>
                  <a:close/>
                </a:path>
                <a:path w="15875" h="24765">
                  <a:moveTo>
                    <a:pt x="13893" y="22186"/>
                  </a:moveTo>
                  <a:lnTo>
                    <a:pt x="12141" y="22186"/>
                  </a:lnTo>
                  <a:lnTo>
                    <a:pt x="12141" y="24053"/>
                  </a:lnTo>
                  <a:lnTo>
                    <a:pt x="13893" y="24053"/>
                  </a:lnTo>
                  <a:lnTo>
                    <a:pt x="13893" y="22186"/>
                  </a:lnTo>
                  <a:close/>
                </a:path>
                <a:path w="15875" h="24765">
                  <a:moveTo>
                    <a:pt x="13893" y="18453"/>
                  </a:moveTo>
                  <a:lnTo>
                    <a:pt x="12141" y="18453"/>
                  </a:lnTo>
                  <a:lnTo>
                    <a:pt x="12141" y="20320"/>
                  </a:lnTo>
                  <a:lnTo>
                    <a:pt x="13893" y="20320"/>
                  </a:lnTo>
                  <a:lnTo>
                    <a:pt x="13893" y="18453"/>
                  </a:lnTo>
                  <a:close/>
                </a:path>
                <a:path w="15875" h="24765">
                  <a:moveTo>
                    <a:pt x="13893" y="14719"/>
                  </a:moveTo>
                  <a:lnTo>
                    <a:pt x="12141" y="14719"/>
                  </a:lnTo>
                  <a:lnTo>
                    <a:pt x="12141" y="16586"/>
                  </a:lnTo>
                  <a:lnTo>
                    <a:pt x="13893" y="16586"/>
                  </a:lnTo>
                  <a:lnTo>
                    <a:pt x="13893" y="14719"/>
                  </a:lnTo>
                  <a:close/>
                </a:path>
                <a:path w="15875" h="24765">
                  <a:moveTo>
                    <a:pt x="13893" y="11099"/>
                  </a:moveTo>
                  <a:lnTo>
                    <a:pt x="12141" y="11099"/>
                  </a:lnTo>
                  <a:lnTo>
                    <a:pt x="12141" y="12966"/>
                  </a:lnTo>
                  <a:lnTo>
                    <a:pt x="13893" y="12966"/>
                  </a:lnTo>
                  <a:lnTo>
                    <a:pt x="13893" y="11099"/>
                  </a:lnTo>
                  <a:close/>
                </a:path>
                <a:path w="15875" h="24765">
                  <a:moveTo>
                    <a:pt x="13893" y="7353"/>
                  </a:moveTo>
                  <a:lnTo>
                    <a:pt x="12141" y="7353"/>
                  </a:lnTo>
                  <a:lnTo>
                    <a:pt x="12141" y="9220"/>
                  </a:lnTo>
                  <a:lnTo>
                    <a:pt x="13893" y="9220"/>
                  </a:lnTo>
                  <a:lnTo>
                    <a:pt x="13893" y="7353"/>
                  </a:lnTo>
                  <a:close/>
                </a:path>
                <a:path w="15875" h="24765">
                  <a:moveTo>
                    <a:pt x="13893" y="0"/>
                  </a:moveTo>
                  <a:lnTo>
                    <a:pt x="12141" y="0"/>
                  </a:lnTo>
                  <a:lnTo>
                    <a:pt x="12141" y="1866"/>
                  </a:lnTo>
                  <a:lnTo>
                    <a:pt x="13893" y="1866"/>
                  </a:lnTo>
                  <a:lnTo>
                    <a:pt x="13893" y="0"/>
                  </a:lnTo>
                  <a:close/>
                </a:path>
                <a:path w="15875" h="24765">
                  <a:moveTo>
                    <a:pt x="15646" y="24053"/>
                  </a:moveTo>
                  <a:lnTo>
                    <a:pt x="13893" y="24053"/>
                  </a:lnTo>
                  <a:lnTo>
                    <a:pt x="13893" y="24180"/>
                  </a:lnTo>
                  <a:lnTo>
                    <a:pt x="15646" y="24180"/>
                  </a:lnTo>
                  <a:lnTo>
                    <a:pt x="15646" y="24053"/>
                  </a:lnTo>
                  <a:close/>
                </a:path>
                <a:path w="15875" h="24765">
                  <a:moveTo>
                    <a:pt x="15646" y="16586"/>
                  </a:moveTo>
                  <a:lnTo>
                    <a:pt x="13893" y="16586"/>
                  </a:lnTo>
                  <a:lnTo>
                    <a:pt x="13893" y="18453"/>
                  </a:lnTo>
                  <a:lnTo>
                    <a:pt x="15646" y="18453"/>
                  </a:lnTo>
                  <a:lnTo>
                    <a:pt x="15646" y="16586"/>
                  </a:lnTo>
                  <a:close/>
                </a:path>
                <a:path w="15875" h="24765">
                  <a:moveTo>
                    <a:pt x="15646" y="9220"/>
                  </a:moveTo>
                  <a:lnTo>
                    <a:pt x="13893" y="9220"/>
                  </a:lnTo>
                  <a:lnTo>
                    <a:pt x="13893" y="11099"/>
                  </a:lnTo>
                  <a:lnTo>
                    <a:pt x="15646" y="11099"/>
                  </a:lnTo>
                  <a:lnTo>
                    <a:pt x="15646" y="9220"/>
                  </a:lnTo>
                  <a:close/>
                </a:path>
                <a:path w="15875" h="24765">
                  <a:moveTo>
                    <a:pt x="15875" y="22186"/>
                  </a:moveTo>
                  <a:lnTo>
                    <a:pt x="15646" y="22186"/>
                  </a:lnTo>
                  <a:lnTo>
                    <a:pt x="15646" y="24053"/>
                  </a:lnTo>
                  <a:lnTo>
                    <a:pt x="15875" y="24053"/>
                  </a:lnTo>
                  <a:lnTo>
                    <a:pt x="15875" y="22186"/>
                  </a:lnTo>
                  <a:close/>
                </a:path>
                <a:path w="15875" h="24765">
                  <a:moveTo>
                    <a:pt x="15875" y="18453"/>
                  </a:moveTo>
                  <a:lnTo>
                    <a:pt x="15646" y="18453"/>
                  </a:lnTo>
                  <a:lnTo>
                    <a:pt x="15646" y="20320"/>
                  </a:lnTo>
                  <a:lnTo>
                    <a:pt x="15875" y="20320"/>
                  </a:lnTo>
                  <a:lnTo>
                    <a:pt x="15875" y="18453"/>
                  </a:lnTo>
                  <a:close/>
                </a:path>
                <a:path w="15875" h="24765">
                  <a:moveTo>
                    <a:pt x="15875" y="14719"/>
                  </a:moveTo>
                  <a:lnTo>
                    <a:pt x="15646" y="14719"/>
                  </a:lnTo>
                  <a:lnTo>
                    <a:pt x="15646" y="16586"/>
                  </a:lnTo>
                  <a:lnTo>
                    <a:pt x="15875" y="16586"/>
                  </a:lnTo>
                  <a:lnTo>
                    <a:pt x="15875" y="14719"/>
                  </a:lnTo>
                  <a:close/>
                </a:path>
                <a:path w="15875" h="24765">
                  <a:moveTo>
                    <a:pt x="15875" y="11099"/>
                  </a:moveTo>
                  <a:lnTo>
                    <a:pt x="15646" y="11099"/>
                  </a:lnTo>
                  <a:lnTo>
                    <a:pt x="15646" y="12966"/>
                  </a:lnTo>
                  <a:lnTo>
                    <a:pt x="15875" y="12966"/>
                  </a:lnTo>
                  <a:lnTo>
                    <a:pt x="15875" y="11099"/>
                  </a:lnTo>
                  <a:close/>
                </a:path>
                <a:path w="15875" h="24765">
                  <a:moveTo>
                    <a:pt x="15875" y="7353"/>
                  </a:moveTo>
                  <a:lnTo>
                    <a:pt x="15646" y="7353"/>
                  </a:lnTo>
                  <a:lnTo>
                    <a:pt x="15646" y="9220"/>
                  </a:lnTo>
                  <a:lnTo>
                    <a:pt x="15875" y="9220"/>
                  </a:lnTo>
                  <a:lnTo>
                    <a:pt x="15875" y="7353"/>
                  </a:lnTo>
                  <a:close/>
                </a:path>
                <a:path w="15875" h="24765">
                  <a:moveTo>
                    <a:pt x="15875" y="3619"/>
                  </a:moveTo>
                  <a:lnTo>
                    <a:pt x="15646" y="3619"/>
                  </a:lnTo>
                  <a:lnTo>
                    <a:pt x="15646" y="1866"/>
                  </a:lnTo>
                  <a:lnTo>
                    <a:pt x="13893" y="1866"/>
                  </a:lnTo>
                  <a:lnTo>
                    <a:pt x="13893" y="3619"/>
                  </a:lnTo>
                  <a:lnTo>
                    <a:pt x="12141" y="3619"/>
                  </a:lnTo>
                  <a:lnTo>
                    <a:pt x="12141" y="1866"/>
                  </a:lnTo>
                  <a:lnTo>
                    <a:pt x="10502" y="1866"/>
                  </a:lnTo>
                  <a:lnTo>
                    <a:pt x="10502" y="0"/>
                  </a:lnTo>
                  <a:lnTo>
                    <a:pt x="8763" y="0"/>
                  </a:lnTo>
                  <a:lnTo>
                    <a:pt x="8763" y="1866"/>
                  </a:lnTo>
                  <a:lnTo>
                    <a:pt x="10388" y="1866"/>
                  </a:lnTo>
                  <a:lnTo>
                    <a:pt x="10388" y="3619"/>
                  </a:lnTo>
                  <a:lnTo>
                    <a:pt x="8763" y="3619"/>
                  </a:lnTo>
                  <a:lnTo>
                    <a:pt x="8763" y="1866"/>
                  </a:lnTo>
                  <a:lnTo>
                    <a:pt x="7010" y="1866"/>
                  </a:lnTo>
                  <a:lnTo>
                    <a:pt x="7010" y="3619"/>
                  </a:lnTo>
                  <a:lnTo>
                    <a:pt x="5257" y="3619"/>
                  </a:lnTo>
                  <a:lnTo>
                    <a:pt x="5257" y="1866"/>
                  </a:lnTo>
                  <a:lnTo>
                    <a:pt x="3505" y="1866"/>
                  </a:lnTo>
                  <a:lnTo>
                    <a:pt x="3505" y="3619"/>
                  </a:lnTo>
                  <a:lnTo>
                    <a:pt x="1752" y="3619"/>
                  </a:lnTo>
                  <a:lnTo>
                    <a:pt x="1752" y="1866"/>
                  </a:lnTo>
                  <a:lnTo>
                    <a:pt x="0" y="1866"/>
                  </a:lnTo>
                  <a:lnTo>
                    <a:pt x="0" y="3733"/>
                  </a:lnTo>
                  <a:lnTo>
                    <a:pt x="1752" y="3733"/>
                  </a:lnTo>
                  <a:lnTo>
                    <a:pt x="1752" y="5486"/>
                  </a:lnTo>
                  <a:lnTo>
                    <a:pt x="3505" y="5486"/>
                  </a:lnTo>
                  <a:lnTo>
                    <a:pt x="3505" y="3733"/>
                  </a:lnTo>
                  <a:lnTo>
                    <a:pt x="5257" y="3733"/>
                  </a:lnTo>
                  <a:lnTo>
                    <a:pt x="5257" y="5486"/>
                  </a:lnTo>
                  <a:lnTo>
                    <a:pt x="7010" y="5486"/>
                  </a:lnTo>
                  <a:lnTo>
                    <a:pt x="7010" y="3733"/>
                  </a:lnTo>
                  <a:lnTo>
                    <a:pt x="8763" y="3733"/>
                  </a:lnTo>
                  <a:lnTo>
                    <a:pt x="8763" y="5486"/>
                  </a:lnTo>
                  <a:lnTo>
                    <a:pt x="10502" y="5486"/>
                  </a:lnTo>
                  <a:lnTo>
                    <a:pt x="10502" y="3733"/>
                  </a:lnTo>
                  <a:lnTo>
                    <a:pt x="12141" y="3733"/>
                  </a:lnTo>
                  <a:lnTo>
                    <a:pt x="12141" y="5486"/>
                  </a:lnTo>
                  <a:lnTo>
                    <a:pt x="13893" y="5486"/>
                  </a:lnTo>
                  <a:lnTo>
                    <a:pt x="13893" y="3733"/>
                  </a:lnTo>
                  <a:lnTo>
                    <a:pt x="15646" y="3733"/>
                  </a:lnTo>
                  <a:lnTo>
                    <a:pt x="15646" y="5486"/>
                  </a:lnTo>
                  <a:lnTo>
                    <a:pt x="15875" y="5486"/>
                  </a:lnTo>
                  <a:lnTo>
                    <a:pt x="15875" y="3619"/>
                  </a:lnTo>
                  <a:close/>
                </a:path>
                <a:path w="15875" h="24765">
                  <a:moveTo>
                    <a:pt x="15875" y="0"/>
                  </a:moveTo>
                  <a:lnTo>
                    <a:pt x="15646" y="0"/>
                  </a:lnTo>
                  <a:lnTo>
                    <a:pt x="15646" y="1866"/>
                  </a:lnTo>
                  <a:lnTo>
                    <a:pt x="15875" y="1866"/>
                  </a:lnTo>
                  <a:lnTo>
                    <a:pt x="15875" y="0"/>
                  </a:lnTo>
                  <a:close/>
                </a:path>
              </a:pathLst>
            </a:custGeom>
            <a:solidFill>
              <a:srgbClr val="000000"/>
            </a:solidFill>
          </p:spPr>
          <p:txBody>
            <a:bodyPr wrap="square" lIns="0" tIns="0" rIns="0" bIns="0" rtlCol="0"/>
            <a:lstStyle/>
            <a:p>
              <a:endParaRPr/>
            </a:p>
          </p:txBody>
        </p:sp>
        <p:sp>
          <p:nvSpPr>
            <p:cNvPr id="799" name="object 799"/>
            <p:cNvSpPr/>
            <p:nvPr/>
          </p:nvSpPr>
          <p:spPr>
            <a:xfrm>
              <a:off x="11847174" y="7533721"/>
              <a:ext cx="1905" cy="1905"/>
            </a:xfrm>
            <a:custGeom>
              <a:avLst/>
              <a:gdLst/>
              <a:ahLst/>
              <a:cxnLst/>
              <a:rect l="l" t="t" r="r" b="b"/>
              <a:pathLst>
                <a:path w="1904" h="1904">
                  <a:moveTo>
                    <a:pt x="0" y="700"/>
                  </a:moveTo>
                  <a:lnTo>
                    <a:pt x="205" y="205"/>
                  </a:lnTo>
                  <a:lnTo>
                    <a:pt x="700" y="0"/>
                  </a:lnTo>
                  <a:lnTo>
                    <a:pt x="1195" y="205"/>
                  </a:lnTo>
                  <a:lnTo>
                    <a:pt x="1401" y="700"/>
                  </a:lnTo>
                  <a:lnTo>
                    <a:pt x="1195" y="1196"/>
                  </a:lnTo>
                  <a:lnTo>
                    <a:pt x="700" y="1401"/>
                  </a:lnTo>
                  <a:lnTo>
                    <a:pt x="205" y="1196"/>
                  </a:lnTo>
                  <a:lnTo>
                    <a:pt x="0" y="700"/>
                  </a:lnTo>
                  <a:close/>
                </a:path>
              </a:pathLst>
            </a:custGeom>
            <a:solidFill>
              <a:srgbClr val="000000"/>
            </a:solidFill>
          </p:spPr>
          <p:txBody>
            <a:bodyPr wrap="square" lIns="0" tIns="0" rIns="0" bIns="0" rtlCol="0"/>
            <a:lstStyle/>
            <a:p>
              <a:endParaRPr/>
            </a:p>
          </p:txBody>
        </p:sp>
        <p:sp>
          <p:nvSpPr>
            <p:cNvPr id="800" name="object 800"/>
            <p:cNvSpPr/>
            <p:nvPr/>
          </p:nvSpPr>
          <p:spPr>
            <a:xfrm>
              <a:off x="11847875" y="7407096"/>
              <a:ext cx="15875" cy="127635"/>
            </a:xfrm>
            <a:custGeom>
              <a:avLst/>
              <a:gdLst/>
              <a:ahLst/>
              <a:cxnLst/>
              <a:rect l="l" t="t" r="r" b="b"/>
              <a:pathLst>
                <a:path w="15875" h="127634">
                  <a:moveTo>
                    <a:pt x="0" y="127325"/>
                  </a:moveTo>
                  <a:lnTo>
                    <a:pt x="0" y="0"/>
                  </a:lnTo>
                </a:path>
                <a:path w="15875" h="127634">
                  <a:moveTo>
                    <a:pt x="0" y="0"/>
                  </a:moveTo>
                  <a:lnTo>
                    <a:pt x="15645" y="0"/>
                  </a:lnTo>
                </a:path>
                <a:path w="15875" h="127634">
                  <a:moveTo>
                    <a:pt x="15645" y="0"/>
                  </a:moveTo>
                  <a:lnTo>
                    <a:pt x="15645" y="127325"/>
                  </a:lnTo>
                </a:path>
              </a:pathLst>
            </a:custGeom>
            <a:ln w="3175">
              <a:solidFill>
                <a:srgbClr val="000000"/>
              </a:solidFill>
            </a:ln>
          </p:spPr>
          <p:txBody>
            <a:bodyPr wrap="square" lIns="0" tIns="0" rIns="0" bIns="0" rtlCol="0"/>
            <a:lstStyle/>
            <a:p>
              <a:endParaRPr/>
            </a:p>
          </p:txBody>
        </p:sp>
        <p:sp>
          <p:nvSpPr>
            <p:cNvPr id="801" name="object 801"/>
            <p:cNvSpPr/>
            <p:nvPr/>
          </p:nvSpPr>
          <p:spPr>
            <a:xfrm>
              <a:off x="11792661" y="7534071"/>
              <a:ext cx="0" cy="1905"/>
            </a:xfrm>
            <a:custGeom>
              <a:avLst/>
              <a:gdLst/>
              <a:ahLst/>
              <a:cxnLst/>
              <a:rect l="l" t="t" r="r" b="b"/>
              <a:pathLst>
                <a:path h="1904">
                  <a:moveTo>
                    <a:pt x="0" y="0"/>
                  </a:moveTo>
                  <a:lnTo>
                    <a:pt x="0" y="1401"/>
                  </a:lnTo>
                </a:path>
              </a:pathLst>
            </a:custGeom>
            <a:ln w="3175">
              <a:solidFill>
                <a:srgbClr val="000000"/>
              </a:solidFill>
            </a:ln>
          </p:spPr>
          <p:txBody>
            <a:bodyPr wrap="square" lIns="0" tIns="0" rIns="0" bIns="0" rtlCol="0"/>
            <a:lstStyle/>
            <a:p>
              <a:endParaRPr/>
            </a:p>
          </p:txBody>
        </p:sp>
        <p:sp>
          <p:nvSpPr>
            <p:cNvPr id="802" name="object 802"/>
            <p:cNvSpPr/>
            <p:nvPr/>
          </p:nvSpPr>
          <p:spPr>
            <a:xfrm>
              <a:off x="11792884" y="7366329"/>
              <a:ext cx="92075" cy="171450"/>
            </a:xfrm>
            <a:custGeom>
              <a:avLst/>
              <a:gdLst/>
              <a:ahLst/>
              <a:cxnLst/>
              <a:rect l="l" t="t" r="r" b="b"/>
              <a:pathLst>
                <a:path w="92075" h="171450">
                  <a:moveTo>
                    <a:pt x="0" y="168443"/>
                  </a:moveTo>
                  <a:lnTo>
                    <a:pt x="1284" y="168443"/>
                  </a:lnTo>
                </a:path>
                <a:path w="92075" h="171450">
                  <a:moveTo>
                    <a:pt x="1284" y="168443"/>
                  </a:moveTo>
                  <a:lnTo>
                    <a:pt x="2568" y="168443"/>
                  </a:lnTo>
                </a:path>
                <a:path w="92075" h="171450">
                  <a:moveTo>
                    <a:pt x="2568" y="168443"/>
                  </a:moveTo>
                  <a:lnTo>
                    <a:pt x="3852" y="168443"/>
                  </a:lnTo>
                </a:path>
                <a:path w="92075" h="171450">
                  <a:moveTo>
                    <a:pt x="3852" y="168443"/>
                  </a:moveTo>
                  <a:lnTo>
                    <a:pt x="5137" y="168443"/>
                  </a:lnTo>
                </a:path>
                <a:path w="92075" h="171450">
                  <a:moveTo>
                    <a:pt x="5137" y="168443"/>
                  </a:moveTo>
                  <a:lnTo>
                    <a:pt x="6421" y="168443"/>
                  </a:lnTo>
                </a:path>
                <a:path w="92075" h="171450">
                  <a:moveTo>
                    <a:pt x="6421" y="168443"/>
                  </a:moveTo>
                  <a:lnTo>
                    <a:pt x="7822" y="168443"/>
                  </a:lnTo>
                </a:path>
                <a:path w="92075" h="171450">
                  <a:moveTo>
                    <a:pt x="7822" y="168443"/>
                  </a:moveTo>
                  <a:lnTo>
                    <a:pt x="9106" y="168443"/>
                  </a:lnTo>
                </a:path>
                <a:path w="92075" h="171450">
                  <a:moveTo>
                    <a:pt x="9106" y="168443"/>
                  </a:moveTo>
                  <a:lnTo>
                    <a:pt x="10391" y="168443"/>
                  </a:lnTo>
                </a:path>
                <a:path w="92075" h="171450">
                  <a:moveTo>
                    <a:pt x="10391" y="168443"/>
                  </a:moveTo>
                  <a:lnTo>
                    <a:pt x="11675" y="168443"/>
                  </a:lnTo>
                </a:path>
                <a:path w="92075" h="171450">
                  <a:moveTo>
                    <a:pt x="11675" y="168443"/>
                  </a:moveTo>
                  <a:lnTo>
                    <a:pt x="12959" y="168443"/>
                  </a:lnTo>
                </a:path>
                <a:path w="92075" h="171450">
                  <a:moveTo>
                    <a:pt x="12959" y="168443"/>
                  </a:moveTo>
                  <a:lnTo>
                    <a:pt x="14244" y="168443"/>
                  </a:lnTo>
                </a:path>
                <a:path w="92075" h="171450">
                  <a:moveTo>
                    <a:pt x="14244" y="168443"/>
                  </a:moveTo>
                  <a:lnTo>
                    <a:pt x="15528" y="168443"/>
                  </a:lnTo>
                </a:path>
                <a:path w="92075" h="171450">
                  <a:moveTo>
                    <a:pt x="15528" y="168443"/>
                  </a:moveTo>
                  <a:lnTo>
                    <a:pt x="16812" y="168443"/>
                  </a:lnTo>
                </a:path>
                <a:path w="92075" h="171450">
                  <a:moveTo>
                    <a:pt x="16812" y="168443"/>
                  </a:moveTo>
                  <a:lnTo>
                    <a:pt x="18096" y="168443"/>
                  </a:lnTo>
                </a:path>
                <a:path w="92075" h="171450">
                  <a:moveTo>
                    <a:pt x="18096" y="168443"/>
                  </a:moveTo>
                  <a:lnTo>
                    <a:pt x="19497" y="168443"/>
                  </a:lnTo>
                </a:path>
                <a:path w="92075" h="171450">
                  <a:moveTo>
                    <a:pt x="19497" y="168443"/>
                  </a:moveTo>
                  <a:lnTo>
                    <a:pt x="20782" y="168443"/>
                  </a:lnTo>
                </a:path>
                <a:path w="92075" h="171450">
                  <a:moveTo>
                    <a:pt x="20782" y="168443"/>
                  </a:moveTo>
                  <a:lnTo>
                    <a:pt x="22066" y="168443"/>
                  </a:lnTo>
                </a:path>
                <a:path w="92075" h="171450">
                  <a:moveTo>
                    <a:pt x="22066" y="168443"/>
                  </a:moveTo>
                  <a:lnTo>
                    <a:pt x="23350" y="168443"/>
                  </a:lnTo>
                </a:path>
                <a:path w="92075" h="171450">
                  <a:moveTo>
                    <a:pt x="23350" y="168443"/>
                  </a:moveTo>
                  <a:lnTo>
                    <a:pt x="24635" y="168443"/>
                  </a:lnTo>
                </a:path>
                <a:path w="92075" h="171450">
                  <a:moveTo>
                    <a:pt x="24635" y="168443"/>
                  </a:moveTo>
                  <a:lnTo>
                    <a:pt x="25919" y="168443"/>
                  </a:lnTo>
                </a:path>
                <a:path w="92075" h="171450">
                  <a:moveTo>
                    <a:pt x="25919" y="168443"/>
                  </a:moveTo>
                  <a:lnTo>
                    <a:pt x="27203" y="168443"/>
                  </a:lnTo>
                </a:path>
                <a:path w="92075" h="171450">
                  <a:moveTo>
                    <a:pt x="27203" y="168443"/>
                  </a:moveTo>
                  <a:lnTo>
                    <a:pt x="28488" y="168443"/>
                  </a:lnTo>
                </a:path>
                <a:path w="92075" h="171450">
                  <a:moveTo>
                    <a:pt x="28488" y="168443"/>
                  </a:moveTo>
                  <a:lnTo>
                    <a:pt x="29772" y="168443"/>
                  </a:lnTo>
                </a:path>
                <a:path w="92075" h="171450">
                  <a:moveTo>
                    <a:pt x="29772" y="168443"/>
                  </a:moveTo>
                  <a:lnTo>
                    <a:pt x="31173" y="168443"/>
                  </a:lnTo>
                </a:path>
                <a:path w="92075" h="171450">
                  <a:moveTo>
                    <a:pt x="31173" y="168443"/>
                  </a:moveTo>
                  <a:lnTo>
                    <a:pt x="32457" y="168443"/>
                  </a:lnTo>
                </a:path>
                <a:path w="92075" h="171450">
                  <a:moveTo>
                    <a:pt x="32457" y="168443"/>
                  </a:moveTo>
                  <a:lnTo>
                    <a:pt x="33741" y="168443"/>
                  </a:lnTo>
                </a:path>
                <a:path w="92075" h="171450">
                  <a:moveTo>
                    <a:pt x="33741" y="168443"/>
                  </a:moveTo>
                  <a:lnTo>
                    <a:pt x="35026" y="168443"/>
                  </a:lnTo>
                </a:path>
                <a:path w="92075" h="171450">
                  <a:moveTo>
                    <a:pt x="35026" y="168443"/>
                  </a:moveTo>
                  <a:lnTo>
                    <a:pt x="36310" y="168443"/>
                  </a:lnTo>
                </a:path>
                <a:path w="92075" h="171450">
                  <a:moveTo>
                    <a:pt x="36310" y="168443"/>
                  </a:moveTo>
                  <a:lnTo>
                    <a:pt x="37594" y="168443"/>
                  </a:lnTo>
                </a:path>
                <a:path w="92075" h="171450">
                  <a:moveTo>
                    <a:pt x="37594" y="168443"/>
                  </a:moveTo>
                  <a:lnTo>
                    <a:pt x="38879" y="168443"/>
                  </a:lnTo>
                </a:path>
                <a:path w="92075" h="171450">
                  <a:moveTo>
                    <a:pt x="38879" y="168443"/>
                  </a:moveTo>
                  <a:lnTo>
                    <a:pt x="40163" y="168443"/>
                  </a:lnTo>
                </a:path>
                <a:path w="92075" h="171450">
                  <a:moveTo>
                    <a:pt x="40163" y="168443"/>
                  </a:moveTo>
                  <a:lnTo>
                    <a:pt x="41447" y="168443"/>
                  </a:lnTo>
                </a:path>
                <a:path w="92075" h="171450">
                  <a:moveTo>
                    <a:pt x="41447" y="168443"/>
                  </a:moveTo>
                  <a:lnTo>
                    <a:pt x="42848" y="168443"/>
                  </a:lnTo>
                </a:path>
                <a:path w="92075" h="171450">
                  <a:moveTo>
                    <a:pt x="42848" y="168443"/>
                  </a:moveTo>
                  <a:lnTo>
                    <a:pt x="44133" y="168443"/>
                  </a:lnTo>
                </a:path>
                <a:path w="92075" h="171450">
                  <a:moveTo>
                    <a:pt x="44133" y="168443"/>
                  </a:moveTo>
                  <a:lnTo>
                    <a:pt x="45417" y="168443"/>
                  </a:lnTo>
                </a:path>
                <a:path w="92075" h="171450">
                  <a:moveTo>
                    <a:pt x="45417" y="168443"/>
                  </a:moveTo>
                  <a:lnTo>
                    <a:pt x="46701" y="168443"/>
                  </a:lnTo>
                </a:path>
                <a:path w="92075" h="171450">
                  <a:moveTo>
                    <a:pt x="46701" y="168443"/>
                  </a:moveTo>
                  <a:lnTo>
                    <a:pt x="47986" y="168443"/>
                  </a:lnTo>
                </a:path>
                <a:path w="92075" h="171450">
                  <a:moveTo>
                    <a:pt x="47986" y="168443"/>
                  </a:moveTo>
                  <a:lnTo>
                    <a:pt x="49270" y="168443"/>
                  </a:lnTo>
                </a:path>
                <a:path w="92075" h="171450">
                  <a:moveTo>
                    <a:pt x="49270" y="168443"/>
                  </a:moveTo>
                  <a:lnTo>
                    <a:pt x="50554" y="168443"/>
                  </a:lnTo>
                </a:path>
                <a:path w="92075" h="171450">
                  <a:moveTo>
                    <a:pt x="50554" y="168443"/>
                  </a:moveTo>
                  <a:lnTo>
                    <a:pt x="51838" y="168443"/>
                  </a:lnTo>
                </a:path>
                <a:path w="92075" h="171450">
                  <a:moveTo>
                    <a:pt x="51838" y="168443"/>
                  </a:moveTo>
                  <a:lnTo>
                    <a:pt x="53123" y="168443"/>
                  </a:lnTo>
                </a:path>
                <a:path w="92075" h="171450">
                  <a:moveTo>
                    <a:pt x="53123" y="168443"/>
                  </a:moveTo>
                  <a:lnTo>
                    <a:pt x="54524" y="168443"/>
                  </a:lnTo>
                </a:path>
                <a:path w="92075" h="171450">
                  <a:moveTo>
                    <a:pt x="54524" y="168443"/>
                  </a:moveTo>
                  <a:lnTo>
                    <a:pt x="55808" y="168443"/>
                  </a:lnTo>
                </a:path>
                <a:path w="92075" h="171450">
                  <a:moveTo>
                    <a:pt x="55808" y="168443"/>
                  </a:moveTo>
                  <a:lnTo>
                    <a:pt x="57092" y="168443"/>
                  </a:lnTo>
                </a:path>
                <a:path w="92075" h="171450">
                  <a:moveTo>
                    <a:pt x="57092" y="168443"/>
                  </a:moveTo>
                  <a:lnTo>
                    <a:pt x="58377" y="168443"/>
                  </a:lnTo>
                </a:path>
                <a:path w="92075" h="171450">
                  <a:moveTo>
                    <a:pt x="58377" y="168443"/>
                  </a:moveTo>
                  <a:lnTo>
                    <a:pt x="59661" y="168443"/>
                  </a:lnTo>
                </a:path>
                <a:path w="92075" h="171450">
                  <a:moveTo>
                    <a:pt x="59661" y="168443"/>
                  </a:moveTo>
                  <a:lnTo>
                    <a:pt x="60945" y="168443"/>
                  </a:lnTo>
                </a:path>
                <a:path w="92075" h="171450">
                  <a:moveTo>
                    <a:pt x="60945" y="168443"/>
                  </a:moveTo>
                  <a:lnTo>
                    <a:pt x="62230" y="168443"/>
                  </a:lnTo>
                </a:path>
                <a:path w="92075" h="171450">
                  <a:moveTo>
                    <a:pt x="62230" y="168443"/>
                  </a:moveTo>
                  <a:lnTo>
                    <a:pt x="63514" y="168443"/>
                  </a:lnTo>
                </a:path>
                <a:path w="92075" h="171450">
                  <a:moveTo>
                    <a:pt x="63514" y="168443"/>
                  </a:moveTo>
                  <a:lnTo>
                    <a:pt x="64798" y="168443"/>
                  </a:lnTo>
                </a:path>
                <a:path w="92075" h="171450">
                  <a:moveTo>
                    <a:pt x="64798" y="168443"/>
                  </a:moveTo>
                  <a:lnTo>
                    <a:pt x="66199" y="168443"/>
                  </a:lnTo>
                </a:path>
                <a:path w="92075" h="171450">
                  <a:moveTo>
                    <a:pt x="66199" y="168443"/>
                  </a:moveTo>
                  <a:lnTo>
                    <a:pt x="67483" y="168443"/>
                  </a:lnTo>
                </a:path>
                <a:path w="92075" h="171450">
                  <a:moveTo>
                    <a:pt x="67483" y="168443"/>
                  </a:moveTo>
                  <a:lnTo>
                    <a:pt x="68768" y="168443"/>
                  </a:lnTo>
                </a:path>
                <a:path w="92075" h="171450">
                  <a:moveTo>
                    <a:pt x="68768" y="168443"/>
                  </a:moveTo>
                  <a:lnTo>
                    <a:pt x="70052" y="168443"/>
                  </a:lnTo>
                </a:path>
                <a:path w="92075" h="171450">
                  <a:moveTo>
                    <a:pt x="70052" y="168443"/>
                  </a:moveTo>
                  <a:lnTo>
                    <a:pt x="71336" y="168443"/>
                  </a:lnTo>
                </a:path>
                <a:path w="92075" h="171450">
                  <a:moveTo>
                    <a:pt x="71336" y="168443"/>
                  </a:moveTo>
                  <a:lnTo>
                    <a:pt x="72621" y="168443"/>
                  </a:lnTo>
                </a:path>
                <a:path w="92075" h="171450">
                  <a:moveTo>
                    <a:pt x="72621" y="168443"/>
                  </a:moveTo>
                  <a:lnTo>
                    <a:pt x="73905" y="168443"/>
                  </a:lnTo>
                </a:path>
                <a:path w="92075" h="171450">
                  <a:moveTo>
                    <a:pt x="73905" y="168443"/>
                  </a:moveTo>
                  <a:lnTo>
                    <a:pt x="75189" y="168443"/>
                  </a:lnTo>
                </a:path>
                <a:path w="92075" h="171450">
                  <a:moveTo>
                    <a:pt x="75189" y="168443"/>
                  </a:moveTo>
                  <a:lnTo>
                    <a:pt x="76474" y="168443"/>
                  </a:lnTo>
                </a:path>
                <a:path w="92075" h="171450">
                  <a:moveTo>
                    <a:pt x="76474" y="168443"/>
                  </a:moveTo>
                  <a:lnTo>
                    <a:pt x="77875" y="168443"/>
                  </a:lnTo>
                </a:path>
                <a:path w="92075" h="171450">
                  <a:moveTo>
                    <a:pt x="77875" y="168443"/>
                  </a:moveTo>
                  <a:lnTo>
                    <a:pt x="79159" y="168443"/>
                  </a:lnTo>
                </a:path>
                <a:path w="92075" h="171450">
                  <a:moveTo>
                    <a:pt x="79159" y="168443"/>
                  </a:moveTo>
                  <a:lnTo>
                    <a:pt x="80443" y="168443"/>
                  </a:lnTo>
                </a:path>
                <a:path w="92075" h="171450">
                  <a:moveTo>
                    <a:pt x="80443" y="168443"/>
                  </a:moveTo>
                  <a:lnTo>
                    <a:pt x="81728" y="168443"/>
                  </a:lnTo>
                </a:path>
                <a:path w="92075" h="171450">
                  <a:moveTo>
                    <a:pt x="81728" y="168443"/>
                  </a:moveTo>
                  <a:lnTo>
                    <a:pt x="82545" y="168443"/>
                  </a:lnTo>
                </a:path>
                <a:path w="92075" h="171450">
                  <a:moveTo>
                    <a:pt x="39229" y="168443"/>
                  </a:moveTo>
                  <a:lnTo>
                    <a:pt x="39229" y="171130"/>
                  </a:lnTo>
                </a:path>
                <a:path w="92075" h="171450">
                  <a:moveTo>
                    <a:pt x="91885" y="0"/>
                  </a:moveTo>
                  <a:lnTo>
                    <a:pt x="82662" y="0"/>
                  </a:lnTo>
                </a:path>
              </a:pathLst>
            </a:custGeom>
            <a:ln w="3175">
              <a:solidFill>
                <a:srgbClr val="000000"/>
              </a:solidFill>
            </a:ln>
          </p:spPr>
          <p:txBody>
            <a:bodyPr wrap="square" lIns="0" tIns="0" rIns="0" bIns="0" rtlCol="0"/>
            <a:lstStyle/>
            <a:p>
              <a:endParaRPr/>
            </a:p>
          </p:txBody>
        </p:sp>
        <p:sp>
          <p:nvSpPr>
            <p:cNvPr id="803" name="object 803"/>
            <p:cNvSpPr/>
            <p:nvPr/>
          </p:nvSpPr>
          <p:spPr>
            <a:xfrm>
              <a:off x="11713099" y="7531790"/>
              <a:ext cx="15875" cy="3175"/>
            </a:xfrm>
            <a:custGeom>
              <a:avLst/>
              <a:gdLst/>
              <a:ahLst/>
              <a:cxnLst/>
              <a:rect l="l" t="t" r="r" b="b"/>
              <a:pathLst>
                <a:path w="15875" h="3175">
                  <a:moveTo>
                    <a:pt x="15608" y="0"/>
                  </a:moveTo>
                  <a:lnTo>
                    <a:pt x="0" y="0"/>
                  </a:lnTo>
                  <a:lnTo>
                    <a:pt x="0" y="2897"/>
                  </a:lnTo>
                  <a:lnTo>
                    <a:pt x="15608" y="2897"/>
                  </a:lnTo>
                  <a:lnTo>
                    <a:pt x="15608" y="0"/>
                  </a:lnTo>
                  <a:close/>
                </a:path>
              </a:pathLst>
            </a:custGeom>
            <a:solidFill>
              <a:srgbClr val="D4D4D4"/>
            </a:solidFill>
          </p:spPr>
          <p:txBody>
            <a:bodyPr wrap="square" lIns="0" tIns="0" rIns="0" bIns="0" rtlCol="0"/>
            <a:lstStyle/>
            <a:p>
              <a:endParaRPr/>
            </a:p>
          </p:txBody>
        </p:sp>
        <p:sp>
          <p:nvSpPr>
            <p:cNvPr id="804" name="object 804"/>
            <p:cNvSpPr/>
            <p:nvPr/>
          </p:nvSpPr>
          <p:spPr>
            <a:xfrm>
              <a:off x="11713096" y="7531684"/>
              <a:ext cx="15875" cy="2540"/>
            </a:xfrm>
            <a:custGeom>
              <a:avLst/>
              <a:gdLst/>
              <a:ahLst/>
              <a:cxnLst/>
              <a:rect l="l" t="t" r="r" b="b"/>
              <a:pathLst>
                <a:path w="15875" h="2540">
                  <a:moveTo>
                    <a:pt x="457" y="1854"/>
                  </a:moveTo>
                  <a:lnTo>
                    <a:pt x="0" y="1854"/>
                  </a:lnTo>
                  <a:lnTo>
                    <a:pt x="0" y="2311"/>
                  </a:lnTo>
                  <a:lnTo>
                    <a:pt x="457" y="2311"/>
                  </a:lnTo>
                  <a:lnTo>
                    <a:pt x="457" y="1854"/>
                  </a:lnTo>
                  <a:close/>
                </a:path>
                <a:path w="15875" h="2540">
                  <a:moveTo>
                    <a:pt x="1384" y="0"/>
                  </a:moveTo>
                  <a:lnTo>
                    <a:pt x="927" y="0"/>
                  </a:lnTo>
                  <a:lnTo>
                    <a:pt x="927" y="457"/>
                  </a:lnTo>
                  <a:lnTo>
                    <a:pt x="1384" y="457"/>
                  </a:lnTo>
                  <a:lnTo>
                    <a:pt x="1384" y="0"/>
                  </a:lnTo>
                  <a:close/>
                </a:path>
                <a:path w="15875" h="2540">
                  <a:moveTo>
                    <a:pt x="2197" y="1854"/>
                  </a:moveTo>
                  <a:lnTo>
                    <a:pt x="1727" y="1854"/>
                  </a:lnTo>
                  <a:lnTo>
                    <a:pt x="1727" y="2311"/>
                  </a:lnTo>
                  <a:lnTo>
                    <a:pt x="2197" y="2311"/>
                  </a:lnTo>
                  <a:lnTo>
                    <a:pt x="2197" y="1854"/>
                  </a:lnTo>
                  <a:close/>
                </a:path>
                <a:path w="15875" h="2540">
                  <a:moveTo>
                    <a:pt x="3009" y="0"/>
                  </a:moveTo>
                  <a:lnTo>
                    <a:pt x="2540" y="0"/>
                  </a:lnTo>
                  <a:lnTo>
                    <a:pt x="2540" y="457"/>
                  </a:lnTo>
                  <a:lnTo>
                    <a:pt x="3009" y="457"/>
                  </a:lnTo>
                  <a:lnTo>
                    <a:pt x="3009" y="0"/>
                  </a:lnTo>
                  <a:close/>
                </a:path>
                <a:path w="15875" h="2540">
                  <a:moveTo>
                    <a:pt x="3924" y="1854"/>
                  </a:moveTo>
                  <a:lnTo>
                    <a:pt x="3467" y="1854"/>
                  </a:lnTo>
                  <a:lnTo>
                    <a:pt x="3467" y="2311"/>
                  </a:lnTo>
                  <a:lnTo>
                    <a:pt x="3924" y="2311"/>
                  </a:lnTo>
                  <a:lnTo>
                    <a:pt x="3924" y="1854"/>
                  </a:lnTo>
                  <a:close/>
                </a:path>
                <a:path w="15875" h="2540">
                  <a:moveTo>
                    <a:pt x="4737" y="0"/>
                  </a:moveTo>
                  <a:lnTo>
                    <a:pt x="4279" y="0"/>
                  </a:lnTo>
                  <a:lnTo>
                    <a:pt x="4279" y="457"/>
                  </a:lnTo>
                  <a:lnTo>
                    <a:pt x="4737" y="457"/>
                  </a:lnTo>
                  <a:lnTo>
                    <a:pt x="4737" y="0"/>
                  </a:lnTo>
                  <a:close/>
                </a:path>
                <a:path w="15875" h="2540">
                  <a:moveTo>
                    <a:pt x="5664" y="1854"/>
                  </a:moveTo>
                  <a:lnTo>
                    <a:pt x="5207" y="1854"/>
                  </a:lnTo>
                  <a:lnTo>
                    <a:pt x="5207" y="2311"/>
                  </a:lnTo>
                  <a:lnTo>
                    <a:pt x="5664" y="2311"/>
                  </a:lnTo>
                  <a:lnTo>
                    <a:pt x="5664" y="1854"/>
                  </a:lnTo>
                  <a:close/>
                </a:path>
                <a:path w="15875" h="2540">
                  <a:moveTo>
                    <a:pt x="6477" y="0"/>
                  </a:moveTo>
                  <a:lnTo>
                    <a:pt x="6007" y="0"/>
                  </a:lnTo>
                  <a:lnTo>
                    <a:pt x="6007" y="457"/>
                  </a:lnTo>
                  <a:lnTo>
                    <a:pt x="6477" y="457"/>
                  </a:lnTo>
                  <a:lnTo>
                    <a:pt x="6477" y="0"/>
                  </a:lnTo>
                  <a:close/>
                </a:path>
                <a:path w="15875" h="2540">
                  <a:moveTo>
                    <a:pt x="7277" y="1854"/>
                  </a:moveTo>
                  <a:lnTo>
                    <a:pt x="6819" y="1854"/>
                  </a:lnTo>
                  <a:lnTo>
                    <a:pt x="6819" y="2311"/>
                  </a:lnTo>
                  <a:lnTo>
                    <a:pt x="7277" y="2311"/>
                  </a:lnTo>
                  <a:lnTo>
                    <a:pt x="7277" y="1854"/>
                  </a:lnTo>
                  <a:close/>
                </a:path>
                <a:path w="15875" h="2540">
                  <a:moveTo>
                    <a:pt x="8204" y="0"/>
                  </a:moveTo>
                  <a:lnTo>
                    <a:pt x="7747" y="0"/>
                  </a:lnTo>
                  <a:lnTo>
                    <a:pt x="7747" y="457"/>
                  </a:lnTo>
                  <a:lnTo>
                    <a:pt x="8204" y="457"/>
                  </a:lnTo>
                  <a:lnTo>
                    <a:pt x="8204" y="0"/>
                  </a:lnTo>
                  <a:close/>
                </a:path>
                <a:path w="15875" h="2540">
                  <a:moveTo>
                    <a:pt x="9017" y="1854"/>
                  </a:moveTo>
                  <a:lnTo>
                    <a:pt x="8559" y="1854"/>
                  </a:lnTo>
                  <a:lnTo>
                    <a:pt x="8559" y="2311"/>
                  </a:lnTo>
                  <a:lnTo>
                    <a:pt x="9017" y="2311"/>
                  </a:lnTo>
                  <a:lnTo>
                    <a:pt x="9017" y="1854"/>
                  </a:lnTo>
                  <a:close/>
                </a:path>
                <a:path w="15875" h="2540">
                  <a:moveTo>
                    <a:pt x="9944" y="0"/>
                  </a:moveTo>
                  <a:lnTo>
                    <a:pt x="9474" y="0"/>
                  </a:lnTo>
                  <a:lnTo>
                    <a:pt x="9474" y="457"/>
                  </a:lnTo>
                  <a:lnTo>
                    <a:pt x="9944" y="457"/>
                  </a:lnTo>
                  <a:lnTo>
                    <a:pt x="9944" y="0"/>
                  </a:lnTo>
                  <a:close/>
                </a:path>
                <a:path w="15875" h="2540">
                  <a:moveTo>
                    <a:pt x="10756" y="1854"/>
                  </a:moveTo>
                  <a:lnTo>
                    <a:pt x="10287" y="1854"/>
                  </a:lnTo>
                  <a:lnTo>
                    <a:pt x="10287" y="2311"/>
                  </a:lnTo>
                  <a:lnTo>
                    <a:pt x="10756" y="2311"/>
                  </a:lnTo>
                  <a:lnTo>
                    <a:pt x="10756" y="1854"/>
                  </a:lnTo>
                  <a:close/>
                </a:path>
                <a:path w="15875" h="2540">
                  <a:moveTo>
                    <a:pt x="11671" y="0"/>
                  </a:moveTo>
                  <a:lnTo>
                    <a:pt x="11214" y="0"/>
                  </a:lnTo>
                  <a:lnTo>
                    <a:pt x="11214" y="457"/>
                  </a:lnTo>
                  <a:lnTo>
                    <a:pt x="11671" y="457"/>
                  </a:lnTo>
                  <a:lnTo>
                    <a:pt x="11671" y="0"/>
                  </a:lnTo>
                  <a:close/>
                </a:path>
                <a:path w="15875" h="2540">
                  <a:moveTo>
                    <a:pt x="12484" y="1854"/>
                  </a:moveTo>
                  <a:lnTo>
                    <a:pt x="12026" y="1854"/>
                  </a:lnTo>
                  <a:lnTo>
                    <a:pt x="12026" y="2311"/>
                  </a:lnTo>
                  <a:lnTo>
                    <a:pt x="12484" y="2311"/>
                  </a:lnTo>
                  <a:lnTo>
                    <a:pt x="12484" y="1854"/>
                  </a:lnTo>
                  <a:close/>
                </a:path>
                <a:path w="15875" h="2540">
                  <a:moveTo>
                    <a:pt x="13296" y="0"/>
                  </a:moveTo>
                  <a:lnTo>
                    <a:pt x="12827" y="0"/>
                  </a:lnTo>
                  <a:lnTo>
                    <a:pt x="12827" y="457"/>
                  </a:lnTo>
                  <a:lnTo>
                    <a:pt x="13296" y="457"/>
                  </a:lnTo>
                  <a:lnTo>
                    <a:pt x="13296" y="0"/>
                  </a:lnTo>
                  <a:close/>
                </a:path>
                <a:path w="15875" h="2540">
                  <a:moveTo>
                    <a:pt x="14224" y="1854"/>
                  </a:moveTo>
                  <a:lnTo>
                    <a:pt x="13754" y="1854"/>
                  </a:lnTo>
                  <a:lnTo>
                    <a:pt x="13754" y="2311"/>
                  </a:lnTo>
                  <a:lnTo>
                    <a:pt x="14224" y="2311"/>
                  </a:lnTo>
                  <a:lnTo>
                    <a:pt x="14224" y="1854"/>
                  </a:lnTo>
                  <a:close/>
                </a:path>
                <a:path w="15875" h="2540">
                  <a:moveTo>
                    <a:pt x="15024" y="0"/>
                  </a:moveTo>
                  <a:lnTo>
                    <a:pt x="14566" y="0"/>
                  </a:lnTo>
                  <a:lnTo>
                    <a:pt x="14566" y="457"/>
                  </a:lnTo>
                  <a:lnTo>
                    <a:pt x="15024" y="457"/>
                  </a:lnTo>
                  <a:lnTo>
                    <a:pt x="15024" y="0"/>
                  </a:lnTo>
                  <a:close/>
                </a:path>
                <a:path w="15875" h="2540">
                  <a:moveTo>
                    <a:pt x="15722" y="1854"/>
                  </a:moveTo>
                  <a:lnTo>
                    <a:pt x="15494" y="1854"/>
                  </a:lnTo>
                  <a:lnTo>
                    <a:pt x="15494" y="2311"/>
                  </a:lnTo>
                  <a:lnTo>
                    <a:pt x="15722" y="2311"/>
                  </a:lnTo>
                  <a:lnTo>
                    <a:pt x="15722" y="1854"/>
                  </a:lnTo>
                  <a:close/>
                </a:path>
              </a:pathLst>
            </a:custGeom>
            <a:solidFill>
              <a:srgbClr val="000000"/>
            </a:solidFill>
          </p:spPr>
          <p:txBody>
            <a:bodyPr wrap="square" lIns="0" tIns="0" rIns="0" bIns="0" rtlCol="0"/>
            <a:lstStyle/>
            <a:p>
              <a:endParaRPr/>
            </a:p>
          </p:txBody>
        </p:sp>
        <p:sp>
          <p:nvSpPr>
            <p:cNvPr id="805" name="object 805"/>
            <p:cNvSpPr/>
            <p:nvPr/>
          </p:nvSpPr>
          <p:spPr>
            <a:xfrm>
              <a:off x="11712405" y="7533528"/>
              <a:ext cx="1905" cy="1905"/>
            </a:xfrm>
            <a:custGeom>
              <a:avLst/>
              <a:gdLst/>
              <a:ahLst/>
              <a:cxnLst/>
              <a:rect l="l" t="t" r="r" b="b"/>
              <a:pathLst>
                <a:path w="1904" h="1904">
                  <a:moveTo>
                    <a:pt x="0" y="695"/>
                  </a:moveTo>
                  <a:lnTo>
                    <a:pt x="203" y="203"/>
                  </a:lnTo>
                  <a:lnTo>
                    <a:pt x="693" y="0"/>
                  </a:lnTo>
                  <a:lnTo>
                    <a:pt x="1184" y="203"/>
                  </a:lnTo>
                  <a:lnTo>
                    <a:pt x="1387" y="695"/>
                  </a:lnTo>
                  <a:lnTo>
                    <a:pt x="1184" y="1187"/>
                  </a:lnTo>
                  <a:lnTo>
                    <a:pt x="693" y="1390"/>
                  </a:lnTo>
                  <a:lnTo>
                    <a:pt x="203" y="1187"/>
                  </a:lnTo>
                  <a:lnTo>
                    <a:pt x="0" y="695"/>
                  </a:lnTo>
                  <a:close/>
                </a:path>
              </a:pathLst>
            </a:custGeom>
            <a:solidFill>
              <a:srgbClr val="000000"/>
            </a:solidFill>
          </p:spPr>
          <p:txBody>
            <a:bodyPr wrap="square" lIns="0" tIns="0" rIns="0" bIns="0" rtlCol="0"/>
            <a:lstStyle/>
            <a:p>
              <a:endParaRPr/>
            </a:p>
          </p:txBody>
        </p:sp>
        <p:sp>
          <p:nvSpPr>
            <p:cNvPr id="806" name="object 806"/>
            <p:cNvSpPr/>
            <p:nvPr/>
          </p:nvSpPr>
          <p:spPr>
            <a:xfrm>
              <a:off x="11713098" y="7531789"/>
              <a:ext cx="15875" cy="2540"/>
            </a:xfrm>
            <a:custGeom>
              <a:avLst/>
              <a:gdLst/>
              <a:ahLst/>
              <a:cxnLst/>
              <a:rect l="l" t="t" r="r" b="b"/>
              <a:pathLst>
                <a:path w="15875" h="2540">
                  <a:moveTo>
                    <a:pt x="0" y="2434"/>
                  </a:moveTo>
                  <a:lnTo>
                    <a:pt x="0" y="0"/>
                  </a:lnTo>
                </a:path>
                <a:path w="15875" h="2540">
                  <a:moveTo>
                    <a:pt x="0" y="0"/>
                  </a:moveTo>
                  <a:lnTo>
                    <a:pt x="15492" y="0"/>
                  </a:lnTo>
                </a:path>
                <a:path w="15875" h="2540">
                  <a:moveTo>
                    <a:pt x="15492" y="0"/>
                  </a:moveTo>
                  <a:lnTo>
                    <a:pt x="15492" y="2434"/>
                  </a:lnTo>
                </a:path>
              </a:pathLst>
            </a:custGeom>
            <a:ln w="3175">
              <a:solidFill>
                <a:srgbClr val="000000"/>
              </a:solidFill>
            </a:ln>
          </p:spPr>
          <p:txBody>
            <a:bodyPr wrap="square" lIns="0" tIns="0" rIns="0" bIns="0" rtlCol="0"/>
            <a:lstStyle/>
            <a:p>
              <a:endParaRPr/>
            </a:p>
          </p:txBody>
        </p:sp>
        <p:sp>
          <p:nvSpPr>
            <p:cNvPr id="807" name="object 807"/>
            <p:cNvSpPr/>
            <p:nvPr/>
          </p:nvSpPr>
          <p:spPr>
            <a:xfrm>
              <a:off x="11736570" y="7531905"/>
              <a:ext cx="15875" cy="3175"/>
            </a:xfrm>
            <a:custGeom>
              <a:avLst/>
              <a:gdLst/>
              <a:ahLst/>
              <a:cxnLst/>
              <a:rect l="l" t="t" r="r" b="b"/>
              <a:pathLst>
                <a:path w="15875" h="3175">
                  <a:moveTo>
                    <a:pt x="15608" y="0"/>
                  </a:moveTo>
                  <a:lnTo>
                    <a:pt x="0" y="0"/>
                  </a:lnTo>
                  <a:lnTo>
                    <a:pt x="0" y="2781"/>
                  </a:lnTo>
                  <a:lnTo>
                    <a:pt x="15608" y="2781"/>
                  </a:lnTo>
                  <a:lnTo>
                    <a:pt x="15608" y="0"/>
                  </a:lnTo>
                  <a:close/>
                </a:path>
              </a:pathLst>
            </a:custGeom>
            <a:solidFill>
              <a:srgbClr val="A0A0A4"/>
            </a:solidFill>
          </p:spPr>
          <p:txBody>
            <a:bodyPr wrap="square" lIns="0" tIns="0" rIns="0" bIns="0" rtlCol="0"/>
            <a:lstStyle/>
            <a:p>
              <a:endParaRPr/>
            </a:p>
          </p:txBody>
        </p:sp>
        <p:sp>
          <p:nvSpPr>
            <p:cNvPr id="808" name="object 808"/>
            <p:cNvSpPr/>
            <p:nvPr/>
          </p:nvSpPr>
          <p:spPr>
            <a:xfrm>
              <a:off x="11736565" y="7531798"/>
              <a:ext cx="15875" cy="3175"/>
            </a:xfrm>
            <a:custGeom>
              <a:avLst/>
              <a:gdLst/>
              <a:ahLst/>
              <a:cxnLst/>
              <a:rect l="l" t="t" r="r" b="b"/>
              <a:pathLst>
                <a:path w="15875" h="3175">
                  <a:moveTo>
                    <a:pt x="927" y="927"/>
                  </a:moveTo>
                  <a:lnTo>
                    <a:pt x="0" y="927"/>
                  </a:lnTo>
                  <a:lnTo>
                    <a:pt x="0" y="1854"/>
                  </a:lnTo>
                  <a:lnTo>
                    <a:pt x="927" y="1854"/>
                  </a:lnTo>
                  <a:lnTo>
                    <a:pt x="927" y="927"/>
                  </a:lnTo>
                  <a:close/>
                </a:path>
                <a:path w="15875" h="3175">
                  <a:moveTo>
                    <a:pt x="2654" y="927"/>
                  </a:moveTo>
                  <a:lnTo>
                    <a:pt x="1854" y="927"/>
                  </a:lnTo>
                  <a:lnTo>
                    <a:pt x="1854" y="0"/>
                  </a:lnTo>
                  <a:lnTo>
                    <a:pt x="927" y="0"/>
                  </a:lnTo>
                  <a:lnTo>
                    <a:pt x="927" y="927"/>
                  </a:lnTo>
                  <a:lnTo>
                    <a:pt x="1727" y="927"/>
                  </a:lnTo>
                  <a:lnTo>
                    <a:pt x="1727" y="1854"/>
                  </a:lnTo>
                  <a:lnTo>
                    <a:pt x="927" y="1854"/>
                  </a:lnTo>
                  <a:lnTo>
                    <a:pt x="927" y="2781"/>
                  </a:lnTo>
                  <a:lnTo>
                    <a:pt x="1854" y="2781"/>
                  </a:lnTo>
                  <a:lnTo>
                    <a:pt x="1854" y="1854"/>
                  </a:lnTo>
                  <a:lnTo>
                    <a:pt x="2654" y="1854"/>
                  </a:lnTo>
                  <a:lnTo>
                    <a:pt x="2654" y="927"/>
                  </a:lnTo>
                  <a:close/>
                </a:path>
                <a:path w="15875" h="3175">
                  <a:moveTo>
                    <a:pt x="5207" y="0"/>
                  </a:moveTo>
                  <a:lnTo>
                    <a:pt x="4279" y="0"/>
                  </a:lnTo>
                  <a:lnTo>
                    <a:pt x="4279" y="927"/>
                  </a:lnTo>
                  <a:lnTo>
                    <a:pt x="3581" y="927"/>
                  </a:lnTo>
                  <a:lnTo>
                    <a:pt x="3581" y="0"/>
                  </a:lnTo>
                  <a:lnTo>
                    <a:pt x="2654" y="0"/>
                  </a:lnTo>
                  <a:lnTo>
                    <a:pt x="2654" y="927"/>
                  </a:lnTo>
                  <a:lnTo>
                    <a:pt x="3467" y="927"/>
                  </a:lnTo>
                  <a:lnTo>
                    <a:pt x="3467" y="1854"/>
                  </a:lnTo>
                  <a:lnTo>
                    <a:pt x="2654" y="1854"/>
                  </a:lnTo>
                  <a:lnTo>
                    <a:pt x="2654" y="2781"/>
                  </a:lnTo>
                  <a:lnTo>
                    <a:pt x="3581" y="2781"/>
                  </a:lnTo>
                  <a:lnTo>
                    <a:pt x="3581" y="1854"/>
                  </a:lnTo>
                  <a:lnTo>
                    <a:pt x="4279" y="1854"/>
                  </a:lnTo>
                  <a:lnTo>
                    <a:pt x="4279" y="2781"/>
                  </a:lnTo>
                  <a:lnTo>
                    <a:pt x="5207" y="2781"/>
                  </a:lnTo>
                  <a:lnTo>
                    <a:pt x="5207" y="1854"/>
                  </a:lnTo>
                  <a:lnTo>
                    <a:pt x="4394" y="1854"/>
                  </a:lnTo>
                  <a:lnTo>
                    <a:pt x="4394" y="927"/>
                  </a:lnTo>
                  <a:lnTo>
                    <a:pt x="5207" y="927"/>
                  </a:lnTo>
                  <a:lnTo>
                    <a:pt x="5207" y="0"/>
                  </a:lnTo>
                  <a:close/>
                </a:path>
                <a:path w="15875" h="3175">
                  <a:moveTo>
                    <a:pt x="6934" y="0"/>
                  </a:moveTo>
                  <a:lnTo>
                    <a:pt x="6007" y="0"/>
                  </a:lnTo>
                  <a:lnTo>
                    <a:pt x="6007" y="927"/>
                  </a:lnTo>
                  <a:lnTo>
                    <a:pt x="5207" y="927"/>
                  </a:lnTo>
                  <a:lnTo>
                    <a:pt x="5207" y="1854"/>
                  </a:lnTo>
                  <a:lnTo>
                    <a:pt x="6007" y="1854"/>
                  </a:lnTo>
                  <a:lnTo>
                    <a:pt x="6007" y="2781"/>
                  </a:lnTo>
                  <a:lnTo>
                    <a:pt x="6934" y="2781"/>
                  </a:lnTo>
                  <a:lnTo>
                    <a:pt x="6934" y="1854"/>
                  </a:lnTo>
                  <a:lnTo>
                    <a:pt x="6121" y="1854"/>
                  </a:lnTo>
                  <a:lnTo>
                    <a:pt x="6121" y="927"/>
                  </a:lnTo>
                  <a:lnTo>
                    <a:pt x="6934" y="927"/>
                  </a:lnTo>
                  <a:lnTo>
                    <a:pt x="6934" y="0"/>
                  </a:lnTo>
                  <a:close/>
                </a:path>
                <a:path w="15875" h="3175">
                  <a:moveTo>
                    <a:pt x="9474" y="927"/>
                  </a:moveTo>
                  <a:lnTo>
                    <a:pt x="8674" y="927"/>
                  </a:lnTo>
                  <a:lnTo>
                    <a:pt x="8674" y="0"/>
                  </a:lnTo>
                  <a:lnTo>
                    <a:pt x="8559" y="927"/>
                  </a:lnTo>
                  <a:lnTo>
                    <a:pt x="8559" y="1854"/>
                  </a:lnTo>
                  <a:lnTo>
                    <a:pt x="7861" y="1854"/>
                  </a:lnTo>
                  <a:lnTo>
                    <a:pt x="7861" y="927"/>
                  </a:lnTo>
                  <a:lnTo>
                    <a:pt x="8559" y="927"/>
                  </a:lnTo>
                  <a:lnTo>
                    <a:pt x="8559" y="0"/>
                  </a:lnTo>
                  <a:lnTo>
                    <a:pt x="7747" y="0"/>
                  </a:lnTo>
                  <a:lnTo>
                    <a:pt x="7747" y="927"/>
                  </a:lnTo>
                  <a:lnTo>
                    <a:pt x="6934" y="927"/>
                  </a:lnTo>
                  <a:lnTo>
                    <a:pt x="6934" y="1854"/>
                  </a:lnTo>
                  <a:lnTo>
                    <a:pt x="7747" y="1854"/>
                  </a:lnTo>
                  <a:lnTo>
                    <a:pt x="7747" y="2781"/>
                  </a:lnTo>
                  <a:lnTo>
                    <a:pt x="8674" y="2781"/>
                  </a:lnTo>
                  <a:lnTo>
                    <a:pt x="8674" y="1854"/>
                  </a:lnTo>
                  <a:lnTo>
                    <a:pt x="9474" y="1854"/>
                  </a:lnTo>
                  <a:lnTo>
                    <a:pt x="9474" y="927"/>
                  </a:lnTo>
                  <a:close/>
                </a:path>
                <a:path w="15875" h="3175">
                  <a:moveTo>
                    <a:pt x="11214" y="927"/>
                  </a:moveTo>
                  <a:lnTo>
                    <a:pt x="10401" y="927"/>
                  </a:lnTo>
                  <a:lnTo>
                    <a:pt x="10401" y="0"/>
                  </a:lnTo>
                  <a:lnTo>
                    <a:pt x="9474" y="0"/>
                  </a:lnTo>
                  <a:lnTo>
                    <a:pt x="9474" y="927"/>
                  </a:lnTo>
                  <a:lnTo>
                    <a:pt x="10287" y="927"/>
                  </a:lnTo>
                  <a:lnTo>
                    <a:pt x="10287" y="1854"/>
                  </a:lnTo>
                  <a:lnTo>
                    <a:pt x="9474" y="1854"/>
                  </a:lnTo>
                  <a:lnTo>
                    <a:pt x="9474" y="2781"/>
                  </a:lnTo>
                  <a:lnTo>
                    <a:pt x="10401" y="2781"/>
                  </a:lnTo>
                  <a:lnTo>
                    <a:pt x="10401" y="1854"/>
                  </a:lnTo>
                  <a:lnTo>
                    <a:pt x="11214" y="1854"/>
                  </a:lnTo>
                  <a:lnTo>
                    <a:pt x="11214" y="927"/>
                  </a:lnTo>
                  <a:close/>
                </a:path>
                <a:path w="15875" h="3175">
                  <a:moveTo>
                    <a:pt x="13754" y="0"/>
                  </a:moveTo>
                  <a:lnTo>
                    <a:pt x="12827" y="0"/>
                  </a:lnTo>
                  <a:lnTo>
                    <a:pt x="12827" y="927"/>
                  </a:lnTo>
                  <a:lnTo>
                    <a:pt x="12141" y="927"/>
                  </a:lnTo>
                  <a:lnTo>
                    <a:pt x="12141" y="0"/>
                  </a:lnTo>
                  <a:lnTo>
                    <a:pt x="11214" y="0"/>
                  </a:lnTo>
                  <a:lnTo>
                    <a:pt x="11214" y="927"/>
                  </a:lnTo>
                  <a:lnTo>
                    <a:pt x="12026" y="927"/>
                  </a:lnTo>
                  <a:lnTo>
                    <a:pt x="12026" y="1854"/>
                  </a:lnTo>
                  <a:lnTo>
                    <a:pt x="11214" y="1854"/>
                  </a:lnTo>
                  <a:lnTo>
                    <a:pt x="11214" y="2781"/>
                  </a:lnTo>
                  <a:lnTo>
                    <a:pt x="12141" y="2781"/>
                  </a:lnTo>
                  <a:lnTo>
                    <a:pt x="12141" y="1854"/>
                  </a:lnTo>
                  <a:lnTo>
                    <a:pt x="12827" y="1854"/>
                  </a:lnTo>
                  <a:lnTo>
                    <a:pt x="12827" y="2781"/>
                  </a:lnTo>
                  <a:lnTo>
                    <a:pt x="13754" y="2781"/>
                  </a:lnTo>
                  <a:lnTo>
                    <a:pt x="13754" y="1854"/>
                  </a:lnTo>
                  <a:lnTo>
                    <a:pt x="12954" y="1854"/>
                  </a:lnTo>
                  <a:lnTo>
                    <a:pt x="12954" y="927"/>
                  </a:lnTo>
                  <a:lnTo>
                    <a:pt x="13754" y="927"/>
                  </a:lnTo>
                  <a:lnTo>
                    <a:pt x="13754" y="0"/>
                  </a:lnTo>
                  <a:close/>
                </a:path>
                <a:path w="15875" h="3175">
                  <a:moveTo>
                    <a:pt x="15494" y="0"/>
                  </a:moveTo>
                  <a:lnTo>
                    <a:pt x="14566" y="0"/>
                  </a:lnTo>
                  <a:lnTo>
                    <a:pt x="14566" y="927"/>
                  </a:lnTo>
                  <a:lnTo>
                    <a:pt x="13754" y="927"/>
                  </a:lnTo>
                  <a:lnTo>
                    <a:pt x="13754" y="1854"/>
                  </a:lnTo>
                  <a:lnTo>
                    <a:pt x="14566" y="1854"/>
                  </a:lnTo>
                  <a:lnTo>
                    <a:pt x="14566" y="2781"/>
                  </a:lnTo>
                  <a:lnTo>
                    <a:pt x="15494" y="2781"/>
                  </a:lnTo>
                  <a:lnTo>
                    <a:pt x="15494" y="1854"/>
                  </a:lnTo>
                  <a:lnTo>
                    <a:pt x="14681" y="1854"/>
                  </a:lnTo>
                  <a:lnTo>
                    <a:pt x="14681" y="927"/>
                  </a:lnTo>
                  <a:lnTo>
                    <a:pt x="15494" y="927"/>
                  </a:lnTo>
                  <a:lnTo>
                    <a:pt x="15494" y="0"/>
                  </a:lnTo>
                  <a:close/>
                </a:path>
                <a:path w="15875" h="3175">
                  <a:moveTo>
                    <a:pt x="15722" y="927"/>
                  </a:moveTo>
                  <a:lnTo>
                    <a:pt x="15494" y="927"/>
                  </a:lnTo>
                  <a:lnTo>
                    <a:pt x="15494" y="1854"/>
                  </a:lnTo>
                  <a:lnTo>
                    <a:pt x="15722" y="1854"/>
                  </a:lnTo>
                  <a:lnTo>
                    <a:pt x="15722" y="927"/>
                  </a:lnTo>
                  <a:close/>
                </a:path>
              </a:pathLst>
            </a:custGeom>
            <a:solidFill>
              <a:srgbClr val="000000"/>
            </a:solidFill>
          </p:spPr>
          <p:txBody>
            <a:bodyPr wrap="square" lIns="0" tIns="0" rIns="0" bIns="0" rtlCol="0"/>
            <a:lstStyle/>
            <a:p>
              <a:endParaRPr/>
            </a:p>
          </p:txBody>
        </p:sp>
        <p:sp>
          <p:nvSpPr>
            <p:cNvPr id="809" name="object 809"/>
            <p:cNvSpPr/>
            <p:nvPr/>
          </p:nvSpPr>
          <p:spPr>
            <a:xfrm>
              <a:off x="11735875" y="7533528"/>
              <a:ext cx="1905" cy="1905"/>
            </a:xfrm>
            <a:custGeom>
              <a:avLst/>
              <a:gdLst/>
              <a:ahLst/>
              <a:cxnLst/>
              <a:rect l="l" t="t" r="r" b="b"/>
              <a:pathLst>
                <a:path w="1904" h="1904">
                  <a:moveTo>
                    <a:pt x="0" y="695"/>
                  </a:moveTo>
                  <a:lnTo>
                    <a:pt x="203" y="203"/>
                  </a:lnTo>
                  <a:lnTo>
                    <a:pt x="693" y="0"/>
                  </a:lnTo>
                  <a:lnTo>
                    <a:pt x="1184" y="203"/>
                  </a:lnTo>
                  <a:lnTo>
                    <a:pt x="1387" y="695"/>
                  </a:lnTo>
                  <a:lnTo>
                    <a:pt x="1184" y="1187"/>
                  </a:lnTo>
                  <a:lnTo>
                    <a:pt x="693" y="1390"/>
                  </a:lnTo>
                  <a:lnTo>
                    <a:pt x="203" y="1187"/>
                  </a:lnTo>
                  <a:lnTo>
                    <a:pt x="0" y="695"/>
                  </a:lnTo>
                  <a:close/>
                </a:path>
              </a:pathLst>
            </a:custGeom>
            <a:solidFill>
              <a:srgbClr val="000000"/>
            </a:solidFill>
          </p:spPr>
          <p:txBody>
            <a:bodyPr wrap="square" lIns="0" tIns="0" rIns="0" bIns="0" rtlCol="0"/>
            <a:lstStyle/>
            <a:p>
              <a:endParaRPr/>
            </a:p>
          </p:txBody>
        </p:sp>
        <p:sp>
          <p:nvSpPr>
            <p:cNvPr id="810" name="object 810"/>
            <p:cNvSpPr/>
            <p:nvPr/>
          </p:nvSpPr>
          <p:spPr>
            <a:xfrm>
              <a:off x="11736569" y="7531905"/>
              <a:ext cx="15875" cy="2540"/>
            </a:xfrm>
            <a:custGeom>
              <a:avLst/>
              <a:gdLst/>
              <a:ahLst/>
              <a:cxnLst/>
              <a:rect l="l" t="t" r="r" b="b"/>
              <a:pathLst>
                <a:path w="15875" h="2540">
                  <a:moveTo>
                    <a:pt x="0" y="2318"/>
                  </a:moveTo>
                  <a:lnTo>
                    <a:pt x="0" y="0"/>
                  </a:lnTo>
                </a:path>
                <a:path w="15875" h="2540">
                  <a:moveTo>
                    <a:pt x="0" y="0"/>
                  </a:moveTo>
                  <a:lnTo>
                    <a:pt x="15492" y="0"/>
                  </a:lnTo>
                </a:path>
                <a:path w="15875" h="2540">
                  <a:moveTo>
                    <a:pt x="15492" y="0"/>
                  </a:moveTo>
                  <a:lnTo>
                    <a:pt x="15492" y="2318"/>
                  </a:lnTo>
                </a:path>
              </a:pathLst>
            </a:custGeom>
            <a:ln w="3175">
              <a:solidFill>
                <a:srgbClr val="000000"/>
              </a:solidFill>
            </a:ln>
          </p:spPr>
          <p:txBody>
            <a:bodyPr wrap="square" lIns="0" tIns="0" rIns="0" bIns="0" rtlCol="0"/>
            <a:lstStyle/>
            <a:p>
              <a:endParaRPr/>
            </a:p>
          </p:txBody>
        </p:sp>
        <p:sp>
          <p:nvSpPr>
            <p:cNvPr id="811" name="object 811"/>
            <p:cNvSpPr/>
            <p:nvPr/>
          </p:nvSpPr>
          <p:spPr>
            <a:xfrm>
              <a:off x="11760041" y="7533065"/>
              <a:ext cx="15875" cy="1905"/>
            </a:xfrm>
            <a:custGeom>
              <a:avLst/>
              <a:gdLst/>
              <a:ahLst/>
              <a:cxnLst/>
              <a:rect l="l" t="t" r="r" b="b"/>
              <a:pathLst>
                <a:path w="15875" h="1904">
                  <a:moveTo>
                    <a:pt x="15608" y="0"/>
                  </a:moveTo>
                  <a:lnTo>
                    <a:pt x="0" y="0"/>
                  </a:lnTo>
                  <a:lnTo>
                    <a:pt x="0" y="1622"/>
                  </a:lnTo>
                  <a:lnTo>
                    <a:pt x="15608" y="1622"/>
                  </a:lnTo>
                  <a:lnTo>
                    <a:pt x="15608" y="0"/>
                  </a:lnTo>
                  <a:close/>
                </a:path>
              </a:pathLst>
            </a:custGeom>
            <a:solidFill>
              <a:srgbClr val="D4D4D4"/>
            </a:solidFill>
          </p:spPr>
          <p:txBody>
            <a:bodyPr wrap="square" lIns="0" tIns="0" rIns="0" bIns="0" rtlCol="0"/>
            <a:lstStyle/>
            <a:p>
              <a:endParaRPr/>
            </a:p>
          </p:txBody>
        </p:sp>
        <p:sp>
          <p:nvSpPr>
            <p:cNvPr id="812" name="object 812"/>
            <p:cNvSpPr/>
            <p:nvPr/>
          </p:nvSpPr>
          <p:spPr>
            <a:xfrm>
              <a:off x="11761775" y="7532954"/>
              <a:ext cx="13970" cy="1905"/>
            </a:xfrm>
            <a:custGeom>
              <a:avLst/>
              <a:gdLst/>
              <a:ahLst/>
              <a:cxnLst/>
              <a:rect l="l" t="t" r="r" b="b"/>
              <a:pathLst>
                <a:path w="13970" h="1904">
                  <a:moveTo>
                    <a:pt x="1727" y="0"/>
                  </a:moveTo>
                  <a:lnTo>
                    <a:pt x="0" y="0"/>
                  </a:lnTo>
                  <a:lnTo>
                    <a:pt x="0" y="1625"/>
                  </a:lnTo>
                  <a:lnTo>
                    <a:pt x="1727" y="1625"/>
                  </a:lnTo>
                  <a:lnTo>
                    <a:pt x="1727" y="0"/>
                  </a:lnTo>
                  <a:close/>
                </a:path>
                <a:path w="13970" h="1904">
                  <a:moveTo>
                    <a:pt x="5080" y="0"/>
                  </a:moveTo>
                  <a:lnTo>
                    <a:pt x="3352" y="0"/>
                  </a:lnTo>
                  <a:lnTo>
                    <a:pt x="3352" y="1625"/>
                  </a:lnTo>
                  <a:lnTo>
                    <a:pt x="5080" y="1625"/>
                  </a:lnTo>
                  <a:lnTo>
                    <a:pt x="5080" y="0"/>
                  </a:lnTo>
                  <a:close/>
                </a:path>
                <a:path w="13970" h="1904">
                  <a:moveTo>
                    <a:pt x="8547" y="0"/>
                  </a:moveTo>
                  <a:lnTo>
                    <a:pt x="6819" y="0"/>
                  </a:lnTo>
                  <a:lnTo>
                    <a:pt x="6819" y="1625"/>
                  </a:lnTo>
                  <a:lnTo>
                    <a:pt x="8547" y="1625"/>
                  </a:lnTo>
                  <a:lnTo>
                    <a:pt x="8547" y="0"/>
                  </a:lnTo>
                  <a:close/>
                </a:path>
                <a:path w="13970" h="1904">
                  <a:moveTo>
                    <a:pt x="11899" y="0"/>
                  </a:moveTo>
                  <a:lnTo>
                    <a:pt x="10172" y="0"/>
                  </a:lnTo>
                  <a:lnTo>
                    <a:pt x="10172" y="1625"/>
                  </a:lnTo>
                  <a:lnTo>
                    <a:pt x="11899" y="1625"/>
                  </a:lnTo>
                  <a:lnTo>
                    <a:pt x="11899" y="0"/>
                  </a:lnTo>
                  <a:close/>
                </a:path>
                <a:path w="13970" h="1904">
                  <a:moveTo>
                    <a:pt x="13868" y="0"/>
                  </a:moveTo>
                  <a:lnTo>
                    <a:pt x="13639" y="0"/>
                  </a:lnTo>
                  <a:lnTo>
                    <a:pt x="13639" y="1625"/>
                  </a:lnTo>
                  <a:lnTo>
                    <a:pt x="13868" y="1625"/>
                  </a:lnTo>
                  <a:lnTo>
                    <a:pt x="13868" y="0"/>
                  </a:lnTo>
                  <a:close/>
                </a:path>
              </a:pathLst>
            </a:custGeom>
            <a:solidFill>
              <a:srgbClr val="000000"/>
            </a:solidFill>
          </p:spPr>
          <p:txBody>
            <a:bodyPr wrap="square" lIns="0" tIns="0" rIns="0" bIns="0" rtlCol="0"/>
            <a:lstStyle/>
            <a:p>
              <a:endParaRPr/>
            </a:p>
          </p:txBody>
        </p:sp>
        <p:sp>
          <p:nvSpPr>
            <p:cNvPr id="813" name="object 813"/>
            <p:cNvSpPr/>
            <p:nvPr/>
          </p:nvSpPr>
          <p:spPr>
            <a:xfrm>
              <a:off x="11759346" y="7533528"/>
              <a:ext cx="1905" cy="1905"/>
            </a:xfrm>
            <a:custGeom>
              <a:avLst/>
              <a:gdLst/>
              <a:ahLst/>
              <a:cxnLst/>
              <a:rect l="l" t="t" r="r" b="b"/>
              <a:pathLst>
                <a:path w="1904" h="1904">
                  <a:moveTo>
                    <a:pt x="0" y="695"/>
                  </a:moveTo>
                  <a:lnTo>
                    <a:pt x="203" y="203"/>
                  </a:lnTo>
                  <a:lnTo>
                    <a:pt x="693" y="0"/>
                  </a:lnTo>
                  <a:lnTo>
                    <a:pt x="1184" y="203"/>
                  </a:lnTo>
                  <a:lnTo>
                    <a:pt x="1387" y="695"/>
                  </a:lnTo>
                  <a:lnTo>
                    <a:pt x="1184" y="1187"/>
                  </a:lnTo>
                  <a:lnTo>
                    <a:pt x="693" y="1390"/>
                  </a:lnTo>
                  <a:lnTo>
                    <a:pt x="203" y="1187"/>
                  </a:lnTo>
                  <a:lnTo>
                    <a:pt x="0" y="695"/>
                  </a:lnTo>
                  <a:close/>
                </a:path>
              </a:pathLst>
            </a:custGeom>
            <a:solidFill>
              <a:srgbClr val="000000"/>
            </a:solidFill>
          </p:spPr>
          <p:txBody>
            <a:bodyPr wrap="square" lIns="0" tIns="0" rIns="0" bIns="0" rtlCol="0"/>
            <a:lstStyle/>
            <a:p>
              <a:endParaRPr/>
            </a:p>
          </p:txBody>
        </p:sp>
        <p:sp>
          <p:nvSpPr>
            <p:cNvPr id="814" name="object 814"/>
            <p:cNvSpPr/>
            <p:nvPr/>
          </p:nvSpPr>
          <p:spPr>
            <a:xfrm>
              <a:off x="11760039" y="7532948"/>
              <a:ext cx="15875" cy="1270"/>
            </a:xfrm>
            <a:custGeom>
              <a:avLst/>
              <a:gdLst/>
              <a:ahLst/>
              <a:cxnLst/>
              <a:rect l="l" t="t" r="r" b="b"/>
              <a:pathLst>
                <a:path w="15875" h="1270">
                  <a:moveTo>
                    <a:pt x="0" y="1275"/>
                  </a:moveTo>
                  <a:lnTo>
                    <a:pt x="0" y="0"/>
                  </a:lnTo>
                </a:path>
                <a:path w="15875" h="1270">
                  <a:moveTo>
                    <a:pt x="0" y="0"/>
                  </a:moveTo>
                  <a:lnTo>
                    <a:pt x="15492" y="0"/>
                  </a:lnTo>
                </a:path>
                <a:path w="15875" h="1270">
                  <a:moveTo>
                    <a:pt x="15492" y="0"/>
                  </a:moveTo>
                  <a:lnTo>
                    <a:pt x="15492" y="1275"/>
                  </a:lnTo>
                </a:path>
              </a:pathLst>
            </a:custGeom>
            <a:ln w="3175">
              <a:solidFill>
                <a:srgbClr val="000000"/>
              </a:solidFill>
            </a:ln>
          </p:spPr>
          <p:txBody>
            <a:bodyPr wrap="square" lIns="0" tIns="0" rIns="0" bIns="0" rtlCol="0"/>
            <a:lstStyle/>
            <a:p>
              <a:endParaRPr/>
            </a:p>
          </p:txBody>
        </p:sp>
        <p:sp>
          <p:nvSpPr>
            <p:cNvPr id="815" name="object 815"/>
            <p:cNvSpPr/>
            <p:nvPr/>
          </p:nvSpPr>
          <p:spPr>
            <a:xfrm>
              <a:off x="11698877" y="7377969"/>
              <a:ext cx="95250" cy="159385"/>
            </a:xfrm>
            <a:custGeom>
              <a:avLst/>
              <a:gdLst/>
              <a:ahLst/>
              <a:cxnLst/>
              <a:rect l="l" t="t" r="r" b="b"/>
              <a:pathLst>
                <a:path w="95250" h="159384">
                  <a:moveTo>
                    <a:pt x="2543" y="156602"/>
                  </a:moveTo>
                  <a:lnTo>
                    <a:pt x="3815" y="156602"/>
                  </a:lnTo>
                </a:path>
                <a:path w="95250" h="159384">
                  <a:moveTo>
                    <a:pt x="3815" y="156602"/>
                  </a:moveTo>
                  <a:lnTo>
                    <a:pt x="5087" y="156602"/>
                  </a:lnTo>
                </a:path>
                <a:path w="95250" h="159384">
                  <a:moveTo>
                    <a:pt x="5087" y="156602"/>
                  </a:moveTo>
                  <a:lnTo>
                    <a:pt x="6358" y="156602"/>
                  </a:lnTo>
                </a:path>
                <a:path w="95250" h="159384">
                  <a:moveTo>
                    <a:pt x="6358" y="156602"/>
                  </a:moveTo>
                  <a:lnTo>
                    <a:pt x="7630" y="156602"/>
                  </a:lnTo>
                </a:path>
                <a:path w="95250" h="159384">
                  <a:moveTo>
                    <a:pt x="7630" y="156602"/>
                  </a:moveTo>
                  <a:lnTo>
                    <a:pt x="9018" y="156602"/>
                  </a:lnTo>
                </a:path>
                <a:path w="95250" h="159384">
                  <a:moveTo>
                    <a:pt x="9018" y="156602"/>
                  </a:moveTo>
                  <a:lnTo>
                    <a:pt x="10290" y="156602"/>
                  </a:lnTo>
                </a:path>
                <a:path w="95250" h="159384">
                  <a:moveTo>
                    <a:pt x="10290" y="156602"/>
                  </a:moveTo>
                  <a:lnTo>
                    <a:pt x="11561" y="156602"/>
                  </a:lnTo>
                </a:path>
                <a:path w="95250" h="159384">
                  <a:moveTo>
                    <a:pt x="11561" y="156602"/>
                  </a:moveTo>
                  <a:lnTo>
                    <a:pt x="12833" y="156602"/>
                  </a:lnTo>
                </a:path>
                <a:path w="95250" h="159384">
                  <a:moveTo>
                    <a:pt x="12833" y="156602"/>
                  </a:moveTo>
                  <a:lnTo>
                    <a:pt x="14105" y="156602"/>
                  </a:lnTo>
                </a:path>
                <a:path w="95250" h="159384">
                  <a:moveTo>
                    <a:pt x="14105" y="156602"/>
                  </a:moveTo>
                  <a:lnTo>
                    <a:pt x="15377" y="156602"/>
                  </a:lnTo>
                </a:path>
                <a:path w="95250" h="159384">
                  <a:moveTo>
                    <a:pt x="15377" y="156602"/>
                  </a:moveTo>
                  <a:lnTo>
                    <a:pt x="16648" y="156602"/>
                  </a:lnTo>
                </a:path>
                <a:path w="95250" h="159384">
                  <a:moveTo>
                    <a:pt x="16648" y="156602"/>
                  </a:moveTo>
                  <a:lnTo>
                    <a:pt x="17920" y="156602"/>
                  </a:lnTo>
                </a:path>
                <a:path w="95250" h="159384">
                  <a:moveTo>
                    <a:pt x="17920" y="156602"/>
                  </a:moveTo>
                  <a:lnTo>
                    <a:pt x="19192" y="156602"/>
                  </a:lnTo>
                </a:path>
                <a:path w="95250" h="159384">
                  <a:moveTo>
                    <a:pt x="19192" y="156602"/>
                  </a:moveTo>
                  <a:lnTo>
                    <a:pt x="20579" y="156602"/>
                  </a:lnTo>
                </a:path>
                <a:path w="95250" h="159384">
                  <a:moveTo>
                    <a:pt x="20579" y="156602"/>
                  </a:moveTo>
                  <a:lnTo>
                    <a:pt x="21851" y="156602"/>
                  </a:lnTo>
                </a:path>
                <a:path w="95250" h="159384">
                  <a:moveTo>
                    <a:pt x="21851" y="156602"/>
                  </a:moveTo>
                  <a:lnTo>
                    <a:pt x="23123" y="156602"/>
                  </a:lnTo>
                </a:path>
                <a:path w="95250" h="159384">
                  <a:moveTo>
                    <a:pt x="23123" y="156602"/>
                  </a:moveTo>
                  <a:lnTo>
                    <a:pt x="24395" y="156602"/>
                  </a:lnTo>
                </a:path>
                <a:path w="95250" h="159384">
                  <a:moveTo>
                    <a:pt x="24395" y="156602"/>
                  </a:moveTo>
                  <a:lnTo>
                    <a:pt x="25667" y="156602"/>
                  </a:lnTo>
                </a:path>
                <a:path w="95250" h="159384">
                  <a:moveTo>
                    <a:pt x="25667" y="156602"/>
                  </a:moveTo>
                  <a:lnTo>
                    <a:pt x="26938" y="156602"/>
                  </a:lnTo>
                </a:path>
                <a:path w="95250" h="159384">
                  <a:moveTo>
                    <a:pt x="26938" y="156602"/>
                  </a:moveTo>
                  <a:lnTo>
                    <a:pt x="28210" y="156602"/>
                  </a:lnTo>
                </a:path>
                <a:path w="95250" h="159384">
                  <a:moveTo>
                    <a:pt x="28210" y="156602"/>
                  </a:moveTo>
                  <a:lnTo>
                    <a:pt x="29482" y="156602"/>
                  </a:lnTo>
                </a:path>
                <a:path w="95250" h="159384">
                  <a:moveTo>
                    <a:pt x="29482" y="156602"/>
                  </a:moveTo>
                  <a:lnTo>
                    <a:pt x="30754" y="156602"/>
                  </a:lnTo>
                </a:path>
                <a:path w="95250" h="159384">
                  <a:moveTo>
                    <a:pt x="30754" y="156602"/>
                  </a:moveTo>
                  <a:lnTo>
                    <a:pt x="32141" y="156602"/>
                  </a:lnTo>
                </a:path>
                <a:path w="95250" h="159384">
                  <a:moveTo>
                    <a:pt x="32141" y="156602"/>
                  </a:moveTo>
                  <a:lnTo>
                    <a:pt x="33413" y="156602"/>
                  </a:lnTo>
                </a:path>
                <a:path w="95250" h="159384">
                  <a:moveTo>
                    <a:pt x="33413" y="156602"/>
                  </a:moveTo>
                  <a:lnTo>
                    <a:pt x="34685" y="156602"/>
                  </a:lnTo>
                </a:path>
                <a:path w="95250" h="159384">
                  <a:moveTo>
                    <a:pt x="34685" y="156602"/>
                  </a:moveTo>
                  <a:lnTo>
                    <a:pt x="35957" y="156602"/>
                  </a:lnTo>
                </a:path>
                <a:path w="95250" h="159384">
                  <a:moveTo>
                    <a:pt x="35957" y="156602"/>
                  </a:moveTo>
                  <a:lnTo>
                    <a:pt x="37228" y="156602"/>
                  </a:lnTo>
                </a:path>
                <a:path w="95250" h="159384">
                  <a:moveTo>
                    <a:pt x="37228" y="156602"/>
                  </a:moveTo>
                  <a:lnTo>
                    <a:pt x="38500" y="156602"/>
                  </a:lnTo>
                </a:path>
                <a:path w="95250" h="159384">
                  <a:moveTo>
                    <a:pt x="38500" y="156602"/>
                  </a:moveTo>
                  <a:lnTo>
                    <a:pt x="39772" y="156602"/>
                  </a:lnTo>
                </a:path>
                <a:path w="95250" h="159384">
                  <a:moveTo>
                    <a:pt x="39772" y="156602"/>
                  </a:moveTo>
                  <a:lnTo>
                    <a:pt x="41044" y="156602"/>
                  </a:lnTo>
                </a:path>
                <a:path w="95250" h="159384">
                  <a:moveTo>
                    <a:pt x="41044" y="156602"/>
                  </a:moveTo>
                  <a:lnTo>
                    <a:pt x="42316" y="156602"/>
                  </a:lnTo>
                </a:path>
                <a:path w="95250" h="159384">
                  <a:moveTo>
                    <a:pt x="42316" y="156602"/>
                  </a:moveTo>
                  <a:lnTo>
                    <a:pt x="43703" y="156602"/>
                  </a:lnTo>
                </a:path>
                <a:path w="95250" h="159384">
                  <a:moveTo>
                    <a:pt x="43703" y="156602"/>
                  </a:moveTo>
                  <a:lnTo>
                    <a:pt x="44975" y="156602"/>
                  </a:lnTo>
                </a:path>
                <a:path w="95250" h="159384">
                  <a:moveTo>
                    <a:pt x="44975" y="156602"/>
                  </a:moveTo>
                  <a:lnTo>
                    <a:pt x="46247" y="156602"/>
                  </a:lnTo>
                </a:path>
                <a:path w="95250" h="159384">
                  <a:moveTo>
                    <a:pt x="46247" y="156602"/>
                  </a:moveTo>
                  <a:lnTo>
                    <a:pt x="47518" y="156602"/>
                  </a:lnTo>
                </a:path>
                <a:path w="95250" h="159384">
                  <a:moveTo>
                    <a:pt x="47518" y="156602"/>
                  </a:moveTo>
                  <a:lnTo>
                    <a:pt x="48790" y="156602"/>
                  </a:lnTo>
                </a:path>
                <a:path w="95250" h="159384">
                  <a:moveTo>
                    <a:pt x="48790" y="156602"/>
                  </a:moveTo>
                  <a:lnTo>
                    <a:pt x="50062" y="156602"/>
                  </a:lnTo>
                </a:path>
                <a:path w="95250" h="159384">
                  <a:moveTo>
                    <a:pt x="50062" y="156602"/>
                  </a:moveTo>
                  <a:lnTo>
                    <a:pt x="51334" y="156602"/>
                  </a:lnTo>
                </a:path>
                <a:path w="95250" h="159384">
                  <a:moveTo>
                    <a:pt x="51334" y="156602"/>
                  </a:moveTo>
                  <a:lnTo>
                    <a:pt x="52606" y="156602"/>
                  </a:lnTo>
                </a:path>
                <a:path w="95250" h="159384">
                  <a:moveTo>
                    <a:pt x="52606" y="156602"/>
                  </a:moveTo>
                  <a:lnTo>
                    <a:pt x="53877" y="156602"/>
                  </a:lnTo>
                </a:path>
                <a:path w="95250" h="159384">
                  <a:moveTo>
                    <a:pt x="53877" y="156602"/>
                  </a:moveTo>
                  <a:lnTo>
                    <a:pt x="55265" y="156602"/>
                  </a:lnTo>
                </a:path>
                <a:path w="95250" h="159384">
                  <a:moveTo>
                    <a:pt x="55265" y="156602"/>
                  </a:moveTo>
                  <a:lnTo>
                    <a:pt x="56537" y="156602"/>
                  </a:lnTo>
                </a:path>
                <a:path w="95250" h="159384">
                  <a:moveTo>
                    <a:pt x="56537" y="156602"/>
                  </a:moveTo>
                  <a:lnTo>
                    <a:pt x="57808" y="156602"/>
                  </a:lnTo>
                </a:path>
                <a:path w="95250" h="159384">
                  <a:moveTo>
                    <a:pt x="57808" y="156602"/>
                  </a:moveTo>
                  <a:lnTo>
                    <a:pt x="59080" y="156602"/>
                  </a:lnTo>
                </a:path>
                <a:path w="95250" h="159384">
                  <a:moveTo>
                    <a:pt x="59080" y="156602"/>
                  </a:moveTo>
                  <a:lnTo>
                    <a:pt x="60352" y="156602"/>
                  </a:lnTo>
                </a:path>
                <a:path w="95250" h="159384">
                  <a:moveTo>
                    <a:pt x="60352" y="156602"/>
                  </a:moveTo>
                  <a:lnTo>
                    <a:pt x="61624" y="156602"/>
                  </a:lnTo>
                </a:path>
                <a:path w="95250" h="159384">
                  <a:moveTo>
                    <a:pt x="61624" y="156602"/>
                  </a:moveTo>
                  <a:lnTo>
                    <a:pt x="62896" y="156602"/>
                  </a:lnTo>
                </a:path>
                <a:path w="95250" h="159384">
                  <a:moveTo>
                    <a:pt x="62896" y="156602"/>
                  </a:moveTo>
                  <a:lnTo>
                    <a:pt x="64167" y="156602"/>
                  </a:lnTo>
                </a:path>
                <a:path w="95250" h="159384">
                  <a:moveTo>
                    <a:pt x="64167" y="156602"/>
                  </a:moveTo>
                  <a:lnTo>
                    <a:pt x="65439" y="156602"/>
                  </a:lnTo>
                </a:path>
                <a:path w="95250" h="159384">
                  <a:moveTo>
                    <a:pt x="65439" y="156602"/>
                  </a:moveTo>
                  <a:lnTo>
                    <a:pt x="66827" y="156602"/>
                  </a:lnTo>
                </a:path>
                <a:path w="95250" h="159384">
                  <a:moveTo>
                    <a:pt x="66827" y="156602"/>
                  </a:moveTo>
                  <a:lnTo>
                    <a:pt x="68098" y="156602"/>
                  </a:lnTo>
                </a:path>
                <a:path w="95250" h="159384">
                  <a:moveTo>
                    <a:pt x="68098" y="156602"/>
                  </a:moveTo>
                  <a:lnTo>
                    <a:pt x="69370" y="156602"/>
                  </a:lnTo>
                </a:path>
                <a:path w="95250" h="159384">
                  <a:moveTo>
                    <a:pt x="69370" y="156602"/>
                  </a:moveTo>
                  <a:lnTo>
                    <a:pt x="70642" y="156602"/>
                  </a:lnTo>
                </a:path>
                <a:path w="95250" h="159384">
                  <a:moveTo>
                    <a:pt x="70642" y="156602"/>
                  </a:moveTo>
                  <a:lnTo>
                    <a:pt x="71914" y="156602"/>
                  </a:lnTo>
                </a:path>
                <a:path w="95250" h="159384">
                  <a:moveTo>
                    <a:pt x="71914" y="156602"/>
                  </a:moveTo>
                  <a:lnTo>
                    <a:pt x="73186" y="156602"/>
                  </a:lnTo>
                </a:path>
                <a:path w="95250" h="159384">
                  <a:moveTo>
                    <a:pt x="73186" y="156602"/>
                  </a:moveTo>
                  <a:lnTo>
                    <a:pt x="74457" y="156602"/>
                  </a:lnTo>
                </a:path>
                <a:path w="95250" h="159384">
                  <a:moveTo>
                    <a:pt x="74457" y="156602"/>
                  </a:moveTo>
                  <a:lnTo>
                    <a:pt x="75729" y="156602"/>
                  </a:lnTo>
                </a:path>
                <a:path w="95250" h="159384">
                  <a:moveTo>
                    <a:pt x="75729" y="156602"/>
                  </a:moveTo>
                  <a:lnTo>
                    <a:pt x="77001" y="156602"/>
                  </a:lnTo>
                </a:path>
                <a:path w="95250" h="159384">
                  <a:moveTo>
                    <a:pt x="77001" y="156602"/>
                  </a:moveTo>
                  <a:lnTo>
                    <a:pt x="78273" y="156602"/>
                  </a:lnTo>
                </a:path>
                <a:path w="95250" h="159384">
                  <a:moveTo>
                    <a:pt x="78273" y="156602"/>
                  </a:moveTo>
                  <a:lnTo>
                    <a:pt x="79660" y="156602"/>
                  </a:lnTo>
                </a:path>
                <a:path w="95250" h="159384">
                  <a:moveTo>
                    <a:pt x="79660" y="156602"/>
                  </a:moveTo>
                  <a:lnTo>
                    <a:pt x="80932" y="156602"/>
                  </a:lnTo>
                </a:path>
                <a:path w="95250" h="159384">
                  <a:moveTo>
                    <a:pt x="80932" y="156602"/>
                  </a:moveTo>
                  <a:lnTo>
                    <a:pt x="82204" y="156602"/>
                  </a:lnTo>
                </a:path>
                <a:path w="95250" h="159384">
                  <a:moveTo>
                    <a:pt x="82204" y="156602"/>
                  </a:moveTo>
                  <a:lnTo>
                    <a:pt x="83476" y="156602"/>
                  </a:lnTo>
                </a:path>
                <a:path w="95250" h="159384">
                  <a:moveTo>
                    <a:pt x="83476" y="156602"/>
                  </a:moveTo>
                  <a:lnTo>
                    <a:pt x="84747" y="156602"/>
                  </a:lnTo>
                </a:path>
                <a:path w="95250" h="159384">
                  <a:moveTo>
                    <a:pt x="84747" y="156602"/>
                  </a:moveTo>
                  <a:lnTo>
                    <a:pt x="86019" y="156602"/>
                  </a:lnTo>
                </a:path>
                <a:path w="95250" h="159384">
                  <a:moveTo>
                    <a:pt x="86019" y="156602"/>
                  </a:moveTo>
                  <a:lnTo>
                    <a:pt x="87291" y="156602"/>
                  </a:lnTo>
                </a:path>
                <a:path w="95250" h="159384">
                  <a:moveTo>
                    <a:pt x="87291" y="156602"/>
                  </a:moveTo>
                  <a:lnTo>
                    <a:pt x="88563" y="156602"/>
                  </a:lnTo>
                </a:path>
                <a:path w="95250" h="159384">
                  <a:moveTo>
                    <a:pt x="88563" y="156602"/>
                  </a:moveTo>
                  <a:lnTo>
                    <a:pt x="89835" y="156602"/>
                  </a:lnTo>
                </a:path>
                <a:path w="95250" h="159384">
                  <a:moveTo>
                    <a:pt x="89835" y="156602"/>
                  </a:moveTo>
                  <a:lnTo>
                    <a:pt x="91222" y="156602"/>
                  </a:lnTo>
                </a:path>
                <a:path w="95250" h="159384">
                  <a:moveTo>
                    <a:pt x="91222" y="156602"/>
                  </a:moveTo>
                  <a:lnTo>
                    <a:pt x="92494" y="156602"/>
                  </a:lnTo>
                </a:path>
                <a:path w="95250" h="159384">
                  <a:moveTo>
                    <a:pt x="92494" y="156602"/>
                  </a:moveTo>
                  <a:lnTo>
                    <a:pt x="93766" y="156602"/>
                  </a:lnTo>
                </a:path>
                <a:path w="95250" h="159384">
                  <a:moveTo>
                    <a:pt x="93766" y="156602"/>
                  </a:moveTo>
                  <a:lnTo>
                    <a:pt x="95037" y="156602"/>
                  </a:lnTo>
                </a:path>
                <a:path w="95250" h="159384">
                  <a:moveTo>
                    <a:pt x="45437" y="156602"/>
                  </a:moveTo>
                  <a:lnTo>
                    <a:pt x="45437" y="159268"/>
                  </a:lnTo>
                </a:path>
                <a:path w="95250" h="159384">
                  <a:moveTo>
                    <a:pt x="2543" y="156602"/>
                  </a:moveTo>
                  <a:lnTo>
                    <a:pt x="2543" y="155211"/>
                  </a:lnTo>
                </a:path>
                <a:path w="95250" h="159384">
                  <a:moveTo>
                    <a:pt x="2543" y="155211"/>
                  </a:moveTo>
                  <a:lnTo>
                    <a:pt x="2543" y="153820"/>
                  </a:lnTo>
                </a:path>
                <a:path w="95250" h="159384">
                  <a:moveTo>
                    <a:pt x="2543" y="153820"/>
                  </a:moveTo>
                  <a:lnTo>
                    <a:pt x="2543" y="152429"/>
                  </a:lnTo>
                </a:path>
                <a:path w="95250" h="159384">
                  <a:moveTo>
                    <a:pt x="2543" y="152429"/>
                  </a:moveTo>
                  <a:lnTo>
                    <a:pt x="2543" y="151038"/>
                  </a:lnTo>
                </a:path>
                <a:path w="95250" h="159384">
                  <a:moveTo>
                    <a:pt x="2543" y="151038"/>
                  </a:moveTo>
                  <a:lnTo>
                    <a:pt x="2543" y="149763"/>
                  </a:lnTo>
                </a:path>
                <a:path w="95250" h="159384">
                  <a:moveTo>
                    <a:pt x="2543" y="149763"/>
                  </a:moveTo>
                  <a:lnTo>
                    <a:pt x="2543" y="148372"/>
                  </a:lnTo>
                </a:path>
                <a:path w="95250" h="159384">
                  <a:moveTo>
                    <a:pt x="2543" y="148372"/>
                  </a:moveTo>
                  <a:lnTo>
                    <a:pt x="2543" y="146981"/>
                  </a:lnTo>
                </a:path>
                <a:path w="95250" h="159384">
                  <a:moveTo>
                    <a:pt x="2543" y="146981"/>
                  </a:moveTo>
                  <a:lnTo>
                    <a:pt x="2543" y="145590"/>
                  </a:lnTo>
                </a:path>
                <a:path w="95250" h="159384">
                  <a:moveTo>
                    <a:pt x="2543" y="145590"/>
                  </a:moveTo>
                  <a:lnTo>
                    <a:pt x="2543" y="144199"/>
                  </a:lnTo>
                </a:path>
                <a:path w="95250" h="159384">
                  <a:moveTo>
                    <a:pt x="2543" y="144199"/>
                  </a:moveTo>
                  <a:lnTo>
                    <a:pt x="2543" y="142808"/>
                  </a:lnTo>
                </a:path>
                <a:path w="95250" h="159384">
                  <a:moveTo>
                    <a:pt x="2543" y="142808"/>
                  </a:moveTo>
                  <a:lnTo>
                    <a:pt x="2543" y="141417"/>
                  </a:lnTo>
                </a:path>
                <a:path w="95250" h="159384">
                  <a:moveTo>
                    <a:pt x="2543" y="141417"/>
                  </a:moveTo>
                  <a:lnTo>
                    <a:pt x="2543" y="140026"/>
                  </a:lnTo>
                </a:path>
                <a:path w="95250" h="159384">
                  <a:moveTo>
                    <a:pt x="2543" y="140026"/>
                  </a:moveTo>
                  <a:lnTo>
                    <a:pt x="2543" y="138751"/>
                  </a:lnTo>
                </a:path>
                <a:path w="95250" h="159384">
                  <a:moveTo>
                    <a:pt x="2543" y="138751"/>
                  </a:moveTo>
                  <a:lnTo>
                    <a:pt x="2543" y="137360"/>
                  </a:lnTo>
                </a:path>
                <a:path w="95250" h="159384">
                  <a:moveTo>
                    <a:pt x="2543" y="137360"/>
                  </a:moveTo>
                  <a:lnTo>
                    <a:pt x="2543" y="135969"/>
                  </a:lnTo>
                </a:path>
                <a:path w="95250" h="159384">
                  <a:moveTo>
                    <a:pt x="2543" y="135969"/>
                  </a:moveTo>
                  <a:lnTo>
                    <a:pt x="2543" y="134578"/>
                  </a:lnTo>
                </a:path>
                <a:path w="95250" h="159384">
                  <a:moveTo>
                    <a:pt x="2543" y="134578"/>
                  </a:moveTo>
                  <a:lnTo>
                    <a:pt x="2543" y="133187"/>
                  </a:lnTo>
                </a:path>
                <a:path w="95250" h="159384">
                  <a:moveTo>
                    <a:pt x="2543" y="133187"/>
                  </a:moveTo>
                  <a:lnTo>
                    <a:pt x="2543" y="131796"/>
                  </a:lnTo>
                </a:path>
                <a:path w="95250" h="159384">
                  <a:moveTo>
                    <a:pt x="2543" y="131796"/>
                  </a:moveTo>
                  <a:lnTo>
                    <a:pt x="2543" y="130405"/>
                  </a:lnTo>
                </a:path>
                <a:path w="95250" h="159384">
                  <a:moveTo>
                    <a:pt x="2543" y="130405"/>
                  </a:moveTo>
                  <a:lnTo>
                    <a:pt x="2543" y="129130"/>
                  </a:lnTo>
                </a:path>
                <a:path w="95250" h="159384">
                  <a:moveTo>
                    <a:pt x="2543" y="129130"/>
                  </a:moveTo>
                  <a:lnTo>
                    <a:pt x="2543" y="127739"/>
                  </a:lnTo>
                </a:path>
                <a:path w="95250" h="159384">
                  <a:moveTo>
                    <a:pt x="2543" y="127739"/>
                  </a:moveTo>
                  <a:lnTo>
                    <a:pt x="2543" y="126348"/>
                  </a:lnTo>
                </a:path>
                <a:path w="95250" h="159384">
                  <a:moveTo>
                    <a:pt x="2543" y="126348"/>
                  </a:moveTo>
                  <a:lnTo>
                    <a:pt x="2543" y="124957"/>
                  </a:lnTo>
                </a:path>
                <a:path w="95250" h="159384">
                  <a:moveTo>
                    <a:pt x="2543" y="124957"/>
                  </a:moveTo>
                  <a:lnTo>
                    <a:pt x="2543" y="123566"/>
                  </a:lnTo>
                </a:path>
                <a:path w="95250" h="159384">
                  <a:moveTo>
                    <a:pt x="2543" y="123566"/>
                  </a:moveTo>
                  <a:lnTo>
                    <a:pt x="2543" y="122175"/>
                  </a:lnTo>
                </a:path>
                <a:path w="95250" h="159384">
                  <a:moveTo>
                    <a:pt x="2543" y="122175"/>
                  </a:moveTo>
                  <a:lnTo>
                    <a:pt x="2543" y="120784"/>
                  </a:lnTo>
                </a:path>
                <a:path w="95250" h="159384">
                  <a:moveTo>
                    <a:pt x="2543" y="120784"/>
                  </a:moveTo>
                  <a:lnTo>
                    <a:pt x="2543" y="119393"/>
                  </a:lnTo>
                </a:path>
                <a:path w="95250" h="159384">
                  <a:moveTo>
                    <a:pt x="2543" y="119393"/>
                  </a:moveTo>
                  <a:lnTo>
                    <a:pt x="2543" y="118118"/>
                  </a:lnTo>
                </a:path>
                <a:path w="95250" h="159384">
                  <a:moveTo>
                    <a:pt x="2543" y="118118"/>
                  </a:moveTo>
                  <a:lnTo>
                    <a:pt x="2543" y="116727"/>
                  </a:lnTo>
                </a:path>
                <a:path w="95250" h="159384">
                  <a:moveTo>
                    <a:pt x="2543" y="116727"/>
                  </a:moveTo>
                  <a:lnTo>
                    <a:pt x="2543" y="115336"/>
                  </a:lnTo>
                </a:path>
                <a:path w="95250" h="159384">
                  <a:moveTo>
                    <a:pt x="2543" y="115336"/>
                  </a:moveTo>
                  <a:lnTo>
                    <a:pt x="2543" y="113945"/>
                  </a:lnTo>
                </a:path>
                <a:path w="95250" h="159384">
                  <a:moveTo>
                    <a:pt x="2543" y="113945"/>
                  </a:moveTo>
                  <a:lnTo>
                    <a:pt x="2543" y="112554"/>
                  </a:lnTo>
                </a:path>
                <a:path w="95250" h="159384">
                  <a:moveTo>
                    <a:pt x="2543" y="112554"/>
                  </a:moveTo>
                  <a:lnTo>
                    <a:pt x="2543" y="111163"/>
                  </a:lnTo>
                </a:path>
                <a:path w="95250" h="159384">
                  <a:moveTo>
                    <a:pt x="2543" y="111163"/>
                  </a:moveTo>
                  <a:lnTo>
                    <a:pt x="2543" y="109772"/>
                  </a:lnTo>
                </a:path>
                <a:path w="95250" h="159384">
                  <a:moveTo>
                    <a:pt x="2543" y="109772"/>
                  </a:moveTo>
                  <a:lnTo>
                    <a:pt x="2543" y="108497"/>
                  </a:lnTo>
                </a:path>
                <a:path w="95250" h="159384">
                  <a:moveTo>
                    <a:pt x="2543" y="108497"/>
                  </a:moveTo>
                  <a:lnTo>
                    <a:pt x="2543" y="107106"/>
                  </a:lnTo>
                </a:path>
                <a:path w="95250" h="159384">
                  <a:moveTo>
                    <a:pt x="2543" y="107106"/>
                  </a:moveTo>
                  <a:lnTo>
                    <a:pt x="2543" y="105715"/>
                  </a:lnTo>
                </a:path>
                <a:path w="95250" h="159384">
                  <a:moveTo>
                    <a:pt x="2543" y="105715"/>
                  </a:moveTo>
                  <a:lnTo>
                    <a:pt x="2543" y="104324"/>
                  </a:lnTo>
                </a:path>
                <a:path w="95250" h="159384">
                  <a:moveTo>
                    <a:pt x="2543" y="104324"/>
                  </a:moveTo>
                  <a:lnTo>
                    <a:pt x="2543" y="102933"/>
                  </a:lnTo>
                </a:path>
                <a:path w="95250" h="159384">
                  <a:moveTo>
                    <a:pt x="2543" y="102933"/>
                  </a:moveTo>
                  <a:lnTo>
                    <a:pt x="2543" y="101542"/>
                  </a:lnTo>
                </a:path>
                <a:path w="95250" h="159384">
                  <a:moveTo>
                    <a:pt x="2543" y="101542"/>
                  </a:moveTo>
                  <a:lnTo>
                    <a:pt x="2543" y="100151"/>
                  </a:lnTo>
                </a:path>
                <a:path w="95250" h="159384">
                  <a:moveTo>
                    <a:pt x="2543" y="100151"/>
                  </a:moveTo>
                  <a:lnTo>
                    <a:pt x="2543" y="98760"/>
                  </a:lnTo>
                </a:path>
                <a:path w="95250" h="159384">
                  <a:moveTo>
                    <a:pt x="2543" y="98760"/>
                  </a:moveTo>
                  <a:lnTo>
                    <a:pt x="2543" y="97485"/>
                  </a:lnTo>
                </a:path>
                <a:path w="95250" h="159384">
                  <a:moveTo>
                    <a:pt x="2543" y="97485"/>
                  </a:moveTo>
                  <a:lnTo>
                    <a:pt x="2543" y="96094"/>
                  </a:lnTo>
                </a:path>
                <a:path w="95250" h="159384">
                  <a:moveTo>
                    <a:pt x="2543" y="96094"/>
                  </a:moveTo>
                  <a:lnTo>
                    <a:pt x="2543" y="94703"/>
                  </a:lnTo>
                </a:path>
                <a:path w="95250" h="159384">
                  <a:moveTo>
                    <a:pt x="2543" y="94703"/>
                  </a:moveTo>
                  <a:lnTo>
                    <a:pt x="2543" y="93312"/>
                  </a:lnTo>
                </a:path>
                <a:path w="95250" h="159384">
                  <a:moveTo>
                    <a:pt x="2543" y="93312"/>
                  </a:moveTo>
                  <a:lnTo>
                    <a:pt x="2543" y="91921"/>
                  </a:lnTo>
                </a:path>
                <a:path w="95250" h="159384">
                  <a:moveTo>
                    <a:pt x="2543" y="91921"/>
                  </a:moveTo>
                  <a:lnTo>
                    <a:pt x="2543" y="90530"/>
                  </a:lnTo>
                </a:path>
                <a:path w="95250" h="159384">
                  <a:moveTo>
                    <a:pt x="2543" y="90530"/>
                  </a:moveTo>
                  <a:lnTo>
                    <a:pt x="2543" y="89139"/>
                  </a:lnTo>
                </a:path>
                <a:path w="95250" h="159384">
                  <a:moveTo>
                    <a:pt x="2543" y="89139"/>
                  </a:moveTo>
                  <a:lnTo>
                    <a:pt x="2543" y="87748"/>
                  </a:lnTo>
                </a:path>
                <a:path w="95250" h="159384">
                  <a:moveTo>
                    <a:pt x="2543" y="87748"/>
                  </a:moveTo>
                  <a:lnTo>
                    <a:pt x="2543" y="86473"/>
                  </a:lnTo>
                </a:path>
                <a:path w="95250" h="159384">
                  <a:moveTo>
                    <a:pt x="2543" y="86473"/>
                  </a:moveTo>
                  <a:lnTo>
                    <a:pt x="2543" y="85082"/>
                  </a:lnTo>
                </a:path>
                <a:path w="95250" h="159384">
                  <a:moveTo>
                    <a:pt x="2543" y="85082"/>
                  </a:moveTo>
                  <a:lnTo>
                    <a:pt x="2543" y="83691"/>
                  </a:lnTo>
                </a:path>
                <a:path w="95250" h="159384">
                  <a:moveTo>
                    <a:pt x="2543" y="83691"/>
                  </a:moveTo>
                  <a:lnTo>
                    <a:pt x="2543" y="82300"/>
                  </a:lnTo>
                </a:path>
                <a:path w="95250" h="159384">
                  <a:moveTo>
                    <a:pt x="2543" y="82300"/>
                  </a:moveTo>
                  <a:lnTo>
                    <a:pt x="2543" y="80909"/>
                  </a:lnTo>
                </a:path>
                <a:path w="95250" h="159384">
                  <a:moveTo>
                    <a:pt x="2543" y="80909"/>
                  </a:moveTo>
                  <a:lnTo>
                    <a:pt x="2543" y="79518"/>
                  </a:lnTo>
                </a:path>
                <a:path w="95250" h="159384">
                  <a:moveTo>
                    <a:pt x="2543" y="79518"/>
                  </a:moveTo>
                  <a:lnTo>
                    <a:pt x="2543" y="78127"/>
                  </a:lnTo>
                </a:path>
                <a:path w="95250" h="159384">
                  <a:moveTo>
                    <a:pt x="2543" y="78127"/>
                  </a:moveTo>
                  <a:lnTo>
                    <a:pt x="2543" y="76852"/>
                  </a:lnTo>
                </a:path>
                <a:path w="95250" h="159384">
                  <a:moveTo>
                    <a:pt x="2543" y="76852"/>
                  </a:moveTo>
                  <a:lnTo>
                    <a:pt x="2543" y="75461"/>
                  </a:lnTo>
                </a:path>
                <a:path w="95250" h="159384">
                  <a:moveTo>
                    <a:pt x="2543" y="75461"/>
                  </a:moveTo>
                  <a:lnTo>
                    <a:pt x="2543" y="74070"/>
                  </a:lnTo>
                </a:path>
                <a:path w="95250" h="159384">
                  <a:moveTo>
                    <a:pt x="2543" y="74070"/>
                  </a:moveTo>
                  <a:lnTo>
                    <a:pt x="2543" y="72679"/>
                  </a:lnTo>
                </a:path>
                <a:path w="95250" h="159384">
                  <a:moveTo>
                    <a:pt x="2543" y="72679"/>
                  </a:moveTo>
                  <a:lnTo>
                    <a:pt x="2543" y="71288"/>
                  </a:lnTo>
                </a:path>
                <a:path w="95250" h="159384">
                  <a:moveTo>
                    <a:pt x="2543" y="71288"/>
                  </a:moveTo>
                  <a:lnTo>
                    <a:pt x="2543" y="69897"/>
                  </a:lnTo>
                </a:path>
                <a:path w="95250" h="159384">
                  <a:moveTo>
                    <a:pt x="2543" y="69897"/>
                  </a:moveTo>
                  <a:lnTo>
                    <a:pt x="2543" y="68506"/>
                  </a:lnTo>
                </a:path>
                <a:path w="95250" h="159384">
                  <a:moveTo>
                    <a:pt x="2543" y="68506"/>
                  </a:moveTo>
                  <a:lnTo>
                    <a:pt x="2543" y="67115"/>
                  </a:lnTo>
                </a:path>
                <a:path w="95250" h="159384">
                  <a:moveTo>
                    <a:pt x="2543" y="67115"/>
                  </a:moveTo>
                  <a:lnTo>
                    <a:pt x="2543" y="65840"/>
                  </a:lnTo>
                </a:path>
                <a:path w="95250" h="159384">
                  <a:moveTo>
                    <a:pt x="2543" y="65840"/>
                  </a:moveTo>
                  <a:lnTo>
                    <a:pt x="2543" y="64449"/>
                  </a:lnTo>
                </a:path>
                <a:path w="95250" h="159384">
                  <a:moveTo>
                    <a:pt x="2543" y="64449"/>
                  </a:moveTo>
                  <a:lnTo>
                    <a:pt x="2543" y="63058"/>
                  </a:lnTo>
                </a:path>
                <a:path w="95250" h="159384">
                  <a:moveTo>
                    <a:pt x="2543" y="63058"/>
                  </a:moveTo>
                  <a:lnTo>
                    <a:pt x="2543" y="61667"/>
                  </a:lnTo>
                </a:path>
                <a:path w="95250" h="159384">
                  <a:moveTo>
                    <a:pt x="2543" y="61667"/>
                  </a:moveTo>
                  <a:lnTo>
                    <a:pt x="2543" y="60276"/>
                  </a:lnTo>
                </a:path>
                <a:path w="95250" h="159384">
                  <a:moveTo>
                    <a:pt x="2543" y="60276"/>
                  </a:moveTo>
                  <a:lnTo>
                    <a:pt x="2543" y="58885"/>
                  </a:lnTo>
                </a:path>
                <a:path w="95250" h="159384">
                  <a:moveTo>
                    <a:pt x="2543" y="58885"/>
                  </a:moveTo>
                  <a:lnTo>
                    <a:pt x="2543" y="57494"/>
                  </a:lnTo>
                </a:path>
                <a:path w="95250" h="159384">
                  <a:moveTo>
                    <a:pt x="2543" y="57494"/>
                  </a:moveTo>
                  <a:lnTo>
                    <a:pt x="2543" y="56219"/>
                  </a:lnTo>
                </a:path>
                <a:path w="95250" h="159384">
                  <a:moveTo>
                    <a:pt x="2543" y="56219"/>
                  </a:moveTo>
                  <a:lnTo>
                    <a:pt x="2543" y="54828"/>
                  </a:lnTo>
                </a:path>
                <a:path w="95250" h="159384">
                  <a:moveTo>
                    <a:pt x="2543" y="54828"/>
                  </a:moveTo>
                  <a:lnTo>
                    <a:pt x="2543" y="53437"/>
                  </a:lnTo>
                </a:path>
                <a:path w="95250" h="159384">
                  <a:moveTo>
                    <a:pt x="2543" y="53437"/>
                  </a:moveTo>
                  <a:lnTo>
                    <a:pt x="2543" y="52046"/>
                  </a:lnTo>
                </a:path>
                <a:path w="95250" h="159384">
                  <a:moveTo>
                    <a:pt x="2543" y="52046"/>
                  </a:moveTo>
                  <a:lnTo>
                    <a:pt x="2543" y="50655"/>
                  </a:lnTo>
                </a:path>
                <a:path w="95250" h="159384">
                  <a:moveTo>
                    <a:pt x="2543" y="50655"/>
                  </a:moveTo>
                  <a:lnTo>
                    <a:pt x="2543" y="49264"/>
                  </a:lnTo>
                </a:path>
                <a:path w="95250" h="159384">
                  <a:moveTo>
                    <a:pt x="2543" y="49264"/>
                  </a:moveTo>
                  <a:lnTo>
                    <a:pt x="2543" y="47873"/>
                  </a:lnTo>
                </a:path>
                <a:path w="95250" h="159384">
                  <a:moveTo>
                    <a:pt x="2543" y="47873"/>
                  </a:moveTo>
                  <a:lnTo>
                    <a:pt x="2543" y="46482"/>
                  </a:lnTo>
                </a:path>
                <a:path w="95250" h="159384">
                  <a:moveTo>
                    <a:pt x="2543" y="46482"/>
                  </a:moveTo>
                  <a:lnTo>
                    <a:pt x="2543" y="45207"/>
                  </a:lnTo>
                </a:path>
                <a:path w="95250" h="159384">
                  <a:moveTo>
                    <a:pt x="2543" y="45207"/>
                  </a:moveTo>
                  <a:lnTo>
                    <a:pt x="2543" y="43816"/>
                  </a:lnTo>
                </a:path>
                <a:path w="95250" h="159384">
                  <a:moveTo>
                    <a:pt x="2543" y="43816"/>
                  </a:moveTo>
                  <a:lnTo>
                    <a:pt x="2543" y="42425"/>
                  </a:lnTo>
                </a:path>
                <a:path w="95250" h="159384">
                  <a:moveTo>
                    <a:pt x="2543" y="42425"/>
                  </a:moveTo>
                  <a:lnTo>
                    <a:pt x="2543" y="41034"/>
                  </a:lnTo>
                </a:path>
                <a:path w="95250" h="159384">
                  <a:moveTo>
                    <a:pt x="2543" y="41034"/>
                  </a:moveTo>
                  <a:lnTo>
                    <a:pt x="2543" y="39643"/>
                  </a:lnTo>
                </a:path>
                <a:path w="95250" h="159384">
                  <a:moveTo>
                    <a:pt x="2543" y="39643"/>
                  </a:moveTo>
                  <a:lnTo>
                    <a:pt x="2543" y="38252"/>
                  </a:lnTo>
                </a:path>
                <a:path w="95250" h="159384">
                  <a:moveTo>
                    <a:pt x="2543" y="38252"/>
                  </a:moveTo>
                  <a:lnTo>
                    <a:pt x="2543" y="36861"/>
                  </a:lnTo>
                </a:path>
                <a:path w="95250" h="159384">
                  <a:moveTo>
                    <a:pt x="2543" y="36861"/>
                  </a:moveTo>
                  <a:lnTo>
                    <a:pt x="2543" y="35470"/>
                  </a:lnTo>
                </a:path>
                <a:path w="95250" h="159384">
                  <a:moveTo>
                    <a:pt x="2543" y="35470"/>
                  </a:moveTo>
                  <a:lnTo>
                    <a:pt x="2543" y="34195"/>
                  </a:lnTo>
                </a:path>
                <a:path w="95250" h="159384">
                  <a:moveTo>
                    <a:pt x="2543" y="34195"/>
                  </a:moveTo>
                  <a:lnTo>
                    <a:pt x="2543" y="32804"/>
                  </a:lnTo>
                </a:path>
                <a:path w="95250" h="159384">
                  <a:moveTo>
                    <a:pt x="2543" y="32804"/>
                  </a:moveTo>
                  <a:lnTo>
                    <a:pt x="2543" y="31413"/>
                  </a:lnTo>
                </a:path>
                <a:path w="95250" h="159384">
                  <a:moveTo>
                    <a:pt x="2543" y="31413"/>
                  </a:moveTo>
                  <a:lnTo>
                    <a:pt x="2543" y="30022"/>
                  </a:lnTo>
                </a:path>
                <a:path w="95250" h="159384">
                  <a:moveTo>
                    <a:pt x="2543" y="30022"/>
                  </a:moveTo>
                  <a:lnTo>
                    <a:pt x="2543" y="28631"/>
                  </a:lnTo>
                </a:path>
                <a:path w="95250" h="159384">
                  <a:moveTo>
                    <a:pt x="2543" y="28631"/>
                  </a:moveTo>
                  <a:lnTo>
                    <a:pt x="2543" y="27240"/>
                  </a:lnTo>
                </a:path>
                <a:path w="95250" h="159384">
                  <a:moveTo>
                    <a:pt x="2543" y="27240"/>
                  </a:moveTo>
                  <a:lnTo>
                    <a:pt x="2543" y="25849"/>
                  </a:lnTo>
                </a:path>
                <a:path w="95250" h="159384">
                  <a:moveTo>
                    <a:pt x="2543" y="25849"/>
                  </a:moveTo>
                  <a:lnTo>
                    <a:pt x="2543" y="24574"/>
                  </a:lnTo>
                </a:path>
                <a:path w="95250" h="159384">
                  <a:moveTo>
                    <a:pt x="2543" y="24574"/>
                  </a:moveTo>
                  <a:lnTo>
                    <a:pt x="2543" y="23183"/>
                  </a:lnTo>
                </a:path>
                <a:path w="95250" h="159384">
                  <a:moveTo>
                    <a:pt x="2543" y="23183"/>
                  </a:moveTo>
                  <a:lnTo>
                    <a:pt x="2543" y="21792"/>
                  </a:lnTo>
                </a:path>
                <a:path w="95250" h="159384">
                  <a:moveTo>
                    <a:pt x="2543" y="21792"/>
                  </a:moveTo>
                  <a:lnTo>
                    <a:pt x="2543" y="20401"/>
                  </a:lnTo>
                </a:path>
                <a:path w="95250" h="159384">
                  <a:moveTo>
                    <a:pt x="2543" y="20401"/>
                  </a:moveTo>
                  <a:lnTo>
                    <a:pt x="2543" y="19010"/>
                  </a:lnTo>
                </a:path>
                <a:path w="95250" h="159384">
                  <a:moveTo>
                    <a:pt x="2543" y="19010"/>
                  </a:moveTo>
                  <a:lnTo>
                    <a:pt x="2543" y="17619"/>
                  </a:lnTo>
                </a:path>
                <a:path w="95250" h="159384">
                  <a:moveTo>
                    <a:pt x="2543" y="17619"/>
                  </a:moveTo>
                  <a:lnTo>
                    <a:pt x="2543" y="16228"/>
                  </a:lnTo>
                </a:path>
                <a:path w="95250" h="159384">
                  <a:moveTo>
                    <a:pt x="2543" y="16228"/>
                  </a:moveTo>
                  <a:lnTo>
                    <a:pt x="2543" y="14837"/>
                  </a:lnTo>
                </a:path>
                <a:path w="95250" h="159384">
                  <a:moveTo>
                    <a:pt x="2543" y="14837"/>
                  </a:moveTo>
                  <a:lnTo>
                    <a:pt x="2543" y="13562"/>
                  </a:lnTo>
                </a:path>
                <a:path w="95250" h="159384">
                  <a:moveTo>
                    <a:pt x="2543" y="13562"/>
                  </a:moveTo>
                  <a:lnTo>
                    <a:pt x="2543" y="12171"/>
                  </a:lnTo>
                </a:path>
                <a:path w="95250" h="159384">
                  <a:moveTo>
                    <a:pt x="2543" y="12171"/>
                  </a:moveTo>
                  <a:lnTo>
                    <a:pt x="2543" y="10780"/>
                  </a:lnTo>
                </a:path>
                <a:path w="95250" h="159384">
                  <a:moveTo>
                    <a:pt x="2543" y="10780"/>
                  </a:moveTo>
                  <a:lnTo>
                    <a:pt x="2543" y="9389"/>
                  </a:lnTo>
                </a:path>
                <a:path w="95250" h="159384">
                  <a:moveTo>
                    <a:pt x="2543" y="9389"/>
                  </a:moveTo>
                  <a:lnTo>
                    <a:pt x="2543" y="7998"/>
                  </a:lnTo>
                </a:path>
                <a:path w="95250" h="159384">
                  <a:moveTo>
                    <a:pt x="2543" y="7998"/>
                  </a:moveTo>
                  <a:lnTo>
                    <a:pt x="2543" y="6607"/>
                  </a:lnTo>
                </a:path>
                <a:path w="95250" h="159384">
                  <a:moveTo>
                    <a:pt x="2543" y="6607"/>
                  </a:moveTo>
                  <a:lnTo>
                    <a:pt x="2543" y="5216"/>
                  </a:lnTo>
                </a:path>
                <a:path w="95250" h="159384">
                  <a:moveTo>
                    <a:pt x="2543" y="5216"/>
                  </a:moveTo>
                  <a:lnTo>
                    <a:pt x="2543" y="3941"/>
                  </a:lnTo>
                </a:path>
                <a:path w="95250" h="159384">
                  <a:moveTo>
                    <a:pt x="2543" y="3941"/>
                  </a:moveTo>
                  <a:lnTo>
                    <a:pt x="2543" y="2550"/>
                  </a:lnTo>
                </a:path>
                <a:path w="95250" h="159384">
                  <a:moveTo>
                    <a:pt x="2543" y="2550"/>
                  </a:moveTo>
                  <a:lnTo>
                    <a:pt x="2543" y="1159"/>
                  </a:lnTo>
                </a:path>
                <a:path w="95250" h="159384">
                  <a:moveTo>
                    <a:pt x="2543" y="1159"/>
                  </a:moveTo>
                  <a:lnTo>
                    <a:pt x="2543" y="0"/>
                  </a:lnTo>
                </a:path>
                <a:path w="95250" h="159384">
                  <a:moveTo>
                    <a:pt x="2543" y="156602"/>
                  </a:moveTo>
                  <a:lnTo>
                    <a:pt x="0" y="156602"/>
                  </a:lnTo>
                </a:path>
                <a:path w="95250" h="159384">
                  <a:moveTo>
                    <a:pt x="2543" y="143619"/>
                  </a:moveTo>
                  <a:lnTo>
                    <a:pt x="0" y="143619"/>
                  </a:lnTo>
                </a:path>
                <a:path w="95250" h="159384">
                  <a:moveTo>
                    <a:pt x="2543" y="130521"/>
                  </a:moveTo>
                  <a:lnTo>
                    <a:pt x="0" y="130521"/>
                  </a:lnTo>
                </a:path>
                <a:path w="95250" h="159384">
                  <a:moveTo>
                    <a:pt x="2543" y="117422"/>
                  </a:moveTo>
                  <a:lnTo>
                    <a:pt x="0" y="117422"/>
                  </a:lnTo>
                </a:path>
                <a:path w="95250" h="159384">
                  <a:moveTo>
                    <a:pt x="2543" y="104440"/>
                  </a:moveTo>
                  <a:lnTo>
                    <a:pt x="0" y="104440"/>
                  </a:lnTo>
                </a:path>
                <a:path w="95250" h="159384">
                  <a:moveTo>
                    <a:pt x="2543" y="91341"/>
                  </a:moveTo>
                  <a:lnTo>
                    <a:pt x="0" y="91341"/>
                  </a:lnTo>
                </a:path>
                <a:path w="95250" h="159384">
                  <a:moveTo>
                    <a:pt x="2543" y="78359"/>
                  </a:moveTo>
                  <a:lnTo>
                    <a:pt x="0" y="78359"/>
                  </a:lnTo>
                </a:path>
                <a:path w="95250" h="159384">
                  <a:moveTo>
                    <a:pt x="2543" y="65260"/>
                  </a:moveTo>
                  <a:lnTo>
                    <a:pt x="0" y="65260"/>
                  </a:lnTo>
                </a:path>
                <a:path w="95250" h="159384">
                  <a:moveTo>
                    <a:pt x="2543" y="52162"/>
                  </a:moveTo>
                  <a:lnTo>
                    <a:pt x="0" y="52162"/>
                  </a:lnTo>
                </a:path>
                <a:path w="95250" h="159384">
                  <a:moveTo>
                    <a:pt x="2543" y="39179"/>
                  </a:moveTo>
                  <a:lnTo>
                    <a:pt x="0" y="39179"/>
                  </a:lnTo>
                </a:path>
                <a:path w="95250" h="159384">
                  <a:moveTo>
                    <a:pt x="2543" y="26081"/>
                  </a:moveTo>
                  <a:lnTo>
                    <a:pt x="0" y="26081"/>
                  </a:lnTo>
                </a:path>
                <a:path w="95250" h="159384">
                  <a:moveTo>
                    <a:pt x="2543" y="13098"/>
                  </a:moveTo>
                  <a:lnTo>
                    <a:pt x="0" y="13098"/>
                  </a:lnTo>
                </a:path>
                <a:path w="95250" h="159384">
                  <a:moveTo>
                    <a:pt x="2543" y="0"/>
                  </a:moveTo>
                  <a:lnTo>
                    <a:pt x="0" y="0"/>
                  </a:lnTo>
                </a:path>
              </a:pathLst>
            </a:custGeom>
            <a:ln w="3175">
              <a:solidFill>
                <a:srgbClr val="000000"/>
              </a:solidFill>
            </a:ln>
          </p:spPr>
          <p:txBody>
            <a:bodyPr wrap="square" lIns="0" tIns="0" rIns="0" bIns="0" rtlCol="0"/>
            <a:lstStyle/>
            <a:p>
              <a:endParaRPr/>
            </a:p>
          </p:txBody>
        </p:sp>
        <p:sp>
          <p:nvSpPr>
            <p:cNvPr id="816" name="object 816"/>
            <p:cNvSpPr/>
            <p:nvPr/>
          </p:nvSpPr>
          <p:spPr>
            <a:xfrm>
              <a:off x="11663947" y="7368806"/>
              <a:ext cx="298450" cy="206375"/>
            </a:xfrm>
            <a:custGeom>
              <a:avLst/>
              <a:gdLst/>
              <a:ahLst/>
              <a:cxnLst/>
              <a:rect l="l" t="t" r="r" b="b"/>
              <a:pathLst>
                <a:path w="298450" h="206375">
                  <a:moveTo>
                    <a:pt x="23380" y="53898"/>
                  </a:moveTo>
                  <a:lnTo>
                    <a:pt x="0" y="53898"/>
                  </a:lnTo>
                  <a:lnTo>
                    <a:pt x="0" y="137121"/>
                  </a:lnTo>
                  <a:lnTo>
                    <a:pt x="23380" y="137121"/>
                  </a:lnTo>
                  <a:lnTo>
                    <a:pt x="23380" y="53898"/>
                  </a:lnTo>
                  <a:close/>
                </a:path>
                <a:path w="298450" h="206375">
                  <a:moveTo>
                    <a:pt x="144678" y="186359"/>
                  </a:moveTo>
                  <a:lnTo>
                    <a:pt x="90309" y="186359"/>
                  </a:lnTo>
                  <a:lnTo>
                    <a:pt x="90309" y="206324"/>
                  </a:lnTo>
                  <a:lnTo>
                    <a:pt x="144678" y="206324"/>
                  </a:lnTo>
                  <a:lnTo>
                    <a:pt x="144678" y="186359"/>
                  </a:lnTo>
                  <a:close/>
                </a:path>
                <a:path w="298450" h="206375">
                  <a:moveTo>
                    <a:pt x="298297" y="0"/>
                  </a:moveTo>
                  <a:lnTo>
                    <a:pt x="204787" y="0"/>
                  </a:lnTo>
                  <a:lnTo>
                    <a:pt x="204787" y="39878"/>
                  </a:lnTo>
                  <a:lnTo>
                    <a:pt x="298297" y="39878"/>
                  </a:lnTo>
                  <a:lnTo>
                    <a:pt x="298297" y="0"/>
                  </a:lnTo>
                  <a:close/>
                </a:path>
              </a:pathLst>
            </a:custGeom>
            <a:solidFill>
              <a:srgbClr val="FFFFFF"/>
            </a:solidFill>
          </p:spPr>
          <p:txBody>
            <a:bodyPr wrap="square" lIns="0" tIns="0" rIns="0" bIns="0" rtlCol="0"/>
            <a:lstStyle/>
            <a:p>
              <a:endParaRPr/>
            </a:p>
          </p:txBody>
        </p:sp>
      </p:grpSp>
      <p:sp>
        <p:nvSpPr>
          <p:cNvPr id="817" name="object 817"/>
          <p:cNvSpPr txBox="1"/>
          <p:nvPr/>
        </p:nvSpPr>
        <p:spPr>
          <a:xfrm>
            <a:off x="11657759" y="7425083"/>
            <a:ext cx="40640" cy="78105"/>
          </a:xfrm>
          <a:prstGeom prst="rect">
            <a:avLst/>
          </a:prstGeom>
        </p:spPr>
        <p:txBody>
          <a:bodyPr vert="vert270" wrap="square" lIns="0" tIns="12700" rIns="0" bIns="0" rtlCol="0">
            <a:spAutoFit/>
          </a:bodyPr>
          <a:lstStyle/>
          <a:p>
            <a:pPr marL="12700">
              <a:lnSpc>
                <a:spcPct val="100000"/>
              </a:lnSpc>
              <a:spcBef>
                <a:spcPts val="100"/>
              </a:spcBef>
            </a:pPr>
            <a:r>
              <a:rPr sz="100" b="1" spc="-10" dirty="0">
                <a:latin typeface="Arial"/>
                <a:cs typeface="Arial"/>
              </a:rPr>
              <a:t>Mfi</a:t>
            </a:r>
            <a:r>
              <a:rPr sz="100" b="1" i="1" spc="-10" dirty="0">
                <a:latin typeface="Arial"/>
                <a:cs typeface="Arial"/>
              </a:rPr>
              <a:t>07</a:t>
            </a:r>
            <a:r>
              <a:rPr sz="100" b="1" spc="-10" dirty="0">
                <a:latin typeface="Arial"/>
                <a:cs typeface="Arial"/>
              </a:rPr>
              <a:t>r</a:t>
            </a:r>
            <a:r>
              <a:rPr sz="100" b="1" i="1" spc="-10" dirty="0">
                <a:latin typeface="Arial"/>
                <a:cs typeface="Arial"/>
              </a:rPr>
              <a:t>81</a:t>
            </a:r>
            <a:r>
              <a:rPr sz="100" b="1" spc="-10" dirty="0">
                <a:latin typeface="Arial"/>
                <a:cs typeface="Arial"/>
              </a:rPr>
              <a:t>a</a:t>
            </a:r>
            <a:r>
              <a:rPr sz="100" b="1" i="1" spc="-10" dirty="0">
                <a:latin typeface="Arial"/>
                <a:cs typeface="Arial"/>
              </a:rPr>
              <a:t>9</a:t>
            </a:r>
            <a:r>
              <a:rPr sz="100" b="1" spc="-10" dirty="0">
                <a:latin typeface="Arial"/>
                <a:cs typeface="Arial"/>
              </a:rPr>
              <a:t>ti</a:t>
            </a:r>
            <a:r>
              <a:rPr sz="100" b="1" i="1" spc="-10" dirty="0">
                <a:latin typeface="Arial"/>
                <a:cs typeface="Arial"/>
              </a:rPr>
              <a:t>-</a:t>
            </a:r>
            <a:r>
              <a:rPr sz="100" b="1" i="1" spc="-20" dirty="0">
                <a:latin typeface="Arial"/>
                <a:cs typeface="Arial"/>
              </a:rPr>
              <a:t>+&amp;</a:t>
            </a:r>
            <a:r>
              <a:rPr sz="100" b="1" spc="-20" dirty="0">
                <a:latin typeface="Arial"/>
                <a:cs typeface="Arial"/>
              </a:rPr>
              <a:t>o</a:t>
            </a:r>
            <a:r>
              <a:rPr sz="100" b="1" i="1" spc="-20" dirty="0">
                <a:latin typeface="Arial"/>
                <a:cs typeface="Arial"/>
              </a:rPr>
              <a:t>)</a:t>
            </a:r>
            <a:endParaRPr sz="100">
              <a:latin typeface="Arial"/>
              <a:cs typeface="Arial"/>
            </a:endParaRPr>
          </a:p>
        </p:txBody>
      </p:sp>
      <p:grpSp>
        <p:nvGrpSpPr>
          <p:cNvPr id="818" name="object 818"/>
          <p:cNvGrpSpPr/>
          <p:nvPr/>
        </p:nvGrpSpPr>
        <p:grpSpPr>
          <a:xfrm>
            <a:off x="11823700" y="7607300"/>
            <a:ext cx="457200" cy="254000"/>
            <a:chOff x="11823700" y="7607300"/>
            <a:chExt cx="457200" cy="254000"/>
          </a:xfrm>
        </p:grpSpPr>
        <p:pic>
          <p:nvPicPr>
            <p:cNvPr id="819" name="object 819"/>
            <p:cNvPicPr/>
            <p:nvPr/>
          </p:nvPicPr>
          <p:blipFill>
            <a:blip r:embed="rId61" cstate="print"/>
            <a:stretch>
              <a:fillRect/>
            </a:stretch>
          </p:blipFill>
          <p:spPr>
            <a:xfrm>
              <a:off x="11823700" y="7607300"/>
              <a:ext cx="457200" cy="254000"/>
            </a:xfrm>
            <a:prstGeom prst="rect">
              <a:avLst/>
            </a:prstGeom>
          </p:spPr>
        </p:pic>
        <p:sp>
          <p:nvSpPr>
            <p:cNvPr id="820" name="object 820"/>
            <p:cNvSpPr/>
            <p:nvPr/>
          </p:nvSpPr>
          <p:spPr>
            <a:xfrm>
              <a:off x="11831798" y="7610085"/>
              <a:ext cx="445134" cy="248285"/>
            </a:xfrm>
            <a:custGeom>
              <a:avLst/>
              <a:gdLst/>
              <a:ahLst/>
              <a:cxnLst/>
              <a:rect l="l" t="t" r="r" b="b"/>
              <a:pathLst>
                <a:path w="445134" h="248284">
                  <a:moveTo>
                    <a:pt x="445101" y="0"/>
                  </a:moveTo>
                  <a:lnTo>
                    <a:pt x="0" y="0"/>
                  </a:lnTo>
                  <a:lnTo>
                    <a:pt x="0" y="248000"/>
                  </a:lnTo>
                  <a:lnTo>
                    <a:pt x="445101" y="248000"/>
                  </a:lnTo>
                  <a:lnTo>
                    <a:pt x="445101" y="0"/>
                  </a:lnTo>
                  <a:close/>
                </a:path>
              </a:pathLst>
            </a:custGeom>
            <a:solidFill>
              <a:srgbClr val="FFFFFF"/>
            </a:solidFill>
          </p:spPr>
          <p:txBody>
            <a:bodyPr wrap="square" lIns="0" tIns="0" rIns="0" bIns="0" rtlCol="0"/>
            <a:lstStyle/>
            <a:p>
              <a:endParaRPr/>
            </a:p>
          </p:txBody>
        </p:sp>
        <p:sp>
          <p:nvSpPr>
            <p:cNvPr id="821" name="object 821"/>
            <p:cNvSpPr/>
            <p:nvPr/>
          </p:nvSpPr>
          <p:spPr>
            <a:xfrm>
              <a:off x="11909468" y="7708392"/>
              <a:ext cx="50165" cy="123825"/>
            </a:xfrm>
            <a:custGeom>
              <a:avLst/>
              <a:gdLst/>
              <a:ahLst/>
              <a:cxnLst/>
              <a:rect l="l" t="t" r="r" b="b"/>
              <a:pathLst>
                <a:path w="50165" h="123825">
                  <a:moveTo>
                    <a:pt x="49923" y="0"/>
                  </a:moveTo>
                  <a:lnTo>
                    <a:pt x="0" y="0"/>
                  </a:lnTo>
                  <a:lnTo>
                    <a:pt x="0" y="123589"/>
                  </a:lnTo>
                  <a:lnTo>
                    <a:pt x="49923" y="123589"/>
                  </a:lnTo>
                  <a:lnTo>
                    <a:pt x="49923" y="0"/>
                  </a:lnTo>
                  <a:close/>
                </a:path>
              </a:pathLst>
            </a:custGeom>
            <a:solidFill>
              <a:srgbClr val="D4D4D4"/>
            </a:solidFill>
          </p:spPr>
          <p:txBody>
            <a:bodyPr wrap="square" lIns="0" tIns="0" rIns="0" bIns="0" rtlCol="0"/>
            <a:lstStyle/>
            <a:p>
              <a:endParaRPr/>
            </a:p>
          </p:txBody>
        </p:sp>
        <p:sp>
          <p:nvSpPr>
            <p:cNvPr id="822" name="object 822"/>
            <p:cNvSpPr/>
            <p:nvPr/>
          </p:nvSpPr>
          <p:spPr>
            <a:xfrm>
              <a:off x="11909463" y="7708404"/>
              <a:ext cx="49530" cy="8890"/>
            </a:xfrm>
            <a:custGeom>
              <a:avLst/>
              <a:gdLst/>
              <a:ahLst/>
              <a:cxnLst/>
              <a:rect l="l" t="t" r="r" b="b"/>
              <a:pathLst>
                <a:path w="49529" h="8890">
                  <a:moveTo>
                    <a:pt x="673" y="8102"/>
                  </a:moveTo>
                  <a:lnTo>
                    <a:pt x="0" y="8102"/>
                  </a:lnTo>
                  <a:lnTo>
                    <a:pt x="0" y="8661"/>
                  </a:lnTo>
                  <a:lnTo>
                    <a:pt x="673" y="8661"/>
                  </a:lnTo>
                  <a:lnTo>
                    <a:pt x="673" y="8102"/>
                  </a:lnTo>
                  <a:close/>
                </a:path>
                <a:path w="49529" h="8890">
                  <a:moveTo>
                    <a:pt x="673" y="2692"/>
                  </a:moveTo>
                  <a:lnTo>
                    <a:pt x="0" y="2692"/>
                  </a:lnTo>
                  <a:lnTo>
                    <a:pt x="0" y="3263"/>
                  </a:lnTo>
                  <a:lnTo>
                    <a:pt x="673" y="3263"/>
                  </a:lnTo>
                  <a:lnTo>
                    <a:pt x="673" y="2692"/>
                  </a:lnTo>
                  <a:close/>
                </a:path>
                <a:path w="49529" h="8890">
                  <a:moveTo>
                    <a:pt x="2019" y="5397"/>
                  </a:moveTo>
                  <a:lnTo>
                    <a:pt x="1346" y="5397"/>
                  </a:lnTo>
                  <a:lnTo>
                    <a:pt x="1346" y="5956"/>
                  </a:lnTo>
                  <a:lnTo>
                    <a:pt x="2019" y="5956"/>
                  </a:lnTo>
                  <a:lnTo>
                    <a:pt x="2019" y="5397"/>
                  </a:lnTo>
                  <a:close/>
                </a:path>
                <a:path w="49529" h="8890">
                  <a:moveTo>
                    <a:pt x="2019" y="0"/>
                  </a:moveTo>
                  <a:lnTo>
                    <a:pt x="1346" y="0"/>
                  </a:lnTo>
                  <a:lnTo>
                    <a:pt x="1346" y="558"/>
                  </a:lnTo>
                  <a:lnTo>
                    <a:pt x="2019" y="558"/>
                  </a:lnTo>
                  <a:lnTo>
                    <a:pt x="2019" y="0"/>
                  </a:lnTo>
                  <a:close/>
                </a:path>
                <a:path w="49529" h="8890">
                  <a:moveTo>
                    <a:pt x="3378" y="8102"/>
                  </a:moveTo>
                  <a:lnTo>
                    <a:pt x="2692" y="8102"/>
                  </a:lnTo>
                  <a:lnTo>
                    <a:pt x="2692" y="8661"/>
                  </a:lnTo>
                  <a:lnTo>
                    <a:pt x="3378" y="8661"/>
                  </a:lnTo>
                  <a:lnTo>
                    <a:pt x="3378" y="8102"/>
                  </a:lnTo>
                  <a:close/>
                </a:path>
                <a:path w="49529" h="8890">
                  <a:moveTo>
                    <a:pt x="3378" y="2692"/>
                  </a:moveTo>
                  <a:lnTo>
                    <a:pt x="2692" y="2692"/>
                  </a:lnTo>
                  <a:lnTo>
                    <a:pt x="2692" y="3263"/>
                  </a:lnTo>
                  <a:lnTo>
                    <a:pt x="3378" y="3263"/>
                  </a:lnTo>
                  <a:lnTo>
                    <a:pt x="3378" y="2692"/>
                  </a:lnTo>
                  <a:close/>
                </a:path>
                <a:path w="49529" h="8890">
                  <a:moveTo>
                    <a:pt x="4724" y="5397"/>
                  </a:moveTo>
                  <a:lnTo>
                    <a:pt x="4051" y="5397"/>
                  </a:lnTo>
                  <a:lnTo>
                    <a:pt x="4051" y="5956"/>
                  </a:lnTo>
                  <a:lnTo>
                    <a:pt x="4724" y="5956"/>
                  </a:lnTo>
                  <a:lnTo>
                    <a:pt x="4724" y="5397"/>
                  </a:lnTo>
                  <a:close/>
                </a:path>
                <a:path w="49529" h="8890">
                  <a:moveTo>
                    <a:pt x="4724" y="0"/>
                  </a:moveTo>
                  <a:lnTo>
                    <a:pt x="4051" y="0"/>
                  </a:lnTo>
                  <a:lnTo>
                    <a:pt x="4051" y="558"/>
                  </a:lnTo>
                  <a:lnTo>
                    <a:pt x="4724" y="558"/>
                  </a:lnTo>
                  <a:lnTo>
                    <a:pt x="4724" y="0"/>
                  </a:lnTo>
                  <a:close/>
                </a:path>
                <a:path w="49529" h="8890">
                  <a:moveTo>
                    <a:pt x="6070" y="8102"/>
                  </a:moveTo>
                  <a:lnTo>
                    <a:pt x="5397" y="8102"/>
                  </a:lnTo>
                  <a:lnTo>
                    <a:pt x="5397" y="8661"/>
                  </a:lnTo>
                  <a:lnTo>
                    <a:pt x="6070" y="8661"/>
                  </a:lnTo>
                  <a:lnTo>
                    <a:pt x="6070" y="8102"/>
                  </a:lnTo>
                  <a:close/>
                </a:path>
                <a:path w="49529" h="8890">
                  <a:moveTo>
                    <a:pt x="6070" y="2692"/>
                  </a:moveTo>
                  <a:lnTo>
                    <a:pt x="5397" y="2692"/>
                  </a:lnTo>
                  <a:lnTo>
                    <a:pt x="5397" y="3263"/>
                  </a:lnTo>
                  <a:lnTo>
                    <a:pt x="6070" y="3263"/>
                  </a:lnTo>
                  <a:lnTo>
                    <a:pt x="6070" y="2692"/>
                  </a:lnTo>
                  <a:close/>
                </a:path>
                <a:path w="49529" h="8890">
                  <a:moveTo>
                    <a:pt x="7416" y="5397"/>
                  </a:moveTo>
                  <a:lnTo>
                    <a:pt x="6743" y="5397"/>
                  </a:lnTo>
                  <a:lnTo>
                    <a:pt x="6743" y="5956"/>
                  </a:lnTo>
                  <a:lnTo>
                    <a:pt x="7416" y="5956"/>
                  </a:lnTo>
                  <a:lnTo>
                    <a:pt x="7416" y="5397"/>
                  </a:lnTo>
                  <a:close/>
                </a:path>
                <a:path w="49529" h="8890">
                  <a:moveTo>
                    <a:pt x="7416" y="0"/>
                  </a:moveTo>
                  <a:lnTo>
                    <a:pt x="6743" y="0"/>
                  </a:lnTo>
                  <a:lnTo>
                    <a:pt x="6743" y="558"/>
                  </a:lnTo>
                  <a:lnTo>
                    <a:pt x="7416" y="558"/>
                  </a:lnTo>
                  <a:lnTo>
                    <a:pt x="7416" y="0"/>
                  </a:lnTo>
                  <a:close/>
                </a:path>
                <a:path w="49529" h="8890">
                  <a:moveTo>
                    <a:pt x="8763" y="8102"/>
                  </a:moveTo>
                  <a:lnTo>
                    <a:pt x="8089" y="8102"/>
                  </a:lnTo>
                  <a:lnTo>
                    <a:pt x="8089" y="8661"/>
                  </a:lnTo>
                  <a:lnTo>
                    <a:pt x="8763" y="8661"/>
                  </a:lnTo>
                  <a:lnTo>
                    <a:pt x="8763" y="8102"/>
                  </a:lnTo>
                  <a:close/>
                </a:path>
                <a:path w="49529" h="8890">
                  <a:moveTo>
                    <a:pt x="8763" y="2692"/>
                  </a:moveTo>
                  <a:lnTo>
                    <a:pt x="8089" y="2692"/>
                  </a:lnTo>
                  <a:lnTo>
                    <a:pt x="8089" y="3263"/>
                  </a:lnTo>
                  <a:lnTo>
                    <a:pt x="8763" y="3263"/>
                  </a:lnTo>
                  <a:lnTo>
                    <a:pt x="8763" y="2692"/>
                  </a:lnTo>
                  <a:close/>
                </a:path>
                <a:path w="49529" h="8890">
                  <a:moveTo>
                    <a:pt x="10121" y="5397"/>
                  </a:moveTo>
                  <a:lnTo>
                    <a:pt x="9448" y="5397"/>
                  </a:lnTo>
                  <a:lnTo>
                    <a:pt x="9448" y="5956"/>
                  </a:lnTo>
                  <a:lnTo>
                    <a:pt x="10121" y="5956"/>
                  </a:lnTo>
                  <a:lnTo>
                    <a:pt x="10121" y="5397"/>
                  </a:lnTo>
                  <a:close/>
                </a:path>
                <a:path w="49529" h="8890">
                  <a:moveTo>
                    <a:pt x="10121" y="0"/>
                  </a:moveTo>
                  <a:lnTo>
                    <a:pt x="9448" y="0"/>
                  </a:lnTo>
                  <a:lnTo>
                    <a:pt x="9448" y="558"/>
                  </a:lnTo>
                  <a:lnTo>
                    <a:pt x="10121" y="558"/>
                  </a:lnTo>
                  <a:lnTo>
                    <a:pt x="10121" y="0"/>
                  </a:lnTo>
                  <a:close/>
                </a:path>
                <a:path w="49529" h="8890">
                  <a:moveTo>
                    <a:pt x="11468" y="8102"/>
                  </a:moveTo>
                  <a:lnTo>
                    <a:pt x="10795" y="8102"/>
                  </a:lnTo>
                  <a:lnTo>
                    <a:pt x="10795" y="8661"/>
                  </a:lnTo>
                  <a:lnTo>
                    <a:pt x="11468" y="8661"/>
                  </a:lnTo>
                  <a:lnTo>
                    <a:pt x="11468" y="8102"/>
                  </a:lnTo>
                  <a:close/>
                </a:path>
                <a:path w="49529" h="8890">
                  <a:moveTo>
                    <a:pt x="11468" y="2692"/>
                  </a:moveTo>
                  <a:lnTo>
                    <a:pt x="10795" y="2692"/>
                  </a:lnTo>
                  <a:lnTo>
                    <a:pt x="10795" y="3263"/>
                  </a:lnTo>
                  <a:lnTo>
                    <a:pt x="11468" y="3263"/>
                  </a:lnTo>
                  <a:lnTo>
                    <a:pt x="11468" y="2692"/>
                  </a:lnTo>
                  <a:close/>
                </a:path>
                <a:path w="49529" h="8890">
                  <a:moveTo>
                    <a:pt x="12814" y="5397"/>
                  </a:moveTo>
                  <a:lnTo>
                    <a:pt x="12141" y="5397"/>
                  </a:lnTo>
                  <a:lnTo>
                    <a:pt x="12141" y="5956"/>
                  </a:lnTo>
                  <a:lnTo>
                    <a:pt x="12814" y="5956"/>
                  </a:lnTo>
                  <a:lnTo>
                    <a:pt x="12814" y="5397"/>
                  </a:lnTo>
                  <a:close/>
                </a:path>
                <a:path w="49529" h="8890">
                  <a:moveTo>
                    <a:pt x="12814" y="0"/>
                  </a:moveTo>
                  <a:lnTo>
                    <a:pt x="12141" y="0"/>
                  </a:lnTo>
                  <a:lnTo>
                    <a:pt x="12141" y="558"/>
                  </a:lnTo>
                  <a:lnTo>
                    <a:pt x="12814" y="558"/>
                  </a:lnTo>
                  <a:lnTo>
                    <a:pt x="12814" y="0"/>
                  </a:lnTo>
                  <a:close/>
                </a:path>
                <a:path w="49529" h="8890">
                  <a:moveTo>
                    <a:pt x="14160" y="8102"/>
                  </a:moveTo>
                  <a:lnTo>
                    <a:pt x="13487" y="8102"/>
                  </a:lnTo>
                  <a:lnTo>
                    <a:pt x="13487" y="8661"/>
                  </a:lnTo>
                  <a:lnTo>
                    <a:pt x="14160" y="8661"/>
                  </a:lnTo>
                  <a:lnTo>
                    <a:pt x="14160" y="8102"/>
                  </a:lnTo>
                  <a:close/>
                </a:path>
                <a:path w="49529" h="8890">
                  <a:moveTo>
                    <a:pt x="14160" y="2692"/>
                  </a:moveTo>
                  <a:lnTo>
                    <a:pt x="13487" y="2692"/>
                  </a:lnTo>
                  <a:lnTo>
                    <a:pt x="13487" y="3263"/>
                  </a:lnTo>
                  <a:lnTo>
                    <a:pt x="14160" y="3263"/>
                  </a:lnTo>
                  <a:lnTo>
                    <a:pt x="14160" y="2692"/>
                  </a:lnTo>
                  <a:close/>
                </a:path>
                <a:path w="49529" h="8890">
                  <a:moveTo>
                    <a:pt x="15519" y="5397"/>
                  </a:moveTo>
                  <a:lnTo>
                    <a:pt x="14846" y="5397"/>
                  </a:lnTo>
                  <a:lnTo>
                    <a:pt x="14846" y="5956"/>
                  </a:lnTo>
                  <a:lnTo>
                    <a:pt x="15519" y="5956"/>
                  </a:lnTo>
                  <a:lnTo>
                    <a:pt x="15519" y="5397"/>
                  </a:lnTo>
                  <a:close/>
                </a:path>
                <a:path w="49529" h="8890">
                  <a:moveTo>
                    <a:pt x="15519" y="0"/>
                  </a:moveTo>
                  <a:lnTo>
                    <a:pt x="14846" y="0"/>
                  </a:lnTo>
                  <a:lnTo>
                    <a:pt x="14846" y="558"/>
                  </a:lnTo>
                  <a:lnTo>
                    <a:pt x="15519" y="558"/>
                  </a:lnTo>
                  <a:lnTo>
                    <a:pt x="15519" y="0"/>
                  </a:lnTo>
                  <a:close/>
                </a:path>
                <a:path w="49529" h="8890">
                  <a:moveTo>
                    <a:pt x="16865" y="8102"/>
                  </a:moveTo>
                  <a:lnTo>
                    <a:pt x="16192" y="8102"/>
                  </a:lnTo>
                  <a:lnTo>
                    <a:pt x="16192" y="8661"/>
                  </a:lnTo>
                  <a:lnTo>
                    <a:pt x="16865" y="8661"/>
                  </a:lnTo>
                  <a:lnTo>
                    <a:pt x="16865" y="8102"/>
                  </a:lnTo>
                  <a:close/>
                </a:path>
                <a:path w="49529" h="8890">
                  <a:moveTo>
                    <a:pt x="16865" y="2692"/>
                  </a:moveTo>
                  <a:lnTo>
                    <a:pt x="16192" y="2692"/>
                  </a:lnTo>
                  <a:lnTo>
                    <a:pt x="16192" y="3263"/>
                  </a:lnTo>
                  <a:lnTo>
                    <a:pt x="16865" y="3263"/>
                  </a:lnTo>
                  <a:lnTo>
                    <a:pt x="16865" y="2692"/>
                  </a:lnTo>
                  <a:close/>
                </a:path>
                <a:path w="49529" h="8890">
                  <a:moveTo>
                    <a:pt x="18211" y="5397"/>
                  </a:moveTo>
                  <a:lnTo>
                    <a:pt x="17538" y="5397"/>
                  </a:lnTo>
                  <a:lnTo>
                    <a:pt x="17538" y="5956"/>
                  </a:lnTo>
                  <a:lnTo>
                    <a:pt x="18211" y="5956"/>
                  </a:lnTo>
                  <a:lnTo>
                    <a:pt x="18211" y="5397"/>
                  </a:lnTo>
                  <a:close/>
                </a:path>
                <a:path w="49529" h="8890">
                  <a:moveTo>
                    <a:pt x="18211" y="0"/>
                  </a:moveTo>
                  <a:lnTo>
                    <a:pt x="17538" y="0"/>
                  </a:lnTo>
                  <a:lnTo>
                    <a:pt x="17538" y="558"/>
                  </a:lnTo>
                  <a:lnTo>
                    <a:pt x="18211" y="558"/>
                  </a:lnTo>
                  <a:lnTo>
                    <a:pt x="18211" y="0"/>
                  </a:lnTo>
                  <a:close/>
                </a:path>
                <a:path w="49529" h="8890">
                  <a:moveTo>
                    <a:pt x="19558" y="8102"/>
                  </a:moveTo>
                  <a:lnTo>
                    <a:pt x="18884" y="8102"/>
                  </a:lnTo>
                  <a:lnTo>
                    <a:pt x="18884" y="8661"/>
                  </a:lnTo>
                  <a:lnTo>
                    <a:pt x="19558" y="8661"/>
                  </a:lnTo>
                  <a:lnTo>
                    <a:pt x="19558" y="8102"/>
                  </a:lnTo>
                  <a:close/>
                </a:path>
                <a:path w="49529" h="8890">
                  <a:moveTo>
                    <a:pt x="19558" y="2692"/>
                  </a:moveTo>
                  <a:lnTo>
                    <a:pt x="18884" y="2692"/>
                  </a:lnTo>
                  <a:lnTo>
                    <a:pt x="18884" y="3263"/>
                  </a:lnTo>
                  <a:lnTo>
                    <a:pt x="19558" y="3263"/>
                  </a:lnTo>
                  <a:lnTo>
                    <a:pt x="19558" y="2692"/>
                  </a:lnTo>
                  <a:close/>
                </a:path>
                <a:path w="49529" h="8890">
                  <a:moveTo>
                    <a:pt x="20916" y="5397"/>
                  </a:moveTo>
                  <a:lnTo>
                    <a:pt x="20243" y="5397"/>
                  </a:lnTo>
                  <a:lnTo>
                    <a:pt x="20243" y="5956"/>
                  </a:lnTo>
                  <a:lnTo>
                    <a:pt x="20916" y="5956"/>
                  </a:lnTo>
                  <a:lnTo>
                    <a:pt x="20916" y="5397"/>
                  </a:lnTo>
                  <a:close/>
                </a:path>
                <a:path w="49529" h="8890">
                  <a:moveTo>
                    <a:pt x="20916" y="0"/>
                  </a:moveTo>
                  <a:lnTo>
                    <a:pt x="20243" y="0"/>
                  </a:lnTo>
                  <a:lnTo>
                    <a:pt x="20243" y="558"/>
                  </a:lnTo>
                  <a:lnTo>
                    <a:pt x="20916" y="558"/>
                  </a:lnTo>
                  <a:lnTo>
                    <a:pt x="20916" y="0"/>
                  </a:lnTo>
                  <a:close/>
                </a:path>
                <a:path w="49529" h="8890">
                  <a:moveTo>
                    <a:pt x="22263" y="8102"/>
                  </a:moveTo>
                  <a:lnTo>
                    <a:pt x="21590" y="8102"/>
                  </a:lnTo>
                  <a:lnTo>
                    <a:pt x="21590" y="8661"/>
                  </a:lnTo>
                  <a:lnTo>
                    <a:pt x="22263" y="8661"/>
                  </a:lnTo>
                  <a:lnTo>
                    <a:pt x="22263" y="8102"/>
                  </a:lnTo>
                  <a:close/>
                </a:path>
                <a:path w="49529" h="8890">
                  <a:moveTo>
                    <a:pt x="22263" y="2692"/>
                  </a:moveTo>
                  <a:lnTo>
                    <a:pt x="21590" y="2692"/>
                  </a:lnTo>
                  <a:lnTo>
                    <a:pt x="21590" y="3263"/>
                  </a:lnTo>
                  <a:lnTo>
                    <a:pt x="22263" y="3263"/>
                  </a:lnTo>
                  <a:lnTo>
                    <a:pt x="22263" y="2692"/>
                  </a:lnTo>
                  <a:close/>
                </a:path>
                <a:path w="49529" h="8890">
                  <a:moveTo>
                    <a:pt x="23609" y="5397"/>
                  </a:moveTo>
                  <a:lnTo>
                    <a:pt x="22936" y="5397"/>
                  </a:lnTo>
                  <a:lnTo>
                    <a:pt x="22936" y="5956"/>
                  </a:lnTo>
                  <a:lnTo>
                    <a:pt x="23609" y="5956"/>
                  </a:lnTo>
                  <a:lnTo>
                    <a:pt x="23609" y="5397"/>
                  </a:lnTo>
                  <a:close/>
                </a:path>
                <a:path w="49529" h="8890">
                  <a:moveTo>
                    <a:pt x="23609" y="0"/>
                  </a:moveTo>
                  <a:lnTo>
                    <a:pt x="22936" y="0"/>
                  </a:lnTo>
                  <a:lnTo>
                    <a:pt x="22936" y="558"/>
                  </a:lnTo>
                  <a:lnTo>
                    <a:pt x="23609" y="558"/>
                  </a:lnTo>
                  <a:lnTo>
                    <a:pt x="23609" y="0"/>
                  </a:lnTo>
                  <a:close/>
                </a:path>
                <a:path w="49529" h="8890">
                  <a:moveTo>
                    <a:pt x="24955" y="8102"/>
                  </a:moveTo>
                  <a:lnTo>
                    <a:pt x="24282" y="8102"/>
                  </a:lnTo>
                  <a:lnTo>
                    <a:pt x="24282" y="8661"/>
                  </a:lnTo>
                  <a:lnTo>
                    <a:pt x="24955" y="8661"/>
                  </a:lnTo>
                  <a:lnTo>
                    <a:pt x="24955" y="8102"/>
                  </a:lnTo>
                  <a:close/>
                </a:path>
                <a:path w="49529" h="8890">
                  <a:moveTo>
                    <a:pt x="24955" y="2692"/>
                  </a:moveTo>
                  <a:lnTo>
                    <a:pt x="24282" y="2692"/>
                  </a:lnTo>
                  <a:lnTo>
                    <a:pt x="24282" y="3263"/>
                  </a:lnTo>
                  <a:lnTo>
                    <a:pt x="24955" y="3263"/>
                  </a:lnTo>
                  <a:lnTo>
                    <a:pt x="24955" y="2692"/>
                  </a:lnTo>
                  <a:close/>
                </a:path>
                <a:path w="49529" h="8890">
                  <a:moveTo>
                    <a:pt x="26314" y="5397"/>
                  </a:moveTo>
                  <a:lnTo>
                    <a:pt x="25641" y="5397"/>
                  </a:lnTo>
                  <a:lnTo>
                    <a:pt x="25641" y="5956"/>
                  </a:lnTo>
                  <a:lnTo>
                    <a:pt x="26314" y="5956"/>
                  </a:lnTo>
                  <a:lnTo>
                    <a:pt x="26314" y="5397"/>
                  </a:lnTo>
                  <a:close/>
                </a:path>
                <a:path w="49529" h="8890">
                  <a:moveTo>
                    <a:pt x="26314" y="0"/>
                  </a:moveTo>
                  <a:lnTo>
                    <a:pt x="25641" y="0"/>
                  </a:lnTo>
                  <a:lnTo>
                    <a:pt x="25641" y="558"/>
                  </a:lnTo>
                  <a:lnTo>
                    <a:pt x="26314" y="558"/>
                  </a:lnTo>
                  <a:lnTo>
                    <a:pt x="26314" y="0"/>
                  </a:lnTo>
                  <a:close/>
                </a:path>
                <a:path w="49529" h="8890">
                  <a:moveTo>
                    <a:pt x="27660" y="8102"/>
                  </a:moveTo>
                  <a:lnTo>
                    <a:pt x="26987" y="8102"/>
                  </a:lnTo>
                  <a:lnTo>
                    <a:pt x="26987" y="8661"/>
                  </a:lnTo>
                  <a:lnTo>
                    <a:pt x="27660" y="8661"/>
                  </a:lnTo>
                  <a:lnTo>
                    <a:pt x="27660" y="8102"/>
                  </a:lnTo>
                  <a:close/>
                </a:path>
                <a:path w="49529" h="8890">
                  <a:moveTo>
                    <a:pt x="27660" y="2692"/>
                  </a:moveTo>
                  <a:lnTo>
                    <a:pt x="26987" y="2692"/>
                  </a:lnTo>
                  <a:lnTo>
                    <a:pt x="26987" y="3263"/>
                  </a:lnTo>
                  <a:lnTo>
                    <a:pt x="27660" y="3263"/>
                  </a:lnTo>
                  <a:lnTo>
                    <a:pt x="27660" y="2692"/>
                  </a:lnTo>
                  <a:close/>
                </a:path>
                <a:path w="49529" h="8890">
                  <a:moveTo>
                    <a:pt x="29006" y="5397"/>
                  </a:moveTo>
                  <a:lnTo>
                    <a:pt x="28333" y="5397"/>
                  </a:lnTo>
                  <a:lnTo>
                    <a:pt x="28333" y="5956"/>
                  </a:lnTo>
                  <a:lnTo>
                    <a:pt x="29006" y="5956"/>
                  </a:lnTo>
                  <a:lnTo>
                    <a:pt x="29006" y="5397"/>
                  </a:lnTo>
                  <a:close/>
                </a:path>
                <a:path w="49529" h="8890">
                  <a:moveTo>
                    <a:pt x="29006" y="0"/>
                  </a:moveTo>
                  <a:lnTo>
                    <a:pt x="28333" y="0"/>
                  </a:lnTo>
                  <a:lnTo>
                    <a:pt x="28333" y="558"/>
                  </a:lnTo>
                  <a:lnTo>
                    <a:pt x="29006" y="558"/>
                  </a:lnTo>
                  <a:lnTo>
                    <a:pt x="29006" y="0"/>
                  </a:lnTo>
                  <a:close/>
                </a:path>
                <a:path w="49529" h="8890">
                  <a:moveTo>
                    <a:pt x="30353" y="8102"/>
                  </a:moveTo>
                  <a:lnTo>
                    <a:pt x="29679" y="8102"/>
                  </a:lnTo>
                  <a:lnTo>
                    <a:pt x="29679" y="8661"/>
                  </a:lnTo>
                  <a:lnTo>
                    <a:pt x="30353" y="8661"/>
                  </a:lnTo>
                  <a:lnTo>
                    <a:pt x="30353" y="8102"/>
                  </a:lnTo>
                  <a:close/>
                </a:path>
                <a:path w="49529" h="8890">
                  <a:moveTo>
                    <a:pt x="30353" y="2692"/>
                  </a:moveTo>
                  <a:lnTo>
                    <a:pt x="29679" y="2692"/>
                  </a:lnTo>
                  <a:lnTo>
                    <a:pt x="29679" y="3263"/>
                  </a:lnTo>
                  <a:lnTo>
                    <a:pt x="30353" y="3263"/>
                  </a:lnTo>
                  <a:lnTo>
                    <a:pt x="30353" y="2692"/>
                  </a:lnTo>
                  <a:close/>
                </a:path>
                <a:path w="49529" h="8890">
                  <a:moveTo>
                    <a:pt x="31711" y="5397"/>
                  </a:moveTo>
                  <a:lnTo>
                    <a:pt x="31026" y="5397"/>
                  </a:lnTo>
                  <a:lnTo>
                    <a:pt x="31026" y="5956"/>
                  </a:lnTo>
                  <a:lnTo>
                    <a:pt x="31711" y="5956"/>
                  </a:lnTo>
                  <a:lnTo>
                    <a:pt x="31711" y="5397"/>
                  </a:lnTo>
                  <a:close/>
                </a:path>
                <a:path w="49529" h="8890">
                  <a:moveTo>
                    <a:pt x="31711" y="0"/>
                  </a:moveTo>
                  <a:lnTo>
                    <a:pt x="31026" y="0"/>
                  </a:lnTo>
                  <a:lnTo>
                    <a:pt x="31026" y="558"/>
                  </a:lnTo>
                  <a:lnTo>
                    <a:pt x="31711" y="558"/>
                  </a:lnTo>
                  <a:lnTo>
                    <a:pt x="31711" y="0"/>
                  </a:lnTo>
                  <a:close/>
                </a:path>
                <a:path w="49529" h="8890">
                  <a:moveTo>
                    <a:pt x="33058" y="8102"/>
                  </a:moveTo>
                  <a:lnTo>
                    <a:pt x="32385" y="8102"/>
                  </a:lnTo>
                  <a:lnTo>
                    <a:pt x="32385" y="8661"/>
                  </a:lnTo>
                  <a:lnTo>
                    <a:pt x="33058" y="8661"/>
                  </a:lnTo>
                  <a:lnTo>
                    <a:pt x="33058" y="8102"/>
                  </a:lnTo>
                  <a:close/>
                </a:path>
                <a:path w="49529" h="8890">
                  <a:moveTo>
                    <a:pt x="33058" y="2692"/>
                  </a:moveTo>
                  <a:lnTo>
                    <a:pt x="32385" y="2692"/>
                  </a:lnTo>
                  <a:lnTo>
                    <a:pt x="32385" y="3263"/>
                  </a:lnTo>
                  <a:lnTo>
                    <a:pt x="33058" y="3263"/>
                  </a:lnTo>
                  <a:lnTo>
                    <a:pt x="33058" y="2692"/>
                  </a:lnTo>
                  <a:close/>
                </a:path>
                <a:path w="49529" h="8890">
                  <a:moveTo>
                    <a:pt x="34404" y="5397"/>
                  </a:moveTo>
                  <a:lnTo>
                    <a:pt x="33731" y="5397"/>
                  </a:lnTo>
                  <a:lnTo>
                    <a:pt x="33731" y="5956"/>
                  </a:lnTo>
                  <a:lnTo>
                    <a:pt x="34404" y="5956"/>
                  </a:lnTo>
                  <a:lnTo>
                    <a:pt x="34404" y="5397"/>
                  </a:lnTo>
                  <a:close/>
                </a:path>
                <a:path w="49529" h="8890">
                  <a:moveTo>
                    <a:pt x="34404" y="0"/>
                  </a:moveTo>
                  <a:lnTo>
                    <a:pt x="33731" y="0"/>
                  </a:lnTo>
                  <a:lnTo>
                    <a:pt x="33731" y="558"/>
                  </a:lnTo>
                  <a:lnTo>
                    <a:pt x="34404" y="558"/>
                  </a:lnTo>
                  <a:lnTo>
                    <a:pt x="34404" y="0"/>
                  </a:lnTo>
                  <a:close/>
                </a:path>
                <a:path w="49529" h="8890">
                  <a:moveTo>
                    <a:pt x="35750" y="8102"/>
                  </a:moveTo>
                  <a:lnTo>
                    <a:pt x="35077" y="8102"/>
                  </a:lnTo>
                  <a:lnTo>
                    <a:pt x="35077" y="8661"/>
                  </a:lnTo>
                  <a:lnTo>
                    <a:pt x="35750" y="8661"/>
                  </a:lnTo>
                  <a:lnTo>
                    <a:pt x="35750" y="8102"/>
                  </a:lnTo>
                  <a:close/>
                </a:path>
                <a:path w="49529" h="8890">
                  <a:moveTo>
                    <a:pt x="35750" y="2692"/>
                  </a:moveTo>
                  <a:lnTo>
                    <a:pt x="35077" y="2692"/>
                  </a:lnTo>
                  <a:lnTo>
                    <a:pt x="35077" y="3263"/>
                  </a:lnTo>
                  <a:lnTo>
                    <a:pt x="35750" y="3263"/>
                  </a:lnTo>
                  <a:lnTo>
                    <a:pt x="35750" y="2692"/>
                  </a:lnTo>
                  <a:close/>
                </a:path>
                <a:path w="49529" h="8890">
                  <a:moveTo>
                    <a:pt x="37109" y="5397"/>
                  </a:moveTo>
                  <a:lnTo>
                    <a:pt x="36423" y="5397"/>
                  </a:lnTo>
                  <a:lnTo>
                    <a:pt x="36423" y="5956"/>
                  </a:lnTo>
                  <a:lnTo>
                    <a:pt x="37109" y="5956"/>
                  </a:lnTo>
                  <a:lnTo>
                    <a:pt x="37109" y="5397"/>
                  </a:lnTo>
                  <a:close/>
                </a:path>
                <a:path w="49529" h="8890">
                  <a:moveTo>
                    <a:pt x="37109" y="0"/>
                  </a:moveTo>
                  <a:lnTo>
                    <a:pt x="36423" y="0"/>
                  </a:lnTo>
                  <a:lnTo>
                    <a:pt x="36423" y="558"/>
                  </a:lnTo>
                  <a:lnTo>
                    <a:pt x="37109" y="558"/>
                  </a:lnTo>
                  <a:lnTo>
                    <a:pt x="37109" y="0"/>
                  </a:lnTo>
                  <a:close/>
                </a:path>
                <a:path w="49529" h="8890">
                  <a:moveTo>
                    <a:pt x="38455" y="8102"/>
                  </a:moveTo>
                  <a:lnTo>
                    <a:pt x="37782" y="8102"/>
                  </a:lnTo>
                  <a:lnTo>
                    <a:pt x="37782" y="8661"/>
                  </a:lnTo>
                  <a:lnTo>
                    <a:pt x="38455" y="8661"/>
                  </a:lnTo>
                  <a:lnTo>
                    <a:pt x="38455" y="8102"/>
                  </a:lnTo>
                  <a:close/>
                </a:path>
                <a:path w="49529" h="8890">
                  <a:moveTo>
                    <a:pt x="38455" y="2692"/>
                  </a:moveTo>
                  <a:lnTo>
                    <a:pt x="37782" y="2692"/>
                  </a:lnTo>
                  <a:lnTo>
                    <a:pt x="37782" y="3263"/>
                  </a:lnTo>
                  <a:lnTo>
                    <a:pt x="38455" y="3263"/>
                  </a:lnTo>
                  <a:lnTo>
                    <a:pt x="38455" y="2692"/>
                  </a:lnTo>
                  <a:close/>
                </a:path>
                <a:path w="49529" h="8890">
                  <a:moveTo>
                    <a:pt x="39801" y="5397"/>
                  </a:moveTo>
                  <a:lnTo>
                    <a:pt x="39128" y="5397"/>
                  </a:lnTo>
                  <a:lnTo>
                    <a:pt x="39128" y="5956"/>
                  </a:lnTo>
                  <a:lnTo>
                    <a:pt x="39801" y="5956"/>
                  </a:lnTo>
                  <a:lnTo>
                    <a:pt x="39801" y="5397"/>
                  </a:lnTo>
                  <a:close/>
                </a:path>
                <a:path w="49529" h="8890">
                  <a:moveTo>
                    <a:pt x="39801" y="0"/>
                  </a:moveTo>
                  <a:lnTo>
                    <a:pt x="39128" y="0"/>
                  </a:lnTo>
                  <a:lnTo>
                    <a:pt x="39128" y="558"/>
                  </a:lnTo>
                  <a:lnTo>
                    <a:pt x="39801" y="558"/>
                  </a:lnTo>
                  <a:lnTo>
                    <a:pt x="39801" y="0"/>
                  </a:lnTo>
                  <a:close/>
                </a:path>
                <a:path w="49529" h="8890">
                  <a:moveTo>
                    <a:pt x="41148" y="8102"/>
                  </a:moveTo>
                  <a:lnTo>
                    <a:pt x="40474" y="8102"/>
                  </a:lnTo>
                  <a:lnTo>
                    <a:pt x="40474" y="8661"/>
                  </a:lnTo>
                  <a:lnTo>
                    <a:pt x="41148" y="8661"/>
                  </a:lnTo>
                  <a:lnTo>
                    <a:pt x="41148" y="8102"/>
                  </a:lnTo>
                  <a:close/>
                </a:path>
                <a:path w="49529" h="8890">
                  <a:moveTo>
                    <a:pt x="41148" y="2692"/>
                  </a:moveTo>
                  <a:lnTo>
                    <a:pt x="40474" y="2692"/>
                  </a:lnTo>
                  <a:lnTo>
                    <a:pt x="40474" y="3263"/>
                  </a:lnTo>
                  <a:lnTo>
                    <a:pt x="41148" y="3263"/>
                  </a:lnTo>
                  <a:lnTo>
                    <a:pt x="41148" y="2692"/>
                  </a:lnTo>
                  <a:close/>
                </a:path>
                <a:path w="49529" h="8890">
                  <a:moveTo>
                    <a:pt x="42506" y="5397"/>
                  </a:moveTo>
                  <a:lnTo>
                    <a:pt x="41821" y="5397"/>
                  </a:lnTo>
                  <a:lnTo>
                    <a:pt x="41821" y="5956"/>
                  </a:lnTo>
                  <a:lnTo>
                    <a:pt x="42506" y="5956"/>
                  </a:lnTo>
                  <a:lnTo>
                    <a:pt x="42506" y="5397"/>
                  </a:lnTo>
                  <a:close/>
                </a:path>
                <a:path w="49529" h="8890">
                  <a:moveTo>
                    <a:pt x="42506" y="0"/>
                  </a:moveTo>
                  <a:lnTo>
                    <a:pt x="41821" y="0"/>
                  </a:lnTo>
                  <a:lnTo>
                    <a:pt x="41821" y="558"/>
                  </a:lnTo>
                  <a:lnTo>
                    <a:pt x="42506" y="558"/>
                  </a:lnTo>
                  <a:lnTo>
                    <a:pt x="42506" y="0"/>
                  </a:lnTo>
                  <a:close/>
                </a:path>
                <a:path w="49529" h="8890">
                  <a:moveTo>
                    <a:pt x="43853" y="2692"/>
                  </a:moveTo>
                  <a:lnTo>
                    <a:pt x="43180" y="2692"/>
                  </a:lnTo>
                  <a:lnTo>
                    <a:pt x="43180" y="3263"/>
                  </a:lnTo>
                  <a:lnTo>
                    <a:pt x="43853" y="3263"/>
                  </a:lnTo>
                  <a:lnTo>
                    <a:pt x="43853" y="2692"/>
                  </a:lnTo>
                  <a:close/>
                </a:path>
                <a:path w="49529" h="8890">
                  <a:moveTo>
                    <a:pt x="45199" y="5397"/>
                  </a:moveTo>
                  <a:lnTo>
                    <a:pt x="44526" y="5397"/>
                  </a:lnTo>
                  <a:lnTo>
                    <a:pt x="44526" y="5956"/>
                  </a:lnTo>
                  <a:lnTo>
                    <a:pt x="45199" y="5956"/>
                  </a:lnTo>
                  <a:lnTo>
                    <a:pt x="45199" y="5397"/>
                  </a:lnTo>
                  <a:close/>
                </a:path>
                <a:path w="49529" h="8890">
                  <a:moveTo>
                    <a:pt x="45199" y="0"/>
                  </a:moveTo>
                  <a:lnTo>
                    <a:pt x="44526" y="0"/>
                  </a:lnTo>
                  <a:lnTo>
                    <a:pt x="44526" y="558"/>
                  </a:lnTo>
                  <a:lnTo>
                    <a:pt x="45199" y="558"/>
                  </a:lnTo>
                  <a:lnTo>
                    <a:pt x="45199" y="0"/>
                  </a:lnTo>
                  <a:close/>
                </a:path>
                <a:path w="49529" h="8890">
                  <a:moveTo>
                    <a:pt x="46545" y="2692"/>
                  </a:moveTo>
                  <a:lnTo>
                    <a:pt x="45872" y="2692"/>
                  </a:lnTo>
                  <a:lnTo>
                    <a:pt x="45872" y="3263"/>
                  </a:lnTo>
                  <a:lnTo>
                    <a:pt x="46545" y="3263"/>
                  </a:lnTo>
                  <a:lnTo>
                    <a:pt x="46545" y="2692"/>
                  </a:lnTo>
                  <a:close/>
                </a:path>
                <a:path w="49529" h="8890">
                  <a:moveTo>
                    <a:pt x="47904" y="5397"/>
                  </a:moveTo>
                  <a:lnTo>
                    <a:pt x="47218" y="5397"/>
                  </a:lnTo>
                  <a:lnTo>
                    <a:pt x="47218" y="5956"/>
                  </a:lnTo>
                  <a:lnTo>
                    <a:pt x="47904" y="5956"/>
                  </a:lnTo>
                  <a:lnTo>
                    <a:pt x="47904" y="5397"/>
                  </a:lnTo>
                  <a:close/>
                </a:path>
                <a:path w="49529" h="8890">
                  <a:moveTo>
                    <a:pt x="47904" y="0"/>
                  </a:moveTo>
                  <a:lnTo>
                    <a:pt x="47218" y="0"/>
                  </a:lnTo>
                  <a:lnTo>
                    <a:pt x="47218" y="558"/>
                  </a:lnTo>
                  <a:lnTo>
                    <a:pt x="47904" y="558"/>
                  </a:lnTo>
                  <a:lnTo>
                    <a:pt x="47904" y="0"/>
                  </a:lnTo>
                  <a:close/>
                </a:path>
                <a:path w="49529" h="8890">
                  <a:moveTo>
                    <a:pt x="49250" y="2692"/>
                  </a:moveTo>
                  <a:lnTo>
                    <a:pt x="48577" y="2692"/>
                  </a:lnTo>
                  <a:lnTo>
                    <a:pt x="48577" y="3263"/>
                  </a:lnTo>
                  <a:lnTo>
                    <a:pt x="49250" y="3263"/>
                  </a:lnTo>
                  <a:lnTo>
                    <a:pt x="49250" y="2692"/>
                  </a:lnTo>
                  <a:close/>
                </a:path>
              </a:pathLst>
            </a:custGeom>
            <a:solidFill>
              <a:srgbClr val="000000"/>
            </a:solidFill>
          </p:spPr>
          <p:txBody>
            <a:bodyPr wrap="square" lIns="0" tIns="0" rIns="0" bIns="0" rtlCol="0"/>
            <a:lstStyle/>
            <a:p>
              <a:endParaRPr/>
            </a:p>
          </p:txBody>
        </p:sp>
        <p:sp>
          <p:nvSpPr>
            <p:cNvPr id="823" name="object 823"/>
            <p:cNvSpPr/>
            <p:nvPr/>
          </p:nvSpPr>
          <p:spPr>
            <a:xfrm>
              <a:off x="11909463" y="7716507"/>
              <a:ext cx="49530" cy="11430"/>
            </a:xfrm>
            <a:custGeom>
              <a:avLst/>
              <a:gdLst/>
              <a:ahLst/>
              <a:cxnLst/>
              <a:rect l="l" t="t" r="r" b="b"/>
              <a:pathLst>
                <a:path w="49529" h="11429">
                  <a:moveTo>
                    <a:pt x="673" y="10807"/>
                  </a:moveTo>
                  <a:lnTo>
                    <a:pt x="0" y="10807"/>
                  </a:lnTo>
                  <a:lnTo>
                    <a:pt x="0" y="11366"/>
                  </a:lnTo>
                  <a:lnTo>
                    <a:pt x="673" y="11366"/>
                  </a:lnTo>
                  <a:lnTo>
                    <a:pt x="673" y="10807"/>
                  </a:lnTo>
                  <a:close/>
                </a:path>
                <a:path w="49529" h="11429">
                  <a:moveTo>
                    <a:pt x="673" y="5397"/>
                  </a:moveTo>
                  <a:lnTo>
                    <a:pt x="0" y="5397"/>
                  </a:lnTo>
                  <a:lnTo>
                    <a:pt x="0" y="5956"/>
                  </a:lnTo>
                  <a:lnTo>
                    <a:pt x="673" y="5956"/>
                  </a:lnTo>
                  <a:lnTo>
                    <a:pt x="673" y="5397"/>
                  </a:lnTo>
                  <a:close/>
                </a:path>
                <a:path w="49529" h="11429">
                  <a:moveTo>
                    <a:pt x="2019" y="8102"/>
                  </a:moveTo>
                  <a:lnTo>
                    <a:pt x="1346" y="8102"/>
                  </a:lnTo>
                  <a:lnTo>
                    <a:pt x="1346" y="8661"/>
                  </a:lnTo>
                  <a:lnTo>
                    <a:pt x="2019" y="8661"/>
                  </a:lnTo>
                  <a:lnTo>
                    <a:pt x="2019" y="8102"/>
                  </a:lnTo>
                  <a:close/>
                </a:path>
                <a:path w="49529" h="11429">
                  <a:moveTo>
                    <a:pt x="2019" y="2692"/>
                  </a:moveTo>
                  <a:lnTo>
                    <a:pt x="1346" y="2692"/>
                  </a:lnTo>
                  <a:lnTo>
                    <a:pt x="1346" y="3263"/>
                  </a:lnTo>
                  <a:lnTo>
                    <a:pt x="2019" y="3263"/>
                  </a:lnTo>
                  <a:lnTo>
                    <a:pt x="2019" y="2692"/>
                  </a:lnTo>
                  <a:close/>
                </a:path>
                <a:path w="49529" h="11429">
                  <a:moveTo>
                    <a:pt x="3378" y="10807"/>
                  </a:moveTo>
                  <a:lnTo>
                    <a:pt x="2692" y="10807"/>
                  </a:lnTo>
                  <a:lnTo>
                    <a:pt x="2692" y="11366"/>
                  </a:lnTo>
                  <a:lnTo>
                    <a:pt x="3378" y="11366"/>
                  </a:lnTo>
                  <a:lnTo>
                    <a:pt x="3378" y="10807"/>
                  </a:lnTo>
                  <a:close/>
                </a:path>
                <a:path w="49529" h="11429">
                  <a:moveTo>
                    <a:pt x="3378" y="5397"/>
                  </a:moveTo>
                  <a:lnTo>
                    <a:pt x="2692" y="5397"/>
                  </a:lnTo>
                  <a:lnTo>
                    <a:pt x="2692" y="5956"/>
                  </a:lnTo>
                  <a:lnTo>
                    <a:pt x="3378" y="5956"/>
                  </a:lnTo>
                  <a:lnTo>
                    <a:pt x="3378"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807"/>
                  </a:moveTo>
                  <a:lnTo>
                    <a:pt x="5397" y="10807"/>
                  </a:lnTo>
                  <a:lnTo>
                    <a:pt x="5397" y="11366"/>
                  </a:lnTo>
                  <a:lnTo>
                    <a:pt x="6070" y="11366"/>
                  </a:lnTo>
                  <a:lnTo>
                    <a:pt x="6070" y="10807"/>
                  </a:lnTo>
                  <a:close/>
                </a:path>
                <a:path w="49529" h="11429">
                  <a:moveTo>
                    <a:pt x="6070" y="5397"/>
                  </a:moveTo>
                  <a:lnTo>
                    <a:pt x="5397" y="5397"/>
                  </a:lnTo>
                  <a:lnTo>
                    <a:pt x="5397" y="5956"/>
                  </a:lnTo>
                  <a:lnTo>
                    <a:pt x="6070" y="5956"/>
                  </a:lnTo>
                  <a:lnTo>
                    <a:pt x="6070" y="5397"/>
                  </a:lnTo>
                  <a:close/>
                </a:path>
                <a:path w="49529" h="11429">
                  <a:moveTo>
                    <a:pt x="7416" y="8102"/>
                  </a:moveTo>
                  <a:lnTo>
                    <a:pt x="6743" y="8102"/>
                  </a:lnTo>
                  <a:lnTo>
                    <a:pt x="6743" y="8661"/>
                  </a:lnTo>
                  <a:lnTo>
                    <a:pt x="7416" y="8661"/>
                  </a:lnTo>
                  <a:lnTo>
                    <a:pt x="7416" y="8102"/>
                  </a:lnTo>
                  <a:close/>
                </a:path>
                <a:path w="49529" h="11429">
                  <a:moveTo>
                    <a:pt x="7416" y="2692"/>
                  </a:moveTo>
                  <a:lnTo>
                    <a:pt x="6743" y="2692"/>
                  </a:lnTo>
                  <a:lnTo>
                    <a:pt x="6743" y="3263"/>
                  </a:lnTo>
                  <a:lnTo>
                    <a:pt x="7416" y="3263"/>
                  </a:lnTo>
                  <a:lnTo>
                    <a:pt x="7416" y="2692"/>
                  </a:lnTo>
                  <a:close/>
                </a:path>
                <a:path w="49529" h="11429">
                  <a:moveTo>
                    <a:pt x="8763" y="10807"/>
                  </a:moveTo>
                  <a:lnTo>
                    <a:pt x="8089" y="10807"/>
                  </a:lnTo>
                  <a:lnTo>
                    <a:pt x="8089" y="11366"/>
                  </a:lnTo>
                  <a:lnTo>
                    <a:pt x="8763" y="11366"/>
                  </a:lnTo>
                  <a:lnTo>
                    <a:pt x="8763" y="10807"/>
                  </a:lnTo>
                  <a:close/>
                </a:path>
                <a:path w="49529" h="11429">
                  <a:moveTo>
                    <a:pt x="8763" y="5397"/>
                  </a:moveTo>
                  <a:lnTo>
                    <a:pt x="8089" y="5397"/>
                  </a:lnTo>
                  <a:lnTo>
                    <a:pt x="8089" y="5956"/>
                  </a:lnTo>
                  <a:lnTo>
                    <a:pt x="8763" y="5956"/>
                  </a:lnTo>
                  <a:lnTo>
                    <a:pt x="8763"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807"/>
                  </a:moveTo>
                  <a:lnTo>
                    <a:pt x="10795" y="10807"/>
                  </a:lnTo>
                  <a:lnTo>
                    <a:pt x="10795" y="11366"/>
                  </a:lnTo>
                  <a:lnTo>
                    <a:pt x="11468" y="11366"/>
                  </a:lnTo>
                  <a:lnTo>
                    <a:pt x="11468" y="10807"/>
                  </a:lnTo>
                  <a:close/>
                </a:path>
                <a:path w="49529" h="11429">
                  <a:moveTo>
                    <a:pt x="11468" y="5397"/>
                  </a:moveTo>
                  <a:lnTo>
                    <a:pt x="10795" y="5397"/>
                  </a:lnTo>
                  <a:lnTo>
                    <a:pt x="10795" y="5956"/>
                  </a:lnTo>
                  <a:lnTo>
                    <a:pt x="11468" y="5956"/>
                  </a:lnTo>
                  <a:lnTo>
                    <a:pt x="11468" y="5397"/>
                  </a:lnTo>
                  <a:close/>
                </a:path>
                <a:path w="49529" h="11429">
                  <a:moveTo>
                    <a:pt x="12814" y="8102"/>
                  </a:moveTo>
                  <a:lnTo>
                    <a:pt x="12141" y="8102"/>
                  </a:lnTo>
                  <a:lnTo>
                    <a:pt x="12141" y="8661"/>
                  </a:lnTo>
                  <a:lnTo>
                    <a:pt x="12814" y="8661"/>
                  </a:lnTo>
                  <a:lnTo>
                    <a:pt x="12814" y="8102"/>
                  </a:lnTo>
                  <a:close/>
                </a:path>
                <a:path w="49529" h="11429">
                  <a:moveTo>
                    <a:pt x="12814" y="2692"/>
                  </a:moveTo>
                  <a:lnTo>
                    <a:pt x="12141" y="2692"/>
                  </a:lnTo>
                  <a:lnTo>
                    <a:pt x="12141" y="3263"/>
                  </a:lnTo>
                  <a:lnTo>
                    <a:pt x="12814" y="3263"/>
                  </a:lnTo>
                  <a:lnTo>
                    <a:pt x="12814" y="2692"/>
                  </a:lnTo>
                  <a:close/>
                </a:path>
                <a:path w="49529" h="11429">
                  <a:moveTo>
                    <a:pt x="14160" y="10807"/>
                  </a:moveTo>
                  <a:lnTo>
                    <a:pt x="13487" y="10807"/>
                  </a:lnTo>
                  <a:lnTo>
                    <a:pt x="13487" y="11366"/>
                  </a:lnTo>
                  <a:lnTo>
                    <a:pt x="14160" y="11366"/>
                  </a:lnTo>
                  <a:lnTo>
                    <a:pt x="14160" y="10807"/>
                  </a:lnTo>
                  <a:close/>
                </a:path>
                <a:path w="49529" h="11429">
                  <a:moveTo>
                    <a:pt x="14160" y="5397"/>
                  </a:moveTo>
                  <a:lnTo>
                    <a:pt x="13487" y="5397"/>
                  </a:lnTo>
                  <a:lnTo>
                    <a:pt x="13487" y="5956"/>
                  </a:lnTo>
                  <a:lnTo>
                    <a:pt x="14160" y="5956"/>
                  </a:lnTo>
                  <a:lnTo>
                    <a:pt x="14160"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807"/>
                  </a:moveTo>
                  <a:lnTo>
                    <a:pt x="16192" y="10807"/>
                  </a:lnTo>
                  <a:lnTo>
                    <a:pt x="16192" y="11366"/>
                  </a:lnTo>
                  <a:lnTo>
                    <a:pt x="16865" y="11366"/>
                  </a:lnTo>
                  <a:lnTo>
                    <a:pt x="16865" y="10807"/>
                  </a:lnTo>
                  <a:close/>
                </a:path>
                <a:path w="49529" h="11429">
                  <a:moveTo>
                    <a:pt x="16865" y="5397"/>
                  </a:moveTo>
                  <a:lnTo>
                    <a:pt x="16192" y="5397"/>
                  </a:lnTo>
                  <a:lnTo>
                    <a:pt x="16192" y="5956"/>
                  </a:lnTo>
                  <a:lnTo>
                    <a:pt x="16865" y="5956"/>
                  </a:lnTo>
                  <a:lnTo>
                    <a:pt x="16865" y="5397"/>
                  </a:lnTo>
                  <a:close/>
                </a:path>
                <a:path w="49529" h="11429">
                  <a:moveTo>
                    <a:pt x="18211" y="8102"/>
                  </a:moveTo>
                  <a:lnTo>
                    <a:pt x="17538" y="8102"/>
                  </a:lnTo>
                  <a:lnTo>
                    <a:pt x="17538" y="8661"/>
                  </a:lnTo>
                  <a:lnTo>
                    <a:pt x="18211" y="8661"/>
                  </a:lnTo>
                  <a:lnTo>
                    <a:pt x="18211" y="8102"/>
                  </a:lnTo>
                  <a:close/>
                </a:path>
                <a:path w="49529" h="11429">
                  <a:moveTo>
                    <a:pt x="18211" y="2692"/>
                  </a:moveTo>
                  <a:lnTo>
                    <a:pt x="17538" y="2692"/>
                  </a:lnTo>
                  <a:lnTo>
                    <a:pt x="17538" y="3263"/>
                  </a:lnTo>
                  <a:lnTo>
                    <a:pt x="18211" y="3263"/>
                  </a:lnTo>
                  <a:lnTo>
                    <a:pt x="18211" y="2692"/>
                  </a:lnTo>
                  <a:close/>
                </a:path>
                <a:path w="49529" h="11429">
                  <a:moveTo>
                    <a:pt x="19558" y="10807"/>
                  </a:moveTo>
                  <a:lnTo>
                    <a:pt x="18884" y="10807"/>
                  </a:lnTo>
                  <a:lnTo>
                    <a:pt x="18884" y="11366"/>
                  </a:lnTo>
                  <a:lnTo>
                    <a:pt x="19558" y="11366"/>
                  </a:lnTo>
                  <a:lnTo>
                    <a:pt x="19558" y="10807"/>
                  </a:lnTo>
                  <a:close/>
                </a:path>
                <a:path w="49529" h="11429">
                  <a:moveTo>
                    <a:pt x="19558" y="5397"/>
                  </a:moveTo>
                  <a:lnTo>
                    <a:pt x="18884" y="5397"/>
                  </a:lnTo>
                  <a:lnTo>
                    <a:pt x="18884" y="5956"/>
                  </a:lnTo>
                  <a:lnTo>
                    <a:pt x="19558" y="5956"/>
                  </a:lnTo>
                  <a:lnTo>
                    <a:pt x="19558"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10807"/>
                  </a:moveTo>
                  <a:lnTo>
                    <a:pt x="21590" y="10807"/>
                  </a:lnTo>
                  <a:lnTo>
                    <a:pt x="21590" y="11366"/>
                  </a:lnTo>
                  <a:lnTo>
                    <a:pt x="22263" y="11366"/>
                  </a:lnTo>
                  <a:lnTo>
                    <a:pt x="22263" y="10807"/>
                  </a:lnTo>
                  <a:close/>
                </a:path>
                <a:path w="49529" h="11429">
                  <a:moveTo>
                    <a:pt x="22263" y="5397"/>
                  </a:moveTo>
                  <a:lnTo>
                    <a:pt x="21590" y="5397"/>
                  </a:lnTo>
                  <a:lnTo>
                    <a:pt x="21590" y="5956"/>
                  </a:lnTo>
                  <a:lnTo>
                    <a:pt x="22263" y="5956"/>
                  </a:lnTo>
                  <a:lnTo>
                    <a:pt x="22263" y="5397"/>
                  </a:lnTo>
                  <a:close/>
                </a:path>
                <a:path w="49529" h="11429">
                  <a:moveTo>
                    <a:pt x="23609" y="8102"/>
                  </a:moveTo>
                  <a:lnTo>
                    <a:pt x="22936" y="8102"/>
                  </a:lnTo>
                  <a:lnTo>
                    <a:pt x="22936" y="8661"/>
                  </a:lnTo>
                  <a:lnTo>
                    <a:pt x="23609" y="8661"/>
                  </a:lnTo>
                  <a:lnTo>
                    <a:pt x="23609" y="8102"/>
                  </a:lnTo>
                  <a:close/>
                </a:path>
                <a:path w="49529" h="11429">
                  <a:moveTo>
                    <a:pt x="23609" y="2692"/>
                  </a:moveTo>
                  <a:lnTo>
                    <a:pt x="22936" y="2692"/>
                  </a:lnTo>
                  <a:lnTo>
                    <a:pt x="22936" y="3263"/>
                  </a:lnTo>
                  <a:lnTo>
                    <a:pt x="23609" y="3263"/>
                  </a:lnTo>
                  <a:lnTo>
                    <a:pt x="23609" y="2692"/>
                  </a:lnTo>
                  <a:close/>
                </a:path>
                <a:path w="49529" h="11429">
                  <a:moveTo>
                    <a:pt x="24955" y="10807"/>
                  </a:moveTo>
                  <a:lnTo>
                    <a:pt x="24282" y="10807"/>
                  </a:lnTo>
                  <a:lnTo>
                    <a:pt x="24282" y="11366"/>
                  </a:lnTo>
                  <a:lnTo>
                    <a:pt x="24955" y="11366"/>
                  </a:lnTo>
                  <a:lnTo>
                    <a:pt x="24955" y="10807"/>
                  </a:lnTo>
                  <a:close/>
                </a:path>
                <a:path w="49529" h="11429">
                  <a:moveTo>
                    <a:pt x="24955" y="5397"/>
                  </a:moveTo>
                  <a:lnTo>
                    <a:pt x="24282" y="5397"/>
                  </a:lnTo>
                  <a:lnTo>
                    <a:pt x="24282" y="5956"/>
                  </a:lnTo>
                  <a:lnTo>
                    <a:pt x="24955" y="5956"/>
                  </a:lnTo>
                  <a:lnTo>
                    <a:pt x="24955" y="5397"/>
                  </a:lnTo>
                  <a:close/>
                </a:path>
                <a:path w="49529" h="11429">
                  <a:moveTo>
                    <a:pt x="26314" y="8102"/>
                  </a:moveTo>
                  <a:lnTo>
                    <a:pt x="25641" y="8102"/>
                  </a:lnTo>
                  <a:lnTo>
                    <a:pt x="25641" y="8661"/>
                  </a:lnTo>
                  <a:lnTo>
                    <a:pt x="26314" y="8661"/>
                  </a:lnTo>
                  <a:lnTo>
                    <a:pt x="26314" y="8102"/>
                  </a:lnTo>
                  <a:close/>
                </a:path>
                <a:path w="49529" h="11429">
                  <a:moveTo>
                    <a:pt x="26314" y="2692"/>
                  </a:moveTo>
                  <a:lnTo>
                    <a:pt x="25641" y="2692"/>
                  </a:lnTo>
                  <a:lnTo>
                    <a:pt x="25641" y="3263"/>
                  </a:lnTo>
                  <a:lnTo>
                    <a:pt x="26314" y="3263"/>
                  </a:lnTo>
                  <a:lnTo>
                    <a:pt x="26314" y="2692"/>
                  </a:lnTo>
                  <a:close/>
                </a:path>
                <a:path w="49529" h="11429">
                  <a:moveTo>
                    <a:pt x="27660" y="10807"/>
                  </a:moveTo>
                  <a:lnTo>
                    <a:pt x="26987" y="10807"/>
                  </a:lnTo>
                  <a:lnTo>
                    <a:pt x="26987" y="11366"/>
                  </a:lnTo>
                  <a:lnTo>
                    <a:pt x="27660" y="11366"/>
                  </a:lnTo>
                  <a:lnTo>
                    <a:pt x="27660" y="10807"/>
                  </a:lnTo>
                  <a:close/>
                </a:path>
                <a:path w="49529" h="11429">
                  <a:moveTo>
                    <a:pt x="27660" y="5397"/>
                  </a:moveTo>
                  <a:lnTo>
                    <a:pt x="26987" y="5397"/>
                  </a:lnTo>
                  <a:lnTo>
                    <a:pt x="26987" y="5956"/>
                  </a:lnTo>
                  <a:lnTo>
                    <a:pt x="27660" y="5956"/>
                  </a:lnTo>
                  <a:lnTo>
                    <a:pt x="27660" y="5397"/>
                  </a:lnTo>
                  <a:close/>
                </a:path>
                <a:path w="49529" h="11429">
                  <a:moveTo>
                    <a:pt x="29006" y="8102"/>
                  </a:moveTo>
                  <a:lnTo>
                    <a:pt x="28333" y="8102"/>
                  </a:lnTo>
                  <a:lnTo>
                    <a:pt x="28333" y="8661"/>
                  </a:lnTo>
                  <a:lnTo>
                    <a:pt x="29006" y="8661"/>
                  </a:lnTo>
                  <a:lnTo>
                    <a:pt x="29006" y="8102"/>
                  </a:lnTo>
                  <a:close/>
                </a:path>
                <a:path w="49529" h="11429">
                  <a:moveTo>
                    <a:pt x="29006" y="2692"/>
                  </a:moveTo>
                  <a:lnTo>
                    <a:pt x="28333" y="2692"/>
                  </a:lnTo>
                  <a:lnTo>
                    <a:pt x="28333" y="3263"/>
                  </a:lnTo>
                  <a:lnTo>
                    <a:pt x="29006" y="3263"/>
                  </a:lnTo>
                  <a:lnTo>
                    <a:pt x="29006" y="2692"/>
                  </a:lnTo>
                  <a:close/>
                </a:path>
                <a:path w="49529" h="11429">
                  <a:moveTo>
                    <a:pt x="30353" y="10807"/>
                  </a:moveTo>
                  <a:lnTo>
                    <a:pt x="29679" y="10807"/>
                  </a:lnTo>
                  <a:lnTo>
                    <a:pt x="29679" y="11366"/>
                  </a:lnTo>
                  <a:lnTo>
                    <a:pt x="30353" y="11366"/>
                  </a:lnTo>
                  <a:lnTo>
                    <a:pt x="30353" y="10807"/>
                  </a:lnTo>
                  <a:close/>
                </a:path>
                <a:path w="49529" h="11429">
                  <a:moveTo>
                    <a:pt x="30353" y="5397"/>
                  </a:moveTo>
                  <a:lnTo>
                    <a:pt x="29679" y="5397"/>
                  </a:lnTo>
                  <a:lnTo>
                    <a:pt x="29679" y="5956"/>
                  </a:lnTo>
                  <a:lnTo>
                    <a:pt x="30353" y="5956"/>
                  </a:lnTo>
                  <a:lnTo>
                    <a:pt x="30353" y="5397"/>
                  </a:lnTo>
                  <a:close/>
                </a:path>
                <a:path w="49529" h="11429">
                  <a:moveTo>
                    <a:pt x="31711" y="8102"/>
                  </a:moveTo>
                  <a:lnTo>
                    <a:pt x="31026" y="8102"/>
                  </a:lnTo>
                  <a:lnTo>
                    <a:pt x="31026" y="8661"/>
                  </a:lnTo>
                  <a:lnTo>
                    <a:pt x="31711" y="8661"/>
                  </a:lnTo>
                  <a:lnTo>
                    <a:pt x="31711" y="8102"/>
                  </a:lnTo>
                  <a:close/>
                </a:path>
                <a:path w="49529" h="11429">
                  <a:moveTo>
                    <a:pt x="31711" y="2692"/>
                  </a:moveTo>
                  <a:lnTo>
                    <a:pt x="31026" y="2692"/>
                  </a:lnTo>
                  <a:lnTo>
                    <a:pt x="31026" y="3263"/>
                  </a:lnTo>
                  <a:lnTo>
                    <a:pt x="31711" y="3263"/>
                  </a:lnTo>
                  <a:lnTo>
                    <a:pt x="31711" y="2692"/>
                  </a:lnTo>
                  <a:close/>
                </a:path>
                <a:path w="49529" h="11429">
                  <a:moveTo>
                    <a:pt x="33058" y="5397"/>
                  </a:moveTo>
                  <a:lnTo>
                    <a:pt x="32385" y="5397"/>
                  </a:lnTo>
                  <a:lnTo>
                    <a:pt x="32385" y="5956"/>
                  </a:lnTo>
                  <a:lnTo>
                    <a:pt x="33058" y="5956"/>
                  </a:lnTo>
                  <a:lnTo>
                    <a:pt x="33058" y="5397"/>
                  </a:lnTo>
                  <a:close/>
                </a:path>
                <a:path w="49529" h="11429">
                  <a:moveTo>
                    <a:pt x="34404" y="8102"/>
                  </a:moveTo>
                  <a:lnTo>
                    <a:pt x="33731" y="8102"/>
                  </a:lnTo>
                  <a:lnTo>
                    <a:pt x="33731" y="8661"/>
                  </a:lnTo>
                  <a:lnTo>
                    <a:pt x="34404" y="8661"/>
                  </a:lnTo>
                  <a:lnTo>
                    <a:pt x="34404" y="8102"/>
                  </a:lnTo>
                  <a:close/>
                </a:path>
                <a:path w="49529" h="11429">
                  <a:moveTo>
                    <a:pt x="34404" y="2692"/>
                  </a:moveTo>
                  <a:lnTo>
                    <a:pt x="33731" y="2692"/>
                  </a:lnTo>
                  <a:lnTo>
                    <a:pt x="33731" y="3263"/>
                  </a:lnTo>
                  <a:lnTo>
                    <a:pt x="34404" y="3263"/>
                  </a:lnTo>
                  <a:lnTo>
                    <a:pt x="34404" y="2692"/>
                  </a:lnTo>
                  <a:close/>
                </a:path>
                <a:path w="49529" h="11429">
                  <a:moveTo>
                    <a:pt x="35750" y="5397"/>
                  </a:moveTo>
                  <a:lnTo>
                    <a:pt x="35077" y="5397"/>
                  </a:lnTo>
                  <a:lnTo>
                    <a:pt x="35077" y="5956"/>
                  </a:lnTo>
                  <a:lnTo>
                    <a:pt x="35750" y="5956"/>
                  </a:lnTo>
                  <a:lnTo>
                    <a:pt x="35750" y="5397"/>
                  </a:lnTo>
                  <a:close/>
                </a:path>
                <a:path w="49529" h="11429">
                  <a:moveTo>
                    <a:pt x="37109" y="8102"/>
                  </a:moveTo>
                  <a:lnTo>
                    <a:pt x="36423" y="8102"/>
                  </a:lnTo>
                  <a:lnTo>
                    <a:pt x="36423" y="8661"/>
                  </a:lnTo>
                  <a:lnTo>
                    <a:pt x="37109" y="8661"/>
                  </a:lnTo>
                  <a:lnTo>
                    <a:pt x="37109" y="8102"/>
                  </a:lnTo>
                  <a:close/>
                </a:path>
                <a:path w="49529" h="11429">
                  <a:moveTo>
                    <a:pt x="37109" y="2692"/>
                  </a:moveTo>
                  <a:lnTo>
                    <a:pt x="36423" y="2692"/>
                  </a:lnTo>
                  <a:lnTo>
                    <a:pt x="36423"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9801" y="8102"/>
                  </a:moveTo>
                  <a:lnTo>
                    <a:pt x="39128" y="8102"/>
                  </a:lnTo>
                  <a:lnTo>
                    <a:pt x="39128" y="8661"/>
                  </a:lnTo>
                  <a:lnTo>
                    <a:pt x="39801" y="8661"/>
                  </a:lnTo>
                  <a:lnTo>
                    <a:pt x="39801" y="8102"/>
                  </a:lnTo>
                  <a:close/>
                </a:path>
                <a:path w="49529" h="11429">
                  <a:moveTo>
                    <a:pt x="39801" y="2692"/>
                  </a:moveTo>
                  <a:lnTo>
                    <a:pt x="39128" y="2692"/>
                  </a:lnTo>
                  <a:lnTo>
                    <a:pt x="39128" y="3263"/>
                  </a:lnTo>
                  <a:lnTo>
                    <a:pt x="39801" y="3263"/>
                  </a:lnTo>
                  <a:lnTo>
                    <a:pt x="39801" y="2692"/>
                  </a:lnTo>
                  <a:close/>
                </a:path>
                <a:path w="49529" h="11429">
                  <a:moveTo>
                    <a:pt x="41148" y="5397"/>
                  </a:moveTo>
                  <a:lnTo>
                    <a:pt x="40474" y="5397"/>
                  </a:lnTo>
                  <a:lnTo>
                    <a:pt x="40474" y="5956"/>
                  </a:lnTo>
                  <a:lnTo>
                    <a:pt x="41148" y="5956"/>
                  </a:lnTo>
                  <a:lnTo>
                    <a:pt x="41148" y="5397"/>
                  </a:lnTo>
                  <a:close/>
                </a:path>
                <a:path w="49529" h="11429">
                  <a:moveTo>
                    <a:pt x="41148" y="0"/>
                  </a:moveTo>
                  <a:lnTo>
                    <a:pt x="40474" y="0"/>
                  </a:lnTo>
                  <a:lnTo>
                    <a:pt x="40474" y="558"/>
                  </a:lnTo>
                  <a:lnTo>
                    <a:pt x="41148" y="558"/>
                  </a:lnTo>
                  <a:lnTo>
                    <a:pt x="41148" y="0"/>
                  </a:lnTo>
                  <a:close/>
                </a:path>
                <a:path w="49529" h="11429">
                  <a:moveTo>
                    <a:pt x="42506" y="8102"/>
                  </a:moveTo>
                  <a:lnTo>
                    <a:pt x="41821" y="8102"/>
                  </a:lnTo>
                  <a:lnTo>
                    <a:pt x="41821" y="8661"/>
                  </a:lnTo>
                  <a:lnTo>
                    <a:pt x="42506" y="8661"/>
                  </a:lnTo>
                  <a:lnTo>
                    <a:pt x="42506" y="8102"/>
                  </a:lnTo>
                  <a:close/>
                </a:path>
                <a:path w="49529" h="11429">
                  <a:moveTo>
                    <a:pt x="42506" y="2692"/>
                  </a:moveTo>
                  <a:lnTo>
                    <a:pt x="41821" y="2692"/>
                  </a:lnTo>
                  <a:lnTo>
                    <a:pt x="41821"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45" y="5397"/>
                  </a:moveTo>
                  <a:lnTo>
                    <a:pt x="45872" y="5397"/>
                  </a:lnTo>
                  <a:lnTo>
                    <a:pt x="45872" y="5956"/>
                  </a:lnTo>
                  <a:lnTo>
                    <a:pt x="46545" y="5956"/>
                  </a:lnTo>
                  <a:lnTo>
                    <a:pt x="46545" y="5397"/>
                  </a:lnTo>
                  <a:close/>
                </a:path>
                <a:path w="49529" h="11429">
                  <a:moveTo>
                    <a:pt x="46545" y="0"/>
                  </a:moveTo>
                  <a:lnTo>
                    <a:pt x="45872" y="0"/>
                  </a:lnTo>
                  <a:lnTo>
                    <a:pt x="45872" y="558"/>
                  </a:lnTo>
                  <a:lnTo>
                    <a:pt x="46545" y="558"/>
                  </a:lnTo>
                  <a:lnTo>
                    <a:pt x="46545" y="0"/>
                  </a:lnTo>
                  <a:close/>
                </a:path>
                <a:path w="49529" h="11429">
                  <a:moveTo>
                    <a:pt x="47904" y="8102"/>
                  </a:moveTo>
                  <a:lnTo>
                    <a:pt x="47218" y="8102"/>
                  </a:lnTo>
                  <a:lnTo>
                    <a:pt x="47218" y="8661"/>
                  </a:lnTo>
                  <a:lnTo>
                    <a:pt x="47904" y="8661"/>
                  </a:lnTo>
                  <a:lnTo>
                    <a:pt x="47904" y="8102"/>
                  </a:lnTo>
                  <a:close/>
                </a:path>
                <a:path w="49529" h="11429">
                  <a:moveTo>
                    <a:pt x="47904" y="2692"/>
                  </a:moveTo>
                  <a:lnTo>
                    <a:pt x="47218" y="2692"/>
                  </a:lnTo>
                  <a:lnTo>
                    <a:pt x="47218" y="3263"/>
                  </a:lnTo>
                  <a:lnTo>
                    <a:pt x="47904" y="3263"/>
                  </a:lnTo>
                  <a:lnTo>
                    <a:pt x="47904"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24" name="object 824"/>
            <p:cNvSpPr/>
            <p:nvPr/>
          </p:nvSpPr>
          <p:spPr>
            <a:xfrm>
              <a:off x="11909463" y="7727314"/>
              <a:ext cx="49530" cy="11430"/>
            </a:xfrm>
            <a:custGeom>
              <a:avLst/>
              <a:gdLst/>
              <a:ahLst/>
              <a:cxnLst/>
              <a:rect l="l" t="t" r="r" b="b"/>
              <a:pathLst>
                <a:path w="49529" h="11429">
                  <a:moveTo>
                    <a:pt x="673" y="10795"/>
                  </a:moveTo>
                  <a:lnTo>
                    <a:pt x="0" y="10795"/>
                  </a:lnTo>
                  <a:lnTo>
                    <a:pt x="0" y="11366"/>
                  </a:lnTo>
                  <a:lnTo>
                    <a:pt x="673" y="11366"/>
                  </a:lnTo>
                  <a:lnTo>
                    <a:pt x="673" y="10795"/>
                  </a:lnTo>
                  <a:close/>
                </a:path>
                <a:path w="49529" h="11429">
                  <a:moveTo>
                    <a:pt x="673" y="5397"/>
                  </a:moveTo>
                  <a:lnTo>
                    <a:pt x="0" y="5397"/>
                  </a:lnTo>
                  <a:lnTo>
                    <a:pt x="0" y="5956"/>
                  </a:lnTo>
                  <a:lnTo>
                    <a:pt x="673" y="5956"/>
                  </a:lnTo>
                  <a:lnTo>
                    <a:pt x="673" y="5397"/>
                  </a:lnTo>
                  <a:close/>
                </a:path>
                <a:path w="49529" h="11429">
                  <a:moveTo>
                    <a:pt x="2019" y="8102"/>
                  </a:moveTo>
                  <a:lnTo>
                    <a:pt x="1346" y="8102"/>
                  </a:lnTo>
                  <a:lnTo>
                    <a:pt x="1346" y="8661"/>
                  </a:lnTo>
                  <a:lnTo>
                    <a:pt x="2019" y="8661"/>
                  </a:lnTo>
                  <a:lnTo>
                    <a:pt x="2019" y="8102"/>
                  </a:lnTo>
                  <a:close/>
                </a:path>
                <a:path w="49529" h="11429">
                  <a:moveTo>
                    <a:pt x="2019" y="2692"/>
                  </a:moveTo>
                  <a:lnTo>
                    <a:pt x="1346" y="2692"/>
                  </a:lnTo>
                  <a:lnTo>
                    <a:pt x="1346" y="3263"/>
                  </a:lnTo>
                  <a:lnTo>
                    <a:pt x="2019" y="3263"/>
                  </a:lnTo>
                  <a:lnTo>
                    <a:pt x="2019" y="2692"/>
                  </a:lnTo>
                  <a:close/>
                </a:path>
                <a:path w="49529" h="11429">
                  <a:moveTo>
                    <a:pt x="3378" y="10795"/>
                  </a:moveTo>
                  <a:lnTo>
                    <a:pt x="2692" y="10795"/>
                  </a:lnTo>
                  <a:lnTo>
                    <a:pt x="2692" y="11366"/>
                  </a:lnTo>
                  <a:lnTo>
                    <a:pt x="3378" y="11366"/>
                  </a:lnTo>
                  <a:lnTo>
                    <a:pt x="3378" y="10795"/>
                  </a:lnTo>
                  <a:close/>
                </a:path>
                <a:path w="49529" h="11429">
                  <a:moveTo>
                    <a:pt x="3378" y="5397"/>
                  </a:moveTo>
                  <a:lnTo>
                    <a:pt x="2692" y="5397"/>
                  </a:lnTo>
                  <a:lnTo>
                    <a:pt x="2692" y="5956"/>
                  </a:lnTo>
                  <a:lnTo>
                    <a:pt x="3378" y="5956"/>
                  </a:lnTo>
                  <a:lnTo>
                    <a:pt x="3378"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795"/>
                  </a:moveTo>
                  <a:lnTo>
                    <a:pt x="5397" y="10795"/>
                  </a:lnTo>
                  <a:lnTo>
                    <a:pt x="5397" y="11366"/>
                  </a:lnTo>
                  <a:lnTo>
                    <a:pt x="6070" y="11366"/>
                  </a:lnTo>
                  <a:lnTo>
                    <a:pt x="6070" y="10795"/>
                  </a:lnTo>
                  <a:close/>
                </a:path>
                <a:path w="49529" h="11429">
                  <a:moveTo>
                    <a:pt x="6070" y="5397"/>
                  </a:moveTo>
                  <a:lnTo>
                    <a:pt x="5397" y="5397"/>
                  </a:lnTo>
                  <a:lnTo>
                    <a:pt x="5397" y="5956"/>
                  </a:lnTo>
                  <a:lnTo>
                    <a:pt x="6070" y="5956"/>
                  </a:lnTo>
                  <a:lnTo>
                    <a:pt x="6070" y="5397"/>
                  </a:lnTo>
                  <a:close/>
                </a:path>
                <a:path w="49529" h="11429">
                  <a:moveTo>
                    <a:pt x="7416" y="8102"/>
                  </a:moveTo>
                  <a:lnTo>
                    <a:pt x="6743" y="8102"/>
                  </a:lnTo>
                  <a:lnTo>
                    <a:pt x="6743" y="8661"/>
                  </a:lnTo>
                  <a:lnTo>
                    <a:pt x="7416" y="8661"/>
                  </a:lnTo>
                  <a:lnTo>
                    <a:pt x="7416" y="8102"/>
                  </a:lnTo>
                  <a:close/>
                </a:path>
                <a:path w="49529" h="11429">
                  <a:moveTo>
                    <a:pt x="7416" y="2692"/>
                  </a:moveTo>
                  <a:lnTo>
                    <a:pt x="6743" y="2692"/>
                  </a:lnTo>
                  <a:lnTo>
                    <a:pt x="6743" y="3263"/>
                  </a:lnTo>
                  <a:lnTo>
                    <a:pt x="7416" y="3263"/>
                  </a:lnTo>
                  <a:lnTo>
                    <a:pt x="7416" y="2692"/>
                  </a:lnTo>
                  <a:close/>
                </a:path>
                <a:path w="49529" h="11429">
                  <a:moveTo>
                    <a:pt x="8763" y="10795"/>
                  </a:moveTo>
                  <a:lnTo>
                    <a:pt x="8089" y="10795"/>
                  </a:lnTo>
                  <a:lnTo>
                    <a:pt x="8089" y="11366"/>
                  </a:lnTo>
                  <a:lnTo>
                    <a:pt x="8763" y="11366"/>
                  </a:lnTo>
                  <a:lnTo>
                    <a:pt x="8763" y="10795"/>
                  </a:lnTo>
                  <a:close/>
                </a:path>
                <a:path w="49529" h="11429">
                  <a:moveTo>
                    <a:pt x="8763" y="5397"/>
                  </a:moveTo>
                  <a:lnTo>
                    <a:pt x="8089" y="5397"/>
                  </a:lnTo>
                  <a:lnTo>
                    <a:pt x="8089" y="5956"/>
                  </a:lnTo>
                  <a:lnTo>
                    <a:pt x="8763" y="5956"/>
                  </a:lnTo>
                  <a:lnTo>
                    <a:pt x="8763"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795"/>
                  </a:moveTo>
                  <a:lnTo>
                    <a:pt x="10795" y="10795"/>
                  </a:lnTo>
                  <a:lnTo>
                    <a:pt x="10795" y="11366"/>
                  </a:lnTo>
                  <a:lnTo>
                    <a:pt x="11468" y="11366"/>
                  </a:lnTo>
                  <a:lnTo>
                    <a:pt x="11468" y="10795"/>
                  </a:lnTo>
                  <a:close/>
                </a:path>
                <a:path w="49529" h="11429">
                  <a:moveTo>
                    <a:pt x="11468" y="5397"/>
                  </a:moveTo>
                  <a:lnTo>
                    <a:pt x="10795" y="5397"/>
                  </a:lnTo>
                  <a:lnTo>
                    <a:pt x="10795" y="5956"/>
                  </a:lnTo>
                  <a:lnTo>
                    <a:pt x="11468" y="5956"/>
                  </a:lnTo>
                  <a:lnTo>
                    <a:pt x="11468" y="5397"/>
                  </a:lnTo>
                  <a:close/>
                </a:path>
                <a:path w="49529" h="11429">
                  <a:moveTo>
                    <a:pt x="12814" y="8102"/>
                  </a:moveTo>
                  <a:lnTo>
                    <a:pt x="12141" y="8102"/>
                  </a:lnTo>
                  <a:lnTo>
                    <a:pt x="12141" y="8661"/>
                  </a:lnTo>
                  <a:lnTo>
                    <a:pt x="12814" y="8661"/>
                  </a:lnTo>
                  <a:lnTo>
                    <a:pt x="12814" y="8102"/>
                  </a:lnTo>
                  <a:close/>
                </a:path>
                <a:path w="49529" h="11429">
                  <a:moveTo>
                    <a:pt x="12814" y="2692"/>
                  </a:moveTo>
                  <a:lnTo>
                    <a:pt x="12141" y="2692"/>
                  </a:lnTo>
                  <a:lnTo>
                    <a:pt x="12141" y="3263"/>
                  </a:lnTo>
                  <a:lnTo>
                    <a:pt x="12814" y="3263"/>
                  </a:lnTo>
                  <a:lnTo>
                    <a:pt x="12814" y="2692"/>
                  </a:lnTo>
                  <a:close/>
                </a:path>
                <a:path w="49529" h="11429">
                  <a:moveTo>
                    <a:pt x="14160" y="10795"/>
                  </a:moveTo>
                  <a:lnTo>
                    <a:pt x="13487" y="10795"/>
                  </a:lnTo>
                  <a:lnTo>
                    <a:pt x="13487" y="11366"/>
                  </a:lnTo>
                  <a:lnTo>
                    <a:pt x="14160" y="11366"/>
                  </a:lnTo>
                  <a:lnTo>
                    <a:pt x="14160" y="10795"/>
                  </a:lnTo>
                  <a:close/>
                </a:path>
                <a:path w="49529" h="11429">
                  <a:moveTo>
                    <a:pt x="14160" y="5397"/>
                  </a:moveTo>
                  <a:lnTo>
                    <a:pt x="13487" y="5397"/>
                  </a:lnTo>
                  <a:lnTo>
                    <a:pt x="13487" y="5956"/>
                  </a:lnTo>
                  <a:lnTo>
                    <a:pt x="14160" y="5956"/>
                  </a:lnTo>
                  <a:lnTo>
                    <a:pt x="14160"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795"/>
                  </a:moveTo>
                  <a:lnTo>
                    <a:pt x="16192" y="10795"/>
                  </a:lnTo>
                  <a:lnTo>
                    <a:pt x="16192" y="11366"/>
                  </a:lnTo>
                  <a:lnTo>
                    <a:pt x="16865" y="11366"/>
                  </a:lnTo>
                  <a:lnTo>
                    <a:pt x="16865" y="10795"/>
                  </a:lnTo>
                  <a:close/>
                </a:path>
                <a:path w="49529" h="11429">
                  <a:moveTo>
                    <a:pt x="16865" y="5397"/>
                  </a:moveTo>
                  <a:lnTo>
                    <a:pt x="16192" y="5397"/>
                  </a:lnTo>
                  <a:lnTo>
                    <a:pt x="16192" y="5956"/>
                  </a:lnTo>
                  <a:lnTo>
                    <a:pt x="16865" y="5956"/>
                  </a:lnTo>
                  <a:lnTo>
                    <a:pt x="16865" y="5397"/>
                  </a:lnTo>
                  <a:close/>
                </a:path>
                <a:path w="49529" h="11429">
                  <a:moveTo>
                    <a:pt x="18211" y="8102"/>
                  </a:moveTo>
                  <a:lnTo>
                    <a:pt x="17538" y="8102"/>
                  </a:lnTo>
                  <a:lnTo>
                    <a:pt x="17538" y="8661"/>
                  </a:lnTo>
                  <a:lnTo>
                    <a:pt x="18211" y="8661"/>
                  </a:lnTo>
                  <a:lnTo>
                    <a:pt x="18211" y="8102"/>
                  </a:lnTo>
                  <a:close/>
                </a:path>
                <a:path w="49529" h="11429">
                  <a:moveTo>
                    <a:pt x="18211" y="2692"/>
                  </a:moveTo>
                  <a:lnTo>
                    <a:pt x="17538" y="2692"/>
                  </a:lnTo>
                  <a:lnTo>
                    <a:pt x="17538" y="3263"/>
                  </a:lnTo>
                  <a:lnTo>
                    <a:pt x="18211" y="3263"/>
                  </a:lnTo>
                  <a:lnTo>
                    <a:pt x="18211" y="2692"/>
                  </a:lnTo>
                  <a:close/>
                </a:path>
                <a:path w="49529" h="11429">
                  <a:moveTo>
                    <a:pt x="19558" y="10795"/>
                  </a:moveTo>
                  <a:lnTo>
                    <a:pt x="18884" y="10795"/>
                  </a:lnTo>
                  <a:lnTo>
                    <a:pt x="18884" y="11366"/>
                  </a:lnTo>
                  <a:lnTo>
                    <a:pt x="19558" y="11366"/>
                  </a:lnTo>
                  <a:lnTo>
                    <a:pt x="19558" y="10795"/>
                  </a:lnTo>
                  <a:close/>
                </a:path>
                <a:path w="49529" h="11429">
                  <a:moveTo>
                    <a:pt x="19558" y="5397"/>
                  </a:moveTo>
                  <a:lnTo>
                    <a:pt x="18884" y="5397"/>
                  </a:lnTo>
                  <a:lnTo>
                    <a:pt x="18884" y="5956"/>
                  </a:lnTo>
                  <a:lnTo>
                    <a:pt x="19558" y="5956"/>
                  </a:lnTo>
                  <a:lnTo>
                    <a:pt x="19558"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5397"/>
                  </a:moveTo>
                  <a:lnTo>
                    <a:pt x="21590" y="5397"/>
                  </a:lnTo>
                  <a:lnTo>
                    <a:pt x="21590" y="5956"/>
                  </a:lnTo>
                  <a:lnTo>
                    <a:pt x="22263" y="5956"/>
                  </a:lnTo>
                  <a:lnTo>
                    <a:pt x="22263" y="5397"/>
                  </a:lnTo>
                  <a:close/>
                </a:path>
                <a:path w="49529" h="11429">
                  <a:moveTo>
                    <a:pt x="23609" y="8102"/>
                  </a:moveTo>
                  <a:lnTo>
                    <a:pt x="22936" y="8102"/>
                  </a:lnTo>
                  <a:lnTo>
                    <a:pt x="22936" y="8661"/>
                  </a:lnTo>
                  <a:lnTo>
                    <a:pt x="23609" y="8661"/>
                  </a:lnTo>
                  <a:lnTo>
                    <a:pt x="23609" y="8102"/>
                  </a:lnTo>
                  <a:close/>
                </a:path>
                <a:path w="49529" h="11429">
                  <a:moveTo>
                    <a:pt x="23609" y="2692"/>
                  </a:moveTo>
                  <a:lnTo>
                    <a:pt x="22936" y="2692"/>
                  </a:lnTo>
                  <a:lnTo>
                    <a:pt x="22936" y="3263"/>
                  </a:lnTo>
                  <a:lnTo>
                    <a:pt x="23609" y="3263"/>
                  </a:lnTo>
                  <a:lnTo>
                    <a:pt x="23609" y="2692"/>
                  </a:lnTo>
                  <a:close/>
                </a:path>
                <a:path w="49529" h="11429">
                  <a:moveTo>
                    <a:pt x="24955" y="5397"/>
                  </a:moveTo>
                  <a:lnTo>
                    <a:pt x="24282" y="5397"/>
                  </a:lnTo>
                  <a:lnTo>
                    <a:pt x="24282" y="5956"/>
                  </a:lnTo>
                  <a:lnTo>
                    <a:pt x="24955" y="5956"/>
                  </a:lnTo>
                  <a:lnTo>
                    <a:pt x="24955" y="5397"/>
                  </a:lnTo>
                  <a:close/>
                </a:path>
                <a:path w="49529" h="11429">
                  <a:moveTo>
                    <a:pt x="26314" y="8102"/>
                  </a:moveTo>
                  <a:lnTo>
                    <a:pt x="25641" y="8102"/>
                  </a:lnTo>
                  <a:lnTo>
                    <a:pt x="25641" y="8661"/>
                  </a:lnTo>
                  <a:lnTo>
                    <a:pt x="26314" y="8661"/>
                  </a:lnTo>
                  <a:lnTo>
                    <a:pt x="26314" y="8102"/>
                  </a:lnTo>
                  <a:close/>
                </a:path>
                <a:path w="49529" h="11429">
                  <a:moveTo>
                    <a:pt x="26314" y="2692"/>
                  </a:moveTo>
                  <a:lnTo>
                    <a:pt x="25641" y="2692"/>
                  </a:lnTo>
                  <a:lnTo>
                    <a:pt x="25641" y="3263"/>
                  </a:lnTo>
                  <a:lnTo>
                    <a:pt x="26314" y="3263"/>
                  </a:lnTo>
                  <a:lnTo>
                    <a:pt x="26314" y="2692"/>
                  </a:lnTo>
                  <a:close/>
                </a:path>
                <a:path w="49529" h="11429">
                  <a:moveTo>
                    <a:pt x="27660" y="5397"/>
                  </a:moveTo>
                  <a:lnTo>
                    <a:pt x="26987" y="5397"/>
                  </a:lnTo>
                  <a:lnTo>
                    <a:pt x="26987" y="5956"/>
                  </a:lnTo>
                  <a:lnTo>
                    <a:pt x="27660" y="5956"/>
                  </a:lnTo>
                  <a:lnTo>
                    <a:pt x="27660" y="5397"/>
                  </a:lnTo>
                  <a:close/>
                </a:path>
                <a:path w="49529" h="11429">
                  <a:moveTo>
                    <a:pt x="29006" y="8102"/>
                  </a:moveTo>
                  <a:lnTo>
                    <a:pt x="28333" y="8102"/>
                  </a:lnTo>
                  <a:lnTo>
                    <a:pt x="28333" y="8661"/>
                  </a:lnTo>
                  <a:lnTo>
                    <a:pt x="29006" y="8661"/>
                  </a:lnTo>
                  <a:lnTo>
                    <a:pt x="29006" y="8102"/>
                  </a:lnTo>
                  <a:close/>
                </a:path>
                <a:path w="49529" h="11429">
                  <a:moveTo>
                    <a:pt x="29006" y="2692"/>
                  </a:moveTo>
                  <a:lnTo>
                    <a:pt x="28333" y="2692"/>
                  </a:lnTo>
                  <a:lnTo>
                    <a:pt x="28333" y="3263"/>
                  </a:lnTo>
                  <a:lnTo>
                    <a:pt x="29006" y="3263"/>
                  </a:lnTo>
                  <a:lnTo>
                    <a:pt x="29006" y="2692"/>
                  </a:lnTo>
                  <a:close/>
                </a:path>
                <a:path w="49529" h="11429">
                  <a:moveTo>
                    <a:pt x="30353" y="5397"/>
                  </a:moveTo>
                  <a:lnTo>
                    <a:pt x="29679" y="5397"/>
                  </a:lnTo>
                  <a:lnTo>
                    <a:pt x="29679" y="5956"/>
                  </a:lnTo>
                  <a:lnTo>
                    <a:pt x="30353" y="5956"/>
                  </a:lnTo>
                  <a:lnTo>
                    <a:pt x="30353" y="5397"/>
                  </a:lnTo>
                  <a:close/>
                </a:path>
                <a:path w="49529" h="11429">
                  <a:moveTo>
                    <a:pt x="30353" y="0"/>
                  </a:moveTo>
                  <a:lnTo>
                    <a:pt x="29679" y="0"/>
                  </a:lnTo>
                  <a:lnTo>
                    <a:pt x="29679" y="558"/>
                  </a:lnTo>
                  <a:lnTo>
                    <a:pt x="30353" y="558"/>
                  </a:lnTo>
                  <a:lnTo>
                    <a:pt x="30353" y="0"/>
                  </a:lnTo>
                  <a:close/>
                </a:path>
                <a:path w="49529" h="11429">
                  <a:moveTo>
                    <a:pt x="31711" y="8102"/>
                  </a:moveTo>
                  <a:lnTo>
                    <a:pt x="31026" y="8102"/>
                  </a:lnTo>
                  <a:lnTo>
                    <a:pt x="31026" y="8661"/>
                  </a:lnTo>
                  <a:lnTo>
                    <a:pt x="31711" y="8661"/>
                  </a:lnTo>
                  <a:lnTo>
                    <a:pt x="31711" y="8102"/>
                  </a:lnTo>
                  <a:close/>
                </a:path>
                <a:path w="49529" h="11429">
                  <a:moveTo>
                    <a:pt x="31711" y="2692"/>
                  </a:moveTo>
                  <a:lnTo>
                    <a:pt x="31026" y="2692"/>
                  </a:lnTo>
                  <a:lnTo>
                    <a:pt x="31026" y="3263"/>
                  </a:lnTo>
                  <a:lnTo>
                    <a:pt x="31711" y="3263"/>
                  </a:lnTo>
                  <a:lnTo>
                    <a:pt x="31711" y="2692"/>
                  </a:lnTo>
                  <a:close/>
                </a:path>
                <a:path w="49529" h="11429">
                  <a:moveTo>
                    <a:pt x="33058" y="5397"/>
                  </a:moveTo>
                  <a:lnTo>
                    <a:pt x="32385" y="5397"/>
                  </a:lnTo>
                  <a:lnTo>
                    <a:pt x="32385" y="5956"/>
                  </a:lnTo>
                  <a:lnTo>
                    <a:pt x="33058" y="5956"/>
                  </a:lnTo>
                  <a:lnTo>
                    <a:pt x="33058" y="5397"/>
                  </a:lnTo>
                  <a:close/>
                </a:path>
                <a:path w="49529" h="11429">
                  <a:moveTo>
                    <a:pt x="33058" y="0"/>
                  </a:moveTo>
                  <a:lnTo>
                    <a:pt x="32385" y="0"/>
                  </a:lnTo>
                  <a:lnTo>
                    <a:pt x="32385" y="558"/>
                  </a:lnTo>
                  <a:lnTo>
                    <a:pt x="33058" y="558"/>
                  </a:lnTo>
                  <a:lnTo>
                    <a:pt x="33058" y="0"/>
                  </a:lnTo>
                  <a:close/>
                </a:path>
                <a:path w="49529" h="11429">
                  <a:moveTo>
                    <a:pt x="34404" y="8102"/>
                  </a:moveTo>
                  <a:lnTo>
                    <a:pt x="33731" y="8102"/>
                  </a:lnTo>
                  <a:lnTo>
                    <a:pt x="33731" y="8661"/>
                  </a:lnTo>
                  <a:lnTo>
                    <a:pt x="34404" y="8661"/>
                  </a:lnTo>
                  <a:lnTo>
                    <a:pt x="34404" y="8102"/>
                  </a:lnTo>
                  <a:close/>
                </a:path>
                <a:path w="49529" h="11429">
                  <a:moveTo>
                    <a:pt x="34404" y="2692"/>
                  </a:moveTo>
                  <a:lnTo>
                    <a:pt x="33731" y="2692"/>
                  </a:lnTo>
                  <a:lnTo>
                    <a:pt x="33731" y="3263"/>
                  </a:lnTo>
                  <a:lnTo>
                    <a:pt x="34404" y="3263"/>
                  </a:lnTo>
                  <a:lnTo>
                    <a:pt x="34404" y="2692"/>
                  </a:lnTo>
                  <a:close/>
                </a:path>
                <a:path w="49529" h="11429">
                  <a:moveTo>
                    <a:pt x="35750" y="5397"/>
                  </a:moveTo>
                  <a:lnTo>
                    <a:pt x="35077" y="5397"/>
                  </a:lnTo>
                  <a:lnTo>
                    <a:pt x="35077" y="5956"/>
                  </a:lnTo>
                  <a:lnTo>
                    <a:pt x="35750" y="5956"/>
                  </a:lnTo>
                  <a:lnTo>
                    <a:pt x="35750" y="5397"/>
                  </a:lnTo>
                  <a:close/>
                </a:path>
                <a:path w="49529" h="11429">
                  <a:moveTo>
                    <a:pt x="35750" y="0"/>
                  </a:moveTo>
                  <a:lnTo>
                    <a:pt x="35077" y="0"/>
                  </a:lnTo>
                  <a:lnTo>
                    <a:pt x="35077" y="558"/>
                  </a:lnTo>
                  <a:lnTo>
                    <a:pt x="35750" y="558"/>
                  </a:lnTo>
                  <a:lnTo>
                    <a:pt x="35750" y="0"/>
                  </a:lnTo>
                  <a:close/>
                </a:path>
                <a:path w="49529" h="11429">
                  <a:moveTo>
                    <a:pt x="37109" y="8102"/>
                  </a:moveTo>
                  <a:lnTo>
                    <a:pt x="36423" y="8102"/>
                  </a:lnTo>
                  <a:lnTo>
                    <a:pt x="36423" y="8661"/>
                  </a:lnTo>
                  <a:lnTo>
                    <a:pt x="37109" y="8661"/>
                  </a:lnTo>
                  <a:lnTo>
                    <a:pt x="37109" y="8102"/>
                  </a:lnTo>
                  <a:close/>
                </a:path>
                <a:path w="49529" h="11429">
                  <a:moveTo>
                    <a:pt x="37109" y="2692"/>
                  </a:moveTo>
                  <a:lnTo>
                    <a:pt x="36423" y="2692"/>
                  </a:lnTo>
                  <a:lnTo>
                    <a:pt x="36423"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8455" y="0"/>
                  </a:moveTo>
                  <a:lnTo>
                    <a:pt x="37782" y="0"/>
                  </a:lnTo>
                  <a:lnTo>
                    <a:pt x="37782" y="558"/>
                  </a:lnTo>
                  <a:lnTo>
                    <a:pt x="38455" y="558"/>
                  </a:lnTo>
                  <a:lnTo>
                    <a:pt x="38455" y="0"/>
                  </a:lnTo>
                  <a:close/>
                </a:path>
                <a:path w="49529" h="11429">
                  <a:moveTo>
                    <a:pt x="39801" y="8102"/>
                  </a:moveTo>
                  <a:lnTo>
                    <a:pt x="39128" y="8102"/>
                  </a:lnTo>
                  <a:lnTo>
                    <a:pt x="39128" y="8661"/>
                  </a:lnTo>
                  <a:lnTo>
                    <a:pt x="39801" y="8661"/>
                  </a:lnTo>
                  <a:lnTo>
                    <a:pt x="39801" y="8102"/>
                  </a:lnTo>
                  <a:close/>
                </a:path>
                <a:path w="49529" h="11429">
                  <a:moveTo>
                    <a:pt x="39801" y="2692"/>
                  </a:moveTo>
                  <a:lnTo>
                    <a:pt x="39128" y="2692"/>
                  </a:lnTo>
                  <a:lnTo>
                    <a:pt x="39128" y="3263"/>
                  </a:lnTo>
                  <a:lnTo>
                    <a:pt x="39801" y="3263"/>
                  </a:lnTo>
                  <a:lnTo>
                    <a:pt x="39801" y="2692"/>
                  </a:lnTo>
                  <a:close/>
                </a:path>
                <a:path w="49529" h="11429">
                  <a:moveTo>
                    <a:pt x="41148" y="5397"/>
                  </a:moveTo>
                  <a:lnTo>
                    <a:pt x="40474" y="5397"/>
                  </a:lnTo>
                  <a:lnTo>
                    <a:pt x="40474" y="5956"/>
                  </a:lnTo>
                  <a:lnTo>
                    <a:pt x="41148" y="5956"/>
                  </a:lnTo>
                  <a:lnTo>
                    <a:pt x="41148" y="5397"/>
                  </a:lnTo>
                  <a:close/>
                </a:path>
                <a:path w="49529" h="11429">
                  <a:moveTo>
                    <a:pt x="41148" y="0"/>
                  </a:moveTo>
                  <a:lnTo>
                    <a:pt x="40474" y="0"/>
                  </a:lnTo>
                  <a:lnTo>
                    <a:pt x="40474" y="558"/>
                  </a:lnTo>
                  <a:lnTo>
                    <a:pt x="41148" y="558"/>
                  </a:lnTo>
                  <a:lnTo>
                    <a:pt x="41148" y="0"/>
                  </a:lnTo>
                  <a:close/>
                </a:path>
                <a:path w="49529" h="11429">
                  <a:moveTo>
                    <a:pt x="42506" y="8102"/>
                  </a:moveTo>
                  <a:lnTo>
                    <a:pt x="41821" y="8102"/>
                  </a:lnTo>
                  <a:lnTo>
                    <a:pt x="41821" y="8661"/>
                  </a:lnTo>
                  <a:lnTo>
                    <a:pt x="42506" y="8661"/>
                  </a:lnTo>
                  <a:lnTo>
                    <a:pt x="42506" y="8102"/>
                  </a:lnTo>
                  <a:close/>
                </a:path>
                <a:path w="49529" h="11429">
                  <a:moveTo>
                    <a:pt x="42506" y="2692"/>
                  </a:moveTo>
                  <a:lnTo>
                    <a:pt x="41821" y="2692"/>
                  </a:lnTo>
                  <a:lnTo>
                    <a:pt x="41821"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45" y="5397"/>
                  </a:moveTo>
                  <a:lnTo>
                    <a:pt x="45872" y="5397"/>
                  </a:lnTo>
                  <a:lnTo>
                    <a:pt x="45872" y="5956"/>
                  </a:lnTo>
                  <a:lnTo>
                    <a:pt x="46545" y="5956"/>
                  </a:lnTo>
                  <a:lnTo>
                    <a:pt x="46545" y="5397"/>
                  </a:lnTo>
                  <a:close/>
                </a:path>
                <a:path w="49529" h="11429">
                  <a:moveTo>
                    <a:pt x="46545" y="0"/>
                  </a:moveTo>
                  <a:lnTo>
                    <a:pt x="45872" y="0"/>
                  </a:lnTo>
                  <a:lnTo>
                    <a:pt x="45872" y="558"/>
                  </a:lnTo>
                  <a:lnTo>
                    <a:pt x="46545" y="558"/>
                  </a:lnTo>
                  <a:lnTo>
                    <a:pt x="46545" y="0"/>
                  </a:lnTo>
                  <a:close/>
                </a:path>
                <a:path w="49529" h="11429">
                  <a:moveTo>
                    <a:pt x="47904" y="8102"/>
                  </a:moveTo>
                  <a:lnTo>
                    <a:pt x="47218" y="8102"/>
                  </a:lnTo>
                  <a:lnTo>
                    <a:pt x="47218" y="8661"/>
                  </a:lnTo>
                  <a:lnTo>
                    <a:pt x="47904" y="8661"/>
                  </a:lnTo>
                  <a:lnTo>
                    <a:pt x="47904" y="8102"/>
                  </a:lnTo>
                  <a:close/>
                </a:path>
                <a:path w="49529" h="11429">
                  <a:moveTo>
                    <a:pt x="47904" y="2692"/>
                  </a:moveTo>
                  <a:lnTo>
                    <a:pt x="47218" y="2692"/>
                  </a:lnTo>
                  <a:lnTo>
                    <a:pt x="47218" y="3263"/>
                  </a:lnTo>
                  <a:lnTo>
                    <a:pt x="47904" y="3263"/>
                  </a:lnTo>
                  <a:lnTo>
                    <a:pt x="47904"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25" name="object 825"/>
            <p:cNvSpPr/>
            <p:nvPr/>
          </p:nvSpPr>
          <p:spPr>
            <a:xfrm>
              <a:off x="11909463" y="7738109"/>
              <a:ext cx="49530" cy="11430"/>
            </a:xfrm>
            <a:custGeom>
              <a:avLst/>
              <a:gdLst/>
              <a:ahLst/>
              <a:cxnLst/>
              <a:rect l="l" t="t" r="r" b="b"/>
              <a:pathLst>
                <a:path w="49529" h="11429">
                  <a:moveTo>
                    <a:pt x="673" y="10807"/>
                  </a:moveTo>
                  <a:lnTo>
                    <a:pt x="0" y="10807"/>
                  </a:lnTo>
                  <a:lnTo>
                    <a:pt x="0" y="11366"/>
                  </a:lnTo>
                  <a:lnTo>
                    <a:pt x="673" y="11366"/>
                  </a:lnTo>
                  <a:lnTo>
                    <a:pt x="673" y="10807"/>
                  </a:lnTo>
                  <a:close/>
                </a:path>
                <a:path w="49529" h="11429">
                  <a:moveTo>
                    <a:pt x="673" y="5410"/>
                  </a:moveTo>
                  <a:lnTo>
                    <a:pt x="0" y="5410"/>
                  </a:lnTo>
                  <a:lnTo>
                    <a:pt x="0" y="5969"/>
                  </a:lnTo>
                  <a:lnTo>
                    <a:pt x="673" y="5969"/>
                  </a:lnTo>
                  <a:lnTo>
                    <a:pt x="673" y="5410"/>
                  </a:lnTo>
                  <a:close/>
                </a:path>
                <a:path w="49529" h="11429">
                  <a:moveTo>
                    <a:pt x="2019" y="8102"/>
                  </a:moveTo>
                  <a:lnTo>
                    <a:pt x="1346" y="8102"/>
                  </a:lnTo>
                  <a:lnTo>
                    <a:pt x="1346" y="8674"/>
                  </a:lnTo>
                  <a:lnTo>
                    <a:pt x="2019" y="8674"/>
                  </a:lnTo>
                  <a:lnTo>
                    <a:pt x="2019" y="8102"/>
                  </a:lnTo>
                  <a:close/>
                </a:path>
                <a:path w="49529" h="11429">
                  <a:moveTo>
                    <a:pt x="2019" y="2705"/>
                  </a:moveTo>
                  <a:lnTo>
                    <a:pt x="1346" y="2705"/>
                  </a:lnTo>
                  <a:lnTo>
                    <a:pt x="1346" y="3263"/>
                  </a:lnTo>
                  <a:lnTo>
                    <a:pt x="2019" y="3263"/>
                  </a:lnTo>
                  <a:lnTo>
                    <a:pt x="2019" y="2705"/>
                  </a:lnTo>
                  <a:close/>
                </a:path>
                <a:path w="49529" h="11429">
                  <a:moveTo>
                    <a:pt x="3378" y="10807"/>
                  </a:moveTo>
                  <a:lnTo>
                    <a:pt x="2692" y="10807"/>
                  </a:lnTo>
                  <a:lnTo>
                    <a:pt x="2692" y="11366"/>
                  </a:lnTo>
                  <a:lnTo>
                    <a:pt x="3378" y="11366"/>
                  </a:lnTo>
                  <a:lnTo>
                    <a:pt x="3378" y="10807"/>
                  </a:lnTo>
                  <a:close/>
                </a:path>
                <a:path w="49529" h="11429">
                  <a:moveTo>
                    <a:pt x="3378" y="5410"/>
                  </a:moveTo>
                  <a:lnTo>
                    <a:pt x="2692" y="5410"/>
                  </a:lnTo>
                  <a:lnTo>
                    <a:pt x="2692" y="5969"/>
                  </a:lnTo>
                  <a:lnTo>
                    <a:pt x="3378" y="5969"/>
                  </a:lnTo>
                  <a:lnTo>
                    <a:pt x="3378" y="5410"/>
                  </a:lnTo>
                  <a:close/>
                </a:path>
                <a:path w="49529" h="11429">
                  <a:moveTo>
                    <a:pt x="4724" y="8102"/>
                  </a:moveTo>
                  <a:lnTo>
                    <a:pt x="4051" y="8102"/>
                  </a:lnTo>
                  <a:lnTo>
                    <a:pt x="4051" y="8674"/>
                  </a:lnTo>
                  <a:lnTo>
                    <a:pt x="4724" y="8674"/>
                  </a:lnTo>
                  <a:lnTo>
                    <a:pt x="4724" y="8102"/>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66"/>
                  </a:lnTo>
                  <a:lnTo>
                    <a:pt x="6070" y="11366"/>
                  </a:lnTo>
                  <a:lnTo>
                    <a:pt x="6070" y="10807"/>
                  </a:lnTo>
                  <a:close/>
                </a:path>
                <a:path w="49529" h="11429">
                  <a:moveTo>
                    <a:pt x="6070" y="5410"/>
                  </a:moveTo>
                  <a:lnTo>
                    <a:pt x="5397" y="5410"/>
                  </a:lnTo>
                  <a:lnTo>
                    <a:pt x="5397" y="5969"/>
                  </a:lnTo>
                  <a:lnTo>
                    <a:pt x="6070" y="5969"/>
                  </a:lnTo>
                  <a:lnTo>
                    <a:pt x="6070" y="5410"/>
                  </a:lnTo>
                  <a:close/>
                </a:path>
                <a:path w="49529" h="11429">
                  <a:moveTo>
                    <a:pt x="7416" y="8102"/>
                  </a:moveTo>
                  <a:lnTo>
                    <a:pt x="6743" y="8102"/>
                  </a:lnTo>
                  <a:lnTo>
                    <a:pt x="6743" y="8674"/>
                  </a:lnTo>
                  <a:lnTo>
                    <a:pt x="7416" y="8674"/>
                  </a:lnTo>
                  <a:lnTo>
                    <a:pt x="7416" y="8102"/>
                  </a:lnTo>
                  <a:close/>
                </a:path>
                <a:path w="49529" h="11429">
                  <a:moveTo>
                    <a:pt x="7416" y="2705"/>
                  </a:moveTo>
                  <a:lnTo>
                    <a:pt x="6743" y="2705"/>
                  </a:lnTo>
                  <a:lnTo>
                    <a:pt x="6743" y="3263"/>
                  </a:lnTo>
                  <a:lnTo>
                    <a:pt x="7416" y="3263"/>
                  </a:lnTo>
                  <a:lnTo>
                    <a:pt x="7416" y="2705"/>
                  </a:lnTo>
                  <a:close/>
                </a:path>
                <a:path w="49529" h="11429">
                  <a:moveTo>
                    <a:pt x="8763" y="10807"/>
                  </a:moveTo>
                  <a:lnTo>
                    <a:pt x="8089" y="10807"/>
                  </a:lnTo>
                  <a:lnTo>
                    <a:pt x="8089" y="11366"/>
                  </a:lnTo>
                  <a:lnTo>
                    <a:pt x="8763" y="11366"/>
                  </a:lnTo>
                  <a:lnTo>
                    <a:pt x="8763" y="10807"/>
                  </a:lnTo>
                  <a:close/>
                </a:path>
                <a:path w="49529" h="11429">
                  <a:moveTo>
                    <a:pt x="8763" y="5410"/>
                  </a:moveTo>
                  <a:lnTo>
                    <a:pt x="8089" y="5410"/>
                  </a:lnTo>
                  <a:lnTo>
                    <a:pt x="8089" y="5969"/>
                  </a:lnTo>
                  <a:lnTo>
                    <a:pt x="8763" y="5969"/>
                  </a:lnTo>
                  <a:lnTo>
                    <a:pt x="8763" y="5410"/>
                  </a:lnTo>
                  <a:close/>
                </a:path>
                <a:path w="49529" h="11429">
                  <a:moveTo>
                    <a:pt x="10121" y="8102"/>
                  </a:moveTo>
                  <a:lnTo>
                    <a:pt x="9448" y="8102"/>
                  </a:lnTo>
                  <a:lnTo>
                    <a:pt x="9448" y="8674"/>
                  </a:lnTo>
                  <a:lnTo>
                    <a:pt x="10121" y="8674"/>
                  </a:lnTo>
                  <a:lnTo>
                    <a:pt x="10121" y="8102"/>
                  </a:lnTo>
                  <a:close/>
                </a:path>
                <a:path w="49529" h="11429">
                  <a:moveTo>
                    <a:pt x="10121" y="2705"/>
                  </a:moveTo>
                  <a:lnTo>
                    <a:pt x="9448" y="2705"/>
                  </a:lnTo>
                  <a:lnTo>
                    <a:pt x="9448" y="3263"/>
                  </a:lnTo>
                  <a:lnTo>
                    <a:pt x="10121" y="3263"/>
                  </a:lnTo>
                  <a:lnTo>
                    <a:pt x="10121" y="2705"/>
                  </a:lnTo>
                  <a:close/>
                </a:path>
                <a:path w="49529" h="11429">
                  <a:moveTo>
                    <a:pt x="11468" y="5410"/>
                  </a:moveTo>
                  <a:lnTo>
                    <a:pt x="10795" y="5410"/>
                  </a:lnTo>
                  <a:lnTo>
                    <a:pt x="10795" y="5969"/>
                  </a:lnTo>
                  <a:lnTo>
                    <a:pt x="11468" y="5969"/>
                  </a:lnTo>
                  <a:lnTo>
                    <a:pt x="11468" y="5410"/>
                  </a:lnTo>
                  <a:close/>
                </a:path>
                <a:path w="49529" h="11429">
                  <a:moveTo>
                    <a:pt x="12814" y="8102"/>
                  </a:moveTo>
                  <a:lnTo>
                    <a:pt x="12141" y="8102"/>
                  </a:lnTo>
                  <a:lnTo>
                    <a:pt x="12141" y="8674"/>
                  </a:lnTo>
                  <a:lnTo>
                    <a:pt x="12814" y="8674"/>
                  </a:lnTo>
                  <a:lnTo>
                    <a:pt x="12814" y="8102"/>
                  </a:lnTo>
                  <a:close/>
                </a:path>
                <a:path w="49529" h="11429">
                  <a:moveTo>
                    <a:pt x="12814" y="2705"/>
                  </a:moveTo>
                  <a:lnTo>
                    <a:pt x="12141" y="2705"/>
                  </a:lnTo>
                  <a:lnTo>
                    <a:pt x="12141" y="3263"/>
                  </a:lnTo>
                  <a:lnTo>
                    <a:pt x="12814" y="3263"/>
                  </a:lnTo>
                  <a:lnTo>
                    <a:pt x="12814" y="2705"/>
                  </a:lnTo>
                  <a:close/>
                </a:path>
                <a:path w="49529" h="11429">
                  <a:moveTo>
                    <a:pt x="14160" y="5410"/>
                  </a:moveTo>
                  <a:lnTo>
                    <a:pt x="13487" y="5410"/>
                  </a:lnTo>
                  <a:lnTo>
                    <a:pt x="13487" y="5969"/>
                  </a:lnTo>
                  <a:lnTo>
                    <a:pt x="14160" y="5969"/>
                  </a:lnTo>
                  <a:lnTo>
                    <a:pt x="14160" y="5410"/>
                  </a:lnTo>
                  <a:close/>
                </a:path>
                <a:path w="49529" h="11429">
                  <a:moveTo>
                    <a:pt x="15519" y="8102"/>
                  </a:moveTo>
                  <a:lnTo>
                    <a:pt x="14846" y="8102"/>
                  </a:lnTo>
                  <a:lnTo>
                    <a:pt x="14846" y="8674"/>
                  </a:lnTo>
                  <a:lnTo>
                    <a:pt x="15519" y="8674"/>
                  </a:lnTo>
                  <a:lnTo>
                    <a:pt x="15519" y="8102"/>
                  </a:lnTo>
                  <a:close/>
                </a:path>
                <a:path w="49529" h="11429">
                  <a:moveTo>
                    <a:pt x="15519" y="2705"/>
                  </a:moveTo>
                  <a:lnTo>
                    <a:pt x="14846" y="2705"/>
                  </a:lnTo>
                  <a:lnTo>
                    <a:pt x="14846" y="3263"/>
                  </a:lnTo>
                  <a:lnTo>
                    <a:pt x="15519" y="3263"/>
                  </a:lnTo>
                  <a:lnTo>
                    <a:pt x="15519" y="2705"/>
                  </a:lnTo>
                  <a:close/>
                </a:path>
                <a:path w="49529" h="11429">
                  <a:moveTo>
                    <a:pt x="16865" y="5410"/>
                  </a:moveTo>
                  <a:lnTo>
                    <a:pt x="16192" y="5410"/>
                  </a:lnTo>
                  <a:lnTo>
                    <a:pt x="16192" y="5969"/>
                  </a:lnTo>
                  <a:lnTo>
                    <a:pt x="16865" y="5969"/>
                  </a:lnTo>
                  <a:lnTo>
                    <a:pt x="16865" y="5410"/>
                  </a:lnTo>
                  <a:close/>
                </a:path>
                <a:path w="49529" h="11429">
                  <a:moveTo>
                    <a:pt x="18211" y="8102"/>
                  </a:moveTo>
                  <a:lnTo>
                    <a:pt x="17538" y="8102"/>
                  </a:lnTo>
                  <a:lnTo>
                    <a:pt x="17538" y="8674"/>
                  </a:lnTo>
                  <a:lnTo>
                    <a:pt x="18211" y="8674"/>
                  </a:lnTo>
                  <a:lnTo>
                    <a:pt x="18211" y="8102"/>
                  </a:lnTo>
                  <a:close/>
                </a:path>
                <a:path w="49529" h="11429">
                  <a:moveTo>
                    <a:pt x="18211" y="2705"/>
                  </a:moveTo>
                  <a:lnTo>
                    <a:pt x="17538" y="2705"/>
                  </a:lnTo>
                  <a:lnTo>
                    <a:pt x="17538" y="3263"/>
                  </a:lnTo>
                  <a:lnTo>
                    <a:pt x="18211" y="3263"/>
                  </a:lnTo>
                  <a:lnTo>
                    <a:pt x="18211" y="2705"/>
                  </a:lnTo>
                  <a:close/>
                </a:path>
                <a:path w="49529" h="11429">
                  <a:moveTo>
                    <a:pt x="19558" y="5410"/>
                  </a:moveTo>
                  <a:lnTo>
                    <a:pt x="18884" y="5410"/>
                  </a:lnTo>
                  <a:lnTo>
                    <a:pt x="18884" y="5969"/>
                  </a:lnTo>
                  <a:lnTo>
                    <a:pt x="19558" y="5969"/>
                  </a:lnTo>
                  <a:lnTo>
                    <a:pt x="19558" y="5410"/>
                  </a:lnTo>
                  <a:close/>
                </a:path>
                <a:path w="49529" h="11429">
                  <a:moveTo>
                    <a:pt x="19558" y="0"/>
                  </a:moveTo>
                  <a:lnTo>
                    <a:pt x="18884" y="0"/>
                  </a:lnTo>
                  <a:lnTo>
                    <a:pt x="18884" y="571"/>
                  </a:lnTo>
                  <a:lnTo>
                    <a:pt x="19558" y="571"/>
                  </a:lnTo>
                  <a:lnTo>
                    <a:pt x="19558" y="0"/>
                  </a:lnTo>
                  <a:close/>
                </a:path>
                <a:path w="49529" h="11429">
                  <a:moveTo>
                    <a:pt x="20916" y="8102"/>
                  </a:moveTo>
                  <a:lnTo>
                    <a:pt x="20243" y="8102"/>
                  </a:lnTo>
                  <a:lnTo>
                    <a:pt x="20243" y="8674"/>
                  </a:lnTo>
                  <a:lnTo>
                    <a:pt x="20916" y="8674"/>
                  </a:lnTo>
                  <a:lnTo>
                    <a:pt x="20916" y="8102"/>
                  </a:lnTo>
                  <a:close/>
                </a:path>
                <a:path w="49529" h="11429">
                  <a:moveTo>
                    <a:pt x="20916" y="2705"/>
                  </a:moveTo>
                  <a:lnTo>
                    <a:pt x="20243" y="2705"/>
                  </a:lnTo>
                  <a:lnTo>
                    <a:pt x="20243" y="3263"/>
                  </a:lnTo>
                  <a:lnTo>
                    <a:pt x="20916" y="3263"/>
                  </a:lnTo>
                  <a:lnTo>
                    <a:pt x="20916" y="2705"/>
                  </a:lnTo>
                  <a:close/>
                </a:path>
                <a:path w="49529" h="11429">
                  <a:moveTo>
                    <a:pt x="22263" y="5410"/>
                  </a:moveTo>
                  <a:lnTo>
                    <a:pt x="21590" y="5410"/>
                  </a:lnTo>
                  <a:lnTo>
                    <a:pt x="21590" y="5969"/>
                  </a:lnTo>
                  <a:lnTo>
                    <a:pt x="22263" y="5969"/>
                  </a:lnTo>
                  <a:lnTo>
                    <a:pt x="22263" y="5410"/>
                  </a:lnTo>
                  <a:close/>
                </a:path>
                <a:path w="49529" h="11429">
                  <a:moveTo>
                    <a:pt x="22263" y="0"/>
                  </a:moveTo>
                  <a:lnTo>
                    <a:pt x="21590" y="0"/>
                  </a:lnTo>
                  <a:lnTo>
                    <a:pt x="21590" y="571"/>
                  </a:lnTo>
                  <a:lnTo>
                    <a:pt x="22263" y="571"/>
                  </a:lnTo>
                  <a:lnTo>
                    <a:pt x="22263" y="0"/>
                  </a:lnTo>
                  <a:close/>
                </a:path>
                <a:path w="49529" h="11429">
                  <a:moveTo>
                    <a:pt x="23609" y="8102"/>
                  </a:moveTo>
                  <a:lnTo>
                    <a:pt x="22936" y="8102"/>
                  </a:lnTo>
                  <a:lnTo>
                    <a:pt x="22936" y="8674"/>
                  </a:lnTo>
                  <a:lnTo>
                    <a:pt x="23609" y="8674"/>
                  </a:lnTo>
                  <a:lnTo>
                    <a:pt x="23609" y="8102"/>
                  </a:lnTo>
                  <a:close/>
                </a:path>
                <a:path w="49529" h="11429">
                  <a:moveTo>
                    <a:pt x="23609" y="2705"/>
                  </a:moveTo>
                  <a:lnTo>
                    <a:pt x="22936" y="2705"/>
                  </a:lnTo>
                  <a:lnTo>
                    <a:pt x="22936" y="3263"/>
                  </a:lnTo>
                  <a:lnTo>
                    <a:pt x="23609" y="3263"/>
                  </a:lnTo>
                  <a:lnTo>
                    <a:pt x="23609" y="2705"/>
                  </a:lnTo>
                  <a:close/>
                </a:path>
                <a:path w="49529" h="11429">
                  <a:moveTo>
                    <a:pt x="24955" y="5410"/>
                  </a:moveTo>
                  <a:lnTo>
                    <a:pt x="24282" y="5410"/>
                  </a:lnTo>
                  <a:lnTo>
                    <a:pt x="24282" y="5969"/>
                  </a:lnTo>
                  <a:lnTo>
                    <a:pt x="24955" y="5969"/>
                  </a:lnTo>
                  <a:lnTo>
                    <a:pt x="24955" y="5410"/>
                  </a:lnTo>
                  <a:close/>
                </a:path>
                <a:path w="49529" h="11429">
                  <a:moveTo>
                    <a:pt x="24955" y="0"/>
                  </a:moveTo>
                  <a:lnTo>
                    <a:pt x="24282" y="0"/>
                  </a:lnTo>
                  <a:lnTo>
                    <a:pt x="24282" y="571"/>
                  </a:lnTo>
                  <a:lnTo>
                    <a:pt x="24955" y="571"/>
                  </a:lnTo>
                  <a:lnTo>
                    <a:pt x="24955" y="0"/>
                  </a:lnTo>
                  <a:close/>
                </a:path>
                <a:path w="49529" h="11429">
                  <a:moveTo>
                    <a:pt x="26314" y="8102"/>
                  </a:moveTo>
                  <a:lnTo>
                    <a:pt x="25641" y="8102"/>
                  </a:lnTo>
                  <a:lnTo>
                    <a:pt x="25641" y="8674"/>
                  </a:lnTo>
                  <a:lnTo>
                    <a:pt x="26314" y="8674"/>
                  </a:lnTo>
                  <a:lnTo>
                    <a:pt x="26314" y="8102"/>
                  </a:lnTo>
                  <a:close/>
                </a:path>
                <a:path w="49529" h="11429">
                  <a:moveTo>
                    <a:pt x="26314" y="2705"/>
                  </a:moveTo>
                  <a:lnTo>
                    <a:pt x="25641" y="2705"/>
                  </a:lnTo>
                  <a:lnTo>
                    <a:pt x="25641" y="3263"/>
                  </a:lnTo>
                  <a:lnTo>
                    <a:pt x="26314" y="3263"/>
                  </a:lnTo>
                  <a:lnTo>
                    <a:pt x="26314" y="2705"/>
                  </a:lnTo>
                  <a:close/>
                </a:path>
                <a:path w="49529" h="11429">
                  <a:moveTo>
                    <a:pt x="27660" y="5410"/>
                  </a:moveTo>
                  <a:lnTo>
                    <a:pt x="26987" y="5410"/>
                  </a:lnTo>
                  <a:lnTo>
                    <a:pt x="26987" y="5969"/>
                  </a:lnTo>
                  <a:lnTo>
                    <a:pt x="27660" y="5969"/>
                  </a:lnTo>
                  <a:lnTo>
                    <a:pt x="27660" y="5410"/>
                  </a:lnTo>
                  <a:close/>
                </a:path>
                <a:path w="49529" h="11429">
                  <a:moveTo>
                    <a:pt x="27660" y="0"/>
                  </a:moveTo>
                  <a:lnTo>
                    <a:pt x="26987" y="0"/>
                  </a:lnTo>
                  <a:lnTo>
                    <a:pt x="26987" y="571"/>
                  </a:lnTo>
                  <a:lnTo>
                    <a:pt x="27660" y="571"/>
                  </a:lnTo>
                  <a:lnTo>
                    <a:pt x="27660" y="0"/>
                  </a:lnTo>
                  <a:close/>
                </a:path>
                <a:path w="49529" h="11429">
                  <a:moveTo>
                    <a:pt x="29006" y="8102"/>
                  </a:moveTo>
                  <a:lnTo>
                    <a:pt x="28333" y="8102"/>
                  </a:lnTo>
                  <a:lnTo>
                    <a:pt x="28333" y="8674"/>
                  </a:lnTo>
                  <a:lnTo>
                    <a:pt x="29006" y="8674"/>
                  </a:lnTo>
                  <a:lnTo>
                    <a:pt x="29006" y="8102"/>
                  </a:lnTo>
                  <a:close/>
                </a:path>
                <a:path w="49529" h="11429">
                  <a:moveTo>
                    <a:pt x="29006" y="2705"/>
                  </a:moveTo>
                  <a:lnTo>
                    <a:pt x="28333" y="2705"/>
                  </a:lnTo>
                  <a:lnTo>
                    <a:pt x="28333" y="3263"/>
                  </a:lnTo>
                  <a:lnTo>
                    <a:pt x="29006" y="3263"/>
                  </a:lnTo>
                  <a:lnTo>
                    <a:pt x="29006" y="2705"/>
                  </a:lnTo>
                  <a:close/>
                </a:path>
                <a:path w="49529" h="11429">
                  <a:moveTo>
                    <a:pt x="30353" y="5410"/>
                  </a:moveTo>
                  <a:lnTo>
                    <a:pt x="29679" y="5410"/>
                  </a:lnTo>
                  <a:lnTo>
                    <a:pt x="29679" y="5969"/>
                  </a:lnTo>
                  <a:lnTo>
                    <a:pt x="30353" y="5969"/>
                  </a:lnTo>
                  <a:lnTo>
                    <a:pt x="30353" y="5410"/>
                  </a:lnTo>
                  <a:close/>
                </a:path>
                <a:path w="49529" h="11429">
                  <a:moveTo>
                    <a:pt x="30353" y="0"/>
                  </a:moveTo>
                  <a:lnTo>
                    <a:pt x="29679" y="0"/>
                  </a:lnTo>
                  <a:lnTo>
                    <a:pt x="29679" y="571"/>
                  </a:lnTo>
                  <a:lnTo>
                    <a:pt x="30353" y="571"/>
                  </a:lnTo>
                  <a:lnTo>
                    <a:pt x="30353" y="0"/>
                  </a:lnTo>
                  <a:close/>
                </a:path>
                <a:path w="49529" h="11429">
                  <a:moveTo>
                    <a:pt x="31711" y="8102"/>
                  </a:moveTo>
                  <a:lnTo>
                    <a:pt x="31026" y="8102"/>
                  </a:lnTo>
                  <a:lnTo>
                    <a:pt x="31026" y="8674"/>
                  </a:lnTo>
                  <a:lnTo>
                    <a:pt x="31711" y="8674"/>
                  </a:lnTo>
                  <a:lnTo>
                    <a:pt x="31711" y="8102"/>
                  </a:lnTo>
                  <a:close/>
                </a:path>
                <a:path w="49529" h="11429">
                  <a:moveTo>
                    <a:pt x="31711" y="2705"/>
                  </a:moveTo>
                  <a:lnTo>
                    <a:pt x="31026" y="2705"/>
                  </a:lnTo>
                  <a:lnTo>
                    <a:pt x="31026" y="3263"/>
                  </a:lnTo>
                  <a:lnTo>
                    <a:pt x="31711" y="3263"/>
                  </a:lnTo>
                  <a:lnTo>
                    <a:pt x="31711" y="2705"/>
                  </a:lnTo>
                  <a:close/>
                </a:path>
                <a:path w="49529" h="11429">
                  <a:moveTo>
                    <a:pt x="33058" y="5410"/>
                  </a:moveTo>
                  <a:lnTo>
                    <a:pt x="32385" y="5410"/>
                  </a:lnTo>
                  <a:lnTo>
                    <a:pt x="32385" y="5969"/>
                  </a:lnTo>
                  <a:lnTo>
                    <a:pt x="33058" y="5969"/>
                  </a:lnTo>
                  <a:lnTo>
                    <a:pt x="33058" y="5410"/>
                  </a:lnTo>
                  <a:close/>
                </a:path>
                <a:path w="49529" h="11429">
                  <a:moveTo>
                    <a:pt x="33058" y="0"/>
                  </a:moveTo>
                  <a:lnTo>
                    <a:pt x="32385" y="0"/>
                  </a:lnTo>
                  <a:lnTo>
                    <a:pt x="32385" y="571"/>
                  </a:lnTo>
                  <a:lnTo>
                    <a:pt x="33058" y="571"/>
                  </a:lnTo>
                  <a:lnTo>
                    <a:pt x="33058" y="0"/>
                  </a:lnTo>
                  <a:close/>
                </a:path>
                <a:path w="49529" h="11429">
                  <a:moveTo>
                    <a:pt x="34404" y="8102"/>
                  </a:moveTo>
                  <a:lnTo>
                    <a:pt x="33731" y="8102"/>
                  </a:lnTo>
                  <a:lnTo>
                    <a:pt x="33731" y="8674"/>
                  </a:lnTo>
                  <a:lnTo>
                    <a:pt x="34404" y="8674"/>
                  </a:lnTo>
                  <a:lnTo>
                    <a:pt x="34404" y="8102"/>
                  </a:lnTo>
                  <a:close/>
                </a:path>
                <a:path w="49529" h="11429">
                  <a:moveTo>
                    <a:pt x="34404" y="2705"/>
                  </a:moveTo>
                  <a:lnTo>
                    <a:pt x="33731" y="2705"/>
                  </a:lnTo>
                  <a:lnTo>
                    <a:pt x="33731" y="3263"/>
                  </a:lnTo>
                  <a:lnTo>
                    <a:pt x="34404" y="3263"/>
                  </a:lnTo>
                  <a:lnTo>
                    <a:pt x="34404" y="2705"/>
                  </a:lnTo>
                  <a:close/>
                </a:path>
                <a:path w="49529" h="11429">
                  <a:moveTo>
                    <a:pt x="35750" y="5410"/>
                  </a:moveTo>
                  <a:lnTo>
                    <a:pt x="35077" y="5410"/>
                  </a:lnTo>
                  <a:lnTo>
                    <a:pt x="35077" y="5969"/>
                  </a:lnTo>
                  <a:lnTo>
                    <a:pt x="35750" y="5969"/>
                  </a:lnTo>
                  <a:lnTo>
                    <a:pt x="35750" y="5410"/>
                  </a:lnTo>
                  <a:close/>
                </a:path>
                <a:path w="49529" h="11429">
                  <a:moveTo>
                    <a:pt x="35750" y="0"/>
                  </a:moveTo>
                  <a:lnTo>
                    <a:pt x="35077" y="0"/>
                  </a:lnTo>
                  <a:lnTo>
                    <a:pt x="35077" y="571"/>
                  </a:lnTo>
                  <a:lnTo>
                    <a:pt x="35750" y="571"/>
                  </a:lnTo>
                  <a:lnTo>
                    <a:pt x="35750" y="0"/>
                  </a:lnTo>
                  <a:close/>
                </a:path>
                <a:path w="49529" h="11429">
                  <a:moveTo>
                    <a:pt x="37109" y="8102"/>
                  </a:moveTo>
                  <a:lnTo>
                    <a:pt x="36423" y="8102"/>
                  </a:lnTo>
                  <a:lnTo>
                    <a:pt x="36423" y="8674"/>
                  </a:lnTo>
                  <a:lnTo>
                    <a:pt x="37109" y="8674"/>
                  </a:lnTo>
                  <a:lnTo>
                    <a:pt x="37109" y="8102"/>
                  </a:lnTo>
                  <a:close/>
                </a:path>
                <a:path w="49529" h="11429">
                  <a:moveTo>
                    <a:pt x="37109" y="2705"/>
                  </a:moveTo>
                  <a:lnTo>
                    <a:pt x="36423" y="2705"/>
                  </a:lnTo>
                  <a:lnTo>
                    <a:pt x="36423" y="3263"/>
                  </a:lnTo>
                  <a:lnTo>
                    <a:pt x="37109" y="3263"/>
                  </a:lnTo>
                  <a:lnTo>
                    <a:pt x="37109" y="2705"/>
                  </a:lnTo>
                  <a:close/>
                </a:path>
                <a:path w="49529" h="11429">
                  <a:moveTo>
                    <a:pt x="38455" y="5410"/>
                  </a:moveTo>
                  <a:lnTo>
                    <a:pt x="37782" y="5410"/>
                  </a:lnTo>
                  <a:lnTo>
                    <a:pt x="37782" y="5969"/>
                  </a:lnTo>
                  <a:lnTo>
                    <a:pt x="38455" y="5969"/>
                  </a:lnTo>
                  <a:lnTo>
                    <a:pt x="38455" y="5410"/>
                  </a:lnTo>
                  <a:close/>
                </a:path>
                <a:path w="49529" h="11429">
                  <a:moveTo>
                    <a:pt x="38455" y="0"/>
                  </a:moveTo>
                  <a:lnTo>
                    <a:pt x="37782" y="0"/>
                  </a:lnTo>
                  <a:lnTo>
                    <a:pt x="37782" y="571"/>
                  </a:lnTo>
                  <a:lnTo>
                    <a:pt x="38455" y="571"/>
                  </a:lnTo>
                  <a:lnTo>
                    <a:pt x="38455" y="0"/>
                  </a:lnTo>
                  <a:close/>
                </a:path>
                <a:path w="49529" h="11429">
                  <a:moveTo>
                    <a:pt x="39801" y="8102"/>
                  </a:moveTo>
                  <a:lnTo>
                    <a:pt x="39128" y="8102"/>
                  </a:lnTo>
                  <a:lnTo>
                    <a:pt x="39128" y="8674"/>
                  </a:lnTo>
                  <a:lnTo>
                    <a:pt x="39801" y="8674"/>
                  </a:lnTo>
                  <a:lnTo>
                    <a:pt x="39801" y="8102"/>
                  </a:lnTo>
                  <a:close/>
                </a:path>
                <a:path w="49529" h="11429">
                  <a:moveTo>
                    <a:pt x="39801" y="2705"/>
                  </a:moveTo>
                  <a:lnTo>
                    <a:pt x="39128" y="2705"/>
                  </a:lnTo>
                  <a:lnTo>
                    <a:pt x="39128" y="3263"/>
                  </a:lnTo>
                  <a:lnTo>
                    <a:pt x="39801" y="3263"/>
                  </a:lnTo>
                  <a:lnTo>
                    <a:pt x="39801" y="2705"/>
                  </a:lnTo>
                  <a:close/>
                </a:path>
                <a:path w="49529" h="11429">
                  <a:moveTo>
                    <a:pt x="41148" y="5410"/>
                  </a:moveTo>
                  <a:lnTo>
                    <a:pt x="40474" y="5410"/>
                  </a:lnTo>
                  <a:lnTo>
                    <a:pt x="40474" y="5969"/>
                  </a:lnTo>
                  <a:lnTo>
                    <a:pt x="41148" y="5969"/>
                  </a:lnTo>
                  <a:lnTo>
                    <a:pt x="41148" y="5410"/>
                  </a:lnTo>
                  <a:close/>
                </a:path>
                <a:path w="49529" h="11429">
                  <a:moveTo>
                    <a:pt x="41148" y="0"/>
                  </a:moveTo>
                  <a:lnTo>
                    <a:pt x="40474" y="0"/>
                  </a:lnTo>
                  <a:lnTo>
                    <a:pt x="40474" y="571"/>
                  </a:lnTo>
                  <a:lnTo>
                    <a:pt x="41148" y="571"/>
                  </a:lnTo>
                  <a:lnTo>
                    <a:pt x="41148" y="0"/>
                  </a:lnTo>
                  <a:close/>
                </a:path>
                <a:path w="49529" h="11429">
                  <a:moveTo>
                    <a:pt x="42506" y="8102"/>
                  </a:moveTo>
                  <a:lnTo>
                    <a:pt x="41821" y="8102"/>
                  </a:lnTo>
                  <a:lnTo>
                    <a:pt x="41821" y="8674"/>
                  </a:lnTo>
                  <a:lnTo>
                    <a:pt x="42506" y="8674"/>
                  </a:lnTo>
                  <a:lnTo>
                    <a:pt x="42506" y="8102"/>
                  </a:lnTo>
                  <a:close/>
                </a:path>
                <a:path w="49529" h="11429">
                  <a:moveTo>
                    <a:pt x="42506" y="2705"/>
                  </a:moveTo>
                  <a:lnTo>
                    <a:pt x="41821" y="2705"/>
                  </a:lnTo>
                  <a:lnTo>
                    <a:pt x="41821" y="3263"/>
                  </a:lnTo>
                  <a:lnTo>
                    <a:pt x="42506" y="3263"/>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71"/>
                  </a:lnTo>
                  <a:lnTo>
                    <a:pt x="43853" y="571"/>
                  </a:lnTo>
                  <a:lnTo>
                    <a:pt x="43853" y="0"/>
                  </a:lnTo>
                  <a:close/>
                </a:path>
                <a:path w="49529" h="11429">
                  <a:moveTo>
                    <a:pt x="45199" y="8102"/>
                  </a:moveTo>
                  <a:lnTo>
                    <a:pt x="44526" y="8102"/>
                  </a:lnTo>
                  <a:lnTo>
                    <a:pt x="44526" y="8674"/>
                  </a:lnTo>
                  <a:lnTo>
                    <a:pt x="45199" y="8674"/>
                  </a:lnTo>
                  <a:lnTo>
                    <a:pt x="45199" y="8102"/>
                  </a:lnTo>
                  <a:close/>
                </a:path>
                <a:path w="49529" h="11429">
                  <a:moveTo>
                    <a:pt x="45199" y="2705"/>
                  </a:moveTo>
                  <a:lnTo>
                    <a:pt x="44526" y="2705"/>
                  </a:lnTo>
                  <a:lnTo>
                    <a:pt x="44526" y="3263"/>
                  </a:lnTo>
                  <a:lnTo>
                    <a:pt x="45199" y="3263"/>
                  </a:lnTo>
                  <a:lnTo>
                    <a:pt x="45199" y="2705"/>
                  </a:lnTo>
                  <a:close/>
                </a:path>
                <a:path w="49529" h="11429">
                  <a:moveTo>
                    <a:pt x="46545" y="5410"/>
                  </a:moveTo>
                  <a:lnTo>
                    <a:pt x="45872" y="5410"/>
                  </a:lnTo>
                  <a:lnTo>
                    <a:pt x="45872" y="5969"/>
                  </a:lnTo>
                  <a:lnTo>
                    <a:pt x="46545" y="5969"/>
                  </a:lnTo>
                  <a:lnTo>
                    <a:pt x="46545" y="5410"/>
                  </a:lnTo>
                  <a:close/>
                </a:path>
                <a:path w="49529" h="11429">
                  <a:moveTo>
                    <a:pt x="46545" y="0"/>
                  </a:moveTo>
                  <a:lnTo>
                    <a:pt x="45872" y="0"/>
                  </a:lnTo>
                  <a:lnTo>
                    <a:pt x="45872" y="571"/>
                  </a:lnTo>
                  <a:lnTo>
                    <a:pt x="46545" y="571"/>
                  </a:lnTo>
                  <a:lnTo>
                    <a:pt x="46545" y="0"/>
                  </a:lnTo>
                  <a:close/>
                </a:path>
                <a:path w="49529" h="11429">
                  <a:moveTo>
                    <a:pt x="47904" y="8102"/>
                  </a:moveTo>
                  <a:lnTo>
                    <a:pt x="47218" y="8102"/>
                  </a:lnTo>
                  <a:lnTo>
                    <a:pt x="47218" y="8674"/>
                  </a:lnTo>
                  <a:lnTo>
                    <a:pt x="47904" y="8674"/>
                  </a:lnTo>
                  <a:lnTo>
                    <a:pt x="47904" y="8102"/>
                  </a:lnTo>
                  <a:close/>
                </a:path>
                <a:path w="49529" h="11429">
                  <a:moveTo>
                    <a:pt x="47904" y="2705"/>
                  </a:moveTo>
                  <a:lnTo>
                    <a:pt x="47218" y="2705"/>
                  </a:lnTo>
                  <a:lnTo>
                    <a:pt x="47218" y="3263"/>
                  </a:lnTo>
                  <a:lnTo>
                    <a:pt x="47904" y="3263"/>
                  </a:lnTo>
                  <a:lnTo>
                    <a:pt x="47904"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26" name="object 826"/>
            <p:cNvSpPr/>
            <p:nvPr/>
          </p:nvSpPr>
          <p:spPr>
            <a:xfrm>
              <a:off x="11909463" y="7748917"/>
              <a:ext cx="49530" cy="8890"/>
            </a:xfrm>
            <a:custGeom>
              <a:avLst/>
              <a:gdLst/>
              <a:ahLst/>
              <a:cxnLst/>
              <a:rect l="l" t="t" r="r" b="b"/>
              <a:pathLst>
                <a:path w="49529" h="8890">
                  <a:moveTo>
                    <a:pt x="673" y="5410"/>
                  </a:moveTo>
                  <a:lnTo>
                    <a:pt x="0" y="5410"/>
                  </a:lnTo>
                  <a:lnTo>
                    <a:pt x="0" y="5969"/>
                  </a:lnTo>
                  <a:lnTo>
                    <a:pt x="673" y="5969"/>
                  </a:lnTo>
                  <a:lnTo>
                    <a:pt x="673" y="5410"/>
                  </a:lnTo>
                  <a:close/>
                </a:path>
                <a:path w="49529" h="8890">
                  <a:moveTo>
                    <a:pt x="2019" y="8102"/>
                  </a:moveTo>
                  <a:lnTo>
                    <a:pt x="1346" y="8102"/>
                  </a:lnTo>
                  <a:lnTo>
                    <a:pt x="1346" y="8674"/>
                  </a:lnTo>
                  <a:lnTo>
                    <a:pt x="2019" y="8674"/>
                  </a:lnTo>
                  <a:lnTo>
                    <a:pt x="2019" y="8102"/>
                  </a:lnTo>
                  <a:close/>
                </a:path>
                <a:path w="49529" h="8890">
                  <a:moveTo>
                    <a:pt x="2019" y="2705"/>
                  </a:moveTo>
                  <a:lnTo>
                    <a:pt x="1346" y="2705"/>
                  </a:lnTo>
                  <a:lnTo>
                    <a:pt x="1346" y="3263"/>
                  </a:lnTo>
                  <a:lnTo>
                    <a:pt x="2019" y="3263"/>
                  </a:lnTo>
                  <a:lnTo>
                    <a:pt x="2019" y="2705"/>
                  </a:lnTo>
                  <a:close/>
                </a:path>
                <a:path w="49529" h="8890">
                  <a:moveTo>
                    <a:pt x="3378" y="5410"/>
                  </a:moveTo>
                  <a:lnTo>
                    <a:pt x="2692" y="5410"/>
                  </a:lnTo>
                  <a:lnTo>
                    <a:pt x="2692" y="5969"/>
                  </a:lnTo>
                  <a:lnTo>
                    <a:pt x="3378" y="5969"/>
                  </a:lnTo>
                  <a:lnTo>
                    <a:pt x="3378" y="5410"/>
                  </a:lnTo>
                  <a:close/>
                </a:path>
                <a:path w="49529" h="8890">
                  <a:moveTo>
                    <a:pt x="4724" y="8102"/>
                  </a:moveTo>
                  <a:lnTo>
                    <a:pt x="4051" y="8102"/>
                  </a:lnTo>
                  <a:lnTo>
                    <a:pt x="4051" y="8674"/>
                  </a:lnTo>
                  <a:lnTo>
                    <a:pt x="4724" y="8674"/>
                  </a:lnTo>
                  <a:lnTo>
                    <a:pt x="4724" y="8102"/>
                  </a:lnTo>
                  <a:close/>
                </a:path>
                <a:path w="49529" h="8890">
                  <a:moveTo>
                    <a:pt x="4724" y="2705"/>
                  </a:moveTo>
                  <a:lnTo>
                    <a:pt x="4051" y="2705"/>
                  </a:lnTo>
                  <a:lnTo>
                    <a:pt x="4051" y="3263"/>
                  </a:lnTo>
                  <a:lnTo>
                    <a:pt x="4724" y="3263"/>
                  </a:lnTo>
                  <a:lnTo>
                    <a:pt x="4724" y="2705"/>
                  </a:lnTo>
                  <a:close/>
                </a:path>
                <a:path w="49529" h="8890">
                  <a:moveTo>
                    <a:pt x="6070" y="5410"/>
                  </a:moveTo>
                  <a:lnTo>
                    <a:pt x="5397" y="5410"/>
                  </a:lnTo>
                  <a:lnTo>
                    <a:pt x="5397" y="5969"/>
                  </a:lnTo>
                  <a:lnTo>
                    <a:pt x="6070" y="5969"/>
                  </a:lnTo>
                  <a:lnTo>
                    <a:pt x="6070" y="5410"/>
                  </a:lnTo>
                  <a:close/>
                </a:path>
                <a:path w="49529" h="8890">
                  <a:moveTo>
                    <a:pt x="7416" y="8102"/>
                  </a:moveTo>
                  <a:lnTo>
                    <a:pt x="6743" y="8102"/>
                  </a:lnTo>
                  <a:lnTo>
                    <a:pt x="6743" y="8674"/>
                  </a:lnTo>
                  <a:lnTo>
                    <a:pt x="7416" y="8674"/>
                  </a:lnTo>
                  <a:lnTo>
                    <a:pt x="7416" y="8102"/>
                  </a:lnTo>
                  <a:close/>
                </a:path>
                <a:path w="49529" h="8890">
                  <a:moveTo>
                    <a:pt x="7416" y="2705"/>
                  </a:moveTo>
                  <a:lnTo>
                    <a:pt x="6743" y="2705"/>
                  </a:lnTo>
                  <a:lnTo>
                    <a:pt x="6743" y="3263"/>
                  </a:lnTo>
                  <a:lnTo>
                    <a:pt x="7416" y="3263"/>
                  </a:lnTo>
                  <a:lnTo>
                    <a:pt x="7416" y="2705"/>
                  </a:lnTo>
                  <a:close/>
                </a:path>
                <a:path w="49529" h="8890">
                  <a:moveTo>
                    <a:pt x="8763" y="5410"/>
                  </a:moveTo>
                  <a:lnTo>
                    <a:pt x="8089" y="5410"/>
                  </a:lnTo>
                  <a:lnTo>
                    <a:pt x="8089" y="5969"/>
                  </a:lnTo>
                  <a:lnTo>
                    <a:pt x="8763" y="5969"/>
                  </a:lnTo>
                  <a:lnTo>
                    <a:pt x="8763" y="5410"/>
                  </a:lnTo>
                  <a:close/>
                </a:path>
                <a:path w="49529" h="8890">
                  <a:moveTo>
                    <a:pt x="8763" y="0"/>
                  </a:moveTo>
                  <a:lnTo>
                    <a:pt x="8089" y="0"/>
                  </a:lnTo>
                  <a:lnTo>
                    <a:pt x="8089" y="558"/>
                  </a:lnTo>
                  <a:lnTo>
                    <a:pt x="8763" y="558"/>
                  </a:lnTo>
                  <a:lnTo>
                    <a:pt x="8763" y="0"/>
                  </a:lnTo>
                  <a:close/>
                </a:path>
                <a:path w="49529" h="8890">
                  <a:moveTo>
                    <a:pt x="10121" y="8102"/>
                  </a:moveTo>
                  <a:lnTo>
                    <a:pt x="9448" y="8102"/>
                  </a:lnTo>
                  <a:lnTo>
                    <a:pt x="9448" y="8674"/>
                  </a:lnTo>
                  <a:lnTo>
                    <a:pt x="10121" y="8674"/>
                  </a:lnTo>
                  <a:lnTo>
                    <a:pt x="10121" y="8102"/>
                  </a:lnTo>
                  <a:close/>
                </a:path>
                <a:path w="49529" h="8890">
                  <a:moveTo>
                    <a:pt x="10121" y="2705"/>
                  </a:moveTo>
                  <a:lnTo>
                    <a:pt x="9448" y="2705"/>
                  </a:lnTo>
                  <a:lnTo>
                    <a:pt x="9448" y="3263"/>
                  </a:lnTo>
                  <a:lnTo>
                    <a:pt x="10121" y="3263"/>
                  </a:lnTo>
                  <a:lnTo>
                    <a:pt x="10121" y="2705"/>
                  </a:lnTo>
                  <a:close/>
                </a:path>
                <a:path w="49529" h="8890">
                  <a:moveTo>
                    <a:pt x="11468" y="5410"/>
                  </a:moveTo>
                  <a:lnTo>
                    <a:pt x="10795" y="5410"/>
                  </a:lnTo>
                  <a:lnTo>
                    <a:pt x="10795" y="5969"/>
                  </a:lnTo>
                  <a:lnTo>
                    <a:pt x="11468" y="5969"/>
                  </a:lnTo>
                  <a:lnTo>
                    <a:pt x="11468" y="5410"/>
                  </a:lnTo>
                  <a:close/>
                </a:path>
                <a:path w="49529" h="8890">
                  <a:moveTo>
                    <a:pt x="11468" y="0"/>
                  </a:moveTo>
                  <a:lnTo>
                    <a:pt x="10795" y="0"/>
                  </a:lnTo>
                  <a:lnTo>
                    <a:pt x="10795" y="558"/>
                  </a:lnTo>
                  <a:lnTo>
                    <a:pt x="11468" y="558"/>
                  </a:lnTo>
                  <a:lnTo>
                    <a:pt x="11468" y="0"/>
                  </a:lnTo>
                  <a:close/>
                </a:path>
                <a:path w="49529" h="8890">
                  <a:moveTo>
                    <a:pt x="12814" y="8102"/>
                  </a:moveTo>
                  <a:lnTo>
                    <a:pt x="12141" y="8102"/>
                  </a:lnTo>
                  <a:lnTo>
                    <a:pt x="12141" y="8674"/>
                  </a:lnTo>
                  <a:lnTo>
                    <a:pt x="12814" y="8674"/>
                  </a:lnTo>
                  <a:lnTo>
                    <a:pt x="12814" y="8102"/>
                  </a:lnTo>
                  <a:close/>
                </a:path>
                <a:path w="49529" h="8890">
                  <a:moveTo>
                    <a:pt x="12814" y="2705"/>
                  </a:moveTo>
                  <a:lnTo>
                    <a:pt x="12141" y="2705"/>
                  </a:lnTo>
                  <a:lnTo>
                    <a:pt x="12141" y="3263"/>
                  </a:lnTo>
                  <a:lnTo>
                    <a:pt x="12814" y="3263"/>
                  </a:lnTo>
                  <a:lnTo>
                    <a:pt x="12814" y="2705"/>
                  </a:lnTo>
                  <a:close/>
                </a:path>
                <a:path w="49529" h="8890">
                  <a:moveTo>
                    <a:pt x="14160" y="5410"/>
                  </a:moveTo>
                  <a:lnTo>
                    <a:pt x="13487" y="5410"/>
                  </a:lnTo>
                  <a:lnTo>
                    <a:pt x="13487" y="5969"/>
                  </a:lnTo>
                  <a:lnTo>
                    <a:pt x="14160" y="5969"/>
                  </a:lnTo>
                  <a:lnTo>
                    <a:pt x="14160" y="5410"/>
                  </a:lnTo>
                  <a:close/>
                </a:path>
                <a:path w="49529" h="8890">
                  <a:moveTo>
                    <a:pt x="14160" y="0"/>
                  </a:moveTo>
                  <a:lnTo>
                    <a:pt x="13487" y="0"/>
                  </a:lnTo>
                  <a:lnTo>
                    <a:pt x="13487" y="558"/>
                  </a:lnTo>
                  <a:lnTo>
                    <a:pt x="14160" y="558"/>
                  </a:lnTo>
                  <a:lnTo>
                    <a:pt x="14160" y="0"/>
                  </a:lnTo>
                  <a:close/>
                </a:path>
                <a:path w="49529" h="8890">
                  <a:moveTo>
                    <a:pt x="15519" y="8102"/>
                  </a:moveTo>
                  <a:lnTo>
                    <a:pt x="14846" y="8102"/>
                  </a:lnTo>
                  <a:lnTo>
                    <a:pt x="14846" y="8674"/>
                  </a:lnTo>
                  <a:lnTo>
                    <a:pt x="15519" y="8674"/>
                  </a:lnTo>
                  <a:lnTo>
                    <a:pt x="15519" y="8102"/>
                  </a:lnTo>
                  <a:close/>
                </a:path>
                <a:path w="49529" h="8890">
                  <a:moveTo>
                    <a:pt x="15519" y="2705"/>
                  </a:moveTo>
                  <a:lnTo>
                    <a:pt x="14846" y="2705"/>
                  </a:lnTo>
                  <a:lnTo>
                    <a:pt x="14846" y="3263"/>
                  </a:lnTo>
                  <a:lnTo>
                    <a:pt x="15519" y="3263"/>
                  </a:lnTo>
                  <a:lnTo>
                    <a:pt x="15519" y="2705"/>
                  </a:lnTo>
                  <a:close/>
                </a:path>
                <a:path w="49529" h="8890">
                  <a:moveTo>
                    <a:pt x="16865" y="5410"/>
                  </a:moveTo>
                  <a:lnTo>
                    <a:pt x="16192" y="5410"/>
                  </a:lnTo>
                  <a:lnTo>
                    <a:pt x="16192" y="5969"/>
                  </a:lnTo>
                  <a:lnTo>
                    <a:pt x="16865" y="5969"/>
                  </a:lnTo>
                  <a:lnTo>
                    <a:pt x="16865" y="5410"/>
                  </a:lnTo>
                  <a:close/>
                </a:path>
                <a:path w="49529" h="8890">
                  <a:moveTo>
                    <a:pt x="16865" y="0"/>
                  </a:moveTo>
                  <a:lnTo>
                    <a:pt x="16192" y="0"/>
                  </a:lnTo>
                  <a:lnTo>
                    <a:pt x="16192" y="558"/>
                  </a:lnTo>
                  <a:lnTo>
                    <a:pt x="16865" y="558"/>
                  </a:lnTo>
                  <a:lnTo>
                    <a:pt x="16865" y="0"/>
                  </a:lnTo>
                  <a:close/>
                </a:path>
                <a:path w="49529" h="8890">
                  <a:moveTo>
                    <a:pt x="18211" y="8102"/>
                  </a:moveTo>
                  <a:lnTo>
                    <a:pt x="17538" y="8102"/>
                  </a:lnTo>
                  <a:lnTo>
                    <a:pt x="17538" y="8674"/>
                  </a:lnTo>
                  <a:lnTo>
                    <a:pt x="18211" y="8674"/>
                  </a:lnTo>
                  <a:lnTo>
                    <a:pt x="18211" y="8102"/>
                  </a:lnTo>
                  <a:close/>
                </a:path>
                <a:path w="49529" h="8890">
                  <a:moveTo>
                    <a:pt x="18211" y="2705"/>
                  </a:moveTo>
                  <a:lnTo>
                    <a:pt x="17538" y="2705"/>
                  </a:lnTo>
                  <a:lnTo>
                    <a:pt x="17538" y="3263"/>
                  </a:lnTo>
                  <a:lnTo>
                    <a:pt x="18211" y="3263"/>
                  </a:lnTo>
                  <a:lnTo>
                    <a:pt x="18211" y="2705"/>
                  </a:lnTo>
                  <a:close/>
                </a:path>
                <a:path w="49529" h="8890">
                  <a:moveTo>
                    <a:pt x="19558" y="5410"/>
                  </a:moveTo>
                  <a:lnTo>
                    <a:pt x="18884" y="5410"/>
                  </a:lnTo>
                  <a:lnTo>
                    <a:pt x="18884" y="5969"/>
                  </a:lnTo>
                  <a:lnTo>
                    <a:pt x="19558" y="5969"/>
                  </a:lnTo>
                  <a:lnTo>
                    <a:pt x="19558" y="5410"/>
                  </a:lnTo>
                  <a:close/>
                </a:path>
                <a:path w="49529" h="8890">
                  <a:moveTo>
                    <a:pt x="19558" y="0"/>
                  </a:moveTo>
                  <a:lnTo>
                    <a:pt x="18884" y="0"/>
                  </a:lnTo>
                  <a:lnTo>
                    <a:pt x="18884" y="558"/>
                  </a:lnTo>
                  <a:lnTo>
                    <a:pt x="19558" y="558"/>
                  </a:lnTo>
                  <a:lnTo>
                    <a:pt x="19558" y="0"/>
                  </a:lnTo>
                  <a:close/>
                </a:path>
                <a:path w="49529" h="8890">
                  <a:moveTo>
                    <a:pt x="20916" y="8102"/>
                  </a:moveTo>
                  <a:lnTo>
                    <a:pt x="20243" y="8102"/>
                  </a:lnTo>
                  <a:lnTo>
                    <a:pt x="20243" y="8674"/>
                  </a:lnTo>
                  <a:lnTo>
                    <a:pt x="20916" y="8674"/>
                  </a:lnTo>
                  <a:lnTo>
                    <a:pt x="20916" y="8102"/>
                  </a:lnTo>
                  <a:close/>
                </a:path>
                <a:path w="49529" h="8890">
                  <a:moveTo>
                    <a:pt x="20916" y="2705"/>
                  </a:moveTo>
                  <a:lnTo>
                    <a:pt x="20243" y="2705"/>
                  </a:lnTo>
                  <a:lnTo>
                    <a:pt x="20243" y="3263"/>
                  </a:lnTo>
                  <a:lnTo>
                    <a:pt x="20916" y="3263"/>
                  </a:lnTo>
                  <a:lnTo>
                    <a:pt x="20916" y="2705"/>
                  </a:lnTo>
                  <a:close/>
                </a:path>
                <a:path w="49529" h="8890">
                  <a:moveTo>
                    <a:pt x="22263" y="5410"/>
                  </a:moveTo>
                  <a:lnTo>
                    <a:pt x="21590" y="5410"/>
                  </a:lnTo>
                  <a:lnTo>
                    <a:pt x="21590" y="5969"/>
                  </a:lnTo>
                  <a:lnTo>
                    <a:pt x="22263" y="5969"/>
                  </a:lnTo>
                  <a:lnTo>
                    <a:pt x="22263" y="5410"/>
                  </a:lnTo>
                  <a:close/>
                </a:path>
                <a:path w="49529" h="8890">
                  <a:moveTo>
                    <a:pt x="22263" y="0"/>
                  </a:moveTo>
                  <a:lnTo>
                    <a:pt x="21590" y="0"/>
                  </a:lnTo>
                  <a:lnTo>
                    <a:pt x="21590" y="558"/>
                  </a:lnTo>
                  <a:lnTo>
                    <a:pt x="22263" y="558"/>
                  </a:lnTo>
                  <a:lnTo>
                    <a:pt x="22263" y="0"/>
                  </a:lnTo>
                  <a:close/>
                </a:path>
                <a:path w="49529" h="8890">
                  <a:moveTo>
                    <a:pt x="23609" y="8102"/>
                  </a:moveTo>
                  <a:lnTo>
                    <a:pt x="22936" y="8102"/>
                  </a:lnTo>
                  <a:lnTo>
                    <a:pt x="22936" y="8674"/>
                  </a:lnTo>
                  <a:lnTo>
                    <a:pt x="23609" y="8674"/>
                  </a:lnTo>
                  <a:lnTo>
                    <a:pt x="23609" y="8102"/>
                  </a:lnTo>
                  <a:close/>
                </a:path>
                <a:path w="49529" h="8890">
                  <a:moveTo>
                    <a:pt x="23609" y="2705"/>
                  </a:moveTo>
                  <a:lnTo>
                    <a:pt x="22936" y="2705"/>
                  </a:lnTo>
                  <a:lnTo>
                    <a:pt x="22936" y="3263"/>
                  </a:lnTo>
                  <a:lnTo>
                    <a:pt x="23609" y="3263"/>
                  </a:lnTo>
                  <a:lnTo>
                    <a:pt x="23609" y="2705"/>
                  </a:lnTo>
                  <a:close/>
                </a:path>
                <a:path w="49529" h="8890">
                  <a:moveTo>
                    <a:pt x="24955" y="5410"/>
                  </a:moveTo>
                  <a:lnTo>
                    <a:pt x="24282" y="5410"/>
                  </a:lnTo>
                  <a:lnTo>
                    <a:pt x="24282" y="5969"/>
                  </a:lnTo>
                  <a:lnTo>
                    <a:pt x="24955" y="5969"/>
                  </a:lnTo>
                  <a:lnTo>
                    <a:pt x="24955" y="5410"/>
                  </a:lnTo>
                  <a:close/>
                </a:path>
                <a:path w="49529" h="8890">
                  <a:moveTo>
                    <a:pt x="24955" y="0"/>
                  </a:moveTo>
                  <a:lnTo>
                    <a:pt x="24282" y="0"/>
                  </a:lnTo>
                  <a:lnTo>
                    <a:pt x="24282" y="558"/>
                  </a:lnTo>
                  <a:lnTo>
                    <a:pt x="24955" y="558"/>
                  </a:lnTo>
                  <a:lnTo>
                    <a:pt x="24955" y="0"/>
                  </a:lnTo>
                  <a:close/>
                </a:path>
                <a:path w="49529" h="8890">
                  <a:moveTo>
                    <a:pt x="26314" y="8102"/>
                  </a:moveTo>
                  <a:lnTo>
                    <a:pt x="25641" y="8102"/>
                  </a:lnTo>
                  <a:lnTo>
                    <a:pt x="25641" y="8674"/>
                  </a:lnTo>
                  <a:lnTo>
                    <a:pt x="26314" y="8674"/>
                  </a:lnTo>
                  <a:lnTo>
                    <a:pt x="26314" y="8102"/>
                  </a:lnTo>
                  <a:close/>
                </a:path>
                <a:path w="49529" h="8890">
                  <a:moveTo>
                    <a:pt x="26314" y="2705"/>
                  </a:moveTo>
                  <a:lnTo>
                    <a:pt x="25641" y="2705"/>
                  </a:lnTo>
                  <a:lnTo>
                    <a:pt x="25641" y="3263"/>
                  </a:lnTo>
                  <a:lnTo>
                    <a:pt x="26314" y="3263"/>
                  </a:lnTo>
                  <a:lnTo>
                    <a:pt x="26314" y="2705"/>
                  </a:lnTo>
                  <a:close/>
                </a:path>
                <a:path w="49529" h="8890">
                  <a:moveTo>
                    <a:pt x="27660" y="5410"/>
                  </a:moveTo>
                  <a:lnTo>
                    <a:pt x="26987" y="5410"/>
                  </a:lnTo>
                  <a:lnTo>
                    <a:pt x="26987" y="5969"/>
                  </a:lnTo>
                  <a:lnTo>
                    <a:pt x="27660" y="5969"/>
                  </a:lnTo>
                  <a:lnTo>
                    <a:pt x="27660" y="5410"/>
                  </a:lnTo>
                  <a:close/>
                </a:path>
                <a:path w="49529" h="8890">
                  <a:moveTo>
                    <a:pt x="27660" y="0"/>
                  </a:moveTo>
                  <a:lnTo>
                    <a:pt x="26987" y="0"/>
                  </a:lnTo>
                  <a:lnTo>
                    <a:pt x="26987" y="558"/>
                  </a:lnTo>
                  <a:lnTo>
                    <a:pt x="27660" y="558"/>
                  </a:lnTo>
                  <a:lnTo>
                    <a:pt x="27660" y="0"/>
                  </a:lnTo>
                  <a:close/>
                </a:path>
                <a:path w="49529" h="8890">
                  <a:moveTo>
                    <a:pt x="29006" y="8102"/>
                  </a:moveTo>
                  <a:lnTo>
                    <a:pt x="28333" y="8102"/>
                  </a:lnTo>
                  <a:lnTo>
                    <a:pt x="28333" y="8674"/>
                  </a:lnTo>
                  <a:lnTo>
                    <a:pt x="29006" y="8674"/>
                  </a:lnTo>
                  <a:lnTo>
                    <a:pt x="29006" y="8102"/>
                  </a:lnTo>
                  <a:close/>
                </a:path>
                <a:path w="49529" h="8890">
                  <a:moveTo>
                    <a:pt x="29006" y="2705"/>
                  </a:moveTo>
                  <a:lnTo>
                    <a:pt x="28333" y="2705"/>
                  </a:lnTo>
                  <a:lnTo>
                    <a:pt x="28333" y="3263"/>
                  </a:lnTo>
                  <a:lnTo>
                    <a:pt x="29006" y="3263"/>
                  </a:lnTo>
                  <a:lnTo>
                    <a:pt x="29006" y="2705"/>
                  </a:lnTo>
                  <a:close/>
                </a:path>
                <a:path w="49529" h="8890">
                  <a:moveTo>
                    <a:pt x="30353" y="5410"/>
                  </a:moveTo>
                  <a:lnTo>
                    <a:pt x="29679" y="5410"/>
                  </a:lnTo>
                  <a:lnTo>
                    <a:pt x="29679" y="5969"/>
                  </a:lnTo>
                  <a:lnTo>
                    <a:pt x="30353" y="5969"/>
                  </a:lnTo>
                  <a:lnTo>
                    <a:pt x="30353" y="5410"/>
                  </a:lnTo>
                  <a:close/>
                </a:path>
                <a:path w="49529" h="8890">
                  <a:moveTo>
                    <a:pt x="30353" y="0"/>
                  </a:moveTo>
                  <a:lnTo>
                    <a:pt x="29679" y="0"/>
                  </a:lnTo>
                  <a:lnTo>
                    <a:pt x="29679" y="558"/>
                  </a:lnTo>
                  <a:lnTo>
                    <a:pt x="30353" y="558"/>
                  </a:lnTo>
                  <a:lnTo>
                    <a:pt x="30353" y="0"/>
                  </a:lnTo>
                  <a:close/>
                </a:path>
                <a:path w="49529" h="8890">
                  <a:moveTo>
                    <a:pt x="31711" y="8102"/>
                  </a:moveTo>
                  <a:lnTo>
                    <a:pt x="31026" y="8102"/>
                  </a:lnTo>
                  <a:lnTo>
                    <a:pt x="31026" y="8674"/>
                  </a:lnTo>
                  <a:lnTo>
                    <a:pt x="31711" y="8674"/>
                  </a:lnTo>
                  <a:lnTo>
                    <a:pt x="31711" y="8102"/>
                  </a:lnTo>
                  <a:close/>
                </a:path>
                <a:path w="49529" h="8890">
                  <a:moveTo>
                    <a:pt x="31711" y="2705"/>
                  </a:moveTo>
                  <a:lnTo>
                    <a:pt x="31026" y="2705"/>
                  </a:lnTo>
                  <a:lnTo>
                    <a:pt x="31026" y="3263"/>
                  </a:lnTo>
                  <a:lnTo>
                    <a:pt x="31711" y="3263"/>
                  </a:lnTo>
                  <a:lnTo>
                    <a:pt x="31711" y="2705"/>
                  </a:lnTo>
                  <a:close/>
                </a:path>
                <a:path w="49529" h="8890">
                  <a:moveTo>
                    <a:pt x="33058" y="5410"/>
                  </a:moveTo>
                  <a:lnTo>
                    <a:pt x="32385" y="5410"/>
                  </a:lnTo>
                  <a:lnTo>
                    <a:pt x="32385" y="5969"/>
                  </a:lnTo>
                  <a:lnTo>
                    <a:pt x="33058" y="5969"/>
                  </a:lnTo>
                  <a:lnTo>
                    <a:pt x="33058" y="5410"/>
                  </a:lnTo>
                  <a:close/>
                </a:path>
                <a:path w="49529" h="8890">
                  <a:moveTo>
                    <a:pt x="33058" y="0"/>
                  </a:moveTo>
                  <a:lnTo>
                    <a:pt x="32385" y="0"/>
                  </a:lnTo>
                  <a:lnTo>
                    <a:pt x="32385" y="558"/>
                  </a:lnTo>
                  <a:lnTo>
                    <a:pt x="33058" y="558"/>
                  </a:lnTo>
                  <a:lnTo>
                    <a:pt x="33058" y="0"/>
                  </a:lnTo>
                  <a:close/>
                </a:path>
                <a:path w="49529" h="8890">
                  <a:moveTo>
                    <a:pt x="34404" y="8102"/>
                  </a:moveTo>
                  <a:lnTo>
                    <a:pt x="33731" y="8102"/>
                  </a:lnTo>
                  <a:lnTo>
                    <a:pt x="33731" y="8674"/>
                  </a:lnTo>
                  <a:lnTo>
                    <a:pt x="34404" y="8674"/>
                  </a:lnTo>
                  <a:lnTo>
                    <a:pt x="34404" y="8102"/>
                  </a:lnTo>
                  <a:close/>
                </a:path>
                <a:path w="49529" h="8890">
                  <a:moveTo>
                    <a:pt x="34404" y="2705"/>
                  </a:moveTo>
                  <a:lnTo>
                    <a:pt x="33731" y="2705"/>
                  </a:lnTo>
                  <a:lnTo>
                    <a:pt x="33731" y="3263"/>
                  </a:lnTo>
                  <a:lnTo>
                    <a:pt x="34404" y="3263"/>
                  </a:lnTo>
                  <a:lnTo>
                    <a:pt x="34404" y="2705"/>
                  </a:lnTo>
                  <a:close/>
                </a:path>
                <a:path w="49529" h="8890">
                  <a:moveTo>
                    <a:pt x="35750" y="5410"/>
                  </a:moveTo>
                  <a:lnTo>
                    <a:pt x="35077" y="5410"/>
                  </a:lnTo>
                  <a:lnTo>
                    <a:pt x="35077" y="5969"/>
                  </a:lnTo>
                  <a:lnTo>
                    <a:pt x="35750" y="5969"/>
                  </a:lnTo>
                  <a:lnTo>
                    <a:pt x="35750" y="5410"/>
                  </a:lnTo>
                  <a:close/>
                </a:path>
                <a:path w="49529" h="8890">
                  <a:moveTo>
                    <a:pt x="35750" y="0"/>
                  </a:moveTo>
                  <a:lnTo>
                    <a:pt x="35077" y="0"/>
                  </a:lnTo>
                  <a:lnTo>
                    <a:pt x="35077" y="558"/>
                  </a:lnTo>
                  <a:lnTo>
                    <a:pt x="35750" y="558"/>
                  </a:lnTo>
                  <a:lnTo>
                    <a:pt x="35750" y="0"/>
                  </a:lnTo>
                  <a:close/>
                </a:path>
                <a:path w="49529" h="8890">
                  <a:moveTo>
                    <a:pt x="37109" y="8102"/>
                  </a:moveTo>
                  <a:lnTo>
                    <a:pt x="36423" y="8102"/>
                  </a:lnTo>
                  <a:lnTo>
                    <a:pt x="36423" y="8674"/>
                  </a:lnTo>
                  <a:lnTo>
                    <a:pt x="37109" y="8674"/>
                  </a:lnTo>
                  <a:lnTo>
                    <a:pt x="37109" y="8102"/>
                  </a:lnTo>
                  <a:close/>
                </a:path>
                <a:path w="49529" h="8890">
                  <a:moveTo>
                    <a:pt x="37109" y="2705"/>
                  </a:moveTo>
                  <a:lnTo>
                    <a:pt x="36423" y="2705"/>
                  </a:lnTo>
                  <a:lnTo>
                    <a:pt x="36423" y="3263"/>
                  </a:lnTo>
                  <a:lnTo>
                    <a:pt x="37109" y="3263"/>
                  </a:lnTo>
                  <a:lnTo>
                    <a:pt x="37109" y="2705"/>
                  </a:lnTo>
                  <a:close/>
                </a:path>
                <a:path w="49529" h="8890">
                  <a:moveTo>
                    <a:pt x="38455" y="5410"/>
                  </a:moveTo>
                  <a:lnTo>
                    <a:pt x="37782" y="5410"/>
                  </a:lnTo>
                  <a:lnTo>
                    <a:pt x="37782" y="5969"/>
                  </a:lnTo>
                  <a:lnTo>
                    <a:pt x="38455" y="5969"/>
                  </a:lnTo>
                  <a:lnTo>
                    <a:pt x="38455" y="5410"/>
                  </a:lnTo>
                  <a:close/>
                </a:path>
                <a:path w="49529" h="8890">
                  <a:moveTo>
                    <a:pt x="38455" y="0"/>
                  </a:moveTo>
                  <a:lnTo>
                    <a:pt x="37782" y="0"/>
                  </a:lnTo>
                  <a:lnTo>
                    <a:pt x="37782" y="558"/>
                  </a:lnTo>
                  <a:lnTo>
                    <a:pt x="38455" y="558"/>
                  </a:lnTo>
                  <a:lnTo>
                    <a:pt x="38455" y="0"/>
                  </a:lnTo>
                  <a:close/>
                </a:path>
                <a:path w="49529" h="8890">
                  <a:moveTo>
                    <a:pt x="39801" y="8102"/>
                  </a:moveTo>
                  <a:lnTo>
                    <a:pt x="39128" y="8102"/>
                  </a:lnTo>
                  <a:lnTo>
                    <a:pt x="39128" y="8674"/>
                  </a:lnTo>
                  <a:lnTo>
                    <a:pt x="39801" y="8674"/>
                  </a:lnTo>
                  <a:lnTo>
                    <a:pt x="39801" y="8102"/>
                  </a:lnTo>
                  <a:close/>
                </a:path>
                <a:path w="49529" h="8890">
                  <a:moveTo>
                    <a:pt x="39801" y="2705"/>
                  </a:moveTo>
                  <a:lnTo>
                    <a:pt x="39128" y="2705"/>
                  </a:lnTo>
                  <a:lnTo>
                    <a:pt x="39128" y="3263"/>
                  </a:lnTo>
                  <a:lnTo>
                    <a:pt x="39801" y="3263"/>
                  </a:lnTo>
                  <a:lnTo>
                    <a:pt x="39801" y="2705"/>
                  </a:lnTo>
                  <a:close/>
                </a:path>
                <a:path w="49529" h="8890">
                  <a:moveTo>
                    <a:pt x="41148" y="5410"/>
                  </a:moveTo>
                  <a:lnTo>
                    <a:pt x="40474" y="5410"/>
                  </a:lnTo>
                  <a:lnTo>
                    <a:pt x="40474" y="5969"/>
                  </a:lnTo>
                  <a:lnTo>
                    <a:pt x="41148" y="5969"/>
                  </a:lnTo>
                  <a:lnTo>
                    <a:pt x="41148" y="5410"/>
                  </a:lnTo>
                  <a:close/>
                </a:path>
                <a:path w="49529" h="8890">
                  <a:moveTo>
                    <a:pt x="41148" y="0"/>
                  </a:moveTo>
                  <a:lnTo>
                    <a:pt x="40474" y="0"/>
                  </a:lnTo>
                  <a:lnTo>
                    <a:pt x="40474" y="558"/>
                  </a:lnTo>
                  <a:lnTo>
                    <a:pt x="41148" y="558"/>
                  </a:lnTo>
                  <a:lnTo>
                    <a:pt x="41148" y="0"/>
                  </a:lnTo>
                  <a:close/>
                </a:path>
                <a:path w="49529" h="8890">
                  <a:moveTo>
                    <a:pt x="42506" y="8102"/>
                  </a:moveTo>
                  <a:lnTo>
                    <a:pt x="41821" y="8102"/>
                  </a:lnTo>
                  <a:lnTo>
                    <a:pt x="41821" y="8674"/>
                  </a:lnTo>
                  <a:lnTo>
                    <a:pt x="42506" y="8674"/>
                  </a:lnTo>
                  <a:lnTo>
                    <a:pt x="42506" y="8102"/>
                  </a:lnTo>
                  <a:close/>
                </a:path>
                <a:path w="49529" h="8890">
                  <a:moveTo>
                    <a:pt x="42506" y="2705"/>
                  </a:moveTo>
                  <a:lnTo>
                    <a:pt x="41821" y="2705"/>
                  </a:lnTo>
                  <a:lnTo>
                    <a:pt x="41821" y="3263"/>
                  </a:lnTo>
                  <a:lnTo>
                    <a:pt x="42506" y="3263"/>
                  </a:lnTo>
                  <a:lnTo>
                    <a:pt x="42506" y="2705"/>
                  </a:lnTo>
                  <a:close/>
                </a:path>
                <a:path w="49529" h="8890">
                  <a:moveTo>
                    <a:pt x="43853" y="5410"/>
                  </a:moveTo>
                  <a:lnTo>
                    <a:pt x="43180" y="5410"/>
                  </a:lnTo>
                  <a:lnTo>
                    <a:pt x="43180" y="5969"/>
                  </a:lnTo>
                  <a:lnTo>
                    <a:pt x="43853" y="5969"/>
                  </a:lnTo>
                  <a:lnTo>
                    <a:pt x="43853" y="5410"/>
                  </a:lnTo>
                  <a:close/>
                </a:path>
                <a:path w="49529" h="8890">
                  <a:moveTo>
                    <a:pt x="43853" y="0"/>
                  </a:moveTo>
                  <a:lnTo>
                    <a:pt x="43180" y="0"/>
                  </a:lnTo>
                  <a:lnTo>
                    <a:pt x="43180" y="558"/>
                  </a:lnTo>
                  <a:lnTo>
                    <a:pt x="43853" y="558"/>
                  </a:lnTo>
                  <a:lnTo>
                    <a:pt x="43853" y="0"/>
                  </a:lnTo>
                  <a:close/>
                </a:path>
                <a:path w="49529" h="8890">
                  <a:moveTo>
                    <a:pt x="45199" y="8102"/>
                  </a:moveTo>
                  <a:lnTo>
                    <a:pt x="44526" y="8102"/>
                  </a:lnTo>
                  <a:lnTo>
                    <a:pt x="44526" y="8674"/>
                  </a:lnTo>
                  <a:lnTo>
                    <a:pt x="45199" y="8674"/>
                  </a:lnTo>
                  <a:lnTo>
                    <a:pt x="45199" y="8102"/>
                  </a:lnTo>
                  <a:close/>
                </a:path>
                <a:path w="49529" h="8890">
                  <a:moveTo>
                    <a:pt x="45199" y="2705"/>
                  </a:moveTo>
                  <a:lnTo>
                    <a:pt x="44526" y="2705"/>
                  </a:lnTo>
                  <a:lnTo>
                    <a:pt x="44526" y="3263"/>
                  </a:lnTo>
                  <a:lnTo>
                    <a:pt x="45199" y="3263"/>
                  </a:lnTo>
                  <a:lnTo>
                    <a:pt x="45199" y="2705"/>
                  </a:lnTo>
                  <a:close/>
                </a:path>
                <a:path w="49529" h="8890">
                  <a:moveTo>
                    <a:pt x="46545" y="5410"/>
                  </a:moveTo>
                  <a:lnTo>
                    <a:pt x="45872" y="5410"/>
                  </a:lnTo>
                  <a:lnTo>
                    <a:pt x="45872" y="5969"/>
                  </a:lnTo>
                  <a:lnTo>
                    <a:pt x="46545" y="5969"/>
                  </a:lnTo>
                  <a:lnTo>
                    <a:pt x="46545" y="5410"/>
                  </a:lnTo>
                  <a:close/>
                </a:path>
                <a:path w="49529" h="8890">
                  <a:moveTo>
                    <a:pt x="46545" y="0"/>
                  </a:moveTo>
                  <a:lnTo>
                    <a:pt x="45872" y="0"/>
                  </a:lnTo>
                  <a:lnTo>
                    <a:pt x="45872" y="558"/>
                  </a:lnTo>
                  <a:lnTo>
                    <a:pt x="46545" y="558"/>
                  </a:lnTo>
                  <a:lnTo>
                    <a:pt x="46545" y="0"/>
                  </a:lnTo>
                  <a:close/>
                </a:path>
                <a:path w="49529" h="8890">
                  <a:moveTo>
                    <a:pt x="47904" y="8102"/>
                  </a:moveTo>
                  <a:lnTo>
                    <a:pt x="47218" y="8102"/>
                  </a:lnTo>
                  <a:lnTo>
                    <a:pt x="47218" y="8674"/>
                  </a:lnTo>
                  <a:lnTo>
                    <a:pt x="47904" y="8674"/>
                  </a:lnTo>
                  <a:lnTo>
                    <a:pt x="47904" y="8102"/>
                  </a:lnTo>
                  <a:close/>
                </a:path>
                <a:path w="49529" h="8890">
                  <a:moveTo>
                    <a:pt x="47904" y="2705"/>
                  </a:moveTo>
                  <a:lnTo>
                    <a:pt x="47218" y="2705"/>
                  </a:lnTo>
                  <a:lnTo>
                    <a:pt x="47218" y="3263"/>
                  </a:lnTo>
                  <a:lnTo>
                    <a:pt x="47904" y="3263"/>
                  </a:lnTo>
                  <a:lnTo>
                    <a:pt x="47904" y="2705"/>
                  </a:lnTo>
                  <a:close/>
                </a:path>
                <a:path w="49529" h="8890">
                  <a:moveTo>
                    <a:pt x="49250" y="5410"/>
                  </a:moveTo>
                  <a:lnTo>
                    <a:pt x="48577" y="5410"/>
                  </a:lnTo>
                  <a:lnTo>
                    <a:pt x="48577" y="5969"/>
                  </a:lnTo>
                  <a:lnTo>
                    <a:pt x="49250" y="5969"/>
                  </a:lnTo>
                  <a:lnTo>
                    <a:pt x="49250" y="5410"/>
                  </a:lnTo>
                  <a:close/>
                </a:path>
                <a:path w="49529" h="8890">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27" name="object 827"/>
            <p:cNvSpPr/>
            <p:nvPr/>
          </p:nvSpPr>
          <p:spPr>
            <a:xfrm>
              <a:off x="11909463" y="7757020"/>
              <a:ext cx="49530" cy="11430"/>
            </a:xfrm>
            <a:custGeom>
              <a:avLst/>
              <a:gdLst/>
              <a:ahLst/>
              <a:cxnLst/>
              <a:rect l="l" t="t" r="r" b="b"/>
              <a:pathLst>
                <a:path w="49529" h="11429">
                  <a:moveTo>
                    <a:pt x="673" y="8102"/>
                  </a:moveTo>
                  <a:lnTo>
                    <a:pt x="0" y="8102"/>
                  </a:lnTo>
                  <a:lnTo>
                    <a:pt x="0" y="8674"/>
                  </a:lnTo>
                  <a:lnTo>
                    <a:pt x="673" y="8674"/>
                  </a:lnTo>
                  <a:lnTo>
                    <a:pt x="673" y="8102"/>
                  </a:lnTo>
                  <a:close/>
                </a:path>
                <a:path w="49529" h="11429">
                  <a:moveTo>
                    <a:pt x="673" y="2705"/>
                  </a:moveTo>
                  <a:lnTo>
                    <a:pt x="0" y="2705"/>
                  </a:lnTo>
                  <a:lnTo>
                    <a:pt x="0" y="3263"/>
                  </a:lnTo>
                  <a:lnTo>
                    <a:pt x="673" y="3263"/>
                  </a:lnTo>
                  <a:lnTo>
                    <a:pt x="673" y="2705"/>
                  </a:lnTo>
                  <a:close/>
                </a:path>
                <a:path w="49529" h="11429">
                  <a:moveTo>
                    <a:pt x="2019" y="10807"/>
                  </a:moveTo>
                  <a:lnTo>
                    <a:pt x="1346" y="10807"/>
                  </a:lnTo>
                  <a:lnTo>
                    <a:pt x="1346" y="11366"/>
                  </a:lnTo>
                  <a:lnTo>
                    <a:pt x="2019" y="11366"/>
                  </a:lnTo>
                  <a:lnTo>
                    <a:pt x="2019" y="10807"/>
                  </a:lnTo>
                  <a:close/>
                </a:path>
                <a:path w="49529" h="11429">
                  <a:moveTo>
                    <a:pt x="2019" y="5410"/>
                  </a:moveTo>
                  <a:lnTo>
                    <a:pt x="1346" y="5410"/>
                  </a:lnTo>
                  <a:lnTo>
                    <a:pt x="1346" y="5969"/>
                  </a:lnTo>
                  <a:lnTo>
                    <a:pt x="2019" y="5969"/>
                  </a:lnTo>
                  <a:lnTo>
                    <a:pt x="2019" y="5410"/>
                  </a:lnTo>
                  <a:close/>
                </a:path>
                <a:path w="49529" h="11429">
                  <a:moveTo>
                    <a:pt x="3378" y="8102"/>
                  </a:moveTo>
                  <a:lnTo>
                    <a:pt x="2692" y="8102"/>
                  </a:lnTo>
                  <a:lnTo>
                    <a:pt x="2692" y="8674"/>
                  </a:lnTo>
                  <a:lnTo>
                    <a:pt x="3378" y="8674"/>
                  </a:lnTo>
                  <a:lnTo>
                    <a:pt x="3378" y="8102"/>
                  </a:lnTo>
                  <a:close/>
                </a:path>
                <a:path w="49529" h="11429">
                  <a:moveTo>
                    <a:pt x="3378" y="2705"/>
                  </a:moveTo>
                  <a:lnTo>
                    <a:pt x="2692" y="2705"/>
                  </a:lnTo>
                  <a:lnTo>
                    <a:pt x="2692"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410"/>
                  </a:moveTo>
                  <a:lnTo>
                    <a:pt x="4051" y="5410"/>
                  </a:lnTo>
                  <a:lnTo>
                    <a:pt x="4051" y="5969"/>
                  </a:lnTo>
                  <a:lnTo>
                    <a:pt x="4724" y="5969"/>
                  </a:lnTo>
                  <a:lnTo>
                    <a:pt x="4724" y="5410"/>
                  </a:lnTo>
                  <a:close/>
                </a:path>
                <a:path w="49529" h="11429">
                  <a:moveTo>
                    <a:pt x="6070" y="8102"/>
                  </a:moveTo>
                  <a:lnTo>
                    <a:pt x="5397" y="8102"/>
                  </a:lnTo>
                  <a:lnTo>
                    <a:pt x="5397" y="8674"/>
                  </a:lnTo>
                  <a:lnTo>
                    <a:pt x="6070" y="8674"/>
                  </a:lnTo>
                  <a:lnTo>
                    <a:pt x="6070" y="8102"/>
                  </a:lnTo>
                  <a:close/>
                </a:path>
                <a:path w="49529" h="11429">
                  <a:moveTo>
                    <a:pt x="6070" y="2705"/>
                  </a:moveTo>
                  <a:lnTo>
                    <a:pt x="5397" y="2705"/>
                  </a:lnTo>
                  <a:lnTo>
                    <a:pt x="5397" y="3263"/>
                  </a:lnTo>
                  <a:lnTo>
                    <a:pt x="6070" y="3263"/>
                  </a:lnTo>
                  <a:lnTo>
                    <a:pt x="6070" y="2705"/>
                  </a:lnTo>
                  <a:close/>
                </a:path>
                <a:path w="49529" h="11429">
                  <a:moveTo>
                    <a:pt x="7416" y="10807"/>
                  </a:moveTo>
                  <a:lnTo>
                    <a:pt x="6743" y="10807"/>
                  </a:lnTo>
                  <a:lnTo>
                    <a:pt x="6743" y="11366"/>
                  </a:lnTo>
                  <a:lnTo>
                    <a:pt x="7416" y="11366"/>
                  </a:lnTo>
                  <a:lnTo>
                    <a:pt x="7416" y="10807"/>
                  </a:lnTo>
                  <a:close/>
                </a:path>
                <a:path w="49529" h="11429">
                  <a:moveTo>
                    <a:pt x="7416" y="5410"/>
                  </a:moveTo>
                  <a:lnTo>
                    <a:pt x="6743" y="5410"/>
                  </a:lnTo>
                  <a:lnTo>
                    <a:pt x="6743" y="5969"/>
                  </a:lnTo>
                  <a:lnTo>
                    <a:pt x="7416" y="5969"/>
                  </a:lnTo>
                  <a:lnTo>
                    <a:pt x="7416" y="5410"/>
                  </a:lnTo>
                  <a:close/>
                </a:path>
                <a:path w="49529" h="11429">
                  <a:moveTo>
                    <a:pt x="8763" y="8102"/>
                  </a:moveTo>
                  <a:lnTo>
                    <a:pt x="8089" y="8102"/>
                  </a:lnTo>
                  <a:lnTo>
                    <a:pt x="8089" y="8674"/>
                  </a:lnTo>
                  <a:lnTo>
                    <a:pt x="8763" y="8674"/>
                  </a:lnTo>
                  <a:lnTo>
                    <a:pt x="8763" y="8102"/>
                  </a:lnTo>
                  <a:close/>
                </a:path>
                <a:path w="49529" h="11429">
                  <a:moveTo>
                    <a:pt x="8763" y="2705"/>
                  </a:moveTo>
                  <a:lnTo>
                    <a:pt x="8089" y="2705"/>
                  </a:lnTo>
                  <a:lnTo>
                    <a:pt x="8089" y="3263"/>
                  </a:lnTo>
                  <a:lnTo>
                    <a:pt x="8763" y="3263"/>
                  </a:lnTo>
                  <a:lnTo>
                    <a:pt x="8763" y="2705"/>
                  </a:lnTo>
                  <a:close/>
                </a:path>
                <a:path w="49529" h="11429">
                  <a:moveTo>
                    <a:pt x="10121" y="10807"/>
                  </a:moveTo>
                  <a:lnTo>
                    <a:pt x="9448" y="10807"/>
                  </a:lnTo>
                  <a:lnTo>
                    <a:pt x="9448" y="11366"/>
                  </a:lnTo>
                  <a:lnTo>
                    <a:pt x="10121" y="11366"/>
                  </a:lnTo>
                  <a:lnTo>
                    <a:pt x="10121" y="10807"/>
                  </a:lnTo>
                  <a:close/>
                </a:path>
                <a:path w="49529" h="11429">
                  <a:moveTo>
                    <a:pt x="10121" y="5410"/>
                  </a:moveTo>
                  <a:lnTo>
                    <a:pt x="9448" y="5410"/>
                  </a:lnTo>
                  <a:lnTo>
                    <a:pt x="9448" y="5969"/>
                  </a:lnTo>
                  <a:lnTo>
                    <a:pt x="10121" y="5969"/>
                  </a:lnTo>
                  <a:lnTo>
                    <a:pt x="10121" y="5410"/>
                  </a:lnTo>
                  <a:close/>
                </a:path>
                <a:path w="49529" h="11429">
                  <a:moveTo>
                    <a:pt x="11468" y="8102"/>
                  </a:moveTo>
                  <a:lnTo>
                    <a:pt x="10795" y="8102"/>
                  </a:lnTo>
                  <a:lnTo>
                    <a:pt x="10795" y="8674"/>
                  </a:lnTo>
                  <a:lnTo>
                    <a:pt x="11468" y="8674"/>
                  </a:lnTo>
                  <a:lnTo>
                    <a:pt x="11468" y="8102"/>
                  </a:lnTo>
                  <a:close/>
                </a:path>
                <a:path w="49529" h="11429">
                  <a:moveTo>
                    <a:pt x="11468" y="2705"/>
                  </a:moveTo>
                  <a:lnTo>
                    <a:pt x="10795" y="2705"/>
                  </a:lnTo>
                  <a:lnTo>
                    <a:pt x="10795" y="3263"/>
                  </a:lnTo>
                  <a:lnTo>
                    <a:pt x="11468" y="3263"/>
                  </a:lnTo>
                  <a:lnTo>
                    <a:pt x="11468" y="2705"/>
                  </a:lnTo>
                  <a:close/>
                </a:path>
                <a:path w="49529" h="11429">
                  <a:moveTo>
                    <a:pt x="12814" y="10807"/>
                  </a:moveTo>
                  <a:lnTo>
                    <a:pt x="12141" y="10807"/>
                  </a:lnTo>
                  <a:lnTo>
                    <a:pt x="12141" y="11366"/>
                  </a:lnTo>
                  <a:lnTo>
                    <a:pt x="12814" y="11366"/>
                  </a:lnTo>
                  <a:lnTo>
                    <a:pt x="12814" y="10807"/>
                  </a:lnTo>
                  <a:close/>
                </a:path>
                <a:path w="49529" h="11429">
                  <a:moveTo>
                    <a:pt x="12814" y="5410"/>
                  </a:moveTo>
                  <a:lnTo>
                    <a:pt x="12141" y="5410"/>
                  </a:lnTo>
                  <a:lnTo>
                    <a:pt x="12141" y="5969"/>
                  </a:lnTo>
                  <a:lnTo>
                    <a:pt x="12814" y="5969"/>
                  </a:lnTo>
                  <a:lnTo>
                    <a:pt x="12814" y="5410"/>
                  </a:lnTo>
                  <a:close/>
                </a:path>
                <a:path w="49529" h="11429">
                  <a:moveTo>
                    <a:pt x="14160" y="8102"/>
                  </a:moveTo>
                  <a:lnTo>
                    <a:pt x="13487" y="8102"/>
                  </a:lnTo>
                  <a:lnTo>
                    <a:pt x="13487" y="8674"/>
                  </a:lnTo>
                  <a:lnTo>
                    <a:pt x="14160" y="8674"/>
                  </a:lnTo>
                  <a:lnTo>
                    <a:pt x="14160" y="8102"/>
                  </a:lnTo>
                  <a:close/>
                </a:path>
                <a:path w="49529" h="11429">
                  <a:moveTo>
                    <a:pt x="14160" y="2705"/>
                  </a:moveTo>
                  <a:lnTo>
                    <a:pt x="13487" y="2705"/>
                  </a:lnTo>
                  <a:lnTo>
                    <a:pt x="13487" y="3263"/>
                  </a:lnTo>
                  <a:lnTo>
                    <a:pt x="14160" y="3263"/>
                  </a:lnTo>
                  <a:lnTo>
                    <a:pt x="14160" y="2705"/>
                  </a:lnTo>
                  <a:close/>
                </a:path>
                <a:path w="49529" h="11429">
                  <a:moveTo>
                    <a:pt x="15519" y="10807"/>
                  </a:moveTo>
                  <a:lnTo>
                    <a:pt x="14846" y="10807"/>
                  </a:lnTo>
                  <a:lnTo>
                    <a:pt x="14846" y="11366"/>
                  </a:lnTo>
                  <a:lnTo>
                    <a:pt x="15519" y="11366"/>
                  </a:lnTo>
                  <a:lnTo>
                    <a:pt x="15519" y="10807"/>
                  </a:lnTo>
                  <a:close/>
                </a:path>
                <a:path w="49529" h="11429">
                  <a:moveTo>
                    <a:pt x="15519" y="5410"/>
                  </a:moveTo>
                  <a:lnTo>
                    <a:pt x="14846" y="5410"/>
                  </a:lnTo>
                  <a:lnTo>
                    <a:pt x="14846" y="5969"/>
                  </a:lnTo>
                  <a:lnTo>
                    <a:pt x="15519" y="5969"/>
                  </a:lnTo>
                  <a:lnTo>
                    <a:pt x="15519" y="5410"/>
                  </a:lnTo>
                  <a:close/>
                </a:path>
                <a:path w="49529" h="11429">
                  <a:moveTo>
                    <a:pt x="16865" y="8102"/>
                  </a:moveTo>
                  <a:lnTo>
                    <a:pt x="16192" y="8102"/>
                  </a:lnTo>
                  <a:lnTo>
                    <a:pt x="16192" y="8674"/>
                  </a:lnTo>
                  <a:lnTo>
                    <a:pt x="16865" y="8674"/>
                  </a:lnTo>
                  <a:lnTo>
                    <a:pt x="16865" y="8102"/>
                  </a:lnTo>
                  <a:close/>
                </a:path>
                <a:path w="49529" h="11429">
                  <a:moveTo>
                    <a:pt x="16865" y="2705"/>
                  </a:moveTo>
                  <a:lnTo>
                    <a:pt x="16192" y="2705"/>
                  </a:lnTo>
                  <a:lnTo>
                    <a:pt x="16192" y="3263"/>
                  </a:lnTo>
                  <a:lnTo>
                    <a:pt x="16865" y="3263"/>
                  </a:lnTo>
                  <a:lnTo>
                    <a:pt x="16865" y="2705"/>
                  </a:lnTo>
                  <a:close/>
                </a:path>
                <a:path w="49529" h="11429">
                  <a:moveTo>
                    <a:pt x="18211" y="10807"/>
                  </a:moveTo>
                  <a:lnTo>
                    <a:pt x="17538" y="10807"/>
                  </a:lnTo>
                  <a:lnTo>
                    <a:pt x="17538" y="11366"/>
                  </a:lnTo>
                  <a:lnTo>
                    <a:pt x="18211" y="11366"/>
                  </a:lnTo>
                  <a:lnTo>
                    <a:pt x="18211" y="10807"/>
                  </a:lnTo>
                  <a:close/>
                </a:path>
                <a:path w="49529" h="11429">
                  <a:moveTo>
                    <a:pt x="18211" y="5410"/>
                  </a:moveTo>
                  <a:lnTo>
                    <a:pt x="17538" y="5410"/>
                  </a:lnTo>
                  <a:lnTo>
                    <a:pt x="17538" y="5969"/>
                  </a:lnTo>
                  <a:lnTo>
                    <a:pt x="18211" y="5969"/>
                  </a:lnTo>
                  <a:lnTo>
                    <a:pt x="18211" y="5410"/>
                  </a:lnTo>
                  <a:close/>
                </a:path>
                <a:path w="49529" h="11429">
                  <a:moveTo>
                    <a:pt x="19558" y="8102"/>
                  </a:moveTo>
                  <a:lnTo>
                    <a:pt x="18884" y="8102"/>
                  </a:lnTo>
                  <a:lnTo>
                    <a:pt x="18884" y="8674"/>
                  </a:lnTo>
                  <a:lnTo>
                    <a:pt x="19558" y="8674"/>
                  </a:lnTo>
                  <a:lnTo>
                    <a:pt x="19558" y="8102"/>
                  </a:lnTo>
                  <a:close/>
                </a:path>
                <a:path w="49529" h="11429">
                  <a:moveTo>
                    <a:pt x="19558" y="2705"/>
                  </a:moveTo>
                  <a:lnTo>
                    <a:pt x="18884" y="2705"/>
                  </a:lnTo>
                  <a:lnTo>
                    <a:pt x="18884" y="3263"/>
                  </a:lnTo>
                  <a:lnTo>
                    <a:pt x="19558" y="3263"/>
                  </a:lnTo>
                  <a:lnTo>
                    <a:pt x="19558" y="2705"/>
                  </a:lnTo>
                  <a:close/>
                </a:path>
                <a:path w="49529" h="11429">
                  <a:moveTo>
                    <a:pt x="20916" y="10807"/>
                  </a:moveTo>
                  <a:lnTo>
                    <a:pt x="20243" y="10807"/>
                  </a:lnTo>
                  <a:lnTo>
                    <a:pt x="20243" y="11366"/>
                  </a:lnTo>
                  <a:lnTo>
                    <a:pt x="20916" y="11366"/>
                  </a:lnTo>
                  <a:lnTo>
                    <a:pt x="20916" y="10807"/>
                  </a:lnTo>
                  <a:close/>
                </a:path>
                <a:path w="49529" h="11429">
                  <a:moveTo>
                    <a:pt x="20916" y="5410"/>
                  </a:moveTo>
                  <a:lnTo>
                    <a:pt x="20243" y="5410"/>
                  </a:lnTo>
                  <a:lnTo>
                    <a:pt x="20243" y="5969"/>
                  </a:lnTo>
                  <a:lnTo>
                    <a:pt x="20916" y="5969"/>
                  </a:lnTo>
                  <a:lnTo>
                    <a:pt x="20916" y="5410"/>
                  </a:lnTo>
                  <a:close/>
                </a:path>
                <a:path w="49529" h="11429">
                  <a:moveTo>
                    <a:pt x="22263" y="8102"/>
                  </a:moveTo>
                  <a:lnTo>
                    <a:pt x="21590" y="8102"/>
                  </a:lnTo>
                  <a:lnTo>
                    <a:pt x="21590" y="8674"/>
                  </a:lnTo>
                  <a:lnTo>
                    <a:pt x="22263" y="8674"/>
                  </a:lnTo>
                  <a:lnTo>
                    <a:pt x="22263" y="8102"/>
                  </a:lnTo>
                  <a:close/>
                </a:path>
                <a:path w="49529" h="11429">
                  <a:moveTo>
                    <a:pt x="22263" y="2705"/>
                  </a:moveTo>
                  <a:lnTo>
                    <a:pt x="21590" y="2705"/>
                  </a:lnTo>
                  <a:lnTo>
                    <a:pt x="21590" y="3263"/>
                  </a:lnTo>
                  <a:lnTo>
                    <a:pt x="22263" y="3263"/>
                  </a:lnTo>
                  <a:lnTo>
                    <a:pt x="22263" y="2705"/>
                  </a:lnTo>
                  <a:close/>
                </a:path>
                <a:path w="49529" h="11429">
                  <a:moveTo>
                    <a:pt x="23609" y="10807"/>
                  </a:moveTo>
                  <a:lnTo>
                    <a:pt x="22936" y="10807"/>
                  </a:lnTo>
                  <a:lnTo>
                    <a:pt x="22936" y="11366"/>
                  </a:lnTo>
                  <a:lnTo>
                    <a:pt x="23609" y="11366"/>
                  </a:lnTo>
                  <a:lnTo>
                    <a:pt x="23609" y="10807"/>
                  </a:lnTo>
                  <a:close/>
                </a:path>
                <a:path w="49529" h="11429">
                  <a:moveTo>
                    <a:pt x="23609" y="5410"/>
                  </a:moveTo>
                  <a:lnTo>
                    <a:pt x="22936" y="5410"/>
                  </a:lnTo>
                  <a:lnTo>
                    <a:pt x="22936" y="5969"/>
                  </a:lnTo>
                  <a:lnTo>
                    <a:pt x="23609" y="5969"/>
                  </a:lnTo>
                  <a:lnTo>
                    <a:pt x="23609" y="5410"/>
                  </a:lnTo>
                  <a:close/>
                </a:path>
                <a:path w="49529" h="11429">
                  <a:moveTo>
                    <a:pt x="24955" y="8102"/>
                  </a:moveTo>
                  <a:lnTo>
                    <a:pt x="24282" y="8102"/>
                  </a:lnTo>
                  <a:lnTo>
                    <a:pt x="24282" y="8674"/>
                  </a:lnTo>
                  <a:lnTo>
                    <a:pt x="24955" y="8674"/>
                  </a:lnTo>
                  <a:lnTo>
                    <a:pt x="24955" y="8102"/>
                  </a:lnTo>
                  <a:close/>
                </a:path>
                <a:path w="49529" h="11429">
                  <a:moveTo>
                    <a:pt x="24955" y="2705"/>
                  </a:moveTo>
                  <a:lnTo>
                    <a:pt x="24282" y="2705"/>
                  </a:lnTo>
                  <a:lnTo>
                    <a:pt x="24282" y="3263"/>
                  </a:lnTo>
                  <a:lnTo>
                    <a:pt x="24955" y="3263"/>
                  </a:lnTo>
                  <a:lnTo>
                    <a:pt x="24955" y="2705"/>
                  </a:lnTo>
                  <a:close/>
                </a:path>
                <a:path w="49529" h="11429">
                  <a:moveTo>
                    <a:pt x="26314" y="10807"/>
                  </a:moveTo>
                  <a:lnTo>
                    <a:pt x="25641" y="10807"/>
                  </a:lnTo>
                  <a:lnTo>
                    <a:pt x="25641" y="11366"/>
                  </a:lnTo>
                  <a:lnTo>
                    <a:pt x="26314" y="11366"/>
                  </a:lnTo>
                  <a:lnTo>
                    <a:pt x="26314" y="10807"/>
                  </a:lnTo>
                  <a:close/>
                </a:path>
                <a:path w="49529" h="11429">
                  <a:moveTo>
                    <a:pt x="26314" y="5410"/>
                  </a:moveTo>
                  <a:lnTo>
                    <a:pt x="25641" y="5410"/>
                  </a:lnTo>
                  <a:lnTo>
                    <a:pt x="25641" y="5969"/>
                  </a:lnTo>
                  <a:lnTo>
                    <a:pt x="26314" y="5969"/>
                  </a:lnTo>
                  <a:lnTo>
                    <a:pt x="26314" y="5410"/>
                  </a:lnTo>
                  <a:close/>
                </a:path>
                <a:path w="49529" h="11429">
                  <a:moveTo>
                    <a:pt x="27660" y="8102"/>
                  </a:moveTo>
                  <a:lnTo>
                    <a:pt x="26987" y="8102"/>
                  </a:lnTo>
                  <a:lnTo>
                    <a:pt x="26987" y="8674"/>
                  </a:lnTo>
                  <a:lnTo>
                    <a:pt x="27660" y="8674"/>
                  </a:lnTo>
                  <a:lnTo>
                    <a:pt x="27660" y="8102"/>
                  </a:lnTo>
                  <a:close/>
                </a:path>
                <a:path w="49529" h="11429">
                  <a:moveTo>
                    <a:pt x="27660" y="2705"/>
                  </a:moveTo>
                  <a:lnTo>
                    <a:pt x="26987" y="2705"/>
                  </a:lnTo>
                  <a:lnTo>
                    <a:pt x="26987" y="3263"/>
                  </a:lnTo>
                  <a:lnTo>
                    <a:pt x="27660" y="3263"/>
                  </a:lnTo>
                  <a:lnTo>
                    <a:pt x="27660" y="2705"/>
                  </a:lnTo>
                  <a:close/>
                </a:path>
                <a:path w="49529" h="11429">
                  <a:moveTo>
                    <a:pt x="29006" y="10807"/>
                  </a:moveTo>
                  <a:lnTo>
                    <a:pt x="28333" y="10807"/>
                  </a:lnTo>
                  <a:lnTo>
                    <a:pt x="28333" y="11366"/>
                  </a:lnTo>
                  <a:lnTo>
                    <a:pt x="29006" y="11366"/>
                  </a:lnTo>
                  <a:lnTo>
                    <a:pt x="29006" y="10807"/>
                  </a:lnTo>
                  <a:close/>
                </a:path>
                <a:path w="49529" h="11429">
                  <a:moveTo>
                    <a:pt x="29006" y="5410"/>
                  </a:moveTo>
                  <a:lnTo>
                    <a:pt x="28333" y="5410"/>
                  </a:lnTo>
                  <a:lnTo>
                    <a:pt x="28333" y="5969"/>
                  </a:lnTo>
                  <a:lnTo>
                    <a:pt x="29006" y="5969"/>
                  </a:lnTo>
                  <a:lnTo>
                    <a:pt x="29006" y="5410"/>
                  </a:lnTo>
                  <a:close/>
                </a:path>
                <a:path w="49529" h="11429">
                  <a:moveTo>
                    <a:pt x="30353" y="8102"/>
                  </a:moveTo>
                  <a:lnTo>
                    <a:pt x="29679" y="8102"/>
                  </a:lnTo>
                  <a:lnTo>
                    <a:pt x="29679" y="8674"/>
                  </a:lnTo>
                  <a:lnTo>
                    <a:pt x="30353" y="8674"/>
                  </a:lnTo>
                  <a:lnTo>
                    <a:pt x="30353" y="8102"/>
                  </a:lnTo>
                  <a:close/>
                </a:path>
                <a:path w="49529" h="11429">
                  <a:moveTo>
                    <a:pt x="30353" y="2705"/>
                  </a:moveTo>
                  <a:lnTo>
                    <a:pt x="29679" y="2705"/>
                  </a:lnTo>
                  <a:lnTo>
                    <a:pt x="29679" y="3263"/>
                  </a:lnTo>
                  <a:lnTo>
                    <a:pt x="30353" y="3263"/>
                  </a:lnTo>
                  <a:lnTo>
                    <a:pt x="30353" y="2705"/>
                  </a:lnTo>
                  <a:close/>
                </a:path>
                <a:path w="49529" h="11429">
                  <a:moveTo>
                    <a:pt x="31711" y="10807"/>
                  </a:moveTo>
                  <a:lnTo>
                    <a:pt x="31026" y="10807"/>
                  </a:lnTo>
                  <a:lnTo>
                    <a:pt x="31026" y="11366"/>
                  </a:lnTo>
                  <a:lnTo>
                    <a:pt x="31711" y="11366"/>
                  </a:lnTo>
                  <a:lnTo>
                    <a:pt x="31711" y="10807"/>
                  </a:lnTo>
                  <a:close/>
                </a:path>
                <a:path w="49529" h="11429">
                  <a:moveTo>
                    <a:pt x="31711" y="5410"/>
                  </a:moveTo>
                  <a:lnTo>
                    <a:pt x="31026" y="5410"/>
                  </a:lnTo>
                  <a:lnTo>
                    <a:pt x="31026" y="5969"/>
                  </a:lnTo>
                  <a:lnTo>
                    <a:pt x="31711" y="5969"/>
                  </a:lnTo>
                  <a:lnTo>
                    <a:pt x="31711" y="5410"/>
                  </a:lnTo>
                  <a:close/>
                </a:path>
                <a:path w="49529" h="11429">
                  <a:moveTo>
                    <a:pt x="33058" y="8102"/>
                  </a:moveTo>
                  <a:lnTo>
                    <a:pt x="32385" y="8102"/>
                  </a:lnTo>
                  <a:lnTo>
                    <a:pt x="32385" y="8674"/>
                  </a:lnTo>
                  <a:lnTo>
                    <a:pt x="33058" y="8674"/>
                  </a:lnTo>
                  <a:lnTo>
                    <a:pt x="33058" y="8102"/>
                  </a:lnTo>
                  <a:close/>
                </a:path>
                <a:path w="49529" h="11429">
                  <a:moveTo>
                    <a:pt x="33058" y="2705"/>
                  </a:moveTo>
                  <a:lnTo>
                    <a:pt x="32385" y="2705"/>
                  </a:lnTo>
                  <a:lnTo>
                    <a:pt x="32385" y="3263"/>
                  </a:lnTo>
                  <a:lnTo>
                    <a:pt x="33058" y="3263"/>
                  </a:lnTo>
                  <a:lnTo>
                    <a:pt x="33058" y="2705"/>
                  </a:lnTo>
                  <a:close/>
                </a:path>
                <a:path w="49529" h="11429">
                  <a:moveTo>
                    <a:pt x="34404" y="10807"/>
                  </a:moveTo>
                  <a:lnTo>
                    <a:pt x="33731" y="10807"/>
                  </a:lnTo>
                  <a:lnTo>
                    <a:pt x="33731" y="11366"/>
                  </a:lnTo>
                  <a:lnTo>
                    <a:pt x="34404" y="11366"/>
                  </a:lnTo>
                  <a:lnTo>
                    <a:pt x="34404" y="10807"/>
                  </a:lnTo>
                  <a:close/>
                </a:path>
                <a:path w="49529" h="11429">
                  <a:moveTo>
                    <a:pt x="34404" y="5410"/>
                  </a:moveTo>
                  <a:lnTo>
                    <a:pt x="33731" y="5410"/>
                  </a:lnTo>
                  <a:lnTo>
                    <a:pt x="33731" y="5969"/>
                  </a:lnTo>
                  <a:lnTo>
                    <a:pt x="34404" y="5969"/>
                  </a:lnTo>
                  <a:lnTo>
                    <a:pt x="34404" y="5410"/>
                  </a:lnTo>
                  <a:close/>
                </a:path>
                <a:path w="49529" h="11429">
                  <a:moveTo>
                    <a:pt x="35750" y="8102"/>
                  </a:moveTo>
                  <a:lnTo>
                    <a:pt x="35077" y="8102"/>
                  </a:lnTo>
                  <a:lnTo>
                    <a:pt x="35077" y="8674"/>
                  </a:lnTo>
                  <a:lnTo>
                    <a:pt x="35750" y="8674"/>
                  </a:lnTo>
                  <a:lnTo>
                    <a:pt x="35750" y="8102"/>
                  </a:lnTo>
                  <a:close/>
                </a:path>
                <a:path w="49529" h="11429">
                  <a:moveTo>
                    <a:pt x="35750" y="2705"/>
                  </a:moveTo>
                  <a:lnTo>
                    <a:pt x="35077" y="2705"/>
                  </a:lnTo>
                  <a:lnTo>
                    <a:pt x="35077" y="3263"/>
                  </a:lnTo>
                  <a:lnTo>
                    <a:pt x="35750" y="3263"/>
                  </a:lnTo>
                  <a:lnTo>
                    <a:pt x="35750" y="2705"/>
                  </a:lnTo>
                  <a:close/>
                </a:path>
                <a:path w="49529" h="11429">
                  <a:moveTo>
                    <a:pt x="37109" y="10807"/>
                  </a:moveTo>
                  <a:lnTo>
                    <a:pt x="36423" y="10807"/>
                  </a:lnTo>
                  <a:lnTo>
                    <a:pt x="36423" y="11366"/>
                  </a:lnTo>
                  <a:lnTo>
                    <a:pt x="37109" y="11366"/>
                  </a:lnTo>
                  <a:lnTo>
                    <a:pt x="37109" y="10807"/>
                  </a:lnTo>
                  <a:close/>
                </a:path>
                <a:path w="49529" h="11429">
                  <a:moveTo>
                    <a:pt x="37109" y="5410"/>
                  </a:moveTo>
                  <a:lnTo>
                    <a:pt x="36423" y="5410"/>
                  </a:lnTo>
                  <a:lnTo>
                    <a:pt x="36423" y="5969"/>
                  </a:lnTo>
                  <a:lnTo>
                    <a:pt x="37109" y="5969"/>
                  </a:lnTo>
                  <a:lnTo>
                    <a:pt x="37109" y="5410"/>
                  </a:lnTo>
                  <a:close/>
                </a:path>
                <a:path w="49529" h="11429">
                  <a:moveTo>
                    <a:pt x="38455" y="8102"/>
                  </a:moveTo>
                  <a:lnTo>
                    <a:pt x="37782" y="8102"/>
                  </a:lnTo>
                  <a:lnTo>
                    <a:pt x="37782" y="8674"/>
                  </a:lnTo>
                  <a:lnTo>
                    <a:pt x="38455" y="8674"/>
                  </a:lnTo>
                  <a:lnTo>
                    <a:pt x="38455" y="8102"/>
                  </a:lnTo>
                  <a:close/>
                </a:path>
                <a:path w="49529" h="11429">
                  <a:moveTo>
                    <a:pt x="38455" y="2705"/>
                  </a:moveTo>
                  <a:lnTo>
                    <a:pt x="37782" y="2705"/>
                  </a:lnTo>
                  <a:lnTo>
                    <a:pt x="37782" y="3263"/>
                  </a:lnTo>
                  <a:lnTo>
                    <a:pt x="38455" y="3263"/>
                  </a:lnTo>
                  <a:lnTo>
                    <a:pt x="38455" y="2705"/>
                  </a:lnTo>
                  <a:close/>
                </a:path>
                <a:path w="49529" h="11429">
                  <a:moveTo>
                    <a:pt x="39801" y="5410"/>
                  </a:moveTo>
                  <a:lnTo>
                    <a:pt x="39128" y="5410"/>
                  </a:lnTo>
                  <a:lnTo>
                    <a:pt x="39128" y="5969"/>
                  </a:lnTo>
                  <a:lnTo>
                    <a:pt x="39801" y="5969"/>
                  </a:lnTo>
                  <a:lnTo>
                    <a:pt x="39801" y="5410"/>
                  </a:lnTo>
                  <a:close/>
                </a:path>
                <a:path w="49529" h="11429">
                  <a:moveTo>
                    <a:pt x="41148" y="8102"/>
                  </a:moveTo>
                  <a:lnTo>
                    <a:pt x="40474" y="8102"/>
                  </a:lnTo>
                  <a:lnTo>
                    <a:pt x="40474" y="8674"/>
                  </a:lnTo>
                  <a:lnTo>
                    <a:pt x="41148" y="8674"/>
                  </a:lnTo>
                  <a:lnTo>
                    <a:pt x="41148" y="8102"/>
                  </a:lnTo>
                  <a:close/>
                </a:path>
                <a:path w="49529" h="11429">
                  <a:moveTo>
                    <a:pt x="41148" y="2705"/>
                  </a:moveTo>
                  <a:lnTo>
                    <a:pt x="40474" y="2705"/>
                  </a:lnTo>
                  <a:lnTo>
                    <a:pt x="40474" y="3263"/>
                  </a:lnTo>
                  <a:lnTo>
                    <a:pt x="41148" y="3263"/>
                  </a:lnTo>
                  <a:lnTo>
                    <a:pt x="41148" y="2705"/>
                  </a:lnTo>
                  <a:close/>
                </a:path>
                <a:path w="49529" h="11429">
                  <a:moveTo>
                    <a:pt x="42506" y="5410"/>
                  </a:moveTo>
                  <a:lnTo>
                    <a:pt x="41821" y="5410"/>
                  </a:lnTo>
                  <a:lnTo>
                    <a:pt x="41821" y="5969"/>
                  </a:lnTo>
                  <a:lnTo>
                    <a:pt x="42506" y="5969"/>
                  </a:lnTo>
                  <a:lnTo>
                    <a:pt x="42506" y="5410"/>
                  </a:lnTo>
                  <a:close/>
                </a:path>
                <a:path w="49529" h="11429">
                  <a:moveTo>
                    <a:pt x="43853" y="8102"/>
                  </a:moveTo>
                  <a:lnTo>
                    <a:pt x="43180" y="8102"/>
                  </a:lnTo>
                  <a:lnTo>
                    <a:pt x="43180" y="8674"/>
                  </a:lnTo>
                  <a:lnTo>
                    <a:pt x="43853" y="8674"/>
                  </a:lnTo>
                  <a:lnTo>
                    <a:pt x="43853" y="8102"/>
                  </a:lnTo>
                  <a:close/>
                </a:path>
                <a:path w="49529" h="11429">
                  <a:moveTo>
                    <a:pt x="43853" y="2705"/>
                  </a:moveTo>
                  <a:lnTo>
                    <a:pt x="43180" y="2705"/>
                  </a:lnTo>
                  <a:lnTo>
                    <a:pt x="43180" y="3263"/>
                  </a:lnTo>
                  <a:lnTo>
                    <a:pt x="43853" y="3263"/>
                  </a:lnTo>
                  <a:lnTo>
                    <a:pt x="43853" y="2705"/>
                  </a:lnTo>
                  <a:close/>
                </a:path>
                <a:path w="49529" h="11429">
                  <a:moveTo>
                    <a:pt x="45199" y="5410"/>
                  </a:moveTo>
                  <a:lnTo>
                    <a:pt x="44526" y="5410"/>
                  </a:lnTo>
                  <a:lnTo>
                    <a:pt x="44526" y="5969"/>
                  </a:lnTo>
                  <a:lnTo>
                    <a:pt x="45199" y="5969"/>
                  </a:lnTo>
                  <a:lnTo>
                    <a:pt x="45199" y="5410"/>
                  </a:lnTo>
                  <a:close/>
                </a:path>
                <a:path w="49529" h="11429">
                  <a:moveTo>
                    <a:pt x="46545" y="8102"/>
                  </a:moveTo>
                  <a:lnTo>
                    <a:pt x="45872" y="8102"/>
                  </a:lnTo>
                  <a:lnTo>
                    <a:pt x="45872" y="8674"/>
                  </a:lnTo>
                  <a:lnTo>
                    <a:pt x="46545" y="8674"/>
                  </a:lnTo>
                  <a:lnTo>
                    <a:pt x="46545" y="8102"/>
                  </a:lnTo>
                  <a:close/>
                </a:path>
                <a:path w="49529" h="11429">
                  <a:moveTo>
                    <a:pt x="46545" y="2705"/>
                  </a:moveTo>
                  <a:lnTo>
                    <a:pt x="45872" y="2705"/>
                  </a:lnTo>
                  <a:lnTo>
                    <a:pt x="45872" y="3263"/>
                  </a:lnTo>
                  <a:lnTo>
                    <a:pt x="46545" y="3263"/>
                  </a:lnTo>
                  <a:lnTo>
                    <a:pt x="46545" y="2705"/>
                  </a:lnTo>
                  <a:close/>
                </a:path>
                <a:path w="49529" h="11429">
                  <a:moveTo>
                    <a:pt x="47904" y="5410"/>
                  </a:moveTo>
                  <a:lnTo>
                    <a:pt x="47218" y="5410"/>
                  </a:lnTo>
                  <a:lnTo>
                    <a:pt x="47218" y="5969"/>
                  </a:lnTo>
                  <a:lnTo>
                    <a:pt x="47904" y="5969"/>
                  </a:lnTo>
                  <a:lnTo>
                    <a:pt x="47904" y="5410"/>
                  </a:lnTo>
                  <a:close/>
                </a:path>
                <a:path w="49529" h="11429">
                  <a:moveTo>
                    <a:pt x="47904" y="0"/>
                  </a:moveTo>
                  <a:lnTo>
                    <a:pt x="47218" y="0"/>
                  </a:lnTo>
                  <a:lnTo>
                    <a:pt x="47218" y="571"/>
                  </a:lnTo>
                  <a:lnTo>
                    <a:pt x="47904" y="571"/>
                  </a:lnTo>
                  <a:lnTo>
                    <a:pt x="47904" y="0"/>
                  </a:lnTo>
                  <a:close/>
                </a:path>
                <a:path w="49529" h="11429">
                  <a:moveTo>
                    <a:pt x="49250" y="8102"/>
                  </a:moveTo>
                  <a:lnTo>
                    <a:pt x="48577" y="8102"/>
                  </a:lnTo>
                  <a:lnTo>
                    <a:pt x="48577" y="8674"/>
                  </a:lnTo>
                  <a:lnTo>
                    <a:pt x="49250" y="8674"/>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28" name="object 828"/>
            <p:cNvSpPr/>
            <p:nvPr/>
          </p:nvSpPr>
          <p:spPr>
            <a:xfrm>
              <a:off x="11909463" y="7767827"/>
              <a:ext cx="49530" cy="11430"/>
            </a:xfrm>
            <a:custGeom>
              <a:avLst/>
              <a:gdLst/>
              <a:ahLst/>
              <a:cxnLst/>
              <a:rect l="l" t="t" r="r" b="b"/>
              <a:pathLst>
                <a:path w="49529" h="11429">
                  <a:moveTo>
                    <a:pt x="673" y="8102"/>
                  </a:moveTo>
                  <a:lnTo>
                    <a:pt x="0" y="8102"/>
                  </a:lnTo>
                  <a:lnTo>
                    <a:pt x="0" y="8674"/>
                  </a:lnTo>
                  <a:lnTo>
                    <a:pt x="673" y="8674"/>
                  </a:lnTo>
                  <a:lnTo>
                    <a:pt x="673" y="8102"/>
                  </a:lnTo>
                  <a:close/>
                </a:path>
                <a:path w="49529" h="11429">
                  <a:moveTo>
                    <a:pt x="673" y="2705"/>
                  </a:moveTo>
                  <a:lnTo>
                    <a:pt x="0" y="2705"/>
                  </a:lnTo>
                  <a:lnTo>
                    <a:pt x="0" y="3263"/>
                  </a:lnTo>
                  <a:lnTo>
                    <a:pt x="673" y="3263"/>
                  </a:lnTo>
                  <a:lnTo>
                    <a:pt x="673" y="2705"/>
                  </a:lnTo>
                  <a:close/>
                </a:path>
                <a:path w="49529" h="11429">
                  <a:moveTo>
                    <a:pt x="2019" y="10807"/>
                  </a:moveTo>
                  <a:lnTo>
                    <a:pt x="1346" y="10807"/>
                  </a:lnTo>
                  <a:lnTo>
                    <a:pt x="1346" y="11366"/>
                  </a:lnTo>
                  <a:lnTo>
                    <a:pt x="2019" y="11366"/>
                  </a:lnTo>
                  <a:lnTo>
                    <a:pt x="2019" y="10807"/>
                  </a:lnTo>
                  <a:close/>
                </a:path>
                <a:path w="49529" h="11429">
                  <a:moveTo>
                    <a:pt x="2019" y="5410"/>
                  </a:moveTo>
                  <a:lnTo>
                    <a:pt x="1346" y="5410"/>
                  </a:lnTo>
                  <a:lnTo>
                    <a:pt x="1346" y="5969"/>
                  </a:lnTo>
                  <a:lnTo>
                    <a:pt x="2019" y="5969"/>
                  </a:lnTo>
                  <a:lnTo>
                    <a:pt x="2019" y="5410"/>
                  </a:lnTo>
                  <a:close/>
                </a:path>
                <a:path w="49529" h="11429">
                  <a:moveTo>
                    <a:pt x="3378" y="8102"/>
                  </a:moveTo>
                  <a:lnTo>
                    <a:pt x="2692" y="8102"/>
                  </a:lnTo>
                  <a:lnTo>
                    <a:pt x="2692" y="8674"/>
                  </a:lnTo>
                  <a:lnTo>
                    <a:pt x="3378" y="8674"/>
                  </a:lnTo>
                  <a:lnTo>
                    <a:pt x="3378" y="8102"/>
                  </a:lnTo>
                  <a:close/>
                </a:path>
                <a:path w="49529" h="11429">
                  <a:moveTo>
                    <a:pt x="3378" y="2705"/>
                  </a:moveTo>
                  <a:lnTo>
                    <a:pt x="2692" y="2705"/>
                  </a:lnTo>
                  <a:lnTo>
                    <a:pt x="2692"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410"/>
                  </a:moveTo>
                  <a:lnTo>
                    <a:pt x="4051" y="5410"/>
                  </a:lnTo>
                  <a:lnTo>
                    <a:pt x="4051" y="5969"/>
                  </a:lnTo>
                  <a:lnTo>
                    <a:pt x="4724" y="5969"/>
                  </a:lnTo>
                  <a:lnTo>
                    <a:pt x="4724" y="5410"/>
                  </a:lnTo>
                  <a:close/>
                </a:path>
                <a:path w="49529" h="11429">
                  <a:moveTo>
                    <a:pt x="6070" y="8102"/>
                  </a:moveTo>
                  <a:lnTo>
                    <a:pt x="5397" y="8102"/>
                  </a:lnTo>
                  <a:lnTo>
                    <a:pt x="5397" y="8674"/>
                  </a:lnTo>
                  <a:lnTo>
                    <a:pt x="6070" y="8674"/>
                  </a:lnTo>
                  <a:lnTo>
                    <a:pt x="6070" y="8102"/>
                  </a:lnTo>
                  <a:close/>
                </a:path>
                <a:path w="49529" h="11429">
                  <a:moveTo>
                    <a:pt x="6070" y="2705"/>
                  </a:moveTo>
                  <a:lnTo>
                    <a:pt x="5397" y="2705"/>
                  </a:lnTo>
                  <a:lnTo>
                    <a:pt x="5397" y="3263"/>
                  </a:lnTo>
                  <a:lnTo>
                    <a:pt x="6070" y="3263"/>
                  </a:lnTo>
                  <a:lnTo>
                    <a:pt x="6070" y="2705"/>
                  </a:lnTo>
                  <a:close/>
                </a:path>
                <a:path w="49529" h="11429">
                  <a:moveTo>
                    <a:pt x="7416" y="10807"/>
                  </a:moveTo>
                  <a:lnTo>
                    <a:pt x="6743" y="10807"/>
                  </a:lnTo>
                  <a:lnTo>
                    <a:pt x="6743" y="11366"/>
                  </a:lnTo>
                  <a:lnTo>
                    <a:pt x="7416" y="11366"/>
                  </a:lnTo>
                  <a:lnTo>
                    <a:pt x="7416" y="10807"/>
                  </a:lnTo>
                  <a:close/>
                </a:path>
                <a:path w="49529" h="11429">
                  <a:moveTo>
                    <a:pt x="7416" y="5410"/>
                  </a:moveTo>
                  <a:lnTo>
                    <a:pt x="6743" y="5410"/>
                  </a:lnTo>
                  <a:lnTo>
                    <a:pt x="6743" y="5969"/>
                  </a:lnTo>
                  <a:lnTo>
                    <a:pt x="7416" y="5969"/>
                  </a:lnTo>
                  <a:lnTo>
                    <a:pt x="7416" y="5410"/>
                  </a:lnTo>
                  <a:close/>
                </a:path>
                <a:path w="49529" h="11429">
                  <a:moveTo>
                    <a:pt x="8763" y="8102"/>
                  </a:moveTo>
                  <a:lnTo>
                    <a:pt x="8089" y="8102"/>
                  </a:lnTo>
                  <a:lnTo>
                    <a:pt x="8089" y="8674"/>
                  </a:lnTo>
                  <a:lnTo>
                    <a:pt x="8763" y="8674"/>
                  </a:lnTo>
                  <a:lnTo>
                    <a:pt x="8763" y="8102"/>
                  </a:lnTo>
                  <a:close/>
                </a:path>
                <a:path w="49529" h="11429">
                  <a:moveTo>
                    <a:pt x="8763" y="2705"/>
                  </a:moveTo>
                  <a:lnTo>
                    <a:pt x="8089" y="2705"/>
                  </a:lnTo>
                  <a:lnTo>
                    <a:pt x="8089" y="3263"/>
                  </a:lnTo>
                  <a:lnTo>
                    <a:pt x="8763" y="3263"/>
                  </a:lnTo>
                  <a:lnTo>
                    <a:pt x="8763" y="2705"/>
                  </a:lnTo>
                  <a:close/>
                </a:path>
                <a:path w="49529" h="11429">
                  <a:moveTo>
                    <a:pt x="10121" y="10807"/>
                  </a:moveTo>
                  <a:lnTo>
                    <a:pt x="9448" y="10807"/>
                  </a:lnTo>
                  <a:lnTo>
                    <a:pt x="9448" y="11366"/>
                  </a:lnTo>
                  <a:lnTo>
                    <a:pt x="10121" y="11366"/>
                  </a:lnTo>
                  <a:lnTo>
                    <a:pt x="10121" y="10807"/>
                  </a:lnTo>
                  <a:close/>
                </a:path>
                <a:path w="49529" h="11429">
                  <a:moveTo>
                    <a:pt x="10121" y="5410"/>
                  </a:moveTo>
                  <a:lnTo>
                    <a:pt x="9448" y="5410"/>
                  </a:lnTo>
                  <a:lnTo>
                    <a:pt x="9448" y="5969"/>
                  </a:lnTo>
                  <a:lnTo>
                    <a:pt x="10121" y="5969"/>
                  </a:lnTo>
                  <a:lnTo>
                    <a:pt x="10121" y="5410"/>
                  </a:lnTo>
                  <a:close/>
                </a:path>
                <a:path w="49529" h="11429">
                  <a:moveTo>
                    <a:pt x="11468" y="8102"/>
                  </a:moveTo>
                  <a:lnTo>
                    <a:pt x="10795" y="8102"/>
                  </a:lnTo>
                  <a:lnTo>
                    <a:pt x="10795" y="8674"/>
                  </a:lnTo>
                  <a:lnTo>
                    <a:pt x="11468" y="8674"/>
                  </a:lnTo>
                  <a:lnTo>
                    <a:pt x="11468" y="8102"/>
                  </a:lnTo>
                  <a:close/>
                </a:path>
                <a:path w="49529" h="11429">
                  <a:moveTo>
                    <a:pt x="11468" y="2705"/>
                  </a:moveTo>
                  <a:lnTo>
                    <a:pt x="10795" y="2705"/>
                  </a:lnTo>
                  <a:lnTo>
                    <a:pt x="10795" y="3263"/>
                  </a:lnTo>
                  <a:lnTo>
                    <a:pt x="11468" y="3263"/>
                  </a:lnTo>
                  <a:lnTo>
                    <a:pt x="11468" y="2705"/>
                  </a:lnTo>
                  <a:close/>
                </a:path>
                <a:path w="49529" h="11429">
                  <a:moveTo>
                    <a:pt x="12814" y="10807"/>
                  </a:moveTo>
                  <a:lnTo>
                    <a:pt x="12141" y="10807"/>
                  </a:lnTo>
                  <a:lnTo>
                    <a:pt x="12141" y="11366"/>
                  </a:lnTo>
                  <a:lnTo>
                    <a:pt x="12814" y="11366"/>
                  </a:lnTo>
                  <a:lnTo>
                    <a:pt x="12814" y="10807"/>
                  </a:lnTo>
                  <a:close/>
                </a:path>
                <a:path w="49529" h="11429">
                  <a:moveTo>
                    <a:pt x="12814" y="5410"/>
                  </a:moveTo>
                  <a:lnTo>
                    <a:pt x="12141" y="5410"/>
                  </a:lnTo>
                  <a:lnTo>
                    <a:pt x="12141" y="5969"/>
                  </a:lnTo>
                  <a:lnTo>
                    <a:pt x="12814" y="5969"/>
                  </a:lnTo>
                  <a:lnTo>
                    <a:pt x="12814" y="5410"/>
                  </a:lnTo>
                  <a:close/>
                </a:path>
                <a:path w="49529" h="11429">
                  <a:moveTo>
                    <a:pt x="14160" y="8102"/>
                  </a:moveTo>
                  <a:lnTo>
                    <a:pt x="13487" y="8102"/>
                  </a:lnTo>
                  <a:lnTo>
                    <a:pt x="13487" y="8674"/>
                  </a:lnTo>
                  <a:lnTo>
                    <a:pt x="14160" y="8674"/>
                  </a:lnTo>
                  <a:lnTo>
                    <a:pt x="14160" y="8102"/>
                  </a:lnTo>
                  <a:close/>
                </a:path>
                <a:path w="49529" h="11429">
                  <a:moveTo>
                    <a:pt x="14160" y="2705"/>
                  </a:moveTo>
                  <a:lnTo>
                    <a:pt x="13487" y="2705"/>
                  </a:lnTo>
                  <a:lnTo>
                    <a:pt x="13487" y="3263"/>
                  </a:lnTo>
                  <a:lnTo>
                    <a:pt x="14160" y="3263"/>
                  </a:lnTo>
                  <a:lnTo>
                    <a:pt x="14160" y="2705"/>
                  </a:lnTo>
                  <a:close/>
                </a:path>
                <a:path w="49529" h="11429">
                  <a:moveTo>
                    <a:pt x="15519" y="10807"/>
                  </a:moveTo>
                  <a:lnTo>
                    <a:pt x="14846" y="10807"/>
                  </a:lnTo>
                  <a:lnTo>
                    <a:pt x="14846" y="11366"/>
                  </a:lnTo>
                  <a:lnTo>
                    <a:pt x="15519" y="11366"/>
                  </a:lnTo>
                  <a:lnTo>
                    <a:pt x="15519" y="10807"/>
                  </a:lnTo>
                  <a:close/>
                </a:path>
                <a:path w="49529" h="11429">
                  <a:moveTo>
                    <a:pt x="15519" y="5410"/>
                  </a:moveTo>
                  <a:lnTo>
                    <a:pt x="14846" y="5410"/>
                  </a:lnTo>
                  <a:lnTo>
                    <a:pt x="14846" y="5969"/>
                  </a:lnTo>
                  <a:lnTo>
                    <a:pt x="15519" y="5969"/>
                  </a:lnTo>
                  <a:lnTo>
                    <a:pt x="15519" y="5410"/>
                  </a:lnTo>
                  <a:close/>
                </a:path>
                <a:path w="49529" h="11429">
                  <a:moveTo>
                    <a:pt x="16865" y="8102"/>
                  </a:moveTo>
                  <a:lnTo>
                    <a:pt x="16192" y="8102"/>
                  </a:lnTo>
                  <a:lnTo>
                    <a:pt x="16192" y="8674"/>
                  </a:lnTo>
                  <a:lnTo>
                    <a:pt x="16865" y="8674"/>
                  </a:lnTo>
                  <a:lnTo>
                    <a:pt x="16865" y="8102"/>
                  </a:lnTo>
                  <a:close/>
                </a:path>
                <a:path w="49529" h="11429">
                  <a:moveTo>
                    <a:pt x="16865" y="2705"/>
                  </a:moveTo>
                  <a:lnTo>
                    <a:pt x="16192" y="2705"/>
                  </a:lnTo>
                  <a:lnTo>
                    <a:pt x="16192" y="3263"/>
                  </a:lnTo>
                  <a:lnTo>
                    <a:pt x="16865" y="3263"/>
                  </a:lnTo>
                  <a:lnTo>
                    <a:pt x="16865" y="2705"/>
                  </a:lnTo>
                  <a:close/>
                </a:path>
                <a:path w="49529" h="11429">
                  <a:moveTo>
                    <a:pt x="18211" y="10807"/>
                  </a:moveTo>
                  <a:lnTo>
                    <a:pt x="17538" y="10807"/>
                  </a:lnTo>
                  <a:lnTo>
                    <a:pt x="17538" y="11366"/>
                  </a:lnTo>
                  <a:lnTo>
                    <a:pt x="18211" y="11366"/>
                  </a:lnTo>
                  <a:lnTo>
                    <a:pt x="18211" y="10807"/>
                  </a:lnTo>
                  <a:close/>
                </a:path>
                <a:path w="49529" h="11429">
                  <a:moveTo>
                    <a:pt x="18211" y="5410"/>
                  </a:moveTo>
                  <a:lnTo>
                    <a:pt x="17538" y="5410"/>
                  </a:lnTo>
                  <a:lnTo>
                    <a:pt x="17538" y="5969"/>
                  </a:lnTo>
                  <a:lnTo>
                    <a:pt x="18211" y="5969"/>
                  </a:lnTo>
                  <a:lnTo>
                    <a:pt x="18211" y="5410"/>
                  </a:lnTo>
                  <a:close/>
                </a:path>
                <a:path w="49529" h="11429">
                  <a:moveTo>
                    <a:pt x="19558" y="8102"/>
                  </a:moveTo>
                  <a:lnTo>
                    <a:pt x="18884" y="8102"/>
                  </a:lnTo>
                  <a:lnTo>
                    <a:pt x="18884" y="8674"/>
                  </a:lnTo>
                  <a:lnTo>
                    <a:pt x="19558" y="8674"/>
                  </a:lnTo>
                  <a:lnTo>
                    <a:pt x="19558" y="8102"/>
                  </a:lnTo>
                  <a:close/>
                </a:path>
                <a:path w="49529" h="11429">
                  <a:moveTo>
                    <a:pt x="19558" y="2705"/>
                  </a:moveTo>
                  <a:lnTo>
                    <a:pt x="18884" y="2705"/>
                  </a:lnTo>
                  <a:lnTo>
                    <a:pt x="18884" y="3263"/>
                  </a:lnTo>
                  <a:lnTo>
                    <a:pt x="19558" y="3263"/>
                  </a:lnTo>
                  <a:lnTo>
                    <a:pt x="19558" y="2705"/>
                  </a:lnTo>
                  <a:close/>
                </a:path>
                <a:path w="49529" h="11429">
                  <a:moveTo>
                    <a:pt x="20916" y="10807"/>
                  </a:moveTo>
                  <a:lnTo>
                    <a:pt x="20243" y="10807"/>
                  </a:lnTo>
                  <a:lnTo>
                    <a:pt x="20243" y="11366"/>
                  </a:lnTo>
                  <a:lnTo>
                    <a:pt x="20916" y="11366"/>
                  </a:lnTo>
                  <a:lnTo>
                    <a:pt x="20916" y="10807"/>
                  </a:lnTo>
                  <a:close/>
                </a:path>
                <a:path w="49529" h="11429">
                  <a:moveTo>
                    <a:pt x="20916" y="5410"/>
                  </a:moveTo>
                  <a:lnTo>
                    <a:pt x="20243" y="5410"/>
                  </a:lnTo>
                  <a:lnTo>
                    <a:pt x="20243" y="5969"/>
                  </a:lnTo>
                  <a:lnTo>
                    <a:pt x="20916" y="5969"/>
                  </a:lnTo>
                  <a:lnTo>
                    <a:pt x="20916" y="5410"/>
                  </a:lnTo>
                  <a:close/>
                </a:path>
                <a:path w="49529" h="11429">
                  <a:moveTo>
                    <a:pt x="22263" y="8102"/>
                  </a:moveTo>
                  <a:lnTo>
                    <a:pt x="21590" y="8102"/>
                  </a:lnTo>
                  <a:lnTo>
                    <a:pt x="21590" y="8674"/>
                  </a:lnTo>
                  <a:lnTo>
                    <a:pt x="22263" y="8674"/>
                  </a:lnTo>
                  <a:lnTo>
                    <a:pt x="22263" y="8102"/>
                  </a:lnTo>
                  <a:close/>
                </a:path>
                <a:path w="49529" h="11429">
                  <a:moveTo>
                    <a:pt x="22263" y="2705"/>
                  </a:moveTo>
                  <a:lnTo>
                    <a:pt x="21590" y="2705"/>
                  </a:lnTo>
                  <a:lnTo>
                    <a:pt x="21590" y="3263"/>
                  </a:lnTo>
                  <a:lnTo>
                    <a:pt x="22263" y="3263"/>
                  </a:lnTo>
                  <a:lnTo>
                    <a:pt x="22263" y="2705"/>
                  </a:lnTo>
                  <a:close/>
                </a:path>
                <a:path w="49529" h="11429">
                  <a:moveTo>
                    <a:pt x="23609" y="10807"/>
                  </a:moveTo>
                  <a:lnTo>
                    <a:pt x="22936" y="10807"/>
                  </a:lnTo>
                  <a:lnTo>
                    <a:pt x="22936" y="11366"/>
                  </a:lnTo>
                  <a:lnTo>
                    <a:pt x="23609" y="11366"/>
                  </a:lnTo>
                  <a:lnTo>
                    <a:pt x="23609" y="10807"/>
                  </a:lnTo>
                  <a:close/>
                </a:path>
                <a:path w="49529" h="11429">
                  <a:moveTo>
                    <a:pt x="23609" y="5410"/>
                  </a:moveTo>
                  <a:lnTo>
                    <a:pt x="22936" y="5410"/>
                  </a:lnTo>
                  <a:lnTo>
                    <a:pt x="22936" y="5969"/>
                  </a:lnTo>
                  <a:lnTo>
                    <a:pt x="23609" y="5969"/>
                  </a:lnTo>
                  <a:lnTo>
                    <a:pt x="23609" y="5410"/>
                  </a:lnTo>
                  <a:close/>
                </a:path>
                <a:path w="49529" h="11429">
                  <a:moveTo>
                    <a:pt x="24955" y="8102"/>
                  </a:moveTo>
                  <a:lnTo>
                    <a:pt x="24282" y="8102"/>
                  </a:lnTo>
                  <a:lnTo>
                    <a:pt x="24282" y="8674"/>
                  </a:lnTo>
                  <a:lnTo>
                    <a:pt x="24955" y="8674"/>
                  </a:lnTo>
                  <a:lnTo>
                    <a:pt x="24955" y="8102"/>
                  </a:lnTo>
                  <a:close/>
                </a:path>
                <a:path w="49529" h="11429">
                  <a:moveTo>
                    <a:pt x="24955" y="2705"/>
                  </a:moveTo>
                  <a:lnTo>
                    <a:pt x="24282" y="2705"/>
                  </a:lnTo>
                  <a:lnTo>
                    <a:pt x="24282" y="3263"/>
                  </a:lnTo>
                  <a:lnTo>
                    <a:pt x="24955" y="3263"/>
                  </a:lnTo>
                  <a:lnTo>
                    <a:pt x="24955" y="2705"/>
                  </a:lnTo>
                  <a:close/>
                </a:path>
                <a:path w="49529" h="11429">
                  <a:moveTo>
                    <a:pt x="26314" y="10807"/>
                  </a:moveTo>
                  <a:lnTo>
                    <a:pt x="25641" y="10807"/>
                  </a:lnTo>
                  <a:lnTo>
                    <a:pt x="25641" y="11366"/>
                  </a:lnTo>
                  <a:lnTo>
                    <a:pt x="26314" y="11366"/>
                  </a:lnTo>
                  <a:lnTo>
                    <a:pt x="26314" y="10807"/>
                  </a:lnTo>
                  <a:close/>
                </a:path>
                <a:path w="49529" h="11429">
                  <a:moveTo>
                    <a:pt x="26314" y="5410"/>
                  </a:moveTo>
                  <a:lnTo>
                    <a:pt x="25641" y="5410"/>
                  </a:lnTo>
                  <a:lnTo>
                    <a:pt x="25641" y="5969"/>
                  </a:lnTo>
                  <a:lnTo>
                    <a:pt x="26314" y="5969"/>
                  </a:lnTo>
                  <a:lnTo>
                    <a:pt x="26314" y="5410"/>
                  </a:lnTo>
                  <a:close/>
                </a:path>
                <a:path w="49529" h="11429">
                  <a:moveTo>
                    <a:pt x="27660" y="8102"/>
                  </a:moveTo>
                  <a:lnTo>
                    <a:pt x="26987" y="8102"/>
                  </a:lnTo>
                  <a:lnTo>
                    <a:pt x="26987" y="8674"/>
                  </a:lnTo>
                  <a:lnTo>
                    <a:pt x="27660" y="8674"/>
                  </a:lnTo>
                  <a:lnTo>
                    <a:pt x="27660" y="8102"/>
                  </a:lnTo>
                  <a:close/>
                </a:path>
                <a:path w="49529" h="11429">
                  <a:moveTo>
                    <a:pt x="27660" y="2705"/>
                  </a:moveTo>
                  <a:lnTo>
                    <a:pt x="26987" y="2705"/>
                  </a:lnTo>
                  <a:lnTo>
                    <a:pt x="26987" y="3263"/>
                  </a:lnTo>
                  <a:lnTo>
                    <a:pt x="27660" y="3263"/>
                  </a:lnTo>
                  <a:lnTo>
                    <a:pt x="27660" y="2705"/>
                  </a:lnTo>
                  <a:close/>
                </a:path>
                <a:path w="49529" h="11429">
                  <a:moveTo>
                    <a:pt x="29006" y="5410"/>
                  </a:moveTo>
                  <a:lnTo>
                    <a:pt x="28333" y="5410"/>
                  </a:lnTo>
                  <a:lnTo>
                    <a:pt x="28333" y="5969"/>
                  </a:lnTo>
                  <a:lnTo>
                    <a:pt x="29006" y="5969"/>
                  </a:lnTo>
                  <a:lnTo>
                    <a:pt x="29006" y="5410"/>
                  </a:lnTo>
                  <a:close/>
                </a:path>
                <a:path w="49529" h="11429">
                  <a:moveTo>
                    <a:pt x="30353" y="8102"/>
                  </a:moveTo>
                  <a:lnTo>
                    <a:pt x="29679" y="8102"/>
                  </a:lnTo>
                  <a:lnTo>
                    <a:pt x="29679" y="8674"/>
                  </a:lnTo>
                  <a:lnTo>
                    <a:pt x="30353" y="8674"/>
                  </a:lnTo>
                  <a:lnTo>
                    <a:pt x="30353" y="8102"/>
                  </a:lnTo>
                  <a:close/>
                </a:path>
                <a:path w="49529" h="11429">
                  <a:moveTo>
                    <a:pt x="30353" y="2705"/>
                  </a:moveTo>
                  <a:lnTo>
                    <a:pt x="29679" y="2705"/>
                  </a:lnTo>
                  <a:lnTo>
                    <a:pt x="29679" y="3263"/>
                  </a:lnTo>
                  <a:lnTo>
                    <a:pt x="30353" y="3263"/>
                  </a:lnTo>
                  <a:lnTo>
                    <a:pt x="30353" y="2705"/>
                  </a:lnTo>
                  <a:close/>
                </a:path>
                <a:path w="49529" h="11429">
                  <a:moveTo>
                    <a:pt x="31711" y="5410"/>
                  </a:moveTo>
                  <a:lnTo>
                    <a:pt x="31026" y="5410"/>
                  </a:lnTo>
                  <a:lnTo>
                    <a:pt x="31026" y="5969"/>
                  </a:lnTo>
                  <a:lnTo>
                    <a:pt x="31711" y="5969"/>
                  </a:lnTo>
                  <a:lnTo>
                    <a:pt x="31711" y="5410"/>
                  </a:lnTo>
                  <a:close/>
                </a:path>
                <a:path w="49529" h="11429">
                  <a:moveTo>
                    <a:pt x="33058" y="8102"/>
                  </a:moveTo>
                  <a:lnTo>
                    <a:pt x="32385" y="8102"/>
                  </a:lnTo>
                  <a:lnTo>
                    <a:pt x="32385" y="8674"/>
                  </a:lnTo>
                  <a:lnTo>
                    <a:pt x="33058" y="8674"/>
                  </a:lnTo>
                  <a:lnTo>
                    <a:pt x="33058" y="8102"/>
                  </a:lnTo>
                  <a:close/>
                </a:path>
                <a:path w="49529" h="11429">
                  <a:moveTo>
                    <a:pt x="33058" y="2705"/>
                  </a:moveTo>
                  <a:lnTo>
                    <a:pt x="32385" y="2705"/>
                  </a:lnTo>
                  <a:lnTo>
                    <a:pt x="32385" y="3263"/>
                  </a:lnTo>
                  <a:lnTo>
                    <a:pt x="33058" y="3263"/>
                  </a:lnTo>
                  <a:lnTo>
                    <a:pt x="33058" y="2705"/>
                  </a:lnTo>
                  <a:close/>
                </a:path>
                <a:path w="49529" h="11429">
                  <a:moveTo>
                    <a:pt x="34404" y="5410"/>
                  </a:moveTo>
                  <a:lnTo>
                    <a:pt x="33731" y="5410"/>
                  </a:lnTo>
                  <a:lnTo>
                    <a:pt x="33731" y="5969"/>
                  </a:lnTo>
                  <a:lnTo>
                    <a:pt x="34404" y="5969"/>
                  </a:lnTo>
                  <a:lnTo>
                    <a:pt x="34404" y="5410"/>
                  </a:lnTo>
                  <a:close/>
                </a:path>
                <a:path w="49529" h="11429">
                  <a:moveTo>
                    <a:pt x="35750" y="8102"/>
                  </a:moveTo>
                  <a:lnTo>
                    <a:pt x="35077" y="8102"/>
                  </a:lnTo>
                  <a:lnTo>
                    <a:pt x="35077" y="8674"/>
                  </a:lnTo>
                  <a:lnTo>
                    <a:pt x="35750" y="8674"/>
                  </a:lnTo>
                  <a:lnTo>
                    <a:pt x="35750" y="8102"/>
                  </a:lnTo>
                  <a:close/>
                </a:path>
                <a:path w="49529" h="11429">
                  <a:moveTo>
                    <a:pt x="35750" y="2705"/>
                  </a:moveTo>
                  <a:lnTo>
                    <a:pt x="35077" y="2705"/>
                  </a:lnTo>
                  <a:lnTo>
                    <a:pt x="35077" y="3263"/>
                  </a:lnTo>
                  <a:lnTo>
                    <a:pt x="35750" y="3263"/>
                  </a:lnTo>
                  <a:lnTo>
                    <a:pt x="35750" y="2705"/>
                  </a:lnTo>
                  <a:close/>
                </a:path>
                <a:path w="49529" h="11429">
                  <a:moveTo>
                    <a:pt x="37109" y="5410"/>
                  </a:moveTo>
                  <a:lnTo>
                    <a:pt x="36423" y="5410"/>
                  </a:lnTo>
                  <a:lnTo>
                    <a:pt x="36423" y="5969"/>
                  </a:lnTo>
                  <a:lnTo>
                    <a:pt x="37109" y="5969"/>
                  </a:lnTo>
                  <a:lnTo>
                    <a:pt x="37109" y="5410"/>
                  </a:lnTo>
                  <a:close/>
                </a:path>
                <a:path w="49529" h="11429">
                  <a:moveTo>
                    <a:pt x="37109" y="0"/>
                  </a:moveTo>
                  <a:lnTo>
                    <a:pt x="36423" y="0"/>
                  </a:lnTo>
                  <a:lnTo>
                    <a:pt x="36423" y="558"/>
                  </a:lnTo>
                  <a:lnTo>
                    <a:pt x="37109" y="558"/>
                  </a:lnTo>
                  <a:lnTo>
                    <a:pt x="37109" y="0"/>
                  </a:lnTo>
                  <a:close/>
                </a:path>
                <a:path w="49529" h="11429">
                  <a:moveTo>
                    <a:pt x="38455" y="8102"/>
                  </a:moveTo>
                  <a:lnTo>
                    <a:pt x="37782" y="8102"/>
                  </a:lnTo>
                  <a:lnTo>
                    <a:pt x="37782" y="8674"/>
                  </a:lnTo>
                  <a:lnTo>
                    <a:pt x="38455" y="8674"/>
                  </a:lnTo>
                  <a:lnTo>
                    <a:pt x="38455" y="8102"/>
                  </a:lnTo>
                  <a:close/>
                </a:path>
                <a:path w="49529" h="11429">
                  <a:moveTo>
                    <a:pt x="38455" y="2705"/>
                  </a:moveTo>
                  <a:lnTo>
                    <a:pt x="37782" y="2705"/>
                  </a:lnTo>
                  <a:lnTo>
                    <a:pt x="37782" y="3263"/>
                  </a:lnTo>
                  <a:lnTo>
                    <a:pt x="38455" y="3263"/>
                  </a:lnTo>
                  <a:lnTo>
                    <a:pt x="38455" y="2705"/>
                  </a:lnTo>
                  <a:close/>
                </a:path>
                <a:path w="49529" h="11429">
                  <a:moveTo>
                    <a:pt x="39801" y="5410"/>
                  </a:moveTo>
                  <a:lnTo>
                    <a:pt x="39128" y="5410"/>
                  </a:lnTo>
                  <a:lnTo>
                    <a:pt x="39128" y="5969"/>
                  </a:lnTo>
                  <a:lnTo>
                    <a:pt x="39801" y="5969"/>
                  </a:lnTo>
                  <a:lnTo>
                    <a:pt x="39801" y="5410"/>
                  </a:lnTo>
                  <a:close/>
                </a:path>
                <a:path w="49529" h="11429">
                  <a:moveTo>
                    <a:pt x="39801" y="0"/>
                  </a:moveTo>
                  <a:lnTo>
                    <a:pt x="39128" y="0"/>
                  </a:lnTo>
                  <a:lnTo>
                    <a:pt x="39128" y="558"/>
                  </a:lnTo>
                  <a:lnTo>
                    <a:pt x="39801" y="558"/>
                  </a:lnTo>
                  <a:lnTo>
                    <a:pt x="39801" y="0"/>
                  </a:lnTo>
                  <a:close/>
                </a:path>
                <a:path w="49529" h="11429">
                  <a:moveTo>
                    <a:pt x="41148" y="8102"/>
                  </a:moveTo>
                  <a:lnTo>
                    <a:pt x="40474" y="8102"/>
                  </a:lnTo>
                  <a:lnTo>
                    <a:pt x="40474" y="8674"/>
                  </a:lnTo>
                  <a:lnTo>
                    <a:pt x="41148" y="8674"/>
                  </a:lnTo>
                  <a:lnTo>
                    <a:pt x="41148" y="8102"/>
                  </a:lnTo>
                  <a:close/>
                </a:path>
                <a:path w="49529" h="11429">
                  <a:moveTo>
                    <a:pt x="41148" y="2705"/>
                  </a:moveTo>
                  <a:lnTo>
                    <a:pt x="40474" y="2705"/>
                  </a:lnTo>
                  <a:lnTo>
                    <a:pt x="40474" y="3263"/>
                  </a:lnTo>
                  <a:lnTo>
                    <a:pt x="41148" y="3263"/>
                  </a:lnTo>
                  <a:lnTo>
                    <a:pt x="41148" y="2705"/>
                  </a:lnTo>
                  <a:close/>
                </a:path>
                <a:path w="49529" h="11429">
                  <a:moveTo>
                    <a:pt x="42506" y="5410"/>
                  </a:moveTo>
                  <a:lnTo>
                    <a:pt x="41821" y="5410"/>
                  </a:lnTo>
                  <a:lnTo>
                    <a:pt x="41821" y="5969"/>
                  </a:lnTo>
                  <a:lnTo>
                    <a:pt x="42506" y="5969"/>
                  </a:lnTo>
                  <a:lnTo>
                    <a:pt x="42506" y="5410"/>
                  </a:lnTo>
                  <a:close/>
                </a:path>
                <a:path w="49529" h="11429">
                  <a:moveTo>
                    <a:pt x="42506" y="0"/>
                  </a:moveTo>
                  <a:lnTo>
                    <a:pt x="41821" y="0"/>
                  </a:lnTo>
                  <a:lnTo>
                    <a:pt x="41821" y="558"/>
                  </a:lnTo>
                  <a:lnTo>
                    <a:pt x="42506" y="558"/>
                  </a:lnTo>
                  <a:lnTo>
                    <a:pt x="42506" y="0"/>
                  </a:lnTo>
                  <a:close/>
                </a:path>
                <a:path w="49529" h="11429">
                  <a:moveTo>
                    <a:pt x="43853" y="8102"/>
                  </a:moveTo>
                  <a:lnTo>
                    <a:pt x="43180" y="8102"/>
                  </a:lnTo>
                  <a:lnTo>
                    <a:pt x="43180" y="8674"/>
                  </a:lnTo>
                  <a:lnTo>
                    <a:pt x="43853" y="8674"/>
                  </a:lnTo>
                  <a:lnTo>
                    <a:pt x="43853" y="8102"/>
                  </a:lnTo>
                  <a:close/>
                </a:path>
                <a:path w="49529" h="11429">
                  <a:moveTo>
                    <a:pt x="43853" y="2705"/>
                  </a:moveTo>
                  <a:lnTo>
                    <a:pt x="43180" y="2705"/>
                  </a:lnTo>
                  <a:lnTo>
                    <a:pt x="43180" y="3263"/>
                  </a:lnTo>
                  <a:lnTo>
                    <a:pt x="43853" y="3263"/>
                  </a:lnTo>
                  <a:lnTo>
                    <a:pt x="43853" y="2705"/>
                  </a:lnTo>
                  <a:close/>
                </a:path>
                <a:path w="49529" h="11429">
                  <a:moveTo>
                    <a:pt x="45199" y="5410"/>
                  </a:moveTo>
                  <a:lnTo>
                    <a:pt x="44526" y="5410"/>
                  </a:lnTo>
                  <a:lnTo>
                    <a:pt x="44526" y="5969"/>
                  </a:lnTo>
                  <a:lnTo>
                    <a:pt x="45199" y="5969"/>
                  </a:lnTo>
                  <a:lnTo>
                    <a:pt x="45199" y="5410"/>
                  </a:lnTo>
                  <a:close/>
                </a:path>
                <a:path w="49529" h="11429">
                  <a:moveTo>
                    <a:pt x="45199" y="0"/>
                  </a:moveTo>
                  <a:lnTo>
                    <a:pt x="44526" y="0"/>
                  </a:lnTo>
                  <a:lnTo>
                    <a:pt x="44526" y="558"/>
                  </a:lnTo>
                  <a:lnTo>
                    <a:pt x="45199" y="558"/>
                  </a:lnTo>
                  <a:lnTo>
                    <a:pt x="45199" y="0"/>
                  </a:lnTo>
                  <a:close/>
                </a:path>
                <a:path w="49529" h="11429">
                  <a:moveTo>
                    <a:pt x="46545" y="8102"/>
                  </a:moveTo>
                  <a:lnTo>
                    <a:pt x="45872" y="8102"/>
                  </a:lnTo>
                  <a:lnTo>
                    <a:pt x="45872" y="8674"/>
                  </a:lnTo>
                  <a:lnTo>
                    <a:pt x="46545" y="8674"/>
                  </a:lnTo>
                  <a:lnTo>
                    <a:pt x="46545" y="8102"/>
                  </a:lnTo>
                  <a:close/>
                </a:path>
                <a:path w="49529" h="11429">
                  <a:moveTo>
                    <a:pt x="46545" y="2705"/>
                  </a:moveTo>
                  <a:lnTo>
                    <a:pt x="45872" y="2705"/>
                  </a:lnTo>
                  <a:lnTo>
                    <a:pt x="45872" y="3263"/>
                  </a:lnTo>
                  <a:lnTo>
                    <a:pt x="46545" y="3263"/>
                  </a:lnTo>
                  <a:lnTo>
                    <a:pt x="46545" y="2705"/>
                  </a:lnTo>
                  <a:close/>
                </a:path>
                <a:path w="49529" h="11429">
                  <a:moveTo>
                    <a:pt x="47904" y="5410"/>
                  </a:moveTo>
                  <a:lnTo>
                    <a:pt x="47218" y="5410"/>
                  </a:lnTo>
                  <a:lnTo>
                    <a:pt x="47218" y="5969"/>
                  </a:lnTo>
                  <a:lnTo>
                    <a:pt x="47904" y="5969"/>
                  </a:lnTo>
                  <a:lnTo>
                    <a:pt x="47904" y="5410"/>
                  </a:lnTo>
                  <a:close/>
                </a:path>
                <a:path w="49529" h="11429">
                  <a:moveTo>
                    <a:pt x="47904" y="0"/>
                  </a:moveTo>
                  <a:lnTo>
                    <a:pt x="47218" y="0"/>
                  </a:lnTo>
                  <a:lnTo>
                    <a:pt x="47218" y="558"/>
                  </a:lnTo>
                  <a:lnTo>
                    <a:pt x="47904" y="558"/>
                  </a:lnTo>
                  <a:lnTo>
                    <a:pt x="47904" y="0"/>
                  </a:lnTo>
                  <a:close/>
                </a:path>
                <a:path w="49529" h="11429">
                  <a:moveTo>
                    <a:pt x="49250" y="8102"/>
                  </a:moveTo>
                  <a:lnTo>
                    <a:pt x="48577" y="8102"/>
                  </a:lnTo>
                  <a:lnTo>
                    <a:pt x="48577" y="8674"/>
                  </a:lnTo>
                  <a:lnTo>
                    <a:pt x="49250" y="8674"/>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29" name="object 829"/>
            <p:cNvSpPr/>
            <p:nvPr/>
          </p:nvSpPr>
          <p:spPr>
            <a:xfrm>
              <a:off x="11909463" y="7778635"/>
              <a:ext cx="49530" cy="11430"/>
            </a:xfrm>
            <a:custGeom>
              <a:avLst/>
              <a:gdLst/>
              <a:ahLst/>
              <a:cxnLst/>
              <a:rect l="l" t="t" r="r" b="b"/>
              <a:pathLst>
                <a:path w="49529" h="11429">
                  <a:moveTo>
                    <a:pt x="673" y="8102"/>
                  </a:moveTo>
                  <a:lnTo>
                    <a:pt x="0" y="8102"/>
                  </a:lnTo>
                  <a:lnTo>
                    <a:pt x="0" y="8661"/>
                  </a:lnTo>
                  <a:lnTo>
                    <a:pt x="673" y="8661"/>
                  </a:lnTo>
                  <a:lnTo>
                    <a:pt x="673" y="8102"/>
                  </a:lnTo>
                  <a:close/>
                </a:path>
                <a:path w="49529" h="11429">
                  <a:moveTo>
                    <a:pt x="673" y="2705"/>
                  </a:moveTo>
                  <a:lnTo>
                    <a:pt x="0" y="2705"/>
                  </a:lnTo>
                  <a:lnTo>
                    <a:pt x="0" y="3263"/>
                  </a:lnTo>
                  <a:lnTo>
                    <a:pt x="673" y="3263"/>
                  </a:lnTo>
                  <a:lnTo>
                    <a:pt x="673" y="2705"/>
                  </a:lnTo>
                  <a:close/>
                </a:path>
                <a:path w="49529" h="11429">
                  <a:moveTo>
                    <a:pt x="2019" y="10807"/>
                  </a:moveTo>
                  <a:lnTo>
                    <a:pt x="1346" y="10807"/>
                  </a:lnTo>
                  <a:lnTo>
                    <a:pt x="1346" y="11366"/>
                  </a:lnTo>
                  <a:lnTo>
                    <a:pt x="2019" y="11366"/>
                  </a:lnTo>
                  <a:lnTo>
                    <a:pt x="2019" y="10807"/>
                  </a:lnTo>
                  <a:close/>
                </a:path>
                <a:path w="49529" h="11429">
                  <a:moveTo>
                    <a:pt x="2019" y="5397"/>
                  </a:moveTo>
                  <a:lnTo>
                    <a:pt x="1346" y="5397"/>
                  </a:lnTo>
                  <a:lnTo>
                    <a:pt x="1346" y="5969"/>
                  </a:lnTo>
                  <a:lnTo>
                    <a:pt x="2019" y="5969"/>
                  </a:lnTo>
                  <a:lnTo>
                    <a:pt x="2019" y="5397"/>
                  </a:lnTo>
                  <a:close/>
                </a:path>
                <a:path w="49529" h="11429">
                  <a:moveTo>
                    <a:pt x="3378" y="8102"/>
                  </a:moveTo>
                  <a:lnTo>
                    <a:pt x="2692" y="8102"/>
                  </a:lnTo>
                  <a:lnTo>
                    <a:pt x="2692" y="8661"/>
                  </a:lnTo>
                  <a:lnTo>
                    <a:pt x="3378" y="8661"/>
                  </a:lnTo>
                  <a:lnTo>
                    <a:pt x="3378" y="8102"/>
                  </a:lnTo>
                  <a:close/>
                </a:path>
                <a:path w="49529" h="11429">
                  <a:moveTo>
                    <a:pt x="3378" y="2705"/>
                  </a:moveTo>
                  <a:lnTo>
                    <a:pt x="2692" y="2705"/>
                  </a:lnTo>
                  <a:lnTo>
                    <a:pt x="2692"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61"/>
                  </a:lnTo>
                  <a:lnTo>
                    <a:pt x="6070" y="8661"/>
                  </a:lnTo>
                  <a:lnTo>
                    <a:pt x="6070" y="8102"/>
                  </a:lnTo>
                  <a:close/>
                </a:path>
                <a:path w="49529" h="11429">
                  <a:moveTo>
                    <a:pt x="6070" y="2705"/>
                  </a:moveTo>
                  <a:lnTo>
                    <a:pt x="5397" y="2705"/>
                  </a:lnTo>
                  <a:lnTo>
                    <a:pt x="5397" y="3263"/>
                  </a:lnTo>
                  <a:lnTo>
                    <a:pt x="6070" y="3263"/>
                  </a:lnTo>
                  <a:lnTo>
                    <a:pt x="6070" y="2705"/>
                  </a:lnTo>
                  <a:close/>
                </a:path>
                <a:path w="49529" h="11429">
                  <a:moveTo>
                    <a:pt x="7416" y="10807"/>
                  </a:moveTo>
                  <a:lnTo>
                    <a:pt x="6743" y="10807"/>
                  </a:lnTo>
                  <a:lnTo>
                    <a:pt x="6743" y="11366"/>
                  </a:lnTo>
                  <a:lnTo>
                    <a:pt x="7416" y="11366"/>
                  </a:lnTo>
                  <a:lnTo>
                    <a:pt x="7416" y="10807"/>
                  </a:lnTo>
                  <a:close/>
                </a:path>
                <a:path w="49529" h="11429">
                  <a:moveTo>
                    <a:pt x="7416" y="5397"/>
                  </a:moveTo>
                  <a:lnTo>
                    <a:pt x="6743" y="5397"/>
                  </a:lnTo>
                  <a:lnTo>
                    <a:pt x="6743" y="5969"/>
                  </a:lnTo>
                  <a:lnTo>
                    <a:pt x="7416" y="5969"/>
                  </a:lnTo>
                  <a:lnTo>
                    <a:pt x="7416" y="5397"/>
                  </a:lnTo>
                  <a:close/>
                </a:path>
                <a:path w="49529" h="11429">
                  <a:moveTo>
                    <a:pt x="8763" y="8102"/>
                  </a:moveTo>
                  <a:lnTo>
                    <a:pt x="8089" y="8102"/>
                  </a:lnTo>
                  <a:lnTo>
                    <a:pt x="8089" y="8661"/>
                  </a:lnTo>
                  <a:lnTo>
                    <a:pt x="8763" y="8661"/>
                  </a:lnTo>
                  <a:lnTo>
                    <a:pt x="8763" y="8102"/>
                  </a:lnTo>
                  <a:close/>
                </a:path>
                <a:path w="49529" h="11429">
                  <a:moveTo>
                    <a:pt x="8763" y="2705"/>
                  </a:moveTo>
                  <a:lnTo>
                    <a:pt x="8089" y="2705"/>
                  </a:lnTo>
                  <a:lnTo>
                    <a:pt x="8089" y="3263"/>
                  </a:lnTo>
                  <a:lnTo>
                    <a:pt x="8763" y="3263"/>
                  </a:lnTo>
                  <a:lnTo>
                    <a:pt x="8763" y="2705"/>
                  </a:lnTo>
                  <a:close/>
                </a:path>
                <a:path w="49529" h="11429">
                  <a:moveTo>
                    <a:pt x="10121" y="10807"/>
                  </a:moveTo>
                  <a:lnTo>
                    <a:pt x="9448" y="10807"/>
                  </a:lnTo>
                  <a:lnTo>
                    <a:pt x="9448" y="11366"/>
                  </a:lnTo>
                  <a:lnTo>
                    <a:pt x="10121" y="11366"/>
                  </a:lnTo>
                  <a:lnTo>
                    <a:pt x="10121" y="10807"/>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61"/>
                  </a:lnTo>
                  <a:lnTo>
                    <a:pt x="11468" y="8661"/>
                  </a:lnTo>
                  <a:lnTo>
                    <a:pt x="11468" y="8102"/>
                  </a:lnTo>
                  <a:close/>
                </a:path>
                <a:path w="49529" h="11429">
                  <a:moveTo>
                    <a:pt x="11468" y="2705"/>
                  </a:moveTo>
                  <a:lnTo>
                    <a:pt x="10795" y="2705"/>
                  </a:lnTo>
                  <a:lnTo>
                    <a:pt x="10795" y="3263"/>
                  </a:lnTo>
                  <a:lnTo>
                    <a:pt x="11468" y="3263"/>
                  </a:lnTo>
                  <a:lnTo>
                    <a:pt x="11468" y="2705"/>
                  </a:lnTo>
                  <a:close/>
                </a:path>
                <a:path w="49529" h="11429">
                  <a:moveTo>
                    <a:pt x="12814" y="10807"/>
                  </a:moveTo>
                  <a:lnTo>
                    <a:pt x="12141" y="10807"/>
                  </a:lnTo>
                  <a:lnTo>
                    <a:pt x="12141" y="11366"/>
                  </a:lnTo>
                  <a:lnTo>
                    <a:pt x="12814" y="11366"/>
                  </a:lnTo>
                  <a:lnTo>
                    <a:pt x="12814" y="10807"/>
                  </a:lnTo>
                  <a:close/>
                </a:path>
                <a:path w="49529" h="11429">
                  <a:moveTo>
                    <a:pt x="12814" y="5397"/>
                  </a:moveTo>
                  <a:lnTo>
                    <a:pt x="12141" y="5397"/>
                  </a:lnTo>
                  <a:lnTo>
                    <a:pt x="12141" y="5969"/>
                  </a:lnTo>
                  <a:lnTo>
                    <a:pt x="12814" y="5969"/>
                  </a:lnTo>
                  <a:lnTo>
                    <a:pt x="12814" y="5397"/>
                  </a:lnTo>
                  <a:close/>
                </a:path>
                <a:path w="49529" h="11429">
                  <a:moveTo>
                    <a:pt x="14160" y="8102"/>
                  </a:moveTo>
                  <a:lnTo>
                    <a:pt x="13487" y="8102"/>
                  </a:lnTo>
                  <a:lnTo>
                    <a:pt x="13487" y="8661"/>
                  </a:lnTo>
                  <a:lnTo>
                    <a:pt x="14160" y="8661"/>
                  </a:lnTo>
                  <a:lnTo>
                    <a:pt x="14160" y="8102"/>
                  </a:lnTo>
                  <a:close/>
                </a:path>
                <a:path w="49529" h="11429">
                  <a:moveTo>
                    <a:pt x="14160" y="2705"/>
                  </a:moveTo>
                  <a:lnTo>
                    <a:pt x="13487" y="2705"/>
                  </a:lnTo>
                  <a:lnTo>
                    <a:pt x="13487" y="3263"/>
                  </a:lnTo>
                  <a:lnTo>
                    <a:pt x="14160" y="3263"/>
                  </a:lnTo>
                  <a:lnTo>
                    <a:pt x="14160" y="2705"/>
                  </a:lnTo>
                  <a:close/>
                </a:path>
                <a:path w="49529" h="11429">
                  <a:moveTo>
                    <a:pt x="15519" y="10807"/>
                  </a:moveTo>
                  <a:lnTo>
                    <a:pt x="14846" y="10807"/>
                  </a:lnTo>
                  <a:lnTo>
                    <a:pt x="14846" y="11366"/>
                  </a:lnTo>
                  <a:lnTo>
                    <a:pt x="15519" y="11366"/>
                  </a:lnTo>
                  <a:lnTo>
                    <a:pt x="15519" y="10807"/>
                  </a:lnTo>
                  <a:close/>
                </a:path>
                <a:path w="49529" h="11429">
                  <a:moveTo>
                    <a:pt x="15519" y="5397"/>
                  </a:moveTo>
                  <a:lnTo>
                    <a:pt x="14846" y="5397"/>
                  </a:lnTo>
                  <a:lnTo>
                    <a:pt x="14846" y="5969"/>
                  </a:lnTo>
                  <a:lnTo>
                    <a:pt x="15519" y="5969"/>
                  </a:lnTo>
                  <a:lnTo>
                    <a:pt x="15519" y="5397"/>
                  </a:lnTo>
                  <a:close/>
                </a:path>
                <a:path w="49529" h="11429">
                  <a:moveTo>
                    <a:pt x="16865" y="8102"/>
                  </a:moveTo>
                  <a:lnTo>
                    <a:pt x="16192" y="8102"/>
                  </a:lnTo>
                  <a:lnTo>
                    <a:pt x="16192" y="8661"/>
                  </a:lnTo>
                  <a:lnTo>
                    <a:pt x="16865" y="8661"/>
                  </a:lnTo>
                  <a:lnTo>
                    <a:pt x="16865" y="8102"/>
                  </a:lnTo>
                  <a:close/>
                </a:path>
                <a:path w="49529" h="11429">
                  <a:moveTo>
                    <a:pt x="16865" y="2705"/>
                  </a:moveTo>
                  <a:lnTo>
                    <a:pt x="16192" y="2705"/>
                  </a:lnTo>
                  <a:lnTo>
                    <a:pt x="16192" y="3263"/>
                  </a:lnTo>
                  <a:lnTo>
                    <a:pt x="16865" y="3263"/>
                  </a:lnTo>
                  <a:lnTo>
                    <a:pt x="16865" y="2705"/>
                  </a:lnTo>
                  <a:close/>
                </a:path>
                <a:path w="49529" h="11429">
                  <a:moveTo>
                    <a:pt x="18211" y="5397"/>
                  </a:moveTo>
                  <a:lnTo>
                    <a:pt x="17538" y="5397"/>
                  </a:lnTo>
                  <a:lnTo>
                    <a:pt x="17538" y="5969"/>
                  </a:lnTo>
                  <a:lnTo>
                    <a:pt x="18211" y="5969"/>
                  </a:lnTo>
                  <a:lnTo>
                    <a:pt x="18211" y="5397"/>
                  </a:lnTo>
                  <a:close/>
                </a:path>
                <a:path w="49529" h="11429">
                  <a:moveTo>
                    <a:pt x="19558" y="8102"/>
                  </a:moveTo>
                  <a:lnTo>
                    <a:pt x="18884" y="8102"/>
                  </a:lnTo>
                  <a:lnTo>
                    <a:pt x="18884" y="8661"/>
                  </a:lnTo>
                  <a:lnTo>
                    <a:pt x="19558" y="8661"/>
                  </a:lnTo>
                  <a:lnTo>
                    <a:pt x="19558" y="8102"/>
                  </a:lnTo>
                  <a:close/>
                </a:path>
                <a:path w="49529" h="11429">
                  <a:moveTo>
                    <a:pt x="19558" y="2705"/>
                  </a:moveTo>
                  <a:lnTo>
                    <a:pt x="18884" y="2705"/>
                  </a:lnTo>
                  <a:lnTo>
                    <a:pt x="18884" y="3263"/>
                  </a:lnTo>
                  <a:lnTo>
                    <a:pt x="19558" y="3263"/>
                  </a:lnTo>
                  <a:lnTo>
                    <a:pt x="19558" y="2705"/>
                  </a:lnTo>
                  <a:close/>
                </a:path>
                <a:path w="49529" h="11429">
                  <a:moveTo>
                    <a:pt x="20916" y="5397"/>
                  </a:moveTo>
                  <a:lnTo>
                    <a:pt x="20243" y="5397"/>
                  </a:lnTo>
                  <a:lnTo>
                    <a:pt x="20243" y="5969"/>
                  </a:lnTo>
                  <a:lnTo>
                    <a:pt x="20916" y="5969"/>
                  </a:lnTo>
                  <a:lnTo>
                    <a:pt x="20916" y="5397"/>
                  </a:lnTo>
                  <a:close/>
                </a:path>
                <a:path w="49529" h="11429">
                  <a:moveTo>
                    <a:pt x="22263" y="8102"/>
                  </a:moveTo>
                  <a:lnTo>
                    <a:pt x="21590" y="8102"/>
                  </a:lnTo>
                  <a:lnTo>
                    <a:pt x="21590" y="8661"/>
                  </a:lnTo>
                  <a:lnTo>
                    <a:pt x="22263" y="8661"/>
                  </a:lnTo>
                  <a:lnTo>
                    <a:pt x="22263" y="8102"/>
                  </a:lnTo>
                  <a:close/>
                </a:path>
                <a:path w="49529" h="11429">
                  <a:moveTo>
                    <a:pt x="22263" y="2705"/>
                  </a:moveTo>
                  <a:lnTo>
                    <a:pt x="21590" y="2705"/>
                  </a:lnTo>
                  <a:lnTo>
                    <a:pt x="21590" y="3263"/>
                  </a:lnTo>
                  <a:lnTo>
                    <a:pt x="22263" y="3263"/>
                  </a:lnTo>
                  <a:lnTo>
                    <a:pt x="22263" y="2705"/>
                  </a:lnTo>
                  <a:close/>
                </a:path>
                <a:path w="49529" h="11429">
                  <a:moveTo>
                    <a:pt x="23609" y="5397"/>
                  </a:moveTo>
                  <a:lnTo>
                    <a:pt x="22936" y="5397"/>
                  </a:lnTo>
                  <a:lnTo>
                    <a:pt x="22936" y="5969"/>
                  </a:lnTo>
                  <a:lnTo>
                    <a:pt x="23609" y="5969"/>
                  </a:lnTo>
                  <a:lnTo>
                    <a:pt x="23609" y="5397"/>
                  </a:lnTo>
                  <a:close/>
                </a:path>
                <a:path w="49529" h="11429">
                  <a:moveTo>
                    <a:pt x="24955" y="8102"/>
                  </a:moveTo>
                  <a:lnTo>
                    <a:pt x="24282" y="8102"/>
                  </a:lnTo>
                  <a:lnTo>
                    <a:pt x="24282" y="8661"/>
                  </a:lnTo>
                  <a:lnTo>
                    <a:pt x="24955" y="8661"/>
                  </a:lnTo>
                  <a:lnTo>
                    <a:pt x="24955" y="8102"/>
                  </a:lnTo>
                  <a:close/>
                </a:path>
                <a:path w="49529" h="11429">
                  <a:moveTo>
                    <a:pt x="24955" y="2705"/>
                  </a:moveTo>
                  <a:lnTo>
                    <a:pt x="24282" y="2705"/>
                  </a:lnTo>
                  <a:lnTo>
                    <a:pt x="24282" y="3263"/>
                  </a:lnTo>
                  <a:lnTo>
                    <a:pt x="24955" y="3263"/>
                  </a:lnTo>
                  <a:lnTo>
                    <a:pt x="24955" y="2705"/>
                  </a:lnTo>
                  <a:close/>
                </a:path>
                <a:path w="49529" h="11429">
                  <a:moveTo>
                    <a:pt x="26314" y="5397"/>
                  </a:moveTo>
                  <a:lnTo>
                    <a:pt x="25641" y="5397"/>
                  </a:lnTo>
                  <a:lnTo>
                    <a:pt x="25641" y="5969"/>
                  </a:lnTo>
                  <a:lnTo>
                    <a:pt x="26314" y="5969"/>
                  </a:lnTo>
                  <a:lnTo>
                    <a:pt x="26314" y="5397"/>
                  </a:lnTo>
                  <a:close/>
                </a:path>
                <a:path w="49529" h="11429">
                  <a:moveTo>
                    <a:pt x="26314" y="0"/>
                  </a:moveTo>
                  <a:lnTo>
                    <a:pt x="25641" y="0"/>
                  </a:lnTo>
                  <a:lnTo>
                    <a:pt x="25641" y="558"/>
                  </a:lnTo>
                  <a:lnTo>
                    <a:pt x="26314" y="558"/>
                  </a:lnTo>
                  <a:lnTo>
                    <a:pt x="26314" y="0"/>
                  </a:lnTo>
                  <a:close/>
                </a:path>
                <a:path w="49529" h="11429">
                  <a:moveTo>
                    <a:pt x="27660" y="8102"/>
                  </a:moveTo>
                  <a:lnTo>
                    <a:pt x="26987" y="8102"/>
                  </a:lnTo>
                  <a:lnTo>
                    <a:pt x="26987" y="8661"/>
                  </a:lnTo>
                  <a:lnTo>
                    <a:pt x="27660" y="8661"/>
                  </a:lnTo>
                  <a:lnTo>
                    <a:pt x="27660" y="8102"/>
                  </a:lnTo>
                  <a:close/>
                </a:path>
                <a:path w="49529" h="11429">
                  <a:moveTo>
                    <a:pt x="27660" y="2705"/>
                  </a:moveTo>
                  <a:lnTo>
                    <a:pt x="26987" y="2705"/>
                  </a:lnTo>
                  <a:lnTo>
                    <a:pt x="26987" y="3263"/>
                  </a:lnTo>
                  <a:lnTo>
                    <a:pt x="27660" y="3263"/>
                  </a:lnTo>
                  <a:lnTo>
                    <a:pt x="27660" y="2705"/>
                  </a:lnTo>
                  <a:close/>
                </a:path>
                <a:path w="49529" h="11429">
                  <a:moveTo>
                    <a:pt x="29006" y="5397"/>
                  </a:moveTo>
                  <a:lnTo>
                    <a:pt x="28333" y="5397"/>
                  </a:lnTo>
                  <a:lnTo>
                    <a:pt x="28333" y="5969"/>
                  </a:lnTo>
                  <a:lnTo>
                    <a:pt x="29006" y="5969"/>
                  </a:lnTo>
                  <a:lnTo>
                    <a:pt x="29006" y="5397"/>
                  </a:lnTo>
                  <a:close/>
                </a:path>
                <a:path w="49529" h="11429">
                  <a:moveTo>
                    <a:pt x="29006" y="0"/>
                  </a:moveTo>
                  <a:lnTo>
                    <a:pt x="28333" y="0"/>
                  </a:lnTo>
                  <a:lnTo>
                    <a:pt x="28333" y="558"/>
                  </a:lnTo>
                  <a:lnTo>
                    <a:pt x="29006" y="558"/>
                  </a:lnTo>
                  <a:lnTo>
                    <a:pt x="29006" y="0"/>
                  </a:lnTo>
                  <a:close/>
                </a:path>
                <a:path w="49529" h="11429">
                  <a:moveTo>
                    <a:pt x="30353" y="8102"/>
                  </a:moveTo>
                  <a:lnTo>
                    <a:pt x="29679" y="8102"/>
                  </a:lnTo>
                  <a:lnTo>
                    <a:pt x="29679" y="8661"/>
                  </a:lnTo>
                  <a:lnTo>
                    <a:pt x="30353" y="8661"/>
                  </a:lnTo>
                  <a:lnTo>
                    <a:pt x="30353" y="8102"/>
                  </a:lnTo>
                  <a:close/>
                </a:path>
                <a:path w="49529" h="11429">
                  <a:moveTo>
                    <a:pt x="30353" y="2705"/>
                  </a:moveTo>
                  <a:lnTo>
                    <a:pt x="29679" y="2705"/>
                  </a:lnTo>
                  <a:lnTo>
                    <a:pt x="29679" y="3263"/>
                  </a:lnTo>
                  <a:lnTo>
                    <a:pt x="30353" y="3263"/>
                  </a:lnTo>
                  <a:lnTo>
                    <a:pt x="30353" y="2705"/>
                  </a:lnTo>
                  <a:close/>
                </a:path>
                <a:path w="49529" h="11429">
                  <a:moveTo>
                    <a:pt x="31711" y="5397"/>
                  </a:moveTo>
                  <a:lnTo>
                    <a:pt x="31026" y="5397"/>
                  </a:lnTo>
                  <a:lnTo>
                    <a:pt x="31026" y="5969"/>
                  </a:lnTo>
                  <a:lnTo>
                    <a:pt x="31711" y="5969"/>
                  </a:lnTo>
                  <a:lnTo>
                    <a:pt x="31711" y="5397"/>
                  </a:lnTo>
                  <a:close/>
                </a:path>
                <a:path w="49529" h="11429">
                  <a:moveTo>
                    <a:pt x="31711" y="0"/>
                  </a:moveTo>
                  <a:lnTo>
                    <a:pt x="31026" y="0"/>
                  </a:lnTo>
                  <a:lnTo>
                    <a:pt x="31026" y="558"/>
                  </a:lnTo>
                  <a:lnTo>
                    <a:pt x="31711" y="558"/>
                  </a:lnTo>
                  <a:lnTo>
                    <a:pt x="31711" y="0"/>
                  </a:lnTo>
                  <a:close/>
                </a:path>
                <a:path w="49529" h="11429">
                  <a:moveTo>
                    <a:pt x="33058" y="8102"/>
                  </a:moveTo>
                  <a:lnTo>
                    <a:pt x="32385" y="8102"/>
                  </a:lnTo>
                  <a:lnTo>
                    <a:pt x="32385" y="8661"/>
                  </a:lnTo>
                  <a:lnTo>
                    <a:pt x="33058" y="8661"/>
                  </a:lnTo>
                  <a:lnTo>
                    <a:pt x="33058" y="8102"/>
                  </a:lnTo>
                  <a:close/>
                </a:path>
                <a:path w="49529" h="11429">
                  <a:moveTo>
                    <a:pt x="33058" y="2705"/>
                  </a:moveTo>
                  <a:lnTo>
                    <a:pt x="32385" y="2705"/>
                  </a:lnTo>
                  <a:lnTo>
                    <a:pt x="32385" y="3263"/>
                  </a:lnTo>
                  <a:lnTo>
                    <a:pt x="33058" y="3263"/>
                  </a:lnTo>
                  <a:lnTo>
                    <a:pt x="33058" y="2705"/>
                  </a:lnTo>
                  <a:close/>
                </a:path>
                <a:path w="49529" h="11429">
                  <a:moveTo>
                    <a:pt x="34404" y="5397"/>
                  </a:moveTo>
                  <a:lnTo>
                    <a:pt x="33731" y="5397"/>
                  </a:lnTo>
                  <a:lnTo>
                    <a:pt x="33731" y="5969"/>
                  </a:lnTo>
                  <a:lnTo>
                    <a:pt x="34404" y="5969"/>
                  </a:lnTo>
                  <a:lnTo>
                    <a:pt x="34404" y="5397"/>
                  </a:lnTo>
                  <a:close/>
                </a:path>
                <a:path w="49529" h="11429">
                  <a:moveTo>
                    <a:pt x="34404" y="0"/>
                  </a:moveTo>
                  <a:lnTo>
                    <a:pt x="33731" y="0"/>
                  </a:lnTo>
                  <a:lnTo>
                    <a:pt x="33731" y="558"/>
                  </a:lnTo>
                  <a:lnTo>
                    <a:pt x="34404" y="558"/>
                  </a:lnTo>
                  <a:lnTo>
                    <a:pt x="34404" y="0"/>
                  </a:lnTo>
                  <a:close/>
                </a:path>
                <a:path w="49529" h="11429">
                  <a:moveTo>
                    <a:pt x="35750" y="8102"/>
                  </a:moveTo>
                  <a:lnTo>
                    <a:pt x="35077" y="8102"/>
                  </a:lnTo>
                  <a:lnTo>
                    <a:pt x="35077" y="8661"/>
                  </a:lnTo>
                  <a:lnTo>
                    <a:pt x="35750" y="8661"/>
                  </a:lnTo>
                  <a:lnTo>
                    <a:pt x="35750" y="8102"/>
                  </a:lnTo>
                  <a:close/>
                </a:path>
                <a:path w="49529" h="11429">
                  <a:moveTo>
                    <a:pt x="35750" y="2705"/>
                  </a:moveTo>
                  <a:lnTo>
                    <a:pt x="35077" y="2705"/>
                  </a:lnTo>
                  <a:lnTo>
                    <a:pt x="35077" y="3263"/>
                  </a:lnTo>
                  <a:lnTo>
                    <a:pt x="35750" y="3263"/>
                  </a:lnTo>
                  <a:lnTo>
                    <a:pt x="35750" y="2705"/>
                  </a:lnTo>
                  <a:close/>
                </a:path>
                <a:path w="49529" h="11429">
                  <a:moveTo>
                    <a:pt x="37109" y="5397"/>
                  </a:moveTo>
                  <a:lnTo>
                    <a:pt x="36423" y="5397"/>
                  </a:lnTo>
                  <a:lnTo>
                    <a:pt x="36423" y="5969"/>
                  </a:lnTo>
                  <a:lnTo>
                    <a:pt x="37109" y="5969"/>
                  </a:lnTo>
                  <a:lnTo>
                    <a:pt x="37109" y="5397"/>
                  </a:lnTo>
                  <a:close/>
                </a:path>
                <a:path w="49529" h="11429">
                  <a:moveTo>
                    <a:pt x="37109" y="0"/>
                  </a:moveTo>
                  <a:lnTo>
                    <a:pt x="36423" y="0"/>
                  </a:lnTo>
                  <a:lnTo>
                    <a:pt x="36423" y="558"/>
                  </a:lnTo>
                  <a:lnTo>
                    <a:pt x="37109" y="558"/>
                  </a:lnTo>
                  <a:lnTo>
                    <a:pt x="37109" y="0"/>
                  </a:lnTo>
                  <a:close/>
                </a:path>
                <a:path w="49529" h="11429">
                  <a:moveTo>
                    <a:pt x="38455" y="8102"/>
                  </a:moveTo>
                  <a:lnTo>
                    <a:pt x="37782" y="8102"/>
                  </a:lnTo>
                  <a:lnTo>
                    <a:pt x="37782" y="8661"/>
                  </a:lnTo>
                  <a:lnTo>
                    <a:pt x="38455" y="8661"/>
                  </a:lnTo>
                  <a:lnTo>
                    <a:pt x="38455" y="8102"/>
                  </a:lnTo>
                  <a:close/>
                </a:path>
                <a:path w="49529" h="11429">
                  <a:moveTo>
                    <a:pt x="38455" y="2705"/>
                  </a:moveTo>
                  <a:lnTo>
                    <a:pt x="37782" y="2705"/>
                  </a:lnTo>
                  <a:lnTo>
                    <a:pt x="37782" y="3263"/>
                  </a:lnTo>
                  <a:lnTo>
                    <a:pt x="38455" y="3263"/>
                  </a:lnTo>
                  <a:lnTo>
                    <a:pt x="38455" y="2705"/>
                  </a:lnTo>
                  <a:close/>
                </a:path>
                <a:path w="49529" h="11429">
                  <a:moveTo>
                    <a:pt x="39801" y="5397"/>
                  </a:moveTo>
                  <a:lnTo>
                    <a:pt x="39128" y="5397"/>
                  </a:lnTo>
                  <a:lnTo>
                    <a:pt x="39128" y="5969"/>
                  </a:lnTo>
                  <a:lnTo>
                    <a:pt x="39801" y="5969"/>
                  </a:lnTo>
                  <a:lnTo>
                    <a:pt x="39801" y="5397"/>
                  </a:lnTo>
                  <a:close/>
                </a:path>
                <a:path w="49529" h="11429">
                  <a:moveTo>
                    <a:pt x="39801" y="0"/>
                  </a:moveTo>
                  <a:lnTo>
                    <a:pt x="39128" y="0"/>
                  </a:lnTo>
                  <a:lnTo>
                    <a:pt x="39128" y="558"/>
                  </a:lnTo>
                  <a:lnTo>
                    <a:pt x="39801" y="558"/>
                  </a:lnTo>
                  <a:lnTo>
                    <a:pt x="39801" y="0"/>
                  </a:lnTo>
                  <a:close/>
                </a:path>
                <a:path w="49529" h="11429">
                  <a:moveTo>
                    <a:pt x="41148" y="8102"/>
                  </a:moveTo>
                  <a:lnTo>
                    <a:pt x="40474" y="8102"/>
                  </a:lnTo>
                  <a:lnTo>
                    <a:pt x="40474" y="8661"/>
                  </a:lnTo>
                  <a:lnTo>
                    <a:pt x="41148" y="8661"/>
                  </a:lnTo>
                  <a:lnTo>
                    <a:pt x="41148" y="8102"/>
                  </a:lnTo>
                  <a:close/>
                </a:path>
                <a:path w="49529" h="11429">
                  <a:moveTo>
                    <a:pt x="41148" y="2705"/>
                  </a:moveTo>
                  <a:lnTo>
                    <a:pt x="40474" y="2705"/>
                  </a:lnTo>
                  <a:lnTo>
                    <a:pt x="40474" y="3263"/>
                  </a:lnTo>
                  <a:lnTo>
                    <a:pt x="41148" y="3263"/>
                  </a:lnTo>
                  <a:lnTo>
                    <a:pt x="41148" y="2705"/>
                  </a:lnTo>
                  <a:close/>
                </a:path>
                <a:path w="49529" h="11429">
                  <a:moveTo>
                    <a:pt x="42506" y="5397"/>
                  </a:moveTo>
                  <a:lnTo>
                    <a:pt x="41821" y="5397"/>
                  </a:lnTo>
                  <a:lnTo>
                    <a:pt x="41821" y="5969"/>
                  </a:lnTo>
                  <a:lnTo>
                    <a:pt x="42506" y="5969"/>
                  </a:lnTo>
                  <a:lnTo>
                    <a:pt x="42506" y="5397"/>
                  </a:lnTo>
                  <a:close/>
                </a:path>
                <a:path w="49529" h="11429">
                  <a:moveTo>
                    <a:pt x="42506" y="0"/>
                  </a:moveTo>
                  <a:lnTo>
                    <a:pt x="41821" y="0"/>
                  </a:lnTo>
                  <a:lnTo>
                    <a:pt x="41821" y="558"/>
                  </a:lnTo>
                  <a:lnTo>
                    <a:pt x="42506" y="558"/>
                  </a:lnTo>
                  <a:lnTo>
                    <a:pt x="42506" y="0"/>
                  </a:lnTo>
                  <a:close/>
                </a:path>
                <a:path w="49529" h="11429">
                  <a:moveTo>
                    <a:pt x="43853" y="8102"/>
                  </a:moveTo>
                  <a:lnTo>
                    <a:pt x="43180" y="8102"/>
                  </a:lnTo>
                  <a:lnTo>
                    <a:pt x="43180" y="8661"/>
                  </a:lnTo>
                  <a:lnTo>
                    <a:pt x="43853" y="8661"/>
                  </a:lnTo>
                  <a:lnTo>
                    <a:pt x="43853" y="8102"/>
                  </a:lnTo>
                  <a:close/>
                </a:path>
                <a:path w="49529" h="11429">
                  <a:moveTo>
                    <a:pt x="43853" y="2705"/>
                  </a:moveTo>
                  <a:lnTo>
                    <a:pt x="43180" y="2705"/>
                  </a:lnTo>
                  <a:lnTo>
                    <a:pt x="43180" y="3263"/>
                  </a:lnTo>
                  <a:lnTo>
                    <a:pt x="43853" y="3263"/>
                  </a:lnTo>
                  <a:lnTo>
                    <a:pt x="43853" y="2705"/>
                  </a:lnTo>
                  <a:close/>
                </a:path>
                <a:path w="49529" h="11429">
                  <a:moveTo>
                    <a:pt x="45199" y="5397"/>
                  </a:moveTo>
                  <a:lnTo>
                    <a:pt x="44526" y="5397"/>
                  </a:lnTo>
                  <a:lnTo>
                    <a:pt x="44526" y="5969"/>
                  </a:lnTo>
                  <a:lnTo>
                    <a:pt x="45199" y="5969"/>
                  </a:lnTo>
                  <a:lnTo>
                    <a:pt x="45199" y="5397"/>
                  </a:lnTo>
                  <a:close/>
                </a:path>
                <a:path w="49529" h="11429">
                  <a:moveTo>
                    <a:pt x="45199" y="0"/>
                  </a:moveTo>
                  <a:lnTo>
                    <a:pt x="44526" y="0"/>
                  </a:lnTo>
                  <a:lnTo>
                    <a:pt x="44526" y="558"/>
                  </a:lnTo>
                  <a:lnTo>
                    <a:pt x="45199" y="558"/>
                  </a:lnTo>
                  <a:lnTo>
                    <a:pt x="45199" y="0"/>
                  </a:lnTo>
                  <a:close/>
                </a:path>
                <a:path w="49529" h="11429">
                  <a:moveTo>
                    <a:pt x="46545" y="8102"/>
                  </a:moveTo>
                  <a:lnTo>
                    <a:pt x="45872" y="8102"/>
                  </a:lnTo>
                  <a:lnTo>
                    <a:pt x="45872" y="8661"/>
                  </a:lnTo>
                  <a:lnTo>
                    <a:pt x="46545" y="8661"/>
                  </a:lnTo>
                  <a:lnTo>
                    <a:pt x="46545" y="8102"/>
                  </a:lnTo>
                  <a:close/>
                </a:path>
                <a:path w="49529" h="11429">
                  <a:moveTo>
                    <a:pt x="46545" y="2705"/>
                  </a:moveTo>
                  <a:lnTo>
                    <a:pt x="45872" y="2705"/>
                  </a:lnTo>
                  <a:lnTo>
                    <a:pt x="45872" y="3263"/>
                  </a:lnTo>
                  <a:lnTo>
                    <a:pt x="46545" y="3263"/>
                  </a:lnTo>
                  <a:lnTo>
                    <a:pt x="46545" y="2705"/>
                  </a:lnTo>
                  <a:close/>
                </a:path>
                <a:path w="49529" h="11429">
                  <a:moveTo>
                    <a:pt x="47904" y="5397"/>
                  </a:moveTo>
                  <a:lnTo>
                    <a:pt x="47218" y="5397"/>
                  </a:lnTo>
                  <a:lnTo>
                    <a:pt x="47218" y="5969"/>
                  </a:lnTo>
                  <a:lnTo>
                    <a:pt x="47904" y="5969"/>
                  </a:lnTo>
                  <a:lnTo>
                    <a:pt x="47904" y="5397"/>
                  </a:lnTo>
                  <a:close/>
                </a:path>
                <a:path w="49529" h="11429">
                  <a:moveTo>
                    <a:pt x="47904" y="0"/>
                  </a:moveTo>
                  <a:lnTo>
                    <a:pt x="47218" y="0"/>
                  </a:lnTo>
                  <a:lnTo>
                    <a:pt x="47218" y="558"/>
                  </a:lnTo>
                  <a:lnTo>
                    <a:pt x="47904" y="558"/>
                  </a:lnTo>
                  <a:lnTo>
                    <a:pt x="47904" y="0"/>
                  </a:lnTo>
                  <a:close/>
                </a:path>
                <a:path w="49529" h="11429">
                  <a:moveTo>
                    <a:pt x="49250" y="8102"/>
                  </a:moveTo>
                  <a:lnTo>
                    <a:pt x="48577" y="8102"/>
                  </a:lnTo>
                  <a:lnTo>
                    <a:pt x="48577" y="8661"/>
                  </a:lnTo>
                  <a:lnTo>
                    <a:pt x="49250" y="8661"/>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30" name="object 830"/>
            <p:cNvSpPr/>
            <p:nvPr/>
          </p:nvSpPr>
          <p:spPr>
            <a:xfrm>
              <a:off x="11909463" y="7789443"/>
              <a:ext cx="49530" cy="11430"/>
            </a:xfrm>
            <a:custGeom>
              <a:avLst/>
              <a:gdLst/>
              <a:ahLst/>
              <a:cxnLst/>
              <a:rect l="l" t="t" r="r" b="b"/>
              <a:pathLst>
                <a:path w="49529" h="11429">
                  <a:moveTo>
                    <a:pt x="673" y="8102"/>
                  </a:moveTo>
                  <a:lnTo>
                    <a:pt x="0" y="8102"/>
                  </a:lnTo>
                  <a:lnTo>
                    <a:pt x="0" y="8661"/>
                  </a:lnTo>
                  <a:lnTo>
                    <a:pt x="673" y="8661"/>
                  </a:lnTo>
                  <a:lnTo>
                    <a:pt x="673" y="8102"/>
                  </a:lnTo>
                  <a:close/>
                </a:path>
                <a:path w="49529" h="11429">
                  <a:moveTo>
                    <a:pt x="673" y="2705"/>
                  </a:moveTo>
                  <a:lnTo>
                    <a:pt x="0" y="2705"/>
                  </a:lnTo>
                  <a:lnTo>
                    <a:pt x="0" y="3263"/>
                  </a:lnTo>
                  <a:lnTo>
                    <a:pt x="673" y="3263"/>
                  </a:lnTo>
                  <a:lnTo>
                    <a:pt x="673" y="2705"/>
                  </a:lnTo>
                  <a:close/>
                </a:path>
                <a:path w="49529" h="11429">
                  <a:moveTo>
                    <a:pt x="2019" y="10807"/>
                  </a:moveTo>
                  <a:lnTo>
                    <a:pt x="1346" y="10807"/>
                  </a:lnTo>
                  <a:lnTo>
                    <a:pt x="1346" y="11366"/>
                  </a:lnTo>
                  <a:lnTo>
                    <a:pt x="2019" y="11366"/>
                  </a:lnTo>
                  <a:lnTo>
                    <a:pt x="2019" y="10807"/>
                  </a:lnTo>
                  <a:close/>
                </a:path>
                <a:path w="49529" h="11429">
                  <a:moveTo>
                    <a:pt x="2019" y="5397"/>
                  </a:moveTo>
                  <a:lnTo>
                    <a:pt x="1346" y="5397"/>
                  </a:lnTo>
                  <a:lnTo>
                    <a:pt x="1346" y="5969"/>
                  </a:lnTo>
                  <a:lnTo>
                    <a:pt x="2019" y="5969"/>
                  </a:lnTo>
                  <a:lnTo>
                    <a:pt x="2019" y="5397"/>
                  </a:lnTo>
                  <a:close/>
                </a:path>
                <a:path w="49529" h="11429">
                  <a:moveTo>
                    <a:pt x="3378" y="8102"/>
                  </a:moveTo>
                  <a:lnTo>
                    <a:pt x="2692" y="8102"/>
                  </a:lnTo>
                  <a:lnTo>
                    <a:pt x="2692" y="8661"/>
                  </a:lnTo>
                  <a:lnTo>
                    <a:pt x="3378" y="8661"/>
                  </a:lnTo>
                  <a:lnTo>
                    <a:pt x="3378" y="8102"/>
                  </a:lnTo>
                  <a:close/>
                </a:path>
                <a:path w="49529" h="11429">
                  <a:moveTo>
                    <a:pt x="3378" y="2705"/>
                  </a:moveTo>
                  <a:lnTo>
                    <a:pt x="2692" y="2705"/>
                  </a:lnTo>
                  <a:lnTo>
                    <a:pt x="2692"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61"/>
                  </a:lnTo>
                  <a:lnTo>
                    <a:pt x="6070" y="8661"/>
                  </a:lnTo>
                  <a:lnTo>
                    <a:pt x="6070" y="8102"/>
                  </a:lnTo>
                  <a:close/>
                </a:path>
                <a:path w="49529" h="11429">
                  <a:moveTo>
                    <a:pt x="6070" y="2705"/>
                  </a:moveTo>
                  <a:lnTo>
                    <a:pt x="5397" y="2705"/>
                  </a:lnTo>
                  <a:lnTo>
                    <a:pt x="5397" y="3263"/>
                  </a:lnTo>
                  <a:lnTo>
                    <a:pt x="6070" y="3263"/>
                  </a:lnTo>
                  <a:lnTo>
                    <a:pt x="6070" y="2705"/>
                  </a:lnTo>
                  <a:close/>
                </a:path>
                <a:path w="49529" h="11429">
                  <a:moveTo>
                    <a:pt x="7416" y="5397"/>
                  </a:moveTo>
                  <a:lnTo>
                    <a:pt x="6743" y="5397"/>
                  </a:lnTo>
                  <a:lnTo>
                    <a:pt x="6743" y="5969"/>
                  </a:lnTo>
                  <a:lnTo>
                    <a:pt x="7416" y="5969"/>
                  </a:lnTo>
                  <a:lnTo>
                    <a:pt x="7416" y="5397"/>
                  </a:lnTo>
                  <a:close/>
                </a:path>
                <a:path w="49529" h="11429">
                  <a:moveTo>
                    <a:pt x="8763" y="8102"/>
                  </a:moveTo>
                  <a:lnTo>
                    <a:pt x="8089" y="8102"/>
                  </a:lnTo>
                  <a:lnTo>
                    <a:pt x="8089" y="8661"/>
                  </a:lnTo>
                  <a:lnTo>
                    <a:pt x="8763" y="8661"/>
                  </a:lnTo>
                  <a:lnTo>
                    <a:pt x="8763" y="8102"/>
                  </a:lnTo>
                  <a:close/>
                </a:path>
                <a:path w="49529" h="11429">
                  <a:moveTo>
                    <a:pt x="8763" y="2705"/>
                  </a:moveTo>
                  <a:lnTo>
                    <a:pt x="8089" y="2705"/>
                  </a:lnTo>
                  <a:lnTo>
                    <a:pt x="8089" y="3263"/>
                  </a:lnTo>
                  <a:lnTo>
                    <a:pt x="8763" y="3263"/>
                  </a:lnTo>
                  <a:lnTo>
                    <a:pt x="8763" y="2705"/>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61"/>
                  </a:lnTo>
                  <a:lnTo>
                    <a:pt x="11468" y="8661"/>
                  </a:lnTo>
                  <a:lnTo>
                    <a:pt x="11468" y="8102"/>
                  </a:lnTo>
                  <a:close/>
                </a:path>
                <a:path w="49529" h="11429">
                  <a:moveTo>
                    <a:pt x="11468" y="2705"/>
                  </a:moveTo>
                  <a:lnTo>
                    <a:pt x="10795" y="2705"/>
                  </a:lnTo>
                  <a:lnTo>
                    <a:pt x="10795" y="3263"/>
                  </a:lnTo>
                  <a:lnTo>
                    <a:pt x="11468" y="3263"/>
                  </a:lnTo>
                  <a:lnTo>
                    <a:pt x="11468" y="2705"/>
                  </a:lnTo>
                  <a:close/>
                </a:path>
                <a:path w="49529" h="11429">
                  <a:moveTo>
                    <a:pt x="12814" y="5397"/>
                  </a:moveTo>
                  <a:lnTo>
                    <a:pt x="12141" y="5397"/>
                  </a:lnTo>
                  <a:lnTo>
                    <a:pt x="12141" y="5969"/>
                  </a:lnTo>
                  <a:lnTo>
                    <a:pt x="12814" y="5969"/>
                  </a:lnTo>
                  <a:lnTo>
                    <a:pt x="12814" y="5397"/>
                  </a:lnTo>
                  <a:close/>
                </a:path>
                <a:path w="49529" h="11429">
                  <a:moveTo>
                    <a:pt x="14160" y="8102"/>
                  </a:moveTo>
                  <a:lnTo>
                    <a:pt x="13487" y="8102"/>
                  </a:lnTo>
                  <a:lnTo>
                    <a:pt x="13487" y="8661"/>
                  </a:lnTo>
                  <a:lnTo>
                    <a:pt x="14160" y="8661"/>
                  </a:lnTo>
                  <a:lnTo>
                    <a:pt x="14160" y="8102"/>
                  </a:lnTo>
                  <a:close/>
                </a:path>
                <a:path w="49529" h="11429">
                  <a:moveTo>
                    <a:pt x="14160" y="2705"/>
                  </a:moveTo>
                  <a:lnTo>
                    <a:pt x="13487" y="2705"/>
                  </a:lnTo>
                  <a:lnTo>
                    <a:pt x="13487" y="3263"/>
                  </a:lnTo>
                  <a:lnTo>
                    <a:pt x="14160" y="3263"/>
                  </a:lnTo>
                  <a:lnTo>
                    <a:pt x="14160" y="2705"/>
                  </a:lnTo>
                  <a:close/>
                </a:path>
                <a:path w="49529" h="11429">
                  <a:moveTo>
                    <a:pt x="15519" y="5397"/>
                  </a:moveTo>
                  <a:lnTo>
                    <a:pt x="14846" y="5397"/>
                  </a:lnTo>
                  <a:lnTo>
                    <a:pt x="14846" y="5969"/>
                  </a:lnTo>
                  <a:lnTo>
                    <a:pt x="15519" y="5969"/>
                  </a:lnTo>
                  <a:lnTo>
                    <a:pt x="15519" y="5397"/>
                  </a:lnTo>
                  <a:close/>
                </a:path>
                <a:path w="49529" h="11429">
                  <a:moveTo>
                    <a:pt x="15519" y="0"/>
                  </a:moveTo>
                  <a:lnTo>
                    <a:pt x="14846" y="0"/>
                  </a:lnTo>
                  <a:lnTo>
                    <a:pt x="14846" y="558"/>
                  </a:lnTo>
                  <a:lnTo>
                    <a:pt x="15519" y="558"/>
                  </a:lnTo>
                  <a:lnTo>
                    <a:pt x="15519" y="0"/>
                  </a:lnTo>
                  <a:close/>
                </a:path>
                <a:path w="49529" h="11429">
                  <a:moveTo>
                    <a:pt x="16865" y="8102"/>
                  </a:moveTo>
                  <a:lnTo>
                    <a:pt x="16192" y="8102"/>
                  </a:lnTo>
                  <a:lnTo>
                    <a:pt x="16192" y="8661"/>
                  </a:lnTo>
                  <a:lnTo>
                    <a:pt x="16865" y="8661"/>
                  </a:lnTo>
                  <a:lnTo>
                    <a:pt x="16865" y="8102"/>
                  </a:lnTo>
                  <a:close/>
                </a:path>
                <a:path w="49529" h="11429">
                  <a:moveTo>
                    <a:pt x="16865" y="2705"/>
                  </a:moveTo>
                  <a:lnTo>
                    <a:pt x="16192" y="2705"/>
                  </a:lnTo>
                  <a:lnTo>
                    <a:pt x="16192" y="3263"/>
                  </a:lnTo>
                  <a:lnTo>
                    <a:pt x="16865" y="3263"/>
                  </a:lnTo>
                  <a:lnTo>
                    <a:pt x="16865" y="2705"/>
                  </a:lnTo>
                  <a:close/>
                </a:path>
                <a:path w="49529" h="11429">
                  <a:moveTo>
                    <a:pt x="18211" y="5397"/>
                  </a:moveTo>
                  <a:lnTo>
                    <a:pt x="17538" y="5397"/>
                  </a:lnTo>
                  <a:lnTo>
                    <a:pt x="17538" y="5969"/>
                  </a:lnTo>
                  <a:lnTo>
                    <a:pt x="18211" y="5969"/>
                  </a:lnTo>
                  <a:lnTo>
                    <a:pt x="18211" y="5397"/>
                  </a:lnTo>
                  <a:close/>
                </a:path>
                <a:path w="49529" h="11429">
                  <a:moveTo>
                    <a:pt x="18211" y="0"/>
                  </a:moveTo>
                  <a:lnTo>
                    <a:pt x="17538" y="0"/>
                  </a:lnTo>
                  <a:lnTo>
                    <a:pt x="17538" y="558"/>
                  </a:lnTo>
                  <a:lnTo>
                    <a:pt x="18211" y="558"/>
                  </a:lnTo>
                  <a:lnTo>
                    <a:pt x="18211" y="0"/>
                  </a:lnTo>
                  <a:close/>
                </a:path>
                <a:path w="49529" h="11429">
                  <a:moveTo>
                    <a:pt x="19558" y="8102"/>
                  </a:moveTo>
                  <a:lnTo>
                    <a:pt x="18884" y="8102"/>
                  </a:lnTo>
                  <a:lnTo>
                    <a:pt x="18884" y="8661"/>
                  </a:lnTo>
                  <a:lnTo>
                    <a:pt x="19558" y="8661"/>
                  </a:lnTo>
                  <a:lnTo>
                    <a:pt x="19558" y="8102"/>
                  </a:lnTo>
                  <a:close/>
                </a:path>
                <a:path w="49529" h="11429">
                  <a:moveTo>
                    <a:pt x="19558" y="2705"/>
                  </a:moveTo>
                  <a:lnTo>
                    <a:pt x="18884" y="2705"/>
                  </a:lnTo>
                  <a:lnTo>
                    <a:pt x="18884" y="3263"/>
                  </a:lnTo>
                  <a:lnTo>
                    <a:pt x="19558" y="3263"/>
                  </a:lnTo>
                  <a:lnTo>
                    <a:pt x="19558" y="2705"/>
                  </a:lnTo>
                  <a:close/>
                </a:path>
                <a:path w="49529" h="11429">
                  <a:moveTo>
                    <a:pt x="20916" y="5397"/>
                  </a:moveTo>
                  <a:lnTo>
                    <a:pt x="20243" y="5397"/>
                  </a:lnTo>
                  <a:lnTo>
                    <a:pt x="20243" y="5969"/>
                  </a:lnTo>
                  <a:lnTo>
                    <a:pt x="20916" y="5969"/>
                  </a:lnTo>
                  <a:lnTo>
                    <a:pt x="20916" y="5397"/>
                  </a:lnTo>
                  <a:close/>
                </a:path>
                <a:path w="49529" h="11429">
                  <a:moveTo>
                    <a:pt x="20916" y="0"/>
                  </a:moveTo>
                  <a:lnTo>
                    <a:pt x="20243" y="0"/>
                  </a:lnTo>
                  <a:lnTo>
                    <a:pt x="20243" y="558"/>
                  </a:lnTo>
                  <a:lnTo>
                    <a:pt x="20916" y="558"/>
                  </a:lnTo>
                  <a:lnTo>
                    <a:pt x="20916" y="0"/>
                  </a:lnTo>
                  <a:close/>
                </a:path>
                <a:path w="49529" h="11429">
                  <a:moveTo>
                    <a:pt x="22263" y="8102"/>
                  </a:moveTo>
                  <a:lnTo>
                    <a:pt x="21590" y="8102"/>
                  </a:lnTo>
                  <a:lnTo>
                    <a:pt x="21590" y="8661"/>
                  </a:lnTo>
                  <a:lnTo>
                    <a:pt x="22263" y="8661"/>
                  </a:lnTo>
                  <a:lnTo>
                    <a:pt x="22263" y="8102"/>
                  </a:lnTo>
                  <a:close/>
                </a:path>
                <a:path w="49529" h="11429">
                  <a:moveTo>
                    <a:pt x="22263" y="2705"/>
                  </a:moveTo>
                  <a:lnTo>
                    <a:pt x="21590" y="2705"/>
                  </a:lnTo>
                  <a:lnTo>
                    <a:pt x="21590" y="3263"/>
                  </a:lnTo>
                  <a:lnTo>
                    <a:pt x="22263" y="3263"/>
                  </a:lnTo>
                  <a:lnTo>
                    <a:pt x="22263" y="2705"/>
                  </a:lnTo>
                  <a:close/>
                </a:path>
                <a:path w="49529" h="11429">
                  <a:moveTo>
                    <a:pt x="23609" y="5397"/>
                  </a:moveTo>
                  <a:lnTo>
                    <a:pt x="22936" y="5397"/>
                  </a:lnTo>
                  <a:lnTo>
                    <a:pt x="22936" y="5969"/>
                  </a:lnTo>
                  <a:lnTo>
                    <a:pt x="23609" y="5969"/>
                  </a:lnTo>
                  <a:lnTo>
                    <a:pt x="23609" y="5397"/>
                  </a:lnTo>
                  <a:close/>
                </a:path>
                <a:path w="49529" h="11429">
                  <a:moveTo>
                    <a:pt x="23609" y="0"/>
                  </a:moveTo>
                  <a:lnTo>
                    <a:pt x="22936" y="0"/>
                  </a:lnTo>
                  <a:lnTo>
                    <a:pt x="22936" y="558"/>
                  </a:lnTo>
                  <a:lnTo>
                    <a:pt x="23609" y="558"/>
                  </a:lnTo>
                  <a:lnTo>
                    <a:pt x="23609" y="0"/>
                  </a:lnTo>
                  <a:close/>
                </a:path>
                <a:path w="49529" h="11429">
                  <a:moveTo>
                    <a:pt x="24955" y="8102"/>
                  </a:moveTo>
                  <a:lnTo>
                    <a:pt x="24282" y="8102"/>
                  </a:lnTo>
                  <a:lnTo>
                    <a:pt x="24282" y="8661"/>
                  </a:lnTo>
                  <a:lnTo>
                    <a:pt x="24955" y="8661"/>
                  </a:lnTo>
                  <a:lnTo>
                    <a:pt x="24955" y="8102"/>
                  </a:lnTo>
                  <a:close/>
                </a:path>
                <a:path w="49529" h="11429">
                  <a:moveTo>
                    <a:pt x="24955" y="2705"/>
                  </a:moveTo>
                  <a:lnTo>
                    <a:pt x="24282" y="2705"/>
                  </a:lnTo>
                  <a:lnTo>
                    <a:pt x="24282" y="3263"/>
                  </a:lnTo>
                  <a:lnTo>
                    <a:pt x="24955" y="3263"/>
                  </a:lnTo>
                  <a:lnTo>
                    <a:pt x="24955" y="2705"/>
                  </a:lnTo>
                  <a:close/>
                </a:path>
                <a:path w="49529" h="11429">
                  <a:moveTo>
                    <a:pt x="26314" y="5397"/>
                  </a:moveTo>
                  <a:lnTo>
                    <a:pt x="25641" y="5397"/>
                  </a:lnTo>
                  <a:lnTo>
                    <a:pt x="25641" y="5969"/>
                  </a:lnTo>
                  <a:lnTo>
                    <a:pt x="26314" y="5969"/>
                  </a:lnTo>
                  <a:lnTo>
                    <a:pt x="26314" y="5397"/>
                  </a:lnTo>
                  <a:close/>
                </a:path>
                <a:path w="49529" h="11429">
                  <a:moveTo>
                    <a:pt x="26314" y="0"/>
                  </a:moveTo>
                  <a:lnTo>
                    <a:pt x="25641" y="0"/>
                  </a:lnTo>
                  <a:lnTo>
                    <a:pt x="25641" y="558"/>
                  </a:lnTo>
                  <a:lnTo>
                    <a:pt x="26314" y="558"/>
                  </a:lnTo>
                  <a:lnTo>
                    <a:pt x="26314" y="0"/>
                  </a:lnTo>
                  <a:close/>
                </a:path>
                <a:path w="49529" h="11429">
                  <a:moveTo>
                    <a:pt x="27660" y="8102"/>
                  </a:moveTo>
                  <a:lnTo>
                    <a:pt x="26987" y="8102"/>
                  </a:lnTo>
                  <a:lnTo>
                    <a:pt x="26987" y="8661"/>
                  </a:lnTo>
                  <a:lnTo>
                    <a:pt x="27660" y="8661"/>
                  </a:lnTo>
                  <a:lnTo>
                    <a:pt x="27660" y="8102"/>
                  </a:lnTo>
                  <a:close/>
                </a:path>
                <a:path w="49529" h="11429">
                  <a:moveTo>
                    <a:pt x="27660" y="2705"/>
                  </a:moveTo>
                  <a:lnTo>
                    <a:pt x="26987" y="2705"/>
                  </a:lnTo>
                  <a:lnTo>
                    <a:pt x="26987" y="3263"/>
                  </a:lnTo>
                  <a:lnTo>
                    <a:pt x="27660" y="3263"/>
                  </a:lnTo>
                  <a:lnTo>
                    <a:pt x="27660" y="2705"/>
                  </a:lnTo>
                  <a:close/>
                </a:path>
                <a:path w="49529" h="11429">
                  <a:moveTo>
                    <a:pt x="29006" y="5397"/>
                  </a:moveTo>
                  <a:lnTo>
                    <a:pt x="28333" y="5397"/>
                  </a:lnTo>
                  <a:lnTo>
                    <a:pt x="28333" y="5969"/>
                  </a:lnTo>
                  <a:lnTo>
                    <a:pt x="29006" y="5969"/>
                  </a:lnTo>
                  <a:lnTo>
                    <a:pt x="29006" y="5397"/>
                  </a:lnTo>
                  <a:close/>
                </a:path>
                <a:path w="49529" h="11429">
                  <a:moveTo>
                    <a:pt x="29006" y="0"/>
                  </a:moveTo>
                  <a:lnTo>
                    <a:pt x="28333" y="0"/>
                  </a:lnTo>
                  <a:lnTo>
                    <a:pt x="28333" y="558"/>
                  </a:lnTo>
                  <a:lnTo>
                    <a:pt x="29006" y="558"/>
                  </a:lnTo>
                  <a:lnTo>
                    <a:pt x="29006" y="0"/>
                  </a:lnTo>
                  <a:close/>
                </a:path>
                <a:path w="49529" h="11429">
                  <a:moveTo>
                    <a:pt x="30353" y="8102"/>
                  </a:moveTo>
                  <a:lnTo>
                    <a:pt x="29679" y="8102"/>
                  </a:lnTo>
                  <a:lnTo>
                    <a:pt x="29679" y="8661"/>
                  </a:lnTo>
                  <a:lnTo>
                    <a:pt x="30353" y="8661"/>
                  </a:lnTo>
                  <a:lnTo>
                    <a:pt x="30353" y="8102"/>
                  </a:lnTo>
                  <a:close/>
                </a:path>
                <a:path w="49529" h="11429">
                  <a:moveTo>
                    <a:pt x="30353" y="2705"/>
                  </a:moveTo>
                  <a:lnTo>
                    <a:pt x="29679" y="2705"/>
                  </a:lnTo>
                  <a:lnTo>
                    <a:pt x="29679" y="3263"/>
                  </a:lnTo>
                  <a:lnTo>
                    <a:pt x="30353" y="3263"/>
                  </a:lnTo>
                  <a:lnTo>
                    <a:pt x="30353" y="2705"/>
                  </a:lnTo>
                  <a:close/>
                </a:path>
                <a:path w="49529" h="11429">
                  <a:moveTo>
                    <a:pt x="31711" y="5397"/>
                  </a:moveTo>
                  <a:lnTo>
                    <a:pt x="31026" y="5397"/>
                  </a:lnTo>
                  <a:lnTo>
                    <a:pt x="31026" y="5969"/>
                  </a:lnTo>
                  <a:lnTo>
                    <a:pt x="31711" y="5969"/>
                  </a:lnTo>
                  <a:lnTo>
                    <a:pt x="31711" y="5397"/>
                  </a:lnTo>
                  <a:close/>
                </a:path>
                <a:path w="49529" h="11429">
                  <a:moveTo>
                    <a:pt x="31711" y="0"/>
                  </a:moveTo>
                  <a:lnTo>
                    <a:pt x="31026" y="0"/>
                  </a:lnTo>
                  <a:lnTo>
                    <a:pt x="31026" y="558"/>
                  </a:lnTo>
                  <a:lnTo>
                    <a:pt x="31711" y="558"/>
                  </a:lnTo>
                  <a:lnTo>
                    <a:pt x="31711" y="0"/>
                  </a:lnTo>
                  <a:close/>
                </a:path>
                <a:path w="49529" h="11429">
                  <a:moveTo>
                    <a:pt x="33058" y="8102"/>
                  </a:moveTo>
                  <a:lnTo>
                    <a:pt x="32385" y="8102"/>
                  </a:lnTo>
                  <a:lnTo>
                    <a:pt x="32385" y="8661"/>
                  </a:lnTo>
                  <a:lnTo>
                    <a:pt x="33058" y="8661"/>
                  </a:lnTo>
                  <a:lnTo>
                    <a:pt x="33058" y="8102"/>
                  </a:lnTo>
                  <a:close/>
                </a:path>
                <a:path w="49529" h="11429">
                  <a:moveTo>
                    <a:pt x="33058" y="2705"/>
                  </a:moveTo>
                  <a:lnTo>
                    <a:pt x="32385" y="2705"/>
                  </a:lnTo>
                  <a:lnTo>
                    <a:pt x="32385" y="3263"/>
                  </a:lnTo>
                  <a:lnTo>
                    <a:pt x="33058" y="3263"/>
                  </a:lnTo>
                  <a:lnTo>
                    <a:pt x="33058" y="2705"/>
                  </a:lnTo>
                  <a:close/>
                </a:path>
                <a:path w="49529" h="11429">
                  <a:moveTo>
                    <a:pt x="34404" y="5397"/>
                  </a:moveTo>
                  <a:lnTo>
                    <a:pt x="33731" y="5397"/>
                  </a:lnTo>
                  <a:lnTo>
                    <a:pt x="33731" y="5969"/>
                  </a:lnTo>
                  <a:lnTo>
                    <a:pt x="34404" y="5969"/>
                  </a:lnTo>
                  <a:lnTo>
                    <a:pt x="34404" y="5397"/>
                  </a:lnTo>
                  <a:close/>
                </a:path>
                <a:path w="49529" h="11429">
                  <a:moveTo>
                    <a:pt x="34404" y="0"/>
                  </a:moveTo>
                  <a:lnTo>
                    <a:pt x="33731" y="0"/>
                  </a:lnTo>
                  <a:lnTo>
                    <a:pt x="33731" y="558"/>
                  </a:lnTo>
                  <a:lnTo>
                    <a:pt x="34404" y="558"/>
                  </a:lnTo>
                  <a:lnTo>
                    <a:pt x="34404" y="0"/>
                  </a:lnTo>
                  <a:close/>
                </a:path>
                <a:path w="49529" h="11429">
                  <a:moveTo>
                    <a:pt x="35750" y="8102"/>
                  </a:moveTo>
                  <a:lnTo>
                    <a:pt x="35077" y="8102"/>
                  </a:lnTo>
                  <a:lnTo>
                    <a:pt x="35077" y="8661"/>
                  </a:lnTo>
                  <a:lnTo>
                    <a:pt x="35750" y="8661"/>
                  </a:lnTo>
                  <a:lnTo>
                    <a:pt x="35750" y="8102"/>
                  </a:lnTo>
                  <a:close/>
                </a:path>
                <a:path w="49529" h="11429">
                  <a:moveTo>
                    <a:pt x="35750" y="2705"/>
                  </a:moveTo>
                  <a:lnTo>
                    <a:pt x="35077" y="2705"/>
                  </a:lnTo>
                  <a:lnTo>
                    <a:pt x="35077" y="3263"/>
                  </a:lnTo>
                  <a:lnTo>
                    <a:pt x="35750" y="3263"/>
                  </a:lnTo>
                  <a:lnTo>
                    <a:pt x="35750" y="2705"/>
                  </a:lnTo>
                  <a:close/>
                </a:path>
                <a:path w="49529" h="11429">
                  <a:moveTo>
                    <a:pt x="37109" y="5397"/>
                  </a:moveTo>
                  <a:lnTo>
                    <a:pt x="36423" y="5397"/>
                  </a:lnTo>
                  <a:lnTo>
                    <a:pt x="36423" y="5969"/>
                  </a:lnTo>
                  <a:lnTo>
                    <a:pt x="37109" y="5969"/>
                  </a:lnTo>
                  <a:lnTo>
                    <a:pt x="37109" y="5397"/>
                  </a:lnTo>
                  <a:close/>
                </a:path>
                <a:path w="49529" h="11429">
                  <a:moveTo>
                    <a:pt x="37109" y="0"/>
                  </a:moveTo>
                  <a:lnTo>
                    <a:pt x="36423" y="0"/>
                  </a:lnTo>
                  <a:lnTo>
                    <a:pt x="36423" y="558"/>
                  </a:lnTo>
                  <a:lnTo>
                    <a:pt x="37109" y="558"/>
                  </a:lnTo>
                  <a:lnTo>
                    <a:pt x="37109" y="0"/>
                  </a:lnTo>
                  <a:close/>
                </a:path>
                <a:path w="49529" h="11429">
                  <a:moveTo>
                    <a:pt x="38455" y="8102"/>
                  </a:moveTo>
                  <a:lnTo>
                    <a:pt x="37782" y="8102"/>
                  </a:lnTo>
                  <a:lnTo>
                    <a:pt x="37782" y="8661"/>
                  </a:lnTo>
                  <a:lnTo>
                    <a:pt x="38455" y="8661"/>
                  </a:lnTo>
                  <a:lnTo>
                    <a:pt x="38455" y="8102"/>
                  </a:lnTo>
                  <a:close/>
                </a:path>
                <a:path w="49529" h="11429">
                  <a:moveTo>
                    <a:pt x="38455" y="2705"/>
                  </a:moveTo>
                  <a:lnTo>
                    <a:pt x="37782" y="2705"/>
                  </a:lnTo>
                  <a:lnTo>
                    <a:pt x="37782" y="3263"/>
                  </a:lnTo>
                  <a:lnTo>
                    <a:pt x="38455" y="3263"/>
                  </a:lnTo>
                  <a:lnTo>
                    <a:pt x="38455" y="2705"/>
                  </a:lnTo>
                  <a:close/>
                </a:path>
                <a:path w="49529" h="11429">
                  <a:moveTo>
                    <a:pt x="39801" y="5397"/>
                  </a:moveTo>
                  <a:lnTo>
                    <a:pt x="39128" y="5397"/>
                  </a:lnTo>
                  <a:lnTo>
                    <a:pt x="39128" y="5969"/>
                  </a:lnTo>
                  <a:lnTo>
                    <a:pt x="39801" y="5969"/>
                  </a:lnTo>
                  <a:lnTo>
                    <a:pt x="39801" y="5397"/>
                  </a:lnTo>
                  <a:close/>
                </a:path>
                <a:path w="49529" h="11429">
                  <a:moveTo>
                    <a:pt x="39801" y="0"/>
                  </a:moveTo>
                  <a:lnTo>
                    <a:pt x="39128" y="0"/>
                  </a:lnTo>
                  <a:lnTo>
                    <a:pt x="39128" y="558"/>
                  </a:lnTo>
                  <a:lnTo>
                    <a:pt x="39801" y="558"/>
                  </a:lnTo>
                  <a:lnTo>
                    <a:pt x="39801" y="0"/>
                  </a:lnTo>
                  <a:close/>
                </a:path>
                <a:path w="49529" h="11429">
                  <a:moveTo>
                    <a:pt x="41148" y="8102"/>
                  </a:moveTo>
                  <a:lnTo>
                    <a:pt x="40474" y="8102"/>
                  </a:lnTo>
                  <a:lnTo>
                    <a:pt x="40474" y="8661"/>
                  </a:lnTo>
                  <a:lnTo>
                    <a:pt x="41148" y="8661"/>
                  </a:lnTo>
                  <a:lnTo>
                    <a:pt x="41148" y="8102"/>
                  </a:lnTo>
                  <a:close/>
                </a:path>
                <a:path w="49529" h="11429">
                  <a:moveTo>
                    <a:pt x="41148" y="2705"/>
                  </a:moveTo>
                  <a:lnTo>
                    <a:pt x="40474" y="2705"/>
                  </a:lnTo>
                  <a:lnTo>
                    <a:pt x="40474" y="3263"/>
                  </a:lnTo>
                  <a:lnTo>
                    <a:pt x="41148" y="3263"/>
                  </a:lnTo>
                  <a:lnTo>
                    <a:pt x="41148" y="2705"/>
                  </a:lnTo>
                  <a:close/>
                </a:path>
                <a:path w="49529" h="11429">
                  <a:moveTo>
                    <a:pt x="42506" y="5397"/>
                  </a:moveTo>
                  <a:lnTo>
                    <a:pt x="41821" y="5397"/>
                  </a:lnTo>
                  <a:lnTo>
                    <a:pt x="41821" y="5969"/>
                  </a:lnTo>
                  <a:lnTo>
                    <a:pt x="42506" y="5969"/>
                  </a:lnTo>
                  <a:lnTo>
                    <a:pt x="42506" y="5397"/>
                  </a:lnTo>
                  <a:close/>
                </a:path>
                <a:path w="49529" h="11429">
                  <a:moveTo>
                    <a:pt x="42506" y="0"/>
                  </a:moveTo>
                  <a:lnTo>
                    <a:pt x="41821" y="0"/>
                  </a:lnTo>
                  <a:lnTo>
                    <a:pt x="41821" y="558"/>
                  </a:lnTo>
                  <a:lnTo>
                    <a:pt x="42506" y="558"/>
                  </a:lnTo>
                  <a:lnTo>
                    <a:pt x="42506" y="0"/>
                  </a:lnTo>
                  <a:close/>
                </a:path>
                <a:path w="49529" h="11429">
                  <a:moveTo>
                    <a:pt x="43853" y="8102"/>
                  </a:moveTo>
                  <a:lnTo>
                    <a:pt x="43180" y="8102"/>
                  </a:lnTo>
                  <a:lnTo>
                    <a:pt x="43180" y="8661"/>
                  </a:lnTo>
                  <a:lnTo>
                    <a:pt x="43853" y="8661"/>
                  </a:lnTo>
                  <a:lnTo>
                    <a:pt x="43853" y="8102"/>
                  </a:lnTo>
                  <a:close/>
                </a:path>
                <a:path w="49529" h="11429">
                  <a:moveTo>
                    <a:pt x="43853" y="2705"/>
                  </a:moveTo>
                  <a:lnTo>
                    <a:pt x="43180" y="2705"/>
                  </a:lnTo>
                  <a:lnTo>
                    <a:pt x="43180" y="3263"/>
                  </a:lnTo>
                  <a:lnTo>
                    <a:pt x="43853" y="3263"/>
                  </a:lnTo>
                  <a:lnTo>
                    <a:pt x="43853" y="2705"/>
                  </a:lnTo>
                  <a:close/>
                </a:path>
                <a:path w="49529" h="11429">
                  <a:moveTo>
                    <a:pt x="45199" y="5397"/>
                  </a:moveTo>
                  <a:lnTo>
                    <a:pt x="44526" y="5397"/>
                  </a:lnTo>
                  <a:lnTo>
                    <a:pt x="44526" y="5969"/>
                  </a:lnTo>
                  <a:lnTo>
                    <a:pt x="45199" y="5969"/>
                  </a:lnTo>
                  <a:lnTo>
                    <a:pt x="45199" y="5397"/>
                  </a:lnTo>
                  <a:close/>
                </a:path>
                <a:path w="49529" h="11429">
                  <a:moveTo>
                    <a:pt x="45199" y="0"/>
                  </a:moveTo>
                  <a:lnTo>
                    <a:pt x="44526" y="0"/>
                  </a:lnTo>
                  <a:lnTo>
                    <a:pt x="44526" y="558"/>
                  </a:lnTo>
                  <a:lnTo>
                    <a:pt x="45199" y="558"/>
                  </a:lnTo>
                  <a:lnTo>
                    <a:pt x="45199" y="0"/>
                  </a:lnTo>
                  <a:close/>
                </a:path>
                <a:path w="49529" h="11429">
                  <a:moveTo>
                    <a:pt x="46545" y="8102"/>
                  </a:moveTo>
                  <a:lnTo>
                    <a:pt x="45872" y="8102"/>
                  </a:lnTo>
                  <a:lnTo>
                    <a:pt x="45872" y="8661"/>
                  </a:lnTo>
                  <a:lnTo>
                    <a:pt x="46545" y="8661"/>
                  </a:lnTo>
                  <a:lnTo>
                    <a:pt x="46545" y="8102"/>
                  </a:lnTo>
                  <a:close/>
                </a:path>
                <a:path w="49529" h="11429">
                  <a:moveTo>
                    <a:pt x="46545" y="2705"/>
                  </a:moveTo>
                  <a:lnTo>
                    <a:pt x="45872" y="2705"/>
                  </a:lnTo>
                  <a:lnTo>
                    <a:pt x="45872" y="3263"/>
                  </a:lnTo>
                  <a:lnTo>
                    <a:pt x="46545" y="3263"/>
                  </a:lnTo>
                  <a:lnTo>
                    <a:pt x="46545" y="2705"/>
                  </a:lnTo>
                  <a:close/>
                </a:path>
                <a:path w="49529" h="11429">
                  <a:moveTo>
                    <a:pt x="47904" y="5397"/>
                  </a:moveTo>
                  <a:lnTo>
                    <a:pt x="47218" y="5397"/>
                  </a:lnTo>
                  <a:lnTo>
                    <a:pt x="47218" y="5969"/>
                  </a:lnTo>
                  <a:lnTo>
                    <a:pt x="47904" y="5969"/>
                  </a:lnTo>
                  <a:lnTo>
                    <a:pt x="47904" y="5397"/>
                  </a:lnTo>
                  <a:close/>
                </a:path>
                <a:path w="49529" h="11429">
                  <a:moveTo>
                    <a:pt x="47904" y="0"/>
                  </a:moveTo>
                  <a:lnTo>
                    <a:pt x="47218" y="0"/>
                  </a:lnTo>
                  <a:lnTo>
                    <a:pt x="47218" y="558"/>
                  </a:lnTo>
                  <a:lnTo>
                    <a:pt x="47904" y="558"/>
                  </a:lnTo>
                  <a:lnTo>
                    <a:pt x="47904" y="0"/>
                  </a:lnTo>
                  <a:close/>
                </a:path>
                <a:path w="49529" h="11429">
                  <a:moveTo>
                    <a:pt x="49250" y="8102"/>
                  </a:moveTo>
                  <a:lnTo>
                    <a:pt x="48577" y="8102"/>
                  </a:lnTo>
                  <a:lnTo>
                    <a:pt x="48577" y="8661"/>
                  </a:lnTo>
                  <a:lnTo>
                    <a:pt x="49250" y="8661"/>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31" name="object 831"/>
            <p:cNvSpPr/>
            <p:nvPr/>
          </p:nvSpPr>
          <p:spPr>
            <a:xfrm>
              <a:off x="11909463" y="7800251"/>
              <a:ext cx="49530" cy="8890"/>
            </a:xfrm>
            <a:custGeom>
              <a:avLst/>
              <a:gdLst/>
              <a:ahLst/>
              <a:cxnLst/>
              <a:rect l="l" t="t" r="r" b="b"/>
              <a:pathLst>
                <a:path w="49529" h="8890">
                  <a:moveTo>
                    <a:pt x="673" y="8102"/>
                  </a:moveTo>
                  <a:lnTo>
                    <a:pt x="0" y="8102"/>
                  </a:lnTo>
                  <a:lnTo>
                    <a:pt x="0" y="8661"/>
                  </a:lnTo>
                  <a:lnTo>
                    <a:pt x="673" y="8661"/>
                  </a:lnTo>
                  <a:lnTo>
                    <a:pt x="673" y="8102"/>
                  </a:lnTo>
                  <a:close/>
                </a:path>
                <a:path w="49529" h="8890">
                  <a:moveTo>
                    <a:pt x="673" y="2692"/>
                  </a:moveTo>
                  <a:lnTo>
                    <a:pt x="0" y="2692"/>
                  </a:lnTo>
                  <a:lnTo>
                    <a:pt x="0" y="3263"/>
                  </a:lnTo>
                  <a:lnTo>
                    <a:pt x="673" y="3263"/>
                  </a:lnTo>
                  <a:lnTo>
                    <a:pt x="673" y="2692"/>
                  </a:lnTo>
                  <a:close/>
                </a:path>
                <a:path w="49529" h="8890">
                  <a:moveTo>
                    <a:pt x="2019" y="5397"/>
                  </a:moveTo>
                  <a:lnTo>
                    <a:pt x="1346" y="5397"/>
                  </a:lnTo>
                  <a:lnTo>
                    <a:pt x="1346" y="5956"/>
                  </a:lnTo>
                  <a:lnTo>
                    <a:pt x="2019" y="5956"/>
                  </a:lnTo>
                  <a:lnTo>
                    <a:pt x="2019" y="5397"/>
                  </a:lnTo>
                  <a:close/>
                </a:path>
                <a:path w="49529" h="8890">
                  <a:moveTo>
                    <a:pt x="3378" y="8102"/>
                  </a:moveTo>
                  <a:lnTo>
                    <a:pt x="2692" y="8102"/>
                  </a:lnTo>
                  <a:lnTo>
                    <a:pt x="2692" y="8661"/>
                  </a:lnTo>
                  <a:lnTo>
                    <a:pt x="3378" y="8661"/>
                  </a:lnTo>
                  <a:lnTo>
                    <a:pt x="3378" y="8102"/>
                  </a:lnTo>
                  <a:close/>
                </a:path>
                <a:path w="49529" h="8890">
                  <a:moveTo>
                    <a:pt x="3378" y="2692"/>
                  </a:moveTo>
                  <a:lnTo>
                    <a:pt x="2692" y="2692"/>
                  </a:lnTo>
                  <a:lnTo>
                    <a:pt x="2692" y="3263"/>
                  </a:lnTo>
                  <a:lnTo>
                    <a:pt x="3378" y="3263"/>
                  </a:lnTo>
                  <a:lnTo>
                    <a:pt x="3378" y="2692"/>
                  </a:lnTo>
                  <a:close/>
                </a:path>
                <a:path w="49529" h="8890">
                  <a:moveTo>
                    <a:pt x="4724" y="5397"/>
                  </a:moveTo>
                  <a:lnTo>
                    <a:pt x="4051" y="5397"/>
                  </a:lnTo>
                  <a:lnTo>
                    <a:pt x="4051" y="5956"/>
                  </a:lnTo>
                  <a:lnTo>
                    <a:pt x="4724" y="5956"/>
                  </a:lnTo>
                  <a:lnTo>
                    <a:pt x="4724" y="5397"/>
                  </a:lnTo>
                  <a:close/>
                </a:path>
                <a:path w="49529" h="8890">
                  <a:moveTo>
                    <a:pt x="4724" y="0"/>
                  </a:moveTo>
                  <a:lnTo>
                    <a:pt x="4051" y="0"/>
                  </a:lnTo>
                  <a:lnTo>
                    <a:pt x="4051" y="558"/>
                  </a:lnTo>
                  <a:lnTo>
                    <a:pt x="4724" y="558"/>
                  </a:lnTo>
                  <a:lnTo>
                    <a:pt x="4724" y="0"/>
                  </a:lnTo>
                  <a:close/>
                </a:path>
                <a:path w="49529" h="8890">
                  <a:moveTo>
                    <a:pt x="6070" y="8102"/>
                  </a:moveTo>
                  <a:lnTo>
                    <a:pt x="5397" y="8102"/>
                  </a:lnTo>
                  <a:lnTo>
                    <a:pt x="5397" y="8661"/>
                  </a:lnTo>
                  <a:lnTo>
                    <a:pt x="6070" y="8661"/>
                  </a:lnTo>
                  <a:lnTo>
                    <a:pt x="6070" y="8102"/>
                  </a:lnTo>
                  <a:close/>
                </a:path>
                <a:path w="49529" h="8890">
                  <a:moveTo>
                    <a:pt x="6070" y="2692"/>
                  </a:moveTo>
                  <a:lnTo>
                    <a:pt x="5397" y="2692"/>
                  </a:lnTo>
                  <a:lnTo>
                    <a:pt x="5397" y="3263"/>
                  </a:lnTo>
                  <a:lnTo>
                    <a:pt x="6070" y="3263"/>
                  </a:lnTo>
                  <a:lnTo>
                    <a:pt x="6070" y="2692"/>
                  </a:lnTo>
                  <a:close/>
                </a:path>
                <a:path w="49529" h="8890">
                  <a:moveTo>
                    <a:pt x="7416" y="5397"/>
                  </a:moveTo>
                  <a:lnTo>
                    <a:pt x="6743" y="5397"/>
                  </a:lnTo>
                  <a:lnTo>
                    <a:pt x="6743" y="5956"/>
                  </a:lnTo>
                  <a:lnTo>
                    <a:pt x="7416" y="5956"/>
                  </a:lnTo>
                  <a:lnTo>
                    <a:pt x="7416" y="5397"/>
                  </a:lnTo>
                  <a:close/>
                </a:path>
                <a:path w="49529" h="8890">
                  <a:moveTo>
                    <a:pt x="7416" y="0"/>
                  </a:moveTo>
                  <a:lnTo>
                    <a:pt x="6743" y="0"/>
                  </a:lnTo>
                  <a:lnTo>
                    <a:pt x="6743" y="558"/>
                  </a:lnTo>
                  <a:lnTo>
                    <a:pt x="7416" y="558"/>
                  </a:lnTo>
                  <a:lnTo>
                    <a:pt x="7416" y="0"/>
                  </a:lnTo>
                  <a:close/>
                </a:path>
                <a:path w="49529" h="8890">
                  <a:moveTo>
                    <a:pt x="8763" y="8102"/>
                  </a:moveTo>
                  <a:lnTo>
                    <a:pt x="8089" y="8102"/>
                  </a:lnTo>
                  <a:lnTo>
                    <a:pt x="8089" y="8661"/>
                  </a:lnTo>
                  <a:lnTo>
                    <a:pt x="8763" y="8661"/>
                  </a:lnTo>
                  <a:lnTo>
                    <a:pt x="8763" y="8102"/>
                  </a:lnTo>
                  <a:close/>
                </a:path>
                <a:path w="49529" h="8890">
                  <a:moveTo>
                    <a:pt x="8763" y="2692"/>
                  </a:moveTo>
                  <a:lnTo>
                    <a:pt x="8089" y="2692"/>
                  </a:lnTo>
                  <a:lnTo>
                    <a:pt x="8089" y="3263"/>
                  </a:lnTo>
                  <a:lnTo>
                    <a:pt x="8763" y="3263"/>
                  </a:lnTo>
                  <a:lnTo>
                    <a:pt x="8763" y="2692"/>
                  </a:lnTo>
                  <a:close/>
                </a:path>
                <a:path w="49529" h="8890">
                  <a:moveTo>
                    <a:pt x="10121" y="5397"/>
                  </a:moveTo>
                  <a:lnTo>
                    <a:pt x="9448" y="5397"/>
                  </a:lnTo>
                  <a:lnTo>
                    <a:pt x="9448" y="5956"/>
                  </a:lnTo>
                  <a:lnTo>
                    <a:pt x="10121" y="5956"/>
                  </a:lnTo>
                  <a:lnTo>
                    <a:pt x="10121" y="5397"/>
                  </a:lnTo>
                  <a:close/>
                </a:path>
                <a:path w="49529" h="8890">
                  <a:moveTo>
                    <a:pt x="10121" y="0"/>
                  </a:moveTo>
                  <a:lnTo>
                    <a:pt x="9448" y="0"/>
                  </a:lnTo>
                  <a:lnTo>
                    <a:pt x="9448" y="558"/>
                  </a:lnTo>
                  <a:lnTo>
                    <a:pt x="10121" y="558"/>
                  </a:lnTo>
                  <a:lnTo>
                    <a:pt x="10121" y="0"/>
                  </a:lnTo>
                  <a:close/>
                </a:path>
                <a:path w="49529" h="8890">
                  <a:moveTo>
                    <a:pt x="11468" y="8102"/>
                  </a:moveTo>
                  <a:lnTo>
                    <a:pt x="10795" y="8102"/>
                  </a:lnTo>
                  <a:lnTo>
                    <a:pt x="10795" y="8661"/>
                  </a:lnTo>
                  <a:lnTo>
                    <a:pt x="11468" y="8661"/>
                  </a:lnTo>
                  <a:lnTo>
                    <a:pt x="11468" y="8102"/>
                  </a:lnTo>
                  <a:close/>
                </a:path>
                <a:path w="49529" h="8890">
                  <a:moveTo>
                    <a:pt x="11468" y="2692"/>
                  </a:moveTo>
                  <a:lnTo>
                    <a:pt x="10795" y="2692"/>
                  </a:lnTo>
                  <a:lnTo>
                    <a:pt x="10795" y="3263"/>
                  </a:lnTo>
                  <a:lnTo>
                    <a:pt x="11468" y="3263"/>
                  </a:lnTo>
                  <a:lnTo>
                    <a:pt x="11468" y="2692"/>
                  </a:lnTo>
                  <a:close/>
                </a:path>
                <a:path w="49529" h="8890">
                  <a:moveTo>
                    <a:pt x="12814" y="5397"/>
                  </a:moveTo>
                  <a:lnTo>
                    <a:pt x="12141" y="5397"/>
                  </a:lnTo>
                  <a:lnTo>
                    <a:pt x="12141" y="5956"/>
                  </a:lnTo>
                  <a:lnTo>
                    <a:pt x="12814" y="5956"/>
                  </a:lnTo>
                  <a:lnTo>
                    <a:pt x="12814" y="5397"/>
                  </a:lnTo>
                  <a:close/>
                </a:path>
                <a:path w="49529" h="8890">
                  <a:moveTo>
                    <a:pt x="12814" y="0"/>
                  </a:moveTo>
                  <a:lnTo>
                    <a:pt x="12141" y="0"/>
                  </a:lnTo>
                  <a:lnTo>
                    <a:pt x="12141" y="558"/>
                  </a:lnTo>
                  <a:lnTo>
                    <a:pt x="12814" y="558"/>
                  </a:lnTo>
                  <a:lnTo>
                    <a:pt x="12814" y="0"/>
                  </a:lnTo>
                  <a:close/>
                </a:path>
                <a:path w="49529" h="8890">
                  <a:moveTo>
                    <a:pt x="14160" y="8102"/>
                  </a:moveTo>
                  <a:lnTo>
                    <a:pt x="13487" y="8102"/>
                  </a:lnTo>
                  <a:lnTo>
                    <a:pt x="13487" y="8661"/>
                  </a:lnTo>
                  <a:lnTo>
                    <a:pt x="14160" y="8661"/>
                  </a:lnTo>
                  <a:lnTo>
                    <a:pt x="14160" y="8102"/>
                  </a:lnTo>
                  <a:close/>
                </a:path>
                <a:path w="49529" h="8890">
                  <a:moveTo>
                    <a:pt x="14160" y="2692"/>
                  </a:moveTo>
                  <a:lnTo>
                    <a:pt x="13487" y="2692"/>
                  </a:lnTo>
                  <a:lnTo>
                    <a:pt x="13487" y="3263"/>
                  </a:lnTo>
                  <a:lnTo>
                    <a:pt x="14160" y="3263"/>
                  </a:lnTo>
                  <a:lnTo>
                    <a:pt x="14160" y="2692"/>
                  </a:lnTo>
                  <a:close/>
                </a:path>
                <a:path w="49529" h="8890">
                  <a:moveTo>
                    <a:pt x="15519" y="5397"/>
                  </a:moveTo>
                  <a:lnTo>
                    <a:pt x="14846" y="5397"/>
                  </a:lnTo>
                  <a:lnTo>
                    <a:pt x="14846" y="5956"/>
                  </a:lnTo>
                  <a:lnTo>
                    <a:pt x="15519" y="5956"/>
                  </a:lnTo>
                  <a:lnTo>
                    <a:pt x="15519" y="5397"/>
                  </a:lnTo>
                  <a:close/>
                </a:path>
                <a:path w="49529" h="8890">
                  <a:moveTo>
                    <a:pt x="15519" y="0"/>
                  </a:moveTo>
                  <a:lnTo>
                    <a:pt x="14846" y="0"/>
                  </a:lnTo>
                  <a:lnTo>
                    <a:pt x="14846" y="558"/>
                  </a:lnTo>
                  <a:lnTo>
                    <a:pt x="15519" y="558"/>
                  </a:lnTo>
                  <a:lnTo>
                    <a:pt x="15519" y="0"/>
                  </a:lnTo>
                  <a:close/>
                </a:path>
                <a:path w="49529" h="8890">
                  <a:moveTo>
                    <a:pt x="16865" y="8102"/>
                  </a:moveTo>
                  <a:lnTo>
                    <a:pt x="16192" y="8102"/>
                  </a:lnTo>
                  <a:lnTo>
                    <a:pt x="16192" y="8661"/>
                  </a:lnTo>
                  <a:lnTo>
                    <a:pt x="16865" y="8661"/>
                  </a:lnTo>
                  <a:lnTo>
                    <a:pt x="16865" y="8102"/>
                  </a:lnTo>
                  <a:close/>
                </a:path>
                <a:path w="49529" h="8890">
                  <a:moveTo>
                    <a:pt x="16865" y="2692"/>
                  </a:moveTo>
                  <a:lnTo>
                    <a:pt x="16192" y="2692"/>
                  </a:lnTo>
                  <a:lnTo>
                    <a:pt x="16192" y="3263"/>
                  </a:lnTo>
                  <a:lnTo>
                    <a:pt x="16865" y="3263"/>
                  </a:lnTo>
                  <a:lnTo>
                    <a:pt x="16865" y="2692"/>
                  </a:lnTo>
                  <a:close/>
                </a:path>
                <a:path w="49529" h="8890">
                  <a:moveTo>
                    <a:pt x="18211" y="5397"/>
                  </a:moveTo>
                  <a:lnTo>
                    <a:pt x="17538" y="5397"/>
                  </a:lnTo>
                  <a:lnTo>
                    <a:pt x="17538" y="5956"/>
                  </a:lnTo>
                  <a:lnTo>
                    <a:pt x="18211" y="5956"/>
                  </a:lnTo>
                  <a:lnTo>
                    <a:pt x="18211" y="5397"/>
                  </a:lnTo>
                  <a:close/>
                </a:path>
                <a:path w="49529" h="8890">
                  <a:moveTo>
                    <a:pt x="18211" y="0"/>
                  </a:moveTo>
                  <a:lnTo>
                    <a:pt x="17538" y="0"/>
                  </a:lnTo>
                  <a:lnTo>
                    <a:pt x="17538" y="558"/>
                  </a:lnTo>
                  <a:lnTo>
                    <a:pt x="18211" y="558"/>
                  </a:lnTo>
                  <a:lnTo>
                    <a:pt x="18211" y="0"/>
                  </a:lnTo>
                  <a:close/>
                </a:path>
                <a:path w="49529" h="8890">
                  <a:moveTo>
                    <a:pt x="19558" y="8102"/>
                  </a:moveTo>
                  <a:lnTo>
                    <a:pt x="18884" y="8102"/>
                  </a:lnTo>
                  <a:lnTo>
                    <a:pt x="18884" y="8661"/>
                  </a:lnTo>
                  <a:lnTo>
                    <a:pt x="19558" y="8661"/>
                  </a:lnTo>
                  <a:lnTo>
                    <a:pt x="19558" y="8102"/>
                  </a:lnTo>
                  <a:close/>
                </a:path>
                <a:path w="49529" h="8890">
                  <a:moveTo>
                    <a:pt x="19558" y="2692"/>
                  </a:moveTo>
                  <a:lnTo>
                    <a:pt x="18884" y="2692"/>
                  </a:lnTo>
                  <a:lnTo>
                    <a:pt x="18884" y="3263"/>
                  </a:lnTo>
                  <a:lnTo>
                    <a:pt x="19558" y="3263"/>
                  </a:lnTo>
                  <a:lnTo>
                    <a:pt x="19558" y="2692"/>
                  </a:lnTo>
                  <a:close/>
                </a:path>
                <a:path w="49529" h="8890">
                  <a:moveTo>
                    <a:pt x="20916" y="5397"/>
                  </a:moveTo>
                  <a:lnTo>
                    <a:pt x="20243" y="5397"/>
                  </a:lnTo>
                  <a:lnTo>
                    <a:pt x="20243" y="5956"/>
                  </a:lnTo>
                  <a:lnTo>
                    <a:pt x="20916" y="5956"/>
                  </a:lnTo>
                  <a:lnTo>
                    <a:pt x="20916" y="5397"/>
                  </a:lnTo>
                  <a:close/>
                </a:path>
                <a:path w="49529" h="8890">
                  <a:moveTo>
                    <a:pt x="20916" y="0"/>
                  </a:moveTo>
                  <a:lnTo>
                    <a:pt x="20243" y="0"/>
                  </a:lnTo>
                  <a:lnTo>
                    <a:pt x="20243" y="558"/>
                  </a:lnTo>
                  <a:lnTo>
                    <a:pt x="20916" y="558"/>
                  </a:lnTo>
                  <a:lnTo>
                    <a:pt x="20916" y="0"/>
                  </a:lnTo>
                  <a:close/>
                </a:path>
                <a:path w="49529" h="8890">
                  <a:moveTo>
                    <a:pt x="22263" y="8102"/>
                  </a:moveTo>
                  <a:lnTo>
                    <a:pt x="21590" y="8102"/>
                  </a:lnTo>
                  <a:lnTo>
                    <a:pt x="21590" y="8661"/>
                  </a:lnTo>
                  <a:lnTo>
                    <a:pt x="22263" y="8661"/>
                  </a:lnTo>
                  <a:lnTo>
                    <a:pt x="22263" y="8102"/>
                  </a:lnTo>
                  <a:close/>
                </a:path>
                <a:path w="49529" h="8890">
                  <a:moveTo>
                    <a:pt x="22263" y="2692"/>
                  </a:moveTo>
                  <a:lnTo>
                    <a:pt x="21590" y="2692"/>
                  </a:lnTo>
                  <a:lnTo>
                    <a:pt x="21590" y="3263"/>
                  </a:lnTo>
                  <a:lnTo>
                    <a:pt x="22263" y="3263"/>
                  </a:lnTo>
                  <a:lnTo>
                    <a:pt x="22263" y="2692"/>
                  </a:lnTo>
                  <a:close/>
                </a:path>
                <a:path w="49529" h="8890">
                  <a:moveTo>
                    <a:pt x="23609" y="5397"/>
                  </a:moveTo>
                  <a:lnTo>
                    <a:pt x="22936" y="5397"/>
                  </a:lnTo>
                  <a:lnTo>
                    <a:pt x="22936" y="5956"/>
                  </a:lnTo>
                  <a:lnTo>
                    <a:pt x="23609" y="5956"/>
                  </a:lnTo>
                  <a:lnTo>
                    <a:pt x="23609" y="5397"/>
                  </a:lnTo>
                  <a:close/>
                </a:path>
                <a:path w="49529" h="8890">
                  <a:moveTo>
                    <a:pt x="23609" y="0"/>
                  </a:moveTo>
                  <a:lnTo>
                    <a:pt x="22936" y="0"/>
                  </a:lnTo>
                  <a:lnTo>
                    <a:pt x="22936" y="558"/>
                  </a:lnTo>
                  <a:lnTo>
                    <a:pt x="23609" y="558"/>
                  </a:lnTo>
                  <a:lnTo>
                    <a:pt x="23609" y="0"/>
                  </a:lnTo>
                  <a:close/>
                </a:path>
                <a:path w="49529" h="8890">
                  <a:moveTo>
                    <a:pt x="24955" y="8102"/>
                  </a:moveTo>
                  <a:lnTo>
                    <a:pt x="24282" y="8102"/>
                  </a:lnTo>
                  <a:lnTo>
                    <a:pt x="24282" y="8661"/>
                  </a:lnTo>
                  <a:lnTo>
                    <a:pt x="24955" y="8661"/>
                  </a:lnTo>
                  <a:lnTo>
                    <a:pt x="24955" y="8102"/>
                  </a:lnTo>
                  <a:close/>
                </a:path>
                <a:path w="49529" h="8890">
                  <a:moveTo>
                    <a:pt x="24955" y="2692"/>
                  </a:moveTo>
                  <a:lnTo>
                    <a:pt x="24282" y="2692"/>
                  </a:lnTo>
                  <a:lnTo>
                    <a:pt x="24282" y="3263"/>
                  </a:lnTo>
                  <a:lnTo>
                    <a:pt x="24955" y="3263"/>
                  </a:lnTo>
                  <a:lnTo>
                    <a:pt x="24955" y="2692"/>
                  </a:lnTo>
                  <a:close/>
                </a:path>
                <a:path w="49529" h="8890">
                  <a:moveTo>
                    <a:pt x="26314" y="5397"/>
                  </a:moveTo>
                  <a:lnTo>
                    <a:pt x="25641" y="5397"/>
                  </a:lnTo>
                  <a:lnTo>
                    <a:pt x="25641" y="5956"/>
                  </a:lnTo>
                  <a:lnTo>
                    <a:pt x="26314" y="5956"/>
                  </a:lnTo>
                  <a:lnTo>
                    <a:pt x="26314" y="5397"/>
                  </a:lnTo>
                  <a:close/>
                </a:path>
                <a:path w="49529" h="8890">
                  <a:moveTo>
                    <a:pt x="26314" y="0"/>
                  </a:moveTo>
                  <a:lnTo>
                    <a:pt x="25641" y="0"/>
                  </a:lnTo>
                  <a:lnTo>
                    <a:pt x="25641" y="558"/>
                  </a:lnTo>
                  <a:lnTo>
                    <a:pt x="26314" y="558"/>
                  </a:lnTo>
                  <a:lnTo>
                    <a:pt x="26314" y="0"/>
                  </a:lnTo>
                  <a:close/>
                </a:path>
                <a:path w="49529" h="8890">
                  <a:moveTo>
                    <a:pt x="27660" y="8102"/>
                  </a:moveTo>
                  <a:lnTo>
                    <a:pt x="26987" y="8102"/>
                  </a:lnTo>
                  <a:lnTo>
                    <a:pt x="26987" y="8661"/>
                  </a:lnTo>
                  <a:lnTo>
                    <a:pt x="27660" y="8661"/>
                  </a:lnTo>
                  <a:lnTo>
                    <a:pt x="27660" y="8102"/>
                  </a:lnTo>
                  <a:close/>
                </a:path>
                <a:path w="49529" h="8890">
                  <a:moveTo>
                    <a:pt x="27660" y="2692"/>
                  </a:moveTo>
                  <a:lnTo>
                    <a:pt x="26987" y="2692"/>
                  </a:lnTo>
                  <a:lnTo>
                    <a:pt x="26987" y="3263"/>
                  </a:lnTo>
                  <a:lnTo>
                    <a:pt x="27660" y="3263"/>
                  </a:lnTo>
                  <a:lnTo>
                    <a:pt x="27660" y="2692"/>
                  </a:lnTo>
                  <a:close/>
                </a:path>
                <a:path w="49529" h="8890">
                  <a:moveTo>
                    <a:pt x="29006" y="5397"/>
                  </a:moveTo>
                  <a:lnTo>
                    <a:pt x="28333" y="5397"/>
                  </a:lnTo>
                  <a:lnTo>
                    <a:pt x="28333" y="5956"/>
                  </a:lnTo>
                  <a:lnTo>
                    <a:pt x="29006" y="5956"/>
                  </a:lnTo>
                  <a:lnTo>
                    <a:pt x="29006" y="5397"/>
                  </a:lnTo>
                  <a:close/>
                </a:path>
                <a:path w="49529" h="8890">
                  <a:moveTo>
                    <a:pt x="29006" y="0"/>
                  </a:moveTo>
                  <a:lnTo>
                    <a:pt x="28333" y="0"/>
                  </a:lnTo>
                  <a:lnTo>
                    <a:pt x="28333" y="558"/>
                  </a:lnTo>
                  <a:lnTo>
                    <a:pt x="29006" y="558"/>
                  </a:lnTo>
                  <a:lnTo>
                    <a:pt x="29006" y="0"/>
                  </a:lnTo>
                  <a:close/>
                </a:path>
                <a:path w="49529" h="8890">
                  <a:moveTo>
                    <a:pt x="30353" y="8102"/>
                  </a:moveTo>
                  <a:lnTo>
                    <a:pt x="29679" y="8102"/>
                  </a:lnTo>
                  <a:lnTo>
                    <a:pt x="29679" y="8661"/>
                  </a:lnTo>
                  <a:lnTo>
                    <a:pt x="30353" y="8661"/>
                  </a:lnTo>
                  <a:lnTo>
                    <a:pt x="30353" y="8102"/>
                  </a:lnTo>
                  <a:close/>
                </a:path>
                <a:path w="49529" h="8890">
                  <a:moveTo>
                    <a:pt x="30353" y="2692"/>
                  </a:moveTo>
                  <a:lnTo>
                    <a:pt x="29679" y="2692"/>
                  </a:lnTo>
                  <a:lnTo>
                    <a:pt x="29679" y="3263"/>
                  </a:lnTo>
                  <a:lnTo>
                    <a:pt x="30353" y="3263"/>
                  </a:lnTo>
                  <a:lnTo>
                    <a:pt x="30353" y="2692"/>
                  </a:lnTo>
                  <a:close/>
                </a:path>
                <a:path w="49529" h="8890">
                  <a:moveTo>
                    <a:pt x="31711" y="5397"/>
                  </a:moveTo>
                  <a:lnTo>
                    <a:pt x="31026" y="5397"/>
                  </a:lnTo>
                  <a:lnTo>
                    <a:pt x="31026" y="5956"/>
                  </a:lnTo>
                  <a:lnTo>
                    <a:pt x="31711" y="5956"/>
                  </a:lnTo>
                  <a:lnTo>
                    <a:pt x="31711" y="5397"/>
                  </a:lnTo>
                  <a:close/>
                </a:path>
                <a:path w="49529" h="8890">
                  <a:moveTo>
                    <a:pt x="31711" y="0"/>
                  </a:moveTo>
                  <a:lnTo>
                    <a:pt x="31026" y="0"/>
                  </a:lnTo>
                  <a:lnTo>
                    <a:pt x="31026" y="558"/>
                  </a:lnTo>
                  <a:lnTo>
                    <a:pt x="31711" y="558"/>
                  </a:lnTo>
                  <a:lnTo>
                    <a:pt x="31711" y="0"/>
                  </a:lnTo>
                  <a:close/>
                </a:path>
                <a:path w="49529" h="8890">
                  <a:moveTo>
                    <a:pt x="33058" y="8102"/>
                  </a:moveTo>
                  <a:lnTo>
                    <a:pt x="32385" y="8102"/>
                  </a:lnTo>
                  <a:lnTo>
                    <a:pt x="32385" y="8661"/>
                  </a:lnTo>
                  <a:lnTo>
                    <a:pt x="33058" y="8661"/>
                  </a:lnTo>
                  <a:lnTo>
                    <a:pt x="33058" y="8102"/>
                  </a:lnTo>
                  <a:close/>
                </a:path>
                <a:path w="49529" h="8890">
                  <a:moveTo>
                    <a:pt x="33058" y="2692"/>
                  </a:moveTo>
                  <a:lnTo>
                    <a:pt x="32385" y="2692"/>
                  </a:lnTo>
                  <a:lnTo>
                    <a:pt x="32385" y="3263"/>
                  </a:lnTo>
                  <a:lnTo>
                    <a:pt x="33058" y="3263"/>
                  </a:lnTo>
                  <a:lnTo>
                    <a:pt x="33058" y="2692"/>
                  </a:lnTo>
                  <a:close/>
                </a:path>
                <a:path w="49529" h="8890">
                  <a:moveTo>
                    <a:pt x="34404" y="5397"/>
                  </a:moveTo>
                  <a:lnTo>
                    <a:pt x="33731" y="5397"/>
                  </a:lnTo>
                  <a:lnTo>
                    <a:pt x="33731" y="5956"/>
                  </a:lnTo>
                  <a:lnTo>
                    <a:pt x="34404" y="5956"/>
                  </a:lnTo>
                  <a:lnTo>
                    <a:pt x="34404" y="5397"/>
                  </a:lnTo>
                  <a:close/>
                </a:path>
                <a:path w="49529" h="8890">
                  <a:moveTo>
                    <a:pt x="34404" y="0"/>
                  </a:moveTo>
                  <a:lnTo>
                    <a:pt x="33731" y="0"/>
                  </a:lnTo>
                  <a:lnTo>
                    <a:pt x="33731" y="558"/>
                  </a:lnTo>
                  <a:lnTo>
                    <a:pt x="34404" y="558"/>
                  </a:lnTo>
                  <a:lnTo>
                    <a:pt x="34404" y="0"/>
                  </a:lnTo>
                  <a:close/>
                </a:path>
                <a:path w="49529" h="8890">
                  <a:moveTo>
                    <a:pt x="35750" y="8102"/>
                  </a:moveTo>
                  <a:lnTo>
                    <a:pt x="35077" y="8102"/>
                  </a:lnTo>
                  <a:lnTo>
                    <a:pt x="35077" y="8661"/>
                  </a:lnTo>
                  <a:lnTo>
                    <a:pt x="35750" y="8661"/>
                  </a:lnTo>
                  <a:lnTo>
                    <a:pt x="35750" y="8102"/>
                  </a:lnTo>
                  <a:close/>
                </a:path>
                <a:path w="49529" h="8890">
                  <a:moveTo>
                    <a:pt x="35750" y="2692"/>
                  </a:moveTo>
                  <a:lnTo>
                    <a:pt x="35077" y="2692"/>
                  </a:lnTo>
                  <a:lnTo>
                    <a:pt x="35077" y="3263"/>
                  </a:lnTo>
                  <a:lnTo>
                    <a:pt x="35750" y="3263"/>
                  </a:lnTo>
                  <a:lnTo>
                    <a:pt x="35750" y="2692"/>
                  </a:lnTo>
                  <a:close/>
                </a:path>
                <a:path w="49529" h="8890">
                  <a:moveTo>
                    <a:pt x="37109" y="5397"/>
                  </a:moveTo>
                  <a:lnTo>
                    <a:pt x="36423" y="5397"/>
                  </a:lnTo>
                  <a:lnTo>
                    <a:pt x="36423" y="5956"/>
                  </a:lnTo>
                  <a:lnTo>
                    <a:pt x="37109" y="5956"/>
                  </a:lnTo>
                  <a:lnTo>
                    <a:pt x="37109" y="5397"/>
                  </a:lnTo>
                  <a:close/>
                </a:path>
                <a:path w="49529" h="8890">
                  <a:moveTo>
                    <a:pt x="37109" y="0"/>
                  </a:moveTo>
                  <a:lnTo>
                    <a:pt x="36423" y="0"/>
                  </a:lnTo>
                  <a:lnTo>
                    <a:pt x="36423" y="558"/>
                  </a:lnTo>
                  <a:lnTo>
                    <a:pt x="37109" y="558"/>
                  </a:lnTo>
                  <a:lnTo>
                    <a:pt x="37109" y="0"/>
                  </a:lnTo>
                  <a:close/>
                </a:path>
                <a:path w="49529" h="8890">
                  <a:moveTo>
                    <a:pt x="38455" y="8102"/>
                  </a:moveTo>
                  <a:lnTo>
                    <a:pt x="37782" y="8102"/>
                  </a:lnTo>
                  <a:lnTo>
                    <a:pt x="37782" y="8661"/>
                  </a:lnTo>
                  <a:lnTo>
                    <a:pt x="38455" y="8661"/>
                  </a:lnTo>
                  <a:lnTo>
                    <a:pt x="38455" y="8102"/>
                  </a:lnTo>
                  <a:close/>
                </a:path>
                <a:path w="49529" h="8890">
                  <a:moveTo>
                    <a:pt x="38455" y="2692"/>
                  </a:moveTo>
                  <a:lnTo>
                    <a:pt x="37782" y="2692"/>
                  </a:lnTo>
                  <a:lnTo>
                    <a:pt x="37782" y="3263"/>
                  </a:lnTo>
                  <a:lnTo>
                    <a:pt x="38455" y="3263"/>
                  </a:lnTo>
                  <a:lnTo>
                    <a:pt x="38455" y="2692"/>
                  </a:lnTo>
                  <a:close/>
                </a:path>
                <a:path w="49529" h="8890">
                  <a:moveTo>
                    <a:pt x="39801" y="5397"/>
                  </a:moveTo>
                  <a:lnTo>
                    <a:pt x="39128" y="5397"/>
                  </a:lnTo>
                  <a:lnTo>
                    <a:pt x="39128" y="5956"/>
                  </a:lnTo>
                  <a:lnTo>
                    <a:pt x="39801" y="5956"/>
                  </a:lnTo>
                  <a:lnTo>
                    <a:pt x="39801" y="5397"/>
                  </a:lnTo>
                  <a:close/>
                </a:path>
                <a:path w="49529" h="8890">
                  <a:moveTo>
                    <a:pt x="39801" y="0"/>
                  </a:moveTo>
                  <a:lnTo>
                    <a:pt x="39128" y="0"/>
                  </a:lnTo>
                  <a:lnTo>
                    <a:pt x="39128" y="558"/>
                  </a:lnTo>
                  <a:lnTo>
                    <a:pt x="39801" y="558"/>
                  </a:lnTo>
                  <a:lnTo>
                    <a:pt x="39801" y="0"/>
                  </a:lnTo>
                  <a:close/>
                </a:path>
                <a:path w="49529" h="8890">
                  <a:moveTo>
                    <a:pt x="41148" y="8102"/>
                  </a:moveTo>
                  <a:lnTo>
                    <a:pt x="40474" y="8102"/>
                  </a:lnTo>
                  <a:lnTo>
                    <a:pt x="40474" y="8661"/>
                  </a:lnTo>
                  <a:lnTo>
                    <a:pt x="41148" y="8661"/>
                  </a:lnTo>
                  <a:lnTo>
                    <a:pt x="41148" y="8102"/>
                  </a:lnTo>
                  <a:close/>
                </a:path>
                <a:path w="49529" h="8890">
                  <a:moveTo>
                    <a:pt x="41148" y="2692"/>
                  </a:moveTo>
                  <a:lnTo>
                    <a:pt x="40474" y="2692"/>
                  </a:lnTo>
                  <a:lnTo>
                    <a:pt x="40474" y="3263"/>
                  </a:lnTo>
                  <a:lnTo>
                    <a:pt x="41148" y="3263"/>
                  </a:lnTo>
                  <a:lnTo>
                    <a:pt x="41148" y="2692"/>
                  </a:lnTo>
                  <a:close/>
                </a:path>
                <a:path w="49529" h="8890">
                  <a:moveTo>
                    <a:pt x="42506" y="5397"/>
                  </a:moveTo>
                  <a:lnTo>
                    <a:pt x="41821" y="5397"/>
                  </a:lnTo>
                  <a:lnTo>
                    <a:pt x="41821" y="5956"/>
                  </a:lnTo>
                  <a:lnTo>
                    <a:pt x="42506" y="5956"/>
                  </a:lnTo>
                  <a:lnTo>
                    <a:pt x="42506" y="5397"/>
                  </a:lnTo>
                  <a:close/>
                </a:path>
                <a:path w="49529" h="8890">
                  <a:moveTo>
                    <a:pt x="42506" y="0"/>
                  </a:moveTo>
                  <a:lnTo>
                    <a:pt x="41821" y="0"/>
                  </a:lnTo>
                  <a:lnTo>
                    <a:pt x="41821" y="558"/>
                  </a:lnTo>
                  <a:lnTo>
                    <a:pt x="42506" y="558"/>
                  </a:lnTo>
                  <a:lnTo>
                    <a:pt x="42506" y="0"/>
                  </a:lnTo>
                  <a:close/>
                </a:path>
                <a:path w="49529" h="8890">
                  <a:moveTo>
                    <a:pt x="43853" y="8102"/>
                  </a:moveTo>
                  <a:lnTo>
                    <a:pt x="43180" y="8102"/>
                  </a:lnTo>
                  <a:lnTo>
                    <a:pt x="43180" y="8661"/>
                  </a:lnTo>
                  <a:lnTo>
                    <a:pt x="43853" y="8661"/>
                  </a:lnTo>
                  <a:lnTo>
                    <a:pt x="43853" y="8102"/>
                  </a:lnTo>
                  <a:close/>
                </a:path>
                <a:path w="49529" h="8890">
                  <a:moveTo>
                    <a:pt x="43853" y="2692"/>
                  </a:moveTo>
                  <a:lnTo>
                    <a:pt x="43180" y="2692"/>
                  </a:lnTo>
                  <a:lnTo>
                    <a:pt x="43180" y="3263"/>
                  </a:lnTo>
                  <a:lnTo>
                    <a:pt x="43853" y="3263"/>
                  </a:lnTo>
                  <a:lnTo>
                    <a:pt x="43853" y="2692"/>
                  </a:lnTo>
                  <a:close/>
                </a:path>
                <a:path w="49529" h="8890">
                  <a:moveTo>
                    <a:pt x="45199" y="5397"/>
                  </a:moveTo>
                  <a:lnTo>
                    <a:pt x="44526" y="5397"/>
                  </a:lnTo>
                  <a:lnTo>
                    <a:pt x="44526" y="5956"/>
                  </a:lnTo>
                  <a:lnTo>
                    <a:pt x="45199" y="5956"/>
                  </a:lnTo>
                  <a:lnTo>
                    <a:pt x="45199" y="5397"/>
                  </a:lnTo>
                  <a:close/>
                </a:path>
                <a:path w="49529" h="8890">
                  <a:moveTo>
                    <a:pt x="45199" y="0"/>
                  </a:moveTo>
                  <a:lnTo>
                    <a:pt x="44526" y="0"/>
                  </a:lnTo>
                  <a:lnTo>
                    <a:pt x="44526" y="558"/>
                  </a:lnTo>
                  <a:lnTo>
                    <a:pt x="45199" y="558"/>
                  </a:lnTo>
                  <a:lnTo>
                    <a:pt x="45199" y="0"/>
                  </a:lnTo>
                  <a:close/>
                </a:path>
                <a:path w="49529" h="8890">
                  <a:moveTo>
                    <a:pt x="46545" y="2692"/>
                  </a:moveTo>
                  <a:lnTo>
                    <a:pt x="45872" y="2692"/>
                  </a:lnTo>
                  <a:lnTo>
                    <a:pt x="45872" y="3263"/>
                  </a:lnTo>
                  <a:lnTo>
                    <a:pt x="46545" y="3263"/>
                  </a:lnTo>
                  <a:lnTo>
                    <a:pt x="46545" y="2692"/>
                  </a:lnTo>
                  <a:close/>
                </a:path>
                <a:path w="49529" h="8890">
                  <a:moveTo>
                    <a:pt x="47904" y="5397"/>
                  </a:moveTo>
                  <a:lnTo>
                    <a:pt x="47218" y="5397"/>
                  </a:lnTo>
                  <a:lnTo>
                    <a:pt x="47218" y="5956"/>
                  </a:lnTo>
                  <a:lnTo>
                    <a:pt x="47904" y="5956"/>
                  </a:lnTo>
                  <a:lnTo>
                    <a:pt x="47904" y="5397"/>
                  </a:lnTo>
                  <a:close/>
                </a:path>
                <a:path w="49529" h="8890">
                  <a:moveTo>
                    <a:pt x="47904" y="0"/>
                  </a:moveTo>
                  <a:lnTo>
                    <a:pt x="47218" y="0"/>
                  </a:lnTo>
                  <a:lnTo>
                    <a:pt x="47218" y="558"/>
                  </a:lnTo>
                  <a:lnTo>
                    <a:pt x="47904" y="558"/>
                  </a:lnTo>
                  <a:lnTo>
                    <a:pt x="47904" y="0"/>
                  </a:lnTo>
                  <a:close/>
                </a:path>
                <a:path w="49529" h="8890">
                  <a:moveTo>
                    <a:pt x="49250" y="2692"/>
                  </a:moveTo>
                  <a:lnTo>
                    <a:pt x="48577" y="2692"/>
                  </a:lnTo>
                  <a:lnTo>
                    <a:pt x="48577" y="3263"/>
                  </a:lnTo>
                  <a:lnTo>
                    <a:pt x="49250" y="3263"/>
                  </a:lnTo>
                  <a:lnTo>
                    <a:pt x="49250" y="2692"/>
                  </a:lnTo>
                  <a:close/>
                </a:path>
              </a:pathLst>
            </a:custGeom>
            <a:solidFill>
              <a:srgbClr val="000000"/>
            </a:solidFill>
          </p:spPr>
          <p:txBody>
            <a:bodyPr wrap="square" lIns="0" tIns="0" rIns="0" bIns="0" rtlCol="0"/>
            <a:lstStyle/>
            <a:p>
              <a:endParaRPr/>
            </a:p>
          </p:txBody>
        </p:sp>
        <p:sp>
          <p:nvSpPr>
            <p:cNvPr id="832" name="object 832"/>
            <p:cNvSpPr/>
            <p:nvPr/>
          </p:nvSpPr>
          <p:spPr>
            <a:xfrm>
              <a:off x="11909463" y="7808353"/>
              <a:ext cx="49530" cy="11430"/>
            </a:xfrm>
            <a:custGeom>
              <a:avLst/>
              <a:gdLst/>
              <a:ahLst/>
              <a:cxnLst/>
              <a:rect l="l" t="t" r="r" b="b"/>
              <a:pathLst>
                <a:path w="49529" h="11429">
                  <a:moveTo>
                    <a:pt x="673" y="10807"/>
                  </a:moveTo>
                  <a:lnTo>
                    <a:pt x="0" y="10807"/>
                  </a:lnTo>
                  <a:lnTo>
                    <a:pt x="0" y="11366"/>
                  </a:lnTo>
                  <a:lnTo>
                    <a:pt x="673" y="11366"/>
                  </a:lnTo>
                  <a:lnTo>
                    <a:pt x="673" y="10807"/>
                  </a:lnTo>
                  <a:close/>
                </a:path>
                <a:path w="49529" h="11429">
                  <a:moveTo>
                    <a:pt x="673" y="5397"/>
                  </a:moveTo>
                  <a:lnTo>
                    <a:pt x="0" y="5397"/>
                  </a:lnTo>
                  <a:lnTo>
                    <a:pt x="0" y="5969"/>
                  </a:lnTo>
                  <a:lnTo>
                    <a:pt x="673" y="5969"/>
                  </a:lnTo>
                  <a:lnTo>
                    <a:pt x="673" y="5397"/>
                  </a:lnTo>
                  <a:close/>
                </a:path>
                <a:path w="49529" h="11429">
                  <a:moveTo>
                    <a:pt x="2019" y="8102"/>
                  </a:moveTo>
                  <a:lnTo>
                    <a:pt x="1346" y="8102"/>
                  </a:lnTo>
                  <a:lnTo>
                    <a:pt x="1346" y="8661"/>
                  </a:lnTo>
                  <a:lnTo>
                    <a:pt x="2019" y="8661"/>
                  </a:lnTo>
                  <a:lnTo>
                    <a:pt x="2019" y="8102"/>
                  </a:lnTo>
                  <a:close/>
                </a:path>
                <a:path w="49529" h="11429">
                  <a:moveTo>
                    <a:pt x="2019" y="2705"/>
                  </a:moveTo>
                  <a:lnTo>
                    <a:pt x="1346" y="2705"/>
                  </a:lnTo>
                  <a:lnTo>
                    <a:pt x="1346" y="3263"/>
                  </a:lnTo>
                  <a:lnTo>
                    <a:pt x="2019" y="3263"/>
                  </a:lnTo>
                  <a:lnTo>
                    <a:pt x="2019" y="2705"/>
                  </a:lnTo>
                  <a:close/>
                </a:path>
                <a:path w="49529" h="11429">
                  <a:moveTo>
                    <a:pt x="3378" y="10807"/>
                  </a:moveTo>
                  <a:lnTo>
                    <a:pt x="2692" y="10807"/>
                  </a:lnTo>
                  <a:lnTo>
                    <a:pt x="2692" y="11366"/>
                  </a:lnTo>
                  <a:lnTo>
                    <a:pt x="3378" y="11366"/>
                  </a:lnTo>
                  <a:lnTo>
                    <a:pt x="3378" y="10807"/>
                  </a:lnTo>
                  <a:close/>
                </a:path>
                <a:path w="49529" h="11429">
                  <a:moveTo>
                    <a:pt x="3378" y="5397"/>
                  </a:moveTo>
                  <a:lnTo>
                    <a:pt x="2692" y="5397"/>
                  </a:lnTo>
                  <a:lnTo>
                    <a:pt x="2692" y="5969"/>
                  </a:lnTo>
                  <a:lnTo>
                    <a:pt x="3378" y="5969"/>
                  </a:lnTo>
                  <a:lnTo>
                    <a:pt x="3378" y="5397"/>
                  </a:lnTo>
                  <a:close/>
                </a:path>
                <a:path w="49529" h="11429">
                  <a:moveTo>
                    <a:pt x="4724" y="8102"/>
                  </a:moveTo>
                  <a:lnTo>
                    <a:pt x="4051" y="8102"/>
                  </a:lnTo>
                  <a:lnTo>
                    <a:pt x="4051" y="8661"/>
                  </a:lnTo>
                  <a:lnTo>
                    <a:pt x="4724" y="8661"/>
                  </a:lnTo>
                  <a:lnTo>
                    <a:pt x="4724" y="8102"/>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66"/>
                  </a:lnTo>
                  <a:lnTo>
                    <a:pt x="6070" y="11366"/>
                  </a:lnTo>
                  <a:lnTo>
                    <a:pt x="6070" y="10807"/>
                  </a:lnTo>
                  <a:close/>
                </a:path>
                <a:path w="49529" h="11429">
                  <a:moveTo>
                    <a:pt x="6070" y="5397"/>
                  </a:moveTo>
                  <a:lnTo>
                    <a:pt x="5397" y="5397"/>
                  </a:lnTo>
                  <a:lnTo>
                    <a:pt x="5397" y="5969"/>
                  </a:lnTo>
                  <a:lnTo>
                    <a:pt x="6070" y="5969"/>
                  </a:lnTo>
                  <a:lnTo>
                    <a:pt x="6070" y="5397"/>
                  </a:lnTo>
                  <a:close/>
                </a:path>
                <a:path w="49529" h="11429">
                  <a:moveTo>
                    <a:pt x="7416" y="8102"/>
                  </a:moveTo>
                  <a:lnTo>
                    <a:pt x="6743" y="8102"/>
                  </a:lnTo>
                  <a:lnTo>
                    <a:pt x="6743" y="8661"/>
                  </a:lnTo>
                  <a:lnTo>
                    <a:pt x="7416" y="8661"/>
                  </a:lnTo>
                  <a:lnTo>
                    <a:pt x="7416" y="8102"/>
                  </a:lnTo>
                  <a:close/>
                </a:path>
                <a:path w="49529" h="11429">
                  <a:moveTo>
                    <a:pt x="7416" y="2705"/>
                  </a:moveTo>
                  <a:lnTo>
                    <a:pt x="6743" y="2705"/>
                  </a:lnTo>
                  <a:lnTo>
                    <a:pt x="6743" y="3263"/>
                  </a:lnTo>
                  <a:lnTo>
                    <a:pt x="7416" y="3263"/>
                  </a:lnTo>
                  <a:lnTo>
                    <a:pt x="7416" y="2705"/>
                  </a:lnTo>
                  <a:close/>
                </a:path>
                <a:path w="49529" h="11429">
                  <a:moveTo>
                    <a:pt x="8763" y="10807"/>
                  </a:moveTo>
                  <a:lnTo>
                    <a:pt x="8089" y="10807"/>
                  </a:lnTo>
                  <a:lnTo>
                    <a:pt x="8089" y="11366"/>
                  </a:lnTo>
                  <a:lnTo>
                    <a:pt x="8763" y="11366"/>
                  </a:lnTo>
                  <a:lnTo>
                    <a:pt x="8763" y="10807"/>
                  </a:lnTo>
                  <a:close/>
                </a:path>
                <a:path w="49529" h="11429">
                  <a:moveTo>
                    <a:pt x="8763" y="5397"/>
                  </a:moveTo>
                  <a:lnTo>
                    <a:pt x="8089" y="5397"/>
                  </a:lnTo>
                  <a:lnTo>
                    <a:pt x="8089" y="5969"/>
                  </a:lnTo>
                  <a:lnTo>
                    <a:pt x="8763" y="5969"/>
                  </a:lnTo>
                  <a:lnTo>
                    <a:pt x="8763" y="5397"/>
                  </a:lnTo>
                  <a:close/>
                </a:path>
                <a:path w="49529" h="11429">
                  <a:moveTo>
                    <a:pt x="10121" y="8102"/>
                  </a:moveTo>
                  <a:lnTo>
                    <a:pt x="9448" y="8102"/>
                  </a:lnTo>
                  <a:lnTo>
                    <a:pt x="9448" y="8661"/>
                  </a:lnTo>
                  <a:lnTo>
                    <a:pt x="10121" y="8661"/>
                  </a:lnTo>
                  <a:lnTo>
                    <a:pt x="10121" y="8102"/>
                  </a:lnTo>
                  <a:close/>
                </a:path>
                <a:path w="49529" h="11429">
                  <a:moveTo>
                    <a:pt x="10121" y="2705"/>
                  </a:moveTo>
                  <a:lnTo>
                    <a:pt x="9448" y="2705"/>
                  </a:lnTo>
                  <a:lnTo>
                    <a:pt x="9448" y="3263"/>
                  </a:lnTo>
                  <a:lnTo>
                    <a:pt x="10121" y="3263"/>
                  </a:lnTo>
                  <a:lnTo>
                    <a:pt x="10121" y="2705"/>
                  </a:lnTo>
                  <a:close/>
                </a:path>
                <a:path w="49529" h="11429">
                  <a:moveTo>
                    <a:pt x="11468" y="10807"/>
                  </a:moveTo>
                  <a:lnTo>
                    <a:pt x="10795" y="10807"/>
                  </a:lnTo>
                  <a:lnTo>
                    <a:pt x="10795" y="11366"/>
                  </a:lnTo>
                  <a:lnTo>
                    <a:pt x="11468" y="11366"/>
                  </a:lnTo>
                  <a:lnTo>
                    <a:pt x="11468" y="10807"/>
                  </a:lnTo>
                  <a:close/>
                </a:path>
                <a:path w="49529" h="11429">
                  <a:moveTo>
                    <a:pt x="11468" y="5397"/>
                  </a:moveTo>
                  <a:lnTo>
                    <a:pt x="10795" y="5397"/>
                  </a:lnTo>
                  <a:lnTo>
                    <a:pt x="10795" y="5969"/>
                  </a:lnTo>
                  <a:lnTo>
                    <a:pt x="11468" y="5969"/>
                  </a:lnTo>
                  <a:lnTo>
                    <a:pt x="11468" y="5397"/>
                  </a:lnTo>
                  <a:close/>
                </a:path>
                <a:path w="49529" h="11429">
                  <a:moveTo>
                    <a:pt x="12814" y="8102"/>
                  </a:moveTo>
                  <a:lnTo>
                    <a:pt x="12141" y="8102"/>
                  </a:lnTo>
                  <a:lnTo>
                    <a:pt x="12141" y="8661"/>
                  </a:lnTo>
                  <a:lnTo>
                    <a:pt x="12814" y="8661"/>
                  </a:lnTo>
                  <a:lnTo>
                    <a:pt x="12814" y="8102"/>
                  </a:lnTo>
                  <a:close/>
                </a:path>
                <a:path w="49529" h="11429">
                  <a:moveTo>
                    <a:pt x="12814" y="2705"/>
                  </a:moveTo>
                  <a:lnTo>
                    <a:pt x="12141" y="2705"/>
                  </a:lnTo>
                  <a:lnTo>
                    <a:pt x="12141" y="3263"/>
                  </a:lnTo>
                  <a:lnTo>
                    <a:pt x="12814" y="3263"/>
                  </a:lnTo>
                  <a:lnTo>
                    <a:pt x="12814" y="2705"/>
                  </a:lnTo>
                  <a:close/>
                </a:path>
                <a:path w="49529" h="11429">
                  <a:moveTo>
                    <a:pt x="14160" y="10807"/>
                  </a:moveTo>
                  <a:lnTo>
                    <a:pt x="13487" y="10807"/>
                  </a:lnTo>
                  <a:lnTo>
                    <a:pt x="13487" y="11366"/>
                  </a:lnTo>
                  <a:lnTo>
                    <a:pt x="14160" y="11366"/>
                  </a:lnTo>
                  <a:lnTo>
                    <a:pt x="14160" y="10807"/>
                  </a:lnTo>
                  <a:close/>
                </a:path>
                <a:path w="49529" h="11429">
                  <a:moveTo>
                    <a:pt x="14160" y="5397"/>
                  </a:moveTo>
                  <a:lnTo>
                    <a:pt x="13487" y="5397"/>
                  </a:lnTo>
                  <a:lnTo>
                    <a:pt x="13487" y="5969"/>
                  </a:lnTo>
                  <a:lnTo>
                    <a:pt x="14160" y="5969"/>
                  </a:lnTo>
                  <a:lnTo>
                    <a:pt x="14160" y="5397"/>
                  </a:lnTo>
                  <a:close/>
                </a:path>
                <a:path w="49529" h="11429">
                  <a:moveTo>
                    <a:pt x="15519" y="8102"/>
                  </a:moveTo>
                  <a:lnTo>
                    <a:pt x="14846" y="8102"/>
                  </a:lnTo>
                  <a:lnTo>
                    <a:pt x="14846" y="8661"/>
                  </a:lnTo>
                  <a:lnTo>
                    <a:pt x="15519" y="8661"/>
                  </a:lnTo>
                  <a:lnTo>
                    <a:pt x="15519" y="8102"/>
                  </a:lnTo>
                  <a:close/>
                </a:path>
                <a:path w="49529" h="11429">
                  <a:moveTo>
                    <a:pt x="15519" y="2705"/>
                  </a:moveTo>
                  <a:lnTo>
                    <a:pt x="14846" y="2705"/>
                  </a:lnTo>
                  <a:lnTo>
                    <a:pt x="14846" y="3263"/>
                  </a:lnTo>
                  <a:lnTo>
                    <a:pt x="15519" y="3263"/>
                  </a:lnTo>
                  <a:lnTo>
                    <a:pt x="15519" y="2705"/>
                  </a:lnTo>
                  <a:close/>
                </a:path>
                <a:path w="49529" h="11429">
                  <a:moveTo>
                    <a:pt x="16865" y="10807"/>
                  </a:moveTo>
                  <a:lnTo>
                    <a:pt x="16192" y="10807"/>
                  </a:lnTo>
                  <a:lnTo>
                    <a:pt x="16192" y="11366"/>
                  </a:lnTo>
                  <a:lnTo>
                    <a:pt x="16865" y="11366"/>
                  </a:lnTo>
                  <a:lnTo>
                    <a:pt x="16865" y="10807"/>
                  </a:lnTo>
                  <a:close/>
                </a:path>
                <a:path w="49529" h="11429">
                  <a:moveTo>
                    <a:pt x="16865" y="5397"/>
                  </a:moveTo>
                  <a:lnTo>
                    <a:pt x="16192" y="5397"/>
                  </a:lnTo>
                  <a:lnTo>
                    <a:pt x="16192" y="5969"/>
                  </a:lnTo>
                  <a:lnTo>
                    <a:pt x="16865" y="5969"/>
                  </a:lnTo>
                  <a:lnTo>
                    <a:pt x="16865" y="5397"/>
                  </a:lnTo>
                  <a:close/>
                </a:path>
                <a:path w="49529" h="11429">
                  <a:moveTo>
                    <a:pt x="18211" y="8102"/>
                  </a:moveTo>
                  <a:lnTo>
                    <a:pt x="17538" y="8102"/>
                  </a:lnTo>
                  <a:lnTo>
                    <a:pt x="17538" y="8661"/>
                  </a:lnTo>
                  <a:lnTo>
                    <a:pt x="18211" y="8661"/>
                  </a:lnTo>
                  <a:lnTo>
                    <a:pt x="18211" y="8102"/>
                  </a:lnTo>
                  <a:close/>
                </a:path>
                <a:path w="49529" h="11429">
                  <a:moveTo>
                    <a:pt x="18211" y="2705"/>
                  </a:moveTo>
                  <a:lnTo>
                    <a:pt x="17538" y="2705"/>
                  </a:lnTo>
                  <a:lnTo>
                    <a:pt x="17538" y="3263"/>
                  </a:lnTo>
                  <a:lnTo>
                    <a:pt x="18211" y="3263"/>
                  </a:lnTo>
                  <a:lnTo>
                    <a:pt x="18211" y="2705"/>
                  </a:lnTo>
                  <a:close/>
                </a:path>
                <a:path w="49529" h="11429">
                  <a:moveTo>
                    <a:pt x="19558" y="10807"/>
                  </a:moveTo>
                  <a:lnTo>
                    <a:pt x="18884" y="10807"/>
                  </a:lnTo>
                  <a:lnTo>
                    <a:pt x="18884" y="11366"/>
                  </a:lnTo>
                  <a:lnTo>
                    <a:pt x="19558" y="11366"/>
                  </a:lnTo>
                  <a:lnTo>
                    <a:pt x="19558" y="10807"/>
                  </a:lnTo>
                  <a:close/>
                </a:path>
                <a:path w="49529" h="11429">
                  <a:moveTo>
                    <a:pt x="19558" y="5397"/>
                  </a:moveTo>
                  <a:lnTo>
                    <a:pt x="18884" y="5397"/>
                  </a:lnTo>
                  <a:lnTo>
                    <a:pt x="18884" y="5969"/>
                  </a:lnTo>
                  <a:lnTo>
                    <a:pt x="19558" y="5969"/>
                  </a:lnTo>
                  <a:lnTo>
                    <a:pt x="19558" y="5397"/>
                  </a:lnTo>
                  <a:close/>
                </a:path>
                <a:path w="49529" h="11429">
                  <a:moveTo>
                    <a:pt x="20916" y="8102"/>
                  </a:moveTo>
                  <a:lnTo>
                    <a:pt x="20243" y="8102"/>
                  </a:lnTo>
                  <a:lnTo>
                    <a:pt x="20243" y="8661"/>
                  </a:lnTo>
                  <a:lnTo>
                    <a:pt x="20916" y="8661"/>
                  </a:lnTo>
                  <a:lnTo>
                    <a:pt x="20916" y="8102"/>
                  </a:lnTo>
                  <a:close/>
                </a:path>
                <a:path w="49529" h="11429">
                  <a:moveTo>
                    <a:pt x="20916" y="2705"/>
                  </a:moveTo>
                  <a:lnTo>
                    <a:pt x="20243" y="2705"/>
                  </a:lnTo>
                  <a:lnTo>
                    <a:pt x="20243" y="3263"/>
                  </a:lnTo>
                  <a:lnTo>
                    <a:pt x="20916" y="3263"/>
                  </a:lnTo>
                  <a:lnTo>
                    <a:pt x="20916" y="2705"/>
                  </a:lnTo>
                  <a:close/>
                </a:path>
                <a:path w="49529" h="11429">
                  <a:moveTo>
                    <a:pt x="22263" y="10807"/>
                  </a:moveTo>
                  <a:lnTo>
                    <a:pt x="21590" y="10807"/>
                  </a:lnTo>
                  <a:lnTo>
                    <a:pt x="21590" y="11366"/>
                  </a:lnTo>
                  <a:lnTo>
                    <a:pt x="22263" y="11366"/>
                  </a:lnTo>
                  <a:lnTo>
                    <a:pt x="22263" y="10807"/>
                  </a:lnTo>
                  <a:close/>
                </a:path>
                <a:path w="49529" h="11429">
                  <a:moveTo>
                    <a:pt x="22263" y="5397"/>
                  </a:moveTo>
                  <a:lnTo>
                    <a:pt x="21590" y="5397"/>
                  </a:lnTo>
                  <a:lnTo>
                    <a:pt x="21590" y="5969"/>
                  </a:lnTo>
                  <a:lnTo>
                    <a:pt x="22263" y="5969"/>
                  </a:lnTo>
                  <a:lnTo>
                    <a:pt x="22263" y="5397"/>
                  </a:lnTo>
                  <a:close/>
                </a:path>
                <a:path w="49529" h="11429">
                  <a:moveTo>
                    <a:pt x="23609" y="8102"/>
                  </a:moveTo>
                  <a:lnTo>
                    <a:pt x="22936" y="8102"/>
                  </a:lnTo>
                  <a:lnTo>
                    <a:pt x="22936" y="8661"/>
                  </a:lnTo>
                  <a:lnTo>
                    <a:pt x="23609" y="8661"/>
                  </a:lnTo>
                  <a:lnTo>
                    <a:pt x="23609" y="8102"/>
                  </a:lnTo>
                  <a:close/>
                </a:path>
                <a:path w="49529" h="11429">
                  <a:moveTo>
                    <a:pt x="23609" y="2705"/>
                  </a:moveTo>
                  <a:lnTo>
                    <a:pt x="22936" y="2705"/>
                  </a:lnTo>
                  <a:lnTo>
                    <a:pt x="22936" y="3263"/>
                  </a:lnTo>
                  <a:lnTo>
                    <a:pt x="23609" y="3263"/>
                  </a:lnTo>
                  <a:lnTo>
                    <a:pt x="23609" y="2705"/>
                  </a:lnTo>
                  <a:close/>
                </a:path>
                <a:path w="49529" h="11429">
                  <a:moveTo>
                    <a:pt x="24955" y="10807"/>
                  </a:moveTo>
                  <a:lnTo>
                    <a:pt x="24282" y="10807"/>
                  </a:lnTo>
                  <a:lnTo>
                    <a:pt x="24282" y="11366"/>
                  </a:lnTo>
                  <a:lnTo>
                    <a:pt x="24955" y="11366"/>
                  </a:lnTo>
                  <a:lnTo>
                    <a:pt x="24955" y="10807"/>
                  </a:lnTo>
                  <a:close/>
                </a:path>
                <a:path w="49529" h="11429">
                  <a:moveTo>
                    <a:pt x="24955" y="5397"/>
                  </a:moveTo>
                  <a:lnTo>
                    <a:pt x="24282" y="5397"/>
                  </a:lnTo>
                  <a:lnTo>
                    <a:pt x="24282" y="5969"/>
                  </a:lnTo>
                  <a:lnTo>
                    <a:pt x="24955" y="5969"/>
                  </a:lnTo>
                  <a:lnTo>
                    <a:pt x="24955" y="5397"/>
                  </a:lnTo>
                  <a:close/>
                </a:path>
                <a:path w="49529" h="11429">
                  <a:moveTo>
                    <a:pt x="26314" y="8102"/>
                  </a:moveTo>
                  <a:lnTo>
                    <a:pt x="25641" y="8102"/>
                  </a:lnTo>
                  <a:lnTo>
                    <a:pt x="25641" y="8661"/>
                  </a:lnTo>
                  <a:lnTo>
                    <a:pt x="26314" y="8661"/>
                  </a:lnTo>
                  <a:lnTo>
                    <a:pt x="26314" y="8102"/>
                  </a:lnTo>
                  <a:close/>
                </a:path>
                <a:path w="49529" h="11429">
                  <a:moveTo>
                    <a:pt x="26314" y="2705"/>
                  </a:moveTo>
                  <a:lnTo>
                    <a:pt x="25641" y="2705"/>
                  </a:lnTo>
                  <a:lnTo>
                    <a:pt x="25641" y="3263"/>
                  </a:lnTo>
                  <a:lnTo>
                    <a:pt x="26314" y="3263"/>
                  </a:lnTo>
                  <a:lnTo>
                    <a:pt x="26314" y="2705"/>
                  </a:lnTo>
                  <a:close/>
                </a:path>
                <a:path w="49529" h="11429">
                  <a:moveTo>
                    <a:pt x="27660" y="10807"/>
                  </a:moveTo>
                  <a:lnTo>
                    <a:pt x="26987" y="10807"/>
                  </a:lnTo>
                  <a:lnTo>
                    <a:pt x="26987" y="11366"/>
                  </a:lnTo>
                  <a:lnTo>
                    <a:pt x="27660" y="11366"/>
                  </a:lnTo>
                  <a:lnTo>
                    <a:pt x="27660" y="10807"/>
                  </a:lnTo>
                  <a:close/>
                </a:path>
                <a:path w="49529" h="11429">
                  <a:moveTo>
                    <a:pt x="27660" y="5397"/>
                  </a:moveTo>
                  <a:lnTo>
                    <a:pt x="26987" y="5397"/>
                  </a:lnTo>
                  <a:lnTo>
                    <a:pt x="26987" y="5969"/>
                  </a:lnTo>
                  <a:lnTo>
                    <a:pt x="27660" y="5969"/>
                  </a:lnTo>
                  <a:lnTo>
                    <a:pt x="27660" y="5397"/>
                  </a:lnTo>
                  <a:close/>
                </a:path>
                <a:path w="49529" h="11429">
                  <a:moveTo>
                    <a:pt x="29006" y="8102"/>
                  </a:moveTo>
                  <a:lnTo>
                    <a:pt x="28333" y="8102"/>
                  </a:lnTo>
                  <a:lnTo>
                    <a:pt x="28333" y="8661"/>
                  </a:lnTo>
                  <a:lnTo>
                    <a:pt x="29006" y="8661"/>
                  </a:lnTo>
                  <a:lnTo>
                    <a:pt x="29006" y="8102"/>
                  </a:lnTo>
                  <a:close/>
                </a:path>
                <a:path w="49529" h="11429">
                  <a:moveTo>
                    <a:pt x="29006" y="2705"/>
                  </a:moveTo>
                  <a:lnTo>
                    <a:pt x="28333" y="2705"/>
                  </a:lnTo>
                  <a:lnTo>
                    <a:pt x="28333" y="3263"/>
                  </a:lnTo>
                  <a:lnTo>
                    <a:pt x="29006" y="3263"/>
                  </a:lnTo>
                  <a:lnTo>
                    <a:pt x="29006" y="2705"/>
                  </a:lnTo>
                  <a:close/>
                </a:path>
                <a:path w="49529" h="11429">
                  <a:moveTo>
                    <a:pt x="30353" y="10807"/>
                  </a:moveTo>
                  <a:lnTo>
                    <a:pt x="29679" y="10807"/>
                  </a:lnTo>
                  <a:lnTo>
                    <a:pt x="29679" y="11366"/>
                  </a:lnTo>
                  <a:lnTo>
                    <a:pt x="30353" y="11366"/>
                  </a:lnTo>
                  <a:lnTo>
                    <a:pt x="30353" y="10807"/>
                  </a:lnTo>
                  <a:close/>
                </a:path>
                <a:path w="49529" h="11429">
                  <a:moveTo>
                    <a:pt x="30353" y="5397"/>
                  </a:moveTo>
                  <a:lnTo>
                    <a:pt x="29679" y="5397"/>
                  </a:lnTo>
                  <a:lnTo>
                    <a:pt x="29679" y="5969"/>
                  </a:lnTo>
                  <a:lnTo>
                    <a:pt x="30353" y="5969"/>
                  </a:lnTo>
                  <a:lnTo>
                    <a:pt x="30353" y="5397"/>
                  </a:lnTo>
                  <a:close/>
                </a:path>
                <a:path w="49529" h="11429">
                  <a:moveTo>
                    <a:pt x="31711" y="8102"/>
                  </a:moveTo>
                  <a:lnTo>
                    <a:pt x="31026" y="8102"/>
                  </a:lnTo>
                  <a:lnTo>
                    <a:pt x="31026" y="8661"/>
                  </a:lnTo>
                  <a:lnTo>
                    <a:pt x="31711" y="8661"/>
                  </a:lnTo>
                  <a:lnTo>
                    <a:pt x="31711" y="8102"/>
                  </a:lnTo>
                  <a:close/>
                </a:path>
                <a:path w="49529" h="11429">
                  <a:moveTo>
                    <a:pt x="31711" y="2705"/>
                  </a:moveTo>
                  <a:lnTo>
                    <a:pt x="31026" y="2705"/>
                  </a:lnTo>
                  <a:lnTo>
                    <a:pt x="31026" y="3263"/>
                  </a:lnTo>
                  <a:lnTo>
                    <a:pt x="31711" y="3263"/>
                  </a:lnTo>
                  <a:lnTo>
                    <a:pt x="31711" y="2705"/>
                  </a:lnTo>
                  <a:close/>
                </a:path>
                <a:path w="49529" h="11429">
                  <a:moveTo>
                    <a:pt x="33058" y="10807"/>
                  </a:moveTo>
                  <a:lnTo>
                    <a:pt x="32385" y="10807"/>
                  </a:lnTo>
                  <a:lnTo>
                    <a:pt x="32385" y="11366"/>
                  </a:lnTo>
                  <a:lnTo>
                    <a:pt x="33058" y="11366"/>
                  </a:lnTo>
                  <a:lnTo>
                    <a:pt x="33058" y="10807"/>
                  </a:lnTo>
                  <a:close/>
                </a:path>
                <a:path w="49529" h="11429">
                  <a:moveTo>
                    <a:pt x="33058" y="5397"/>
                  </a:moveTo>
                  <a:lnTo>
                    <a:pt x="32385" y="5397"/>
                  </a:lnTo>
                  <a:lnTo>
                    <a:pt x="32385" y="5969"/>
                  </a:lnTo>
                  <a:lnTo>
                    <a:pt x="33058" y="5969"/>
                  </a:lnTo>
                  <a:lnTo>
                    <a:pt x="33058" y="5397"/>
                  </a:lnTo>
                  <a:close/>
                </a:path>
                <a:path w="49529" h="11429">
                  <a:moveTo>
                    <a:pt x="34404" y="8102"/>
                  </a:moveTo>
                  <a:lnTo>
                    <a:pt x="33731" y="8102"/>
                  </a:lnTo>
                  <a:lnTo>
                    <a:pt x="33731" y="8661"/>
                  </a:lnTo>
                  <a:lnTo>
                    <a:pt x="34404" y="8661"/>
                  </a:lnTo>
                  <a:lnTo>
                    <a:pt x="34404" y="8102"/>
                  </a:lnTo>
                  <a:close/>
                </a:path>
                <a:path w="49529" h="11429">
                  <a:moveTo>
                    <a:pt x="34404" y="2705"/>
                  </a:moveTo>
                  <a:lnTo>
                    <a:pt x="33731" y="2705"/>
                  </a:lnTo>
                  <a:lnTo>
                    <a:pt x="33731" y="3263"/>
                  </a:lnTo>
                  <a:lnTo>
                    <a:pt x="34404" y="3263"/>
                  </a:lnTo>
                  <a:lnTo>
                    <a:pt x="34404" y="2705"/>
                  </a:lnTo>
                  <a:close/>
                </a:path>
                <a:path w="49529" h="11429">
                  <a:moveTo>
                    <a:pt x="35750" y="5397"/>
                  </a:moveTo>
                  <a:lnTo>
                    <a:pt x="35077" y="5397"/>
                  </a:lnTo>
                  <a:lnTo>
                    <a:pt x="35077" y="5969"/>
                  </a:lnTo>
                  <a:lnTo>
                    <a:pt x="35750" y="5969"/>
                  </a:lnTo>
                  <a:lnTo>
                    <a:pt x="35750" y="5397"/>
                  </a:lnTo>
                  <a:close/>
                </a:path>
                <a:path w="49529" h="11429">
                  <a:moveTo>
                    <a:pt x="37109" y="8102"/>
                  </a:moveTo>
                  <a:lnTo>
                    <a:pt x="36423" y="8102"/>
                  </a:lnTo>
                  <a:lnTo>
                    <a:pt x="36423" y="8661"/>
                  </a:lnTo>
                  <a:lnTo>
                    <a:pt x="37109" y="8661"/>
                  </a:lnTo>
                  <a:lnTo>
                    <a:pt x="37109" y="8102"/>
                  </a:lnTo>
                  <a:close/>
                </a:path>
                <a:path w="49529" h="11429">
                  <a:moveTo>
                    <a:pt x="37109" y="2705"/>
                  </a:moveTo>
                  <a:lnTo>
                    <a:pt x="36423" y="2705"/>
                  </a:lnTo>
                  <a:lnTo>
                    <a:pt x="36423" y="3263"/>
                  </a:lnTo>
                  <a:lnTo>
                    <a:pt x="37109" y="3263"/>
                  </a:lnTo>
                  <a:lnTo>
                    <a:pt x="37109" y="2705"/>
                  </a:lnTo>
                  <a:close/>
                </a:path>
                <a:path w="49529" h="11429">
                  <a:moveTo>
                    <a:pt x="38455" y="5397"/>
                  </a:moveTo>
                  <a:lnTo>
                    <a:pt x="37782" y="5397"/>
                  </a:lnTo>
                  <a:lnTo>
                    <a:pt x="37782" y="5969"/>
                  </a:lnTo>
                  <a:lnTo>
                    <a:pt x="38455" y="5969"/>
                  </a:lnTo>
                  <a:lnTo>
                    <a:pt x="38455" y="5397"/>
                  </a:lnTo>
                  <a:close/>
                </a:path>
                <a:path w="49529" h="11429">
                  <a:moveTo>
                    <a:pt x="39801" y="8102"/>
                  </a:moveTo>
                  <a:lnTo>
                    <a:pt x="39128" y="8102"/>
                  </a:lnTo>
                  <a:lnTo>
                    <a:pt x="39128" y="8661"/>
                  </a:lnTo>
                  <a:lnTo>
                    <a:pt x="39801" y="8661"/>
                  </a:lnTo>
                  <a:lnTo>
                    <a:pt x="39801" y="8102"/>
                  </a:lnTo>
                  <a:close/>
                </a:path>
                <a:path w="49529" h="11429">
                  <a:moveTo>
                    <a:pt x="39801" y="2705"/>
                  </a:moveTo>
                  <a:lnTo>
                    <a:pt x="39128" y="2705"/>
                  </a:lnTo>
                  <a:lnTo>
                    <a:pt x="39128" y="3263"/>
                  </a:lnTo>
                  <a:lnTo>
                    <a:pt x="39801" y="3263"/>
                  </a:lnTo>
                  <a:lnTo>
                    <a:pt x="39801" y="2705"/>
                  </a:lnTo>
                  <a:close/>
                </a:path>
                <a:path w="49529" h="11429">
                  <a:moveTo>
                    <a:pt x="41148" y="5397"/>
                  </a:moveTo>
                  <a:lnTo>
                    <a:pt x="40474" y="5397"/>
                  </a:lnTo>
                  <a:lnTo>
                    <a:pt x="40474" y="5969"/>
                  </a:lnTo>
                  <a:lnTo>
                    <a:pt x="41148" y="5969"/>
                  </a:lnTo>
                  <a:lnTo>
                    <a:pt x="41148" y="5397"/>
                  </a:lnTo>
                  <a:close/>
                </a:path>
                <a:path w="49529" h="11429">
                  <a:moveTo>
                    <a:pt x="42506" y="8102"/>
                  </a:moveTo>
                  <a:lnTo>
                    <a:pt x="41821" y="8102"/>
                  </a:lnTo>
                  <a:lnTo>
                    <a:pt x="41821" y="8661"/>
                  </a:lnTo>
                  <a:lnTo>
                    <a:pt x="42506" y="8661"/>
                  </a:lnTo>
                  <a:lnTo>
                    <a:pt x="42506" y="8102"/>
                  </a:lnTo>
                  <a:close/>
                </a:path>
                <a:path w="49529" h="11429">
                  <a:moveTo>
                    <a:pt x="42506" y="2705"/>
                  </a:moveTo>
                  <a:lnTo>
                    <a:pt x="41821" y="2705"/>
                  </a:lnTo>
                  <a:lnTo>
                    <a:pt x="41821" y="3263"/>
                  </a:lnTo>
                  <a:lnTo>
                    <a:pt x="42506" y="3263"/>
                  </a:lnTo>
                  <a:lnTo>
                    <a:pt x="42506" y="2705"/>
                  </a:lnTo>
                  <a:close/>
                </a:path>
                <a:path w="49529" h="11429">
                  <a:moveTo>
                    <a:pt x="43853" y="5397"/>
                  </a:moveTo>
                  <a:lnTo>
                    <a:pt x="43180" y="5397"/>
                  </a:lnTo>
                  <a:lnTo>
                    <a:pt x="43180" y="5969"/>
                  </a:lnTo>
                  <a:lnTo>
                    <a:pt x="43853" y="5969"/>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705"/>
                  </a:moveTo>
                  <a:lnTo>
                    <a:pt x="44526" y="2705"/>
                  </a:lnTo>
                  <a:lnTo>
                    <a:pt x="44526" y="3263"/>
                  </a:lnTo>
                  <a:lnTo>
                    <a:pt x="45199" y="3263"/>
                  </a:lnTo>
                  <a:lnTo>
                    <a:pt x="45199" y="2705"/>
                  </a:lnTo>
                  <a:close/>
                </a:path>
                <a:path w="49529" h="11429">
                  <a:moveTo>
                    <a:pt x="46545" y="5397"/>
                  </a:moveTo>
                  <a:lnTo>
                    <a:pt x="45872" y="5397"/>
                  </a:lnTo>
                  <a:lnTo>
                    <a:pt x="45872" y="5969"/>
                  </a:lnTo>
                  <a:lnTo>
                    <a:pt x="46545" y="5969"/>
                  </a:lnTo>
                  <a:lnTo>
                    <a:pt x="46545" y="5397"/>
                  </a:lnTo>
                  <a:close/>
                </a:path>
                <a:path w="49529" h="11429">
                  <a:moveTo>
                    <a:pt x="46545" y="0"/>
                  </a:moveTo>
                  <a:lnTo>
                    <a:pt x="45872" y="0"/>
                  </a:lnTo>
                  <a:lnTo>
                    <a:pt x="45872" y="558"/>
                  </a:lnTo>
                  <a:lnTo>
                    <a:pt x="46545" y="558"/>
                  </a:lnTo>
                  <a:lnTo>
                    <a:pt x="46545" y="0"/>
                  </a:lnTo>
                  <a:close/>
                </a:path>
                <a:path w="49529" h="11429">
                  <a:moveTo>
                    <a:pt x="47904" y="8102"/>
                  </a:moveTo>
                  <a:lnTo>
                    <a:pt x="47218" y="8102"/>
                  </a:lnTo>
                  <a:lnTo>
                    <a:pt x="47218" y="8661"/>
                  </a:lnTo>
                  <a:lnTo>
                    <a:pt x="47904" y="8661"/>
                  </a:lnTo>
                  <a:lnTo>
                    <a:pt x="47904" y="8102"/>
                  </a:lnTo>
                  <a:close/>
                </a:path>
                <a:path w="49529" h="11429">
                  <a:moveTo>
                    <a:pt x="47904" y="2705"/>
                  </a:moveTo>
                  <a:lnTo>
                    <a:pt x="47218" y="2705"/>
                  </a:lnTo>
                  <a:lnTo>
                    <a:pt x="47218" y="3263"/>
                  </a:lnTo>
                  <a:lnTo>
                    <a:pt x="47904" y="3263"/>
                  </a:lnTo>
                  <a:lnTo>
                    <a:pt x="47904" y="2705"/>
                  </a:lnTo>
                  <a:close/>
                </a:path>
                <a:path w="49529" h="11429">
                  <a:moveTo>
                    <a:pt x="49250" y="5397"/>
                  </a:moveTo>
                  <a:lnTo>
                    <a:pt x="48577" y="5397"/>
                  </a:lnTo>
                  <a:lnTo>
                    <a:pt x="48577" y="5969"/>
                  </a:lnTo>
                  <a:lnTo>
                    <a:pt x="49250" y="5969"/>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33" name="object 833"/>
            <p:cNvSpPr/>
            <p:nvPr/>
          </p:nvSpPr>
          <p:spPr>
            <a:xfrm>
              <a:off x="11909463" y="7819161"/>
              <a:ext cx="49530" cy="11430"/>
            </a:xfrm>
            <a:custGeom>
              <a:avLst/>
              <a:gdLst/>
              <a:ahLst/>
              <a:cxnLst/>
              <a:rect l="l" t="t" r="r" b="b"/>
              <a:pathLst>
                <a:path w="49529" h="11429">
                  <a:moveTo>
                    <a:pt x="673" y="10795"/>
                  </a:moveTo>
                  <a:lnTo>
                    <a:pt x="0" y="10795"/>
                  </a:lnTo>
                  <a:lnTo>
                    <a:pt x="0" y="11366"/>
                  </a:lnTo>
                  <a:lnTo>
                    <a:pt x="673" y="11366"/>
                  </a:lnTo>
                  <a:lnTo>
                    <a:pt x="673" y="10795"/>
                  </a:lnTo>
                  <a:close/>
                </a:path>
                <a:path w="49529" h="11429">
                  <a:moveTo>
                    <a:pt x="673" y="5397"/>
                  </a:moveTo>
                  <a:lnTo>
                    <a:pt x="0" y="5397"/>
                  </a:lnTo>
                  <a:lnTo>
                    <a:pt x="0" y="5956"/>
                  </a:lnTo>
                  <a:lnTo>
                    <a:pt x="673" y="5956"/>
                  </a:lnTo>
                  <a:lnTo>
                    <a:pt x="673" y="5397"/>
                  </a:lnTo>
                  <a:close/>
                </a:path>
                <a:path w="49529" h="11429">
                  <a:moveTo>
                    <a:pt x="2019" y="8102"/>
                  </a:moveTo>
                  <a:lnTo>
                    <a:pt x="1346" y="8102"/>
                  </a:lnTo>
                  <a:lnTo>
                    <a:pt x="1346" y="8661"/>
                  </a:lnTo>
                  <a:lnTo>
                    <a:pt x="2019" y="8661"/>
                  </a:lnTo>
                  <a:lnTo>
                    <a:pt x="2019" y="8102"/>
                  </a:lnTo>
                  <a:close/>
                </a:path>
                <a:path w="49529" h="11429">
                  <a:moveTo>
                    <a:pt x="2019" y="2692"/>
                  </a:moveTo>
                  <a:lnTo>
                    <a:pt x="1346" y="2692"/>
                  </a:lnTo>
                  <a:lnTo>
                    <a:pt x="1346" y="3263"/>
                  </a:lnTo>
                  <a:lnTo>
                    <a:pt x="2019" y="3263"/>
                  </a:lnTo>
                  <a:lnTo>
                    <a:pt x="2019" y="2692"/>
                  </a:lnTo>
                  <a:close/>
                </a:path>
                <a:path w="49529" h="11429">
                  <a:moveTo>
                    <a:pt x="3378" y="10795"/>
                  </a:moveTo>
                  <a:lnTo>
                    <a:pt x="2692" y="10795"/>
                  </a:lnTo>
                  <a:lnTo>
                    <a:pt x="2692" y="11366"/>
                  </a:lnTo>
                  <a:lnTo>
                    <a:pt x="3378" y="11366"/>
                  </a:lnTo>
                  <a:lnTo>
                    <a:pt x="3378" y="10795"/>
                  </a:lnTo>
                  <a:close/>
                </a:path>
                <a:path w="49529" h="11429">
                  <a:moveTo>
                    <a:pt x="3378" y="5397"/>
                  </a:moveTo>
                  <a:lnTo>
                    <a:pt x="2692" y="5397"/>
                  </a:lnTo>
                  <a:lnTo>
                    <a:pt x="2692" y="5956"/>
                  </a:lnTo>
                  <a:lnTo>
                    <a:pt x="3378" y="5956"/>
                  </a:lnTo>
                  <a:lnTo>
                    <a:pt x="3378"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795"/>
                  </a:moveTo>
                  <a:lnTo>
                    <a:pt x="5397" y="10795"/>
                  </a:lnTo>
                  <a:lnTo>
                    <a:pt x="5397" y="11366"/>
                  </a:lnTo>
                  <a:lnTo>
                    <a:pt x="6070" y="11366"/>
                  </a:lnTo>
                  <a:lnTo>
                    <a:pt x="6070" y="10795"/>
                  </a:lnTo>
                  <a:close/>
                </a:path>
                <a:path w="49529" h="11429">
                  <a:moveTo>
                    <a:pt x="6070" y="5397"/>
                  </a:moveTo>
                  <a:lnTo>
                    <a:pt x="5397" y="5397"/>
                  </a:lnTo>
                  <a:lnTo>
                    <a:pt x="5397" y="5956"/>
                  </a:lnTo>
                  <a:lnTo>
                    <a:pt x="6070" y="5956"/>
                  </a:lnTo>
                  <a:lnTo>
                    <a:pt x="6070" y="5397"/>
                  </a:lnTo>
                  <a:close/>
                </a:path>
                <a:path w="49529" h="11429">
                  <a:moveTo>
                    <a:pt x="7416" y="8102"/>
                  </a:moveTo>
                  <a:lnTo>
                    <a:pt x="6743" y="8102"/>
                  </a:lnTo>
                  <a:lnTo>
                    <a:pt x="6743" y="8661"/>
                  </a:lnTo>
                  <a:lnTo>
                    <a:pt x="7416" y="8661"/>
                  </a:lnTo>
                  <a:lnTo>
                    <a:pt x="7416" y="8102"/>
                  </a:lnTo>
                  <a:close/>
                </a:path>
                <a:path w="49529" h="11429">
                  <a:moveTo>
                    <a:pt x="7416" y="2692"/>
                  </a:moveTo>
                  <a:lnTo>
                    <a:pt x="6743" y="2692"/>
                  </a:lnTo>
                  <a:lnTo>
                    <a:pt x="6743" y="3263"/>
                  </a:lnTo>
                  <a:lnTo>
                    <a:pt x="7416" y="3263"/>
                  </a:lnTo>
                  <a:lnTo>
                    <a:pt x="7416" y="2692"/>
                  </a:lnTo>
                  <a:close/>
                </a:path>
                <a:path w="49529" h="11429">
                  <a:moveTo>
                    <a:pt x="8763" y="10795"/>
                  </a:moveTo>
                  <a:lnTo>
                    <a:pt x="8089" y="10795"/>
                  </a:lnTo>
                  <a:lnTo>
                    <a:pt x="8089" y="11366"/>
                  </a:lnTo>
                  <a:lnTo>
                    <a:pt x="8763" y="11366"/>
                  </a:lnTo>
                  <a:lnTo>
                    <a:pt x="8763" y="10795"/>
                  </a:lnTo>
                  <a:close/>
                </a:path>
                <a:path w="49529" h="11429">
                  <a:moveTo>
                    <a:pt x="8763" y="5397"/>
                  </a:moveTo>
                  <a:lnTo>
                    <a:pt x="8089" y="5397"/>
                  </a:lnTo>
                  <a:lnTo>
                    <a:pt x="8089" y="5956"/>
                  </a:lnTo>
                  <a:lnTo>
                    <a:pt x="8763" y="5956"/>
                  </a:lnTo>
                  <a:lnTo>
                    <a:pt x="8763"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795"/>
                  </a:moveTo>
                  <a:lnTo>
                    <a:pt x="10795" y="10795"/>
                  </a:lnTo>
                  <a:lnTo>
                    <a:pt x="10795" y="11366"/>
                  </a:lnTo>
                  <a:lnTo>
                    <a:pt x="11468" y="11366"/>
                  </a:lnTo>
                  <a:lnTo>
                    <a:pt x="11468" y="10795"/>
                  </a:lnTo>
                  <a:close/>
                </a:path>
                <a:path w="49529" h="11429">
                  <a:moveTo>
                    <a:pt x="11468" y="5397"/>
                  </a:moveTo>
                  <a:lnTo>
                    <a:pt x="10795" y="5397"/>
                  </a:lnTo>
                  <a:lnTo>
                    <a:pt x="10795" y="5956"/>
                  </a:lnTo>
                  <a:lnTo>
                    <a:pt x="11468" y="5956"/>
                  </a:lnTo>
                  <a:lnTo>
                    <a:pt x="11468" y="5397"/>
                  </a:lnTo>
                  <a:close/>
                </a:path>
                <a:path w="49529" h="11429">
                  <a:moveTo>
                    <a:pt x="12814" y="8102"/>
                  </a:moveTo>
                  <a:lnTo>
                    <a:pt x="12141" y="8102"/>
                  </a:lnTo>
                  <a:lnTo>
                    <a:pt x="12141" y="8661"/>
                  </a:lnTo>
                  <a:lnTo>
                    <a:pt x="12814" y="8661"/>
                  </a:lnTo>
                  <a:lnTo>
                    <a:pt x="12814" y="8102"/>
                  </a:lnTo>
                  <a:close/>
                </a:path>
                <a:path w="49529" h="11429">
                  <a:moveTo>
                    <a:pt x="12814" y="2692"/>
                  </a:moveTo>
                  <a:lnTo>
                    <a:pt x="12141" y="2692"/>
                  </a:lnTo>
                  <a:lnTo>
                    <a:pt x="12141" y="3263"/>
                  </a:lnTo>
                  <a:lnTo>
                    <a:pt x="12814" y="3263"/>
                  </a:lnTo>
                  <a:lnTo>
                    <a:pt x="12814" y="2692"/>
                  </a:lnTo>
                  <a:close/>
                </a:path>
                <a:path w="49529" h="11429">
                  <a:moveTo>
                    <a:pt x="14160" y="10795"/>
                  </a:moveTo>
                  <a:lnTo>
                    <a:pt x="13487" y="10795"/>
                  </a:lnTo>
                  <a:lnTo>
                    <a:pt x="13487" y="11366"/>
                  </a:lnTo>
                  <a:lnTo>
                    <a:pt x="14160" y="11366"/>
                  </a:lnTo>
                  <a:lnTo>
                    <a:pt x="14160" y="10795"/>
                  </a:lnTo>
                  <a:close/>
                </a:path>
                <a:path w="49529" h="11429">
                  <a:moveTo>
                    <a:pt x="14160" y="5397"/>
                  </a:moveTo>
                  <a:lnTo>
                    <a:pt x="13487" y="5397"/>
                  </a:lnTo>
                  <a:lnTo>
                    <a:pt x="13487" y="5956"/>
                  </a:lnTo>
                  <a:lnTo>
                    <a:pt x="14160" y="5956"/>
                  </a:lnTo>
                  <a:lnTo>
                    <a:pt x="14160"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795"/>
                  </a:moveTo>
                  <a:lnTo>
                    <a:pt x="16192" y="10795"/>
                  </a:lnTo>
                  <a:lnTo>
                    <a:pt x="16192" y="11366"/>
                  </a:lnTo>
                  <a:lnTo>
                    <a:pt x="16865" y="11366"/>
                  </a:lnTo>
                  <a:lnTo>
                    <a:pt x="16865" y="10795"/>
                  </a:lnTo>
                  <a:close/>
                </a:path>
                <a:path w="49529" h="11429">
                  <a:moveTo>
                    <a:pt x="16865" y="5397"/>
                  </a:moveTo>
                  <a:lnTo>
                    <a:pt x="16192" y="5397"/>
                  </a:lnTo>
                  <a:lnTo>
                    <a:pt x="16192" y="5956"/>
                  </a:lnTo>
                  <a:lnTo>
                    <a:pt x="16865" y="5956"/>
                  </a:lnTo>
                  <a:lnTo>
                    <a:pt x="16865" y="5397"/>
                  </a:lnTo>
                  <a:close/>
                </a:path>
                <a:path w="49529" h="11429">
                  <a:moveTo>
                    <a:pt x="18211" y="8102"/>
                  </a:moveTo>
                  <a:lnTo>
                    <a:pt x="17538" y="8102"/>
                  </a:lnTo>
                  <a:lnTo>
                    <a:pt x="17538" y="8661"/>
                  </a:lnTo>
                  <a:lnTo>
                    <a:pt x="18211" y="8661"/>
                  </a:lnTo>
                  <a:lnTo>
                    <a:pt x="18211" y="8102"/>
                  </a:lnTo>
                  <a:close/>
                </a:path>
                <a:path w="49529" h="11429">
                  <a:moveTo>
                    <a:pt x="18211" y="2692"/>
                  </a:moveTo>
                  <a:lnTo>
                    <a:pt x="17538" y="2692"/>
                  </a:lnTo>
                  <a:lnTo>
                    <a:pt x="17538" y="3263"/>
                  </a:lnTo>
                  <a:lnTo>
                    <a:pt x="18211" y="3263"/>
                  </a:lnTo>
                  <a:lnTo>
                    <a:pt x="18211" y="2692"/>
                  </a:lnTo>
                  <a:close/>
                </a:path>
                <a:path w="49529" h="11429">
                  <a:moveTo>
                    <a:pt x="19558" y="10795"/>
                  </a:moveTo>
                  <a:lnTo>
                    <a:pt x="18884" y="10795"/>
                  </a:lnTo>
                  <a:lnTo>
                    <a:pt x="18884" y="11366"/>
                  </a:lnTo>
                  <a:lnTo>
                    <a:pt x="19558" y="11366"/>
                  </a:lnTo>
                  <a:lnTo>
                    <a:pt x="19558" y="10795"/>
                  </a:lnTo>
                  <a:close/>
                </a:path>
                <a:path w="49529" h="11429">
                  <a:moveTo>
                    <a:pt x="19558" y="5397"/>
                  </a:moveTo>
                  <a:lnTo>
                    <a:pt x="18884" y="5397"/>
                  </a:lnTo>
                  <a:lnTo>
                    <a:pt x="18884" y="5956"/>
                  </a:lnTo>
                  <a:lnTo>
                    <a:pt x="19558" y="5956"/>
                  </a:lnTo>
                  <a:lnTo>
                    <a:pt x="19558"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10795"/>
                  </a:moveTo>
                  <a:lnTo>
                    <a:pt x="21590" y="10795"/>
                  </a:lnTo>
                  <a:lnTo>
                    <a:pt x="21590" y="11366"/>
                  </a:lnTo>
                  <a:lnTo>
                    <a:pt x="22263" y="11366"/>
                  </a:lnTo>
                  <a:lnTo>
                    <a:pt x="22263" y="10795"/>
                  </a:lnTo>
                  <a:close/>
                </a:path>
                <a:path w="49529" h="11429">
                  <a:moveTo>
                    <a:pt x="22263" y="5397"/>
                  </a:moveTo>
                  <a:lnTo>
                    <a:pt x="21590" y="5397"/>
                  </a:lnTo>
                  <a:lnTo>
                    <a:pt x="21590" y="5956"/>
                  </a:lnTo>
                  <a:lnTo>
                    <a:pt x="22263" y="5956"/>
                  </a:lnTo>
                  <a:lnTo>
                    <a:pt x="22263" y="5397"/>
                  </a:lnTo>
                  <a:close/>
                </a:path>
                <a:path w="49529" h="11429">
                  <a:moveTo>
                    <a:pt x="23609" y="8102"/>
                  </a:moveTo>
                  <a:lnTo>
                    <a:pt x="22936" y="8102"/>
                  </a:lnTo>
                  <a:lnTo>
                    <a:pt x="22936" y="8661"/>
                  </a:lnTo>
                  <a:lnTo>
                    <a:pt x="23609" y="8661"/>
                  </a:lnTo>
                  <a:lnTo>
                    <a:pt x="23609" y="8102"/>
                  </a:lnTo>
                  <a:close/>
                </a:path>
                <a:path w="49529" h="11429">
                  <a:moveTo>
                    <a:pt x="23609" y="2692"/>
                  </a:moveTo>
                  <a:lnTo>
                    <a:pt x="22936" y="2692"/>
                  </a:lnTo>
                  <a:lnTo>
                    <a:pt x="22936" y="3263"/>
                  </a:lnTo>
                  <a:lnTo>
                    <a:pt x="23609" y="3263"/>
                  </a:lnTo>
                  <a:lnTo>
                    <a:pt x="23609" y="2692"/>
                  </a:lnTo>
                  <a:close/>
                </a:path>
                <a:path w="49529" h="11429">
                  <a:moveTo>
                    <a:pt x="24955" y="5397"/>
                  </a:moveTo>
                  <a:lnTo>
                    <a:pt x="24282" y="5397"/>
                  </a:lnTo>
                  <a:lnTo>
                    <a:pt x="24282" y="5956"/>
                  </a:lnTo>
                  <a:lnTo>
                    <a:pt x="24955" y="5956"/>
                  </a:lnTo>
                  <a:lnTo>
                    <a:pt x="24955" y="5397"/>
                  </a:lnTo>
                  <a:close/>
                </a:path>
                <a:path w="49529" h="11429">
                  <a:moveTo>
                    <a:pt x="26314" y="8102"/>
                  </a:moveTo>
                  <a:lnTo>
                    <a:pt x="25641" y="8102"/>
                  </a:lnTo>
                  <a:lnTo>
                    <a:pt x="25641" y="8661"/>
                  </a:lnTo>
                  <a:lnTo>
                    <a:pt x="26314" y="8661"/>
                  </a:lnTo>
                  <a:lnTo>
                    <a:pt x="26314" y="8102"/>
                  </a:lnTo>
                  <a:close/>
                </a:path>
                <a:path w="49529" h="11429">
                  <a:moveTo>
                    <a:pt x="26314" y="2692"/>
                  </a:moveTo>
                  <a:lnTo>
                    <a:pt x="25641" y="2692"/>
                  </a:lnTo>
                  <a:lnTo>
                    <a:pt x="25641" y="3263"/>
                  </a:lnTo>
                  <a:lnTo>
                    <a:pt x="26314" y="3263"/>
                  </a:lnTo>
                  <a:lnTo>
                    <a:pt x="26314" y="2692"/>
                  </a:lnTo>
                  <a:close/>
                </a:path>
                <a:path w="49529" h="11429">
                  <a:moveTo>
                    <a:pt x="27660" y="5397"/>
                  </a:moveTo>
                  <a:lnTo>
                    <a:pt x="26987" y="5397"/>
                  </a:lnTo>
                  <a:lnTo>
                    <a:pt x="26987" y="5956"/>
                  </a:lnTo>
                  <a:lnTo>
                    <a:pt x="27660" y="5956"/>
                  </a:lnTo>
                  <a:lnTo>
                    <a:pt x="27660" y="5397"/>
                  </a:lnTo>
                  <a:close/>
                </a:path>
                <a:path w="49529" h="11429">
                  <a:moveTo>
                    <a:pt x="29006" y="8102"/>
                  </a:moveTo>
                  <a:lnTo>
                    <a:pt x="28333" y="8102"/>
                  </a:lnTo>
                  <a:lnTo>
                    <a:pt x="28333" y="8661"/>
                  </a:lnTo>
                  <a:lnTo>
                    <a:pt x="29006" y="8661"/>
                  </a:lnTo>
                  <a:lnTo>
                    <a:pt x="29006" y="8102"/>
                  </a:lnTo>
                  <a:close/>
                </a:path>
                <a:path w="49529" h="11429">
                  <a:moveTo>
                    <a:pt x="29006" y="2692"/>
                  </a:moveTo>
                  <a:lnTo>
                    <a:pt x="28333" y="2692"/>
                  </a:lnTo>
                  <a:lnTo>
                    <a:pt x="28333" y="3263"/>
                  </a:lnTo>
                  <a:lnTo>
                    <a:pt x="29006" y="3263"/>
                  </a:lnTo>
                  <a:lnTo>
                    <a:pt x="29006" y="2692"/>
                  </a:lnTo>
                  <a:close/>
                </a:path>
                <a:path w="49529" h="11429">
                  <a:moveTo>
                    <a:pt x="30353" y="5397"/>
                  </a:moveTo>
                  <a:lnTo>
                    <a:pt x="29679" y="5397"/>
                  </a:lnTo>
                  <a:lnTo>
                    <a:pt x="29679" y="5956"/>
                  </a:lnTo>
                  <a:lnTo>
                    <a:pt x="30353" y="5956"/>
                  </a:lnTo>
                  <a:lnTo>
                    <a:pt x="30353" y="5397"/>
                  </a:lnTo>
                  <a:close/>
                </a:path>
                <a:path w="49529" h="11429">
                  <a:moveTo>
                    <a:pt x="31711" y="8102"/>
                  </a:moveTo>
                  <a:lnTo>
                    <a:pt x="31026" y="8102"/>
                  </a:lnTo>
                  <a:lnTo>
                    <a:pt x="31026" y="8661"/>
                  </a:lnTo>
                  <a:lnTo>
                    <a:pt x="31711" y="8661"/>
                  </a:lnTo>
                  <a:lnTo>
                    <a:pt x="31711" y="8102"/>
                  </a:lnTo>
                  <a:close/>
                </a:path>
                <a:path w="49529" h="11429">
                  <a:moveTo>
                    <a:pt x="31711" y="2692"/>
                  </a:moveTo>
                  <a:lnTo>
                    <a:pt x="31026" y="2692"/>
                  </a:lnTo>
                  <a:lnTo>
                    <a:pt x="31026" y="3263"/>
                  </a:lnTo>
                  <a:lnTo>
                    <a:pt x="31711" y="3263"/>
                  </a:lnTo>
                  <a:lnTo>
                    <a:pt x="31711" y="2692"/>
                  </a:lnTo>
                  <a:close/>
                </a:path>
                <a:path w="49529" h="11429">
                  <a:moveTo>
                    <a:pt x="33058" y="5397"/>
                  </a:moveTo>
                  <a:lnTo>
                    <a:pt x="32385" y="5397"/>
                  </a:lnTo>
                  <a:lnTo>
                    <a:pt x="32385" y="5956"/>
                  </a:lnTo>
                  <a:lnTo>
                    <a:pt x="33058" y="5956"/>
                  </a:lnTo>
                  <a:lnTo>
                    <a:pt x="33058" y="5397"/>
                  </a:lnTo>
                  <a:close/>
                </a:path>
                <a:path w="49529" h="11429">
                  <a:moveTo>
                    <a:pt x="33058" y="0"/>
                  </a:moveTo>
                  <a:lnTo>
                    <a:pt x="32385" y="0"/>
                  </a:lnTo>
                  <a:lnTo>
                    <a:pt x="32385" y="558"/>
                  </a:lnTo>
                  <a:lnTo>
                    <a:pt x="33058" y="558"/>
                  </a:lnTo>
                  <a:lnTo>
                    <a:pt x="33058" y="0"/>
                  </a:lnTo>
                  <a:close/>
                </a:path>
                <a:path w="49529" h="11429">
                  <a:moveTo>
                    <a:pt x="34404" y="8102"/>
                  </a:moveTo>
                  <a:lnTo>
                    <a:pt x="33731" y="8102"/>
                  </a:lnTo>
                  <a:lnTo>
                    <a:pt x="33731" y="8661"/>
                  </a:lnTo>
                  <a:lnTo>
                    <a:pt x="34404" y="8661"/>
                  </a:lnTo>
                  <a:lnTo>
                    <a:pt x="34404" y="8102"/>
                  </a:lnTo>
                  <a:close/>
                </a:path>
                <a:path w="49529" h="11429">
                  <a:moveTo>
                    <a:pt x="34404" y="2692"/>
                  </a:moveTo>
                  <a:lnTo>
                    <a:pt x="33731" y="2692"/>
                  </a:lnTo>
                  <a:lnTo>
                    <a:pt x="33731" y="3263"/>
                  </a:lnTo>
                  <a:lnTo>
                    <a:pt x="34404" y="3263"/>
                  </a:lnTo>
                  <a:lnTo>
                    <a:pt x="34404" y="2692"/>
                  </a:lnTo>
                  <a:close/>
                </a:path>
                <a:path w="49529" h="11429">
                  <a:moveTo>
                    <a:pt x="35750" y="5397"/>
                  </a:moveTo>
                  <a:lnTo>
                    <a:pt x="35077" y="5397"/>
                  </a:lnTo>
                  <a:lnTo>
                    <a:pt x="35077" y="5956"/>
                  </a:lnTo>
                  <a:lnTo>
                    <a:pt x="35750" y="5956"/>
                  </a:lnTo>
                  <a:lnTo>
                    <a:pt x="35750" y="5397"/>
                  </a:lnTo>
                  <a:close/>
                </a:path>
                <a:path w="49529" h="11429">
                  <a:moveTo>
                    <a:pt x="35750" y="0"/>
                  </a:moveTo>
                  <a:lnTo>
                    <a:pt x="35077" y="0"/>
                  </a:lnTo>
                  <a:lnTo>
                    <a:pt x="35077" y="558"/>
                  </a:lnTo>
                  <a:lnTo>
                    <a:pt x="35750" y="558"/>
                  </a:lnTo>
                  <a:lnTo>
                    <a:pt x="35750" y="0"/>
                  </a:lnTo>
                  <a:close/>
                </a:path>
                <a:path w="49529" h="11429">
                  <a:moveTo>
                    <a:pt x="37109" y="8102"/>
                  </a:moveTo>
                  <a:lnTo>
                    <a:pt x="36423" y="8102"/>
                  </a:lnTo>
                  <a:lnTo>
                    <a:pt x="36423" y="8661"/>
                  </a:lnTo>
                  <a:lnTo>
                    <a:pt x="37109" y="8661"/>
                  </a:lnTo>
                  <a:lnTo>
                    <a:pt x="37109" y="8102"/>
                  </a:lnTo>
                  <a:close/>
                </a:path>
                <a:path w="49529" h="11429">
                  <a:moveTo>
                    <a:pt x="37109" y="2692"/>
                  </a:moveTo>
                  <a:lnTo>
                    <a:pt x="36423" y="2692"/>
                  </a:lnTo>
                  <a:lnTo>
                    <a:pt x="36423"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8455" y="0"/>
                  </a:moveTo>
                  <a:lnTo>
                    <a:pt x="37782" y="0"/>
                  </a:lnTo>
                  <a:lnTo>
                    <a:pt x="37782" y="558"/>
                  </a:lnTo>
                  <a:lnTo>
                    <a:pt x="38455" y="558"/>
                  </a:lnTo>
                  <a:lnTo>
                    <a:pt x="38455" y="0"/>
                  </a:lnTo>
                  <a:close/>
                </a:path>
                <a:path w="49529" h="11429">
                  <a:moveTo>
                    <a:pt x="39801" y="8102"/>
                  </a:moveTo>
                  <a:lnTo>
                    <a:pt x="39128" y="8102"/>
                  </a:lnTo>
                  <a:lnTo>
                    <a:pt x="39128" y="8661"/>
                  </a:lnTo>
                  <a:lnTo>
                    <a:pt x="39801" y="8661"/>
                  </a:lnTo>
                  <a:lnTo>
                    <a:pt x="39801" y="8102"/>
                  </a:lnTo>
                  <a:close/>
                </a:path>
                <a:path w="49529" h="11429">
                  <a:moveTo>
                    <a:pt x="39801" y="2692"/>
                  </a:moveTo>
                  <a:lnTo>
                    <a:pt x="39128" y="2692"/>
                  </a:lnTo>
                  <a:lnTo>
                    <a:pt x="39128" y="3263"/>
                  </a:lnTo>
                  <a:lnTo>
                    <a:pt x="39801" y="3263"/>
                  </a:lnTo>
                  <a:lnTo>
                    <a:pt x="39801" y="2692"/>
                  </a:lnTo>
                  <a:close/>
                </a:path>
                <a:path w="49529" h="11429">
                  <a:moveTo>
                    <a:pt x="41148" y="5397"/>
                  </a:moveTo>
                  <a:lnTo>
                    <a:pt x="40474" y="5397"/>
                  </a:lnTo>
                  <a:lnTo>
                    <a:pt x="40474" y="5956"/>
                  </a:lnTo>
                  <a:lnTo>
                    <a:pt x="41148" y="5956"/>
                  </a:lnTo>
                  <a:lnTo>
                    <a:pt x="41148" y="5397"/>
                  </a:lnTo>
                  <a:close/>
                </a:path>
                <a:path w="49529" h="11429">
                  <a:moveTo>
                    <a:pt x="41148" y="0"/>
                  </a:moveTo>
                  <a:lnTo>
                    <a:pt x="40474" y="0"/>
                  </a:lnTo>
                  <a:lnTo>
                    <a:pt x="40474" y="558"/>
                  </a:lnTo>
                  <a:lnTo>
                    <a:pt x="41148" y="558"/>
                  </a:lnTo>
                  <a:lnTo>
                    <a:pt x="41148" y="0"/>
                  </a:lnTo>
                  <a:close/>
                </a:path>
                <a:path w="49529" h="11429">
                  <a:moveTo>
                    <a:pt x="42506" y="8102"/>
                  </a:moveTo>
                  <a:lnTo>
                    <a:pt x="41821" y="8102"/>
                  </a:lnTo>
                  <a:lnTo>
                    <a:pt x="41821" y="8661"/>
                  </a:lnTo>
                  <a:lnTo>
                    <a:pt x="42506" y="8661"/>
                  </a:lnTo>
                  <a:lnTo>
                    <a:pt x="42506" y="8102"/>
                  </a:lnTo>
                  <a:close/>
                </a:path>
                <a:path w="49529" h="11429">
                  <a:moveTo>
                    <a:pt x="42506" y="2692"/>
                  </a:moveTo>
                  <a:lnTo>
                    <a:pt x="41821" y="2692"/>
                  </a:lnTo>
                  <a:lnTo>
                    <a:pt x="41821"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45" y="5397"/>
                  </a:moveTo>
                  <a:lnTo>
                    <a:pt x="45872" y="5397"/>
                  </a:lnTo>
                  <a:lnTo>
                    <a:pt x="45872" y="5956"/>
                  </a:lnTo>
                  <a:lnTo>
                    <a:pt x="46545" y="5956"/>
                  </a:lnTo>
                  <a:lnTo>
                    <a:pt x="46545" y="5397"/>
                  </a:lnTo>
                  <a:close/>
                </a:path>
                <a:path w="49529" h="11429">
                  <a:moveTo>
                    <a:pt x="46545" y="0"/>
                  </a:moveTo>
                  <a:lnTo>
                    <a:pt x="45872" y="0"/>
                  </a:lnTo>
                  <a:lnTo>
                    <a:pt x="45872" y="558"/>
                  </a:lnTo>
                  <a:lnTo>
                    <a:pt x="46545" y="558"/>
                  </a:lnTo>
                  <a:lnTo>
                    <a:pt x="46545" y="0"/>
                  </a:lnTo>
                  <a:close/>
                </a:path>
                <a:path w="49529" h="11429">
                  <a:moveTo>
                    <a:pt x="47904" y="8102"/>
                  </a:moveTo>
                  <a:lnTo>
                    <a:pt x="47218" y="8102"/>
                  </a:lnTo>
                  <a:lnTo>
                    <a:pt x="47218" y="8661"/>
                  </a:lnTo>
                  <a:lnTo>
                    <a:pt x="47904" y="8661"/>
                  </a:lnTo>
                  <a:lnTo>
                    <a:pt x="47904" y="8102"/>
                  </a:lnTo>
                  <a:close/>
                </a:path>
                <a:path w="49529" h="11429">
                  <a:moveTo>
                    <a:pt x="47904" y="2692"/>
                  </a:moveTo>
                  <a:lnTo>
                    <a:pt x="47218" y="2692"/>
                  </a:lnTo>
                  <a:lnTo>
                    <a:pt x="47218" y="3263"/>
                  </a:lnTo>
                  <a:lnTo>
                    <a:pt x="47904" y="3263"/>
                  </a:lnTo>
                  <a:lnTo>
                    <a:pt x="47904"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34" name="object 834"/>
            <p:cNvSpPr/>
            <p:nvPr/>
          </p:nvSpPr>
          <p:spPr>
            <a:xfrm>
              <a:off x="11931053" y="7829956"/>
              <a:ext cx="27940" cy="635"/>
            </a:xfrm>
            <a:custGeom>
              <a:avLst/>
              <a:gdLst/>
              <a:ahLst/>
              <a:cxnLst/>
              <a:rect l="l" t="t" r="r" b="b"/>
              <a:pathLst>
                <a:path w="27940" h="634">
                  <a:moveTo>
                    <a:pt x="673" y="0"/>
                  </a:moveTo>
                  <a:lnTo>
                    <a:pt x="0" y="0"/>
                  </a:lnTo>
                  <a:lnTo>
                    <a:pt x="0" y="571"/>
                  </a:lnTo>
                  <a:lnTo>
                    <a:pt x="673" y="571"/>
                  </a:lnTo>
                  <a:lnTo>
                    <a:pt x="673" y="0"/>
                  </a:lnTo>
                  <a:close/>
                </a:path>
                <a:path w="27940" h="634">
                  <a:moveTo>
                    <a:pt x="3365" y="0"/>
                  </a:moveTo>
                  <a:lnTo>
                    <a:pt x="2692" y="0"/>
                  </a:lnTo>
                  <a:lnTo>
                    <a:pt x="2692" y="571"/>
                  </a:lnTo>
                  <a:lnTo>
                    <a:pt x="3365" y="571"/>
                  </a:lnTo>
                  <a:lnTo>
                    <a:pt x="3365" y="0"/>
                  </a:lnTo>
                  <a:close/>
                </a:path>
                <a:path w="27940" h="634">
                  <a:moveTo>
                    <a:pt x="6070" y="0"/>
                  </a:moveTo>
                  <a:lnTo>
                    <a:pt x="5397" y="0"/>
                  </a:lnTo>
                  <a:lnTo>
                    <a:pt x="5397" y="571"/>
                  </a:lnTo>
                  <a:lnTo>
                    <a:pt x="6070" y="571"/>
                  </a:lnTo>
                  <a:lnTo>
                    <a:pt x="6070" y="0"/>
                  </a:lnTo>
                  <a:close/>
                </a:path>
                <a:path w="27940" h="634">
                  <a:moveTo>
                    <a:pt x="8763" y="0"/>
                  </a:moveTo>
                  <a:lnTo>
                    <a:pt x="8089" y="0"/>
                  </a:lnTo>
                  <a:lnTo>
                    <a:pt x="8089" y="571"/>
                  </a:lnTo>
                  <a:lnTo>
                    <a:pt x="8763" y="571"/>
                  </a:lnTo>
                  <a:lnTo>
                    <a:pt x="8763" y="0"/>
                  </a:lnTo>
                  <a:close/>
                </a:path>
                <a:path w="27940" h="634">
                  <a:moveTo>
                    <a:pt x="11468" y="0"/>
                  </a:moveTo>
                  <a:lnTo>
                    <a:pt x="10795" y="0"/>
                  </a:lnTo>
                  <a:lnTo>
                    <a:pt x="10795" y="571"/>
                  </a:lnTo>
                  <a:lnTo>
                    <a:pt x="11468" y="571"/>
                  </a:lnTo>
                  <a:lnTo>
                    <a:pt x="11468" y="0"/>
                  </a:lnTo>
                  <a:close/>
                </a:path>
                <a:path w="27940" h="634">
                  <a:moveTo>
                    <a:pt x="14160" y="0"/>
                  </a:moveTo>
                  <a:lnTo>
                    <a:pt x="13487" y="0"/>
                  </a:lnTo>
                  <a:lnTo>
                    <a:pt x="13487" y="571"/>
                  </a:lnTo>
                  <a:lnTo>
                    <a:pt x="14160" y="571"/>
                  </a:lnTo>
                  <a:lnTo>
                    <a:pt x="14160" y="0"/>
                  </a:lnTo>
                  <a:close/>
                </a:path>
                <a:path w="27940" h="634">
                  <a:moveTo>
                    <a:pt x="16865" y="0"/>
                  </a:moveTo>
                  <a:lnTo>
                    <a:pt x="16192" y="0"/>
                  </a:lnTo>
                  <a:lnTo>
                    <a:pt x="16192" y="571"/>
                  </a:lnTo>
                  <a:lnTo>
                    <a:pt x="16865" y="571"/>
                  </a:lnTo>
                  <a:lnTo>
                    <a:pt x="16865" y="0"/>
                  </a:lnTo>
                  <a:close/>
                </a:path>
                <a:path w="27940" h="634">
                  <a:moveTo>
                    <a:pt x="19558" y="0"/>
                  </a:moveTo>
                  <a:lnTo>
                    <a:pt x="18884" y="0"/>
                  </a:lnTo>
                  <a:lnTo>
                    <a:pt x="18884" y="571"/>
                  </a:lnTo>
                  <a:lnTo>
                    <a:pt x="19558" y="571"/>
                  </a:lnTo>
                  <a:lnTo>
                    <a:pt x="19558" y="0"/>
                  </a:lnTo>
                  <a:close/>
                </a:path>
                <a:path w="27940" h="634">
                  <a:moveTo>
                    <a:pt x="22263" y="0"/>
                  </a:moveTo>
                  <a:lnTo>
                    <a:pt x="21590" y="0"/>
                  </a:lnTo>
                  <a:lnTo>
                    <a:pt x="21590" y="571"/>
                  </a:lnTo>
                  <a:lnTo>
                    <a:pt x="22263" y="571"/>
                  </a:lnTo>
                  <a:lnTo>
                    <a:pt x="22263" y="0"/>
                  </a:lnTo>
                  <a:close/>
                </a:path>
                <a:path w="27940" h="634">
                  <a:moveTo>
                    <a:pt x="24955" y="0"/>
                  </a:moveTo>
                  <a:lnTo>
                    <a:pt x="24282" y="0"/>
                  </a:lnTo>
                  <a:lnTo>
                    <a:pt x="24282" y="571"/>
                  </a:lnTo>
                  <a:lnTo>
                    <a:pt x="24955" y="571"/>
                  </a:lnTo>
                  <a:lnTo>
                    <a:pt x="24955" y="0"/>
                  </a:lnTo>
                  <a:close/>
                </a:path>
                <a:path w="27940" h="634">
                  <a:moveTo>
                    <a:pt x="27660" y="0"/>
                  </a:moveTo>
                  <a:lnTo>
                    <a:pt x="26987" y="0"/>
                  </a:lnTo>
                  <a:lnTo>
                    <a:pt x="26987" y="571"/>
                  </a:lnTo>
                  <a:lnTo>
                    <a:pt x="27660" y="571"/>
                  </a:lnTo>
                  <a:lnTo>
                    <a:pt x="27660" y="0"/>
                  </a:lnTo>
                  <a:close/>
                </a:path>
              </a:pathLst>
            </a:custGeom>
            <a:solidFill>
              <a:srgbClr val="000000"/>
            </a:solidFill>
          </p:spPr>
          <p:txBody>
            <a:bodyPr wrap="square" lIns="0" tIns="0" rIns="0" bIns="0" rtlCol="0"/>
            <a:lstStyle/>
            <a:p>
              <a:endParaRPr/>
            </a:p>
          </p:txBody>
        </p:sp>
        <p:sp>
          <p:nvSpPr>
            <p:cNvPr id="835" name="object 835"/>
            <p:cNvSpPr/>
            <p:nvPr/>
          </p:nvSpPr>
          <p:spPr>
            <a:xfrm>
              <a:off x="11908456" y="7830519"/>
              <a:ext cx="2540" cy="2540"/>
            </a:xfrm>
            <a:custGeom>
              <a:avLst/>
              <a:gdLst/>
              <a:ahLst/>
              <a:cxnLst/>
              <a:rect l="l" t="t" r="r" b="b"/>
              <a:pathLst>
                <a:path w="2540" h="2540">
                  <a:moveTo>
                    <a:pt x="1011" y="0"/>
                  </a:moveTo>
                  <a:lnTo>
                    <a:pt x="1727" y="296"/>
                  </a:lnTo>
                  <a:lnTo>
                    <a:pt x="2023" y="1013"/>
                  </a:lnTo>
                  <a:lnTo>
                    <a:pt x="1727" y="1729"/>
                  </a:lnTo>
                  <a:lnTo>
                    <a:pt x="1011" y="2026"/>
                  </a:lnTo>
                  <a:lnTo>
                    <a:pt x="296" y="1729"/>
                  </a:lnTo>
                  <a:lnTo>
                    <a:pt x="0" y="1013"/>
                  </a:lnTo>
                  <a:lnTo>
                    <a:pt x="296" y="296"/>
                  </a:lnTo>
                  <a:lnTo>
                    <a:pt x="1011" y="0"/>
                  </a:lnTo>
                  <a:close/>
                </a:path>
              </a:pathLst>
            </a:custGeom>
            <a:solidFill>
              <a:srgbClr val="000000"/>
            </a:solidFill>
          </p:spPr>
          <p:txBody>
            <a:bodyPr wrap="square" lIns="0" tIns="0" rIns="0" bIns="0" rtlCol="0"/>
            <a:lstStyle/>
            <a:p>
              <a:endParaRPr/>
            </a:p>
          </p:txBody>
        </p:sp>
        <p:sp>
          <p:nvSpPr>
            <p:cNvPr id="836" name="object 836"/>
            <p:cNvSpPr/>
            <p:nvPr/>
          </p:nvSpPr>
          <p:spPr>
            <a:xfrm>
              <a:off x="11909468" y="7708393"/>
              <a:ext cx="0" cy="123189"/>
            </a:xfrm>
            <a:custGeom>
              <a:avLst/>
              <a:gdLst/>
              <a:ahLst/>
              <a:cxnLst/>
              <a:rect l="l" t="t" r="r" b="b"/>
              <a:pathLst>
                <a:path h="123190">
                  <a:moveTo>
                    <a:pt x="0" y="123139"/>
                  </a:moveTo>
                  <a:lnTo>
                    <a:pt x="0" y="0"/>
                  </a:lnTo>
                </a:path>
              </a:pathLst>
            </a:custGeom>
            <a:ln w="3175">
              <a:solidFill>
                <a:srgbClr val="000000"/>
              </a:solidFill>
            </a:ln>
          </p:spPr>
          <p:txBody>
            <a:bodyPr wrap="square" lIns="0" tIns="0" rIns="0" bIns="0" rtlCol="0"/>
            <a:lstStyle/>
            <a:p>
              <a:endParaRPr/>
            </a:p>
          </p:txBody>
        </p:sp>
        <p:sp>
          <p:nvSpPr>
            <p:cNvPr id="837" name="object 837"/>
            <p:cNvSpPr/>
            <p:nvPr/>
          </p:nvSpPr>
          <p:spPr>
            <a:xfrm>
              <a:off x="11909468" y="7708393"/>
              <a:ext cx="50165" cy="0"/>
            </a:xfrm>
            <a:custGeom>
              <a:avLst/>
              <a:gdLst/>
              <a:ahLst/>
              <a:cxnLst/>
              <a:rect l="l" t="t" r="r" b="b"/>
              <a:pathLst>
                <a:path w="50165">
                  <a:moveTo>
                    <a:pt x="0" y="0"/>
                  </a:moveTo>
                  <a:lnTo>
                    <a:pt x="49811" y="0"/>
                  </a:lnTo>
                </a:path>
              </a:pathLst>
            </a:custGeom>
            <a:ln w="3175">
              <a:solidFill>
                <a:srgbClr val="000000"/>
              </a:solidFill>
            </a:ln>
          </p:spPr>
          <p:txBody>
            <a:bodyPr wrap="square" lIns="0" tIns="0" rIns="0" bIns="0" rtlCol="0"/>
            <a:lstStyle/>
            <a:p>
              <a:endParaRPr/>
            </a:p>
          </p:txBody>
        </p:sp>
        <p:sp>
          <p:nvSpPr>
            <p:cNvPr id="838" name="object 838"/>
            <p:cNvSpPr/>
            <p:nvPr/>
          </p:nvSpPr>
          <p:spPr>
            <a:xfrm>
              <a:off x="11959279" y="7708393"/>
              <a:ext cx="0" cy="123189"/>
            </a:xfrm>
            <a:custGeom>
              <a:avLst/>
              <a:gdLst/>
              <a:ahLst/>
              <a:cxnLst/>
              <a:rect l="l" t="t" r="r" b="b"/>
              <a:pathLst>
                <a:path h="123190">
                  <a:moveTo>
                    <a:pt x="0" y="0"/>
                  </a:moveTo>
                  <a:lnTo>
                    <a:pt x="0" y="123139"/>
                  </a:lnTo>
                </a:path>
              </a:pathLst>
            </a:custGeom>
            <a:ln w="3175">
              <a:solidFill>
                <a:srgbClr val="000000"/>
              </a:solidFill>
            </a:ln>
          </p:spPr>
          <p:txBody>
            <a:bodyPr wrap="square" lIns="0" tIns="0" rIns="0" bIns="0" rtlCol="0"/>
            <a:lstStyle/>
            <a:p>
              <a:endParaRPr/>
            </a:p>
          </p:txBody>
        </p:sp>
        <p:sp>
          <p:nvSpPr>
            <p:cNvPr id="839" name="object 839"/>
            <p:cNvSpPr/>
            <p:nvPr/>
          </p:nvSpPr>
          <p:spPr>
            <a:xfrm>
              <a:off x="11921949" y="7707267"/>
              <a:ext cx="25400" cy="1270"/>
            </a:xfrm>
            <a:custGeom>
              <a:avLst/>
              <a:gdLst/>
              <a:ahLst/>
              <a:cxnLst/>
              <a:rect l="l" t="t" r="r" b="b"/>
              <a:pathLst>
                <a:path w="25400" h="1270">
                  <a:moveTo>
                    <a:pt x="0" y="0"/>
                  </a:moveTo>
                  <a:lnTo>
                    <a:pt x="24961" y="0"/>
                  </a:lnTo>
                </a:path>
                <a:path w="25400" h="1270">
                  <a:moveTo>
                    <a:pt x="24961" y="0"/>
                  </a:moveTo>
                  <a:lnTo>
                    <a:pt x="0" y="0"/>
                  </a:lnTo>
                </a:path>
                <a:path w="25400" h="1270">
                  <a:moveTo>
                    <a:pt x="12480" y="0"/>
                  </a:moveTo>
                  <a:lnTo>
                    <a:pt x="12480" y="1125"/>
                  </a:lnTo>
                </a:path>
              </a:pathLst>
            </a:custGeom>
            <a:ln w="3175">
              <a:solidFill>
                <a:srgbClr val="000000"/>
              </a:solidFill>
            </a:ln>
          </p:spPr>
          <p:txBody>
            <a:bodyPr wrap="square" lIns="0" tIns="0" rIns="0" bIns="0" rtlCol="0"/>
            <a:lstStyle/>
            <a:p>
              <a:endParaRPr/>
            </a:p>
          </p:txBody>
        </p:sp>
        <p:sp>
          <p:nvSpPr>
            <p:cNvPr id="840" name="object 840"/>
            <p:cNvSpPr/>
            <p:nvPr/>
          </p:nvSpPr>
          <p:spPr>
            <a:xfrm>
              <a:off x="12109161" y="7691958"/>
              <a:ext cx="50165" cy="140335"/>
            </a:xfrm>
            <a:custGeom>
              <a:avLst/>
              <a:gdLst/>
              <a:ahLst/>
              <a:cxnLst/>
              <a:rect l="l" t="t" r="r" b="b"/>
              <a:pathLst>
                <a:path w="50165" h="140334">
                  <a:moveTo>
                    <a:pt x="49923" y="0"/>
                  </a:moveTo>
                  <a:lnTo>
                    <a:pt x="0" y="0"/>
                  </a:lnTo>
                  <a:lnTo>
                    <a:pt x="0" y="140023"/>
                  </a:lnTo>
                  <a:lnTo>
                    <a:pt x="49923" y="140023"/>
                  </a:lnTo>
                  <a:lnTo>
                    <a:pt x="49923" y="0"/>
                  </a:lnTo>
                  <a:close/>
                </a:path>
              </a:pathLst>
            </a:custGeom>
            <a:solidFill>
              <a:srgbClr val="D4D4D4"/>
            </a:solidFill>
          </p:spPr>
          <p:txBody>
            <a:bodyPr wrap="square" lIns="0" tIns="0" rIns="0" bIns="0" rtlCol="0"/>
            <a:lstStyle/>
            <a:p>
              <a:endParaRPr/>
            </a:p>
          </p:txBody>
        </p:sp>
        <p:sp>
          <p:nvSpPr>
            <p:cNvPr id="841" name="object 841"/>
            <p:cNvSpPr/>
            <p:nvPr/>
          </p:nvSpPr>
          <p:spPr>
            <a:xfrm>
              <a:off x="12109158" y="7691970"/>
              <a:ext cx="49530" cy="8890"/>
            </a:xfrm>
            <a:custGeom>
              <a:avLst/>
              <a:gdLst/>
              <a:ahLst/>
              <a:cxnLst/>
              <a:rect l="l" t="t" r="r" b="b"/>
              <a:pathLst>
                <a:path w="49529" h="8890">
                  <a:moveTo>
                    <a:pt x="673" y="8102"/>
                  </a:moveTo>
                  <a:lnTo>
                    <a:pt x="0" y="8102"/>
                  </a:lnTo>
                  <a:lnTo>
                    <a:pt x="0" y="8661"/>
                  </a:lnTo>
                  <a:lnTo>
                    <a:pt x="673" y="8661"/>
                  </a:lnTo>
                  <a:lnTo>
                    <a:pt x="673" y="8102"/>
                  </a:lnTo>
                  <a:close/>
                </a:path>
                <a:path w="49529" h="8890">
                  <a:moveTo>
                    <a:pt x="673" y="2692"/>
                  </a:moveTo>
                  <a:lnTo>
                    <a:pt x="0" y="2692"/>
                  </a:lnTo>
                  <a:lnTo>
                    <a:pt x="0" y="3263"/>
                  </a:lnTo>
                  <a:lnTo>
                    <a:pt x="673" y="3263"/>
                  </a:lnTo>
                  <a:lnTo>
                    <a:pt x="673" y="2692"/>
                  </a:lnTo>
                  <a:close/>
                </a:path>
                <a:path w="49529" h="8890">
                  <a:moveTo>
                    <a:pt x="2019" y="5397"/>
                  </a:moveTo>
                  <a:lnTo>
                    <a:pt x="1346" y="5397"/>
                  </a:lnTo>
                  <a:lnTo>
                    <a:pt x="1346" y="5956"/>
                  </a:lnTo>
                  <a:lnTo>
                    <a:pt x="2019" y="5956"/>
                  </a:lnTo>
                  <a:lnTo>
                    <a:pt x="2019" y="5397"/>
                  </a:lnTo>
                  <a:close/>
                </a:path>
                <a:path w="49529" h="8890">
                  <a:moveTo>
                    <a:pt x="2019" y="0"/>
                  </a:moveTo>
                  <a:lnTo>
                    <a:pt x="1346" y="0"/>
                  </a:lnTo>
                  <a:lnTo>
                    <a:pt x="1346" y="558"/>
                  </a:lnTo>
                  <a:lnTo>
                    <a:pt x="2019" y="558"/>
                  </a:lnTo>
                  <a:lnTo>
                    <a:pt x="2019" y="0"/>
                  </a:lnTo>
                  <a:close/>
                </a:path>
                <a:path w="49529" h="8890">
                  <a:moveTo>
                    <a:pt x="3365" y="8102"/>
                  </a:moveTo>
                  <a:lnTo>
                    <a:pt x="2692" y="8102"/>
                  </a:lnTo>
                  <a:lnTo>
                    <a:pt x="2692" y="8661"/>
                  </a:lnTo>
                  <a:lnTo>
                    <a:pt x="3365" y="8661"/>
                  </a:lnTo>
                  <a:lnTo>
                    <a:pt x="3365" y="8102"/>
                  </a:lnTo>
                  <a:close/>
                </a:path>
                <a:path w="49529" h="8890">
                  <a:moveTo>
                    <a:pt x="3365" y="2692"/>
                  </a:moveTo>
                  <a:lnTo>
                    <a:pt x="2692" y="2692"/>
                  </a:lnTo>
                  <a:lnTo>
                    <a:pt x="2692" y="3263"/>
                  </a:lnTo>
                  <a:lnTo>
                    <a:pt x="3365" y="3263"/>
                  </a:lnTo>
                  <a:lnTo>
                    <a:pt x="3365" y="2692"/>
                  </a:lnTo>
                  <a:close/>
                </a:path>
                <a:path w="49529" h="8890">
                  <a:moveTo>
                    <a:pt x="4724" y="5397"/>
                  </a:moveTo>
                  <a:lnTo>
                    <a:pt x="4051" y="5397"/>
                  </a:lnTo>
                  <a:lnTo>
                    <a:pt x="4051" y="5956"/>
                  </a:lnTo>
                  <a:lnTo>
                    <a:pt x="4724" y="5956"/>
                  </a:lnTo>
                  <a:lnTo>
                    <a:pt x="4724" y="5397"/>
                  </a:lnTo>
                  <a:close/>
                </a:path>
                <a:path w="49529" h="8890">
                  <a:moveTo>
                    <a:pt x="4724" y="0"/>
                  </a:moveTo>
                  <a:lnTo>
                    <a:pt x="4051" y="0"/>
                  </a:lnTo>
                  <a:lnTo>
                    <a:pt x="4051" y="558"/>
                  </a:lnTo>
                  <a:lnTo>
                    <a:pt x="4724" y="558"/>
                  </a:lnTo>
                  <a:lnTo>
                    <a:pt x="4724" y="0"/>
                  </a:lnTo>
                  <a:close/>
                </a:path>
                <a:path w="49529" h="8890">
                  <a:moveTo>
                    <a:pt x="6070" y="8102"/>
                  </a:moveTo>
                  <a:lnTo>
                    <a:pt x="5397" y="8102"/>
                  </a:lnTo>
                  <a:lnTo>
                    <a:pt x="5397" y="8661"/>
                  </a:lnTo>
                  <a:lnTo>
                    <a:pt x="6070" y="8661"/>
                  </a:lnTo>
                  <a:lnTo>
                    <a:pt x="6070" y="8102"/>
                  </a:lnTo>
                  <a:close/>
                </a:path>
                <a:path w="49529" h="8890">
                  <a:moveTo>
                    <a:pt x="6070" y="2692"/>
                  </a:moveTo>
                  <a:lnTo>
                    <a:pt x="5397" y="2692"/>
                  </a:lnTo>
                  <a:lnTo>
                    <a:pt x="5397" y="3263"/>
                  </a:lnTo>
                  <a:lnTo>
                    <a:pt x="6070" y="3263"/>
                  </a:lnTo>
                  <a:lnTo>
                    <a:pt x="6070" y="2692"/>
                  </a:lnTo>
                  <a:close/>
                </a:path>
                <a:path w="49529" h="8890">
                  <a:moveTo>
                    <a:pt x="7416" y="5397"/>
                  </a:moveTo>
                  <a:lnTo>
                    <a:pt x="6743" y="5397"/>
                  </a:lnTo>
                  <a:lnTo>
                    <a:pt x="6743" y="5956"/>
                  </a:lnTo>
                  <a:lnTo>
                    <a:pt x="7416" y="5956"/>
                  </a:lnTo>
                  <a:lnTo>
                    <a:pt x="7416" y="5397"/>
                  </a:lnTo>
                  <a:close/>
                </a:path>
                <a:path w="49529" h="8890">
                  <a:moveTo>
                    <a:pt x="7416" y="0"/>
                  </a:moveTo>
                  <a:lnTo>
                    <a:pt x="6743" y="0"/>
                  </a:lnTo>
                  <a:lnTo>
                    <a:pt x="6743" y="558"/>
                  </a:lnTo>
                  <a:lnTo>
                    <a:pt x="7416" y="558"/>
                  </a:lnTo>
                  <a:lnTo>
                    <a:pt x="7416" y="0"/>
                  </a:lnTo>
                  <a:close/>
                </a:path>
                <a:path w="49529" h="8890">
                  <a:moveTo>
                    <a:pt x="8763" y="8102"/>
                  </a:moveTo>
                  <a:lnTo>
                    <a:pt x="8089" y="8102"/>
                  </a:lnTo>
                  <a:lnTo>
                    <a:pt x="8089" y="8661"/>
                  </a:lnTo>
                  <a:lnTo>
                    <a:pt x="8763" y="8661"/>
                  </a:lnTo>
                  <a:lnTo>
                    <a:pt x="8763" y="8102"/>
                  </a:lnTo>
                  <a:close/>
                </a:path>
                <a:path w="49529" h="8890">
                  <a:moveTo>
                    <a:pt x="8763" y="2692"/>
                  </a:moveTo>
                  <a:lnTo>
                    <a:pt x="8089" y="2692"/>
                  </a:lnTo>
                  <a:lnTo>
                    <a:pt x="8089" y="3263"/>
                  </a:lnTo>
                  <a:lnTo>
                    <a:pt x="8763" y="3263"/>
                  </a:lnTo>
                  <a:lnTo>
                    <a:pt x="8763" y="2692"/>
                  </a:lnTo>
                  <a:close/>
                </a:path>
                <a:path w="49529" h="8890">
                  <a:moveTo>
                    <a:pt x="10121" y="5397"/>
                  </a:moveTo>
                  <a:lnTo>
                    <a:pt x="9448" y="5397"/>
                  </a:lnTo>
                  <a:lnTo>
                    <a:pt x="9448" y="5956"/>
                  </a:lnTo>
                  <a:lnTo>
                    <a:pt x="10121" y="5956"/>
                  </a:lnTo>
                  <a:lnTo>
                    <a:pt x="10121" y="5397"/>
                  </a:lnTo>
                  <a:close/>
                </a:path>
                <a:path w="49529" h="8890">
                  <a:moveTo>
                    <a:pt x="10121" y="0"/>
                  </a:moveTo>
                  <a:lnTo>
                    <a:pt x="9448" y="0"/>
                  </a:lnTo>
                  <a:lnTo>
                    <a:pt x="9448" y="558"/>
                  </a:lnTo>
                  <a:lnTo>
                    <a:pt x="10121" y="558"/>
                  </a:lnTo>
                  <a:lnTo>
                    <a:pt x="10121" y="0"/>
                  </a:lnTo>
                  <a:close/>
                </a:path>
                <a:path w="49529" h="8890">
                  <a:moveTo>
                    <a:pt x="11468" y="8102"/>
                  </a:moveTo>
                  <a:lnTo>
                    <a:pt x="10795" y="8102"/>
                  </a:lnTo>
                  <a:lnTo>
                    <a:pt x="10795" y="8661"/>
                  </a:lnTo>
                  <a:lnTo>
                    <a:pt x="11468" y="8661"/>
                  </a:lnTo>
                  <a:lnTo>
                    <a:pt x="11468" y="8102"/>
                  </a:lnTo>
                  <a:close/>
                </a:path>
                <a:path w="49529" h="8890">
                  <a:moveTo>
                    <a:pt x="11468" y="2692"/>
                  </a:moveTo>
                  <a:lnTo>
                    <a:pt x="10795" y="2692"/>
                  </a:lnTo>
                  <a:lnTo>
                    <a:pt x="10795" y="3263"/>
                  </a:lnTo>
                  <a:lnTo>
                    <a:pt x="11468" y="3263"/>
                  </a:lnTo>
                  <a:lnTo>
                    <a:pt x="11468" y="2692"/>
                  </a:lnTo>
                  <a:close/>
                </a:path>
                <a:path w="49529" h="8890">
                  <a:moveTo>
                    <a:pt x="12814" y="5397"/>
                  </a:moveTo>
                  <a:lnTo>
                    <a:pt x="12141" y="5397"/>
                  </a:lnTo>
                  <a:lnTo>
                    <a:pt x="12141" y="5956"/>
                  </a:lnTo>
                  <a:lnTo>
                    <a:pt x="12814" y="5956"/>
                  </a:lnTo>
                  <a:lnTo>
                    <a:pt x="12814" y="5397"/>
                  </a:lnTo>
                  <a:close/>
                </a:path>
                <a:path w="49529" h="8890">
                  <a:moveTo>
                    <a:pt x="12814" y="0"/>
                  </a:moveTo>
                  <a:lnTo>
                    <a:pt x="12141" y="0"/>
                  </a:lnTo>
                  <a:lnTo>
                    <a:pt x="12141" y="558"/>
                  </a:lnTo>
                  <a:lnTo>
                    <a:pt x="12814" y="558"/>
                  </a:lnTo>
                  <a:lnTo>
                    <a:pt x="12814" y="0"/>
                  </a:lnTo>
                  <a:close/>
                </a:path>
                <a:path w="49529" h="8890">
                  <a:moveTo>
                    <a:pt x="14160" y="8102"/>
                  </a:moveTo>
                  <a:lnTo>
                    <a:pt x="13487" y="8102"/>
                  </a:lnTo>
                  <a:lnTo>
                    <a:pt x="13487" y="8661"/>
                  </a:lnTo>
                  <a:lnTo>
                    <a:pt x="14160" y="8661"/>
                  </a:lnTo>
                  <a:lnTo>
                    <a:pt x="14160" y="8102"/>
                  </a:lnTo>
                  <a:close/>
                </a:path>
                <a:path w="49529" h="8890">
                  <a:moveTo>
                    <a:pt x="14160" y="2692"/>
                  </a:moveTo>
                  <a:lnTo>
                    <a:pt x="13487" y="2692"/>
                  </a:lnTo>
                  <a:lnTo>
                    <a:pt x="13487" y="3263"/>
                  </a:lnTo>
                  <a:lnTo>
                    <a:pt x="14160" y="3263"/>
                  </a:lnTo>
                  <a:lnTo>
                    <a:pt x="14160" y="2692"/>
                  </a:lnTo>
                  <a:close/>
                </a:path>
                <a:path w="49529" h="8890">
                  <a:moveTo>
                    <a:pt x="15519" y="5397"/>
                  </a:moveTo>
                  <a:lnTo>
                    <a:pt x="14846" y="5397"/>
                  </a:lnTo>
                  <a:lnTo>
                    <a:pt x="14846" y="5956"/>
                  </a:lnTo>
                  <a:lnTo>
                    <a:pt x="15519" y="5956"/>
                  </a:lnTo>
                  <a:lnTo>
                    <a:pt x="15519" y="5397"/>
                  </a:lnTo>
                  <a:close/>
                </a:path>
                <a:path w="49529" h="8890">
                  <a:moveTo>
                    <a:pt x="15519" y="0"/>
                  </a:moveTo>
                  <a:lnTo>
                    <a:pt x="14846" y="0"/>
                  </a:lnTo>
                  <a:lnTo>
                    <a:pt x="14846" y="558"/>
                  </a:lnTo>
                  <a:lnTo>
                    <a:pt x="15519" y="558"/>
                  </a:lnTo>
                  <a:lnTo>
                    <a:pt x="15519" y="0"/>
                  </a:lnTo>
                  <a:close/>
                </a:path>
                <a:path w="49529" h="8890">
                  <a:moveTo>
                    <a:pt x="16865" y="8102"/>
                  </a:moveTo>
                  <a:lnTo>
                    <a:pt x="16192" y="8102"/>
                  </a:lnTo>
                  <a:lnTo>
                    <a:pt x="16192" y="8661"/>
                  </a:lnTo>
                  <a:lnTo>
                    <a:pt x="16865" y="8661"/>
                  </a:lnTo>
                  <a:lnTo>
                    <a:pt x="16865" y="8102"/>
                  </a:lnTo>
                  <a:close/>
                </a:path>
                <a:path w="49529" h="8890">
                  <a:moveTo>
                    <a:pt x="16865" y="2692"/>
                  </a:moveTo>
                  <a:lnTo>
                    <a:pt x="16192" y="2692"/>
                  </a:lnTo>
                  <a:lnTo>
                    <a:pt x="16192" y="3263"/>
                  </a:lnTo>
                  <a:lnTo>
                    <a:pt x="16865" y="3263"/>
                  </a:lnTo>
                  <a:lnTo>
                    <a:pt x="16865" y="2692"/>
                  </a:lnTo>
                  <a:close/>
                </a:path>
                <a:path w="49529" h="8890">
                  <a:moveTo>
                    <a:pt x="18211" y="5397"/>
                  </a:moveTo>
                  <a:lnTo>
                    <a:pt x="17538" y="5397"/>
                  </a:lnTo>
                  <a:lnTo>
                    <a:pt x="17538" y="5956"/>
                  </a:lnTo>
                  <a:lnTo>
                    <a:pt x="18211" y="5956"/>
                  </a:lnTo>
                  <a:lnTo>
                    <a:pt x="18211" y="5397"/>
                  </a:lnTo>
                  <a:close/>
                </a:path>
                <a:path w="49529" h="8890">
                  <a:moveTo>
                    <a:pt x="18211" y="0"/>
                  </a:moveTo>
                  <a:lnTo>
                    <a:pt x="17538" y="0"/>
                  </a:lnTo>
                  <a:lnTo>
                    <a:pt x="17538" y="558"/>
                  </a:lnTo>
                  <a:lnTo>
                    <a:pt x="18211" y="558"/>
                  </a:lnTo>
                  <a:lnTo>
                    <a:pt x="18211" y="0"/>
                  </a:lnTo>
                  <a:close/>
                </a:path>
                <a:path w="49529" h="8890">
                  <a:moveTo>
                    <a:pt x="19558" y="8102"/>
                  </a:moveTo>
                  <a:lnTo>
                    <a:pt x="18884" y="8102"/>
                  </a:lnTo>
                  <a:lnTo>
                    <a:pt x="18884" y="8661"/>
                  </a:lnTo>
                  <a:lnTo>
                    <a:pt x="19558" y="8661"/>
                  </a:lnTo>
                  <a:lnTo>
                    <a:pt x="19558" y="8102"/>
                  </a:lnTo>
                  <a:close/>
                </a:path>
                <a:path w="49529" h="8890">
                  <a:moveTo>
                    <a:pt x="19558" y="2692"/>
                  </a:moveTo>
                  <a:lnTo>
                    <a:pt x="18884" y="2692"/>
                  </a:lnTo>
                  <a:lnTo>
                    <a:pt x="18884" y="3263"/>
                  </a:lnTo>
                  <a:lnTo>
                    <a:pt x="19558" y="3263"/>
                  </a:lnTo>
                  <a:lnTo>
                    <a:pt x="19558" y="2692"/>
                  </a:lnTo>
                  <a:close/>
                </a:path>
                <a:path w="49529" h="8890">
                  <a:moveTo>
                    <a:pt x="20916" y="5397"/>
                  </a:moveTo>
                  <a:lnTo>
                    <a:pt x="20243" y="5397"/>
                  </a:lnTo>
                  <a:lnTo>
                    <a:pt x="20243" y="5956"/>
                  </a:lnTo>
                  <a:lnTo>
                    <a:pt x="20916" y="5956"/>
                  </a:lnTo>
                  <a:lnTo>
                    <a:pt x="20916" y="5397"/>
                  </a:lnTo>
                  <a:close/>
                </a:path>
                <a:path w="49529" h="8890">
                  <a:moveTo>
                    <a:pt x="20916" y="0"/>
                  </a:moveTo>
                  <a:lnTo>
                    <a:pt x="20243" y="0"/>
                  </a:lnTo>
                  <a:lnTo>
                    <a:pt x="20243" y="558"/>
                  </a:lnTo>
                  <a:lnTo>
                    <a:pt x="20916" y="558"/>
                  </a:lnTo>
                  <a:lnTo>
                    <a:pt x="20916" y="0"/>
                  </a:lnTo>
                  <a:close/>
                </a:path>
                <a:path w="49529" h="8890">
                  <a:moveTo>
                    <a:pt x="22263" y="8102"/>
                  </a:moveTo>
                  <a:lnTo>
                    <a:pt x="21590" y="8102"/>
                  </a:lnTo>
                  <a:lnTo>
                    <a:pt x="21590" y="8661"/>
                  </a:lnTo>
                  <a:lnTo>
                    <a:pt x="22263" y="8661"/>
                  </a:lnTo>
                  <a:lnTo>
                    <a:pt x="22263" y="8102"/>
                  </a:lnTo>
                  <a:close/>
                </a:path>
                <a:path w="49529" h="8890">
                  <a:moveTo>
                    <a:pt x="22263" y="2692"/>
                  </a:moveTo>
                  <a:lnTo>
                    <a:pt x="21590" y="2692"/>
                  </a:lnTo>
                  <a:lnTo>
                    <a:pt x="21590" y="3263"/>
                  </a:lnTo>
                  <a:lnTo>
                    <a:pt x="22263" y="3263"/>
                  </a:lnTo>
                  <a:lnTo>
                    <a:pt x="22263" y="2692"/>
                  </a:lnTo>
                  <a:close/>
                </a:path>
                <a:path w="49529" h="8890">
                  <a:moveTo>
                    <a:pt x="23609" y="5397"/>
                  </a:moveTo>
                  <a:lnTo>
                    <a:pt x="22936" y="5397"/>
                  </a:lnTo>
                  <a:lnTo>
                    <a:pt x="22936" y="5956"/>
                  </a:lnTo>
                  <a:lnTo>
                    <a:pt x="23609" y="5956"/>
                  </a:lnTo>
                  <a:lnTo>
                    <a:pt x="23609" y="5397"/>
                  </a:lnTo>
                  <a:close/>
                </a:path>
                <a:path w="49529" h="8890">
                  <a:moveTo>
                    <a:pt x="23609" y="0"/>
                  </a:moveTo>
                  <a:lnTo>
                    <a:pt x="22936" y="0"/>
                  </a:lnTo>
                  <a:lnTo>
                    <a:pt x="22936" y="558"/>
                  </a:lnTo>
                  <a:lnTo>
                    <a:pt x="23609" y="558"/>
                  </a:lnTo>
                  <a:lnTo>
                    <a:pt x="23609" y="0"/>
                  </a:lnTo>
                  <a:close/>
                </a:path>
                <a:path w="49529" h="8890">
                  <a:moveTo>
                    <a:pt x="24955" y="8102"/>
                  </a:moveTo>
                  <a:lnTo>
                    <a:pt x="24282" y="8102"/>
                  </a:lnTo>
                  <a:lnTo>
                    <a:pt x="24282" y="8661"/>
                  </a:lnTo>
                  <a:lnTo>
                    <a:pt x="24955" y="8661"/>
                  </a:lnTo>
                  <a:lnTo>
                    <a:pt x="24955" y="8102"/>
                  </a:lnTo>
                  <a:close/>
                </a:path>
                <a:path w="49529" h="8890">
                  <a:moveTo>
                    <a:pt x="24955" y="2692"/>
                  </a:moveTo>
                  <a:lnTo>
                    <a:pt x="24282" y="2692"/>
                  </a:lnTo>
                  <a:lnTo>
                    <a:pt x="24282" y="3263"/>
                  </a:lnTo>
                  <a:lnTo>
                    <a:pt x="24955" y="3263"/>
                  </a:lnTo>
                  <a:lnTo>
                    <a:pt x="24955" y="2692"/>
                  </a:lnTo>
                  <a:close/>
                </a:path>
                <a:path w="49529" h="8890">
                  <a:moveTo>
                    <a:pt x="26314" y="5397"/>
                  </a:moveTo>
                  <a:lnTo>
                    <a:pt x="25628" y="5397"/>
                  </a:lnTo>
                  <a:lnTo>
                    <a:pt x="25628" y="5956"/>
                  </a:lnTo>
                  <a:lnTo>
                    <a:pt x="26314" y="5956"/>
                  </a:lnTo>
                  <a:lnTo>
                    <a:pt x="26314" y="5397"/>
                  </a:lnTo>
                  <a:close/>
                </a:path>
                <a:path w="49529" h="8890">
                  <a:moveTo>
                    <a:pt x="26314" y="0"/>
                  </a:moveTo>
                  <a:lnTo>
                    <a:pt x="25628" y="0"/>
                  </a:lnTo>
                  <a:lnTo>
                    <a:pt x="25628" y="558"/>
                  </a:lnTo>
                  <a:lnTo>
                    <a:pt x="26314" y="558"/>
                  </a:lnTo>
                  <a:lnTo>
                    <a:pt x="26314" y="0"/>
                  </a:lnTo>
                  <a:close/>
                </a:path>
                <a:path w="49529" h="8890">
                  <a:moveTo>
                    <a:pt x="27660" y="8102"/>
                  </a:moveTo>
                  <a:lnTo>
                    <a:pt x="26987" y="8102"/>
                  </a:lnTo>
                  <a:lnTo>
                    <a:pt x="26987" y="8661"/>
                  </a:lnTo>
                  <a:lnTo>
                    <a:pt x="27660" y="8661"/>
                  </a:lnTo>
                  <a:lnTo>
                    <a:pt x="27660" y="8102"/>
                  </a:lnTo>
                  <a:close/>
                </a:path>
                <a:path w="49529" h="8890">
                  <a:moveTo>
                    <a:pt x="27660" y="2692"/>
                  </a:moveTo>
                  <a:lnTo>
                    <a:pt x="26987" y="2692"/>
                  </a:lnTo>
                  <a:lnTo>
                    <a:pt x="26987" y="3263"/>
                  </a:lnTo>
                  <a:lnTo>
                    <a:pt x="27660" y="3263"/>
                  </a:lnTo>
                  <a:lnTo>
                    <a:pt x="27660" y="2692"/>
                  </a:lnTo>
                  <a:close/>
                </a:path>
                <a:path w="49529" h="8890">
                  <a:moveTo>
                    <a:pt x="29006" y="5397"/>
                  </a:moveTo>
                  <a:lnTo>
                    <a:pt x="28333" y="5397"/>
                  </a:lnTo>
                  <a:lnTo>
                    <a:pt x="28333" y="5956"/>
                  </a:lnTo>
                  <a:lnTo>
                    <a:pt x="29006" y="5956"/>
                  </a:lnTo>
                  <a:lnTo>
                    <a:pt x="29006" y="5397"/>
                  </a:lnTo>
                  <a:close/>
                </a:path>
                <a:path w="49529" h="8890">
                  <a:moveTo>
                    <a:pt x="29006" y="0"/>
                  </a:moveTo>
                  <a:lnTo>
                    <a:pt x="28333" y="0"/>
                  </a:lnTo>
                  <a:lnTo>
                    <a:pt x="28333" y="558"/>
                  </a:lnTo>
                  <a:lnTo>
                    <a:pt x="29006" y="558"/>
                  </a:lnTo>
                  <a:lnTo>
                    <a:pt x="29006" y="0"/>
                  </a:lnTo>
                  <a:close/>
                </a:path>
                <a:path w="49529" h="8890">
                  <a:moveTo>
                    <a:pt x="30353" y="8102"/>
                  </a:moveTo>
                  <a:lnTo>
                    <a:pt x="29679" y="8102"/>
                  </a:lnTo>
                  <a:lnTo>
                    <a:pt x="29679" y="8661"/>
                  </a:lnTo>
                  <a:lnTo>
                    <a:pt x="30353" y="8661"/>
                  </a:lnTo>
                  <a:lnTo>
                    <a:pt x="30353" y="8102"/>
                  </a:lnTo>
                  <a:close/>
                </a:path>
                <a:path w="49529" h="8890">
                  <a:moveTo>
                    <a:pt x="30353" y="2692"/>
                  </a:moveTo>
                  <a:lnTo>
                    <a:pt x="29679" y="2692"/>
                  </a:lnTo>
                  <a:lnTo>
                    <a:pt x="29679" y="3263"/>
                  </a:lnTo>
                  <a:lnTo>
                    <a:pt x="30353" y="3263"/>
                  </a:lnTo>
                  <a:lnTo>
                    <a:pt x="30353" y="2692"/>
                  </a:lnTo>
                  <a:close/>
                </a:path>
                <a:path w="49529" h="8890">
                  <a:moveTo>
                    <a:pt x="31711" y="5397"/>
                  </a:moveTo>
                  <a:lnTo>
                    <a:pt x="31026" y="5397"/>
                  </a:lnTo>
                  <a:lnTo>
                    <a:pt x="31026" y="5956"/>
                  </a:lnTo>
                  <a:lnTo>
                    <a:pt x="31711" y="5956"/>
                  </a:lnTo>
                  <a:lnTo>
                    <a:pt x="31711" y="5397"/>
                  </a:lnTo>
                  <a:close/>
                </a:path>
                <a:path w="49529" h="8890">
                  <a:moveTo>
                    <a:pt x="31711" y="0"/>
                  </a:moveTo>
                  <a:lnTo>
                    <a:pt x="31026" y="0"/>
                  </a:lnTo>
                  <a:lnTo>
                    <a:pt x="31026" y="558"/>
                  </a:lnTo>
                  <a:lnTo>
                    <a:pt x="31711" y="558"/>
                  </a:lnTo>
                  <a:lnTo>
                    <a:pt x="31711" y="0"/>
                  </a:lnTo>
                  <a:close/>
                </a:path>
                <a:path w="49529" h="8890">
                  <a:moveTo>
                    <a:pt x="33058" y="8102"/>
                  </a:moveTo>
                  <a:lnTo>
                    <a:pt x="32385" y="8102"/>
                  </a:lnTo>
                  <a:lnTo>
                    <a:pt x="32385" y="8661"/>
                  </a:lnTo>
                  <a:lnTo>
                    <a:pt x="33058" y="8661"/>
                  </a:lnTo>
                  <a:lnTo>
                    <a:pt x="33058" y="8102"/>
                  </a:lnTo>
                  <a:close/>
                </a:path>
                <a:path w="49529" h="8890">
                  <a:moveTo>
                    <a:pt x="33058" y="2692"/>
                  </a:moveTo>
                  <a:lnTo>
                    <a:pt x="32385" y="2692"/>
                  </a:lnTo>
                  <a:lnTo>
                    <a:pt x="32385" y="3263"/>
                  </a:lnTo>
                  <a:lnTo>
                    <a:pt x="33058" y="3263"/>
                  </a:lnTo>
                  <a:lnTo>
                    <a:pt x="33058" y="2692"/>
                  </a:lnTo>
                  <a:close/>
                </a:path>
                <a:path w="49529" h="8890">
                  <a:moveTo>
                    <a:pt x="34404" y="5397"/>
                  </a:moveTo>
                  <a:lnTo>
                    <a:pt x="33731" y="5397"/>
                  </a:lnTo>
                  <a:lnTo>
                    <a:pt x="33731" y="5956"/>
                  </a:lnTo>
                  <a:lnTo>
                    <a:pt x="34404" y="5956"/>
                  </a:lnTo>
                  <a:lnTo>
                    <a:pt x="34404" y="5397"/>
                  </a:lnTo>
                  <a:close/>
                </a:path>
                <a:path w="49529" h="8890">
                  <a:moveTo>
                    <a:pt x="34404" y="0"/>
                  </a:moveTo>
                  <a:lnTo>
                    <a:pt x="33731" y="0"/>
                  </a:lnTo>
                  <a:lnTo>
                    <a:pt x="33731" y="558"/>
                  </a:lnTo>
                  <a:lnTo>
                    <a:pt x="34404" y="558"/>
                  </a:lnTo>
                  <a:lnTo>
                    <a:pt x="34404" y="0"/>
                  </a:lnTo>
                  <a:close/>
                </a:path>
                <a:path w="49529" h="8890">
                  <a:moveTo>
                    <a:pt x="35750" y="8102"/>
                  </a:moveTo>
                  <a:lnTo>
                    <a:pt x="35077" y="8102"/>
                  </a:lnTo>
                  <a:lnTo>
                    <a:pt x="35077" y="8661"/>
                  </a:lnTo>
                  <a:lnTo>
                    <a:pt x="35750" y="8661"/>
                  </a:lnTo>
                  <a:lnTo>
                    <a:pt x="35750" y="8102"/>
                  </a:lnTo>
                  <a:close/>
                </a:path>
                <a:path w="49529" h="8890">
                  <a:moveTo>
                    <a:pt x="35750" y="2692"/>
                  </a:moveTo>
                  <a:lnTo>
                    <a:pt x="35077" y="2692"/>
                  </a:lnTo>
                  <a:lnTo>
                    <a:pt x="35077" y="3263"/>
                  </a:lnTo>
                  <a:lnTo>
                    <a:pt x="35750" y="3263"/>
                  </a:lnTo>
                  <a:lnTo>
                    <a:pt x="35750" y="2692"/>
                  </a:lnTo>
                  <a:close/>
                </a:path>
                <a:path w="49529" h="8890">
                  <a:moveTo>
                    <a:pt x="37109" y="5397"/>
                  </a:moveTo>
                  <a:lnTo>
                    <a:pt x="36423" y="5397"/>
                  </a:lnTo>
                  <a:lnTo>
                    <a:pt x="36423" y="5956"/>
                  </a:lnTo>
                  <a:lnTo>
                    <a:pt x="37109" y="5956"/>
                  </a:lnTo>
                  <a:lnTo>
                    <a:pt x="37109" y="5397"/>
                  </a:lnTo>
                  <a:close/>
                </a:path>
                <a:path w="49529" h="8890">
                  <a:moveTo>
                    <a:pt x="37109" y="0"/>
                  </a:moveTo>
                  <a:lnTo>
                    <a:pt x="36423" y="0"/>
                  </a:lnTo>
                  <a:lnTo>
                    <a:pt x="36423" y="558"/>
                  </a:lnTo>
                  <a:lnTo>
                    <a:pt x="37109" y="558"/>
                  </a:lnTo>
                  <a:lnTo>
                    <a:pt x="37109" y="0"/>
                  </a:lnTo>
                  <a:close/>
                </a:path>
                <a:path w="49529" h="8890">
                  <a:moveTo>
                    <a:pt x="38455" y="8102"/>
                  </a:moveTo>
                  <a:lnTo>
                    <a:pt x="37782" y="8102"/>
                  </a:lnTo>
                  <a:lnTo>
                    <a:pt x="37782" y="8661"/>
                  </a:lnTo>
                  <a:lnTo>
                    <a:pt x="38455" y="8661"/>
                  </a:lnTo>
                  <a:lnTo>
                    <a:pt x="38455" y="8102"/>
                  </a:lnTo>
                  <a:close/>
                </a:path>
                <a:path w="49529" h="8890">
                  <a:moveTo>
                    <a:pt x="38455" y="2692"/>
                  </a:moveTo>
                  <a:lnTo>
                    <a:pt x="37782" y="2692"/>
                  </a:lnTo>
                  <a:lnTo>
                    <a:pt x="37782" y="3263"/>
                  </a:lnTo>
                  <a:lnTo>
                    <a:pt x="38455" y="3263"/>
                  </a:lnTo>
                  <a:lnTo>
                    <a:pt x="38455" y="2692"/>
                  </a:lnTo>
                  <a:close/>
                </a:path>
                <a:path w="49529" h="8890">
                  <a:moveTo>
                    <a:pt x="39801" y="5397"/>
                  </a:moveTo>
                  <a:lnTo>
                    <a:pt x="39128" y="5397"/>
                  </a:lnTo>
                  <a:lnTo>
                    <a:pt x="39128" y="5956"/>
                  </a:lnTo>
                  <a:lnTo>
                    <a:pt x="39801" y="5956"/>
                  </a:lnTo>
                  <a:lnTo>
                    <a:pt x="39801" y="5397"/>
                  </a:lnTo>
                  <a:close/>
                </a:path>
                <a:path w="49529" h="8890">
                  <a:moveTo>
                    <a:pt x="39801" y="0"/>
                  </a:moveTo>
                  <a:lnTo>
                    <a:pt x="39128" y="0"/>
                  </a:lnTo>
                  <a:lnTo>
                    <a:pt x="39128" y="558"/>
                  </a:lnTo>
                  <a:lnTo>
                    <a:pt x="39801" y="558"/>
                  </a:lnTo>
                  <a:lnTo>
                    <a:pt x="39801" y="0"/>
                  </a:lnTo>
                  <a:close/>
                </a:path>
                <a:path w="49529" h="8890">
                  <a:moveTo>
                    <a:pt x="41148" y="8102"/>
                  </a:moveTo>
                  <a:lnTo>
                    <a:pt x="40474" y="8102"/>
                  </a:lnTo>
                  <a:lnTo>
                    <a:pt x="40474" y="8661"/>
                  </a:lnTo>
                  <a:lnTo>
                    <a:pt x="41148" y="8661"/>
                  </a:lnTo>
                  <a:lnTo>
                    <a:pt x="41148" y="8102"/>
                  </a:lnTo>
                  <a:close/>
                </a:path>
                <a:path w="49529" h="8890">
                  <a:moveTo>
                    <a:pt x="41148" y="2692"/>
                  </a:moveTo>
                  <a:lnTo>
                    <a:pt x="40474" y="2692"/>
                  </a:lnTo>
                  <a:lnTo>
                    <a:pt x="40474" y="3263"/>
                  </a:lnTo>
                  <a:lnTo>
                    <a:pt x="41148" y="3263"/>
                  </a:lnTo>
                  <a:lnTo>
                    <a:pt x="41148" y="2692"/>
                  </a:lnTo>
                  <a:close/>
                </a:path>
                <a:path w="49529" h="8890">
                  <a:moveTo>
                    <a:pt x="42506" y="5397"/>
                  </a:moveTo>
                  <a:lnTo>
                    <a:pt x="41821" y="5397"/>
                  </a:lnTo>
                  <a:lnTo>
                    <a:pt x="41821" y="5956"/>
                  </a:lnTo>
                  <a:lnTo>
                    <a:pt x="42506" y="5956"/>
                  </a:lnTo>
                  <a:lnTo>
                    <a:pt x="42506" y="5397"/>
                  </a:lnTo>
                  <a:close/>
                </a:path>
                <a:path w="49529" h="8890">
                  <a:moveTo>
                    <a:pt x="42506" y="0"/>
                  </a:moveTo>
                  <a:lnTo>
                    <a:pt x="41821" y="0"/>
                  </a:lnTo>
                  <a:lnTo>
                    <a:pt x="41821" y="558"/>
                  </a:lnTo>
                  <a:lnTo>
                    <a:pt x="42506" y="558"/>
                  </a:lnTo>
                  <a:lnTo>
                    <a:pt x="42506" y="0"/>
                  </a:lnTo>
                  <a:close/>
                </a:path>
                <a:path w="49529" h="8890">
                  <a:moveTo>
                    <a:pt x="43853" y="2692"/>
                  </a:moveTo>
                  <a:lnTo>
                    <a:pt x="43180" y="2692"/>
                  </a:lnTo>
                  <a:lnTo>
                    <a:pt x="43180" y="3263"/>
                  </a:lnTo>
                  <a:lnTo>
                    <a:pt x="43853" y="3263"/>
                  </a:lnTo>
                  <a:lnTo>
                    <a:pt x="43853" y="2692"/>
                  </a:lnTo>
                  <a:close/>
                </a:path>
                <a:path w="49529" h="8890">
                  <a:moveTo>
                    <a:pt x="45199" y="5397"/>
                  </a:moveTo>
                  <a:lnTo>
                    <a:pt x="44526" y="5397"/>
                  </a:lnTo>
                  <a:lnTo>
                    <a:pt x="44526" y="5956"/>
                  </a:lnTo>
                  <a:lnTo>
                    <a:pt x="45199" y="5956"/>
                  </a:lnTo>
                  <a:lnTo>
                    <a:pt x="45199" y="5397"/>
                  </a:lnTo>
                  <a:close/>
                </a:path>
                <a:path w="49529" h="8890">
                  <a:moveTo>
                    <a:pt x="45199" y="0"/>
                  </a:moveTo>
                  <a:lnTo>
                    <a:pt x="44526" y="0"/>
                  </a:lnTo>
                  <a:lnTo>
                    <a:pt x="44526" y="558"/>
                  </a:lnTo>
                  <a:lnTo>
                    <a:pt x="45199" y="558"/>
                  </a:lnTo>
                  <a:lnTo>
                    <a:pt x="45199" y="0"/>
                  </a:lnTo>
                  <a:close/>
                </a:path>
                <a:path w="49529" h="8890">
                  <a:moveTo>
                    <a:pt x="46545" y="2692"/>
                  </a:moveTo>
                  <a:lnTo>
                    <a:pt x="45872" y="2692"/>
                  </a:lnTo>
                  <a:lnTo>
                    <a:pt x="45872" y="3263"/>
                  </a:lnTo>
                  <a:lnTo>
                    <a:pt x="46545" y="3263"/>
                  </a:lnTo>
                  <a:lnTo>
                    <a:pt x="46545" y="2692"/>
                  </a:lnTo>
                  <a:close/>
                </a:path>
                <a:path w="49529" h="8890">
                  <a:moveTo>
                    <a:pt x="47891" y="5397"/>
                  </a:moveTo>
                  <a:lnTo>
                    <a:pt x="47218" y="5397"/>
                  </a:lnTo>
                  <a:lnTo>
                    <a:pt x="47218" y="5956"/>
                  </a:lnTo>
                  <a:lnTo>
                    <a:pt x="47891" y="5956"/>
                  </a:lnTo>
                  <a:lnTo>
                    <a:pt x="47891" y="5397"/>
                  </a:lnTo>
                  <a:close/>
                </a:path>
                <a:path w="49529" h="8890">
                  <a:moveTo>
                    <a:pt x="47891" y="0"/>
                  </a:moveTo>
                  <a:lnTo>
                    <a:pt x="47218" y="0"/>
                  </a:lnTo>
                  <a:lnTo>
                    <a:pt x="47218" y="558"/>
                  </a:lnTo>
                  <a:lnTo>
                    <a:pt x="47891" y="558"/>
                  </a:lnTo>
                  <a:lnTo>
                    <a:pt x="47891" y="0"/>
                  </a:lnTo>
                  <a:close/>
                </a:path>
                <a:path w="49529" h="8890">
                  <a:moveTo>
                    <a:pt x="49250" y="2692"/>
                  </a:moveTo>
                  <a:lnTo>
                    <a:pt x="48577" y="2692"/>
                  </a:lnTo>
                  <a:lnTo>
                    <a:pt x="48577" y="3263"/>
                  </a:lnTo>
                  <a:lnTo>
                    <a:pt x="49250" y="3263"/>
                  </a:lnTo>
                  <a:lnTo>
                    <a:pt x="49250" y="2692"/>
                  </a:lnTo>
                  <a:close/>
                </a:path>
              </a:pathLst>
            </a:custGeom>
            <a:solidFill>
              <a:srgbClr val="000000"/>
            </a:solidFill>
          </p:spPr>
          <p:txBody>
            <a:bodyPr wrap="square" lIns="0" tIns="0" rIns="0" bIns="0" rtlCol="0"/>
            <a:lstStyle/>
            <a:p>
              <a:endParaRPr/>
            </a:p>
          </p:txBody>
        </p:sp>
        <p:sp>
          <p:nvSpPr>
            <p:cNvPr id="842" name="object 842"/>
            <p:cNvSpPr/>
            <p:nvPr/>
          </p:nvSpPr>
          <p:spPr>
            <a:xfrm>
              <a:off x="12109158" y="7700073"/>
              <a:ext cx="49530" cy="11430"/>
            </a:xfrm>
            <a:custGeom>
              <a:avLst/>
              <a:gdLst/>
              <a:ahLst/>
              <a:cxnLst/>
              <a:rect l="l" t="t" r="r" b="b"/>
              <a:pathLst>
                <a:path w="49529" h="11429">
                  <a:moveTo>
                    <a:pt x="673" y="10807"/>
                  </a:moveTo>
                  <a:lnTo>
                    <a:pt x="0" y="10807"/>
                  </a:lnTo>
                  <a:lnTo>
                    <a:pt x="0" y="11366"/>
                  </a:lnTo>
                  <a:lnTo>
                    <a:pt x="673" y="11366"/>
                  </a:lnTo>
                  <a:lnTo>
                    <a:pt x="673" y="10807"/>
                  </a:lnTo>
                  <a:close/>
                </a:path>
                <a:path w="49529" h="11429">
                  <a:moveTo>
                    <a:pt x="673" y="5397"/>
                  </a:moveTo>
                  <a:lnTo>
                    <a:pt x="0" y="5397"/>
                  </a:lnTo>
                  <a:lnTo>
                    <a:pt x="0" y="5956"/>
                  </a:lnTo>
                  <a:lnTo>
                    <a:pt x="673" y="5956"/>
                  </a:lnTo>
                  <a:lnTo>
                    <a:pt x="673" y="5397"/>
                  </a:lnTo>
                  <a:close/>
                </a:path>
                <a:path w="49529" h="11429">
                  <a:moveTo>
                    <a:pt x="2019" y="8102"/>
                  </a:moveTo>
                  <a:lnTo>
                    <a:pt x="1346" y="8102"/>
                  </a:lnTo>
                  <a:lnTo>
                    <a:pt x="1346" y="8661"/>
                  </a:lnTo>
                  <a:lnTo>
                    <a:pt x="2019" y="8661"/>
                  </a:lnTo>
                  <a:lnTo>
                    <a:pt x="2019" y="8102"/>
                  </a:lnTo>
                  <a:close/>
                </a:path>
                <a:path w="49529" h="11429">
                  <a:moveTo>
                    <a:pt x="2019" y="2692"/>
                  </a:moveTo>
                  <a:lnTo>
                    <a:pt x="1346" y="2692"/>
                  </a:lnTo>
                  <a:lnTo>
                    <a:pt x="1346" y="3263"/>
                  </a:lnTo>
                  <a:lnTo>
                    <a:pt x="2019" y="3263"/>
                  </a:lnTo>
                  <a:lnTo>
                    <a:pt x="2019" y="2692"/>
                  </a:lnTo>
                  <a:close/>
                </a:path>
                <a:path w="49529" h="11429">
                  <a:moveTo>
                    <a:pt x="3365" y="10807"/>
                  </a:moveTo>
                  <a:lnTo>
                    <a:pt x="2692" y="10807"/>
                  </a:lnTo>
                  <a:lnTo>
                    <a:pt x="2692" y="11366"/>
                  </a:lnTo>
                  <a:lnTo>
                    <a:pt x="3365" y="11366"/>
                  </a:lnTo>
                  <a:lnTo>
                    <a:pt x="3365" y="10807"/>
                  </a:lnTo>
                  <a:close/>
                </a:path>
                <a:path w="49529" h="11429">
                  <a:moveTo>
                    <a:pt x="3365" y="5397"/>
                  </a:moveTo>
                  <a:lnTo>
                    <a:pt x="2692" y="5397"/>
                  </a:lnTo>
                  <a:lnTo>
                    <a:pt x="2692" y="5956"/>
                  </a:lnTo>
                  <a:lnTo>
                    <a:pt x="3365" y="5956"/>
                  </a:lnTo>
                  <a:lnTo>
                    <a:pt x="3365"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807"/>
                  </a:moveTo>
                  <a:lnTo>
                    <a:pt x="5397" y="10807"/>
                  </a:lnTo>
                  <a:lnTo>
                    <a:pt x="5397" y="11366"/>
                  </a:lnTo>
                  <a:lnTo>
                    <a:pt x="6070" y="11366"/>
                  </a:lnTo>
                  <a:lnTo>
                    <a:pt x="6070" y="10807"/>
                  </a:lnTo>
                  <a:close/>
                </a:path>
                <a:path w="49529" h="11429">
                  <a:moveTo>
                    <a:pt x="6070" y="5397"/>
                  </a:moveTo>
                  <a:lnTo>
                    <a:pt x="5397" y="5397"/>
                  </a:lnTo>
                  <a:lnTo>
                    <a:pt x="5397" y="5956"/>
                  </a:lnTo>
                  <a:lnTo>
                    <a:pt x="6070" y="5956"/>
                  </a:lnTo>
                  <a:lnTo>
                    <a:pt x="6070" y="5397"/>
                  </a:lnTo>
                  <a:close/>
                </a:path>
                <a:path w="49529" h="11429">
                  <a:moveTo>
                    <a:pt x="7416" y="8102"/>
                  </a:moveTo>
                  <a:lnTo>
                    <a:pt x="6743" y="8102"/>
                  </a:lnTo>
                  <a:lnTo>
                    <a:pt x="6743" y="8661"/>
                  </a:lnTo>
                  <a:lnTo>
                    <a:pt x="7416" y="8661"/>
                  </a:lnTo>
                  <a:lnTo>
                    <a:pt x="7416" y="8102"/>
                  </a:lnTo>
                  <a:close/>
                </a:path>
                <a:path w="49529" h="11429">
                  <a:moveTo>
                    <a:pt x="7416" y="2692"/>
                  </a:moveTo>
                  <a:lnTo>
                    <a:pt x="6743" y="2692"/>
                  </a:lnTo>
                  <a:lnTo>
                    <a:pt x="6743" y="3263"/>
                  </a:lnTo>
                  <a:lnTo>
                    <a:pt x="7416" y="3263"/>
                  </a:lnTo>
                  <a:lnTo>
                    <a:pt x="7416" y="2692"/>
                  </a:lnTo>
                  <a:close/>
                </a:path>
                <a:path w="49529" h="11429">
                  <a:moveTo>
                    <a:pt x="8763" y="10807"/>
                  </a:moveTo>
                  <a:lnTo>
                    <a:pt x="8089" y="10807"/>
                  </a:lnTo>
                  <a:lnTo>
                    <a:pt x="8089" y="11366"/>
                  </a:lnTo>
                  <a:lnTo>
                    <a:pt x="8763" y="11366"/>
                  </a:lnTo>
                  <a:lnTo>
                    <a:pt x="8763" y="10807"/>
                  </a:lnTo>
                  <a:close/>
                </a:path>
                <a:path w="49529" h="11429">
                  <a:moveTo>
                    <a:pt x="8763" y="5397"/>
                  </a:moveTo>
                  <a:lnTo>
                    <a:pt x="8089" y="5397"/>
                  </a:lnTo>
                  <a:lnTo>
                    <a:pt x="8089" y="5956"/>
                  </a:lnTo>
                  <a:lnTo>
                    <a:pt x="8763" y="5956"/>
                  </a:lnTo>
                  <a:lnTo>
                    <a:pt x="8763"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807"/>
                  </a:moveTo>
                  <a:lnTo>
                    <a:pt x="10795" y="10807"/>
                  </a:lnTo>
                  <a:lnTo>
                    <a:pt x="10795" y="11366"/>
                  </a:lnTo>
                  <a:lnTo>
                    <a:pt x="11468" y="11366"/>
                  </a:lnTo>
                  <a:lnTo>
                    <a:pt x="11468" y="10807"/>
                  </a:lnTo>
                  <a:close/>
                </a:path>
                <a:path w="49529" h="11429">
                  <a:moveTo>
                    <a:pt x="11468" y="5397"/>
                  </a:moveTo>
                  <a:lnTo>
                    <a:pt x="10795" y="5397"/>
                  </a:lnTo>
                  <a:lnTo>
                    <a:pt x="10795" y="5956"/>
                  </a:lnTo>
                  <a:lnTo>
                    <a:pt x="11468" y="5956"/>
                  </a:lnTo>
                  <a:lnTo>
                    <a:pt x="11468" y="5397"/>
                  </a:lnTo>
                  <a:close/>
                </a:path>
                <a:path w="49529" h="11429">
                  <a:moveTo>
                    <a:pt x="12814" y="8102"/>
                  </a:moveTo>
                  <a:lnTo>
                    <a:pt x="12141" y="8102"/>
                  </a:lnTo>
                  <a:lnTo>
                    <a:pt x="12141" y="8661"/>
                  </a:lnTo>
                  <a:lnTo>
                    <a:pt x="12814" y="8661"/>
                  </a:lnTo>
                  <a:lnTo>
                    <a:pt x="12814" y="8102"/>
                  </a:lnTo>
                  <a:close/>
                </a:path>
                <a:path w="49529" h="11429">
                  <a:moveTo>
                    <a:pt x="12814" y="2692"/>
                  </a:moveTo>
                  <a:lnTo>
                    <a:pt x="12141" y="2692"/>
                  </a:lnTo>
                  <a:lnTo>
                    <a:pt x="12141" y="3263"/>
                  </a:lnTo>
                  <a:lnTo>
                    <a:pt x="12814" y="3263"/>
                  </a:lnTo>
                  <a:lnTo>
                    <a:pt x="12814" y="2692"/>
                  </a:lnTo>
                  <a:close/>
                </a:path>
                <a:path w="49529" h="11429">
                  <a:moveTo>
                    <a:pt x="14160" y="10807"/>
                  </a:moveTo>
                  <a:lnTo>
                    <a:pt x="13487" y="10807"/>
                  </a:lnTo>
                  <a:lnTo>
                    <a:pt x="13487" y="11366"/>
                  </a:lnTo>
                  <a:lnTo>
                    <a:pt x="14160" y="11366"/>
                  </a:lnTo>
                  <a:lnTo>
                    <a:pt x="14160" y="10807"/>
                  </a:lnTo>
                  <a:close/>
                </a:path>
                <a:path w="49529" h="11429">
                  <a:moveTo>
                    <a:pt x="14160" y="5397"/>
                  </a:moveTo>
                  <a:lnTo>
                    <a:pt x="13487" y="5397"/>
                  </a:lnTo>
                  <a:lnTo>
                    <a:pt x="13487" y="5956"/>
                  </a:lnTo>
                  <a:lnTo>
                    <a:pt x="14160" y="5956"/>
                  </a:lnTo>
                  <a:lnTo>
                    <a:pt x="14160"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807"/>
                  </a:moveTo>
                  <a:lnTo>
                    <a:pt x="16192" y="10807"/>
                  </a:lnTo>
                  <a:lnTo>
                    <a:pt x="16192" y="11366"/>
                  </a:lnTo>
                  <a:lnTo>
                    <a:pt x="16865" y="11366"/>
                  </a:lnTo>
                  <a:lnTo>
                    <a:pt x="16865" y="10807"/>
                  </a:lnTo>
                  <a:close/>
                </a:path>
                <a:path w="49529" h="11429">
                  <a:moveTo>
                    <a:pt x="16865" y="5397"/>
                  </a:moveTo>
                  <a:lnTo>
                    <a:pt x="16192" y="5397"/>
                  </a:lnTo>
                  <a:lnTo>
                    <a:pt x="16192" y="5956"/>
                  </a:lnTo>
                  <a:lnTo>
                    <a:pt x="16865" y="5956"/>
                  </a:lnTo>
                  <a:lnTo>
                    <a:pt x="16865" y="5397"/>
                  </a:lnTo>
                  <a:close/>
                </a:path>
                <a:path w="49529" h="11429">
                  <a:moveTo>
                    <a:pt x="18211" y="8102"/>
                  </a:moveTo>
                  <a:lnTo>
                    <a:pt x="17538" y="8102"/>
                  </a:lnTo>
                  <a:lnTo>
                    <a:pt x="17538" y="8661"/>
                  </a:lnTo>
                  <a:lnTo>
                    <a:pt x="18211" y="8661"/>
                  </a:lnTo>
                  <a:lnTo>
                    <a:pt x="18211" y="8102"/>
                  </a:lnTo>
                  <a:close/>
                </a:path>
                <a:path w="49529" h="11429">
                  <a:moveTo>
                    <a:pt x="18211" y="2692"/>
                  </a:moveTo>
                  <a:lnTo>
                    <a:pt x="17538" y="2692"/>
                  </a:lnTo>
                  <a:lnTo>
                    <a:pt x="17538" y="3263"/>
                  </a:lnTo>
                  <a:lnTo>
                    <a:pt x="18211" y="3263"/>
                  </a:lnTo>
                  <a:lnTo>
                    <a:pt x="18211" y="2692"/>
                  </a:lnTo>
                  <a:close/>
                </a:path>
                <a:path w="49529" h="11429">
                  <a:moveTo>
                    <a:pt x="19558" y="10807"/>
                  </a:moveTo>
                  <a:lnTo>
                    <a:pt x="18884" y="10807"/>
                  </a:lnTo>
                  <a:lnTo>
                    <a:pt x="18884" y="11366"/>
                  </a:lnTo>
                  <a:lnTo>
                    <a:pt x="19558" y="11366"/>
                  </a:lnTo>
                  <a:lnTo>
                    <a:pt x="19558" y="10807"/>
                  </a:lnTo>
                  <a:close/>
                </a:path>
                <a:path w="49529" h="11429">
                  <a:moveTo>
                    <a:pt x="19558" y="5397"/>
                  </a:moveTo>
                  <a:lnTo>
                    <a:pt x="18884" y="5397"/>
                  </a:lnTo>
                  <a:lnTo>
                    <a:pt x="18884" y="5956"/>
                  </a:lnTo>
                  <a:lnTo>
                    <a:pt x="19558" y="5956"/>
                  </a:lnTo>
                  <a:lnTo>
                    <a:pt x="19558"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10807"/>
                  </a:moveTo>
                  <a:lnTo>
                    <a:pt x="21590" y="10807"/>
                  </a:lnTo>
                  <a:lnTo>
                    <a:pt x="21590" y="11366"/>
                  </a:lnTo>
                  <a:lnTo>
                    <a:pt x="22263" y="11366"/>
                  </a:lnTo>
                  <a:lnTo>
                    <a:pt x="22263" y="10807"/>
                  </a:lnTo>
                  <a:close/>
                </a:path>
                <a:path w="49529" h="11429">
                  <a:moveTo>
                    <a:pt x="22263" y="5397"/>
                  </a:moveTo>
                  <a:lnTo>
                    <a:pt x="21590" y="5397"/>
                  </a:lnTo>
                  <a:lnTo>
                    <a:pt x="21590" y="5956"/>
                  </a:lnTo>
                  <a:lnTo>
                    <a:pt x="22263" y="5956"/>
                  </a:lnTo>
                  <a:lnTo>
                    <a:pt x="22263" y="5397"/>
                  </a:lnTo>
                  <a:close/>
                </a:path>
                <a:path w="49529" h="11429">
                  <a:moveTo>
                    <a:pt x="23609" y="8102"/>
                  </a:moveTo>
                  <a:lnTo>
                    <a:pt x="22936" y="8102"/>
                  </a:lnTo>
                  <a:lnTo>
                    <a:pt x="22936" y="8661"/>
                  </a:lnTo>
                  <a:lnTo>
                    <a:pt x="23609" y="8661"/>
                  </a:lnTo>
                  <a:lnTo>
                    <a:pt x="23609" y="8102"/>
                  </a:lnTo>
                  <a:close/>
                </a:path>
                <a:path w="49529" h="11429">
                  <a:moveTo>
                    <a:pt x="23609" y="2692"/>
                  </a:moveTo>
                  <a:lnTo>
                    <a:pt x="22936" y="2692"/>
                  </a:lnTo>
                  <a:lnTo>
                    <a:pt x="22936" y="3263"/>
                  </a:lnTo>
                  <a:lnTo>
                    <a:pt x="23609" y="3263"/>
                  </a:lnTo>
                  <a:lnTo>
                    <a:pt x="23609" y="2692"/>
                  </a:lnTo>
                  <a:close/>
                </a:path>
                <a:path w="49529" h="11429">
                  <a:moveTo>
                    <a:pt x="24955" y="10807"/>
                  </a:moveTo>
                  <a:lnTo>
                    <a:pt x="24282" y="10807"/>
                  </a:lnTo>
                  <a:lnTo>
                    <a:pt x="24282" y="11366"/>
                  </a:lnTo>
                  <a:lnTo>
                    <a:pt x="24955" y="11366"/>
                  </a:lnTo>
                  <a:lnTo>
                    <a:pt x="24955" y="10807"/>
                  </a:lnTo>
                  <a:close/>
                </a:path>
                <a:path w="49529" h="11429">
                  <a:moveTo>
                    <a:pt x="24955" y="5397"/>
                  </a:moveTo>
                  <a:lnTo>
                    <a:pt x="24282" y="5397"/>
                  </a:lnTo>
                  <a:lnTo>
                    <a:pt x="24282" y="5956"/>
                  </a:lnTo>
                  <a:lnTo>
                    <a:pt x="24955" y="5956"/>
                  </a:lnTo>
                  <a:lnTo>
                    <a:pt x="24955" y="5397"/>
                  </a:lnTo>
                  <a:close/>
                </a:path>
                <a:path w="49529" h="11429">
                  <a:moveTo>
                    <a:pt x="26314" y="8102"/>
                  </a:moveTo>
                  <a:lnTo>
                    <a:pt x="25628" y="8102"/>
                  </a:lnTo>
                  <a:lnTo>
                    <a:pt x="25628" y="8661"/>
                  </a:lnTo>
                  <a:lnTo>
                    <a:pt x="26314" y="8661"/>
                  </a:lnTo>
                  <a:lnTo>
                    <a:pt x="26314" y="8102"/>
                  </a:lnTo>
                  <a:close/>
                </a:path>
                <a:path w="49529" h="11429">
                  <a:moveTo>
                    <a:pt x="26314" y="2692"/>
                  </a:moveTo>
                  <a:lnTo>
                    <a:pt x="25628" y="2692"/>
                  </a:lnTo>
                  <a:lnTo>
                    <a:pt x="25628" y="3263"/>
                  </a:lnTo>
                  <a:lnTo>
                    <a:pt x="26314" y="3263"/>
                  </a:lnTo>
                  <a:lnTo>
                    <a:pt x="26314" y="2692"/>
                  </a:lnTo>
                  <a:close/>
                </a:path>
                <a:path w="49529" h="11429">
                  <a:moveTo>
                    <a:pt x="27660" y="10807"/>
                  </a:moveTo>
                  <a:lnTo>
                    <a:pt x="26987" y="10807"/>
                  </a:lnTo>
                  <a:lnTo>
                    <a:pt x="26987" y="11366"/>
                  </a:lnTo>
                  <a:lnTo>
                    <a:pt x="27660" y="11366"/>
                  </a:lnTo>
                  <a:lnTo>
                    <a:pt x="27660" y="10807"/>
                  </a:lnTo>
                  <a:close/>
                </a:path>
                <a:path w="49529" h="11429">
                  <a:moveTo>
                    <a:pt x="27660" y="5397"/>
                  </a:moveTo>
                  <a:lnTo>
                    <a:pt x="26987" y="5397"/>
                  </a:lnTo>
                  <a:lnTo>
                    <a:pt x="26987" y="5956"/>
                  </a:lnTo>
                  <a:lnTo>
                    <a:pt x="27660" y="5956"/>
                  </a:lnTo>
                  <a:lnTo>
                    <a:pt x="27660" y="5397"/>
                  </a:lnTo>
                  <a:close/>
                </a:path>
                <a:path w="49529" h="11429">
                  <a:moveTo>
                    <a:pt x="29006" y="8102"/>
                  </a:moveTo>
                  <a:lnTo>
                    <a:pt x="28333" y="8102"/>
                  </a:lnTo>
                  <a:lnTo>
                    <a:pt x="28333" y="8661"/>
                  </a:lnTo>
                  <a:lnTo>
                    <a:pt x="29006" y="8661"/>
                  </a:lnTo>
                  <a:lnTo>
                    <a:pt x="29006" y="8102"/>
                  </a:lnTo>
                  <a:close/>
                </a:path>
                <a:path w="49529" h="11429">
                  <a:moveTo>
                    <a:pt x="29006" y="2692"/>
                  </a:moveTo>
                  <a:lnTo>
                    <a:pt x="28333" y="2692"/>
                  </a:lnTo>
                  <a:lnTo>
                    <a:pt x="28333" y="3263"/>
                  </a:lnTo>
                  <a:lnTo>
                    <a:pt x="29006" y="3263"/>
                  </a:lnTo>
                  <a:lnTo>
                    <a:pt x="29006" y="2692"/>
                  </a:lnTo>
                  <a:close/>
                </a:path>
                <a:path w="49529" h="11429">
                  <a:moveTo>
                    <a:pt x="30353" y="10807"/>
                  </a:moveTo>
                  <a:lnTo>
                    <a:pt x="29679" y="10807"/>
                  </a:lnTo>
                  <a:lnTo>
                    <a:pt x="29679" y="11366"/>
                  </a:lnTo>
                  <a:lnTo>
                    <a:pt x="30353" y="11366"/>
                  </a:lnTo>
                  <a:lnTo>
                    <a:pt x="30353" y="10807"/>
                  </a:lnTo>
                  <a:close/>
                </a:path>
                <a:path w="49529" h="11429">
                  <a:moveTo>
                    <a:pt x="30353" y="5397"/>
                  </a:moveTo>
                  <a:lnTo>
                    <a:pt x="29679" y="5397"/>
                  </a:lnTo>
                  <a:lnTo>
                    <a:pt x="29679" y="5956"/>
                  </a:lnTo>
                  <a:lnTo>
                    <a:pt x="30353" y="5956"/>
                  </a:lnTo>
                  <a:lnTo>
                    <a:pt x="30353" y="5397"/>
                  </a:lnTo>
                  <a:close/>
                </a:path>
                <a:path w="49529" h="11429">
                  <a:moveTo>
                    <a:pt x="31711" y="8102"/>
                  </a:moveTo>
                  <a:lnTo>
                    <a:pt x="31026" y="8102"/>
                  </a:lnTo>
                  <a:lnTo>
                    <a:pt x="31026" y="8661"/>
                  </a:lnTo>
                  <a:lnTo>
                    <a:pt x="31711" y="8661"/>
                  </a:lnTo>
                  <a:lnTo>
                    <a:pt x="31711" y="8102"/>
                  </a:lnTo>
                  <a:close/>
                </a:path>
                <a:path w="49529" h="11429">
                  <a:moveTo>
                    <a:pt x="31711" y="2692"/>
                  </a:moveTo>
                  <a:lnTo>
                    <a:pt x="31026" y="2692"/>
                  </a:lnTo>
                  <a:lnTo>
                    <a:pt x="31026" y="3263"/>
                  </a:lnTo>
                  <a:lnTo>
                    <a:pt x="31711" y="3263"/>
                  </a:lnTo>
                  <a:lnTo>
                    <a:pt x="31711" y="2692"/>
                  </a:lnTo>
                  <a:close/>
                </a:path>
                <a:path w="49529" h="11429">
                  <a:moveTo>
                    <a:pt x="33058" y="5397"/>
                  </a:moveTo>
                  <a:lnTo>
                    <a:pt x="32385" y="5397"/>
                  </a:lnTo>
                  <a:lnTo>
                    <a:pt x="32385" y="5956"/>
                  </a:lnTo>
                  <a:lnTo>
                    <a:pt x="33058" y="5956"/>
                  </a:lnTo>
                  <a:lnTo>
                    <a:pt x="33058" y="5397"/>
                  </a:lnTo>
                  <a:close/>
                </a:path>
                <a:path w="49529" h="11429">
                  <a:moveTo>
                    <a:pt x="34404" y="8102"/>
                  </a:moveTo>
                  <a:lnTo>
                    <a:pt x="33731" y="8102"/>
                  </a:lnTo>
                  <a:lnTo>
                    <a:pt x="33731" y="8661"/>
                  </a:lnTo>
                  <a:lnTo>
                    <a:pt x="34404" y="8661"/>
                  </a:lnTo>
                  <a:lnTo>
                    <a:pt x="34404" y="8102"/>
                  </a:lnTo>
                  <a:close/>
                </a:path>
                <a:path w="49529" h="11429">
                  <a:moveTo>
                    <a:pt x="34404" y="2692"/>
                  </a:moveTo>
                  <a:lnTo>
                    <a:pt x="33731" y="2692"/>
                  </a:lnTo>
                  <a:lnTo>
                    <a:pt x="33731" y="3263"/>
                  </a:lnTo>
                  <a:lnTo>
                    <a:pt x="34404" y="3263"/>
                  </a:lnTo>
                  <a:lnTo>
                    <a:pt x="34404" y="2692"/>
                  </a:lnTo>
                  <a:close/>
                </a:path>
                <a:path w="49529" h="11429">
                  <a:moveTo>
                    <a:pt x="35750" y="5397"/>
                  </a:moveTo>
                  <a:lnTo>
                    <a:pt x="35077" y="5397"/>
                  </a:lnTo>
                  <a:lnTo>
                    <a:pt x="35077" y="5956"/>
                  </a:lnTo>
                  <a:lnTo>
                    <a:pt x="35750" y="5956"/>
                  </a:lnTo>
                  <a:lnTo>
                    <a:pt x="35750" y="5397"/>
                  </a:lnTo>
                  <a:close/>
                </a:path>
                <a:path w="49529" h="11429">
                  <a:moveTo>
                    <a:pt x="37109" y="8102"/>
                  </a:moveTo>
                  <a:lnTo>
                    <a:pt x="36423" y="8102"/>
                  </a:lnTo>
                  <a:lnTo>
                    <a:pt x="36423" y="8661"/>
                  </a:lnTo>
                  <a:lnTo>
                    <a:pt x="37109" y="8661"/>
                  </a:lnTo>
                  <a:lnTo>
                    <a:pt x="37109" y="8102"/>
                  </a:lnTo>
                  <a:close/>
                </a:path>
                <a:path w="49529" h="11429">
                  <a:moveTo>
                    <a:pt x="37109" y="2692"/>
                  </a:moveTo>
                  <a:lnTo>
                    <a:pt x="36423" y="2692"/>
                  </a:lnTo>
                  <a:lnTo>
                    <a:pt x="36423"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9801" y="8102"/>
                  </a:moveTo>
                  <a:lnTo>
                    <a:pt x="39128" y="8102"/>
                  </a:lnTo>
                  <a:lnTo>
                    <a:pt x="39128" y="8661"/>
                  </a:lnTo>
                  <a:lnTo>
                    <a:pt x="39801" y="8661"/>
                  </a:lnTo>
                  <a:lnTo>
                    <a:pt x="39801" y="8102"/>
                  </a:lnTo>
                  <a:close/>
                </a:path>
                <a:path w="49529" h="11429">
                  <a:moveTo>
                    <a:pt x="39801" y="2692"/>
                  </a:moveTo>
                  <a:lnTo>
                    <a:pt x="39128" y="2692"/>
                  </a:lnTo>
                  <a:lnTo>
                    <a:pt x="39128" y="3263"/>
                  </a:lnTo>
                  <a:lnTo>
                    <a:pt x="39801" y="3263"/>
                  </a:lnTo>
                  <a:lnTo>
                    <a:pt x="39801" y="2692"/>
                  </a:lnTo>
                  <a:close/>
                </a:path>
                <a:path w="49529" h="11429">
                  <a:moveTo>
                    <a:pt x="41148" y="5397"/>
                  </a:moveTo>
                  <a:lnTo>
                    <a:pt x="40474" y="5397"/>
                  </a:lnTo>
                  <a:lnTo>
                    <a:pt x="40474" y="5956"/>
                  </a:lnTo>
                  <a:lnTo>
                    <a:pt x="41148" y="5956"/>
                  </a:lnTo>
                  <a:lnTo>
                    <a:pt x="41148" y="5397"/>
                  </a:lnTo>
                  <a:close/>
                </a:path>
                <a:path w="49529" h="11429">
                  <a:moveTo>
                    <a:pt x="41148" y="0"/>
                  </a:moveTo>
                  <a:lnTo>
                    <a:pt x="40474" y="0"/>
                  </a:lnTo>
                  <a:lnTo>
                    <a:pt x="40474" y="558"/>
                  </a:lnTo>
                  <a:lnTo>
                    <a:pt x="41148" y="558"/>
                  </a:lnTo>
                  <a:lnTo>
                    <a:pt x="41148" y="0"/>
                  </a:lnTo>
                  <a:close/>
                </a:path>
                <a:path w="49529" h="11429">
                  <a:moveTo>
                    <a:pt x="42506" y="8102"/>
                  </a:moveTo>
                  <a:lnTo>
                    <a:pt x="41821" y="8102"/>
                  </a:lnTo>
                  <a:lnTo>
                    <a:pt x="41821" y="8661"/>
                  </a:lnTo>
                  <a:lnTo>
                    <a:pt x="42506" y="8661"/>
                  </a:lnTo>
                  <a:lnTo>
                    <a:pt x="42506" y="8102"/>
                  </a:lnTo>
                  <a:close/>
                </a:path>
                <a:path w="49529" h="11429">
                  <a:moveTo>
                    <a:pt x="42506" y="2692"/>
                  </a:moveTo>
                  <a:lnTo>
                    <a:pt x="41821" y="2692"/>
                  </a:lnTo>
                  <a:lnTo>
                    <a:pt x="41821"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45" y="5397"/>
                  </a:moveTo>
                  <a:lnTo>
                    <a:pt x="45872" y="5397"/>
                  </a:lnTo>
                  <a:lnTo>
                    <a:pt x="45872" y="5956"/>
                  </a:lnTo>
                  <a:lnTo>
                    <a:pt x="46545" y="5956"/>
                  </a:lnTo>
                  <a:lnTo>
                    <a:pt x="46545" y="5397"/>
                  </a:lnTo>
                  <a:close/>
                </a:path>
                <a:path w="49529" h="11429">
                  <a:moveTo>
                    <a:pt x="46545" y="0"/>
                  </a:moveTo>
                  <a:lnTo>
                    <a:pt x="45872" y="0"/>
                  </a:lnTo>
                  <a:lnTo>
                    <a:pt x="45872" y="558"/>
                  </a:lnTo>
                  <a:lnTo>
                    <a:pt x="46545" y="558"/>
                  </a:lnTo>
                  <a:lnTo>
                    <a:pt x="46545" y="0"/>
                  </a:lnTo>
                  <a:close/>
                </a:path>
                <a:path w="49529" h="11429">
                  <a:moveTo>
                    <a:pt x="47891" y="8102"/>
                  </a:moveTo>
                  <a:lnTo>
                    <a:pt x="47218" y="8102"/>
                  </a:lnTo>
                  <a:lnTo>
                    <a:pt x="47218" y="8661"/>
                  </a:lnTo>
                  <a:lnTo>
                    <a:pt x="47891" y="8661"/>
                  </a:lnTo>
                  <a:lnTo>
                    <a:pt x="47891" y="8102"/>
                  </a:lnTo>
                  <a:close/>
                </a:path>
                <a:path w="49529" h="11429">
                  <a:moveTo>
                    <a:pt x="47891" y="2692"/>
                  </a:moveTo>
                  <a:lnTo>
                    <a:pt x="47218" y="2692"/>
                  </a:lnTo>
                  <a:lnTo>
                    <a:pt x="47218" y="3263"/>
                  </a:lnTo>
                  <a:lnTo>
                    <a:pt x="47891" y="3263"/>
                  </a:lnTo>
                  <a:lnTo>
                    <a:pt x="47891"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43" name="object 843"/>
            <p:cNvSpPr/>
            <p:nvPr/>
          </p:nvSpPr>
          <p:spPr>
            <a:xfrm>
              <a:off x="12109158" y="7710881"/>
              <a:ext cx="49530" cy="11430"/>
            </a:xfrm>
            <a:custGeom>
              <a:avLst/>
              <a:gdLst/>
              <a:ahLst/>
              <a:cxnLst/>
              <a:rect l="l" t="t" r="r" b="b"/>
              <a:pathLst>
                <a:path w="49529" h="11429">
                  <a:moveTo>
                    <a:pt x="673" y="10795"/>
                  </a:moveTo>
                  <a:lnTo>
                    <a:pt x="0" y="10795"/>
                  </a:lnTo>
                  <a:lnTo>
                    <a:pt x="0" y="11366"/>
                  </a:lnTo>
                  <a:lnTo>
                    <a:pt x="673" y="11366"/>
                  </a:lnTo>
                  <a:lnTo>
                    <a:pt x="673" y="10795"/>
                  </a:lnTo>
                  <a:close/>
                </a:path>
                <a:path w="49529" h="11429">
                  <a:moveTo>
                    <a:pt x="673" y="5397"/>
                  </a:moveTo>
                  <a:lnTo>
                    <a:pt x="0" y="5397"/>
                  </a:lnTo>
                  <a:lnTo>
                    <a:pt x="0" y="5956"/>
                  </a:lnTo>
                  <a:lnTo>
                    <a:pt x="673" y="5956"/>
                  </a:lnTo>
                  <a:lnTo>
                    <a:pt x="673" y="5397"/>
                  </a:lnTo>
                  <a:close/>
                </a:path>
                <a:path w="49529" h="11429">
                  <a:moveTo>
                    <a:pt x="2019" y="8102"/>
                  </a:moveTo>
                  <a:lnTo>
                    <a:pt x="1346" y="8102"/>
                  </a:lnTo>
                  <a:lnTo>
                    <a:pt x="1346" y="8661"/>
                  </a:lnTo>
                  <a:lnTo>
                    <a:pt x="2019" y="8661"/>
                  </a:lnTo>
                  <a:lnTo>
                    <a:pt x="2019" y="8102"/>
                  </a:lnTo>
                  <a:close/>
                </a:path>
                <a:path w="49529" h="11429">
                  <a:moveTo>
                    <a:pt x="2019" y="2692"/>
                  </a:moveTo>
                  <a:lnTo>
                    <a:pt x="1346" y="2692"/>
                  </a:lnTo>
                  <a:lnTo>
                    <a:pt x="1346" y="3263"/>
                  </a:lnTo>
                  <a:lnTo>
                    <a:pt x="2019" y="3263"/>
                  </a:lnTo>
                  <a:lnTo>
                    <a:pt x="2019" y="2692"/>
                  </a:lnTo>
                  <a:close/>
                </a:path>
                <a:path w="49529" h="11429">
                  <a:moveTo>
                    <a:pt x="3365" y="10795"/>
                  </a:moveTo>
                  <a:lnTo>
                    <a:pt x="2692" y="10795"/>
                  </a:lnTo>
                  <a:lnTo>
                    <a:pt x="2692" y="11366"/>
                  </a:lnTo>
                  <a:lnTo>
                    <a:pt x="3365" y="11366"/>
                  </a:lnTo>
                  <a:lnTo>
                    <a:pt x="3365" y="10795"/>
                  </a:lnTo>
                  <a:close/>
                </a:path>
                <a:path w="49529" h="11429">
                  <a:moveTo>
                    <a:pt x="3365" y="5397"/>
                  </a:moveTo>
                  <a:lnTo>
                    <a:pt x="2692" y="5397"/>
                  </a:lnTo>
                  <a:lnTo>
                    <a:pt x="2692" y="5956"/>
                  </a:lnTo>
                  <a:lnTo>
                    <a:pt x="3365" y="5956"/>
                  </a:lnTo>
                  <a:lnTo>
                    <a:pt x="3365"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795"/>
                  </a:moveTo>
                  <a:lnTo>
                    <a:pt x="5397" y="10795"/>
                  </a:lnTo>
                  <a:lnTo>
                    <a:pt x="5397" y="11366"/>
                  </a:lnTo>
                  <a:lnTo>
                    <a:pt x="6070" y="11366"/>
                  </a:lnTo>
                  <a:lnTo>
                    <a:pt x="6070" y="10795"/>
                  </a:lnTo>
                  <a:close/>
                </a:path>
                <a:path w="49529" h="11429">
                  <a:moveTo>
                    <a:pt x="6070" y="5397"/>
                  </a:moveTo>
                  <a:lnTo>
                    <a:pt x="5397" y="5397"/>
                  </a:lnTo>
                  <a:lnTo>
                    <a:pt x="5397" y="5956"/>
                  </a:lnTo>
                  <a:lnTo>
                    <a:pt x="6070" y="5956"/>
                  </a:lnTo>
                  <a:lnTo>
                    <a:pt x="6070" y="5397"/>
                  </a:lnTo>
                  <a:close/>
                </a:path>
                <a:path w="49529" h="11429">
                  <a:moveTo>
                    <a:pt x="7416" y="8102"/>
                  </a:moveTo>
                  <a:lnTo>
                    <a:pt x="6743" y="8102"/>
                  </a:lnTo>
                  <a:lnTo>
                    <a:pt x="6743" y="8661"/>
                  </a:lnTo>
                  <a:lnTo>
                    <a:pt x="7416" y="8661"/>
                  </a:lnTo>
                  <a:lnTo>
                    <a:pt x="7416" y="8102"/>
                  </a:lnTo>
                  <a:close/>
                </a:path>
                <a:path w="49529" h="11429">
                  <a:moveTo>
                    <a:pt x="7416" y="2692"/>
                  </a:moveTo>
                  <a:lnTo>
                    <a:pt x="6743" y="2692"/>
                  </a:lnTo>
                  <a:lnTo>
                    <a:pt x="6743" y="3263"/>
                  </a:lnTo>
                  <a:lnTo>
                    <a:pt x="7416" y="3263"/>
                  </a:lnTo>
                  <a:lnTo>
                    <a:pt x="7416" y="2692"/>
                  </a:lnTo>
                  <a:close/>
                </a:path>
                <a:path w="49529" h="11429">
                  <a:moveTo>
                    <a:pt x="8763" y="10795"/>
                  </a:moveTo>
                  <a:lnTo>
                    <a:pt x="8089" y="10795"/>
                  </a:lnTo>
                  <a:lnTo>
                    <a:pt x="8089" y="11366"/>
                  </a:lnTo>
                  <a:lnTo>
                    <a:pt x="8763" y="11366"/>
                  </a:lnTo>
                  <a:lnTo>
                    <a:pt x="8763" y="10795"/>
                  </a:lnTo>
                  <a:close/>
                </a:path>
                <a:path w="49529" h="11429">
                  <a:moveTo>
                    <a:pt x="8763" y="5397"/>
                  </a:moveTo>
                  <a:lnTo>
                    <a:pt x="8089" y="5397"/>
                  </a:lnTo>
                  <a:lnTo>
                    <a:pt x="8089" y="5956"/>
                  </a:lnTo>
                  <a:lnTo>
                    <a:pt x="8763" y="5956"/>
                  </a:lnTo>
                  <a:lnTo>
                    <a:pt x="8763"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795"/>
                  </a:moveTo>
                  <a:lnTo>
                    <a:pt x="10795" y="10795"/>
                  </a:lnTo>
                  <a:lnTo>
                    <a:pt x="10795" y="11366"/>
                  </a:lnTo>
                  <a:lnTo>
                    <a:pt x="11468" y="11366"/>
                  </a:lnTo>
                  <a:lnTo>
                    <a:pt x="11468" y="10795"/>
                  </a:lnTo>
                  <a:close/>
                </a:path>
                <a:path w="49529" h="11429">
                  <a:moveTo>
                    <a:pt x="11468" y="5397"/>
                  </a:moveTo>
                  <a:lnTo>
                    <a:pt x="10795" y="5397"/>
                  </a:lnTo>
                  <a:lnTo>
                    <a:pt x="10795" y="5956"/>
                  </a:lnTo>
                  <a:lnTo>
                    <a:pt x="11468" y="5956"/>
                  </a:lnTo>
                  <a:lnTo>
                    <a:pt x="11468" y="5397"/>
                  </a:lnTo>
                  <a:close/>
                </a:path>
                <a:path w="49529" h="11429">
                  <a:moveTo>
                    <a:pt x="12814" y="8102"/>
                  </a:moveTo>
                  <a:lnTo>
                    <a:pt x="12141" y="8102"/>
                  </a:lnTo>
                  <a:lnTo>
                    <a:pt x="12141" y="8661"/>
                  </a:lnTo>
                  <a:lnTo>
                    <a:pt x="12814" y="8661"/>
                  </a:lnTo>
                  <a:lnTo>
                    <a:pt x="12814" y="8102"/>
                  </a:lnTo>
                  <a:close/>
                </a:path>
                <a:path w="49529" h="11429">
                  <a:moveTo>
                    <a:pt x="12814" y="2692"/>
                  </a:moveTo>
                  <a:lnTo>
                    <a:pt x="12141" y="2692"/>
                  </a:lnTo>
                  <a:lnTo>
                    <a:pt x="12141" y="3263"/>
                  </a:lnTo>
                  <a:lnTo>
                    <a:pt x="12814" y="3263"/>
                  </a:lnTo>
                  <a:lnTo>
                    <a:pt x="12814" y="2692"/>
                  </a:lnTo>
                  <a:close/>
                </a:path>
                <a:path w="49529" h="11429">
                  <a:moveTo>
                    <a:pt x="14160" y="10795"/>
                  </a:moveTo>
                  <a:lnTo>
                    <a:pt x="13487" y="10795"/>
                  </a:lnTo>
                  <a:lnTo>
                    <a:pt x="13487" y="11366"/>
                  </a:lnTo>
                  <a:lnTo>
                    <a:pt x="14160" y="11366"/>
                  </a:lnTo>
                  <a:lnTo>
                    <a:pt x="14160" y="10795"/>
                  </a:lnTo>
                  <a:close/>
                </a:path>
                <a:path w="49529" h="11429">
                  <a:moveTo>
                    <a:pt x="14160" y="5397"/>
                  </a:moveTo>
                  <a:lnTo>
                    <a:pt x="13487" y="5397"/>
                  </a:lnTo>
                  <a:lnTo>
                    <a:pt x="13487" y="5956"/>
                  </a:lnTo>
                  <a:lnTo>
                    <a:pt x="14160" y="5956"/>
                  </a:lnTo>
                  <a:lnTo>
                    <a:pt x="14160"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795"/>
                  </a:moveTo>
                  <a:lnTo>
                    <a:pt x="16192" y="10795"/>
                  </a:lnTo>
                  <a:lnTo>
                    <a:pt x="16192" y="11366"/>
                  </a:lnTo>
                  <a:lnTo>
                    <a:pt x="16865" y="11366"/>
                  </a:lnTo>
                  <a:lnTo>
                    <a:pt x="16865" y="10795"/>
                  </a:lnTo>
                  <a:close/>
                </a:path>
                <a:path w="49529" h="11429">
                  <a:moveTo>
                    <a:pt x="16865" y="5397"/>
                  </a:moveTo>
                  <a:lnTo>
                    <a:pt x="16192" y="5397"/>
                  </a:lnTo>
                  <a:lnTo>
                    <a:pt x="16192" y="5956"/>
                  </a:lnTo>
                  <a:lnTo>
                    <a:pt x="16865" y="5956"/>
                  </a:lnTo>
                  <a:lnTo>
                    <a:pt x="16865" y="5397"/>
                  </a:lnTo>
                  <a:close/>
                </a:path>
                <a:path w="49529" h="11429">
                  <a:moveTo>
                    <a:pt x="18211" y="8102"/>
                  </a:moveTo>
                  <a:lnTo>
                    <a:pt x="17538" y="8102"/>
                  </a:lnTo>
                  <a:lnTo>
                    <a:pt x="17538" y="8661"/>
                  </a:lnTo>
                  <a:lnTo>
                    <a:pt x="18211" y="8661"/>
                  </a:lnTo>
                  <a:lnTo>
                    <a:pt x="18211" y="8102"/>
                  </a:lnTo>
                  <a:close/>
                </a:path>
                <a:path w="49529" h="11429">
                  <a:moveTo>
                    <a:pt x="18211" y="2692"/>
                  </a:moveTo>
                  <a:lnTo>
                    <a:pt x="17538" y="2692"/>
                  </a:lnTo>
                  <a:lnTo>
                    <a:pt x="17538" y="3263"/>
                  </a:lnTo>
                  <a:lnTo>
                    <a:pt x="18211" y="3263"/>
                  </a:lnTo>
                  <a:lnTo>
                    <a:pt x="18211" y="2692"/>
                  </a:lnTo>
                  <a:close/>
                </a:path>
                <a:path w="49529" h="11429">
                  <a:moveTo>
                    <a:pt x="19558" y="10795"/>
                  </a:moveTo>
                  <a:lnTo>
                    <a:pt x="18884" y="10795"/>
                  </a:lnTo>
                  <a:lnTo>
                    <a:pt x="18884" y="11366"/>
                  </a:lnTo>
                  <a:lnTo>
                    <a:pt x="19558" y="11366"/>
                  </a:lnTo>
                  <a:lnTo>
                    <a:pt x="19558" y="10795"/>
                  </a:lnTo>
                  <a:close/>
                </a:path>
                <a:path w="49529" h="11429">
                  <a:moveTo>
                    <a:pt x="19558" y="5397"/>
                  </a:moveTo>
                  <a:lnTo>
                    <a:pt x="18884" y="5397"/>
                  </a:lnTo>
                  <a:lnTo>
                    <a:pt x="18884" y="5956"/>
                  </a:lnTo>
                  <a:lnTo>
                    <a:pt x="19558" y="5956"/>
                  </a:lnTo>
                  <a:lnTo>
                    <a:pt x="19558"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5397"/>
                  </a:moveTo>
                  <a:lnTo>
                    <a:pt x="21590" y="5397"/>
                  </a:lnTo>
                  <a:lnTo>
                    <a:pt x="21590" y="5956"/>
                  </a:lnTo>
                  <a:lnTo>
                    <a:pt x="22263" y="5956"/>
                  </a:lnTo>
                  <a:lnTo>
                    <a:pt x="22263" y="5397"/>
                  </a:lnTo>
                  <a:close/>
                </a:path>
                <a:path w="49529" h="11429">
                  <a:moveTo>
                    <a:pt x="23609" y="8102"/>
                  </a:moveTo>
                  <a:lnTo>
                    <a:pt x="22936" y="8102"/>
                  </a:lnTo>
                  <a:lnTo>
                    <a:pt x="22936" y="8661"/>
                  </a:lnTo>
                  <a:lnTo>
                    <a:pt x="23609" y="8661"/>
                  </a:lnTo>
                  <a:lnTo>
                    <a:pt x="23609" y="8102"/>
                  </a:lnTo>
                  <a:close/>
                </a:path>
                <a:path w="49529" h="11429">
                  <a:moveTo>
                    <a:pt x="23609" y="2692"/>
                  </a:moveTo>
                  <a:lnTo>
                    <a:pt x="22936" y="2692"/>
                  </a:lnTo>
                  <a:lnTo>
                    <a:pt x="22936" y="3263"/>
                  </a:lnTo>
                  <a:lnTo>
                    <a:pt x="23609" y="3263"/>
                  </a:lnTo>
                  <a:lnTo>
                    <a:pt x="23609" y="2692"/>
                  </a:lnTo>
                  <a:close/>
                </a:path>
                <a:path w="49529" h="11429">
                  <a:moveTo>
                    <a:pt x="24955" y="5397"/>
                  </a:moveTo>
                  <a:lnTo>
                    <a:pt x="24282" y="5397"/>
                  </a:lnTo>
                  <a:lnTo>
                    <a:pt x="24282" y="5956"/>
                  </a:lnTo>
                  <a:lnTo>
                    <a:pt x="24955" y="5956"/>
                  </a:lnTo>
                  <a:lnTo>
                    <a:pt x="24955" y="5397"/>
                  </a:lnTo>
                  <a:close/>
                </a:path>
                <a:path w="49529" h="11429">
                  <a:moveTo>
                    <a:pt x="26314" y="8102"/>
                  </a:moveTo>
                  <a:lnTo>
                    <a:pt x="25628" y="8102"/>
                  </a:lnTo>
                  <a:lnTo>
                    <a:pt x="25628" y="8661"/>
                  </a:lnTo>
                  <a:lnTo>
                    <a:pt x="26314" y="8661"/>
                  </a:lnTo>
                  <a:lnTo>
                    <a:pt x="26314" y="8102"/>
                  </a:lnTo>
                  <a:close/>
                </a:path>
                <a:path w="49529" h="11429">
                  <a:moveTo>
                    <a:pt x="26314" y="2692"/>
                  </a:moveTo>
                  <a:lnTo>
                    <a:pt x="25628" y="2692"/>
                  </a:lnTo>
                  <a:lnTo>
                    <a:pt x="25628" y="3263"/>
                  </a:lnTo>
                  <a:lnTo>
                    <a:pt x="26314" y="3263"/>
                  </a:lnTo>
                  <a:lnTo>
                    <a:pt x="26314" y="2692"/>
                  </a:lnTo>
                  <a:close/>
                </a:path>
                <a:path w="49529" h="11429">
                  <a:moveTo>
                    <a:pt x="27660" y="5397"/>
                  </a:moveTo>
                  <a:lnTo>
                    <a:pt x="26987" y="5397"/>
                  </a:lnTo>
                  <a:lnTo>
                    <a:pt x="26987" y="5956"/>
                  </a:lnTo>
                  <a:lnTo>
                    <a:pt x="27660" y="5956"/>
                  </a:lnTo>
                  <a:lnTo>
                    <a:pt x="27660" y="5397"/>
                  </a:lnTo>
                  <a:close/>
                </a:path>
                <a:path w="49529" h="11429">
                  <a:moveTo>
                    <a:pt x="29006" y="8102"/>
                  </a:moveTo>
                  <a:lnTo>
                    <a:pt x="28333" y="8102"/>
                  </a:lnTo>
                  <a:lnTo>
                    <a:pt x="28333" y="8661"/>
                  </a:lnTo>
                  <a:lnTo>
                    <a:pt x="29006" y="8661"/>
                  </a:lnTo>
                  <a:lnTo>
                    <a:pt x="29006" y="8102"/>
                  </a:lnTo>
                  <a:close/>
                </a:path>
                <a:path w="49529" h="11429">
                  <a:moveTo>
                    <a:pt x="29006" y="2692"/>
                  </a:moveTo>
                  <a:lnTo>
                    <a:pt x="28333" y="2692"/>
                  </a:lnTo>
                  <a:lnTo>
                    <a:pt x="28333" y="3263"/>
                  </a:lnTo>
                  <a:lnTo>
                    <a:pt x="29006" y="3263"/>
                  </a:lnTo>
                  <a:lnTo>
                    <a:pt x="29006" y="2692"/>
                  </a:lnTo>
                  <a:close/>
                </a:path>
                <a:path w="49529" h="11429">
                  <a:moveTo>
                    <a:pt x="30353" y="5397"/>
                  </a:moveTo>
                  <a:lnTo>
                    <a:pt x="29679" y="5397"/>
                  </a:lnTo>
                  <a:lnTo>
                    <a:pt x="29679" y="5956"/>
                  </a:lnTo>
                  <a:lnTo>
                    <a:pt x="30353" y="5956"/>
                  </a:lnTo>
                  <a:lnTo>
                    <a:pt x="30353" y="5397"/>
                  </a:lnTo>
                  <a:close/>
                </a:path>
                <a:path w="49529" h="11429">
                  <a:moveTo>
                    <a:pt x="30353" y="0"/>
                  </a:moveTo>
                  <a:lnTo>
                    <a:pt x="29679" y="0"/>
                  </a:lnTo>
                  <a:lnTo>
                    <a:pt x="29679" y="558"/>
                  </a:lnTo>
                  <a:lnTo>
                    <a:pt x="30353" y="558"/>
                  </a:lnTo>
                  <a:lnTo>
                    <a:pt x="30353" y="0"/>
                  </a:lnTo>
                  <a:close/>
                </a:path>
                <a:path w="49529" h="11429">
                  <a:moveTo>
                    <a:pt x="31711" y="8102"/>
                  </a:moveTo>
                  <a:lnTo>
                    <a:pt x="31026" y="8102"/>
                  </a:lnTo>
                  <a:lnTo>
                    <a:pt x="31026" y="8661"/>
                  </a:lnTo>
                  <a:lnTo>
                    <a:pt x="31711" y="8661"/>
                  </a:lnTo>
                  <a:lnTo>
                    <a:pt x="31711" y="8102"/>
                  </a:lnTo>
                  <a:close/>
                </a:path>
                <a:path w="49529" h="11429">
                  <a:moveTo>
                    <a:pt x="31711" y="2692"/>
                  </a:moveTo>
                  <a:lnTo>
                    <a:pt x="31026" y="2692"/>
                  </a:lnTo>
                  <a:lnTo>
                    <a:pt x="31026" y="3263"/>
                  </a:lnTo>
                  <a:lnTo>
                    <a:pt x="31711" y="3263"/>
                  </a:lnTo>
                  <a:lnTo>
                    <a:pt x="31711" y="2692"/>
                  </a:lnTo>
                  <a:close/>
                </a:path>
                <a:path w="49529" h="11429">
                  <a:moveTo>
                    <a:pt x="33058" y="5397"/>
                  </a:moveTo>
                  <a:lnTo>
                    <a:pt x="32385" y="5397"/>
                  </a:lnTo>
                  <a:lnTo>
                    <a:pt x="32385" y="5956"/>
                  </a:lnTo>
                  <a:lnTo>
                    <a:pt x="33058" y="5956"/>
                  </a:lnTo>
                  <a:lnTo>
                    <a:pt x="33058" y="5397"/>
                  </a:lnTo>
                  <a:close/>
                </a:path>
                <a:path w="49529" h="11429">
                  <a:moveTo>
                    <a:pt x="33058" y="0"/>
                  </a:moveTo>
                  <a:lnTo>
                    <a:pt x="32385" y="0"/>
                  </a:lnTo>
                  <a:lnTo>
                    <a:pt x="32385" y="558"/>
                  </a:lnTo>
                  <a:lnTo>
                    <a:pt x="33058" y="558"/>
                  </a:lnTo>
                  <a:lnTo>
                    <a:pt x="33058" y="0"/>
                  </a:lnTo>
                  <a:close/>
                </a:path>
                <a:path w="49529" h="11429">
                  <a:moveTo>
                    <a:pt x="34404" y="8102"/>
                  </a:moveTo>
                  <a:lnTo>
                    <a:pt x="33731" y="8102"/>
                  </a:lnTo>
                  <a:lnTo>
                    <a:pt x="33731" y="8661"/>
                  </a:lnTo>
                  <a:lnTo>
                    <a:pt x="34404" y="8661"/>
                  </a:lnTo>
                  <a:lnTo>
                    <a:pt x="34404" y="8102"/>
                  </a:lnTo>
                  <a:close/>
                </a:path>
                <a:path w="49529" h="11429">
                  <a:moveTo>
                    <a:pt x="34404" y="2692"/>
                  </a:moveTo>
                  <a:lnTo>
                    <a:pt x="33731" y="2692"/>
                  </a:lnTo>
                  <a:lnTo>
                    <a:pt x="33731" y="3263"/>
                  </a:lnTo>
                  <a:lnTo>
                    <a:pt x="34404" y="3263"/>
                  </a:lnTo>
                  <a:lnTo>
                    <a:pt x="34404" y="2692"/>
                  </a:lnTo>
                  <a:close/>
                </a:path>
                <a:path w="49529" h="11429">
                  <a:moveTo>
                    <a:pt x="35750" y="5397"/>
                  </a:moveTo>
                  <a:lnTo>
                    <a:pt x="35077" y="5397"/>
                  </a:lnTo>
                  <a:lnTo>
                    <a:pt x="35077" y="5956"/>
                  </a:lnTo>
                  <a:lnTo>
                    <a:pt x="35750" y="5956"/>
                  </a:lnTo>
                  <a:lnTo>
                    <a:pt x="35750" y="5397"/>
                  </a:lnTo>
                  <a:close/>
                </a:path>
                <a:path w="49529" h="11429">
                  <a:moveTo>
                    <a:pt x="35750" y="0"/>
                  </a:moveTo>
                  <a:lnTo>
                    <a:pt x="35077" y="0"/>
                  </a:lnTo>
                  <a:lnTo>
                    <a:pt x="35077" y="558"/>
                  </a:lnTo>
                  <a:lnTo>
                    <a:pt x="35750" y="558"/>
                  </a:lnTo>
                  <a:lnTo>
                    <a:pt x="35750" y="0"/>
                  </a:lnTo>
                  <a:close/>
                </a:path>
                <a:path w="49529" h="11429">
                  <a:moveTo>
                    <a:pt x="37109" y="8102"/>
                  </a:moveTo>
                  <a:lnTo>
                    <a:pt x="36423" y="8102"/>
                  </a:lnTo>
                  <a:lnTo>
                    <a:pt x="36423" y="8661"/>
                  </a:lnTo>
                  <a:lnTo>
                    <a:pt x="37109" y="8661"/>
                  </a:lnTo>
                  <a:lnTo>
                    <a:pt x="37109" y="8102"/>
                  </a:lnTo>
                  <a:close/>
                </a:path>
                <a:path w="49529" h="11429">
                  <a:moveTo>
                    <a:pt x="37109" y="2692"/>
                  </a:moveTo>
                  <a:lnTo>
                    <a:pt x="36423" y="2692"/>
                  </a:lnTo>
                  <a:lnTo>
                    <a:pt x="36423"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8455" y="0"/>
                  </a:moveTo>
                  <a:lnTo>
                    <a:pt x="37782" y="0"/>
                  </a:lnTo>
                  <a:lnTo>
                    <a:pt x="37782" y="558"/>
                  </a:lnTo>
                  <a:lnTo>
                    <a:pt x="38455" y="558"/>
                  </a:lnTo>
                  <a:lnTo>
                    <a:pt x="38455" y="0"/>
                  </a:lnTo>
                  <a:close/>
                </a:path>
                <a:path w="49529" h="11429">
                  <a:moveTo>
                    <a:pt x="39801" y="8102"/>
                  </a:moveTo>
                  <a:lnTo>
                    <a:pt x="39128" y="8102"/>
                  </a:lnTo>
                  <a:lnTo>
                    <a:pt x="39128" y="8661"/>
                  </a:lnTo>
                  <a:lnTo>
                    <a:pt x="39801" y="8661"/>
                  </a:lnTo>
                  <a:lnTo>
                    <a:pt x="39801" y="8102"/>
                  </a:lnTo>
                  <a:close/>
                </a:path>
                <a:path w="49529" h="11429">
                  <a:moveTo>
                    <a:pt x="39801" y="2692"/>
                  </a:moveTo>
                  <a:lnTo>
                    <a:pt x="39128" y="2692"/>
                  </a:lnTo>
                  <a:lnTo>
                    <a:pt x="39128" y="3263"/>
                  </a:lnTo>
                  <a:lnTo>
                    <a:pt x="39801" y="3263"/>
                  </a:lnTo>
                  <a:lnTo>
                    <a:pt x="39801" y="2692"/>
                  </a:lnTo>
                  <a:close/>
                </a:path>
                <a:path w="49529" h="11429">
                  <a:moveTo>
                    <a:pt x="41148" y="5397"/>
                  </a:moveTo>
                  <a:lnTo>
                    <a:pt x="40474" y="5397"/>
                  </a:lnTo>
                  <a:lnTo>
                    <a:pt x="40474" y="5956"/>
                  </a:lnTo>
                  <a:lnTo>
                    <a:pt x="41148" y="5956"/>
                  </a:lnTo>
                  <a:lnTo>
                    <a:pt x="41148" y="5397"/>
                  </a:lnTo>
                  <a:close/>
                </a:path>
                <a:path w="49529" h="11429">
                  <a:moveTo>
                    <a:pt x="41148" y="0"/>
                  </a:moveTo>
                  <a:lnTo>
                    <a:pt x="40474" y="0"/>
                  </a:lnTo>
                  <a:lnTo>
                    <a:pt x="40474" y="558"/>
                  </a:lnTo>
                  <a:lnTo>
                    <a:pt x="41148" y="558"/>
                  </a:lnTo>
                  <a:lnTo>
                    <a:pt x="41148" y="0"/>
                  </a:lnTo>
                  <a:close/>
                </a:path>
                <a:path w="49529" h="11429">
                  <a:moveTo>
                    <a:pt x="42506" y="8102"/>
                  </a:moveTo>
                  <a:lnTo>
                    <a:pt x="41821" y="8102"/>
                  </a:lnTo>
                  <a:lnTo>
                    <a:pt x="41821" y="8661"/>
                  </a:lnTo>
                  <a:lnTo>
                    <a:pt x="42506" y="8661"/>
                  </a:lnTo>
                  <a:lnTo>
                    <a:pt x="42506" y="8102"/>
                  </a:lnTo>
                  <a:close/>
                </a:path>
                <a:path w="49529" h="11429">
                  <a:moveTo>
                    <a:pt x="42506" y="2692"/>
                  </a:moveTo>
                  <a:lnTo>
                    <a:pt x="41821" y="2692"/>
                  </a:lnTo>
                  <a:lnTo>
                    <a:pt x="41821"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45" y="5397"/>
                  </a:moveTo>
                  <a:lnTo>
                    <a:pt x="45872" y="5397"/>
                  </a:lnTo>
                  <a:lnTo>
                    <a:pt x="45872" y="5956"/>
                  </a:lnTo>
                  <a:lnTo>
                    <a:pt x="46545" y="5956"/>
                  </a:lnTo>
                  <a:lnTo>
                    <a:pt x="46545" y="5397"/>
                  </a:lnTo>
                  <a:close/>
                </a:path>
                <a:path w="49529" h="11429">
                  <a:moveTo>
                    <a:pt x="46545" y="0"/>
                  </a:moveTo>
                  <a:lnTo>
                    <a:pt x="45872" y="0"/>
                  </a:lnTo>
                  <a:lnTo>
                    <a:pt x="45872" y="558"/>
                  </a:lnTo>
                  <a:lnTo>
                    <a:pt x="46545" y="558"/>
                  </a:lnTo>
                  <a:lnTo>
                    <a:pt x="46545" y="0"/>
                  </a:lnTo>
                  <a:close/>
                </a:path>
                <a:path w="49529" h="11429">
                  <a:moveTo>
                    <a:pt x="47891" y="8102"/>
                  </a:moveTo>
                  <a:lnTo>
                    <a:pt x="47218" y="8102"/>
                  </a:lnTo>
                  <a:lnTo>
                    <a:pt x="47218" y="8661"/>
                  </a:lnTo>
                  <a:lnTo>
                    <a:pt x="47891" y="8661"/>
                  </a:lnTo>
                  <a:lnTo>
                    <a:pt x="47891" y="8102"/>
                  </a:lnTo>
                  <a:close/>
                </a:path>
                <a:path w="49529" h="11429">
                  <a:moveTo>
                    <a:pt x="47891" y="2692"/>
                  </a:moveTo>
                  <a:lnTo>
                    <a:pt x="47218" y="2692"/>
                  </a:lnTo>
                  <a:lnTo>
                    <a:pt x="47218" y="3263"/>
                  </a:lnTo>
                  <a:lnTo>
                    <a:pt x="47891" y="3263"/>
                  </a:lnTo>
                  <a:lnTo>
                    <a:pt x="47891"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44" name="object 844"/>
            <p:cNvSpPr/>
            <p:nvPr/>
          </p:nvSpPr>
          <p:spPr>
            <a:xfrm>
              <a:off x="12109158" y="7721676"/>
              <a:ext cx="49530" cy="11430"/>
            </a:xfrm>
            <a:custGeom>
              <a:avLst/>
              <a:gdLst/>
              <a:ahLst/>
              <a:cxnLst/>
              <a:rect l="l" t="t" r="r" b="b"/>
              <a:pathLst>
                <a:path w="49529" h="11429">
                  <a:moveTo>
                    <a:pt x="673" y="10807"/>
                  </a:moveTo>
                  <a:lnTo>
                    <a:pt x="0" y="10807"/>
                  </a:lnTo>
                  <a:lnTo>
                    <a:pt x="0" y="11379"/>
                  </a:lnTo>
                  <a:lnTo>
                    <a:pt x="673" y="11379"/>
                  </a:lnTo>
                  <a:lnTo>
                    <a:pt x="673" y="10807"/>
                  </a:lnTo>
                  <a:close/>
                </a:path>
                <a:path w="49529" h="11429">
                  <a:moveTo>
                    <a:pt x="673" y="5410"/>
                  </a:moveTo>
                  <a:lnTo>
                    <a:pt x="0" y="5410"/>
                  </a:lnTo>
                  <a:lnTo>
                    <a:pt x="0" y="5969"/>
                  </a:lnTo>
                  <a:lnTo>
                    <a:pt x="673" y="5969"/>
                  </a:lnTo>
                  <a:lnTo>
                    <a:pt x="673" y="5410"/>
                  </a:lnTo>
                  <a:close/>
                </a:path>
                <a:path w="49529" h="11429">
                  <a:moveTo>
                    <a:pt x="2019" y="8102"/>
                  </a:moveTo>
                  <a:lnTo>
                    <a:pt x="1346" y="8102"/>
                  </a:lnTo>
                  <a:lnTo>
                    <a:pt x="1346" y="8674"/>
                  </a:lnTo>
                  <a:lnTo>
                    <a:pt x="2019" y="8674"/>
                  </a:lnTo>
                  <a:lnTo>
                    <a:pt x="2019" y="8102"/>
                  </a:lnTo>
                  <a:close/>
                </a:path>
                <a:path w="49529" h="11429">
                  <a:moveTo>
                    <a:pt x="2019" y="2705"/>
                  </a:moveTo>
                  <a:lnTo>
                    <a:pt x="1346" y="2705"/>
                  </a:lnTo>
                  <a:lnTo>
                    <a:pt x="1346" y="3263"/>
                  </a:lnTo>
                  <a:lnTo>
                    <a:pt x="2019" y="3263"/>
                  </a:lnTo>
                  <a:lnTo>
                    <a:pt x="2019" y="2705"/>
                  </a:lnTo>
                  <a:close/>
                </a:path>
                <a:path w="49529" h="11429">
                  <a:moveTo>
                    <a:pt x="3365" y="10807"/>
                  </a:moveTo>
                  <a:lnTo>
                    <a:pt x="2692" y="10807"/>
                  </a:lnTo>
                  <a:lnTo>
                    <a:pt x="2692" y="11379"/>
                  </a:lnTo>
                  <a:lnTo>
                    <a:pt x="3365" y="11379"/>
                  </a:lnTo>
                  <a:lnTo>
                    <a:pt x="3365" y="10807"/>
                  </a:lnTo>
                  <a:close/>
                </a:path>
                <a:path w="49529" h="11429">
                  <a:moveTo>
                    <a:pt x="3365" y="5410"/>
                  </a:moveTo>
                  <a:lnTo>
                    <a:pt x="2692" y="5410"/>
                  </a:lnTo>
                  <a:lnTo>
                    <a:pt x="2692" y="5969"/>
                  </a:lnTo>
                  <a:lnTo>
                    <a:pt x="3365" y="5969"/>
                  </a:lnTo>
                  <a:lnTo>
                    <a:pt x="3365" y="5410"/>
                  </a:lnTo>
                  <a:close/>
                </a:path>
                <a:path w="49529" h="11429">
                  <a:moveTo>
                    <a:pt x="4724" y="8102"/>
                  </a:moveTo>
                  <a:lnTo>
                    <a:pt x="4051" y="8102"/>
                  </a:lnTo>
                  <a:lnTo>
                    <a:pt x="4051" y="8674"/>
                  </a:lnTo>
                  <a:lnTo>
                    <a:pt x="4724" y="8674"/>
                  </a:lnTo>
                  <a:lnTo>
                    <a:pt x="4724" y="8102"/>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79"/>
                  </a:lnTo>
                  <a:lnTo>
                    <a:pt x="6070" y="11379"/>
                  </a:lnTo>
                  <a:lnTo>
                    <a:pt x="6070" y="10807"/>
                  </a:lnTo>
                  <a:close/>
                </a:path>
                <a:path w="49529" h="11429">
                  <a:moveTo>
                    <a:pt x="6070" y="5410"/>
                  </a:moveTo>
                  <a:lnTo>
                    <a:pt x="5397" y="5410"/>
                  </a:lnTo>
                  <a:lnTo>
                    <a:pt x="5397" y="5969"/>
                  </a:lnTo>
                  <a:lnTo>
                    <a:pt x="6070" y="5969"/>
                  </a:lnTo>
                  <a:lnTo>
                    <a:pt x="6070" y="5410"/>
                  </a:lnTo>
                  <a:close/>
                </a:path>
                <a:path w="49529" h="11429">
                  <a:moveTo>
                    <a:pt x="7416" y="8102"/>
                  </a:moveTo>
                  <a:lnTo>
                    <a:pt x="6743" y="8102"/>
                  </a:lnTo>
                  <a:lnTo>
                    <a:pt x="6743" y="8674"/>
                  </a:lnTo>
                  <a:lnTo>
                    <a:pt x="7416" y="8674"/>
                  </a:lnTo>
                  <a:lnTo>
                    <a:pt x="7416" y="8102"/>
                  </a:lnTo>
                  <a:close/>
                </a:path>
                <a:path w="49529" h="11429">
                  <a:moveTo>
                    <a:pt x="7416" y="2705"/>
                  </a:moveTo>
                  <a:lnTo>
                    <a:pt x="6743" y="2705"/>
                  </a:lnTo>
                  <a:lnTo>
                    <a:pt x="6743" y="3263"/>
                  </a:lnTo>
                  <a:lnTo>
                    <a:pt x="7416" y="3263"/>
                  </a:lnTo>
                  <a:lnTo>
                    <a:pt x="7416" y="2705"/>
                  </a:lnTo>
                  <a:close/>
                </a:path>
                <a:path w="49529" h="11429">
                  <a:moveTo>
                    <a:pt x="8763" y="10807"/>
                  </a:moveTo>
                  <a:lnTo>
                    <a:pt x="8089" y="10807"/>
                  </a:lnTo>
                  <a:lnTo>
                    <a:pt x="8089" y="11379"/>
                  </a:lnTo>
                  <a:lnTo>
                    <a:pt x="8763" y="11379"/>
                  </a:lnTo>
                  <a:lnTo>
                    <a:pt x="8763" y="10807"/>
                  </a:lnTo>
                  <a:close/>
                </a:path>
                <a:path w="49529" h="11429">
                  <a:moveTo>
                    <a:pt x="8763" y="5410"/>
                  </a:moveTo>
                  <a:lnTo>
                    <a:pt x="8089" y="5410"/>
                  </a:lnTo>
                  <a:lnTo>
                    <a:pt x="8089" y="5969"/>
                  </a:lnTo>
                  <a:lnTo>
                    <a:pt x="8763" y="5969"/>
                  </a:lnTo>
                  <a:lnTo>
                    <a:pt x="8763" y="5410"/>
                  </a:lnTo>
                  <a:close/>
                </a:path>
                <a:path w="49529" h="11429">
                  <a:moveTo>
                    <a:pt x="10121" y="8102"/>
                  </a:moveTo>
                  <a:lnTo>
                    <a:pt x="9448" y="8102"/>
                  </a:lnTo>
                  <a:lnTo>
                    <a:pt x="9448" y="8674"/>
                  </a:lnTo>
                  <a:lnTo>
                    <a:pt x="10121" y="8674"/>
                  </a:lnTo>
                  <a:lnTo>
                    <a:pt x="10121" y="8102"/>
                  </a:lnTo>
                  <a:close/>
                </a:path>
                <a:path w="49529" h="11429">
                  <a:moveTo>
                    <a:pt x="10121" y="2705"/>
                  </a:moveTo>
                  <a:lnTo>
                    <a:pt x="9448" y="2705"/>
                  </a:lnTo>
                  <a:lnTo>
                    <a:pt x="9448" y="3263"/>
                  </a:lnTo>
                  <a:lnTo>
                    <a:pt x="10121" y="3263"/>
                  </a:lnTo>
                  <a:lnTo>
                    <a:pt x="10121" y="2705"/>
                  </a:lnTo>
                  <a:close/>
                </a:path>
                <a:path w="49529" h="11429">
                  <a:moveTo>
                    <a:pt x="11468" y="5410"/>
                  </a:moveTo>
                  <a:lnTo>
                    <a:pt x="10795" y="5410"/>
                  </a:lnTo>
                  <a:lnTo>
                    <a:pt x="10795" y="5969"/>
                  </a:lnTo>
                  <a:lnTo>
                    <a:pt x="11468" y="5969"/>
                  </a:lnTo>
                  <a:lnTo>
                    <a:pt x="11468" y="5410"/>
                  </a:lnTo>
                  <a:close/>
                </a:path>
                <a:path w="49529" h="11429">
                  <a:moveTo>
                    <a:pt x="12814" y="8102"/>
                  </a:moveTo>
                  <a:lnTo>
                    <a:pt x="12141" y="8102"/>
                  </a:lnTo>
                  <a:lnTo>
                    <a:pt x="12141" y="8674"/>
                  </a:lnTo>
                  <a:lnTo>
                    <a:pt x="12814" y="8674"/>
                  </a:lnTo>
                  <a:lnTo>
                    <a:pt x="12814" y="8102"/>
                  </a:lnTo>
                  <a:close/>
                </a:path>
                <a:path w="49529" h="11429">
                  <a:moveTo>
                    <a:pt x="12814" y="2705"/>
                  </a:moveTo>
                  <a:lnTo>
                    <a:pt x="12141" y="2705"/>
                  </a:lnTo>
                  <a:lnTo>
                    <a:pt x="12141" y="3263"/>
                  </a:lnTo>
                  <a:lnTo>
                    <a:pt x="12814" y="3263"/>
                  </a:lnTo>
                  <a:lnTo>
                    <a:pt x="12814" y="2705"/>
                  </a:lnTo>
                  <a:close/>
                </a:path>
                <a:path w="49529" h="11429">
                  <a:moveTo>
                    <a:pt x="14160" y="5410"/>
                  </a:moveTo>
                  <a:lnTo>
                    <a:pt x="13487" y="5410"/>
                  </a:lnTo>
                  <a:lnTo>
                    <a:pt x="13487" y="5969"/>
                  </a:lnTo>
                  <a:lnTo>
                    <a:pt x="14160" y="5969"/>
                  </a:lnTo>
                  <a:lnTo>
                    <a:pt x="14160" y="5410"/>
                  </a:lnTo>
                  <a:close/>
                </a:path>
                <a:path w="49529" h="11429">
                  <a:moveTo>
                    <a:pt x="15519" y="8102"/>
                  </a:moveTo>
                  <a:lnTo>
                    <a:pt x="14846" y="8102"/>
                  </a:lnTo>
                  <a:lnTo>
                    <a:pt x="14846" y="8674"/>
                  </a:lnTo>
                  <a:lnTo>
                    <a:pt x="15519" y="8674"/>
                  </a:lnTo>
                  <a:lnTo>
                    <a:pt x="15519" y="8102"/>
                  </a:lnTo>
                  <a:close/>
                </a:path>
                <a:path w="49529" h="11429">
                  <a:moveTo>
                    <a:pt x="15519" y="2705"/>
                  </a:moveTo>
                  <a:lnTo>
                    <a:pt x="14846" y="2705"/>
                  </a:lnTo>
                  <a:lnTo>
                    <a:pt x="14846" y="3263"/>
                  </a:lnTo>
                  <a:lnTo>
                    <a:pt x="15519" y="3263"/>
                  </a:lnTo>
                  <a:lnTo>
                    <a:pt x="15519" y="2705"/>
                  </a:lnTo>
                  <a:close/>
                </a:path>
                <a:path w="49529" h="11429">
                  <a:moveTo>
                    <a:pt x="16865" y="5410"/>
                  </a:moveTo>
                  <a:lnTo>
                    <a:pt x="16192" y="5410"/>
                  </a:lnTo>
                  <a:lnTo>
                    <a:pt x="16192" y="5969"/>
                  </a:lnTo>
                  <a:lnTo>
                    <a:pt x="16865" y="5969"/>
                  </a:lnTo>
                  <a:lnTo>
                    <a:pt x="16865" y="5410"/>
                  </a:lnTo>
                  <a:close/>
                </a:path>
                <a:path w="49529" h="11429">
                  <a:moveTo>
                    <a:pt x="18211" y="8102"/>
                  </a:moveTo>
                  <a:lnTo>
                    <a:pt x="17538" y="8102"/>
                  </a:lnTo>
                  <a:lnTo>
                    <a:pt x="17538" y="8674"/>
                  </a:lnTo>
                  <a:lnTo>
                    <a:pt x="18211" y="8674"/>
                  </a:lnTo>
                  <a:lnTo>
                    <a:pt x="18211" y="8102"/>
                  </a:lnTo>
                  <a:close/>
                </a:path>
                <a:path w="49529" h="11429">
                  <a:moveTo>
                    <a:pt x="18211" y="2705"/>
                  </a:moveTo>
                  <a:lnTo>
                    <a:pt x="17538" y="2705"/>
                  </a:lnTo>
                  <a:lnTo>
                    <a:pt x="17538" y="3263"/>
                  </a:lnTo>
                  <a:lnTo>
                    <a:pt x="18211" y="3263"/>
                  </a:lnTo>
                  <a:lnTo>
                    <a:pt x="18211" y="2705"/>
                  </a:lnTo>
                  <a:close/>
                </a:path>
                <a:path w="49529" h="11429">
                  <a:moveTo>
                    <a:pt x="19558" y="5410"/>
                  </a:moveTo>
                  <a:lnTo>
                    <a:pt x="18884" y="5410"/>
                  </a:lnTo>
                  <a:lnTo>
                    <a:pt x="18884" y="5969"/>
                  </a:lnTo>
                  <a:lnTo>
                    <a:pt x="19558" y="5969"/>
                  </a:lnTo>
                  <a:lnTo>
                    <a:pt x="19558" y="5410"/>
                  </a:lnTo>
                  <a:close/>
                </a:path>
                <a:path w="49529" h="11429">
                  <a:moveTo>
                    <a:pt x="19558" y="0"/>
                  </a:moveTo>
                  <a:lnTo>
                    <a:pt x="18884" y="0"/>
                  </a:lnTo>
                  <a:lnTo>
                    <a:pt x="18884" y="571"/>
                  </a:lnTo>
                  <a:lnTo>
                    <a:pt x="19558" y="571"/>
                  </a:lnTo>
                  <a:lnTo>
                    <a:pt x="19558" y="0"/>
                  </a:lnTo>
                  <a:close/>
                </a:path>
                <a:path w="49529" h="11429">
                  <a:moveTo>
                    <a:pt x="20916" y="8102"/>
                  </a:moveTo>
                  <a:lnTo>
                    <a:pt x="20243" y="8102"/>
                  </a:lnTo>
                  <a:lnTo>
                    <a:pt x="20243" y="8674"/>
                  </a:lnTo>
                  <a:lnTo>
                    <a:pt x="20916" y="8674"/>
                  </a:lnTo>
                  <a:lnTo>
                    <a:pt x="20916" y="8102"/>
                  </a:lnTo>
                  <a:close/>
                </a:path>
                <a:path w="49529" h="11429">
                  <a:moveTo>
                    <a:pt x="20916" y="2705"/>
                  </a:moveTo>
                  <a:lnTo>
                    <a:pt x="20243" y="2705"/>
                  </a:lnTo>
                  <a:lnTo>
                    <a:pt x="20243" y="3263"/>
                  </a:lnTo>
                  <a:lnTo>
                    <a:pt x="20916" y="3263"/>
                  </a:lnTo>
                  <a:lnTo>
                    <a:pt x="20916" y="2705"/>
                  </a:lnTo>
                  <a:close/>
                </a:path>
                <a:path w="49529" h="11429">
                  <a:moveTo>
                    <a:pt x="22263" y="5410"/>
                  </a:moveTo>
                  <a:lnTo>
                    <a:pt x="21590" y="5410"/>
                  </a:lnTo>
                  <a:lnTo>
                    <a:pt x="21590" y="5969"/>
                  </a:lnTo>
                  <a:lnTo>
                    <a:pt x="22263" y="5969"/>
                  </a:lnTo>
                  <a:lnTo>
                    <a:pt x="22263" y="5410"/>
                  </a:lnTo>
                  <a:close/>
                </a:path>
                <a:path w="49529" h="11429">
                  <a:moveTo>
                    <a:pt x="22263" y="0"/>
                  </a:moveTo>
                  <a:lnTo>
                    <a:pt x="21590" y="0"/>
                  </a:lnTo>
                  <a:lnTo>
                    <a:pt x="21590" y="571"/>
                  </a:lnTo>
                  <a:lnTo>
                    <a:pt x="22263" y="571"/>
                  </a:lnTo>
                  <a:lnTo>
                    <a:pt x="22263" y="0"/>
                  </a:lnTo>
                  <a:close/>
                </a:path>
                <a:path w="49529" h="11429">
                  <a:moveTo>
                    <a:pt x="23609" y="8102"/>
                  </a:moveTo>
                  <a:lnTo>
                    <a:pt x="22936" y="8102"/>
                  </a:lnTo>
                  <a:lnTo>
                    <a:pt x="22936" y="8674"/>
                  </a:lnTo>
                  <a:lnTo>
                    <a:pt x="23609" y="8674"/>
                  </a:lnTo>
                  <a:lnTo>
                    <a:pt x="23609" y="8102"/>
                  </a:lnTo>
                  <a:close/>
                </a:path>
                <a:path w="49529" h="11429">
                  <a:moveTo>
                    <a:pt x="23609" y="2705"/>
                  </a:moveTo>
                  <a:lnTo>
                    <a:pt x="22936" y="2705"/>
                  </a:lnTo>
                  <a:lnTo>
                    <a:pt x="22936" y="3263"/>
                  </a:lnTo>
                  <a:lnTo>
                    <a:pt x="23609" y="3263"/>
                  </a:lnTo>
                  <a:lnTo>
                    <a:pt x="23609" y="2705"/>
                  </a:lnTo>
                  <a:close/>
                </a:path>
                <a:path w="49529" h="11429">
                  <a:moveTo>
                    <a:pt x="24955" y="5410"/>
                  </a:moveTo>
                  <a:lnTo>
                    <a:pt x="24282" y="5410"/>
                  </a:lnTo>
                  <a:lnTo>
                    <a:pt x="24282" y="5969"/>
                  </a:lnTo>
                  <a:lnTo>
                    <a:pt x="24955" y="5969"/>
                  </a:lnTo>
                  <a:lnTo>
                    <a:pt x="24955" y="5410"/>
                  </a:lnTo>
                  <a:close/>
                </a:path>
                <a:path w="49529" h="11429">
                  <a:moveTo>
                    <a:pt x="24955" y="0"/>
                  </a:moveTo>
                  <a:lnTo>
                    <a:pt x="24282" y="0"/>
                  </a:lnTo>
                  <a:lnTo>
                    <a:pt x="24282" y="571"/>
                  </a:lnTo>
                  <a:lnTo>
                    <a:pt x="24955" y="571"/>
                  </a:lnTo>
                  <a:lnTo>
                    <a:pt x="24955" y="0"/>
                  </a:lnTo>
                  <a:close/>
                </a:path>
                <a:path w="49529" h="11429">
                  <a:moveTo>
                    <a:pt x="26314" y="8102"/>
                  </a:moveTo>
                  <a:lnTo>
                    <a:pt x="25628" y="8102"/>
                  </a:lnTo>
                  <a:lnTo>
                    <a:pt x="25628" y="8674"/>
                  </a:lnTo>
                  <a:lnTo>
                    <a:pt x="26314" y="8674"/>
                  </a:lnTo>
                  <a:lnTo>
                    <a:pt x="26314" y="8102"/>
                  </a:lnTo>
                  <a:close/>
                </a:path>
                <a:path w="49529" h="11429">
                  <a:moveTo>
                    <a:pt x="26314" y="2705"/>
                  </a:moveTo>
                  <a:lnTo>
                    <a:pt x="25628" y="2705"/>
                  </a:lnTo>
                  <a:lnTo>
                    <a:pt x="25628" y="3263"/>
                  </a:lnTo>
                  <a:lnTo>
                    <a:pt x="26314" y="3263"/>
                  </a:lnTo>
                  <a:lnTo>
                    <a:pt x="26314" y="2705"/>
                  </a:lnTo>
                  <a:close/>
                </a:path>
                <a:path w="49529" h="11429">
                  <a:moveTo>
                    <a:pt x="27660" y="5410"/>
                  </a:moveTo>
                  <a:lnTo>
                    <a:pt x="26987" y="5410"/>
                  </a:lnTo>
                  <a:lnTo>
                    <a:pt x="26987" y="5969"/>
                  </a:lnTo>
                  <a:lnTo>
                    <a:pt x="27660" y="5969"/>
                  </a:lnTo>
                  <a:lnTo>
                    <a:pt x="27660" y="5410"/>
                  </a:lnTo>
                  <a:close/>
                </a:path>
                <a:path w="49529" h="11429">
                  <a:moveTo>
                    <a:pt x="27660" y="0"/>
                  </a:moveTo>
                  <a:lnTo>
                    <a:pt x="26987" y="0"/>
                  </a:lnTo>
                  <a:lnTo>
                    <a:pt x="26987" y="571"/>
                  </a:lnTo>
                  <a:lnTo>
                    <a:pt x="27660" y="571"/>
                  </a:lnTo>
                  <a:lnTo>
                    <a:pt x="27660" y="0"/>
                  </a:lnTo>
                  <a:close/>
                </a:path>
                <a:path w="49529" h="11429">
                  <a:moveTo>
                    <a:pt x="29006" y="8102"/>
                  </a:moveTo>
                  <a:lnTo>
                    <a:pt x="28333" y="8102"/>
                  </a:lnTo>
                  <a:lnTo>
                    <a:pt x="28333" y="8674"/>
                  </a:lnTo>
                  <a:lnTo>
                    <a:pt x="29006" y="8674"/>
                  </a:lnTo>
                  <a:lnTo>
                    <a:pt x="29006" y="8102"/>
                  </a:lnTo>
                  <a:close/>
                </a:path>
                <a:path w="49529" h="11429">
                  <a:moveTo>
                    <a:pt x="29006" y="2705"/>
                  </a:moveTo>
                  <a:lnTo>
                    <a:pt x="28333" y="2705"/>
                  </a:lnTo>
                  <a:lnTo>
                    <a:pt x="28333" y="3263"/>
                  </a:lnTo>
                  <a:lnTo>
                    <a:pt x="29006" y="3263"/>
                  </a:lnTo>
                  <a:lnTo>
                    <a:pt x="29006" y="2705"/>
                  </a:lnTo>
                  <a:close/>
                </a:path>
                <a:path w="49529" h="11429">
                  <a:moveTo>
                    <a:pt x="30353" y="5410"/>
                  </a:moveTo>
                  <a:lnTo>
                    <a:pt x="29679" y="5410"/>
                  </a:lnTo>
                  <a:lnTo>
                    <a:pt x="29679" y="5969"/>
                  </a:lnTo>
                  <a:lnTo>
                    <a:pt x="30353" y="5969"/>
                  </a:lnTo>
                  <a:lnTo>
                    <a:pt x="30353" y="5410"/>
                  </a:lnTo>
                  <a:close/>
                </a:path>
                <a:path w="49529" h="11429">
                  <a:moveTo>
                    <a:pt x="30353" y="0"/>
                  </a:moveTo>
                  <a:lnTo>
                    <a:pt x="29679" y="0"/>
                  </a:lnTo>
                  <a:lnTo>
                    <a:pt x="29679" y="571"/>
                  </a:lnTo>
                  <a:lnTo>
                    <a:pt x="30353" y="571"/>
                  </a:lnTo>
                  <a:lnTo>
                    <a:pt x="30353" y="0"/>
                  </a:lnTo>
                  <a:close/>
                </a:path>
                <a:path w="49529" h="11429">
                  <a:moveTo>
                    <a:pt x="31711" y="8102"/>
                  </a:moveTo>
                  <a:lnTo>
                    <a:pt x="31026" y="8102"/>
                  </a:lnTo>
                  <a:lnTo>
                    <a:pt x="31026" y="8674"/>
                  </a:lnTo>
                  <a:lnTo>
                    <a:pt x="31711" y="8674"/>
                  </a:lnTo>
                  <a:lnTo>
                    <a:pt x="31711" y="8102"/>
                  </a:lnTo>
                  <a:close/>
                </a:path>
                <a:path w="49529" h="11429">
                  <a:moveTo>
                    <a:pt x="31711" y="2705"/>
                  </a:moveTo>
                  <a:lnTo>
                    <a:pt x="31026" y="2705"/>
                  </a:lnTo>
                  <a:lnTo>
                    <a:pt x="31026" y="3263"/>
                  </a:lnTo>
                  <a:lnTo>
                    <a:pt x="31711" y="3263"/>
                  </a:lnTo>
                  <a:lnTo>
                    <a:pt x="31711" y="2705"/>
                  </a:lnTo>
                  <a:close/>
                </a:path>
                <a:path w="49529" h="11429">
                  <a:moveTo>
                    <a:pt x="33058" y="5410"/>
                  </a:moveTo>
                  <a:lnTo>
                    <a:pt x="32385" y="5410"/>
                  </a:lnTo>
                  <a:lnTo>
                    <a:pt x="32385" y="5969"/>
                  </a:lnTo>
                  <a:lnTo>
                    <a:pt x="33058" y="5969"/>
                  </a:lnTo>
                  <a:lnTo>
                    <a:pt x="33058" y="5410"/>
                  </a:lnTo>
                  <a:close/>
                </a:path>
                <a:path w="49529" h="11429">
                  <a:moveTo>
                    <a:pt x="33058" y="0"/>
                  </a:moveTo>
                  <a:lnTo>
                    <a:pt x="32385" y="0"/>
                  </a:lnTo>
                  <a:lnTo>
                    <a:pt x="32385" y="571"/>
                  </a:lnTo>
                  <a:lnTo>
                    <a:pt x="33058" y="571"/>
                  </a:lnTo>
                  <a:lnTo>
                    <a:pt x="33058" y="0"/>
                  </a:lnTo>
                  <a:close/>
                </a:path>
                <a:path w="49529" h="11429">
                  <a:moveTo>
                    <a:pt x="34404" y="8102"/>
                  </a:moveTo>
                  <a:lnTo>
                    <a:pt x="33731" y="8102"/>
                  </a:lnTo>
                  <a:lnTo>
                    <a:pt x="33731" y="8674"/>
                  </a:lnTo>
                  <a:lnTo>
                    <a:pt x="34404" y="8674"/>
                  </a:lnTo>
                  <a:lnTo>
                    <a:pt x="34404" y="8102"/>
                  </a:lnTo>
                  <a:close/>
                </a:path>
                <a:path w="49529" h="11429">
                  <a:moveTo>
                    <a:pt x="34404" y="2705"/>
                  </a:moveTo>
                  <a:lnTo>
                    <a:pt x="33731" y="2705"/>
                  </a:lnTo>
                  <a:lnTo>
                    <a:pt x="33731" y="3263"/>
                  </a:lnTo>
                  <a:lnTo>
                    <a:pt x="34404" y="3263"/>
                  </a:lnTo>
                  <a:lnTo>
                    <a:pt x="34404" y="2705"/>
                  </a:lnTo>
                  <a:close/>
                </a:path>
                <a:path w="49529" h="11429">
                  <a:moveTo>
                    <a:pt x="35750" y="5410"/>
                  </a:moveTo>
                  <a:lnTo>
                    <a:pt x="35077" y="5410"/>
                  </a:lnTo>
                  <a:lnTo>
                    <a:pt x="35077" y="5969"/>
                  </a:lnTo>
                  <a:lnTo>
                    <a:pt x="35750" y="5969"/>
                  </a:lnTo>
                  <a:lnTo>
                    <a:pt x="35750" y="5410"/>
                  </a:lnTo>
                  <a:close/>
                </a:path>
                <a:path w="49529" h="11429">
                  <a:moveTo>
                    <a:pt x="35750" y="0"/>
                  </a:moveTo>
                  <a:lnTo>
                    <a:pt x="35077" y="0"/>
                  </a:lnTo>
                  <a:lnTo>
                    <a:pt x="35077" y="571"/>
                  </a:lnTo>
                  <a:lnTo>
                    <a:pt x="35750" y="571"/>
                  </a:lnTo>
                  <a:lnTo>
                    <a:pt x="35750" y="0"/>
                  </a:lnTo>
                  <a:close/>
                </a:path>
                <a:path w="49529" h="11429">
                  <a:moveTo>
                    <a:pt x="37109" y="8102"/>
                  </a:moveTo>
                  <a:lnTo>
                    <a:pt x="36423" y="8102"/>
                  </a:lnTo>
                  <a:lnTo>
                    <a:pt x="36423" y="8674"/>
                  </a:lnTo>
                  <a:lnTo>
                    <a:pt x="37109" y="8674"/>
                  </a:lnTo>
                  <a:lnTo>
                    <a:pt x="37109" y="8102"/>
                  </a:lnTo>
                  <a:close/>
                </a:path>
                <a:path w="49529" h="11429">
                  <a:moveTo>
                    <a:pt x="37109" y="2705"/>
                  </a:moveTo>
                  <a:lnTo>
                    <a:pt x="36423" y="2705"/>
                  </a:lnTo>
                  <a:lnTo>
                    <a:pt x="36423" y="3263"/>
                  </a:lnTo>
                  <a:lnTo>
                    <a:pt x="37109" y="3263"/>
                  </a:lnTo>
                  <a:lnTo>
                    <a:pt x="37109" y="2705"/>
                  </a:lnTo>
                  <a:close/>
                </a:path>
                <a:path w="49529" h="11429">
                  <a:moveTo>
                    <a:pt x="38455" y="5410"/>
                  </a:moveTo>
                  <a:lnTo>
                    <a:pt x="37782" y="5410"/>
                  </a:lnTo>
                  <a:lnTo>
                    <a:pt x="37782" y="5969"/>
                  </a:lnTo>
                  <a:lnTo>
                    <a:pt x="38455" y="5969"/>
                  </a:lnTo>
                  <a:lnTo>
                    <a:pt x="38455" y="5410"/>
                  </a:lnTo>
                  <a:close/>
                </a:path>
                <a:path w="49529" h="11429">
                  <a:moveTo>
                    <a:pt x="38455" y="0"/>
                  </a:moveTo>
                  <a:lnTo>
                    <a:pt x="37782" y="0"/>
                  </a:lnTo>
                  <a:lnTo>
                    <a:pt x="37782" y="571"/>
                  </a:lnTo>
                  <a:lnTo>
                    <a:pt x="38455" y="571"/>
                  </a:lnTo>
                  <a:lnTo>
                    <a:pt x="38455" y="0"/>
                  </a:lnTo>
                  <a:close/>
                </a:path>
                <a:path w="49529" h="11429">
                  <a:moveTo>
                    <a:pt x="39801" y="8102"/>
                  </a:moveTo>
                  <a:lnTo>
                    <a:pt x="39128" y="8102"/>
                  </a:lnTo>
                  <a:lnTo>
                    <a:pt x="39128" y="8674"/>
                  </a:lnTo>
                  <a:lnTo>
                    <a:pt x="39801" y="8674"/>
                  </a:lnTo>
                  <a:lnTo>
                    <a:pt x="39801" y="8102"/>
                  </a:lnTo>
                  <a:close/>
                </a:path>
                <a:path w="49529" h="11429">
                  <a:moveTo>
                    <a:pt x="39801" y="2705"/>
                  </a:moveTo>
                  <a:lnTo>
                    <a:pt x="39128" y="2705"/>
                  </a:lnTo>
                  <a:lnTo>
                    <a:pt x="39128" y="3263"/>
                  </a:lnTo>
                  <a:lnTo>
                    <a:pt x="39801" y="3263"/>
                  </a:lnTo>
                  <a:lnTo>
                    <a:pt x="39801" y="2705"/>
                  </a:lnTo>
                  <a:close/>
                </a:path>
                <a:path w="49529" h="11429">
                  <a:moveTo>
                    <a:pt x="41148" y="5410"/>
                  </a:moveTo>
                  <a:lnTo>
                    <a:pt x="40474" y="5410"/>
                  </a:lnTo>
                  <a:lnTo>
                    <a:pt x="40474" y="5969"/>
                  </a:lnTo>
                  <a:lnTo>
                    <a:pt x="41148" y="5969"/>
                  </a:lnTo>
                  <a:lnTo>
                    <a:pt x="41148" y="5410"/>
                  </a:lnTo>
                  <a:close/>
                </a:path>
                <a:path w="49529" h="11429">
                  <a:moveTo>
                    <a:pt x="41148" y="0"/>
                  </a:moveTo>
                  <a:lnTo>
                    <a:pt x="40474" y="0"/>
                  </a:lnTo>
                  <a:lnTo>
                    <a:pt x="40474" y="571"/>
                  </a:lnTo>
                  <a:lnTo>
                    <a:pt x="41148" y="571"/>
                  </a:lnTo>
                  <a:lnTo>
                    <a:pt x="41148" y="0"/>
                  </a:lnTo>
                  <a:close/>
                </a:path>
                <a:path w="49529" h="11429">
                  <a:moveTo>
                    <a:pt x="42506" y="8102"/>
                  </a:moveTo>
                  <a:lnTo>
                    <a:pt x="41821" y="8102"/>
                  </a:lnTo>
                  <a:lnTo>
                    <a:pt x="41821" y="8674"/>
                  </a:lnTo>
                  <a:lnTo>
                    <a:pt x="42506" y="8674"/>
                  </a:lnTo>
                  <a:lnTo>
                    <a:pt x="42506" y="8102"/>
                  </a:lnTo>
                  <a:close/>
                </a:path>
                <a:path w="49529" h="11429">
                  <a:moveTo>
                    <a:pt x="42506" y="2705"/>
                  </a:moveTo>
                  <a:lnTo>
                    <a:pt x="41821" y="2705"/>
                  </a:lnTo>
                  <a:lnTo>
                    <a:pt x="41821" y="3263"/>
                  </a:lnTo>
                  <a:lnTo>
                    <a:pt x="42506" y="3263"/>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71"/>
                  </a:lnTo>
                  <a:lnTo>
                    <a:pt x="43853" y="571"/>
                  </a:lnTo>
                  <a:lnTo>
                    <a:pt x="43853" y="0"/>
                  </a:lnTo>
                  <a:close/>
                </a:path>
                <a:path w="49529" h="11429">
                  <a:moveTo>
                    <a:pt x="45199" y="8102"/>
                  </a:moveTo>
                  <a:lnTo>
                    <a:pt x="44526" y="8102"/>
                  </a:lnTo>
                  <a:lnTo>
                    <a:pt x="44526" y="8674"/>
                  </a:lnTo>
                  <a:lnTo>
                    <a:pt x="45199" y="8674"/>
                  </a:lnTo>
                  <a:lnTo>
                    <a:pt x="45199" y="8102"/>
                  </a:lnTo>
                  <a:close/>
                </a:path>
                <a:path w="49529" h="11429">
                  <a:moveTo>
                    <a:pt x="45199" y="2705"/>
                  </a:moveTo>
                  <a:lnTo>
                    <a:pt x="44526" y="2705"/>
                  </a:lnTo>
                  <a:lnTo>
                    <a:pt x="44526" y="3263"/>
                  </a:lnTo>
                  <a:lnTo>
                    <a:pt x="45199" y="3263"/>
                  </a:lnTo>
                  <a:lnTo>
                    <a:pt x="45199" y="2705"/>
                  </a:lnTo>
                  <a:close/>
                </a:path>
                <a:path w="49529" h="11429">
                  <a:moveTo>
                    <a:pt x="46545" y="5410"/>
                  </a:moveTo>
                  <a:lnTo>
                    <a:pt x="45872" y="5410"/>
                  </a:lnTo>
                  <a:lnTo>
                    <a:pt x="45872" y="5969"/>
                  </a:lnTo>
                  <a:lnTo>
                    <a:pt x="46545" y="5969"/>
                  </a:lnTo>
                  <a:lnTo>
                    <a:pt x="46545" y="5410"/>
                  </a:lnTo>
                  <a:close/>
                </a:path>
                <a:path w="49529" h="11429">
                  <a:moveTo>
                    <a:pt x="46545" y="0"/>
                  </a:moveTo>
                  <a:lnTo>
                    <a:pt x="45872" y="0"/>
                  </a:lnTo>
                  <a:lnTo>
                    <a:pt x="45872" y="571"/>
                  </a:lnTo>
                  <a:lnTo>
                    <a:pt x="46545" y="571"/>
                  </a:lnTo>
                  <a:lnTo>
                    <a:pt x="46545" y="0"/>
                  </a:lnTo>
                  <a:close/>
                </a:path>
                <a:path w="49529" h="11429">
                  <a:moveTo>
                    <a:pt x="47891" y="8102"/>
                  </a:moveTo>
                  <a:lnTo>
                    <a:pt x="47218" y="8102"/>
                  </a:lnTo>
                  <a:lnTo>
                    <a:pt x="47218" y="8674"/>
                  </a:lnTo>
                  <a:lnTo>
                    <a:pt x="47891" y="8674"/>
                  </a:lnTo>
                  <a:lnTo>
                    <a:pt x="47891" y="8102"/>
                  </a:lnTo>
                  <a:close/>
                </a:path>
                <a:path w="49529" h="11429">
                  <a:moveTo>
                    <a:pt x="47891" y="2705"/>
                  </a:moveTo>
                  <a:lnTo>
                    <a:pt x="47218" y="2705"/>
                  </a:lnTo>
                  <a:lnTo>
                    <a:pt x="47218" y="3263"/>
                  </a:lnTo>
                  <a:lnTo>
                    <a:pt x="47891" y="3263"/>
                  </a:lnTo>
                  <a:lnTo>
                    <a:pt x="47891"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45" name="object 845"/>
            <p:cNvSpPr/>
            <p:nvPr/>
          </p:nvSpPr>
          <p:spPr>
            <a:xfrm>
              <a:off x="12109158" y="7732483"/>
              <a:ext cx="49530" cy="8890"/>
            </a:xfrm>
            <a:custGeom>
              <a:avLst/>
              <a:gdLst/>
              <a:ahLst/>
              <a:cxnLst/>
              <a:rect l="l" t="t" r="r" b="b"/>
              <a:pathLst>
                <a:path w="49529" h="8890">
                  <a:moveTo>
                    <a:pt x="673" y="5410"/>
                  </a:moveTo>
                  <a:lnTo>
                    <a:pt x="0" y="5410"/>
                  </a:lnTo>
                  <a:lnTo>
                    <a:pt x="0" y="5969"/>
                  </a:lnTo>
                  <a:lnTo>
                    <a:pt x="673" y="5969"/>
                  </a:lnTo>
                  <a:lnTo>
                    <a:pt x="673" y="5410"/>
                  </a:lnTo>
                  <a:close/>
                </a:path>
                <a:path w="49529" h="8890">
                  <a:moveTo>
                    <a:pt x="2019" y="8102"/>
                  </a:moveTo>
                  <a:lnTo>
                    <a:pt x="1346" y="8102"/>
                  </a:lnTo>
                  <a:lnTo>
                    <a:pt x="1346" y="8674"/>
                  </a:lnTo>
                  <a:lnTo>
                    <a:pt x="2019" y="8674"/>
                  </a:lnTo>
                  <a:lnTo>
                    <a:pt x="2019" y="8102"/>
                  </a:lnTo>
                  <a:close/>
                </a:path>
                <a:path w="49529" h="8890">
                  <a:moveTo>
                    <a:pt x="2019" y="2705"/>
                  </a:moveTo>
                  <a:lnTo>
                    <a:pt x="1346" y="2705"/>
                  </a:lnTo>
                  <a:lnTo>
                    <a:pt x="1346" y="3263"/>
                  </a:lnTo>
                  <a:lnTo>
                    <a:pt x="2019" y="3263"/>
                  </a:lnTo>
                  <a:lnTo>
                    <a:pt x="2019" y="2705"/>
                  </a:lnTo>
                  <a:close/>
                </a:path>
                <a:path w="49529" h="8890">
                  <a:moveTo>
                    <a:pt x="3365" y="5410"/>
                  </a:moveTo>
                  <a:lnTo>
                    <a:pt x="2692" y="5410"/>
                  </a:lnTo>
                  <a:lnTo>
                    <a:pt x="2692" y="5969"/>
                  </a:lnTo>
                  <a:lnTo>
                    <a:pt x="3365" y="5969"/>
                  </a:lnTo>
                  <a:lnTo>
                    <a:pt x="3365" y="5410"/>
                  </a:lnTo>
                  <a:close/>
                </a:path>
                <a:path w="49529" h="8890">
                  <a:moveTo>
                    <a:pt x="4724" y="8102"/>
                  </a:moveTo>
                  <a:lnTo>
                    <a:pt x="4051" y="8102"/>
                  </a:lnTo>
                  <a:lnTo>
                    <a:pt x="4051" y="8674"/>
                  </a:lnTo>
                  <a:lnTo>
                    <a:pt x="4724" y="8674"/>
                  </a:lnTo>
                  <a:lnTo>
                    <a:pt x="4724" y="8102"/>
                  </a:lnTo>
                  <a:close/>
                </a:path>
                <a:path w="49529" h="8890">
                  <a:moveTo>
                    <a:pt x="4724" y="2705"/>
                  </a:moveTo>
                  <a:lnTo>
                    <a:pt x="4051" y="2705"/>
                  </a:lnTo>
                  <a:lnTo>
                    <a:pt x="4051" y="3263"/>
                  </a:lnTo>
                  <a:lnTo>
                    <a:pt x="4724" y="3263"/>
                  </a:lnTo>
                  <a:lnTo>
                    <a:pt x="4724" y="2705"/>
                  </a:lnTo>
                  <a:close/>
                </a:path>
                <a:path w="49529" h="8890">
                  <a:moveTo>
                    <a:pt x="6070" y="5410"/>
                  </a:moveTo>
                  <a:lnTo>
                    <a:pt x="5397" y="5410"/>
                  </a:lnTo>
                  <a:lnTo>
                    <a:pt x="5397" y="5969"/>
                  </a:lnTo>
                  <a:lnTo>
                    <a:pt x="6070" y="5969"/>
                  </a:lnTo>
                  <a:lnTo>
                    <a:pt x="6070" y="5410"/>
                  </a:lnTo>
                  <a:close/>
                </a:path>
                <a:path w="49529" h="8890">
                  <a:moveTo>
                    <a:pt x="7416" y="8102"/>
                  </a:moveTo>
                  <a:lnTo>
                    <a:pt x="6743" y="8102"/>
                  </a:lnTo>
                  <a:lnTo>
                    <a:pt x="6743" y="8674"/>
                  </a:lnTo>
                  <a:lnTo>
                    <a:pt x="7416" y="8674"/>
                  </a:lnTo>
                  <a:lnTo>
                    <a:pt x="7416" y="8102"/>
                  </a:lnTo>
                  <a:close/>
                </a:path>
                <a:path w="49529" h="8890">
                  <a:moveTo>
                    <a:pt x="7416" y="2705"/>
                  </a:moveTo>
                  <a:lnTo>
                    <a:pt x="6743" y="2705"/>
                  </a:lnTo>
                  <a:lnTo>
                    <a:pt x="6743" y="3263"/>
                  </a:lnTo>
                  <a:lnTo>
                    <a:pt x="7416" y="3263"/>
                  </a:lnTo>
                  <a:lnTo>
                    <a:pt x="7416" y="2705"/>
                  </a:lnTo>
                  <a:close/>
                </a:path>
                <a:path w="49529" h="8890">
                  <a:moveTo>
                    <a:pt x="8763" y="5410"/>
                  </a:moveTo>
                  <a:lnTo>
                    <a:pt x="8089" y="5410"/>
                  </a:lnTo>
                  <a:lnTo>
                    <a:pt x="8089" y="5969"/>
                  </a:lnTo>
                  <a:lnTo>
                    <a:pt x="8763" y="5969"/>
                  </a:lnTo>
                  <a:lnTo>
                    <a:pt x="8763" y="5410"/>
                  </a:lnTo>
                  <a:close/>
                </a:path>
                <a:path w="49529" h="8890">
                  <a:moveTo>
                    <a:pt x="8763" y="0"/>
                  </a:moveTo>
                  <a:lnTo>
                    <a:pt x="8089" y="0"/>
                  </a:lnTo>
                  <a:lnTo>
                    <a:pt x="8089" y="571"/>
                  </a:lnTo>
                  <a:lnTo>
                    <a:pt x="8763" y="571"/>
                  </a:lnTo>
                  <a:lnTo>
                    <a:pt x="8763" y="0"/>
                  </a:lnTo>
                  <a:close/>
                </a:path>
                <a:path w="49529" h="8890">
                  <a:moveTo>
                    <a:pt x="10121" y="8102"/>
                  </a:moveTo>
                  <a:lnTo>
                    <a:pt x="9448" y="8102"/>
                  </a:lnTo>
                  <a:lnTo>
                    <a:pt x="9448" y="8674"/>
                  </a:lnTo>
                  <a:lnTo>
                    <a:pt x="10121" y="8674"/>
                  </a:lnTo>
                  <a:lnTo>
                    <a:pt x="10121" y="8102"/>
                  </a:lnTo>
                  <a:close/>
                </a:path>
                <a:path w="49529" h="8890">
                  <a:moveTo>
                    <a:pt x="10121" y="2705"/>
                  </a:moveTo>
                  <a:lnTo>
                    <a:pt x="9448" y="2705"/>
                  </a:lnTo>
                  <a:lnTo>
                    <a:pt x="9448" y="3263"/>
                  </a:lnTo>
                  <a:lnTo>
                    <a:pt x="10121" y="3263"/>
                  </a:lnTo>
                  <a:lnTo>
                    <a:pt x="10121" y="2705"/>
                  </a:lnTo>
                  <a:close/>
                </a:path>
                <a:path w="49529" h="8890">
                  <a:moveTo>
                    <a:pt x="11468" y="5410"/>
                  </a:moveTo>
                  <a:lnTo>
                    <a:pt x="10795" y="5410"/>
                  </a:lnTo>
                  <a:lnTo>
                    <a:pt x="10795" y="5969"/>
                  </a:lnTo>
                  <a:lnTo>
                    <a:pt x="11468" y="5969"/>
                  </a:lnTo>
                  <a:lnTo>
                    <a:pt x="11468" y="5410"/>
                  </a:lnTo>
                  <a:close/>
                </a:path>
                <a:path w="49529" h="8890">
                  <a:moveTo>
                    <a:pt x="11468" y="0"/>
                  </a:moveTo>
                  <a:lnTo>
                    <a:pt x="10795" y="0"/>
                  </a:lnTo>
                  <a:lnTo>
                    <a:pt x="10795" y="571"/>
                  </a:lnTo>
                  <a:lnTo>
                    <a:pt x="11468" y="571"/>
                  </a:lnTo>
                  <a:lnTo>
                    <a:pt x="11468" y="0"/>
                  </a:lnTo>
                  <a:close/>
                </a:path>
                <a:path w="49529" h="8890">
                  <a:moveTo>
                    <a:pt x="12814" y="8102"/>
                  </a:moveTo>
                  <a:lnTo>
                    <a:pt x="12141" y="8102"/>
                  </a:lnTo>
                  <a:lnTo>
                    <a:pt x="12141" y="8674"/>
                  </a:lnTo>
                  <a:lnTo>
                    <a:pt x="12814" y="8674"/>
                  </a:lnTo>
                  <a:lnTo>
                    <a:pt x="12814" y="8102"/>
                  </a:lnTo>
                  <a:close/>
                </a:path>
                <a:path w="49529" h="8890">
                  <a:moveTo>
                    <a:pt x="12814" y="2705"/>
                  </a:moveTo>
                  <a:lnTo>
                    <a:pt x="12141" y="2705"/>
                  </a:lnTo>
                  <a:lnTo>
                    <a:pt x="12141" y="3263"/>
                  </a:lnTo>
                  <a:lnTo>
                    <a:pt x="12814" y="3263"/>
                  </a:lnTo>
                  <a:lnTo>
                    <a:pt x="12814" y="2705"/>
                  </a:lnTo>
                  <a:close/>
                </a:path>
                <a:path w="49529" h="8890">
                  <a:moveTo>
                    <a:pt x="14160" y="5410"/>
                  </a:moveTo>
                  <a:lnTo>
                    <a:pt x="13487" y="5410"/>
                  </a:lnTo>
                  <a:lnTo>
                    <a:pt x="13487" y="5969"/>
                  </a:lnTo>
                  <a:lnTo>
                    <a:pt x="14160" y="5969"/>
                  </a:lnTo>
                  <a:lnTo>
                    <a:pt x="14160" y="5410"/>
                  </a:lnTo>
                  <a:close/>
                </a:path>
                <a:path w="49529" h="8890">
                  <a:moveTo>
                    <a:pt x="14160" y="0"/>
                  </a:moveTo>
                  <a:lnTo>
                    <a:pt x="13487" y="0"/>
                  </a:lnTo>
                  <a:lnTo>
                    <a:pt x="13487" y="571"/>
                  </a:lnTo>
                  <a:lnTo>
                    <a:pt x="14160" y="571"/>
                  </a:lnTo>
                  <a:lnTo>
                    <a:pt x="14160" y="0"/>
                  </a:lnTo>
                  <a:close/>
                </a:path>
                <a:path w="49529" h="8890">
                  <a:moveTo>
                    <a:pt x="15519" y="8102"/>
                  </a:moveTo>
                  <a:lnTo>
                    <a:pt x="14846" y="8102"/>
                  </a:lnTo>
                  <a:lnTo>
                    <a:pt x="14846" y="8674"/>
                  </a:lnTo>
                  <a:lnTo>
                    <a:pt x="15519" y="8674"/>
                  </a:lnTo>
                  <a:lnTo>
                    <a:pt x="15519" y="8102"/>
                  </a:lnTo>
                  <a:close/>
                </a:path>
                <a:path w="49529" h="8890">
                  <a:moveTo>
                    <a:pt x="15519" y="2705"/>
                  </a:moveTo>
                  <a:lnTo>
                    <a:pt x="14846" y="2705"/>
                  </a:lnTo>
                  <a:lnTo>
                    <a:pt x="14846" y="3263"/>
                  </a:lnTo>
                  <a:lnTo>
                    <a:pt x="15519" y="3263"/>
                  </a:lnTo>
                  <a:lnTo>
                    <a:pt x="15519" y="2705"/>
                  </a:lnTo>
                  <a:close/>
                </a:path>
                <a:path w="49529" h="8890">
                  <a:moveTo>
                    <a:pt x="16865" y="5410"/>
                  </a:moveTo>
                  <a:lnTo>
                    <a:pt x="16192" y="5410"/>
                  </a:lnTo>
                  <a:lnTo>
                    <a:pt x="16192" y="5969"/>
                  </a:lnTo>
                  <a:lnTo>
                    <a:pt x="16865" y="5969"/>
                  </a:lnTo>
                  <a:lnTo>
                    <a:pt x="16865" y="5410"/>
                  </a:lnTo>
                  <a:close/>
                </a:path>
                <a:path w="49529" h="8890">
                  <a:moveTo>
                    <a:pt x="16865" y="0"/>
                  </a:moveTo>
                  <a:lnTo>
                    <a:pt x="16192" y="0"/>
                  </a:lnTo>
                  <a:lnTo>
                    <a:pt x="16192" y="571"/>
                  </a:lnTo>
                  <a:lnTo>
                    <a:pt x="16865" y="571"/>
                  </a:lnTo>
                  <a:lnTo>
                    <a:pt x="16865" y="0"/>
                  </a:lnTo>
                  <a:close/>
                </a:path>
                <a:path w="49529" h="8890">
                  <a:moveTo>
                    <a:pt x="18211" y="8102"/>
                  </a:moveTo>
                  <a:lnTo>
                    <a:pt x="17538" y="8102"/>
                  </a:lnTo>
                  <a:lnTo>
                    <a:pt x="17538" y="8674"/>
                  </a:lnTo>
                  <a:lnTo>
                    <a:pt x="18211" y="8674"/>
                  </a:lnTo>
                  <a:lnTo>
                    <a:pt x="18211" y="8102"/>
                  </a:lnTo>
                  <a:close/>
                </a:path>
                <a:path w="49529" h="8890">
                  <a:moveTo>
                    <a:pt x="18211" y="2705"/>
                  </a:moveTo>
                  <a:lnTo>
                    <a:pt x="17538" y="2705"/>
                  </a:lnTo>
                  <a:lnTo>
                    <a:pt x="17538" y="3263"/>
                  </a:lnTo>
                  <a:lnTo>
                    <a:pt x="18211" y="3263"/>
                  </a:lnTo>
                  <a:lnTo>
                    <a:pt x="18211" y="2705"/>
                  </a:lnTo>
                  <a:close/>
                </a:path>
                <a:path w="49529" h="8890">
                  <a:moveTo>
                    <a:pt x="19558" y="5410"/>
                  </a:moveTo>
                  <a:lnTo>
                    <a:pt x="18884" y="5410"/>
                  </a:lnTo>
                  <a:lnTo>
                    <a:pt x="18884" y="5969"/>
                  </a:lnTo>
                  <a:lnTo>
                    <a:pt x="19558" y="5969"/>
                  </a:lnTo>
                  <a:lnTo>
                    <a:pt x="19558" y="5410"/>
                  </a:lnTo>
                  <a:close/>
                </a:path>
                <a:path w="49529" h="8890">
                  <a:moveTo>
                    <a:pt x="19558" y="0"/>
                  </a:moveTo>
                  <a:lnTo>
                    <a:pt x="18884" y="0"/>
                  </a:lnTo>
                  <a:lnTo>
                    <a:pt x="18884" y="571"/>
                  </a:lnTo>
                  <a:lnTo>
                    <a:pt x="19558" y="571"/>
                  </a:lnTo>
                  <a:lnTo>
                    <a:pt x="19558" y="0"/>
                  </a:lnTo>
                  <a:close/>
                </a:path>
                <a:path w="49529" h="8890">
                  <a:moveTo>
                    <a:pt x="20916" y="8102"/>
                  </a:moveTo>
                  <a:lnTo>
                    <a:pt x="20243" y="8102"/>
                  </a:lnTo>
                  <a:lnTo>
                    <a:pt x="20243" y="8674"/>
                  </a:lnTo>
                  <a:lnTo>
                    <a:pt x="20916" y="8674"/>
                  </a:lnTo>
                  <a:lnTo>
                    <a:pt x="20916" y="8102"/>
                  </a:lnTo>
                  <a:close/>
                </a:path>
                <a:path w="49529" h="8890">
                  <a:moveTo>
                    <a:pt x="20916" y="2705"/>
                  </a:moveTo>
                  <a:lnTo>
                    <a:pt x="20243" y="2705"/>
                  </a:lnTo>
                  <a:lnTo>
                    <a:pt x="20243" y="3263"/>
                  </a:lnTo>
                  <a:lnTo>
                    <a:pt x="20916" y="3263"/>
                  </a:lnTo>
                  <a:lnTo>
                    <a:pt x="20916" y="2705"/>
                  </a:lnTo>
                  <a:close/>
                </a:path>
                <a:path w="49529" h="8890">
                  <a:moveTo>
                    <a:pt x="22263" y="5410"/>
                  </a:moveTo>
                  <a:lnTo>
                    <a:pt x="21590" y="5410"/>
                  </a:lnTo>
                  <a:lnTo>
                    <a:pt x="21590" y="5969"/>
                  </a:lnTo>
                  <a:lnTo>
                    <a:pt x="22263" y="5969"/>
                  </a:lnTo>
                  <a:lnTo>
                    <a:pt x="22263" y="5410"/>
                  </a:lnTo>
                  <a:close/>
                </a:path>
                <a:path w="49529" h="8890">
                  <a:moveTo>
                    <a:pt x="22263" y="0"/>
                  </a:moveTo>
                  <a:lnTo>
                    <a:pt x="21590" y="0"/>
                  </a:lnTo>
                  <a:lnTo>
                    <a:pt x="21590" y="571"/>
                  </a:lnTo>
                  <a:lnTo>
                    <a:pt x="22263" y="571"/>
                  </a:lnTo>
                  <a:lnTo>
                    <a:pt x="22263" y="0"/>
                  </a:lnTo>
                  <a:close/>
                </a:path>
                <a:path w="49529" h="8890">
                  <a:moveTo>
                    <a:pt x="23609" y="8102"/>
                  </a:moveTo>
                  <a:lnTo>
                    <a:pt x="22936" y="8102"/>
                  </a:lnTo>
                  <a:lnTo>
                    <a:pt x="22936" y="8674"/>
                  </a:lnTo>
                  <a:lnTo>
                    <a:pt x="23609" y="8674"/>
                  </a:lnTo>
                  <a:lnTo>
                    <a:pt x="23609" y="8102"/>
                  </a:lnTo>
                  <a:close/>
                </a:path>
                <a:path w="49529" h="8890">
                  <a:moveTo>
                    <a:pt x="23609" y="2705"/>
                  </a:moveTo>
                  <a:lnTo>
                    <a:pt x="22936" y="2705"/>
                  </a:lnTo>
                  <a:lnTo>
                    <a:pt x="22936" y="3263"/>
                  </a:lnTo>
                  <a:lnTo>
                    <a:pt x="23609" y="3263"/>
                  </a:lnTo>
                  <a:lnTo>
                    <a:pt x="23609" y="2705"/>
                  </a:lnTo>
                  <a:close/>
                </a:path>
                <a:path w="49529" h="8890">
                  <a:moveTo>
                    <a:pt x="24955" y="5410"/>
                  </a:moveTo>
                  <a:lnTo>
                    <a:pt x="24282" y="5410"/>
                  </a:lnTo>
                  <a:lnTo>
                    <a:pt x="24282" y="5969"/>
                  </a:lnTo>
                  <a:lnTo>
                    <a:pt x="24955" y="5969"/>
                  </a:lnTo>
                  <a:lnTo>
                    <a:pt x="24955" y="5410"/>
                  </a:lnTo>
                  <a:close/>
                </a:path>
                <a:path w="49529" h="8890">
                  <a:moveTo>
                    <a:pt x="24955" y="0"/>
                  </a:moveTo>
                  <a:lnTo>
                    <a:pt x="24282" y="0"/>
                  </a:lnTo>
                  <a:lnTo>
                    <a:pt x="24282" y="571"/>
                  </a:lnTo>
                  <a:lnTo>
                    <a:pt x="24955" y="571"/>
                  </a:lnTo>
                  <a:lnTo>
                    <a:pt x="24955" y="0"/>
                  </a:lnTo>
                  <a:close/>
                </a:path>
                <a:path w="49529" h="8890">
                  <a:moveTo>
                    <a:pt x="26314" y="8102"/>
                  </a:moveTo>
                  <a:lnTo>
                    <a:pt x="25628" y="8102"/>
                  </a:lnTo>
                  <a:lnTo>
                    <a:pt x="25628" y="8674"/>
                  </a:lnTo>
                  <a:lnTo>
                    <a:pt x="26314" y="8674"/>
                  </a:lnTo>
                  <a:lnTo>
                    <a:pt x="26314" y="8102"/>
                  </a:lnTo>
                  <a:close/>
                </a:path>
                <a:path w="49529" h="8890">
                  <a:moveTo>
                    <a:pt x="26314" y="2705"/>
                  </a:moveTo>
                  <a:lnTo>
                    <a:pt x="25628" y="2705"/>
                  </a:lnTo>
                  <a:lnTo>
                    <a:pt x="25628" y="3263"/>
                  </a:lnTo>
                  <a:lnTo>
                    <a:pt x="26314" y="3263"/>
                  </a:lnTo>
                  <a:lnTo>
                    <a:pt x="26314" y="2705"/>
                  </a:lnTo>
                  <a:close/>
                </a:path>
                <a:path w="49529" h="8890">
                  <a:moveTo>
                    <a:pt x="27660" y="5410"/>
                  </a:moveTo>
                  <a:lnTo>
                    <a:pt x="26987" y="5410"/>
                  </a:lnTo>
                  <a:lnTo>
                    <a:pt x="26987" y="5969"/>
                  </a:lnTo>
                  <a:lnTo>
                    <a:pt x="27660" y="5969"/>
                  </a:lnTo>
                  <a:lnTo>
                    <a:pt x="27660" y="5410"/>
                  </a:lnTo>
                  <a:close/>
                </a:path>
                <a:path w="49529" h="8890">
                  <a:moveTo>
                    <a:pt x="27660" y="0"/>
                  </a:moveTo>
                  <a:lnTo>
                    <a:pt x="26987" y="0"/>
                  </a:lnTo>
                  <a:lnTo>
                    <a:pt x="26987" y="571"/>
                  </a:lnTo>
                  <a:lnTo>
                    <a:pt x="27660" y="571"/>
                  </a:lnTo>
                  <a:lnTo>
                    <a:pt x="27660" y="0"/>
                  </a:lnTo>
                  <a:close/>
                </a:path>
                <a:path w="49529" h="8890">
                  <a:moveTo>
                    <a:pt x="29006" y="8102"/>
                  </a:moveTo>
                  <a:lnTo>
                    <a:pt x="28333" y="8102"/>
                  </a:lnTo>
                  <a:lnTo>
                    <a:pt x="28333" y="8674"/>
                  </a:lnTo>
                  <a:lnTo>
                    <a:pt x="29006" y="8674"/>
                  </a:lnTo>
                  <a:lnTo>
                    <a:pt x="29006" y="8102"/>
                  </a:lnTo>
                  <a:close/>
                </a:path>
                <a:path w="49529" h="8890">
                  <a:moveTo>
                    <a:pt x="29006" y="2705"/>
                  </a:moveTo>
                  <a:lnTo>
                    <a:pt x="28333" y="2705"/>
                  </a:lnTo>
                  <a:lnTo>
                    <a:pt x="28333" y="3263"/>
                  </a:lnTo>
                  <a:lnTo>
                    <a:pt x="29006" y="3263"/>
                  </a:lnTo>
                  <a:lnTo>
                    <a:pt x="29006" y="2705"/>
                  </a:lnTo>
                  <a:close/>
                </a:path>
                <a:path w="49529" h="8890">
                  <a:moveTo>
                    <a:pt x="30353" y="5410"/>
                  </a:moveTo>
                  <a:lnTo>
                    <a:pt x="29679" y="5410"/>
                  </a:lnTo>
                  <a:lnTo>
                    <a:pt x="29679" y="5969"/>
                  </a:lnTo>
                  <a:lnTo>
                    <a:pt x="30353" y="5969"/>
                  </a:lnTo>
                  <a:lnTo>
                    <a:pt x="30353" y="5410"/>
                  </a:lnTo>
                  <a:close/>
                </a:path>
                <a:path w="49529" h="8890">
                  <a:moveTo>
                    <a:pt x="30353" y="0"/>
                  </a:moveTo>
                  <a:lnTo>
                    <a:pt x="29679" y="0"/>
                  </a:lnTo>
                  <a:lnTo>
                    <a:pt x="29679" y="571"/>
                  </a:lnTo>
                  <a:lnTo>
                    <a:pt x="30353" y="571"/>
                  </a:lnTo>
                  <a:lnTo>
                    <a:pt x="30353" y="0"/>
                  </a:lnTo>
                  <a:close/>
                </a:path>
                <a:path w="49529" h="8890">
                  <a:moveTo>
                    <a:pt x="31711" y="8102"/>
                  </a:moveTo>
                  <a:lnTo>
                    <a:pt x="31026" y="8102"/>
                  </a:lnTo>
                  <a:lnTo>
                    <a:pt x="31026" y="8674"/>
                  </a:lnTo>
                  <a:lnTo>
                    <a:pt x="31711" y="8674"/>
                  </a:lnTo>
                  <a:lnTo>
                    <a:pt x="31711" y="8102"/>
                  </a:lnTo>
                  <a:close/>
                </a:path>
                <a:path w="49529" h="8890">
                  <a:moveTo>
                    <a:pt x="31711" y="2705"/>
                  </a:moveTo>
                  <a:lnTo>
                    <a:pt x="31026" y="2705"/>
                  </a:lnTo>
                  <a:lnTo>
                    <a:pt x="31026" y="3263"/>
                  </a:lnTo>
                  <a:lnTo>
                    <a:pt x="31711" y="3263"/>
                  </a:lnTo>
                  <a:lnTo>
                    <a:pt x="31711" y="2705"/>
                  </a:lnTo>
                  <a:close/>
                </a:path>
                <a:path w="49529" h="8890">
                  <a:moveTo>
                    <a:pt x="33058" y="5410"/>
                  </a:moveTo>
                  <a:lnTo>
                    <a:pt x="32385" y="5410"/>
                  </a:lnTo>
                  <a:lnTo>
                    <a:pt x="32385" y="5969"/>
                  </a:lnTo>
                  <a:lnTo>
                    <a:pt x="33058" y="5969"/>
                  </a:lnTo>
                  <a:lnTo>
                    <a:pt x="33058" y="5410"/>
                  </a:lnTo>
                  <a:close/>
                </a:path>
                <a:path w="49529" h="8890">
                  <a:moveTo>
                    <a:pt x="33058" y="0"/>
                  </a:moveTo>
                  <a:lnTo>
                    <a:pt x="32385" y="0"/>
                  </a:lnTo>
                  <a:lnTo>
                    <a:pt x="32385" y="571"/>
                  </a:lnTo>
                  <a:lnTo>
                    <a:pt x="33058" y="571"/>
                  </a:lnTo>
                  <a:lnTo>
                    <a:pt x="33058" y="0"/>
                  </a:lnTo>
                  <a:close/>
                </a:path>
                <a:path w="49529" h="8890">
                  <a:moveTo>
                    <a:pt x="34404" y="8102"/>
                  </a:moveTo>
                  <a:lnTo>
                    <a:pt x="33731" y="8102"/>
                  </a:lnTo>
                  <a:lnTo>
                    <a:pt x="33731" y="8674"/>
                  </a:lnTo>
                  <a:lnTo>
                    <a:pt x="34404" y="8674"/>
                  </a:lnTo>
                  <a:lnTo>
                    <a:pt x="34404" y="8102"/>
                  </a:lnTo>
                  <a:close/>
                </a:path>
                <a:path w="49529" h="8890">
                  <a:moveTo>
                    <a:pt x="34404" y="2705"/>
                  </a:moveTo>
                  <a:lnTo>
                    <a:pt x="33731" y="2705"/>
                  </a:lnTo>
                  <a:lnTo>
                    <a:pt x="33731" y="3263"/>
                  </a:lnTo>
                  <a:lnTo>
                    <a:pt x="34404" y="3263"/>
                  </a:lnTo>
                  <a:lnTo>
                    <a:pt x="34404" y="2705"/>
                  </a:lnTo>
                  <a:close/>
                </a:path>
                <a:path w="49529" h="8890">
                  <a:moveTo>
                    <a:pt x="35750" y="5410"/>
                  </a:moveTo>
                  <a:lnTo>
                    <a:pt x="35077" y="5410"/>
                  </a:lnTo>
                  <a:lnTo>
                    <a:pt x="35077" y="5969"/>
                  </a:lnTo>
                  <a:lnTo>
                    <a:pt x="35750" y="5969"/>
                  </a:lnTo>
                  <a:lnTo>
                    <a:pt x="35750" y="5410"/>
                  </a:lnTo>
                  <a:close/>
                </a:path>
                <a:path w="49529" h="8890">
                  <a:moveTo>
                    <a:pt x="35750" y="0"/>
                  </a:moveTo>
                  <a:lnTo>
                    <a:pt x="35077" y="0"/>
                  </a:lnTo>
                  <a:lnTo>
                    <a:pt x="35077" y="571"/>
                  </a:lnTo>
                  <a:lnTo>
                    <a:pt x="35750" y="571"/>
                  </a:lnTo>
                  <a:lnTo>
                    <a:pt x="35750" y="0"/>
                  </a:lnTo>
                  <a:close/>
                </a:path>
                <a:path w="49529" h="8890">
                  <a:moveTo>
                    <a:pt x="37109" y="8102"/>
                  </a:moveTo>
                  <a:lnTo>
                    <a:pt x="36423" y="8102"/>
                  </a:lnTo>
                  <a:lnTo>
                    <a:pt x="36423" y="8674"/>
                  </a:lnTo>
                  <a:lnTo>
                    <a:pt x="37109" y="8674"/>
                  </a:lnTo>
                  <a:lnTo>
                    <a:pt x="37109" y="8102"/>
                  </a:lnTo>
                  <a:close/>
                </a:path>
                <a:path w="49529" h="8890">
                  <a:moveTo>
                    <a:pt x="37109" y="2705"/>
                  </a:moveTo>
                  <a:lnTo>
                    <a:pt x="36423" y="2705"/>
                  </a:lnTo>
                  <a:lnTo>
                    <a:pt x="36423" y="3263"/>
                  </a:lnTo>
                  <a:lnTo>
                    <a:pt x="37109" y="3263"/>
                  </a:lnTo>
                  <a:lnTo>
                    <a:pt x="37109" y="2705"/>
                  </a:lnTo>
                  <a:close/>
                </a:path>
                <a:path w="49529" h="8890">
                  <a:moveTo>
                    <a:pt x="38455" y="5410"/>
                  </a:moveTo>
                  <a:lnTo>
                    <a:pt x="37782" y="5410"/>
                  </a:lnTo>
                  <a:lnTo>
                    <a:pt x="37782" y="5969"/>
                  </a:lnTo>
                  <a:lnTo>
                    <a:pt x="38455" y="5969"/>
                  </a:lnTo>
                  <a:lnTo>
                    <a:pt x="38455" y="5410"/>
                  </a:lnTo>
                  <a:close/>
                </a:path>
                <a:path w="49529" h="8890">
                  <a:moveTo>
                    <a:pt x="38455" y="0"/>
                  </a:moveTo>
                  <a:lnTo>
                    <a:pt x="37782" y="0"/>
                  </a:lnTo>
                  <a:lnTo>
                    <a:pt x="37782" y="571"/>
                  </a:lnTo>
                  <a:lnTo>
                    <a:pt x="38455" y="571"/>
                  </a:lnTo>
                  <a:lnTo>
                    <a:pt x="38455" y="0"/>
                  </a:lnTo>
                  <a:close/>
                </a:path>
                <a:path w="49529" h="8890">
                  <a:moveTo>
                    <a:pt x="39801" y="8102"/>
                  </a:moveTo>
                  <a:lnTo>
                    <a:pt x="39128" y="8102"/>
                  </a:lnTo>
                  <a:lnTo>
                    <a:pt x="39128" y="8674"/>
                  </a:lnTo>
                  <a:lnTo>
                    <a:pt x="39801" y="8674"/>
                  </a:lnTo>
                  <a:lnTo>
                    <a:pt x="39801" y="8102"/>
                  </a:lnTo>
                  <a:close/>
                </a:path>
                <a:path w="49529" h="8890">
                  <a:moveTo>
                    <a:pt x="39801" y="2705"/>
                  </a:moveTo>
                  <a:lnTo>
                    <a:pt x="39128" y="2705"/>
                  </a:lnTo>
                  <a:lnTo>
                    <a:pt x="39128" y="3263"/>
                  </a:lnTo>
                  <a:lnTo>
                    <a:pt x="39801" y="3263"/>
                  </a:lnTo>
                  <a:lnTo>
                    <a:pt x="39801" y="2705"/>
                  </a:lnTo>
                  <a:close/>
                </a:path>
                <a:path w="49529" h="8890">
                  <a:moveTo>
                    <a:pt x="41148" y="5410"/>
                  </a:moveTo>
                  <a:lnTo>
                    <a:pt x="40474" y="5410"/>
                  </a:lnTo>
                  <a:lnTo>
                    <a:pt x="40474" y="5969"/>
                  </a:lnTo>
                  <a:lnTo>
                    <a:pt x="41148" y="5969"/>
                  </a:lnTo>
                  <a:lnTo>
                    <a:pt x="41148" y="5410"/>
                  </a:lnTo>
                  <a:close/>
                </a:path>
                <a:path w="49529" h="8890">
                  <a:moveTo>
                    <a:pt x="41148" y="0"/>
                  </a:moveTo>
                  <a:lnTo>
                    <a:pt x="40474" y="0"/>
                  </a:lnTo>
                  <a:lnTo>
                    <a:pt x="40474" y="571"/>
                  </a:lnTo>
                  <a:lnTo>
                    <a:pt x="41148" y="571"/>
                  </a:lnTo>
                  <a:lnTo>
                    <a:pt x="41148" y="0"/>
                  </a:lnTo>
                  <a:close/>
                </a:path>
                <a:path w="49529" h="8890">
                  <a:moveTo>
                    <a:pt x="42506" y="8102"/>
                  </a:moveTo>
                  <a:lnTo>
                    <a:pt x="41821" y="8102"/>
                  </a:lnTo>
                  <a:lnTo>
                    <a:pt x="41821" y="8674"/>
                  </a:lnTo>
                  <a:lnTo>
                    <a:pt x="42506" y="8674"/>
                  </a:lnTo>
                  <a:lnTo>
                    <a:pt x="42506" y="8102"/>
                  </a:lnTo>
                  <a:close/>
                </a:path>
                <a:path w="49529" h="8890">
                  <a:moveTo>
                    <a:pt x="42506" y="2705"/>
                  </a:moveTo>
                  <a:lnTo>
                    <a:pt x="41821" y="2705"/>
                  </a:lnTo>
                  <a:lnTo>
                    <a:pt x="41821" y="3263"/>
                  </a:lnTo>
                  <a:lnTo>
                    <a:pt x="42506" y="3263"/>
                  </a:lnTo>
                  <a:lnTo>
                    <a:pt x="42506" y="2705"/>
                  </a:lnTo>
                  <a:close/>
                </a:path>
                <a:path w="49529" h="8890">
                  <a:moveTo>
                    <a:pt x="43853" y="5410"/>
                  </a:moveTo>
                  <a:lnTo>
                    <a:pt x="43180" y="5410"/>
                  </a:lnTo>
                  <a:lnTo>
                    <a:pt x="43180" y="5969"/>
                  </a:lnTo>
                  <a:lnTo>
                    <a:pt x="43853" y="5969"/>
                  </a:lnTo>
                  <a:lnTo>
                    <a:pt x="43853" y="5410"/>
                  </a:lnTo>
                  <a:close/>
                </a:path>
                <a:path w="49529" h="8890">
                  <a:moveTo>
                    <a:pt x="43853" y="0"/>
                  </a:moveTo>
                  <a:lnTo>
                    <a:pt x="43180" y="0"/>
                  </a:lnTo>
                  <a:lnTo>
                    <a:pt x="43180" y="571"/>
                  </a:lnTo>
                  <a:lnTo>
                    <a:pt x="43853" y="571"/>
                  </a:lnTo>
                  <a:lnTo>
                    <a:pt x="43853" y="0"/>
                  </a:lnTo>
                  <a:close/>
                </a:path>
                <a:path w="49529" h="8890">
                  <a:moveTo>
                    <a:pt x="45199" y="8102"/>
                  </a:moveTo>
                  <a:lnTo>
                    <a:pt x="44526" y="8102"/>
                  </a:lnTo>
                  <a:lnTo>
                    <a:pt x="44526" y="8674"/>
                  </a:lnTo>
                  <a:lnTo>
                    <a:pt x="45199" y="8674"/>
                  </a:lnTo>
                  <a:lnTo>
                    <a:pt x="45199" y="8102"/>
                  </a:lnTo>
                  <a:close/>
                </a:path>
                <a:path w="49529" h="8890">
                  <a:moveTo>
                    <a:pt x="45199" y="2705"/>
                  </a:moveTo>
                  <a:lnTo>
                    <a:pt x="44526" y="2705"/>
                  </a:lnTo>
                  <a:lnTo>
                    <a:pt x="44526" y="3263"/>
                  </a:lnTo>
                  <a:lnTo>
                    <a:pt x="45199" y="3263"/>
                  </a:lnTo>
                  <a:lnTo>
                    <a:pt x="45199" y="2705"/>
                  </a:lnTo>
                  <a:close/>
                </a:path>
                <a:path w="49529" h="8890">
                  <a:moveTo>
                    <a:pt x="46545" y="5410"/>
                  </a:moveTo>
                  <a:lnTo>
                    <a:pt x="45872" y="5410"/>
                  </a:lnTo>
                  <a:lnTo>
                    <a:pt x="45872" y="5969"/>
                  </a:lnTo>
                  <a:lnTo>
                    <a:pt x="46545" y="5969"/>
                  </a:lnTo>
                  <a:lnTo>
                    <a:pt x="46545" y="5410"/>
                  </a:lnTo>
                  <a:close/>
                </a:path>
                <a:path w="49529" h="8890">
                  <a:moveTo>
                    <a:pt x="46545" y="0"/>
                  </a:moveTo>
                  <a:lnTo>
                    <a:pt x="45872" y="0"/>
                  </a:lnTo>
                  <a:lnTo>
                    <a:pt x="45872" y="571"/>
                  </a:lnTo>
                  <a:lnTo>
                    <a:pt x="46545" y="571"/>
                  </a:lnTo>
                  <a:lnTo>
                    <a:pt x="46545" y="0"/>
                  </a:lnTo>
                  <a:close/>
                </a:path>
                <a:path w="49529" h="8890">
                  <a:moveTo>
                    <a:pt x="47891" y="8102"/>
                  </a:moveTo>
                  <a:lnTo>
                    <a:pt x="47218" y="8102"/>
                  </a:lnTo>
                  <a:lnTo>
                    <a:pt x="47218" y="8674"/>
                  </a:lnTo>
                  <a:lnTo>
                    <a:pt x="47891" y="8674"/>
                  </a:lnTo>
                  <a:lnTo>
                    <a:pt x="47891" y="8102"/>
                  </a:lnTo>
                  <a:close/>
                </a:path>
                <a:path w="49529" h="8890">
                  <a:moveTo>
                    <a:pt x="47891" y="2705"/>
                  </a:moveTo>
                  <a:lnTo>
                    <a:pt x="47218" y="2705"/>
                  </a:lnTo>
                  <a:lnTo>
                    <a:pt x="47218" y="3263"/>
                  </a:lnTo>
                  <a:lnTo>
                    <a:pt x="47891" y="3263"/>
                  </a:lnTo>
                  <a:lnTo>
                    <a:pt x="47891" y="2705"/>
                  </a:lnTo>
                  <a:close/>
                </a:path>
                <a:path w="49529" h="8890">
                  <a:moveTo>
                    <a:pt x="49250" y="5410"/>
                  </a:moveTo>
                  <a:lnTo>
                    <a:pt x="48577" y="5410"/>
                  </a:lnTo>
                  <a:lnTo>
                    <a:pt x="48577" y="5969"/>
                  </a:lnTo>
                  <a:lnTo>
                    <a:pt x="49250" y="5969"/>
                  </a:lnTo>
                  <a:lnTo>
                    <a:pt x="49250" y="5410"/>
                  </a:lnTo>
                  <a:close/>
                </a:path>
                <a:path w="49529" h="8890">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46" name="object 846"/>
            <p:cNvSpPr/>
            <p:nvPr/>
          </p:nvSpPr>
          <p:spPr>
            <a:xfrm>
              <a:off x="12109158" y="7740586"/>
              <a:ext cx="49530" cy="11430"/>
            </a:xfrm>
            <a:custGeom>
              <a:avLst/>
              <a:gdLst/>
              <a:ahLst/>
              <a:cxnLst/>
              <a:rect l="l" t="t" r="r" b="b"/>
              <a:pathLst>
                <a:path w="49529" h="11429">
                  <a:moveTo>
                    <a:pt x="673" y="8102"/>
                  </a:moveTo>
                  <a:lnTo>
                    <a:pt x="0" y="8102"/>
                  </a:lnTo>
                  <a:lnTo>
                    <a:pt x="0" y="8674"/>
                  </a:lnTo>
                  <a:lnTo>
                    <a:pt x="673" y="8674"/>
                  </a:lnTo>
                  <a:lnTo>
                    <a:pt x="673" y="8102"/>
                  </a:lnTo>
                  <a:close/>
                </a:path>
                <a:path w="49529" h="11429">
                  <a:moveTo>
                    <a:pt x="673" y="2705"/>
                  </a:moveTo>
                  <a:lnTo>
                    <a:pt x="0" y="2705"/>
                  </a:lnTo>
                  <a:lnTo>
                    <a:pt x="0" y="3263"/>
                  </a:lnTo>
                  <a:lnTo>
                    <a:pt x="673" y="3263"/>
                  </a:lnTo>
                  <a:lnTo>
                    <a:pt x="673" y="2705"/>
                  </a:lnTo>
                  <a:close/>
                </a:path>
                <a:path w="49529" h="11429">
                  <a:moveTo>
                    <a:pt x="2019" y="10807"/>
                  </a:moveTo>
                  <a:lnTo>
                    <a:pt x="1346" y="10807"/>
                  </a:lnTo>
                  <a:lnTo>
                    <a:pt x="1346" y="11366"/>
                  </a:lnTo>
                  <a:lnTo>
                    <a:pt x="2019" y="11366"/>
                  </a:lnTo>
                  <a:lnTo>
                    <a:pt x="2019" y="10807"/>
                  </a:lnTo>
                  <a:close/>
                </a:path>
                <a:path w="49529" h="11429">
                  <a:moveTo>
                    <a:pt x="2019" y="5410"/>
                  </a:moveTo>
                  <a:lnTo>
                    <a:pt x="1346" y="5410"/>
                  </a:lnTo>
                  <a:lnTo>
                    <a:pt x="1346" y="5969"/>
                  </a:lnTo>
                  <a:lnTo>
                    <a:pt x="2019" y="5969"/>
                  </a:lnTo>
                  <a:lnTo>
                    <a:pt x="2019" y="5410"/>
                  </a:lnTo>
                  <a:close/>
                </a:path>
                <a:path w="49529" h="11429">
                  <a:moveTo>
                    <a:pt x="3365" y="8102"/>
                  </a:moveTo>
                  <a:lnTo>
                    <a:pt x="2692" y="8102"/>
                  </a:lnTo>
                  <a:lnTo>
                    <a:pt x="2692" y="8674"/>
                  </a:lnTo>
                  <a:lnTo>
                    <a:pt x="3365" y="8674"/>
                  </a:lnTo>
                  <a:lnTo>
                    <a:pt x="3365" y="8102"/>
                  </a:lnTo>
                  <a:close/>
                </a:path>
                <a:path w="49529" h="11429">
                  <a:moveTo>
                    <a:pt x="3365" y="2705"/>
                  </a:moveTo>
                  <a:lnTo>
                    <a:pt x="2692" y="2705"/>
                  </a:lnTo>
                  <a:lnTo>
                    <a:pt x="2692" y="3263"/>
                  </a:lnTo>
                  <a:lnTo>
                    <a:pt x="3365" y="3263"/>
                  </a:lnTo>
                  <a:lnTo>
                    <a:pt x="3365" y="2705"/>
                  </a:lnTo>
                  <a:close/>
                </a:path>
                <a:path w="49529" h="11429">
                  <a:moveTo>
                    <a:pt x="4724" y="10807"/>
                  </a:moveTo>
                  <a:lnTo>
                    <a:pt x="4051" y="10807"/>
                  </a:lnTo>
                  <a:lnTo>
                    <a:pt x="4051" y="11366"/>
                  </a:lnTo>
                  <a:lnTo>
                    <a:pt x="4724" y="11366"/>
                  </a:lnTo>
                  <a:lnTo>
                    <a:pt x="4724" y="10807"/>
                  </a:lnTo>
                  <a:close/>
                </a:path>
                <a:path w="49529" h="11429">
                  <a:moveTo>
                    <a:pt x="4724" y="5410"/>
                  </a:moveTo>
                  <a:lnTo>
                    <a:pt x="4051" y="5410"/>
                  </a:lnTo>
                  <a:lnTo>
                    <a:pt x="4051" y="5969"/>
                  </a:lnTo>
                  <a:lnTo>
                    <a:pt x="4724" y="5969"/>
                  </a:lnTo>
                  <a:lnTo>
                    <a:pt x="4724" y="5410"/>
                  </a:lnTo>
                  <a:close/>
                </a:path>
                <a:path w="49529" h="11429">
                  <a:moveTo>
                    <a:pt x="6070" y="8102"/>
                  </a:moveTo>
                  <a:lnTo>
                    <a:pt x="5397" y="8102"/>
                  </a:lnTo>
                  <a:lnTo>
                    <a:pt x="5397" y="8674"/>
                  </a:lnTo>
                  <a:lnTo>
                    <a:pt x="6070" y="8674"/>
                  </a:lnTo>
                  <a:lnTo>
                    <a:pt x="6070" y="8102"/>
                  </a:lnTo>
                  <a:close/>
                </a:path>
                <a:path w="49529" h="11429">
                  <a:moveTo>
                    <a:pt x="6070" y="2705"/>
                  </a:moveTo>
                  <a:lnTo>
                    <a:pt x="5397" y="2705"/>
                  </a:lnTo>
                  <a:lnTo>
                    <a:pt x="5397" y="3263"/>
                  </a:lnTo>
                  <a:lnTo>
                    <a:pt x="6070" y="3263"/>
                  </a:lnTo>
                  <a:lnTo>
                    <a:pt x="6070" y="2705"/>
                  </a:lnTo>
                  <a:close/>
                </a:path>
                <a:path w="49529" h="11429">
                  <a:moveTo>
                    <a:pt x="7416" y="10807"/>
                  </a:moveTo>
                  <a:lnTo>
                    <a:pt x="6743" y="10807"/>
                  </a:lnTo>
                  <a:lnTo>
                    <a:pt x="6743" y="11366"/>
                  </a:lnTo>
                  <a:lnTo>
                    <a:pt x="7416" y="11366"/>
                  </a:lnTo>
                  <a:lnTo>
                    <a:pt x="7416" y="10807"/>
                  </a:lnTo>
                  <a:close/>
                </a:path>
                <a:path w="49529" h="11429">
                  <a:moveTo>
                    <a:pt x="7416" y="5410"/>
                  </a:moveTo>
                  <a:lnTo>
                    <a:pt x="6743" y="5410"/>
                  </a:lnTo>
                  <a:lnTo>
                    <a:pt x="6743" y="5969"/>
                  </a:lnTo>
                  <a:lnTo>
                    <a:pt x="7416" y="5969"/>
                  </a:lnTo>
                  <a:lnTo>
                    <a:pt x="7416" y="5410"/>
                  </a:lnTo>
                  <a:close/>
                </a:path>
                <a:path w="49529" h="11429">
                  <a:moveTo>
                    <a:pt x="8763" y="8102"/>
                  </a:moveTo>
                  <a:lnTo>
                    <a:pt x="8089" y="8102"/>
                  </a:lnTo>
                  <a:lnTo>
                    <a:pt x="8089" y="8674"/>
                  </a:lnTo>
                  <a:lnTo>
                    <a:pt x="8763" y="8674"/>
                  </a:lnTo>
                  <a:lnTo>
                    <a:pt x="8763" y="8102"/>
                  </a:lnTo>
                  <a:close/>
                </a:path>
                <a:path w="49529" h="11429">
                  <a:moveTo>
                    <a:pt x="8763" y="2705"/>
                  </a:moveTo>
                  <a:lnTo>
                    <a:pt x="8089" y="2705"/>
                  </a:lnTo>
                  <a:lnTo>
                    <a:pt x="8089" y="3263"/>
                  </a:lnTo>
                  <a:lnTo>
                    <a:pt x="8763" y="3263"/>
                  </a:lnTo>
                  <a:lnTo>
                    <a:pt x="8763" y="2705"/>
                  </a:lnTo>
                  <a:close/>
                </a:path>
                <a:path w="49529" h="11429">
                  <a:moveTo>
                    <a:pt x="10121" y="10807"/>
                  </a:moveTo>
                  <a:lnTo>
                    <a:pt x="9448" y="10807"/>
                  </a:lnTo>
                  <a:lnTo>
                    <a:pt x="9448" y="11366"/>
                  </a:lnTo>
                  <a:lnTo>
                    <a:pt x="10121" y="11366"/>
                  </a:lnTo>
                  <a:lnTo>
                    <a:pt x="10121" y="10807"/>
                  </a:lnTo>
                  <a:close/>
                </a:path>
                <a:path w="49529" h="11429">
                  <a:moveTo>
                    <a:pt x="10121" y="5410"/>
                  </a:moveTo>
                  <a:lnTo>
                    <a:pt x="9448" y="5410"/>
                  </a:lnTo>
                  <a:lnTo>
                    <a:pt x="9448" y="5969"/>
                  </a:lnTo>
                  <a:lnTo>
                    <a:pt x="10121" y="5969"/>
                  </a:lnTo>
                  <a:lnTo>
                    <a:pt x="10121" y="5410"/>
                  </a:lnTo>
                  <a:close/>
                </a:path>
                <a:path w="49529" h="11429">
                  <a:moveTo>
                    <a:pt x="11468" y="8102"/>
                  </a:moveTo>
                  <a:lnTo>
                    <a:pt x="10795" y="8102"/>
                  </a:lnTo>
                  <a:lnTo>
                    <a:pt x="10795" y="8674"/>
                  </a:lnTo>
                  <a:lnTo>
                    <a:pt x="11468" y="8674"/>
                  </a:lnTo>
                  <a:lnTo>
                    <a:pt x="11468" y="8102"/>
                  </a:lnTo>
                  <a:close/>
                </a:path>
                <a:path w="49529" h="11429">
                  <a:moveTo>
                    <a:pt x="11468" y="2705"/>
                  </a:moveTo>
                  <a:lnTo>
                    <a:pt x="10795" y="2705"/>
                  </a:lnTo>
                  <a:lnTo>
                    <a:pt x="10795" y="3263"/>
                  </a:lnTo>
                  <a:lnTo>
                    <a:pt x="11468" y="3263"/>
                  </a:lnTo>
                  <a:lnTo>
                    <a:pt x="11468" y="2705"/>
                  </a:lnTo>
                  <a:close/>
                </a:path>
                <a:path w="49529" h="11429">
                  <a:moveTo>
                    <a:pt x="12814" y="10807"/>
                  </a:moveTo>
                  <a:lnTo>
                    <a:pt x="12141" y="10807"/>
                  </a:lnTo>
                  <a:lnTo>
                    <a:pt x="12141" y="11366"/>
                  </a:lnTo>
                  <a:lnTo>
                    <a:pt x="12814" y="11366"/>
                  </a:lnTo>
                  <a:lnTo>
                    <a:pt x="12814" y="10807"/>
                  </a:lnTo>
                  <a:close/>
                </a:path>
                <a:path w="49529" h="11429">
                  <a:moveTo>
                    <a:pt x="12814" y="5410"/>
                  </a:moveTo>
                  <a:lnTo>
                    <a:pt x="12141" y="5410"/>
                  </a:lnTo>
                  <a:lnTo>
                    <a:pt x="12141" y="5969"/>
                  </a:lnTo>
                  <a:lnTo>
                    <a:pt x="12814" y="5969"/>
                  </a:lnTo>
                  <a:lnTo>
                    <a:pt x="12814" y="5410"/>
                  </a:lnTo>
                  <a:close/>
                </a:path>
                <a:path w="49529" h="11429">
                  <a:moveTo>
                    <a:pt x="14160" y="8102"/>
                  </a:moveTo>
                  <a:lnTo>
                    <a:pt x="13487" y="8102"/>
                  </a:lnTo>
                  <a:lnTo>
                    <a:pt x="13487" y="8674"/>
                  </a:lnTo>
                  <a:lnTo>
                    <a:pt x="14160" y="8674"/>
                  </a:lnTo>
                  <a:lnTo>
                    <a:pt x="14160" y="8102"/>
                  </a:lnTo>
                  <a:close/>
                </a:path>
                <a:path w="49529" h="11429">
                  <a:moveTo>
                    <a:pt x="14160" y="2705"/>
                  </a:moveTo>
                  <a:lnTo>
                    <a:pt x="13487" y="2705"/>
                  </a:lnTo>
                  <a:lnTo>
                    <a:pt x="13487" y="3263"/>
                  </a:lnTo>
                  <a:lnTo>
                    <a:pt x="14160" y="3263"/>
                  </a:lnTo>
                  <a:lnTo>
                    <a:pt x="14160" y="2705"/>
                  </a:lnTo>
                  <a:close/>
                </a:path>
                <a:path w="49529" h="11429">
                  <a:moveTo>
                    <a:pt x="15519" y="10807"/>
                  </a:moveTo>
                  <a:lnTo>
                    <a:pt x="14846" y="10807"/>
                  </a:lnTo>
                  <a:lnTo>
                    <a:pt x="14846" y="11366"/>
                  </a:lnTo>
                  <a:lnTo>
                    <a:pt x="15519" y="11366"/>
                  </a:lnTo>
                  <a:lnTo>
                    <a:pt x="15519" y="10807"/>
                  </a:lnTo>
                  <a:close/>
                </a:path>
                <a:path w="49529" h="11429">
                  <a:moveTo>
                    <a:pt x="15519" y="5410"/>
                  </a:moveTo>
                  <a:lnTo>
                    <a:pt x="14846" y="5410"/>
                  </a:lnTo>
                  <a:lnTo>
                    <a:pt x="14846" y="5969"/>
                  </a:lnTo>
                  <a:lnTo>
                    <a:pt x="15519" y="5969"/>
                  </a:lnTo>
                  <a:lnTo>
                    <a:pt x="15519" y="5410"/>
                  </a:lnTo>
                  <a:close/>
                </a:path>
                <a:path w="49529" h="11429">
                  <a:moveTo>
                    <a:pt x="16865" y="8102"/>
                  </a:moveTo>
                  <a:lnTo>
                    <a:pt x="16192" y="8102"/>
                  </a:lnTo>
                  <a:lnTo>
                    <a:pt x="16192" y="8674"/>
                  </a:lnTo>
                  <a:lnTo>
                    <a:pt x="16865" y="8674"/>
                  </a:lnTo>
                  <a:lnTo>
                    <a:pt x="16865" y="8102"/>
                  </a:lnTo>
                  <a:close/>
                </a:path>
                <a:path w="49529" h="11429">
                  <a:moveTo>
                    <a:pt x="16865" y="2705"/>
                  </a:moveTo>
                  <a:lnTo>
                    <a:pt x="16192" y="2705"/>
                  </a:lnTo>
                  <a:lnTo>
                    <a:pt x="16192" y="3263"/>
                  </a:lnTo>
                  <a:lnTo>
                    <a:pt x="16865" y="3263"/>
                  </a:lnTo>
                  <a:lnTo>
                    <a:pt x="16865" y="2705"/>
                  </a:lnTo>
                  <a:close/>
                </a:path>
                <a:path w="49529" h="11429">
                  <a:moveTo>
                    <a:pt x="18211" y="10807"/>
                  </a:moveTo>
                  <a:lnTo>
                    <a:pt x="17538" y="10807"/>
                  </a:lnTo>
                  <a:lnTo>
                    <a:pt x="17538" y="11366"/>
                  </a:lnTo>
                  <a:lnTo>
                    <a:pt x="18211" y="11366"/>
                  </a:lnTo>
                  <a:lnTo>
                    <a:pt x="18211" y="10807"/>
                  </a:lnTo>
                  <a:close/>
                </a:path>
                <a:path w="49529" h="11429">
                  <a:moveTo>
                    <a:pt x="18211" y="5410"/>
                  </a:moveTo>
                  <a:lnTo>
                    <a:pt x="17538" y="5410"/>
                  </a:lnTo>
                  <a:lnTo>
                    <a:pt x="17538" y="5969"/>
                  </a:lnTo>
                  <a:lnTo>
                    <a:pt x="18211" y="5969"/>
                  </a:lnTo>
                  <a:lnTo>
                    <a:pt x="18211" y="5410"/>
                  </a:lnTo>
                  <a:close/>
                </a:path>
                <a:path w="49529" h="11429">
                  <a:moveTo>
                    <a:pt x="19558" y="8102"/>
                  </a:moveTo>
                  <a:lnTo>
                    <a:pt x="18884" y="8102"/>
                  </a:lnTo>
                  <a:lnTo>
                    <a:pt x="18884" y="8674"/>
                  </a:lnTo>
                  <a:lnTo>
                    <a:pt x="19558" y="8674"/>
                  </a:lnTo>
                  <a:lnTo>
                    <a:pt x="19558" y="8102"/>
                  </a:lnTo>
                  <a:close/>
                </a:path>
                <a:path w="49529" h="11429">
                  <a:moveTo>
                    <a:pt x="19558" y="2705"/>
                  </a:moveTo>
                  <a:lnTo>
                    <a:pt x="18884" y="2705"/>
                  </a:lnTo>
                  <a:lnTo>
                    <a:pt x="18884" y="3263"/>
                  </a:lnTo>
                  <a:lnTo>
                    <a:pt x="19558" y="3263"/>
                  </a:lnTo>
                  <a:lnTo>
                    <a:pt x="19558" y="2705"/>
                  </a:lnTo>
                  <a:close/>
                </a:path>
                <a:path w="49529" h="11429">
                  <a:moveTo>
                    <a:pt x="20916" y="10807"/>
                  </a:moveTo>
                  <a:lnTo>
                    <a:pt x="20243" y="10807"/>
                  </a:lnTo>
                  <a:lnTo>
                    <a:pt x="20243" y="11366"/>
                  </a:lnTo>
                  <a:lnTo>
                    <a:pt x="20916" y="11366"/>
                  </a:lnTo>
                  <a:lnTo>
                    <a:pt x="20916" y="10807"/>
                  </a:lnTo>
                  <a:close/>
                </a:path>
                <a:path w="49529" h="11429">
                  <a:moveTo>
                    <a:pt x="20916" y="5410"/>
                  </a:moveTo>
                  <a:lnTo>
                    <a:pt x="20243" y="5410"/>
                  </a:lnTo>
                  <a:lnTo>
                    <a:pt x="20243" y="5969"/>
                  </a:lnTo>
                  <a:lnTo>
                    <a:pt x="20916" y="5969"/>
                  </a:lnTo>
                  <a:lnTo>
                    <a:pt x="20916" y="5410"/>
                  </a:lnTo>
                  <a:close/>
                </a:path>
                <a:path w="49529" h="11429">
                  <a:moveTo>
                    <a:pt x="22263" y="8102"/>
                  </a:moveTo>
                  <a:lnTo>
                    <a:pt x="21590" y="8102"/>
                  </a:lnTo>
                  <a:lnTo>
                    <a:pt x="21590" y="8674"/>
                  </a:lnTo>
                  <a:lnTo>
                    <a:pt x="22263" y="8674"/>
                  </a:lnTo>
                  <a:lnTo>
                    <a:pt x="22263" y="8102"/>
                  </a:lnTo>
                  <a:close/>
                </a:path>
                <a:path w="49529" h="11429">
                  <a:moveTo>
                    <a:pt x="22263" y="2705"/>
                  </a:moveTo>
                  <a:lnTo>
                    <a:pt x="21590" y="2705"/>
                  </a:lnTo>
                  <a:lnTo>
                    <a:pt x="21590" y="3263"/>
                  </a:lnTo>
                  <a:lnTo>
                    <a:pt x="22263" y="3263"/>
                  </a:lnTo>
                  <a:lnTo>
                    <a:pt x="22263" y="2705"/>
                  </a:lnTo>
                  <a:close/>
                </a:path>
                <a:path w="49529" h="11429">
                  <a:moveTo>
                    <a:pt x="23609" y="10807"/>
                  </a:moveTo>
                  <a:lnTo>
                    <a:pt x="22936" y="10807"/>
                  </a:lnTo>
                  <a:lnTo>
                    <a:pt x="22936" y="11366"/>
                  </a:lnTo>
                  <a:lnTo>
                    <a:pt x="23609" y="11366"/>
                  </a:lnTo>
                  <a:lnTo>
                    <a:pt x="23609" y="10807"/>
                  </a:lnTo>
                  <a:close/>
                </a:path>
                <a:path w="49529" h="11429">
                  <a:moveTo>
                    <a:pt x="23609" y="5410"/>
                  </a:moveTo>
                  <a:lnTo>
                    <a:pt x="22936" y="5410"/>
                  </a:lnTo>
                  <a:lnTo>
                    <a:pt x="22936" y="5969"/>
                  </a:lnTo>
                  <a:lnTo>
                    <a:pt x="23609" y="5969"/>
                  </a:lnTo>
                  <a:lnTo>
                    <a:pt x="23609" y="5410"/>
                  </a:lnTo>
                  <a:close/>
                </a:path>
                <a:path w="49529" h="11429">
                  <a:moveTo>
                    <a:pt x="24955" y="8102"/>
                  </a:moveTo>
                  <a:lnTo>
                    <a:pt x="24282" y="8102"/>
                  </a:lnTo>
                  <a:lnTo>
                    <a:pt x="24282" y="8674"/>
                  </a:lnTo>
                  <a:lnTo>
                    <a:pt x="24955" y="8674"/>
                  </a:lnTo>
                  <a:lnTo>
                    <a:pt x="24955" y="8102"/>
                  </a:lnTo>
                  <a:close/>
                </a:path>
                <a:path w="49529" h="11429">
                  <a:moveTo>
                    <a:pt x="24955" y="2705"/>
                  </a:moveTo>
                  <a:lnTo>
                    <a:pt x="24282" y="2705"/>
                  </a:lnTo>
                  <a:lnTo>
                    <a:pt x="24282" y="3263"/>
                  </a:lnTo>
                  <a:lnTo>
                    <a:pt x="24955" y="3263"/>
                  </a:lnTo>
                  <a:lnTo>
                    <a:pt x="24955" y="2705"/>
                  </a:lnTo>
                  <a:close/>
                </a:path>
                <a:path w="49529" h="11429">
                  <a:moveTo>
                    <a:pt x="26314" y="10807"/>
                  </a:moveTo>
                  <a:lnTo>
                    <a:pt x="25628" y="10807"/>
                  </a:lnTo>
                  <a:lnTo>
                    <a:pt x="25628" y="11366"/>
                  </a:lnTo>
                  <a:lnTo>
                    <a:pt x="26314" y="11366"/>
                  </a:lnTo>
                  <a:lnTo>
                    <a:pt x="26314" y="10807"/>
                  </a:lnTo>
                  <a:close/>
                </a:path>
                <a:path w="49529" h="11429">
                  <a:moveTo>
                    <a:pt x="26314" y="5410"/>
                  </a:moveTo>
                  <a:lnTo>
                    <a:pt x="25628" y="5410"/>
                  </a:lnTo>
                  <a:lnTo>
                    <a:pt x="25628" y="5969"/>
                  </a:lnTo>
                  <a:lnTo>
                    <a:pt x="26314" y="5969"/>
                  </a:lnTo>
                  <a:lnTo>
                    <a:pt x="26314" y="5410"/>
                  </a:lnTo>
                  <a:close/>
                </a:path>
                <a:path w="49529" h="11429">
                  <a:moveTo>
                    <a:pt x="27660" y="8102"/>
                  </a:moveTo>
                  <a:lnTo>
                    <a:pt x="26987" y="8102"/>
                  </a:lnTo>
                  <a:lnTo>
                    <a:pt x="26987" y="8674"/>
                  </a:lnTo>
                  <a:lnTo>
                    <a:pt x="27660" y="8674"/>
                  </a:lnTo>
                  <a:lnTo>
                    <a:pt x="27660" y="8102"/>
                  </a:lnTo>
                  <a:close/>
                </a:path>
                <a:path w="49529" h="11429">
                  <a:moveTo>
                    <a:pt x="27660" y="2705"/>
                  </a:moveTo>
                  <a:lnTo>
                    <a:pt x="26987" y="2705"/>
                  </a:lnTo>
                  <a:lnTo>
                    <a:pt x="26987" y="3263"/>
                  </a:lnTo>
                  <a:lnTo>
                    <a:pt x="27660" y="3263"/>
                  </a:lnTo>
                  <a:lnTo>
                    <a:pt x="27660" y="2705"/>
                  </a:lnTo>
                  <a:close/>
                </a:path>
                <a:path w="49529" h="11429">
                  <a:moveTo>
                    <a:pt x="29006" y="10807"/>
                  </a:moveTo>
                  <a:lnTo>
                    <a:pt x="28333" y="10807"/>
                  </a:lnTo>
                  <a:lnTo>
                    <a:pt x="28333" y="11366"/>
                  </a:lnTo>
                  <a:lnTo>
                    <a:pt x="29006" y="11366"/>
                  </a:lnTo>
                  <a:lnTo>
                    <a:pt x="29006" y="10807"/>
                  </a:lnTo>
                  <a:close/>
                </a:path>
                <a:path w="49529" h="11429">
                  <a:moveTo>
                    <a:pt x="29006" y="5410"/>
                  </a:moveTo>
                  <a:lnTo>
                    <a:pt x="28333" y="5410"/>
                  </a:lnTo>
                  <a:lnTo>
                    <a:pt x="28333" y="5969"/>
                  </a:lnTo>
                  <a:lnTo>
                    <a:pt x="29006" y="5969"/>
                  </a:lnTo>
                  <a:lnTo>
                    <a:pt x="29006" y="5410"/>
                  </a:lnTo>
                  <a:close/>
                </a:path>
                <a:path w="49529" h="11429">
                  <a:moveTo>
                    <a:pt x="30353" y="8102"/>
                  </a:moveTo>
                  <a:lnTo>
                    <a:pt x="29679" y="8102"/>
                  </a:lnTo>
                  <a:lnTo>
                    <a:pt x="29679" y="8674"/>
                  </a:lnTo>
                  <a:lnTo>
                    <a:pt x="30353" y="8674"/>
                  </a:lnTo>
                  <a:lnTo>
                    <a:pt x="30353" y="8102"/>
                  </a:lnTo>
                  <a:close/>
                </a:path>
                <a:path w="49529" h="11429">
                  <a:moveTo>
                    <a:pt x="30353" y="2705"/>
                  </a:moveTo>
                  <a:lnTo>
                    <a:pt x="29679" y="2705"/>
                  </a:lnTo>
                  <a:lnTo>
                    <a:pt x="29679" y="3263"/>
                  </a:lnTo>
                  <a:lnTo>
                    <a:pt x="30353" y="3263"/>
                  </a:lnTo>
                  <a:lnTo>
                    <a:pt x="30353" y="2705"/>
                  </a:lnTo>
                  <a:close/>
                </a:path>
                <a:path w="49529" h="11429">
                  <a:moveTo>
                    <a:pt x="31711" y="10807"/>
                  </a:moveTo>
                  <a:lnTo>
                    <a:pt x="31026" y="10807"/>
                  </a:lnTo>
                  <a:lnTo>
                    <a:pt x="31026" y="11366"/>
                  </a:lnTo>
                  <a:lnTo>
                    <a:pt x="31711" y="11366"/>
                  </a:lnTo>
                  <a:lnTo>
                    <a:pt x="31711" y="10807"/>
                  </a:lnTo>
                  <a:close/>
                </a:path>
                <a:path w="49529" h="11429">
                  <a:moveTo>
                    <a:pt x="31711" y="5410"/>
                  </a:moveTo>
                  <a:lnTo>
                    <a:pt x="31026" y="5410"/>
                  </a:lnTo>
                  <a:lnTo>
                    <a:pt x="31026" y="5969"/>
                  </a:lnTo>
                  <a:lnTo>
                    <a:pt x="31711" y="5969"/>
                  </a:lnTo>
                  <a:lnTo>
                    <a:pt x="31711" y="5410"/>
                  </a:lnTo>
                  <a:close/>
                </a:path>
                <a:path w="49529" h="11429">
                  <a:moveTo>
                    <a:pt x="33058" y="8102"/>
                  </a:moveTo>
                  <a:lnTo>
                    <a:pt x="32385" y="8102"/>
                  </a:lnTo>
                  <a:lnTo>
                    <a:pt x="32385" y="8674"/>
                  </a:lnTo>
                  <a:lnTo>
                    <a:pt x="33058" y="8674"/>
                  </a:lnTo>
                  <a:lnTo>
                    <a:pt x="33058" y="8102"/>
                  </a:lnTo>
                  <a:close/>
                </a:path>
                <a:path w="49529" h="11429">
                  <a:moveTo>
                    <a:pt x="33058" y="2705"/>
                  </a:moveTo>
                  <a:lnTo>
                    <a:pt x="32385" y="2705"/>
                  </a:lnTo>
                  <a:lnTo>
                    <a:pt x="32385" y="3263"/>
                  </a:lnTo>
                  <a:lnTo>
                    <a:pt x="33058" y="3263"/>
                  </a:lnTo>
                  <a:lnTo>
                    <a:pt x="33058" y="2705"/>
                  </a:lnTo>
                  <a:close/>
                </a:path>
                <a:path w="49529" h="11429">
                  <a:moveTo>
                    <a:pt x="34404" y="10807"/>
                  </a:moveTo>
                  <a:lnTo>
                    <a:pt x="33731" y="10807"/>
                  </a:lnTo>
                  <a:lnTo>
                    <a:pt x="33731" y="11366"/>
                  </a:lnTo>
                  <a:lnTo>
                    <a:pt x="34404" y="11366"/>
                  </a:lnTo>
                  <a:lnTo>
                    <a:pt x="34404" y="10807"/>
                  </a:lnTo>
                  <a:close/>
                </a:path>
                <a:path w="49529" h="11429">
                  <a:moveTo>
                    <a:pt x="34404" y="5410"/>
                  </a:moveTo>
                  <a:lnTo>
                    <a:pt x="33731" y="5410"/>
                  </a:lnTo>
                  <a:lnTo>
                    <a:pt x="33731" y="5969"/>
                  </a:lnTo>
                  <a:lnTo>
                    <a:pt x="34404" y="5969"/>
                  </a:lnTo>
                  <a:lnTo>
                    <a:pt x="34404" y="5410"/>
                  </a:lnTo>
                  <a:close/>
                </a:path>
                <a:path w="49529" h="11429">
                  <a:moveTo>
                    <a:pt x="35750" y="8102"/>
                  </a:moveTo>
                  <a:lnTo>
                    <a:pt x="35077" y="8102"/>
                  </a:lnTo>
                  <a:lnTo>
                    <a:pt x="35077" y="8674"/>
                  </a:lnTo>
                  <a:lnTo>
                    <a:pt x="35750" y="8674"/>
                  </a:lnTo>
                  <a:lnTo>
                    <a:pt x="35750" y="8102"/>
                  </a:lnTo>
                  <a:close/>
                </a:path>
                <a:path w="49529" h="11429">
                  <a:moveTo>
                    <a:pt x="35750" y="2705"/>
                  </a:moveTo>
                  <a:lnTo>
                    <a:pt x="35077" y="2705"/>
                  </a:lnTo>
                  <a:lnTo>
                    <a:pt x="35077" y="3263"/>
                  </a:lnTo>
                  <a:lnTo>
                    <a:pt x="35750" y="3263"/>
                  </a:lnTo>
                  <a:lnTo>
                    <a:pt x="35750" y="2705"/>
                  </a:lnTo>
                  <a:close/>
                </a:path>
                <a:path w="49529" h="11429">
                  <a:moveTo>
                    <a:pt x="37109" y="10807"/>
                  </a:moveTo>
                  <a:lnTo>
                    <a:pt x="36423" y="10807"/>
                  </a:lnTo>
                  <a:lnTo>
                    <a:pt x="36423" y="11366"/>
                  </a:lnTo>
                  <a:lnTo>
                    <a:pt x="37109" y="11366"/>
                  </a:lnTo>
                  <a:lnTo>
                    <a:pt x="37109" y="10807"/>
                  </a:lnTo>
                  <a:close/>
                </a:path>
                <a:path w="49529" h="11429">
                  <a:moveTo>
                    <a:pt x="37109" y="5410"/>
                  </a:moveTo>
                  <a:lnTo>
                    <a:pt x="36423" y="5410"/>
                  </a:lnTo>
                  <a:lnTo>
                    <a:pt x="36423" y="5969"/>
                  </a:lnTo>
                  <a:lnTo>
                    <a:pt x="37109" y="5969"/>
                  </a:lnTo>
                  <a:lnTo>
                    <a:pt x="37109" y="5410"/>
                  </a:lnTo>
                  <a:close/>
                </a:path>
                <a:path w="49529" h="11429">
                  <a:moveTo>
                    <a:pt x="38455" y="8102"/>
                  </a:moveTo>
                  <a:lnTo>
                    <a:pt x="37782" y="8102"/>
                  </a:lnTo>
                  <a:lnTo>
                    <a:pt x="37782" y="8674"/>
                  </a:lnTo>
                  <a:lnTo>
                    <a:pt x="38455" y="8674"/>
                  </a:lnTo>
                  <a:lnTo>
                    <a:pt x="38455" y="8102"/>
                  </a:lnTo>
                  <a:close/>
                </a:path>
                <a:path w="49529" h="11429">
                  <a:moveTo>
                    <a:pt x="38455" y="2705"/>
                  </a:moveTo>
                  <a:lnTo>
                    <a:pt x="37782" y="2705"/>
                  </a:lnTo>
                  <a:lnTo>
                    <a:pt x="37782" y="3263"/>
                  </a:lnTo>
                  <a:lnTo>
                    <a:pt x="38455" y="3263"/>
                  </a:lnTo>
                  <a:lnTo>
                    <a:pt x="38455" y="2705"/>
                  </a:lnTo>
                  <a:close/>
                </a:path>
                <a:path w="49529" h="11429">
                  <a:moveTo>
                    <a:pt x="39801" y="5410"/>
                  </a:moveTo>
                  <a:lnTo>
                    <a:pt x="39128" y="5410"/>
                  </a:lnTo>
                  <a:lnTo>
                    <a:pt x="39128" y="5969"/>
                  </a:lnTo>
                  <a:lnTo>
                    <a:pt x="39801" y="5969"/>
                  </a:lnTo>
                  <a:lnTo>
                    <a:pt x="39801" y="5410"/>
                  </a:lnTo>
                  <a:close/>
                </a:path>
                <a:path w="49529" h="11429">
                  <a:moveTo>
                    <a:pt x="41148" y="8102"/>
                  </a:moveTo>
                  <a:lnTo>
                    <a:pt x="40474" y="8102"/>
                  </a:lnTo>
                  <a:lnTo>
                    <a:pt x="40474" y="8674"/>
                  </a:lnTo>
                  <a:lnTo>
                    <a:pt x="41148" y="8674"/>
                  </a:lnTo>
                  <a:lnTo>
                    <a:pt x="41148" y="8102"/>
                  </a:lnTo>
                  <a:close/>
                </a:path>
                <a:path w="49529" h="11429">
                  <a:moveTo>
                    <a:pt x="41148" y="2705"/>
                  </a:moveTo>
                  <a:lnTo>
                    <a:pt x="40474" y="2705"/>
                  </a:lnTo>
                  <a:lnTo>
                    <a:pt x="40474" y="3263"/>
                  </a:lnTo>
                  <a:lnTo>
                    <a:pt x="41148" y="3263"/>
                  </a:lnTo>
                  <a:lnTo>
                    <a:pt x="41148" y="2705"/>
                  </a:lnTo>
                  <a:close/>
                </a:path>
                <a:path w="49529" h="11429">
                  <a:moveTo>
                    <a:pt x="42506" y="5410"/>
                  </a:moveTo>
                  <a:lnTo>
                    <a:pt x="41821" y="5410"/>
                  </a:lnTo>
                  <a:lnTo>
                    <a:pt x="41821" y="5969"/>
                  </a:lnTo>
                  <a:lnTo>
                    <a:pt x="42506" y="5969"/>
                  </a:lnTo>
                  <a:lnTo>
                    <a:pt x="42506" y="5410"/>
                  </a:lnTo>
                  <a:close/>
                </a:path>
                <a:path w="49529" h="11429">
                  <a:moveTo>
                    <a:pt x="43853" y="8102"/>
                  </a:moveTo>
                  <a:lnTo>
                    <a:pt x="43180" y="8102"/>
                  </a:lnTo>
                  <a:lnTo>
                    <a:pt x="43180" y="8674"/>
                  </a:lnTo>
                  <a:lnTo>
                    <a:pt x="43853" y="8674"/>
                  </a:lnTo>
                  <a:lnTo>
                    <a:pt x="43853" y="8102"/>
                  </a:lnTo>
                  <a:close/>
                </a:path>
                <a:path w="49529" h="11429">
                  <a:moveTo>
                    <a:pt x="43853" y="2705"/>
                  </a:moveTo>
                  <a:lnTo>
                    <a:pt x="43180" y="2705"/>
                  </a:lnTo>
                  <a:lnTo>
                    <a:pt x="43180" y="3263"/>
                  </a:lnTo>
                  <a:lnTo>
                    <a:pt x="43853" y="3263"/>
                  </a:lnTo>
                  <a:lnTo>
                    <a:pt x="43853" y="2705"/>
                  </a:lnTo>
                  <a:close/>
                </a:path>
                <a:path w="49529" h="11429">
                  <a:moveTo>
                    <a:pt x="45199" y="5410"/>
                  </a:moveTo>
                  <a:lnTo>
                    <a:pt x="44526" y="5410"/>
                  </a:lnTo>
                  <a:lnTo>
                    <a:pt x="44526" y="5969"/>
                  </a:lnTo>
                  <a:lnTo>
                    <a:pt x="45199" y="5969"/>
                  </a:lnTo>
                  <a:lnTo>
                    <a:pt x="45199" y="5410"/>
                  </a:lnTo>
                  <a:close/>
                </a:path>
                <a:path w="49529" h="11429">
                  <a:moveTo>
                    <a:pt x="46545" y="8102"/>
                  </a:moveTo>
                  <a:lnTo>
                    <a:pt x="45872" y="8102"/>
                  </a:lnTo>
                  <a:lnTo>
                    <a:pt x="45872" y="8674"/>
                  </a:lnTo>
                  <a:lnTo>
                    <a:pt x="46545" y="8674"/>
                  </a:lnTo>
                  <a:lnTo>
                    <a:pt x="46545" y="8102"/>
                  </a:lnTo>
                  <a:close/>
                </a:path>
                <a:path w="49529" h="11429">
                  <a:moveTo>
                    <a:pt x="46545" y="2705"/>
                  </a:moveTo>
                  <a:lnTo>
                    <a:pt x="45872" y="2705"/>
                  </a:lnTo>
                  <a:lnTo>
                    <a:pt x="45872" y="3263"/>
                  </a:lnTo>
                  <a:lnTo>
                    <a:pt x="46545" y="3263"/>
                  </a:lnTo>
                  <a:lnTo>
                    <a:pt x="46545" y="2705"/>
                  </a:lnTo>
                  <a:close/>
                </a:path>
                <a:path w="49529" h="11429">
                  <a:moveTo>
                    <a:pt x="47891" y="5410"/>
                  </a:moveTo>
                  <a:lnTo>
                    <a:pt x="47218" y="5410"/>
                  </a:lnTo>
                  <a:lnTo>
                    <a:pt x="47218" y="5969"/>
                  </a:lnTo>
                  <a:lnTo>
                    <a:pt x="47891" y="5969"/>
                  </a:lnTo>
                  <a:lnTo>
                    <a:pt x="47891" y="5410"/>
                  </a:lnTo>
                  <a:close/>
                </a:path>
                <a:path w="49529" h="11429">
                  <a:moveTo>
                    <a:pt x="47891" y="0"/>
                  </a:moveTo>
                  <a:lnTo>
                    <a:pt x="47218" y="0"/>
                  </a:lnTo>
                  <a:lnTo>
                    <a:pt x="47218" y="571"/>
                  </a:lnTo>
                  <a:lnTo>
                    <a:pt x="47891" y="571"/>
                  </a:lnTo>
                  <a:lnTo>
                    <a:pt x="47891" y="0"/>
                  </a:lnTo>
                  <a:close/>
                </a:path>
                <a:path w="49529" h="11429">
                  <a:moveTo>
                    <a:pt x="49250" y="8102"/>
                  </a:moveTo>
                  <a:lnTo>
                    <a:pt x="48577" y="8102"/>
                  </a:lnTo>
                  <a:lnTo>
                    <a:pt x="48577" y="8674"/>
                  </a:lnTo>
                  <a:lnTo>
                    <a:pt x="49250" y="8674"/>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47" name="object 847"/>
            <p:cNvSpPr/>
            <p:nvPr/>
          </p:nvSpPr>
          <p:spPr>
            <a:xfrm>
              <a:off x="12109158" y="7751394"/>
              <a:ext cx="49530" cy="11430"/>
            </a:xfrm>
            <a:custGeom>
              <a:avLst/>
              <a:gdLst/>
              <a:ahLst/>
              <a:cxnLst/>
              <a:rect l="l" t="t" r="r" b="b"/>
              <a:pathLst>
                <a:path w="49529" h="11429">
                  <a:moveTo>
                    <a:pt x="673" y="8102"/>
                  </a:moveTo>
                  <a:lnTo>
                    <a:pt x="0" y="8102"/>
                  </a:lnTo>
                  <a:lnTo>
                    <a:pt x="0" y="8674"/>
                  </a:lnTo>
                  <a:lnTo>
                    <a:pt x="673" y="8674"/>
                  </a:lnTo>
                  <a:lnTo>
                    <a:pt x="673" y="8102"/>
                  </a:lnTo>
                  <a:close/>
                </a:path>
                <a:path w="49529" h="11429">
                  <a:moveTo>
                    <a:pt x="673" y="2705"/>
                  </a:moveTo>
                  <a:lnTo>
                    <a:pt x="0" y="2705"/>
                  </a:lnTo>
                  <a:lnTo>
                    <a:pt x="0" y="3263"/>
                  </a:lnTo>
                  <a:lnTo>
                    <a:pt x="673" y="3263"/>
                  </a:lnTo>
                  <a:lnTo>
                    <a:pt x="673" y="2705"/>
                  </a:lnTo>
                  <a:close/>
                </a:path>
                <a:path w="49529" h="11429">
                  <a:moveTo>
                    <a:pt x="2019" y="10807"/>
                  </a:moveTo>
                  <a:lnTo>
                    <a:pt x="1346" y="10807"/>
                  </a:lnTo>
                  <a:lnTo>
                    <a:pt x="1346" y="11366"/>
                  </a:lnTo>
                  <a:lnTo>
                    <a:pt x="2019" y="11366"/>
                  </a:lnTo>
                  <a:lnTo>
                    <a:pt x="2019" y="10807"/>
                  </a:lnTo>
                  <a:close/>
                </a:path>
                <a:path w="49529" h="11429">
                  <a:moveTo>
                    <a:pt x="2019" y="5410"/>
                  </a:moveTo>
                  <a:lnTo>
                    <a:pt x="1346" y="5410"/>
                  </a:lnTo>
                  <a:lnTo>
                    <a:pt x="1346" y="5969"/>
                  </a:lnTo>
                  <a:lnTo>
                    <a:pt x="2019" y="5969"/>
                  </a:lnTo>
                  <a:lnTo>
                    <a:pt x="2019" y="5410"/>
                  </a:lnTo>
                  <a:close/>
                </a:path>
                <a:path w="49529" h="11429">
                  <a:moveTo>
                    <a:pt x="3365" y="8102"/>
                  </a:moveTo>
                  <a:lnTo>
                    <a:pt x="2692" y="8102"/>
                  </a:lnTo>
                  <a:lnTo>
                    <a:pt x="2692" y="8674"/>
                  </a:lnTo>
                  <a:lnTo>
                    <a:pt x="3365" y="8674"/>
                  </a:lnTo>
                  <a:lnTo>
                    <a:pt x="3365" y="8102"/>
                  </a:lnTo>
                  <a:close/>
                </a:path>
                <a:path w="49529" h="11429">
                  <a:moveTo>
                    <a:pt x="3365" y="2705"/>
                  </a:moveTo>
                  <a:lnTo>
                    <a:pt x="2692" y="2705"/>
                  </a:lnTo>
                  <a:lnTo>
                    <a:pt x="2692" y="3263"/>
                  </a:lnTo>
                  <a:lnTo>
                    <a:pt x="3365" y="3263"/>
                  </a:lnTo>
                  <a:lnTo>
                    <a:pt x="3365" y="2705"/>
                  </a:lnTo>
                  <a:close/>
                </a:path>
                <a:path w="49529" h="11429">
                  <a:moveTo>
                    <a:pt x="4724" y="10807"/>
                  </a:moveTo>
                  <a:lnTo>
                    <a:pt x="4051" y="10807"/>
                  </a:lnTo>
                  <a:lnTo>
                    <a:pt x="4051" y="11366"/>
                  </a:lnTo>
                  <a:lnTo>
                    <a:pt x="4724" y="11366"/>
                  </a:lnTo>
                  <a:lnTo>
                    <a:pt x="4724" y="10807"/>
                  </a:lnTo>
                  <a:close/>
                </a:path>
                <a:path w="49529" h="11429">
                  <a:moveTo>
                    <a:pt x="4724" y="5410"/>
                  </a:moveTo>
                  <a:lnTo>
                    <a:pt x="4051" y="5410"/>
                  </a:lnTo>
                  <a:lnTo>
                    <a:pt x="4051" y="5969"/>
                  </a:lnTo>
                  <a:lnTo>
                    <a:pt x="4724" y="5969"/>
                  </a:lnTo>
                  <a:lnTo>
                    <a:pt x="4724" y="5410"/>
                  </a:lnTo>
                  <a:close/>
                </a:path>
                <a:path w="49529" h="11429">
                  <a:moveTo>
                    <a:pt x="6070" y="8102"/>
                  </a:moveTo>
                  <a:lnTo>
                    <a:pt x="5397" y="8102"/>
                  </a:lnTo>
                  <a:lnTo>
                    <a:pt x="5397" y="8674"/>
                  </a:lnTo>
                  <a:lnTo>
                    <a:pt x="6070" y="8674"/>
                  </a:lnTo>
                  <a:lnTo>
                    <a:pt x="6070" y="8102"/>
                  </a:lnTo>
                  <a:close/>
                </a:path>
                <a:path w="49529" h="11429">
                  <a:moveTo>
                    <a:pt x="6070" y="2705"/>
                  </a:moveTo>
                  <a:lnTo>
                    <a:pt x="5397" y="2705"/>
                  </a:lnTo>
                  <a:lnTo>
                    <a:pt x="5397" y="3263"/>
                  </a:lnTo>
                  <a:lnTo>
                    <a:pt x="6070" y="3263"/>
                  </a:lnTo>
                  <a:lnTo>
                    <a:pt x="6070" y="2705"/>
                  </a:lnTo>
                  <a:close/>
                </a:path>
                <a:path w="49529" h="11429">
                  <a:moveTo>
                    <a:pt x="7416" y="10807"/>
                  </a:moveTo>
                  <a:lnTo>
                    <a:pt x="6743" y="10807"/>
                  </a:lnTo>
                  <a:lnTo>
                    <a:pt x="6743" y="11366"/>
                  </a:lnTo>
                  <a:lnTo>
                    <a:pt x="7416" y="11366"/>
                  </a:lnTo>
                  <a:lnTo>
                    <a:pt x="7416" y="10807"/>
                  </a:lnTo>
                  <a:close/>
                </a:path>
                <a:path w="49529" h="11429">
                  <a:moveTo>
                    <a:pt x="7416" y="5410"/>
                  </a:moveTo>
                  <a:lnTo>
                    <a:pt x="6743" y="5410"/>
                  </a:lnTo>
                  <a:lnTo>
                    <a:pt x="6743" y="5969"/>
                  </a:lnTo>
                  <a:lnTo>
                    <a:pt x="7416" y="5969"/>
                  </a:lnTo>
                  <a:lnTo>
                    <a:pt x="7416" y="5410"/>
                  </a:lnTo>
                  <a:close/>
                </a:path>
                <a:path w="49529" h="11429">
                  <a:moveTo>
                    <a:pt x="8763" y="8102"/>
                  </a:moveTo>
                  <a:lnTo>
                    <a:pt x="8089" y="8102"/>
                  </a:lnTo>
                  <a:lnTo>
                    <a:pt x="8089" y="8674"/>
                  </a:lnTo>
                  <a:lnTo>
                    <a:pt x="8763" y="8674"/>
                  </a:lnTo>
                  <a:lnTo>
                    <a:pt x="8763" y="8102"/>
                  </a:lnTo>
                  <a:close/>
                </a:path>
                <a:path w="49529" h="11429">
                  <a:moveTo>
                    <a:pt x="8763" y="2705"/>
                  </a:moveTo>
                  <a:lnTo>
                    <a:pt x="8089" y="2705"/>
                  </a:lnTo>
                  <a:lnTo>
                    <a:pt x="8089" y="3263"/>
                  </a:lnTo>
                  <a:lnTo>
                    <a:pt x="8763" y="3263"/>
                  </a:lnTo>
                  <a:lnTo>
                    <a:pt x="8763" y="2705"/>
                  </a:lnTo>
                  <a:close/>
                </a:path>
                <a:path w="49529" h="11429">
                  <a:moveTo>
                    <a:pt x="10121" y="10807"/>
                  </a:moveTo>
                  <a:lnTo>
                    <a:pt x="9448" y="10807"/>
                  </a:lnTo>
                  <a:lnTo>
                    <a:pt x="9448" y="11366"/>
                  </a:lnTo>
                  <a:lnTo>
                    <a:pt x="10121" y="11366"/>
                  </a:lnTo>
                  <a:lnTo>
                    <a:pt x="10121" y="10807"/>
                  </a:lnTo>
                  <a:close/>
                </a:path>
                <a:path w="49529" h="11429">
                  <a:moveTo>
                    <a:pt x="10121" y="5410"/>
                  </a:moveTo>
                  <a:lnTo>
                    <a:pt x="9448" y="5410"/>
                  </a:lnTo>
                  <a:lnTo>
                    <a:pt x="9448" y="5969"/>
                  </a:lnTo>
                  <a:lnTo>
                    <a:pt x="10121" y="5969"/>
                  </a:lnTo>
                  <a:lnTo>
                    <a:pt x="10121" y="5410"/>
                  </a:lnTo>
                  <a:close/>
                </a:path>
                <a:path w="49529" h="11429">
                  <a:moveTo>
                    <a:pt x="11468" y="8102"/>
                  </a:moveTo>
                  <a:lnTo>
                    <a:pt x="10795" y="8102"/>
                  </a:lnTo>
                  <a:lnTo>
                    <a:pt x="10795" y="8674"/>
                  </a:lnTo>
                  <a:lnTo>
                    <a:pt x="11468" y="8674"/>
                  </a:lnTo>
                  <a:lnTo>
                    <a:pt x="11468" y="8102"/>
                  </a:lnTo>
                  <a:close/>
                </a:path>
                <a:path w="49529" h="11429">
                  <a:moveTo>
                    <a:pt x="11468" y="2705"/>
                  </a:moveTo>
                  <a:lnTo>
                    <a:pt x="10795" y="2705"/>
                  </a:lnTo>
                  <a:lnTo>
                    <a:pt x="10795" y="3263"/>
                  </a:lnTo>
                  <a:lnTo>
                    <a:pt x="11468" y="3263"/>
                  </a:lnTo>
                  <a:lnTo>
                    <a:pt x="11468" y="2705"/>
                  </a:lnTo>
                  <a:close/>
                </a:path>
                <a:path w="49529" h="11429">
                  <a:moveTo>
                    <a:pt x="12814" y="10807"/>
                  </a:moveTo>
                  <a:lnTo>
                    <a:pt x="12141" y="10807"/>
                  </a:lnTo>
                  <a:lnTo>
                    <a:pt x="12141" y="11366"/>
                  </a:lnTo>
                  <a:lnTo>
                    <a:pt x="12814" y="11366"/>
                  </a:lnTo>
                  <a:lnTo>
                    <a:pt x="12814" y="10807"/>
                  </a:lnTo>
                  <a:close/>
                </a:path>
                <a:path w="49529" h="11429">
                  <a:moveTo>
                    <a:pt x="12814" y="5410"/>
                  </a:moveTo>
                  <a:lnTo>
                    <a:pt x="12141" y="5410"/>
                  </a:lnTo>
                  <a:lnTo>
                    <a:pt x="12141" y="5969"/>
                  </a:lnTo>
                  <a:lnTo>
                    <a:pt x="12814" y="5969"/>
                  </a:lnTo>
                  <a:lnTo>
                    <a:pt x="12814" y="5410"/>
                  </a:lnTo>
                  <a:close/>
                </a:path>
                <a:path w="49529" h="11429">
                  <a:moveTo>
                    <a:pt x="14160" y="8102"/>
                  </a:moveTo>
                  <a:lnTo>
                    <a:pt x="13487" y="8102"/>
                  </a:lnTo>
                  <a:lnTo>
                    <a:pt x="13487" y="8674"/>
                  </a:lnTo>
                  <a:lnTo>
                    <a:pt x="14160" y="8674"/>
                  </a:lnTo>
                  <a:lnTo>
                    <a:pt x="14160" y="8102"/>
                  </a:lnTo>
                  <a:close/>
                </a:path>
                <a:path w="49529" h="11429">
                  <a:moveTo>
                    <a:pt x="14160" y="2705"/>
                  </a:moveTo>
                  <a:lnTo>
                    <a:pt x="13487" y="2705"/>
                  </a:lnTo>
                  <a:lnTo>
                    <a:pt x="13487" y="3263"/>
                  </a:lnTo>
                  <a:lnTo>
                    <a:pt x="14160" y="3263"/>
                  </a:lnTo>
                  <a:lnTo>
                    <a:pt x="14160" y="2705"/>
                  </a:lnTo>
                  <a:close/>
                </a:path>
                <a:path w="49529" h="11429">
                  <a:moveTo>
                    <a:pt x="15519" y="10807"/>
                  </a:moveTo>
                  <a:lnTo>
                    <a:pt x="14846" y="10807"/>
                  </a:lnTo>
                  <a:lnTo>
                    <a:pt x="14846" y="11366"/>
                  </a:lnTo>
                  <a:lnTo>
                    <a:pt x="15519" y="11366"/>
                  </a:lnTo>
                  <a:lnTo>
                    <a:pt x="15519" y="10807"/>
                  </a:lnTo>
                  <a:close/>
                </a:path>
                <a:path w="49529" h="11429">
                  <a:moveTo>
                    <a:pt x="15519" y="5410"/>
                  </a:moveTo>
                  <a:lnTo>
                    <a:pt x="14846" y="5410"/>
                  </a:lnTo>
                  <a:lnTo>
                    <a:pt x="14846" y="5969"/>
                  </a:lnTo>
                  <a:lnTo>
                    <a:pt x="15519" y="5969"/>
                  </a:lnTo>
                  <a:lnTo>
                    <a:pt x="15519" y="5410"/>
                  </a:lnTo>
                  <a:close/>
                </a:path>
                <a:path w="49529" h="11429">
                  <a:moveTo>
                    <a:pt x="16865" y="8102"/>
                  </a:moveTo>
                  <a:lnTo>
                    <a:pt x="16192" y="8102"/>
                  </a:lnTo>
                  <a:lnTo>
                    <a:pt x="16192" y="8674"/>
                  </a:lnTo>
                  <a:lnTo>
                    <a:pt x="16865" y="8674"/>
                  </a:lnTo>
                  <a:lnTo>
                    <a:pt x="16865" y="8102"/>
                  </a:lnTo>
                  <a:close/>
                </a:path>
                <a:path w="49529" h="11429">
                  <a:moveTo>
                    <a:pt x="16865" y="2705"/>
                  </a:moveTo>
                  <a:lnTo>
                    <a:pt x="16192" y="2705"/>
                  </a:lnTo>
                  <a:lnTo>
                    <a:pt x="16192" y="3263"/>
                  </a:lnTo>
                  <a:lnTo>
                    <a:pt x="16865" y="3263"/>
                  </a:lnTo>
                  <a:lnTo>
                    <a:pt x="16865" y="2705"/>
                  </a:lnTo>
                  <a:close/>
                </a:path>
                <a:path w="49529" h="11429">
                  <a:moveTo>
                    <a:pt x="18211" y="10807"/>
                  </a:moveTo>
                  <a:lnTo>
                    <a:pt x="17538" y="10807"/>
                  </a:lnTo>
                  <a:lnTo>
                    <a:pt x="17538" y="11366"/>
                  </a:lnTo>
                  <a:lnTo>
                    <a:pt x="18211" y="11366"/>
                  </a:lnTo>
                  <a:lnTo>
                    <a:pt x="18211" y="10807"/>
                  </a:lnTo>
                  <a:close/>
                </a:path>
                <a:path w="49529" h="11429">
                  <a:moveTo>
                    <a:pt x="18211" y="5410"/>
                  </a:moveTo>
                  <a:lnTo>
                    <a:pt x="17538" y="5410"/>
                  </a:lnTo>
                  <a:lnTo>
                    <a:pt x="17538" y="5969"/>
                  </a:lnTo>
                  <a:lnTo>
                    <a:pt x="18211" y="5969"/>
                  </a:lnTo>
                  <a:lnTo>
                    <a:pt x="18211" y="5410"/>
                  </a:lnTo>
                  <a:close/>
                </a:path>
                <a:path w="49529" h="11429">
                  <a:moveTo>
                    <a:pt x="19558" y="8102"/>
                  </a:moveTo>
                  <a:lnTo>
                    <a:pt x="18884" y="8102"/>
                  </a:lnTo>
                  <a:lnTo>
                    <a:pt x="18884" y="8674"/>
                  </a:lnTo>
                  <a:lnTo>
                    <a:pt x="19558" y="8674"/>
                  </a:lnTo>
                  <a:lnTo>
                    <a:pt x="19558" y="8102"/>
                  </a:lnTo>
                  <a:close/>
                </a:path>
                <a:path w="49529" h="11429">
                  <a:moveTo>
                    <a:pt x="19558" y="2705"/>
                  </a:moveTo>
                  <a:lnTo>
                    <a:pt x="18884" y="2705"/>
                  </a:lnTo>
                  <a:lnTo>
                    <a:pt x="18884" y="3263"/>
                  </a:lnTo>
                  <a:lnTo>
                    <a:pt x="19558" y="3263"/>
                  </a:lnTo>
                  <a:lnTo>
                    <a:pt x="19558" y="2705"/>
                  </a:lnTo>
                  <a:close/>
                </a:path>
                <a:path w="49529" h="11429">
                  <a:moveTo>
                    <a:pt x="20916" y="10807"/>
                  </a:moveTo>
                  <a:lnTo>
                    <a:pt x="20243" y="10807"/>
                  </a:lnTo>
                  <a:lnTo>
                    <a:pt x="20243" y="11366"/>
                  </a:lnTo>
                  <a:lnTo>
                    <a:pt x="20916" y="11366"/>
                  </a:lnTo>
                  <a:lnTo>
                    <a:pt x="20916" y="10807"/>
                  </a:lnTo>
                  <a:close/>
                </a:path>
                <a:path w="49529" h="11429">
                  <a:moveTo>
                    <a:pt x="20916" y="5410"/>
                  </a:moveTo>
                  <a:lnTo>
                    <a:pt x="20243" y="5410"/>
                  </a:lnTo>
                  <a:lnTo>
                    <a:pt x="20243" y="5969"/>
                  </a:lnTo>
                  <a:lnTo>
                    <a:pt x="20916" y="5969"/>
                  </a:lnTo>
                  <a:lnTo>
                    <a:pt x="20916" y="5410"/>
                  </a:lnTo>
                  <a:close/>
                </a:path>
                <a:path w="49529" h="11429">
                  <a:moveTo>
                    <a:pt x="22263" y="8102"/>
                  </a:moveTo>
                  <a:lnTo>
                    <a:pt x="21590" y="8102"/>
                  </a:lnTo>
                  <a:lnTo>
                    <a:pt x="21590" y="8674"/>
                  </a:lnTo>
                  <a:lnTo>
                    <a:pt x="22263" y="8674"/>
                  </a:lnTo>
                  <a:lnTo>
                    <a:pt x="22263" y="8102"/>
                  </a:lnTo>
                  <a:close/>
                </a:path>
                <a:path w="49529" h="11429">
                  <a:moveTo>
                    <a:pt x="22263" y="2705"/>
                  </a:moveTo>
                  <a:lnTo>
                    <a:pt x="21590" y="2705"/>
                  </a:lnTo>
                  <a:lnTo>
                    <a:pt x="21590" y="3263"/>
                  </a:lnTo>
                  <a:lnTo>
                    <a:pt x="22263" y="3263"/>
                  </a:lnTo>
                  <a:lnTo>
                    <a:pt x="22263" y="2705"/>
                  </a:lnTo>
                  <a:close/>
                </a:path>
                <a:path w="49529" h="11429">
                  <a:moveTo>
                    <a:pt x="23609" y="10807"/>
                  </a:moveTo>
                  <a:lnTo>
                    <a:pt x="22936" y="10807"/>
                  </a:lnTo>
                  <a:lnTo>
                    <a:pt x="22936" y="11366"/>
                  </a:lnTo>
                  <a:lnTo>
                    <a:pt x="23609" y="11366"/>
                  </a:lnTo>
                  <a:lnTo>
                    <a:pt x="23609" y="10807"/>
                  </a:lnTo>
                  <a:close/>
                </a:path>
                <a:path w="49529" h="11429">
                  <a:moveTo>
                    <a:pt x="23609" y="5410"/>
                  </a:moveTo>
                  <a:lnTo>
                    <a:pt x="22936" y="5410"/>
                  </a:lnTo>
                  <a:lnTo>
                    <a:pt x="22936" y="5969"/>
                  </a:lnTo>
                  <a:lnTo>
                    <a:pt x="23609" y="5969"/>
                  </a:lnTo>
                  <a:lnTo>
                    <a:pt x="23609" y="5410"/>
                  </a:lnTo>
                  <a:close/>
                </a:path>
                <a:path w="49529" h="11429">
                  <a:moveTo>
                    <a:pt x="24955" y="8102"/>
                  </a:moveTo>
                  <a:lnTo>
                    <a:pt x="24282" y="8102"/>
                  </a:lnTo>
                  <a:lnTo>
                    <a:pt x="24282" y="8674"/>
                  </a:lnTo>
                  <a:lnTo>
                    <a:pt x="24955" y="8674"/>
                  </a:lnTo>
                  <a:lnTo>
                    <a:pt x="24955" y="8102"/>
                  </a:lnTo>
                  <a:close/>
                </a:path>
                <a:path w="49529" h="11429">
                  <a:moveTo>
                    <a:pt x="24955" y="2705"/>
                  </a:moveTo>
                  <a:lnTo>
                    <a:pt x="24282" y="2705"/>
                  </a:lnTo>
                  <a:lnTo>
                    <a:pt x="24282" y="3263"/>
                  </a:lnTo>
                  <a:lnTo>
                    <a:pt x="24955" y="3263"/>
                  </a:lnTo>
                  <a:lnTo>
                    <a:pt x="24955" y="2705"/>
                  </a:lnTo>
                  <a:close/>
                </a:path>
                <a:path w="49529" h="11429">
                  <a:moveTo>
                    <a:pt x="26314" y="10807"/>
                  </a:moveTo>
                  <a:lnTo>
                    <a:pt x="25628" y="10807"/>
                  </a:lnTo>
                  <a:lnTo>
                    <a:pt x="25628" y="11366"/>
                  </a:lnTo>
                  <a:lnTo>
                    <a:pt x="26314" y="11366"/>
                  </a:lnTo>
                  <a:lnTo>
                    <a:pt x="26314" y="10807"/>
                  </a:lnTo>
                  <a:close/>
                </a:path>
                <a:path w="49529" h="11429">
                  <a:moveTo>
                    <a:pt x="26314" y="5410"/>
                  </a:moveTo>
                  <a:lnTo>
                    <a:pt x="25628" y="5410"/>
                  </a:lnTo>
                  <a:lnTo>
                    <a:pt x="25628" y="5969"/>
                  </a:lnTo>
                  <a:lnTo>
                    <a:pt x="26314" y="5969"/>
                  </a:lnTo>
                  <a:lnTo>
                    <a:pt x="26314" y="5410"/>
                  </a:lnTo>
                  <a:close/>
                </a:path>
                <a:path w="49529" h="11429">
                  <a:moveTo>
                    <a:pt x="27660" y="8102"/>
                  </a:moveTo>
                  <a:lnTo>
                    <a:pt x="26987" y="8102"/>
                  </a:lnTo>
                  <a:lnTo>
                    <a:pt x="26987" y="8674"/>
                  </a:lnTo>
                  <a:lnTo>
                    <a:pt x="27660" y="8674"/>
                  </a:lnTo>
                  <a:lnTo>
                    <a:pt x="27660" y="8102"/>
                  </a:lnTo>
                  <a:close/>
                </a:path>
                <a:path w="49529" h="11429">
                  <a:moveTo>
                    <a:pt x="27660" y="2705"/>
                  </a:moveTo>
                  <a:lnTo>
                    <a:pt x="26987" y="2705"/>
                  </a:lnTo>
                  <a:lnTo>
                    <a:pt x="26987" y="3263"/>
                  </a:lnTo>
                  <a:lnTo>
                    <a:pt x="27660" y="3263"/>
                  </a:lnTo>
                  <a:lnTo>
                    <a:pt x="27660" y="2705"/>
                  </a:lnTo>
                  <a:close/>
                </a:path>
                <a:path w="49529" h="11429">
                  <a:moveTo>
                    <a:pt x="29006" y="5410"/>
                  </a:moveTo>
                  <a:lnTo>
                    <a:pt x="28333" y="5410"/>
                  </a:lnTo>
                  <a:lnTo>
                    <a:pt x="28333" y="5969"/>
                  </a:lnTo>
                  <a:lnTo>
                    <a:pt x="29006" y="5969"/>
                  </a:lnTo>
                  <a:lnTo>
                    <a:pt x="29006" y="5410"/>
                  </a:lnTo>
                  <a:close/>
                </a:path>
                <a:path w="49529" h="11429">
                  <a:moveTo>
                    <a:pt x="30353" y="8102"/>
                  </a:moveTo>
                  <a:lnTo>
                    <a:pt x="29679" y="8102"/>
                  </a:lnTo>
                  <a:lnTo>
                    <a:pt x="29679" y="8674"/>
                  </a:lnTo>
                  <a:lnTo>
                    <a:pt x="30353" y="8674"/>
                  </a:lnTo>
                  <a:lnTo>
                    <a:pt x="30353" y="8102"/>
                  </a:lnTo>
                  <a:close/>
                </a:path>
                <a:path w="49529" h="11429">
                  <a:moveTo>
                    <a:pt x="30353" y="2705"/>
                  </a:moveTo>
                  <a:lnTo>
                    <a:pt x="29679" y="2705"/>
                  </a:lnTo>
                  <a:lnTo>
                    <a:pt x="29679" y="3263"/>
                  </a:lnTo>
                  <a:lnTo>
                    <a:pt x="30353" y="3263"/>
                  </a:lnTo>
                  <a:lnTo>
                    <a:pt x="30353" y="2705"/>
                  </a:lnTo>
                  <a:close/>
                </a:path>
                <a:path w="49529" h="11429">
                  <a:moveTo>
                    <a:pt x="31711" y="5410"/>
                  </a:moveTo>
                  <a:lnTo>
                    <a:pt x="31026" y="5410"/>
                  </a:lnTo>
                  <a:lnTo>
                    <a:pt x="31026" y="5969"/>
                  </a:lnTo>
                  <a:lnTo>
                    <a:pt x="31711" y="5969"/>
                  </a:lnTo>
                  <a:lnTo>
                    <a:pt x="31711" y="5410"/>
                  </a:lnTo>
                  <a:close/>
                </a:path>
                <a:path w="49529" h="11429">
                  <a:moveTo>
                    <a:pt x="33058" y="8102"/>
                  </a:moveTo>
                  <a:lnTo>
                    <a:pt x="32385" y="8102"/>
                  </a:lnTo>
                  <a:lnTo>
                    <a:pt x="32385" y="8674"/>
                  </a:lnTo>
                  <a:lnTo>
                    <a:pt x="33058" y="8674"/>
                  </a:lnTo>
                  <a:lnTo>
                    <a:pt x="33058" y="8102"/>
                  </a:lnTo>
                  <a:close/>
                </a:path>
                <a:path w="49529" h="11429">
                  <a:moveTo>
                    <a:pt x="33058" y="2705"/>
                  </a:moveTo>
                  <a:lnTo>
                    <a:pt x="32385" y="2705"/>
                  </a:lnTo>
                  <a:lnTo>
                    <a:pt x="32385" y="3263"/>
                  </a:lnTo>
                  <a:lnTo>
                    <a:pt x="33058" y="3263"/>
                  </a:lnTo>
                  <a:lnTo>
                    <a:pt x="33058" y="2705"/>
                  </a:lnTo>
                  <a:close/>
                </a:path>
                <a:path w="49529" h="11429">
                  <a:moveTo>
                    <a:pt x="34404" y="5410"/>
                  </a:moveTo>
                  <a:lnTo>
                    <a:pt x="33731" y="5410"/>
                  </a:lnTo>
                  <a:lnTo>
                    <a:pt x="33731" y="5969"/>
                  </a:lnTo>
                  <a:lnTo>
                    <a:pt x="34404" y="5969"/>
                  </a:lnTo>
                  <a:lnTo>
                    <a:pt x="34404" y="5410"/>
                  </a:lnTo>
                  <a:close/>
                </a:path>
                <a:path w="49529" h="11429">
                  <a:moveTo>
                    <a:pt x="35750" y="8102"/>
                  </a:moveTo>
                  <a:lnTo>
                    <a:pt x="35077" y="8102"/>
                  </a:lnTo>
                  <a:lnTo>
                    <a:pt x="35077" y="8674"/>
                  </a:lnTo>
                  <a:lnTo>
                    <a:pt x="35750" y="8674"/>
                  </a:lnTo>
                  <a:lnTo>
                    <a:pt x="35750" y="8102"/>
                  </a:lnTo>
                  <a:close/>
                </a:path>
                <a:path w="49529" h="11429">
                  <a:moveTo>
                    <a:pt x="35750" y="2705"/>
                  </a:moveTo>
                  <a:lnTo>
                    <a:pt x="35077" y="2705"/>
                  </a:lnTo>
                  <a:lnTo>
                    <a:pt x="35077" y="3263"/>
                  </a:lnTo>
                  <a:lnTo>
                    <a:pt x="35750" y="3263"/>
                  </a:lnTo>
                  <a:lnTo>
                    <a:pt x="35750" y="2705"/>
                  </a:lnTo>
                  <a:close/>
                </a:path>
                <a:path w="49529" h="11429">
                  <a:moveTo>
                    <a:pt x="37109" y="5410"/>
                  </a:moveTo>
                  <a:lnTo>
                    <a:pt x="36423" y="5410"/>
                  </a:lnTo>
                  <a:lnTo>
                    <a:pt x="36423" y="5969"/>
                  </a:lnTo>
                  <a:lnTo>
                    <a:pt x="37109" y="5969"/>
                  </a:lnTo>
                  <a:lnTo>
                    <a:pt x="37109" y="5410"/>
                  </a:lnTo>
                  <a:close/>
                </a:path>
                <a:path w="49529" h="11429">
                  <a:moveTo>
                    <a:pt x="37109" y="0"/>
                  </a:moveTo>
                  <a:lnTo>
                    <a:pt x="36423" y="0"/>
                  </a:lnTo>
                  <a:lnTo>
                    <a:pt x="36423" y="558"/>
                  </a:lnTo>
                  <a:lnTo>
                    <a:pt x="37109" y="558"/>
                  </a:lnTo>
                  <a:lnTo>
                    <a:pt x="37109" y="0"/>
                  </a:lnTo>
                  <a:close/>
                </a:path>
                <a:path w="49529" h="11429">
                  <a:moveTo>
                    <a:pt x="38455" y="8102"/>
                  </a:moveTo>
                  <a:lnTo>
                    <a:pt x="37782" y="8102"/>
                  </a:lnTo>
                  <a:lnTo>
                    <a:pt x="37782" y="8674"/>
                  </a:lnTo>
                  <a:lnTo>
                    <a:pt x="38455" y="8674"/>
                  </a:lnTo>
                  <a:lnTo>
                    <a:pt x="38455" y="8102"/>
                  </a:lnTo>
                  <a:close/>
                </a:path>
                <a:path w="49529" h="11429">
                  <a:moveTo>
                    <a:pt x="38455" y="2705"/>
                  </a:moveTo>
                  <a:lnTo>
                    <a:pt x="37782" y="2705"/>
                  </a:lnTo>
                  <a:lnTo>
                    <a:pt x="37782" y="3263"/>
                  </a:lnTo>
                  <a:lnTo>
                    <a:pt x="38455" y="3263"/>
                  </a:lnTo>
                  <a:lnTo>
                    <a:pt x="38455" y="2705"/>
                  </a:lnTo>
                  <a:close/>
                </a:path>
                <a:path w="49529" h="11429">
                  <a:moveTo>
                    <a:pt x="39801" y="5410"/>
                  </a:moveTo>
                  <a:lnTo>
                    <a:pt x="39128" y="5410"/>
                  </a:lnTo>
                  <a:lnTo>
                    <a:pt x="39128" y="5969"/>
                  </a:lnTo>
                  <a:lnTo>
                    <a:pt x="39801" y="5969"/>
                  </a:lnTo>
                  <a:lnTo>
                    <a:pt x="39801" y="5410"/>
                  </a:lnTo>
                  <a:close/>
                </a:path>
                <a:path w="49529" h="11429">
                  <a:moveTo>
                    <a:pt x="39801" y="0"/>
                  </a:moveTo>
                  <a:lnTo>
                    <a:pt x="39128" y="0"/>
                  </a:lnTo>
                  <a:lnTo>
                    <a:pt x="39128" y="558"/>
                  </a:lnTo>
                  <a:lnTo>
                    <a:pt x="39801" y="558"/>
                  </a:lnTo>
                  <a:lnTo>
                    <a:pt x="39801" y="0"/>
                  </a:lnTo>
                  <a:close/>
                </a:path>
                <a:path w="49529" h="11429">
                  <a:moveTo>
                    <a:pt x="41148" y="8102"/>
                  </a:moveTo>
                  <a:lnTo>
                    <a:pt x="40474" y="8102"/>
                  </a:lnTo>
                  <a:lnTo>
                    <a:pt x="40474" y="8674"/>
                  </a:lnTo>
                  <a:lnTo>
                    <a:pt x="41148" y="8674"/>
                  </a:lnTo>
                  <a:lnTo>
                    <a:pt x="41148" y="8102"/>
                  </a:lnTo>
                  <a:close/>
                </a:path>
                <a:path w="49529" h="11429">
                  <a:moveTo>
                    <a:pt x="41148" y="2705"/>
                  </a:moveTo>
                  <a:lnTo>
                    <a:pt x="40474" y="2705"/>
                  </a:lnTo>
                  <a:lnTo>
                    <a:pt x="40474" y="3263"/>
                  </a:lnTo>
                  <a:lnTo>
                    <a:pt x="41148" y="3263"/>
                  </a:lnTo>
                  <a:lnTo>
                    <a:pt x="41148" y="2705"/>
                  </a:lnTo>
                  <a:close/>
                </a:path>
                <a:path w="49529" h="11429">
                  <a:moveTo>
                    <a:pt x="42506" y="5410"/>
                  </a:moveTo>
                  <a:lnTo>
                    <a:pt x="41821" y="5410"/>
                  </a:lnTo>
                  <a:lnTo>
                    <a:pt x="41821" y="5969"/>
                  </a:lnTo>
                  <a:lnTo>
                    <a:pt x="42506" y="5969"/>
                  </a:lnTo>
                  <a:lnTo>
                    <a:pt x="42506" y="5410"/>
                  </a:lnTo>
                  <a:close/>
                </a:path>
                <a:path w="49529" h="11429">
                  <a:moveTo>
                    <a:pt x="42506" y="0"/>
                  </a:moveTo>
                  <a:lnTo>
                    <a:pt x="41821" y="0"/>
                  </a:lnTo>
                  <a:lnTo>
                    <a:pt x="41821" y="558"/>
                  </a:lnTo>
                  <a:lnTo>
                    <a:pt x="42506" y="558"/>
                  </a:lnTo>
                  <a:lnTo>
                    <a:pt x="42506" y="0"/>
                  </a:lnTo>
                  <a:close/>
                </a:path>
                <a:path w="49529" h="11429">
                  <a:moveTo>
                    <a:pt x="43853" y="8102"/>
                  </a:moveTo>
                  <a:lnTo>
                    <a:pt x="43180" y="8102"/>
                  </a:lnTo>
                  <a:lnTo>
                    <a:pt x="43180" y="8674"/>
                  </a:lnTo>
                  <a:lnTo>
                    <a:pt x="43853" y="8674"/>
                  </a:lnTo>
                  <a:lnTo>
                    <a:pt x="43853" y="8102"/>
                  </a:lnTo>
                  <a:close/>
                </a:path>
                <a:path w="49529" h="11429">
                  <a:moveTo>
                    <a:pt x="43853" y="2705"/>
                  </a:moveTo>
                  <a:lnTo>
                    <a:pt x="43180" y="2705"/>
                  </a:lnTo>
                  <a:lnTo>
                    <a:pt x="43180" y="3263"/>
                  </a:lnTo>
                  <a:lnTo>
                    <a:pt x="43853" y="3263"/>
                  </a:lnTo>
                  <a:lnTo>
                    <a:pt x="43853" y="2705"/>
                  </a:lnTo>
                  <a:close/>
                </a:path>
                <a:path w="49529" h="11429">
                  <a:moveTo>
                    <a:pt x="45199" y="5410"/>
                  </a:moveTo>
                  <a:lnTo>
                    <a:pt x="44526" y="5410"/>
                  </a:lnTo>
                  <a:lnTo>
                    <a:pt x="44526" y="5969"/>
                  </a:lnTo>
                  <a:lnTo>
                    <a:pt x="45199" y="5969"/>
                  </a:lnTo>
                  <a:lnTo>
                    <a:pt x="45199" y="5410"/>
                  </a:lnTo>
                  <a:close/>
                </a:path>
                <a:path w="49529" h="11429">
                  <a:moveTo>
                    <a:pt x="45199" y="0"/>
                  </a:moveTo>
                  <a:lnTo>
                    <a:pt x="44526" y="0"/>
                  </a:lnTo>
                  <a:lnTo>
                    <a:pt x="44526" y="558"/>
                  </a:lnTo>
                  <a:lnTo>
                    <a:pt x="45199" y="558"/>
                  </a:lnTo>
                  <a:lnTo>
                    <a:pt x="45199" y="0"/>
                  </a:lnTo>
                  <a:close/>
                </a:path>
                <a:path w="49529" h="11429">
                  <a:moveTo>
                    <a:pt x="46545" y="8102"/>
                  </a:moveTo>
                  <a:lnTo>
                    <a:pt x="45872" y="8102"/>
                  </a:lnTo>
                  <a:lnTo>
                    <a:pt x="45872" y="8674"/>
                  </a:lnTo>
                  <a:lnTo>
                    <a:pt x="46545" y="8674"/>
                  </a:lnTo>
                  <a:lnTo>
                    <a:pt x="46545" y="8102"/>
                  </a:lnTo>
                  <a:close/>
                </a:path>
                <a:path w="49529" h="11429">
                  <a:moveTo>
                    <a:pt x="46545" y="2705"/>
                  </a:moveTo>
                  <a:lnTo>
                    <a:pt x="45872" y="2705"/>
                  </a:lnTo>
                  <a:lnTo>
                    <a:pt x="45872" y="3263"/>
                  </a:lnTo>
                  <a:lnTo>
                    <a:pt x="46545" y="3263"/>
                  </a:lnTo>
                  <a:lnTo>
                    <a:pt x="46545" y="2705"/>
                  </a:lnTo>
                  <a:close/>
                </a:path>
                <a:path w="49529" h="11429">
                  <a:moveTo>
                    <a:pt x="47891" y="5410"/>
                  </a:moveTo>
                  <a:lnTo>
                    <a:pt x="47218" y="5410"/>
                  </a:lnTo>
                  <a:lnTo>
                    <a:pt x="47218" y="5969"/>
                  </a:lnTo>
                  <a:lnTo>
                    <a:pt x="47891" y="5969"/>
                  </a:lnTo>
                  <a:lnTo>
                    <a:pt x="47891" y="5410"/>
                  </a:lnTo>
                  <a:close/>
                </a:path>
                <a:path w="49529" h="11429">
                  <a:moveTo>
                    <a:pt x="47891" y="0"/>
                  </a:moveTo>
                  <a:lnTo>
                    <a:pt x="47218" y="0"/>
                  </a:lnTo>
                  <a:lnTo>
                    <a:pt x="47218" y="558"/>
                  </a:lnTo>
                  <a:lnTo>
                    <a:pt x="47891" y="558"/>
                  </a:lnTo>
                  <a:lnTo>
                    <a:pt x="47891" y="0"/>
                  </a:lnTo>
                  <a:close/>
                </a:path>
                <a:path w="49529" h="11429">
                  <a:moveTo>
                    <a:pt x="49250" y="8102"/>
                  </a:moveTo>
                  <a:lnTo>
                    <a:pt x="48577" y="8102"/>
                  </a:lnTo>
                  <a:lnTo>
                    <a:pt x="48577" y="8674"/>
                  </a:lnTo>
                  <a:lnTo>
                    <a:pt x="49250" y="8674"/>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48" name="object 848"/>
            <p:cNvSpPr/>
            <p:nvPr/>
          </p:nvSpPr>
          <p:spPr>
            <a:xfrm>
              <a:off x="12109158" y="7762201"/>
              <a:ext cx="49530" cy="11430"/>
            </a:xfrm>
            <a:custGeom>
              <a:avLst/>
              <a:gdLst/>
              <a:ahLst/>
              <a:cxnLst/>
              <a:rect l="l" t="t" r="r" b="b"/>
              <a:pathLst>
                <a:path w="49529" h="11429">
                  <a:moveTo>
                    <a:pt x="673" y="8102"/>
                  </a:moveTo>
                  <a:lnTo>
                    <a:pt x="0" y="8102"/>
                  </a:lnTo>
                  <a:lnTo>
                    <a:pt x="0" y="8661"/>
                  </a:lnTo>
                  <a:lnTo>
                    <a:pt x="673" y="8661"/>
                  </a:lnTo>
                  <a:lnTo>
                    <a:pt x="673" y="8102"/>
                  </a:lnTo>
                  <a:close/>
                </a:path>
                <a:path w="49529" h="11429">
                  <a:moveTo>
                    <a:pt x="673" y="2705"/>
                  </a:moveTo>
                  <a:lnTo>
                    <a:pt x="0" y="2705"/>
                  </a:lnTo>
                  <a:lnTo>
                    <a:pt x="0" y="3263"/>
                  </a:lnTo>
                  <a:lnTo>
                    <a:pt x="673" y="3263"/>
                  </a:lnTo>
                  <a:lnTo>
                    <a:pt x="673" y="2705"/>
                  </a:lnTo>
                  <a:close/>
                </a:path>
                <a:path w="49529" h="11429">
                  <a:moveTo>
                    <a:pt x="2019" y="10807"/>
                  </a:moveTo>
                  <a:lnTo>
                    <a:pt x="1346" y="10807"/>
                  </a:lnTo>
                  <a:lnTo>
                    <a:pt x="1346" y="11366"/>
                  </a:lnTo>
                  <a:lnTo>
                    <a:pt x="2019" y="11366"/>
                  </a:lnTo>
                  <a:lnTo>
                    <a:pt x="2019" y="10807"/>
                  </a:lnTo>
                  <a:close/>
                </a:path>
                <a:path w="49529" h="11429">
                  <a:moveTo>
                    <a:pt x="2019" y="5397"/>
                  </a:moveTo>
                  <a:lnTo>
                    <a:pt x="1346" y="5397"/>
                  </a:lnTo>
                  <a:lnTo>
                    <a:pt x="1346" y="5969"/>
                  </a:lnTo>
                  <a:lnTo>
                    <a:pt x="2019" y="5969"/>
                  </a:lnTo>
                  <a:lnTo>
                    <a:pt x="2019" y="5397"/>
                  </a:lnTo>
                  <a:close/>
                </a:path>
                <a:path w="49529" h="11429">
                  <a:moveTo>
                    <a:pt x="3365" y="8102"/>
                  </a:moveTo>
                  <a:lnTo>
                    <a:pt x="2692" y="8102"/>
                  </a:lnTo>
                  <a:lnTo>
                    <a:pt x="2692" y="8661"/>
                  </a:lnTo>
                  <a:lnTo>
                    <a:pt x="3365" y="8661"/>
                  </a:lnTo>
                  <a:lnTo>
                    <a:pt x="3365" y="8102"/>
                  </a:lnTo>
                  <a:close/>
                </a:path>
                <a:path w="49529" h="11429">
                  <a:moveTo>
                    <a:pt x="3365" y="2705"/>
                  </a:moveTo>
                  <a:lnTo>
                    <a:pt x="2692" y="2705"/>
                  </a:lnTo>
                  <a:lnTo>
                    <a:pt x="2692" y="3263"/>
                  </a:lnTo>
                  <a:lnTo>
                    <a:pt x="3365" y="3263"/>
                  </a:lnTo>
                  <a:lnTo>
                    <a:pt x="3365" y="2705"/>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61"/>
                  </a:lnTo>
                  <a:lnTo>
                    <a:pt x="6070" y="8661"/>
                  </a:lnTo>
                  <a:lnTo>
                    <a:pt x="6070" y="8102"/>
                  </a:lnTo>
                  <a:close/>
                </a:path>
                <a:path w="49529" h="11429">
                  <a:moveTo>
                    <a:pt x="6070" y="2705"/>
                  </a:moveTo>
                  <a:lnTo>
                    <a:pt x="5397" y="2705"/>
                  </a:lnTo>
                  <a:lnTo>
                    <a:pt x="5397" y="3263"/>
                  </a:lnTo>
                  <a:lnTo>
                    <a:pt x="6070" y="3263"/>
                  </a:lnTo>
                  <a:lnTo>
                    <a:pt x="6070" y="2705"/>
                  </a:lnTo>
                  <a:close/>
                </a:path>
                <a:path w="49529" h="11429">
                  <a:moveTo>
                    <a:pt x="7416" y="10807"/>
                  </a:moveTo>
                  <a:lnTo>
                    <a:pt x="6743" y="10807"/>
                  </a:lnTo>
                  <a:lnTo>
                    <a:pt x="6743" y="11366"/>
                  </a:lnTo>
                  <a:lnTo>
                    <a:pt x="7416" y="11366"/>
                  </a:lnTo>
                  <a:lnTo>
                    <a:pt x="7416" y="10807"/>
                  </a:lnTo>
                  <a:close/>
                </a:path>
                <a:path w="49529" h="11429">
                  <a:moveTo>
                    <a:pt x="7416" y="5397"/>
                  </a:moveTo>
                  <a:lnTo>
                    <a:pt x="6743" y="5397"/>
                  </a:lnTo>
                  <a:lnTo>
                    <a:pt x="6743" y="5969"/>
                  </a:lnTo>
                  <a:lnTo>
                    <a:pt x="7416" y="5969"/>
                  </a:lnTo>
                  <a:lnTo>
                    <a:pt x="7416" y="5397"/>
                  </a:lnTo>
                  <a:close/>
                </a:path>
                <a:path w="49529" h="11429">
                  <a:moveTo>
                    <a:pt x="8763" y="8102"/>
                  </a:moveTo>
                  <a:lnTo>
                    <a:pt x="8089" y="8102"/>
                  </a:lnTo>
                  <a:lnTo>
                    <a:pt x="8089" y="8661"/>
                  </a:lnTo>
                  <a:lnTo>
                    <a:pt x="8763" y="8661"/>
                  </a:lnTo>
                  <a:lnTo>
                    <a:pt x="8763" y="8102"/>
                  </a:lnTo>
                  <a:close/>
                </a:path>
                <a:path w="49529" h="11429">
                  <a:moveTo>
                    <a:pt x="8763" y="2705"/>
                  </a:moveTo>
                  <a:lnTo>
                    <a:pt x="8089" y="2705"/>
                  </a:lnTo>
                  <a:lnTo>
                    <a:pt x="8089" y="3263"/>
                  </a:lnTo>
                  <a:lnTo>
                    <a:pt x="8763" y="3263"/>
                  </a:lnTo>
                  <a:lnTo>
                    <a:pt x="8763" y="2705"/>
                  </a:lnTo>
                  <a:close/>
                </a:path>
                <a:path w="49529" h="11429">
                  <a:moveTo>
                    <a:pt x="10121" y="10807"/>
                  </a:moveTo>
                  <a:lnTo>
                    <a:pt x="9448" y="10807"/>
                  </a:lnTo>
                  <a:lnTo>
                    <a:pt x="9448" y="11366"/>
                  </a:lnTo>
                  <a:lnTo>
                    <a:pt x="10121" y="11366"/>
                  </a:lnTo>
                  <a:lnTo>
                    <a:pt x="10121" y="10807"/>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61"/>
                  </a:lnTo>
                  <a:lnTo>
                    <a:pt x="11468" y="8661"/>
                  </a:lnTo>
                  <a:lnTo>
                    <a:pt x="11468" y="8102"/>
                  </a:lnTo>
                  <a:close/>
                </a:path>
                <a:path w="49529" h="11429">
                  <a:moveTo>
                    <a:pt x="11468" y="2705"/>
                  </a:moveTo>
                  <a:lnTo>
                    <a:pt x="10795" y="2705"/>
                  </a:lnTo>
                  <a:lnTo>
                    <a:pt x="10795" y="3263"/>
                  </a:lnTo>
                  <a:lnTo>
                    <a:pt x="11468" y="3263"/>
                  </a:lnTo>
                  <a:lnTo>
                    <a:pt x="11468" y="2705"/>
                  </a:lnTo>
                  <a:close/>
                </a:path>
                <a:path w="49529" h="11429">
                  <a:moveTo>
                    <a:pt x="12814" y="10807"/>
                  </a:moveTo>
                  <a:lnTo>
                    <a:pt x="12141" y="10807"/>
                  </a:lnTo>
                  <a:lnTo>
                    <a:pt x="12141" y="11366"/>
                  </a:lnTo>
                  <a:lnTo>
                    <a:pt x="12814" y="11366"/>
                  </a:lnTo>
                  <a:lnTo>
                    <a:pt x="12814" y="10807"/>
                  </a:lnTo>
                  <a:close/>
                </a:path>
                <a:path w="49529" h="11429">
                  <a:moveTo>
                    <a:pt x="12814" y="5397"/>
                  </a:moveTo>
                  <a:lnTo>
                    <a:pt x="12141" y="5397"/>
                  </a:lnTo>
                  <a:lnTo>
                    <a:pt x="12141" y="5969"/>
                  </a:lnTo>
                  <a:lnTo>
                    <a:pt x="12814" y="5969"/>
                  </a:lnTo>
                  <a:lnTo>
                    <a:pt x="12814" y="5397"/>
                  </a:lnTo>
                  <a:close/>
                </a:path>
                <a:path w="49529" h="11429">
                  <a:moveTo>
                    <a:pt x="14160" y="8102"/>
                  </a:moveTo>
                  <a:lnTo>
                    <a:pt x="13487" y="8102"/>
                  </a:lnTo>
                  <a:lnTo>
                    <a:pt x="13487" y="8661"/>
                  </a:lnTo>
                  <a:lnTo>
                    <a:pt x="14160" y="8661"/>
                  </a:lnTo>
                  <a:lnTo>
                    <a:pt x="14160" y="8102"/>
                  </a:lnTo>
                  <a:close/>
                </a:path>
                <a:path w="49529" h="11429">
                  <a:moveTo>
                    <a:pt x="14160" y="2705"/>
                  </a:moveTo>
                  <a:lnTo>
                    <a:pt x="13487" y="2705"/>
                  </a:lnTo>
                  <a:lnTo>
                    <a:pt x="13487" y="3263"/>
                  </a:lnTo>
                  <a:lnTo>
                    <a:pt x="14160" y="3263"/>
                  </a:lnTo>
                  <a:lnTo>
                    <a:pt x="14160" y="2705"/>
                  </a:lnTo>
                  <a:close/>
                </a:path>
                <a:path w="49529" h="11429">
                  <a:moveTo>
                    <a:pt x="15519" y="10807"/>
                  </a:moveTo>
                  <a:lnTo>
                    <a:pt x="14846" y="10807"/>
                  </a:lnTo>
                  <a:lnTo>
                    <a:pt x="14846" y="11366"/>
                  </a:lnTo>
                  <a:lnTo>
                    <a:pt x="15519" y="11366"/>
                  </a:lnTo>
                  <a:lnTo>
                    <a:pt x="15519" y="10807"/>
                  </a:lnTo>
                  <a:close/>
                </a:path>
                <a:path w="49529" h="11429">
                  <a:moveTo>
                    <a:pt x="15519" y="5397"/>
                  </a:moveTo>
                  <a:lnTo>
                    <a:pt x="14846" y="5397"/>
                  </a:lnTo>
                  <a:lnTo>
                    <a:pt x="14846" y="5969"/>
                  </a:lnTo>
                  <a:lnTo>
                    <a:pt x="15519" y="5969"/>
                  </a:lnTo>
                  <a:lnTo>
                    <a:pt x="15519" y="5397"/>
                  </a:lnTo>
                  <a:close/>
                </a:path>
                <a:path w="49529" h="11429">
                  <a:moveTo>
                    <a:pt x="16865" y="8102"/>
                  </a:moveTo>
                  <a:lnTo>
                    <a:pt x="16192" y="8102"/>
                  </a:lnTo>
                  <a:lnTo>
                    <a:pt x="16192" y="8661"/>
                  </a:lnTo>
                  <a:lnTo>
                    <a:pt x="16865" y="8661"/>
                  </a:lnTo>
                  <a:lnTo>
                    <a:pt x="16865" y="8102"/>
                  </a:lnTo>
                  <a:close/>
                </a:path>
                <a:path w="49529" h="11429">
                  <a:moveTo>
                    <a:pt x="16865" y="2705"/>
                  </a:moveTo>
                  <a:lnTo>
                    <a:pt x="16192" y="2705"/>
                  </a:lnTo>
                  <a:lnTo>
                    <a:pt x="16192" y="3263"/>
                  </a:lnTo>
                  <a:lnTo>
                    <a:pt x="16865" y="3263"/>
                  </a:lnTo>
                  <a:lnTo>
                    <a:pt x="16865" y="2705"/>
                  </a:lnTo>
                  <a:close/>
                </a:path>
                <a:path w="49529" h="11429">
                  <a:moveTo>
                    <a:pt x="18211" y="5397"/>
                  </a:moveTo>
                  <a:lnTo>
                    <a:pt x="17538" y="5397"/>
                  </a:lnTo>
                  <a:lnTo>
                    <a:pt x="17538" y="5969"/>
                  </a:lnTo>
                  <a:lnTo>
                    <a:pt x="18211" y="5969"/>
                  </a:lnTo>
                  <a:lnTo>
                    <a:pt x="18211" y="5397"/>
                  </a:lnTo>
                  <a:close/>
                </a:path>
                <a:path w="49529" h="11429">
                  <a:moveTo>
                    <a:pt x="19558" y="8102"/>
                  </a:moveTo>
                  <a:lnTo>
                    <a:pt x="18884" y="8102"/>
                  </a:lnTo>
                  <a:lnTo>
                    <a:pt x="18884" y="8661"/>
                  </a:lnTo>
                  <a:lnTo>
                    <a:pt x="19558" y="8661"/>
                  </a:lnTo>
                  <a:lnTo>
                    <a:pt x="19558" y="8102"/>
                  </a:lnTo>
                  <a:close/>
                </a:path>
                <a:path w="49529" h="11429">
                  <a:moveTo>
                    <a:pt x="19558" y="2705"/>
                  </a:moveTo>
                  <a:lnTo>
                    <a:pt x="18884" y="2705"/>
                  </a:lnTo>
                  <a:lnTo>
                    <a:pt x="18884" y="3263"/>
                  </a:lnTo>
                  <a:lnTo>
                    <a:pt x="19558" y="3263"/>
                  </a:lnTo>
                  <a:lnTo>
                    <a:pt x="19558" y="2705"/>
                  </a:lnTo>
                  <a:close/>
                </a:path>
                <a:path w="49529" h="11429">
                  <a:moveTo>
                    <a:pt x="20916" y="5397"/>
                  </a:moveTo>
                  <a:lnTo>
                    <a:pt x="20243" y="5397"/>
                  </a:lnTo>
                  <a:lnTo>
                    <a:pt x="20243" y="5969"/>
                  </a:lnTo>
                  <a:lnTo>
                    <a:pt x="20916" y="5969"/>
                  </a:lnTo>
                  <a:lnTo>
                    <a:pt x="20916" y="5397"/>
                  </a:lnTo>
                  <a:close/>
                </a:path>
                <a:path w="49529" h="11429">
                  <a:moveTo>
                    <a:pt x="22263" y="8102"/>
                  </a:moveTo>
                  <a:lnTo>
                    <a:pt x="21590" y="8102"/>
                  </a:lnTo>
                  <a:lnTo>
                    <a:pt x="21590" y="8661"/>
                  </a:lnTo>
                  <a:lnTo>
                    <a:pt x="22263" y="8661"/>
                  </a:lnTo>
                  <a:lnTo>
                    <a:pt x="22263" y="8102"/>
                  </a:lnTo>
                  <a:close/>
                </a:path>
                <a:path w="49529" h="11429">
                  <a:moveTo>
                    <a:pt x="22263" y="2705"/>
                  </a:moveTo>
                  <a:lnTo>
                    <a:pt x="21590" y="2705"/>
                  </a:lnTo>
                  <a:lnTo>
                    <a:pt x="21590" y="3263"/>
                  </a:lnTo>
                  <a:lnTo>
                    <a:pt x="22263" y="3263"/>
                  </a:lnTo>
                  <a:lnTo>
                    <a:pt x="22263" y="2705"/>
                  </a:lnTo>
                  <a:close/>
                </a:path>
                <a:path w="49529" h="11429">
                  <a:moveTo>
                    <a:pt x="23609" y="5397"/>
                  </a:moveTo>
                  <a:lnTo>
                    <a:pt x="22936" y="5397"/>
                  </a:lnTo>
                  <a:lnTo>
                    <a:pt x="22936" y="5969"/>
                  </a:lnTo>
                  <a:lnTo>
                    <a:pt x="23609" y="5969"/>
                  </a:lnTo>
                  <a:lnTo>
                    <a:pt x="23609" y="5397"/>
                  </a:lnTo>
                  <a:close/>
                </a:path>
                <a:path w="49529" h="11429">
                  <a:moveTo>
                    <a:pt x="24955" y="8102"/>
                  </a:moveTo>
                  <a:lnTo>
                    <a:pt x="24282" y="8102"/>
                  </a:lnTo>
                  <a:lnTo>
                    <a:pt x="24282" y="8661"/>
                  </a:lnTo>
                  <a:lnTo>
                    <a:pt x="24955" y="8661"/>
                  </a:lnTo>
                  <a:lnTo>
                    <a:pt x="24955" y="8102"/>
                  </a:lnTo>
                  <a:close/>
                </a:path>
                <a:path w="49529" h="11429">
                  <a:moveTo>
                    <a:pt x="24955" y="2705"/>
                  </a:moveTo>
                  <a:lnTo>
                    <a:pt x="24282" y="2705"/>
                  </a:lnTo>
                  <a:lnTo>
                    <a:pt x="24282" y="3263"/>
                  </a:lnTo>
                  <a:lnTo>
                    <a:pt x="24955" y="3263"/>
                  </a:lnTo>
                  <a:lnTo>
                    <a:pt x="24955" y="2705"/>
                  </a:lnTo>
                  <a:close/>
                </a:path>
                <a:path w="49529" h="11429">
                  <a:moveTo>
                    <a:pt x="26314" y="5397"/>
                  </a:moveTo>
                  <a:lnTo>
                    <a:pt x="25628" y="5397"/>
                  </a:lnTo>
                  <a:lnTo>
                    <a:pt x="25628" y="5969"/>
                  </a:lnTo>
                  <a:lnTo>
                    <a:pt x="26314" y="5969"/>
                  </a:lnTo>
                  <a:lnTo>
                    <a:pt x="26314" y="5397"/>
                  </a:lnTo>
                  <a:close/>
                </a:path>
                <a:path w="49529" h="11429">
                  <a:moveTo>
                    <a:pt x="26314" y="0"/>
                  </a:moveTo>
                  <a:lnTo>
                    <a:pt x="25628" y="0"/>
                  </a:lnTo>
                  <a:lnTo>
                    <a:pt x="25628" y="558"/>
                  </a:lnTo>
                  <a:lnTo>
                    <a:pt x="26314" y="558"/>
                  </a:lnTo>
                  <a:lnTo>
                    <a:pt x="26314" y="0"/>
                  </a:lnTo>
                  <a:close/>
                </a:path>
                <a:path w="49529" h="11429">
                  <a:moveTo>
                    <a:pt x="27660" y="8102"/>
                  </a:moveTo>
                  <a:lnTo>
                    <a:pt x="26987" y="8102"/>
                  </a:lnTo>
                  <a:lnTo>
                    <a:pt x="26987" y="8661"/>
                  </a:lnTo>
                  <a:lnTo>
                    <a:pt x="27660" y="8661"/>
                  </a:lnTo>
                  <a:lnTo>
                    <a:pt x="27660" y="8102"/>
                  </a:lnTo>
                  <a:close/>
                </a:path>
                <a:path w="49529" h="11429">
                  <a:moveTo>
                    <a:pt x="27660" y="2705"/>
                  </a:moveTo>
                  <a:lnTo>
                    <a:pt x="26987" y="2705"/>
                  </a:lnTo>
                  <a:lnTo>
                    <a:pt x="26987" y="3263"/>
                  </a:lnTo>
                  <a:lnTo>
                    <a:pt x="27660" y="3263"/>
                  </a:lnTo>
                  <a:lnTo>
                    <a:pt x="27660" y="2705"/>
                  </a:lnTo>
                  <a:close/>
                </a:path>
                <a:path w="49529" h="11429">
                  <a:moveTo>
                    <a:pt x="29006" y="5397"/>
                  </a:moveTo>
                  <a:lnTo>
                    <a:pt x="28333" y="5397"/>
                  </a:lnTo>
                  <a:lnTo>
                    <a:pt x="28333" y="5969"/>
                  </a:lnTo>
                  <a:lnTo>
                    <a:pt x="29006" y="5969"/>
                  </a:lnTo>
                  <a:lnTo>
                    <a:pt x="29006" y="5397"/>
                  </a:lnTo>
                  <a:close/>
                </a:path>
                <a:path w="49529" h="11429">
                  <a:moveTo>
                    <a:pt x="29006" y="0"/>
                  </a:moveTo>
                  <a:lnTo>
                    <a:pt x="28333" y="0"/>
                  </a:lnTo>
                  <a:lnTo>
                    <a:pt x="28333" y="558"/>
                  </a:lnTo>
                  <a:lnTo>
                    <a:pt x="29006" y="558"/>
                  </a:lnTo>
                  <a:lnTo>
                    <a:pt x="29006" y="0"/>
                  </a:lnTo>
                  <a:close/>
                </a:path>
                <a:path w="49529" h="11429">
                  <a:moveTo>
                    <a:pt x="30353" y="8102"/>
                  </a:moveTo>
                  <a:lnTo>
                    <a:pt x="29679" y="8102"/>
                  </a:lnTo>
                  <a:lnTo>
                    <a:pt x="29679" y="8661"/>
                  </a:lnTo>
                  <a:lnTo>
                    <a:pt x="30353" y="8661"/>
                  </a:lnTo>
                  <a:lnTo>
                    <a:pt x="30353" y="8102"/>
                  </a:lnTo>
                  <a:close/>
                </a:path>
                <a:path w="49529" h="11429">
                  <a:moveTo>
                    <a:pt x="30353" y="2705"/>
                  </a:moveTo>
                  <a:lnTo>
                    <a:pt x="29679" y="2705"/>
                  </a:lnTo>
                  <a:lnTo>
                    <a:pt x="29679" y="3263"/>
                  </a:lnTo>
                  <a:lnTo>
                    <a:pt x="30353" y="3263"/>
                  </a:lnTo>
                  <a:lnTo>
                    <a:pt x="30353" y="2705"/>
                  </a:lnTo>
                  <a:close/>
                </a:path>
                <a:path w="49529" h="11429">
                  <a:moveTo>
                    <a:pt x="31711" y="5397"/>
                  </a:moveTo>
                  <a:lnTo>
                    <a:pt x="31026" y="5397"/>
                  </a:lnTo>
                  <a:lnTo>
                    <a:pt x="31026" y="5969"/>
                  </a:lnTo>
                  <a:lnTo>
                    <a:pt x="31711" y="5969"/>
                  </a:lnTo>
                  <a:lnTo>
                    <a:pt x="31711" y="5397"/>
                  </a:lnTo>
                  <a:close/>
                </a:path>
                <a:path w="49529" h="11429">
                  <a:moveTo>
                    <a:pt x="31711" y="0"/>
                  </a:moveTo>
                  <a:lnTo>
                    <a:pt x="31026" y="0"/>
                  </a:lnTo>
                  <a:lnTo>
                    <a:pt x="31026" y="558"/>
                  </a:lnTo>
                  <a:lnTo>
                    <a:pt x="31711" y="558"/>
                  </a:lnTo>
                  <a:lnTo>
                    <a:pt x="31711" y="0"/>
                  </a:lnTo>
                  <a:close/>
                </a:path>
                <a:path w="49529" h="11429">
                  <a:moveTo>
                    <a:pt x="33058" y="8102"/>
                  </a:moveTo>
                  <a:lnTo>
                    <a:pt x="32385" y="8102"/>
                  </a:lnTo>
                  <a:lnTo>
                    <a:pt x="32385" y="8661"/>
                  </a:lnTo>
                  <a:lnTo>
                    <a:pt x="33058" y="8661"/>
                  </a:lnTo>
                  <a:lnTo>
                    <a:pt x="33058" y="8102"/>
                  </a:lnTo>
                  <a:close/>
                </a:path>
                <a:path w="49529" h="11429">
                  <a:moveTo>
                    <a:pt x="33058" y="2705"/>
                  </a:moveTo>
                  <a:lnTo>
                    <a:pt x="32385" y="2705"/>
                  </a:lnTo>
                  <a:lnTo>
                    <a:pt x="32385" y="3263"/>
                  </a:lnTo>
                  <a:lnTo>
                    <a:pt x="33058" y="3263"/>
                  </a:lnTo>
                  <a:lnTo>
                    <a:pt x="33058" y="2705"/>
                  </a:lnTo>
                  <a:close/>
                </a:path>
                <a:path w="49529" h="11429">
                  <a:moveTo>
                    <a:pt x="34404" y="5397"/>
                  </a:moveTo>
                  <a:lnTo>
                    <a:pt x="33731" y="5397"/>
                  </a:lnTo>
                  <a:lnTo>
                    <a:pt x="33731" y="5969"/>
                  </a:lnTo>
                  <a:lnTo>
                    <a:pt x="34404" y="5969"/>
                  </a:lnTo>
                  <a:lnTo>
                    <a:pt x="34404" y="5397"/>
                  </a:lnTo>
                  <a:close/>
                </a:path>
                <a:path w="49529" h="11429">
                  <a:moveTo>
                    <a:pt x="34404" y="0"/>
                  </a:moveTo>
                  <a:lnTo>
                    <a:pt x="33731" y="0"/>
                  </a:lnTo>
                  <a:lnTo>
                    <a:pt x="33731" y="558"/>
                  </a:lnTo>
                  <a:lnTo>
                    <a:pt x="34404" y="558"/>
                  </a:lnTo>
                  <a:lnTo>
                    <a:pt x="34404" y="0"/>
                  </a:lnTo>
                  <a:close/>
                </a:path>
                <a:path w="49529" h="11429">
                  <a:moveTo>
                    <a:pt x="35750" y="8102"/>
                  </a:moveTo>
                  <a:lnTo>
                    <a:pt x="35077" y="8102"/>
                  </a:lnTo>
                  <a:lnTo>
                    <a:pt x="35077" y="8661"/>
                  </a:lnTo>
                  <a:lnTo>
                    <a:pt x="35750" y="8661"/>
                  </a:lnTo>
                  <a:lnTo>
                    <a:pt x="35750" y="8102"/>
                  </a:lnTo>
                  <a:close/>
                </a:path>
                <a:path w="49529" h="11429">
                  <a:moveTo>
                    <a:pt x="35750" y="2705"/>
                  </a:moveTo>
                  <a:lnTo>
                    <a:pt x="35077" y="2705"/>
                  </a:lnTo>
                  <a:lnTo>
                    <a:pt x="35077" y="3263"/>
                  </a:lnTo>
                  <a:lnTo>
                    <a:pt x="35750" y="3263"/>
                  </a:lnTo>
                  <a:lnTo>
                    <a:pt x="35750" y="2705"/>
                  </a:lnTo>
                  <a:close/>
                </a:path>
                <a:path w="49529" h="11429">
                  <a:moveTo>
                    <a:pt x="37109" y="5397"/>
                  </a:moveTo>
                  <a:lnTo>
                    <a:pt x="36423" y="5397"/>
                  </a:lnTo>
                  <a:lnTo>
                    <a:pt x="36423" y="5969"/>
                  </a:lnTo>
                  <a:lnTo>
                    <a:pt x="37109" y="5969"/>
                  </a:lnTo>
                  <a:lnTo>
                    <a:pt x="37109" y="5397"/>
                  </a:lnTo>
                  <a:close/>
                </a:path>
                <a:path w="49529" h="11429">
                  <a:moveTo>
                    <a:pt x="37109" y="0"/>
                  </a:moveTo>
                  <a:lnTo>
                    <a:pt x="36423" y="0"/>
                  </a:lnTo>
                  <a:lnTo>
                    <a:pt x="36423" y="558"/>
                  </a:lnTo>
                  <a:lnTo>
                    <a:pt x="37109" y="558"/>
                  </a:lnTo>
                  <a:lnTo>
                    <a:pt x="37109" y="0"/>
                  </a:lnTo>
                  <a:close/>
                </a:path>
                <a:path w="49529" h="11429">
                  <a:moveTo>
                    <a:pt x="38455" y="8102"/>
                  </a:moveTo>
                  <a:lnTo>
                    <a:pt x="37782" y="8102"/>
                  </a:lnTo>
                  <a:lnTo>
                    <a:pt x="37782" y="8661"/>
                  </a:lnTo>
                  <a:lnTo>
                    <a:pt x="38455" y="8661"/>
                  </a:lnTo>
                  <a:lnTo>
                    <a:pt x="38455" y="8102"/>
                  </a:lnTo>
                  <a:close/>
                </a:path>
                <a:path w="49529" h="11429">
                  <a:moveTo>
                    <a:pt x="38455" y="2705"/>
                  </a:moveTo>
                  <a:lnTo>
                    <a:pt x="37782" y="2705"/>
                  </a:lnTo>
                  <a:lnTo>
                    <a:pt x="37782" y="3263"/>
                  </a:lnTo>
                  <a:lnTo>
                    <a:pt x="38455" y="3263"/>
                  </a:lnTo>
                  <a:lnTo>
                    <a:pt x="38455" y="2705"/>
                  </a:lnTo>
                  <a:close/>
                </a:path>
                <a:path w="49529" h="11429">
                  <a:moveTo>
                    <a:pt x="39801" y="5397"/>
                  </a:moveTo>
                  <a:lnTo>
                    <a:pt x="39128" y="5397"/>
                  </a:lnTo>
                  <a:lnTo>
                    <a:pt x="39128" y="5969"/>
                  </a:lnTo>
                  <a:lnTo>
                    <a:pt x="39801" y="5969"/>
                  </a:lnTo>
                  <a:lnTo>
                    <a:pt x="39801" y="5397"/>
                  </a:lnTo>
                  <a:close/>
                </a:path>
                <a:path w="49529" h="11429">
                  <a:moveTo>
                    <a:pt x="39801" y="0"/>
                  </a:moveTo>
                  <a:lnTo>
                    <a:pt x="39128" y="0"/>
                  </a:lnTo>
                  <a:lnTo>
                    <a:pt x="39128" y="558"/>
                  </a:lnTo>
                  <a:lnTo>
                    <a:pt x="39801" y="558"/>
                  </a:lnTo>
                  <a:lnTo>
                    <a:pt x="39801" y="0"/>
                  </a:lnTo>
                  <a:close/>
                </a:path>
                <a:path w="49529" h="11429">
                  <a:moveTo>
                    <a:pt x="41148" y="8102"/>
                  </a:moveTo>
                  <a:lnTo>
                    <a:pt x="40474" y="8102"/>
                  </a:lnTo>
                  <a:lnTo>
                    <a:pt x="40474" y="8661"/>
                  </a:lnTo>
                  <a:lnTo>
                    <a:pt x="41148" y="8661"/>
                  </a:lnTo>
                  <a:lnTo>
                    <a:pt x="41148" y="8102"/>
                  </a:lnTo>
                  <a:close/>
                </a:path>
                <a:path w="49529" h="11429">
                  <a:moveTo>
                    <a:pt x="41148" y="2705"/>
                  </a:moveTo>
                  <a:lnTo>
                    <a:pt x="40474" y="2705"/>
                  </a:lnTo>
                  <a:lnTo>
                    <a:pt x="40474" y="3263"/>
                  </a:lnTo>
                  <a:lnTo>
                    <a:pt x="41148" y="3263"/>
                  </a:lnTo>
                  <a:lnTo>
                    <a:pt x="41148" y="2705"/>
                  </a:lnTo>
                  <a:close/>
                </a:path>
                <a:path w="49529" h="11429">
                  <a:moveTo>
                    <a:pt x="42506" y="5397"/>
                  </a:moveTo>
                  <a:lnTo>
                    <a:pt x="41821" y="5397"/>
                  </a:lnTo>
                  <a:lnTo>
                    <a:pt x="41821" y="5969"/>
                  </a:lnTo>
                  <a:lnTo>
                    <a:pt x="42506" y="5969"/>
                  </a:lnTo>
                  <a:lnTo>
                    <a:pt x="42506" y="5397"/>
                  </a:lnTo>
                  <a:close/>
                </a:path>
                <a:path w="49529" h="11429">
                  <a:moveTo>
                    <a:pt x="42506" y="0"/>
                  </a:moveTo>
                  <a:lnTo>
                    <a:pt x="41821" y="0"/>
                  </a:lnTo>
                  <a:lnTo>
                    <a:pt x="41821" y="558"/>
                  </a:lnTo>
                  <a:lnTo>
                    <a:pt x="42506" y="558"/>
                  </a:lnTo>
                  <a:lnTo>
                    <a:pt x="42506" y="0"/>
                  </a:lnTo>
                  <a:close/>
                </a:path>
                <a:path w="49529" h="11429">
                  <a:moveTo>
                    <a:pt x="43853" y="8102"/>
                  </a:moveTo>
                  <a:lnTo>
                    <a:pt x="43180" y="8102"/>
                  </a:lnTo>
                  <a:lnTo>
                    <a:pt x="43180" y="8661"/>
                  </a:lnTo>
                  <a:lnTo>
                    <a:pt x="43853" y="8661"/>
                  </a:lnTo>
                  <a:lnTo>
                    <a:pt x="43853" y="8102"/>
                  </a:lnTo>
                  <a:close/>
                </a:path>
                <a:path w="49529" h="11429">
                  <a:moveTo>
                    <a:pt x="43853" y="2705"/>
                  </a:moveTo>
                  <a:lnTo>
                    <a:pt x="43180" y="2705"/>
                  </a:lnTo>
                  <a:lnTo>
                    <a:pt x="43180" y="3263"/>
                  </a:lnTo>
                  <a:lnTo>
                    <a:pt x="43853" y="3263"/>
                  </a:lnTo>
                  <a:lnTo>
                    <a:pt x="43853" y="2705"/>
                  </a:lnTo>
                  <a:close/>
                </a:path>
                <a:path w="49529" h="11429">
                  <a:moveTo>
                    <a:pt x="45199" y="5397"/>
                  </a:moveTo>
                  <a:lnTo>
                    <a:pt x="44526" y="5397"/>
                  </a:lnTo>
                  <a:lnTo>
                    <a:pt x="44526" y="5969"/>
                  </a:lnTo>
                  <a:lnTo>
                    <a:pt x="45199" y="5969"/>
                  </a:lnTo>
                  <a:lnTo>
                    <a:pt x="45199" y="5397"/>
                  </a:lnTo>
                  <a:close/>
                </a:path>
                <a:path w="49529" h="11429">
                  <a:moveTo>
                    <a:pt x="45199" y="0"/>
                  </a:moveTo>
                  <a:lnTo>
                    <a:pt x="44526" y="0"/>
                  </a:lnTo>
                  <a:lnTo>
                    <a:pt x="44526" y="558"/>
                  </a:lnTo>
                  <a:lnTo>
                    <a:pt x="45199" y="558"/>
                  </a:lnTo>
                  <a:lnTo>
                    <a:pt x="45199" y="0"/>
                  </a:lnTo>
                  <a:close/>
                </a:path>
                <a:path w="49529" h="11429">
                  <a:moveTo>
                    <a:pt x="46545" y="8102"/>
                  </a:moveTo>
                  <a:lnTo>
                    <a:pt x="45872" y="8102"/>
                  </a:lnTo>
                  <a:lnTo>
                    <a:pt x="45872" y="8661"/>
                  </a:lnTo>
                  <a:lnTo>
                    <a:pt x="46545" y="8661"/>
                  </a:lnTo>
                  <a:lnTo>
                    <a:pt x="46545" y="8102"/>
                  </a:lnTo>
                  <a:close/>
                </a:path>
                <a:path w="49529" h="11429">
                  <a:moveTo>
                    <a:pt x="46545" y="2705"/>
                  </a:moveTo>
                  <a:lnTo>
                    <a:pt x="45872" y="2705"/>
                  </a:lnTo>
                  <a:lnTo>
                    <a:pt x="45872" y="3263"/>
                  </a:lnTo>
                  <a:lnTo>
                    <a:pt x="46545" y="3263"/>
                  </a:lnTo>
                  <a:lnTo>
                    <a:pt x="46545" y="2705"/>
                  </a:lnTo>
                  <a:close/>
                </a:path>
                <a:path w="49529" h="11429">
                  <a:moveTo>
                    <a:pt x="47891" y="5397"/>
                  </a:moveTo>
                  <a:lnTo>
                    <a:pt x="47218" y="5397"/>
                  </a:lnTo>
                  <a:lnTo>
                    <a:pt x="47218" y="5969"/>
                  </a:lnTo>
                  <a:lnTo>
                    <a:pt x="47891" y="5969"/>
                  </a:lnTo>
                  <a:lnTo>
                    <a:pt x="47891" y="5397"/>
                  </a:lnTo>
                  <a:close/>
                </a:path>
                <a:path w="49529" h="11429">
                  <a:moveTo>
                    <a:pt x="47891" y="0"/>
                  </a:moveTo>
                  <a:lnTo>
                    <a:pt x="47218" y="0"/>
                  </a:lnTo>
                  <a:lnTo>
                    <a:pt x="47218" y="558"/>
                  </a:lnTo>
                  <a:lnTo>
                    <a:pt x="47891" y="558"/>
                  </a:lnTo>
                  <a:lnTo>
                    <a:pt x="47891" y="0"/>
                  </a:lnTo>
                  <a:close/>
                </a:path>
                <a:path w="49529" h="11429">
                  <a:moveTo>
                    <a:pt x="49250" y="8102"/>
                  </a:moveTo>
                  <a:lnTo>
                    <a:pt x="48577" y="8102"/>
                  </a:lnTo>
                  <a:lnTo>
                    <a:pt x="48577" y="8661"/>
                  </a:lnTo>
                  <a:lnTo>
                    <a:pt x="49250" y="8661"/>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49" name="object 849"/>
            <p:cNvSpPr/>
            <p:nvPr/>
          </p:nvSpPr>
          <p:spPr>
            <a:xfrm>
              <a:off x="12109158" y="7773009"/>
              <a:ext cx="49530" cy="11430"/>
            </a:xfrm>
            <a:custGeom>
              <a:avLst/>
              <a:gdLst/>
              <a:ahLst/>
              <a:cxnLst/>
              <a:rect l="l" t="t" r="r" b="b"/>
              <a:pathLst>
                <a:path w="49529" h="11429">
                  <a:moveTo>
                    <a:pt x="673" y="8102"/>
                  </a:moveTo>
                  <a:lnTo>
                    <a:pt x="0" y="8102"/>
                  </a:lnTo>
                  <a:lnTo>
                    <a:pt x="0" y="8661"/>
                  </a:lnTo>
                  <a:lnTo>
                    <a:pt x="673" y="8661"/>
                  </a:lnTo>
                  <a:lnTo>
                    <a:pt x="673" y="8102"/>
                  </a:lnTo>
                  <a:close/>
                </a:path>
                <a:path w="49529" h="11429">
                  <a:moveTo>
                    <a:pt x="673" y="2705"/>
                  </a:moveTo>
                  <a:lnTo>
                    <a:pt x="0" y="2705"/>
                  </a:lnTo>
                  <a:lnTo>
                    <a:pt x="0" y="3263"/>
                  </a:lnTo>
                  <a:lnTo>
                    <a:pt x="673" y="3263"/>
                  </a:lnTo>
                  <a:lnTo>
                    <a:pt x="673" y="2705"/>
                  </a:lnTo>
                  <a:close/>
                </a:path>
                <a:path w="49529" h="11429">
                  <a:moveTo>
                    <a:pt x="2019" y="10807"/>
                  </a:moveTo>
                  <a:lnTo>
                    <a:pt x="1346" y="10807"/>
                  </a:lnTo>
                  <a:lnTo>
                    <a:pt x="1346" y="11366"/>
                  </a:lnTo>
                  <a:lnTo>
                    <a:pt x="2019" y="11366"/>
                  </a:lnTo>
                  <a:lnTo>
                    <a:pt x="2019" y="10807"/>
                  </a:lnTo>
                  <a:close/>
                </a:path>
                <a:path w="49529" h="11429">
                  <a:moveTo>
                    <a:pt x="2019" y="5397"/>
                  </a:moveTo>
                  <a:lnTo>
                    <a:pt x="1346" y="5397"/>
                  </a:lnTo>
                  <a:lnTo>
                    <a:pt x="1346" y="5969"/>
                  </a:lnTo>
                  <a:lnTo>
                    <a:pt x="2019" y="5969"/>
                  </a:lnTo>
                  <a:lnTo>
                    <a:pt x="2019" y="5397"/>
                  </a:lnTo>
                  <a:close/>
                </a:path>
                <a:path w="49529" h="11429">
                  <a:moveTo>
                    <a:pt x="3365" y="8102"/>
                  </a:moveTo>
                  <a:lnTo>
                    <a:pt x="2692" y="8102"/>
                  </a:lnTo>
                  <a:lnTo>
                    <a:pt x="2692" y="8661"/>
                  </a:lnTo>
                  <a:lnTo>
                    <a:pt x="3365" y="8661"/>
                  </a:lnTo>
                  <a:lnTo>
                    <a:pt x="3365" y="8102"/>
                  </a:lnTo>
                  <a:close/>
                </a:path>
                <a:path w="49529" h="11429">
                  <a:moveTo>
                    <a:pt x="3365" y="2705"/>
                  </a:moveTo>
                  <a:lnTo>
                    <a:pt x="2692" y="2705"/>
                  </a:lnTo>
                  <a:lnTo>
                    <a:pt x="2692" y="3263"/>
                  </a:lnTo>
                  <a:lnTo>
                    <a:pt x="3365" y="3263"/>
                  </a:lnTo>
                  <a:lnTo>
                    <a:pt x="3365" y="2705"/>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61"/>
                  </a:lnTo>
                  <a:lnTo>
                    <a:pt x="6070" y="8661"/>
                  </a:lnTo>
                  <a:lnTo>
                    <a:pt x="6070" y="8102"/>
                  </a:lnTo>
                  <a:close/>
                </a:path>
                <a:path w="49529" h="11429">
                  <a:moveTo>
                    <a:pt x="6070" y="2705"/>
                  </a:moveTo>
                  <a:lnTo>
                    <a:pt x="5397" y="2705"/>
                  </a:lnTo>
                  <a:lnTo>
                    <a:pt x="5397" y="3263"/>
                  </a:lnTo>
                  <a:lnTo>
                    <a:pt x="6070" y="3263"/>
                  </a:lnTo>
                  <a:lnTo>
                    <a:pt x="6070" y="2705"/>
                  </a:lnTo>
                  <a:close/>
                </a:path>
                <a:path w="49529" h="11429">
                  <a:moveTo>
                    <a:pt x="7416" y="5397"/>
                  </a:moveTo>
                  <a:lnTo>
                    <a:pt x="6743" y="5397"/>
                  </a:lnTo>
                  <a:lnTo>
                    <a:pt x="6743" y="5969"/>
                  </a:lnTo>
                  <a:lnTo>
                    <a:pt x="7416" y="5969"/>
                  </a:lnTo>
                  <a:lnTo>
                    <a:pt x="7416" y="5397"/>
                  </a:lnTo>
                  <a:close/>
                </a:path>
                <a:path w="49529" h="11429">
                  <a:moveTo>
                    <a:pt x="8763" y="8102"/>
                  </a:moveTo>
                  <a:lnTo>
                    <a:pt x="8089" y="8102"/>
                  </a:lnTo>
                  <a:lnTo>
                    <a:pt x="8089" y="8661"/>
                  </a:lnTo>
                  <a:lnTo>
                    <a:pt x="8763" y="8661"/>
                  </a:lnTo>
                  <a:lnTo>
                    <a:pt x="8763" y="8102"/>
                  </a:lnTo>
                  <a:close/>
                </a:path>
                <a:path w="49529" h="11429">
                  <a:moveTo>
                    <a:pt x="8763" y="2705"/>
                  </a:moveTo>
                  <a:lnTo>
                    <a:pt x="8089" y="2705"/>
                  </a:lnTo>
                  <a:lnTo>
                    <a:pt x="8089" y="3263"/>
                  </a:lnTo>
                  <a:lnTo>
                    <a:pt x="8763" y="3263"/>
                  </a:lnTo>
                  <a:lnTo>
                    <a:pt x="8763" y="2705"/>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61"/>
                  </a:lnTo>
                  <a:lnTo>
                    <a:pt x="11468" y="8661"/>
                  </a:lnTo>
                  <a:lnTo>
                    <a:pt x="11468" y="8102"/>
                  </a:lnTo>
                  <a:close/>
                </a:path>
                <a:path w="49529" h="11429">
                  <a:moveTo>
                    <a:pt x="11468" y="2705"/>
                  </a:moveTo>
                  <a:lnTo>
                    <a:pt x="10795" y="2705"/>
                  </a:lnTo>
                  <a:lnTo>
                    <a:pt x="10795" y="3263"/>
                  </a:lnTo>
                  <a:lnTo>
                    <a:pt x="11468" y="3263"/>
                  </a:lnTo>
                  <a:lnTo>
                    <a:pt x="11468" y="2705"/>
                  </a:lnTo>
                  <a:close/>
                </a:path>
                <a:path w="49529" h="11429">
                  <a:moveTo>
                    <a:pt x="12814" y="5397"/>
                  </a:moveTo>
                  <a:lnTo>
                    <a:pt x="12141" y="5397"/>
                  </a:lnTo>
                  <a:lnTo>
                    <a:pt x="12141" y="5969"/>
                  </a:lnTo>
                  <a:lnTo>
                    <a:pt x="12814" y="5969"/>
                  </a:lnTo>
                  <a:lnTo>
                    <a:pt x="12814" y="5397"/>
                  </a:lnTo>
                  <a:close/>
                </a:path>
                <a:path w="49529" h="11429">
                  <a:moveTo>
                    <a:pt x="14160" y="8102"/>
                  </a:moveTo>
                  <a:lnTo>
                    <a:pt x="13487" y="8102"/>
                  </a:lnTo>
                  <a:lnTo>
                    <a:pt x="13487" y="8661"/>
                  </a:lnTo>
                  <a:lnTo>
                    <a:pt x="14160" y="8661"/>
                  </a:lnTo>
                  <a:lnTo>
                    <a:pt x="14160" y="8102"/>
                  </a:lnTo>
                  <a:close/>
                </a:path>
                <a:path w="49529" h="11429">
                  <a:moveTo>
                    <a:pt x="14160" y="2705"/>
                  </a:moveTo>
                  <a:lnTo>
                    <a:pt x="13487" y="2705"/>
                  </a:lnTo>
                  <a:lnTo>
                    <a:pt x="13487" y="3263"/>
                  </a:lnTo>
                  <a:lnTo>
                    <a:pt x="14160" y="3263"/>
                  </a:lnTo>
                  <a:lnTo>
                    <a:pt x="14160" y="2705"/>
                  </a:lnTo>
                  <a:close/>
                </a:path>
                <a:path w="49529" h="11429">
                  <a:moveTo>
                    <a:pt x="15519" y="5397"/>
                  </a:moveTo>
                  <a:lnTo>
                    <a:pt x="14846" y="5397"/>
                  </a:lnTo>
                  <a:lnTo>
                    <a:pt x="14846" y="5969"/>
                  </a:lnTo>
                  <a:lnTo>
                    <a:pt x="15519" y="5969"/>
                  </a:lnTo>
                  <a:lnTo>
                    <a:pt x="15519" y="5397"/>
                  </a:lnTo>
                  <a:close/>
                </a:path>
                <a:path w="49529" h="11429">
                  <a:moveTo>
                    <a:pt x="15519" y="0"/>
                  </a:moveTo>
                  <a:lnTo>
                    <a:pt x="14846" y="0"/>
                  </a:lnTo>
                  <a:lnTo>
                    <a:pt x="14846" y="558"/>
                  </a:lnTo>
                  <a:lnTo>
                    <a:pt x="15519" y="558"/>
                  </a:lnTo>
                  <a:lnTo>
                    <a:pt x="15519" y="0"/>
                  </a:lnTo>
                  <a:close/>
                </a:path>
                <a:path w="49529" h="11429">
                  <a:moveTo>
                    <a:pt x="16865" y="8102"/>
                  </a:moveTo>
                  <a:lnTo>
                    <a:pt x="16192" y="8102"/>
                  </a:lnTo>
                  <a:lnTo>
                    <a:pt x="16192" y="8661"/>
                  </a:lnTo>
                  <a:lnTo>
                    <a:pt x="16865" y="8661"/>
                  </a:lnTo>
                  <a:lnTo>
                    <a:pt x="16865" y="8102"/>
                  </a:lnTo>
                  <a:close/>
                </a:path>
                <a:path w="49529" h="11429">
                  <a:moveTo>
                    <a:pt x="16865" y="2705"/>
                  </a:moveTo>
                  <a:lnTo>
                    <a:pt x="16192" y="2705"/>
                  </a:lnTo>
                  <a:lnTo>
                    <a:pt x="16192" y="3263"/>
                  </a:lnTo>
                  <a:lnTo>
                    <a:pt x="16865" y="3263"/>
                  </a:lnTo>
                  <a:lnTo>
                    <a:pt x="16865" y="2705"/>
                  </a:lnTo>
                  <a:close/>
                </a:path>
                <a:path w="49529" h="11429">
                  <a:moveTo>
                    <a:pt x="18211" y="5397"/>
                  </a:moveTo>
                  <a:lnTo>
                    <a:pt x="17538" y="5397"/>
                  </a:lnTo>
                  <a:lnTo>
                    <a:pt x="17538" y="5969"/>
                  </a:lnTo>
                  <a:lnTo>
                    <a:pt x="18211" y="5969"/>
                  </a:lnTo>
                  <a:lnTo>
                    <a:pt x="18211" y="5397"/>
                  </a:lnTo>
                  <a:close/>
                </a:path>
                <a:path w="49529" h="11429">
                  <a:moveTo>
                    <a:pt x="18211" y="0"/>
                  </a:moveTo>
                  <a:lnTo>
                    <a:pt x="17538" y="0"/>
                  </a:lnTo>
                  <a:lnTo>
                    <a:pt x="17538" y="558"/>
                  </a:lnTo>
                  <a:lnTo>
                    <a:pt x="18211" y="558"/>
                  </a:lnTo>
                  <a:lnTo>
                    <a:pt x="18211" y="0"/>
                  </a:lnTo>
                  <a:close/>
                </a:path>
                <a:path w="49529" h="11429">
                  <a:moveTo>
                    <a:pt x="19558" y="8102"/>
                  </a:moveTo>
                  <a:lnTo>
                    <a:pt x="18884" y="8102"/>
                  </a:lnTo>
                  <a:lnTo>
                    <a:pt x="18884" y="8661"/>
                  </a:lnTo>
                  <a:lnTo>
                    <a:pt x="19558" y="8661"/>
                  </a:lnTo>
                  <a:lnTo>
                    <a:pt x="19558" y="8102"/>
                  </a:lnTo>
                  <a:close/>
                </a:path>
                <a:path w="49529" h="11429">
                  <a:moveTo>
                    <a:pt x="19558" y="2705"/>
                  </a:moveTo>
                  <a:lnTo>
                    <a:pt x="18884" y="2705"/>
                  </a:lnTo>
                  <a:lnTo>
                    <a:pt x="18884" y="3263"/>
                  </a:lnTo>
                  <a:lnTo>
                    <a:pt x="19558" y="3263"/>
                  </a:lnTo>
                  <a:lnTo>
                    <a:pt x="19558" y="2705"/>
                  </a:lnTo>
                  <a:close/>
                </a:path>
                <a:path w="49529" h="11429">
                  <a:moveTo>
                    <a:pt x="20916" y="5397"/>
                  </a:moveTo>
                  <a:lnTo>
                    <a:pt x="20243" y="5397"/>
                  </a:lnTo>
                  <a:lnTo>
                    <a:pt x="20243" y="5969"/>
                  </a:lnTo>
                  <a:lnTo>
                    <a:pt x="20916" y="5969"/>
                  </a:lnTo>
                  <a:lnTo>
                    <a:pt x="20916" y="5397"/>
                  </a:lnTo>
                  <a:close/>
                </a:path>
                <a:path w="49529" h="11429">
                  <a:moveTo>
                    <a:pt x="20916" y="0"/>
                  </a:moveTo>
                  <a:lnTo>
                    <a:pt x="20243" y="0"/>
                  </a:lnTo>
                  <a:lnTo>
                    <a:pt x="20243" y="558"/>
                  </a:lnTo>
                  <a:lnTo>
                    <a:pt x="20916" y="558"/>
                  </a:lnTo>
                  <a:lnTo>
                    <a:pt x="20916" y="0"/>
                  </a:lnTo>
                  <a:close/>
                </a:path>
                <a:path w="49529" h="11429">
                  <a:moveTo>
                    <a:pt x="22263" y="8102"/>
                  </a:moveTo>
                  <a:lnTo>
                    <a:pt x="21590" y="8102"/>
                  </a:lnTo>
                  <a:lnTo>
                    <a:pt x="21590" y="8661"/>
                  </a:lnTo>
                  <a:lnTo>
                    <a:pt x="22263" y="8661"/>
                  </a:lnTo>
                  <a:lnTo>
                    <a:pt x="22263" y="8102"/>
                  </a:lnTo>
                  <a:close/>
                </a:path>
                <a:path w="49529" h="11429">
                  <a:moveTo>
                    <a:pt x="22263" y="2705"/>
                  </a:moveTo>
                  <a:lnTo>
                    <a:pt x="21590" y="2705"/>
                  </a:lnTo>
                  <a:lnTo>
                    <a:pt x="21590" y="3263"/>
                  </a:lnTo>
                  <a:lnTo>
                    <a:pt x="22263" y="3263"/>
                  </a:lnTo>
                  <a:lnTo>
                    <a:pt x="22263" y="2705"/>
                  </a:lnTo>
                  <a:close/>
                </a:path>
                <a:path w="49529" h="11429">
                  <a:moveTo>
                    <a:pt x="23609" y="5397"/>
                  </a:moveTo>
                  <a:lnTo>
                    <a:pt x="22936" y="5397"/>
                  </a:lnTo>
                  <a:lnTo>
                    <a:pt x="22936" y="5969"/>
                  </a:lnTo>
                  <a:lnTo>
                    <a:pt x="23609" y="5969"/>
                  </a:lnTo>
                  <a:lnTo>
                    <a:pt x="23609" y="5397"/>
                  </a:lnTo>
                  <a:close/>
                </a:path>
                <a:path w="49529" h="11429">
                  <a:moveTo>
                    <a:pt x="23609" y="0"/>
                  </a:moveTo>
                  <a:lnTo>
                    <a:pt x="22936" y="0"/>
                  </a:lnTo>
                  <a:lnTo>
                    <a:pt x="22936" y="558"/>
                  </a:lnTo>
                  <a:lnTo>
                    <a:pt x="23609" y="558"/>
                  </a:lnTo>
                  <a:lnTo>
                    <a:pt x="23609" y="0"/>
                  </a:lnTo>
                  <a:close/>
                </a:path>
                <a:path w="49529" h="11429">
                  <a:moveTo>
                    <a:pt x="24955" y="8102"/>
                  </a:moveTo>
                  <a:lnTo>
                    <a:pt x="24282" y="8102"/>
                  </a:lnTo>
                  <a:lnTo>
                    <a:pt x="24282" y="8661"/>
                  </a:lnTo>
                  <a:lnTo>
                    <a:pt x="24955" y="8661"/>
                  </a:lnTo>
                  <a:lnTo>
                    <a:pt x="24955" y="8102"/>
                  </a:lnTo>
                  <a:close/>
                </a:path>
                <a:path w="49529" h="11429">
                  <a:moveTo>
                    <a:pt x="24955" y="2705"/>
                  </a:moveTo>
                  <a:lnTo>
                    <a:pt x="24282" y="2705"/>
                  </a:lnTo>
                  <a:lnTo>
                    <a:pt x="24282" y="3263"/>
                  </a:lnTo>
                  <a:lnTo>
                    <a:pt x="24955" y="3263"/>
                  </a:lnTo>
                  <a:lnTo>
                    <a:pt x="24955" y="2705"/>
                  </a:lnTo>
                  <a:close/>
                </a:path>
                <a:path w="49529" h="11429">
                  <a:moveTo>
                    <a:pt x="26314" y="5397"/>
                  </a:moveTo>
                  <a:lnTo>
                    <a:pt x="25628" y="5397"/>
                  </a:lnTo>
                  <a:lnTo>
                    <a:pt x="25628" y="5969"/>
                  </a:lnTo>
                  <a:lnTo>
                    <a:pt x="26314" y="5969"/>
                  </a:lnTo>
                  <a:lnTo>
                    <a:pt x="26314" y="5397"/>
                  </a:lnTo>
                  <a:close/>
                </a:path>
                <a:path w="49529" h="11429">
                  <a:moveTo>
                    <a:pt x="26314" y="0"/>
                  </a:moveTo>
                  <a:lnTo>
                    <a:pt x="25628" y="0"/>
                  </a:lnTo>
                  <a:lnTo>
                    <a:pt x="25628" y="558"/>
                  </a:lnTo>
                  <a:lnTo>
                    <a:pt x="26314" y="558"/>
                  </a:lnTo>
                  <a:lnTo>
                    <a:pt x="26314" y="0"/>
                  </a:lnTo>
                  <a:close/>
                </a:path>
                <a:path w="49529" h="11429">
                  <a:moveTo>
                    <a:pt x="27660" y="8102"/>
                  </a:moveTo>
                  <a:lnTo>
                    <a:pt x="26987" y="8102"/>
                  </a:lnTo>
                  <a:lnTo>
                    <a:pt x="26987" y="8661"/>
                  </a:lnTo>
                  <a:lnTo>
                    <a:pt x="27660" y="8661"/>
                  </a:lnTo>
                  <a:lnTo>
                    <a:pt x="27660" y="8102"/>
                  </a:lnTo>
                  <a:close/>
                </a:path>
                <a:path w="49529" h="11429">
                  <a:moveTo>
                    <a:pt x="27660" y="2705"/>
                  </a:moveTo>
                  <a:lnTo>
                    <a:pt x="26987" y="2705"/>
                  </a:lnTo>
                  <a:lnTo>
                    <a:pt x="26987" y="3263"/>
                  </a:lnTo>
                  <a:lnTo>
                    <a:pt x="27660" y="3263"/>
                  </a:lnTo>
                  <a:lnTo>
                    <a:pt x="27660" y="2705"/>
                  </a:lnTo>
                  <a:close/>
                </a:path>
                <a:path w="49529" h="11429">
                  <a:moveTo>
                    <a:pt x="29006" y="5397"/>
                  </a:moveTo>
                  <a:lnTo>
                    <a:pt x="28333" y="5397"/>
                  </a:lnTo>
                  <a:lnTo>
                    <a:pt x="28333" y="5969"/>
                  </a:lnTo>
                  <a:lnTo>
                    <a:pt x="29006" y="5969"/>
                  </a:lnTo>
                  <a:lnTo>
                    <a:pt x="29006" y="5397"/>
                  </a:lnTo>
                  <a:close/>
                </a:path>
                <a:path w="49529" h="11429">
                  <a:moveTo>
                    <a:pt x="29006" y="0"/>
                  </a:moveTo>
                  <a:lnTo>
                    <a:pt x="28333" y="0"/>
                  </a:lnTo>
                  <a:lnTo>
                    <a:pt x="28333" y="558"/>
                  </a:lnTo>
                  <a:lnTo>
                    <a:pt x="29006" y="558"/>
                  </a:lnTo>
                  <a:lnTo>
                    <a:pt x="29006" y="0"/>
                  </a:lnTo>
                  <a:close/>
                </a:path>
                <a:path w="49529" h="11429">
                  <a:moveTo>
                    <a:pt x="30353" y="8102"/>
                  </a:moveTo>
                  <a:lnTo>
                    <a:pt x="29679" y="8102"/>
                  </a:lnTo>
                  <a:lnTo>
                    <a:pt x="29679" y="8661"/>
                  </a:lnTo>
                  <a:lnTo>
                    <a:pt x="30353" y="8661"/>
                  </a:lnTo>
                  <a:lnTo>
                    <a:pt x="30353" y="8102"/>
                  </a:lnTo>
                  <a:close/>
                </a:path>
                <a:path w="49529" h="11429">
                  <a:moveTo>
                    <a:pt x="30353" y="2705"/>
                  </a:moveTo>
                  <a:lnTo>
                    <a:pt x="29679" y="2705"/>
                  </a:lnTo>
                  <a:lnTo>
                    <a:pt x="29679" y="3263"/>
                  </a:lnTo>
                  <a:lnTo>
                    <a:pt x="30353" y="3263"/>
                  </a:lnTo>
                  <a:lnTo>
                    <a:pt x="30353" y="2705"/>
                  </a:lnTo>
                  <a:close/>
                </a:path>
                <a:path w="49529" h="11429">
                  <a:moveTo>
                    <a:pt x="31711" y="5397"/>
                  </a:moveTo>
                  <a:lnTo>
                    <a:pt x="31026" y="5397"/>
                  </a:lnTo>
                  <a:lnTo>
                    <a:pt x="31026" y="5969"/>
                  </a:lnTo>
                  <a:lnTo>
                    <a:pt x="31711" y="5969"/>
                  </a:lnTo>
                  <a:lnTo>
                    <a:pt x="31711" y="5397"/>
                  </a:lnTo>
                  <a:close/>
                </a:path>
                <a:path w="49529" h="11429">
                  <a:moveTo>
                    <a:pt x="31711" y="0"/>
                  </a:moveTo>
                  <a:lnTo>
                    <a:pt x="31026" y="0"/>
                  </a:lnTo>
                  <a:lnTo>
                    <a:pt x="31026" y="558"/>
                  </a:lnTo>
                  <a:lnTo>
                    <a:pt x="31711" y="558"/>
                  </a:lnTo>
                  <a:lnTo>
                    <a:pt x="31711" y="0"/>
                  </a:lnTo>
                  <a:close/>
                </a:path>
                <a:path w="49529" h="11429">
                  <a:moveTo>
                    <a:pt x="33058" y="8102"/>
                  </a:moveTo>
                  <a:lnTo>
                    <a:pt x="32385" y="8102"/>
                  </a:lnTo>
                  <a:lnTo>
                    <a:pt x="32385" y="8661"/>
                  </a:lnTo>
                  <a:lnTo>
                    <a:pt x="33058" y="8661"/>
                  </a:lnTo>
                  <a:lnTo>
                    <a:pt x="33058" y="8102"/>
                  </a:lnTo>
                  <a:close/>
                </a:path>
                <a:path w="49529" h="11429">
                  <a:moveTo>
                    <a:pt x="33058" y="2705"/>
                  </a:moveTo>
                  <a:lnTo>
                    <a:pt x="32385" y="2705"/>
                  </a:lnTo>
                  <a:lnTo>
                    <a:pt x="32385" y="3263"/>
                  </a:lnTo>
                  <a:lnTo>
                    <a:pt x="33058" y="3263"/>
                  </a:lnTo>
                  <a:lnTo>
                    <a:pt x="33058" y="2705"/>
                  </a:lnTo>
                  <a:close/>
                </a:path>
                <a:path w="49529" h="11429">
                  <a:moveTo>
                    <a:pt x="34404" y="5397"/>
                  </a:moveTo>
                  <a:lnTo>
                    <a:pt x="33731" y="5397"/>
                  </a:lnTo>
                  <a:lnTo>
                    <a:pt x="33731" y="5969"/>
                  </a:lnTo>
                  <a:lnTo>
                    <a:pt x="34404" y="5969"/>
                  </a:lnTo>
                  <a:lnTo>
                    <a:pt x="34404" y="5397"/>
                  </a:lnTo>
                  <a:close/>
                </a:path>
                <a:path w="49529" h="11429">
                  <a:moveTo>
                    <a:pt x="34404" y="0"/>
                  </a:moveTo>
                  <a:lnTo>
                    <a:pt x="33731" y="0"/>
                  </a:lnTo>
                  <a:lnTo>
                    <a:pt x="33731" y="558"/>
                  </a:lnTo>
                  <a:lnTo>
                    <a:pt x="34404" y="558"/>
                  </a:lnTo>
                  <a:lnTo>
                    <a:pt x="34404" y="0"/>
                  </a:lnTo>
                  <a:close/>
                </a:path>
                <a:path w="49529" h="11429">
                  <a:moveTo>
                    <a:pt x="35750" y="8102"/>
                  </a:moveTo>
                  <a:lnTo>
                    <a:pt x="35077" y="8102"/>
                  </a:lnTo>
                  <a:lnTo>
                    <a:pt x="35077" y="8661"/>
                  </a:lnTo>
                  <a:lnTo>
                    <a:pt x="35750" y="8661"/>
                  </a:lnTo>
                  <a:lnTo>
                    <a:pt x="35750" y="8102"/>
                  </a:lnTo>
                  <a:close/>
                </a:path>
                <a:path w="49529" h="11429">
                  <a:moveTo>
                    <a:pt x="35750" y="2705"/>
                  </a:moveTo>
                  <a:lnTo>
                    <a:pt x="35077" y="2705"/>
                  </a:lnTo>
                  <a:lnTo>
                    <a:pt x="35077" y="3263"/>
                  </a:lnTo>
                  <a:lnTo>
                    <a:pt x="35750" y="3263"/>
                  </a:lnTo>
                  <a:lnTo>
                    <a:pt x="35750" y="2705"/>
                  </a:lnTo>
                  <a:close/>
                </a:path>
                <a:path w="49529" h="11429">
                  <a:moveTo>
                    <a:pt x="37109" y="5397"/>
                  </a:moveTo>
                  <a:lnTo>
                    <a:pt x="36423" y="5397"/>
                  </a:lnTo>
                  <a:lnTo>
                    <a:pt x="36423" y="5969"/>
                  </a:lnTo>
                  <a:lnTo>
                    <a:pt x="37109" y="5969"/>
                  </a:lnTo>
                  <a:lnTo>
                    <a:pt x="37109" y="5397"/>
                  </a:lnTo>
                  <a:close/>
                </a:path>
                <a:path w="49529" h="11429">
                  <a:moveTo>
                    <a:pt x="37109" y="0"/>
                  </a:moveTo>
                  <a:lnTo>
                    <a:pt x="36423" y="0"/>
                  </a:lnTo>
                  <a:lnTo>
                    <a:pt x="36423" y="558"/>
                  </a:lnTo>
                  <a:lnTo>
                    <a:pt x="37109" y="558"/>
                  </a:lnTo>
                  <a:lnTo>
                    <a:pt x="37109" y="0"/>
                  </a:lnTo>
                  <a:close/>
                </a:path>
                <a:path w="49529" h="11429">
                  <a:moveTo>
                    <a:pt x="38455" y="8102"/>
                  </a:moveTo>
                  <a:lnTo>
                    <a:pt x="37782" y="8102"/>
                  </a:lnTo>
                  <a:lnTo>
                    <a:pt x="37782" y="8661"/>
                  </a:lnTo>
                  <a:lnTo>
                    <a:pt x="38455" y="8661"/>
                  </a:lnTo>
                  <a:lnTo>
                    <a:pt x="38455" y="8102"/>
                  </a:lnTo>
                  <a:close/>
                </a:path>
                <a:path w="49529" h="11429">
                  <a:moveTo>
                    <a:pt x="38455" y="2705"/>
                  </a:moveTo>
                  <a:lnTo>
                    <a:pt x="37782" y="2705"/>
                  </a:lnTo>
                  <a:lnTo>
                    <a:pt x="37782" y="3263"/>
                  </a:lnTo>
                  <a:lnTo>
                    <a:pt x="38455" y="3263"/>
                  </a:lnTo>
                  <a:lnTo>
                    <a:pt x="38455" y="2705"/>
                  </a:lnTo>
                  <a:close/>
                </a:path>
                <a:path w="49529" h="11429">
                  <a:moveTo>
                    <a:pt x="39801" y="5397"/>
                  </a:moveTo>
                  <a:lnTo>
                    <a:pt x="39128" y="5397"/>
                  </a:lnTo>
                  <a:lnTo>
                    <a:pt x="39128" y="5969"/>
                  </a:lnTo>
                  <a:lnTo>
                    <a:pt x="39801" y="5969"/>
                  </a:lnTo>
                  <a:lnTo>
                    <a:pt x="39801" y="5397"/>
                  </a:lnTo>
                  <a:close/>
                </a:path>
                <a:path w="49529" h="11429">
                  <a:moveTo>
                    <a:pt x="39801" y="0"/>
                  </a:moveTo>
                  <a:lnTo>
                    <a:pt x="39128" y="0"/>
                  </a:lnTo>
                  <a:lnTo>
                    <a:pt x="39128" y="558"/>
                  </a:lnTo>
                  <a:lnTo>
                    <a:pt x="39801" y="558"/>
                  </a:lnTo>
                  <a:lnTo>
                    <a:pt x="39801" y="0"/>
                  </a:lnTo>
                  <a:close/>
                </a:path>
                <a:path w="49529" h="11429">
                  <a:moveTo>
                    <a:pt x="41148" y="8102"/>
                  </a:moveTo>
                  <a:lnTo>
                    <a:pt x="40474" y="8102"/>
                  </a:lnTo>
                  <a:lnTo>
                    <a:pt x="40474" y="8661"/>
                  </a:lnTo>
                  <a:lnTo>
                    <a:pt x="41148" y="8661"/>
                  </a:lnTo>
                  <a:lnTo>
                    <a:pt x="41148" y="8102"/>
                  </a:lnTo>
                  <a:close/>
                </a:path>
                <a:path w="49529" h="11429">
                  <a:moveTo>
                    <a:pt x="41148" y="2705"/>
                  </a:moveTo>
                  <a:lnTo>
                    <a:pt x="40474" y="2705"/>
                  </a:lnTo>
                  <a:lnTo>
                    <a:pt x="40474" y="3263"/>
                  </a:lnTo>
                  <a:lnTo>
                    <a:pt x="41148" y="3263"/>
                  </a:lnTo>
                  <a:lnTo>
                    <a:pt x="41148" y="2705"/>
                  </a:lnTo>
                  <a:close/>
                </a:path>
                <a:path w="49529" h="11429">
                  <a:moveTo>
                    <a:pt x="42506" y="5397"/>
                  </a:moveTo>
                  <a:lnTo>
                    <a:pt x="41821" y="5397"/>
                  </a:lnTo>
                  <a:lnTo>
                    <a:pt x="41821" y="5969"/>
                  </a:lnTo>
                  <a:lnTo>
                    <a:pt x="42506" y="5969"/>
                  </a:lnTo>
                  <a:lnTo>
                    <a:pt x="42506" y="5397"/>
                  </a:lnTo>
                  <a:close/>
                </a:path>
                <a:path w="49529" h="11429">
                  <a:moveTo>
                    <a:pt x="42506" y="0"/>
                  </a:moveTo>
                  <a:lnTo>
                    <a:pt x="41821" y="0"/>
                  </a:lnTo>
                  <a:lnTo>
                    <a:pt x="41821" y="558"/>
                  </a:lnTo>
                  <a:lnTo>
                    <a:pt x="42506" y="558"/>
                  </a:lnTo>
                  <a:lnTo>
                    <a:pt x="42506" y="0"/>
                  </a:lnTo>
                  <a:close/>
                </a:path>
                <a:path w="49529" h="11429">
                  <a:moveTo>
                    <a:pt x="43853" y="8102"/>
                  </a:moveTo>
                  <a:lnTo>
                    <a:pt x="43180" y="8102"/>
                  </a:lnTo>
                  <a:lnTo>
                    <a:pt x="43180" y="8661"/>
                  </a:lnTo>
                  <a:lnTo>
                    <a:pt x="43853" y="8661"/>
                  </a:lnTo>
                  <a:lnTo>
                    <a:pt x="43853" y="8102"/>
                  </a:lnTo>
                  <a:close/>
                </a:path>
                <a:path w="49529" h="11429">
                  <a:moveTo>
                    <a:pt x="43853" y="2705"/>
                  </a:moveTo>
                  <a:lnTo>
                    <a:pt x="43180" y="2705"/>
                  </a:lnTo>
                  <a:lnTo>
                    <a:pt x="43180" y="3263"/>
                  </a:lnTo>
                  <a:lnTo>
                    <a:pt x="43853" y="3263"/>
                  </a:lnTo>
                  <a:lnTo>
                    <a:pt x="43853" y="2705"/>
                  </a:lnTo>
                  <a:close/>
                </a:path>
                <a:path w="49529" h="11429">
                  <a:moveTo>
                    <a:pt x="45199" y="5397"/>
                  </a:moveTo>
                  <a:lnTo>
                    <a:pt x="44526" y="5397"/>
                  </a:lnTo>
                  <a:lnTo>
                    <a:pt x="44526" y="5969"/>
                  </a:lnTo>
                  <a:lnTo>
                    <a:pt x="45199" y="5969"/>
                  </a:lnTo>
                  <a:lnTo>
                    <a:pt x="45199" y="5397"/>
                  </a:lnTo>
                  <a:close/>
                </a:path>
                <a:path w="49529" h="11429">
                  <a:moveTo>
                    <a:pt x="45199" y="0"/>
                  </a:moveTo>
                  <a:lnTo>
                    <a:pt x="44526" y="0"/>
                  </a:lnTo>
                  <a:lnTo>
                    <a:pt x="44526" y="558"/>
                  </a:lnTo>
                  <a:lnTo>
                    <a:pt x="45199" y="558"/>
                  </a:lnTo>
                  <a:lnTo>
                    <a:pt x="45199" y="0"/>
                  </a:lnTo>
                  <a:close/>
                </a:path>
                <a:path w="49529" h="11429">
                  <a:moveTo>
                    <a:pt x="46545" y="8102"/>
                  </a:moveTo>
                  <a:lnTo>
                    <a:pt x="45872" y="8102"/>
                  </a:lnTo>
                  <a:lnTo>
                    <a:pt x="45872" y="8661"/>
                  </a:lnTo>
                  <a:lnTo>
                    <a:pt x="46545" y="8661"/>
                  </a:lnTo>
                  <a:lnTo>
                    <a:pt x="46545" y="8102"/>
                  </a:lnTo>
                  <a:close/>
                </a:path>
                <a:path w="49529" h="11429">
                  <a:moveTo>
                    <a:pt x="46545" y="2705"/>
                  </a:moveTo>
                  <a:lnTo>
                    <a:pt x="45872" y="2705"/>
                  </a:lnTo>
                  <a:lnTo>
                    <a:pt x="45872" y="3263"/>
                  </a:lnTo>
                  <a:lnTo>
                    <a:pt x="46545" y="3263"/>
                  </a:lnTo>
                  <a:lnTo>
                    <a:pt x="46545" y="2705"/>
                  </a:lnTo>
                  <a:close/>
                </a:path>
                <a:path w="49529" h="11429">
                  <a:moveTo>
                    <a:pt x="47891" y="5397"/>
                  </a:moveTo>
                  <a:lnTo>
                    <a:pt x="47218" y="5397"/>
                  </a:lnTo>
                  <a:lnTo>
                    <a:pt x="47218" y="5969"/>
                  </a:lnTo>
                  <a:lnTo>
                    <a:pt x="47891" y="5969"/>
                  </a:lnTo>
                  <a:lnTo>
                    <a:pt x="47891" y="5397"/>
                  </a:lnTo>
                  <a:close/>
                </a:path>
                <a:path w="49529" h="11429">
                  <a:moveTo>
                    <a:pt x="47891" y="0"/>
                  </a:moveTo>
                  <a:lnTo>
                    <a:pt x="47218" y="0"/>
                  </a:lnTo>
                  <a:lnTo>
                    <a:pt x="47218" y="558"/>
                  </a:lnTo>
                  <a:lnTo>
                    <a:pt x="47891" y="558"/>
                  </a:lnTo>
                  <a:lnTo>
                    <a:pt x="47891" y="0"/>
                  </a:lnTo>
                  <a:close/>
                </a:path>
                <a:path w="49529" h="11429">
                  <a:moveTo>
                    <a:pt x="49250" y="8102"/>
                  </a:moveTo>
                  <a:lnTo>
                    <a:pt x="48577" y="8102"/>
                  </a:lnTo>
                  <a:lnTo>
                    <a:pt x="48577" y="8661"/>
                  </a:lnTo>
                  <a:lnTo>
                    <a:pt x="49250" y="8661"/>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50" name="object 850"/>
            <p:cNvSpPr/>
            <p:nvPr/>
          </p:nvSpPr>
          <p:spPr>
            <a:xfrm>
              <a:off x="12109158" y="7783817"/>
              <a:ext cx="49530" cy="8890"/>
            </a:xfrm>
            <a:custGeom>
              <a:avLst/>
              <a:gdLst/>
              <a:ahLst/>
              <a:cxnLst/>
              <a:rect l="l" t="t" r="r" b="b"/>
              <a:pathLst>
                <a:path w="49529" h="8890">
                  <a:moveTo>
                    <a:pt x="673" y="8102"/>
                  </a:moveTo>
                  <a:lnTo>
                    <a:pt x="0" y="8102"/>
                  </a:lnTo>
                  <a:lnTo>
                    <a:pt x="0" y="8661"/>
                  </a:lnTo>
                  <a:lnTo>
                    <a:pt x="673" y="8661"/>
                  </a:lnTo>
                  <a:lnTo>
                    <a:pt x="673" y="8102"/>
                  </a:lnTo>
                  <a:close/>
                </a:path>
                <a:path w="49529" h="8890">
                  <a:moveTo>
                    <a:pt x="673" y="2692"/>
                  </a:moveTo>
                  <a:lnTo>
                    <a:pt x="0" y="2692"/>
                  </a:lnTo>
                  <a:lnTo>
                    <a:pt x="0" y="3263"/>
                  </a:lnTo>
                  <a:lnTo>
                    <a:pt x="673" y="3263"/>
                  </a:lnTo>
                  <a:lnTo>
                    <a:pt x="673" y="2692"/>
                  </a:lnTo>
                  <a:close/>
                </a:path>
                <a:path w="49529" h="8890">
                  <a:moveTo>
                    <a:pt x="2019" y="5397"/>
                  </a:moveTo>
                  <a:lnTo>
                    <a:pt x="1346" y="5397"/>
                  </a:lnTo>
                  <a:lnTo>
                    <a:pt x="1346" y="5956"/>
                  </a:lnTo>
                  <a:lnTo>
                    <a:pt x="2019" y="5956"/>
                  </a:lnTo>
                  <a:lnTo>
                    <a:pt x="2019" y="5397"/>
                  </a:lnTo>
                  <a:close/>
                </a:path>
                <a:path w="49529" h="8890">
                  <a:moveTo>
                    <a:pt x="3365" y="8102"/>
                  </a:moveTo>
                  <a:lnTo>
                    <a:pt x="2692" y="8102"/>
                  </a:lnTo>
                  <a:lnTo>
                    <a:pt x="2692" y="8661"/>
                  </a:lnTo>
                  <a:lnTo>
                    <a:pt x="3365" y="8661"/>
                  </a:lnTo>
                  <a:lnTo>
                    <a:pt x="3365" y="8102"/>
                  </a:lnTo>
                  <a:close/>
                </a:path>
                <a:path w="49529" h="8890">
                  <a:moveTo>
                    <a:pt x="3365" y="2692"/>
                  </a:moveTo>
                  <a:lnTo>
                    <a:pt x="2692" y="2692"/>
                  </a:lnTo>
                  <a:lnTo>
                    <a:pt x="2692" y="3263"/>
                  </a:lnTo>
                  <a:lnTo>
                    <a:pt x="3365" y="3263"/>
                  </a:lnTo>
                  <a:lnTo>
                    <a:pt x="3365" y="2692"/>
                  </a:lnTo>
                  <a:close/>
                </a:path>
                <a:path w="49529" h="8890">
                  <a:moveTo>
                    <a:pt x="4724" y="5397"/>
                  </a:moveTo>
                  <a:lnTo>
                    <a:pt x="4051" y="5397"/>
                  </a:lnTo>
                  <a:lnTo>
                    <a:pt x="4051" y="5956"/>
                  </a:lnTo>
                  <a:lnTo>
                    <a:pt x="4724" y="5956"/>
                  </a:lnTo>
                  <a:lnTo>
                    <a:pt x="4724" y="5397"/>
                  </a:lnTo>
                  <a:close/>
                </a:path>
                <a:path w="49529" h="8890">
                  <a:moveTo>
                    <a:pt x="4724" y="0"/>
                  </a:moveTo>
                  <a:lnTo>
                    <a:pt x="4051" y="0"/>
                  </a:lnTo>
                  <a:lnTo>
                    <a:pt x="4051" y="558"/>
                  </a:lnTo>
                  <a:lnTo>
                    <a:pt x="4724" y="558"/>
                  </a:lnTo>
                  <a:lnTo>
                    <a:pt x="4724" y="0"/>
                  </a:lnTo>
                  <a:close/>
                </a:path>
                <a:path w="49529" h="8890">
                  <a:moveTo>
                    <a:pt x="6070" y="8102"/>
                  </a:moveTo>
                  <a:lnTo>
                    <a:pt x="5397" y="8102"/>
                  </a:lnTo>
                  <a:lnTo>
                    <a:pt x="5397" y="8661"/>
                  </a:lnTo>
                  <a:lnTo>
                    <a:pt x="6070" y="8661"/>
                  </a:lnTo>
                  <a:lnTo>
                    <a:pt x="6070" y="8102"/>
                  </a:lnTo>
                  <a:close/>
                </a:path>
                <a:path w="49529" h="8890">
                  <a:moveTo>
                    <a:pt x="6070" y="2692"/>
                  </a:moveTo>
                  <a:lnTo>
                    <a:pt x="5397" y="2692"/>
                  </a:lnTo>
                  <a:lnTo>
                    <a:pt x="5397" y="3263"/>
                  </a:lnTo>
                  <a:lnTo>
                    <a:pt x="6070" y="3263"/>
                  </a:lnTo>
                  <a:lnTo>
                    <a:pt x="6070" y="2692"/>
                  </a:lnTo>
                  <a:close/>
                </a:path>
                <a:path w="49529" h="8890">
                  <a:moveTo>
                    <a:pt x="7416" y="5397"/>
                  </a:moveTo>
                  <a:lnTo>
                    <a:pt x="6743" y="5397"/>
                  </a:lnTo>
                  <a:lnTo>
                    <a:pt x="6743" y="5956"/>
                  </a:lnTo>
                  <a:lnTo>
                    <a:pt x="7416" y="5956"/>
                  </a:lnTo>
                  <a:lnTo>
                    <a:pt x="7416" y="5397"/>
                  </a:lnTo>
                  <a:close/>
                </a:path>
                <a:path w="49529" h="8890">
                  <a:moveTo>
                    <a:pt x="7416" y="0"/>
                  </a:moveTo>
                  <a:lnTo>
                    <a:pt x="6743" y="0"/>
                  </a:lnTo>
                  <a:lnTo>
                    <a:pt x="6743" y="558"/>
                  </a:lnTo>
                  <a:lnTo>
                    <a:pt x="7416" y="558"/>
                  </a:lnTo>
                  <a:lnTo>
                    <a:pt x="7416" y="0"/>
                  </a:lnTo>
                  <a:close/>
                </a:path>
                <a:path w="49529" h="8890">
                  <a:moveTo>
                    <a:pt x="8763" y="8102"/>
                  </a:moveTo>
                  <a:lnTo>
                    <a:pt x="8089" y="8102"/>
                  </a:lnTo>
                  <a:lnTo>
                    <a:pt x="8089" y="8661"/>
                  </a:lnTo>
                  <a:lnTo>
                    <a:pt x="8763" y="8661"/>
                  </a:lnTo>
                  <a:lnTo>
                    <a:pt x="8763" y="8102"/>
                  </a:lnTo>
                  <a:close/>
                </a:path>
                <a:path w="49529" h="8890">
                  <a:moveTo>
                    <a:pt x="8763" y="2692"/>
                  </a:moveTo>
                  <a:lnTo>
                    <a:pt x="8089" y="2692"/>
                  </a:lnTo>
                  <a:lnTo>
                    <a:pt x="8089" y="3263"/>
                  </a:lnTo>
                  <a:lnTo>
                    <a:pt x="8763" y="3263"/>
                  </a:lnTo>
                  <a:lnTo>
                    <a:pt x="8763" y="2692"/>
                  </a:lnTo>
                  <a:close/>
                </a:path>
                <a:path w="49529" h="8890">
                  <a:moveTo>
                    <a:pt x="10121" y="5397"/>
                  </a:moveTo>
                  <a:lnTo>
                    <a:pt x="9448" y="5397"/>
                  </a:lnTo>
                  <a:lnTo>
                    <a:pt x="9448" y="5956"/>
                  </a:lnTo>
                  <a:lnTo>
                    <a:pt x="10121" y="5956"/>
                  </a:lnTo>
                  <a:lnTo>
                    <a:pt x="10121" y="5397"/>
                  </a:lnTo>
                  <a:close/>
                </a:path>
                <a:path w="49529" h="8890">
                  <a:moveTo>
                    <a:pt x="10121" y="0"/>
                  </a:moveTo>
                  <a:lnTo>
                    <a:pt x="9448" y="0"/>
                  </a:lnTo>
                  <a:lnTo>
                    <a:pt x="9448" y="558"/>
                  </a:lnTo>
                  <a:lnTo>
                    <a:pt x="10121" y="558"/>
                  </a:lnTo>
                  <a:lnTo>
                    <a:pt x="10121" y="0"/>
                  </a:lnTo>
                  <a:close/>
                </a:path>
                <a:path w="49529" h="8890">
                  <a:moveTo>
                    <a:pt x="11468" y="8102"/>
                  </a:moveTo>
                  <a:lnTo>
                    <a:pt x="10795" y="8102"/>
                  </a:lnTo>
                  <a:lnTo>
                    <a:pt x="10795" y="8661"/>
                  </a:lnTo>
                  <a:lnTo>
                    <a:pt x="11468" y="8661"/>
                  </a:lnTo>
                  <a:lnTo>
                    <a:pt x="11468" y="8102"/>
                  </a:lnTo>
                  <a:close/>
                </a:path>
                <a:path w="49529" h="8890">
                  <a:moveTo>
                    <a:pt x="11468" y="2692"/>
                  </a:moveTo>
                  <a:lnTo>
                    <a:pt x="10795" y="2692"/>
                  </a:lnTo>
                  <a:lnTo>
                    <a:pt x="10795" y="3263"/>
                  </a:lnTo>
                  <a:lnTo>
                    <a:pt x="11468" y="3263"/>
                  </a:lnTo>
                  <a:lnTo>
                    <a:pt x="11468" y="2692"/>
                  </a:lnTo>
                  <a:close/>
                </a:path>
                <a:path w="49529" h="8890">
                  <a:moveTo>
                    <a:pt x="12814" y="5397"/>
                  </a:moveTo>
                  <a:lnTo>
                    <a:pt x="12141" y="5397"/>
                  </a:lnTo>
                  <a:lnTo>
                    <a:pt x="12141" y="5956"/>
                  </a:lnTo>
                  <a:lnTo>
                    <a:pt x="12814" y="5956"/>
                  </a:lnTo>
                  <a:lnTo>
                    <a:pt x="12814" y="5397"/>
                  </a:lnTo>
                  <a:close/>
                </a:path>
                <a:path w="49529" h="8890">
                  <a:moveTo>
                    <a:pt x="12814" y="0"/>
                  </a:moveTo>
                  <a:lnTo>
                    <a:pt x="12141" y="0"/>
                  </a:lnTo>
                  <a:lnTo>
                    <a:pt x="12141" y="558"/>
                  </a:lnTo>
                  <a:lnTo>
                    <a:pt x="12814" y="558"/>
                  </a:lnTo>
                  <a:lnTo>
                    <a:pt x="12814" y="0"/>
                  </a:lnTo>
                  <a:close/>
                </a:path>
                <a:path w="49529" h="8890">
                  <a:moveTo>
                    <a:pt x="14160" y="8102"/>
                  </a:moveTo>
                  <a:lnTo>
                    <a:pt x="13487" y="8102"/>
                  </a:lnTo>
                  <a:lnTo>
                    <a:pt x="13487" y="8661"/>
                  </a:lnTo>
                  <a:lnTo>
                    <a:pt x="14160" y="8661"/>
                  </a:lnTo>
                  <a:lnTo>
                    <a:pt x="14160" y="8102"/>
                  </a:lnTo>
                  <a:close/>
                </a:path>
                <a:path w="49529" h="8890">
                  <a:moveTo>
                    <a:pt x="14160" y="2692"/>
                  </a:moveTo>
                  <a:lnTo>
                    <a:pt x="13487" y="2692"/>
                  </a:lnTo>
                  <a:lnTo>
                    <a:pt x="13487" y="3263"/>
                  </a:lnTo>
                  <a:lnTo>
                    <a:pt x="14160" y="3263"/>
                  </a:lnTo>
                  <a:lnTo>
                    <a:pt x="14160" y="2692"/>
                  </a:lnTo>
                  <a:close/>
                </a:path>
                <a:path w="49529" h="8890">
                  <a:moveTo>
                    <a:pt x="15519" y="5397"/>
                  </a:moveTo>
                  <a:lnTo>
                    <a:pt x="14846" y="5397"/>
                  </a:lnTo>
                  <a:lnTo>
                    <a:pt x="14846" y="5956"/>
                  </a:lnTo>
                  <a:lnTo>
                    <a:pt x="15519" y="5956"/>
                  </a:lnTo>
                  <a:lnTo>
                    <a:pt x="15519" y="5397"/>
                  </a:lnTo>
                  <a:close/>
                </a:path>
                <a:path w="49529" h="8890">
                  <a:moveTo>
                    <a:pt x="15519" y="0"/>
                  </a:moveTo>
                  <a:lnTo>
                    <a:pt x="14846" y="0"/>
                  </a:lnTo>
                  <a:lnTo>
                    <a:pt x="14846" y="558"/>
                  </a:lnTo>
                  <a:lnTo>
                    <a:pt x="15519" y="558"/>
                  </a:lnTo>
                  <a:lnTo>
                    <a:pt x="15519" y="0"/>
                  </a:lnTo>
                  <a:close/>
                </a:path>
                <a:path w="49529" h="8890">
                  <a:moveTo>
                    <a:pt x="16865" y="8102"/>
                  </a:moveTo>
                  <a:lnTo>
                    <a:pt x="16192" y="8102"/>
                  </a:lnTo>
                  <a:lnTo>
                    <a:pt x="16192" y="8661"/>
                  </a:lnTo>
                  <a:lnTo>
                    <a:pt x="16865" y="8661"/>
                  </a:lnTo>
                  <a:lnTo>
                    <a:pt x="16865" y="8102"/>
                  </a:lnTo>
                  <a:close/>
                </a:path>
                <a:path w="49529" h="8890">
                  <a:moveTo>
                    <a:pt x="16865" y="2692"/>
                  </a:moveTo>
                  <a:lnTo>
                    <a:pt x="16192" y="2692"/>
                  </a:lnTo>
                  <a:lnTo>
                    <a:pt x="16192" y="3263"/>
                  </a:lnTo>
                  <a:lnTo>
                    <a:pt x="16865" y="3263"/>
                  </a:lnTo>
                  <a:lnTo>
                    <a:pt x="16865" y="2692"/>
                  </a:lnTo>
                  <a:close/>
                </a:path>
                <a:path w="49529" h="8890">
                  <a:moveTo>
                    <a:pt x="18211" y="5397"/>
                  </a:moveTo>
                  <a:lnTo>
                    <a:pt x="17538" y="5397"/>
                  </a:lnTo>
                  <a:lnTo>
                    <a:pt x="17538" y="5956"/>
                  </a:lnTo>
                  <a:lnTo>
                    <a:pt x="18211" y="5956"/>
                  </a:lnTo>
                  <a:lnTo>
                    <a:pt x="18211" y="5397"/>
                  </a:lnTo>
                  <a:close/>
                </a:path>
                <a:path w="49529" h="8890">
                  <a:moveTo>
                    <a:pt x="18211" y="0"/>
                  </a:moveTo>
                  <a:lnTo>
                    <a:pt x="17538" y="0"/>
                  </a:lnTo>
                  <a:lnTo>
                    <a:pt x="17538" y="558"/>
                  </a:lnTo>
                  <a:lnTo>
                    <a:pt x="18211" y="558"/>
                  </a:lnTo>
                  <a:lnTo>
                    <a:pt x="18211" y="0"/>
                  </a:lnTo>
                  <a:close/>
                </a:path>
                <a:path w="49529" h="8890">
                  <a:moveTo>
                    <a:pt x="19558" y="8102"/>
                  </a:moveTo>
                  <a:lnTo>
                    <a:pt x="18884" y="8102"/>
                  </a:lnTo>
                  <a:lnTo>
                    <a:pt x="18884" y="8661"/>
                  </a:lnTo>
                  <a:lnTo>
                    <a:pt x="19558" y="8661"/>
                  </a:lnTo>
                  <a:lnTo>
                    <a:pt x="19558" y="8102"/>
                  </a:lnTo>
                  <a:close/>
                </a:path>
                <a:path w="49529" h="8890">
                  <a:moveTo>
                    <a:pt x="19558" y="2692"/>
                  </a:moveTo>
                  <a:lnTo>
                    <a:pt x="18884" y="2692"/>
                  </a:lnTo>
                  <a:lnTo>
                    <a:pt x="18884" y="3263"/>
                  </a:lnTo>
                  <a:lnTo>
                    <a:pt x="19558" y="3263"/>
                  </a:lnTo>
                  <a:lnTo>
                    <a:pt x="19558" y="2692"/>
                  </a:lnTo>
                  <a:close/>
                </a:path>
                <a:path w="49529" h="8890">
                  <a:moveTo>
                    <a:pt x="20916" y="5397"/>
                  </a:moveTo>
                  <a:lnTo>
                    <a:pt x="20243" y="5397"/>
                  </a:lnTo>
                  <a:lnTo>
                    <a:pt x="20243" y="5956"/>
                  </a:lnTo>
                  <a:lnTo>
                    <a:pt x="20916" y="5956"/>
                  </a:lnTo>
                  <a:lnTo>
                    <a:pt x="20916" y="5397"/>
                  </a:lnTo>
                  <a:close/>
                </a:path>
                <a:path w="49529" h="8890">
                  <a:moveTo>
                    <a:pt x="20916" y="0"/>
                  </a:moveTo>
                  <a:lnTo>
                    <a:pt x="20243" y="0"/>
                  </a:lnTo>
                  <a:lnTo>
                    <a:pt x="20243" y="558"/>
                  </a:lnTo>
                  <a:lnTo>
                    <a:pt x="20916" y="558"/>
                  </a:lnTo>
                  <a:lnTo>
                    <a:pt x="20916" y="0"/>
                  </a:lnTo>
                  <a:close/>
                </a:path>
                <a:path w="49529" h="8890">
                  <a:moveTo>
                    <a:pt x="22263" y="8102"/>
                  </a:moveTo>
                  <a:lnTo>
                    <a:pt x="21590" y="8102"/>
                  </a:lnTo>
                  <a:lnTo>
                    <a:pt x="21590" y="8661"/>
                  </a:lnTo>
                  <a:lnTo>
                    <a:pt x="22263" y="8661"/>
                  </a:lnTo>
                  <a:lnTo>
                    <a:pt x="22263" y="8102"/>
                  </a:lnTo>
                  <a:close/>
                </a:path>
                <a:path w="49529" h="8890">
                  <a:moveTo>
                    <a:pt x="22263" y="2692"/>
                  </a:moveTo>
                  <a:lnTo>
                    <a:pt x="21590" y="2692"/>
                  </a:lnTo>
                  <a:lnTo>
                    <a:pt x="21590" y="3263"/>
                  </a:lnTo>
                  <a:lnTo>
                    <a:pt x="22263" y="3263"/>
                  </a:lnTo>
                  <a:lnTo>
                    <a:pt x="22263" y="2692"/>
                  </a:lnTo>
                  <a:close/>
                </a:path>
                <a:path w="49529" h="8890">
                  <a:moveTo>
                    <a:pt x="23609" y="5397"/>
                  </a:moveTo>
                  <a:lnTo>
                    <a:pt x="22936" y="5397"/>
                  </a:lnTo>
                  <a:lnTo>
                    <a:pt x="22936" y="5956"/>
                  </a:lnTo>
                  <a:lnTo>
                    <a:pt x="23609" y="5956"/>
                  </a:lnTo>
                  <a:lnTo>
                    <a:pt x="23609" y="5397"/>
                  </a:lnTo>
                  <a:close/>
                </a:path>
                <a:path w="49529" h="8890">
                  <a:moveTo>
                    <a:pt x="23609" y="0"/>
                  </a:moveTo>
                  <a:lnTo>
                    <a:pt x="22936" y="0"/>
                  </a:lnTo>
                  <a:lnTo>
                    <a:pt x="22936" y="558"/>
                  </a:lnTo>
                  <a:lnTo>
                    <a:pt x="23609" y="558"/>
                  </a:lnTo>
                  <a:lnTo>
                    <a:pt x="23609" y="0"/>
                  </a:lnTo>
                  <a:close/>
                </a:path>
                <a:path w="49529" h="8890">
                  <a:moveTo>
                    <a:pt x="24955" y="8102"/>
                  </a:moveTo>
                  <a:lnTo>
                    <a:pt x="24282" y="8102"/>
                  </a:lnTo>
                  <a:lnTo>
                    <a:pt x="24282" y="8661"/>
                  </a:lnTo>
                  <a:lnTo>
                    <a:pt x="24955" y="8661"/>
                  </a:lnTo>
                  <a:lnTo>
                    <a:pt x="24955" y="8102"/>
                  </a:lnTo>
                  <a:close/>
                </a:path>
                <a:path w="49529" h="8890">
                  <a:moveTo>
                    <a:pt x="24955" y="2692"/>
                  </a:moveTo>
                  <a:lnTo>
                    <a:pt x="24282" y="2692"/>
                  </a:lnTo>
                  <a:lnTo>
                    <a:pt x="24282" y="3263"/>
                  </a:lnTo>
                  <a:lnTo>
                    <a:pt x="24955" y="3263"/>
                  </a:lnTo>
                  <a:lnTo>
                    <a:pt x="24955" y="2692"/>
                  </a:lnTo>
                  <a:close/>
                </a:path>
                <a:path w="49529" h="8890">
                  <a:moveTo>
                    <a:pt x="26314" y="5397"/>
                  </a:moveTo>
                  <a:lnTo>
                    <a:pt x="25628" y="5397"/>
                  </a:lnTo>
                  <a:lnTo>
                    <a:pt x="25628" y="5956"/>
                  </a:lnTo>
                  <a:lnTo>
                    <a:pt x="26314" y="5956"/>
                  </a:lnTo>
                  <a:lnTo>
                    <a:pt x="26314" y="5397"/>
                  </a:lnTo>
                  <a:close/>
                </a:path>
                <a:path w="49529" h="8890">
                  <a:moveTo>
                    <a:pt x="26314" y="0"/>
                  </a:moveTo>
                  <a:lnTo>
                    <a:pt x="25628" y="0"/>
                  </a:lnTo>
                  <a:lnTo>
                    <a:pt x="25628" y="558"/>
                  </a:lnTo>
                  <a:lnTo>
                    <a:pt x="26314" y="558"/>
                  </a:lnTo>
                  <a:lnTo>
                    <a:pt x="26314" y="0"/>
                  </a:lnTo>
                  <a:close/>
                </a:path>
                <a:path w="49529" h="8890">
                  <a:moveTo>
                    <a:pt x="27660" y="8102"/>
                  </a:moveTo>
                  <a:lnTo>
                    <a:pt x="26987" y="8102"/>
                  </a:lnTo>
                  <a:lnTo>
                    <a:pt x="26987" y="8661"/>
                  </a:lnTo>
                  <a:lnTo>
                    <a:pt x="27660" y="8661"/>
                  </a:lnTo>
                  <a:lnTo>
                    <a:pt x="27660" y="8102"/>
                  </a:lnTo>
                  <a:close/>
                </a:path>
                <a:path w="49529" h="8890">
                  <a:moveTo>
                    <a:pt x="27660" y="2692"/>
                  </a:moveTo>
                  <a:lnTo>
                    <a:pt x="26987" y="2692"/>
                  </a:lnTo>
                  <a:lnTo>
                    <a:pt x="26987" y="3263"/>
                  </a:lnTo>
                  <a:lnTo>
                    <a:pt x="27660" y="3263"/>
                  </a:lnTo>
                  <a:lnTo>
                    <a:pt x="27660" y="2692"/>
                  </a:lnTo>
                  <a:close/>
                </a:path>
                <a:path w="49529" h="8890">
                  <a:moveTo>
                    <a:pt x="29006" y="5397"/>
                  </a:moveTo>
                  <a:lnTo>
                    <a:pt x="28333" y="5397"/>
                  </a:lnTo>
                  <a:lnTo>
                    <a:pt x="28333" y="5956"/>
                  </a:lnTo>
                  <a:lnTo>
                    <a:pt x="29006" y="5956"/>
                  </a:lnTo>
                  <a:lnTo>
                    <a:pt x="29006" y="5397"/>
                  </a:lnTo>
                  <a:close/>
                </a:path>
                <a:path w="49529" h="8890">
                  <a:moveTo>
                    <a:pt x="29006" y="0"/>
                  </a:moveTo>
                  <a:lnTo>
                    <a:pt x="28333" y="0"/>
                  </a:lnTo>
                  <a:lnTo>
                    <a:pt x="28333" y="558"/>
                  </a:lnTo>
                  <a:lnTo>
                    <a:pt x="29006" y="558"/>
                  </a:lnTo>
                  <a:lnTo>
                    <a:pt x="29006" y="0"/>
                  </a:lnTo>
                  <a:close/>
                </a:path>
                <a:path w="49529" h="8890">
                  <a:moveTo>
                    <a:pt x="30353" y="8102"/>
                  </a:moveTo>
                  <a:lnTo>
                    <a:pt x="29679" y="8102"/>
                  </a:lnTo>
                  <a:lnTo>
                    <a:pt x="29679" y="8661"/>
                  </a:lnTo>
                  <a:lnTo>
                    <a:pt x="30353" y="8661"/>
                  </a:lnTo>
                  <a:lnTo>
                    <a:pt x="30353" y="8102"/>
                  </a:lnTo>
                  <a:close/>
                </a:path>
                <a:path w="49529" h="8890">
                  <a:moveTo>
                    <a:pt x="30353" y="2692"/>
                  </a:moveTo>
                  <a:lnTo>
                    <a:pt x="29679" y="2692"/>
                  </a:lnTo>
                  <a:lnTo>
                    <a:pt x="29679" y="3263"/>
                  </a:lnTo>
                  <a:lnTo>
                    <a:pt x="30353" y="3263"/>
                  </a:lnTo>
                  <a:lnTo>
                    <a:pt x="30353" y="2692"/>
                  </a:lnTo>
                  <a:close/>
                </a:path>
                <a:path w="49529" h="8890">
                  <a:moveTo>
                    <a:pt x="31711" y="5397"/>
                  </a:moveTo>
                  <a:lnTo>
                    <a:pt x="31026" y="5397"/>
                  </a:lnTo>
                  <a:lnTo>
                    <a:pt x="31026" y="5956"/>
                  </a:lnTo>
                  <a:lnTo>
                    <a:pt x="31711" y="5956"/>
                  </a:lnTo>
                  <a:lnTo>
                    <a:pt x="31711" y="5397"/>
                  </a:lnTo>
                  <a:close/>
                </a:path>
                <a:path w="49529" h="8890">
                  <a:moveTo>
                    <a:pt x="31711" y="0"/>
                  </a:moveTo>
                  <a:lnTo>
                    <a:pt x="31026" y="0"/>
                  </a:lnTo>
                  <a:lnTo>
                    <a:pt x="31026" y="558"/>
                  </a:lnTo>
                  <a:lnTo>
                    <a:pt x="31711" y="558"/>
                  </a:lnTo>
                  <a:lnTo>
                    <a:pt x="31711" y="0"/>
                  </a:lnTo>
                  <a:close/>
                </a:path>
                <a:path w="49529" h="8890">
                  <a:moveTo>
                    <a:pt x="33058" y="8102"/>
                  </a:moveTo>
                  <a:lnTo>
                    <a:pt x="32385" y="8102"/>
                  </a:lnTo>
                  <a:lnTo>
                    <a:pt x="32385" y="8661"/>
                  </a:lnTo>
                  <a:lnTo>
                    <a:pt x="33058" y="8661"/>
                  </a:lnTo>
                  <a:lnTo>
                    <a:pt x="33058" y="8102"/>
                  </a:lnTo>
                  <a:close/>
                </a:path>
                <a:path w="49529" h="8890">
                  <a:moveTo>
                    <a:pt x="33058" y="2692"/>
                  </a:moveTo>
                  <a:lnTo>
                    <a:pt x="32385" y="2692"/>
                  </a:lnTo>
                  <a:lnTo>
                    <a:pt x="32385" y="3263"/>
                  </a:lnTo>
                  <a:lnTo>
                    <a:pt x="33058" y="3263"/>
                  </a:lnTo>
                  <a:lnTo>
                    <a:pt x="33058" y="2692"/>
                  </a:lnTo>
                  <a:close/>
                </a:path>
                <a:path w="49529" h="8890">
                  <a:moveTo>
                    <a:pt x="34404" y="5397"/>
                  </a:moveTo>
                  <a:lnTo>
                    <a:pt x="33731" y="5397"/>
                  </a:lnTo>
                  <a:lnTo>
                    <a:pt x="33731" y="5956"/>
                  </a:lnTo>
                  <a:lnTo>
                    <a:pt x="34404" y="5956"/>
                  </a:lnTo>
                  <a:lnTo>
                    <a:pt x="34404" y="5397"/>
                  </a:lnTo>
                  <a:close/>
                </a:path>
                <a:path w="49529" h="8890">
                  <a:moveTo>
                    <a:pt x="34404" y="0"/>
                  </a:moveTo>
                  <a:lnTo>
                    <a:pt x="33731" y="0"/>
                  </a:lnTo>
                  <a:lnTo>
                    <a:pt x="33731" y="558"/>
                  </a:lnTo>
                  <a:lnTo>
                    <a:pt x="34404" y="558"/>
                  </a:lnTo>
                  <a:lnTo>
                    <a:pt x="34404" y="0"/>
                  </a:lnTo>
                  <a:close/>
                </a:path>
                <a:path w="49529" h="8890">
                  <a:moveTo>
                    <a:pt x="35750" y="8102"/>
                  </a:moveTo>
                  <a:lnTo>
                    <a:pt x="35077" y="8102"/>
                  </a:lnTo>
                  <a:lnTo>
                    <a:pt x="35077" y="8661"/>
                  </a:lnTo>
                  <a:lnTo>
                    <a:pt x="35750" y="8661"/>
                  </a:lnTo>
                  <a:lnTo>
                    <a:pt x="35750" y="8102"/>
                  </a:lnTo>
                  <a:close/>
                </a:path>
                <a:path w="49529" h="8890">
                  <a:moveTo>
                    <a:pt x="35750" y="2692"/>
                  </a:moveTo>
                  <a:lnTo>
                    <a:pt x="35077" y="2692"/>
                  </a:lnTo>
                  <a:lnTo>
                    <a:pt x="35077" y="3263"/>
                  </a:lnTo>
                  <a:lnTo>
                    <a:pt x="35750" y="3263"/>
                  </a:lnTo>
                  <a:lnTo>
                    <a:pt x="35750" y="2692"/>
                  </a:lnTo>
                  <a:close/>
                </a:path>
                <a:path w="49529" h="8890">
                  <a:moveTo>
                    <a:pt x="37109" y="5397"/>
                  </a:moveTo>
                  <a:lnTo>
                    <a:pt x="36423" y="5397"/>
                  </a:lnTo>
                  <a:lnTo>
                    <a:pt x="36423" y="5956"/>
                  </a:lnTo>
                  <a:lnTo>
                    <a:pt x="37109" y="5956"/>
                  </a:lnTo>
                  <a:lnTo>
                    <a:pt x="37109" y="5397"/>
                  </a:lnTo>
                  <a:close/>
                </a:path>
                <a:path w="49529" h="8890">
                  <a:moveTo>
                    <a:pt x="37109" y="0"/>
                  </a:moveTo>
                  <a:lnTo>
                    <a:pt x="36423" y="0"/>
                  </a:lnTo>
                  <a:lnTo>
                    <a:pt x="36423" y="558"/>
                  </a:lnTo>
                  <a:lnTo>
                    <a:pt x="37109" y="558"/>
                  </a:lnTo>
                  <a:lnTo>
                    <a:pt x="37109" y="0"/>
                  </a:lnTo>
                  <a:close/>
                </a:path>
                <a:path w="49529" h="8890">
                  <a:moveTo>
                    <a:pt x="38455" y="8102"/>
                  </a:moveTo>
                  <a:lnTo>
                    <a:pt x="37782" y="8102"/>
                  </a:lnTo>
                  <a:lnTo>
                    <a:pt x="37782" y="8661"/>
                  </a:lnTo>
                  <a:lnTo>
                    <a:pt x="38455" y="8661"/>
                  </a:lnTo>
                  <a:lnTo>
                    <a:pt x="38455" y="8102"/>
                  </a:lnTo>
                  <a:close/>
                </a:path>
                <a:path w="49529" h="8890">
                  <a:moveTo>
                    <a:pt x="38455" y="2692"/>
                  </a:moveTo>
                  <a:lnTo>
                    <a:pt x="37782" y="2692"/>
                  </a:lnTo>
                  <a:lnTo>
                    <a:pt x="37782" y="3263"/>
                  </a:lnTo>
                  <a:lnTo>
                    <a:pt x="38455" y="3263"/>
                  </a:lnTo>
                  <a:lnTo>
                    <a:pt x="38455" y="2692"/>
                  </a:lnTo>
                  <a:close/>
                </a:path>
                <a:path w="49529" h="8890">
                  <a:moveTo>
                    <a:pt x="39801" y="5397"/>
                  </a:moveTo>
                  <a:lnTo>
                    <a:pt x="39128" y="5397"/>
                  </a:lnTo>
                  <a:lnTo>
                    <a:pt x="39128" y="5956"/>
                  </a:lnTo>
                  <a:lnTo>
                    <a:pt x="39801" y="5956"/>
                  </a:lnTo>
                  <a:lnTo>
                    <a:pt x="39801" y="5397"/>
                  </a:lnTo>
                  <a:close/>
                </a:path>
                <a:path w="49529" h="8890">
                  <a:moveTo>
                    <a:pt x="39801" y="0"/>
                  </a:moveTo>
                  <a:lnTo>
                    <a:pt x="39128" y="0"/>
                  </a:lnTo>
                  <a:lnTo>
                    <a:pt x="39128" y="558"/>
                  </a:lnTo>
                  <a:lnTo>
                    <a:pt x="39801" y="558"/>
                  </a:lnTo>
                  <a:lnTo>
                    <a:pt x="39801" y="0"/>
                  </a:lnTo>
                  <a:close/>
                </a:path>
                <a:path w="49529" h="8890">
                  <a:moveTo>
                    <a:pt x="41148" y="8102"/>
                  </a:moveTo>
                  <a:lnTo>
                    <a:pt x="40474" y="8102"/>
                  </a:lnTo>
                  <a:lnTo>
                    <a:pt x="40474" y="8661"/>
                  </a:lnTo>
                  <a:lnTo>
                    <a:pt x="41148" y="8661"/>
                  </a:lnTo>
                  <a:lnTo>
                    <a:pt x="41148" y="8102"/>
                  </a:lnTo>
                  <a:close/>
                </a:path>
                <a:path w="49529" h="8890">
                  <a:moveTo>
                    <a:pt x="41148" y="2692"/>
                  </a:moveTo>
                  <a:lnTo>
                    <a:pt x="40474" y="2692"/>
                  </a:lnTo>
                  <a:lnTo>
                    <a:pt x="40474" y="3263"/>
                  </a:lnTo>
                  <a:lnTo>
                    <a:pt x="41148" y="3263"/>
                  </a:lnTo>
                  <a:lnTo>
                    <a:pt x="41148" y="2692"/>
                  </a:lnTo>
                  <a:close/>
                </a:path>
                <a:path w="49529" h="8890">
                  <a:moveTo>
                    <a:pt x="42506" y="5397"/>
                  </a:moveTo>
                  <a:lnTo>
                    <a:pt x="41821" y="5397"/>
                  </a:lnTo>
                  <a:lnTo>
                    <a:pt x="41821" y="5956"/>
                  </a:lnTo>
                  <a:lnTo>
                    <a:pt x="42506" y="5956"/>
                  </a:lnTo>
                  <a:lnTo>
                    <a:pt x="42506" y="5397"/>
                  </a:lnTo>
                  <a:close/>
                </a:path>
                <a:path w="49529" h="8890">
                  <a:moveTo>
                    <a:pt x="42506" y="0"/>
                  </a:moveTo>
                  <a:lnTo>
                    <a:pt x="41821" y="0"/>
                  </a:lnTo>
                  <a:lnTo>
                    <a:pt x="41821" y="558"/>
                  </a:lnTo>
                  <a:lnTo>
                    <a:pt x="42506" y="558"/>
                  </a:lnTo>
                  <a:lnTo>
                    <a:pt x="42506" y="0"/>
                  </a:lnTo>
                  <a:close/>
                </a:path>
                <a:path w="49529" h="8890">
                  <a:moveTo>
                    <a:pt x="43853" y="8102"/>
                  </a:moveTo>
                  <a:lnTo>
                    <a:pt x="43180" y="8102"/>
                  </a:lnTo>
                  <a:lnTo>
                    <a:pt x="43180" y="8661"/>
                  </a:lnTo>
                  <a:lnTo>
                    <a:pt x="43853" y="8661"/>
                  </a:lnTo>
                  <a:lnTo>
                    <a:pt x="43853" y="8102"/>
                  </a:lnTo>
                  <a:close/>
                </a:path>
                <a:path w="49529" h="8890">
                  <a:moveTo>
                    <a:pt x="43853" y="2692"/>
                  </a:moveTo>
                  <a:lnTo>
                    <a:pt x="43180" y="2692"/>
                  </a:lnTo>
                  <a:lnTo>
                    <a:pt x="43180" y="3263"/>
                  </a:lnTo>
                  <a:lnTo>
                    <a:pt x="43853" y="3263"/>
                  </a:lnTo>
                  <a:lnTo>
                    <a:pt x="43853" y="2692"/>
                  </a:lnTo>
                  <a:close/>
                </a:path>
                <a:path w="49529" h="8890">
                  <a:moveTo>
                    <a:pt x="45199" y="5397"/>
                  </a:moveTo>
                  <a:lnTo>
                    <a:pt x="44526" y="5397"/>
                  </a:lnTo>
                  <a:lnTo>
                    <a:pt x="44526" y="5956"/>
                  </a:lnTo>
                  <a:lnTo>
                    <a:pt x="45199" y="5956"/>
                  </a:lnTo>
                  <a:lnTo>
                    <a:pt x="45199" y="5397"/>
                  </a:lnTo>
                  <a:close/>
                </a:path>
                <a:path w="49529" h="8890">
                  <a:moveTo>
                    <a:pt x="45199" y="0"/>
                  </a:moveTo>
                  <a:lnTo>
                    <a:pt x="44526" y="0"/>
                  </a:lnTo>
                  <a:lnTo>
                    <a:pt x="44526" y="558"/>
                  </a:lnTo>
                  <a:lnTo>
                    <a:pt x="45199" y="558"/>
                  </a:lnTo>
                  <a:lnTo>
                    <a:pt x="45199" y="0"/>
                  </a:lnTo>
                  <a:close/>
                </a:path>
                <a:path w="49529" h="8890">
                  <a:moveTo>
                    <a:pt x="46545" y="2692"/>
                  </a:moveTo>
                  <a:lnTo>
                    <a:pt x="45872" y="2692"/>
                  </a:lnTo>
                  <a:lnTo>
                    <a:pt x="45872" y="3263"/>
                  </a:lnTo>
                  <a:lnTo>
                    <a:pt x="46545" y="3263"/>
                  </a:lnTo>
                  <a:lnTo>
                    <a:pt x="46545" y="2692"/>
                  </a:lnTo>
                  <a:close/>
                </a:path>
                <a:path w="49529" h="8890">
                  <a:moveTo>
                    <a:pt x="47891" y="5397"/>
                  </a:moveTo>
                  <a:lnTo>
                    <a:pt x="47218" y="5397"/>
                  </a:lnTo>
                  <a:lnTo>
                    <a:pt x="47218" y="5956"/>
                  </a:lnTo>
                  <a:lnTo>
                    <a:pt x="47891" y="5956"/>
                  </a:lnTo>
                  <a:lnTo>
                    <a:pt x="47891" y="5397"/>
                  </a:lnTo>
                  <a:close/>
                </a:path>
                <a:path w="49529" h="8890">
                  <a:moveTo>
                    <a:pt x="47891" y="0"/>
                  </a:moveTo>
                  <a:lnTo>
                    <a:pt x="47218" y="0"/>
                  </a:lnTo>
                  <a:lnTo>
                    <a:pt x="47218" y="558"/>
                  </a:lnTo>
                  <a:lnTo>
                    <a:pt x="47891" y="558"/>
                  </a:lnTo>
                  <a:lnTo>
                    <a:pt x="47891" y="0"/>
                  </a:lnTo>
                  <a:close/>
                </a:path>
                <a:path w="49529" h="8890">
                  <a:moveTo>
                    <a:pt x="49250" y="2692"/>
                  </a:moveTo>
                  <a:lnTo>
                    <a:pt x="48577" y="2692"/>
                  </a:lnTo>
                  <a:lnTo>
                    <a:pt x="48577" y="3263"/>
                  </a:lnTo>
                  <a:lnTo>
                    <a:pt x="49250" y="3263"/>
                  </a:lnTo>
                  <a:lnTo>
                    <a:pt x="49250" y="2692"/>
                  </a:lnTo>
                  <a:close/>
                </a:path>
              </a:pathLst>
            </a:custGeom>
            <a:solidFill>
              <a:srgbClr val="000000"/>
            </a:solidFill>
          </p:spPr>
          <p:txBody>
            <a:bodyPr wrap="square" lIns="0" tIns="0" rIns="0" bIns="0" rtlCol="0"/>
            <a:lstStyle/>
            <a:p>
              <a:endParaRPr/>
            </a:p>
          </p:txBody>
        </p:sp>
        <p:sp>
          <p:nvSpPr>
            <p:cNvPr id="851" name="object 851"/>
            <p:cNvSpPr/>
            <p:nvPr/>
          </p:nvSpPr>
          <p:spPr>
            <a:xfrm>
              <a:off x="12109158" y="7791919"/>
              <a:ext cx="49530" cy="11430"/>
            </a:xfrm>
            <a:custGeom>
              <a:avLst/>
              <a:gdLst/>
              <a:ahLst/>
              <a:cxnLst/>
              <a:rect l="l" t="t" r="r" b="b"/>
              <a:pathLst>
                <a:path w="49529" h="11429">
                  <a:moveTo>
                    <a:pt x="673" y="10807"/>
                  </a:moveTo>
                  <a:lnTo>
                    <a:pt x="0" y="10807"/>
                  </a:lnTo>
                  <a:lnTo>
                    <a:pt x="0" y="11366"/>
                  </a:lnTo>
                  <a:lnTo>
                    <a:pt x="673" y="11366"/>
                  </a:lnTo>
                  <a:lnTo>
                    <a:pt x="673" y="10807"/>
                  </a:lnTo>
                  <a:close/>
                </a:path>
                <a:path w="49529" h="11429">
                  <a:moveTo>
                    <a:pt x="673" y="5397"/>
                  </a:moveTo>
                  <a:lnTo>
                    <a:pt x="0" y="5397"/>
                  </a:lnTo>
                  <a:lnTo>
                    <a:pt x="0" y="5969"/>
                  </a:lnTo>
                  <a:lnTo>
                    <a:pt x="673" y="5969"/>
                  </a:lnTo>
                  <a:lnTo>
                    <a:pt x="673" y="5397"/>
                  </a:lnTo>
                  <a:close/>
                </a:path>
                <a:path w="49529" h="11429">
                  <a:moveTo>
                    <a:pt x="2019" y="8102"/>
                  </a:moveTo>
                  <a:lnTo>
                    <a:pt x="1346" y="8102"/>
                  </a:lnTo>
                  <a:lnTo>
                    <a:pt x="1346" y="8661"/>
                  </a:lnTo>
                  <a:lnTo>
                    <a:pt x="2019" y="8661"/>
                  </a:lnTo>
                  <a:lnTo>
                    <a:pt x="2019" y="8102"/>
                  </a:lnTo>
                  <a:close/>
                </a:path>
                <a:path w="49529" h="11429">
                  <a:moveTo>
                    <a:pt x="2019" y="2705"/>
                  </a:moveTo>
                  <a:lnTo>
                    <a:pt x="1346" y="2705"/>
                  </a:lnTo>
                  <a:lnTo>
                    <a:pt x="1346" y="3263"/>
                  </a:lnTo>
                  <a:lnTo>
                    <a:pt x="2019" y="3263"/>
                  </a:lnTo>
                  <a:lnTo>
                    <a:pt x="2019" y="2705"/>
                  </a:lnTo>
                  <a:close/>
                </a:path>
                <a:path w="49529" h="11429">
                  <a:moveTo>
                    <a:pt x="3365" y="10807"/>
                  </a:moveTo>
                  <a:lnTo>
                    <a:pt x="2692" y="10807"/>
                  </a:lnTo>
                  <a:lnTo>
                    <a:pt x="2692" y="11366"/>
                  </a:lnTo>
                  <a:lnTo>
                    <a:pt x="3365" y="11366"/>
                  </a:lnTo>
                  <a:lnTo>
                    <a:pt x="3365" y="10807"/>
                  </a:lnTo>
                  <a:close/>
                </a:path>
                <a:path w="49529" h="11429">
                  <a:moveTo>
                    <a:pt x="3365" y="5397"/>
                  </a:moveTo>
                  <a:lnTo>
                    <a:pt x="2692" y="5397"/>
                  </a:lnTo>
                  <a:lnTo>
                    <a:pt x="2692" y="5969"/>
                  </a:lnTo>
                  <a:lnTo>
                    <a:pt x="3365" y="5969"/>
                  </a:lnTo>
                  <a:lnTo>
                    <a:pt x="3365" y="5397"/>
                  </a:lnTo>
                  <a:close/>
                </a:path>
                <a:path w="49529" h="11429">
                  <a:moveTo>
                    <a:pt x="4724" y="8102"/>
                  </a:moveTo>
                  <a:lnTo>
                    <a:pt x="4051" y="8102"/>
                  </a:lnTo>
                  <a:lnTo>
                    <a:pt x="4051" y="8661"/>
                  </a:lnTo>
                  <a:lnTo>
                    <a:pt x="4724" y="8661"/>
                  </a:lnTo>
                  <a:lnTo>
                    <a:pt x="4724" y="8102"/>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66"/>
                  </a:lnTo>
                  <a:lnTo>
                    <a:pt x="6070" y="11366"/>
                  </a:lnTo>
                  <a:lnTo>
                    <a:pt x="6070" y="10807"/>
                  </a:lnTo>
                  <a:close/>
                </a:path>
                <a:path w="49529" h="11429">
                  <a:moveTo>
                    <a:pt x="6070" y="5397"/>
                  </a:moveTo>
                  <a:lnTo>
                    <a:pt x="5397" y="5397"/>
                  </a:lnTo>
                  <a:lnTo>
                    <a:pt x="5397" y="5969"/>
                  </a:lnTo>
                  <a:lnTo>
                    <a:pt x="6070" y="5969"/>
                  </a:lnTo>
                  <a:lnTo>
                    <a:pt x="6070" y="5397"/>
                  </a:lnTo>
                  <a:close/>
                </a:path>
                <a:path w="49529" h="11429">
                  <a:moveTo>
                    <a:pt x="7416" y="8102"/>
                  </a:moveTo>
                  <a:lnTo>
                    <a:pt x="6743" y="8102"/>
                  </a:lnTo>
                  <a:lnTo>
                    <a:pt x="6743" y="8661"/>
                  </a:lnTo>
                  <a:lnTo>
                    <a:pt x="7416" y="8661"/>
                  </a:lnTo>
                  <a:lnTo>
                    <a:pt x="7416" y="8102"/>
                  </a:lnTo>
                  <a:close/>
                </a:path>
                <a:path w="49529" h="11429">
                  <a:moveTo>
                    <a:pt x="7416" y="2705"/>
                  </a:moveTo>
                  <a:lnTo>
                    <a:pt x="6743" y="2705"/>
                  </a:lnTo>
                  <a:lnTo>
                    <a:pt x="6743" y="3263"/>
                  </a:lnTo>
                  <a:lnTo>
                    <a:pt x="7416" y="3263"/>
                  </a:lnTo>
                  <a:lnTo>
                    <a:pt x="7416" y="2705"/>
                  </a:lnTo>
                  <a:close/>
                </a:path>
                <a:path w="49529" h="11429">
                  <a:moveTo>
                    <a:pt x="8763" y="10807"/>
                  </a:moveTo>
                  <a:lnTo>
                    <a:pt x="8089" y="10807"/>
                  </a:lnTo>
                  <a:lnTo>
                    <a:pt x="8089" y="11366"/>
                  </a:lnTo>
                  <a:lnTo>
                    <a:pt x="8763" y="11366"/>
                  </a:lnTo>
                  <a:lnTo>
                    <a:pt x="8763" y="10807"/>
                  </a:lnTo>
                  <a:close/>
                </a:path>
                <a:path w="49529" h="11429">
                  <a:moveTo>
                    <a:pt x="8763" y="5397"/>
                  </a:moveTo>
                  <a:lnTo>
                    <a:pt x="8089" y="5397"/>
                  </a:lnTo>
                  <a:lnTo>
                    <a:pt x="8089" y="5969"/>
                  </a:lnTo>
                  <a:lnTo>
                    <a:pt x="8763" y="5969"/>
                  </a:lnTo>
                  <a:lnTo>
                    <a:pt x="8763" y="5397"/>
                  </a:lnTo>
                  <a:close/>
                </a:path>
                <a:path w="49529" h="11429">
                  <a:moveTo>
                    <a:pt x="10121" y="8102"/>
                  </a:moveTo>
                  <a:lnTo>
                    <a:pt x="9448" y="8102"/>
                  </a:lnTo>
                  <a:lnTo>
                    <a:pt x="9448" y="8661"/>
                  </a:lnTo>
                  <a:lnTo>
                    <a:pt x="10121" y="8661"/>
                  </a:lnTo>
                  <a:lnTo>
                    <a:pt x="10121" y="8102"/>
                  </a:lnTo>
                  <a:close/>
                </a:path>
                <a:path w="49529" h="11429">
                  <a:moveTo>
                    <a:pt x="10121" y="2705"/>
                  </a:moveTo>
                  <a:lnTo>
                    <a:pt x="9448" y="2705"/>
                  </a:lnTo>
                  <a:lnTo>
                    <a:pt x="9448" y="3263"/>
                  </a:lnTo>
                  <a:lnTo>
                    <a:pt x="10121" y="3263"/>
                  </a:lnTo>
                  <a:lnTo>
                    <a:pt x="10121" y="2705"/>
                  </a:lnTo>
                  <a:close/>
                </a:path>
                <a:path w="49529" h="11429">
                  <a:moveTo>
                    <a:pt x="11468" y="10807"/>
                  </a:moveTo>
                  <a:lnTo>
                    <a:pt x="10795" y="10807"/>
                  </a:lnTo>
                  <a:lnTo>
                    <a:pt x="10795" y="11366"/>
                  </a:lnTo>
                  <a:lnTo>
                    <a:pt x="11468" y="11366"/>
                  </a:lnTo>
                  <a:lnTo>
                    <a:pt x="11468" y="10807"/>
                  </a:lnTo>
                  <a:close/>
                </a:path>
                <a:path w="49529" h="11429">
                  <a:moveTo>
                    <a:pt x="11468" y="5397"/>
                  </a:moveTo>
                  <a:lnTo>
                    <a:pt x="10795" y="5397"/>
                  </a:lnTo>
                  <a:lnTo>
                    <a:pt x="10795" y="5969"/>
                  </a:lnTo>
                  <a:lnTo>
                    <a:pt x="11468" y="5969"/>
                  </a:lnTo>
                  <a:lnTo>
                    <a:pt x="11468" y="5397"/>
                  </a:lnTo>
                  <a:close/>
                </a:path>
                <a:path w="49529" h="11429">
                  <a:moveTo>
                    <a:pt x="12814" y="8102"/>
                  </a:moveTo>
                  <a:lnTo>
                    <a:pt x="12141" y="8102"/>
                  </a:lnTo>
                  <a:lnTo>
                    <a:pt x="12141" y="8661"/>
                  </a:lnTo>
                  <a:lnTo>
                    <a:pt x="12814" y="8661"/>
                  </a:lnTo>
                  <a:lnTo>
                    <a:pt x="12814" y="8102"/>
                  </a:lnTo>
                  <a:close/>
                </a:path>
                <a:path w="49529" h="11429">
                  <a:moveTo>
                    <a:pt x="12814" y="2705"/>
                  </a:moveTo>
                  <a:lnTo>
                    <a:pt x="12141" y="2705"/>
                  </a:lnTo>
                  <a:lnTo>
                    <a:pt x="12141" y="3263"/>
                  </a:lnTo>
                  <a:lnTo>
                    <a:pt x="12814" y="3263"/>
                  </a:lnTo>
                  <a:lnTo>
                    <a:pt x="12814" y="2705"/>
                  </a:lnTo>
                  <a:close/>
                </a:path>
                <a:path w="49529" h="11429">
                  <a:moveTo>
                    <a:pt x="14160" y="10807"/>
                  </a:moveTo>
                  <a:lnTo>
                    <a:pt x="13487" y="10807"/>
                  </a:lnTo>
                  <a:lnTo>
                    <a:pt x="13487" y="11366"/>
                  </a:lnTo>
                  <a:lnTo>
                    <a:pt x="14160" y="11366"/>
                  </a:lnTo>
                  <a:lnTo>
                    <a:pt x="14160" y="10807"/>
                  </a:lnTo>
                  <a:close/>
                </a:path>
                <a:path w="49529" h="11429">
                  <a:moveTo>
                    <a:pt x="14160" y="5397"/>
                  </a:moveTo>
                  <a:lnTo>
                    <a:pt x="13487" y="5397"/>
                  </a:lnTo>
                  <a:lnTo>
                    <a:pt x="13487" y="5969"/>
                  </a:lnTo>
                  <a:lnTo>
                    <a:pt x="14160" y="5969"/>
                  </a:lnTo>
                  <a:lnTo>
                    <a:pt x="14160" y="5397"/>
                  </a:lnTo>
                  <a:close/>
                </a:path>
                <a:path w="49529" h="11429">
                  <a:moveTo>
                    <a:pt x="15519" y="8102"/>
                  </a:moveTo>
                  <a:lnTo>
                    <a:pt x="14846" y="8102"/>
                  </a:lnTo>
                  <a:lnTo>
                    <a:pt x="14846" y="8661"/>
                  </a:lnTo>
                  <a:lnTo>
                    <a:pt x="15519" y="8661"/>
                  </a:lnTo>
                  <a:lnTo>
                    <a:pt x="15519" y="8102"/>
                  </a:lnTo>
                  <a:close/>
                </a:path>
                <a:path w="49529" h="11429">
                  <a:moveTo>
                    <a:pt x="15519" y="2705"/>
                  </a:moveTo>
                  <a:lnTo>
                    <a:pt x="14846" y="2705"/>
                  </a:lnTo>
                  <a:lnTo>
                    <a:pt x="14846" y="3263"/>
                  </a:lnTo>
                  <a:lnTo>
                    <a:pt x="15519" y="3263"/>
                  </a:lnTo>
                  <a:lnTo>
                    <a:pt x="15519" y="2705"/>
                  </a:lnTo>
                  <a:close/>
                </a:path>
                <a:path w="49529" h="11429">
                  <a:moveTo>
                    <a:pt x="16865" y="10807"/>
                  </a:moveTo>
                  <a:lnTo>
                    <a:pt x="16192" y="10807"/>
                  </a:lnTo>
                  <a:lnTo>
                    <a:pt x="16192" y="11366"/>
                  </a:lnTo>
                  <a:lnTo>
                    <a:pt x="16865" y="11366"/>
                  </a:lnTo>
                  <a:lnTo>
                    <a:pt x="16865" y="10807"/>
                  </a:lnTo>
                  <a:close/>
                </a:path>
                <a:path w="49529" h="11429">
                  <a:moveTo>
                    <a:pt x="16865" y="5397"/>
                  </a:moveTo>
                  <a:lnTo>
                    <a:pt x="16192" y="5397"/>
                  </a:lnTo>
                  <a:lnTo>
                    <a:pt x="16192" y="5969"/>
                  </a:lnTo>
                  <a:lnTo>
                    <a:pt x="16865" y="5969"/>
                  </a:lnTo>
                  <a:lnTo>
                    <a:pt x="16865" y="5397"/>
                  </a:lnTo>
                  <a:close/>
                </a:path>
                <a:path w="49529" h="11429">
                  <a:moveTo>
                    <a:pt x="18211" y="8102"/>
                  </a:moveTo>
                  <a:lnTo>
                    <a:pt x="17538" y="8102"/>
                  </a:lnTo>
                  <a:lnTo>
                    <a:pt x="17538" y="8661"/>
                  </a:lnTo>
                  <a:lnTo>
                    <a:pt x="18211" y="8661"/>
                  </a:lnTo>
                  <a:lnTo>
                    <a:pt x="18211" y="8102"/>
                  </a:lnTo>
                  <a:close/>
                </a:path>
                <a:path w="49529" h="11429">
                  <a:moveTo>
                    <a:pt x="18211" y="2705"/>
                  </a:moveTo>
                  <a:lnTo>
                    <a:pt x="17538" y="2705"/>
                  </a:lnTo>
                  <a:lnTo>
                    <a:pt x="17538" y="3263"/>
                  </a:lnTo>
                  <a:lnTo>
                    <a:pt x="18211" y="3263"/>
                  </a:lnTo>
                  <a:lnTo>
                    <a:pt x="18211" y="2705"/>
                  </a:lnTo>
                  <a:close/>
                </a:path>
                <a:path w="49529" h="11429">
                  <a:moveTo>
                    <a:pt x="19558" y="10807"/>
                  </a:moveTo>
                  <a:lnTo>
                    <a:pt x="18884" y="10807"/>
                  </a:lnTo>
                  <a:lnTo>
                    <a:pt x="18884" y="11366"/>
                  </a:lnTo>
                  <a:lnTo>
                    <a:pt x="19558" y="11366"/>
                  </a:lnTo>
                  <a:lnTo>
                    <a:pt x="19558" y="10807"/>
                  </a:lnTo>
                  <a:close/>
                </a:path>
                <a:path w="49529" h="11429">
                  <a:moveTo>
                    <a:pt x="19558" y="5397"/>
                  </a:moveTo>
                  <a:lnTo>
                    <a:pt x="18884" y="5397"/>
                  </a:lnTo>
                  <a:lnTo>
                    <a:pt x="18884" y="5969"/>
                  </a:lnTo>
                  <a:lnTo>
                    <a:pt x="19558" y="5969"/>
                  </a:lnTo>
                  <a:lnTo>
                    <a:pt x="19558" y="5397"/>
                  </a:lnTo>
                  <a:close/>
                </a:path>
                <a:path w="49529" h="11429">
                  <a:moveTo>
                    <a:pt x="20916" y="8102"/>
                  </a:moveTo>
                  <a:lnTo>
                    <a:pt x="20243" y="8102"/>
                  </a:lnTo>
                  <a:lnTo>
                    <a:pt x="20243" y="8661"/>
                  </a:lnTo>
                  <a:lnTo>
                    <a:pt x="20916" y="8661"/>
                  </a:lnTo>
                  <a:lnTo>
                    <a:pt x="20916" y="8102"/>
                  </a:lnTo>
                  <a:close/>
                </a:path>
                <a:path w="49529" h="11429">
                  <a:moveTo>
                    <a:pt x="20916" y="2705"/>
                  </a:moveTo>
                  <a:lnTo>
                    <a:pt x="20243" y="2705"/>
                  </a:lnTo>
                  <a:lnTo>
                    <a:pt x="20243" y="3263"/>
                  </a:lnTo>
                  <a:lnTo>
                    <a:pt x="20916" y="3263"/>
                  </a:lnTo>
                  <a:lnTo>
                    <a:pt x="20916" y="2705"/>
                  </a:lnTo>
                  <a:close/>
                </a:path>
                <a:path w="49529" h="11429">
                  <a:moveTo>
                    <a:pt x="22263" y="10807"/>
                  </a:moveTo>
                  <a:lnTo>
                    <a:pt x="21590" y="10807"/>
                  </a:lnTo>
                  <a:lnTo>
                    <a:pt x="21590" y="11366"/>
                  </a:lnTo>
                  <a:lnTo>
                    <a:pt x="22263" y="11366"/>
                  </a:lnTo>
                  <a:lnTo>
                    <a:pt x="22263" y="10807"/>
                  </a:lnTo>
                  <a:close/>
                </a:path>
                <a:path w="49529" h="11429">
                  <a:moveTo>
                    <a:pt x="22263" y="5397"/>
                  </a:moveTo>
                  <a:lnTo>
                    <a:pt x="21590" y="5397"/>
                  </a:lnTo>
                  <a:lnTo>
                    <a:pt x="21590" y="5969"/>
                  </a:lnTo>
                  <a:lnTo>
                    <a:pt x="22263" y="5969"/>
                  </a:lnTo>
                  <a:lnTo>
                    <a:pt x="22263" y="5397"/>
                  </a:lnTo>
                  <a:close/>
                </a:path>
                <a:path w="49529" h="11429">
                  <a:moveTo>
                    <a:pt x="23609" y="8102"/>
                  </a:moveTo>
                  <a:lnTo>
                    <a:pt x="22936" y="8102"/>
                  </a:lnTo>
                  <a:lnTo>
                    <a:pt x="22936" y="8661"/>
                  </a:lnTo>
                  <a:lnTo>
                    <a:pt x="23609" y="8661"/>
                  </a:lnTo>
                  <a:lnTo>
                    <a:pt x="23609" y="8102"/>
                  </a:lnTo>
                  <a:close/>
                </a:path>
                <a:path w="49529" h="11429">
                  <a:moveTo>
                    <a:pt x="23609" y="2705"/>
                  </a:moveTo>
                  <a:lnTo>
                    <a:pt x="22936" y="2705"/>
                  </a:lnTo>
                  <a:lnTo>
                    <a:pt x="22936" y="3263"/>
                  </a:lnTo>
                  <a:lnTo>
                    <a:pt x="23609" y="3263"/>
                  </a:lnTo>
                  <a:lnTo>
                    <a:pt x="23609" y="2705"/>
                  </a:lnTo>
                  <a:close/>
                </a:path>
                <a:path w="49529" h="11429">
                  <a:moveTo>
                    <a:pt x="24955" y="10807"/>
                  </a:moveTo>
                  <a:lnTo>
                    <a:pt x="24282" y="10807"/>
                  </a:lnTo>
                  <a:lnTo>
                    <a:pt x="24282" y="11366"/>
                  </a:lnTo>
                  <a:lnTo>
                    <a:pt x="24955" y="11366"/>
                  </a:lnTo>
                  <a:lnTo>
                    <a:pt x="24955" y="10807"/>
                  </a:lnTo>
                  <a:close/>
                </a:path>
                <a:path w="49529" h="11429">
                  <a:moveTo>
                    <a:pt x="24955" y="5397"/>
                  </a:moveTo>
                  <a:lnTo>
                    <a:pt x="24282" y="5397"/>
                  </a:lnTo>
                  <a:lnTo>
                    <a:pt x="24282" y="5969"/>
                  </a:lnTo>
                  <a:lnTo>
                    <a:pt x="24955" y="5969"/>
                  </a:lnTo>
                  <a:lnTo>
                    <a:pt x="24955" y="5397"/>
                  </a:lnTo>
                  <a:close/>
                </a:path>
                <a:path w="49529" h="11429">
                  <a:moveTo>
                    <a:pt x="26314" y="8102"/>
                  </a:moveTo>
                  <a:lnTo>
                    <a:pt x="25628" y="8102"/>
                  </a:lnTo>
                  <a:lnTo>
                    <a:pt x="25628" y="8661"/>
                  </a:lnTo>
                  <a:lnTo>
                    <a:pt x="26314" y="8661"/>
                  </a:lnTo>
                  <a:lnTo>
                    <a:pt x="26314" y="8102"/>
                  </a:lnTo>
                  <a:close/>
                </a:path>
                <a:path w="49529" h="11429">
                  <a:moveTo>
                    <a:pt x="26314" y="2705"/>
                  </a:moveTo>
                  <a:lnTo>
                    <a:pt x="25628" y="2705"/>
                  </a:lnTo>
                  <a:lnTo>
                    <a:pt x="25628" y="3263"/>
                  </a:lnTo>
                  <a:lnTo>
                    <a:pt x="26314" y="3263"/>
                  </a:lnTo>
                  <a:lnTo>
                    <a:pt x="26314" y="2705"/>
                  </a:lnTo>
                  <a:close/>
                </a:path>
                <a:path w="49529" h="11429">
                  <a:moveTo>
                    <a:pt x="27660" y="10807"/>
                  </a:moveTo>
                  <a:lnTo>
                    <a:pt x="26987" y="10807"/>
                  </a:lnTo>
                  <a:lnTo>
                    <a:pt x="26987" y="11366"/>
                  </a:lnTo>
                  <a:lnTo>
                    <a:pt x="27660" y="11366"/>
                  </a:lnTo>
                  <a:lnTo>
                    <a:pt x="27660" y="10807"/>
                  </a:lnTo>
                  <a:close/>
                </a:path>
                <a:path w="49529" h="11429">
                  <a:moveTo>
                    <a:pt x="27660" y="5397"/>
                  </a:moveTo>
                  <a:lnTo>
                    <a:pt x="26987" y="5397"/>
                  </a:lnTo>
                  <a:lnTo>
                    <a:pt x="26987" y="5969"/>
                  </a:lnTo>
                  <a:lnTo>
                    <a:pt x="27660" y="5969"/>
                  </a:lnTo>
                  <a:lnTo>
                    <a:pt x="27660" y="5397"/>
                  </a:lnTo>
                  <a:close/>
                </a:path>
                <a:path w="49529" h="11429">
                  <a:moveTo>
                    <a:pt x="29006" y="8102"/>
                  </a:moveTo>
                  <a:lnTo>
                    <a:pt x="28333" y="8102"/>
                  </a:lnTo>
                  <a:lnTo>
                    <a:pt x="28333" y="8661"/>
                  </a:lnTo>
                  <a:lnTo>
                    <a:pt x="29006" y="8661"/>
                  </a:lnTo>
                  <a:lnTo>
                    <a:pt x="29006" y="8102"/>
                  </a:lnTo>
                  <a:close/>
                </a:path>
                <a:path w="49529" h="11429">
                  <a:moveTo>
                    <a:pt x="29006" y="2705"/>
                  </a:moveTo>
                  <a:lnTo>
                    <a:pt x="28333" y="2705"/>
                  </a:lnTo>
                  <a:lnTo>
                    <a:pt x="28333" y="3263"/>
                  </a:lnTo>
                  <a:lnTo>
                    <a:pt x="29006" y="3263"/>
                  </a:lnTo>
                  <a:lnTo>
                    <a:pt x="29006" y="2705"/>
                  </a:lnTo>
                  <a:close/>
                </a:path>
                <a:path w="49529" h="11429">
                  <a:moveTo>
                    <a:pt x="30353" y="10807"/>
                  </a:moveTo>
                  <a:lnTo>
                    <a:pt x="29679" y="10807"/>
                  </a:lnTo>
                  <a:lnTo>
                    <a:pt x="29679" y="11366"/>
                  </a:lnTo>
                  <a:lnTo>
                    <a:pt x="30353" y="11366"/>
                  </a:lnTo>
                  <a:lnTo>
                    <a:pt x="30353" y="10807"/>
                  </a:lnTo>
                  <a:close/>
                </a:path>
                <a:path w="49529" h="11429">
                  <a:moveTo>
                    <a:pt x="30353" y="5397"/>
                  </a:moveTo>
                  <a:lnTo>
                    <a:pt x="29679" y="5397"/>
                  </a:lnTo>
                  <a:lnTo>
                    <a:pt x="29679" y="5969"/>
                  </a:lnTo>
                  <a:lnTo>
                    <a:pt x="30353" y="5969"/>
                  </a:lnTo>
                  <a:lnTo>
                    <a:pt x="30353" y="5397"/>
                  </a:lnTo>
                  <a:close/>
                </a:path>
                <a:path w="49529" h="11429">
                  <a:moveTo>
                    <a:pt x="31711" y="8102"/>
                  </a:moveTo>
                  <a:lnTo>
                    <a:pt x="31026" y="8102"/>
                  </a:lnTo>
                  <a:lnTo>
                    <a:pt x="31026" y="8661"/>
                  </a:lnTo>
                  <a:lnTo>
                    <a:pt x="31711" y="8661"/>
                  </a:lnTo>
                  <a:lnTo>
                    <a:pt x="31711" y="8102"/>
                  </a:lnTo>
                  <a:close/>
                </a:path>
                <a:path w="49529" h="11429">
                  <a:moveTo>
                    <a:pt x="31711" y="2705"/>
                  </a:moveTo>
                  <a:lnTo>
                    <a:pt x="31026" y="2705"/>
                  </a:lnTo>
                  <a:lnTo>
                    <a:pt x="31026" y="3263"/>
                  </a:lnTo>
                  <a:lnTo>
                    <a:pt x="31711" y="3263"/>
                  </a:lnTo>
                  <a:lnTo>
                    <a:pt x="31711" y="2705"/>
                  </a:lnTo>
                  <a:close/>
                </a:path>
                <a:path w="49529" h="11429">
                  <a:moveTo>
                    <a:pt x="33058" y="10807"/>
                  </a:moveTo>
                  <a:lnTo>
                    <a:pt x="32385" y="10807"/>
                  </a:lnTo>
                  <a:lnTo>
                    <a:pt x="32385" y="11366"/>
                  </a:lnTo>
                  <a:lnTo>
                    <a:pt x="33058" y="11366"/>
                  </a:lnTo>
                  <a:lnTo>
                    <a:pt x="33058" y="10807"/>
                  </a:lnTo>
                  <a:close/>
                </a:path>
                <a:path w="49529" h="11429">
                  <a:moveTo>
                    <a:pt x="33058" y="5397"/>
                  </a:moveTo>
                  <a:lnTo>
                    <a:pt x="32385" y="5397"/>
                  </a:lnTo>
                  <a:lnTo>
                    <a:pt x="32385" y="5969"/>
                  </a:lnTo>
                  <a:lnTo>
                    <a:pt x="33058" y="5969"/>
                  </a:lnTo>
                  <a:lnTo>
                    <a:pt x="33058" y="5397"/>
                  </a:lnTo>
                  <a:close/>
                </a:path>
                <a:path w="49529" h="11429">
                  <a:moveTo>
                    <a:pt x="34404" y="8102"/>
                  </a:moveTo>
                  <a:lnTo>
                    <a:pt x="33731" y="8102"/>
                  </a:lnTo>
                  <a:lnTo>
                    <a:pt x="33731" y="8661"/>
                  </a:lnTo>
                  <a:lnTo>
                    <a:pt x="34404" y="8661"/>
                  </a:lnTo>
                  <a:lnTo>
                    <a:pt x="34404" y="8102"/>
                  </a:lnTo>
                  <a:close/>
                </a:path>
                <a:path w="49529" h="11429">
                  <a:moveTo>
                    <a:pt x="34404" y="2705"/>
                  </a:moveTo>
                  <a:lnTo>
                    <a:pt x="33731" y="2705"/>
                  </a:lnTo>
                  <a:lnTo>
                    <a:pt x="33731" y="3263"/>
                  </a:lnTo>
                  <a:lnTo>
                    <a:pt x="34404" y="3263"/>
                  </a:lnTo>
                  <a:lnTo>
                    <a:pt x="34404" y="2705"/>
                  </a:lnTo>
                  <a:close/>
                </a:path>
                <a:path w="49529" h="11429">
                  <a:moveTo>
                    <a:pt x="35750" y="5397"/>
                  </a:moveTo>
                  <a:lnTo>
                    <a:pt x="35077" y="5397"/>
                  </a:lnTo>
                  <a:lnTo>
                    <a:pt x="35077" y="5969"/>
                  </a:lnTo>
                  <a:lnTo>
                    <a:pt x="35750" y="5969"/>
                  </a:lnTo>
                  <a:lnTo>
                    <a:pt x="35750" y="5397"/>
                  </a:lnTo>
                  <a:close/>
                </a:path>
                <a:path w="49529" h="11429">
                  <a:moveTo>
                    <a:pt x="37109" y="8102"/>
                  </a:moveTo>
                  <a:lnTo>
                    <a:pt x="36423" y="8102"/>
                  </a:lnTo>
                  <a:lnTo>
                    <a:pt x="36423" y="8661"/>
                  </a:lnTo>
                  <a:lnTo>
                    <a:pt x="37109" y="8661"/>
                  </a:lnTo>
                  <a:lnTo>
                    <a:pt x="37109" y="8102"/>
                  </a:lnTo>
                  <a:close/>
                </a:path>
                <a:path w="49529" h="11429">
                  <a:moveTo>
                    <a:pt x="37109" y="2705"/>
                  </a:moveTo>
                  <a:lnTo>
                    <a:pt x="36423" y="2705"/>
                  </a:lnTo>
                  <a:lnTo>
                    <a:pt x="36423" y="3263"/>
                  </a:lnTo>
                  <a:lnTo>
                    <a:pt x="37109" y="3263"/>
                  </a:lnTo>
                  <a:lnTo>
                    <a:pt x="37109" y="2705"/>
                  </a:lnTo>
                  <a:close/>
                </a:path>
                <a:path w="49529" h="11429">
                  <a:moveTo>
                    <a:pt x="38455" y="5397"/>
                  </a:moveTo>
                  <a:lnTo>
                    <a:pt x="37782" y="5397"/>
                  </a:lnTo>
                  <a:lnTo>
                    <a:pt x="37782" y="5969"/>
                  </a:lnTo>
                  <a:lnTo>
                    <a:pt x="38455" y="5969"/>
                  </a:lnTo>
                  <a:lnTo>
                    <a:pt x="38455" y="5397"/>
                  </a:lnTo>
                  <a:close/>
                </a:path>
                <a:path w="49529" h="11429">
                  <a:moveTo>
                    <a:pt x="39801" y="8102"/>
                  </a:moveTo>
                  <a:lnTo>
                    <a:pt x="39128" y="8102"/>
                  </a:lnTo>
                  <a:lnTo>
                    <a:pt x="39128" y="8661"/>
                  </a:lnTo>
                  <a:lnTo>
                    <a:pt x="39801" y="8661"/>
                  </a:lnTo>
                  <a:lnTo>
                    <a:pt x="39801" y="8102"/>
                  </a:lnTo>
                  <a:close/>
                </a:path>
                <a:path w="49529" h="11429">
                  <a:moveTo>
                    <a:pt x="39801" y="2705"/>
                  </a:moveTo>
                  <a:lnTo>
                    <a:pt x="39128" y="2705"/>
                  </a:lnTo>
                  <a:lnTo>
                    <a:pt x="39128" y="3263"/>
                  </a:lnTo>
                  <a:lnTo>
                    <a:pt x="39801" y="3263"/>
                  </a:lnTo>
                  <a:lnTo>
                    <a:pt x="39801" y="2705"/>
                  </a:lnTo>
                  <a:close/>
                </a:path>
                <a:path w="49529" h="11429">
                  <a:moveTo>
                    <a:pt x="41148" y="5397"/>
                  </a:moveTo>
                  <a:lnTo>
                    <a:pt x="40474" y="5397"/>
                  </a:lnTo>
                  <a:lnTo>
                    <a:pt x="40474" y="5969"/>
                  </a:lnTo>
                  <a:lnTo>
                    <a:pt x="41148" y="5969"/>
                  </a:lnTo>
                  <a:lnTo>
                    <a:pt x="41148" y="5397"/>
                  </a:lnTo>
                  <a:close/>
                </a:path>
                <a:path w="49529" h="11429">
                  <a:moveTo>
                    <a:pt x="42506" y="8102"/>
                  </a:moveTo>
                  <a:lnTo>
                    <a:pt x="41821" y="8102"/>
                  </a:lnTo>
                  <a:lnTo>
                    <a:pt x="41821" y="8661"/>
                  </a:lnTo>
                  <a:lnTo>
                    <a:pt x="42506" y="8661"/>
                  </a:lnTo>
                  <a:lnTo>
                    <a:pt x="42506" y="8102"/>
                  </a:lnTo>
                  <a:close/>
                </a:path>
                <a:path w="49529" h="11429">
                  <a:moveTo>
                    <a:pt x="42506" y="2705"/>
                  </a:moveTo>
                  <a:lnTo>
                    <a:pt x="41821" y="2705"/>
                  </a:lnTo>
                  <a:lnTo>
                    <a:pt x="41821" y="3263"/>
                  </a:lnTo>
                  <a:lnTo>
                    <a:pt x="42506" y="3263"/>
                  </a:lnTo>
                  <a:lnTo>
                    <a:pt x="42506" y="2705"/>
                  </a:lnTo>
                  <a:close/>
                </a:path>
                <a:path w="49529" h="11429">
                  <a:moveTo>
                    <a:pt x="43853" y="5397"/>
                  </a:moveTo>
                  <a:lnTo>
                    <a:pt x="43180" y="5397"/>
                  </a:lnTo>
                  <a:lnTo>
                    <a:pt x="43180" y="5969"/>
                  </a:lnTo>
                  <a:lnTo>
                    <a:pt x="43853" y="5969"/>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705"/>
                  </a:moveTo>
                  <a:lnTo>
                    <a:pt x="44526" y="2705"/>
                  </a:lnTo>
                  <a:lnTo>
                    <a:pt x="44526" y="3263"/>
                  </a:lnTo>
                  <a:lnTo>
                    <a:pt x="45199" y="3263"/>
                  </a:lnTo>
                  <a:lnTo>
                    <a:pt x="45199" y="2705"/>
                  </a:lnTo>
                  <a:close/>
                </a:path>
                <a:path w="49529" h="11429">
                  <a:moveTo>
                    <a:pt x="46545" y="5397"/>
                  </a:moveTo>
                  <a:lnTo>
                    <a:pt x="45872" y="5397"/>
                  </a:lnTo>
                  <a:lnTo>
                    <a:pt x="45872" y="5969"/>
                  </a:lnTo>
                  <a:lnTo>
                    <a:pt x="46545" y="5969"/>
                  </a:lnTo>
                  <a:lnTo>
                    <a:pt x="46545" y="5397"/>
                  </a:lnTo>
                  <a:close/>
                </a:path>
                <a:path w="49529" h="11429">
                  <a:moveTo>
                    <a:pt x="46545" y="0"/>
                  </a:moveTo>
                  <a:lnTo>
                    <a:pt x="45872" y="0"/>
                  </a:lnTo>
                  <a:lnTo>
                    <a:pt x="45872" y="558"/>
                  </a:lnTo>
                  <a:lnTo>
                    <a:pt x="46545" y="558"/>
                  </a:lnTo>
                  <a:lnTo>
                    <a:pt x="46545" y="0"/>
                  </a:lnTo>
                  <a:close/>
                </a:path>
                <a:path w="49529" h="11429">
                  <a:moveTo>
                    <a:pt x="47891" y="8102"/>
                  </a:moveTo>
                  <a:lnTo>
                    <a:pt x="47218" y="8102"/>
                  </a:lnTo>
                  <a:lnTo>
                    <a:pt x="47218" y="8661"/>
                  </a:lnTo>
                  <a:lnTo>
                    <a:pt x="47891" y="8661"/>
                  </a:lnTo>
                  <a:lnTo>
                    <a:pt x="47891" y="8102"/>
                  </a:lnTo>
                  <a:close/>
                </a:path>
                <a:path w="49529" h="11429">
                  <a:moveTo>
                    <a:pt x="47891" y="2705"/>
                  </a:moveTo>
                  <a:lnTo>
                    <a:pt x="47218" y="2705"/>
                  </a:lnTo>
                  <a:lnTo>
                    <a:pt x="47218" y="3263"/>
                  </a:lnTo>
                  <a:lnTo>
                    <a:pt x="47891" y="3263"/>
                  </a:lnTo>
                  <a:lnTo>
                    <a:pt x="47891" y="2705"/>
                  </a:lnTo>
                  <a:close/>
                </a:path>
                <a:path w="49529" h="11429">
                  <a:moveTo>
                    <a:pt x="49250" y="5397"/>
                  </a:moveTo>
                  <a:lnTo>
                    <a:pt x="48577" y="5397"/>
                  </a:lnTo>
                  <a:lnTo>
                    <a:pt x="48577" y="5969"/>
                  </a:lnTo>
                  <a:lnTo>
                    <a:pt x="49250" y="5969"/>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52" name="object 852"/>
            <p:cNvSpPr/>
            <p:nvPr/>
          </p:nvSpPr>
          <p:spPr>
            <a:xfrm>
              <a:off x="12109158" y="7802727"/>
              <a:ext cx="49530" cy="11430"/>
            </a:xfrm>
            <a:custGeom>
              <a:avLst/>
              <a:gdLst/>
              <a:ahLst/>
              <a:cxnLst/>
              <a:rect l="l" t="t" r="r" b="b"/>
              <a:pathLst>
                <a:path w="49529" h="11429">
                  <a:moveTo>
                    <a:pt x="673" y="10795"/>
                  </a:moveTo>
                  <a:lnTo>
                    <a:pt x="0" y="10795"/>
                  </a:lnTo>
                  <a:lnTo>
                    <a:pt x="0" y="11366"/>
                  </a:lnTo>
                  <a:lnTo>
                    <a:pt x="673" y="11366"/>
                  </a:lnTo>
                  <a:lnTo>
                    <a:pt x="673" y="10795"/>
                  </a:lnTo>
                  <a:close/>
                </a:path>
                <a:path w="49529" h="11429">
                  <a:moveTo>
                    <a:pt x="673" y="5397"/>
                  </a:moveTo>
                  <a:lnTo>
                    <a:pt x="0" y="5397"/>
                  </a:lnTo>
                  <a:lnTo>
                    <a:pt x="0" y="5956"/>
                  </a:lnTo>
                  <a:lnTo>
                    <a:pt x="673" y="5956"/>
                  </a:lnTo>
                  <a:lnTo>
                    <a:pt x="673" y="5397"/>
                  </a:lnTo>
                  <a:close/>
                </a:path>
                <a:path w="49529" h="11429">
                  <a:moveTo>
                    <a:pt x="2019" y="8102"/>
                  </a:moveTo>
                  <a:lnTo>
                    <a:pt x="1346" y="8102"/>
                  </a:lnTo>
                  <a:lnTo>
                    <a:pt x="1346" y="8661"/>
                  </a:lnTo>
                  <a:lnTo>
                    <a:pt x="2019" y="8661"/>
                  </a:lnTo>
                  <a:lnTo>
                    <a:pt x="2019" y="8102"/>
                  </a:lnTo>
                  <a:close/>
                </a:path>
                <a:path w="49529" h="11429">
                  <a:moveTo>
                    <a:pt x="2019" y="2692"/>
                  </a:moveTo>
                  <a:lnTo>
                    <a:pt x="1346" y="2692"/>
                  </a:lnTo>
                  <a:lnTo>
                    <a:pt x="1346" y="3263"/>
                  </a:lnTo>
                  <a:lnTo>
                    <a:pt x="2019" y="3263"/>
                  </a:lnTo>
                  <a:lnTo>
                    <a:pt x="2019" y="2692"/>
                  </a:lnTo>
                  <a:close/>
                </a:path>
                <a:path w="49529" h="11429">
                  <a:moveTo>
                    <a:pt x="3365" y="10795"/>
                  </a:moveTo>
                  <a:lnTo>
                    <a:pt x="2692" y="10795"/>
                  </a:lnTo>
                  <a:lnTo>
                    <a:pt x="2692" y="11366"/>
                  </a:lnTo>
                  <a:lnTo>
                    <a:pt x="3365" y="11366"/>
                  </a:lnTo>
                  <a:lnTo>
                    <a:pt x="3365" y="10795"/>
                  </a:lnTo>
                  <a:close/>
                </a:path>
                <a:path w="49529" h="11429">
                  <a:moveTo>
                    <a:pt x="3365" y="5397"/>
                  </a:moveTo>
                  <a:lnTo>
                    <a:pt x="2692" y="5397"/>
                  </a:lnTo>
                  <a:lnTo>
                    <a:pt x="2692" y="5956"/>
                  </a:lnTo>
                  <a:lnTo>
                    <a:pt x="3365" y="5956"/>
                  </a:lnTo>
                  <a:lnTo>
                    <a:pt x="3365"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795"/>
                  </a:moveTo>
                  <a:lnTo>
                    <a:pt x="5397" y="10795"/>
                  </a:lnTo>
                  <a:lnTo>
                    <a:pt x="5397" y="11366"/>
                  </a:lnTo>
                  <a:lnTo>
                    <a:pt x="6070" y="11366"/>
                  </a:lnTo>
                  <a:lnTo>
                    <a:pt x="6070" y="10795"/>
                  </a:lnTo>
                  <a:close/>
                </a:path>
                <a:path w="49529" h="11429">
                  <a:moveTo>
                    <a:pt x="6070" y="5397"/>
                  </a:moveTo>
                  <a:lnTo>
                    <a:pt x="5397" y="5397"/>
                  </a:lnTo>
                  <a:lnTo>
                    <a:pt x="5397" y="5956"/>
                  </a:lnTo>
                  <a:lnTo>
                    <a:pt x="6070" y="5956"/>
                  </a:lnTo>
                  <a:lnTo>
                    <a:pt x="6070" y="5397"/>
                  </a:lnTo>
                  <a:close/>
                </a:path>
                <a:path w="49529" h="11429">
                  <a:moveTo>
                    <a:pt x="7416" y="8102"/>
                  </a:moveTo>
                  <a:lnTo>
                    <a:pt x="6743" y="8102"/>
                  </a:lnTo>
                  <a:lnTo>
                    <a:pt x="6743" y="8661"/>
                  </a:lnTo>
                  <a:lnTo>
                    <a:pt x="7416" y="8661"/>
                  </a:lnTo>
                  <a:lnTo>
                    <a:pt x="7416" y="8102"/>
                  </a:lnTo>
                  <a:close/>
                </a:path>
                <a:path w="49529" h="11429">
                  <a:moveTo>
                    <a:pt x="7416" y="2692"/>
                  </a:moveTo>
                  <a:lnTo>
                    <a:pt x="6743" y="2692"/>
                  </a:lnTo>
                  <a:lnTo>
                    <a:pt x="6743" y="3263"/>
                  </a:lnTo>
                  <a:lnTo>
                    <a:pt x="7416" y="3263"/>
                  </a:lnTo>
                  <a:lnTo>
                    <a:pt x="7416" y="2692"/>
                  </a:lnTo>
                  <a:close/>
                </a:path>
                <a:path w="49529" h="11429">
                  <a:moveTo>
                    <a:pt x="8763" y="10795"/>
                  </a:moveTo>
                  <a:lnTo>
                    <a:pt x="8089" y="10795"/>
                  </a:lnTo>
                  <a:lnTo>
                    <a:pt x="8089" y="11366"/>
                  </a:lnTo>
                  <a:lnTo>
                    <a:pt x="8763" y="11366"/>
                  </a:lnTo>
                  <a:lnTo>
                    <a:pt x="8763" y="10795"/>
                  </a:lnTo>
                  <a:close/>
                </a:path>
                <a:path w="49529" h="11429">
                  <a:moveTo>
                    <a:pt x="8763" y="5397"/>
                  </a:moveTo>
                  <a:lnTo>
                    <a:pt x="8089" y="5397"/>
                  </a:lnTo>
                  <a:lnTo>
                    <a:pt x="8089" y="5956"/>
                  </a:lnTo>
                  <a:lnTo>
                    <a:pt x="8763" y="5956"/>
                  </a:lnTo>
                  <a:lnTo>
                    <a:pt x="8763"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795"/>
                  </a:moveTo>
                  <a:lnTo>
                    <a:pt x="10795" y="10795"/>
                  </a:lnTo>
                  <a:lnTo>
                    <a:pt x="10795" y="11366"/>
                  </a:lnTo>
                  <a:lnTo>
                    <a:pt x="11468" y="11366"/>
                  </a:lnTo>
                  <a:lnTo>
                    <a:pt x="11468" y="10795"/>
                  </a:lnTo>
                  <a:close/>
                </a:path>
                <a:path w="49529" h="11429">
                  <a:moveTo>
                    <a:pt x="11468" y="5397"/>
                  </a:moveTo>
                  <a:lnTo>
                    <a:pt x="10795" y="5397"/>
                  </a:lnTo>
                  <a:lnTo>
                    <a:pt x="10795" y="5956"/>
                  </a:lnTo>
                  <a:lnTo>
                    <a:pt x="11468" y="5956"/>
                  </a:lnTo>
                  <a:lnTo>
                    <a:pt x="11468" y="5397"/>
                  </a:lnTo>
                  <a:close/>
                </a:path>
                <a:path w="49529" h="11429">
                  <a:moveTo>
                    <a:pt x="12814" y="8102"/>
                  </a:moveTo>
                  <a:lnTo>
                    <a:pt x="12141" y="8102"/>
                  </a:lnTo>
                  <a:lnTo>
                    <a:pt x="12141" y="8661"/>
                  </a:lnTo>
                  <a:lnTo>
                    <a:pt x="12814" y="8661"/>
                  </a:lnTo>
                  <a:lnTo>
                    <a:pt x="12814" y="8102"/>
                  </a:lnTo>
                  <a:close/>
                </a:path>
                <a:path w="49529" h="11429">
                  <a:moveTo>
                    <a:pt x="12814" y="2692"/>
                  </a:moveTo>
                  <a:lnTo>
                    <a:pt x="12141" y="2692"/>
                  </a:lnTo>
                  <a:lnTo>
                    <a:pt x="12141" y="3263"/>
                  </a:lnTo>
                  <a:lnTo>
                    <a:pt x="12814" y="3263"/>
                  </a:lnTo>
                  <a:lnTo>
                    <a:pt x="12814" y="2692"/>
                  </a:lnTo>
                  <a:close/>
                </a:path>
                <a:path w="49529" h="11429">
                  <a:moveTo>
                    <a:pt x="14160" y="10795"/>
                  </a:moveTo>
                  <a:lnTo>
                    <a:pt x="13487" y="10795"/>
                  </a:lnTo>
                  <a:lnTo>
                    <a:pt x="13487" y="11366"/>
                  </a:lnTo>
                  <a:lnTo>
                    <a:pt x="14160" y="11366"/>
                  </a:lnTo>
                  <a:lnTo>
                    <a:pt x="14160" y="10795"/>
                  </a:lnTo>
                  <a:close/>
                </a:path>
                <a:path w="49529" h="11429">
                  <a:moveTo>
                    <a:pt x="14160" y="5397"/>
                  </a:moveTo>
                  <a:lnTo>
                    <a:pt x="13487" y="5397"/>
                  </a:lnTo>
                  <a:lnTo>
                    <a:pt x="13487" y="5956"/>
                  </a:lnTo>
                  <a:lnTo>
                    <a:pt x="14160" y="5956"/>
                  </a:lnTo>
                  <a:lnTo>
                    <a:pt x="14160"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795"/>
                  </a:moveTo>
                  <a:lnTo>
                    <a:pt x="16192" y="10795"/>
                  </a:lnTo>
                  <a:lnTo>
                    <a:pt x="16192" y="11366"/>
                  </a:lnTo>
                  <a:lnTo>
                    <a:pt x="16865" y="11366"/>
                  </a:lnTo>
                  <a:lnTo>
                    <a:pt x="16865" y="10795"/>
                  </a:lnTo>
                  <a:close/>
                </a:path>
                <a:path w="49529" h="11429">
                  <a:moveTo>
                    <a:pt x="16865" y="5397"/>
                  </a:moveTo>
                  <a:lnTo>
                    <a:pt x="16192" y="5397"/>
                  </a:lnTo>
                  <a:lnTo>
                    <a:pt x="16192" y="5956"/>
                  </a:lnTo>
                  <a:lnTo>
                    <a:pt x="16865" y="5956"/>
                  </a:lnTo>
                  <a:lnTo>
                    <a:pt x="16865" y="5397"/>
                  </a:lnTo>
                  <a:close/>
                </a:path>
                <a:path w="49529" h="11429">
                  <a:moveTo>
                    <a:pt x="18211" y="8102"/>
                  </a:moveTo>
                  <a:lnTo>
                    <a:pt x="17538" y="8102"/>
                  </a:lnTo>
                  <a:lnTo>
                    <a:pt x="17538" y="8661"/>
                  </a:lnTo>
                  <a:lnTo>
                    <a:pt x="18211" y="8661"/>
                  </a:lnTo>
                  <a:lnTo>
                    <a:pt x="18211" y="8102"/>
                  </a:lnTo>
                  <a:close/>
                </a:path>
                <a:path w="49529" h="11429">
                  <a:moveTo>
                    <a:pt x="18211" y="2692"/>
                  </a:moveTo>
                  <a:lnTo>
                    <a:pt x="17538" y="2692"/>
                  </a:lnTo>
                  <a:lnTo>
                    <a:pt x="17538" y="3263"/>
                  </a:lnTo>
                  <a:lnTo>
                    <a:pt x="18211" y="3263"/>
                  </a:lnTo>
                  <a:lnTo>
                    <a:pt x="18211" y="2692"/>
                  </a:lnTo>
                  <a:close/>
                </a:path>
                <a:path w="49529" h="11429">
                  <a:moveTo>
                    <a:pt x="19558" y="10795"/>
                  </a:moveTo>
                  <a:lnTo>
                    <a:pt x="18884" y="10795"/>
                  </a:lnTo>
                  <a:lnTo>
                    <a:pt x="18884" y="11366"/>
                  </a:lnTo>
                  <a:lnTo>
                    <a:pt x="19558" y="11366"/>
                  </a:lnTo>
                  <a:lnTo>
                    <a:pt x="19558" y="10795"/>
                  </a:lnTo>
                  <a:close/>
                </a:path>
                <a:path w="49529" h="11429">
                  <a:moveTo>
                    <a:pt x="19558" y="5397"/>
                  </a:moveTo>
                  <a:lnTo>
                    <a:pt x="18884" y="5397"/>
                  </a:lnTo>
                  <a:lnTo>
                    <a:pt x="18884" y="5956"/>
                  </a:lnTo>
                  <a:lnTo>
                    <a:pt x="19558" y="5956"/>
                  </a:lnTo>
                  <a:lnTo>
                    <a:pt x="19558"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10795"/>
                  </a:moveTo>
                  <a:lnTo>
                    <a:pt x="21590" y="10795"/>
                  </a:lnTo>
                  <a:lnTo>
                    <a:pt x="21590" y="11366"/>
                  </a:lnTo>
                  <a:lnTo>
                    <a:pt x="22263" y="11366"/>
                  </a:lnTo>
                  <a:lnTo>
                    <a:pt x="22263" y="10795"/>
                  </a:lnTo>
                  <a:close/>
                </a:path>
                <a:path w="49529" h="11429">
                  <a:moveTo>
                    <a:pt x="22263" y="5397"/>
                  </a:moveTo>
                  <a:lnTo>
                    <a:pt x="21590" y="5397"/>
                  </a:lnTo>
                  <a:lnTo>
                    <a:pt x="21590" y="5956"/>
                  </a:lnTo>
                  <a:lnTo>
                    <a:pt x="22263" y="5956"/>
                  </a:lnTo>
                  <a:lnTo>
                    <a:pt x="22263" y="5397"/>
                  </a:lnTo>
                  <a:close/>
                </a:path>
                <a:path w="49529" h="11429">
                  <a:moveTo>
                    <a:pt x="23609" y="8102"/>
                  </a:moveTo>
                  <a:lnTo>
                    <a:pt x="22936" y="8102"/>
                  </a:lnTo>
                  <a:lnTo>
                    <a:pt x="22936" y="8661"/>
                  </a:lnTo>
                  <a:lnTo>
                    <a:pt x="23609" y="8661"/>
                  </a:lnTo>
                  <a:lnTo>
                    <a:pt x="23609" y="8102"/>
                  </a:lnTo>
                  <a:close/>
                </a:path>
                <a:path w="49529" h="11429">
                  <a:moveTo>
                    <a:pt x="23609" y="2692"/>
                  </a:moveTo>
                  <a:lnTo>
                    <a:pt x="22936" y="2692"/>
                  </a:lnTo>
                  <a:lnTo>
                    <a:pt x="22936" y="3263"/>
                  </a:lnTo>
                  <a:lnTo>
                    <a:pt x="23609" y="3263"/>
                  </a:lnTo>
                  <a:lnTo>
                    <a:pt x="23609" y="2692"/>
                  </a:lnTo>
                  <a:close/>
                </a:path>
                <a:path w="49529" h="11429">
                  <a:moveTo>
                    <a:pt x="24955" y="5397"/>
                  </a:moveTo>
                  <a:lnTo>
                    <a:pt x="24282" y="5397"/>
                  </a:lnTo>
                  <a:lnTo>
                    <a:pt x="24282" y="5956"/>
                  </a:lnTo>
                  <a:lnTo>
                    <a:pt x="24955" y="5956"/>
                  </a:lnTo>
                  <a:lnTo>
                    <a:pt x="24955" y="5397"/>
                  </a:lnTo>
                  <a:close/>
                </a:path>
                <a:path w="49529" h="11429">
                  <a:moveTo>
                    <a:pt x="26314" y="8102"/>
                  </a:moveTo>
                  <a:lnTo>
                    <a:pt x="25628" y="8102"/>
                  </a:lnTo>
                  <a:lnTo>
                    <a:pt x="25628" y="8661"/>
                  </a:lnTo>
                  <a:lnTo>
                    <a:pt x="26314" y="8661"/>
                  </a:lnTo>
                  <a:lnTo>
                    <a:pt x="26314" y="8102"/>
                  </a:lnTo>
                  <a:close/>
                </a:path>
                <a:path w="49529" h="11429">
                  <a:moveTo>
                    <a:pt x="26314" y="2692"/>
                  </a:moveTo>
                  <a:lnTo>
                    <a:pt x="25628" y="2692"/>
                  </a:lnTo>
                  <a:lnTo>
                    <a:pt x="25628" y="3263"/>
                  </a:lnTo>
                  <a:lnTo>
                    <a:pt x="26314" y="3263"/>
                  </a:lnTo>
                  <a:lnTo>
                    <a:pt x="26314" y="2692"/>
                  </a:lnTo>
                  <a:close/>
                </a:path>
                <a:path w="49529" h="11429">
                  <a:moveTo>
                    <a:pt x="27660" y="5397"/>
                  </a:moveTo>
                  <a:lnTo>
                    <a:pt x="26987" y="5397"/>
                  </a:lnTo>
                  <a:lnTo>
                    <a:pt x="26987" y="5956"/>
                  </a:lnTo>
                  <a:lnTo>
                    <a:pt x="27660" y="5956"/>
                  </a:lnTo>
                  <a:lnTo>
                    <a:pt x="27660" y="5397"/>
                  </a:lnTo>
                  <a:close/>
                </a:path>
                <a:path w="49529" h="11429">
                  <a:moveTo>
                    <a:pt x="29006" y="8102"/>
                  </a:moveTo>
                  <a:lnTo>
                    <a:pt x="28333" y="8102"/>
                  </a:lnTo>
                  <a:lnTo>
                    <a:pt x="28333" y="8661"/>
                  </a:lnTo>
                  <a:lnTo>
                    <a:pt x="29006" y="8661"/>
                  </a:lnTo>
                  <a:lnTo>
                    <a:pt x="29006" y="8102"/>
                  </a:lnTo>
                  <a:close/>
                </a:path>
                <a:path w="49529" h="11429">
                  <a:moveTo>
                    <a:pt x="29006" y="2692"/>
                  </a:moveTo>
                  <a:lnTo>
                    <a:pt x="28333" y="2692"/>
                  </a:lnTo>
                  <a:lnTo>
                    <a:pt x="28333" y="3263"/>
                  </a:lnTo>
                  <a:lnTo>
                    <a:pt x="29006" y="3263"/>
                  </a:lnTo>
                  <a:lnTo>
                    <a:pt x="29006" y="2692"/>
                  </a:lnTo>
                  <a:close/>
                </a:path>
                <a:path w="49529" h="11429">
                  <a:moveTo>
                    <a:pt x="30353" y="5397"/>
                  </a:moveTo>
                  <a:lnTo>
                    <a:pt x="29679" y="5397"/>
                  </a:lnTo>
                  <a:lnTo>
                    <a:pt x="29679" y="5956"/>
                  </a:lnTo>
                  <a:lnTo>
                    <a:pt x="30353" y="5956"/>
                  </a:lnTo>
                  <a:lnTo>
                    <a:pt x="30353" y="5397"/>
                  </a:lnTo>
                  <a:close/>
                </a:path>
                <a:path w="49529" h="11429">
                  <a:moveTo>
                    <a:pt x="31711" y="8102"/>
                  </a:moveTo>
                  <a:lnTo>
                    <a:pt x="31026" y="8102"/>
                  </a:lnTo>
                  <a:lnTo>
                    <a:pt x="31026" y="8661"/>
                  </a:lnTo>
                  <a:lnTo>
                    <a:pt x="31711" y="8661"/>
                  </a:lnTo>
                  <a:lnTo>
                    <a:pt x="31711" y="8102"/>
                  </a:lnTo>
                  <a:close/>
                </a:path>
                <a:path w="49529" h="11429">
                  <a:moveTo>
                    <a:pt x="31711" y="2692"/>
                  </a:moveTo>
                  <a:lnTo>
                    <a:pt x="31026" y="2692"/>
                  </a:lnTo>
                  <a:lnTo>
                    <a:pt x="31026" y="3263"/>
                  </a:lnTo>
                  <a:lnTo>
                    <a:pt x="31711" y="3263"/>
                  </a:lnTo>
                  <a:lnTo>
                    <a:pt x="31711" y="2692"/>
                  </a:lnTo>
                  <a:close/>
                </a:path>
                <a:path w="49529" h="11429">
                  <a:moveTo>
                    <a:pt x="33058" y="5397"/>
                  </a:moveTo>
                  <a:lnTo>
                    <a:pt x="32385" y="5397"/>
                  </a:lnTo>
                  <a:lnTo>
                    <a:pt x="32385" y="5956"/>
                  </a:lnTo>
                  <a:lnTo>
                    <a:pt x="33058" y="5956"/>
                  </a:lnTo>
                  <a:lnTo>
                    <a:pt x="33058" y="5397"/>
                  </a:lnTo>
                  <a:close/>
                </a:path>
                <a:path w="49529" h="11429">
                  <a:moveTo>
                    <a:pt x="33058" y="0"/>
                  </a:moveTo>
                  <a:lnTo>
                    <a:pt x="32385" y="0"/>
                  </a:lnTo>
                  <a:lnTo>
                    <a:pt x="32385" y="558"/>
                  </a:lnTo>
                  <a:lnTo>
                    <a:pt x="33058" y="558"/>
                  </a:lnTo>
                  <a:lnTo>
                    <a:pt x="33058" y="0"/>
                  </a:lnTo>
                  <a:close/>
                </a:path>
                <a:path w="49529" h="11429">
                  <a:moveTo>
                    <a:pt x="34404" y="8102"/>
                  </a:moveTo>
                  <a:lnTo>
                    <a:pt x="33731" y="8102"/>
                  </a:lnTo>
                  <a:lnTo>
                    <a:pt x="33731" y="8661"/>
                  </a:lnTo>
                  <a:lnTo>
                    <a:pt x="34404" y="8661"/>
                  </a:lnTo>
                  <a:lnTo>
                    <a:pt x="34404" y="8102"/>
                  </a:lnTo>
                  <a:close/>
                </a:path>
                <a:path w="49529" h="11429">
                  <a:moveTo>
                    <a:pt x="34404" y="2692"/>
                  </a:moveTo>
                  <a:lnTo>
                    <a:pt x="33731" y="2692"/>
                  </a:lnTo>
                  <a:lnTo>
                    <a:pt x="33731" y="3263"/>
                  </a:lnTo>
                  <a:lnTo>
                    <a:pt x="34404" y="3263"/>
                  </a:lnTo>
                  <a:lnTo>
                    <a:pt x="34404" y="2692"/>
                  </a:lnTo>
                  <a:close/>
                </a:path>
                <a:path w="49529" h="11429">
                  <a:moveTo>
                    <a:pt x="35750" y="5397"/>
                  </a:moveTo>
                  <a:lnTo>
                    <a:pt x="35077" y="5397"/>
                  </a:lnTo>
                  <a:lnTo>
                    <a:pt x="35077" y="5956"/>
                  </a:lnTo>
                  <a:lnTo>
                    <a:pt x="35750" y="5956"/>
                  </a:lnTo>
                  <a:lnTo>
                    <a:pt x="35750" y="5397"/>
                  </a:lnTo>
                  <a:close/>
                </a:path>
                <a:path w="49529" h="11429">
                  <a:moveTo>
                    <a:pt x="35750" y="0"/>
                  </a:moveTo>
                  <a:lnTo>
                    <a:pt x="35077" y="0"/>
                  </a:lnTo>
                  <a:lnTo>
                    <a:pt x="35077" y="558"/>
                  </a:lnTo>
                  <a:lnTo>
                    <a:pt x="35750" y="558"/>
                  </a:lnTo>
                  <a:lnTo>
                    <a:pt x="35750" y="0"/>
                  </a:lnTo>
                  <a:close/>
                </a:path>
                <a:path w="49529" h="11429">
                  <a:moveTo>
                    <a:pt x="37109" y="8102"/>
                  </a:moveTo>
                  <a:lnTo>
                    <a:pt x="36423" y="8102"/>
                  </a:lnTo>
                  <a:lnTo>
                    <a:pt x="36423" y="8661"/>
                  </a:lnTo>
                  <a:lnTo>
                    <a:pt x="37109" y="8661"/>
                  </a:lnTo>
                  <a:lnTo>
                    <a:pt x="37109" y="8102"/>
                  </a:lnTo>
                  <a:close/>
                </a:path>
                <a:path w="49529" h="11429">
                  <a:moveTo>
                    <a:pt x="37109" y="2692"/>
                  </a:moveTo>
                  <a:lnTo>
                    <a:pt x="36423" y="2692"/>
                  </a:lnTo>
                  <a:lnTo>
                    <a:pt x="36423"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8455" y="0"/>
                  </a:moveTo>
                  <a:lnTo>
                    <a:pt x="37782" y="0"/>
                  </a:lnTo>
                  <a:lnTo>
                    <a:pt x="37782" y="558"/>
                  </a:lnTo>
                  <a:lnTo>
                    <a:pt x="38455" y="558"/>
                  </a:lnTo>
                  <a:lnTo>
                    <a:pt x="38455" y="0"/>
                  </a:lnTo>
                  <a:close/>
                </a:path>
                <a:path w="49529" h="11429">
                  <a:moveTo>
                    <a:pt x="39801" y="8102"/>
                  </a:moveTo>
                  <a:lnTo>
                    <a:pt x="39128" y="8102"/>
                  </a:lnTo>
                  <a:lnTo>
                    <a:pt x="39128" y="8661"/>
                  </a:lnTo>
                  <a:lnTo>
                    <a:pt x="39801" y="8661"/>
                  </a:lnTo>
                  <a:lnTo>
                    <a:pt x="39801" y="8102"/>
                  </a:lnTo>
                  <a:close/>
                </a:path>
                <a:path w="49529" h="11429">
                  <a:moveTo>
                    <a:pt x="39801" y="2692"/>
                  </a:moveTo>
                  <a:lnTo>
                    <a:pt x="39128" y="2692"/>
                  </a:lnTo>
                  <a:lnTo>
                    <a:pt x="39128" y="3263"/>
                  </a:lnTo>
                  <a:lnTo>
                    <a:pt x="39801" y="3263"/>
                  </a:lnTo>
                  <a:lnTo>
                    <a:pt x="39801" y="2692"/>
                  </a:lnTo>
                  <a:close/>
                </a:path>
                <a:path w="49529" h="11429">
                  <a:moveTo>
                    <a:pt x="41148" y="5397"/>
                  </a:moveTo>
                  <a:lnTo>
                    <a:pt x="40474" y="5397"/>
                  </a:lnTo>
                  <a:lnTo>
                    <a:pt x="40474" y="5956"/>
                  </a:lnTo>
                  <a:lnTo>
                    <a:pt x="41148" y="5956"/>
                  </a:lnTo>
                  <a:lnTo>
                    <a:pt x="41148" y="5397"/>
                  </a:lnTo>
                  <a:close/>
                </a:path>
                <a:path w="49529" h="11429">
                  <a:moveTo>
                    <a:pt x="41148" y="0"/>
                  </a:moveTo>
                  <a:lnTo>
                    <a:pt x="40474" y="0"/>
                  </a:lnTo>
                  <a:lnTo>
                    <a:pt x="40474" y="558"/>
                  </a:lnTo>
                  <a:lnTo>
                    <a:pt x="41148" y="558"/>
                  </a:lnTo>
                  <a:lnTo>
                    <a:pt x="41148" y="0"/>
                  </a:lnTo>
                  <a:close/>
                </a:path>
                <a:path w="49529" h="11429">
                  <a:moveTo>
                    <a:pt x="42506" y="8102"/>
                  </a:moveTo>
                  <a:lnTo>
                    <a:pt x="41821" y="8102"/>
                  </a:lnTo>
                  <a:lnTo>
                    <a:pt x="41821" y="8661"/>
                  </a:lnTo>
                  <a:lnTo>
                    <a:pt x="42506" y="8661"/>
                  </a:lnTo>
                  <a:lnTo>
                    <a:pt x="42506" y="8102"/>
                  </a:lnTo>
                  <a:close/>
                </a:path>
                <a:path w="49529" h="11429">
                  <a:moveTo>
                    <a:pt x="42506" y="2692"/>
                  </a:moveTo>
                  <a:lnTo>
                    <a:pt x="41821" y="2692"/>
                  </a:lnTo>
                  <a:lnTo>
                    <a:pt x="41821"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45" y="5397"/>
                  </a:moveTo>
                  <a:lnTo>
                    <a:pt x="45872" y="5397"/>
                  </a:lnTo>
                  <a:lnTo>
                    <a:pt x="45872" y="5956"/>
                  </a:lnTo>
                  <a:lnTo>
                    <a:pt x="46545" y="5956"/>
                  </a:lnTo>
                  <a:lnTo>
                    <a:pt x="46545" y="5397"/>
                  </a:lnTo>
                  <a:close/>
                </a:path>
                <a:path w="49529" h="11429">
                  <a:moveTo>
                    <a:pt x="46545" y="0"/>
                  </a:moveTo>
                  <a:lnTo>
                    <a:pt x="45872" y="0"/>
                  </a:lnTo>
                  <a:lnTo>
                    <a:pt x="45872" y="558"/>
                  </a:lnTo>
                  <a:lnTo>
                    <a:pt x="46545" y="558"/>
                  </a:lnTo>
                  <a:lnTo>
                    <a:pt x="46545" y="0"/>
                  </a:lnTo>
                  <a:close/>
                </a:path>
                <a:path w="49529" h="11429">
                  <a:moveTo>
                    <a:pt x="47891" y="8102"/>
                  </a:moveTo>
                  <a:lnTo>
                    <a:pt x="47218" y="8102"/>
                  </a:lnTo>
                  <a:lnTo>
                    <a:pt x="47218" y="8661"/>
                  </a:lnTo>
                  <a:lnTo>
                    <a:pt x="47891" y="8661"/>
                  </a:lnTo>
                  <a:lnTo>
                    <a:pt x="47891" y="8102"/>
                  </a:lnTo>
                  <a:close/>
                </a:path>
                <a:path w="49529" h="11429">
                  <a:moveTo>
                    <a:pt x="47891" y="2692"/>
                  </a:moveTo>
                  <a:lnTo>
                    <a:pt x="47218" y="2692"/>
                  </a:lnTo>
                  <a:lnTo>
                    <a:pt x="47218" y="3263"/>
                  </a:lnTo>
                  <a:lnTo>
                    <a:pt x="47891" y="3263"/>
                  </a:lnTo>
                  <a:lnTo>
                    <a:pt x="47891"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53" name="object 853"/>
            <p:cNvSpPr/>
            <p:nvPr/>
          </p:nvSpPr>
          <p:spPr>
            <a:xfrm>
              <a:off x="12109158" y="7813522"/>
              <a:ext cx="49530" cy="11430"/>
            </a:xfrm>
            <a:custGeom>
              <a:avLst/>
              <a:gdLst/>
              <a:ahLst/>
              <a:cxnLst/>
              <a:rect l="l" t="t" r="r" b="b"/>
              <a:pathLst>
                <a:path w="49529" h="11429">
                  <a:moveTo>
                    <a:pt x="673" y="10807"/>
                  </a:moveTo>
                  <a:lnTo>
                    <a:pt x="0" y="10807"/>
                  </a:lnTo>
                  <a:lnTo>
                    <a:pt x="0" y="11379"/>
                  </a:lnTo>
                  <a:lnTo>
                    <a:pt x="673" y="11379"/>
                  </a:lnTo>
                  <a:lnTo>
                    <a:pt x="673" y="10807"/>
                  </a:lnTo>
                  <a:close/>
                </a:path>
                <a:path w="49529" h="11429">
                  <a:moveTo>
                    <a:pt x="673" y="5410"/>
                  </a:moveTo>
                  <a:lnTo>
                    <a:pt x="0" y="5410"/>
                  </a:lnTo>
                  <a:lnTo>
                    <a:pt x="0" y="5969"/>
                  </a:lnTo>
                  <a:lnTo>
                    <a:pt x="673" y="5969"/>
                  </a:lnTo>
                  <a:lnTo>
                    <a:pt x="673" y="5410"/>
                  </a:lnTo>
                  <a:close/>
                </a:path>
                <a:path w="49529" h="11429">
                  <a:moveTo>
                    <a:pt x="2019" y="8115"/>
                  </a:moveTo>
                  <a:lnTo>
                    <a:pt x="1346" y="8115"/>
                  </a:lnTo>
                  <a:lnTo>
                    <a:pt x="1346" y="8674"/>
                  </a:lnTo>
                  <a:lnTo>
                    <a:pt x="2019" y="8674"/>
                  </a:lnTo>
                  <a:lnTo>
                    <a:pt x="2019" y="8115"/>
                  </a:lnTo>
                  <a:close/>
                </a:path>
                <a:path w="49529" h="11429">
                  <a:moveTo>
                    <a:pt x="2019" y="2705"/>
                  </a:moveTo>
                  <a:lnTo>
                    <a:pt x="1346" y="2705"/>
                  </a:lnTo>
                  <a:lnTo>
                    <a:pt x="1346" y="3276"/>
                  </a:lnTo>
                  <a:lnTo>
                    <a:pt x="2019" y="3276"/>
                  </a:lnTo>
                  <a:lnTo>
                    <a:pt x="2019" y="2705"/>
                  </a:lnTo>
                  <a:close/>
                </a:path>
                <a:path w="49529" h="11429">
                  <a:moveTo>
                    <a:pt x="3365" y="10807"/>
                  </a:moveTo>
                  <a:lnTo>
                    <a:pt x="2692" y="10807"/>
                  </a:lnTo>
                  <a:lnTo>
                    <a:pt x="2692" y="11379"/>
                  </a:lnTo>
                  <a:lnTo>
                    <a:pt x="3365" y="11379"/>
                  </a:lnTo>
                  <a:lnTo>
                    <a:pt x="3365" y="10807"/>
                  </a:lnTo>
                  <a:close/>
                </a:path>
                <a:path w="49529" h="11429">
                  <a:moveTo>
                    <a:pt x="3365" y="5410"/>
                  </a:moveTo>
                  <a:lnTo>
                    <a:pt x="2692" y="5410"/>
                  </a:lnTo>
                  <a:lnTo>
                    <a:pt x="2692" y="5969"/>
                  </a:lnTo>
                  <a:lnTo>
                    <a:pt x="3365" y="5969"/>
                  </a:lnTo>
                  <a:lnTo>
                    <a:pt x="3365" y="5410"/>
                  </a:lnTo>
                  <a:close/>
                </a:path>
                <a:path w="49529" h="11429">
                  <a:moveTo>
                    <a:pt x="4724" y="8115"/>
                  </a:moveTo>
                  <a:lnTo>
                    <a:pt x="4051" y="8115"/>
                  </a:lnTo>
                  <a:lnTo>
                    <a:pt x="4051" y="8674"/>
                  </a:lnTo>
                  <a:lnTo>
                    <a:pt x="4724" y="8674"/>
                  </a:lnTo>
                  <a:lnTo>
                    <a:pt x="4724" y="8115"/>
                  </a:lnTo>
                  <a:close/>
                </a:path>
                <a:path w="49529" h="11429">
                  <a:moveTo>
                    <a:pt x="4724" y="2705"/>
                  </a:moveTo>
                  <a:lnTo>
                    <a:pt x="4051" y="2705"/>
                  </a:lnTo>
                  <a:lnTo>
                    <a:pt x="4051" y="3276"/>
                  </a:lnTo>
                  <a:lnTo>
                    <a:pt x="4724" y="3276"/>
                  </a:lnTo>
                  <a:lnTo>
                    <a:pt x="4724" y="2705"/>
                  </a:lnTo>
                  <a:close/>
                </a:path>
                <a:path w="49529" h="11429">
                  <a:moveTo>
                    <a:pt x="6070" y="10807"/>
                  </a:moveTo>
                  <a:lnTo>
                    <a:pt x="5397" y="10807"/>
                  </a:lnTo>
                  <a:lnTo>
                    <a:pt x="5397" y="11379"/>
                  </a:lnTo>
                  <a:lnTo>
                    <a:pt x="6070" y="11379"/>
                  </a:lnTo>
                  <a:lnTo>
                    <a:pt x="6070" y="10807"/>
                  </a:lnTo>
                  <a:close/>
                </a:path>
                <a:path w="49529" h="11429">
                  <a:moveTo>
                    <a:pt x="6070" y="5410"/>
                  </a:moveTo>
                  <a:lnTo>
                    <a:pt x="5397" y="5410"/>
                  </a:lnTo>
                  <a:lnTo>
                    <a:pt x="5397" y="5969"/>
                  </a:lnTo>
                  <a:lnTo>
                    <a:pt x="6070" y="5969"/>
                  </a:lnTo>
                  <a:lnTo>
                    <a:pt x="6070" y="5410"/>
                  </a:lnTo>
                  <a:close/>
                </a:path>
                <a:path w="49529" h="11429">
                  <a:moveTo>
                    <a:pt x="7416" y="8115"/>
                  </a:moveTo>
                  <a:lnTo>
                    <a:pt x="6743" y="8115"/>
                  </a:lnTo>
                  <a:lnTo>
                    <a:pt x="6743" y="8674"/>
                  </a:lnTo>
                  <a:lnTo>
                    <a:pt x="7416" y="8674"/>
                  </a:lnTo>
                  <a:lnTo>
                    <a:pt x="7416" y="8115"/>
                  </a:lnTo>
                  <a:close/>
                </a:path>
                <a:path w="49529" h="11429">
                  <a:moveTo>
                    <a:pt x="7416" y="2705"/>
                  </a:moveTo>
                  <a:lnTo>
                    <a:pt x="6743" y="2705"/>
                  </a:lnTo>
                  <a:lnTo>
                    <a:pt x="6743" y="3276"/>
                  </a:lnTo>
                  <a:lnTo>
                    <a:pt x="7416" y="3276"/>
                  </a:lnTo>
                  <a:lnTo>
                    <a:pt x="7416" y="2705"/>
                  </a:lnTo>
                  <a:close/>
                </a:path>
                <a:path w="49529" h="11429">
                  <a:moveTo>
                    <a:pt x="8763" y="10807"/>
                  </a:moveTo>
                  <a:lnTo>
                    <a:pt x="8089" y="10807"/>
                  </a:lnTo>
                  <a:lnTo>
                    <a:pt x="8089" y="11379"/>
                  </a:lnTo>
                  <a:lnTo>
                    <a:pt x="8763" y="11379"/>
                  </a:lnTo>
                  <a:lnTo>
                    <a:pt x="8763" y="10807"/>
                  </a:lnTo>
                  <a:close/>
                </a:path>
                <a:path w="49529" h="11429">
                  <a:moveTo>
                    <a:pt x="8763" y="5410"/>
                  </a:moveTo>
                  <a:lnTo>
                    <a:pt x="8089" y="5410"/>
                  </a:lnTo>
                  <a:lnTo>
                    <a:pt x="8089" y="5969"/>
                  </a:lnTo>
                  <a:lnTo>
                    <a:pt x="8763" y="5969"/>
                  </a:lnTo>
                  <a:lnTo>
                    <a:pt x="8763" y="5410"/>
                  </a:lnTo>
                  <a:close/>
                </a:path>
                <a:path w="49529" h="11429">
                  <a:moveTo>
                    <a:pt x="10121" y="8115"/>
                  </a:moveTo>
                  <a:lnTo>
                    <a:pt x="9448" y="8115"/>
                  </a:lnTo>
                  <a:lnTo>
                    <a:pt x="9448" y="8674"/>
                  </a:lnTo>
                  <a:lnTo>
                    <a:pt x="10121" y="8674"/>
                  </a:lnTo>
                  <a:lnTo>
                    <a:pt x="10121" y="8115"/>
                  </a:lnTo>
                  <a:close/>
                </a:path>
                <a:path w="49529" h="11429">
                  <a:moveTo>
                    <a:pt x="10121" y="2705"/>
                  </a:moveTo>
                  <a:lnTo>
                    <a:pt x="9448" y="2705"/>
                  </a:lnTo>
                  <a:lnTo>
                    <a:pt x="9448" y="3276"/>
                  </a:lnTo>
                  <a:lnTo>
                    <a:pt x="10121" y="3276"/>
                  </a:lnTo>
                  <a:lnTo>
                    <a:pt x="10121" y="2705"/>
                  </a:lnTo>
                  <a:close/>
                </a:path>
                <a:path w="49529" h="11429">
                  <a:moveTo>
                    <a:pt x="11468" y="10807"/>
                  </a:moveTo>
                  <a:lnTo>
                    <a:pt x="10795" y="10807"/>
                  </a:lnTo>
                  <a:lnTo>
                    <a:pt x="10795" y="11379"/>
                  </a:lnTo>
                  <a:lnTo>
                    <a:pt x="11468" y="11379"/>
                  </a:lnTo>
                  <a:lnTo>
                    <a:pt x="11468" y="10807"/>
                  </a:lnTo>
                  <a:close/>
                </a:path>
                <a:path w="49529" h="11429">
                  <a:moveTo>
                    <a:pt x="11468" y="5410"/>
                  </a:moveTo>
                  <a:lnTo>
                    <a:pt x="10795" y="5410"/>
                  </a:lnTo>
                  <a:lnTo>
                    <a:pt x="10795" y="5969"/>
                  </a:lnTo>
                  <a:lnTo>
                    <a:pt x="11468" y="5969"/>
                  </a:lnTo>
                  <a:lnTo>
                    <a:pt x="11468" y="5410"/>
                  </a:lnTo>
                  <a:close/>
                </a:path>
                <a:path w="49529" h="11429">
                  <a:moveTo>
                    <a:pt x="12814" y="8115"/>
                  </a:moveTo>
                  <a:lnTo>
                    <a:pt x="12141" y="8115"/>
                  </a:lnTo>
                  <a:lnTo>
                    <a:pt x="12141" y="8674"/>
                  </a:lnTo>
                  <a:lnTo>
                    <a:pt x="12814" y="8674"/>
                  </a:lnTo>
                  <a:lnTo>
                    <a:pt x="12814" y="8115"/>
                  </a:lnTo>
                  <a:close/>
                </a:path>
                <a:path w="49529" h="11429">
                  <a:moveTo>
                    <a:pt x="12814" y="2705"/>
                  </a:moveTo>
                  <a:lnTo>
                    <a:pt x="12141" y="2705"/>
                  </a:lnTo>
                  <a:lnTo>
                    <a:pt x="12141" y="3276"/>
                  </a:lnTo>
                  <a:lnTo>
                    <a:pt x="12814" y="3276"/>
                  </a:lnTo>
                  <a:lnTo>
                    <a:pt x="12814" y="2705"/>
                  </a:lnTo>
                  <a:close/>
                </a:path>
                <a:path w="49529" h="11429">
                  <a:moveTo>
                    <a:pt x="14160" y="5410"/>
                  </a:moveTo>
                  <a:lnTo>
                    <a:pt x="13487" y="5410"/>
                  </a:lnTo>
                  <a:lnTo>
                    <a:pt x="13487" y="5969"/>
                  </a:lnTo>
                  <a:lnTo>
                    <a:pt x="14160" y="5969"/>
                  </a:lnTo>
                  <a:lnTo>
                    <a:pt x="14160" y="5410"/>
                  </a:lnTo>
                  <a:close/>
                </a:path>
                <a:path w="49529" h="11429">
                  <a:moveTo>
                    <a:pt x="15519" y="8115"/>
                  </a:moveTo>
                  <a:lnTo>
                    <a:pt x="14846" y="8115"/>
                  </a:lnTo>
                  <a:lnTo>
                    <a:pt x="14846" y="8674"/>
                  </a:lnTo>
                  <a:lnTo>
                    <a:pt x="15519" y="8674"/>
                  </a:lnTo>
                  <a:lnTo>
                    <a:pt x="15519" y="8115"/>
                  </a:lnTo>
                  <a:close/>
                </a:path>
                <a:path w="49529" h="11429">
                  <a:moveTo>
                    <a:pt x="15519" y="2705"/>
                  </a:moveTo>
                  <a:lnTo>
                    <a:pt x="14846" y="2705"/>
                  </a:lnTo>
                  <a:lnTo>
                    <a:pt x="14846" y="3276"/>
                  </a:lnTo>
                  <a:lnTo>
                    <a:pt x="15519" y="3276"/>
                  </a:lnTo>
                  <a:lnTo>
                    <a:pt x="15519" y="2705"/>
                  </a:lnTo>
                  <a:close/>
                </a:path>
                <a:path w="49529" h="11429">
                  <a:moveTo>
                    <a:pt x="16865" y="5410"/>
                  </a:moveTo>
                  <a:lnTo>
                    <a:pt x="16192" y="5410"/>
                  </a:lnTo>
                  <a:lnTo>
                    <a:pt x="16192" y="5969"/>
                  </a:lnTo>
                  <a:lnTo>
                    <a:pt x="16865" y="5969"/>
                  </a:lnTo>
                  <a:lnTo>
                    <a:pt x="16865" y="5410"/>
                  </a:lnTo>
                  <a:close/>
                </a:path>
                <a:path w="49529" h="11429">
                  <a:moveTo>
                    <a:pt x="18211" y="8115"/>
                  </a:moveTo>
                  <a:lnTo>
                    <a:pt x="17538" y="8115"/>
                  </a:lnTo>
                  <a:lnTo>
                    <a:pt x="17538" y="8674"/>
                  </a:lnTo>
                  <a:lnTo>
                    <a:pt x="18211" y="8674"/>
                  </a:lnTo>
                  <a:lnTo>
                    <a:pt x="18211" y="8115"/>
                  </a:lnTo>
                  <a:close/>
                </a:path>
                <a:path w="49529" h="11429">
                  <a:moveTo>
                    <a:pt x="18211" y="2705"/>
                  </a:moveTo>
                  <a:lnTo>
                    <a:pt x="17538" y="2705"/>
                  </a:lnTo>
                  <a:lnTo>
                    <a:pt x="17538" y="3276"/>
                  </a:lnTo>
                  <a:lnTo>
                    <a:pt x="18211" y="3276"/>
                  </a:lnTo>
                  <a:lnTo>
                    <a:pt x="18211" y="2705"/>
                  </a:lnTo>
                  <a:close/>
                </a:path>
                <a:path w="49529" h="11429">
                  <a:moveTo>
                    <a:pt x="19558" y="5410"/>
                  </a:moveTo>
                  <a:lnTo>
                    <a:pt x="18884" y="5410"/>
                  </a:lnTo>
                  <a:lnTo>
                    <a:pt x="18884" y="5969"/>
                  </a:lnTo>
                  <a:lnTo>
                    <a:pt x="19558" y="5969"/>
                  </a:lnTo>
                  <a:lnTo>
                    <a:pt x="19558" y="5410"/>
                  </a:lnTo>
                  <a:close/>
                </a:path>
                <a:path w="49529" h="11429">
                  <a:moveTo>
                    <a:pt x="20916" y="8115"/>
                  </a:moveTo>
                  <a:lnTo>
                    <a:pt x="20243" y="8115"/>
                  </a:lnTo>
                  <a:lnTo>
                    <a:pt x="20243" y="8674"/>
                  </a:lnTo>
                  <a:lnTo>
                    <a:pt x="20916" y="8674"/>
                  </a:lnTo>
                  <a:lnTo>
                    <a:pt x="20916" y="8115"/>
                  </a:lnTo>
                  <a:close/>
                </a:path>
                <a:path w="49529" h="11429">
                  <a:moveTo>
                    <a:pt x="20916" y="2705"/>
                  </a:moveTo>
                  <a:lnTo>
                    <a:pt x="20243" y="2705"/>
                  </a:lnTo>
                  <a:lnTo>
                    <a:pt x="20243" y="3276"/>
                  </a:lnTo>
                  <a:lnTo>
                    <a:pt x="20916" y="3276"/>
                  </a:lnTo>
                  <a:lnTo>
                    <a:pt x="20916" y="2705"/>
                  </a:lnTo>
                  <a:close/>
                </a:path>
                <a:path w="49529" h="11429">
                  <a:moveTo>
                    <a:pt x="22263" y="5410"/>
                  </a:moveTo>
                  <a:lnTo>
                    <a:pt x="21590" y="5410"/>
                  </a:lnTo>
                  <a:lnTo>
                    <a:pt x="21590" y="5969"/>
                  </a:lnTo>
                  <a:lnTo>
                    <a:pt x="22263" y="5969"/>
                  </a:lnTo>
                  <a:lnTo>
                    <a:pt x="22263" y="5410"/>
                  </a:lnTo>
                  <a:close/>
                </a:path>
                <a:path w="49529" h="11429">
                  <a:moveTo>
                    <a:pt x="22263" y="0"/>
                  </a:moveTo>
                  <a:lnTo>
                    <a:pt x="21590" y="0"/>
                  </a:lnTo>
                  <a:lnTo>
                    <a:pt x="21590" y="571"/>
                  </a:lnTo>
                  <a:lnTo>
                    <a:pt x="22263" y="571"/>
                  </a:lnTo>
                  <a:lnTo>
                    <a:pt x="22263" y="0"/>
                  </a:lnTo>
                  <a:close/>
                </a:path>
                <a:path w="49529" h="11429">
                  <a:moveTo>
                    <a:pt x="23609" y="8115"/>
                  </a:moveTo>
                  <a:lnTo>
                    <a:pt x="22936" y="8115"/>
                  </a:lnTo>
                  <a:lnTo>
                    <a:pt x="22936" y="8674"/>
                  </a:lnTo>
                  <a:lnTo>
                    <a:pt x="23609" y="8674"/>
                  </a:lnTo>
                  <a:lnTo>
                    <a:pt x="23609" y="8115"/>
                  </a:lnTo>
                  <a:close/>
                </a:path>
                <a:path w="49529" h="11429">
                  <a:moveTo>
                    <a:pt x="23609" y="2705"/>
                  </a:moveTo>
                  <a:lnTo>
                    <a:pt x="22936" y="2705"/>
                  </a:lnTo>
                  <a:lnTo>
                    <a:pt x="22936" y="3276"/>
                  </a:lnTo>
                  <a:lnTo>
                    <a:pt x="23609" y="3276"/>
                  </a:lnTo>
                  <a:lnTo>
                    <a:pt x="23609" y="2705"/>
                  </a:lnTo>
                  <a:close/>
                </a:path>
                <a:path w="49529" h="11429">
                  <a:moveTo>
                    <a:pt x="24955" y="5410"/>
                  </a:moveTo>
                  <a:lnTo>
                    <a:pt x="24282" y="5410"/>
                  </a:lnTo>
                  <a:lnTo>
                    <a:pt x="24282" y="5969"/>
                  </a:lnTo>
                  <a:lnTo>
                    <a:pt x="24955" y="5969"/>
                  </a:lnTo>
                  <a:lnTo>
                    <a:pt x="24955" y="5410"/>
                  </a:lnTo>
                  <a:close/>
                </a:path>
                <a:path w="49529" h="11429">
                  <a:moveTo>
                    <a:pt x="24955" y="0"/>
                  </a:moveTo>
                  <a:lnTo>
                    <a:pt x="24282" y="0"/>
                  </a:lnTo>
                  <a:lnTo>
                    <a:pt x="24282" y="571"/>
                  </a:lnTo>
                  <a:lnTo>
                    <a:pt x="24955" y="571"/>
                  </a:lnTo>
                  <a:lnTo>
                    <a:pt x="24955" y="0"/>
                  </a:lnTo>
                  <a:close/>
                </a:path>
                <a:path w="49529" h="11429">
                  <a:moveTo>
                    <a:pt x="26314" y="8115"/>
                  </a:moveTo>
                  <a:lnTo>
                    <a:pt x="25628" y="8115"/>
                  </a:lnTo>
                  <a:lnTo>
                    <a:pt x="25628" y="8674"/>
                  </a:lnTo>
                  <a:lnTo>
                    <a:pt x="26314" y="8674"/>
                  </a:lnTo>
                  <a:lnTo>
                    <a:pt x="26314" y="8115"/>
                  </a:lnTo>
                  <a:close/>
                </a:path>
                <a:path w="49529" h="11429">
                  <a:moveTo>
                    <a:pt x="26314" y="2705"/>
                  </a:moveTo>
                  <a:lnTo>
                    <a:pt x="25628" y="2705"/>
                  </a:lnTo>
                  <a:lnTo>
                    <a:pt x="25628" y="3276"/>
                  </a:lnTo>
                  <a:lnTo>
                    <a:pt x="26314" y="3276"/>
                  </a:lnTo>
                  <a:lnTo>
                    <a:pt x="26314" y="2705"/>
                  </a:lnTo>
                  <a:close/>
                </a:path>
                <a:path w="49529" h="11429">
                  <a:moveTo>
                    <a:pt x="27660" y="5410"/>
                  </a:moveTo>
                  <a:lnTo>
                    <a:pt x="26987" y="5410"/>
                  </a:lnTo>
                  <a:lnTo>
                    <a:pt x="26987" y="5969"/>
                  </a:lnTo>
                  <a:lnTo>
                    <a:pt x="27660" y="5969"/>
                  </a:lnTo>
                  <a:lnTo>
                    <a:pt x="27660" y="5410"/>
                  </a:lnTo>
                  <a:close/>
                </a:path>
                <a:path w="49529" h="11429">
                  <a:moveTo>
                    <a:pt x="27660" y="0"/>
                  </a:moveTo>
                  <a:lnTo>
                    <a:pt x="26987" y="0"/>
                  </a:lnTo>
                  <a:lnTo>
                    <a:pt x="26987" y="571"/>
                  </a:lnTo>
                  <a:lnTo>
                    <a:pt x="27660" y="571"/>
                  </a:lnTo>
                  <a:lnTo>
                    <a:pt x="27660" y="0"/>
                  </a:lnTo>
                  <a:close/>
                </a:path>
                <a:path w="49529" h="11429">
                  <a:moveTo>
                    <a:pt x="29006" y="8115"/>
                  </a:moveTo>
                  <a:lnTo>
                    <a:pt x="28333" y="8115"/>
                  </a:lnTo>
                  <a:lnTo>
                    <a:pt x="28333" y="8674"/>
                  </a:lnTo>
                  <a:lnTo>
                    <a:pt x="29006" y="8674"/>
                  </a:lnTo>
                  <a:lnTo>
                    <a:pt x="29006" y="8115"/>
                  </a:lnTo>
                  <a:close/>
                </a:path>
                <a:path w="49529" h="11429">
                  <a:moveTo>
                    <a:pt x="29006" y="2705"/>
                  </a:moveTo>
                  <a:lnTo>
                    <a:pt x="28333" y="2705"/>
                  </a:lnTo>
                  <a:lnTo>
                    <a:pt x="28333" y="3276"/>
                  </a:lnTo>
                  <a:lnTo>
                    <a:pt x="29006" y="3276"/>
                  </a:lnTo>
                  <a:lnTo>
                    <a:pt x="29006" y="2705"/>
                  </a:lnTo>
                  <a:close/>
                </a:path>
                <a:path w="49529" h="11429">
                  <a:moveTo>
                    <a:pt x="30353" y="5410"/>
                  </a:moveTo>
                  <a:lnTo>
                    <a:pt x="29679" y="5410"/>
                  </a:lnTo>
                  <a:lnTo>
                    <a:pt x="29679" y="5969"/>
                  </a:lnTo>
                  <a:lnTo>
                    <a:pt x="30353" y="5969"/>
                  </a:lnTo>
                  <a:lnTo>
                    <a:pt x="30353" y="5410"/>
                  </a:lnTo>
                  <a:close/>
                </a:path>
                <a:path w="49529" h="11429">
                  <a:moveTo>
                    <a:pt x="30353" y="0"/>
                  </a:moveTo>
                  <a:lnTo>
                    <a:pt x="29679" y="0"/>
                  </a:lnTo>
                  <a:lnTo>
                    <a:pt x="29679" y="571"/>
                  </a:lnTo>
                  <a:lnTo>
                    <a:pt x="30353" y="571"/>
                  </a:lnTo>
                  <a:lnTo>
                    <a:pt x="30353" y="0"/>
                  </a:lnTo>
                  <a:close/>
                </a:path>
                <a:path w="49529" h="11429">
                  <a:moveTo>
                    <a:pt x="31711" y="8115"/>
                  </a:moveTo>
                  <a:lnTo>
                    <a:pt x="31026" y="8115"/>
                  </a:lnTo>
                  <a:lnTo>
                    <a:pt x="31026" y="8674"/>
                  </a:lnTo>
                  <a:lnTo>
                    <a:pt x="31711" y="8674"/>
                  </a:lnTo>
                  <a:lnTo>
                    <a:pt x="31711" y="8115"/>
                  </a:lnTo>
                  <a:close/>
                </a:path>
                <a:path w="49529" h="11429">
                  <a:moveTo>
                    <a:pt x="31711" y="2705"/>
                  </a:moveTo>
                  <a:lnTo>
                    <a:pt x="31026" y="2705"/>
                  </a:lnTo>
                  <a:lnTo>
                    <a:pt x="31026" y="3276"/>
                  </a:lnTo>
                  <a:lnTo>
                    <a:pt x="31711" y="3276"/>
                  </a:lnTo>
                  <a:lnTo>
                    <a:pt x="31711" y="2705"/>
                  </a:lnTo>
                  <a:close/>
                </a:path>
                <a:path w="49529" h="11429">
                  <a:moveTo>
                    <a:pt x="33058" y="5410"/>
                  </a:moveTo>
                  <a:lnTo>
                    <a:pt x="32385" y="5410"/>
                  </a:lnTo>
                  <a:lnTo>
                    <a:pt x="32385" y="5969"/>
                  </a:lnTo>
                  <a:lnTo>
                    <a:pt x="33058" y="5969"/>
                  </a:lnTo>
                  <a:lnTo>
                    <a:pt x="33058" y="5410"/>
                  </a:lnTo>
                  <a:close/>
                </a:path>
                <a:path w="49529" h="11429">
                  <a:moveTo>
                    <a:pt x="33058" y="0"/>
                  </a:moveTo>
                  <a:lnTo>
                    <a:pt x="32385" y="0"/>
                  </a:lnTo>
                  <a:lnTo>
                    <a:pt x="32385" y="571"/>
                  </a:lnTo>
                  <a:lnTo>
                    <a:pt x="33058" y="571"/>
                  </a:lnTo>
                  <a:lnTo>
                    <a:pt x="33058" y="0"/>
                  </a:lnTo>
                  <a:close/>
                </a:path>
                <a:path w="49529" h="11429">
                  <a:moveTo>
                    <a:pt x="34404" y="8115"/>
                  </a:moveTo>
                  <a:lnTo>
                    <a:pt x="33731" y="8115"/>
                  </a:lnTo>
                  <a:lnTo>
                    <a:pt x="33731" y="8674"/>
                  </a:lnTo>
                  <a:lnTo>
                    <a:pt x="34404" y="8674"/>
                  </a:lnTo>
                  <a:lnTo>
                    <a:pt x="34404" y="8115"/>
                  </a:lnTo>
                  <a:close/>
                </a:path>
                <a:path w="49529" h="11429">
                  <a:moveTo>
                    <a:pt x="34404" y="2705"/>
                  </a:moveTo>
                  <a:lnTo>
                    <a:pt x="33731" y="2705"/>
                  </a:lnTo>
                  <a:lnTo>
                    <a:pt x="33731" y="3276"/>
                  </a:lnTo>
                  <a:lnTo>
                    <a:pt x="34404" y="3276"/>
                  </a:lnTo>
                  <a:lnTo>
                    <a:pt x="34404" y="2705"/>
                  </a:lnTo>
                  <a:close/>
                </a:path>
                <a:path w="49529" h="11429">
                  <a:moveTo>
                    <a:pt x="35750" y="5410"/>
                  </a:moveTo>
                  <a:lnTo>
                    <a:pt x="35077" y="5410"/>
                  </a:lnTo>
                  <a:lnTo>
                    <a:pt x="35077" y="5969"/>
                  </a:lnTo>
                  <a:lnTo>
                    <a:pt x="35750" y="5969"/>
                  </a:lnTo>
                  <a:lnTo>
                    <a:pt x="35750" y="5410"/>
                  </a:lnTo>
                  <a:close/>
                </a:path>
                <a:path w="49529" h="11429">
                  <a:moveTo>
                    <a:pt x="35750" y="0"/>
                  </a:moveTo>
                  <a:lnTo>
                    <a:pt x="35077" y="0"/>
                  </a:lnTo>
                  <a:lnTo>
                    <a:pt x="35077" y="571"/>
                  </a:lnTo>
                  <a:lnTo>
                    <a:pt x="35750" y="571"/>
                  </a:lnTo>
                  <a:lnTo>
                    <a:pt x="35750" y="0"/>
                  </a:lnTo>
                  <a:close/>
                </a:path>
                <a:path w="49529" h="11429">
                  <a:moveTo>
                    <a:pt x="37109" y="8115"/>
                  </a:moveTo>
                  <a:lnTo>
                    <a:pt x="36423" y="8115"/>
                  </a:lnTo>
                  <a:lnTo>
                    <a:pt x="36423" y="8674"/>
                  </a:lnTo>
                  <a:lnTo>
                    <a:pt x="37109" y="8674"/>
                  </a:lnTo>
                  <a:lnTo>
                    <a:pt x="37109" y="8115"/>
                  </a:lnTo>
                  <a:close/>
                </a:path>
                <a:path w="49529" h="11429">
                  <a:moveTo>
                    <a:pt x="37109" y="2705"/>
                  </a:moveTo>
                  <a:lnTo>
                    <a:pt x="36423" y="2705"/>
                  </a:lnTo>
                  <a:lnTo>
                    <a:pt x="36423" y="3276"/>
                  </a:lnTo>
                  <a:lnTo>
                    <a:pt x="37109" y="3276"/>
                  </a:lnTo>
                  <a:lnTo>
                    <a:pt x="37109" y="2705"/>
                  </a:lnTo>
                  <a:close/>
                </a:path>
                <a:path w="49529" h="11429">
                  <a:moveTo>
                    <a:pt x="38455" y="5410"/>
                  </a:moveTo>
                  <a:lnTo>
                    <a:pt x="37782" y="5410"/>
                  </a:lnTo>
                  <a:lnTo>
                    <a:pt x="37782" y="5969"/>
                  </a:lnTo>
                  <a:lnTo>
                    <a:pt x="38455" y="5969"/>
                  </a:lnTo>
                  <a:lnTo>
                    <a:pt x="38455" y="5410"/>
                  </a:lnTo>
                  <a:close/>
                </a:path>
                <a:path w="49529" h="11429">
                  <a:moveTo>
                    <a:pt x="38455" y="0"/>
                  </a:moveTo>
                  <a:lnTo>
                    <a:pt x="37782" y="0"/>
                  </a:lnTo>
                  <a:lnTo>
                    <a:pt x="37782" y="571"/>
                  </a:lnTo>
                  <a:lnTo>
                    <a:pt x="38455" y="571"/>
                  </a:lnTo>
                  <a:lnTo>
                    <a:pt x="38455" y="0"/>
                  </a:lnTo>
                  <a:close/>
                </a:path>
                <a:path w="49529" h="11429">
                  <a:moveTo>
                    <a:pt x="39801" y="8115"/>
                  </a:moveTo>
                  <a:lnTo>
                    <a:pt x="39128" y="8115"/>
                  </a:lnTo>
                  <a:lnTo>
                    <a:pt x="39128" y="8674"/>
                  </a:lnTo>
                  <a:lnTo>
                    <a:pt x="39801" y="8674"/>
                  </a:lnTo>
                  <a:lnTo>
                    <a:pt x="39801" y="8115"/>
                  </a:lnTo>
                  <a:close/>
                </a:path>
                <a:path w="49529" h="11429">
                  <a:moveTo>
                    <a:pt x="39801" y="2705"/>
                  </a:moveTo>
                  <a:lnTo>
                    <a:pt x="39128" y="2705"/>
                  </a:lnTo>
                  <a:lnTo>
                    <a:pt x="39128" y="3276"/>
                  </a:lnTo>
                  <a:lnTo>
                    <a:pt x="39801" y="3276"/>
                  </a:lnTo>
                  <a:lnTo>
                    <a:pt x="39801" y="2705"/>
                  </a:lnTo>
                  <a:close/>
                </a:path>
                <a:path w="49529" h="11429">
                  <a:moveTo>
                    <a:pt x="41148" y="5410"/>
                  </a:moveTo>
                  <a:lnTo>
                    <a:pt x="40474" y="5410"/>
                  </a:lnTo>
                  <a:lnTo>
                    <a:pt x="40474" y="5969"/>
                  </a:lnTo>
                  <a:lnTo>
                    <a:pt x="41148" y="5969"/>
                  </a:lnTo>
                  <a:lnTo>
                    <a:pt x="41148" y="5410"/>
                  </a:lnTo>
                  <a:close/>
                </a:path>
                <a:path w="49529" h="11429">
                  <a:moveTo>
                    <a:pt x="41148" y="0"/>
                  </a:moveTo>
                  <a:lnTo>
                    <a:pt x="40474" y="0"/>
                  </a:lnTo>
                  <a:lnTo>
                    <a:pt x="40474" y="571"/>
                  </a:lnTo>
                  <a:lnTo>
                    <a:pt x="41148" y="571"/>
                  </a:lnTo>
                  <a:lnTo>
                    <a:pt x="41148" y="0"/>
                  </a:lnTo>
                  <a:close/>
                </a:path>
                <a:path w="49529" h="11429">
                  <a:moveTo>
                    <a:pt x="42506" y="8115"/>
                  </a:moveTo>
                  <a:lnTo>
                    <a:pt x="41821" y="8115"/>
                  </a:lnTo>
                  <a:lnTo>
                    <a:pt x="41821" y="8674"/>
                  </a:lnTo>
                  <a:lnTo>
                    <a:pt x="42506" y="8674"/>
                  </a:lnTo>
                  <a:lnTo>
                    <a:pt x="42506" y="8115"/>
                  </a:lnTo>
                  <a:close/>
                </a:path>
                <a:path w="49529" h="11429">
                  <a:moveTo>
                    <a:pt x="42506" y="2705"/>
                  </a:moveTo>
                  <a:lnTo>
                    <a:pt x="41821" y="2705"/>
                  </a:lnTo>
                  <a:lnTo>
                    <a:pt x="41821" y="3276"/>
                  </a:lnTo>
                  <a:lnTo>
                    <a:pt x="42506" y="3276"/>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71"/>
                  </a:lnTo>
                  <a:lnTo>
                    <a:pt x="43853" y="571"/>
                  </a:lnTo>
                  <a:lnTo>
                    <a:pt x="43853" y="0"/>
                  </a:lnTo>
                  <a:close/>
                </a:path>
                <a:path w="49529" h="11429">
                  <a:moveTo>
                    <a:pt x="45199" y="8115"/>
                  </a:moveTo>
                  <a:lnTo>
                    <a:pt x="44526" y="8115"/>
                  </a:lnTo>
                  <a:lnTo>
                    <a:pt x="44526" y="8674"/>
                  </a:lnTo>
                  <a:lnTo>
                    <a:pt x="45199" y="8674"/>
                  </a:lnTo>
                  <a:lnTo>
                    <a:pt x="45199" y="8115"/>
                  </a:lnTo>
                  <a:close/>
                </a:path>
                <a:path w="49529" h="11429">
                  <a:moveTo>
                    <a:pt x="45199" y="2705"/>
                  </a:moveTo>
                  <a:lnTo>
                    <a:pt x="44526" y="2705"/>
                  </a:lnTo>
                  <a:lnTo>
                    <a:pt x="44526" y="3276"/>
                  </a:lnTo>
                  <a:lnTo>
                    <a:pt x="45199" y="3276"/>
                  </a:lnTo>
                  <a:lnTo>
                    <a:pt x="45199" y="2705"/>
                  </a:lnTo>
                  <a:close/>
                </a:path>
                <a:path w="49529" h="11429">
                  <a:moveTo>
                    <a:pt x="46545" y="5410"/>
                  </a:moveTo>
                  <a:lnTo>
                    <a:pt x="45872" y="5410"/>
                  </a:lnTo>
                  <a:lnTo>
                    <a:pt x="45872" y="5969"/>
                  </a:lnTo>
                  <a:lnTo>
                    <a:pt x="46545" y="5969"/>
                  </a:lnTo>
                  <a:lnTo>
                    <a:pt x="46545" y="5410"/>
                  </a:lnTo>
                  <a:close/>
                </a:path>
                <a:path w="49529" h="11429">
                  <a:moveTo>
                    <a:pt x="46545" y="0"/>
                  </a:moveTo>
                  <a:lnTo>
                    <a:pt x="45872" y="0"/>
                  </a:lnTo>
                  <a:lnTo>
                    <a:pt x="45872" y="571"/>
                  </a:lnTo>
                  <a:lnTo>
                    <a:pt x="46545" y="571"/>
                  </a:lnTo>
                  <a:lnTo>
                    <a:pt x="46545" y="0"/>
                  </a:lnTo>
                  <a:close/>
                </a:path>
                <a:path w="49529" h="11429">
                  <a:moveTo>
                    <a:pt x="47891" y="8115"/>
                  </a:moveTo>
                  <a:lnTo>
                    <a:pt x="47218" y="8115"/>
                  </a:lnTo>
                  <a:lnTo>
                    <a:pt x="47218" y="8674"/>
                  </a:lnTo>
                  <a:lnTo>
                    <a:pt x="47891" y="8674"/>
                  </a:lnTo>
                  <a:lnTo>
                    <a:pt x="47891" y="8115"/>
                  </a:lnTo>
                  <a:close/>
                </a:path>
                <a:path w="49529" h="11429">
                  <a:moveTo>
                    <a:pt x="47891" y="2705"/>
                  </a:moveTo>
                  <a:lnTo>
                    <a:pt x="47218" y="2705"/>
                  </a:lnTo>
                  <a:lnTo>
                    <a:pt x="47218" y="3276"/>
                  </a:lnTo>
                  <a:lnTo>
                    <a:pt x="47891" y="3276"/>
                  </a:lnTo>
                  <a:lnTo>
                    <a:pt x="47891"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54" name="object 854"/>
            <p:cNvSpPr/>
            <p:nvPr/>
          </p:nvSpPr>
          <p:spPr>
            <a:xfrm>
              <a:off x="12109158" y="7824330"/>
              <a:ext cx="49530" cy="6350"/>
            </a:xfrm>
            <a:custGeom>
              <a:avLst/>
              <a:gdLst/>
              <a:ahLst/>
              <a:cxnLst/>
              <a:rect l="l" t="t" r="r" b="b"/>
              <a:pathLst>
                <a:path w="49529" h="6350">
                  <a:moveTo>
                    <a:pt x="673" y="5410"/>
                  </a:moveTo>
                  <a:lnTo>
                    <a:pt x="0" y="5410"/>
                  </a:lnTo>
                  <a:lnTo>
                    <a:pt x="0" y="5969"/>
                  </a:lnTo>
                  <a:lnTo>
                    <a:pt x="673" y="5969"/>
                  </a:lnTo>
                  <a:lnTo>
                    <a:pt x="673" y="5410"/>
                  </a:lnTo>
                  <a:close/>
                </a:path>
                <a:path w="49529" h="6350">
                  <a:moveTo>
                    <a:pt x="2019" y="2705"/>
                  </a:moveTo>
                  <a:lnTo>
                    <a:pt x="1346" y="2705"/>
                  </a:lnTo>
                  <a:lnTo>
                    <a:pt x="1346" y="3263"/>
                  </a:lnTo>
                  <a:lnTo>
                    <a:pt x="2019" y="3263"/>
                  </a:lnTo>
                  <a:lnTo>
                    <a:pt x="2019" y="2705"/>
                  </a:lnTo>
                  <a:close/>
                </a:path>
                <a:path w="49529" h="6350">
                  <a:moveTo>
                    <a:pt x="3365" y="5410"/>
                  </a:moveTo>
                  <a:lnTo>
                    <a:pt x="2692" y="5410"/>
                  </a:lnTo>
                  <a:lnTo>
                    <a:pt x="2692" y="5969"/>
                  </a:lnTo>
                  <a:lnTo>
                    <a:pt x="3365" y="5969"/>
                  </a:lnTo>
                  <a:lnTo>
                    <a:pt x="3365" y="5410"/>
                  </a:lnTo>
                  <a:close/>
                </a:path>
                <a:path w="49529" h="6350">
                  <a:moveTo>
                    <a:pt x="4724" y="2705"/>
                  </a:moveTo>
                  <a:lnTo>
                    <a:pt x="4051" y="2705"/>
                  </a:lnTo>
                  <a:lnTo>
                    <a:pt x="4051" y="3263"/>
                  </a:lnTo>
                  <a:lnTo>
                    <a:pt x="4724" y="3263"/>
                  </a:lnTo>
                  <a:lnTo>
                    <a:pt x="4724" y="2705"/>
                  </a:lnTo>
                  <a:close/>
                </a:path>
                <a:path w="49529" h="6350">
                  <a:moveTo>
                    <a:pt x="6070" y="5410"/>
                  </a:moveTo>
                  <a:lnTo>
                    <a:pt x="5397" y="5410"/>
                  </a:lnTo>
                  <a:lnTo>
                    <a:pt x="5397" y="5969"/>
                  </a:lnTo>
                  <a:lnTo>
                    <a:pt x="6070" y="5969"/>
                  </a:lnTo>
                  <a:lnTo>
                    <a:pt x="6070" y="5410"/>
                  </a:lnTo>
                  <a:close/>
                </a:path>
                <a:path w="49529" h="6350">
                  <a:moveTo>
                    <a:pt x="7416" y="2705"/>
                  </a:moveTo>
                  <a:lnTo>
                    <a:pt x="6743" y="2705"/>
                  </a:lnTo>
                  <a:lnTo>
                    <a:pt x="6743" y="3263"/>
                  </a:lnTo>
                  <a:lnTo>
                    <a:pt x="7416" y="3263"/>
                  </a:lnTo>
                  <a:lnTo>
                    <a:pt x="7416" y="2705"/>
                  </a:lnTo>
                  <a:close/>
                </a:path>
                <a:path w="49529" h="6350">
                  <a:moveTo>
                    <a:pt x="8763" y="5410"/>
                  </a:moveTo>
                  <a:lnTo>
                    <a:pt x="8089" y="5410"/>
                  </a:lnTo>
                  <a:lnTo>
                    <a:pt x="8089" y="5969"/>
                  </a:lnTo>
                  <a:lnTo>
                    <a:pt x="8763" y="5969"/>
                  </a:lnTo>
                  <a:lnTo>
                    <a:pt x="8763" y="5410"/>
                  </a:lnTo>
                  <a:close/>
                </a:path>
                <a:path w="49529" h="6350">
                  <a:moveTo>
                    <a:pt x="10121" y="2705"/>
                  </a:moveTo>
                  <a:lnTo>
                    <a:pt x="9448" y="2705"/>
                  </a:lnTo>
                  <a:lnTo>
                    <a:pt x="9448" y="3263"/>
                  </a:lnTo>
                  <a:lnTo>
                    <a:pt x="10121" y="3263"/>
                  </a:lnTo>
                  <a:lnTo>
                    <a:pt x="10121" y="2705"/>
                  </a:lnTo>
                  <a:close/>
                </a:path>
                <a:path w="49529" h="6350">
                  <a:moveTo>
                    <a:pt x="11468" y="5410"/>
                  </a:moveTo>
                  <a:lnTo>
                    <a:pt x="10795" y="5410"/>
                  </a:lnTo>
                  <a:lnTo>
                    <a:pt x="10795" y="5969"/>
                  </a:lnTo>
                  <a:lnTo>
                    <a:pt x="11468" y="5969"/>
                  </a:lnTo>
                  <a:lnTo>
                    <a:pt x="11468" y="5410"/>
                  </a:lnTo>
                  <a:close/>
                </a:path>
                <a:path w="49529" h="6350">
                  <a:moveTo>
                    <a:pt x="11468" y="0"/>
                  </a:moveTo>
                  <a:lnTo>
                    <a:pt x="10795" y="0"/>
                  </a:lnTo>
                  <a:lnTo>
                    <a:pt x="10795" y="571"/>
                  </a:lnTo>
                  <a:lnTo>
                    <a:pt x="11468" y="571"/>
                  </a:lnTo>
                  <a:lnTo>
                    <a:pt x="11468" y="0"/>
                  </a:lnTo>
                  <a:close/>
                </a:path>
                <a:path w="49529" h="6350">
                  <a:moveTo>
                    <a:pt x="12814" y="2705"/>
                  </a:moveTo>
                  <a:lnTo>
                    <a:pt x="12141" y="2705"/>
                  </a:lnTo>
                  <a:lnTo>
                    <a:pt x="12141" y="3263"/>
                  </a:lnTo>
                  <a:lnTo>
                    <a:pt x="12814" y="3263"/>
                  </a:lnTo>
                  <a:lnTo>
                    <a:pt x="12814" y="2705"/>
                  </a:lnTo>
                  <a:close/>
                </a:path>
                <a:path w="49529" h="6350">
                  <a:moveTo>
                    <a:pt x="14160" y="5410"/>
                  </a:moveTo>
                  <a:lnTo>
                    <a:pt x="13487" y="5410"/>
                  </a:lnTo>
                  <a:lnTo>
                    <a:pt x="13487" y="5969"/>
                  </a:lnTo>
                  <a:lnTo>
                    <a:pt x="14160" y="5969"/>
                  </a:lnTo>
                  <a:lnTo>
                    <a:pt x="14160" y="5410"/>
                  </a:lnTo>
                  <a:close/>
                </a:path>
                <a:path w="49529" h="6350">
                  <a:moveTo>
                    <a:pt x="14160" y="0"/>
                  </a:moveTo>
                  <a:lnTo>
                    <a:pt x="13487" y="0"/>
                  </a:lnTo>
                  <a:lnTo>
                    <a:pt x="13487" y="571"/>
                  </a:lnTo>
                  <a:lnTo>
                    <a:pt x="14160" y="571"/>
                  </a:lnTo>
                  <a:lnTo>
                    <a:pt x="14160" y="0"/>
                  </a:lnTo>
                  <a:close/>
                </a:path>
                <a:path w="49529" h="6350">
                  <a:moveTo>
                    <a:pt x="15519" y="2705"/>
                  </a:moveTo>
                  <a:lnTo>
                    <a:pt x="14846" y="2705"/>
                  </a:lnTo>
                  <a:lnTo>
                    <a:pt x="14846" y="3263"/>
                  </a:lnTo>
                  <a:lnTo>
                    <a:pt x="15519" y="3263"/>
                  </a:lnTo>
                  <a:lnTo>
                    <a:pt x="15519" y="2705"/>
                  </a:lnTo>
                  <a:close/>
                </a:path>
                <a:path w="49529" h="6350">
                  <a:moveTo>
                    <a:pt x="16865" y="5410"/>
                  </a:moveTo>
                  <a:lnTo>
                    <a:pt x="16192" y="5410"/>
                  </a:lnTo>
                  <a:lnTo>
                    <a:pt x="16192" y="5969"/>
                  </a:lnTo>
                  <a:lnTo>
                    <a:pt x="16865" y="5969"/>
                  </a:lnTo>
                  <a:lnTo>
                    <a:pt x="16865" y="5410"/>
                  </a:lnTo>
                  <a:close/>
                </a:path>
                <a:path w="49529" h="6350">
                  <a:moveTo>
                    <a:pt x="16865" y="0"/>
                  </a:moveTo>
                  <a:lnTo>
                    <a:pt x="16192" y="0"/>
                  </a:lnTo>
                  <a:lnTo>
                    <a:pt x="16192" y="571"/>
                  </a:lnTo>
                  <a:lnTo>
                    <a:pt x="16865" y="571"/>
                  </a:lnTo>
                  <a:lnTo>
                    <a:pt x="16865" y="0"/>
                  </a:lnTo>
                  <a:close/>
                </a:path>
                <a:path w="49529" h="6350">
                  <a:moveTo>
                    <a:pt x="18211" y="2705"/>
                  </a:moveTo>
                  <a:lnTo>
                    <a:pt x="17538" y="2705"/>
                  </a:lnTo>
                  <a:lnTo>
                    <a:pt x="17538" y="3263"/>
                  </a:lnTo>
                  <a:lnTo>
                    <a:pt x="18211" y="3263"/>
                  </a:lnTo>
                  <a:lnTo>
                    <a:pt x="18211" y="2705"/>
                  </a:lnTo>
                  <a:close/>
                </a:path>
                <a:path w="49529" h="6350">
                  <a:moveTo>
                    <a:pt x="19558" y="5410"/>
                  </a:moveTo>
                  <a:lnTo>
                    <a:pt x="18884" y="5410"/>
                  </a:lnTo>
                  <a:lnTo>
                    <a:pt x="18884" y="5969"/>
                  </a:lnTo>
                  <a:lnTo>
                    <a:pt x="19558" y="5969"/>
                  </a:lnTo>
                  <a:lnTo>
                    <a:pt x="19558" y="5410"/>
                  </a:lnTo>
                  <a:close/>
                </a:path>
                <a:path w="49529" h="6350">
                  <a:moveTo>
                    <a:pt x="19558" y="0"/>
                  </a:moveTo>
                  <a:lnTo>
                    <a:pt x="18884" y="0"/>
                  </a:lnTo>
                  <a:lnTo>
                    <a:pt x="18884" y="571"/>
                  </a:lnTo>
                  <a:lnTo>
                    <a:pt x="19558" y="571"/>
                  </a:lnTo>
                  <a:lnTo>
                    <a:pt x="19558" y="0"/>
                  </a:lnTo>
                  <a:close/>
                </a:path>
                <a:path w="49529" h="6350">
                  <a:moveTo>
                    <a:pt x="20916" y="2705"/>
                  </a:moveTo>
                  <a:lnTo>
                    <a:pt x="20243" y="2705"/>
                  </a:lnTo>
                  <a:lnTo>
                    <a:pt x="20243" y="3263"/>
                  </a:lnTo>
                  <a:lnTo>
                    <a:pt x="20916" y="3263"/>
                  </a:lnTo>
                  <a:lnTo>
                    <a:pt x="20916" y="2705"/>
                  </a:lnTo>
                  <a:close/>
                </a:path>
                <a:path w="49529" h="6350">
                  <a:moveTo>
                    <a:pt x="22263" y="5410"/>
                  </a:moveTo>
                  <a:lnTo>
                    <a:pt x="21590" y="5410"/>
                  </a:lnTo>
                  <a:lnTo>
                    <a:pt x="21590" y="5969"/>
                  </a:lnTo>
                  <a:lnTo>
                    <a:pt x="22263" y="5969"/>
                  </a:lnTo>
                  <a:lnTo>
                    <a:pt x="22263" y="5410"/>
                  </a:lnTo>
                  <a:close/>
                </a:path>
                <a:path w="49529" h="6350">
                  <a:moveTo>
                    <a:pt x="22263" y="0"/>
                  </a:moveTo>
                  <a:lnTo>
                    <a:pt x="21590" y="0"/>
                  </a:lnTo>
                  <a:lnTo>
                    <a:pt x="21590" y="571"/>
                  </a:lnTo>
                  <a:lnTo>
                    <a:pt x="22263" y="571"/>
                  </a:lnTo>
                  <a:lnTo>
                    <a:pt x="22263" y="0"/>
                  </a:lnTo>
                  <a:close/>
                </a:path>
                <a:path w="49529" h="6350">
                  <a:moveTo>
                    <a:pt x="23609" y="2705"/>
                  </a:moveTo>
                  <a:lnTo>
                    <a:pt x="22936" y="2705"/>
                  </a:lnTo>
                  <a:lnTo>
                    <a:pt x="22936" y="3263"/>
                  </a:lnTo>
                  <a:lnTo>
                    <a:pt x="23609" y="3263"/>
                  </a:lnTo>
                  <a:lnTo>
                    <a:pt x="23609" y="2705"/>
                  </a:lnTo>
                  <a:close/>
                </a:path>
                <a:path w="49529" h="6350">
                  <a:moveTo>
                    <a:pt x="24955" y="5410"/>
                  </a:moveTo>
                  <a:lnTo>
                    <a:pt x="24282" y="5410"/>
                  </a:lnTo>
                  <a:lnTo>
                    <a:pt x="24282" y="5969"/>
                  </a:lnTo>
                  <a:lnTo>
                    <a:pt x="24955" y="5969"/>
                  </a:lnTo>
                  <a:lnTo>
                    <a:pt x="24955" y="5410"/>
                  </a:lnTo>
                  <a:close/>
                </a:path>
                <a:path w="49529" h="6350">
                  <a:moveTo>
                    <a:pt x="24955" y="0"/>
                  </a:moveTo>
                  <a:lnTo>
                    <a:pt x="24282" y="0"/>
                  </a:lnTo>
                  <a:lnTo>
                    <a:pt x="24282" y="571"/>
                  </a:lnTo>
                  <a:lnTo>
                    <a:pt x="24955" y="571"/>
                  </a:lnTo>
                  <a:lnTo>
                    <a:pt x="24955" y="0"/>
                  </a:lnTo>
                  <a:close/>
                </a:path>
                <a:path w="49529" h="6350">
                  <a:moveTo>
                    <a:pt x="26314" y="2705"/>
                  </a:moveTo>
                  <a:lnTo>
                    <a:pt x="25628" y="2705"/>
                  </a:lnTo>
                  <a:lnTo>
                    <a:pt x="25628" y="3263"/>
                  </a:lnTo>
                  <a:lnTo>
                    <a:pt x="26314" y="3263"/>
                  </a:lnTo>
                  <a:lnTo>
                    <a:pt x="26314" y="2705"/>
                  </a:lnTo>
                  <a:close/>
                </a:path>
                <a:path w="49529" h="6350">
                  <a:moveTo>
                    <a:pt x="27660" y="5410"/>
                  </a:moveTo>
                  <a:lnTo>
                    <a:pt x="26987" y="5410"/>
                  </a:lnTo>
                  <a:lnTo>
                    <a:pt x="26987" y="5969"/>
                  </a:lnTo>
                  <a:lnTo>
                    <a:pt x="27660" y="5969"/>
                  </a:lnTo>
                  <a:lnTo>
                    <a:pt x="27660" y="5410"/>
                  </a:lnTo>
                  <a:close/>
                </a:path>
                <a:path w="49529" h="6350">
                  <a:moveTo>
                    <a:pt x="27660" y="0"/>
                  </a:moveTo>
                  <a:lnTo>
                    <a:pt x="26987" y="0"/>
                  </a:lnTo>
                  <a:lnTo>
                    <a:pt x="26987" y="571"/>
                  </a:lnTo>
                  <a:lnTo>
                    <a:pt x="27660" y="571"/>
                  </a:lnTo>
                  <a:lnTo>
                    <a:pt x="27660" y="0"/>
                  </a:lnTo>
                  <a:close/>
                </a:path>
                <a:path w="49529" h="6350">
                  <a:moveTo>
                    <a:pt x="29006" y="2705"/>
                  </a:moveTo>
                  <a:lnTo>
                    <a:pt x="28333" y="2705"/>
                  </a:lnTo>
                  <a:lnTo>
                    <a:pt x="28333" y="3263"/>
                  </a:lnTo>
                  <a:lnTo>
                    <a:pt x="29006" y="3263"/>
                  </a:lnTo>
                  <a:lnTo>
                    <a:pt x="29006" y="2705"/>
                  </a:lnTo>
                  <a:close/>
                </a:path>
                <a:path w="49529" h="6350">
                  <a:moveTo>
                    <a:pt x="30353" y="5410"/>
                  </a:moveTo>
                  <a:lnTo>
                    <a:pt x="29679" y="5410"/>
                  </a:lnTo>
                  <a:lnTo>
                    <a:pt x="29679" y="5969"/>
                  </a:lnTo>
                  <a:lnTo>
                    <a:pt x="30353" y="5969"/>
                  </a:lnTo>
                  <a:lnTo>
                    <a:pt x="30353" y="5410"/>
                  </a:lnTo>
                  <a:close/>
                </a:path>
                <a:path w="49529" h="6350">
                  <a:moveTo>
                    <a:pt x="30353" y="0"/>
                  </a:moveTo>
                  <a:lnTo>
                    <a:pt x="29679" y="0"/>
                  </a:lnTo>
                  <a:lnTo>
                    <a:pt x="29679" y="571"/>
                  </a:lnTo>
                  <a:lnTo>
                    <a:pt x="30353" y="571"/>
                  </a:lnTo>
                  <a:lnTo>
                    <a:pt x="30353" y="0"/>
                  </a:lnTo>
                  <a:close/>
                </a:path>
                <a:path w="49529" h="6350">
                  <a:moveTo>
                    <a:pt x="31711" y="2705"/>
                  </a:moveTo>
                  <a:lnTo>
                    <a:pt x="31026" y="2705"/>
                  </a:lnTo>
                  <a:lnTo>
                    <a:pt x="31026" y="3263"/>
                  </a:lnTo>
                  <a:lnTo>
                    <a:pt x="31711" y="3263"/>
                  </a:lnTo>
                  <a:lnTo>
                    <a:pt x="31711" y="2705"/>
                  </a:lnTo>
                  <a:close/>
                </a:path>
                <a:path w="49529" h="6350">
                  <a:moveTo>
                    <a:pt x="33058" y="5410"/>
                  </a:moveTo>
                  <a:lnTo>
                    <a:pt x="32385" y="5410"/>
                  </a:lnTo>
                  <a:lnTo>
                    <a:pt x="32385" y="5969"/>
                  </a:lnTo>
                  <a:lnTo>
                    <a:pt x="33058" y="5969"/>
                  </a:lnTo>
                  <a:lnTo>
                    <a:pt x="33058" y="5410"/>
                  </a:lnTo>
                  <a:close/>
                </a:path>
                <a:path w="49529" h="6350">
                  <a:moveTo>
                    <a:pt x="33058" y="0"/>
                  </a:moveTo>
                  <a:lnTo>
                    <a:pt x="32385" y="0"/>
                  </a:lnTo>
                  <a:lnTo>
                    <a:pt x="32385" y="571"/>
                  </a:lnTo>
                  <a:lnTo>
                    <a:pt x="33058" y="571"/>
                  </a:lnTo>
                  <a:lnTo>
                    <a:pt x="33058" y="0"/>
                  </a:lnTo>
                  <a:close/>
                </a:path>
                <a:path w="49529" h="6350">
                  <a:moveTo>
                    <a:pt x="34404" y="2705"/>
                  </a:moveTo>
                  <a:lnTo>
                    <a:pt x="33731" y="2705"/>
                  </a:lnTo>
                  <a:lnTo>
                    <a:pt x="33731" y="3263"/>
                  </a:lnTo>
                  <a:lnTo>
                    <a:pt x="34404" y="3263"/>
                  </a:lnTo>
                  <a:lnTo>
                    <a:pt x="34404" y="2705"/>
                  </a:lnTo>
                  <a:close/>
                </a:path>
                <a:path w="49529" h="6350">
                  <a:moveTo>
                    <a:pt x="35750" y="5410"/>
                  </a:moveTo>
                  <a:lnTo>
                    <a:pt x="35077" y="5410"/>
                  </a:lnTo>
                  <a:lnTo>
                    <a:pt x="35077" y="5969"/>
                  </a:lnTo>
                  <a:lnTo>
                    <a:pt x="35750" y="5969"/>
                  </a:lnTo>
                  <a:lnTo>
                    <a:pt x="35750" y="5410"/>
                  </a:lnTo>
                  <a:close/>
                </a:path>
                <a:path w="49529" h="6350">
                  <a:moveTo>
                    <a:pt x="35750" y="0"/>
                  </a:moveTo>
                  <a:lnTo>
                    <a:pt x="35077" y="0"/>
                  </a:lnTo>
                  <a:lnTo>
                    <a:pt x="35077" y="571"/>
                  </a:lnTo>
                  <a:lnTo>
                    <a:pt x="35750" y="571"/>
                  </a:lnTo>
                  <a:lnTo>
                    <a:pt x="35750" y="0"/>
                  </a:lnTo>
                  <a:close/>
                </a:path>
                <a:path w="49529" h="6350">
                  <a:moveTo>
                    <a:pt x="37109" y="2705"/>
                  </a:moveTo>
                  <a:lnTo>
                    <a:pt x="36423" y="2705"/>
                  </a:lnTo>
                  <a:lnTo>
                    <a:pt x="36423" y="3263"/>
                  </a:lnTo>
                  <a:lnTo>
                    <a:pt x="37109" y="3263"/>
                  </a:lnTo>
                  <a:lnTo>
                    <a:pt x="37109" y="2705"/>
                  </a:lnTo>
                  <a:close/>
                </a:path>
                <a:path w="49529" h="6350">
                  <a:moveTo>
                    <a:pt x="38455" y="5410"/>
                  </a:moveTo>
                  <a:lnTo>
                    <a:pt x="37782" y="5410"/>
                  </a:lnTo>
                  <a:lnTo>
                    <a:pt x="37782" y="5969"/>
                  </a:lnTo>
                  <a:lnTo>
                    <a:pt x="38455" y="5969"/>
                  </a:lnTo>
                  <a:lnTo>
                    <a:pt x="38455" y="5410"/>
                  </a:lnTo>
                  <a:close/>
                </a:path>
                <a:path w="49529" h="6350">
                  <a:moveTo>
                    <a:pt x="38455" y="0"/>
                  </a:moveTo>
                  <a:lnTo>
                    <a:pt x="37782" y="0"/>
                  </a:lnTo>
                  <a:lnTo>
                    <a:pt x="37782" y="571"/>
                  </a:lnTo>
                  <a:lnTo>
                    <a:pt x="38455" y="571"/>
                  </a:lnTo>
                  <a:lnTo>
                    <a:pt x="38455" y="0"/>
                  </a:lnTo>
                  <a:close/>
                </a:path>
                <a:path w="49529" h="6350">
                  <a:moveTo>
                    <a:pt x="39801" y="2705"/>
                  </a:moveTo>
                  <a:lnTo>
                    <a:pt x="39128" y="2705"/>
                  </a:lnTo>
                  <a:lnTo>
                    <a:pt x="39128" y="3263"/>
                  </a:lnTo>
                  <a:lnTo>
                    <a:pt x="39801" y="3263"/>
                  </a:lnTo>
                  <a:lnTo>
                    <a:pt x="39801" y="2705"/>
                  </a:lnTo>
                  <a:close/>
                </a:path>
                <a:path w="49529" h="6350">
                  <a:moveTo>
                    <a:pt x="41148" y="5410"/>
                  </a:moveTo>
                  <a:lnTo>
                    <a:pt x="40474" y="5410"/>
                  </a:lnTo>
                  <a:lnTo>
                    <a:pt x="40474" y="5969"/>
                  </a:lnTo>
                  <a:lnTo>
                    <a:pt x="41148" y="5969"/>
                  </a:lnTo>
                  <a:lnTo>
                    <a:pt x="41148" y="5410"/>
                  </a:lnTo>
                  <a:close/>
                </a:path>
                <a:path w="49529" h="6350">
                  <a:moveTo>
                    <a:pt x="41148" y="0"/>
                  </a:moveTo>
                  <a:lnTo>
                    <a:pt x="40474" y="0"/>
                  </a:lnTo>
                  <a:lnTo>
                    <a:pt x="40474" y="571"/>
                  </a:lnTo>
                  <a:lnTo>
                    <a:pt x="41148" y="571"/>
                  </a:lnTo>
                  <a:lnTo>
                    <a:pt x="41148" y="0"/>
                  </a:lnTo>
                  <a:close/>
                </a:path>
                <a:path w="49529" h="6350">
                  <a:moveTo>
                    <a:pt x="42506" y="2705"/>
                  </a:moveTo>
                  <a:lnTo>
                    <a:pt x="41821" y="2705"/>
                  </a:lnTo>
                  <a:lnTo>
                    <a:pt x="41821" y="3263"/>
                  </a:lnTo>
                  <a:lnTo>
                    <a:pt x="42506" y="3263"/>
                  </a:lnTo>
                  <a:lnTo>
                    <a:pt x="42506" y="2705"/>
                  </a:lnTo>
                  <a:close/>
                </a:path>
                <a:path w="49529" h="6350">
                  <a:moveTo>
                    <a:pt x="43853" y="5410"/>
                  </a:moveTo>
                  <a:lnTo>
                    <a:pt x="43180" y="5410"/>
                  </a:lnTo>
                  <a:lnTo>
                    <a:pt x="43180" y="5969"/>
                  </a:lnTo>
                  <a:lnTo>
                    <a:pt x="43853" y="5969"/>
                  </a:lnTo>
                  <a:lnTo>
                    <a:pt x="43853" y="5410"/>
                  </a:lnTo>
                  <a:close/>
                </a:path>
                <a:path w="49529" h="6350">
                  <a:moveTo>
                    <a:pt x="43853" y="0"/>
                  </a:moveTo>
                  <a:lnTo>
                    <a:pt x="43180" y="0"/>
                  </a:lnTo>
                  <a:lnTo>
                    <a:pt x="43180" y="571"/>
                  </a:lnTo>
                  <a:lnTo>
                    <a:pt x="43853" y="571"/>
                  </a:lnTo>
                  <a:lnTo>
                    <a:pt x="43853" y="0"/>
                  </a:lnTo>
                  <a:close/>
                </a:path>
                <a:path w="49529" h="6350">
                  <a:moveTo>
                    <a:pt x="45199" y="2705"/>
                  </a:moveTo>
                  <a:lnTo>
                    <a:pt x="44526" y="2705"/>
                  </a:lnTo>
                  <a:lnTo>
                    <a:pt x="44526" y="3263"/>
                  </a:lnTo>
                  <a:lnTo>
                    <a:pt x="45199" y="3263"/>
                  </a:lnTo>
                  <a:lnTo>
                    <a:pt x="45199" y="2705"/>
                  </a:lnTo>
                  <a:close/>
                </a:path>
                <a:path w="49529" h="6350">
                  <a:moveTo>
                    <a:pt x="46545" y="5410"/>
                  </a:moveTo>
                  <a:lnTo>
                    <a:pt x="45872" y="5410"/>
                  </a:lnTo>
                  <a:lnTo>
                    <a:pt x="45872" y="5969"/>
                  </a:lnTo>
                  <a:lnTo>
                    <a:pt x="46545" y="5969"/>
                  </a:lnTo>
                  <a:lnTo>
                    <a:pt x="46545" y="5410"/>
                  </a:lnTo>
                  <a:close/>
                </a:path>
                <a:path w="49529" h="6350">
                  <a:moveTo>
                    <a:pt x="46545" y="0"/>
                  </a:moveTo>
                  <a:lnTo>
                    <a:pt x="45872" y="0"/>
                  </a:lnTo>
                  <a:lnTo>
                    <a:pt x="45872" y="571"/>
                  </a:lnTo>
                  <a:lnTo>
                    <a:pt x="46545" y="571"/>
                  </a:lnTo>
                  <a:lnTo>
                    <a:pt x="46545" y="0"/>
                  </a:lnTo>
                  <a:close/>
                </a:path>
                <a:path w="49529" h="6350">
                  <a:moveTo>
                    <a:pt x="47891" y="2705"/>
                  </a:moveTo>
                  <a:lnTo>
                    <a:pt x="47218" y="2705"/>
                  </a:lnTo>
                  <a:lnTo>
                    <a:pt x="47218" y="3263"/>
                  </a:lnTo>
                  <a:lnTo>
                    <a:pt x="47891" y="3263"/>
                  </a:lnTo>
                  <a:lnTo>
                    <a:pt x="47891" y="2705"/>
                  </a:lnTo>
                  <a:close/>
                </a:path>
                <a:path w="49529" h="6350">
                  <a:moveTo>
                    <a:pt x="49250" y="5410"/>
                  </a:moveTo>
                  <a:lnTo>
                    <a:pt x="48577" y="5410"/>
                  </a:lnTo>
                  <a:lnTo>
                    <a:pt x="48577" y="5969"/>
                  </a:lnTo>
                  <a:lnTo>
                    <a:pt x="49250" y="5969"/>
                  </a:lnTo>
                  <a:lnTo>
                    <a:pt x="49250" y="5410"/>
                  </a:lnTo>
                  <a:close/>
                </a:path>
                <a:path w="49529" h="6350">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55" name="object 855"/>
            <p:cNvSpPr/>
            <p:nvPr/>
          </p:nvSpPr>
          <p:spPr>
            <a:xfrm>
              <a:off x="12108150" y="7830519"/>
              <a:ext cx="2540" cy="2540"/>
            </a:xfrm>
            <a:custGeom>
              <a:avLst/>
              <a:gdLst/>
              <a:ahLst/>
              <a:cxnLst/>
              <a:rect l="l" t="t" r="r" b="b"/>
              <a:pathLst>
                <a:path w="2540" h="2540">
                  <a:moveTo>
                    <a:pt x="1011" y="0"/>
                  </a:moveTo>
                  <a:lnTo>
                    <a:pt x="1727" y="296"/>
                  </a:lnTo>
                  <a:lnTo>
                    <a:pt x="2023" y="1013"/>
                  </a:lnTo>
                  <a:lnTo>
                    <a:pt x="1727" y="1729"/>
                  </a:lnTo>
                  <a:lnTo>
                    <a:pt x="1011" y="2026"/>
                  </a:lnTo>
                  <a:lnTo>
                    <a:pt x="296" y="1729"/>
                  </a:lnTo>
                  <a:lnTo>
                    <a:pt x="0" y="1013"/>
                  </a:lnTo>
                  <a:lnTo>
                    <a:pt x="296" y="296"/>
                  </a:lnTo>
                  <a:lnTo>
                    <a:pt x="1011" y="0"/>
                  </a:lnTo>
                  <a:close/>
                </a:path>
              </a:pathLst>
            </a:custGeom>
            <a:solidFill>
              <a:srgbClr val="000000"/>
            </a:solidFill>
          </p:spPr>
          <p:txBody>
            <a:bodyPr wrap="square" lIns="0" tIns="0" rIns="0" bIns="0" rtlCol="0"/>
            <a:lstStyle/>
            <a:p>
              <a:endParaRPr/>
            </a:p>
          </p:txBody>
        </p:sp>
        <p:sp>
          <p:nvSpPr>
            <p:cNvPr id="856" name="object 856"/>
            <p:cNvSpPr/>
            <p:nvPr/>
          </p:nvSpPr>
          <p:spPr>
            <a:xfrm>
              <a:off x="12109162" y="7691959"/>
              <a:ext cx="0" cy="139700"/>
            </a:xfrm>
            <a:custGeom>
              <a:avLst/>
              <a:gdLst/>
              <a:ahLst/>
              <a:cxnLst/>
              <a:rect l="l" t="t" r="r" b="b"/>
              <a:pathLst>
                <a:path h="139700">
                  <a:moveTo>
                    <a:pt x="0" y="139572"/>
                  </a:moveTo>
                  <a:lnTo>
                    <a:pt x="0" y="0"/>
                  </a:lnTo>
                </a:path>
              </a:pathLst>
            </a:custGeom>
            <a:ln w="3175">
              <a:solidFill>
                <a:srgbClr val="000000"/>
              </a:solidFill>
            </a:ln>
          </p:spPr>
          <p:txBody>
            <a:bodyPr wrap="square" lIns="0" tIns="0" rIns="0" bIns="0" rtlCol="0"/>
            <a:lstStyle/>
            <a:p>
              <a:endParaRPr/>
            </a:p>
          </p:txBody>
        </p:sp>
        <p:sp>
          <p:nvSpPr>
            <p:cNvPr id="857" name="object 857"/>
            <p:cNvSpPr/>
            <p:nvPr/>
          </p:nvSpPr>
          <p:spPr>
            <a:xfrm>
              <a:off x="12109162" y="7691959"/>
              <a:ext cx="50165" cy="0"/>
            </a:xfrm>
            <a:custGeom>
              <a:avLst/>
              <a:gdLst/>
              <a:ahLst/>
              <a:cxnLst/>
              <a:rect l="l" t="t" r="r" b="b"/>
              <a:pathLst>
                <a:path w="50165">
                  <a:moveTo>
                    <a:pt x="0" y="0"/>
                  </a:moveTo>
                  <a:lnTo>
                    <a:pt x="49810" y="0"/>
                  </a:lnTo>
                </a:path>
              </a:pathLst>
            </a:custGeom>
            <a:ln w="3175">
              <a:solidFill>
                <a:srgbClr val="000000"/>
              </a:solidFill>
            </a:ln>
          </p:spPr>
          <p:txBody>
            <a:bodyPr wrap="square" lIns="0" tIns="0" rIns="0" bIns="0" rtlCol="0"/>
            <a:lstStyle/>
            <a:p>
              <a:endParaRPr/>
            </a:p>
          </p:txBody>
        </p:sp>
        <p:sp>
          <p:nvSpPr>
            <p:cNvPr id="858" name="object 858"/>
            <p:cNvSpPr/>
            <p:nvPr/>
          </p:nvSpPr>
          <p:spPr>
            <a:xfrm>
              <a:off x="12158973" y="7691959"/>
              <a:ext cx="0" cy="139700"/>
            </a:xfrm>
            <a:custGeom>
              <a:avLst/>
              <a:gdLst/>
              <a:ahLst/>
              <a:cxnLst/>
              <a:rect l="l" t="t" r="r" b="b"/>
              <a:pathLst>
                <a:path h="139700">
                  <a:moveTo>
                    <a:pt x="0" y="0"/>
                  </a:moveTo>
                  <a:lnTo>
                    <a:pt x="0" y="139572"/>
                  </a:lnTo>
                </a:path>
              </a:pathLst>
            </a:custGeom>
            <a:ln w="3175">
              <a:solidFill>
                <a:srgbClr val="000000"/>
              </a:solidFill>
            </a:ln>
          </p:spPr>
          <p:txBody>
            <a:bodyPr wrap="square" lIns="0" tIns="0" rIns="0" bIns="0" rtlCol="0"/>
            <a:lstStyle/>
            <a:p>
              <a:endParaRPr/>
            </a:p>
          </p:txBody>
        </p:sp>
        <p:sp>
          <p:nvSpPr>
            <p:cNvPr id="859" name="object 859"/>
            <p:cNvSpPr/>
            <p:nvPr/>
          </p:nvSpPr>
          <p:spPr>
            <a:xfrm>
              <a:off x="12121643" y="7690271"/>
              <a:ext cx="25400" cy="1905"/>
            </a:xfrm>
            <a:custGeom>
              <a:avLst/>
              <a:gdLst/>
              <a:ahLst/>
              <a:cxnLst/>
              <a:rect l="l" t="t" r="r" b="b"/>
              <a:pathLst>
                <a:path w="25400" h="1904">
                  <a:moveTo>
                    <a:pt x="0" y="0"/>
                  </a:moveTo>
                  <a:lnTo>
                    <a:pt x="24961" y="0"/>
                  </a:lnTo>
                </a:path>
                <a:path w="25400" h="1904">
                  <a:moveTo>
                    <a:pt x="24961" y="0"/>
                  </a:moveTo>
                  <a:lnTo>
                    <a:pt x="0" y="0"/>
                  </a:lnTo>
                </a:path>
                <a:path w="25400" h="1904">
                  <a:moveTo>
                    <a:pt x="12480" y="0"/>
                  </a:moveTo>
                  <a:lnTo>
                    <a:pt x="12480" y="1688"/>
                  </a:lnTo>
                </a:path>
              </a:pathLst>
            </a:custGeom>
            <a:ln w="3175">
              <a:solidFill>
                <a:srgbClr val="000000"/>
              </a:solidFill>
            </a:ln>
          </p:spPr>
          <p:txBody>
            <a:bodyPr wrap="square" lIns="0" tIns="0" rIns="0" bIns="0" rtlCol="0"/>
            <a:lstStyle/>
            <a:p>
              <a:endParaRPr/>
            </a:p>
          </p:txBody>
        </p:sp>
        <p:sp>
          <p:nvSpPr>
            <p:cNvPr id="860" name="object 860"/>
            <p:cNvSpPr/>
            <p:nvPr/>
          </p:nvSpPr>
          <p:spPr>
            <a:xfrm>
              <a:off x="11984353" y="7729215"/>
              <a:ext cx="50165" cy="102870"/>
            </a:xfrm>
            <a:custGeom>
              <a:avLst/>
              <a:gdLst/>
              <a:ahLst/>
              <a:cxnLst/>
              <a:rect l="l" t="t" r="r" b="b"/>
              <a:pathLst>
                <a:path w="50165" h="102870">
                  <a:moveTo>
                    <a:pt x="49923" y="0"/>
                  </a:moveTo>
                  <a:lnTo>
                    <a:pt x="0" y="0"/>
                  </a:lnTo>
                  <a:lnTo>
                    <a:pt x="0" y="102766"/>
                  </a:lnTo>
                  <a:lnTo>
                    <a:pt x="49923" y="102766"/>
                  </a:lnTo>
                  <a:lnTo>
                    <a:pt x="49923" y="0"/>
                  </a:lnTo>
                  <a:close/>
                </a:path>
              </a:pathLst>
            </a:custGeom>
            <a:solidFill>
              <a:srgbClr val="A0A0A4"/>
            </a:solidFill>
          </p:spPr>
          <p:txBody>
            <a:bodyPr wrap="square" lIns="0" tIns="0" rIns="0" bIns="0" rtlCol="0"/>
            <a:lstStyle/>
            <a:p>
              <a:endParaRPr/>
            </a:p>
          </p:txBody>
        </p:sp>
        <p:sp>
          <p:nvSpPr>
            <p:cNvPr id="861" name="object 861"/>
            <p:cNvSpPr/>
            <p:nvPr/>
          </p:nvSpPr>
          <p:spPr>
            <a:xfrm>
              <a:off x="11984342" y="7729219"/>
              <a:ext cx="49530" cy="8890"/>
            </a:xfrm>
            <a:custGeom>
              <a:avLst/>
              <a:gdLst/>
              <a:ahLst/>
              <a:cxnLst/>
              <a:rect l="l" t="t" r="r" b="b"/>
              <a:pathLst>
                <a:path w="49529" h="8890">
                  <a:moveTo>
                    <a:pt x="685" y="8102"/>
                  </a:moveTo>
                  <a:lnTo>
                    <a:pt x="0" y="8102"/>
                  </a:lnTo>
                  <a:lnTo>
                    <a:pt x="0" y="8674"/>
                  </a:lnTo>
                  <a:lnTo>
                    <a:pt x="685" y="8674"/>
                  </a:lnTo>
                  <a:lnTo>
                    <a:pt x="685" y="8102"/>
                  </a:lnTo>
                  <a:close/>
                </a:path>
                <a:path w="49529" h="8890">
                  <a:moveTo>
                    <a:pt x="685" y="2705"/>
                  </a:moveTo>
                  <a:lnTo>
                    <a:pt x="0" y="2705"/>
                  </a:lnTo>
                  <a:lnTo>
                    <a:pt x="0" y="3263"/>
                  </a:lnTo>
                  <a:lnTo>
                    <a:pt x="685" y="3263"/>
                  </a:lnTo>
                  <a:lnTo>
                    <a:pt x="685" y="2705"/>
                  </a:lnTo>
                  <a:close/>
                </a:path>
                <a:path w="49529" h="8890">
                  <a:moveTo>
                    <a:pt x="2032" y="5410"/>
                  </a:moveTo>
                  <a:lnTo>
                    <a:pt x="1358" y="5410"/>
                  </a:lnTo>
                  <a:lnTo>
                    <a:pt x="1358" y="5969"/>
                  </a:lnTo>
                  <a:lnTo>
                    <a:pt x="2032" y="5969"/>
                  </a:lnTo>
                  <a:lnTo>
                    <a:pt x="2032" y="5410"/>
                  </a:lnTo>
                  <a:close/>
                </a:path>
                <a:path w="49529" h="8890">
                  <a:moveTo>
                    <a:pt x="2032" y="0"/>
                  </a:moveTo>
                  <a:lnTo>
                    <a:pt x="1358" y="0"/>
                  </a:lnTo>
                  <a:lnTo>
                    <a:pt x="1358" y="558"/>
                  </a:lnTo>
                  <a:lnTo>
                    <a:pt x="2032" y="558"/>
                  </a:lnTo>
                  <a:lnTo>
                    <a:pt x="2032" y="0"/>
                  </a:lnTo>
                  <a:close/>
                </a:path>
                <a:path w="49529" h="8890">
                  <a:moveTo>
                    <a:pt x="3378" y="8102"/>
                  </a:moveTo>
                  <a:lnTo>
                    <a:pt x="2705" y="8102"/>
                  </a:lnTo>
                  <a:lnTo>
                    <a:pt x="2705" y="8674"/>
                  </a:lnTo>
                  <a:lnTo>
                    <a:pt x="3378" y="8674"/>
                  </a:lnTo>
                  <a:lnTo>
                    <a:pt x="3378" y="8102"/>
                  </a:lnTo>
                  <a:close/>
                </a:path>
                <a:path w="49529" h="8890">
                  <a:moveTo>
                    <a:pt x="3378" y="2705"/>
                  </a:moveTo>
                  <a:lnTo>
                    <a:pt x="2705" y="2705"/>
                  </a:lnTo>
                  <a:lnTo>
                    <a:pt x="2705" y="3263"/>
                  </a:lnTo>
                  <a:lnTo>
                    <a:pt x="3378" y="3263"/>
                  </a:lnTo>
                  <a:lnTo>
                    <a:pt x="3378" y="2705"/>
                  </a:lnTo>
                  <a:close/>
                </a:path>
                <a:path w="49529" h="8890">
                  <a:moveTo>
                    <a:pt x="4724" y="5410"/>
                  </a:moveTo>
                  <a:lnTo>
                    <a:pt x="4051" y="5410"/>
                  </a:lnTo>
                  <a:lnTo>
                    <a:pt x="4051" y="5969"/>
                  </a:lnTo>
                  <a:lnTo>
                    <a:pt x="4724" y="5969"/>
                  </a:lnTo>
                  <a:lnTo>
                    <a:pt x="4724" y="5410"/>
                  </a:lnTo>
                  <a:close/>
                </a:path>
                <a:path w="49529" h="8890">
                  <a:moveTo>
                    <a:pt x="4724" y="0"/>
                  </a:moveTo>
                  <a:lnTo>
                    <a:pt x="4051" y="0"/>
                  </a:lnTo>
                  <a:lnTo>
                    <a:pt x="4051" y="558"/>
                  </a:lnTo>
                  <a:lnTo>
                    <a:pt x="4724" y="558"/>
                  </a:lnTo>
                  <a:lnTo>
                    <a:pt x="4724" y="0"/>
                  </a:lnTo>
                  <a:close/>
                </a:path>
                <a:path w="49529" h="8890">
                  <a:moveTo>
                    <a:pt x="6070" y="8102"/>
                  </a:moveTo>
                  <a:lnTo>
                    <a:pt x="5397" y="8102"/>
                  </a:lnTo>
                  <a:lnTo>
                    <a:pt x="5397" y="8674"/>
                  </a:lnTo>
                  <a:lnTo>
                    <a:pt x="6070" y="8674"/>
                  </a:lnTo>
                  <a:lnTo>
                    <a:pt x="6070" y="8102"/>
                  </a:lnTo>
                  <a:close/>
                </a:path>
                <a:path w="49529" h="8890">
                  <a:moveTo>
                    <a:pt x="6070" y="2705"/>
                  </a:moveTo>
                  <a:lnTo>
                    <a:pt x="5397" y="2705"/>
                  </a:lnTo>
                  <a:lnTo>
                    <a:pt x="5397" y="3263"/>
                  </a:lnTo>
                  <a:lnTo>
                    <a:pt x="6070" y="3263"/>
                  </a:lnTo>
                  <a:lnTo>
                    <a:pt x="6070" y="2705"/>
                  </a:lnTo>
                  <a:close/>
                </a:path>
                <a:path w="49529" h="8890">
                  <a:moveTo>
                    <a:pt x="7429" y="5410"/>
                  </a:moveTo>
                  <a:lnTo>
                    <a:pt x="6756" y="5410"/>
                  </a:lnTo>
                  <a:lnTo>
                    <a:pt x="6756" y="5969"/>
                  </a:lnTo>
                  <a:lnTo>
                    <a:pt x="7429" y="5969"/>
                  </a:lnTo>
                  <a:lnTo>
                    <a:pt x="7429" y="5410"/>
                  </a:lnTo>
                  <a:close/>
                </a:path>
                <a:path w="49529" h="8890">
                  <a:moveTo>
                    <a:pt x="7429" y="0"/>
                  </a:moveTo>
                  <a:lnTo>
                    <a:pt x="6756" y="0"/>
                  </a:lnTo>
                  <a:lnTo>
                    <a:pt x="6756" y="558"/>
                  </a:lnTo>
                  <a:lnTo>
                    <a:pt x="7429" y="558"/>
                  </a:lnTo>
                  <a:lnTo>
                    <a:pt x="7429" y="0"/>
                  </a:lnTo>
                  <a:close/>
                </a:path>
                <a:path w="49529" h="8890">
                  <a:moveTo>
                    <a:pt x="8775" y="8102"/>
                  </a:moveTo>
                  <a:lnTo>
                    <a:pt x="8102" y="8102"/>
                  </a:lnTo>
                  <a:lnTo>
                    <a:pt x="8102" y="8674"/>
                  </a:lnTo>
                  <a:lnTo>
                    <a:pt x="8775" y="8674"/>
                  </a:lnTo>
                  <a:lnTo>
                    <a:pt x="8775" y="8102"/>
                  </a:lnTo>
                  <a:close/>
                </a:path>
                <a:path w="49529" h="8890">
                  <a:moveTo>
                    <a:pt x="8775" y="2705"/>
                  </a:moveTo>
                  <a:lnTo>
                    <a:pt x="8102" y="2705"/>
                  </a:lnTo>
                  <a:lnTo>
                    <a:pt x="8102" y="3263"/>
                  </a:lnTo>
                  <a:lnTo>
                    <a:pt x="8775" y="3263"/>
                  </a:lnTo>
                  <a:lnTo>
                    <a:pt x="8775" y="2705"/>
                  </a:lnTo>
                  <a:close/>
                </a:path>
                <a:path w="49529" h="8890">
                  <a:moveTo>
                    <a:pt x="10121" y="5410"/>
                  </a:moveTo>
                  <a:lnTo>
                    <a:pt x="9448" y="5410"/>
                  </a:lnTo>
                  <a:lnTo>
                    <a:pt x="9448" y="5969"/>
                  </a:lnTo>
                  <a:lnTo>
                    <a:pt x="10121" y="5969"/>
                  </a:lnTo>
                  <a:lnTo>
                    <a:pt x="10121" y="5410"/>
                  </a:lnTo>
                  <a:close/>
                </a:path>
                <a:path w="49529" h="8890">
                  <a:moveTo>
                    <a:pt x="10121" y="0"/>
                  </a:moveTo>
                  <a:lnTo>
                    <a:pt x="9448" y="0"/>
                  </a:lnTo>
                  <a:lnTo>
                    <a:pt x="9448" y="558"/>
                  </a:lnTo>
                  <a:lnTo>
                    <a:pt x="10121" y="558"/>
                  </a:lnTo>
                  <a:lnTo>
                    <a:pt x="10121" y="0"/>
                  </a:lnTo>
                  <a:close/>
                </a:path>
                <a:path w="49529" h="8890">
                  <a:moveTo>
                    <a:pt x="11468" y="8102"/>
                  </a:moveTo>
                  <a:lnTo>
                    <a:pt x="10795" y="8102"/>
                  </a:lnTo>
                  <a:lnTo>
                    <a:pt x="10795" y="8674"/>
                  </a:lnTo>
                  <a:lnTo>
                    <a:pt x="11468" y="8674"/>
                  </a:lnTo>
                  <a:lnTo>
                    <a:pt x="11468" y="8102"/>
                  </a:lnTo>
                  <a:close/>
                </a:path>
                <a:path w="49529" h="8890">
                  <a:moveTo>
                    <a:pt x="11468" y="2705"/>
                  </a:moveTo>
                  <a:lnTo>
                    <a:pt x="10795" y="2705"/>
                  </a:lnTo>
                  <a:lnTo>
                    <a:pt x="10795" y="3263"/>
                  </a:lnTo>
                  <a:lnTo>
                    <a:pt x="11468" y="3263"/>
                  </a:lnTo>
                  <a:lnTo>
                    <a:pt x="11468" y="2705"/>
                  </a:lnTo>
                  <a:close/>
                </a:path>
                <a:path w="49529" h="8890">
                  <a:moveTo>
                    <a:pt x="12827" y="5410"/>
                  </a:moveTo>
                  <a:lnTo>
                    <a:pt x="12153" y="5410"/>
                  </a:lnTo>
                  <a:lnTo>
                    <a:pt x="12153" y="5969"/>
                  </a:lnTo>
                  <a:lnTo>
                    <a:pt x="12827" y="5969"/>
                  </a:lnTo>
                  <a:lnTo>
                    <a:pt x="12827" y="5410"/>
                  </a:lnTo>
                  <a:close/>
                </a:path>
                <a:path w="49529" h="8890">
                  <a:moveTo>
                    <a:pt x="12827" y="0"/>
                  </a:moveTo>
                  <a:lnTo>
                    <a:pt x="12153" y="0"/>
                  </a:lnTo>
                  <a:lnTo>
                    <a:pt x="12153" y="558"/>
                  </a:lnTo>
                  <a:lnTo>
                    <a:pt x="12827" y="558"/>
                  </a:lnTo>
                  <a:lnTo>
                    <a:pt x="12827" y="0"/>
                  </a:lnTo>
                  <a:close/>
                </a:path>
                <a:path w="49529" h="8890">
                  <a:moveTo>
                    <a:pt x="14173" y="8102"/>
                  </a:moveTo>
                  <a:lnTo>
                    <a:pt x="13500" y="8102"/>
                  </a:lnTo>
                  <a:lnTo>
                    <a:pt x="13500" y="8674"/>
                  </a:lnTo>
                  <a:lnTo>
                    <a:pt x="14173" y="8674"/>
                  </a:lnTo>
                  <a:lnTo>
                    <a:pt x="14173" y="8102"/>
                  </a:lnTo>
                  <a:close/>
                </a:path>
                <a:path w="49529" h="8890">
                  <a:moveTo>
                    <a:pt x="14173" y="2705"/>
                  </a:moveTo>
                  <a:lnTo>
                    <a:pt x="13500" y="2705"/>
                  </a:lnTo>
                  <a:lnTo>
                    <a:pt x="13500" y="3263"/>
                  </a:lnTo>
                  <a:lnTo>
                    <a:pt x="14173" y="3263"/>
                  </a:lnTo>
                  <a:lnTo>
                    <a:pt x="14173" y="2705"/>
                  </a:lnTo>
                  <a:close/>
                </a:path>
                <a:path w="49529" h="8890">
                  <a:moveTo>
                    <a:pt x="15519" y="5410"/>
                  </a:moveTo>
                  <a:lnTo>
                    <a:pt x="14846" y="5410"/>
                  </a:lnTo>
                  <a:lnTo>
                    <a:pt x="14846" y="5969"/>
                  </a:lnTo>
                  <a:lnTo>
                    <a:pt x="15519" y="5969"/>
                  </a:lnTo>
                  <a:lnTo>
                    <a:pt x="15519" y="5410"/>
                  </a:lnTo>
                  <a:close/>
                </a:path>
                <a:path w="49529" h="8890">
                  <a:moveTo>
                    <a:pt x="15519" y="0"/>
                  </a:moveTo>
                  <a:lnTo>
                    <a:pt x="14846" y="0"/>
                  </a:lnTo>
                  <a:lnTo>
                    <a:pt x="14846" y="558"/>
                  </a:lnTo>
                  <a:lnTo>
                    <a:pt x="15519" y="558"/>
                  </a:lnTo>
                  <a:lnTo>
                    <a:pt x="15519" y="0"/>
                  </a:lnTo>
                  <a:close/>
                </a:path>
                <a:path w="49529" h="8890">
                  <a:moveTo>
                    <a:pt x="16865" y="8102"/>
                  </a:moveTo>
                  <a:lnTo>
                    <a:pt x="16192" y="8102"/>
                  </a:lnTo>
                  <a:lnTo>
                    <a:pt x="16192" y="8674"/>
                  </a:lnTo>
                  <a:lnTo>
                    <a:pt x="16865" y="8674"/>
                  </a:lnTo>
                  <a:lnTo>
                    <a:pt x="16865" y="8102"/>
                  </a:lnTo>
                  <a:close/>
                </a:path>
                <a:path w="49529" h="8890">
                  <a:moveTo>
                    <a:pt x="16865" y="2705"/>
                  </a:moveTo>
                  <a:lnTo>
                    <a:pt x="16192" y="2705"/>
                  </a:lnTo>
                  <a:lnTo>
                    <a:pt x="16192" y="3263"/>
                  </a:lnTo>
                  <a:lnTo>
                    <a:pt x="16865" y="3263"/>
                  </a:lnTo>
                  <a:lnTo>
                    <a:pt x="16865" y="2705"/>
                  </a:lnTo>
                  <a:close/>
                </a:path>
                <a:path w="49529" h="8890">
                  <a:moveTo>
                    <a:pt x="18224" y="5410"/>
                  </a:moveTo>
                  <a:lnTo>
                    <a:pt x="17551" y="5410"/>
                  </a:lnTo>
                  <a:lnTo>
                    <a:pt x="17551" y="5969"/>
                  </a:lnTo>
                  <a:lnTo>
                    <a:pt x="18224" y="5969"/>
                  </a:lnTo>
                  <a:lnTo>
                    <a:pt x="18224" y="5410"/>
                  </a:lnTo>
                  <a:close/>
                </a:path>
                <a:path w="49529" h="8890">
                  <a:moveTo>
                    <a:pt x="18224" y="0"/>
                  </a:moveTo>
                  <a:lnTo>
                    <a:pt x="17551" y="0"/>
                  </a:lnTo>
                  <a:lnTo>
                    <a:pt x="17551" y="558"/>
                  </a:lnTo>
                  <a:lnTo>
                    <a:pt x="18224" y="558"/>
                  </a:lnTo>
                  <a:lnTo>
                    <a:pt x="18224" y="0"/>
                  </a:lnTo>
                  <a:close/>
                </a:path>
                <a:path w="49529" h="8890">
                  <a:moveTo>
                    <a:pt x="19570" y="8102"/>
                  </a:moveTo>
                  <a:lnTo>
                    <a:pt x="18897" y="8102"/>
                  </a:lnTo>
                  <a:lnTo>
                    <a:pt x="18897" y="8674"/>
                  </a:lnTo>
                  <a:lnTo>
                    <a:pt x="19570" y="8674"/>
                  </a:lnTo>
                  <a:lnTo>
                    <a:pt x="19570" y="8102"/>
                  </a:lnTo>
                  <a:close/>
                </a:path>
                <a:path w="49529" h="8890">
                  <a:moveTo>
                    <a:pt x="19570" y="2705"/>
                  </a:moveTo>
                  <a:lnTo>
                    <a:pt x="18897" y="2705"/>
                  </a:lnTo>
                  <a:lnTo>
                    <a:pt x="18897" y="3263"/>
                  </a:lnTo>
                  <a:lnTo>
                    <a:pt x="19570" y="3263"/>
                  </a:lnTo>
                  <a:lnTo>
                    <a:pt x="19570" y="2705"/>
                  </a:lnTo>
                  <a:close/>
                </a:path>
                <a:path w="49529" h="8890">
                  <a:moveTo>
                    <a:pt x="20916" y="5410"/>
                  </a:moveTo>
                  <a:lnTo>
                    <a:pt x="20243" y="5410"/>
                  </a:lnTo>
                  <a:lnTo>
                    <a:pt x="20243" y="5969"/>
                  </a:lnTo>
                  <a:lnTo>
                    <a:pt x="20916" y="5969"/>
                  </a:lnTo>
                  <a:lnTo>
                    <a:pt x="20916" y="5410"/>
                  </a:lnTo>
                  <a:close/>
                </a:path>
                <a:path w="49529" h="8890">
                  <a:moveTo>
                    <a:pt x="20916" y="0"/>
                  </a:moveTo>
                  <a:lnTo>
                    <a:pt x="20243" y="0"/>
                  </a:lnTo>
                  <a:lnTo>
                    <a:pt x="20243" y="558"/>
                  </a:lnTo>
                  <a:lnTo>
                    <a:pt x="20916" y="558"/>
                  </a:lnTo>
                  <a:lnTo>
                    <a:pt x="20916" y="0"/>
                  </a:lnTo>
                  <a:close/>
                </a:path>
                <a:path w="49529" h="8890">
                  <a:moveTo>
                    <a:pt x="22263" y="8102"/>
                  </a:moveTo>
                  <a:lnTo>
                    <a:pt x="21590" y="8102"/>
                  </a:lnTo>
                  <a:lnTo>
                    <a:pt x="21590" y="8674"/>
                  </a:lnTo>
                  <a:lnTo>
                    <a:pt x="22263" y="8674"/>
                  </a:lnTo>
                  <a:lnTo>
                    <a:pt x="22263" y="8102"/>
                  </a:lnTo>
                  <a:close/>
                </a:path>
                <a:path w="49529" h="8890">
                  <a:moveTo>
                    <a:pt x="22263" y="2705"/>
                  </a:moveTo>
                  <a:lnTo>
                    <a:pt x="21590" y="2705"/>
                  </a:lnTo>
                  <a:lnTo>
                    <a:pt x="21590" y="3263"/>
                  </a:lnTo>
                  <a:lnTo>
                    <a:pt x="22263" y="3263"/>
                  </a:lnTo>
                  <a:lnTo>
                    <a:pt x="22263" y="2705"/>
                  </a:lnTo>
                  <a:close/>
                </a:path>
                <a:path w="49529" h="8890">
                  <a:moveTo>
                    <a:pt x="23622" y="5410"/>
                  </a:moveTo>
                  <a:lnTo>
                    <a:pt x="22948" y="5410"/>
                  </a:lnTo>
                  <a:lnTo>
                    <a:pt x="22948" y="5969"/>
                  </a:lnTo>
                  <a:lnTo>
                    <a:pt x="23622" y="5969"/>
                  </a:lnTo>
                  <a:lnTo>
                    <a:pt x="23622" y="5410"/>
                  </a:lnTo>
                  <a:close/>
                </a:path>
                <a:path w="49529" h="8890">
                  <a:moveTo>
                    <a:pt x="23622" y="0"/>
                  </a:moveTo>
                  <a:lnTo>
                    <a:pt x="22948" y="0"/>
                  </a:lnTo>
                  <a:lnTo>
                    <a:pt x="22948" y="558"/>
                  </a:lnTo>
                  <a:lnTo>
                    <a:pt x="23622" y="558"/>
                  </a:lnTo>
                  <a:lnTo>
                    <a:pt x="23622" y="0"/>
                  </a:lnTo>
                  <a:close/>
                </a:path>
                <a:path w="49529" h="8890">
                  <a:moveTo>
                    <a:pt x="24968" y="8102"/>
                  </a:moveTo>
                  <a:lnTo>
                    <a:pt x="24295" y="8102"/>
                  </a:lnTo>
                  <a:lnTo>
                    <a:pt x="24295" y="8674"/>
                  </a:lnTo>
                  <a:lnTo>
                    <a:pt x="24968" y="8674"/>
                  </a:lnTo>
                  <a:lnTo>
                    <a:pt x="24968" y="8102"/>
                  </a:lnTo>
                  <a:close/>
                </a:path>
                <a:path w="49529" h="8890">
                  <a:moveTo>
                    <a:pt x="24968" y="2705"/>
                  </a:moveTo>
                  <a:lnTo>
                    <a:pt x="24295" y="2705"/>
                  </a:lnTo>
                  <a:lnTo>
                    <a:pt x="24295" y="3263"/>
                  </a:lnTo>
                  <a:lnTo>
                    <a:pt x="24968" y="3263"/>
                  </a:lnTo>
                  <a:lnTo>
                    <a:pt x="24968" y="2705"/>
                  </a:lnTo>
                  <a:close/>
                </a:path>
                <a:path w="49529" h="8890">
                  <a:moveTo>
                    <a:pt x="26314" y="5410"/>
                  </a:moveTo>
                  <a:lnTo>
                    <a:pt x="25641" y="5410"/>
                  </a:lnTo>
                  <a:lnTo>
                    <a:pt x="25641" y="5969"/>
                  </a:lnTo>
                  <a:lnTo>
                    <a:pt x="26314" y="5969"/>
                  </a:lnTo>
                  <a:lnTo>
                    <a:pt x="26314" y="5410"/>
                  </a:lnTo>
                  <a:close/>
                </a:path>
                <a:path w="49529" h="8890">
                  <a:moveTo>
                    <a:pt x="26314" y="0"/>
                  </a:moveTo>
                  <a:lnTo>
                    <a:pt x="25641" y="0"/>
                  </a:lnTo>
                  <a:lnTo>
                    <a:pt x="25641" y="558"/>
                  </a:lnTo>
                  <a:lnTo>
                    <a:pt x="26314" y="558"/>
                  </a:lnTo>
                  <a:lnTo>
                    <a:pt x="26314" y="0"/>
                  </a:lnTo>
                  <a:close/>
                </a:path>
                <a:path w="49529" h="8890">
                  <a:moveTo>
                    <a:pt x="27660" y="8102"/>
                  </a:moveTo>
                  <a:lnTo>
                    <a:pt x="26987" y="8102"/>
                  </a:lnTo>
                  <a:lnTo>
                    <a:pt x="26987" y="8674"/>
                  </a:lnTo>
                  <a:lnTo>
                    <a:pt x="27660" y="8674"/>
                  </a:lnTo>
                  <a:lnTo>
                    <a:pt x="27660" y="8102"/>
                  </a:lnTo>
                  <a:close/>
                </a:path>
                <a:path w="49529" h="8890">
                  <a:moveTo>
                    <a:pt x="27660" y="2705"/>
                  </a:moveTo>
                  <a:lnTo>
                    <a:pt x="26987" y="2705"/>
                  </a:lnTo>
                  <a:lnTo>
                    <a:pt x="26987" y="3263"/>
                  </a:lnTo>
                  <a:lnTo>
                    <a:pt x="27660" y="3263"/>
                  </a:lnTo>
                  <a:lnTo>
                    <a:pt x="27660" y="2705"/>
                  </a:lnTo>
                  <a:close/>
                </a:path>
                <a:path w="49529" h="8890">
                  <a:moveTo>
                    <a:pt x="29019" y="5410"/>
                  </a:moveTo>
                  <a:lnTo>
                    <a:pt x="28346" y="5410"/>
                  </a:lnTo>
                  <a:lnTo>
                    <a:pt x="28346" y="5969"/>
                  </a:lnTo>
                  <a:lnTo>
                    <a:pt x="29019" y="5969"/>
                  </a:lnTo>
                  <a:lnTo>
                    <a:pt x="29019" y="5410"/>
                  </a:lnTo>
                  <a:close/>
                </a:path>
                <a:path w="49529" h="8890">
                  <a:moveTo>
                    <a:pt x="29019" y="0"/>
                  </a:moveTo>
                  <a:lnTo>
                    <a:pt x="28346" y="0"/>
                  </a:lnTo>
                  <a:lnTo>
                    <a:pt x="28346" y="558"/>
                  </a:lnTo>
                  <a:lnTo>
                    <a:pt x="29019" y="558"/>
                  </a:lnTo>
                  <a:lnTo>
                    <a:pt x="29019" y="0"/>
                  </a:lnTo>
                  <a:close/>
                </a:path>
                <a:path w="49529" h="8890">
                  <a:moveTo>
                    <a:pt x="30365" y="8102"/>
                  </a:moveTo>
                  <a:lnTo>
                    <a:pt x="29692" y="8102"/>
                  </a:lnTo>
                  <a:lnTo>
                    <a:pt x="29692" y="8674"/>
                  </a:lnTo>
                  <a:lnTo>
                    <a:pt x="30365" y="8674"/>
                  </a:lnTo>
                  <a:lnTo>
                    <a:pt x="30365" y="8102"/>
                  </a:lnTo>
                  <a:close/>
                </a:path>
                <a:path w="49529" h="8890">
                  <a:moveTo>
                    <a:pt x="30365" y="2705"/>
                  </a:moveTo>
                  <a:lnTo>
                    <a:pt x="29692" y="2705"/>
                  </a:lnTo>
                  <a:lnTo>
                    <a:pt x="29692" y="3263"/>
                  </a:lnTo>
                  <a:lnTo>
                    <a:pt x="30365" y="3263"/>
                  </a:lnTo>
                  <a:lnTo>
                    <a:pt x="30365" y="2705"/>
                  </a:lnTo>
                  <a:close/>
                </a:path>
                <a:path w="49529" h="8890">
                  <a:moveTo>
                    <a:pt x="31711" y="5410"/>
                  </a:moveTo>
                  <a:lnTo>
                    <a:pt x="31038" y="5410"/>
                  </a:lnTo>
                  <a:lnTo>
                    <a:pt x="31038" y="5969"/>
                  </a:lnTo>
                  <a:lnTo>
                    <a:pt x="31711" y="5969"/>
                  </a:lnTo>
                  <a:lnTo>
                    <a:pt x="31711" y="5410"/>
                  </a:lnTo>
                  <a:close/>
                </a:path>
                <a:path w="49529" h="8890">
                  <a:moveTo>
                    <a:pt x="31711" y="0"/>
                  </a:moveTo>
                  <a:lnTo>
                    <a:pt x="31038" y="0"/>
                  </a:lnTo>
                  <a:lnTo>
                    <a:pt x="31038" y="558"/>
                  </a:lnTo>
                  <a:lnTo>
                    <a:pt x="31711" y="558"/>
                  </a:lnTo>
                  <a:lnTo>
                    <a:pt x="31711" y="0"/>
                  </a:lnTo>
                  <a:close/>
                </a:path>
                <a:path w="49529" h="8890">
                  <a:moveTo>
                    <a:pt x="33058" y="8102"/>
                  </a:moveTo>
                  <a:lnTo>
                    <a:pt x="32385" y="8102"/>
                  </a:lnTo>
                  <a:lnTo>
                    <a:pt x="32385" y="8674"/>
                  </a:lnTo>
                  <a:lnTo>
                    <a:pt x="33058" y="8674"/>
                  </a:lnTo>
                  <a:lnTo>
                    <a:pt x="33058" y="8102"/>
                  </a:lnTo>
                  <a:close/>
                </a:path>
                <a:path w="49529" h="8890">
                  <a:moveTo>
                    <a:pt x="33058" y="2705"/>
                  </a:moveTo>
                  <a:lnTo>
                    <a:pt x="32385" y="2705"/>
                  </a:lnTo>
                  <a:lnTo>
                    <a:pt x="32385" y="3263"/>
                  </a:lnTo>
                  <a:lnTo>
                    <a:pt x="33058" y="3263"/>
                  </a:lnTo>
                  <a:lnTo>
                    <a:pt x="33058" y="2705"/>
                  </a:lnTo>
                  <a:close/>
                </a:path>
                <a:path w="49529" h="8890">
                  <a:moveTo>
                    <a:pt x="34417" y="5410"/>
                  </a:moveTo>
                  <a:lnTo>
                    <a:pt x="33731" y="5410"/>
                  </a:lnTo>
                  <a:lnTo>
                    <a:pt x="33731" y="5969"/>
                  </a:lnTo>
                  <a:lnTo>
                    <a:pt x="34417" y="5969"/>
                  </a:lnTo>
                  <a:lnTo>
                    <a:pt x="34417" y="5410"/>
                  </a:lnTo>
                  <a:close/>
                </a:path>
                <a:path w="49529" h="8890">
                  <a:moveTo>
                    <a:pt x="34417" y="0"/>
                  </a:moveTo>
                  <a:lnTo>
                    <a:pt x="33731" y="0"/>
                  </a:lnTo>
                  <a:lnTo>
                    <a:pt x="33731" y="558"/>
                  </a:lnTo>
                  <a:lnTo>
                    <a:pt x="34417" y="558"/>
                  </a:lnTo>
                  <a:lnTo>
                    <a:pt x="34417" y="0"/>
                  </a:lnTo>
                  <a:close/>
                </a:path>
                <a:path w="49529" h="8890">
                  <a:moveTo>
                    <a:pt x="35763" y="8102"/>
                  </a:moveTo>
                  <a:lnTo>
                    <a:pt x="35090" y="8102"/>
                  </a:lnTo>
                  <a:lnTo>
                    <a:pt x="35090" y="8674"/>
                  </a:lnTo>
                  <a:lnTo>
                    <a:pt x="35763" y="8674"/>
                  </a:lnTo>
                  <a:lnTo>
                    <a:pt x="35763" y="8102"/>
                  </a:lnTo>
                  <a:close/>
                </a:path>
                <a:path w="49529" h="8890">
                  <a:moveTo>
                    <a:pt x="35763" y="2705"/>
                  </a:moveTo>
                  <a:lnTo>
                    <a:pt x="35090" y="2705"/>
                  </a:lnTo>
                  <a:lnTo>
                    <a:pt x="35090" y="3263"/>
                  </a:lnTo>
                  <a:lnTo>
                    <a:pt x="35763" y="3263"/>
                  </a:lnTo>
                  <a:lnTo>
                    <a:pt x="35763" y="2705"/>
                  </a:lnTo>
                  <a:close/>
                </a:path>
                <a:path w="49529" h="8890">
                  <a:moveTo>
                    <a:pt x="37109" y="5410"/>
                  </a:moveTo>
                  <a:lnTo>
                    <a:pt x="36436" y="5410"/>
                  </a:lnTo>
                  <a:lnTo>
                    <a:pt x="36436" y="5969"/>
                  </a:lnTo>
                  <a:lnTo>
                    <a:pt x="37109" y="5969"/>
                  </a:lnTo>
                  <a:lnTo>
                    <a:pt x="37109" y="5410"/>
                  </a:lnTo>
                  <a:close/>
                </a:path>
                <a:path w="49529" h="8890">
                  <a:moveTo>
                    <a:pt x="37109" y="0"/>
                  </a:moveTo>
                  <a:lnTo>
                    <a:pt x="36436" y="0"/>
                  </a:lnTo>
                  <a:lnTo>
                    <a:pt x="36436" y="558"/>
                  </a:lnTo>
                  <a:lnTo>
                    <a:pt x="37109" y="558"/>
                  </a:lnTo>
                  <a:lnTo>
                    <a:pt x="37109" y="0"/>
                  </a:lnTo>
                  <a:close/>
                </a:path>
                <a:path w="49529" h="8890">
                  <a:moveTo>
                    <a:pt x="38455" y="8102"/>
                  </a:moveTo>
                  <a:lnTo>
                    <a:pt x="37782" y="8102"/>
                  </a:lnTo>
                  <a:lnTo>
                    <a:pt x="37782" y="8674"/>
                  </a:lnTo>
                  <a:lnTo>
                    <a:pt x="38455" y="8674"/>
                  </a:lnTo>
                  <a:lnTo>
                    <a:pt x="38455" y="8102"/>
                  </a:lnTo>
                  <a:close/>
                </a:path>
                <a:path w="49529" h="8890">
                  <a:moveTo>
                    <a:pt x="38455" y="2705"/>
                  </a:moveTo>
                  <a:lnTo>
                    <a:pt x="37782" y="2705"/>
                  </a:lnTo>
                  <a:lnTo>
                    <a:pt x="37782" y="3263"/>
                  </a:lnTo>
                  <a:lnTo>
                    <a:pt x="38455" y="3263"/>
                  </a:lnTo>
                  <a:lnTo>
                    <a:pt x="38455" y="2705"/>
                  </a:lnTo>
                  <a:close/>
                </a:path>
                <a:path w="49529" h="8890">
                  <a:moveTo>
                    <a:pt x="39814" y="5410"/>
                  </a:moveTo>
                  <a:lnTo>
                    <a:pt x="39128" y="5410"/>
                  </a:lnTo>
                  <a:lnTo>
                    <a:pt x="39128" y="5969"/>
                  </a:lnTo>
                  <a:lnTo>
                    <a:pt x="39814" y="5969"/>
                  </a:lnTo>
                  <a:lnTo>
                    <a:pt x="39814" y="5410"/>
                  </a:lnTo>
                  <a:close/>
                </a:path>
                <a:path w="49529" h="8890">
                  <a:moveTo>
                    <a:pt x="39814" y="0"/>
                  </a:moveTo>
                  <a:lnTo>
                    <a:pt x="39128" y="0"/>
                  </a:lnTo>
                  <a:lnTo>
                    <a:pt x="39128" y="558"/>
                  </a:lnTo>
                  <a:lnTo>
                    <a:pt x="39814" y="558"/>
                  </a:lnTo>
                  <a:lnTo>
                    <a:pt x="39814" y="0"/>
                  </a:lnTo>
                  <a:close/>
                </a:path>
                <a:path w="49529" h="8890">
                  <a:moveTo>
                    <a:pt x="41160" y="8102"/>
                  </a:moveTo>
                  <a:lnTo>
                    <a:pt x="40487" y="8102"/>
                  </a:lnTo>
                  <a:lnTo>
                    <a:pt x="40487" y="8674"/>
                  </a:lnTo>
                  <a:lnTo>
                    <a:pt x="41160" y="8674"/>
                  </a:lnTo>
                  <a:lnTo>
                    <a:pt x="41160" y="8102"/>
                  </a:lnTo>
                  <a:close/>
                </a:path>
                <a:path w="49529" h="8890">
                  <a:moveTo>
                    <a:pt x="41160" y="2705"/>
                  </a:moveTo>
                  <a:lnTo>
                    <a:pt x="40487" y="2705"/>
                  </a:lnTo>
                  <a:lnTo>
                    <a:pt x="40487" y="3263"/>
                  </a:lnTo>
                  <a:lnTo>
                    <a:pt x="41160" y="3263"/>
                  </a:lnTo>
                  <a:lnTo>
                    <a:pt x="41160" y="2705"/>
                  </a:lnTo>
                  <a:close/>
                </a:path>
                <a:path w="49529" h="8890">
                  <a:moveTo>
                    <a:pt x="42506" y="5410"/>
                  </a:moveTo>
                  <a:lnTo>
                    <a:pt x="41833" y="5410"/>
                  </a:lnTo>
                  <a:lnTo>
                    <a:pt x="41833" y="5969"/>
                  </a:lnTo>
                  <a:lnTo>
                    <a:pt x="42506" y="5969"/>
                  </a:lnTo>
                  <a:lnTo>
                    <a:pt x="42506" y="5410"/>
                  </a:lnTo>
                  <a:close/>
                </a:path>
                <a:path w="49529" h="8890">
                  <a:moveTo>
                    <a:pt x="42506" y="0"/>
                  </a:moveTo>
                  <a:lnTo>
                    <a:pt x="41833" y="0"/>
                  </a:lnTo>
                  <a:lnTo>
                    <a:pt x="41833" y="558"/>
                  </a:lnTo>
                  <a:lnTo>
                    <a:pt x="42506" y="558"/>
                  </a:lnTo>
                  <a:lnTo>
                    <a:pt x="42506" y="0"/>
                  </a:lnTo>
                  <a:close/>
                </a:path>
                <a:path w="49529" h="8890">
                  <a:moveTo>
                    <a:pt x="43853" y="2705"/>
                  </a:moveTo>
                  <a:lnTo>
                    <a:pt x="43180" y="2705"/>
                  </a:lnTo>
                  <a:lnTo>
                    <a:pt x="43180" y="3263"/>
                  </a:lnTo>
                  <a:lnTo>
                    <a:pt x="43853" y="3263"/>
                  </a:lnTo>
                  <a:lnTo>
                    <a:pt x="43853" y="2705"/>
                  </a:lnTo>
                  <a:close/>
                </a:path>
                <a:path w="49529" h="8890">
                  <a:moveTo>
                    <a:pt x="45212" y="5410"/>
                  </a:moveTo>
                  <a:lnTo>
                    <a:pt x="44526" y="5410"/>
                  </a:lnTo>
                  <a:lnTo>
                    <a:pt x="44526" y="5969"/>
                  </a:lnTo>
                  <a:lnTo>
                    <a:pt x="45212" y="5969"/>
                  </a:lnTo>
                  <a:lnTo>
                    <a:pt x="45212" y="5410"/>
                  </a:lnTo>
                  <a:close/>
                </a:path>
                <a:path w="49529" h="8890">
                  <a:moveTo>
                    <a:pt x="45212" y="0"/>
                  </a:moveTo>
                  <a:lnTo>
                    <a:pt x="44526" y="0"/>
                  </a:lnTo>
                  <a:lnTo>
                    <a:pt x="44526" y="558"/>
                  </a:lnTo>
                  <a:lnTo>
                    <a:pt x="45212" y="558"/>
                  </a:lnTo>
                  <a:lnTo>
                    <a:pt x="45212" y="0"/>
                  </a:lnTo>
                  <a:close/>
                </a:path>
                <a:path w="49529" h="8890">
                  <a:moveTo>
                    <a:pt x="46558" y="2705"/>
                  </a:moveTo>
                  <a:lnTo>
                    <a:pt x="45885" y="2705"/>
                  </a:lnTo>
                  <a:lnTo>
                    <a:pt x="45885" y="3263"/>
                  </a:lnTo>
                  <a:lnTo>
                    <a:pt x="46558" y="3263"/>
                  </a:lnTo>
                  <a:lnTo>
                    <a:pt x="46558" y="2705"/>
                  </a:lnTo>
                  <a:close/>
                </a:path>
                <a:path w="49529" h="8890">
                  <a:moveTo>
                    <a:pt x="47904" y="5410"/>
                  </a:moveTo>
                  <a:lnTo>
                    <a:pt x="47231" y="5410"/>
                  </a:lnTo>
                  <a:lnTo>
                    <a:pt x="47231" y="5969"/>
                  </a:lnTo>
                  <a:lnTo>
                    <a:pt x="47904" y="5969"/>
                  </a:lnTo>
                  <a:lnTo>
                    <a:pt x="47904" y="5410"/>
                  </a:lnTo>
                  <a:close/>
                </a:path>
                <a:path w="49529" h="8890">
                  <a:moveTo>
                    <a:pt x="47904" y="0"/>
                  </a:moveTo>
                  <a:lnTo>
                    <a:pt x="47231" y="0"/>
                  </a:lnTo>
                  <a:lnTo>
                    <a:pt x="47231" y="558"/>
                  </a:lnTo>
                  <a:lnTo>
                    <a:pt x="47904" y="558"/>
                  </a:lnTo>
                  <a:lnTo>
                    <a:pt x="47904" y="0"/>
                  </a:lnTo>
                  <a:close/>
                </a:path>
                <a:path w="49529" h="8890">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62" name="object 862"/>
            <p:cNvSpPr/>
            <p:nvPr/>
          </p:nvSpPr>
          <p:spPr>
            <a:xfrm>
              <a:off x="11984342" y="7737322"/>
              <a:ext cx="49530" cy="11430"/>
            </a:xfrm>
            <a:custGeom>
              <a:avLst/>
              <a:gdLst/>
              <a:ahLst/>
              <a:cxnLst/>
              <a:rect l="l" t="t" r="r" b="b"/>
              <a:pathLst>
                <a:path w="49529" h="11429">
                  <a:moveTo>
                    <a:pt x="685" y="10807"/>
                  </a:moveTo>
                  <a:lnTo>
                    <a:pt x="0" y="10807"/>
                  </a:lnTo>
                  <a:lnTo>
                    <a:pt x="0" y="11366"/>
                  </a:lnTo>
                  <a:lnTo>
                    <a:pt x="685" y="11366"/>
                  </a:lnTo>
                  <a:lnTo>
                    <a:pt x="685" y="10807"/>
                  </a:lnTo>
                  <a:close/>
                </a:path>
                <a:path w="49529" h="11429">
                  <a:moveTo>
                    <a:pt x="685" y="5410"/>
                  </a:moveTo>
                  <a:lnTo>
                    <a:pt x="0" y="5410"/>
                  </a:lnTo>
                  <a:lnTo>
                    <a:pt x="0" y="5969"/>
                  </a:lnTo>
                  <a:lnTo>
                    <a:pt x="685" y="5969"/>
                  </a:lnTo>
                  <a:lnTo>
                    <a:pt x="685" y="5410"/>
                  </a:lnTo>
                  <a:close/>
                </a:path>
                <a:path w="49529" h="11429">
                  <a:moveTo>
                    <a:pt x="2032" y="8102"/>
                  </a:moveTo>
                  <a:lnTo>
                    <a:pt x="1358" y="8102"/>
                  </a:lnTo>
                  <a:lnTo>
                    <a:pt x="1358" y="8674"/>
                  </a:lnTo>
                  <a:lnTo>
                    <a:pt x="2032" y="8674"/>
                  </a:lnTo>
                  <a:lnTo>
                    <a:pt x="2032" y="8102"/>
                  </a:lnTo>
                  <a:close/>
                </a:path>
                <a:path w="49529" h="11429">
                  <a:moveTo>
                    <a:pt x="2032" y="2705"/>
                  </a:moveTo>
                  <a:lnTo>
                    <a:pt x="1358" y="2705"/>
                  </a:lnTo>
                  <a:lnTo>
                    <a:pt x="1358" y="3263"/>
                  </a:lnTo>
                  <a:lnTo>
                    <a:pt x="2032" y="3263"/>
                  </a:lnTo>
                  <a:lnTo>
                    <a:pt x="2032" y="2705"/>
                  </a:lnTo>
                  <a:close/>
                </a:path>
                <a:path w="49529" h="11429">
                  <a:moveTo>
                    <a:pt x="3378" y="10807"/>
                  </a:moveTo>
                  <a:lnTo>
                    <a:pt x="2705" y="10807"/>
                  </a:lnTo>
                  <a:lnTo>
                    <a:pt x="2705" y="11366"/>
                  </a:lnTo>
                  <a:lnTo>
                    <a:pt x="3378" y="11366"/>
                  </a:lnTo>
                  <a:lnTo>
                    <a:pt x="3378" y="10807"/>
                  </a:lnTo>
                  <a:close/>
                </a:path>
                <a:path w="49529" h="11429">
                  <a:moveTo>
                    <a:pt x="3378" y="5410"/>
                  </a:moveTo>
                  <a:lnTo>
                    <a:pt x="2705" y="5410"/>
                  </a:lnTo>
                  <a:lnTo>
                    <a:pt x="2705" y="5969"/>
                  </a:lnTo>
                  <a:lnTo>
                    <a:pt x="3378" y="5969"/>
                  </a:lnTo>
                  <a:lnTo>
                    <a:pt x="3378" y="5410"/>
                  </a:lnTo>
                  <a:close/>
                </a:path>
                <a:path w="49529" h="11429">
                  <a:moveTo>
                    <a:pt x="4724" y="8102"/>
                  </a:moveTo>
                  <a:lnTo>
                    <a:pt x="4051" y="8102"/>
                  </a:lnTo>
                  <a:lnTo>
                    <a:pt x="4051" y="8674"/>
                  </a:lnTo>
                  <a:lnTo>
                    <a:pt x="4724" y="8674"/>
                  </a:lnTo>
                  <a:lnTo>
                    <a:pt x="4724" y="8102"/>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66"/>
                  </a:lnTo>
                  <a:lnTo>
                    <a:pt x="6070" y="11366"/>
                  </a:lnTo>
                  <a:lnTo>
                    <a:pt x="6070" y="10807"/>
                  </a:lnTo>
                  <a:close/>
                </a:path>
                <a:path w="49529" h="11429">
                  <a:moveTo>
                    <a:pt x="6070" y="5410"/>
                  </a:moveTo>
                  <a:lnTo>
                    <a:pt x="5397" y="5410"/>
                  </a:lnTo>
                  <a:lnTo>
                    <a:pt x="5397" y="5969"/>
                  </a:lnTo>
                  <a:lnTo>
                    <a:pt x="6070" y="5969"/>
                  </a:lnTo>
                  <a:lnTo>
                    <a:pt x="6070" y="5410"/>
                  </a:lnTo>
                  <a:close/>
                </a:path>
                <a:path w="49529" h="11429">
                  <a:moveTo>
                    <a:pt x="7429" y="8102"/>
                  </a:moveTo>
                  <a:lnTo>
                    <a:pt x="6756" y="8102"/>
                  </a:lnTo>
                  <a:lnTo>
                    <a:pt x="6756" y="8674"/>
                  </a:lnTo>
                  <a:lnTo>
                    <a:pt x="7429" y="8674"/>
                  </a:lnTo>
                  <a:lnTo>
                    <a:pt x="7429" y="8102"/>
                  </a:lnTo>
                  <a:close/>
                </a:path>
                <a:path w="49529" h="11429">
                  <a:moveTo>
                    <a:pt x="7429" y="2705"/>
                  </a:moveTo>
                  <a:lnTo>
                    <a:pt x="6756" y="2705"/>
                  </a:lnTo>
                  <a:lnTo>
                    <a:pt x="6756" y="3263"/>
                  </a:lnTo>
                  <a:lnTo>
                    <a:pt x="7429" y="3263"/>
                  </a:lnTo>
                  <a:lnTo>
                    <a:pt x="7429" y="2705"/>
                  </a:lnTo>
                  <a:close/>
                </a:path>
                <a:path w="49529" h="11429">
                  <a:moveTo>
                    <a:pt x="8775" y="10807"/>
                  </a:moveTo>
                  <a:lnTo>
                    <a:pt x="8102" y="10807"/>
                  </a:lnTo>
                  <a:lnTo>
                    <a:pt x="8102" y="11366"/>
                  </a:lnTo>
                  <a:lnTo>
                    <a:pt x="8775" y="11366"/>
                  </a:lnTo>
                  <a:lnTo>
                    <a:pt x="8775" y="10807"/>
                  </a:lnTo>
                  <a:close/>
                </a:path>
                <a:path w="49529" h="11429">
                  <a:moveTo>
                    <a:pt x="8775" y="5410"/>
                  </a:moveTo>
                  <a:lnTo>
                    <a:pt x="8102" y="5410"/>
                  </a:lnTo>
                  <a:lnTo>
                    <a:pt x="8102" y="5969"/>
                  </a:lnTo>
                  <a:lnTo>
                    <a:pt x="8775" y="5969"/>
                  </a:lnTo>
                  <a:lnTo>
                    <a:pt x="8775" y="5410"/>
                  </a:lnTo>
                  <a:close/>
                </a:path>
                <a:path w="49529" h="11429">
                  <a:moveTo>
                    <a:pt x="10121" y="8102"/>
                  </a:moveTo>
                  <a:lnTo>
                    <a:pt x="9448" y="8102"/>
                  </a:lnTo>
                  <a:lnTo>
                    <a:pt x="9448" y="8674"/>
                  </a:lnTo>
                  <a:lnTo>
                    <a:pt x="10121" y="8674"/>
                  </a:lnTo>
                  <a:lnTo>
                    <a:pt x="10121" y="8102"/>
                  </a:lnTo>
                  <a:close/>
                </a:path>
                <a:path w="49529" h="11429">
                  <a:moveTo>
                    <a:pt x="10121" y="2705"/>
                  </a:moveTo>
                  <a:lnTo>
                    <a:pt x="9448" y="2705"/>
                  </a:lnTo>
                  <a:lnTo>
                    <a:pt x="9448" y="3263"/>
                  </a:lnTo>
                  <a:lnTo>
                    <a:pt x="10121" y="3263"/>
                  </a:lnTo>
                  <a:lnTo>
                    <a:pt x="10121" y="2705"/>
                  </a:lnTo>
                  <a:close/>
                </a:path>
                <a:path w="49529" h="11429">
                  <a:moveTo>
                    <a:pt x="11468" y="10807"/>
                  </a:moveTo>
                  <a:lnTo>
                    <a:pt x="10795" y="10807"/>
                  </a:lnTo>
                  <a:lnTo>
                    <a:pt x="10795" y="11366"/>
                  </a:lnTo>
                  <a:lnTo>
                    <a:pt x="11468" y="11366"/>
                  </a:lnTo>
                  <a:lnTo>
                    <a:pt x="11468" y="10807"/>
                  </a:lnTo>
                  <a:close/>
                </a:path>
                <a:path w="49529" h="11429">
                  <a:moveTo>
                    <a:pt x="11468" y="5410"/>
                  </a:moveTo>
                  <a:lnTo>
                    <a:pt x="10795" y="5410"/>
                  </a:lnTo>
                  <a:lnTo>
                    <a:pt x="10795" y="5969"/>
                  </a:lnTo>
                  <a:lnTo>
                    <a:pt x="11468" y="5969"/>
                  </a:lnTo>
                  <a:lnTo>
                    <a:pt x="11468" y="5410"/>
                  </a:lnTo>
                  <a:close/>
                </a:path>
                <a:path w="49529" h="11429">
                  <a:moveTo>
                    <a:pt x="12827" y="8102"/>
                  </a:moveTo>
                  <a:lnTo>
                    <a:pt x="12153" y="8102"/>
                  </a:lnTo>
                  <a:lnTo>
                    <a:pt x="12153" y="8674"/>
                  </a:lnTo>
                  <a:lnTo>
                    <a:pt x="12827" y="8674"/>
                  </a:lnTo>
                  <a:lnTo>
                    <a:pt x="12827" y="8102"/>
                  </a:lnTo>
                  <a:close/>
                </a:path>
                <a:path w="49529" h="11429">
                  <a:moveTo>
                    <a:pt x="12827" y="2705"/>
                  </a:moveTo>
                  <a:lnTo>
                    <a:pt x="12153" y="2705"/>
                  </a:lnTo>
                  <a:lnTo>
                    <a:pt x="12153" y="3263"/>
                  </a:lnTo>
                  <a:lnTo>
                    <a:pt x="12827" y="3263"/>
                  </a:lnTo>
                  <a:lnTo>
                    <a:pt x="12827" y="2705"/>
                  </a:lnTo>
                  <a:close/>
                </a:path>
                <a:path w="49529" h="11429">
                  <a:moveTo>
                    <a:pt x="14173" y="10807"/>
                  </a:moveTo>
                  <a:lnTo>
                    <a:pt x="13500" y="10807"/>
                  </a:lnTo>
                  <a:lnTo>
                    <a:pt x="13500" y="11366"/>
                  </a:lnTo>
                  <a:lnTo>
                    <a:pt x="14173" y="11366"/>
                  </a:lnTo>
                  <a:lnTo>
                    <a:pt x="14173" y="10807"/>
                  </a:lnTo>
                  <a:close/>
                </a:path>
                <a:path w="49529" h="11429">
                  <a:moveTo>
                    <a:pt x="14173" y="5410"/>
                  </a:moveTo>
                  <a:lnTo>
                    <a:pt x="13500" y="5410"/>
                  </a:lnTo>
                  <a:lnTo>
                    <a:pt x="13500" y="5969"/>
                  </a:lnTo>
                  <a:lnTo>
                    <a:pt x="14173" y="5969"/>
                  </a:lnTo>
                  <a:lnTo>
                    <a:pt x="14173" y="5410"/>
                  </a:lnTo>
                  <a:close/>
                </a:path>
                <a:path w="49529" h="11429">
                  <a:moveTo>
                    <a:pt x="15519" y="8102"/>
                  </a:moveTo>
                  <a:lnTo>
                    <a:pt x="14846" y="8102"/>
                  </a:lnTo>
                  <a:lnTo>
                    <a:pt x="14846" y="8674"/>
                  </a:lnTo>
                  <a:lnTo>
                    <a:pt x="15519" y="8674"/>
                  </a:lnTo>
                  <a:lnTo>
                    <a:pt x="15519" y="8102"/>
                  </a:lnTo>
                  <a:close/>
                </a:path>
                <a:path w="49529" h="11429">
                  <a:moveTo>
                    <a:pt x="15519" y="2705"/>
                  </a:moveTo>
                  <a:lnTo>
                    <a:pt x="14846" y="2705"/>
                  </a:lnTo>
                  <a:lnTo>
                    <a:pt x="14846" y="3263"/>
                  </a:lnTo>
                  <a:lnTo>
                    <a:pt x="15519" y="3263"/>
                  </a:lnTo>
                  <a:lnTo>
                    <a:pt x="15519" y="2705"/>
                  </a:lnTo>
                  <a:close/>
                </a:path>
                <a:path w="49529" h="11429">
                  <a:moveTo>
                    <a:pt x="16865" y="10807"/>
                  </a:moveTo>
                  <a:lnTo>
                    <a:pt x="16192" y="10807"/>
                  </a:lnTo>
                  <a:lnTo>
                    <a:pt x="16192" y="11366"/>
                  </a:lnTo>
                  <a:lnTo>
                    <a:pt x="16865" y="11366"/>
                  </a:lnTo>
                  <a:lnTo>
                    <a:pt x="16865" y="10807"/>
                  </a:lnTo>
                  <a:close/>
                </a:path>
                <a:path w="49529" h="11429">
                  <a:moveTo>
                    <a:pt x="16865" y="5410"/>
                  </a:moveTo>
                  <a:lnTo>
                    <a:pt x="16192" y="5410"/>
                  </a:lnTo>
                  <a:lnTo>
                    <a:pt x="16192" y="5969"/>
                  </a:lnTo>
                  <a:lnTo>
                    <a:pt x="16865" y="5969"/>
                  </a:lnTo>
                  <a:lnTo>
                    <a:pt x="16865" y="5410"/>
                  </a:lnTo>
                  <a:close/>
                </a:path>
                <a:path w="49529" h="11429">
                  <a:moveTo>
                    <a:pt x="18224" y="8102"/>
                  </a:moveTo>
                  <a:lnTo>
                    <a:pt x="17551" y="8102"/>
                  </a:lnTo>
                  <a:lnTo>
                    <a:pt x="17551" y="8674"/>
                  </a:lnTo>
                  <a:lnTo>
                    <a:pt x="18224" y="8674"/>
                  </a:lnTo>
                  <a:lnTo>
                    <a:pt x="18224" y="8102"/>
                  </a:lnTo>
                  <a:close/>
                </a:path>
                <a:path w="49529" h="11429">
                  <a:moveTo>
                    <a:pt x="18224" y="2705"/>
                  </a:moveTo>
                  <a:lnTo>
                    <a:pt x="17551" y="2705"/>
                  </a:lnTo>
                  <a:lnTo>
                    <a:pt x="17551" y="3263"/>
                  </a:lnTo>
                  <a:lnTo>
                    <a:pt x="18224" y="3263"/>
                  </a:lnTo>
                  <a:lnTo>
                    <a:pt x="18224" y="2705"/>
                  </a:lnTo>
                  <a:close/>
                </a:path>
                <a:path w="49529" h="11429">
                  <a:moveTo>
                    <a:pt x="19570" y="10807"/>
                  </a:moveTo>
                  <a:lnTo>
                    <a:pt x="18897" y="10807"/>
                  </a:lnTo>
                  <a:lnTo>
                    <a:pt x="18897" y="11366"/>
                  </a:lnTo>
                  <a:lnTo>
                    <a:pt x="19570" y="11366"/>
                  </a:lnTo>
                  <a:lnTo>
                    <a:pt x="19570" y="10807"/>
                  </a:lnTo>
                  <a:close/>
                </a:path>
                <a:path w="49529" h="11429">
                  <a:moveTo>
                    <a:pt x="19570" y="5410"/>
                  </a:moveTo>
                  <a:lnTo>
                    <a:pt x="18897" y="5410"/>
                  </a:lnTo>
                  <a:lnTo>
                    <a:pt x="18897" y="5969"/>
                  </a:lnTo>
                  <a:lnTo>
                    <a:pt x="19570" y="5969"/>
                  </a:lnTo>
                  <a:lnTo>
                    <a:pt x="19570" y="5410"/>
                  </a:lnTo>
                  <a:close/>
                </a:path>
                <a:path w="49529" h="11429">
                  <a:moveTo>
                    <a:pt x="20916" y="8102"/>
                  </a:moveTo>
                  <a:lnTo>
                    <a:pt x="20243" y="8102"/>
                  </a:lnTo>
                  <a:lnTo>
                    <a:pt x="20243" y="8674"/>
                  </a:lnTo>
                  <a:lnTo>
                    <a:pt x="20916" y="8674"/>
                  </a:lnTo>
                  <a:lnTo>
                    <a:pt x="20916" y="8102"/>
                  </a:lnTo>
                  <a:close/>
                </a:path>
                <a:path w="49529" h="11429">
                  <a:moveTo>
                    <a:pt x="20916" y="2705"/>
                  </a:moveTo>
                  <a:lnTo>
                    <a:pt x="20243" y="2705"/>
                  </a:lnTo>
                  <a:lnTo>
                    <a:pt x="20243" y="3263"/>
                  </a:lnTo>
                  <a:lnTo>
                    <a:pt x="20916" y="3263"/>
                  </a:lnTo>
                  <a:lnTo>
                    <a:pt x="20916" y="2705"/>
                  </a:lnTo>
                  <a:close/>
                </a:path>
                <a:path w="49529" h="11429">
                  <a:moveTo>
                    <a:pt x="22263" y="10807"/>
                  </a:moveTo>
                  <a:lnTo>
                    <a:pt x="21590" y="10807"/>
                  </a:lnTo>
                  <a:lnTo>
                    <a:pt x="21590" y="11366"/>
                  </a:lnTo>
                  <a:lnTo>
                    <a:pt x="22263" y="11366"/>
                  </a:lnTo>
                  <a:lnTo>
                    <a:pt x="22263" y="10807"/>
                  </a:lnTo>
                  <a:close/>
                </a:path>
                <a:path w="49529" h="11429">
                  <a:moveTo>
                    <a:pt x="22263" y="5410"/>
                  </a:moveTo>
                  <a:lnTo>
                    <a:pt x="21590" y="5410"/>
                  </a:lnTo>
                  <a:lnTo>
                    <a:pt x="21590" y="5969"/>
                  </a:lnTo>
                  <a:lnTo>
                    <a:pt x="22263" y="5969"/>
                  </a:lnTo>
                  <a:lnTo>
                    <a:pt x="22263" y="5410"/>
                  </a:lnTo>
                  <a:close/>
                </a:path>
                <a:path w="49529" h="11429">
                  <a:moveTo>
                    <a:pt x="23622" y="8102"/>
                  </a:moveTo>
                  <a:lnTo>
                    <a:pt x="22948" y="8102"/>
                  </a:lnTo>
                  <a:lnTo>
                    <a:pt x="22948" y="8674"/>
                  </a:lnTo>
                  <a:lnTo>
                    <a:pt x="23622" y="8674"/>
                  </a:lnTo>
                  <a:lnTo>
                    <a:pt x="23622" y="8102"/>
                  </a:lnTo>
                  <a:close/>
                </a:path>
                <a:path w="49529" h="11429">
                  <a:moveTo>
                    <a:pt x="23622" y="2705"/>
                  </a:moveTo>
                  <a:lnTo>
                    <a:pt x="22948" y="2705"/>
                  </a:lnTo>
                  <a:lnTo>
                    <a:pt x="22948" y="3263"/>
                  </a:lnTo>
                  <a:lnTo>
                    <a:pt x="23622" y="3263"/>
                  </a:lnTo>
                  <a:lnTo>
                    <a:pt x="23622" y="2705"/>
                  </a:lnTo>
                  <a:close/>
                </a:path>
                <a:path w="49529" h="11429">
                  <a:moveTo>
                    <a:pt x="24968" y="10807"/>
                  </a:moveTo>
                  <a:lnTo>
                    <a:pt x="24295" y="10807"/>
                  </a:lnTo>
                  <a:lnTo>
                    <a:pt x="24295" y="11366"/>
                  </a:lnTo>
                  <a:lnTo>
                    <a:pt x="24968" y="11366"/>
                  </a:lnTo>
                  <a:lnTo>
                    <a:pt x="24968" y="10807"/>
                  </a:lnTo>
                  <a:close/>
                </a:path>
                <a:path w="49529" h="11429">
                  <a:moveTo>
                    <a:pt x="24968" y="5410"/>
                  </a:moveTo>
                  <a:lnTo>
                    <a:pt x="24295" y="5410"/>
                  </a:lnTo>
                  <a:lnTo>
                    <a:pt x="24295" y="5969"/>
                  </a:lnTo>
                  <a:lnTo>
                    <a:pt x="24968" y="5969"/>
                  </a:lnTo>
                  <a:lnTo>
                    <a:pt x="24968" y="5410"/>
                  </a:lnTo>
                  <a:close/>
                </a:path>
                <a:path w="49529" h="11429">
                  <a:moveTo>
                    <a:pt x="26314" y="8102"/>
                  </a:moveTo>
                  <a:lnTo>
                    <a:pt x="25641" y="8102"/>
                  </a:lnTo>
                  <a:lnTo>
                    <a:pt x="25641" y="8674"/>
                  </a:lnTo>
                  <a:lnTo>
                    <a:pt x="26314" y="8674"/>
                  </a:lnTo>
                  <a:lnTo>
                    <a:pt x="26314" y="8102"/>
                  </a:lnTo>
                  <a:close/>
                </a:path>
                <a:path w="49529" h="11429">
                  <a:moveTo>
                    <a:pt x="26314" y="2705"/>
                  </a:moveTo>
                  <a:lnTo>
                    <a:pt x="25641" y="2705"/>
                  </a:lnTo>
                  <a:lnTo>
                    <a:pt x="25641" y="3263"/>
                  </a:lnTo>
                  <a:lnTo>
                    <a:pt x="26314" y="3263"/>
                  </a:lnTo>
                  <a:lnTo>
                    <a:pt x="26314" y="2705"/>
                  </a:lnTo>
                  <a:close/>
                </a:path>
                <a:path w="49529" h="11429">
                  <a:moveTo>
                    <a:pt x="27660" y="10807"/>
                  </a:moveTo>
                  <a:lnTo>
                    <a:pt x="26987" y="10807"/>
                  </a:lnTo>
                  <a:lnTo>
                    <a:pt x="26987" y="11366"/>
                  </a:lnTo>
                  <a:lnTo>
                    <a:pt x="27660" y="11366"/>
                  </a:lnTo>
                  <a:lnTo>
                    <a:pt x="27660" y="10807"/>
                  </a:lnTo>
                  <a:close/>
                </a:path>
                <a:path w="49529" h="11429">
                  <a:moveTo>
                    <a:pt x="27660" y="5410"/>
                  </a:moveTo>
                  <a:lnTo>
                    <a:pt x="26987" y="5410"/>
                  </a:lnTo>
                  <a:lnTo>
                    <a:pt x="26987" y="5969"/>
                  </a:lnTo>
                  <a:lnTo>
                    <a:pt x="27660" y="5969"/>
                  </a:lnTo>
                  <a:lnTo>
                    <a:pt x="27660" y="5410"/>
                  </a:lnTo>
                  <a:close/>
                </a:path>
                <a:path w="49529" h="11429">
                  <a:moveTo>
                    <a:pt x="29019" y="8102"/>
                  </a:moveTo>
                  <a:lnTo>
                    <a:pt x="28346" y="8102"/>
                  </a:lnTo>
                  <a:lnTo>
                    <a:pt x="28346" y="8674"/>
                  </a:lnTo>
                  <a:lnTo>
                    <a:pt x="29019" y="8674"/>
                  </a:lnTo>
                  <a:lnTo>
                    <a:pt x="29019" y="8102"/>
                  </a:lnTo>
                  <a:close/>
                </a:path>
                <a:path w="49529" h="11429">
                  <a:moveTo>
                    <a:pt x="29019" y="2705"/>
                  </a:moveTo>
                  <a:lnTo>
                    <a:pt x="28346" y="2705"/>
                  </a:lnTo>
                  <a:lnTo>
                    <a:pt x="28346" y="3263"/>
                  </a:lnTo>
                  <a:lnTo>
                    <a:pt x="29019" y="3263"/>
                  </a:lnTo>
                  <a:lnTo>
                    <a:pt x="29019" y="2705"/>
                  </a:lnTo>
                  <a:close/>
                </a:path>
                <a:path w="49529" h="11429">
                  <a:moveTo>
                    <a:pt x="30365" y="10807"/>
                  </a:moveTo>
                  <a:lnTo>
                    <a:pt x="29692" y="10807"/>
                  </a:lnTo>
                  <a:lnTo>
                    <a:pt x="29692" y="11366"/>
                  </a:lnTo>
                  <a:lnTo>
                    <a:pt x="30365" y="11366"/>
                  </a:lnTo>
                  <a:lnTo>
                    <a:pt x="30365" y="10807"/>
                  </a:lnTo>
                  <a:close/>
                </a:path>
                <a:path w="49529" h="11429">
                  <a:moveTo>
                    <a:pt x="30365" y="5410"/>
                  </a:moveTo>
                  <a:lnTo>
                    <a:pt x="29692" y="5410"/>
                  </a:lnTo>
                  <a:lnTo>
                    <a:pt x="29692" y="5969"/>
                  </a:lnTo>
                  <a:lnTo>
                    <a:pt x="30365" y="5969"/>
                  </a:lnTo>
                  <a:lnTo>
                    <a:pt x="30365" y="5410"/>
                  </a:lnTo>
                  <a:close/>
                </a:path>
                <a:path w="49529" h="11429">
                  <a:moveTo>
                    <a:pt x="31711" y="8102"/>
                  </a:moveTo>
                  <a:lnTo>
                    <a:pt x="31038" y="8102"/>
                  </a:lnTo>
                  <a:lnTo>
                    <a:pt x="31038" y="8674"/>
                  </a:lnTo>
                  <a:lnTo>
                    <a:pt x="31711" y="8674"/>
                  </a:lnTo>
                  <a:lnTo>
                    <a:pt x="31711" y="8102"/>
                  </a:lnTo>
                  <a:close/>
                </a:path>
                <a:path w="49529" h="11429">
                  <a:moveTo>
                    <a:pt x="31711" y="2705"/>
                  </a:moveTo>
                  <a:lnTo>
                    <a:pt x="31038" y="2705"/>
                  </a:lnTo>
                  <a:lnTo>
                    <a:pt x="31038" y="3263"/>
                  </a:lnTo>
                  <a:lnTo>
                    <a:pt x="31711" y="3263"/>
                  </a:lnTo>
                  <a:lnTo>
                    <a:pt x="31711" y="2705"/>
                  </a:lnTo>
                  <a:close/>
                </a:path>
                <a:path w="49529" h="11429">
                  <a:moveTo>
                    <a:pt x="33058" y="5410"/>
                  </a:moveTo>
                  <a:lnTo>
                    <a:pt x="32385" y="5410"/>
                  </a:lnTo>
                  <a:lnTo>
                    <a:pt x="32385" y="5969"/>
                  </a:lnTo>
                  <a:lnTo>
                    <a:pt x="33058" y="5969"/>
                  </a:lnTo>
                  <a:lnTo>
                    <a:pt x="33058" y="5410"/>
                  </a:lnTo>
                  <a:close/>
                </a:path>
                <a:path w="49529" h="11429">
                  <a:moveTo>
                    <a:pt x="34417" y="8102"/>
                  </a:moveTo>
                  <a:lnTo>
                    <a:pt x="33731" y="8102"/>
                  </a:lnTo>
                  <a:lnTo>
                    <a:pt x="33731" y="8674"/>
                  </a:lnTo>
                  <a:lnTo>
                    <a:pt x="34417" y="8674"/>
                  </a:lnTo>
                  <a:lnTo>
                    <a:pt x="34417" y="8102"/>
                  </a:lnTo>
                  <a:close/>
                </a:path>
                <a:path w="49529" h="11429">
                  <a:moveTo>
                    <a:pt x="34417" y="2705"/>
                  </a:moveTo>
                  <a:lnTo>
                    <a:pt x="33731" y="2705"/>
                  </a:lnTo>
                  <a:lnTo>
                    <a:pt x="33731" y="3263"/>
                  </a:lnTo>
                  <a:lnTo>
                    <a:pt x="34417" y="3263"/>
                  </a:lnTo>
                  <a:lnTo>
                    <a:pt x="34417" y="2705"/>
                  </a:lnTo>
                  <a:close/>
                </a:path>
                <a:path w="49529" h="11429">
                  <a:moveTo>
                    <a:pt x="35763" y="5410"/>
                  </a:moveTo>
                  <a:lnTo>
                    <a:pt x="35090" y="5410"/>
                  </a:lnTo>
                  <a:lnTo>
                    <a:pt x="35090" y="5969"/>
                  </a:lnTo>
                  <a:lnTo>
                    <a:pt x="35763" y="5969"/>
                  </a:lnTo>
                  <a:lnTo>
                    <a:pt x="35763" y="5410"/>
                  </a:lnTo>
                  <a:close/>
                </a:path>
                <a:path w="49529" h="11429">
                  <a:moveTo>
                    <a:pt x="37109" y="8102"/>
                  </a:moveTo>
                  <a:lnTo>
                    <a:pt x="36436" y="8102"/>
                  </a:lnTo>
                  <a:lnTo>
                    <a:pt x="36436" y="8674"/>
                  </a:lnTo>
                  <a:lnTo>
                    <a:pt x="37109" y="8674"/>
                  </a:lnTo>
                  <a:lnTo>
                    <a:pt x="37109" y="8102"/>
                  </a:lnTo>
                  <a:close/>
                </a:path>
                <a:path w="49529" h="11429">
                  <a:moveTo>
                    <a:pt x="37109" y="2705"/>
                  </a:moveTo>
                  <a:lnTo>
                    <a:pt x="36436" y="2705"/>
                  </a:lnTo>
                  <a:lnTo>
                    <a:pt x="36436" y="3263"/>
                  </a:lnTo>
                  <a:lnTo>
                    <a:pt x="37109" y="3263"/>
                  </a:lnTo>
                  <a:lnTo>
                    <a:pt x="37109" y="2705"/>
                  </a:lnTo>
                  <a:close/>
                </a:path>
                <a:path w="49529" h="11429">
                  <a:moveTo>
                    <a:pt x="38455" y="5410"/>
                  </a:moveTo>
                  <a:lnTo>
                    <a:pt x="37782" y="5410"/>
                  </a:lnTo>
                  <a:lnTo>
                    <a:pt x="37782" y="5969"/>
                  </a:lnTo>
                  <a:lnTo>
                    <a:pt x="38455" y="5969"/>
                  </a:lnTo>
                  <a:lnTo>
                    <a:pt x="38455" y="5410"/>
                  </a:lnTo>
                  <a:close/>
                </a:path>
                <a:path w="49529" h="11429">
                  <a:moveTo>
                    <a:pt x="39814" y="8102"/>
                  </a:moveTo>
                  <a:lnTo>
                    <a:pt x="39128" y="8102"/>
                  </a:lnTo>
                  <a:lnTo>
                    <a:pt x="39128" y="8674"/>
                  </a:lnTo>
                  <a:lnTo>
                    <a:pt x="39814" y="8674"/>
                  </a:lnTo>
                  <a:lnTo>
                    <a:pt x="39814" y="8102"/>
                  </a:lnTo>
                  <a:close/>
                </a:path>
                <a:path w="49529" h="11429">
                  <a:moveTo>
                    <a:pt x="39814" y="2705"/>
                  </a:moveTo>
                  <a:lnTo>
                    <a:pt x="39128" y="2705"/>
                  </a:lnTo>
                  <a:lnTo>
                    <a:pt x="39128" y="3263"/>
                  </a:lnTo>
                  <a:lnTo>
                    <a:pt x="39814" y="3263"/>
                  </a:lnTo>
                  <a:lnTo>
                    <a:pt x="39814" y="2705"/>
                  </a:lnTo>
                  <a:close/>
                </a:path>
                <a:path w="49529" h="11429">
                  <a:moveTo>
                    <a:pt x="41160" y="5410"/>
                  </a:moveTo>
                  <a:lnTo>
                    <a:pt x="40487" y="5410"/>
                  </a:lnTo>
                  <a:lnTo>
                    <a:pt x="40487" y="5969"/>
                  </a:lnTo>
                  <a:lnTo>
                    <a:pt x="41160" y="5969"/>
                  </a:lnTo>
                  <a:lnTo>
                    <a:pt x="41160" y="5410"/>
                  </a:lnTo>
                  <a:close/>
                </a:path>
                <a:path w="49529" h="11429">
                  <a:moveTo>
                    <a:pt x="41160" y="0"/>
                  </a:moveTo>
                  <a:lnTo>
                    <a:pt x="40487" y="0"/>
                  </a:lnTo>
                  <a:lnTo>
                    <a:pt x="40487" y="571"/>
                  </a:lnTo>
                  <a:lnTo>
                    <a:pt x="41160" y="571"/>
                  </a:lnTo>
                  <a:lnTo>
                    <a:pt x="41160" y="0"/>
                  </a:lnTo>
                  <a:close/>
                </a:path>
                <a:path w="49529" h="11429">
                  <a:moveTo>
                    <a:pt x="42506" y="8102"/>
                  </a:moveTo>
                  <a:lnTo>
                    <a:pt x="41833" y="8102"/>
                  </a:lnTo>
                  <a:lnTo>
                    <a:pt x="41833" y="8674"/>
                  </a:lnTo>
                  <a:lnTo>
                    <a:pt x="42506" y="8674"/>
                  </a:lnTo>
                  <a:lnTo>
                    <a:pt x="42506" y="8102"/>
                  </a:lnTo>
                  <a:close/>
                </a:path>
                <a:path w="49529" h="11429">
                  <a:moveTo>
                    <a:pt x="42506" y="2705"/>
                  </a:moveTo>
                  <a:lnTo>
                    <a:pt x="41833" y="2705"/>
                  </a:lnTo>
                  <a:lnTo>
                    <a:pt x="41833" y="3263"/>
                  </a:lnTo>
                  <a:lnTo>
                    <a:pt x="42506" y="3263"/>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71"/>
                  </a:lnTo>
                  <a:lnTo>
                    <a:pt x="43853" y="571"/>
                  </a:lnTo>
                  <a:lnTo>
                    <a:pt x="43853" y="0"/>
                  </a:lnTo>
                  <a:close/>
                </a:path>
                <a:path w="49529" h="11429">
                  <a:moveTo>
                    <a:pt x="45212" y="8102"/>
                  </a:moveTo>
                  <a:lnTo>
                    <a:pt x="44526" y="8102"/>
                  </a:lnTo>
                  <a:lnTo>
                    <a:pt x="44526" y="8674"/>
                  </a:lnTo>
                  <a:lnTo>
                    <a:pt x="45212" y="8674"/>
                  </a:lnTo>
                  <a:lnTo>
                    <a:pt x="45212" y="8102"/>
                  </a:lnTo>
                  <a:close/>
                </a:path>
                <a:path w="49529" h="11429">
                  <a:moveTo>
                    <a:pt x="45212" y="2705"/>
                  </a:moveTo>
                  <a:lnTo>
                    <a:pt x="44526" y="2705"/>
                  </a:lnTo>
                  <a:lnTo>
                    <a:pt x="44526" y="3263"/>
                  </a:lnTo>
                  <a:lnTo>
                    <a:pt x="45212" y="3263"/>
                  </a:lnTo>
                  <a:lnTo>
                    <a:pt x="45212" y="2705"/>
                  </a:lnTo>
                  <a:close/>
                </a:path>
                <a:path w="49529" h="11429">
                  <a:moveTo>
                    <a:pt x="46558" y="5410"/>
                  </a:moveTo>
                  <a:lnTo>
                    <a:pt x="45885" y="5410"/>
                  </a:lnTo>
                  <a:lnTo>
                    <a:pt x="45885" y="5969"/>
                  </a:lnTo>
                  <a:lnTo>
                    <a:pt x="46558" y="5969"/>
                  </a:lnTo>
                  <a:lnTo>
                    <a:pt x="46558" y="5410"/>
                  </a:lnTo>
                  <a:close/>
                </a:path>
                <a:path w="49529" h="11429">
                  <a:moveTo>
                    <a:pt x="46558" y="0"/>
                  </a:moveTo>
                  <a:lnTo>
                    <a:pt x="45885" y="0"/>
                  </a:lnTo>
                  <a:lnTo>
                    <a:pt x="45885" y="571"/>
                  </a:lnTo>
                  <a:lnTo>
                    <a:pt x="46558" y="571"/>
                  </a:lnTo>
                  <a:lnTo>
                    <a:pt x="46558" y="0"/>
                  </a:lnTo>
                  <a:close/>
                </a:path>
                <a:path w="49529" h="11429">
                  <a:moveTo>
                    <a:pt x="47904" y="8102"/>
                  </a:moveTo>
                  <a:lnTo>
                    <a:pt x="47231" y="8102"/>
                  </a:lnTo>
                  <a:lnTo>
                    <a:pt x="47231" y="8674"/>
                  </a:lnTo>
                  <a:lnTo>
                    <a:pt x="47904" y="8674"/>
                  </a:lnTo>
                  <a:lnTo>
                    <a:pt x="47904" y="8102"/>
                  </a:lnTo>
                  <a:close/>
                </a:path>
                <a:path w="49529" h="11429">
                  <a:moveTo>
                    <a:pt x="47904" y="2705"/>
                  </a:moveTo>
                  <a:lnTo>
                    <a:pt x="47231" y="2705"/>
                  </a:lnTo>
                  <a:lnTo>
                    <a:pt x="47231" y="3263"/>
                  </a:lnTo>
                  <a:lnTo>
                    <a:pt x="47904" y="3263"/>
                  </a:lnTo>
                  <a:lnTo>
                    <a:pt x="47904"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63" name="object 863"/>
            <p:cNvSpPr/>
            <p:nvPr/>
          </p:nvSpPr>
          <p:spPr>
            <a:xfrm>
              <a:off x="11984342" y="7748130"/>
              <a:ext cx="49530" cy="11430"/>
            </a:xfrm>
            <a:custGeom>
              <a:avLst/>
              <a:gdLst/>
              <a:ahLst/>
              <a:cxnLst/>
              <a:rect l="l" t="t" r="r" b="b"/>
              <a:pathLst>
                <a:path w="49529" h="11429">
                  <a:moveTo>
                    <a:pt x="685" y="10807"/>
                  </a:moveTo>
                  <a:lnTo>
                    <a:pt x="0" y="10807"/>
                  </a:lnTo>
                  <a:lnTo>
                    <a:pt x="0" y="11366"/>
                  </a:lnTo>
                  <a:lnTo>
                    <a:pt x="685" y="11366"/>
                  </a:lnTo>
                  <a:lnTo>
                    <a:pt x="685" y="10807"/>
                  </a:lnTo>
                  <a:close/>
                </a:path>
                <a:path w="49529" h="11429">
                  <a:moveTo>
                    <a:pt x="685" y="5410"/>
                  </a:moveTo>
                  <a:lnTo>
                    <a:pt x="0" y="5410"/>
                  </a:lnTo>
                  <a:lnTo>
                    <a:pt x="0" y="5969"/>
                  </a:lnTo>
                  <a:lnTo>
                    <a:pt x="685" y="5969"/>
                  </a:lnTo>
                  <a:lnTo>
                    <a:pt x="685" y="5410"/>
                  </a:lnTo>
                  <a:close/>
                </a:path>
                <a:path w="49529" h="11429">
                  <a:moveTo>
                    <a:pt x="2032" y="8102"/>
                  </a:moveTo>
                  <a:lnTo>
                    <a:pt x="1358" y="8102"/>
                  </a:lnTo>
                  <a:lnTo>
                    <a:pt x="1358" y="8674"/>
                  </a:lnTo>
                  <a:lnTo>
                    <a:pt x="2032" y="8674"/>
                  </a:lnTo>
                  <a:lnTo>
                    <a:pt x="2032" y="8102"/>
                  </a:lnTo>
                  <a:close/>
                </a:path>
                <a:path w="49529" h="11429">
                  <a:moveTo>
                    <a:pt x="2032" y="2705"/>
                  </a:moveTo>
                  <a:lnTo>
                    <a:pt x="1358" y="2705"/>
                  </a:lnTo>
                  <a:lnTo>
                    <a:pt x="1358" y="3263"/>
                  </a:lnTo>
                  <a:lnTo>
                    <a:pt x="2032" y="3263"/>
                  </a:lnTo>
                  <a:lnTo>
                    <a:pt x="2032" y="2705"/>
                  </a:lnTo>
                  <a:close/>
                </a:path>
                <a:path w="49529" h="11429">
                  <a:moveTo>
                    <a:pt x="3378" y="10807"/>
                  </a:moveTo>
                  <a:lnTo>
                    <a:pt x="2705" y="10807"/>
                  </a:lnTo>
                  <a:lnTo>
                    <a:pt x="2705" y="11366"/>
                  </a:lnTo>
                  <a:lnTo>
                    <a:pt x="3378" y="11366"/>
                  </a:lnTo>
                  <a:lnTo>
                    <a:pt x="3378" y="10807"/>
                  </a:lnTo>
                  <a:close/>
                </a:path>
                <a:path w="49529" h="11429">
                  <a:moveTo>
                    <a:pt x="3378" y="5410"/>
                  </a:moveTo>
                  <a:lnTo>
                    <a:pt x="2705" y="5410"/>
                  </a:lnTo>
                  <a:lnTo>
                    <a:pt x="2705" y="5969"/>
                  </a:lnTo>
                  <a:lnTo>
                    <a:pt x="3378" y="5969"/>
                  </a:lnTo>
                  <a:lnTo>
                    <a:pt x="3378" y="5410"/>
                  </a:lnTo>
                  <a:close/>
                </a:path>
                <a:path w="49529" h="11429">
                  <a:moveTo>
                    <a:pt x="4724" y="8102"/>
                  </a:moveTo>
                  <a:lnTo>
                    <a:pt x="4051" y="8102"/>
                  </a:lnTo>
                  <a:lnTo>
                    <a:pt x="4051" y="8674"/>
                  </a:lnTo>
                  <a:lnTo>
                    <a:pt x="4724" y="8674"/>
                  </a:lnTo>
                  <a:lnTo>
                    <a:pt x="4724" y="8102"/>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66"/>
                  </a:lnTo>
                  <a:lnTo>
                    <a:pt x="6070" y="11366"/>
                  </a:lnTo>
                  <a:lnTo>
                    <a:pt x="6070" y="10807"/>
                  </a:lnTo>
                  <a:close/>
                </a:path>
                <a:path w="49529" h="11429">
                  <a:moveTo>
                    <a:pt x="6070" y="5410"/>
                  </a:moveTo>
                  <a:lnTo>
                    <a:pt x="5397" y="5410"/>
                  </a:lnTo>
                  <a:lnTo>
                    <a:pt x="5397" y="5969"/>
                  </a:lnTo>
                  <a:lnTo>
                    <a:pt x="6070" y="5969"/>
                  </a:lnTo>
                  <a:lnTo>
                    <a:pt x="6070" y="5410"/>
                  </a:lnTo>
                  <a:close/>
                </a:path>
                <a:path w="49529" h="11429">
                  <a:moveTo>
                    <a:pt x="7429" y="8102"/>
                  </a:moveTo>
                  <a:lnTo>
                    <a:pt x="6756" y="8102"/>
                  </a:lnTo>
                  <a:lnTo>
                    <a:pt x="6756" y="8674"/>
                  </a:lnTo>
                  <a:lnTo>
                    <a:pt x="7429" y="8674"/>
                  </a:lnTo>
                  <a:lnTo>
                    <a:pt x="7429" y="8102"/>
                  </a:lnTo>
                  <a:close/>
                </a:path>
                <a:path w="49529" h="11429">
                  <a:moveTo>
                    <a:pt x="7429" y="2705"/>
                  </a:moveTo>
                  <a:lnTo>
                    <a:pt x="6756" y="2705"/>
                  </a:lnTo>
                  <a:lnTo>
                    <a:pt x="6756" y="3263"/>
                  </a:lnTo>
                  <a:lnTo>
                    <a:pt x="7429" y="3263"/>
                  </a:lnTo>
                  <a:lnTo>
                    <a:pt x="7429" y="2705"/>
                  </a:lnTo>
                  <a:close/>
                </a:path>
                <a:path w="49529" h="11429">
                  <a:moveTo>
                    <a:pt x="8775" y="10807"/>
                  </a:moveTo>
                  <a:lnTo>
                    <a:pt x="8102" y="10807"/>
                  </a:lnTo>
                  <a:lnTo>
                    <a:pt x="8102" y="11366"/>
                  </a:lnTo>
                  <a:lnTo>
                    <a:pt x="8775" y="11366"/>
                  </a:lnTo>
                  <a:lnTo>
                    <a:pt x="8775" y="10807"/>
                  </a:lnTo>
                  <a:close/>
                </a:path>
                <a:path w="49529" h="11429">
                  <a:moveTo>
                    <a:pt x="8775" y="5410"/>
                  </a:moveTo>
                  <a:lnTo>
                    <a:pt x="8102" y="5410"/>
                  </a:lnTo>
                  <a:lnTo>
                    <a:pt x="8102" y="5969"/>
                  </a:lnTo>
                  <a:lnTo>
                    <a:pt x="8775" y="5969"/>
                  </a:lnTo>
                  <a:lnTo>
                    <a:pt x="8775" y="5410"/>
                  </a:lnTo>
                  <a:close/>
                </a:path>
                <a:path w="49529" h="11429">
                  <a:moveTo>
                    <a:pt x="10121" y="8102"/>
                  </a:moveTo>
                  <a:lnTo>
                    <a:pt x="9448" y="8102"/>
                  </a:lnTo>
                  <a:lnTo>
                    <a:pt x="9448" y="8674"/>
                  </a:lnTo>
                  <a:lnTo>
                    <a:pt x="10121" y="8674"/>
                  </a:lnTo>
                  <a:lnTo>
                    <a:pt x="10121" y="8102"/>
                  </a:lnTo>
                  <a:close/>
                </a:path>
                <a:path w="49529" h="11429">
                  <a:moveTo>
                    <a:pt x="10121" y="2705"/>
                  </a:moveTo>
                  <a:lnTo>
                    <a:pt x="9448" y="2705"/>
                  </a:lnTo>
                  <a:lnTo>
                    <a:pt x="9448" y="3263"/>
                  </a:lnTo>
                  <a:lnTo>
                    <a:pt x="10121" y="3263"/>
                  </a:lnTo>
                  <a:lnTo>
                    <a:pt x="10121" y="2705"/>
                  </a:lnTo>
                  <a:close/>
                </a:path>
                <a:path w="49529" h="11429">
                  <a:moveTo>
                    <a:pt x="11468" y="10807"/>
                  </a:moveTo>
                  <a:lnTo>
                    <a:pt x="10795" y="10807"/>
                  </a:lnTo>
                  <a:lnTo>
                    <a:pt x="10795" y="11366"/>
                  </a:lnTo>
                  <a:lnTo>
                    <a:pt x="11468" y="11366"/>
                  </a:lnTo>
                  <a:lnTo>
                    <a:pt x="11468" y="10807"/>
                  </a:lnTo>
                  <a:close/>
                </a:path>
                <a:path w="49529" h="11429">
                  <a:moveTo>
                    <a:pt x="11468" y="5410"/>
                  </a:moveTo>
                  <a:lnTo>
                    <a:pt x="10795" y="5410"/>
                  </a:lnTo>
                  <a:lnTo>
                    <a:pt x="10795" y="5969"/>
                  </a:lnTo>
                  <a:lnTo>
                    <a:pt x="11468" y="5969"/>
                  </a:lnTo>
                  <a:lnTo>
                    <a:pt x="11468" y="5410"/>
                  </a:lnTo>
                  <a:close/>
                </a:path>
                <a:path w="49529" h="11429">
                  <a:moveTo>
                    <a:pt x="12827" y="8102"/>
                  </a:moveTo>
                  <a:lnTo>
                    <a:pt x="12153" y="8102"/>
                  </a:lnTo>
                  <a:lnTo>
                    <a:pt x="12153" y="8674"/>
                  </a:lnTo>
                  <a:lnTo>
                    <a:pt x="12827" y="8674"/>
                  </a:lnTo>
                  <a:lnTo>
                    <a:pt x="12827" y="8102"/>
                  </a:lnTo>
                  <a:close/>
                </a:path>
                <a:path w="49529" h="11429">
                  <a:moveTo>
                    <a:pt x="12827" y="2705"/>
                  </a:moveTo>
                  <a:lnTo>
                    <a:pt x="12153" y="2705"/>
                  </a:lnTo>
                  <a:lnTo>
                    <a:pt x="12153" y="3263"/>
                  </a:lnTo>
                  <a:lnTo>
                    <a:pt x="12827" y="3263"/>
                  </a:lnTo>
                  <a:lnTo>
                    <a:pt x="12827" y="2705"/>
                  </a:lnTo>
                  <a:close/>
                </a:path>
                <a:path w="49529" h="11429">
                  <a:moveTo>
                    <a:pt x="14173" y="10807"/>
                  </a:moveTo>
                  <a:lnTo>
                    <a:pt x="13500" y="10807"/>
                  </a:lnTo>
                  <a:lnTo>
                    <a:pt x="13500" y="11366"/>
                  </a:lnTo>
                  <a:lnTo>
                    <a:pt x="14173" y="11366"/>
                  </a:lnTo>
                  <a:lnTo>
                    <a:pt x="14173" y="10807"/>
                  </a:lnTo>
                  <a:close/>
                </a:path>
                <a:path w="49529" h="11429">
                  <a:moveTo>
                    <a:pt x="14173" y="5410"/>
                  </a:moveTo>
                  <a:lnTo>
                    <a:pt x="13500" y="5410"/>
                  </a:lnTo>
                  <a:lnTo>
                    <a:pt x="13500" y="5969"/>
                  </a:lnTo>
                  <a:lnTo>
                    <a:pt x="14173" y="5969"/>
                  </a:lnTo>
                  <a:lnTo>
                    <a:pt x="14173" y="5410"/>
                  </a:lnTo>
                  <a:close/>
                </a:path>
                <a:path w="49529" h="11429">
                  <a:moveTo>
                    <a:pt x="15519" y="8102"/>
                  </a:moveTo>
                  <a:lnTo>
                    <a:pt x="14846" y="8102"/>
                  </a:lnTo>
                  <a:lnTo>
                    <a:pt x="14846" y="8674"/>
                  </a:lnTo>
                  <a:lnTo>
                    <a:pt x="15519" y="8674"/>
                  </a:lnTo>
                  <a:lnTo>
                    <a:pt x="15519" y="8102"/>
                  </a:lnTo>
                  <a:close/>
                </a:path>
                <a:path w="49529" h="11429">
                  <a:moveTo>
                    <a:pt x="15519" y="2705"/>
                  </a:moveTo>
                  <a:lnTo>
                    <a:pt x="14846" y="2705"/>
                  </a:lnTo>
                  <a:lnTo>
                    <a:pt x="14846" y="3263"/>
                  </a:lnTo>
                  <a:lnTo>
                    <a:pt x="15519" y="3263"/>
                  </a:lnTo>
                  <a:lnTo>
                    <a:pt x="15519" y="2705"/>
                  </a:lnTo>
                  <a:close/>
                </a:path>
                <a:path w="49529" h="11429">
                  <a:moveTo>
                    <a:pt x="16865" y="10807"/>
                  </a:moveTo>
                  <a:lnTo>
                    <a:pt x="16192" y="10807"/>
                  </a:lnTo>
                  <a:lnTo>
                    <a:pt x="16192" y="11366"/>
                  </a:lnTo>
                  <a:lnTo>
                    <a:pt x="16865" y="11366"/>
                  </a:lnTo>
                  <a:lnTo>
                    <a:pt x="16865" y="10807"/>
                  </a:lnTo>
                  <a:close/>
                </a:path>
                <a:path w="49529" h="11429">
                  <a:moveTo>
                    <a:pt x="16865" y="5410"/>
                  </a:moveTo>
                  <a:lnTo>
                    <a:pt x="16192" y="5410"/>
                  </a:lnTo>
                  <a:lnTo>
                    <a:pt x="16192" y="5969"/>
                  </a:lnTo>
                  <a:lnTo>
                    <a:pt x="16865" y="5969"/>
                  </a:lnTo>
                  <a:lnTo>
                    <a:pt x="16865" y="5410"/>
                  </a:lnTo>
                  <a:close/>
                </a:path>
                <a:path w="49529" h="11429">
                  <a:moveTo>
                    <a:pt x="18224" y="8102"/>
                  </a:moveTo>
                  <a:lnTo>
                    <a:pt x="17551" y="8102"/>
                  </a:lnTo>
                  <a:lnTo>
                    <a:pt x="17551" y="8674"/>
                  </a:lnTo>
                  <a:lnTo>
                    <a:pt x="18224" y="8674"/>
                  </a:lnTo>
                  <a:lnTo>
                    <a:pt x="18224" y="8102"/>
                  </a:lnTo>
                  <a:close/>
                </a:path>
                <a:path w="49529" h="11429">
                  <a:moveTo>
                    <a:pt x="18224" y="2705"/>
                  </a:moveTo>
                  <a:lnTo>
                    <a:pt x="17551" y="2705"/>
                  </a:lnTo>
                  <a:lnTo>
                    <a:pt x="17551" y="3263"/>
                  </a:lnTo>
                  <a:lnTo>
                    <a:pt x="18224" y="3263"/>
                  </a:lnTo>
                  <a:lnTo>
                    <a:pt x="18224" y="2705"/>
                  </a:lnTo>
                  <a:close/>
                </a:path>
                <a:path w="49529" h="11429">
                  <a:moveTo>
                    <a:pt x="19570" y="10807"/>
                  </a:moveTo>
                  <a:lnTo>
                    <a:pt x="18897" y="10807"/>
                  </a:lnTo>
                  <a:lnTo>
                    <a:pt x="18897" y="11366"/>
                  </a:lnTo>
                  <a:lnTo>
                    <a:pt x="19570" y="11366"/>
                  </a:lnTo>
                  <a:lnTo>
                    <a:pt x="19570" y="10807"/>
                  </a:lnTo>
                  <a:close/>
                </a:path>
                <a:path w="49529" h="11429">
                  <a:moveTo>
                    <a:pt x="19570" y="5410"/>
                  </a:moveTo>
                  <a:lnTo>
                    <a:pt x="18897" y="5410"/>
                  </a:lnTo>
                  <a:lnTo>
                    <a:pt x="18897" y="5969"/>
                  </a:lnTo>
                  <a:lnTo>
                    <a:pt x="19570" y="5969"/>
                  </a:lnTo>
                  <a:lnTo>
                    <a:pt x="19570" y="5410"/>
                  </a:lnTo>
                  <a:close/>
                </a:path>
                <a:path w="49529" h="11429">
                  <a:moveTo>
                    <a:pt x="20916" y="8102"/>
                  </a:moveTo>
                  <a:lnTo>
                    <a:pt x="20243" y="8102"/>
                  </a:lnTo>
                  <a:lnTo>
                    <a:pt x="20243" y="8674"/>
                  </a:lnTo>
                  <a:lnTo>
                    <a:pt x="20916" y="8674"/>
                  </a:lnTo>
                  <a:lnTo>
                    <a:pt x="20916" y="8102"/>
                  </a:lnTo>
                  <a:close/>
                </a:path>
                <a:path w="49529" h="11429">
                  <a:moveTo>
                    <a:pt x="20916" y="2705"/>
                  </a:moveTo>
                  <a:lnTo>
                    <a:pt x="20243" y="2705"/>
                  </a:lnTo>
                  <a:lnTo>
                    <a:pt x="20243" y="3263"/>
                  </a:lnTo>
                  <a:lnTo>
                    <a:pt x="20916" y="3263"/>
                  </a:lnTo>
                  <a:lnTo>
                    <a:pt x="20916" y="2705"/>
                  </a:lnTo>
                  <a:close/>
                </a:path>
                <a:path w="49529" h="11429">
                  <a:moveTo>
                    <a:pt x="22263" y="5410"/>
                  </a:moveTo>
                  <a:lnTo>
                    <a:pt x="21590" y="5410"/>
                  </a:lnTo>
                  <a:lnTo>
                    <a:pt x="21590" y="5969"/>
                  </a:lnTo>
                  <a:lnTo>
                    <a:pt x="22263" y="5969"/>
                  </a:lnTo>
                  <a:lnTo>
                    <a:pt x="22263" y="5410"/>
                  </a:lnTo>
                  <a:close/>
                </a:path>
                <a:path w="49529" h="11429">
                  <a:moveTo>
                    <a:pt x="23622" y="8102"/>
                  </a:moveTo>
                  <a:lnTo>
                    <a:pt x="22948" y="8102"/>
                  </a:lnTo>
                  <a:lnTo>
                    <a:pt x="22948" y="8674"/>
                  </a:lnTo>
                  <a:lnTo>
                    <a:pt x="23622" y="8674"/>
                  </a:lnTo>
                  <a:lnTo>
                    <a:pt x="23622" y="8102"/>
                  </a:lnTo>
                  <a:close/>
                </a:path>
                <a:path w="49529" h="11429">
                  <a:moveTo>
                    <a:pt x="23622" y="2705"/>
                  </a:moveTo>
                  <a:lnTo>
                    <a:pt x="22948" y="2705"/>
                  </a:lnTo>
                  <a:lnTo>
                    <a:pt x="22948" y="3263"/>
                  </a:lnTo>
                  <a:lnTo>
                    <a:pt x="23622" y="3263"/>
                  </a:lnTo>
                  <a:lnTo>
                    <a:pt x="23622" y="2705"/>
                  </a:lnTo>
                  <a:close/>
                </a:path>
                <a:path w="49529" h="11429">
                  <a:moveTo>
                    <a:pt x="24968" y="5410"/>
                  </a:moveTo>
                  <a:lnTo>
                    <a:pt x="24295" y="5410"/>
                  </a:lnTo>
                  <a:lnTo>
                    <a:pt x="24295" y="5969"/>
                  </a:lnTo>
                  <a:lnTo>
                    <a:pt x="24968" y="5969"/>
                  </a:lnTo>
                  <a:lnTo>
                    <a:pt x="24968" y="5410"/>
                  </a:lnTo>
                  <a:close/>
                </a:path>
                <a:path w="49529" h="11429">
                  <a:moveTo>
                    <a:pt x="26314" y="8102"/>
                  </a:moveTo>
                  <a:lnTo>
                    <a:pt x="25641" y="8102"/>
                  </a:lnTo>
                  <a:lnTo>
                    <a:pt x="25641" y="8674"/>
                  </a:lnTo>
                  <a:lnTo>
                    <a:pt x="26314" y="8674"/>
                  </a:lnTo>
                  <a:lnTo>
                    <a:pt x="26314" y="8102"/>
                  </a:lnTo>
                  <a:close/>
                </a:path>
                <a:path w="49529" h="11429">
                  <a:moveTo>
                    <a:pt x="26314" y="2705"/>
                  </a:moveTo>
                  <a:lnTo>
                    <a:pt x="25641" y="2705"/>
                  </a:lnTo>
                  <a:lnTo>
                    <a:pt x="25641" y="3263"/>
                  </a:lnTo>
                  <a:lnTo>
                    <a:pt x="26314" y="3263"/>
                  </a:lnTo>
                  <a:lnTo>
                    <a:pt x="26314" y="2705"/>
                  </a:lnTo>
                  <a:close/>
                </a:path>
                <a:path w="49529" h="11429">
                  <a:moveTo>
                    <a:pt x="27660" y="5410"/>
                  </a:moveTo>
                  <a:lnTo>
                    <a:pt x="26987" y="5410"/>
                  </a:lnTo>
                  <a:lnTo>
                    <a:pt x="26987" y="5969"/>
                  </a:lnTo>
                  <a:lnTo>
                    <a:pt x="27660" y="5969"/>
                  </a:lnTo>
                  <a:lnTo>
                    <a:pt x="27660" y="5410"/>
                  </a:lnTo>
                  <a:close/>
                </a:path>
                <a:path w="49529" h="11429">
                  <a:moveTo>
                    <a:pt x="29019" y="8102"/>
                  </a:moveTo>
                  <a:lnTo>
                    <a:pt x="28346" y="8102"/>
                  </a:lnTo>
                  <a:lnTo>
                    <a:pt x="28346" y="8674"/>
                  </a:lnTo>
                  <a:lnTo>
                    <a:pt x="29019" y="8674"/>
                  </a:lnTo>
                  <a:lnTo>
                    <a:pt x="29019" y="8102"/>
                  </a:lnTo>
                  <a:close/>
                </a:path>
                <a:path w="49529" h="11429">
                  <a:moveTo>
                    <a:pt x="29019" y="2705"/>
                  </a:moveTo>
                  <a:lnTo>
                    <a:pt x="28346" y="2705"/>
                  </a:lnTo>
                  <a:lnTo>
                    <a:pt x="28346" y="3263"/>
                  </a:lnTo>
                  <a:lnTo>
                    <a:pt x="29019" y="3263"/>
                  </a:lnTo>
                  <a:lnTo>
                    <a:pt x="29019" y="2705"/>
                  </a:lnTo>
                  <a:close/>
                </a:path>
                <a:path w="49529" h="11429">
                  <a:moveTo>
                    <a:pt x="30365" y="5410"/>
                  </a:moveTo>
                  <a:lnTo>
                    <a:pt x="29692" y="5410"/>
                  </a:lnTo>
                  <a:lnTo>
                    <a:pt x="29692" y="5969"/>
                  </a:lnTo>
                  <a:lnTo>
                    <a:pt x="30365" y="5969"/>
                  </a:lnTo>
                  <a:lnTo>
                    <a:pt x="30365" y="5410"/>
                  </a:lnTo>
                  <a:close/>
                </a:path>
                <a:path w="49529" h="11429">
                  <a:moveTo>
                    <a:pt x="30365" y="0"/>
                  </a:moveTo>
                  <a:lnTo>
                    <a:pt x="29692" y="0"/>
                  </a:lnTo>
                  <a:lnTo>
                    <a:pt x="29692" y="558"/>
                  </a:lnTo>
                  <a:lnTo>
                    <a:pt x="30365" y="558"/>
                  </a:lnTo>
                  <a:lnTo>
                    <a:pt x="30365" y="0"/>
                  </a:lnTo>
                  <a:close/>
                </a:path>
                <a:path w="49529" h="11429">
                  <a:moveTo>
                    <a:pt x="31711" y="8102"/>
                  </a:moveTo>
                  <a:lnTo>
                    <a:pt x="31038" y="8102"/>
                  </a:lnTo>
                  <a:lnTo>
                    <a:pt x="31038" y="8674"/>
                  </a:lnTo>
                  <a:lnTo>
                    <a:pt x="31711" y="8674"/>
                  </a:lnTo>
                  <a:lnTo>
                    <a:pt x="31711" y="8102"/>
                  </a:lnTo>
                  <a:close/>
                </a:path>
                <a:path w="49529" h="11429">
                  <a:moveTo>
                    <a:pt x="31711" y="2705"/>
                  </a:moveTo>
                  <a:lnTo>
                    <a:pt x="31038" y="2705"/>
                  </a:lnTo>
                  <a:lnTo>
                    <a:pt x="31038" y="3263"/>
                  </a:lnTo>
                  <a:lnTo>
                    <a:pt x="31711" y="3263"/>
                  </a:lnTo>
                  <a:lnTo>
                    <a:pt x="31711" y="2705"/>
                  </a:lnTo>
                  <a:close/>
                </a:path>
                <a:path w="49529" h="11429">
                  <a:moveTo>
                    <a:pt x="33058" y="5410"/>
                  </a:moveTo>
                  <a:lnTo>
                    <a:pt x="32385" y="5410"/>
                  </a:lnTo>
                  <a:lnTo>
                    <a:pt x="32385" y="5969"/>
                  </a:lnTo>
                  <a:lnTo>
                    <a:pt x="33058" y="5969"/>
                  </a:lnTo>
                  <a:lnTo>
                    <a:pt x="33058" y="5410"/>
                  </a:lnTo>
                  <a:close/>
                </a:path>
                <a:path w="49529" h="11429">
                  <a:moveTo>
                    <a:pt x="33058" y="0"/>
                  </a:moveTo>
                  <a:lnTo>
                    <a:pt x="32385" y="0"/>
                  </a:lnTo>
                  <a:lnTo>
                    <a:pt x="32385" y="558"/>
                  </a:lnTo>
                  <a:lnTo>
                    <a:pt x="33058" y="558"/>
                  </a:lnTo>
                  <a:lnTo>
                    <a:pt x="33058" y="0"/>
                  </a:lnTo>
                  <a:close/>
                </a:path>
                <a:path w="49529" h="11429">
                  <a:moveTo>
                    <a:pt x="34417" y="8102"/>
                  </a:moveTo>
                  <a:lnTo>
                    <a:pt x="33731" y="8102"/>
                  </a:lnTo>
                  <a:lnTo>
                    <a:pt x="33731" y="8674"/>
                  </a:lnTo>
                  <a:lnTo>
                    <a:pt x="34417" y="8674"/>
                  </a:lnTo>
                  <a:lnTo>
                    <a:pt x="34417" y="8102"/>
                  </a:lnTo>
                  <a:close/>
                </a:path>
                <a:path w="49529" h="11429">
                  <a:moveTo>
                    <a:pt x="34417" y="2705"/>
                  </a:moveTo>
                  <a:lnTo>
                    <a:pt x="33731" y="2705"/>
                  </a:lnTo>
                  <a:lnTo>
                    <a:pt x="33731" y="3263"/>
                  </a:lnTo>
                  <a:lnTo>
                    <a:pt x="34417" y="3263"/>
                  </a:lnTo>
                  <a:lnTo>
                    <a:pt x="34417" y="2705"/>
                  </a:lnTo>
                  <a:close/>
                </a:path>
                <a:path w="49529" h="11429">
                  <a:moveTo>
                    <a:pt x="35763" y="5410"/>
                  </a:moveTo>
                  <a:lnTo>
                    <a:pt x="35090" y="5410"/>
                  </a:lnTo>
                  <a:lnTo>
                    <a:pt x="35090" y="5969"/>
                  </a:lnTo>
                  <a:lnTo>
                    <a:pt x="35763" y="5969"/>
                  </a:lnTo>
                  <a:lnTo>
                    <a:pt x="35763" y="5410"/>
                  </a:lnTo>
                  <a:close/>
                </a:path>
                <a:path w="49529" h="11429">
                  <a:moveTo>
                    <a:pt x="35763" y="0"/>
                  </a:moveTo>
                  <a:lnTo>
                    <a:pt x="35090" y="0"/>
                  </a:lnTo>
                  <a:lnTo>
                    <a:pt x="35090" y="558"/>
                  </a:lnTo>
                  <a:lnTo>
                    <a:pt x="35763" y="558"/>
                  </a:lnTo>
                  <a:lnTo>
                    <a:pt x="35763" y="0"/>
                  </a:lnTo>
                  <a:close/>
                </a:path>
                <a:path w="49529" h="11429">
                  <a:moveTo>
                    <a:pt x="37109" y="8102"/>
                  </a:moveTo>
                  <a:lnTo>
                    <a:pt x="36436" y="8102"/>
                  </a:lnTo>
                  <a:lnTo>
                    <a:pt x="36436" y="8674"/>
                  </a:lnTo>
                  <a:lnTo>
                    <a:pt x="37109" y="8674"/>
                  </a:lnTo>
                  <a:lnTo>
                    <a:pt x="37109" y="8102"/>
                  </a:lnTo>
                  <a:close/>
                </a:path>
                <a:path w="49529" h="11429">
                  <a:moveTo>
                    <a:pt x="37109" y="2705"/>
                  </a:moveTo>
                  <a:lnTo>
                    <a:pt x="36436" y="2705"/>
                  </a:lnTo>
                  <a:lnTo>
                    <a:pt x="36436" y="3263"/>
                  </a:lnTo>
                  <a:lnTo>
                    <a:pt x="37109" y="3263"/>
                  </a:lnTo>
                  <a:lnTo>
                    <a:pt x="37109" y="2705"/>
                  </a:lnTo>
                  <a:close/>
                </a:path>
                <a:path w="49529" h="11429">
                  <a:moveTo>
                    <a:pt x="38455" y="5410"/>
                  </a:moveTo>
                  <a:lnTo>
                    <a:pt x="37782" y="5410"/>
                  </a:lnTo>
                  <a:lnTo>
                    <a:pt x="37782" y="5969"/>
                  </a:lnTo>
                  <a:lnTo>
                    <a:pt x="38455" y="5969"/>
                  </a:lnTo>
                  <a:lnTo>
                    <a:pt x="38455" y="5410"/>
                  </a:lnTo>
                  <a:close/>
                </a:path>
                <a:path w="49529" h="11429">
                  <a:moveTo>
                    <a:pt x="38455" y="0"/>
                  </a:moveTo>
                  <a:lnTo>
                    <a:pt x="37782" y="0"/>
                  </a:lnTo>
                  <a:lnTo>
                    <a:pt x="37782" y="558"/>
                  </a:lnTo>
                  <a:lnTo>
                    <a:pt x="38455" y="558"/>
                  </a:lnTo>
                  <a:lnTo>
                    <a:pt x="38455" y="0"/>
                  </a:lnTo>
                  <a:close/>
                </a:path>
                <a:path w="49529" h="11429">
                  <a:moveTo>
                    <a:pt x="39814" y="8102"/>
                  </a:moveTo>
                  <a:lnTo>
                    <a:pt x="39128" y="8102"/>
                  </a:lnTo>
                  <a:lnTo>
                    <a:pt x="39128" y="8674"/>
                  </a:lnTo>
                  <a:lnTo>
                    <a:pt x="39814" y="8674"/>
                  </a:lnTo>
                  <a:lnTo>
                    <a:pt x="39814" y="8102"/>
                  </a:lnTo>
                  <a:close/>
                </a:path>
                <a:path w="49529" h="11429">
                  <a:moveTo>
                    <a:pt x="39814" y="2705"/>
                  </a:moveTo>
                  <a:lnTo>
                    <a:pt x="39128" y="2705"/>
                  </a:lnTo>
                  <a:lnTo>
                    <a:pt x="39128" y="3263"/>
                  </a:lnTo>
                  <a:lnTo>
                    <a:pt x="39814" y="3263"/>
                  </a:lnTo>
                  <a:lnTo>
                    <a:pt x="39814" y="2705"/>
                  </a:lnTo>
                  <a:close/>
                </a:path>
                <a:path w="49529" h="11429">
                  <a:moveTo>
                    <a:pt x="41160" y="5410"/>
                  </a:moveTo>
                  <a:lnTo>
                    <a:pt x="40487" y="5410"/>
                  </a:lnTo>
                  <a:lnTo>
                    <a:pt x="40487" y="5969"/>
                  </a:lnTo>
                  <a:lnTo>
                    <a:pt x="41160" y="5969"/>
                  </a:lnTo>
                  <a:lnTo>
                    <a:pt x="41160" y="5410"/>
                  </a:lnTo>
                  <a:close/>
                </a:path>
                <a:path w="49529" h="11429">
                  <a:moveTo>
                    <a:pt x="41160" y="0"/>
                  </a:moveTo>
                  <a:lnTo>
                    <a:pt x="40487" y="0"/>
                  </a:lnTo>
                  <a:lnTo>
                    <a:pt x="40487" y="558"/>
                  </a:lnTo>
                  <a:lnTo>
                    <a:pt x="41160" y="558"/>
                  </a:lnTo>
                  <a:lnTo>
                    <a:pt x="41160" y="0"/>
                  </a:lnTo>
                  <a:close/>
                </a:path>
                <a:path w="49529" h="11429">
                  <a:moveTo>
                    <a:pt x="42506" y="8102"/>
                  </a:moveTo>
                  <a:lnTo>
                    <a:pt x="41833" y="8102"/>
                  </a:lnTo>
                  <a:lnTo>
                    <a:pt x="41833" y="8674"/>
                  </a:lnTo>
                  <a:lnTo>
                    <a:pt x="42506" y="8674"/>
                  </a:lnTo>
                  <a:lnTo>
                    <a:pt x="42506" y="8102"/>
                  </a:lnTo>
                  <a:close/>
                </a:path>
                <a:path w="49529" h="11429">
                  <a:moveTo>
                    <a:pt x="42506" y="2705"/>
                  </a:moveTo>
                  <a:lnTo>
                    <a:pt x="41833" y="2705"/>
                  </a:lnTo>
                  <a:lnTo>
                    <a:pt x="41833" y="3263"/>
                  </a:lnTo>
                  <a:lnTo>
                    <a:pt x="42506" y="3263"/>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58"/>
                  </a:lnTo>
                  <a:lnTo>
                    <a:pt x="43853" y="558"/>
                  </a:lnTo>
                  <a:lnTo>
                    <a:pt x="43853" y="0"/>
                  </a:lnTo>
                  <a:close/>
                </a:path>
                <a:path w="49529" h="11429">
                  <a:moveTo>
                    <a:pt x="45212" y="8102"/>
                  </a:moveTo>
                  <a:lnTo>
                    <a:pt x="44526" y="8102"/>
                  </a:lnTo>
                  <a:lnTo>
                    <a:pt x="44526" y="8674"/>
                  </a:lnTo>
                  <a:lnTo>
                    <a:pt x="45212" y="8674"/>
                  </a:lnTo>
                  <a:lnTo>
                    <a:pt x="45212" y="8102"/>
                  </a:lnTo>
                  <a:close/>
                </a:path>
                <a:path w="49529" h="11429">
                  <a:moveTo>
                    <a:pt x="45212" y="2705"/>
                  </a:moveTo>
                  <a:lnTo>
                    <a:pt x="44526" y="2705"/>
                  </a:lnTo>
                  <a:lnTo>
                    <a:pt x="44526" y="3263"/>
                  </a:lnTo>
                  <a:lnTo>
                    <a:pt x="45212" y="3263"/>
                  </a:lnTo>
                  <a:lnTo>
                    <a:pt x="45212" y="2705"/>
                  </a:lnTo>
                  <a:close/>
                </a:path>
                <a:path w="49529" h="11429">
                  <a:moveTo>
                    <a:pt x="46558" y="5410"/>
                  </a:moveTo>
                  <a:lnTo>
                    <a:pt x="45885" y="5410"/>
                  </a:lnTo>
                  <a:lnTo>
                    <a:pt x="45885" y="5969"/>
                  </a:lnTo>
                  <a:lnTo>
                    <a:pt x="46558" y="5969"/>
                  </a:lnTo>
                  <a:lnTo>
                    <a:pt x="46558" y="5410"/>
                  </a:lnTo>
                  <a:close/>
                </a:path>
                <a:path w="49529" h="11429">
                  <a:moveTo>
                    <a:pt x="46558" y="0"/>
                  </a:moveTo>
                  <a:lnTo>
                    <a:pt x="45885" y="0"/>
                  </a:lnTo>
                  <a:lnTo>
                    <a:pt x="45885" y="558"/>
                  </a:lnTo>
                  <a:lnTo>
                    <a:pt x="46558" y="558"/>
                  </a:lnTo>
                  <a:lnTo>
                    <a:pt x="46558" y="0"/>
                  </a:lnTo>
                  <a:close/>
                </a:path>
                <a:path w="49529" h="11429">
                  <a:moveTo>
                    <a:pt x="47904" y="8102"/>
                  </a:moveTo>
                  <a:lnTo>
                    <a:pt x="47231" y="8102"/>
                  </a:lnTo>
                  <a:lnTo>
                    <a:pt x="47231" y="8674"/>
                  </a:lnTo>
                  <a:lnTo>
                    <a:pt x="47904" y="8674"/>
                  </a:lnTo>
                  <a:lnTo>
                    <a:pt x="47904" y="8102"/>
                  </a:lnTo>
                  <a:close/>
                </a:path>
                <a:path w="49529" h="11429">
                  <a:moveTo>
                    <a:pt x="47904" y="2705"/>
                  </a:moveTo>
                  <a:lnTo>
                    <a:pt x="47231" y="2705"/>
                  </a:lnTo>
                  <a:lnTo>
                    <a:pt x="47231" y="3263"/>
                  </a:lnTo>
                  <a:lnTo>
                    <a:pt x="47904" y="3263"/>
                  </a:lnTo>
                  <a:lnTo>
                    <a:pt x="47904"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64" name="object 864"/>
            <p:cNvSpPr/>
            <p:nvPr/>
          </p:nvSpPr>
          <p:spPr>
            <a:xfrm>
              <a:off x="11984342" y="7758937"/>
              <a:ext cx="49530" cy="11430"/>
            </a:xfrm>
            <a:custGeom>
              <a:avLst/>
              <a:gdLst/>
              <a:ahLst/>
              <a:cxnLst/>
              <a:rect l="l" t="t" r="r" b="b"/>
              <a:pathLst>
                <a:path w="49529" h="11429">
                  <a:moveTo>
                    <a:pt x="685" y="10807"/>
                  </a:moveTo>
                  <a:lnTo>
                    <a:pt x="0" y="10807"/>
                  </a:lnTo>
                  <a:lnTo>
                    <a:pt x="0" y="11366"/>
                  </a:lnTo>
                  <a:lnTo>
                    <a:pt x="685" y="11366"/>
                  </a:lnTo>
                  <a:lnTo>
                    <a:pt x="685" y="10807"/>
                  </a:lnTo>
                  <a:close/>
                </a:path>
                <a:path w="49529" h="11429">
                  <a:moveTo>
                    <a:pt x="685" y="5397"/>
                  </a:moveTo>
                  <a:lnTo>
                    <a:pt x="0" y="5397"/>
                  </a:lnTo>
                  <a:lnTo>
                    <a:pt x="0" y="5969"/>
                  </a:lnTo>
                  <a:lnTo>
                    <a:pt x="685" y="5969"/>
                  </a:lnTo>
                  <a:lnTo>
                    <a:pt x="685" y="5397"/>
                  </a:lnTo>
                  <a:close/>
                </a:path>
                <a:path w="49529" h="11429">
                  <a:moveTo>
                    <a:pt x="2032" y="8102"/>
                  </a:moveTo>
                  <a:lnTo>
                    <a:pt x="1358" y="8102"/>
                  </a:lnTo>
                  <a:lnTo>
                    <a:pt x="1358" y="8661"/>
                  </a:lnTo>
                  <a:lnTo>
                    <a:pt x="2032" y="8661"/>
                  </a:lnTo>
                  <a:lnTo>
                    <a:pt x="2032" y="8102"/>
                  </a:lnTo>
                  <a:close/>
                </a:path>
                <a:path w="49529" h="11429">
                  <a:moveTo>
                    <a:pt x="2032" y="2705"/>
                  </a:moveTo>
                  <a:lnTo>
                    <a:pt x="1358" y="2705"/>
                  </a:lnTo>
                  <a:lnTo>
                    <a:pt x="1358" y="3263"/>
                  </a:lnTo>
                  <a:lnTo>
                    <a:pt x="2032" y="3263"/>
                  </a:lnTo>
                  <a:lnTo>
                    <a:pt x="2032" y="2705"/>
                  </a:lnTo>
                  <a:close/>
                </a:path>
                <a:path w="49529" h="11429">
                  <a:moveTo>
                    <a:pt x="3378" y="10807"/>
                  </a:moveTo>
                  <a:lnTo>
                    <a:pt x="2705" y="10807"/>
                  </a:lnTo>
                  <a:lnTo>
                    <a:pt x="2705" y="11366"/>
                  </a:lnTo>
                  <a:lnTo>
                    <a:pt x="3378" y="11366"/>
                  </a:lnTo>
                  <a:lnTo>
                    <a:pt x="3378" y="10807"/>
                  </a:lnTo>
                  <a:close/>
                </a:path>
                <a:path w="49529" h="11429">
                  <a:moveTo>
                    <a:pt x="3378" y="5397"/>
                  </a:moveTo>
                  <a:lnTo>
                    <a:pt x="2705" y="5397"/>
                  </a:lnTo>
                  <a:lnTo>
                    <a:pt x="2705" y="5969"/>
                  </a:lnTo>
                  <a:lnTo>
                    <a:pt x="3378" y="5969"/>
                  </a:lnTo>
                  <a:lnTo>
                    <a:pt x="3378" y="5397"/>
                  </a:lnTo>
                  <a:close/>
                </a:path>
                <a:path w="49529" h="11429">
                  <a:moveTo>
                    <a:pt x="4724" y="8102"/>
                  </a:moveTo>
                  <a:lnTo>
                    <a:pt x="4051" y="8102"/>
                  </a:lnTo>
                  <a:lnTo>
                    <a:pt x="4051" y="8661"/>
                  </a:lnTo>
                  <a:lnTo>
                    <a:pt x="4724" y="8661"/>
                  </a:lnTo>
                  <a:lnTo>
                    <a:pt x="4724" y="8102"/>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66"/>
                  </a:lnTo>
                  <a:lnTo>
                    <a:pt x="6070" y="11366"/>
                  </a:lnTo>
                  <a:lnTo>
                    <a:pt x="6070" y="10807"/>
                  </a:lnTo>
                  <a:close/>
                </a:path>
                <a:path w="49529" h="11429">
                  <a:moveTo>
                    <a:pt x="6070" y="5397"/>
                  </a:moveTo>
                  <a:lnTo>
                    <a:pt x="5397" y="5397"/>
                  </a:lnTo>
                  <a:lnTo>
                    <a:pt x="5397" y="5969"/>
                  </a:lnTo>
                  <a:lnTo>
                    <a:pt x="6070" y="5969"/>
                  </a:lnTo>
                  <a:lnTo>
                    <a:pt x="6070" y="5397"/>
                  </a:lnTo>
                  <a:close/>
                </a:path>
                <a:path w="49529" h="11429">
                  <a:moveTo>
                    <a:pt x="7429" y="8102"/>
                  </a:moveTo>
                  <a:lnTo>
                    <a:pt x="6756" y="8102"/>
                  </a:lnTo>
                  <a:lnTo>
                    <a:pt x="6756" y="8661"/>
                  </a:lnTo>
                  <a:lnTo>
                    <a:pt x="7429" y="8661"/>
                  </a:lnTo>
                  <a:lnTo>
                    <a:pt x="7429" y="8102"/>
                  </a:lnTo>
                  <a:close/>
                </a:path>
                <a:path w="49529" h="11429">
                  <a:moveTo>
                    <a:pt x="7429" y="2705"/>
                  </a:moveTo>
                  <a:lnTo>
                    <a:pt x="6756" y="2705"/>
                  </a:lnTo>
                  <a:lnTo>
                    <a:pt x="6756" y="3263"/>
                  </a:lnTo>
                  <a:lnTo>
                    <a:pt x="7429" y="3263"/>
                  </a:lnTo>
                  <a:lnTo>
                    <a:pt x="7429" y="2705"/>
                  </a:lnTo>
                  <a:close/>
                </a:path>
                <a:path w="49529" h="11429">
                  <a:moveTo>
                    <a:pt x="8775" y="10807"/>
                  </a:moveTo>
                  <a:lnTo>
                    <a:pt x="8102" y="10807"/>
                  </a:lnTo>
                  <a:lnTo>
                    <a:pt x="8102" y="11366"/>
                  </a:lnTo>
                  <a:lnTo>
                    <a:pt x="8775" y="11366"/>
                  </a:lnTo>
                  <a:lnTo>
                    <a:pt x="8775" y="10807"/>
                  </a:lnTo>
                  <a:close/>
                </a:path>
                <a:path w="49529" h="11429">
                  <a:moveTo>
                    <a:pt x="8775" y="5397"/>
                  </a:moveTo>
                  <a:lnTo>
                    <a:pt x="8102" y="5397"/>
                  </a:lnTo>
                  <a:lnTo>
                    <a:pt x="8102" y="5969"/>
                  </a:lnTo>
                  <a:lnTo>
                    <a:pt x="8775" y="5969"/>
                  </a:lnTo>
                  <a:lnTo>
                    <a:pt x="8775" y="5397"/>
                  </a:lnTo>
                  <a:close/>
                </a:path>
                <a:path w="49529" h="11429">
                  <a:moveTo>
                    <a:pt x="10121" y="8102"/>
                  </a:moveTo>
                  <a:lnTo>
                    <a:pt x="9448" y="8102"/>
                  </a:lnTo>
                  <a:lnTo>
                    <a:pt x="9448" y="8661"/>
                  </a:lnTo>
                  <a:lnTo>
                    <a:pt x="10121" y="8661"/>
                  </a:lnTo>
                  <a:lnTo>
                    <a:pt x="10121" y="8102"/>
                  </a:lnTo>
                  <a:close/>
                </a:path>
                <a:path w="49529" h="11429">
                  <a:moveTo>
                    <a:pt x="10121" y="2705"/>
                  </a:moveTo>
                  <a:lnTo>
                    <a:pt x="9448" y="2705"/>
                  </a:lnTo>
                  <a:lnTo>
                    <a:pt x="9448" y="3263"/>
                  </a:lnTo>
                  <a:lnTo>
                    <a:pt x="10121" y="3263"/>
                  </a:lnTo>
                  <a:lnTo>
                    <a:pt x="10121" y="2705"/>
                  </a:lnTo>
                  <a:close/>
                </a:path>
                <a:path w="49529" h="11429">
                  <a:moveTo>
                    <a:pt x="11468" y="5397"/>
                  </a:moveTo>
                  <a:lnTo>
                    <a:pt x="10795" y="5397"/>
                  </a:lnTo>
                  <a:lnTo>
                    <a:pt x="10795" y="5969"/>
                  </a:lnTo>
                  <a:lnTo>
                    <a:pt x="11468" y="5969"/>
                  </a:lnTo>
                  <a:lnTo>
                    <a:pt x="11468" y="5397"/>
                  </a:lnTo>
                  <a:close/>
                </a:path>
                <a:path w="49529" h="11429">
                  <a:moveTo>
                    <a:pt x="12827" y="8102"/>
                  </a:moveTo>
                  <a:lnTo>
                    <a:pt x="12153" y="8102"/>
                  </a:lnTo>
                  <a:lnTo>
                    <a:pt x="12153" y="8661"/>
                  </a:lnTo>
                  <a:lnTo>
                    <a:pt x="12827" y="8661"/>
                  </a:lnTo>
                  <a:lnTo>
                    <a:pt x="12827" y="8102"/>
                  </a:lnTo>
                  <a:close/>
                </a:path>
                <a:path w="49529" h="11429">
                  <a:moveTo>
                    <a:pt x="12827" y="2705"/>
                  </a:moveTo>
                  <a:lnTo>
                    <a:pt x="12153" y="2705"/>
                  </a:lnTo>
                  <a:lnTo>
                    <a:pt x="12153" y="3263"/>
                  </a:lnTo>
                  <a:lnTo>
                    <a:pt x="12827" y="3263"/>
                  </a:lnTo>
                  <a:lnTo>
                    <a:pt x="12827" y="2705"/>
                  </a:lnTo>
                  <a:close/>
                </a:path>
                <a:path w="49529" h="11429">
                  <a:moveTo>
                    <a:pt x="14173" y="5397"/>
                  </a:moveTo>
                  <a:lnTo>
                    <a:pt x="13500" y="5397"/>
                  </a:lnTo>
                  <a:lnTo>
                    <a:pt x="13500" y="5969"/>
                  </a:lnTo>
                  <a:lnTo>
                    <a:pt x="14173" y="5969"/>
                  </a:lnTo>
                  <a:lnTo>
                    <a:pt x="14173" y="5397"/>
                  </a:lnTo>
                  <a:close/>
                </a:path>
                <a:path w="49529" h="11429">
                  <a:moveTo>
                    <a:pt x="15519" y="8102"/>
                  </a:moveTo>
                  <a:lnTo>
                    <a:pt x="14846" y="8102"/>
                  </a:lnTo>
                  <a:lnTo>
                    <a:pt x="14846" y="8661"/>
                  </a:lnTo>
                  <a:lnTo>
                    <a:pt x="15519" y="8661"/>
                  </a:lnTo>
                  <a:lnTo>
                    <a:pt x="15519" y="8102"/>
                  </a:lnTo>
                  <a:close/>
                </a:path>
                <a:path w="49529" h="11429">
                  <a:moveTo>
                    <a:pt x="15519" y="2705"/>
                  </a:moveTo>
                  <a:lnTo>
                    <a:pt x="14846" y="2705"/>
                  </a:lnTo>
                  <a:lnTo>
                    <a:pt x="14846" y="3263"/>
                  </a:lnTo>
                  <a:lnTo>
                    <a:pt x="15519" y="3263"/>
                  </a:lnTo>
                  <a:lnTo>
                    <a:pt x="15519" y="2705"/>
                  </a:lnTo>
                  <a:close/>
                </a:path>
                <a:path w="49529" h="11429">
                  <a:moveTo>
                    <a:pt x="16865" y="5397"/>
                  </a:moveTo>
                  <a:lnTo>
                    <a:pt x="16192" y="5397"/>
                  </a:lnTo>
                  <a:lnTo>
                    <a:pt x="16192" y="5969"/>
                  </a:lnTo>
                  <a:lnTo>
                    <a:pt x="16865" y="5969"/>
                  </a:lnTo>
                  <a:lnTo>
                    <a:pt x="16865" y="5397"/>
                  </a:lnTo>
                  <a:close/>
                </a:path>
                <a:path w="49529" h="11429">
                  <a:moveTo>
                    <a:pt x="18224" y="8102"/>
                  </a:moveTo>
                  <a:lnTo>
                    <a:pt x="17551" y="8102"/>
                  </a:lnTo>
                  <a:lnTo>
                    <a:pt x="17551" y="8661"/>
                  </a:lnTo>
                  <a:lnTo>
                    <a:pt x="18224" y="8661"/>
                  </a:lnTo>
                  <a:lnTo>
                    <a:pt x="18224" y="8102"/>
                  </a:lnTo>
                  <a:close/>
                </a:path>
                <a:path w="49529" h="11429">
                  <a:moveTo>
                    <a:pt x="18224" y="2705"/>
                  </a:moveTo>
                  <a:lnTo>
                    <a:pt x="17551" y="2705"/>
                  </a:lnTo>
                  <a:lnTo>
                    <a:pt x="17551" y="3263"/>
                  </a:lnTo>
                  <a:lnTo>
                    <a:pt x="18224" y="3263"/>
                  </a:lnTo>
                  <a:lnTo>
                    <a:pt x="18224" y="2705"/>
                  </a:lnTo>
                  <a:close/>
                </a:path>
                <a:path w="49529" h="11429">
                  <a:moveTo>
                    <a:pt x="19570" y="5397"/>
                  </a:moveTo>
                  <a:lnTo>
                    <a:pt x="18897" y="5397"/>
                  </a:lnTo>
                  <a:lnTo>
                    <a:pt x="18897" y="5969"/>
                  </a:lnTo>
                  <a:lnTo>
                    <a:pt x="19570" y="5969"/>
                  </a:lnTo>
                  <a:lnTo>
                    <a:pt x="19570" y="5397"/>
                  </a:lnTo>
                  <a:close/>
                </a:path>
                <a:path w="49529" h="11429">
                  <a:moveTo>
                    <a:pt x="19570" y="0"/>
                  </a:moveTo>
                  <a:lnTo>
                    <a:pt x="18897" y="0"/>
                  </a:lnTo>
                  <a:lnTo>
                    <a:pt x="18897" y="558"/>
                  </a:lnTo>
                  <a:lnTo>
                    <a:pt x="19570" y="558"/>
                  </a:lnTo>
                  <a:lnTo>
                    <a:pt x="19570" y="0"/>
                  </a:lnTo>
                  <a:close/>
                </a:path>
                <a:path w="49529" h="11429">
                  <a:moveTo>
                    <a:pt x="20916" y="8102"/>
                  </a:moveTo>
                  <a:lnTo>
                    <a:pt x="20243" y="8102"/>
                  </a:lnTo>
                  <a:lnTo>
                    <a:pt x="20243" y="8661"/>
                  </a:lnTo>
                  <a:lnTo>
                    <a:pt x="20916" y="8661"/>
                  </a:lnTo>
                  <a:lnTo>
                    <a:pt x="20916" y="8102"/>
                  </a:lnTo>
                  <a:close/>
                </a:path>
                <a:path w="49529" h="11429">
                  <a:moveTo>
                    <a:pt x="20916" y="2705"/>
                  </a:moveTo>
                  <a:lnTo>
                    <a:pt x="20243" y="2705"/>
                  </a:lnTo>
                  <a:lnTo>
                    <a:pt x="20243" y="3263"/>
                  </a:lnTo>
                  <a:lnTo>
                    <a:pt x="20916" y="3263"/>
                  </a:lnTo>
                  <a:lnTo>
                    <a:pt x="20916" y="2705"/>
                  </a:lnTo>
                  <a:close/>
                </a:path>
                <a:path w="49529" h="11429">
                  <a:moveTo>
                    <a:pt x="22263" y="5397"/>
                  </a:moveTo>
                  <a:lnTo>
                    <a:pt x="21590" y="5397"/>
                  </a:lnTo>
                  <a:lnTo>
                    <a:pt x="21590" y="5969"/>
                  </a:lnTo>
                  <a:lnTo>
                    <a:pt x="22263" y="5969"/>
                  </a:lnTo>
                  <a:lnTo>
                    <a:pt x="22263" y="5397"/>
                  </a:lnTo>
                  <a:close/>
                </a:path>
                <a:path w="49529" h="11429">
                  <a:moveTo>
                    <a:pt x="22263" y="0"/>
                  </a:moveTo>
                  <a:lnTo>
                    <a:pt x="21590" y="0"/>
                  </a:lnTo>
                  <a:lnTo>
                    <a:pt x="21590" y="558"/>
                  </a:lnTo>
                  <a:lnTo>
                    <a:pt x="22263" y="558"/>
                  </a:lnTo>
                  <a:lnTo>
                    <a:pt x="22263" y="0"/>
                  </a:lnTo>
                  <a:close/>
                </a:path>
                <a:path w="49529" h="11429">
                  <a:moveTo>
                    <a:pt x="23622" y="8102"/>
                  </a:moveTo>
                  <a:lnTo>
                    <a:pt x="22948" y="8102"/>
                  </a:lnTo>
                  <a:lnTo>
                    <a:pt x="22948" y="8661"/>
                  </a:lnTo>
                  <a:lnTo>
                    <a:pt x="23622" y="8661"/>
                  </a:lnTo>
                  <a:lnTo>
                    <a:pt x="23622" y="8102"/>
                  </a:lnTo>
                  <a:close/>
                </a:path>
                <a:path w="49529" h="11429">
                  <a:moveTo>
                    <a:pt x="23622" y="2705"/>
                  </a:moveTo>
                  <a:lnTo>
                    <a:pt x="22948" y="2705"/>
                  </a:lnTo>
                  <a:lnTo>
                    <a:pt x="22948" y="3263"/>
                  </a:lnTo>
                  <a:lnTo>
                    <a:pt x="23622" y="3263"/>
                  </a:lnTo>
                  <a:lnTo>
                    <a:pt x="23622" y="2705"/>
                  </a:lnTo>
                  <a:close/>
                </a:path>
                <a:path w="49529" h="11429">
                  <a:moveTo>
                    <a:pt x="24968" y="5397"/>
                  </a:moveTo>
                  <a:lnTo>
                    <a:pt x="24295" y="5397"/>
                  </a:lnTo>
                  <a:lnTo>
                    <a:pt x="24295" y="5969"/>
                  </a:lnTo>
                  <a:lnTo>
                    <a:pt x="24968" y="5969"/>
                  </a:lnTo>
                  <a:lnTo>
                    <a:pt x="24968" y="5397"/>
                  </a:lnTo>
                  <a:close/>
                </a:path>
                <a:path w="49529" h="11429">
                  <a:moveTo>
                    <a:pt x="24968" y="0"/>
                  </a:moveTo>
                  <a:lnTo>
                    <a:pt x="24295" y="0"/>
                  </a:lnTo>
                  <a:lnTo>
                    <a:pt x="24295" y="558"/>
                  </a:lnTo>
                  <a:lnTo>
                    <a:pt x="24968" y="558"/>
                  </a:lnTo>
                  <a:lnTo>
                    <a:pt x="24968" y="0"/>
                  </a:lnTo>
                  <a:close/>
                </a:path>
                <a:path w="49529" h="11429">
                  <a:moveTo>
                    <a:pt x="26314" y="8102"/>
                  </a:moveTo>
                  <a:lnTo>
                    <a:pt x="25641" y="8102"/>
                  </a:lnTo>
                  <a:lnTo>
                    <a:pt x="25641" y="8661"/>
                  </a:lnTo>
                  <a:lnTo>
                    <a:pt x="26314" y="8661"/>
                  </a:lnTo>
                  <a:lnTo>
                    <a:pt x="26314" y="8102"/>
                  </a:lnTo>
                  <a:close/>
                </a:path>
                <a:path w="49529" h="11429">
                  <a:moveTo>
                    <a:pt x="26314" y="2705"/>
                  </a:moveTo>
                  <a:lnTo>
                    <a:pt x="25641" y="2705"/>
                  </a:lnTo>
                  <a:lnTo>
                    <a:pt x="25641" y="3263"/>
                  </a:lnTo>
                  <a:lnTo>
                    <a:pt x="26314" y="3263"/>
                  </a:lnTo>
                  <a:lnTo>
                    <a:pt x="26314" y="2705"/>
                  </a:lnTo>
                  <a:close/>
                </a:path>
                <a:path w="49529" h="11429">
                  <a:moveTo>
                    <a:pt x="27660" y="5397"/>
                  </a:moveTo>
                  <a:lnTo>
                    <a:pt x="26987" y="5397"/>
                  </a:lnTo>
                  <a:lnTo>
                    <a:pt x="26987" y="5969"/>
                  </a:lnTo>
                  <a:lnTo>
                    <a:pt x="27660" y="5969"/>
                  </a:lnTo>
                  <a:lnTo>
                    <a:pt x="27660" y="5397"/>
                  </a:lnTo>
                  <a:close/>
                </a:path>
                <a:path w="49529" h="11429">
                  <a:moveTo>
                    <a:pt x="27660" y="0"/>
                  </a:moveTo>
                  <a:lnTo>
                    <a:pt x="26987" y="0"/>
                  </a:lnTo>
                  <a:lnTo>
                    <a:pt x="26987" y="558"/>
                  </a:lnTo>
                  <a:lnTo>
                    <a:pt x="27660" y="558"/>
                  </a:lnTo>
                  <a:lnTo>
                    <a:pt x="27660" y="0"/>
                  </a:lnTo>
                  <a:close/>
                </a:path>
                <a:path w="49529" h="11429">
                  <a:moveTo>
                    <a:pt x="29019" y="8102"/>
                  </a:moveTo>
                  <a:lnTo>
                    <a:pt x="28346" y="8102"/>
                  </a:lnTo>
                  <a:lnTo>
                    <a:pt x="28346" y="8661"/>
                  </a:lnTo>
                  <a:lnTo>
                    <a:pt x="29019" y="8661"/>
                  </a:lnTo>
                  <a:lnTo>
                    <a:pt x="29019" y="8102"/>
                  </a:lnTo>
                  <a:close/>
                </a:path>
                <a:path w="49529" h="11429">
                  <a:moveTo>
                    <a:pt x="29019" y="2705"/>
                  </a:moveTo>
                  <a:lnTo>
                    <a:pt x="28346" y="2705"/>
                  </a:lnTo>
                  <a:lnTo>
                    <a:pt x="28346" y="3263"/>
                  </a:lnTo>
                  <a:lnTo>
                    <a:pt x="29019" y="3263"/>
                  </a:lnTo>
                  <a:lnTo>
                    <a:pt x="29019" y="2705"/>
                  </a:lnTo>
                  <a:close/>
                </a:path>
                <a:path w="49529" h="11429">
                  <a:moveTo>
                    <a:pt x="30365" y="5397"/>
                  </a:moveTo>
                  <a:lnTo>
                    <a:pt x="29692" y="5397"/>
                  </a:lnTo>
                  <a:lnTo>
                    <a:pt x="29692" y="5969"/>
                  </a:lnTo>
                  <a:lnTo>
                    <a:pt x="30365" y="5969"/>
                  </a:lnTo>
                  <a:lnTo>
                    <a:pt x="30365" y="5397"/>
                  </a:lnTo>
                  <a:close/>
                </a:path>
                <a:path w="49529" h="11429">
                  <a:moveTo>
                    <a:pt x="30365" y="0"/>
                  </a:moveTo>
                  <a:lnTo>
                    <a:pt x="29692" y="0"/>
                  </a:lnTo>
                  <a:lnTo>
                    <a:pt x="29692" y="558"/>
                  </a:lnTo>
                  <a:lnTo>
                    <a:pt x="30365" y="558"/>
                  </a:lnTo>
                  <a:lnTo>
                    <a:pt x="30365" y="0"/>
                  </a:lnTo>
                  <a:close/>
                </a:path>
                <a:path w="49529" h="11429">
                  <a:moveTo>
                    <a:pt x="31711" y="8102"/>
                  </a:moveTo>
                  <a:lnTo>
                    <a:pt x="31038" y="8102"/>
                  </a:lnTo>
                  <a:lnTo>
                    <a:pt x="31038" y="8661"/>
                  </a:lnTo>
                  <a:lnTo>
                    <a:pt x="31711" y="8661"/>
                  </a:lnTo>
                  <a:lnTo>
                    <a:pt x="31711" y="8102"/>
                  </a:lnTo>
                  <a:close/>
                </a:path>
                <a:path w="49529" h="11429">
                  <a:moveTo>
                    <a:pt x="31711" y="2705"/>
                  </a:moveTo>
                  <a:lnTo>
                    <a:pt x="31038" y="2705"/>
                  </a:lnTo>
                  <a:lnTo>
                    <a:pt x="31038" y="3263"/>
                  </a:lnTo>
                  <a:lnTo>
                    <a:pt x="31711" y="3263"/>
                  </a:lnTo>
                  <a:lnTo>
                    <a:pt x="31711" y="2705"/>
                  </a:lnTo>
                  <a:close/>
                </a:path>
                <a:path w="49529" h="11429">
                  <a:moveTo>
                    <a:pt x="33058" y="5397"/>
                  </a:moveTo>
                  <a:lnTo>
                    <a:pt x="32385" y="5397"/>
                  </a:lnTo>
                  <a:lnTo>
                    <a:pt x="32385" y="5969"/>
                  </a:lnTo>
                  <a:lnTo>
                    <a:pt x="33058" y="5969"/>
                  </a:lnTo>
                  <a:lnTo>
                    <a:pt x="33058" y="5397"/>
                  </a:lnTo>
                  <a:close/>
                </a:path>
                <a:path w="49529" h="11429">
                  <a:moveTo>
                    <a:pt x="33058" y="0"/>
                  </a:moveTo>
                  <a:lnTo>
                    <a:pt x="32385" y="0"/>
                  </a:lnTo>
                  <a:lnTo>
                    <a:pt x="32385" y="558"/>
                  </a:lnTo>
                  <a:lnTo>
                    <a:pt x="33058" y="558"/>
                  </a:lnTo>
                  <a:lnTo>
                    <a:pt x="33058" y="0"/>
                  </a:lnTo>
                  <a:close/>
                </a:path>
                <a:path w="49529" h="11429">
                  <a:moveTo>
                    <a:pt x="34417" y="8102"/>
                  </a:moveTo>
                  <a:lnTo>
                    <a:pt x="33731" y="8102"/>
                  </a:lnTo>
                  <a:lnTo>
                    <a:pt x="33731" y="8661"/>
                  </a:lnTo>
                  <a:lnTo>
                    <a:pt x="34417" y="8661"/>
                  </a:lnTo>
                  <a:lnTo>
                    <a:pt x="34417" y="8102"/>
                  </a:lnTo>
                  <a:close/>
                </a:path>
                <a:path w="49529" h="11429">
                  <a:moveTo>
                    <a:pt x="34417" y="2705"/>
                  </a:moveTo>
                  <a:lnTo>
                    <a:pt x="33731" y="2705"/>
                  </a:lnTo>
                  <a:lnTo>
                    <a:pt x="33731" y="3263"/>
                  </a:lnTo>
                  <a:lnTo>
                    <a:pt x="34417" y="3263"/>
                  </a:lnTo>
                  <a:lnTo>
                    <a:pt x="34417" y="2705"/>
                  </a:lnTo>
                  <a:close/>
                </a:path>
                <a:path w="49529" h="11429">
                  <a:moveTo>
                    <a:pt x="35763" y="5397"/>
                  </a:moveTo>
                  <a:lnTo>
                    <a:pt x="35090" y="5397"/>
                  </a:lnTo>
                  <a:lnTo>
                    <a:pt x="35090" y="5969"/>
                  </a:lnTo>
                  <a:lnTo>
                    <a:pt x="35763" y="5969"/>
                  </a:lnTo>
                  <a:lnTo>
                    <a:pt x="35763" y="5397"/>
                  </a:lnTo>
                  <a:close/>
                </a:path>
                <a:path w="49529" h="11429">
                  <a:moveTo>
                    <a:pt x="35763" y="0"/>
                  </a:moveTo>
                  <a:lnTo>
                    <a:pt x="35090" y="0"/>
                  </a:lnTo>
                  <a:lnTo>
                    <a:pt x="35090" y="558"/>
                  </a:lnTo>
                  <a:lnTo>
                    <a:pt x="35763" y="558"/>
                  </a:lnTo>
                  <a:lnTo>
                    <a:pt x="35763" y="0"/>
                  </a:lnTo>
                  <a:close/>
                </a:path>
                <a:path w="49529" h="11429">
                  <a:moveTo>
                    <a:pt x="37109" y="8102"/>
                  </a:moveTo>
                  <a:lnTo>
                    <a:pt x="36436" y="8102"/>
                  </a:lnTo>
                  <a:lnTo>
                    <a:pt x="36436" y="8661"/>
                  </a:lnTo>
                  <a:lnTo>
                    <a:pt x="37109" y="8661"/>
                  </a:lnTo>
                  <a:lnTo>
                    <a:pt x="37109" y="8102"/>
                  </a:lnTo>
                  <a:close/>
                </a:path>
                <a:path w="49529" h="11429">
                  <a:moveTo>
                    <a:pt x="37109" y="2705"/>
                  </a:moveTo>
                  <a:lnTo>
                    <a:pt x="36436" y="2705"/>
                  </a:lnTo>
                  <a:lnTo>
                    <a:pt x="36436" y="3263"/>
                  </a:lnTo>
                  <a:lnTo>
                    <a:pt x="37109" y="3263"/>
                  </a:lnTo>
                  <a:lnTo>
                    <a:pt x="37109" y="2705"/>
                  </a:lnTo>
                  <a:close/>
                </a:path>
                <a:path w="49529" h="11429">
                  <a:moveTo>
                    <a:pt x="38455" y="5397"/>
                  </a:moveTo>
                  <a:lnTo>
                    <a:pt x="37782" y="5397"/>
                  </a:lnTo>
                  <a:lnTo>
                    <a:pt x="37782" y="5969"/>
                  </a:lnTo>
                  <a:lnTo>
                    <a:pt x="38455" y="5969"/>
                  </a:lnTo>
                  <a:lnTo>
                    <a:pt x="38455" y="5397"/>
                  </a:lnTo>
                  <a:close/>
                </a:path>
                <a:path w="49529" h="11429">
                  <a:moveTo>
                    <a:pt x="38455" y="0"/>
                  </a:moveTo>
                  <a:lnTo>
                    <a:pt x="37782" y="0"/>
                  </a:lnTo>
                  <a:lnTo>
                    <a:pt x="37782" y="558"/>
                  </a:lnTo>
                  <a:lnTo>
                    <a:pt x="38455" y="558"/>
                  </a:lnTo>
                  <a:lnTo>
                    <a:pt x="38455" y="0"/>
                  </a:lnTo>
                  <a:close/>
                </a:path>
                <a:path w="49529" h="11429">
                  <a:moveTo>
                    <a:pt x="39814" y="8102"/>
                  </a:moveTo>
                  <a:lnTo>
                    <a:pt x="39128" y="8102"/>
                  </a:lnTo>
                  <a:lnTo>
                    <a:pt x="39128" y="8661"/>
                  </a:lnTo>
                  <a:lnTo>
                    <a:pt x="39814" y="8661"/>
                  </a:lnTo>
                  <a:lnTo>
                    <a:pt x="39814" y="8102"/>
                  </a:lnTo>
                  <a:close/>
                </a:path>
                <a:path w="49529" h="11429">
                  <a:moveTo>
                    <a:pt x="39814" y="2705"/>
                  </a:moveTo>
                  <a:lnTo>
                    <a:pt x="39128" y="2705"/>
                  </a:lnTo>
                  <a:lnTo>
                    <a:pt x="39128" y="3263"/>
                  </a:lnTo>
                  <a:lnTo>
                    <a:pt x="39814" y="3263"/>
                  </a:lnTo>
                  <a:lnTo>
                    <a:pt x="39814" y="2705"/>
                  </a:lnTo>
                  <a:close/>
                </a:path>
                <a:path w="49529" h="11429">
                  <a:moveTo>
                    <a:pt x="41160" y="5397"/>
                  </a:moveTo>
                  <a:lnTo>
                    <a:pt x="40487" y="5397"/>
                  </a:lnTo>
                  <a:lnTo>
                    <a:pt x="40487" y="5969"/>
                  </a:lnTo>
                  <a:lnTo>
                    <a:pt x="41160" y="5969"/>
                  </a:lnTo>
                  <a:lnTo>
                    <a:pt x="41160" y="5397"/>
                  </a:lnTo>
                  <a:close/>
                </a:path>
                <a:path w="49529" h="11429">
                  <a:moveTo>
                    <a:pt x="41160" y="0"/>
                  </a:moveTo>
                  <a:lnTo>
                    <a:pt x="40487" y="0"/>
                  </a:lnTo>
                  <a:lnTo>
                    <a:pt x="40487" y="558"/>
                  </a:lnTo>
                  <a:lnTo>
                    <a:pt x="41160" y="558"/>
                  </a:lnTo>
                  <a:lnTo>
                    <a:pt x="41160" y="0"/>
                  </a:lnTo>
                  <a:close/>
                </a:path>
                <a:path w="49529" h="11429">
                  <a:moveTo>
                    <a:pt x="42506" y="8102"/>
                  </a:moveTo>
                  <a:lnTo>
                    <a:pt x="41833" y="8102"/>
                  </a:lnTo>
                  <a:lnTo>
                    <a:pt x="41833" y="8661"/>
                  </a:lnTo>
                  <a:lnTo>
                    <a:pt x="42506" y="8661"/>
                  </a:lnTo>
                  <a:lnTo>
                    <a:pt x="42506" y="8102"/>
                  </a:lnTo>
                  <a:close/>
                </a:path>
                <a:path w="49529" h="11429">
                  <a:moveTo>
                    <a:pt x="42506" y="2705"/>
                  </a:moveTo>
                  <a:lnTo>
                    <a:pt x="41833" y="2705"/>
                  </a:lnTo>
                  <a:lnTo>
                    <a:pt x="41833" y="3263"/>
                  </a:lnTo>
                  <a:lnTo>
                    <a:pt x="42506" y="3263"/>
                  </a:lnTo>
                  <a:lnTo>
                    <a:pt x="42506" y="2705"/>
                  </a:lnTo>
                  <a:close/>
                </a:path>
                <a:path w="49529" h="11429">
                  <a:moveTo>
                    <a:pt x="43853" y="5397"/>
                  </a:moveTo>
                  <a:lnTo>
                    <a:pt x="43180" y="5397"/>
                  </a:lnTo>
                  <a:lnTo>
                    <a:pt x="43180" y="5969"/>
                  </a:lnTo>
                  <a:lnTo>
                    <a:pt x="43853" y="5969"/>
                  </a:lnTo>
                  <a:lnTo>
                    <a:pt x="43853" y="5397"/>
                  </a:lnTo>
                  <a:close/>
                </a:path>
                <a:path w="49529" h="11429">
                  <a:moveTo>
                    <a:pt x="43853" y="0"/>
                  </a:moveTo>
                  <a:lnTo>
                    <a:pt x="43180" y="0"/>
                  </a:lnTo>
                  <a:lnTo>
                    <a:pt x="43180" y="558"/>
                  </a:lnTo>
                  <a:lnTo>
                    <a:pt x="43853" y="558"/>
                  </a:lnTo>
                  <a:lnTo>
                    <a:pt x="43853" y="0"/>
                  </a:lnTo>
                  <a:close/>
                </a:path>
                <a:path w="49529" h="11429">
                  <a:moveTo>
                    <a:pt x="45212" y="8102"/>
                  </a:moveTo>
                  <a:lnTo>
                    <a:pt x="44526" y="8102"/>
                  </a:lnTo>
                  <a:lnTo>
                    <a:pt x="44526" y="8661"/>
                  </a:lnTo>
                  <a:lnTo>
                    <a:pt x="45212" y="8661"/>
                  </a:lnTo>
                  <a:lnTo>
                    <a:pt x="45212" y="8102"/>
                  </a:lnTo>
                  <a:close/>
                </a:path>
                <a:path w="49529" h="11429">
                  <a:moveTo>
                    <a:pt x="45212" y="2705"/>
                  </a:moveTo>
                  <a:lnTo>
                    <a:pt x="44526" y="2705"/>
                  </a:lnTo>
                  <a:lnTo>
                    <a:pt x="44526" y="3263"/>
                  </a:lnTo>
                  <a:lnTo>
                    <a:pt x="45212" y="3263"/>
                  </a:lnTo>
                  <a:lnTo>
                    <a:pt x="45212" y="2705"/>
                  </a:lnTo>
                  <a:close/>
                </a:path>
                <a:path w="49529" h="11429">
                  <a:moveTo>
                    <a:pt x="46558" y="5397"/>
                  </a:moveTo>
                  <a:lnTo>
                    <a:pt x="45885" y="5397"/>
                  </a:lnTo>
                  <a:lnTo>
                    <a:pt x="45885" y="5969"/>
                  </a:lnTo>
                  <a:lnTo>
                    <a:pt x="46558" y="5969"/>
                  </a:lnTo>
                  <a:lnTo>
                    <a:pt x="46558" y="5397"/>
                  </a:lnTo>
                  <a:close/>
                </a:path>
                <a:path w="49529" h="11429">
                  <a:moveTo>
                    <a:pt x="46558" y="0"/>
                  </a:moveTo>
                  <a:lnTo>
                    <a:pt x="45885" y="0"/>
                  </a:lnTo>
                  <a:lnTo>
                    <a:pt x="45885" y="558"/>
                  </a:lnTo>
                  <a:lnTo>
                    <a:pt x="46558" y="558"/>
                  </a:lnTo>
                  <a:lnTo>
                    <a:pt x="46558" y="0"/>
                  </a:lnTo>
                  <a:close/>
                </a:path>
                <a:path w="49529" h="11429">
                  <a:moveTo>
                    <a:pt x="47904" y="8102"/>
                  </a:moveTo>
                  <a:lnTo>
                    <a:pt x="47231" y="8102"/>
                  </a:lnTo>
                  <a:lnTo>
                    <a:pt x="47231" y="8661"/>
                  </a:lnTo>
                  <a:lnTo>
                    <a:pt x="47904" y="8661"/>
                  </a:lnTo>
                  <a:lnTo>
                    <a:pt x="47904" y="8102"/>
                  </a:lnTo>
                  <a:close/>
                </a:path>
                <a:path w="49529" h="11429">
                  <a:moveTo>
                    <a:pt x="47904" y="2705"/>
                  </a:moveTo>
                  <a:lnTo>
                    <a:pt x="47231" y="2705"/>
                  </a:lnTo>
                  <a:lnTo>
                    <a:pt x="47231" y="3263"/>
                  </a:lnTo>
                  <a:lnTo>
                    <a:pt x="47904" y="3263"/>
                  </a:lnTo>
                  <a:lnTo>
                    <a:pt x="47904" y="2705"/>
                  </a:lnTo>
                  <a:close/>
                </a:path>
                <a:path w="49529" h="11429">
                  <a:moveTo>
                    <a:pt x="49250" y="5397"/>
                  </a:moveTo>
                  <a:lnTo>
                    <a:pt x="48577" y="5397"/>
                  </a:lnTo>
                  <a:lnTo>
                    <a:pt x="48577" y="5969"/>
                  </a:lnTo>
                  <a:lnTo>
                    <a:pt x="49250" y="5969"/>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65" name="object 865"/>
            <p:cNvSpPr/>
            <p:nvPr/>
          </p:nvSpPr>
          <p:spPr>
            <a:xfrm>
              <a:off x="11984342" y="7769745"/>
              <a:ext cx="49530" cy="8890"/>
            </a:xfrm>
            <a:custGeom>
              <a:avLst/>
              <a:gdLst/>
              <a:ahLst/>
              <a:cxnLst/>
              <a:rect l="l" t="t" r="r" b="b"/>
              <a:pathLst>
                <a:path w="49529" h="8890">
                  <a:moveTo>
                    <a:pt x="685" y="5397"/>
                  </a:moveTo>
                  <a:lnTo>
                    <a:pt x="0" y="5397"/>
                  </a:lnTo>
                  <a:lnTo>
                    <a:pt x="0" y="5969"/>
                  </a:lnTo>
                  <a:lnTo>
                    <a:pt x="685" y="5969"/>
                  </a:lnTo>
                  <a:lnTo>
                    <a:pt x="685" y="5397"/>
                  </a:lnTo>
                  <a:close/>
                </a:path>
                <a:path w="49529" h="8890">
                  <a:moveTo>
                    <a:pt x="2032" y="8102"/>
                  </a:moveTo>
                  <a:lnTo>
                    <a:pt x="1358" y="8102"/>
                  </a:lnTo>
                  <a:lnTo>
                    <a:pt x="1358" y="8661"/>
                  </a:lnTo>
                  <a:lnTo>
                    <a:pt x="2032" y="8661"/>
                  </a:lnTo>
                  <a:lnTo>
                    <a:pt x="2032" y="8102"/>
                  </a:lnTo>
                  <a:close/>
                </a:path>
                <a:path w="49529" h="8890">
                  <a:moveTo>
                    <a:pt x="2032" y="2705"/>
                  </a:moveTo>
                  <a:lnTo>
                    <a:pt x="1358" y="2705"/>
                  </a:lnTo>
                  <a:lnTo>
                    <a:pt x="1358" y="3263"/>
                  </a:lnTo>
                  <a:lnTo>
                    <a:pt x="2032" y="3263"/>
                  </a:lnTo>
                  <a:lnTo>
                    <a:pt x="2032" y="2705"/>
                  </a:lnTo>
                  <a:close/>
                </a:path>
                <a:path w="49529" h="8890">
                  <a:moveTo>
                    <a:pt x="3378" y="5397"/>
                  </a:moveTo>
                  <a:lnTo>
                    <a:pt x="2705" y="5397"/>
                  </a:lnTo>
                  <a:lnTo>
                    <a:pt x="2705" y="5969"/>
                  </a:lnTo>
                  <a:lnTo>
                    <a:pt x="3378" y="5969"/>
                  </a:lnTo>
                  <a:lnTo>
                    <a:pt x="3378" y="5397"/>
                  </a:lnTo>
                  <a:close/>
                </a:path>
                <a:path w="49529" h="8890">
                  <a:moveTo>
                    <a:pt x="4724" y="8102"/>
                  </a:moveTo>
                  <a:lnTo>
                    <a:pt x="4051" y="8102"/>
                  </a:lnTo>
                  <a:lnTo>
                    <a:pt x="4051" y="8661"/>
                  </a:lnTo>
                  <a:lnTo>
                    <a:pt x="4724" y="8661"/>
                  </a:lnTo>
                  <a:lnTo>
                    <a:pt x="4724" y="8102"/>
                  </a:lnTo>
                  <a:close/>
                </a:path>
                <a:path w="49529" h="8890">
                  <a:moveTo>
                    <a:pt x="4724" y="2705"/>
                  </a:moveTo>
                  <a:lnTo>
                    <a:pt x="4051" y="2705"/>
                  </a:lnTo>
                  <a:lnTo>
                    <a:pt x="4051" y="3263"/>
                  </a:lnTo>
                  <a:lnTo>
                    <a:pt x="4724" y="3263"/>
                  </a:lnTo>
                  <a:lnTo>
                    <a:pt x="4724" y="2705"/>
                  </a:lnTo>
                  <a:close/>
                </a:path>
                <a:path w="49529" h="8890">
                  <a:moveTo>
                    <a:pt x="6070" y="5397"/>
                  </a:moveTo>
                  <a:lnTo>
                    <a:pt x="5397" y="5397"/>
                  </a:lnTo>
                  <a:lnTo>
                    <a:pt x="5397" y="5969"/>
                  </a:lnTo>
                  <a:lnTo>
                    <a:pt x="6070" y="5969"/>
                  </a:lnTo>
                  <a:lnTo>
                    <a:pt x="6070" y="5397"/>
                  </a:lnTo>
                  <a:close/>
                </a:path>
                <a:path w="49529" h="8890">
                  <a:moveTo>
                    <a:pt x="7429" y="8102"/>
                  </a:moveTo>
                  <a:lnTo>
                    <a:pt x="6756" y="8102"/>
                  </a:lnTo>
                  <a:lnTo>
                    <a:pt x="6756" y="8661"/>
                  </a:lnTo>
                  <a:lnTo>
                    <a:pt x="7429" y="8661"/>
                  </a:lnTo>
                  <a:lnTo>
                    <a:pt x="7429" y="8102"/>
                  </a:lnTo>
                  <a:close/>
                </a:path>
                <a:path w="49529" h="8890">
                  <a:moveTo>
                    <a:pt x="7429" y="2705"/>
                  </a:moveTo>
                  <a:lnTo>
                    <a:pt x="6756" y="2705"/>
                  </a:lnTo>
                  <a:lnTo>
                    <a:pt x="6756" y="3263"/>
                  </a:lnTo>
                  <a:lnTo>
                    <a:pt x="7429" y="3263"/>
                  </a:lnTo>
                  <a:lnTo>
                    <a:pt x="7429" y="2705"/>
                  </a:lnTo>
                  <a:close/>
                </a:path>
                <a:path w="49529" h="8890">
                  <a:moveTo>
                    <a:pt x="8775" y="5397"/>
                  </a:moveTo>
                  <a:lnTo>
                    <a:pt x="8102" y="5397"/>
                  </a:lnTo>
                  <a:lnTo>
                    <a:pt x="8102" y="5969"/>
                  </a:lnTo>
                  <a:lnTo>
                    <a:pt x="8775" y="5969"/>
                  </a:lnTo>
                  <a:lnTo>
                    <a:pt x="8775" y="5397"/>
                  </a:lnTo>
                  <a:close/>
                </a:path>
                <a:path w="49529" h="8890">
                  <a:moveTo>
                    <a:pt x="8775" y="0"/>
                  </a:moveTo>
                  <a:lnTo>
                    <a:pt x="8102" y="0"/>
                  </a:lnTo>
                  <a:lnTo>
                    <a:pt x="8102" y="558"/>
                  </a:lnTo>
                  <a:lnTo>
                    <a:pt x="8775" y="558"/>
                  </a:lnTo>
                  <a:lnTo>
                    <a:pt x="8775" y="0"/>
                  </a:lnTo>
                  <a:close/>
                </a:path>
                <a:path w="49529" h="8890">
                  <a:moveTo>
                    <a:pt x="10121" y="8102"/>
                  </a:moveTo>
                  <a:lnTo>
                    <a:pt x="9448" y="8102"/>
                  </a:lnTo>
                  <a:lnTo>
                    <a:pt x="9448" y="8661"/>
                  </a:lnTo>
                  <a:lnTo>
                    <a:pt x="10121" y="8661"/>
                  </a:lnTo>
                  <a:lnTo>
                    <a:pt x="10121" y="8102"/>
                  </a:lnTo>
                  <a:close/>
                </a:path>
                <a:path w="49529" h="8890">
                  <a:moveTo>
                    <a:pt x="10121" y="2705"/>
                  </a:moveTo>
                  <a:lnTo>
                    <a:pt x="9448" y="2705"/>
                  </a:lnTo>
                  <a:lnTo>
                    <a:pt x="9448" y="3263"/>
                  </a:lnTo>
                  <a:lnTo>
                    <a:pt x="10121" y="3263"/>
                  </a:lnTo>
                  <a:lnTo>
                    <a:pt x="10121" y="2705"/>
                  </a:lnTo>
                  <a:close/>
                </a:path>
                <a:path w="49529" h="8890">
                  <a:moveTo>
                    <a:pt x="11468" y="5397"/>
                  </a:moveTo>
                  <a:lnTo>
                    <a:pt x="10795" y="5397"/>
                  </a:lnTo>
                  <a:lnTo>
                    <a:pt x="10795" y="5969"/>
                  </a:lnTo>
                  <a:lnTo>
                    <a:pt x="11468" y="5969"/>
                  </a:lnTo>
                  <a:lnTo>
                    <a:pt x="11468" y="5397"/>
                  </a:lnTo>
                  <a:close/>
                </a:path>
                <a:path w="49529" h="8890">
                  <a:moveTo>
                    <a:pt x="11468" y="0"/>
                  </a:moveTo>
                  <a:lnTo>
                    <a:pt x="10795" y="0"/>
                  </a:lnTo>
                  <a:lnTo>
                    <a:pt x="10795" y="558"/>
                  </a:lnTo>
                  <a:lnTo>
                    <a:pt x="11468" y="558"/>
                  </a:lnTo>
                  <a:lnTo>
                    <a:pt x="11468" y="0"/>
                  </a:lnTo>
                  <a:close/>
                </a:path>
                <a:path w="49529" h="8890">
                  <a:moveTo>
                    <a:pt x="12827" y="8102"/>
                  </a:moveTo>
                  <a:lnTo>
                    <a:pt x="12153" y="8102"/>
                  </a:lnTo>
                  <a:lnTo>
                    <a:pt x="12153" y="8661"/>
                  </a:lnTo>
                  <a:lnTo>
                    <a:pt x="12827" y="8661"/>
                  </a:lnTo>
                  <a:lnTo>
                    <a:pt x="12827" y="8102"/>
                  </a:lnTo>
                  <a:close/>
                </a:path>
                <a:path w="49529" h="8890">
                  <a:moveTo>
                    <a:pt x="12827" y="2705"/>
                  </a:moveTo>
                  <a:lnTo>
                    <a:pt x="12153" y="2705"/>
                  </a:lnTo>
                  <a:lnTo>
                    <a:pt x="12153" y="3263"/>
                  </a:lnTo>
                  <a:lnTo>
                    <a:pt x="12827" y="3263"/>
                  </a:lnTo>
                  <a:lnTo>
                    <a:pt x="12827" y="2705"/>
                  </a:lnTo>
                  <a:close/>
                </a:path>
                <a:path w="49529" h="8890">
                  <a:moveTo>
                    <a:pt x="14173" y="5397"/>
                  </a:moveTo>
                  <a:lnTo>
                    <a:pt x="13500" y="5397"/>
                  </a:lnTo>
                  <a:lnTo>
                    <a:pt x="13500" y="5969"/>
                  </a:lnTo>
                  <a:lnTo>
                    <a:pt x="14173" y="5969"/>
                  </a:lnTo>
                  <a:lnTo>
                    <a:pt x="14173" y="5397"/>
                  </a:lnTo>
                  <a:close/>
                </a:path>
                <a:path w="49529" h="8890">
                  <a:moveTo>
                    <a:pt x="14173" y="0"/>
                  </a:moveTo>
                  <a:lnTo>
                    <a:pt x="13500" y="0"/>
                  </a:lnTo>
                  <a:lnTo>
                    <a:pt x="13500" y="558"/>
                  </a:lnTo>
                  <a:lnTo>
                    <a:pt x="14173" y="558"/>
                  </a:lnTo>
                  <a:lnTo>
                    <a:pt x="14173" y="0"/>
                  </a:lnTo>
                  <a:close/>
                </a:path>
                <a:path w="49529" h="8890">
                  <a:moveTo>
                    <a:pt x="15519" y="8102"/>
                  </a:moveTo>
                  <a:lnTo>
                    <a:pt x="14846" y="8102"/>
                  </a:lnTo>
                  <a:lnTo>
                    <a:pt x="14846" y="8661"/>
                  </a:lnTo>
                  <a:lnTo>
                    <a:pt x="15519" y="8661"/>
                  </a:lnTo>
                  <a:lnTo>
                    <a:pt x="15519" y="8102"/>
                  </a:lnTo>
                  <a:close/>
                </a:path>
                <a:path w="49529" h="8890">
                  <a:moveTo>
                    <a:pt x="15519" y="2705"/>
                  </a:moveTo>
                  <a:lnTo>
                    <a:pt x="14846" y="2705"/>
                  </a:lnTo>
                  <a:lnTo>
                    <a:pt x="14846" y="3263"/>
                  </a:lnTo>
                  <a:lnTo>
                    <a:pt x="15519" y="3263"/>
                  </a:lnTo>
                  <a:lnTo>
                    <a:pt x="15519" y="2705"/>
                  </a:lnTo>
                  <a:close/>
                </a:path>
                <a:path w="49529" h="8890">
                  <a:moveTo>
                    <a:pt x="16865" y="5397"/>
                  </a:moveTo>
                  <a:lnTo>
                    <a:pt x="16192" y="5397"/>
                  </a:lnTo>
                  <a:lnTo>
                    <a:pt x="16192" y="5969"/>
                  </a:lnTo>
                  <a:lnTo>
                    <a:pt x="16865" y="5969"/>
                  </a:lnTo>
                  <a:lnTo>
                    <a:pt x="16865" y="5397"/>
                  </a:lnTo>
                  <a:close/>
                </a:path>
                <a:path w="49529" h="8890">
                  <a:moveTo>
                    <a:pt x="16865" y="0"/>
                  </a:moveTo>
                  <a:lnTo>
                    <a:pt x="16192" y="0"/>
                  </a:lnTo>
                  <a:lnTo>
                    <a:pt x="16192" y="558"/>
                  </a:lnTo>
                  <a:lnTo>
                    <a:pt x="16865" y="558"/>
                  </a:lnTo>
                  <a:lnTo>
                    <a:pt x="16865" y="0"/>
                  </a:lnTo>
                  <a:close/>
                </a:path>
                <a:path w="49529" h="8890">
                  <a:moveTo>
                    <a:pt x="18224" y="8102"/>
                  </a:moveTo>
                  <a:lnTo>
                    <a:pt x="17551" y="8102"/>
                  </a:lnTo>
                  <a:lnTo>
                    <a:pt x="17551" y="8661"/>
                  </a:lnTo>
                  <a:lnTo>
                    <a:pt x="18224" y="8661"/>
                  </a:lnTo>
                  <a:lnTo>
                    <a:pt x="18224" y="8102"/>
                  </a:lnTo>
                  <a:close/>
                </a:path>
                <a:path w="49529" h="8890">
                  <a:moveTo>
                    <a:pt x="18224" y="2705"/>
                  </a:moveTo>
                  <a:lnTo>
                    <a:pt x="17551" y="2705"/>
                  </a:lnTo>
                  <a:lnTo>
                    <a:pt x="17551" y="3263"/>
                  </a:lnTo>
                  <a:lnTo>
                    <a:pt x="18224" y="3263"/>
                  </a:lnTo>
                  <a:lnTo>
                    <a:pt x="18224" y="2705"/>
                  </a:lnTo>
                  <a:close/>
                </a:path>
                <a:path w="49529" h="8890">
                  <a:moveTo>
                    <a:pt x="19570" y="5397"/>
                  </a:moveTo>
                  <a:lnTo>
                    <a:pt x="18897" y="5397"/>
                  </a:lnTo>
                  <a:lnTo>
                    <a:pt x="18897" y="5969"/>
                  </a:lnTo>
                  <a:lnTo>
                    <a:pt x="19570" y="5969"/>
                  </a:lnTo>
                  <a:lnTo>
                    <a:pt x="19570" y="5397"/>
                  </a:lnTo>
                  <a:close/>
                </a:path>
                <a:path w="49529" h="8890">
                  <a:moveTo>
                    <a:pt x="19570" y="0"/>
                  </a:moveTo>
                  <a:lnTo>
                    <a:pt x="18897" y="0"/>
                  </a:lnTo>
                  <a:lnTo>
                    <a:pt x="18897" y="558"/>
                  </a:lnTo>
                  <a:lnTo>
                    <a:pt x="19570" y="558"/>
                  </a:lnTo>
                  <a:lnTo>
                    <a:pt x="19570" y="0"/>
                  </a:lnTo>
                  <a:close/>
                </a:path>
                <a:path w="49529" h="8890">
                  <a:moveTo>
                    <a:pt x="20916" y="8102"/>
                  </a:moveTo>
                  <a:lnTo>
                    <a:pt x="20243" y="8102"/>
                  </a:lnTo>
                  <a:lnTo>
                    <a:pt x="20243" y="8661"/>
                  </a:lnTo>
                  <a:lnTo>
                    <a:pt x="20916" y="8661"/>
                  </a:lnTo>
                  <a:lnTo>
                    <a:pt x="20916" y="8102"/>
                  </a:lnTo>
                  <a:close/>
                </a:path>
                <a:path w="49529" h="8890">
                  <a:moveTo>
                    <a:pt x="20916" y="2705"/>
                  </a:moveTo>
                  <a:lnTo>
                    <a:pt x="20243" y="2705"/>
                  </a:lnTo>
                  <a:lnTo>
                    <a:pt x="20243" y="3263"/>
                  </a:lnTo>
                  <a:lnTo>
                    <a:pt x="20916" y="3263"/>
                  </a:lnTo>
                  <a:lnTo>
                    <a:pt x="20916" y="2705"/>
                  </a:lnTo>
                  <a:close/>
                </a:path>
                <a:path w="49529" h="8890">
                  <a:moveTo>
                    <a:pt x="22263" y="5397"/>
                  </a:moveTo>
                  <a:lnTo>
                    <a:pt x="21590" y="5397"/>
                  </a:lnTo>
                  <a:lnTo>
                    <a:pt x="21590" y="5969"/>
                  </a:lnTo>
                  <a:lnTo>
                    <a:pt x="22263" y="5969"/>
                  </a:lnTo>
                  <a:lnTo>
                    <a:pt x="22263" y="5397"/>
                  </a:lnTo>
                  <a:close/>
                </a:path>
                <a:path w="49529" h="8890">
                  <a:moveTo>
                    <a:pt x="22263" y="0"/>
                  </a:moveTo>
                  <a:lnTo>
                    <a:pt x="21590" y="0"/>
                  </a:lnTo>
                  <a:lnTo>
                    <a:pt x="21590" y="558"/>
                  </a:lnTo>
                  <a:lnTo>
                    <a:pt x="22263" y="558"/>
                  </a:lnTo>
                  <a:lnTo>
                    <a:pt x="22263" y="0"/>
                  </a:lnTo>
                  <a:close/>
                </a:path>
                <a:path w="49529" h="8890">
                  <a:moveTo>
                    <a:pt x="23622" y="8102"/>
                  </a:moveTo>
                  <a:lnTo>
                    <a:pt x="22948" y="8102"/>
                  </a:lnTo>
                  <a:lnTo>
                    <a:pt x="22948" y="8661"/>
                  </a:lnTo>
                  <a:lnTo>
                    <a:pt x="23622" y="8661"/>
                  </a:lnTo>
                  <a:lnTo>
                    <a:pt x="23622" y="8102"/>
                  </a:lnTo>
                  <a:close/>
                </a:path>
                <a:path w="49529" h="8890">
                  <a:moveTo>
                    <a:pt x="23622" y="2705"/>
                  </a:moveTo>
                  <a:lnTo>
                    <a:pt x="22948" y="2705"/>
                  </a:lnTo>
                  <a:lnTo>
                    <a:pt x="22948" y="3263"/>
                  </a:lnTo>
                  <a:lnTo>
                    <a:pt x="23622" y="3263"/>
                  </a:lnTo>
                  <a:lnTo>
                    <a:pt x="23622" y="2705"/>
                  </a:lnTo>
                  <a:close/>
                </a:path>
                <a:path w="49529" h="8890">
                  <a:moveTo>
                    <a:pt x="24968" y="5397"/>
                  </a:moveTo>
                  <a:lnTo>
                    <a:pt x="24295" y="5397"/>
                  </a:lnTo>
                  <a:lnTo>
                    <a:pt x="24295" y="5969"/>
                  </a:lnTo>
                  <a:lnTo>
                    <a:pt x="24968" y="5969"/>
                  </a:lnTo>
                  <a:lnTo>
                    <a:pt x="24968" y="5397"/>
                  </a:lnTo>
                  <a:close/>
                </a:path>
                <a:path w="49529" h="8890">
                  <a:moveTo>
                    <a:pt x="24968" y="0"/>
                  </a:moveTo>
                  <a:lnTo>
                    <a:pt x="24295" y="0"/>
                  </a:lnTo>
                  <a:lnTo>
                    <a:pt x="24295" y="558"/>
                  </a:lnTo>
                  <a:lnTo>
                    <a:pt x="24968" y="558"/>
                  </a:lnTo>
                  <a:lnTo>
                    <a:pt x="24968" y="0"/>
                  </a:lnTo>
                  <a:close/>
                </a:path>
                <a:path w="49529" h="8890">
                  <a:moveTo>
                    <a:pt x="26314" y="8102"/>
                  </a:moveTo>
                  <a:lnTo>
                    <a:pt x="25641" y="8102"/>
                  </a:lnTo>
                  <a:lnTo>
                    <a:pt x="25641" y="8661"/>
                  </a:lnTo>
                  <a:lnTo>
                    <a:pt x="26314" y="8661"/>
                  </a:lnTo>
                  <a:lnTo>
                    <a:pt x="26314" y="8102"/>
                  </a:lnTo>
                  <a:close/>
                </a:path>
                <a:path w="49529" h="8890">
                  <a:moveTo>
                    <a:pt x="26314" y="2705"/>
                  </a:moveTo>
                  <a:lnTo>
                    <a:pt x="25641" y="2705"/>
                  </a:lnTo>
                  <a:lnTo>
                    <a:pt x="25641" y="3263"/>
                  </a:lnTo>
                  <a:lnTo>
                    <a:pt x="26314" y="3263"/>
                  </a:lnTo>
                  <a:lnTo>
                    <a:pt x="26314" y="2705"/>
                  </a:lnTo>
                  <a:close/>
                </a:path>
                <a:path w="49529" h="8890">
                  <a:moveTo>
                    <a:pt x="27660" y="5397"/>
                  </a:moveTo>
                  <a:lnTo>
                    <a:pt x="26987" y="5397"/>
                  </a:lnTo>
                  <a:lnTo>
                    <a:pt x="26987" y="5969"/>
                  </a:lnTo>
                  <a:lnTo>
                    <a:pt x="27660" y="5969"/>
                  </a:lnTo>
                  <a:lnTo>
                    <a:pt x="27660" y="5397"/>
                  </a:lnTo>
                  <a:close/>
                </a:path>
                <a:path w="49529" h="8890">
                  <a:moveTo>
                    <a:pt x="27660" y="0"/>
                  </a:moveTo>
                  <a:lnTo>
                    <a:pt x="26987" y="0"/>
                  </a:lnTo>
                  <a:lnTo>
                    <a:pt x="26987" y="558"/>
                  </a:lnTo>
                  <a:lnTo>
                    <a:pt x="27660" y="558"/>
                  </a:lnTo>
                  <a:lnTo>
                    <a:pt x="27660" y="0"/>
                  </a:lnTo>
                  <a:close/>
                </a:path>
                <a:path w="49529" h="8890">
                  <a:moveTo>
                    <a:pt x="29019" y="8102"/>
                  </a:moveTo>
                  <a:lnTo>
                    <a:pt x="28346" y="8102"/>
                  </a:lnTo>
                  <a:lnTo>
                    <a:pt x="28346" y="8661"/>
                  </a:lnTo>
                  <a:lnTo>
                    <a:pt x="29019" y="8661"/>
                  </a:lnTo>
                  <a:lnTo>
                    <a:pt x="29019" y="8102"/>
                  </a:lnTo>
                  <a:close/>
                </a:path>
                <a:path w="49529" h="8890">
                  <a:moveTo>
                    <a:pt x="29019" y="2705"/>
                  </a:moveTo>
                  <a:lnTo>
                    <a:pt x="28346" y="2705"/>
                  </a:lnTo>
                  <a:lnTo>
                    <a:pt x="28346" y="3263"/>
                  </a:lnTo>
                  <a:lnTo>
                    <a:pt x="29019" y="3263"/>
                  </a:lnTo>
                  <a:lnTo>
                    <a:pt x="29019" y="2705"/>
                  </a:lnTo>
                  <a:close/>
                </a:path>
                <a:path w="49529" h="8890">
                  <a:moveTo>
                    <a:pt x="30365" y="5397"/>
                  </a:moveTo>
                  <a:lnTo>
                    <a:pt x="29692" y="5397"/>
                  </a:lnTo>
                  <a:lnTo>
                    <a:pt x="29692" y="5969"/>
                  </a:lnTo>
                  <a:lnTo>
                    <a:pt x="30365" y="5969"/>
                  </a:lnTo>
                  <a:lnTo>
                    <a:pt x="30365" y="5397"/>
                  </a:lnTo>
                  <a:close/>
                </a:path>
                <a:path w="49529" h="8890">
                  <a:moveTo>
                    <a:pt x="30365" y="0"/>
                  </a:moveTo>
                  <a:lnTo>
                    <a:pt x="29692" y="0"/>
                  </a:lnTo>
                  <a:lnTo>
                    <a:pt x="29692" y="558"/>
                  </a:lnTo>
                  <a:lnTo>
                    <a:pt x="30365" y="558"/>
                  </a:lnTo>
                  <a:lnTo>
                    <a:pt x="30365" y="0"/>
                  </a:lnTo>
                  <a:close/>
                </a:path>
                <a:path w="49529" h="8890">
                  <a:moveTo>
                    <a:pt x="31711" y="8102"/>
                  </a:moveTo>
                  <a:lnTo>
                    <a:pt x="31038" y="8102"/>
                  </a:lnTo>
                  <a:lnTo>
                    <a:pt x="31038" y="8661"/>
                  </a:lnTo>
                  <a:lnTo>
                    <a:pt x="31711" y="8661"/>
                  </a:lnTo>
                  <a:lnTo>
                    <a:pt x="31711" y="8102"/>
                  </a:lnTo>
                  <a:close/>
                </a:path>
                <a:path w="49529" h="8890">
                  <a:moveTo>
                    <a:pt x="31711" y="2705"/>
                  </a:moveTo>
                  <a:lnTo>
                    <a:pt x="31038" y="2705"/>
                  </a:lnTo>
                  <a:lnTo>
                    <a:pt x="31038" y="3263"/>
                  </a:lnTo>
                  <a:lnTo>
                    <a:pt x="31711" y="3263"/>
                  </a:lnTo>
                  <a:lnTo>
                    <a:pt x="31711" y="2705"/>
                  </a:lnTo>
                  <a:close/>
                </a:path>
                <a:path w="49529" h="8890">
                  <a:moveTo>
                    <a:pt x="33058" y="5397"/>
                  </a:moveTo>
                  <a:lnTo>
                    <a:pt x="32385" y="5397"/>
                  </a:lnTo>
                  <a:lnTo>
                    <a:pt x="32385" y="5969"/>
                  </a:lnTo>
                  <a:lnTo>
                    <a:pt x="33058" y="5969"/>
                  </a:lnTo>
                  <a:lnTo>
                    <a:pt x="33058" y="5397"/>
                  </a:lnTo>
                  <a:close/>
                </a:path>
                <a:path w="49529" h="8890">
                  <a:moveTo>
                    <a:pt x="33058" y="0"/>
                  </a:moveTo>
                  <a:lnTo>
                    <a:pt x="32385" y="0"/>
                  </a:lnTo>
                  <a:lnTo>
                    <a:pt x="32385" y="558"/>
                  </a:lnTo>
                  <a:lnTo>
                    <a:pt x="33058" y="558"/>
                  </a:lnTo>
                  <a:lnTo>
                    <a:pt x="33058" y="0"/>
                  </a:lnTo>
                  <a:close/>
                </a:path>
                <a:path w="49529" h="8890">
                  <a:moveTo>
                    <a:pt x="34417" y="8102"/>
                  </a:moveTo>
                  <a:lnTo>
                    <a:pt x="33731" y="8102"/>
                  </a:lnTo>
                  <a:lnTo>
                    <a:pt x="33731" y="8661"/>
                  </a:lnTo>
                  <a:lnTo>
                    <a:pt x="34417" y="8661"/>
                  </a:lnTo>
                  <a:lnTo>
                    <a:pt x="34417" y="8102"/>
                  </a:lnTo>
                  <a:close/>
                </a:path>
                <a:path w="49529" h="8890">
                  <a:moveTo>
                    <a:pt x="34417" y="2705"/>
                  </a:moveTo>
                  <a:lnTo>
                    <a:pt x="33731" y="2705"/>
                  </a:lnTo>
                  <a:lnTo>
                    <a:pt x="33731" y="3263"/>
                  </a:lnTo>
                  <a:lnTo>
                    <a:pt x="34417" y="3263"/>
                  </a:lnTo>
                  <a:lnTo>
                    <a:pt x="34417" y="2705"/>
                  </a:lnTo>
                  <a:close/>
                </a:path>
                <a:path w="49529" h="8890">
                  <a:moveTo>
                    <a:pt x="35763" y="5397"/>
                  </a:moveTo>
                  <a:lnTo>
                    <a:pt x="35090" y="5397"/>
                  </a:lnTo>
                  <a:lnTo>
                    <a:pt x="35090" y="5969"/>
                  </a:lnTo>
                  <a:lnTo>
                    <a:pt x="35763" y="5969"/>
                  </a:lnTo>
                  <a:lnTo>
                    <a:pt x="35763" y="5397"/>
                  </a:lnTo>
                  <a:close/>
                </a:path>
                <a:path w="49529" h="8890">
                  <a:moveTo>
                    <a:pt x="35763" y="0"/>
                  </a:moveTo>
                  <a:lnTo>
                    <a:pt x="35090" y="0"/>
                  </a:lnTo>
                  <a:lnTo>
                    <a:pt x="35090" y="558"/>
                  </a:lnTo>
                  <a:lnTo>
                    <a:pt x="35763" y="558"/>
                  </a:lnTo>
                  <a:lnTo>
                    <a:pt x="35763" y="0"/>
                  </a:lnTo>
                  <a:close/>
                </a:path>
                <a:path w="49529" h="8890">
                  <a:moveTo>
                    <a:pt x="37109" y="8102"/>
                  </a:moveTo>
                  <a:lnTo>
                    <a:pt x="36436" y="8102"/>
                  </a:lnTo>
                  <a:lnTo>
                    <a:pt x="36436" y="8661"/>
                  </a:lnTo>
                  <a:lnTo>
                    <a:pt x="37109" y="8661"/>
                  </a:lnTo>
                  <a:lnTo>
                    <a:pt x="37109" y="8102"/>
                  </a:lnTo>
                  <a:close/>
                </a:path>
                <a:path w="49529" h="8890">
                  <a:moveTo>
                    <a:pt x="37109" y="2705"/>
                  </a:moveTo>
                  <a:lnTo>
                    <a:pt x="36436" y="2705"/>
                  </a:lnTo>
                  <a:lnTo>
                    <a:pt x="36436" y="3263"/>
                  </a:lnTo>
                  <a:lnTo>
                    <a:pt x="37109" y="3263"/>
                  </a:lnTo>
                  <a:lnTo>
                    <a:pt x="37109" y="2705"/>
                  </a:lnTo>
                  <a:close/>
                </a:path>
                <a:path w="49529" h="8890">
                  <a:moveTo>
                    <a:pt x="38455" y="5397"/>
                  </a:moveTo>
                  <a:lnTo>
                    <a:pt x="37782" y="5397"/>
                  </a:lnTo>
                  <a:lnTo>
                    <a:pt x="37782" y="5969"/>
                  </a:lnTo>
                  <a:lnTo>
                    <a:pt x="38455" y="5969"/>
                  </a:lnTo>
                  <a:lnTo>
                    <a:pt x="38455" y="5397"/>
                  </a:lnTo>
                  <a:close/>
                </a:path>
                <a:path w="49529" h="8890">
                  <a:moveTo>
                    <a:pt x="38455" y="0"/>
                  </a:moveTo>
                  <a:lnTo>
                    <a:pt x="37782" y="0"/>
                  </a:lnTo>
                  <a:lnTo>
                    <a:pt x="37782" y="558"/>
                  </a:lnTo>
                  <a:lnTo>
                    <a:pt x="38455" y="558"/>
                  </a:lnTo>
                  <a:lnTo>
                    <a:pt x="38455" y="0"/>
                  </a:lnTo>
                  <a:close/>
                </a:path>
                <a:path w="49529" h="8890">
                  <a:moveTo>
                    <a:pt x="39814" y="8102"/>
                  </a:moveTo>
                  <a:lnTo>
                    <a:pt x="39128" y="8102"/>
                  </a:lnTo>
                  <a:lnTo>
                    <a:pt x="39128" y="8661"/>
                  </a:lnTo>
                  <a:lnTo>
                    <a:pt x="39814" y="8661"/>
                  </a:lnTo>
                  <a:lnTo>
                    <a:pt x="39814" y="8102"/>
                  </a:lnTo>
                  <a:close/>
                </a:path>
                <a:path w="49529" h="8890">
                  <a:moveTo>
                    <a:pt x="39814" y="2705"/>
                  </a:moveTo>
                  <a:lnTo>
                    <a:pt x="39128" y="2705"/>
                  </a:lnTo>
                  <a:lnTo>
                    <a:pt x="39128" y="3263"/>
                  </a:lnTo>
                  <a:lnTo>
                    <a:pt x="39814" y="3263"/>
                  </a:lnTo>
                  <a:lnTo>
                    <a:pt x="39814" y="2705"/>
                  </a:lnTo>
                  <a:close/>
                </a:path>
                <a:path w="49529" h="8890">
                  <a:moveTo>
                    <a:pt x="41160" y="5397"/>
                  </a:moveTo>
                  <a:lnTo>
                    <a:pt x="40487" y="5397"/>
                  </a:lnTo>
                  <a:lnTo>
                    <a:pt x="40487" y="5969"/>
                  </a:lnTo>
                  <a:lnTo>
                    <a:pt x="41160" y="5969"/>
                  </a:lnTo>
                  <a:lnTo>
                    <a:pt x="41160" y="5397"/>
                  </a:lnTo>
                  <a:close/>
                </a:path>
                <a:path w="49529" h="8890">
                  <a:moveTo>
                    <a:pt x="41160" y="0"/>
                  </a:moveTo>
                  <a:lnTo>
                    <a:pt x="40487" y="0"/>
                  </a:lnTo>
                  <a:lnTo>
                    <a:pt x="40487" y="558"/>
                  </a:lnTo>
                  <a:lnTo>
                    <a:pt x="41160" y="558"/>
                  </a:lnTo>
                  <a:lnTo>
                    <a:pt x="41160" y="0"/>
                  </a:lnTo>
                  <a:close/>
                </a:path>
                <a:path w="49529" h="8890">
                  <a:moveTo>
                    <a:pt x="42506" y="8102"/>
                  </a:moveTo>
                  <a:lnTo>
                    <a:pt x="41833" y="8102"/>
                  </a:lnTo>
                  <a:lnTo>
                    <a:pt x="41833" y="8661"/>
                  </a:lnTo>
                  <a:lnTo>
                    <a:pt x="42506" y="8661"/>
                  </a:lnTo>
                  <a:lnTo>
                    <a:pt x="42506" y="8102"/>
                  </a:lnTo>
                  <a:close/>
                </a:path>
                <a:path w="49529" h="8890">
                  <a:moveTo>
                    <a:pt x="42506" y="2705"/>
                  </a:moveTo>
                  <a:lnTo>
                    <a:pt x="41833" y="2705"/>
                  </a:lnTo>
                  <a:lnTo>
                    <a:pt x="41833" y="3263"/>
                  </a:lnTo>
                  <a:lnTo>
                    <a:pt x="42506" y="3263"/>
                  </a:lnTo>
                  <a:lnTo>
                    <a:pt x="42506" y="2705"/>
                  </a:lnTo>
                  <a:close/>
                </a:path>
                <a:path w="49529" h="8890">
                  <a:moveTo>
                    <a:pt x="43853" y="5397"/>
                  </a:moveTo>
                  <a:lnTo>
                    <a:pt x="43180" y="5397"/>
                  </a:lnTo>
                  <a:lnTo>
                    <a:pt x="43180" y="5969"/>
                  </a:lnTo>
                  <a:lnTo>
                    <a:pt x="43853" y="5969"/>
                  </a:lnTo>
                  <a:lnTo>
                    <a:pt x="43853" y="5397"/>
                  </a:lnTo>
                  <a:close/>
                </a:path>
                <a:path w="49529" h="8890">
                  <a:moveTo>
                    <a:pt x="43853" y="0"/>
                  </a:moveTo>
                  <a:lnTo>
                    <a:pt x="43180" y="0"/>
                  </a:lnTo>
                  <a:lnTo>
                    <a:pt x="43180" y="558"/>
                  </a:lnTo>
                  <a:lnTo>
                    <a:pt x="43853" y="558"/>
                  </a:lnTo>
                  <a:lnTo>
                    <a:pt x="43853" y="0"/>
                  </a:lnTo>
                  <a:close/>
                </a:path>
                <a:path w="49529" h="8890">
                  <a:moveTo>
                    <a:pt x="45212" y="8102"/>
                  </a:moveTo>
                  <a:lnTo>
                    <a:pt x="44526" y="8102"/>
                  </a:lnTo>
                  <a:lnTo>
                    <a:pt x="44526" y="8661"/>
                  </a:lnTo>
                  <a:lnTo>
                    <a:pt x="45212" y="8661"/>
                  </a:lnTo>
                  <a:lnTo>
                    <a:pt x="45212" y="8102"/>
                  </a:lnTo>
                  <a:close/>
                </a:path>
                <a:path w="49529" h="8890">
                  <a:moveTo>
                    <a:pt x="45212" y="2705"/>
                  </a:moveTo>
                  <a:lnTo>
                    <a:pt x="44526" y="2705"/>
                  </a:lnTo>
                  <a:lnTo>
                    <a:pt x="44526" y="3263"/>
                  </a:lnTo>
                  <a:lnTo>
                    <a:pt x="45212" y="3263"/>
                  </a:lnTo>
                  <a:lnTo>
                    <a:pt x="45212" y="2705"/>
                  </a:lnTo>
                  <a:close/>
                </a:path>
                <a:path w="49529" h="8890">
                  <a:moveTo>
                    <a:pt x="46558" y="5397"/>
                  </a:moveTo>
                  <a:lnTo>
                    <a:pt x="45885" y="5397"/>
                  </a:lnTo>
                  <a:lnTo>
                    <a:pt x="45885" y="5969"/>
                  </a:lnTo>
                  <a:lnTo>
                    <a:pt x="46558" y="5969"/>
                  </a:lnTo>
                  <a:lnTo>
                    <a:pt x="46558" y="5397"/>
                  </a:lnTo>
                  <a:close/>
                </a:path>
                <a:path w="49529" h="8890">
                  <a:moveTo>
                    <a:pt x="46558" y="0"/>
                  </a:moveTo>
                  <a:lnTo>
                    <a:pt x="45885" y="0"/>
                  </a:lnTo>
                  <a:lnTo>
                    <a:pt x="45885" y="558"/>
                  </a:lnTo>
                  <a:lnTo>
                    <a:pt x="46558" y="558"/>
                  </a:lnTo>
                  <a:lnTo>
                    <a:pt x="46558" y="0"/>
                  </a:lnTo>
                  <a:close/>
                </a:path>
                <a:path w="49529" h="8890">
                  <a:moveTo>
                    <a:pt x="47904" y="8102"/>
                  </a:moveTo>
                  <a:lnTo>
                    <a:pt x="47231" y="8102"/>
                  </a:lnTo>
                  <a:lnTo>
                    <a:pt x="47231" y="8661"/>
                  </a:lnTo>
                  <a:lnTo>
                    <a:pt x="47904" y="8661"/>
                  </a:lnTo>
                  <a:lnTo>
                    <a:pt x="47904" y="8102"/>
                  </a:lnTo>
                  <a:close/>
                </a:path>
                <a:path w="49529" h="8890">
                  <a:moveTo>
                    <a:pt x="47904" y="2705"/>
                  </a:moveTo>
                  <a:lnTo>
                    <a:pt x="47231" y="2705"/>
                  </a:lnTo>
                  <a:lnTo>
                    <a:pt x="47231" y="3263"/>
                  </a:lnTo>
                  <a:lnTo>
                    <a:pt x="47904" y="3263"/>
                  </a:lnTo>
                  <a:lnTo>
                    <a:pt x="47904" y="2705"/>
                  </a:lnTo>
                  <a:close/>
                </a:path>
                <a:path w="49529" h="8890">
                  <a:moveTo>
                    <a:pt x="49250" y="5397"/>
                  </a:moveTo>
                  <a:lnTo>
                    <a:pt x="48577" y="5397"/>
                  </a:lnTo>
                  <a:lnTo>
                    <a:pt x="48577" y="5969"/>
                  </a:lnTo>
                  <a:lnTo>
                    <a:pt x="49250" y="5969"/>
                  </a:lnTo>
                  <a:lnTo>
                    <a:pt x="49250" y="5397"/>
                  </a:lnTo>
                  <a:close/>
                </a:path>
                <a:path w="49529" h="8890">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66" name="object 866"/>
            <p:cNvSpPr/>
            <p:nvPr/>
          </p:nvSpPr>
          <p:spPr>
            <a:xfrm>
              <a:off x="11984342" y="7777848"/>
              <a:ext cx="49530" cy="11430"/>
            </a:xfrm>
            <a:custGeom>
              <a:avLst/>
              <a:gdLst/>
              <a:ahLst/>
              <a:cxnLst/>
              <a:rect l="l" t="t" r="r" b="b"/>
              <a:pathLst>
                <a:path w="49529" h="11429">
                  <a:moveTo>
                    <a:pt x="685" y="8102"/>
                  </a:moveTo>
                  <a:lnTo>
                    <a:pt x="0" y="8102"/>
                  </a:lnTo>
                  <a:lnTo>
                    <a:pt x="0" y="8661"/>
                  </a:lnTo>
                  <a:lnTo>
                    <a:pt x="685" y="8661"/>
                  </a:lnTo>
                  <a:lnTo>
                    <a:pt x="685" y="8102"/>
                  </a:lnTo>
                  <a:close/>
                </a:path>
                <a:path w="49529" h="11429">
                  <a:moveTo>
                    <a:pt x="685" y="2705"/>
                  </a:moveTo>
                  <a:lnTo>
                    <a:pt x="0" y="2705"/>
                  </a:lnTo>
                  <a:lnTo>
                    <a:pt x="0" y="3263"/>
                  </a:lnTo>
                  <a:lnTo>
                    <a:pt x="685" y="3263"/>
                  </a:lnTo>
                  <a:lnTo>
                    <a:pt x="685" y="2705"/>
                  </a:lnTo>
                  <a:close/>
                </a:path>
                <a:path w="49529" h="11429">
                  <a:moveTo>
                    <a:pt x="2032" y="10807"/>
                  </a:moveTo>
                  <a:lnTo>
                    <a:pt x="1358" y="10807"/>
                  </a:lnTo>
                  <a:lnTo>
                    <a:pt x="1358" y="11366"/>
                  </a:lnTo>
                  <a:lnTo>
                    <a:pt x="2032" y="11366"/>
                  </a:lnTo>
                  <a:lnTo>
                    <a:pt x="2032" y="10807"/>
                  </a:lnTo>
                  <a:close/>
                </a:path>
                <a:path w="49529" h="11429">
                  <a:moveTo>
                    <a:pt x="2032" y="5397"/>
                  </a:moveTo>
                  <a:lnTo>
                    <a:pt x="1358" y="5397"/>
                  </a:lnTo>
                  <a:lnTo>
                    <a:pt x="1358" y="5969"/>
                  </a:lnTo>
                  <a:lnTo>
                    <a:pt x="2032" y="5969"/>
                  </a:lnTo>
                  <a:lnTo>
                    <a:pt x="2032" y="5397"/>
                  </a:lnTo>
                  <a:close/>
                </a:path>
                <a:path w="49529" h="11429">
                  <a:moveTo>
                    <a:pt x="3378" y="8102"/>
                  </a:moveTo>
                  <a:lnTo>
                    <a:pt x="2705" y="8102"/>
                  </a:lnTo>
                  <a:lnTo>
                    <a:pt x="2705" y="8661"/>
                  </a:lnTo>
                  <a:lnTo>
                    <a:pt x="3378" y="8661"/>
                  </a:lnTo>
                  <a:lnTo>
                    <a:pt x="3378" y="8102"/>
                  </a:lnTo>
                  <a:close/>
                </a:path>
                <a:path w="49529" h="11429">
                  <a:moveTo>
                    <a:pt x="3378" y="2705"/>
                  </a:moveTo>
                  <a:lnTo>
                    <a:pt x="2705" y="2705"/>
                  </a:lnTo>
                  <a:lnTo>
                    <a:pt x="2705"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61"/>
                  </a:lnTo>
                  <a:lnTo>
                    <a:pt x="6070" y="8661"/>
                  </a:lnTo>
                  <a:lnTo>
                    <a:pt x="6070" y="8102"/>
                  </a:lnTo>
                  <a:close/>
                </a:path>
                <a:path w="49529" h="11429">
                  <a:moveTo>
                    <a:pt x="6070" y="2705"/>
                  </a:moveTo>
                  <a:lnTo>
                    <a:pt x="5397" y="2705"/>
                  </a:lnTo>
                  <a:lnTo>
                    <a:pt x="5397" y="3263"/>
                  </a:lnTo>
                  <a:lnTo>
                    <a:pt x="6070" y="3263"/>
                  </a:lnTo>
                  <a:lnTo>
                    <a:pt x="6070" y="2705"/>
                  </a:lnTo>
                  <a:close/>
                </a:path>
                <a:path w="49529" h="11429">
                  <a:moveTo>
                    <a:pt x="7429" y="10807"/>
                  </a:moveTo>
                  <a:lnTo>
                    <a:pt x="6756" y="10807"/>
                  </a:lnTo>
                  <a:lnTo>
                    <a:pt x="6756" y="11366"/>
                  </a:lnTo>
                  <a:lnTo>
                    <a:pt x="7429" y="11366"/>
                  </a:lnTo>
                  <a:lnTo>
                    <a:pt x="7429" y="10807"/>
                  </a:lnTo>
                  <a:close/>
                </a:path>
                <a:path w="49529" h="11429">
                  <a:moveTo>
                    <a:pt x="7429" y="5397"/>
                  </a:moveTo>
                  <a:lnTo>
                    <a:pt x="6756" y="5397"/>
                  </a:lnTo>
                  <a:lnTo>
                    <a:pt x="6756" y="5969"/>
                  </a:lnTo>
                  <a:lnTo>
                    <a:pt x="7429" y="5969"/>
                  </a:lnTo>
                  <a:lnTo>
                    <a:pt x="7429" y="5397"/>
                  </a:lnTo>
                  <a:close/>
                </a:path>
                <a:path w="49529" h="11429">
                  <a:moveTo>
                    <a:pt x="8775" y="8102"/>
                  </a:moveTo>
                  <a:lnTo>
                    <a:pt x="8102" y="8102"/>
                  </a:lnTo>
                  <a:lnTo>
                    <a:pt x="8102" y="8661"/>
                  </a:lnTo>
                  <a:lnTo>
                    <a:pt x="8775" y="8661"/>
                  </a:lnTo>
                  <a:lnTo>
                    <a:pt x="8775" y="8102"/>
                  </a:lnTo>
                  <a:close/>
                </a:path>
                <a:path w="49529" h="11429">
                  <a:moveTo>
                    <a:pt x="8775" y="2705"/>
                  </a:moveTo>
                  <a:lnTo>
                    <a:pt x="8102" y="2705"/>
                  </a:lnTo>
                  <a:lnTo>
                    <a:pt x="8102" y="3263"/>
                  </a:lnTo>
                  <a:lnTo>
                    <a:pt x="8775" y="3263"/>
                  </a:lnTo>
                  <a:lnTo>
                    <a:pt x="8775" y="2705"/>
                  </a:lnTo>
                  <a:close/>
                </a:path>
                <a:path w="49529" h="11429">
                  <a:moveTo>
                    <a:pt x="10121" y="10807"/>
                  </a:moveTo>
                  <a:lnTo>
                    <a:pt x="9448" y="10807"/>
                  </a:lnTo>
                  <a:lnTo>
                    <a:pt x="9448" y="11366"/>
                  </a:lnTo>
                  <a:lnTo>
                    <a:pt x="10121" y="11366"/>
                  </a:lnTo>
                  <a:lnTo>
                    <a:pt x="10121" y="10807"/>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61"/>
                  </a:lnTo>
                  <a:lnTo>
                    <a:pt x="11468" y="8661"/>
                  </a:lnTo>
                  <a:lnTo>
                    <a:pt x="11468" y="8102"/>
                  </a:lnTo>
                  <a:close/>
                </a:path>
                <a:path w="49529" h="11429">
                  <a:moveTo>
                    <a:pt x="11468" y="2705"/>
                  </a:moveTo>
                  <a:lnTo>
                    <a:pt x="10795" y="2705"/>
                  </a:lnTo>
                  <a:lnTo>
                    <a:pt x="10795" y="3263"/>
                  </a:lnTo>
                  <a:lnTo>
                    <a:pt x="11468" y="3263"/>
                  </a:lnTo>
                  <a:lnTo>
                    <a:pt x="11468" y="2705"/>
                  </a:lnTo>
                  <a:close/>
                </a:path>
                <a:path w="49529" h="11429">
                  <a:moveTo>
                    <a:pt x="12827" y="10807"/>
                  </a:moveTo>
                  <a:lnTo>
                    <a:pt x="12153" y="10807"/>
                  </a:lnTo>
                  <a:lnTo>
                    <a:pt x="12153" y="11366"/>
                  </a:lnTo>
                  <a:lnTo>
                    <a:pt x="12827" y="11366"/>
                  </a:lnTo>
                  <a:lnTo>
                    <a:pt x="12827" y="10807"/>
                  </a:lnTo>
                  <a:close/>
                </a:path>
                <a:path w="49529" h="11429">
                  <a:moveTo>
                    <a:pt x="12827" y="5397"/>
                  </a:moveTo>
                  <a:lnTo>
                    <a:pt x="12153" y="5397"/>
                  </a:lnTo>
                  <a:lnTo>
                    <a:pt x="12153" y="5969"/>
                  </a:lnTo>
                  <a:lnTo>
                    <a:pt x="12827" y="5969"/>
                  </a:lnTo>
                  <a:lnTo>
                    <a:pt x="12827" y="5397"/>
                  </a:lnTo>
                  <a:close/>
                </a:path>
                <a:path w="49529" h="11429">
                  <a:moveTo>
                    <a:pt x="14173" y="8102"/>
                  </a:moveTo>
                  <a:lnTo>
                    <a:pt x="13500" y="8102"/>
                  </a:lnTo>
                  <a:lnTo>
                    <a:pt x="13500" y="8661"/>
                  </a:lnTo>
                  <a:lnTo>
                    <a:pt x="14173" y="8661"/>
                  </a:lnTo>
                  <a:lnTo>
                    <a:pt x="14173" y="8102"/>
                  </a:lnTo>
                  <a:close/>
                </a:path>
                <a:path w="49529" h="11429">
                  <a:moveTo>
                    <a:pt x="14173" y="2705"/>
                  </a:moveTo>
                  <a:lnTo>
                    <a:pt x="13500" y="2705"/>
                  </a:lnTo>
                  <a:lnTo>
                    <a:pt x="13500" y="3263"/>
                  </a:lnTo>
                  <a:lnTo>
                    <a:pt x="14173" y="3263"/>
                  </a:lnTo>
                  <a:lnTo>
                    <a:pt x="14173" y="2705"/>
                  </a:lnTo>
                  <a:close/>
                </a:path>
                <a:path w="49529" h="11429">
                  <a:moveTo>
                    <a:pt x="15519" y="10807"/>
                  </a:moveTo>
                  <a:lnTo>
                    <a:pt x="14846" y="10807"/>
                  </a:lnTo>
                  <a:lnTo>
                    <a:pt x="14846" y="11366"/>
                  </a:lnTo>
                  <a:lnTo>
                    <a:pt x="15519" y="11366"/>
                  </a:lnTo>
                  <a:lnTo>
                    <a:pt x="15519" y="10807"/>
                  </a:lnTo>
                  <a:close/>
                </a:path>
                <a:path w="49529" h="11429">
                  <a:moveTo>
                    <a:pt x="15519" y="5397"/>
                  </a:moveTo>
                  <a:lnTo>
                    <a:pt x="14846" y="5397"/>
                  </a:lnTo>
                  <a:lnTo>
                    <a:pt x="14846" y="5969"/>
                  </a:lnTo>
                  <a:lnTo>
                    <a:pt x="15519" y="5969"/>
                  </a:lnTo>
                  <a:lnTo>
                    <a:pt x="15519" y="5397"/>
                  </a:lnTo>
                  <a:close/>
                </a:path>
                <a:path w="49529" h="11429">
                  <a:moveTo>
                    <a:pt x="16865" y="8102"/>
                  </a:moveTo>
                  <a:lnTo>
                    <a:pt x="16192" y="8102"/>
                  </a:lnTo>
                  <a:lnTo>
                    <a:pt x="16192" y="8661"/>
                  </a:lnTo>
                  <a:lnTo>
                    <a:pt x="16865" y="8661"/>
                  </a:lnTo>
                  <a:lnTo>
                    <a:pt x="16865" y="8102"/>
                  </a:lnTo>
                  <a:close/>
                </a:path>
                <a:path w="49529" h="11429">
                  <a:moveTo>
                    <a:pt x="16865" y="2705"/>
                  </a:moveTo>
                  <a:lnTo>
                    <a:pt x="16192" y="2705"/>
                  </a:lnTo>
                  <a:lnTo>
                    <a:pt x="16192" y="3263"/>
                  </a:lnTo>
                  <a:lnTo>
                    <a:pt x="16865" y="3263"/>
                  </a:lnTo>
                  <a:lnTo>
                    <a:pt x="16865" y="2705"/>
                  </a:lnTo>
                  <a:close/>
                </a:path>
                <a:path w="49529" h="11429">
                  <a:moveTo>
                    <a:pt x="18224" y="10807"/>
                  </a:moveTo>
                  <a:lnTo>
                    <a:pt x="17551" y="10807"/>
                  </a:lnTo>
                  <a:lnTo>
                    <a:pt x="17551" y="11366"/>
                  </a:lnTo>
                  <a:lnTo>
                    <a:pt x="18224" y="11366"/>
                  </a:lnTo>
                  <a:lnTo>
                    <a:pt x="18224" y="10807"/>
                  </a:lnTo>
                  <a:close/>
                </a:path>
                <a:path w="49529" h="11429">
                  <a:moveTo>
                    <a:pt x="18224" y="5397"/>
                  </a:moveTo>
                  <a:lnTo>
                    <a:pt x="17551" y="5397"/>
                  </a:lnTo>
                  <a:lnTo>
                    <a:pt x="17551" y="5969"/>
                  </a:lnTo>
                  <a:lnTo>
                    <a:pt x="18224" y="5969"/>
                  </a:lnTo>
                  <a:lnTo>
                    <a:pt x="18224" y="5397"/>
                  </a:lnTo>
                  <a:close/>
                </a:path>
                <a:path w="49529" h="11429">
                  <a:moveTo>
                    <a:pt x="19570" y="8102"/>
                  </a:moveTo>
                  <a:lnTo>
                    <a:pt x="18897" y="8102"/>
                  </a:lnTo>
                  <a:lnTo>
                    <a:pt x="18897" y="8661"/>
                  </a:lnTo>
                  <a:lnTo>
                    <a:pt x="19570" y="8661"/>
                  </a:lnTo>
                  <a:lnTo>
                    <a:pt x="19570" y="8102"/>
                  </a:lnTo>
                  <a:close/>
                </a:path>
                <a:path w="49529" h="11429">
                  <a:moveTo>
                    <a:pt x="19570" y="2705"/>
                  </a:moveTo>
                  <a:lnTo>
                    <a:pt x="18897" y="2705"/>
                  </a:lnTo>
                  <a:lnTo>
                    <a:pt x="18897" y="3263"/>
                  </a:lnTo>
                  <a:lnTo>
                    <a:pt x="19570" y="3263"/>
                  </a:lnTo>
                  <a:lnTo>
                    <a:pt x="19570" y="2705"/>
                  </a:lnTo>
                  <a:close/>
                </a:path>
                <a:path w="49529" h="11429">
                  <a:moveTo>
                    <a:pt x="20916" y="10807"/>
                  </a:moveTo>
                  <a:lnTo>
                    <a:pt x="20243" y="10807"/>
                  </a:lnTo>
                  <a:lnTo>
                    <a:pt x="20243" y="11366"/>
                  </a:lnTo>
                  <a:lnTo>
                    <a:pt x="20916" y="11366"/>
                  </a:lnTo>
                  <a:lnTo>
                    <a:pt x="20916" y="10807"/>
                  </a:lnTo>
                  <a:close/>
                </a:path>
                <a:path w="49529" h="11429">
                  <a:moveTo>
                    <a:pt x="20916" y="5397"/>
                  </a:moveTo>
                  <a:lnTo>
                    <a:pt x="20243" y="5397"/>
                  </a:lnTo>
                  <a:lnTo>
                    <a:pt x="20243" y="5969"/>
                  </a:lnTo>
                  <a:lnTo>
                    <a:pt x="20916" y="5969"/>
                  </a:lnTo>
                  <a:lnTo>
                    <a:pt x="20916" y="5397"/>
                  </a:lnTo>
                  <a:close/>
                </a:path>
                <a:path w="49529" h="11429">
                  <a:moveTo>
                    <a:pt x="22263" y="8102"/>
                  </a:moveTo>
                  <a:lnTo>
                    <a:pt x="21590" y="8102"/>
                  </a:lnTo>
                  <a:lnTo>
                    <a:pt x="21590" y="8661"/>
                  </a:lnTo>
                  <a:lnTo>
                    <a:pt x="22263" y="8661"/>
                  </a:lnTo>
                  <a:lnTo>
                    <a:pt x="22263" y="8102"/>
                  </a:lnTo>
                  <a:close/>
                </a:path>
                <a:path w="49529" h="11429">
                  <a:moveTo>
                    <a:pt x="22263" y="2705"/>
                  </a:moveTo>
                  <a:lnTo>
                    <a:pt x="21590" y="2705"/>
                  </a:lnTo>
                  <a:lnTo>
                    <a:pt x="21590" y="3263"/>
                  </a:lnTo>
                  <a:lnTo>
                    <a:pt x="22263" y="3263"/>
                  </a:lnTo>
                  <a:lnTo>
                    <a:pt x="22263" y="2705"/>
                  </a:lnTo>
                  <a:close/>
                </a:path>
                <a:path w="49529" h="11429">
                  <a:moveTo>
                    <a:pt x="23622" y="10807"/>
                  </a:moveTo>
                  <a:lnTo>
                    <a:pt x="22948" y="10807"/>
                  </a:lnTo>
                  <a:lnTo>
                    <a:pt x="22948" y="11366"/>
                  </a:lnTo>
                  <a:lnTo>
                    <a:pt x="23622" y="11366"/>
                  </a:lnTo>
                  <a:lnTo>
                    <a:pt x="23622" y="10807"/>
                  </a:lnTo>
                  <a:close/>
                </a:path>
                <a:path w="49529" h="11429">
                  <a:moveTo>
                    <a:pt x="23622" y="5397"/>
                  </a:moveTo>
                  <a:lnTo>
                    <a:pt x="22948" y="5397"/>
                  </a:lnTo>
                  <a:lnTo>
                    <a:pt x="22948" y="5969"/>
                  </a:lnTo>
                  <a:lnTo>
                    <a:pt x="23622" y="5969"/>
                  </a:lnTo>
                  <a:lnTo>
                    <a:pt x="23622" y="5397"/>
                  </a:lnTo>
                  <a:close/>
                </a:path>
                <a:path w="49529" h="11429">
                  <a:moveTo>
                    <a:pt x="24968" y="8102"/>
                  </a:moveTo>
                  <a:lnTo>
                    <a:pt x="24295" y="8102"/>
                  </a:lnTo>
                  <a:lnTo>
                    <a:pt x="24295" y="8661"/>
                  </a:lnTo>
                  <a:lnTo>
                    <a:pt x="24968" y="8661"/>
                  </a:lnTo>
                  <a:lnTo>
                    <a:pt x="24968" y="8102"/>
                  </a:lnTo>
                  <a:close/>
                </a:path>
                <a:path w="49529" h="11429">
                  <a:moveTo>
                    <a:pt x="24968" y="2705"/>
                  </a:moveTo>
                  <a:lnTo>
                    <a:pt x="24295" y="2705"/>
                  </a:lnTo>
                  <a:lnTo>
                    <a:pt x="24295" y="3263"/>
                  </a:lnTo>
                  <a:lnTo>
                    <a:pt x="24968" y="3263"/>
                  </a:lnTo>
                  <a:lnTo>
                    <a:pt x="24968" y="2705"/>
                  </a:lnTo>
                  <a:close/>
                </a:path>
                <a:path w="49529" h="11429">
                  <a:moveTo>
                    <a:pt x="26314" y="10807"/>
                  </a:moveTo>
                  <a:lnTo>
                    <a:pt x="25641" y="10807"/>
                  </a:lnTo>
                  <a:lnTo>
                    <a:pt x="25641" y="11366"/>
                  </a:lnTo>
                  <a:lnTo>
                    <a:pt x="26314" y="11366"/>
                  </a:lnTo>
                  <a:lnTo>
                    <a:pt x="26314" y="10807"/>
                  </a:lnTo>
                  <a:close/>
                </a:path>
                <a:path w="49529" h="11429">
                  <a:moveTo>
                    <a:pt x="26314" y="5397"/>
                  </a:moveTo>
                  <a:lnTo>
                    <a:pt x="25641" y="5397"/>
                  </a:lnTo>
                  <a:lnTo>
                    <a:pt x="25641" y="5969"/>
                  </a:lnTo>
                  <a:lnTo>
                    <a:pt x="26314" y="5969"/>
                  </a:lnTo>
                  <a:lnTo>
                    <a:pt x="26314" y="5397"/>
                  </a:lnTo>
                  <a:close/>
                </a:path>
                <a:path w="49529" h="11429">
                  <a:moveTo>
                    <a:pt x="27660" y="8102"/>
                  </a:moveTo>
                  <a:lnTo>
                    <a:pt x="26987" y="8102"/>
                  </a:lnTo>
                  <a:lnTo>
                    <a:pt x="26987" y="8661"/>
                  </a:lnTo>
                  <a:lnTo>
                    <a:pt x="27660" y="8661"/>
                  </a:lnTo>
                  <a:lnTo>
                    <a:pt x="27660" y="8102"/>
                  </a:lnTo>
                  <a:close/>
                </a:path>
                <a:path w="49529" h="11429">
                  <a:moveTo>
                    <a:pt x="27660" y="2705"/>
                  </a:moveTo>
                  <a:lnTo>
                    <a:pt x="26987" y="2705"/>
                  </a:lnTo>
                  <a:lnTo>
                    <a:pt x="26987" y="3263"/>
                  </a:lnTo>
                  <a:lnTo>
                    <a:pt x="27660" y="3263"/>
                  </a:lnTo>
                  <a:lnTo>
                    <a:pt x="27660" y="2705"/>
                  </a:lnTo>
                  <a:close/>
                </a:path>
                <a:path w="49529" h="11429">
                  <a:moveTo>
                    <a:pt x="29019" y="10807"/>
                  </a:moveTo>
                  <a:lnTo>
                    <a:pt x="28346" y="10807"/>
                  </a:lnTo>
                  <a:lnTo>
                    <a:pt x="28346" y="11366"/>
                  </a:lnTo>
                  <a:lnTo>
                    <a:pt x="29019" y="11366"/>
                  </a:lnTo>
                  <a:lnTo>
                    <a:pt x="29019" y="10807"/>
                  </a:lnTo>
                  <a:close/>
                </a:path>
                <a:path w="49529" h="11429">
                  <a:moveTo>
                    <a:pt x="29019" y="5397"/>
                  </a:moveTo>
                  <a:lnTo>
                    <a:pt x="28346" y="5397"/>
                  </a:lnTo>
                  <a:lnTo>
                    <a:pt x="28346" y="5969"/>
                  </a:lnTo>
                  <a:lnTo>
                    <a:pt x="29019" y="5969"/>
                  </a:lnTo>
                  <a:lnTo>
                    <a:pt x="29019" y="5397"/>
                  </a:lnTo>
                  <a:close/>
                </a:path>
                <a:path w="49529" h="11429">
                  <a:moveTo>
                    <a:pt x="30365" y="8102"/>
                  </a:moveTo>
                  <a:lnTo>
                    <a:pt x="29692" y="8102"/>
                  </a:lnTo>
                  <a:lnTo>
                    <a:pt x="29692" y="8661"/>
                  </a:lnTo>
                  <a:lnTo>
                    <a:pt x="30365" y="8661"/>
                  </a:lnTo>
                  <a:lnTo>
                    <a:pt x="30365" y="8102"/>
                  </a:lnTo>
                  <a:close/>
                </a:path>
                <a:path w="49529" h="11429">
                  <a:moveTo>
                    <a:pt x="30365" y="2705"/>
                  </a:moveTo>
                  <a:lnTo>
                    <a:pt x="29692" y="2705"/>
                  </a:lnTo>
                  <a:lnTo>
                    <a:pt x="29692" y="3263"/>
                  </a:lnTo>
                  <a:lnTo>
                    <a:pt x="30365" y="3263"/>
                  </a:lnTo>
                  <a:lnTo>
                    <a:pt x="30365" y="2705"/>
                  </a:lnTo>
                  <a:close/>
                </a:path>
                <a:path w="49529" h="11429">
                  <a:moveTo>
                    <a:pt x="31711" y="10807"/>
                  </a:moveTo>
                  <a:lnTo>
                    <a:pt x="31038" y="10807"/>
                  </a:lnTo>
                  <a:lnTo>
                    <a:pt x="31038" y="11366"/>
                  </a:lnTo>
                  <a:lnTo>
                    <a:pt x="31711" y="11366"/>
                  </a:lnTo>
                  <a:lnTo>
                    <a:pt x="31711" y="10807"/>
                  </a:lnTo>
                  <a:close/>
                </a:path>
                <a:path w="49529" h="11429">
                  <a:moveTo>
                    <a:pt x="31711" y="5397"/>
                  </a:moveTo>
                  <a:lnTo>
                    <a:pt x="31038" y="5397"/>
                  </a:lnTo>
                  <a:lnTo>
                    <a:pt x="31038" y="5969"/>
                  </a:lnTo>
                  <a:lnTo>
                    <a:pt x="31711" y="5969"/>
                  </a:lnTo>
                  <a:lnTo>
                    <a:pt x="31711" y="5397"/>
                  </a:lnTo>
                  <a:close/>
                </a:path>
                <a:path w="49529" h="11429">
                  <a:moveTo>
                    <a:pt x="33058" y="8102"/>
                  </a:moveTo>
                  <a:lnTo>
                    <a:pt x="32385" y="8102"/>
                  </a:lnTo>
                  <a:lnTo>
                    <a:pt x="32385" y="8661"/>
                  </a:lnTo>
                  <a:lnTo>
                    <a:pt x="33058" y="8661"/>
                  </a:lnTo>
                  <a:lnTo>
                    <a:pt x="33058" y="8102"/>
                  </a:lnTo>
                  <a:close/>
                </a:path>
                <a:path w="49529" h="11429">
                  <a:moveTo>
                    <a:pt x="33058" y="2705"/>
                  </a:moveTo>
                  <a:lnTo>
                    <a:pt x="32385" y="2705"/>
                  </a:lnTo>
                  <a:lnTo>
                    <a:pt x="32385" y="3263"/>
                  </a:lnTo>
                  <a:lnTo>
                    <a:pt x="33058" y="3263"/>
                  </a:lnTo>
                  <a:lnTo>
                    <a:pt x="33058" y="2705"/>
                  </a:lnTo>
                  <a:close/>
                </a:path>
                <a:path w="49529" h="11429">
                  <a:moveTo>
                    <a:pt x="34417" y="10807"/>
                  </a:moveTo>
                  <a:lnTo>
                    <a:pt x="33731" y="10807"/>
                  </a:lnTo>
                  <a:lnTo>
                    <a:pt x="33731" y="11366"/>
                  </a:lnTo>
                  <a:lnTo>
                    <a:pt x="34417" y="11366"/>
                  </a:lnTo>
                  <a:lnTo>
                    <a:pt x="34417" y="10807"/>
                  </a:lnTo>
                  <a:close/>
                </a:path>
                <a:path w="49529" h="11429">
                  <a:moveTo>
                    <a:pt x="34417" y="5397"/>
                  </a:moveTo>
                  <a:lnTo>
                    <a:pt x="33731" y="5397"/>
                  </a:lnTo>
                  <a:lnTo>
                    <a:pt x="33731" y="5969"/>
                  </a:lnTo>
                  <a:lnTo>
                    <a:pt x="34417" y="5969"/>
                  </a:lnTo>
                  <a:lnTo>
                    <a:pt x="34417" y="5397"/>
                  </a:lnTo>
                  <a:close/>
                </a:path>
                <a:path w="49529" h="11429">
                  <a:moveTo>
                    <a:pt x="35763" y="8102"/>
                  </a:moveTo>
                  <a:lnTo>
                    <a:pt x="35090" y="8102"/>
                  </a:lnTo>
                  <a:lnTo>
                    <a:pt x="35090" y="8661"/>
                  </a:lnTo>
                  <a:lnTo>
                    <a:pt x="35763" y="8661"/>
                  </a:lnTo>
                  <a:lnTo>
                    <a:pt x="35763" y="8102"/>
                  </a:lnTo>
                  <a:close/>
                </a:path>
                <a:path w="49529" h="11429">
                  <a:moveTo>
                    <a:pt x="35763" y="2705"/>
                  </a:moveTo>
                  <a:lnTo>
                    <a:pt x="35090" y="2705"/>
                  </a:lnTo>
                  <a:lnTo>
                    <a:pt x="35090" y="3263"/>
                  </a:lnTo>
                  <a:lnTo>
                    <a:pt x="35763" y="3263"/>
                  </a:lnTo>
                  <a:lnTo>
                    <a:pt x="35763" y="2705"/>
                  </a:lnTo>
                  <a:close/>
                </a:path>
                <a:path w="49529" h="11429">
                  <a:moveTo>
                    <a:pt x="37109" y="10807"/>
                  </a:moveTo>
                  <a:lnTo>
                    <a:pt x="36436" y="10807"/>
                  </a:lnTo>
                  <a:lnTo>
                    <a:pt x="36436" y="11366"/>
                  </a:lnTo>
                  <a:lnTo>
                    <a:pt x="37109" y="11366"/>
                  </a:lnTo>
                  <a:lnTo>
                    <a:pt x="37109" y="10807"/>
                  </a:lnTo>
                  <a:close/>
                </a:path>
                <a:path w="49529" h="11429">
                  <a:moveTo>
                    <a:pt x="37109" y="5397"/>
                  </a:moveTo>
                  <a:lnTo>
                    <a:pt x="36436" y="5397"/>
                  </a:lnTo>
                  <a:lnTo>
                    <a:pt x="36436" y="5969"/>
                  </a:lnTo>
                  <a:lnTo>
                    <a:pt x="37109" y="5969"/>
                  </a:lnTo>
                  <a:lnTo>
                    <a:pt x="37109" y="5397"/>
                  </a:lnTo>
                  <a:close/>
                </a:path>
                <a:path w="49529" h="11429">
                  <a:moveTo>
                    <a:pt x="38455" y="8102"/>
                  </a:moveTo>
                  <a:lnTo>
                    <a:pt x="37782" y="8102"/>
                  </a:lnTo>
                  <a:lnTo>
                    <a:pt x="37782" y="8661"/>
                  </a:lnTo>
                  <a:lnTo>
                    <a:pt x="38455" y="8661"/>
                  </a:lnTo>
                  <a:lnTo>
                    <a:pt x="38455" y="8102"/>
                  </a:lnTo>
                  <a:close/>
                </a:path>
                <a:path w="49529" h="11429">
                  <a:moveTo>
                    <a:pt x="38455" y="2705"/>
                  </a:moveTo>
                  <a:lnTo>
                    <a:pt x="37782" y="2705"/>
                  </a:lnTo>
                  <a:lnTo>
                    <a:pt x="37782" y="3263"/>
                  </a:lnTo>
                  <a:lnTo>
                    <a:pt x="38455" y="3263"/>
                  </a:lnTo>
                  <a:lnTo>
                    <a:pt x="38455" y="2705"/>
                  </a:lnTo>
                  <a:close/>
                </a:path>
                <a:path w="49529" h="11429">
                  <a:moveTo>
                    <a:pt x="39814" y="5397"/>
                  </a:moveTo>
                  <a:lnTo>
                    <a:pt x="39128" y="5397"/>
                  </a:lnTo>
                  <a:lnTo>
                    <a:pt x="39128" y="5969"/>
                  </a:lnTo>
                  <a:lnTo>
                    <a:pt x="39814" y="5969"/>
                  </a:lnTo>
                  <a:lnTo>
                    <a:pt x="39814" y="5397"/>
                  </a:lnTo>
                  <a:close/>
                </a:path>
                <a:path w="49529" h="11429">
                  <a:moveTo>
                    <a:pt x="41160" y="8102"/>
                  </a:moveTo>
                  <a:lnTo>
                    <a:pt x="40487" y="8102"/>
                  </a:lnTo>
                  <a:lnTo>
                    <a:pt x="40487" y="8661"/>
                  </a:lnTo>
                  <a:lnTo>
                    <a:pt x="41160" y="8661"/>
                  </a:lnTo>
                  <a:lnTo>
                    <a:pt x="41160" y="8102"/>
                  </a:lnTo>
                  <a:close/>
                </a:path>
                <a:path w="49529" h="11429">
                  <a:moveTo>
                    <a:pt x="41160" y="2705"/>
                  </a:moveTo>
                  <a:lnTo>
                    <a:pt x="40487" y="2705"/>
                  </a:lnTo>
                  <a:lnTo>
                    <a:pt x="40487" y="3263"/>
                  </a:lnTo>
                  <a:lnTo>
                    <a:pt x="41160" y="3263"/>
                  </a:lnTo>
                  <a:lnTo>
                    <a:pt x="41160" y="2705"/>
                  </a:lnTo>
                  <a:close/>
                </a:path>
                <a:path w="49529" h="11429">
                  <a:moveTo>
                    <a:pt x="42506" y="5397"/>
                  </a:moveTo>
                  <a:lnTo>
                    <a:pt x="41833" y="5397"/>
                  </a:lnTo>
                  <a:lnTo>
                    <a:pt x="41833" y="5969"/>
                  </a:lnTo>
                  <a:lnTo>
                    <a:pt x="42506" y="5969"/>
                  </a:lnTo>
                  <a:lnTo>
                    <a:pt x="42506" y="5397"/>
                  </a:lnTo>
                  <a:close/>
                </a:path>
                <a:path w="49529" h="11429">
                  <a:moveTo>
                    <a:pt x="43853" y="8102"/>
                  </a:moveTo>
                  <a:lnTo>
                    <a:pt x="43180" y="8102"/>
                  </a:lnTo>
                  <a:lnTo>
                    <a:pt x="43180" y="8661"/>
                  </a:lnTo>
                  <a:lnTo>
                    <a:pt x="43853" y="8661"/>
                  </a:lnTo>
                  <a:lnTo>
                    <a:pt x="43853" y="8102"/>
                  </a:lnTo>
                  <a:close/>
                </a:path>
                <a:path w="49529" h="11429">
                  <a:moveTo>
                    <a:pt x="43853" y="2705"/>
                  </a:moveTo>
                  <a:lnTo>
                    <a:pt x="43180" y="2705"/>
                  </a:lnTo>
                  <a:lnTo>
                    <a:pt x="43180" y="3263"/>
                  </a:lnTo>
                  <a:lnTo>
                    <a:pt x="43853" y="3263"/>
                  </a:lnTo>
                  <a:lnTo>
                    <a:pt x="43853" y="2705"/>
                  </a:lnTo>
                  <a:close/>
                </a:path>
                <a:path w="49529" h="11429">
                  <a:moveTo>
                    <a:pt x="45212" y="5397"/>
                  </a:moveTo>
                  <a:lnTo>
                    <a:pt x="44526" y="5397"/>
                  </a:lnTo>
                  <a:lnTo>
                    <a:pt x="44526" y="5969"/>
                  </a:lnTo>
                  <a:lnTo>
                    <a:pt x="45212" y="5969"/>
                  </a:lnTo>
                  <a:lnTo>
                    <a:pt x="45212" y="5397"/>
                  </a:lnTo>
                  <a:close/>
                </a:path>
                <a:path w="49529" h="11429">
                  <a:moveTo>
                    <a:pt x="46558" y="8102"/>
                  </a:moveTo>
                  <a:lnTo>
                    <a:pt x="45885" y="8102"/>
                  </a:lnTo>
                  <a:lnTo>
                    <a:pt x="45885" y="8661"/>
                  </a:lnTo>
                  <a:lnTo>
                    <a:pt x="46558" y="8661"/>
                  </a:lnTo>
                  <a:lnTo>
                    <a:pt x="46558" y="8102"/>
                  </a:lnTo>
                  <a:close/>
                </a:path>
                <a:path w="49529" h="11429">
                  <a:moveTo>
                    <a:pt x="46558" y="2705"/>
                  </a:moveTo>
                  <a:lnTo>
                    <a:pt x="45885" y="2705"/>
                  </a:lnTo>
                  <a:lnTo>
                    <a:pt x="45885" y="3263"/>
                  </a:lnTo>
                  <a:lnTo>
                    <a:pt x="46558" y="3263"/>
                  </a:lnTo>
                  <a:lnTo>
                    <a:pt x="46558" y="2705"/>
                  </a:lnTo>
                  <a:close/>
                </a:path>
                <a:path w="49529" h="11429">
                  <a:moveTo>
                    <a:pt x="47904" y="5397"/>
                  </a:moveTo>
                  <a:lnTo>
                    <a:pt x="47231" y="5397"/>
                  </a:lnTo>
                  <a:lnTo>
                    <a:pt x="47231" y="5969"/>
                  </a:lnTo>
                  <a:lnTo>
                    <a:pt x="47904" y="5969"/>
                  </a:lnTo>
                  <a:lnTo>
                    <a:pt x="47904" y="5397"/>
                  </a:lnTo>
                  <a:close/>
                </a:path>
                <a:path w="49529" h="11429">
                  <a:moveTo>
                    <a:pt x="47904" y="0"/>
                  </a:moveTo>
                  <a:lnTo>
                    <a:pt x="47231" y="0"/>
                  </a:lnTo>
                  <a:lnTo>
                    <a:pt x="47231" y="558"/>
                  </a:lnTo>
                  <a:lnTo>
                    <a:pt x="47904" y="558"/>
                  </a:lnTo>
                  <a:lnTo>
                    <a:pt x="47904" y="0"/>
                  </a:lnTo>
                  <a:close/>
                </a:path>
                <a:path w="49529" h="11429">
                  <a:moveTo>
                    <a:pt x="49250" y="8102"/>
                  </a:moveTo>
                  <a:lnTo>
                    <a:pt x="48577" y="8102"/>
                  </a:lnTo>
                  <a:lnTo>
                    <a:pt x="48577" y="8661"/>
                  </a:lnTo>
                  <a:lnTo>
                    <a:pt x="49250" y="8661"/>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67" name="object 867"/>
            <p:cNvSpPr/>
            <p:nvPr/>
          </p:nvSpPr>
          <p:spPr>
            <a:xfrm>
              <a:off x="11984342" y="7788655"/>
              <a:ext cx="49530" cy="11430"/>
            </a:xfrm>
            <a:custGeom>
              <a:avLst/>
              <a:gdLst/>
              <a:ahLst/>
              <a:cxnLst/>
              <a:rect l="l" t="t" r="r" b="b"/>
              <a:pathLst>
                <a:path w="49529" h="11429">
                  <a:moveTo>
                    <a:pt x="685" y="8102"/>
                  </a:moveTo>
                  <a:lnTo>
                    <a:pt x="0" y="8102"/>
                  </a:lnTo>
                  <a:lnTo>
                    <a:pt x="0" y="8661"/>
                  </a:lnTo>
                  <a:lnTo>
                    <a:pt x="685" y="8661"/>
                  </a:lnTo>
                  <a:lnTo>
                    <a:pt x="685" y="8102"/>
                  </a:lnTo>
                  <a:close/>
                </a:path>
                <a:path w="49529" h="11429">
                  <a:moveTo>
                    <a:pt x="685" y="2692"/>
                  </a:moveTo>
                  <a:lnTo>
                    <a:pt x="0" y="2692"/>
                  </a:lnTo>
                  <a:lnTo>
                    <a:pt x="0" y="3263"/>
                  </a:lnTo>
                  <a:lnTo>
                    <a:pt x="685" y="3263"/>
                  </a:lnTo>
                  <a:lnTo>
                    <a:pt x="685" y="2692"/>
                  </a:lnTo>
                  <a:close/>
                </a:path>
                <a:path w="49529" h="11429">
                  <a:moveTo>
                    <a:pt x="2032" y="10807"/>
                  </a:moveTo>
                  <a:lnTo>
                    <a:pt x="1358" y="10807"/>
                  </a:lnTo>
                  <a:lnTo>
                    <a:pt x="1358" y="11366"/>
                  </a:lnTo>
                  <a:lnTo>
                    <a:pt x="2032" y="11366"/>
                  </a:lnTo>
                  <a:lnTo>
                    <a:pt x="2032" y="10807"/>
                  </a:lnTo>
                  <a:close/>
                </a:path>
                <a:path w="49529" h="11429">
                  <a:moveTo>
                    <a:pt x="2032" y="5397"/>
                  </a:moveTo>
                  <a:lnTo>
                    <a:pt x="1358" y="5397"/>
                  </a:lnTo>
                  <a:lnTo>
                    <a:pt x="1358" y="5969"/>
                  </a:lnTo>
                  <a:lnTo>
                    <a:pt x="2032" y="5969"/>
                  </a:lnTo>
                  <a:lnTo>
                    <a:pt x="2032" y="5397"/>
                  </a:lnTo>
                  <a:close/>
                </a:path>
                <a:path w="49529" h="11429">
                  <a:moveTo>
                    <a:pt x="3378" y="8102"/>
                  </a:moveTo>
                  <a:lnTo>
                    <a:pt x="2705" y="8102"/>
                  </a:lnTo>
                  <a:lnTo>
                    <a:pt x="2705" y="8661"/>
                  </a:lnTo>
                  <a:lnTo>
                    <a:pt x="3378" y="8661"/>
                  </a:lnTo>
                  <a:lnTo>
                    <a:pt x="3378" y="8102"/>
                  </a:lnTo>
                  <a:close/>
                </a:path>
                <a:path w="49529" h="11429">
                  <a:moveTo>
                    <a:pt x="3378" y="2692"/>
                  </a:moveTo>
                  <a:lnTo>
                    <a:pt x="2705" y="2692"/>
                  </a:lnTo>
                  <a:lnTo>
                    <a:pt x="2705" y="3263"/>
                  </a:lnTo>
                  <a:lnTo>
                    <a:pt x="3378" y="3263"/>
                  </a:lnTo>
                  <a:lnTo>
                    <a:pt x="3378" y="2692"/>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61"/>
                  </a:lnTo>
                  <a:lnTo>
                    <a:pt x="6070" y="8661"/>
                  </a:lnTo>
                  <a:lnTo>
                    <a:pt x="6070" y="8102"/>
                  </a:lnTo>
                  <a:close/>
                </a:path>
                <a:path w="49529" h="11429">
                  <a:moveTo>
                    <a:pt x="6070" y="2692"/>
                  </a:moveTo>
                  <a:lnTo>
                    <a:pt x="5397" y="2692"/>
                  </a:lnTo>
                  <a:lnTo>
                    <a:pt x="5397" y="3263"/>
                  </a:lnTo>
                  <a:lnTo>
                    <a:pt x="6070" y="3263"/>
                  </a:lnTo>
                  <a:lnTo>
                    <a:pt x="6070" y="2692"/>
                  </a:lnTo>
                  <a:close/>
                </a:path>
                <a:path w="49529" h="11429">
                  <a:moveTo>
                    <a:pt x="7429" y="10807"/>
                  </a:moveTo>
                  <a:lnTo>
                    <a:pt x="6756" y="10807"/>
                  </a:lnTo>
                  <a:lnTo>
                    <a:pt x="6756" y="11366"/>
                  </a:lnTo>
                  <a:lnTo>
                    <a:pt x="7429" y="11366"/>
                  </a:lnTo>
                  <a:lnTo>
                    <a:pt x="7429" y="10807"/>
                  </a:lnTo>
                  <a:close/>
                </a:path>
                <a:path w="49529" h="11429">
                  <a:moveTo>
                    <a:pt x="7429" y="5397"/>
                  </a:moveTo>
                  <a:lnTo>
                    <a:pt x="6756" y="5397"/>
                  </a:lnTo>
                  <a:lnTo>
                    <a:pt x="6756" y="5969"/>
                  </a:lnTo>
                  <a:lnTo>
                    <a:pt x="7429" y="5969"/>
                  </a:lnTo>
                  <a:lnTo>
                    <a:pt x="7429" y="5397"/>
                  </a:lnTo>
                  <a:close/>
                </a:path>
                <a:path w="49529" h="11429">
                  <a:moveTo>
                    <a:pt x="8775" y="8102"/>
                  </a:moveTo>
                  <a:lnTo>
                    <a:pt x="8102" y="8102"/>
                  </a:lnTo>
                  <a:lnTo>
                    <a:pt x="8102" y="8661"/>
                  </a:lnTo>
                  <a:lnTo>
                    <a:pt x="8775" y="8661"/>
                  </a:lnTo>
                  <a:lnTo>
                    <a:pt x="8775" y="8102"/>
                  </a:lnTo>
                  <a:close/>
                </a:path>
                <a:path w="49529" h="11429">
                  <a:moveTo>
                    <a:pt x="8775" y="2692"/>
                  </a:moveTo>
                  <a:lnTo>
                    <a:pt x="8102" y="2692"/>
                  </a:lnTo>
                  <a:lnTo>
                    <a:pt x="8102" y="3263"/>
                  </a:lnTo>
                  <a:lnTo>
                    <a:pt x="8775" y="3263"/>
                  </a:lnTo>
                  <a:lnTo>
                    <a:pt x="8775" y="2692"/>
                  </a:lnTo>
                  <a:close/>
                </a:path>
                <a:path w="49529" h="11429">
                  <a:moveTo>
                    <a:pt x="10121" y="10807"/>
                  </a:moveTo>
                  <a:lnTo>
                    <a:pt x="9448" y="10807"/>
                  </a:lnTo>
                  <a:lnTo>
                    <a:pt x="9448" y="11366"/>
                  </a:lnTo>
                  <a:lnTo>
                    <a:pt x="10121" y="11366"/>
                  </a:lnTo>
                  <a:lnTo>
                    <a:pt x="10121" y="10807"/>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61"/>
                  </a:lnTo>
                  <a:lnTo>
                    <a:pt x="11468" y="8661"/>
                  </a:lnTo>
                  <a:lnTo>
                    <a:pt x="11468" y="8102"/>
                  </a:lnTo>
                  <a:close/>
                </a:path>
                <a:path w="49529" h="11429">
                  <a:moveTo>
                    <a:pt x="11468" y="2692"/>
                  </a:moveTo>
                  <a:lnTo>
                    <a:pt x="10795" y="2692"/>
                  </a:lnTo>
                  <a:lnTo>
                    <a:pt x="10795" y="3263"/>
                  </a:lnTo>
                  <a:lnTo>
                    <a:pt x="11468" y="3263"/>
                  </a:lnTo>
                  <a:lnTo>
                    <a:pt x="11468" y="2692"/>
                  </a:lnTo>
                  <a:close/>
                </a:path>
                <a:path w="49529" h="11429">
                  <a:moveTo>
                    <a:pt x="12827" y="10807"/>
                  </a:moveTo>
                  <a:lnTo>
                    <a:pt x="12153" y="10807"/>
                  </a:lnTo>
                  <a:lnTo>
                    <a:pt x="12153" y="11366"/>
                  </a:lnTo>
                  <a:lnTo>
                    <a:pt x="12827" y="11366"/>
                  </a:lnTo>
                  <a:lnTo>
                    <a:pt x="12827" y="10807"/>
                  </a:lnTo>
                  <a:close/>
                </a:path>
                <a:path w="49529" h="11429">
                  <a:moveTo>
                    <a:pt x="12827" y="5397"/>
                  </a:moveTo>
                  <a:lnTo>
                    <a:pt x="12153" y="5397"/>
                  </a:lnTo>
                  <a:lnTo>
                    <a:pt x="12153" y="5969"/>
                  </a:lnTo>
                  <a:lnTo>
                    <a:pt x="12827" y="5969"/>
                  </a:lnTo>
                  <a:lnTo>
                    <a:pt x="12827" y="5397"/>
                  </a:lnTo>
                  <a:close/>
                </a:path>
                <a:path w="49529" h="11429">
                  <a:moveTo>
                    <a:pt x="14173" y="8102"/>
                  </a:moveTo>
                  <a:lnTo>
                    <a:pt x="13500" y="8102"/>
                  </a:lnTo>
                  <a:lnTo>
                    <a:pt x="13500" y="8661"/>
                  </a:lnTo>
                  <a:lnTo>
                    <a:pt x="14173" y="8661"/>
                  </a:lnTo>
                  <a:lnTo>
                    <a:pt x="14173" y="8102"/>
                  </a:lnTo>
                  <a:close/>
                </a:path>
                <a:path w="49529" h="11429">
                  <a:moveTo>
                    <a:pt x="14173" y="2692"/>
                  </a:moveTo>
                  <a:lnTo>
                    <a:pt x="13500" y="2692"/>
                  </a:lnTo>
                  <a:lnTo>
                    <a:pt x="13500" y="3263"/>
                  </a:lnTo>
                  <a:lnTo>
                    <a:pt x="14173" y="3263"/>
                  </a:lnTo>
                  <a:lnTo>
                    <a:pt x="14173" y="2692"/>
                  </a:lnTo>
                  <a:close/>
                </a:path>
                <a:path w="49529" h="11429">
                  <a:moveTo>
                    <a:pt x="15519" y="10807"/>
                  </a:moveTo>
                  <a:lnTo>
                    <a:pt x="14846" y="10807"/>
                  </a:lnTo>
                  <a:lnTo>
                    <a:pt x="14846" y="11366"/>
                  </a:lnTo>
                  <a:lnTo>
                    <a:pt x="15519" y="11366"/>
                  </a:lnTo>
                  <a:lnTo>
                    <a:pt x="15519" y="10807"/>
                  </a:lnTo>
                  <a:close/>
                </a:path>
                <a:path w="49529" h="11429">
                  <a:moveTo>
                    <a:pt x="15519" y="5397"/>
                  </a:moveTo>
                  <a:lnTo>
                    <a:pt x="14846" y="5397"/>
                  </a:lnTo>
                  <a:lnTo>
                    <a:pt x="14846" y="5969"/>
                  </a:lnTo>
                  <a:lnTo>
                    <a:pt x="15519" y="5969"/>
                  </a:lnTo>
                  <a:lnTo>
                    <a:pt x="15519" y="5397"/>
                  </a:lnTo>
                  <a:close/>
                </a:path>
                <a:path w="49529" h="11429">
                  <a:moveTo>
                    <a:pt x="16865" y="8102"/>
                  </a:moveTo>
                  <a:lnTo>
                    <a:pt x="16192" y="8102"/>
                  </a:lnTo>
                  <a:lnTo>
                    <a:pt x="16192" y="8661"/>
                  </a:lnTo>
                  <a:lnTo>
                    <a:pt x="16865" y="8661"/>
                  </a:lnTo>
                  <a:lnTo>
                    <a:pt x="16865" y="8102"/>
                  </a:lnTo>
                  <a:close/>
                </a:path>
                <a:path w="49529" h="11429">
                  <a:moveTo>
                    <a:pt x="16865" y="2692"/>
                  </a:moveTo>
                  <a:lnTo>
                    <a:pt x="16192" y="2692"/>
                  </a:lnTo>
                  <a:lnTo>
                    <a:pt x="16192" y="3263"/>
                  </a:lnTo>
                  <a:lnTo>
                    <a:pt x="16865" y="3263"/>
                  </a:lnTo>
                  <a:lnTo>
                    <a:pt x="16865" y="2692"/>
                  </a:lnTo>
                  <a:close/>
                </a:path>
                <a:path w="49529" h="11429">
                  <a:moveTo>
                    <a:pt x="18224" y="10807"/>
                  </a:moveTo>
                  <a:lnTo>
                    <a:pt x="17551" y="10807"/>
                  </a:lnTo>
                  <a:lnTo>
                    <a:pt x="17551" y="11366"/>
                  </a:lnTo>
                  <a:lnTo>
                    <a:pt x="18224" y="11366"/>
                  </a:lnTo>
                  <a:lnTo>
                    <a:pt x="18224" y="10807"/>
                  </a:lnTo>
                  <a:close/>
                </a:path>
                <a:path w="49529" h="11429">
                  <a:moveTo>
                    <a:pt x="18224" y="5397"/>
                  </a:moveTo>
                  <a:lnTo>
                    <a:pt x="17551" y="5397"/>
                  </a:lnTo>
                  <a:lnTo>
                    <a:pt x="17551" y="5969"/>
                  </a:lnTo>
                  <a:lnTo>
                    <a:pt x="18224" y="5969"/>
                  </a:lnTo>
                  <a:lnTo>
                    <a:pt x="18224" y="5397"/>
                  </a:lnTo>
                  <a:close/>
                </a:path>
                <a:path w="49529" h="11429">
                  <a:moveTo>
                    <a:pt x="19570" y="8102"/>
                  </a:moveTo>
                  <a:lnTo>
                    <a:pt x="18897" y="8102"/>
                  </a:lnTo>
                  <a:lnTo>
                    <a:pt x="18897" y="8661"/>
                  </a:lnTo>
                  <a:lnTo>
                    <a:pt x="19570" y="8661"/>
                  </a:lnTo>
                  <a:lnTo>
                    <a:pt x="19570" y="8102"/>
                  </a:lnTo>
                  <a:close/>
                </a:path>
                <a:path w="49529" h="11429">
                  <a:moveTo>
                    <a:pt x="19570" y="2692"/>
                  </a:moveTo>
                  <a:lnTo>
                    <a:pt x="18897" y="2692"/>
                  </a:lnTo>
                  <a:lnTo>
                    <a:pt x="18897" y="3263"/>
                  </a:lnTo>
                  <a:lnTo>
                    <a:pt x="19570" y="3263"/>
                  </a:lnTo>
                  <a:lnTo>
                    <a:pt x="19570" y="2692"/>
                  </a:lnTo>
                  <a:close/>
                </a:path>
                <a:path w="49529" h="11429">
                  <a:moveTo>
                    <a:pt x="20916" y="10807"/>
                  </a:moveTo>
                  <a:lnTo>
                    <a:pt x="20243" y="10807"/>
                  </a:lnTo>
                  <a:lnTo>
                    <a:pt x="20243" y="11366"/>
                  </a:lnTo>
                  <a:lnTo>
                    <a:pt x="20916" y="11366"/>
                  </a:lnTo>
                  <a:lnTo>
                    <a:pt x="20916" y="10807"/>
                  </a:lnTo>
                  <a:close/>
                </a:path>
                <a:path w="49529" h="11429">
                  <a:moveTo>
                    <a:pt x="20916" y="5397"/>
                  </a:moveTo>
                  <a:lnTo>
                    <a:pt x="20243" y="5397"/>
                  </a:lnTo>
                  <a:lnTo>
                    <a:pt x="20243" y="5969"/>
                  </a:lnTo>
                  <a:lnTo>
                    <a:pt x="20916" y="5969"/>
                  </a:lnTo>
                  <a:lnTo>
                    <a:pt x="20916" y="5397"/>
                  </a:lnTo>
                  <a:close/>
                </a:path>
                <a:path w="49529" h="11429">
                  <a:moveTo>
                    <a:pt x="22263" y="8102"/>
                  </a:moveTo>
                  <a:lnTo>
                    <a:pt x="21590" y="8102"/>
                  </a:lnTo>
                  <a:lnTo>
                    <a:pt x="21590" y="8661"/>
                  </a:lnTo>
                  <a:lnTo>
                    <a:pt x="22263" y="8661"/>
                  </a:lnTo>
                  <a:lnTo>
                    <a:pt x="22263" y="8102"/>
                  </a:lnTo>
                  <a:close/>
                </a:path>
                <a:path w="49529" h="11429">
                  <a:moveTo>
                    <a:pt x="22263" y="2692"/>
                  </a:moveTo>
                  <a:lnTo>
                    <a:pt x="21590" y="2692"/>
                  </a:lnTo>
                  <a:lnTo>
                    <a:pt x="21590" y="3263"/>
                  </a:lnTo>
                  <a:lnTo>
                    <a:pt x="22263" y="3263"/>
                  </a:lnTo>
                  <a:lnTo>
                    <a:pt x="22263" y="2692"/>
                  </a:lnTo>
                  <a:close/>
                </a:path>
                <a:path w="49529" h="11429">
                  <a:moveTo>
                    <a:pt x="23622" y="10807"/>
                  </a:moveTo>
                  <a:lnTo>
                    <a:pt x="22948" y="10807"/>
                  </a:lnTo>
                  <a:lnTo>
                    <a:pt x="22948" y="11366"/>
                  </a:lnTo>
                  <a:lnTo>
                    <a:pt x="23622" y="11366"/>
                  </a:lnTo>
                  <a:lnTo>
                    <a:pt x="23622" y="10807"/>
                  </a:lnTo>
                  <a:close/>
                </a:path>
                <a:path w="49529" h="11429">
                  <a:moveTo>
                    <a:pt x="23622" y="5397"/>
                  </a:moveTo>
                  <a:lnTo>
                    <a:pt x="22948" y="5397"/>
                  </a:lnTo>
                  <a:lnTo>
                    <a:pt x="22948" y="5969"/>
                  </a:lnTo>
                  <a:lnTo>
                    <a:pt x="23622" y="5969"/>
                  </a:lnTo>
                  <a:lnTo>
                    <a:pt x="23622" y="5397"/>
                  </a:lnTo>
                  <a:close/>
                </a:path>
                <a:path w="49529" h="11429">
                  <a:moveTo>
                    <a:pt x="24968" y="8102"/>
                  </a:moveTo>
                  <a:lnTo>
                    <a:pt x="24295" y="8102"/>
                  </a:lnTo>
                  <a:lnTo>
                    <a:pt x="24295" y="8661"/>
                  </a:lnTo>
                  <a:lnTo>
                    <a:pt x="24968" y="8661"/>
                  </a:lnTo>
                  <a:lnTo>
                    <a:pt x="24968" y="8102"/>
                  </a:lnTo>
                  <a:close/>
                </a:path>
                <a:path w="49529" h="11429">
                  <a:moveTo>
                    <a:pt x="24968" y="2692"/>
                  </a:moveTo>
                  <a:lnTo>
                    <a:pt x="24295" y="2692"/>
                  </a:lnTo>
                  <a:lnTo>
                    <a:pt x="24295" y="3263"/>
                  </a:lnTo>
                  <a:lnTo>
                    <a:pt x="24968" y="3263"/>
                  </a:lnTo>
                  <a:lnTo>
                    <a:pt x="24968" y="2692"/>
                  </a:lnTo>
                  <a:close/>
                </a:path>
                <a:path w="49529" h="11429">
                  <a:moveTo>
                    <a:pt x="26314" y="10807"/>
                  </a:moveTo>
                  <a:lnTo>
                    <a:pt x="25641" y="10807"/>
                  </a:lnTo>
                  <a:lnTo>
                    <a:pt x="25641" y="11366"/>
                  </a:lnTo>
                  <a:lnTo>
                    <a:pt x="26314" y="11366"/>
                  </a:lnTo>
                  <a:lnTo>
                    <a:pt x="26314" y="10807"/>
                  </a:lnTo>
                  <a:close/>
                </a:path>
                <a:path w="49529" h="11429">
                  <a:moveTo>
                    <a:pt x="26314" y="5397"/>
                  </a:moveTo>
                  <a:lnTo>
                    <a:pt x="25641" y="5397"/>
                  </a:lnTo>
                  <a:lnTo>
                    <a:pt x="25641" y="5969"/>
                  </a:lnTo>
                  <a:lnTo>
                    <a:pt x="26314" y="5969"/>
                  </a:lnTo>
                  <a:lnTo>
                    <a:pt x="26314" y="5397"/>
                  </a:lnTo>
                  <a:close/>
                </a:path>
                <a:path w="49529" h="11429">
                  <a:moveTo>
                    <a:pt x="27660" y="8102"/>
                  </a:moveTo>
                  <a:lnTo>
                    <a:pt x="26987" y="8102"/>
                  </a:lnTo>
                  <a:lnTo>
                    <a:pt x="26987" y="8661"/>
                  </a:lnTo>
                  <a:lnTo>
                    <a:pt x="27660" y="8661"/>
                  </a:lnTo>
                  <a:lnTo>
                    <a:pt x="27660" y="8102"/>
                  </a:lnTo>
                  <a:close/>
                </a:path>
                <a:path w="49529" h="11429">
                  <a:moveTo>
                    <a:pt x="27660" y="2692"/>
                  </a:moveTo>
                  <a:lnTo>
                    <a:pt x="26987" y="2692"/>
                  </a:lnTo>
                  <a:lnTo>
                    <a:pt x="26987" y="3263"/>
                  </a:lnTo>
                  <a:lnTo>
                    <a:pt x="27660" y="3263"/>
                  </a:lnTo>
                  <a:lnTo>
                    <a:pt x="27660" y="2692"/>
                  </a:lnTo>
                  <a:close/>
                </a:path>
                <a:path w="49529" h="11429">
                  <a:moveTo>
                    <a:pt x="29019" y="5397"/>
                  </a:moveTo>
                  <a:lnTo>
                    <a:pt x="28346" y="5397"/>
                  </a:lnTo>
                  <a:lnTo>
                    <a:pt x="28346" y="5969"/>
                  </a:lnTo>
                  <a:lnTo>
                    <a:pt x="29019" y="5969"/>
                  </a:lnTo>
                  <a:lnTo>
                    <a:pt x="29019" y="5397"/>
                  </a:lnTo>
                  <a:close/>
                </a:path>
                <a:path w="49529" h="11429">
                  <a:moveTo>
                    <a:pt x="30365" y="8102"/>
                  </a:moveTo>
                  <a:lnTo>
                    <a:pt x="29692" y="8102"/>
                  </a:lnTo>
                  <a:lnTo>
                    <a:pt x="29692" y="8661"/>
                  </a:lnTo>
                  <a:lnTo>
                    <a:pt x="30365" y="8661"/>
                  </a:lnTo>
                  <a:lnTo>
                    <a:pt x="30365" y="8102"/>
                  </a:lnTo>
                  <a:close/>
                </a:path>
                <a:path w="49529" h="11429">
                  <a:moveTo>
                    <a:pt x="30365" y="2692"/>
                  </a:moveTo>
                  <a:lnTo>
                    <a:pt x="29692" y="2692"/>
                  </a:lnTo>
                  <a:lnTo>
                    <a:pt x="29692" y="3263"/>
                  </a:lnTo>
                  <a:lnTo>
                    <a:pt x="30365" y="3263"/>
                  </a:lnTo>
                  <a:lnTo>
                    <a:pt x="30365" y="2692"/>
                  </a:lnTo>
                  <a:close/>
                </a:path>
                <a:path w="49529" h="11429">
                  <a:moveTo>
                    <a:pt x="31711" y="5397"/>
                  </a:moveTo>
                  <a:lnTo>
                    <a:pt x="31038" y="5397"/>
                  </a:lnTo>
                  <a:lnTo>
                    <a:pt x="31038" y="5969"/>
                  </a:lnTo>
                  <a:lnTo>
                    <a:pt x="31711" y="5969"/>
                  </a:lnTo>
                  <a:lnTo>
                    <a:pt x="31711" y="5397"/>
                  </a:lnTo>
                  <a:close/>
                </a:path>
                <a:path w="49529" h="11429">
                  <a:moveTo>
                    <a:pt x="33058" y="8102"/>
                  </a:moveTo>
                  <a:lnTo>
                    <a:pt x="32385" y="8102"/>
                  </a:lnTo>
                  <a:lnTo>
                    <a:pt x="32385" y="8661"/>
                  </a:lnTo>
                  <a:lnTo>
                    <a:pt x="33058" y="8661"/>
                  </a:lnTo>
                  <a:lnTo>
                    <a:pt x="33058" y="8102"/>
                  </a:lnTo>
                  <a:close/>
                </a:path>
                <a:path w="49529" h="11429">
                  <a:moveTo>
                    <a:pt x="33058" y="2692"/>
                  </a:moveTo>
                  <a:lnTo>
                    <a:pt x="32385" y="2692"/>
                  </a:lnTo>
                  <a:lnTo>
                    <a:pt x="32385" y="3263"/>
                  </a:lnTo>
                  <a:lnTo>
                    <a:pt x="33058" y="3263"/>
                  </a:lnTo>
                  <a:lnTo>
                    <a:pt x="33058" y="2692"/>
                  </a:lnTo>
                  <a:close/>
                </a:path>
                <a:path w="49529" h="11429">
                  <a:moveTo>
                    <a:pt x="34417" y="5397"/>
                  </a:moveTo>
                  <a:lnTo>
                    <a:pt x="33731" y="5397"/>
                  </a:lnTo>
                  <a:lnTo>
                    <a:pt x="33731" y="5969"/>
                  </a:lnTo>
                  <a:lnTo>
                    <a:pt x="34417" y="5969"/>
                  </a:lnTo>
                  <a:lnTo>
                    <a:pt x="34417" y="5397"/>
                  </a:lnTo>
                  <a:close/>
                </a:path>
                <a:path w="49529" h="11429">
                  <a:moveTo>
                    <a:pt x="35763" y="8102"/>
                  </a:moveTo>
                  <a:lnTo>
                    <a:pt x="35090" y="8102"/>
                  </a:lnTo>
                  <a:lnTo>
                    <a:pt x="35090" y="8661"/>
                  </a:lnTo>
                  <a:lnTo>
                    <a:pt x="35763" y="8661"/>
                  </a:lnTo>
                  <a:lnTo>
                    <a:pt x="35763" y="8102"/>
                  </a:lnTo>
                  <a:close/>
                </a:path>
                <a:path w="49529" h="11429">
                  <a:moveTo>
                    <a:pt x="35763" y="2692"/>
                  </a:moveTo>
                  <a:lnTo>
                    <a:pt x="35090" y="2692"/>
                  </a:lnTo>
                  <a:lnTo>
                    <a:pt x="35090" y="3263"/>
                  </a:lnTo>
                  <a:lnTo>
                    <a:pt x="35763" y="3263"/>
                  </a:lnTo>
                  <a:lnTo>
                    <a:pt x="35763" y="2692"/>
                  </a:lnTo>
                  <a:close/>
                </a:path>
                <a:path w="49529" h="11429">
                  <a:moveTo>
                    <a:pt x="37109" y="5397"/>
                  </a:moveTo>
                  <a:lnTo>
                    <a:pt x="36436" y="5397"/>
                  </a:lnTo>
                  <a:lnTo>
                    <a:pt x="36436" y="5969"/>
                  </a:lnTo>
                  <a:lnTo>
                    <a:pt x="37109" y="5969"/>
                  </a:lnTo>
                  <a:lnTo>
                    <a:pt x="37109" y="5397"/>
                  </a:lnTo>
                  <a:close/>
                </a:path>
                <a:path w="49529" h="11429">
                  <a:moveTo>
                    <a:pt x="37109" y="0"/>
                  </a:moveTo>
                  <a:lnTo>
                    <a:pt x="36436" y="0"/>
                  </a:lnTo>
                  <a:lnTo>
                    <a:pt x="36436" y="558"/>
                  </a:lnTo>
                  <a:lnTo>
                    <a:pt x="37109" y="558"/>
                  </a:lnTo>
                  <a:lnTo>
                    <a:pt x="37109" y="0"/>
                  </a:lnTo>
                  <a:close/>
                </a:path>
                <a:path w="49529" h="11429">
                  <a:moveTo>
                    <a:pt x="38455" y="8102"/>
                  </a:moveTo>
                  <a:lnTo>
                    <a:pt x="37782" y="8102"/>
                  </a:lnTo>
                  <a:lnTo>
                    <a:pt x="37782" y="8661"/>
                  </a:lnTo>
                  <a:lnTo>
                    <a:pt x="38455" y="8661"/>
                  </a:lnTo>
                  <a:lnTo>
                    <a:pt x="38455" y="8102"/>
                  </a:lnTo>
                  <a:close/>
                </a:path>
                <a:path w="49529" h="11429">
                  <a:moveTo>
                    <a:pt x="38455" y="2692"/>
                  </a:moveTo>
                  <a:lnTo>
                    <a:pt x="37782" y="2692"/>
                  </a:lnTo>
                  <a:lnTo>
                    <a:pt x="37782" y="3263"/>
                  </a:lnTo>
                  <a:lnTo>
                    <a:pt x="38455" y="3263"/>
                  </a:lnTo>
                  <a:lnTo>
                    <a:pt x="38455" y="2692"/>
                  </a:lnTo>
                  <a:close/>
                </a:path>
                <a:path w="49529" h="11429">
                  <a:moveTo>
                    <a:pt x="39814" y="5397"/>
                  </a:moveTo>
                  <a:lnTo>
                    <a:pt x="39128" y="5397"/>
                  </a:lnTo>
                  <a:lnTo>
                    <a:pt x="39128" y="5969"/>
                  </a:lnTo>
                  <a:lnTo>
                    <a:pt x="39814" y="5969"/>
                  </a:lnTo>
                  <a:lnTo>
                    <a:pt x="39814" y="5397"/>
                  </a:lnTo>
                  <a:close/>
                </a:path>
                <a:path w="49529" h="11429">
                  <a:moveTo>
                    <a:pt x="39814" y="0"/>
                  </a:moveTo>
                  <a:lnTo>
                    <a:pt x="39128" y="0"/>
                  </a:lnTo>
                  <a:lnTo>
                    <a:pt x="39128" y="558"/>
                  </a:lnTo>
                  <a:lnTo>
                    <a:pt x="39814" y="558"/>
                  </a:lnTo>
                  <a:lnTo>
                    <a:pt x="39814" y="0"/>
                  </a:lnTo>
                  <a:close/>
                </a:path>
                <a:path w="49529" h="11429">
                  <a:moveTo>
                    <a:pt x="41160" y="8102"/>
                  </a:moveTo>
                  <a:lnTo>
                    <a:pt x="40487" y="8102"/>
                  </a:lnTo>
                  <a:lnTo>
                    <a:pt x="40487" y="8661"/>
                  </a:lnTo>
                  <a:lnTo>
                    <a:pt x="41160" y="8661"/>
                  </a:lnTo>
                  <a:lnTo>
                    <a:pt x="41160" y="8102"/>
                  </a:lnTo>
                  <a:close/>
                </a:path>
                <a:path w="49529" h="11429">
                  <a:moveTo>
                    <a:pt x="41160" y="2692"/>
                  </a:moveTo>
                  <a:lnTo>
                    <a:pt x="40487" y="2692"/>
                  </a:lnTo>
                  <a:lnTo>
                    <a:pt x="40487" y="3263"/>
                  </a:lnTo>
                  <a:lnTo>
                    <a:pt x="41160" y="3263"/>
                  </a:lnTo>
                  <a:lnTo>
                    <a:pt x="41160" y="2692"/>
                  </a:lnTo>
                  <a:close/>
                </a:path>
                <a:path w="49529" h="11429">
                  <a:moveTo>
                    <a:pt x="42506" y="5397"/>
                  </a:moveTo>
                  <a:lnTo>
                    <a:pt x="41833" y="5397"/>
                  </a:lnTo>
                  <a:lnTo>
                    <a:pt x="41833" y="5969"/>
                  </a:lnTo>
                  <a:lnTo>
                    <a:pt x="42506" y="5969"/>
                  </a:lnTo>
                  <a:lnTo>
                    <a:pt x="42506" y="5397"/>
                  </a:lnTo>
                  <a:close/>
                </a:path>
                <a:path w="49529" h="11429">
                  <a:moveTo>
                    <a:pt x="42506" y="0"/>
                  </a:moveTo>
                  <a:lnTo>
                    <a:pt x="41833" y="0"/>
                  </a:lnTo>
                  <a:lnTo>
                    <a:pt x="41833" y="558"/>
                  </a:lnTo>
                  <a:lnTo>
                    <a:pt x="42506" y="558"/>
                  </a:lnTo>
                  <a:lnTo>
                    <a:pt x="42506" y="0"/>
                  </a:lnTo>
                  <a:close/>
                </a:path>
                <a:path w="49529" h="11429">
                  <a:moveTo>
                    <a:pt x="43853" y="8102"/>
                  </a:moveTo>
                  <a:lnTo>
                    <a:pt x="43180" y="8102"/>
                  </a:lnTo>
                  <a:lnTo>
                    <a:pt x="43180" y="8661"/>
                  </a:lnTo>
                  <a:lnTo>
                    <a:pt x="43853" y="8661"/>
                  </a:lnTo>
                  <a:lnTo>
                    <a:pt x="43853" y="8102"/>
                  </a:lnTo>
                  <a:close/>
                </a:path>
                <a:path w="49529" h="11429">
                  <a:moveTo>
                    <a:pt x="43853" y="2692"/>
                  </a:moveTo>
                  <a:lnTo>
                    <a:pt x="43180" y="2692"/>
                  </a:lnTo>
                  <a:lnTo>
                    <a:pt x="43180" y="3263"/>
                  </a:lnTo>
                  <a:lnTo>
                    <a:pt x="43853" y="3263"/>
                  </a:lnTo>
                  <a:lnTo>
                    <a:pt x="43853" y="2692"/>
                  </a:lnTo>
                  <a:close/>
                </a:path>
                <a:path w="49529" h="11429">
                  <a:moveTo>
                    <a:pt x="45212" y="5397"/>
                  </a:moveTo>
                  <a:lnTo>
                    <a:pt x="44526" y="5397"/>
                  </a:lnTo>
                  <a:lnTo>
                    <a:pt x="44526" y="5969"/>
                  </a:lnTo>
                  <a:lnTo>
                    <a:pt x="45212" y="5969"/>
                  </a:lnTo>
                  <a:lnTo>
                    <a:pt x="45212" y="5397"/>
                  </a:lnTo>
                  <a:close/>
                </a:path>
                <a:path w="49529" h="11429">
                  <a:moveTo>
                    <a:pt x="45212" y="0"/>
                  </a:moveTo>
                  <a:lnTo>
                    <a:pt x="44526" y="0"/>
                  </a:lnTo>
                  <a:lnTo>
                    <a:pt x="44526" y="558"/>
                  </a:lnTo>
                  <a:lnTo>
                    <a:pt x="45212" y="558"/>
                  </a:lnTo>
                  <a:lnTo>
                    <a:pt x="45212" y="0"/>
                  </a:lnTo>
                  <a:close/>
                </a:path>
                <a:path w="49529" h="11429">
                  <a:moveTo>
                    <a:pt x="46558" y="8102"/>
                  </a:moveTo>
                  <a:lnTo>
                    <a:pt x="45885" y="8102"/>
                  </a:lnTo>
                  <a:lnTo>
                    <a:pt x="45885" y="8661"/>
                  </a:lnTo>
                  <a:lnTo>
                    <a:pt x="46558" y="8661"/>
                  </a:lnTo>
                  <a:lnTo>
                    <a:pt x="46558" y="8102"/>
                  </a:lnTo>
                  <a:close/>
                </a:path>
                <a:path w="49529" h="11429">
                  <a:moveTo>
                    <a:pt x="46558" y="2692"/>
                  </a:moveTo>
                  <a:lnTo>
                    <a:pt x="45885" y="2692"/>
                  </a:lnTo>
                  <a:lnTo>
                    <a:pt x="45885" y="3263"/>
                  </a:lnTo>
                  <a:lnTo>
                    <a:pt x="46558" y="3263"/>
                  </a:lnTo>
                  <a:lnTo>
                    <a:pt x="46558" y="2692"/>
                  </a:lnTo>
                  <a:close/>
                </a:path>
                <a:path w="49529" h="11429">
                  <a:moveTo>
                    <a:pt x="47904" y="5397"/>
                  </a:moveTo>
                  <a:lnTo>
                    <a:pt x="47231" y="5397"/>
                  </a:lnTo>
                  <a:lnTo>
                    <a:pt x="47231" y="5969"/>
                  </a:lnTo>
                  <a:lnTo>
                    <a:pt x="47904" y="5969"/>
                  </a:lnTo>
                  <a:lnTo>
                    <a:pt x="47904" y="5397"/>
                  </a:lnTo>
                  <a:close/>
                </a:path>
                <a:path w="49529" h="11429">
                  <a:moveTo>
                    <a:pt x="47904" y="0"/>
                  </a:moveTo>
                  <a:lnTo>
                    <a:pt x="47231" y="0"/>
                  </a:lnTo>
                  <a:lnTo>
                    <a:pt x="47231" y="558"/>
                  </a:lnTo>
                  <a:lnTo>
                    <a:pt x="47904" y="558"/>
                  </a:lnTo>
                  <a:lnTo>
                    <a:pt x="47904" y="0"/>
                  </a:lnTo>
                  <a:close/>
                </a:path>
                <a:path w="49529" h="11429">
                  <a:moveTo>
                    <a:pt x="49250" y="8102"/>
                  </a:moveTo>
                  <a:lnTo>
                    <a:pt x="48577" y="8102"/>
                  </a:lnTo>
                  <a:lnTo>
                    <a:pt x="48577" y="8661"/>
                  </a:lnTo>
                  <a:lnTo>
                    <a:pt x="49250" y="8661"/>
                  </a:lnTo>
                  <a:lnTo>
                    <a:pt x="49250" y="8102"/>
                  </a:lnTo>
                  <a:close/>
                </a:path>
                <a:path w="49529" h="11429">
                  <a:moveTo>
                    <a:pt x="49250" y="2692"/>
                  </a:moveTo>
                  <a:lnTo>
                    <a:pt x="48577" y="2692"/>
                  </a:lnTo>
                  <a:lnTo>
                    <a:pt x="48577" y="3263"/>
                  </a:lnTo>
                  <a:lnTo>
                    <a:pt x="49250" y="3263"/>
                  </a:lnTo>
                  <a:lnTo>
                    <a:pt x="49250" y="2692"/>
                  </a:lnTo>
                  <a:close/>
                </a:path>
              </a:pathLst>
            </a:custGeom>
            <a:solidFill>
              <a:srgbClr val="000000"/>
            </a:solidFill>
          </p:spPr>
          <p:txBody>
            <a:bodyPr wrap="square" lIns="0" tIns="0" rIns="0" bIns="0" rtlCol="0"/>
            <a:lstStyle/>
            <a:p>
              <a:endParaRPr/>
            </a:p>
          </p:txBody>
        </p:sp>
        <p:sp>
          <p:nvSpPr>
            <p:cNvPr id="868" name="object 868"/>
            <p:cNvSpPr/>
            <p:nvPr/>
          </p:nvSpPr>
          <p:spPr>
            <a:xfrm>
              <a:off x="11984342" y="7799463"/>
              <a:ext cx="49530" cy="11430"/>
            </a:xfrm>
            <a:custGeom>
              <a:avLst/>
              <a:gdLst/>
              <a:ahLst/>
              <a:cxnLst/>
              <a:rect l="l" t="t" r="r" b="b"/>
              <a:pathLst>
                <a:path w="49529" h="11429">
                  <a:moveTo>
                    <a:pt x="685" y="8102"/>
                  </a:moveTo>
                  <a:lnTo>
                    <a:pt x="0" y="8102"/>
                  </a:lnTo>
                  <a:lnTo>
                    <a:pt x="0" y="8661"/>
                  </a:lnTo>
                  <a:lnTo>
                    <a:pt x="685" y="8661"/>
                  </a:lnTo>
                  <a:lnTo>
                    <a:pt x="685" y="8102"/>
                  </a:lnTo>
                  <a:close/>
                </a:path>
                <a:path w="49529" h="11429">
                  <a:moveTo>
                    <a:pt x="685" y="2692"/>
                  </a:moveTo>
                  <a:lnTo>
                    <a:pt x="0" y="2692"/>
                  </a:lnTo>
                  <a:lnTo>
                    <a:pt x="0" y="3263"/>
                  </a:lnTo>
                  <a:lnTo>
                    <a:pt x="685" y="3263"/>
                  </a:lnTo>
                  <a:lnTo>
                    <a:pt x="685" y="2692"/>
                  </a:lnTo>
                  <a:close/>
                </a:path>
                <a:path w="49529" h="11429">
                  <a:moveTo>
                    <a:pt x="2032" y="10795"/>
                  </a:moveTo>
                  <a:lnTo>
                    <a:pt x="1358" y="10795"/>
                  </a:lnTo>
                  <a:lnTo>
                    <a:pt x="1358" y="11366"/>
                  </a:lnTo>
                  <a:lnTo>
                    <a:pt x="2032" y="11366"/>
                  </a:lnTo>
                  <a:lnTo>
                    <a:pt x="2032" y="10795"/>
                  </a:lnTo>
                  <a:close/>
                </a:path>
                <a:path w="49529" h="11429">
                  <a:moveTo>
                    <a:pt x="2032" y="5397"/>
                  </a:moveTo>
                  <a:lnTo>
                    <a:pt x="1358" y="5397"/>
                  </a:lnTo>
                  <a:lnTo>
                    <a:pt x="1358" y="5956"/>
                  </a:lnTo>
                  <a:lnTo>
                    <a:pt x="2032" y="5956"/>
                  </a:lnTo>
                  <a:lnTo>
                    <a:pt x="2032" y="5397"/>
                  </a:lnTo>
                  <a:close/>
                </a:path>
                <a:path w="49529" h="11429">
                  <a:moveTo>
                    <a:pt x="3378" y="8102"/>
                  </a:moveTo>
                  <a:lnTo>
                    <a:pt x="2705" y="8102"/>
                  </a:lnTo>
                  <a:lnTo>
                    <a:pt x="2705" y="8661"/>
                  </a:lnTo>
                  <a:lnTo>
                    <a:pt x="3378" y="8661"/>
                  </a:lnTo>
                  <a:lnTo>
                    <a:pt x="3378" y="8102"/>
                  </a:lnTo>
                  <a:close/>
                </a:path>
                <a:path w="49529" h="11429">
                  <a:moveTo>
                    <a:pt x="3378" y="2692"/>
                  </a:moveTo>
                  <a:lnTo>
                    <a:pt x="2705" y="2692"/>
                  </a:lnTo>
                  <a:lnTo>
                    <a:pt x="2705" y="3263"/>
                  </a:lnTo>
                  <a:lnTo>
                    <a:pt x="3378" y="3263"/>
                  </a:lnTo>
                  <a:lnTo>
                    <a:pt x="3378" y="2692"/>
                  </a:lnTo>
                  <a:close/>
                </a:path>
                <a:path w="49529" h="11429">
                  <a:moveTo>
                    <a:pt x="4724" y="10795"/>
                  </a:moveTo>
                  <a:lnTo>
                    <a:pt x="4051" y="10795"/>
                  </a:lnTo>
                  <a:lnTo>
                    <a:pt x="4051" y="11366"/>
                  </a:lnTo>
                  <a:lnTo>
                    <a:pt x="4724" y="11366"/>
                  </a:lnTo>
                  <a:lnTo>
                    <a:pt x="4724" y="10795"/>
                  </a:lnTo>
                  <a:close/>
                </a:path>
                <a:path w="49529" h="11429">
                  <a:moveTo>
                    <a:pt x="4724" y="5397"/>
                  </a:moveTo>
                  <a:lnTo>
                    <a:pt x="4051" y="5397"/>
                  </a:lnTo>
                  <a:lnTo>
                    <a:pt x="4051" y="5956"/>
                  </a:lnTo>
                  <a:lnTo>
                    <a:pt x="4724" y="5956"/>
                  </a:lnTo>
                  <a:lnTo>
                    <a:pt x="4724" y="5397"/>
                  </a:lnTo>
                  <a:close/>
                </a:path>
                <a:path w="49529" h="11429">
                  <a:moveTo>
                    <a:pt x="6070" y="8102"/>
                  </a:moveTo>
                  <a:lnTo>
                    <a:pt x="5397" y="8102"/>
                  </a:lnTo>
                  <a:lnTo>
                    <a:pt x="5397" y="8661"/>
                  </a:lnTo>
                  <a:lnTo>
                    <a:pt x="6070" y="8661"/>
                  </a:lnTo>
                  <a:lnTo>
                    <a:pt x="6070" y="8102"/>
                  </a:lnTo>
                  <a:close/>
                </a:path>
                <a:path w="49529" h="11429">
                  <a:moveTo>
                    <a:pt x="6070" y="2692"/>
                  </a:moveTo>
                  <a:lnTo>
                    <a:pt x="5397" y="2692"/>
                  </a:lnTo>
                  <a:lnTo>
                    <a:pt x="5397" y="3263"/>
                  </a:lnTo>
                  <a:lnTo>
                    <a:pt x="6070" y="3263"/>
                  </a:lnTo>
                  <a:lnTo>
                    <a:pt x="6070" y="2692"/>
                  </a:lnTo>
                  <a:close/>
                </a:path>
                <a:path w="49529" h="11429">
                  <a:moveTo>
                    <a:pt x="7429" y="10795"/>
                  </a:moveTo>
                  <a:lnTo>
                    <a:pt x="6756" y="10795"/>
                  </a:lnTo>
                  <a:lnTo>
                    <a:pt x="6756" y="11366"/>
                  </a:lnTo>
                  <a:lnTo>
                    <a:pt x="7429" y="11366"/>
                  </a:lnTo>
                  <a:lnTo>
                    <a:pt x="7429" y="10795"/>
                  </a:lnTo>
                  <a:close/>
                </a:path>
                <a:path w="49529" h="11429">
                  <a:moveTo>
                    <a:pt x="7429" y="5397"/>
                  </a:moveTo>
                  <a:lnTo>
                    <a:pt x="6756" y="5397"/>
                  </a:lnTo>
                  <a:lnTo>
                    <a:pt x="6756" y="5956"/>
                  </a:lnTo>
                  <a:lnTo>
                    <a:pt x="7429" y="5956"/>
                  </a:lnTo>
                  <a:lnTo>
                    <a:pt x="7429" y="5397"/>
                  </a:lnTo>
                  <a:close/>
                </a:path>
                <a:path w="49529" h="11429">
                  <a:moveTo>
                    <a:pt x="8775" y="8102"/>
                  </a:moveTo>
                  <a:lnTo>
                    <a:pt x="8102" y="8102"/>
                  </a:lnTo>
                  <a:lnTo>
                    <a:pt x="8102" y="8661"/>
                  </a:lnTo>
                  <a:lnTo>
                    <a:pt x="8775" y="8661"/>
                  </a:lnTo>
                  <a:lnTo>
                    <a:pt x="8775" y="8102"/>
                  </a:lnTo>
                  <a:close/>
                </a:path>
                <a:path w="49529" h="11429">
                  <a:moveTo>
                    <a:pt x="8775" y="2692"/>
                  </a:moveTo>
                  <a:lnTo>
                    <a:pt x="8102" y="2692"/>
                  </a:lnTo>
                  <a:lnTo>
                    <a:pt x="8102" y="3263"/>
                  </a:lnTo>
                  <a:lnTo>
                    <a:pt x="8775" y="3263"/>
                  </a:lnTo>
                  <a:lnTo>
                    <a:pt x="8775" y="2692"/>
                  </a:lnTo>
                  <a:close/>
                </a:path>
                <a:path w="49529" h="11429">
                  <a:moveTo>
                    <a:pt x="10121" y="10795"/>
                  </a:moveTo>
                  <a:lnTo>
                    <a:pt x="9448" y="10795"/>
                  </a:lnTo>
                  <a:lnTo>
                    <a:pt x="9448" y="11366"/>
                  </a:lnTo>
                  <a:lnTo>
                    <a:pt x="10121" y="11366"/>
                  </a:lnTo>
                  <a:lnTo>
                    <a:pt x="10121" y="10795"/>
                  </a:lnTo>
                  <a:close/>
                </a:path>
                <a:path w="49529" h="11429">
                  <a:moveTo>
                    <a:pt x="10121" y="5397"/>
                  </a:moveTo>
                  <a:lnTo>
                    <a:pt x="9448" y="5397"/>
                  </a:lnTo>
                  <a:lnTo>
                    <a:pt x="9448" y="5956"/>
                  </a:lnTo>
                  <a:lnTo>
                    <a:pt x="10121" y="5956"/>
                  </a:lnTo>
                  <a:lnTo>
                    <a:pt x="10121" y="5397"/>
                  </a:lnTo>
                  <a:close/>
                </a:path>
                <a:path w="49529" h="11429">
                  <a:moveTo>
                    <a:pt x="11468" y="8102"/>
                  </a:moveTo>
                  <a:lnTo>
                    <a:pt x="10795" y="8102"/>
                  </a:lnTo>
                  <a:lnTo>
                    <a:pt x="10795" y="8661"/>
                  </a:lnTo>
                  <a:lnTo>
                    <a:pt x="11468" y="8661"/>
                  </a:lnTo>
                  <a:lnTo>
                    <a:pt x="11468" y="8102"/>
                  </a:lnTo>
                  <a:close/>
                </a:path>
                <a:path w="49529" h="11429">
                  <a:moveTo>
                    <a:pt x="11468" y="2692"/>
                  </a:moveTo>
                  <a:lnTo>
                    <a:pt x="10795" y="2692"/>
                  </a:lnTo>
                  <a:lnTo>
                    <a:pt x="10795" y="3263"/>
                  </a:lnTo>
                  <a:lnTo>
                    <a:pt x="11468" y="3263"/>
                  </a:lnTo>
                  <a:lnTo>
                    <a:pt x="11468" y="2692"/>
                  </a:lnTo>
                  <a:close/>
                </a:path>
                <a:path w="49529" h="11429">
                  <a:moveTo>
                    <a:pt x="12827" y="10795"/>
                  </a:moveTo>
                  <a:lnTo>
                    <a:pt x="12153" y="10795"/>
                  </a:lnTo>
                  <a:lnTo>
                    <a:pt x="12153" y="11366"/>
                  </a:lnTo>
                  <a:lnTo>
                    <a:pt x="12827" y="11366"/>
                  </a:lnTo>
                  <a:lnTo>
                    <a:pt x="12827" y="10795"/>
                  </a:lnTo>
                  <a:close/>
                </a:path>
                <a:path w="49529" h="11429">
                  <a:moveTo>
                    <a:pt x="12827" y="5397"/>
                  </a:moveTo>
                  <a:lnTo>
                    <a:pt x="12153" y="5397"/>
                  </a:lnTo>
                  <a:lnTo>
                    <a:pt x="12153" y="5956"/>
                  </a:lnTo>
                  <a:lnTo>
                    <a:pt x="12827" y="5956"/>
                  </a:lnTo>
                  <a:lnTo>
                    <a:pt x="12827" y="5397"/>
                  </a:lnTo>
                  <a:close/>
                </a:path>
                <a:path w="49529" h="11429">
                  <a:moveTo>
                    <a:pt x="14173" y="8102"/>
                  </a:moveTo>
                  <a:lnTo>
                    <a:pt x="13500" y="8102"/>
                  </a:lnTo>
                  <a:lnTo>
                    <a:pt x="13500" y="8661"/>
                  </a:lnTo>
                  <a:lnTo>
                    <a:pt x="14173" y="8661"/>
                  </a:lnTo>
                  <a:lnTo>
                    <a:pt x="14173" y="8102"/>
                  </a:lnTo>
                  <a:close/>
                </a:path>
                <a:path w="49529" h="11429">
                  <a:moveTo>
                    <a:pt x="14173" y="2692"/>
                  </a:moveTo>
                  <a:lnTo>
                    <a:pt x="13500" y="2692"/>
                  </a:lnTo>
                  <a:lnTo>
                    <a:pt x="13500" y="3263"/>
                  </a:lnTo>
                  <a:lnTo>
                    <a:pt x="14173" y="3263"/>
                  </a:lnTo>
                  <a:lnTo>
                    <a:pt x="14173" y="2692"/>
                  </a:lnTo>
                  <a:close/>
                </a:path>
                <a:path w="49529" h="11429">
                  <a:moveTo>
                    <a:pt x="15519" y="10795"/>
                  </a:moveTo>
                  <a:lnTo>
                    <a:pt x="14846" y="10795"/>
                  </a:lnTo>
                  <a:lnTo>
                    <a:pt x="14846" y="11366"/>
                  </a:lnTo>
                  <a:lnTo>
                    <a:pt x="15519" y="11366"/>
                  </a:lnTo>
                  <a:lnTo>
                    <a:pt x="15519" y="10795"/>
                  </a:lnTo>
                  <a:close/>
                </a:path>
                <a:path w="49529" h="11429">
                  <a:moveTo>
                    <a:pt x="15519" y="5397"/>
                  </a:moveTo>
                  <a:lnTo>
                    <a:pt x="14846" y="5397"/>
                  </a:lnTo>
                  <a:lnTo>
                    <a:pt x="14846" y="5956"/>
                  </a:lnTo>
                  <a:lnTo>
                    <a:pt x="15519" y="5956"/>
                  </a:lnTo>
                  <a:lnTo>
                    <a:pt x="15519" y="5397"/>
                  </a:lnTo>
                  <a:close/>
                </a:path>
                <a:path w="49529" h="11429">
                  <a:moveTo>
                    <a:pt x="16865" y="8102"/>
                  </a:moveTo>
                  <a:lnTo>
                    <a:pt x="16192" y="8102"/>
                  </a:lnTo>
                  <a:lnTo>
                    <a:pt x="16192" y="8661"/>
                  </a:lnTo>
                  <a:lnTo>
                    <a:pt x="16865" y="8661"/>
                  </a:lnTo>
                  <a:lnTo>
                    <a:pt x="16865" y="8102"/>
                  </a:lnTo>
                  <a:close/>
                </a:path>
                <a:path w="49529" h="11429">
                  <a:moveTo>
                    <a:pt x="16865" y="2692"/>
                  </a:moveTo>
                  <a:lnTo>
                    <a:pt x="16192" y="2692"/>
                  </a:lnTo>
                  <a:lnTo>
                    <a:pt x="16192" y="3263"/>
                  </a:lnTo>
                  <a:lnTo>
                    <a:pt x="16865" y="3263"/>
                  </a:lnTo>
                  <a:lnTo>
                    <a:pt x="16865" y="2692"/>
                  </a:lnTo>
                  <a:close/>
                </a:path>
                <a:path w="49529" h="11429">
                  <a:moveTo>
                    <a:pt x="18224" y="5397"/>
                  </a:moveTo>
                  <a:lnTo>
                    <a:pt x="17551" y="5397"/>
                  </a:lnTo>
                  <a:lnTo>
                    <a:pt x="17551" y="5956"/>
                  </a:lnTo>
                  <a:lnTo>
                    <a:pt x="18224" y="5956"/>
                  </a:lnTo>
                  <a:lnTo>
                    <a:pt x="18224" y="5397"/>
                  </a:lnTo>
                  <a:close/>
                </a:path>
                <a:path w="49529" h="11429">
                  <a:moveTo>
                    <a:pt x="19570" y="8102"/>
                  </a:moveTo>
                  <a:lnTo>
                    <a:pt x="18897" y="8102"/>
                  </a:lnTo>
                  <a:lnTo>
                    <a:pt x="18897" y="8661"/>
                  </a:lnTo>
                  <a:lnTo>
                    <a:pt x="19570" y="8661"/>
                  </a:lnTo>
                  <a:lnTo>
                    <a:pt x="19570" y="8102"/>
                  </a:lnTo>
                  <a:close/>
                </a:path>
                <a:path w="49529" h="11429">
                  <a:moveTo>
                    <a:pt x="19570" y="2692"/>
                  </a:moveTo>
                  <a:lnTo>
                    <a:pt x="18897" y="2692"/>
                  </a:lnTo>
                  <a:lnTo>
                    <a:pt x="18897" y="3263"/>
                  </a:lnTo>
                  <a:lnTo>
                    <a:pt x="19570" y="3263"/>
                  </a:lnTo>
                  <a:lnTo>
                    <a:pt x="19570" y="2692"/>
                  </a:lnTo>
                  <a:close/>
                </a:path>
                <a:path w="49529" h="11429">
                  <a:moveTo>
                    <a:pt x="20916" y="5397"/>
                  </a:moveTo>
                  <a:lnTo>
                    <a:pt x="20243" y="5397"/>
                  </a:lnTo>
                  <a:lnTo>
                    <a:pt x="20243" y="5956"/>
                  </a:lnTo>
                  <a:lnTo>
                    <a:pt x="20916" y="5956"/>
                  </a:lnTo>
                  <a:lnTo>
                    <a:pt x="20916" y="5397"/>
                  </a:lnTo>
                  <a:close/>
                </a:path>
                <a:path w="49529" h="11429">
                  <a:moveTo>
                    <a:pt x="22263" y="8102"/>
                  </a:moveTo>
                  <a:lnTo>
                    <a:pt x="21590" y="8102"/>
                  </a:lnTo>
                  <a:lnTo>
                    <a:pt x="21590" y="8661"/>
                  </a:lnTo>
                  <a:lnTo>
                    <a:pt x="22263" y="8661"/>
                  </a:lnTo>
                  <a:lnTo>
                    <a:pt x="22263" y="8102"/>
                  </a:lnTo>
                  <a:close/>
                </a:path>
                <a:path w="49529" h="11429">
                  <a:moveTo>
                    <a:pt x="22263" y="2692"/>
                  </a:moveTo>
                  <a:lnTo>
                    <a:pt x="21590" y="2692"/>
                  </a:lnTo>
                  <a:lnTo>
                    <a:pt x="21590" y="3263"/>
                  </a:lnTo>
                  <a:lnTo>
                    <a:pt x="22263" y="3263"/>
                  </a:lnTo>
                  <a:lnTo>
                    <a:pt x="22263" y="2692"/>
                  </a:lnTo>
                  <a:close/>
                </a:path>
                <a:path w="49529" h="11429">
                  <a:moveTo>
                    <a:pt x="23622" y="5397"/>
                  </a:moveTo>
                  <a:lnTo>
                    <a:pt x="22948" y="5397"/>
                  </a:lnTo>
                  <a:lnTo>
                    <a:pt x="22948" y="5956"/>
                  </a:lnTo>
                  <a:lnTo>
                    <a:pt x="23622" y="5956"/>
                  </a:lnTo>
                  <a:lnTo>
                    <a:pt x="23622" y="5397"/>
                  </a:lnTo>
                  <a:close/>
                </a:path>
                <a:path w="49529" h="11429">
                  <a:moveTo>
                    <a:pt x="24968" y="8102"/>
                  </a:moveTo>
                  <a:lnTo>
                    <a:pt x="24295" y="8102"/>
                  </a:lnTo>
                  <a:lnTo>
                    <a:pt x="24295" y="8661"/>
                  </a:lnTo>
                  <a:lnTo>
                    <a:pt x="24968" y="8661"/>
                  </a:lnTo>
                  <a:lnTo>
                    <a:pt x="24968" y="8102"/>
                  </a:lnTo>
                  <a:close/>
                </a:path>
                <a:path w="49529" h="11429">
                  <a:moveTo>
                    <a:pt x="24968" y="2692"/>
                  </a:moveTo>
                  <a:lnTo>
                    <a:pt x="24295" y="2692"/>
                  </a:lnTo>
                  <a:lnTo>
                    <a:pt x="24295" y="3263"/>
                  </a:lnTo>
                  <a:lnTo>
                    <a:pt x="24968" y="3263"/>
                  </a:lnTo>
                  <a:lnTo>
                    <a:pt x="24968" y="2692"/>
                  </a:lnTo>
                  <a:close/>
                </a:path>
                <a:path w="49529" h="11429">
                  <a:moveTo>
                    <a:pt x="26314" y="5397"/>
                  </a:moveTo>
                  <a:lnTo>
                    <a:pt x="25641" y="5397"/>
                  </a:lnTo>
                  <a:lnTo>
                    <a:pt x="25641" y="5956"/>
                  </a:lnTo>
                  <a:lnTo>
                    <a:pt x="26314" y="5956"/>
                  </a:lnTo>
                  <a:lnTo>
                    <a:pt x="26314" y="5397"/>
                  </a:lnTo>
                  <a:close/>
                </a:path>
                <a:path w="49529" h="11429">
                  <a:moveTo>
                    <a:pt x="26314" y="0"/>
                  </a:moveTo>
                  <a:lnTo>
                    <a:pt x="25641" y="0"/>
                  </a:lnTo>
                  <a:lnTo>
                    <a:pt x="25641" y="558"/>
                  </a:lnTo>
                  <a:lnTo>
                    <a:pt x="26314" y="558"/>
                  </a:lnTo>
                  <a:lnTo>
                    <a:pt x="26314" y="0"/>
                  </a:lnTo>
                  <a:close/>
                </a:path>
                <a:path w="49529" h="11429">
                  <a:moveTo>
                    <a:pt x="27660" y="8102"/>
                  </a:moveTo>
                  <a:lnTo>
                    <a:pt x="26987" y="8102"/>
                  </a:lnTo>
                  <a:lnTo>
                    <a:pt x="26987" y="8661"/>
                  </a:lnTo>
                  <a:lnTo>
                    <a:pt x="27660" y="8661"/>
                  </a:lnTo>
                  <a:lnTo>
                    <a:pt x="27660" y="8102"/>
                  </a:lnTo>
                  <a:close/>
                </a:path>
                <a:path w="49529" h="11429">
                  <a:moveTo>
                    <a:pt x="27660" y="2692"/>
                  </a:moveTo>
                  <a:lnTo>
                    <a:pt x="26987" y="2692"/>
                  </a:lnTo>
                  <a:lnTo>
                    <a:pt x="26987" y="3263"/>
                  </a:lnTo>
                  <a:lnTo>
                    <a:pt x="27660" y="3263"/>
                  </a:lnTo>
                  <a:lnTo>
                    <a:pt x="27660" y="2692"/>
                  </a:lnTo>
                  <a:close/>
                </a:path>
                <a:path w="49529" h="11429">
                  <a:moveTo>
                    <a:pt x="29019" y="5397"/>
                  </a:moveTo>
                  <a:lnTo>
                    <a:pt x="28346" y="5397"/>
                  </a:lnTo>
                  <a:lnTo>
                    <a:pt x="28346" y="5956"/>
                  </a:lnTo>
                  <a:lnTo>
                    <a:pt x="29019" y="5956"/>
                  </a:lnTo>
                  <a:lnTo>
                    <a:pt x="29019" y="5397"/>
                  </a:lnTo>
                  <a:close/>
                </a:path>
                <a:path w="49529" h="11429">
                  <a:moveTo>
                    <a:pt x="29019" y="0"/>
                  </a:moveTo>
                  <a:lnTo>
                    <a:pt x="28346" y="0"/>
                  </a:lnTo>
                  <a:lnTo>
                    <a:pt x="28346" y="558"/>
                  </a:lnTo>
                  <a:lnTo>
                    <a:pt x="29019" y="558"/>
                  </a:lnTo>
                  <a:lnTo>
                    <a:pt x="29019" y="0"/>
                  </a:lnTo>
                  <a:close/>
                </a:path>
                <a:path w="49529" h="11429">
                  <a:moveTo>
                    <a:pt x="30365" y="8102"/>
                  </a:moveTo>
                  <a:lnTo>
                    <a:pt x="29692" y="8102"/>
                  </a:lnTo>
                  <a:lnTo>
                    <a:pt x="29692" y="8661"/>
                  </a:lnTo>
                  <a:lnTo>
                    <a:pt x="30365" y="8661"/>
                  </a:lnTo>
                  <a:lnTo>
                    <a:pt x="30365" y="8102"/>
                  </a:lnTo>
                  <a:close/>
                </a:path>
                <a:path w="49529" h="11429">
                  <a:moveTo>
                    <a:pt x="30365" y="2692"/>
                  </a:moveTo>
                  <a:lnTo>
                    <a:pt x="29692" y="2692"/>
                  </a:lnTo>
                  <a:lnTo>
                    <a:pt x="29692" y="3263"/>
                  </a:lnTo>
                  <a:lnTo>
                    <a:pt x="30365" y="3263"/>
                  </a:lnTo>
                  <a:lnTo>
                    <a:pt x="30365" y="2692"/>
                  </a:lnTo>
                  <a:close/>
                </a:path>
                <a:path w="49529" h="11429">
                  <a:moveTo>
                    <a:pt x="31711" y="5397"/>
                  </a:moveTo>
                  <a:lnTo>
                    <a:pt x="31038" y="5397"/>
                  </a:lnTo>
                  <a:lnTo>
                    <a:pt x="31038" y="5956"/>
                  </a:lnTo>
                  <a:lnTo>
                    <a:pt x="31711" y="5956"/>
                  </a:lnTo>
                  <a:lnTo>
                    <a:pt x="31711" y="5397"/>
                  </a:lnTo>
                  <a:close/>
                </a:path>
                <a:path w="49529" h="11429">
                  <a:moveTo>
                    <a:pt x="31711" y="0"/>
                  </a:moveTo>
                  <a:lnTo>
                    <a:pt x="31038" y="0"/>
                  </a:lnTo>
                  <a:lnTo>
                    <a:pt x="31038" y="558"/>
                  </a:lnTo>
                  <a:lnTo>
                    <a:pt x="31711" y="558"/>
                  </a:lnTo>
                  <a:lnTo>
                    <a:pt x="31711" y="0"/>
                  </a:lnTo>
                  <a:close/>
                </a:path>
                <a:path w="49529" h="11429">
                  <a:moveTo>
                    <a:pt x="33058" y="8102"/>
                  </a:moveTo>
                  <a:lnTo>
                    <a:pt x="32385" y="8102"/>
                  </a:lnTo>
                  <a:lnTo>
                    <a:pt x="32385" y="8661"/>
                  </a:lnTo>
                  <a:lnTo>
                    <a:pt x="33058" y="8661"/>
                  </a:lnTo>
                  <a:lnTo>
                    <a:pt x="33058" y="8102"/>
                  </a:lnTo>
                  <a:close/>
                </a:path>
                <a:path w="49529" h="11429">
                  <a:moveTo>
                    <a:pt x="33058" y="2692"/>
                  </a:moveTo>
                  <a:lnTo>
                    <a:pt x="32385" y="2692"/>
                  </a:lnTo>
                  <a:lnTo>
                    <a:pt x="32385" y="3263"/>
                  </a:lnTo>
                  <a:lnTo>
                    <a:pt x="33058" y="3263"/>
                  </a:lnTo>
                  <a:lnTo>
                    <a:pt x="33058" y="2692"/>
                  </a:lnTo>
                  <a:close/>
                </a:path>
                <a:path w="49529" h="11429">
                  <a:moveTo>
                    <a:pt x="34417" y="5397"/>
                  </a:moveTo>
                  <a:lnTo>
                    <a:pt x="33731" y="5397"/>
                  </a:lnTo>
                  <a:lnTo>
                    <a:pt x="33731" y="5956"/>
                  </a:lnTo>
                  <a:lnTo>
                    <a:pt x="34417" y="5956"/>
                  </a:lnTo>
                  <a:lnTo>
                    <a:pt x="34417" y="5397"/>
                  </a:lnTo>
                  <a:close/>
                </a:path>
                <a:path w="49529" h="11429">
                  <a:moveTo>
                    <a:pt x="34417" y="0"/>
                  </a:moveTo>
                  <a:lnTo>
                    <a:pt x="33731" y="0"/>
                  </a:lnTo>
                  <a:lnTo>
                    <a:pt x="33731" y="558"/>
                  </a:lnTo>
                  <a:lnTo>
                    <a:pt x="34417" y="558"/>
                  </a:lnTo>
                  <a:lnTo>
                    <a:pt x="34417" y="0"/>
                  </a:lnTo>
                  <a:close/>
                </a:path>
                <a:path w="49529" h="11429">
                  <a:moveTo>
                    <a:pt x="35763" y="8102"/>
                  </a:moveTo>
                  <a:lnTo>
                    <a:pt x="35090" y="8102"/>
                  </a:lnTo>
                  <a:lnTo>
                    <a:pt x="35090" y="8661"/>
                  </a:lnTo>
                  <a:lnTo>
                    <a:pt x="35763" y="8661"/>
                  </a:lnTo>
                  <a:lnTo>
                    <a:pt x="35763" y="8102"/>
                  </a:lnTo>
                  <a:close/>
                </a:path>
                <a:path w="49529" h="11429">
                  <a:moveTo>
                    <a:pt x="35763" y="2692"/>
                  </a:moveTo>
                  <a:lnTo>
                    <a:pt x="35090" y="2692"/>
                  </a:lnTo>
                  <a:lnTo>
                    <a:pt x="35090" y="3263"/>
                  </a:lnTo>
                  <a:lnTo>
                    <a:pt x="35763" y="3263"/>
                  </a:lnTo>
                  <a:lnTo>
                    <a:pt x="35763" y="2692"/>
                  </a:lnTo>
                  <a:close/>
                </a:path>
                <a:path w="49529" h="11429">
                  <a:moveTo>
                    <a:pt x="37109" y="5397"/>
                  </a:moveTo>
                  <a:lnTo>
                    <a:pt x="36436" y="5397"/>
                  </a:lnTo>
                  <a:lnTo>
                    <a:pt x="36436" y="5956"/>
                  </a:lnTo>
                  <a:lnTo>
                    <a:pt x="37109" y="5956"/>
                  </a:lnTo>
                  <a:lnTo>
                    <a:pt x="37109" y="5397"/>
                  </a:lnTo>
                  <a:close/>
                </a:path>
                <a:path w="49529" h="11429">
                  <a:moveTo>
                    <a:pt x="37109" y="0"/>
                  </a:moveTo>
                  <a:lnTo>
                    <a:pt x="36436" y="0"/>
                  </a:lnTo>
                  <a:lnTo>
                    <a:pt x="36436" y="558"/>
                  </a:lnTo>
                  <a:lnTo>
                    <a:pt x="37109" y="558"/>
                  </a:lnTo>
                  <a:lnTo>
                    <a:pt x="37109" y="0"/>
                  </a:lnTo>
                  <a:close/>
                </a:path>
                <a:path w="49529" h="11429">
                  <a:moveTo>
                    <a:pt x="38455" y="8102"/>
                  </a:moveTo>
                  <a:lnTo>
                    <a:pt x="37782" y="8102"/>
                  </a:lnTo>
                  <a:lnTo>
                    <a:pt x="37782" y="8661"/>
                  </a:lnTo>
                  <a:lnTo>
                    <a:pt x="38455" y="8661"/>
                  </a:lnTo>
                  <a:lnTo>
                    <a:pt x="38455" y="8102"/>
                  </a:lnTo>
                  <a:close/>
                </a:path>
                <a:path w="49529" h="11429">
                  <a:moveTo>
                    <a:pt x="38455" y="2692"/>
                  </a:moveTo>
                  <a:lnTo>
                    <a:pt x="37782" y="2692"/>
                  </a:lnTo>
                  <a:lnTo>
                    <a:pt x="37782" y="3263"/>
                  </a:lnTo>
                  <a:lnTo>
                    <a:pt x="38455" y="3263"/>
                  </a:lnTo>
                  <a:lnTo>
                    <a:pt x="38455" y="2692"/>
                  </a:lnTo>
                  <a:close/>
                </a:path>
                <a:path w="49529" h="11429">
                  <a:moveTo>
                    <a:pt x="39814" y="5397"/>
                  </a:moveTo>
                  <a:lnTo>
                    <a:pt x="39128" y="5397"/>
                  </a:lnTo>
                  <a:lnTo>
                    <a:pt x="39128" y="5956"/>
                  </a:lnTo>
                  <a:lnTo>
                    <a:pt x="39814" y="5956"/>
                  </a:lnTo>
                  <a:lnTo>
                    <a:pt x="39814" y="5397"/>
                  </a:lnTo>
                  <a:close/>
                </a:path>
                <a:path w="49529" h="11429">
                  <a:moveTo>
                    <a:pt x="39814" y="0"/>
                  </a:moveTo>
                  <a:lnTo>
                    <a:pt x="39128" y="0"/>
                  </a:lnTo>
                  <a:lnTo>
                    <a:pt x="39128" y="558"/>
                  </a:lnTo>
                  <a:lnTo>
                    <a:pt x="39814" y="558"/>
                  </a:lnTo>
                  <a:lnTo>
                    <a:pt x="39814" y="0"/>
                  </a:lnTo>
                  <a:close/>
                </a:path>
                <a:path w="49529" h="11429">
                  <a:moveTo>
                    <a:pt x="41160" y="8102"/>
                  </a:moveTo>
                  <a:lnTo>
                    <a:pt x="40487" y="8102"/>
                  </a:lnTo>
                  <a:lnTo>
                    <a:pt x="40487" y="8661"/>
                  </a:lnTo>
                  <a:lnTo>
                    <a:pt x="41160" y="8661"/>
                  </a:lnTo>
                  <a:lnTo>
                    <a:pt x="41160" y="8102"/>
                  </a:lnTo>
                  <a:close/>
                </a:path>
                <a:path w="49529" h="11429">
                  <a:moveTo>
                    <a:pt x="41160" y="2692"/>
                  </a:moveTo>
                  <a:lnTo>
                    <a:pt x="40487" y="2692"/>
                  </a:lnTo>
                  <a:lnTo>
                    <a:pt x="40487" y="3263"/>
                  </a:lnTo>
                  <a:lnTo>
                    <a:pt x="41160" y="3263"/>
                  </a:lnTo>
                  <a:lnTo>
                    <a:pt x="41160" y="2692"/>
                  </a:lnTo>
                  <a:close/>
                </a:path>
                <a:path w="49529" h="11429">
                  <a:moveTo>
                    <a:pt x="42506" y="5397"/>
                  </a:moveTo>
                  <a:lnTo>
                    <a:pt x="41833" y="5397"/>
                  </a:lnTo>
                  <a:lnTo>
                    <a:pt x="41833" y="5956"/>
                  </a:lnTo>
                  <a:lnTo>
                    <a:pt x="42506" y="5956"/>
                  </a:lnTo>
                  <a:lnTo>
                    <a:pt x="42506" y="5397"/>
                  </a:lnTo>
                  <a:close/>
                </a:path>
                <a:path w="49529" h="11429">
                  <a:moveTo>
                    <a:pt x="42506" y="0"/>
                  </a:moveTo>
                  <a:lnTo>
                    <a:pt x="41833" y="0"/>
                  </a:lnTo>
                  <a:lnTo>
                    <a:pt x="41833" y="558"/>
                  </a:lnTo>
                  <a:lnTo>
                    <a:pt x="42506" y="558"/>
                  </a:lnTo>
                  <a:lnTo>
                    <a:pt x="42506" y="0"/>
                  </a:lnTo>
                  <a:close/>
                </a:path>
                <a:path w="49529" h="11429">
                  <a:moveTo>
                    <a:pt x="43853" y="8102"/>
                  </a:moveTo>
                  <a:lnTo>
                    <a:pt x="43180" y="8102"/>
                  </a:lnTo>
                  <a:lnTo>
                    <a:pt x="43180" y="8661"/>
                  </a:lnTo>
                  <a:lnTo>
                    <a:pt x="43853" y="8661"/>
                  </a:lnTo>
                  <a:lnTo>
                    <a:pt x="43853" y="8102"/>
                  </a:lnTo>
                  <a:close/>
                </a:path>
                <a:path w="49529" h="11429">
                  <a:moveTo>
                    <a:pt x="43853" y="2692"/>
                  </a:moveTo>
                  <a:lnTo>
                    <a:pt x="43180" y="2692"/>
                  </a:lnTo>
                  <a:lnTo>
                    <a:pt x="43180" y="3263"/>
                  </a:lnTo>
                  <a:lnTo>
                    <a:pt x="43853" y="3263"/>
                  </a:lnTo>
                  <a:lnTo>
                    <a:pt x="43853" y="2692"/>
                  </a:lnTo>
                  <a:close/>
                </a:path>
                <a:path w="49529" h="11429">
                  <a:moveTo>
                    <a:pt x="45212" y="5397"/>
                  </a:moveTo>
                  <a:lnTo>
                    <a:pt x="44526" y="5397"/>
                  </a:lnTo>
                  <a:lnTo>
                    <a:pt x="44526" y="5956"/>
                  </a:lnTo>
                  <a:lnTo>
                    <a:pt x="45212" y="5956"/>
                  </a:lnTo>
                  <a:lnTo>
                    <a:pt x="45212" y="5397"/>
                  </a:lnTo>
                  <a:close/>
                </a:path>
                <a:path w="49529" h="11429">
                  <a:moveTo>
                    <a:pt x="45212" y="0"/>
                  </a:moveTo>
                  <a:lnTo>
                    <a:pt x="44526" y="0"/>
                  </a:lnTo>
                  <a:lnTo>
                    <a:pt x="44526" y="558"/>
                  </a:lnTo>
                  <a:lnTo>
                    <a:pt x="45212" y="558"/>
                  </a:lnTo>
                  <a:lnTo>
                    <a:pt x="45212" y="0"/>
                  </a:lnTo>
                  <a:close/>
                </a:path>
                <a:path w="49529" h="11429">
                  <a:moveTo>
                    <a:pt x="46558" y="8102"/>
                  </a:moveTo>
                  <a:lnTo>
                    <a:pt x="45885" y="8102"/>
                  </a:lnTo>
                  <a:lnTo>
                    <a:pt x="45885" y="8661"/>
                  </a:lnTo>
                  <a:lnTo>
                    <a:pt x="46558" y="8661"/>
                  </a:lnTo>
                  <a:lnTo>
                    <a:pt x="46558" y="8102"/>
                  </a:lnTo>
                  <a:close/>
                </a:path>
                <a:path w="49529" h="11429">
                  <a:moveTo>
                    <a:pt x="46558" y="2692"/>
                  </a:moveTo>
                  <a:lnTo>
                    <a:pt x="45885" y="2692"/>
                  </a:lnTo>
                  <a:lnTo>
                    <a:pt x="45885" y="3263"/>
                  </a:lnTo>
                  <a:lnTo>
                    <a:pt x="46558" y="3263"/>
                  </a:lnTo>
                  <a:lnTo>
                    <a:pt x="46558" y="2692"/>
                  </a:lnTo>
                  <a:close/>
                </a:path>
                <a:path w="49529" h="11429">
                  <a:moveTo>
                    <a:pt x="47904" y="5397"/>
                  </a:moveTo>
                  <a:lnTo>
                    <a:pt x="47231" y="5397"/>
                  </a:lnTo>
                  <a:lnTo>
                    <a:pt x="47231" y="5956"/>
                  </a:lnTo>
                  <a:lnTo>
                    <a:pt x="47904" y="5956"/>
                  </a:lnTo>
                  <a:lnTo>
                    <a:pt x="47904" y="5397"/>
                  </a:lnTo>
                  <a:close/>
                </a:path>
                <a:path w="49529" h="11429">
                  <a:moveTo>
                    <a:pt x="47904" y="0"/>
                  </a:moveTo>
                  <a:lnTo>
                    <a:pt x="47231" y="0"/>
                  </a:lnTo>
                  <a:lnTo>
                    <a:pt x="47231" y="558"/>
                  </a:lnTo>
                  <a:lnTo>
                    <a:pt x="47904" y="558"/>
                  </a:lnTo>
                  <a:lnTo>
                    <a:pt x="47904" y="0"/>
                  </a:lnTo>
                  <a:close/>
                </a:path>
                <a:path w="49529" h="11429">
                  <a:moveTo>
                    <a:pt x="49250" y="8102"/>
                  </a:moveTo>
                  <a:lnTo>
                    <a:pt x="48577" y="8102"/>
                  </a:lnTo>
                  <a:lnTo>
                    <a:pt x="48577" y="8661"/>
                  </a:lnTo>
                  <a:lnTo>
                    <a:pt x="49250" y="8661"/>
                  </a:lnTo>
                  <a:lnTo>
                    <a:pt x="49250" y="8102"/>
                  </a:lnTo>
                  <a:close/>
                </a:path>
                <a:path w="49529" h="11429">
                  <a:moveTo>
                    <a:pt x="49250" y="2692"/>
                  </a:moveTo>
                  <a:lnTo>
                    <a:pt x="48577" y="2692"/>
                  </a:lnTo>
                  <a:lnTo>
                    <a:pt x="48577" y="3263"/>
                  </a:lnTo>
                  <a:lnTo>
                    <a:pt x="49250" y="3263"/>
                  </a:lnTo>
                  <a:lnTo>
                    <a:pt x="49250" y="2692"/>
                  </a:lnTo>
                  <a:close/>
                </a:path>
              </a:pathLst>
            </a:custGeom>
            <a:solidFill>
              <a:srgbClr val="000000"/>
            </a:solidFill>
          </p:spPr>
          <p:txBody>
            <a:bodyPr wrap="square" lIns="0" tIns="0" rIns="0" bIns="0" rtlCol="0"/>
            <a:lstStyle/>
            <a:p>
              <a:endParaRPr/>
            </a:p>
          </p:txBody>
        </p:sp>
        <p:sp>
          <p:nvSpPr>
            <p:cNvPr id="869" name="object 869"/>
            <p:cNvSpPr/>
            <p:nvPr/>
          </p:nvSpPr>
          <p:spPr>
            <a:xfrm>
              <a:off x="11984342" y="7810258"/>
              <a:ext cx="49530" cy="11430"/>
            </a:xfrm>
            <a:custGeom>
              <a:avLst/>
              <a:gdLst/>
              <a:ahLst/>
              <a:cxnLst/>
              <a:rect l="l" t="t" r="r" b="b"/>
              <a:pathLst>
                <a:path w="49529" h="11429">
                  <a:moveTo>
                    <a:pt x="685" y="8115"/>
                  </a:moveTo>
                  <a:lnTo>
                    <a:pt x="0" y="8115"/>
                  </a:lnTo>
                  <a:lnTo>
                    <a:pt x="0" y="8674"/>
                  </a:lnTo>
                  <a:lnTo>
                    <a:pt x="685" y="8674"/>
                  </a:lnTo>
                  <a:lnTo>
                    <a:pt x="685" y="8115"/>
                  </a:lnTo>
                  <a:close/>
                </a:path>
                <a:path w="49529" h="11429">
                  <a:moveTo>
                    <a:pt x="685" y="2705"/>
                  </a:moveTo>
                  <a:lnTo>
                    <a:pt x="0" y="2705"/>
                  </a:lnTo>
                  <a:lnTo>
                    <a:pt x="0" y="3263"/>
                  </a:lnTo>
                  <a:lnTo>
                    <a:pt x="685" y="3263"/>
                  </a:lnTo>
                  <a:lnTo>
                    <a:pt x="685" y="2705"/>
                  </a:lnTo>
                  <a:close/>
                </a:path>
                <a:path w="49529" h="11429">
                  <a:moveTo>
                    <a:pt x="2032" y="10807"/>
                  </a:moveTo>
                  <a:lnTo>
                    <a:pt x="1358" y="10807"/>
                  </a:lnTo>
                  <a:lnTo>
                    <a:pt x="1358" y="11379"/>
                  </a:lnTo>
                  <a:lnTo>
                    <a:pt x="2032" y="11379"/>
                  </a:lnTo>
                  <a:lnTo>
                    <a:pt x="2032" y="10807"/>
                  </a:lnTo>
                  <a:close/>
                </a:path>
                <a:path w="49529" h="11429">
                  <a:moveTo>
                    <a:pt x="2032" y="5410"/>
                  </a:moveTo>
                  <a:lnTo>
                    <a:pt x="1358" y="5410"/>
                  </a:lnTo>
                  <a:lnTo>
                    <a:pt x="1358" y="5969"/>
                  </a:lnTo>
                  <a:lnTo>
                    <a:pt x="2032" y="5969"/>
                  </a:lnTo>
                  <a:lnTo>
                    <a:pt x="2032" y="5410"/>
                  </a:lnTo>
                  <a:close/>
                </a:path>
                <a:path w="49529" h="11429">
                  <a:moveTo>
                    <a:pt x="3378" y="8115"/>
                  </a:moveTo>
                  <a:lnTo>
                    <a:pt x="2705" y="8115"/>
                  </a:lnTo>
                  <a:lnTo>
                    <a:pt x="2705" y="8674"/>
                  </a:lnTo>
                  <a:lnTo>
                    <a:pt x="3378" y="8674"/>
                  </a:lnTo>
                  <a:lnTo>
                    <a:pt x="3378" y="8115"/>
                  </a:lnTo>
                  <a:close/>
                </a:path>
                <a:path w="49529" h="11429">
                  <a:moveTo>
                    <a:pt x="3378" y="2705"/>
                  </a:moveTo>
                  <a:lnTo>
                    <a:pt x="2705" y="2705"/>
                  </a:lnTo>
                  <a:lnTo>
                    <a:pt x="2705" y="3263"/>
                  </a:lnTo>
                  <a:lnTo>
                    <a:pt x="3378" y="3263"/>
                  </a:lnTo>
                  <a:lnTo>
                    <a:pt x="3378" y="2705"/>
                  </a:lnTo>
                  <a:close/>
                </a:path>
                <a:path w="49529" h="11429">
                  <a:moveTo>
                    <a:pt x="4724" y="10807"/>
                  </a:moveTo>
                  <a:lnTo>
                    <a:pt x="4051" y="10807"/>
                  </a:lnTo>
                  <a:lnTo>
                    <a:pt x="4051" y="11379"/>
                  </a:lnTo>
                  <a:lnTo>
                    <a:pt x="4724" y="11379"/>
                  </a:lnTo>
                  <a:lnTo>
                    <a:pt x="4724" y="10807"/>
                  </a:lnTo>
                  <a:close/>
                </a:path>
                <a:path w="49529" h="11429">
                  <a:moveTo>
                    <a:pt x="4724" y="5410"/>
                  </a:moveTo>
                  <a:lnTo>
                    <a:pt x="4051" y="5410"/>
                  </a:lnTo>
                  <a:lnTo>
                    <a:pt x="4051" y="5969"/>
                  </a:lnTo>
                  <a:lnTo>
                    <a:pt x="4724" y="5969"/>
                  </a:lnTo>
                  <a:lnTo>
                    <a:pt x="4724" y="5410"/>
                  </a:lnTo>
                  <a:close/>
                </a:path>
                <a:path w="49529" h="11429">
                  <a:moveTo>
                    <a:pt x="6070" y="8115"/>
                  </a:moveTo>
                  <a:lnTo>
                    <a:pt x="5397" y="8115"/>
                  </a:lnTo>
                  <a:lnTo>
                    <a:pt x="5397" y="8674"/>
                  </a:lnTo>
                  <a:lnTo>
                    <a:pt x="6070" y="8674"/>
                  </a:lnTo>
                  <a:lnTo>
                    <a:pt x="6070" y="8115"/>
                  </a:lnTo>
                  <a:close/>
                </a:path>
                <a:path w="49529" h="11429">
                  <a:moveTo>
                    <a:pt x="6070" y="2705"/>
                  </a:moveTo>
                  <a:lnTo>
                    <a:pt x="5397" y="2705"/>
                  </a:lnTo>
                  <a:lnTo>
                    <a:pt x="5397" y="3263"/>
                  </a:lnTo>
                  <a:lnTo>
                    <a:pt x="6070" y="3263"/>
                  </a:lnTo>
                  <a:lnTo>
                    <a:pt x="6070" y="2705"/>
                  </a:lnTo>
                  <a:close/>
                </a:path>
                <a:path w="49529" h="11429">
                  <a:moveTo>
                    <a:pt x="7429" y="5410"/>
                  </a:moveTo>
                  <a:lnTo>
                    <a:pt x="6756" y="5410"/>
                  </a:lnTo>
                  <a:lnTo>
                    <a:pt x="6756" y="5969"/>
                  </a:lnTo>
                  <a:lnTo>
                    <a:pt x="7429" y="5969"/>
                  </a:lnTo>
                  <a:lnTo>
                    <a:pt x="7429" y="5410"/>
                  </a:lnTo>
                  <a:close/>
                </a:path>
                <a:path w="49529" h="11429">
                  <a:moveTo>
                    <a:pt x="8775" y="8115"/>
                  </a:moveTo>
                  <a:lnTo>
                    <a:pt x="8102" y="8115"/>
                  </a:lnTo>
                  <a:lnTo>
                    <a:pt x="8102" y="8674"/>
                  </a:lnTo>
                  <a:lnTo>
                    <a:pt x="8775" y="8674"/>
                  </a:lnTo>
                  <a:lnTo>
                    <a:pt x="8775" y="8115"/>
                  </a:lnTo>
                  <a:close/>
                </a:path>
                <a:path w="49529" h="11429">
                  <a:moveTo>
                    <a:pt x="8775" y="2705"/>
                  </a:moveTo>
                  <a:lnTo>
                    <a:pt x="8102" y="2705"/>
                  </a:lnTo>
                  <a:lnTo>
                    <a:pt x="8102" y="3263"/>
                  </a:lnTo>
                  <a:lnTo>
                    <a:pt x="8775" y="3263"/>
                  </a:lnTo>
                  <a:lnTo>
                    <a:pt x="8775" y="2705"/>
                  </a:lnTo>
                  <a:close/>
                </a:path>
                <a:path w="49529" h="11429">
                  <a:moveTo>
                    <a:pt x="10121" y="5410"/>
                  </a:moveTo>
                  <a:lnTo>
                    <a:pt x="9448" y="5410"/>
                  </a:lnTo>
                  <a:lnTo>
                    <a:pt x="9448" y="5969"/>
                  </a:lnTo>
                  <a:lnTo>
                    <a:pt x="10121" y="5969"/>
                  </a:lnTo>
                  <a:lnTo>
                    <a:pt x="10121" y="5410"/>
                  </a:lnTo>
                  <a:close/>
                </a:path>
                <a:path w="49529" h="11429">
                  <a:moveTo>
                    <a:pt x="11468" y="8115"/>
                  </a:moveTo>
                  <a:lnTo>
                    <a:pt x="10795" y="8115"/>
                  </a:lnTo>
                  <a:lnTo>
                    <a:pt x="10795" y="8674"/>
                  </a:lnTo>
                  <a:lnTo>
                    <a:pt x="11468" y="8674"/>
                  </a:lnTo>
                  <a:lnTo>
                    <a:pt x="11468" y="8115"/>
                  </a:lnTo>
                  <a:close/>
                </a:path>
                <a:path w="49529" h="11429">
                  <a:moveTo>
                    <a:pt x="11468" y="2705"/>
                  </a:moveTo>
                  <a:lnTo>
                    <a:pt x="10795" y="2705"/>
                  </a:lnTo>
                  <a:lnTo>
                    <a:pt x="10795" y="3263"/>
                  </a:lnTo>
                  <a:lnTo>
                    <a:pt x="11468" y="3263"/>
                  </a:lnTo>
                  <a:lnTo>
                    <a:pt x="11468" y="2705"/>
                  </a:lnTo>
                  <a:close/>
                </a:path>
                <a:path w="49529" h="11429">
                  <a:moveTo>
                    <a:pt x="12827" y="5410"/>
                  </a:moveTo>
                  <a:lnTo>
                    <a:pt x="12153" y="5410"/>
                  </a:lnTo>
                  <a:lnTo>
                    <a:pt x="12153" y="5969"/>
                  </a:lnTo>
                  <a:lnTo>
                    <a:pt x="12827" y="5969"/>
                  </a:lnTo>
                  <a:lnTo>
                    <a:pt x="12827" y="5410"/>
                  </a:lnTo>
                  <a:close/>
                </a:path>
                <a:path w="49529" h="11429">
                  <a:moveTo>
                    <a:pt x="14173" y="8115"/>
                  </a:moveTo>
                  <a:lnTo>
                    <a:pt x="13500" y="8115"/>
                  </a:lnTo>
                  <a:lnTo>
                    <a:pt x="13500" y="8674"/>
                  </a:lnTo>
                  <a:lnTo>
                    <a:pt x="14173" y="8674"/>
                  </a:lnTo>
                  <a:lnTo>
                    <a:pt x="14173" y="8115"/>
                  </a:lnTo>
                  <a:close/>
                </a:path>
                <a:path w="49529" h="11429">
                  <a:moveTo>
                    <a:pt x="14173" y="2705"/>
                  </a:moveTo>
                  <a:lnTo>
                    <a:pt x="13500" y="2705"/>
                  </a:lnTo>
                  <a:lnTo>
                    <a:pt x="13500" y="3263"/>
                  </a:lnTo>
                  <a:lnTo>
                    <a:pt x="14173" y="3263"/>
                  </a:lnTo>
                  <a:lnTo>
                    <a:pt x="14173" y="2705"/>
                  </a:lnTo>
                  <a:close/>
                </a:path>
                <a:path w="49529" h="11429">
                  <a:moveTo>
                    <a:pt x="15519" y="5410"/>
                  </a:moveTo>
                  <a:lnTo>
                    <a:pt x="14846" y="5410"/>
                  </a:lnTo>
                  <a:lnTo>
                    <a:pt x="14846" y="5969"/>
                  </a:lnTo>
                  <a:lnTo>
                    <a:pt x="15519" y="5969"/>
                  </a:lnTo>
                  <a:lnTo>
                    <a:pt x="15519" y="5410"/>
                  </a:lnTo>
                  <a:close/>
                </a:path>
                <a:path w="49529" h="11429">
                  <a:moveTo>
                    <a:pt x="15519" y="0"/>
                  </a:moveTo>
                  <a:lnTo>
                    <a:pt x="14846" y="0"/>
                  </a:lnTo>
                  <a:lnTo>
                    <a:pt x="14846" y="571"/>
                  </a:lnTo>
                  <a:lnTo>
                    <a:pt x="15519" y="571"/>
                  </a:lnTo>
                  <a:lnTo>
                    <a:pt x="15519" y="0"/>
                  </a:lnTo>
                  <a:close/>
                </a:path>
                <a:path w="49529" h="11429">
                  <a:moveTo>
                    <a:pt x="16865" y="8115"/>
                  </a:moveTo>
                  <a:lnTo>
                    <a:pt x="16192" y="8115"/>
                  </a:lnTo>
                  <a:lnTo>
                    <a:pt x="16192" y="8674"/>
                  </a:lnTo>
                  <a:lnTo>
                    <a:pt x="16865" y="8674"/>
                  </a:lnTo>
                  <a:lnTo>
                    <a:pt x="16865" y="8115"/>
                  </a:lnTo>
                  <a:close/>
                </a:path>
                <a:path w="49529" h="11429">
                  <a:moveTo>
                    <a:pt x="16865" y="2705"/>
                  </a:moveTo>
                  <a:lnTo>
                    <a:pt x="16192" y="2705"/>
                  </a:lnTo>
                  <a:lnTo>
                    <a:pt x="16192" y="3263"/>
                  </a:lnTo>
                  <a:lnTo>
                    <a:pt x="16865" y="3263"/>
                  </a:lnTo>
                  <a:lnTo>
                    <a:pt x="16865" y="2705"/>
                  </a:lnTo>
                  <a:close/>
                </a:path>
                <a:path w="49529" h="11429">
                  <a:moveTo>
                    <a:pt x="18224" y="5410"/>
                  </a:moveTo>
                  <a:lnTo>
                    <a:pt x="17551" y="5410"/>
                  </a:lnTo>
                  <a:lnTo>
                    <a:pt x="17551" y="5969"/>
                  </a:lnTo>
                  <a:lnTo>
                    <a:pt x="18224" y="5969"/>
                  </a:lnTo>
                  <a:lnTo>
                    <a:pt x="18224" y="5410"/>
                  </a:lnTo>
                  <a:close/>
                </a:path>
                <a:path w="49529" h="11429">
                  <a:moveTo>
                    <a:pt x="18224" y="0"/>
                  </a:moveTo>
                  <a:lnTo>
                    <a:pt x="17551" y="0"/>
                  </a:lnTo>
                  <a:lnTo>
                    <a:pt x="17551" y="571"/>
                  </a:lnTo>
                  <a:lnTo>
                    <a:pt x="18224" y="571"/>
                  </a:lnTo>
                  <a:lnTo>
                    <a:pt x="18224" y="0"/>
                  </a:lnTo>
                  <a:close/>
                </a:path>
                <a:path w="49529" h="11429">
                  <a:moveTo>
                    <a:pt x="19570" y="8115"/>
                  </a:moveTo>
                  <a:lnTo>
                    <a:pt x="18897" y="8115"/>
                  </a:lnTo>
                  <a:lnTo>
                    <a:pt x="18897" y="8674"/>
                  </a:lnTo>
                  <a:lnTo>
                    <a:pt x="19570" y="8674"/>
                  </a:lnTo>
                  <a:lnTo>
                    <a:pt x="19570" y="8115"/>
                  </a:lnTo>
                  <a:close/>
                </a:path>
                <a:path w="49529" h="11429">
                  <a:moveTo>
                    <a:pt x="19570" y="2705"/>
                  </a:moveTo>
                  <a:lnTo>
                    <a:pt x="18897" y="2705"/>
                  </a:lnTo>
                  <a:lnTo>
                    <a:pt x="18897" y="3263"/>
                  </a:lnTo>
                  <a:lnTo>
                    <a:pt x="19570" y="3263"/>
                  </a:lnTo>
                  <a:lnTo>
                    <a:pt x="19570" y="2705"/>
                  </a:lnTo>
                  <a:close/>
                </a:path>
                <a:path w="49529" h="11429">
                  <a:moveTo>
                    <a:pt x="20916" y="5410"/>
                  </a:moveTo>
                  <a:lnTo>
                    <a:pt x="20243" y="5410"/>
                  </a:lnTo>
                  <a:lnTo>
                    <a:pt x="20243" y="5969"/>
                  </a:lnTo>
                  <a:lnTo>
                    <a:pt x="20916" y="5969"/>
                  </a:lnTo>
                  <a:lnTo>
                    <a:pt x="20916" y="5410"/>
                  </a:lnTo>
                  <a:close/>
                </a:path>
                <a:path w="49529" h="11429">
                  <a:moveTo>
                    <a:pt x="20916" y="0"/>
                  </a:moveTo>
                  <a:lnTo>
                    <a:pt x="20243" y="0"/>
                  </a:lnTo>
                  <a:lnTo>
                    <a:pt x="20243" y="571"/>
                  </a:lnTo>
                  <a:lnTo>
                    <a:pt x="20916" y="571"/>
                  </a:lnTo>
                  <a:lnTo>
                    <a:pt x="20916" y="0"/>
                  </a:lnTo>
                  <a:close/>
                </a:path>
                <a:path w="49529" h="11429">
                  <a:moveTo>
                    <a:pt x="22263" y="8115"/>
                  </a:moveTo>
                  <a:lnTo>
                    <a:pt x="21590" y="8115"/>
                  </a:lnTo>
                  <a:lnTo>
                    <a:pt x="21590" y="8674"/>
                  </a:lnTo>
                  <a:lnTo>
                    <a:pt x="22263" y="8674"/>
                  </a:lnTo>
                  <a:lnTo>
                    <a:pt x="22263" y="8115"/>
                  </a:lnTo>
                  <a:close/>
                </a:path>
                <a:path w="49529" h="11429">
                  <a:moveTo>
                    <a:pt x="22263" y="2705"/>
                  </a:moveTo>
                  <a:lnTo>
                    <a:pt x="21590" y="2705"/>
                  </a:lnTo>
                  <a:lnTo>
                    <a:pt x="21590" y="3263"/>
                  </a:lnTo>
                  <a:lnTo>
                    <a:pt x="22263" y="3263"/>
                  </a:lnTo>
                  <a:lnTo>
                    <a:pt x="22263" y="2705"/>
                  </a:lnTo>
                  <a:close/>
                </a:path>
                <a:path w="49529" h="11429">
                  <a:moveTo>
                    <a:pt x="23622" y="5410"/>
                  </a:moveTo>
                  <a:lnTo>
                    <a:pt x="22948" y="5410"/>
                  </a:lnTo>
                  <a:lnTo>
                    <a:pt x="22948" y="5969"/>
                  </a:lnTo>
                  <a:lnTo>
                    <a:pt x="23622" y="5969"/>
                  </a:lnTo>
                  <a:lnTo>
                    <a:pt x="23622" y="5410"/>
                  </a:lnTo>
                  <a:close/>
                </a:path>
                <a:path w="49529" h="11429">
                  <a:moveTo>
                    <a:pt x="23622" y="0"/>
                  </a:moveTo>
                  <a:lnTo>
                    <a:pt x="22948" y="0"/>
                  </a:lnTo>
                  <a:lnTo>
                    <a:pt x="22948" y="571"/>
                  </a:lnTo>
                  <a:lnTo>
                    <a:pt x="23622" y="571"/>
                  </a:lnTo>
                  <a:lnTo>
                    <a:pt x="23622" y="0"/>
                  </a:lnTo>
                  <a:close/>
                </a:path>
                <a:path w="49529" h="11429">
                  <a:moveTo>
                    <a:pt x="24968" y="8115"/>
                  </a:moveTo>
                  <a:lnTo>
                    <a:pt x="24295" y="8115"/>
                  </a:lnTo>
                  <a:lnTo>
                    <a:pt x="24295" y="8674"/>
                  </a:lnTo>
                  <a:lnTo>
                    <a:pt x="24968" y="8674"/>
                  </a:lnTo>
                  <a:lnTo>
                    <a:pt x="24968" y="8115"/>
                  </a:lnTo>
                  <a:close/>
                </a:path>
                <a:path w="49529" h="11429">
                  <a:moveTo>
                    <a:pt x="24968" y="2705"/>
                  </a:moveTo>
                  <a:lnTo>
                    <a:pt x="24295" y="2705"/>
                  </a:lnTo>
                  <a:lnTo>
                    <a:pt x="24295" y="3263"/>
                  </a:lnTo>
                  <a:lnTo>
                    <a:pt x="24968" y="3263"/>
                  </a:lnTo>
                  <a:lnTo>
                    <a:pt x="24968" y="2705"/>
                  </a:lnTo>
                  <a:close/>
                </a:path>
                <a:path w="49529" h="11429">
                  <a:moveTo>
                    <a:pt x="26314" y="5410"/>
                  </a:moveTo>
                  <a:lnTo>
                    <a:pt x="25641" y="5410"/>
                  </a:lnTo>
                  <a:lnTo>
                    <a:pt x="25641" y="5969"/>
                  </a:lnTo>
                  <a:lnTo>
                    <a:pt x="26314" y="5969"/>
                  </a:lnTo>
                  <a:lnTo>
                    <a:pt x="26314" y="5410"/>
                  </a:lnTo>
                  <a:close/>
                </a:path>
                <a:path w="49529" h="11429">
                  <a:moveTo>
                    <a:pt x="26314" y="0"/>
                  </a:moveTo>
                  <a:lnTo>
                    <a:pt x="25641" y="0"/>
                  </a:lnTo>
                  <a:lnTo>
                    <a:pt x="25641" y="571"/>
                  </a:lnTo>
                  <a:lnTo>
                    <a:pt x="26314" y="571"/>
                  </a:lnTo>
                  <a:lnTo>
                    <a:pt x="26314" y="0"/>
                  </a:lnTo>
                  <a:close/>
                </a:path>
                <a:path w="49529" h="11429">
                  <a:moveTo>
                    <a:pt x="27660" y="8115"/>
                  </a:moveTo>
                  <a:lnTo>
                    <a:pt x="26987" y="8115"/>
                  </a:lnTo>
                  <a:lnTo>
                    <a:pt x="26987" y="8674"/>
                  </a:lnTo>
                  <a:lnTo>
                    <a:pt x="27660" y="8674"/>
                  </a:lnTo>
                  <a:lnTo>
                    <a:pt x="27660" y="8115"/>
                  </a:lnTo>
                  <a:close/>
                </a:path>
                <a:path w="49529" h="11429">
                  <a:moveTo>
                    <a:pt x="27660" y="2705"/>
                  </a:moveTo>
                  <a:lnTo>
                    <a:pt x="26987" y="2705"/>
                  </a:lnTo>
                  <a:lnTo>
                    <a:pt x="26987" y="3263"/>
                  </a:lnTo>
                  <a:lnTo>
                    <a:pt x="27660" y="3263"/>
                  </a:lnTo>
                  <a:lnTo>
                    <a:pt x="27660" y="2705"/>
                  </a:lnTo>
                  <a:close/>
                </a:path>
                <a:path w="49529" h="11429">
                  <a:moveTo>
                    <a:pt x="29019" y="5410"/>
                  </a:moveTo>
                  <a:lnTo>
                    <a:pt x="28346" y="5410"/>
                  </a:lnTo>
                  <a:lnTo>
                    <a:pt x="28346" y="5969"/>
                  </a:lnTo>
                  <a:lnTo>
                    <a:pt x="29019" y="5969"/>
                  </a:lnTo>
                  <a:lnTo>
                    <a:pt x="29019" y="5410"/>
                  </a:lnTo>
                  <a:close/>
                </a:path>
                <a:path w="49529" h="11429">
                  <a:moveTo>
                    <a:pt x="29019" y="0"/>
                  </a:moveTo>
                  <a:lnTo>
                    <a:pt x="28346" y="0"/>
                  </a:lnTo>
                  <a:lnTo>
                    <a:pt x="28346" y="571"/>
                  </a:lnTo>
                  <a:lnTo>
                    <a:pt x="29019" y="571"/>
                  </a:lnTo>
                  <a:lnTo>
                    <a:pt x="29019" y="0"/>
                  </a:lnTo>
                  <a:close/>
                </a:path>
                <a:path w="49529" h="11429">
                  <a:moveTo>
                    <a:pt x="30365" y="8115"/>
                  </a:moveTo>
                  <a:lnTo>
                    <a:pt x="29692" y="8115"/>
                  </a:lnTo>
                  <a:lnTo>
                    <a:pt x="29692" y="8674"/>
                  </a:lnTo>
                  <a:lnTo>
                    <a:pt x="30365" y="8674"/>
                  </a:lnTo>
                  <a:lnTo>
                    <a:pt x="30365" y="8115"/>
                  </a:lnTo>
                  <a:close/>
                </a:path>
                <a:path w="49529" h="11429">
                  <a:moveTo>
                    <a:pt x="30365" y="2705"/>
                  </a:moveTo>
                  <a:lnTo>
                    <a:pt x="29692" y="2705"/>
                  </a:lnTo>
                  <a:lnTo>
                    <a:pt x="29692" y="3263"/>
                  </a:lnTo>
                  <a:lnTo>
                    <a:pt x="30365" y="3263"/>
                  </a:lnTo>
                  <a:lnTo>
                    <a:pt x="30365" y="2705"/>
                  </a:lnTo>
                  <a:close/>
                </a:path>
                <a:path w="49529" h="11429">
                  <a:moveTo>
                    <a:pt x="31711" y="5410"/>
                  </a:moveTo>
                  <a:lnTo>
                    <a:pt x="31038" y="5410"/>
                  </a:lnTo>
                  <a:lnTo>
                    <a:pt x="31038" y="5969"/>
                  </a:lnTo>
                  <a:lnTo>
                    <a:pt x="31711" y="5969"/>
                  </a:lnTo>
                  <a:lnTo>
                    <a:pt x="31711" y="5410"/>
                  </a:lnTo>
                  <a:close/>
                </a:path>
                <a:path w="49529" h="11429">
                  <a:moveTo>
                    <a:pt x="31711" y="0"/>
                  </a:moveTo>
                  <a:lnTo>
                    <a:pt x="31038" y="0"/>
                  </a:lnTo>
                  <a:lnTo>
                    <a:pt x="31038" y="571"/>
                  </a:lnTo>
                  <a:lnTo>
                    <a:pt x="31711" y="571"/>
                  </a:lnTo>
                  <a:lnTo>
                    <a:pt x="31711" y="0"/>
                  </a:lnTo>
                  <a:close/>
                </a:path>
                <a:path w="49529" h="11429">
                  <a:moveTo>
                    <a:pt x="33058" y="8115"/>
                  </a:moveTo>
                  <a:lnTo>
                    <a:pt x="32385" y="8115"/>
                  </a:lnTo>
                  <a:lnTo>
                    <a:pt x="32385" y="8674"/>
                  </a:lnTo>
                  <a:lnTo>
                    <a:pt x="33058" y="8674"/>
                  </a:lnTo>
                  <a:lnTo>
                    <a:pt x="33058" y="8115"/>
                  </a:lnTo>
                  <a:close/>
                </a:path>
                <a:path w="49529" h="11429">
                  <a:moveTo>
                    <a:pt x="33058" y="2705"/>
                  </a:moveTo>
                  <a:lnTo>
                    <a:pt x="32385" y="2705"/>
                  </a:lnTo>
                  <a:lnTo>
                    <a:pt x="32385" y="3263"/>
                  </a:lnTo>
                  <a:lnTo>
                    <a:pt x="33058" y="3263"/>
                  </a:lnTo>
                  <a:lnTo>
                    <a:pt x="33058" y="2705"/>
                  </a:lnTo>
                  <a:close/>
                </a:path>
                <a:path w="49529" h="11429">
                  <a:moveTo>
                    <a:pt x="34417" y="5410"/>
                  </a:moveTo>
                  <a:lnTo>
                    <a:pt x="33731" y="5410"/>
                  </a:lnTo>
                  <a:lnTo>
                    <a:pt x="33731" y="5969"/>
                  </a:lnTo>
                  <a:lnTo>
                    <a:pt x="34417" y="5969"/>
                  </a:lnTo>
                  <a:lnTo>
                    <a:pt x="34417" y="5410"/>
                  </a:lnTo>
                  <a:close/>
                </a:path>
                <a:path w="49529" h="11429">
                  <a:moveTo>
                    <a:pt x="34417" y="0"/>
                  </a:moveTo>
                  <a:lnTo>
                    <a:pt x="33731" y="0"/>
                  </a:lnTo>
                  <a:lnTo>
                    <a:pt x="33731" y="571"/>
                  </a:lnTo>
                  <a:lnTo>
                    <a:pt x="34417" y="571"/>
                  </a:lnTo>
                  <a:lnTo>
                    <a:pt x="34417" y="0"/>
                  </a:lnTo>
                  <a:close/>
                </a:path>
                <a:path w="49529" h="11429">
                  <a:moveTo>
                    <a:pt x="35763" y="8115"/>
                  </a:moveTo>
                  <a:lnTo>
                    <a:pt x="35090" y="8115"/>
                  </a:lnTo>
                  <a:lnTo>
                    <a:pt x="35090" y="8674"/>
                  </a:lnTo>
                  <a:lnTo>
                    <a:pt x="35763" y="8674"/>
                  </a:lnTo>
                  <a:lnTo>
                    <a:pt x="35763" y="8115"/>
                  </a:lnTo>
                  <a:close/>
                </a:path>
                <a:path w="49529" h="11429">
                  <a:moveTo>
                    <a:pt x="35763" y="2705"/>
                  </a:moveTo>
                  <a:lnTo>
                    <a:pt x="35090" y="2705"/>
                  </a:lnTo>
                  <a:lnTo>
                    <a:pt x="35090" y="3263"/>
                  </a:lnTo>
                  <a:lnTo>
                    <a:pt x="35763" y="3263"/>
                  </a:lnTo>
                  <a:lnTo>
                    <a:pt x="35763" y="2705"/>
                  </a:lnTo>
                  <a:close/>
                </a:path>
                <a:path w="49529" h="11429">
                  <a:moveTo>
                    <a:pt x="37109" y="5410"/>
                  </a:moveTo>
                  <a:lnTo>
                    <a:pt x="36436" y="5410"/>
                  </a:lnTo>
                  <a:lnTo>
                    <a:pt x="36436" y="5969"/>
                  </a:lnTo>
                  <a:lnTo>
                    <a:pt x="37109" y="5969"/>
                  </a:lnTo>
                  <a:lnTo>
                    <a:pt x="37109" y="5410"/>
                  </a:lnTo>
                  <a:close/>
                </a:path>
                <a:path w="49529" h="11429">
                  <a:moveTo>
                    <a:pt x="37109" y="0"/>
                  </a:moveTo>
                  <a:lnTo>
                    <a:pt x="36436" y="0"/>
                  </a:lnTo>
                  <a:lnTo>
                    <a:pt x="36436" y="571"/>
                  </a:lnTo>
                  <a:lnTo>
                    <a:pt x="37109" y="571"/>
                  </a:lnTo>
                  <a:lnTo>
                    <a:pt x="37109" y="0"/>
                  </a:lnTo>
                  <a:close/>
                </a:path>
                <a:path w="49529" h="11429">
                  <a:moveTo>
                    <a:pt x="38455" y="8115"/>
                  </a:moveTo>
                  <a:lnTo>
                    <a:pt x="37782" y="8115"/>
                  </a:lnTo>
                  <a:lnTo>
                    <a:pt x="37782" y="8674"/>
                  </a:lnTo>
                  <a:lnTo>
                    <a:pt x="38455" y="8674"/>
                  </a:lnTo>
                  <a:lnTo>
                    <a:pt x="38455" y="8115"/>
                  </a:lnTo>
                  <a:close/>
                </a:path>
                <a:path w="49529" h="11429">
                  <a:moveTo>
                    <a:pt x="38455" y="2705"/>
                  </a:moveTo>
                  <a:lnTo>
                    <a:pt x="37782" y="2705"/>
                  </a:lnTo>
                  <a:lnTo>
                    <a:pt x="37782" y="3263"/>
                  </a:lnTo>
                  <a:lnTo>
                    <a:pt x="38455" y="3263"/>
                  </a:lnTo>
                  <a:lnTo>
                    <a:pt x="38455" y="2705"/>
                  </a:lnTo>
                  <a:close/>
                </a:path>
                <a:path w="49529" h="11429">
                  <a:moveTo>
                    <a:pt x="39814" y="5410"/>
                  </a:moveTo>
                  <a:lnTo>
                    <a:pt x="39128" y="5410"/>
                  </a:lnTo>
                  <a:lnTo>
                    <a:pt x="39128" y="5969"/>
                  </a:lnTo>
                  <a:lnTo>
                    <a:pt x="39814" y="5969"/>
                  </a:lnTo>
                  <a:lnTo>
                    <a:pt x="39814" y="5410"/>
                  </a:lnTo>
                  <a:close/>
                </a:path>
                <a:path w="49529" h="11429">
                  <a:moveTo>
                    <a:pt x="39814" y="0"/>
                  </a:moveTo>
                  <a:lnTo>
                    <a:pt x="39128" y="0"/>
                  </a:lnTo>
                  <a:lnTo>
                    <a:pt x="39128" y="571"/>
                  </a:lnTo>
                  <a:lnTo>
                    <a:pt x="39814" y="571"/>
                  </a:lnTo>
                  <a:lnTo>
                    <a:pt x="39814" y="0"/>
                  </a:lnTo>
                  <a:close/>
                </a:path>
                <a:path w="49529" h="11429">
                  <a:moveTo>
                    <a:pt x="41160" y="8115"/>
                  </a:moveTo>
                  <a:lnTo>
                    <a:pt x="40487" y="8115"/>
                  </a:lnTo>
                  <a:lnTo>
                    <a:pt x="40487" y="8674"/>
                  </a:lnTo>
                  <a:lnTo>
                    <a:pt x="41160" y="8674"/>
                  </a:lnTo>
                  <a:lnTo>
                    <a:pt x="41160" y="8115"/>
                  </a:lnTo>
                  <a:close/>
                </a:path>
                <a:path w="49529" h="11429">
                  <a:moveTo>
                    <a:pt x="41160" y="2705"/>
                  </a:moveTo>
                  <a:lnTo>
                    <a:pt x="40487" y="2705"/>
                  </a:lnTo>
                  <a:lnTo>
                    <a:pt x="40487" y="3263"/>
                  </a:lnTo>
                  <a:lnTo>
                    <a:pt x="41160" y="3263"/>
                  </a:lnTo>
                  <a:lnTo>
                    <a:pt x="41160" y="2705"/>
                  </a:lnTo>
                  <a:close/>
                </a:path>
                <a:path w="49529" h="11429">
                  <a:moveTo>
                    <a:pt x="42506" y="5410"/>
                  </a:moveTo>
                  <a:lnTo>
                    <a:pt x="41833" y="5410"/>
                  </a:lnTo>
                  <a:lnTo>
                    <a:pt x="41833" y="5969"/>
                  </a:lnTo>
                  <a:lnTo>
                    <a:pt x="42506" y="5969"/>
                  </a:lnTo>
                  <a:lnTo>
                    <a:pt x="42506" y="5410"/>
                  </a:lnTo>
                  <a:close/>
                </a:path>
                <a:path w="49529" h="11429">
                  <a:moveTo>
                    <a:pt x="42506" y="0"/>
                  </a:moveTo>
                  <a:lnTo>
                    <a:pt x="41833" y="0"/>
                  </a:lnTo>
                  <a:lnTo>
                    <a:pt x="41833" y="571"/>
                  </a:lnTo>
                  <a:lnTo>
                    <a:pt x="42506" y="571"/>
                  </a:lnTo>
                  <a:lnTo>
                    <a:pt x="42506" y="0"/>
                  </a:lnTo>
                  <a:close/>
                </a:path>
                <a:path w="49529" h="11429">
                  <a:moveTo>
                    <a:pt x="43853" y="8115"/>
                  </a:moveTo>
                  <a:lnTo>
                    <a:pt x="43180" y="8115"/>
                  </a:lnTo>
                  <a:lnTo>
                    <a:pt x="43180" y="8674"/>
                  </a:lnTo>
                  <a:lnTo>
                    <a:pt x="43853" y="8674"/>
                  </a:lnTo>
                  <a:lnTo>
                    <a:pt x="43853" y="8115"/>
                  </a:lnTo>
                  <a:close/>
                </a:path>
                <a:path w="49529" h="11429">
                  <a:moveTo>
                    <a:pt x="43853" y="2705"/>
                  </a:moveTo>
                  <a:lnTo>
                    <a:pt x="43180" y="2705"/>
                  </a:lnTo>
                  <a:lnTo>
                    <a:pt x="43180" y="3263"/>
                  </a:lnTo>
                  <a:lnTo>
                    <a:pt x="43853" y="3263"/>
                  </a:lnTo>
                  <a:lnTo>
                    <a:pt x="43853" y="2705"/>
                  </a:lnTo>
                  <a:close/>
                </a:path>
                <a:path w="49529" h="11429">
                  <a:moveTo>
                    <a:pt x="45212" y="5410"/>
                  </a:moveTo>
                  <a:lnTo>
                    <a:pt x="44526" y="5410"/>
                  </a:lnTo>
                  <a:lnTo>
                    <a:pt x="44526" y="5969"/>
                  </a:lnTo>
                  <a:lnTo>
                    <a:pt x="45212" y="5969"/>
                  </a:lnTo>
                  <a:lnTo>
                    <a:pt x="45212" y="5410"/>
                  </a:lnTo>
                  <a:close/>
                </a:path>
                <a:path w="49529" h="11429">
                  <a:moveTo>
                    <a:pt x="45212" y="0"/>
                  </a:moveTo>
                  <a:lnTo>
                    <a:pt x="44526" y="0"/>
                  </a:lnTo>
                  <a:lnTo>
                    <a:pt x="44526" y="571"/>
                  </a:lnTo>
                  <a:lnTo>
                    <a:pt x="45212" y="571"/>
                  </a:lnTo>
                  <a:lnTo>
                    <a:pt x="45212" y="0"/>
                  </a:lnTo>
                  <a:close/>
                </a:path>
                <a:path w="49529" h="11429">
                  <a:moveTo>
                    <a:pt x="46558" y="8115"/>
                  </a:moveTo>
                  <a:lnTo>
                    <a:pt x="45885" y="8115"/>
                  </a:lnTo>
                  <a:lnTo>
                    <a:pt x="45885" y="8674"/>
                  </a:lnTo>
                  <a:lnTo>
                    <a:pt x="46558" y="8674"/>
                  </a:lnTo>
                  <a:lnTo>
                    <a:pt x="46558" y="8115"/>
                  </a:lnTo>
                  <a:close/>
                </a:path>
                <a:path w="49529" h="11429">
                  <a:moveTo>
                    <a:pt x="46558" y="2705"/>
                  </a:moveTo>
                  <a:lnTo>
                    <a:pt x="45885" y="2705"/>
                  </a:lnTo>
                  <a:lnTo>
                    <a:pt x="45885" y="3263"/>
                  </a:lnTo>
                  <a:lnTo>
                    <a:pt x="46558" y="3263"/>
                  </a:lnTo>
                  <a:lnTo>
                    <a:pt x="46558" y="2705"/>
                  </a:lnTo>
                  <a:close/>
                </a:path>
                <a:path w="49529" h="11429">
                  <a:moveTo>
                    <a:pt x="47904" y="5410"/>
                  </a:moveTo>
                  <a:lnTo>
                    <a:pt x="47231" y="5410"/>
                  </a:lnTo>
                  <a:lnTo>
                    <a:pt x="47231" y="5969"/>
                  </a:lnTo>
                  <a:lnTo>
                    <a:pt x="47904" y="5969"/>
                  </a:lnTo>
                  <a:lnTo>
                    <a:pt x="47904" y="5410"/>
                  </a:lnTo>
                  <a:close/>
                </a:path>
                <a:path w="49529" h="11429">
                  <a:moveTo>
                    <a:pt x="47904" y="0"/>
                  </a:moveTo>
                  <a:lnTo>
                    <a:pt x="47231" y="0"/>
                  </a:lnTo>
                  <a:lnTo>
                    <a:pt x="47231" y="571"/>
                  </a:lnTo>
                  <a:lnTo>
                    <a:pt x="47904" y="571"/>
                  </a:lnTo>
                  <a:lnTo>
                    <a:pt x="47904" y="0"/>
                  </a:lnTo>
                  <a:close/>
                </a:path>
                <a:path w="49529" h="11429">
                  <a:moveTo>
                    <a:pt x="49250" y="8115"/>
                  </a:moveTo>
                  <a:lnTo>
                    <a:pt x="48577" y="8115"/>
                  </a:lnTo>
                  <a:lnTo>
                    <a:pt x="48577" y="8674"/>
                  </a:lnTo>
                  <a:lnTo>
                    <a:pt x="49250" y="8674"/>
                  </a:lnTo>
                  <a:lnTo>
                    <a:pt x="49250" y="8115"/>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70" name="object 870"/>
            <p:cNvSpPr/>
            <p:nvPr/>
          </p:nvSpPr>
          <p:spPr>
            <a:xfrm>
              <a:off x="11984342" y="7821066"/>
              <a:ext cx="49530" cy="8890"/>
            </a:xfrm>
            <a:custGeom>
              <a:avLst/>
              <a:gdLst/>
              <a:ahLst/>
              <a:cxnLst/>
              <a:rect l="l" t="t" r="r" b="b"/>
              <a:pathLst>
                <a:path w="49529" h="8890">
                  <a:moveTo>
                    <a:pt x="685" y="8102"/>
                  </a:moveTo>
                  <a:lnTo>
                    <a:pt x="0" y="8102"/>
                  </a:lnTo>
                  <a:lnTo>
                    <a:pt x="0" y="8674"/>
                  </a:lnTo>
                  <a:lnTo>
                    <a:pt x="685" y="8674"/>
                  </a:lnTo>
                  <a:lnTo>
                    <a:pt x="685" y="8102"/>
                  </a:lnTo>
                  <a:close/>
                </a:path>
                <a:path w="49529" h="8890">
                  <a:moveTo>
                    <a:pt x="685" y="2705"/>
                  </a:moveTo>
                  <a:lnTo>
                    <a:pt x="0" y="2705"/>
                  </a:lnTo>
                  <a:lnTo>
                    <a:pt x="0" y="3263"/>
                  </a:lnTo>
                  <a:lnTo>
                    <a:pt x="685" y="3263"/>
                  </a:lnTo>
                  <a:lnTo>
                    <a:pt x="685" y="2705"/>
                  </a:lnTo>
                  <a:close/>
                </a:path>
                <a:path w="49529" h="8890">
                  <a:moveTo>
                    <a:pt x="2032" y="5410"/>
                  </a:moveTo>
                  <a:lnTo>
                    <a:pt x="1358" y="5410"/>
                  </a:lnTo>
                  <a:lnTo>
                    <a:pt x="1358" y="5969"/>
                  </a:lnTo>
                  <a:lnTo>
                    <a:pt x="2032" y="5969"/>
                  </a:lnTo>
                  <a:lnTo>
                    <a:pt x="2032" y="5410"/>
                  </a:lnTo>
                  <a:close/>
                </a:path>
                <a:path w="49529" h="8890">
                  <a:moveTo>
                    <a:pt x="3378" y="8102"/>
                  </a:moveTo>
                  <a:lnTo>
                    <a:pt x="2705" y="8102"/>
                  </a:lnTo>
                  <a:lnTo>
                    <a:pt x="2705" y="8674"/>
                  </a:lnTo>
                  <a:lnTo>
                    <a:pt x="3378" y="8674"/>
                  </a:lnTo>
                  <a:lnTo>
                    <a:pt x="3378" y="8102"/>
                  </a:lnTo>
                  <a:close/>
                </a:path>
                <a:path w="49529" h="8890">
                  <a:moveTo>
                    <a:pt x="3378" y="2705"/>
                  </a:moveTo>
                  <a:lnTo>
                    <a:pt x="2705" y="2705"/>
                  </a:lnTo>
                  <a:lnTo>
                    <a:pt x="2705" y="3263"/>
                  </a:lnTo>
                  <a:lnTo>
                    <a:pt x="3378" y="3263"/>
                  </a:lnTo>
                  <a:lnTo>
                    <a:pt x="3378" y="2705"/>
                  </a:lnTo>
                  <a:close/>
                </a:path>
                <a:path w="49529" h="8890">
                  <a:moveTo>
                    <a:pt x="4724" y="5410"/>
                  </a:moveTo>
                  <a:lnTo>
                    <a:pt x="4051" y="5410"/>
                  </a:lnTo>
                  <a:lnTo>
                    <a:pt x="4051" y="5969"/>
                  </a:lnTo>
                  <a:lnTo>
                    <a:pt x="4724" y="5969"/>
                  </a:lnTo>
                  <a:lnTo>
                    <a:pt x="4724" y="5410"/>
                  </a:lnTo>
                  <a:close/>
                </a:path>
                <a:path w="49529" h="8890">
                  <a:moveTo>
                    <a:pt x="4724" y="0"/>
                  </a:moveTo>
                  <a:lnTo>
                    <a:pt x="4051" y="0"/>
                  </a:lnTo>
                  <a:lnTo>
                    <a:pt x="4051" y="571"/>
                  </a:lnTo>
                  <a:lnTo>
                    <a:pt x="4724" y="571"/>
                  </a:lnTo>
                  <a:lnTo>
                    <a:pt x="4724" y="0"/>
                  </a:lnTo>
                  <a:close/>
                </a:path>
                <a:path w="49529" h="8890">
                  <a:moveTo>
                    <a:pt x="6070" y="8102"/>
                  </a:moveTo>
                  <a:lnTo>
                    <a:pt x="5397" y="8102"/>
                  </a:lnTo>
                  <a:lnTo>
                    <a:pt x="5397" y="8674"/>
                  </a:lnTo>
                  <a:lnTo>
                    <a:pt x="6070" y="8674"/>
                  </a:lnTo>
                  <a:lnTo>
                    <a:pt x="6070" y="8102"/>
                  </a:lnTo>
                  <a:close/>
                </a:path>
                <a:path w="49529" h="8890">
                  <a:moveTo>
                    <a:pt x="6070" y="2705"/>
                  </a:moveTo>
                  <a:lnTo>
                    <a:pt x="5397" y="2705"/>
                  </a:lnTo>
                  <a:lnTo>
                    <a:pt x="5397" y="3263"/>
                  </a:lnTo>
                  <a:lnTo>
                    <a:pt x="6070" y="3263"/>
                  </a:lnTo>
                  <a:lnTo>
                    <a:pt x="6070" y="2705"/>
                  </a:lnTo>
                  <a:close/>
                </a:path>
                <a:path w="49529" h="8890">
                  <a:moveTo>
                    <a:pt x="7429" y="5410"/>
                  </a:moveTo>
                  <a:lnTo>
                    <a:pt x="6756" y="5410"/>
                  </a:lnTo>
                  <a:lnTo>
                    <a:pt x="6756" y="5969"/>
                  </a:lnTo>
                  <a:lnTo>
                    <a:pt x="7429" y="5969"/>
                  </a:lnTo>
                  <a:lnTo>
                    <a:pt x="7429" y="5410"/>
                  </a:lnTo>
                  <a:close/>
                </a:path>
                <a:path w="49529" h="8890">
                  <a:moveTo>
                    <a:pt x="7429" y="0"/>
                  </a:moveTo>
                  <a:lnTo>
                    <a:pt x="6756" y="0"/>
                  </a:lnTo>
                  <a:lnTo>
                    <a:pt x="6756" y="571"/>
                  </a:lnTo>
                  <a:lnTo>
                    <a:pt x="7429" y="571"/>
                  </a:lnTo>
                  <a:lnTo>
                    <a:pt x="7429" y="0"/>
                  </a:lnTo>
                  <a:close/>
                </a:path>
                <a:path w="49529" h="8890">
                  <a:moveTo>
                    <a:pt x="8775" y="8102"/>
                  </a:moveTo>
                  <a:lnTo>
                    <a:pt x="8102" y="8102"/>
                  </a:lnTo>
                  <a:lnTo>
                    <a:pt x="8102" y="8674"/>
                  </a:lnTo>
                  <a:lnTo>
                    <a:pt x="8775" y="8674"/>
                  </a:lnTo>
                  <a:lnTo>
                    <a:pt x="8775" y="8102"/>
                  </a:lnTo>
                  <a:close/>
                </a:path>
                <a:path w="49529" h="8890">
                  <a:moveTo>
                    <a:pt x="8775" y="2705"/>
                  </a:moveTo>
                  <a:lnTo>
                    <a:pt x="8102" y="2705"/>
                  </a:lnTo>
                  <a:lnTo>
                    <a:pt x="8102" y="3263"/>
                  </a:lnTo>
                  <a:lnTo>
                    <a:pt x="8775" y="3263"/>
                  </a:lnTo>
                  <a:lnTo>
                    <a:pt x="8775" y="2705"/>
                  </a:lnTo>
                  <a:close/>
                </a:path>
                <a:path w="49529" h="8890">
                  <a:moveTo>
                    <a:pt x="10121" y="5410"/>
                  </a:moveTo>
                  <a:lnTo>
                    <a:pt x="9448" y="5410"/>
                  </a:lnTo>
                  <a:lnTo>
                    <a:pt x="9448" y="5969"/>
                  </a:lnTo>
                  <a:lnTo>
                    <a:pt x="10121" y="5969"/>
                  </a:lnTo>
                  <a:lnTo>
                    <a:pt x="10121" y="5410"/>
                  </a:lnTo>
                  <a:close/>
                </a:path>
                <a:path w="49529" h="8890">
                  <a:moveTo>
                    <a:pt x="10121" y="0"/>
                  </a:moveTo>
                  <a:lnTo>
                    <a:pt x="9448" y="0"/>
                  </a:lnTo>
                  <a:lnTo>
                    <a:pt x="9448" y="571"/>
                  </a:lnTo>
                  <a:lnTo>
                    <a:pt x="10121" y="571"/>
                  </a:lnTo>
                  <a:lnTo>
                    <a:pt x="10121" y="0"/>
                  </a:lnTo>
                  <a:close/>
                </a:path>
                <a:path w="49529" h="8890">
                  <a:moveTo>
                    <a:pt x="11468" y="8102"/>
                  </a:moveTo>
                  <a:lnTo>
                    <a:pt x="10795" y="8102"/>
                  </a:lnTo>
                  <a:lnTo>
                    <a:pt x="10795" y="8674"/>
                  </a:lnTo>
                  <a:lnTo>
                    <a:pt x="11468" y="8674"/>
                  </a:lnTo>
                  <a:lnTo>
                    <a:pt x="11468" y="8102"/>
                  </a:lnTo>
                  <a:close/>
                </a:path>
                <a:path w="49529" h="8890">
                  <a:moveTo>
                    <a:pt x="11468" y="2705"/>
                  </a:moveTo>
                  <a:lnTo>
                    <a:pt x="10795" y="2705"/>
                  </a:lnTo>
                  <a:lnTo>
                    <a:pt x="10795" y="3263"/>
                  </a:lnTo>
                  <a:lnTo>
                    <a:pt x="11468" y="3263"/>
                  </a:lnTo>
                  <a:lnTo>
                    <a:pt x="11468" y="2705"/>
                  </a:lnTo>
                  <a:close/>
                </a:path>
                <a:path w="49529" h="8890">
                  <a:moveTo>
                    <a:pt x="12827" y="5410"/>
                  </a:moveTo>
                  <a:lnTo>
                    <a:pt x="12153" y="5410"/>
                  </a:lnTo>
                  <a:lnTo>
                    <a:pt x="12153" y="5969"/>
                  </a:lnTo>
                  <a:lnTo>
                    <a:pt x="12827" y="5969"/>
                  </a:lnTo>
                  <a:lnTo>
                    <a:pt x="12827" y="5410"/>
                  </a:lnTo>
                  <a:close/>
                </a:path>
                <a:path w="49529" h="8890">
                  <a:moveTo>
                    <a:pt x="12827" y="0"/>
                  </a:moveTo>
                  <a:lnTo>
                    <a:pt x="12153" y="0"/>
                  </a:lnTo>
                  <a:lnTo>
                    <a:pt x="12153" y="571"/>
                  </a:lnTo>
                  <a:lnTo>
                    <a:pt x="12827" y="571"/>
                  </a:lnTo>
                  <a:lnTo>
                    <a:pt x="12827" y="0"/>
                  </a:lnTo>
                  <a:close/>
                </a:path>
                <a:path w="49529" h="8890">
                  <a:moveTo>
                    <a:pt x="14173" y="8102"/>
                  </a:moveTo>
                  <a:lnTo>
                    <a:pt x="13500" y="8102"/>
                  </a:lnTo>
                  <a:lnTo>
                    <a:pt x="13500" y="8674"/>
                  </a:lnTo>
                  <a:lnTo>
                    <a:pt x="14173" y="8674"/>
                  </a:lnTo>
                  <a:lnTo>
                    <a:pt x="14173" y="8102"/>
                  </a:lnTo>
                  <a:close/>
                </a:path>
                <a:path w="49529" h="8890">
                  <a:moveTo>
                    <a:pt x="14173" y="2705"/>
                  </a:moveTo>
                  <a:lnTo>
                    <a:pt x="13500" y="2705"/>
                  </a:lnTo>
                  <a:lnTo>
                    <a:pt x="13500" y="3263"/>
                  </a:lnTo>
                  <a:lnTo>
                    <a:pt x="14173" y="3263"/>
                  </a:lnTo>
                  <a:lnTo>
                    <a:pt x="14173" y="2705"/>
                  </a:lnTo>
                  <a:close/>
                </a:path>
                <a:path w="49529" h="8890">
                  <a:moveTo>
                    <a:pt x="15519" y="5410"/>
                  </a:moveTo>
                  <a:lnTo>
                    <a:pt x="14846" y="5410"/>
                  </a:lnTo>
                  <a:lnTo>
                    <a:pt x="14846" y="5969"/>
                  </a:lnTo>
                  <a:lnTo>
                    <a:pt x="15519" y="5969"/>
                  </a:lnTo>
                  <a:lnTo>
                    <a:pt x="15519" y="5410"/>
                  </a:lnTo>
                  <a:close/>
                </a:path>
                <a:path w="49529" h="8890">
                  <a:moveTo>
                    <a:pt x="15519" y="0"/>
                  </a:moveTo>
                  <a:lnTo>
                    <a:pt x="14846" y="0"/>
                  </a:lnTo>
                  <a:lnTo>
                    <a:pt x="14846" y="571"/>
                  </a:lnTo>
                  <a:lnTo>
                    <a:pt x="15519" y="571"/>
                  </a:lnTo>
                  <a:lnTo>
                    <a:pt x="15519" y="0"/>
                  </a:lnTo>
                  <a:close/>
                </a:path>
                <a:path w="49529" h="8890">
                  <a:moveTo>
                    <a:pt x="16865" y="8102"/>
                  </a:moveTo>
                  <a:lnTo>
                    <a:pt x="16192" y="8102"/>
                  </a:lnTo>
                  <a:lnTo>
                    <a:pt x="16192" y="8674"/>
                  </a:lnTo>
                  <a:lnTo>
                    <a:pt x="16865" y="8674"/>
                  </a:lnTo>
                  <a:lnTo>
                    <a:pt x="16865" y="8102"/>
                  </a:lnTo>
                  <a:close/>
                </a:path>
                <a:path w="49529" h="8890">
                  <a:moveTo>
                    <a:pt x="16865" y="2705"/>
                  </a:moveTo>
                  <a:lnTo>
                    <a:pt x="16192" y="2705"/>
                  </a:lnTo>
                  <a:lnTo>
                    <a:pt x="16192" y="3263"/>
                  </a:lnTo>
                  <a:lnTo>
                    <a:pt x="16865" y="3263"/>
                  </a:lnTo>
                  <a:lnTo>
                    <a:pt x="16865" y="2705"/>
                  </a:lnTo>
                  <a:close/>
                </a:path>
                <a:path w="49529" h="8890">
                  <a:moveTo>
                    <a:pt x="18224" y="5410"/>
                  </a:moveTo>
                  <a:lnTo>
                    <a:pt x="17551" y="5410"/>
                  </a:lnTo>
                  <a:lnTo>
                    <a:pt x="17551" y="5969"/>
                  </a:lnTo>
                  <a:lnTo>
                    <a:pt x="18224" y="5969"/>
                  </a:lnTo>
                  <a:lnTo>
                    <a:pt x="18224" y="5410"/>
                  </a:lnTo>
                  <a:close/>
                </a:path>
                <a:path w="49529" h="8890">
                  <a:moveTo>
                    <a:pt x="18224" y="0"/>
                  </a:moveTo>
                  <a:lnTo>
                    <a:pt x="17551" y="0"/>
                  </a:lnTo>
                  <a:lnTo>
                    <a:pt x="17551" y="571"/>
                  </a:lnTo>
                  <a:lnTo>
                    <a:pt x="18224" y="571"/>
                  </a:lnTo>
                  <a:lnTo>
                    <a:pt x="18224" y="0"/>
                  </a:lnTo>
                  <a:close/>
                </a:path>
                <a:path w="49529" h="8890">
                  <a:moveTo>
                    <a:pt x="19570" y="8102"/>
                  </a:moveTo>
                  <a:lnTo>
                    <a:pt x="18897" y="8102"/>
                  </a:lnTo>
                  <a:lnTo>
                    <a:pt x="18897" y="8674"/>
                  </a:lnTo>
                  <a:lnTo>
                    <a:pt x="19570" y="8674"/>
                  </a:lnTo>
                  <a:lnTo>
                    <a:pt x="19570" y="8102"/>
                  </a:lnTo>
                  <a:close/>
                </a:path>
                <a:path w="49529" h="8890">
                  <a:moveTo>
                    <a:pt x="19570" y="2705"/>
                  </a:moveTo>
                  <a:lnTo>
                    <a:pt x="18897" y="2705"/>
                  </a:lnTo>
                  <a:lnTo>
                    <a:pt x="18897" y="3263"/>
                  </a:lnTo>
                  <a:lnTo>
                    <a:pt x="19570" y="3263"/>
                  </a:lnTo>
                  <a:lnTo>
                    <a:pt x="19570" y="2705"/>
                  </a:lnTo>
                  <a:close/>
                </a:path>
                <a:path w="49529" h="8890">
                  <a:moveTo>
                    <a:pt x="20916" y="5410"/>
                  </a:moveTo>
                  <a:lnTo>
                    <a:pt x="20243" y="5410"/>
                  </a:lnTo>
                  <a:lnTo>
                    <a:pt x="20243" y="5969"/>
                  </a:lnTo>
                  <a:lnTo>
                    <a:pt x="20916" y="5969"/>
                  </a:lnTo>
                  <a:lnTo>
                    <a:pt x="20916" y="5410"/>
                  </a:lnTo>
                  <a:close/>
                </a:path>
                <a:path w="49529" h="8890">
                  <a:moveTo>
                    <a:pt x="20916" y="0"/>
                  </a:moveTo>
                  <a:lnTo>
                    <a:pt x="20243" y="0"/>
                  </a:lnTo>
                  <a:lnTo>
                    <a:pt x="20243" y="571"/>
                  </a:lnTo>
                  <a:lnTo>
                    <a:pt x="20916" y="571"/>
                  </a:lnTo>
                  <a:lnTo>
                    <a:pt x="20916" y="0"/>
                  </a:lnTo>
                  <a:close/>
                </a:path>
                <a:path w="49529" h="8890">
                  <a:moveTo>
                    <a:pt x="22263" y="8102"/>
                  </a:moveTo>
                  <a:lnTo>
                    <a:pt x="21590" y="8102"/>
                  </a:lnTo>
                  <a:lnTo>
                    <a:pt x="21590" y="8674"/>
                  </a:lnTo>
                  <a:lnTo>
                    <a:pt x="22263" y="8674"/>
                  </a:lnTo>
                  <a:lnTo>
                    <a:pt x="22263" y="8102"/>
                  </a:lnTo>
                  <a:close/>
                </a:path>
                <a:path w="49529" h="8890">
                  <a:moveTo>
                    <a:pt x="22263" y="2705"/>
                  </a:moveTo>
                  <a:lnTo>
                    <a:pt x="21590" y="2705"/>
                  </a:lnTo>
                  <a:lnTo>
                    <a:pt x="21590" y="3263"/>
                  </a:lnTo>
                  <a:lnTo>
                    <a:pt x="22263" y="3263"/>
                  </a:lnTo>
                  <a:lnTo>
                    <a:pt x="22263" y="2705"/>
                  </a:lnTo>
                  <a:close/>
                </a:path>
                <a:path w="49529" h="8890">
                  <a:moveTo>
                    <a:pt x="23622" y="5410"/>
                  </a:moveTo>
                  <a:lnTo>
                    <a:pt x="22948" y="5410"/>
                  </a:lnTo>
                  <a:lnTo>
                    <a:pt x="22948" y="5969"/>
                  </a:lnTo>
                  <a:lnTo>
                    <a:pt x="23622" y="5969"/>
                  </a:lnTo>
                  <a:lnTo>
                    <a:pt x="23622" y="5410"/>
                  </a:lnTo>
                  <a:close/>
                </a:path>
                <a:path w="49529" h="8890">
                  <a:moveTo>
                    <a:pt x="23622" y="0"/>
                  </a:moveTo>
                  <a:lnTo>
                    <a:pt x="22948" y="0"/>
                  </a:lnTo>
                  <a:lnTo>
                    <a:pt x="22948" y="571"/>
                  </a:lnTo>
                  <a:lnTo>
                    <a:pt x="23622" y="571"/>
                  </a:lnTo>
                  <a:lnTo>
                    <a:pt x="23622" y="0"/>
                  </a:lnTo>
                  <a:close/>
                </a:path>
                <a:path w="49529" h="8890">
                  <a:moveTo>
                    <a:pt x="24968" y="8102"/>
                  </a:moveTo>
                  <a:lnTo>
                    <a:pt x="24295" y="8102"/>
                  </a:lnTo>
                  <a:lnTo>
                    <a:pt x="24295" y="8674"/>
                  </a:lnTo>
                  <a:lnTo>
                    <a:pt x="24968" y="8674"/>
                  </a:lnTo>
                  <a:lnTo>
                    <a:pt x="24968" y="8102"/>
                  </a:lnTo>
                  <a:close/>
                </a:path>
                <a:path w="49529" h="8890">
                  <a:moveTo>
                    <a:pt x="24968" y="2705"/>
                  </a:moveTo>
                  <a:lnTo>
                    <a:pt x="24295" y="2705"/>
                  </a:lnTo>
                  <a:lnTo>
                    <a:pt x="24295" y="3263"/>
                  </a:lnTo>
                  <a:lnTo>
                    <a:pt x="24968" y="3263"/>
                  </a:lnTo>
                  <a:lnTo>
                    <a:pt x="24968" y="2705"/>
                  </a:lnTo>
                  <a:close/>
                </a:path>
                <a:path w="49529" h="8890">
                  <a:moveTo>
                    <a:pt x="26314" y="5410"/>
                  </a:moveTo>
                  <a:lnTo>
                    <a:pt x="25641" y="5410"/>
                  </a:lnTo>
                  <a:lnTo>
                    <a:pt x="25641" y="5969"/>
                  </a:lnTo>
                  <a:lnTo>
                    <a:pt x="26314" y="5969"/>
                  </a:lnTo>
                  <a:lnTo>
                    <a:pt x="26314" y="5410"/>
                  </a:lnTo>
                  <a:close/>
                </a:path>
                <a:path w="49529" h="8890">
                  <a:moveTo>
                    <a:pt x="26314" y="0"/>
                  </a:moveTo>
                  <a:lnTo>
                    <a:pt x="25641" y="0"/>
                  </a:lnTo>
                  <a:lnTo>
                    <a:pt x="25641" y="571"/>
                  </a:lnTo>
                  <a:lnTo>
                    <a:pt x="26314" y="571"/>
                  </a:lnTo>
                  <a:lnTo>
                    <a:pt x="26314" y="0"/>
                  </a:lnTo>
                  <a:close/>
                </a:path>
                <a:path w="49529" h="8890">
                  <a:moveTo>
                    <a:pt x="27660" y="8102"/>
                  </a:moveTo>
                  <a:lnTo>
                    <a:pt x="26987" y="8102"/>
                  </a:lnTo>
                  <a:lnTo>
                    <a:pt x="26987" y="8674"/>
                  </a:lnTo>
                  <a:lnTo>
                    <a:pt x="27660" y="8674"/>
                  </a:lnTo>
                  <a:lnTo>
                    <a:pt x="27660" y="8102"/>
                  </a:lnTo>
                  <a:close/>
                </a:path>
                <a:path w="49529" h="8890">
                  <a:moveTo>
                    <a:pt x="27660" y="2705"/>
                  </a:moveTo>
                  <a:lnTo>
                    <a:pt x="26987" y="2705"/>
                  </a:lnTo>
                  <a:lnTo>
                    <a:pt x="26987" y="3263"/>
                  </a:lnTo>
                  <a:lnTo>
                    <a:pt x="27660" y="3263"/>
                  </a:lnTo>
                  <a:lnTo>
                    <a:pt x="27660" y="2705"/>
                  </a:lnTo>
                  <a:close/>
                </a:path>
                <a:path w="49529" h="8890">
                  <a:moveTo>
                    <a:pt x="29019" y="5410"/>
                  </a:moveTo>
                  <a:lnTo>
                    <a:pt x="28346" y="5410"/>
                  </a:lnTo>
                  <a:lnTo>
                    <a:pt x="28346" y="5969"/>
                  </a:lnTo>
                  <a:lnTo>
                    <a:pt x="29019" y="5969"/>
                  </a:lnTo>
                  <a:lnTo>
                    <a:pt x="29019" y="5410"/>
                  </a:lnTo>
                  <a:close/>
                </a:path>
                <a:path w="49529" h="8890">
                  <a:moveTo>
                    <a:pt x="29019" y="0"/>
                  </a:moveTo>
                  <a:lnTo>
                    <a:pt x="28346" y="0"/>
                  </a:lnTo>
                  <a:lnTo>
                    <a:pt x="28346" y="571"/>
                  </a:lnTo>
                  <a:lnTo>
                    <a:pt x="29019" y="571"/>
                  </a:lnTo>
                  <a:lnTo>
                    <a:pt x="29019" y="0"/>
                  </a:lnTo>
                  <a:close/>
                </a:path>
                <a:path w="49529" h="8890">
                  <a:moveTo>
                    <a:pt x="30365" y="8102"/>
                  </a:moveTo>
                  <a:lnTo>
                    <a:pt x="29692" y="8102"/>
                  </a:lnTo>
                  <a:lnTo>
                    <a:pt x="29692" y="8674"/>
                  </a:lnTo>
                  <a:lnTo>
                    <a:pt x="30365" y="8674"/>
                  </a:lnTo>
                  <a:lnTo>
                    <a:pt x="30365" y="8102"/>
                  </a:lnTo>
                  <a:close/>
                </a:path>
                <a:path w="49529" h="8890">
                  <a:moveTo>
                    <a:pt x="30365" y="2705"/>
                  </a:moveTo>
                  <a:lnTo>
                    <a:pt x="29692" y="2705"/>
                  </a:lnTo>
                  <a:lnTo>
                    <a:pt x="29692" y="3263"/>
                  </a:lnTo>
                  <a:lnTo>
                    <a:pt x="30365" y="3263"/>
                  </a:lnTo>
                  <a:lnTo>
                    <a:pt x="30365" y="2705"/>
                  </a:lnTo>
                  <a:close/>
                </a:path>
                <a:path w="49529" h="8890">
                  <a:moveTo>
                    <a:pt x="31711" y="5410"/>
                  </a:moveTo>
                  <a:lnTo>
                    <a:pt x="31038" y="5410"/>
                  </a:lnTo>
                  <a:lnTo>
                    <a:pt x="31038" y="5969"/>
                  </a:lnTo>
                  <a:lnTo>
                    <a:pt x="31711" y="5969"/>
                  </a:lnTo>
                  <a:lnTo>
                    <a:pt x="31711" y="5410"/>
                  </a:lnTo>
                  <a:close/>
                </a:path>
                <a:path w="49529" h="8890">
                  <a:moveTo>
                    <a:pt x="31711" y="0"/>
                  </a:moveTo>
                  <a:lnTo>
                    <a:pt x="31038" y="0"/>
                  </a:lnTo>
                  <a:lnTo>
                    <a:pt x="31038" y="571"/>
                  </a:lnTo>
                  <a:lnTo>
                    <a:pt x="31711" y="571"/>
                  </a:lnTo>
                  <a:lnTo>
                    <a:pt x="31711" y="0"/>
                  </a:lnTo>
                  <a:close/>
                </a:path>
                <a:path w="49529" h="8890">
                  <a:moveTo>
                    <a:pt x="33058" y="8102"/>
                  </a:moveTo>
                  <a:lnTo>
                    <a:pt x="32385" y="8102"/>
                  </a:lnTo>
                  <a:lnTo>
                    <a:pt x="32385" y="8674"/>
                  </a:lnTo>
                  <a:lnTo>
                    <a:pt x="33058" y="8674"/>
                  </a:lnTo>
                  <a:lnTo>
                    <a:pt x="33058" y="8102"/>
                  </a:lnTo>
                  <a:close/>
                </a:path>
                <a:path w="49529" h="8890">
                  <a:moveTo>
                    <a:pt x="33058" y="2705"/>
                  </a:moveTo>
                  <a:lnTo>
                    <a:pt x="32385" y="2705"/>
                  </a:lnTo>
                  <a:lnTo>
                    <a:pt x="32385" y="3263"/>
                  </a:lnTo>
                  <a:lnTo>
                    <a:pt x="33058" y="3263"/>
                  </a:lnTo>
                  <a:lnTo>
                    <a:pt x="33058" y="2705"/>
                  </a:lnTo>
                  <a:close/>
                </a:path>
                <a:path w="49529" h="8890">
                  <a:moveTo>
                    <a:pt x="34417" y="5410"/>
                  </a:moveTo>
                  <a:lnTo>
                    <a:pt x="33731" y="5410"/>
                  </a:lnTo>
                  <a:lnTo>
                    <a:pt x="33731" y="5969"/>
                  </a:lnTo>
                  <a:lnTo>
                    <a:pt x="34417" y="5969"/>
                  </a:lnTo>
                  <a:lnTo>
                    <a:pt x="34417" y="5410"/>
                  </a:lnTo>
                  <a:close/>
                </a:path>
                <a:path w="49529" h="8890">
                  <a:moveTo>
                    <a:pt x="34417" y="0"/>
                  </a:moveTo>
                  <a:lnTo>
                    <a:pt x="33731" y="0"/>
                  </a:lnTo>
                  <a:lnTo>
                    <a:pt x="33731" y="571"/>
                  </a:lnTo>
                  <a:lnTo>
                    <a:pt x="34417" y="571"/>
                  </a:lnTo>
                  <a:lnTo>
                    <a:pt x="34417" y="0"/>
                  </a:lnTo>
                  <a:close/>
                </a:path>
                <a:path w="49529" h="8890">
                  <a:moveTo>
                    <a:pt x="35763" y="8102"/>
                  </a:moveTo>
                  <a:lnTo>
                    <a:pt x="35090" y="8102"/>
                  </a:lnTo>
                  <a:lnTo>
                    <a:pt x="35090" y="8674"/>
                  </a:lnTo>
                  <a:lnTo>
                    <a:pt x="35763" y="8674"/>
                  </a:lnTo>
                  <a:lnTo>
                    <a:pt x="35763" y="8102"/>
                  </a:lnTo>
                  <a:close/>
                </a:path>
                <a:path w="49529" h="8890">
                  <a:moveTo>
                    <a:pt x="35763" y="2705"/>
                  </a:moveTo>
                  <a:lnTo>
                    <a:pt x="35090" y="2705"/>
                  </a:lnTo>
                  <a:lnTo>
                    <a:pt x="35090" y="3263"/>
                  </a:lnTo>
                  <a:lnTo>
                    <a:pt x="35763" y="3263"/>
                  </a:lnTo>
                  <a:lnTo>
                    <a:pt x="35763" y="2705"/>
                  </a:lnTo>
                  <a:close/>
                </a:path>
                <a:path w="49529" h="8890">
                  <a:moveTo>
                    <a:pt x="37109" y="5410"/>
                  </a:moveTo>
                  <a:lnTo>
                    <a:pt x="36436" y="5410"/>
                  </a:lnTo>
                  <a:lnTo>
                    <a:pt x="36436" y="5969"/>
                  </a:lnTo>
                  <a:lnTo>
                    <a:pt x="37109" y="5969"/>
                  </a:lnTo>
                  <a:lnTo>
                    <a:pt x="37109" y="5410"/>
                  </a:lnTo>
                  <a:close/>
                </a:path>
                <a:path w="49529" h="8890">
                  <a:moveTo>
                    <a:pt x="37109" y="0"/>
                  </a:moveTo>
                  <a:lnTo>
                    <a:pt x="36436" y="0"/>
                  </a:lnTo>
                  <a:lnTo>
                    <a:pt x="36436" y="571"/>
                  </a:lnTo>
                  <a:lnTo>
                    <a:pt x="37109" y="571"/>
                  </a:lnTo>
                  <a:lnTo>
                    <a:pt x="37109" y="0"/>
                  </a:lnTo>
                  <a:close/>
                </a:path>
                <a:path w="49529" h="8890">
                  <a:moveTo>
                    <a:pt x="38455" y="8102"/>
                  </a:moveTo>
                  <a:lnTo>
                    <a:pt x="37782" y="8102"/>
                  </a:lnTo>
                  <a:lnTo>
                    <a:pt x="37782" y="8674"/>
                  </a:lnTo>
                  <a:lnTo>
                    <a:pt x="38455" y="8674"/>
                  </a:lnTo>
                  <a:lnTo>
                    <a:pt x="38455" y="8102"/>
                  </a:lnTo>
                  <a:close/>
                </a:path>
                <a:path w="49529" h="8890">
                  <a:moveTo>
                    <a:pt x="38455" y="2705"/>
                  </a:moveTo>
                  <a:lnTo>
                    <a:pt x="37782" y="2705"/>
                  </a:lnTo>
                  <a:lnTo>
                    <a:pt x="37782" y="3263"/>
                  </a:lnTo>
                  <a:lnTo>
                    <a:pt x="38455" y="3263"/>
                  </a:lnTo>
                  <a:lnTo>
                    <a:pt x="38455" y="2705"/>
                  </a:lnTo>
                  <a:close/>
                </a:path>
                <a:path w="49529" h="8890">
                  <a:moveTo>
                    <a:pt x="39814" y="5410"/>
                  </a:moveTo>
                  <a:lnTo>
                    <a:pt x="39128" y="5410"/>
                  </a:lnTo>
                  <a:lnTo>
                    <a:pt x="39128" y="5969"/>
                  </a:lnTo>
                  <a:lnTo>
                    <a:pt x="39814" y="5969"/>
                  </a:lnTo>
                  <a:lnTo>
                    <a:pt x="39814" y="5410"/>
                  </a:lnTo>
                  <a:close/>
                </a:path>
                <a:path w="49529" h="8890">
                  <a:moveTo>
                    <a:pt x="39814" y="0"/>
                  </a:moveTo>
                  <a:lnTo>
                    <a:pt x="39128" y="0"/>
                  </a:lnTo>
                  <a:lnTo>
                    <a:pt x="39128" y="571"/>
                  </a:lnTo>
                  <a:lnTo>
                    <a:pt x="39814" y="571"/>
                  </a:lnTo>
                  <a:lnTo>
                    <a:pt x="39814" y="0"/>
                  </a:lnTo>
                  <a:close/>
                </a:path>
                <a:path w="49529" h="8890">
                  <a:moveTo>
                    <a:pt x="41160" y="8102"/>
                  </a:moveTo>
                  <a:lnTo>
                    <a:pt x="40487" y="8102"/>
                  </a:lnTo>
                  <a:lnTo>
                    <a:pt x="40487" y="8674"/>
                  </a:lnTo>
                  <a:lnTo>
                    <a:pt x="41160" y="8674"/>
                  </a:lnTo>
                  <a:lnTo>
                    <a:pt x="41160" y="8102"/>
                  </a:lnTo>
                  <a:close/>
                </a:path>
                <a:path w="49529" h="8890">
                  <a:moveTo>
                    <a:pt x="41160" y="2705"/>
                  </a:moveTo>
                  <a:lnTo>
                    <a:pt x="40487" y="2705"/>
                  </a:lnTo>
                  <a:lnTo>
                    <a:pt x="40487" y="3263"/>
                  </a:lnTo>
                  <a:lnTo>
                    <a:pt x="41160" y="3263"/>
                  </a:lnTo>
                  <a:lnTo>
                    <a:pt x="41160" y="2705"/>
                  </a:lnTo>
                  <a:close/>
                </a:path>
                <a:path w="49529" h="8890">
                  <a:moveTo>
                    <a:pt x="42506" y="5410"/>
                  </a:moveTo>
                  <a:lnTo>
                    <a:pt x="41833" y="5410"/>
                  </a:lnTo>
                  <a:lnTo>
                    <a:pt x="41833" y="5969"/>
                  </a:lnTo>
                  <a:lnTo>
                    <a:pt x="42506" y="5969"/>
                  </a:lnTo>
                  <a:lnTo>
                    <a:pt x="42506" y="5410"/>
                  </a:lnTo>
                  <a:close/>
                </a:path>
                <a:path w="49529" h="8890">
                  <a:moveTo>
                    <a:pt x="42506" y="0"/>
                  </a:moveTo>
                  <a:lnTo>
                    <a:pt x="41833" y="0"/>
                  </a:lnTo>
                  <a:lnTo>
                    <a:pt x="41833" y="571"/>
                  </a:lnTo>
                  <a:lnTo>
                    <a:pt x="42506" y="571"/>
                  </a:lnTo>
                  <a:lnTo>
                    <a:pt x="42506" y="0"/>
                  </a:lnTo>
                  <a:close/>
                </a:path>
                <a:path w="49529" h="8890">
                  <a:moveTo>
                    <a:pt x="43853" y="8102"/>
                  </a:moveTo>
                  <a:lnTo>
                    <a:pt x="43180" y="8102"/>
                  </a:lnTo>
                  <a:lnTo>
                    <a:pt x="43180" y="8674"/>
                  </a:lnTo>
                  <a:lnTo>
                    <a:pt x="43853" y="8674"/>
                  </a:lnTo>
                  <a:lnTo>
                    <a:pt x="43853" y="8102"/>
                  </a:lnTo>
                  <a:close/>
                </a:path>
                <a:path w="49529" h="8890">
                  <a:moveTo>
                    <a:pt x="43853" y="2705"/>
                  </a:moveTo>
                  <a:lnTo>
                    <a:pt x="43180" y="2705"/>
                  </a:lnTo>
                  <a:lnTo>
                    <a:pt x="43180" y="3263"/>
                  </a:lnTo>
                  <a:lnTo>
                    <a:pt x="43853" y="3263"/>
                  </a:lnTo>
                  <a:lnTo>
                    <a:pt x="43853" y="2705"/>
                  </a:lnTo>
                  <a:close/>
                </a:path>
                <a:path w="49529" h="8890">
                  <a:moveTo>
                    <a:pt x="45212" y="5410"/>
                  </a:moveTo>
                  <a:lnTo>
                    <a:pt x="44526" y="5410"/>
                  </a:lnTo>
                  <a:lnTo>
                    <a:pt x="44526" y="5969"/>
                  </a:lnTo>
                  <a:lnTo>
                    <a:pt x="45212" y="5969"/>
                  </a:lnTo>
                  <a:lnTo>
                    <a:pt x="45212" y="5410"/>
                  </a:lnTo>
                  <a:close/>
                </a:path>
                <a:path w="49529" h="8890">
                  <a:moveTo>
                    <a:pt x="45212" y="0"/>
                  </a:moveTo>
                  <a:lnTo>
                    <a:pt x="44526" y="0"/>
                  </a:lnTo>
                  <a:lnTo>
                    <a:pt x="44526" y="571"/>
                  </a:lnTo>
                  <a:lnTo>
                    <a:pt x="45212" y="571"/>
                  </a:lnTo>
                  <a:lnTo>
                    <a:pt x="45212" y="0"/>
                  </a:lnTo>
                  <a:close/>
                </a:path>
                <a:path w="49529" h="8890">
                  <a:moveTo>
                    <a:pt x="46558" y="2705"/>
                  </a:moveTo>
                  <a:lnTo>
                    <a:pt x="45885" y="2705"/>
                  </a:lnTo>
                  <a:lnTo>
                    <a:pt x="45885" y="3263"/>
                  </a:lnTo>
                  <a:lnTo>
                    <a:pt x="46558" y="3263"/>
                  </a:lnTo>
                  <a:lnTo>
                    <a:pt x="46558" y="2705"/>
                  </a:lnTo>
                  <a:close/>
                </a:path>
                <a:path w="49529" h="8890">
                  <a:moveTo>
                    <a:pt x="47904" y="5410"/>
                  </a:moveTo>
                  <a:lnTo>
                    <a:pt x="47231" y="5410"/>
                  </a:lnTo>
                  <a:lnTo>
                    <a:pt x="47231" y="5969"/>
                  </a:lnTo>
                  <a:lnTo>
                    <a:pt x="47904" y="5969"/>
                  </a:lnTo>
                  <a:lnTo>
                    <a:pt x="47904" y="5410"/>
                  </a:lnTo>
                  <a:close/>
                </a:path>
                <a:path w="49529" h="8890">
                  <a:moveTo>
                    <a:pt x="47904" y="0"/>
                  </a:moveTo>
                  <a:lnTo>
                    <a:pt x="47231" y="0"/>
                  </a:lnTo>
                  <a:lnTo>
                    <a:pt x="47231" y="571"/>
                  </a:lnTo>
                  <a:lnTo>
                    <a:pt x="47904" y="571"/>
                  </a:lnTo>
                  <a:lnTo>
                    <a:pt x="47904" y="0"/>
                  </a:lnTo>
                  <a:close/>
                </a:path>
                <a:path w="49529" h="8890">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71" name="object 871"/>
            <p:cNvSpPr/>
            <p:nvPr/>
          </p:nvSpPr>
          <p:spPr>
            <a:xfrm>
              <a:off x="12027522" y="7829168"/>
              <a:ext cx="6350" cy="635"/>
            </a:xfrm>
            <a:custGeom>
              <a:avLst/>
              <a:gdLst/>
              <a:ahLst/>
              <a:cxnLst/>
              <a:rect l="l" t="t" r="r" b="b"/>
              <a:pathLst>
                <a:path w="6350" h="634">
                  <a:moveTo>
                    <a:pt x="673" y="0"/>
                  </a:moveTo>
                  <a:lnTo>
                    <a:pt x="0" y="0"/>
                  </a:lnTo>
                  <a:lnTo>
                    <a:pt x="0" y="571"/>
                  </a:lnTo>
                  <a:lnTo>
                    <a:pt x="673" y="571"/>
                  </a:lnTo>
                  <a:lnTo>
                    <a:pt x="673" y="0"/>
                  </a:lnTo>
                  <a:close/>
                </a:path>
                <a:path w="6350" h="634">
                  <a:moveTo>
                    <a:pt x="3378" y="0"/>
                  </a:moveTo>
                  <a:lnTo>
                    <a:pt x="2705" y="0"/>
                  </a:lnTo>
                  <a:lnTo>
                    <a:pt x="2705" y="571"/>
                  </a:lnTo>
                  <a:lnTo>
                    <a:pt x="3378" y="571"/>
                  </a:lnTo>
                  <a:lnTo>
                    <a:pt x="3378" y="0"/>
                  </a:lnTo>
                  <a:close/>
                </a:path>
                <a:path w="6350" h="634">
                  <a:moveTo>
                    <a:pt x="6070" y="0"/>
                  </a:moveTo>
                  <a:lnTo>
                    <a:pt x="5397" y="0"/>
                  </a:lnTo>
                  <a:lnTo>
                    <a:pt x="5397" y="571"/>
                  </a:lnTo>
                  <a:lnTo>
                    <a:pt x="6070" y="571"/>
                  </a:lnTo>
                  <a:lnTo>
                    <a:pt x="6070" y="0"/>
                  </a:lnTo>
                  <a:close/>
                </a:path>
              </a:pathLst>
            </a:custGeom>
            <a:solidFill>
              <a:srgbClr val="000000"/>
            </a:solidFill>
          </p:spPr>
          <p:txBody>
            <a:bodyPr wrap="square" lIns="0" tIns="0" rIns="0" bIns="0" rtlCol="0"/>
            <a:lstStyle/>
            <a:p>
              <a:endParaRPr/>
            </a:p>
          </p:txBody>
        </p:sp>
        <p:sp>
          <p:nvSpPr>
            <p:cNvPr id="872" name="object 872"/>
            <p:cNvSpPr/>
            <p:nvPr/>
          </p:nvSpPr>
          <p:spPr>
            <a:xfrm>
              <a:off x="11983341" y="7830519"/>
              <a:ext cx="2540" cy="2540"/>
            </a:xfrm>
            <a:custGeom>
              <a:avLst/>
              <a:gdLst/>
              <a:ahLst/>
              <a:cxnLst/>
              <a:rect l="l" t="t" r="r" b="b"/>
              <a:pathLst>
                <a:path w="2540" h="2540">
                  <a:moveTo>
                    <a:pt x="1011" y="0"/>
                  </a:moveTo>
                  <a:lnTo>
                    <a:pt x="1727" y="296"/>
                  </a:lnTo>
                  <a:lnTo>
                    <a:pt x="2023" y="1013"/>
                  </a:lnTo>
                  <a:lnTo>
                    <a:pt x="1727" y="1729"/>
                  </a:lnTo>
                  <a:lnTo>
                    <a:pt x="1011" y="2026"/>
                  </a:lnTo>
                  <a:lnTo>
                    <a:pt x="296" y="1729"/>
                  </a:lnTo>
                  <a:lnTo>
                    <a:pt x="0" y="1013"/>
                  </a:lnTo>
                  <a:lnTo>
                    <a:pt x="296" y="296"/>
                  </a:lnTo>
                  <a:lnTo>
                    <a:pt x="1011" y="0"/>
                  </a:lnTo>
                  <a:close/>
                </a:path>
              </a:pathLst>
            </a:custGeom>
            <a:solidFill>
              <a:srgbClr val="000000"/>
            </a:solidFill>
          </p:spPr>
          <p:txBody>
            <a:bodyPr wrap="square" lIns="0" tIns="0" rIns="0" bIns="0" rtlCol="0"/>
            <a:lstStyle/>
            <a:p>
              <a:endParaRPr/>
            </a:p>
          </p:txBody>
        </p:sp>
        <p:sp>
          <p:nvSpPr>
            <p:cNvPr id="873" name="object 873"/>
            <p:cNvSpPr/>
            <p:nvPr/>
          </p:nvSpPr>
          <p:spPr>
            <a:xfrm>
              <a:off x="11984353" y="7729216"/>
              <a:ext cx="0" cy="102870"/>
            </a:xfrm>
            <a:custGeom>
              <a:avLst/>
              <a:gdLst/>
              <a:ahLst/>
              <a:cxnLst/>
              <a:rect l="l" t="t" r="r" b="b"/>
              <a:pathLst>
                <a:path h="102870">
                  <a:moveTo>
                    <a:pt x="0" y="102316"/>
                  </a:moveTo>
                  <a:lnTo>
                    <a:pt x="0" y="0"/>
                  </a:lnTo>
                </a:path>
              </a:pathLst>
            </a:custGeom>
            <a:ln w="3175">
              <a:solidFill>
                <a:srgbClr val="000000"/>
              </a:solidFill>
            </a:ln>
          </p:spPr>
          <p:txBody>
            <a:bodyPr wrap="square" lIns="0" tIns="0" rIns="0" bIns="0" rtlCol="0"/>
            <a:lstStyle/>
            <a:p>
              <a:endParaRPr/>
            </a:p>
          </p:txBody>
        </p:sp>
        <p:sp>
          <p:nvSpPr>
            <p:cNvPr id="874" name="object 874"/>
            <p:cNvSpPr/>
            <p:nvPr/>
          </p:nvSpPr>
          <p:spPr>
            <a:xfrm>
              <a:off x="11984353" y="7729216"/>
              <a:ext cx="50165" cy="0"/>
            </a:xfrm>
            <a:custGeom>
              <a:avLst/>
              <a:gdLst/>
              <a:ahLst/>
              <a:cxnLst/>
              <a:rect l="l" t="t" r="r" b="b"/>
              <a:pathLst>
                <a:path w="50165">
                  <a:moveTo>
                    <a:pt x="0" y="0"/>
                  </a:moveTo>
                  <a:lnTo>
                    <a:pt x="49811" y="0"/>
                  </a:lnTo>
                </a:path>
              </a:pathLst>
            </a:custGeom>
            <a:ln w="3175">
              <a:solidFill>
                <a:srgbClr val="000000"/>
              </a:solidFill>
            </a:ln>
          </p:spPr>
          <p:txBody>
            <a:bodyPr wrap="square" lIns="0" tIns="0" rIns="0" bIns="0" rtlCol="0"/>
            <a:lstStyle/>
            <a:p>
              <a:endParaRPr/>
            </a:p>
          </p:txBody>
        </p:sp>
        <p:sp>
          <p:nvSpPr>
            <p:cNvPr id="875" name="object 875"/>
            <p:cNvSpPr/>
            <p:nvPr/>
          </p:nvSpPr>
          <p:spPr>
            <a:xfrm>
              <a:off x="12034164" y="7729216"/>
              <a:ext cx="0" cy="102870"/>
            </a:xfrm>
            <a:custGeom>
              <a:avLst/>
              <a:gdLst/>
              <a:ahLst/>
              <a:cxnLst/>
              <a:rect l="l" t="t" r="r" b="b"/>
              <a:pathLst>
                <a:path h="102870">
                  <a:moveTo>
                    <a:pt x="0" y="0"/>
                  </a:moveTo>
                  <a:lnTo>
                    <a:pt x="0" y="102316"/>
                  </a:lnTo>
                </a:path>
              </a:pathLst>
            </a:custGeom>
            <a:ln w="3175">
              <a:solidFill>
                <a:srgbClr val="000000"/>
              </a:solidFill>
            </a:ln>
          </p:spPr>
          <p:txBody>
            <a:bodyPr wrap="square" lIns="0" tIns="0" rIns="0" bIns="0" rtlCol="0"/>
            <a:lstStyle/>
            <a:p>
              <a:endParaRPr/>
            </a:p>
          </p:txBody>
        </p:sp>
        <p:sp>
          <p:nvSpPr>
            <p:cNvPr id="876" name="object 876"/>
            <p:cNvSpPr/>
            <p:nvPr/>
          </p:nvSpPr>
          <p:spPr>
            <a:xfrm>
              <a:off x="11996834" y="7719536"/>
              <a:ext cx="25400" cy="10160"/>
            </a:xfrm>
            <a:custGeom>
              <a:avLst/>
              <a:gdLst/>
              <a:ahLst/>
              <a:cxnLst/>
              <a:rect l="l" t="t" r="r" b="b"/>
              <a:pathLst>
                <a:path w="25400" h="10159">
                  <a:moveTo>
                    <a:pt x="0" y="0"/>
                  </a:moveTo>
                  <a:lnTo>
                    <a:pt x="24961" y="0"/>
                  </a:lnTo>
                </a:path>
                <a:path w="25400" h="10159">
                  <a:moveTo>
                    <a:pt x="24961" y="0"/>
                  </a:moveTo>
                  <a:lnTo>
                    <a:pt x="0" y="0"/>
                  </a:lnTo>
                </a:path>
                <a:path w="25400" h="10159">
                  <a:moveTo>
                    <a:pt x="12480" y="0"/>
                  </a:moveTo>
                  <a:lnTo>
                    <a:pt x="12480" y="9679"/>
                  </a:lnTo>
                </a:path>
              </a:pathLst>
            </a:custGeom>
            <a:ln w="3175">
              <a:solidFill>
                <a:srgbClr val="000000"/>
              </a:solidFill>
            </a:ln>
          </p:spPr>
          <p:txBody>
            <a:bodyPr wrap="square" lIns="0" tIns="0" rIns="0" bIns="0" rtlCol="0"/>
            <a:lstStyle/>
            <a:p>
              <a:endParaRPr/>
            </a:p>
          </p:txBody>
        </p:sp>
        <p:sp>
          <p:nvSpPr>
            <p:cNvPr id="877" name="object 877"/>
            <p:cNvSpPr/>
            <p:nvPr/>
          </p:nvSpPr>
          <p:spPr>
            <a:xfrm>
              <a:off x="12184047" y="7654251"/>
              <a:ext cx="50165" cy="177800"/>
            </a:xfrm>
            <a:custGeom>
              <a:avLst/>
              <a:gdLst/>
              <a:ahLst/>
              <a:cxnLst/>
              <a:rect l="l" t="t" r="r" b="b"/>
              <a:pathLst>
                <a:path w="50165" h="177800">
                  <a:moveTo>
                    <a:pt x="49923" y="0"/>
                  </a:moveTo>
                  <a:lnTo>
                    <a:pt x="0" y="0"/>
                  </a:lnTo>
                  <a:lnTo>
                    <a:pt x="0" y="177730"/>
                  </a:lnTo>
                  <a:lnTo>
                    <a:pt x="49923" y="177730"/>
                  </a:lnTo>
                  <a:lnTo>
                    <a:pt x="49923" y="0"/>
                  </a:lnTo>
                  <a:close/>
                </a:path>
              </a:pathLst>
            </a:custGeom>
            <a:solidFill>
              <a:srgbClr val="A0A0A4"/>
            </a:solidFill>
          </p:spPr>
          <p:txBody>
            <a:bodyPr wrap="square" lIns="0" tIns="0" rIns="0" bIns="0" rtlCol="0"/>
            <a:lstStyle/>
            <a:p>
              <a:endParaRPr/>
            </a:p>
          </p:txBody>
        </p:sp>
        <p:sp>
          <p:nvSpPr>
            <p:cNvPr id="878" name="object 878"/>
            <p:cNvSpPr/>
            <p:nvPr/>
          </p:nvSpPr>
          <p:spPr>
            <a:xfrm>
              <a:off x="12184037" y="7654264"/>
              <a:ext cx="49530" cy="8890"/>
            </a:xfrm>
            <a:custGeom>
              <a:avLst/>
              <a:gdLst/>
              <a:ahLst/>
              <a:cxnLst/>
              <a:rect l="l" t="t" r="r" b="b"/>
              <a:pathLst>
                <a:path w="49529" h="8890">
                  <a:moveTo>
                    <a:pt x="673" y="8102"/>
                  </a:moveTo>
                  <a:lnTo>
                    <a:pt x="0" y="8102"/>
                  </a:lnTo>
                  <a:lnTo>
                    <a:pt x="0" y="8661"/>
                  </a:lnTo>
                  <a:lnTo>
                    <a:pt x="673" y="8661"/>
                  </a:lnTo>
                  <a:lnTo>
                    <a:pt x="673" y="8102"/>
                  </a:lnTo>
                  <a:close/>
                </a:path>
                <a:path w="49529" h="8890">
                  <a:moveTo>
                    <a:pt x="673" y="2692"/>
                  </a:moveTo>
                  <a:lnTo>
                    <a:pt x="0" y="2692"/>
                  </a:lnTo>
                  <a:lnTo>
                    <a:pt x="0" y="3263"/>
                  </a:lnTo>
                  <a:lnTo>
                    <a:pt x="673" y="3263"/>
                  </a:lnTo>
                  <a:lnTo>
                    <a:pt x="673" y="2692"/>
                  </a:lnTo>
                  <a:close/>
                </a:path>
                <a:path w="49529" h="8890">
                  <a:moveTo>
                    <a:pt x="2032" y="5397"/>
                  </a:moveTo>
                  <a:lnTo>
                    <a:pt x="1358" y="5397"/>
                  </a:lnTo>
                  <a:lnTo>
                    <a:pt x="1358" y="5956"/>
                  </a:lnTo>
                  <a:lnTo>
                    <a:pt x="2032" y="5956"/>
                  </a:lnTo>
                  <a:lnTo>
                    <a:pt x="2032" y="5397"/>
                  </a:lnTo>
                  <a:close/>
                </a:path>
                <a:path w="49529" h="8890">
                  <a:moveTo>
                    <a:pt x="2032" y="0"/>
                  </a:moveTo>
                  <a:lnTo>
                    <a:pt x="1358" y="0"/>
                  </a:lnTo>
                  <a:lnTo>
                    <a:pt x="1358" y="558"/>
                  </a:lnTo>
                  <a:lnTo>
                    <a:pt x="2032" y="558"/>
                  </a:lnTo>
                  <a:lnTo>
                    <a:pt x="2032" y="0"/>
                  </a:lnTo>
                  <a:close/>
                </a:path>
                <a:path w="49529" h="8890">
                  <a:moveTo>
                    <a:pt x="3378" y="8102"/>
                  </a:moveTo>
                  <a:lnTo>
                    <a:pt x="2705" y="8102"/>
                  </a:lnTo>
                  <a:lnTo>
                    <a:pt x="2705" y="8661"/>
                  </a:lnTo>
                  <a:lnTo>
                    <a:pt x="3378" y="8661"/>
                  </a:lnTo>
                  <a:lnTo>
                    <a:pt x="3378" y="8102"/>
                  </a:lnTo>
                  <a:close/>
                </a:path>
                <a:path w="49529" h="8890">
                  <a:moveTo>
                    <a:pt x="3378" y="2692"/>
                  </a:moveTo>
                  <a:lnTo>
                    <a:pt x="2705" y="2692"/>
                  </a:lnTo>
                  <a:lnTo>
                    <a:pt x="2705" y="3263"/>
                  </a:lnTo>
                  <a:lnTo>
                    <a:pt x="3378" y="3263"/>
                  </a:lnTo>
                  <a:lnTo>
                    <a:pt x="3378" y="2692"/>
                  </a:lnTo>
                  <a:close/>
                </a:path>
                <a:path w="49529" h="8890">
                  <a:moveTo>
                    <a:pt x="4724" y="5397"/>
                  </a:moveTo>
                  <a:lnTo>
                    <a:pt x="4051" y="5397"/>
                  </a:lnTo>
                  <a:lnTo>
                    <a:pt x="4051" y="5956"/>
                  </a:lnTo>
                  <a:lnTo>
                    <a:pt x="4724" y="5956"/>
                  </a:lnTo>
                  <a:lnTo>
                    <a:pt x="4724" y="5397"/>
                  </a:lnTo>
                  <a:close/>
                </a:path>
                <a:path w="49529" h="8890">
                  <a:moveTo>
                    <a:pt x="4724" y="0"/>
                  </a:moveTo>
                  <a:lnTo>
                    <a:pt x="4051" y="0"/>
                  </a:lnTo>
                  <a:lnTo>
                    <a:pt x="4051" y="558"/>
                  </a:lnTo>
                  <a:lnTo>
                    <a:pt x="4724" y="558"/>
                  </a:lnTo>
                  <a:lnTo>
                    <a:pt x="4724" y="0"/>
                  </a:lnTo>
                  <a:close/>
                </a:path>
                <a:path w="49529" h="8890">
                  <a:moveTo>
                    <a:pt x="6070" y="8102"/>
                  </a:moveTo>
                  <a:lnTo>
                    <a:pt x="5397" y="8102"/>
                  </a:lnTo>
                  <a:lnTo>
                    <a:pt x="5397" y="8661"/>
                  </a:lnTo>
                  <a:lnTo>
                    <a:pt x="6070" y="8661"/>
                  </a:lnTo>
                  <a:lnTo>
                    <a:pt x="6070" y="8102"/>
                  </a:lnTo>
                  <a:close/>
                </a:path>
                <a:path w="49529" h="8890">
                  <a:moveTo>
                    <a:pt x="6070" y="2692"/>
                  </a:moveTo>
                  <a:lnTo>
                    <a:pt x="5397" y="2692"/>
                  </a:lnTo>
                  <a:lnTo>
                    <a:pt x="5397" y="3263"/>
                  </a:lnTo>
                  <a:lnTo>
                    <a:pt x="6070" y="3263"/>
                  </a:lnTo>
                  <a:lnTo>
                    <a:pt x="6070" y="2692"/>
                  </a:lnTo>
                  <a:close/>
                </a:path>
                <a:path w="49529" h="8890">
                  <a:moveTo>
                    <a:pt x="7429" y="5397"/>
                  </a:moveTo>
                  <a:lnTo>
                    <a:pt x="6756" y="5397"/>
                  </a:lnTo>
                  <a:lnTo>
                    <a:pt x="6756" y="5956"/>
                  </a:lnTo>
                  <a:lnTo>
                    <a:pt x="7429" y="5956"/>
                  </a:lnTo>
                  <a:lnTo>
                    <a:pt x="7429" y="5397"/>
                  </a:lnTo>
                  <a:close/>
                </a:path>
                <a:path w="49529" h="8890">
                  <a:moveTo>
                    <a:pt x="7429" y="0"/>
                  </a:moveTo>
                  <a:lnTo>
                    <a:pt x="6756" y="0"/>
                  </a:lnTo>
                  <a:lnTo>
                    <a:pt x="6756" y="558"/>
                  </a:lnTo>
                  <a:lnTo>
                    <a:pt x="7429" y="558"/>
                  </a:lnTo>
                  <a:lnTo>
                    <a:pt x="7429" y="0"/>
                  </a:lnTo>
                  <a:close/>
                </a:path>
                <a:path w="49529" h="8890">
                  <a:moveTo>
                    <a:pt x="8775" y="8102"/>
                  </a:moveTo>
                  <a:lnTo>
                    <a:pt x="8102" y="8102"/>
                  </a:lnTo>
                  <a:lnTo>
                    <a:pt x="8102" y="8661"/>
                  </a:lnTo>
                  <a:lnTo>
                    <a:pt x="8775" y="8661"/>
                  </a:lnTo>
                  <a:lnTo>
                    <a:pt x="8775" y="8102"/>
                  </a:lnTo>
                  <a:close/>
                </a:path>
                <a:path w="49529" h="8890">
                  <a:moveTo>
                    <a:pt x="8775" y="2692"/>
                  </a:moveTo>
                  <a:lnTo>
                    <a:pt x="8102" y="2692"/>
                  </a:lnTo>
                  <a:lnTo>
                    <a:pt x="8102" y="3263"/>
                  </a:lnTo>
                  <a:lnTo>
                    <a:pt x="8775" y="3263"/>
                  </a:lnTo>
                  <a:lnTo>
                    <a:pt x="8775" y="2692"/>
                  </a:lnTo>
                  <a:close/>
                </a:path>
                <a:path w="49529" h="8890">
                  <a:moveTo>
                    <a:pt x="10121" y="5397"/>
                  </a:moveTo>
                  <a:lnTo>
                    <a:pt x="9448" y="5397"/>
                  </a:lnTo>
                  <a:lnTo>
                    <a:pt x="9448" y="5956"/>
                  </a:lnTo>
                  <a:lnTo>
                    <a:pt x="10121" y="5956"/>
                  </a:lnTo>
                  <a:lnTo>
                    <a:pt x="10121" y="5397"/>
                  </a:lnTo>
                  <a:close/>
                </a:path>
                <a:path w="49529" h="8890">
                  <a:moveTo>
                    <a:pt x="10121" y="0"/>
                  </a:moveTo>
                  <a:lnTo>
                    <a:pt x="9448" y="0"/>
                  </a:lnTo>
                  <a:lnTo>
                    <a:pt x="9448" y="558"/>
                  </a:lnTo>
                  <a:lnTo>
                    <a:pt x="10121" y="558"/>
                  </a:lnTo>
                  <a:lnTo>
                    <a:pt x="10121" y="0"/>
                  </a:lnTo>
                  <a:close/>
                </a:path>
                <a:path w="49529" h="8890">
                  <a:moveTo>
                    <a:pt x="11468" y="8102"/>
                  </a:moveTo>
                  <a:lnTo>
                    <a:pt x="10795" y="8102"/>
                  </a:lnTo>
                  <a:lnTo>
                    <a:pt x="10795" y="8661"/>
                  </a:lnTo>
                  <a:lnTo>
                    <a:pt x="11468" y="8661"/>
                  </a:lnTo>
                  <a:lnTo>
                    <a:pt x="11468" y="8102"/>
                  </a:lnTo>
                  <a:close/>
                </a:path>
                <a:path w="49529" h="8890">
                  <a:moveTo>
                    <a:pt x="11468" y="2692"/>
                  </a:moveTo>
                  <a:lnTo>
                    <a:pt x="10795" y="2692"/>
                  </a:lnTo>
                  <a:lnTo>
                    <a:pt x="10795" y="3263"/>
                  </a:lnTo>
                  <a:lnTo>
                    <a:pt x="11468" y="3263"/>
                  </a:lnTo>
                  <a:lnTo>
                    <a:pt x="11468" y="2692"/>
                  </a:lnTo>
                  <a:close/>
                </a:path>
                <a:path w="49529" h="8890">
                  <a:moveTo>
                    <a:pt x="12827" y="5397"/>
                  </a:moveTo>
                  <a:lnTo>
                    <a:pt x="12153" y="5397"/>
                  </a:lnTo>
                  <a:lnTo>
                    <a:pt x="12153" y="5956"/>
                  </a:lnTo>
                  <a:lnTo>
                    <a:pt x="12827" y="5956"/>
                  </a:lnTo>
                  <a:lnTo>
                    <a:pt x="12827" y="5397"/>
                  </a:lnTo>
                  <a:close/>
                </a:path>
                <a:path w="49529" h="8890">
                  <a:moveTo>
                    <a:pt x="12827" y="0"/>
                  </a:moveTo>
                  <a:lnTo>
                    <a:pt x="12153" y="0"/>
                  </a:lnTo>
                  <a:lnTo>
                    <a:pt x="12153" y="558"/>
                  </a:lnTo>
                  <a:lnTo>
                    <a:pt x="12827" y="558"/>
                  </a:lnTo>
                  <a:lnTo>
                    <a:pt x="12827" y="0"/>
                  </a:lnTo>
                  <a:close/>
                </a:path>
                <a:path w="49529" h="8890">
                  <a:moveTo>
                    <a:pt x="14173" y="8102"/>
                  </a:moveTo>
                  <a:lnTo>
                    <a:pt x="13500" y="8102"/>
                  </a:lnTo>
                  <a:lnTo>
                    <a:pt x="13500" y="8661"/>
                  </a:lnTo>
                  <a:lnTo>
                    <a:pt x="14173" y="8661"/>
                  </a:lnTo>
                  <a:lnTo>
                    <a:pt x="14173" y="8102"/>
                  </a:lnTo>
                  <a:close/>
                </a:path>
                <a:path w="49529" h="8890">
                  <a:moveTo>
                    <a:pt x="14173" y="2692"/>
                  </a:moveTo>
                  <a:lnTo>
                    <a:pt x="13500" y="2692"/>
                  </a:lnTo>
                  <a:lnTo>
                    <a:pt x="13500" y="3263"/>
                  </a:lnTo>
                  <a:lnTo>
                    <a:pt x="14173" y="3263"/>
                  </a:lnTo>
                  <a:lnTo>
                    <a:pt x="14173" y="2692"/>
                  </a:lnTo>
                  <a:close/>
                </a:path>
                <a:path w="49529" h="8890">
                  <a:moveTo>
                    <a:pt x="15519" y="5397"/>
                  </a:moveTo>
                  <a:lnTo>
                    <a:pt x="14846" y="5397"/>
                  </a:lnTo>
                  <a:lnTo>
                    <a:pt x="14846" y="5956"/>
                  </a:lnTo>
                  <a:lnTo>
                    <a:pt x="15519" y="5956"/>
                  </a:lnTo>
                  <a:lnTo>
                    <a:pt x="15519" y="5397"/>
                  </a:lnTo>
                  <a:close/>
                </a:path>
                <a:path w="49529" h="8890">
                  <a:moveTo>
                    <a:pt x="15519" y="0"/>
                  </a:moveTo>
                  <a:lnTo>
                    <a:pt x="14846" y="0"/>
                  </a:lnTo>
                  <a:lnTo>
                    <a:pt x="14846" y="558"/>
                  </a:lnTo>
                  <a:lnTo>
                    <a:pt x="15519" y="558"/>
                  </a:lnTo>
                  <a:lnTo>
                    <a:pt x="15519" y="0"/>
                  </a:lnTo>
                  <a:close/>
                </a:path>
                <a:path w="49529" h="8890">
                  <a:moveTo>
                    <a:pt x="16865" y="8102"/>
                  </a:moveTo>
                  <a:lnTo>
                    <a:pt x="16192" y="8102"/>
                  </a:lnTo>
                  <a:lnTo>
                    <a:pt x="16192" y="8661"/>
                  </a:lnTo>
                  <a:lnTo>
                    <a:pt x="16865" y="8661"/>
                  </a:lnTo>
                  <a:lnTo>
                    <a:pt x="16865" y="8102"/>
                  </a:lnTo>
                  <a:close/>
                </a:path>
                <a:path w="49529" h="8890">
                  <a:moveTo>
                    <a:pt x="16865" y="2692"/>
                  </a:moveTo>
                  <a:lnTo>
                    <a:pt x="16192" y="2692"/>
                  </a:lnTo>
                  <a:lnTo>
                    <a:pt x="16192" y="3263"/>
                  </a:lnTo>
                  <a:lnTo>
                    <a:pt x="16865" y="3263"/>
                  </a:lnTo>
                  <a:lnTo>
                    <a:pt x="16865" y="2692"/>
                  </a:lnTo>
                  <a:close/>
                </a:path>
                <a:path w="49529" h="8890">
                  <a:moveTo>
                    <a:pt x="18224" y="5397"/>
                  </a:moveTo>
                  <a:lnTo>
                    <a:pt x="17551" y="5397"/>
                  </a:lnTo>
                  <a:lnTo>
                    <a:pt x="17551" y="5956"/>
                  </a:lnTo>
                  <a:lnTo>
                    <a:pt x="18224" y="5956"/>
                  </a:lnTo>
                  <a:lnTo>
                    <a:pt x="18224" y="5397"/>
                  </a:lnTo>
                  <a:close/>
                </a:path>
                <a:path w="49529" h="8890">
                  <a:moveTo>
                    <a:pt x="18224" y="0"/>
                  </a:moveTo>
                  <a:lnTo>
                    <a:pt x="17551" y="0"/>
                  </a:lnTo>
                  <a:lnTo>
                    <a:pt x="17551" y="558"/>
                  </a:lnTo>
                  <a:lnTo>
                    <a:pt x="18224" y="558"/>
                  </a:lnTo>
                  <a:lnTo>
                    <a:pt x="18224" y="0"/>
                  </a:lnTo>
                  <a:close/>
                </a:path>
                <a:path w="49529" h="8890">
                  <a:moveTo>
                    <a:pt x="19570" y="8102"/>
                  </a:moveTo>
                  <a:lnTo>
                    <a:pt x="18897" y="8102"/>
                  </a:lnTo>
                  <a:lnTo>
                    <a:pt x="18897" y="8661"/>
                  </a:lnTo>
                  <a:lnTo>
                    <a:pt x="19570" y="8661"/>
                  </a:lnTo>
                  <a:lnTo>
                    <a:pt x="19570" y="8102"/>
                  </a:lnTo>
                  <a:close/>
                </a:path>
                <a:path w="49529" h="8890">
                  <a:moveTo>
                    <a:pt x="19570" y="2692"/>
                  </a:moveTo>
                  <a:lnTo>
                    <a:pt x="18897" y="2692"/>
                  </a:lnTo>
                  <a:lnTo>
                    <a:pt x="18897" y="3263"/>
                  </a:lnTo>
                  <a:lnTo>
                    <a:pt x="19570" y="3263"/>
                  </a:lnTo>
                  <a:lnTo>
                    <a:pt x="19570" y="2692"/>
                  </a:lnTo>
                  <a:close/>
                </a:path>
                <a:path w="49529" h="8890">
                  <a:moveTo>
                    <a:pt x="20916" y="5397"/>
                  </a:moveTo>
                  <a:lnTo>
                    <a:pt x="20243" y="5397"/>
                  </a:lnTo>
                  <a:lnTo>
                    <a:pt x="20243" y="5956"/>
                  </a:lnTo>
                  <a:lnTo>
                    <a:pt x="20916" y="5956"/>
                  </a:lnTo>
                  <a:lnTo>
                    <a:pt x="20916" y="5397"/>
                  </a:lnTo>
                  <a:close/>
                </a:path>
                <a:path w="49529" h="8890">
                  <a:moveTo>
                    <a:pt x="20916" y="0"/>
                  </a:moveTo>
                  <a:lnTo>
                    <a:pt x="20243" y="0"/>
                  </a:lnTo>
                  <a:lnTo>
                    <a:pt x="20243" y="558"/>
                  </a:lnTo>
                  <a:lnTo>
                    <a:pt x="20916" y="558"/>
                  </a:lnTo>
                  <a:lnTo>
                    <a:pt x="20916" y="0"/>
                  </a:lnTo>
                  <a:close/>
                </a:path>
                <a:path w="49529" h="8890">
                  <a:moveTo>
                    <a:pt x="22263" y="8102"/>
                  </a:moveTo>
                  <a:lnTo>
                    <a:pt x="21590" y="8102"/>
                  </a:lnTo>
                  <a:lnTo>
                    <a:pt x="21590" y="8661"/>
                  </a:lnTo>
                  <a:lnTo>
                    <a:pt x="22263" y="8661"/>
                  </a:lnTo>
                  <a:lnTo>
                    <a:pt x="22263" y="8102"/>
                  </a:lnTo>
                  <a:close/>
                </a:path>
                <a:path w="49529" h="8890">
                  <a:moveTo>
                    <a:pt x="22263" y="2692"/>
                  </a:moveTo>
                  <a:lnTo>
                    <a:pt x="21590" y="2692"/>
                  </a:lnTo>
                  <a:lnTo>
                    <a:pt x="21590" y="3263"/>
                  </a:lnTo>
                  <a:lnTo>
                    <a:pt x="22263" y="3263"/>
                  </a:lnTo>
                  <a:lnTo>
                    <a:pt x="22263" y="2692"/>
                  </a:lnTo>
                  <a:close/>
                </a:path>
                <a:path w="49529" h="8890">
                  <a:moveTo>
                    <a:pt x="23622" y="5397"/>
                  </a:moveTo>
                  <a:lnTo>
                    <a:pt x="22936" y="5397"/>
                  </a:lnTo>
                  <a:lnTo>
                    <a:pt x="22936" y="5956"/>
                  </a:lnTo>
                  <a:lnTo>
                    <a:pt x="23622" y="5956"/>
                  </a:lnTo>
                  <a:lnTo>
                    <a:pt x="23622" y="5397"/>
                  </a:lnTo>
                  <a:close/>
                </a:path>
                <a:path w="49529" h="8890">
                  <a:moveTo>
                    <a:pt x="23622" y="0"/>
                  </a:moveTo>
                  <a:lnTo>
                    <a:pt x="22936" y="0"/>
                  </a:lnTo>
                  <a:lnTo>
                    <a:pt x="22936" y="558"/>
                  </a:lnTo>
                  <a:lnTo>
                    <a:pt x="23622" y="558"/>
                  </a:lnTo>
                  <a:lnTo>
                    <a:pt x="23622" y="0"/>
                  </a:lnTo>
                  <a:close/>
                </a:path>
                <a:path w="49529" h="8890">
                  <a:moveTo>
                    <a:pt x="24968" y="8102"/>
                  </a:moveTo>
                  <a:lnTo>
                    <a:pt x="24295" y="8102"/>
                  </a:lnTo>
                  <a:lnTo>
                    <a:pt x="24295" y="8661"/>
                  </a:lnTo>
                  <a:lnTo>
                    <a:pt x="24968" y="8661"/>
                  </a:lnTo>
                  <a:lnTo>
                    <a:pt x="24968" y="8102"/>
                  </a:lnTo>
                  <a:close/>
                </a:path>
                <a:path w="49529" h="8890">
                  <a:moveTo>
                    <a:pt x="24968" y="2692"/>
                  </a:moveTo>
                  <a:lnTo>
                    <a:pt x="24295" y="2692"/>
                  </a:lnTo>
                  <a:lnTo>
                    <a:pt x="24295" y="3263"/>
                  </a:lnTo>
                  <a:lnTo>
                    <a:pt x="24968" y="3263"/>
                  </a:lnTo>
                  <a:lnTo>
                    <a:pt x="24968" y="2692"/>
                  </a:lnTo>
                  <a:close/>
                </a:path>
                <a:path w="49529" h="8890">
                  <a:moveTo>
                    <a:pt x="26314" y="5397"/>
                  </a:moveTo>
                  <a:lnTo>
                    <a:pt x="25641" y="5397"/>
                  </a:lnTo>
                  <a:lnTo>
                    <a:pt x="25641" y="5956"/>
                  </a:lnTo>
                  <a:lnTo>
                    <a:pt x="26314" y="5956"/>
                  </a:lnTo>
                  <a:lnTo>
                    <a:pt x="26314" y="5397"/>
                  </a:lnTo>
                  <a:close/>
                </a:path>
                <a:path w="49529" h="8890">
                  <a:moveTo>
                    <a:pt x="26314" y="0"/>
                  </a:moveTo>
                  <a:lnTo>
                    <a:pt x="25641" y="0"/>
                  </a:lnTo>
                  <a:lnTo>
                    <a:pt x="25641" y="558"/>
                  </a:lnTo>
                  <a:lnTo>
                    <a:pt x="26314" y="558"/>
                  </a:lnTo>
                  <a:lnTo>
                    <a:pt x="26314" y="0"/>
                  </a:lnTo>
                  <a:close/>
                </a:path>
                <a:path w="49529" h="8890">
                  <a:moveTo>
                    <a:pt x="27660" y="8102"/>
                  </a:moveTo>
                  <a:lnTo>
                    <a:pt x="26987" y="8102"/>
                  </a:lnTo>
                  <a:lnTo>
                    <a:pt x="26987" y="8661"/>
                  </a:lnTo>
                  <a:lnTo>
                    <a:pt x="27660" y="8661"/>
                  </a:lnTo>
                  <a:lnTo>
                    <a:pt x="27660" y="8102"/>
                  </a:lnTo>
                  <a:close/>
                </a:path>
                <a:path w="49529" h="8890">
                  <a:moveTo>
                    <a:pt x="27660" y="2692"/>
                  </a:moveTo>
                  <a:lnTo>
                    <a:pt x="26987" y="2692"/>
                  </a:lnTo>
                  <a:lnTo>
                    <a:pt x="26987" y="3263"/>
                  </a:lnTo>
                  <a:lnTo>
                    <a:pt x="27660" y="3263"/>
                  </a:lnTo>
                  <a:lnTo>
                    <a:pt x="27660" y="2692"/>
                  </a:lnTo>
                  <a:close/>
                </a:path>
                <a:path w="49529" h="8890">
                  <a:moveTo>
                    <a:pt x="29019" y="5397"/>
                  </a:moveTo>
                  <a:lnTo>
                    <a:pt x="28333" y="5397"/>
                  </a:lnTo>
                  <a:lnTo>
                    <a:pt x="28333" y="5956"/>
                  </a:lnTo>
                  <a:lnTo>
                    <a:pt x="29019" y="5956"/>
                  </a:lnTo>
                  <a:lnTo>
                    <a:pt x="29019" y="5397"/>
                  </a:lnTo>
                  <a:close/>
                </a:path>
                <a:path w="49529" h="8890">
                  <a:moveTo>
                    <a:pt x="29019" y="0"/>
                  </a:moveTo>
                  <a:lnTo>
                    <a:pt x="28333" y="0"/>
                  </a:lnTo>
                  <a:lnTo>
                    <a:pt x="28333" y="558"/>
                  </a:lnTo>
                  <a:lnTo>
                    <a:pt x="29019" y="558"/>
                  </a:lnTo>
                  <a:lnTo>
                    <a:pt x="29019" y="0"/>
                  </a:lnTo>
                  <a:close/>
                </a:path>
                <a:path w="49529" h="8890">
                  <a:moveTo>
                    <a:pt x="30365" y="8102"/>
                  </a:moveTo>
                  <a:lnTo>
                    <a:pt x="29692" y="8102"/>
                  </a:lnTo>
                  <a:lnTo>
                    <a:pt x="29692" y="8661"/>
                  </a:lnTo>
                  <a:lnTo>
                    <a:pt x="30365" y="8661"/>
                  </a:lnTo>
                  <a:lnTo>
                    <a:pt x="30365" y="8102"/>
                  </a:lnTo>
                  <a:close/>
                </a:path>
                <a:path w="49529" h="8890">
                  <a:moveTo>
                    <a:pt x="30365" y="2692"/>
                  </a:moveTo>
                  <a:lnTo>
                    <a:pt x="29692" y="2692"/>
                  </a:lnTo>
                  <a:lnTo>
                    <a:pt x="29692" y="3263"/>
                  </a:lnTo>
                  <a:lnTo>
                    <a:pt x="30365" y="3263"/>
                  </a:lnTo>
                  <a:lnTo>
                    <a:pt x="30365" y="2692"/>
                  </a:lnTo>
                  <a:close/>
                </a:path>
                <a:path w="49529" h="8890">
                  <a:moveTo>
                    <a:pt x="31711" y="5397"/>
                  </a:moveTo>
                  <a:lnTo>
                    <a:pt x="31038" y="5397"/>
                  </a:lnTo>
                  <a:lnTo>
                    <a:pt x="31038" y="5956"/>
                  </a:lnTo>
                  <a:lnTo>
                    <a:pt x="31711" y="5956"/>
                  </a:lnTo>
                  <a:lnTo>
                    <a:pt x="31711" y="5397"/>
                  </a:lnTo>
                  <a:close/>
                </a:path>
                <a:path w="49529" h="8890">
                  <a:moveTo>
                    <a:pt x="31711" y="0"/>
                  </a:moveTo>
                  <a:lnTo>
                    <a:pt x="31038" y="0"/>
                  </a:lnTo>
                  <a:lnTo>
                    <a:pt x="31038" y="558"/>
                  </a:lnTo>
                  <a:lnTo>
                    <a:pt x="31711" y="558"/>
                  </a:lnTo>
                  <a:lnTo>
                    <a:pt x="31711" y="0"/>
                  </a:lnTo>
                  <a:close/>
                </a:path>
                <a:path w="49529" h="8890">
                  <a:moveTo>
                    <a:pt x="33058" y="8102"/>
                  </a:moveTo>
                  <a:lnTo>
                    <a:pt x="32385" y="8102"/>
                  </a:lnTo>
                  <a:lnTo>
                    <a:pt x="32385" y="8661"/>
                  </a:lnTo>
                  <a:lnTo>
                    <a:pt x="33058" y="8661"/>
                  </a:lnTo>
                  <a:lnTo>
                    <a:pt x="33058" y="8102"/>
                  </a:lnTo>
                  <a:close/>
                </a:path>
                <a:path w="49529" h="8890">
                  <a:moveTo>
                    <a:pt x="33058" y="2692"/>
                  </a:moveTo>
                  <a:lnTo>
                    <a:pt x="32385" y="2692"/>
                  </a:lnTo>
                  <a:lnTo>
                    <a:pt x="32385" y="3263"/>
                  </a:lnTo>
                  <a:lnTo>
                    <a:pt x="33058" y="3263"/>
                  </a:lnTo>
                  <a:lnTo>
                    <a:pt x="33058" y="2692"/>
                  </a:lnTo>
                  <a:close/>
                </a:path>
                <a:path w="49529" h="8890">
                  <a:moveTo>
                    <a:pt x="34417" y="5397"/>
                  </a:moveTo>
                  <a:lnTo>
                    <a:pt x="33731" y="5397"/>
                  </a:lnTo>
                  <a:lnTo>
                    <a:pt x="33731" y="5956"/>
                  </a:lnTo>
                  <a:lnTo>
                    <a:pt x="34417" y="5956"/>
                  </a:lnTo>
                  <a:lnTo>
                    <a:pt x="34417" y="5397"/>
                  </a:lnTo>
                  <a:close/>
                </a:path>
                <a:path w="49529" h="8890">
                  <a:moveTo>
                    <a:pt x="34417" y="0"/>
                  </a:moveTo>
                  <a:lnTo>
                    <a:pt x="33731" y="0"/>
                  </a:lnTo>
                  <a:lnTo>
                    <a:pt x="33731" y="558"/>
                  </a:lnTo>
                  <a:lnTo>
                    <a:pt x="34417" y="558"/>
                  </a:lnTo>
                  <a:lnTo>
                    <a:pt x="34417" y="0"/>
                  </a:lnTo>
                  <a:close/>
                </a:path>
                <a:path w="49529" h="8890">
                  <a:moveTo>
                    <a:pt x="35763" y="8102"/>
                  </a:moveTo>
                  <a:lnTo>
                    <a:pt x="35090" y="8102"/>
                  </a:lnTo>
                  <a:lnTo>
                    <a:pt x="35090" y="8661"/>
                  </a:lnTo>
                  <a:lnTo>
                    <a:pt x="35763" y="8661"/>
                  </a:lnTo>
                  <a:lnTo>
                    <a:pt x="35763" y="8102"/>
                  </a:lnTo>
                  <a:close/>
                </a:path>
                <a:path w="49529" h="8890">
                  <a:moveTo>
                    <a:pt x="35763" y="2692"/>
                  </a:moveTo>
                  <a:lnTo>
                    <a:pt x="35090" y="2692"/>
                  </a:lnTo>
                  <a:lnTo>
                    <a:pt x="35090" y="3263"/>
                  </a:lnTo>
                  <a:lnTo>
                    <a:pt x="35763" y="3263"/>
                  </a:lnTo>
                  <a:lnTo>
                    <a:pt x="35763" y="2692"/>
                  </a:lnTo>
                  <a:close/>
                </a:path>
                <a:path w="49529" h="8890">
                  <a:moveTo>
                    <a:pt x="37109" y="5397"/>
                  </a:moveTo>
                  <a:lnTo>
                    <a:pt x="36436" y="5397"/>
                  </a:lnTo>
                  <a:lnTo>
                    <a:pt x="36436" y="5956"/>
                  </a:lnTo>
                  <a:lnTo>
                    <a:pt x="37109" y="5956"/>
                  </a:lnTo>
                  <a:lnTo>
                    <a:pt x="37109" y="5397"/>
                  </a:lnTo>
                  <a:close/>
                </a:path>
                <a:path w="49529" h="8890">
                  <a:moveTo>
                    <a:pt x="37109" y="0"/>
                  </a:moveTo>
                  <a:lnTo>
                    <a:pt x="36436" y="0"/>
                  </a:lnTo>
                  <a:lnTo>
                    <a:pt x="36436" y="558"/>
                  </a:lnTo>
                  <a:lnTo>
                    <a:pt x="37109" y="558"/>
                  </a:lnTo>
                  <a:lnTo>
                    <a:pt x="37109" y="0"/>
                  </a:lnTo>
                  <a:close/>
                </a:path>
                <a:path w="49529" h="8890">
                  <a:moveTo>
                    <a:pt x="38455" y="8102"/>
                  </a:moveTo>
                  <a:lnTo>
                    <a:pt x="37782" y="8102"/>
                  </a:lnTo>
                  <a:lnTo>
                    <a:pt x="37782" y="8661"/>
                  </a:lnTo>
                  <a:lnTo>
                    <a:pt x="38455" y="8661"/>
                  </a:lnTo>
                  <a:lnTo>
                    <a:pt x="38455" y="8102"/>
                  </a:lnTo>
                  <a:close/>
                </a:path>
                <a:path w="49529" h="8890">
                  <a:moveTo>
                    <a:pt x="38455" y="2692"/>
                  </a:moveTo>
                  <a:lnTo>
                    <a:pt x="37782" y="2692"/>
                  </a:lnTo>
                  <a:lnTo>
                    <a:pt x="37782" y="3263"/>
                  </a:lnTo>
                  <a:lnTo>
                    <a:pt x="38455" y="3263"/>
                  </a:lnTo>
                  <a:lnTo>
                    <a:pt x="38455" y="2692"/>
                  </a:lnTo>
                  <a:close/>
                </a:path>
                <a:path w="49529" h="8890">
                  <a:moveTo>
                    <a:pt x="39814" y="5397"/>
                  </a:moveTo>
                  <a:lnTo>
                    <a:pt x="39128" y="5397"/>
                  </a:lnTo>
                  <a:lnTo>
                    <a:pt x="39128" y="5956"/>
                  </a:lnTo>
                  <a:lnTo>
                    <a:pt x="39814" y="5956"/>
                  </a:lnTo>
                  <a:lnTo>
                    <a:pt x="39814" y="5397"/>
                  </a:lnTo>
                  <a:close/>
                </a:path>
                <a:path w="49529" h="8890">
                  <a:moveTo>
                    <a:pt x="39814" y="0"/>
                  </a:moveTo>
                  <a:lnTo>
                    <a:pt x="39128" y="0"/>
                  </a:lnTo>
                  <a:lnTo>
                    <a:pt x="39128" y="558"/>
                  </a:lnTo>
                  <a:lnTo>
                    <a:pt x="39814" y="558"/>
                  </a:lnTo>
                  <a:lnTo>
                    <a:pt x="39814" y="0"/>
                  </a:lnTo>
                  <a:close/>
                </a:path>
                <a:path w="49529" h="8890">
                  <a:moveTo>
                    <a:pt x="41160" y="8102"/>
                  </a:moveTo>
                  <a:lnTo>
                    <a:pt x="40487" y="8102"/>
                  </a:lnTo>
                  <a:lnTo>
                    <a:pt x="40487" y="8661"/>
                  </a:lnTo>
                  <a:lnTo>
                    <a:pt x="41160" y="8661"/>
                  </a:lnTo>
                  <a:lnTo>
                    <a:pt x="41160" y="8102"/>
                  </a:lnTo>
                  <a:close/>
                </a:path>
                <a:path w="49529" h="8890">
                  <a:moveTo>
                    <a:pt x="41160" y="2692"/>
                  </a:moveTo>
                  <a:lnTo>
                    <a:pt x="40487" y="2692"/>
                  </a:lnTo>
                  <a:lnTo>
                    <a:pt x="40487" y="3263"/>
                  </a:lnTo>
                  <a:lnTo>
                    <a:pt x="41160" y="3263"/>
                  </a:lnTo>
                  <a:lnTo>
                    <a:pt x="41160" y="2692"/>
                  </a:lnTo>
                  <a:close/>
                </a:path>
                <a:path w="49529" h="8890">
                  <a:moveTo>
                    <a:pt x="42506" y="5397"/>
                  </a:moveTo>
                  <a:lnTo>
                    <a:pt x="41833" y="5397"/>
                  </a:lnTo>
                  <a:lnTo>
                    <a:pt x="41833" y="5956"/>
                  </a:lnTo>
                  <a:lnTo>
                    <a:pt x="42506" y="5956"/>
                  </a:lnTo>
                  <a:lnTo>
                    <a:pt x="42506" y="5397"/>
                  </a:lnTo>
                  <a:close/>
                </a:path>
                <a:path w="49529" h="8890">
                  <a:moveTo>
                    <a:pt x="42506" y="0"/>
                  </a:moveTo>
                  <a:lnTo>
                    <a:pt x="41833" y="0"/>
                  </a:lnTo>
                  <a:lnTo>
                    <a:pt x="41833" y="558"/>
                  </a:lnTo>
                  <a:lnTo>
                    <a:pt x="42506" y="558"/>
                  </a:lnTo>
                  <a:lnTo>
                    <a:pt x="42506" y="0"/>
                  </a:lnTo>
                  <a:close/>
                </a:path>
                <a:path w="49529" h="8890">
                  <a:moveTo>
                    <a:pt x="43853" y="2692"/>
                  </a:moveTo>
                  <a:lnTo>
                    <a:pt x="43180" y="2692"/>
                  </a:lnTo>
                  <a:lnTo>
                    <a:pt x="43180" y="3263"/>
                  </a:lnTo>
                  <a:lnTo>
                    <a:pt x="43853" y="3263"/>
                  </a:lnTo>
                  <a:lnTo>
                    <a:pt x="43853" y="2692"/>
                  </a:lnTo>
                  <a:close/>
                </a:path>
                <a:path w="49529" h="8890">
                  <a:moveTo>
                    <a:pt x="45199" y="5397"/>
                  </a:moveTo>
                  <a:lnTo>
                    <a:pt x="44526" y="5397"/>
                  </a:lnTo>
                  <a:lnTo>
                    <a:pt x="44526" y="5956"/>
                  </a:lnTo>
                  <a:lnTo>
                    <a:pt x="45199" y="5956"/>
                  </a:lnTo>
                  <a:lnTo>
                    <a:pt x="45199" y="5397"/>
                  </a:lnTo>
                  <a:close/>
                </a:path>
                <a:path w="49529" h="8890">
                  <a:moveTo>
                    <a:pt x="45199" y="0"/>
                  </a:moveTo>
                  <a:lnTo>
                    <a:pt x="44526" y="0"/>
                  </a:lnTo>
                  <a:lnTo>
                    <a:pt x="44526" y="558"/>
                  </a:lnTo>
                  <a:lnTo>
                    <a:pt x="45199" y="558"/>
                  </a:lnTo>
                  <a:lnTo>
                    <a:pt x="45199" y="0"/>
                  </a:lnTo>
                  <a:close/>
                </a:path>
                <a:path w="49529" h="8890">
                  <a:moveTo>
                    <a:pt x="46558" y="2692"/>
                  </a:moveTo>
                  <a:lnTo>
                    <a:pt x="45885" y="2692"/>
                  </a:lnTo>
                  <a:lnTo>
                    <a:pt x="45885" y="3263"/>
                  </a:lnTo>
                  <a:lnTo>
                    <a:pt x="46558" y="3263"/>
                  </a:lnTo>
                  <a:lnTo>
                    <a:pt x="46558" y="2692"/>
                  </a:lnTo>
                  <a:close/>
                </a:path>
                <a:path w="49529" h="8890">
                  <a:moveTo>
                    <a:pt x="47904" y="5397"/>
                  </a:moveTo>
                  <a:lnTo>
                    <a:pt x="47231" y="5397"/>
                  </a:lnTo>
                  <a:lnTo>
                    <a:pt x="47231" y="5956"/>
                  </a:lnTo>
                  <a:lnTo>
                    <a:pt x="47904" y="5956"/>
                  </a:lnTo>
                  <a:lnTo>
                    <a:pt x="47904" y="5397"/>
                  </a:lnTo>
                  <a:close/>
                </a:path>
                <a:path w="49529" h="8890">
                  <a:moveTo>
                    <a:pt x="47904" y="0"/>
                  </a:moveTo>
                  <a:lnTo>
                    <a:pt x="47231" y="0"/>
                  </a:lnTo>
                  <a:lnTo>
                    <a:pt x="47231" y="558"/>
                  </a:lnTo>
                  <a:lnTo>
                    <a:pt x="47904" y="558"/>
                  </a:lnTo>
                  <a:lnTo>
                    <a:pt x="47904" y="0"/>
                  </a:lnTo>
                  <a:close/>
                </a:path>
                <a:path w="49529" h="8890">
                  <a:moveTo>
                    <a:pt x="49250" y="2692"/>
                  </a:moveTo>
                  <a:lnTo>
                    <a:pt x="48577" y="2692"/>
                  </a:lnTo>
                  <a:lnTo>
                    <a:pt x="48577" y="3263"/>
                  </a:lnTo>
                  <a:lnTo>
                    <a:pt x="49250" y="3263"/>
                  </a:lnTo>
                  <a:lnTo>
                    <a:pt x="49250" y="2692"/>
                  </a:lnTo>
                  <a:close/>
                </a:path>
              </a:pathLst>
            </a:custGeom>
            <a:solidFill>
              <a:srgbClr val="000000"/>
            </a:solidFill>
          </p:spPr>
          <p:txBody>
            <a:bodyPr wrap="square" lIns="0" tIns="0" rIns="0" bIns="0" rtlCol="0"/>
            <a:lstStyle/>
            <a:p>
              <a:endParaRPr/>
            </a:p>
          </p:txBody>
        </p:sp>
        <p:sp>
          <p:nvSpPr>
            <p:cNvPr id="879" name="object 879"/>
            <p:cNvSpPr/>
            <p:nvPr/>
          </p:nvSpPr>
          <p:spPr>
            <a:xfrm>
              <a:off x="12184037" y="7662367"/>
              <a:ext cx="49530" cy="11430"/>
            </a:xfrm>
            <a:custGeom>
              <a:avLst/>
              <a:gdLst/>
              <a:ahLst/>
              <a:cxnLst/>
              <a:rect l="l" t="t" r="r" b="b"/>
              <a:pathLst>
                <a:path w="49529" h="11429">
                  <a:moveTo>
                    <a:pt x="673" y="10795"/>
                  </a:moveTo>
                  <a:lnTo>
                    <a:pt x="0" y="10795"/>
                  </a:lnTo>
                  <a:lnTo>
                    <a:pt x="0" y="11366"/>
                  </a:lnTo>
                  <a:lnTo>
                    <a:pt x="673" y="11366"/>
                  </a:lnTo>
                  <a:lnTo>
                    <a:pt x="673" y="10795"/>
                  </a:lnTo>
                  <a:close/>
                </a:path>
                <a:path w="49529" h="11429">
                  <a:moveTo>
                    <a:pt x="673" y="5397"/>
                  </a:moveTo>
                  <a:lnTo>
                    <a:pt x="0" y="5397"/>
                  </a:lnTo>
                  <a:lnTo>
                    <a:pt x="0" y="5956"/>
                  </a:lnTo>
                  <a:lnTo>
                    <a:pt x="673" y="5956"/>
                  </a:lnTo>
                  <a:lnTo>
                    <a:pt x="673" y="5397"/>
                  </a:lnTo>
                  <a:close/>
                </a:path>
                <a:path w="49529" h="11429">
                  <a:moveTo>
                    <a:pt x="2032" y="8102"/>
                  </a:moveTo>
                  <a:lnTo>
                    <a:pt x="1358" y="8102"/>
                  </a:lnTo>
                  <a:lnTo>
                    <a:pt x="1358" y="8661"/>
                  </a:lnTo>
                  <a:lnTo>
                    <a:pt x="2032" y="8661"/>
                  </a:lnTo>
                  <a:lnTo>
                    <a:pt x="2032" y="8102"/>
                  </a:lnTo>
                  <a:close/>
                </a:path>
                <a:path w="49529" h="11429">
                  <a:moveTo>
                    <a:pt x="2032" y="2692"/>
                  </a:moveTo>
                  <a:lnTo>
                    <a:pt x="1358" y="2692"/>
                  </a:lnTo>
                  <a:lnTo>
                    <a:pt x="1358" y="3263"/>
                  </a:lnTo>
                  <a:lnTo>
                    <a:pt x="2032" y="3263"/>
                  </a:lnTo>
                  <a:lnTo>
                    <a:pt x="2032" y="2692"/>
                  </a:lnTo>
                  <a:close/>
                </a:path>
                <a:path w="49529" h="11429">
                  <a:moveTo>
                    <a:pt x="3378" y="10795"/>
                  </a:moveTo>
                  <a:lnTo>
                    <a:pt x="2705" y="10795"/>
                  </a:lnTo>
                  <a:lnTo>
                    <a:pt x="2705" y="11366"/>
                  </a:lnTo>
                  <a:lnTo>
                    <a:pt x="3378" y="11366"/>
                  </a:lnTo>
                  <a:lnTo>
                    <a:pt x="3378" y="10795"/>
                  </a:lnTo>
                  <a:close/>
                </a:path>
                <a:path w="49529" h="11429">
                  <a:moveTo>
                    <a:pt x="3378" y="5397"/>
                  </a:moveTo>
                  <a:lnTo>
                    <a:pt x="2705" y="5397"/>
                  </a:lnTo>
                  <a:lnTo>
                    <a:pt x="2705" y="5956"/>
                  </a:lnTo>
                  <a:lnTo>
                    <a:pt x="3378" y="5956"/>
                  </a:lnTo>
                  <a:lnTo>
                    <a:pt x="3378"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795"/>
                  </a:moveTo>
                  <a:lnTo>
                    <a:pt x="5397" y="10795"/>
                  </a:lnTo>
                  <a:lnTo>
                    <a:pt x="5397" y="11366"/>
                  </a:lnTo>
                  <a:lnTo>
                    <a:pt x="6070" y="11366"/>
                  </a:lnTo>
                  <a:lnTo>
                    <a:pt x="6070" y="10795"/>
                  </a:lnTo>
                  <a:close/>
                </a:path>
                <a:path w="49529" h="11429">
                  <a:moveTo>
                    <a:pt x="6070" y="5397"/>
                  </a:moveTo>
                  <a:lnTo>
                    <a:pt x="5397" y="5397"/>
                  </a:lnTo>
                  <a:lnTo>
                    <a:pt x="5397" y="5956"/>
                  </a:lnTo>
                  <a:lnTo>
                    <a:pt x="6070" y="5956"/>
                  </a:lnTo>
                  <a:lnTo>
                    <a:pt x="6070" y="5397"/>
                  </a:lnTo>
                  <a:close/>
                </a:path>
                <a:path w="49529" h="11429">
                  <a:moveTo>
                    <a:pt x="7429" y="8102"/>
                  </a:moveTo>
                  <a:lnTo>
                    <a:pt x="6756" y="8102"/>
                  </a:lnTo>
                  <a:lnTo>
                    <a:pt x="6756" y="8661"/>
                  </a:lnTo>
                  <a:lnTo>
                    <a:pt x="7429" y="8661"/>
                  </a:lnTo>
                  <a:lnTo>
                    <a:pt x="7429" y="8102"/>
                  </a:lnTo>
                  <a:close/>
                </a:path>
                <a:path w="49529" h="11429">
                  <a:moveTo>
                    <a:pt x="7429" y="2692"/>
                  </a:moveTo>
                  <a:lnTo>
                    <a:pt x="6756" y="2692"/>
                  </a:lnTo>
                  <a:lnTo>
                    <a:pt x="6756" y="3263"/>
                  </a:lnTo>
                  <a:lnTo>
                    <a:pt x="7429" y="3263"/>
                  </a:lnTo>
                  <a:lnTo>
                    <a:pt x="7429" y="2692"/>
                  </a:lnTo>
                  <a:close/>
                </a:path>
                <a:path w="49529" h="11429">
                  <a:moveTo>
                    <a:pt x="8775" y="10795"/>
                  </a:moveTo>
                  <a:lnTo>
                    <a:pt x="8102" y="10795"/>
                  </a:lnTo>
                  <a:lnTo>
                    <a:pt x="8102" y="11366"/>
                  </a:lnTo>
                  <a:lnTo>
                    <a:pt x="8775" y="11366"/>
                  </a:lnTo>
                  <a:lnTo>
                    <a:pt x="8775" y="10795"/>
                  </a:lnTo>
                  <a:close/>
                </a:path>
                <a:path w="49529" h="11429">
                  <a:moveTo>
                    <a:pt x="8775" y="5397"/>
                  </a:moveTo>
                  <a:lnTo>
                    <a:pt x="8102" y="5397"/>
                  </a:lnTo>
                  <a:lnTo>
                    <a:pt x="8102" y="5956"/>
                  </a:lnTo>
                  <a:lnTo>
                    <a:pt x="8775" y="5956"/>
                  </a:lnTo>
                  <a:lnTo>
                    <a:pt x="8775"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795"/>
                  </a:moveTo>
                  <a:lnTo>
                    <a:pt x="10795" y="10795"/>
                  </a:lnTo>
                  <a:lnTo>
                    <a:pt x="10795" y="11366"/>
                  </a:lnTo>
                  <a:lnTo>
                    <a:pt x="11468" y="11366"/>
                  </a:lnTo>
                  <a:lnTo>
                    <a:pt x="11468" y="10795"/>
                  </a:lnTo>
                  <a:close/>
                </a:path>
                <a:path w="49529" h="11429">
                  <a:moveTo>
                    <a:pt x="11468" y="5397"/>
                  </a:moveTo>
                  <a:lnTo>
                    <a:pt x="10795" y="5397"/>
                  </a:lnTo>
                  <a:lnTo>
                    <a:pt x="10795" y="5956"/>
                  </a:lnTo>
                  <a:lnTo>
                    <a:pt x="11468" y="5956"/>
                  </a:lnTo>
                  <a:lnTo>
                    <a:pt x="11468" y="5397"/>
                  </a:lnTo>
                  <a:close/>
                </a:path>
                <a:path w="49529" h="11429">
                  <a:moveTo>
                    <a:pt x="12827" y="8102"/>
                  </a:moveTo>
                  <a:lnTo>
                    <a:pt x="12153" y="8102"/>
                  </a:lnTo>
                  <a:lnTo>
                    <a:pt x="12153" y="8661"/>
                  </a:lnTo>
                  <a:lnTo>
                    <a:pt x="12827" y="8661"/>
                  </a:lnTo>
                  <a:lnTo>
                    <a:pt x="12827" y="8102"/>
                  </a:lnTo>
                  <a:close/>
                </a:path>
                <a:path w="49529" h="11429">
                  <a:moveTo>
                    <a:pt x="12827" y="2692"/>
                  </a:moveTo>
                  <a:lnTo>
                    <a:pt x="12153" y="2692"/>
                  </a:lnTo>
                  <a:lnTo>
                    <a:pt x="12153" y="3263"/>
                  </a:lnTo>
                  <a:lnTo>
                    <a:pt x="12827" y="3263"/>
                  </a:lnTo>
                  <a:lnTo>
                    <a:pt x="12827" y="2692"/>
                  </a:lnTo>
                  <a:close/>
                </a:path>
                <a:path w="49529" h="11429">
                  <a:moveTo>
                    <a:pt x="14173" y="10795"/>
                  </a:moveTo>
                  <a:lnTo>
                    <a:pt x="13500" y="10795"/>
                  </a:lnTo>
                  <a:lnTo>
                    <a:pt x="13500" y="11366"/>
                  </a:lnTo>
                  <a:lnTo>
                    <a:pt x="14173" y="11366"/>
                  </a:lnTo>
                  <a:lnTo>
                    <a:pt x="14173" y="10795"/>
                  </a:lnTo>
                  <a:close/>
                </a:path>
                <a:path w="49529" h="11429">
                  <a:moveTo>
                    <a:pt x="14173" y="5397"/>
                  </a:moveTo>
                  <a:lnTo>
                    <a:pt x="13500" y="5397"/>
                  </a:lnTo>
                  <a:lnTo>
                    <a:pt x="13500" y="5956"/>
                  </a:lnTo>
                  <a:lnTo>
                    <a:pt x="14173" y="5956"/>
                  </a:lnTo>
                  <a:lnTo>
                    <a:pt x="14173"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795"/>
                  </a:moveTo>
                  <a:lnTo>
                    <a:pt x="16192" y="10795"/>
                  </a:lnTo>
                  <a:lnTo>
                    <a:pt x="16192" y="11366"/>
                  </a:lnTo>
                  <a:lnTo>
                    <a:pt x="16865" y="11366"/>
                  </a:lnTo>
                  <a:lnTo>
                    <a:pt x="16865" y="10795"/>
                  </a:lnTo>
                  <a:close/>
                </a:path>
                <a:path w="49529" h="11429">
                  <a:moveTo>
                    <a:pt x="16865" y="5397"/>
                  </a:moveTo>
                  <a:lnTo>
                    <a:pt x="16192" y="5397"/>
                  </a:lnTo>
                  <a:lnTo>
                    <a:pt x="16192" y="5956"/>
                  </a:lnTo>
                  <a:lnTo>
                    <a:pt x="16865" y="5956"/>
                  </a:lnTo>
                  <a:lnTo>
                    <a:pt x="16865" y="5397"/>
                  </a:lnTo>
                  <a:close/>
                </a:path>
                <a:path w="49529" h="11429">
                  <a:moveTo>
                    <a:pt x="18224" y="8102"/>
                  </a:moveTo>
                  <a:lnTo>
                    <a:pt x="17551" y="8102"/>
                  </a:lnTo>
                  <a:lnTo>
                    <a:pt x="17551" y="8661"/>
                  </a:lnTo>
                  <a:lnTo>
                    <a:pt x="18224" y="8661"/>
                  </a:lnTo>
                  <a:lnTo>
                    <a:pt x="18224" y="8102"/>
                  </a:lnTo>
                  <a:close/>
                </a:path>
                <a:path w="49529" h="11429">
                  <a:moveTo>
                    <a:pt x="18224" y="2692"/>
                  </a:moveTo>
                  <a:lnTo>
                    <a:pt x="17551" y="2692"/>
                  </a:lnTo>
                  <a:lnTo>
                    <a:pt x="17551" y="3263"/>
                  </a:lnTo>
                  <a:lnTo>
                    <a:pt x="18224" y="3263"/>
                  </a:lnTo>
                  <a:lnTo>
                    <a:pt x="18224" y="2692"/>
                  </a:lnTo>
                  <a:close/>
                </a:path>
                <a:path w="49529" h="11429">
                  <a:moveTo>
                    <a:pt x="19570" y="10795"/>
                  </a:moveTo>
                  <a:lnTo>
                    <a:pt x="18897" y="10795"/>
                  </a:lnTo>
                  <a:lnTo>
                    <a:pt x="18897" y="11366"/>
                  </a:lnTo>
                  <a:lnTo>
                    <a:pt x="19570" y="11366"/>
                  </a:lnTo>
                  <a:lnTo>
                    <a:pt x="19570" y="10795"/>
                  </a:lnTo>
                  <a:close/>
                </a:path>
                <a:path w="49529" h="11429">
                  <a:moveTo>
                    <a:pt x="19570" y="5397"/>
                  </a:moveTo>
                  <a:lnTo>
                    <a:pt x="18897" y="5397"/>
                  </a:lnTo>
                  <a:lnTo>
                    <a:pt x="18897" y="5956"/>
                  </a:lnTo>
                  <a:lnTo>
                    <a:pt x="19570" y="5956"/>
                  </a:lnTo>
                  <a:lnTo>
                    <a:pt x="19570"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10795"/>
                  </a:moveTo>
                  <a:lnTo>
                    <a:pt x="21590" y="10795"/>
                  </a:lnTo>
                  <a:lnTo>
                    <a:pt x="21590" y="11366"/>
                  </a:lnTo>
                  <a:lnTo>
                    <a:pt x="22263" y="11366"/>
                  </a:lnTo>
                  <a:lnTo>
                    <a:pt x="22263" y="10795"/>
                  </a:lnTo>
                  <a:close/>
                </a:path>
                <a:path w="49529" h="11429">
                  <a:moveTo>
                    <a:pt x="22263" y="5397"/>
                  </a:moveTo>
                  <a:lnTo>
                    <a:pt x="21590" y="5397"/>
                  </a:lnTo>
                  <a:lnTo>
                    <a:pt x="21590" y="5956"/>
                  </a:lnTo>
                  <a:lnTo>
                    <a:pt x="22263" y="5956"/>
                  </a:lnTo>
                  <a:lnTo>
                    <a:pt x="22263" y="5397"/>
                  </a:lnTo>
                  <a:close/>
                </a:path>
                <a:path w="49529" h="11429">
                  <a:moveTo>
                    <a:pt x="23622" y="8102"/>
                  </a:moveTo>
                  <a:lnTo>
                    <a:pt x="22936" y="8102"/>
                  </a:lnTo>
                  <a:lnTo>
                    <a:pt x="22936" y="8661"/>
                  </a:lnTo>
                  <a:lnTo>
                    <a:pt x="23622" y="8661"/>
                  </a:lnTo>
                  <a:lnTo>
                    <a:pt x="23622" y="8102"/>
                  </a:lnTo>
                  <a:close/>
                </a:path>
                <a:path w="49529" h="11429">
                  <a:moveTo>
                    <a:pt x="23622" y="2692"/>
                  </a:moveTo>
                  <a:lnTo>
                    <a:pt x="22936" y="2692"/>
                  </a:lnTo>
                  <a:lnTo>
                    <a:pt x="22936" y="3263"/>
                  </a:lnTo>
                  <a:lnTo>
                    <a:pt x="23622" y="3263"/>
                  </a:lnTo>
                  <a:lnTo>
                    <a:pt x="23622" y="2692"/>
                  </a:lnTo>
                  <a:close/>
                </a:path>
                <a:path w="49529" h="11429">
                  <a:moveTo>
                    <a:pt x="24968" y="10795"/>
                  </a:moveTo>
                  <a:lnTo>
                    <a:pt x="24295" y="10795"/>
                  </a:lnTo>
                  <a:lnTo>
                    <a:pt x="24295" y="11366"/>
                  </a:lnTo>
                  <a:lnTo>
                    <a:pt x="24968" y="11366"/>
                  </a:lnTo>
                  <a:lnTo>
                    <a:pt x="24968" y="10795"/>
                  </a:lnTo>
                  <a:close/>
                </a:path>
                <a:path w="49529" h="11429">
                  <a:moveTo>
                    <a:pt x="24968" y="5397"/>
                  </a:moveTo>
                  <a:lnTo>
                    <a:pt x="24295" y="5397"/>
                  </a:lnTo>
                  <a:lnTo>
                    <a:pt x="24295" y="5956"/>
                  </a:lnTo>
                  <a:lnTo>
                    <a:pt x="24968" y="5956"/>
                  </a:lnTo>
                  <a:lnTo>
                    <a:pt x="24968" y="5397"/>
                  </a:lnTo>
                  <a:close/>
                </a:path>
                <a:path w="49529" h="11429">
                  <a:moveTo>
                    <a:pt x="26314" y="8102"/>
                  </a:moveTo>
                  <a:lnTo>
                    <a:pt x="25641" y="8102"/>
                  </a:lnTo>
                  <a:lnTo>
                    <a:pt x="25641" y="8661"/>
                  </a:lnTo>
                  <a:lnTo>
                    <a:pt x="26314" y="8661"/>
                  </a:lnTo>
                  <a:lnTo>
                    <a:pt x="26314" y="8102"/>
                  </a:lnTo>
                  <a:close/>
                </a:path>
                <a:path w="49529" h="11429">
                  <a:moveTo>
                    <a:pt x="26314" y="2692"/>
                  </a:moveTo>
                  <a:lnTo>
                    <a:pt x="25641" y="2692"/>
                  </a:lnTo>
                  <a:lnTo>
                    <a:pt x="25641" y="3263"/>
                  </a:lnTo>
                  <a:lnTo>
                    <a:pt x="26314" y="3263"/>
                  </a:lnTo>
                  <a:lnTo>
                    <a:pt x="26314" y="2692"/>
                  </a:lnTo>
                  <a:close/>
                </a:path>
                <a:path w="49529" h="11429">
                  <a:moveTo>
                    <a:pt x="27660" y="10795"/>
                  </a:moveTo>
                  <a:lnTo>
                    <a:pt x="26987" y="10795"/>
                  </a:lnTo>
                  <a:lnTo>
                    <a:pt x="26987" y="11366"/>
                  </a:lnTo>
                  <a:lnTo>
                    <a:pt x="27660" y="11366"/>
                  </a:lnTo>
                  <a:lnTo>
                    <a:pt x="27660" y="10795"/>
                  </a:lnTo>
                  <a:close/>
                </a:path>
                <a:path w="49529" h="11429">
                  <a:moveTo>
                    <a:pt x="27660" y="5397"/>
                  </a:moveTo>
                  <a:lnTo>
                    <a:pt x="26987" y="5397"/>
                  </a:lnTo>
                  <a:lnTo>
                    <a:pt x="26987" y="5956"/>
                  </a:lnTo>
                  <a:lnTo>
                    <a:pt x="27660" y="5956"/>
                  </a:lnTo>
                  <a:lnTo>
                    <a:pt x="27660" y="5397"/>
                  </a:lnTo>
                  <a:close/>
                </a:path>
                <a:path w="49529" h="11429">
                  <a:moveTo>
                    <a:pt x="29019" y="8102"/>
                  </a:moveTo>
                  <a:lnTo>
                    <a:pt x="28333" y="8102"/>
                  </a:lnTo>
                  <a:lnTo>
                    <a:pt x="28333" y="8661"/>
                  </a:lnTo>
                  <a:lnTo>
                    <a:pt x="29019" y="8661"/>
                  </a:lnTo>
                  <a:lnTo>
                    <a:pt x="29019" y="8102"/>
                  </a:lnTo>
                  <a:close/>
                </a:path>
                <a:path w="49529" h="11429">
                  <a:moveTo>
                    <a:pt x="29019" y="2692"/>
                  </a:moveTo>
                  <a:lnTo>
                    <a:pt x="28333" y="2692"/>
                  </a:lnTo>
                  <a:lnTo>
                    <a:pt x="28333" y="3263"/>
                  </a:lnTo>
                  <a:lnTo>
                    <a:pt x="29019" y="3263"/>
                  </a:lnTo>
                  <a:lnTo>
                    <a:pt x="29019" y="2692"/>
                  </a:lnTo>
                  <a:close/>
                </a:path>
                <a:path w="49529" h="11429">
                  <a:moveTo>
                    <a:pt x="30365" y="10795"/>
                  </a:moveTo>
                  <a:lnTo>
                    <a:pt x="29692" y="10795"/>
                  </a:lnTo>
                  <a:lnTo>
                    <a:pt x="29692" y="11366"/>
                  </a:lnTo>
                  <a:lnTo>
                    <a:pt x="30365" y="11366"/>
                  </a:lnTo>
                  <a:lnTo>
                    <a:pt x="30365" y="10795"/>
                  </a:lnTo>
                  <a:close/>
                </a:path>
                <a:path w="49529" h="11429">
                  <a:moveTo>
                    <a:pt x="30365" y="5397"/>
                  </a:moveTo>
                  <a:lnTo>
                    <a:pt x="29692" y="5397"/>
                  </a:lnTo>
                  <a:lnTo>
                    <a:pt x="29692" y="5956"/>
                  </a:lnTo>
                  <a:lnTo>
                    <a:pt x="30365" y="5956"/>
                  </a:lnTo>
                  <a:lnTo>
                    <a:pt x="30365" y="5397"/>
                  </a:lnTo>
                  <a:close/>
                </a:path>
                <a:path w="49529" h="11429">
                  <a:moveTo>
                    <a:pt x="31711" y="8102"/>
                  </a:moveTo>
                  <a:lnTo>
                    <a:pt x="31038" y="8102"/>
                  </a:lnTo>
                  <a:lnTo>
                    <a:pt x="31038" y="8661"/>
                  </a:lnTo>
                  <a:lnTo>
                    <a:pt x="31711" y="8661"/>
                  </a:lnTo>
                  <a:lnTo>
                    <a:pt x="31711" y="8102"/>
                  </a:lnTo>
                  <a:close/>
                </a:path>
                <a:path w="49529" h="11429">
                  <a:moveTo>
                    <a:pt x="31711" y="2692"/>
                  </a:moveTo>
                  <a:lnTo>
                    <a:pt x="31038" y="2692"/>
                  </a:lnTo>
                  <a:lnTo>
                    <a:pt x="31038" y="3263"/>
                  </a:lnTo>
                  <a:lnTo>
                    <a:pt x="31711" y="3263"/>
                  </a:lnTo>
                  <a:lnTo>
                    <a:pt x="31711" y="2692"/>
                  </a:lnTo>
                  <a:close/>
                </a:path>
                <a:path w="49529" h="11429">
                  <a:moveTo>
                    <a:pt x="33058" y="5397"/>
                  </a:moveTo>
                  <a:lnTo>
                    <a:pt x="32385" y="5397"/>
                  </a:lnTo>
                  <a:lnTo>
                    <a:pt x="32385" y="5956"/>
                  </a:lnTo>
                  <a:lnTo>
                    <a:pt x="33058" y="5956"/>
                  </a:lnTo>
                  <a:lnTo>
                    <a:pt x="33058" y="5397"/>
                  </a:lnTo>
                  <a:close/>
                </a:path>
                <a:path w="49529" h="11429">
                  <a:moveTo>
                    <a:pt x="34417" y="8102"/>
                  </a:moveTo>
                  <a:lnTo>
                    <a:pt x="33731" y="8102"/>
                  </a:lnTo>
                  <a:lnTo>
                    <a:pt x="33731" y="8661"/>
                  </a:lnTo>
                  <a:lnTo>
                    <a:pt x="34417" y="8661"/>
                  </a:lnTo>
                  <a:lnTo>
                    <a:pt x="34417" y="8102"/>
                  </a:lnTo>
                  <a:close/>
                </a:path>
                <a:path w="49529" h="11429">
                  <a:moveTo>
                    <a:pt x="34417" y="2692"/>
                  </a:moveTo>
                  <a:lnTo>
                    <a:pt x="33731" y="2692"/>
                  </a:lnTo>
                  <a:lnTo>
                    <a:pt x="33731" y="3263"/>
                  </a:lnTo>
                  <a:lnTo>
                    <a:pt x="34417" y="3263"/>
                  </a:lnTo>
                  <a:lnTo>
                    <a:pt x="34417" y="2692"/>
                  </a:lnTo>
                  <a:close/>
                </a:path>
                <a:path w="49529" h="11429">
                  <a:moveTo>
                    <a:pt x="35763" y="5397"/>
                  </a:moveTo>
                  <a:lnTo>
                    <a:pt x="35090" y="5397"/>
                  </a:lnTo>
                  <a:lnTo>
                    <a:pt x="35090" y="5956"/>
                  </a:lnTo>
                  <a:lnTo>
                    <a:pt x="35763" y="5956"/>
                  </a:lnTo>
                  <a:lnTo>
                    <a:pt x="35763" y="5397"/>
                  </a:lnTo>
                  <a:close/>
                </a:path>
                <a:path w="49529" h="11429">
                  <a:moveTo>
                    <a:pt x="37109" y="8102"/>
                  </a:moveTo>
                  <a:lnTo>
                    <a:pt x="36436" y="8102"/>
                  </a:lnTo>
                  <a:lnTo>
                    <a:pt x="36436" y="8661"/>
                  </a:lnTo>
                  <a:lnTo>
                    <a:pt x="37109" y="8661"/>
                  </a:lnTo>
                  <a:lnTo>
                    <a:pt x="37109" y="8102"/>
                  </a:lnTo>
                  <a:close/>
                </a:path>
                <a:path w="49529" h="11429">
                  <a:moveTo>
                    <a:pt x="37109" y="2692"/>
                  </a:moveTo>
                  <a:lnTo>
                    <a:pt x="36436" y="2692"/>
                  </a:lnTo>
                  <a:lnTo>
                    <a:pt x="36436"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9814" y="8102"/>
                  </a:moveTo>
                  <a:lnTo>
                    <a:pt x="39128" y="8102"/>
                  </a:lnTo>
                  <a:lnTo>
                    <a:pt x="39128" y="8661"/>
                  </a:lnTo>
                  <a:lnTo>
                    <a:pt x="39814" y="8661"/>
                  </a:lnTo>
                  <a:lnTo>
                    <a:pt x="39814" y="8102"/>
                  </a:lnTo>
                  <a:close/>
                </a:path>
                <a:path w="49529" h="11429">
                  <a:moveTo>
                    <a:pt x="39814" y="2692"/>
                  </a:moveTo>
                  <a:lnTo>
                    <a:pt x="39128" y="2692"/>
                  </a:lnTo>
                  <a:lnTo>
                    <a:pt x="39128" y="3263"/>
                  </a:lnTo>
                  <a:lnTo>
                    <a:pt x="39814" y="3263"/>
                  </a:lnTo>
                  <a:lnTo>
                    <a:pt x="39814" y="2692"/>
                  </a:lnTo>
                  <a:close/>
                </a:path>
                <a:path w="49529" h="11429">
                  <a:moveTo>
                    <a:pt x="41160" y="5397"/>
                  </a:moveTo>
                  <a:lnTo>
                    <a:pt x="40487" y="5397"/>
                  </a:lnTo>
                  <a:lnTo>
                    <a:pt x="40487" y="5956"/>
                  </a:lnTo>
                  <a:lnTo>
                    <a:pt x="41160" y="5956"/>
                  </a:lnTo>
                  <a:lnTo>
                    <a:pt x="41160" y="5397"/>
                  </a:lnTo>
                  <a:close/>
                </a:path>
                <a:path w="49529" h="11429">
                  <a:moveTo>
                    <a:pt x="41160" y="0"/>
                  </a:moveTo>
                  <a:lnTo>
                    <a:pt x="40487" y="0"/>
                  </a:lnTo>
                  <a:lnTo>
                    <a:pt x="40487" y="558"/>
                  </a:lnTo>
                  <a:lnTo>
                    <a:pt x="41160" y="558"/>
                  </a:lnTo>
                  <a:lnTo>
                    <a:pt x="41160" y="0"/>
                  </a:lnTo>
                  <a:close/>
                </a:path>
                <a:path w="49529" h="11429">
                  <a:moveTo>
                    <a:pt x="42506" y="8102"/>
                  </a:moveTo>
                  <a:lnTo>
                    <a:pt x="41833" y="8102"/>
                  </a:lnTo>
                  <a:lnTo>
                    <a:pt x="41833" y="8661"/>
                  </a:lnTo>
                  <a:lnTo>
                    <a:pt x="42506" y="8661"/>
                  </a:lnTo>
                  <a:lnTo>
                    <a:pt x="42506" y="8102"/>
                  </a:lnTo>
                  <a:close/>
                </a:path>
                <a:path w="49529" h="11429">
                  <a:moveTo>
                    <a:pt x="42506" y="2692"/>
                  </a:moveTo>
                  <a:lnTo>
                    <a:pt x="41833" y="2692"/>
                  </a:lnTo>
                  <a:lnTo>
                    <a:pt x="41833"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58" y="5397"/>
                  </a:moveTo>
                  <a:lnTo>
                    <a:pt x="45885" y="5397"/>
                  </a:lnTo>
                  <a:lnTo>
                    <a:pt x="45885" y="5956"/>
                  </a:lnTo>
                  <a:lnTo>
                    <a:pt x="46558" y="5956"/>
                  </a:lnTo>
                  <a:lnTo>
                    <a:pt x="46558" y="5397"/>
                  </a:lnTo>
                  <a:close/>
                </a:path>
                <a:path w="49529" h="11429">
                  <a:moveTo>
                    <a:pt x="46558" y="0"/>
                  </a:moveTo>
                  <a:lnTo>
                    <a:pt x="45885" y="0"/>
                  </a:lnTo>
                  <a:lnTo>
                    <a:pt x="45885" y="558"/>
                  </a:lnTo>
                  <a:lnTo>
                    <a:pt x="46558" y="558"/>
                  </a:lnTo>
                  <a:lnTo>
                    <a:pt x="46558" y="0"/>
                  </a:lnTo>
                  <a:close/>
                </a:path>
                <a:path w="49529" h="11429">
                  <a:moveTo>
                    <a:pt x="47904" y="8102"/>
                  </a:moveTo>
                  <a:lnTo>
                    <a:pt x="47231" y="8102"/>
                  </a:lnTo>
                  <a:lnTo>
                    <a:pt x="47231" y="8661"/>
                  </a:lnTo>
                  <a:lnTo>
                    <a:pt x="47904" y="8661"/>
                  </a:lnTo>
                  <a:lnTo>
                    <a:pt x="47904" y="8102"/>
                  </a:lnTo>
                  <a:close/>
                </a:path>
                <a:path w="49529" h="11429">
                  <a:moveTo>
                    <a:pt x="47904" y="2692"/>
                  </a:moveTo>
                  <a:lnTo>
                    <a:pt x="47231" y="2692"/>
                  </a:lnTo>
                  <a:lnTo>
                    <a:pt x="47231" y="3263"/>
                  </a:lnTo>
                  <a:lnTo>
                    <a:pt x="47904" y="3263"/>
                  </a:lnTo>
                  <a:lnTo>
                    <a:pt x="47904"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80" name="object 880"/>
            <p:cNvSpPr/>
            <p:nvPr/>
          </p:nvSpPr>
          <p:spPr>
            <a:xfrm>
              <a:off x="12184037" y="7673162"/>
              <a:ext cx="49530" cy="11430"/>
            </a:xfrm>
            <a:custGeom>
              <a:avLst/>
              <a:gdLst/>
              <a:ahLst/>
              <a:cxnLst/>
              <a:rect l="l" t="t" r="r" b="b"/>
              <a:pathLst>
                <a:path w="49529" h="11429">
                  <a:moveTo>
                    <a:pt x="673" y="10807"/>
                  </a:moveTo>
                  <a:lnTo>
                    <a:pt x="0" y="10807"/>
                  </a:lnTo>
                  <a:lnTo>
                    <a:pt x="0" y="11379"/>
                  </a:lnTo>
                  <a:lnTo>
                    <a:pt x="673" y="11379"/>
                  </a:lnTo>
                  <a:lnTo>
                    <a:pt x="673" y="10807"/>
                  </a:lnTo>
                  <a:close/>
                </a:path>
                <a:path w="49529" h="11429">
                  <a:moveTo>
                    <a:pt x="673" y="5410"/>
                  </a:moveTo>
                  <a:lnTo>
                    <a:pt x="0" y="5410"/>
                  </a:lnTo>
                  <a:lnTo>
                    <a:pt x="0" y="5969"/>
                  </a:lnTo>
                  <a:lnTo>
                    <a:pt x="673" y="5969"/>
                  </a:lnTo>
                  <a:lnTo>
                    <a:pt x="673" y="5410"/>
                  </a:lnTo>
                  <a:close/>
                </a:path>
                <a:path w="49529" h="11429">
                  <a:moveTo>
                    <a:pt x="2032" y="8115"/>
                  </a:moveTo>
                  <a:lnTo>
                    <a:pt x="1358" y="8115"/>
                  </a:lnTo>
                  <a:lnTo>
                    <a:pt x="1358" y="8674"/>
                  </a:lnTo>
                  <a:lnTo>
                    <a:pt x="2032" y="8674"/>
                  </a:lnTo>
                  <a:lnTo>
                    <a:pt x="2032" y="8115"/>
                  </a:lnTo>
                  <a:close/>
                </a:path>
                <a:path w="49529" h="11429">
                  <a:moveTo>
                    <a:pt x="2032" y="2705"/>
                  </a:moveTo>
                  <a:lnTo>
                    <a:pt x="1358" y="2705"/>
                  </a:lnTo>
                  <a:lnTo>
                    <a:pt x="1358" y="3263"/>
                  </a:lnTo>
                  <a:lnTo>
                    <a:pt x="2032" y="3263"/>
                  </a:lnTo>
                  <a:lnTo>
                    <a:pt x="2032" y="2705"/>
                  </a:lnTo>
                  <a:close/>
                </a:path>
                <a:path w="49529" h="11429">
                  <a:moveTo>
                    <a:pt x="3378" y="10807"/>
                  </a:moveTo>
                  <a:lnTo>
                    <a:pt x="2705" y="10807"/>
                  </a:lnTo>
                  <a:lnTo>
                    <a:pt x="2705" y="11379"/>
                  </a:lnTo>
                  <a:lnTo>
                    <a:pt x="3378" y="11379"/>
                  </a:lnTo>
                  <a:lnTo>
                    <a:pt x="3378" y="10807"/>
                  </a:lnTo>
                  <a:close/>
                </a:path>
                <a:path w="49529" h="11429">
                  <a:moveTo>
                    <a:pt x="3378" y="5410"/>
                  </a:moveTo>
                  <a:lnTo>
                    <a:pt x="2705" y="5410"/>
                  </a:lnTo>
                  <a:lnTo>
                    <a:pt x="2705" y="5969"/>
                  </a:lnTo>
                  <a:lnTo>
                    <a:pt x="3378" y="5969"/>
                  </a:lnTo>
                  <a:lnTo>
                    <a:pt x="3378" y="5410"/>
                  </a:lnTo>
                  <a:close/>
                </a:path>
                <a:path w="49529" h="11429">
                  <a:moveTo>
                    <a:pt x="4724" y="8115"/>
                  </a:moveTo>
                  <a:lnTo>
                    <a:pt x="4051" y="8115"/>
                  </a:lnTo>
                  <a:lnTo>
                    <a:pt x="4051" y="8674"/>
                  </a:lnTo>
                  <a:lnTo>
                    <a:pt x="4724" y="8674"/>
                  </a:lnTo>
                  <a:lnTo>
                    <a:pt x="4724" y="8115"/>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79"/>
                  </a:lnTo>
                  <a:lnTo>
                    <a:pt x="6070" y="11379"/>
                  </a:lnTo>
                  <a:lnTo>
                    <a:pt x="6070" y="10807"/>
                  </a:lnTo>
                  <a:close/>
                </a:path>
                <a:path w="49529" h="11429">
                  <a:moveTo>
                    <a:pt x="6070" y="5410"/>
                  </a:moveTo>
                  <a:lnTo>
                    <a:pt x="5397" y="5410"/>
                  </a:lnTo>
                  <a:lnTo>
                    <a:pt x="5397" y="5969"/>
                  </a:lnTo>
                  <a:lnTo>
                    <a:pt x="6070" y="5969"/>
                  </a:lnTo>
                  <a:lnTo>
                    <a:pt x="6070" y="5410"/>
                  </a:lnTo>
                  <a:close/>
                </a:path>
                <a:path w="49529" h="11429">
                  <a:moveTo>
                    <a:pt x="7429" y="8115"/>
                  </a:moveTo>
                  <a:lnTo>
                    <a:pt x="6756" y="8115"/>
                  </a:lnTo>
                  <a:lnTo>
                    <a:pt x="6756" y="8674"/>
                  </a:lnTo>
                  <a:lnTo>
                    <a:pt x="7429" y="8674"/>
                  </a:lnTo>
                  <a:lnTo>
                    <a:pt x="7429" y="8115"/>
                  </a:lnTo>
                  <a:close/>
                </a:path>
                <a:path w="49529" h="11429">
                  <a:moveTo>
                    <a:pt x="7429" y="2705"/>
                  </a:moveTo>
                  <a:lnTo>
                    <a:pt x="6756" y="2705"/>
                  </a:lnTo>
                  <a:lnTo>
                    <a:pt x="6756" y="3263"/>
                  </a:lnTo>
                  <a:lnTo>
                    <a:pt x="7429" y="3263"/>
                  </a:lnTo>
                  <a:lnTo>
                    <a:pt x="7429" y="2705"/>
                  </a:lnTo>
                  <a:close/>
                </a:path>
                <a:path w="49529" h="11429">
                  <a:moveTo>
                    <a:pt x="8775" y="10807"/>
                  </a:moveTo>
                  <a:lnTo>
                    <a:pt x="8102" y="10807"/>
                  </a:lnTo>
                  <a:lnTo>
                    <a:pt x="8102" y="11379"/>
                  </a:lnTo>
                  <a:lnTo>
                    <a:pt x="8775" y="11379"/>
                  </a:lnTo>
                  <a:lnTo>
                    <a:pt x="8775" y="10807"/>
                  </a:lnTo>
                  <a:close/>
                </a:path>
                <a:path w="49529" h="11429">
                  <a:moveTo>
                    <a:pt x="8775" y="5410"/>
                  </a:moveTo>
                  <a:lnTo>
                    <a:pt x="8102" y="5410"/>
                  </a:lnTo>
                  <a:lnTo>
                    <a:pt x="8102" y="5969"/>
                  </a:lnTo>
                  <a:lnTo>
                    <a:pt x="8775" y="5969"/>
                  </a:lnTo>
                  <a:lnTo>
                    <a:pt x="8775" y="5410"/>
                  </a:lnTo>
                  <a:close/>
                </a:path>
                <a:path w="49529" h="11429">
                  <a:moveTo>
                    <a:pt x="10121" y="8115"/>
                  </a:moveTo>
                  <a:lnTo>
                    <a:pt x="9448" y="8115"/>
                  </a:lnTo>
                  <a:lnTo>
                    <a:pt x="9448" y="8674"/>
                  </a:lnTo>
                  <a:lnTo>
                    <a:pt x="10121" y="8674"/>
                  </a:lnTo>
                  <a:lnTo>
                    <a:pt x="10121" y="8115"/>
                  </a:lnTo>
                  <a:close/>
                </a:path>
                <a:path w="49529" h="11429">
                  <a:moveTo>
                    <a:pt x="10121" y="2705"/>
                  </a:moveTo>
                  <a:lnTo>
                    <a:pt x="9448" y="2705"/>
                  </a:lnTo>
                  <a:lnTo>
                    <a:pt x="9448" y="3263"/>
                  </a:lnTo>
                  <a:lnTo>
                    <a:pt x="10121" y="3263"/>
                  </a:lnTo>
                  <a:lnTo>
                    <a:pt x="10121" y="2705"/>
                  </a:lnTo>
                  <a:close/>
                </a:path>
                <a:path w="49529" h="11429">
                  <a:moveTo>
                    <a:pt x="11468" y="10807"/>
                  </a:moveTo>
                  <a:lnTo>
                    <a:pt x="10795" y="10807"/>
                  </a:lnTo>
                  <a:lnTo>
                    <a:pt x="10795" y="11379"/>
                  </a:lnTo>
                  <a:lnTo>
                    <a:pt x="11468" y="11379"/>
                  </a:lnTo>
                  <a:lnTo>
                    <a:pt x="11468" y="10807"/>
                  </a:lnTo>
                  <a:close/>
                </a:path>
                <a:path w="49529" h="11429">
                  <a:moveTo>
                    <a:pt x="11468" y="5410"/>
                  </a:moveTo>
                  <a:lnTo>
                    <a:pt x="10795" y="5410"/>
                  </a:lnTo>
                  <a:lnTo>
                    <a:pt x="10795" y="5969"/>
                  </a:lnTo>
                  <a:lnTo>
                    <a:pt x="11468" y="5969"/>
                  </a:lnTo>
                  <a:lnTo>
                    <a:pt x="11468" y="5410"/>
                  </a:lnTo>
                  <a:close/>
                </a:path>
                <a:path w="49529" h="11429">
                  <a:moveTo>
                    <a:pt x="12827" y="8115"/>
                  </a:moveTo>
                  <a:lnTo>
                    <a:pt x="12153" y="8115"/>
                  </a:lnTo>
                  <a:lnTo>
                    <a:pt x="12153" y="8674"/>
                  </a:lnTo>
                  <a:lnTo>
                    <a:pt x="12827" y="8674"/>
                  </a:lnTo>
                  <a:lnTo>
                    <a:pt x="12827" y="8115"/>
                  </a:lnTo>
                  <a:close/>
                </a:path>
                <a:path w="49529" h="11429">
                  <a:moveTo>
                    <a:pt x="12827" y="2705"/>
                  </a:moveTo>
                  <a:lnTo>
                    <a:pt x="12153" y="2705"/>
                  </a:lnTo>
                  <a:lnTo>
                    <a:pt x="12153" y="3263"/>
                  </a:lnTo>
                  <a:lnTo>
                    <a:pt x="12827" y="3263"/>
                  </a:lnTo>
                  <a:lnTo>
                    <a:pt x="12827" y="2705"/>
                  </a:lnTo>
                  <a:close/>
                </a:path>
                <a:path w="49529" h="11429">
                  <a:moveTo>
                    <a:pt x="14173" y="10807"/>
                  </a:moveTo>
                  <a:lnTo>
                    <a:pt x="13500" y="10807"/>
                  </a:lnTo>
                  <a:lnTo>
                    <a:pt x="13500" y="11379"/>
                  </a:lnTo>
                  <a:lnTo>
                    <a:pt x="14173" y="11379"/>
                  </a:lnTo>
                  <a:lnTo>
                    <a:pt x="14173" y="10807"/>
                  </a:lnTo>
                  <a:close/>
                </a:path>
                <a:path w="49529" h="11429">
                  <a:moveTo>
                    <a:pt x="14173" y="5410"/>
                  </a:moveTo>
                  <a:lnTo>
                    <a:pt x="13500" y="5410"/>
                  </a:lnTo>
                  <a:lnTo>
                    <a:pt x="13500" y="5969"/>
                  </a:lnTo>
                  <a:lnTo>
                    <a:pt x="14173" y="5969"/>
                  </a:lnTo>
                  <a:lnTo>
                    <a:pt x="14173" y="5410"/>
                  </a:lnTo>
                  <a:close/>
                </a:path>
                <a:path w="49529" h="11429">
                  <a:moveTo>
                    <a:pt x="15519" y="8115"/>
                  </a:moveTo>
                  <a:lnTo>
                    <a:pt x="14846" y="8115"/>
                  </a:lnTo>
                  <a:lnTo>
                    <a:pt x="14846" y="8674"/>
                  </a:lnTo>
                  <a:lnTo>
                    <a:pt x="15519" y="8674"/>
                  </a:lnTo>
                  <a:lnTo>
                    <a:pt x="15519" y="8115"/>
                  </a:lnTo>
                  <a:close/>
                </a:path>
                <a:path w="49529" h="11429">
                  <a:moveTo>
                    <a:pt x="15519" y="2705"/>
                  </a:moveTo>
                  <a:lnTo>
                    <a:pt x="14846" y="2705"/>
                  </a:lnTo>
                  <a:lnTo>
                    <a:pt x="14846" y="3263"/>
                  </a:lnTo>
                  <a:lnTo>
                    <a:pt x="15519" y="3263"/>
                  </a:lnTo>
                  <a:lnTo>
                    <a:pt x="15519" y="2705"/>
                  </a:lnTo>
                  <a:close/>
                </a:path>
                <a:path w="49529" h="11429">
                  <a:moveTo>
                    <a:pt x="16865" y="10807"/>
                  </a:moveTo>
                  <a:lnTo>
                    <a:pt x="16192" y="10807"/>
                  </a:lnTo>
                  <a:lnTo>
                    <a:pt x="16192" y="11379"/>
                  </a:lnTo>
                  <a:lnTo>
                    <a:pt x="16865" y="11379"/>
                  </a:lnTo>
                  <a:lnTo>
                    <a:pt x="16865" y="10807"/>
                  </a:lnTo>
                  <a:close/>
                </a:path>
                <a:path w="49529" h="11429">
                  <a:moveTo>
                    <a:pt x="16865" y="5410"/>
                  </a:moveTo>
                  <a:lnTo>
                    <a:pt x="16192" y="5410"/>
                  </a:lnTo>
                  <a:lnTo>
                    <a:pt x="16192" y="5969"/>
                  </a:lnTo>
                  <a:lnTo>
                    <a:pt x="16865" y="5969"/>
                  </a:lnTo>
                  <a:lnTo>
                    <a:pt x="16865" y="5410"/>
                  </a:lnTo>
                  <a:close/>
                </a:path>
                <a:path w="49529" h="11429">
                  <a:moveTo>
                    <a:pt x="18224" y="8115"/>
                  </a:moveTo>
                  <a:lnTo>
                    <a:pt x="17551" y="8115"/>
                  </a:lnTo>
                  <a:lnTo>
                    <a:pt x="17551" y="8674"/>
                  </a:lnTo>
                  <a:lnTo>
                    <a:pt x="18224" y="8674"/>
                  </a:lnTo>
                  <a:lnTo>
                    <a:pt x="18224" y="8115"/>
                  </a:lnTo>
                  <a:close/>
                </a:path>
                <a:path w="49529" h="11429">
                  <a:moveTo>
                    <a:pt x="18224" y="2705"/>
                  </a:moveTo>
                  <a:lnTo>
                    <a:pt x="17551" y="2705"/>
                  </a:lnTo>
                  <a:lnTo>
                    <a:pt x="17551" y="3263"/>
                  </a:lnTo>
                  <a:lnTo>
                    <a:pt x="18224" y="3263"/>
                  </a:lnTo>
                  <a:lnTo>
                    <a:pt x="18224" y="2705"/>
                  </a:lnTo>
                  <a:close/>
                </a:path>
                <a:path w="49529" h="11429">
                  <a:moveTo>
                    <a:pt x="19570" y="10807"/>
                  </a:moveTo>
                  <a:lnTo>
                    <a:pt x="18897" y="10807"/>
                  </a:lnTo>
                  <a:lnTo>
                    <a:pt x="18897" y="11379"/>
                  </a:lnTo>
                  <a:lnTo>
                    <a:pt x="19570" y="11379"/>
                  </a:lnTo>
                  <a:lnTo>
                    <a:pt x="19570" y="10807"/>
                  </a:lnTo>
                  <a:close/>
                </a:path>
                <a:path w="49529" h="11429">
                  <a:moveTo>
                    <a:pt x="19570" y="5410"/>
                  </a:moveTo>
                  <a:lnTo>
                    <a:pt x="18897" y="5410"/>
                  </a:lnTo>
                  <a:lnTo>
                    <a:pt x="18897" y="5969"/>
                  </a:lnTo>
                  <a:lnTo>
                    <a:pt x="19570" y="5969"/>
                  </a:lnTo>
                  <a:lnTo>
                    <a:pt x="19570" y="5410"/>
                  </a:lnTo>
                  <a:close/>
                </a:path>
                <a:path w="49529" h="11429">
                  <a:moveTo>
                    <a:pt x="20916" y="8115"/>
                  </a:moveTo>
                  <a:lnTo>
                    <a:pt x="20243" y="8115"/>
                  </a:lnTo>
                  <a:lnTo>
                    <a:pt x="20243" y="8674"/>
                  </a:lnTo>
                  <a:lnTo>
                    <a:pt x="20916" y="8674"/>
                  </a:lnTo>
                  <a:lnTo>
                    <a:pt x="20916" y="8115"/>
                  </a:lnTo>
                  <a:close/>
                </a:path>
                <a:path w="49529" h="11429">
                  <a:moveTo>
                    <a:pt x="20916" y="2705"/>
                  </a:moveTo>
                  <a:lnTo>
                    <a:pt x="20243" y="2705"/>
                  </a:lnTo>
                  <a:lnTo>
                    <a:pt x="20243" y="3263"/>
                  </a:lnTo>
                  <a:lnTo>
                    <a:pt x="20916" y="3263"/>
                  </a:lnTo>
                  <a:lnTo>
                    <a:pt x="20916" y="2705"/>
                  </a:lnTo>
                  <a:close/>
                </a:path>
                <a:path w="49529" h="11429">
                  <a:moveTo>
                    <a:pt x="22263" y="5410"/>
                  </a:moveTo>
                  <a:lnTo>
                    <a:pt x="21590" y="5410"/>
                  </a:lnTo>
                  <a:lnTo>
                    <a:pt x="21590" y="5969"/>
                  </a:lnTo>
                  <a:lnTo>
                    <a:pt x="22263" y="5969"/>
                  </a:lnTo>
                  <a:lnTo>
                    <a:pt x="22263" y="5410"/>
                  </a:lnTo>
                  <a:close/>
                </a:path>
                <a:path w="49529" h="11429">
                  <a:moveTo>
                    <a:pt x="23622" y="8115"/>
                  </a:moveTo>
                  <a:lnTo>
                    <a:pt x="22936" y="8115"/>
                  </a:lnTo>
                  <a:lnTo>
                    <a:pt x="22936" y="8674"/>
                  </a:lnTo>
                  <a:lnTo>
                    <a:pt x="23622" y="8674"/>
                  </a:lnTo>
                  <a:lnTo>
                    <a:pt x="23622" y="8115"/>
                  </a:lnTo>
                  <a:close/>
                </a:path>
                <a:path w="49529" h="11429">
                  <a:moveTo>
                    <a:pt x="23622" y="2705"/>
                  </a:moveTo>
                  <a:lnTo>
                    <a:pt x="22936" y="2705"/>
                  </a:lnTo>
                  <a:lnTo>
                    <a:pt x="22936" y="3263"/>
                  </a:lnTo>
                  <a:lnTo>
                    <a:pt x="23622" y="3263"/>
                  </a:lnTo>
                  <a:lnTo>
                    <a:pt x="23622" y="2705"/>
                  </a:lnTo>
                  <a:close/>
                </a:path>
                <a:path w="49529" h="11429">
                  <a:moveTo>
                    <a:pt x="24968" y="5410"/>
                  </a:moveTo>
                  <a:lnTo>
                    <a:pt x="24295" y="5410"/>
                  </a:lnTo>
                  <a:lnTo>
                    <a:pt x="24295" y="5969"/>
                  </a:lnTo>
                  <a:lnTo>
                    <a:pt x="24968" y="5969"/>
                  </a:lnTo>
                  <a:lnTo>
                    <a:pt x="24968" y="5410"/>
                  </a:lnTo>
                  <a:close/>
                </a:path>
                <a:path w="49529" h="11429">
                  <a:moveTo>
                    <a:pt x="26314" y="8115"/>
                  </a:moveTo>
                  <a:lnTo>
                    <a:pt x="25641" y="8115"/>
                  </a:lnTo>
                  <a:lnTo>
                    <a:pt x="25641" y="8674"/>
                  </a:lnTo>
                  <a:lnTo>
                    <a:pt x="26314" y="8674"/>
                  </a:lnTo>
                  <a:lnTo>
                    <a:pt x="26314" y="8115"/>
                  </a:lnTo>
                  <a:close/>
                </a:path>
                <a:path w="49529" h="11429">
                  <a:moveTo>
                    <a:pt x="26314" y="2705"/>
                  </a:moveTo>
                  <a:lnTo>
                    <a:pt x="25641" y="2705"/>
                  </a:lnTo>
                  <a:lnTo>
                    <a:pt x="25641" y="3263"/>
                  </a:lnTo>
                  <a:lnTo>
                    <a:pt x="26314" y="3263"/>
                  </a:lnTo>
                  <a:lnTo>
                    <a:pt x="26314" y="2705"/>
                  </a:lnTo>
                  <a:close/>
                </a:path>
                <a:path w="49529" h="11429">
                  <a:moveTo>
                    <a:pt x="27660" y="5410"/>
                  </a:moveTo>
                  <a:lnTo>
                    <a:pt x="26987" y="5410"/>
                  </a:lnTo>
                  <a:lnTo>
                    <a:pt x="26987" y="5969"/>
                  </a:lnTo>
                  <a:lnTo>
                    <a:pt x="27660" y="5969"/>
                  </a:lnTo>
                  <a:lnTo>
                    <a:pt x="27660" y="5410"/>
                  </a:lnTo>
                  <a:close/>
                </a:path>
                <a:path w="49529" h="11429">
                  <a:moveTo>
                    <a:pt x="29019" y="8115"/>
                  </a:moveTo>
                  <a:lnTo>
                    <a:pt x="28333" y="8115"/>
                  </a:lnTo>
                  <a:lnTo>
                    <a:pt x="28333" y="8674"/>
                  </a:lnTo>
                  <a:lnTo>
                    <a:pt x="29019" y="8674"/>
                  </a:lnTo>
                  <a:lnTo>
                    <a:pt x="29019" y="8115"/>
                  </a:lnTo>
                  <a:close/>
                </a:path>
                <a:path w="49529" h="11429">
                  <a:moveTo>
                    <a:pt x="29019" y="2705"/>
                  </a:moveTo>
                  <a:lnTo>
                    <a:pt x="28333" y="2705"/>
                  </a:lnTo>
                  <a:lnTo>
                    <a:pt x="28333" y="3263"/>
                  </a:lnTo>
                  <a:lnTo>
                    <a:pt x="29019" y="3263"/>
                  </a:lnTo>
                  <a:lnTo>
                    <a:pt x="29019" y="2705"/>
                  </a:lnTo>
                  <a:close/>
                </a:path>
                <a:path w="49529" h="11429">
                  <a:moveTo>
                    <a:pt x="30365" y="5410"/>
                  </a:moveTo>
                  <a:lnTo>
                    <a:pt x="29692" y="5410"/>
                  </a:lnTo>
                  <a:lnTo>
                    <a:pt x="29692" y="5969"/>
                  </a:lnTo>
                  <a:lnTo>
                    <a:pt x="30365" y="5969"/>
                  </a:lnTo>
                  <a:lnTo>
                    <a:pt x="30365" y="5410"/>
                  </a:lnTo>
                  <a:close/>
                </a:path>
                <a:path w="49529" h="11429">
                  <a:moveTo>
                    <a:pt x="30365" y="0"/>
                  </a:moveTo>
                  <a:lnTo>
                    <a:pt x="29692" y="0"/>
                  </a:lnTo>
                  <a:lnTo>
                    <a:pt x="29692" y="571"/>
                  </a:lnTo>
                  <a:lnTo>
                    <a:pt x="30365" y="571"/>
                  </a:lnTo>
                  <a:lnTo>
                    <a:pt x="30365" y="0"/>
                  </a:lnTo>
                  <a:close/>
                </a:path>
                <a:path w="49529" h="11429">
                  <a:moveTo>
                    <a:pt x="31711" y="8115"/>
                  </a:moveTo>
                  <a:lnTo>
                    <a:pt x="31038" y="8115"/>
                  </a:lnTo>
                  <a:lnTo>
                    <a:pt x="31038" y="8674"/>
                  </a:lnTo>
                  <a:lnTo>
                    <a:pt x="31711" y="8674"/>
                  </a:lnTo>
                  <a:lnTo>
                    <a:pt x="31711" y="8115"/>
                  </a:lnTo>
                  <a:close/>
                </a:path>
                <a:path w="49529" h="11429">
                  <a:moveTo>
                    <a:pt x="31711" y="2705"/>
                  </a:moveTo>
                  <a:lnTo>
                    <a:pt x="31038" y="2705"/>
                  </a:lnTo>
                  <a:lnTo>
                    <a:pt x="31038" y="3263"/>
                  </a:lnTo>
                  <a:lnTo>
                    <a:pt x="31711" y="3263"/>
                  </a:lnTo>
                  <a:lnTo>
                    <a:pt x="31711" y="2705"/>
                  </a:lnTo>
                  <a:close/>
                </a:path>
                <a:path w="49529" h="11429">
                  <a:moveTo>
                    <a:pt x="33058" y="5410"/>
                  </a:moveTo>
                  <a:lnTo>
                    <a:pt x="32385" y="5410"/>
                  </a:lnTo>
                  <a:lnTo>
                    <a:pt x="32385" y="5969"/>
                  </a:lnTo>
                  <a:lnTo>
                    <a:pt x="33058" y="5969"/>
                  </a:lnTo>
                  <a:lnTo>
                    <a:pt x="33058" y="5410"/>
                  </a:lnTo>
                  <a:close/>
                </a:path>
                <a:path w="49529" h="11429">
                  <a:moveTo>
                    <a:pt x="33058" y="0"/>
                  </a:moveTo>
                  <a:lnTo>
                    <a:pt x="32385" y="0"/>
                  </a:lnTo>
                  <a:lnTo>
                    <a:pt x="32385" y="571"/>
                  </a:lnTo>
                  <a:lnTo>
                    <a:pt x="33058" y="571"/>
                  </a:lnTo>
                  <a:lnTo>
                    <a:pt x="33058" y="0"/>
                  </a:lnTo>
                  <a:close/>
                </a:path>
                <a:path w="49529" h="11429">
                  <a:moveTo>
                    <a:pt x="34417" y="8115"/>
                  </a:moveTo>
                  <a:lnTo>
                    <a:pt x="33731" y="8115"/>
                  </a:lnTo>
                  <a:lnTo>
                    <a:pt x="33731" y="8674"/>
                  </a:lnTo>
                  <a:lnTo>
                    <a:pt x="34417" y="8674"/>
                  </a:lnTo>
                  <a:lnTo>
                    <a:pt x="34417" y="8115"/>
                  </a:lnTo>
                  <a:close/>
                </a:path>
                <a:path w="49529" h="11429">
                  <a:moveTo>
                    <a:pt x="34417" y="2705"/>
                  </a:moveTo>
                  <a:lnTo>
                    <a:pt x="33731" y="2705"/>
                  </a:lnTo>
                  <a:lnTo>
                    <a:pt x="33731" y="3263"/>
                  </a:lnTo>
                  <a:lnTo>
                    <a:pt x="34417" y="3263"/>
                  </a:lnTo>
                  <a:lnTo>
                    <a:pt x="34417" y="2705"/>
                  </a:lnTo>
                  <a:close/>
                </a:path>
                <a:path w="49529" h="11429">
                  <a:moveTo>
                    <a:pt x="35763" y="5410"/>
                  </a:moveTo>
                  <a:lnTo>
                    <a:pt x="35090" y="5410"/>
                  </a:lnTo>
                  <a:lnTo>
                    <a:pt x="35090" y="5969"/>
                  </a:lnTo>
                  <a:lnTo>
                    <a:pt x="35763" y="5969"/>
                  </a:lnTo>
                  <a:lnTo>
                    <a:pt x="35763" y="5410"/>
                  </a:lnTo>
                  <a:close/>
                </a:path>
                <a:path w="49529" h="11429">
                  <a:moveTo>
                    <a:pt x="35763" y="0"/>
                  </a:moveTo>
                  <a:lnTo>
                    <a:pt x="35090" y="0"/>
                  </a:lnTo>
                  <a:lnTo>
                    <a:pt x="35090" y="571"/>
                  </a:lnTo>
                  <a:lnTo>
                    <a:pt x="35763" y="571"/>
                  </a:lnTo>
                  <a:lnTo>
                    <a:pt x="35763" y="0"/>
                  </a:lnTo>
                  <a:close/>
                </a:path>
                <a:path w="49529" h="11429">
                  <a:moveTo>
                    <a:pt x="37109" y="8115"/>
                  </a:moveTo>
                  <a:lnTo>
                    <a:pt x="36436" y="8115"/>
                  </a:lnTo>
                  <a:lnTo>
                    <a:pt x="36436" y="8674"/>
                  </a:lnTo>
                  <a:lnTo>
                    <a:pt x="37109" y="8674"/>
                  </a:lnTo>
                  <a:lnTo>
                    <a:pt x="37109" y="8115"/>
                  </a:lnTo>
                  <a:close/>
                </a:path>
                <a:path w="49529" h="11429">
                  <a:moveTo>
                    <a:pt x="37109" y="2705"/>
                  </a:moveTo>
                  <a:lnTo>
                    <a:pt x="36436" y="2705"/>
                  </a:lnTo>
                  <a:lnTo>
                    <a:pt x="36436" y="3263"/>
                  </a:lnTo>
                  <a:lnTo>
                    <a:pt x="37109" y="3263"/>
                  </a:lnTo>
                  <a:lnTo>
                    <a:pt x="37109" y="2705"/>
                  </a:lnTo>
                  <a:close/>
                </a:path>
                <a:path w="49529" h="11429">
                  <a:moveTo>
                    <a:pt x="38455" y="5410"/>
                  </a:moveTo>
                  <a:lnTo>
                    <a:pt x="37782" y="5410"/>
                  </a:lnTo>
                  <a:lnTo>
                    <a:pt x="37782" y="5969"/>
                  </a:lnTo>
                  <a:lnTo>
                    <a:pt x="38455" y="5969"/>
                  </a:lnTo>
                  <a:lnTo>
                    <a:pt x="38455" y="5410"/>
                  </a:lnTo>
                  <a:close/>
                </a:path>
                <a:path w="49529" h="11429">
                  <a:moveTo>
                    <a:pt x="38455" y="0"/>
                  </a:moveTo>
                  <a:lnTo>
                    <a:pt x="37782" y="0"/>
                  </a:lnTo>
                  <a:lnTo>
                    <a:pt x="37782" y="571"/>
                  </a:lnTo>
                  <a:lnTo>
                    <a:pt x="38455" y="571"/>
                  </a:lnTo>
                  <a:lnTo>
                    <a:pt x="38455" y="0"/>
                  </a:lnTo>
                  <a:close/>
                </a:path>
                <a:path w="49529" h="11429">
                  <a:moveTo>
                    <a:pt x="39814" y="8115"/>
                  </a:moveTo>
                  <a:lnTo>
                    <a:pt x="39128" y="8115"/>
                  </a:lnTo>
                  <a:lnTo>
                    <a:pt x="39128" y="8674"/>
                  </a:lnTo>
                  <a:lnTo>
                    <a:pt x="39814" y="8674"/>
                  </a:lnTo>
                  <a:lnTo>
                    <a:pt x="39814" y="8115"/>
                  </a:lnTo>
                  <a:close/>
                </a:path>
                <a:path w="49529" h="11429">
                  <a:moveTo>
                    <a:pt x="39814" y="2705"/>
                  </a:moveTo>
                  <a:lnTo>
                    <a:pt x="39128" y="2705"/>
                  </a:lnTo>
                  <a:lnTo>
                    <a:pt x="39128" y="3263"/>
                  </a:lnTo>
                  <a:lnTo>
                    <a:pt x="39814" y="3263"/>
                  </a:lnTo>
                  <a:lnTo>
                    <a:pt x="39814" y="2705"/>
                  </a:lnTo>
                  <a:close/>
                </a:path>
                <a:path w="49529" h="11429">
                  <a:moveTo>
                    <a:pt x="41160" y="5410"/>
                  </a:moveTo>
                  <a:lnTo>
                    <a:pt x="40487" y="5410"/>
                  </a:lnTo>
                  <a:lnTo>
                    <a:pt x="40487" y="5969"/>
                  </a:lnTo>
                  <a:lnTo>
                    <a:pt x="41160" y="5969"/>
                  </a:lnTo>
                  <a:lnTo>
                    <a:pt x="41160" y="5410"/>
                  </a:lnTo>
                  <a:close/>
                </a:path>
                <a:path w="49529" h="11429">
                  <a:moveTo>
                    <a:pt x="41160" y="0"/>
                  </a:moveTo>
                  <a:lnTo>
                    <a:pt x="40487" y="0"/>
                  </a:lnTo>
                  <a:lnTo>
                    <a:pt x="40487" y="571"/>
                  </a:lnTo>
                  <a:lnTo>
                    <a:pt x="41160" y="571"/>
                  </a:lnTo>
                  <a:lnTo>
                    <a:pt x="41160" y="0"/>
                  </a:lnTo>
                  <a:close/>
                </a:path>
                <a:path w="49529" h="11429">
                  <a:moveTo>
                    <a:pt x="42506" y="8115"/>
                  </a:moveTo>
                  <a:lnTo>
                    <a:pt x="41833" y="8115"/>
                  </a:lnTo>
                  <a:lnTo>
                    <a:pt x="41833" y="8674"/>
                  </a:lnTo>
                  <a:lnTo>
                    <a:pt x="42506" y="8674"/>
                  </a:lnTo>
                  <a:lnTo>
                    <a:pt x="42506" y="8115"/>
                  </a:lnTo>
                  <a:close/>
                </a:path>
                <a:path w="49529" h="11429">
                  <a:moveTo>
                    <a:pt x="42506" y="2705"/>
                  </a:moveTo>
                  <a:lnTo>
                    <a:pt x="41833" y="2705"/>
                  </a:lnTo>
                  <a:lnTo>
                    <a:pt x="41833" y="3263"/>
                  </a:lnTo>
                  <a:lnTo>
                    <a:pt x="42506" y="3263"/>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71"/>
                  </a:lnTo>
                  <a:lnTo>
                    <a:pt x="43853" y="571"/>
                  </a:lnTo>
                  <a:lnTo>
                    <a:pt x="43853" y="0"/>
                  </a:lnTo>
                  <a:close/>
                </a:path>
                <a:path w="49529" h="11429">
                  <a:moveTo>
                    <a:pt x="45199" y="8115"/>
                  </a:moveTo>
                  <a:lnTo>
                    <a:pt x="44526" y="8115"/>
                  </a:lnTo>
                  <a:lnTo>
                    <a:pt x="44526" y="8674"/>
                  </a:lnTo>
                  <a:lnTo>
                    <a:pt x="45199" y="8674"/>
                  </a:lnTo>
                  <a:lnTo>
                    <a:pt x="45199" y="8115"/>
                  </a:lnTo>
                  <a:close/>
                </a:path>
                <a:path w="49529" h="11429">
                  <a:moveTo>
                    <a:pt x="45199" y="2705"/>
                  </a:moveTo>
                  <a:lnTo>
                    <a:pt x="44526" y="2705"/>
                  </a:lnTo>
                  <a:lnTo>
                    <a:pt x="44526" y="3263"/>
                  </a:lnTo>
                  <a:lnTo>
                    <a:pt x="45199" y="3263"/>
                  </a:lnTo>
                  <a:lnTo>
                    <a:pt x="45199" y="2705"/>
                  </a:lnTo>
                  <a:close/>
                </a:path>
                <a:path w="49529" h="11429">
                  <a:moveTo>
                    <a:pt x="46558" y="5410"/>
                  </a:moveTo>
                  <a:lnTo>
                    <a:pt x="45885" y="5410"/>
                  </a:lnTo>
                  <a:lnTo>
                    <a:pt x="45885" y="5969"/>
                  </a:lnTo>
                  <a:lnTo>
                    <a:pt x="46558" y="5969"/>
                  </a:lnTo>
                  <a:lnTo>
                    <a:pt x="46558" y="5410"/>
                  </a:lnTo>
                  <a:close/>
                </a:path>
                <a:path w="49529" h="11429">
                  <a:moveTo>
                    <a:pt x="46558" y="0"/>
                  </a:moveTo>
                  <a:lnTo>
                    <a:pt x="45885" y="0"/>
                  </a:lnTo>
                  <a:lnTo>
                    <a:pt x="45885" y="571"/>
                  </a:lnTo>
                  <a:lnTo>
                    <a:pt x="46558" y="571"/>
                  </a:lnTo>
                  <a:lnTo>
                    <a:pt x="46558" y="0"/>
                  </a:lnTo>
                  <a:close/>
                </a:path>
                <a:path w="49529" h="11429">
                  <a:moveTo>
                    <a:pt x="47904" y="8115"/>
                  </a:moveTo>
                  <a:lnTo>
                    <a:pt x="47231" y="8115"/>
                  </a:lnTo>
                  <a:lnTo>
                    <a:pt x="47231" y="8674"/>
                  </a:lnTo>
                  <a:lnTo>
                    <a:pt x="47904" y="8674"/>
                  </a:lnTo>
                  <a:lnTo>
                    <a:pt x="47904" y="8115"/>
                  </a:lnTo>
                  <a:close/>
                </a:path>
                <a:path w="49529" h="11429">
                  <a:moveTo>
                    <a:pt x="47904" y="2705"/>
                  </a:moveTo>
                  <a:lnTo>
                    <a:pt x="47231" y="2705"/>
                  </a:lnTo>
                  <a:lnTo>
                    <a:pt x="47231" y="3263"/>
                  </a:lnTo>
                  <a:lnTo>
                    <a:pt x="47904" y="3263"/>
                  </a:lnTo>
                  <a:lnTo>
                    <a:pt x="47904"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81" name="object 881"/>
            <p:cNvSpPr/>
            <p:nvPr/>
          </p:nvSpPr>
          <p:spPr>
            <a:xfrm>
              <a:off x="12184037" y="7683969"/>
              <a:ext cx="49530" cy="11430"/>
            </a:xfrm>
            <a:custGeom>
              <a:avLst/>
              <a:gdLst/>
              <a:ahLst/>
              <a:cxnLst/>
              <a:rect l="l" t="t" r="r" b="b"/>
              <a:pathLst>
                <a:path w="49529" h="11429">
                  <a:moveTo>
                    <a:pt x="673" y="10807"/>
                  </a:moveTo>
                  <a:lnTo>
                    <a:pt x="0" y="10807"/>
                  </a:lnTo>
                  <a:lnTo>
                    <a:pt x="0" y="11366"/>
                  </a:lnTo>
                  <a:lnTo>
                    <a:pt x="673" y="11366"/>
                  </a:lnTo>
                  <a:lnTo>
                    <a:pt x="673" y="10807"/>
                  </a:lnTo>
                  <a:close/>
                </a:path>
                <a:path w="49529" h="11429">
                  <a:moveTo>
                    <a:pt x="673" y="5410"/>
                  </a:moveTo>
                  <a:lnTo>
                    <a:pt x="0" y="5410"/>
                  </a:lnTo>
                  <a:lnTo>
                    <a:pt x="0" y="5969"/>
                  </a:lnTo>
                  <a:lnTo>
                    <a:pt x="673" y="5969"/>
                  </a:lnTo>
                  <a:lnTo>
                    <a:pt x="673" y="5410"/>
                  </a:lnTo>
                  <a:close/>
                </a:path>
                <a:path w="49529" h="11429">
                  <a:moveTo>
                    <a:pt x="2032" y="8102"/>
                  </a:moveTo>
                  <a:lnTo>
                    <a:pt x="1358" y="8102"/>
                  </a:lnTo>
                  <a:lnTo>
                    <a:pt x="1358" y="8674"/>
                  </a:lnTo>
                  <a:lnTo>
                    <a:pt x="2032" y="8674"/>
                  </a:lnTo>
                  <a:lnTo>
                    <a:pt x="2032" y="8102"/>
                  </a:lnTo>
                  <a:close/>
                </a:path>
                <a:path w="49529" h="11429">
                  <a:moveTo>
                    <a:pt x="2032" y="2705"/>
                  </a:moveTo>
                  <a:lnTo>
                    <a:pt x="1358" y="2705"/>
                  </a:lnTo>
                  <a:lnTo>
                    <a:pt x="1358" y="3263"/>
                  </a:lnTo>
                  <a:lnTo>
                    <a:pt x="2032" y="3263"/>
                  </a:lnTo>
                  <a:lnTo>
                    <a:pt x="2032" y="2705"/>
                  </a:lnTo>
                  <a:close/>
                </a:path>
                <a:path w="49529" h="11429">
                  <a:moveTo>
                    <a:pt x="3378" y="10807"/>
                  </a:moveTo>
                  <a:lnTo>
                    <a:pt x="2705" y="10807"/>
                  </a:lnTo>
                  <a:lnTo>
                    <a:pt x="2705" y="11366"/>
                  </a:lnTo>
                  <a:lnTo>
                    <a:pt x="3378" y="11366"/>
                  </a:lnTo>
                  <a:lnTo>
                    <a:pt x="3378" y="10807"/>
                  </a:lnTo>
                  <a:close/>
                </a:path>
                <a:path w="49529" h="11429">
                  <a:moveTo>
                    <a:pt x="3378" y="5410"/>
                  </a:moveTo>
                  <a:lnTo>
                    <a:pt x="2705" y="5410"/>
                  </a:lnTo>
                  <a:lnTo>
                    <a:pt x="2705" y="5969"/>
                  </a:lnTo>
                  <a:lnTo>
                    <a:pt x="3378" y="5969"/>
                  </a:lnTo>
                  <a:lnTo>
                    <a:pt x="3378" y="5410"/>
                  </a:lnTo>
                  <a:close/>
                </a:path>
                <a:path w="49529" h="11429">
                  <a:moveTo>
                    <a:pt x="4724" y="8102"/>
                  </a:moveTo>
                  <a:lnTo>
                    <a:pt x="4051" y="8102"/>
                  </a:lnTo>
                  <a:lnTo>
                    <a:pt x="4051" y="8674"/>
                  </a:lnTo>
                  <a:lnTo>
                    <a:pt x="4724" y="8674"/>
                  </a:lnTo>
                  <a:lnTo>
                    <a:pt x="4724" y="8102"/>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66"/>
                  </a:lnTo>
                  <a:lnTo>
                    <a:pt x="6070" y="11366"/>
                  </a:lnTo>
                  <a:lnTo>
                    <a:pt x="6070" y="10807"/>
                  </a:lnTo>
                  <a:close/>
                </a:path>
                <a:path w="49529" h="11429">
                  <a:moveTo>
                    <a:pt x="6070" y="5410"/>
                  </a:moveTo>
                  <a:lnTo>
                    <a:pt x="5397" y="5410"/>
                  </a:lnTo>
                  <a:lnTo>
                    <a:pt x="5397" y="5969"/>
                  </a:lnTo>
                  <a:lnTo>
                    <a:pt x="6070" y="5969"/>
                  </a:lnTo>
                  <a:lnTo>
                    <a:pt x="6070" y="5410"/>
                  </a:lnTo>
                  <a:close/>
                </a:path>
                <a:path w="49529" h="11429">
                  <a:moveTo>
                    <a:pt x="7429" y="8102"/>
                  </a:moveTo>
                  <a:lnTo>
                    <a:pt x="6756" y="8102"/>
                  </a:lnTo>
                  <a:lnTo>
                    <a:pt x="6756" y="8674"/>
                  </a:lnTo>
                  <a:lnTo>
                    <a:pt x="7429" y="8674"/>
                  </a:lnTo>
                  <a:lnTo>
                    <a:pt x="7429" y="8102"/>
                  </a:lnTo>
                  <a:close/>
                </a:path>
                <a:path w="49529" h="11429">
                  <a:moveTo>
                    <a:pt x="7429" y="2705"/>
                  </a:moveTo>
                  <a:lnTo>
                    <a:pt x="6756" y="2705"/>
                  </a:lnTo>
                  <a:lnTo>
                    <a:pt x="6756" y="3263"/>
                  </a:lnTo>
                  <a:lnTo>
                    <a:pt x="7429" y="3263"/>
                  </a:lnTo>
                  <a:lnTo>
                    <a:pt x="7429" y="2705"/>
                  </a:lnTo>
                  <a:close/>
                </a:path>
                <a:path w="49529" h="11429">
                  <a:moveTo>
                    <a:pt x="8775" y="10807"/>
                  </a:moveTo>
                  <a:lnTo>
                    <a:pt x="8102" y="10807"/>
                  </a:lnTo>
                  <a:lnTo>
                    <a:pt x="8102" y="11366"/>
                  </a:lnTo>
                  <a:lnTo>
                    <a:pt x="8775" y="11366"/>
                  </a:lnTo>
                  <a:lnTo>
                    <a:pt x="8775" y="10807"/>
                  </a:lnTo>
                  <a:close/>
                </a:path>
                <a:path w="49529" h="11429">
                  <a:moveTo>
                    <a:pt x="8775" y="5410"/>
                  </a:moveTo>
                  <a:lnTo>
                    <a:pt x="8102" y="5410"/>
                  </a:lnTo>
                  <a:lnTo>
                    <a:pt x="8102" y="5969"/>
                  </a:lnTo>
                  <a:lnTo>
                    <a:pt x="8775" y="5969"/>
                  </a:lnTo>
                  <a:lnTo>
                    <a:pt x="8775" y="5410"/>
                  </a:lnTo>
                  <a:close/>
                </a:path>
                <a:path w="49529" h="11429">
                  <a:moveTo>
                    <a:pt x="10121" y="8102"/>
                  </a:moveTo>
                  <a:lnTo>
                    <a:pt x="9448" y="8102"/>
                  </a:lnTo>
                  <a:lnTo>
                    <a:pt x="9448" y="8674"/>
                  </a:lnTo>
                  <a:lnTo>
                    <a:pt x="10121" y="8674"/>
                  </a:lnTo>
                  <a:lnTo>
                    <a:pt x="10121" y="8102"/>
                  </a:lnTo>
                  <a:close/>
                </a:path>
                <a:path w="49529" h="11429">
                  <a:moveTo>
                    <a:pt x="10121" y="2705"/>
                  </a:moveTo>
                  <a:lnTo>
                    <a:pt x="9448" y="2705"/>
                  </a:lnTo>
                  <a:lnTo>
                    <a:pt x="9448" y="3263"/>
                  </a:lnTo>
                  <a:lnTo>
                    <a:pt x="10121" y="3263"/>
                  </a:lnTo>
                  <a:lnTo>
                    <a:pt x="10121" y="2705"/>
                  </a:lnTo>
                  <a:close/>
                </a:path>
                <a:path w="49529" h="11429">
                  <a:moveTo>
                    <a:pt x="11468" y="5410"/>
                  </a:moveTo>
                  <a:lnTo>
                    <a:pt x="10795" y="5410"/>
                  </a:lnTo>
                  <a:lnTo>
                    <a:pt x="10795" y="5969"/>
                  </a:lnTo>
                  <a:lnTo>
                    <a:pt x="11468" y="5969"/>
                  </a:lnTo>
                  <a:lnTo>
                    <a:pt x="11468" y="5410"/>
                  </a:lnTo>
                  <a:close/>
                </a:path>
                <a:path w="49529" h="11429">
                  <a:moveTo>
                    <a:pt x="12827" y="8102"/>
                  </a:moveTo>
                  <a:lnTo>
                    <a:pt x="12153" y="8102"/>
                  </a:lnTo>
                  <a:lnTo>
                    <a:pt x="12153" y="8674"/>
                  </a:lnTo>
                  <a:lnTo>
                    <a:pt x="12827" y="8674"/>
                  </a:lnTo>
                  <a:lnTo>
                    <a:pt x="12827" y="8102"/>
                  </a:lnTo>
                  <a:close/>
                </a:path>
                <a:path w="49529" h="11429">
                  <a:moveTo>
                    <a:pt x="12827" y="2705"/>
                  </a:moveTo>
                  <a:lnTo>
                    <a:pt x="12153" y="2705"/>
                  </a:lnTo>
                  <a:lnTo>
                    <a:pt x="12153" y="3263"/>
                  </a:lnTo>
                  <a:lnTo>
                    <a:pt x="12827" y="3263"/>
                  </a:lnTo>
                  <a:lnTo>
                    <a:pt x="12827" y="2705"/>
                  </a:lnTo>
                  <a:close/>
                </a:path>
                <a:path w="49529" h="11429">
                  <a:moveTo>
                    <a:pt x="14173" y="5410"/>
                  </a:moveTo>
                  <a:lnTo>
                    <a:pt x="13500" y="5410"/>
                  </a:lnTo>
                  <a:lnTo>
                    <a:pt x="13500" y="5969"/>
                  </a:lnTo>
                  <a:lnTo>
                    <a:pt x="14173" y="5969"/>
                  </a:lnTo>
                  <a:lnTo>
                    <a:pt x="14173" y="5410"/>
                  </a:lnTo>
                  <a:close/>
                </a:path>
                <a:path w="49529" h="11429">
                  <a:moveTo>
                    <a:pt x="15519" y="8102"/>
                  </a:moveTo>
                  <a:lnTo>
                    <a:pt x="14846" y="8102"/>
                  </a:lnTo>
                  <a:lnTo>
                    <a:pt x="14846" y="8674"/>
                  </a:lnTo>
                  <a:lnTo>
                    <a:pt x="15519" y="8674"/>
                  </a:lnTo>
                  <a:lnTo>
                    <a:pt x="15519" y="8102"/>
                  </a:lnTo>
                  <a:close/>
                </a:path>
                <a:path w="49529" h="11429">
                  <a:moveTo>
                    <a:pt x="15519" y="2705"/>
                  </a:moveTo>
                  <a:lnTo>
                    <a:pt x="14846" y="2705"/>
                  </a:lnTo>
                  <a:lnTo>
                    <a:pt x="14846" y="3263"/>
                  </a:lnTo>
                  <a:lnTo>
                    <a:pt x="15519" y="3263"/>
                  </a:lnTo>
                  <a:lnTo>
                    <a:pt x="15519" y="2705"/>
                  </a:lnTo>
                  <a:close/>
                </a:path>
                <a:path w="49529" h="11429">
                  <a:moveTo>
                    <a:pt x="16865" y="5410"/>
                  </a:moveTo>
                  <a:lnTo>
                    <a:pt x="16192" y="5410"/>
                  </a:lnTo>
                  <a:lnTo>
                    <a:pt x="16192" y="5969"/>
                  </a:lnTo>
                  <a:lnTo>
                    <a:pt x="16865" y="5969"/>
                  </a:lnTo>
                  <a:lnTo>
                    <a:pt x="16865" y="5410"/>
                  </a:lnTo>
                  <a:close/>
                </a:path>
                <a:path w="49529" h="11429">
                  <a:moveTo>
                    <a:pt x="18224" y="8102"/>
                  </a:moveTo>
                  <a:lnTo>
                    <a:pt x="17551" y="8102"/>
                  </a:lnTo>
                  <a:lnTo>
                    <a:pt x="17551" y="8674"/>
                  </a:lnTo>
                  <a:lnTo>
                    <a:pt x="18224" y="8674"/>
                  </a:lnTo>
                  <a:lnTo>
                    <a:pt x="18224" y="8102"/>
                  </a:lnTo>
                  <a:close/>
                </a:path>
                <a:path w="49529" h="11429">
                  <a:moveTo>
                    <a:pt x="18224" y="2705"/>
                  </a:moveTo>
                  <a:lnTo>
                    <a:pt x="17551" y="2705"/>
                  </a:lnTo>
                  <a:lnTo>
                    <a:pt x="17551" y="3263"/>
                  </a:lnTo>
                  <a:lnTo>
                    <a:pt x="18224" y="3263"/>
                  </a:lnTo>
                  <a:lnTo>
                    <a:pt x="18224" y="2705"/>
                  </a:lnTo>
                  <a:close/>
                </a:path>
                <a:path w="49529" h="11429">
                  <a:moveTo>
                    <a:pt x="19570" y="5410"/>
                  </a:moveTo>
                  <a:lnTo>
                    <a:pt x="18897" y="5410"/>
                  </a:lnTo>
                  <a:lnTo>
                    <a:pt x="18897" y="5969"/>
                  </a:lnTo>
                  <a:lnTo>
                    <a:pt x="19570" y="5969"/>
                  </a:lnTo>
                  <a:lnTo>
                    <a:pt x="19570" y="5410"/>
                  </a:lnTo>
                  <a:close/>
                </a:path>
                <a:path w="49529" h="11429">
                  <a:moveTo>
                    <a:pt x="19570" y="0"/>
                  </a:moveTo>
                  <a:lnTo>
                    <a:pt x="18897" y="0"/>
                  </a:lnTo>
                  <a:lnTo>
                    <a:pt x="18897" y="571"/>
                  </a:lnTo>
                  <a:lnTo>
                    <a:pt x="19570" y="571"/>
                  </a:lnTo>
                  <a:lnTo>
                    <a:pt x="19570" y="0"/>
                  </a:lnTo>
                  <a:close/>
                </a:path>
                <a:path w="49529" h="11429">
                  <a:moveTo>
                    <a:pt x="20916" y="8102"/>
                  </a:moveTo>
                  <a:lnTo>
                    <a:pt x="20243" y="8102"/>
                  </a:lnTo>
                  <a:lnTo>
                    <a:pt x="20243" y="8674"/>
                  </a:lnTo>
                  <a:lnTo>
                    <a:pt x="20916" y="8674"/>
                  </a:lnTo>
                  <a:lnTo>
                    <a:pt x="20916" y="8102"/>
                  </a:lnTo>
                  <a:close/>
                </a:path>
                <a:path w="49529" h="11429">
                  <a:moveTo>
                    <a:pt x="20916" y="2705"/>
                  </a:moveTo>
                  <a:lnTo>
                    <a:pt x="20243" y="2705"/>
                  </a:lnTo>
                  <a:lnTo>
                    <a:pt x="20243" y="3263"/>
                  </a:lnTo>
                  <a:lnTo>
                    <a:pt x="20916" y="3263"/>
                  </a:lnTo>
                  <a:lnTo>
                    <a:pt x="20916" y="2705"/>
                  </a:lnTo>
                  <a:close/>
                </a:path>
                <a:path w="49529" h="11429">
                  <a:moveTo>
                    <a:pt x="22263" y="5410"/>
                  </a:moveTo>
                  <a:lnTo>
                    <a:pt x="21590" y="5410"/>
                  </a:lnTo>
                  <a:lnTo>
                    <a:pt x="21590" y="5969"/>
                  </a:lnTo>
                  <a:lnTo>
                    <a:pt x="22263" y="5969"/>
                  </a:lnTo>
                  <a:lnTo>
                    <a:pt x="22263" y="5410"/>
                  </a:lnTo>
                  <a:close/>
                </a:path>
                <a:path w="49529" h="11429">
                  <a:moveTo>
                    <a:pt x="22263" y="0"/>
                  </a:moveTo>
                  <a:lnTo>
                    <a:pt x="21590" y="0"/>
                  </a:lnTo>
                  <a:lnTo>
                    <a:pt x="21590" y="571"/>
                  </a:lnTo>
                  <a:lnTo>
                    <a:pt x="22263" y="571"/>
                  </a:lnTo>
                  <a:lnTo>
                    <a:pt x="22263" y="0"/>
                  </a:lnTo>
                  <a:close/>
                </a:path>
                <a:path w="49529" h="11429">
                  <a:moveTo>
                    <a:pt x="23622" y="8102"/>
                  </a:moveTo>
                  <a:lnTo>
                    <a:pt x="22936" y="8102"/>
                  </a:lnTo>
                  <a:lnTo>
                    <a:pt x="22936" y="8674"/>
                  </a:lnTo>
                  <a:lnTo>
                    <a:pt x="23622" y="8674"/>
                  </a:lnTo>
                  <a:lnTo>
                    <a:pt x="23622" y="8102"/>
                  </a:lnTo>
                  <a:close/>
                </a:path>
                <a:path w="49529" h="11429">
                  <a:moveTo>
                    <a:pt x="23622" y="2705"/>
                  </a:moveTo>
                  <a:lnTo>
                    <a:pt x="22936" y="2705"/>
                  </a:lnTo>
                  <a:lnTo>
                    <a:pt x="22936" y="3263"/>
                  </a:lnTo>
                  <a:lnTo>
                    <a:pt x="23622" y="3263"/>
                  </a:lnTo>
                  <a:lnTo>
                    <a:pt x="23622" y="2705"/>
                  </a:lnTo>
                  <a:close/>
                </a:path>
                <a:path w="49529" h="11429">
                  <a:moveTo>
                    <a:pt x="24968" y="5410"/>
                  </a:moveTo>
                  <a:lnTo>
                    <a:pt x="24295" y="5410"/>
                  </a:lnTo>
                  <a:lnTo>
                    <a:pt x="24295" y="5969"/>
                  </a:lnTo>
                  <a:lnTo>
                    <a:pt x="24968" y="5969"/>
                  </a:lnTo>
                  <a:lnTo>
                    <a:pt x="24968" y="5410"/>
                  </a:lnTo>
                  <a:close/>
                </a:path>
                <a:path w="49529" h="11429">
                  <a:moveTo>
                    <a:pt x="24968" y="0"/>
                  </a:moveTo>
                  <a:lnTo>
                    <a:pt x="24295" y="0"/>
                  </a:lnTo>
                  <a:lnTo>
                    <a:pt x="24295" y="571"/>
                  </a:lnTo>
                  <a:lnTo>
                    <a:pt x="24968" y="571"/>
                  </a:lnTo>
                  <a:lnTo>
                    <a:pt x="24968" y="0"/>
                  </a:lnTo>
                  <a:close/>
                </a:path>
                <a:path w="49529" h="11429">
                  <a:moveTo>
                    <a:pt x="26314" y="8102"/>
                  </a:moveTo>
                  <a:lnTo>
                    <a:pt x="25641" y="8102"/>
                  </a:lnTo>
                  <a:lnTo>
                    <a:pt x="25641" y="8674"/>
                  </a:lnTo>
                  <a:lnTo>
                    <a:pt x="26314" y="8674"/>
                  </a:lnTo>
                  <a:lnTo>
                    <a:pt x="26314" y="8102"/>
                  </a:lnTo>
                  <a:close/>
                </a:path>
                <a:path w="49529" h="11429">
                  <a:moveTo>
                    <a:pt x="26314" y="2705"/>
                  </a:moveTo>
                  <a:lnTo>
                    <a:pt x="25641" y="2705"/>
                  </a:lnTo>
                  <a:lnTo>
                    <a:pt x="25641" y="3263"/>
                  </a:lnTo>
                  <a:lnTo>
                    <a:pt x="26314" y="3263"/>
                  </a:lnTo>
                  <a:lnTo>
                    <a:pt x="26314" y="2705"/>
                  </a:lnTo>
                  <a:close/>
                </a:path>
                <a:path w="49529" h="11429">
                  <a:moveTo>
                    <a:pt x="27660" y="5410"/>
                  </a:moveTo>
                  <a:lnTo>
                    <a:pt x="26987" y="5410"/>
                  </a:lnTo>
                  <a:lnTo>
                    <a:pt x="26987" y="5969"/>
                  </a:lnTo>
                  <a:lnTo>
                    <a:pt x="27660" y="5969"/>
                  </a:lnTo>
                  <a:lnTo>
                    <a:pt x="27660" y="5410"/>
                  </a:lnTo>
                  <a:close/>
                </a:path>
                <a:path w="49529" h="11429">
                  <a:moveTo>
                    <a:pt x="27660" y="0"/>
                  </a:moveTo>
                  <a:lnTo>
                    <a:pt x="26987" y="0"/>
                  </a:lnTo>
                  <a:lnTo>
                    <a:pt x="26987" y="571"/>
                  </a:lnTo>
                  <a:lnTo>
                    <a:pt x="27660" y="571"/>
                  </a:lnTo>
                  <a:lnTo>
                    <a:pt x="27660" y="0"/>
                  </a:lnTo>
                  <a:close/>
                </a:path>
                <a:path w="49529" h="11429">
                  <a:moveTo>
                    <a:pt x="29019" y="8102"/>
                  </a:moveTo>
                  <a:lnTo>
                    <a:pt x="28333" y="8102"/>
                  </a:lnTo>
                  <a:lnTo>
                    <a:pt x="28333" y="8674"/>
                  </a:lnTo>
                  <a:lnTo>
                    <a:pt x="29019" y="8674"/>
                  </a:lnTo>
                  <a:lnTo>
                    <a:pt x="29019" y="8102"/>
                  </a:lnTo>
                  <a:close/>
                </a:path>
                <a:path w="49529" h="11429">
                  <a:moveTo>
                    <a:pt x="29019" y="2705"/>
                  </a:moveTo>
                  <a:lnTo>
                    <a:pt x="28333" y="2705"/>
                  </a:lnTo>
                  <a:lnTo>
                    <a:pt x="28333" y="3263"/>
                  </a:lnTo>
                  <a:lnTo>
                    <a:pt x="29019" y="3263"/>
                  </a:lnTo>
                  <a:lnTo>
                    <a:pt x="29019" y="2705"/>
                  </a:lnTo>
                  <a:close/>
                </a:path>
                <a:path w="49529" h="11429">
                  <a:moveTo>
                    <a:pt x="30365" y="5410"/>
                  </a:moveTo>
                  <a:lnTo>
                    <a:pt x="29692" y="5410"/>
                  </a:lnTo>
                  <a:lnTo>
                    <a:pt x="29692" y="5969"/>
                  </a:lnTo>
                  <a:lnTo>
                    <a:pt x="30365" y="5969"/>
                  </a:lnTo>
                  <a:lnTo>
                    <a:pt x="30365" y="5410"/>
                  </a:lnTo>
                  <a:close/>
                </a:path>
                <a:path w="49529" h="11429">
                  <a:moveTo>
                    <a:pt x="30365" y="0"/>
                  </a:moveTo>
                  <a:lnTo>
                    <a:pt x="29692" y="0"/>
                  </a:lnTo>
                  <a:lnTo>
                    <a:pt x="29692" y="571"/>
                  </a:lnTo>
                  <a:lnTo>
                    <a:pt x="30365" y="571"/>
                  </a:lnTo>
                  <a:lnTo>
                    <a:pt x="30365" y="0"/>
                  </a:lnTo>
                  <a:close/>
                </a:path>
                <a:path w="49529" h="11429">
                  <a:moveTo>
                    <a:pt x="31711" y="8102"/>
                  </a:moveTo>
                  <a:lnTo>
                    <a:pt x="31038" y="8102"/>
                  </a:lnTo>
                  <a:lnTo>
                    <a:pt x="31038" y="8674"/>
                  </a:lnTo>
                  <a:lnTo>
                    <a:pt x="31711" y="8674"/>
                  </a:lnTo>
                  <a:lnTo>
                    <a:pt x="31711" y="8102"/>
                  </a:lnTo>
                  <a:close/>
                </a:path>
                <a:path w="49529" h="11429">
                  <a:moveTo>
                    <a:pt x="31711" y="2705"/>
                  </a:moveTo>
                  <a:lnTo>
                    <a:pt x="31038" y="2705"/>
                  </a:lnTo>
                  <a:lnTo>
                    <a:pt x="31038" y="3263"/>
                  </a:lnTo>
                  <a:lnTo>
                    <a:pt x="31711" y="3263"/>
                  </a:lnTo>
                  <a:lnTo>
                    <a:pt x="31711" y="2705"/>
                  </a:lnTo>
                  <a:close/>
                </a:path>
                <a:path w="49529" h="11429">
                  <a:moveTo>
                    <a:pt x="33058" y="5410"/>
                  </a:moveTo>
                  <a:lnTo>
                    <a:pt x="32385" y="5410"/>
                  </a:lnTo>
                  <a:lnTo>
                    <a:pt x="32385" y="5969"/>
                  </a:lnTo>
                  <a:lnTo>
                    <a:pt x="33058" y="5969"/>
                  </a:lnTo>
                  <a:lnTo>
                    <a:pt x="33058" y="5410"/>
                  </a:lnTo>
                  <a:close/>
                </a:path>
                <a:path w="49529" h="11429">
                  <a:moveTo>
                    <a:pt x="33058" y="0"/>
                  </a:moveTo>
                  <a:lnTo>
                    <a:pt x="32385" y="0"/>
                  </a:lnTo>
                  <a:lnTo>
                    <a:pt x="32385" y="571"/>
                  </a:lnTo>
                  <a:lnTo>
                    <a:pt x="33058" y="571"/>
                  </a:lnTo>
                  <a:lnTo>
                    <a:pt x="33058" y="0"/>
                  </a:lnTo>
                  <a:close/>
                </a:path>
                <a:path w="49529" h="11429">
                  <a:moveTo>
                    <a:pt x="34417" y="8102"/>
                  </a:moveTo>
                  <a:lnTo>
                    <a:pt x="33731" y="8102"/>
                  </a:lnTo>
                  <a:lnTo>
                    <a:pt x="33731" y="8674"/>
                  </a:lnTo>
                  <a:lnTo>
                    <a:pt x="34417" y="8674"/>
                  </a:lnTo>
                  <a:lnTo>
                    <a:pt x="34417" y="8102"/>
                  </a:lnTo>
                  <a:close/>
                </a:path>
                <a:path w="49529" h="11429">
                  <a:moveTo>
                    <a:pt x="34417" y="2705"/>
                  </a:moveTo>
                  <a:lnTo>
                    <a:pt x="33731" y="2705"/>
                  </a:lnTo>
                  <a:lnTo>
                    <a:pt x="33731" y="3263"/>
                  </a:lnTo>
                  <a:lnTo>
                    <a:pt x="34417" y="3263"/>
                  </a:lnTo>
                  <a:lnTo>
                    <a:pt x="34417" y="2705"/>
                  </a:lnTo>
                  <a:close/>
                </a:path>
                <a:path w="49529" h="11429">
                  <a:moveTo>
                    <a:pt x="35763" y="5410"/>
                  </a:moveTo>
                  <a:lnTo>
                    <a:pt x="35090" y="5410"/>
                  </a:lnTo>
                  <a:lnTo>
                    <a:pt x="35090" y="5969"/>
                  </a:lnTo>
                  <a:lnTo>
                    <a:pt x="35763" y="5969"/>
                  </a:lnTo>
                  <a:lnTo>
                    <a:pt x="35763" y="5410"/>
                  </a:lnTo>
                  <a:close/>
                </a:path>
                <a:path w="49529" h="11429">
                  <a:moveTo>
                    <a:pt x="35763" y="0"/>
                  </a:moveTo>
                  <a:lnTo>
                    <a:pt x="35090" y="0"/>
                  </a:lnTo>
                  <a:lnTo>
                    <a:pt x="35090" y="571"/>
                  </a:lnTo>
                  <a:lnTo>
                    <a:pt x="35763" y="571"/>
                  </a:lnTo>
                  <a:lnTo>
                    <a:pt x="35763" y="0"/>
                  </a:lnTo>
                  <a:close/>
                </a:path>
                <a:path w="49529" h="11429">
                  <a:moveTo>
                    <a:pt x="37109" y="8102"/>
                  </a:moveTo>
                  <a:lnTo>
                    <a:pt x="36436" y="8102"/>
                  </a:lnTo>
                  <a:lnTo>
                    <a:pt x="36436" y="8674"/>
                  </a:lnTo>
                  <a:lnTo>
                    <a:pt x="37109" y="8674"/>
                  </a:lnTo>
                  <a:lnTo>
                    <a:pt x="37109" y="8102"/>
                  </a:lnTo>
                  <a:close/>
                </a:path>
                <a:path w="49529" h="11429">
                  <a:moveTo>
                    <a:pt x="37109" y="2705"/>
                  </a:moveTo>
                  <a:lnTo>
                    <a:pt x="36436" y="2705"/>
                  </a:lnTo>
                  <a:lnTo>
                    <a:pt x="36436" y="3263"/>
                  </a:lnTo>
                  <a:lnTo>
                    <a:pt x="37109" y="3263"/>
                  </a:lnTo>
                  <a:lnTo>
                    <a:pt x="37109" y="2705"/>
                  </a:lnTo>
                  <a:close/>
                </a:path>
                <a:path w="49529" h="11429">
                  <a:moveTo>
                    <a:pt x="38455" y="5410"/>
                  </a:moveTo>
                  <a:lnTo>
                    <a:pt x="37782" y="5410"/>
                  </a:lnTo>
                  <a:lnTo>
                    <a:pt x="37782" y="5969"/>
                  </a:lnTo>
                  <a:lnTo>
                    <a:pt x="38455" y="5969"/>
                  </a:lnTo>
                  <a:lnTo>
                    <a:pt x="38455" y="5410"/>
                  </a:lnTo>
                  <a:close/>
                </a:path>
                <a:path w="49529" h="11429">
                  <a:moveTo>
                    <a:pt x="38455" y="0"/>
                  </a:moveTo>
                  <a:lnTo>
                    <a:pt x="37782" y="0"/>
                  </a:lnTo>
                  <a:lnTo>
                    <a:pt x="37782" y="571"/>
                  </a:lnTo>
                  <a:lnTo>
                    <a:pt x="38455" y="571"/>
                  </a:lnTo>
                  <a:lnTo>
                    <a:pt x="38455" y="0"/>
                  </a:lnTo>
                  <a:close/>
                </a:path>
                <a:path w="49529" h="11429">
                  <a:moveTo>
                    <a:pt x="39814" y="8102"/>
                  </a:moveTo>
                  <a:lnTo>
                    <a:pt x="39128" y="8102"/>
                  </a:lnTo>
                  <a:lnTo>
                    <a:pt x="39128" y="8674"/>
                  </a:lnTo>
                  <a:lnTo>
                    <a:pt x="39814" y="8674"/>
                  </a:lnTo>
                  <a:lnTo>
                    <a:pt x="39814" y="8102"/>
                  </a:lnTo>
                  <a:close/>
                </a:path>
                <a:path w="49529" h="11429">
                  <a:moveTo>
                    <a:pt x="39814" y="2705"/>
                  </a:moveTo>
                  <a:lnTo>
                    <a:pt x="39128" y="2705"/>
                  </a:lnTo>
                  <a:lnTo>
                    <a:pt x="39128" y="3263"/>
                  </a:lnTo>
                  <a:lnTo>
                    <a:pt x="39814" y="3263"/>
                  </a:lnTo>
                  <a:lnTo>
                    <a:pt x="39814" y="2705"/>
                  </a:lnTo>
                  <a:close/>
                </a:path>
                <a:path w="49529" h="11429">
                  <a:moveTo>
                    <a:pt x="41160" y="5410"/>
                  </a:moveTo>
                  <a:lnTo>
                    <a:pt x="40487" y="5410"/>
                  </a:lnTo>
                  <a:lnTo>
                    <a:pt x="40487" y="5969"/>
                  </a:lnTo>
                  <a:lnTo>
                    <a:pt x="41160" y="5969"/>
                  </a:lnTo>
                  <a:lnTo>
                    <a:pt x="41160" y="5410"/>
                  </a:lnTo>
                  <a:close/>
                </a:path>
                <a:path w="49529" h="11429">
                  <a:moveTo>
                    <a:pt x="41160" y="0"/>
                  </a:moveTo>
                  <a:lnTo>
                    <a:pt x="40487" y="0"/>
                  </a:lnTo>
                  <a:lnTo>
                    <a:pt x="40487" y="571"/>
                  </a:lnTo>
                  <a:lnTo>
                    <a:pt x="41160" y="571"/>
                  </a:lnTo>
                  <a:lnTo>
                    <a:pt x="41160" y="0"/>
                  </a:lnTo>
                  <a:close/>
                </a:path>
                <a:path w="49529" h="11429">
                  <a:moveTo>
                    <a:pt x="42506" y="8102"/>
                  </a:moveTo>
                  <a:lnTo>
                    <a:pt x="41833" y="8102"/>
                  </a:lnTo>
                  <a:lnTo>
                    <a:pt x="41833" y="8674"/>
                  </a:lnTo>
                  <a:lnTo>
                    <a:pt x="42506" y="8674"/>
                  </a:lnTo>
                  <a:lnTo>
                    <a:pt x="42506" y="8102"/>
                  </a:lnTo>
                  <a:close/>
                </a:path>
                <a:path w="49529" h="11429">
                  <a:moveTo>
                    <a:pt x="42506" y="2705"/>
                  </a:moveTo>
                  <a:lnTo>
                    <a:pt x="41833" y="2705"/>
                  </a:lnTo>
                  <a:lnTo>
                    <a:pt x="41833" y="3263"/>
                  </a:lnTo>
                  <a:lnTo>
                    <a:pt x="42506" y="3263"/>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71"/>
                  </a:lnTo>
                  <a:lnTo>
                    <a:pt x="43853" y="571"/>
                  </a:lnTo>
                  <a:lnTo>
                    <a:pt x="43853" y="0"/>
                  </a:lnTo>
                  <a:close/>
                </a:path>
                <a:path w="49529" h="11429">
                  <a:moveTo>
                    <a:pt x="45199" y="8102"/>
                  </a:moveTo>
                  <a:lnTo>
                    <a:pt x="44526" y="8102"/>
                  </a:lnTo>
                  <a:lnTo>
                    <a:pt x="44526" y="8674"/>
                  </a:lnTo>
                  <a:lnTo>
                    <a:pt x="45199" y="8674"/>
                  </a:lnTo>
                  <a:lnTo>
                    <a:pt x="45199" y="8102"/>
                  </a:lnTo>
                  <a:close/>
                </a:path>
                <a:path w="49529" h="11429">
                  <a:moveTo>
                    <a:pt x="45199" y="2705"/>
                  </a:moveTo>
                  <a:lnTo>
                    <a:pt x="44526" y="2705"/>
                  </a:lnTo>
                  <a:lnTo>
                    <a:pt x="44526" y="3263"/>
                  </a:lnTo>
                  <a:lnTo>
                    <a:pt x="45199" y="3263"/>
                  </a:lnTo>
                  <a:lnTo>
                    <a:pt x="45199" y="2705"/>
                  </a:lnTo>
                  <a:close/>
                </a:path>
                <a:path w="49529" h="11429">
                  <a:moveTo>
                    <a:pt x="46558" y="5410"/>
                  </a:moveTo>
                  <a:lnTo>
                    <a:pt x="45885" y="5410"/>
                  </a:lnTo>
                  <a:lnTo>
                    <a:pt x="45885" y="5969"/>
                  </a:lnTo>
                  <a:lnTo>
                    <a:pt x="46558" y="5969"/>
                  </a:lnTo>
                  <a:lnTo>
                    <a:pt x="46558" y="5410"/>
                  </a:lnTo>
                  <a:close/>
                </a:path>
                <a:path w="49529" h="11429">
                  <a:moveTo>
                    <a:pt x="46558" y="0"/>
                  </a:moveTo>
                  <a:lnTo>
                    <a:pt x="45885" y="0"/>
                  </a:lnTo>
                  <a:lnTo>
                    <a:pt x="45885" y="571"/>
                  </a:lnTo>
                  <a:lnTo>
                    <a:pt x="46558" y="571"/>
                  </a:lnTo>
                  <a:lnTo>
                    <a:pt x="46558" y="0"/>
                  </a:lnTo>
                  <a:close/>
                </a:path>
                <a:path w="49529" h="11429">
                  <a:moveTo>
                    <a:pt x="47904" y="8102"/>
                  </a:moveTo>
                  <a:lnTo>
                    <a:pt x="47231" y="8102"/>
                  </a:lnTo>
                  <a:lnTo>
                    <a:pt x="47231" y="8674"/>
                  </a:lnTo>
                  <a:lnTo>
                    <a:pt x="47904" y="8674"/>
                  </a:lnTo>
                  <a:lnTo>
                    <a:pt x="47904" y="8102"/>
                  </a:lnTo>
                  <a:close/>
                </a:path>
                <a:path w="49529" h="11429">
                  <a:moveTo>
                    <a:pt x="47904" y="2705"/>
                  </a:moveTo>
                  <a:lnTo>
                    <a:pt x="47231" y="2705"/>
                  </a:lnTo>
                  <a:lnTo>
                    <a:pt x="47231" y="3263"/>
                  </a:lnTo>
                  <a:lnTo>
                    <a:pt x="47904" y="3263"/>
                  </a:lnTo>
                  <a:lnTo>
                    <a:pt x="47904"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82" name="object 882"/>
            <p:cNvSpPr/>
            <p:nvPr/>
          </p:nvSpPr>
          <p:spPr>
            <a:xfrm>
              <a:off x="12184037" y="7694777"/>
              <a:ext cx="49530" cy="8890"/>
            </a:xfrm>
            <a:custGeom>
              <a:avLst/>
              <a:gdLst/>
              <a:ahLst/>
              <a:cxnLst/>
              <a:rect l="l" t="t" r="r" b="b"/>
              <a:pathLst>
                <a:path w="49529" h="8890">
                  <a:moveTo>
                    <a:pt x="673" y="5410"/>
                  </a:moveTo>
                  <a:lnTo>
                    <a:pt x="0" y="5410"/>
                  </a:lnTo>
                  <a:lnTo>
                    <a:pt x="0" y="5969"/>
                  </a:lnTo>
                  <a:lnTo>
                    <a:pt x="673" y="5969"/>
                  </a:lnTo>
                  <a:lnTo>
                    <a:pt x="673" y="5410"/>
                  </a:lnTo>
                  <a:close/>
                </a:path>
                <a:path w="49529" h="8890">
                  <a:moveTo>
                    <a:pt x="2032" y="8102"/>
                  </a:moveTo>
                  <a:lnTo>
                    <a:pt x="1358" y="8102"/>
                  </a:lnTo>
                  <a:lnTo>
                    <a:pt x="1358" y="8674"/>
                  </a:lnTo>
                  <a:lnTo>
                    <a:pt x="2032" y="8674"/>
                  </a:lnTo>
                  <a:lnTo>
                    <a:pt x="2032" y="8102"/>
                  </a:lnTo>
                  <a:close/>
                </a:path>
                <a:path w="49529" h="8890">
                  <a:moveTo>
                    <a:pt x="2032" y="2705"/>
                  </a:moveTo>
                  <a:lnTo>
                    <a:pt x="1358" y="2705"/>
                  </a:lnTo>
                  <a:lnTo>
                    <a:pt x="1358" y="3263"/>
                  </a:lnTo>
                  <a:lnTo>
                    <a:pt x="2032" y="3263"/>
                  </a:lnTo>
                  <a:lnTo>
                    <a:pt x="2032" y="2705"/>
                  </a:lnTo>
                  <a:close/>
                </a:path>
                <a:path w="49529" h="8890">
                  <a:moveTo>
                    <a:pt x="3378" y="5410"/>
                  </a:moveTo>
                  <a:lnTo>
                    <a:pt x="2705" y="5410"/>
                  </a:lnTo>
                  <a:lnTo>
                    <a:pt x="2705" y="5969"/>
                  </a:lnTo>
                  <a:lnTo>
                    <a:pt x="3378" y="5969"/>
                  </a:lnTo>
                  <a:lnTo>
                    <a:pt x="3378" y="5410"/>
                  </a:lnTo>
                  <a:close/>
                </a:path>
                <a:path w="49529" h="8890">
                  <a:moveTo>
                    <a:pt x="4724" y="8102"/>
                  </a:moveTo>
                  <a:lnTo>
                    <a:pt x="4051" y="8102"/>
                  </a:lnTo>
                  <a:lnTo>
                    <a:pt x="4051" y="8674"/>
                  </a:lnTo>
                  <a:lnTo>
                    <a:pt x="4724" y="8674"/>
                  </a:lnTo>
                  <a:lnTo>
                    <a:pt x="4724" y="8102"/>
                  </a:lnTo>
                  <a:close/>
                </a:path>
                <a:path w="49529" h="8890">
                  <a:moveTo>
                    <a:pt x="4724" y="2705"/>
                  </a:moveTo>
                  <a:lnTo>
                    <a:pt x="4051" y="2705"/>
                  </a:lnTo>
                  <a:lnTo>
                    <a:pt x="4051" y="3263"/>
                  </a:lnTo>
                  <a:lnTo>
                    <a:pt x="4724" y="3263"/>
                  </a:lnTo>
                  <a:lnTo>
                    <a:pt x="4724" y="2705"/>
                  </a:lnTo>
                  <a:close/>
                </a:path>
                <a:path w="49529" h="8890">
                  <a:moveTo>
                    <a:pt x="6070" y="5410"/>
                  </a:moveTo>
                  <a:lnTo>
                    <a:pt x="5397" y="5410"/>
                  </a:lnTo>
                  <a:lnTo>
                    <a:pt x="5397" y="5969"/>
                  </a:lnTo>
                  <a:lnTo>
                    <a:pt x="6070" y="5969"/>
                  </a:lnTo>
                  <a:lnTo>
                    <a:pt x="6070" y="5410"/>
                  </a:lnTo>
                  <a:close/>
                </a:path>
                <a:path w="49529" h="8890">
                  <a:moveTo>
                    <a:pt x="7429" y="8102"/>
                  </a:moveTo>
                  <a:lnTo>
                    <a:pt x="6756" y="8102"/>
                  </a:lnTo>
                  <a:lnTo>
                    <a:pt x="6756" y="8674"/>
                  </a:lnTo>
                  <a:lnTo>
                    <a:pt x="7429" y="8674"/>
                  </a:lnTo>
                  <a:lnTo>
                    <a:pt x="7429" y="8102"/>
                  </a:lnTo>
                  <a:close/>
                </a:path>
                <a:path w="49529" h="8890">
                  <a:moveTo>
                    <a:pt x="7429" y="2705"/>
                  </a:moveTo>
                  <a:lnTo>
                    <a:pt x="6756" y="2705"/>
                  </a:lnTo>
                  <a:lnTo>
                    <a:pt x="6756" y="3263"/>
                  </a:lnTo>
                  <a:lnTo>
                    <a:pt x="7429" y="3263"/>
                  </a:lnTo>
                  <a:lnTo>
                    <a:pt x="7429" y="2705"/>
                  </a:lnTo>
                  <a:close/>
                </a:path>
                <a:path w="49529" h="8890">
                  <a:moveTo>
                    <a:pt x="8775" y="5410"/>
                  </a:moveTo>
                  <a:lnTo>
                    <a:pt x="8102" y="5410"/>
                  </a:lnTo>
                  <a:lnTo>
                    <a:pt x="8102" y="5969"/>
                  </a:lnTo>
                  <a:lnTo>
                    <a:pt x="8775" y="5969"/>
                  </a:lnTo>
                  <a:lnTo>
                    <a:pt x="8775" y="5410"/>
                  </a:lnTo>
                  <a:close/>
                </a:path>
                <a:path w="49529" h="8890">
                  <a:moveTo>
                    <a:pt x="8775" y="0"/>
                  </a:moveTo>
                  <a:lnTo>
                    <a:pt x="8102" y="0"/>
                  </a:lnTo>
                  <a:lnTo>
                    <a:pt x="8102" y="558"/>
                  </a:lnTo>
                  <a:lnTo>
                    <a:pt x="8775" y="558"/>
                  </a:lnTo>
                  <a:lnTo>
                    <a:pt x="8775" y="0"/>
                  </a:lnTo>
                  <a:close/>
                </a:path>
                <a:path w="49529" h="8890">
                  <a:moveTo>
                    <a:pt x="10121" y="8102"/>
                  </a:moveTo>
                  <a:lnTo>
                    <a:pt x="9448" y="8102"/>
                  </a:lnTo>
                  <a:lnTo>
                    <a:pt x="9448" y="8674"/>
                  </a:lnTo>
                  <a:lnTo>
                    <a:pt x="10121" y="8674"/>
                  </a:lnTo>
                  <a:lnTo>
                    <a:pt x="10121" y="8102"/>
                  </a:lnTo>
                  <a:close/>
                </a:path>
                <a:path w="49529" h="8890">
                  <a:moveTo>
                    <a:pt x="10121" y="2705"/>
                  </a:moveTo>
                  <a:lnTo>
                    <a:pt x="9448" y="2705"/>
                  </a:lnTo>
                  <a:lnTo>
                    <a:pt x="9448" y="3263"/>
                  </a:lnTo>
                  <a:lnTo>
                    <a:pt x="10121" y="3263"/>
                  </a:lnTo>
                  <a:lnTo>
                    <a:pt x="10121" y="2705"/>
                  </a:lnTo>
                  <a:close/>
                </a:path>
                <a:path w="49529" h="8890">
                  <a:moveTo>
                    <a:pt x="11468" y="5410"/>
                  </a:moveTo>
                  <a:lnTo>
                    <a:pt x="10795" y="5410"/>
                  </a:lnTo>
                  <a:lnTo>
                    <a:pt x="10795" y="5969"/>
                  </a:lnTo>
                  <a:lnTo>
                    <a:pt x="11468" y="5969"/>
                  </a:lnTo>
                  <a:lnTo>
                    <a:pt x="11468" y="5410"/>
                  </a:lnTo>
                  <a:close/>
                </a:path>
                <a:path w="49529" h="8890">
                  <a:moveTo>
                    <a:pt x="11468" y="0"/>
                  </a:moveTo>
                  <a:lnTo>
                    <a:pt x="10795" y="0"/>
                  </a:lnTo>
                  <a:lnTo>
                    <a:pt x="10795" y="558"/>
                  </a:lnTo>
                  <a:lnTo>
                    <a:pt x="11468" y="558"/>
                  </a:lnTo>
                  <a:lnTo>
                    <a:pt x="11468" y="0"/>
                  </a:lnTo>
                  <a:close/>
                </a:path>
                <a:path w="49529" h="8890">
                  <a:moveTo>
                    <a:pt x="12827" y="8102"/>
                  </a:moveTo>
                  <a:lnTo>
                    <a:pt x="12153" y="8102"/>
                  </a:lnTo>
                  <a:lnTo>
                    <a:pt x="12153" y="8674"/>
                  </a:lnTo>
                  <a:lnTo>
                    <a:pt x="12827" y="8674"/>
                  </a:lnTo>
                  <a:lnTo>
                    <a:pt x="12827" y="8102"/>
                  </a:lnTo>
                  <a:close/>
                </a:path>
                <a:path w="49529" h="8890">
                  <a:moveTo>
                    <a:pt x="12827" y="2705"/>
                  </a:moveTo>
                  <a:lnTo>
                    <a:pt x="12153" y="2705"/>
                  </a:lnTo>
                  <a:lnTo>
                    <a:pt x="12153" y="3263"/>
                  </a:lnTo>
                  <a:lnTo>
                    <a:pt x="12827" y="3263"/>
                  </a:lnTo>
                  <a:lnTo>
                    <a:pt x="12827" y="2705"/>
                  </a:lnTo>
                  <a:close/>
                </a:path>
                <a:path w="49529" h="8890">
                  <a:moveTo>
                    <a:pt x="14173" y="5410"/>
                  </a:moveTo>
                  <a:lnTo>
                    <a:pt x="13500" y="5410"/>
                  </a:lnTo>
                  <a:lnTo>
                    <a:pt x="13500" y="5969"/>
                  </a:lnTo>
                  <a:lnTo>
                    <a:pt x="14173" y="5969"/>
                  </a:lnTo>
                  <a:lnTo>
                    <a:pt x="14173" y="5410"/>
                  </a:lnTo>
                  <a:close/>
                </a:path>
                <a:path w="49529" h="8890">
                  <a:moveTo>
                    <a:pt x="14173" y="0"/>
                  </a:moveTo>
                  <a:lnTo>
                    <a:pt x="13500" y="0"/>
                  </a:lnTo>
                  <a:lnTo>
                    <a:pt x="13500" y="558"/>
                  </a:lnTo>
                  <a:lnTo>
                    <a:pt x="14173" y="558"/>
                  </a:lnTo>
                  <a:lnTo>
                    <a:pt x="14173" y="0"/>
                  </a:lnTo>
                  <a:close/>
                </a:path>
                <a:path w="49529" h="8890">
                  <a:moveTo>
                    <a:pt x="15519" y="8102"/>
                  </a:moveTo>
                  <a:lnTo>
                    <a:pt x="14846" y="8102"/>
                  </a:lnTo>
                  <a:lnTo>
                    <a:pt x="14846" y="8674"/>
                  </a:lnTo>
                  <a:lnTo>
                    <a:pt x="15519" y="8674"/>
                  </a:lnTo>
                  <a:lnTo>
                    <a:pt x="15519" y="8102"/>
                  </a:lnTo>
                  <a:close/>
                </a:path>
                <a:path w="49529" h="8890">
                  <a:moveTo>
                    <a:pt x="15519" y="2705"/>
                  </a:moveTo>
                  <a:lnTo>
                    <a:pt x="14846" y="2705"/>
                  </a:lnTo>
                  <a:lnTo>
                    <a:pt x="14846" y="3263"/>
                  </a:lnTo>
                  <a:lnTo>
                    <a:pt x="15519" y="3263"/>
                  </a:lnTo>
                  <a:lnTo>
                    <a:pt x="15519" y="2705"/>
                  </a:lnTo>
                  <a:close/>
                </a:path>
                <a:path w="49529" h="8890">
                  <a:moveTo>
                    <a:pt x="16865" y="5410"/>
                  </a:moveTo>
                  <a:lnTo>
                    <a:pt x="16192" y="5410"/>
                  </a:lnTo>
                  <a:lnTo>
                    <a:pt x="16192" y="5969"/>
                  </a:lnTo>
                  <a:lnTo>
                    <a:pt x="16865" y="5969"/>
                  </a:lnTo>
                  <a:lnTo>
                    <a:pt x="16865" y="5410"/>
                  </a:lnTo>
                  <a:close/>
                </a:path>
                <a:path w="49529" h="8890">
                  <a:moveTo>
                    <a:pt x="16865" y="0"/>
                  </a:moveTo>
                  <a:lnTo>
                    <a:pt x="16192" y="0"/>
                  </a:lnTo>
                  <a:lnTo>
                    <a:pt x="16192" y="558"/>
                  </a:lnTo>
                  <a:lnTo>
                    <a:pt x="16865" y="558"/>
                  </a:lnTo>
                  <a:lnTo>
                    <a:pt x="16865" y="0"/>
                  </a:lnTo>
                  <a:close/>
                </a:path>
                <a:path w="49529" h="8890">
                  <a:moveTo>
                    <a:pt x="18224" y="8102"/>
                  </a:moveTo>
                  <a:lnTo>
                    <a:pt x="17551" y="8102"/>
                  </a:lnTo>
                  <a:lnTo>
                    <a:pt x="17551" y="8674"/>
                  </a:lnTo>
                  <a:lnTo>
                    <a:pt x="18224" y="8674"/>
                  </a:lnTo>
                  <a:lnTo>
                    <a:pt x="18224" y="8102"/>
                  </a:lnTo>
                  <a:close/>
                </a:path>
                <a:path w="49529" h="8890">
                  <a:moveTo>
                    <a:pt x="18224" y="2705"/>
                  </a:moveTo>
                  <a:lnTo>
                    <a:pt x="17551" y="2705"/>
                  </a:lnTo>
                  <a:lnTo>
                    <a:pt x="17551" y="3263"/>
                  </a:lnTo>
                  <a:lnTo>
                    <a:pt x="18224" y="3263"/>
                  </a:lnTo>
                  <a:lnTo>
                    <a:pt x="18224" y="2705"/>
                  </a:lnTo>
                  <a:close/>
                </a:path>
                <a:path w="49529" h="8890">
                  <a:moveTo>
                    <a:pt x="19570" y="5410"/>
                  </a:moveTo>
                  <a:lnTo>
                    <a:pt x="18897" y="5410"/>
                  </a:lnTo>
                  <a:lnTo>
                    <a:pt x="18897" y="5969"/>
                  </a:lnTo>
                  <a:lnTo>
                    <a:pt x="19570" y="5969"/>
                  </a:lnTo>
                  <a:lnTo>
                    <a:pt x="19570" y="5410"/>
                  </a:lnTo>
                  <a:close/>
                </a:path>
                <a:path w="49529" h="8890">
                  <a:moveTo>
                    <a:pt x="19570" y="0"/>
                  </a:moveTo>
                  <a:lnTo>
                    <a:pt x="18897" y="0"/>
                  </a:lnTo>
                  <a:lnTo>
                    <a:pt x="18897" y="558"/>
                  </a:lnTo>
                  <a:lnTo>
                    <a:pt x="19570" y="558"/>
                  </a:lnTo>
                  <a:lnTo>
                    <a:pt x="19570" y="0"/>
                  </a:lnTo>
                  <a:close/>
                </a:path>
                <a:path w="49529" h="8890">
                  <a:moveTo>
                    <a:pt x="20916" y="8102"/>
                  </a:moveTo>
                  <a:lnTo>
                    <a:pt x="20243" y="8102"/>
                  </a:lnTo>
                  <a:lnTo>
                    <a:pt x="20243" y="8674"/>
                  </a:lnTo>
                  <a:lnTo>
                    <a:pt x="20916" y="8674"/>
                  </a:lnTo>
                  <a:lnTo>
                    <a:pt x="20916" y="8102"/>
                  </a:lnTo>
                  <a:close/>
                </a:path>
                <a:path w="49529" h="8890">
                  <a:moveTo>
                    <a:pt x="20916" y="2705"/>
                  </a:moveTo>
                  <a:lnTo>
                    <a:pt x="20243" y="2705"/>
                  </a:lnTo>
                  <a:lnTo>
                    <a:pt x="20243" y="3263"/>
                  </a:lnTo>
                  <a:lnTo>
                    <a:pt x="20916" y="3263"/>
                  </a:lnTo>
                  <a:lnTo>
                    <a:pt x="20916" y="2705"/>
                  </a:lnTo>
                  <a:close/>
                </a:path>
                <a:path w="49529" h="8890">
                  <a:moveTo>
                    <a:pt x="22263" y="5410"/>
                  </a:moveTo>
                  <a:lnTo>
                    <a:pt x="21590" y="5410"/>
                  </a:lnTo>
                  <a:lnTo>
                    <a:pt x="21590" y="5969"/>
                  </a:lnTo>
                  <a:lnTo>
                    <a:pt x="22263" y="5969"/>
                  </a:lnTo>
                  <a:lnTo>
                    <a:pt x="22263" y="5410"/>
                  </a:lnTo>
                  <a:close/>
                </a:path>
                <a:path w="49529" h="8890">
                  <a:moveTo>
                    <a:pt x="22263" y="0"/>
                  </a:moveTo>
                  <a:lnTo>
                    <a:pt x="21590" y="0"/>
                  </a:lnTo>
                  <a:lnTo>
                    <a:pt x="21590" y="558"/>
                  </a:lnTo>
                  <a:lnTo>
                    <a:pt x="22263" y="558"/>
                  </a:lnTo>
                  <a:lnTo>
                    <a:pt x="22263" y="0"/>
                  </a:lnTo>
                  <a:close/>
                </a:path>
                <a:path w="49529" h="8890">
                  <a:moveTo>
                    <a:pt x="23622" y="8102"/>
                  </a:moveTo>
                  <a:lnTo>
                    <a:pt x="22936" y="8102"/>
                  </a:lnTo>
                  <a:lnTo>
                    <a:pt x="22936" y="8674"/>
                  </a:lnTo>
                  <a:lnTo>
                    <a:pt x="23622" y="8674"/>
                  </a:lnTo>
                  <a:lnTo>
                    <a:pt x="23622" y="8102"/>
                  </a:lnTo>
                  <a:close/>
                </a:path>
                <a:path w="49529" h="8890">
                  <a:moveTo>
                    <a:pt x="23622" y="2705"/>
                  </a:moveTo>
                  <a:lnTo>
                    <a:pt x="22936" y="2705"/>
                  </a:lnTo>
                  <a:lnTo>
                    <a:pt x="22936" y="3263"/>
                  </a:lnTo>
                  <a:lnTo>
                    <a:pt x="23622" y="3263"/>
                  </a:lnTo>
                  <a:lnTo>
                    <a:pt x="23622" y="2705"/>
                  </a:lnTo>
                  <a:close/>
                </a:path>
                <a:path w="49529" h="8890">
                  <a:moveTo>
                    <a:pt x="24968" y="5410"/>
                  </a:moveTo>
                  <a:lnTo>
                    <a:pt x="24295" y="5410"/>
                  </a:lnTo>
                  <a:lnTo>
                    <a:pt x="24295" y="5969"/>
                  </a:lnTo>
                  <a:lnTo>
                    <a:pt x="24968" y="5969"/>
                  </a:lnTo>
                  <a:lnTo>
                    <a:pt x="24968" y="5410"/>
                  </a:lnTo>
                  <a:close/>
                </a:path>
                <a:path w="49529" h="8890">
                  <a:moveTo>
                    <a:pt x="24968" y="0"/>
                  </a:moveTo>
                  <a:lnTo>
                    <a:pt x="24295" y="0"/>
                  </a:lnTo>
                  <a:lnTo>
                    <a:pt x="24295" y="558"/>
                  </a:lnTo>
                  <a:lnTo>
                    <a:pt x="24968" y="558"/>
                  </a:lnTo>
                  <a:lnTo>
                    <a:pt x="24968" y="0"/>
                  </a:lnTo>
                  <a:close/>
                </a:path>
                <a:path w="49529" h="8890">
                  <a:moveTo>
                    <a:pt x="26314" y="8102"/>
                  </a:moveTo>
                  <a:lnTo>
                    <a:pt x="25641" y="8102"/>
                  </a:lnTo>
                  <a:lnTo>
                    <a:pt x="25641" y="8674"/>
                  </a:lnTo>
                  <a:lnTo>
                    <a:pt x="26314" y="8674"/>
                  </a:lnTo>
                  <a:lnTo>
                    <a:pt x="26314" y="8102"/>
                  </a:lnTo>
                  <a:close/>
                </a:path>
                <a:path w="49529" h="8890">
                  <a:moveTo>
                    <a:pt x="26314" y="2705"/>
                  </a:moveTo>
                  <a:lnTo>
                    <a:pt x="25641" y="2705"/>
                  </a:lnTo>
                  <a:lnTo>
                    <a:pt x="25641" y="3263"/>
                  </a:lnTo>
                  <a:lnTo>
                    <a:pt x="26314" y="3263"/>
                  </a:lnTo>
                  <a:lnTo>
                    <a:pt x="26314" y="2705"/>
                  </a:lnTo>
                  <a:close/>
                </a:path>
                <a:path w="49529" h="8890">
                  <a:moveTo>
                    <a:pt x="27660" y="5410"/>
                  </a:moveTo>
                  <a:lnTo>
                    <a:pt x="26987" y="5410"/>
                  </a:lnTo>
                  <a:lnTo>
                    <a:pt x="26987" y="5969"/>
                  </a:lnTo>
                  <a:lnTo>
                    <a:pt x="27660" y="5969"/>
                  </a:lnTo>
                  <a:lnTo>
                    <a:pt x="27660" y="5410"/>
                  </a:lnTo>
                  <a:close/>
                </a:path>
                <a:path w="49529" h="8890">
                  <a:moveTo>
                    <a:pt x="27660" y="0"/>
                  </a:moveTo>
                  <a:lnTo>
                    <a:pt x="26987" y="0"/>
                  </a:lnTo>
                  <a:lnTo>
                    <a:pt x="26987" y="558"/>
                  </a:lnTo>
                  <a:lnTo>
                    <a:pt x="27660" y="558"/>
                  </a:lnTo>
                  <a:lnTo>
                    <a:pt x="27660" y="0"/>
                  </a:lnTo>
                  <a:close/>
                </a:path>
                <a:path w="49529" h="8890">
                  <a:moveTo>
                    <a:pt x="29019" y="8102"/>
                  </a:moveTo>
                  <a:lnTo>
                    <a:pt x="28333" y="8102"/>
                  </a:lnTo>
                  <a:lnTo>
                    <a:pt x="28333" y="8674"/>
                  </a:lnTo>
                  <a:lnTo>
                    <a:pt x="29019" y="8674"/>
                  </a:lnTo>
                  <a:lnTo>
                    <a:pt x="29019" y="8102"/>
                  </a:lnTo>
                  <a:close/>
                </a:path>
                <a:path w="49529" h="8890">
                  <a:moveTo>
                    <a:pt x="29019" y="2705"/>
                  </a:moveTo>
                  <a:lnTo>
                    <a:pt x="28333" y="2705"/>
                  </a:lnTo>
                  <a:lnTo>
                    <a:pt x="28333" y="3263"/>
                  </a:lnTo>
                  <a:lnTo>
                    <a:pt x="29019" y="3263"/>
                  </a:lnTo>
                  <a:lnTo>
                    <a:pt x="29019" y="2705"/>
                  </a:lnTo>
                  <a:close/>
                </a:path>
                <a:path w="49529" h="8890">
                  <a:moveTo>
                    <a:pt x="30365" y="5410"/>
                  </a:moveTo>
                  <a:lnTo>
                    <a:pt x="29692" y="5410"/>
                  </a:lnTo>
                  <a:lnTo>
                    <a:pt x="29692" y="5969"/>
                  </a:lnTo>
                  <a:lnTo>
                    <a:pt x="30365" y="5969"/>
                  </a:lnTo>
                  <a:lnTo>
                    <a:pt x="30365" y="5410"/>
                  </a:lnTo>
                  <a:close/>
                </a:path>
                <a:path w="49529" h="8890">
                  <a:moveTo>
                    <a:pt x="30365" y="0"/>
                  </a:moveTo>
                  <a:lnTo>
                    <a:pt x="29692" y="0"/>
                  </a:lnTo>
                  <a:lnTo>
                    <a:pt x="29692" y="558"/>
                  </a:lnTo>
                  <a:lnTo>
                    <a:pt x="30365" y="558"/>
                  </a:lnTo>
                  <a:lnTo>
                    <a:pt x="30365" y="0"/>
                  </a:lnTo>
                  <a:close/>
                </a:path>
                <a:path w="49529" h="8890">
                  <a:moveTo>
                    <a:pt x="31711" y="8102"/>
                  </a:moveTo>
                  <a:lnTo>
                    <a:pt x="31038" y="8102"/>
                  </a:lnTo>
                  <a:lnTo>
                    <a:pt x="31038" y="8674"/>
                  </a:lnTo>
                  <a:lnTo>
                    <a:pt x="31711" y="8674"/>
                  </a:lnTo>
                  <a:lnTo>
                    <a:pt x="31711" y="8102"/>
                  </a:lnTo>
                  <a:close/>
                </a:path>
                <a:path w="49529" h="8890">
                  <a:moveTo>
                    <a:pt x="31711" y="2705"/>
                  </a:moveTo>
                  <a:lnTo>
                    <a:pt x="31038" y="2705"/>
                  </a:lnTo>
                  <a:lnTo>
                    <a:pt x="31038" y="3263"/>
                  </a:lnTo>
                  <a:lnTo>
                    <a:pt x="31711" y="3263"/>
                  </a:lnTo>
                  <a:lnTo>
                    <a:pt x="31711" y="2705"/>
                  </a:lnTo>
                  <a:close/>
                </a:path>
                <a:path w="49529" h="8890">
                  <a:moveTo>
                    <a:pt x="33058" y="5410"/>
                  </a:moveTo>
                  <a:lnTo>
                    <a:pt x="32385" y="5410"/>
                  </a:lnTo>
                  <a:lnTo>
                    <a:pt x="32385" y="5969"/>
                  </a:lnTo>
                  <a:lnTo>
                    <a:pt x="33058" y="5969"/>
                  </a:lnTo>
                  <a:lnTo>
                    <a:pt x="33058" y="5410"/>
                  </a:lnTo>
                  <a:close/>
                </a:path>
                <a:path w="49529" h="8890">
                  <a:moveTo>
                    <a:pt x="33058" y="0"/>
                  </a:moveTo>
                  <a:lnTo>
                    <a:pt x="32385" y="0"/>
                  </a:lnTo>
                  <a:lnTo>
                    <a:pt x="32385" y="558"/>
                  </a:lnTo>
                  <a:lnTo>
                    <a:pt x="33058" y="558"/>
                  </a:lnTo>
                  <a:lnTo>
                    <a:pt x="33058" y="0"/>
                  </a:lnTo>
                  <a:close/>
                </a:path>
                <a:path w="49529" h="8890">
                  <a:moveTo>
                    <a:pt x="34417" y="8102"/>
                  </a:moveTo>
                  <a:lnTo>
                    <a:pt x="33731" y="8102"/>
                  </a:lnTo>
                  <a:lnTo>
                    <a:pt x="33731" y="8674"/>
                  </a:lnTo>
                  <a:lnTo>
                    <a:pt x="34417" y="8674"/>
                  </a:lnTo>
                  <a:lnTo>
                    <a:pt x="34417" y="8102"/>
                  </a:lnTo>
                  <a:close/>
                </a:path>
                <a:path w="49529" h="8890">
                  <a:moveTo>
                    <a:pt x="34417" y="2705"/>
                  </a:moveTo>
                  <a:lnTo>
                    <a:pt x="33731" y="2705"/>
                  </a:lnTo>
                  <a:lnTo>
                    <a:pt x="33731" y="3263"/>
                  </a:lnTo>
                  <a:lnTo>
                    <a:pt x="34417" y="3263"/>
                  </a:lnTo>
                  <a:lnTo>
                    <a:pt x="34417" y="2705"/>
                  </a:lnTo>
                  <a:close/>
                </a:path>
                <a:path w="49529" h="8890">
                  <a:moveTo>
                    <a:pt x="35763" y="5410"/>
                  </a:moveTo>
                  <a:lnTo>
                    <a:pt x="35090" y="5410"/>
                  </a:lnTo>
                  <a:lnTo>
                    <a:pt x="35090" y="5969"/>
                  </a:lnTo>
                  <a:lnTo>
                    <a:pt x="35763" y="5969"/>
                  </a:lnTo>
                  <a:lnTo>
                    <a:pt x="35763" y="5410"/>
                  </a:lnTo>
                  <a:close/>
                </a:path>
                <a:path w="49529" h="8890">
                  <a:moveTo>
                    <a:pt x="35763" y="0"/>
                  </a:moveTo>
                  <a:lnTo>
                    <a:pt x="35090" y="0"/>
                  </a:lnTo>
                  <a:lnTo>
                    <a:pt x="35090" y="558"/>
                  </a:lnTo>
                  <a:lnTo>
                    <a:pt x="35763" y="558"/>
                  </a:lnTo>
                  <a:lnTo>
                    <a:pt x="35763" y="0"/>
                  </a:lnTo>
                  <a:close/>
                </a:path>
                <a:path w="49529" h="8890">
                  <a:moveTo>
                    <a:pt x="37109" y="8102"/>
                  </a:moveTo>
                  <a:lnTo>
                    <a:pt x="36436" y="8102"/>
                  </a:lnTo>
                  <a:lnTo>
                    <a:pt x="36436" y="8674"/>
                  </a:lnTo>
                  <a:lnTo>
                    <a:pt x="37109" y="8674"/>
                  </a:lnTo>
                  <a:lnTo>
                    <a:pt x="37109" y="8102"/>
                  </a:lnTo>
                  <a:close/>
                </a:path>
                <a:path w="49529" h="8890">
                  <a:moveTo>
                    <a:pt x="37109" y="2705"/>
                  </a:moveTo>
                  <a:lnTo>
                    <a:pt x="36436" y="2705"/>
                  </a:lnTo>
                  <a:lnTo>
                    <a:pt x="36436" y="3263"/>
                  </a:lnTo>
                  <a:lnTo>
                    <a:pt x="37109" y="3263"/>
                  </a:lnTo>
                  <a:lnTo>
                    <a:pt x="37109" y="2705"/>
                  </a:lnTo>
                  <a:close/>
                </a:path>
                <a:path w="49529" h="8890">
                  <a:moveTo>
                    <a:pt x="38455" y="5410"/>
                  </a:moveTo>
                  <a:lnTo>
                    <a:pt x="37782" y="5410"/>
                  </a:lnTo>
                  <a:lnTo>
                    <a:pt x="37782" y="5969"/>
                  </a:lnTo>
                  <a:lnTo>
                    <a:pt x="38455" y="5969"/>
                  </a:lnTo>
                  <a:lnTo>
                    <a:pt x="38455" y="5410"/>
                  </a:lnTo>
                  <a:close/>
                </a:path>
                <a:path w="49529" h="8890">
                  <a:moveTo>
                    <a:pt x="38455" y="0"/>
                  </a:moveTo>
                  <a:lnTo>
                    <a:pt x="37782" y="0"/>
                  </a:lnTo>
                  <a:lnTo>
                    <a:pt x="37782" y="558"/>
                  </a:lnTo>
                  <a:lnTo>
                    <a:pt x="38455" y="558"/>
                  </a:lnTo>
                  <a:lnTo>
                    <a:pt x="38455" y="0"/>
                  </a:lnTo>
                  <a:close/>
                </a:path>
                <a:path w="49529" h="8890">
                  <a:moveTo>
                    <a:pt x="39814" y="8102"/>
                  </a:moveTo>
                  <a:lnTo>
                    <a:pt x="39128" y="8102"/>
                  </a:lnTo>
                  <a:lnTo>
                    <a:pt x="39128" y="8674"/>
                  </a:lnTo>
                  <a:lnTo>
                    <a:pt x="39814" y="8674"/>
                  </a:lnTo>
                  <a:lnTo>
                    <a:pt x="39814" y="8102"/>
                  </a:lnTo>
                  <a:close/>
                </a:path>
                <a:path w="49529" h="8890">
                  <a:moveTo>
                    <a:pt x="39814" y="2705"/>
                  </a:moveTo>
                  <a:lnTo>
                    <a:pt x="39128" y="2705"/>
                  </a:lnTo>
                  <a:lnTo>
                    <a:pt x="39128" y="3263"/>
                  </a:lnTo>
                  <a:lnTo>
                    <a:pt x="39814" y="3263"/>
                  </a:lnTo>
                  <a:lnTo>
                    <a:pt x="39814" y="2705"/>
                  </a:lnTo>
                  <a:close/>
                </a:path>
                <a:path w="49529" h="8890">
                  <a:moveTo>
                    <a:pt x="41160" y="5410"/>
                  </a:moveTo>
                  <a:lnTo>
                    <a:pt x="40487" y="5410"/>
                  </a:lnTo>
                  <a:lnTo>
                    <a:pt x="40487" y="5969"/>
                  </a:lnTo>
                  <a:lnTo>
                    <a:pt x="41160" y="5969"/>
                  </a:lnTo>
                  <a:lnTo>
                    <a:pt x="41160" y="5410"/>
                  </a:lnTo>
                  <a:close/>
                </a:path>
                <a:path w="49529" h="8890">
                  <a:moveTo>
                    <a:pt x="41160" y="0"/>
                  </a:moveTo>
                  <a:lnTo>
                    <a:pt x="40487" y="0"/>
                  </a:lnTo>
                  <a:lnTo>
                    <a:pt x="40487" y="558"/>
                  </a:lnTo>
                  <a:lnTo>
                    <a:pt x="41160" y="558"/>
                  </a:lnTo>
                  <a:lnTo>
                    <a:pt x="41160" y="0"/>
                  </a:lnTo>
                  <a:close/>
                </a:path>
                <a:path w="49529" h="8890">
                  <a:moveTo>
                    <a:pt x="42506" y="8102"/>
                  </a:moveTo>
                  <a:lnTo>
                    <a:pt x="41833" y="8102"/>
                  </a:lnTo>
                  <a:lnTo>
                    <a:pt x="41833" y="8674"/>
                  </a:lnTo>
                  <a:lnTo>
                    <a:pt x="42506" y="8674"/>
                  </a:lnTo>
                  <a:lnTo>
                    <a:pt x="42506" y="8102"/>
                  </a:lnTo>
                  <a:close/>
                </a:path>
                <a:path w="49529" h="8890">
                  <a:moveTo>
                    <a:pt x="42506" y="2705"/>
                  </a:moveTo>
                  <a:lnTo>
                    <a:pt x="41833" y="2705"/>
                  </a:lnTo>
                  <a:lnTo>
                    <a:pt x="41833" y="3263"/>
                  </a:lnTo>
                  <a:lnTo>
                    <a:pt x="42506" y="3263"/>
                  </a:lnTo>
                  <a:lnTo>
                    <a:pt x="42506" y="2705"/>
                  </a:lnTo>
                  <a:close/>
                </a:path>
                <a:path w="49529" h="8890">
                  <a:moveTo>
                    <a:pt x="43853" y="5410"/>
                  </a:moveTo>
                  <a:lnTo>
                    <a:pt x="43180" y="5410"/>
                  </a:lnTo>
                  <a:lnTo>
                    <a:pt x="43180" y="5969"/>
                  </a:lnTo>
                  <a:lnTo>
                    <a:pt x="43853" y="5969"/>
                  </a:lnTo>
                  <a:lnTo>
                    <a:pt x="43853" y="5410"/>
                  </a:lnTo>
                  <a:close/>
                </a:path>
                <a:path w="49529" h="8890">
                  <a:moveTo>
                    <a:pt x="43853" y="0"/>
                  </a:moveTo>
                  <a:lnTo>
                    <a:pt x="43180" y="0"/>
                  </a:lnTo>
                  <a:lnTo>
                    <a:pt x="43180" y="558"/>
                  </a:lnTo>
                  <a:lnTo>
                    <a:pt x="43853" y="558"/>
                  </a:lnTo>
                  <a:lnTo>
                    <a:pt x="43853" y="0"/>
                  </a:lnTo>
                  <a:close/>
                </a:path>
                <a:path w="49529" h="8890">
                  <a:moveTo>
                    <a:pt x="45199" y="8102"/>
                  </a:moveTo>
                  <a:lnTo>
                    <a:pt x="44526" y="8102"/>
                  </a:lnTo>
                  <a:lnTo>
                    <a:pt x="44526" y="8674"/>
                  </a:lnTo>
                  <a:lnTo>
                    <a:pt x="45199" y="8674"/>
                  </a:lnTo>
                  <a:lnTo>
                    <a:pt x="45199" y="8102"/>
                  </a:lnTo>
                  <a:close/>
                </a:path>
                <a:path w="49529" h="8890">
                  <a:moveTo>
                    <a:pt x="45199" y="2705"/>
                  </a:moveTo>
                  <a:lnTo>
                    <a:pt x="44526" y="2705"/>
                  </a:lnTo>
                  <a:lnTo>
                    <a:pt x="44526" y="3263"/>
                  </a:lnTo>
                  <a:lnTo>
                    <a:pt x="45199" y="3263"/>
                  </a:lnTo>
                  <a:lnTo>
                    <a:pt x="45199" y="2705"/>
                  </a:lnTo>
                  <a:close/>
                </a:path>
                <a:path w="49529" h="8890">
                  <a:moveTo>
                    <a:pt x="46558" y="5410"/>
                  </a:moveTo>
                  <a:lnTo>
                    <a:pt x="45885" y="5410"/>
                  </a:lnTo>
                  <a:lnTo>
                    <a:pt x="45885" y="5969"/>
                  </a:lnTo>
                  <a:lnTo>
                    <a:pt x="46558" y="5969"/>
                  </a:lnTo>
                  <a:lnTo>
                    <a:pt x="46558" y="5410"/>
                  </a:lnTo>
                  <a:close/>
                </a:path>
                <a:path w="49529" h="8890">
                  <a:moveTo>
                    <a:pt x="46558" y="0"/>
                  </a:moveTo>
                  <a:lnTo>
                    <a:pt x="45885" y="0"/>
                  </a:lnTo>
                  <a:lnTo>
                    <a:pt x="45885" y="558"/>
                  </a:lnTo>
                  <a:lnTo>
                    <a:pt x="46558" y="558"/>
                  </a:lnTo>
                  <a:lnTo>
                    <a:pt x="46558" y="0"/>
                  </a:lnTo>
                  <a:close/>
                </a:path>
                <a:path w="49529" h="8890">
                  <a:moveTo>
                    <a:pt x="47904" y="8102"/>
                  </a:moveTo>
                  <a:lnTo>
                    <a:pt x="47231" y="8102"/>
                  </a:lnTo>
                  <a:lnTo>
                    <a:pt x="47231" y="8674"/>
                  </a:lnTo>
                  <a:lnTo>
                    <a:pt x="47904" y="8674"/>
                  </a:lnTo>
                  <a:lnTo>
                    <a:pt x="47904" y="8102"/>
                  </a:lnTo>
                  <a:close/>
                </a:path>
                <a:path w="49529" h="8890">
                  <a:moveTo>
                    <a:pt x="47904" y="2705"/>
                  </a:moveTo>
                  <a:lnTo>
                    <a:pt x="47231" y="2705"/>
                  </a:lnTo>
                  <a:lnTo>
                    <a:pt x="47231" y="3263"/>
                  </a:lnTo>
                  <a:lnTo>
                    <a:pt x="47904" y="3263"/>
                  </a:lnTo>
                  <a:lnTo>
                    <a:pt x="47904" y="2705"/>
                  </a:lnTo>
                  <a:close/>
                </a:path>
                <a:path w="49529" h="8890">
                  <a:moveTo>
                    <a:pt x="49250" y="5410"/>
                  </a:moveTo>
                  <a:lnTo>
                    <a:pt x="48577" y="5410"/>
                  </a:lnTo>
                  <a:lnTo>
                    <a:pt x="48577" y="5969"/>
                  </a:lnTo>
                  <a:lnTo>
                    <a:pt x="49250" y="5969"/>
                  </a:lnTo>
                  <a:lnTo>
                    <a:pt x="49250" y="5410"/>
                  </a:lnTo>
                  <a:close/>
                </a:path>
                <a:path w="49529" h="8890">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83" name="object 883"/>
            <p:cNvSpPr/>
            <p:nvPr/>
          </p:nvSpPr>
          <p:spPr>
            <a:xfrm>
              <a:off x="12184037" y="7702880"/>
              <a:ext cx="49530" cy="11430"/>
            </a:xfrm>
            <a:custGeom>
              <a:avLst/>
              <a:gdLst/>
              <a:ahLst/>
              <a:cxnLst/>
              <a:rect l="l" t="t" r="r" b="b"/>
              <a:pathLst>
                <a:path w="49529" h="11429">
                  <a:moveTo>
                    <a:pt x="673" y="8102"/>
                  </a:moveTo>
                  <a:lnTo>
                    <a:pt x="0" y="8102"/>
                  </a:lnTo>
                  <a:lnTo>
                    <a:pt x="0" y="8674"/>
                  </a:lnTo>
                  <a:lnTo>
                    <a:pt x="673" y="8674"/>
                  </a:lnTo>
                  <a:lnTo>
                    <a:pt x="673" y="8102"/>
                  </a:lnTo>
                  <a:close/>
                </a:path>
                <a:path w="49529" h="11429">
                  <a:moveTo>
                    <a:pt x="673" y="2705"/>
                  </a:moveTo>
                  <a:lnTo>
                    <a:pt x="0" y="2705"/>
                  </a:lnTo>
                  <a:lnTo>
                    <a:pt x="0" y="3263"/>
                  </a:lnTo>
                  <a:lnTo>
                    <a:pt x="673" y="3263"/>
                  </a:lnTo>
                  <a:lnTo>
                    <a:pt x="673" y="2705"/>
                  </a:lnTo>
                  <a:close/>
                </a:path>
                <a:path w="49529" h="11429">
                  <a:moveTo>
                    <a:pt x="2032" y="10807"/>
                  </a:moveTo>
                  <a:lnTo>
                    <a:pt x="1358" y="10807"/>
                  </a:lnTo>
                  <a:lnTo>
                    <a:pt x="1358" y="11366"/>
                  </a:lnTo>
                  <a:lnTo>
                    <a:pt x="2032" y="11366"/>
                  </a:lnTo>
                  <a:lnTo>
                    <a:pt x="2032" y="10807"/>
                  </a:lnTo>
                  <a:close/>
                </a:path>
                <a:path w="49529" h="11429">
                  <a:moveTo>
                    <a:pt x="2032" y="5410"/>
                  </a:moveTo>
                  <a:lnTo>
                    <a:pt x="1358" y="5410"/>
                  </a:lnTo>
                  <a:lnTo>
                    <a:pt x="1358" y="5969"/>
                  </a:lnTo>
                  <a:lnTo>
                    <a:pt x="2032" y="5969"/>
                  </a:lnTo>
                  <a:lnTo>
                    <a:pt x="2032" y="5410"/>
                  </a:lnTo>
                  <a:close/>
                </a:path>
                <a:path w="49529" h="11429">
                  <a:moveTo>
                    <a:pt x="3378" y="8102"/>
                  </a:moveTo>
                  <a:lnTo>
                    <a:pt x="2705" y="8102"/>
                  </a:lnTo>
                  <a:lnTo>
                    <a:pt x="2705" y="8674"/>
                  </a:lnTo>
                  <a:lnTo>
                    <a:pt x="3378" y="8674"/>
                  </a:lnTo>
                  <a:lnTo>
                    <a:pt x="3378" y="8102"/>
                  </a:lnTo>
                  <a:close/>
                </a:path>
                <a:path w="49529" h="11429">
                  <a:moveTo>
                    <a:pt x="3378" y="2705"/>
                  </a:moveTo>
                  <a:lnTo>
                    <a:pt x="2705" y="2705"/>
                  </a:lnTo>
                  <a:lnTo>
                    <a:pt x="2705"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410"/>
                  </a:moveTo>
                  <a:lnTo>
                    <a:pt x="4051" y="5410"/>
                  </a:lnTo>
                  <a:lnTo>
                    <a:pt x="4051" y="5969"/>
                  </a:lnTo>
                  <a:lnTo>
                    <a:pt x="4724" y="5969"/>
                  </a:lnTo>
                  <a:lnTo>
                    <a:pt x="4724" y="5410"/>
                  </a:lnTo>
                  <a:close/>
                </a:path>
                <a:path w="49529" h="11429">
                  <a:moveTo>
                    <a:pt x="6070" y="8102"/>
                  </a:moveTo>
                  <a:lnTo>
                    <a:pt x="5397" y="8102"/>
                  </a:lnTo>
                  <a:lnTo>
                    <a:pt x="5397" y="8674"/>
                  </a:lnTo>
                  <a:lnTo>
                    <a:pt x="6070" y="8674"/>
                  </a:lnTo>
                  <a:lnTo>
                    <a:pt x="6070" y="8102"/>
                  </a:lnTo>
                  <a:close/>
                </a:path>
                <a:path w="49529" h="11429">
                  <a:moveTo>
                    <a:pt x="6070" y="2705"/>
                  </a:moveTo>
                  <a:lnTo>
                    <a:pt x="5397" y="2705"/>
                  </a:lnTo>
                  <a:lnTo>
                    <a:pt x="5397" y="3263"/>
                  </a:lnTo>
                  <a:lnTo>
                    <a:pt x="6070" y="3263"/>
                  </a:lnTo>
                  <a:lnTo>
                    <a:pt x="6070" y="2705"/>
                  </a:lnTo>
                  <a:close/>
                </a:path>
                <a:path w="49529" h="11429">
                  <a:moveTo>
                    <a:pt x="7429" y="10807"/>
                  </a:moveTo>
                  <a:lnTo>
                    <a:pt x="6756" y="10807"/>
                  </a:lnTo>
                  <a:lnTo>
                    <a:pt x="6756" y="11366"/>
                  </a:lnTo>
                  <a:lnTo>
                    <a:pt x="7429" y="11366"/>
                  </a:lnTo>
                  <a:lnTo>
                    <a:pt x="7429" y="10807"/>
                  </a:lnTo>
                  <a:close/>
                </a:path>
                <a:path w="49529" h="11429">
                  <a:moveTo>
                    <a:pt x="7429" y="5410"/>
                  </a:moveTo>
                  <a:lnTo>
                    <a:pt x="6756" y="5410"/>
                  </a:lnTo>
                  <a:lnTo>
                    <a:pt x="6756" y="5969"/>
                  </a:lnTo>
                  <a:lnTo>
                    <a:pt x="7429" y="5969"/>
                  </a:lnTo>
                  <a:lnTo>
                    <a:pt x="7429" y="5410"/>
                  </a:lnTo>
                  <a:close/>
                </a:path>
                <a:path w="49529" h="11429">
                  <a:moveTo>
                    <a:pt x="8775" y="8102"/>
                  </a:moveTo>
                  <a:lnTo>
                    <a:pt x="8102" y="8102"/>
                  </a:lnTo>
                  <a:lnTo>
                    <a:pt x="8102" y="8674"/>
                  </a:lnTo>
                  <a:lnTo>
                    <a:pt x="8775" y="8674"/>
                  </a:lnTo>
                  <a:lnTo>
                    <a:pt x="8775" y="8102"/>
                  </a:lnTo>
                  <a:close/>
                </a:path>
                <a:path w="49529" h="11429">
                  <a:moveTo>
                    <a:pt x="8775" y="2705"/>
                  </a:moveTo>
                  <a:lnTo>
                    <a:pt x="8102" y="2705"/>
                  </a:lnTo>
                  <a:lnTo>
                    <a:pt x="8102" y="3263"/>
                  </a:lnTo>
                  <a:lnTo>
                    <a:pt x="8775" y="3263"/>
                  </a:lnTo>
                  <a:lnTo>
                    <a:pt x="8775" y="2705"/>
                  </a:lnTo>
                  <a:close/>
                </a:path>
                <a:path w="49529" h="11429">
                  <a:moveTo>
                    <a:pt x="10121" y="10807"/>
                  </a:moveTo>
                  <a:lnTo>
                    <a:pt x="9448" y="10807"/>
                  </a:lnTo>
                  <a:lnTo>
                    <a:pt x="9448" y="11366"/>
                  </a:lnTo>
                  <a:lnTo>
                    <a:pt x="10121" y="11366"/>
                  </a:lnTo>
                  <a:lnTo>
                    <a:pt x="10121" y="10807"/>
                  </a:lnTo>
                  <a:close/>
                </a:path>
                <a:path w="49529" h="11429">
                  <a:moveTo>
                    <a:pt x="10121" y="5410"/>
                  </a:moveTo>
                  <a:lnTo>
                    <a:pt x="9448" y="5410"/>
                  </a:lnTo>
                  <a:lnTo>
                    <a:pt x="9448" y="5969"/>
                  </a:lnTo>
                  <a:lnTo>
                    <a:pt x="10121" y="5969"/>
                  </a:lnTo>
                  <a:lnTo>
                    <a:pt x="10121" y="5410"/>
                  </a:lnTo>
                  <a:close/>
                </a:path>
                <a:path w="49529" h="11429">
                  <a:moveTo>
                    <a:pt x="11468" y="8102"/>
                  </a:moveTo>
                  <a:lnTo>
                    <a:pt x="10795" y="8102"/>
                  </a:lnTo>
                  <a:lnTo>
                    <a:pt x="10795" y="8674"/>
                  </a:lnTo>
                  <a:lnTo>
                    <a:pt x="11468" y="8674"/>
                  </a:lnTo>
                  <a:lnTo>
                    <a:pt x="11468" y="8102"/>
                  </a:lnTo>
                  <a:close/>
                </a:path>
                <a:path w="49529" h="11429">
                  <a:moveTo>
                    <a:pt x="11468" y="2705"/>
                  </a:moveTo>
                  <a:lnTo>
                    <a:pt x="10795" y="2705"/>
                  </a:lnTo>
                  <a:lnTo>
                    <a:pt x="10795" y="3263"/>
                  </a:lnTo>
                  <a:lnTo>
                    <a:pt x="11468" y="3263"/>
                  </a:lnTo>
                  <a:lnTo>
                    <a:pt x="11468" y="2705"/>
                  </a:lnTo>
                  <a:close/>
                </a:path>
                <a:path w="49529" h="11429">
                  <a:moveTo>
                    <a:pt x="12827" y="10807"/>
                  </a:moveTo>
                  <a:lnTo>
                    <a:pt x="12153" y="10807"/>
                  </a:lnTo>
                  <a:lnTo>
                    <a:pt x="12153" y="11366"/>
                  </a:lnTo>
                  <a:lnTo>
                    <a:pt x="12827" y="11366"/>
                  </a:lnTo>
                  <a:lnTo>
                    <a:pt x="12827" y="10807"/>
                  </a:lnTo>
                  <a:close/>
                </a:path>
                <a:path w="49529" h="11429">
                  <a:moveTo>
                    <a:pt x="12827" y="5410"/>
                  </a:moveTo>
                  <a:lnTo>
                    <a:pt x="12153" y="5410"/>
                  </a:lnTo>
                  <a:lnTo>
                    <a:pt x="12153" y="5969"/>
                  </a:lnTo>
                  <a:lnTo>
                    <a:pt x="12827" y="5969"/>
                  </a:lnTo>
                  <a:lnTo>
                    <a:pt x="12827" y="5410"/>
                  </a:lnTo>
                  <a:close/>
                </a:path>
                <a:path w="49529" h="11429">
                  <a:moveTo>
                    <a:pt x="14173" y="8102"/>
                  </a:moveTo>
                  <a:lnTo>
                    <a:pt x="13500" y="8102"/>
                  </a:lnTo>
                  <a:lnTo>
                    <a:pt x="13500" y="8674"/>
                  </a:lnTo>
                  <a:lnTo>
                    <a:pt x="14173" y="8674"/>
                  </a:lnTo>
                  <a:lnTo>
                    <a:pt x="14173" y="8102"/>
                  </a:lnTo>
                  <a:close/>
                </a:path>
                <a:path w="49529" h="11429">
                  <a:moveTo>
                    <a:pt x="14173" y="2705"/>
                  </a:moveTo>
                  <a:lnTo>
                    <a:pt x="13500" y="2705"/>
                  </a:lnTo>
                  <a:lnTo>
                    <a:pt x="13500" y="3263"/>
                  </a:lnTo>
                  <a:lnTo>
                    <a:pt x="14173" y="3263"/>
                  </a:lnTo>
                  <a:lnTo>
                    <a:pt x="14173" y="2705"/>
                  </a:lnTo>
                  <a:close/>
                </a:path>
                <a:path w="49529" h="11429">
                  <a:moveTo>
                    <a:pt x="15519" y="10807"/>
                  </a:moveTo>
                  <a:lnTo>
                    <a:pt x="14846" y="10807"/>
                  </a:lnTo>
                  <a:lnTo>
                    <a:pt x="14846" y="11366"/>
                  </a:lnTo>
                  <a:lnTo>
                    <a:pt x="15519" y="11366"/>
                  </a:lnTo>
                  <a:lnTo>
                    <a:pt x="15519" y="10807"/>
                  </a:lnTo>
                  <a:close/>
                </a:path>
                <a:path w="49529" h="11429">
                  <a:moveTo>
                    <a:pt x="15519" y="5410"/>
                  </a:moveTo>
                  <a:lnTo>
                    <a:pt x="14846" y="5410"/>
                  </a:lnTo>
                  <a:lnTo>
                    <a:pt x="14846" y="5969"/>
                  </a:lnTo>
                  <a:lnTo>
                    <a:pt x="15519" y="5969"/>
                  </a:lnTo>
                  <a:lnTo>
                    <a:pt x="15519" y="5410"/>
                  </a:lnTo>
                  <a:close/>
                </a:path>
                <a:path w="49529" h="11429">
                  <a:moveTo>
                    <a:pt x="16865" y="8102"/>
                  </a:moveTo>
                  <a:lnTo>
                    <a:pt x="16192" y="8102"/>
                  </a:lnTo>
                  <a:lnTo>
                    <a:pt x="16192" y="8674"/>
                  </a:lnTo>
                  <a:lnTo>
                    <a:pt x="16865" y="8674"/>
                  </a:lnTo>
                  <a:lnTo>
                    <a:pt x="16865" y="8102"/>
                  </a:lnTo>
                  <a:close/>
                </a:path>
                <a:path w="49529" h="11429">
                  <a:moveTo>
                    <a:pt x="16865" y="2705"/>
                  </a:moveTo>
                  <a:lnTo>
                    <a:pt x="16192" y="2705"/>
                  </a:lnTo>
                  <a:lnTo>
                    <a:pt x="16192" y="3263"/>
                  </a:lnTo>
                  <a:lnTo>
                    <a:pt x="16865" y="3263"/>
                  </a:lnTo>
                  <a:lnTo>
                    <a:pt x="16865" y="2705"/>
                  </a:lnTo>
                  <a:close/>
                </a:path>
                <a:path w="49529" h="11429">
                  <a:moveTo>
                    <a:pt x="18224" y="10807"/>
                  </a:moveTo>
                  <a:lnTo>
                    <a:pt x="17551" y="10807"/>
                  </a:lnTo>
                  <a:lnTo>
                    <a:pt x="17551" y="11366"/>
                  </a:lnTo>
                  <a:lnTo>
                    <a:pt x="18224" y="11366"/>
                  </a:lnTo>
                  <a:lnTo>
                    <a:pt x="18224" y="10807"/>
                  </a:lnTo>
                  <a:close/>
                </a:path>
                <a:path w="49529" h="11429">
                  <a:moveTo>
                    <a:pt x="18224" y="5410"/>
                  </a:moveTo>
                  <a:lnTo>
                    <a:pt x="17551" y="5410"/>
                  </a:lnTo>
                  <a:lnTo>
                    <a:pt x="17551" y="5969"/>
                  </a:lnTo>
                  <a:lnTo>
                    <a:pt x="18224" y="5969"/>
                  </a:lnTo>
                  <a:lnTo>
                    <a:pt x="18224" y="5410"/>
                  </a:lnTo>
                  <a:close/>
                </a:path>
                <a:path w="49529" h="11429">
                  <a:moveTo>
                    <a:pt x="19570" y="8102"/>
                  </a:moveTo>
                  <a:lnTo>
                    <a:pt x="18897" y="8102"/>
                  </a:lnTo>
                  <a:lnTo>
                    <a:pt x="18897" y="8674"/>
                  </a:lnTo>
                  <a:lnTo>
                    <a:pt x="19570" y="8674"/>
                  </a:lnTo>
                  <a:lnTo>
                    <a:pt x="19570" y="8102"/>
                  </a:lnTo>
                  <a:close/>
                </a:path>
                <a:path w="49529" h="11429">
                  <a:moveTo>
                    <a:pt x="19570" y="2705"/>
                  </a:moveTo>
                  <a:lnTo>
                    <a:pt x="18897" y="2705"/>
                  </a:lnTo>
                  <a:lnTo>
                    <a:pt x="18897" y="3263"/>
                  </a:lnTo>
                  <a:lnTo>
                    <a:pt x="19570" y="3263"/>
                  </a:lnTo>
                  <a:lnTo>
                    <a:pt x="19570" y="2705"/>
                  </a:lnTo>
                  <a:close/>
                </a:path>
                <a:path w="49529" h="11429">
                  <a:moveTo>
                    <a:pt x="20916" y="10807"/>
                  </a:moveTo>
                  <a:lnTo>
                    <a:pt x="20243" y="10807"/>
                  </a:lnTo>
                  <a:lnTo>
                    <a:pt x="20243" y="11366"/>
                  </a:lnTo>
                  <a:lnTo>
                    <a:pt x="20916" y="11366"/>
                  </a:lnTo>
                  <a:lnTo>
                    <a:pt x="20916" y="10807"/>
                  </a:lnTo>
                  <a:close/>
                </a:path>
                <a:path w="49529" h="11429">
                  <a:moveTo>
                    <a:pt x="20916" y="5410"/>
                  </a:moveTo>
                  <a:lnTo>
                    <a:pt x="20243" y="5410"/>
                  </a:lnTo>
                  <a:lnTo>
                    <a:pt x="20243" y="5969"/>
                  </a:lnTo>
                  <a:lnTo>
                    <a:pt x="20916" y="5969"/>
                  </a:lnTo>
                  <a:lnTo>
                    <a:pt x="20916" y="5410"/>
                  </a:lnTo>
                  <a:close/>
                </a:path>
                <a:path w="49529" h="11429">
                  <a:moveTo>
                    <a:pt x="22263" y="8102"/>
                  </a:moveTo>
                  <a:lnTo>
                    <a:pt x="21590" y="8102"/>
                  </a:lnTo>
                  <a:lnTo>
                    <a:pt x="21590" y="8674"/>
                  </a:lnTo>
                  <a:lnTo>
                    <a:pt x="22263" y="8674"/>
                  </a:lnTo>
                  <a:lnTo>
                    <a:pt x="22263" y="8102"/>
                  </a:lnTo>
                  <a:close/>
                </a:path>
                <a:path w="49529" h="11429">
                  <a:moveTo>
                    <a:pt x="22263" y="2705"/>
                  </a:moveTo>
                  <a:lnTo>
                    <a:pt x="21590" y="2705"/>
                  </a:lnTo>
                  <a:lnTo>
                    <a:pt x="21590" y="3263"/>
                  </a:lnTo>
                  <a:lnTo>
                    <a:pt x="22263" y="3263"/>
                  </a:lnTo>
                  <a:lnTo>
                    <a:pt x="22263" y="2705"/>
                  </a:lnTo>
                  <a:close/>
                </a:path>
                <a:path w="49529" h="11429">
                  <a:moveTo>
                    <a:pt x="23622" y="10807"/>
                  </a:moveTo>
                  <a:lnTo>
                    <a:pt x="22936" y="10807"/>
                  </a:lnTo>
                  <a:lnTo>
                    <a:pt x="22936" y="11366"/>
                  </a:lnTo>
                  <a:lnTo>
                    <a:pt x="23622" y="11366"/>
                  </a:lnTo>
                  <a:lnTo>
                    <a:pt x="23622" y="10807"/>
                  </a:lnTo>
                  <a:close/>
                </a:path>
                <a:path w="49529" h="11429">
                  <a:moveTo>
                    <a:pt x="23622" y="5410"/>
                  </a:moveTo>
                  <a:lnTo>
                    <a:pt x="22936" y="5410"/>
                  </a:lnTo>
                  <a:lnTo>
                    <a:pt x="22936" y="5969"/>
                  </a:lnTo>
                  <a:lnTo>
                    <a:pt x="23622" y="5969"/>
                  </a:lnTo>
                  <a:lnTo>
                    <a:pt x="23622" y="5410"/>
                  </a:lnTo>
                  <a:close/>
                </a:path>
                <a:path w="49529" h="11429">
                  <a:moveTo>
                    <a:pt x="24968" y="8102"/>
                  </a:moveTo>
                  <a:lnTo>
                    <a:pt x="24295" y="8102"/>
                  </a:lnTo>
                  <a:lnTo>
                    <a:pt x="24295" y="8674"/>
                  </a:lnTo>
                  <a:lnTo>
                    <a:pt x="24968" y="8674"/>
                  </a:lnTo>
                  <a:lnTo>
                    <a:pt x="24968" y="8102"/>
                  </a:lnTo>
                  <a:close/>
                </a:path>
                <a:path w="49529" h="11429">
                  <a:moveTo>
                    <a:pt x="24968" y="2705"/>
                  </a:moveTo>
                  <a:lnTo>
                    <a:pt x="24295" y="2705"/>
                  </a:lnTo>
                  <a:lnTo>
                    <a:pt x="24295" y="3263"/>
                  </a:lnTo>
                  <a:lnTo>
                    <a:pt x="24968" y="3263"/>
                  </a:lnTo>
                  <a:lnTo>
                    <a:pt x="24968" y="2705"/>
                  </a:lnTo>
                  <a:close/>
                </a:path>
                <a:path w="49529" h="11429">
                  <a:moveTo>
                    <a:pt x="26314" y="10807"/>
                  </a:moveTo>
                  <a:lnTo>
                    <a:pt x="25641" y="10807"/>
                  </a:lnTo>
                  <a:lnTo>
                    <a:pt x="25641" y="11366"/>
                  </a:lnTo>
                  <a:lnTo>
                    <a:pt x="26314" y="11366"/>
                  </a:lnTo>
                  <a:lnTo>
                    <a:pt x="26314" y="10807"/>
                  </a:lnTo>
                  <a:close/>
                </a:path>
                <a:path w="49529" h="11429">
                  <a:moveTo>
                    <a:pt x="26314" y="5410"/>
                  </a:moveTo>
                  <a:lnTo>
                    <a:pt x="25641" y="5410"/>
                  </a:lnTo>
                  <a:lnTo>
                    <a:pt x="25641" y="5969"/>
                  </a:lnTo>
                  <a:lnTo>
                    <a:pt x="26314" y="5969"/>
                  </a:lnTo>
                  <a:lnTo>
                    <a:pt x="26314" y="5410"/>
                  </a:lnTo>
                  <a:close/>
                </a:path>
                <a:path w="49529" h="11429">
                  <a:moveTo>
                    <a:pt x="27660" y="8102"/>
                  </a:moveTo>
                  <a:lnTo>
                    <a:pt x="26987" y="8102"/>
                  </a:lnTo>
                  <a:lnTo>
                    <a:pt x="26987" y="8674"/>
                  </a:lnTo>
                  <a:lnTo>
                    <a:pt x="27660" y="8674"/>
                  </a:lnTo>
                  <a:lnTo>
                    <a:pt x="27660" y="8102"/>
                  </a:lnTo>
                  <a:close/>
                </a:path>
                <a:path w="49529" h="11429">
                  <a:moveTo>
                    <a:pt x="27660" y="2705"/>
                  </a:moveTo>
                  <a:lnTo>
                    <a:pt x="26987" y="2705"/>
                  </a:lnTo>
                  <a:lnTo>
                    <a:pt x="26987" y="3263"/>
                  </a:lnTo>
                  <a:lnTo>
                    <a:pt x="27660" y="3263"/>
                  </a:lnTo>
                  <a:lnTo>
                    <a:pt x="27660" y="2705"/>
                  </a:lnTo>
                  <a:close/>
                </a:path>
                <a:path w="49529" h="11429">
                  <a:moveTo>
                    <a:pt x="29019" y="10807"/>
                  </a:moveTo>
                  <a:lnTo>
                    <a:pt x="28333" y="10807"/>
                  </a:lnTo>
                  <a:lnTo>
                    <a:pt x="28333" y="11366"/>
                  </a:lnTo>
                  <a:lnTo>
                    <a:pt x="29019" y="11366"/>
                  </a:lnTo>
                  <a:lnTo>
                    <a:pt x="29019" y="10807"/>
                  </a:lnTo>
                  <a:close/>
                </a:path>
                <a:path w="49529" h="11429">
                  <a:moveTo>
                    <a:pt x="29019" y="5410"/>
                  </a:moveTo>
                  <a:lnTo>
                    <a:pt x="28333" y="5410"/>
                  </a:lnTo>
                  <a:lnTo>
                    <a:pt x="28333" y="5969"/>
                  </a:lnTo>
                  <a:lnTo>
                    <a:pt x="29019" y="5969"/>
                  </a:lnTo>
                  <a:lnTo>
                    <a:pt x="29019" y="5410"/>
                  </a:lnTo>
                  <a:close/>
                </a:path>
                <a:path w="49529" h="11429">
                  <a:moveTo>
                    <a:pt x="30365" y="8102"/>
                  </a:moveTo>
                  <a:lnTo>
                    <a:pt x="29692" y="8102"/>
                  </a:lnTo>
                  <a:lnTo>
                    <a:pt x="29692" y="8674"/>
                  </a:lnTo>
                  <a:lnTo>
                    <a:pt x="30365" y="8674"/>
                  </a:lnTo>
                  <a:lnTo>
                    <a:pt x="30365" y="8102"/>
                  </a:lnTo>
                  <a:close/>
                </a:path>
                <a:path w="49529" h="11429">
                  <a:moveTo>
                    <a:pt x="30365" y="2705"/>
                  </a:moveTo>
                  <a:lnTo>
                    <a:pt x="29692" y="2705"/>
                  </a:lnTo>
                  <a:lnTo>
                    <a:pt x="29692" y="3263"/>
                  </a:lnTo>
                  <a:lnTo>
                    <a:pt x="30365" y="3263"/>
                  </a:lnTo>
                  <a:lnTo>
                    <a:pt x="30365" y="2705"/>
                  </a:lnTo>
                  <a:close/>
                </a:path>
                <a:path w="49529" h="11429">
                  <a:moveTo>
                    <a:pt x="31711" y="10807"/>
                  </a:moveTo>
                  <a:lnTo>
                    <a:pt x="31038" y="10807"/>
                  </a:lnTo>
                  <a:lnTo>
                    <a:pt x="31038" y="11366"/>
                  </a:lnTo>
                  <a:lnTo>
                    <a:pt x="31711" y="11366"/>
                  </a:lnTo>
                  <a:lnTo>
                    <a:pt x="31711" y="10807"/>
                  </a:lnTo>
                  <a:close/>
                </a:path>
                <a:path w="49529" h="11429">
                  <a:moveTo>
                    <a:pt x="31711" y="5410"/>
                  </a:moveTo>
                  <a:lnTo>
                    <a:pt x="31038" y="5410"/>
                  </a:lnTo>
                  <a:lnTo>
                    <a:pt x="31038" y="5969"/>
                  </a:lnTo>
                  <a:lnTo>
                    <a:pt x="31711" y="5969"/>
                  </a:lnTo>
                  <a:lnTo>
                    <a:pt x="31711" y="5410"/>
                  </a:lnTo>
                  <a:close/>
                </a:path>
                <a:path w="49529" h="11429">
                  <a:moveTo>
                    <a:pt x="33058" y="8102"/>
                  </a:moveTo>
                  <a:lnTo>
                    <a:pt x="32385" y="8102"/>
                  </a:lnTo>
                  <a:lnTo>
                    <a:pt x="32385" y="8674"/>
                  </a:lnTo>
                  <a:lnTo>
                    <a:pt x="33058" y="8674"/>
                  </a:lnTo>
                  <a:lnTo>
                    <a:pt x="33058" y="8102"/>
                  </a:lnTo>
                  <a:close/>
                </a:path>
                <a:path w="49529" h="11429">
                  <a:moveTo>
                    <a:pt x="33058" y="2705"/>
                  </a:moveTo>
                  <a:lnTo>
                    <a:pt x="32385" y="2705"/>
                  </a:lnTo>
                  <a:lnTo>
                    <a:pt x="32385" y="3263"/>
                  </a:lnTo>
                  <a:lnTo>
                    <a:pt x="33058" y="3263"/>
                  </a:lnTo>
                  <a:lnTo>
                    <a:pt x="33058" y="2705"/>
                  </a:lnTo>
                  <a:close/>
                </a:path>
                <a:path w="49529" h="11429">
                  <a:moveTo>
                    <a:pt x="34417" y="10807"/>
                  </a:moveTo>
                  <a:lnTo>
                    <a:pt x="33731" y="10807"/>
                  </a:lnTo>
                  <a:lnTo>
                    <a:pt x="33731" y="11366"/>
                  </a:lnTo>
                  <a:lnTo>
                    <a:pt x="34417" y="11366"/>
                  </a:lnTo>
                  <a:lnTo>
                    <a:pt x="34417" y="10807"/>
                  </a:lnTo>
                  <a:close/>
                </a:path>
                <a:path w="49529" h="11429">
                  <a:moveTo>
                    <a:pt x="34417" y="5410"/>
                  </a:moveTo>
                  <a:lnTo>
                    <a:pt x="33731" y="5410"/>
                  </a:lnTo>
                  <a:lnTo>
                    <a:pt x="33731" y="5969"/>
                  </a:lnTo>
                  <a:lnTo>
                    <a:pt x="34417" y="5969"/>
                  </a:lnTo>
                  <a:lnTo>
                    <a:pt x="34417" y="5410"/>
                  </a:lnTo>
                  <a:close/>
                </a:path>
                <a:path w="49529" h="11429">
                  <a:moveTo>
                    <a:pt x="35763" y="8102"/>
                  </a:moveTo>
                  <a:lnTo>
                    <a:pt x="35090" y="8102"/>
                  </a:lnTo>
                  <a:lnTo>
                    <a:pt x="35090" y="8674"/>
                  </a:lnTo>
                  <a:lnTo>
                    <a:pt x="35763" y="8674"/>
                  </a:lnTo>
                  <a:lnTo>
                    <a:pt x="35763" y="8102"/>
                  </a:lnTo>
                  <a:close/>
                </a:path>
                <a:path w="49529" h="11429">
                  <a:moveTo>
                    <a:pt x="35763" y="2705"/>
                  </a:moveTo>
                  <a:lnTo>
                    <a:pt x="35090" y="2705"/>
                  </a:lnTo>
                  <a:lnTo>
                    <a:pt x="35090" y="3263"/>
                  </a:lnTo>
                  <a:lnTo>
                    <a:pt x="35763" y="3263"/>
                  </a:lnTo>
                  <a:lnTo>
                    <a:pt x="35763" y="2705"/>
                  </a:lnTo>
                  <a:close/>
                </a:path>
                <a:path w="49529" h="11429">
                  <a:moveTo>
                    <a:pt x="37109" y="10807"/>
                  </a:moveTo>
                  <a:lnTo>
                    <a:pt x="36436" y="10807"/>
                  </a:lnTo>
                  <a:lnTo>
                    <a:pt x="36436" y="11366"/>
                  </a:lnTo>
                  <a:lnTo>
                    <a:pt x="37109" y="11366"/>
                  </a:lnTo>
                  <a:lnTo>
                    <a:pt x="37109" y="10807"/>
                  </a:lnTo>
                  <a:close/>
                </a:path>
                <a:path w="49529" h="11429">
                  <a:moveTo>
                    <a:pt x="37109" y="5410"/>
                  </a:moveTo>
                  <a:lnTo>
                    <a:pt x="36436" y="5410"/>
                  </a:lnTo>
                  <a:lnTo>
                    <a:pt x="36436" y="5969"/>
                  </a:lnTo>
                  <a:lnTo>
                    <a:pt x="37109" y="5969"/>
                  </a:lnTo>
                  <a:lnTo>
                    <a:pt x="37109" y="5410"/>
                  </a:lnTo>
                  <a:close/>
                </a:path>
                <a:path w="49529" h="11429">
                  <a:moveTo>
                    <a:pt x="38455" y="8102"/>
                  </a:moveTo>
                  <a:lnTo>
                    <a:pt x="37782" y="8102"/>
                  </a:lnTo>
                  <a:lnTo>
                    <a:pt x="37782" y="8674"/>
                  </a:lnTo>
                  <a:lnTo>
                    <a:pt x="38455" y="8674"/>
                  </a:lnTo>
                  <a:lnTo>
                    <a:pt x="38455" y="8102"/>
                  </a:lnTo>
                  <a:close/>
                </a:path>
                <a:path w="49529" h="11429">
                  <a:moveTo>
                    <a:pt x="38455" y="2705"/>
                  </a:moveTo>
                  <a:lnTo>
                    <a:pt x="37782" y="2705"/>
                  </a:lnTo>
                  <a:lnTo>
                    <a:pt x="37782" y="3263"/>
                  </a:lnTo>
                  <a:lnTo>
                    <a:pt x="38455" y="3263"/>
                  </a:lnTo>
                  <a:lnTo>
                    <a:pt x="38455" y="2705"/>
                  </a:lnTo>
                  <a:close/>
                </a:path>
                <a:path w="49529" h="11429">
                  <a:moveTo>
                    <a:pt x="39814" y="5410"/>
                  </a:moveTo>
                  <a:lnTo>
                    <a:pt x="39128" y="5410"/>
                  </a:lnTo>
                  <a:lnTo>
                    <a:pt x="39128" y="5969"/>
                  </a:lnTo>
                  <a:lnTo>
                    <a:pt x="39814" y="5969"/>
                  </a:lnTo>
                  <a:lnTo>
                    <a:pt x="39814" y="5410"/>
                  </a:lnTo>
                  <a:close/>
                </a:path>
                <a:path w="49529" h="11429">
                  <a:moveTo>
                    <a:pt x="41160" y="8102"/>
                  </a:moveTo>
                  <a:lnTo>
                    <a:pt x="40487" y="8102"/>
                  </a:lnTo>
                  <a:lnTo>
                    <a:pt x="40487" y="8674"/>
                  </a:lnTo>
                  <a:lnTo>
                    <a:pt x="41160" y="8674"/>
                  </a:lnTo>
                  <a:lnTo>
                    <a:pt x="41160" y="8102"/>
                  </a:lnTo>
                  <a:close/>
                </a:path>
                <a:path w="49529" h="11429">
                  <a:moveTo>
                    <a:pt x="41160" y="2705"/>
                  </a:moveTo>
                  <a:lnTo>
                    <a:pt x="40487" y="2705"/>
                  </a:lnTo>
                  <a:lnTo>
                    <a:pt x="40487" y="3263"/>
                  </a:lnTo>
                  <a:lnTo>
                    <a:pt x="41160" y="3263"/>
                  </a:lnTo>
                  <a:lnTo>
                    <a:pt x="41160" y="2705"/>
                  </a:lnTo>
                  <a:close/>
                </a:path>
                <a:path w="49529" h="11429">
                  <a:moveTo>
                    <a:pt x="42506" y="5410"/>
                  </a:moveTo>
                  <a:lnTo>
                    <a:pt x="41833" y="5410"/>
                  </a:lnTo>
                  <a:lnTo>
                    <a:pt x="41833" y="5969"/>
                  </a:lnTo>
                  <a:lnTo>
                    <a:pt x="42506" y="5969"/>
                  </a:lnTo>
                  <a:lnTo>
                    <a:pt x="42506" y="5410"/>
                  </a:lnTo>
                  <a:close/>
                </a:path>
                <a:path w="49529" h="11429">
                  <a:moveTo>
                    <a:pt x="43853" y="8102"/>
                  </a:moveTo>
                  <a:lnTo>
                    <a:pt x="43180" y="8102"/>
                  </a:lnTo>
                  <a:lnTo>
                    <a:pt x="43180" y="8674"/>
                  </a:lnTo>
                  <a:lnTo>
                    <a:pt x="43853" y="8674"/>
                  </a:lnTo>
                  <a:lnTo>
                    <a:pt x="43853" y="8102"/>
                  </a:lnTo>
                  <a:close/>
                </a:path>
                <a:path w="49529" h="11429">
                  <a:moveTo>
                    <a:pt x="43853" y="2705"/>
                  </a:moveTo>
                  <a:lnTo>
                    <a:pt x="43180" y="2705"/>
                  </a:lnTo>
                  <a:lnTo>
                    <a:pt x="43180" y="3263"/>
                  </a:lnTo>
                  <a:lnTo>
                    <a:pt x="43853" y="3263"/>
                  </a:lnTo>
                  <a:lnTo>
                    <a:pt x="43853" y="2705"/>
                  </a:lnTo>
                  <a:close/>
                </a:path>
                <a:path w="49529" h="11429">
                  <a:moveTo>
                    <a:pt x="45199" y="5410"/>
                  </a:moveTo>
                  <a:lnTo>
                    <a:pt x="44526" y="5410"/>
                  </a:lnTo>
                  <a:lnTo>
                    <a:pt x="44526" y="5969"/>
                  </a:lnTo>
                  <a:lnTo>
                    <a:pt x="45199" y="5969"/>
                  </a:lnTo>
                  <a:lnTo>
                    <a:pt x="45199" y="5410"/>
                  </a:lnTo>
                  <a:close/>
                </a:path>
                <a:path w="49529" h="11429">
                  <a:moveTo>
                    <a:pt x="46558" y="8102"/>
                  </a:moveTo>
                  <a:lnTo>
                    <a:pt x="45885" y="8102"/>
                  </a:lnTo>
                  <a:lnTo>
                    <a:pt x="45885" y="8674"/>
                  </a:lnTo>
                  <a:lnTo>
                    <a:pt x="46558" y="8674"/>
                  </a:lnTo>
                  <a:lnTo>
                    <a:pt x="46558" y="8102"/>
                  </a:lnTo>
                  <a:close/>
                </a:path>
                <a:path w="49529" h="11429">
                  <a:moveTo>
                    <a:pt x="46558" y="2705"/>
                  </a:moveTo>
                  <a:lnTo>
                    <a:pt x="45885" y="2705"/>
                  </a:lnTo>
                  <a:lnTo>
                    <a:pt x="45885" y="3263"/>
                  </a:lnTo>
                  <a:lnTo>
                    <a:pt x="46558" y="3263"/>
                  </a:lnTo>
                  <a:lnTo>
                    <a:pt x="46558" y="2705"/>
                  </a:lnTo>
                  <a:close/>
                </a:path>
                <a:path w="49529" h="11429">
                  <a:moveTo>
                    <a:pt x="47904" y="5410"/>
                  </a:moveTo>
                  <a:lnTo>
                    <a:pt x="47231" y="5410"/>
                  </a:lnTo>
                  <a:lnTo>
                    <a:pt x="47231" y="5969"/>
                  </a:lnTo>
                  <a:lnTo>
                    <a:pt x="47904" y="5969"/>
                  </a:lnTo>
                  <a:lnTo>
                    <a:pt x="47904" y="5410"/>
                  </a:lnTo>
                  <a:close/>
                </a:path>
                <a:path w="49529" h="11429">
                  <a:moveTo>
                    <a:pt x="47904" y="0"/>
                  </a:moveTo>
                  <a:lnTo>
                    <a:pt x="47231" y="0"/>
                  </a:lnTo>
                  <a:lnTo>
                    <a:pt x="47231" y="571"/>
                  </a:lnTo>
                  <a:lnTo>
                    <a:pt x="47904" y="571"/>
                  </a:lnTo>
                  <a:lnTo>
                    <a:pt x="47904" y="0"/>
                  </a:lnTo>
                  <a:close/>
                </a:path>
                <a:path w="49529" h="11429">
                  <a:moveTo>
                    <a:pt x="49250" y="8102"/>
                  </a:moveTo>
                  <a:lnTo>
                    <a:pt x="48577" y="8102"/>
                  </a:lnTo>
                  <a:lnTo>
                    <a:pt x="48577" y="8674"/>
                  </a:lnTo>
                  <a:lnTo>
                    <a:pt x="49250" y="8674"/>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84" name="object 884"/>
            <p:cNvSpPr/>
            <p:nvPr/>
          </p:nvSpPr>
          <p:spPr>
            <a:xfrm>
              <a:off x="12184037" y="7713687"/>
              <a:ext cx="49530" cy="11430"/>
            </a:xfrm>
            <a:custGeom>
              <a:avLst/>
              <a:gdLst/>
              <a:ahLst/>
              <a:cxnLst/>
              <a:rect l="l" t="t" r="r" b="b"/>
              <a:pathLst>
                <a:path w="49529" h="11429">
                  <a:moveTo>
                    <a:pt x="673" y="8102"/>
                  </a:moveTo>
                  <a:lnTo>
                    <a:pt x="0" y="8102"/>
                  </a:lnTo>
                  <a:lnTo>
                    <a:pt x="0" y="8674"/>
                  </a:lnTo>
                  <a:lnTo>
                    <a:pt x="673" y="8674"/>
                  </a:lnTo>
                  <a:lnTo>
                    <a:pt x="673" y="8102"/>
                  </a:lnTo>
                  <a:close/>
                </a:path>
                <a:path w="49529" h="11429">
                  <a:moveTo>
                    <a:pt x="673" y="2705"/>
                  </a:moveTo>
                  <a:lnTo>
                    <a:pt x="0" y="2705"/>
                  </a:lnTo>
                  <a:lnTo>
                    <a:pt x="0" y="3263"/>
                  </a:lnTo>
                  <a:lnTo>
                    <a:pt x="673" y="3263"/>
                  </a:lnTo>
                  <a:lnTo>
                    <a:pt x="673" y="2705"/>
                  </a:lnTo>
                  <a:close/>
                </a:path>
                <a:path w="49529" h="11429">
                  <a:moveTo>
                    <a:pt x="2032" y="10807"/>
                  </a:moveTo>
                  <a:lnTo>
                    <a:pt x="1358" y="10807"/>
                  </a:lnTo>
                  <a:lnTo>
                    <a:pt x="1358" y="11366"/>
                  </a:lnTo>
                  <a:lnTo>
                    <a:pt x="2032" y="11366"/>
                  </a:lnTo>
                  <a:lnTo>
                    <a:pt x="2032" y="10807"/>
                  </a:lnTo>
                  <a:close/>
                </a:path>
                <a:path w="49529" h="11429">
                  <a:moveTo>
                    <a:pt x="2032" y="5410"/>
                  </a:moveTo>
                  <a:lnTo>
                    <a:pt x="1358" y="5410"/>
                  </a:lnTo>
                  <a:lnTo>
                    <a:pt x="1358" y="5969"/>
                  </a:lnTo>
                  <a:lnTo>
                    <a:pt x="2032" y="5969"/>
                  </a:lnTo>
                  <a:lnTo>
                    <a:pt x="2032" y="5410"/>
                  </a:lnTo>
                  <a:close/>
                </a:path>
                <a:path w="49529" h="11429">
                  <a:moveTo>
                    <a:pt x="3378" y="8102"/>
                  </a:moveTo>
                  <a:lnTo>
                    <a:pt x="2705" y="8102"/>
                  </a:lnTo>
                  <a:lnTo>
                    <a:pt x="2705" y="8674"/>
                  </a:lnTo>
                  <a:lnTo>
                    <a:pt x="3378" y="8674"/>
                  </a:lnTo>
                  <a:lnTo>
                    <a:pt x="3378" y="8102"/>
                  </a:lnTo>
                  <a:close/>
                </a:path>
                <a:path w="49529" h="11429">
                  <a:moveTo>
                    <a:pt x="3378" y="2705"/>
                  </a:moveTo>
                  <a:lnTo>
                    <a:pt x="2705" y="2705"/>
                  </a:lnTo>
                  <a:lnTo>
                    <a:pt x="2705"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410"/>
                  </a:moveTo>
                  <a:lnTo>
                    <a:pt x="4051" y="5410"/>
                  </a:lnTo>
                  <a:lnTo>
                    <a:pt x="4051" y="5969"/>
                  </a:lnTo>
                  <a:lnTo>
                    <a:pt x="4724" y="5969"/>
                  </a:lnTo>
                  <a:lnTo>
                    <a:pt x="4724" y="5410"/>
                  </a:lnTo>
                  <a:close/>
                </a:path>
                <a:path w="49529" h="11429">
                  <a:moveTo>
                    <a:pt x="6070" y="8102"/>
                  </a:moveTo>
                  <a:lnTo>
                    <a:pt x="5397" y="8102"/>
                  </a:lnTo>
                  <a:lnTo>
                    <a:pt x="5397" y="8674"/>
                  </a:lnTo>
                  <a:lnTo>
                    <a:pt x="6070" y="8674"/>
                  </a:lnTo>
                  <a:lnTo>
                    <a:pt x="6070" y="8102"/>
                  </a:lnTo>
                  <a:close/>
                </a:path>
                <a:path w="49529" h="11429">
                  <a:moveTo>
                    <a:pt x="6070" y="2705"/>
                  </a:moveTo>
                  <a:lnTo>
                    <a:pt x="5397" y="2705"/>
                  </a:lnTo>
                  <a:lnTo>
                    <a:pt x="5397" y="3263"/>
                  </a:lnTo>
                  <a:lnTo>
                    <a:pt x="6070" y="3263"/>
                  </a:lnTo>
                  <a:lnTo>
                    <a:pt x="6070" y="2705"/>
                  </a:lnTo>
                  <a:close/>
                </a:path>
                <a:path w="49529" h="11429">
                  <a:moveTo>
                    <a:pt x="7429" y="10807"/>
                  </a:moveTo>
                  <a:lnTo>
                    <a:pt x="6756" y="10807"/>
                  </a:lnTo>
                  <a:lnTo>
                    <a:pt x="6756" y="11366"/>
                  </a:lnTo>
                  <a:lnTo>
                    <a:pt x="7429" y="11366"/>
                  </a:lnTo>
                  <a:lnTo>
                    <a:pt x="7429" y="10807"/>
                  </a:lnTo>
                  <a:close/>
                </a:path>
                <a:path w="49529" h="11429">
                  <a:moveTo>
                    <a:pt x="7429" y="5410"/>
                  </a:moveTo>
                  <a:lnTo>
                    <a:pt x="6756" y="5410"/>
                  </a:lnTo>
                  <a:lnTo>
                    <a:pt x="6756" y="5969"/>
                  </a:lnTo>
                  <a:lnTo>
                    <a:pt x="7429" y="5969"/>
                  </a:lnTo>
                  <a:lnTo>
                    <a:pt x="7429" y="5410"/>
                  </a:lnTo>
                  <a:close/>
                </a:path>
                <a:path w="49529" h="11429">
                  <a:moveTo>
                    <a:pt x="8775" y="8102"/>
                  </a:moveTo>
                  <a:lnTo>
                    <a:pt x="8102" y="8102"/>
                  </a:lnTo>
                  <a:lnTo>
                    <a:pt x="8102" y="8674"/>
                  </a:lnTo>
                  <a:lnTo>
                    <a:pt x="8775" y="8674"/>
                  </a:lnTo>
                  <a:lnTo>
                    <a:pt x="8775" y="8102"/>
                  </a:lnTo>
                  <a:close/>
                </a:path>
                <a:path w="49529" h="11429">
                  <a:moveTo>
                    <a:pt x="8775" y="2705"/>
                  </a:moveTo>
                  <a:lnTo>
                    <a:pt x="8102" y="2705"/>
                  </a:lnTo>
                  <a:lnTo>
                    <a:pt x="8102" y="3263"/>
                  </a:lnTo>
                  <a:lnTo>
                    <a:pt x="8775" y="3263"/>
                  </a:lnTo>
                  <a:lnTo>
                    <a:pt x="8775" y="2705"/>
                  </a:lnTo>
                  <a:close/>
                </a:path>
                <a:path w="49529" h="11429">
                  <a:moveTo>
                    <a:pt x="10121" y="10807"/>
                  </a:moveTo>
                  <a:lnTo>
                    <a:pt x="9448" y="10807"/>
                  </a:lnTo>
                  <a:lnTo>
                    <a:pt x="9448" y="11366"/>
                  </a:lnTo>
                  <a:lnTo>
                    <a:pt x="10121" y="11366"/>
                  </a:lnTo>
                  <a:lnTo>
                    <a:pt x="10121" y="10807"/>
                  </a:lnTo>
                  <a:close/>
                </a:path>
                <a:path w="49529" h="11429">
                  <a:moveTo>
                    <a:pt x="10121" y="5410"/>
                  </a:moveTo>
                  <a:lnTo>
                    <a:pt x="9448" y="5410"/>
                  </a:lnTo>
                  <a:lnTo>
                    <a:pt x="9448" y="5969"/>
                  </a:lnTo>
                  <a:lnTo>
                    <a:pt x="10121" y="5969"/>
                  </a:lnTo>
                  <a:lnTo>
                    <a:pt x="10121" y="5410"/>
                  </a:lnTo>
                  <a:close/>
                </a:path>
                <a:path w="49529" h="11429">
                  <a:moveTo>
                    <a:pt x="11468" y="8102"/>
                  </a:moveTo>
                  <a:lnTo>
                    <a:pt x="10795" y="8102"/>
                  </a:lnTo>
                  <a:lnTo>
                    <a:pt x="10795" y="8674"/>
                  </a:lnTo>
                  <a:lnTo>
                    <a:pt x="11468" y="8674"/>
                  </a:lnTo>
                  <a:lnTo>
                    <a:pt x="11468" y="8102"/>
                  </a:lnTo>
                  <a:close/>
                </a:path>
                <a:path w="49529" h="11429">
                  <a:moveTo>
                    <a:pt x="11468" y="2705"/>
                  </a:moveTo>
                  <a:lnTo>
                    <a:pt x="10795" y="2705"/>
                  </a:lnTo>
                  <a:lnTo>
                    <a:pt x="10795" y="3263"/>
                  </a:lnTo>
                  <a:lnTo>
                    <a:pt x="11468" y="3263"/>
                  </a:lnTo>
                  <a:lnTo>
                    <a:pt x="11468" y="2705"/>
                  </a:lnTo>
                  <a:close/>
                </a:path>
                <a:path w="49529" h="11429">
                  <a:moveTo>
                    <a:pt x="12827" y="10807"/>
                  </a:moveTo>
                  <a:lnTo>
                    <a:pt x="12153" y="10807"/>
                  </a:lnTo>
                  <a:lnTo>
                    <a:pt x="12153" y="11366"/>
                  </a:lnTo>
                  <a:lnTo>
                    <a:pt x="12827" y="11366"/>
                  </a:lnTo>
                  <a:lnTo>
                    <a:pt x="12827" y="10807"/>
                  </a:lnTo>
                  <a:close/>
                </a:path>
                <a:path w="49529" h="11429">
                  <a:moveTo>
                    <a:pt x="12827" y="5410"/>
                  </a:moveTo>
                  <a:lnTo>
                    <a:pt x="12153" y="5410"/>
                  </a:lnTo>
                  <a:lnTo>
                    <a:pt x="12153" y="5969"/>
                  </a:lnTo>
                  <a:lnTo>
                    <a:pt x="12827" y="5969"/>
                  </a:lnTo>
                  <a:lnTo>
                    <a:pt x="12827" y="5410"/>
                  </a:lnTo>
                  <a:close/>
                </a:path>
                <a:path w="49529" h="11429">
                  <a:moveTo>
                    <a:pt x="14173" y="8102"/>
                  </a:moveTo>
                  <a:lnTo>
                    <a:pt x="13500" y="8102"/>
                  </a:lnTo>
                  <a:lnTo>
                    <a:pt x="13500" y="8674"/>
                  </a:lnTo>
                  <a:lnTo>
                    <a:pt x="14173" y="8674"/>
                  </a:lnTo>
                  <a:lnTo>
                    <a:pt x="14173" y="8102"/>
                  </a:lnTo>
                  <a:close/>
                </a:path>
                <a:path w="49529" h="11429">
                  <a:moveTo>
                    <a:pt x="14173" y="2705"/>
                  </a:moveTo>
                  <a:lnTo>
                    <a:pt x="13500" y="2705"/>
                  </a:lnTo>
                  <a:lnTo>
                    <a:pt x="13500" y="3263"/>
                  </a:lnTo>
                  <a:lnTo>
                    <a:pt x="14173" y="3263"/>
                  </a:lnTo>
                  <a:lnTo>
                    <a:pt x="14173" y="2705"/>
                  </a:lnTo>
                  <a:close/>
                </a:path>
                <a:path w="49529" h="11429">
                  <a:moveTo>
                    <a:pt x="15519" y="10807"/>
                  </a:moveTo>
                  <a:lnTo>
                    <a:pt x="14846" y="10807"/>
                  </a:lnTo>
                  <a:lnTo>
                    <a:pt x="14846" y="11366"/>
                  </a:lnTo>
                  <a:lnTo>
                    <a:pt x="15519" y="11366"/>
                  </a:lnTo>
                  <a:lnTo>
                    <a:pt x="15519" y="10807"/>
                  </a:lnTo>
                  <a:close/>
                </a:path>
                <a:path w="49529" h="11429">
                  <a:moveTo>
                    <a:pt x="15519" y="5410"/>
                  </a:moveTo>
                  <a:lnTo>
                    <a:pt x="14846" y="5410"/>
                  </a:lnTo>
                  <a:lnTo>
                    <a:pt x="14846" y="5969"/>
                  </a:lnTo>
                  <a:lnTo>
                    <a:pt x="15519" y="5969"/>
                  </a:lnTo>
                  <a:lnTo>
                    <a:pt x="15519" y="5410"/>
                  </a:lnTo>
                  <a:close/>
                </a:path>
                <a:path w="49529" h="11429">
                  <a:moveTo>
                    <a:pt x="16865" y="8102"/>
                  </a:moveTo>
                  <a:lnTo>
                    <a:pt x="16192" y="8102"/>
                  </a:lnTo>
                  <a:lnTo>
                    <a:pt x="16192" y="8674"/>
                  </a:lnTo>
                  <a:lnTo>
                    <a:pt x="16865" y="8674"/>
                  </a:lnTo>
                  <a:lnTo>
                    <a:pt x="16865" y="8102"/>
                  </a:lnTo>
                  <a:close/>
                </a:path>
                <a:path w="49529" h="11429">
                  <a:moveTo>
                    <a:pt x="16865" y="2705"/>
                  </a:moveTo>
                  <a:lnTo>
                    <a:pt x="16192" y="2705"/>
                  </a:lnTo>
                  <a:lnTo>
                    <a:pt x="16192" y="3263"/>
                  </a:lnTo>
                  <a:lnTo>
                    <a:pt x="16865" y="3263"/>
                  </a:lnTo>
                  <a:lnTo>
                    <a:pt x="16865" y="2705"/>
                  </a:lnTo>
                  <a:close/>
                </a:path>
                <a:path w="49529" h="11429">
                  <a:moveTo>
                    <a:pt x="18224" y="10807"/>
                  </a:moveTo>
                  <a:lnTo>
                    <a:pt x="17551" y="10807"/>
                  </a:lnTo>
                  <a:lnTo>
                    <a:pt x="17551" y="11366"/>
                  </a:lnTo>
                  <a:lnTo>
                    <a:pt x="18224" y="11366"/>
                  </a:lnTo>
                  <a:lnTo>
                    <a:pt x="18224" y="10807"/>
                  </a:lnTo>
                  <a:close/>
                </a:path>
                <a:path w="49529" h="11429">
                  <a:moveTo>
                    <a:pt x="18224" y="5410"/>
                  </a:moveTo>
                  <a:lnTo>
                    <a:pt x="17551" y="5410"/>
                  </a:lnTo>
                  <a:lnTo>
                    <a:pt x="17551" y="5969"/>
                  </a:lnTo>
                  <a:lnTo>
                    <a:pt x="18224" y="5969"/>
                  </a:lnTo>
                  <a:lnTo>
                    <a:pt x="18224" y="5410"/>
                  </a:lnTo>
                  <a:close/>
                </a:path>
                <a:path w="49529" h="11429">
                  <a:moveTo>
                    <a:pt x="19570" y="8102"/>
                  </a:moveTo>
                  <a:lnTo>
                    <a:pt x="18897" y="8102"/>
                  </a:lnTo>
                  <a:lnTo>
                    <a:pt x="18897" y="8674"/>
                  </a:lnTo>
                  <a:lnTo>
                    <a:pt x="19570" y="8674"/>
                  </a:lnTo>
                  <a:lnTo>
                    <a:pt x="19570" y="8102"/>
                  </a:lnTo>
                  <a:close/>
                </a:path>
                <a:path w="49529" h="11429">
                  <a:moveTo>
                    <a:pt x="19570" y="2705"/>
                  </a:moveTo>
                  <a:lnTo>
                    <a:pt x="18897" y="2705"/>
                  </a:lnTo>
                  <a:lnTo>
                    <a:pt x="18897" y="3263"/>
                  </a:lnTo>
                  <a:lnTo>
                    <a:pt x="19570" y="3263"/>
                  </a:lnTo>
                  <a:lnTo>
                    <a:pt x="19570" y="2705"/>
                  </a:lnTo>
                  <a:close/>
                </a:path>
                <a:path w="49529" h="11429">
                  <a:moveTo>
                    <a:pt x="20916" y="10807"/>
                  </a:moveTo>
                  <a:lnTo>
                    <a:pt x="20243" y="10807"/>
                  </a:lnTo>
                  <a:lnTo>
                    <a:pt x="20243" y="11366"/>
                  </a:lnTo>
                  <a:lnTo>
                    <a:pt x="20916" y="11366"/>
                  </a:lnTo>
                  <a:lnTo>
                    <a:pt x="20916" y="10807"/>
                  </a:lnTo>
                  <a:close/>
                </a:path>
                <a:path w="49529" h="11429">
                  <a:moveTo>
                    <a:pt x="20916" y="5410"/>
                  </a:moveTo>
                  <a:lnTo>
                    <a:pt x="20243" y="5410"/>
                  </a:lnTo>
                  <a:lnTo>
                    <a:pt x="20243" y="5969"/>
                  </a:lnTo>
                  <a:lnTo>
                    <a:pt x="20916" y="5969"/>
                  </a:lnTo>
                  <a:lnTo>
                    <a:pt x="20916" y="5410"/>
                  </a:lnTo>
                  <a:close/>
                </a:path>
                <a:path w="49529" h="11429">
                  <a:moveTo>
                    <a:pt x="22263" y="8102"/>
                  </a:moveTo>
                  <a:lnTo>
                    <a:pt x="21590" y="8102"/>
                  </a:lnTo>
                  <a:lnTo>
                    <a:pt x="21590" y="8674"/>
                  </a:lnTo>
                  <a:lnTo>
                    <a:pt x="22263" y="8674"/>
                  </a:lnTo>
                  <a:lnTo>
                    <a:pt x="22263" y="8102"/>
                  </a:lnTo>
                  <a:close/>
                </a:path>
                <a:path w="49529" h="11429">
                  <a:moveTo>
                    <a:pt x="22263" y="2705"/>
                  </a:moveTo>
                  <a:lnTo>
                    <a:pt x="21590" y="2705"/>
                  </a:lnTo>
                  <a:lnTo>
                    <a:pt x="21590" y="3263"/>
                  </a:lnTo>
                  <a:lnTo>
                    <a:pt x="22263" y="3263"/>
                  </a:lnTo>
                  <a:lnTo>
                    <a:pt x="22263" y="2705"/>
                  </a:lnTo>
                  <a:close/>
                </a:path>
                <a:path w="49529" h="11429">
                  <a:moveTo>
                    <a:pt x="23622" y="10807"/>
                  </a:moveTo>
                  <a:lnTo>
                    <a:pt x="22936" y="10807"/>
                  </a:lnTo>
                  <a:lnTo>
                    <a:pt x="22936" y="11366"/>
                  </a:lnTo>
                  <a:lnTo>
                    <a:pt x="23622" y="11366"/>
                  </a:lnTo>
                  <a:lnTo>
                    <a:pt x="23622" y="10807"/>
                  </a:lnTo>
                  <a:close/>
                </a:path>
                <a:path w="49529" h="11429">
                  <a:moveTo>
                    <a:pt x="23622" y="5410"/>
                  </a:moveTo>
                  <a:lnTo>
                    <a:pt x="22936" y="5410"/>
                  </a:lnTo>
                  <a:lnTo>
                    <a:pt x="22936" y="5969"/>
                  </a:lnTo>
                  <a:lnTo>
                    <a:pt x="23622" y="5969"/>
                  </a:lnTo>
                  <a:lnTo>
                    <a:pt x="23622" y="5410"/>
                  </a:lnTo>
                  <a:close/>
                </a:path>
                <a:path w="49529" h="11429">
                  <a:moveTo>
                    <a:pt x="24968" y="8102"/>
                  </a:moveTo>
                  <a:lnTo>
                    <a:pt x="24295" y="8102"/>
                  </a:lnTo>
                  <a:lnTo>
                    <a:pt x="24295" y="8674"/>
                  </a:lnTo>
                  <a:lnTo>
                    <a:pt x="24968" y="8674"/>
                  </a:lnTo>
                  <a:lnTo>
                    <a:pt x="24968" y="8102"/>
                  </a:lnTo>
                  <a:close/>
                </a:path>
                <a:path w="49529" h="11429">
                  <a:moveTo>
                    <a:pt x="24968" y="2705"/>
                  </a:moveTo>
                  <a:lnTo>
                    <a:pt x="24295" y="2705"/>
                  </a:lnTo>
                  <a:lnTo>
                    <a:pt x="24295" y="3263"/>
                  </a:lnTo>
                  <a:lnTo>
                    <a:pt x="24968" y="3263"/>
                  </a:lnTo>
                  <a:lnTo>
                    <a:pt x="24968" y="2705"/>
                  </a:lnTo>
                  <a:close/>
                </a:path>
                <a:path w="49529" h="11429">
                  <a:moveTo>
                    <a:pt x="26314" y="10807"/>
                  </a:moveTo>
                  <a:lnTo>
                    <a:pt x="25641" y="10807"/>
                  </a:lnTo>
                  <a:lnTo>
                    <a:pt x="25641" y="11366"/>
                  </a:lnTo>
                  <a:lnTo>
                    <a:pt x="26314" y="11366"/>
                  </a:lnTo>
                  <a:lnTo>
                    <a:pt x="26314" y="10807"/>
                  </a:lnTo>
                  <a:close/>
                </a:path>
                <a:path w="49529" h="11429">
                  <a:moveTo>
                    <a:pt x="26314" y="5410"/>
                  </a:moveTo>
                  <a:lnTo>
                    <a:pt x="25641" y="5410"/>
                  </a:lnTo>
                  <a:lnTo>
                    <a:pt x="25641" y="5969"/>
                  </a:lnTo>
                  <a:lnTo>
                    <a:pt x="26314" y="5969"/>
                  </a:lnTo>
                  <a:lnTo>
                    <a:pt x="26314" y="5410"/>
                  </a:lnTo>
                  <a:close/>
                </a:path>
                <a:path w="49529" h="11429">
                  <a:moveTo>
                    <a:pt x="27660" y="8102"/>
                  </a:moveTo>
                  <a:lnTo>
                    <a:pt x="26987" y="8102"/>
                  </a:lnTo>
                  <a:lnTo>
                    <a:pt x="26987" y="8674"/>
                  </a:lnTo>
                  <a:lnTo>
                    <a:pt x="27660" y="8674"/>
                  </a:lnTo>
                  <a:lnTo>
                    <a:pt x="27660" y="8102"/>
                  </a:lnTo>
                  <a:close/>
                </a:path>
                <a:path w="49529" h="11429">
                  <a:moveTo>
                    <a:pt x="27660" y="2705"/>
                  </a:moveTo>
                  <a:lnTo>
                    <a:pt x="26987" y="2705"/>
                  </a:lnTo>
                  <a:lnTo>
                    <a:pt x="26987" y="3263"/>
                  </a:lnTo>
                  <a:lnTo>
                    <a:pt x="27660" y="3263"/>
                  </a:lnTo>
                  <a:lnTo>
                    <a:pt x="27660" y="2705"/>
                  </a:lnTo>
                  <a:close/>
                </a:path>
                <a:path w="49529" h="11429">
                  <a:moveTo>
                    <a:pt x="29019" y="5410"/>
                  </a:moveTo>
                  <a:lnTo>
                    <a:pt x="28333" y="5410"/>
                  </a:lnTo>
                  <a:lnTo>
                    <a:pt x="28333" y="5969"/>
                  </a:lnTo>
                  <a:lnTo>
                    <a:pt x="29019" y="5969"/>
                  </a:lnTo>
                  <a:lnTo>
                    <a:pt x="29019" y="5410"/>
                  </a:lnTo>
                  <a:close/>
                </a:path>
                <a:path w="49529" h="11429">
                  <a:moveTo>
                    <a:pt x="30365" y="8102"/>
                  </a:moveTo>
                  <a:lnTo>
                    <a:pt x="29692" y="8102"/>
                  </a:lnTo>
                  <a:lnTo>
                    <a:pt x="29692" y="8674"/>
                  </a:lnTo>
                  <a:lnTo>
                    <a:pt x="30365" y="8674"/>
                  </a:lnTo>
                  <a:lnTo>
                    <a:pt x="30365" y="8102"/>
                  </a:lnTo>
                  <a:close/>
                </a:path>
                <a:path w="49529" h="11429">
                  <a:moveTo>
                    <a:pt x="30365" y="2705"/>
                  </a:moveTo>
                  <a:lnTo>
                    <a:pt x="29692" y="2705"/>
                  </a:lnTo>
                  <a:lnTo>
                    <a:pt x="29692" y="3263"/>
                  </a:lnTo>
                  <a:lnTo>
                    <a:pt x="30365" y="3263"/>
                  </a:lnTo>
                  <a:lnTo>
                    <a:pt x="30365" y="2705"/>
                  </a:lnTo>
                  <a:close/>
                </a:path>
                <a:path w="49529" h="11429">
                  <a:moveTo>
                    <a:pt x="31711" y="5410"/>
                  </a:moveTo>
                  <a:lnTo>
                    <a:pt x="31038" y="5410"/>
                  </a:lnTo>
                  <a:lnTo>
                    <a:pt x="31038" y="5969"/>
                  </a:lnTo>
                  <a:lnTo>
                    <a:pt x="31711" y="5969"/>
                  </a:lnTo>
                  <a:lnTo>
                    <a:pt x="31711" y="5410"/>
                  </a:lnTo>
                  <a:close/>
                </a:path>
                <a:path w="49529" h="11429">
                  <a:moveTo>
                    <a:pt x="33058" y="8102"/>
                  </a:moveTo>
                  <a:lnTo>
                    <a:pt x="32385" y="8102"/>
                  </a:lnTo>
                  <a:lnTo>
                    <a:pt x="32385" y="8674"/>
                  </a:lnTo>
                  <a:lnTo>
                    <a:pt x="33058" y="8674"/>
                  </a:lnTo>
                  <a:lnTo>
                    <a:pt x="33058" y="8102"/>
                  </a:lnTo>
                  <a:close/>
                </a:path>
                <a:path w="49529" h="11429">
                  <a:moveTo>
                    <a:pt x="33058" y="2705"/>
                  </a:moveTo>
                  <a:lnTo>
                    <a:pt x="32385" y="2705"/>
                  </a:lnTo>
                  <a:lnTo>
                    <a:pt x="32385" y="3263"/>
                  </a:lnTo>
                  <a:lnTo>
                    <a:pt x="33058" y="3263"/>
                  </a:lnTo>
                  <a:lnTo>
                    <a:pt x="33058" y="2705"/>
                  </a:lnTo>
                  <a:close/>
                </a:path>
                <a:path w="49529" h="11429">
                  <a:moveTo>
                    <a:pt x="34417" y="5410"/>
                  </a:moveTo>
                  <a:lnTo>
                    <a:pt x="33731" y="5410"/>
                  </a:lnTo>
                  <a:lnTo>
                    <a:pt x="33731" y="5969"/>
                  </a:lnTo>
                  <a:lnTo>
                    <a:pt x="34417" y="5969"/>
                  </a:lnTo>
                  <a:lnTo>
                    <a:pt x="34417" y="5410"/>
                  </a:lnTo>
                  <a:close/>
                </a:path>
                <a:path w="49529" h="11429">
                  <a:moveTo>
                    <a:pt x="35763" y="8102"/>
                  </a:moveTo>
                  <a:lnTo>
                    <a:pt x="35090" y="8102"/>
                  </a:lnTo>
                  <a:lnTo>
                    <a:pt x="35090" y="8674"/>
                  </a:lnTo>
                  <a:lnTo>
                    <a:pt x="35763" y="8674"/>
                  </a:lnTo>
                  <a:lnTo>
                    <a:pt x="35763" y="8102"/>
                  </a:lnTo>
                  <a:close/>
                </a:path>
                <a:path w="49529" h="11429">
                  <a:moveTo>
                    <a:pt x="35763" y="2705"/>
                  </a:moveTo>
                  <a:lnTo>
                    <a:pt x="35090" y="2705"/>
                  </a:lnTo>
                  <a:lnTo>
                    <a:pt x="35090" y="3263"/>
                  </a:lnTo>
                  <a:lnTo>
                    <a:pt x="35763" y="3263"/>
                  </a:lnTo>
                  <a:lnTo>
                    <a:pt x="35763" y="2705"/>
                  </a:lnTo>
                  <a:close/>
                </a:path>
                <a:path w="49529" h="11429">
                  <a:moveTo>
                    <a:pt x="37109" y="5410"/>
                  </a:moveTo>
                  <a:lnTo>
                    <a:pt x="36436" y="5410"/>
                  </a:lnTo>
                  <a:lnTo>
                    <a:pt x="36436" y="5969"/>
                  </a:lnTo>
                  <a:lnTo>
                    <a:pt x="37109" y="5969"/>
                  </a:lnTo>
                  <a:lnTo>
                    <a:pt x="37109" y="5410"/>
                  </a:lnTo>
                  <a:close/>
                </a:path>
                <a:path w="49529" h="11429">
                  <a:moveTo>
                    <a:pt x="37109" y="0"/>
                  </a:moveTo>
                  <a:lnTo>
                    <a:pt x="36436" y="0"/>
                  </a:lnTo>
                  <a:lnTo>
                    <a:pt x="36436" y="558"/>
                  </a:lnTo>
                  <a:lnTo>
                    <a:pt x="37109" y="558"/>
                  </a:lnTo>
                  <a:lnTo>
                    <a:pt x="37109" y="0"/>
                  </a:lnTo>
                  <a:close/>
                </a:path>
                <a:path w="49529" h="11429">
                  <a:moveTo>
                    <a:pt x="38455" y="8102"/>
                  </a:moveTo>
                  <a:lnTo>
                    <a:pt x="37782" y="8102"/>
                  </a:lnTo>
                  <a:lnTo>
                    <a:pt x="37782" y="8674"/>
                  </a:lnTo>
                  <a:lnTo>
                    <a:pt x="38455" y="8674"/>
                  </a:lnTo>
                  <a:lnTo>
                    <a:pt x="38455" y="8102"/>
                  </a:lnTo>
                  <a:close/>
                </a:path>
                <a:path w="49529" h="11429">
                  <a:moveTo>
                    <a:pt x="38455" y="2705"/>
                  </a:moveTo>
                  <a:lnTo>
                    <a:pt x="37782" y="2705"/>
                  </a:lnTo>
                  <a:lnTo>
                    <a:pt x="37782" y="3263"/>
                  </a:lnTo>
                  <a:lnTo>
                    <a:pt x="38455" y="3263"/>
                  </a:lnTo>
                  <a:lnTo>
                    <a:pt x="38455" y="2705"/>
                  </a:lnTo>
                  <a:close/>
                </a:path>
                <a:path w="49529" h="11429">
                  <a:moveTo>
                    <a:pt x="39814" y="5410"/>
                  </a:moveTo>
                  <a:lnTo>
                    <a:pt x="39128" y="5410"/>
                  </a:lnTo>
                  <a:lnTo>
                    <a:pt x="39128" y="5969"/>
                  </a:lnTo>
                  <a:lnTo>
                    <a:pt x="39814" y="5969"/>
                  </a:lnTo>
                  <a:lnTo>
                    <a:pt x="39814" y="5410"/>
                  </a:lnTo>
                  <a:close/>
                </a:path>
                <a:path w="49529" h="11429">
                  <a:moveTo>
                    <a:pt x="39814" y="0"/>
                  </a:moveTo>
                  <a:lnTo>
                    <a:pt x="39128" y="0"/>
                  </a:lnTo>
                  <a:lnTo>
                    <a:pt x="39128" y="558"/>
                  </a:lnTo>
                  <a:lnTo>
                    <a:pt x="39814" y="558"/>
                  </a:lnTo>
                  <a:lnTo>
                    <a:pt x="39814" y="0"/>
                  </a:lnTo>
                  <a:close/>
                </a:path>
                <a:path w="49529" h="11429">
                  <a:moveTo>
                    <a:pt x="41160" y="8102"/>
                  </a:moveTo>
                  <a:lnTo>
                    <a:pt x="40487" y="8102"/>
                  </a:lnTo>
                  <a:lnTo>
                    <a:pt x="40487" y="8674"/>
                  </a:lnTo>
                  <a:lnTo>
                    <a:pt x="41160" y="8674"/>
                  </a:lnTo>
                  <a:lnTo>
                    <a:pt x="41160" y="8102"/>
                  </a:lnTo>
                  <a:close/>
                </a:path>
                <a:path w="49529" h="11429">
                  <a:moveTo>
                    <a:pt x="41160" y="2705"/>
                  </a:moveTo>
                  <a:lnTo>
                    <a:pt x="40487" y="2705"/>
                  </a:lnTo>
                  <a:lnTo>
                    <a:pt x="40487" y="3263"/>
                  </a:lnTo>
                  <a:lnTo>
                    <a:pt x="41160" y="3263"/>
                  </a:lnTo>
                  <a:lnTo>
                    <a:pt x="41160" y="2705"/>
                  </a:lnTo>
                  <a:close/>
                </a:path>
                <a:path w="49529" h="11429">
                  <a:moveTo>
                    <a:pt x="42506" y="5410"/>
                  </a:moveTo>
                  <a:lnTo>
                    <a:pt x="41833" y="5410"/>
                  </a:lnTo>
                  <a:lnTo>
                    <a:pt x="41833" y="5969"/>
                  </a:lnTo>
                  <a:lnTo>
                    <a:pt x="42506" y="5969"/>
                  </a:lnTo>
                  <a:lnTo>
                    <a:pt x="42506" y="5410"/>
                  </a:lnTo>
                  <a:close/>
                </a:path>
                <a:path w="49529" h="11429">
                  <a:moveTo>
                    <a:pt x="42506" y="0"/>
                  </a:moveTo>
                  <a:lnTo>
                    <a:pt x="41833" y="0"/>
                  </a:lnTo>
                  <a:lnTo>
                    <a:pt x="41833" y="558"/>
                  </a:lnTo>
                  <a:lnTo>
                    <a:pt x="42506" y="558"/>
                  </a:lnTo>
                  <a:lnTo>
                    <a:pt x="42506" y="0"/>
                  </a:lnTo>
                  <a:close/>
                </a:path>
                <a:path w="49529" h="11429">
                  <a:moveTo>
                    <a:pt x="43853" y="8102"/>
                  </a:moveTo>
                  <a:lnTo>
                    <a:pt x="43180" y="8102"/>
                  </a:lnTo>
                  <a:lnTo>
                    <a:pt x="43180" y="8674"/>
                  </a:lnTo>
                  <a:lnTo>
                    <a:pt x="43853" y="8674"/>
                  </a:lnTo>
                  <a:lnTo>
                    <a:pt x="43853" y="8102"/>
                  </a:lnTo>
                  <a:close/>
                </a:path>
                <a:path w="49529" h="11429">
                  <a:moveTo>
                    <a:pt x="43853" y="2705"/>
                  </a:moveTo>
                  <a:lnTo>
                    <a:pt x="43180" y="2705"/>
                  </a:lnTo>
                  <a:lnTo>
                    <a:pt x="43180" y="3263"/>
                  </a:lnTo>
                  <a:lnTo>
                    <a:pt x="43853" y="3263"/>
                  </a:lnTo>
                  <a:lnTo>
                    <a:pt x="43853" y="2705"/>
                  </a:lnTo>
                  <a:close/>
                </a:path>
                <a:path w="49529" h="11429">
                  <a:moveTo>
                    <a:pt x="45199" y="5410"/>
                  </a:moveTo>
                  <a:lnTo>
                    <a:pt x="44526" y="5410"/>
                  </a:lnTo>
                  <a:lnTo>
                    <a:pt x="44526" y="5969"/>
                  </a:lnTo>
                  <a:lnTo>
                    <a:pt x="45199" y="5969"/>
                  </a:lnTo>
                  <a:lnTo>
                    <a:pt x="45199" y="5410"/>
                  </a:lnTo>
                  <a:close/>
                </a:path>
                <a:path w="49529" h="11429">
                  <a:moveTo>
                    <a:pt x="45199" y="0"/>
                  </a:moveTo>
                  <a:lnTo>
                    <a:pt x="44526" y="0"/>
                  </a:lnTo>
                  <a:lnTo>
                    <a:pt x="44526" y="558"/>
                  </a:lnTo>
                  <a:lnTo>
                    <a:pt x="45199" y="558"/>
                  </a:lnTo>
                  <a:lnTo>
                    <a:pt x="45199" y="0"/>
                  </a:lnTo>
                  <a:close/>
                </a:path>
                <a:path w="49529" h="11429">
                  <a:moveTo>
                    <a:pt x="46558" y="8102"/>
                  </a:moveTo>
                  <a:lnTo>
                    <a:pt x="45885" y="8102"/>
                  </a:lnTo>
                  <a:lnTo>
                    <a:pt x="45885" y="8674"/>
                  </a:lnTo>
                  <a:lnTo>
                    <a:pt x="46558" y="8674"/>
                  </a:lnTo>
                  <a:lnTo>
                    <a:pt x="46558" y="8102"/>
                  </a:lnTo>
                  <a:close/>
                </a:path>
                <a:path w="49529" h="11429">
                  <a:moveTo>
                    <a:pt x="46558" y="2705"/>
                  </a:moveTo>
                  <a:lnTo>
                    <a:pt x="45885" y="2705"/>
                  </a:lnTo>
                  <a:lnTo>
                    <a:pt x="45885" y="3263"/>
                  </a:lnTo>
                  <a:lnTo>
                    <a:pt x="46558" y="3263"/>
                  </a:lnTo>
                  <a:lnTo>
                    <a:pt x="46558" y="2705"/>
                  </a:lnTo>
                  <a:close/>
                </a:path>
                <a:path w="49529" h="11429">
                  <a:moveTo>
                    <a:pt x="47904" y="5410"/>
                  </a:moveTo>
                  <a:lnTo>
                    <a:pt x="47231" y="5410"/>
                  </a:lnTo>
                  <a:lnTo>
                    <a:pt x="47231" y="5969"/>
                  </a:lnTo>
                  <a:lnTo>
                    <a:pt x="47904" y="5969"/>
                  </a:lnTo>
                  <a:lnTo>
                    <a:pt x="47904" y="5410"/>
                  </a:lnTo>
                  <a:close/>
                </a:path>
                <a:path w="49529" h="11429">
                  <a:moveTo>
                    <a:pt x="47904" y="0"/>
                  </a:moveTo>
                  <a:lnTo>
                    <a:pt x="47231" y="0"/>
                  </a:lnTo>
                  <a:lnTo>
                    <a:pt x="47231" y="558"/>
                  </a:lnTo>
                  <a:lnTo>
                    <a:pt x="47904" y="558"/>
                  </a:lnTo>
                  <a:lnTo>
                    <a:pt x="47904" y="0"/>
                  </a:lnTo>
                  <a:close/>
                </a:path>
                <a:path w="49529" h="11429">
                  <a:moveTo>
                    <a:pt x="49250" y="8102"/>
                  </a:moveTo>
                  <a:lnTo>
                    <a:pt x="48577" y="8102"/>
                  </a:lnTo>
                  <a:lnTo>
                    <a:pt x="48577" y="8674"/>
                  </a:lnTo>
                  <a:lnTo>
                    <a:pt x="49250" y="8674"/>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85" name="object 885"/>
            <p:cNvSpPr/>
            <p:nvPr/>
          </p:nvSpPr>
          <p:spPr>
            <a:xfrm>
              <a:off x="12184037" y="7724495"/>
              <a:ext cx="49530" cy="11430"/>
            </a:xfrm>
            <a:custGeom>
              <a:avLst/>
              <a:gdLst/>
              <a:ahLst/>
              <a:cxnLst/>
              <a:rect l="l" t="t" r="r" b="b"/>
              <a:pathLst>
                <a:path w="49529" h="11429">
                  <a:moveTo>
                    <a:pt x="673" y="8102"/>
                  </a:moveTo>
                  <a:lnTo>
                    <a:pt x="0" y="8102"/>
                  </a:lnTo>
                  <a:lnTo>
                    <a:pt x="0" y="8661"/>
                  </a:lnTo>
                  <a:lnTo>
                    <a:pt x="673" y="8661"/>
                  </a:lnTo>
                  <a:lnTo>
                    <a:pt x="673" y="8102"/>
                  </a:lnTo>
                  <a:close/>
                </a:path>
                <a:path w="49529" h="11429">
                  <a:moveTo>
                    <a:pt x="673" y="2705"/>
                  </a:moveTo>
                  <a:lnTo>
                    <a:pt x="0" y="2705"/>
                  </a:lnTo>
                  <a:lnTo>
                    <a:pt x="0" y="3263"/>
                  </a:lnTo>
                  <a:lnTo>
                    <a:pt x="673" y="3263"/>
                  </a:lnTo>
                  <a:lnTo>
                    <a:pt x="673" y="2705"/>
                  </a:lnTo>
                  <a:close/>
                </a:path>
                <a:path w="49529" h="11429">
                  <a:moveTo>
                    <a:pt x="2032" y="10807"/>
                  </a:moveTo>
                  <a:lnTo>
                    <a:pt x="1358" y="10807"/>
                  </a:lnTo>
                  <a:lnTo>
                    <a:pt x="1358" y="11366"/>
                  </a:lnTo>
                  <a:lnTo>
                    <a:pt x="2032" y="11366"/>
                  </a:lnTo>
                  <a:lnTo>
                    <a:pt x="2032" y="10807"/>
                  </a:lnTo>
                  <a:close/>
                </a:path>
                <a:path w="49529" h="11429">
                  <a:moveTo>
                    <a:pt x="2032" y="5397"/>
                  </a:moveTo>
                  <a:lnTo>
                    <a:pt x="1358" y="5397"/>
                  </a:lnTo>
                  <a:lnTo>
                    <a:pt x="1358" y="5969"/>
                  </a:lnTo>
                  <a:lnTo>
                    <a:pt x="2032" y="5969"/>
                  </a:lnTo>
                  <a:lnTo>
                    <a:pt x="2032" y="5397"/>
                  </a:lnTo>
                  <a:close/>
                </a:path>
                <a:path w="49529" h="11429">
                  <a:moveTo>
                    <a:pt x="3378" y="8102"/>
                  </a:moveTo>
                  <a:lnTo>
                    <a:pt x="2705" y="8102"/>
                  </a:lnTo>
                  <a:lnTo>
                    <a:pt x="2705" y="8661"/>
                  </a:lnTo>
                  <a:lnTo>
                    <a:pt x="3378" y="8661"/>
                  </a:lnTo>
                  <a:lnTo>
                    <a:pt x="3378" y="8102"/>
                  </a:lnTo>
                  <a:close/>
                </a:path>
                <a:path w="49529" h="11429">
                  <a:moveTo>
                    <a:pt x="3378" y="2705"/>
                  </a:moveTo>
                  <a:lnTo>
                    <a:pt x="2705" y="2705"/>
                  </a:lnTo>
                  <a:lnTo>
                    <a:pt x="2705"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61"/>
                  </a:lnTo>
                  <a:lnTo>
                    <a:pt x="6070" y="8661"/>
                  </a:lnTo>
                  <a:lnTo>
                    <a:pt x="6070" y="8102"/>
                  </a:lnTo>
                  <a:close/>
                </a:path>
                <a:path w="49529" h="11429">
                  <a:moveTo>
                    <a:pt x="6070" y="2705"/>
                  </a:moveTo>
                  <a:lnTo>
                    <a:pt x="5397" y="2705"/>
                  </a:lnTo>
                  <a:lnTo>
                    <a:pt x="5397" y="3263"/>
                  </a:lnTo>
                  <a:lnTo>
                    <a:pt x="6070" y="3263"/>
                  </a:lnTo>
                  <a:lnTo>
                    <a:pt x="6070" y="2705"/>
                  </a:lnTo>
                  <a:close/>
                </a:path>
                <a:path w="49529" h="11429">
                  <a:moveTo>
                    <a:pt x="7429" y="10807"/>
                  </a:moveTo>
                  <a:lnTo>
                    <a:pt x="6756" y="10807"/>
                  </a:lnTo>
                  <a:lnTo>
                    <a:pt x="6756" y="11366"/>
                  </a:lnTo>
                  <a:lnTo>
                    <a:pt x="7429" y="11366"/>
                  </a:lnTo>
                  <a:lnTo>
                    <a:pt x="7429" y="10807"/>
                  </a:lnTo>
                  <a:close/>
                </a:path>
                <a:path w="49529" h="11429">
                  <a:moveTo>
                    <a:pt x="7429" y="5397"/>
                  </a:moveTo>
                  <a:lnTo>
                    <a:pt x="6756" y="5397"/>
                  </a:lnTo>
                  <a:lnTo>
                    <a:pt x="6756" y="5969"/>
                  </a:lnTo>
                  <a:lnTo>
                    <a:pt x="7429" y="5969"/>
                  </a:lnTo>
                  <a:lnTo>
                    <a:pt x="7429" y="5397"/>
                  </a:lnTo>
                  <a:close/>
                </a:path>
                <a:path w="49529" h="11429">
                  <a:moveTo>
                    <a:pt x="8775" y="8102"/>
                  </a:moveTo>
                  <a:lnTo>
                    <a:pt x="8102" y="8102"/>
                  </a:lnTo>
                  <a:lnTo>
                    <a:pt x="8102" y="8661"/>
                  </a:lnTo>
                  <a:lnTo>
                    <a:pt x="8775" y="8661"/>
                  </a:lnTo>
                  <a:lnTo>
                    <a:pt x="8775" y="8102"/>
                  </a:lnTo>
                  <a:close/>
                </a:path>
                <a:path w="49529" h="11429">
                  <a:moveTo>
                    <a:pt x="8775" y="2705"/>
                  </a:moveTo>
                  <a:lnTo>
                    <a:pt x="8102" y="2705"/>
                  </a:lnTo>
                  <a:lnTo>
                    <a:pt x="8102" y="3263"/>
                  </a:lnTo>
                  <a:lnTo>
                    <a:pt x="8775" y="3263"/>
                  </a:lnTo>
                  <a:lnTo>
                    <a:pt x="8775" y="2705"/>
                  </a:lnTo>
                  <a:close/>
                </a:path>
                <a:path w="49529" h="11429">
                  <a:moveTo>
                    <a:pt x="10121" y="10807"/>
                  </a:moveTo>
                  <a:lnTo>
                    <a:pt x="9448" y="10807"/>
                  </a:lnTo>
                  <a:lnTo>
                    <a:pt x="9448" y="11366"/>
                  </a:lnTo>
                  <a:lnTo>
                    <a:pt x="10121" y="11366"/>
                  </a:lnTo>
                  <a:lnTo>
                    <a:pt x="10121" y="10807"/>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61"/>
                  </a:lnTo>
                  <a:lnTo>
                    <a:pt x="11468" y="8661"/>
                  </a:lnTo>
                  <a:lnTo>
                    <a:pt x="11468" y="8102"/>
                  </a:lnTo>
                  <a:close/>
                </a:path>
                <a:path w="49529" h="11429">
                  <a:moveTo>
                    <a:pt x="11468" y="2705"/>
                  </a:moveTo>
                  <a:lnTo>
                    <a:pt x="10795" y="2705"/>
                  </a:lnTo>
                  <a:lnTo>
                    <a:pt x="10795" y="3263"/>
                  </a:lnTo>
                  <a:lnTo>
                    <a:pt x="11468" y="3263"/>
                  </a:lnTo>
                  <a:lnTo>
                    <a:pt x="11468" y="2705"/>
                  </a:lnTo>
                  <a:close/>
                </a:path>
                <a:path w="49529" h="11429">
                  <a:moveTo>
                    <a:pt x="12827" y="10807"/>
                  </a:moveTo>
                  <a:lnTo>
                    <a:pt x="12153" y="10807"/>
                  </a:lnTo>
                  <a:lnTo>
                    <a:pt x="12153" y="11366"/>
                  </a:lnTo>
                  <a:lnTo>
                    <a:pt x="12827" y="11366"/>
                  </a:lnTo>
                  <a:lnTo>
                    <a:pt x="12827" y="10807"/>
                  </a:lnTo>
                  <a:close/>
                </a:path>
                <a:path w="49529" h="11429">
                  <a:moveTo>
                    <a:pt x="12827" y="5397"/>
                  </a:moveTo>
                  <a:lnTo>
                    <a:pt x="12153" y="5397"/>
                  </a:lnTo>
                  <a:lnTo>
                    <a:pt x="12153" y="5969"/>
                  </a:lnTo>
                  <a:lnTo>
                    <a:pt x="12827" y="5969"/>
                  </a:lnTo>
                  <a:lnTo>
                    <a:pt x="12827" y="5397"/>
                  </a:lnTo>
                  <a:close/>
                </a:path>
                <a:path w="49529" h="11429">
                  <a:moveTo>
                    <a:pt x="14173" y="8102"/>
                  </a:moveTo>
                  <a:lnTo>
                    <a:pt x="13500" y="8102"/>
                  </a:lnTo>
                  <a:lnTo>
                    <a:pt x="13500" y="8661"/>
                  </a:lnTo>
                  <a:lnTo>
                    <a:pt x="14173" y="8661"/>
                  </a:lnTo>
                  <a:lnTo>
                    <a:pt x="14173" y="8102"/>
                  </a:lnTo>
                  <a:close/>
                </a:path>
                <a:path w="49529" h="11429">
                  <a:moveTo>
                    <a:pt x="14173" y="2705"/>
                  </a:moveTo>
                  <a:lnTo>
                    <a:pt x="13500" y="2705"/>
                  </a:lnTo>
                  <a:lnTo>
                    <a:pt x="13500" y="3263"/>
                  </a:lnTo>
                  <a:lnTo>
                    <a:pt x="14173" y="3263"/>
                  </a:lnTo>
                  <a:lnTo>
                    <a:pt x="14173" y="2705"/>
                  </a:lnTo>
                  <a:close/>
                </a:path>
                <a:path w="49529" h="11429">
                  <a:moveTo>
                    <a:pt x="15519" y="10807"/>
                  </a:moveTo>
                  <a:lnTo>
                    <a:pt x="14846" y="10807"/>
                  </a:lnTo>
                  <a:lnTo>
                    <a:pt x="14846" y="11366"/>
                  </a:lnTo>
                  <a:lnTo>
                    <a:pt x="15519" y="11366"/>
                  </a:lnTo>
                  <a:lnTo>
                    <a:pt x="15519" y="10807"/>
                  </a:lnTo>
                  <a:close/>
                </a:path>
                <a:path w="49529" h="11429">
                  <a:moveTo>
                    <a:pt x="15519" y="5397"/>
                  </a:moveTo>
                  <a:lnTo>
                    <a:pt x="14846" y="5397"/>
                  </a:lnTo>
                  <a:lnTo>
                    <a:pt x="14846" y="5969"/>
                  </a:lnTo>
                  <a:lnTo>
                    <a:pt x="15519" y="5969"/>
                  </a:lnTo>
                  <a:lnTo>
                    <a:pt x="15519" y="5397"/>
                  </a:lnTo>
                  <a:close/>
                </a:path>
                <a:path w="49529" h="11429">
                  <a:moveTo>
                    <a:pt x="16865" y="8102"/>
                  </a:moveTo>
                  <a:lnTo>
                    <a:pt x="16192" y="8102"/>
                  </a:lnTo>
                  <a:lnTo>
                    <a:pt x="16192" y="8661"/>
                  </a:lnTo>
                  <a:lnTo>
                    <a:pt x="16865" y="8661"/>
                  </a:lnTo>
                  <a:lnTo>
                    <a:pt x="16865" y="8102"/>
                  </a:lnTo>
                  <a:close/>
                </a:path>
                <a:path w="49529" h="11429">
                  <a:moveTo>
                    <a:pt x="16865" y="2705"/>
                  </a:moveTo>
                  <a:lnTo>
                    <a:pt x="16192" y="2705"/>
                  </a:lnTo>
                  <a:lnTo>
                    <a:pt x="16192" y="3263"/>
                  </a:lnTo>
                  <a:lnTo>
                    <a:pt x="16865" y="3263"/>
                  </a:lnTo>
                  <a:lnTo>
                    <a:pt x="16865" y="2705"/>
                  </a:lnTo>
                  <a:close/>
                </a:path>
                <a:path w="49529" h="11429">
                  <a:moveTo>
                    <a:pt x="18224" y="5397"/>
                  </a:moveTo>
                  <a:lnTo>
                    <a:pt x="17551" y="5397"/>
                  </a:lnTo>
                  <a:lnTo>
                    <a:pt x="17551" y="5969"/>
                  </a:lnTo>
                  <a:lnTo>
                    <a:pt x="18224" y="5969"/>
                  </a:lnTo>
                  <a:lnTo>
                    <a:pt x="18224" y="5397"/>
                  </a:lnTo>
                  <a:close/>
                </a:path>
                <a:path w="49529" h="11429">
                  <a:moveTo>
                    <a:pt x="19570" y="8102"/>
                  </a:moveTo>
                  <a:lnTo>
                    <a:pt x="18897" y="8102"/>
                  </a:lnTo>
                  <a:lnTo>
                    <a:pt x="18897" y="8661"/>
                  </a:lnTo>
                  <a:lnTo>
                    <a:pt x="19570" y="8661"/>
                  </a:lnTo>
                  <a:lnTo>
                    <a:pt x="19570" y="8102"/>
                  </a:lnTo>
                  <a:close/>
                </a:path>
                <a:path w="49529" h="11429">
                  <a:moveTo>
                    <a:pt x="19570" y="2705"/>
                  </a:moveTo>
                  <a:lnTo>
                    <a:pt x="18897" y="2705"/>
                  </a:lnTo>
                  <a:lnTo>
                    <a:pt x="18897" y="3263"/>
                  </a:lnTo>
                  <a:lnTo>
                    <a:pt x="19570" y="3263"/>
                  </a:lnTo>
                  <a:lnTo>
                    <a:pt x="19570" y="2705"/>
                  </a:lnTo>
                  <a:close/>
                </a:path>
                <a:path w="49529" h="11429">
                  <a:moveTo>
                    <a:pt x="20916" y="5397"/>
                  </a:moveTo>
                  <a:lnTo>
                    <a:pt x="20243" y="5397"/>
                  </a:lnTo>
                  <a:lnTo>
                    <a:pt x="20243" y="5969"/>
                  </a:lnTo>
                  <a:lnTo>
                    <a:pt x="20916" y="5969"/>
                  </a:lnTo>
                  <a:lnTo>
                    <a:pt x="20916" y="5397"/>
                  </a:lnTo>
                  <a:close/>
                </a:path>
                <a:path w="49529" h="11429">
                  <a:moveTo>
                    <a:pt x="22263" y="8102"/>
                  </a:moveTo>
                  <a:lnTo>
                    <a:pt x="21590" y="8102"/>
                  </a:lnTo>
                  <a:lnTo>
                    <a:pt x="21590" y="8661"/>
                  </a:lnTo>
                  <a:lnTo>
                    <a:pt x="22263" y="8661"/>
                  </a:lnTo>
                  <a:lnTo>
                    <a:pt x="22263" y="8102"/>
                  </a:lnTo>
                  <a:close/>
                </a:path>
                <a:path w="49529" h="11429">
                  <a:moveTo>
                    <a:pt x="22263" y="2705"/>
                  </a:moveTo>
                  <a:lnTo>
                    <a:pt x="21590" y="2705"/>
                  </a:lnTo>
                  <a:lnTo>
                    <a:pt x="21590" y="3263"/>
                  </a:lnTo>
                  <a:lnTo>
                    <a:pt x="22263" y="3263"/>
                  </a:lnTo>
                  <a:lnTo>
                    <a:pt x="22263" y="2705"/>
                  </a:lnTo>
                  <a:close/>
                </a:path>
                <a:path w="49529" h="11429">
                  <a:moveTo>
                    <a:pt x="23622" y="5397"/>
                  </a:moveTo>
                  <a:lnTo>
                    <a:pt x="22936" y="5397"/>
                  </a:lnTo>
                  <a:lnTo>
                    <a:pt x="22936" y="5969"/>
                  </a:lnTo>
                  <a:lnTo>
                    <a:pt x="23622" y="5969"/>
                  </a:lnTo>
                  <a:lnTo>
                    <a:pt x="23622" y="5397"/>
                  </a:lnTo>
                  <a:close/>
                </a:path>
                <a:path w="49529" h="11429">
                  <a:moveTo>
                    <a:pt x="24968" y="8102"/>
                  </a:moveTo>
                  <a:lnTo>
                    <a:pt x="24295" y="8102"/>
                  </a:lnTo>
                  <a:lnTo>
                    <a:pt x="24295" y="8661"/>
                  </a:lnTo>
                  <a:lnTo>
                    <a:pt x="24968" y="8661"/>
                  </a:lnTo>
                  <a:lnTo>
                    <a:pt x="24968" y="8102"/>
                  </a:lnTo>
                  <a:close/>
                </a:path>
                <a:path w="49529" h="11429">
                  <a:moveTo>
                    <a:pt x="24968" y="2705"/>
                  </a:moveTo>
                  <a:lnTo>
                    <a:pt x="24295" y="2705"/>
                  </a:lnTo>
                  <a:lnTo>
                    <a:pt x="24295" y="3263"/>
                  </a:lnTo>
                  <a:lnTo>
                    <a:pt x="24968" y="3263"/>
                  </a:lnTo>
                  <a:lnTo>
                    <a:pt x="24968" y="2705"/>
                  </a:lnTo>
                  <a:close/>
                </a:path>
                <a:path w="49529" h="11429">
                  <a:moveTo>
                    <a:pt x="26314" y="5397"/>
                  </a:moveTo>
                  <a:lnTo>
                    <a:pt x="25641" y="5397"/>
                  </a:lnTo>
                  <a:lnTo>
                    <a:pt x="25641" y="5969"/>
                  </a:lnTo>
                  <a:lnTo>
                    <a:pt x="26314" y="5969"/>
                  </a:lnTo>
                  <a:lnTo>
                    <a:pt x="26314" y="5397"/>
                  </a:lnTo>
                  <a:close/>
                </a:path>
                <a:path w="49529" h="11429">
                  <a:moveTo>
                    <a:pt x="26314" y="0"/>
                  </a:moveTo>
                  <a:lnTo>
                    <a:pt x="25641" y="0"/>
                  </a:lnTo>
                  <a:lnTo>
                    <a:pt x="25641" y="558"/>
                  </a:lnTo>
                  <a:lnTo>
                    <a:pt x="26314" y="558"/>
                  </a:lnTo>
                  <a:lnTo>
                    <a:pt x="26314" y="0"/>
                  </a:lnTo>
                  <a:close/>
                </a:path>
                <a:path w="49529" h="11429">
                  <a:moveTo>
                    <a:pt x="27660" y="8102"/>
                  </a:moveTo>
                  <a:lnTo>
                    <a:pt x="26987" y="8102"/>
                  </a:lnTo>
                  <a:lnTo>
                    <a:pt x="26987" y="8661"/>
                  </a:lnTo>
                  <a:lnTo>
                    <a:pt x="27660" y="8661"/>
                  </a:lnTo>
                  <a:lnTo>
                    <a:pt x="27660" y="8102"/>
                  </a:lnTo>
                  <a:close/>
                </a:path>
                <a:path w="49529" h="11429">
                  <a:moveTo>
                    <a:pt x="27660" y="2705"/>
                  </a:moveTo>
                  <a:lnTo>
                    <a:pt x="26987" y="2705"/>
                  </a:lnTo>
                  <a:lnTo>
                    <a:pt x="26987" y="3263"/>
                  </a:lnTo>
                  <a:lnTo>
                    <a:pt x="27660" y="3263"/>
                  </a:lnTo>
                  <a:lnTo>
                    <a:pt x="27660" y="2705"/>
                  </a:lnTo>
                  <a:close/>
                </a:path>
                <a:path w="49529" h="11429">
                  <a:moveTo>
                    <a:pt x="29019" y="5397"/>
                  </a:moveTo>
                  <a:lnTo>
                    <a:pt x="28333" y="5397"/>
                  </a:lnTo>
                  <a:lnTo>
                    <a:pt x="28333" y="5969"/>
                  </a:lnTo>
                  <a:lnTo>
                    <a:pt x="29019" y="5969"/>
                  </a:lnTo>
                  <a:lnTo>
                    <a:pt x="29019" y="5397"/>
                  </a:lnTo>
                  <a:close/>
                </a:path>
                <a:path w="49529" h="11429">
                  <a:moveTo>
                    <a:pt x="29019" y="0"/>
                  </a:moveTo>
                  <a:lnTo>
                    <a:pt x="28333" y="0"/>
                  </a:lnTo>
                  <a:lnTo>
                    <a:pt x="28333" y="558"/>
                  </a:lnTo>
                  <a:lnTo>
                    <a:pt x="29019" y="558"/>
                  </a:lnTo>
                  <a:lnTo>
                    <a:pt x="29019" y="0"/>
                  </a:lnTo>
                  <a:close/>
                </a:path>
                <a:path w="49529" h="11429">
                  <a:moveTo>
                    <a:pt x="30365" y="8102"/>
                  </a:moveTo>
                  <a:lnTo>
                    <a:pt x="29692" y="8102"/>
                  </a:lnTo>
                  <a:lnTo>
                    <a:pt x="29692" y="8661"/>
                  </a:lnTo>
                  <a:lnTo>
                    <a:pt x="30365" y="8661"/>
                  </a:lnTo>
                  <a:lnTo>
                    <a:pt x="30365" y="8102"/>
                  </a:lnTo>
                  <a:close/>
                </a:path>
                <a:path w="49529" h="11429">
                  <a:moveTo>
                    <a:pt x="30365" y="2705"/>
                  </a:moveTo>
                  <a:lnTo>
                    <a:pt x="29692" y="2705"/>
                  </a:lnTo>
                  <a:lnTo>
                    <a:pt x="29692" y="3263"/>
                  </a:lnTo>
                  <a:lnTo>
                    <a:pt x="30365" y="3263"/>
                  </a:lnTo>
                  <a:lnTo>
                    <a:pt x="30365" y="2705"/>
                  </a:lnTo>
                  <a:close/>
                </a:path>
                <a:path w="49529" h="11429">
                  <a:moveTo>
                    <a:pt x="31711" y="5397"/>
                  </a:moveTo>
                  <a:lnTo>
                    <a:pt x="31038" y="5397"/>
                  </a:lnTo>
                  <a:lnTo>
                    <a:pt x="31038" y="5969"/>
                  </a:lnTo>
                  <a:lnTo>
                    <a:pt x="31711" y="5969"/>
                  </a:lnTo>
                  <a:lnTo>
                    <a:pt x="31711" y="5397"/>
                  </a:lnTo>
                  <a:close/>
                </a:path>
                <a:path w="49529" h="11429">
                  <a:moveTo>
                    <a:pt x="31711" y="0"/>
                  </a:moveTo>
                  <a:lnTo>
                    <a:pt x="31038" y="0"/>
                  </a:lnTo>
                  <a:lnTo>
                    <a:pt x="31038" y="558"/>
                  </a:lnTo>
                  <a:lnTo>
                    <a:pt x="31711" y="558"/>
                  </a:lnTo>
                  <a:lnTo>
                    <a:pt x="31711" y="0"/>
                  </a:lnTo>
                  <a:close/>
                </a:path>
                <a:path w="49529" h="11429">
                  <a:moveTo>
                    <a:pt x="33058" y="8102"/>
                  </a:moveTo>
                  <a:lnTo>
                    <a:pt x="32385" y="8102"/>
                  </a:lnTo>
                  <a:lnTo>
                    <a:pt x="32385" y="8661"/>
                  </a:lnTo>
                  <a:lnTo>
                    <a:pt x="33058" y="8661"/>
                  </a:lnTo>
                  <a:lnTo>
                    <a:pt x="33058" y="8102"/>
                  </a:lnTo>
                  <a:close/>
                </a:path>
                <a:path w="49529" h="11429">
                  <a:moveTo>
                    <a:pt x="33058" y="2705"/>
                  </a:moveTo>
                  <a:lnTo>
                    <a:pt x="32385" y="2705"/>
                  </a:lnTo>
                  <a:lnTo>
                    <a:pt x="32385" y="3263"/>
                  </a:lnTo>
                  <a:lnTo>
                    <a:pt x="33058" y="3263"/>
                  </a:lnTo>
                  <a:lnTo>
                    <a:pt x="33058" y="2705"/>
                  </a:lnTo>
                  <a:close/>
                </a:path>
                <a:path w="49529" h="11429">
                  <a:moveTo>
                    <a:pt x="34417" y="5397"/>
                  </a:moveTo>
                  <a:lnTo>
                    <a:pt x="33731" y="5397"/>
                  </a:lnTo>
                  <a:lnTo>
                    <a:pt x="33731" y="5969"/>
                  </a:lnTo>
                  <a:lnTo>
                    <a:pt x="34417" y="5969"/>
                  </a:lnTo>
                  <a:lnTo>
                    <a:pt x="34417" y="5397"/>
                  </a:lnTo>
                  <a:close/>
                </a:path>
                <a:path w="49529" h="11429">
                  <a:moveTo>
                    <a:pt x="34417" y="0"/>
                  </a:moveTo>
                  <a:lnTo>
                    <a:pt x="33731" y="0"/>
                  </a:lnTo>
                  <a:lnTo>
                    <a:pt x="33731" y="558"/>
                  </a:lnTo>
                  <a:lnTo>
                    <a:pt x="34417" y="558"/>
                  </a:lnTo>
                  <a:lnTo>
                    <a:pt x="34417" y="0"/>
                  </a:lnTo>
                  <a:close/>
                </a:path>
                <a:path w="49529" h="11429">
                  <a:moveTo>
                    <a:pt x="35763" y="8102"/>
                  </a:moveTo>
                  <a:lnTo>
                    <a:pt x="35090" y="8102"/>
                  </a:lnTo>
                  <a:lnTo>
                    <a:pt x="35090" y="8661"/>
                  </a:lnTo>
                  <a:lnTo>
                    <a:pt x="35763" y="8661"/>
                  </a:lnTo>
                  <a:lnTo>
                    <a:pt x="35763" y="8102"/>
                  </a:lnTo>
                  <a:close/>
                </a:path>
                <a:path w="49529" h="11429">
                  <a:moveTo>
                    <a:pt x="35763" y="2705"/>
                  </a:moveTo>
                  <a:lnTo>
                    <a:pt x="35090" y="2705"/>
                  </a:lnTo>
                  <a:lnTo>
                    <a:pt x="35090" y="3263"/>
                  </a:lnTo>
                  <a:lnTo>
                    <a:pt x="35763" y="3263"/>
                  </a:lnTo>
                  <a:lnTo>
                    <a:pt x="35763" y="2705"/>
                  </a:lnTo>
                  <a:close/>
                </a:path>
                <a:path w="49529" h="11429">
                  <a:moveTo>
                    <a:pt x="37109" y="5397"/>
                  </a:moveTo>
                  <a:lnTo>
                    <a:pt x="36436" y="5397"/>
                  </a:lnTo>
                  <a:lnTo>
                    <a:pt x="36436" y="5969"/>
                  </a:lnTo>
                  <a:lnTo>
                    <a:pt x="37109" y="5969"/>
                  </a:lnTo>
                  <a:lnTo>
                    <a:pt x="37109" y="5397"/>
                  </a:lnTo>
                  <a:close/>
                </a:path>
                <a:path w="49529" h="11429">
                  <a:moveTo>
                    <a:pt x="37109" y="0"/>
                  </a:moveTo>
                  <a:lnTo>
                    <a:pt x="36436" y="0"/>
                  </a:lnTo>
                  <a:lnTo>
                    <a:pt x="36436" y="558"/>
                  </a:lnTo>
                  <a:lnTo>
                    <a:pt x="37109" y="558"/>
                  </a:lnTo>
                  <a:lnTo>
                    <a:pt x="37109" y="0"/>
                  </a:lnTo>
                  <a:close/>
                </a:path>
                <a:path w="49529" h="11429">
                  <a:moveTo>
                    <a:pt x="38455" y="8102"/>
                  </a:moveTo>
                  <a:lnTo>
                    <a:pt x="37782" y="8102"/>
                  </a:lnTo>
                  <a:lnTo>
                    <a:pt x="37782" y="8661"/>
                  </a:lnTo>
                  <a:lnTo>
                    <a:pt x="38455" y="8661"/>
                  </a:lnTo>
                  <a:lnTo>
                    <a:pt x="38455" y="8102"/>
                  </a:lnTo>
                  <a:close/>
                </a:path>
                <a:path w="49529" h="11429">
                  <a:moveTo>
                    <a:pt x="38455" y="2705"/>
                  </a:moveTo>
                  <a:lnTo>
                    <a:pt x="37782" y="2705"/>
                  </a:lnTo>
                  <a:lnTo>
                    <a:pt x="37782" y="3263"/>
                  </a:lnTo>
                  <a:lnTo>
                    <a:pt x="38455" y="3263"/>
                  </a:lnTo>
                  <a:lnTo>
                    <a:pt x="38455" y="2705"/>
                  </a:lnTo>
                  <a:close/>
                </a:path>
                <a:path w="49529" h="11429">
                  <a:moveTo>
                    <a:pt x="39814" y="5397"/>
                  </a:moveTo>
                  <a:lnTo>
                    <a:pt x="39128" y="5397"/>
                  </a:lnTo>
                  <a:lnTo>
                    <a:pt x="39128" y="5969"/>
                  </a:lnTo>
                  <a:lnTo>
                    <a:pt x="39814" y="5969"/>
                  </a:lnTo>
                  <a:lnTo>
                    <a:pt x="39814" y="5397"/>
                  </a:lnTo>
                  <a:close/>
                </a:path>
                <a:path w="49529" h="11429">
                  <a:moveTo>
                    <a:pt x="39814" y="0"/>
                  </a:moveTo>
                  <a:lnTo>
                    <a:pt x="39128" y="0"/>
                  </a:lnTo>
                  <a:lnTo>
                    <a:pt x="39128" y="558"/>
                  </a:lnTo>
                  <a:lnTo>
                    <a:pt x="39814" y="558"/>
                  </a:lnTo>
                  <a:lnTo>
                    <a:pt x="39814" y="0"/>
                  </a:lnTo>
                  <a:close/>
                </a:path>
                <a:path w="49529" h="11429">
                  <a:moveTo>
                    <a:pt x="41160" y="8102"/>
                  </a:moveTo>
                  <a:lnTo>
                    <a:pt x="40487" y="8102"/>
                  </a:lnTo>
                  <a:lnTo>
                    <a:pt x="40487" y="8661"/>
                  </a:lnTo>
                  <a:lnTo>
                    <a:pt x="41160" y="8661"/>
                  </a:lnTo>
                  <a:lnTo>
                    <a:pt x="41160" y="8102"/>
                  </a:lnTo>
                  <a:close/>
                </a:path>
                <a:path w="49529" h="11429">
                  <a:moveTo>
                    <a:pt x="41160" y="2705"/>
                  </a:moveTo>
                  <a:lnTo>
                    <a:pt x="40487" y="2705"/>
                  </a:lnTo>
                  <a:lnTo>
                    <a:pt x="40487" y="3263"/>
                  </a:lnTo>
                  <a:lnTo>
                    <a:pt x="41160" y="3263"/>
                  </a:lnTo>
                  <a:lnTo>
                    <a:pt x="41160" y="2705"/>
                  </a:lnTo>
                  <a:close/>
                </a:path>
                <a:path w="49529" h="11429">
                  <a:moveTo>
                    <a:pt x="42506" y="5397"/>
                  </a:moveTo>
                  <a:lnTo>
                    <a:pt x="41833" y="5397"/>
                  </a:lnTo>
                  <a:lnTo>
                    <a:pt x="41833" y="5969"/>
                  </a:lnTo>
                  <a:lnTo>
                    <a:pt x="42506" y="5969"/>
                  </a:lnTo>
                  <a:lnTo>
                    <a:pt x="42506" y="5397"/>
                  </a:lnTo>
                  <a:close/>
                </a:path>
                <a:path w="49529" h="11429">
                  <a:moveTo>
                    <a:pt x="42506" y="0"/>
                  </a:moveTo>
                  <a:lnTo>
                    <a:pt x="41833" y="0"/>
                  </a:lnTo>
                  <a:lnTo>
                    <a:pt x="41833" y="558"/>
                  </a:lnTo>
                  <a:lnTo>
                    <a:pt x="42506" y="558"/>
                  </a:lnTo>
                  <a:lnTo>
                    <a:pt x="42506" y="0"/>
                  </a:lnTo>
                  <a:close/>
                </a:path>
                <a:path w="49529" h="11429">
                  <a:moveTo>
                    <a:pt x="43853" y="8102"/>
                  </a:moveTo>
                  <a:lnTo>
                    <a:pt x="43180" y="8102"/>
                  </a:lnTo>
                  <a:lnTo>
                    <a:pt x="43180" y="8661"/>
                  </a:lnTo>
                  <a:lnTo>
                    <a:pt x="43853" y="8661"/>
                  </a:lnTo>
                  <a:lnTo>
                    <a:pt x="43853" y="8102"/>
                  </a:lnTo>
                  <a:close/>
                </a:path>
                <a:path w="49529" h="11429">
                  <a:moveTo>
                    <a:pt x="43853" y="2705"/>
                  </a:moveTo>
                  <a:lnTo>
                    <a:pt x="43180" y="2705"/>
                  </a:lnTo>
                  <a:lnTo>
                    <a:pt x="43180" y="3263"/>
                  </a:lnTo>
                  <a:lnTo>
                    <a:pt x="43853" y="3263"/>
                  </a:lnTo>
                  <a:lnTo>
                    <a:pt x="43853" y="2705"/>
                  </a:lnTo>
                  <a:close/>
                </a:path>
                <a:path w="49529" h="11429">
                  <a:moveTo>
                    <a:pt x="45199" y="5397"/>
                  </a:moveTo>
                  <a:lnTo>
                    <a:pt x="44526" y="5397"/>
                  </a:lnTo>
                  <a:lnTo>
                    <a:pt x="44526" y="5969"/>
                  </a:lnTo>
                  <a:lnTo>
                    <a:pt x="45199" y="5969"/>
                  </a:lnTo>
                  <a:lnTo>
                    <a:pt x="45199" y="5397"/>
                  </a:lnTo>
                  <a:close/>
                </a:path>
                <a:path w="49529" h="11429">
                  <a:moveTo>
                    <a:pt x="45199" y="0"/>
                  </a:moveTo>
                  <a:lnTo>
                    <a:pt x="44526" y="0"/>
                  </a:lnTo>
                  <a:lnTo>
                    <a:pt x="44526" y="558"/>
                  </a:lnTo>
                  <a:lnTo>
                    <a:pt x="45199" y="558"/>
                  </a:lnTo>
                  <a:lnTo>
                    <a:pt x="45199" y="0"/>
                  </a:lnTo>
                  <a:close/>
                </a:path>
                <a:path w="49529" h="11429">
                  <a:moveTo>
                    <a:pt x="46558" y="8102"/>
                  </a:moveTo>
                  <a:lnTo>
                    <a:pt x="45885" y="8102"/>
                  </a:lnTo>
                  <a:lnTo>
                    <a:pt x="45885" y="8661"/>
                  </a:lnTo>
                  <a:lnTo>
                    <a:pt x="46558" y="8661"/>
                  </a:lnTo>
                  <a:lnTo>
                    <a:pt x="46558" y="8102"/>
                  </a:lnTo>
                  <a:close/>
                </a:path>
                <a:path w="49529" h="11429">
                  <a:moveTo>
                    <a:pt x="46558" y="2705"/>
                  </a:moveTo>
                  <a:lnTo>
                    <a:pt x="45885" y="2705"/>
                  </a:lnTo>
                  <a:lnTo>
                    <a:pt x="45885" y="3263"/>
                  </a:lnTo>
                  <a:lnTo>
                    <a:pt x="46558" y="3263"/>
                  </a:lnTo>
                  <a:lnTo>
                    <a:pt x="46558" y="2705"/>
                  </a:lnTo>
                  <a:close/>
                </a:path>
                <a:path w="49529" h="11429">
                  <a:moveTo>
                    <a:pt x="47904" y="5397"/>
                  </a:moveTo>
                  <a:lnTo>
                    <a:pt x="47231" y="5397"/>
                  </a:lnTo>
                  <a:lnTo>
                    <a:pt x="47231" y="5969"/>
                  </a:lnTo>
                  <a:lnTo>
                    <a:pt x="47904" y="5969"/>
                  </a:lnTo>
                  <a:lnTo>
                    <a:pt x="47904" y="5397"/>
                  </a:lnTo>
                  <a:close/>
                </a:path>
                <a:path w="49529" h="11429">
                  <a:moveTo>
                    <a:pt x="47904" y="0"/>
                  </a:moveTo>
                  <a:lnTo>
                    <a:pt x="47231" y="0"/>
                  </a:lnTo>
                  <a:lnTo>
                    <a:pt x="47231" y="558"/>
                  </a:lnTo>
                  <a:lnTo>
                    <a:pt x="47904" y="558"/>
                  </a:lnTo>
                  <a:lnTo>
                    <a:pt x="47904" y="0"/>
                  </a:lnTo>
                  <a:close/>
                </a:path>
                <a:path w="49529" h="11429">
                  <a:moveTo>
                    <a:pt x="49250" y="8102"/>
                  </a:moveTo>
                  <a:lnTo>
                    <a:pt x="48577" y="8102"/>
                  </a:lnTo>
                  <a:lnTo>
                    <a:pt x="48577" y="8661"/>
                  </a:lnTo>
                  <a:lnTo>
                    <a:pt x="49250" y="8661"/>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86" name="object 886"/>
            <p:cNvSpPr/>
            <p:nvPr/>
          </p:nvSpPr>
          <p:spPr>
            <a:xfrm>
              <a:off x="12184037" y="7735303"/>
              <a:ext cx="49530" cy="11430"/>
            </a:xfrm>
            <a:custGeom>
              <a:avLst/>
              <a:gdLst/>
              <a:ahLst/>
              <a:cxnLst/>
              <a:rect l="l" t="t" r="r" b="b"/>
              <a:pathLst>
                <a:path w="49529" h="11429">
                  <a:moveTo>
                    <a:pt x="673" y="8102"/>
                  </a:moveTo>
                  <a:lnTo>
                    <a:pt x="0" y="8102"/>
                  </a:lnTo>
                  <a:lnTo>
                    <a:pt x="0" y="8661"/>
                  </a:lnTo>
                  <a:lnTo>
                    <a:pt x="673" y="8661"/>
                  </a:lnTo>
                  <a:lnTo>
                    <a:pt x="673" y="8102"/>
                  </a:lnTo>
                  <a:close/>
                </a:path>
                <a:path w="49529" h="11429">
                  <a:moveTo>
                    <a:pt x="673" y="2705"/>
                  </a:moveTo>
                  <a:lnTo>
                    <a:pt x="0" y="2705"/>
                  </a:lnTo>
                  <a:lnTo>
                    <a:pt x="0" y="3263"/>
                  </a:lnTo>
                  <a:lnTo>
                    <a:pt x="673" y="3263"/>
                  </a:lnTo>
                  <a:lnTo>
                    <a:pt x="673" y="2705"/>
                  </a:lnTo>
                  <a:close/>
                </a:path>
                <a:path w="49529" h="11429">
                  <a:moveTo>
                    <a:pt x="2032" y="10807"/>
                  </a:moveTo>
                  <a:lnTo>
                    <a:pt x="1358" y="10807"/>
                  </a:lnTo>
                  <a:lnTo>
                    <a:pt x="1358" y="11366"/>
                  </a:lnTo>
                  <a:lnTo>
                    <a:pt x="2032" y="11366"/>
                  </a:lnTo>
                  <a:lnTo>
                    <a:pt x="2032" y="10807"/>
                  </a:lnTo>
                  <a:close/>
                </a:path>
                <a:path w="49529" h="11429">
                  <a:moveTo>
                    <a:pt x="2032" y="5397"/>
                  </a:moveTo>
                  <a:lnTo>
                    <a:pt x="1358" y="5397"/>
                  </a:lnTo>
                  <a:lnTo>
                    <a:pt x="1358" y="5969"/>
                  </a:lnTo>
                  <a:lnTo>
                    <a:pt x="2032" y="5969"/>
                  </a:lnTo>
                  <a:lnTo>
                    <a:pt x="2032" y="5397"/>
                  </a:lnTo>
                  <a:close/>
                </a:path>
                <a:path w="49529" h="11429">
                  <a:moveTo>
                    <a:pt x="3378" y="8102"/>
                  </a:moveTo>
                  <a:lnTo>
                    <a:pt x="2705" y="8102"/>
                  </a:lnTo>
                  <a:lnTo>
                    <a:pt x="2705" y="8661"/>
                  </a:lnTo>
                  <a:lnTo>
                    <a:pt x="3378" y="8661"/>
                  </a:lnTo>
                  <a:lnTo>
                    <a:pt x="3378" y="8102"/>
                  </a:lnTo>
                  <a:close/>
                </a:path>
                <a:path w="49529" h="11429">
                  <a:moveTo>
                    <a:pt x="3378" y="2705"/>
                  </a:moveTo>
                  <a:lnTo>
                    <a:pt x="2705" y="2705"/>
                  </a:lnTo>
                  <a:lnTo>
                    <a:pt x="2705"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61"/>
                  </a:lnTo>
                  <a:lnTo>
                    <a:pt x="6070" y="8661"/>
                  </a:lnTo>
                  <a:lnTo>
                    <a:pt x="6070" y="8102"/>
                  </a:lnTo>
                  <a:close/>
                </a:path>
                <a:path w="49529" h="11429">
                  <a:moveTo>
                    <a:pt x="6070" y="2705"/>
                  </a:moveTo>
                  <a:lnTo>
                    <a:pt x="5397" y="2705"/>
                  </a:lnTo>
                  <a:lnTo>
                    <a:pt x="5397" y="3263"/>
                  </a:lnTo>
                  <a:lnTo>
                    <a:pt x="6070" y="3263"/>
                  </a:lnTo>
                  <a:lnTo>
                    <a:pt x="6070" y="2705"/>
                  </a:lnTo>
                  <a:close/>
                </a:path>
                <a:path w="49529" h="11429">
                  <a:moveTo>
                    <a:pt x="7429" y="5397"/>
                  </a:moveTo>
                  <a:lnTo>
                    <a:pt x="6756" y="5397"/>
                  </a:lnTo>
                  <a:lnTo>
                    <a:pt x="6756" y="5969"/>
                  </a:lnTo>
                  <a:lnTo>
                    <a:pt x="7429" y="5969"/>
                  </a:lnTo>
                  <a:lnTo>
                    <a:pt x="7429" y="5397"/>
                  </a:lnTo>
                  <a:close/>
                </a:path>
                <a:path w="49529" h="11429">
                  <a:moveTo>
                    <a:pt x="8775" y="8102"/>
                  </a:moveTo>
                  <a:lnTo>
                    <a:pt x="8102" y="8102"/>
                  </a:lnTo>
                  <a:lnTo>
                    <a:pt x="8102" y="8661"/>
                  </a:lnTo>
                  <a:lnTo>
                    <a:pt x="8775" y="8661"/>
                  </a:lnTo>
                  <a:lnTo>
                    <a:pt x="8775" y="8102"/>
                  </a:lnTo>
                  <a:close/>
                </a:path>
                <a:path w="49529" h="11429">
                  <a:moveTo>
                    <a:pt x="8775" y="2705"/>
                  </a:moveTo>
                  <a:lnTo>
                    <a:pt x="8102" y="2705"/>
                  </a:lnTo>
                  <a:lnTo>
                    <a:pt x="8102" y="3263"/>
                  </a:lnTo>
                  <a:lnTo>
                    <a:pt x="8775" y="3263"/>
                  </a:lnTo>
                  <a:lnTo>
                    <a:pt x="8775" y="2705"/>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61"/>
                  </a:lnTo>
                  <a:lnTo>
                    <a:pt x="11468" y="8661"/>
                  </a:lnTo>
                  <a:lnTo>
                    <a:pt x="11468" y="8102"/>
                  </a:lnTo>
                  <a:close/>
                </a:path>
                <a:path w="49529" h="11429">
                  <a:moveTo>
                    <a:pt x="11468" y="2705"/>
                  </a:moveTo>
                  <a:lnTo>
                    <a:pt x="10795" y="2705"/>
                  </a:lnTo>
                  <a:lnTo>
                    <a:pt x="10795" y="3263"/>
                  </a:lnTo>
                  <a:lnTo>
                    <a:pt x="11468" y="3263"/>
                  </a:lnTo>
                  <a:lnTo>
                    <a:pt x="11468" y="2705"/>
                  </a:lnTo>
                  <a:close/>
                </a:path>
                <a:path w="49529" h="11429">
                  <a:moveTo>
                    <a:pt x="12827" y="5397"/>
                  </a:moveTo>
                  <a:lnTo>
                    <a:pt x="12153" y="5397"/>
                  </a:lnTo>
                  <a:lnTo>
                    <a:pt x="12153" y="5969"/>
                  </a:lnTo>
                  <a:lnTo>
                    <a:pt x="12827" y="5969"/>
                  </a:lnTo>
                  <a:lnTo>
                    <a:pt x="12827" y="5397"/>
                  </a:lnTo>
                  <a:close/>
                </a:path>
                <a:path w="49529" h="11429">
                  <a:moveTo>
                    <a:pt x="14173" y="8102"/>
                  </a:moveTo>
                  <a:lnTo>
                    <a:pt x="13500" y="8102"/>
                  </a:lnTo>
                  <a:lnTo>
                    <a:pt x="13500" y="8661"/>
                  </a:lnTo>
                  <a:lnTo>
                    <a:pt x="14173" y="8661"/>
                  </a:lnTo>
                  <a:lnTo>
                    <a:pt x="14173" y="8102"/>
                  </a:lnTo>
                  <a:close/>
                </a:path>
                <a:path w="49529" h="11429">
                  <a:moveTo>
                    <a:pt x="14173" y="2705"/>
                  </a:moveTo>
                  <a:lnTo>
                    <a:pt x="13500" y="2705"/>
                  </a:lnTo>
                  <a:lnTo>
                    <a:pt x="13500" y="3263"/>
                  </a:lnTo>
                  <a:lnTo>
                    <a:pt x="14173" y="3263"/>
                  </a:lnTo>
                  <a:lnTo>
                    <a:pt x="14173" y="2705"/>
                  </a:lnTo>
                  <a:close/>
                </a:path>
                <a:path w="49529" h="11429">
                  <a:moveTo>
                    <a:pt x="15519" y="5397"/>
                  </a:moveTo>
                  <a:lnTo>
                    <a:pt x="14846" y="5397"/>
                  </a:lnTo>
                  <a:lnTo>
                    <a:pt x="14846" y="5969"/>
                  </a:lnTo>
                  <a:lnTo>
                    <a:pt x="15519" y="5969"/>
                  </a:lnTo>
                  <a:lnTo>
                    <a:pt x="15519" y="5397"/>
                  </a:lnTo>
                  <a:close/>
                </a:path>
                <a:path w="49529" h="11429">
                  <a:moveTo>
                    <a:pt x="15519" y="0"/>
                  </a:moveTo>
                  <a:lnTo>
                    <a:pt x="14846" y="0"/>
                  </a:lnTo>
                  <a:lnTo>
                    <a:pt x="14846" y="558"/>
                  </a:lnTo>
                  <a:lnTo>
                    <a:pt x="15519" y="558"/>
                  </a:lnTo>
                  <a:lnTo>
                    <a:pt x="15519" y="0"/>
                  </a:lnTo>
                  <a:close/>
                </a:path>
                <a:path w="49529" h="11429">
                  <a:moveTo>
                    <a:pt x="16865" y="8102"/>
                  </a:moveTo>
                  <a:lnTo>
                    <a:pt x="16192" y="8102"/>
                  </a:lnTo>
                  <a:lnTo>
                    <a:pt x="16192" y="8661"/>
                  </a:lnTo>
                  <a:lnTo>
                    <a:pt x="16865" y="8661"/>
                  </a:lnTo>
                  <a:lnTo>
                    <a:pt x="16865" y="8102"/>
                  </a:lnTo>
                  <a:close/>
                </a:path>
                <a:path w="49529" h="11429">
                  <a:moveTo>
                    <a:pt x="16865" y="2705"/>
                  </a:moveTo>
                  <a:lnTo>
                    <a:pt x="16192" y="2705"/>
                  </a:lnTo>
                  <a:lnTo>
                    <a:pt x="16192" y="3263"/>
                  </a:lnTo>
                  <a:lnTo>
                    <a:pt x="16865" y="3263"/>
                  </a:lnTo>
                  <a:lnTo>
                    <a:pt x="16865" y="2705"/>
                  </a:lnTo>
                  <a:close/>
                </a:path>
                <a:path w="49529" h="11429">
                  <a:moveTo>
                    <a:pt x="18224" y="5397"/>
                  </a:moveTo>
                  <a:lnTo>
                    <a:pt x="17551" y="5397"/>
                  </a:lnTo>
                  <a:lnTo>
                    <a:pt x="17551" y="5969"/>
                  </a:lnTo>
                  <a:lnTo>
                    <a:pt x="18224" y="5969"/>
                  </a:lnTo>
                  <a:lnTo>
                    <a:pt x="18224" y="5397"/>
                  </a:lnTo>
                  <a:close/>
                </a:path>
                <a:path w="49529" h="11429">
                  <a:moveTo>
                    <a:pt x="18224" y="0"/>
                  </a:moveTo>
                  <a:lnTo>
                    <a:pt x="17551" y="0"/>
                  </a:lnTo>
                  <a:lnTo>
                    <a:pt x="17551" y="558"/>
                  </a:lnTo>
                  <a:lnTo>
                    <a:pt x="18224" y="558"/>
                  </a:lnTo>
                  <a:lnTo>
                    <a:pt x="18224" y="0"/>
                  </a:lnTo>
                  <a:close/>
                </a:path>
                <a:path w="49529" h="11429">
                  <a:moveTo>
                    <a:pt x="19570" y="8102"/>
                  </a:moveTo>
                  <a:lnTo>
                    <a:pt x="18897" y="8102"/>
                  </a:lnTo>
                  <a:lnTo>
                    <a:pt x="18897" y="8661"/>
                  </a:lnTo>
                  <a:lnTo>
                    <a:pt x="19570" y="8661"/>
                  </a:lnTo>
                  <a:lnTo>
                    <a:pt x="19570" y="8102"/>
                  </a:lnTo>
                  <a:close/>
                </a:path>
                <a:path w="49529" h="11429">
                  <a:moveTo>
                    <a:pt x="19570" y="2705"/>
                  </a:moveTo>
                  <a:lnTo>
                    <a:pt x="18897" y="2705"/>
                  </a:lnTo>
                  <a:lnTo>
                    <a:pt x="18897" y="3263"/>
                  </a:lnTo>
                  <a:lnTo>
                    <a:pt x="19570" y="3263"/>
                  </a:lnTo>
                  <a:lnTo>
                    <a:pt x="19570" y="2705"/>
                  </a:lnTo>
                  <a:close/>
                </a:path>
                <a:path w="49529" h="11429">
                  <a:moveTo>
                    <a:pt x="20916" y="5397"/>
                  </a:moveTo>
                  <a:lnTo>
                    <a:pt x="20243" y="5397"/>
                  </a:lnTo>
                  <a:lnTo>
                    <a:pt x="20243" y="5969"/>
                  </a:lnTo>
                  <a:lnTo>
                    <a:pt x="20916" y="5969"/>
                  </a:lnTo>
                  <a:lnTo>
                    <a:pt x="20916" y="5397"/>
                  </a:lnTo>
                  <a:close/>
                </a:path>
                <a:path w="49529" h="11429">
                  <a:moveTo>
                    <a:pt x="20916" y="0"/>
                  </a:moveTo>
                  <a:lnTo>
                    <a:pt x="20243" y="0"/>
                  </a:lnTo>
                  <a:lnTo>
                    <a:pt x="20243" y="558"/>
                  </a:lnTo>
                  <a:lnTo>
                    <a:pt x="20916" y="558"/>
                  </a:lnTo>
                  <a:lnTo>
                    <a:pt x="20916" y="0"/>
                  </a:lnTo>
                  <a:close/>
                </a:path>
                <a:path w="49529" h="11429">
                  <a:moveTo>
                    <a:pt x="22263" y="8102"/>
                  </a:moveTo>
                  <a:lnTo>
                    <a:pt x="21590" y="8102"/>
                  </a:lnTo>
                  <a:lnTo>
                    <a:pt x="21590" y="8661"/>
                  </a:lnTo>
                  <a:lnTo>
                    <a:pt x="22263" y="8661"/>
                  </a:lnTo>
                  <a:lnTo>
                    <a:pt x="22263" y="8102"/>
                  </a:lnTo>
                  <a:close/>
                </a:path>
                <a:path w="49529" h="11429">
                  <a:moveTo>
                    <a:pt x="22263" y="2705"/>
                  </a:moveTo>
                  <a:lnTo>
                    <a:pt x="21590" y="2705"/>
                  </a:lnTo>
                  <a:lnTo>
                    <a:pt x="21590" y="3263"/>
                  </a:lnTo>
                  <a:lnTo>
                    <a:pt x="22263" y="3263"/>
                  </a:lnTo>
                  <a:lnTo>
                    <a:pt x="22263" y="2705"/>
                  </a:lnTo>
                  <a:close/>
                </a:path>
                <a:path w="49529" h="11429">
                  <a:moveTo>
                    <a:pt x="23622" y="5397"/>
                  </a:moveTo>
                  <a:lnTo>
                    <a:pt x="22936" y="5397"/>
                  </a:lnTo>
                  <a:lnTo>
                    <a:pt x="22936" y="5969"/>
                  </a:lnTo>
                  <a:lnTo>
                    <a:pt x="23622" y="5969"/>
                  </a:lnTo>
                  <a:lnTo>
                    <a:pt x="23622" y="5397"/>
                  </a:lnTo>
                  <a:close/>
                </a:path>
                <a:path w="49529" h="11429">
                  <a:moveTo>
                    <a:pt x="23622" y="0"/>
                  </a:moveTo>
                  <a:lnTo>
                    <a:pt x="22936" y="0"/>
                  </a:lnTo>
                  <a:lnTo>
                    <a:pt x="22936" y="558"/>
                  </a:lnTo>
                  <a:lnTo>
                    <a:pt x="23622" y="558"/>
                  </a:lnTo>
                  <a:lnTo>
                    <a:pt x="23622" y="0"/>
                  </a:lnTo>
                  <a:close/>
                </a:path>
                <a:path w="49529" h="11429">
                  <a:moveTo>
                    <a:pt x="24968" y="8102"/>
                  </a:moveTo>
                  <a:lnTo>
                    <a:pt x="24295" y="8102"/>
                  </a:lnTo>
                  <a:lnTo>
                    <a:pt x="24295" y="8661"/>
                  </a:lnTo>
                  <a:lnTo>
                    <a:pt x="24968" y="8661"/>
                  </a:lnTo>
                  <a:lnTo>
                    <a:pt x="24968" y="8102"/>
                  </a:lnTo>
                  <a:close/>
                </a:path>
                <a:path w="49529" h="11429">
                  <a:moveTo>
                    <a:pt x="24968" y="2705"/>
                  </a:moveTo>
                  <a:lnTo>
                    <a:pt x="24295" y="2705"/>
                  </a:lnTo>
                  <a:lnTo>
                    <a:pt x="24295" y="3263"/>
                  </a:lnTo>
                  <a:lnTo>
                    <a:pt x="24968" y="3263"/>
                  </a:lnTo>
                  <a:lnTo>
                    <a:pt x="24968" y="2705"/>
                  </a:lnTo>
                  <a:close/>
                </a:path>
                <a:path w="49529" h="11429">
                  <a:moveTo>
                    <a:pt x="26314" y="5397"/>
                  </a:moveTo>
                  <a:lnTo>
                    <a:pt x="25641" y="5397"/>
                  </a:lnTo>
                  <a:lnTo>
                    <a:pt x="25641" y="5969"/>
                  </a:lnTo>
                  <a:lnTo>
                    <a:pt x="26314" y="5969"/>
                  </a:lnTo>
                  <a:lnTo>
                    <a:pt x="26314" y="5397"/>
                  </a:lnTo>
                  <a:close/>
                </a:path>
                <a:path w="49529" h="11429">
                  <a:moveTo>
                    <a:pt x="26314" y="0"/>
                  </a:moveTo>
                  <a:lnTo>
                    <a:pt x="25641" y="0"/>
                  </a:lnTo>
                  <a:lnTo>
                    <a:pt x="25641" y="558"/>
                  </a:lnTo>
                  <a:lnTo>
                    <a:pt x="26314" y="558"/>
                  </a:lnTo>
                  <a:lnTo>
                    <a:pt x="26314" y="0"/>
                  </a:lnTo>
                  <a:close/>
                </a:path>
                <a:path w="49529" h="11429">
                  <a:moveTo>
                    <a:pt x="27660" y="8102"/>
                  </a:moveTo>
                  <a:lnTo>
                    <a:pt x="26987" y="8102"/>
                  </a:lnTo>
                  <a:lnTo>
                    <a:pt x="26987" y="8661"/>
                  </a:lnTo>
                  <a:lnTo>
                    <a:pt x="27660" y="8661"/>
                  </a:lnTo>
                  <a:lnTo>
                    <a:pt x="27660" y="8102"/>
                  </a:lnTo>
                  <a:close/>
                </a:path>
                <a:path w="49529" h="11429">
                  <a:moveTo>
                    <a:pt x="27660" y="2705"/>
                  </a:moveTo>
                  <a:lnTo>
                    <a:pt x="26987" y="2705"/>
                  </a:lnTo>
                  <a:lnTo>
                    <a:pt x="26987" y="3263"/>
                  </a:lnTo>
                  <a:lnTo>
                    <a:pt x="27660" y="3263"/>
                  </a:lnTo>
                  <a:lnTo>
                    <a:pt x="27660" y="2705"/>
                  </a:lnTo>
                  <a:close/>
                </a:path>
                <a:path w="49529" h="11429">
                  <a:moveTo>
                    <a:pt x="29019" y="5397"/>
                  </a:moveTo>
                  <a:lnTo>
                    <a:pt x="28333" y="5397"/>
                  </a:lnTo>
                  <a:lnTo>
                    <a:pt x="28333" y="5969"/>
                  </a:lnTo>
                  <a:lnTo>
                    <a:pt x="29019" y="5969"/>
                  </a:lnTo>
                  <a:lnTo>
                    <a:pt x="29019" y="5397"/>
                  </a:lnTo>
                  <a:close/>
                </a:path>
                <a:path w="49529" h="11429">
                  <a:moveTo>
                    <a:pt x="29019" y="0"/>
                  </a:moveTo>
                  <a:lnTo>
                    <a:pt x="28333" y="0"/>
                  </a:lnTo>
                  <a:lnTo>
                    <a:pt x="28333" y="558"/>
                  </a:lnTo>
                  <a:lnTo>
                    <a:pt x="29019" y="558"/>
                  </a:lnTo>
                  <a:lnTo>
                    <a:pt x="29019" y="0"/>
                  </a:lnTo>
                  <a:close/>
                </a:path>
                <a:path w="49529" h="11429">
                  <a:moveTo>
                    <a:pt x="30365" y="8102"/>
                  </a:moveTo>
                  <a:lnTo>
                    <a:pt x="29692" y="8102"/>
                  </a:lnTo>
                  <a:lnTo>
                    <a:pt x="29692" y="8661"/>
                  </a:lnTo>
                  <a:lnTo>
                    <a:pt x="30365" y="8661"/>
                  </a:lnTo>
                  <a:lnTo>
                    <a:pt x="30365" y="8102"/>
                  </a:lnTo>
                  <a:close/>
                </a:path>
                <a:path w="49529" h="11429">
                  <a:moveTo>
                    <a:pt x="30365" y="2705"/>
                  </a:moveTo>
                  <a:lnTo>
                    <a:pt x="29692" y="2705"/>
                  </a:lnTo>
                  <a:lnTo>
                    <a:pt x="29692" y="3263"/>
                  </a:lnTo>
                  <a:lnTo>
                    <a:pt x="30365" y="3263"/>
                  </a:lnTo>
                  <a:lnTo>
                    <a:pt x="30365" y="2705"/>
                  </a:lnTo>
                  <a:close/>
                </a:path>
                <a:path w="49529" h="11429">
                  <a:moveTo>
                    <a:pt x="31711" y="5397"/>
                  </a:moveTo>
                  <a:lnTo>
                    <a:pt x="31038" y="5397"/>
                  </a:lnTo>
                  <a:lnTo>
                    <a:pt x="31038" y="5969"/>
                  </a:lnTo>
                  <a:lnTo>
                    <a:pt x="31711" y="5969"/>
                  </a:lnTo>
                  <a:lnTo>
                    <a:pt x="31711" y="5397"/>
                  </a:lnTo>
                  <a:close/>
                </a:path>
                <a:path w="49529" h="11429">
                  <a:moveTo>
                    <a:pt x="31711" y="0"/>
                  </a:moveTo>
                  <a:lnTo>
                    <a:pt x="31038" y="0"/>
                  </a:lnTo>
                  <a:lnTo>
                    <a:pt x="31038" y="558"/>
                  </a:lnTo>
                  <a:lnTo>
                    <a:pt x="31711" y="558"/>
                  </a:lnTo>
                  <a:lnTo>
                    <a:pt x="31711" y="0"/>
                  </a:lnTo>
                  <a:close/>
                </a:path>
                <a:path w="49529" h="11429">
                  <a:moveTo>
                    <a:pt x="33058" y="8102"/>
                  </a:moveTo>
                  <a:lnTo>
                    <a:pt x="32385" y="8102"/>
                  </a:lnTo>
                  <a:lnTo>
                    <a:pt x="32385" y="8661"/>
                  </a:lnTo>
                  <a:lnTo>
                    <a:pt x="33058" y="8661"/>
                  </a:lnTo>
                  <a:lnTo>
                    <a:pt x="33058" y="8102"/>
                  </a:lnTo>
                  <a:close/>
                </a:path>
                <a:path w="49529" h="11429">
                  <a:moveTo>
                    <a:pt x="33058" y="2705"/>
                  </a:moveTo>
                  <a:lnTo>
                    <a:pt x="32385" y="2705"/>
                  </a:lnTo>
                  <a:lnTo>
                    <a:pt x="32385" y="3263"/>
                  </a:lnTo>
                  <a:lnTo>
                    <a:pt x="33058" y="3263"/>
                  </a:lnTo>
                  <a:lnTo>
                    <a:pt x="33058" y="2705"/>
                  </a:lnTo>
                  <a:close/>
                </a:path>
                <a:path w="49529" h="11429">
                  <a:moveTo>
                    <a:pt x="34417" y="5397"/>
                  </a:moveTo>
                  <a:lnTo>
                    <a:pt x="33731" y="5397"/>
                  </a:lnTo>
                  <a:lnTo>
                    <a:pt x="33731" y="5969"/>
                  </a:lnTo>
                  <a:lnTo>
                    <a:pt x="34417" y="5969"/>
                  </a:lnTo>
                  <a:lnTo>
                    <a:pt x="34417" y="5397"/>
                  </a:lnTo>
                  <a:close/>
                </a:path>
                <a:path w="49529" h="11429">
                  <a:moveTo>
                    <a:pt x="34417" y="0"/>
                  </a:moveTo>
                  <a:lnTo>
                    <a:pt x="33731" y="0"/>
                  </a:lnTo>
                  <a:lnTo>
                    <a:pt x="33731" y="558"/>
                  </a:lnTo>
                  <a:lnTo>
                    <a:pt x="34417" y="558"/>
                  </a:lnTo>
                  <a:lnTo>
                    <a:pt x="34417" y="0"/>
                  </a:lnTo>
                  <a:close/>
                </a:path>
                <a:path w="49529" h="11429">
                  <a:moveTo>
                    <a:pt x="35763" y="8102"/>
                  </a:moveTo>
                  <a:lnTo>
                    <a:pt x="35090" y="8102"/>
                  </a:lnTo>
                  <a:lnTo>
                    <a:pt x="35090" y="8661"/>
                  </a:lnTo>
                  <a:lnTo>
                    <a:pt x="35763" y="8661"/>
                  </a:lnTo>
                  <a:lnTo>
                    <a:pt x="35763" y="8102"/>
                  </a:lnTo>
                  <a:close/>
                </a:path>
                <a:path w="49529" h="11429">
                  <a:moveTo>
                    <a:pt x="35763" y="2705"/>
                  </a:moveTo>
                  <a:lnTo>
                    <a:pt x="35090" y="2705"/>
                  </a:lnTo>
                  <a:lnTo>
                    <a:pt x="35090" y="3263"/>
                  </a:lnTo>
                  <a:lnTo>
                    <a:pt x="35763" y="3263"/>
                  </a:lnTo>
                  <a:lnTo>
                    <a:pt x="35763" y="2705"/>
                  </a:lnTo>
                  <a:close/>
                </a:path>
                <a:path w="49529" h="11429">
                  <a:moveTo>
                    <a:pt x="37109" y="5397"/>
                  </a:moveTo>
                  <a:lnTo>
                    <a:pt x="36436" y="5397"/>
                  </a:lnTo>
                  <a:lnTo>
                    <a:pt x="36436" y="5969"/>
                  </a:lnTo>
                  <a:lnTo>
                    <a:pt x="37109" y="5969"/>
                  </a:lnTo>
                  <a:lnTo>
                    <a:pt x="37109" y="5397"/>
                  </a:lnTo>
                  <a:close/>
                </a:path>
                <a:path w="49529" h="11429">
                  <a:moveTo>
                    <a:pt x="37109" y="0"/>
                  </a:moveTo>
                  <a:lnTo>
                    <a:pt x="36436" y="0"/>
                  </a:lnTo>
                  <a:lnTo>
                    <a:pt x="36436" y="558"/>
                  </a:lnTo>
                  <a:lnTo>
                    <a:pt x="37109" y="558"/>
                  </a:lnTo>
                  <a:lnTo>
                    <a:pt x="37109" y="0"/>
                  </a:lnTo>
                  <a:close/>
                </a:path>
                <a:path w="49529" h="11429">
                  <a:moveTo>
                    <a:pt x="38455" y="8102"/>
                  </a:moveTo>
                  <a:lnTo>
                    <a:pt x="37782" y="8102"/>
                  </a:lnTo>
                  <a:lnTo>
                    <a:pt x="37782" y="8661"/>
                  </a:lnTo>
                  <a:lnTo>
                    <a:pt x="38455" y="8661"/>
                  </a:lnTo>
                  <a:lnTo>
                    <a:pt x="38455" y="8102"/>
                  </a:lnTo>
                  <a:close/>
                </a:path>
                <a:path w="49529" h="11429">
                  <a:moveTo>
                    <a:pt x="38455" y="2705"/>
                  </a:moveTo>
                  <a:lnTo>
                    <a:pt x="37782" y="2705"/>
                  </a:lnTo>
                  <a:lnTo>
                    <a:pt x="37782" y="3263"/>
                  </a:lnTo>
                  <a:lnTo>
                    <a:pt x="38455" y="3263"/>
                  </a:lnTo>
                  <a:lnTo>
                    <a:pt x="38455" y="2705"/>
                  </a:lnTo>
                  <a:close/>
                </a:path>
                <a:path w="49529" h="11429">
                  <a:moveTo>
                    <a:pt x="39814" y="5397"/>
                  </a:moveTo>
                  <a:lnTo>
                    <a:pt x="39128" y="5397"/>
                  </a:lnTo>
                  <a:lnTo>
                    <a:pt x="39128" y="5969"/>
                  </a:lnTo>
                  <a:lnTo>
                    <a:pt x="39814" y="5969"/>
                  </a:lnTo>
                  <a:lnTo>
                    <a:pt x="39814" y="5397"/>
                  </a:lnTo>
                  <a:close/>
                </a:path>
                <a:path w="49529" h="11429">
                  <a:moveTo>
                    <a:pt x="39814" y="0"/>
                  </a:moveTo>
                  <a:lnTo>
                    <a:pt x="39128" y="0"/>
                  </a:lnTo>
                  <a:lnTo>
                    <a:pt x="39128" y="558"/>
                  </a:lnTo>
                  <a:lnTo>
                    <a:pt x="39814" y="558"/>
                  </a:lnTo>
                  <a:lnTo>
                    <a:pt x="39814" y="0"/>
                  </a:lnTo>
                  <a:close/>
                </a:path>
                <a:path w="49529" h="11429">
                  <a:moveTo>
                    <a:pt x="41160" y="8102"/>
                  </a:moveTo>
                  <a:lnTo>
                    <a:pt x="40487" y="8102"/>
                  </a:lnTo>
                  <a:lnTo>
                    <a:pt x="40487" y="8661"/>
                  </a:lnTo>
                  <a:lnTo>
                    <a:pt x="41160" y="8661"/>
                  </a:lnTo>
                  <a:lnTo>
                    <a:pt x="41160" y="8102"/>
                  </a:lnTo>
                  <a:close/>
                </a:path>
                <a:path w="49529" h="11429">
                  <a:moveTo>
                    <a:pt x="41160" y="2705"/>
                  </a:moveTo>
                  <a:lnTo>
                    <a:pt x="40487" y="2705"/>
                  </a:lnTo>
                  <a:lnTo>
                    <a:pt x="40487" y="3263"/>
                  </a:lnTo>
                  <a:lnTo>
                    <a:pt x="41160" y="3263"/>
                  </a:lnTo>
                  <a:lnTo>
                    <a:pt x="41160" y="2705"/>
                  </a:lnTo>
                  <a:close/>
                </a:path>
                <a:path w="49529" h="11429">
                  <a:moveTo>
                    <a:pt x="42506" y="5397"/>
                  </a:moveTo>
                  <a:lnTo>
                    <a:pt x="41833" y="5397"/>
                  </a:lnTo>
                  <a:lnTo>
                    <a:pt x="41833" y="5969"/>
                  </a:lnTo>
                  <a:lnTo>
                    <a:pt x="42506" y="5969"/>
                  </a:lnTo>
                  <a:lnTo>
                    <a:pt x="42506" y="5397"/>
                  </a:lnTo>
                  <a:close/>
                </a:path>
                <a:path w="49529" h="11429">
                  <a:moveTo>
                    <a:pt x="42506" y="0"/>
                  </a:moveTo>
                  <a:lnTo>
                    <a:pt x="41833" y="0"/>
                  </a:lnTo>
                  <a:lnTo>
                    <a:pt x="41833" y="558"/>
                  </a:lnTo>
                  <a:lnTo>
                    <a:pt x="42506" y="558"/>
                  </a:lnTo>
                  <a:lnTo>
                    <a:pt x="42506" y="0"/>
                  </a:lnTo>
                  <a:close/>
                </a:path>
                <a:path w="49529" h="11429">
                  <a:moveTo>
                    <a:pt x="43853" y="8102"/>
                  </a:moveTo>
                  <a:lnTo>
                    <a:pt x="43180" y="8102"/>
                  </a:lnTo>
                  <a:lnTo>
                    <a:pt x="43180" y="8661"/>
                  </a:lnTo>
                  <a:lnTo>
                    <a:pt x="43853" y="8661"/>
                  </a:lnTo>
                  <a:lnTo>
                    <a:pt x="43853" y="8102"/>
                  </a:lnTo>
                  <a:close/>
                </a:path>
                <a:path w="49529" h="11429">
                  <a:moveTo>
                    <a:pt x="43853" y="2705"/>
                  </a:moveTo>
                  <a:lnTo>
                    <a:pt x="43180" y="2705"/>
                  </a:lnTo>
                  <a:lnTo>
                    <a:pt x="43180" y="3263"/>
                  </a:lnTo>
                  <a:lnTo>
                    <a:pt x="43853" y="3263"/>
                  </a:lnTo>
                  <a:lnTo>
                    <a:pt x="43853" y="2705"/>
                  </a:lnTo>
                  <a:close/>
                </a:path>
                <a:path w="49529" h="11429">
                  <a:moveTo>
                    <a:pt x="45199" y="5397"/>
                  </a:moveTo>
                  <a:lnTo>
                    <a:pt x="44526" y="5397"/>
                  </a:lnTo>
                  <a:lnTo>
                    <a:pt x="44526" y="5969"/>
                  </a:lnTo>
                  <a:lnTo>
                    <a:pt x="45199" y="5969"/>
                  </a:lnTo>
                  <a:lnTo>
                    <a:pt x="45199" y="5397"/>
                  </a:lnTo>
                  <a:close/>
                </a:path>
                <a:path w="49529" h="11429">
                  <a:moveTo>
                    <a:pt x="45199" y="0"/>
                  </a:moveTo>
                  <a:lnTo>
                    <a:pt x="44526" y="0"/>
                  </a:lnTo>
                  <a:lnTo>
                    <a:pt x="44526" y="558"/>
                  </a:lnTo>
                  <a:lnTo>
                    <a:pt x="45199" y="558"/>
                  </a:lnTo>
                  <a:lnTo>
                    <a:pt x="45199" y="0"/>
                  </a:lnTo>
                  <a:close/>
                </a:path>
                <a:path w="49529" h="11429">
                  <a:moveTo>
                    <a:pt x="46558" y="8102"/>
                  </a:moveTo>
                  <a:lnTo>
                    <a:pt x="45885" y="8102"/>
                  </a:lnTo>
                  <a:lnTo>
                    <a:pt x="45885" y="8661"/>
                  </a:lnTo>
                  <a:lnTo>
                    <a:pt x="46558" y="8661"/>
                  </a:lnTo>
                  <a:lnTo>
                    <a:pt x="46558" y="8102"/>
                  </a:lnTo>
                  <a:close/>
                </a:path>
                <a:path w="49529" h="11429">
                  <a:moveTo>
                    <a:pt x="46558" y="2705"/>
                  </a:moveTo>
                  <a:lnTo>
                    <a:pt x="45885" y="2705"/>
                  </a:lnTo>
                  <a:lnTo>
                    <a:pt x="45885" y="3263"/>
                  </a:lnTo>
                  <a:lnTo>
                    <a:pt x="46558" y="3263"/>
                  </a:lnTo>
                  <a:lnTo>
                    <a:pt x="46558" y="2705"/>
                  </a:lnTo>
                  <a:close/>
                </a:path>
                <a:path w="49529" h="11429">
                  <a:moveTo>
                    <a:pt x="47904" y="5397"/>
                  </a:moveTo>
                  <a:lnTo>
                    <a:pt x="47231" y="5397"/>
                  </a:lnTo>
                  <a:lnTo>
                    <a:pt x="47231" y="5969"/>
                  </a:lnTo>
                  <a:lnTo>
                    <a:pt x="47904" y="5969"/>
                  </a:lnTo>
                  <a:lnTo>
                    <a:pt x="47904" y="5397"/>
                  </a:lnTo>
                  <a:close/>
                </a:path>
                <a:path w="49529" h="11429">
                  <a:moveTo>
                    <a:pt x="47904" y="0"/>
                  </a:moveTo>
                  <a:lnTo>
                    <a:pt x="47231" y="0"/>
                  </a:lnTo>
                  <a:lnTo>
                    <a:pt x="47231" y="558"/>
                  </a:lnTo>
                  <a:lnTo>
                    <a:pt x="47904" y="558"/>
                  </a:lnTo>
                  <a:lnTo>
                    <a:pt x="47904" y="0"/>
                  </a:lnTo>
                  <a:close/>
                </a:path>
                <a:path w="49529" h="11429">
                  <a:moveTo>
                    <a:pt x="49250" y="8102"/>
                  </a:moveTo>
                  <a:lnTo>
                    <a:pt x="48577" y="8102"/>
                  </a:lnTo>
                  <a:lnTo>
                    <a:pt x="48577" y="8661"/>
                  </a:lnTo>
                  <a:lnTo>
                    <a:pt x="49250" y="8661"/>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87" name="object 887"/>
            <p:cNvSpPr/>
            <p:nvPr/>
          </p:nvSpPr>
          <p:spPr>
            <a:xfrm>
              <a:off x="12184037" y="7746110"/>
              <a:ext cx="49530" cy="8890"/>
            </a:xfrm>
            <a:custGeom>
              <a:avLst/>
              <a:gdLst/>
              <a:ahLst/>
              <a:cxnLst/>
              <a:rect l="l" t="t" r="r" b="b"/>
              <a:pathLst>
                <a:path w="49529" h="8890">
                  <a:moveTo>
                    <a:pt x="673" y="8102"/>
                  </a:moveTo>
                  <a:lnTo>
                    <a:pt x="0" y="8102"/>
                  </a:lnTo>
                  <a:lnTo>
                    <a:pt x="0" y="8661"/>
                  </a:lnTo>
                  <a:lnTo>
                    <a:pt x="673" y="8661"/>
                  </a:lnTo>
                  <a:lnTo>
                    <a:pt x="673" y="8102"/>
                  </a:lnTo>
                  <a:close/>
                </a:path>
                <a:path w="49529" h="8890">
                  <a:moveTo>
                    <a:pt x="673" y="2692"/>
                  </a:moveTo>
                  <a:lnTo>
                    <a:pt x="0" y="2692"/>
                  </a:lnTo>
                  <a:lnTo>
                    <a:pt x="0" y="3263"/>
                  </a:lnTo>
                  <a:lnTo>
                    <a:pt x="673" y="3263"/>
                  </a:lnTo>
                  <a:lnTo>
                    <a:pt x="673" y="2692"/>
                  </a:lnTo>
                  <a:close/>
                </a:path>
                <a:path w="49529" h="8890">
                  <a:moveTo>
                    <a:pt x="2032" y="5397"/>
                  </a:moveTo>
                  <a:lnTo>
                    <a:pt x="1358" y="5397"/>
                  </a:lnTo>
                  <a:lnTo>
                    <a:pt x="1358" y="5956"/>
                  </a:lnTo>
                  <a:lnTo>
                    <a:pt x="2032" y="5956"/>
                  </a:lnTo>
                  <a:lnTo>
                    <a:pt x="2032" y="5397"/>
                  </a:lnTo>
                  <a:close/>
                </a:path>
                <a:path w="49529" h="8890">
                  <a:moveTo>
                    <a:pt x="3378" y="8102"/>
                  </a:moveTo>
                  <a:lnTo>
                    <a:pt x="2705" y="8102"/>
                  </a:lnTo>
                  <a:lnTo>
                    <a:pt x="2705" y="8661"/>
                  </a:lnTo>
                  <a:lnTo>
                    <a:pt x="3378" y="8661"/>
                  </a:lnTo>
                  <a:lnTo>
                    <a:pt x="3378" y="8102"/>
                  </a:lnTo>
                  <a:close/>
                </a:path>
                <a:path w="49529" h="8890">
                  <a:moveTo>
                    <a:pt x="3378" y="2692"/>
                  </a:moveTo>
                  <a:lnTo>
                    <a:pt x="2705" y="2692"/>
                  </a:lnTo>
                  <a:lnTo>
                    <a:pt x="2705" y="3263"/>
                  </a:lnTo>
                  <a:lnTo>
                    <a:pt x="3378" y="3263"/>
                  </a:lnTo>
                  <a:lnTo>
                    <a:pt x="3378" y="2692"/>
                  </a:lnTo>
                  <a:close/>
                </a:path>
                <a:path w="49529" h="8890">
                  <a:moveTo>
                    <a:pt x="4724" y="5397"/>
                  </a:moveTo>
                  <a:lnTo>
                    <a:pt x="4051" y="5397"/>
                  </a:lnTo>
                  <a:lnTo>
                    <a:pt x="4051" y="5956"/>
                  </a:lnTo>
                  <a:lnTo>
                    <a:pt x="4724" y="5956"/>
                  </a:lnTo>
                  <a:lnTo>
                    <a:pt x="4724" y="5397"/>
                  </a:lnTo>
                  <a:close/>
                </a:path>
                <a:path w="49529" h="8890">
                  <a:moveTo>
                    <a:pt x="4724" y="0"/>
                  </a:moveTo>
                  <a:lnTo>
                    <a:pt x="4051" y="0"/>
                  </a:lnTo>
                  <a:lnTo>
                    <a:pt x="4051" y="558"/>
                  </a:lnTo>
                  <a:lnTo>
                    <a:pt x="4724" y="558"/>
                  </a:lnTo>
                  <a:lnTo>
                    <a:pt x="4724" y="0"/>
                  </a:lnTo>
                  <a:close/>
                </a:path>
                <a:path w="49529" h="8890">
                  <a:moveTo>
                    <a:pt x="6070" y="8102"/>
                  </a:moveTo>
                  <a:lnTo>
                    <a:pt x="5397" y="8102"/>
                  </a:lnTo>
                  <a:lnTo>
                    <a:pt x="5397" y="8661"/>
                  </a:lnTo>
                  <a:lnTo>
                    <a:pt x="6070" y="8661"/>
                  </a:lnTo>
                  <a:lnTo>
                    <a:pt x="6070" y="8102"/>
                  </a:lnTo>
                  <a:close/>
                </a:path>
                <a:path w="49529" h="8890">
                  <a:moveTo>
                    <a:pt x="6070" y="2692"/>
                  </a:moveTo>
                  <a:lnTo>
                    <a:pt x="5397" y="2692"/>
                  </a:lnTo>
                  <a:lnTo>
                    <a:pt x="5397" y="3263"/>
                  </a:lnTo>
                  <a:lnTo>
                    <a:pt x="6070" y="3263"/>
                  </a:lnTo>
                  <a:lnTo>
                    <a:pt x="6070" y="2692"/>
                  </a:lnTo>
                  <a:close/>
                </a:path>
                <a:path w="49529" h="8890">
                  <a:moveTo>
                    <a:pt x="7429" y="5397"/>
                  </a:moveTo>
                  <a:lnTo>
                    <a:pt x="6756" y="5397"/>
                  </a:lnTo>
                  <a:lnTo>
                    <a:pt x="6756" y="5956"/>
                  </a:lnTo>
                  <a:lnTo>
                    <a:pt x="7429" y="5956"/>
                  </a:lnTo>
                  <a:lnTo>
                    <a:pt x="7429" y="5397"/>
                  </a:lnTo>
                  <a:close/>
                </a:path>
                <a:path w="49529" h="8890">
                  <a:moveTo>
                    <a:pt x="7429" y="0"/>
                  </a:moveTo>
                  <a:lnTo>
                    <a:pt x="6756" y="0"/>
                  </a:lnTo>
                  <a:lnTo>
                    <a:pt x="6756" y="558"/>
                  </a:lnTo>
                  <a:lnTo>
                    <a:pt x="7429" y="558"/>
                  </a:lnTo>
                  <a:lnTo>
                    <a:pt x="7429" y="0"/>
                  </a:lnTo>
                  <a:close/>
                </a:path>
                <a:path w="49529" h="8890">
                  <a:moveTo>
                    <a:pt x="8775" y="8102"/>
                  </a:moveTo>
                  <a:lnTo>
                    <a:pt x="8102" y="8102"/>
                  </a:lnTo>
                  <a:lnTo>
                    <a:pt x="8102" y="8661"/>
                  </a:lnTo>
                  <a:lnTo>
                    <a:pt x="8775" y="8661"/>
                  </a:lnTo>
                  <a:lnTo>
                    <a:pt x="8775" y="8102"/>
                  </a:lnTo>
                  <a:close/>
                </a:path>
                <a:path w="49529" h="8890">
                  <a:moveTo>
                    <a:pt x="8775" y="2692"/>
                  </a:moveTo>
                  <a:lnTo>
                    <a:pt x="8102" y="2692"/>
                  </a:lnTo>
                  <a:lnTo>
                    <a:pt x="8102" y="3263"/>
                  </a:lnTo>
                  <a:lnTo>
                    <a:pt x="8775" y="3263"/>
                  </a:lnTo>
                  <a:lnTo>
                    <a:pt x="8775" y="2692"/>
                  </a:lnTo>
                  <a:close/>
                </a:path>
                <a:path w="49529" h="8890">
                  <a:moveTo>
                    <a:pt x="10121" y="5397"/>
                  </a:moveTo>
                  <a:lnTo>
                    <a:pt x="9448" y="5397"/>
                  </a:lnTo>
                  <a:lnTo>
                    <a:pt x="9448" y="5956"/>
                  </a:lnTo>
                  <a:lnTo>
                    <a:pt x="10121" y="5956"/>
                  </a:lnTo>
                  <a:lnTo>
                    <a:pt x="10121" y="5397"/>
                  </a:lnTo>
                  <a:close/>
                </a:path>
                <a:path w="49529" h="8890">
                  <a:moveTo>
                    <a:pt x="10121" y="0"/>
                  </a:moveTo>
                  <a:lnTo>
                    <a:pt x="9448" y="0"/>
                  </a:lnTo>
                  <a:lnTo>
                    <a:pt x="9448" y="558"/>
                  </a:lnTo>
                  <a:lnTo>
                    <a:pt x="10121" y="558"/>
                  </a:lnTo>
                  <a:lnTo>
                    <a:pt x="10121" y="0"/>
                  </a:lnTo>
                  <a:close/>
                </a:path>
                <a:path w="49529" h="8890">
                  <a:moveTo>
                    <a:pt x="11468" y="8102"/>
                  </a:moveTo>
                  <a:lnTo>
                    <a:pt x="10795" y="8102"/>
                  </a:lnTo>
                  <a:lnTo>
                    <a:pt x="10795" y="8661"/>
                  </a:lnTo>
                  <a:lnTo>
                    <a:pt x="11468" y="8661"/>
                  </a:lnTo>
                  <a:lnTo>
                    <a:pt x="11468" y="8102"/>
                  </a:lnTo>
                  <a:close/>
                </a:path>
                <a:path w="49529" h="8890">
                  <a:moveTo>
                    <a:pt x="11468" y="2692"/>
                  </a:moveTo>
                  <a:lnTo>
                    <a:pt x="10795" y="2692"/>
                  </a:lnTo>
                  <a:lnTo>
                    <a:pt x="10795" y="3263"/>
                  </a:lnTo>
                  <a:lnTo>
                    <a:pt x="11468" y="3263"/>
                  </a:lnTo>
                  <a:lnTo>
                    <a:pt x="11468" y="2692"/>
                  </a:lnTo>
                  <a:close/>
                </a:path>
                <a:path w="49529" h="8890">
                  <a:moveTo>
                    <a:pt x="12827" y="5397"/>
                  </a:moveTo>
                  <a:lnTo>
                    <a:pt x="12153" y="5397"/>
                  </a:lnTo>
                  <a:lnTo>
                    <a:pt x="12153" y="5956"/>
                  </a:lnTo>
                  <a:lnTo>
                    <a:pt x="12827" y="5956"/>
                  </a:lnTo>
                  <a:lnTo>
                    <a:pt x="12827" y="5397"/>
                  </a:lnTo>
                  <a:close/>
                </a:path>
                <a:path w="49529" h="8890">
                  <a:moveTo>
                    <a:pt x="12827" y="0"/>
                  </a:moveTo>
                  <a:lnTo>
                    <a:pt x="12153" y="0"/>
                  </a:lnTo>
                  <a:lnTo>
                    <a:pt x="12153" y="558"/>
                  </a:lnTo>
                  <a:lnTo>
                    <a:pt x="12827" y="558"/>
                  </a:lnTo>
                  <a:lnTo>
                    <a:pt x="12827" y="0"/>
                  </a:lnTo>
                  <a:close/>
                </a:path>
                <a:path w="49529" h="8890">
                  <a:moveTo>
                    <a:pt x="14173" y="8102"/>
                  </a:moveTo>
                  <a:lnTo>
                    <a:pt x="13500" y="8102"/>
                  </a:lnTo>
                  <a:lnTo>
                    <a:pt x="13500" y="8661"/>
                  </a:lnTo>
                  <a:lnTo>
                    <a:pt x="14173" y="8661"/>
                  </a:lnTo>
                  <a:lnTo>
                    <a:pt x="14173" y="8102"/>
                  </a:lnTo>
                  <a:close/>
                </a:path>
                <a:path w="49529" h="8890">
                  <a:moveTo>
                    <a:pt x="14173" y="2692"/>
                  </a:moveTo>
                  <a:lnTo>
                    <a:pt x="13500" y="2692"/>
                  </a:lnTo>
                  <a:lnTo>
                    <a:pt x="13500" y="3263"/>
                  </a:lnTo>
                  <a:lnTo>
                    <a:pt x="14173" y="3263"/>
                  </a:lnTo>
                  <a:lnTo>
                    <a:pt x="14173" y="2692"/>
                  </a:lnTo>
                  <a:close/>
                </a:path>
                <a:path w="49529" h="8890">
                  <a:moveTo>
                    <a:pt x="15519" y="5397"/>
                  </a:moveTo>
                  <a:lnTo>
                    <a:pt x="14846" y="5397"/>
                  </a:lnTo>
                  <a:lnTo>
                    <a:pt x="14846" y="5956"/>
                  </a:lnTo>
                  <a:lnTo>
                    <a:pt x="15519" y="5956"/>
                  </a:lnTo>
                  <a:lnTo>
                    <a:pt x="15519" y="5397"/>
                  </a:lnTo>
                  <a:close/>
                </a:path>
                <a:path w="49529" h="8890">
                  <a:moveTo>
                    <a:pt x="15519" y="0"/>
                  </a:moveTo>
                  <a:lnTo>
                    <a:pt x="14846" y="0"/>
                  </a:lnTo>
                  <a:lnTo>
                    <a:pt x="14846" y="558"/>
                  </a:lnTo>
                  <a:lnTo>
                    <a:pt x="15519" y="558"/>
                  </a:lnTo>
                  <a:lnTo>
                    <a:pt x="15519" y="0"/>
                  </a:lnTo>
                  <a:close/>
                </a:path>
                <a:path w="49529" h="8890">
                  <a:moveTo>
                    <a:pt x="16865" y="8102"/>
                  </a:moveTo>
                  <a:lnTo>
                    <a:pt x="16192" y="8102"/>
                  </a:lnTo>
                  <a:lnTo>
                    <a:pt x="16192" y="8661"/>
                  </a:lnTo>
                  <a:lnTo>
                    <a:pt x="16865" y="8661"/>
                  </a:lnTo>
                  <a:lnTo>
                    <a:pt x="16865" y="8102"/>
                  </a:lnTo>
                  <a:close/>
                </a:path>
                <a:path w="49529" h="8890">
                  <a:moveTo>
                    <a:pt x="16865" y="2692"/>
                  </a:moveTo>
                  <a:lnTo>
                    <a:pt x="16192" y="2692"/>
                  </a:lnTo>
                  <a:lnTo>
                    <a:pt x="16192" y="3263"/>
                  </a:lnTo>
                  <a:lnTo>
                    <a:pt x="16865" y="3263"/>
                  </a:lnTo>
                  <a:lnTo>
                    <a:pt x="16865" y="2692"/>
                  </a:lnTo>
                  <a:close/>
                </a:path>
                <a:path w="49529" h="8890">
                  <a:moveTo>
                    <a:pt x="18224" y="5397"/>
                  </a:moveTo>
                  <a:lnTo>
                    <a:pt x="17551" y="5397"/>
                  </a:lnTo>
                  <a:lnTo>
                    <a:pt x="17551" y="5956"/>
                  </a:lnTo>
                  <a:lnTo>
                    <a:pt x="18224" y="5956"/>
                  </a:lnTo>
                  <a:lnTo>
                    <a:pt x="18224" y="5397"/>
                  </a:lnTo>
                  <a:close/>
                </a:path>
                <a:path w="49529" h="8890">
                  <a:moveTo>
                    <a:pt x="18224" y="0"/>
                  </a:moveTo>
                  <a:lnTo>
                    <a:pt x="17551" y="0"/>
                  </a:lnTo>
                  <a:lnTo>
                    <a:pt x="17551" y="558"/>
                  </a:lnTo>
                  <a:lnTo>
                    <a:pt x="18224" y="558"/>
                  </a:lnTo>
                  <a:lnTo>
                    <a:pt x="18224" y="0"/>
                  </a:lnTo>
                  <a:close/>
                </a:path>
                <a:path w="49529" h="8890">
                  <a:moveTo>
                    <a:pt x="19570" y="8102"/>
                  </a:moveTo>
                  <a:lnTo>
                    <a:pt x="18897" y="8102"/>
                  </a:lnTo>
                  <a:lnTo>
                    <a:pt x="18897" y="8661"/>
                  </a:lnTo>
                  <a:lnTo>
                    <a:pt x="19570" y="8661"/>
                  </a:lnTo>
                  <a:lnTo>
                    <a:pt x="19570" y="8102"/>
                  </a:lnTo>
                  <a:close/>
                </a:path>
                <a:path w="49529" h="8890">
                  <a:moveTo>
                    <a:pt x="19570" y="2692"/>
                  </a:moveTo>
                  <a:lnTo>
                    <a:pt x="18897" y="2692"/>
                  </a:lnTo>
                  <a:lnTo>
                    <a:pt x="18897" y="3263"/>
                  </a:lnTo>
                  <a:lnTo>
                    <a:pt x="19570" y="3263"/>
                  </a:lnTo>
                  <a:lnTo>
                    <a:pt x="19570" y="2692"/>
                  </a:lnTo>
                  <a:close/>
                </a:path>
                <a:path w="49529" h="8890">
                  <a:moveTo>
                    <a:pt x="20916" y="5397"/>
                  </a:moveTo>
                  <a:lnTo>
                    <a:pt x="20243" y="5397"/>
                  </a:lnTo>
                  <a:lnTo>
                    <a:pt x="20243" y="5956"/>
                  </a:lnTo>
                  <a:lnTo>
                    <a:pt x="20916" y="5956"/>
                  </a:lnTo>
                  <a:lnTo>
                    <a:pt x="20916" y="5397"/>
                  </a:lnTo>
                  <a:close/>
                </a:path>
                <a:path w="49529" h="8890">
                  <a:moveTo>
                    <a:pt x="20916" y="0"/>
                  </a:moveTo>
                  <a:lnTo>
                    <a:pt x="20243" y="0"/>
                  </a:lnTo>
                  <a:lnTo>
                    <a:pt x="20243" y="558"/>
                  </a:lnTo>
                  <a:lnTo>
                    <a:pt x="20916" y="558"/>
                  </a:lnTo>
                  <a:lnTo>
                    <a:pt x="20916" y="0"/>
                  </a:lnTo>
                  <a:close/>
                </a:path>
                <a:path w="49529" h="8890">
                  <a:moveTo>
                    <a:pt x="22263" y="8102"/>
                  </a:moveTo>
                  <a:lnTo>
                    <a:pt x="21590" y="8102"/>
                  </a:lnTo>
                  <a:lnTo>
                    <a:pt x="21590" y="8661"/>
                  </a:lnTo>
                  <a:lnTo>
                    <a:pt x="22263" y="8661"/>
                  </a:lnTo>
                  <a:lnTo>
                    <a:pt x="22263" y="8102"/>
                  </a:lnTo>
                  <a:close/>
                </a:path>
                <a:path w="49529" h="8890">
                  <a:moveTo>
                    <a:pt x="22263" y="2692"/>
                  </a:moveTo>
                  <a:lnTo>
                    <a:pt x="21590" y="2692"/>
                  </a:lnTo>
                  <a:lnTo>
                    <a:pt x="21590" y="3263"/>
                  </a:lnTo>
                  <a:lnTo>
                    <a:pt x="22263" y="3263"/>
                  </a:lnTo>
                  <a:lnTo>
                    <a:pt x="22263" y="2692"/>
                  </a:lnTo>
                  <a:close/>
                </a:path>
                <a:path w="49529" h="8890">
                  <a:moveTo>
                    <a:pt x="23622" y="5397"/>
                  </a:moveTo>
                  <a:lnTo>
                    <a:pt x="22936" y="5397"/>
                  </a:lnTo>
                  <a:lnTo>
                    <a:pt x="22936" y="5956"/>
                  </a:lnTo>
                  <a:lnTo>
                    <a:pt x="23622" y="5956"/>
                  </a:lnTo>
                  <a:lnTo>
                    <a:pt x="23622" y="5397"/>
                  </a:lnTo>
                  <a:close/>
                </a:path>
                <a:path w="49529" h="8890">
                  <a:moveTo>
                    <a:pt x="23622" y="0"/>
                  </a:moveTo>
                  <a:lnTo>
                    <a:pt x="22936" y="0"/>
                  </a:lnTo>
                  <a:lnTo>
                    <a:pt x="22936" y="558"/>
                  </a:lnTo>
                  <a:lnTo>
                    <a:pt x="23622" y="558"/>
                  </a:lnTo>
                  <a:lnTo>
                    <a:pt x="23622" y="0"/>
                  </a:lnTo>
                  <a:close/>
                </a:path>
                <a:path w="49529" h="8890">
                  <a:moveTo>
                    <a:pt x="24968" y="8102"/>
                  </a:moveTo>
                  <a:lnTo>
                    <a:pt x="24295" y="8102"/>
                  </a:lnTo>
                  <a:lnTo>
                    <a:pt x="24295" y="8661"/>
                  </a:lnTo>
                  <a:lnTo>
                    <a:pt x="24968" y="8661"/>
                  </a:lnTo>
                  <a:lnTo>
                    <a:pt x="24968" y="8102"/>
                  </a:lnTo>
                  <a:close/>
                </a:path>
                <a:path w="49529" h="8890">
                  <a:moveTo>
                    <a:pt x="24968" y="2692"/>
                  </a:moveTo>
                  <a:lnTo>
                    <a:pt x="24295" y="2692"/>
                  </a:lnTo>
                  <a:lnTo>
                    <a:pt x="24295" y="3263"/>
                  </a:lnTo>
                  <a:lnTo>
                    <a:pt x="24968" y="3263"/>
                  </a:lnTo>
                  <a:lnTo>
                    <a:pt x="24968" y="2692"/>
                  </a:lnTo>
                  <a:close/>
                </a:path>
                <a:path w="49529" h="8890">
                  <a:moveTo>
                    <a:pt x="26314" y="5397"/>
                  </a:moveTo>
                  <a:lnTo>
                    <a:pt x="25641" y="5397"/>
                  </a:lnTo>
                  <a:lnTo>
                    <a:pt x="25641" y="5956"/>
                  </a:lnTo>
                  <a:lnTo>
                    <a:pt x="26314" y="5956"/>
                  </a:lnTo>
                  <a:lnTo>
                    <a:pt x="26314" y="5397"/>
                  </a:lnTo>
                  <a:close/>
                </a:path>
                <a:path w="49529" h="8890">
                  <a:moveTo>
                    <a:pt x="26314" y="0"/>
                  </a:moveTo>
                  <a:lnTo>
                    <a:pt x="25641" y="0"/>
                  </a:lnTo>
                  <a:lnTo>
                    <a:pt x="25641" y="558"/>
                  </a:lnTo>
                  <a:lnTo>
                    <a:pt x="26314" y="558"/>
                  </a:lnTo>
                  <a:lnTo>
                    <a:pt x="26314" y="0"/>
                  </a:lnTo>
                  <a:close/>
                </a:path>
                <a:path w="49529" h="8890">
                  <a:moveTo>
                    <a:pt x="27660" y="8102"/>
                  </a:moveTo>
                  <a:lnTo>
                    <a:pt x="26987" y="8102"/>
                  </a:lnTo>
                  <a:lnTo>
                    <a:pt x="26987" y="8661"/>
                  </a:lnTo>
                  <a:lnTo>
                    <a:pt x="27660" y="8661"/>
                  </a:lnTo>
                  <a:lnTo>
                    <a:pt x="27660" y="8102"/>
                  </a:lnTo>
                  <a:close/>
                </a:path>
                <a:path w="49529" h="8890">
                  <a:moveTo>
                    <a:pt x="27660" y="2692"/>
                  </a:moveTo>
                  <a:lnTo>
                    <a:pt x="26987" y="2692"/>
                  </a:lnTo>
                  <a:lnTo>
                    <a:pt x="26987" y="3263"/>
                  </a:lnTo>
                  <a:lnTo>
                    <a:pt x="27660" y="3263"/>
                  </a:lnTo>
                  <a:lnTo>
                    <a:pt x="27660" y="2692"/>
                  </a:lnTo>
                  <a:close/>
                </a:path>
                <a:path w="49529" h="8890">
                  <a:moveTo>
                    <a:pt x="29019" y="5397"/>
                  </a:moveTo>
                  <a:lnTo>
                    <a:pt x="28333" y="5397"/>
                  </a:lnTo>
                  <a:lnTo>
                    <a:pt x="28333" y="5956"/>
                  </a:lnTo>
                  <a:lnTo>
                    <a:pt x="29019" y="5956"/>
                  </a:lnTo>
                  <a:lnTo>
                    <a:pt x="29019" y="5397"/>
                  </a:lnTo>
                  <a:close/>
                </a:path>
                <a:path w="49529" h="8890">
                  <a:moveTo>
                    <a:pt x="29019" y="0"/>
                  </a:moveTo>
                  <a:lnTo>
                    <a:pt x="28333" y="0"/>
                  </a:lnTo>
                  <a:lnTo>
                    <a:pt x="28333" y="558"/>
                  </a:lnTo>
                  <a:lnTo>
                    <a:pt x="29019" y="558"/>
                  </a:lnTo>
                  <a:lnTo>
                    <a:pt x="29019" y="0"/>
                  </a:lnTo>
                  <a:close/>
                </a:path>
                <a:path w="49529" h="8890">
                  <a:moveTo>
                    <a:pt x="30365" y="8102"/>
                  </a:moveTo>
                  <a:lnTo>
                    <a:pt x="29692" y="8102"/>
                  </a:lnTo>
                  <a:lnTo>
                    <a:pt x="29692" y="8661"/>
                  </a:lnTo>
                  <a:lnTo>
                    <a:pt x="30365" y="8661"/>
                  </a:lnTo>
                  <a:lnTo>
                    <a:pt x="30365" y="8102"/>
                  </a:lnTo>
                  <a:close/>
                </a:path>
                <a:path w="49529" h="8890">
                  <a:moveTo>
                    <a:pt x="30365" y="2692"/>
                  </a:moveTo>
                  <a:lnTo>
                    <a:pt x="29692" y="2692"/>
                  </a:lnTo>
                  <a:lnTo>
                    <a:pt x="29692" y="3263"/>
                  </a:lnTo>
                  <a:lnTo>
                    <a:pt x="30365" y="3263"/>
                  </a:lnTo>
                  <a:lnTo>
                    <a:pt x="30365" y="2692"/>
                  </a:lnTo>
                  <a:close/>
                </a:path>
                <a:path w="49529" h="8890">
                  <a:moveTo>
                    <a:pt x="31711" y="5397"/>
                  </a:moveTo>
                  <a:lnTo>
                    <a:pt x="31038" y="5397"/>
                  </a:lnTo>
                  <a:lnTo>
                    <a:pt x="31038" y="5956"/>
                  </a:lnTo>
                  <a:lnTo>
                    <a:pt x="31711" y="5956"/>
                  </a:lnTo>
                  <a:lnTo>
                    <a:pt x="31711" y="5397"/>
                  </a:lnTo>
                  <a:close/>
                </a:path>
                <a:path w="49529" h="8890">
                  <a:moveTo>
                    <a:pt x="31711" y="0"/>
                  </a:moveTo>
                  <a:lnTo>
                    <a:pt x="31038" y="0"/>
                  </a:lnTo>
                  <a:lnTo>
                    <a:pt x="31038" y="558"/>
                  </a:lnTo>
                  <a:lnTo>
                    <a:pt x="31711" y="558"/>
                  </a:lnTo>
                  <a:lnTo>
                    <a:pt x="31711" y="0"/>
                  </a:lnTo>
                  <a:close/>
                </a:path>
                <a:path w="49529" h="8890">
                  <a:moveTo>
                    <a:pt x="33058" y="8102"/>
                  </a:moveTo>
                  <a:lnTo>
                    <a:pt x="32385" y="8102"/>
                  </a:lnTo>
                  <a:lnTo>
                    <a:pt x="32385" y="8661"/>
                  </a:lnTo>
                  <a:lnTo>
                    <a:pt x="33058" y="8661"/>
                  </a:lnTo>
                  <a:lnTo>
                    <a:pt x="33058" y="8102"/>
                  </a:lnTo>
                  <a:close/>
                </a:path>
                <a:path w="49529" h="8890">
                  <a:moveTo>
                    <a:pt x="33058" y="2692"/>
                  </a:moveTo>
                  <a:lnTo>
                    <a:pt x="32385" y="2692"/>
                  </a:lnTo>
                  <a:lnTo>
                    <a:pt x="32385" y="3263"/>
                  </a:lnTo>
                  <a:lnTo>
                    <a:pt x="33058" y="3263"/>
                  </a:lnTo>
                  <a:lnTo>
                    <a:pt x="33058" y="2692"/>
                  </a:lnTo>
                  <a:close/>
                </a:path>
                <a:path w="49529" h="8890">
                  <a:moveTo>
                    <a:pt x="34417" y="5397"/>
                  </a:moveTo>
                  <a:lnTo>
                    <a:pt x="33731" y="5397"/>
                  </a:lnTo>
                  <a:lnTo>
                    <a:pt x="33731" y="5956"/>
                  </a:lnTo>
                  <a:lnTo>
                    <a:pt x="34417" y="5956"/>
                  </a:lnTo>
                  <a:lnTo>
                    <a:pt x="34417" y="5397"/>
                  </a:lnTo>
                  <a:close/>
                </a:path>
                <a:path w="49529" h="8890">
                  <a:moveTo>
                    <a:pt x="34417" y="0"/>
                  </a:moveTo>
                  <a:lnTo>
                    <a:pt x="33731" y="0"/>
                  </a:lnTo>
                  <a:lnTo>
                    <a:pt x="33731" y="558"/>
                  </a:lnTo>
                  <a:lnTo>
                    <a:pt x="34417" y="558"/>
                  </a:lnTo>
                  <a:lnTo>
                    <a:pt x="34417" y="0"/>
                  </a:lnTo>
                  <a:close/>
                </a:path>
                <a:path w="49529" h="8890">
                  <a:moveTo>
                    <a:pt x="35763" y="8102"/>
                  </a:moveTo>
                  <a:lnTo>
                    <a:pt x="35090" y="8102"/>
                  </a:lnTo>
                  <a:lnTo>
                    <a:pt x="35090" y="8661"/>
                  </a:lnTo>
                  <a:lnTo>
                    <a:pt x="35763" y="8661"/>
                  </a:lnTo>
                  <a:lnTo>
                    <a:pt x="35763" y="8102"/>
                  </a:lnTo>
                  <a:close/>
                </a:path>
                <a:path w="49529" h="8890">
                  <a:moveTo>
                    <a:pt x="35763" y="2692"/>
                  </a:moveTo>
                  <a:lnTo>
                    <a:pt x="35090" y="2692"/>
                  </a:lnTo>
                  <a:lnTo>
                    <a:pt x="35090" y="3263"/>
                  </a:lnTo>
                  <a:lnTo>
                    <a:pt x="35763" y="3263"/>
                  </a:lnTo>
                  <a:lnTo>
                    <a:pt x="35763" y="2692"/>
                  </a:lnTo>
                  <a:close/>
                </a:path>
                <a:path w="49529" h="8890">
                  <a:moveTo>
                    <a:pt x="37109" y="5397"/>
                  </a:moveTo>
                  <a:lnTo>
                    <a:pt x="36436" y="5397"/>
                  </a:lnTo>
                  <a:lnTo>
                    <a:pt x="36436" y="5956"/>
                  </a:lnTo>
                  <a:lnTo>
                    <a:pt x="37109" y="5956"/>
                  </a:lnTo>
                  <a:lnTo>
                    <a:pt x="37109" y="5397"/>
                  </a:lnTo>
                  <a:close/>
                </a:path>
                <a:path w="49529" h="8890">
                  <a:moveTo>
                    <a:pt x="37109" y="0"/>
                  </a:moveTo>
                  <a:lnTo>
                    <a:pt x="36436" y="0"/>
                  </a:lnTo>
                  <a:lnTo>
                    <a:pt x="36436" y="558"/>
                  </a:lnTo>
                  <a:lnTo>
                    <a:pt x="37109" y="558"/>
                  </a:lnTo>
                  <a:lnTo>
                    <a:pt x="37109" y="0"/>
                  </a:lnTo>
                  <a:close/>
                </a:path>
                <a:path w="49529" h="8890">
                  <a:moveTo>
                    <a:pt x="38455" y="8102"/>
                  </a:moveTo>
                  <a:lnTo>
                    <a:pt x="37782" y="8102"/>
                  </a:lnTo>
                  <a:lnTo>
                    <a:pt x="37782" y="8661"/>
                  </a:lnTo>
                  <a:lnTo>
                    <a:pt x="38455" y="8661"/>
                  </a:lnTo>
                  <a:lnTo>
                    <a:pt x="38455" y="8102"/>
                  </a:lnTo>
                  <a:close/>
                </a:path>
                <a:path w="49529" h="8890">
                  <a:moveTo>
                    <a:pt x="38455" y="2692"/>
                  </a:moveTo>
                  <a:lnTo>
                    <a:pt x="37782" y="2692"/>
                  </a:lnTo>
                  <a:lnTo>
                    <a:pt x="37782" y="3263"/>
                  </a:lnTo>
                  <a:lnTo>
                    <a:pt x="38455" y="3263"/>
                  </a:lnTo>
                  <a:lnTo>
                    <a:pt x="38455" y="2692"/>
                  </a:lnTo>
                  <a:close/>
                </a:path>
                <a:path w="49529" h="8890">
                  <a:moveTo>
                    <a:pt x="39814" y="5397"/>
                  </a:moveTo>
                  <a:lnTo>
                    <a:pt x="39128" y="5397"/>
                  </a:lnTo>
                  <a:lnTo>
                    <a:pt x="39128" y="5956"/>
                  </a:lnTo>
                  <a:lnTo>
                    <a:pt x="39814" y="5956"/>
                  </a:lnTo>
                  <a:lnTo>
                    <a:pt x="39814" y="5397"/>
                  </a:lnTo>
                  <a:close/>
                </a:path>
                <a:path w="49529" h="8890">
                  <a:moveTo>
                    <a:pt x="39814" y="0"/>
                  </a:moveTo>
                  <a:lnTo>
                    <a:pt x="39128" y="0"/>
                  </a:lnTo>
                  <a:lnTo>
                    <a:pt x="39128" y="558"/>
                  </a:lnTo>
                  <a:lnTo>
                    <a:pt x="39814" y="558"/>
                  </a:lnTo>
                  <a:lnTo>
                    <a:pt x="39814" y="0"/>
                  </a:lnTo>
                  <a:close/>
                </a:path>
                <a:path w="49529" h="8890">
                  <a:moveTo>
                    <a:pt x="41160" y="8102"/>
                  </a:moveTo>
                  <a:lnTo>
                    <a:pt x="40487" y="8102"/>
                  </a:lnTo>
                  <a:lnTo>
                    <a:pt x="40487" y="8661"/>
                  </a:lnTo>
                  <a:lnTo>
                    <a:pt x="41160" y="8661"/>
                  </a:lnTo>
                  <a:lnTo>
                    <a:pt x="41160" y="8102"/>
                  </a:lnTo>
                  <a:close/>
                </a:path>
                <a:path w="49529" h="8890">
                  <a:moveTo>
                    <a:pt x="41160" y="2692"/>
                  </a:moveTo>
                  <a:lnTo>
                    <a:pt x="40487" y="2692"/>
                  </a:lnTo>
                  <a:lnTo>
                    <a:pt x="40487" y="3263"/>
                  </a:lnTo>
                  <a:lnTo>
                    <a:pt x="41160" y="3263"/>
                  </a:lnTo>
                  <a:lnTo>
                    <a:pt x="41160" y="2692"/>
                  </a:lnTo>
                  <a:close/>
                </a:path>
                <a:path w="49529" h="8890">
                  <a:moveTo>
                    <a:pt x="42506" y="5397"/>
                  </a:moveTo>
                  <a:lnTo>
                    <a:pt x="41833" y="5397"/>
                  </a:lnTo>
                  <a:lnTo>
                    <a:pt x="41833" y="5956"/>
                  </a:lnTo>
                  <a:lnTo>
                    <a:pt x="42506" y="5956"/>
                  </a:lnTo>
                  <a:lnTo>
                    <a:pt x="42506" y="5397"/>
                  </a:lnTo>
                  <a:close/>
                </a:path>
                <a:path w="49529" h="8890">
                  <a:moveTo>
                    <a:pt x="42506" y="0"/>
                  </a:moveTo>
                  <a:lnTo>
                    <a:pt x="41833" y="0"/>
                  </a:lnTo>
                  <a:lnTo>
                    <a:pt x="41833" y="558"/>
                  </a:lnTo>
                  <a:lnTo>
                    <a:pt x="42506" y="558"/>
                  </a:lnTo>
                  <a:lnTo>
                    <a:pt x="42506" y="0"/>
                  </a:lnTo>
                  <a:close/>
                </a:path>
                <a:path w="49529" h="8890">
                  <a:moveTo>
                    <a:pt x="43853" y="8102"/>
                  </a:moveTo>
                  <a:lnTo>
                    <a:pt x="43180" y="8102"/>
                  </a:lnTo>
                  <a:lnTo>
                    <a:pt x="43180" y="8661"/>
                  </a:lnTo>
                  <a:lnTo>
                    <a:pt x="43853" y="8661"/>
                  </a:lnTo>
                  <a:lnTo>
                    <a:pt x="43853" y="8102"/>
                  </a:lnTo>
                  <a:close/>
                </a:path>
                <a:path w="49529" h="8890">
                  <a:moveTo>
                    <a:pt x="43853" y="2692"/>
                  </a:moveTo>
                  <a:lnTo>
                    <a:pt x="43180" y="2692"/>
                  </a:lnTo>
                  <a:lnTo>
                    <a:pt x="43180" y="3263"/>
                  </a:lnTo>
                  <a:lnTo>
                    <a:pt x="43853" y="3263"/>
                  </a:lnTo>
                  <a:lnTo>
                    <a:pt x="43853" y="2692"/>
                  </a:lnTo>
                  <a:close/>
                </a:path>
                <a:path w="49529" h="8890">
                  <a:moveTo>
                    <a:pt x="45199" y="5397"/>
                  </a:moveTo>
                  <a:lnTo>
                    <a:pt x="44526" y="5397"/>
                  </a:lnTo>
                  <a:lnTo>
                    <a:pt x="44526" y="5956"/>
                  </a:lnTo>
                  <a:lnTo>
                    <a:pt x="45199" y="5956"/>
                  </a:lnTo>
                  <a:lnTo>
                    <a:pt x="45199" y="5397"/>
                  </a:lnTo>
                  <a:close/>
                </a:path>
                <a:path w="49529" h="8890">
                  <a:moveTo>
                    <a:pt x="45199" y="0"/>
                  </a:moveTo>
                  <a:lnTo>
                    <a:pt x="44526" y="0"/>
                  </a:lnTo>
                  <a:lnTo>
                    <a:pt x="44526" y="558"/>
                  </a:lnTo>
                  <a:lnTo>
                    <a:pt x="45199" y="558"/>
                  </a:lnTo>
                  <a:lnTo>
                    <a:pt x="45199" y="0"/>
                  </a:lnTo>
                  <a:close/>
                </a:path>
                <a:path w="49529" h="8890">
                  <a:moveTo>
                    <a:pt x="46558" y="2692"/>
                  </a:moveTo>
                  <a:lnTo>
                    <a:pt x="45885" y="2692"/>
                  </a:lnTo>
                  <a:lnTo>
                    <a:pt x="45885" y="3263"/>
                  </a:lnTo>
                  <a:lnTo>
                    <a:pt x="46558" y="3263"/>
                  </a:lnTo>
                  <a:lnTo>
                    <a:pt x="46558" y="2692"/>
                  </a:lnTo>
                  <a:close/>
                </a:path>
                <a:path w="49529" h="8890">
                  <a:moveTo>
                    <a:pt x="47904" y="5397"/>
                  </a:moveTo>
                  <a:lnTo>
                    <a:pt x="47231" y="5397"/>
                  </a:lnTo>
                  <a:lnTo>
                    <a:pt x="47231" y="5956"/>
                  </a:lnTo>
                  <a:lnTo>
                    <a:pt x="47904" y="5956"/>
                  </a:lnTo>
                  <a:lnTo>
                    <a:pt x="47904" y="5397"/>
                  </a:lnTo>
                  <a:close/>
                </a:path>
                <a:path w="49529" h="8890">
                  <a:moveTo>
                    <a:pt x="47904" y="0"/>
                  </a:moveTo>
                  <a:lnTo>
                    <a:pt x="47231" y="0"/>
                  </a:lnTo>
                  <a:lnTo>
                    <a:pt x="47231" y="558"/>
                  </a:lnTo>
                  <a:lnTo>
                    <a:pt x="47904" y="558"/>
                  </a:lnTo>
                  <a:lnTo>
                    <a:pt x="47904" y="0"/>
                  </a:lnTo>
                  <a:close/>
                </a:path>
                <a:path w="49529" h="8890">
                  <a:moveTo>
                    <a:pt x="49250" y="2692"/>
                  </a:moveTo>
                  <a:lnTo>
                    <a:pt x="48577" y="2692"/>
                  </a:lnTo>
                  <a:lnTo>
                    <a:pt x="48577" y="3263"/>
                  </a:lnTo>
                  <a:lnTo>
                    <a:pt x="49250" y="3263"/>
                  </a:lnTo>
                  <a:lnTo>
                    <a:pt x="49250" y="2692"/>
                  </a:lnTo>
                  <a:close/>
                </a:path>
              </a:pathLst>
            </a:custGeom>
            <a:solidFill>
              <a:srgbClr val="000000"/>
            </a:solidFill>
          </p:spPr>
          <p:txBody>
            <a:bodyPr wrap="square" lIns="0" tIns="0" rIns="0" bIns="0" rtlCol="0"/>
            <a:lstStyle/>
            <a:p>
              <a:endParaRPr/>
            </a:p>
          </p:txBody>
        </p:sp>
        <p:sp>
          <p:nvSpPr>
            <p:cNvPr id="888" name="object 888"/>
            <p:cNvSpPr/>
            <p:nvPr/>
          </p:nvSpPr>
          <p:spPr>
            <a:xfrm>
              <a:off x="12184037" y="7754213"/>
              <a:ext cx="49530" cy="11430"/>
            </a:xfrm>
            <a:custGeom>
              <a:avLst/>
              <a:gdLst/>
              <a:ahLst/>
              <a:cxnLst/>
              <a:rect l="l" t="t" r="r" b="b"/>
              <a:pathLst>
                <a:path w="49529" h="11429">
                  <a:moveTo>
                    <a:pt x="673" y="10807"/>
                  </a:moveTo>
                  <a:lnTo>
                    <a:pt x="0" y="10807"/>
                  </a:lnTo>
                  <a:lnTo>
                    <a:pt x="0" y="11366"/>
                  </a:lnTo>
                  <a:lnTo>
                    <a:pt x="673" y="11366"/>
                  </a:lnTo>
                  <a:lnTo>
                    <a:pt x="673" y="10807"/>
                  </a:lnTo>
                  <a:close/>
                </a:path>
                <a:path w="49529" h="11429">
                  <a:moveTo>
                    <a:pt x="673" y="5397"/>
                  </a:moveTo>
                  <a:lnTo>
                    <a:pt x="0" y="5397"/>
                  </a:lnTo>
                  <a:lnTo>
                    <a:pt x="0" y="5956"/>
                  </a:lnTo>
                  <a:lnTo>
                    <a:pt x="673" y="5956"/>
                  </a:lnTo>
                  <a:lnTo>
                    <a:pt x="673" y="5397"/>
                  </a:lnTo>
                  <a:close/>
                </a:path>
                <a:path w="49529" h="11429">
                  <a:moveTo>
                    <a:pt x="2032" y="8102"/>
                  </a:moveTo>
                  <a:lnTo>
                    <a:pt x="1358" y="8102"/>
                  </a:lnTo>
                  <a:lnTo>
                    <a:pt x="1358" y="8661"/>
                  </a:lnTo>
                  <a:lnTo>
                    <a:pt x="2032" y="8661"/>
                  </a:lnTo>
                  <a:lnTo>
                    <a:pt x="2032" y="8102"/>
                  </a:lnTo>
                  <a:close/>
                </a:path>
                <a:path w="49529" h="11429">
                  <a:moveTo>
                    <a:pt x="2032" y="2692"/>
                  </a:moveTo>
                  <a:lnTo>
                    <a:pt x="1358" y="2692"/>
                  </a:lnTo>
                  <a:lnTo>
                    <a:pt x="1358" y="3263"/>
                  </a:lnTo>
                  <a:lnTo>
                    <a:pt x="2032" y="3263"/>
                  </a:lnTo>
                  <a:lnTo>
                    <a:pt x="2032" y="2692"/>
                  </a:lnTo>
                  <a:close/>
                </a:path>
                <a:path w="49529" h="11429">
                  <a:moveTo>
                    <a:pt x="3378" y="10807"/>
                  </a:moveTo>
                  <a:lnTo>
                    <a:pt x="2705" y="10807"/>
                  </a:lnTo>
                  <a:lnTo>
                    <a:pt x="2705" y="11366"/>
                  </a:lnTo>
                  <a:lnTo>
                    <a:pt x="3378" y="11366"/>
                  </a:lnTo>
                  <a:lnTo>
                    <a:pt x="3378" y="10807"/>
                  </a:lnTo>
                  <a:close/>
                </a:path>
                <a:path w="49529" h="11429">
                  <a:moveTo>
                    <a:pt x="3378" y="5397"/>
                  </a:moveTo>
                  <a:lnTo>
                    <a:pt x="2705" y="5397"/>
                  </a:lnTo>
                  <a:lnTo>
                    <a:pt x="2705" y="5956"/>
                  </a:lnTo>
                  <a:lnTo>
                    <a:pt x="3378" y="5956"/>
                  </a:lnTo>
                  <a:lnTo>
                    <a:pt x="3378"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807"/>
                  </a:moveTo>
                  <a:lnTo>
                    <a:pt x="5397" y="10807"/>
                  </a:lnTo>
                  <a:lnTo>
                    <a:pt x="5397" y="11366"/>
                  </a:lnTo>
                  <a:lnTo>
                    <a:pt x="6070" y="11366"/>
                  </a:lnTo>
                  <a:lnTo>
                    <a:pt x="6070" y="10807"/>
                  </a:lnTo>
                  <a:close/>
                </a:path>
                <a:path w="49529" h="11429">
                  <a:moveTo>
                    <a:pt x="6070" y="5397"/>
                  </a:moveTo>
                  <a:lnTo>
                    <a:pt x="5397" y="5397"/>
                  </a:lnTo>
                  <a:lnTo>
                    <a:pt x="5397" y="5956"/>
                  </a:lnTo>
                  <a:lnTo>
                    <a:pt x="6070" y="5956"/>
                  </a:lnTo>
                  <a:lnTo>
                    <a:pt x="6070" y="5397"/>
                  </a:lnTo>
                  <a:close/>
                </a:path>
                <a:path w="49529" h="11429">
                  <a:moveTo>
                    <a:pt x="7429" y="8102"/>
                  </a:moveTo>
                  <a:lnTo>
                    <a:pt x="6756" y="8102"/>
                  </a:lnTo>
                  <a:lnTo>
                    <a:pt x="6756" y="8661"/>
                  </a:lnTo>
                  <a:lnTo>
                    <a:pt x="7429" y="8661"/>
                  </a:lnTo>
                  <a:lnTo>
                    <a:pt x="7429" y="8102"/>
                  </a:lnTo>
                  <a:close/>
                </a:path>
                <a:path w="49529" h="11429">
                  <a:moveTo>
                    <a:pt x="7429" y="2692"/>
                  </a:moveTo>
                  <a:lnTo>
                    <a:pt x="6756" y="2692"/>
                  </a:lnTo>
                  <a:lnTo>
                    <a:pt x="6756" y="3263"/>
                  </a:lnTo>
                  <a:lnTo>
                    <a:pt x="7429" y="3263"/>
                  </a:lnTo>
                  <a:lnTo>
                    <a:pt x="7429" y="2692"/>
                  </a:lnTo>
                  <a:close/>
                </a:path>
                <a:path w="49529" h="11429">
                  <a:moveTo>
                    <a:pt x="8775" y="10807"/>
                  </a:moveTo>
                  <a:lnTo>
                    <a:pt x="8102" y="10807"/>
                  </a:lnTo>
                  <a:lnTo>
                    <a:pt x="8102" y="11366"/>
                  </a:lnTo>
                  <a:lnTo>
                    <a:pt x="8775" y="11366"/>
                  </a:lnTo>
                  <a:lnTo>
                    <a:pt x="8775" y="10807"/>
                  </a:lnTo>
                  <a:close/>
                </a:path>
                <a:path w="49529" h="11429">
                  <a:moveTo>
                    <a:pt x="8775" y="5397"/>
                  </a:moveTo>
                  <a:lnTo>
                    <a:pt x="8102" y="5397"/>
                  </a:lnTo>
                  <a:lnTo>
                    <a:pt x="8102" y="5956"/>
                  </a:lnTo>
                  <a:lnTo>
                    <a:pt x="8775" y="5956"/>
                  </a:lnTo>
                  <a:lnTo>
                    <a:pt x="8775"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807"/>
                  </a:moveTo>
                  <a:lnTo>
                    <a:pt x="10795" y="10807"/>
                  </a:lnTo>
                  <a:lnTo>
                    <a:pt x="10795" y="11366"/>
                  </a:lnTo>
                  <a:lnTo>
                    <a:pt x="11468" y="11366"/>
                  </a:lnTo>
                  <a:lnTo>
                    <a:pt x="11468" y="10807"/>
                  </a:lnTo>
                  <a:close/>
                </a:path>
                <a:path w="49529" h="11429">
                  <a:moveTo>
                    <a:pt x="11468" y="5397"/>
                  </a:moveTo>
                  <a:lnTo>
                    <a:pt x="10795" y="5397"/>
                  </a:lnTo>
                  <a:lnTo>
                    <a:pt x="10795" y="5956"/>
                  </a:lnTo>
                  <a:lnTo>
                    <a:pt x="11468" y="5956"/>
                  </a:lnTo>
                  <a:lnTo>
                    <a:pt x="11468" y="5397"/>
                  </a:lnTo>
                  <a:close/>
                </a:path>
                <a:path w="49529" h="11429">
                  <a:moveTo>
                    <a:pt x="12827" y="8102"/>
                  </a:moveTo>
                  <a:lnTo>
                    <a:pt x="12153" y="8102"/>
                  </a:lnTo>
                  <a:lnTo>
                    <a:pt x="12153" y="8661"/>
                  </a:lnTo>
                  <a:lnTo>
                    <a:pt x="12827" y="8661"/>
                  </a:lnTo>
                  <a:lnTo>
                    <a:pt x="12827" y="8102"/>
                  </a:lnTo>
                  <a:close/>
                </a:path>
                <a:path w="49529" h="11429">
                  <a:moveTo>
                    <a:pt x="12827" y="2692"/>
                  </a:moveTo>
                  <a:lnTo>
                    <a:pt x="12153" y="2692"/>
                  </a:lnTo>
                  <a:lnTo>
                    <a:pt x="12153" y="3263"/>
                  </a:lnTo>
                  <a:lnTo>
                    <a:pt x="12827" y="3263"/>
                  </a:lnTo>
                  <a:lnTo>
                    <a:pt x="12827" y="2692"/>
                  </a:lnTo>
                  <a:close/>
                </a:path>
                <a:path w="49529" h="11429">
                  <a:moveTo>
                    <a:pt x="14173" y="10807"/>
                  </a:moveTo>
                  <a:lnTo>
                    <a:pt x="13500" y="10807"/>
                  </a:lnTo>
                  <a:lnTo>
                    <a:pt x="13500" y="11366"/>
                  </a:lnTo>
                  <a:lnTo>
                    <a:pt x="14173" y="11366"/>
                  </a:lnTo>
                  <a:lnTo>
                    <a:pt x="14173" y="10807"/>
                  </a:lnTo>
                  <a:close/>
                </a:path>
                <a:path w="49529" h="11429">
                  <a:moveTo>
                    <a:pt x="14173" y="5397"/>
                  </a:moveTo>
                  <a:lnTo>
                    <a:pt x="13500" y="5397"/>
                  </a:lnTo>
                  <a:lnTo>
                    <a:pt x="13500" y="5956"/>
                  </a:lnTo>
                  <a:lnTo>
                    <a:pt x="14173" y="5956"/>
                  </a:lnTo>
                  <a:lnTo>
                    <a:pt x="14173"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807"/>
                  </a:moveTo>
                  <a:lnTo>
                    <a:pt x="16192" y="10807"/>
                  </a:lnTo>
                  <a:lnTo>
                    <a:pt x="16192" y="11366"/>
                  </a:lnTo>
                  <a:lnTo>
                    <a:pt x="16865" y="11366"/>
                  </a:lnTo>
                  <a:lnTo>
                    <a:pt x="16865" y="10807"/>
                  </a:lnTo>
                  <a:close/>
                </a:path>
                <a:path w="49529" h="11429">
                  <a:moveTo>
                    <a:pt x="16865" y="5397"/>
                  </a:moveTo>
                  <a:lnTo>
                    <a:pt x="16192" y="5397"/>
                  </a:lnTo>
                  <a:lnTo>
                    <a:pt x="16192" y="5956"/>
                  </a:lnTo>
                  <a:lnTo>
                    <a:pt x="16865" y="5956"/>
                  </a:lnTo>
                  <a:lnTo>
                    <a:pt x="16865" y="5397"/>
                  </a:lnTo>
                  <a:close/>
                </a:path>
                <a:path w="49529" h="11429">
                  <a:moveTo>
                    <a:pt x="18224" y="8102"/>
                  </a:moveTo>
                  <a:lnTo>
                    <a:pt x="17551" y="8102"/>
                  </a:lnTo>
                  <a:lnTo>
                    <a:pt x="17551" y="8661"/>
                  </a:lnTo>
                  <a:lnTo>
                    <a:pt x="18224" y="8661"/>
                  </a:lnTo>
                  <a:lnTo>
                    <a:pt x="18224" y="8102"/>
                  </a:lnTo>
                  <a:close/>
                </a:path>
                <a:path w="49529" h="11429">
                  <a:moveTo>
                    <a:pt x="18224" y="2692"/>
                  </a:moveTo>
                  <a:lnTo>
                    <a:pt x="17551" y="2692"/>
                  </a:lnTo>
                  <a:lnTo>
                    <a:pt x="17551" y="3263"/>
                  </a:lnTo>
                  <a:lnTo>
                    <a:pt x="18224" y="3263"/>
                  </a:lnTo>
                  <a:lnTo>
                    <a:pt x="18224" y="2692"/>
                  </a:lnTo>
                  <a:close/>
                </a:path>
                <a:path w="49529" h="11429">
                  <a:moveTo>
                    <a:pt x="19570" y="10807"/>
                  </a:moveTo>
                  <a:lnTo>
                    <a:pt x="18897" y="10807"/>
                  </a:lnTo>
                  <a:lnTo>
                    <a:pt x="18897" y="11366"/>
                  </a:lnTo>
                  <a:lnTo>
                    <a:pt x="19570" y="11366"/>
                  </a:lnTo>
                  <a:lnTo>
                    <a:pt x="19570" y="10807"/>
                  </a:lnTo>
                  <a:close/>
                </a:path>
                <a:path w="49529" h="11429">
                  <a:moveTo>
                    <a:pt x="19570" y="5397"/>
                  </a:moveTo>
                  <a:lnTo>
                    <a:pt x="18897" y="5397"/>
                  </a:lnTo>
                  <a:lnTo>
                    <a:pt x="18897" y="5956"/>
                  </a:lnTo>
                  <a:lnTo>
                    <a:pt x="19570" y="5956"/>
                  </a:lnTo>
                  <a:lnTo>
                    <a:pt x="19570"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10807"/>
                  </a:moveTo>
                  <a:lnTo>
                    <a:pt x="21590" y="10807"/>
                  </a:lnTo>
                  <a:lnTo>
                    <a:pt x="21590" y="11366"/>
                  </a:lnTo>
                  <a:lnTo>
                    <a:pt x="22263" y="11366"/>
                  </a:lnTo>
                  <a:lnTo>
                    <a:pt x="22263" y="10807"/>
                  </a:lnTo>
                  <a:close/>
                </a:path>
                <a:path w="49529" h="11429">
                  <a:moveTo>
                    <a:pt x="22263" y="5397"/>
                  </a:moveTo>
                  <a:lnTo>
                    <a:pt x="21590" y="5397"/>
                  </a:lnTo>
                  <a:lnTo>
                    <a:pt x="21590" y="5956"/>
                  </a:lnTo>
                  <a:lnTo>
                    <a:pt x="22263" y="5956"/>
                  </a:lnTo>
                  <a:lnTo>
                    <a:pt x="22263" y="5397"/>
                  </a:lnTo>
                  <a:close/>
                </a:path>
                <a:path w="49529" h="11429">
                  <a:moveTo>
                    <a:pt x="23622" y="8102"/>
                  </a:moveTo>
                  <a:lnTo>
                    <a:pt x="22936" y="8102"/>
                  </a:lnTo>
                  <a:lnTo>
                    <a:pt x="22936" y="8661"/>
                  </a:lnTo>
                  <a:lnTo>
                    <a:pt x="23622" y="8661"/>
                  </a:lnTo>
                  <a:lnTo>
                    <a:pt x="23622" y="8102"/>
                  </a:lnTo>
                  <a:close/>
                </a:path>
                <a:path w="49529" h="11429">
                  <a:moveTo>
                    <a:pt x="23622" y="2692"/>
                  </a:moveTo>
                  <a:lnTo>
                    <a:pt x="22936" y="2692"/>
                  </a:lnTo>
                  <a:lnTo>
                    <a:pt x="22936" y="3263"/>
                  </a:lnTo>
                  <a:lnTo>
                    <a:pt x="23622" y="3263"/>
                  </a:lnTo>
                  <a:lnTo>
                    <a:pt x="23622" y="2692"/>
                  </a:lnTo>
                  <a:close/>
                </a:path>
                <a:path w="49529" h="11429">
                  <a:moveTo>
                    <a:pt x="24968" y="10807"/>
                  </a:moveTo>
                  <a:lnTo>
                    <a:pt x="24295" y="10807"/>
                  </a:lnTo>
                  <a:lnTo>
                    <a:pt x="24295" y="11366"/>
                  </a:lnTo>
                  <a:lnTo>
                    <a:pt x="24968" y="11366"/>
                  </a:lnTo>
                  <a:lnTo>
                    <a:pt x="24968" y="10807"/>
                  </a:lnTo>
                  <a:close/>
                </a:path>
                <a:path w="49529" h="11429">
                  <a:moveTo>
                    <a:pt x="24968" y="5397"/>
                  </a:moveTo>
                  <a:lnTo>
                    <a:pt x="24295" y="5397"/>
                  </a:lnTo>
                  <a:lnTo>
                    <a:pt x="24295" y="5956"/>
                  </a:lnTo>
                  <a:lnTo>
                    <a:pt x="24968" y="5956"/>
                  </a:lnTo>
                  <a:lnTo>
                    <a:pt x="24968" y="5397"/>
                  </a:lnTo>
                  <a:close/>
                </a:path>
                <a:path w="49529" h="11429">
                  <a:moveTo>
                    <a:pt x="26314" y="8102"/>
                  </a:moveTo>
                  <a:lnTo>
                    <a:pt x="25641" y="8102"/>
                  </a:lnTo>
                  <a:lnTo>
                    <a:pt x="25641" y="8661"/>
                  </a:lnTo>
                  <a:lnTo>
                    <a:pt x="26314" y="8661"/>
                  </a:lnTo>
                  <a:lnTo>
                    <a:pt x="26314" y="8102"/>
                  </a:lnTo>
                  <a:close/>
                </a:path>
                <a:path w="49529" h="11429">
                  <a:moveTo>
                    <a:pt x="26314" y="2692"/>
                  </a:moveTo>
                  <a:lnTo>
                    <a:pt x="25641" y="2692"/>
                  </a:lnTo>
                  <a:lnTo>
                    <a:pt x="25641" y="3263"/>
                  </a:lnTo>
                  <a:lnTo>
                    <a:pt x="26314" y="3263"/>
                  </a:lnTo>
                  <a:lnTo>
                    <a:pt x="26314" y="2692"/>
                  </a:lnTo>
                  <a:close/>
                </a:path>
                <a:path w="49529" h="11429">
                  <a:moveTo>
                    <a:pt x="27660" y="10807"/>
                  </a:moveTo>
                  <a:lnTo>
                    <a:pt x="26987" y="10807"/>
                  </a:lnTo>
                  <a:lnTo>
                    <a:pt x="26987" y="11366"/>
                  </a:lnTo>
                  <a:lnTo>
                    <a:pt x="27660" y="11366"/>
                  </a:lnTo>
                  <a:lnTo>
                    <a:pt x="27660" y="10807"/>
                  </a:lnTo>
                  <a:close/>
                </a:path>
                <a:path w="49529" h="11429">
                  <a:moveTo>
                    <a:pt x="27660" y="5397"/>
                  </a:moveTo>
                  <a:lnTo>
                    <a:pt x="26987" y="5397"/>
                  </a:lnTo>
                  <a:lnTo>
                    <a:pt x="26987" y="5956"/>
                  </a:lnTo>
                  <a:lnTo>
                    <a:pt x="27660" y="5956"/>
                  </a:lnTo>
                  <a:lnTo>
                    <a:pt x="27660" y="5397"/>
                  </a:lnTo>
                  <a:close/>
                </a:path>
                <a:path w="49529" h="11429">
                  <a:moveTo>
                    <a:pt x="29019" y="8102"/>
                  </a:moveTo>
                  <a:lnTo>
                    <a:pt x="28333" y="8102"/>
                  </a:lnTo>
                  <a:lnTo>
                    <a:pt x="28333" y="8661"/>
                  </a:lnTo>
                  <a:lnTo>
                    <a:pt x="29019" y="8661"/>
                  </a:lnTo>
                  <a:lnTo>
                    <a:pt x="29019" y="8102"/>
                  </a:lnTo>
                  <a:close/>
                </a:path>
                <a:path w="49529" h="11429">
                  <a:moveTo>
                    <a:pt x="29019" y="2692"/>
                  </a:moveTo>
                  <a:lnTo>
                    <a:pt x="28333" y="2692"/>
                  </a:lnTo>
                  <a:lnTo>
                    <a:pt x="28333" y="3263"/>
                  </a:lnTo>
                  <a:lnTo>
                    <a:pt x="29019" y="3263"/>
                  </a:lnTo>
                  <a:lnTo>
                    <a:pt x="29019" y="2692"/>
                  </a:lnTo>
                  <a:close/>
                </a:path>
                <a:path w="49529" h="11429">
                  <a:moveTo>
                    <a:pt x="30365" y="10807"/>
                  </a:moveTo>
                  <a:lnTo>
                    <a:pt x="29692" y="10807"/>
                  </a:lnTo>
                  <a:lnTo>
                    <a:pt x="29692" y="11366"/>
                  </a:lnTo>
                  <a:lnTo>
                    <a:pt x="30365" y="11366"/>
                  </a:lnTo>
                  <a:lnTo>
                    <a:pt x="30365" y="10807"/>
                  </a:lnTo>
                  <a:close/>
                </a:path>
                <a:path w="49529" h="11429">
                  <a:moveTo>
                    <a:pt x="30365" y="5397"/>
                  </a:moveTo>
                  <a:lnTo>
                    <a:pt x="29692" y="5397"/>
                  </a:lnTo>
                  <a:lnTo>
                    <a:pt x="29692" y="5956"/>
                  </a:lnTo>
                  <a:lnTo>
                    <a:pt x="30365" y="5956"/>
                  </a:lnTo>
                  <a:lnTo>
                    <a:pt x="30365" y="5397"/>
                  </a:lnTo>
                  <a:close/>
                </a:path>
                <a:path w="49529" h="11429">
                  <a:moveTo>
                    <a:pt x="31711" y="8102"/>
                  </a:moveTo>
                  <a:lnTo>
                    <a:pt x="31038" y="8102"/>
                  </a:lnTo>
                  <a:lnTo>
                    <a:pt x="31038" y="8661"/>
                  </a:lnTo>
                  <a:lnTo>
                    <a:pt x="31711" y="8661"/>
                  </a:lnTo>
                  <a:lnTo>
                    <a:pt x="31711" y="8102"/>
                  </a:lnTo>
                  <a:close/>
                </a:path>
                <a:path w="49529" h="11429">
                  <a:moveTo>
                    <a:pt x="31711" y="2692"/>
                  </a:moveTo>
                  <a:lnTo>
                    <a:pt x="31038" y="2692"/>
                  </a:lnTo>
                  <a:lnTo>
                    <a:pt x="31038" y="3263"/>
                  </a:lnTo>
                  <a:lnTo>
                    <a:pt x="31711" y="3263"/>
                  </a:lnTo>
                  <a:lnTo>
                    <a:pt x="31711" y="2692"/>
                  </a:lnTo>
                  <a:close/>
                </a:path>
                <a:path w="49529" h="11429">
                  <a:moveTo>
                    <a:pt x="33058" y="10807"/>
                  </a:moveTo>
                  <a:lnTo>
                    <a:pt x="32385" y="10807"/>
                  </a:lnTo>
                  <a:lnTo>
                    <a:pt x="32385" y="11366"/>
                  </a:lnTo>
                  <a:lnTo>
                    <a:pt x="33058" y="11366"/>
                  </a:lnTo>
                  <a:lnTo>
                    <a:pt x="33058" y="10807"/>
                  </a:lnTo>
                  <a:close/>
                </a:path>
                <a:path w="49529" h="11429">
                  <a:moveTo>
                    <a:pt x="33058" y="5397"/>
                  </a:moveTo>
                  <a:lnTo>
                    <a:pt x="32385" y="5397"/>
                  </a:lnTo>
                  <a:lnTo>
                    <a:pt x="32385" y="5956"/>
                  </a:lnTo>
                  <a:lnTo>
                    <a:pt x="33058" y="5956"/>
                  </a:lnTo>
                  <a:lnTo>
                    <a:pt x="33058" y="5397"/>
                  </a:lnTo>
                  <a:close/>
                </a:path>
                <a:path w="49529" h="11429">
                  <a:moveTo>
                    <a:pt x="34417" y="8102"/>
                  </a:moveTo>
                  <a:lnTo>
                    <a:pt x="33731" y="8102"/>
                  </a:lnTo>
                  <a:lnTo>
                    <a:pt x="33731" y="8661"/>
                  </a:lnTo>
                  <a:lnTo>
                    <a:pt x="34417" y="8661"/>
                  </a:lnTo>
                  <a:lnTo>
                    <a:pt x="34417" y="8102"/>
                  </a:lnTo>
                  <a:close/>
                </a:path>
                <a:path w="49529" h="11429">
                  <a:moveTo>
                    <a:pt x="34417" y="2692"/>
                  </a:moveTo>
                  <a:lnTo>
                    <a:pt x="33731" y="2692"/>
                  </a:lnTo>
                  <a:lnTo>
                    <a:pt x="33731" y="3263"/>
                  </a:lnTo>
                  <a:lnTo>
                    <a:pt x="34417" y="3263"/>
                  </a:lnTo>
                  <a:lnTo>
                    <a:pt x="34417" y="2692"/>
                  </a:lnTo>
                  <a:close/>
                </a:path>
                <a:path w="49529" h="11429">
                  <a:moveTo>
                    <a:pt x="35763" y="5397"/>
                  </a:moveTo>
                  <a:lnTo>
                    <a:pt x="35090" y="5397"/>
                  </a:lnTo>
                  <a:lnTo>
                    <a:pt x="35090" y="5956"/>
                  </a:lnTo>
                  <a:lnTo>
                    <a:pt x="35763" y="5956"/>
                  </a:lnTo>
                  <a:lnTo>
                    <a:pt x="35763" y="5397"/>
                  </a:lnTo>
                  <a:close/>
                </a:path>
                <a:path w="49529" h="11429">
                  <a:moveTo>
                    <a:pt x="37109" y="8102"/>
                  </a:moveTo>
                  <a:lnTo>
                    <a:pt x="36436" y="8102"/>
                  </a:lnTo>
                  <a:lnTo>
                    <a:pt x="36436" y="8661"/>
                  </a:lnTo>
                  <a:lnTo>
                    <a:pt x="37109" y="8661"/>
                  </a:lnTo>
                  <a:lnTo>
                    <a:pt x="37109" y="8102"/>
                  </a:lnTo>
                  <a:close/>
                </a:path>
                <a:path w="49529" h="11429">
                  <a:moveTo>
                    <a:pt x="37109" y="2692"/>
                  </a:moveTo>
                  <a:lnTo>
                    <a:pt x="36436" y="2692"/>
                  </a:lnTo>
                  <a:lnTo>
                    <a:pt x="36436"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9814" y="8102"/>
                  </a:moveTo>
                  <a:lnTo>
                    <a:pt x="39128" y="8102"/>
                  </a:lnTo>
                  <a:lnTo>
                    <a:pt x="39128" y="8661"/>
                  </a:lnTo>
                  <a:lnTo>
                    <a:pt x="39814" y="8661"/>
                  </a:lnTo>
                  <a:lnTo>
                    <a:pt x="39814" y="8102"/>
                  </a:lnTo>
                  <a:close/>
                </a:path>
                <a:path w="49529" h="11429">
                  <a:moveTo>
                    <a:pt x="39814" y="2692"/>
                  </a:moveTo>
                  <a:lnTo>
                    <a:pt x="39128" y="2692"/>
                  </a:lnTo>
                  <a:lnTo>
                    <a:pt x="39128" y="3263"/>
                  </a:lnTo>
                  <a:lnTo>
                    <a:pt x="39814" y="3263"/>
                  </a:lnTo>
                  <a:lnTo>
                    <a:pt x="39814" y="2692"/>
                  </a:lnTo>
                  <a:close/>
                </a:path>
                <a:path w="49529" h="11429">
                  <a:moveTo>
                    <a:pt x="41160" y="5397"/>
                  </a:moveTo>
                  <a:lnTo>
                    <a:pt x="40487" y="5397"/>
                  </a:lnTo>
                  <a:lnTo>
                    <a:pt x="40487" y="5956"/>
                  </a:lnTo>
                  <a:lnTo>
                    <a:pt x="41160" y="5956"/>
                  </a:lnTo>
                  <a:lnTo>
                    <a:pt x="41160" y="5397"/>
                  </a:lnTo>
                  <a:close/>
                </a:path>
                <a:path w="49529" h="11429">
                  <a:moveTo>
                    <a:pt x="42506" y="8102"/>
                  </a:moveTo>
                  <a:lnTo>
                    <a:pt x="41833" y="8102"/>
                  </a:lnTo>
                  <a:lnTo>
                    <a:pt x="41833" y="8661"/>
                  </a:lnTo>
                  <a:lnTo>
                    <a:pt x="42506" y="8661"/>
                  </a:lnTo>
                  <a:lnTo>
                    <a:pt x="42506" y="8102"/>
                  </a:lnTo>
                  <a:close/>
                </a:path>
                <a:path w="49529" h="11429">
                  <a:moveTo>
                    <a:pt x="42506" y="2692"/>
                  </a:moveTo>
                  <a:lnTo>
                    <a:pt x="41833" y="2692"/>
                  </a:lnTo>
                  <a:lnTo>
                    <a:pt x="41833"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58" y="5397"/>
                  </a:moveTo>
                  <a:lnTo>
                    <a:pt x="45885" y="5397"/>
                  </a:lnTo>
                  <a:lnTo>
                    <a:pt x="45885" y="5956"/>
                  </a:lnTo>
                  <a:lnTo>
                    <a:pt x="46558" y="5956"/>
                  </a:lnTo>
                  <a:lnTo>
                    <a:pt x="46558" y="5397"/>
                  </a:lnTo>
                  <a:close/>
                </a:path>
                <a:path w="49529" h="11429">
                  <a:moveTo>
                    <a:pt x="46558" y="0"/>
                  </a:moveTo>
                  <a:lnTo>
                    <a:pt x="45885" y="0"/>
                  </a:lnTo>
                  <a:lnTo>
                    <a:pt x="45885" y="558"/>
                  </a:lnTo>
                  <a:lnTo>
                    <a:pt x="46558" y="558"/>
                  </a:lnTo>
                  <a:lnTo>
                    <a:pt x="46558" y="0"/>
                  </a:lnTo>
                  <a:close/>
                </a:path>
                <a:path w="49529" h="11429">
                  <a:moveTo>
                    <a:pt x="47904" y="8102"/>
                  </a:moveTo>
                  <a:lnTo>
                    <a:pt x="47231" y="8102"/>
                  </a:lnTo>
                  <a:lnTo>
                    <a:pt x="47231" y="8661"/>
                  </a:lnTo>
                  <a:lnTo>
                    <a:pt x="47904" y="8661"/>
                  </a:lnTo>
                  <a:lnTo>
                    <a:pt x="47904" y="8102"/>
                  </a:lnTo>
                  <a:close/>
                </a:path>
                <a:path w="49529" h="11429">
                  <a:moveTo>
                    <a:pt x="47904" y="2692"/>
                  </a:moveTo>
                  <a:lnTo>
                    <a:pt x="47231" y="2692"/>
                  </a:lnTo>
                  <a:lnTo>
                    <a:pt x="47231" y="3263"/>
                  </a:lnTo>
                  <a:lnTo>
                    <a:pt x="47904" y="3263"/>
                  </a:lnTo>
                  <a:lnTo>
                    <a:pt x="47904"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89" name="object 889"/>
            <p:cNvSpPr/>
            <p:nvPr/>
          </p:nvSpPr>
          <p:spPr>
            <a:xfrm>
              <a:off x="12184037" y="7765021"/>
              <a:ext cx="49530" cy="11430"/>
            </a:xfrm>
            <a:custGeom>
              <a:avLst/>
              <a:gdLst/>
              <a:ahLst/>
              <a:cxnLst/>
              <a:rect l="l" t="t" r="r" b="b"/>
              <a:pathLst>
                <a:path w="49529" h="11429">
                  <a:moveTo>
                    <a:pt x="673" y="10795"/>
                  </a:moveTo>
                  <a:lnTo>
                    <a:pt x="0" y="10795"/>
                  </a:lnTo>
                  <a:lnTo>
                    <a:pt x="0" y="11366"/>
                  </a:lnTo>
                  <a:lnTo>
                    <a:pt x="673" y="11366"/>
                  </a:lnTo>
                  <a:lnTo>
                    <a:pt x="673" y="10795"/>
                  </a:lnTo>
                  <a:close/>
                </a:path>
                <a:path w="49529" h="11429">
                  <a:moveTo>
                    <a:pt x="673" y="5397"/>
                  </a:moveTo>
                  <a:lnTo>
                    <a:pt x="0" y="5397"/>
                  </a:lnTo>
                  <a:lnTo>
                    <a:pt x="0" y="5956"/>
                  </a:lnTo>
                  <a:lnTo>
                    <a:pt x="673" y="5956"/>
                  </a:lnTo>
                  <a:lnTo>
                    <a:pt x="673" y="5397"/>
                  </a:lnTo>
                  <a:close/>
                </a:path>
                <a:path w="49529" h="11429">
                  <a:moveTo>
                    <a:pt x="2032" y="8102"/>
                  </a:moveTo>
                  <a:lnTo>
                    <a:pt x="1358" y="8102"/>
                  </a:lnTo>
                  <a:lnTo>
                    <a:pt x="1358" y="8661"/>
                  </a:lnTo>
                  <a:lnTo>
                    <a:pt x="2032" y="8661"/>
                  </a:lnTo>
                  <a:lnTo>
                    <a:pt x="2032" y="8102"/>
                  </a:lnTo>
                  <a:close/>
                </a:path>
                <a:path w="49529" h="11429">
                  <a:moveTo>
                    <a:pt x="2032" y="2692"/>
                  </a:moveTo>
                  <a:lnTo>
                    <a:pt x="1358" y="2692"/>
                  </a:lnTo>
                  <a:lnTo>
                    <a:pt x="1358" y="3263"/>
                  </a:lnTo>
                  <a:lnTo>
                    <a:pt x="2032" y="3263"/>
                  </a:lnTo>
                  <a:lnTo>
                    <a:pt x="2032" y="2692"/>
                  </a:lnTo>
                  <a:close/>
                </a:path>
                <a:path w="49529" h="11429">
                  <a:moveTo>
                    <a:pt x="3378" y="10795"/>
                  </a:moveTo>
                  <a:lnTo>
                    <a:pt x="2705" y="10795"/>
                  </a:lnTo>
                  <a:lnTo>
                    <a:pt x="2705" y="11366"/>
                  </a:lnTo>
                  <a:lnTo>
                    <a:pt x="3378" y="11366"/>
                  </a:lnTo>
                  <a:lnTo>
                    <a:pt x="3378" y="10795"/>
                  </a:lnTo>
                  <a:close/>
                </a:path>
                <a:path w="49529" h="11429">
                  <a:moveTo>
                    <a:pt x="3378" y="5397"/>
                  </a:moveTo>
                  <a:lnTo>
                    <a:pt x="2705" y="5397"/>
                  </a:lnTo>
                  <a:lnTo>
                    <a:pt x="2705" y="5956"/>
                  </a:lnTo>
                  <a:lnTo>
                    <a:pt x="3378" y="5956"/>
                  </a:lnTo>
                  <a:lnTo>
                    <a:pt x="3378" y="5397"/>
                  </a:lnTo>
                  <a:close/>
                </a:path>
                <a:path w="49529" h="11429">
                  <a:moveTo>
                    <a:pt x="4724" y="8102"/>
                  </a:moveTo>
                  <a:lnTo>
                    <a:pt x="4051" y="8102"/>
                  </a:lnTo>
                  <a:lnTo>
                    <a:pt x="4051" y="8661"/>
                  </a:lnTo>
                  <a:lnTo>
                    <a:pt x="4724" y="8661"/>
                  </a:lnTo>
                  <a:lnTo>
                    <a:pt x="4724" y="8102"/>
                  </a:lnTo>
                  <a:close/>
                </a:path>
                <a:path w="49529" h="11429">
                  <a:moveTo>
                    <a:pt x="4724" y="2692"/>
                  </a:moveTo>
                  <a:lnTo>
                    <a:pt x="4051" y="2692"/>
                  </a:lnTo>
                  <a:lnTo>
                    <a:pt x="4051" y="3263"/>
                  </a:lnTo>
                  <a:lnTo>
                    <a:pt x="4724" y="3263"/>
                  </a:lnTo>
                  <a:lnTo>
                    <a:pt x="4724" y="2692"/>
                  </a:lnTo>
                  <a:close/>
                </a:path>
                <a:path w="49529" h="11429">
                  <a:moveTo>
                    <a:pt x="6070" y="10795"/>
                  </a:moveTo>
                  <a:lnTo>
                    <a:pt x="5397" y="10795"/>
                  </a:lnTo>
                  <a:lnTo>
                    <a:pt x="5397" y="11366"/>
                  </a:lnTo>
                  <a:lnTo>
                    <a:pt x="6070" y="11366"/>
                  </a:lnTo>
                  <a:lnTo>
                    <a:pt x="6070" y="10795"/>
                  </a:lnTo>
                  <a:close/>
                </a:path>
                <a:path w="49529" h="11429">
                  <a:moveTo>
                    <a:pt x="6070" y="5397"/>
                  </a:moveTo>
                  <a:lnTo>
                    <a:pt x="5397" y="5397"/>
                  </a:lnTo>
                  <a:lnTo>
                    <a:pt x="5397" y="5956"/>
                  </a:lnTo>
                  <a:lnTo>
                    <a:pt x="6070" y="5956"/>
                  </a:lnTo>
                  <a:lnTo>
                    <a:pt x="6070" y="5397"/>
                  </a:lnTo>
                  <a:close/>
                </a:path>
                <a:path w="49529" h="11429">
                  <a:moveTo>
                    <a:pt x="7429" y="8102"/>
                  </a:moveTo>
                  <a:lnTo>
                    <a:pt x="6756" y="8102"/>
                  </a:lnTo>
                  <a:lnTo>
                    <a:pt x="6756" y="8661"/>
                  </a:lnTo>
                  <a:lnTo>
                    <a:pt x="7429" y="8661"/>
                  </a:lnTo>
                  <a:lnTo>
                    <a:pt x="7429" y="8102"/>
                  </a:lnTo>
                  <a:close/>
                </a:path>
                <a:path w="49529" h="11429">
                  <a:moveTo>
                    <a:pt x="7429" y="2692"/>
                  </a:moveTo>
                  <a:lnTo>
                    <a:pt x="6756" y="2692"/>
                  </a:lnTo>
                  <a:lnTo>
                    <a:pt x="6756" y="3263"/>
                  </a:lnTo>
                  <a:lnTo>
                    <a:pt x="7429" y="3263"/>
                  </a:lnTo>
                  <a:lnTo>
                    <a:pt x="7429" y="2692"/>
                  </a:lnTo>
                  <a:close/>
                </a:path>
                <a:path w="49529" h="11429">
                  <a:moveTo>
                    <a:pt x="8775" y="10795"/>
                  </a:moveTo>
                  <a:lnTo>
                    <a:pt x="8102" y="10795"/>
                  </a:lnTo>
                  <a:lnTo>
                    <a:pt x="8102" y="11366"/>
                  </a:lnTo>
                  <a:lnTo>
                    <a:pt x="8775" y="11366"/>
                  </a:lnTo>
                  <a:lnTo>
                    <a:pt x="8775" y="10795"/>
                  </a:lnTo>
                  <a:close/>
                </a:path>
                <a:path w="49529" h="11429">
                  <a:moveTo>
                    <a:pt x="8775" y="5397"/>
                  </a:moveTo>
                  <a:lnTo>
                    <a:pt x="8102" y="5397"/>
                  </a:lnTo>
                  <a:lnTo>
                    <a:pt x="8102" y="5956"/>
                  </a:lnTo>
                  <a:lnTo>
                    <a:pt x="8775" y="5956"/>
                  </a:lnTo>
                  <a:lnTo>
                    <a:pt x="8775" y="5397"/>
                  </a:lnTo>
                  <a:close/>
                </a:path>
                <a:path w="49529" h="11429">
                  <a:moveTo>
                    <a:pt x="10121" y="8102"/>
                  </a:moveTo>
                  <a:lnTo>
                    <a:pt x="9448" y="8102"/>
                  </a:lnTo>
                  <a:lnTo>
                    <a:pt x="9448" y="8661"/>
                  </a:lnTo>
                  <a:lnTo>
                    <a:pt x="10121" y="8661"/>
                  </a:lnTo>
                  <a:lnTo>
                    <a:pt x="10121" y="8102"/>
                  </a:lnTo>
                  <a:close/>
                </a:path>
                <a:path w="49529" h="11429">
                  <a:moveTo>
                    <a:pt x="10121" y="2692"/>
                  </a:moveTo>
                  <a:lnTo>
                    <a:pt x="9448" y="2692"/>
                  </a:lnTo>
                  <a:lnTo>
                    <a:pt x="9448" y="3263"/>
                  </a:lnTo>
                  <a:lnTo>
                    <a:pt x="10121" y="3263"/>
                  </a:lnTo>
                  <a:lnTo>
                    <a:pt x="10121" y="2692"/>
                  </a:lnTo>
                  <a:close/>
                </a:path>
                <a:path w="49529" h="11429">
                  <a:moveTo>
                    <a:pt x="11468" y="10795"/>
                  </a:moveTo>
                  <a:lnTo>
                    <a:pt x="10795" y="10795"/>
                  </a:lnTo>
                  <a:lnTo>
                    <a:pt x="10795" y="11366"/>
                  </a:lnTo>
                  <a:lnTo>
                    <a:pt x="11468" y="11366"/>
                  </a:lnTo>
                  <a:lnTo>
                    <a:pt x="11468" y="10795"/>
                  </a:lnTo>
                  <a:close/>
                </a:path>
                <a:path w="49529" h="11429">
                  <a:moveTo>
                    <a:pt x="11468" y="5397"/>
                  </a:moveTo>
                  <a:lnTo>
                    <a:pt x="10795" y="5397"/>
                  </a:lnTo>
                  <a:lnTo>
                    <a:pt x="10795" y="5956"/>
                  </a:lnTo>
                  <a:lnTo>
                    <a:pt x="11468" y="5956"/>
                  </a:lnTo>
                  <a:lnTo>
                    <a:pt x="11468" y="5397"/>
                  </a:lnTo>
                  <a:close/>
                </a:path>
                <a:path w="49529" h="11429">
                  <a:moveTo>
                    <a:pt x="12827" y="8102"/>
                  </a:moveTo>
                  <a:lnTo>
                    <a:pt x="12153" y="8102"/>
                  </a:lnTo>
                  <a:lnTo>
                    <a:pt x="12153" y="8661"/>
                  </a:lnTo>
                  <a:lnTo>
                    <a:pt x="12827" y="8661"/>
                  </a:lnTo>
                  <a:lnTo>
                    <a:pt x="12827" y="8102"/>
                  </a:lnTo>
                  <a:close/>
                </a:path>
                <a:path w="49529" h="11429">
                  <a:moveTo>
                    <a:pt x="12827" y="2692"/>
                  </a:moveTo>
                  <a:lnTo>
                    <a:pt x="12153" y="2692"/>
                  </a:lnTo>
                  <a:lnTo>
                    <a:pt x="12153" y="3263"/>
                  </a:lnTo>
                  <a:lnTo>
                    <a:pt x="12827" y="3263"/>
                  </a:lnTo>
                  <a:lnTo>
                    <a:pt x="12827" y="2692"/>
                  </a:lnTo>
                  <a:close/>
                </a:path>
                <a:path w="49529" h="11429">
                  <a:moveTo>
                    <a:pt x="14173" y="10795"/>
                  </a:moveTo>
                  <a:lnTo>
                    <a:pt x="13500" y="10795"/>
                  </a:lnTo>
                  <a:lnTo>
                    <a:pt x="13500" y="11366"/>
                  </a:lnTo>
                  <a:lnTo>
                    <a:pt x="14173" y="11366"/>
                  </a:lnTo>
                  <a:lnTo>
                    <a:pt x="14173" y="10795"/>
                  </a:lnTo>
                  <a:close/>
                </a:path>
                <a:path w="49529" h="11429">
                  <a:moveTo>
                    <a:pt x="14173" y="5397"/>
                  </a:moveTo>
                  <a:lnTo>
                    <a:pt x="13500" y="5397"/>
                  </a:lnTo>
                  <a:lnTo>
                    <a:pt x="13500" y="5956"/>
                  </a:lnTo>
                  <a:lnTo>
                    <a:pt x="14173" y="5956"/>
                  </a:lnTo>
                  <a:lnTo>
                    <a:pt x="14173" y="5397"/>
                  </a:lnTo>
                  <a:close/>
                </a:path>
                <a:path w="49529" h="11429">
                  <a:moveTo>
                    <a:pt x="15519" y="8102"/>
                  </a:moveTo>
                  <a:lnTo>
                    <a:pt x="14846" y="8102"/>
                  </a:lnTo>
                  <a:lnTo>
                    <a:pt x="14846" y="8661"/>
                  </a:lnTo>
                  <a:lnTo>
                    <a:pt x="15519" y="8661"/>
                  </a:lnTo>
                  <a:lnTo>
                    <a:pt x="15519" y="8102"/>
                  </a:lnTo>
                  <a:close/>
                </a:path>
                <a:path w="49529" h="11429">
                  <a:moveTo>
                    <a:pt x="15519" y="2692"/>
                  </a:moveTo>
                  <a:lnTo>
                    <a:pt x="14846" y="2692"/>
                  </a:lnTo>
                  <a:lnTo>
                    <a:pt x="14846" y="3263"/>
                  </a:lnTo>
                  <a:lnTo>
                    <a:pt x="15519" y="3263"/>
                  </a:lnTo>
                  <a:lnTo>
                    <a:pt x="15519" y="2692"/>
                  </a:lnTo>
                  <a:close/>
                </a:path>
                <a:path w="49529" h="11429">
                  <a:moveTo>
                    <a:pt x="16865" y="10795"/>
                  </a:moveTo>
                  <a:lnTo>
                    <a:pt x="16192" y="10795"/>
                  </a:lnTo>
                  <a:lnTo>
                    <a:pt x="16192" y="11366"/>
                  </a:lnTo>
                  <a:lnTo>
                    <a:pt x="16865" y="11366"/>
                  </a:lnTo>
                  <a:lnTo>
                    <a:pt x="16865" y="10795"/>
                  </a:lnTo>
                  <a:close/>
                </a:path>
                <a:path w="49529" h="11429">
                  <a:moveTo>
                    <a:pt x="16865" y="5397"/>
                  </a:moveTo>
                  <a:lnTo>
                    <a:pt x="16192" y="5397"/>
                  </a:lnTo>
                  <a:lnTo>
                    <a:pt x="16192" y="5956"/>
                  </a:lnTo>
                  <a:lnTo>
                    <a:pt x="16865" y="5956"/>
                  </a:lnTo>
                  <a:lnTo>
                    <a:pt x="16865" y="5397"/>
                  </a:lnTo>
                  <a:close/>
                </a:path>
                <a:path w="49529" h="11429">
                  <a:moveTo>
                    <a:pt x="18224" y="8102"/>
                  </a:moveTo>
                  <a:lnTo>
                    <a:pt x="17551" y="8102"/>
                  </a:lnTo>
                  <a:lnTo>
                    <a:pt x="17551" y="8661"/>
                  </a:lnTo>
                  <a:lnTo>
                    <a:pt x="18224" y="8661"/>
                  </a:lnTo>
                  <a:lnTo>
                    <a:pt x="18224" y="8102"/>
                  </a:lnTo>
                  <a:close/>
                </a:path>
                <a:path w="49529" h="11429">
                  <a:moveTo>
                    <a:pt x="18224" y="2692"/>
                  </a:moveTo>
                  <a:lnTo>
                    <a:pt x="17551" y="2692"/>
                  </a:lnTo>
                  <a:lnTo>
                    <a:pt x="17551" y="3263"/>
                  </a:lnTo>
                  <a:lnTo>
                    <a:pt x="18224" y="3263"/>
                  </a:lnTo>
                  <a:lnTo>
                    <a:pt x="18224" y="2692"/>
                  </a:lnTo>
                  <a:close/>
                </a:path>
                <a:path w="49529" h="11429">
                  <a:moveTo>
                    <a:pt x="19570" y="10795"/>
                  </a:moveTo>
                  <a:lnTo>
                    <a:pt x="18897" y="10795"/>
                  </a:lnTo>
                  <a:lnTo>
                    <a:pt x="18897" y="11366"/>
                  </a:lnTo>
                  <a:lnTo>
                    <a:pt x="19570" y="11366"/>
                  </a:lnTo>
                  <a:lnTo>
                    <a:pt x="19570" y="10795"/>
                  </a:lnTo>
                  <a:close/>
                </a:path>
                <a:path w="49529" h="11429">
                  <a:moveTo>
                    <a:pt x="19570" y="5397"/>
                  </a:moveTo>
                  <a:lnTo>
                    <a:pt x="18897" y="5397"/>
                  </a:lnTo>
                  <a:lnTo>
                    <a:pt x="18897" y="5956"/>
                  </a:lnTo>
                  <a:lnTo>
                    <a:pt x="19570" y="5956"/>
                  </a:lnTo>
                  <a:lnTo>
                    <a:pt x="19570" y="5397"/>
                  </a:lnTo>
                  <a:close/>
                </a:path>
                <a:path w="49529" h="11429">
                  <a:moveTo>
                    <a:pt x="20916" y="8102"/>
                  </a:moveTo>
                  <a:lnTo>
                    <a:pt x="20243" y="8102"/>
                  </a:lnTo>
                  <a:lnTo>
                    <a:pt x="20243" y="8661"/>
                  </a:lnTo>
                  <a:lnTo>
                    <a:pt x="20916" y="8661"/>
                  </a:lnTo>
                  <a:lnTo>
                    <a:pt x="20916" y="8102"/>
                  </a:lnTo>
                  <a:close/>
                </a:path>
                <a:path w="49529" h="11429">
                  <a:moveTo>
                    <a:pt x="20916" y="2692"/>
                  </a:moveTo>
                  <a:lnTo>
                    <a:pt x="20243" y="2692"/>
                  </a:lnTo>
                  <a:lnTo>
                    <a:pt x="20243" y="3263"/>
                  </a:lnTo>
                  <a:lnTo>
                    <a:pt x="20916" y="3263"/>
                  </a:lnTo>
                  <a:lnTo>
                    <a:pt x="20916" y="2692"/>
                  </a:lnTo>
                  <a:close/>
                </a:path>
                <a:path w="49529" h="11429">
                  <a:moveTo>
                    <a:pt x="22263" y="10795"/>
                  </a:moveTo>
                  <a:lnTo>
                    <a:pt x="21590" y="10795"/>
                  </a:lnTo>
                  <a:lnTo>
                    <a:pt x="21590" y="11366"/>
                  </a:lnTo>
                  <a:lnTo>
                    <a:pt x="22263" y="11366"/>
                  </a:lnTo>
                  <a:lnTo>
                    <a:pt x="22263" y="10795"/>
                  </a:lnTo>
                  <a:close/>
                </a:path>
                <a:path w="49529" h="11429">
                  <a:moveTo>
                    <a:pt x="22263" y="5397"/>
                  </a:moveTo>
                  <a:lnTo>
                    <a:pt x="21590" y="5397"/>
                  </a:lnTo>
                  <a:lnTo>
                    <a:pt x="21590" y="5956"/>
                  </a:lnTo>
                  <a:lnTo>
                    <a:pt x="22263" y="5956"/>
                  </a:lnTo>
                  <a:lnTo>
                    <a:pt x="22263" y="5397"/>
                  </a:lnTo>
                  <a:close/>
                </a:path>
                <a:path w="49529" h="11429">
                  <a:moveTo>
                    <a:pt x="23622" y="8102"/>
                  </a:moveTo>
                  <a:lnTo>
                    <a:pt x="22936" y="8102"/>
                  </a:lnTo>
                  <a:lnTo>
                    <a:pt x="22936" y="8661"/>
                  </a:lnTo>
                  <a:lnTo>
                    <a:pt x="23622" y="8661"/>
                  </a:lnTo>
                  <a:lnTo>
                    <a:pt x="23622" y="8102"/>
                  </a:lnTo>
                  <a:close/>
                </a:path>
                <a:path w="49529" h="11429">
                  <a:moveTo>
                    <a:pt x="23622" y="2692"/>
                  </a:moveTo>
                  <a:lnTo>
                    <a:pt x="22936" y="2692"/>
                  </a:lnTo>
                  <a:lnTo>
                    <a:pt x="22936" y="3263"/>
                  </a:lnTo>
                  <a:lnTo>
                    <a:pt x="23622" y="3263"/>
                  </a:lnTo>
                  <a:lnTo>
                    <a:pt x="23622" y="2692"/>
                  </a:lnTo>
                  <a:close/>
                </a:path>
                <a:path w="49529" h="11429">
                  <a:moveTo>
                    <a:pt x="24968" y="5397"/>
                  </a:moveTo>
                  <a:lnTo>
                    <a:pt x="24295" y="5397"/>
                  </a:lnTo>
                  <a:lnTo>
                    <a:pt x="24295" y="5956"/>
                  </a:lnTo>
                  <a:lnTo>
                    <a:pt x="24968" y="5956"/>
                  </a:lnTo>
                  <a:lnTo>
                    <a:pt x="24968" y="5397"/>
                  </a:lnTo>
                  <a:close/>
                </a:path>
                <a:path w="49529" h="11429">
                  <a:moveTo>
                    <a:pt x="26314" y="8102"/>
                  </a:moveTo>
                  <a:lnTo>
                    <a:pt x="25641" y="8102"/>
                  </a:lnTo>
                  <a:lnTo>
                    <a:pt x="25641" y="8661"/>
                  </a:lnTo>
                  <a:lnTo>
                    <a:pt x="26314" y="8661"/>
                  </a:lnTo>
                  <a:lnTo>
                    <a:pt x="26314" y="8102"/>
                  </a:lnTo>
                  <a:close/>
                </a:path>
                <a:path w="49529" h="11429">
                  <a:moveTo>
                    <a:pt x="26314" y="2692"/>
                  </a:moveTo>
                  <a:lnTo>
                    <a:pt x="25641" y="2692"/>
                  </a:lnTo>
                  <a:lnTo>
                    <a:pt x="25641" y="3263"/>
                  </a:lnTo>
                  <a:lnTo>
                    <a:pt x="26314" y="3263"/>
                  </a:lnTo>
                  <a:lnTo>
                    <a:pt x="26314" y="2692"/>
                  </a:lnTo>
                  <a:close/>
                </a:path>
                <a:path w="49529" h="11429">
                  <a:moveTo>
                    <a:pt x="27660" y="5397"/>
                  </a:moveTo>
                  <a:lnTo>
                    <a:pt x="26987" y="5397"/>
                  </a:lnTo>
                  <a:lnTo>
                    <a:pt x="26987" y="5956"/>
                  </a:lnTo>
                  <a:lnTo>
                    <a:pt x="27660" y="5956"/>
                  </a:lnTo>
                  <a:lnTo>
                    <a:pt x="27660" y="5397"/>
                  </a:lnTo>
                  <a:close/>
                </a:path>
                <a:path w="49529" h="11429">
                  <a:moveTo>
                    <a:pt x="29019" y="8102"/>
                  </a:moveTo>
                  <a:lnTo>
                    <a:pt x="28333" y="8102"/>
                  </a:lnTo>
                  <a:lnTo>
                    <a:pt x="28333" y="8661"/>
                  </a:lnTo>
                  <a:lnTo>
                    <a:pt x="29019" y="8661"/>
                  </a:lnTo>
                  <a:lnTo>
                    <a:pt x="29019" y="8102"/>
                  </a:lnTo>
                  <a:close/>
                </a:path>
                <a:path w="49529" h="11429">
                  <a:moveTo>
                    <a:pt x="29019" y="2692"/>
                  </a:moveTo>
                  <a:lnTo>
                    <a:pt x="28333" y="2692"/>
                  </a:lnTo>
                  <a:lnTo>
                    <a:pt x="28333" y="3263"/>
                  </a:lnTo>
                  <a:lnTo>
                    <a:pt x="29019" y="3263"/>
                  </a:lnTo>
                  <a:lnTo>
                    <a:pt x="29019" y="2692"/>
                  </a:lnTo>
                  <a:close/>
                </a:path>
                <a:path w="49529" h="11429">
                  <a:moveTo>
                    <a:pt x="30365" y="5397"/>
                  </a:moveTo>
                  <a:lnTo>
                    <a:pt x="29692" y="5397"/>
                  </a:lnTo>
                  <a:lnTo>
                    <a:pt x="29692" y="5956"/>
                  </a:lnTo>
                  <a:lnTo>
                    <a:pt x="30365" y="5956"/>
                  </a:lnTo>
                  <a:lnTo>
                    <a:pt x="30365" y="5397"/>
                  </a:lnTo>
                  <a:close/>
                </a:path>
                <a:path w="49529" h="11429">
                  <a:moveTo>
                    <a:pt x="31711" y="8102"/>
                  </a:moveTo>
                  <a:lnTo>
                    <a:pt x="31038" y="8102"/>
                  </a:lnTo>
                  <a:lnTo>
                    <a:pt x="31038" y="8661"/>
                  </a:lnTo>
                  <a:lnTo>
                    <a:pt x="31711" y="8661"/>
                  </a:lnTo>
                  <a:lnTo>
                    <a:pt x="31711" y="8102"/>
                  </a:lnTo>
                  <a:close/>
                </a:path>
                <a:path w="49529" h="11429">
                  <a:moveTo>
                    <a:pt x="31711" y="2692"/>
                  </a:moveTo>
                  <a:lnTo>
                    <a:pt x="31038" y="2692"/>
                  </a:lnTo>
                  <a:lnTo>
                    <a:pt x="31038" y="3263"/>
                  </a:lnTo>
                  <a:lnTo>
                    <a:pt x="31711" y="3263"/>
                  </a:lnTo>
                  <a:lnTo>
                    <a:pt x="31711" y="2692"/>
                  </a:lnTo>
                  <a:close/>
                </a:path>
                <a:path w="49529" h="11429">
                  <a:moveTo>
                    <a:pt x="33058" y="5397"/>
                  </a:moveTo>
                  <a:lnTo>
                    <a:pt x="32385" y="5397"/>
                  </a:lnTo>
                  <a:lnTo>
                    <a:pt x="32385" y="5956"/>
                  </a:lnTo>
                  <a:lnTo>
                    <a:pt x="33058" y="5956"/>
                  </a:lnTo>
                  <a:lnTo>
                    <a:pt x="33058" y="5397"/>
                  </a:lnTo>
                  <a:close/>
                </a:path>
                <a:path w="49529" h="11429">
                  <a:moveTo>
                    <a:pt x="33058" y="0"/>
                  </a:moveTo>
                  <a:lnTo>
                    <a:pt x="32385" y="0"/>
                  </a:lnTo>
                  <a:lnTo>
                    <a:pt x="32385" y="558"/>
                  </a:lnTo>
                  <a:lnTo>
                    <a:pt x="33058" y="558"/>
                  </a:lnTo>
                  <a:lnTo>
                    <a:pt x="33058" y="0"/>
                  </a:lnTo>
                  <a:close/>
                </a:path>
                <a:path w="49529" h="11429">
                  <a:moveTo>
                    <a:pt x="34417" y="8102"/>
                  </a:moveTo>
                  <a:lnTo>
                    <a:pt x="33731" y="8102"/>
                  </a:lnTo>
                  <a:lnTo>
                    <a:pt x="33731" y="8661"/>
                  </a:lnTo>
                  <a:lnTo>
                    <a:pt x="34417" y="8661"/>
                  </a:lnTo>
                  <a:lnTo>
                    <a:pt x="34417" y="8102"/>
                  </a:lnTo>
                  <a:close/>
                </a:path>
                <a:path w="49529" h="11429">
                  <a:moveTo>
                    <a:pt x="34417" y="2692"/>
                  </a:moveTo>
                  <a:lnTo>
                    <a:pt x="33731" y="2692"/>
                  </a:lnTo>
                  <a:lnTo>
                    <a:pt x="33731" y="3263"/>
                  </a:lnTo>
                  <a:lnTo>
                    <a:pt x="34417" y="3263"/>
                  </a:lnTo>
                  <a:lnTo>
                    <a:pt x="34417" y="2692"/>
                  </a:lnTo>
                  <a:close/>
                </a:path>
                <a:path w="49529" h="11429">
                  <a:moveTo>
                    <a:pt x="35763" y="5397"/>
                  </a:moveTo>
                  <a:lnTo>
                    <a:pt x="35090" y="5397"/>
                  </a:lnTo>
                  <a:lnTo>
                    <a:pt x="35090" y="5956"/>
                  </a:lnTo>
                  <a:lnTo>
                    <a:pt x="35763" y="5956"/>
                  </a:lnTo>
                  <a:lnTo>
                    <a:pt x="35763" y="5397"/>
                  </a:lnTo>
                  <a:close/>
                </a:path>
                <a:path w="49529" h="11429">
                  <a:moveTo>
                    <a:pt x="35763" y="0"/>
                  </a:moveTo>
                  <a:lnTo>
                    <a:pt x="35090" y="0"/>
                  </a:lnTo>
                  <a:lnTo>
                    <a:pt x="35090" y="558"/>
                  </a:lnTo>
                  <a:lnTo>
                    <a:pt x="35763" y="558"/>
                  </a:lnTo>
                  <a:lnTo>
                    <a:pt x="35763" y="0"/>
                  </a:lnTo>
                  <a:close/>
                </a:path>
                <a:path w="49529" h="11429">
                  <a:moveTo>
                    <a:pt x="37109" y="8102"/>
                  </a:moveTo>
                  <a:lnTo>
                    <a:pt x="36436" y="8102"/>
                  </a:lnTo>
                  <a:lnTo>
                    <a:pt x="36436" y="8661"/>
                  </a:lnTo>
                  <a:lnTo>
                    <a:pt x="37109" y="8661"/>
                  </a:lnTo>
                  <a:lnTo>
                    <a:pt x="37109" y="8102"/>
                  </a:lnTo>
                  <a:close/>
                </a:path>
                <a:path w="49529" h="11429">
                  <a:moveTo>
                    <a:pt x="37109" y="2692"/>
                  </a:moveTo>
                  <a:lnTo>
                    <a:pt x="36436" y="2692"/>
                  </a:lnTo>
                  <a:lnTo>
                    <a:pt x="36436" y="3263"/>
                  </a:lnTo>
                  <a:lnTo>
                    <a:pt x="37109" y="3263"/>
                  </a:lnTo>
                  <a:lnTo>
                    <a:pt x="37109" y="2692"/>
                  </a:lnTo>
                  <a:close/>
                </a:path>
                <a:path w="49529" h="11429">
                  <a:moveTo>
                    <a:pt x="38455" y="5397"/>
                  </a:moveTo>
                  <a:lnTo>
                    <a:pt x="37782" y="5397"/>
                  </a:lnTo>
                  <a:lnTo>
                    <a:pt x="37782" y="5956"/>
                  </a:lnTo>
                  <a:lnTo>
                    <a:pt x="38455" y="5956"/>
                  </a:lnTo>
                  <a:lnTo>
                    <a:pt x="38455" y="5397"/>
                  </a:lnTo>
                  <a:close/>
                </a:path>
                <a:path w="49529" h="11429">
                  <a:moveTo>
                    <a:pt x="38455" y="0"/>
                  </a:moveTo>
                  <a:lnTo>
                    <a:pt x="37782" y="0"/>
                  </a:lnTo>
                  <a:lnTo>
                    <a:pt x="37782" y="558"/>
                  </a:lnTo>
                  <a:lnTo>
                    <a:pt x="38455" y="558"/>
                  </a:lnTo>
                  <a:lnTo>
                    <a:pt x="38455" y="0"/>
                  </a:lnTo>
                  <a:close/>
                </a:path>
                <a:path w="49529" h="11429">
                  <a:moveTo>
                    <a:pt x="39814" y="8102"/>
                  </a:moveTo>
                  <a:lnTo>
                    <a:pt x="39128" y="8102"/>
                  </a:lnTo>
                  <a:lnTo>
                    <a:pt x="39128" y="8661"/>
                  </a:lnTo>
                  <a:lnTo>
                    <a:pt x="39814" y="8661"/>
                  </a:lnTo>
                  <a:lnTo>
                    <a:pt x="39814" y="8102"/>
                  </a:lnTo>
                  <a:close/>
                </a:path>
                <a:path w="49529" h="11429">
                  <a:moveTo>
                    <a:pt x="39814" y="2692"/>
                  </a:moveTo>
                  <a:lnTo>
                    <a:pt x="39128" y="2692"/>
                  </a:lnTo>
                  <a:lnTo>
                    <a:pt x="39128" y="3263"/>
                  </a:lnTo>
                  <a:lnTo>
                    <a:pt x="39814" y="3263"/>
                  </a:lnTo>
                  <a:lnTo>
                    <a:pt x="39814" y="2692"/>
                  </a:lnTo>
                  <a:close/>
                </a:path>
                <a:path w="49529" h="11429">
                  <a:moveTo>
                    <a:pt x="41160" y="5397"/>
                  </a:moveTo>
                  <a:lnTo>
                    <a:pt x="40487" y="5397"/>
                  </a:lnTo>
                  <a:lnTo>
                    <a:pt x="40487" y="5956"/>
                  </a:lnTo>
                  <a:lnTo>
                    <a:pt x="41160" y="5956"/>
                  </a:lnTo>
                  <a:lnTo>
                    <a:pt x="41160" y="5397"/>
                  </a:lnTo>
                  <a:close/>
                </a:path>
                <a:path w="49529" h="11429">
                  <a:moveTo>
                    <a:pt x="41160" y="0"/>
                  </a:moveTo>
                  <a:lnTo>
                    <a:pt x="40487" y="0"/>
                  </a:lnTo>
                  <a:lnTo>
                    <a:pt x="40487" y="558"/>
                  </a:lnTo>
                  <a:lnTo>
                    <a:pt x="41160" y="558"/>
                  </a:lnTo>
                  <a:lnTo>
                    <a:pt x="41160" y="0"/>
                  </a:lnTo>
                  <a:close/>
                </a:path>
                <a:path w="49529" h="11429">
                  <a:moveTo>
                    <a:pt x="42506" y="8102"/>
                  </a:moveTo>
                  <a:lnTo>
                    <a:pt x="41833" y="8102"/>
                  </a:lnTo>
                  <a:lnTo>
                    <a:pt x="41833" y="8661"/>
                  </a:lnTo>
                  <a:lnTo>
                    <a:pt x="42506" y="8661"/>
                  </a:lnTo>
                  <a:lnTo>
                    <a:pt x="42506" y="8102"/>
                  </a:lnTo>
                  <a:close/>
                </a:path>
                <a:path w="49529" h="11429">
                  <a:moveTo>
                    <a:pt x="42506" y="2692"/>
                  </a:moveTo>
                  <a:lnTo>
                    <a:pt x="41833" y="2692"/>
                  </a:lnTo>
                  <a:lnTo>
                    <a:pt x="41833" y="3263"/>
                  </a:lnTo>
                  <a:lnTo>
                    <a:pt x="42506" y="3263"/>
                  </a:lnTo>
                  <a:lnTo>
                    <a:pt x="42506" y="2692"/>
                  </a:lnTo>
                  <a:close/>
                </a:path>
                <a:path w="49529" h="11429">
                  <a:moveTo>
                    <a:pt x="43853" y="5397"/>
                  </a:moveTo>
                  <a:lnTo>
                    <a:pt x="43180" y="5397"/>
                  </a:lnTo>
                  <a:lnTo>
                    <a:pt x="43180" y="5956"/>
                  </a:lnTo>
                  <a:lnTo>
                    <a:pt x="43853" y="5956"/>
                  </a:lnTo>
                  <a:lnTo>
                    <a:pt x="43853" y="5397"/>
                  </a:lnTo>
                  <a:close/>
                </a:path>
                <a:path w="49529" h="11429">
                  <a:moveTo>
                    <a:pt x="43853" y="0"/>
                  </a:moveTo>
                  <a:lnTo>
                    <a:pt x="43180" y="0"/>
                  </a:lnTo>
                  <a:lnTo>
                    <a:pt x="43180" y="558"/>
                  </a:lnTo>
                  <a:lnTo>
                    <a:pt x="43853" y="558"/>
                  </a:lnTo>
                  <a:lnTo>
                    <a:pt x="43853" y="0"/>
                  </a:lnTo>
                  <a:close/>
                </a:path>
                <a:path w="49529" h="11429">
                  <a:moveTo>
                    <a:pt x="45199" y="8102"/>
                  </a:moveTo>
                  <a:lnTo>
                    <a:pt x="44526" y="8102"/>
                  </a:lnTo>
                  <a:lnTo>
                    <a:pt x="44526" y="8661"/>
                  </a:lnTo>
                  <a:lnTo>
                    <a:pt x="45199" y="8661"/>
                  </a:lnTo>
                  <a:lnTo>
                    <a:pt x="45199" y="8102"/>
                  </a:lnTo>
                  <a:close/>
                </a:path>
                <a:path w="49529" h="11429">
                  <a:moveTo>
                    <a:pt x="45199" y="2692"/>
                  </a:moveTo>
                  <a:lnTo>
                    <a:pt x="44526" y="2692"/>
                  </a:lnTo>
                  <a:lnTo>
                    <a:pt x="44526" y="3263"/>
                  </a:lnTo>
                  <a:lnTo>
                    <a:pt x="45199" y="3263"/>
                  </a:lnTo>
                  <a:lnTo>
                    <a:pt x="45199" y="2692"/>
                  </a:lnTo>
                  <a:close/>
                </a:path>
                <a:path w="49529" h="11429">
                  <a:moveTo>
                    <a:pt x="46558" y="5397"/>
                  </a:moveTo>
                  <a:lnTo>
                    <a:pt x="45885" y="5397"/>
                  </a:lnTo>
                  <a:lnTo>
                    <a:pt x="45885" y="5956"/>
                  </a:lnTo>
                  <a:lnTo>
                    <a:pt x="46558" y="5956"/>
                  </a:lnTo>
                  <a:lnTo>
                    <a:pt x="46558" y="5397"/>
                  </a:lnTo>
                  <a:close/>
                </a:path>
                <a:path w="49529" h="11429">
                  <a:moveTo>
                    <a:pt x="46558" y="0"/>
                  </a:moveTo>
                  <a:lnTo>
                    <a:pt x="45885" y="0"/>
                  </a:lnTo>
                  <a:lnTo>
                    <a:pt x="45885" y="558"/>
                  </a:lnTo>
                  <a:lnTo>
                    <a:pt x="46558" y="558"/>
                  </a:lnTo>
                  <a:lnTo>
                    <a:pt x="46558" y="0"/>
                  </a:lnTo>
                  <a:close/>
                </a:path>
                <a:path w="49529" h="11429">
                  <a:moveTo>
                    <a:pt x="47904" y="8102"/>
                  </a:moveTo>
                  <a:lnTo>
                    <a:pt x="47231" y="8102"/>
                  </a:lnTo>
                  <a:lnTo>
                    <a:pt x="47231" y="8661"/>
                  </a:lnTo>
                  <a:lnTo>
                    <a:pt x="47904" y="8661"/>
                  </a:lnTo>
                  <a:lnTo>
                    <a:pt x="47904" y="8102"/>
                  </a:lnTo>
                  <a:close/>
                </a:path>
                <a:path w="49529" h="11429">
                  <a:moveTo>
                    <a:pt x="47904" y="2692"/>
                  </a:moveTo>
                  <a:lnTo>
                    <a:pt x="47231" y="2692"/>
                  </a:lnTo>
                  <a:lnTo>
                    <a:pt x="47231" y="3263"/>
                  </a:lnTo>
                  <a:lnTo>
                    <a:pt x="47904" y="3263"/>
                  </a:lnTo>
                  <a:lnTo>
                    <a:pt x="47904" y="2692"/>
                  </a:lnTo>
                  <a:close/>
                </a:path>
                <a:path w="49529" h="11429">
                  <a:moveTo>
                    <a:pt x="49250" y="5397"/>
                  </a:moveTo>
                  <a:lnTo>
                    <a:pt x="48577" y="5397"/>
                  </a:lnTo>
                  <a:lnTo>
                    <a:pt x="48577" y="5956"/>
                  </a:lnTo>
                  <a:lnTo>
                    <a:pt x="49250" y="5956"/>
                  </a:lnTo>
                  <a:lnTo>
                    <a:pt x="49250" y="5397"/>
                  </a:lnTo>
                  <a:close/>
                </a:path>
                <a:path w="49529" h="11429">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90" name="object 890"/>
            <p:cNvSpPr/>
            <p:nvPr/>
          </p:nvSpPr>
          <p:spPr>
            <a:xfrm>
              <a:off x="12184037" y="7775816"/>
              <a:ext cx="49530" cy="11430"/>
            </a:xfrm>
            <a:custGeom>
              <a:avLst/>
              <a:gdLst/>
              <a:ahLst/>
              <a:cxnLst/>
              <a:rect l="l" t="t" r="r" b="b"/>
              <a:pathLst>
                <a:path w="49529" h="11429">
                  <a:moveTo>
                    <a:pt x="673" y="10807"/>
                  </a:moveTo>
                  <a:lnTo>
                    <a:pt x="0" y="10807"/>
                  </a:lnTo>
                  <a:lnTo>
                    <a:pt x="0" y="11379"/>
                  </a:lnTo>
                  <a:lnTo>
                    <a:pt x="673" y="11379"/>
                  </a:lnTo>
                  <a:lnTo>
                    <a:pt x="673" y="10807"/>
                  </a:lnTo>
                  <a:close/>
                </a:path>
                <a:path w="49529" h="11429">
                  <a:moveTo>
                    <a:pt x="673" y="5410"/>
                  </a:moveTo>
                  <a:lnTo>
                    <a:pt x="0" y="5410"/>
                  </a:lnTo>
                  <a:lnTo>
                    <a:pt x="0" y="5969"/>
                  </a:lnTo>
                  <a:lnTo>
                    <a:pt x="673" y="5969"/>
                  </a:lnTo>
                  <a:lnTo>
                    <a:pt x="673" y="5410"/>
                  </a:lnTo>
                  <a:close/>
                </a:path>
                <a:path w="49529" h="11429">
                  <a:moveTo>
                    <a:pt x="2032" y="8115"/>
                  </a:moveTo>
                  <a:lnTo>
                    <a:pt x="1358" y="8115"/>
                  </a:lnTo>
                  <a:lnTo>
                    <a:pt x="1358" y="8674"/>
                  </a:lnTo>
                  <a:lnTo>
                    <a:pt x="2032" y="8674"/>
                  </a:lnTo>
                  <a:lnTo>
                    <a:pt x="2032" y="8115"/>
                  </a:lnTo>
                  <a:close/>
                </a:path>
                <a:path w="49529" h="11429">
                  <a:moveTo>
                    <a:pt x="2032" y="2705"/>
                  </a:moveTo>
                  <a:lnTo>
                    <a:pt x="1358" y="2705"/>
                  </a:lnTo>
                  <a:lnTo>
                    <a:pt x="1358" y="3263"/>
                  </a:lnTo>
                  <a:lnTo>
                    <a:pt x="2032" y="3263"/>
                  </a:lnTo>
                  <a:lnTo>
                    <a:pt x="2032" y="2705"/>
                  </a:lnTo>
                  <a:close/>
                </a:path>
                <a:path w="49529" h="11429">
                  <a:moveTo>
                    <a:pt x="3378" y="10807"/>
                  </a:moveTo>
                  <a:lnTo>
                    <a:pt x="2705" y="10807"/>
                  </a:lnTo>
                  <a:lnTo>
                    <a:pt x="2705" y="11379"/>
                  </a:lnTo>
                  <a:lnTo>
                    <a:pt x="3378" y="11379"/>
                  </a:lnTo>
                  <a:lnTo>
                    <a:pt x="3378" y="10807"/>
                  </a:lnTo>
                  <a:close/>
                </a:path>
                <a:path w="49529" h="11429">
                  <a:moveTo>
                    <a:pt x="3378" y="5410"/>
                  </a:moveTo>
                  <a:lnTo>
                    <a:pt x="2705" y="5410"/>
                  </a:lnTo>
                  <a:lnTo>
                    <a:pt x="2705" y="5969"/>
                  </a:lnTo>
                  <a:lnTo>
                    <a:pt x="3378" y="5969"/>
                  </a:lnTo>
                  <a:lnTo>
                    <a:pt x="3378" y="5410"/>
                  </a:lnTo>
                  <a:close/>
                </a:path>
                <a:path w="49529" h="11429">
                  <a:moveTo>
                    <a:pt x="4724" y="8115"/>
                  </a:moveTo>
                  <a:lnTo>
                    <a:pt x="4051" y="8115"/>
                  </a:lnTo>
                  <a:lnTo>
                    <a:pt x="4051" y="8674"/>
                  </a:lnTo>
                  <a:lnTo>
                    <a:pt x="4724" y="8674"/>
                  </a:lnTo>
                  <a:lnTo>
                    <a:pt x="4724" y="8115"/>
                  </a:lnTo>
                  <a:close/>
                </a:path>
                <a:path w="49529" h="11429">
                  <a:moveTo>
                    <a:pt x="4724" y="2705"/>
                  </a:moveTo>
                  <a:lnTo>
                    <a:pt x="4051" y="2705"/>
                  </a:lnTo>
                  <a:lnTo>
                    <a:pt x="4051" y="3263"/>
                  </a:lnTo>
                  <a:lnTo>
                    <a:pt x="4724" y="3263"/>
                  </a:lnTo>
                  <a:lnTo>
                    <a:pt x="4724" y="2705"/>
                  </a:lnTo>
                  <a:close/>
                </a:path>
                <a:path w="49529" h="11429">
                  <a:moveTo>
                    <a:pt x="6070" y="10807"/>
                  </a:moveTo>
                  <a:lnTo>
                    <a:pt x="5397" y="10807"/>
                  </a:lnTo>
                  <a:lnTo>
                    <a:pt x="5397" y="11379"/>
                  </a:lnTo>
                  <a:lnTo>
                    <a:pt x="6070" y="11379"/>
                  </a:lnTo>
                  <a:lnTo>
                    <a:pt x="6070" y="10807"/>
                  </a:lnTo>
                  <a:close/>
                </a:path>
                <a:path w="49529" h="11429">
                  <a:moveTo>
                    <a:pt x="6070" y="5410"/>
                  </a:moveTo>
                  <a:lnTo>
                    <a:pt x="5397" y="5410"/>
                  </a:lnTo>
                  <a:lnTo>
                    <a:pt x="5397" y="5969"/>
                  </a:lnTo>
                  <a:lnTo>
                    <a:pt x="6070" y="5969"/>
                  </a:lnTo>
                  <a:lnTo>
                    <a:pt x="6070" y="5410"/>
                  </a:lnTo>
                  <a:close/>
                </a:path>
                <a:path w="49529" h="11429">
                  <a:moveTo>
                    <a:pt x="7429" y="8115"/>
                  </a:moveTo>
                  <a:lnTo>
                    <a:pt x="6756" y="8115"/>
                  </a:lnTo>
                  <a:lnTo>
                    <a:pt x="6756" y="8674"/>
                  </a:lnTo>
                  <a:lnTo>
                    <a:pt x="7429" y="8674"/>
                  </a:lnTo>
                  <a:lnTo>
                    <a:pt x="7429" y="8115"/>
                  </a:lnTo>
                  <a:close/>
                </a:path>
                <a:path w="49529" h="11429">
                  <a:moveTo>
                    <a:pt x="7429" y="2705"/>
                  </a:moveTo>
                  <a:lnTo>
                    <a:pt x="6756" y="2705"/>
                  </a:lnTo>
                  <a:lnTo>
                    <a:pt x="6756" y="3263"/>
                  </a:lnTo>
                  <a:lnTo>
                    <a:pt x="7429" y="3263"/>
                  </a:lnTo>
                  <a:lnTo>
                    <a:pt x="7429" y="2705"/>
                  </a:lnTo>
                  <a:close/>
                </a:path>
                <a:path w="49529" h="11429">
                  <a:moveTo>
                    <a:pt x="8775" y="10807"/>
                  </a:moveTo>
                  <a:lnTo>
                    <a:pt x="8102" y="10807"/>
                  </a:lnTo>
                  <a:lnTo>
                    <a:pt x="8102" y="11379"/>
                  </a:lnTo>
                  <a:lnTo>
                    <a:pt x="8775" y="11379"/>
                  </a:lnTo>
                  <a:lnTo>
                    <a:pt x="8775" y="10807"/>
                  </a:lnTo>
                  <a:close/>
                </a:path>
                <a:path w="49529" h="11429">
                  <a:moveTo>
                    <a:pt x="8775" y="5410"/>
                  </a:moveTo>
                  <a:lnTo>
                    <a:pt x="8102" y="5410"/>
                  </a:lnTo>
                  <a:lnTo>
                    <a:pt x="8102" y="5969"/>
                  </a:lnTo>
                  <a:lnTo>
                    <a:pt x="8775" y="5969"/>
                  </a:lnTo>
                  <a:lnTo>
                    <a:pt x="8775" y="5410"/>
                  </a:lnTo>
                  <a:close/>
                </a:path>
                <a:path w="49529" h="11429">
                  <a:moveTo>
                    <a:pt x="10121" y="8115"/>
                  </a:moveTo>
                  <a:lnTo>
                    <a:pt x="9448" y="8115"/>
                  </a:lnTo>
                  <a:lnTo>
                    <a:pt x="9448" y="8674"/>
                  </a:lnTo>
                  <a:lnTo>
                    <a:pt x="10121" y="8674"/>
                  </a:lnTo>
                  <a:lnTo>
                    <a:pt x="10121" y="8115"/>
                  </a:lnTo>
                  <a:close/>
                </a:path>
                <a:path w="49529" h="11429">
                  <a:moveTo>
                    <a:pt x="10121" y="2705"/>
                  </a:moveTo>
                  <a:lnTo>
                    <a:pt x="9448" y="2705"/>
                  </a:lnTo>
                  <a:lnTo>
                    <a:pt x="9448" y="3263"/>
                  </a:lnTo>
                  <a:lnTo>
                    <a:pt x="10121" y="3263"/>
                  </a:lnTo>
                  <a:lnTo>
                    <a:pt x="10121" y="2705"/>
                  </a:lnTo>
                  <a:close/>
                </a:path>
                <a:path w="49529" h="11429">
                  <a:moveTo>
                    <a:pt x="11468" y="10807"/>
                  </a:moveTo>
                  <a:lnTo>
                    <a:pt x="10795" y="10807"/>
                  </a:lnTo>
                  <a:lnTo>
                    <a:pt x="10795" y="11379"/>
                  </a:lnTo>
                  <a:lnTo>
                    <a:pt x="11468" y="11379"/>
                  </a:lnTo>
                  <a:lnTo>
                    <a:pt x="11468" y="10807"/>
                  </a:lnTo>
                  <a:close/>
                </a:path>
                <a:path w="49529" h="11429">
                  <a:moveTo>
                    <a:pt x="11468" y="5410"/>
                  </a:moveTo>
                  <a:lnTo>
                    <a:pt x="10795" y="5410"/>
                  </a:lnTo>
                  <a:lnTo>
                    <a:pt x="10795" y="5969"/>
                  </a:lnTo>
                  <a:lnTo>
                    <a:pt x="11468" y="5969"/>
                  </a:lnTo>
                  <a:lnTo>
                    <a:pt x="11468" y="5410"/>
                  </a:lnTo>
                  <a:close/>
                </a:path>
                <a:path w="49529" h="11429">
                  <a:moveTo>
                    <a:pt x="12827" y="8115"/>
                  </a:moveTo>
                  <a:lnTo>
                    <a:pt x="12153" y="8115"/>
                  </a:lnTo>
                  <a:lnTo>
                    <a:pt x="12153" y="8674"/>
                  </a:lnTo>
                  <a:lnTo>
                    <a:pt x="12827" y="8674"/>
                  </a:lnTo>
                  <a:lnTo>
                    <a:pt x="12827" y="8115"/>
                  </a:lnTo>
                  <a:close/>
                </a:path>
                <a:path w="49529" h="11429">
                  <a:moveTo>
                    <a:pt x="12827" y="2705"/>
                  </a:moveTo>
                  <a:lnTo>
                    <a:pt x="12153" y="2705"/>
                  </a:lnTo>
                  <a:lnTo>
                    <a:pt x="12153" y="3263"/>
                  </a:lnTo>
                  <a:lnTo>
                    <a:pt x="12827" y="3263"/>
                  </a:lnTo>
                  <a:lnTo>
                    <a:pt x="12827" y="2705"/>
                  </a:lnTo>
                  <a:close/>
                </a:path>
                <a:path w="49529" h="11429">
                  <a:moveTo>
                    <a:pt x="14173" y="5410"/>
                  </a:moveTo>
                  <a:lnTo>
                    <a:pt x="13500" y="5410"/>
                  </a:lnTo>
                  <a:lnTo>
                    <a:pt x="13500" y="5969"/>
                  </a:lnTo>
                  <a:lnTo>
                    <a:pt x="14173" y="5969"/>
                  </a:lnTo>
                  <a:lnTo>
                    <a:pt x="14173" y="5410"/>
                  </a:lnTo>
                  <a:close/>
                </a:path>
                <a:path w="49529" h="11429">
                  <a:moveTo>
                    <a:pt x="15519" y="8115"/>
                  </a:moveTo>
                  <a:lnTo>
                    <a:pt x="14846" y="8115"/>
                  </a:lnTo>
                  <a:lnTo>
                    <a:pt x="14846" y="8674"/>
                  </a:lnTo>
                  <a:lnTo>
                    <a:pt x="15519" y="8674"/>
                  </a:lnTo>
                  <a:lnTo>
                    <a:pt x="15519" y="8115"/>
                  </a:lnTo>
                  <a:close/>
                </a:path>
                <a:path w="49529" h="11429">
                  <a:moveTo>
                    <a:pt x="15519" y="2705"/>
                  </a:moveTo>
                  <a:lnTo>
                    <a:pt x="14846" y="2705"/>
                  </a:lnTo>
                  <a:lnTo>
                    <a:pt x="14846" y="3263"/>
                  </a:lnTo>
                  <a:lnTo>
                    <a:pt x="15519" y="3263"/>
                  </a:lnTo>
                  <a:lnTo>
                    <a:pt x="15519" y="2705"/>
                  </a:lnTo>
                  <a:close/>
                </a:path>
                <a:path w="49529" h="11429">
                  <a:moveTo>
                    <a:pt x="16865" y="5410"/>
                  </a:moveTo>
                  <a:lnTo>
                    <a:pt x="16192" y="5410"/>
                  </a:lnTo>
                  <a:lnTo>
                    <a:pt x="16192" y="5969"/>
                  </a:lnTo>
                  <a:lnTo>
                    <a:pt x="16865" y="5969"/>
                  </a:lnTo>
                  <a:lnTo>
                    <a:pt x="16865" y="5410"/>
                  </a:lnTo>
                  <a:close/>
                </a:path>
                <a:path w="49529" h="11429">
                  <a:moveTo>
                    <a:pt x="18224" y="8115"/>
                  </a:moveTo>
                  <a:lnTo>
                    <a:pt x="17551" y="8115"/>
                  </a:lnTo>
                  <a:lnTo>
                    <a:pt x="17551" y="8674"/>
                  </a:lnTo>
                  <a:lnTo>
                    <a:pt x="18224" y="8674"/>
                  </a:lnTo>
                  <a:lnTo>
                    <a:pt x="18224" y="8115"/>
                  </a:lnTo>
                  <a:close/>
                </a:path>
                <a:path w="49529" h="11429">
                  <a:moveTo>
                    <a:pt x="18224" y="2705"/>
                  </a:moveTo>
                  <a:lnTo>
                    <a:pt x="17551" y="2705"/>
                  </a:lnTo>
                  <a:lnTo>
                    <a:pt x="17551" y="3263"/>
                  </a:lnTo>
                  <a:lnTo>
                    <a:pt x="18224" y="3263"/>
                  </a:lnTo>
                  <a:lnTo>
                    <a:pt x="18224" y="2705"/>
                  </a:lnTo>
                  <a:close/>
                </a:path>
                <a:path w="49529" h="11429">
                  <a:moveTo>
                    <a:pt x="19570" y="5410"/>
                  </a:moveTo>
                  <a:lnTo>
                    <a:pt x="18897" y="5410"/>
                  </a:lnTo>
                  <a:lnTo>
                    <a:pt x="18897" y="5969"/>
                  </a:lnTo>
                  <a:lnTo>
                    <a:pt x="19570" y="5969"/>
                  </a:lnTo>
                  <a:lnTo>
                    <a:pt x="19570" y="5410"/>
                  </a:lnTo>
                  <a:close/>
                </a:path>
                <a:path w="49529" h="11429">
                  <a:moveTo>
                    <a:pt x="20916" y="8115"/>
                  </a:moveTo>
                  <a:lnTo>
                    <a:pt x="20243" y="8115"/>
                  </a:lnTo>
                  <a:lnTo>
                    <a:pt x="20243" y="8674"/>
                  </a:lnTo>
                  <a:lnTo>
                    <a:pt x="20916" y="8674"/>
                  </a:lnTo>
                  <a:lnTo>
                    <a:pt x="20916" y="8115"/>
                  </a:lnTo>
                  <a:close/>
                </a:path>
                <a:path w="49529" h="11429">
                  <a:moveTo>
                    <a:pt x="20916" y="2705"/>
                  </a:moveTo>
                  <a:lnTo>
                    <a:pt x="20243" y="2705"/>
                  </a:lnTo>
                  <a:lnTo>
                    <a:pt x="20243" y="3263"/>
                  </a:lnTo>
                  <a:lnTo>
                    <a:pt x="20916" y="3263"/>
                  </a:lnTo>
                  <a:lnTo>
                    <a:pt x="20916" y="2705"/>
                  </a:lnTo>
                  <a:close/>
                </a:path>
                <a:path w="49529" h="11429">
                  <a:moveTo>
                    <a:pt x="22263" y="5410"/>
                  </a:moveTo>
                  <a:lnTo>
                    <a:pt x="21590" y="5410"/>
                  </a:lnTo>
                  <a:lnTo>
                    <a:pt x="21590" y="5969"/>
                  </a:lnTo>
                  <a:lnTo>
                    <a:pt x="22263" y="5969"/>
                  </a:lnTo>
                  <a:lnTo>
                    <a:pt x="22263" y="5410"/>
                  </a:lnTo>
                  <a:close/>
                </a:path>
                <a:path w="49529" h="11429">
                  <a:moveTo>
                    <a:pt x="22263" y="0"/>
                  </a:moveTo>
                  <a:lnTo>
                    <a:pt x="21590" y="0"/>
                  </a:lnTo>
                  <a:lnTo>
                    <a:pt x="21590" y="571"/>
                  </a:lnTo>
                  <a:lnTo>
                    <a:pt x="22263" y="571"/>
                  </a:lnTo>
                  <a:lnTo>
                    <a:pt x="22263" y="0"/>
                  </a:lnTo>
                  <a:close/>
                </a:path>
                <a:path w="49529" h="11429">
                  <a:moveTo>
                    <a:pt x="23622" y="8115"/>
                  </a:moveTo>
                  <a:lnTo>
                    <a:pt x="22936" y="8115"/>
                  </a:lnTo>
                  <a:lnTo>
                    <a:pt x="22936" y="8674"/>
                  </a:lnTo>
                  <a:lnTo>
                    <a:pt x="23622" y="8674"/>
                  </a:lnTo>
                  <a:lnTo>
                    <a:pt x="23622" y="8115"/>
                  </a:lnTo>
                  <a:close/>
                </a:path>
                <a:path w="49529" h="11429">
                  <a:moveTo>
                    <a:pt x="23622" y="2705"/>
                  </a:moveTo>
                  <a:lnTo>
                    <a:pt x="22936" y="2705"/>
                  </a:lnTo>
                  <a:lnTo>
                    <a:pt x="22936" y="3263"/>
                  </a:lnTo>
                  <a:lnTo>
                    <a:pt x="23622" y="3263"/>
                  </a:lnTo>
                  <a:lnTo>
                    <a:pt x="23622" y="2705"/>
                  </a:lnTo>
                  <a:close/>
                </a:path>
                <a:path w="49529" h="11429">
                  <a:moveTo>
                    <a:pt x="24968" y="5410"/>
                  </a:moveTo>
                  <a:lnTo>
                    <a:pt x="24295" y="5410"/>
                  </a:lnTo>
                  <a:lnTo>
                    <a:pt x="24295" y="5969"/>
                  </a:lnTo>
                  <a:lnTo>
                    <a:pt x="24968" y="5969"/>
                  </a:lnTo>
                  <a:lnTo>
                    <a:pt x="24968" y="5410"/>
                  </a:lnTo>
                  <a:close/>
                </a:path>
                <a:path w="49529" h="11429">
                  <a:moveTo>
                    <a:pt x="24968" y="0"/>
                  </a:moveTo>
                  <a:lnTo>
                    <a:pt x="24295" y="0"/>
                  </a:lnTo>
                  <a:lnTo>
                    <a:pt x="24295" y="571"/>
                  </a:lnTo>
                  <a:lnTo>
                    <a:pt x="24968" y="571"/>
                  </a:lnTo>
                  <a:lnTo>
                    <a:pt x="24968" y="0"/>
                  </a:lnTo>
                  <a:close/>
                </a:path>
                <a:path w="49529" h="11429">
                  <a:moveTo>
                    <a:pt x="26314" y="8115"/>
                  </a:moveTo>
                  <a:lnTo>
                    <a:pt x="25641" y="8115"/>
                  </a:lnTo>
                  <a:lnTo>
                    <a:pt x="25641" y="8674"/>
                  </a:lnTo>
                  <a:lnTo>
                    <a:pt x="26314" y="8674"/>
                  </a:lnTo>
                  <a:lnTo>
                    <a:pt x="26314" y="8115"/>
                  </a:lnTo>
                  <a:close/>
                </a:path>
                <a:path w="49529" h="11429">
                  <a:moveTo>
                    <a:pt x="26314" y="2705"/>
                  </a:moveTo>
                  <a:lnTo>
                    <a:pt x="25641" y="2705"/>
                  </a:lnTo>
                  <a:lnTo>
                    <a:pt x="25641" y="3263"/>
                  </a:lnTo>
                  <a:lnTo>
                    <a:pt x="26314" y="3263"/>
                  </a:lnTo>
                  <a:lnTo>
                    <a:pt x="26314" y="2705"/>
                  </a:lnTo>
                  <a:close/>
                </a:path>
                <a:path w="49529" h="11429">
                  <a:moveTo>
                    <a:pt x="27660" y="5410"/>
                  </a:moveTo>
                  <a:lnTo>
                    <a:pt x="26987" y="5410"/>
                  </a:lnTo>
                  <a:lnTo>
                    <a:pt x="26987" y="5969"/>
                  </a:lnTo>
                  <a:lnTo>
                    <a:pt x="27660" y="5969"/>
                  </a:lnTo>
                  <a:lnTo>
                    <a:pt x="27660" y="5410"/>
                  </a:lnTo>
                  <a:close/>
                </a:path>
                <a:path w="49529" h="11429">
                  <a:moveTo>
                    <a:pt x="27660" y="0"/>
                  </a:moveTo>
                  <a:lnTo>
                    <a:pt x="26987" y="0"/>
                  </a:lnTo>
                  <a:lnTo>
                    <a:pt x="26987" y="571"/>
                  </a:lnTo>
                  <a:lnTo>
                    <a:pt x="27660" y="571"/>
                  </a:lnTo>
                  <a:lnTo>
                    <a:pt x="27660" y="0"/>
                  </a:lnTo>
                  <a:close/>
                </a:path>
                <a:path w="49529" h="11429">
                  <a:moveTo>
                    <a:pt x="29019" y="8115"/>
                  </a:moveTo>
                  <a:lnTo>
                    <a:pt x="28333" y="8115"/>
                  </a:lnTo>
                  <a:lnTo>
                    <a:pt x="28333" y="8674"/>
                  </a:lnTo>
                  <a:lnTo>
                    <a:pt x="29019" y="8674"/>
                  </a:lnTo>
                  <a:lnTo>
                    <a:pt x="29019" y="8115"/>
                  </a:lnTo>
                  <a:close/>
                </a:path>
                <a:path w="49529" h="11429">
                  <a:moveTo>
                    <a:pt x="29019" y="2705"/>
                  </a:moveTo>
                  <a:lnTo>
                    <a:pt x="28333" y="2705"/>
                  </a:lnTo>
                  <a:lnTo>
                    <a:pt x="28333" y="3263"/>
                  </a:lnTo>
                  <a:lnTo>
                    <a:pt x="29019" y="3263"/>
                  </a:lnTo>
                  <a:lnTo>
                    <a:pt x="29019" y="2705"/>
                  </a:lnTo>
                  <a:close/>
                </a:path>
                <a:path w="49529" h="11429">
                  <a:moveTo>
                    <a:pt x="30365" y="5410"/>
                  </a:moveTo>
                  <a:lnTo>
                    <a:pt x="29692" y="5410"/>
                  </a:lnTo>
                  <a:lnTo>
                    <a:pt x="29692" y="5969"/>
                  </a:lnTo>
                  <a:lnTo>
                    <a:pt x="30365" y="5969"/>
                  </a:lnTo>
                  <a:lnTo>
                    <a:pt x="30365" y="5410"/>
                  </a:lnTo>
                  <a:close/>
                </a:path>
                <a:path w="49529" h="11429">
                  <a:moveTo>
                    <a:pt x="30365" y="0"/>
                  </a:moveTo>
                  <a:lnTo>
                    <a:pt x="29692" y="0"/>
                  </a:lnTo>
                  <a:lnTo>
                    <a:pt x="29692" y="571"/>
                  </a:lnTo>
                  <a:lnTo>
                    <a:pt x="30365" y="571"/>
                  </a:lnTo>
                  <a:lnTo>
                    <a:pt x="30365" y="0"/>
                  </a:lnTo>
                  <a:close/>
                </a:path>
                <a:path w="49529" h="11429">
                  <a:moveTo>
                    <a:pt x="31711" y="8115"/>
                  </a:moveTo>
                  <a:lnTo>
                    <a:pt x="31038" y="8115"/>
                  </a:lnTo>
                  <a:lnTo>
                    <a:pt x="31038" y="8674"/>
                  </a:lnTo>
                  <a:lnTo>
                    <a:pt x="31711" y="8674"/>
                  </a:lnTo>
                  <a:lnTo>
                    <a:pt x="31711" y="8115"/>
                  </a:lnTo>
                  <a:close/>
                </a:path>
                <a:path w="49529" h="11429">
                  <a:moveTo>
                    <a:pt x="31711" y="2705"/>
                  </a:moveTo>
                  <a:lnTo>
                    <a:pt x="31038" y="2705"/>
                  </a:lnTo>
                  <a:lnTo>
                    <a:pt x="31038" y="3263"/>
                  </a:lnTo>
                  <a:lnTo>
                    <a:pt x="31711" y="3263"/>
                  </a:lnTo>
                  <a:lnTo>
                    <a:pt x="31711" y="2705"/>
                  </a:lnTo>
                  <a:close/>
                </a:path>
                <a:path w="49529" h="11429">
                  <a:moveTo>
                    <a:pt x="33058" y="5410"/>
                  </a:moveTo>
                  <a:lnTo>
                    <a:pt x="32385" y="5410"/>
                  </a:lnTo>
                  <a:lnTo>
                    <a:pt x="32385" y="5969"/>
                  </a:lnTo>
                  <a:lnTo>
                    <a:pt x="33058" y="5969"/>
                  </a:lnTo>
                  <a:lnTo>
                    <a:pt x="33058" y="5410"/>
                  </a:lnTo>
                  <a:close/>
                </a:path>
                <a:path w="49529" h="11429">
                  <a:moveTo>
                    <a:pt x="33058" y="0"/>
                  </a:moveTo>
                  <a:lnTo>
                    <a:pt x="32385" y="0"/>
                  </a:lnTo>
                  <a:lnTo>
                    <a:pt x="32385" y="571"/>
                  </a:lnTo>
                  <a:lnTo>
                    <a:pt x="33058" y="571"/>
                  </a:lnTo>
                  <a:lnTo>
                    <a:pt x="33058" y="0"/>
                  </a:lnTo>
                  <a:close/>
                </a:path>
                <a:path w="49529" h="11429">
                  <a:moveTo>
                    <a:pt x="34417" y="8115"/>
                  </a:moveTo>
                  <a:lnTo>
                    <a:pt x="33731" y="8115"/>
                  </a:lnTo>
                  <a:lnTo>
                    <a:pt x="33731" y="8674"/>
                  </a:lnTo>
                  <a:lnTo>
                    <a:pt x="34417" y="8674"/>
                  </a:lnTo>
                  <a:lnTo>
                    <a:pt x="34417" y="8115"/>
                  </a:lnTo>
                  <a:close/>
                </a:path>
                <a:path w="49529" h="11429">
                  <a:moveTo>
                    <a:pt x="34417" y="2705"/>
                  </a:moveTo>
                  <a:lnTo>
                    <a:pt x="33731" y="2705"/>
                  </a:lnTo>
                  <a:lnTo>
                    <a:pt x="33731" y="3263"/>
                  </a:lnTo>
                  <a:lnTo>
                    <a:pt x="34417" y="3263"/>
                  </a:lnTo>
                  <a:lnTo>
                    <a:pt x="34417" y="2705"/>
                  </a:lnTo>
                  <a:close/>
                </a:path>
                <a:path w="49529" h="11429">
                  <a:moveTo>
                    <a:pt x="35763" y="5410"/>
                  </a:moveTo>
                  <a:lnTo>
                    <a:pt x="35090" y="5410"/>
                  </a:lnTo>
                  <a:lnTo>
                    <a:pt x="35090" y="5969"/>
                  </a:lnTo>
                  <a:lnTo>
                    <a:pt x="35763" y="5969"/>
                  </a:lnTo>
                  <a:lnTo>
                    <a:pt x="35763" y="5410"/>
                  </a:lnTo>
                  <a:close/>
                </a:path>
                <a:path w="49529" h="11429">
                  <a:moveTo>
                    <a:pt x="35763" y="0"/>
                  </a:moveTo>
                  <a:lnTo>
                    <a:pt x="35090" y="0"/>
                  </a:lnTo>
                  <a:lnTo>
                    <a:pt x="35090" y="571"/>
                  </a:lnTo>
                  <a:lnTo>
                    <a:pt x="35763" y="571"/>
                  </a:lnTo>
                  <a:lnTo>
                    <a:pt x="35763" y="0"/>
                  </a:lnTo>
                  <a:close/>
                </a:path>
                <a:path w="49529" h="11429">
                  <a:moveTo>
                    <a:pt x="37109" y="8115"/>
                  </a:moveTo>
                  <a:lnTo>
                    <a:pt x="36436" y="8115"/>
                  </a:lnTo>
                  <a:lnTo>
                    <a:pt x="36436" y="8674"/>
                  </a:lnTo>
                  <a:lnTo>
                    <a:pt x="37109" y="8674"/>
                  </a:lnTo>
                  <a:lnTo>
                    <a:pt x="37109" y="8115"/>
                  </a:lnTo>
                  <a:close/>
                </a:path>
                <a:path w="49529" h="11429">
                  <a:moveTo>
                    <a:pt x="37109" y="2705"/>
                  </a:moveTo>
                  <a:lnTo>
                    <a:pt x="36436" y="2705"/>
                  </a:lnTo>
                  <a:lnTo>
                    <a:pt x="36436" y="3263"/>
                  </a:lnTo>
                  <a:lnTo>
                    <a:pt x="37109" y="3263"/>
                  </a:lnTo>
                  <a:lnTo>
                    <a:pt x="37109" y="2705"/>
                  </a:lnTo>
                  <a:close/>
                </a:path>
                <a:path w="49529" h="11429">
                  <a:moveTo>
                    <a:pt x="38455" y="5410"/>
                  </a:moveTo>
                  <a:lnTo>
                    <a:pt x="37782" y="5410"/>
                  </a:lnTo>
                  <a:lnTo>
                    <a:pt x="37782" y="5969"/>
                  </a:lnTo>
                  <a:lnTo>
                    <a:pt x="38455" y="5969"/>
                  </a:lnTo>
                  <a:lnTo>
                    <a:pt x="38455" y="5410"/>
                  </a:lnTo>
                  <a:close/>
                </a:path>
                <a:path w="49529" h="11429">
                  <a:moveTo>
                    <a:pt x="38455" y="0"/>
                  </a:moveTo>
                  <a:lnTo>
                    <a:pt x="37782" y="0"/>
                  </a:lnTo>
                  <a:lnTo>
                    <a:pt x="37782" y="571"/>
                  </a:lnTo>
                  <a:lnTo>
                    <a:pt x="38455" y="571"/>
                  </a:lnTo>
                  <a:lnTo>
                    <a:pt x="38455" y="0"/>
                  </a:lnTo>
                  <a:close/>
                </a:path>
                <a:path w="49529" h="11429">
                  <a:moveTo>
                    <a:pt x="39814" y="8115"/>
                  </a:moveTo>
                  <a:lnTo>
                    <a:pt x="39128" y="8115"/>
                  </a:lnTo>
                  <a:lnTo>
                    <a:pt x="39128" y="8674"/>
                  </a:lnTo>
                  <a:lnTo>
                    <a:pt x="39814" y="8674"/>
                  </a:lnTo>
                  <a:lnTo>
                    <a:pt x="39814" y="8115"/>
                  </a:lnTo>
                  <a:close/>
                </a:path>
                <a:path w="49529" h="11429">
                  <a:moveTo>
                    <a:pt x="39814" y="2705"/>
                  </a:moveTo>
                  <a:lnTo>
                    <a:pt x="39128" y="2705"/>
                  </a:lnTo>
                  <a:lnTo>
                    <a:pt x="39128" y="3263"/>
                  </a:lnTo>
                  <a:lnTo>
                    <a:pt x="39814" y="3263"/>
                  </a:lnTo>
                  <a:lnTo>
                    <a:pt x="39814" y="2705"/>
                  </a:lnTo>
                  <a:close/>
                </a:path>
                <a:path w="49529" h="11429">
                  <a:moveTo>
                    <a:pt x="41160" y="5410"/>
                  </a:moveTo>
                  <a:lnTo>
                    <a:pt x="40487" y="5410"/>
                  </a:lnTo>
                  <a:lnTo>
                    <a:pt x="40487" y="5969"/>
                  </a:lnTo>
                  <a:lnTo>
                    <a:pt x="41160" y="5969"/>
                  </a:lnTo>
                  <a:lnTo>
                    <a:pt x="41160" y="5410"/>
                  </a:lnTo>
                  <a:close/>
                </a:path>
                <a:path w="49529" h="11429">
                  <a:moveTo>
                    <a:pt x="41160" y="0"/>
                  </a:moveTo>
                  <a:lnTo>
                    <a:pt x="40487" y="0"/>
                  </a:lnTo>
                  <a:lnTo>
                    <a:pt x="40487" y="571"/>
                  </a:lnTo>
                  <a:lnTo>
                    <a:pt x="41160" y="571"/>
                  </a:lnTo>
                  <a:lnTo>
                    <a:pt x="41160" y="0"/>
                  </a:lnTo>
                  <a:close/>
                </a:path>
                <a:path w="49529" h="11429">
                  <a:moveTo>
                    <a:pt x="42506" y="8115"/>
                  </a:moveTo>
                  <a:lnTo>
                    <a:pt x="41833" y="8115"/>
                  </a:lnTo>
                  <a:lnTo>
                    <a:pt x="41833" y="8674"/>
                  </a:lnTo>
                  <a:lnTo>
                    <a:pt x="42506" y="8674"/>
                  </a:lnTo>
                  <a:lnTo>
                    <a:pt x="42506" y="8115"/>
                  </a:lnTo>
                  <a:close/>
                </a:path>
                <a:path w="49529" h="11429">
                  <a:moveTo>
                    <a:pt x="42506" y="2705"/>
                  </a:moveTo>
                  <a:lnTo>
                    <a:pt x="41833" y="2705"/>
                  </a:lnTo>
                  <a:lnTo>
                    <a:pt x="41833" y="3263"/>
                  </a:lnTo>
                  <a:lnTo>
                    <a:pt x="42506" y="3263"/>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71"/>
                  </a:lnTo>
                  <a:lnTo>
                    <a:pt x="43853" y="571"/>
                  </a:lnTo>
                  <a:lnTo>
                    <a:pt x="43853" y="0"/>
                  </a:lnTo>
                  <a:close/>
                </a:path>
                <a:path w="49529" h="11429">
                  <a:moveTo>
                    <a:pt x="45199" y="8115"/>
                  </a:moveTo>
                  <a:lnTo>
                    <a:pt x="44526" y="8115"/>
                  </a:lnTo>
                  <a:lnTo>
                    <a:pt x="44526" y="8674"/>
                  </a:lnTo>
                  <a:lnTo>
                    <a:pt x="45199" y="8674"/>
                  </a:lnTo>
                  <a:lnTo>
                    <a:pt x="45199" y="8115"/>
                  </a:lnTo>
                  <a:close/>
                </a:path>
                <a:path w="49529" h="11429">
                  <a:moveTo>
                    <a:pt x="45199" y="2705"/>
                  </a:moveTo>
                  <a:lnTo>
                    <a:pt x="44526" y="2705"/>
                  </a:lnTo>
                  <a:lnTo>
                    <a:pt x="44526" y="3263"/>
                  </a:lnTo>
                  <a:lnTo>
                    <a:pt x="45199" y="3263"/>
                  </a:lnTo>
                  <a:lnTo>
                    <a:pt x="45199" y="2705"/>
                  </a:lnTo>
                  <a:close/>
                </a:path>
                <a:path w="49529" h="11429">
                  <a:moveTo>
                    <a:pt x="46558" y="5410"/>
                  </a:moveTo>
                  <a:lnTo>
                    <a:pt x="45885" y="5410"/>
                  </a:lnTo>
                  <a:lnTo>
                    <a:pt x="45885" y="5969"/>
                  </a:lnTo>
                  <a:lnTo>
                    <a:pt x="46558" y="5969"/>
                  </a:lnTo>
                  <a:lnTo>
                    <a:pt x="46558" y="5410"/>
                  </a:lnTo>
                  <a:close/>
                </a:path>
                <a:path w="49529" h="11429">
                  <a:moveTo>
                    <a:pt x="46558" y="0"/>
                  </a:moveTo>
                  <a:lnTo>
                    <a:pt x="45885" y="0"/>
                  </a:lnTo>
                  <a:lnTo>
                    <a:pt x="45885" y="571"/>
                  </a:lnTo>
                  <a:lnTo>
                    <a:pt x="46558" y="571"/>
                  </a:lnTo>
                  <a:lnTo>
                    <a:pt x="46558" y="0"/>
                  </a:lnTo>
                  <a:close/>
                </a:path>
                <a:path w="49529" h="11429">
                  <a:moveTo>
                    <a:pt x="47904" y="8115"/>
                  </a:moveTo>
                  <a:lnTo>
                    <a:pt x="47231" y="8115"/>
                  </a:lnTo>
                  <a:lnTo>
                    <a:pt x="47231" y="8674"/>
                  </a:lnTo>
                  <a:lnTo>
                    <a:pt x="47904" y="8674"/>
                  </a:lnTo>
                  <a:lnTo>
                    <a:pt x="47904" y="8115"/>
                  </a:lnTo>
                  <a:close/>
                </a:path>
                <a:path w="49529" h="11429">
                  <a:moveTo>
                    <a:pt x="47904" y="2705"/>
                  </a:moveTo>
                  <a:lnTo>
                    <a:pt x="47231" y="2705"/>
                  </a:lnTo>
                  <a:lnTo>
                    <a:pt x="47231" y="3263"/>
                  </a:lnTo>
                  <a:lnTo>
                    <a:pt x="47904" y="3263"/>
                  </a:lnTo>
                  <a:lnTo>
                    <a:pt x="47904"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91" name="object 891"/>
            <p:cNvSpPr/>
            <p:nvPr/>
          </p:nvSpPr>
          <p:spPr>
            <a:xfrm>
              <a:off x="12184037" y="7786623"/>
              <a:ext cx="49530" cy="11430"/>
            </a:xfrm>
            <a:custGeom>
              <a:avLst/>
              <a:gdLst/>
              <a:ahLst/>
              <a:cxnLst/>
              <a:rect l="l" t="t" r="r" b="b"/>
              <a:pathLst>
                <a:path w="49529" h="11429">
                  <a:moveTo>
                    <a:pt x="673" y="10807"/>
                  </a:moveTo>
                  <a:lnTo>
                    <a:pt x="0" y="10807"/>
                  </a:lnTo>
                  <a:lnTo>
                    <a:pt x="0" y="11366"/>
                  </a:lnTo>
                  <a:lnTo>
                    <a:pt x="673" y="11366"/>
                  </a:lnTo>
                  <a:lnTo>
                    <a:pt x="673" y="10807"/>
                  </a:lnTo>
                  <a:close/>
                </a:path>
                <a:path w="49529" h="11429">
                  <a:moveTo>
                    <a:pt x="673" y="5410"/>
                  </a:moveTo>
                  <a:lnTo>
                    <a:pt x="0" y="5410"/>
                  </a:lnTo>
                  <a:lnTo>
                    <a:pt x="0" y="5969"/>
                  </a:lnTo>
                  <a:lnTo>
                    <a:pt x="673" y="5969"/>
                  </a:lnTo>
                  <a:lnTo>
                    <a:pt x="673" y="5410"/>
                  </a:lnTo>
                  <a:close/>
                </a:path>
                <a:path w="49529" h="11429">
                  <a:moveTo>
                    <a:pt x="2032" y="8102"/>
                  </a:moveTo>
                  <a:lnTo>
                    <a:pt x="1358" y="8102"/>
                  </a:lnTo>
                  <a:lnTo>
                    <a:pt x="1358" y="8674"/>
                  </a:lnTo>
                  <a:lnTo>
                    <a:pt x="2032" y="8674"/>
                  </a:lnTo>
                  <a:lnTo>
                    <a:pt x="2032" y="8102"/>
                  </a:lnTo>
                  <a:close/>
                </a:path>
                <a:path w="49529" h="11429">
                  <a:moveTo>
                    <a:pt x="2032" y="2705"/>
                  </a:moveTo>
                  <a:lnTo>
                    <a:pt x="1358" y="2705"/>
                  </a:lnTo>
                  <a:lnTo>
                    <a:pt x="1358" y="3263"/>
                  </a:lnTo>
                  <a:lnTo>
                    <a:pt x="2032" y="3263"/>
                  </a:lnTo>
                  <a:lnTo>
                    <a:pt x="2032" y="2705"/>
                  </a:lnTo>
                  <a:close/>
                </a:path>
                <a:path w="49529" h="11429">
                  <a:moveTo>
                    <a:pt x="3378" y="5410"/>
                  </a:moveTo>
                  <a:lnTo>
                    <a:pt x="2705" y="5410"/>
                  </a:lnTo>
                  <a:lnTo>
                    <a:pt x="2705" y="5969"/>
                  </a:lnTo>
                  <a:lnTo>
                    <a:pt x="3378" y="5969"/>
                  </a:lnTo>
                  <a:lnTo>
                    <a:pt x="3378" y="5410"/>
                  </a:lnTo>
                  <a:close/>
                </a:path>
                <a:path w="49529" h="11429">
                  <a:moveTo>
                    <a:pt x="4724" y="8102"/>
                  </a:moveTo>
                  <a:lnTo>
                    <a:pt x="4051" y="8102"/>
                  </a:lnTo>
                  <a:lnTo>
                    <a:pt x="4051" y="8674"/>
                  </a:lnTo>
                  <a:lnTo>
                    <a:pt x="4724" y="8674"/>
                  </a:lnTo>
                  <a:lnTo>
                    <a:pt x="4724" y="8102"/>
                  </a:lnTo>
                  <a:close/>
                </a:path>
                <a:path w="49529" h="11429">
                  <a:moveTo>
                    <a:pt x="4724" y="2705"/>
                  </a:moveTo>
                  <a:lnTo>
                    <a:pt x="4051" y="2705"/>
                  </a:lnTo>
                  <a:lnTo>
                    <a:pt x="4051" y="3263"/>
                  </a:lnTo>
                  <a:lnTo>
                    <a:pt x="4724" y="3263"/>
                  </a:lnTo>
                  <a:lnTo>
                    <a:pt x="4724" y="2705"/>
                  </a:lnTo>
                  <a:close/>
                </a:path>
                <a:path w="49529" h="11429">
                  <a:moveTo>
                    <a:pt x="6070" y="5410"/>
                  </a:moveTo>
                  <a:lnTo>
                    <a:pt x="5397" y="5410"/>
                  </a:lnTo>
                  <a:lnTo>
                    <a:pt x="5397" y="5969"/>
                  </a:lnTo>
                  <a:lnTo>
                    <a:pt x="6070" y="5969"/>
                  </a:lnTo>
                  <a:lnTo>
                    <a:pt x="6070" y="5410"/>
                  </a:lnTo>
                  <a:close/>
                </a:path>
                <a:path w="49529" h="11429">
                  <a:moveTo>
                    <a:pt x="7429" y="8102"/>
                  </a:moveTo>
                  <a:lnTo>
                    <a:pt x="6756" y="8102"/>
                  </a:lnTo>
                  <a:lnTo>
                    <a:pt x="6756" y="8674"/>
                  </a:lnTo>
                  <a:lnTo>
                    <a:pt x="7429" y="8674"/>
                  </a:lnTo>
                  <a:lnTo>
                    <a:pt x="7429" y="8102"/>
                  </a:lnTo>
                  <a:close/>
                </a:path>
                <a:path w="49529" h="11429">
                  <a:moveTo>
                    <a:pt x="7429" y="2705"/>
                  </a:moveTo>
                  <a:lnTo>
                    <a:pt x="6756" y="2705"/>
                  </a:lnTo>
                  <a:lnTo>
                    <a:pt x="6756" y="3263"/>
                  </a:lnTo>
                  <a:lnTo>
                    <a:pt x="7429" y="3263"/>
                  </a:lnTo>
                  <a:lnTo>
                    <a:pt x="7429" y="2705"/>
                  </a:lnTo>
                  <a:close/>
                </a:path>
                <a:path w="49529" h="11429">
                  <a:moveTo>
                    <a:pt x="8775" y="5410"/>
                  </a:moveTo>
                  <a:lnTo>
                    <a:pt x="8102" y="5410"/>
                  </a:lnTo>
                  <a:lnTo>
                    <a:pt x="8102" y="5969"/>
                  </a:lnTo>
                  <a:lnTo>
                    <a:pt x="8775" y="5969"/>
                  </a:lnTo>
                  <a:lnTo>
                    <a:pt x="8775" y="5410"/>
                  </a:lnTo>
                  <a:close/>
                </a:path>
                <a:path w="49529" h="11429">
                  <a:moveTo>
                    <a:pt x="10121" y="8102"/>
                  </a:moveTo>
                  <a:lnTo>
                    <a:pt x="9448" y="8102"/>
                  </a:lnTo>
                  <a:lnTo>
                    <a:pt x="9448" y="8674"/>
                  </a:lnTo>
                  <a:lnTo>
                    <a:pt x="10121" y="8674"/>
                  </a:lnTo>
                  <a:lnTo>
                    <a:pt x="10121" y="8102"/>
                  </a:lnTo>
                  <a:close/>
                </a:path>
                <a:path w="49529" h="11429">
                  <a:moveTo>
                    <a:pt x="10121" y="2705"/>
                  </a:moveTo>
                  <a:lnTo>
                    <a:pt x="9448" y="2705"/>
                  </a:lnTo>
                  <a:lnTo>
                    <a:pt x="9448" y="3263"/>
                  </a:lnTo>
                  <a:lnTo>
                    <a:pt x="10121" y="3263"/>
                  </a:lnTo>
                  <a:lnTo>
                    <a:pt x="10121" y="2705"/>
                  </a:lnTo>
                  <a:close/>
                </a:path>
                <a:path w="49529" h="11429">
                  <a:moveTo>
                    <a:pt x="11468" y="5410"/>
                  </a:moveTo>
                  <a:lnTo>
                    <a:pt x="10795" y="5410"/>
                  </a:lnTo>
                  <a:lnTo>
                    <a:pt x="10795" y="5969"/>
                  </a:lnTo>
                  <a:lnTo>
                    <a:pt x="11468" y="5969"/>
                  </a:lnTo>
                  <a:lnTo>
                    <a:pt x="11468" y="5410"/>
                  </a:lnTo>
                  <a:close/>
                </a:path>
                <a:path w="49529" h="11429">
                  <a:moveTo>
                    <a:pt x="11468" y="0"/>
                  </a:moveTo>
                  <a:lnTo>
                    <a:pt x="10795" y="0"/>
                  </a:lnTo>
                  <a:lnTo>
                    <a:pt x="10795" y="571"/>
                  </a:lnTo>
                  <a:lnTo>
                    <a:pt x="11468" y="571"/>
                  </a:lnTo>
                  <a:lnTo>
                    <a:pt x="11468" y="0"/>
                  </a:lnTo>
                  <a:close/>
                </a:path>
                <a:path w="49529" h="11429">
                  <a:moveTo>
                    <a:pt x="12827" y="8102"/>
                  </a:moveTo>
                  <a:lnTo>
                    <a:pt x="12153" y="8102"/>
                  </a:lnTo>
                  <a:lnTo>
                    <a:pt x="12153" y="8674"/>
                  </a:lnTo>
                  <a:lnTo>
                    <a:pt x="12827" y="8674"/>
                  </a:lnTo>
                  <a:lnTo>
                    <a:pt x="12827" y="8102"/>
                  </a:lnTo>
                  <a:close/>
                </a:path>
                <a:path w="49529" h="11429">
                  <a:moveTo>
                    <a:pt x="12827" y="2705"/>
                  </a:moveTo>
                  <a:lnTo>
                    <a:pt x="12153" y="2705"/>
                  </a:lnTo>
                  <a:lnTo>
                    <a:pt x="12153" y="3263"/>
                  </a:lnTo>
                  <a:lnTo>
                    <a:pt x="12827" y="3263"/>
                  </a:lnTo>
                  <a:lnTo>
                    <a:pt x="12827" y="2705"/>
                  </a:lnTo>
                  <a:close/>
                </a:path>
                <a:path w="49529" h="11429">
                  <a:moveTo>
                    <a:pt x="14173" y="5410"/>
                  </a:moveTo>
                  <a:lnTo>
                    <a:pt x="13500" y="5410"/>
                  </a:lnTo>
                  <a:lnTo>
                    <a:pt x="13500" y="5969"/>
                  </a:lnTo>
                  <a:lnTo>
                    <a:pt x="14173" y="5969"/>
                  </a:lnTo>
                  <a:lnTo>
                    <a:pt x="14173" y="5410"/>
                  </a:lnTo>
                  <a:close/>
                </a:path>
                <a:path w="49529" h="11429">
                  <a:moveTo>
                    <a:pt x="14173" y="0"/>
                  </a:moveTo>
                  <a:lnTo>
                    <a:pt x="13500" y="0"/>
                  </a:lnTo>
                  <a:lnTo>
                    <a:pt x="13500" y="571"/>
                  </a:lnTo>
                  <a:lnTo>
                    <a:pt x="14173" y="571"/>
                  </a:lnTo>
                  <a:lnTo>
                    <a:pt x="14173" y="0"/>
                  </a:lnTo>
                  <a:close/>
                </a:path>
                <a:path w="49529" h="11429">
                  <a:moveTo>
                    <a:pt x="15519" y="8102"/>
                  </a:moveTo>
                  <a:lnTo>
                    <a:pt x="14846" y="8102"/>
                  </a:lnTo>
                  <a:lnTo>
                    <a:pt x="14846" y="8674"/>
                  </a:lnTo>
                  <a:lnTo>
                    <a:pt x="15519" y="8674"/>
                  </a:lnTo>
                  <a:lnTo>
                    <a:pt x="15519" y="8102"/>
                  </a:lnTo>
                  <a:close/>
                </a:path>
                <a:path w="49529" h="11429">
                  <a:moveTo>
                    <a:pt x="15519" y="2705"/>
                  </a:moveTo>
                  <a:lnTo>
                    <a:pt x="14846" y="2705"/>
                  </a:lnTo>
                  <a:lnTo>
                    <a:pt x="14846" y="3263"/>
                  </a:lnTo>
                  <a:lnTo>
                    <a:pt x="15519" y="3263"/>
                  </a:lnTo>
                  <a:lnTo>
                    <a:pt x="15519" y="2705"/>
                  </a:lnTo>
                  <a:close/>
                </a:path>
                <a:path w="49529" h="11429">
                  <a:moveTo>
                    <a:pt x="16865" y="5410"/>
                  </a:moveTo>
                  <a:lnTo>
                    <a:pt x="16192" y="5410"/>
                  </a:lnTo>
                  <a:lnTo>
                    <a:pt x="16192" y="5969"/>
                  </a:lnTo>
                  <a:lnTo>
                    <a:pt x="16865" y="5969"/>
                  </a:lnTo>
                  <a:lnTo>
                    <a:pt x="16865" y="5410"/>
                  </a:lnTo>
                  <a:close/>
                </a:path>
                <a:path w="49529" h="11429">
                  <a:moveTo>
                    <a:pt x="16865" y="0"/>
                  </a:moveTo>
                  <a:lnTo>
                    <a:pt x="16192" y="0"/>
                  </a:lnTo>
                  <a:lnTo>
                    <a:pt x="16192" y="571"/>
                  </a:lnTo>
                  <a:lnTo>
                    <a:pt x="16865" y="571"/>
                  </a:lnTo>
                  <a:lnTo>
                    <a:pt x="16865" y="0"/>
                  </a:lnTo>
                  <a:close/>
                </a:path>
                <a:path w="49529" h="11429">
                  <a:moveTo>
                    <a:pt x="18224" y="8102"/>
                  </a:moveTo>
                  <a:lnTo>
                    <a:pt x="17551" y="8102"/>
                  </a:lnTo>
                  <a:lnTo>
                    <a:pt x="17551" y="8674"/>
                  </a:lnTo>
                  <a:lnTo>
                    <a:pt x="18224" y="8674"/>
                  </a:lnTo>
                  <a:lnTo>
                    <a:pt x="18224" y="8102"/>
                  </a:lnTo>
                  <a:close/>
                </a:path>
                <a:path w="49529" h="11429">
                  <a:moveTo>
                    <a:pt x="18224" y="2705"/>
                  </a:moveTo>
                  <a:lnTo>
                    <a:pt x="17551" y="2705"/>
                  </a:lnTo>
                  <a:lnTo>
                    <a:pt x="17551" y="3263"/>
                  </a:lnTo>
                  <a:lnTo>
                    <a:pt x="18224" y="3263"/>
                  </a:lnTo>
                  <a:lnTo>
                    <a:pt x="18224" y="2705"/>
                  </a:lnTo>
                  <a:close/>
                </a:path>
                <a:path w="49529" h="11429">
                  <a:moveTo>
                    <a:pt x="19570" y="5410"/>
                  </a:moveTo>
                  <a:lnTo>
                    <a:pt x="18897" y="5410"/>
                  </a:lnTo>
                  <a:lnTo>
                    <a:pt x="18897" y="5969"/>
                  </a:lnTo>
                  <a:lnTo>
                    <a:pt x="19570" y="5969"/>
                  </a:lnTo>
                  <a:lnTo>
                    <a:pt x="19570" y="5410"/>
                  </a:lnTo>
                  <a:close/>
                </a:path>
                <a:path w="49529" h="11429">
                  <a:moveTo>
                    <a:pt x="19570" y="0"/>
                  </a:moveTo>
                  <a:lnTo>
                    <a:pt x="18897" y="0"/>
                  </a:lnTo>
                  <a:lnTo>
                    <a:pt x="18897" y="571"/>
                  </a:lnTo>
                  <a:lnTo>
                    <a:pt x="19570" y="571"/>
                  </a:lnTo>
                  <a:lnTo>
                    <a:pt x="19570" y="0"/>
                  </a:lnTo>
                  <a:close/>
                </a:path>
                <a:path w="49529" h="11429">
                  <a:moveTo>
                    <a:pt x="20916" y="8102"/>
                  </a:moveTo>
                  <a:lnTo>
                    <a:pt x="20243" y="8102"/>
                  </a:lnTo>
                  <a:lnTo>
                    <a:pt x="20243" y="8674"/>
                  </a:lnTo>
                  <a:lnTo>
                    <a:pt x="20916" y="8674"/>
                  </a:lnTo>
                  <a:lnTo>
                    <a:pt x="20916" y="8102"/>
                  </a:lnTo>
                  <a:close/>
                </a:path>
                <a:path w="49529" h="11429">
                  <a:moveTo>
                    <a:pt x="20916" y="2705"/>
                  </a:moveTo>
                  <a:lnTo>
                    <a:pt x="20243" y="2705"/>
                  </a:lnTo>
                  <a:lnTo>
                    <a:pt x="20243" y="3263"/>
                  </a:lnTo>
                  <a:lnTo>
                    <a:pt x="20916" y="3263"/>
                  </a:lnTo>
                  <a:lnTo>
                    <a:pt x="20916" y="2705"/>
                  </a:lnTo>
                  <a:close/>
                </a:path>
                <a:path w="49529" h="11429">
                  <a:moveTo>
                    <a:pt x="22263" y="5410"/>
                  </a:moveTo>
                  <a:lnTo>
                    <a:pt x="21590" y="5410"/>
                  </a:lnTo>
                  <a:lnTo>
                    <a:pt x="21590" y="5969"/>
                  </a:lnTo>
                  <a:lnTo>
                    <a:pt x="22263" y="5969"/>
                  </a:lnTo>
                  <a:lnTo>
                    <a:pt x="22263" y="5410"/>
                  </a:lnTo>
                  <a:close/>
                </a:path>
                <a:path w="49529" h="11429">
                  <a:moveTo>
                    <a:pt x="22263" y="0"/>
                  </a:moveTo>
                  <a:lnTo>
                    <a:pt x="21590" y="0"/>
                  </a:lnTo>
                  <a:lnTo>
                    <a:pt x="21590" y="571"/>
                  </a:lnTo>
                  <a:lnTo>
                    <a:pt x="22263" y="571"/>
                  </a:lnTo>
                  <a:lnTo>
                    <a:pt x="22263" y="0"/>
                  </a:lnTo>
                  <a:close/>
                </a:path>
                <a:path w="49529" h="11429">
                  <a:moveTo>
                    <a:pt x="23622" y="8102"/>
                  </a:moveTo>
                  <a:lnTo>
                    <a:pt x="22936" y="8102"/>
                  </a:lnTo>
                  <a:lnTo>
                    <a:pt x="22936" y="8674"/>
                  </a:lnTo>
                  <a:lnTo>
                    <a:pt x="23622" y="8674"/>
                  </a:lnTo>
                  <a:lnTo>
                    <a:pt x="23622" y="8102"/>
                  </a:lnTo>
                  <a:close/>
                </a:path>
                <a:path w="49529" h="11429">
                  <a:moveTo>
                    <a:pt x="23622" y="2705"/>
                  </a:moveTo>
                  <a:lnTo>
                    <a:pt x="22936" y="2705"/>
                  </a:lnTo>
                  <a:lnTo>
                    <a:pt x="22936" y="3263"/>
                  </a:lnTo>
                  <a:lnTo>
                    <a:pt x="23622" y="3263"/>
                  </a:lnTo>
                  <a:lnTo>
                    <a:pt x="23622" y="2705"/>
                  </a:lnTo>
                  <a:close/>
                </a:path>
                <a:path w="49529" h="11429">
                  <a:moveTo>
                    <a:pt x="24968" y="5410"/>
                  </a:moveTo>
                  <a:lnTo>
                    <a:pt x="24295" y="5410"/>
                  </a:lnTo>
                  <a:lnTo>
                    <a:pt x="24295" y="5969"/>
                  </a:lnTo>
                  <a:lnTo>
                    <a:pt x="24968" y="5969"/>
                  </a:lnTo>
                  <a:lnTo>
                    <a:pt x="24968" y="5410"/>
                  </a:lnTo>
                  <a:close/>
                </a:path>
                <a:path w="49529" h="11429">
                  <a:moveTo>
                    <a:pt x="24968" y="0"/>
                  </a:moveTo>
                  <a:lnTo>
                    <a:pt x="24295" y="0"/>
                  </a:lnTo>
                  <a:lnTo>
                    <a:pt x="24295" y="571"/>
                  </a:lnTo>
                  <a:lnTo>
                    <a:pt x="24968" y="571"/>
                  </a:lnTo>
                  <a:lnTo>
                    <a:pt x="24968" y="0"/>
                  </a:lnTo>
                  <a:close/>
                </a:path>
                <a:path w="49529" h="11429">
                  <a:moveTo>
                    <a:pt x="26314" y="8102"/>
                  </a:moveTo>
                  <a:lnTo>
                    <a:pt x="25641" y="8102"/>
                  </a:lnTo>
                  <a:lnTo>
                    <a:pt x="25641" y="8674"/>
                  </a:lnTo>
                  <a:lnTo>
                    <a:pt x="26314" y="8674"/>
                  </a:lnTo>
                  <a:lnTo>
                    <a:pt x="26314" y="8102"/>
                  </a:lnTo>
                  <a:close/>
                </a:path>
                <a:path w="49529" h="11429">
                  <a:moveTo>
                    <a:pt x="26314" y="2705"/>
                  </a:moveTo>
                  <a:lnTo>
                    <a:pt x="25641" y="2705"/>
                  </a:lnTo>
                  <a:lnTo>
                    <a:pt x="25641" y="3263"/>
                  </a:lnTo>
                  <a:lnTo>
                    <a:pt x="26314" y="3263"/>
                  </a:lnTo>
                  <a:lnTo>
                    <a:pt x="26314" y="2705"/>
                  </a:lnTo>
                  <a:close/>
                </a:path>
                <a:path w="49529" h="11429">
                  <a:moveTo>
                    <a:pt x="27660" y="5410"/>
                  </a:moveTo>
                  <a:lnTo>
                    <a:pt x="26987" y="5410"/>
                  </a:lnTo>
                  <a:lnTo>
                    <a:pt x="26987" y="5969"/>
                  </a:lnTo>
                  <a:lnTo>
                    <a:pt x="27660" y="5969"/>
                  </a:lnTo>
                  <a:lnTo>
                    <a:pt x="27660" y="5410"/>
                  </a:lnTo>
                  <a:close/>
                </a:path>
                <a:path w="49529" h="11429">
                  <a:moveTo>
                    <a:pt x="27660" y="0"/>
                  </a:moveTo>
                  <a:lnTo>
                    <a:pt x="26987" y="0"/>
                  </a:lnTo>
                  <a:lnTo>
                    <a:pt x="26987" y="571"/>
                  </a:lnTo>
                  <a:lnTo>
                    <a:pt x="27660" y="571"/>
                  </a:lnTo>
                  <a:lnTo>
                    <a:pt x="27660" y="0"/>
                  </a:lnTo>
                  <a:close/>
                </a:path>
                <a:path w="49529" h="11429">
                  <a:moveTo>
                    <a:pt x="29019" y="8102"/>
                  </a:moveTo>
                  <a:lnTo>
                    <a:pt x="28333" y="8102"/>
                  </a:lnTo>
                  <a:lnTo>
                    <a:pt x="28333" y="8674"/>
                  </a:lnTo>
                  <a:lnTo>
                    <a:pt x="29019" y="8674"/>
                  </a:lnTo>
                  <a:lnTo>
                    <a:pt x="29019" y="8102"/>
                  </a:lnTo>
                  <a:close/>
                </a:path>
                <a:path w="49529" h="11429">
                  <a:moveTo>
                    <a:pt x="29019" y="2705"/>
                  </a:moveTo>
                  <a:lnTo>
                    <a:pt x="28333" y="2705"/>
                  </a:lnTo>
                  <a:lnTo>
                    <a:pt x="28333" y="3263"/>
                  </a:lnTo>
                  <a:lnTo>
                    <a:pt x="29019" y="3263"/>
                  </a:lnTo>
                  <a:lnTo>
                    <a:pt x="29019" y="2705"/>
                  </a:lnTo>
                  <a:close/>
                </a:path>
                <a:path w="49529" h="11429">
                  <a:moveTo>
                    <a:pt x="30365" y="5410"/>
                  </a:moveTo>
                  <a:lnTo>
                    <a:pt x="29692" y="5410"/>
                  </a:lnTo>
                  <a:lnTo>
                    <a:pt x="29692" y="5969"/>
                  </a:lnTo>
                  <a:lnTo>
                    <a:pt x="30365" y="5969"/>
                  </a:lnTo>
                  <a:lnTo>
                    <a:pt x="30365" y="5410"/>
                  </a:lnTo>
                  <a:close/>
                </a:path>
                <a:path w="49529" h="11429">
                  <a:moveTo>
                    <a:pt x="30365" y="0"/>
                  </a:moveTo>
                  <a:lnTo>
                    <a:pt x="29692" y="0"/>
                  </a:lnTo>
                  <a:lnTo>
                    <a:pt x="29692" y="571"/>
                  </a:lnTo>
                  <a:lnTo>
                    <a:pt x="30365" y="571"/>
                  </a:lnTo>
                  <a:lnTo>
                    <a:pt x="30365" y="0"/>
                  </a:lnTo>
                  <a:close/>
                </a:path>
                <a:path w="49529" h="11429">
                  <a:moveTo>
                    <a:pt x="31711" y="8102"/>
                  </a:moveTo>
                  <a:lnTo>
                    <a:pt x="31038" y="8102"/>
                  </a:lnTo>
                  <a:lnTo>
                    <a:pt x="31038" y="8674"/>
                  </a:lnTo>
                  <a:lnTo>
                    <a:pt x="31711" y="8674"/>
                  </a:lnTo>
                  <a:lnTo>
                    <a:pt x="31711" y="8102"/>
                  </a:lnTo>
                  <a:close/>
                </a:path>
                <a:path w="49529" h="11429">
                  <a:moveTo>
                    <a:pt x="31711" y="2705"/>
                  </a:moveTo>
                  <a:lnTo>
                    <a:pt x="31038" y="2705"/>
                  </a:lnTo>
                  <a:lnTo>
                    <a:pt x="31038" y="3263"/>
                  </a:lnTo>
                  <a:lnTo>
                    <a:pt x="31711" y="3263"/>
                  </a:lnTo>
                  <a:lnTo>
                    <a:pt x="31711" y="2705"/>
                  </a:lnTo>
                  <a:close/>
                </a:path>
                <a:path w="49529" h="11429">
                  <a:moveTo>
                    <a:pt x="33058" y="5410"/>
                  </a:moveTo>
                  <a:lnTo>
                    <a:pt x="32385" y="5410"/>
                  </a:lnTo>
                  <a:lnTo>
                    <a:pt x="32385" y="5969"/>
                  </a:lnTo>
                  <a:lnTo>
                    <a:pt x="33058" y="5969"/>
                  </a:lnTo>
                  <a:lnTo>
                    <a:pt x="33058" y="5410"/>
                  </a:lnTo>
                  <a:close/>
                </a:path>
                <a:path w="49529" h="11429">
                  <a:moveTo>
                    <a:pt x="33058" y="0"/>
                  </a:moveTo>
                  <a:lnTo>
                    <a:pt x="32385" y="0"/>
                  </a:lnTo>
                  <a:lnTo>
                    <a:pt x="32385" y="571"/>
                  </a:lnTo>
                  <a:lnTo>
                    <a:pt x="33058" y="571"/>
                  </a:lnTo>
                  <a:lnTo>
                    <a:pt x="33058" y="0"/>
                  </a:lnTo>
                  <a:close/>
                </a:path>
                <a:path w="49529" h="11429">
                  <a:moveTo>
                    <a:pt x="34417" y="8102"/>
                  </a:moveTo>
                  <a:lnTo>
                    <a:pt x="33731" y="8102"/>
                  </a:lnTo>
                  <a:lnTo>
                    <a:pt x="33731" y="8674"/>
                  </a:lnTo>
                  <a:lnTo>
                    <a:pt x="34417" y="8674"/>
                  </a:lnTo>
                  <a:lnTo>
                    <a:pt x="34417" y="8102"/>
                  </a:lnTo>
                  <a:close/>
                </a:path>
                <a:path w="49529" h="11429">
                  <a:moveTo>
                    <a:pt x="34417" y="2705"/>
                  </a:moveTo>
                  <a:lnTo>
                    <a:pt x="33731" y="2705"/>
                  </a:lnTo>
                  <a:lnTo>
                    <a:pt x="33731" y="3263"/>
                  </a:lnTo>
                  <a:lnTo>
                    <a:pt x="34417" y="3263"/>
                  </a:lnTo>
                  <a:lnTo>
                    <a:pt x="34417" y="2705"/>
                  </a:lnTo>
                  <a:close/>
                </a:path>
                <a:path w="49529" h="11429">
                  <a:moveTo>
                    <a:pt x="35763" y="5410"/>
                  </a:moveTo>
                  <a:lnTo>
                    <a:pt x="35090" y="5410"/>
                  </a:lnTo>
                  <a:lnTo>
                    <a:pt x="35090" y="5969"/>
                  </a:lnTo>
                  <a:lnTo>
                    <a:pt x="35763" y="5969"/>
                  </a:lnTo>
                  <a:lnTo>
                    <a:pt x="35763" y="5410"/>
                  </a:lnTo>
                  <a:close/>
                </a:path>
                <a:path w="49529" h="11429">
                  <a:moveTo>
                    <a:pt x="35763" y="0"/>
                  </a:moveTo>
                  <a:lnTo>
                    <a:pt x="35090" y="0"/>
                  </a:lnTo>
                  <a:lnTo>
                    <a:pt x="35090" y="571"/>
                  </a:lnTo>
                  <a:lnTo>
                    <a:pt x="35763" y="571"/>
                  </a:lnTo>
                  <a:lnTo>
                    <a:pt x="35763" y="0"/>
                  </a:lnTo>
                  <a:close/>
                </a:path>
                <a:path w="49529" h="11429">
                  <a:moveTo>
                    <a:pt x="37109" y="8102"/>
                  </a:moveTo>
                  <a:lnTo>
                    <a:pt x="36436" y="8102"/>
                  </a:lnTo>
                  <a:lnTo>
                    <a:pt x="36436" y="8674"/>
                  </a:lnTo>
                  <a:lnTo>
                    <a:pt x="37109" y="8674"/>
                  </a:lnTo>
                  <a:lnTo>
                    <a:pt x="37109" y="8102"/>
                  </a:lnTo>
                  <a:close/>
                </a:path>
                <a:path w="49529" h="11429">
                  <a:moveTo>
                    <a:pt x="37109" y="2705"/>
                  </a:moveTo>
                  <a:lnTo>
                    <a:pt x="36436" y="2705"/>
                  </a:lnTo>
                  <a:lnTo>
                    <a:pt x="36436" y="3263"/>
                  </a:lnTo>
                  <a:lnTo>
                    <a:pt x="37109" y="3263"/>
                  </a:lnTo>
                  <a:lnTo>
                    <a:pt x="37109" y="2705"/>
                  </a:lnTo>
                  <a:close/>
                </a:path>
                <a:path w="49529" h="11429">
                  <a:moveTo>
                    <a:pt x="38455" y="5410"/>
                  </a:moveTo>
                  <a:lnTo>
                    <a:pt x="37782" y="5410"/>
                  </a:lnTo>
                  <a:lnTo>
                    <a:pt x="37782" y="5969"/>
                  </a:lnTo>
                  <a:lnTo>
                    <a:pt x="38455" y="5969"/>
                  </a:lnTo>
                  <a:lnTo>
                    <a:pt x="38455" y="5410"/>
                  </a:lnTo>
                  <a:close/>
                </a:path>
                <a:path w="49529" h="11429">
                  <a:moveTo>
                    <a:pt x="38455" y="0"/>
                  </a:moveTo>
                  <a:lnTo>
                    <a:pt x="37782" y="0"/>
                  </a:lnTo>
                  <a:lnTo>
                    <a:pt x="37782" y="571"/>
                  </a:lnTo>
                  <a:lnTo>
                    <a:pt x="38455" y="571"/>
                  </a:lnTo>
                  <a:lnTo>
                    <a:pt x="38455" y="0"/>
                  </a:lnTo>
                  <a:close/>
                </a:path>
                <a:path w="49529" h="11429">
                  <a:moveTo>
                    <a:pt x="39814" y="8102"/>
                  </a:moveTo>
                  <a:lnTo>
                    <a:pt x="39128" y="8102"/>
                  </a:lnTo>
                  <a:lnTo>
                    <a:pt x="39128" y="8674"/>
                  </a:lnTo>
                  <a:lnTo>
                    <a:pt x="39814" y="8674"/>
                  </a:lnTo>
                  <a:lnTo>
                    <a:pt x="39814" y="8102"/>
                  </a:lnTo>
                  <a:close/>
                </a:path>
                <a:path w="49529" h="11429">
                  <a:moveTo>
                    <a:pt x="39814" y="2705"/>
                  </a:moveTo>
                  <a:lnTo>
                    <a:pt x="39128" y="2705"/>
                  </a:lnTo>
                  <a:lnTo>
                    <a:pt x="39128" y="3263"/>
                  </a:lnTo>
                  <a:lnTo>
                    <a:pt x="39814" y="3263"/>
                  </a:lnTo>
                  <a:lnTo>
                    <a:pt x="39814" y="2705"/>
                  </a:lnTo>
                  <a:close/>
                </a:path>
                <a:path w="49529" h="11429">
                  <a:moveTo>
                    <a:pt x="41160" y="5410"/>
                  </a:moveTo>
                  <a:lnTo>
                    <a:pt x="40487" y="5410"/>
                  </a:lnTo>
                  <a:lnTo>
                    <a:pt x="40487" y="5969"/>
                  </a:lnTo>
                  <a:lnTo>
                    <a:pt x="41160" y="5969"/>
                  </a:lnTo>
                  <a:lnTo>
                    <a:pt x="41160" y="5410"/>
                  </a:lnTo>
                  <a:close/>
                </a:path>
                <a:path w="49529" h="11429">
                  <a:moveTo>
                    <a:pt x="41160" y="0"/>
                  </a:moveTo>
                  <a:lnTo>
                    <a:pt x="40487" y="0"/>
                  </a:lnTo>
                  <a:lnTo>
                    <a:pt x="40487" y="571"/>
                  </a:lnTo>
                  <a:lnTo>
                    <a:pt x="41160" y="571"/>
                  </a:lnTo>
                  <a:lnTo>
                    <a:pt x="41160" y="0"/>
                  </a:lnTo>
                  <a:close/>
                </a:path>
                <a:path w="49529" h="11429">
                  <a:moveTo>
                    <a:pt x="42506" y="8102"/>
                  </a:moveTo>
                  <a:lnTo>
                    <a:pt x="41833" y="8102"/>
                  </a:lnTo>
                  <a:lnTo>
                    <a:pt x="41833" y="8674"/>
                  </a:lnTo>
                  <a:lnTo>
                    <a:pt x="42506" y="8674"/>
                  </a:lnTo>
                  <a:lnTo>
                    <a:pt x="42506" y="8102"/>
                  </a:lnTo>
                  <a:close/>
                </a:path>
                <a:path w="49529" h="11429">
                  <a:moveTo>
                    <a:pt x="42506" y="2705"/>
                  </a:moveTo>
                  <a:lnTo>
                    <a:pt x="41833" y="2705"/>
                  </a:lnTo>
                  <a:lnTo>
                    <a:pt x="41833" y="3263"/>
                  </a:lnTo>
                  <a:lnTo>
                    <a:pt x="42506" y="3263"/>
                  </a:lnTo>
                  <a:lnTo>
                    <a:pt x="42506" y="2705"/>
                  </a:lnTo>
                  <a:close/>
                </a:path>
                <a:path w="49529" h="11429">
                  <a:moveTo>
                    <a:pt x="43853" y="5410"/>
                  </a:moveTo>
                  <a:lnTo>
                    <a:pt x="43180" y="5410"/>
                  </a:lnTo>
                  <a:lnTo>
                    <a:pt x="43180" y="5969"/>
                  </a:lnTo>
                  <a:lnTo>
                    <a:pt x="43853" y="5969"/>
                  </a:lnTo>
                  <a:lnTo>
                    <a:pt x="43853" y="5410"/>
                  </a:lnTo>
                  <a:close/>
                </a:path>
                <a:path w="49529" h="11429">
                  <a:moveTo>
                    <a:pt x="43853" y="0"/>
                  </a:moveTo>
                  <a:lnTo>
                    <a:pt x="43180" y="0"/>
                  </a:lnTo>
                  <a:lnTo>
                    <a:pt x="43180" y="571"/>
                  </a:lnTo>
                  <a:lnTo>
                    <a:pt x="43853" y="571"/>
                  </a:lnTo>
                  <a:lnTo>
                    <a:pt x="43853" y="0"/>
                  </a:lnTo>
                  <a:close/>
                </a:path>
                <a:path w="49529" h="11429">
                  <a:moveTo>
                    <a:pt x="45199" y="8102"/>
                  </a:moveTo>
                  <a:lnTo>
                    <a:pt x="44526" y="8102"/>
                  </a:lnTo>
                  <a:lnTo>
                    <a:pt x="44526" y="8674"/>
                  </a:lnTo>
                  <a:lnTo>
                    <a:pt x="45199" y="8674"/>
                  </a:lnTo>
                  <a:lnTo>
                    <a:pt x="45199" y="8102"/>
                  </a:lnTo>
                  <a:close/>
                </a:path>
                <a:path w="49529" h="11429">
                  <a:moveTo>
                    <a:pt x="45199" y="2705"/>
                  </a:moveTo>
                  <a:lnTo>
                    <a:pt x="44526" y="2705"/>
                  </a:lnTo>
                  <a:lnTo>
                    <a:pt x="44526" y="3263"/>
                  </a:lnTo>
                  <a:lnTo>
                    <a:pt x="45199" y="3263"/>
                  </a:lnTo>
                  <a:lnTo>
                    <a:pt x="45199" y="2705"/>
                  </a:lnTo>
                  <a:close/>
                </a:path>
                <a:path w="49529" h="11429">
                  <a:moveTo>
                    <a:pt x="46558" y="5410"/>
                  </a:moveTo>
                  <a:lnTo>
                    <a:pt x="45885" y="5410"/>
                  </a:lnTo>
                  <a:lnTo>
                    <a:pt x="45885" y="5969"/>
                  </a:lnTo>
                  <a:lnTo>
                    <a:pt x="46558" y="5969"/>
                  </a:lnTo>
                  <a:lnTo>
                    <a:pt x="46558" y="5410"/>
                  </a:lnTo>
                  <a:close/>
                </a:path>
                <a:path w="49529" h="11429">
                  <a:moveTo>
                    <a:pt x="46558" y="0"/>
                  </a:moveTo>
                  <a:lnTo>
                    <a:pt x="45885" y="0"/>
                  </a:lnTo>
                  <a:lnTo>
                    <a:pt x="45885" y="571"/>
                  </a:lnTo>
                  <a:lnTo>
                    <a:pt x="46558" y="571"/>
                  </a:lnTo>
                  <a:lnTo>
                    <a:pt x="46558" y="0"/>
                  </a:lnTo>
                  <a:close/>
                </a:path>
                <a:path w="49529" h="11429">
                  <a:moveTo>
                    <a:pt x="47904" y="8102"/>
                  </a:moveTo>
                  <a:lnTo>
                    <a:pt x="47231" y="8102"/>
                  </a:lnTo>
                  <a:lnTo>
                    <a:pt x="47231" y="8674"/>
                  </a:lnTo>
                  <a:lnTo>
                    <a:pt x="47904" y="8674"/>
                  </a:lnTo>
                  <a:lnTo>
                    <a:pt x="47904" y="8102"/>
                  </a:lnTo>
                  <a:close/>
                </a:path>
                <a:path w="49529" h="11429">
                  <a:moveTo>
                    <a:pt x="47904" y="2705"/>
                  </a:moveTo>
                  <a:lnTo>
                    <a:pt x="47231" y="2705"/>
                  </a:lnTo>
                  <a:lnTo>
                    <a:pt x="47231" y="3263"/>
                  </a:lnTo>
                  <a:lnTo>
                    <a:pt x="47904" y="3263"/>
                  </a:lnTo>
                  <a:lnTo>
                    <a:pt x="47904" y="2705"/>
                  </a:lnTo>
                  <a:close/>
                </a:path>
                <a:path w="49529" h="11429">
                  <a:moveTo>
                    <a:pt x="49250" y="5410"/>
                  </a:moveTo>
                  <a:lnTo>
                    <a:pt x="48577" y="5410"/>
                  </a:lnTo>
                  <a:lnTo>
                    <a:pt x="48577" y="5969"/>
                  </a:lnTo>
                  <a:lnTo>
                    <a:pt x="49250" y="5969"/>
                  </a:lnTo>
                  <a:lnTo>
                    <a:pt x="49250" y="5410"/>
                  </a:lnTo>
                  <a:close/>
                </a:path>
                <a:path w="49529" h="11429">
                  <a:moveTo>
                    <a:pt x="49250" y="0"/>
                  </a:moveTo>
                  <a:lnTo>
                    <a:pt x="48577" y="0"/>
                  </a:lnTo>
                  <a:lnTo>
                    <a:pt x="48577" y="571"/>
                  </a:lnTo>
                  <a:lnTo>
                    <a:pt x="49250" y="571"/>
                  </a:lnTo>
                  <a:lnTo>
                    <a:pt x="49250" y="0"/>
                  </a:lnTo>
                  <a:close/>
                </a:path>
              </a:pathLst>
            </a:custGeom>
            <a:solidFill>
              <a:srgbClr val="000000"/>
            </a:solidFill>
          </p:spPr>
          <p:txBody>
            <a:bodyPr wrap="square" lIns="0" tIns="0" rIns="0" bIns="0" rtlCol="0"/>
            <a:lstStyle/>
            <a:p>
              <a:endParaRPr/>
            </a:p>
          </p:txBody>
        </p:sp>
        <p:sp>
          <p:nvSpPr>
            <p:cNvPr id="892" name="object 892"/>
            <p:cNvSpPr/>
            <p:nvPr/>
          </p:nvSpPr>
          <p:spPr>
            <a:xfrm>
              <a:off x="12184037" y="7797431"/>
              <a:ext cx="49530" cy="8890"/>
            </a:xfrm>
            <a:custGeom>
              <a:avLst/>
              <a:gdLst/>
              <a:ahLst/>
              <a:cxnLst/>
              <a:rect l="l" t="t" r="r" b="b"/>
              <a:pathLst>
                <a:path w="49529" h="8890">
                  <a:moveTo>
                    <a:pt x="673" y="5410"/>
                  </a:moveTo>
                  <a:lnTo>
                    <a:pt x="0" y="5410"/>
                  </a:lnTo>
                  <a:lnTo>
                    <a:pt x="0" y="5969"/>
                  </a:lnTo>
                  <a:lnTo>
                    <a:pt x="673" y="5969"/>
                  </a:lnTo>
                  <a:lnTo>
                    <a:pt x="673" y="5410"/>
                  </a:lnTo>
                  <a:close/>
                </a:path>
                <a:path w="49529" h="8890">
                  <a:moveTo>
                    <a:pt x="673" y="0"/>
                  </a:moveTo>
                  <a:lnTo>
                    <a:pt x="0" y="0"/>
                  </a:lnTo>
                  <a:lnTo>
                    <a:pt x="0" y="558"/>
                  </a:lnTo>
                  <a:lnTo>
                    <a:pt x="673" y="558"/>
                  </a:lnTo>
                  <a:lnTo>
                    <a:pt x="673" y="0"/>
                  </a:lnTo>
                  <a:close/>
                </a:path>
                <a:path w="49529" h="8890">
                  <a:moveTo>
                    <a:pt x="2032" y="8102"/>
                  </a:moveTo>
                  <a:lnTo>
                    <a:pt x="1358" y="8102"/>
                  </a:lnTo>
                  <a:lnTo>
                    <a:pt x="1358" y="8674"/>
                  </a:lnTo>
                  <a:lnTo>
                    <a:pt x="2032" y="8674"/>
                  </a:lnTo>
                  <a:lnTo>
                    <a:pt x="2032" y="8102"/>
                  </a:lnTo>
                  <a:close/>
                </a:path>
                <a:path w="49529" h="8890">
                  <a:moveTo>
                    <a:pt x="2032" y="2705"/>
                  </a:moveTo>
                  <a:lnTo>
                    <a:pt x="1358" y="2705"/>
                  </a:lnTo>
                  <a:lnTo>
                    <a:pt x="1358" y="3263"/>
                  </a:lnTo>
                  <a:lnTo>
                    <a:pt x="2032" y="3263"/>
                  </a:lnTo>
                  <a:lnTo>
                    <a:pt x="2032" y="2705"/>
                  </a:lnTo>
                  <a:close/>
                </a:path>
                <a:path w="49529" h="8890">
                  <a:moveTo>
                    <a:pt x="3378" y="5410"/>
                  </a:moveTo>
                  <a:lnTo>
                    <a:pt x="2705" y="5410"/>
                  </a:lnTo>
                  <a:lnTo>
                    <a:pt x="2705" y="5969"/>
                  </a:lnTo>
                  <a:lnTo>
                    <a:pt x="3378" y="5969"/>
                  </a:lnTo>
                  <a:lnTo>
                    <a:pt x="3378" y="5410"/>
                  </a:lnTo>
                  <a:close/>
                </a:path>
                <a:path w="49529" h="8890">
                  <a:moveTo>
                    <a:pt x="3378" y="0"/>
                  </a:moveTo>
                  <a:lnTo>
                    <a:pt x="2705" y="0"/>
                  </a:lnTo>
                  <a:lnTo>
                    <a:pt x="2705" y="558"/>
                  </a:lnTo>
                  <a:lnTo>
                    <a:pt x="3378" y="558"/>
                  </a:lnTo>
                  <a:lnTo>
                    <a:pt x="3378" y="0"/>
                  </a:lnTo>
                  <a:close/>
                </a:path>
                <a:path w="49529" h="8890">
                  <a:moveTo>
                    <a:pt x="4724" y="8102"/>
                  </a:moveTo>
                  <a:lnTo>
                    <a:pt x="4051" y="8102"/>
                  </a:lnTo>
                  <a:lnTo>
                    <a:pt x="4051" y="8674"/>
                  </a:lnTo>
                  <a:lnTo>
                    <a:pt x="4724" y="8674"/>
                  </a:lnTo>
                  <a:lnTo>
                    <a:pt x="4724" y="8102"/>
                  </a:lnTo>
                  <a:close/>
                </a:path>
                <a:path w="49529" h="8890">
                  <a:moveTo>
                    <a:pt x="4724" y="2705"/>
                  </a:moveTo>
                  <a:lnTo>
                    <a:pt x="4051" y="2705"/>
                  </a:lnTo>
                  <a:lnTo>
                    <a:pt x="4051" y="3263"/>
                  </a:lnTo>
                  <a:lnTo>
                    <a:pt x="4724" y="3263"/>
                  </a:lnTo>
                  <a:lnTo>
                    <a:pt x="4724" y="2705"/>
                  </a:lnTo>
                  <a:close/>
                </a:path>
                <a:path w="49529" h="8890">
                  <a:moveTo>
                    <a:pt x="6070" y="5410"/>
                  </a:moveTo>
                  <a:lnTo>
                    <a:pt x="5397" y="5410"/>
                  </a:lnTo>
                  <a:lnTo>
                    <a:pt x="5397" y="5969"/>
                  </a:lnTo>
                  <a:lnTo>
                    <a:pt x="6070" y="5969"/>
                  </a:lnTo>
                  <a:lnTo>
                    <a:pt x="6070" y="5410"/>
                  </a:lnTo>
                  <a:close/>
                </a:path>
                <a:path w="49529" h="8890">
                  <a:moveTo>
                    <a:pt x="6070" y="0"/>
                  </a:moveTo>
                  <a:lnTo>
                    <a:pt x="5397" y="0"/>
                  </a:lnTo>
                  <a:lnTo>
                    <a:pt x="5397" y="558"/>
                  </a:lnTo>
                  <a:lnTo>
                    <a:pt x="6070" y="558"/>
                  </a:lnTo>
                  <a:lnTo>
                    <a:pt x="6070" y="0"/>
                  </a:lnTo>
                  <a:close/>
                </a:path>
                <a:path w="49529" h="8890">
                  <a:moveTo>
                    <a:pt x="7429" y="8102"/>
                  </a:moveTo>
                  <a:lnTo>
                    <a:pt x="6756" y="8102"/>
                  </a:lnTo>
                  <a:lnTo>
                    <a:pt x="6756" y="8674"/>
                  </a:lnTo>
                  <a:lnTo>
                    <a:pt x="7429" y="8674"/>
                  </a:lnTo>
                  <a:lnTo>
                    <a:pt x="7429" y="8102"/>
                  </a:lnTo>
                  <a:close/>
                </a:path>
                <a:path w="49529" h="8890">
                  <a:moveTo>
                    <a:pt x="7429" y="2705"/>
                  </a:moveTo>
                  <a:lnTo>
                    <a:pt x="6756" y="2705"/>
                  </a:lnTo>
                  <a:lnTo>
                    <a:pt x="6756" y="3263"/>
                  </a:lnTo>
                  <a:lnTo>
                    <a:pt x="7429" y="3263"/>
                  </a:lnTo>
                  <a:lnTo>
                    <a:pt x="7429" y="2705"/>
                  </a:lnTo>
                  <a:close/>
                </a:path>
                <a:path w="49529" h="8890">
                  <a:moveTo>
                    <a:pt x="8775" y="5410"/>
                  </a:moveTo>
                  <a:lnTo>
                    <a:pt x="8102" y="5410"/>
                  </a:lnTo>
                  <a:lnTo>
                    <a:pt x="8102" y="5969"/>
                  </a:lnTo>
                  <a:lnTo>
                    <a:pt x="8775" y="5969"/>
                  </a:lnTo>
                  <a:lnTo>
                    <a:pt x="8775" y="5410"/>
                  </a:lnTo>
                  <a:close/>
                </a:path>
                <a:path w="49529" h="8890">
                  <a:moveTo>
                    <a:pt x="8775" y="0"/>
                  </a:moveTo>
                  <a:lnTo>
                    <a:pt x="8102" y="0"/>
                  </a:lnTo>
                  <a:lnTo>
                    <a:pt x="8102" y="558"/>
                  </a:lnTo>
                  <a:lnTo>
                    <a:pt x="8775" y="558"/>
                  </a:lnTo>
                  <a:lnTo>
                    <a:pt x="8775" y="0"/>
                  </a:lnTo>
                  <a:close/>
                </a:path>
                <a:path w="49529" h="8890">
                  <a:moveTo>
                    <a:pt x="10121" y="8102"/>
                  </a:moveTo>
                  <a:lnTo>
                    <a:pt x="9448" y="8102"/>
                  </a:lnTo>
                  <a:lnTo>
                    <a:pt x="9448" y="8674"/>
                  </a:lnTo>
                  <a:lnTo>
                    <a:pt x="10121" y="8674"/>
                  </a:lnTo>
                  <a:lnTo>
                    <a:pt x="10121" y="8102"/>
                  </a:lnTo>
                  <a:close/>
                </a:path>
                <a:path w="49529" h="8890">
                  <a:moveTo>
                    <a:pt x="10121" y="2705"/>
                  </a:moveTo>
                  <a:lnTo>
                    <a:pt x="9448" y="2705"/>
                  </a:lnTo>
                  <a:lnTo>
                    <a:pt x="9448" y="3263"/>
                  </a:lnTo>
                  <a:lnTo>
                    <a:pt x="10121" y="3263"/>
                  </a:lnTo>
                  <a:lnTo>
                    <a:pt x="10121" y="2705"/>
                  </a:lnTo>
                  <a:close/>
                </a:path>
                <a:path w="49529" h="8890">
                  <a:moveTo>
                    <a:pt x="11468" y="5410"/>
                  </a:moveTo>
                  <a:lnTo>
                    <a:pt x="10795" y="5410"/>
                  </a:lnTo>
                  <a:lnTo>
                    <a:pt x="10795" y="5969"/>
                  </a:lnTo>
                  <a:lnTo>
                    <a:pt x="11468" y="5969"/>
                  </a:lnTo>
                  <a:lnTo>
                    <a:pt x="11468" y="5410"/>
                  </a:lnTo>
                  <a:close/>
                </a:path>
                <a:path w="49529" h="8890">
                  <a:moveTo>
                    <a:pt x="11468" y="0"/>
                  </a:moveTo>
                  <a:lnTo>
                    <a:pt x="10795" y="0"/>
                  </a:lnTo>
                  <a:lnTo>
                    <a:pt x="10795" y="558"/>
                  </a:lnTo>
                  <a:lnTo>
                    <a:pt x="11468" y="558"/>
                  </a:lnTo>
                  <a:lnTo>
                    <a:pt x="11468" y="0"/>
                  </a:lnTo>
                  <a:close/>
                </a:path>
                <a:path w="49529" h="8890">
                  <a:moveTo>
                    <a:pt x="12827" y="8102"/>
                  </a:moveTo>
                  <a:lnTo>
                    <a:pt x="12153" y="8102"/>
                  </a:lnTo>
                  <a:lnTo>
                    <a:pt x="12153" y="8674"/>
                  </a:lnTo>
                  <a:lnTo>
                    <a:pt x="12827" y="8674"/>
                  </a:lnTo>
                  <a:lnTo>
                    <a:pt x="12827" y="8102"/>
                  </a:lnTo>
                  <a:close/>
                </a:path>
                <a:path w="49529" h="8890">
                  <a:moveTo>
                    <a:pt x="12827" y="2705"/>
                  </a:moveTo>
                  <a:lnTo>
                    <a:pt x="12153" y="2705"/>
                  </a:lnTo>
                  <a:lnTo>
                    <a:pt x="12153" y="3263"/>
                  </a:lnTo>
                  <a:lnTo>
                    <a:pt x="12827" y="3263"/>
                  </a:lnTo>
                  <a:lnTo>
                    <a:pt x="12827" y="2705"/>
                  </a:lnTo>
                  <a:close/>
                </a:path>
                <a:path w="49529" h="8890">
                  <a:moveTo>
                    <a:pt x="14173" y="5410"/>
                  </a:moveTo>
                  <a:lnTo>
                    <a:pt x="13500" y="5410"/>
                  </a:lnTo>
                  <a:lnTo>
                    <a:pt x="13500" y="5969"/>
                  </a:lnTo>
                  <a:lnTo>
                    <a:pt x="14173" y="5969"/>
                  </a:lnTo>
                  <a:lnTo>
                    <a:pt x="14173" y="5410"/>
                  </a:lnTo>
                  <a:close/>
                </a:path>
                <a:path w="49529" h="8890">
                  <a:moveTo>
                    <a:pt x="14173" y="0"/>
                  </a:moveTo>
                  <a:lnTo>
                    <a:pt x="13500" y="0"/>
                  </a:lnTo>
                  <a:lnTo>
                    <a:pt x="13500" y="558"/>
                  </a:lnTo>
                  <a:lnTo>
                    <a:pt x="14173" y="558"/>
                  </a:lnTo>
                  <a:lnTo>
                    <a:pt x="14173" y="0"/>
                  </a:lnTo>
                  <a:close/>
                </a:path>
                <a:path w="49529" h="8890">
                  <a:moveTo>
                    <a:pt x="15519" y="8102"/>
                  </a:moveTo>
                  <a:lnTo>
                    <a:pt x="14846" y="8102"/>
                  </a:lnTo>
                  <a:lnTo>
                    <a:pt x="14846" y="8674"/>
                  </a:lnTo>
                  <a:lnTo>
                    <a:pt x="15519" y="8674"/>
                  </a:lnTo>
                  <a:lnTo>
                    <a:pt x="15519" y="8102"/>
                  </a:lnTo>
                  <a:close/>
                </a:path>
                <a:path w="49529" h="8890">
                  <a:moveTo>
                    <a:pt x="15519" y="2705"/>
                  </a:moveTo>
                  <a:lnTo>
                    <a:pt x="14846" y="2705"/>
                  </a:lnTo>
                  <a:lnTo>
                    <a:pt x="14846" y="3263"/>
                  </a:lnTo>
                  <a:lnTo>
                    <a:pt x="15519" y="3263"/>
                  </a:lnTo>
                  <a:lnTo>
                    <a:pt x="15519" y="2705"/>
                  </a:lnTo>
                  <a:close/>
                </a:path>
                <a:path w="49529" h="8890">
                  <a:moveTo>
                    <a:pt x="16865" y="5410"/>
                  </a:moveTo>
                  <a:lnTo>
                    <a:pt x="16192" y="5410"/>
                  </a:lnTo>
                  <a:lnTo>
                    <a:pt x="16192" y="5969"/>
                  </a:lnTo>
                  <a:lnTo>
                    <a:pt x="16865" y="5969"/>
                  </a:lnTo>
                  <a:lnTo>
                    <a:pt x="16865" y="5410"/>
                  </a:lnTo>
                  <a:close/>
                </a:path>
                <a:path w="49529" h="8890">
                  <a:moveTo>
                    <a:pt x="16865" y="0"/>
                  </a:moveTo>
                  <a:lnTo>
                    <a:pt x="16192" y="0"/>
                  </a:lnTo>
                  <a:lnTo>
                    <a:pt x="16192" y="558"/>
                  </a:lnTo>
                  <a:lnTo>
                    <a:pt x="16865" y="558"/>
                  </a:lnTo>
                  <a:lnTo>
                    <a:pt x="16865" y="0"/>
                  </a:lnTo>
                  <a:close/>
                </a:path>
                <a:path w="49529" h="8890">
                  <a:moveTo>
                    <a:pt x="18224" y="8102"/>
                  </a:moveTo>
                  <a:lnTo>
                    <a:pt x="17551" y="8102"/>
                  </a:lnTo>
                  <a:lnTo>
                    <a:pt x="17551" y="8674"/>
                  </a:lnTo>
                  <a:lnTo>
                    <a:pt x="18224" y="8674"/>
                  </a:lnTo>
                  <a:lnTo>
                    <a:pt x="18224" y="8102"/>
                  </a:lnTo>
                  <a:close/>
                </a:path>
                <a:path w="49529" h="8890">
                  <a:moveTo>
                    <a:pt x="18224" y="2705"/>
                  </a:moveTo>
                  <a:lnTo>
                    <a:pt x="17551" y="2705"/>
                  </a:lnTo>
                  <a:lnTo>
                    <a:pt x="17551" y="3263"/>
                  </a:lnTo>
                  <a:lnTo>
                    <a:pt x="18224" y="3263"/>
                  </a:lnTo>
                  <a:lnTo>
                    <a:pt x="18224" y="2705"/>
                  </a:lnTo>
                  <a:close/>
                </a:path>
                <a:path w="49529" h="8890">
                  <a:moveTo>
                    <a:pt x="19570" y="5410"/>
                  </a:moveTo>
                  <a:lnTo>
                    <a:pt x="18897" y="5410"/>
                  </a:lnTo>
                  <a:lnTo>
                    <a:pt x="18897" y="5969"/>
                  </a:lnTo>
                  <a:lnTo>
                    <a:pt x="19570" y="5969"/>
                  </a:lnTo>
                  <a:lnTo>
                    <a:pt x="19570" y="5410"/>
                  </a:lnTo>
                  <a:close/>
                </a:path>
                <a:path w="49529" h="8890">
                  <a:moveTo>
                    <a:pt x="19570" y="0"/>
                  </a:moveTo>
                  <a:lnTo>
                    <a:pt x="18897" y="0"/>
                  </a:lnTo>
                  <a:lnTo>
                    <a:pt x="18897" y="558"/>
                  </a:lnTo>
                  <a:lnTo>
                    <a:pt x="19570" y="558"/>
                  </a:lnTo>
                  <a:lnTo>
                    <a:pt x="19570" y="0"/>
                  </a:lnTo>
                  <a:close/>
                </a:path>
                <a:path w="49529" h="8890">
                  <a:moveTo>
                    <a:pt x="20916" y="8102"/>
                  </a:moveTo>
                  <a:lnTo>
                    <a:pt x="20243" y="8102"/>
                  </a:lnTo>
                  <a:lnTo>
                    <a:pt x="20243" y="8674"/>
                  </a:lnTo>
                  <a:lnTo>
                    <a:pt x="20916" y="8674"/>
                  </a:lnTo>
                  <a:lnTo>
                    <a:pt x="20916" y="8102"/>
                  </a:lnTo>
                  <a:close/>
                </a:path>
                <a:path w="49529" h="8890">
                  <a:moveTo>
                    <a:pt x="20916" y="2705"/>
                  </a:moveTo>
                  <a:lnTo>
                    <a:pt x="20243" y="2705"/>
                  </a:lnTo>
                  <a:lnTo>
                    <a:pt x="20243" y="3263"/>
                  </a:lnTo>
                  <a:lnTo>
                    <a:pt x="20916" y="3263"/>
                  </a:lnTo>
                  <a:lnTo>
                    <a:pt x="20916" y="2705"/>
                  </a:lnTo>
                  <a:close/>
                </a:path>
                <a:path w="49529" h="8890">
                  <a:moveTo>
                    <a:pt x="22263" y="5410"/>
                  </a:moveTo>
                  <a:lnTo>
                    <a:pt x="21590" y="5410"/>
                  </a:lnTo>
                  <a:lnTo>
                    <a:pt x="21590" y="5969"/>
                  </a:lnTo>
                  <a:lnTo>
                    <a:pt x="22263" y="5969"/>
                  </a:lnTo>
                  <a:lnTo>
                    <a:pt x="22263" y="5410"/>
                  </a:lnTo>
                  <a:close/>
                </a:path>
                <a:path w="49529" h="8890">
                  <a:moveTo>
                    <a:pt x="22263" y="0"/>
                  </a:moveTo>
                  <a:lnTo>
                    <a:pt x="21590" y="0"/>
                  </a:lnTo>
                  <a:lnTo>
                    <a:pt x="21590" y="558"/>
                  </a:lnTo>
                  <a:lnTo>
                    <a:pt x="22263" y="558"/>
                  </a:lnTo>
                  <a:lnTo>
                    <a:pt x="22263" y="0"/>
                  </a:lnTo>
                  <a:close/>
                </a:path>
                <a:path w="49529" h="8890">
                  <a:moveTo>
                    <a:pt x="23622" y="8102"/>
                  </a:moveTo>
                  <a:lnTo>
                    <a:pt x="22936" y="8102"/>
                  </a:lnTo>
                  <a:lnTo>
                    <a:pt x="22936" y="8674"/>
                  </a:lnTo>
                  <a:lnTo>
                    <a:pt x="23622" y="8674"/>
                  </a:lnTo>
                  <a:lnTo>
                    <a:pt x="23622" y="8102"/>
                  </a:lnTo>
                  <a:close/>
                </a:path>
                <a:path w="49529" h="8890">
                  <a:moveTo>
                    <a:pt x="23622" y="2705"/>
                  </a:moveTo>
                  <a:lnTo>
                    <a:pt x="22936" y="2705"/>
                  </a:lnTo>
                  <a:lnTo>
                    <a:pt x="22936" y="3263"/>
                  </a:lnTo>
                  <a:lnTo>
                    <a:pt x="23622" y="3263"/>
                  </a:lnTo>
                  <a:lnTo>
                    <a:pt x="23622" y="2705"/>
                  </a:lnTo>
                  <a:close/>
                </a:path>
                <a:path w="49529" h="8890">
                  <a:moveTo>
                    <a:pt x="24968" y="5410"/>
                  </a:moveTo>
                  <a:lnTo>
                    <a:pt x="24295" y="5410"/>
                  </a:lnTo>
                  <a:lnTo>
                    <a:pt x="24295" y="5969"/>
                  </a:lnTo>
                  <a:lnTo>
                    <a:pt x="24968" y="5969"/>
                  </a:lnTo>
                  <a:lnTo>
                    <a:pt x="24968" y="5410"/>
                  </a:lnTo>
                  <a:close/>
                </a:path>
                <a:path w="49529" h="8890">
                  <a:moveTo>
                    <a:pt x="24968" y="0"/>
                  </a:moveTo>
                  <a:lnTo>
                    <a:pt x="24295" y="0"/>
                  </a:lnTo>
                  <a:lnTo>
                    <a:pt x="24295" y="558"/>
                  </a:lnTo>
                  <a:lnTo>
                    <a:pt x="24968" y="558"/>
                  </a:lnTo>
                  <a:lnTo>
                    <a:pt x="24968" y="0"/>
                  </a:lnTo>
                  <a:close/>
                </a:path>
                <a:path w="49529" h="8890">
                  <a:moveTo>
                    <a:pt x="26314" y="8102"/>
                  </a:moveTo>
                  <a:lnTo>
                    <a:pt x="25641" y="8102"/>
                  </a:lnTo>
                  <a:lnTo>
                    <a:pt x="25641" y="8674"/>
                  </a:lnTo>
                  <a:lnTo>
                    <a:pt x="26314" y="8674"/>
                  </a:lnTo>
                  <a:lnTo>
                    <a:pt x="26314" y="8102"/>
                  </a:lnTo>
                  <a:close/>
                </a:path>
                <a:path w="49529" h="8890">
                  <a:moveTo>
                    <a:pt x="26314" y="2705"/>
                  </a:moveTo>
                  <a:lnTo>
                    <a:pt x="25641" y="2705"/>
                  </a:lnTo>
                  <a:lnTo>
                    <a:pt x="25641" y="3263"/>
                  </a:lnTo>
                  <a:lnTo>
                    <a:pt x="26314" y="3263"/>
                  </a:lnTo>
                  <a:lnTo>
                    <a:pt x="26314" y="2705"/>
                  </a:lnTo>
                  <a:close/>
                </a:path>
                <a:path w="49529" h="8890">
                  <a:moveTo>
                    <a:pt x="27660" y="5410"/>
                  </a:moveTo>
                  <a:lnTo>
                    <a:pt x="26987" y="5410"/>
                  </a:lnTo>
                  <a:lnTo>
                    <a:pt x="26987" y="5969"/>
                  </a:lnTo>
                  <a:lnTo>
                    <a:pt x="27660" y="5969"/>
                  </a:lnTo>
                  <a:lnTo>
                    <a:pt x="27660" y="5410"/>
                  </a:lnTo>
                  <a:close/>
                </a:path>
                <a:path w="49529" h="8890">
                  <a:moveTo>
                    <a:pt x="27660" y="0"/>
                  </a:moveTo>
                  <a:lnTo>
                    <a:pt x="26987" y="0"/>
                  </a:lnTo>
                  <a:lnTo>
                    <a:pt x="26987" y="558"/>
                  </a:lnTo>
                  <a:lnTo>
                    <a:pt x="27660" y="558"/>
                  </a:lnTo>
                  <a:lnTo>
                    <a:pt x="27660" y="0"/>
                  </a:lnTo>
                  <a:close/>
                </a:path>
                <a:path w="49529" h="8890">
                  <a:moveTo>
                    <a:pt x="29019" y="8102"/>
                  </a:moveTo>
                  <a:lnTo>
                    <a:pt x="28333" y="8102"/>
                  </a:lnTo>
                  <a:lnTo>
                    <a:pt x="28333" y="8674"/>
                  </a:lnTo>
                  <a:lnTo>
                    <a:pt x="29019" y="8674"/>
                  </a:lnTo>
                  <a:lnTo>
                    <a:pt x="29019" y="8102"/>
                  </a:lnTo>
                  <a:close/>
                </a:path>
                <a:path w="49529" h="8890">
                  <a:moveTo>
                    <a:pt x="29019" y="2705"/>
                  </a:moveTo>
                  <a:lnTo>
                    <a:pt x="28333" y="2705"/>
                  </a:lnTo>
                  <a:lnTo>
                    <a:pt x="28333" y="3263"/>
                  </a:lnTo>
                  <a:lnTo>
                    <a:pt x="29019" y="3263"/>
                  </a:lnTo>
                  <a:lnTo>
                    <a:pt x="29019" y="2705"/>
                  </a:lnTo>
                  <a:close/>
                </a:path>
                <a:path w="49529" h="8890">
                  <a:moveTo>
                    <a:pt x="30365" y="5410"/>
                  </a:moveTo>
                  <a:lnTo>
                    <a:pt x="29692" y="5410"/>
                  </a:lnTo>
                  <a:lnTo>
                    <a:pt x="29692" y="5969"/>
                  </a:lnTo>
                  <a:lnTo>
                    <a:pt x="30365" y="5969"/>
                  </a:lnTo>
                  <a:lnTo>
                    <a:pt x="30365" y="5410"/>
                  </a:lnTo>
                  <a:close/>
                </a:path>
                <a:path w="49529" h="8890">
                  <a:moveTo>
                    <a:pt x="30365" y="0"/>
                  </a:moveTo>
                  <a:lnTo>
                    <a:pt x="29692" y="0"/>
                  </a:lnTo>
                  <a:lnTo>
                    <a:pt x="29692" y="558"/>
                  </a:lnTo>
                  <a:lnTo>
                    <a:pt x="30365" y="558"/>
                  </a:lnTo>
                  <a:lnTo>
                    <a:pt x="30365" y="0"/>
                  </a:lnTo>
                  <a:close/>
                </a:path>
                <a:path w="49529" h="8890">
                  <a:moveTo>
                    <a:pt x="31711" y="8102"/>
                  </a:moveTo>
                  <a:lnTo>
                    <a:pt x="31038" y="8102"/>
                  </a:lnTo>
                  <a:lnTo>
                    <a:pt x="31038" y="8674"/>
                  </a:lnTo>
                  <a:lnTo>
                    <a:pt x="31711" y="8674"/>
                  </a:lnTo>
                  <a:lnTo>
                    <a:pt x="31711" y="8102"/>
                  </a:lnTo>
                  <a:close/>
                </a:path>
                <a:path w="49529" h="8890">
                  <a:moveTo>
                    <a:pt x="31711" y="2705"/>
                  </a:moveTo>
                  <a:lnTo>
                    <a:pt x="31038" y="2705"/>
                  </a:lnTo>
                  <a:lnTo>
                    <a:pt x="31038" y="3263"/>
                  </a:lnTo>
                  <a:lnTo>
                    <a:pt x="31711" y="3263"/>
                  </a:lnTo>
                  <a:lnTo>
                    <a:pt x="31711" y="2705"/>
                  </a:lnTo>
                  <a:close/>
                </a:path>
                <a:path w="49529" h="8890">
                  <a:moveTo>
                    <a:pt x="33058" y="5410"/>
                  </a:moveTo>
                  <a:lnTo>
                    <a:pt x="32385" y="5410"/>
                  </a:lnTo>
                  <a:lnTo>
                    <a:pt x="32385" y="5969"/>
                  </a:lnTo>
                  <a:lnTo>
                    <a:pt x="33058" y="5969"/>
                  </a:lnTo>
                  <a:lnTo>
                    <a:pt x="33058" y="5410"/>
                  </a:lnTo>
                  <a:close/>
                </a:path>
                <a:path w="49529" h="8890">
                  <a:moveTo>
                    <a:pt x="33058" y="0"/>
                  </a:moveTo>
                  <a:lnTo>
                    <a:pt x="32385" y="0"/>
                  </a:lnTo>
                  <a:lnTo>
                    <a:pt x="32385" y="558"/>
                  </a:lnTo>
                  <a:lnTo>
                    <a:pt x="33058" y="558"/>
                  </a:lnTo>
                  <a:lnTo>
                    <a:pt x="33058" y="0"/>
                  </a:lnTo>
                  <a:close/>
                </a:path>
                <a:path w="49529" h="8890">
                  <a:moveTo>
                    <a:pt x="34417" y="8102"/>
                  </a:moveTo>
                  <a:lnTo>
                    <a:pt x="33731" y="8102"/>
                  </a:lnTo>
                  <a:lnTo>
                    <a:pt x="33731" y="8674"/>
                  </a:lnTo>
                  <a:lnTo>
                    <a:pt x="34417" y="8674"/>
                  </a:lnTo>
                  <a:lnTo>
                    <a:pt x="34417" y="8102"/>
                  </a:lnTo>
                  <a:close/>
                </a:path>
                <a:path w="49529" h="8890">
                  <a:moveTo>
                    <a:pt x="34417" y="2705"/>
                  </a:moveTo>
                  <a:lnTo>
                    <a:pt x="33731" y="2705"/>
                  </a:lnTo>
                  <a:lnTo>
                    <a:pt x="33731" y="3263"/>
                  </a:lnTo>
                  <a:lnTo>
                    <a:pt x="34417" y="3263"/>
                  </a:lnTo>
                  <a:lnTo>
                    <a:pt x="34417" y="2705"/>
                  </a:lnTo>
                  <a:close/>
                </a:path>
                <a:path w="49529" h="8890">
                  <a:moveTo>
                    <a:pt x="35763" y="5410"/>
                  </a:moveTo>
                  <a:lnTo>
                    <a:pt x="35090" y="5410"/>
                  </a:lnTo>
                  <a:lnTo>
                    <a:pt x="35090" y="5969"/>
                  </a:lnTo>
                  <a:lnTo>
                    <a:pt x="35763" y="5969"/>
                  </a:lnTo>
                  <a:lnTo>
                    <a:pt x="35763" y="5410"/>
                  </a:lnTo>
                  <a:close/>
                </a:path>
                <a:path w="49529" h="8890">
                  <a:moveTo>
                    <a:pt x="35763" y="0"/>
                  </a:moveTo>
                  <a:lnTo>
                    <a:pt x="35090" y="0"/>
                  </a:lnTo>
                  <a:lnTo>
                    <a:pt x="35090" y="558"/>
                  </a:lnTo>
                  <a:lnTo>
                    <a:pt x="35763" y="558"/>
                  </a:lnTo>
                  <a:lnTo>
                    <a:pt x="35763" y="0"/>
                  </a:lnTo>
                  <a:close/>
                </a:path>
                <a:path w="49529" h="8890">
                  <a:moveTo>
                    <a:pt x="37109" y="8102"/>
                  </a:moveTo>
                  <a:lnTo>
                    <a:pt x="36436" y="8102"/>
                  </a:lnTo>
                  <a:lnTo>
                    <a:pt x="36436" y="8674"/>
                  </a:lnTo>
                  <a:lnTo>
                    <a:pt x="37109" y="8674"/>
                  </a:lnTo>
                  <a:lnTo>
                    <a:pt x="37109" y="8102"/>
                  </a:lnTo>
                  <a:close/>
                </a:path>
                <a:path w="49529" h="8890">
                  <a:moveTo>
                    <a:pt x="37109" y="2705"/>
                  </a:moveTo>
                  <a:lnTo>
                    <a:pt x="36436" y="2705"/>
                  </a:lnTo>
                  <a:lnTo>
                    <a:pt x="36436" y="3263"/>
                  </a:lnTo>
                  <a:lnTo>
                    <a:pt x="37109" y="3263"/>
                  </a:lnTo>
                  <a:lnTo>
                    <a:pt x="37109" y="2705"/>
                  </a:lnTo>
                  <a:close/>
                </a:path>
                <a:path w="49529" h="8890">
                  <a:moveTo>
                    <a:pt x="38455" y="5410"/>
                  </a:moveTo>
                  <a:lnTo>
                    <a:pt x="37782" y="5410"/>
                  </a:lnTo>
                  <a:lnTo>
                    <a:pt x="37782" y="5969"/>
                  </a:lnTo>
                  <a:lnTo>
                    <a:pt x="38455" y="5969"/>
                  </a:lnTo>
                  <a:lnTo>
                    <a:pt x="38455" y="5410"/>
                  </a:lnTo>
                  <a:close/>
                </a:path>
                <a:path w="49529" h="8890">
                  <a:moveTo>
                    <a:pt x="38455" y="0"/>
                  </a:moveTo>
                  <a:lnTo>
                    <a:pt x="37782" y="0"/>
                  </a:lnTo>
                  <a:lnTo>
                    <a:pt x="37782" y="558"/>
                  </a:lnTo>
                  <a:lnTo>
                    <a:pt x="38455" y="558"/>
                  </a:lnTo>
                  <a:lnTo>
                    <a:pt x="38455" y="0"/>
                  </a:lnTo>
                  <a:close/>
                </a:path>
                <a:path w="49529" h="8890">
                  <a:moveTo>
                    <a:pt x="39814" y="8102"/>
                  </a:moveTo>
                  <a:lnTo>
                    <a:pt x="39128" y="8102"/>
                  </a:lnTo>
                  <a:lnTo>
                    <a:pt x="39128" y="8674"/>
                  </a:lnTo>
                  <a:lnTo>
                    <a:pt x="39814" y="8674"/>
                  </a:lnTo>
                  <a:lnTo>
                    <a:pt x="39814" y="8102"/>
                  </a:lnTo>
                  <a:close/>
                </a:path>
                <a:path w="49529" h="8890">
                  <a:moveTo>
                    <a:pt x="39814" y="2705"/>
                  </a:moveTo>
                  <a:lnTo>
                    <a:pt x="39128" y="2705"/>
                  </a:lnTo>
                  <a:lnTo>
                    <a:pt x="39128" y="3263"/>
                  </a:lnTo>
                  <a:lnTo>
                    <a:pt x="39814" y="3263"/>
                  </a:lnTo>
                  <a:lnTo>
                    <a:pt x="39814" y="2705"/>
                  </a:lnTo>
                  <a:close/>
                </a:path>
                <a:path w="49529" h="8890">
                  <a:moveTo>
                    <a:pt x="41160" y="5410"/>
                  </a:moveTo>
                  <a:lnTo>
                    <a:pt x="40487" y="5410"/>
                  </a:lnTo>
                  <a:lnTo>
                    <a:pt x="40487" y="5969"/>
                  </a:lnTo>
                  <a:lnTo>
                    <a:pt x="41160" y="5969"/>
                  </a:lnTo>
                  <a:lnTo>
                    <a:pt x="41160" y="5410"/>
                  </a:lnTo>
                  <a:close/>
                </a:path>
                <a:path w="49529" h="8890">
                  <a:moveTo>
                    <a:pt x="41160" y="0"/>
                  </a:moveTo>
                  <a:lnTo>
                    <a:pt x="40487" y="0"/>
                  </a:lnTo>
                  <a:lnTo>
                    <a:pt x="40487" y="558"/>
                  </a:lnTo>
                  <a:lnTo>
                    <a:pt x="41160" y="558"/>
                  </a:lnTo>
                  <a:lnTo>
                    <a:pt x="41160" y="0"/>
                  </a:lnTo>
                  <a:close/>
                </a:path>
                <a:path w="49529" h="8890">
                  <a:moveTo>
                    <a:pt x="42506" y="2705"/>
                  </a:moveTo>
                  <a:lnTo>
                    <a:pt x="41833" y="2705"/>
                  </a:lnTo>
                  <a:lnTo>
                    <a:pt x="41833" y="3263"/>
                  </a:lnTo>
                  <a:lnTo>
                    <a:pt x="42506" y="3263"/>
                  </a:lnTo>
                  <a:lnTo>
                    <a:pt x="42506" y="2705"/>
                  </a:lnTo>
                  <a:close/>
                </a:path>
                <a:path w="49529" h="8890">
                  <a:moveTo>
                    <a:pt x="43853" y="5410"/>
                  </a:moveTo>
                  <a:lnTo>
                    <a:pt x="43180" y="5410"/>
                  </a:lnTo>
                  <a:lnTo>
                    <a:pt x="43180" y="5969"/>
                  </a:lnTo>
                  <a:lnTo>
                    <a:pt x="43853" y="5969"/>
                  </a:lnTo>
                  <a:lnTo>
                    <a:pt x="43853" y="5410"/>
                  </a:lnTo>
                  <a:close/>
                </a:path>
                <a:path w="49529" h="8890">
                  <a:moveTo>
                    <a:pt x="43853" y="0"/>
                  </a:moveTo>
                  <a:lnTo>
                    <a:pt x="43180" y="0"/>
                  </a:lnTo>
                  <a:lnTo>
                    <a:pt x="43180" y="558"/>
                  </a:lnTo>
                  <a:lnTo>
                    <a:pt x="43853" y="558"/>
                  </a:lnTo>
                  <a:lnTo>
                    <a:pt x="43853" y="0"/>
                  </a:lnTo>
                  <a:close/>
                </a:path>
                <a:path w="49529" h="8890">
                  <a:moveTo>
                    <a:pt x="45199" y="2705"/>
                  </a:moveTo>
                  <a:lnTo>
                    <a:pt x="44526" y="2705"/>
                  </a:lnTo>
                  <a:lnTo>
                    <a:pt x="44526" y="3263"/>
                  </a:lnTo>
                  <a:lnTo>
                    <a:pt x="45199" y="3263"/>
                  </a:lnTo>
                  <a:lnTo>
                    <a:pt x="45199" y="2705"/>
                  </a:lnTo>
                  <a:close/>
                </a:path>
                <a:path w="49529" h="8890">
                  <a:moveTo>
                    <a:pt x="46558" y="5410"/>
                  </a:moveTo>
                  <a:lnTo>
                    <a:pt x="45885" y="5410"/>
                  </a:lnTo>
                  <a:lnTo>
                    <a:pt x="45885" y="5969"/>
                  </a:lnTo>
                  <a:lnTo>
                    <a:pt x="46558" y="5969"/>
                  </a:lnTo>
                  <a:lnTo>
                    <a:pt x="46558" y="5410"/>
                  </a:lnTo>
                  <a:close/>
                </a:path>
                <a:path w="49529" h="8890">
                  <a:moveTo>
                    <a:pt x="46558" y="0"/>
                  </a:moveTo>
                  <a:lnTo>
                    <a:pt x="45885" y="0"/>
                  </a:lnTo>
                  <a:lnTo>
                    <a:pt x="45885" y="558"/>
                  </a:lnTo>
                  <a:lnTo>
                    <a:pt x="46558" y="558"/>
                  </a:lnTo>
                  <a:lnTo>
                    <a:pt x="46558" y="0"/>
                  </a:lnTo>
                  <a:close/>
                </a:path>
                <a:path w="49529" h="8890">
                  <a:moveTo>
                    <a:pt x="47904" y="2705"/>
                  </a:moveTo>
                  <a:lnTo>
                    <a:pt x="47231" y="2705"/>
                  </a:lnTo>
                  <a:lnTo>
                    <a:pt x="47231" y="3263"/>
                  </a:lnTo>
                  <a:lnTo>
                    <a:pt x="47904" y="3263"/>
                  </a:lnTo>
                  <a:lnTo>
                    <a:pt x="47904" y="2705"/>
                  </a:lnTo>
                  <a:close/>
                </a:path>
                <a:path w="49529" h="8890">
                  <a:moveTo>
                    <a:pt x="49250" y="5410"/>
                  </a:moveTo>
                  <a:lnTo>
                    <a:pt x="48577" y="5410"/>
                  </a:lnTo>
                  <a:lnTo>
                    <a:pt x="48577" y="5969"/>
                  </a:lnTo>
                  <a:lnTo>
                    <a:pt x="49250" y="5969"/>
                  </a:lnTo>
                  <a:lnTo>
                    <a:pt x="49250" y="5410"/>
                  </a:lnTo>
                  <a:close/>
                </a:path>
                <a:path w="49529" h="8890">
                  <a:moveTo>
                    <a:pt x="49250" y="0"/>
                  </a:moveTo>
                  <a:lnTo>
                    <a:pt x="48577" y="0"/>
                  </a:lnTo>
                  <a:lnTo>
                    <a:pt x="48577" y="558"/>
                  </a:lnTo>
                  <a:lnTo>
                    <a:pt x="49250" y="558"/>
                  </a:lnTo>
                  <a:lnTo>
                    <a:pt x="49250" y="0"/>
                  </a:lnTo>
                  <a:close/>
                </a:path>
              </a:pathLst>
            </a:custGeom>
            <a:solidFill>
              <a:srgbClr val="000000"/>
            </a:solidFill>
          </p:spPr>
          <p:txBody>
            <a:bodyPr wrap="square" lIns="0" tIns="0" rIns="0" bIns="0" rtlCol="0"/>
            <a:lstStyle/>
            <a:p>
              <a:endParaRPr/>
            </a:p>
          </p:txBody>
        </p:sp>
        <p:sp>
          <p:nvSpPr>
            <p:cNvPr id="893" name="object 893"/>
            <p:cNvSpPr/>
            <p:nvPr/>
          </p:nvSpPr>
          <p:spPr>
            <a:xfrm>
              <a:off x="12184037" y="7805534"/>
              <a:ext cx="49530" cy="11430"/>
            </a:xfrm>
            <a:custGeom>
              <a:avLst/>
              <a:gdLst/>
              <a:ahLst/>
              <a:cxnLst/>
              <a:rect l="l" t="t" r="r" b="b"/>
              <a:pathLst>
                <a:path w="49529" h="11429">
                  <a:moveTo>
                    <a:pt x="673" y="8102"/>
                  </a:moveTo>
                  <a:lnTo>
                    <a:pt x="0" y="8102"/>
                  </a:lnTo>
                  <a:lnTo>
                    <a:pt x="0" y="8674"/>
                  </a:lnTo>
                  <a:lnTo>
                    <a:pt x="673" y="8674"/>
                  </a:lnTo>
                  <a:lnTo>
                    <a:pt x="673" y="8102"/>
                  </a:lnTo>
                  <a:close/>
                </a:path>
                <a:path w="49529" h="11429">
                  <a:moveTo>
                    <a:pt x="673" y="2705"/>
                  </a:moveTo>
                  <a:lnTo>
                    <a:pt x="0" y="2705"/>
                  </a:lnTo>
                  <a:lnTo>
                    <a:pt x="0" y="3263"/>
                  </a:lnTo>
                  <a:lnTo>
                    <a:pt x="673" y="3263"/>
                  </a:lnTo>
                  <a:lnTo>
                    <a:pt x="673" y="2705"/>
                  </a:lnTo>
                  <a:close/>
                </a:path>
                <a:path w="49529" h="11429">
                  <a:moveTo>
                    <a:pt x="2032" y="10807"/>
                  </a:moveTo>
                  <a:lnTo>
                    <a:pt x="1358" y="10807"/>
                  </a:lnTo>
                  <a:lnTo>
                    <a:pt x="1358" y="11366"/>
                  </a:lnTo>
                  <a:lnTo>
                    <a:pt x="2032" y="11366"/>
                  </a:lnTo>
                  <a:lnTo>
                    <a:pt x="2032" y="10807"/>
                  </a:lnTo>
                  <a:close/>
                </a:path>
                <a:path w="49529" h="11429">
                  <a:moveTo>
                    <a:pt x="2032" y="5410"/>
                  </a:moveTo>
                  <a:lnTo>
                    <a:pt x="1358" y="5410"/>
                  </a:lnTo>
                  <a:lnTo>
                    <a:pt x="1358" y="5969"/>
                  </a:lnTo>
                  <a:lnTo>
                    <a:pt x="2032" y="5969"/>
                  </a:lnTo>
                  <a:lnTo>
                    <a:pt x="2032" y="5410"/>
                  </a:lnTo>
                  <a:close/>
                </a:path>
                <a:path w="49529" h="11429">
                  <a:moveTo>
                    <a:pt x="3378" y="8102"/>
                  </a:moveTo>
                  <a:lnTo>
                    <a:pt x="2705" y="8102"/>
                  </a:lnTo>
                  <a:lnTo>
                    <a:pt x="2705" y="8674"/>
                  </a:lnTo>
                  <a:lnTo>
                    <a:pt x="3378" y="8674"/>
                  </a:lnTo>
                  <a:lnTo>
                    <a:pt x="3378" y="8102"/>
                  </a:lnTo>
                  <a:close/>
                </a:path>
                <a:path w="49529" h="11429">
                  <a:moveTo>
                    <a:pt x="3378" y="2705"/>
                  </a:moveTo>
                  <a:lnTo>
                    <a:pt x="2705" y="2705"/>
                  </a:lnTo>
                  <a:lnTo>
                    <a:pt x="2705"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410"/>
                  </a:moveTo>
                  <a:lnTo>
                    <a:pt x="4051" y="5410"/>
                  </a:lnTo>
                  <a:lnTo>
                    <a:pt x="4051" y="5969"/>
                  </a:lnTo>
                  <a:lnTo>
                    <a:pt x="4724" y="5969"/>
                  </a:lnTo>
                  <a:lnTo>
                    <a:pt x="4724" y="5410"/>
                  </a:lnTo>
                  <a:close/>
                </a:path>
                <a:path w="49529" h="11429">
                  <a:moveTo>
                    <a:pt x="6070" y="8102"/>
                  </a:moveTo>
                  <a:lnTo>
                    <a:pt x="5397" y="8102"/>
                  </a:lnTo>
                  <a:lnTo>
                    <a:pt x="5397" y="8674"/>
                  </a:lnTo>
                  <a:lnTo>
                    <a:pt x="6070" y="8674"/>
                  </a:lnTo>
                  <a:lnTo>
                    <a:pt x="6070" y="8102"/>
                  </a:lnTo>
                  <a:close/>
                </a:path>
                <a:path w="49529" h="11429">
                  <a:moveTo>
                    <a:pt x="6070" y="2705"/>
                  </a:moveTo>
                  <a:lnTo>
                    <a:pt x="5397" y="2705"/>
                  </a:lnTo>
                  <a:lnTo>
                    <a:pt x="5397" y="3263"/>
                  </a:lnTo>
                  <a:lnTo>
                    <a:pt x="6070" y="3263"/>
                  </a:lnTo>
                  <a:lnTo>
                    <a:pt x="6070" y="2705"/>
                  </a:lnTo>
                  <a:close/>
                </a:path>
                <a:path w="49529" h="11429">
                  <a:moveTo>
                    <a:pt x="7429" y="10807"/>
                  </a:moveTo>
                  <a:lnTo>
                    <a:pt x="6756" y="10807"/>
                  </a:lnTo>
                  <a:lnTo>
                    <a:pt x="6756" y="11366"/>
                  </a:lnTo>
                  <a:lnTo>
                    <a:pt x="7429" y="11366"/>
                  </a:lnTo>
                  <a:lnTo>
                    <a:pt x="7429" y="10807"/>
                  </a:lnTo>
                  <a:close/>
                </a:path>
                <a:path w="49529" h="11429">
                  <a:moveTo>
                    <a:pt x="7429" y="5410"/>
                  </a:moveTo>
                  <a:lnTo>
                    <a:pt x="6756" y="5410"/>
                  </a:lnTo>
                  <a:lnTo>
                    <a:pt x="6756" y="5969"/>
                  </a:lnTo>
                  <a:lnTo>
                    <a:pt x="7429" y="5969"/>
                  </a:lnTo>
                  <a:lnTo>
                    <a:pt x="7429" y="5410"/>
                  </a:lnTo>
                  <a:close/>
                </a:path>
                <a:path w="49529" h="11429">
                  <a:moveTo>
                    <a:pt x="8775" y="8102"/>
                  </a:moveTo>
                  <a:lnTo>
                    <a:pt x="8102" y="8102"/>
                  </a:lnTo>
                  <a:lnTo>
                    <a:pt x="8102" y="8674"/>
                  </a:lnTo>
                  <a:lnTo>
                    <a:pt x="8775" y="8674"/>
                  </a:lnTo>
                  <a:lnTo>
                    <a:pt x="8775" y="8102"/>
                  </a:lnTo>
                  <a:close/>
                </a:path>
                <a:path w="49529" h="11429">
                  <a:moveTo>
                    <a:pt x="8775" y="2705"/>
                  </a:moveTo>
                  <a:lnTo>
                    <a:pt x="8102" y="2705"/>
                  </a:lnTo>
                  <a:lnTo>
                    <a:pt x="8102" y="3263"/>
                  </a:lnTo>
                  <a:lnTo>
                    <a:pt x="8775" y="3263"/>
                  </a:lnTo>
                  <a:lnTo>
                    <a:pt x="8775" y="2705"/>
                  </a:lnTo>
                  <a:close/>
                </a:path>
                <a:path w="49529" h="11429">
                  <a:moveTo>
                    <a:pt x="10121" y="10807"/>
                  </a:moveTo>
                  <a:lnTo>
                    <a:pt x="9448" y="10807"/>
                  </a:lnTo>
                  <a:lnTo>
                    <a:pt x="9448" y="11366"/>
                  </a:lnTo>
                  <a:lnTo>
                    <a:pt x="10121" y="11366"/>
                  </a:lnTo>
                  <a:lnTo>
                    <a:pt x="10121" y="10807"/>
                  </a:lnTo>
                  <a:close/>
                </a:path>
                <a:path w="49529" h="11429">
                  <a:moveTo>
                    <a:pt x="10121" y="5410"/>
                  </a:moveTo>
                  <a:lnTo>
                    <a:pt x="9448" y="5410"/>
                  </a:lnTo>
                  <a:lnTo>
                    <a:pt x="9448" y="5969"/>
                  </a:lnTo>
                  <a:lnTo>
                    <a:pt x="10121" y="5969"/>
                  </a:lnTo>
                  <a:lnTo>
                    <a:pt x="10121" y="5410"/>
                  </a:lnTo>
                  <a:close/>
                </a:path>
                <a:path w="49529" h="11429">
                  <a:moveTo>
                    <a:pt x="11468" y="8102"/>
                  </a:moveTo>
                  <a:lnTo>
                    <a:pt x="10795" y="8102"/>
                  </a:lnTo>
                  <a:lnTo>
                    <a:pt x="10795" y="8674"/>
                  </a:lnTo>
                  <a:lnTo>
                    <a:pt x="11468" y="8674"/>
                  </a:lnTo>
                  <a:lnTo>
                    <a:pt x="11468" y="8102"/>
                  </a:lnTo>
                  <a:close/>
                </a:path>
                <a:path w="49529" h="11429">
                  <a:moveTo>
                    <a:pt x="11468" y="2705"/>
                  </a:moveTo>
                  <a:lnTo>
                    <a:pt x="10795" y="2705"/>
                  </a:lnTo>
                  <a:lnTo>
                    <a:pt x="10795" y="3263"/>
                  </a:lnTo>
                  <a:lnTo>
                    <a:pt x="11468" y="3263"/>
                  </a:lnTo>
                  <a:lnTo>
                    <a:pt x="11468" y="2705"/>
                  </a:lnTo>
                  <a:close/>
                </a:path>
                <a:path w="49529" h="11429">
                  <a:moveTo>
                    <a:pt x="12827" y="10807"/>
                  </a:moveTo>
                  <a:lnTo>
                    <a:pt x="12153" y="10807"/>
                  </a:lnTo>
                  <a:lnTo>
                    <a:pt x="12153" y="11366"/>
                  </a:lnTo>
                  <a:lnTo>
                    <a:pt x="12827" y="11366"/>
                  </a:lnTo>
                  <a:lnTo>
                    <a:pt x="12827" y="10807"/>
                  </a:lnTo>
                  <a:close/>
                </a:path>
                <a:path w="49529" h="11429">
                  <a:moveTo>
                    <a:pt x="12827" y="5410"/>
                  </a:moveTo>
                  <a:lnTo>
                    <a:pt x="12153" y="5410"/>
                  </a:lnTo>
                  <a:lnTo>
                    <a:pt x="12153" y="5969"/>
                  </a:lnTo>
                  <a:lnTo>
                    <a:pt x="12827" y="5969"/>
                  </a:lnTo>
                  <a:lnTo>
                    <a:pt x="12827" y="5410"/>
                  </a:lnTo>
                  <a:close/>
                </a:path>
                <a:path w="49529" h="11429">
                  <a:moveTo>
                    <a:pt x="14173" y="8102"/>
                  </a:moveTo>
                  <a:lnTo>
                    <a:pt x="13500" y="8102"/>
                  </a:lnTo>
                  <a:lnTo>
                    <a:pt x="13500" y="8674"/>
                  </a:lnTo>
                  <a:lnTo>
                    <a:pt x="14173" y="8674"/>
                  </a:lnTo>
                  <a:lnTo>
                    <a:pt x="14173" y="8102"/>
                  </a:lnTo>
                  <a:close/>
                </a:path>
                <a:path w="49529" h="11429">
                  <a:moveTo>
                    <a:pt x="14173" y="2705"/>
                  </a:moveTo>
                  <a:lnTo>
                    <a:pt x="13500" y="2705"/>
                  </a:lnTo>
                  <a:lnTo>
                    <a:pt x="13500" y="3263"/>
                  </a:lnTo>
                  <a:lnTo>
                    <a:pt x="14173" y="3263"/>
                  </a:lnTo>
                  <a:lnTo>
                    <a:pt x="14173" y="2705"/>
                  </a:lnTo>
                  <a:close/>
                </a:path>
                <a:path w="49529" h="11429">
                  <a:moveTo>
                    <a:pt x="15519" y="10807"/>
                  </a:moveTo>
                  <a:lnTo>
                    <a:pt x="14846" y="10807"/>
                  </a:lnTo>
                  <a:lnTo>
                    <a:pt x="14846" y="11366"/>
                  </a:lnTo>
                  <a:lnTo>
                    <a:pt x="15519" y="11366"/>
                  </a:lnTo>
                  <a:lnTo>
                    <a:pt x="15519" y="10807"/>
                  </a:lnTo>
                  <a:close/>
                </a:path>
                <a:path w="49529" h="11429">
                  <a:moveTo>
                    <a:pt x="15519" y="5410"/>
                  </a:moveTo>
                  <a:lnTo>
                    <a:pt x="14846" y="5410"/>
                  </a:lnTo>
                  <a:lnTo>
                    <a:pt x="14846" y="5969"/>
                  </a:lnTo>
                  <a:lnTo>
                    <a:pt x="15519" y="5969"/>
                  </a:lnTo>
                  <a:lnTo>
                    <a:pt x="15519" y="5410"/>
                  </a:lnTo>
                  <a:close/>
                </a:path>
                <a:path w="49529" h="11429">
                  <a:moveTo>
                    <a:pt x="16865" y="8102"/>
                  </a:moveTo>
                  <a:lnTo>
                    <a:pt x="16192" y="8102"/>
                  </a:lnTo>
                  <a:lnTo>
                    <a:pt x="16192" y="8674"/>
                  </a:lnTo>
                  <a:lnTo>
                    <a:pt x="16865" y="8674"/>
                  </a:lnTo>
                  <a:lnTo>
                    <a:pt x="16865" y="8102"/>
                  </a:lnTo>
                  <a:close/>
                </a:path>
                <a:path w="49529" h="11429">
                  <a:moveTo>
                    <a:pt x="16865" y="2705"/>
                  </a:moveTo>
                  <a:lnTo>
                    <a:pt x="16192" y="2705"/>
                  </a:lnTo>
                  <a:lnTo>
                    <a:pt x="16192" y="3263"/>
                  </a:lnTo>
                  <a:lnTo>
                    <a:pt x="16865" y="3263"/>
                  </a:lnTo>
                  <a:lnTo>
                    <a:pt x="16865" y="2705"/>
                  </a:lnTo>
                  <a:close/>
                </a:path>
                <a:path w="49529" h="11429">
                  <a:moveTo>
                    <a:pt x="18224" y="10807"/>
                  </a:moveTo>
                  <a:lnTo>
                    <a:pt x="17551" y="10807"/>
                  </a:lnTo>
                  <a:lnTo>
                    <a:pt x="17551" y="11366"/>
                  </a:lnTo>
                  <a:lnTo>
                    <a:pt x="18224" y="11366"/>
                  </a:lnTo>
                  <a:lnTo>
                    <a:pt x="18224" y="10807"/>
                  </a:lnTo>
                  <a:close/>
                </a:path>
                <a:path w="49529" h="11429">
                  <a:moveTo>
                    <a:pt x="18224" y="5410"/>
                  </a:moveTo>
                  <a:lnTo>
                    <a:pt x="17551" y="5410"/>
                  </a:lnTo>
                  <a:lnTo>
                    <a:pt x="17551" y="5969"/>
                  </a:lnTo>
                  <a:lnTo>
                    <a:pt x="18224" y="5969"/>
                  </a:lnTo>
                  <a:lnTo>
                    <a:pt x="18224" y="5410"/>
                  </a:lnTo>
                  <a:close/>
                </a:path>
                <a:path w="49529" h="11429">
                  <a:moveTo>
                    <a:pt x="19570" y="8102"/>
                  </a:moveTo>
                  <a:lnTo>
                    <a:pt x="18897" y="8102"/>
                  </a:lnTo>
                  <a:lnTo>
                    <a:pt x="18897" y="8674"/>
                  </a:lnTo>
                  <a:lnTo>
                    <a:pt x="19570" y="8674"/>
                  </a:lnTo>
                  <a:lnTo>
                    <a:pt x="19570" y="8102"/>
                  </a:lnTo>
                  <a:close/>
                </a:path>
                <a:path w="49529" h="11429">
                  <a:moveTo>
                    <a:pt x="19570" y="2705"/>
                  </a:moveTo>
                  <a:lnTo>
                    <a:pt x="18897" y="2705"/>
                  </a:lnTo>
                  <a:lnTo>
                    <a:pt x="18897" y="3263"/>
                  </a:lnTo>
                  <a:lnTo>
                    <a:pt x="19570" y="3263"/>
                  </a:lnTo>
                  <a:lnTo>
                    <a:pt x="19570" y="2705"/>
                  </a:lnTo>
                  <a:close/>
                </a:path>
                <a:path w="49529" h="11429">
                  <a:moveTo>
                    <a:pt x="20916" y="10807"/>
                  </a:moveTo>
                  <a:lnTo>
                    <a:pt x="20243" y="10807"/>
                  </a:lnTo>
                  <a:lnTo>
                    <a:pt x="20243" y="11366"/>
                  </a:lnTo>
                  <a:lnTo>
                    <a:pt x="20916" y="11366"/>
                  </a:lnTo>
                  <a:lnTo>
                    <a:pt x="20916" y="10807"/>
                  </a:lnTo>
                  <a:close/>
                </a:path>
                <a:path w="49529" h="11429">
                  <a:moveTo>
                    <a:pt x="20916" y="5410"/>
                  </a:moveTo>
                  <a:lnTo>
                    <a:pt x="20243" y="5410"/>
                  </a:lnTo>
                  <a:lnTo>
                    <a:pt x="20243" y="5969"/>
                  </a:lnTo>
                  <a:lnTo>
                    <a:pt x="20916" y="5969"/>
                  </a:lnTo>
                  <a:lnTo>
                    <a:pt x="20916" y="5410"/>
                  </a:lnTo>
                  <a:close/>
                </a:path>
                <a:path w="49529" h="11429">
                  <a:moveTo>
                    <a:pt x="22263" y="8102"/>
                  </a:moveTo>
                  <a:lnTo>
                    <a:pt x="21590" y="8102"/>
                  </a:lnTo>
                  <a:lnTo>
                    <a:pt x="21590" y="8674"/>
                  </a:lnTo>
                  <a:lnTo>
                    <a:pt x="22263" y="8674"/>
                  </a:lnTo>
                  <a:lnTo>
                    <a:pt x="22263" y="8102"/>
                  </a:lnTo>
                  <a:close/>
                </a:path>
                <a:path w="49529" h="11429">
                  <a:moveTo>
                    <a:pt x="22263" y="2705"/>
                  </a:moveTo>
                  <a:lnTo>
                    <a:pt x="21590" y="2705"/>
                  </a:lnTo>
                  <a:lnTo>
                    <a:pt x="21590" y="3263"/>
                  </a:lnTo>
                  <a:lnTo>
                    <a:pt x="22263" y="3263"/>
                  </a:lnTo>
                  <a:lnTo>
                    <a:pt x="22263" y="2705"/>
                  </a:lnTo>
                  <a:close/>
                </a:path>
                <a:path w="49529" h="11429">
                  <a:moveTo>
                    <a:pt x="23622" y="10807"/>
                  </a:moveTo>
                  <a:lnTo>
                    <a:pt x="22936" y="10807"/>
                  </a:lnTo>
                  <a:lnTo>
                    <a:pt x="22936" y="11366"/>
                  </a:lnTo>
                  <a:lnTo>
                    <a:pt x="23622" y="11366"/>
                  </a:lnTo>
                  <a:lnTo>
                    <a:pt x="23622" y="10807"/>
                  </a:lnTo>
                  <a:close/>
                </a:path>
                <a:path w="49529" h="11429">
                  <a:moveTo>
                    <a:pt x="23622" y="5410"/>
                  </a:moveTo>
                  <a:lnTo>
                    <a:pt x="22936" y="5410"/>
                  </a:lnTo>
                  <a:lnTo>
                    <a:pt x="22936" y="5969"/>
                  </a:lnTo>
                  <a:lnTo>
                    <a:pt x="23622" y="5969"/>
                  </a:lnTo>
                  <a:lnTo>
                    <a:pt x="23622" y="5410"/>
                  </a:lnTo>
                  <a:close/>
                </a:path>
                <a:path w="49529" h="11429">
                  <a:moveTo>
                    <a:pt x="24968" y="8102"/>
                  </a:moveTo>
                  <a:lnTo>
                    <a:pt x="24295" y="8102"/>
                  </a:lnTo>
                  <a:lnTo>
                    <a:pt x="24295" y="8674"/>
                  </a:lnTo>
                  <a:lnTo>
                    <a:pt x="24968" y="8674"/>
                  </a:lnTo>
                  <a:lnTo>
                    <a:pt x="24968" y="8102"/>
                  </a:lnTo>
                  <a:close/>
                </a:path>
                <a:path w="49529" h="11429">
                  <a:moveTo>
                    <a:pt x="24968" y="2705"/>
                  </a:moveTo>
                  <a:lnTo>
                    <a:pt x="24295" y="2705"/>
                  </a:lnTo>
                  <a:lnTo>
                    <a:pt x="24295" y="3263"/>
                  </a:lnTo>
                  <a:lnTo>
                    <a:pt x="24968" y="3263"/>
                  </a:lnTo>
                  <a:lnTo>
                    <a:pt x="24968" y="2705"/>
                  </a:lnTo>
                  <a:close/>
                </a:path>
                <a:path w="49529" h="11429">
                  <a:moveTo>
                    <a:pt x="26314" y="10807"/>
                  </a:moveTo>
                  <a:lnTo>
                    <a:pt x="25641" y="10807"/>
                  </a:lnTo>
                  <a:lnTo>
                    <a:pt x="25641" y="11366"/>
                  </a:lnTo>
                  <a:lnTo>
                    <a:pt x="26314" y="11366"/>
                  </a:lnTo>
                  <a:lnTo>
                    <a:pt x="26314" y="10807"/>
                  </a:lnTo>
                  <a:close/>
                </a:path>
                <a:path w="49529" h="11429">
                  <a:moveTo>
                    <a:pt x="26314" y="5410"/>
                  </a:moveTo>
                  <a:lnTo>
                    <a:pt x="25641" y="5410"/>
                  </a:lnTo>
                  <a:lnTo>
                    <a:pt x="25641" y="5969"/>
                  </a:lnTo>
                  <a:lnTo>
                    <a:pt x="26314" y="5969"/>
                  </a:lnTo>
                  <a:lnTo>
                    <a:pt x="26314" y="5410"/>
                  </a:lnTo>
                  <a:close/>
                </a:path>
                <a:path w="49529" h="11429">
                  <a:moveTo>
                    <a:pt x="27660" y="8102"/>
                  </a:moveTo>
                  <a:lnTo>
                    <a:pt x="26987" y="8102"/>
                  </a:lnTo>
                  <a:lnTo>
                    <a:pt x="26987" y="8674"/>
                  </a:lnTo>
                  <a:lnTo>
                    <a:pt x="27660" y="8674"/>
                  </a:lnTo>
                  <a:lnTo>
                    <a:pt x="27660" y="8102"/>
                  </a:lnTo>
                  <a:close/>
                </a:path>
                <a:path w="49529" h="11429">
                  <a:moveTo>
                    <a:pt x="27660" y="2705"/>
                  </a:moveTo>
                  <a:lnTo>
                    <a:pt x="26987" y="2705"/>
                  </a:lnTo>
                  <a:lnTo>
                    <a:pt x="26987" y="3263"/>
                  </a:lnTo>
                  <a:lnTo>
                    <a:pt x="27660" y="3263"/>
                  </a:lnTo>
                  <a:lnTo>
                    <a:pt x="27660" y="2705"/>
                  </a:lnTo>
                  <a:close/>
                </a:path>
                <a:path w="49529" h="11429">
                  <a:moveTo>
                    <a:pt x="29019" y="10807"/>
                  </a:moveTo>
                  <a:lnTo>
                    <a:pt x="28333" y="10807"/>
                  </a:lnTo>
                  <a:lnTo>
                    <a:pt x="28333" y="11366"/>
                  </a:lnTo>
                  <a:lnTo>
                    <a:pt x="29019" y="11366"/>
                  </a:lnTo>
                  <a:lnTo>
                    <a:pt x="29019" y="10807"/>
                  </a:lnTo>
                  <a:close/>
                </a:path>
                <a:path w="49529" h="11429">
                  <a:moveTo>
                    <a:pt x="29019" y="5410"/>
                  </a:moveTo>
                  <a:lnTo>
                    <a:pt x="28333" y="5410"/>
                  </a:lnTo>
                  <a:lnTo>
                    <a:pt x="28333" y="5969"/>
                  </a:lnTo>
                  <a:lnTo>
                    <a:pt x="29019" y="5969"/>
                  </a:lnTo>
                  <a:lnTo>
                    <a:pt x="29019" y="5410"/>
                  </a:lnTo>
                  <a:close/>
                </a:path>
                <a:path w="49529" h="11429">
                  <a:moveTo>
                    <a:pt x="30365" y="8102"/>
                  </a:moveTo>
                  <a:lnTo>
                    <a:pt x="29692" y="8102"/>
                  </a:lnTo>
                  <a:lnTo>
                    <a:pt x="29692" y="8674"/>
                  </a:lnTo>
                  <a:lnTo>
                    <a:pt x="30365" y="8674"/>
                  </a:lnTo>
                  <a:lnTo>
                    <a:pt x="30365" y="8102"/>
                  </a:lnTo>
                  <a:close/>
                </a:path>
                <a:path w="49529" h="11429">
                  <a:moveTo>
                    <a:pt x="30365" y="2705"/>
                  </a:moveTo>
                  <a:lnTo>
                    <a:pt x="29692" y="2705"/>
                  </a:lnTo>
                  <a:lnTo>
                    <a:pt x="29692" y="3263"/>
                  </a:lnTo>
                  <a:lnTo>
                    <a:pt x="30365" y="3263"/>
                  </a:lnTo>
                  <a:lnTo>
                    <a:pt x="30365" y="2705"/>
                  </a:lnTo>
                  <a:close/>
                </a:path>
                <a:path w="49529" h="11429">
                  <a:moveTo>
                    <a:pt x="31711" y="5410"/>
                  </a:moveTo>
                  <a:lnTo>
                    <a:pt x="31038" y="5410"/>
                  </a:lnTo>
                  <a:lnTo>
                    <a:pt x="31038" y="5969"/>
                  </a:lnTo>
                  <a:lnTo>
                    <a:pt x="31711" y="5969"/>
                  </a:lnTo>
                  <a:lnTo>
                    <a:pt x="31711" y="5410"/>
                  </a:lnTo>
                  <a:close/>
                </a:path>
                <a:path w="49529" h="11429">
                  <a:moveTo>
                    <a:pt x="33058" y="8102"/>
                  </a:moveTo>
                  <a:lnTo>
                    <a:pt x="32385" y="8102"/>
                  </a:lnTo>
                  <a:lnTo>
                    <a:pt x="32385" y="8674"/>
                  </a:lnTo>
                  <a:lnTo>
                    <a:pt x="33058" y="8674"/>
                  </a:lnTo>
                  <a:lnTo>
                    <a:pt x="33058" y="8102"/>
                  </a:lnTo>
                  <a:close/>
                </a:path>
                <a:path w="49529" h="11429">
                  <a:moveTo>
                    <a:pt x="33058" y="2705"/>
                  </a:moveTo>
                  <a:lnTo>
                    <a:pt x="32385" y="2705"/>
                  </a:lnTo>
                  <a:lnTo>
                    <a:pt x="32385" y="3263"/>
                  </a:lnTo>
                  <a:lnTo>
                    <a:pt x="33058" y="3263"/>
                  </a:lnTo>
                  <a:lnTo>
                    <a:pt x="33058" y="2705"/>
                  </a:lnTo>
                  <a:close/>
                </a:path>
                <a:path w="49529" h="11429">
                  <a:moveTo>
                    <a:pt x="34417" y="5410"/>
                  </a:moveTo>
                  <a:lnTo>
                    <a:pt x="33731" y="5410"/>
                  </a:lnTo>
                  <a:lnTo>
                    <a:pt x="33731" y="5969"/>
                  </a:lnTo>
                  <a:lnTo>
                    <a:pt x="34417" y="5969"/>
                  </a:lnTo>
                  <a:lnTo>
                    <a:pt x="34417" y="5410"/>
                  </a:lnTo>
                  <a:close/>
                </a:path>
                <a:path w="49529" h="11429">
                  <a:moveTo>
                    <a:pt x="35763" y="8102"/>
                  </a:moveTo>
                  <a:lnTo>
                    <a:pt x="35090" y="8102"/>
                  </a:lnTo>
                  <a:lnTo>
                    <a:pt x="35090" y="8674"/>
                  </a:lnTo>
                  <a:lnTo>
                    <a:pt x="35763" y="8674"/>
                  </a:lnTo>
                  <a:lnTo>
                    <a:pt x="35763" y="8102"/>
                  </a:lnTo>
                  <a:close/>
                </a:path>
                <a:path w="49529" h="11429">
                  <a:moveTo>
                    <a:pt x="35763" y="2705"/>
                  </a:moveTo>
                  <a:lnTo>
                    <a:pt x="35090" y="2705"/>
                  </a:lnTo>
                  <a:lnTo>
                    <a:pt x="35090" y="3263"/>
                  </a:lnTo>
                  <a:lnTo>
                    <a:pt x="35763" y="3263"/>
                  </a:lnTo>
                  <a:lnTo>
                    <a:pt x="35763" y="2705"/>
                  </a:lnTo>
                  <a:close/>
                </a:path>
                <a:path w="49529" h="11429">
                  <a:moveTo>
                    <a:pt x="37109" y="5410"/>
                  </a:moveTo>
                  <a:lnTo>
                    <a:pt x="36436" y="5410"/>
                  </a:lnTo>
                  <a:lnTo>
                    <a:pt x="36436" y="5969"/>
                  </a:lnTo>
                  <a:lnTo>
                    <a:pt x="37109" y="5969"/>
                  </a:lnTo>
                  <a:lnTo>
                    <a:pt x="37109" y="5410"/>
                  </a:lnTo>
                  <a:close/>
                </a:path>
                <a:path w="49529" h="11429">
                  <a:moveTo>
                    <a:pt x="38455" y="8102"/>
                  </a:moveTo>
                  <a:lnTo>
                    <a:pt x="37782" y="8102"/>
                  </a:lnTo>
                  <a:lnTo>
                    <a:pt x="37782" y="8674"/>
                  </a:lnTo>
                  <a:lnTo>
                    <a:pt x="38455" y="8674"/>
                  </a:lnTo>
                  <a:lnTo>
                    <a:pt x="38455" y="8102"/>
                  </a:lnTo>
                  <a:close/>
                </a:path>
                <a:path w="49529" h="11429">
                  <a:moveTo>
                    <a:pt x="38455" y="2705"/>
                  </a:moveTo>
                  <a:lnTo>
                    <a:pt x="37782" y="2705"/>
                  </a:lnTo>
                  <a:lnTo>
                    <a:pt x="37782" y="3263"/>
                  </a:lnTo>
                  <a:lnTo>
                    <a:pt x="38455" y="3263"/>
                  </a:lnTo>
                  <a:lnTo>
                    <a:pt x="38455" y="2705"/>
                  </a:lnTo>
                  <a:close/>
                </a:path>
                <a:path w="49529" h="11429">
                  <a:moveTo>
                    <a:pt x="39814" y="5410"/>
                  </a:moveTo>
                  <a:lnTo>
                    <a:pt x="39128" y="5410"/>
                  </a:lnTo>
                  <a:lnTo>
                    <a:pt x="39128" y="5969"/>
                  </a:lnTo>
                  <a:lnTo>
                    <a:pt x="39814" y="5969"/>
                  </a:lnTo>
                  <a:lnTo>
                    <a:pt x="39814" y="5410"/>
                  </a:lnTo>
                  <a:close/>
                </a:path>
                <a:path w="49529" h="11429">
                  <a:moveTo>
                    <a:pt x="39814" y="0"/>
                  </a:moveTo>
                  <a:lnTo>
                    <a:pt x="39128" y="0"/>
                  </a:lnTo>
                  <a:lnTo>
                    <a:pt x="39128" y="571"/>
                  </a:lnTo>
                  <a:lnTo>
                    <a:pt x="39814" y="571"/>
                  </a:lnTo>
                  <a:lnTo>
                    <a:pt x="39814" y="0"/>
                  </a:lnTo>
                  <a:close/>
                </a:path>
                <a:path w="49529" h="11429">
                  <a:moveTo>
                    <a:pt x="41160" y="8102"/>
                  </a:moveTo>
                  <a:lnTo>
                    <a:pt x="40487" y="8102"/>
                  </a:lnTo>
                  <a:lnTo>
                    <a:pt x="40487" y="8674"/>
                  </a:lnTo>
                  <a:lnTo>
                    <a:pt x="41160" y="8674"/>
                  </a:lnTo>
                  <a:lnTo>
                    <a:pt x="41160" y="8102"/>
                  </a:lnTo>
                  <a:close/>
                </a:path>
                <a:path w="49529" h="11429">
                  <a:moveTo>
                    <a:pt x="41160" y="2705"/>
                  </a:moveTo>
                  <a:lnTo>
                    <a:pt x="40487" y="2705"/>
                  </a:lnTo>
                  <a:lnTo>
                    <a:pt x="40487" y="3263"/>
                  </a:lnTo>
                  <a:lnTo>
                    <a:pt x="41160" y="3263"/>
                  </a:lnTo>
                  <a:lnTo>
                    <a:pt x="41160" y="2705"/>
                  </a:lnTo>
                  <a:close/>
                </a:path>
                <a:path w="49529" h="11429">
                  <a:moveTo>
                    <a:pt x="42506" y="5410"/>
                  </a:moveTo>
                  <a:lnTo>
                    <a:pt x="41833" y="5410"/>
                  </a:lnTo>
                  <a:lnTo>
                    <a:pt x="41833" y="5969"/>
                  </a:lnTo>
                  <a:lnTo>
                    <a:pt x="42506" y="5969"/>
                  </a:lnTo>
                  <a:lnTo>
                    <a:pt x="42506" y="5410"/>
                  </a:lnTo>
                  <a:close/>
                </a:path>
                <a:path w="49529" h="11429">
                  <a:moveTo>
                    <a:pt x="42506" y="0"/>
                  </a:moveTo>
                  <a:lnTo>
                    <a:pt x="41833" y="0"/>
                  </a:lnTo>
                  <a:lnTo>
                    <a:pt x="41833" y="571"/>
                  </a:lnTo>
                  <a:lnTo>
                    <a:pt x="42506" y="571"/>
                  </a:lnTo>
                  <a:lnTo>
                    <a:pt x="42506" y="0"/>
                  </a:lnTo>
                  <a:close/>
                </a:path>
                <a:path w="49529" h="11429">
                  <a:moveTo>
                    <a:pt x="43853" y="8102"/>
                  </a:moveTo>
                  <a:lnTo>
                    <a:pt x="43180" y="8102"/>
                  </a:lnTo>
                  <a:lnTo>
                    <a:pt x="43180" y="8674"/>
                  </a:lnTo>
                  <a:lnTo>
                    <a:pt x="43853" y="8674"/>
                  </a:lnTo>
                  <a:lnTo>
                    <a:pt x="43853" y="8102"/>
                  </a:lnTo>
                  <a:close/>
                </a:path>
                <a:path w="49529" h="11429">
                  <a:moveTo>
                    <a:pt x="43853" y="2705"/>
                  </a:moveTo>
                  <a:lnTo>
                    <a:pt x="43180" y="2705"/>
                  </a:lnTo>
                  <a:lnTo>
                    <a:pt x="43180" y="3263"/>
                  </a:lnTo>
                  <a:lnTo>
                    <a:pt x="43853" y="3263"/>
                  </a:lnTo>
                  <a:lnTo>
                    <a:pt x="43853" y="2705"/>
                  </a:lnTo>
                  <a:close/>
                </a:path>
                <a:path w="49529" h="11429">
                  <a:moveTo>
                    <a:pt x="45199" y="5410"/>
                  </a:moveTo>
                  <a:lnTo>
                    <a:pt x="44526" y="5410"/>
                  </a:lnTo>
                  <a:lnTo>
                    <a:pt x="44526" y="5969"/>
                  </a:lnTo>
                  <a:lnTo>
                    <a:pt x="45199" y="5969"/>
                  </a:lnTo>
                  <a:lnTo>
                    <a:pt x="45199" y="5410"/>
                  </a:lnTo>
                  <a:close/>
                </a:path>
                <a:path w="49529" h="11429">
                  <a:moveTo>
                    <a:pt x="45199" y="0"/>
                  </a:moveTo>
                  <a:lnTo>
                    <a:pt x="44526" y="0"/>
                  </a:lnTo>
                  <a:lnTo>
                    <a:pt x="44526" y="571"/>
                  </a:lnTo>
                  <a:lnTo>
                    <a:pt x="45199" y="571"/>
                  </a:lnTo>
                  <a:lnTo>
                    <a:pt x="45199" y="0"/>
                  </a:lnTo>
                  <a:close/>
                </a:path>
                <a:path w="49529" h="11429">
                  <a:moveTo>
                    <a:pt x="46558" y="8102"/>
                  </a:moveTo>
                  <a:lnTo>
                    <a:pt x="45885" y="8102"/>
                  </a:lnTo>
                  <a:lnTo>
                    <a:pt x="45885" y="8674"/>
                  </a:lnTo>
                  <a:lnTo>
                    <a:pt x="46558" y="8674"/>
                  </a:lnTo>
                  <a:lnTo>
                    <a:pt x="46558" y="8102"/>
                  </a:lnTo>
                  <a:close/>
                </a:path>
                <a:path w="49529" h="11429">
                  <a:moveTo>
                    <a:pt x="46558" y="2705"/>
                  </a:moveTo>
                  <a:lnTo>
                    <a:pt x="45885" y="2705"/>
                  </a:lnTo>
                  <a:lnTo>
                    <a:pt x="45885" y="3263"/>
                  </a:lnTo>
                  <a:lnTo>
                    <a:pt x="46558" y="3263"/>
                  </a:lnTo>
                  <a:lnTo>
                    <a:pt x="46558" y="2705"/>
                  </a:lnTo>
                  <a:close/>
                </a:path>
                <a:path w="49529" h="11429">
                  <a:moveTo>
                    <a:pt x="47904" y="5410"/>
                  </a:moveTo>
                  <a:lnTo>
                    <a:pt x="47231" y="5410"/>
                  </a:lnTo>
                  <a:lnTo>
                    <a:pt x="47231" y="5969"/>
                  </a:lnTo>
                  <a:lnTo>
                    <a:pt x="47904" y="5969"/>
                  </a:lnTo>
                  <a:lnTo>
                    <a:pt x="47904" y="5410"/>
                  </a:lnTo>
                  <a:close/>
                </a:path>
                <a:path w="49529" h="11429">
                  <a:moveTo>
                    <a:pt x="47904" y="0"/>
                  </a:moveTo>
                  <a:lnTo>
                    <a:pt x="47231" y="0"/>
                  </a:lnTo>
                  <a:lnTo>
                    <a:pt x="47231" y="571"/>
                  </a:lnTo>
                  <a:lnTo>
                    <a:pt x="47904" y="571"/>
                  </a:lnTo>
                  <a:lnTo>
                    <a:pt x="47904" y="0"/>
                  </a:lnTo>
                  <a:close/>
                </a:path>
                <a:path w="49529" h="11429">
                  <a:moveTo>
                    <a:pt x="49250" y="8102"/>
                  </a:moveTo>
                  <a:lnTo>
                    <a:pt x="48577" y="8102"/>
                  </a:lnTo>
                  <a:lnTo>
                    <a:pt x="48577" y="8674"/>
                  </a:lnTo>
                  <a:lnTo>
                    <a:pt x="49250" y="8674"/>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94" name="object 894"/>
            <p:cNvSpPr/>
            <p:nvPr/>
          </p:nvSpPr>
          <p:spPr>
            <a:xfrm>
              <a:off x="12184037" y="7816341"/>
              <a:ext cx="49530" cy="11430"/>
            </a:xfrm>
            <a:custGeom>
              <a:avLst/>
              <a:gdLst/>
              <a:ahLst/>
              <a:cxnLst/>
              <a:rect l="l" t="t" r="r" b="b"/>
              <a:pathLst>
                <a:path w="49529" h="11429">
                  <a:moveTo>
                    <a:pt x="673" y="8102"/>
                  </a:moveTo>
                  <a:lnTo>
                    <a:pt x="0" y="8102"/>
                  </a:lnTo>
                  <a:lnTo>
                    <a:pt x="0" y="8674"/>
                  </a:lnTo>
                  <a:lnTo>
                    <a:pt x="673" y="8674"/>
                  </a:lnTo>
                  <a:lnTo>
                    <a:pt x="673" y="8102"/>
                  </a:lnTo>
                  <a:close/>
                </a:path>
                <a:path w="49529" h="11429">
                  <a:moveTo>
                    <a:pt x="673" y="2705"/>
                  </a:moveTo>
                  <a:lnTo>
                    <a:pt x="0" y="2705"/>
                  </a:lnTo>
                  <a:lnTo>
                    <a:pt x="0" y="3263"/>
                  </a:lnTo>
                  <a:lnTo>
                    <a:pt x="673" y="3263"/>
                  </a:lnTo>
                  <a:lnTo>
                    <a:pt x="673" y="2705"/>
                  </a:lnTo>
                  <a:close/>
                </a:path>
                <a:path w="49529" h="11429">
                  <a:moveTo>
                    <a:pt x="2032" y="10807"/>
                  </a:moveTo>
                  <a:lnTo>
                    <a:pt x="1358" y="10807"/>
                  </a:lnTo>
                  <a:lnTo>
                    <a:pt x="1358" y="11366"/>
                  </a:lnTo>
                  <a:lnTo>
                    <a:pt x="2032" y="11366"/>
                  </a:lnTo>
                  <a:lnTo>
                    <a:pt x="2032" y="10807"/>
                  </a:lnTo>
                  <a:close/>
                </a:path>
                <a:path w="49529" h="11429">
                  <a:moveTo>
                    <a:pt x="2032" y="5397"/>
                  </a:moveTo>
                  <a:lnTo>
                    <a:pt x="1358" y="5397"/>
                  </a:lnTo>
                  <a:lnTo>
                    <a:pt x="1358" y="5969"/>
                  </a:lnTo>
                  <a:lnTo>
                    <a:pt x="2032" y="5969"/>
                  </a:lnTo>
                  <a:lnTo>
                    <a:pt x="2032" y="5397"/>
                  </a:lnTo>
                  <a:close/>
                </a:path>
                <a:path w="49529" h="11429">
                  <a:moveTo>
                    <a:pt x="3378" y="8102"/>
                  </a:moveTo>
                  <a:lnTo>
                    <a:pt x="2705" y="8102"/>
                  </a:lnTo>
                  <a:lnTo>
                    <a:pt x="2705" y="8674"/>
                  </a:lnTo>
                  <a:lnTo>
                    <a:pt x="3378" y="8674"/>
                  </a:lnTo>
                  <a:lnTo>
                    <a:pt x="3378" y="8102"/>
                  </a:lnTo>
                  <a:close/>
                </a:path>
                <a:path w="49529" h="11429">
                  <a:moveTo>
                    <a:pt x="3378" y="2705"/>
                  </a:moveTo>
                  <a:lnTo>
                    <a:pt x="2705" y="2705"/>
                  </a:lnTo>
                  <a:lnTo>
                    <a:pt x="2705" y="3263"/>
                  </a:lnTo>
                  <a:lnTo>
                    <a:pt x="3378" y="3263"/>
                  </a:lnTo>
                  <a:lnTo>
                    <a:pt x="3378" y="2705"/>
                  </a:lnTo>
                  <a:close/>
                </a:path>
                <a:path w="49529" h="11429">
                  <a:moveTo>
                    <a:pt x="4724" y="10807"/>
                  </a:moveTo>
                  <a:lnTo>
                    <a:pt x="4051" y="10807"/>
                  </a:lnTo>
                  <a:lnTo>
                    <a:pt x="4051" y="11366"/>
                  </a:lnTo>
                  <a:lnTo>
                    <a:pt x="4724" y="11366"/>
                  </a:lnTo>
                  <a:lnTo>
                    <a:pt x="4724" y="10807"/>
                  </a:lnTo>
                  <a:close/>
                </a:path>
                <a:path w="49529" h="11429">
                  <a:moveTo>
                    <a:pt x="4724" y="5397"/>
                  </a:moveTo>
                  <a:lnTo>
                    <a:pt x="4051" y="5397"/>
                  </a:lnTo>
                  <a:lnTo>
                    <a:pt x="4051" y="5969"/>
                  </a:lnTo>
                  <a:lnTo>
                    <a:pt x="4724" y="5969"/>
                  </a:lnTo>
                  <a:lnTo>
                    <a:pt x="4724" y="5397"/>
                  </a:lnTo>
                  <a:close/>
                </a:path>
                <a:path w="49529" h="11429">
                  <a:moveTo>
                    <a:pt x="6070" y="8102"/>
                  </a:moveTo>
                  <a:lnTo>
                    <a:pt x="5397" y="8102"/>
                  </a:lnTo>
                  <a:lnTo>
                    <a:pt x="5397" y="8674"/>
                  </a:lnTo>
                  <a:lnTo>
                    <a:pt x="6070" y="8674"/>
                  </a:lnTo>
                  <a:lnTo>
                    <a:pt x="6070" y="8102"/>
                  </a:lnTo>
                  <a:close/>
                </a:path>
                <a:path w="49529" h="11429">
                  <a:moveTo>
                    <a:pt x="6070" y="2705"/>
                  </a:moveTo>
                  <a:lnTo>
                    <a:pt x="5397" y="2705"/>
                  </a:lnTo>
                  <a:lnTo>
                    <a:pt x="5397" y="3263"/>
                  </a:lnTo>
                  <a:lnTo>
                    <a:pt x="6070" y="3263"/>
                  </a:lnTo>
                  <a:lnTo>
                    <a:pt x="6070" y="2705"/>
                  </a:lnTo>
                  <a:close/>
                </a:path>
                <a:path w="49529" h="11429">
                  <a:moveTo>
                    <a:pt x="7429" y="10807"/>
                  </a:moveTo>
                  <a:lnTo>
                    <a:pt x="6756" y="10807"/>
                  </a:lnTo>
                  <a:lnTo>
                    <a:pt x="6756" y="11366"/>
                  </a:lnTo>
                  <a:lnTo>
                    <a:pt x="7429" y="11366"/>
                  </a:lnTo>
                  <a:lnTo>
                    <a:pt x="7429" y="10807"/>
                  </a:lnTo>
                  <a:close/>
                </a:path>
                <a:path w="49529" h="11429">
                  <a:moveTo>
                    <a:pt x="7429" y="5397"/>
                  </a:moveTo>
                  <a:lnTo>
                    <a:pt x="6756" y="5397"/>
                  </a:lnTo>
                  <a:lnTo>
                    <a:pt x="6756" y="5969"/>
                  </a:lnTo>
                  <a:lnTo>
                    <a:pt x="7429" y="5969"/>
                  </a:lnTo>
                  <a:lnTo>
                    <a:pt x="7429" y="5397"/>
                  </a:lnTo>
                  <a:close/>
                </a:path>
                <a:path w="49529" h="11429">
                  <a:moveTo>
                    <a:pt x="8775" y="8102"/>
                  </a:moveTo>
                  <a:lnTo>
                    <a:pt x="8102" y="8102"/>
                  </a:lnTo>
                  <a:lnTo>
                    <a:pt x="8102" y="8674"/>
                  </a:lnTo>
                  <a:lnTo>
                    <a:pt x="8775" y="8674"/>
                  </a:lnTo>
                  <a:lnTo>
                    <a:pt x="8775" y="8102"/>
                  </a:lnTo>
                  <a:close/>
                </a:path>
                <a:path w="49529" h="11429">
                  <a:moveTo>
                    <a:pt x="8775" y="2705"/>
                  </a:moveTo>
                  <a:lnTo>
                    <a:pt x="8102" y="2705"/>
                  </a:lnTo>
                  <a:lnTo>
                    <a:pt x="8102" y="3263"/>
                  </a:lnTo>
                  <a:lnTo>
                    <a:pt x="8775" y="3263"/>
                  </a:lnTo>
                  <a:lnTo>
                    <a:pt x="8775" y="2705"/>
                  </a:lnTo>
                  <a:close/>
                </a:path>
                <a:path w="49529" h="11429">
                  <a:moveTo>
                    <a:pt x="10121" y="10807"/>
                  </a:moveTo>
                  <a:lnTo>
                    <a:pt x="9448" y="10807"/>
                  </a:lnTo>
                  <a:lnTo>
                    <a:pt x="9448" y="11366"/>
                  </a:lnTo>
                  <a:lnTo>
                    <a:pt x="10121" y="11366"/>
                  </a:lnTo>
                  <a:lnTo>
                    <a:pt x="10121" y="10807"/>
                  </a:lnTo>
                  <a:close/>
                </a:path>
                <a:path w="49529" h="11429">
                  <a:moveTo>
                    <a:pt x="10121" y="5397"/>
                  </a:moveTo>
                  <a:lnTo>
                    <a:pt x="9448" y="5397"/>
                  </a:lnTo>
                  <a:lnTo>
                    <a:pt x="9448" y="5969"/>
                  </a:lnTo>
                  <a:lnTo>
                    <a:pt x="10121" y="5969"/>
                  </a:lnTo>
                  <a:lnTo>
                    <a:pt x="10121" y="5397"/>
                  </a:lnTo>
                  <a:close/>
                </a:path>
                <a:path w="49529" h="11429">
                  <a:moveTo>
                    <a:pt x="11468" y="8102"/>
                  </a:moveTo>
                  <a:lnTo>
                    <a:pt x="10795" y="8102"/>
                  </a:lnTo>
                  <a:lnTo>
                    <a:pt x="10795" y="8674"/>
                  </a:lnTo>
                  <a:lnTo>
                    <a:pt x="11468" y="8674"/>
                  </a:lnTo>
                  <a:lnTo>
                    <a:pt x="11468" y="8102"/>
                  </a:lnTo>
                  <a:close/>
                </a:path>
                <a:path w="49529" h="11429">
                  <a:moveTo>
                    <a:pt x="11468" y="2705"/>
                  </a:moveTo>
                  <a:lnTo>
                    <a:pt x="10795" y="2705"/>
                  </a:lnTo>
                  <a:lnTo>
                    <a:pt x="10795" y="3263"/>
                  </a:lnTo>
                  <a:lnTo>
                    <a:pt x="11468" y="3263"/>
                  </a:lnTo>
                  <a:lnTo>
                    <a:pt x="11468" y="2705"/>
                  </a:lnTo>
                  <a:close/>
                </a:path>
                <a:path w="49529" h="11429">
                  <a:moveTo>
                    <a:pt x="12827" y="10807"/>
                  </a:moveTo>
                  <a:lnTo>
                    <a:pt x="12153" y="10807"/>
                  </a:lnTo>
                  <a:lnTo>
                    <a:pt x="12153" y="11366"/>
                  </a:lnTo>
                  <a:lnTo>
                    <a:pt x="12827" y="11366"/>
                  </a:lnTo>
                  <a:lnTo>
                    <a:pt x="12827" y="10807"/>
                  </a:lnTo>
                  <a:close/>
                </a:path>
                <a:path w="49529" h="11429">
                  <a:moveTo>
                    <a:pt x="12827" y="5397"/>
                  </a:moveTo>
                  <a:lnTo>
                    <a:pt x="12153" y="5397"/>
                  </a:lnTo>
                  <a:lnTo>
                    <a:pt x="12153" y="5969"/>
                  </a:lnTo>
                  <a:lnTo>
                    <a:pt x="12827" y="5969"/>
                  </a:lnTo>
                  <a:lnTo>
                    <a:pt x="12827" y="5397"/>
                  </a:lnTo>
                  <a:close/>
                </a:path>
                <a:path w="49529" h="11429">
                  <a:moveTo>
                    <a:pt x="14173" y="8102"/>
                  </a:moveTo>
                  <a:lnTo>
                    <a:pt x="13500" y="8102"/>
                  </a:lnTo>
                  <a:lnTo>
                    <a:pt x="13500" y="8674"/>
                  </a:lnTo>
                  <a:lnTo>
                    <a:pt x="14173" y="8674"/>
                  </a:lnTo>
                  <a:lnTo>
                    <a:pt x="14173" y="8102"/>
                  </a:lnTo>
                  <a:close/>
                </a:path>
                <a:path w="49529" h="11429">
                  <a:moveTo>
                    <a:pt x="14173" y="2705"/>
                  </a:moveTo>
                  <a:lnTo>
                    <a:pt x="13500" y="2705"/>
                  </a:lnTo>
                  <a:lnTo>
                    <a:pt x="13500" y="3263"/>
                  </a:lnTo>
                  <a:lnTo>
                    <a:pt x="14173" y="3263"/>
                  </a:lnTo>
                  <a:lnTo>
                    <a:pt x="14173" y="2705"/>
                  </a:lnTo>
                  <a:close/>
                </a:path>
                <a:path w="49529" h="11429">
                  <a:moveTo>
                    <a:pt x="15519" y="10807"/>
                  </a:moveTo>
                  <a:lnTo>
                    <a:pt x="14846" y="10807"/>
                  </a:lnTo>
                  <a:lnTo>
                    <a:pt x="14846" y="11366"/>
                  </a:lnTo>
                  <a:lnTo>
                    <a:pt x="15519" y="11366"/>
                  </a:lnTo>
                  <a:lnTo>
                    <a:pt x="15519" y="10807"/>
                  </a:lnTo>
                  <a:close/>
                </a:path>
                <a:path w="49529" h="11429">
                  <a:moveTo>
                    <a:pt x="15519" y="5397"/>
                  </a:moveTo>
                  <a:lnTo>
                    <a:pt x="14846" y="5397"/>
                  </a:lnTo>
                  <a:lnTo>
                    <a:pt x="14846" y="5969"/>
                  </a:lnTo>
                  <a:lnTo>
                    <a:pt x="15519" y="5969"/>
                  </a:lnTo>
                  <a:lnTo>
                    <a:pt x="15519" y="5397"/>
                  </a:lnTo>
                  <a:close/>
                </a:path>
                <a:path w="49529" h="11429">
                  <a:moveTo>
                    <a:pt x="16865" y="8102"/>
                  </a:moveTo>
                  <a:lnTo>
                    <a:pt x="16192" y="8102"/>
                  </a:lnTo>
                  <a:lnTo>
                    <a:pt x="16192" y="8674"/>
                  </a:lnTo>
                  <a:lnTo>
                    <a:pt x="16865" y="8674"/>
                  </a:lnTo>
                  <a:lnTo>
                    <a:pt x="16865" y="8102"/>
                  </a:lnTo>
                  <a:close/>
                </a:path>
                <a:path w="49529" h="11429">
                  <a:moveTo>
                    <a:pt x="16865" y="2705"/>
                  </a:moveTo>
                  <a:lnTo>
                    <a:pt x="16192" y="2705"/>
                  </a:lnTo>
                  <a:lnTo>
                    <a:pt x="16192" y="3263"/>
                  </a:lnTo>
                  <a:lnTo>
                    <a:pt x="16865" y="3263"/>
                  </a:lnTo>
                  <a:lnTo>
                    <a:pt x="16865" y="2705"/>
                  </a:lnTo>
                  <a:close/>
                </a:path>
                <a:path w="49529" h="11429">
                  <a:moveTo>
                    <a:pt x="18224" y="10807"/>
                  </a:moveTo>
                  <a:lnTo>
                    <a:pt x="17551" y="10807"/>
                  </a:lnTo>
                  <a:lnTo>
                    <a:pt x="17551" y="11366"/>
                  </a:lnTo>
                  <a:lnTo>
                    <a:pt x="18224" y="11366"/>
                  </a:lnTo>
                  <a:lnTo>
                    <a:pt x="18224" y="10807"/>
                  </a:lnTo>
                  <a:close/>
                </a:path>
                <a:path w="49529" h="11429">
                  <a:moveTo>
                    <a:pt x="18224" y="5397"/>
                  </a:moveTo>
                  <a:lnTo>
                    <a:pt x="17551" y="5397"/>
                  </a:lnTo>
                  <a:lnTo>
                    <a:pt x="17551" y="5969"/>
                  </a:lnTo>
                  <a:lnTo>
                    <a:pt x="18224" y="5969"/>
                  </a:lnTo>
                  <a:lnTo>
                    <a:pt x="18224" y="5397"/>
                  </a:lnTo>
                  <a:close/>
                </a:path>
                <a:path w="49529" h="11429">
                  <a:moveTo>
                    <a:pt x="19570" y="8102"/>
                  </a:moveTo>
                  <a:lnTo>
                    <a:pt x="18897" y="8102"/>
                  </a:lnTo>
                  <a:lnTo>
                    <a:pt x="18897" y="8674"/>
                  </a:lnTo>
                  <a:lnTo>
                    <a:pt x="19570" y="8674"/>
                  </a:lnTo>
                  <a:lnTo>
                    <a:pt x="19570" y="8102"/>
                  </a:lnTo>
                  <a:close/>
                </a:path>
                <a:path w="49529" h="11429">
                  <a:moveTo>
                    <a:pt x="19570" y="2705"/>
                  </a:moveTo>
                  <a:lnTo>
                    <a:pt x="18897" y="2705"/>
                  </a:lnTo>
                  <a:lnTo>
                    <a:pt x="18897" y="3263"/>
                  </a:lnTo>
                  <a:lnTo>
                    <a:pt x="19570" y="3263"/>
                  </a:lnTo>
                  <a:lnTo>
                    <a:pt x="19570" y="2705"/>
                  </a:lnTo>
                  <a:close/>
                </a:path>
                <a:path w="49529" h="11429">
                  <a:moveTo>
                    <a:pt x="20916" y="5397"/>
                  </a:moveTo>
                  <a:lnTo>
                    <a:pt x="20243" y="5397"/>
                  </a:lnTo>
                  <a:lnTo>
                    <a:pt x="20243" y="5969"/>
                  </a:lnTo>
                  <a:lnTo>
                    <a:pt x="20916" y="5969"/>
                  </a:lnTo>
                  <a:lnTo>
                    <a:pt x="20916" y="5397"/>
                  </a:lnTo>
                  <a:close/>
                </a:path>
                <a:path w="49529" h="11429">
                  <a:moveTo>
                    <a:pt x="22263" y="8102"/>
                  </a:moveTo>
                  <a:lnTo>
                    <a:pt x="21590" y="8102"/>
                  </a:lnTo>
                  <a:lnTo>
                    <a:pt x="21590" y="8674"/>
                  </a:lnTo>
                  <a:lnTo>
                    <a:pt x="22263" y="8674"/>
                  </a:lnTo>
                  <a:lnTo>
                    <a:pt x="22263" y="8102"/>
                  </a:lnTo>
                  <a:close/>
                </a:path>
                <a:path w="49529" h="11429">
                  <a:moveTo>
                    <a:pt x="22263" y="2705"/>
                  </a:moveTo>
                  <a:lnTo>
                    <a:pt x="21590" y="2705"/>
                  </a:lnTo>
                  <a:lnTo>
                    <a:pt x="21590" y="3263"/>
                  </a:lnTo>
                  <a:lnTo>
                    <a:pt x="22263" y="3263"/>
                  </a:lnTo>
                  <a:lnTo>
                    <a:pt x="22263" y="2705"/>
                  </a:lnTo>
                  <a:close/>
                </a:path>
                <a:path w="49529" h="11429">
                  <a:moveTo>
                    <a:pt x="23622" y="5397"/>
                  </a:moveTo>
                  <a:lnTo>
                    <a:pt x="22936" y="5397"/>
                  </a:lnTo>
                  <a:lnTo>
                    <a:pt x="22936" y="5969"/>
                  </a:lnTo>
                  <a:lnTo>
                    <a:pt x="23622" y="5969"/>
                  </a:lnTo>
                  <a:lnTo>
                    <a:pt x="23622" y="5397"/>
                  </a:lnTo>
                  <a:close/>
                </a:path>
                <a:path w="49529" h="11429">
                  <a:moveTo>
                    <a:pt x="24968" y="8102"/>
                  </a:moveTo>
                  <a:lnTo>
                    <a:pt x="24295" y="8102"/>
                  </a:lnTo>
                  <a:lnTo>
                    <a:pt x="24295" y="8674"/>
                  </a:lnTo>
                  <a:lnTo>
                    <a:pt x="24968" y="8674"/>
                  </a:lnTo>
                  <a:lnTo>
                    <a:pt x="24968" y="8102"/>
                  </a:lnTo>
                  <a:close/>
                </a:path>
                <a:path w="49529" h="11429">
                  <a:moveTo>
                    <a:pt x="24968" y="2705"/>
                  </a:moveTo>
                  <a:lnTo>
                    <a:pt x="24295" y="2705"/>
                  </a:lnTo>
                  <a:lnTo>
                    <a:pt x="24295" y="3263"/>
                  </a:lnTo>
                  <a:lnTo>
                    <a:pt x="24968" y="3263"/>
                  </a:lnTo>
                  <a:lnTo>
                    <a:pt x="24968" y="2705"/>
                  </a:lnTo>
                  <a:close/>
                </a:path>
                <a:path w="49529" h="11429">
                  <a:moveTo>
                    <a:pt x="26314" y="5397"/>
                  </a:moveTo>
                  <a:lnTo>
                    <a:pt x="25641" y="5397"/>
                  </a:lnTo>
                  <a:lnTo>
                    <a:pt x="25641" y="5969"/>
                  </a:lnTo>
                  <a:lnTo>
                    <a:pt x="26314" y="5969"/>
                  </a:lnTo>
                  <a:lnTo>
                    <a:pt x="26314" y="5397"/>
                  </a:lnTo>
                  <a:close/>
                </a:path>
                <a:path w="49529" h="11429">
                  <a:moveTo>
                    <a:pt x="27660" y="8102"/>
                  </a:moveTo>
                  <a:lnTo>
                    <a:pt x="26987" y="8102"/>
                  </a:lnTo>
                  <a:lnTo>
                    <a:pt x="26987" y="8674"/>
                  </a:lnTo>
                  <a:lnTo>
                    <a:pt x="27660" y="8674"/>
                  </a:lnTo>
                  <a:lnTo>
                    <a:pt x="27660" y="8102"/>
                  </a:lnTo>
                  <a:close/>
                </a:path>
                <a:path w="49529" h="11429">
                  <a:moveTo>
                    <a:pt x="27660" y="2705"/>
                  </a:moveTo>
                  <a:lnTo>
                    <a:pt x="26987" y="2705"/>
                  </a:lnTo>
                  <a:lnTo>
                    <a:pt x="26987" y="3263"/>
                  </a:lnTo>
                  <a:lnTo>
                    <a:pt x="27660" y="3263"/>
                  </a:lnTo>
                  <a:lnTo>
                    <a:pt x="27660" y="2705"/>
                  </a:lnTo>
                  <a:close/>
                </a:path>
                <a:path w="49529" h="11429">
                  <a:moveTo>
                    <a:pt x="29019" y="5397"/>
                  </a:moveTo>
                  <a:lnTo>
                    <a:pt x="28333" y="5397"/>
                  </a:lnTo>
                  <a:lnTo>
                    <a:pt x="28333" y="5969"/>
                  </a:lnTo>
                  <a:lnTo>
                    <a:pt x="29019" y="5969"/>
                  </a:lnTo>
                  <a:lnTo>
                    <a:pt x="29019" y="5397"/>
                  </a:lnTo>
                  <a:close/>
                </a:path>
                <a:path w="49529" h="11429">
                  <a:moveTo>
                    <a:pt x="29019" y="0"/>
                  </a:moveTo>
                  <a:lnTo>
                    <a:pt x="28333" y="0"/>
                  </a:lnTo>
                  <a:lnTo>
                    <a:pt x="28333" y="558"/>
                  </a:lnTo>
                  <a:lnTo>
                    <a:pt x="29019" y="558"/>
                  </a:lnTo>
                  <a:lnTo>
                    <a:pt x="29019" y="0"/>
                  </a:lnTo>
                  <a:close/>
                </a:path>
                <a:path w="49529" h="11429">
                  <a:moveTo>
                    <a:pt x="30365" y="8102"/>
                  </a:moveTo>
                  <a:lnTo>
                    <a:pt x="29692" y="8102"/>
                  </a:lnTo>
                  <a:lnTo>
                    <a:pt x="29692" y="8674"/>
                  </a:lnTo>
                  <a:lnTo>
                    <a:pt x="30365" y="8674"/>
                  </a:lnTo>
                  <a:lnTo>
                    <a:pt x="30365" y="8102"/>
                  </a:lnTo>
                  <a:close/>
                </a:path>
                <a:path w="49529" h="11429">
                  <a:moveTo>
                    <a:pt x="30365" y="2705"/>
                  </a:moveTo>
                  <a:lnTo>
                    <a:pt x="29692" y="2705"/>
                  </a:lnTo>
                  <a:lnTo>
                    <a:pt x="29692" y="3263"/>
                  </a:lnTo>
                  <a:lnTo>
                    <a:pt x="30365" y="3263"/>
                  </a:lnTo>
                  <a:lnTo>
                    <a:pt x="30365" y="2705"/>
                  </a:lnTo>
                  <a:close/>
                </a:path>
                <a:path w="49529" h="11429">
                  <a:moveTo>
                    <a:pt x="31711" y="5397"/>
                  </a:moveTo>
                  <a:lnTo>
                    <a:pt x="31038" y="5397"/>
                  </a:lnTo>
                  <a:lnTo>
                    <a:pt x="31038" y="5969"/>
                  </a:lnTo>
                  <a:lnTo>
                    <a:pt x="31711" y="5969"/>
                  </a:lnTo>
                  <a:lnTo>
                    <a:pt x="31711" y="5397"/>
                  </a:lnTo>
                  <a:close/>
                </a:path>
                <a:path w="49529" h="11429">
                  <a:moveTo>
                    <a:pt x="31711" y="0"/>
                  </a:moveTo>
                  <a:lnTo>
                    <a:pt x="31038" y="0"/>
                  </a:lnTo>
                  <a:lnTo>
                    <a:pt x="31038" y="558"/>
                  </a:lnTo>
                  <a:lnTo>
                    <a:pt x="31711" y="558"/>
                  </a:lnTo>
                  <a:lnTo>
                    <a:pt x="31711" y="0"/>
                  </a:lnTo>
                  <a:close/>
                </a:path>
                <a:path w="49529" h="11429">
                  <a:moveTo>
                    <a:pt x="33058" y="8102"/>
                  </a:moveTo>
                  <a:lnTo>
                    <a:pt x="32385" y="8102"/>
                  </a:lnTo>
                  <a:lnTo>
                    <a:pt x="32385" y="8674"/>
                  </a:lnTo>
                  <a:lnTo>
                    <a:pt x="33058" y="8674"/>
                  </a:lnTo>
                  <a:lnTo>
                    <a:pt x="33058" y="8102"/>
                  </a:lnTo>
                  <a:close/>
                </a:path>
                <a:path w="49529" h="11429">
                  <a:moveTo>
                    <a:pt x="33058" y="2705"/>
                  </a:moveTo>
                  <a:lnTo>
                    <a:pt x="32385" y="2705"/>
                  </a:lnTo>
                  <a:lnTo>
                    <a:pt x="32385" y="3263"/>
                  </a:lnTo>
                  <a:lnTo>
                    <a:pt x="33058" y="3263"/>
                  </a:lnTo>
                  <a:lnTo>
                    <a:pt x="33058" y="2705"/>
                  </a:lnTo>
                  <a:close/>
                </a:path>
                <a:path w="49529" h="11429">
                  <a:moveTo>
                    <a:pt x="34417" y="5397"/>
                  </a:moveTo>
                  <a:lnTo>
                    <a:pt x="33731" y="5397"/>
                  </a:lnTo>
                  <a:lnTo>
                    <a:pt x="33731" y="5969"/>
                  </a:lnTo>
                  <a:lnTo>
                    <a:pt x="34417" y="5969"/>
                  </a:lnTo>
                  <a:lnTo>
                    <a:pt x="34417" y="5397"/>
                  </a:lnTo>
                  <a:close/>
                </a:path>
                <a:path w="49529" h="11429">
                  <a:moveTo>
                    <a:pt x="34417" y="0"/>
                  </a:moveTo>
                  <a:lnTo>
                    <a:pt x="33731" y="0"/>
                  </a:lnTo>
                  <a:lnTo>
                    <a:pt x="33731" y="558"/>
                  </a:lnTo>
                  <a:lnTo>
                    <a:pt x="34417" y="558"/>
                  </a:lnTo>
                  <a:lnTo>
                    <a:pt x="34417" y="0"/>
                  </a:lnTo>
                  <a:close/>
                </a:path>
                <a:path w="49529" h="11429">
                  <a:moveTo>
                    <a:pt x="35763" y="8102"/>
                  </a:moveTo>
                  <a:lnTo>
                    <a:pt x="35090" y="8102"/>
                  </a:lnTo>
                  <a:lnTo>
                    <a:pt x="35090" y="8674"/>
                  </a:lnTo>
                  <a:lnTo>
                    <a:pt x="35763" y="8674"/>
                  </a:lnTo>
                  <a:lnTo>
                    <a:pt x="35763" y="8102"/>
                  </a:lnTo>
                  <a:close/>
                </a:path>
                <a:path w="49529" h="11429">
                  <a:moveTo>
                    <a:pt x="35763" y="2705"/>
                  </a:moveTo>
                  <a:lnTo>
                    <a:pt x="35090" y="2705"/>
                  </a:lnTo>
                  <a:lnTo>
                    <a:pt x="35090" y="3263"/>
                  </a:lnTo>
                  <a:lnTo>
                    <a:pt x="35763" y="3263"/>
                  </a:lnTo>
                  <a:lnTo>
                    <a:pt x="35763" y="2705"/>
                  </a:lnTo>
                  <a:close/>
                </a:path>
                <a:path w="49529" h="11429">
                  <a:moveTo>
                    <a:pt x="37109" y="5397"/>
                  </a:moveTo>
                  <a:lnTo>
                    <a:pt x="36436" y="5397"/>
                  </a:lnTo>
                  <a:lnTo>
                    <a:pt x="36436" y="5969"/>
                  </a:lnTo>
                  <a:lnTo>
                    <a:pt x="37109" y="5969"/>
                  </a:lnTo>
                  <a:lnTo>
                    <a:pt x="37109" y="5397"/>
                  </a:lnTo>
                  <a:close/>
                </a:path>
                <a:path w="49529" h="11429">
                  <a:moveTo>
                    <a:pt x="37109" y="0"/>
                  </a:moveTo>
                  <a:lnTo>
                    <a:pt x="36436" y="0"/>
                  </a:lnTo>
                  <a:lnTo>
                    <a:pt x="36436" y="558"/>
                  </a:lnTo>
                  <a:lnTo>
                    <a:pt x="37109" y="558"/>
                  </a:lnTo>
                  <a:lnTo>
                    <a:pt x="37109" y="0"/>
                  </a:lnTo>
                  <a:close/>
                </a:path>
                <a:path w="49529" h="11429">
                  <a:moveTo>
                    <a:pt x="38455" y="8102"/>
                  </a:moveTo>
                  <a:lnTo>
                    <a:pt x="37782" y="8102"/>
                  </a:lnTo>
                  <a:lnTo>
                    <a:pt x="37782" y="8674"/>
                  </a:lnTo>
                  <a:lnTo>
                    <a:pt x="38455" y="8674"/>
                  </a:lnTo>
                  <a:lnTo>
                    <a:pt x="38455" y="8102"/>
                  </a:lnTo>
                  <a:close/>
                </a:path>
                <a:path w="49529" h="11429">
                  <a:moveTo>
                    <a:pt x="38455" y="2705"/>
                  </a:moveTo>
                  <a:lnTo>
                    <a:pt x="37782" y="2705"/>
                  </a:lnTo>
                  <a:lnTo>
                    <a:pt x="37782" y="3263"/>
                  </a:lnTo>
                  <a:lnTo>
                    <a:pt x="38455" y="3263"/>
                  </a:lnTo>
                  <a:lnTo>
                    <a:pt x="38455" y="2705"/>
                  </a:lnTo>
                  <a:close/>
                </a:path>
                <a:path w="49529" h="11429">
                  <a:moveTo>
                    <a:pt x="39814" y="5397"/>
                  </a:moveTo>
                  <a:lnTo>
                    <a:pt x="39128" y="5397"/>
                  </a:lnTo>
                  <a:lnTo>
                    <a:pt x="39128" y="5969"/>
                  </a:lnTo>
                  <a:lnTo>
                    <a:pt x="39814" y="5969"/>
                  </a:lnTo>
                  <a:lnTo>
                    <a:pt x="39814" y="5397"/>
                  </a:lnTo>
                  <a:close/>
                </a:path>
                <a:path w="49529" h="11429">
                  <a:moveTo>
                    <a:pt x="39814" y="0"/>
                  </a:moveTo>
                  <a:lnTo>
                    <a:pt x="39128" y="0"/>
                  </a:lnTo>
                  <a:lnTo>
                    <a:pt x="39128" y="558"/>
                  </a:lnTo>
                  <a:lnTo>
                    <a:pt x="39814" y="558"/>
                  </a:lnTo>
                  <a:lnTo>
                    <a:pt x="39814" y="0"/>
                  </a:lnTo>
                  <a:close/>
                </a:path>
                <a:path w="49529" h="11429">
                  <a:moveTo>
                    <a:pt x="41160" y="8102"/>
                  </a:moveTo>
                  <a:lnTo>
                    <a:pt x="40487" y="8102"/>
                  </a:lnTo>
                  <a:lnTo>
                    <a:pt x="40487" y="8674"/>
                  </a:lnTo>
                  <a:lnTo>
                    <a:pt x="41160" y="8674"/>
                  </a:lnTo>
                  <a:lnTo>
                    <a:pt x="41160" y="8102"/>
                  </a:lnTo>
                  <a:close/>
                </a:path>
                <a:path w="49529" h="11429">
                  <a:moveTo>
                    <a:pt x="41160" y="2705"/>
                  </a:moveTo>
                  <a:lnTo>
                    <a:pt x="40487" y="2705"/>
                  </a:lnTo>
                  <a:lnTo>
                    <a:pt x="40487" y="3263"/>
                  </a:lnTo>
                  <a:lnTo>
                    <a:pt x="41160" y="3263"/>
                  </a:lnTo>
                  <a:lnTo>
                    <a:pt x="41160" y="2705"/>
                  </a:lnTo>
                  <a:close/>
                </a:path>
                <a:path w="49529" h="11429">
                  <a:moveTo>
                    <a:pt x="42506" y="5397"/>
                  </a:moveTo>
                  <a:lnTo>
                    <a:pt x="41833" y="5397"/>
                  </a:lnTo>
                  <a:lnTo>
                    <a:pt x="41833" y="5969"/>
                  </a:lnTo>
                  <a:lnTo>
                    <a:pt x="42506" y="5969"/>
                  </a:lnTo>
                  <a:lnTo>
                    <a:pt x="42506" y="5397"/>
                  </a:lnTo>
                  <a:close/>
                </a:path>
                <a:path w="49529" h="11429">
                  <a:moveTo>
                    <a:pt x="42506" y="0"/>
                  </a:moveTo>
                  <a:lnTo>
                    <a:pt x="41833" y="0"/>
                  </a:lnTo>
                  <a:lnTo>
                    <a:pt x="41833" y="558"/>
                  </a:lnTo>
                  <a:lnTo>
                    <a:pt x="42506" y="558"/>
                  </a:lnTo>
                  <a:lnTo>
                    <a:pt x="42506" y="0"/>
                  </a:lnTo>
                  <a:close/>
                </a:path>
                <a:path w="49529" h="11429">
                  <a:moveTo>
                    <a:pt x="43853" y="8102"/>
                  </a:moveTo>
                  <a:lnTo>
                    <a:pt x="43180" y="8102"/>
                  </a:lnTo>
                  <a:lnTo>
                    <a:pt x="43180" y="8674"/>
                  </a:lnTo>
                  <a:lnTo>
                    <a:pt x="43853" y="8674"/>
                  </a:lnTo>
                  <a:lnTo>
                    <a:pt x="43853" y="8102"/>
                  </a:lnTo>
                  <a:close/>
                </a:path>
                <a:path w="49529" h="11429">
                  <a:moveTo>
                    <a:pt x="43853" y="2705"/>
                  </a:moveTo>
                  <a:lnTo>
                    <a:pt x="43180" y="2705"/>
                  </a:lnTo>
                  <a:lnTo>
                    <a:pt x="43180" y="3263"/>
                  </a:lnTo>
                  <a:lnTo>
                    <a:pt x="43853" y="3263"/>
                  </a:lnTo>
                  <a:lnTo>
                    <a:pt x="43853" y="2705"/>
                  </a:lnTo>
                  <a:close/>
                </a:path>
                <a:path w="49529" h="11429">
                  <a:moveTo>
                    <a:pt x="45199" y="5397"/>
                  </a:moveTo>
                  <a:lnTo>
                    <a:pt x="44526" y="5397"/>
                  </a:lnTo>
                  <a:lnTo>
                    <a:pt x="44526" y="5969"/>
                  </a:lnTo>
                  <a:lnTo>
                    <a:pt x="45199" y="5969"/>
                  </a:lnTo>
                  <a:lnTo>
                    <a:pt x="45199" y="5397"/>
                  </a:lnTo>
                  <a:close/>
                </a:path>
                <a:path w="49529" h="11429">
                  <a:moveTo>
                    <a:pt x="45199" y="0"/>
                  </a:moveTo>
                  <a:lnTo>
                    <a:pt x="44526" y="0"/>
                  </a:lnTo>
                  <a:lnTo>
                    <a:pt x="44526" y="558"/>
                  </a:lnTo>
                  <a:lnTo>
                    <a:pt x="45199" y="558"/>
                  </a:lnTo>
                  <a:lnTo>
                    <a:pt x="45199" y="0"/>
                  </a:lnTo>
                  <a:close/>
                </a:path>
                <a:path w="49529" h="11429">
                  <a:moveTo>
                    <a:pt x="46558" y="8102"/>
                  </a:moveTo>
                  <a:lnTo>
                    <a:pt x="45885" y="8102"/>
                  </a:lnTo>
                  <a:lnTo>
                    <a:pt x="45885" y="8674"/>
                  </a:lnTo>
                  <a:lnTo>
                    <a:pt x="46558" y="8674"/>
                  </a:lnTo>
                  <a:lnTo>
                    <a:pt x="46558" y="8102"/>
                  </a:lnTo>
                  <a:close/>
                </a:path>
                <a:path w="49529" h="11429">
                  <a:moveTo>
                    <a:pt x="46558" y="2705"/>
                  </a:moveTo>
                  <a:lnTo>
                    <a:pt x="45885" y="2705"/>
                  </a:lnTo>
                  <a:lnTo>
                    <a:pt x="45885" y="3263"/>
                  </a:lnTo>
                  <a:lnTo>
                    <a:pt x="46558" y="3263"/>
                  </a:lnTo>
                  <a:lnTo>
                    <a:pt x="46558" y="2705"/>
                  </a:lnTo>
                  <a:close/>
                </a:path>
                <a:path w="49529" h="11429">
                  <a:moveTo>
                    <a:pt x="47904" y="5397"/>
                  </a:moveTo>
                  <a:lnTo>
                    <a:pt x="47231" y="5397"/>
                  </a:lnTo>
                  <a:lnTo>
                    <a:pt x="47231" y="5969"/>
                  </a:lnTo>
                  <a:lnTo>
                    <a:pt x="47904" y="5969"/>
                  </a:lnTo>
                  <a:lnTo>
                    <a:pt x="47904" y="5397"/>
                  </a:lnTo>
                  <a:close/>
                </a:path>
                <a:path w="49529" h="11429">
                  <a:moveTo>
                    <a:pt x="47904" y="0"/>
                  </a:moveTo>
                  <a:lnTo>
                    <a:pt x="47231" y="0"/>
                  </a:lnTo>
                  <a:lnTo>
                    <a:pt x="47231" y="558"/>
                  </a:lnTo>
                  <a:lnTo>
                    <a:pt x="47904" y="558"/>
                  </a:lnTo>
                  <a:lnTo>
                    <a:pt x="47904" y="0"/>
                  </a:lnTo>
                  <a:close/>
                </a:path>
                <a:path w="49529" h="11429">
                  <a:moveTo>
                    <a:pt x="49250" y="8102"/>
                  </a:moveTo>
                  <a:lnTo>
                    <a:pt x="48577" y="8102"/>
                  </a:lnTo>
                  <a:lnTo>
                    <a:pt x="48577" y="8674"/>
                  </a:lnTo>
                  <a:lnTo>
                    <a:pt x="49250" y="8674"/>
                  </a:lnTo>
                  <a:lnTo>
                    <a:pt x="49250" y="8102"/>
                  </a:lnTo>
                  <a:close/>
                </a:path>
                <a:path w="49529" h="1142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95" name="object 895"/>
            <p:cNvSpPr/>
            <p:nvPr/>
          </p:nvSpPr>
          <p:spPr>
            <a:xfrm>
              <a:off x="12184037" y="7827149"/>
              <a:ext cx="49530" cy="3810"/>
            </a:xfrm>
            <a:custGeom>
              <a:avLst/>
              <a:gdLst/>
              <a:ahLst/>
              <a:cxnLst/>
              <a:rect l="l" t="t" r="r" b="b"/>
              <a:pathLst>
                <a:path w="49529" h="3809">
                  <a:moveTo>
                    <a:pt x="673" y="2705"/>
                  </a:moveTo>
                  <a:lnTo>
                    <a:pt x="0" y="2705"/>
                  </a:lnTo>
                  <a:lnTo>
                    <a:pt x="0" y="3263"/>
                  </a:lnTo>
                  <a:lnTo>
                    <a:pt x="673" y="3263"/>
                  </a:lnTo>
                  <a:lnTo>
                    <a:pt x="673" y="2705"/>
                  </a:lnTo>
                  <a:close/>
                </a:path>
                <a:path w="49529" h="3809">
                  <a:moveTo>
                    <a:pt x="3378" y="2705"/>
                  </a:moveTo>
                  <a:lnTo>
                    <a:pt x="2705" y="2705"/>
                  </a:lnTo>
                  <a:lnTo>
                    <a:pt x="2705" y="3263"/>
                  </a:lnTo>
                  <a:lnTo>
                    <a:pt x="3378" y="3263"/>
                  </a:lnTo>
                  <a:lnTo>
                    <a:pt x="3378" y="2705"/>
                  </a:lnTo>
                  <a:close/>
                </a:path>
                <a:path w="49529" h="3809">
                  <a:moveTo>
                    <a:pt x="6070" y="2705"/>
                  </a:moveTo>
                  <a:lnTo>
                    <a:pt x="5397" y="2705"/>
                  </a:lnTo>
                  <a:lnTo>
                    <a:pt x="5397" y="3263"/>
                  </a:lnTo>
                  <a:lnTo>
                    <a:pt x="6070" y="3263"/>
                  </a:lnTo>
                  <a:lnTo>
                    <a:pt x="6070" y="2705"/>
                  </a:lnTo>
                  <a:close/>
                </a:path>
                <a:path w="49529" h="3809">
                  <a:moveTo>
                    <a:pt x="8775" y="2705"/>
                  </a:moveTo>
                  <a:lnTo>
                    <a:pt x="8102" y="2705"/>
                  </a:lnTo>
                  <a:lnTo>
                    <a:pt x="8102" y="3263"/>
                  </a:lnTo>
                  <a:lnTo>
                    <a:pt x="8775" y="3263"/>
                  </a:lnTo>
                  <a:lnTo>
                    <a:pt x="8775" y="2705"/>
                  </a:lnTo>
                  <a:close/>
                </a:path>
                <a:path w="49529" h="3809">
                  <a:moveTo>
                    <a:pt x="11468" y="2705"/>
                  </a:moveTo>
                  <a:lnTo>
                    <a:pt x="10795" y="2705"/>
                  </a:lnTo>
                  <a:lnTo>
                    <a:pt x="10795" y="3263"/>
                  </a:lnTo>
                  <a:lnTo>
                    <a:pt x="11468" y="3263"/>
                  </a:lnTo>
                  <a:lnTo>
                    <a:pt x="11468" y="2705"/>
                  </a:lnTo>
                  <a:close/>
                </a:path>
                <a:path w="49529" h="3809">
                  <a:moveTo>
                    <a:pt x="14173" y="2705"/>
                  </a:moveTo>
                  <a:lnTo>
                    <a:pt x="13500" y="2705"/>
                  </a:lnTo>
                  <a:lnTo>
                    <a:pt x="13500" y="3263"/>
                  </a:lnTo>
                  <a:lnTo>
                    <a:pt x="14173" y="3263"/>
                  </a:lnTo>
                  <a:lnTo>
                    <a:pt x="14173" y="2705"/>
                  </a:lnTo>
                  <a:close/>
                </a:path>
                <a:path w="49529" h="3809">
                  <a:moveTo>
                    <a:pt x="16865" y="2705"/>
                  </a:moveTo>
                  <a:lnTo>
                    <a:pt x="16192" y="2705"/>
                  </a:lnTo>
                  <a:lnTo>
                    <a:pt x="16192" y="3263"/>
                  </a:lnTo>
                  <a:lnTo>
                    <a:pt x="16865" y="3263"/>
                  </a:lnTo>
                  <a:lnTo>
                    <a:pt x="16865" y="2705"/>
                  </a:lnTo>
                  <a:close/>
                </a:path>
                <a:path w="49529" h="3809">
                  <a:moveTo>
                    <a:pt x="18224" y="0"/>
                  </a:moveTo>
                  <a:lnTo>
                    <a:pt x="17551" y="0"/>
                  </a:lnTo>
                  <a:lnTo>
                    <a:pt x="17551" y="558"/>
                  </a:lnTo>
                  <a:lnTo>
                    <a:pt x="18224" y="558"/>
                  </a:lnTo>
                  <a:lnTo>
                    <a:pt x="18224" y="0"/>
                  </a:lnTo>
                  <a:close/>
                </a:path>
                <a:path w="49529" h="3809">
                  <a:moveTo>
                    <a:pt x="19570" y="2705"/>
                  </a:moveTo>
                  <a:lnTo>
                    <a:pt x="18897" y="2705"/>
                  </a:lnTo>
                  <a:lnTo>
                    <a:pt x="18897" y="3263"/>
                  </a:lnTo>
                  <a:lnTo>
                    <a:pt x="19570" y="3263"/>
                  </a:lnTo>
                  <a:lnTo>
                    <a:pt x="19570" y="2705"/>
                  </a:lnTo>
                  <a:close/>
                </a:path>
                <a:path w="49529" h="3809">
                  <a:moveTo>
                    <a:pt x="20916" y="0"/>
                  </a:moveTo>
                  <a:lnTo>
                    <a:pt x="20243" y="0"/>
                  </a:lnTo>
                  <a:lnTo>
                    <a:pt x="20243" y="558"/>
                  </a:lnTo>
                  <a:lnTo>
                    <a:pt x="20916" y="558"/>
                  </a:lnTo>
                  <a:lnTo>
                    <a:pt x="20916" y="0"/>
                  </a:lnTo>
                  <a:close/>
                </a:path>
                <a:path w="49529" h="3809">
                  <a:moveTo>
                    <a:pt x="22263" y="2705"/>
                  </a:moveTo>
                  <a:lnTo>
                    <a:pt x="21590" y="2705"/>
                  </a:lnTo>
                  <a:lnTo>
                    <a:pt x="21590" y="3263"/>
                  </a:lnTo>
                  <a:lnTo>
                    <a:pt x="22263" y="3263"/>
                  </a:lnTo>
                  <a:lnTo>
                    <a:pt x="22263" y="2705"/>
                  </a:lnTo>
                  <a:close/>
                </a:path>
                <a:path w="49529" h="3809">
                  <a:moveTo>
                    <a:pt x="23622" y="0"/>
                  </a:moveTo>
                  <a:lnTo>
                    <a:pt x="22936" y="0"/>
                  </a:lnTo>
                  <a:lnTo>
                    <a:pt x="22936" y="558"/>
                  </a:lnTo>
                  <a:lnTo>
                    <a:pt x="23622" y="558"/>
                  </a:lnTo>
                  <a:lnTo>
                    <a:pt x="23622" y="0"/>
                  </a:lnTo>
                  <a:close/>
                </a:path>
                <a:path w="49529" h="3809">
                  <a:moveTo>
                    <a:pt x="24968" y="2705"/>
                  </a:moveTo>
                  <a:lnTo>
                    <a:pt x="24295" y="2705"/>
                  </a:lnTo>
                  <a:lnTo>
                    <a:pt x="24295" y="3263"/>
                  </a:lnTo>
                  <a:lnTo>
                    <a:pt x="24968" y="3263"/>
                  </a:lnTo>
                  <a:lnTo>
                    <a:pt x="24968" y="2705"/>
                  </a:lnTo>
                  <a:close/>
                </a:path>
                <a:path w="49529" h="3809">
                  <a:moveTo>
                    <a:pt x="26314" y="0"/>
                  </a:moveTo>
                  <a:lnTo>
                    <a:pt x="25641" y="0"/>
                  </a:lnTo>
                  <a:lnTo>
                    <a:pt x="25641" y="558"/>
                  </a:lnTo>
                  <a:lnTo>
                    <a:pt x="26314" y="558"/>
                  </a:lnTo>
                  <a:lnTo>
                    <a:pt x="26314" y="0"/>
                  </a:lnTo>
                  <a:close/>
                </a:path>
                <a:path w="49529" h="3809">
                  <a:moveTo>
                    <a:pt x="27660" y="2705"/>
                  </a:moveTo>
                  <a:lnTo>
                    <a:pt x="26987" y="2705"/>
                  </a:lnTo>
                  <a:lnTo>
                    <a:pt x="26987" y="3263"/>
                  </a:lnTo>
                  <a:lnTo>
                    <a:pt x="27660" y="3263"/>
                  </a:lnTo>
                  <a:lnTo>
                    <a:pt x="27660" y="2705"/>
                  </a:lnTo>
                  <a:close/>
                </a:path>
                <a:path w="49529" h="3809">
                  <a:moveTo>
                    <a:pt x="29019" y="0"/>
                  </a:moveTo>
                  <a:lnTo>
                    <a:pt x="28333" y="0"/>
                  </a:lnTo>
                  <a:lnTo>
                    <a:pt x="28333" y="558"/>
                  </a:lnTo>
                  <a:lnTo>
                    <a:pt x="29019" y="558"/>
                  </a:lnTo>
                  <a:lnTo>
                    <a:pt x="29019" y="0"/>
                  </a:lnTo>
                  <a:close/>
                </a:path>
                <a:path w="49529" h="3809">
                  <a:moveTo>
                    <a:pt x="30365" y="2705"/>
                  </a:moveTo>
                  <a:lnTo>
                    <a:pt x="29692" y="2705"/>
                  </a:lnTo>
                  <a:lnTo>
                    <a:pt x="29692" y="3263"/>
                  </a:lnTo>
                  <a:lnTo>
                    <a:pt x="30365" y="3263"/>
                  </a:lnTo>
                  <a:lnTo>
                    <a:pt x="30365" y="2705"/>
                  </a:lnTo>
                  <a:close/>
                </a:path>
                <a:path w="49529" h="3809">
                  <a:moveTo>
                    <a:pt x="31711" y="0"/>
                  </a:moveTo>
                  <a:lnTo>
                    <a:pt x="31038" y="0"/>
                  </a:lnTo>
                  <a:lnTo>
                    <a:pt x="31038" y="558"/>
                  </a:lnTo>
                  <a:lnTo>
                    <a:pt x="31711" y="558"/>
                  </a:lnTo>
                  <a:lnTo>
                    <a:pt x="31711" y="0"/>
                  </a:lnTo>
                  <a:close/>
                </a:path>
                <a:path w="49529" h="3809">
                  <a:moveTo>
                    <a:pt x="33058" y="2705"/>
                  </a:moveTo>
                  <a:lnTo>
                    <a:pt x="32385" y="2705"/>
                  </a:lnTo>
                  <a:lnTo>
                    <a:pt x="32385" y="3263"/>
                  </a:lnTo>
                  <a:lnTo>
                    <a:pt x="33058" y="3263"/>
                  </a:lnTo>
                  <a:lnTo>
                    <a:pt x="33058" y="2705"/>
                  </a:lnTo>
                  <a:close/>
                </a:path>
                <a:path w="49529" h="3809">
                  <a:moveTo>
                    <a:pt x="34417" y="0"/>
                  </a:moveTo>
                  <a:lnTo>
                    <a:pt x="33731" y="0"/>
                  </a:lnTo>
                  <a:lnTo>
                    <a:pt x="33731" y="558"/>
                  </a:lnTo>
                  <a:lnTo>
                    <a:pt x="34417" y="558"/>
                  </a:lnTo>
                  <a:lnTo>
                    <a:pt x="34417" y="0"/>
                  </a:lnTo>
                  <a:close/>
                </a:path>
                <a:path w="49529" h="3809">
                  <a:moveTo>
                    <a:pt x="35763" y="2705"/>
                  </a:moveTo>
                  <a:lnTo>
                    <a:pt x="35090" y="2705"/>
                  </a:lnTo>
                  <a:lnTo>
                    <a:pt x="35090" y="3263"/>
                  </a:lnTo>
                  <a:lnTo>
                    <a:pt x="35763" y="3263"/>
                  </a:lnTo>
                  <a:lnTo>
                    <a:pt x="35763" y="2705"/>
                  </a:lnTo>
                  <a:close/>
                </a:path>
                <a:path w="49529" h="3809">
                  <a:moveTo>
                    <a:pt x="37109" y="0"/>
                  </a:moveTo>
                  <a:lnTo>
                    <a:pt x="36436" y="0"/>
                  </a:lnTo>
                  <a:lnTo>
                    <a:pt x="36436" y="558"/>
                  </a:lnTo>
                  <a:lnTo>
                    <a:pt x="37109" y="558"/>
                  </a:lnTo>
                  <a:lnTo>
                    <a:pt x="37109" y="0"/>
                  </a:lnTo>
                  <a:close/>
                </a:path>
                <a:path w="49529" h="3809">
                  <a:moveTo>
                    <a:pt x="38455" y="2705"/>
                  </a:moveTo>
                  <a:lnTo>
                    <a:pt x="37782" y="2705"/>
                  </a:lnTo>
                  <a:lnTo>
                    <a:pt x="37782" y="3263"/>
                  </a:lnTo>
                  <a:lnTo>
                    <a:pt x="38455" y="3263"/>
                  </a:lnTo>
                  <a:lnTo>
                    <a:pt x="38455" y="2705"/>
                  </a:lnTo>
                  <a:close/>
                </a:path>
                <a:path w="49529" h="3809">
                  <a:moveTo>
                    <a:pt x="39814" y="0"/>
                  </a:moveTo>
                  <a:lnTo>
                    <a:pt x="39128" y="0"/>
                  </a:lnTo>
                  <a:lnTo>
                    <a:pt x="39128" y="558"/>
                  </a:lnTo>
                  <a:lnTo>
                    <a:pt x="39814" y="558"/>
                  </a:lnTo>
                  <a:lnTo>
                    <a:pt x="39814" y="0"/>
                  </a:lnTo>
                  <a:close/>
                </a:path>
                <a:path w="49529" h="3809">
                  <a:moveTo>
                    <a:pt x="41160" y="2705"/>
                  </a:moveTo>
                  <a:lnTo>
                    <a:pt x="40487" y="2705"/>
                  </a:lnTo>
                  <a:lnTo>
                    <a:pt x="40487" y="3263"/>
                  </a:lnTo>
                  <a:lnTo>
                    <a:pt x="41160" y="3263"/>
                  </a:lnTo>
                  <a:lnTo>
                    <a:pt x="41160" y="2705"/>
                  </a:lnTo>
                  <a:close/>
                </a:path>
                <a:path w="49529" h="3809">
                  <a:moveTo>
                    <a:pt x="42506" y="0"/>
                  </a:moveTo>
                  <a:lnTo>
                    <a:pt x="41833" y="0"/>
                  </a:lnTo>
                  <a:lnTo>
                    <a:pt x="41833" y="558"/>
                  </a:lnTo>
                  <a:lnTo>
                    <a:pt x="42506" y="558"/>
                  </a:lnTo>
                  <a:lnTo>
                    <a:pt x="42506" y="0"/>
                  </a:lnTo>
                  <a:close/>
                </a:path>
                <a:path w="49529" h="3809">
                  <a:moveTo>
                    <a:pt x="43853" y="2705"/>
                  </a:moveTo>
                  <a:lnTo>
                    <a:pt x="43180" y="2705"/>
                  </a:lnTo>
                  <a:lnTo>
                    <a:pt x="43180" y="3263"/>
                  </a:lnTo>
                  <a:lnTo>
                    <a:pt x="43853" y="3263"/>
                  </a:lnTo>
                  <a:lnTo>
                    <a:pt x="43853" y="2705"/>
                  </a:lnTo>
                  <a:close/>
                </a:path>
                <a:path w="49529" h="3809">
                  <a:moveTo>
                    <a:pt x="45199" y="0"/>
                  </a:moveTo>
                  <a:lnTo>
                    <a:pt x="44526" y="0"/>
                  </a:lnTo>
                  <a:lnTo>
                    <a:pt x="44526" y="558"/>
                  </a:lnTo>
                  <a:lnTo>
                    <a:pt x="45199" y="558"/>
                  </a:lnTo>
                  <a:lnTo>
                    <a:pt x="45199" y="0"/>
                  </a:lnTo>
                  <a:close/>
                </a:path>
                <a:path w="49529" h="3809">
                  <a:moveTo>
                    <a:pt x="46558" y="2705"/>
                  </a:moveTo>
                  <a:lnTo>
                    <a:pt x="45885" y="2705"/>
                  </a:lnTo>
                  <a:lnTo>
                    <a:pt x="45885" y="3263"/>
                  </a:lnTo>
                  <a:lnTo>
                    <a:pt x="46558" y="3263"/>
                  </a:lnTo>
                  <a:lnTo>
                    <a:pt x="46558" y="2705"/>
                  </a:lnTo>
                  <a:close/>
                </a:path>
                <a:path w="49529" h="3809">
                  <a:moveTo>
                    <a:pt x="47904" y="0"/>
                  </a:moveTo>
                  <a:lnTo>
                    <a:pt x="47231" y="0"/>
                  </a:lnTo>
                  <a:lnTo>
                    <a:pt x="47231" y="558"/>
                  </a:lnTo>
                  <a:lnTo>
                    <a:pt x="47904" y="558"/>
                  </a:lnTo>
                  <a:lnTo>
                    <a:pt x="47904" y="0"/>
                  </a:lnTo>
                  <a:close/>
                </a:path>
                <a:path w="49529" h="3809">
                  <a:moveTo>
                    <a:pt x="49250" y="2705"/>
                  </a:moveTo>
                  <a:lnTo>
                    <a:pt x="48577" y="2705"/>
                  </a:lnTo>
                  <a:lnTo>
                    <a:pt x="48577" y="3263"/>
                  </a:lnTo>
                  <a:lnTo>
                    <a:pt x="49250" y="3263"/>
                  </a:lnTo>
                  <a:lnTo>
                    <a:pt x="49250" y="2705"/>
                  </a:lnTo>
                  <a:close/>
                </a:path>
              </a:pathLst>
            </a:custGeom>
            <a:solidFill>
              <a:srgbClr val="000000"/>
            </a:solidFill>
          </p:spPr>
          <p:txBody>
            <a:bodyPr wrap="square" lIns="0" tIns="0" rIns="0" bIns="0" rtlCol="0"/>
            <a:lstStyle/>
            <a:p>
              <a:endParaRPr/>
            </a:p>
          </p:txBody>
        </p:sp>
        <p:sp>
          <p:nvSpPr>
            <p:cNvPr id="896" name="object 896"/>
            <p:cNvSpPr/>
            <p:nvPr/>
          </p:nvSpPr>
          <p:spPr>
            <a:xfrm>
              <a:off x="12183036" y="7830519"/>
              <a:ext cx="2540" cy="2540"/>
            </a:xfrm>
            <a:custGeom>
              <a:avLst/>
              <a:gdLst/>
              <a:ahLst/>
              <a:cxnLst/>
              <a:rect l="l" t="t" r="r" b="b"/>
              <a:pathLst>
                <a:path w="2540" h="2540">
                  <a:moveTo>
                    <a:pt x="1011" y="0"/>
                  </a:moveTo>
                  <a:lnTo>
                    <a:pt x="1727" y="296"/>
                  </a:lnTo>
                  <a:lnTo>
                    <a:pt x="2023" y="1013"/>
                  </a:lnTo>
                  <a:lnTo>
                    <a:pt x="1727" y="1729"/>
                  </a:lnTo>
                  <a:lnTo>
                    <a:pt x="1011" y="2026"/>
                  </a:lnTo>
                  <a:lnTo>
                    <a:pt x="296" y="1729"/>
                  </a:lnTo>
                  <a:lnTo>
                    <a:pt x="0" y="1013"/>
                  </a:lnTo>
                  <a:lnTo>
                    <a:pt x="296" y="296"/>
                  </a:lnTo>
                  <a:lnTo>
                    <a:pt x="1011" y="0"/>
                  </a:lnTo>
                  <a:close/>
                </a:path>
              </a:pathLst>
            </a:custGeom>
            <a:solidFill>
              <a:srgbClr val="000000"/>
            </a:solidFill>
          </p:spPr>
          <p:txBody>
            <a:bodyPr wrap="square" lIns="0" tIns="0" rIns="0" bIns="0" rtlCol="0"/>
            <a:lstStyle/>
            <a:p>
              <a:endParaRPr/>
            </a:p>
          </p:txBody>
        </p:sp>
        <p:sp>
          <p:nvSpPr>
            <p:cNvPr id="897" name="object 897"/>
            <p:cNvSpPr/>
            <p:nvPr/>
          </p:nvSpPr>
          <p:spPr>
            <a:xfrm>
              <a:off x="12184047" y="7654252"/>
              <a:ext cx="0" cy="177800"/>
            </a:xfrm>
            <a:custGeom>
              <a:avLst/>
              <a:gdLst/>
              <a:ahLst/>
              <a:cxnLst/>
              <a:rect l="l" t="t" r="r" b="b"/>
              <a:pathLst>
                <a:path h="177800">
                  <a:moveTo>
                    <a:pt x="0" y="177279"/>
                  </a:moveTo>
                  <a:lnTo>
                    <a:pt x="0" y="0"/>
                  </a:lnTo>
                </a:path>
              </a:pathLst>
            </a:custGeom>
            <a:ln w="3175">
              <a:solidFill>
                <a:srgbClr val="000000"/>
              </a:solidFill>
            </a:ln>
          </p:spPr>
          <p:txBody>
            <a:bodyPr wrap="square" lIns="0" tIns="0" rIns="0" bIns="0" rtlCol="0"/>
            <a:lstStyle/>
            <a:p>
              <a:endParaRPr/>
            </a:p>
          </p:txBody>
        </p:sp>
        <p:sp>
          <p:nvSpPr>
            <p:cNvPr id="898" name="object 898"/>
            <p:cNvSpPr/>
            <p:nvPr/>
          </p:nvSpPr>
          <p:spPr>
            <a:xfrm>
              <a:off x="12184047" y="7654252"/>
              <a:ext cx="50165" cy="0"/>
            </a:xfrm>
            <a:custGeom>
              <a:avLst/>
              <a:gdLst/>
              <a:ahLst/>
              <a:cxnLst/>
              <a:rect l="l" t="t" r="r" b="b"/>
              <a:pathLst>
                <a:path w="50165">
                  <a:moveTo>
                    <a:pt x="0" y="0"/>
                  </a:moveTo>
                  <a:lnTo>
                    <a:pt x="49811" y="0"/>
                  </a:lnTo>
                </a:path>
              </a:pathLst>
            </a:custGeom>
            <a:ln w="3175">
              <a:solidFill>
                <a:srgbClr val="000000"/>
              </a:solidFill>
            </a:ln>
          </p:spPr>
          <p:txBody>
            <a:bodyPr wrap="square" lIns="0" tIns="0" rIns="0" bIns="0" rtlCol="0"/>
            <a:lstStyle/>
            <a:p>
              <a:endParaRPr/>
            </a:p>
          </p:txBody>
        </p:sp>
        <p:sp>
          <p:nvSpPr>
            <p:cNvPr id="899" name="object 899"/>
            <p:cNvSpPr/>
            <p:nvPr/>
          </p:nvSpPr>
          <p:spPr>
            <a:xfrm>
              <a:off x="12233859" y="7654252"/>
              <a:ext cx="0" cy="177800"/>
            </a:xfrm>
            <a:custGeom>
              <a:avLst/>
              <a:gdLst/>
              <a:ahLst/>
              <a:cxnLst/>
              <a:rect l="l" t="t" r="r" b="b"/>
              <a:pathLst>
                <a:path h="177800">
                  <a:moveTo>
                    <a:pt x="0" y="0"/>
                  </a:moveTo>
                  <a:lnTo>
                    <a:pt x="0" y="177279"/>
                  </a:lnTo>
                </a:path>
              </a:pathLst>
            </a:custGeom>
            <a:ln w="3175">
              <a:solidFill>
                <a:srgbClr val="000000"/>
              </a:solidFill>
            </a:ln>
          </p:spPr>
          <p:txBody>
            <a:bodyPr wrap="square" lIns="0" tIns="0" rIns="0" bIns="0" rtlCol="0"/>
            <a:lstStyle/>
            <a:p>
              <a:endParaRPr/>
            </a:p>
          </p:txBody>
        </p:sp>
        <p:sp>
          <p:nvSpPr>
            <p:cNvPr id="900" name="object 900"/>
            <p:cNvSpPr/>
            <p:nvPr/>
          </p:nvSpPr>
          <p:spPr>
            <a:xfrm>
              <a:off x="12196528" y="7649862"/>
              <a:ext cx="25400" cy="4445"/>
            </a:xfrm>
            <a:custGeom>
              <a:avLst/>
              <a:gdLst/>
              <a:ahLst/>
              <a:cxnLst/>
              <a:rect l="l" t="t" r="r" b="b"/>
              <a:pathLst>
                <a:path w="25400" h="4445">
                  <a:moveTo>
                    <a:pt x="0" y="0"/>
                  </a:moveTo>
                  <a:lnTo>
                    <a:pt x="24961" y="0"/>
                  </a:lnTo>
                </a:path>
                <a:path w="25400" h="4445">
                  <a:moveTo>
                    <a:pt x="24961" y="0"/>
                  </a:moveTo>
                  <a:lnTo>
                    <a:pt x="0" y="0"/>
                  </a:lnTo>
                </a:path>
                <a:path w="25400" h="4445">
                  <a:moveTo>
                    <a:pt x="12481" y="0"/>
                  </a:moveTo>
                  <a:lnTo>
                    <a:pt x="12481" y="4389"/>
                  </a:lnTo>
                </a:path>
              </a:pathLst>
            </a:custGeom>
            <a:ln w="3175">
              <a:solidFill>
                <a:srgbClr val="000000"/>
              </a:solidFill>
            </a:ln>
          </p:spPr>
          <p:txBody>
            <a:bodyPr wrap="square" lIns="0" tIns="0" rIns="0" bIns="0" rtlCol="0"/>
            <a:lstStyle/>
            <a:p>
              <a:endParaRPr/>
            </a:p>
          </p:txBody>
        </p:sp>
        <p:sp>
          <p:nvSpPr>
            <p:cNvPr id="901" name="object 901"/>
            <p:cNvSpPr/>
            <p:nvPr/>
          </p:nvSpPr>
          <p:spPr>
            <a:xfrm>
              <a:off x="11868090" y="7627688"/>
              <a:ext cx="403860" cy="208279"/>
            </a:xfrm>
            <a:custGeom>
              <a:avLst/>
              <a:gdLst/>
              <a:ahLst/>
              <a:cxnLst/>
              <a:rect l="l" t="t" r="r" b="b"/>
              <a:pathLst>
                <a:path w="403859" h="208279">
                  <a:moveTo>
                    <a:pt x="3935" y="204293"/>
                  </a:moveTo>
                  <a:lnTo>
                    <a:pt x="5959" y="204293"/>
                  </a:lnTo>
                </a:path>
                <a:path w="403859" h="208279">
                  <a:moveTo>
                    <a:pt x="5959" y="204293"/>
                  </a:moveTo>
                  <a:lnTo>
                    <a:pt x="7983" y="204293"/>
                  </a:lnTo>
                </a:path>
                <a:path w="403859" h="208279">
                  <a:moveTo>
                    <a:pt x="7983" y="204293"/>
                  </a:moveTo>
                  <a:lnTo>
                    <a:pt x="10007" y="204293"/>
                  </a:lnTo>
                </a:path>
                <a:path w="403859" h="208279">
                  <a:moveTo>
                    <a:pt x="10007" y="204293"/>
                  </a:moveTo>
                  <a:lnTo>
                    <a:pt x="12031" y="204293"/>
                  </a:lnTo>
                </a:path>
                <a:path w="403859" h="208279">
                  <a:moveTo>
                    <a:pt x="12031" y="204293"/>
                  </a:moveTo>
                  <a:lnTo>
                    <a:pt x="14055" y="204293"/>
                  </a:lnTo>
                </a:path>
                <a:path w="403859" h="208279">
                  <a:moveTo>
                    <a:pt x="14055" y="204293"/>
                  </a:moveTo>
                  <a:lnTo>
                    <a:pt x="16078" y="204293"/>
                  </a:lnTo>
                </a:path>
                <a:path w="403859" h="208279">
                  <a:moveTo>
                    <a:pt x="16078" y="204293"/>
                  </a:moveTo>
                  <a:lnTo>
                    <a:pt x="18102" y="204293"/>
                  </a:lnTo>
                </a:path>
                <a:path w="403859" h="208279">
                  <a:moveTo>
                    <a:pt x="18102" y="204293"/>
                  </a:moveTo>
                  <a:lnTo>
                    <a:pt x="20126" y="204293"/>
                  </a:lnTo>
                </a:path>
                <a:path w="403859" h="208279">
                  <a:moveTo>
                    <a:pt x="20126" y="204293"/>
                  </a:moveTo>
                  <a:lnTo>
                    <a:pt x="22150" y="204293"/>
                  </a:lnTo>
                </a:path>
                <a:path w="403859" h="208279">
                  <a:moveTo>
                    <a:pt x="22150" y="204293"/>
                  </a:moveTo>
                  <a:lnTo>
                    <a:pt x="24174" y="204293"/>
                  </a:lnTo>
                </a:path>
                <a:path w="403859" h="208279">
                  <a:moveTo>
                    <a:pt x="24174" y="204293"/>
                  </a:moveTo>
                  <a:lnTo>
                    <a:pt x="26198" y="204293"/>
                  </a:lnTo>
                </a:path>
                <a:path w="403859" h="208279">
                  <a:moveTo>
                    <a:pt x="26198" y="204293"/>
                  </a:moveTo>
                  <a:lnTo>
                    <a:pt x="28222" y="204293"/>
                  </a:lnTo>
                </a:path>
                <a:path w="403859" h="208279">
                  <a:moveTo>
                    <a:pt x="28222" y="204293"/>
                  </a:moveTo>
                  <a:lnTo>
                    <a:pt x="30246" y="204293"/>
                  </a:lnTo>
                </a:path>
                <a:path w="403859" h="208279">
                  <a:moveTo>
                    <a:pt x="30246" y="204293"/>
                  </a:moveTo>
                  <a:lnTo>
                    <a:pt x="32270" y="204293"/>
                  </a:lnTo>
                </a:path>
                <a:path w="403859" h="208279">
                  <a:moveTo>
                    <a:pt x="32270" y="204293"/>
                  </a:moveTo>
                  <a:lnTo>
                    <a:pt x="34294" y="204293"/>
                  </a:lnTo>
                </a:path>
                <a:path w="403859" h="208279">
                  <a:moveTo>
                    <a:pt x="34294" y="204293"/>
                  </a:moveTo>
                  <a:lnTo>
                    <a:pt x="36318" y="204293"/>
                  </a:lnTo>
                </a:path>
                <a:path w="403859" h="208279">
                  <a:moveTo>
                    <a:pt x="36318" y="204293"/>
                  </a:moveTo>
                  <a:lnTo>
                    <a:pt x="38342" y="204293"/>
                  </a:lnTo>
                </a:path>
                <a:path w="403859" h="208279">
                  <a:moveTo>
                    <a:pt x="38342" y="204293"/>
                  </a:moveTo>
                  <a:lnTo>
                    <a:pt x="40366" y="204293"/>
                  </a:lnTo>
                </a:path>
                <a:path w="403859" h="208279">
                  <a:moveTo>
                    <a:pt x="40366" y="204293"/>
                  </a:moveTo>
                  <a:lnTo>
                    <a:pt x="42390" y="204293"/>
                  </a:lnTo>
                </a:path>
                <a:path w="403859" h="208279">
                  <a:moveTo>
                    <a:pt x="42390" y="204293"/>
                  </a:moveTo>
                  <a:lnTo>
                    <a:pt x="44413" y="204293"/>
                  </a:lnTo>
                </a:path>
                <a:path w="403859" h="208279">
                  <a:moveTo>
                    <a:pt x="44413" y="204293"/>
                  </a:moveTo>
                  <a:lnTo>
                    <a:pt x="46437" y="204293"/>
                  </a:lnTo>
                </a:path>
                <a:path w="403859" h="208279">
                  <a:moveTo>
                    <a:pt x="46437" y="204293"/>
                  </a:moveTo>
                  <a:lnTo>
                    <a:pt x="48461" y="204293"/>
                  </a:lnTo>
                </a:path>
                <a:path w="403859" h="208279">
                  <a:moveTo>
                    <a:pt x="48461" y="204293"/>
                  </a:moveTo>
                  <a:lnTo>
                    <a:pt x="50485" y="204293"/>
                  </a:lnTo>
                </a:path>
                <a:path w="403859" h="208279">
                  <a:moveTo>
                    <a:pt x="50485" y="204293"/>
                  </a:moveTo>
                  <a:lnTo>
                    <a:pt x="52509" y="204293"/>
                  </a:lnTo>
                </a:path>
                <a:path w="403859" h="208279">
                  <a:moveTo>
                    <a:pt x="52509" y="204293"/>
                  </a:moveTo>
                  <a:lnTo>
                    <a:pt x="54533" y="204293"/>
                  </a:lnTo>
                </a:path>
                <a:path w="403859" h="208279">
                  <a:moveTo>
                    <a:pt x="54533" y="204293"/>
                  </a:moveTo>
                  <a:lnTo>
                    <a:pt x="56557" y="204293"/>
                  </a:lnTo>
                </a:path>
                <a:path w="403859" h="208279">
                  <a:moveTo>
                    <a:pt x="56557" y="204293"/>
                  </a:moveTo>
                  <a:lnTo>
                    <a:pt x="58581" y="204293"/>
                  </a:lnTo>
                </a:path>
                <a:path w="403859" h="208279">
                  <a:moveTo>
                    <a:pt x="58581" y="204293"/>
                  </a:moveTo>
                  <a:lnTo>
                    <a:pt x="60605" y="204293"/>
                  </a:lnTo>
                </a:path>
                <a:path w="403859" h="208279">
                  <a:moveTo>
                    <a:pt x="60605" y="204293"/>
                  </a:moveTo>
                  <a:lnTo>
                    <a:pt x="62629" y="204293"/>
                  </a:lnTo>
                </a:path>
                <a:path w="403859" h="208279">
                  <a:moveTo>
                    <a:pt x="62629" y="204293"/>
                  </a:moveTo>
                  <a:lnTo>
                    <a:pt x="64653" y="204293"/>
                  </a:lnTo>
                </a:path>
                <a:path w="403859" h="208279">
                  <a:moveTo>
                    <a:pt x="64653" y="204293"/>
                  </a:moveTo>
                  <a:lnTo>
                    <a:pt x="66677" y="204293"/>
                  </a:lnTo>
                </a:path>
                <a:path w="403859" h="208279">
                  <a:moveTo>
                    <a:pt x="66677" y="204293"/>
                  </a:moveTo>
                  <a:lnTo>
                    <a:pt x="68701" y="204293"/>
                  </a:lnTo>
                </a:path>
                <a:path w="403859" h="208279">
                  <a:moveTo>
                    <a:pt x="68701" y="204293"/>
                  </a:moveTo>
                  <a:lnTo>
                    <a:pt x="70725" y="204293"/>
                  </a:lnTo>
                </a:path>
                <a:path w="403859" h="208279">
                  <a:moveTo>
                    <a:pt x="70725" y="204293"/>
                  </a:moveTo>
                  <a:lnTo>
                    <a:pt x="72748" y="204293"/>
                  </a:lnTo>
                </a:path>
                <a:path w="403859" h="208279">
                  <a:moveTo>
                    <a:pt x="72748" y="204293"/>
                  </a:moveTo>
                  <a:lnTo>
                    <a:pt x="74772" y="204293"/>
                  </a:lnTo>
                </a:path>
                <a:path w="403859" h="208279">
                  <a:moveTo>
                    <a:pt x="74772" y="204293"/>
                  </a:moveTo>
                  <a:lnTo>
                    <a:pt x="76796" y="204293"/>
                  </a:lnTo>
                </a:path>
                <a:path w="403859" h="208279">
                  <a:moveTo>
                    <a:pt x="76796" y="204293"/>
                  </a:moveTo>
                  <a:lnTo>
                    <a:pt x="78820" y="204293"/>
                  </a:lnTo>
                </a:path>
                <a:path w="403859" h="208279">
                  <a:moveTo>
                    <a:pt x="78820" y="204293"/>
                  </a:moveTo>
                  <a:lnTo>
                    <a:pt x="80844" y="204293"/>
                  </a:lnTo>
                </a:path>
                <a:path w="403859" h="208279">
                  <a:moveTo>
                    <a:pt x="80844" y="204293"/>
                  </a:moveTo>
                  <a:lnTo>
                    <a:pt x="82868" y="204293"/>
                  </a:lnTo>
                </a:path>
                <a:path w="403859" h="208279">
                  <a:moveTo>
                    <a:pt x="82868" y="204293"/>
                  </a:moveTo>
                  <a:lnTo>
                    <a:pt x="84892" y="204293"/>
                  </a:lnTo>
                </a:path>
                <a:path w="403859" h="208279">
                  <a:moveTo>
                    <a:pt x="84892" y="204293"/>
                  </a:moveTo>
                  <a:lnTo>
                    <a:pt x="86916" y="204293"/>
                  </a:lnTo>
                </a:path>
                <a:path w="403859" h="208279">
                  <a:moveTo>
                    <a:pt x="86916" y="204293"/>
                  </a:moveTo>
                  <a:lnTo>
                    <a:pt x="88940" y="204293"/>
                  </a:lnTo>
                </a:path>
                <a:path w="403859" h="208279">
                  <a:moveTo>
                    <a:pt x="88940" y="204293"/>
                  </a:moveTo>
                  <a:lnTo>
                    <a:pt x="90964" y="204293"/>
                  </a:lnTo>
                </a:path>
                <a:path w="403859" h="208279">
                  <a:moveTo>
                    <a:pt x="90964" y="204293"/>
                  </a:moveTo>
                  <a:lnTo>
                    <a:pt x="92988" y="204293"/>
                  </a:lnTo>
                </a:path>
                <a:path w="403859" h="208279">
                  <a:moveTo>
                    <a:pt x="92988" y="204293"/>
                  </a:moveTo>
                  <a:lnTo>
                    <a:pt x="95012" y="204293"/>
                  </a:lnTo>
                </a:path>
                <a:path w="403859" h="208279">
                  <a:moveTo>
                    <a:pt x="95012" y="204293"/>
                  </a:moveTo>
                  <a:lnTo>
                    <a:pt x="97036" y="204293"/>
                  </a:lnTo>
                </a:path>
                <a:path w="403859" h="208279">
                  <a:moveTo>
                    <a:pt x="97036" y="204293"/>
                  </a:moveTo>
                  <a:lnTo>
                    <a:pt x="99060" y="204293"/>
                  </a:lnTo>
                </a:path>
                <a:path w="403859" h="208279">
                  <a:moveTo>
                    <a:pt x="99060" y="204293"/>
                  </a:moveTo>
                  <a:lnTo>
                    <a:pt x="101083" y="204293"/>
                  </a:lnTo>
                </a:path>
                <a:path w="403859" h="208279">
                  <a:moveTo>
                    <a:pt x="101083" y="204293"/>
                  </a:moveTo>
                  <a:lnTo>
                    <a:pt x="103107" y="204293"/>
                  </a:lnTo>
                </a:path>
                <a:path w="403859" h="208279">
                  <a:moveTo>
                    <a:pt x="103107" y="204293"/>
                  </a:moveTo>
                  <a:lnTo>
                    <a:pt x="105131" y="204293"/>
                  </a:lnTo>
                </a:path>
                <a:path w="403859" h="208279">
                  <a:moveTo>
                    <a:pt x="105131" y="204293"/>
                  </a:moveTo>
                  <a:lnTo>
                    <a:pt x="107155" y="204293"/>
                  </a:lnTo>
                </a:path>
                <a:path w="403859" h="208279">
                  <a:moveTo>
                    <a:pt x="107155" y="204293"/>
                  </a:moveTo>
                  <a:lnTo>
                    <a:pt x="109179" y="204293"/>
                  </a:lnTo>
                </a:path>
                <a:path w="403859" h="208279">
                  <a:moveTo>
                    <a:pt x="109179" y="204293"/>
                  </a:moveTo>
                  <a:lnTo>
                    <a:pt x="111203" y="204293"/>
                  </a:lnTo>
                </a:path>
                <a:path w="403859" h="208279">
                  <a:moveTo>
                    <a:pt x="111203" y="204293"/>
                  </a:moveTo>
                  <a:lnTo>
                    <a:pt x="113227" y="204293"/>
                  </a:lnTo>
                </a:path>
                <a:path w="403859" h="208279">
                  <a:moveTo>
                    <a:pt x="113227" y="204293"/>
                  </a:moveTo>
                  <a:lnTo>
                    <a:pt x="115251" y="204293"/>
                  </a:lnTo>
                </a:path>
                <a:path w="403859" h="208279">
                  <a:moveTo>
                    <a:pt x="115251" y="204293"/>
                  </a:moveTo>
                  <a:lnTo>
                    <a:pt x="117275" y="204293"/>
                  </a:lnTo>
                </a:path>
                <a:path w="403859" h="208279">
                  <a:moveTo>
                    <a:pt x="117275" y="204293"/>
                  </a:moveTo>
                  <a:lnTo>
                    <a:pt x="119299" y="204293"/>
                  </a:lnTo>
                </a:path>
                <a:path w="403859" h="208279">
                  <a:moveTo>
                    <a:pt x="119299" y="204293"/>
                  </a:moveTo>
                  <a:lnTo>
                    <a:pt x="121323" y="204293"/>
                  </a:lnTo>
                </a:path>
                <a:path w="403859" h="208279">
                  <a:moveTo>
                    <a:pt x="121323" y="204293"/>
                  </a:moveTo>
                  <a:lnTo>
                    <a:pt x="123347" y="204293"/>
                  </a:lnTo>
                </a:path>
                <a:path w="403859" h="208279">
                  <a:moveTo>
                    <a:pt x="123347" y="204293"/>
                  </a:moveTo>
                  <a:lnTo>
                    <a:pt x="125371" y="204293"/>
                  </a:lnTo>
                </a:path>
                <a:path w="403859" h="208279">
                  <a:moveTo>
                    <a:pt x="125371" y="204293"/>
                  </a:moveTo>
                  <a:lnTo>
                    <a:pt x="127395" y="204293"/>
                  </a:lnTo>
                </a:path>
                <a:path w="403859" h="208279">
                  <a:moveTo>
                    <a:pt x="127395" y="204293"/>
                  </a:moveTo>
                  <a:lnTo>
                    <a:pt x="129418" y="204293"/>
                  </a:lnTo>
                </a:path>
                <a:path w="403859" h="208279">
                  <a:moveTo>
                    <a:pt x="129418" y="204293"/>
                  </a:moveTo>
                  <a:lnTo>
                    <a:pt x="131442" y="204293"/>
                  </a:lnTo>
                </a:path>
                <a:path w="403859" h="208279">
                  <a:moveTo>
                    <a:pt x="131442" y="204293"/>
                  </a:moveTo>
                  <a:lnTo>
                    <a:pt x="133466" y="204293"/>
                  </a:lnTo>
                </a:path>
                <a:path w="403859" h="208279">
                  <a:moveTo>
                    <a:pt x="133466" y="204293"/>
                  </a:moveTo>
                  <a:lnTo>
                    <a:pt x="135490" y="204293"/>
                  </a:lnTo>
                </a:path>
                <a:path w="403859" h="208279">
                  <a:moveTo>
                    <a:pt x="135490" y="204293"/>
                  </a:moveTo>
                  <a:lnTo>
                    <a:pt x="137514" y="204293"/>
                  </a:lnTo>
                </a:path>
                <a:path w="403859" h="208279">
                  <a:moveTo>
                    <a:pt x="137514" y="204293"/>
                  </a:moveTo>
                  <a:lnTo>
                    <a:pt x="139538" y="204293"/>
                  </a:lnTo>
                </a:path>
                <a:path w="403859" h="208279">
                  <a:moveTo>
                    <a:pt x="139538" y="204293"/>
                  </a:moveTo>
                  <a:lnTo>
                    <a:pt x="141562" y="204293"/>
                  </a:lnTo>
                </a:path>
                <a:path w="403859" h="208279">
                  <a:moveTo>
                    <a:pt x="141562" y="204293"/>
                  </a:moveTo>
                  <a:lnTo>
                    <a:pt x="143586" y="204293"/>
                  </a:lnTo>
                </a:path>
                <a:path w="403859" h="208279">
                  <a:moveTo>
                    <a:pt x="143586" y="204293"/>
                  </a:moveTo>
                  <a:lnTo>
                    <a:pt x="145610" y="204293"/>
                  </a:lnTo>
                </a:path>
                <a:path w="403859" h="208279">
                  <a:moveTo>
                    <a:pt x="145610" y="204293"/>
                  </a:moveTo>
                  <a:lnTo>
                    <a:pt x="147634" y="204293"/>
                  </a:lnTo>
                </a:path>
                <a:path w="403859" h="208279">
                  <a:moveTo>
                    <a:pt x="147634" y="204293"/>
                  </a:moveTo>
                  <a:lnTo>
                    <a:pt x="149658" y="204293"/>
                  </a:lnTo>
                </a:path>
                <a:path w="403859" h="208279">
                  <a:moveTo>
                    <a:pt x="149658" y="204293"/>
                  </a:moveTo>
                  <a:lnTo>
                    <a:pt x="151682" y="204293"/>
                  </a:lnTo>
                </a:path>
                <a:path w="403859" h="208279">
                  <a:moveTo>
                    <a:pt x="151682" y="204293"/>
                  </a:moveTo>
                  <a:lnTo>
                    <a:pt x="153706" y="204293"/>
                  </a:lnTo>
                </a:path>
                <a:path w="403859" h="208279">
                  <a:moveTo>
                    <a:pt x="153706" y="204293"/>
                  </a:moveTo>
                  <a:lnTo>
                    <a:pt x="155729" y="204293"/>
                  </a:lnTo>
                </a:path>
                <a:path w="403859" h="208279">
                  <a:moveTo>
                    <a:pt x="155729" y="204293"/>
                  </a:moveTo>
                  <a:lnTo>
                    <a:pt x="157753" y="204293"/>
                  </a:lnTo>
                </a:path>
                <a:path w="403859" h="208279">
                  <a:moveTo>
                    <a:pt x="157753" y="204293"/>
                  </a:moveTo>
                  <a:lnTo>
                    <a:pt x="159777" y="204293"/>
                  </a:lnTo>
                </a:path>
                <a:path w="403859" h="208279">
                  <a:moveTo>
                    <a:pt x="159777" y="204293"/>
                  </a:moveTo>
                  <a:lnTo>
                    <a:pt x="161801" y="204293"/>
                  </a:lnTo>
                </a:path>
                <a:path w="403859" h="208279">
                  <a:moveTo>
                    <a:pt x="161801" y="204293"/>
                  </a:moveTo>
                  <a:lnTo>
                    <a:pt x="163825" y="204293"/>
                  </a:lnTo>
                </a:path>
                <a:path w="403859" h="208279">
                  <a:moveTo>
                    <a:pt x="163825" y="204293"/>
                  </a:moveTo>
                  <a:lnTo>
                    <a:pt x="165849" y="204293"/>
                  </a:lnTo>
                </a:path>
                <a:path w="403859" h="208279">
                  <a:moveTo>
                    <a:pt x="165849" y="204293"/>
                  </a:moveTo>
                  <a:lnTo>
                    <a:pt x="167873" y="204293"/>
                  </a:lnTo>
                </a:path>
                <a:path w="403859" h="208279">
                  <a:moveTo>
                    <a:pt x="167873" y="204293"/>
                  </a:moveTo>
                  <a:lnTo>
                    <a:pt x="169897" y="204293"/>
                  </a:lnTo>
                </a:path>
                <a:path w="403859" h="208279">
                  <a:moveTo>
                    <a:pt x="169897" y="204293"/>
                  </a:moveTo>
                  <a:lnTo>
                    <a:pt x="171921" y="204293"/>
                  </a:lnTo>
                </a:path>
                <a:path w="403859" h="208279">
                  <a:moveTo>
                    <a:pt x="171921" y="204293"/>
                  </a:moveTo>
                  <a:lnTo>
                    <a:pt x="173945" y="204293"/>
                  </a:lnTo>
                </a:path>
                <a:path w="403859" h="208279">
                  <a:moveTo>
                    <a:pt x="173945" y="204293"/>
                  </a:moveTo>
                  <a:lnTo>
                    <a:pt x="175969" y="204293"/>
                  </a:lnTo>
                </a:path>
                <a:path w="403859" h="208279">
                  <a:moveTo>
                    <a:pt x="175969" y="204293"/>
                  </a:moveTo>
                  <a:lnTo>
                    <a:pt x="177993" y="204293"/>
                  </a:lnTo>
                </a:path>
                <a:path w="403859" h="208279">
                  <a:moveTo>
                    <a:pt x="177993" y="204293"/>
                  </a:moveTo>
                  <a:lnTo>
                    <a:pt x="180017" y="204293"/>
                  </a:lnTo>
                </a:path>
                <a:path w="403859" h="208279">
                  <a:moveTo>
                    <a:pt x="180017" y="204293"/>
                  </a:moveTo>
                  <a:lnTo>
                    <a:pt x="182041" y="204293"/>
                  </a:lnTo>
                </a:path>
                <a:path w="403859" h="208279">
                  <a:moveTo>
                    <a:pt x="182041" y="204293"/>
                  </a:moveTo>
                  <a:lnTo>
                    <a:pt x="184064" y="204293"/>
                  </a:lnTo>
                </a:path>
                <a:path w="403859" h="208279">
                  <a:moveTo>
                    <a:pt x="184064" y="204293"/>
                  </a:moveTo>
                  <a:lnTo>
                    <a:pt x="186088" y="204293"/>
                  </a:lnTo>
                </a:path>
                <a:path w="403859" h="208279">
                  <a:moveTo>
                    <a:pt x="186088" y="204293"/>
                  </a:moveTo>
                  <a:lnTo>
                    <a:pt x="188112" y="204293"/>
                  </a:lnTo>
                </a:path>
                <a:path w="403859" h="208279">
                  <a:moveTo>
                    <a:pt x="188112" y="204293"/>
                  </a:moveTo>
                  <a:lnTo>
                    <a:pt x="190136" y="204293"/>
                  </a:lnTo>
                </a:path>
                <a:path w="403859" h="208279">
                  <a:moveTo>
                    <a:pt x="190136" y="204293"/>
                  </a:moveTo>
                  <a:lnTo>
                    <a:pt x="192160" y="204293"/>
                  </a:lnTo>
                </a:path>
                <a:path w="403859" h="208279">
                  <a:moveTo>
                    <a:pt x="192160" y="204293"/>
                  </a:moveTo>
                  <a:lnTo>
                    <a:pt x="194184" y="204293"/>
                  </a:lnTo>
                </a:path>
                <a:path w="403859" h="208279">
                  <a:moveTo>
                    <a:pt x="194184" y="204293"/>
                  </a:moveTo>
                  <a:lnTo>
                    <a:pt x="196208" y="204293"/>
                  </a:lnTo>
                </a:path>
                <a:path w="403859" h="208279">
                  <a:moveTo>
                    <a:pt x="196208" y="204293"/>
                  </a:moveTo>
                  <a:lnTo>
                    <a:pt x="198232" y="204293"/>
                  </a:lnTo>
                </a:path>
                <a:path w="403859" h="208279">
                  <a:moveTo>
                    <a:pt x="198232" y="204293"/>
                  </a:moveTo>
                  <a:lnTo>
                    <a:pt x="200256" y="204293"/>
                  </a:lnTo>
                </a:path>
                <a:path w="403859" h="208279">
                  <a:moveTo>
                    <a:pt x="200256" y="204293"/>
                  </a:moveTo>
                  <a:lnTo>
                    <a:pt x="202280" y="204293"/>
                  </a:lnTo>
                </a:path>
                <a:path w="403859" h="208279">
                  <a:moveTo>
                    <a:pt x="202280" y="204293"/>
                  </a:moveTo>
                  <a:lnTo>
                    <a:pt x="204304" y="204293"/>
                  </a:lnTo>
                </a:path>
                <a:path w="403859" h="208279">
                  <a:moveTo>
                    <a:pt x="204304" y="204293"/>
                  </a:moveTo>
                  <a:lnTo>
                    <a:pt x="206328" y="204293"/>
                  </a:lnTo>
                </a:path>
                <a:path w="403859" h="208279">
                  <a:moveTo>
                    <a:pt x="206328" y="204293"/>
                  </a:moveTo>
                  <a:lnTo>
                    <a:pt x="208352" y="204293"/>
                  </a:lnTo>
                </a:path>
                <a:path w="403859" h="208279">
                  <a:moveTo>
                    <a:pt x="208352" y="204293"/>
                  </a:moveTo>
                  <a:lnTo>
                    <a:pt x="210376" y="204293"/>
                  </a:lnTo>
                </a:path>
                <a:path w="403859" h="208279">
                  <a:moveTo>
                    <a:pt x="210376" y="204293"/>
                  </a:moveTo>
                  <a:lnTo>
                    <a:pt x="212399" y="204293"/>
                  </a:lnTo>
                </a:path>
                <a:path w="403859" h="208279">
                  <a:moveTo>
                    <a:pt x="212399" y="204293"/>
                  </a:moveTo>
                  <a:lnTo>
                    <a:pt x="214423" y="204293"/>
                  </a:lnTo>
                </a:path>
                <a:path w="403859" h="208279">
                  <a:moveTo>
                    <a:pt x="214423" y="204293"/>
                  </a:moveTo>
                  <a:lnTo>
                    <a:pt x="216447" y="204293"/>
                  </a:lnTo>
                </a:path>
                <a:path w="403859" h="208279">
                  <a:moveTo>
                    <a:pt x="216447" y="204293"/>
                  </a:moveTo>
                  <a:lnTo>
                    <a:pt x="218471" y="204293"/>
                  </a:lnTo>
                </a:path>
                <a:path w="403859" h="208279">
                  <a:moveTo>
                    <a:pt x="218471" y="204293"/>
                  </a:moveTo>
                  <a:lnTo>
                    <a:pt x="220495" y="204293"/>
                  </a:lnTo>
                </a:path>
                <a:path w="403859" h="208279">
                  <a:moveTo>
                    <a:pt x="220495" y="204293"/>
                  </a:moveTo>
                  <a:lnTo>
                    <a:pt x="222519" y="204293"/>
                  </a:lnTo>
                </a:path>
                <a:path w="403859" h="208279">
                  <a:moveTo>
                    <a:pt x="222519" y="204293"/>
                  </a:moveTo>
                  <a:lnTo>
                    <a:pt x="224543" y="204293"/>
                  </a:lnTo>
                </a:path>
                <a:path w="403859" h="208279">
                  <a:moveTo>
                    <a:pt x="224543" y="204293"/>
                  </a:moveTo>
                  <a:lnTo>
                    <a:pt x="226567" y="204293"/>
                  </a:lnTo>
                </a:path>
                <a:path w="403859" h="208279">
                  <a:moveTo>
                    <a:pt x="226567" y="204293"/>
                  </a:moveTo>
                  <a:lnTo>
                    <a:pt x="228591" y="204293"/>
                  </a:lnTo>
                </a:path>
                <a:path w="403859" h="208279">
                  <a:moveTo>
                    <a:pt x="228591" y="204293"/>
                  </a:moveTo>
                  <a:lnTo>
                    <a:pt x="230615" y="204293"/>
                  </a:lnTo>
                </a:path>
                <a:path w="403859" h="208279">
                  <a:moveTo>
                    <a:pt x="230615" y="204293"/>
                  </a:moveTo>
                  <a:lnTo>
                    <a:pt x="232639" y="204293"/>
                  </a:lnTo>
                </a:path>
                <a:path w="403859" h="208279">
                  <a:moveTo>
                    <a:pt x="232639" y="204293"/>
                  </a:moveTo>
                  <a:lnTo>
                    <a:pt x="234663" y="204293"/>
                  </a:lnTo>
                </a:path>
                <a:path w="403859" h="208279">
                  <a:moveTo>
                    <a:pt x="234663" y="204293"/>
                  </a:moveTo>
                  <a:lnTo>
                    <a:pt x="236687" y="204293"/>
                  </a:lnTo>
                </a:path>
                <a:path w="403859" h="208279">
                  <a:moveTo>
                    <a:pt x="236687" y="204293"/>
                  </a:moveTo>
                  <a:lnTo>
                    <a:pt x="238711" y="204293"/>
                  </a:lnTo>
                </a:path>
                <a:path w="403859" h="208279">
                  <a:moveTo>
                    <a:pt x="238711" y="204293"/>
                  </a:moveTo>
                  <a:lnTo>
                    <a:pt x="240734" y="204293"/>
                  </a:lnTo>
                </a:path>
                <a:path w="403859" h="208279">
                  <a:moveTo>
                    <a:pt x="240734" y="204293"/>
                  </a:moveTo>
                  <a:lnTo>
                    <a:pt x="242758" y="204293"/>
                  </a:lnTo>
                </a:path>
                <a:path w="403859" h="208279">
                  <a:moveTo>
                    <a:pt x="242758" y="204293"/>
                  </a:moveTo>
                  <a:lnTo>
                    <a:pt x="244782" y="204293"/>
                  </a:lnTo>
                </a:path>
                <a:path w="403859" h="208279">
                  <a:moveTo>
                    <a:pt x="244782" y="204293"/>
                  </a:moveTo>
                  <a:lnTo>
                    <a:pt x="246806" y="204293"/>
                  </a:lnTo>
                </a:path>
                <a:path w="403859" h="208279">
                  <a:moveTo>
                    <a:pt x="246806" y="204293"/>
                  </a:moveTo>
                  <a:lnTo>
                    <a:pt x="248830" y="204293"/>
                  </a:lnTo>
                </a:path>
                <a:path w="403859" h="208279">
                  <a:moveTo>
                    <a:pt x="248830" y="204293"/>
                  </a:moveTo>
                  <a:lnTo>
                    <a:pt x="250854" y="204293"/>
                  </a:lnTo>
                </a:path>
                <a:path w="403859" h="208279">
                  <a:moveTo>
                    <a:pt x="250854" y="204293"/>
                  </a:moveTo>
                  <a:lnTo>
                    <a:pt x="252878" y="204293"/>
                  </a:lnTo>
                </a:path>
                <a:path w="403859" h="208279">
                  <a:moveTo>
                    <a:pt x="252878" y="204293"/>
                  </a:moveTo>
                  <a:lnTo>
                    <a:pt x="254902" y="204293"/>
                  </a:lnTo>
                </a:path>
                <a:path w="403859" h="208279">
                  <a:moveTo>
                    <a:pt x="254902" y="204293"/>
                  </a:moveTo>
                  <a:lnTo>
                    <a:pt x="256926" y="204293"/>
                  </a:lnTo>
                </a:path>
                <a:path w="403859" h="208279">
                  <a:moveTo>
                    <a:pt x="256926" y="204293"/>
                  </a:moveTo>
                  <a:lnTo>
                    <a:pt x="258950" y="204293"/>
                  </a:lnTo>
                </a:path>
                <a:path w="403859" h="208279">
                  <a:moveTo>
                    <a:pt x="258950" y="204293"/>
                  </a:moveTo>
                  <a:lnTo>
                    <a:pt x="260974" y="204293"/>
                  </a:lnTo>
                </a:path>
                <a:path w="403859" h="208279">
                  <a:moveTo>
                    <a:pt x="260974" y="204293"/>
                  </a:moveTo>
                  <a:lnTo>
                    <a:pt x="262998" y="204293"/>
                  </a:lnTo>
                </a:path>
                <a:path w="403859" h="208279">
                  <a:moveTo>
                    <a:pt x="262998" y="204293"/>
                  </a:moveTo>
                  <a:lnTo>
                    <a:pt x="265022" y="204293"/>
                  </a:lnTo>
                </a:path>
                <a:path w="403859" h="208279">
                  <a:moveTo>
                    <a:pt x="265022" y="204293"/>
                  </a:moveTo>
                  <a:lnTo>
                    <a:pt x="267046" y="204293"/>
                  </a:lnTo>
                </a:path>
                <a:path w="403859" h="208279">
                  <a:moveTo>
                    <a:pt x="267046" y="204293"/>
                  </a:moveTo>
                  <a:lnTo>
                    <a:pt x="269069" y="204293"/>
                  </a:lnTo>
                </a:path>
                <a:path w="403859" h="208279">
                  <a:moveTo>
                    <a:pt x="269069" y="204293"/>
                  </a:moveTo>
                  <a:lnTo>
                    <a:pt x="271093" y="204293"/>
                  </a:lnTo>
                </a:path>
                <a:path w="403859" h="208279">
                  <a:moveTo>
                    <a:pt x="271093" y="204293"/>
                  </a:moveTo>
                  <a:lnTo>
                    <a:pt x="273117" y="204293"/>
                  </a:lnTo>
                </a:path>
                <a:path w="403859" h="208279">
                  <a:moveTo>
                    <a:pt x="273117" y="204293"/>
                  </a:moveTo>
                  <a:lnTo>
                    <a:pt x="275141" y="204293"/>
                  </a:lnTo>
                </a:path>
                <a:path w="403859" h="208279">
                  <a:moveTo>
                    <a:pt x="275141" y="204293"/>
                  </a:moveTo>
                  <a:lnTo>
                    <a:pt x="277165" y="204293"/>
                  </a:lnTo>
                </a:path>
                <a:path w="403859" h="208279">
                  <a:moveTo>
                    <a:pt x="277165" y="204293"/>
                  </a:moveTo>
                  <a:lnTo>
                    <a:pt x="279189" y="204293"/>
                  </a:lnTo>
                </a:path>
                <a:path w="403859" h="208279">
                  <a:moveTo>
                    <a:pt x="279189" y="204293"/>
                  </a:moveTo>
                  <a:lnTo>
                    <a:pt x="281213" y="204293"/>
                  </a:lnTo>
                </a:path>
                <a:path w="403859" h="208279">
                  <a:moveTo>
                    <a:pt x="281213" y="204293"/>
                  </a:moveTo>
                  <a:lnTo>
                    <a:pt x="283237" y="204293"/>
                  </a:lnTo>
                </a:path>
                <a:path w="403859" h="208279">
                  <a:moveTo>
                    <a:pt x="283237" y="204293"/>
                  </a:moveTo>
                  <a:lnTo>
                    <a:pt x="285261" y="204293"/>
                  </a:lnTo>
                </a:path>
                <a:path w="403859" h="208279">
                  <a:moveTo>
                    <a:pt x="285261" y="204293"/>
                  </a:moveTo>
                  <a:lnTo>
                    <a:pt x="287285" y="204293"/>
                  </a:lnTo>
                </a:path>
                <a:path w="403859" h="208279">
                  <a:moveTo>
                    <a:pt x="287285" y="204293"/>
                  </a:moveTo>
                  <a:lnTo>
                    <a:pt x="289309" y="204293"/>
                  </a:lnTo>
                </a:path>
                <a:path w="403859" h="208279">
                  <a:moveTo>
                    <a:pt x="289309" y="204293"/>
                  </a:moveTo>
                  <a:lnTo>
                    <a:pt x="291333" y="204293"/>
                  </a:lnTo>
                </a:path>
                <a:path w="403859" h="208279">
                  <a:moveTo>
                    <a:pt x="291333" y="204293"/>
                  </a:moveTo>
                  <a:lnTo>
                    <a:pt x="293356" y="204293"/>
                  </a:lnTo>
                </a:path>
                <a:path w="403859" h="208279">
                  <a:moveTo>
                    <a:pt x="293356" y="204293"/>
                  </a:moveTo>
                  <a:lnTo>
                    <a:pt x="295381" y="204293"/>
                  </a:lnTo>
                </a:path>
                <a:path w="403859" h="208279">
                  <a:moveTo>
                    <a:pt x="295381" y="204293"/>
                  </a:moveTo>
                  <a:lnTo>
                    <a:pt x="297404" y="204293"/>
                  </a:lnTo>
                </a:path>
                <a:path w="403859" h="208279">
                  <a:moveTo>
                    <a:pt x="297404" y="204293"/>
                  </a:moveTo>
                  <a:lnTo>
                    <a:pt x="299428" y="204293"/>
                  </a:lnTo>
                </a:path>
                <a:path w="403859" h="208279">
                  <a:moveTo>
                    <a:pt x="299428" y="204293"/>
                  </a:moveTo>
                  <a:lnTo>
                    <a:pt x="301452" y="204293"/>
                  </a:lnTo>
                </a:path>
                <a:path w="403859" h="208279">
                  <a:moveTo>
                    <a:pt x="301452" y="204293"/>
                  </a:moveTo>
                  <a:lnTo>
                    <a:pt x="303476" y="204293"/>
                  </a:lnTo>
                </a:path>
                <a:path w="403859" h="208279">
                  <a:moveTo>
                    <a:pt x="303476" y="204293"/>
                  </a:moveTo>
                  <a:lnTo>
                    <a:pt x="305500" y="204293"/>
                  </a:lnTo>
                </a:path>
                <a:path w="403859" h="208279">
                  <a:moveTo>
                    <a:pt x="305500" y="204293"/>
                  </a:moveTo>
                  <a:lnTo>
                    <a:pt x="307524" y="204293"/>
                  </a:lnTo>
                </a:path>
                <a:path w="403859" h="208279">
                  <a:moveTo>
                    <a:pt x="307524" y="204293"/>
                  </a:moveTo>
                  <a:lnTo>
                    <a:pt x="309548" y="204293"/>
                  </a:lnTo>
                </a:path>
                <a:path w="403859" h="208279">
                  <a:moveTo>
                    <a:pt x="309548" y="204293"/>
                  </a:moveTo>
                  <a:lnTo>
                    <a:pt x="311572" y="204293"/>
                  </a:lnTo>
                </a:path>
                <a:path w="403859" h="208279">
                  <a:moveTo>
                    <a:pt x="311572" y="204293"/>
                  </a:moveTo>
                  <a:lnTo>
                    <a:pt x="313596" y="204293"/>
                  </a:lnTo>
                </a:path>
                <a:path w="403859" h="208279">
                  <a:moveTo>
                    <a:pt x="313596" y="204293"/>
                  </a:moveTo>
                  <a:lnTo>
                    <a:pt x="315620" y="204293"/>
                  </a:lnTo>
                </a:path>
                <a:path w="403859" h="208279">
                  <a:moveTo>
                    <a:pt x="315620" y="204293"/>
                  </a:moveTo>
                  <a:lnTo>
                    <a:pt x="317644" y="204293"/>
                  </a:lnTo>
                </a:path>
                <a:path w="403859" h="208279">
                  <a:moveTo>
                    <a:pt x="317644" y="204293"/>
                  </a:moveTo>
                  <a:lnTo>
                    <a:pt x="319668" y="204293"/>
                  </a:lnTo>
                </a:path>
                <a:path w="403859" h="208279">
                  <a:moveTo>
                    <a:pt x="319668" y="204293"/>
                  </a:moveTo>
                  <a:lnTo>
                    <a:pt x="321691" y="204293"/>
                  </a:lnTo>
                </a:path>
                <a:path w="403859" h="208279">
                  <a:moveTo>
                    <a:pt x="321691" y="204293"/>
                  </a:moveTo>
                  <a:lnTo>
                    <a:pt x="323715" y="204293"/>
                  </a:lnTo>
                </a:path>
                <a:path w="403859" h="208279">
                  <a:moveTo>
                    <a:pt x="323715" y="204293"/>
                  </a:moveTo>
                  <a:lnTo>
                    <a:pt x="325739" y="204293"/>
                  </a:lnTo>
                </a:path>
                <a:path w="403859" h="208279">
                  <a:moveTo>
                    <a:pt x="325739" y="204293"/>
                  </a:moveTo>
                  <a:lnTo>
                    <a:pt x="327763" y="204293"/>
                  </a:lnTo>
                </a:path>
                <a:path w="403859" h="208279">
                  <a:moveTo>
                    <a:pt x="327763" y="204293"/>
                  </a:moveTo>
                  <a:lnTo>
                    <a:pt x="329787" y="204293"/>
                  </a:lnTo>
                </a:path>
                <a:path w="403859" h="208279">
                  <a:moveTo>
                    <a:pt x="329787" y="204293"/>
                  </a:moveTo>
                  <a:lnTo>
                    <a:pt x="331811" y="204293"/>
                  </a:lnTo>
                </a:path>
                <a:path w="403859" h="208279">
                  <a:moveTo>
                    <a:pt x="331811" y="204293"/>
                  </a:moveTo>
                  <a:lnTo>
                    <a:pt x="333835" y="204293"/>
                  </a:lnTo>
                </a:path>
                <a:path w="403859" h="208279">
                  <a:moveTo>
                    <a:pt x="333835" y="204293"/>
                  </a:moveTo>
                  <a:lnTo>
                    <a:pt x="335859" y="204293"/>
                  </a:lnTo>
                </a:path>
                <a:path w="403859" h="208279">
                  <a:moveTo>
                    <a:pt x="335859" y="204293"/>
                  </a:moveTo>
                  <a:lnTo>
                    <a:pt x="337883" y="204293"/>
                  </a:lnTo>
                </a:path>
                <a:path w="403859" h="208279">
                  <a:moveTo>
                    <a:pt x="337883" y="204293"/>
                  </a:moveTo>
                  <a:lnTo>
                    <a:pt x="339907" y="204293"/>
                  </a:lnTo>
                </a:path>
                <a:path w="403859" h="208279">
                  <a:moveTo>
                    <a:pt x="339907" y="204293"/>
                  </a:moveTo>
                  <a:lnTo>
                    <a:pt x="341931" y="204293"/>
                  </a:lnTo>
                </a:path>
                <a:path w="403859" h="208279">
                  <a:moveTo>
                    <a:pt x="341931" y="204293"/>
                  </a:moveTo>
                  <a:lnTo>
                    <a:pt x="343955" y="204293"/>
                  </a:lnTo>
                </a:path>
                <a:path w="403859" h="208279">
                  <a:moveTo>
                    <a:pt x="343955" y="204293"/>
                  </a:moveTo>
                  <a:lnTo>
                    <a:pt x="345979" y="204293"/>
                  </a:lnTo>
                </a:path>
                <a:path w="403859" h="208279">
                  <a:moveTo>
                    <a:pt x="345979" y="204293"/>
                  </a:moveTo>
                  <a:lnTo>
                    <a:pt x="348003" y="204293"/>
                  </a:lnTo>
                </a:path>
                <a:path w="403859" h="208279">
                  <a:moveTo>
                    <a:pt x="348003" y="204293"/>
                  </a:moveTo>
                  <a:lnTo>
                    <a:pt x="350026" y="204293"/>
                  </a:lnTo>
                </a:path>
                <a:path w="403859" h="208279">
                  <a:moveTo>
                    <a:pt x="350026" y="204293"/>
                  </a:moveTo>
                  <a:lnTo>
                    <a:pt x="352050" y="204293"/>
                  </a:lnTo>
                </a:path>
                <a:path w="403859" h="208279">
                  <a:moveTo>
                    <a:pt x="352050" y="204293"/>
                  </a:moveTo>
                  <a:lnTo>
                    <a:pt x="354074" y="204293"/>
                  </a:lnTo>
                </a:path>
                <a:path w="403859" h="208279">
                  <a:moveTo>
                    <a:pt x="354074" y="204293"/>
                  </a:moveTo>
                  <a:lnTo>
                    <a:pt x="356098" y="204293"/>
                  </a:lnTo>
                </a:path>
                <a:path w="403859" h="208279">
                  <a:moveTo>
                    <a:pt x="356098" y="204293"/>
                  </a:moveTo>
                  <a:lnTo>
                    <a:pt x="358122" y="204293"/>
                  </a:lnTo>
                </a:path>
                <a:path w="403859" h="208279">
                  <a:moveTo>
                    <a:pt x="358122" y="204293"/>
                  </a:moveTo>
                  <a:lnTo>
                    <a:pt x="360146" y="204293"/>
                  </a:lnTo>
                </a:path>
                <a:path w="403859" h="208279">
                  <a:moveTo>
                    <a:pt x="360146" y="204293"/>
                  </a:moveTo>
                  <a:lnTo>
                    <a:pt x="362170" y="204293"/>
                  </a:lnTo>
                </a:path>
                <a:path w="403859" h="208279">
                  <a:moveTo>
                    <a:pt x="362170" y="204293"/>
                  </a:moveTo>
                  <a:lnTo>
                    <a:pt x="364194" y="204293"/>
                  </a:lnTo>
                </a:path>
                <a:path w="403859" h="208279">
                  <a:moveTo>
                    <a:pt x="364194" y="204293"/>
                  </a:moveTo>
                  <a:lnTo>
                    <a:pt x="366218" y="204293"/>
                  </a:lnTo>
                </a:path>
                <a:path w="403859" h="208279">
                  <a:moveTo>
                    <a:pt x="366218" y="204293"/>
                  </a:moveTo>
                  <a:lnTo>
                    <a:pt x="368242" y="204293"/>
                  </a:lnTo>
                </a:path>
                <a:path w="403859" h="208279">
                  <a:moveTo>
                    <a:pt x="368242" y="204293"/>
                  </a:moveTo>
                  <a:lnTo>
                    <a:pt x="370266" y="204293"/>
                  </a:lnTo>
                </a:path>
                <a:path w="403859" h="208279">
                  <a:moveTo>
                    <a:pt x="370266" y="204293"/>
                  </a:moveTo>
                  <a:lnTo>
                    <a:pt x="372290" y="204293"/>
                  </a:lnTo>
                </a:path>
                <a:path w="403859" h="208279">
                  <a:moveTo>
                    <a:pt x="372290" y="204293"/>
                  </a:moveTo>
                  <a:lnTo>
                    <a:pt x="374314" y="204293"/>
                  </a:lnTo>
                </a:path>
                <a:path w="403859" h="208279">
                  <a:moveTo>
                    <a:pt x="374314" y="204293"/>
                  </a:moveTo>
                  <a:lnTo>
                    <a:pt x="376338" y="204293"/>
                  </a:lnTo>
                </a:path>
                <a:path w="403859" h="208279">
                  <a:moveTo>
                    <a:pt x="376338" y="204293"/>
                  </a:moveTo>
                  <a:lnTo>
                    <a:pt x="378362" y="204293"/>
                  </a:lnTo>
                </a:path>
                <a:path w="403859" h="208279">
                  <a:moveTo>
                    <a:pt x="378362" y="204293"/>
                  </a:moveTo>
                  <a:lnTo>
                    <a:pt x="380385" y="204293"/>
                  </a:lnTo>
                </a:path>
                <a:path w="403859" h="208279">
                  <a:moveTo>
                    <a:pt x="380385" y="204293"/>
                  </a:moveTo>
                  <a:lnTo>
                    <a:pt x="382409" y="204293"/>
                  </a:lnTo>
                </a:path>
                <a:path w="403859" h="208279">
                  <a:moveTo>
                    <a:pt x="382409" y="204293"/>
                  </a:moveTo>
                  <a:lnTo>
                    <a:pt x="384433" y="204293"/>
                  </a:lnTo>
                </a:path>
                <a:path w="403859" h="208279">
                  <a:moveTo>
                    <a:pt x="384433" y="204293"/>
                  </a:moveTo>
                  <a:lnTo>
                    <a:pt x="386457" y="204293"/>
                  </a:lnTo>
                </a:path>
                <a:path w="403859" h="208279">
                  <a:moveTo>
                    <a:pt x="386457" y="204293"/>
                  </a:moveTo>
                  <a:lnTo>
                    <a:pt x="388481" y="204293"/>
                  </a:lnTo>
                </a:path>
                <a:path w="403859" h="208279">
                  <a:moveTo>
                    <a:pt x="388481" y="204293"/>
                  </a:moveTo>
                  <a:lnTo>
                    <a:pt x="390505" y="204293"/>
                  </a:lnTo>
                </a:path>
                <a:path w="403859" h="208279">
                  <a:moveTo>
                    <a:pt x="390505" y="204293"/>
                  </a:moveTo>
                  <a:lnTo>
                    <a:pt x="392529" y="204293"/>
                  </a:lnTo>
                </a:path>
                <a:path w="403859" h="208279">
                  <a:moveTo>
                    <a:pt x="392529" y="204293"/>
                  </a:moveTo>
                  <a:lnTo>
                    <a:pt x="394553" y="204293"/>
                  </a:lnTo>
                </a:path>
                <a:path w="403859" h="208279">
                  <a:moveTo>
                    <a:pt x="394553" y="204293"/>
                  </a:moveTo>
                  <a:lnTo>
                    <a:pt x="396577" y="204293"/>
                  </a:lnTo>
                </a:path>
                <a:path w="403859" h="208279">
                  <a:moveTo>
                    <a:pt x="396577" y="204293"/>
                  </a:moveTo>
                  <a:lnTo>
                    <a:pt x="398601" y="204293"/>
                  </a:lnTo>
                </a:path>
                <a:path w="403859" h="208279">
                  <a:moveTo>
                    <a:pt x="398601" y="204293"/>
                  </a:moveTo>
                  <a:lnTo>
                    <a:pt x="400625" y="204293"/>
                  </a:lnTo>
                </a:path>
                <a:path w="403859" h="208279">
                  <a:moveTo>
                    <a:pt x="400625" y="204293"/>
                  </a:moveTo>
                  <a:lnTo>
                    <a:pt x="402649" y="204293"/>
                  </a:lnTo>
                </a:path>
                <a:path w="403859" h="208279">
                  <a:moveTo>
                    <a:pt x="402649" y="204293"/>
                  </a:moveTo>
                  <a:lnTo>
                    <a:pt x="403323" y="204293"/>
                  </a:lnTo>
                </a:path>
                <a:path w="403859" h="208279">
                  <a:moveTo>
                    <a:pt x="103782" y="204293"/>
                  </a:moveTo>
                  <a:lnTo>
                    <a:pt x="103782" y="208233"/>
                  </a:lnTo>
                </a:path>
                <a:path w="403859" h="208279">
                  <a:moveTo>
                    <a:pt x="303476" y="204293"/>
                  </a:moveTo>
                  <a:lnTo>
                    <a:pt x="303476" y="208233"/>
                  </a:lnTo>
                </a:path>
                <a:path w="403859" h="208279">
                  <a:moveTo>
                    <a:pt x="3935" y="204293"/>
                  </a:moveTo>
                  <a:lnTo>
                    <a:pt x="3935" y="202267"/>
                  </a:lnTo>
                </a:path>
                <a:path w="403859" h="208279">
                  <a:moveTo>
                    <a:pt x="3935" y="202267"/>
                  </a:moveTo>
                  <a:lnTo>
                    <a:pt x="3935" y="200241"/>
                  </a:lnTo>
                </a:path>
                <a:path w="403859" h="208279">
                  <a:moveTo>
                    <a:pt x="3935" y="200241"/>
                  </a:moveTo>
                  <a:lnTo>
                    <a:pt x="3935" y="198215"/>
                  </a:lnTo>
                </a:path>
                <a:path w="403859" h="208279">
                  <a:moveTo>
                    <a:pt x="3935" y="198215"/>
                  </a:moveTo>
                  <a:lnTo>
                    <a:pt x="3935" y="196189"/>
                  </a:lnTo>
                </a:path>
                <a:path w="403859" h="208279">
                  <a:moveTo>
                    <a:pt x="3935" y="196189"/>
                  </a:moveTo>
                  <a:lnTo>
                    <a:pt x="3935" y="194163"/>
                  </a:lnTo>
                </a:path>
                <a:path w="403859" h="208279">
                  <a:moveTo>
                    <a:pt x="3935" y="194163"/>
                  </a:moveTo>
                  <a:lnTo>
                    <a:pt x="3935" y="192137"/>
                  </a:lnTo>
                </a:path>
                <a:path w="403859" h="208279">
                  <a:moveTo>
                    <a:pt x="3935" y="192137"/>
                  </a:moveTo>
                  <a:lnTo>
                    <a:pt x="3935" y="190111"/>
                  </a:lnTo>
                </a:path>
                <a:path w="403859" h="208279">
                  <a:moveTo>
                    <a:pt x="3935" y="190111"/>
                  </a:moveTo>
                  <a:lnTo>
                    <a:pt x="3935" y="188085"/>
                  </a:lnTo>
                </a:path>
                <a:path w="403859" h="208279">
                  <a:moveTo>
                    <a:pt x="3935" y="188085"/>
                  </a:moveTo>
                  <a:lnTo>
                    <a:pt x="3935" y="186059"/>
                  </a:lnTo>
                </a:path>
                <a:path w="403859" h="208279">
                  <a:moveTo>
                    <a:pt x="3935" y="186059"/>
                  </a:moveTo>
                  <a:lnTo>
                    <a:pt x="3935" y="184033"/>
                  </a:lnTo>
                </a:path>
                <a:path w="403859" h="208279">
                  <a:moveTo>
                    <a:pt x="3935" y="184033"/>
                  </a:moveTo>
                  <a:lnTo>
                    <a:pt x="3935" y="182007"/>
                  </a:lnTo>
                </a:path>
                <a:path w="403859" h="208279">
                  <a:moveTo>
                    <a:pt x="3935" y="182007"/>
                  </a:moveTo>
                  <a:lnTo>
                    <a:pt x="3935" y="179981"/>
                  </a:lnTo>
                </a:path>
                <a:path w="403859" h="208279">
                  <a:moveTo>
                    <a:pt x="3935" y="179981"/>
                  </a:moveTo>
                  <a:lnTo>
                    <a:pt x="3935" y="177955"/>
                  </a:lnTo>
                </a:path>
                <a:path w="403859" h="208279">
                  <a:moveTo>
                    <a:pt x="3935" y="177955"/>
                  </a:moveTo>
                  <a:lnTo>
                    <a:pt x="3935" y="175929"/>
                  </a:lnTo>
                </a:path>
                <a:path w="403859" h="208279">
                  <a:moveTo>
                    <a:pt x="3935" y="175929"/>
                  </a:moveTo>
                  <a:lnTo>
                    <a:pt x="3935" y="173903"/>
                  </a:lnTo>
                </a:path>
                <a:path w="403859" h="208279">
                  <a:moveTo>
                    <a:pt x="3935" y="173903"/>
                  </a:moveTo>
                  <a:lnTo>
                    <a:pt x="3935" y="171877"/>
                  </a:lnTo>
                </a:path>
                <a:path w="403859" h="208279">
                  <a:moveTo>
                    <a:pt x="3935" y="171877"/>
                  </a:moveTo>
                  <a:lnTo>
                    <a:pt x="3935" y="169851"/>
                  </a:lnTo>
                </a:path>
                <a:path w="403859" h="208279">
                  <a:moveTo>
                    <a:pt x="3935" y="169851"/>
                  </a:moveTo>
                  <a:lnTo>
                    <a:pt x="3935" y="167825"/>
                  </a:lnTo>
                </a:path>
                <a:path w="403859" h="208279">
                  <a:moveTo>
                    <a:pt x="3935" y="167825"/>
                  </a:moveTo>
                  <a:lnTo>
                    <a:pt x="3935" y="165798"/>
                  </a:lnTo>
                </a:path>
                <a:path w="403859" h="208279">
                  <a:moveTo>
                    <a:pt x="3935" y="165798"/>
                  </a:moveTo>
                  <a:lnTo>
                    <a:pt x="3935" y="163772"/>
                  </a:lnTo>
                </a:path>
                <a:path w="403859" h="208279">
                  <a:moveTo>
                    <a:pt x="3935" y="163772"/>
                  </a:moveTo>
                  <a:lnTo>
                    <a:pt x="3935" y="161746"/>
                  </a:lnTo>
                </a:path>
                <a:path w="403859" h="208279">
                  <a:moveTo>
                    <a:pt x="3935" y="161746"/>
                  </a:moveTo>
                  <a:lnTo>
                    <a:pt x="3935" y="159720"/>
                  </a:lnTo>
                </a:path>
                <a:path w="403859" h="208279">
                  <a:moveTo>
                    <a:pt x="3935" y="159720"/>
                  </a:moveTo>
                  <a:lnTo>
                    <a:pt x="3935" y="157694"/>
                  </a:lnTo>
                </a:path>
                <a:path w="403859" h="208279">
                  <a:moveTo>
                    <a:pt x="3935" y="157694"/>
                  </a:moveTo>
                  <a:lnTo>
                    <a:pt x="3935" y="155668"/>
                  </a:lnTo>
                </a:path>
                <a:path w="403859" h="208279">
                  <a:moveTo>
                    <a:pt x="3935" y="155668"/>
                  </a:moveTo>
                  <a:lnTo>
                    <a:pt x="3935" y="153642"/>
                  </a:lnTo>
                </a:path>
                <a:path w="403859" h="208279">
                  <a:moveTo>
                    <a:pt x="3935" y="153642"/>
                  </a:moveTo>
                  <a:lnTo>
                    <a:pt x="3935" y="151616"/>
                  </a:lnTo>
                </a:path>
                <a:path w="403859" h="208279">
                  <a:moveTo>
                    <a:pt x="3935" y="151616"/>
                  </a:moveTo>
                  <a:lnTo>
                    <a:pt x="3935" y="149590"/>
                  </a:lnTo>
                </a:path>
                <a:path w="403859" h="208279">
                  <a:moveTo>
                    <a:pt x="3935" y="149590"/>
                  </a:moveTo>
                  <a:lnTo>
                    <a:pt x="3935" y="147564"/>
                  </a:lnTo>
                </a:path>
                <a:path w="403859" h="208279">
                  <a:moveTo>
                    <a:pt x="3935" y="147564"/>
                  </a:moveTo>
                  <a:lnTo>
                    <a:pt x="3935" y="145538"/>
                  </a:lnTo>
                </a:path>
                <a:path w="403859" h="208279">
                  <a:moveTo>
                    <a:pt x="3935" y="145538"/>
                  </a:moveTo>
                  <a:lnTo>
                    <a:pt x="3935" y="143512"/>
                  </a:lnTo>
                </a:path>
                <a:path w="403859" h="208279">
                  <a:moveTo>
                    <a:pt x="3935" y="143512"/>
                  </a:moveTo>
                  <a:lnTo>
                    <a:pt x="3935" y="141486"/>
                  </a:lnTo>
                </a:path>
                <a:path w="403859" h="208279">
                  <a:moveTo>
                    <a:pt x="3935" y="141486"/>
                  </a:moveTo>
                  <a:lnTo>
                    <a:pt x="3935" y="139460"/>
                  </a:lnTo>
                </a:path>
                <a:path w="403859" h="208279">
                  <a:moveTo>
                    <a:pt x="3935" y="139460"/>
                  </a:moveTo>
                  <a:lnTo>
                    <a:pt x="3935" y="137434"/>
                  </a:lnTo>
                </a:path>
                <a:path w="403859" h="208279">
                  <a:moveTo>
                    <a:pt x="3935" y="137434"/>
                  </a:moveTo>
                  <a:lnTo>
                    <a:pt x="3935" y="135408"/>
                  </a:lnTo>
                </a:path>
                <a:path w="403859" h="208279">
                  <a:moveTo>
                    <a:pt x="3935" y="135408"/>
                  </a:moveTo>
                  <a:lnTo>
                    <a:pt x="3935" y="133382"/>
                  </a:lnTo>
                </a:path>
                <a:path w="403859" h="208279">
                  <a:moveTo>
                    <a:pt x="3935" y="133382"/>
                  </a:moveTo>
                  <a:lnTo>
                    <a:pt x="3935" y="131356"/>
                  </a:lnTo>
                </a:path>
                <a:path w="403859" h="208279">
                  <a:moveTo>
                    <a:pt x="3935" y="131356"/>
                  </a:moveTo>
                  <a:lnTo>
                    <a:pt x="3935" y="129330"/>
                  </a:lnTo>
                </a:path>
                <a:path w="403859" h="208279">
                  <a:moveTo>
                    <a:pt x="3935" y="129330"/>
                  </a:moveTo>
                  <a:lnTo>
                    <a:pt x="3935" y="127303"/>
                  </a:lnTo>
                </a:path>
                <a:path w="403859" h="208279">
                  <a:moveTo>
                    <a:pt x="3935" y="127303"/>
                  </a:moveTo>
                  <a:lnTo>
                    <a:pt x="3935" y="125277"/>
                  </a:lnTo>
                </a:path>
                <a:path w="403859" h="208279">
                  <a:moveTo>
                    <a:pt x="3935" y="125277"/>
                  </a:moveTo>
                  <a:lnTo>
                    <a:pt x="3935" y="123251"/>
                  </a:lnTo>
                </a:path>
                <a:path w="403859" h="208279">
                  <a:moveTo>
                    <a:pt x="3935" y="123251"/>
                  </a:moveTo>
                  <a:lnTo>
                    <a:pt x="3935" y="121225"/>
                  </a:lnTo>
                </a:path>
                <a:path w="403859" h="208279">
                  <a:moveTo>
                    <a:pt x="3935" y="121225"/>
                  </a:moveTo>
                  <a:lnTo>
                    <a:pt x="3935" y="119199"/>
                  </a:lnTo>
                </a:path>
                <a:path w="403859" h="208279">
                  <a:moveTo>
                    <a:pt x="3935" y="119199"/>
                  </a:moveTo>
                  <a:lnTo>
                    <a:pt x="3935" y="117173"/>
                  </a:lnTo>
                </a:path>
                <a:path w="403859" h="208279">
                  <a:moveTo>
                    <a:pt x="3935" y="117173"/>
                  </a:moveTo>
                  <a:lnTo>
                    <a:pt x="3935" y="115147"/>
                  </a:lnTo>
                </a:path>
                <a:path w="403859" h="208279">
                  <a:moveTo>
                    <a:pt x="3935" y="115147"/>
                  </a:moveTo>
                  <a:lnTo>
                    <a:pt x="3935" y="113121"/>
                  </a:lnTo>
                </a:path>
                <a:path w="403859" h="208279">
                  <a:moveTo>
                    <a:pt x="3935" y="113121"/>
                  </a:moveTo>
                  <a:lnTo>
                    <a:pt x="3935" y="111095"/>
                  </a:lnTo>
                </a:path>
                <a:path w="403859" h="208279">
                  <a:moveTo>
                    <a:pt x="3935" y="111095"/>
                  </a:moveTo>
                  <a:lnTo>
                    <a:pt x="3935" y="109069"/>
                  </a:lnTo>
                </a:path>
                <a:path w="403859" h="208279">
                  <a:moveTo>
                    <a:pt x="3935" y="109069"/>
                  </a:moveTo>
                  <a:lnTo>
                    <a:pt x="3935" y="107043"/>
                  </a:lnTo>
                </a:path>
                <a:path w="403859" h="208279">
                  <a:moveTo>
                    <a:pt x="3935" y="107043"/>
                  </a:moveTo>
                  <a:lnTo>
                    <a:pt x="3935" y="105017"/>
                  </a:lnTo>
                </a:path>
                <a:path w="403859" h="208279">
                  <a:moveTo>
                    <a:pt x="3935" y="105017"/>
                  </a:moveTo>
                  <a:lnTo>
                    <a:pt x="3935" y="102991"/>
                  </a:lnTo>
                </a:path>
                <a:path w="403859" h="208279">
                  <a:moveTo>
                    <a:pt x="3935" y="102991"/>
                  </a:moveTo>
                  <a:lnTo>
                    <a:pt x="3935" y="100965"/>
                  </a:lnTo>
                </a:path>
                <a:path w="403859" h="208279">
                  <a:moveTo>
                    <a:pt x="3935" y="100965"/>
                  </a:moveTo>
                  <a:lnTo>
                    <a:pt x="3935" y="98939"/>
                  </a:lnTo>
                </a:path>
                <a:path w="403859" h="208279">
                  <a:moveTo>
                    <a:pt x="3935" y="98939"/>
                  </a:moveTo>
                  <a:lnTo>
                    <a:pt x="3935" y="96913"/>
                  </a:lnTo>
                </a:path>
                <a:path w="403859" h="208279">
                  <a:moveTo>
                    <a:pt x="3935" y="96913"/>
                  </a:moveTo>
                  <a:lnTo>
                    <a:pt x="3935" y="94886"/>
                  </a:lnTo>
                </a:path>
                <a:path w="403859" h="208279">
                  <a:moveTo>
                    <a:pt x="3935" y="94886"/>
                  </a:moveTo>
                  <a:lnTo>
                    <a:pt x="3935" y="92861"/>
                  </a:lnTo>
                </a:path>
                <a:path w="403859" h="208279">
                  <a:moveTo>
                    <a:pt x="3935" y="92861"/>
                  </a:moveTo>
                  <a:lnTo>
                    <a:pt x="3935" y="90834"/>
                  </a:lnTo>
                </a:path>
                <a:path w="403859" h="208279">
                  <a:moveTo>
                    <a:pt x="3935" y="90834"/>
                  </a:moveTo>
                  <a:lnTo>
                    <a:pt x="3935" y="88808"/>
                  </a:lnTo>
                </a:path>
                <a:path w="403859" h="208279">
                  <a:moveTo>
                    <a:pt x="3935" y="88808"/>
                  </a:moveTo>
                  <a:lnTo>
                    <a:pt x="3935" y="86782"/>
                  </a:lnTo>
                </a:path>
                <a:path w="403859" h="208279">
                  <a:moveTo>
                    <a:pt x="3935" y="86782"/>
                  </a:moveTo>
                  <a:lnTo>
                    <a:pt x="3935" y="84756"/>
                  </a:lnTo>
                </a:path>
                <a:path w="403859" h="208279">
                  <a:moveTo>
                    <a:pt x="3935" y="84756"/>
                  </a:moveTo>
                  <a:lnTo>
                    <a:pt x="3935" y="82730"/>
                  </a:lnTo>
                </a:path>
                <a:path w="403859" h="208279">
                  <a:moveTo>
                    <a:pt x="3935" y="82730"/>
                  </a:moveTo>
                  <a:lnTo>
                    <a:pt x="3935" y="80704"/>
                  </a:lnTo>
                </a:path>
                <a:path w="403859" h="208279">
                  <a:moveTo>
                    <a:pt x="3935" y="80704"/>
                  </a:moveTo>
                  <a:lnTo>
                    <a:pt x="3935" y="78678"/>
                  </a:lnTo>
                </a:path>
                <a:path w="403859" h="208279">
                  <a:moveTo>
                    <a:pt x="3935" y="78678"/>
                  </a:moveTo>
                  <a:lnTo>
                    <a:pt x="3935" y="76652"/>
                  </a:lnTo>
                </a:path>
                <a:path w="403859" h="208279">
                  <a:moveTo>
                    <a:pt x="3935" y="76652"/>
                  </a:moveTo>
                  <a:lnTo>
                    <a:pt x="3935" y="74626"/>
                  </a:lnTo>
                </a:path>
                <a:path w="403859" h="208279">
                  <a:moveTo>
                    <a:pt x="3935" y="74626"/>
                  </a:moveTo>
                  <a:lnTo>
                    <a:pt x="3935" y="72600"/>
                  </a:lnTo>
                </a:path>
                <a:path w="403859" h="208279">
                  <a:moveTo>
                    <a:pt x="3935" y="72600"/>
                  </a:moveTo>
                  <a:lnTo>
                    <a:pt x="3935" y="70574"/>
                  </a:lnTo>
                </a:path>
                <a:path w="403859" h="208279">
                  <a:moveTo>
                    <a:pt x="3935" y="70574"/>
                  </a:moveTo>
                  <a:lnTo>
                    <a:pt x="3935" y="68548"/>
                  </a:lnTo>
                </a:path>
                <a:path w="403859" h="208279">
                  <a:moveTo>
                    <a:pt x="3935" y="68548"/>
                  </a:moveTo>
                  <a:lnTo>
                    <a:pt x="3935" y="66522"/>
                  </a:lnTo>
                </a:path>
                <a:path w="403859" h="208279">
                  <a:moveTo>
                    <a:pt x="3935" y="66522"/>
                  </a:moveTo>
                  <a:lnTo>
                    <a:pt x="3935" y="64496"/>
                  </a:lnTo>
                </a:path>
                <a:path w="403859" h="208279">
                  <a:moveTo>
                    <a:pt x="3935" y="64496"/>
                  </a:moveTo>
                  <a:lnTo>
                    <a:pt x="3935" y="62470"/>
                  </a:lnTo>
                </a:path>
                <a:path w="403859" h="208279">
                  <a:moveTo>
                    <a:pt x="3935" y="62470"/>
                  </a:moveTo>
                  <a:lnTo>
                    <a:pt x="3935" y="60443"/>
                  </a:lnTo>
                </a:path>
                <a:path w="403859" h="208279">
                  <a:moveTo>
                    <a:pt x="3935" y="60443"/>
                  </a:moveTo>
                  <a:lnTo>
                    <a:pt x="3935" y="58418"/>
                  </a:lnTo>
                </a:path>
                <a:path w="403859" h="208279">
                  <a:moveTo>
                    <a:pt x="3935" y="58418"/>
                  </a:moveTo>
                  <a:lnTo>
                    <a:pt x="3935" y="56392"/>
                  </a:lnTo>
                </a:path>
                <a:path w="403859" h="208279">
                  <a:moveTo>
                    <a:pt x="3935" y="56392"/>
                  </a:moveTo>
                  <a:lnTo>
                    <a:pt x="3935" y="54365"/>
                  </a:lnTo>
                </a:path>
                <a:path w="403859" h="208279">
                  <a:moveTo>
                    <a:pt x="3935" y="54365"/>
                  </a:moveTo>
                  <a:lnTo>
                    <a:pt x="3935" y="52339"/>
                  </a:lnTo>
                </a:path>
                <a:path w="403859" h="208279">
                  <a:moveTo>
                    <a:pt x="3935" y="52339"/>
                  </a:moveTo>
                  <a:lnTo>
                    <a:pt x="3935" y="50313"/>
                  </a:lnTo>
                </a:path>
                <a:path w="403859" h="208279">
                  <a:moveTo>
                    <a:pt x="3935" y="50313"/>
                  </a:moveTo>
                  <a:lnTo>
                    <a:pt x="3935" y="48287"/>
                  </a:lnTo>
                </a:path>
                <a:path w="403859" h="208279">
                  <a:moveTo>
                    <a:pt x="3935" y="48287"/>
                  </a:moveTo>
                  <a:lnTo>
                    <a:pt x="3935" y="46261"/>
                  </a:lnTo>
                </a:path>
                <a:path w="403859" h="208279">
                  <a:moveTo>
                    <a:pt x="3935" y="46261"/>
                  </a:moveTo>
                  <a:lnTo>
                    <a:pt x="3935" y="44235"/>
                  </a:lnTo>
                </a:path>
                <a:path w="403859" h="208279">
                  <a:moveTo>
                    <a:pt x="3935" y="44235"/>
                  </a:moveTo>
                  <a:lnTo>
                    <a:pt x="3935" y="42209"/>
                  </a:lnTo>
                </a:path>
                <a:path w="403859" h="208279">
                  <a:moveTo>
                    <a:pt x="3935" y="42209"/>
                  </a:moveTo>
                  <a:lnTo>
                    <a:pt x="3935" y="40183"/>
                  </a:lnTo>
                </a:path>
                <a:path w="403859" h="208279">
                  <a:moveTo>
                    <a:pt x="3935" y="40183"/>
                  </a:moveTo>
                  <a:lnTo>
                    <a:pt x="3935" y="38157"/>
                  </a:lnTo>
                </a:path>
                <a:path w="403859" h="208279">
                  <a:moveTo>
                    <a:pt x="3935" y="38157"/>
                  </a:moveTo>
                  <a:lnTo>
                    <a:pt x="3935" y="36131"/>
                  </a:lnTo>
                </a:path>
                <a:path w="403859" h="208279">
                  <a:moveTo>
                    <a:pt x="3935" y="36131"/>
                  </a:moveTo>
                  <a:lnTo>
                    <a:pt x="3935" y="34105"/>
                  </a:lnTo>
                </a:path>
                <a:path w="403859" h="208279">
                  <a:moveTo>
                    <a:pt x="3935" y="34105"/>
                  </a:moveTo>
                  <a:lnTo>
                    <a:pt x="3935" y="32079"/>
                  </a:lnTo>
                </a:path>
                <a:path w="403859" h="208279">
                  <a:moveTo>
                    <a:pt x="3935" y="32079"/>
                  </a:moveTo>
                  <a:lnTo>
                    <a:pt x="3935" y="30053"/>
                  </a:lnTo>
                </a:path>
                <a:path w="403859" h="208279">
                  <a:moveTo>
                    <a:pt x="3935" y="30053"/>
                  </a:moveTo>
                  <a:lnTo>
                    <a:pt x="3935" y="28027"/>
                  </a:lnTo>
                </a:path>
                <a:path w="403859" h="208279">
                  <a:moveTo>
                    <a:pt x="3935" y="28027"/>
                  </a:moveTo>
                  <a:lnTo>
                    <a:pt x="3935" y="26000"/>
                  </a:lnTo>
                </a:path>
                <a:path w="403859" h="208279">
                  <a:moveTo>
                    <a:pt x="3935" y="26000"/>
                  </a:moveTo>
                  <a:lnTo>
                    <a:pt x="3935" y="23975"/>
                  </a:lnTo>
                </a:path>
                <a:path w="403859" h="208279">
                  <a:moveTo>
                    <a:pt x="3935" y="23975"/>
                  </a:moveTo>
                  <a:lnTo>
                    <a:pt x="3935" y="21948"/>
                  </a:lnTo>
                </a:path>
                <a:path w="403859" h="208279">
                  <a:moveTo>
                    <a:pt x="3935" y="21948"/>
                  </a:moveTo>
                  <a:lnTo>
                    <a:pt x="3935" y="19922"/>
                  </a:lnTo>
                </a:path>
                <a:path w="403859" h="208279">
                  <a:moveTo>
                    <a:pt x="3935" y="19922"/>
                  </a:moveTo>
                  <a:lnTo>
                    <a:pt x="3935" y="17896"/>
                  </a:lnTo>
                </a:path>
                <a:path w="403859" h="208279">
                  <a:moveTo>
                    <a:pt x="3935" y="17896"/>
                  </a:moveTo>
                  <a:lnTo>
                    <a:pt x="3935" y="15870"/>
                  </a:lnTo>
                </a:path>
                <a:path w="403859" h="208279">
                  <a:moveTo>
                    <a:pt x="3935" y="15870"/>
                  </a:moveTo>
                  <a:lnTo>
                    <a:pt x="3935" y="13844"/>
                  </a:lnTo>
                </a:path>
                <a:path w="403859" h="208279">
                  <a:moveTo>
                    <a:pt x="3935" y="13844"/>
                  </a:moveTo>
                  <a:lnTo>
                    <a:pt x="3935" y="11818"/>
                  </a:lnTo>
                </a:path>
                <a:path w="403859" h="208279">
                  <a:moveTo>
                    <a:pt x="3935" y="11818"/>
                  </a:moveTo>
                  <a:lnTo>
                    <a:pt x="3935" y="9792"/>
                  </a:lnTo>
                </a:path>
                <a:path w="403859" h="208279">
                  <a:moveTo>
                    <a:pt x="3935" y="9792"/>
                  </a:moveTo>
                  <a:lnTo>
                    <a:pt x="3935" y="7766"/>
                  </a:lnTo>
                </a:path>
                <a:path w="403859" h="208279">
                  <a:moveTo>
                    <a:pt x="3935" y="7766"/>
                  </a:moveTo>
                  <a:lnTo>
                    <a:pt x="3935" y="5740"/>
                  </a:lnTo>
                </a:path>
                <a:path w="403859" h="208279">
                  <a:moveTo>
                    <a:pt x="3935" y="5740"/>
                  </a:moveTo>
                  <a:lnTo>
                    <a:pt x="3935" y="3714"/>
                  </a:lnTo>
                </a:path>
                <a:path w="403859" h="208279">
                  <a:moveTo>
                    <a:pt x="3935" y="3714"/>
                  </a:moveTo>
                  <a:lnTo>
                    <a:pt x="3935" y="1688"/>
                  </a:lnTo>
                </a:path>
                <a:path w="403859" h="208279">
                  <a:moveTo>
                    <a:pt x="3935" y="1688"/>
                  </a:moveTo>
                  <a:lnTo>
                    <a:pt x="3935" y="0"/>
                  </a:lnTo>
                </a:path>
                <a:path w="403859" h="208279">
                  <a:moveTo>
                    <a:pt x="3935" y="204293"/>
                  </a:moveTo>
                  <a:lnTo>
                    <a:pt x="0" y="204293"/>
                  </a:lnTo>
                </a:path>
                <a:path w="403859" h="208279">
                  <a:moveTo>
                    <a:pt x="3935" y="163547"/>
                  </a:moveTo>
                  <a:lnTo>
                    <a:pt x="0" y="163547"/>
                  </a:lnTo>
                </a:path>
              </a:pathLst>
            </a:custGeom>
            <a:ln w="3175">
              <a:solidFill>
                <a:srgbClr val="000000"/>
              </a:solidFill>
            </a:ln>
          </p:spPr>
          <p:txBody>
            <a:bodyPr wrap="square" lIns="0" tIns="0" rIns="0" bIns="0" rtlCol="0"/>
            <a:lstStyle/>
            <a:p>
              <a:endParaRPr/>
            </a:p>
          </p:txBody>
        </p:sp>
      </p:grpSp>
      <p:sp>
        <p:nvSpPr>
          <p:cNvPr id="902" name="object 902"/>
          <p:cNvSpPr txBox="1"/>
          <p:nvPr/>
        </p:nvSpPr>
        <p:spPr>
          <a:xfrm>
            <a:off x="11839755" y="7771669"/>
            <a:ext cx="40005" cy="3810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nSpc>
                <a:spcPct val="100000"/>
              </a:lnSpc>
            </a:pPr>
            <a:r>
              <a:rPr sz="100" b="1" spc="-10" dirty="0">
                <a:latin typeface="Arial"/>
                <a:cs typeface="Arial"/>
              </a:rPr>
              <a:t>30000</a:t>
            </a:r>
            <a:endParaRPr sz="100">
              <a:latin typeface="Arial"/>
              <a:cs typeface="Arial"/>
            </a:endParaRPr>
          </a:p>
        </p:txBody>
      </p:sp>
      <p:sp>
        <p:nvSpPr>
          <p:cNvPr id="903" name="object 903"/>
          <p:cNvSpPr/>
          <p:nvPr/>
        </p:nvSpPr>
        <p:spPr>
          <a:xfrm>
            <a:off x="11868090" y="7750377"/>
            <a:ext cx="4445" cy="0"/>
          </a:xfrm>
          <a:custGeom>
            <a:avLst/>
            <a:gdLst/>
            <a:ahLst/>
            <a:cxnLst/>
            <a:rect l="l" t="t" r="r" b="b"/>
            <a:pathLst>
              <a:path w="4445">
                <a:moveTo>
                  <a:pt x="3935" y="0"/>
                </a:moveTo>
                <a:lnTo>
                  <a:pt x="0" y="0"/>
                </a:lnTo>
              </a:path>
            </a:pathLst>
          </a:custGeom>
          <a:ln w="3175">
            <a:solidFill>
              <a:srgbClr val="000000"/>
            </a:solidFill>
          </a:ln>
        </p:spPr>
        <p:txBody>
          <a:bodyPr wrap="square" lIns="0" tIns="0" rIns="0" bIns="0" rtlCol="0"/>
          <a:lstStyle/>
          <a:p>
            <a:endParaRPr/>
          </a:p>
        </p:txBody>
      </p:sp>
      <p:sp>
        <p:nvSpPr>
          <p:cNvPr id="904" name="object 904"/>
          <p:cNvSpPr txBox="1"/>
          <p:nvPr/>
        </p:nvSpPr>
        <p:spPr>
          <a:xfrm>
            <a:off x="11839755" y="7730811"/>
            <a:ext cx="40005" cy="3810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nSpc>
                <a:spcPct val="100000"/>
              </a:lnSpc>
            </a:pPr>
            <a:r>
              <a:rPr sz="100" b="1" spc="-10" dirty="0">
                <a:latin typeface="Arial"/>
                <a:cs typeface="Arial"/>
              </a:rPr>
              <a:t>60000</a:t>
            </a:r>
            <a:endParaRPr sz="100">
              <a:latin typeface="Arial"/>
              <a:cs typeface="Arial"/>
            </a:endParaRPr>
          </a:p>
        </p:txBody>
      </p:sp>
      <p:sp>
        <p:nvSpPr>
          <p:cNvPr id="905" name="object 905"/>
          <p:cNvSpPr/>
          <p:nvPr/>
        </p:nvSpPr>
        <p:spPr>
          <a:xfrm>
            <a:off x="11868090" y="7709518"/>
            <a:ext cx="4445" cy="0"/>
          </a:xfrm>
          <a:custGeom>
            <a:avLst/>
            <a:gdLst/>
            <a:ahLst/>
            <a:cxnLst/>
            <a:rect l="l" t="t" r="r" b="b"/>
            <a:pathLst>
              <a:path w="4445">
                <a:moveTo>
                  <a:pt x="3935" y="0"/>
                </a:moveTo>
                <a:lnTo>
                  <a:pt x="0" y="0"/>
                </a:lnTo>
              </a:path>
            </a:pathLst>
          </a:custGeom>
          <a:ln w="3175">
            <a:solidFill>
              <a:srgbClr val="000000"/>
            </a:solidFill>
          </a:ln>
        </p:spPr>
        <p:txBody>
          <a:bodyPr wrap="square" lIns="0" tIns="0" rIns="0" bIns="0" rtlCol="0"/>
          <a:lstStyle/>
          <a:p>
            <a:endParaRPr/>
          </a:p>
        </p:txBody>
      </p:sp>
      <p:sp>
        <p:nvSpPr>
          <p:cNvPr id="906" name="object 906"/>
          <p:cNvSpPr txBox="1"/>
          <p:nvPr/>
        </p:nvSpPr>
        <p:spPr>
          <a:xfrm>
            <a:off x="11839755" y="7689952"/>
            <a:ext cx="40005" cy="3810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nSpc>
                <a:spcPct val="100000"/>
              </a:lnSpc>
            </a:pPr>
            <a:r>
              <a:rPr sz="100" b="1" spc="-10" dirty="0">
                <a:latin typeface="Arial"/>
                <a:cs typeface="Arial"/>
              </a:rPr>
              <a:t>90000</a:t>
            </a:r>
            <a:endParaRPr sz="100">
              <a:latin typeface="Arial"/>
              <a:cs typeface="Arial"/>
            </a:endParaRPr>
          </a:p>
        </p:txBody>
      </p:sp>
      <p:sp>
        <p:nvSpPr>
          <p:cNvPr id="907" name="object 907"/>
          <p:cNvSpPr/>
          <p:nvPr/>
        </p:nvSpPr>
        <p:spPr>
          <a:xfrm>
            <a:off x="11868090" y="7668659"/>
            <a:ext cx="4445" cy="0"/>
          </a:xfrm>
          <a:custGeom>
            <a:avLst/>
            <a:gdLst/>
            <a:ahLst/>
            <a:cxnLst/>
            <a:rect l="l" t="t" r="r" b="b"/>
            <a:pathLst>
              <a:path w="4445">
                <a:moveTo>
                  <a:pt x="3935" y="0"/>
                </a:moveTo>
                <a:lnTo>
                  <a:pt x="0" y="0"/>
                </a:lnTo>
              </a:path>
            </a:pathLst>
          </a:custGeom>
          <a:ln w="3175">
            <a:solidFill>
              <a:srgbClr val="000000"/>
            </a:solidFill>
          </a:ln>
        </p:spPr>
        <p:txBody>
          <a:bodyPr wrap="square" lIns="0" tIns="0" rIns="0" bIns="0" rtlCol="0"/>
          <a:lstStyle/>
          <a:p>
            <a:endParaRPr/>
          </a:p>
        </p:txBody>
      </p:sp>
      <p:sp>
        <p:nvSpPr>
          <p:cNvPr id="908" name="object 908"/>
          <p:cNvSpPr txBox="1"/>
          <p:nvPr/>
        </p:nvSpPr>
        <p:spPr>
          <a:xfrm>
            <a:off x="11834359" y="7649093"/>
            <a:ext cx="45085" cy="3810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a:lnSpc>
                <a:spcPct val="100000"/>
              </a:lnSpc>
            </a:pPr>
            <a:r>
              <a:rPr sz="100" b="1" spc="-10" dirty="0">
                <a:latin typeface="Arial"/>
                <a:cs typeface="Arial"/>
              </a:rPr>
              <a:t>120000</a:t>
            </a:r>
            <a:endParaRPr sz="100">
              <a:latin typeface="Arial"/>
              <a:cs typeface="Arial"/>
            </a:endParaRPr>
          </a:p>
        </p:txBody>
      </p:sp>
      <p:sp>
        <p:nvSpPr>
          <p:cNvPr id="909" name="object 909"/>
          <p:cNvSpPr/>
          <p:nvPr/>
        </p:nvSpPr>
        <p:spPr>
          <a:xfrm>
            <a:off x="11868090" y="7627801"/>
            <a:ext cx="342265" cy="15875"/>
          </a:xfrm>
          <a:custGeom>
            <a:avLst/>
            <a:gdLst/>
            <a:ahLst/>
            <a:cxnLst/>
            <a:rect l="l" t="t" r="r" b="b"/>
            <a:pathLst>
              <a:path w="342265" h="15875">
                <a:moveTo>
                  <a:pt x="3935" y="0"/>
                </a:moveTo>
                <a:lnTo>
                  <a:pt x="0" y="0"/>
                </a:lnTo>
              </a:path>
              <a:path w="342265" h="15875">
                <a:moveTo>
                  <a:pt x="256926" y="12044"/>
                </a:moveTo>
                <a:lnTo>
                  <a:pt x="258950" y="12044"/>
                </a:lnTo>
              </a:path>
              <a:path w="342265" h="15875">
                <a:moveTo>
                  <a:pt x="258950" y="12044"/>
                </a:moveTo>
                <a:lnTo>
                  <a:pt x="260974" y="12044"/>
                </a:lnTo>
              </a:path>
              <a:path w="342265" h="15875">
                <a:moveTo>
                  <a:pt x="260974" y="12044"/>
                </a:moveTo>
                <a:lnTo>
                  <a:pt x="262998" y="12044"/>
                </a:lnTo>
              </a:path>
              <a:path w="342265" h="15875">
                <a:moveTo>
                  <a:pt x="262998" y="12044"/>
                </a:moveTo>
                <a:lnTo>
                  <a:pt x="265022" y="12044"/>
                </a:lnTo>
              </a:path>
              <a:path w="342265" h="15875">
                <a:moveTo>
                  <a:pt x="265022" y="12044"/>
                </a:moveTo>
                <a:lnTo>
                  <a:pt x="267046" y="12044"/>
                </a:lnTo>
              </a:path>
              <a:path w="342265" h="15875">
                <a:moveTo>
                  <a:pt x="267046" y="12044"/>
                </a:moveTo>
                <a:lnTo>
                  <a:pt x="269069" y="12044"/>
                </a:lnTo>
              </a:path>
              <a:path w="342265" h="15875">
                <a:moveTo>
                  <a:pt x="269069" y="12044"/>
                </a:moveTo>
                <a:lnTo>
                  <a:pt x="271093" y="12044"/>
                </a:lnTo>
              </a:path>
              <a:path w="342265" h="15875">
                <a:moveTo>
                  <a:pt x="271093" y="12044"/>
                </a:moveTo>
                <a:lnTo>
                  <a:pt x="273117" y="12044"/>
                </a:lnTo>
              </a:path>
              <a:path w="342265" h="15875">
                <a:moveTo>
                  <a:pt x="273117" y="12044"/>
                </a:moveTo>
                <a:lnTo>
                  <a:pt x="275141" y="12044"/>
                </a:lnTo>
              </a:path>
              <a:path w="342265" h="15875">
                <a:moveTo>
                  <a:pt x="275141" y="12044"/>
                </a:moveTo>
                <a:lnTo>
                  <a:pt x="277165" y="12044"/>
                </a:lnTo>
              </a:path>
              <a:path w="342265" h="15875">
                <a:moveTo>
                  <a:pt x="277165" y="12044"/>
                </a:moveTo>
                <a:lnTo>
                  <a:pt x="279189" y="12044"/>
                </a:lnTo>
              </a:path>
              <a:path w="342265" h="15875">
                <a:moveTo>
                  <a:pt x="279189" y="12044"/>
                </a:moveTo>
                <a:lnTo>
                  <a:pt x="281213" y="12044"/>
                </a:lnTo>
              </a:path>
              <a:path w="342265" h="15875">
                <a:moveTo>
                  <a:pt x="281213" y="12044"/>
                </a:moveTo>
                <a:lnTo>
                  <a:pt x="283237" y="12044"/>
                </a:lnTo>
              </a:path>
              <a:path w="342265" h="15875">
                <a:moveTo>
                  <a:pt x="283237" y="12044"/>
                </a:moveTo>
                <a:lnTo>
                  <a:pt x="285261" y="12044"/>
                </a:lnTo>
              </a:path>
              <a:path w="342265" h="15875">
                <a:moveTo>
                  <a:pt x="285261" y="12044"/>
                </a:moveTo>
                <a:lnTo>
                  <a:pt x="287285" y="12044"/>
                </a:lnTo>
              </a:path>
              <a:path w="342265" h="15875">
                <a:moveTo>
                  <a:pt x="287285" y="12044"/>
                </a:moveTo>
                <a:lnTo>
                  <a:pt x="289309" y="12044"/>
                </a:lnTo>
              </a:path>
              <a:path w="342265" h="15875">
                <a:moveTo>
                  <a:pt x="289309" y="12044"/>
                </a:moveTo>
                <a:lnTo>
                  <a:pt x="291333" y="12044"/>
                </a:lnTo>
              </a:path>
              <a:path w="342265" h="15875">
                <a:moveTo>
                  <a:pt x="291333" y="12044"/>
                </a:moveTo>
                <a:lnTo>
                  <a:pt x="293356" y="12044"/>
                </a:lnTo>
              </a:path>
              <a:path w="342265" h="15875">
                <a:moveTo>
                  <a:pt x="293356" y="12044"/>
                </a:moveTo>
                <a:lnTo>
                  <a:pt x="295381" y="12044"/>
                </a:lnTo>
              </a:path>
              <a:path w="342265" h="15875">
                <a:moveTo>
                  <a:pt x="295381" y="12044"/>
                </a:moveTo>
                <a:lnTo>
                  <a:pt x="297404" y="12044"/>
                </a:lnTo>
              </a:path>
              <a:path w="342265" h="15875">
                <a:moveTo>
                  <a:pt x="297404" y="12044"/>
                </a:moveTo>
                <a:lnTo>
                  <a:pt x="299428" y="12044"/>
                </a:lnTo>
              </a:path>
              <a:path w="342265" h="15875">
                <a:moveTo>
                  <a:pt x="299428" y="12044"/>
                </a:moveTo>
                <a:lnTo>
                  <a:pt x="301452" y="12044"/>
                </a:lnTo>
              </a:path>
              <a:path w="342265" h="15875">
                <a:moveTo>
                  <a:pt x="301452" y="12044"/>
                </a:moveTo>
                <a:lnTo>
                  <a:pt x="303476" y="12044"/>
                </a:lnTo>
              </a:path>
              <a:path w="342265" h="15875">
                <a:moveTo>
                  <a:pt x="303476" y="12044"/>
                </a:moveTo>
                <a:lnTo>
                  <a:pt x="305500" y="12044"/>
                </a:lnTo>
              </a:path>
              <a:path w="342265" h="15875">
                <a:moveTo>
                  <a:pt x="305500" y="12044"/>
                </a:moveTo>
                <a:lnTo>
                  <a:pt x="307524" y="12044"/>
                </a:lnTo>
              </a:path>
              <a:path w="342265" h="15875">
                <a:moveTo>
                  <a:pt x="307524" y="12044"/>
                </a:moveTo>
                <a:lnTo>
                  <a:pt x="309548" y="12044"/>
                </a:lnTo>
              </a:path>
              <a:path w="342265" h="15875">
                <a:moveTo>
                  <a:pt x="309548" y="12044"/>
                </a:moveTo>
                <a:lnTo>
                  <a:pt x="311572" y="12044"/>
                </a:lnTo>
              </a:path>
              <a:path w="342265" h="15875">
                <a:moveTo>
                  <a:pt x="311572" y="12044"/>
                </a:moveTo>
                <a:lnTo>
                  <a:pt x="313596" y="12044"/>
                </a:lnTo>
              </a:path>
              <a:path w="342265" h="15875">
                <a:moveTo>
                  <a:pt x="313596" y="12044"/>
                </a:moveTo>
                <a:lnTo>
                  <a:pt x="315620" y="12044"/>
                </a:lnTo>
              </a:path>
              <a:path w="342265" h="15875">
                <a:moveTo>
                  <a:pt x="315620" y="12044"/>
                </a:moveTo>
                <a:lnTo>
                  <a:pt x="317644" y="12044"/>
                </a:lnTo>
              </a:path>
              <a:path w="342265" h="15875">
                <a:moveTo>
                  <a:pt x="317644" y="12044"/>
                </a:moveTo>
                <a:lnTo>
                  <a:pt x="319668" y="12044"/>
                </a:lnTo>
              </a:path>
              <a:path w="342265" h="15875">
                <a:moveTo>
                  <a:pt x="319668" y="12044"/>
                </a:moveTo>
                <a:lnTo>
                  <a:pt x="321691" y="12044"/>
                </a:lnTo>
              </a:path>
              <a:path w="342265" h="15875">
                <a:moveTo>
                  <a:pt x="321691" y="12044"/>
                </a:moveTo>
                <a:lnTo>
                  <a:pt x="323715" y="12044"/>
                </a:lnTo>
              </a:path>
              <a:path w="342265" h="15875">
                <a:moveTo>
                  <a:pt x="323715" y="12044"/>
                </a:moveTo>
                <a:lnTo>
                  <a:pt x="325739" y="12044"/>
                </a:lnTo>
              </a:path>
              <a:path w="342265" h="15875">
                <a:moveTo>
                  <a:pt x="325739" y="12044"/>
                </a:moveTo>
                <a:lnTo>
                  <a:pt x="327763" y="12044"/>
                </a:lnTo>
              </a:path>
              <a:path w="342265" h="15875">
                <a:moveTo>
                  <a:pt x="327763" y="12044"/>
                </a:moveTo>
                <a:lnTo>
                  <a:pt x="329787" y="12044"/>
                </a:lnTo>
              </a:path>
              <a:path w="342265" h="15875">
                <a:moveTo>
                  <a:pt x="329787" y="12044"/>
                </a:moveTo>
                <a:lnTo>
                  <a:pt x="331811" y="12044"/>
                </a:lnTo>
              </a:path>
              <a:path w="342265" h="15875">
                <a:moveTo>
                  <a:pt x="331811" y="12044"/>
                </a:moveTo>
                <a:lnTo>
                  <a:pt x="333835" y="12044"/>
                </a:lnTo>
              </a:path>
              <a:path w="342265" h="15875">
                <a:moveTo>
                  <a:pt x="333835" y="12044"/>
                </a:moveTo>
                <a:lnTo>
                  <a:pt x="335859" y="12044"/>
                </a:lnTo>
              </a:path>
              <a:path w="342265" h="15875">
                <a:moveTo>
                  <a:pt x="335859" y="12044"/>
                </a:moveTo>
                <a:lnTo>
                  <a:pt x="337883" y="12044"/>
                </a:lnTo>
              </a:path>
              <a:path w="342265" h="15875">
                <a:moveTo>
                  <a:pt x="337883" y="12044"/>
                </a:moveTo>
                <a:lnTo>
                  <a:pt x="339907" y="12044"/>
                </a:lnTo>
              </a:path>
              <a:path w="342265" h="15875">
                <a:moveTo>
                  <a:pt x="339907" y="12044"/>
                </a:moveTo>
                <a:lnTo>
                  <a:pt x="341931" y="12044"/>
                </a:lnTo>
              </a:path>
              <a:path w="342265" h="15875">
                <a:moveTo>
                  <a:pt x="256926" y="8216"/>
                </a:moveTo>
                <a:lnTo>
                  <a:pt x="256926" y="15870"/>
                </a:lnTo>
              </a:path>
              <a:path w="342265" h="15875">
                <a:moveTo>
                  <a:pt x="256926" y="15870"/>
                </a:moveTo>
                <a:lnTo>
                  <a:pt x="256926" y="8216"/>
                </a:lnTo>
              </a:path>
              <a:path w="342265" h="15875">
                <a:moveTo>
                  <a:pt x="341931" y="8216"/>
                </a:moveTo>
                <a:lnTo>
                  <a:pt x="341931" y="15870"/>
                </a:lnTo>
              </a:path>
              <a:path w="342265" h="15875">
                <a:moveTo>
                  <a:pt x="341931" y="15870"/>
                </a:moveTo>
                <a:lnTo>
                  <a:pt x="341931" y="8216"/>
                </a:lnTo>
              </a:path>
            </a:pathLst>
          </a:custGeom>
          <a:ln w="3175">
            <a:solidFill>
              <a:srgbClr val="000000"/>
            </a:solidFill>
          </a:ln>
        </p:spPr>
        <p:txBody>
          <a:bodyPr wrap="square" lIns="0" tIns="0" rIns="0" bIns="0" rtlCol="0"/>
          <a:lstStyle/>
          <a:p>
            <a:endParaRPr/>
          </a:p>
        </p:txBody>
      </p:sp>
      <p:sp>
        <p:nvSpPr>
          <p:cNvPr id="910" name="object 910"/>
          <p:cNvSpPr txBox="1"/>
          <p:nvPr/>
        </p:nvSpPr>
        <p:spPr>
          <a:xfrm>
            <a:off x="12156725" y="7609134"/>
            <a:ext cx="20320" cy="48260"/>
          </a:xfrm>
          <a:prstGeom prst="rect">
            <a:avLst/>
          </a:prstGeom>
        </p:spPr>
        <p:txBody>
          <a:bodyPr vert="horz" wrap="square" lIns="0" tIns="12065" rIns="0" bIns="0" rtlCol="0">
            <a:spAutoFit/>
          </a:bodyPr>
          <a:lstStyle/>
          <a:p>
            <a:pPr>
              <a:lnSpc>
                <a:spcPct val="100000"/>
              </a:lnSpc>
              <a:spcBef>
                <a:spcPts val="95"/>
              </a:spcBef>
            </a:pPr>
            <a:r>
              <a:rPr sz="150" b="1" spc="-50" dirty="0">
                <a:latin typeface="Arial"/>
                <a:cs typeface="Arial"/>
              </a:rPr>
              <a:t>*</a:t>
            </a:r>
            <a:endParaRPr sz="150">
              <a:latin typeface="Arial"/>
              <a:cs typeface="Arial"/>
            </a:endParaRPr>
          </a:p>
        </p:txBody>
      </p:sp>
      <p:sp>
        <p:nvSpPr>
          <p:cNvPr id="911" name="object 911"/>
          <p:cNvSpPr/>
          <p:nvPr/>
        </p:nvSpPr>
        <p:spPr>
          <a:xfrm>
            <a:off x="11929370" y="7690721"/>
            <a:ext cx="76835" cy="8255"/>
          </a:xfrm>
          <a:custGeom>
            <a:avLst/>
            <a:gdLst/>
            <a:ahLst/>
            <a:cxnLst/>
            <a:rect l="l" t="t" r="r" b="b"/>
            <a:pathLst>
              <a:path w="76834" h="8254">
                <a:moveTo>
                  <a:pt x="0" y="3827"/>
                </a:moveTo>
                <a:lnTo>
                  <a:pt x="2023" y="3827"/>
                </a:lnTo>
              </a:path>
              <a:path w="76834" h="8254">
                <a:moveTo>
                  <a:pt x="2023" y="3827"/>
                </a:moveTo>
                <a:lnTo>
                  <a:pt x="4047" y="3827"/>
                </a:lnTo>
              </a:path>
              <a:path w="76834" h="8254">
                <a:moveTo>
                  <a:pt x="4047" y="3827"/>
                </a:moveTo>
                <a:lnTo>
                  <a:pt x="6071" y="3827"/>
                </a:lnTo>
              </a:path>
              <a:path w="76834" h="8254">
                <a:moveTo>
                  <a:pt x="6071" y="3827"/>
                </a:moveTo>
                <a:lnTo>
                  <a:pt x="8095" y="3827"/>
                </a:lnTo>
              </a:path>
              <a:path w="76834" h="8254">
                <a:moveTo>
                  <a:pt x="8095" y="3827"/>
                </a:moveTo>
                <a:lnTo>
                  <a:pt x="10119" y="3827"/>
                </a:lnTo>
              </a:path>
              <a:path w="76834" h="8254">
                <a:moveTo>
                  <a:pt x="10119" y="3827"/>
                </a:moveTo>
                <a:lnTo>
                  <a:pt x="12143" y="3827"/>
                </a:lnTo>
              </a:path>
              <a:path w="76834" h="8254">
                <a:moveTo>
                  <a:pt x="12143" y="3827"/>
                </a:moveTo>
                <a:lnTo>
                  <a:pt x="14167" y="3827"/>
                </a:lnTo>
              </a:path>
              <a:path w="76834" h="8254">
                <a:moveTo>
                  <a:pt x="14167" y="3827"/>
                </a:moveTo>
                <a:lnTo>
                  <a:pt x="16191" y="3827"/>
                </a:lnTo>
              </a:path>
              <a:path w="76834" h="8254">
                <a:moveTo>
                  <a:pt x="16191" y="3827"/>
                </a:moveTo>
                <a:lnTo>
                  <a:pt x="18215" y="3827"/>
                </a:lnTo>
              </a:path>
              <a:path w="76834" h="8254">
                <a:moveTo>
                  <a:pt x="18215" y="3827"/>
                </a:moveTo>
                <a:lnTo>
                  <a:pt x="20239" y="3827"/>
                </a:lnTo>
              </a:path>
              <a:path w="76834" h="8254">
                <a:moveTo>
                  <a:pt x="20239" y="3827"/>
                </a:moveTo>
                <a:lnTo>
                  <a:pt x="22263" y="3827"/>
                </a:lnTo>
              </a:path>
              <a:path w="76834" h="8254">
                <a:moveTo>
                  <a:pt x="22263" y="3827"/>
                </a:moveTo>
                <a:lnTo>
                  <a:pt x="24287" y="3827"/>
                </a:lnTo>
              </a:path>
              <a:path w="76834" h="8254">
                <a:moveTo>
                  <a:pt x="24287" y="3827"/>
                </a:moveTo>
                <a:lnTo>
                  <a:pt x="26311" y="3827"/>
                </a:lnTo>
              </a:path>
              <a:path w="76834" h="8254">
                <a:moveTo>
                  <a:pt x="26311" y="3827"/>
                </a:moveTo>
                <a:lnTo>
                  <a:pt x="28334" y="3827"/>
                </a:lnTo>
              </a:path>
              <a:path w="76834" h="8254">
                <a:moveTo>
                  <a:pt x="28334" y="3827"/>
                </a:moveTo>
                <a:lnTo>
                  <a:pt x="30358" y="3827"/>
                </a:lnTo>
              </a:path>
              <a:path w="76834" h="8254">
                <a:moveTo>
                  <a:pt x="30358" y="3827"/>
                </a:moveTo>
                <a:lnTo>
                  <a:pt x="32382" y="3827"/>
                </a:lnTo>
              </a:path>
              <a:path w="76834" h="8254">
                <a:moveTo>
                  <a:pt x="32382" y="3827"/>
                </a:moveTo>
                <a:lnTo>
                  <a:pt x="34406" y="3827"/>
                </a:lnTo>
              </a:path>
              <a:path w="76834" h="8254">
                <a:moveTo>
                  <a:pt x="34406" y="3827"/>
                </a:moveTo>
                <a:lnTo>
                  <a:pt x="36430" y="3827"/>
                </a:lnTo>
              </a:path>
              <a:path w="76834" h="8254">
                <a:moveTo>
                  <a:pt x="36430" y="3827"/>
                </a:moveTo>
                <a:lnTo>
                  <a:pt x="38454" y="3827"/>
                </a:lnTo>
              </a:path>
              <a:path w="76834" h="8254">
                <a:moveTo>
                  <a:pt x="38454" y="3827"/>
                </a:moveTo>
                <a:lnTo>
                  <a:pt x="40478" y="3827"/>
                </a:lnTo>
              </a:path>
              <a:path w="76834" h="8254">
                <a:moveTo>
                  <a:pt x="40478" y="3827"/>
                </a:moveTo>
                <a:lnTo>
                  <a:pt x="42502" y="3827"/>
                </a:lnTo>
              </a:path>
              <a:path w="76834" h="8254">
                <a:moveTo>
                  <a:pt x="42502" y="3827"/>
                </a:moveTo>
                <a:lnTo>
                  <a:pt x="44526" y="3827"/>
                </a:lnTo>
              </a:path>
              <a:path w="76834" h="8254">
                <a:moveTo>
                  <a:pt x="44526" y="3827"/>
                </a:moveTo>
                <a:lnTo>
                  <a:pt x="46550" y="3827"/>
                </a:lnTo>
              </a:path>
              <a:path w="76834" h="8254">
                <a:moveTo>
                  <a:pt x="46550" y="3827"/>
                </a:moveTo>
                <a:lnTo>
                  <a:pt x="48574" y="3827"/>
                </a:lnTo>
              </a:path>
              <a:path w="76834" h="8254">
                <a:moveTo>
                  <a:pt x="48574" y="3827"/>
                </a:moveTo>
                <a:lnTo>
                  <a:pt x="50598" y="3827"/>
                </a:lnTo>
              </a:path>
              <a:path w="76834" h="8254">
                <a:moveTo>
                  <a:pt x="50598" y="3827"/>
                </a:moveTo>
                <a:lnTo>
                  <a:pt x="52622" y="3827"/>
                </a:lnTo>
              </a:path>
              <a:path w="76834" h="8254">
                <a:moveTo>
                  <a:pt x="52622" y="3827"/>
                </a:moveTo>
                <a:lnTo>
                  <a:pt x="54646" y="3827"/>
                </a:lnTo>
              </a:path>
              <a:path w="76834" h="8254">
                <a:moveTo>
                  <a:pt x="54646" y="3827"/>
                </a:moveTo>
                <a:lnTo>
                  <a:pt x="56669" y="3827"/>
                </a:lnTo>
              </a:path>
              <a:path w="76834" h="8254">
                <a:moveTo>
                  <a:pt x="56669" y="3827"/>
                </a:moveTo>
                <a:lnTo>
                  <a:pt x="58693" y="3827"/>
                </a:lnTo>
              </a:path>
              <a:path w="76834" h="8254">
                <a:moveTo>
                  <a:pt x="58693" y="3827"/>
                </a:moveTo>
                <a:lnTo>
                  <a:pt x="60717" y="3827"/>
                </a:lnTo>
              </a:path>
              <a:path w="76834" h="8254">
                <a:moveTo>
                  <a:pt x="60717" y="3827"/>
                </a:moveTo>
                <a:lnTo>
                  <a:pt x="62741" y="3827"/>
                </a:lnTo>
              </a:path>
              <a:path w="76834" h="8254">
                <a:moveTo>
                  <a:pt x="62741" y="3827"/>
                </a:moveTo>
                <a:lnTo>
                  <a:pt x="64765" y="3827"/>
                </a:lnTo>
              </a:path>
              <a:path w="76834" h="8254">
                <a:moveTo>
                  <a:pt x="64765" y="3827"/>
                </a:moveTo>
                <a:lnTo>
                  <a:pt x="66789" y="3827"/>
                </a:lnTo>
              </a:path>
              <a:path w="76834" h="8254">
                <a:moveTo>
                  <a:pt x="66789" y="3827"/>
                </a:moveTo>
                <a:lnTo>
                  <a:pt x="68813" y="3827"/>
                </a:lnTo>
              </a:path>
              <a:path w="76834" h="8254">
                <a:moveTo>
                  <a:pt x="68813" y="3827"/>
                </a:moveTo>
                <a:lnTo>
                  <a:pt x="70837" y="3827"/>
                </a:lnTo>
              </a:path>
              <a:path w="76834" h="8254">
                <a:moveTo>
                  <a:pt x="70837" y="3827"/>
                </a:moveTo>
                <a:lnTo>
                  <a:pt x="72861" y="3827"/>
                </a:lnTo>
              </a:path>
              <a:path w="76834" h="8254">
                <a:moveTo>
                  <a:pt x="72861" y="3827"/>
                </a:moveTo>
                <a:lnTo>
                  <a:pt x="74885" y="3827"/>
                </a:lnTo>
              </a:path>
              <a:path w="76834" h="8254">
                <a:moveTo>
                  <a:pt x="74885" y="3827"/>
                </a:moveTo>
                <a:lnTo>
                  <a:pt x="76234" y="3827"/>
                </a:lnTo>
              </a:path>
              <a:path w="76834" h="8254">
                <a:moveTo>
                  <a:pt x="0" y="0"/>
                </a:moveTo>
                <a:lnTo>
                  <a:pt x="0" y="7654"/>
                </a:lnTo>
              </a:path>
              <a:path w="76834" h="8254">
                <a:moveTo>
                  <a:pt x="0" y="7654"/>
                </a:moveTo>
                <a:lnTo>
                  <a:pt x="0" y="0"/>
                </a:lnTo>
              </a:path>
              <a:path w="76834" h="8254">
                <a:moveTo>
                  <a:pt x="76234" y="0"/>
                </a:moveTo>
                <a:lnTo>
                  <a:pt x="76234" y="7654"/>
                </a:lnTo>
              </a:path>
              <a:path w="76834" h="8254">
                <a:moveTo>
                  <a:pt x="76234" y="7654"/>
                </a:moveTo>
                <a:lnTo>
                  <a:pt x="76234" y="0"/>
                </a:lnTo>
              </a:path>
            </a:pathLst>
          </a:custGeom>
          <a:ln w="3175">
            <a:solidFill>
              <a:srgbClr val="000000"/>
            </a:solidFill>
          </a:ln>
        </p:spPr>
        <p:txBody>
          <a:bodyPr wrap="square" lIns="0" tIns="0" rIns="0" bIns="0" rtlCol="0"/>
          <a:lstStyle/>
          <a:p>
            <a:endParaRPr/>
          </a:p>
        </p:txBody>
      </p:sp>
      <p:sp>
        <p:nvSpPr>
          <p:cNvPr id="912" name="object 912"/>
          <p:cNvSpPr txBox="1"/>
          <p:nvPr/>
        </p:nvSpPr>
        <p:spPr>
          <a:xfrm>
            <a:off x="11870563" y="7664063"/>
            <a:ext cx="401320" cy="41275"/>
          </a:xfrm>
          <a:prstGeom prst="rect">
            <a:avLst/>
          </a:prstGeom>
        </p:spPr>
        <p:txBody>
          <a:bodyPr vert="horz" wrap="square" lIns="0" tIns="12700" rIns="0" bIns="0" rtlCol="0">
            <a:spAutoFit/>
          </a:bodyPr>
          <a:lstStyle/>
          <a:p>
            <a:pPr marL="88900">
              <a:lnSpc>
                <a:spcPct val="100000"/>
              </a:lnSpc>
              <a:spcBef>
                <a:spcPts val="100"/>
              </a:spcBef>
            </a:pPr>
            <a:r>
              <a:rPr sz="100" b="1" i="1" spc="-25" dirty="0">
                <a:latin typeface="Arial"/>
                <a:cs typeface="Arial"/>
              </a:rPr>
              <a:t>ns</a:t>
            </a:r>
            <a:endParaRPr sz="100">
              <a:latin typeface="Arial"/>
              <a:cs typeface="Arial"/>
            </a:endParaRPr>
          </a:p>
        </p:txBody>
      </p:sp>
      <p:sp>
        <p:nvSpPr>
          <p:cNvPr id="913" name="object 913"/>
          <p:cNvSpPr/>
          <p:nvPr/>
        </p:nvSpPr>
        <p:spPr>
          <a:xfrm>
            <a:off x="11976271" y="7855648"/>
            <a:ext cx="189865" cy="24765"/>
          </a:xfrm>
          <a:custGeom>
            <a:avLst/>
            <a:gdLst/>
            <a:ahLst/>
            <a:cxnLst/>
            <a:rect l="l" t="t" r="r" b="b"/>
            <a:pathLst>
              <a:path w="189865" h="24765">
                <a:moveTo>
                  <a:pt x="0" y="0"/>
                </a:moveTo>
                <a:lnTo>
                  <a:pt x="189824" y="0"/>
                </a:lnTo>
                <a:lnTo>
                  <a:pt x="189824" y="24312"/>
                </a:lnTo>
                <a:lnTo>
                  <a:pt x="0" y="24312"/>
                </a:lnTo>
                <a:lnTo>
                  <a:pt x="0" y="0"/>
                </a:lnTo>
                <a:close/>
              </a:path>
            </a:pathLst>
          </a:custGeom>
          <a:solidFill>
            <a:srgbClr val="FFFFFF"/>
          </a:solidFill>
        </p:spPr>
        <p:txBody>
          <a:bodyPr wrap="square" lIns="0" tIns="0" rIns="0" bIns="0" rtlCol="0"/>
          <a:lstStyle/>
          <a:p>
            <a:endParaRPr/>
          </a:p>
        </p:txBody>
      </p:sp>
      <p:sp>
        <p:nvSpPr>
          <p:cNvPr id="914" name="object 914"/>
          <p:cNvSpPr txBox="1"/>
          <p:nvPr/>
        </p:nvSpPr>
        <p:spPr>
          <a:xfrm>
            <a:off x="11931394" y="7822658"/>
            <a:ext cx="299085" cy="66040"/>
          </a:xfrm>
          <a:prstGeom prst="rect">
            <a:avLst/>
          </a:prstGeom>
        </p:spPr>
        <p:txBody>
          <a:bodyPr vert="horz" wrap="square" lIns="0" tIns="1905" rIns="0" bIns="0" rtlCol="0">
            <a:spAutoFit/>
          </a:bodyPr>
          <a:lstStyle/>
          <a:p>
            <a:pPr>
              <a:lnSpc>
                <a:spcPct val="100000"/>
              </a:lnSpc>
              <a:spcBef>
                <a:spcPts val="15"/>
              </a:spcBef>
            </a:pPr>
            <a:endParaRPr sz="100">
              <a:latin typeface="Times New Roman"/>
              <a:cs typeface="Times New Roman"/>
            </a:endParaRPr>
          </a:p>
          <a:p>
            <a:pPr marR="5080" algn="ctr">
              <a:lnSpc>
                <a:spcPct val="100000"/>
              </a:lnSpc>
            </a:pPr>
            <a:r>
              <a:rPr sz="100" b="1" spc="10" dirty="0">
                <a:latin typeface="Arial"/>
                <a:cs typeface="Arial"/>
              </a:rPr>
              <a:t>MDA-</a:t>
            </a:r>
            <a:r>
              <a:rPr sz="100" b="1" spc="20" dirty="0">
                <a:latin typeface="Arial"/>
                <a:cs typeface="Arial"/>
              </a:rPr>
              <a:t>MB231</a:t>
            </a:r>
            <a:r>
              <a:rPr sz="100" b="1" dirty="0">
                <a:latin typeface="Arial"/>
                <a:cs typeface="Arial"/>
              </a:rPr>
              <a:t> </a:t>
            </a:r>
            <a:r>
              <a:rPr sz="100" b="1" spc="20" dirty="0">
                <a:latin typeface="Arial"/>
                <a:cs typeface="Arial"/>
              </a:rPr>
              <a:t>WT</a:t>
            </a:r>
            <a:r>
              <a:rPr sz="100" b="1" spc="434" dirty="0">
                <a:latin typeface="Arial"/>
                <a:cs typeface="Arial"/>
              </a:rPr>
              <a:t>  </a:t>
            </a:r>
            <a:r>
              <a:rPr sz="100" b="1" spc="10" dirty="0">
                <a:latin typeface="Arial"/>
                <a:cs typeface="Arial"/>
              </a:rPr>
              <a:t>MDA-</a:t>
            </a:r>
            <a:r>
              <a:rPr sz="100" b="1" spc="20" dirty="0">
                <a:latin typeface="Arial"/>
                <a:cs typeface="Arial"/>
              </a:rPr>
              <a:t>MB231</a:t>
            </a:r>
            <a:r>
              <a:rPr sz="100" b="1" dirty="0">
                <a:latin typeface="Arial"/>
                <a:cs typeface="Arial"/>
              </a:rPr>
              <a:t> </a:t>
            </a:r>
            <a:r>
              <a:rPr sz="100" b="1" spc="-10" dirty="0">
                <a:latin typeface="Arial"/>
                <a:cs typeface="Arial"/>
              </a:rPr>
              <a:t>R4.C1</a:t>
            </a:r>
            <a:endParaRPr sz="100">
              <a:latin typeface="Arial"/>
              <a:cs typeface="Arial"/>
            </a:endParaRPr>
          </a:p>
          <a:p>
            <a:pPr marR="10160" algn="ctr">
              <a:lnSpc>
                <a:spcPct val="100000"/>
              </a:lnSpc>
              <a:spcBef>
                <a:spcPts val="100"/>
              </a:spcBef>
            </a:pPr>
            <a:r>
              <a:rPr sz="100" b="1" spc="-10" dirty="0">
                <a:latin typeface="Arial"/>
                <a:cs typeface="Arial"/>
              </a:rPr>
              <a:t>Cells</a:t>
            </a:r>
            <a:endParaRPr sz="100">
              <a:latin typeface="Arial"/>
              <a:cs typeface="Arial"/>
            </a:endParaRPr>
          </a:p>
        </p:txBody>
      </p:sp>
      <p:sp>
        <p:nvSpPr>
          <p:cNvPr id="915" name="object 915"/>
          <p:cNvSpPr/>
          <p:nvPr/>
        </p:nvSpPr>
        <p:spPr>
          <a:xfrm>
            <a:off x="11815436" y="7678916"/>
            <a:ext cx="31115" cy="48895"/>
          </a:xfrm>
          <a:custGeom>
            <a:avLst/>
            <a:gdLst/>
            <a:ahLst/>
            <a:cxnLst/>
            <a:rect l="l" t="t" r="r" b="b"/>
            <a:pathLst>
              <a:path w="31115" h="48895">
                <a:moveTo>
                  <a:pt x="0" y="48624"/>
                </a:moveTo>
                <a:lnTo>
                  <a:pt x="0" y="0"/>
                </a:lnTo>
                <a:lnTo>
                  <a:pt x="30857" y="0"/>
                </a:lnTo>
                <a:lnTo>
                  <a:pt x="30857" y="48624"/>
                </a:lnTo>
                <a:lnTo>
                  <a:pt x="0" y="48624"/>
                </a:lnTo>
                <a:close/>
              </a:path>
            </a:pathLst>
          </a:custGeom>
          <a:solidFill>
            <a:srgbClr val="FFFFFF"/>
          </a:solidFill>
        </p:spPr>
        <p:txBody>
          <a:bodyPr wrap="square" lIns="0" tIns="0" rIns="0" bIns="0" rtlCol="0"/>
          <a:lstStyle/>
          <a:p>
            <a:endParaRPr/>
          </a:p>
        </p:txBody>
      </p:sp>
      <p:sp>
        <p:nvSpPr>
          <p:cNvPr id="916" name="object 916"/>
          <p:cNvSpPr txBox="1"/>
          <p:nvPr/>
        </p:nvSpPr>
        <p:spPr>
          <a:xfrm>
            <a:off x="11810956" y="7670979"/>
            <a:ext cx="44450" cy="64135"/>
          </a:xfrm>
          <a:prstGeom prst="rect">
            <a:avLst/>
          </a:prstGeom>
        </p:spPr>
        <p:txBody>
          <a:bodyPr vert="vert270" wrap="square" lIns="0" tIns="7620" rIns="0" bIns="0" rtlCol="0">
            <a:spAutoFit/>
          </a:bodyPr>
          <a:lstStyle/>
          <a:p>
            <a:pPr marL="12700">
              <a:lnSpc>
                <a:spcPct val="100000"/>
              </a:lnSpc>
              <a:spcBef>
                <a:spcPts val="60"/>
              </a:spcBef>
            </a:pPr>
            <a:r>
              <a:rPr sz="150" b="1" spc="-25" dirty="0">
                <a:latin typeface="Arial"/>
                <a:cs typeface="Arial"/>
              </a:rPr>
              <a:t>RLU</a:t>
            </a:r>
            <a:endParaRPr sz="150">
              <a:latin typeface="Arial"/>
              <a:cs typeface="Arial"/>
            </a:endParaRPr>
          </a:p>
        </p:txBody>
      </p:sp>
      <p:grpSp>
        <p:nvGrpSpPr>
          <p:cNvPr id="917" name="object 917"/>
          <p:cNvGrpSpPr/>
          <p:nvPr/>
        </p:nvGrpSpPr>
        <p:grpSpPr>
          <a:xfrm>
            <a:off x="11366500" y="7378700"/>
            <a:ext cx="254000" cy="165100"/>
            <a:chOff x="11366500" y="7378700"/>
            <a:chExt cx="254000" cy="165100"/>
          </a:xfrm>
        </p:grpSpPr>
        <p:pic>
          <p:nvPicPr>
            <p:cNvPr id="918" name="object 918"/>
            <p:cNvPicPr/>
            <p:nvPr/>
          </p:nvPicPr>
          <p:blipFill>
            <a:blip r:embed="rId62" cstate="print"/>
            <a:stretch>
              <a:fillRect/>
            </a:stretch>
          </p:blipFill>
          <p:spPr>
            <a:xfrm>
              <a:off x="11366500" y="7378700"/>
              <a:ext cx="254000" cy="165100"/>
            </a:xfrm>
            <a:prstGeom prst="rect">
              <a:avLst/>
            </a:prstGeom>
          </p:spPr>
        </p:pic>
        <p:sp>
          <p:nvSpPr>
            <p:cNvPr id="919" name="object 919"/>
            <p:cNvSpPr/>
            <p:nvPr/>
          </p:nvSpPr>
          <p:spPr>
            <a:xfrm>
              <a:off x="11366591" y="7390728"/>
              <a:ext cx="254000" cy="153035"/>
            </a:xfrm>
            <a:custGeom>
              <a:avLst/>
              <a:gdLst/>
              <a:ahLst/>
              <a:cxnLst/>
              <a:rect l="l" t="t" r="r" b="b"/>
              <a:pathLst>
                <a:path w="254000" h="153034">
                  <a:moveTo>
                    <a:pt x="253413" y="0"/>
                  </a:moveTo>
                  <a:lnTo>
                    <a:pt x="0" y="0"/>
                  </a:lnTo>
                  <a:lnTo>
                    <a:pt x="0" y="152719"/>
                  </a:lnTo>
                  <a:lnTo>
                    <a:pt x="253413" y="152719"/>
                  </a:lnTo>
                  <a:lnTo>
                    <a:pt x="253413" y="0"/>
                  </a:lnTo>
                  <a:close/>
                </a:path>
              </a:pathLst>
            </a:custGeom>
            <a:solidFill>
              <a:srgbClr val="FFFFFF"/>
            </a:solidFill>
          </p:spPr>
          <p:txBody>
            <a:bodyPr wrap="square" lIns="0" tIns="0" rIns="0" bIns="0" rtlCol="0"/>
            <a:lstStyle/>
            <a:p>
              <a:endParaRPr/>
            </a:p>
          </p:txBody>
        </p:sp>
        <p:sp>
          <p:nvSpPr>
            <p:cNvPr id="920" name="object 920"/>
            <p:cNvSpPr/>
            <p:nvPr/>
          </p:nvSpPr>
          <p:spPr>
            <a:xfrm>
              <a:off x="11393332" y="7489686"/>
              <a:ext cx="38100" cy="41275"/>
            </a:xfrm>
            <a:custGeom>
              <a:avLst/>
              <a:gdLst/>
              <a:ahLst/>
              <a:cxnLst/>
              <a:rect l="l" t="t" r="r" b="b"/>
              <a:pathLst>
                <a:path w="38100" h="41275">
                  <a:moveTo>
                    <a:pt x="38067" y="0"/>
                  </a:moveTo>
                  <a:lnTo>
                    <a:pt x="0" y="0"/>
                  </a:lnTo>
                  <a:lnTo>
                    <a:pt x="0" y="40734"/>
                  </a:lnTo>
                  <a:lnTo>
                    <a:pt x="38067" y="40734"/>
                  </a:lnTo>
                  <a:lnTo>
                    <a:pt x="38067" y="0"/>
                  </a:lnTo>
                  <a:close/>
                </a:path>
              </a:pathLst>
            </a:custGeom>
            <a:solidFill>
              <a:srgbClr val="A0A0A4"/>
            </a:solidFill>
          </p:spPr>
          <p:txBody>
            <a:bodyPr wrap="square" lIns="0" tIns="0" rIns="0" bIns="0" rtlCol="0"/>
            <a:lstStyle/>
            <a:p>
              <a:endParaRPr/>
            </a:p>
          </p:txBody>
        </p:sp>
        <p:sp>
          <p:nvSpPr>
            <p:cNvPr id="921" name="object 921"/>
            <p:cNvSpPr/>
            <p:nvPr/>
          </p:nvSpPr>
          <p:spPr>
            <a:xfrm>
              <a:off x="11392718" y="7529575"/>
              <a:ext cx="1270" cy="1270"/>
            </a:xfrm>
            <a:custGeom>
              <a:avLst/>
              <a:gdLst/>
              <a:ahLst/>
              <a:cxnLst/>
              <a:rect l="l" t="t" r="r" b="b"/>
              <a:pathLst>
                <a:path w="1270" h="1270">
                  <a:moveTo>
                    <a:pt x="536" y="0"/>
                  </a:moveTo>
                  <a:lnTo>
                    <a:pt x="916" y="157"/>
                  </a:lnTo>
                  <a:lnTo>
                    <a:pt x="1073" y="537"/>
                  </a:lnTo>
                  <a:lnTo>
                    <a:pt x="916" y="917"/>
                  </a:lnTo>
                  <a:lnTo>
                    <a:pt x="536" y="1074"/>
                  </a:lnTo>
                  <a:lnTo>
                    <a:pt x="157" y="917"/>
                  </a:lnTo>
                  <a:lnTo>
                    <a:pt x="0" y="537"/>
                  </a:lnTo>
                  <a:lnTo>
                    <a:pt x="157" y="157"/>
                  </a:lnTo>
                  <a:lnTo>
                    <a:pt x="536" y="0"/>
                  </a:lnTo>
                  <a:close/>
                </a:path>
              </a:pathLst>
            </a:custGeom>
            <a:solidFill>
              <a:srgbClr val="000000"/>
            </a:solidFill>
          </p:spPr>
          <p:txBody>
            <a:bodyPr wrap="square" lIns="0" tIns="0" rIns="0" bIns="0" rtlCol="0"/>
            <a:lstStyle/>
            <a:p>
              <a:endParaRPr/>
            </a:p>
          </p:txBody>
        </p:sp>
        <p:sp>
          <p:nvSpPr>
            <p:cNvPr id="922" name="object 922"/>
            <p:cNvSpPr/>
            <p:nvPr/>
          </p:nvSpPr>
          <p:spPr>
            <a:xfrm>
              <a:off x="11393255" y="7489686"/>
              <a:ext cx="0" cy="40640"/>
            </a:xfrm>
            <a:custGeom>
              <a:avLst/>
              <a:gdLst/>
              <a:ahLst/>
              <a:cxnLst/>
              <a:rect l="l" t="t" r="r" b="b"/>
              <a:pathLst>
                <a:path h="40640">
                  <a:moveTo>
                    <a:pt x="0" y="40426"/>
                  </a:moveTo>
                  <a:lnTo>
                    <a:pt x="0" y="0"/>
                  </a:lnTo>
                </a:path>
              </a:pathLst>
            </a:custGeom>
            <a:ln w="3175">
              <a:solidFill>
                <a:srgbClr val="000000"/>
              </a:solidFill>
            </a:ln>
          </p:spPr>
          <p:txBody>
            <a:bodyPr wrap="square" lIns="0" tIns="0" rIns="0" bIns="0" rtlCol="0"/>
            <a:lstStyle/>
            <a:p>
              <a:endParaRPr/>
            </a:p>
          </p:txBody>
        </p:sp>
        <p:sp>
          <p:nvSpPr>
            <p:cNvPr id="923" name="object 923"/>
            <p:cNvSpPr/>
            <p:nvPr/>
          </p:nvSpPr>
          <p:spPr>
            <a:xfrm>
              <a:off x="11393255" y="7489686"/>
              <a:ext cx="38100" cy="0"/>
            </a:xfrm>
            <a:custGeom>
              <a:avLst/>
              <a:gdLst/>
              <a:ahLst/>
              <a:cxnLst/>
              <a:rect l="l" t="t" r="r" b="b"/>
              <a:pathLst>
                <a:path w="38100">
                  <a:moveTo>
                    <a:pt x="0" y="0"/>
                  </a:moveTo>
                  <a:lnTo>
                    <a:pt x="38067" y="0"/>
                  </a:lnTo>
                </a:path>
              </a:pathLst>
            </a:custGeom>
            <a:ln w="3175">
              <a:solidFill>
                <a:srgbClr val="000000"/>
              </a:solidFill>
            </a:ln>
          </p:spPr>
          <p:txBody>
            <a:bodyPr wrap="square" lIns="0" tIns="0" rIns="0" bIns="0" rtlCol="0"/>
            <a:lstStyle/>
            <a:p>
              <a:endParaRPr/>
            </a:p>
          </p:txBody>
        </p:sp>
        <p:sp>
          <p:nvSpPr>
            <p:cNvPr id="924" name="object 924"/>
            <p:cNvSpPr/>
            <p:nvPr/>
          </p:nvSpPr>
          <p:spPr>
            <a:xfrm>
              <a:off x="11431323" y="7489686"/>
              <a:ext cx="0" cy="40640"/>
            </a:xfrm>
            <a:custGeom>
              <a:avLst/>
              <a:gdLst/>
              <a:ahLst/>
              <a:cxnLst/>
              <a:rect l="l" t="t" r="r" b="b"/>
              <a:pathLst>
                <a:path h="40640">
                  <a:moveTo>
                    <a:pt x="0" y="0"/>
                  </a:moveTo>
                  <a:lnTo>
                    <a:pt x="0" y="40426"/>
                  </a:lnTo>
                </a:path>
              </a:pathLst>
            </a:custGeom>
            <a:ln w="3175">
              <a:solidFill>
                <a:srgbClr val="000000"/>
              </a:solidFill>
            </a:ln>
          </p:spPr>
          <p:txBody>
            <a:bodyPr wrap="square" lIns="0" tIns="0" rIns="0" bIns="0" rtlCol="0"/>
            <a:lstStyle/>
            <a:p>
              <a:endParaRPr/>
            </a:p>
          </p:txBody>
        </p:sp>
        <p:sp>
          <p:nvSpPr>
            <p:cNvPr id="925" name="object 925"/>
            <p:cNvSpPr/>
            <p:nvPr/>
          </p:nvSpPr>
          <p:spPr>
            <a:xfrm>
              <a:off x="11402772" y="7481231"/>
              <a:ext cx="19050" cy="8890"/>
            </a:xfrm>
            <a:custGeom>
              <a:avLst/>
              <a:gdLst/>
              <a:ahLst/>
              <a:cxnLst/>
              <a:rect l="l" t="t" r="r" b="b"/>
              <a:pathLst>
                <a:path w="19050" h="8890">
                  <a:moveTo>
                    <a:pt x="0" y="0"/>
                  </a:moveTo>
                  <a:lnTo>
                    <a:pt x="19033" y="0"/>
                  </a:lnTo>
                </a:path>
                <a:path w="19050" h="8890">
                  <a:moveTo>
                    <a:pt x="19033" y="0"/>
                  </a:moveTo>
                  <a:lnTo>
                    <a:pt x="0" y="0"/>
                  </a:lnTo>
                </a:path>
                <a:path w="19050" h="8890">
                  <a:moveTo>
                    <a:pt x="9516" y="0"/>
                  </a:moveTo>
                  <a:lnTo>
                    <a:pt x="9516" y="8454"/>
                  </a:lnTo>
                </a:path>
              </a:pathLst>
            </a:custGeom>
            <a:ln w="3175">
              <a:solidFill>
                <a:srgbClr val="000000"/>
              </a:solidFill>
            </a:ln>
          </p:spPr>
          <p:txBody>
            <a:bodyPr wrap="square" lIns="0" tIns="0" rIns="0" bIns="0" rtlCol="0"/>
            <a:lstStyle/>
            <a:p>
              <a:endParaRPr/>
            </a:p>
          </p:txBody>
        </p:sp>
        <p:sp>
          <p:nvSpPr>
            <p:cNvPr id="926" name="object 926"/>
            <p:cNvSpPr/>
            <p:nvPr/>
          </p:nvSpPr>
          <p:spPr>
            <a:xfrm>
              <a:off x="11450433" y="7451488"/>
              <a:ext cx="38100" cy="79375"/>
            </a:xfrm>
            <a:custGeom>
              <a:avLst/>
              <a:gdLst/>
              <a:ahLst/>
              <a:cxnLst/>
              <a:rect l="l" t="t" r="r" b="b"/>
              <a:pathLst>
                <a:path w="38100" h="79375">
                  <a:moveTo>
                    <a:pt x="38067" y="0"/>
                  </a:moveTo>
                  <a:lnTo>
                    <a:pt x="0" y="0"/>
                  </a:lnTo>
                  <a:lnTo>
                    <a:pt x="0" y="78932"/>
                  </a:lnTo>
                  <a:lnTo>
                    <a:pt x="38067" y="78932"/>
                  </a:lnTo>
                  <a:lnTo>
                    <a:pt x="38067" y="0"/>
                  </a:lnTo>
                  <a:close/>
                </a:path>
              </a:pathLst>
            </a:custGeom>
            <a:solidFill>
              <a:srgbClr val="A0A0A4"/>
            </a:solidFill>
          </p:spPr>
          <p:txBody>
            <a:bodyPr wrap="square" lIns="0" tIns="0" rIns="0" bIns="0" rtlCol="0"/>
            <a:lstStyle/>
            <a:p>
              <a:endParaRPr/>
            </a:p>
          </p:txBody>
        </p:sp>
        <p:sp>
          <p:nvSpPr>
            <p:cNvPr id="927" name="object 927"/>
            <p:cNvSpPr/>
            <p:nvPr/>
          </p:nvSpPr>
          <p:spPr>
            <a:xfrm>
              <a:off x="11449896" y="7529575"/>
              <a:ext cx="1270" cy="1270"/>
            </a:xfrm>
            <a:custGeom>
              <a:avLst/>
              <a:gdLst/>
              <a:ahLst/>
              <a:cxnLst/>
              <a:rect l="l" t="t" r="r" b="b"/>
              <a:pathLst>
                <a:path w="1270" h="1270">
                  <a:moveTo>
                    <a:pt x="536" y="0"/>
                  </a:moveTo>
                  <a:lnTo>
                    <a:pt x="916" y="157"/>
                  </a:lnTo>
                  <a:lnTo>
                    <a:pt x="1073" y="537"/>
                  </a:lnTo>
                  <a:lnTo>
                    <a:pt x="916" y="917"/>
                  </a:lnTo>
                  <a:lnTo>
                    <a:pt x="536" y="1074"/>
                  </a:lnTo>
                  <a:lnTo>
                    <a:pt x="157" y="917"/>
                  </a:lnTo>
                  <a:lnTo>
                    <a:pt x="0" y="537"/>
                  </a:lnTo>
                  <a:lnTo>
                    <a:pt x="157" y="157"/>
                  </a:lnTo>
                  <a:lnTo>
                    <a:pt x="536" y="0"/>
                  </a:lnTo>
                  <a:close/>
                </a:path>
              </a:pathLst>
            </a:custGeom>
            <a:solidFill>
              <a:srgbClr val="000000"/>
            </a:solidFill>
          </p:spPr>
          <p:txBody>
            <a:bodyPr wrap="square" lIns="0" tIns="0" rIns="0" bIns="0" rtlCol="0"/>
            <a:lstStyle/>
            <a:p>
              <a:endParaRPr/>
            </a:p>
          </p:txBody>
        </p:sp>
        <p:sp>
          <p:nvSpPr>
            <p:cNvPr id="928" name="object 928"/>
            <p:cNvSpPr/>
            <p:nvPr/>
          </p:nvSpPr>
          <p:spPr>
            <a:xfrm>
              <a:off x="11450433" y="7451488"/>
              <a:ext cx="0" cy="78740"/>
            </a:xfrm>
            <a:custGeom>
              <a:avLst/>
              <a:gdLst/>
              <a:ahLst/>
              <a:cxnLst/>
              <a:rect l="l" t="t" r="r" b="b"/>
              <a:pathLst>
                <a:path h="78740">
                  <a:moveTo>
                    <a:pt x="0" y="78624"/>
                  </a:moveTo>
                  <a:lnTo>
                    <a:pt x="0" y="0"/>
                  </a:lnTo>
                </a:path>
              </a:pathLst>
            </a:custGeom>
            <a:ln w="3175">
              <a:solidFill>
                <a:srgbClr val="000000"/>
              </a:solidFill>
            </a:ln>
          </p:spPr>
          <p:txBody>
            <a:bodyPr wrap="square" lIns="0" tIns="0" rIns="0" bIns="0" rtlCol="0"/>
            <a:lstStyle/>
            <a:p>
              <a:endParaRPr/>
            </a:p>
          </p:txBody>
        </p:sp>
        <p:sp>
          <p:nvSpPr>
            <p:cNvPr id="929" name="object 929"/>
            <p:cNvSpPr/>
            <p:nvPr/>
          </p:nvSpPr>
          <p:spPr>
            <a:xfrm>
              <a:off x="11450433" y="7451488"/>
              <a:ext cx="38100" cy="0"/>
            </a:xfrm>
            <a:custGeom>
              <a:avLst/>
              <a:gdLst/>
              <a:ahLst/>
              <a:cxnLst/>
              <a:rect l="l" t="t" r="r" b="b"/>
              <a:pathLst>
                <a:path w="38100">
                  <a:moveTo>
                    <a:pt x="0" y="0"/>
                  </a:moveTo>
                  <a:lnTo>
                    <a:pt x="37990" y="0"/>
                  </a:lnTo>
                </a:path>
              </a:pathLst>
            </a:custGeom>
            <a:ln w="3175">
              <a:solidFill>
                <a:srgbClr val="000000"/>
              </a:solidFill>
            </a:ln>
          </p:spPr>
          <p:txBody>
            <a:bodyPr wrap="square" lIns="0" tIns="0" rIns="0" bIns="0" rtlCol="0"/>
            <a:lstStyle/>
            <a:p>
              <a:endParaRPr/>
            </a:p>
          </p:txBody>
        </p:sp>
        <p:sp>
          <p:nvSpPr>
            <p:cNvPr id="930" name="object 930"/>
            <p:cNvSpPr/>
            <p:nvPr/>
          </p:nvSpPr>
          <p:spPr>
            <a:xfrm>
              <a:off x="11488424" y="7451488"/>
              <a:ext cx="0" cy="78740"/>
            </a:xfrm>
            <a:custGeom>
              <a:avLst/>
              <a:gdLst/>
              <a:ahLst/>
              <a:cxnLst/>
              <a:rect l="l" t="t" r="r" b="b"/>
              <a:pathLst>
                <a:path h="78740">
                  <a:moveTo>
                    <a:pt x="0" y="0"/>
                  </a:moveTo>
                  <a:lnTo>
                    <a:pt x="0" y="78624"/>
                  </a:lnTo>
                </a:path>
              </a:pathLst>
            </a:custGeom>
            <a:ln w="3175">
              <a:solidFill>
                <a:srgbClr val="000000"/>
              </a:solidFill>
            </a:ln>
          </p:spPr>
          <p:txBody>
            <a:bodyPr wrap="square" lIns="0" tIns="0" rIns="0" bIns="0" rtlCol="0"/>
            <a:lstStyle/>
            <a:p>
              <a:endParaRPr/>
            </a:p>
          </p:txBody>
        </p:sp>
        <p:sp>
          <p:nvSpPr>
            <p:cNvPr id="931" name="object 931"/>
            <p:cNvSpPr/>
            <p:nvPr/>
          </p:nvSpPr>
          <p:spPr>
            <a:xfrm>
              <a:off x="11459950" y="7448029"/>
              <a:ext cx="19050" cy="3810"/>
            </a:xfrm>
            <a:custGeom>
              <a:avLst/>
              <a:gdLst/>
              <a:ahLst/>
              <a:cxnLst/>
              <a:rect l="l" t="t" r="r" b="b"/>
              <a:pathLst>
                <a:path w="19050" h="3809">
                  <a:moveTo>
                    <a:pt x="0" y="0"/>
                  </a:moveTo>
                  <a:lnTo>
                    <a:pt x="19033" y="0"/>
                  </a:lnTo>
                </a:path>
                <a:path w="19050" h="3809">
                  <a:moveTo>
                    <a:pt x="19033" y="0"/>
                  </a:moveTo>
                  <a:lnTo>
                    <a:pt x="0" y="0"/>
                  </a:lnTo>
                </a:path>
                <a:path w="19050" h="3809">
                  <a:moveTo>
                    <a:pt x="9516" y="0"/>
                  </a:moveTo>
                  <a:lnTo>
                    <a:pt x="9516" y="3458"/>
                  </a:lnTo>
                </a:path>
              </a:pathLst>
            </a:custGeom>
            <a:ln w="3175">
              <a:solidFill>
                <a:srgbClr val="000000"/>
              </a:solidFill>
            </a:ln>
          </p:spPr>
          <p:txBody>
            <a:bodyPr wrap="square" lIns="0" tIns="0" rIns="0" bIns="0" rtlCol="0"/>
            <a:lstStyle/>
            <a:p>
              <a:endParaRPr/>
            </a:p>
          </p:txBody>
        </p:sp>
        <p:sp>
          <p:nvSpPr>
            <p:cNvPr id="932" name="object 932"/>
            <p:cNvSpPr/>
            <p:nvPr/>
          </p:nvSpPr>
          <p:spPr>
            <a:xfrm>
              <a:off x="11507534" y="7422666"/>
              <a:ext cx="38735" cy="107950"/>
            </a:xfrm>
            <a:custGeom>
              <a:avLst/>
              <a:gdLst/>
              <a:ahLst/>
              <a:cxnLst/>
              <a:rect l="l" t="t" r="r" b="b"/>
              <a:pathLst>
                <a:path w="38734" h="107950">
                  <a:moveTo>
                    <a:pt x="38144" y="0"/>
                  </a:moveTo>
                  <a:lnTo>
                    <a:pt x="0" y="0"/>
                  </a:lnTo>
                  <a:lnTo>
                    <a:pt x="0" y="107753"/>
                  </a:lnTo>
                  <a:lnTo>
                    <a:pt x="38144" y="107753"/>
                  </a:lnTo>
                  <a:lnTo>
                    <a:pt x="38144" y="0"/>
                  </a:lnTo>
                  <a:close/>
                </a:path>
              </a:pathLst>
            </a:custGeom>
            <a:solidFill>
              <a:srgbClr val="A0A0A4"/>
            </a:solidFill>
          </p:spPr>
          <p:txBody>
            <a:bodyPr wrap="square" lIns="0" tIns="0" rIns="0" bIns="0" rtlCol="0"/>
            <a:lstStyle/>
            <a:p>
              <a:endParaRPr/>
            </a:p>
          </p:txBody>
        </p:sp>
        <p:sp>
          <p:nvSpPr>
            <p:cNvPr id="933" name="object 933"/>
            <p:cNvSpPr/>
            <p:nvPr/>
          </p:nvSpPr>
          <p:spPr>
            <a:xfrm>
              <a:off x="11506998" y="7529575"/>
              <a:ext cx="1270" cy="1270"/>
            </a:xfrm>
            <a:custGeom>
              <a:avLst/>
              <a:gdLst/>
              <a:ahLst/>
              <a:cxnLst/>
              <a:rect l="l" t="t" r="r" b="b"/>
              <a:pathLst>
                <a:path w="1270" h="1270">
                  <a:moveTo>
                    <a:pt x="536" y="0"/>
                  </a:moveTo>
                  <a:lnTo>
                    <a:pt x="916" y="157"/>
                  </a:lnTo>
                  <a:lnTo>
                    <a:pt x="1073" y="537"/>
                  </a:lnTo>
                  <a:lnTo>
                    <a:pt x="916" y="917"/>
                  </a:lnTo>
                  <a:lnTo>
                    <a:pt x="536" y="1074"/>
                  </a:lnTo>
                  <a:lnTo>
                    <a:pt x="157" y="917"/>
                  </a:lnTo>
                  <a:lnTo>
                    <a:pt x="0" y="537"/>
                  </a:lnTo>
                  <a:lnTo>
                    <a:pt x="157" y="157"/>
                  </a:lnTo>
                  <a:lnTo>
                    <a:pt x="536" y="0"/>
                  </a:lnTo>
                  <a:close/>
                </a:path>
              </a:pathLst>
            </a:custGeom>
            <a:solidFill>
              <a:srgbClr val="000000"/>
            </a:solidFill>
          </p:spPr>
          <p:txBody>
            <a:bodyPr wrap="square" lIns="0" tIns="0" rIns="0" bIns="0" rtlCol="0"/>
            <a:lstStyle/>
            <a:p>
              <a:endParaRPr/>
            </a:p>
          </p:txBody>
        </p:sp>
        <p:sp>
          <p:nvSpPr>
            <p:cNvPr id="934" name="object 934"/>
            <p:cNvSpPr/>
            <p:nvPr/>
          </p:nvSpPr>
          <p:spPr>
            <a:xfrm>
              <a:off x="11507535" y="7422666"/>
              <a:ext cx="0" cy="107950"/>
            </a:xfrm>
            <a:custGeom>
              <a:avLst/>
              <a:gdLst/>
              <a:ahLst/>
              <a:cxnLst/>
              <a:rect l="l" t="t" r="r" b="b"/>
              <a:pathLst>
                <a:path h="107950">
                  <a:moveTo>
                    <a:pt x="0" y="107446"/>
                  </a:moveTo>
                  <a:lnTo>
                    <a:pt x="0" y="0"/>
                  </a:lnTo>
                </a:path>
              </a:pathLst>
            </a:custGeom>
            <a:ln w="3175">
              <a:solidFill>
                <a:srgbClr val="000000"/>
              </a:solidFill>
            </a:ln>
          </p:spPr>
          <p:txBody>
            <a:bodyPr wrap="square" lIns="0" tIns="0" rIns="0" bIns="0" rtlCol="0"/>
            <a:lstStyle/>
            <a:p>
              <a:endParaRPr/>
            </a:p>
          </p:txBody>
        </p:sp>
        <p:sp>
          <p:nvSpPr>
            <p:cNvPr id="935" name="object 935"/>
            <p:cNvSpPr/>
            <p:nvPr/>
          </p:nvSpPr>
          <p:spPr>
            <a:xfrm>
              <a:off x="11507535" y="7422666"/>
              <a:ext cx="38100" cy="0"/>
            </a:xfrm>
            <a:custGeom>
              <a:avLst/>
              <a:gdLst/>
              <a:ahLst/>
              <a:cxnLst/>
              <a:rect l="l" t="t" r="r" b="b"/>
              <a:pathLst>
                <a:path w="38100">
                  <a:moveTo>
                    <a:pt x="0" y="0"/>
                  </a:moveTo>
                  <a:lnTo>
                    <a:pt x="37990" y="0"/>
                  </a:lnTo>
                </a:path>
              </a:pathLst>
            </a:custGeom>
            <a:ln w="3175">
              <a:solidFill>
                <a:srgbClr val="000000"/>
              </a:solidFill>
            </a:ln>
          </p:spPr>
          <p:txBody>
            <a:bodyPr wrap="square" lIns="0" tIns="0" rIns="0" bIns="0" rtlCol="0"/>
            <a:lstStyle/>
            <a:p>
              <a:endParaRPr/>
            </a:p>
          </p:txBody>
        </p:sp>
        <p:sp>
          <p:nvSpPr>
            <p:cNvPr id="936" name="object 936"/>
            <p:cNvSpPr/>
            <p:nvPr/>
          </p:nvSpPr>
          <p:spPr>
            <a:xfrm>
              <a:off x="11545525" y="7422666"/>
              <a:ext cx="0" cy="107950"/>
            </a:xfrm>
            <a:custGeom>
              <a:avLst/>
              <a:gdLst/>
              <a:ahLst/>
              <a:cxnLst/>
              <a:rect l="l" t="t" r="r" b="b"/>
              <a:pathLst>
                <a:path h="107950">
                  <a:moveTo>
                    <a:pt x="0" y="0"/>
                  </a:moveTo>
                  <a:lnTo>
                    <a:pt x="0" y="107446"/>
                  </a:lnTo>
                </a:path>
              </a:pathLst>
            </a:custGeom>
            <a:ln w="3175">
              <a:solidFill>
                <a:srgbClr val="000000"/>
              </a:solidFill>
            </a:ln>
          </p:spPr>
          <p:txBody>
            <a:bodyPr wrap="square" lIns="0" tIns="0" rIns="0" bIns="0" rtlCol="0"/>
            <a:lstStyle/>
            <a:p>
              <a:endParaRPr/>
            </a:p>
          </p:txBody>
        </p:sp>
        <p:sp>
          <p:nvSpPr>
            <p:cNvPr id="937" name="object 937"/>
            <p:cNvSpPr/>
            <p:nvPr/>
          </p:nvSpPr>
          <p:spPr>
            <a:xfrm>
              <a:off x="11564712" y="7428277"/>
              <a:ext cx="38100" cy="102235"/>
            </a:xfrm>
            <a:custGeom>
              <a:avLst/>
              <a:gdLst/>
              <a:ahLst/>
              <a:cxnLst/>
              <a:rect l="l" t="t" r="r" b="b"/>
              <a:pathLst>
                <a:path w="38100" h="102234">
                  <a:moveTo>
                    <a:pt x="38067" y="0"/>
                  </a:moveTo>
                  <a:lnTo>
                    <a:pt x="0" y="0"/>
                  </a:lnTo>
                  <a:lnTo>
                    <a:pt x="0" y="102143"/>
                  </a:lnTo>
                  <a:lnTo>
                    <a:pt x="38067" y="102143"/>
                  </a:lnTo>
                  <a:lnTo>
                    <a:pt x="38067" y="0"/>
                  </a:lnTo>
                  <a:close/>
                </a:path>
              </a:pathLst>
            </a:custGeom>
            <a:solidFill>
              <a:srgbClr val="A0A0A4"/>
            </a:solidFill>
          </p:spPr>
          <p:txBody>
            <a:bodyPr wrap="square" lIns="0" tIns="0" rIns="0" bIns="0" rtlCol="0"/>
            <a:lstStyle/>
            <a:p>
              <a:endParaRPr/>
            </a:p>
          </p:txBody>
        </p:sp>
        <p:sp>
          <p:nvSpPr>
            <p:cNvPr id="938" name="object 938"/>
            <p:cNvSpPr/>
            <p:nvPr/>
          </p:nvSpPr>
          <p:spPr>
            <a:xfrm>
              <a:off x="11564099" y="7529575"/>
              <a:ext cx="1270" cy="1270"/>
            </a:xfrm>
            <a:custGeom>
              <a:avLst/>
              <a:gdLst/>
              <a:ahLst/>
              <a:cxnLst/>
              <a:rect l="l" t="t" r="r" b="b"/>
              <a:pathLst>
                <a:path w="1270" h="1270">
                  <a:moveTo>
                    <a:pt x="536" y="0"/>
                  </a:moveTo>
                  <a:lnTo>
                    <a:pt x="916" y="157"/>
                  </a:lnTo>
                  <a:lnTo>
                    <a:pt x="1073" y="537"/>
                  </a:lnTo>
                  <a:lnTo>
                    <a:pt x="916" y="917"/>
                  </a:lnTo>
                  <a:lnTo>
                    <a:pt x="536" y="1074"/>
                  </a:lnTo>
                  <a:lnTo>
                    <a:pt x="157" y="917"/>
                  </a:lnTo>
                  <a:lnTo>
                    <a:pt x="0" y="537"/>
                  </a:lnTo>
                  <a:lnTo>
                    <a:pt x="157" y="157"/>
                  </a:lnTo>
                  <a:lnTo>
                    <a:pt x="536" y="0"/>
                  </a:lnTo>
                  <a:close/>
                </a:path>
              </a:pathLst>
            </a:custGeom>
            <a:solidFill>
              <a:srgbClr val="000000"/>
            </a:solidFill>
          </p:spPr>
          <p:txBody>
            <a:bodyPr wrap="square" lIns="0" tIns="0" rIns="0" bIns="0" rtlCol="0"/>
            <a:lstStyle/>
            <a:p>
              <a:endParaRPr/>
            </a:p>
          </p:txBody>
        </p:sp>
        <p:sp>
          <p:nvSpPr>
            <p:cNvPr id="939" name="object 939"/>
            <p:cNvSpPr/>
            <p:nvPr/>
          </p:nvSpPr>
          <p:spPr>
            <a:xfrm>
              <a:off x="11564636" y="7428277"/>
              <a:ext cx="0" cy="102235"/>
            </a:xfrm>
            <a:custGeom>
              <a:avLst/>
              <a:gdLst/>
              <a:ahLst/>
              <a:cxnLst/>
              <a:rect l="l" t="t" r="r" b="b"/>
              <a:pathLst>
                <a:path h="102234">
                  <a:moveTo>
                    <a:pt x="0" y="101835"/>
                  </a:moveTo>
                  <a:lnTo>
                    <a:pt x="0" y="0"/>
                  </a:lnTo>
                </a:path>
              </a:pathLst>
            </a:custGeom>
            <a:ln w="3175">
              <a:solidFill>
                <a:srgbClr val="000000"/>
              </a:solidFill>
            </a:ln>
          </p:spPr>
          <p:txBody>
            <a:bodyPr wrap="square" lIns="0" tIns="0" rIns="0" bIns="0" rtlCol="0"/>
            <a:lstStyle/>
            <a:p>
              <a:endParaRPr/>
            </a:p>
          </p:txBody>
        </p:sp>
        <p:sp>
          <p:nvSpPr>
            <p:cNvPr id="940" name="object 940"/>
            <p:cNvSpPr/>
            <p:nvPr/>
          </p:nvSpPr>
          <p:spPr>
            <a:xfrm>
              <a:off x="11564636" y="7428277"/>
              <a:ext cx="38100" cy="0"/>
            </a:xfrm>
            <a:custGeom>
              <a:avLst/>
              <a:gdLst/>
              <a:ahLst/>
              <a:cxnLst/>
              <a:rect l="l" t="t" r="r" b="b"/>
              <a:pathLst>
                <a:path w="38100">
                  <a:moveTo>
                    <a:pt x="0" y="0"/>
                  </a:moveTo>
                  <a:lnTo>
                    <a:pt x="38067" y="0"/>
                  </a:lnTo>
                </a:path>
              </a:pathLst>
            </a:custGeom>
            <a:ln w="3175">
              <a:solidFill>
                <a:srgbClr val="000000"/>
              </a:solidFill>
            </a:ln>
          </p:spPr>
          <p:txBody>
            <a:bodyPr wrap="square" lIns="0" tIns="0" rIns="0" bIns="0" rtlCol="0"/>
            <a:lstStyle/>
            <a:p>
              <a:endParaRPr/>
            </a:p>
          </p:txBody>
        </p:sp>
        <p:sp>
          <p:nvSpPr>
            <p:cNvPr id="941" name="object 941"/>
            <p:cNvSpPr/>
            <p:nvPr/>
          </p:nvSpPr>
          <p:spPr>
            <a:xfrm>
              <a:off x="11602703" y="7428277"/>
              <a:ext cx="0" cy="102235"/>
            </a:xfrm>
            <a:custGeom>
              <a:avLst/>
              <a:gdLst/>
              <a:ahLst/>
              <a:cxnLst/>
              <a:rect l="l" t="t" r="r" b="b"/>
              <a:pathLst>
                <a:path h="102234">
                  <a:moveTo>
                    <a:pt x="0" y="0"/>
                  </a:moveTo>
                  <a:lnTo>
                    <a:pt x="0" y="101835"/>
                  </a:lnTo>
                </a:path>
              </a:pathLst>
            </a:custGeom>
            <a:ln w="3175">
              <a:solidFill>
                <a:srgbClr val="000000"/>
              </a:solidFill>
            </a:ln>
          </p:spPr>
          <p:txBody>
            <a:bodyPr wrap="square" lIns="0" tIns="0" rIns="0" bIns="0" rtlCol="0"/>
            <a:lstStyle/>
            <a:p>
              <a:endParaRPr/>
            </a:p>
          </p:txBody>
        </p:sp>
        <p:sp>
          <p:nvSpPr>
            <p:cNvPr id="942" name="object 942"/>
            <p:cNvSpPr/>
            <p:nvPr/>
          </p:nvSpPr>
          <p:spPr>
            <a:xfrm>
              <a:off x="11574153" y="7414289"/>
              <a:ext cx="19685" cy="14604"/>
            </a:xfrm>
            <a:custGeom>
              <a:avLst/>
              <a:gdLst/>
              <a:ahLst/>
              <a:cxnLst/>
              <a:rect l="l" t="t" r="r" b="b"/>
              <a:pathLst>
                <a:path w="19684" h="14604">
                  <a:moveTo>
                    <a:pt x="0" y="0"/>
                  </a:moveTo>
                  <a:lnTo>
                    <a:pt x="19110" y="0"/>
                  </a:lnTo>
                </a:path>
                <a:path w="19684" h="14604">
                  <a:moveTo>
                    <a:pt x="19110" y="0"/>
                  </a:moveTo>
                  <a:lnTo>
                    <a:pt x="0" y="0"/>
                  </a:lnTo>
                </a:path>
                <a:path w="19684" h="14604">
                  <a:moveTo>
                    <a:pt x="9593" y="0"/>
                  </a:moveTo>
                  <a:lnTo>
                    <a:pt x="9593" y="13988"/>
                  </a:lnTo>
                </a:path>
              </a:pathLst>
            </a:custGeom>
            <a:ln w="3175">
              <a:solidFill>
                <a:srgbClr val="000000"/>
              </a:solidFill>
            </a:ln>
          </p:spPr>
          <p:txBody>
            <a:bodyPr wrap="square" lIns="0" tIns="0" rIns="0" bIns="0" rtlCol="0"/>
            <a:lstStyle/>
            <a:p>
              <a:endParaRPr/>
            </a:p>
          </p:txBody>
        </p:sp>
        <p:sp>
          <p:nvSpPr>
            <p:cNvPr id="943" name="object 943"/>
            <p:cNvSpPr/>
            <p:nvPr/>
          </p:nvSpPr>
          <p:spPr>
            <a:xfrm>
              <a:off x="11381666" y="7395689"/>
              <a:ext cx="231140" cy="137160"/>
            </a:xfrm>
            <a:custGeom>
              <a:avLst/>
              <a:gdLst/>
              <a:ahLst/>
              <a:cxnLst/>
              <a:rect l="l" t="t" r="r" b="b"/>
              <a:pathLst>
                <a:path w="231140" h="137159">
                  <a:moveTo>
                    <a:pt x="2072" y="134653"/>
                  </a:moveTo>
                  <a:lnTo>
                    <a:pt x="3146" y="134653"/>
                  </a:lnTo>
                </a:path>
                <a:path w="231140" h="137159">
                  <a:moveTo>
                    <a:pt x="3146" y="134653"/>
                  </a:moveTo>
                  <a:lnTo>
                    <a:pt x="4221" y="134653"/>
                  </a:lnTo>
                </a:path>
                <a:path w="231140" h="137159">
                  <a:moveTo>
                    <a:pt x="4221" y="134653"/>
                  </a:moveTo>
                  <a:lnTo>
                    <a:pt x="5295" y="134653"/>
                  </a:lnTo>
                </a:path>
                <a:path w="231140" h="137159">
                  <a:moveTo>
                    <a:pt x="5295" y="134653"/>
                  </a:moveTo>
                  <a:lnTo>
                    <a:pt x="6370" y="134653"/>
                  </a:lnTo>
                </a:path>
                <a:path w="231140" h="137159">
                  <a:moveTo>
                    <a:pt x="6370" y="134653"/>
                  </a:moveTo>
                  <a:lnTo>
                    <a:pt x="7444" y="134653"/>
                  </a:lnTo>
                </a:path>
                <a:path w="231140" h="137159">
                  <a:moveTo>
                    <a:pt x="7444" y="134653"/>
                  </a:moveTo>
                  <a:lnTo>
                    <a:pt x="8518" y="134653"/>
                  </a:lnTo>
                </a:path>
                <a:path w="231140" h="137159">
                  <a:moveTo>
                    <a:pt x="8518" y="134653"/>
                  </a:moveTo>
                  <a:lnTo>
                    <a:pt x="9593" y="134653"/>
                  </a:lnTo>
                </a:path>
                <a:path w="231140" h="137159">
                  <a:moveTo>
                    <a:pt x="9593" y="134653"/>
                  </a:moveTo>
                  <a:lnTo>
                    <a:pt x="10667" y="134653"/>
                  </a:lnTo>
                </a:path>
                <a:path w="231140" h="137159">
                  <a:moveTo>
                    <a:pt x="10667" y="134653"/>
                  </a:moveTo>
                  <a:lnTo>
                    <a:pt x="11742" y="134653"/>
                  </a:lnTo>
                </a:path>
                <a:path w="231140" h="137159">
                  <a:moveTo>
                    <a:pt x="11742" y="134653"/>
                  </a:moveTo>
                  <a:lnTo>
                    <a:pt x="12893" y="134653"/>
                  </a:lnTo>
                </a:path>
                <a:path w="231140" h="137159">
                  <a:moveTo>
                    <a:pt x="12893" y="134653"/>
                  </a:moveTo>
                  <a:lnTo>
                    <a:pt x="13968" y="134653"/>
                  </a:lnTo>
                </a:path>
                <a:path w="231140" h="137159">
                  <a:moveTo>
                    <a:pt x="13968" y="134653"/>
                  </a:moveTo>
                  <a:lnTo>
                    <a:pt x="15042" y="134653"/>
                  </a:lnTo>
                </a:path>
                <a:path w="231140" h="137159">
                  <a:moveTo>
                    <a:pt x="15042" y="134653"/>
                  </a:moveTo>
                  <a:lnTo>
                    <a:pt x="16117" y="134653"/>
                  </a:lnTo>
                </a:path>
                <a:path w="231140" h="137159">
                  <a:moveTo>
                    <a:pt x="16117" y="134653"/>
                  </a:moveTo>
                  <a:lnTo>
                    <a:pt x="17191" y="134653"/>
                  </a:lnTo>
                </a:path>
                <a:path w="231140" h="137159">
                  <a:moveTo>
                    <a:pt x="17191" y="134653"/>
                  </a:moveTo>
                  <a:lnTo>
                    <a:pt x="18266" y="134653"/>
                  </a:lnTo>
                </a:path>
                <a:path w="231140" h="137159">
                  <a:moveTo>
                    <a:pt x="18266" y="134653"/>
                  </a:moveTo>
                  <a:lnTo>
                    <a:pt x="19340" y="134653"/>
                  </a:lnTo>
                </a:path>
                <a:path w="231140" h="137159">
                  <a:moveTo>
                    <a:pt x="19340" y="134653"/>
                  </a:moveTo>
                  <a:lnTo>
                    <a:pt x="20415" y="134653"/>
                  </a:lnTo>
                </a:path>
                <a:path w="231140" h="137159">
                  <a:moveTo>
                    <a:pt x="20415" y="134653"/>
                  </a:moveTo>
                  <a:lnTo>
                    <a:pt x="21489" y="134653"/>
                  </a:lnTo>
                </a:path>
                <a:path w="231140" h="137159">
                  <a:moveTo>
                    <a:pt x="21489" y="134653"/>
                  </a:moveTo>
                  <a:lnTo>
                    <a:pt x="22564" y="134653"/>
                  </a:lnTo>
                </a:path>
                <a:path w="231140" h="137159">
                  <a:moveTo>
                    <a:pt x="22564" y="134653"/>
                  </a:moveTo>
                  <a:lnTo>
                    <a:pt x="23638" y="134653"/>
                  </a:lnTo>
                </a:path>
                <a:path w="231140" h="137159">
                  <a:moveTo>
                    <a:pt x="23638" y="134653"/>
                  </a:moveTo>
                  <a:lnTo>
                    <a:pt x="24713" y="134653"/>
                  </a:lnTo>
                </a:path>
                <a:path w="231140" h="137159">
                  <a:moveTo>
                    <a:pt x="24713" y="134653"/>
                  </a:moveTo>
                  <a:lnTo>
                    <a:pt x="25787" y="134653"/>
                  </a:lnTo>
                </a:path>
                <a:path w="231140" h="137159">
                  <a:moveTo>
                    <a:pt x="25787" y="134653"/>
                  </a:moveTo>
                  <a:lnTo>
                    <a:pt x="26862" y="134653"/>
                  </a:lnTo>
                </a:path>
                <a:path w="231140" h="137159">
                  <a:moveTo>
                    <a:pt x="26862" y="134653"/>
                  </a:moveTo>
                  <a:lnTo>
                    <a:pt x="27936" y="134653"/>
                  </a:lnTo>
                </a:path>
                <a:path w="231140" h="137159">
                  <a:moveTo>
                    <a:pt x="27936" y="134653"/>
                  </a:moveTo>
                  <a:lnTo>
                    <a:pt x="29010" y="134653"/>
                  </a:lnTo>
                </a:path>
                <a:path w="231140" h="137159">
                  <a:moveTo>
                    <a:pt x="29010" y="134653"/>
                  </a:moveTo>
                  <a:lnTo>
                    <a:pt x="30085" y="134653"/>
                  </a:lnTo>
                </a:path>
                <a:path w="231140" h="137159">
                  <a:moveTo>
                    <a:pt x="30085" y="134653"/>
                  </a:moveTo>
                  <a:lnTo>
                    <a:pt x="31159" y="134653"/>
                  </a:lnTo>
                </a:path>
                <a:path w="231140" h="137159">
                  <a:moveTo>
                    <a:pt x="31159" y="134653"/>
                  </a:moveTo>
                  <a:lnTo>
                    <a:pt x="32234" y="134653"/>
                  </a:lnTo>
                </a:path>
                <a:path w="231140" h="137159">
                  <a:moveTo>
                    <a:pt x="32234" y="134653"/>
                  </a:moveTo>
                  <a:lnTo>
                    <a:pt x="33308" y="134653"/>
                  </a:lnTo>
                </a:path>
                <a:path w="231140" h="137159">
                  <a:moveTo>
                    <a:pt x="33308" y="134653"/>
                  </a:moveTo>
                  <a:lnTo>
                    <a:pt x="34383" y="134653"/>
                  </a:lnTo>
                </a:path>
                <a:path w="231140" h="137159">
                  <a:moveTo>
                    <a:pt x="34383" y="134653"/>
                  </a:moveTo>
                  <a:lnTo>
                    <a:pt x="35457" y="134653"/>
                  </a:lnTo>
                </a:path>
                <a:path w="231140" h="137159">
                  <a:moveTo>
                    <a:pt x="35457" y="134653"/>
                  </a:moveTo>
                  <a:lnTo>
                    <a:pt x="36609" y="134653"/>
                  </a:lnTo>
                </a:path>
                <a:path w="231140" h="137159">
                  <a:moveTo>
                    <a:pt x="36609" y="134653"/>
                  </a:moveTo>
                  <a:lnTo>
                    <a:pt x="37683" y="134653"/>
                  </a:lnTo>
                </a:path>
                <a:path w="231140" h="137159">
                  <a:moveTo>
                    <a:pt x="37683" y="134653"/>
                  </a:moveTo>
                  <a:lnTo>
                    <a:pt x="38758" y="134653"/>
                  </a:lnTo>
                </a:path>
                <a:path w="231140" h="137159">
                  <a:moveTo>
                    <a:pt x="38758" y="134653"/>
                  </a:moveTo>
                  <a:lnTo>
                    <a:pt x="39832" y="134653"/>
                  </a:lnTo>
                </a:path>
                <a:path w="231140" h="137159">
                  <a:moveTo>
                    <a:pt x="39832" y="134653"/>
                  </a:moveTo>
                  <a:lnTo>
                    <a:pt x="40907" y="134653"/>
                  </a:lnTo>
                </a:path>
                <a:path w="231140" h="137159">
                  <a:moveTo>
                    <a:pt x="40907" y="134653"/>
                  </a:moveTo>
                  <a:lnTo>
                    <a:pt x="41981" y="134653"/>
                  </a:lnTo>
                </a:path>
                <a:path w="231140" h="137159">
                  <a:moveTo>
                    <a:pt x="41981" y="134653"/>
                  </a:moveTo>
                  <a:lnTo>
                    <a:pt x="43056" y="134653"/>
                  </a:lnTo>
                </a:path>
                <a:path w="231140" h="137159">
                  <a:moveTo>
                    <a:pt x="43056" y="134653"/>
                  </a:moveTo>
                  <a:lnTo>
                    <a:pt x="44130" y="134653"/>
                  </a:lnTo>
                </a:path>
                <a:path w="231140" h="137159">
                  <a:moveTo>
                    <a:pt x="44130" y="134653"/>
                  </a:moveTo>
                  <a:lnTo>
                    <a:pt x="45205" y="134653"/>
                  </a:lnTo>
                </a:path>
                <a:path w="231140" h="137159">
                  <a:moveTo>
                    <a:pt x="45205" y="134653"/>
                  </a:moveTo>
                  <a:lnTo>
                    <a:pt x="46279" y="134653"/>
                  </a:lnTo>
                </a:path>
                <a:path w="231140" h="137159">
                  <a:moveTo>
                    <a:pt x="46279" y="134653"/>
                  </a:moveTo>
                  <a:lnTo>
                    <a:pt x="47354" y="134653"/>
                  </a:lnTo>
                </a:path>
                <a:path w="231140" h="137159">
                  <a:moveTo>
                    <a:pt x="47354" y="134653"/>
                  </a:moveTo>
                  <a:lnTo>
                    <a:pt x="48428" y="134653"/>
                  </a:lnTo>
                </a:path>
                <a:path w="231140" h="137159">
                  <a:moveTo>
                    <a:pt x="48428" y="134653"/>
                  </a:moveTo>
                  <a:lnTo>
                    <a:pt x="49502" y="134653"/>
                  </a:lnTo>
                </a:path>
                <a:path w="231140" h="137159">
                  <a:moveTo>
                    <a:pt x="49502" y="134653"/>
                  </a:moveTo>
                  <a:lnTo>
                    <a:pt x="50577" y="134653"/>
                  </a:lnTo>
                </a:path>
                <a:path w="231140" h="137159">
                  <a:moveTo>
                    <a:pt x="50577" y="134653"/>
                  </a:moveTo>
                  <a:lnTo>
                    <a:pt x="51651" y="134653"/>
                  </a:lnTo>
                </a:path>
                <a:path w="231140" h="137159">
                  <a:moveTo>
                    <a:pt x="51651" y="134653"/>
                  </a:moveTo>
                  <a:lnTo>
                    <a:pt x="52726" y="134653"/>
                  </a:lnTo>
                </a:path>
                <a:path w="231140" h="137159">
                  <a:moveTo>
                    <a:pt x="52726" y="134653"/>
                  </a:moveTo>
                  <a:lnTo>
                    <a:pt x="53800" y="134653"/>
                  </a:lnTo>
                </a:path>
                <a:path w="231140" h="137159">
                  <a:moveTo>
                    <a:pt x="53800" y="134653"/>
                  </a:moveTo>
                  <a:lnTo>
                    <a:pt x="54875" y="134653"/>
                  </a:lnTo>
                </a:path>
                <a:path w="231140" h="137159">
                  <a:moveTo>
                    <a:pt x="54875" y="134653"/>
                  </a:moveTo>
                  <a:lnTo>
                    <a:pt x="55949" y="134653"/>
                  </a:lnTo>
                </a:path>
                <a:path w="231140" h="137159">
                  <a:moveTo>
                    <a:pt x="55949" y="134653"/>
                  </a:moveTo>
                  <a:lnTo>
                    <a:pt x="57024" y="134653"/>
                  </a:lnTo>
                </a:path>
                <a:path w="231140" h="137159">
                  <a:moveTo>
                    <a:pt x="57024" y="134653"/>
                  </a:moveTo>
                  <a:lnTo>
                    <a:pt x="58098" y="134653"/>
                  </a:lnTo>
                </a:path>
                <a:path w="231140" h="137159">
                  <a:moveTo>
                    <a:pt x="58098" y="134653"/>
                  </a:moveTo>
                  <a:lnTo>
                    <a:pt x="59173" y="134653"/>
                  </a:lnTo>
                </a:path>
                <a:path w="231140" h="137159">
                  <a:moveTo>
                    <a:pt x="59173" y="134653"/>
                  </a:moveTo>
                  <a:lnTo>
                    <a:pt x="60324" y="134653"/>
                  </a:lnTo>
                </a:path>
                <a:path w="231140" h="137159">
                  <a:moveTo>
                    <a:pt x="60324" y="134653"/>
                  </a:moveTo>
                  <a:lnTo>
                    <a:pt x="61399" y="134653"/>
                  </a:lnTo>
                </a:path>
                <a:path w="231140" h="137159">
                  <a:moveTo>
                    <a:pt x="61399" y="134653"/>
                  </a:moveTo>
                  <a:lnTo>
                    <a:pt x="62473" y="134653"/>
                  </a:lnTo>
                </a:path>
                <a:path w="231140" h="137159">
                  <a:moveTo>
                    <a:pt x="62473" y="134653"/>
                  </a:moveTo>
                  <a:lnTo>
                    <a:pt x="63548" y="134653"/>
                  </a:lnTo>
                </a:path>
                <a:path w="231140" h="137159">
                  <a:moveTo>
                    <a:pt x="63548" y="134653"/>
                  </a:moveTo>
                  <a:lnTo>
                    <a:pt x="64622" y="134653"/>
                  </a:lnTo>
                </a:path>
                <a:path w="231140" h="137159">
                  <a:moveTo>
                    <a:pt x="64622" y="134653"/>
                  </a:moveTo>
                  <a:lnTo>
                    <a:pt x="65697" y="134653"/>
                  </a:lnTo>
                </a:path>
                <a:path w="231140" h="137159">
                  <a:moveTo>
                    <a:pt x="65697" y="134653"/>
                  </a:moveTo>
                  <a:lnTo>
                    <a:pt x="66771" y="134653"/>
                  </a:lnTo>
                </a:path>
                <a:path w="231140" h="137159">
                  <a:moveTo>
                    <a:pt x="66771" y="134653"/>
                  </a:moveTo>
                  <a:lnTo>
                    <a:pt x="67846" y="134653"/>
                  </a:lnTo>
                </a:path>
                <a:path w="231140" h="137159">
                  <a:moveTo>
                    <a:pt x="67846" y="134653"/>
                  </a:moveTo>
                  <a:lnTo>
                    <a:pt x="68920" y="134653"/>
                  </a:lnTo>
                </a:path>
                <a:path w="231140" h="137159">
                  <a:moveTo>
                    <a:pt x="68920" y="134653"/>
                  </a:moveTo>
                  <a:lnTo>
                    <a:pt x="69995" y="134653"/>
                  </a:lnTo>
                </a:path>
                <a:path w="231140" h="137159">
                  <a:moveTo>
                    <a:pt x="69995" y="134653"/>
                  </a:moveTo>
                  <a:lnTo>
                    <a:pt x="71069" y="134653"/>
                  </a:lnTo>
                </a:path>
                <a:path w="231140" h="137159">
                  <a:moveTo>
                    <a:pt x="71069" y="134653"/>
                  </a:moveTo>
                  <a:lnTo>
                    <a:pt x="72143" y="134653"/>
                  </a:lnTo>
                </a:path>
                <a:path w="231140" h="137159">
                  <a:moveTo>
                    <a:pt x="72143" y="134653"/>
                  </a:moveTo>
                  <a:lnTo>
                    <a:pt x="73218" y="134653"/>
                  </a:lnTo>
                </a:path>
                <a:path w="231140" h="137159">
                  <a:moveTo>
                    <a:pt x="73218" y="134653"/>
                  </a:moveTo>
                  <a:lnTo>
                    <a:pt x="74292" y="134653"/>
                  </a:lnTo>
                </a:path>
                <a:path w="231140" h="137159">
                  <a:moveTo>
                    <a:pt x="74292" y="134653"/>
                  </a:moveTo>
                  <a:lnTo>
                    <a:pt x="75367" y="134653"/>
                  </a:lnTo>
                </a:path>
                <a:path w="231140" h="137159">
                  <a:moveTo>
                    <a:pt x="75367" y="134653"/>
                  </a:moveTo>
                  <a:lnTo>
                    <a:pt x="76441" y="134653"/>
                  </a:lnTo>
                </a:path>
                <a:path w="231140" h="137159">
                  <a:moveTo>
                    <a:pt x="76441" y="134653"/>
                  </a:moveTo>
                  <a:lnTo>
                    <a:pt x="77516" y="134653"/>
                  </a:lnTo>
                </a:path>
                <a:path w="231140" h="137159">
                  <a:moveTo>
                    <a:pt x="77516" y="134653"/>
                  </a:moveTo>
                  <a:lnTo>
                    <a:pt x="78590" y="134653"/>
                  </a:lnTo>
                </a:path>
                <a:path w="231140" h="137159">
                  <a:moveTo>
                    <a:pt x="78590" y="134653"/>
                  </a:moveTo>
                  <a:lnTo>
                    <a:pt x="79665" y="134653"/>
                  </a:lnTo>
                </a:path>
                <a:path w="231140" h="137159">
                  <a:moveTo>
                    <a:pt x="79665" y="134653"/>
                  </a:moveTo>
                  <a:lnTo>
                    <a:pt x="80739" y="134653"/>
                  </a:lnTo>
                </a:path>
                <a:path w="231140" h="137159">
                  <a:moveTo>
                    <a:pt x="80739" y="134653"/>
                  </a:moveTo>
                  <a:lnTo>
                    <a:pt x="81814" y="134653"/>
                  </a:lnTo>
                </a:path>
                <a:path w="231140" h="137159">
                  <a:moveTo>
                    <a:pt x="81814" y="134653"/>
                  </a:moveTo>
                  <a:lnTo>
                    <a:pt x="82888" y="134653"/>
                  </a:lnTo>
                </a:path>
                <a:path w="231140" h="137159">
                  <a:moveTo>
                    <a:pt x="82888" y="134653"/>
                  </a:moveTo>
                  <a:lnTo>
                    <a:pt x="84040" y="134653"/>
                  </a:lnTo>
                </a:path>
                <a:path w="231140" h="137159">
                  <a:moveTo>
                    <a:pt x="84040" y="134653"/>
                  </a:moveTo>
                  <a:lnTo>
                    <a:pt x="85114" y="134653"/>
                  </a:lnTo>
                </a:path>
                <a:path w="231140" h="137159">
                  <a:moveTo>
                    <a:pt x="85114" y="134653"/>
                  </a:moveTo>
                  <a:lnTo>
                    <a:pt x="86189" y="134653"/>
                  </a:lnTo>
                </a:path>
                <a:path w="231140" h="137159">
                  <a:moveTo>
                    <a:pt x="86189" y="134653"/>
                  </a:moveTo>
                  <a:lnTo>
                    <a:pt x="87263" y="134653"/>
                  </a:lnTo>
                </a:path>
                <a:path w="231140" h="137159">
                  <a:moveTo>
                    <a:pt x="87263" y="134653"/>
                  </a:moveTo>
                  <a:lnTo>
                    <a:pt x="88338" y="134653"/>
                  </a:lnTo>
                </a:path>
                <a:path w="231140" h="137159">
                  <a:moveTo>
                    <a:pt x="88338" y="134653"/>
                  </a:moveTo>
                  <a:lnTo>
                    <a:pt x="89412" y="134653"/>
                  </a:lnTo>
                </a:path>
                <a:path w="231140" h="137159">
                  <a:moveTo>
                    <a:pt x="89412" y="134653"/>
                  </a:moveTo>
                  <a:lnTo>
                    <a:pt x="90487" y="134653"/>
                  </a:lnTo>
                </a:path>
                <a:path w="231140" h="137159">
                  <a:moveTo>
                    <a:pt x="90487" y="134653"/>
                  </a:moveTo>
                  <a:lnTo>
                    <a:pt x="91561" y="134653"/>
                  </a:lnTo>
                </a:path>
                <a:path w="231140" h="137159">
                  <a:moveTo>
                    <a:pt x="91561" y="134653"/>
                  </a:moveTo>
                  <a:lnTo>
                    <a:pt x="92635" y="134653"/>
                  </a:lnTo>
                </a:path>
                <a:path w="231140" h="137159">
                  <a:moveTo>
                    <a:pt x="92635" y="134653"/>
                  </a:moveTo>
                  <a:lnTo>
                    <a:pt x="93710" y="134653"/>
                  </a:lnTo>
                </a:path>
                <a:path w="231140" h="137159">
                  <a:moveTo>
                    <a:pt x="93710" y="134653"/>
                  </a:moveTo>
                  <a:lnTo>
                    <a:pt x="94784" y="134653"/>
                  </a:lnTo>
                </a:path>
                <a:path w="231140" h="137159">
                  <a:moveTo>
                    <a:pt x="94784" y="134653"/>
                  </a:moveTo>
                  <a:lnTo>
                    <a:pt x="95859" y="134653"/>
                  </a:lnTo>
                </a:path>
                <a:path w="231140" h="137159">
                  <a:moveTo>
                    <a:pt x="95859" y="134653"/>
                  </a:moveTo>
                  <a:lnTo>
                    <a:pt x="96933" y="134653"/>
                  </a:lnTo>
                </a:path>
                <a:path w="231140" h="137159">
                  <a:moveTo>
                    <a:pt x="96933" y="134653"/>
                  </a:moveTo>
                  <a:lnTo>
                    <a:pt x="98008" y="134653"/>
                  </a:lnTo>
                </a:path>
                <a:path w="231140" h="137159">
                  <a:moveTo>
                    <a:pt x="98008" y="134653"/>
                  </a:moveTo>
                  <a:lnTo>
                    <a:pt x="99082" y="134653"/>
                  </a:lnTo>
                </a:path>
                <a:path w="231140" h="137159">
                  <a:moveTo>
                    <a:pt x="99082" y="134653"/>
                  </a:moveTo>
                  <a:lnTo>
                    <a:pt x="100157" y="134653"/>
                  </a:lnTo>
                </a:path>
                <a:path w="231140" h="137159">
                  <a:moveTo>
                    <a:pt x="100157" y="134653"/>
                  </a:moveTo>
                  <a:lnTo>
                    <a:pt x="101231" y="134653"/>
                  </a:lnTo>
                </a:path>
                <a:path w="231140" h="137159">
                  <a:moveTo>
                    <a:pt x="101231" y="134653"/>
                  </a:moveTo>
                  <a:lnTo>
                    <a:pt x="102306" y="134653"/>
                  </a:lnTo>
                </a:path>
                <a:path w="231140" h="137159">
                  <a:moveTo>
                    <a:pt x="102306" y="134653"/>
                  </a:moveTo>
                  <a:lnTo>
                    <a:pt x="103380" y="134653"/>
                  </a:lnTo>
                </a:path>
                <a:path w="231140" h="137159">
                  <a:moveTo>
                    <a:pt x="103380" y="134653"/>
                  </a:moveTo>
                  <a:lnTo>
                    <a:pt x="104455" y="134653"/>
                  </a:lnTo>
                </a:path>
                <a:path w="231140" h="137159">
                  <a:moveTo>
                    <a:pt x="104455" y="134653"/>
                  </a:moveTo>
                  <a:lnTo>
                    <a:pt x="105529" y="134653"/>
                  </a:lnTo>
                </a:path>
                <a:path w="231140" h="137159">
                  <a:moveTo>
                    <a:pt x="105529" y="134653"/>
                  </a:moveTo>
                  <a:lnTo>
                    <a:pt x="106604" y="134653"/>
                  </a:lnTo>
                </a:path>
                <a:path w="231140" h="137159">
                  <a:moveTo>
                    <a:pt x="106604" y="134653"/>
                  </a:moveTo>
                  <a:lnTo>
                    <a:pt x="107755" y="134653"/>
                  </a:lnTo>
                </a:path>
                <a:path w="231140" h="137159">
                  <a:moveTo>
                    <a:pt x="107755" y="134653"/>
                  </a:moveTo>
                  <a:lnTo>
                    <a:pt x="108830" y="134653"/>
                  </a:lnTo>
                </a:path>
                <a:path w="231140" h="137159">
                  <a:moveTo>
                    <a:pt x="108830" y="134653"/>
                  </a:moveTo>
                  <a:lnTo>
                    <a:pt x="109904" y="134653"/>
                  </a:lnTo>
                </a:path>
                <a:path w="231140" h="137159">
                  <a:moveTo>
                    <a:pt x="109904" y="134653"/>
                  </a:moveTo>
                  <a:lnTo>
                    <a:pt x="110979" y="134653"/>
                  </a:lnTo>
                </a:path>
                <a:path w="231140" h="137159">
                  <a:moveTo>
                    <a:pt x="110979" y="134653"/>
                  </a:moveTo>
                  <a:lnTo>
                    <a:pt x="112053" y="134653"/>
                  </a:lnTo>
                </a:path>
                <a:path w="231140" h="137159">
                  <a:moveTo>
                    <a:pt x="112053" y="134653"/>
                  </a:moveTo>
                  <a:lnTo>
                    <a:pt x="113127" y="134653"/>
                  </a:lnTo>
                </a:path>
                <a:path w="231140" h="137159">
                  <a:moveTo>
                    <a:pt x="113127" y="134653"/>
                  </a:moveTo>
                  <a:lnTo>
                    <a:pt x="114202" y="134653"/>
                  </a:lnTo>
                </a:path>
                <a:path w="231140" h="137159">
                  <a:moveTo>
                    <a:pt x="114202" y="134653"/>
                  </a:moveTo>
                  <a:lnTo>
                    <a:pt x="115276" y="134653"/>
                  </a:lnTo>
                </a:path>
                <a:path w="231140" h="137159">
                  <a:moveTo>
                    <a:pt x="115276" y="134653"/>
                  </a:moveTo>
                  <a:lnTo>
                    <a:pt x="116351" y="134653"/>
                  </a:lnTo>
                </a:path>
                <a:path w="231140" h="137159">
                  <a:moveTo>
                    <a:pt x="116351" y="134653"/>
                  </a:moveTo>
                  <a:lnTo>
                    <a:pt x="117425" y="134653"/>
                  </a:lnTo>
                </a:path>
                <a:path w="231140" h="137159">
                  <a:moveTo>
                    <a:pt x="117425" y="134653"/>
                  </a:moveTo>
                  <a:lnTo>
                    <a:pt x="118500" y="134653"/>
                  </a:lnTo>
                </a:path>
                <a:path w="231140" h="137159">
                  <a:moveTo>
                    <a:pt x="118500" y="134653"/>
                  </a:moveTo>
                  <a:lnTo>
                    <a:pt x="119574" y="134653"/>
                  </a:lnTo>
                </a:path>
                <a:path w="231140" h="137159">
                  <a:moveTo>
                    <a:pt x="119574" y="134653"/>
                  </a:moveTo>
                  <a:lnTo>
                    <a:pt x="120649" y="134653"/>
                  </a:lnTo>
                </a:path>
                <a:path w="231140" h="137159">
                  <a:moveTo>
                    <a:pt x="120649" y="134653"/>
                  </a:moveTo>
                  <a:lnTo>
                    <a:pt x="121723" y="134653"/>
                  </a:lnTo>
                </a:path>
                <a:path w="231140" h="137159">
                  <a:moveTo>
                    <a:pt x="121723" y="134653"/>
                  </a:moveTo>
                  <a:lnTo>
                    <a:pt x="122798" y="134653"/>
                  </a:lnTo>
                </a:path>
                <a:path w="231140" h="137159">
                  <a:moveTo>
                    <a:pt x="122798" y="134653"/>
                  </a:moveTo>
                  <a:lnTo>
                    <a:pt x="123872" y="134653"/>
                  </a:lnTo>
                </a:path>
                <a:path w="231140" h="137159">
                  <a:moveTo>
                    <a:pt x="123872" y="134653"/>
                  </a:moveTo>
                  <a:lnTo>
                    <a:pt x="124947" y="134653"/>
                  </a:lnTo>
                </a:path>
                <a:path w="231140" h="137159">
                  <a:moveTo>
                    <a:pt x="124947" y="134653"/>
                  </a:moveTo>
                  <a:lnTo>
                    <a:pt x="126021" y="134653"/>
                  </a:lnTo>
                </a:path>
                <a:path w="231140" h="137159">
                  <a:moveTo>
                    <a:pt x="126021" y="134653"/>
                  </a:moveTo>
                  <a:lnTo>
                    <a:pt x="127096" y="134653"/>
                  </a:lnTo>
                </a:path>
                <a:path w="231140" h="137159">
                  <a:moveTo>
                    <a:pt x="127096" y="134653"/>
                  </a:moveTo>
                  <a:lnTo>
                    <a:pt x="128170" y="134653"/>
                  </a:lnTo>
                </a:path>
                <a:path w="231140" h="137159">
                  <a:moveTo>
                    <a:pt x="128170" y="134653"/>
                  </a:moveTo>
                  <a:lnTo>
                    <a:pt x="129245" y="134653"/>
                  </a:lnTo>
                </a:path>
                <a:path w="231140" h="137159">
                  <a:moveTo>
                    <a:pt x="129245" y="134653"/>
                  </a:moveTo>
                  <a:lnTo>
                    <a:pt x="130319" y="134653"/>
                  </a:lnTo>
                </a:path>
                <a:path w="231140" h="137159">
                  <a:moveTo>
                    <a:pt x="130319" y="134653"/>
                  </a:moveTo>
                  <a:lnTo>
                    <a:pt x="131471" y="134653"/>
                  </a:lnTo>
                </a:path>
                <a:path w="231140" h="137159">
                  <a:moveTo>
                    <a:pt x="131471" y="134653"/>
                  </a:moveTo>
                  <a:lnTo>
                    <a:pt x="132545" y="134653"/>
                  </a:lnTo>
                </a:path>
                <a:path w="231140" h="137159">
                  <a:moveTo>
                    <a:pt x="132545" y="134653"/>
                  </a:moveTo>
                  <a:lnTo>
                    <a:pt x="133619" y="134653"/>
                  </a:lnTo>
                </a:path>
                <a:path w="231140" h="137159">
                  <a:moveTo>
                    <a:pt x="133619" y="134653"/>
                  </a:moveTo>
                  <a:lnTo>
                    <a:pt x="134694" y="134653"/>
                  </a:lnTo>
                </a:path>
                <a:path w="231140" h="137159">
                  <a:moveTo>
                    <a:pt x="134694" y="134653"/>
                  </a:moveTo>
                  <a:lnTo>
                    <a:pt x="135768" y="134653"/>
                  </a:lnTo>
                </a:path>
                <a:path w="231140" h="137159">
                  <a:moveTo>
                    <a:pt x="135768" y="134653"/>
                  </a:moveTo>
                  <a:lnTo>
                    <a:pt x="136843" y="134653"/>
                  </a:lnTo>
                </a:path>
                <a:path w="231140" h="137159">
                  <a:moveTo>
                    <a:pt x="136843" y="134653"/>
                  </a:moveTo>
                  <a:lnTo>
                    <a:pt x="137917" y="134653"/>
                  </a:lnTo>
                </a:path>
                <a:path w="231140" h="137159">
                  <a:moveTo>
                    <a:pt x="137917" y="134653"/>
                  </a:moveTo>
                  <a:lnTo>
                    <a:pt x="138992" y="134653"/>
                  </a:lnTo>
                </a:path>
                <a:path w="231140" h="137159">
                  <a:moveTo>
                    <a:pt x="138992" y="134653"/>
                  </a:moveTo>
                  <a:lnTo>
                    <a:pt x="140066" y="134653"/>
                  </a:lnTo>
                </a:path>
                <a:path w="231140" h="137159">
                  <a:moveTo>
                    <a:pt x="140066" y="134653"/>
                  </a:moveTo>
                  <a:lnTo>
                    <a:pt x="141141" y="134653"/>
                  </a:lnTo>
                </a:path>
                <a:path w="231140" h="137159">
                  <a:moveTo>
                    <a:pt x="141141" y="134653"/>
                  </a:moveTo>
                  <a:lnTo>
                    <a:pt x="142215" y="134653"/>
                  </a:lnTo>
                </a:path>
                <a:path w="231140" h="137159">
                  <a:moveTo>
                    <a:pt x="142215" y="134653"/>
                  </a:moveTo>
                  <a:lnTo>
                    <a:pt x="143290" y="134653"/>
                  </a:lnTo>
                </a:path>
                <a:path w="231140" h="137159">
                  <a:moveTo>
                    <a:pt x="143290" y="134653"/>
                  </a:moveTo>
                  <a:lnTo>
                    <a:pt x="144364" y="134653"/>
                  </a:lnTo>
                </a:path>
                <a:path w="231140" h="137159">
                  <a:moveTo>
                    <a:pt x="144364" y="134653"/>
                  </a:moveTo>
                  <a:lnTo>
                    <a:pt x="145439" y="134653"/>
                  </a:lnTo>
                </a:path>
                <a:path w="231140" h="137159">
                  <a:moveTo>
                    <a:pt x="145439" y="134653"/>
                  </a:moveTo>
                  <a:lnTo>
                    <a:pt x="146513" y="134653"/>
                  </a:lnTo>
                </a:path>
                <a:path w="231140" h="137159">
                  <a:moveTo>
                    <a:pt x="146513" y="134653"/>
                  </a:moveTo>
                  <a:lnTo>
                    <a:pt x="147588" y="134653"/>
                  </a:lnTo>
                </a:path>
                <a:path w="231140" h="137159">
                  <a:moveTo>
                    <a:pt x="147588" y="134653"/>
                  </a:moveTo>
                  <a:lnTo>
                    <a:pt x="148662" y="134653"/>
                  </a:lnTo>
                </a:path>
                <a:path w="231140" h="137159">
                  <a:moveTo>
                    <a:pt x="148662" y="134653"/>
                  </a:moveTo>
                  <a:lnTo>
                    <a:pt x="149737" y="134653"/>
                  </a:lnTo>
                </a:path>
                <a:path w="231140" h="137159">
                  <a:moveTo>
                    <a:pt x="149737" y="134653"/>
                  </a:moveTo>
                  <a:lnTo>
                    <a:pt x="150811" y="134653"/>
                  </a:lnTo>
                </a:path>
                <a:path w="231140" h="137159">
                  <a:moveTo>
                    <a:pt x="150811" y="134653"/>
                  </a:moveTo>
                  <a:lnTo>
                    <a:pt x="151886" y="134653"/>
                  </a:lnTo>
                </a:path>
                <a:path w="231140" h="137159">
                  <a:moveTo>
                    <a:pt x="151886" y="134653"/>
                  </a:moveTo>
                  <a:lnTo>
                    <a:pt x="152960" y="134653"/>
                  </a:lnTo>
                </a:path>
                <a:path w="231140" h="137159">
                  <a:moveTo>
                    <a:pt x="152960" y="134653"/>
                  </a:moveTo>
                  <a:lnTo>
                    <a:pt x="154035" y="134653"/>
                  </a:lnTo>
                </a:path>
                <a:path w="231140" h="137159">
                  <a:moveTo>
                    <a:pt x="154035" y="134653"/>
                  </a:moveTo>
                  <a:lnTo>
                    <a:pt x="155186" y="134653"/>
                  </a:lnTo>
                </a:path>
                <a:path w="231140" h="137159">
                  <a:moveTo>
                    <a:pt x="155186" y="134653"/>
                  </a:moveTo>
                  <a:lnTo>
                    <a:pt x="156260" y="134653"/>
                  </a:lnTo>
                </a:path>
                <a:path w="231140" h="137159">
                  <a:moveTo>
                    <a:pt x="156260" y="134653"/>
                  </a:moveTo>
                  <a:lnTo>
                    <a:pt x="157335" y="134653"/>
                  </a:lnTo>
                </a:path>
                <a:path w="231140" h="137159">
                  <a:moveTo>
                    <a:pt x="157335" y="134653"/>
                  </a:moveTo>
                  <a:lnTo>
                    <a:pt x="158409" y="134653"/>
                  </a:lnTo>
                </a:path>
                <a:path w="231140" h="137159">
                  <a:moveTo>
                    <a:pt x="158409" y="134653"/>
                  </a:moveTo>
                  <a:lnTo>
                    <a:pt x="159484" y="134653"/>
                  </a:lnTo>
                </a:path>
                <a:path w="231140" h="137159">
                  <a:moveTo>
                    <a:pt x="159484" y="134653"/>
                  </a:moveTo>
                  <a:lnTo>
                    <a:pt x="160558" y="134653"/>
                  </a:lnTo>
                </a:path>
                <a:path w="231140" h="137159">
                  <a:moveTo>
                    <a:pt x="160558" y="134653"/>
                  </a:moveTo>
                  <a:lnTo>
                    <a:pt x="161633" y="134653"/>
                  </a:lnTo>
                </a:path>
                <a:path w="231140" h="137159">
                  <a:moveTo>
                    <a:pt x="161633" y="134653"/>
                  </a:moveTo>
                  <a:lnTo>
                    <a:pt x="162707" y="134653"/>
                  </a:lnTo>
                </a:path>
                <a:path w="231140" h="137159">
                  <a:moveTo>
                    <a:pt x="162707" y="134653"/>
                  </a:moveTo>
                  <a:lnTo>
                    <a:pt x="163782" y="134653"/>
                  </a:lnTo>
                </a:path>
                <a:path w="231140" h="137159">
                  <a:moveTo>
                    <a:pt x="163782" y="134653"/>
                  </a:moveTo>
                  <a:lnTo>
                    <a:pt x="164856" y="134653"/>
                  </a:lnTo>
                </a:path>
                <a:path w="231140" h="137159">
                  <a:moveTo>
                    <a:pt x="164856" y="134653"/>
                  </a:moveTo>
                  <a:lnTo>
                    <a:pt x="165931" y="134653"/>
                  </a:lnTo>
                </a:path>
                <a:path w="231140" h="137159">
                  <a:moveTo>
                    <a:pt x="165931" y="134653"/>
                  </a:moveTo>
                  <a:lnTo>
                    <a:pt x="167005" y="134653"/>
                  </a:lnTo>
                </a:path>
                <a:path w="231140" h="137159">
                  <a:moveTo>
                    <a:pt x="167005" y="134653"/>
                  </a:moveTo>
                  <a:lnTo>
                    <a:pt x="168080" y="134653"/>
                  </a:lnTo>
                </a:path>
                <a:path w="231140" h="137159">
                  <a:moveTo>
                    <a:pt x="168080" y="134653"/>
                  </a:moveTo>
                  <a:lnTo>
                    <a:pt x="169154" y="134653"/>
                  </a:lnTo>
                </a:path>
                <a:path w="231140" h="137159">
                  <a:moveTo>
                    <a:pt x="169154" y="134653"/>
                  </a:moveTo>
                  <a:lnTo>
                    <a:pt x="170229" y="134653"/>
                  </a:lnTo>
                </a:path>
                <a:path w="231140" h="137159">
                  <a:moveTo>
                    <a:pt x="170229" y="134653"/>
                  </a:moveTo>
                  <a:lnTo>
                    <a:pt x="171303" y="134653"/>
                  </a:lnTo>
                </a:path>
                <a:path w="231140" h="137159">
                  <a:moveTo>
                    <a:pt x="171303" y="134653"/>
                  </a:moveTo>
                  <a:lnTo>
                    <a:pt x="172378" y="134653"/>
                  </a:lnTo>
                </a:path>
                <a:path w="231140" h="137159">
                  <a:moveTo>
                    <a:pt x="172378" y="134653"/>
                  </a:moveTo>
                  <a:lnTo>
                    <a:pt x="173452" y="134653"/>
                  </a:lnTo>
                </a:path>
                <a:path w="231140" h="137159">
                  <a:moveTo>
                    <a:pt x="173452" y="134653"/>
                  </a:moveTo>
                  <a:lnTo>
                    <a:pt x="174527" y="134653"/>
                  </a:lnTo>
                </a:path>
                <a:path w="231140" h="137159">
                  <a:moveTo>
                    <a:pt x="174527" y="134653"/>
                  </a:moveTo>
                  <a:lnTo>
                    <a:pt x="175601" y="134653"/>
                  </a:lnTo>
                </a:path>
                <a:path w="231140" h="137159">
                  <a:moveTo>
                    <a:pt x="175601" y="134653"/>
                  </a:moveTo>
                  <a:lnTo>
                    <a:pt x="176676" y="134653"/>
                  </a:lnTo>
                </a:path>
                <a:path w="231140" h="137159">
                  <a:moveTo>
                    <a:pt x="176676" y="134653"/>
                  </a:moveTo>
                  <a:lnTo>
                    <a:pt x="177750" y="134653"/>
                  </a:lnTo>
                </a:path>
                <a:path w="231140" h="137159">
                  <a:moveTo>
                    <a:pt x="177750" y="134653"/>
                  </a:moveTo>
                  <a:lnTo>
                    <a:pt x="178901" y="134653"/>
                  </a:lnTo>
                </a:path>
                <a:path w="231140" h="137159">
                  <a:moveTo>
                    <a:pt x="178901" y="134653"/>
                  </a:moveTo>
                  <a:lnTo>
                    <a:pt x="179976" y="134653"/>
                  </a:lnTo>
                </a:path>
                <a:path w="231140" h="137159">
                  <a:moveTo>
                    <a:pt x="179976" y="134653"/>
                  </a:moveTo>
                  <a:lnTo>
                    <a:pt x="181050" y="134653"/>
                  </a:lnTo>
                </a:path>
                <a:path w="231140" h="137159">
                  <a:moveTo>
                    <a:pt x="181050" y="134653"/>
                  </a:moveTo>
                  <a:lnTo>
                    <a:pt x="182125" y="134653"/>
                  </a:lnTo>
                </a:path>
                <a:path w="231140" h="137159">
                  <a:moveTo>
                    <a:pt x="182125" y="134653"/>
                  </a:moveTo>
                  <a:lnTo>
                    <a:pt x="183199" y="134653"/>
                  </a:lnTo>
                </a:path>
                <a:path w="231140" h="137159">
                  <a:moveTo>
                    <a:pt x="183199" y="134653"/>
                  </a:moveTo>
                  <a:lnTo>
                    <a:pt x="184274" y="134653"/>
                  </a:lnTo>
                </a:path>
                <a:path w="231140" h="137159">
                  <a:moveTo>
                    <a:pt x="184274" y="134653"/>
                  </a:moveTo>
                  <a:lnTo>
                    <a:pt x="185348" y="134653"/>
                  </a:lnTo>
                </a:path>
                <a:path w="231140" h="137159">
                  <a:moveTo>
                    <a:pt x="185348" y="134653"/>
                  </a:moveTo>
                  <a:lnTo>
                    <a:pt x="186423" y="134653"/>
                  </a:lnTo>
                </a:path>
                <a:path w="231140" h="137159">
                  <a:moveTo>
                    <a:pt x="186423" y="134653"/>
                  </a:moveTo>
                  <a:lnTo>
                    <a:pt x="187497" y="134653"/>
                  </a:lnTo>
                </a:path>
                <a:path w="231140" h="137159">
                  <a:moveTo>
                    <a:pt x="187497" y="134653"/>
                  </a:moveTo>
                  <a:lnTo>
                    <a:pt x="188572" y="134653"/>
                  </a:lnTo>
                </a:path>
                <a:path w="231140" h="137159">
                  <a:moveTo>
                    <a:pt x="188572" y="134653"/>
                  </a:moveTo>
                  <a:lnTo>
                    <a:pt x="189646" y="134653"/>
                  </a:lnTo>
                </a:path>
                <a:path w="231140" h="137159">
                  <a:moveTo>
                    <a:pt x="189646" y="134653"/>
                  </a:moveTo>
                  <a:lnTo>
                    <a:pt x="190721" y="134653"/>
                  </a:lnTo>
                </a:path>
                <a:path w="231140" h="137159">
                  <a:moveTo>
                    <a:pt x="190721" y="134653"/>
                  </a:moveTo>
                  <a:lnTo>
                    <a:pt x="191795" y="134653"/>
                  </a:lnTo>
                </a:path>
                <a:path w="231140" h="137159">
                  <a:moveTo>
                    <a:pt x="191795" y="134653"/>
                  </a:moveTo>
                  <a:lnTo>
                    <a:pt x="192870" y="134653"/>
                  </a:lnTo>
                </a:path>
                <a:path w="231140" h="137159">
                  <a:moveTo>
                    <a:pt x="192870" y="134653"/>
                  </a:moveTo>
                  <a:lnTo>
                    <a:pt x="193944" y="134653"/>
                  </a:lnTo>
                </a:path>
                <a:path w="231140" h="137159">
                  <a:moveTo>
                    <a:pt x="193944" y="134653"/>
                  </a:moveTo>
                  <a:lnTo>
                    <a:pt x="195019" y="134653"/>
                  </a:lnTo>
                </a:path>
                <a:path w="231140" h="137159">
                  <a:moveTo>
                    <a:pt x="195019" y="134653"/>
                  </a:moveTo>
                  <a:lnTo>
                    <a:pt x="196093" y="134653"/>
                  </a:lnTo>
                </a:path>
                <a:path w="231140" h="137159">
                  <a:moveTo>
                    <a:pt x="196093" y="134653"/>
                  </a:moveTo>
                  <a:lnTo>
                    <a:pt x="197168" y="134653"/>
                  </a:lnTo>
                </a:path>
                <a:path w="231140" h="137159">
                  <a:moveTo>
                    <a:pt x="197168" y="134653"/>
                  </a:moveTo>
                  <a:lnTo>
                    <a:pt x="198242" y="134653"/>
                  </a:lnTo>
                </a:path>
                <a:path w="231140" h="137159">
                  <a:moveTo>
                    <a:pt x="198242" y="134653"/>
                  </a:moveTo>
                  <a:lnTo>
                    <a:pt x="199317" y="134653"/>
                  </a:lnTo>
                </a:path>
                <a:path w="231140" h="137159">
                  <a:moveTo>
                    <a:pt x="199317" y="134653"/>
                  </a:moveTo>
                  <a:lnTo>
                    <a:pt x="200391" y="134653"/>
                  </a:lnTo>
                </a:path>
                <a:path w="231140" h="137159">
                  <a:moveTo>
                    <a:pt x="200391" y="134653"/>
                  </a:moveTo>
                  <a:lnTo>
                    <a:pt x="201466" y="134653"/>
                  </a:lnTo>
                </a:path>
                <a:path w="231140" h="137159">
                  <a:moveTo>
                    <a:pt x="201466" y="134653"/>
                  </a:moveTo>
                  <a:lnTo>
                    <a:pt x="202617" y="134653"/>
                  </a:lnTo>
                </a:path>
                <a:path w="231140" h="137159">
                  <a:moveTo>
                    <a:pt x="202617" y="134653"/>
                  </a:moveTo>
                  <a:lnTo>
                    <a:pt x="203691" y="134653"/>
                  </a:lnTo>
                </a:path>
                <a:path w="231140" h="137159">
                  <a:moveTo>
                    <a:pt x="203691" y="134653"/>
                  </a:moveTo>
                  <a:lnTo>
                    <a:pt x="204766" y="134653"/>
                  </a:lnTo>
                </a:path>
                <a:path w="231140" h="137159">
                  <a:moveTo>
                    <a:pt x="204766" y="134653"/>
                  </a:moveTo>
                  <a:lnTo>
                    <a:pt x="205840" y="134653"/>
                  </a:lnTo>
                </a:path>
                <a:path w="231140" h="137159">
                  <a:moveTo>
                    <a:pt x="205840" y="134653"/>
                  </a:moveTo>
                  <a:lnTo>
                    <a:pt x="206915" y="134653"/>
                  </a:lnTo>
                </a:path>
                <a:path w="231140" h="137159">
                  <a:moveTo>
                    <a:pt x="206915" y="134653"/>
                  </a:moveTo>
                  <a:lnTo>
                    <a:pt x="207989" y="134653"/>
                  </a:lnTo>
                </a:path>
                <a:path w="231140" h="137159">
                  <a:moveTo>
                    <a:pt x="207989" y="134653"/>
                  </a:moveTo>
                  <a:lnTo>
                    <a:pt x="209064" y="134653"/>
                  </a:lnTo>
                </a:path>
                <a:path w="231140" h="137159">
                  <a:moveTo>
                    <a:pt x="209064" y="134653"/>
                  </a:moveTo>
                  <a:lnTo>
                    <a:pt x="210138" y="134653"/>
                  </a:lnTo>
                </a:path>
                <a:path w="231140" h="137159">
                  <a:moveTo>
                    <a:pt x="210138" y="134653"/>
                  </a:moveTo>
                  <a:lnTo>
                    <a:pt x="211213" y="134653"/>
                  </a:lnTo>
                </a:path>
                <a:path w="231140" h="137159">
                  <a:moveTo>
                    <a:pt x="211213" y="134653"/>
                  </a:moveTo>
                  <a:lnTo>
                    <a:pt x="212287" y="134653"/>
                  </a:lnTo>
                </a:path>
                <a:path w="231140" h="137159">
                  <a:moveTo>
                    <a:pt x="212287" y="134653"/>
                  </a:moveTo>
                  <a:lnTo>
                    <a:pt x="213362" y="134653"/>
                  </a:lnTo>
                </a:path>
                <a:path w="231140" h="137159">
                  <a:moveTo>
                    <a:pt x="213362" y="134653"/>
                  </a:moveTo>
                  <a:lnTo>
                    <a:pt x="214436" y="134653"/>
                  </a:lnTo>
                </a:path>
                <a:path w="231140" h="137159">
                  <a:moveTo>
                    <a:pt x="214436" y="134653"/>
                  </a:moveTo>
                  <a:lnTo>
                    <a:pt x="215511" y="134653"/>
                  </a:lnTo>
                </a:path>
                <a:path w="231140" h="137159">
                  <a:moveTo>
                    <a:pt x="215511" y="134653"/>
                  </a:moveTo>
                  <a:lnTo>
                    <a:pt x="216585" y="134653"/>
                  </a:lnTo>
                </a:path>
                <a:path w="231140" h="137159">
                  <a:moveTo>
                    <a:pt x="216585" y="134653"/>
                  </a:moveTo>
                  <a:lnTo>
                    <a:pt x="217660" y="134653"/>
                  </a:lnTo>
                </a:path>
                <a:path w="231140" h="137159">
                  <a:moveTo>
                    <a:pt x="217660" y="134653"/>
                  </a:moveTo>
                  <a:lnTo>
                    <a:pt x="218734" y="134653"/>
                  </a:lnTo>
                </a:path>
                <a:path w="231140" h="137159">
                  <a:moveTo>
                    <a:pt x="218734" y="134653"/>
                  </a:moveTo>
                  <a:lnTo>
                    <a:pt x="219809" y="134653"/>
                  </a:lnTo>
                </a:path>
                <a:path w="231140" h="137159">
                  <a:moveTo>
                    <a:pt x="219809" y="134653"/>
                  </a:moveTo>
                  <a:lnTo>
                    <a:pt x="220883" y="134653"/>
                  </a:lnTo>
                </a:path>
                <a:path w="231140" h="137159">
                  <a:moveTo>
                    <a:pt x="220883" y="134653"/>
                  </a:moveTo>
                  <a:lnTo>
                    <a:pt x="221958" y="134653"/>
                  </a:lnTo>
                </a:path>
                <a:path w="231140" h="137159">
                  <a:moveTo>
                    <a:pt x="221958" y="134653"/>
                  </a:moveTo>
                  <a:lnTo>
                    <a:pt x="223032" y="134653"/>
                  </a:lnTo>
                </a:path>
                <a:path w="231140" h="137159">
                  <a:moveTo>
                    <a:pt x="223032" y="134653"/>
                  </a:moveTo>
                  <a:lnTo>
                    <a:pt x="224107" y="134653"/>
                  </a:lnTo>
                </a:path>
                <a:path w="231140" h="137159">
                  <a:moveTo>
                    <a:pt x="224107" y="134653"/>
                  </a:moveTo>
                  <a:lnTo>
                    <a:pt x="225181" y="134653"/>
                  </a:lnTo>
                </a:path>
                <a:path w="231140" h="137159">
                  <a:moveTo>
                    <a:pt x="225181" y="134653"/>
                  </a:moveTo>
                  <a:lnTo>
                    <a:pt x="226332" y="134653"/>
                  </a:lnTo>
                </a:path>
                <a:path w="231140" h="137159">
                  <a:moveTo>
                    <a:pt x="226332" y="134653"/>
                  </a:moveTo>
                  <a:lnTo>
                    <a:pt x="227407" y="134653"/>
                  </a:lnTo>
                </a:path>
                <a:path w="231140" h="137159">
                  <a:moveTo>
                    <a:pt x="227407" y="134653"/>
                  </a:moveTo>
                  <a:lnTo>
                    <a:pt x="228481" y="134653"/>
                  </a:lnTo>
                </a:path>
                <a:path w="231140" h="137159">
                  <a:moveTo>
                    <a:pt x="228481" y="134653"/>
                  </a:moveTo>
                  <a:lnTo>
                    <a:pt x="229556" y="134653"/>
                  </a:lnTo>
                </a:path>
                <a:path w="231140" h="137159">
                  <a:moveTo>
                    <a:pt x="229556" y="134653"/>
                  </a:moveTo>
                  <a:lnTo>
                    <a:pt x="230630" y="134653"/>
                  </a:lnTo>
                </a:path>
                <a:path w="231140" h="137159">
                  <a:moveTo>
                    <a:pt x="30622" y="134653"/>
                  </a:moveTo>
                  <a:lnTo>
                    <a:pt x="30622" y="136729"/>
                  </a:lnTo>
                </a:path>
                <a:path w="231140" h="137159">
                  <a:moveTo>
                    <a:pt x="87800" y="134653"/>
                  </a:moveTo>
                  <a:lnTo>
                    <a:pt x="87800" y="136729"/>
                  </a:lnTo>
                </a:path>
                <a:path w="231140" h="137159">
                  <a:moveTo>
                    <a:pt x="144902" y="134653"/>
                  </a:moveTo>
                  <a:lnTo>
                    <a:pt x="144902" y="136729"/>
                  </a:lnTo>
                </a:path>
                <a:path w="231140" h="137159">
                  <a:moveTo>
                    <a:pt x="202080" y="134653"/>
                  </a:moveTo>
                  <a:lnTo>
                    <a:pt x="202080" y="136729"/>
                  </a:lnTo>
                </a:path>
                <a:path w="231140" h="137159">
                  <a:moveTo>
                    <a:pt x="2072" y="134653"/>
                  </a:moveTo>
                  <a:lnTo>
                    <a:pt x="2072" y="133577"/>
                  </a:lnTo>
                </a:path>
                <a:path w="231140" h="137159">
                  <a:moveTo>
                    <a:pt x="2072" y="133577"/>
                  </a:moveTo>
                  <a:lnTo>
                    <a:pt x="2072" y="132501"/>
                  </a:lnTo>
                </a:path>
                <a:path w="231140" h="137159">
                  <a:moveTo>
                    <a:pt x="2072" y="132501"/>
                  </a:moveTo>
                  <a:lnTo>
                    <a:pt x="2072" y="131425"/>
                  </a:lnTo>
                </a:path>
                <a:path w="231140" h="137159">
                  <a:moveTo>
                    <a:pt x="2072" y="131425"/>
                  </a:moveTo>
                  <a:lnTo>
                    <a:pt x="2072" y="130349"/>
                  </a:lnTo>
                </a:path>
                <a:path w="231140" h="137159">
                  <a:moveTo>
                    <a:pt x="2072" y="130349"/>
                  </a:moveTo>
                  <a:lnTo>
                    <a:pt x="2072" y="129273"/>
                  </a:lnTo>
                </a:path>
                <a:path w="231140" h="137159">
                  <a:moveTo>
                    <a:pt x="2072" y="129273"/>
                  </a:moveTo>
                  <a:lnTo>
                    <a:pt x="2072" y="128197"/>
                  </a:lnTo>
                </a:path>
                <a:path w="231140" h="137159">
                  <a:moveTo>
                    <a:pt x="2072" y="128197"/>
                  </a:moveTo>
                  <a:lnTo>
                    <a:pt x="2072" y="127121"/>
                  </a:lnTo>
                </a:path>
                <a:path w="231140" h="137159">
                  <a:moveTo>
                    <a:pt x="2072" y="127121"/>
                  </a:moveTo>
                  <a:lnTo>
                    <a:pt x="2072" y="126045"/>
                  </a:lnTo>
                </a:path>
                <a:path w="231140" h="137159">
                  <a:moveTo>
                    <a:pt x="2072" y="126045"/>
                  </a:moveTo>
                  <a:lnTo>
                    <a:pt x="2072" y="124969"/>
                  </a:lnTo>
                </a:path>
                <a:path w="231140" h="137159">
                  <a:moveTo>
                    <a:pt x="2072" y="124969"/>
                  </a:moveTo>
                  <a:lnTo>
                    <a:pt x="2072" y="123893"/>
                  </a:lnTo>
                </a:path>
                <a:path w="231140" h="137159">
                  <a:moveTo>
                    <a:pt x="2072" y="123893"/>
                  </a:moveTo>
                  <a:lnTo>
                    <a:pt x="2072" y="122817"/>
                  </a:lnTo>
                </a:path>
                <a:path w="231140" h="137159">
                  <a:moveTo>
                    <a:pt x="2072" y="122817"/>
                  </a:moveTo>
                  <a:lnTo>
                    <a:pt x="2072" y="121741"/>
                  </a:lnTo>
                </a:path>
                <a:path w="231140" h="137159">
                  <a:moveTo>
                    <a:pt x="2072" y="121741"/>
                  </a:moveTo>
                  <a:lnTo>
                    <a:pt x="2072" y="120665"/>
                  </a:lnTo>
                </a:path>
                <a:path w="231140" h="137159">
                  <a:moveTo>
                    <a:pt x="2072" y="120665"/>
                  </a:moveTo>
                  <a:lnTo>
                    <a:pt x="2072" y="119589"/>
                  </a:lnTo>
                </a:path>
                <a:path w="231140" h="137159">
                  <a:moveTo>
                    <a:pt x="2072" y="119589"/>
                  </a:moveTo>
                  <a:lnTo>
                    <a:pt x="2072" y="118513"/>
                  </a:lnTo>
                </a:path>
                <a:path w="231140" h="137159">
                  <a:moveTo>
                    <a:pt x="2072" y="118513"/>
                  </a:moveTo>
                  <a:lnTo>
                    <a:pt x="2072" y="117437"/>
                  </a:lnTo>
                </a:path>
                <a:path w="231140" h="137159">
                  <a:moveTo>
                    <a:pt x="2072" y="117437"/>
                  </a:moveTo>
                  <a:lnTo>
                    <a:pt x="2072" y="116361"/>
                  </a:lnTo>
                </a:path>
                <a:path w="231140" h="137159">
                  <a:moveTo>
                    <a:pt x="2072" y="116361"/>
                  </a:moveTo>
                  <a:lnTo>
                    <a:pt x="2072" y="115209"/>
                  </a:lnTo>
                </a:path>
                <a:path w="231140" h="137159">
                  <a:moveTo>
                    <a:pt x="2072" y="115209"/>
                  </a:moveTo>
                  <a:lnTo>
                    <a:pt x="2072" y="114133"/>
                  </a:lnTo>
                </a:path>
                <a:path w="231140" h="137159">
                  <a:moveTo>
                    <a:pt x="2072" y="114133"/>
                  </a:moveTo>
                  <a:lnTo>
                    <a:pt x="2072" y="113057"/>
                  </a:lnTo>
                </a:path>
                <a:path w="231140" h="137159">
                  <a:moveTo>
                    <a:pt x="2072" y="113057"/>
                  </a:moveTo>
                  <a:lnTo>
                    <a:pt x="2072" y="111981"/>
                  </a:lnTo>
                </a:path>
                <a:path w="231140" h="137159">
                  <a:moveTo>
                    <a:pt x="2072" y="111981"/>
                  </a:moveTo>
                  <a:lnTo>
                    <a:pt x="2072" y="110905"/>
                  </a:lnTo>
                </a:path>
                <a:path w="231140" h="137159">
                  <a:moveTo>
                    <a:pt x="2072" y="110905"/>
                  </a:moveTo>
                  <a:lnTo>
                    <a:pt x="2072" y="109829"/>
                  </a:lnTo>
                </a:path>
                <a:path w="231140" h="137159">
                  <a:moveTo>
                    <a:pt x="2072" y="109829"/>
                  </a:moveTo>
                  <a:lnTo>
                    <a:pt x="2072" y="108753"/>
                  </a:lnTo>
                </a:path>
                <a:path w="231140" h="137159">
                  <a:moveTo>
                    <a:pt x="2072" y="108753"/>
                  </a:moveTo>
                  <a:lnTo>
                    <a:pt x="2072" y="107677"/>
                  </a:lnTo>
                </a:path>
                <a:path w="231140" h="137159">
                  <a:moveTo>
                    <a:pt x="2072" y="107677"/>
                  </a:moveTo>
                  <a:lnTo>
                    <a:pt x="2072" y="106601"/>
                  </a:lnTo>
                </a:path>
                <a:path w="231140" h="137159">
                  <a:moveTo>
                    <a:pt x="2072" y="106601"/>
                  </a:moveTo>
                  <a:lnTo>
                    <a:pt x="2072" y="105525"/>
                  </a:lnTo>
                </a:path>
                <a:path w="231140" h="137159">
                  <a:moveTo>
                    <a:pt x="2072" y="105525"/>
                  </a:moveTo>
                  <a:lnTo>
                    <a:pt x="2072" y="104449"/>
                  </a:lnTo>
                </a:path>
                <a:path w="231140" h="137159">
                  <a:moveTo>
                    <a:pt x="2072" y="104449"/>
                  </a:moveTo>
                  <a:lnTo>
                    <a:pt x="2072" y="103373"/>
                  </a:lnTo>
                </a:path>
                <a:path w="231140" h="137159">
                  <a:moveTo>
                    <a:pt x="2072" y="103373"/>
                  </a:moveTo>
                  <a:lnTo>
                    <a:pt x="2072" y="102297"/>
                  </a:lnTo>
                </a:path>
                <a:path w="231140" h="137159">
                  <a:moveTo>
                    <a:pt x="2072" y="102297"/>
                  </a:moveTo>
                  <a:lnTo>
                    <a:pt x="2072" y="101221"/>
                  </a:lnTo>
                </a:path>
                <a:path w="231140" h="137159">
                  <a:moveTo>
                    <a:pt x="2072" y="101221"/>
                  </a:moveTo>
                  <a:lnTo>
                    <a:pt x="2072" y="100145"/>
                  </a:lnTo>
                </a:path>
                <a:path w="231140" h="137159">
                  <a:moveTo>
                    <a:pt x="2072" y="100145"/>
                  </a:moveTo>
                  <a:lnTo>
                    <a:pt x="2072" y="99069"/>
                  </a:lnTo>
                </a:path>
                <a:path w="231140" h="137159">
                  <a:moveTo>
                    <a:pt x="2072" y="99069"/>
                  </a:moveTo>
                  <a:lnTo>
                    <a:pt x="2072" y="97993"/>
                  </a:lnTo>
                </a:path>
                <a:path w="231140" h="137159">
                  <a:moveTo>
                    <a:pt x="2072" y="97993"/>
                  </a:moveTo>
                  <a:lnTo>
                    <a:pt x="2072" y="96917"/>
                  </a:lnTo>
                </a:path>
                <a:path w="231140" h="137159">
                  <a:moveTo>
                    <a:pt x="2072" y="96917"/>
                  </a:moveTo>
                  <a:lnTo>
                    <a:pt x="2072" y="95841"/>
                  </a:lnTo>
                </a:path>
                <a:path w="231140" h="137159">
                  <a:moveTo>
                    <a:pt x="2072" y="95841"/>
                  </a:moveTo>
                  <a:lnTo>
                    <a:pt x="2072" y="94765"/>
                  </a:lnTo>
                </a:path>
                <a:path w="231140" h="137159">
                  <a:moveTo>
                    <a:pt x="2072" y="94765"/>
                  </a:moveTo>
                  <a:lnTo>
                    <a:pt x="2072" y="93689"/>
                  </a:lnTo>
                </a:path>
                <a:path w="231140" h="137159">
                  <a:moveTo>
                    <a:pt x="2072" y="93689"/>
                  </a:moveTo>
                  <a:lnTo>
                    <a:pt x="2072" y="92613"/>
                  </a:lnTo>
                </a:path>
                <a:path w="231140" h="137159">
                  <a:moveTo>
                    <a:pt x="2072" y="92613"/>
                  </a:moveTo>
                  <a:lnTo>
                    <a:pt x="2072" y="91537"/>
                  </a:lnTo>
                </a:path>
                <a:path w="231140" h="137159">
                  <a:moveTo>
                    <a:pt x="2072" y="91537"/>
                  </a:moveTo>
                  <a:lnTo>
                    <a:pt x="2072" y="90461"/>
                  </a:lnTo>
                </a:path>
                <a:path w="231140" h="137159">
                  <a:moveTo>
                    <a:pt x="2072" y="90461"/>
                  </a:moveTo>
                  <a:lnTo>
                    <a:pt x="2072" y="89385"/>
                  </a:lnTo>
                </a:path>
                <a:path w="231140" h="137159">
                  <a:moveTo>
                    <a:pt x="2072" y="89385"/>
                  </a:moveTo>
                  <a:lnTo>
                    <a:pt x="2072" y="88309"/>
                  </a:lnTo>
                </a:path>
                <a:path w="231140" h="137159">
                  <a:moveTo>
                    <a:pt x="2072" y="88309"/>
                  </a:moveTo>
                  <a:lnTo>
                    <a:pt x="2072" y="87156"/>
                  </a:lnTo>
                </a:path>
                <a:path w="231140" h="137159">
                  <a:moveTo>
                    <a:pt x="2072" y="87156"/>
                  </a:moveTo>
                  <a:lnTo>
                    <a:pt x="2072" y="86080"/>
                  </a:lnTo>
                </a:path>
                <a:path w="231140" h="137159">
                  <a:moveTo>
                    <a:pt x="2072" y="86080"/>
                  </a:moveTo>
                  <a:lnTo>
                    <a:pt x="2072" y="85004"/>
                  </a:lnTo>
                </a:path>
                <a:path w="231140" h="137159">
                  <a:moveTo>
                    <a:pt x="2072" y="85004"/>
                  </a:moveTo>
                  <a:lnTo>
                    <a:pt x="2072" y="83928"/>
                  </a:lnTo>
                </a:path>
                <a:path w="231140" h="137159">
                  <a:moveTo>
                    <a:pt x="2072" y="83928"/>
                  </a:moveTo>
                  <a:lnTo>
                    <a:pt x="2072" y="82852"/>
                  </a:lnTo>
                </a:path>
                <a:path w="231140" h="137159">
                  <a:moveTo>
                    <a:pt x="2072" y="82852"/>
                  </a:moveTo>
                  <a:lnTo>
                    <a:pt x="2072" y="81776"/>
                  </a:lnTo>
                </a:path>
                <a:path w="231140" h="137159">
                  <a:moveTo>
                    <a:pt x="2072" y="81776"/>
                  </a:moveTo>
                  <a:lnTo>
                    <a:pt x="2072" y="80700"/>
                  </a:lnTo>
                </a:path>
                <a:path w="231140" h="137159">
                  <a:moveTo>
                    <a:pt x="2072" y="80700"/>
                  </a:moveTo>
                  <a:lnTo>
                    <a:pt x="2072" y="79624"/>
                  </a:lnTo>
                </a:path>
                <a:path w="231140" h="137159">
                  <a:moveTo>
                    <a:pt x="2072" y="79624"/>
                  </a:moveTo>
                  <a:lnTo>
                    <a:pt x="2072" y="78548"/>
                  </a:lnTo>
                </a:path>
                <a:path w="231140" h="137159">
                  <a:moveTo>
                    <a:pt x="2072" y="78548"/>
                  </a:moveTo>
                  <a:lnTo>
                    <a:pt x="2072" y="77472"/>
                  </a:lnTo>
                </a:path>
                <a:path w="231140" h="137159">
                  <a:moveTo>
                    <a:pt x="2072" y="77472"/>
                  </a:moveTo>
                  <a:lnTo>
                    <a:pt x="2072" y="76396"/>
                  </a:lnTo>
                </a:path>
                <a:path w="231140" h="137159">
                  <a:moveTo>
                    <a:pt x="2072" y="76396"/>
                  </a:moveTo>
                  <a:lnTo>
                    <a:pt x="2072" y="75320"/>
                  </a:lnTo>
                </a:path>
                <a:path w="231140" h="137159">
                  <a:moveTo>
                    <a:pt x="2072" y="75320"/>
                  </a:moveTo>
                  <a:lnTo>
                    <a:pt x="2072" y="74244"/>
                  </a:lnTo>
                </a:path>
                <a:path w="231140" h="137159">
                  <a:moveTo>
                    <a:pt x="2072" y="74244"/>
                  </a:moveTo>
                  <a:lnTo>
                    <a:pt x="2072" y="73168"/>
                  </a:lnTo>
                </a:path>
                <a:path w="231140" h="137159">
                  <a:moveTo>
                    <a:pt x="2072" y="73168"/>
                  </a:moveTo>
                  <a:lnTo>
                    <a:pt x="2072" y="72092"/>
                  </a:lnTo>
                </a:path>
                <a:path w="231140" h="137159">
                  <a:moveTo>
                    <a:pt x="2072" y="72092"/>
                  </a:moveTo>
                  <a:lnTo>
                    <a:pt x="2072" y="71016"/>
                  </a:lnTo>
                </a:path>
                <a:path w="231140" h="137159">
                  <a:moveTo>
                    <a:pt x="2072" y="71016"/>
                  </a:moveTo>
                  <a:lnTo>
                    <a:pt x="2072" y="69940"/>
                  </a:lnTo>
                </a:path>
                <a:path w="231140" h="137159">
                  <a:moveTo>
                    <a:pt x="2072" y="69940"/>
                  </a:moveTo>
                  <a:lnTo>
                    <a:pt x="2072" y="68864"/>
                  </a:lnTo>
                </a:path>
                <a:path w="231140" h="137159">
                  <a:moveTo>
                    <a:pt x="2072" y="68864"/>
                  </a:moveTo>
                  <a:lnTo>
                    <a:pt x="2072" y="67788"/>
                  </a:lnTo>
                </a:path>
                <a:path w="231140" h="137159">
                  <a:moveTo>
                    <a:pt x="2072" y="67788"/>
                  </a:moveTo>
                  <a:lnTo>
                    <a:pt x="2072" y="66712"/>
                  </a:lnTo>
                </a:path>
                <a:path w="231140" h="137159">
                  <a:moveTo>
                    <a:pt x="2072" y="66712"/>
                  </a:moveTo>
                  <a:lnTo>
                    <a:pt x="2072" y="65636"/>
                  </a:lnTo>
                </a:path>
                <a:path w="231140" h="137159">
                  <a:moveTo>
                    <a:pt x="2072" y="65636"/>
                  </a:moveTo>
                  <a:lnTo>
                    <a:pt x="2072" y="64560"/>
                  </a:lnTo>
                </a:path>
                <a:path w="231140" h="137159">
                  <a:moveTo>
                    <a:pt x="2072" y="64560"/>
                  </a:moveTo>
                  <a:lnTo>
                    <a:pt x="2072" y="63484"/>
                  </a:lnTo>
                </a:path>
                <a:path w="231140" h="137159">
                  <a:moveTo>
                    <a:pt x="2072" y="63484"/>
                  </a:moveTo>
                  <a:lnTo>
                    <a:pt x="2072" y="62408"/>
                  </a:lnTo>
                </a:path>
                <a:path w="231140" h="137159">
                  <a:moveTo>
                    <a:pt x="2072" y="62408"/>
                  </a:moveTo>
                  <a:lnTo>
                    <a:pt x="2072" y="61332"/>
                  </a:lnTo>
                </a:path>
                <a:path w="231140" h="137159">
                  <a:moveTo>
                    <a:pt x="2072" y="61332"/>
                  </a:moveTo>
                  <a:lnTo>
                    <a:pt x="2072" y="60256"/>
                  </a:lnTo>
                </a:path>
                <a:path w="231140" h="137159">
                  <a:moveTo>
                    <a:pt x="2072" y="60256"/>
                  </a:moveTo>
                  <a:lnTo>
                    <a:pt x="2072" y="59103"/>
                  </a:lnTo>
                </a:path>
                <a:path w="231140" h="137159">
                  <a:moveTo>
                    <a:pt x="2072" y="59103"/>
                  </a:moveTo>
                  <a:lnTo>
                    <a:pt x="2072" y="58027"/>
                  </a:lnTo>
                </a:path>
                <a:path w="231140" h="137159">
                  <a:moveTo>
                    <a:pt x="2072" y="58027"/>
                  </a:moveTo>
                  <a:lnTo>
                    <a:pt x="2072" y="56951"/>
                  </a:lnTo>
                </a:path>
                <a:path w="231140" h="137159">
                  <a:moveTo>
                    <a:pt x="2072" y="56951"/>
                  </a:moveTo>
                  <a:lnTo>
                    <a:pt x="2072" y="55875"/>
                  </a:lnTo>
                </a:path>
                <a:path w="231140" h="137159">
                  <a:moveTo>
                    <a:pt x="2072" y="55875"/>
                  </a:moveTo>
                  <a:lnTo>
                    <a:pt x="2072" y="54799"/>
                  </a:lnTo>
                </a:path>
                <a:path w="231140" h="137159">
                  <a:moveTo>
                    <a:pt x="2072" y="54799"/>
                  </a:moveTo>
                  <a:lnTo>
                    <a:pt x="2072" y="53723"/>
                  </a:lnTo>
                </a:path>
                <a:path w="231140" h="137159">
                  <a:moveTo>
                    <a:pt x="2072" y="53723"/>
                  </a:moveTo>
                  <a:lnTo>
                    <a:pt x="2072" y="52647"/>
                  </a:lnTo>
                </a:path>
                <a:path w="231140" h="137159">
                  <a:moveTo>
                    <a:pt x="2072" y="52647"/>
                  </a:moveTo>
                  <a:lnTo>
                    <a:pt x="2072" y="51571"/>
                  </a:lnTo>
                </a:path>
                <a:path w="231140" h="137159">
                  <a:moveTo>
                    <a:pt x="2072" y="51571"/>
                  </a:moveTo>
                  <a:lnTo>
                    <a:pt x="2072" y="50495"/>
                  </a:lnTo>
                </a:path>
                <a:path w="231140" h="137159">
                  <a:moveTo>
                    <a:pt x="2072" y="50495"/>
                  </a:moveTo>
                  <a:lnTo>
                    <a:pt x="2072" y="49419"/>
                  </a:lnTo>
                </a:path>
                <a:path w="231140" h="137159">
                  <a:moveTo>
                    <a:pt x="2072" y="49419"/>
                  </a:moveTo>
                  <a:lnTo>
                    <a:pt x="2072" y="48343"/>
                  </a:lnTo>
                </a:path>
                <a:path w="231140" h="137159">
                  <a:moveTo>
                    <a:pt x="2072" y="48343"/>
                  </a:moveTo>
                  <a:lnTo>
                    <a:pt x="2072" y="47267"/>
                  </a:lnTo>
                </a:path>
                <a:path w="231140" h="137159">
                  <a:moveTo>
                    <a:pt x="2072" y="47267"/>
                  </a:moveTo>
                  <a:lnTo>
                    <a:pt x="2072" y="46191"/>
                  </a:lnTo>
                </a:path>
                <a:path w="231140" h="137159">
                  <a:moveTo>
                    <a:pt x="2072" y="46191"/>
                  </a:moveTo>
                  <a:lnTo>
                    <a:pt x="2072" y="45115"/>
                  </a:lnTo>
                </a:path>
                <a:path w="231140" h="137159">
                  <a:moveTo>
                    <a:pt x="2072" y="45115"/>
                  </a:moveTo>
                  <a:lnTo>
                    <a:pt x="2072" y="44039"/>
                  </a:lnTo>
                </a:path>
                <a:path w="231140" h="137159">
                  <a:moveTo>
                    <a:pt x="2072" y="44039"/>
                  </a:moveTo>
                  <a:lnTo>
                    <a:pt x="2072" y="42963"/>
                  </a:lnTo>
                </a:path>
                <a:path w="231140" h="137159">
                  <a:moveTo>
                    <a:pt x="2072" y="42963"/>
                  </a:moveTo>
                  <a:lnTo>
                    <a:pt x="2072" y="41887"/>
                  </a:lnTo>
                </a:path>
                <a:path w="231140" h="137159">
                  <a:moveTo>
                    <a:pt x="2072" y="41887"/>
                  </a:moveTo>
                  <a:lnTo>
                    <a:pt x="2072" y="40811"/>
                  </a:lnTo>
                </a:path>
                <a:path w="231140" h="137159">
                  <a:moveTo>
                    <a:pt x="2072" y="40811"/>
                  </a:moveTo>
                  <a:lnTo>
                    <a:pt x="2072" y="39735"/>
                  </a:lnTo>
                </a:path>
                <a:path w="231140" h="137159">
                  <a:moveTo>
                    <a:pt x="2072" y="39735"/>
                  </a:moveTo>
                  <a:lnTo>
                    <a:pt x="2072" y="38659"/>
                  </a:lnTo>
                </a:path>
                <a:path w="231140" h="137159">
                  <a:moveTo>
                    <a:pt x="2072" y="38659"/>
                  </a:moveTo>
                  <a:lnTo>
                    <a:pt x="2072" y="37583"/>
                  </a:lnTo>
                </a:path>
                <a:path w="231140" h="137159">
                  <a:moveTo>
                    <a:pt x="2072" y="37583"/>
                  </a:moveTo>
                  <a:lnTo>
                    <a:pt x="2072" y="36507"/>
                  </a:lnTo>
                </a:path>
                <a:path w="231140" h="137159">
                  <a:moveTo>
                    <a:pt x="2072" y="36507"/>
                  </a:moveTo>
                  <a:lnTo>
                    <a:pt x="2072" y="35431"/>
                  </a:lnTo>
                </a:path>
                <a:path w="231140" h="137159">
                  <a:moveTo>
                    <a:pt x="2072" y="35431"/>
                  </a:moveTo>
                  <a:lnTo>
                    <a:pt x="2072" y="34355"/>
                  </a:lnTo>
                </a:path>
                <a:path w="231140" h="137159">
                  <a:moveTo>
                    <a:pt x="2072" y="34355"/>
                  </a:moveTo>
                  <a:lnTo>
                    <a:pt x="2072" y="33279"/>
                  </a:lnTo>
                </a:path>
                <a:path w="231140" h="137159">
                  <a:moveTo>
                    <a:pt x="2072" y="33279"/>
                  </a:moveTo>
                  <a:lnTo>
                    <a:pt x="2072" y="32203"/>
                  </a:lnTo>
                </a:path>
                <a:path w="231140" h="137159">
                  <a:moveTo>
                    <a:pt x="2072" y="32203"/>
                  </a:moveTo>
                  <a:lnTo>
                    <a:pt x="2072" y="31050"/>
                  </a:lnTo>
                </a:path>
                <a:path w="231140" h="137159">
                  <a:moveTo>
                    <a:pt x="2072" y="31050"/>
                  </a:moveTo>
                  <a:lnTo>
                    <a:pt x="2072" y="29974"/>
                  </a:lnTo>
                </a:path>
                <a:path w="231140" h="137159">
                  <a:moveTo>
                    <a:pt x="2072" y="29974"/>
                  </a:moveTo>
                  <a:lnTo>
                    <a:pt x="2072" y="28898"/>
                  </a:lnTo>
                </a:path>
                <a:path w="231140" h="137159">
                  <a:moveTo>
                    <a:pt x="2072" y="28898"/>
                  </a:moveTo>
                  <a:lnTo>
                    <a:pt x="2072" y="27822"/>
                  </a:lnTo>
                </a:path>
                <a:path w="231140" h="137159">
                  <a:moveTo>
                    <a:pt x="2072" y="27822"/>
                  </a:moveTo>
                  <a:lnTo>
                    <a:pt x="2072" y="26746"/>
                  </a:lnTo>
                </a:path>
                <a:path w="231140" h="137159">
                  <a:moveTo>
                    <a:pt x="2072" y="26746"/>
                  </a:moveTo>
                  <a:lnTo>
                    <a:pt x="2072" y="25670"/>
                  </a:lnTo>
                </a:path>
                <a:path w="231140" h="137159">
                  <a:moveTo>
                    <a:pt x="2072" y="25670"/>
                  </a:moveTo>
                  <a:lnTo>
                    <a:pt x="2072" y="24594"/>
                  </a:lnTo>
                </a:path>
                <a:path w="231140" h="137159">
                  <a:moveTo>
                    <a:pt x="2072" y="24594"/>
                  </a:moveTo>
                  <a:lnTo>
                    <a:pt x="2072" y="23518"/>
                  </a:lnTo>
                </a:path>
                <a:path w="231140" h="137159">
                  <a:moveTo>
                    <a:pt x="2072" y="23518"/>
                  </a:moveTo>
                  <a:lnTo>
                    <a:pt x="2072" y="22442"/>
                  </a:lnTo>
                </a:path>
                <a:path w="231140" h="137159">
                  <a:moveTo>
                    <a:pt x="2072" y="22442"/>
                  </a:moveTo>
                  <a:lnTo>
                    <a:pt x="2072" y="21366"/>
                  </a:lnTo>
                </a:path>
                <a:path w="231140" h="137159">
                  <a:moveTo>
                    <a:pt x="2072" y="21366"/>
                  </a:moveTo>
                  <a:lnTo>
                    <a:pt x="2072" y="20290"/>
                  </a:lnTo>
                </a:path>
                <a:path w="231140" h="137159">
                  <a:moveTo>
                    <a:pt x="2072" y="20290"/>
                  </a:moveTo>
                  <a:lnTo>
                    <a:pt x="2072" y="19214"/>
                  </a:lnTo>
                </a:path>
                <a:path w="231140" h="137159">
                  <a:moveTo>
                    <a:pt x="2072" y="19214"/>
                  </a:moveTo>
                  <a:lnTo>
                    <a:pt x="2072" y="18138"/>
                  </a:lnTo>
                </a:path>
                <a:path w="231140" h="137159">
                  <a:moveTo>
                    <a:pt x="2072" y="18138"/>
                  </a:moveTo>
                  <a:lnTo>
                    <a:pt x="2072" y="17062"/>
                  </a:lnTo>
                </a:path>
                <a:path w="231140" h="137159">
                  <a:moveTo>
                    <a:pt x="2072" y="17062"/>
                  </a:moveTo>
                  <a:lnTo>
                    <a:pt x="2072" y="15986"/>
                  </a:lnTo>
                </a:path>
                <a:path w="231140" h="137159">
                  <a:moveTo>
                    <a:pt x="2072" y="15986"/>
                  </a:moveTo>
                  <a:lnTo>
                    <a:pt x="2072" y="14910"/>
                  </a:lnTo>
                </a:path>
                <a:path w="231140" h="137159">
                  <a:moveTo>
                    <a:pt x="2072" y="14910"/>
                  </a:moveTo>
                  <a:lnTo>
                    <a:pt x="2072" y="13834"/>
                  </a:lnTo>
                </a:path>
                <a:path w="231140" h="137159">
                  <a:moveTo>
                    <a:pt x="2072" y="13834"/>
                  </a:moveTo>
                  <a:lnTo>
                    <a:pt x="2072" y="12758"/>
                  </a:lnTo>
                </a:path>
                <a:path w="231140" h="137159">
                  <a:moveTo>
                    <a:pt x="2072" y="12758"/>
                  </a:moveTo>
                  <a:lnTo>
                    <a:pt x="2072" y="11682"/>
                  </a:lnTo>
                </a:path>
                <a:path w="231140" h="137159">
                  <a:moveTo>
                    <a:pt x="2072" y="11682"/>
                  </a:moveTo>
                  <a:lnTo>
                    <a:pt x="2072" y="10606"/>
                  </a:lnTo>
                </a:path>
                <a:path w="231140" h="137159">
                  <a:moveTo>
                    <a:pt x="2072" y="10606"/>
                  </a:moveTo>
                  <a:lnTo>
                    <a:pt x="2072" y="9530"/>
                  </a:lnTo>
                </a:path>
                <a:path w="231140" h="137159">
                  <a:moveTo>
                    <a:pt x="2072" y="9530"/>
                  </a:moveTo>
                  <a:lnTo>
                    <a:pt x="2072" y="8454"/>
                  </a:lnTo>
                </a:path>
                <a:path w="231140" h="137159">
                  <a:moveTo>
                    <a:pt x="2072" y="8454"/>
                  </a:moveTo>
                  <a:lnTo>
                    <a:pt x="2072" y="7378"/>
                  </a:lnTo>
                </a:path>
                <a:path w="231140" h="137159">
                  <a:moveTo>
                    <a:pt x="2072" y="7378"/>
                  </a:moveTo>
                  <a:lnTo>
                    <a:pt x="2072" y="6302"/>
                  </a:lnTo>
                </a:path>
                <a:path w="231140" h="137159">
                  <a:moveTo>
                    <a:pt x="2072" y="6302"/>
                  </a:moveTo>
                  <a:lnTo>
                    <a:pt x="2072" y="5226"/>
                  </a:lnTo>
                </a:path>
                <a:path w="231140" h="137159">
                  <a:moveTo>
                    <a:pt x="2072" y="5226"/>
                  </a:moveTo>
                  <a:lnTo>
                    <a:pt x="2072" y="4150"/>
                  </a:lnTo>
                </a:path>
                <a:path w="231140" h="137159">
                  <a:moveTo>
                    <a:pt x="2072" y="4150"/>
                  </a:moveTo>
                  <a:lnTo>
                    <a:pt x="2072" y="2997"/>
                  </a:lnTo>
                </a:path>
                <a:path w="231140" h="137159">
                  <a:moveTo>
                    <a:pt x="2072" y="2997"/>
                  </a:moveTo>
                  <a:lnTo>
                    <a:pt x="2072" y="1921"/>
                  </a:lnTo>
                </a:path>
                <a:path w="231140" h="137159">
                  <a:moveTo>
                    <a:pt x="2072" y="1921"/>
                  </a:moveTo>
                  <a:lnTo>
                    <a:pt x="2072" y="845"/>
                  </a:lnTo>
                </a:path>
                <a:path w="231140" h="137159">
                  <a:moveTo>
                    <a:pt x="2072" y="845"/>
                  </a:moveTo>
                  <a:lnTo>
                    <a:pt x="2072" y="0"/>
                  </a:lnTo>
                </a:path>
                <a:path w="231140" h="137159">
                  <a:moveTo>
                    <a:pt x="2072" y="134653"/>
                  </a:moveTo>
                  <a:lnTo>
                    <a:pt x="0" y="134653"/>
                  </a:lnTo>
                </a:path>
                <a:path w="231140" h="137159">
                  <a:moveTo>
                    <a:pt x="2072" y="107753"/>
                  </a:moveTo>
                  <a:lnTo>
                    <a:pt x="0" y="107753"/>
                  </a:lnTo>
                </a:path>
                <a:path w="231140" h="137159">
                  <a:moveTo>
                    <a:pt x="2072" y="80853"/>
                  </a:moveTo>
                  <a:lnTo>
                    <a:pt x="0" y="80853"/>
                  </a:lnTo>
                </a:path>
              </a:pathLst>
            </a:custGeom>
            <a:ln w="3175">
              <a:solidFill>
                <a:srgbClr val="000000"/>
              </a:solidFill>
            </a:ln>
          </p:spPr>
          <p:txBody>
            <a:bodyPr wrap="square" lIns="0" tIns="0" rIns="0" bIns="0" rtlCol="0"/>
            <a:lstStyle/>
            <a:p>
              <a:endParaRPr/>
            </a:p>
          </p:txBody>
        </p:sp>
      </p:grpSp>
      <p:sp>
        <p:nvSpPr>
          <p:cNvPr id="944" name="object 944"/>
          <p:cNvSpPr txBox="1"/>
          <p:nvPr/>
        </p:nvSpPr>
        <p:spPr>
          <a:xfrm>
            <a:off x="11375219" y="7460157"/>
            <a:ext cx="19050" cy="86360"/>
          </a:xfrm>
          <a:prstGeom prst="rect">
            <a:avLst/>
          </a:prstGeom>
        </p:spPr>
        <p:txBody>
          <a:bodyPr vert="horz" wrap="square" lIns="0" tIns="11430" rIns="0" bIns="0" rtlCol="0">
            <a:spAutoFit/>
          </a:bodyPr>
          <a:lstStyle/>
          <a:p>
            <a:pPr>
              <a:lnSpc>
                <a:spcPct val="100000"/>
              </a:lnSpc>
              <a:spcBef>
                <a:spcPts val="90"/>
              </a:spcBef>
            </a:pPr>
            <a:r>
              <a:rPr sz="100" b="1" spc="-25" dirty="0">
                <a:latin typeface="Arial"/>
                <a:cs typeface="Arial"/>
              </a:rPr>
              <a:t>50</a:t>
            </a:r>
            <a:endParaRPr sz="100">
              <a:latin typeface="Arial"/>
              <a:cs typeface="Arial"/>
            </a:endParaRPr>
          </a:p>
          <a:p>
            <a:pPr>
              <a:lnSpc>
                <a:spcPct val="100000"/>
              </a:lnSpc>
              <a:spcBef>
                <a:spcPts val="35"/>
              </a:spcBef>
            </a:pPr>
            <a:endParaRPr sz="100">
              <a:latin typeface="Arial"/>
              <a:cs typeface="Arial"/>
            </a:endParaRPr>
          </a:p>
          <a:p>
            <a:pPr>
              <a:lnSpc>
                <a:spcPct val="100000"/>
              </a:lnSpc>
              <a:spcBef>
                <a:spcPts val="5"/>
              </a:spcBef>
            </a:pPr>
            <a:r>
              <a:rPr sz="100" b="1" spc="-25" dirty="0">
                <a:latin typeface="Arial"/>
                <a:cs typeface="Arial"/>
              </a:rPr>
              <a:t>25</a:t>
            </a:r>
            <a:endParaRPr sz="100">
              <a:latin typeface="Arial"/>
              <a:cs typeface="Arial"/>
            </a:endParaRPr>
          </a:p>
          <a:p>
            <a:pPr>
              <a:lnSpc>
                <a:spcPct val="100000"/>
              </a:lnSpc>
              <a:spcBef>
                <a:spcPts val="35"/>
              </a:spcBef>
            </a:pPr>
            <a:endParaRPr sz="100">
              <a:latin typeface="Arial"/>
              <a:cs typeface="Arial"/>
            </a:endParaRPr>
          </a:p>
          <a:p>
            <a:pPr marL="2540">
              <a:lnSpc>
                <a:spcPct val="100000"/>
              </a:lnSpc>
            </a:pPr>
            <a:r>
              <a:rPr sz="100" b="1" spc="-25" dirty="0">
                <a:latin typeface="Arial"/>
                <a:cs typeface="Arial"/>
              </a:rPr>
              <a:t>0</a:t>
            </a:r>
            <a:endParaRPr sz="100">
              <a:latin typeface="Arial"/>
              <a:cs typeface="Arial"/>
            </a:endParaRPr>
          </a:p>
        </p:txBody>
      </p:sp>
      <p:sp>
        <p:nvSpPr>
          <p:cNvPr id="945" name="object 945"/>
          <p:cNvSpPr/>
          <p:nvPr/>
        </p:nvSpPr>
        <p:spPr>
          <a:xfrm>
            <a:off x="11381666" y="7449566"/>
            <a:ext cx="2540" cy="0"/>
          </a:xfrm>
          <a:custGeom>
            <a:avLst/>
            <a:gdLst/>
            <a:ahLst/>
            <a:cxnLst/>
            <a:rect l="l" t="t" r="r" b="b"/>
            <a:pathLst>
              <a:path w="2540">
                <a:moveTo>
                  <a:pt x="2072" y="0"/>
                </a:moveTo>
                <a:lnTo>
                  <a:pt x="0" y="0"/>
                </a:lnTo>
              </a:path>
            </a:pathLst>
          </a:custGeom>
          <a:ln w="3175">
            <a:solidFill>
              <a:srgbClr val="000000"/>
            </a:solidFill>
          </a:ln>
        </p:spPr>
        <p:txBody>
          <a:bodyPr wrap="square" lIns="0" tIns="0" rIns="0" bIns="0" rtlCol="0"/>
          <a:lstStyle/>
          <a:p>
            <a:endParaRPr/>
          </a:p>
        </p:txBody>
      </p:sp>
      <p:sp>
        <p:nvSpPr>
          <p:cNvPr id="946" name="object 946"/>
          <p:cNvSpPr txBox="1"/>
          <p:nvPr/>
        </p:nvSpPr>
        <p:spPr>
          <a:xfrm>
            <a:off x="11375219" y="7433179"/>
            <a:ext cx="18415" cy="32384"/>
          </a:xfrm>
          <a:prstGeom prst="rect">
            <a:avLst/>
          </a:prstGeom>
        </p:spPr>
        <p:txBody>
          <a:bodyPr vert="horz" wrap="square" lIns="0" tIns="11430" rIns="0" bIns="0" rtlCol="0">
            <a:spAutoFit/>
          </a:bodyPr>
          <a:lstStyle/>
          <a:p>
            <a:pPr>
              <a:lnSpc>
                <a:spcPct val="100000"/>
              </a:lnSpc>
              <a:spcBef>
                <a:spcPts val="90"/>
              </a:spcBef>
            </a:pPr>
            <a:r>
              <a:rPr sz="100" b="1" spc="-25" dirty="0">
                <a:latin typeface="Arial"/>
                <a:cs typeface="Arial"/>
              </a:rPr>
              <a:t>75</a:t>
            </a:r>
            <a:endParaRPr sz="100">
              <a:latin typeface="Arial"/>
              <a:cs typeface="Arial"/>
            </a:endParaRPr>
          </a:p>
        </p:txBody>
      </p:sp>
      <p:grpSp>
        <p:nvGrpSpPr>
          <p:cNvPr id="947" name="object 947"/>
          <p:cNvGrpSpPr/>
          <p:nvPr/>
        </p:nvGrpSpPr>
        <p:grpSpPr>
          <a:xfrm>
            <a:off x="11381031" y="7390728"/>
            <a:ext cx="230504" cy="175260"/>
            <a:chOff x="11381031" y="7390728"/>
            <a:chExt cx="230504" cy="175260"/>
          </a:xfrm>
        </p:grpSpPr>
        <p:sp>
          <p:nvSpPr>
            <p:cNvPr id="948" name="object 948"/>
            <p:cNvSpPr/>
            <p:nvPr/>
          </p:nvSpPr>
          <p:spPr>
            <a:xfrm>
              <a:off x="11381666" y="7395766"/>
              <a:ext cx="2540" cy="27305"/>
            </a:xfrm>
            <a:custGeom>
              <a:avLst/>
              <a:gdLst/>
              <a:ahLst/>
              <a:cxnLst/>
              <a:rect l="l" t="t" r="r" b="b"/>
              <a:pathLst>
                <a:path w="2540" h="27304">
                  <a:moveTo>
                    <a:pt x="2072" y="26900"/>
                  </a:moveTo>
                  <a:lnTo>
                    <a:pt x="0" y="26900"/>
                  </a:lnTo>
                </a:path>
                <a:path w="2540" h="27304">
                  <a:moveTo>
                    <a:pt x="2072" y="0"/>
                  </a:moveTo>
                  <a:lnTo>
                    <a:pt x="0" y="0"/>
                  </a:lnTo>
                </a:path>
              </a:pathLst>
            </a:custGeom>
            <a:ln w="3175">
              <a:solidFill>
                <a:srgbClr val="000000"/>
              </a:solidFill>
            </a:ln>
          </p:spPr>
          <p:txBody>
            <a:bodyPr wrap="square" lIns="0" tIns="0" rIns="0" bIns="0" rtlCol="0"/>
            <a:lstStyle/>
            <a:p>
              <a:endParaRPr/>
            </a:p>
          </p:txBody>
        </p:sp>
        <p:sp>
          <p:nvSpPr>
            <p:cNvPr id="949" name="object 949"/>
            <p:cNvSpPr/>
            <p:nvPr/>
          </p:nvSpPr>
          <p:spPr>
            <a:xfrm>
              <a:off x="11412411" y="7390739"/>
              <a:ext cx="199390" cy="175260"/>
            </a:xfrm>
            <a:custGeom>
              <a:avLst/>
              <a:gdLst/>
              <a:ahLst/>
              <a:cxnLst/>
              <a:rect l="l" t="t" r="r" b="b"/>
              <a:pathLst>
                <a:path w="199390" h="175259">
                  <a:moveTo>
                    <a:pt x="189814" y="151663"/>
                  </a:moveTo>
                  <a:lnTo>
                    <a:pt x="0" y="151663"/>
                  </a:lnTo>
                  <a:lnTo>
                    <a:pt x="0" y="175031"/>
                  </a:lnTo>
                  <a:lnTo>
                    <a:pt x="189814" y="175031"/>
                  </a:lnTo>
                  <a:lnTo>
                    <a:pt x="189814" y="151663"/>
                  </a:lnTo>
                  <a:close/>
                </a:path>
                <a:path w="199390" h="175259">
                  <a:moveTo>
                    <a:pt x="199047" y="0"/>
                  </a:moveTo>
                  <a:lnTo>
                    <a:pt x="135039" y="0"/>
                  </a:lnTo>
                  <a:lnTo>
                    <a:pt x="135039" y="8991"/>
                  </a:lnTo>
                  <a:lnTo>
                    <a:pt x="199047" y="8991"/>
                  </a:lnTo>
                  <a:lnTo>
                    <a:pt x="199047" y="0"/>
                  </a:lnTo>
                  <a:close/>
                </a:path>
              </a:pathLst>
            </a:custGeom>
            <a:solidFill>
              <a:srgbClr val="FFFFFF"/>
            </a:solidFill>
          </p:spPr>
          <p:txBody>
            <a:bodyPr wrap="square" lIns="0" tIns="0" rIns="0" bIns="0" rtlCol="0"/>
            <a:lstStyle/>
            <a:p>
              <a:endParaRPr/>
            </a:p>
          </p:txBody>
        </p:sp>
      </p:grpSp>
      <p:sp>
        <p:nvSpPr>
          <p:cNvPr id="950" name="object 950"/>
          <p:cNvSpPr txBox="1"/>
          <p:nvPr/>
        </p:nvSpPr>
        <p:spPr>
          <a:xfrm>
            <a:off x="11472836" y="7533016"/>
            <a:ext cx="81280" cy="41275"/>
          </a:xfrm>
          <a:prstGeom prst="rect">
            <a:avLst/>
          </a:prstGeom>
        </p:spPr>
        <p:txBody>
          <a:bodyPr vert="horz" wrap="square" lIns="0" tIns="12700" rIns="0" bIns="0" rtlCol="0">
            <a:spAutoFit/>
          </a:bodyPr>
          <a:lstStyle/>
          <a:p>
            <a:pPr>
              <a:lnSpc>
                <a:spcPct val="100000"/>
              </a:lnSpc>
              <a:spcBef>
                <a:spcPts val="100"/>
              </a:spcBef>
            </a:pPr>
            <a:r>
              <a:rPr sz="100" b="1" spc="-10" dirty="0">
                <a:latin typeface="Arial"/>
                <a:cs typeface="Arial"/>
              </a:rPr>
              <a:t>Conditions</a:t>
            </a:r>
            <a:endParaRPr sz="100">
              <a:latin typeface="Arial"/>
              <a:cs typeface="Arial"/>
            </a:endParaRPr>
          </a:p>
        </p:txBody>
      </p:sp>
      <p:sp>
        <p:nvSpPr>
          <p:cNvPr id="951" name="object 951"/>
          <p:cNvSpPr/>
          <p:nvPr/>
        </p:nvSpPr>
        <p:spPr>
          <a:xfrm>
            <a:off x="11346019" y="7403063"/>
            <a:ext cx="23495" cy="123825"/>
          </a:xfrm>
          <a:custGeom>
            <a:avLst/>
            <a:gdLst/>
            <a:ahLst/>
            <a:cxnLst/>
            <a:rect l="l" t="t" r="r" b="b"/>
            <a:pathLst>
              <a:path w="23495" h="123825">
                <a:moveTo>
                  <a:pt x="0" y="123432"/>
                </a:moveTo>
                <a:lnTo>
                  <a:pt x="0" y="0"/>
                </a:lnTo>
                <a:lnTo>
                  <a:pt x="23378" y="0"/>
                </a:lnTo>
                <a:lnTo>
                  <a:pt x="23378" y="123432"/>
                </a:lnTo>
                <a:lnTo>
                  <a:pt x="0" y="123432"/>
                </a:lnTo>
                <a:close/>
              </a:path>
            </a:pathLst>
          </a:custGeom>
          <a:solidFill>
            <a:srgbClr val="FFFFFF"/>
          </a:solidFill>
        </p:spPr>
        <p:txBody>
          <a:bodyPr wrap="square" lIns="0" tIns="0" rIns="0" bIns="0" rtlCol="0"/>
          <a:lstStyle/>
          <a:p>
            <a:endParaRPr/>
          </a:p>
        </p:txBody>
      </p:sp>
      <p:sp>
        <p:nvSpPr>
          <p:cNvPr id="952" name="object 952"/>
          <p:cNvSpPr txBox="1"/>
          <p:nvPr/>
        </p:nvSpPr>
        <p:spPr>
          <a:xfrm>
            <a:off x="11340084" y="7401530"/>
            <a:ext cx="38735" cy="126364"/>
          </a:xfrm>
          <a:prstGeom prst="rect">
            <a:avLst/>
          </a:prstGeom>
        </p:spPr>
        <p:txBody>
          <a:bodyPr vert="vert270" wrap="square" lIns="0" tIns="10160" rIns="0" bIns="0" rtlCol="0">
            <a:spAutoFit/>
          </a:bodyPr>
          <a:lstStyle/>
          <a:p>
            <a:pPr marL="12700">
              <a:lnSpc>
                <a:spcPct val="100000"/>
              </a:lnSpc>
              <a:spcBef>
                <a:spcPts val="80"/>
              </a:spcBef>
            </a:pPr>
            <a:r>
              <a:rPr sz="100" b="1" dirty="0">
                <a:latin typeface="Arial"/>
                <a:cs typeface="Arial"/>
              </a:rPr>
              <a:t>% of </a:t>
            </a:r>
            <a:r>
              <a:rPr sz="100" b="1" spc="-10" dirty="0">
                <a:latin typeface="Arial"/>
                <a:cs typeface="Arial"/>
              </a:rPr>
              <a:t>expression</a:t>
            </a:r>
            <a:endParaRPr sz="100">
              <a:latin typeface="Arial"/>
              <a:cs typeface="Arial"/>
            </a:endParaRPr>
          </a:p>
        </p:txBody>
      </p:sp>
      <p:grpSp>
        <p:nvGrpSpPr>
          <p:cNvPr id="953" name="object 953"/>
          <p:cNvGrpSpPr/>
          <p:nvPr/>
        </p:nvGrpSpPr>
        <p:grpSpPr>
          <a:xfrm>
            <a:off x="11353800" y="7594600"/>
            <a:ext cx="457200" cy="266700"/>
            <a:chOff x="11353800" y="7594600"/>
            <a:chExt cx="457200" cy="266700"/>
          </a:xfrm>
        </p:grpSpPr>
        <p:pic>
          <p:nvPicPr>
            <p:cNvPr id="954" name="object 954"/>
            <p:cNvPicPr/>
            <p:nvPr/>
          </p:nvPicPr>
          <p:blipFill>
            <a:blip r:embed="rId63" cstate="print"/>
            <a:stretch>
              <a:fillRect/>
            </a:stretch>
          </p:blipFill>
          <p:spPr>
            <a:xfrm>
              <a:off x="11353800" y="7594600"/>
              <a:ext cx="457200" cy="266700"/>
            </a:xfrm>
            <a:prstGeom prst="rect">
              <a:avLst/>
            </a:prstGeom>
          </p:spPr>
        </p:pic>
        <p:sp>
          <p:nvSpPr>
            <p:cNvPr id="955" name="object 955"/>
            <p:cNvSpPr/>
            <p:nvPr/>
          </p:nvSpPr>
          <p:spPr>
            <a:xfrm>
              <a:off x="11359574" y="7602881"/>
              <a:ext cx="444500" cy="248920"/>
            </a:xfrm>
            <a:custGeom>
              <a:avLst/>
              <a:gdLst/>
              <a:ahLst/>
              <a:cxnLst/>
              <a:rect l="l" t="t" r="r" b="b"/>
              <a:pathLst>
                <a:path w="444500" h="248920">
                  <a:moveTo>
                    <a:pt x="444054" y="0"/>
                  </a:moveTo>
                  <a:lnTo>
                    <a:pt x="0" y="0"/>
                  </a:lnTo>
                  <a:lnTo>
                    <a:pt x="0" y="248564"/>
                  </a:lnTo>
                  <a:lnTo>
                    <a:pt x="444054" y="248564"/>
                  </a:lnTo>
                  <a:lnTo>
                    <a:pt x="444054" y="0"/>
                  </a:lnTo>
                  <a:close/>
                </a:path>
              </a:pathLst>
            </a:custGeom>
            <a:solidFill>
              <a:srgbClr val="FFFFFF"/>
            </a:solidFill>
          </p:spPr>
          <p:txBody>
            <a:bodyPr wrap="square" lIns="0" tIns="0" rIns="0" bIns="0" rtlCol="0"/>
            <a:lstStyle/>
            <a:p>
              <a:endParaRPr/>
            </a:p>
          </p:txBody>
        </p:sp>
        <p:sp>
          <p:nvSpPr>
            <p:cNvPr id="956" name="object 956"/>
            <p:cNvSpPr/>
            <p:nvPr/>
          </p:nvSpPr>
          <p:spPr>
            <a:xfrm>
              <a:off x="11415828" y="7723233"/>
              <a:ext cx="91440" cy="109220"/>
            </a:xfrm>
            <a:custGeom>
              <a:avLst/>
              <a:gdLst/>
              <a:ahLst/>
              <a:cxnLst/>
              <a:rect l="l" t="t" r="r" b="b"/>
              <a:pathLst>
                <a:path w="91440" h="109220">
                  <a:moveTo>
                    <a:pt x="91192" y="0"/>
                  </a:moveTo>
                  <a:lnTo>
                    <a:pt x="0" y="0"/>
                  </a:lnTo>
                  <a:lnTo>
                    <a:pt x="0" y="109163"/>
                  </a:lnTo>
                  <a:lnTo>
                    <a:pt x="91192" y="109163"/>
                  </a:lnTo>
                  <a:lnTo>
                    <a:pt x="91192" y="0"/>
                  </a:lnTo>
                  <a:close/>
                </a:path>
              </a:pathLst>
            </a:custGeom>
            <a:solidFill>
              <a:srgbClr val="A0A0A4"/>
            </a:solidFill>
          </p:spPr>
          <p:txBody>
            <a:bodyPr wrap="square" lIns="0" tIns="0" rIns="0" bIns="0" rtlCol="0"/>
            <a:lstStyle/>
            <a:p>
              <a:endParaRPr/>
            </a:p>
          </p:txBody>
        </p:sp>
        <p:sp>
          <p:nvSpPr>
            <p:cNvPr id="957" name="object 957"/>
            <p:cNvSpPr/>
            <p:nvPr/>
          </p:nvSpPr>
          <p:spPr>
            <a:xfrm>
              <a:off x="11414903" y="7830985"/>
              <a:ext cx="1905" cy="1905"/>
            </a:xfrm>
            <a:custGeom>
              <a:avLst/>
              <a:gdLst/>
              <a:ahLst/>
              <a:cxnLst/>
              <a:rect l="l" t="t" r="r" b="b"/>
              <a:pathLst>
                <a:path w="1904" h="1904">
                  <a:moveTo>
                    <a:pt x="925" y="0"/>
                  </a:moveTo>
                  <a:lnTo>
                    <a:pt x="1579" y="271"/>
                  </a:lnTo>
                  <a:lnTo>
                    <a:pt x="1850" y="925"/>
                  </a:lnTo>
                  <a:lnTo>
                    <a:pt x="1579" y="1579"/>
                  </a:lnTo>
                  <a:lnTo>
                    <a:pt x="925" y="1850"/>
                  </a:lnTo>
                  <a:lnTo>
                    <a:pt x="270" y="1579"/>
                  </a:lnTo>
                  <a:lnTo>
                    <a:pt x="0" y="925"/>
                  </a:lnTo>
                  <a:lnTo>
                    <a:pt x="270" y="271"/>
                  </a:lnTo>
                  <a:lnTo>
                    <a:pt x="925" y="0"/>
                  </a:lnTo>
                  <a:close/>
                </a:path>
              </a:pathLst>
            </a:custGeom>
            <a:solidFill>
              <a:srgbClr val="000000"/>
            </a:solidFill>
          </p:spPr>
          <p:txBody>
            <a:bodyPr wrap="square" lIns="0" tIns="0" rIns="0" bIns="0" rtlCol="0"/>
            <a:lstStyle/>
            <a:p>
              <a:endParaRPr/>
            </a:p>
          </p:txBody>
        </p:sp>
        <p:sp>
          <p:nvSpPr>
            <p:cNvPr id="958" name="object 958"/>
            <p:cNvSpPr/>
            <p:nvPr/>
          </p:nvSpPr>
          <p:spPr>
            <a:xfrm>
              <a:off x="11415828" y="7723136"/>
              <a:ext cx="0" cy="109220"/>
            </a:xfrm>
            <a:custGeom>
              <a:avLst/>
              <a:gdLst/>
              <a:ahLst/>
              <a:cxnLst/>
              <a:rect l="l" t="t" r="r" b="b"/>
              <a:pathLst>
                <a:path h="109220">
                  <a:moveTo>
                    <a:pt x="0" y="108773"/>
                  </a:moveTo>
                  <a:lnTo>
                    <a:pt x="0" y="0"/>
                  </a:lnTo>
                </a:path>
              </a:pathLst>
            </a:custGeom>
            <a:ln w="3175">
              <a:solidFill>
                <a:srgbClr val="000000"/>
              </a:solidFill>
            </a:ln>
          </p:spPr>
          <p:txBody>
            <a:bodyPr wrap="square" lIns="0" tIns="0" rIns="0" bIns="0" rtlCol="0"/>
            <a:lstStyle/>
            <a:p>
              <a:endParaRPr/>
            </a:p>
          </p:txBody>
        </p:sp>
        <p:sp>
          <p:nvSpPr>
            <p:cNvPr id="959" name="object 959"/>
            <p:cNvSpPr/>
            <p:nvPr/>
          </p:nvSpPr>
          <p:spPr>
            <a:xfrm>
              <a:off x="11415828" y="7723136"/>
              <a:ext cx="91440" cy="0"/>
            </a:xfrm>
            <a:custGeom>
              <a:avLst/>
              <a:gdLst/>
              <a:ahLst/>
              <a:cxnLst/>
              <a:rect l="l" t="t" r="r" b="b"/>
              <a:pathLst>
                <a:path w="91440">
                  <a:moveTo>
                    <a:pt x="0" y="0"/>
                  </a:moveTo>
                  <a:lnTo>
                    <a:pt x="90998" y="0"/>
                  </a:lnTo>
                </a:path>
              </a:pathLst>
            </a:custGeom>
            <a:ln w="3175">
              <a:solidFill>
                <a:srgbClr val="000000"/>
              </a:solidFill>
            </a:ln>
          </p:spPr>
          <p:txBody>
            <a:bodyPr wrap="square" lIns="0" tIns="0" rIns="0" bIns="0" rtlCol="0"/>
            <a:lstStyle/>
            <a:p>
              <a:endParaRPr/>
            </a:p>
          </p:txBody>
        </p:sp>
        <p:sp>
          <p:nvSpPr>
            <p:cNvPr id="960" name="object 960"/>
            <p:cNvSpPr/>
            <p:nvPr/>
          </p:nvSpPr>
          <p:spPr>
            <a:xfrm>
              <a:off x="11506826" y="7723136"/>
              <a:ext cx="0" cy="109220"/>
            </a:xfrm>
            <a:custGeom>
              <a:avLst/>
              <a:gdLst/>
              <a:ahLst/>
              <a:cxnLst/>
              <a:rect l="l" t="t" r="r" b="b"/>
              <a:pathLst>
                <a:path h="109220">
                  <a:moveTo>
                    <a:pt x="0" y="0"/>
                  </a:moveTo>
                  <a:lnTo>
                    <a:pt x="0" y="108773"/>
                  </a:lnTo>
                </a:path>
              </a:pathLst>
            </a:custGeom>
            <a:ln w="3175">
              <a:solidFill>
                <a:srgbClr val="000000"/>
              </a:solidFill>
            </a:ln>
          </p:spPr>
          <p:txBody>
            <a:bodyPr wrap="square" lIns="0" tIns="0" rIns="0" bIns="0" rtlCol="0"/>
            <a:lstStyle/>
            <a:p>
              <a:endParaRPr/>
            </a:p>
          </p:txBody>
        </p:sp>
        <p:sp>
          <p:nvSpPr>
            <p:cNvPr id="961" name="object 961"/>
            <p:cNvSpPr/>
            <p:nvPr/>
          </p:nvSpPr>
          <p:spPr>
            <a:xfrm>
              <a:off x="11438626" y="7720602"/>
              <a:ext cx="45720" cy="5715"/>
            </a:xfrm>
            <a:custGeom>
              <a:avLst/>
              <a:gdLst/>
              <a:ahLst/>
              <a:cxnLst/>
              <a:rect l="l" t="t" r="r" b="b"/>
              <a:pathLst>
                <a:path w="45720" h="5715">
                  <a:moveTo>
                    <a:pt x="0" y="0"/>
                  </a:moveTo>
                  <a:lnTo>
                    <a:pt x="45499" y="0"/>
                  </a:lnTo>
                </a:path>
                <a:path w="45720" h="5715">
                  <a:moveTo>
                    <a:pt x="45499" y="0"/>
                  </a:moveTo>
                  <a:lnTo>
                    <a:pt x="0" y="0"/>
                  </a:lnTo>
                </a:path>
                <a:path w="45720" h="5715">
                  <a:moveTo>
                    <a:pt x="22798" y="0"/>
                  </a:moveTo>
                  <a:lnTo>
                    <a:pt x="22798" y="5263"/>
                  </a:lnTo>
                </a:path>
                <a:path w="45720" h="5715">
                  <a:moveTo>
                    <a:pt x="0" y="5263"/>
                  </a:moveTo>
                  <a:lnTo>
                    <a:pt x="45499" y="5263"/>
                  </a:lnTo>
                </a:path>
                <a:path w="45720" h="5715">
                  <a:moveTo>
                    <a:pt x="45499" y="5263"/>
                  </a:moveTo>
                  <a:lnTo>
                    <a:pt x="0" y="5263"/>
                  </a:lnTo>
                </a:path>
              </a:pathLst>
            </a:custGeom>
            <a:ln w="3175">
              <a:solidFill>
                <a:srgbClr val="000000"/>
              </a:solidFill>
            </a:ln>
          </p:spPr>
          <p:txBody>
            <a:bodyPr wrap="square" lIns="0" tIns="0" rIns="0" bIns="0" rtlCol="0"/>
            <a:lstStyle/>
            <a:p>
              <a:endParaRPr/>
            </a:p>
          </p:txBody>
        </p:sp>
        <p:sp>
          <p:nvSpPr>
            <p:cNvPr id="962" name="object 962"/>
            <p:cNvSpPr/>
            <p:nvPr/>
          </p:nvSpPr>
          <p:spPr>
            <a:xfrm>
              <a:off x="11552715" y="7646721"/>
              <a:ext cx="91440" cy="186055"/>
            </a:xfrm>
            <a:custGeom>
              <a:avLst/>
              <a:gdLst/>
              <a:ahLst/>
              <a:cxnLst/>
              <a:rect l="l" t="t" r="r" b="b"/>
              <a:pathLst>
                <a:path w="91440" h="186054">
                  <a:moveTo>
                    <a:pt x="91192" y="0"/>
                  </a:moveTo>
                  <a:lnTo>
                    <a:pt x="0" y="0"/>
                  </a:lnTo>
                  <a:lnTo>
                    <a:pt x="0" y="185676"/>
                  </a:lnTo>
                  <a:lnTo>
                    <a:pt x="91192" y="185676"/>
                  </a:lnTo>
                  <a:lnTo>
                    <a:pt x="91192" y="0"/>
                  </a:lnTo>
                  <a:close/>
                </a:path>
              </a:pathLst>
            </a:custGeom>
            <a:solidFill>
              <a:srgbClr val="A0A0A4"/>
            </a:solidFill>
          </p:spPr>
          <p:txBody>
            <a:bodyPr wrap="square" lIns="0" tIns="0" rIns="0" bIns="0" rtlCol="0"/>
            <a:lstStyle/>
            <a:p>
              <a:endParaRPr/>
            </a:p>
          </p:txBody>
        </p:sp>
        <p:sp>
          <p:nvSpPr>
            <p:cNvPr id="963" name="object 963"/>
            <p:cNvSpPr/>
            <p:nvPr/>
          </p:nvSpPr>
          <p:spPr>
            <a:xfrm>
              <a:off x="11551692" y="7830985"/>
              <a:ext cx="1905" cy="1905"/>
            </a:xfrm>
            <a:custGeom>
              <a:avLst/>
              <a:gdLst/>
              <a:ahLst/>
              <a:cxnLst/>
              <a:rect l="l" t="t" r="r" b="b"/>
              <a:pathLst>
                <a:path w="1904" h="1904">
                  <a:moveTo>
                    <a:pt x="925" y="0"/>
                  </a:moveTo>
                  <a:lnTo>
                    <a:pt x="1579" y="271"/>
                  </a:lnTo>
                  <a:lnTo>
                    <a:pt x="1850" y="925"/>
                  </a:lnTo>
                  <a:lnTo>
                    <a:pt x="1579" y="1579"/>
                  </a:lnTo>
                  <a:lnTo>
                    <a:pt x="925" y="1850"/>
                  </a:lnTo>
                  <a:lnTo>
                    <a:pt x="270" y="1579"/>
                  </a:lnTo>
                  <a:lnTo>
                    <a:pt x="0" y="925"/>
                  </a:lnTo>
                  <a:lnTo>
                    <a:pt x="270" y="271"/>
                  </a:lnTo>
                  <a:lnTo>
                    <a:pt x="925" y="0"/>
                  </a:lnTo>
                  <a:close/>
                </a:path>
              </a:pathLst>
            </a:custGeom>
            <a:solidFill>
              <a:srgbClr val="000000"/>
            </a:solidFill>
          </p:spPr>
          <p:txBody>
            <a:bodyPr wrap="square" lIns="0" tIns="0" rIns="0" bIns="0" rtlCol="0"/>
            <a:lstStyle/>
            <a:p>
              <a:endParaRPr/>
            </a:p>
          </p:txBody>
        </p:sp>
        <p:sp>
          <p:nvSpPr>
            <p:cNvPr id="964" name="object 964"/>
            <p:cNvSpPr/>
            <p:nvPr/>
          </p:nvSpPr>
          <p:spPr>
            <a:xfrm>
              <a:off x="11552617" y="7646624"/>
              <a:ext cx="0" cy="185420"/>
            </a:xfrm>
            <a:custGeom>
              <a:avLst/>
              <a:gdLst/>
              <a:ahLst/>
              <a:cxnLst/>
              <a:rect l="l" t="t" r="r" b="b"/>
              <a:pathLst>
                <a:path h="185420">
                  <a:moveTo>
                    <a:pt x="0" y="185285"/>
                  </a:moveTo>
                  <a:lnTo>
                    <a:pt x="0" y="0"/>
                  </a:lnTo>
                </a:path>
              </a:pathLst>
            </a:custGeom>
            <a:ln w="3175">
              <a:solidFill>
                <a:srgbClr val="000000"/>
              </a:solidFill>
            </a:ln>
          </p:spPr>
          <p:txBody>
            <a:bodyPr wrap="square" lIns="0" tIns="0" rIns="0" bIns="0" rtlCol="0"/>
            <a:lstStyle/>
            <a:p>
              <a:endParaRPr/>
            </a:p>
          </p:txBody>
        </p:sp>
        <p:sp>
          <p:nvSpPr>
            <p:cNvPr id="965" name="object 965"/>
            <p:cNvSpPr/>
            <p:nvPr/>
          </p:nvSpPr>
          <p:spPr>
            <a:xfrm>
              <a:off x="11552617" y="7646624"/>
              <a:ext cx="91440" cy="0"/>
            </a:xfrm>
            <a:custGeom>
              <a:avLst/>
              <a:gdLst/>
              <a:ahLst/>
              <a:cxnLst/>
              <a:rect l="l" t="t" r="r" b="b"/>
              <a:pathLst>
                <a:path w="91440">
                  <a:moveTo>
                    <a:pt x="0" y="0"/>
                  </a:moveTo>
                  <a:lnTo>
                    <a:pt x="91095" y="0"/>
                  </a:lnTo>
                </a:path>
              </a:pathLst>
            </a:custGeom>
            <a:ln w="3175">
              <a:solidFill>
                <a:srgbClr val="000000"/>
              </a:solidFill>
            </a:ln>
          </p:spPr>
          <p:txBody>
            <a:bodyPr wrap="square" lIns="0" tIns="0" rIns="0" bIns="0" rtlCol="0"/>
            <a:lstStyle/>
            <a:p>
              <a:endParaRPr/>
            </a:p>
          </p:txBody>
        </p:sp>
        <p:sp>
          <p:nvSpPr>
            <p:cNvPr id="966" name="object 966"/>
            <p:cNvSpPr/>
            <p:nvPr/>
          </p:nvSpPr>
          <p:spPr>
            <a:xfrm>
              <a:off x="11643713" y="7646624"/>
              <a:ext cx="0" cy="185420"/>
            </a:xfrm>
            <a:custGeom>
              <a:avLst/>
              <a:gdLst/>
              <a:ahLst/>
              <a:cxnLst/>
              <a:rect l="l" t="t" r="r" b="b"/>
              <a:pathLst>
                <a:path h="185420">
                  <a:moveTo>
                    <a:pt x="0" y="0"/>
                  </a:moveTo>
                  <a:lnTo>
                    <a:pt x="0" y="185285"/>
                  </a:lnTo>
                </a:path>
              </a:pathLst>
            </a:custGeom>
            <a:ln w="3175">
              <a:solidFill>
                <a:srgbClr val="000000"/>
              </a:solidFill>
            </a:ln>
          </p:spPr>
          <p:txBody>
            <a:bodyPr wrap="square" lIns="0" tIns="0" rIns="0" bIns="0" rtlCol="0"/>
            <a:lstStyle/>
            <a:p>
              <a:endParaRPr/>
            </a:p>
          </p:txBody>
        </p:sp>
        <p:sp>
          <p:nvSpPr>
            <p:cNvPr id="967" name="object 967"/>
            <p:cNvSpPr/>
            <p:nvPr/>
          </p:nvSpPr>
          <p:spPr>
            <a:xfrm>
              <a:off x="11575513" y="7644285"/>
              <a:ext cx="45720" cy="5080"/>
            </a:xfrm>
            <a:custGeom>
              <a:avLst/>
              <a:gdLst/>
              <a:ahLst/>
              <a:cxnLst/>
              <a:rect l="l" t="t" r="r" b="b"/>
              <a:pathLst>
                <a:path w="45720" h="5079">
                  <a:moveTo>
                    <a:pt x="0" y="0"/>
                  </a:moveTo>
                  <a:lnTo>
                    <a:pt x="45499" y="0"/>
                  </a:lnTo>
                </a:path>
                <a:path w="45720" h="5079">
                  <a:moveTo>
                    <a:pt x="45499" y="0"/>
                  </a:moveTo>
                  <a:lnTo>
                    <a:pt x="0" y="0"/>
                  </a:lnTo>
                </a:path>
                <a:path w="45720" h="5079">
                  <a:moveTo>
                    <a:pt x="22700" y="0"/>
                  </a:moveTo>
                  <a:lnTo>
                    <a:pt x="22700" y="4873"/>
                  </a:lnTo>
                </a:path>
                <a:path w="45720" h="5079">
                  <a:moveTo>
                    <a:pt x="0" y="4873"/>
                  </a:moveTo>
                  <a:lnTo>
                    <a:pt x="45499" y="4873"/>
                  </a:lnTo>
                </a:path>
                <a:path w="45720" h="5079">
                  <a:moveTo>
                    <a:pt x="45499" y="4873"/>
                  </a:moveTo>
                  <a:lnTo>
                    <a:pt x="0" y="4873"/>
                  </a:lnTo>
                </a:path>
              </a:pathLst>
            </a:custGeom>
            <a:ln w="3175">
              <a:solidFill>
                <a:srgbClr val="000000"/>
              </a:solidFill>
            </a:ln>
          </p:spPr>
          <p:txBody>
            <a:bodyPr wrap="square" lIns="0" tIns="0" rIns="0" bIns="0" rtlCol="0"/>
            <a:lstStyle/>
            <a:p>
              <a:endParaRPr/>
            </a:p>
          </p:txBody>
        </p:sp>
        <p:sp>
          <p:nvSpPr>
            <p:cNvPr id="968" name="object 968"/>
            <p:cNvSpPr/>
            <p:nvPr/>
          </p:nvSpPr>
          <p:spPr>
            <a:xfrm>
              <a:off x="11689601" y="7651789"/>
              <a:ext cx="91440" cy="180975"/>
            </a:xfrm>
            <a:custGeom>
              <a:avLst/>
              <a:gdLst/>
              <a:ahLst/>
              <a:cxnLst/>
              <a:rect l="l" t="t" r="r" b="b"/>
              <a:pathLst>
                <a:path w="91440" h="180975">
                  <a:moveTo>
                    <a:pt x="91192" y="0"/>
                  </a:moveTo>
                  <a:lnTo>
                    <a:pt x="0" y="0"/>
                  </a:lnTo>
                  <a:lnTo>
                    <a:pt x="0" y="180607"/>
                  </a:lnTo>
                  <a:lnTo>
                    <a:pt x="91192" y="180607"/>
                  </a:lnTo>
                  <a:lnTo>
                    <a:pt x="91192" y="0"/>
                  </a:lnTo>
                  <a:close/>
                </a:path>
              </a:pathLst>
            </a:custGeom>
            <a:solidFill>
              <a:srgbClr val="A0A0A4"/>
            </a:solidFill>
          </p:spPr>
          <p:txBody>
            <a:bodyPr wrap="square" lIns="0" tIns="0" rIns="0" bIns="0" rtlCol="0"/>
            <a:lstStyle/>
            <a:p>
              <a:endParaRPr/>
            </a:p>
          </p:txBody>
        </p:sp>
        <p:sp>
          <p:nvSpPr>
            <p:cNvPr id="969" name="object 969"/>
            <p:cNvSpPr/>
            <p:nvPr/>
          </p:nvSpPr>
          <p:spPr>
            <a:xfrm>
              <a:off x="11688579" y="7830985"/>
              <a:ext cx="1905" cy="1905"/>
            </a:xfrm>
            <a:custGeom>
              <a:avLst/>
              <a:gdLst/>
              <a:ahLst/>
              <a:cxnLst/>
              <a:rect l="l" t="t" r="r" b="b"/>
              <a:pathLst>
                <a:path w="1904" h="1904">
                  <a:moveTo>
                    <a:pt x="925" y="0"/>
                  </a:moveTo>
                  <a:lnTo>
                    <a:pt x="1579" y="271"/>
                  </a:lnTo>
                  <a:lnTo>
                    <a:pt x="1850" y="925"/>
                  </a:lnTo>
                  <a:lnTo>
                    <a:pt x="1579" y="1579"/>
                  </a:lnTo>
                  <a:lnTo>
                    <a:pt x="925" y="1850"/>
                  </a:lnTo>
                  <a:lnTo>
                    <a:pt x="270" y="1579"/>
                  </a:lnTo>
                  <a:lnTo>
                    <a:pt x="0" y="925"/>
                  </a:lnTo>
                  <a:lnTo>
                    <a:pt x="270" y="271"/>
                  </a:lnTo>
                  <a:lnTo>
                    <a:pt x="925" y="0"/>
                  </a:lnTo>
                  <a:close/>
                </a:path>
              </a:pathLst>
            </a:custGeom>
            <a:solidFill>
              <a:srgbClr val="000000"/>
            </a:solidFill>
          </p:spPr>
          <p:txBody>
            <a:bodyPr wrap="square" lIns="0" tIns="0" rIns="0" bIns="0" rtlCol="0"/>
            <a:lstStyle/>
            <a:p>
              <a:endParaRPr/>
            </a:p>
          </p:txBody>
        </p:sp>
        <p:sp>
          <p:nvSpPr>
            <p:cNvPr id="970" name="object 970"/>
            <p:cNvSpPr/>
            <p:nvPr/>
          </p:nvSpPr>
          <p:spPr>
            <a:xfrm>
              <a:off x="11689504" y="7651693"/>
              <a:ext cx="0" cy="180340"/>
            </a:xfrm>
            <a:custGeom>
              <a:avLst/>
              <a:gdLst/>
              <a:ahLst/>
              <a:cxnLst/>
              <a:rect l="l" t="t" r="r" b="b"/>
              <a:pathLst>
                <a:path h="180340">
                  <a:moveTo>
                    <a:pt x="0" y="180217"/>
                  </a:moveTo>
                  <a:lnTo>
                    <a:pt x="0" y="0"/>
                  </a:lnTo>
                </a:path>
              </a:pathLst>
            </a:custGeom>
            <a:ln w="3175">
              <a:solidFill>
                <a:srgbClr val="000000"/>
              </a:solidFill>
            </a:ln>
          </p:spPr>
          <p:txBody>
            <a:bodyPr wrap="square" lIns="0" tIns="0" rIns="0" bIns="0" rtlCol="0"/>
            <a:lstStyle/>
            <a:p>
              <a:endParaRPr/>
            </a:p>
          </p:txBody>
        </p:sp>
        <p:sp>
          <p:nvSpPr>
            <p:cNvPr id="971" name="object 971"/>
            <p:cNvSpPr/>
            <p:nvPr/>
          </p:nvSpPr>
          <p:spPr>
            <a:xfrm>
              <a:off x="11689504" y="7651693"/>
              <a:ext cx="91440" cy="0"/>
            </a:xfrm>
            <a:custGeom>
              <a:avLst/>
              <a:gdLst/>
              <a:ahLst/>
              <a:cxnLst/>
              <a:rect l="l" t="t" r="r" b="b"/>
              <a:pathLst>
                <a:path w="91440">
                  <a:moveTo>
                    <a:pt x="0" y="0"/>
                  </a:moveTo>
                  <a:lnTo>
                    <a:pt x="91095" y="0"/>
                  </a:lnTo>
                </a:path>
              </a:pathLst>
            </a:custGeom>
            <a:ln w="3175">
              <a:solidFill>
                <a:srgbClr val="000000"/>
              </a:solidFill>
            </a:ln>
          </p:spPr>
          <p:txBody>
            <a:bodyPr wrap="square" lIns="0" tIns="0" rIns="0" bIns="0" rtlCol="0"/>
            <a:lstStyle/>
            <a:p>
              <a:endParaRPr/>
            </a:p>
          </p:txBody>
        </p:sp>
        <p:sp>
          <p:nvSpPr>
            <p:cNvPr id="972" name="object 972"/>
            <p:cNvSpPr/>
            <p:nvPr/>
          </p:nvSpPr>
          <p:spPr>
            <a:xfrm>
              <a:off x="11780599" y="7651693"/>
              <a:ext cx="0" cy="180340"/>
            </a:xfrm>
            <a:custGeom>
              <a:avLst/>
              <a:gdLst/>
              <a:ahLst/>
              <a:cxnLst/>
              <a:rect l="l" t="t" r="r" b="b"/>
              <a:pathLst>
                <a:path h="180340">
                  <a:moveTo>
                    <a:pt x="0" y="0"/>
                  </a:moveTo>
                  <a:lnTo>
                    <a:pt x="0" y="180217"/>
                  </a:lnTo>
                </a:path>
              </a:pathLst>
            </a:custGeom>
            <a:ln w="3175">
              <a:solidFill>
                <a:srgbClr val="000000"/>
              </a:solidFill>
            </a:ln>
          </p:spPr>
          <p:txBody>
            <a:bodyPr wrap="square" lIns="0" tIns="0" rIns="0" bIns="0" rtlCol="0"/>
            <a:lstStyle/>
            <a:p>
              <a:endParaRPr/>
            </a:p>
          </p:txBody>
        </p:sp>
        <p:sp>
          <p:nvSpPr>
            <p:cNvPr id="973" name="object 973"/>
            <p:cNvSpPr/>
            <p:nvPr/>
          </p:nvSpPr>
          <p:spPr>
            <a:xfrm>
              <a:off x="11712399" y="7650815"/>
              <a:ext cx="45720" cy="1905"/>
            </a:xfrm>
            <a:custGeom>
              <a:avLst/>
              <a:gdLst/>
              <a:ahLst/>
              <a:cxnLst/>
              <a:rect l="l" t="t" r="r" b="b"/>
              <a:pathLst>
                <a:path w="45720" h="1904">
                  <a:moveTo>
                    <a:pt x="0" y="0"/>
                  </a:moveTo>
                  <a:lnTo>
                    <a:pt x="45499" y="0"/>
                  </a:lnTo>
                </a:path>
                <a:path w="45720" h="1904">
                  <a:moveTo>
                    <a:pt x="45499" y="0"/>
                  </a:moveTo>
                  <a:lnTo>
                    <a:pt x="0" y="0"/>
                  </a:lnTo>
                </a:path>
                <a:path w="45720" h="1904">
                  <a:moveTo>
                    <a:pt x="22700" y="0"/>
                  </a:moveTo>
                  <a:lnTo>
                    <a:pt x="22700" y="1754"/>
                  </a:lnTo>
                </a:path>
                <a:path w="45720" h="1904">
                  <a:moveTo>
                    <a:pt x="0" y="1754"/>
                  </a:moveTo>
                  <a:lnTo>
                    <a:pt x="45499" y="1754"/>
                  </a:lnTo>
                </a:path>
                <a:path w="45720" h="1904">
                  <a:moveTo>
                    <a:pt x="45499" y="1754"/>
                  </a:moveTo>
                  <a:lnTo>
                    <a:pt x="0" y="1754"/>
                  </a:lnTo>
                </a:path>
              </a:pathLst>
            </a:custGeom>
            <a:ln w="3175">
              <a:solidFill>
                <a:srgbClr val="000000"/>
              </a:solidFill>
            </a:ln>
          </p:spPr>
          <p:txBody>
            <a:bodyPr wrap="square" lIns="0" tIns="0" rIns="0" bIns="0" rtlCol="0"/>
            <a:lstStyle/>
            <a:p>
              <a:endParaRPr/>
            </a:p>
          </p:txBody>
        </p:sp>
        <p:sp>
          <p:nvSpPr>
            <p:cNvPr id="974" name="object 974"/>
            <p:cNvSpPr/>
            <p:nvPr/>
          </p:nvSpPr>
          <p:spPr>
            <a:xfrm>
              <a:off x="11389327" y="7612023"/>
              <a:ext cx="414655" cy="224154"/>
            </a:xfrm>
            <a:custGeom>
              <a:avLst/>
              <a:gdLst/>
              <a:ahLst/>
              <a:cxnLst/>
              <a:rect l="l" t="t" r="r" b="b"/>
              <a:pathLst>
                <a:path w="414654" h="224154">
                  <a:moveTo>
                    <a:pt x="3604" y="220276"/>
                  </a:moveTo>
                  <a:lnTo>
                    <a:pt x="5455" y="220276"/>
                  </a:lnTo>
                </a:path>
                <a:path w="414654" h="224154">
                  <a:moveTo>
                    <a:pt x="5455" y="220276"/>
                  </a:moveTo>
                  <a:lnTo>
                    <a:pt x="7307" y="220276"/>
                  </a:lnTo>
                </a:path>
                <a:path w="414654" h="224154">
                  <a:moveTo>
                    <a:pt x="7307" y="220276"/>
                  </a:moveTo>
                  <a:lnTo>
                    <a:pt x="9158" y="220276"/>
                  </a:lnTo>
                </a:path>
                <a:path w="414654" h="224154">
                  <a:moveTo>
                    <a:pt x="9158" y="220276"/>
                  </a:moveTo>
                  <a:lnTo>
                    <a:pt x="11009" y="220276"/>
                  </a:lnTo>
                </a:path>
                <a:path w="414654" h="224154">
                  <a:moveTo>
                    <a:pt x="11009" y="220276"/>
                  </a:moveTo>
                  <a:lnTo>
                    <a:pt x="12860" y="220276"/>
                  </a:lnTo>
                </a:path>
                <a:path w="414654" h="224154">
                  <a:moveTo>
                    <a:pt x="12860" y="220276"/>
                  </a:moveTo>
                  <a:lnTo>
                    <a:pt x="14711" y="220276"/>
                  </a:lnTo>
                </a:path>
                <a:path w="414654" h="224154">
                  <a:moveTo>
                    <a:pt x="14711" y="220276"/>
                  </a:moveTo>
                  <a:lnTo>
                    <a:pt x="16562" y="220276"/>
                  </a:lnTo>
                </a:path>
                <a:path w="414654" h="224154">
                  <a:moveTo>
                    <a:pt x="16562" y="220276"/>
                  </a:moveTo>
                  <a:lnTo>
                    <a:pt x="18413" y="220276"/>
                  </a:lnTo>
                </a:path>
                <a:path w="414654" h="224154">
                  <a:moveTo>
                    <a:pt x="18413" y="220276"/>
                  </a:moveTo>
                  <a:lnTo>
                    <a:pt x="20265" y="220276"/>
                  </a:lnTo>
                </a:path>
                <a:path w="414654" h="224154">
                  <a:moveTo>
                    <a:pt x="20265" y="220276"/>
                  </a:moveTo>
                  <a:lnTo>
                    <a:pt x="22116" y="220276"/>
                  </a:lnTo>
                </a:path>
                <a:path w="414654" h="224154">
                  <a:moveTo>
                    <a:pt x="22116" y="220276"/>
                  </a:moveTo>
                  <a:lnTo>
                    <a:pt x="23967" y="220276"/>
                  </a:lnTo>
                </a:path>
                <a:path w="414654" h="224154">
                  <a:moveTo>
                    <a:pt x="23967" y="220276"/>
                  </a:moveTo>
                  <a:lnTo>
                    <a:pt x="25818" y="220276"/>
                  </a:lnTo>
                </a:path>
                <a:path w="414654" h="224154">
                  <a:moveTo>
                    <a:pt x="25818" y="220276"/>
                  </a:moveTo>
                  <a:lnTo>
                    <a:pt x="27669" y="220276"/>
                  </a:lnTo>
                </a:path>
                <a:path w="414654" h="224154">
                  <a:moveTo>
                    <a:pt x="27669" y="220276"/>
                  </a:moveTo>
                  <a:lnTo>
                    <a:pt x="29520" y="220276"/>
                  </a:lnTo>
                </a:path>
                <a:path w="414654" h="224154">
                  <a:moveTo>
                    <a:pt x="29520" y="220276"/>
                  </a:moveTo>
                  <a:lnTo>
                    <a:pt x="31371" y="220276"/>
                  </a:lnTo>
                </a:path>
                <a:path w="414654" h="224154">
                  <a:moveTo>
                    <a:pt x="31371" y="220276"/>
                  </a:moveTo>
                  <a:lnTo>
                    <a:pt x="33223" y="220276"/>
                  </a:lnTo>
                </a:path>
                <a:path w="414654" h="224154">
                  <a:moveTo>
                    <a:pt x="33223" y="220276"/>
                  </a:moveTo>
                  <a:lnTo>
                    <a:pt x="35074" y="220276"/>
                  </a:lnTo>
                </a:path>
                <a:path w="414654" h="224154">
                  <a:moveTo>
                    <a:pt x="35074" y="220276"/>
                  </a:moveTo>
                  <a:lnTo>
                    <a:pt x="36925" y="220276"/>
                  </a:lnTo>
                </a:path>
                <a:path w="414654" h="224154">
                  <a:moveTo>
                    <a:pt x="36925" y="220276"/>
                  </a:moveTo>
                  <a:lnTo>
                    <a:pt x="38776" y="220276"/>
                  </a:lnTo>
                </a:path>
                <a:path w="414654" h="224154">
                  <a:moveTo>
                    <a:pt x="38776" y="220276"/>
                  </a:moveTo>
                  <a:lnTo>
                    <a:pt x="40627" y="220276"/>
                  </a:lnTo>
                </a:path>
                <a:path w="414654" h="224154">
                  <a:moveTo>
                    <a:pt x="40627" y="220276"/>
                  </a:moveTo>
                  <a:lnTo>
                    <a:pt x="42478" y="220276"/>
                  </a:lnTo>
                </a:path>
                <a:path w="414654" h="224154">
                  <a:moveTo>
                    <a:pt x="42478" y="220276"/>
                  </a:moveTo>
                  <a:lnTo>
                    <a:pt x="44329" y="220276"/>
                  </a:lnTo>
                </a:path>
                <a:path w="414654" h="224154">
                  <a:moveTo>
                    <a:pt x="44329" y="220276"/>
                  </a:moveTo>
                  <a:lnTo>
                    <a:pt x="46181" y="220276"/>
                  </a:lnTo>
                </a:path>
                <a:path w="414654" h="224154">
                  <a:moveTo>
                    <a:pt x="46181" y="220276"/>
                  </a:moveTo>
                  <a:lnTo>
                    <a:pt x="48032" y="220276"/>
                  </a:lnTo>
                </a:path>
                <a:path w="414654" h="224154">
                  <a:moveTo>
                    <a:pt x="48032" y="220276"/>
                  </a:moveTo>
                  <a:lnTo>
                    <a:pt x="49883" y="220276"/>
                  </a:lnTo>
                </a:path>
                <a:path w="414654" h="224154">
                  <a:moveTo>
                    <a:pt x="49883" y="220276"/>
                  </a:moveTo>
                  <a:lnTo>
                    <a:pt x="51734" y="220276"/>
                  </a:lnTo>
                </a:path>
                <a:path w="414654" h="224154">
                  <a:moveTo>
                    <a:pt x="51734" y="220276"/>
                  </a:moveTo>
                  <a:lnTo>
                    <a:pt x="53585" y="220276"/>
                  </a:lnTo>
                </a:path>
                <a:path w="414654" h="224154">
                  <a:moveTo>
                    <a:pt x="53585" y="220276"/>
                  </a:moveTo>
                  <a:lnTo>
                    <a:pt x="55436" y="220276"/>
                  </a:lnTo>
                </a:path>
                <a:path w="414654" h="224154">
                  <a:moveTo>
                    <a:pt x="55436" y="220276"/>
                  </a:moveTo>
                  <a:lnTo>
                    <a:pt x="57287" y="220276"/>
                  </a:lnTo>
                </a:path>
                <a:path w="414654" h="224154">
                  <a:moveTo>
                    <a:pt x="57287" y="220276"/>
                  </a:moveTo>
                  <a:lnTo>
                    <a:pt x="59236" y="220276"/>
                  </a:lnTo>
                </a:path>
                <a:path w="414654" h="224154">
                  <a:moveTo>
                    <a:pt x="59236" y="220276"/>
                  </a:moveTo>
                  <a:lnTo>
                    <a:pt x="61087" y="220276"/>
                  </a:lnTo>
                </a:path>
                <a:path w="414654" h="224154">
                  <a:moveTo>
                    <a:pt x="61087" y="220276"/>
                  </a:moveTo>
                  <a:lnTo>
                    <a:pt x="62938" y="220276"/>
                  </a:lnTo>
                </a:path>
                <a:path w="414654" h="224154">
                  <a:moveTo>
                    <a:pt x="62938" y="220276"/>
                  </a:moveTo>
                  <a:lnTo>
                    <a:pt x="64789" y="220276"/>
                  </a:lnTo>
                </a:path>
                <a:path w="414654" h="224154">
                  <a:moveTo>
                    <a:pt x="64789" y="220276"/>
                  </a:moveTo>
                  <a:lnTo>
                    <a:pt x="66640" y="220276"/>
                  </a:lnTo>
                </a:path>
                <a:path w="414654" h="224154">
                  <a:moveTo>
                    <a:pt x="66640" y="220276"/>
                  </a:moveTo>
                  <a:lnTo>
                    <a:pt x="68492" y="220276"/>
                  </a:lnTo>
                </a:path>
                <a:path w="414654" h="224154">
                  <a:moveTo>
                    <a:pt x="68492" y="220276"/>
                  </a:moveTo>
                  <a:lnTo>
                    <a:pt x="70343" y="220276"/>
                  </a:lnTo>
                </a:path>
                <a:path w="414654" h="224154">
                  <a:moveTo>
                    <a:pt x="70343" y="220276"/>
                  </a:moveTo>
                  <a:lnTo>
                    <a:pt x="72194" y="220276"/>
                  </a:lnTo>
                </a:path>
                <a:path w="414654" h="224154">
                  <a:moveTo>
                    <a:pt x="72194" y="220276"/>
                  </a:moveTo>
                  <a:lnTo>
                    <a:pt x="74045" y="220276"/>
                  </a:lnTo>
                </a:path>
                <a:path w="414654" h="224154">
                  <a:moveTo>
                    <a:pt x="74045" y="220276"/>
                  </a:moveTo>
                  <a:lnTo>
                    <a:pt x="75896" y="220276"/>
                  </a:lnTo>
                </a:path>
                <a:path w="414654" h="224154">
                  <a:moveTo>
                    <a:pt x="75896" y="220276"/>
                  </a:moveTo>
                  <a:lnTo>
                    <a:pt x="77747" y="220276"/>
                  </a:lnTo>
                </a:path>
                <a:path w="414654" h="224154">
                  <a:moveTo>
                    <a:pt x="77747" y="220276"/>
                  </a:moveTo>
                  <a:lnTo>
                    <a:pt x="79598" y="220276"/>
                  </a:lnTo>
                </a:path>
                <a:path w="414654" h="224154">
                  <a:moveTo>
                    <a:pt x="79598" y="220276"/>
                  </a:moveTo>
                  <a:lnTo>
                    <a:pt x="81450" y="220276"/>
                  </a:lnTo>
                </a:path>
                <a:path w="414654" h="224154">
                  <a:moveTo>
                    <a:pt x="81450" y="220276"/>
                  </a:moveTo>
                  <a:lnTo>
                    <a:pt x="83301" y="220276"/>
                  </a:lnTo>
                </a:path>
                <a:path w="414654" h="224154">
                  <a:moveTo>
                    <a:pt x="83301" y="220276"/>
                  </a:moveTo>
                  <a:lnTo>
                    <a:pt x="85152" y="220276"/>
                  </a:lnTo>
                </a:path>
                <a:path w="414654" h="224154">
                  <a:moveTo>
                    <a:pt x="85152" y="220276"/>
                  </a:moveTo>
                  <a:lnTo>
                    <a:pt x="87003" y="220276"/>
                  </a:lnTo>
                </a:path>
                <a:path w="414654" h="224154">
                  <a:moveTo>
                    <a:pt x="87003" y="220276"/>
                  </a:moveTo>
                  <a:lnTo>
                    <a:pt x="88854" y="220276"/>
                  </a:lnTo>
                </a:path>
                <a:path w="414654" h="224154">
                  <a:moveTo>
                    <a:pt x="88854" y="220276"/>
                  </a:moveTo>
                  <a:lnTo>
                    <a:pt x="90705" y="220276"/>
                  </a:lnTo>
                </a:path>
                <a:path w="414654" h="224154">
                  <a:moveTo>
                    <a:pt x="90705" y="220276"/>
                  </a:moveTo>
                  <a:lnTo>
                    <a:pt x="92556" y="220276"/>
                  </a:lnTo>
                </a:path>
                <a:path w="414654" h="224154">
                  <a:moveTo>
                    <a:pt x="92556" y="220276"/>
                  </a:moveTo>
                  <a:lnTo>
                    <a:pt x="94407" y="220276"/>
                  </a:lnTo>
                </a:path>
                <a:path w="414654" h="224154">
                  <a:moveTo>
                    <a:pt x="94407" y="220276"/>
                  </a:moveTo>
                  <a:lnTo>
                    <a:pt x="96259" y="220276"/>
                  </a:lnTo>
                </a:path>
                <a:path w="414654" h="224154">
                  <a:moveTo>
                    <a:pt x="96259" y="220276"/>
                  </a:moveTo>
                  <a:lnTo>
                    <a:pt x="98110" y="220276"/>
                  </a:lnTo>
                </a:path>
                <a:path w="414654" h="224154">
                  <a:moveTo>
                    <a:pt x="98110" y="220276"/>
                  </a:moveTo>
                  <a:lnTo>
                    <a:pt x="99961" y="220276"/>
                  </a:lnTo>
                </a:path>
                <a:path w="414654" h="224154">
                  <a:moveTo>
                    <a:pt x="99961" y="220276"/>
                  </a:moveTo>
                  <a:lnTo>
                    <a:pt x="101812" y="220276"/>
                  </a:lnTo>
                </a:path>
                <a:path w="414654" h="224154">
                  <a:moveTo>
                    <a:pt x="101812" y="220276"/>
                  </a:moveTo>
                  <a:lnTo>
                    <a:pt x="103663" y="220276"/>
                  </a:lnTo>
                </a:path>
                <a:path w="414654" h="224154">
                  <a:moveTo>
                    <a:pt x="103663" y="220276"/>
                  </a:moveTo>
                  <a:lnTo>
                    <a:pt x="105514" y="220276"/>
                  </a:lnTo>
                </a:path>
                <a:path w="414654" h="224154">
                  <a:moveTo>
                    <a:pt x="105514" y="220276"/>
                  </a:moveTo>
                  <a:lnTo>
                    <a:pt x="107365" y="220276"/>
                  </a:lnTo>
                </a:path>
                <a:path w="414654" h="224154">
                  <a:moveTo>
                    <a:pt x="107365" y="220276"/>
                  </a:moveTo>
                  <a:lnTo>
                    <a:pt x="109217" y="220276"/>
                  </a:lnTo>
                </a:path>
                <a:path w="414654" h="224154">
                  <a:moveTo>
                    <a:pt x="109217" y="220276"/>
                  </a:moveTo>
                  <a:lnTo>
                    <a:pt x="111068" y="220276"/>
                  </a:lnTo>
                </a:path>
                <a:path w="414654" h="224154">
                  <a:moveTo>
                    <a:pt x="111068" y="220276"/>
                  </a:moveTo>
                  <a:lnTo>
                    <a:pt x="112919" y="220276"/>
                  </a:lnTo>
                </a:path>
                <a:path w="414654" h="224154">
                  <a:moveTo>
                    <a:pt x="112919" y="220276"/>
                  </a:moveTo>
                  <a:lnTo>
                    <a:pt x="114770" y="220276"/>
                  </a:lnTo>
                </a:path>
                <a:path w="414654" h="224154">
                  <a:moveTo>
                    <a:pt x="114770" y="220276"/>
                  </a:moveTo>
                  <a:lnTo>
                    <a:pt x="116621" y="220276"/>
                  </a:lnTo>
                </a:path>
                <a:path w="414654" h="224154">
                  <a:moveTo>
                    <a:pt x="116621" y="220276"/>
                  </a:moveTo>
                  <a:lnTo>
                    <a:pt x="118472" y="220276"/>
                  </a:lnTo>
                </a:path>
                <a:path w="414654" h="224154">
                  <a:moveTo>
                    <a:pt x="118472" y="220276"/>
                  </a:moveTo>
                  <a:lnTo>
                    <a:pt x="120323" y="220276"/>
                  </a:lnTo>
                </a:path>
                <a:path w="414654" h="224154">
                  <a:moveTo>
                    <a:pt x="120323" y="220276"/>
                  </a:moveTo>
                  <a:lnTo>
                    <a:pt x="122175" y="220276"/>
                  </a:lnTo>
                </a:path>
                <a:path w="414654" h="224154">
                  <a:moveTo>
                    <a:pt x="122175" y="220276"/>
                  </a:moveTo>
                  <a:lnTo>
                    <a:pt x="124026" y="220276"/>
                  </a:lnTo>
                </a:path>
                <a:path w="414654" h="224154">
                  <a:moveTo>
                    <a:pt x="124026" y="220276"/>
                  </a:moveTo>
                  <a:lnTo>
                    <a:pt x="125877" y="220276"/>
                  </a:lnTo>
                </a:path>
                <a:path w="414654" h="224154">
                  <a:moveTo>
                    <a:pt x="125877" y="220276"/>
                  </a:moveTo>
                  <a:lnTo>
                    <a:pt x="127728" y="220276"/>
                  </a:lnTo>
                </a:path>
                <a:path w="414654" h="224154">
                  <a:moveTo>
                    <a:pt x="127728" y="220276"/>
                  </a:moveTo>
                  <a:lnTo>
                    <a:pt x="129579" y="220276"/>
                  </a:lnTo>
                </a:path>
                <a:path w="414654" h="224154">
                  <a:moveTo>
                    <a:pt x="129579" y="220276"/>
                  </a:moveTo>
                  <a:lnTo>
                    <a:pt x="131430" y="220276"/>
                  </a:lnTo>
                </a:path>
                <a:path w="414654" h="224154">
                  <a:moveTo>
                    <a:pt x="131430" y="220276"/>
                  </a:moveTo>
                  <a:lnTo>
                    <a:pt x="133281" y="220276"/>
                  </a:lnTo>
                </a:path>
                <a:path w="414654" h="224154">
                  <a:moveTo>
                    <a:pt x="133281" y="220276"/>
                  </a:moveTo>
                  <a:lnTo>
                    <a:pt x="135133" y="220276"/>
                  </a:lnTo>
                </a:path>
                <a:path w="414654" h="224154">
                  <a:moveTo>
                    <a:pt x="135133" y="220276"/>
                  </a:moveTo>
                  <a:lnTo>
                    <a:pt x="136984" y="220276"/>
                  </a:lnTo>
                </a:path>
                <a:path w="414654" h="224154">
                  <a:moveTo>
                    <a:pt x="136984" y="220276"/>
                  </a:moveTo>
                  <a:lnTo>
                    <a:pt x="138835" y="220276"/>
                  </a:lnTo>
                </a:path>
                <a:path w="414654" h="224154">
                  <a:moveTo>
                    <a:pt x="138835" y="220276"/>
                  </a:moveTo>
                  <a:lnTo>
                    <a:pt x="140686" y="220276"/>
                  </a:lnTo>
                </a:path>
                <a:path w="414654" h="224154">
                  <a:moveTo>
                    <a:pt x="140686" y="220276"/>
                  </a:moveTo>
                  <a:lnTo>
                    <a:pt x="142537" y="220276"/>
                  </a:lnTo>
                </a:path>
                <a:path w="414654" h="224154">
                  <a:moveTo>
                    <a:pt x="142537" y="220276"/>
                  </a:moveTo>
                  <a:lnTo>
                    <a:pt x="144388" y="220276"/>
                  </a:lnTo>
                </a:path>
                <a:path w="414654" h="224154">
                  <a:moveTo>
                    <a:pt x="144388" y="220276"/>
                  </a:moveTo>
                  <a:lnTo>
                    <a:pt x="146239" y="220276"/>
                  </a:lnTo>
                </a:path>
                <a:path w="414654" h="224154">
                  <a:moveTo>
                    <a:pt x="146239" y="220276"/>
                  </a:moveTo>
                  <a:lnTo>
                    <a:pt x="148090" y="220276"/>
                  </a:lnTo>
                </a:path>
                <a:path w="414654" h="224154">
                  <a:moveTo>
                    <a:pt x="148090" y="220276"/>
                  </a:moveTo>
                  <a:lnTo>
                    <a:pt x="149942" y="220276"/>
                  </a:lnTo>
                </a:path>
                <a:path w="414654" h="224154">
                  <a:moveTo>
                    <a:pt x="149942" y="220276"/>
                  </a:moveTo>
                  <a:lnTo>
                    <a:pt x="151793" y="220276"/>
                  </a:lnTo>
                </a:path>
                <a:path w="414654" h="224154">
                  <a:moveTo>
                    <a:pt x="151793" y="220276"/>
                  </a:moveTo>
                  <a:lnTo>
                    <a:pt x="153644" y="220276"/>
                  </a:lnTo>
                </a:path>
                <a:path w="414654" h="224154">
                  <a:moveTo>
                    <a:pt x="153644" y="220276"/>
                  </a:moveTo>
                  <a:lnTo>
                    <a:pt x="155495" y="220276"/>
                  </a:lnTo>
                </a:path>
                <a:path w="414654" h="224154">
                  <a:moveTo>
                    <a:pt x="155495" y="220276"/>
                  </a:moveTo>
                  <a:lnTo>
                    <a:pt x="157346" y="220276"/>
                  </a:lnTo>
                </a:path>
                <a:path w="414654" h="224154">
                  <a:moveTo>
                    <a:pt x="157346" y="220276"/>
                  </a:moveTo>
                  <a:lnTo>
                    <a:pt x="159197" y="220276"/>
                  </a:lnTo>
                </a:path>
                <a:path w="414654" h="224154">
                  <a:moveTo>
                    <a:pt x="159197" y="220276"/>
                  </a:moveTo>
                  <a:lnTo>
                    <a:pt x="161048" y="220276"/>
                  </a:lnTo>
                </a:path>
                <a:path w="414654" h="224154">
                  <a:moveTo>
                    <a:pt x="161048" y="220276"/>
                  </a:moveTo>
                  <a:lnTo>
                    <a:pt x="162900" y="220276"/>
                  </a:lnTo>
                </a:path>
                <a:path w="414654" h="224154">
                  <a:moveTo>
                    <a:pt x="162900" y="220276"/>
                  </a:moveTo>
                  <a:lnTo>
                    <a:pt x="164751" y="220276"/>
                  </a:lnTo>
                </a:path>
                <a:path w="414654" h="224154">
                  <a:moveTo>
                    <a:pt x="164751" y="220276"/>
                  </a:moveTo>
                  <a:lnTo>
                    <a:pt x="166602" y="220276"/>
                  </a:lnTo>
                </a:path>
                <a:path w="414654" h="224154">
                  <a:moveTo>
                    <a:pt x="166602" y="220276"/>
                  </a:moveTo>
                  <a:lnTo>
                    <a:pt x="168453" y="220276"/>
                  </a:lnTo>
                </a:path>
                <a:path w="414654" h="224154">
                  <a:moveTo>
                    <a:pt x="168453" y="220276"/>
                  </a:moveTo>
                  <a:lnTo>
                    <a:pt x="170304" y="220276"/>
                  </a:lnTo>
                </a:path>
                <a:path w="414654" h="224154">
                  <a:moveTo>
                    <a:pt x="170304" y="220276"/>
                  </a:moveTo>
                  <a:lnTo>
                    <a:pt x="172155" y="220276"/>
                  </a:lnTo>
                </a:path>
                <a:path w="414654" h="224154">
                  <a:moveTo>
                    <a:pt x="172155" y="220276"/>
                  </a:moveTo>
                  <a:lnTo>
                    <a:pt x="174006" y="220276"/>
                  </a:lnTo>
                </a:path>
                <a:path w="414654" h="224154">
                  <a:moveTo>
                    <a:pt x="174006" y="220276"/>
                  </a:moveTo>
                  <a:lnTo>
                    <a:pt x="175858" y="220276"/>
                  </a:lnTo>
                </a:path>
                <a:path w="414654" h="224154">
                  <a:moveTo>
                    <a:pt x="175858" y="220276"/>
                  </a:moveTo>
                  <a:lnTo>
                    <a:pt x="177709" y="220276"/>
                  </a:lnTo>
                </a:path>
                <a:path w="414654" h="224154">
                  <a:moveTo>
                    <a:pt x="177709" y="220276"/>
                  </a:moveTo>
                  <a:lnTo>
                    <a:pt x="179560" y="220276"/>
                  </a:lnTo>
                </a:path>
                <a:path w="414654" h="224154">
                  <a:moveTo>
                    <a:pt x="179560" y="220276"/>
                  </a:moveTo>
                  <a:lnTo>
                    <a:pt x="181411" y="220276"/>
                  </a:lnTo>
                </a:path>
                <a:path w="414654" h="224154">
                  <a:moveTo>
                    <a:pt x="181411" y="220276"/>
                  </a:moveTo>
                  <a:lnTo>
                    <a:pt x="183262" y="220276"/>
                  </a:lnTo>
                </a:path>
                <a:path w="414654" h="224154">
                  <a:moveTo>
                    <a:pt x="183262" y="220276"/>
                  </a:moveTo>
                  <a:lnTo>
                    <a:pt x="185113" y="220276"/>
                  </a:lnTo>
                </a:path>
                <a:path w="414654" h="224154">
                  <a:moveTo>
                    <a:pt x="185113" y="220276"/>
                  </a:moveTo>
                  <a:lnTo>
                    <a:pt x="186964" y="220276"/>
                  </a:lnTo>
                </a:path>
                <a:path w="414654" h="224154">
                  <a:moveTo>
                    <a:pt x="186964" y="220276"/>
                  </a:moveTo>
                  <a:lnTo>
                    <a:pt x="188815" y="220276"/>
                  </a:lnTo>
                </a:path>
                <a:path w="414654" h="224154">
                  <a:moveTo>
                    <a:pt x="188815" y="220276"/>
                  </a:moveTo>
                  <a:lnTo>
                    <a:pt x="190667" y="220276"/>
                  </a:lnTo>
                </a:path>
                <a:path w="414654" h="224154">
                  <a:moveTo>
                    <a:pt x="190667" y="220276"/>
                  </a:moveTo>
                  <a:lnTo>
                    <a:pt x="192518" y="220276"/>
                  </a:lnTo>
                </a:path>
                <a:path w="414654" h="224154">
                  <a:moveTo>
                    <a:pt x="192518" y="220276"/>
                  </a:moveTo>
                  <a:lnTo>
                    <a:pt x="194369" y="220276"/>
                  </a:lnTo>
                </a:path>
                <a:path w="414654" h="224154">
                  <a:moveTo>
                    <a:pt x="194369" y="220276"/>
                  </a:moveTo>
                  <a:lnTo>
                    <a:pt x="196220" y="220276"/>
                  </a:lnTo>
                </a:path>
                <a:path w="414654" h="224154">
                  <a:moveTo>
                    <a:pt x="196220" y="220276"/>
                  </a:moveTo>
                  <a:lnTo>
                    <a:pt x="198071" y="220276"/>
                  </a:lnTo>
                </a:path>
                <a:path w="414654" h="224154">
                  <a:moveTo>
                    <a:pt x="198071" y="220276"/>
                  </a:moveTo>
                  <a:lnTo>
                    <a:pt x="199922" y="220276"/>
                  </a:lnTo>
                </a:path>
                <a:path w="414654" h="224154">
                  <a:moveTo>
                    <a:pt x="199922" y="220276"/>
                  </a:moveTo>
                  <a:lnTo>
                    <a:pt x="201871" y="220276"/>
                  </a:lnTo>
                </a:path>
                <a:path w="414654" h="224154">
                  <a:moveTo>
                    <a:pt x="201871" y="220276"/>
                  </a:moveTo>
                  <a:lnTo>
                    <a:pt x="203722" y="220276"/>
                  </a:lnTo>
                </a:path>
                <a:path w="414654" h="224154">
                  <a:moveTo>
                    <a:pt x="203722" y="220276"/>
                  </a:moveTo>
                  <a:lnTo>
                    <a:pt x="205573" y="220276"/>
                  </a:lnTo>
                </a:path>
                <a:path w="414654" h="224154">
                  <a:moveTo>
                    <a:pt x="205573" y="220276"/>
                  </a:moveTo>
                  <a:lnTo>
                    <a:pt x="207424" y="220276"/>
                  </a:lnTo>
                </a:path>
                <a:path w="414654" h="224154">
                  <a:moveTo>
                    <a:pt x="207424" y="220276"/>
                  </a:moveTo>
                  <a:lnTo>
                    <a:pt x="209275" y="220276"/>
                  </a:lnTo>
                </a:path>
                <a:path w="414654" h="224154">
                  <a:moveTo>
                    <a:pt x="209275" y="220276"/>
                  </a:moveTo>
                  <a:lnTo>
                    <a:pt x="211127" y="220276"/>
                  </a:lnTo>
                </a:path>
                <a:path w="414654" h="224154">
                  <a:moveTo>
                    <a:pt x="211127" y="220276"/>
                  </a:moveTo>
                  <a:lnTo>
                    <a:pt x="212978" y="220276"/>
                  </a:lnTo>
                </a:path>
                <a:path w="414654" h="224154">
                  <a:moveTo>
                    <a:pt x="212978" y="220276"/>
                  </a:moveTo>
                  <a:lnTo>
                    <a:pt x="214829" y="220276"/>
                  </a:lnTo>
                </a:path>
                <a:path w="414654" h="224154">
                  <a:moveTo>
                    <a:pt x="214829" y="220276"/>
                  </a:moveTo>
                  <a:lnTo>
                    <a:pt x="216680" y="220276"/>
                  </a:lnTo>
                </a:path>
                <a:path w="414654" h="224154">
                  <a:moveTo>
                    <a:pt x="216680" y="220276"/>
                  </a:moveTo>
                  <a:lnTo>
                    <a:pt x="218531" y="220276"/>
                  </a:lnTo>
                </a:path>
                <a:path w="414654" h="224154">
                  <a:moveTo>
                    <a:pt x="218531" y="220276"/>
                  </a:moveTo>
                  <a:lnTo>
                    <a:pt x="220382" y="220276"/>
                  </a:lnTo>
                </a:path>
                <a:path w="414654" h="224154">
                  <a:moveTo>
                    <a:pt x="220382" y="220276"/>
                  </a:moveTo>
                  <a:lnTo>
                    <a:pt x="222233" y="220276"/>
                  </a:lnTo>
                </a:path>
                <a:path w="414654" h="224154">
                  <a:moveTo>
                    <a:pt x="222233" y="220276"/>
                  </a:moveTo>
                  <a:lnTo>
                    <a:pt x="224085" y="220276"/>
                  </a:lnTo>
                </a:path>
                <a:path w="414654" h="224154">
                  <a:moveTo>
                    <a:pt x="224085" y="220276"/>
                  </a:moveTo>
                  <a:lnTo>
                    <a:pt x="225936" y="220276"/>
                  </a:lnTo>
                </a:path>
                <a:path w="414654" h="224154">
                  <a:moveTo>
                    <a:pt x="225936" y="220276"/>
                  </a:moveTo>
                  <a:lnTo>
                    <a:pt x="227787" y="220276"/>
                  </a:lnTo>
                </a:path>
                <a:path w="414654" h="224154">
                  <a:moveTo>
                    <a:pt x="227787" y="220276"/>
                  </a:moveTo>
                  <a:lnTo>
                    <a:pt x="229638" y="220276"/>
                  </a:lnTo>
                </a:path>
                <a:path w="414654" h="224154">
                  <a:moveTo>
                    <a:pt x="229638" y="220276"/>
                  </a:moveTo>
                  <a:lnTo>
                    <a:pt x="231489" y="220276"/>
                  </a:lnTo>
                </a:path>
                <a:path w="414654" h="224154">
                  <a:moveTo>
                    <a:pt x="231489" y="220276"/>
                  </a:moveTo>
                  <a:lnTo>
                    <a:pt x="233340" y="220276"/>
                  </a:lnTo>
                </a:path>
                <a:path w="414654" h="224154">
                  <a:moveTo>
                    <a:pt x="233340" y="220276"/>
                  </a:moveTo>
                  <a:lnTo>
                    <a:pt x="235191" y="220276"/>
                  </a:lnTo>
                </a:path>
                <a:path w="414654" h="224154">
                  <a:moveTo>
                    <a:pt x="235191" y="220276"/>
                  </a:moveTo>
                  <a:lnTo>
                    <a:pt x="237042" y="220276"/>
                  </a:lnTo>
                </a:path>
                <a:path w="414654" h="224154">
                  <a:moveTo>
                    <a:pt x="237042" y="220276"/>
                  </a:moveTo>
                  <a:lnTo>
                    <a:pt x="238894" y="220276"/>
                  </a:lnTo>
                </a:path>
                <a:path w="414654" h="224154">
                  <a:moveTo>
                    <a:pt x="238894" y="220276"/>
                  </a:moveTo>
                  <a:lnTo>
                    <a:pt x="240745" y="220276"/>
                  </a:lnTo>
                </a:path>
                <a:path w="414654" h="224154">
                  <a:moveTo>
                    <a:pt x="240745" y="220276"/>
                  </a:moveTo>
                  <a:lnTo>
                    <a:pt x="242596" y="220276"/>
                  </a:lnTo>
                </a:path>
                <a:path w="414654" h="224154">
                  <a:moveTo>
                    <a:pt x="242596" y="220276"/>
                  </a:moveTo>
                  <a:lnTo>
                    <a:pt x="244447" y="220276"/>
                  </a:lnTo>
                </a:path>
                <a:path w="414654" h="224154">
                  <a:moveTo>
                    <a:pt x="244447" y="220276"/>
                  </a:moveTo>
                  <a:lnTo>
                    <a:pt x="246298" y="220276"/>
                  </a:lnTo>
                </a:path>
                <a:path w="414654" h="224154">
                  <a:moveTo>
                    <a:pt x="246298" y="220276"/>
                  </a:moveTo>
                  <a:lnTo>
                    <a:pt x="248149" y="220276"/>
                  </a:lnTo>
                </a:path>
                <a:path w="414654" h="224154">
                  <a:moveTo>
                    <a:pt x="248149" y="220276"/>
                  </a:moveTo>
                  <a:lnTo>
                    <a:pt x="250000" y="220276"/>
                  </a:lnTo>
                </a:path>
                <a:path w="414654" h="224154">
                  <a:moveTo>
                    <a:pt x="250000" y="220276"/>
                  </a:moveTo>
                  <a:lnTo>
                    <a:pt x="251852" y="220276"/>
                  </a:lnTo>
                </a:path>
                <a:path w="414654" h="224154">
                  <a:moveTo>
                    <a:pt x="251852" y="220276"/>
                  </a:moveTo>
                  <a:lnTo>
                    <a:pt x="253703" y="220276"/>
                  </a:lnTo>
                </a:path>
                <a:path w="414654" h="224154">
                  <a:moveTo>
                    <a:pt x="253703" y="220276"/>
                  </a:moveTo>
                  <a:lnTo>
                    <a:pt x="255554" y="220276"/>
                  </a:lnTo>
                </a:path>
                <a:path w="414654" h="224154">
                  <a:moveTo>
                    <a:pt x="255554" y="220276"/>
                  </a:moveTo>
                  <a:lnTo>
                    <a:pt x="257405" y="220276"/>
                  </a:lnTo>
                </a:path>
                <a:path w="414654" h="224154">
                  <a:moveTo>
                    <a:pt x="257405" y="220276"/>
                  </a:moveTo>
                  <a:lnTo>
                    <a:pt x="259256" y="220276"/>
                  </a:lnTo>
                </a:path>
                <a:path w="414654" h="224154">
                  <a:moveTo>
                    <a:pt x="259256" y="220276"/>
                  </a:moveTo>
                  <a:lnTo>
                    <a:pt x="261107" y="220276"/>
                  </a:lnTo>
                </a:path>
                <a:path w="414654" h="224154">
                  <a:moveTo>
                    <a:pt x="261107" y="220276"/>
                  </a:moveTo>
                  <a:lnTo>
                    <a:pt x="262958" y="220276"/>
                  </a:lnTo>
                </a:path>
                <a:path w="414654" h="224154">
                  <a:moveTo>
                    <a:pt x="262958" y="220276"/>
                  </a:moveTo>
                  <a:lnTo>
                    <a:pt x="264810" y="220276"/>
                  </a:lnTo>
                </a:path>
                <a:path w="414654" h="224154">
                  <a:moveTo>
                    <a:pt x="264810" y="220276"/>
                  </a:moveTo>
                  <a:lnTo>
                    <a:pt x="266661" y="220276"/>
                  </a:lnTo>
                </a:path>
                <a:path w="414654" h="224154">
                  <a:moveTo>
                    <a:pt x="266661" y="220276"/>
                  </a:moveTo>
                  <a:lnTo>
                    <a:pt x="268512" y="220276"/>
                  </a:lnTo>
                </a:path>
                <a:path w="414654" h="224154">
                  <a:moveTo>
                    <a:pt x="268512" y="220276"/>
                  </a:moveTo>
                  <a:lnTo>
                    <a:pt x="270363" y="220276"/>
                  </a:lnTo>
                </a:path>
                <a:path w="414654" h="224154">
                  <a:moveTo>
                    <a:pt x="270363" y="220276"/>
                  </a:moveTo>
                  <a:lnTo>
                    <a:pt x="272214" y="220276"/>
                  </a:lnTo>
                </a:path>
                <a:path w="414654" h="224154">
                  <a:moveTo>
                    <a:pt x="272214" y="220276"/>
                  </a:moveTo>
                  <a:lnTo>
                    <a:pt x="274065" y="220276"/>
                  </a:lnTo>
                </a:path>
                <a:path w="414654" h="224154">
                  <a:moveTo>
                    <a:pt x="274065" y="220276"/>
                  </a:moveTo>
                  <a:lnTo>
                    <a:pt x="275916" y="220276"/>
                  </a:lnTo>
                </a:path>
                <a:path w="414654" h="224154">
                  <a:moveTo>
                    <a:pt x="275916" y="220276"/>
                  </a:moveTo>
                  <a:lnTo>
                    <a:pt x="277768" y="220276"/>
                  </a:lnTo>
                </a:path>
                <a:path w="414654" h="224154">
                  <a:moveTo>
                    <a:pt x="277768" y="220276"/>
                  </a:moveTo>
                  <a:lnTo>
                    <a:pt x="279619" y="220276"/>
                  </a:lnTo>
                </a:path>
                <a:path w="414654" h="224154">
                  <a:moveTo>
                    <a:pt x="279619" y="220276"/>
                  </a:moveTo>
                  <a:lnTo>
                    <a:pt x="281470" y="220276"/>
                  </a:lnTo>
                </a:path>
                <a:path w="414654" h="224154">
                  <a:moveTo>
                    <a:pt x="281470" y="220276"/>
                  </a:moveTo>
                  <a:lnTo>
                    <a:pt x="283321" y="220276"/>
                  </a:lnTo>
                </a:path>
                <a:path w="414654" h="224154">
                  <a:moveTo>
                    <a:pt x="283321" y="220276"/>
                  </a:moveTo>
                  <a:lnTo>
                    <a:pt x="285172" y="220276"/>
                  </a:lnTo>
                </a:path>
                <a:path w="414654" h="224154">
                  <a:moveTo>
                    <a:pt x="285172" y="220276"/>
                  </a:moveTo>
                  <a:lnTo>
                    <a:pt x="287023" y="220276"/>
                  </a:lnTo>
                </a:path>
                <a:path w="414654" h="224154">
                  <a:moveTo>
                    <a:pt x="287023" y="220276"/>
                  </a:moveTo>
                  <a:lnTo>
                    <a:pt x="288874" y="220276"/>
                  </a:lnTo>
                </a:path>
                <a:path w="414654" h="224154">
                  <a:moveTo>
                    <a:pt x="288874" y="220276"/>
                  </a:moveTo>
                  <a:lnTo>
                    <a:pt x="290725" y="220276"/>
                  </a:lnTo>
                </a:path>
                <a:path w="414654" h="224154">
                  <a:moveTo>
                    <a:pt x="290725" y="220276"/>
                  </a:moveTo>
                  <a:lnTo>
                    <a:pt x="292577" y="220276"/>
                  </a:lnTo>
                </a:path>
                <a:path w="414654" h="224154">
                  <a:moveTo>
                    <a:pt x="292577" y="220276"/>
                  </a:moveTo>
                  <a:lnTo>
                    <a:pt x="294428" y="220276"/>
                  </a:lnTo>
                </a:path>
                <a:path w="414654" h="224154">
                  <a:moveTo>
                    <a:pt x="294428" y="220276"/>
                  </a:moveTo>
                  <a:lnTo>
                    <a:pt x="296279" y="220276"/>
                  </a:lnTo>
                </a:path>
                <a:path w="414654" h="224154">
                  <a:moveTo>
                    <a:pt x="296279" y="220276"/>
                  </a:moveTo>
                  <a:lnTo>
                    <a:pt x="298130" y="220276"/>
                  </a:lnTo>
                </a:path>
                <a:path w="414654" h="224154">
                  <a:moveTo>
                    <a:pt x="298130" y="220276"/>
                  </a:moveTo>
                  <a:lnTo>
                    <a:pt x="299981" y="220276"/>
                  </a:lnTo>
                </a:path>
                <a:path w="414654" h="224154">
                  <a:moveTo>
                    <a:pt x="299981" y="220276"/>
                  </a:moveTo>
                  <a:lnTo>
                    <a:pt x="301832" y="220276"/>
                  </a:lnTo>
                </a:path>
                <a:path w="414654" h="224154">
                  <a:moveTo>
                    <a:pt x="301832" y="220276"/>
                  </a:moveTo>
                  <a:lnTo>
                    <a:pt x="303683" y="220276"/>
                  </a:lnTo>
                </a:path>
                <a:path w="414654" h="224154">
                  <a:moveTo>
                    <a:pt x="303683" y="220276"/>
                  </a:moveTo>
                  <a:lnTo>
                    <a:pt x="305535" y="220276"/>
                  </a:lnTo>
                </a:path>
                <a:path w="414654" h="224154">
                  <a:moveTo>
                    <a:pt x="305535" y="220276"/>
                  </a:moveTo>
                  <a:lnTo>
                    <a:pt x="307386" y="220276"/>
                  </a:lnTo>
                </a:path>
                <a:path w="414654" h="224154">
                  <a:moveTo>
                    <a:pt x="307386" y="220276"/>
                  </a:moveTo>
                  <a:lnTo>
                    <a:pt x="309237" y="220276"/>
                  </a:lnTo>
                </a:path>
                <a:path w="414654" h="224154">
                  <a:moveTo>
                    <a:pt x="309237" y="220276"/>
                  </a:moveTo>
                  <a:lnTo>
                    <a:pt x="311088" y="220276"/>
                  </a:lnTo>
                </a:path>
                <a:path w="414654" h="224154">
                  <a:moveTo>
                    <a:pt x="311088" y="220276"/>
                  </a:moveTo>
                  <a:lnTo>
                    <a:pt x="312939" y="220276"/>
                  </a:lnTo>
                </a:path>
                <a:path w="414654" h="224154">
                  <a:moveTo>
                    <a:pt x="312939" y="220276"/>
                  </a:moveTo>
                  <a:lnTo>
                    <a:pt x="314790" y="220276"/>
                  </a:lnTo>
                </a:path>
                <a:path w="414654" h="224154">
                  <a:moveTo>
                    <a:pt x="314790" y="220276"/>
                  </a:moveTo>
                  <a:lnTo>
                    <a:pt x="316641" y="220276"/>
                  </a:lnTo>
                </a:path>
                <a:path w="414654" h="224154">
                  <a:moveTo>
                    <a:pt x="316641" y="220276"/>
                  </a:moveTo>
                  <a:lnTo>
                    <a:pt x="318493" y="220276"/>
                  </a:lnTo>
                </a:path>
                <a:path w="414654" h="224154">
                  <a:moveTo>
                    <a:pt x="318493" y="220276"/>
                  </a:moveTo>
                  <a:lnTo>
                    <a:pt x="320344" y="220276"/>
                  </a:lnTo>
                </a:path>
                <a:path w="414654" h="224154">
                  <a:moveTo>
                    <a:pt x="320344" y="220276"/>
                  </a:moveTo>
                  <a:lnTo>
                    <a:pt x="322195" y="220276"/>
                  </a:lnTo>
                </a:path>
                <a:path w="414654" h="224154">
                  <a:moveTo>
                    <a:pt x="322195" y="220276"/>
                  </a:moveTo>
                  <a:lnTo>
                    <a:pt x="324046" y="220276"/>
                  </a:lnTo>
                </a:path>
                <a:path w="414654" h="224154">
                  <a:moveTo>
                    <a:pt x="324046" y="220276"/>
                  </a:moveTo>
                  <a:lnTo>
                    <a:pt x="325897" y="220276"/>
                  </a:lnTo>
                </a:path>
                <a:path w="414654" h="224154">
                  <a:moveTo>
                    <a:pt x="325897" y="220276"/>
                  </a:moveTo>
                  <a:lnTo>
                    <a:pt x="327748" y="220276"/>
                  </a:lnTo>
                </a:path>
                <a:path w="414654" h="224154">
                  <a:moveTo>
                    <a:pt x="327748" y="220276"/>
                  </a:moveTo>
                  <a:lnTo>
                    <a:pt x="329599" y="220276"/>
                  </a:lnTo>
                </a:path>
                <a:path w="414654" h="224154">
                  <a:moveTo>
                    <a:pt x="329599" y="220276"/>
                  </a:moveTo>
                  <a:lnTo>
                    <a:pt x="331450" y="220276"/>
                  </a:lnTo>
                </a:path>
                <a:path w="414654" h="224154">
                  <a:moveTo>
                    <a:pt x="331450" y="220276"/>
                  </a:moveTo>
                  <a:lnTo>
                    <a:pt x="333302" y="220276"/>
                  </a:lnTo>
                </a:path>
                <a:path w="414654" h="224154">
                  <a:moveTo>
                    <a:pt x="333302" y="220276"/>
                  </a:moveTo>
                  <a:lnTo>
                    <a:pt x="335153" y="220276"/>
                  </a:lnTo>
                </a:path>
                <a:path w="414654" h="224154">
                  <a:moveTo>
                    <a:pt x="335153" y="220276"/>
                  </a:moveTo>
                  <a:lnTo>
                    <a:pt x="337004" y="220276"/>
                  </a:lnTo>
                </a:path>
                <a:path w="414654" h="224154">
                  <a:moveTo>
                    <a:pt x="337004" y="220276"/>
                  </a:moveTo>
                  <a:lnTo>
                    <a:pt x="338855" y="220276"/>
                  </a:lnTo>
                </a:path>
                <a:path w="414654" h="224154">
                  <a:moveTo>
                    <a:pt x="338855" y="220276"/>
                  </a:moveTo>
                  <a:lnTo>
                    <a:pt x="340706" y="220276"/>
                  </a:lnTo>
                </a:path>
                <a:path w="414654" h="224154">
                  <a:moveTo>
                    <a:pt x="340706" y="220276"/>
                  </a:moveTo>
                  <a:lnTo>
                    <a:pt x="342557" y="220276"/>
                  </a:lnTo>
                </a:path>
                <a:path w="414654" h="224154">
                  <a:moveTo>
                    <a:pt x="342557" y="220276"/>
                  </a:moveTo>
                  <a:lnTo>
                    <a:pt x="344506" y="220276"/>
                  </a:lnTo>
                </a:path>
                <a:path w="414654" h="224154">
                  <a:moveTo>
                    <a:pt x="344506" y="220276"/>
                  </a:moveTo>
                  <a:lnTo>
                    <a:pt x="346357" y="220276"/>
                  </a:lnTo>
                </a:path>
                <a:path w="414654" h="224154">
                  <a:moveTo>
                    <a:pt x="346357" y="220276"/>
                  </a:moveTo>
                  <a:lnTo>
                    <a:pt x="348208" y="220276"/>
                  </a:lnTo>
                </a:path>
                <a:path w="414654" h="224154">
                  <a:moveTo>
                    <a:pt x="348208" y="220276"/>
                  </a:moveTo>
                  <a:lnTo>
                    <a:pt x="350059" y="220276"/>
                  </a:lnTo>
                </a:path>
                <a:path w="414654" h="224154">
                  <a:moveTo>
                    <a:pt x="350059" y="220276"/>
                  </a:moveTo>
                  <a:lnTo>
                    <a:pt x="351910" y="220276"/>
                  </a:lnTo>
                </a:path>
                <a:path w="414654" h="224154">
                  <a:moveTo>
                    <a:pt x="351910" y="220276"/>
                  </a:moveTo>
                  <a:lnTo>
                    <a:pt x="353762" y="220276"/>
                  </a:lnTo>
                </a:path>
                <a:path w="414654" h="224154">
                  <a:moveTo>
                    <a:pt x="353762" y="220276"/>
                  </a:moveTo>
                  <a:lnTo>
                    <a:pt x="355613" y="220276"/>
                  </a:lnTo>
                </a:path>
                <a:path w="414654" h="224154">
                  <a:moveTo>
                    <a:pt x="355613" y="220276"/>
                  </a:moveTo>
                  <a:lnTo>
                    <a:pt x="357464" y="220276"/>
                  </a:lnTo>
                </a:path>
                <a:path w="414654" h="224154">
                  <a:moveTo>
                    <a:pt x="357464" y="220276"/>
                  </a:moveTo>
                  <a:lnTo>
                    <a:pt x="359315" y="220276"/>
                  </a:lnTo>
                </a:path>
                <a:path w="414654" h="224154">
                  <a:moveTo>
                    <a:pt x="359315" y="220276"/>
                  </a:moveTo>
                  <a:lnTo>
                    <a:pt x="361166" y="220276"/>
                  </a:lnTo>
                </a:path>
                <a:path w="414654" h="224154">
                  <a:moveTo>
                    <a:pt x="361166" y="220276"/>
                  </a:moveTo>
                  <a:lnTo>
                    <a:pt x="363017" y="220276"/>
                  </a:lnTo>
                </a:path>
                <a:path w="414654" h="224154">
                  <a:moveTo>
                    <a:pt x="363017" y="220276"/>
                  </a:moveTo>
                  <a:lnTo>
                    <a:pt x="364868" y="220276"/>
                  </a:lnTo>
                </a:path>
                <a:path w="414654" h="224154">
                  <a:moveTo>
                    <a:pt x="364868" y="220276"/>
                  </a:moveTo>
                  <a:lnTo>
                    <a:pt x="366720" y="220276"/>
                  </a:lnTo>
                </a:path>
                <a:path w="414654" h="224154">
                  <a:moveTo>
                    <a:pt x="366720" y="220276"/>
                  </a:moveTo>
                  <a:lnTo>
                    <a:pt x="368571" y="220276"/>
                  </a:lnTo>
                </a:path>
                <a:path w="414654" h="224154">
                  <a:moveTo>
                    <a:pt x="368571" y="220276"/>
                  </a:moveTo>
                  <a:lnTo>
                    <a:pt x="370422" y="220276"/>
                  </a:lnTo>
                </a:path>
                <a:path w="414654" h="224154">
                  <a:moveTo>
                    <a:pt x="370422" y="220276"/>
                  </a:moveTo>
                  <a:lnTo>
                    <a:pt x="372273" y="220276"/>
                  </a:lnTo>
                </a:path>
                <a:path w="414654" h="224154">
                  <a:moveTo>
                    <a:pt x="372273" y="220276"/>
                  </a:moveTo>
                  <a:lnTo>
                    <a:pt x="374124" y="220276"/>
                  </a:lnTo>
                </a:path>
                <a:path w="414654" h="224154">
                  <a:moveTo>
                    <a:pt x="374124" y="220276"/>
                  </a:moveTo>
                  <a:lnTo>
                    <a:pt x="375975" y="220276"/>
                  </a:lnTo>
                </a:path>
                <a:path w="414654" h="224154">
                  <a:moveTo>
                    <a:pt x="375975" y="220276"/>
                  </a:moveTo>
                  <a:lnTo>
                    <a:pt x="377826" y="220276"/>
                  </a:lnTo>
                </a:path>
                <a:path w="414654" h="224154">
                  <a:moveTo>
                    <a:pt x="377826" y="220276"/>
                  </a:moveTo>
                  <a:lnTo>
                    <a:pt x="379677" y="220276"/>
                  </a:lnTo>
                </a:path>
                <a:path w="414654" h="224154">
                  <a:moveTo>
                    <a:pt x="379677" y="220276"/>
                  </a:moveTo>
                  <a:lnTo>
                    <a:pt x="381529" y="220276"/>
                  </a:lnTo>
                </a:path>
                <a:path w="414654" h="224154">
                  <a:moveTo>
                    <a:pt x="381529" y="220276"/>
                  </a:moveTo>
                  <a:lnTo>
                    <a:pt x="383380" y="220276"/>
                  </a:lnTo>
                </a:path>
                <a:path w="414654" h="224154">
                  <a:moveTo>
                    <a:pt x="383380" y="220276"/>
                  </a:moveTo>
                  <a:lnTo>
                    <a:pt x="385231" y="220276"/>
                  </a:lnTo>
                </a:path>
                <a:path w="414654" h="224154">
                  <a:moveTo>
                    <a:pt x="385231" y="220276"/>
                  </a:moveTo>
                  <a:lnTo>
                    <a:pt x="387082" y="220276"/>
                  </a:lnTo>
                </a:path>
                <a:path w="414654" h="224154">
                  <a:moveTo>
                    <a:pt x="387082" y="220276"/>
                  </a:moveTo>
                  <a:lnTo>
                    <a:pt x="388933" y="220276"/>
                  </a:lnTo>
                </a:path>
                <a:path w="414654" h="224154">
                  <a:moveTo>
                    <a:pt x="388933" y="220276"/>
                  </a:moveTo>
                  <a:lnTo>
                    <a:pt x="390784" y="220276"/>
                  </a:lnTo>
                </a:path>
                <a:path w="414654" h="224154">
                  <a:moveTo>
                    <a:pt x="390784" y="220276"/>
                  </a:moveTo>
                  <a:lnTo>
                    <a:pt x="392635" y="220276"/>
                  </a:lnTo>
                </a:path>
                <a:path w="414654" h="224154">
                  <a:moveTo>
                    <a:pt x="392635" y="220276"/>
                  </a:moveTo>
                  <a:lnTo>
                    <a:pt x="394487" y="220276"/>
                  </a:lnTo>
                </a:path>
                <a:path w="414654" h="224154">
                  <a:moveTo>
                    <a:pt x="394487" y="220276"/>
                  </a:moveTo>
                  <a:lnTo>
                    <a:pt x="396338" y="220276"/>
                  </a:lnTo>
                </a:path>
                <a:path w="414654" h="224154">
                  <a:moveTo>
                    <a:pt x="396338" y="220276"/>
                  </a:moveTo>
                  <a:lnTo>
                    <a:pt x="398189" y="220276"/>
                  </a:lnTo>
                </a:path>
                <a:path w="414654" h="224154">
                  <a:moveTo>
                    <a:pt x="398189" y="220276"/>
                  </a:moveTo>
                  <a:lnTo>
                    <a:pt x="400040" y="220276"/>
                  </a:lnTo>
                </a:path>
                <a:path w="414654" h="224154">
                  <a:moveTo>
                    <a:pt x="400040" y="220276"/>
                  </a:moveTo>
                  <a:lnTo>
                    <a:pt x="401891" y="220276"/>
                  </a:lnTo>
                </a:path>
                <a:path w="414654" h="224154">
                  <a:moveTo>
                    <a:pt x="401891" y="220276"/>
                  </a:moveTo>
                  <a:lnTo>
                    <a:pt x="403742" y="220276"/>
                  </a:lnTo>
                </a:path>
                <a:path w="414654" h="224154">
                  <a:moveTo>
                    <a:pt x="403742" y="220276"/>
                  </a:moveTo>
                  <a:lnTo>
                    <a:pt x="405593" y="220276"/>
                  </a:lnTo>
                </a:path>
                <a:path w="414654" h="224154">
                  <a:moveTo>
                    <a:pt x="405593" y="220276"/>
                  </a:moveTo>
                  <a:lnTo>
                    <a:pt x="407445" y="220276"/>
                  </a:lnTo>
                </a:path>
                <a:path w="414654" h="224154">
                  <a:moveTo>
                    <a:pt x="407445" y="220276"/>
                  </a:moveTo>
                  <a:lnTo>
                    <a:pt x="409296" y="220276"/>
                  </a:lnTo>
                </a:path>
                <a:path w="414654" h="224154">
                  <a:moveTo>
                    <a:pt x="409296" y="220276"/>
                  </a:moveTo>
                  <a:lnTo>
                    <a:pt x="411147" y="220276"/>
                  </a:lnTo>
                </a:path>
                <a:path w="414654" h="224154">
                  <a:moveTo>
                    <a:pt x="411147" y="220276"/>
                  </a:moveTo>
                  <a:lnTo>
                    <a:pt x="412998" y="220276"/>
                  </a:lnTo>
                </a:path>
                <a:path w="414654" h="224154">
                  <a:moveTo>
                    <a:pt x="412998" y="220276"/>
                  </a:moveTo>
                  <a:lnTo>
                    <a:pt x="414265" y="220276"/>
                  </a:lnTo>
                </a:path>
                <a:path w="414654" h="224154">
                  <a:moveTo>
                    <a:pt x="72096" y="220276"/>
                  </a:moveTo>
                  <a:lnTo>
                    <a:pt x="72096" y="223883"/>
                  </a:lnTo>
                </a:path>
                <a:path w="414654" h="224154">
                  <a:moveTo>
                    <a:pt x="208886" y="220276"/>
                  </a:moveTo>
                  <a:lnTo>
                    <a:pt x="208886" y="223883"/>
                  </a:lnTo>
                </a:path>
                <a:path w="414654" h="224154">
                  <a:moveTo>
                    <a:pt x="345772" y="220276"/>
                  </a:moveTo>
                  <a:lnTo>
                    <a:pt x="345772" y="223883"/>
                  </a:lnTo>
                </a:path>
                <a:path w="414654" h="224154">
                  <a:moveTo>
                    <a:pt x="3604" y="220276"/>
                  </a:moveTo>
                  <a:lnTo>
                    <a:pt x="3604" y="218424"/>
                  </a:lnTo>
                </a:path>
                <a:path w="414654" h="224154">
                  <a:moveTo>
                    <a:pt x="3604" y="218424"/>
                  </a:moveTo>
                  <a:lnTo>
                    <a:pt x="3604" y="216573"/>
                  </a:lnTo>
                </a:path>
                <a:path w="414654" h="224154">
                  <a:moveTo>
                    <a:pt x="3604" y="216573"/>
                  </a:moveTo>
                  <a:lnTo>
                    <a:pt x="3604" y="214721"/>
                  </a:lnTo>
                </a:path>
                <a:path w="414654" h="224154">
                  <a:moveTo>
                    <a:pt x="3604" y="214721"/>
                  </a:moveTo>
                  <a:lnTo>
                    <a:pt x="3604" y="212869"/>
                  </a:lnTo>
                </a:path>
                <a:path w="414654" h="224154">
                  <a:moveTo>
                    <a:pt x="3604" y="212869"/>
                  </a:moveTo>
                  <a:lnTo>
                    <a:pt x="3604" y="211017"/>
                  </a:lnTo>
                </a:path>
                <a:path w="414654" h="224154">
                  <a:moveTo>
                    <a:pt x="3604" y="211017"/>
                  </a:moveTo>
                  <a:lnTo>
                    <a:pt x="3604" y="209165"/>
                  </a:lnTo>
                </a:path>
                <a:path w="414654" h="224154">
                  <a:moveTo>
                    <a:pt x="3604" y="209165"/>
                  </a:moveTo>
                  <a:lnTo>
                    <a:pt x="3604" y="207313"/>
                  </a:lnTo>
                </a:path>
                <a:path w="414654" h="224154">
                  <a:moveTo>
                    <a:pt x="3604" y="207313"/>
                  </a:moveTo>
                  <a:lnTo>
                    <a:pt x="3604" y="205461"/>
                  </a:lnTo>
                </a:path>
                <a:path w="414654" h="224154">
                  <a:moveTo>
                    <a:pt x="3604" y="205461"/>
                  </a:moveTo>
                  <a:lnTo>
                    <a:pt x="3604" y="203609"/>
                  </a:lnTo>
                </a:path>
                <a:path w="414654" h="224154">
                  <a:moveTo>
                    <a:pt x="3604" y="203609"/>
                  </a:moveTo>
                  <a:lnTo>
                    <a:pt x="3604" y="201758"/>
                  </a:lnTo>
                </a:path>
                <a:path w="414654" h="224154">
                  <a:moveTo>
                    <a:pt x="3604" y="201758"/>
                  </a:moveTo>
                  <a:lnTo>
                    <a:pt x="3604" y="199906"/>
                  </a:lnTo>
                </a:path>
                <a:path w="414654" h="224154">
                  <a:moveTo>
                    <a:pt x="3604" y="199906"/>
                  </a:moveTo>
                  <a:lnTo>
                    <a:pt x="3604" y="198054"/>
                  </a:lnTo>
                </a:path>
                <a:path w="414654" h="224154">
                  <a:moveTo>
                    <a:pt x="3604" y="198054"/>
                  </a:moveTo>
                  <a:lnTo>
                    <a:pt x="3604" y="196202"/>
                  </a:lnTo>
                </a:path>
                <a:path w="414654" h="224154">
                  <a:moveTo>
                    <a:pt x="3604" y="196202"/>
                  </a:moveTo>
                  <a:lnTo>
                    <a:pt x="3604" y="194350"/>
                  </a:lnTo>
                </a:path>
                <a:path w="414654" h="224154">
                  <a:moveTo>
                    <a:pt x="3604" y="194350"/>
                  </a:moveTo>
                  <a:lnTo>
                    <a:pt x="3604" y="192498"/>
                  </a:lnTo>
                </a:path>
                <a:path w="414654" h="224154">
                  <a:moveTo>
                    <a:pt x="3604" y="192498"/>
                  </a:moveTo>
                  <a:lnTo>
                    <a:pt x="3604" y="190646"/>
                  </a:lnTo>
                </a:path>
                <a:path w="414654" h="224154">
                  <a:moveTo>
                    <a:pt x="3604" y="190646"/>
                  </a:moveTo>
                  <a:lnTo>
                    <a:pt x="3604" y="188794"/>
                  </a:lnTo>
                </a:path>
                <a:path w="414654" h="224154">
                  <a:moveTo>
                    <a:pt x="3604" y="188794"/>
                  </a:moveTo>
                  <a:lnTo>
                    <a:pt x="3604" y="186942"/>
                  </a:lnTo>
                </a:path>
                <a:path w="414654" h="224154">
                  <a:moveTo>
                    <a:pt x="3604" y="186942"/>
                  </a:moveTo>
                  <a:lnTo>
                    <a:pt x="3604" y="185091"/>
                  </a:lnTo>
                </a:path>
                <a:path w="414654" h="224154">
                  <a:moveTo>
                    <a:pt x="3604" y="185091"/>
                  </a:moveTo>
                  <a:lnTo>
                    <a:pt x="3604" y="183239"/>
                  </a:lnTo>
                </a:path>
                <a:path w="414654" h="224154">
                  <a:moveTo>
                    <a:pt x="3604" y="183239"/>
                  </a:moveTo>
                  <a:lnTo>
                    <a:pt x="3604" y="181387"/>
                  </a:lnTo>
                </a:path>
                <a:path w="414654" h="224154">
                  <a:moveTo>
                    <a:pt x="3604" y="181387"/>
                  </a:moveTo>
                  <a:lnTo>
                    <a:pt x="3604" y="179535"/>
                  </a:lnTo>
                </a:path>
                <a:path w="414654" h="224154">
                  <a:moveTo>
                    <a:pt x="3604" y="179535"/>
                  </a:moveTo>
                  <a:lnTo>
                    <a:pt x="3604" y="177683"/>
                  </a:lnTo>
                </a:path>
                <a:path w="414654" h="224154">
                  <a:moveTo>
                    <a:pt x="3604" y="177683"/>
                  </a:moveTo>
                  <a:lnTo>
                    <a:pt x="3604" y="175831"/>
                  </a:lnTo>
                </a:path>
                <a:path w="414654" h="224154">
                  <a:moveTo>
                    <a:pt x="3604" y="175831"/>
                  </a:moveTo>
                  <a:lnTo>
                    <a:pt x="3604" y="173979"/>
                  </a:lnTo>
                </a:path>
                <a:path w="414654" h="224154">
                  <a:moveTo>
                    <a:pt x="3604" y="173979"/>
                  </a:moveTo>
                  <a:lnTo>
                    <a:pt x="3604" y="172127"/>
                  </a:lnTo>
                </a:path>
                <a:path w="414654" h="224154">
                  <a:moveTo>
                    <a:pt x="3604" y="172127"/>
                  </a:moveTo>
                  <a:lnTo>
                    <a:pt x="3604" y="170275"/>
                  </a:lnTo>
                </a:path>
                <a:path w="414654" h="224154">
                  <a:moveTo>
                    <a:pt x="3604" y="170275"/>
                  </a:moveTo>
                  <a:lnTo>
                    <a:pt x="3604" y="168424"/>
                  </a:lnTo>
                </a:path>
                <a:path w="414654" h="224154">
                  <a:moveTo>
                    <a:pt x="3604" y="168424"/>
                  </a:moveTo>
                  <a:lnTo>
                    <a:pt x="3604" y="166572"/>
                  </a:lnTo>
                </a:path>
                <a:path w="414654" h="224154">
                  <a:moveTo>
                    <a:pt x="3604" y="166572"/>
                  </a:moveTo>
                  <a:lnTo>
                    <a:pt x="3604" y="164720"/>
                  </a:lnTo>
                </a:path>
                <a:path w="414654" h="224154">
                  <a:moveTo>
                    <a:pt x="3604" y="164720"/>
                  </a:moveTo>
                  <a:lnTo>
                    <a:pt x="3604" y="162868"/>
                  </a:lnTo>
                </a:path>
                <a:path w="414654" h="224154">
                  <a:moveTo>
                    <a:pt x="3604" y="162868"/>
                  </a:moveTo>
                  <a:lnTo>
                    <a:pt x="3604" y="161016"/>
                  </a:lnTo>
                </a:path>
                <a:path w="414654" h="224154">
                  <a:moveTo>
                    <a:pt x="3604" y="161016"/>
                  </a:moveTo>
                  <a:lnTo>
                    <a:pt x="3604" y="159164"/>
                  </a:lnTo>
                </a:path>
                <a:path w="414654" h="224154">
                  <a:moveTo>
                    <a:pt x="3604" y="159164"/>
                  </a:moveTo>
                  <a:lnTo>
                    <a:pt x="3604" y="157312"/>
                  </a:lnTo>
                </a:path>
                <a:path w="414654" h="224154">
                  <a:moveTo>
                    <a:pt x="3604" y="157312"/>
                  </a:moveTo>
                  <a:lnTo>
                    <a:pt x="3604" y="155460"/>
                  </a:lnTo>
                </a:path>
                <a:path w="414654" h="224154">
                  <a:moveTo>
                    <a:pt x="3604" y="155460"/>
                  </a:moveTo>
                  <a:lnTo>
                    <a:pt x="3604" y="153608"/>
                  </a:lnTo>
                </a:path>
                <a:path w="414654" h="224154">
                  <a:moveTo>
                    <a:pt x="3604" y="153608"/>
                  </a:moveTo>
                  <a:lnTo>
                    <a:pt x="3604" y="151757"/>
                  </a:lnTo>
                </a:path>
                <a:path w="414654" h="224154">
                  <a:moveTo>
                    <a:pt x="3604" y="151757"/>
                  </a:moveTo>
                  <a:lnTo>
                    <a:pt x="3604" y="149905"/>
                  </a:lnTo>
                </a:path>
                <a:path w="414654" h="224154">
                  <a:moveTo>
                    <a:pt x="3604" y="149905"/>
                  </a:moveTo>
                  <a:lnTo>
                    <a:pt x="3604" y="148053"/>
                  </a:lnTo>
                </a:path>
                <a:path w="414654" h="224154">
                  <a:moveTo>
                    <a:pt x="3604" y="148053"/>
                  </a:moveTo>
                  <a:lnTo>
                    <a:pt x="3604" y="146201"/>
                  </a:lnTo>
                </a:path>
                <a:path w="414654" h="224154">
                  <a:moveTo>
                    <a:pt x="3604" y="146201"/>
                  </a:moveTo>
                  <a:lnTo>
                    <a:pt x="3604" y="144349"/>
                  </a:lnTo>
                </a:path>
                <a:path w="414654" h="224154">
                  <a:moveTo>
                    <a:pt x="3604" y="144349"/>
                  </a:moveTo>
                  <a:lnTo>
                    <a:pt x="3604" y="142497"/>
                  </a:lnTo>
                </a:path>
                <a:path w="414654" h="224154">
                  <a:moveTo>
                    <a:pt x="3604" y="142497"/>
                  </a:moveTo>
                  <a:lnTo>
                    <a:pt x="3604" y="140645"/>
                  </a:lnTo>
                </a:path>
                <a:path w="414654" h="224154">
                  <a:moveTo>
                    <a:pt x="3604" y="140645"/>
                  </a:moveTo>
                  <a:lnTo>
                    <a:pt x="3604" y="138793"/>
                  </a:lnTo>
                </a:path>
                <a:path w="414654" h="224154">
                  <a:moveTo>
                    <a:pt x="3604" y="138793"/>
                  </a:moveTo>
                  <a:lnTo>
                    <a:pt x="3604" y="136942"/>
                  </a:lnTo>
                </a:path>
                <a:path w="414654" h="224154">
                  <a:moveTo>
                    <a:pt x="3604" y="136942"/>
                  </a:moveTo>
                  <a:lnTo>
                    <a:pt x="3604" y="134992"/>
                  </a:lnTo>
                </a:path>
                <a:path w="414654" h="224154">
                  <a:moveTo>
                    <a:pt x="3604" y="134992"/>
                  </a:moveTo>
                  <a:lnTo>
                    <a:pt x="3604" y="133140"/>
                  </a:lnTo>
                </a:path>
                <a:path w="414654" h="224154">
                  <a:moveTo>
                    <a:pt x="3604" y="133140"/>
                  </a:moveTo>
                  <a:lnTo>
                    <a:pt x="3604" y="131288"/>
                  </a:lnTo>
                </a:path>
                <a:path w="414654" h="224154">
                  <a:moveTo>
                    <a:pt x="3604" y="131288"/>
                  </a:moveTo>
                  <a:lnTo>
                    <a:pt x="3604" y="129437"/>
                  </a:lnTo>
                </a:path>
                <a:path w="414654" h="224154">
                  <a:moveTo>
                    <a:pt x="3604" y="129437"/>
                  </a:moveTo>
                  <a:lnTo>
                    <a:pt x="3604" y="127585"/>
                  </a:lnTo>
                </a:path>
                <a:path w="414654" h="224154">
                  <a:moveTo>
                    <a:pt x="3604" y="127585"/>
                  </a:moveTo>
                  <a:lnTo>
                    <a:pt x="3604" y="125733"/>
                  </a:lnTo>
                </a:path>
                <a:path w="414654" h="224154">
                  <a:moveTo>
                    <a:pt x="3604" y="125733"/>
                  </a:moveTo>
                  <a:lnTo>
                    <a:pt x="3604" y="123881"/>
                  </a:lnTo>
                </a:path>
                <a:path w="414654" h="224154">
                  <a:moveTo>
                    <a:pt x="3604" y="123881"/>
                  </a:moveTo>
                  <a:lnTo>
                    <a:pt x="3604" y="122029"/>
                  </a:lnTo>
                </a:path>
                <a:path w="414654" h="224154">
                  <a:moveTo>
                    <a:pt x="3604" y="122029"/>
                  </a:moveTo>
                  <a:lnTo>
                    <a:pt x="3604" y="120177"/>
                  </a:lnTo>
                </a:path>
                <a:path w="414654" h="224154">
                  <a:moveTo>
                    <a:pt x="3604" y="120177"/>
                  </a:moveTo>
                  <a:lnTo>
                    <a:pt x="3604" y="118325"/>
                  </a:lnTo>
                </a:path>
                <a:path w="414654" h="224154">
                  <a:moveTo>
                    <a:pt x="3604" y="118325"/>
                  </a:moveTo>
                  <a:lnTo>
                    <a:pt x="3604" y="116473"/>
                  </a:lnTo>
                </a:path>
                <a:path w="414654" h="224154">
                  <a:moveTo>
                    <a:pt x="3604" y="116473"/>
                  </a:moveTo>
                  <a:lnTo>
                    <a:pt x="3604" y="114621"/>
                  </a:lnTo>
                </a:path>
                <a:path w="414654" h="224154">
                  <a:moveTo>
                    <a:pt x="3604" y="114621"/>
                  </a:moveTo>
                  <a:lnTo>
                    <a:pt x="3604" y="112770"/>
                  </a:lnTo>
                </a:path>
                <a:path w="414654" h="224154">
                  <a:moveTo>
                    <a:pt x="3604" y="112770"/>
                  </a:moveTo>
                  <a:lnTo>
                    <a:pt x="3604" y="110918"/>
                  </a:lnTo>
                </a:path>
                <a:path w="414654" h="224154">
                  <a:moveTo>
                    <a:pt x="3604" y="110918"/>
                  </a:moveTo>
                  <a:lnTo>
                    <a:pt x="3604" y="109066"/>
                  </a:lnTo>
                </a:path>
                <a:path w="414654" h="224154">
                  <a:moveTo>
                    <a:pt x="3604" y="109066"/>
                  </a:moveTo>
                  <a:lnTo>
                    <a:pt x="3604" y="107214"/>
                  </a:lnTo>
                </a:path>
                <a:path w="414654" h="224154">
                  <a:moveTo>
                    <a:pt x="3604" y="107214"/>
                  </a:moveTo>
                  <a:lnTo>
                    <a:pt x="3604" y="105362"/>
                  </a:lnTo>
                </a:path>
                <a:path w="414654" h="224154">
                  <a:moveTo>
                    <a:pt x="3604" y="105362"/>
                  </a:moveTo>
                  <a:lnTo>
                    <a:pt x="3604" y="103510"/>
                  </a:lnTo>
                </a:path>
                <a:path w="414654" h="224154">
                  <a:moveTo>
                    <a:pt x="3604" y="103510"/>
                  </a:moveTo>
                  <a:lnTo>
                    <a:pt x="3604" y="101658"/>
                  </a:lnTo>
                </a:path>
                <a:path w="414654" h="224154">
                  <a:moveTo>
                    <a:pt x="3604" y="101658"/>
                  </a:moveTo>
                  <a:lnTo>
                    <a:pt x="3604" y="99806"/>
                  </a:lnTo>
                </a:path>
                <a:path w="414654" h="224154">
                  <a:moveTo>
                    <a:pt x="3604" y="99806"/>
                  </a:moveTo>
                  <a:lnTo>
                    <a:pt x="3604" y="97954"/>
                  </a:lnTo>
                </a:path>
                <a:path w="414654" h="224154">
                  <a:moveTo>
                    <a:pt x="3604" y="97954"/>
                  </a:moveTo>
                  <a:lnTo>
                    <a:pt x="3604" y="96103"/>
                  </a:lnTo>
                </a:path>
                <a:path w="414654" h="224154">
                  <a:moveTo>
                    <a:pt x="3604" y="96103"/>
                  </a:moveTo>
                  <a:lnTo>
                    <a:pt x="3604" y="94251"/>
                  </a:lnTo>
                </a:path>
                <a:path w="414654" h="224154">
                  <a:moveTo>
                    <a:pt x="3604" y="94251"/>
                  </a:moveTo>
                  <a:lnTo>
                    <a:pt x="3604" y="92399"/>
                  </a:lnTo>
                </a:path>
                <a:path w="414654" h="224154">
                  <a:moveTo>
                    <a:pt x="3604" y="92399"/>
                  </a:moveTo>
                  <a:lnTo>
                    <a:pt x="3604" y="90547"/>
                  </a:lnTo>
                </a:path>
                <a:path w="414654" h="224154">
                  <a:moveTo>
                    <a:pt x="3604" y="90547"/>
                  </a:moveTo>
                  <a:lnTo>
                    <a:pt x="3604" y="88695"/>
                  </a:lnTo>
                </a:path>
                <a:path w="414654" h="224154">
                  <a:moveTo>
                    <a:pt x="3604" y="88695"/>
                  </a:moveTo>
                  <a:lnTo>
                    <a:pt x="3604" y="86843"/>
                  </a:lnTo>
                </a:path>
                <a:path w="414654" h="224154">
                  <a:moveTo>
                    <a:pt x="3604" y="86843"/>
                  </a:moveTo>
                  <a:lnTo>
                    <a:pt x="3604" y="84991"/>
                  </a:lnTo>
                </a:path>
                <a:path w="414654" h="224154">
                  <a:moveTo>
                    <a:pt x="3604" y="84991"/>
                  </a:moveTo>
                  <a:lnTo>
                    <a:pt x="3604" y="83139"/>
                  </a:lnTo>
                </a:path>
                <a:path w="414654" h="224154">
                  <a:moveTo>
                    <a:pt x="3604" y="83139"/>
                  </a:moveTo>
                  <a:lnTo>
                    <a:pt x="3604" y="81288"/>
                  </a:lnTo>
                </a:path>
                <a:path w="414654" h="224154">
                  <a:moveTo>
                    <a:pt x="3604" y="81288"/>
                  </a:moveTo>
                  <a:lnTo>
                    <a:pt x="3604" y="79436"/>
                  </a:lnTo>
                </a:path>
                <a:path w="414654" h="224154">
                  <a:moveTo>
                    <a:pt x="3604" y="79436"/>
                  </a:moveTo>
                  <a:lnTo>
                    <a:pt x="3604" y="77584"/>
                  </a:lnTo>
                </a:path>
                <a:path w="414654" h="224154">
                  <a:moveTo>
                    <a:pt x="3604" y="77584"/>
                  </a:moveTo>
                  <a:lnTo>
                    <a:pt x="3604" y="75732"/>
                  </a:lnTo>
                </a:path>
                <a:path w="414654" h="224154">
                  <a:moveTo>
                    <a:pt x="3604" y="75732"/>
                  </a:moveTo>
                  <a:lnTo>
                    <a:pt x="3604" y="73880"/>
                  </a:lnTo>
                </a:path>
                <a:path w="414654" h="224154">
                  <a:moveTo>
                    <a:pt x="3604" y="73880"/>
                  </a:moveTo>
                  <a:lnTo>
                    <a:pt x="3604" y="72028"/>
                  </a:lnTo>
                </a:path>
                <a:path w="414654" h="224154">
                  <a:moveTo>
                    <a:pt x="3604" y="72028"/>
                  </a:moveTo>
                  <a:lnTo>
                    <a:pt x="3604" y="70176"/>
                  </a:lnTo>
                </a:path>
                <a:path w="414654" h="224154">
                  <a:moveTo>
                    <a:pt x="3604" y="70176"/>
                  </a:moveTo>
                  <a:lnTo>
                    <a:pt x="3604" y="68324"/>
                  </a:lnTo>
                </a:path>
                <a:path w="414654" h="224154">
                  <a:moveTo>
                    <a:pt x="3604" y="68324"/>
                  </a:moveTo>
                  <a:lnTo>
                    <a:pt x="3604" y="66472"/>
                  </a:lnTo>
                </a:path>
                <a:path w="414654" h="224154">
                  <a:moveTo>
                    <a:pt x="3604" y="66472"/>
                  </a:moveTo>
                  <a:lnTo>
                    <a:pt x="3604" y="64621"/>
                  </a:lnTo>
                </a:path>
                <a:path w="414654" h="224154">
                  <a:moveTo>
                    <a:pt x="3604" y="64621"/>
                  </a:moveTo>
                  <a:lnTo>
                    <a:pt x="3604" y="62769"/>
                  </a:lnTo>
                </a:path>
                <a:path w="414654" h="224154">
                  <a:moveTo>
                    <a:pt x="3604" y="62769"/>
                  </a:moveTo>
                  <a:lnTo>
                    <a:pt x="3604" y="60917"/>
                  </a:lnTo>
                </a:path>
                <a:path w="414654" h="224154">
                  <a:moveTo>
                    <a:pt x="3604" y="60917"/>
                  </a:moveTo>
                  <a:lnTo>
                    <a:pt x="3604" y="59065"/>
                  </a:lnTo>
                </a:path>
                <a:path w="414654" h="224154">
                  <a:moveTo>
                    <a:pt x="3604" y="59065"/>
                  </a:moveTo>
                  <a:lnTo>
                    <a:pt x="3604" y="57213"/>
                  </a:lnTo>
                </a:path>
                <a:path w="414654" h="224154">
                  <a:moveTo>
                    <a:pt x="3604" y="57213"/>
                  </a:moveTo>
                  <a:lnTo>
                    <a:pt x="3604" y="55361"/>
                  </a:lnTo>
                </a:path>
                <a:path w="414654" h="224154">
                  <a:moveTo>
                    <a:pt x="3604" y="55361"/>
                  </a:moveTo>
                  <a:lnTo>
                    <a:pt x="3604" y="53509"/>
                  </a:lnTo>
                </a:path>
                <a:path w="414654" h="224154">
                  <a:moveTo>
                    <a:pt x="3604" y="53509"/>
                  </a:moveTo>
                  <a:lnTo>
                    <a:pt x="3604" y="51657"/>
                  </a:lnTo>
                </a:path>
                <a:path w="414654" h="224154">
                  <a:moveTo>
                    <a:pt x="3604" y="51657"/>
                  </a:moveTo>
                  <a:lnTo>
                    <a:pt x="3604" y="49805"/>
                  </a:lnTo>
                </a:path>
                <a:path w="414654" h="224154">
                  <a:moveTo>
                    <a:pt x="3604" y="49805"/>
                  </a:moveTo>
                  <a:lnTo>
                    <a:pt x="3604" y="47954"/>
                  </a:lnTo>
                </a:path>
                <a:path w="414654" h="224154">
                  <a:moveTo>
                    <a:pt x="3604" y="47954"/>
                  </a:moveTo>
                  <a:lnTo>
                    <a:pt x="3604" y="46102"/>
                  </a:lnTo>
                </a:path>
                <a:path w="414654" h="224154">
                  <a:moveTo>
                    <a:pt x="3604" y="46102"/>
                  </a:moveTo>
                  <a:lnTo>
                    <a:pt x="3604" y="44250"/>
                  </a:lnTo>
                </a:path>
                <a:path w="414654" h="224154">
                  <a:moveTo>
                    <a:pt x="3604" y="44250"/>
                  </a:moveTo>
                  <a:lnTo>
                    <a:pt x="3604" y="42398"/>
                  </a:lnTo>
                </a:path>
                <a:path w="414654" h="224154">
                  <a:moveTo>
                    <a:pt x="3604" y="42398"/>
                  </a:moveTo>
                  <a:lnTo>
                    <a:pt x="3604" y="40546"/>
                  </a:lnTo>
                </a:path>
                <a:path w="414654" h="224154">
                  <a:moveTo>
                    <a:pt x="3604" y="40546"/>
                  </a:moveTo>
                  <a:lnTo>
                    <a:pt x="3604" y="38694"/>
                  </a:lnTo>
                </a:path>
                <a:path w="414654" h="224154">
                  <a:moveTo>
                    <a:pt x="3604" y="38694"/>
                  </a:moveTo>
                  <a:lnTo>
                    <a:pt x="3604" y="36745"/>
                  </a:lnTo>
                </a:path>
                <a:path w="414654" h="224154">
                  <a:moveTo>
                    <a:pt x="3604" y="36745"/>
                  </a:moveTo>
                  <a:lnTo>
                    <a:pt x="3604" y="34893"/>
                  </a:lnTo>
                </a:path>
                <a:path w="414654" h="224154">
                  <a:moveTo>
                    <a:pt x="3604" y="34893"/>
                  </a:moveTo>
                  <a:lnTo>
                    <a:pt x="3604" y="33041"/>
                  </a:lnTo>
                </a:path>
                <a:path w="414654" h="224154">
                  <a:moveTo>
                    <a:pt x="3604" y="33041"/>
                  </a:moveTo>
                  <a:lnTo>
                    <a:pt x="3604" y="31189"/>
                  </a:lnTo>
                </a:path>
                <a:path w="414654" h="224154">
                  <a:moveTo>
                    <a:pt x="3604" y="31189"/>
                  </a:moveTo>
                  <a:lnTo>
                    <a:pt x="3604" y="29337"/>
                  </a:lnTo>
                </a:path>
                <a:path w="414654" h="224154">
                  <a:moveTo>
                    <a:pt x="3604" y="29337"/>
                  </a:moveTo>
                  <a:lnTo>
                    <a:pt x="3604" y="27485"/>
                  </a:lnTo>
                </a:path>
                <a:path w="414654" h="224154">
                  <a:moveTo>
                    <a:pt x="3604" y="27485"/>
                  </a:moveTo>
                  <a:lnTo>
                    <a:pt x="3604" y="25633"/>
                  </a:lnTo>
                </a:path>
                <a:path w="414654" h="224154">
                  <a:moveTo>
                    <a:pt x="3604" y="25633"/>
                  </a:moveTo>
                  <a:lnTo>
                    <a:pt x="3604" y="23782"/>
                  </a:lnTo>
                </a:path>
                <a:path w="414654" h="224154">
                  <a:moveTo>
                    <a:pt x="3604" y="23782"/>
                  </a:moveTo>
                  <a:lnTo>
                    <a:pt x="3604" y="21930"/>
                  </a:lnTo>
                </a:path>
                <a:path w="414654" h="224154">
                  <a:moveTo>
                    <a:pt x="3604" y="21930"/>
                  </a:moveTo>
                  <a:lnTo>
                    <a:pt x="3604" y="20078"/>
                  </a:lnTo>
                </a:path>
                <a:path w="414654" h="224154">
                  <a:moveTo>
                    <a:pt x="3604" y="20078"/>
                  </a:moveTo>
                  <a:lnTo>
                    <a:pt x="3604" y="18226"/>
                  </a:lnTo>
                </a:path>
                <a:path w="414654" h="224154">
                  <a:moveTo>
                    <a:pt x="3604" y="18226"/>
                  </a:moveTo>
                  <a:lnTo>
                    <a:pt x="3604" y="16374"/>
                  </a:lnTo>
                </a:path>
                <a:path w="414654" h="224154">
                  <a:moveTo>
                    <a:pt x="3604" y="16374"/>
                  </a:moveTo>
                  <a:lnTo>
                    <a:pt x="3604" y="14522"/>
                  </a:lnTo>
                </a:path>
                <a:path w="414654" h="224154">
                  <a:moveTo>
                    <a:pt x="3604" y="14522"/>
                  </a:moveTo>
                  <a:lnTo>
                    <a:pt x="3604" y="12670"/>
                  </a:lnTo>
                </a:path>
                <a:path w="414654" h="224154">
                  <a:moveTo>
                    <a:pt x="3604" y="12670"/>
                  </a:moveTo>
                  <a:lnTo>
                    <a:pt x="3604" y="10818"/>
                  </a:lnTo>
                </a:path>
                <a:path w="414654" h="224154">
                  <a:moveTo>
                    <a:pt x="3604" y="10818"/>
                  </a:moveTo>
                  <a:lnTo>
                    <a:pt x="3604" y="8967"/>
                  </a:lnTo>
                </a:path>
                <a:path w="414654" h="224154">
                  <a:moveTo>
                    <a:pt x="3604" y="8967"/>
                  </a:moveTo>
                  <a:lnTo>
                    <a:pt x="3604" y="7115"/>
                  </a:lnTo>
                </a:path>
                <a:path w="414654" h="224154">
                  <a:moveTo>
                    <a:pt x="3604" y="7115"/>
                  </a:moveTo>
                  <a:lnTo>
                    <a:pt x="3604" y="5263"/>
                  </a:lnTo>
                </a:path>
                <a:path w="414654" h="224154">
                  <a:moveTo>
                    <a:pt x="3604" y="5263"/>
                  </a:moveTo>
                  <a:lnTo>
                    <a:pt x="3604" y="3411"/>
                  </a:lnTo>
                </a:path>
                <a:path w="414654" h="224154">
                  <a:moveTo>
                    <a:pt x="3604" y="3411"/>
                  </a:moveTo>
                  <a:lnTo>
                    <a:pt x="3604" y="1559"/>
                  </a:lnTo>
                </a:path>
                <a:path w="414654" h="224154">
                  <a:moveTo>
                    <a:pt x="3604" y="1559"/>
                  </a:moveTo>
                  <a:lnTo>
                    <a:pt x="3604" y="0"/>
                  </a:lnTo>
                </a:path>
                <a:path w="414654" h="224154">
                  <a:moveTo>
                    <a:pt x="3604" y="220276"/>
                  </a:moveTo>
                  <a:lnTo>
                    <a:pt x="0" y="220276"/>
                  </a:lnTo>
                </a:path>
              </a:pathLst>
            </a:custGeom>
            <a:ln w="3175">
              <a:solidFill>
                <a:srgbClr val="000000"/>
              </a:solidFill>
            </a:ln>
          </p:spPr>
          <p:txBody>
            <a:bodyPr wrap="square" lIns="0" tIns="0" rIns="0" bIns="0" rtlCol="0"/>
            <a:lstStyle/>
            <a:p>
              <a:endParaRPr/>
            </a:p>
          </p:txBody>
        </p:sp>
      </p:grpSp>
      <p:sp>
        <p:nvSpPr>
          <p:cNvPr id="975" name="object 975"/>
          <p:cNvSpPr txBox="1"/>
          <p:nvPr/>
        </p:nvSpPr>
        <p:spPr>
          <a:xfrm>
            <a:off x="11383190" y="7813445"/>
            <a:ext cx="1841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a:lnSpc>
                <a:spcPct val="100000"/>
              </a:lnSpc>
            </a:pPr>
            <a:r>
              <a:rPr sz="100" b="1" spc="-25" dirty="0">
                <a:latin typeface="Arial"/>
                <a:cs typeface="Arial"/>
              </a:rPr>
              <a:t>0</a:t>
            </a:r>
            <a:endParaRPr sz="100">
              <a:latin typeface="Arial"/>
              <a:cs typeface="Arial"/>
            </a:endParaRPr>
          </a:p>
        </p:txBody>
      </p:sp>
      <p:sp>
        <p:nvSpPr>
          <p:cNvPr id="976" name="object 976"/>
          <p:cNvSpPr/>
          <p:nvPr/>
        </p:nvSpPr>
        <p:spPr>
          <a:xfrm>
            <a:off x="11389328" y="7788342"/>
            <a:ext cx="3810" cy="0"/>
          </a:xfrm>
          <a:custGeom>
            <a:avLst/>
            <a:gdLst/>
            <a:ahLst/>
            <a:cxnLst/>
            <a:rect l="l" t="t" r="r" b="b"/>
            <a:pathLst>
              <a:path w="3809">
                <a:moveTo>
                  <a:pt x="3604" y="0"/>
                </a:moveTo>
                <a:lnTo>
                  <a:pt x="0" y="0"/>
                </a:lnTo>
              </a:path>
            </a:pathLst>
          </a:custGeom>
          <a:ln w="3175">
            <a:solidFill>
              <a:srgbClr val="000000"/>
            </a:solidFill>
          </a:ln>
        </p:spPr>
        <p:txBody>
          <a:bodyPr wrap="square" lIns="0" tIns="0" rIns="0" bIns="0" rtlCol="0"/>
          <a:lstStyle/>
          <a:p>
            <a:endParaRPr/>
          </a:p>
        </p:txBody>
      </p:sp>
      <p:sp>
        <p:nvSpPr>
          <p:cNvPr id="977" name="object 977"/>
          <p:cNvSpPr txBox="1"/>
          <p:nvPr/>
        </p:nvSpPr>
        <p:spPr>
          <a:xfrm>
            <a:off x="11363412" y="7769487"/>
            <a:ext cx="3746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a:lnSpc>
                <a:spcPct val="100000"/>
              </a:lnSpc>
            </a:pPr>
            <a:r>
              <a:rPr sz="100" b="1" spc="-10" dirty="0">
                <a:latin typeface="Arial"/>
                <a:cs typeface="Arial"/>
              </a:rPr>
              <a:t>15000</a:t>
            </a:r>
            <a:endParaRPr sz="100">
              <a:latin typeface="Arial"/>
              <a:cs typeface="Arial"/>
            </a:endParaRPr>
          </a:p>
        </p:txBody>
      </p:sp>
      <p:sp>
        <p:nvSpPr>
          <p:cNvPr id="978" name="object 978"/>
          <p:cNvSpPr/>
          <p:nvPr/>
        </p:nvSpPr>
        <p:spPr>
          <a:xfrm>
            <a:off x="11389328" y="7744287"/>
            <a:ext cx="3810" cy="0"/>
          </a:xfrm>
          <a:custGeom>
            <a:avLst/>
            <a:gdLst/>
            <a:ahLst/>
            <a:cxnLst/>
            <a:rect l="l" t="t" r="r" b="b"/>
            <a:pathLst>
              <a:path w="3809">
                <a:moveTo>
                  <a:pt x="3604" y="0"/>
                </a:moveTo>
                <a:lnTo>
                  <a:pt x="0" y="0"/>
                </a:lnTo>
              </a:path>
            </a:pathLst>
          </a:custGeom>
          <a:ln w="3175">
            <a:solidFill>
              <a:srgbClr val="000000"/>
            </a:solidFill>
          </a:ln>
        </p:spPr>
        <p:txBody>
          <a:bodyPr wrap="square" lIns="0" tIns="0" rIns="0" bIns="0" rtlCol="0"/>
          <a:lstStyle/>
          <a:p>
            <a:endParaRPr/>
          </a:p>
        </p:txBody>
      </p:sp>
      <p:sp>
        <p:nvSpPr>
          <p:cNvPr id="979" name="object 979"/>
          <p:cNvSpPr txBox="1"/>
          <p:nvPr/>
        </p:nvSpPr>
        <p:spPr>
          <a:xfrm>
            <a:off x="11363412" y="7725335"/>
            <a:ext cx="3746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a:lnSpc>
                <a:spcPct val="100000"/>
              </a:lnSpc>
            </a:pPr>
            <a:r>
              <a:rPr sz="100" b="1" spc="-10" dirty="0">
                <a:latin typeface="Arial"/>
                <a:cs typeface="Arial"/>
              </a:rPr>
              <a:t>30000</a:t>
            </a:r>
            <a:endParaRPr sz="100">
              <a:latin typeface="Arial"/>
              <a:cs typeface="Arial"/>
            </a:endParaRPr>
          </a:p>
        </p:txBody>
      </p:sp>
      <p:sp>
        <p:nvSpPr>
          <p:cNvPr id="980" name="object 980"/>
          <p:cNvSpPr/>
          <p:nvPr/>
        </p:nvSpPr>
        <p:spPr>
          <a:xfrm>
            <a:off x="11389328" y="7700232"/>
            <a:ext cx="3810" cy="0"/>
          </a:xfrm>
          <a:custGeom>
            <a:avLst/>
            <a:gdLst/>
            <a:ahLst/>
            <a:cxnLst/>
            <a:rect l="l" t="t" r="r" b="b"/>
            <a:pathLst>
              <a:path w="3809">
                <a:moveTo>
                  <a:pt x="3604" y="0"/>
                </a:moveTo>
                <a:lnTo>
                  <a:pt x="0" y="0"/>
                </a:lnTo>
              </a:path>
            </a:pathLst>
          </a:custGeom>
          <a:ln w="3175">
            <a:solidFill>
              <a:srgbClr val="000000"/>
            </a:solidFill>
          </a:ln>
        </p:spPr>
        <p:txBody>
          <a:bodyPr wrap="square" lIns="0" tIns="0" rIns="0" bIns="0" rtlCol="0"/>
          <a:lstStyle/>
          <a:p>
            <a:endParaRPr/>
          </a:p>
        </p:txBody>
      </p:sp>
      <p:sp>
        <p:nvSpPr>
          <p:cNvPr id="981" name="object 981"/>
          <p:cNvSpPr txBox="1"/>
          <p:nvPr/>
        </p:nvSpPr>
        <p:spPr>
          <a:xfrm>
            <a:off x="11363412" y="7681279"/>
            <a:ext cx="3746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a:lnSpc>
                <a:spcPct val="100000"/>
              </a:lnSpc>
            </a:pPr>
            <a:r>
              <a:rPr sz="100" b="1" spc="-10" dirty="0">
                <a:latin typeface="Arial"/>
                <a:cs typeface="Arial"/>
              </a:rPr>
              <a:t>45000</a:t>
            </a:r>
            <a:endParaRPr sz="100">
              <a:latin typeface="Arial"/>
              <a:cs typeface="Arial"/>
            </a:endParaRPr>
          </a:p>
        </p:txBody>
      </p:sp>
      <p:sp>
        <p:nvSpPr>
          <p:cNvPr id="982" name="object 982"/>
          <p:cNvSpPr/>
          <p:nvPr/>
        </p:nvSpPr>
        <p:spPr>
          <a:xfrm>
            <a:off x="11389328" y="7656176"/>
            <a:ext cx="3810" cy="0"/>
          </a:xfrm>
          <a:custGeom>
            <a:avLst/>
            <a:gdLst/>
            <a:ahLst/>
            <a:cxnLst/>
            <a:rect l="l" t="t" r="r" b="b"/>
            <a:pathLst>
              <a:path w="3809">
                <a:moveTo>
                  <a:pt x="3604" y="0"/>
                </a:moveTo>
                <a:lnTo>
                  <a:pt x="0" y="0"/>
                </a:lnTo>
              </a:path>
            </a:pathLst>
          </a:custGeom>
          <a:ln w="3175">
            <a:solidFill>
              <a:srgbClr val="000000"/>
            </a:solidFill>
          </a:ln>
        </p:spPr>
        <p:txBody>
          <a:bodyPr wrap="square" lIns="0" tIns="0" rIns="0" bIns="0" rtlCol="0"/>
          <a:lstStyle/>
          <a:p>
            <a:endParaRPr/>
          </a:p>
        </p:txBody>
      </p:sp>
      <p:sp>
        <p:nvSpPr>
          <p:cNvPr id="983" name="object 983"/>
          <p:cNvSpPr txBox="1"/>
          <p:nvPr/>
        </p:nvSpPr>
        <p:spPr>
          <a:xfrm>
            <a:off x="11363412" y="7637224"/>
            <a:ext cx="3746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a:lnSpc>
                <a:spcPct val="100000"/>
              </a:lnSpc>
            </a:pPr>
            <a:r>
              <a:rPr sz="100" b="1" spc="-10" dirty="0">
                <a:latin typeface="Arial"/>
                <a:cs typeface="Arial"/>
              </a:rPr>
              <a:t>60000</a:t>
            </a:r>
            <a:endParaRPr sz="100">
              <a:latin typeface="Arial"/>
              <a:cs typeface="Arial"/>
            </a:endParaRPr>
          </a:p>
        </p:txBody>
      </p:sp>
      <p:sp>
        <p:nvSpPr>
          <p:cNvPr id="984" name="object 984"/>
          <p:cNvSpPr/>
          <p:nvPr/>
        </p:nvSpPr>
        <p:spPr>
          <a:xfrm>
            <a:off x="11389328" y="7612121"/>
            <a:ext cx="3810" cy="0"/>
          </a:xfrm>
          <a:custGeom>
            <a:avLst/>
            <a:gdLst/>
            <a:ahLst/>
            <a:cxnLst/>
            <a:rect l="l" t="t" r="r" b="b"/>
            <a:pathLst>
              <a:path w="3809">
                <a:moveTo>
                  <a:pt x="3604" y="0"/>
                </a:moveTo>
                <a:lnTo>
                  <a:pt x="0" y="0"/>
                </a:lnTo>
              </a:path>
            </a:pathLst>
          </a:custGeom>
          <a:ln w="3175">
            <a:solidFill>
              <a:srgbClr val="000000"/>
            </a:solidFill>
          </a:ln>
        </p:spPr>
        <p:txBody>
          <a:bodyPr wrap="square" lIns="0" tIns="0" rIns="0" bIns="0" rtlCol="0"/>
          <a:lstStyle/>
          <a:p>
            <a:endParaRPr/>
          </a:p>
        </p:txBody>
      </p:sp>
      <p:sp>
        <p:nvSpPr>
          <p:cNvPr id="985" name="object 985"/>
          <p:cNvSpPr txBox="1"/>
          <p:nvPr/>
        </p:nvSpPr>
        <p:spPr>
          <a:xfrm>
            <a:off x="11363412" y="7593266"/>
            <a:ext cx="37465" cy="36830"/>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a:lnSpc>
                <a:spcPct val="100000"/>
              </a:lnSpc>
            </a:pPr>
            <a:r>
              <a:rPr sz="100" b="1" spc="-10" dirty="0">
                <a:latin typeface="Arial"/>
                <a:cs typeface="Arial"/>
              </a:rPr>
              <a:t>75000</a:t>
            </a:r>
            <a:endParaRPr sz="100">
              <a:latin typeface="Arial"/>
              <a:cs typeface="Arial"/>
            </a:endParaRPr>
          </a:p>
        </p:txBody>
      </p:sp>
      <p:sp>
        <p:nvSpPr>
          <p:cNvPr id="986" name="object 986"/>
          <p:cNvSpPr/>
          <p:nvPr/>
        </p:nvSpPr>
        <p:spPr>
          <a:xfrm>
            <a:off x="11332929" y="7706968"/>
            <a:ext cx="31115" cy="48895"/>
          </a:xfrm>
          <a:custGeom>
            <a:avLst/>
            <a:gdLst/>
            <a:ahLst/>
            <a:cxnLst/>
            <a:rect l="l" t="t" r="r" b="b"/>
            <a:pathLst>
              <a:path w="31115" h="48895">
                <a:moveTo>
                  <a:pt x="0" y="48625"/>
                </a:moveTo>
                <a:lnTo>
                  <a:pt x="0" y="0"/>
                </a:lnTo>
                <a:lnTo>
                  <a:pt x="30857" y="0"/>
                </a:lnTo>
                <a:lnTo>
                  <a:pt x="30857" y="48625"/>
                </a:lnTo>
                <a:lnTo>
                  <a:pt x="0" y="48625"/>
                </a:lnTo>
                <a:close/>
              </a:path>
            </a:pathLst>
          </a:custGeom>
          <a:solidFill>
            <a:srgbClr val="FFFFFF"/>
          </a:solidFill>
        </p:spPr>
        <p:txBody>
          <a:bodyPr wrap="square" lIns="0" tIns="0" rIns="0" bIns="0" rtlCol="0"/>
          <a:lstStyle/>
          <a:p>
            <a:endParaRPr/>
          </a:p>
        </p:txBody>
      </p:sp>
      <p:sp>
        <p:nvSpPr>
          <p:cNvPr id="987" name="object 987"/>
          <p:cNvSpPr txBox="1"/>
          <p:nvPr/>
        </p:nvSpPr>
        <p:spPr>
          <a:xfrm>
            <a:off x="11328828" y="7699159"/>
            <a:ext cx="44450" cy="64135"/>
          </a:xfrm>
          <a:prstGeom prst="rect">
            <a:avLst/>
          </a:prstGeom>
        </p:spPr>
        <p:txBody>
          <a:bodyPr vert="vert270" wrap="square" lIns="0" tIns="7620" rIns="0" bIns="0" rtlCol="0">
            <a:spAutoFit/>
          </a:bodyPr>
          <a:lstStyle/>
          <a:p>
            <a:pPr marL="12700">
              <a:lnSpc>
                <a:spcPct val="100000"/>
              </a:lnSpc>
              <a:spcBef>
                <a:spcPts val="60"/>
              </a:spcBef>
            </a:pPr>
            <a:r>
              <a:rPr sz="150" b="1" spc="-25" dirty="0">
                <a:latin typeface="Arial"/>
                <a:cs typeface="Arial"/>
              </a:rPr>
              <a:t>RLU</a:t>
            </a:r>
            <a:endParaRPr sz="150">
              <a:latin typeface="Arial"/>
              <a:cs typeface="Arial"/>
            </a:endParaRPr>
          </a:p>
        </p:txBody>
      </p:sp>
      <p:sp>
        <p:nvSpPr>
          <p:cNvPr id="988" name="object 988"/>
          <p:cNvSpPr/>
          <p:nvPr/>
        </p:nvSpPr>
        <p:spPr>
          <a:xfrm>
            <a:off x="11516195" y="7574191"/>
            <a:ext cx="762635" cy="306070"/>
          </a:xfrm>
          <a:custGeom>
            <a:avLst/>
            <a:gdLst/>
            <a:ahLst/>
            <a:cxnLst/>
            <a:rect l="l" t="t" r="r" b="b"/>
            <a:pathLst>
              <a:path w="762634" h="306070">
                <a:moveTo>
                  <a:pt x="189826" y="281457"/>
                </a:moveTo>
                <a:lnTo>
                  <a:pt x="0" y="281457"/>
                </a:lnTo>
                <a:lnTo>
                  <a:pt x="0" y="305777"/>
                </a:lnTo>
                <a:lnTo>
                  <a:pt x="189826" y="305777"/>
                </a:lnTo>
                <a:lnTo>
                  <a:pt x="189826" y="281457"/>
                </a:lnTo>
                <a:close/>
              </a:path>
              <a:path w="762634" h="306070">
                <a:moveTo>
                  <a:pt x="762101" y="0"/>
                </a:moveTo>
                <a:lnTo>
                  <a:pt x="668591" y="0"/>
                </a:lnTo>
                <a:lnTo>
                  <a:pt x="668591" y="57035"/>
                </a:lnTo>
                <a:lnTo>
                  <a:pt x="762101" y="57035"/>
                </a:lnTo>
                <a:lnTo>
                  <a:pt x="762101" y="0"/>
                </a:lnTo>
                <a:close/>
              </a:path>
            </a:pathLst>
          </a:custGeom>
          <a:solidFill>
            <a:srgbClr val="FFFFFF"/>
          </a:solidFill>
        </p:spPr>
        <p:txBody>
          <a:bodyPr wrap="square" lIns="0" tIns="0" rIns="0" bIns="0" rtlCol="0"/>
          <a:lstStyle/>
          <a:p>
            <a:endParaRPr/>
          </a:p>
        </p:txBody>
      </p:sp>
      <p:sp>
        <p:nvSpPr>
          <p:cNvPr id="989" name="object 989"/>
          <p:cNvSpPr txBox="1"/>
          <p:nvPr/>
        </p:nvSpPr>
        <p:spPr>
          <a:xfrm>
            <a:off x="11429371" y="7822802"/>
            <a:ext cx="344170" cy="65405"/>
          </a:xfrm>
          <a:prstGeom prst="rect">
            <a:avLst/>
          </a:prstGeom>
        </p:spPr>
        <p:txBody>
          <a:bodyPr vert="horz" wrap="square" lIns="0" tIns="635" rIns="0" bIns="0" rtlCol="0">
            <a:spAutoFit/>
          </a:bodyPr>
          <a:lstStyle/>
          <a:p>
            <a:pPr>
              <a:lnSpc>
                <a:spcPct val="100000"/>
              </a:lnSpc>
              <a:spcBef>
                <a:spcPts val="5"/>
              </a:spcBef>
            </a:pPr>
            <a:endParaRPr sz="100">
              <a:latin typeface="Times New Roman"/>
              <a:cs typeface="Times New Roman"/>
            </a:endParaRPr>
          </a:p>
          <a:p>
            <a:pPr marR="5080" algn="ctr">
              <a:lnSpc>
                <a:spcPct val="100000"/>
              </a:lnSpc>
            </a:pPr>
            <a:r>
              <a:rPr sz="100" b="1" dirty="0">
                <a:latin typeface="Arial"/>
                <a:cs typeface="Arial"/>
              </a:rPr>
              <a:t>siRNA-Nec4#1</a:t>
            </a:r>
            <a:r>
              <a:rPr sz="100" b="1" spc="330" dirty="0">
                <a:latin typeface="Arial"/>
                <a:cs typeface="Arial"/>
              </a:rPr>
              <a:t>  </a:t>
            </a:r>
            <a:r>
              <a:rPr sz="100" b="1" dirty="0">
                <a:latin typeface="Arial"/>
                <a:cs typeface="Arial"/>
              </a:rPr>
              <a:t>siRNA-Nec4#2</a:t>
            </a:r>
            <a:r>
              <a:rPr sz="100" b="1" spc="370" dirty="0">
                <a:latin typeface="Arial"/>
                <a:cs typeface="Arial"/>
              </a:rPr>
              <a:t>  </a:t>
            </a:r>
            <a:r>
              <a:rPr sz="100" b="1" dirty="0">
                <a:latin typeface="Arial"/>
                <a:cs typeface="Arial"/>
              </a:rPr>
              <a:t>siRNA-</a:t>
            </a:r>
            <a:r>
              <a:rPr sz="100" b="1" spc="-20" dirty="0">
                <a:latin typeface="Arial"/>
                <a:cs typeface="Arial"/>
              </a:rPr>
              <a:t>Cntr</a:t>
            </a:r>
            <a:endParaRPr sz="100">
              <a:latin typeface="Arial"/>
              <a:cs typeface="Arial"/>
            </a:endParaRPr>
          </a:p>
          <a:p>
            <a:pPr marL="18415" algn="ctr">
              <a:lnSpc>
                <a:spcPct val="100000"/>
              </a:lnSpc>
              <a:spcBef>
                <a:spcPts val="110"/>
              </a:spcBef>
            </a:pPr>
            <a:r>
              <a:rPr sz="100" b="1" spc="-10" dirty="0">
                <a:latin typeface="Arial"/>
                <a:cs typeface="Arial"/>
              </a:rPr>
              <a:t>Conditions</a:t>
            </a:r>
            <a:endParaRPr sz="100">
              <a:latin typeface="Arial"/>
              <a:cs typeface="Arial"/>
            </a:endParaRPr>
          </a:p>
        </p:txBody>
      </p:sp>
      <p:sp>
        <p:nvSpPr>
          <p:cNvPr id="990" name="object 990"/>
          <p:cNvSpPr txBox="1"/>
          <p:nvPr/>
        </p:nvSpPr>
        <p:spPr>
          <a:xfrm>
            <a:off x="11341328" y="7559802"/>
            <a:ext cx="27940" cy="50165"/>
          </a:xfrm>
          <a:prstGeom prst="rect">
            <a:avLst/>
          </a:prstGeom>
        </p:spPr>
        <p:txBody>
          <a:bodyPr vert="horz" wrap="square" lIns="0" tIns="13970" rIns="0" bIns="0" rtlCol="0">
            <a:spAutoFit/>
          </a:bodyPr>
          <a:lstStyle/>
          <a:p>
            <a:pPr>
              <a:lnSpc>
                <a:spcPct val="100000"/>
              </a:lnSpc>
              <a:spcBef>
                <a:spcPts val="110"/>
              </a:spcBef>
            </a:pPr>
            <a:r>
              <a:rPr sz="150" b="1" spc="-50" dirty="0">
                <a:latin typeface="Arial"/>
                <a:cs typeface="Arial"/>
              </a:rPr>
              <a:t>C</a:t>
            </a:r>
            <a:endParaRPr sz="150">
              <a:latin typeface="Arial"/>
              <a:cs typeface="Arial"/>
            </a:endParaRPr>
          </a:p>
        </p:txBody>
      </p:sp>
      <p:sp>
        <p:nvSpPr>
          <p:cNvPr id="991" name="object 991"/>
          <p:cNvSpPr txBox="1"/>
          <p:nvPr/>
        </p:nvSpPr>
        <p:spPr>
          <a:xfrm>
            <a:off x="11290528" y="7359645"/>
            <a:ext cx="697865" cy="191135"/>
          </a:xfrm>
          <a:prstGeom prst="rect">
            <a:avLst/>
          </a:prstGeom>
        </p:spPr>
        <p:txBody>
          <a:bodyPr vert="horz" wrap="square" lIns="0" tIns="13970" rIns="0" bIns="0" rtlCol="0">
            <a:spAutoFit/>
          </a:bodyPr>
          <a:lstStyle/>
          <a:p>
            <a:pPr marR="55880" algn="r">
              <a:lnSpc>
                <a:spcPct val="100000"/>
              </a:lnSpc>
              <a:spcBef>
                <a:spcPts val="110"/>
              </a:spcBef>
              <a:tabLst>
                <a:tab pos="198120" algn="l"/>
              </a:tabLst>
            </a:pPr>
            <a:r>
              <a:rPr sz="100" b="1" spc="-25" dirty="0">
                <a:latin typeface="Arial"/>
                <a:cs typeface="Arial"/>
              </a:rPr>
              <a:t>04</a:t>
            </a:r>
            <a:r>
              <a:rPr sz="100" b="1" dirty="0">
                <a:latin typeface="Arial"/>
                <a:cs typeface="Arial"/>
              </a:rPr>
              <a:t>	</a:t>
            </a:r>
            <a:r>
              <a:rPr sz="100" i="1" spc="-10" dirty="0">
                <a:latin typeface="Arial"/>
                <a:cs typeface="Arial"/>
              </a:rPr>
              <a:t>!"#$%&amp;,*)</a:t>
            </a:r>
            <a:endParaRPr sz="100">
              <a:latin typeface="Arial"/>
              <a:cs typeface="Arial"/>
            </a:endParaRPr>
          </a:p>
          <a:p>
            <a:pPr marR="64135" algn="r">
              <a:lnSpc>
                <a:spcPts val="55"/>
              </a:lnSpc>
            </a:pPr>
            <a:r>
              <a:rPr sz="100" i="1" dirty="0">
                <a:latin typeface="Arial"/>
                <a:cs typeface="Arial"/>
              </a:rPr>
              <a:t>.'-</a:t>
            </a:r>
            <a:r>
              <a:rPr sz="100" i="1" spc="60" dirty="0">
                <a:latin typeface="Arial"/>
                <a:cs typeface="Arial"/>
              </a:rPr>
              <a:t> </a:t>
            </a:r>
            <a:r>
              <a:rPr sz="100" i="1" spc="-20" dirty="0">
                <a:latin typeface="Arial"/>
                <a:cs typeface="Arial"/>
              </a:rPr>
              <a:t>/"01</a:t>
            </a:r>
            <a:endParaRPr sz="100">
              <a:latin typeface="Arial"/>
              <a:cs typeface="Arial"/>
            </a:endParaRPr>
          </a:p>
          <a:p>
            <a:pPr marL="50800">
              <a:lnSpc>
                <a:spcPts val="120"/>
              </a:lnSpc>
              <a:tabLst>
                <a:tab pos="273685" algn="l"/>
              </a:tabLst>
            </a:pPr>
            <a:r>
              <a:rPr sz="150" b="1" dirty="0">
                <a:latin typeface="Arial"/>
                <a:cs typeface="Arial"/>
              </a:rPr>
              <a:t>A</a:t>
            </a:r>
            <a:r>
              <a:rPr sz="150" b="1" spc="75" dirty="0">
                <a:latin typeface="Arial"/>
                <a:cs typeface="Arial"/>
              </a:rPr>
              <a:t> </a:t>
            </a:r>
            <a:r>
              <a:rPr sz="100" b="1" spc="-37" baseline="55555" dirty="0">
                <a:latin typeface="Arial"/>
                <a:cs typeface="Arial"/>
              </a:rPr>
              <a:t>125</a:t>
            </a:r>
            <a:r>
              <a:rPr sz="100" b="1" baseline="55555" dirty="0">
                <a:latin typeface="Arial"/>
                <a:cs typeface="Arial"/>
              </a:rPr>
              <a:t>	</a:t>
            </a:r>
            <a:r>
              <a:rPr sz="150" b="1" baseline="55555" dirty="0">
                <a:latin typeface="Arial"/>
                <a:cs typeface="Arial"/>
              </a:rPr>
              <a:t>Figure6</a:t>
            </a:r>
            <a:r>
              <a:rPr sz="150" b="1" spc="442" baseline="55555" dirty="0">
                <a:latin typeface="Arial"/>
                <a:cs typeface="Arial"/>
              </a:rPr>
              <a:t> </a:t>
            </a:r>
            <a:r>
              <a:rPr sz="225" b="1" baseline="18518" dirty="0">
                <a:latin typeface="Arial"/>
                <a:cs typeface="Arial"/>
              </a:rPr>
              <a:t>B</a:t>
            </a:r>
            <a:r>
              <a:rPr sz="225" b="1" spc="142" baseline="18518" dirty="0">
                <a:latin typeface="Arial"/>
                <a:cs typeface="Arial"/>
              </a:rPr>
              <a:t> </a:t>
            </a:r>
            <a:r>
              <a:rPr sz="100" b="1" spc="-37" baseline="111111" dirty="0">
                <a:latin typeface="Arial"/>
                <a:cs typeface="Arial"/>
              </a:rPr>
              <a:t>55</a:t>
            </a:r>
            <a:endParaRPr sz="100" baseline="111111">
              <a:latin typeface="Arial"/>
              <a:cs typeface="Arial"/>
            </a:endParaRPr>
          </a:p>
          <a:p>
            <a:pPr marL="110489" algn="ctr">
              <a:lnSpc>
                <a:spcPts val="30"/>
              </a:lnSpc>
            </a:pPr>
            <a:r>
              <a:rPr sz="100" b="1" spc="-25" dirty="0">
                <a:latin typeface="Arial"/>
                <a:cs typeface="Arial"/>
              </a:rPr>
              <a:t>54</a:t>
            </a:r>
            <a:endParaRPr sz="100">
              <a:latin typeface="Arial"/>
              <a:cs typeface="Arial"/>
            </a:endParaRPr>
          </a:p>
          <a:p>
            <a:pPr marL="110489" algn="ctr">
              <a:lnSpc>
                <a:spcPts val="50"/>
              </a:lnSpc>
              <a:spcBef>
                <a:spcPts val="40"/>
              </a:spcBef>
            </a:pPr>
            <a:r>
              <a:rPr sz="100" b="1" spc="-25" dirty="0">
                <a:latin typeface="Arial"/>
                <a:cs typeface="Arial"/>
              </a:rPr>
              <a:t>25</a:t>
            </a:r>
            <a:endParaRPr sz="100">
              <a:latin typeface="Arial"/>
              <a:cs typeface="Arial"/>
            </a:endParaRPr>
          </a:p>
          <a:p>
            <a:pPr marL="81280">
              <a:lnSpc>
                <a:spcPts val="50"/>
              </a:lnSpc>
            </a:pPr>
            <a:r>
              <a:rPr sz="100" b="1" spc="-25" dirty="0">
                <a:latin typeface="Arial"/>
                <a:cs typeface="Arial"/>
              </a:rPr>
              <a:t>100</a:t>
            </a:r>
            <a:endParaRPr sz="100">
              <a:latin typeface="Arial"/>
              <a:cs typeface="Arial"/>
            </a:endParaRPr>
          </a:p>
          <a:p>
            <a:pPr marL="110489" algn="ctr">
              <a:lnSpc>
                <a:spcPct val="100000"/>
              </a:lnSpc>
              <a:spcBef>
                <a:spcPts val="5"/>
              </a:spcBef>
            </a:pPr>
            <a:r>
              <a:rPr sz="100" b="1" spc="-25" dirty="0">
                <a:latin typeface="Arial"/>
                <a:cs typeface="Arial"/>
              </a:rPr>
              <a:t>24</a:t>
            </a:r>
            <a:endParaRPr sz="100">
              <a:latin typeface="Arial"/>
              <a:cs typeface="Arial"/>
            </a:endParaRPr>
          </a:p>
          <a:p>
            <a:pPr marL="110489" algn="ctr">
              <a:lnSpc>
                <a:spcPct val="100000"/>
              </a:lnSpc>
              <a:spcBef>
                <a:spcPts val="40"/>
              </a:spcBef>
            </a:pPr>
            <a:r>
              <a:rPr sz="100" b="1" spc="-25" dirty="0">
                <a:latin typeface="Arial"/>
                <a:cs typeface="Arial"/>
              </a:rPr>
              <a:t>'5</a:t>
            </a:r>
            <a:endParaRPr sz="100">
              <a:latin typeface="Arial"/>
              <a:cs typeface="Arial"/>
            </a:endParaRPr>
          </a:p>
          <a:p>
            <a:pPr marL="110489" algn="ctr">
              <a:lnSpc>
                <a:spcPct val="100000"/>
              </a:lnSpc>
              <a:spcBef>
                <a:spcPts val="45"/>
              </a:spcBef>
            </a:pPr>
            <a:r>
              <a:rPr sz="100" b="1" spc="-25" dirty="0">
                <a:latin typeface="Arial"/>
                <a:cs typeface="Arial"/>
              </a:rPr>
              <a:t>'4</a:t>
            </a:r>
            <a:endParaRPr sz="100">
              <a:latin typeface="Arial"/>
              <a:cs typeface="Arial"/>
            </a:endParaRPr>
          </a:p>
          <a:p>
            <a:pPr marL="400050" marR="281940" algn="just">
              <a:lnSpc>
                <a:spcPct val="171100"/>
              </a:lnSpc>
            </a:pPr>
            <a:r>
              <a:rPr sz="100" b="1" spc="-25" dirty="0">
                <a:latin typeface="Arial"/>
                <a:cs typeface="Arial"/>
              </a:rPr>
              <a:t>&amp;5</a:t>
            </a:r>
            <a:r>
              <a:rPr sz="100" b="1" spc="500" dirty="0">
                <a:latin typeface="Arial"/>
                <a:cs typeface="Arial"/>
              </a:rPr>
              <a:t> </a:t>
            </a:r>
            <a:r>
              <a:rPr sz="100" b="1" spc="-25" dirty="0">
                <a:latin typeface="Arial"/>
                <a:cs typeface="Arial"/>
              </a:rPr>
              <a:t>&amp;4</a:t>
            </a:r>
            <a:r>
              <a:rPr sz="100" b="1" spc="500" dirty="0">
                <a:latin typeface="Arial"/>
                <a:cs typeface="Arial"/>
              </a:rPr>
              <a:t> </a:t>
            </a:r>
            <a:r>
              <a:rPr sz="100" b="1" spc="-25" dirty="0">
                <a:latin typeface="Arial"/>
                <a:cs typeface="Arial"/>
              </a:rPr>
              <a:t>(5</a:t>
            </a:r>
            <a:endParaRPr sz="100">
              <a:latin typeface="Arial"/>
              <a:cs typeface="Arial"/>
            </a:endParaRPr>
          </a:p>
          <a:p>
            <a:pPr marL="110489" algn="ctr">
              <a:lnSpc>
                <a:spcPct val="100000"/>
              </a:lnSpc>
              <a:spcBef>
                <a:spcPts val="45"/>
              </a:spcBef>
            </a:pPr>
            <a:r>
              <a:rPr sz="100" b="1" spc="-25" dirty="0">
                <a:latin typeface="Arial"/>
                <a:cs typeface="Arial"/>
              </a:rPr>
              <a:t>(4</a:t>
            </a:r>
            <a:endParaRPr sz="100">
              <a:latin typeface="Arial"/>
              <a:cs typeface="Arial"/>
            </a:endParaRPr>
          </a:p>
          <a:p>
            <a:pPr marL="114300" algn="ctr">
              <a:lnSpc>
                <a:spcPct val="100000"/>
              </a:lnSpc>
              <a:spcBef>
                <a:spcPts val="40"/>
              </a:spcBef>
            </a:pPr>
            <a:r>
              <a:rPr sz="100" b="1" spc="-25" dirty="0">
                <a:latin typeface="Arial"/>
                <a:cs typeface="Arial"/>
              </a:rPr>
              <a:t>5</a:t>
            </a:r>
            <a:endParaRPr sz="100">
              <a:latin typeface="Arial"/>
              <a:cs typeface="Arial"/>
            </a:endParaRPr>
          </a:p>
          <a:p>
            <a:pPr marL="114300" algn="ctr">
              <a:lnSpc>
                <a:spcPct val="100000"/>
              </a:lnSpc>
              <a:spcBef>
                <a:spcPts val="45"/>
              </a:spcBef>
            </a:pPr>
            <a:r>
              <a:rPr sz="100" b="1" spc="-25" dirty="0">
                <a:latin typeface="Arial"/>
                <a:cs typeface="Arial"/>
              </a:rPr>
              <a:t>4</a:t>
            </a:r>
            <a:endParaRPr sz="100">
              <a:latin typeface="Arial"/>
              <a:cs typeface="Arial"/>
            </a:endParaRPr>
          </a:p>
        </p:txBody>
      </p:sp>
      <p:sp>
        <p:nvSpPr>
          <p:cNvPr id="992" name="object 992"/>
          <p:cNvSpPr/>
          <p:nvPr/>
        </p:nvSpPr>
        <p:spPr>
          <a:xfrm>
            <a:off x="11682652" y="7551743"/>
            <a:ext cx="189865" cy="23495"/>
          </a:xfrm>
          <a:custGeom>
            <a:avLst/>
            <a:gdLst/>
            <a:ahLst/>
            <a:cxnLst/>
            <a:rect l="l" t="t" r="r" b="b"/>
            <a:pathLst>
              <a:path w="189865" h="23495">
                <a:moveTo>
                  <a:pt x="0" y="0"/>
                </a:moveTo>
                <a:lnTo>
                  <a:pt x="189824" y="0"/>
                </a:lnTo>
                <a:lnTo>
                  <a:pt x="189824" y="23376"/>
                </a:lnTo>
                <a:lnTo>
                  <a:pt x="0" y="23376"/>
                </a:lnTo>
                <a:lnTo>
                  <a:pt x="0" y="0"/>
                </a:lnTo>
                <a:close/>
              </a:path>
            </a:pathLst>
          </a:custGeom>
          <a:solidFill>
            <a:srgbClr val="FFFFFF"/>
          </a:solidFill>
        </p:spPr>
        <p:txBody>
          <a:bodyPr wrap="square" lIns="0" tIns="0" rIns="0" bIns="0" rtlCol="0"/>
          <a:lstStyle/>
          <a:p>
            <a:endParaRPr/>
          </a:p>
        </p:txBody>
      </p:sp>
      <p:sp>
        <p:nvSpPr>
          <p:cNvPr id="993" name="object 993"/>
          <p:cNvSpPr txBox="1"/>
          <p:nvPr/>
        </p:nvSpPr>
        <p:spPr>
          <a:xfrm>
            <a:off x="11693132" y="7524175"/>
            <a:ext cx="206375" cy="60325"/>
          </a:xfrm>
          <a:prstGeom prst="rect">
            <a:avLst/>
          </a:prstGeom>
        </p:spPr>
        <p:txBody>
          <a:bodyPr vert="horz" wrap="square" lIns="0" tIns="13335" rIns="0" bIns="0" rtlCol="0">
            <a:spAutoFit/>
          </a:bodyPr>
          <a:lstStyle/>
          <a:p>
            <a:pPr marL="25400">
              <a:lnSpc>
                <a:spcPct val="100000"/>
              </a:lnSpc>
              <a:spcBef>
                <a:spcPts val="105"/>
              </a:spcBef>
            </a:pPr>
            <a:r>
              <a:rPr sz="100" b="1" dirty="0">
                <a:latin typeface="Arial"/>
                <a:cs typeface="Arial"/>
              </a:rPr>
              <a:t>!"#$!%&amp;'(</a:t>
            </a:r>
            <a:r>
              <a:rPr sz="100" b="1" spc="5" dirty="0">
                <a:latin typeface="Arial"/>
                <a:cs typeface="Arial"/>
              </a:rPr>
              <a:t> </a:t>
            </a:r>
            <a:r>
              <a:rPr sz="100" b="1" dirty="0">
                <a:latin typeface="Arial"/>
                <a:cs typeface="Arial"/>
              </a:rPr>
              <a:t>*+</a:t>
            </a:r>
            <a:r>
              <a:rPr sz="100" b="1" spc="365" dirty="0">
                <a:latin typeface="Arial"/>
                <a:cs typeface="Arial"/>
              </a:rPr>
              <a:t> </a:t>
            </a:r>
            <a:r>
              <a:rPr sz="100" b="1" dirty="0">
                <a:latin typeface="Arial"/>
                <a:cs typeface="Arial"/>
              </a:rPr>
              <a:t>!"#$!%&amp;'(</a:t>
            </a:r>
            <a:r>
              <a:rPr sz="100" b="1" spc="5" dirty="0">
                <a:latin typeface="Arial"/>
                <a:cs typeface="Arial"/>
              </a:rPr>
              <a:t> </a:t>
            </a:r>
            <a:r>
              <a:rPr sz="100" b="1" spc="-20" dirty="0">
                <a:latin typeface="Arial"/>
                <a:cs typeface="Arial"/>
              </a:rPr>
              <a:t>12/3(</a:t>
            </a:r>
            <a:endParaRPr sz="100">
              <a:latin typeface="Arial"/>
              <a:cs typeface="Arial"/>
            </a:endParaRPr>
          </a:p>
          <a:p>
            <a:pPr marL="64769">
              <a:lnSpc>
                <a:spcPct val="100000"/>
              </a:lnSpc>
              <a:spcBef>
                <a:spcPts val="85"/>
              </a:spcBef>
            </a:pPr>
            <a:r>
              <a:rPr sz="100" b="1" i="1" spc="-10" dirty="0">
                <a:latin typeface="Arial"/>
                <a:cs typeface="Arial"/>
              </a:rPr>
              <a:t>!"</a:t>
            </a:r>
            <a:r>
              <a:rPr sz="100" b="1" spc="-10" dirty="0">
                <a:latin typeface="Arial"/>
                <a:cs typeface="Arial"/>
              </a:rPr>
              <a:t>C</a:t>
            </a:r>
            <a:r>
              <a:rPr sz="100" b="1" i="1" spc="-10" dirty="0">
                <a:latin typeface="Arial"/>
                <a:cs typeface="Arial"/>
              </a:rPr>
              <a:t>##</a:t>
            </a:r>
            <a:r>
              <a:rPr sz="100" b="1" spc="-10" dirty="0">
                <a:latin typeface="Arial"/>
                <a:cs typeface="Arial"/>
              </a:rPr>
              <a:t>e</a:t>
            </a:r>
            <a:r>
              <a:rPr sz="100" b="1" i="1" spc="-10" dirty="0">
                <a:latin typeface="Arial"/>
                <a:cs typeface="Arial"/>
              </a:rPr>
              <a:t>%</a:t>
            </a:r>
            <a:r>
              <a:rPr sz="100" b="1" spc="-10" dirty="0">
                <a:latin typeface="Arial"/>
                <a:cs typeface="Arial"/>
              </a:rPr>
              <a:t>lls</a:t>
            </a:r>
            <a:r>
              <a:rPr sz="100" b="1" i="1" spc="-10" dirty="0">
                <a:latin typeface="Arial"/>
                <a:cs typeface="Arial"/>
              </a:rPr>
              <a:t>&amp;'"(</a:t>
            </a:r>
            <a:endParaRPr sz="100">
              <a:latin typeface="Arial"/>
              <a:cs typeface="Arial"/>
            </a:endParaRPr>
          </a:p>
        </p:txBody>
      </p:sp>
      <p:sp>
        <p:nvSpPr>
          <p:cNvPr id="994" name="object 994"/>
          <p:cNvSpPr txBox="1"/>
          <p:nvPr/>
        </p:nvSpPr>
        <p:spPr>
          <a:xfrm>
            <a:off x="11834359" y="7563285"/>
            <a:ext cx="45085" cy="83185"/>
          </a:xfrm>
          <a:prstGeom prst="rect">
            <a:avLst/>
          </a:prstGeom>
        </p:spPr>
        <p:txBody>
          <a:bodyPr vert="horz" wrap="square" lIns="0" tIns="5715" rIns="0" bIns="0" rtlCol="0">
            <a:spAutoFit/>
          </a:bodyPr>
          <a:lstStyle/>
          <a:p>
            <a:pPr>
              <a:lnSpc>
                <a:spcPct val="100000"/>
              </a:lnSpc>
              <a:spcBef>
                <a:spcPts val="45"/>
              </a:spcBef>
            </a:pPr>
            <a:endParaRPr sz="150">
              <a:latin typeface="Times New Roman"/>
              <a:cs typeface="Times New Roman"/>
            </a:endParaRPr>
          </a:p>
          <a:p>
            <a:pPr marL="635">
              <a:lnSpc>
                <a:spcPct val="100000"/>
              </a:lnSpc>
            </a:pPr>
            <a:r>
              <a:rPr sz="150" b="1" spc="-50" dirty="0">
                <a:latin typeface="Arial"/>
                <a:cs typeface="Arial"/>
              </a:rPr>
              <a:t>D</a:t>
            </a:r>
            <a:endParaRPr sz="150">
              <a:latin typeface="Arial"/>
              <a:cs typeface="Arial"/>
            </a:endParaRPr>
          </a:p>
          <a:p>
            <a:pPr>
              <a:lnSpc>
                <a:spcPct val="100000"/>
              </a:lnSpc>
              <a:spcBef>
                <a:spcPts val="85"/>
              </a:spcBef>
            </a:pPr>
            <a:r>
              <a:rPr sz="100" b="1" spc="-10" dirty="0">
                <a:latin typeface="Arial"/>
                <a:cs typeface="Arial"/>
              </a:rPr>
              <a:t>150000</a:t>
            </a:r>
            <a:endParaRPr sz="100">
              <a:latin typeface="Arial"/>
              <a:cs typeface="Arial"/>
            </a:endParaRPr>
          </a:p>
        </p:txBody>
      </p:sp>
      <p:sp>
        <p:nvSpPr>
          <p:cNvPr id="995" name="object 995"/>
          <p:cNvSpPr txBox="1"/>
          <p:nvPr/>
        </p:nvSpPr>
        <p:spPr>
          <a:xfrm>
            <a:off x="11339521" y="7867757"/>
            <a:ext cx="875665" cy="172720"/>
          </a:xfrm>
          <a:prstGeom prst="rect">
            <a:avLst/>
          </a:prstGeom>
        </p:spPr>
        <p:txBody>
          <a:bodyPr vert="horz" wrap="square" lIns="0" tIns="13335" rIns="0" bIns="0" rtlCol="0">
            <a:spAutoFit/>
          </a:bodyPr>
          <a:lstStyle/>
          <a:p>
            <a:pPr>
              <a:lnSpc>
                <a:spcPct val="100000"/>
              </a:lnSpc>
              <a:spcBef>
                <a:spcPts val="105"/>
              </a:spcBef>
            </a:pPr>
            <a:r>
              <a:rPr sz="200" b="1" spc="-10" dirty="0">
                <a:latin typeface="Times New Roman"/>
                <a:cs typeface="Times New Roman"/>
              </a:rPr>
              <a:t>Figure</a:t>
            </a:r>
            <a:r>
              <a:rPr sz="200" b="1" spc="45" dirty="0">
                <a:latin typeface="Times New Roman"/>
                <a:cs typeface="Times New Roman"/>
              </a:rPr>
              <a:t> </a:t>
            </a:r>
            <a:r>
              <a:rPr sz="200" b="1" dirty="0">
                <a:latin typeface="Times New Roman"/>
                <a:cs typeface="Times New Roman"/>
              </a:rPr>
              <a:t>3:</a:t>
            </a:r>
            <a:r>
              <a:rPr sz="200" b="1" spc="60" dirty="0">
                <a:latin typeface="Times New Roman"/>
                <a:cs typeface="Times New Roman"/>
              </a:rPr>
              <a:t> </a:t>
            </a:r>
            <a:r>
              <a:rPr sz="150" b="1" dirty="0">
                <a:latin typeface="Times New Roman"/>
                <a:cs typeface="Times New Roman"/>
              </a:rPr>
              <a:t>Effect</a:t>
            </a:r>
            <a:r>
              <a:rPr sz="150" b="1" spc="60" dirty="0">
                <a:latin typeface="Times New Roman"/>
                <a:cs typeface="Times New Roman"/>
              </a:rPr>
              <a:t> </a:t>
            </a:r>
            <a:r>
              <a:rPr sz="150" b="1" dirty="0">
                <a:latin typeface="Times New Roman"/>
                <a:cs typeface="Times New Roman"/>
              </a:rPr>
              <a:t>of</a:t>
            </a:r>
            <a:r>
              <a:rPr sz="150" b="1" spc="55" dirty="0">
                <a:latin typeface="Times New Roman"/>
                <a:cs typeface="Times New Roman"/>
              </a:rPr>
              <a:t> </a:t>
            </a:r>
            <a:r>
              <a:rPr sz="150" b="1" dirty="0">
                <a:latin typeface="Times New Roman"/>
                <a:cs typeface="Times New Roman"/>
              </a:rPr>
              <a:t>level</a:t>
            </a:r>
            <a:r>
              <a:rPr sz="150" b="1" spc="55" dirty="0">
                <a:latin typeface="Times New Roman"/>
                <a:cs typeface="Times New Roman"/>
              </a:rPr>
              <a:t> </a:t>
            </a:r>
            <a:r>
              <a:rPr sz="150" b="1" dirty="0">
                <a:latin typeface="Times New Roman"/>
                <a:cs typeface="Times New Roman"/>
              </a:rPr>
              <a:t>of</a:t>
            </a:r>
            <a:r>
              <a:rPr sz="150" b="1" spc="60" dirty="0">
                <a:latin typeface="Times New Roman"/>
                <a:cs typeface="Times New Roman"/>
              </a:rPr>
              <a:t> </a:t>
            </a:r>
            <a:r>
              <a:rPr sz="150" b="1" dirty="0">
                <a:latin typeface="Times New Roman"/>
                <a:cs typeface="Times New Roman"/>
              </a:rPr>
              <a:t>expression</a:t>
            </a:r>
            <a:r>
              <a:rPr sz="150" b="1" spc="55" dirty="0">
                <a:latin typeface="Times New Roman"/>
                <a:cs typeface="Times New Roman"/>
              </a:rPr>
              <a:t> </a:t>
            </a:r>
            <a:r>
              <a:rPr sz="150" b="1" dirty="0">
                <a:latin typeface="Times New Roman"/>
                <a:cs typeface="Times New Roman"/>
              </a:rPr>
              <a:t>of</a:t>
            </a:r>
            <a:r>
              <a:rPr sz="150" b="1" spc="55" dirty="0">
                <a:latin typeface="Times New Roman"/>
                <a:cs typeface="Times New Roman"/>
              </a:rPr>
              <a:t> </a:t>
            </a:r>
            <a:r>
              <a:rPr sz="150" b="1" dirty="0">
                <a:latin typeface="Times New Roman"/>
                <a:cs typeface="Times New Roman"/>
              </a:rPr>
              <a:t>nectin-4</a:t>
            </a:r>
            <a:r>
              <a:rPr sz="150" b="1" spc="55" dirty="0">
                <a:latin typeface="Times New Roman"/>
                <a:cs typeface="Times New Roman"/>
              </a:rPr>
              <a:t> </a:t>
            </a:r>
            <a:r>
              <a:rPr sz="150" b="1" dirty="0">
                <a:latin typeface="Times New Roman"/>
                <a:cs typeface="Times New Roman"/>
              </a:rPr>
              <a:t>on</a:t>
            </a:r>
            <a:r>
              <a:rPr sz="150" b="1" spc="60" dirty="0">
                <a:latin typeface="Times New Roman"/>
                <a:cs typeface="Times New Roman"/>
              </a:rPr>
              <a:t> </a:t>
            </a:r>
            <a:r>
              <a:rPr sz="150" b="1" dirty="0">
                <a:latin typeface="Times New Roman"/>
                <a:cs typeface="Times New Roman"/>
              </a:rPr>
              <a:t>cellular</a:t>
            </a:r>
            <a:r>
              <a:rPr sz="150" b="1" spc="45" dirty="0">
                <a:latin typeface="Times New Roman"/>
                <a:cs typeface="Times New Roman"/>
              </a:rPr>
              <a:t> </a:t>
            </a:r>
            <a:r>
              <a:rPr sz="150" b="1" spc="-10" dirty="0">
                <a:latin typeface="Times New Roman"/>
                <a:cs typeface="Times New Roman"/>
              </a:rPr>
              <a:t>growth</a:t>
            </a:r>
            <a:endParaRPr sz="150">
              <a:latin typeface="Times New Roman"/>
              <a:cs typeface="Times New Roman"/>
            </a:endParaRPr>
          </a:p>
          <a:p>
            <a:pPr>
              <a:lnSpc>
                <a:spcPct val="100000"/>
              </a:lnSpc>
              <a:spcBef>
                <a:spcPts val="15"/>
              </a:spcBef>
            </a:pPr>
            <a:r>
              <a:rPr sz="150" b="1" i="1" dirty="0">
                <a:latin typeface="Times New Roman"/>
                <a:cs typeface="Times New Roman"/>
              </a:rPr>
              <a:t>A</a:t>
            </a:r>
            <a:r>
              <a:rPr sz="150" b="1" i="1" spc="25" dirty="0">
                <a:latin typeface="Times New Roman"/>
                <a:cs typeface="Times New Roman"/>
              </a:rPr>
              <a:t> </a:t>
            </a:r>
            <a:r>
              <a:rPr sz="150" b="1" i="1" dirty="0">
                <a:latin typeface="Times New Roman"/>
                <a:cs typeface="Times New Roman"/>
              </a:rPr>
              <a:t>:</a:t>
            </a:r>
            <a:r>
              <a:rPr sz="150" b="1" i="1" spc="50" dirty="0">
                <a:latin typeface="Times New Roman"/>
                <a:cs typeface="Times New Roman"/>
              </a:rPr>
              <a:t> </a:t>
            </a:r>
            <a:r>
              <a:rPr sz="100" b="1" i="1" dirty="0">
                <a:latin typeface="Times New Roman"/>
                <a:cs typeface="Times New Roman"/>
              </a:rPr>
              <a:t>Effect</a:t>
            </a:r>
            <a:r>
              <a:rPr sz="100" b="1" i="1" spc="35" dirty="0">
                <a:latin typeface="Times New Roman"/>
                <a:cs typeface="Times New Roman"/>
              </a:rPr>
              <a:t> </a:t>
            </a:r>
            <a:r>
              <a:rPr sz="100" b="1" i="1" dirty="0">
                <a:latin typeface="Times New Roman"/>
                <a:cs typeface="Times New Roman"/>
              </a:rPr>
              <a:t>of</a:t>
            </a:r>
            <a:r>
              <a:rPr sz="100" b="1" i="1" spc="35" dirty="0">
                <a:latin typeface="Times New Roman"/>
                <a:cs typeface="Times New Roman"/>
              </a:rPr>
              <a:t> </a:t>
            </a:r>
            <a:r>
              <a:rPr sz="100" b="1" i="1" dirty="0">
                <a:latin typeface="Times New Roman"/>
                <a:cs typeface="Times New Roman"/>
              </a:rPr>
              <a:t>specific</a:t>
            </a:r>
            <a:r>
              <a:rPr sz="100" b="1" i="1" spc="35" dirty="0">
                <a:latin typeface="Times New Roman"/>
                <a:cs typeface="Times New Roman"/>
              </a:rPr>
              <a:t> </a:t>
            </a:r>
            <a:r>
              <a:rPr sz="100" b="1" i="1" dirty="0">
                <a:latin typeface="Times New Roman"/>
                <a:cs typeface="Times New Roman"/>
              </a:rPr>
              <a:t>siRNA</a:t>
            </a:r>
            <a:r>
              <a:rPr sz="100" b="1" i="1" spc="20" dirty="0">
                <a:latin typeface="Times New Roman"/>
                <a:cs typeface="Times New Roman"/>
              </a:rPr>
              <a:t> </a:t>
            </a:r>
            <a:r>
              <a:rPr sz="100" b="1" i="1" dirty="0">
                <a:latin typeface="Times New Roman"/>
                <a:cs typeface="Times New Roman"/>
              </a:rPr>
              <a:t>on</a:t>
            </a:r>
            <a:r>
              <a:rPr sz="100" b="1" i="1" spc="35" dirty="0">
                <a:latin typeface="Times New Roman"/>
                <a:cs typeface="Times New Roman"/>
              </a:rPr>
              <a:t> </a:t>
            </a:r>
            <a:r>
              <a:rPr sz="100" b="1" i="1" dirty="0">
                <a:latin typeface="Times New Roman"/>
                <a:cs typeface="Times New Roman"/>
              </a:rPr>
              <a:t>level</a:t>
            </a:r>
            <a:r>
              <a:rPr sz="100" b="1" i="1" spc="35" dirty="0">
                <a:latin typeface="Times New Roman"/>
                <a:cs typeface="Times New Roman"/>
              </a:rPr>
              <a:t> </a:t>
            </a:r>
            <a:r>
              <a:rPr sz="100" b="1" i="1" dirty="0">
                <a:latin typeface="Times New Roman"/>
                <a:cs typeface="Times New Roman"/>
              </a:rPr>
              <a:t>of</a:t>
            </a:r>
            <a:r>
              <a:rPr sz="100" b="1" i="1" spc="35" dirty="0">
                <a:latin typeface="Times New Roman"/>
                <a:cs typeface="Times New Roman"/>
              </a:rPr>
              <a:t> </a:t>
            </a:r>
            <a:r>
              <a:rPr sz="100" b="1" i="1" dirty="0">
                <a:latin typeface="Times New Roman"/>
                <a:cs typeface="Times New Roman"/>
              </a:rPr>
              <a:t>expression</a:t>
            </a:r>
            <a:r>
              <a:rPr sz="100" b="1" i="1" spc="35" dirty="0">
                <a:latin typeface="Times New Roman"/>
                <a:cs typeface="Times New Roman"/>
              </a:rPr>
              <a:t> </a:t>
            </a:r>
            <a:r>
              <a:rPr sz="100" b="1" i="1" dirty="0">
                <a:latin typeface="Times New Roman"/>
                <a:cs typeface="Times New Roman"/>
              </a:rPr>
              <a:t>of</a:t>
            </a:r>
            <a:r>
              <a:rPr sz="100" b="1" i="1" spc="30" dirty="0">
                <a:latin typeface="Times New Roman"/>
                <a:cs typeface="Times New Roman"/>
              </a:rPr>
              <a:t> </a:t>
            </a:r>
            <a:r>
              <a:rPr sz="100" b="1" i="1" dirty="0">
                <a:latin typeface="Times New Roman"/>
                <a:cs typeface="Times New Roman"/>
              </a:rPr>
              <a:t>MCF-7</a:t>
            </a:r>
            <a:r>
              <a:rPr sz="100" b="1" i="1" spc="35" dirty="0">
                <a:latin typeface="Times New Roman"/>
                <a:cs typeface="Times New Roman"/>
              </a:rPr>
              <a:t> </a:t>
            </a:r>
            <a:r>
              <a:rPr sz="100" b="1" i="1" dirty="0">
                <a:latin typeface="Times New Roman"/>
                <a:cs typeface="Times New Roman"/>
              </a:rPr>
              <a:t>cell</a:t>
            </a:r>
            <a:r>
              <a:rPr sz="100" b="1" i="1" spc="35" dirty="0">
                <a:latin typeface="Times New Roman"/>
                <a:cs typeface="Times New Roman"/>
              </a:rPr>
              <a:t> </a:t>
            </a:r>
            <a:r>
              <a:rPr sz="100" b="1" i="1" dirty="0">
                <a:latin typeface="Times New Roman"/>
                <a:cs typeface="Times New Roman"/>
              </a:rPr>
              <a:t>line</a:t>
            </a:r>
            <a:r>
              <a:rPr sz="100" i="1" dirty="0">
                <a:latin typeface="Times New Roman"/>
                <a:cs typeface="Times New Roman"/>
              </a:rPr>
              <a:t>.</a:t>
            </a:r>
            <a:r>
              <a:rPr sz="100" i="1" spc="35" dirty="0">
                <a:latin typeface="Times New Roman"/>
                <a:cs typeface="Times New Roman"/>
              </a:rPr>
              <a:t> </a:t>
            </a:r>
            <a:r>
              <a:rPr sz="100" i="1" dirty="0">
                <a:latin typeface="Times New Roman"/>
                <a:cs typeface="Times New Roman"/>
              </a:rPr>
              <a:t>The</a:t>
            </a:r>
            <a:r>
              <a:rPr sz="100" i="1" spc="35" dirty="0">
                <a:latin typeface="Times New Roman"/>
                <a:cs typeface="Times New Roman"/>
              </a:rPr>
              <a:t> </a:t>
            </a:r>
            <a:r>
              <a:rPr sz="100" i="1" dirty="0">
                <a:latin typeface="Times New Roman"/>
                <a:cs typeface="Times New Roman"/>
              </a:rPr>
              <a:t>percentage</a:t>
            </a:r>
            <a:r>
              <a:rPr sz="100" i="1" spc="35" dirty="0">
                <a:latin typeface="Times New Roman"/>
                <a:cs typeface="Times New Roman"/>
              </a:rPr>
              <a:t> </a:t>
            </a:r>
            <a:r>
              <a:rPr sz="100" i="1" dirty="0">
                <a:latin typeface="Times New Roman"/>
                <a:cs typeface="Times New Roman"/>
              </a:rPr>
              <a:t>of</a:t>
            </a:r>
            <a:r>
              <a:rPr sz="100" i="1" spc="30" dirty="0">
                <a:latin typeface="Times New Roman"/>
                <a:cs typeface="Times New Roman"/>
              </a:rPr>
              <a:t> </a:t>
            </a:r>
            <a:r>
              <a:rPr sz="100" i="1" dirty="0">
                <a:latin typeface="Times New Roman"/>
                <a:cs typeface="Times New Roman"/>
              </a:rPr>
              <a:t>expression</a:t>
            </a:r>
            <a:r>
              <a:rPr sz="100" i="1" spc="35" dirty="0">
                <a:latin typeface="Times New Roman"/>
                <a:cs typeface="Times New Roman"/>
              </a:rPr>
              <a:t> </a:t>
            </a:r>
            <a:r>
              <a:rPr sz="100" i="1" dirty="0">
                <a:latin typeface="Times New Roman"/>
                <a:cs typeface="Times New Roman"/>
              </a:rPr>
              <a:t>is</a:t>
            </a:r>
            <a:r>
              <a:rPr sz="100" i="1" spc="35" dirty="0">
                <a:latin typeface="Times New Roman"/>
                <a:cs typeface="Times New Roman"/>
              </a:rPr>
              <a:t> </a:t>
            </a:r>
            <a:r>
              <a:rPr sz="100" i="1" dirty="0">
                <a:latin typeface="Times New Roman"/>
                <a:cs typeface="Times New Roman"/>
              </a:rPr>
              <a:t>calculated</a:t>
            </a:r>
            <a:r>
              <a:rPr sz="100" i="1" spc="35" dirty="0">
                <a:latin typeface="Times New Roman"/>
                <a:cs typeface="Times New Roman"/>
              </a:rPr>
              <a:t> </a:t>
            </a:r>
            <a:r>
              <a:rPr sz="100" i="1" dirty="0">
                <a:latin typeface="Times New Roman"/>
                <a:cs typeface="Times New Roman"/>
              </a:rPr>
              <a:t>according</a:t>
            </a:r>
            <a:r>
              <a:rPr sz="100" i="1" spc="35" dirty="0">
                <a:latin typeface="Times New Roman"/>
                <a:cs typeface="Times New Roman"/>
              </a:rPr>
              <a:t> </a:t>
            </a:r>
            <a:r>
              <a:rPr sz="100" i="1" dirty="0">
                <a:latin typeface="Times New Roman"/>
                <a:cs typeface="Times New Roman"/>
              </a:rPr>
              <a:t>to</a:t>
            </a:r>
            <a:r>
              <a:rPr sz="100" i="1" spc="35" dirty="0">
                <a:latin typeface="Times New Roman"/>
                <a:cs typeface="Times New Roman"/>
              </a:rPr>
              <a:t> </a:t>
            </a:r>
            <a:r>
              <a:rPr sz="100" i="1" dirty="0">
                <a:latin typeface="Times New Roman"/>
                <a:cs typeface="Times New Roman"/>
              </a:rPr>
              <a:t>siRNA-</a:t>
            </a:r>
            <a:r>
              <a:rPr sz="100" i="1" spc="-10" dirty="0">
                <a:latin typeface="Times New Roman"/>
                <a:cs typeface="Times New Roman"/>
              </a:rPr>
              <a:t>control</a:t>
            </a:r>
            <a:endParaRPr sz="100">
              <a:latin typeface="Times New Roman"/>
              <a:cs typeface="Times New Roman"/>
            </a:endParaRPr>
          </a:p>
          <a:p>
            <a:pPr marR="217804">
              <a:lnSpc>
                <a:spcPts val="180"/>
              </a:lnSpc>
              <a:spcBef>
                <a:spcPts val="50"/>
              </a:spcBef>
            </a:pPr>
            <a:r>
              <a:rPr sz="150" b="1" i="1" dirty="0">
                <a:latin typeface="Times New Roman"/>
                <a:cs typeface="Times New Roman"/>
              </a:rPr>
              <a:t>B</a:t>
            </a:r>
            <a:r>
              <a:rPr sz="150" b="1" i="1" spc="45" dirty="0">
                <a:latin typeface="Times New Roman"/>
                <a:cs typeface="Times New Roman"/>
              </a:rPr>
              <a:t> </a:t>
            </a:r>
            <a:r>
              <a:rPr sz="150" b="1" i="1" dirty="0">
                <a:latin typeface="Times New Roman"/>
                <a:cs typeface="Times New Roman"/>
              </a:rPr>
              <a:t>:</a:t>
            </a:r>
            <a:r>
              <a:rPr sz="150" b="1" i="1" spc="50" dirty="0">
                <a:latin typeface="Times New Roman"/>
                <a:cs typeface="Times New Roman"/>
              </a:rPr>
              <a:t> </a:t>
            </a:r>
            <a:r>
              <a:rPr sz="100" b="1" i="1" dirty="0">
                <a:latin typeface="Times New Roman"/>
                <a:cs typeface="Times New Roman"/>
              </a:rPr>
              <a:t>Effect</a:t>
            </a:r>
            <a:r>
              <a:rPr sz="100" b="1" i="1" spc="30" dirty="0">
                <a:latin typeface="Times New Roman"/>
                <a:cs typeface="Times New Roman"/>
              </a:rPr>
              <a:t> </a:t>
            </a:r>
            <a:r>
              <a:rPr sz="100" b="1" i="1" dirty="0">
                <a:latin typeface="Times New Roman"/>
                <a:cs typeface="Times New Roman"/>
              </a:rPr>
              <a:t>of</a:t>
            </a:r>
            <a:r>
              <a:rPr sz="100" b="1" i="1" spc="35" dirty="0">
                <a:latin typeface="Times New Roman"/>
                <a:cs typeface="Times New Roman"/>
              </a:rPr>
              <a:t> </a:t>
            </a:r>
            <a:r>
              <a:rPr sz="100" b="1" i="1" dirty="0">
                <a:latin typeface="Times New Roman"/>
                <a:cs typeface="Times New Roman"/>
              </a:rPr>
              <a:t>specific</a:t>
            </a:r>
            <a:r>
              <a:rPr sz="100" b="1" i="1" spc="30" dirty="0">
                <a:latin typeface="Times New Roman"/>
                <a:cs typeface="Times New Roman"/>
              </a:rPr>
              <a:t> </a:t>
            </a:r>
            <a:r>
              <a:rPr sz="100" b="1" i="1" dirty="0">
                <a:latin typeface="Times New Roman"/>
                <a:cs typeface="Times New Roman"/>
              </a:rPr>
              <a:t>siRNA</a:t>
            </a:r>
            <a:r>
              <a:rPr sz="100" b="1" i="1" spc="20" dirty="0">
                <a:latin typeface="Times New Roman"/>
                <a:cs typeface="Times New Roman"/>
              </a:rPr>
              <a:t> </a:t>
            </a:r>
            <a:r>
              <a:rPr sz="100" b="1" i="1" dirty="0">
                <a:latin typeface="Times New Roman"/>
                <a:cs typeface="Times New Roman"/>
              </a:rPr>
              <a:t>on</a:t>
            </a:r>
            <a:r>
              <a:rPr sz="100" b="1" i="1" spc="35" dirty="0">
                <a:latin typeface="Times New Roman"/>
                <a:cs typeface="Times New Roman"/>
              </a:rPr>
              <a:t> </a:t>
            </a:r>
            <a:r>
              <a:rPr sz="100" b="1" i="1" dirty="0">
                <a:latin typeface="Times New Roman"/>
                <a:cs typeface="Times New Roman"/>
              </a:rPr>
              <a:t>level</a:t>
            </a:r>
            <a:r>
              <a:rPr sz="100" b="1" i="1" spc="30" dirty="0">
                <a:latin typeface="Times New Roman"/>
                <a:cs typeface="Times New Roman"/>
              </a:rPr>
              <a:t> </a:t>
            </a:r>
            <a:r>
              <a:rPr sz="100" b="1" i="1" dirty="0">
                <a:latin typeface="Times New Roman"/>
                <a:cs typeface="Times New Roman"/>
              </a:rPr>
              <a:t>of</a:t>
            </a:r>
            <a:r>
              <a:rPr sz="100" b="1" i="1" spc="35" dirty="0">
                <a:latin typeface="Times New Roman"/>
                <a:cs typeface="Times New Roman"/>
              </a:rPr>
              <a:t> </a:t>
            </a:r>
            <a:r>
              <a:rPr sz="100" b="1" i="1" dirty="0">
                <a:latin typeface="Times New Roman"/>
                <a:cs typeface="Times New Roman"/>
              </a:rPr>
              <a:t>expression</a:t>
            </a:r>
            <a:r>
              <a:rPr sz="100" b="1" i="1" spc="30" dirty="0">
                <a:latin typeface="Times New Roman"/>
                <a:cs typeface="Times New Roman"/>
              </a:rPr>
              <a:t> </a:t>
            </a:r>
            <a:r>
              <a:rPr sz="100" b="1" i="1" dirty="0">
                <a:latin typeface="Times New Roman"/>
                <a:cs typeface="Times New Roman"/>
              </a:rPr>
              <a:t>of</a:t>
            </a:r>
            <a:r>
              <a:rPr sz="100" b="1" i="1" spc="30" dirty="0">
                <a:latin typeface="Times New Roman"/>
                <a:cs typeface="Times New Roman"/>
              </a:rPr>
              <a:t> </a:t>
            </a:r>
            <a:r>
              <a:rPr sz="100" b="1" i="1" dirty="0">
                <a:latin typeface="Times New Roman"/>
                <a:cs typeface="Times New Roman"/>
              </a:rPr>
              <a:t>MDA-MB</a:t>
            </a:r>
            <a:r>
              <a:rPr sz="100" b="1" i="1" spc="35" dirty="0">
                <a:latin typeface="Times New Roman"/>
                <a:cs typeface="Times New Roman"/>
              </a:rPr>
              <a:t> </a:t>
            </a:r>
            <a:r>
              <a:rPr sz="100" b="1" i="1" dirty="0">
                <a:latin typeface="Times New Roman"/>
                <a:cs typeface="Times New Roman"/>
              </a:rPr>
              <a:t>231</a:t>
            </a:r>
            <a:r>
              <a:rPr sz="100" b="1" i="1" spc="30" dirty="0">
                <a:latin typeface="Times New Roman"/>
                <a:cs typeface="Times New Roman"/>
              </a:rPr>
              <a:t> </a:t>
            </a:r>
            <a:r>
              <a:rPr sz="100" b="1" i="1" dirty="0">
                <a:latin typeface="Times New Roman"/>
                <a:cs typeface="Times New Roman"/>
              </a:rPr>
              <a:t>wt</a:t>
            </a:r>
            <a:r>
              <a:rPr sz="100" b="1" i="1" spc="35" dirty="0">
                <a:latin typeface="Times New Roman"/>
                <a:cs typeface="Times New Roman"/>
              </a:rPr>
              <a:t> </a:t>
            </a:r>
            <a:r>
              <a:rPr sz="100" b="1" i="1" dirty="0">
                <a:latin typeface="Times New Roman"/>
                <a:cs typeface="Times New Roman"/>
              </a:rPr>
              <a:t>&amp;</a:t>
            </a:r>
            <a:r>
              <a:rPr sz="100" b="1" i="1" spc="30" dirty="0">
                <a:latin typeface="Times New Roman"/>
                <a:cs typeface="Times New Roman"/>
              </a:rPr>
              <a:t> </a:t>
            </a:r>
            <a:r>
              <a:rPr sz="100" b="1" i="1" dirty="0">
                <a:latin typeface="Times New Roman"/>
                <a:cs typeface="Times New Roman"/>
              </a:rPr>
              <a:t>MDA-MB231</a:t>
            </a:r>
            <a:r>
              <a:rPr sz="100" b="1" i="1" spc="35" dirty="0">
                <a:latin typeface="Times New Roman"/>
                <a:cs typeface="Times New Roman"/>
              </a:rPr>
              <a:t> </a:t>
            </a:r>
            <a:r>
              <a:rPr sz="100" b="1" i="1" dirty="0">
                <a:latin typeface="Times New Roman"/>
                <a:cs typeface="Times New Roman"/>
              </a:rPr>
              <a:t>R4.C1</a:t>
            </a:r>
            <a:r>
              <a:rPr sz="100" b="1" i="1" spc="30" dirty="0">
                <a:latin typeface="Times New Roman"/>
                <a:cs typeface="Times New Roman"/>
              </a:rPr>
              <a:t> </a:t>
            </a:r>
            <a:r>
              <a:rPr sz="100" b="1" i="1" dirty="0">
                <a:latin typeface="Times New Roman"/>
                <a:cs typeface="Times New Roman"/>
              </a:rPr>
              <a:t>cell</a:t>
            </a:r>
            <a:r>
              <a:rPr sz="100" b="1" i="1" spc="30" dirty="0">
                <a:latin typeface="Times New Roman"/>
                <a:cs typeface="Times New Roman"/>
              </a:rPr>
              <a:t> </a:t>
            </a:r>
            <a:r>
              <a:rPr sz="100" b="1" i="1" spc="-10" dirty="0">
                <a:latin typeface="Times New Roman"/>
                <a:cs typeface="Times New Roman"/>
              </a:rPr>
              <a:t>lines</a:t>
            </a:r>
            <a:r>
              <a:rPr sz="100" i="1" spc="-10" dirty="0">
                <a:latin typeface="Times New Roman"/>
                <a:cs typeface="Times New Roman"/>
              </a:rPr>
              <a:t>.</a:t>
            </a:r>
            <a:r>
              <a:rPr sz="100" i="1" spc="500" dirty="0">
                <a:latin typeface="Times New Roman"/>
                <a:cs typeface="Times New Roman"/>
              </a:rPr>
              <a:t> </a:t>
            </a:r>
            <a:r>
              <a:rPr sz="100" i="1" dirty="0">
                <a:latin typeface="Times New Roman"/>
                <a:cs typeface="Times New Roman"/>
              </a:rPr>
              <a:t>The</a:t>
            </a:r>
            <a:r>
              <a:rPr sz="100" i="1" spc="25" dirty="0">
                <a:latin typeface="Times New Roman"/>
                <a:cs typeface="Times New Roman"/>
              </a:rPr>
              <a:t> </a:t>
            </a:r>
            <a:r>
              <a:rPr sz="100" i="1" dirty="0">
                <a:latin typeface="Times New Roman"/>
                <a:cs typeface="Times New Roman"/>
              </a:rPr>
              <a:t>tests</a:t>
            </a:r>
            <a:r>
              <a:rPr sz="100" i="1" spc="30" dirty="0">
                <a:latin typeface="Times New Roman"/>
                <a:cs typeface="Times New Roman"/>
              </a:rPr>
              <a:t> </a:t>
            </a:r>
            <a:r>
              <a:rPr sz="100" i="1" dirty="0">
                <a:latin typeface="Times New Roman"/>
                <a:cs typeface="Times New Roman"/>
              </a:rPr>
              <a:t>are</a:t>
            </a:r>
            <a:r>
              <a:rPr sz="100" i="1" spc="25" dirty="0">
                <a:latin typeface="Times New Roman"/>
                <a:cs typeface="Times New Roman"/>
              </a:rPr>
              <a:t> </a:t>
            </a:r>
            <a:r>
              <a:rPr sz="100" i="1" dirty="0">
                <a:latin typeface="Times New Roman"/>
                <a:cs typeface="Times New Roman"/>
              </a:rPr>
              <a:t>performed</a:t>
            </a:r>
            <a:r>
              <a:rPr sz="100" i="1" spc="30" dirty="0">
                <a:latin typeface="Times New Roman"/>
                <a:cs typeface="Times New Roman"/>
              </a:rPr>
              <a:t> </a:t>
            </a:r>
            <a:r>
              <a:rPr sz="100" i="1" dirty="0">
                <a:latin typeface="Times New Roman"/>
                <a:cs typeface="Times New Roman"/>
              </a:rPr>
              <a:t>4</a:t>
            </a:r>
            <a:r>
              <a:rPr sz="100" i="1" spc="25" dirty="0">
                <a:latin typeface="Times New Roman"/>
                <a:cs typeface="Times New Roman"/>
              </a:rPr>
              <a:t> </a:t>
            </a:r>
            <a:r>
              <a:rPr sz="100" i="1" dirty="0">
                <a:latin typeface="Times New Roman"/>
                <a:cs typeface="Times New Roman"/>
              </a:rPr>
              <a:t>fold</a:t>
            </a:r>
            <a:r>
              <a:rPr sz="100" i="1" spc="30" dirty="0">
                <a:latin typeface="Times New Roman"/>
                <a:cs typeface="Times New Roman"/>
              </a:rPr>
              <a:t> </a:t>
            </a:r>
            <a:r>
              <a:rPr sz="100" i="1" dirty="0">
                <a:latin typeface="Times New Roman"/>
                <a:cs typeface="Times New Roman"/>
              </a:rPr>
              <a:t>in</a:t>
            </a:r>
            <a:r>
              <a:rPr sz="100" i="1" spc="25" dirty="0">
                <a:latin typeface="Times New Roman"/>
                <a:cs typeface="Times New Roman"/>
              </a:rPr>
              <a:t> </a:t>
            </a:r>
            <a:r>
              <a:rPr sz="100" i="1" spc="-10" dirty="0">
                <a:latin typeface="Times New Roman"/>
                <a:cs typeface="Times New Roman"/>
              </a:rPr>
              <a:t>triplicate</a:t>
            </a:r>
            <a:endParaRPr sz="100">
              <a:latin typeface="Times New Roman"/>
              <a:cs typeface="Times New Roman"/>
            </a:endParaRPr>
          </a:p>
          <a:p>
            <a:pPr>
              <a:lnSpc>
                <a:spcPct val="100000"/>
              </a:lnSpc>
              <a:spcBef>
                <a:spcPts val="25"/>
              </a:spcBef>
            </a:pPr>
            <a:r>
              <a:rPr sz="100" i="1" dirty="0">
                <a:latin typeface="Times New Roman"/>
                <a:cs typeface="Times New Roman"/>
              </a:rPr>
              <a:t>The</a:t>
            </a:r>
            <a:r>
              <a:rPr sz="100" i="1" spc="35" dirty="0">
                <a:latin typeface="Times New Roman"/>
                <a:cs typeface="Times New Roman"/>
              </a:rPr>
              <a:t> </a:t>
            </a:r>
            <a:r>
              <a:rPr sz="100" i="1" dirty="0">
                <a:latin typeface="Times New Roman"/>
                <a:cs typeface="Times New Roman"/>
              </a:rPr>
              <a:t>RLU</a:t>
            </a:r>
            <a:r>
              <a:rPr sz="100" i="1" spc="40" dirty="0">
                <a:latin typeface="Times New Roman"/>
                <a:cs typeface="Times New Roman"/>
              </a:rPr>
              <a:t> </a:t>
            </a:r>
            <a:r>
              <a:rPr sz="100" i="1" dirty="0">
                <a:latin typeface="Times New Roman"/>
                <a:cs typeface="Times New Roman"/>
              </a:rPr>
              <a:t>detected</a:t>
            </a:r>
            <a:r>
              <a:rPr sz="100" i="1" spc="40" dirty="0">
                <a:latin typeface="Times New Roman"/>
                <a:cs typeface="Times New Roman"/>
              </a:rPr>
              <a:t> </a:t>
            </a:r>
            <a:r>
              <a:rPr sz="100" i="1" dirty="0">
                <a:latin typeface="Times New Roman"/>
                <a:cs typeface="Times New Roman"/>
              </a:rPr>
              <a:t>by</a:t>
            </a:r>
            <a:r>
              <a:rPr sz="100" i="1" spc="40" dirty="0">
                <a:latin typeface="Times New Roman"/>
                <a:cs typeface="Times New Roman"/>
              </a:rPr>
              <a:t> </a:t>
            </a:r>
            <a:r>
              <a:rPr sz="100" i="1" dirty="0">
                <a:latin typeface="Times New Roman"/>
                <a:cs typeface="Times New Roman"/>
              </a:rPr>
              <a:t>CellTiter-Glo®</a:t>
            </a:r>
            <a:r>
              <a:rPr sz="100" i="1" spc="35" dirty="0">
                <a:latin typeface="Times New Roman"/>
                <a:cs typeface="Times New Roman"/>
              </a:rPr>
              <a:t> </a:t>
            </a:r>
            <a:r>
              <a:rPr sz="100" i="1" dirty="0">
                <a:latin typeface="Times New Roman"/>
                <a:cs typeface="Times New Roman"/>
              </a:rPr>
              <a:t>is</a:t>
            </a:r>
            <a:r>
              <a:rPr sz="100" i="1" spc="40" dirty="0">
                <a:latin typeface="Times New Roman"/>
                <a:cs typeface="Times New Roman"/>
              </a:rPr>
              <a:t> </a:t>
            </a:r>
            <a:r>
              <a:rPr sz="100" i="1" dirty="0">
                <a:latin typeface="Times New Roman"/>
                <a:cs typeface="Times New Roman"/>
              </a:rPr>
              <a:t>correlated</a:t>
            </a:r>
            <a:r>
              <a:rPr sz="100" i="1" spc="40" dirty="0">
                <a:latin typeface="Times New Roman"/>
                <a:cs typeface="Times New Roman"/>
              </a:rPr>
              <a:t> </a:t>
            </a:r>
            <a:r>
              <a:rPr sz="100" i="1" dirty="0">
                <a:latin typeface="Times New Roman"/>
                <a:cs typeface="Times New Roman"/>
              </a:rPr>
              <a:t>with</a:t>
            </a:r>
            <a:r>
              <a:rPr sz="100" i="1" spc="40" dirty="0">
                <a:latin typeface="Times New Roman"/>
                <a:cs typeface="Times New Roman"/>
              </a:rPr>
              <a:t> </a:t>
            </a:r>
            <a:r>
              <a:rPr sz="100" i="1" dirty="0">
                <a:latin typeface="Times New Roman"/>
                <a:cs typeface="Times New Roman"/>
              </a:rPr>
              <a:t>number</a:t>
            </a:r>
            <a:r>
              <a:rPr sz="100" i="1" spc="35" dirty="0">
                <a:latin typeface="Times New Roman"/>
                <a:cs typeface="Times New Roman"/>
              </a:rPr>
              <a:t> </a:t>
            </a:r>
            <a:r>
              <a:rPr sz="100" i="1" dirty="0">
                <a:latin typeface="Times New Roman"/>
                <a:cs typeface="Times New Roman"/>
              </a:rPr>
              <a:t>of</a:t>
            </a:r>
            <a:r>
              <a:rPr sz="100" i="1" spc="40" dirty="0">
                <a:latin typeface="Times New Roman"/>
                <a:cs typeface="Times New Roman"/>
              </a:rPr>
              <a:t> </a:t>
            </a:r>
            <a:r>
              <a:rPr sz="100" i="1" spc="-10" dirty="0">
                <a:latin typeface="Times New Roman"/>
                <a:cs typeface="Times New Roman"/>
              </a:rPr>
              <a:t>cells.</a:t>
            </a:r>
            <a:endParaRPr sz="100">
              <a:latin typeface="Times New Roman"/>
              <a:cs typeface="Times New Roman"/>
            </a:endParaRPr>
          </a:p>
          <a:p>
            <a:pPr>
              <a:lnSpc>
                <a:spcPct val="100000"/>
              </a:lnSpc>
              <a:spcBef>
                <a:spcPts val="40"/>
              </a:spcBef>
            </a:pPr>
            <a:r>
              <a:rPr sz="100" i="1" dirty="0">
                <a:latin typeface="Times New Roman"/>
                <a:cs typeface="Times New Roman"/>
              </a:rPr>
              <a:t>*</a:t>
            </a:r>
            <a:r>
              <a:rPr sz="100" i="1" spc="5" dirty="0">
                <a:latin typeface="Times New Roman"/>
                <a:cs typeface="Times New Roman"/>
              </a:rPr>
              <a:t> </a:t>
            </a:r>
            <a:r>
              <a:rPr sz="100" i="1" spc="-10" dirty="0">
                <a:latin typeface="Times New Roman"/>
                <a:cs typeface="Times New Roman"/>
              </a:rPr>
              <a:t>p&gt;0.005</a:t>
            </a:r>
            <a:endParaRPr sz="100">
              <a:latin typeface="Times New Roman"/>
              <a:cs typeface="Times New Roman"/>
            </a:endParaRPr>
          </a:p>
        </p:txBody>
      </p:sp>
      <p:grpSp>
        <p:nvGrpSpPr>
          <p:cNvPr id="996" name="object 996"/>
          <p:cNvGrpSpPr/>
          <p:nvPr/>
        </p:nvGrpSpPr>
        <p:grpSpPr>
          <a:xfrm>
            <a:off x="9908077" y="7367527"/>
            <a:ext cx="2372360" cy="1234440"/>
            <a:chOff x="9908077" y="7367527"/>
            <a:chExt cx="2372360" cy="1234440"/>
          </a:xfrm>
        </p:grpSpPr>
        <p:sp>
          <p:nvSpPr>
            <p:cNvPr id="997" name="object 997"/>
            <p:cNvSpPr/>
            <p:nvPr/>
          </p:nvSpPr>
          <p:spPr>
            <a:xfrm>
              <a:off x="11335060" y="7368797"/>
              <a:ext cx="944244" cy="671195"/>
            </a:xfrm>
            <a:custGeom>
              <a:avLst/>
              <a:gdLst/>
              <a:ahLst/>
              <a:cxnLst/>
              <a:rect l="l" t="t" r="r" b="b"/>
              <a:pathLst>
                <a:path w="944245" h="671195">
                  <a:moveTo>
                    <a:pt x="0" y="0"/>
                  </a:moveTo>
                  <a:lnTo>
                    <a:pt x="944022" y="0"/>
                  </a:lnTo>
                  <a:lnTo>
                    <a:pt x="944022" y="670826"/>
                  </a:lnTo>
                  <a:lnTo>
                    <a:pt x="0" y="670826"/>
                  </a:lnTo>
                  <a:lnTo>
                    <a:pt x="0" y="0"/>
                  </a:lnTo>
                  <a:close/>
                </a:path>
              </a:pathLst>
            </a:custGeom>
            <a:ln w="3175">
              <a:solidFill>
                <a:srgbClr val="000000"/>
              </a:solidFill>
            </a:ln>
          </p:spPr>
          <p:txBody>
            <a:bodyPr wrap="square" lIns="0" tIns="0" rIns="0" bIns="0" rtlCol="0"/>
            <a:lstStyle/>
            <a:p>
              <a:endParaRPr/>
            </a:p>
          </p:txBody>
        </p:sp>
        <p:sp>
          <p:nvSpPr>
            <p:cNvPr id="998" name="object 998"/>
            <p:cNvSpPr/>
            <p:nvPr/>
          </p:nvSpPr>
          <p:spPr>
            <a:xfrm>
              <a:off x="9908070" y="7372032"/>
              <a:ext cx="2367915" cy="1229995"/>
            </a:xfrm>
            <a:custGeom>
              <a:avLst/>
              <a:gdLst/>
              <a:ahLst/>
              <a:cxnLst/>
              <a:rect l="l" t="t" r="r" b="b"/>
              <a:pathLst>
                <a:path w="2367915" h="1229995">
                  <a:moveTo>
                    <a:pt x="167322" y="1217244"/>
                  </a:moveTo>
                  <a:lnTo>
                    <a:pt x="20916" y="1217244"/>
                  </a:lnTo>
                  <a:lnTo>
                    <a:pt x="20916" y="673455"/>
                  </a:lnTo>
                  <a:lnTo>
                    <a:pt x="16738" y="673455"/>
                  </a:lnTo>
                  <a:lnTo>
                    <a:pt x="16738" y="1217244"/>
                  </a:lnTo>
                  <a:lnTo>
                    <a:pt x="0" y="1217244"/>
                  </a:lnTo>
                  <a:lnTo>
                    <a:pt x="0" y="1225613"/>
                  </a:lnTo>
                  <a:lnTo>
                    <a:pt x="167322" y="1225613"/>
                  </a:lnTo>
                  <a:lnTo>
                    <a:pt x="167322" y="1217244"/>
                  </a:lnTo>
                  <a:close/>
                </a:path>
                <a:path w="2367915" h="1229995">
                  <a:moveTo>
                    <a:pt x="451764" y="1217244"/>
                  </a:moveTo>
                  <a:lnTo>
                    <a:pt x="447573" y="1217244"/>
                  </a:lnTo>
                  <a:lnTo>
                    <a:pt x="322084" y="1217244"/>
                  </a:lnTo>
                  <a:lnTo>
                    <a:pt x="313728" y="1217244"/>
                  </a:lnTo>
                  <a:lnTo>
                    <a:pt x="313728" y="1229791"/>
                  </a:lnTo>
                  <a:lnTo>
                    <a:pt x="451764" y="1229791"/>
                  </a:lnTo>
                  <a:lnTo>
                    <a:pt x="451764" y="1217244"/>
                  </a:lnTo>
                  <a:close/>
                </a:path>
                <a:path w="2367915" h="1229995">
                  <a:moveTo>
                    <a:pt x="1455674" y="230060"/>
                  </a:moveTo>
                  <a:lnTo>
                    <a:pt x="1451495" y="230060"/>
                  </a:lnTo>
                  <a:lnTo>
                    <a:pt x="1451495" y="501954"/>
                  </a:lnTo>
                  <a:lnTo>
                    <a:pt x="1455674" y="501954"/>
                  </a:lnTo>
                  <a:lnTo>
                    <a:pt x="1455674" y="230060"/>
                  </a:lnTo>
                  <a:close/>
                </a:path>
                <a:path w="2367915" h="1229995">
                  <a:moveTo>
                    <a:pt x="1464043" y="8369"/>
                  </a:moveTo>
                  <a:lnTo>
                    <a:pt x="1447304" y="8369"/>
                  </a:lnTo>
                  <a:lnTo>
                    <a:pt x="1447304" y="33464"/>
                  </a:lnTo>
                  <a:lnTo>
                    <a:pt x="1464043" y="33464"/>
                  </a:lnTo>
                  <a:lnTo>
                    <a:pt x="1464043" y="8369"/>
                  </a:lnTo>
                  <a:close/>
                </a:path>
                <a:path w="2367915" h="1229995">
                  <a:moveTo>
                    <a:pt x="1468221" y="1058291"/>
                  </a:moveTo>
                  <a:lnTo>
                    <a:pt x="1451495" y="1058291"/>
                  </a:lnTo>
                  <a:lnTo>
                    <a:pt x="1451495" y="1083386"/>
                  </a:lnTo>
                  <a:lnTo>
                    <a:pt x="1468221" y="1083386"/>
                  </a:lnTo>
                  <a:lnTo>
                    <a:pt x="1468221" y="1058291"/>
                  </a:lnTo>
                  <a:close/>
                </a:path>
                <a:path w="2367915" h="1229995">
                  <a:moveTo>
                    <a:pt x="1526781" y="167322"/>
                  </a:moveTo>
                  <a:lnTo>
                    <a:pt x="1468221" y="167322"/>
                  </a:lnTo>
                  <a:lnTo>
                    <a:pt x="1468221" y="154774"/>
                  </a:lnTo>
                  <a:lnTo>
                    <a:pt x="1447304" y="154774"/>
                  </a:lnTo>
                  <a:lnTo>
                    <a:pt x="1447304" y="167322"/>
                  </a:lnTo>
                  <a:lnTo>
                    <a:pt x="1447304" y="179870"/>
                  </a:lnTo>
                  <a:lnTo>
                    <a:pt x="1447304" y="192417"/>
                  </a:lnTo>
                  <a:lnTo>
                    <a:pt x="1526781" y="192417"/>
                  </a:lnTo>
                  <a:lnTo>
                    <a:pt x="1526781" y="167322"/>
                  </a:lnTo>
                  <a:close/>
                </a:path>
                <a:path w="2367915" h="1229995">
                  <a:moveTo>
                    <a:pt x="1735924" y="167322"/>
                  </a:moveTo>
                  <a:lnTo>
                    <a:pt x="1715020" y="167322"/>
                  </a:lnTo>
                  <a:lnTo>
                    <a:pt x="1715020" y="12547"/>
                  </a:lnTo>
                  <a:lnTo>
                    <a:pt x="1710829" y="12547"/>
                  </a:lnTo>
                  <a:lnTo>
                    <a:pt x="1710829" y="167322"/>
                  </a:lnTo>
                  <a:lnTo>
                    <a:pt x="1689912" y="167322"/>
                  </a:lnTo>
                  <a:lnTo>
                    <a:pt x="1689912" y="192417"/>
                  </a:lnTo>
                  <a:lnTo>
                    <a:pt x="1735924" y="192417"/>
                  </a:lnTo>
                  <a:lnTo>
                    <a:pt x="1735924" y="167322"/>
                  </a:lnTo>
                  <a:close/>
                </a:path>
                <a:path w="2367915" h="1229995">
                  <a:moveTo>
                    <a:pt x="1769389" y="0"/>
                  </a:moveTo>
                  <a:lnTo>
                    <a:pt x="1765211" y="0"/>
                  </a:lnTo>
                  <a:lnTo>
                    <a:pt x="1765211" y="46012"/>
                  </a:lnTo>
                  <a:lnTo>
                    <a:pt x="1769389" y="46012"/>
                  </a:lnTo>
                  <a:lnTo>
                    <a:pt x="1769389" y="0"/>
                  </a:lnTo>
                  <a:close/>
                </a:path>
                <a:path w="2367915" h="1229995">
                  <a:moveTo>
                    <a:pt x="1903247" y="476859"/>
                  </a:moveTo>
                  <a:lnTo>
                    <a:pt x="1899069" y="476859"/>
                  </a:lnTo>
                  <a:lnTo>
                    <a:pt x="1899069" y="221691"/>
                  </a:lnTo>
                  <a:lnTo>
                    <a:pt x="1894878" y="221691"/>
                  </a:lnTo>
                  <a:lnTo>
                    <a:pt x="1894878" y="476859"/>
                  </a:lnTo>
                  <a:lnTo>
                    <a:pt x="1459852" y="476859"/>
                  </a:lnTo>
                  <a:lnTo>
                    <a:pt x="1459852" y="489407"/>
                  </a:lnTo>
                  <a:lnTo>
                    <a:pt x="1894878" y="489407"/>
                  </a:lnTo>
                  <a:lnTo>
                    <a:pt x="1899069" y="489407"/>
                  </a:lnTo>
                  <a:lnTo>
                    <a:pt x="1903247" y="489407"/>
                  </a:lnTo>
                  <a:lnTo>
                    <a:pt x="1903247" y="476859"/>
                  </a:lnTo>
                  <a:close/>
                </a:path>
                <a:path w="2367915" h="1229995">
                  <a:moveTo>
                    <a:pt x="1928342" y="355549"/>
                  </a:moveTo>
                  <a:lnTo>
                    <a:pt x="1907438" y="355549"/>
                  </a:lnTo>
                  <a:lnTo>
                    <a:pt x="1907438" y="464312"/>
                  </a:lnTo>
                  <a:lnTo>
                    <a:pt x="1928342" y="464312"/>
                  </a:lnTo>
                  <a:lnTo>
                    <a:pt x="1928342" y="355549"/>
                  </a:lnTo>
                  <a:close/>
                </a:path>
                <a:path w="2367915" h="1229995">
                  <a:moveTo>
                    <a:pt x="2053831" y="200787"/>
                  </a:moveTo>
                  <a:lnTo>
                    <a:pt x="2037105" y="200787"/>
                  </a:lnTo>
                  <a:lnTo>
                    <a:pt x="2037105" y="12547"/>
                  </a:lnTo>
                  <a:lnTo>
                    <a:pt x="1991093" y="12547"/>
                  </a:lnTo>
                  <a:lnTo>
                    <a:pt x="1991093" y="200787"/>
                  </a:lnTo>
                  <a:lnTo>
                    <a:pt x="1924164" y="200787"/>
                  </a:lnTo>
                  <a:lnTo>
                    <a:pt x="1924164" y="192417"/>
                  </a:lnTo>
                  <a:lnTo>
                    <a:pt x="1919986" y="192417"/>
                  </a:lnTo>
                  <a:lnTo>
                    <a:pt x="1919986" y="200787"/>
                  </a:lnTo>
                  <a:lnTo>
                    <a:pt x="1769389" y="200787"/>
                  </a:lnTo>
                  <a:lnTo>
                    <a:pt x="1769389" y="125488"/>
                  </a:lnTo>
                  <a:lnTo>
                    <a:pt x="1748485" y="125488"/>
                  </a:lnTo>
                  <a:lnTo>
                    <a:pt x="1748485" y="200787"/>
                  </a:lnTo>
                  <a:lnTo>
                    <a:pt x="1744294" y="200787"/>
                  </a:lnTo>
                  <a:lnTo>
                    <a:pt x="1744294" y="213334"/>
                  </a:lnTo>
                  <a:lnTo>
                    <a:pt x="1748485" y="213334"/>
                  </a:lnTo>
                  <a:lnTo>
                    <a:pt x="1748485" y="234251"/>
                  </a:lnTo>
                  <a:lnTo>
                    <a:pt x="1769389" y="234251"/>
                  </a:lnTo>
                  <a:lnTo>
                    <a:pt x="1769389" y="213334"/>
                  </a:lnTo>
                  <a:lnTo>
                    <a:pt x="1919986" y="213334"/>
                  </a:lnTo>
                  <a:lnTo>
                    <a:pt x="1919986" y="305358"/>
                  </a:lnTo>
                  <a:lnTo>
                    <a:pt x="1924164" y="305358"/>
                  </a:lnTo>
                  <a:lnTo>
                    <a:pt x="1924164" y="213334"/>
                  </a:lnTo>
                  <a:lnTo>
                    <a:pt x="1991093" y="213334"/>
                  </a:lnTo>
                  <a:lnTo>
                    <a:pt x="1991093" y="221691"/>
                  </a:lnTo>
                  <a:lnTo>
                    <a:pt x="2037105" y="221691"/>
                  </a:lnTo>
                  <a:lnTo>
                    <a:pt x="2037105" y="213334"/>
                  </a:lnTo>
                  <a:lnTo>
                    <a:pt x="2053831" y="213334"/>
                  </a:lnTo>
                  <a:lnTo>
                    <a:pt x="2053831" y="200787"/>
                  </a:lnTo>
                  <a:close/>
                </a:path>
                <a:path w="2367915" h="1229995">
                  <a:moveTo>
                    <a:pt x="2145855" y="476859"/>
                  </a:moveTo>
                  <a:lnTo>
                    <a:pt x="1919986" y="476859"/>
                  </a:lnTo>
                  <a:lnTo>
                    <a:pt x="1919986" y="489407"/>
                  </a:lnTo>
                  <a:lnTo>
                    <a:pt x="2145855" y="489407"/>
                  </a:lnTo>
                  <a:lnTo>
                    <a:pt x="2145855" y="476859"/>
                  </a:lnTo>
                  <a:close/>
                </a:path>
                <a:path w="2367915" h="1229995">
                  <a:moveTo>
                    <a:pt x="2355011" y="230060"/>
                  </a:moveTo>
                  <a:lnTo>
                    <a:pt x="1945081" y="230060"/>
                  </a:lnTo>
                  <a:lnTo>
                    <a:pt x="1945081" y="242608"/>
                  </a:lnTo>
                  <a:lnTo>
                    <a:pt x="2355011" y="242608"/>
                  </a:lnTo>
                  <a:lnTo>
                    <a:pt x="2355011" y="230060"/>
                  </a:lnTo>
                  <a:close/>
                </a:path>
                <a:path w="2367915" h="1229995">
                  <a:moveTo>
                    <a:pt x="2367559" y="476859"/>
                  </a:moveTo>
                  <a:lnTo>
                    <a:pt x="2187689" y="476859"/>
                  </a:lnTo>
                  <a:lnTo>
                    <a:pt x="2187689" y="489407"/>
                  </a:lnTo>
                  <a:lnTo>
                    <a:pt x="2367559" y="489407"/>
                  </a:lnTo>
                  <a:lnTo>
                    <a:pt x="2367559" y="476859"/>
                  </a:lnTo>
                  <a:close/>
                </a:path>
              </a:pathLst>
            </a:custGeom>
            <a:solidFill>
              <a:srgbClr val="FFFFFF"/>
            </a:solidFill>
          </p:spPr>
          <p:txBody>
            <a:bodyPr wrap="square" lIns="0" tIns="0" rIns="0" bIns="0" rtlCol="0"/>
            <a:lstStyle/>
            <a:p>
              <a:endParaRPr/>
            </a:p>
          </p:txBody>
        </p:sp>
        <p:sp>
          <p:nvSpPr>
            <p:cNvPr id="999" name="object 999"/>
            <p:cNvSpPr/>
            <p:nvPr/>
          </p:nvSpPr>
          <p:spPr>
            <a:xfrm>
              <a:off x="11365838" y="8074763"/>
              <a:ext cx="0" cy="104775"/>
            </a:xfrm>
            <a:custGeom>
              <a:avLst/>
              <a:gdLst/>
              <a:ahLst/>
              <a:cxnLst/>
              <a:rect l="l" t="t" r="r" b="b"/>
              <a:pathLst>
                <a:path h="104775">
                  <a:moveTo>
                    <a:pt x="0" y="104574"/>
                  </a:moveTo>
                  <a:lnTo>
                    <a:pt x="0" y="0"/>
                  </a:lnTo>
                </a:path>
              </a:pathLst>
            </a:custGeom>
            <a:ln w="4182">
              <a:solidFill>
                <a:srgbClr val="FFFFFF"/>
              </a:solidFill>
            </a:ln>
          </p:spPr>
          <p:txBody>
            <a:bodyPr wrap="square" lIns="0" tIns="0" rIns="0" bIns="0" rtlCol="0"/>
            <a:lstStyle/>
            <a:p>
              <a:endParaRPr/>
            </a:p>
          </p:txBody>
        </p:sp>
      </p:grpSp>
      <p:sp>
        <p:nvSpPr>
          <p:cNvPr id="1000" name="object 1000"/>
          <p:cNvSpPr txBox="1"/>
          <p:nvPr/>
        </p:nvSpPr>
        <p:spPr>
          <a:xfrm>
            <a:off x="9414698" y="8784482"/>
            <a:ext cx="3063240" cy="866775"/>
          </a:xfrm>
          <a:prstGeom prst="rect">
            <a:avLst/>
          </a:prstGeom>
        </p:spPr>
        <p:txBody>
          <a:bodyPr vert="horz" wrap="square" lIns="0" tIns="26034" rIns="0" bIns="0" rtlCol="0">
            <a:spAutoFit/>
          </a:bodyPr>
          <a:lstStyle/>
          <a:p>
            <a:pPr algn="ctr">
              <a:lnSpc>
                <a:spcPct val="100000"/>
              </a:lnSpc>
              <a:spcBef>
                <a:spcPts val="204"/>
              </a:spcBef>
            </a:pPr>
            <a:r>
              <a:rPr sz="600" b="1" spc="-10" dirty="0">
                <a:latin typeface="Times New Roman"/>
                <a:cs typeface="Times New Roman"/>
              </a:rPr>
              <a:t>Discussion</a:t>
            </a:r>
            <a:endParaRPr sz="600">
              <a:latin typeface="Times New Roman"/>
              <a:cs typeface="Times New Roman"/>
            </a:endParaRPr>
          </a:p>
          <a:p>
            <a:pPr marL="13335" marR="8255" algn="just">
              <a:lnSpc>
                <a:spcPct val="100000"/>
              </a:lnSpc>
              <a:spcBef>
                <a:spcPts val="75"/>
              </a:spcBef>
            </a:pPr>
            <a:r>
              <a:rPr sz="300" i="1" spc="10" dirty="0">
                <a:solidFill>
                  <a:srgbClr val="212121"/>
                </a:solidFill>
                <a:latin typeface="Arial"/>
                <a:cs typeface="Arial"/>
              </a:rPr>
              <a:t>de</a:t>
            </a:r>
            <a:r>
              <a:rPr sz="300" i="1" spc="55" dirty="0">
                <a:solidFill>
                  <a:srgbClr val="212121"/>
                </a:solidFill>
                <a:latin typeface="Arial"/>
                <a:cs typeface="Arial"/>
              </a:rPr>
              <a:t> </a:t>
            </a:r>
            <a:r>
              <a:rPr sz="300" i="1" spc="10" dirty="0">
                <a:solidFill>
                  <a:srgbClr val="212121"/>
                </a:solidFill>
                <a:latin typeface="Arial"/>
                <a:cs typeface="Arial"/>
              </a:rPr>
              <a:t>novo</a:t>
            </a:r>
            <a:r>
              <a:rPr sz="300" i="1" spc="55" dirty="0">
                <a:solidFill>
                  <a:srgbClr val="212121"/>
                </a:solidFill>
                <a:latin typeface="Arial"/>
                <a:cs typeface="Arial"/>
              </a:rPr>
              <a:t> </a:t>
            </a:r>
            <a:r>
              <a:rPr sz="300" spc="10" dirty="0">
                <a:solidFill>
                  <a:srgbClr val="212121"/>
                </a:solidFill>
                <a:latin typeface="Arial"/>
                <a:cs typeface="Arial"/>
              </a:rPr>
              <a:t>expression</a:t>
            </a:r>
            <a:r>
              <a:rPr sz="300" spc="60" dirty="0">
                <a:solidFill>
                  <a:srgbClr val="212121"/>
                </a:solidFill>
                <a:latin typeface="Arial"/>
                <a:cs typeface="Arial"/>
              </a:rPr>
              <a:t> </a:t>
            </a:r>
            <a:r>
              <a:rPr sz="300" spc="10" dirty="0">
                <a:solidFill>
                  <a:srgbClr val="212121"/>
                </a:solidFill>
                <a:latin typeface="Arial"/>
                <a:cs typeface="Arial"/>
              </a:rPr>
              <a:t>of</a:t>
            </a:r>
            <a:r>
              <a:rPr sz="300" spc="55" dirty="0">
                <a:solidFill>
                  <a:srgbClr val="212121"/>
                </a:solidFill>
                <a:latin typeface="Arial"/>
                <a:cs typeface="Arial"/>
              </a:rPr>
              <a:t> </a:t>
            </a:r>
            <a:r>
              <a:rPr sz="300" spc="10" dirty="0">
                <a:solidFill>
                  <a:srgbClr val="212121"/>
                </a:solidFill>
                <a:latin typeface="Arial"/>
                <a:cs typeface="Arial"/>
              </a:rPr>
              <a:t>nectin-4,</a:t>
            </a:r>
            <a:r>
              <a:rPr sz="300" spc="55" dirty="0">
                <a:solidFill>
                  <a:srgbClr val="212121"/>
                </a:solidFill>
                <a:latin typeface="Arial"/>
                <a:cs typeface="Arial"/>
              </a:rPr>
              <a:t> </a:t>
            </a:r>
            <a:r>
              <a:rPr sz="300" spc="10" dirty="0">
                <a:solidFill>
                  <a:srgbClr val="212121"/>
                </a:solidFill>
                <a:latin typeface="Arial"/>
                <a:cs typeface="Arial"/>
              </a:rPr>
              <a:t>confers</a:t>
            </a:r>
            <a:r>
              <a:rPr sz="300" spc="60" dirty="0">
                <a:solidFill>
                  <a:srgbClr val="212121"/>
                </a:solidFill>
                <a:latin typeface="Arial"/>
                <a:cs typeface="Arial"/>
              </a:rPr>
              <a:t> </a:t>
            </a:r>
            <a:r>
              <a:rPr sz="300" spc="10" dirty="0">
                <a:solidFill>
                  <a:srgbClr val="212121"/>
                </a:solidFill>
                <a:latin typeface="Arial"/>
                <a:cs typeface="Arial"/>
              </a:rPr>
              <a:t>high</a:t>
            </a:r>
            <a:r>
              <a:rPr sz="300" spc="55" dirty="0">
                <a:solidFill>
                  <a:srgbClr val="212121"/>
                </a:solidFill>
                <a:latin typeface="Arial"/>
                <a:cs typeface="Arial"/>
              </a:rPr>
              <a:t> </a:t>
            </a:r>
            <a:r>
              <a:rPr sz="300" spc="10" dirty="0">
                <a:solidFill>
                  <a:srgbClr val="212121"/>
                </a:solidFill>
                <a:latin typeface="Arial"/>
                <a:cs typeface="Arial"/>
              </a:rPr>
              <a:t>proliferative,</a:t>
            </a:r>
            <a:r>
              <a:rPr sz="300" spc="60" dirty="0">
                <a:solidFill>
                  <a:srgbClr val="212121"/>
                </a:solidFill>
                <a:latin typeface="Arial"/>
                <a:cs typeface="Arial"/>
              </a:rPr>
              <a:t> </a:t>
            </a:r>
            <a:r>
              <a:rPr sz="300" spc="10" dirty="0">
                <a:solidFill>
                  <a:srgbClr val="212121"/>
                </a:solidFill>
                <a:latin typeface="Arial"/>
                <a:cs typeface="Arial"/>
              </a:rPr>
              <a:t>migration</a:t>
            </a:r>
            <a:r>
              <a:rPr sz="300" spc="55" dirty="0">
                <a:solidFill>
                  <a:srgbClr val="212121"/>
                </a:solidFill>
                <a:latin typeface="Arial"/>
                <a:cs typeface="Arial"/>
              </a:rPr>
              <a:t> </a:t>
            </a:r>
            <a:r>
              <a:rPr sz="300" spc="10" dirty="0">
                <a:solidFill>
                  <a:srgbClr val="212121"/>
                </a:solidFill>
                <a:latin typeface="Arial"/>
                <a:cs typeface="Arial"/>
              </a:rPr>
              <a:t>and</a:t>
            </a:r>
            <a:r>
              <a:rPr sz="300" spc="55" dirty="0">
                <a:solidFill>
                  <a:srgbClr val="212121"/>
                </a:solidFill>
                <a:latin typeface="Arial"/>
                <a:cs typeface="Arial"/>
              </a:rPr>
              <a:t> </a:t>
            </a:r>
            <a:r>
              <a:rPr sz="300" spc="10" dirty="0">
                <a:solidFill>
                  <a:srgbClr val="212121"/>
                </a:solidFill>
                <a:latin typeface="Arial"/>
                <a:cs typeface="Arial"/>
              </a:rPr>
              <a:t>invasion</a:t>
            </a:r>
            <a:r>
              <a:rPr sz="300" spc="60" dirty="0">
                <a:solidFill>
                  <a:srgbClr val="212121"/>
                </a:solidFill>
                <a:latin typeface="Arial"/>
                <a:cs typeface="Arial"/>
              </a:rPr>
              <a:t> </a:t>
            </a:r>
            <a:r>
              <a:rPr sz="300" spc="10" dirty="0">
                <a:solidFill>
                  <a:srgbClr val="212121"/>
                </a:solidFill>
                <a:latin typeface="Arial"/>
                <a:cs typeface="Arial"/>
              </a:rPr>
              <a:t>capacities</a:t>
            </a:r>
            <a:r>
              <a:rPr sz="300" spc="55" dirty="0">
                <a:solidFill>
                  <a:srgbClr val="212121"/>
                </a:solidFill>
                <a:latin typeface="Arial"/>
                <a:cs typeface="Arial"/>
              </a:rPr>
              <a:t> </a:t>
            </a:r>
            <a:r>
              <a:rPr sz="300" spc="10" dirty="0">
                <a:solidFill>
                  <a:srgbClr val="212121"/>
                </a:solidFill>
                <a:latin typeface="Arial"/>
                <a:cs typeface="Arial"/>
              </a:rPr>
              <a:t>for</a:t>
            </a:r>
            <a:r>
              <a:rPr sz="300" spc="60" dirty="0">
                <a:solidFill>
                  <a:srgbClr val="212121"/>
                </a:solidFill>
                <a:latin typeface="Arial"/>
                <a:cs typeface="Arial"/>
              </a:rPr>
              <a:t> </a:t>
            </a:r>
            <a:r>
              <a:rPr sz="300" spc="10" dirty="0">
                <a:solidFill>
                  <a:srgbClr val="212121"/>
                </a:solidFill>
                <a:latin typeface="Arial"/>
                <a:cs typeface="Arial"/>
              </a:rPr>
              <a:t>cells.</a:t>
            </a:r>
            <a:r>
              <a:rPr sz="300" spc="50" dirty="0">
                <a:solidFill>
                  <a:srgbClr val="212121"/>
                </a:solidFill>
                <a:latin typeface="Arial"/>
                <a:cs typeface="Arial"/>
              </a:rPr>
              <a:t> </a:t>
            </a:r>
            <a:r>
              <a:rPr sz="300" spc="10" dirty="0">
                <a:solidFill>
                  <a:srgbClr val="212121"/>
                </a:solidFill>
                <a:latin typeface="Arial"/>
                <a:cs typeface="Arial"/>
              </a:rPr>
              <a:t>This</a:t>
            </a:r>
            <a:r>
              <a:rPr sz="300" spc="55" dirty="0">
                <a:solidFill>
                  <a:srgbClr val="212121"/>
                </a:solidFill>
                <a:latin typeface="Arial"/>
                <a:cs typeface="Arial"/>
              </a:rPr>
              <a:t> </a:t>
            </a:r>
            <a:r>
              <a:rPr sz="300" spc="10" dirty="0">
                <a:solidFill>
                  <a:srgbClr val="212121"/>
                </a:solidFill>
                <a:latin typeface="Arial"/>
                <a:cs typeface="Arial"/>
              </a:rPr>
              <a:t>appears</a:t>
            </a:r>
            <a:r>
              <a:rPr sz="300" spc="60" dirty="0">
                <a:solidFill>
                  <a:srgbClr val="212121"/>
                </a:solidFill>
                <a:latin typeface="Arial"/>
                <a:cs typeface="Arial"/>
              </a:rPr>
              <a:t> </a:t>
            </a:r>
            <a:r>
              <a:rPr sz="300" spc="10" dirty="0">
                <a:solidFill>
                  <a:srgbClr val="212121"/>
                </a:solidFill>
                <a:latin typeface="Arial"/>
                <a:cs typeface="Arial"/>
              </a:rPr>
              <a:t>to</a:t>
            </a:r>
            <a:r>
              <a:rPr sz="300" spc="55" dirty="0">
                <a:solidFill>
                  <a:srgbClr val="212121"/>
                </a:solidFill>
                <a:latin typeface="Arial"/>
                <a:cs typeface="Arial"/>
              </a:rPr>
              <a:t> </a:t>
            </a:r>
            <a:r>
              <a:rPr sz="300" spc="10" dirty="0">
                <a:solidFill>
                  <a:srgbClr val="212121"/>
                </a:solidFill>
                <a:latin typeface="Arial"/>
                <a:cs typeface="Arial"/>
              </a:rPr>
              <a:t>be</a:t>
            </a:r>
            <a:r>
              <a:rPr sz="300" spc="55" dirty="0">
                <a:solidFill>
                  <a:srgbClr val="212121"/>
                </a:solidFill>
                <a:latin typeface="Arial"/>
                <a:cs typeface="Arial"/>
              </a:rPr>
              <a:t> </a:t>
            </a:r>
            <a:r>
              <a:rPr sz="300" spc="10" dirty="0">
                <a:solidFill>
                  <a:srgbClr val="212121"/>
                </a:solidFill>
                <a:latin typeface="Arial"/>
                <a:cs typeface="Arial"/>
              </a:rPr>
              <a:t>due</a:t>
            </a:r>
            <a:r>
              <a:rPr sz="300" spc="60" dirty="0">
                <a:solidFill>
                  <a:srgbClr val="212121"/>
                </a:solidFill>
                <a:latin typeface="Arial"/>
                <a:cs typeface="Arial"/>
              </a:rPr>
              <a:t> </a:t>
            </a:r>
            <a:r>
              <a:rPr sz="300" spc="10" dirty="0">
                <a:solidFill>
                  <a:srgbClr val="212121"/>
                </a:solidFill>
                <a:latin typeface="Arial"/>
                <a:cs typeface="Arial"/>
              </a:rPr>
              <a:t>to</a:t>
            </a:r>
            <a:r>
              <a:rPr sz="300" spc="55" dirty="0">
                <a:solidFill>
                  <a:srgbClr val="212121"/>
                </a:solidFill>
                <a:latin typeface="Arial"/>
                <a:cs typeface="Arial"/>
              </a:rPr>
              <a:t> </a:t>
            </a:r>
            <a:r>
              <a:rPr sz="300" spc="10" dirty="0">
                <a:solidFill>
                  <a:srgbClr val="212121"/>
                </a:solidFill>
                <a:latin typeface="Arial"/>
                <a:cs typeface="Arial"/>
              </a:rPr>
              <a:t>the</a:t>
            </a:r>
            <a:r>
              <a:rPr sz="300" spc="55" dirty="0">
                <a:solidFill>
                  <a:srgbClr val="212121"/>
                </a:solidFill>
                <a:latin typeface="Arial"/>
                <a:cs typeface="Arial"/>
              </a:rPr>
              <a:t> </a:t>
            </a:r>
            <a:r>
              <a:rPr sz="300" spc="10" dirty="0">
                <a:solidFill>
                  <a:srgbClr val="212121"/>
                </a:solidFill>
                <a:latin typeface="Arial"/>
                <a:cs typeface="Arial"/>
              </a:rPr>
              <a:t>activation</a:t>
            </a:r>
            <a:r>
              <a:rPr sz="300" spc="60" dirty="0">
                <a:solidFill>
                  <a:srgbClr val="212121"/>
                </a:solidFill>
                <a:latin typeface="Arial"/>
                <a:cs typeface="Arial"/>
              </a:rPr>
              <a:t> </a:t>
            </a:r>
            <a:r>
              <a:rPr sz="300" spc="10" dirty="0">
                <a:solidFill>
                  <a:srgbClr val="212121"/>
                </a:solidFill>
                <a:latin typeface="Arial"/>
                <a:cs typeface="Arial"/>
              </a:rPr>
              <a:t>of</a:t>
            </a:r>
            <a:r>
              <a:rPr sz="300" spc="55" dirty="0">
                <a:solidFill>
                  <a:srgbClr val="212121"/>
                </a:solidFill>
                <a:latin typeface="Arial"/>
                <a:cs typeface="Arial"/>
              </a:rPr>
              <a:t> </a:t>
            </a:r>
            <a:r>
              <a:rPr sz="300" spc="10" dirty="0">
                <a:solidFill>
                  <a:srgbClr val="212121"/>
                </a:solidFill>
                <a:latin typeface="Arial"/>
                <a:cs typeface="Arial"/>
              </a:rPr>
              <a:t>many</a:t>
            </a:r>
            <a:r>
              <a:rPr sz="300" spc="60" dirty="0">
                <a:solidFill>
                  <a:srgbClr val="212121"/>
                </a:solidFill>
                <a:latin typeface="Arial"/>
                <a:cs typeface="Arial"/>
              </a:rPr>
              <a:t> </a:t>
            </a:r>
            <a:r>
              <a:rPr sz="300" spc="-10" dirty="0">
                <a:solidFill>
                  <a:srgbClr val="212121"/>
                </a:solidFill>
                <a:latin typeface="Arial"/>
                <a:cs typeface="Arial"/>
              </a:rPr>
              <a:t>signaling</a:t>
            </a:r>
            <a:r>
              <a:rPr sz="300" spc="500" dirty="0">
                <a:solidFill>
                  <a:srgbClr val="212121"/>
                </a:solidFill>
                <a:latin typeface="Arial"/>
                <a:cs typeface="Arial"/>
              </a:rPr>
              <a:t> </a:t>
            </a:r>
            <a:r>
              <a:rPr sz="300" spc="10" dirty="0">
                <a:solidFill>
                  <a:srgbClr val="212121"/>
                </a:solidFill>
                <a:latin typeface="Arial"/>
                <a:cs typeface="Arial"/>
              </a:rPr>
              <a:t>pathways</a:t>
            </a:r>
            <a:r>
              <a:rPr sz="300" spc="55" dirty="0">
                <a:solidFill>
                  <a:srgbClr val="212121"/>
                </a:solidFill>
                <a:latin typeface="Arial"/>
                <a:cs typeface="Arial"/>
              </a:rPr>
              <a:t> </a:t>
            </a:r>
            <a:r>
              <a:rPr sz="300" spc="10" dirty="0">
                <a:solidFill>
                  <a:srgbClr val="212121"/>
                </a:solidFill>
                <a:latin typeface="Arial"/>
                <a:cs typeface="Arial"/>
              </a:rPr>
              <a:t>including</a:t>
            </a:r>
            <a:r>
              <a:rPr sz="300" spc="60" dirty="0">
                <a:solidFill>
                  <a:srgbClr val="212121"/>
                </a:solidFill>
                <a:latin typeface="Arial"/>
                <a:cs typeface="Arial"/>
              </a:rPr>
              <a:t> </a:t>
            </a:r>
            <a:r>
              <a:rPr sz="300" spc="10" dirty="0">
                <a:solidFill>
                  <a:srgbClr val="212121"/>
                </a:solidFill>
                <a:latin typeface="Arial"/>
                <a:cs typeface="Arial"/>
              </a:rPr>
              <a:t>src</a:t>
            </a:r>
            <a:r>
              <a:rPr sz="300" spc="55" dirty="0">
                <a:solidFill>
                  <a:srgbClr val="212121"/>
                </a:solidFill>
                <a:latin typeface="Arial"/>
                <a:cs typeface="Arial"/>
              </a:rPr>
              <a:t> </a:t>
            </a:r>
            <a:r>
              <a:rPr sz="300" spc="10" dirty="0">
                <a:solidFill>
                  <a:srgbClr val="212121"/>
                </a:solidFill>
                <a:latin typeface="Arial"/>
                <a:cs typeface="Arial"/>
              </a:rPr>
              <a:t>signaling</a:t>
            </a:r>
            <a:r>
              <a:rPr sz="300" spc="60" dirty="0">
                <a:solidFill>
                  <a:srgbClr val="212121"/>
                </a:solidFill>
                <a:latin typeface="Arial"/>
                <a:cs typeface="Arial"/>
              </a:rPr>
              <a:t> </a:t>
            </a:r>
            <a:r>
              <a:rPr sz="300" spc="10" dirty="0">
                <a:solidFill>
                  <a:srgbClr val="212121"/>
                </a:solidFill>
                <a:latin typeface="Arial"/>
                <a:cs typeface="Arial"/>
              </a:rPr>
              <a:t>[16].</a:t>
            </a:r>
            <a:r>
              <a:rPr sz="300" spc="60" dirty="0">
                <a:solidFill>
                  <a:srgbClr val="212121"/>
                </a:solidFill>
                <a:latin typeface="Arial"/>
                <a:cs typeface="Arial"/>
              </a:rPr>
              <a:t> </a:t>
            </a:r>
            <a:r>
              <a:rPr sz="300" spc="10" dirty="0">
                <a:solidFill>
                  <a:srgbClr val="212121"/>
                </a:solidFill>
                <a:latin typeface="Arial"/>
                <a:cs typeface="Arial"/>
              </a:rPr>
              <a:t>In</a:t>
            </a:r>
            <a:r>
              <a:rPr sz="300" spc="55" dirty="0">
                <a:solidFill>
                  <a:srgbClr val="212121"/>
                </a:solidFill>
                <a:latin typeface="Arial"/>
                <a:cs typeface="Arial"/>
              </a:rPr>
              <a:t> </a:t>
            </a:r>
            <a:r>
              <a:rPr sz="300" spc="10" dirty="0">
                <a:solidFill>
                  <a:srgbClr val="212121"/>
                </a:solidFill>
                <a:latin typeface="Arial"/>
                <a:cs typeface="Arial"/>
              </a:rPr>
              <a:t>addition,</a:t>
            </a:r>
            <a:r>
              <a:rPr sz="300" spc="60" dirty="0">
                <a:solidFill>
                  <a:srgbClr val="212121"/>
                </a:solidFill>
                <a:latin typeface="Arial"/>
                <a:cs typeface="Arial"/>
              </a:rPr>
              <a:t> </a:t>
            </a:r>
            <a:r>
              <a:rPr sz="300" spc="10" dirty="0">
                <a:solidFill>
                  <a:srgbClr val="212121"/>
                </a:solidFill>
                <a:latin typeface="Arial"/>
                <a:cs typeface="Arial"/>
              </a:rPr>
              <a:t>this</a:t>
            </a:r>
            <a:r>
              <a:rPr sz="300" spc="60" dirty="0">
                <a:solidFill>
                  <a:srgbClr val="212121"/>
                </a:solidFill>
                <a:latin typeface="Arial"/>
                <a:cs typeface="Arial"/>
              </a:rPr>
              <a:t> </a:t>
            </a:r>
            <a:r>
              <a:rPr sz="300" spc="10" dirty="0">
                <a:solidFill>
                  <a:srgbClr val="212121"/>
                </a:solidFill>
                <a:latin typeface="Arial"/>
                <a:cs typeface="Arial"/>
              </a:rPr>
              <a:t>study</a:t>
            </a:r>
            <a:r>
              <a:rPr sz="300" spc="55" dirty="0">
                <a:solidFill>
                  <a:srgbClr val="212121"/>
                </a:solidFill>
                <a:latin typeface="Arial"/>
                <a:cs typeface="Arial"/>
              </a:rPr>
              <a:t> </a:t>
            </a:r>
            <a:r>
              <a:rPr sz="300" spc="10" dirty="0">
                <a:solidFill>
                  <a:srgbClr val="212121"/>
                </a:solidFill>
                <a:latin typeface="Arial"/>
                <a:cs typeface="Arial"/>
              </a:rPr>
              <a:t>demonstrates</a:t>
            </a:r>
            <a:r>
              <a:rPr sz="300" spc="60" dirty="0">
                <a:solidFill>
                  <a:srgbClr val="212121"/>
                </a:solidFill>
                <a:latin typeface="Arial"/>
                <a:cs typeface="Arial"/>
              </a:rPr>
              <a:t> </a:t>
            </a:r>
            <a:r>
              <a:rPr sz="300" spc="10" dirty="0">
                <a:solidFill>
                  <a:srgbClr val="212121"/>
                </a:solidFill>
                <a:latin typeface="Arial"/>
                <a:cs typeface="Arial"/>
              </a:rPr>
              <a:t>that</a:t>
            </a:r>
            <a:r>
              <a:rPr sz="300" spc="55" dirty="0">
                <a:solidFill>
                  <a:srgbClr val="212121"/>
                </a:solidFill>
                <a:latin typeface="Arial"/>
                <a:cs typeface="Arial"/>
              </a:rPr>
              <a:t> </a:t>
            </a:r>
            <a:r>
              <a:rPr sz="300" spc="10" dirty="0">
                <a:solidFill>
                  <a:srgbClr val="212121"/>
                </a:solidFill>
                <a:latin typeface="Arial"/>
                <a:cs typeface="Arial"/>
              </a:rPr>
              <a:t>this</a:t>
            </a:r>
            <a:r>
              <a:rPr sz="300" spc="60" dirty="0">
                <a:solidFill>
                  <a:srgbClr val="212121"/>
                </a:solidFill>
                <a:latin typeface="Arial"/>
                <a:cs typeface="Arial"/>
              </a:rPr>
              <a:t> </a:t>
            </a:r>
            <a:r>
              <a:rPr sz="300" spc="10" dirty="0">
                <a:solidFill>
                  <a:srgbClr val="212121"/>
                </a:solidFill>
                <a:latin typeface="Arial"/>
                <a:cs typeface="Arial"/>
              </a:rPr>
              <a:t>re-</a:t>
            </a:r>
            <a:r>
              <a:rPr sz="300" spc="60" dirty="0">
                <a:solidFill>
                  <a:srgbClr val="212121"/>
                </a:solidFill>
                <a:latin typeface="Arial"/>
                <a:cs typeface="Arial"/>
              </a:rPr>
              <a:t> </a:t>
            </a:r>
            <a:r>
              <a:rPr sz="300" spc="10" dirty="0">
                <a:solidFill>
                  <a:srgbClr val="212121"/>
                </a:solidFill>
                <a:latin typeface="Arial"/>
                <a:cs typeface="Arial"/>
              </a:rPr>
              <a:t>expression</a:t>
            </a:r>
            <a:r>
              <a:rPr sz="300" spc="55" dirty="0">
                <a:solidFill>
                  <a:srgbClr val="212121"/>
                </a:solidFill>
                <a:latin typeface="Arial"/>
                <a:cs typeface="Arial"/>
              </a:rPr>
              <a:t> </a:t>
            </a:r>
            <a:r>
              <a:rPr sz="300" spc="10" dirty="0">
                <a:solidFill>
                  <a:srgbClr val="212121"/>
                </a:solidFill>
                <a:latin typeface="Arial"/>
                <a:cs typeface="Arial"/>
              </a:rPr>
              <a:t>of</a:t>
            </a:r>
            <a:r>
              <a:rPr sz="300" spc="60" dirty="0">
                <a:solidFill>
                  <a:srgbClr val="212121"/>
                </a:solidFill>
                <a:latin typeface="Arial"/>
                <a:cs typeface="Arial"/>
              </a:rPr>
              <a:t> </a:t>
            </a:r>
            <a:r>
              <a:rPr sz="300" spc="10" dirty="0">
                <a:solidFill>
                  <a:srgbClr val="212121"/>
                </a:solidFill>
                <a:latin typeface="Arial"/>
                <a:cs typeface="Arial"/>
              </a:rPr>
              <a:t>nectin-4</a:t>
            </a:r>
            <a:r>
              <a:rPr sz="300" spc="60" dirty="0">
                <a:solidFill>
                  <a:srgbClr val="212121"/>
                </a:solidFill>
                <a:latin typeface="Arial"/>
                <a:cs typeface="Arial"/>
              </a:rPr>
              <a:t> </a:t>
            </a:r>
            <a:r>
              <a:rPr sz="300" spc="10" dirty="0">
                <a:solidFill>
                  <a:srgbClr val="212121"/>
                </a:solidFill>
                <a:latin typeface="Arial"/>
                <a:cs typeface="Arial"/>
              </a:rPr>
              <a:t>in</a:t>
            </a:r>
            <a:r>
              <a:rPr sz="300" spc="55" dirty="0">
                <a:solidFill>
                  <a:srgbClr val="212121"/>
                </a:solidFill>
                <a:latin typeface="Arial"/>
                <a:cs typeface="Arial"/>
              </a:rPr>
              <a:t> </a:t>
            </a:r>
            <a:r>
              <a:rPr sz="300" spc="10" dirty="0">
                <a:solidFill>
                  <a:srgbClr val="212121"/>
                </a:solidFill>
                <a:latin typeface="Arial"/>
                <a:cs typeface="Arial"/>
              </a:rPr>
              <a:t>tumor</a:t>
            </a:r>
            <a:r>
              <a:rPr sz="300" spc="60" dirty="0">
                <a:solidFill>
                  <a:srgbClr val="212121"/>
                </a:solidFill>
                <a:latin typeface="Arial"/>
                <a:cs typeface="Arial"/>
              </a:rPr>
              <a:t> </a:t>
            </a:r>
            <a:r>
              <a:rPr sz="300" spc="10" dirty="0">
                <a:solidFill>
                  <a:srgbClr val="212121"/>
                </a:solidFill>
                <a:latin typeface="Arial"/>
                <a:cs typeface="Arial"/>
              </a:rPr>
              <a:t>cells</a:t>
            </a:r>
            <a:r>
              <a:rPr sz="300" spc="60" dirty="0">
                <a:solidFill>
                  <a:srgbClr val="212121"/>
                </a:solidFill>
                <a:latin typeface="Arial"/>
                <a:cs typeface="Arial"/>
              </a:rPr>
              <a:t> </a:t>
            </a:r>
            <a:r>
              <a:rPr sz="300" spc="10" dirty="0">
                <a:solidFill>
                  <a:srgbClr val="212121"/>
                </a:solidFill>
                <a:latin typeface="Arial"/>
                <a:cs typeface="Arial"/>
              </a:rPr>
              <a:t>is</a:t>
            </a:r>
            <a:r>
              <a:rPr sz="300" spc="55" dirty="0">
                <a:solidFill>
                  <a:srgbClr val="212121"/>
                </a:solidFill>
                <a:latin typeface="Arial"/>
                <a:cs typeface="Arial"/>
              </a:rPr>
              <a:t> </a:t>
            </a:r>
            <a:r>
              <a:rPr sz="300" spc="10" dirty="0">
                <a:solidFill>
                  <a:srgbClr val="212121"/>
                </a:solidFill>
                <a:latin typeface="Arial"/>
                <a:cs typeface="Arial"/>
              </a:rPr>
              <a:t>a</a:t>
            </a:r>
            <a:r>
              <a:rPr sz="300" spc="60" dirty="0">
                <a:solidFill>
                  <a:srgbClr val="212121"/>
                </a:solidFill>
                <a:latin typeface="Arial"/>
                <a:cs typeface="Arial"/>
              </a:rPr>
              <a:t> </a:t>
            </a:r>
            <a:r>
              <a:rPr sz="300" spc="10" dirty="0">
                <a:solidFill>
                  <a:srgbClr val="212121"/>
                </a:solidFill>
                <a:latin typeface="Arial"/>
                <a:cs typeface="Arial"/>
              </a:rPr>
              <a:t>mechanism</a:t>
            </a:r>
            <a:r>
              <a:rPr sz="300" spc="55" dirty="0">
                <a:solidFill>
                  <a:srgbClr val="212121"/>
                </a:solidFill>
                <a:latin typeface="Arial"/>
                <a:cs typeface="Arial"/>
              </a:rPr>
              <a:t> </a:t>
            </a:r>
            <a:r>
              <a:rPr sz="300" spc="10" dirty="0">
                <a:solidFill>
                  <a:srgbClr val="212121"/>
                </a:solidFill>
                <a:latin typeface="Arial"/>
                <a:cs typeface="Arial"/>
              </a:rPr>
              <a:t>developed</a:t>
            </a:r>
            <a:r>
              <a:rPr sz="300" spc="60" dirty="0">
                <a:solidFill>
                  <a:srgbClr val="212121"/>
                </a:solidFill>
                <a:latin typeface="Arial"/>
                <a:cs typeface="Arial"/>
              </a:rPr>
              <a:t> </a:t>
            </a:r>
            <a:r>
              <a:rPr sz="300" spc="10" dirty="0">
                <a:solidFill>
                  <a:srgbClr val="212121"/>
                </a:solidFill>
                <a:latin typeface="Arial"/>
                <a:cs typeface="Arial"/>
              </a:rPr>
              <a:t>by</a:t>
            </a:r>
            <a:r>
              <a:rPr sz="300" spc="60" dirty="0">
                <a:solidFill>
                  <a:srgbClr val="212121"/>
                </a:solidFill>
                <a:latin typeface="Arial"/>
                <a:cs typeface="Arial"/>
              </a:rPr>
              <a:t> </a:t>
            </a:r>
            <a:r>
              <a:rPr sz="300" spc="-20" dirty="0">
                <a:solidFill>
                  <a:srgbClr val="212121"/>
                </a:solidFill>
                <a:latin typeface="Arial"/>
                <a:cs typeface="Arial"/>
              </a:rPr>
              <a:t>these</a:t>
            </a:r>
            <a:r>
              <a:rPr sz="300" spc="500" dirty="0">
                <a:solidFill>
                  <a:srgbClr val="212121"/>
                </a:solidFill>
                <a:latin typeface="Arial"/>
                <a:cs typeface="Arial"/>
              </a:rPr>
              <a:t> </a:t>
            </a:r>
            <a:r>
              <a:rPr sz="300" spc="10" dirty="0">
                <a:solidFill>
                  <a:srgbClr val="212121"/>
                </a:solidFill>
                <a:latin typeface="Arial"/>
                <a:cs typeface="Arial"/>
              </a:rPr>
              <a:t>tumors</a:t>
            </a:r>
            <a:r>
              <a:rPr sz="300" spc="50" dirty="0">
                <a:solidFill>
                  <a:srgbClr val="212121"/>
                </a:solidFill>
                <a:latin typeface="Arial"/>
                <a:cs typeface="Arial"/>
              </a:rPr>
              <a:t> </a:t>
            </a:r>
            <a:r>
              <a:rPr sz="300" spc="10" dirty="0">
                <a:solidFill>
                  <a:srgbClr val="212121"/>
                </a:solidFill>
                <a:latin typeface="Arial"/>
                <a:cs typeface="Arial"/>
              </a:rPr>
              <a:t>to</a:t>
            </a:r>
            <a:r>
              <a:rPr sz="300" spc="50" dirty="0">
                <a:solidFill>
                  <a:srgbClr val="212121"/>
                </a:solidFill>
                <a:latin typeface="Arial"/>
                <a:cs typeface="Arial"/>
              </a:rPr>
              <a:t> </a:t>
            </a:r>
            <a:r>
              <a:rPr sz="300" spc="10" dirty="0">
                <a:solidFill>
                  <a:srgbClr val="212121"/>
                </a:solidFill>
                <a:latin typeface="Arial"/>
                <a:cs typeface="Arial"/>
              </a:rPr>
              <a:t>increase</a:t>
            </a:r>
            <a:r>
              <a:rPr sz="300" spc="55" dirty="0">
                <a:solidFill>
                  <a:srgbClr val="212121"/>
                </a:solidFill>
                <a:latin typeface="Arial"/>
                <a:cs typeface="Arial"/>
              </a:rPr>
              <a:t> </a:t>
            </a:r>
            <a:r>
              <a:rPr sz="300" spc="10" dirty="0">
                <a:solidFill>
                  <a:srgbClr val="212121"/>
                </a:solidFill>
                <a:latin typeface="Arial"/>
                <a:cs typeface="Arial"/>
              </a:rPr>
              <a:t>their</a:t>
            </a:r>
            <a:r>
              <a:rPr sz="300" spc="50" dirty="0">
                <a:solidFill>
                  <a:srgbClr val="212121"/>
                </a:solidFill>
                <a:latin typeface="Arial"/>
                <a:cs typeface="Arial"/>
              </a:rPr>
              <a:t> </a:t>
            </a:r>
            <a:r>
              <a:rPr sz="300" spc="10" dirty="0">
                <a:solidFill>
                  <a:srgbClr val="212121"/>
                </a:solidFill>
                <a:latin typeface="Arial"/>
                <a:cs typeface="Arial"/>
              </a:rPr>
              <a:t>invasive</a:t>
            </a:r>
            <a:r>
              <a:rPr sz="300" spc="50" dirty="0">
                <a:solidFill>
                  <a:srgbClr val="212121"/>
                </a:solidFill>
                <a:latin typeface="Arial"/>
                <a:cs typeface="Arial"/>
              </a:rPr>
              <a:t> </a:t>
            </a:r>
            <a:r>
              <a:rPr sz="300" spc="10" dirty="0">
                <a:solidFill>
                  <a:srgbClr val="212121"/>
                </a:solidFill>
                <a:latin typeface="Arial"/>
                <a:cs typeface="Arial"/>
              </a:rPr>
              <a:t>potential,</a:t>
            </a:r>
            <a:r>
              <a:rPr sz="300" spc="55" dirty="0">
                <a:solidFill>
                  <a:srgbClr val="212121"/>
                </a:solidFill>
                <a:latin typeface="Arial"/>
                <a:cs typeface="Arial"/>
              </a:rPr>
              <a:t> </a:t>
            </a:r>
            <a:r>
              <a:rPr sz="300" spc="10" dirty="0">
                <a:solidFill>
                  <a:srgbClr val="212121"/>
                </a:solidFill>
                <a:latin typeface="Arial"/>
                <a:cs typeface="Arial"/>
              </a:rPr>
              <a:t>which</a:t>
            </a:r>
            <a:r>
              <a:rPr sz="300" spc="50" dirty="0">
                <a:solidFill>
                  <a:srgbClr val="212121"/>
                </a:solidFill>
                <a:latin typeface="Arial"/>
                <a:cs typeface="Arial"/>
              </a:rPr>
              <a:t> </a:t>
            </a:r>
            <a:r>
              <a:rPr sz="300" spc="10" dirty="0">
                <a:solidFill>
                  <a:srgbClr val="212121"/>
                </a:solidFill>
                <a:latin typeface="Arial"/>
                <a:cs typeface="Arial"/>
              </a:rPr>
              <a:t>results</a:t>
            </a:r>
            <a:r>
              <a:rPr sz="300" spc="55" dirty="0">
                <a:solidFill>
                  <a:srgbClr val="212121"/>
                </a:solidFill>
                <a:latin typeface="Arial"/>
                <a:cs typeface="Arial"/>
              </a:rPr>
              <a:t> </a:t>
            </a:r>
            <a:r>
              <a:rPr sz="300" spc="10" dirty="0">
                <a:solidFill>
                  <a:srgbClr val="212121"/>
                </a:solidFill>
                <a:latin typeface="Arial"/>
                <a:cs typeface="Arial"/>
              </a:rPr>
              <a:t>in</a:t>
            </a:r>
            <a:r>
              <a:rPr sz="300" spc="50" dirty="0">
                <a:solidFill>
                  <a:srgbClr val="212121"/>
                </a:solidFill>
                <a:latin typeface="Arial"/>
                <a:cs typeface="Arial"/>
              </a:rPr>
              <a:t> </a:t>
            </a:r>
            <a:r>
              <a:rPr sz="300" spc="10" dirty="0">
                <a:solidFill>
                  <a:srgbClr val="212121"/>
                </a:solidFill>
                <a:latin typeface="Arial"/>
                <a:cs typeface="Arial"/>
              </a:rPr>
              <a:t>an</a:t>
            </a:r>
            <a:r>
              <a:rPr sz="300" spc="50" dirty="0">
                <a:solidFill>
                  <a:srgbClr val="212121"/>
                </a:solidFill>
                <a:latin typeface="Arial"/>
                <a:cs typeface="Arial"/>
              </a:rPr>
              <a:t> </a:t>
            </a:r>
            <a:r>
              <a:rPr sz="300" spc="10" dirty="0">
                <a:solidFill>
                  <a:srgbClr val="212121"/>
                </a:solidFill>
                <a:latin typeface="Arial"/>
                <a:cs typeface="Arial"/>
              </a:rPr>
              <a:t>increase</a:t>
            </a:r>
            <a:r>
              <a:rPr sz="300" spc="55" dirty="0">
                <a:solidFill>
                  <a:srgbClr val="212121"/>
                </a:solidFill>
                <a:latin typeface="Arial"/>
                <a:cs typeface="Arial"/>
              </a:rPr>
              <a:t> </a:t>
            </a:r>
            <a:r>
              <a:rPr sz="300" spc="10" dirty="0">
                <a:solidFill>
                  <a:srgbClr val="212121"/>
                </a:solidFill>
                <a:latin typeface="Arial"/>
                <a:cs typeface="Arial"/>
              </a:rPr>
              <a:t>in</a:t>
            </a:r>
            <a:r>
              <a:rPr sz="300" spc="50" dirty="0">
                <a:solidFill>
                  <a:srgbClr val="212121"/>
                </a:solidFill>
                <a:latin typeface="Arial"/>
                <a:cs typeface="Arial"/>
              </a:rPr>
              <a:t> </a:t>
            </a:r>
            <a:r>
              <a:rPr sz="300" spc="10" dirty="0">
                <a:solidFill>
                  <a:srgbClr val="212121"/>
                </a:solidFill>
                <a:latin typeface="Arial"/>
                <a:cs typeface="Arial"/>
              </a:rPr>
              <a:t>the</a:t>
            </a:r>
            <a:r>
              <a:rPr sz="300" spc="50" dirty="0">
                <a:solidFill>
                  <a:srgbClr val="212121"/>
                </a:solidFill>
                <a:latin typeface="Arial"/>
                <a:cs typeface="Arial"/>
              </a:rPr>
              <a:t> </a:t>
            </a:r>
            <a:r>
              <a:rPr sz="300" spc="10" dirty="0">
                <a:solidFill>
                  <a:srgbClr val="212121"/>
                </a:solidFill>
                <a:latin typeface="Arial"/>
                <a:cs typeface="Arial"/>
              </a:rPr>
              <a:t>potential</a:t>
            </a:r>
            <a:r>
              <a:rPr sz="300" spc="55" dirty="0">
                <a:solidFill>
                  <a:srgbClr val="212121"/>
                </a:solidFill>
                <a:latin typeface="Arial"/>
                <a:cs typeface="Arial"/>
              </a:rPr>
              <a:t> </a:t>
            </a:r>
            <a:r>
              <a:rPr sz="300" spc="10" dirty="0">
                <a:solidFill>
                  <a:srgbClr val="212121"/>
                </a:solidFill>
                <a:latin typeface="Arial"/>
                <a:cs typeface="Arial"/>
              </a:rPr>
              <a:t>for</a:t>
            </a:r>
            <a:r>
              <a:rPr sz="300" spc="229" dirty="0">
                <a:solidFill>
                  <a:srgbClr val="212121"/>
                </a:solidFill>
                <a:latin typeface="Arial"/>
                <a:cs typeface="Arial"/>
              </a:rPr>
              <a:t> </a:t>
            </a:r>
            <a:r>
              <a:rPr sz="300" spc="10" dirty="0">
                <a:solidFill>
                  <a:srgbClr val="212121"/>
                </a:solidFill>
                <a:latin typeface="Arial"/>
                <a:cs typeface="Arial"/>
              </a:rPr>
              <a:t>cellular</a:t>
            </a:r>
            <a:r>
              <a:rPr sz="300" spc="50" dirty="0">
                <a:solidFill>
                  <a:srgbClr val="212121"/>
                </a:solidFill>
                <a:latin typeface="Arial"/>
                <a:cs typeface="Arial"/>
              </a:rPr>
              <a:t> </a:t>
            </a:r>
            <a:r>
              <a:rPr sz="300" spc="10" dirty="0">
                <a:solidFill>
                  <a:srgbClr val="212121"/>
                </a:solidFill>
                <a:latin typeface="Arial"/>
                <a:cs typeface="Arial"/>
              </a:rPr>
              <a:t>growth</a:t>
            </a:r>
            <a:r>
              <a:rPr sz="300" spc="55" dirty="0">
                <a:solidFill>
                  <a:srgbClr val="212121"/>
                </a:solidFill>
                <a:latin typeface="Arial"/>
                <a:cs typeface="Arial"/>
              </a:rPr>
              <a:t> </a:t>
            </a:r>
            <a:r>
              <a:rPr sz="300" spc="10" dirty="0">
                <a:solidFill>
                  <a:srgbClr val="212121"/>
                </a:solidFill>
                <a:latin typeface="Arial"/>
                <a:cs typeface="Arial"/>
              </a:rPr>
              <a:t>and</a:t>
            </a:r>
            <a:r>
              <a:rPr sz="300" spc="50" dirty="0">
                <a:solidFill>
                  <a:srgbClr val="212121"/>
                </a:solidFill>
                <a:latin typeface="Arial"/>
                <a:cs typeface="Arial"/>
              </a:rPr>
              <a:t> </a:t>
            </a:r>
            <a:r>
              <a:rPr sz="300" spc="10" dirty="0">
                <a:solidFill>
                  <a:srgbClr val="212121"/>
                </a:solidFill>
                <a:latin typeface="Arial"/>
                <a:cs typeface="Arial"/>
              </a:rPr>
              <a:t>migration.</a:t>
            </a:r>
            <a:r>
              <a:rPr sz="300" spc="45" dirty="0">
                <a:solidFill>
                  <a:srgbClr val="212121"/>
                </a:solidFill>
                <a:latin typeface="Arial"/>
                <a:cs typeface="Arial"/>
              </a:rPr>
              <a:t> </a:t>
            </a:r>
            <a:r>
              <a:rPr sz="300" spc="10" dirty="0">
                <a:solidFill>
                  <a:srgbClr val="212121"/>
                </a:solidFill>
                <a:latin typeface="Arial"/>
                <a:cs typeface="Arial"/>
              </a:rPr>
              <a:t>This</a:t>
            </a:r>
            <a:r>
              <a:rPr sz="300" spc="55" dirty="0">
                <a:solidFill>
                  <a:srgbClr val="212121"/>
                </a:solidFill>
                <a:latin typeface="Arial"/>
                <a:cs typeface="Arial"/>
              </a:rPr>
              <a:t> </a:t>
            </a:r>
            <a:r>
              <a:rPr sz="300" spc="10" dirty="0">
                <a:solidFill>
                  <a:srgbClr val="212121"/>
                </a:solidFill>
                <a:latin typeface="Arial"/>
                <a:cs typeface="Arial"/>
              </a:rPr>
              <a:t>aggressive</a:t>
            </a:r>
            <a:r>
              <a:rPr sz="300" spc="50" dirty="0">
                <a:solidFill>
                  <a:srgbClr val="212121"/>
                </a:solidFill>
                <a:latin typeface="Arial"/>
                <a:cs typeface="Arial"/>
              </a:rPr>
              <a:t> </a:t>
            </a:r>
            <a:r>
              <a:rPr sz="300" spc="10" dirty="0">
                <a:solidFill>
                  <a:srgbClr val="212121"/>
                </a:solidFill>
                <a:latin typeface="Arial"/>
                <a:cs typeface="Arial"/>
              </a:rPr>
              <a:t>tumorigenic</a:t>
            </a:r>
            <a:r>
              <a:rPr sz="300" spc="50" dirty="0">
                <a:solidFill>
                  <a:srgbClr val="212121"/>
                </a:solidFill>
                <a:latin typeface="Arial"/>
                <a:cs typeface="Arial"/>
              </a:rPr>
              <a:t> </a:t>
            </a:r>
            <a:r>
              <a:rPr sz="300" spc="-10" dirty="0">
                <a:solidFill>
                  <a:srgbClr val="212121"/>
                </a:solidFill>
                <a:latin typeface="Arial"/>
                <a:cs typeface="Arial"/>
              </a:rPr>
              <a:t>phenotype</a:t>
            </a:r>
            <a:r>
              <a:rPr sz="300" spc="500" dirty="0">
                <a:solidFill>
                  <a:srgbClr val="212121"/>
                </a:solidFill>
                <a:latin typeface="Arial"/>
                <a:cs typeface="Arial"/>
              </a:rPr>
              <a:t> </a:t>
            </a:r>
            <a:r>
              <a:rPr sz="300" spc="10" dirty="0">
                <a:solidFill>
                  <a:srgbClr val="212121"/>
                </a:solidFill>
                <a:latin typeface="Arial"/>
                <a:cs typeface="Arial"/>
              </a:rPr>
              <a:t>seems</a:t>
            </a:r>
            <a:r>
              <a:rPr sz="300" spc="35" dirty="0">
                <a:solidFill>
                  <a:srgbClr val="212121"/>
                </a:solidFill>
                <a:latin typeface="Arial"/>
                <a:cs typeface="Arial"/>
              </a:rPr>
              <a:t> </a:t>
            </a:r>
            <a:r>
              <a:rPr sz="300" spc="10" dirty="0">
                <a:solidFill>
                  <a:srgbClr val="212121"/>
                </a:solidFill>
                <a:latin typeface="Arial"/>
                <a:cs typeface="Arial"/>
              </a:rPr>
              <a:t>to</a:t>
            </a:r>
            <a:r>
              <a:rPr sz="300" spc="40" dirty="0">
                <a:solidFill>
                  <a:srgbClr val="212121"/>
                </a:solidFill>
                <a:latin typeface="Arial"/>
                <a:cs typeface="Arial"/>
              </a:rPr>
              <a:t> </a:t>
            </a:r>
            <a:r>
              <a:rPr sz="300" spc="10" dirty="0">
                <a:solidFill>
                  <a:srgbClr val="212121"/>
                </a:solidFill>
                <a:latin typeface="Arial"/>
                <a:cs typeface="Arial"/>
              </a:rPr>
              <a:t>be</a:t>
            </a:r>
            <a:r>
              <a:rPr sz="300" spc="35" dirty="0">
                <a:solidFill>
                  <a:srgbClr val="212121"/>
                </a:solidFill>
                <a:latin typeface="Arial"/>
                <a:cs typeface="Arial"/>
              </a:rPr>
              <a:t> </a:t>
            </a:r>
            <a:r>
              <a:rPr sz="300" spc="10" dirty="0">
                <a:solidFill>
                  <a:srgbClr val="212121"/>
                </a:solidFill>
                <a:latin typeface="Arial"/>
                <a:cs typeface="Arial"/>
              </a:rPr>
              <a:t>increasing</a:t>
            </a:r>
            <a:r>
              <a:rPr sz="300" spc="40" dirty="0">
                <a:solidFill>
                  <a:srgbClr val="212121"/>
                </a:solidFill>
                <a:latin typeface="Arial"/>
                <a:cs typeface="Arial"/>
              </a:rPr>
              <a:t> </a:t>
            </a:r>
            <a:r>
              <a:rPr sz="300" spc="10" dirty="0">
                <a:solidFill>
                  <a:srgbClr val="212121"/>
                </a:solidFill>
                <a:latin typeface="Arial"/>
                <a:cs typeface="Arial"/>
              </a:rPr>
              <a:t>by</a:t>
            </a:r>
            <a:r>
              <a:rPr sz="300" spc="40" dirty="0">
                <a:solidFill>
                  <a:srgbClr val="212121"/>
                </a:solidFill>
                <a:latin typeface="Arial"/>
                <a:cs typeface="Arial"/>
              </a:rPr>
              <a:t> </a:t>
            </a:r>
            <a:r>
              <a:rPr sz="300" spc="10" dirty="0">
                <a:solidFill>
                  <a:srgbClr val="212121"/>
                </a:solidFill>
                <a:latin typeface="Arial"/>
                <a:cs typeface="Arial"/>
              </a:rPr>
              <a:t>the</a:t>
            </a:r>
            <a:r>
              <a:rPr sz="300" spc="35" dirty="0">
                <a:solidFill>
                  <a:srgbClr val="212121"/>
                </a:solidFill>
                <a:latin typeface="Arial"/>
                <a:cs typeface="Arial"/>
              </a:rPr>
              <a:t> </a:t>
            </a:r>
            <a:r>
              <a:rPr sz="300" spc="10" dirty="0">
                <a:solidFill>
                  <a:srgbClr val="212121"/>
                </a:solidFill>
                <a:latin typeface="Arial"/>
                <a:cs typeface="Arial"/>
              </a:rPr>
              <a:t>production</a:t>
            </a:r>
            <a:r>
              <a:rPr sz="300" spc="40" dirty="0">
                <a:solidFill>
                  <a:srgbClr val="212121"/>
                </a:solidFill>
                <a:latin typeface="Arial"/>
                <a:cs typeface="Arial"/>
              </a:rPr>
              <a:t> </a:t>
            </a:r>
            <a:r>
              <a:rPr sz="300" spc="10" dirty="0">
                <a:solidFill>
                  <a:srgbClr val="212121"/>
                </a:solidFill>
                <a:latin typeface="Arial"/>
                <a:cs typeface="Arial"/>
              </a:rPr>
              <a:t>of</a:t>
            </a:r>
            <a:r>
              <a:rPr sz="300" spc="35" dirty="0">
                <a:solidFill>
                  <a:srgbClr val="212121"/>
                </a:solidFill>
                <a:latin typeface="Arial"/>
                <a:cs typeface="Arial"/>
              </a:rPr>
              <a:t> </a:t>
            </a:r>
            <a:r>
              <a:rPr sz="300" spc="10" dirty="0">
                <a:solidFill>
                  <a:srgbClr val="212121"/>
                </a:solidFill>
                <a:latin typeface="Arial"/>
                <a:cs typeface="Arial"/>
              </a:rPr>
              <a:t>the</a:t>
            </a:r>
            <a:r>
              <a:rPr sz="300" spc="40" dirty="0">
                <a:solidFill>
                  <a:srgbClr val="212121"/>
                </a:solidFill>
                <a:latin typeface="Arial"/>
                <a:cs typeface="Arial"/>
              </a:rPr>
              <a:t> </a:t>
            </a:r>
            <a:r>
              <a:rPr sz="300" spc="10" dirty="0">
                <a:solidFill>
                  <a:srgbClr val="212121"/>
                </a:solidFill>
                <a:latin typeface="Arial"/>
                <a:cs typeface="Arial"/>
              </a:rPr>
              <a:t>soluble</a:t>
            </a:r>
            <a:r>
              <a:rPr sz="300" spc="40" dirty="0">
                <a:solidFill>
                  <a:srgbClr val="212121"/>
                </a:solidFill>
                <a:latin typeface="Arial"/>
                <a:cs typeface="Arial"/>
              </a:rPr>
              <a:t> </a:t>
            </a:r>
            <a:r>
              <a:rPr sz="300" spc="10" dirty="0">
                <a:solidFill>
                  <a:srgbClr val="212121"/>
                </a:solidFill>
                <a:latin typeface="Arial"/>
                <a:cs typeface="Arial"/>
              </a:rPr>
              <a:t>form</a:t>
            </a:r>
            <a:r>
              <a:rPr sz="300" spc="35" dirty="0">
                <a:solidFill>
                  <a:srgbClr val="212121"/>
                </a:solidFill>
                <a:latin typeface="Arial"/>
                <a:cs typeface="Arial"/>
              </a:rPr>
              <a:t> </a:t>
            </a:r>
            <a:r>
              <a:rPr sz="300" spc="10" dirty="0">
                <a:solidFill>
                  <a:srgbClr val="212121"/>
                </a:solidFill>
                <a:latin typeface="Arial"/>
                <a:cs typeface="Arial"/>
              </a:rPr>
              <a:t>(43kDa)</a:t>
            </a:r>
            <a:r>
              <a:rPr sz="300" spc="40" dirty="0">
                <a:solidFill>
                  <a:srgbClr val="212121"/>
                </a:solidFill>
                <a:latin typeface="Arial"/>
                <a:cs typeface="Arial"/>
              </a:rPr>
              <a:t> </a:t>
            </a:r>
            <a:r>
              <a:rPr sz="300" spc="10" dirty="0">
                <a:solidFill>
                  <a:srgbClr val="212121"/>
                </a:solidFill>
                <a:latin typeface="Arial"/>
                <a:cs typeface="Arial"/>
              </a:rPr>
              <a:t>of</a:t>
            </a:r>
            <a:r>
              <a:rPr sz="300" spc="35" dirty="0">
                <a:solidFill>
                  <a:srgbClr val="212121"/>
                </a:solidFill>
                <a:latin typeface="Arial"/>
                <a:cs typeface="Arial"/>
              </a:rPr>
              <a:t> </a:t>
            </a:r>
            <a:r>
              <a:rPr sz="300" spc="10" dirty="0">
                <a:solidFill>
                  <a:srgbClr val="212121"/>
                </a:solidFill>
                <a:latin typeface="Arial"/>
                <a:cs typeface="Arial"/>
              </a:rPr>
              <a:t>nectin-4.</a:t>
            </a:r>
            <a:r>
              <a:rPr sz="300" spc="35" dirty="0">
                <a:solidFill>
                  <a:srgbClr val="212121"/>
                </a:solidFill>
                <a:latin typeface="Arial"/>
                <a:cs typeface="Arial"/>
              </a:rPr>
              <a:t> </a:t>
            </a:r>
            <a:r>
              <a:rPr sz="300" spc="10" dirty="0">
                <a:solidFill>
                  <a:srgbClr val="212121"/>
                </a:solidFill>
                <a:latin typeface="Arial"/>
                <a:cs typeface="Arial"/>
              </a:rPr>
              <a:t>This</a:t>
            </a:r>
            <a:r>
              <a:rPr sz="300" spc="35" dirty="0">
                <a:solidFill>
                  <a:srgbClr val="212121"/>
                </a:solidFill>
                <a:latin typeface="Arial"/>
                <a:cs typeface="Arial"/>
              </a:rPr>
              <a:t> </a:t>
            </a:r>
            <a:r>
              <a:rPr sz="300" spc="10" dirty="0">
                <a:solidFill>
                  <a:srgbClr val="212121"/>
                </a:solidFill>
                <a:latin typeface="Arial"/>
                <a:cs typeface="Arial"/>
              </a:rPr>
              <a:t>may</a:t>
            </a:r>
            <a:r>
              <a:rPr sz="300" spc="40" dirty="0">
                <a:solidFill>
                  <a:srgbClr val="212121"/>
                </a:solidFill>
                <a:latin typeface="Arial"/>
                <a:cs typeface="Arial"/>
              </a:rPr>
              <a:t> </a:t>
            </a:r>
            <a:r>
              <a:rPr sz="300" spc="10" dirty="0">
                <a:solidFill>
                  <a:srgbClr val="212121"/>
                </a:solidFill>
                <a:latin typeface="Arial"/>
                <a:cs typeface="Arial"/>
              </a:rPr>
              <a:t>explain</a:t>
            </a:r>
            <a:r>
              <a:rPr sz="300" spc="40" dirty="0">
                <a:solidFill>
                  <a:srgbClr val="212121"/>
                </a:solidFill>
                <a:latin typeface="Arial"/>
                <a:cs typeface="Arial"/>
              </a:rPr>
              <a:t> </a:t>
            </a:r>
            <a:r>
              <a:rPr sz="300" spc="10" dirty="0">
                <a:solidFill>
                  <a:srgbClr val="212121"/>
                </a:solidFill>
                <a:latin typeface="Arial"/>
                <a:cs typeface="Arial"/>
              </a:rPr>
              <a:t>the</a:t>
            </a:r>
            <a:r>
              <a:rPr sz="300" spc="35" dirty="0">
                <a:solidFill>
                  <a:srgbClr val="212121"/>
                </a:solidFill>
                <a:latin typeface="Arial"/>
                <a:cs typeface="Arial"/>
              </a:rPr>
              <a:t> </a:t>
            </a:r>
            <a:r>
              <a:rPr sz="300" spc="10" dirty="0">
                <a:solidFill>
                  <a:srgbClr val="212121"/>
                </a:solidFill>
                <a:latin typeface="Arial"/>
                <a:cs typeface="Arial"/>
              </a:rPr>
              <a:t>observations</a:t>
            </a:r>
            <a:r>
              <a:rPr sz="300" spc="40" dirty="0">
                <a:solidFill>
                  <a:srgbClr val="212121"/>
                </a:solidFill>
                <a:latin typeface="Arial"/>
                <a:cs typeface="Arial"/>
              </a:rPr>
              <a:t> </a:t>
            </a:r>
            <a:r>
              <a:rPr sz="300" spc="10" dirty="0">
                <a:solidFill>
                  <a:srgbClr val="212121"/>
                </a:solidFill>
                <a:latin typeface="Arial"/>
                <a:cs typeface="Arial"/>
              </a:rPr>
              <a:t>according</a:t>
            </a:r>
            <a:r>
              <a:rPr sz="300" spc="35" dirty="0">
                <a:solidFill>
                  <a:srgbClr val="212121"/>
                </a:solidFill>
                <a:latin typeface="Arial"/>
                <a:cs typeface="Arial"/>
              </a:rPr>
              <a:t> </a:t>
            </a:r>
            <a:r>
              <a:rPr sz="300" spc="10" dirty="0">
                <a:solidFill>
                  <a:srgbClr val="212121"/>
                </a:solidFill>
                <a:latin typeface="Arial"/>
                <a:cs typeface="Arial"/>
              </a:rPr>
              <a:t>to</a:t>
            </a:r>
            <a:r>
              <a:rPr sz="300" spc="40" dirty="0">
                <a:solidFill>
                  <a:srgbClr val="212121"/>
                </a:solidFill>
                <a:latin typeface="Arial"/>
                <a:cs typeface="Arial"/>
              </a:rPr>
              <a:t> </a:t>
            </a:r>
            <a:r>
              <a:rPr sz="300" spc="10" dirty="0">
                <a:solidFill>
                  <a:srgbClr val="212121"/>
                </a:solidFill>
                <a:latin typeface="Arial"/>
                <a:cs typeface="Arial"/>
              </a:rPr>
              <a:t>which</a:t>
            </a:r>
            <a:r>
              <a:rPr sz="300" spc="40" dirty="0">
                <a:solidFill>
                  <a:srgbClr val="212121"/>
                </a:solidFill>
                <a:latin typeface="Arial"/>
                <a:cs typeface="Arial"/>
              </a:rPr>
              <a:t> </a:t>
            </a:r>
            <a:r>
              <a:rPr sz="300" spc="10" dirty="0">
                <a:solidFill>
                  <a:srgbClr val="212121"/>
                </a:solidFill>
                <a:latin typeface="Arial"/>
                <a:cs typeface="Arial"/>
              </a:rPr>
              <a:t>the</a:t>
            </a:r>
            <a:r>
              <a:rPr sz="300" spc="35" dirty="0">
                <a:solidFill>
                  <a:srgbClr val="212121"/>
                </a:solidFill>
                <a:latin typeface="Arial"/>
                <a:cs typeface="Arial"/>
              </a:rPr>
              <a:t> </a:t>
            </a:r>
            <a:r>
              <a:rPr sz="300" spc="10" dirty="0">
                <a:solidFill>
                  <a:srgbClr val="212121"/>
                </a:solidFill>
                <a:latin typeface="Arial"/>
                <a:cs typeface="Arial"/>
              </a:rPr>
              <a:t>tissular</a:t>
            </a:r>
            <a:r>
              <a:rPr sz="300" spc="40" dirty="0">
                <a:solidFill>
                  <a:srgbClr val="212121"/>
                </a:solidFill>
                <a:latin typeface="Arial"/>
                <a:cs typeface="Arial"/>
              </a:rPr>
              <a:t> </a:t>
            </a:r>
            <a:r>
              <a:rPr sz="300" spc="10" dirty="0">
                <a:solidFill>
                  <a:srgbClr val="212121"/>
                </a:solidFill>
                <a:latin typeface="Arial"/>
                <a:cs typeface="Arial"/>
              </a:rPr>
              <a:t>expression</a:t>
            </a:r>
            <a:r>
              <a:rPr sz="300" spc="35" dirty="0">
                <a:solidFill>
                  <a:srgbClr val="212121"/>
                </a:solidFill>
                <a:latin typeface="Arial"/>
                <a:cs typeface="Arial"/>
              </a:rPr>
              <a:t> </a:t>
            </a:r>
            <a:r>
              <a:rPr sz="300" spc="-25" dirty="0">
                <a:solidFill>
                  <a:srgbClr val="212121"/>
                </a:solidFill>
                <a:latin typeface="Arial"/>
                <a:cs typeface="Arial"/>
              </a:rPr>
              <a:t>but</a:t>
            </a:r>
            <a:r>
              <a:rPr sz="300" spc="500" dirty="0">
                <a:solidFill>
                  <a:srgbClr val="212121"/>
                </a:solidFill>
                <a:latin typeface="Arial"/>
                <a:cs typeface="Arial"/>
              </a:rPr>
              <a:t> </a:t>
            </a:r>
            <a:r>
              <a:rPr sz="300" spc="10" dirty="0">
                <a:solidFill>
                  <a:srgbClr val="212121"/>
                </a:solidFill>
                <a:latin typeface="Arial"/>
                <a:cs typeface="Arial"/>
              </a:rPr>
              <a:t>also</a:t>
            </a:r>
            <a:r>
              <a:rPr sz="300" spc="40" dirty="0">
                <a:solidFill>
                  <a:srgbClr val="212121"/>
                </a:solidFill>
                <a:latin typeface="Arial"/>
                <a:cs typeface="Arial"/>
              </a:rPr>
              <a:t> </a:t>
            </a:r>
            <a:r>
              <a:rPr sz="300" spc="10" dirty="0">
                <a:solidFill>
                  <a:srgbClr val="212121"/>
                </a:solidFill>
                <a:latin typeface="Arial"/>
                <a:cs typeface="Arial"/>
              </a:rPr>
              <a:t>serum</a:t>
            </a:r>
            <a:r>
              <a:rPr sz="300" spc="45" dirty="0">
                <a:solidFill>
                  <a:srgbClr val="212121"/>
                </a:solidFill>
                <a:latin typeface="Arial"/>
                <a:cs typeface="Arial"/>
              </a:rPr>
              <a:t> </a:t>
            </a:r>
            <a:r>
              <a:rPr sz="300" spc="10" dirty="0">
                <a:solidFill>
                  <a:srgbClr val="212121"/>
                </a:solidFill>
                <a:latin typeface="Arial"/>
                <a:cs typeface="Arial"/>
              </a:rPr>
              <a:t>form</a:t>
            </a:r>
            <a:r>
              <a:rPr sz="300" spc="45" dirty="0">
                <a:solidFill>
                  <a:srgbClr val="212121"/>
                </a:solidFill>
                <a:latin typeface="Arial"/>
                <a:cs typeface="Arial"/>
              </a:rPr>
              <a:t> </a:t>
            </a:r>
            <a:r>
              <a:rPr sz="300" spc="10" dirty="0">
                <a:solidFill>
                  <a:srgbClr val="212121"/>
                </a:solidFill>
                <a:latin typeface="Arial"/>
                <a:cs typeface="Arial"/>
              </a:rPr>
              <a:t>of</a:t>
            </a:r>
            <a:r>
              <a:rPr sz="300" spc="40" dirty="0">
                <a:solidFill>
                  <a:srgbClr val="212121"/>
                </a:solidFill>
                <a:latin typeface="Arial"/>
                <a:cs typeface="Arial"/>
              </a:rPr>
              <a:t> </a:t>
            </a:r>
            <a:r>
              <a:rPr sz="300" spc="10" dirty="0">
                <a:solidFill>
                  <a:srgbClr val="212121"/>
                </a:solidFill>
                <a:latin typeface="Arial"/>
                <a:cs typeface="Arial"/>
              </a:rPr>
              <a:t>nectin</a:t>
            </a:r>
            <a:r>
              <a:rPr sz="300" spc="45" dirty="0">
                <a:solidFill>
                  <a:srgbClr val="212121"/>
                </a:solidFill>
                <a:latin typeface="Arial"/>
                <a:cs typeface="Arial"/>
              </a:rPr>
              <a:t> </a:t>
            </a:r>
            <a:r>
              <a:rPr sz="300" dirty="0">
                <a:solidFill>
                  <a:srgbClr val="212121"/>
                </a:solidFill>
                <a:latin typeface="Arial"/>
                <a:cs typeface="Arial"/>
              </a:rPr>
              <a:t>-</a:t>
            </a:r>
            <a:r>
              <a:rPr sz="300" spc="10" dirty="0">
                <a:solidFill>
                  <a:srgbClr val="212121"/>
                </a:solidFill>
                <a:latin typeface="Arial"/>
                <a:cs typeface="Arial"/>
              </a:rPr>
              <a:t>4</a:t>
            </a:r>
            <a:r>
              <a:rPr sz="300" spc="45" dirty="0">
                <a:solidFill>
                  <a:srgbClr val="212121"/>
                </a:solidFill>
                <a:latin typeface="Arial"/>
                <a:cs typeface="Arial"/>
              </a:rPr>
              <a:t> </a:t>
            </a:r>
            <a:r>
              <a:rPr sz="300" spc="10" dirty="0">
                <a:solidFill>
                  <a:srgbClr val="212121"/>
                </a:solidFill>
                <a:latin typeface="Arial"/>
                <a:cs typeface="Arial"/>
              </a:rPr>
              <a:t>are</a:t>
            </a:r>
            <a:r>
              <a:rPr sz="300" spc="40" dirty="0">
                <a:solidFill>
                  <a:srgbClr val="212121"/>
                </a:solidFill>
                <a:latin typeface="Arial"/>
                <a:cs typeface="Arial"/>
              </a:rPr>
              <a:t> </a:t>
            </a:r>
            <a:r>
              <a:rPr sz="300" spc="10" dirty="0">
                <a:solidFill>
                  <a:srgbClr val="212121"/>
                </a:solidFill>
                <a:latin typeface="Arial"/>
                <a:cs typeface="Arial"/>
              </a:rPr>
              <a:t>more</a:t>
            </a:r>
            <a:r>
              <a:rPr sz="300" spc="45" dirty="0">
                <a:solidFill>
                  <a:srgbClr val="212121"/>
                </a:solidFill>
                <a:latin typeface="Arial"/>
                <a:cs typeface="Arial"/>
              </a:rPr>
              <a:t> </a:t>
            </a:r>
            <a:r>
              <a:rPr sz="300" spc="10" dirty="0">
                <a:solidFill>
                  <a:srgbClr val="212121"/>
                </a:solidFill>
                <a:latin typeface="Arial"/>
                <a:cs typeface="Arial"/>
              </a:rPr>
              <a:t>important</a:t>
            </a:r>
            <a:r>
              <a:rPr sz="300" spc="45" dirty="0">
                <a:solidFill>
                  <a:srgbClr val="212121"/>
                </a:solidFill>
                <a:latin typeface="Arial"/>
                <a:cs typeface="Arial"/>
              </a:rPr>
              <a:t> </a:t>
            </a:r>
            <a:r>
              <a:rPr sz="300" spc="10" dirty="0">
                <a:solidFill>
                  <a:srgbClr val="212121"/>
                </a:solidFill>
                <a:latin typeface="Arial"/>
                <a:cs typeface="Arial"/>
              </a:rPr>
              <a:t>in</a:t>
            </a:r>
            <a:r>
              <a:rPr sz="300" spc="40" dirty="0">
                <a:solidFill>
                  <a:srgbClr val="212121"/>
                </a:solidFill>
                <a:latin typeface="Arial"/>
                <a:cs typeface="Arial"/>
              </a:rPr>
              <a:t> </a:t>
            </a:r>
            <a:r>
              <a:rPr sz="300" spc="10" dirty="0">
                <a:solidFill>
                  <a:srgbClr val="212121"/>
                </a:solidFill>
                <a:latin typeface="Arial"/>
                <a:cs typeface="Arial"/>
              </a:rPr>
              <a:t>the</a:t>
            </a:r>
            <a:r>
              <a:rPr sz="300" spc="45" dirty="0">
                <a:solidFill>
                  <a:srgbClr val="212121"/>
                </a:solidFill>
                <a:latin typeface="Arial"/>
                <a:cs typeface="Arial"/>
              </a:rPr>
              <a:t> </a:t>
            </a:r>
            <a:r>
              <a:rPr sz="300" spc="10" dirty="0">
                <a:solidFill>
                  <a:srgbClr val="212121"/>
                </a:solidFill>
                <a:latin typeface="Arial"/>
                <a:cs typeface="Arial"/>
              </a:rPr>
              <a:t>advances</a:t>
            </a:r>
            <a:r>
              <a:rPr sz="300" spc="45" dirty="0">
                <a:solidFill>
                  <a:srgbClr val="212121"/>
                </a:solidFill>
                <a:latin typeface="Arial"/>
                <a:cs typeface="Arial"/>
              </a:rPr>
              <a:t> </a:t>
            </a:r>
            <a:r>
              <a:rPr sz="300" spc="10" dirty="0">
                <a:solidFill>
                  <a:srgbClr val="212121"/>
                </a:solidFill>
                <a:latin typeface="Arial"/>
                <a:cs typeface="Arial"/>
              </a:rPr>
              <a:t>stages</a:t>
            </a:r>
            <a:r>
              <a:rPr sz="300" spc="40" dirty="0">
                <a:solidFill>
                  <a:srgbClr val="212121"/>
                </a:solidFill>
                <a:latin typeface="Arial"/>
                <a:cs typeface="Arial"/>
              </a:rPr>
              <a:t> </a:t>
            </a:r>
            <a:r>
              <a:rPr sz="300" spc="10" dirty="0">
                <a:solidFill>
                  <a:srgbClr val="212121"/>
                </a:solidFill>
                <a:latin typeface="Arial"/>
                <a:cs typeface="Arial"/>
              </a:rPr>
              <a:t>of</a:t>
            </a:r>
            <a:r>
              <a:rPr sz="300" spc="45" dirty="0">
                <a:solidFill>
                  <a:srgbClr val="212121"/>
                </a:solidFill>
                <a:latin typeface="Arial"/>
                <a:cs typeface="Arial"/>
              </a:rPr>
              <a:t> </a:t>
            </a:r>
            <a:r>
              <a:rPr sz="300" spc="10" dirty="0">
                <a:solidFill>
                  <a:srgbClr val="212121"/>
                </a:solidFill>
                <a:latin typeface="Arial"/>
                <a:cs typeface="Arial"/>
              </a:rPr>
              <a:t>breast,</a:t>
            </a:r>
            <a:r>
              <a:rPr sz="300" spc="45" dirty="0">
                <a:solidFill>
                  <a:srgbClr val="212121"/>
                </a:solidFill>
                <a:latin typeface="Arial"/>
                <a:cs typeface="Arial"/>
              </a:rPr>
              <a:t> </a:t>
            </a:r>
            <a:r>
              <a:rPr sz="300" spc="10" dirty="0">
                <a:solidFill>
                  <a:srgbClr val="212121"/>
                </a:solidFill>
                <a:latin typeface="Arial"/>
                <a:cs typeface="Arial"/>
              </a:rPr>
              <a:t>lung</a:t>
            </a:r>
            <a:r>
              <a:rPr sz="300" spc="40" dirty="0">
                <a:solidFill>
                  <a:srgbClr val="212121"/>
                </a:solidFill>
                <a:latin typeface="Arial"/>
                <a:cs typeface="Arial"/>
              </a:rPr>
              <a:t> </a:t>
            </a:r>
            <a:r>
              <a:rPr sz="300" spc="10" dirty="0">
                <a:solidFill>
                  <a:srgbClr val="212121"/>
                </a:solidFill>
                <a:latin typeface="Arial"/>
                <a:cs typeface="Arial"/>
              </a:rPr>
              <a:t>and</a:t>
            </a:r>
            <a:r>
              <a:rPr sz="300" spc="45" dirty="0">
                <a:solidFill>
                  <a:srgbClr val="212121"/>
                </a:solidFill>
                <a:latin typeface="Arial"/>
                <a:cs typeface="Arial"/>
              </a:rPr>
              <a:t> </a:t>
            </a:r>
            <a:r>
              <a:rPr sz="300" spc="10" dirty="0">
                <a:solidFill>
                  <a:srgbClr val="212121"/>
                </a:solidFill>
                <a:latin typeface="Arial"/>
                <a:cs typeface="Arial"/>
              </a:rPr>
              <a:t>ovarian</a:t>
            </a:r>
            <a:r>
              <a:rPr sz="300" spc="45" dirty="0">
                <a:solidFill>
                  <a:srgbClr val="212121"/>
                </a:solidFill>
                <a:latin typeface="Arial"/>
                <a:cs typeface="Arial"/>
              </a:rPr>
              <a:t> </a:t>
            </a:r>
            <a:r>
              <a:rPr sz="300" spc="10" dirty="0">
                <a:solidFill>
                  <a:srgbClr val="212121"/>
                </a:solidFill>
                <a:latin typeface="Arial"/>
                <a:cs typeface="Arial"/>
              </a:rPr>
              <a:t>cancers.</a:t>
            </a:r>
            <a:r>
              <a:rPr sz="300" spc="20" dirty="0">
                <a:solidFill>
                  <a:srgbClr val="212121"/>
                </a:solidFill>
                <a:latin typeface="Arial"/>
                <a:cs typeface="Arial"/>
              </a:rPr>
              <a:t> </a:t>
            </a:r>
            <a:r>
              <a:rPr sz="300" spc="10" dirty="0">
                <a:solidFill>
                  <a:srgbClr val="212121"/>
                </a:solidFill>
                <a:latin typeface="Arial"/>
                <a:cs typeface="Arial"/>
              </a:rPr>
              <a:t>An</a:t>
            </a:r>
            <a:r>
              <a:rPr sz="300" spc="40" dirty="0">
                <a:solidFill>
                  <a:srgbClr val="212121"/>
                </a:solidFill>
                <a:latin typeface="Arial"/>
                <a:cs typeface="Arial"/>
              </a:rPr>
              <a:t> </a:t>
            </a:r>
            <a:r>
              <a:rPr sz="300" spc="10" dirty="0">
                <a:solidFill>
                  <a:srgbClr val="212121"/>
                </a:solidFill>
                <a:latin typeface="Arial"/>
                <a:cs typeface="Arial"/>
              </a:rPr>
              <a:t>antibody</a:t>
            </a:r>
            <a:r>
              <a:rPr sz="300" spc="45" dirty="0">
                <a:solidFill>
                  <a:srgbClr val="212121"/>
                </a:solidFill>
                <a:latin typeface="Arial"/>
                <a:cs typeface="Arial"/>
              </a:rPr>
              <a:t> </a:t>
            </a:r>
            <a:r>
              <a:rPr sz="300" spc="10" dirty="0">
                <a:solidFill>
                  <a:srgbClr val="212121"/>
                </a:solidFill>
                <a:latin typeface="Arial"/>
                <a:cs typeface="Arial"/>
              </a:rPr>
              <a:t>developed</a:t>
            </a:r>
            <a:r>
              <a:rPr sz="300" spc="45" dirty="0">
                <a:solidFill>
                  <a:srgbClr val="212121"/>
                </a:solidFill>
                <a:latin typeface="Arial"/>
                <a:cs typeface="Arial"/>
              </a:rPr>
              <a:t> </a:t>
            </a:r>
            <a:r>
              <a:rPr sz="300" spc="10" dirty="0">
                <a:solidFill>
                  <a:srgbClr val="212121"/>
                </a:solidFill>
                <a:latin typeface="Arial"/>
                <a:cs typeface="Arial"/>
              </a:rPr>
              <a:t>in</a:t>
            </a:r>
            <a:r>
              <a:rPr sz="300" spc="40" dirty="0">
                <a:solidFill>
                  <a:srgbClr val="212121"/>
                </a:solidFill>
                <a:latin typeface="Arial"/>
                <a:cs typeface="Arial"/>
              </a:rPr>
              <a:t> </a:t>
            </a:r>
            <a:r>
              <a:rPr sz="300" spc="10" dirty="0">
                <a:solidFill>
                  <a:srgbClr val="212121"/>
                </a:solidFill>
                <a:latin typeface="Arial"/>
                <a:cs typeface="Arial"/>
              </a:rPr>
              <a:t>the</a:t>
            </a:r>
            <a:r>
              <a:rPr sz="300" spc="45" dirty="0">
                <a:solidFill>
                  <a:srgbClr val="212121"/>
                </a:solidFill>
                <a:latin typeface="Arial"/>
                <a:cs typeface="Arial"/>
              </a:rPr>
              <a:t> </a:t>
            </a:r>
            <a:r>
              <a:rPr sz="300" spc="10" dirty="0">
                <a:solidFill>
                  <a:srgbClr val="212121"/>
                </a:solidFill>
                <a:latin typeface="Arial"/>
                <a:cs typeface="Arial"/>
              </a:rPr>
              <a:t>laboratory</a:t>
            </a:r>
            <a:r>
              <a:rPr sz="300" spc="45" dirty="0">
                <a:solidFill>
                  <a:srgbClr val="212121"/>
                </a:solidFill>
                <a:latin typeface="Arial"/>
                <a:cs typeface="Arial"/>
              </a:rPr>
              <a:t> </a:t>
            </a:r>
            <a:r>
              <a:rPr sz="300" spc="10" dirty="0">
                <a:solidFill>
                  <a:srgbClr val="212121"/>
                </a:solidFill>
                <a:latin typeface="Arial"/>
                <a:cs typeface="Arial"/>
              </a:rPr>
              <a:t>seems</a:t>
            </a:r>
            <a:r>
              <a:rPr sz="300" spc="40" dirty="0">
                <a:solidFill>
                  <a:srgbClr val="212121"/>
                </a:solidFill>
                <a:latin typeface="Arial"/>
                <a:cs typeface="Arial"/>
              </a:rPr>
              <a:t> </a:t>
            </a:r>
            <a:r>
              <a:rPr sz="300" spc="10" dirty="0">
                <a:solidFill>
                  <a:srgbClr val="212121"/>
                </a:solidFill>
                <a:latin typeface="Arial"/>
                <a:cs typeface="Arial"/>
              </a:rPr>
              <a:t>to</a:t>
            </a:r>
            <a:r>
              <a:rPr sz="300" spc="45" dirty="0">
                <a:solidFill>
                  <a:srgbClr val="212121"/>
                </a:solidFill>
                <a:latin typeface="Arial"/>
                <a:cs typeface="Arial"/>
              </a:rPr>
              <a:t> </a:t>
            </a:r>
            <a:r>
              <a:rPr sz="300" spc="-25" dirty="0">
                <a:solidFill>
                  <a:srgbClr val="212121"/>
                </a:solidFill>
                <a:latin typeface="Arial"/>
                <a:cs typeface="Arial"/>
              </a:rPr>
              <a:t>be</a:t>
            </a:r>
            <a:r>
              <a:rPr sz="300" spc="500" dirty="0">
                <a:solidFill>
                  <a:srgbClr val="212121"/>
                </a:solidFill>
                <a:latin typeface="Arial"/>
                <a:cs typeface="Arial"/>
              </a:rPr>
              <a:t> </a:t>
            </a:r>
            <a:r>
              <a:rPr sz="300" spc="10" dirty="0">
                <a:solidFill>
                  <a:srgbClr val="212121"/>
                </a:solidFill>
                <a:latin typeface="Arial"/>
                <a:cs typeface="Arial"/>
              </a:rPr>
              <a:t>attenuate</a:t>
            </a:r>
            <a:r>
              <a:rPr sz="300" spc="25" dirty="0">
                <a:solidFill>
                  <a:srgbClr val="212121"/>
                </a:solidFill>
                <a:latin typeface="Arial"/>
                <a:cs typeface="Arial"/>
              </a:rPr>
              <a:t> </a:t>
            </a:r>
            <a:r>
              <a:rPr sz="300" spc="10" dirty="0">
                <a:solidFill>
                  <a:srgbClr val="212121"/>
                </a:solidFill>
                <a:latin typeface="Arial"/>
                <a:cs typeface="Arial"/>
              </a:rPr>
              <a:t>invasive</a:t>
            </a:r>
            <a:r>
              <a:rPr sz="300" spc="25" dirty="0">
                <a:solidFill>
                  <a:srgbClr val="212121"/>
                </a:solidFill>
                <a:latin typeface="Arial"/>
                <a:cs typeface="Arial"/>
              </a:rPr>
              <a:t> </a:t>
            </a:r>
            <a:r>
              <a:rPr sz="300" spc="10" dirty="0">
                <a:solidFill>
                  <a:srgbClr val="212121"/>
                </a:solidFill>
                <a:latin typeface="Arial"/>
                <a:cs typeface="Arial"/>
              </a:rPr>
              <a:t>effects</a:t>
            </a:r>
            <a:r>
              <a:rPr sz="300" spc="30" dirty="0">
                <a:solidFill>
                  <a:srgbClr val="212121"/>
                </a:solidFill>
                <a:latin typeface="Arial"/>
                <a:cs typeface="Arial"/>
              </a:rPr>
              <a:t> </a:t>
            </a:r>
            <a:r>
              <a:rPr sz="300" spc="10" dirty="0">
                <a:solidFill>
                  <a:srgbClr val="212121"/>
                </a:solidFill>
                <a:latin typeface="Arial"/>
                <a:cs typeface="Arial"/>
              </a:rPr>
              <a:t>of</a:t>
            </a:r>
            <a:r>
              <a:rPr sz="300" spc="25" dirty="0">
                <a:solidFill>
                  <a:srgbClr val="212121"/>
                </a:solidFill>
                <a:latin typeface="Arial"/>
                <a:cs typeface="Arial"/>
              </a:rPr>
              <a:t> </a:t>
            </a:r>
            <a:r>
              <a:rPr sz="300" spc="10" dirty="0">
                <a:solidFill>
                  <a:srgbClr val="212121"/>
                </a:solidFill>
                <a:latin typeface="Arial"/>
                <a:cs typeface="Arial"/>
              </a:rPr>
              <a:t>tumors</a:t>
            </a:r>
            <a:r>
              <a:rPr sz="300" spc="25" dirty="0">
                <a:solidFill>
                  <a:srgbClr val="212121"/>
                </a:solidFill>
                <a:latin typeface="Arial"/>
                <a:cs typeface="Arial"/>
              </a:rPr>
              <a:t> </a:t>
            </a:r>
            <a:r>
              <a:rPr sz="300" spc="10" dirty="0">
                <a:solidFill>
                  <a:srgbClr val="212121"/>
                </a:solidFill>
                <a:latin typeface="Arial"/>
                <a:cs typeface="Arial"/>
              </a:rPr>
              <a:t>expressing</a:t>
            </a:r>
            <a:r>
              <a:rPr sz="300" spc="30" dirty="0">
                <a:solidFill>
                  <a:srgbClr val="212121"/>
                </a:solidFill>
                <a:latin typeface="Arial"/>
                <a:cs typeface="Arial"/>
              </a:rPr>
              <a:t> </a:t>
            </a:r>
            <a:r>
              <a:rPr sz="300" spc="10" dirty="0">
                <a:solidFill>
                  <a:srgbClr val="212121"/>
                </a:solidFill>
                <a:latin typeface="Arial"/>
                <a:cs typeface="Arial"/>
              </a:rPr>
              <a:t>nectin-4,</a:t>
            </a:r>
            <a:r>
              <a:rPr sz="300" spc="25" dirty="0">
                <a:solidFill>
                  <a:srgbClr val="212121"/>
                </a:solidFill>
                <a:latin typeface="Arial"/>
                <a:cs typeface="Arial"/>
              </a:rPr>
              <a:t> </a:t>
            </a:r>
            <a:r>
              <a:rPr sz="300" spc="10" dirty="0">
                <a:solidFill>
                  <a:srgbClr val="212121"/>
                </a:solidFill>
                <a:latin typeface="Arial"/>
                <a:cs typeface="Arial"/>
              </a:rPr>
              <a:t>and</a:t>
            </a:r>
            <a:r>
              <a:rPr sz="300" spc="25" dirty="0">
                <a:solidFill>
                  <a:srgbClr val="212121"/>
                </a:solidFill>
                <a:latin typeface="Arial"/>
                <a:cs typeface="Arial"/>
              </a:rPr>
              <a:t> </a:t>
            </a:r>
            <a:r>
              <a:rPr sz="300" spc="10" dirty="0">
                <a:solidFill>
                  <a:srgbClr val="212121"/>
                </a:solidFill>
                <a:latin typeface="Arial"/>
                <a:cs typeface="Arial"/>
              </a:rPr>
              <a:t>may</a:t>
            </a:r>
            <a:r>
              <a:rPr sz="300" spc="30" dirty="0">
                <a:solidFill>
                  <a:srgbClr val="212121"/>
                </a:solidFill>
                <a:latin typeface="Arial"/>
                <a:cs typeface="Arial"/>
              </a:rPr>
              <a:t> </a:t>
            </a:r>
            <a:r>
              <a:rPr sz="300" spc="10" dirty="0">
                <a:solidFill>
                  <a:srgbClr val="212121"/>
                </a:solidFill>
                <a:latin typeface="Arial"/>
                <a:cs typeface="Arial"/>
              </a:rPr>
              <a:t>represent</a:t>
            </a:r>
            <a:r>
              <a:rPr sz="300" spc="25" dirty="0">
                <a:solidFill>
                  <a:srgbClr val="212121"/>
                </a:solidFill>
                <a:latin typeface="Arial"/>
                <a:cs typeface="Arial"/>
              </a:rPr>
              <a:t> </a:t>
            </a:r>
            <a:r>
              <a:rPr sz="300" spc="10" dirty="0">
                <a:solidFill>
                  <a:srgbClr val="212121"/>
                </a:solidFill>
                <a:latin typeface="Arial"/>
                <a:cs typeface="Arial"/>
              </a:rPr>
              <a:t>a</a:t>
            </a:r>
            <a:r>
              <a:rPr sz="300" spc="25" dirty="0">
                <a:solidFill>
                  <a:srgbClr val="212121"/>
                </a:solidFill>
                <a:latin typeface="Arial"/>
                <a:cs typeface="Arial"/>
              </a:rPr>
              <a:t> </a:t>
            </a:r>
            <a:r>
              <a:rPr sz="300" spc="10" dirty="0">
                <a:solidFill>
                  <a:srgbClr val="212121"/>
                </a:solidFill>
                <a:latin typeface="Arial"/>
                <a:cs typeface="Arial"/>
              </a:rPr>
              <a:t>promising</a:t>
            </a:r>
            <a:r>
              <a:rPr sz="300" spc="30" dirty="0">
                <a:solidFill>
                  <a:srgbClr val="212121"/>
                </a:solidFill>
                <a:latin typeface="Arial"/>
                <a:cs typeface="Arial"/>
              </a:rPr>
              <a:t> </a:t>
            </a:r>
            <a:r>
              <a:rPr sz="300" spc="10" dirty="0">
                <a:solidFill>
                  <a:srgbClr val="212121"/>
                </a:solidFill>
                <a:latin typeface="Arial"/>
                <a:cs typeface="Arial"/>
              </a:rPr>
              <a:t>therapeutic</a:t>
            </a:r>
            <a:r>
              <a:rPr sz="300" spc="25" dirty="0">
                <a:solidFill>
                  <a:srgbClr val="212121"/>
                </a:solidFill>
                <a:latin typeface="Arial"/>
                <a:cs typeface="Arial"/>
              </a:rPr>
              <a:t> </a:t>
            </a:r>
            <a:r>
              <a:rPr sz="300" spc="10" dirty="0">
                <a:solidFill>
                  <a:srgbClr val="212121"/>
                </a:solidFill>
                <a:latin typeface="Arial"/>
                <a:cs typeface="Arial"/>
              </a:rPr>
              <a:t>tool</a:t>
            </a:r>
            <a:r>
              <a:rPr sz="300" spc="25" dirty="0">
                <a:solidFill>
                  <a:srgbClr val="212121"/>
                </a:solidFill>
                <a:latin typeface="Arial"/>
                <a:cs typeface="Arial"/>
              </a:rPr>
              <a:t> </a:t>
            </a:r>
            <a:r>
              <a:rPr sz="300" spc="10" dirty="0">
                <a:solidFill>
                  <a:srgbClr val="212121"/>
                </a:solidFill>
                <a:latin typeface="Arial"/>
                <a:cs typeface="Arial"/>
              </a:rPr>
              <a:t>for</a:t>
            </a:r>
            <a:r>
              <a:rPr sz="300" spc="30" dirty="0">
                <a:solidFill>
                  <a:srgbClr val="212121"/>
                </a:solidFill>
                <a:latin typeface="Arial"/>
                <a:cs typeface="Arial"/>
              </a:rPr>
              <a:t> </a:t>
            </a:r>
            <a:r>
              <a:rPr sz="300" spc="10" dirty="0">
                <a:solidFill>
                  <a:srgbClr val="212121"/>
                </a:solidFill>
                <a:latin typeface="Arial"/>
                <a:cs typeface="Arial"/>
              </a:rPr>
              <a:t>the</a:t>
            </a:r>
            <a:r>
              <a:rPr sz="300" spc="25" dirty="0">
                <a:solidFill>
                  <a:srgbClr val="212121"/>
                </a:solidFill>
                <a:latin typeface="Arial"/>
                <a:cs typeface="Arial"/>
              </a:rPr>
              <a:t> </a:t>
            </a:r>
            <a:r>
              <a:rPr sz="300" spc="-10" dirty="0">
                <a:solidFill>
                  <a:srgbClr val="212121"/>
                </a:solidFill>
                <a:latin typeface="Arial"/>
                <a:cs typeface="Arial"/>
              </a:rPr>
              <a:t>future.</a:t>
            </a:r>
            <a:endParaRPr sz="300">
              <a:latin typeface="Arial"/>
              <a:cs typeface="Arial"/>
            </a:endParaRPr>
          </a:p>
          <a:p>
            <a:pPr marL="12700">
              <a:lnSpc>
                <a:spcPts val="610"/>
              </a:lnSpc>
            </a:pPr>
            <a:r>
              <a:rPr sz="600" b="1" i="1" spc="-10" dirty="0">
                <a:latin typeface="Times New Roman"/>
                <a:cs typeface="Times New Roman"/>
              </a:rPr>
              <a:t>References</a:t>
            </a:r>
            <a:endParaRPr sz="600">
              <a:latin typeface="Times New Roman"/>
              <a:cs typeface="Times New Roman"/>
            </a:endParaRPr>
          </a:p>
          <a:p>
            <a:pPr marL="15875" marR="5080" algn="just">
              <a:lnSpc>
                <a:spcPct val="109800"/>
              </a:lnSpc>
              <a:spcBef>
                <a:spcPts val="55"/>
              </a:spcBef>
            </a:pPr>
            <a:r>
              <a:rPr sz="150" b="1" dirty="0">
                <a:latin typeface="Arial"/>
                <a:cs typeface="Arial"/>
              </a:rPr>
              <a:t>[1]</a:t>
            </a:r>
            <a:r>
              <a:rPr sz="150" b="1" spc="25" dirty="0">
                <a:latin typeface="Arial"/>
                <a:cs typeface="Arial"/>
              </a:rPr>
              <a:t> </a:t>
            </a:r>
            <a:r>
              <a:rPr sz="150" dirty="0">
                <a:latin typeface="Arial"/>
                <a:cs typeface="Arial"/>
              </a:rPr>
              <a:t>Y.Takai</a:t>
            </a:r>
            <a:r>
              <a:rPr sz="150" spc="25" dirty="0">
                <a:latin typeface="Arial"/>
                <a:cs typeface="Arial"/>
              </a:rPr>
              <a:t> </a:t>
            </a:r>
            <a:r>
              <a:rPr sz="150" dirty="0">
                <a:latin typeface="Arial"/>
                <a:cs typeface="Arial"/>
              </a:rPr>
              <a:t>et</a:t>
            </a:r>
            <a:r>
              <a:rPr sz="150" spc="30" dirty="0">
                <a:latin typeface="Arial"/>
                <a:cs typeface="Arial"/>
              </a:rPr>
              <a:t> </a:t>
            </a:r>
            <a:r>
              <a:rPr sz="150" dirty="0">
                <a:latin typeface="Arial"/>
                <a:cs typeface="Arial"/>
              </a:rPr>
              <a:t>H.</a:t>
            </a:r>
            <a:r>
              <a:rPr sz="150" spc="25" dirty="0">
                <a:latin typeface="Arial"/>
                <a:cs typeface="Arial"/>
              </a:rPr>
              <a:t> </a:t>
            </a:r>
            <a:r>
              <a:rPr sz="150" dirty="0">
                <a:latin typeface="Arial"/>
                <a:cs typeface="Arial"/>
              </a:rPr>
              <a:t>Nakanishi,</a:t>
            </a:r>
            <a:r>
              <a:rPr sz="150" spc="30" dirty="0">
                <a:latin typeface="Arial"/>
                <a:cs typeface="Arial"/>
              </a:rPr>
              <a:t> </a:t>
            </a:r>
            <a:r>
              <a:rPr sz="150" dirty="0">
                <a:latin typeface="Arial"/>
                <a:cs typeface="Arial"/>
              </a:rPr>
              <a:t>“Nectin</a:t>
            </a:r>
            <a:r>
              <a:rPr sz="150" spc="25" dirty="0">
                <a:latin typeface="Arial"/>
                <a:cs typeface="Arial"/>
              </a:rPr>
              <a:t> </a:t>
            </a:r>
            <a:r>
              <a:rPr sz="150" dirty="0">
                <a:latin typeface="Arial"/>
                <a:cs typeface="Arial"/>
              </a:rPr>
              <a:t>and</a:t>
            </a:r>
            <a:r>
              <a:rPr sz="150" spc="25" dirty="0">
                <a:latin typeface="Arial"/>
                <a:cs typeface="Arial"/>
              </a:rPr>
              <a:t> </a:t>
            </a:r>
            <a:r>
              <a:rPr sz="150" dirty="0">
                <a:latin typeface="Arial"/>
                <a:cs typeface="Arial"/>
              </a:rPr>
              <a:t>afadin:</a:t>
            </a:r>
            <a:r>
              <a:rPr sz="150" spc="30" dirty="0">
                <a:latin typeface="Arial"/>
                <a:cs typeface="Arial"/>
              </a:rPr>
              <a:t> </a:t>
            </a:r>
            <a:r>
              <a:rPr sz="150" dirty="0">
                <a:latin typeface="Arial"/>
                <a:cs typeface="Arial"/>
              </a:rPr>
              <a:t>novel</a:t>
            </a:r>
            <a:r>
              <a:rPr sz="150" spc="25" dirty="0">
                <a:latin typeface="Arial"/>
                <a:cs typeface="Arial"/>
              </a:rPr>
              <a:t> </a:t>
            </a:r>
            <a:r>
              <a:rPr sz="150" dirty="0">
                <a:latin typeface="Arial"/>
                <a:cs typeface="Arial"/>
              </a:rPr>
              <a:t>organizers</a:t>
            </a:r>
            <a:r>
              <a:rPr sz="150" spc="30" dirty="0">
                <a:latin typeface="Arial"/>
                <a:cs typeface="Arial"/>
              </a:rPr>
              <a:t> </a:t>
            </a:r>
            <a:r>
              <a:rPr sz="150" dirty="0">
                <a:latin typeface="Arial"/>
                <a:cs typeface="Arial"/>
              </a:rPr>
              <a:t>of</a:t>
            </a:r>
            <a:r>
              <a:rPr sz="150" spc="25" dirty="0">
                <a:latin typeface="Arial"/>
                <a:cs typeface="Arial"/>
              </a:rPr>
              <a:t> </a:t>
            </a:r>
            <a:r>
              <a:rPr sz="150" dirty="0">
                <a:latin typeface="Arial"/>
                <a:cs typeface="Arial"/>
              </a:rPr>
              <a:t>intercellular</a:t>
            </a:r>
            <a:r>
              <a:rPr sz="150" spc="25" dirty="0">
                <a:latin typeface="Arial"/>
                <a:cs typeface="Arial"/>
              </a:rPr>
              <a:t> </a:t>
            </a:r>
            <a:r>
              <a:rPr sz="150" dirty="0">
                <a:latin typeface="Arial"/>
                <a:cs typeface="Arial"/>
              </a:rPr>
              <a:t>junctions,”</a:t>
            </a:r>
            <a:r>
              <a:rPr sz="150" spc="30" dirty="0">
                <a:latin typeface="Arial"/>
                <a:cs typeface="Arial"/>
              </a:rPr>
              <a:t> </a:t>
            </a:r>
            <a:r>
              <a:rPr sz="150" dirty="0">
                <a:latin typeface="Arial"/>
                <a:cs typeface="Arial"/>
              </a:rPr>
              <a:t>Journal</a:t>
            </a:r>
            <a:r>
              <a:rPr sz="150" spc="25" dirty="0">
                <a:latin typeface="Arial"/>
                <a:cs typeface="Arial"/>
              </a:rPr>
              <a:t> </a:t>
            </a:r>
            <a:r>
              <a:rPr sz="150" dirty="0">
                <a:latin typeface="Arial"/>
                <a:cs typeface="Arial"/>
              </a:rPr>
              <a:t>of</a:t>
            </a:r>
            <a:r>
              <a:rPr sz="150" spc="30" dirty="0">
                <a:latin typeface="Arial"/>
                <a:cs typeface="Arial"/>
              </a:rPr>
              <a:t> </a:t>
            </a:r>
            <a:r>
              <a:rPr sz="150" dirty="0">
                <a:latin typeface="Arial"/>
                <a:cs typeface="Arial"/>
              </a:rPr>
              <a:t>Cell</a:t>
            </a:r>
            <a:r>
              <a:rPr sz="150" spc="25" dirty="0">
                <a:latin typeface="Arial"/>
                <a:cs typeface="Arial"/>
              </a:rPr>
              <a:t> </a:t>
            </a:r>
            <a:r>
              <a:rPr sz="150" dirty="0">
                <a:latin typeface="Arial"/>
                <a:cs typeface="Arial"/>
              </a:rPr>
              <a:t>Science,</a:t>
            </a:r>
            <a:r>
              <a:rPr sz="150" spc="25" dirty="0">
                <a:latin typeface="Arial"/>
                <a:cs typeface="Arial"/>
              </a:rPr>
              <a:t> </a:t>
            </a:r>
            <a:r>
              <a:rPr sz="150" dirty="0">
                <a:latin typeface="Arial"/>
                <a:cs typeface="Arial"/>
              </a:rPr>
              <a:t>vol.</a:t>
            </a:r>
            <a:r>
              <a:rPr sz="150" spc="30" dirty="0">
                <a:latin typeface="Arial"/>
                <a:cs typeface="Arial"/>
              </a:rPr>
              <a:t> </a:t>
            </a:r>
            <a:r>
              <a:rPr sz="150" dirty="0">
                <a:latin typeface="Arial"/>
                <a:cs typeface="Arial"/>
              </a:rPr>
              <a:t>116,</a:t>
            </a:r>
            <a:r>
              <a:rPr sz="150" spc="25" dirty="0">
                <a:latin typeface="Arial"/>
                <a:cs typeface="Arial"/>
              </a:rPr>
              <a:t> </a:t>
            </a:r>
            <a:r>
              <a:rPr sz="150" dirty="0">
                <a:latin typeface="Arial"/>
                <a:cs typeface="Arial"/>
              </a:rPr>
              <a:t>n°.</a:t>
            </a:r>
            <a:r>
              <a:rPr sz="150" spc="30" dirty="0">
                <a:latin typeface="Arial"/>
                <a:cs typeface="Arial"/>
              </a:rPr>
              <a:t> </a:t>
            </a:r>
            <a:r>
              <a:rPr sz="150" dirty="0">
                <a:latin typeface="Arial"/>
                <a:cs typeface="Arial"/>
              </a:rPr>
              <a:t>1,</a:t>
            </a:r>
            <a:r>
              <a:rPr sz="150" spc="25" dirty="0">
                <a:latin typeface="Arial"/>
                <a:cs typeface="Arial"/>
              </a:rPr>
              <a:t> </a:t>
            </a:r>
            <a:r>
              <a:rPr sz="150" dirty="0">
                <a:latin typeface="Arial"/>
                <a:cs typeface="Arial"/>
              </a:rPr>
              <a:t>p.</a:t>
            </a:r>
            <a:r>
              <a:rPr sz="150" spc="25" dirty="0">
                <a:latin typeface="Arial"/>
                <a:cs typeface="Arial"/>
              </a:rPr>
              <a:t> </a:t>
            </a:r>
            <a:r>
              <a:rPr sz="150" dirty="0">
                <a:latin typeface="Arial"/>
                <a:cs typeface="Arial"/>
              </a:rPr>
              <a:t>17-27,</a:t>
            </a:r>
            <a:r>
              <a:rPr sz="150" spc="30" dirty="0">
                <a:latin typeface="Arial"/>
                <a:cs typeface="Arial"/>
              </a:rPr>
              <a:t> </a:t>
            </a:r>
            <a:r>
              <a:rPr sz="150" dirty="0">
                <a:latin typeface="Arial"/>
                <a:cs typeface="Arial"/>
              </a:rPr>
              <a:t>Jan.</a:t>
            </a:r>
            <a:r>
              <a:rPr sz="150" spc="25" dirty="0">
                <a:latin typeface="Arial"/>
                <a:cs typeface="Arial"/>
              </a:rPr>
              <a:t> </a:t>
            </a:r>
            <a:r>
              <a:rPr sz="150" dirty="0">
                <a:latin typeface="Arial"/>
                <a:cs typeface="Arial"/>
              </a:rPr>
              <a:t>2003.</a:t>
            </a:r>
            <a:r>
              <a:rPr sz="150" spc="30" dirty="0">
                <a:latin typeface="Arial"/>
                <a:cs typeface="Arial"/>
              </a:rPr>
              <a:t> </a:t>
            </a:r>
            <a:r>
              <a:rPr sz="150" b="1" dirty="0">
                <a:latin typeface="Arial"/>
                <a:cs typeface="Arial"/>
              </a:rPr>
              <a:t>[2]</a:t>
            </a:r>
            <a:r>
              <a:rPr sz="150" b="1" spc="20" dirty="0">
                <a:latin typeface="Arial"/>
                <a:cs typeface="Arial"/>
              </a:rPr>
              <a:t> </a:t>
            </a:r>
            <a:r>
              <a:rPr sz="150" dirty="0">
                <a:latin typeface="Arial"/>
                <a:cs typeface="Arial"/>
              </a:rPr>
              <a:t>Y.</a:t>
            </a:r>
            <a:r>
              <a:rPr sz="150" spc="15" dirty="0">
                <a:latin typeface="Arial"/>
                <a:cs typeface="Arial"/>
              </a:rPr>
              <a:t> </a:t>
            </a:r>
            <a:r>
              <a:rPr sz="150" dirty="0">
                <a:latin typeface="Arial"/>
                <a:cs typeface="Arial"/>
              </a:rPr>
              <a:t>Takai,</a:t>
            </a:r>
            <a:r>
              <a:rPr sz="150" spc="30" dirty="0">
                <a:latin typeface="Arial"/>
                <a:cs typeface="Arial"/>
              </a:rPr>
              <a:t> </a:t>
            </a:r>
            <a:r>
              <a:rPr sz="150" dirty="0">
                <a:latin typeface="Arial"/>
                <a:cs typeface="Arial"/>
              </a:rPr>
              <a:t>K.</a:t>
            </a:r>
            <a:r>
              <a:rPr sz="150" spc="25" dirty="0">
                <a:latin typeface="Arial"/>
                <a:cs typeface="Arial"/>
              </a:rPr>
              <a:t> </a:t>
            </a:r>
            <a:r>
              <a:rPr sz="150" dirty="0">
                <a:latin typeface="Arial"/>
                <a:cs typeface="Arial"/>
              </a:rPr>
              <a:t>Irie,</a:t>
            </a:r>
            <a:r>
              <a:rPr sz="150" spc="30" dirty="0">
                <a:latin typeface="Arial"/>
                <a:cs typeface="Arial"/>
              </a:rPr>
              <a:t> </a:t>
            </a:r>
            <a:r>
              <a:rPr sz="150" dirty="0">
                <a:latin typeface="Arial"/>
                <a:cs typeface="Arial"/>
              </a:rPr>
              <a:t>K.</a:t>
            </a:r>
            <a:r>
              <a:rPr sz="150" spc="25" dirty="0">
                <a:latin typeface="Arial"/>
                <a:cs typeface="Arial"/>
              </a:rPr>
              <a:t> </a:t>
            </a:r>
            <a:r>
              <a:rPr sz="150" dirty="0">
                <a:latin typeface="Arial"/>
                <a:cs typeface="Arial"/>
              </a:rPr>
              <a:t>Shimizu,</a:t>
            </a:r>
            <a:r>
              <a:rPr sz="150" spc="20" dirty="0">
                <a:latin typeface="Arial"/>
                <a:cs typeface="Arial"/>
              </a:rPr>
              <a:t> </a:t>
            </a:r>
            <a:r>
              <a:rPr sz="150" dirty="0">
                <a:latin typeface="Arial"/>
                <a:cs typeface="Arial"/>
              </a:rPr>
              <a:t>T.</a:t>
            </a:r>
            <a:r>
              <a:rPr sz="150" spc="25" dirty="0">
                <a:latin typeface="Arial"/>
                <a:cs typeface="Arial"/>
              </a:rPr>
              <a:t> </a:t>
            </a:r>
            <a:r>
              <a:rPr sz="150" dirty="0">
                <a:latin typeface="Arial"/>
                <a:cs typeface="Arial"/>
              </a:rPr>
              <a:t>Sakisaka,</a:t>
            </a:r>
            <a:r>
              <a:rPr sz="150" spc="30" dirty="0">
                <a:latin typeface="Arial"/>
                <a:cs typeface="Arial"/>
              </a:rPr>
              <a:t> </a:t>
            </a:r>
            <a:r>
              <a:rPr sz="150" dirty="0">
                <a:latin typeface="Arial"/>
                <a:cs typeface="Arial"/>
              </a:rPr>
              <a:t>et</a:t>
            </a:r>
            <a:r>
              <a:rPr sz="150" spc="25" dirty="0">
                <a:latin typeface="Arial"/>
                <a:cs typeface="Arial"/>
              </a:rPr>
              <a:t> </a:t>
            </a:r>
            <a:r>
              <a:rPr sz="150" dirty="0">
                <a:latin typeface="Arial"/>
                <a:cs typeface="Arial"/>
              </a:rPr>
              <a:t>W.</a:t>
            </a:r>
            <a:r>
              <a:rPr sz="150" spc="30" dirty="0">
                <a:latin typeface="Arial"/>
                <a:cs typeface="Arial"/>
              </a:rPr>
              <a:t> </a:t>
            </a:r>
            <a:r>
              <a:rPr sz="150" dirty="0">
                <a:latin typeface="Arial"/>
                <a:cs typeface="Arial"/>
              </a:rPr>
              <a:t>Ikeda,</a:t>
            </a:r>
            <a:r>
              <a:rPr sz="150" spc="25" dirty="0">
                <a:latin typeface="Arial"/>
                <a:cs typeface="Arial"/>
              </a:rPr>
              <a:t> </a:t>
            </a:r>
            <a:r>
              <a:rPr sz="150" dirty="0">
                <a:latin typeface="Arial"/>
                <a:cs typeface="Arial"/>
              </a:rPr>
              <a:t>“Nectins</a:t>
            </a:r>
            <a:r>
              <a:rPr sz="150" spc="25" dirty="0">
                <a:latin typeface="Arial"/>
                <a:cs typeface="Arial"/>
              </a:rPr>
              <a:t> </a:t>
            </a:r>
            <a:r>
              <a:rPr sz="150" dirty="0">
                <a:latin typeface="Arial"/>
                <a:cs typeface="Arial"/>
              </a:rPr>
              <a:t>and</a:t>
            </a:r>
            <a:r>
              <a:rPr sz="150" spc="30" dirty="0">
                <a:latin typeface="Arial"/>
                <a:cs typeface="Arial"/>
              </a:rPr>
              <a:t> </a:t>
            </a:r>
            <a:r>
              <a:rPr sz="150" dirty="0">
                <a:latin typeface="Arial"/>
                <a:cs typeface="Arial"/>
              </a:rPr>
              <a:t>nectin-like</a:t>
            </a:r>
            <a:r>
              <a:rPr sz="150" spc="25" dirty="0">
                <a:latin typeface="Arial"/>
                <a:cs typeface="Arial"/>
              </a:rPr>
              <a:t> </a:t>
            </a:r>
            <a:r>
              <a:rPr sz="150" dirty="0">
                <a:latin typeface="Arial"/>
                <a:cs typeface="Arial"/>
              </a:rPr>
              <a:t>molecules:</a:t>
            </a:r>
            <a:r>
              <a:rPr sz="150" spc="30" dirty="0">
                <a:latin typeface="Arial"/>
                <a:cs typeface="Arial"/>
              </a:rPr>
              <a:t> </a:t>
            </a:r>
            <a:r>
              <a:rPr sz="150" dirty="0">
                <a:latin typeface="Arial"/>
                <a:cs typeface="Arial"/>
              </a:rPr>
              <a:t>roles</a:t>
            </a:r>
            <a:r>
              <a:rPr sz="150" spc="25" dirty="0">
                <a:latin typeface="Arial"/>
                <a:cs typeface="Arial"/>
              </a:rPr>
              <a:t> </a:t>
            </a:r>
            <a:r>
              <a:rPr sz="150" dirty="0">
                <a:latin typeface="Arial"/>
                <a:cs typeface="Arial"/>
              </a:rPr>
              <a:t>in</a:t>
            </a:r>
            <a:r>
              <a:rPr sz="150" spc="25" dirty="0">
                <a:latin typeface="Arial"/>
                <a:cs typeface="Arial"/>
              </a:rPr>
              <a:t> </a:t>
            </a:r>
            <a:r>
              <a:rPr sz="150" dirty="0">
                <a:latin typeface="Arial"/>
                <a:cs typeface="Arial"/>
              </a:rPr>
              <a:t>cell</a:t>
            </a:r>
            <a:r>
              <a:rPr sz="150" spc="30" dirty="0">
                <a:latin typeface="Arial"/>
                <a:cs typeface="Arial"/>
              </a:rPr>
              <a:t> </a:t>
            </a:r>
            <a:r>
              <a:rPr sz="150" dirty="0">
                <a:latin typeface="Arial"/>
                <a:cs typeface="Arial"/>
              </a:rPr>
              <a:t>adhesion,</a:t>
            </a:r>
            <a:r>
              <a:rPr sz="150" spc="25" dirty="0">
                <a:latin typeface="Arial"/>
                <a:cs typeface="Arial"/>
              </a:rPr>
              <a:t> </a:t>
            </a:r>
            <a:r>
              <a:rPr sz="150" dirty="0">
                <a:latin typeface="Arial"/>
                <a:cs typeface="Arial"/>
              </a:rPr>
              <a:t>migration,</a:t>
            </a:r>
            <a:r>
              <a:rPr sz="150" spc="30" dirty="0">
                <a:latin typeface="Arial"/>
                <a:cs typeface="Arial"/>
              </a:rPr>
              <a:t> </a:t>
            </a:r>
            <a:r>
              <a:rPr sz="150" dirty="0">
                <a:latin typeface="Arial"/>
                <a:cs typeface="Arial"/>
              </a:rPr>
              <a:t>and</a:t>
            </a:r>
            <a:r>
              <a:rPr sz="150" spc="25" dirty="0">
                <a:latin typeface="Arial"/>
                <a:cs typeface="Arial"/>
              </a:rPr>
              <a:t> </a:t>
            </a:r>
            <a:r>
              <a:rPr sz="150" dirty="0">
                <a:latin typeface="Arial"/>
                <a:cs typeface="Arial"/>
              </a:rPr>
              <a:t>polarization,”</a:t>
            </a:r>
            <a:r>
              <a:rPr sz="150" spc="25" dirty="0">
                <a:latin typeface="Arial"/>
                <a:cs typeface="Arial"/>
              </a:rPr>
              <a:t> </a:t>
            </a:r>
            <a:r>
              <a:rPr sz="150" i="1" dirty="0">
                <a:latin typeface="Arial"/>
                <a:cs typeface="Arial"/>
              </a:rPr>
              <a:t>Cancer</a:t>
            </a:r>
            <a:r>
              <a:rPr sz="150" i="1" spc="30" dirty="0">
                <a:latin typeface="Arial"/>
                <a:cs typeface="Arial"/>
              </a:rPr>
              <a:t> </a:t>
            </a:r>
            <a:r>
              <a:rPr sz="150" i="1" dirty="0">
                <a:latin typeface="Arial"/>
                <a:cs typeface="Arial"/>
              </a:rPr>
              <a:t>Science</a:t>
            </a:r>
            <a:r>
              <a:rPr sz="150" dirty="0">
                <a:latin typeface="Arial"/>
                <a:cs typeface="Arial"/>
              </a:rPr>
              <a:t>,</a:t>
            </a:r>
            <a:r>
              <a:rPr sz="150" spc="25" dirty="0">
                <a:latin typeface="Arial"/>
                <a:cs typeface="Arial"/>
              </a:rPr>
              <a:t> </a:t>
            </a:r>
            <a:r>
              <a:rPr sz="150" dirty="0">
                <a:latin typeface="Arial"/>
                <a:cs typeface="Arial"/>
              </a:rPr>
              <a:t>vol.</a:t>
            </a:r>
            <a:r>
              <a:rPr sz="150" spc="30" dirty="0">
                <a:latin typeface="Arial"/>
                <a:cs typeface="Arial"/>
              </a:rPr>
              <a:t> </a:t>
            </a:r>
            <a:r>
              <a:rPr sz="150" dirty="0">
                <a:latin typeface="Arial"/>
                <a:cs typeface="Arial"/>
              </a:rPr>
              <a:t>94,</a:t>
            </a:r>
            <a:r>
              <a:rPr sz="150" spc="25" dirty="0">
                <a:latin typeface="Arial"/>
                <a:cs typeface="Arial"/>
              </a:rPr>
              <a:t> </a:t>
            </a:r>
            <a:r>
              <a:rPr sz="150" dirty="0">
                <a:latin typeface="Arial"/>
                <a:cs typeface="Arial"/>
              </a:rPr>
              <a:t>n°.</a:t>
            </a:r>
            <a:r>
              <a:rPr sz="150" spc="30" dirty="0">
                <a:latin typeface="Arial"/>
                <a:cs typeface="Arial"/>
              </a:rPr>
              <a:t> </a:t>
            </a:r>
            <a:r>
              <a:rPr sz="150" dirty="0">
                <a:latin typeface="Arial"/>
                <a:cs typeface="Arial"/>
              </a:rPr>
              <a:t>8,</a:t>
            </a:r>
            <a:r>
              <a:rPr sz="150" spc="25" dirty="0">
                <a:latin typeface="Arial"/>
                <a:cs typeface="Arial"/>
              </a:rPr>
              <a:t> </a:t>
            </a:r>
            <a:r>
              <a:rPr sz="150" spc="-25" dirty="0">
                <a:latin typeface="Arial"/>
                <a:cs typeface="Arial"/>
              </a:rPr>
              <a:t>p.</a:t>
            </a:r>
            <a:r>
              <a:rPr sz="150" spc="500" dirty="0">
                <a:latin typeface="Arial"/>
                <a:cs typeface="Arial"/>
              </a:rPr>
              <a:t> </a:t>
            </a:r>
            <a:r>
              <a:rPr sz="150" dirty="0">
                <a:latin typeface="Arial"/>
                <a:cs typeface="Arial"/>
              </a:rPr>
              <a:t>655-667,</a:t>
            </a:r>
            <a:r>
              <a:rPr sz="150" spc="10" dirty="0">
                <a:latin typeface="Arial"/>
                <a:cs typeface="Arial"/>
              </a:rPr>
              <a:t> </a:t>
            </a:r>
            <a:r>
              <a:rPr sz="150" dirty="0">
                <a:latin typeface="Arial"/>
                <a:cs typeface="Arial"/>
              </a:rPr>
              <a:t>Aoû.</a:t>
            </a:r>
            <a:r>
              <a:rPr sz="150" spc="30" dirty="0">
                <a:latin typeface="Arial"/>
                <a:cs typeface="Arial"/>
              </a:rPr>
              <a:t> </a:t>
            </a:r>
            <a:r>
              <a:rPr sz="150" dirty="0">
                <a:latin typeface="Arial"/>
                <a:cs typeface="Arial"/>
              </a:rPr>
              <a:t>2003.</a:t>
            </a:r>
            <a:r>
              <a:rPr sz="150" spc="30" dirty="0">
                <a:latin typeface="Arial"/>
                <a:cs typeface="Arial"/>
              </a:rPr>
              <a:t> </a:t>
            </a:r>
            <a:r>
              <a:rPr sz="150" b="1" dirty="0">
                <a:latin typeface="Arial"/>
                <a:cs typeface="Arial"/>
              </a:rPr>
              <a:t>[3]</a:t>
            </a:r>
            <a:r>
              <a:rPr sz="150" b="1" spc="20" dirty="0">
                <a:latin typeface="Arial"/>
                <a:cs typeface="Arial"/>
              </a:rPr>
              <a:t> </a:t>
            </a:r>
            <a:r>
              <a:rPr sz="150" dirty="0">
                <a:latin typeface="Arial"/>
                <a:cs typeface="Arial"/>
              </a:rPr>
              <a:t>Y.</a:t>
            </a:r>
            <a:r>
              <a:rPr sz="150" spc="20" dirty="0">
                <a:latin typeface="Arial"/>
                <a:cs typeface="Arial"/>
              </a:rPr>
              <a:t> </a:t>
            </a:r>
            <a:r>
              <a:rPr sz="150" dirty="0">
                <a:latin typeface="Arial"/>
                <a:cs typeface="Arial"/>
              </a:rPr>
              <a:t>Takai,</a:t>
            </a:r>
            <a:r>
              <a:rPr sz="150" spc="30" dirty="0">
                <a:latin typeface="Arial"/>
                <a:cs typeface="Arial"/>
              </a:rPr>
              <a:t> </a:t>
            </a:r>
            <a:r>
              <a:rPr sz="150" dirty="0">
                <a:latin typeface="Arial"/>
                <a:cs typeface="Arial"/>
              </a:rPr>
              <a:t>J.</a:t>
            </a:r>
            <a:r>
              <a:rPr sz="150" spc="30" dirty="0">
                <a:latin typeface="Arial"/>
                <a:cs typeface="Arial"/>
              </a:rPr>
              <a:t> </a:t>
            </a:r>
            <a:r>
              <a:rPr sz="150" dirty="0">
                <a:latin typeface="Arial"/>
                <a:cs typeface="Arial"/>
              </a:rPr>
              <a:t>Miyoshi,</a:t>
            </a:r>
            <a:r>
              <a:rPr sz="150" spc="25" dirty="0">
                <a:latin typeface="Arial"/>
                <a:cs typeface="Arial"/>
              </a:rPr>
              <a:t> </a:t>
            </a:r>
            <a:r>
              <a:rPr sz="150" dirty="0">
                <a:latin typeface="Arial"/>
                <a:cs typeface="Arial"/>
              </a:rPr>
              <a:t>W.</a:t>
            </a:r>
            <a:r>
              <a:rPr sz="150" spc="30" dirty="0">
                <a:latin typeface="Arial"/>
                <a:cs typeface="Arial"/>
              </a:rPr>
              <a:t> </a:t>
            </a:r>
            <a:r>
              <a:rPr sz="150" dirty="0">
                <a:latin typeface="Arial"/>
                <a:cs typeface="Arial"/>
              </a:rPr>
              <a:t>Ikeda,</a:t>
            </a:r>
            <a:r>
              <a:rPr sz="150" spc="30" dirty="0">
                <a:latin typeface="Arial"/>
                <a:cs typeface="Arial"/>
              </a:rPr>
              <a:t> </a:t>
            </a:r>
            <a:r>
              <a:rPr sz="150" dirty="0">
                <a:latin typeface="Arial"/>
                <a:cs typeface="Arial"/>
              </a:rPr>
              <a:t>et</a:t>
            </a:r>
            <a:r>
              <a:rPr sz="150" spc="30" dirty="0">
                <a:latin typeface="Arial"/>
                <a:cs typeface="Arial"/>
              </a:rPr>
              <a:t> </a:t>
            </a:r>
            <a:r>
              <a:rPr sz="150" dirty="0">
                <a:latin typeface="Arial"/>
                <a:cs typeface="Arial"/>
              </a:rPr>
              <a:t>H.</a:t>
            </a:r>
            <a:r>
              <a:rPr sz="150" spc="25" dirty="0">
                <a:latin typeface="Arial"/>
                <a:cs typeface="Arial"/>
              </a:rPr>
              <a:t> </a:t>
            </a:r>
            <a:r>
              <a:rPr sz="150" dirty="0">
                <a:latin typeface="Arial"/>
                <a:cs typeface="Arial"/>
              </a:rPr>
              <a:t>Ogita,</a:t>
            </a:r>
            <a:r>
              <a:rPr sz="150" spc="30" dirty="0">
                <a:latin typeface="Arial"/>
                <a:cs typeface="Arial"/>
              </a:rPr>
              <a:t> </a:t>
            </a:r>
            <a:r>
              <a:rPr sz="150" dirty="0">
                <a:latin typeface="Arial"/>
                <a:cs typeface="Arial"/>
              </a:rPr>
              <a:t>“Nectins</a:t>
            </a:r>
            <a:r>
              <a:rPr sz="150" spc="30" dirty="0">
                <a:latin typeface="Arial"/>
                <a:cs typeface="Arial"/>
              </a:rPr>
              <a:t> </a:t>
            </a:r>
            <a:r>
              <a:rPr sz="150" dirty="0">
                <a:latin typeface="Arial"/>
                <a:cs typeface="Arial"/>
              </a:rPr>
              <a:t>and</a:t>
            </a:r>
            <a:r>
              <a:rPr sz="150" spc="30" dirty="0">
                <a:latin typeface="Arial"/>
                <a:cs typeface="Arial"/>
              </a:rPr>
              <a:t> </a:t>
            </a:r>
            <a:r>
              <a:rPr sz="150" dirty="0">
                <a:latin typeface="Arial"/>
                <a:cs typeface="Arial"/>
              </a:rPr>
              <a:t>nectin-like</a:t>
            </a:r>
            <a:r>
              <a:rPr sz="150" spc="30" dirty="0">
                <a:latin typeface="Arial"/>
                <a:cs typeface="Arial"/>
              </a:rPr>
              <a:t> </a:t>
            </a:r>
            <a:r>
              <a:rPr sz="150" dirty="0">
                <a:latin typeface="Arial"/>
                <a:cs typeface="Arial"/>
              </a:rPr>
              <a:t>molecules:</a:t>
            </a:r>
            <a:r>
              <a:rPr sz="150" spc="25" dirty="0">
                <a:latin typeface="Arial"/>
                <a:cs typeface="Arial"/>
              </a:rPr>
              <a:t> </a:t>
            </a:r>
            <a:r>
              <a:rPr sz="150" dirty="0">
                <a:latin typeface="Arial"/>
                <a:cs typeface="Arial"/>
              </a:rPr>
              <a:t>roles</a:t>
            </a:r>
            <a:r>
              <a:rPr sz="150" spc="30" dirty="0">
                <a:latin typeface="Arial"/>
                <a:cs typeface="Arial"/>
              </a:rPr>
              <a:t> </a:t>
            </a:r>
            <a:r>
              <a:rPr sz="150" dirty="0">
                <a:latin typeface="Arial"/>
                <a:cs typeface="Arial"/>
              </a:rPr>
              <a:t>in</a:t>
            </a:r>
            <a:r>
              <a:rPr sz="150" spc="30" dirty="0">
                <a:latin typeface="Arial"/>
                <a:cs typeface="Arial"/>
              </a:rPr>
              <a:t> </a:t>
            </a:r>
            <a:r>
              <a:rPr sz="150" dirty="0">
                <a:latin typeface="Arial"/>
                <a:cs typeface="Arial"/>
              </a:rPr>
              <a:t>contact</a:t>
            </a:r>
            <a:r>
              <a:rPr sz="150" spc="30" dirty="0">
                <a:latin typeface="Arial"/>
                <a:cs typeface="Arial"/>
              </a:rPr>
              <a:t> </a:t>
            </a:r>
            <a:r>
              <a:rPr sz="150" dirty="0">
                <a:latin typeface="Arial"/>
                <a:cs typeface="Arial"/>
              </a:rPr>
              <a:t>inhibition</a:t>
            </a:r>
            <a:r>
              <a:rPr sz="150" spc="25" dirty="0">
                <a:latin typeface="Arial"/>
                <a:cs typeface="Arial"/>
              </a:rPr>
              <a:t> </a:t>
            </a:r>
            <a:r>
              <a:rPr sz="150" dirty="0">
                <a:latin typeface="Arial"/>
                <a:cs typeface="Arial"/>
              </a:rPr>
              <a:t>of</a:t>
            </a:r>
            <a:r>
              <a:rPr sz="150" spc="30" dirty="0">
                <a:latin typeface="Arial"/>
                <a:cs typeface="Arial"/>
              </a:rPr>
              <a:t> </a:t>
            </a:r>
            <a:r>
              <a:rPr sz="150" dirty="0">
                <a:latin typeface="Arial"/>
                <a:cs typeface="Arial"/>
              </a:rPr>
              <a:t>cell</a:t>
            </a:r>
            <a:r>
              <a:rPr sz="150" spc="30" dirty="0">
                <a:latin typeface="Arial"/>
                <a:cs typeface="Arial"/>
              </a:rPr>
              <a:t> </a:t>
            </a:r>
            <a:r>
              <a:rPr sz="150" dirty="0">
                <a:latin typeface="Arial"/>
                <a:cs typeface="Arial"/>
              </a:rPr>
              <a:t>movement</a:t>
            </a:r>
            <a:r>
              <a:rPr sz="150" spc="30" dirty="0">
                <a:latin typeface="Arial"/>
                <a:cs typeface="Arial"/>
              </a:rPr>
              <a:t> </a:t>
            </a:r>
            <a:r>
              <a:rPr sz="150" dirty="0">
                <a:latin typeface="Arial"/>
                <a:cs typeface="Arial"/>
              </a:rPr>
              <a:t>and</a:t>
            </a:r>
            <a:r>
              <a:rPr sz="150" spc="25" dirty="0">
                <a:latin typeface="Arial"/>
                <a:cs typeface="Arial"/>
              </a:rPr>
              <a:t> </a:t>
            </a:r>
            <a:r>
              <a:rPr sz="150" dirty="0">
                <a:latin typeface="Arial"/>
                <a:cs typeface="Arial"/>
              </a:rPr>
              <a:t>proliferation,”</a:t>
            </a:r>
            <a:r>
              <a:rPr sz="150" spc="30" dirty="0">
                <a:latin typeface="Arial"/>
                <a:cs typeface="Arial"/>
              </a:rPr>
              <a:t> </a:t>
            </a:r>
            <a:r>
              <a:rPr sz="150" i="1" dirty="0">
                <a:latin typeface="Arial"/>
                <a:cs typeface="Arial"/>
              </a:rPr>
              <a:t>Nature</a:t>
            </a:r>
            <a:r>
              <a:rPr sz="150" i="1" spc="30" dirty="0">
                <a:latin typeface="Arial"/>
                <a:cs typeface="Arial"/>
              </a:rPr>
              <a:t> </a:t>
            </a:r>
            <a:r>
              <a:rPr sz="150" i="1" dirty="0">
                <a:latin typeface="Arial"/>
                <a:cs typeface="Arial"/>
              </a:rPr>
              <a:t>Reviews.</a:t>
            </a:r>
            <a:r>
              <a:rPr sz="150" i="1" spc="30" dirty="0">
                <a:latin typeface="Arial"/>
                <a:cs typeface="Arial"/>
              </a:rPr>
              <a:t> </a:t>
            </a:r>
            <a:r>
              <a:rPr sz="150" i="1" dirty="0">
                <a:latin typeface="Arial"/>
                <a:cs typeface="Arial"/>
              </a:rPr>
              <a:t>Molecular</a:t>
            </a:r>
            <a:r>
              <a:rPr sz="150" i="1" spc="30" dirty="0">
                <a:latin typeface="Arial"/>
                <a:cs typeface="Arial"/>
              </a:rPr>
              <a:t> </a:t>
            </a:r>
            <a:r>
              <a:rPr sz="150" i="1" dirty="0">
                <a:latin typeface="Arial"/>
                <a:cs typeface="Arial"/>
              </a:rPr>
              <a:t>Cell</a:t>
            </a:r>
            <a:r>
              <a:rPr sz="150" i="1" spc="25" dirty="0">
                <a:latin typeface="Arial"/>
                <a:cs typeface="Arial"/>
              </a:rPr>
              <a:t> </a:t>
            </a:r>
            <a:r>
              <a:rPr sz="150" i="1" dirty="0">
                <a:latin typeface="Arial"/>
                <a:cs typeface="Arial"/>
              </a:rPr>
              <a:t>Biology</a:t>
            </a:r>
            <a:r>
              <a:rPr sz="150" dirty="0">
                <a:latin typeface="Arial"/>
                <a:cs typeface="Arial"/>
              </a:rPr>
              <a:t>,</a:t>
            </a:r>
            <a:r>
              <a:rPr sz="150" spc="30" dirty="0">
                <a:latin typeface="Arial"/>
                <a:cs typeface="Arial"/>
              </a:rPr>
              <a:t> </a:t>
            </a:r>
            <a:r>
              <a:rPr sz="150" dirty="0">
                <a:latin typeface="Arial"/>
                <a:cs typeface="Arial"/>
              </a:rPr>
              <a:t>vol.</a:t>
            </a:r>
            <a:r>
              <a:rPr sz="150" spc="30" dirty="0">
                <a:latin typeface="Arial"/>
                <a:cs typeface="Arial"/>
              </a:rPr>
              <a:t> </a:t>
            </a:r>
            <a:r>
              <a:rPr sz="150" dirty="0">
                <a:latin typeface="Arial"/>
                <a:cs typeface="Arial"/>
              </a:rPr>
              <a:t>9,</a:t>
            </a:r>
            <a:r>
              <a:rPr sz="150" spc="30" dirty="0">
                <a:latin typeface="Arial"/>
                <a:cs typeface="Arial"/>
              </a:rPr>
              <a:t> </a:t>
            </a:r>
            <a:r>
              <a:rPr sz="150" dirty="0">
                <a:latin typeface="Arial"/>
                <a:cs typeface="Arial"/>
              </a:rPr>
              <a:t>n°.</a:t>
            </a:r>
            <a:r>
              <a:rPr sz="150" spc="25" dirty="0">
                <a:latin typeface="Arial"/>
                <a:cs typeface="Arial"/>
              </a:rPr>
              <a:t> </a:t>
            </a:r>
            <a:r>
              <a:rPr sz="150" dirty="0">
                <a:latin typeface="Arial"/>
                <a:cs typeface="Arial"/>
              </a:rPr>
              <a:t>8,</a:t>
            </a:r>
            <a:r>
              <a:rPr sz="150" spc="30" dirty="0">
                <a:latin typeface="Arial"/>
                <a:cs typeface="Arial"/>
              </a:rPr>
              <a:t> </a:t>
            </a:r>
            <a:r>
              <a:rPr sz="150" dirty="0">
                <a:latin typeface="Arial"/>
                <a:cs typeface="Arial"/>
              </a:rPr>
              <a:t>p.</a:t>
            </a:r>
            <a:r>
              <a:rPr sz="150" spc="30" dirty="0">
                <a:latin typeface="Arial"/>
                <a:cs typeface="Arial"/>
              </a:rPr>
              <a:t> </a:t>
            </a:r>
            <a:r>
              <a:rPr sz="150" dirty="0">
                <a:latin typeface="Arial"/>
                <a:cs typeface="Arial"/>
              </a:rPr>
              <a:t>603-615,</a:t>
            </a:r>
            <a:r>
              <a:rPr sz="150" spc="15" dirty="0">
                <a:latin typeface="Arial"/>
                <a:cs typeface="Arial"/>
              </a:rPr>
              <a:t> </a:t>
            </a:r>
            <a:r>
              <a:rPr sz="150" dirty="0">
                <a:latin typeface="Arial"/>
                <a:cs typeface="Arial"/>
              </a:rPr>
              <a:t>Août.</a:t>
            </a:r>
            <a:r>
              <a:rPr sz="150" spc="25" dirty="0">
                <a:latin typeface="Arial"/>
                <a:cs typeface="Arial"/>
              </a:rPr>
              <a:t> </a:t>
            </a:r>
            <a:r>
              <a:rPr sz="150" dirty="0">
                <a:latin typeface="Arial"/>
                <a:cs typeface="Arial"/>
              </a:rPr>
              <a:t>2008.</a:t>
            </a:r>
            <a:r>
              <a:rPr sz="150" spc="30" dirty="0">
                <a:latin typeface="Arial"/>
                <a:cs typeface="Arial"/>
              </a:rPr>
              <a:t> </a:t>
            </a:r>
            <a:r>
              <a:rPr sz="150" b="1" dirty="0">
                <a:latin typeface="Arial"/>
                <a:cs typeface="Arial"/>
              </a:rPr>
              <a:t>[4]</a:t>
            </a:r>
            <a:r>
              <a:rPr sz="150" b="1" spc="30" dirty="0">
                <a:latin typeface="Arial"/>
                <a:cs typeface="Arial"/>
              </a:rPr>
              <a:t> </a:t>
            </a:r>
            <a:r>
              <a:rPr sz="150" dirty="0">
                <a:latin typeface="Arial"/>
                <a:cs typeface="Arial"/>
              </a:rPr>
              <a:t>N.</a:t>
            </a:r>
            <a:r>
              <a:rPr sz="150" spc="30" dirty="0">
                <a:latin typeface="Arial"/>
                <a:cs typeface="Arial"/>
              </a:rPr>
              <a:t> </a:t>
            </a:r>
            <a:r>
              <a:rPr sz="150" dirty="0">
                <a:latin typeface="Arial"/>
                <a:cs typeface="Arial"/>
              </a:rPr>
              <a:t>Reymond,</a:t>
            </a:r>
            <a:r>
              <a:rPr sz="150" spc="25" dirty="0">
                <a:latin typeface="Arial"/>
                <a:cs typeface="Arial"/>
              </a:rPr>
              <a:t> </a:t>
            </a:r>
            <a:r>
              <a:rPr sz="150" dirty="0">
                <a:latin typeface="Arial"/>
                <a:cs typeface="Arial"/>
              </a:rPr>
              <a:t>S.</a:t>
            </a:r>
            <a:r>
              <a:rPr sz="150" spc="30" dirty="0">
                <a:latin typeface="Arial"/>
                <a:cs typeface="Arial"/>
              </a:rPr>
              <a:t> </a:t>
            </a:r>
            <a:r>
              <a:rPr sz="150" dirty="0">
                <a:latin typeface="Arial"/>
                <a:cs typeface="Arial"/>
              </a:rPr>
              <a:t>Fabre,</a:t>
            </a:r>
            <a:r>
              <a:rPr sz="150" spc="30" dirty="0">
                <a:latin typeface="Arial"/>
                <a:cs typeface="Arial"/>
              </a:rPr>
              <a:t> </a:t>
            </a:r>
            <a:r>
              <a:rPr sz="150" dirty="0">
                <a:latin typeface="Arial"/>
                <a:cs typeface="Arial"/>
              </a:rPr>
              <a:t>E.</a:t>
            </a:r>
            <a:r>
              <a:rPr sz="150" spc="30" dirty="0">
                <a:latin typeface="Arial"/>
                <a:cs typeface="Arial"/>
              </a:rPr>
              <a:t> </a:t>
            </a:r>
            <a:r>
              <a:rPr sz="150" dirty="0">
                <a:latin typeface="Arial"/>
                <a:cs typeface="Arial"/>
              </a:rPr>
              <a:t>Lecocq,</a:t>
            </a:r>
            <a:r>
              <a:rPr sz="150" spc="25" dirty="0">
                <a:latin typeface="Arial"/>
                <a:cs typeface="Arial"/>
              </a:rPr>
              <a:t> </a:t>
            </a:r>
            <a:r>
              <a:rPr sz="150" dirty="0">
                <a:latin typeface="Arial"/>
                <a:cs typeface="Arial"/>
              </a:rPr>
              <a:t>J.</a:t>
            </a:r>
            <a:r>
              <a:rPr sz="150" spc="15" dirty="0">
                <a:latin typeface="Arial"/>
                <a:cs typeface="Arial"/>
              </a:rPr>
              <a:t> </a:t>
            </a:r>
            <a:r>
              <a:rPr sz="150" dirty="0">
                <a:latin typeface="Arial"/>
                <a:cs typeface="Arial"/>
              </a:rPr>
              <a:t>Adelaïde,</a:t>
            </a:r>
            <a:r>
              <a:rPr sz="150" spc="30" dirty="0">
                <a:latin typeface="Arial"/>
                <a:cs typeface="Arial"/>
              </a:rPr>
              <a:t> </a:t>
            </a:r>
            <a:r>
              <a:rPr sz="150" dirty="0">
                <a:latin typeface="Arial"/>
                <a:cs typeface="Arial"/>
              </a:rPr>
              <a:t>P.</a:t>
            </a:r>
            <a:r>
              <a:rPr sz="150" spc="30" dirty="0">
                <a:latin typeface="Arial"/>
                <a:cs typeface="Arial"/>
              </a:rPr>
              <a:t> </a:t>
            </a:r>
            <a:r>
              <a:rPr sz="150" dirty="0">
                <a:latin typeface="Arial"/>
                <a:cs typeface="Arial"/>
              </a:rPr>
              <a:t>Dubreuil,</a:t>
            </a:r>
            <a:r>
              <a:rPr sz="150" spc="25" dirty="0">
                <a:latin typeface="Arial"/>
                <a:cs typeface="Arial"/>
              </a:rPr>
              <a:t> </a:t>
            </a:r>
            <a:r>
              <a:rPr sz="150" dirty="0">
                <a:latin typeface="Arial"/>
                <a:cs typeface="Arial"/>
              </a:rPr>
              <a:t>et</a:t>
            </a:r>
            <a:r>
              <a:rPr sz="150" spc="30" dirty="0">
                <a:latin typeface="Arial"/>
                <a:cs typeface="Arial"/>
              </a:rPr>
              <a:t> </a:t>
            </a:r>
            <a:r>
              <a:rPr sz="150" dirty="0">
                <a:latin typeface="Arial"/>
                <a:cs typeface="Arial"/>
              </a:rPr>
              <a:t>M.</a:t>
            </a:r>
            <a:r>
              <a:rPr sz="150" spc="30" dirty="0">
                <a:latin typeface="Arial"/>
                <a:cs typeface="Arial"/>
              </a:rPr>
              <a:t> </a:t>
            </a:r>
            <a:r>
              <a:rPr sz="150" dirty="0">
                <a:latin typeface="Arial"/>
                <a:cs typeface="Arial"/>
              </a:rPr>
              <a:t>Lopez,</a:t>
            </a:r>
            <a:r>
              <a:rPr sz="150" spc="30" dirty="0">
                <a:latin typeface="Arial"/>
                <a:cs typeface="Arial"/>
              </a:rPr>
              <a:t> </a:t>
            </a:r>
            <a:r>
              <a:rPr sz="150" spc="-10" dirty="0">
                <a:latin typeface="Arial"/>
                <a:cs typeface="Arial"/>
              </a:rPr>
              <a:t>“Nectin4/</a:t>
            </a:r>
            <a:r>
              <a:rPr sz="150" spc="500" dirty="0">
                <a:latin typeface="Arial"/>
                <a:cs typeface="Arial"/>
              </a:rPr>
              <a:t> </a:t>
            </a:r>
            <a:r>
              <a:rPr sz="150" dirty="0">
                <a:latin typeface="Arial"/>
                <a:cs typeface="Arial"/>
              </a:rPr>
              <a:t>PRR4,</a:t>
            </a:r>
            <a:r>
              <a:rPr sz="150" spc="30" dirty="0">
                <a:latin typeface="Arial"/>
                <a:cs typeface="Arial"/>
              </a:rPr>
              <a:t> </a:t>
            </a:r>
            <a:r>
              <a:rPr sz="150" dirty="0">
                <a:latin typeface="Arial"/>
                <a:cs typeface="Arial"/>
              </a:rPr>
              <a:t>a</a:t>
            </a:r>
            <a:r>
              <a:rPr sz="150" spc="30" dirty="0">
                <a:latin typeface="Arial"/>
                <a:cs typeface="Arial"/>
              </a:rPr>
              <a:t> </a:t>
            </a:r>
            <a:r>
              <a:rPr sz="150" dirty="0">
                <a:latin typeface="Arial"/>
                <a:cs typeface="Arial"/>
              </a:rPr>
              <a:t>new</a:t>
            </a:r>
            <a:r>
              <a:rPr sz="150" spc="30" dirty="0">
                <a:latin typeface="Arial"/>
                <a:cs typeface="Arial"/>
              </a:rPr>
              <a:t> </a:t>
            </a:r>
            <a:r>
              <a:rPr sz="150" dirty="0">
                <a:latin typeface="Arial"/>
                <a:cs typeface="Arial"/>
              </a:rPr>
              <a:t>afadin-associated</a:t>
            </a:r>
            <a:r>
              <a:rPr sz="150" spc="30" dirty="0">
                <a:latin typeface="Arial"/>
                <a:cs typeface="Arial"/>
              </a:rPr>
              <a:t> </a:t>
            </a:r>
            <a:r>
              <a:rPr sz="150" dirty="0">
                <a:latin typeface="Arial"/>
                <a:cs typeface="Arial"/>
              </a:rPr>
              <a:t>member</a:t>
            </a:r>
            <a:r>
              <a:rPr sz="150" spc="30" dirty="0">
                <a:latin typeface="Arial"/>
                <a:cs typeface="Arial"/>
              </a:rPr>
              <a:t> </a:t>
            </a:r>
            <a:r>
              <a:rPr sz="150" dirty="0">
                <a:latin typeface="Arial"/>
                <a:cs typeface="Arial"/>
              </a:rPr>
              <a:t>of</a:t>
            </a:r>
            <a:r>
              <a:rPr sz="150" spc="30" dirty="0">
                <a:latin typeface="Arial"/>
                <a:cs typeface="Arial"/>
              </a:rPr>
              <a:t> </a:t>
            </a:r>
            <a:r>
              <a:rPr sz="150" dirty="0">
                <a:latin typeface="Arial"/>
                <a:cs typeface="Arial"/>
              </a:rPr>
              <a:t>the</a:t>
            </a:r>
            <a:r>
              <a:rPr sz="150" spc="30" dirty="0">
                <a:latin typeface="Arial"/>
                <a:cs typeface="Arial"/>
              </a:rPr>
              <a:t> </a:t>
            </a:r>
            <a:r>
              <a:rPr sz="150" dirty="0">
                <a:latin typeface="Arial"/>
                <a:cs typeface="Arial"/>
              </a:rPr>
              <a:t>nectin</a:t>
            </a:r>
            <a:r>
              <a:rPr sz="150" spc="30" dirty="0">
                <a:latin typeface="Arial"/>
                <a:cs typeface="Arial"/>
              </a:rPr>
              <a:t> </a:t>
            </a:r>
            <a:r>
              <a:rPr sz="150" dirty="0">
                <a:latin typeface="Arial"/>
                <a:cs typeface="Arial"/>
              </a:rPr>
              <a:t>family</a:t>
            </a:r>
            <a:r>
              <a:rPr sz="150" spc="30" dirty="0">
                <a:latin typeface="Arial"/>
                <a:cs typeface="Arial"/>
              </a:rPr>
              <a:t> </a:t>
            </a:r>
            <a:r>
              <a:rPr sz="150" dirty="0">
                <a:latin typeface="Arial"/>
                <a:cs typeface="Arial"/>
              </a:rPr>
              <a:t>that</a:t>
            </a:r>
            <a:r>
              <a:rPr sz="150" spc="30" dirty="0">
                <a:latin typeface="Arial"/>
                <a:cs typeface="Arial"/>
              </a:rPr>
              <a:t> </a:t>
            </a:r>
            <a:r>
              <a:rPr sz="150" dirty="0">
                <a:latin typeface="Arial"/>
                <a:cs typeface="Arial"/>
              </a:rPr>
              <a:t>trans-interacts</a:t>
            </a:r>
            <a:r>
              <a:rPr sz="150" spc="30" dirty="0">
                <a:latin typeface="Arial"/>
                <a:cs typeface="Arial"/>
              </a:rPr>
              <a:t> </a:t>
            </a:r>
            <a:r>
              <a:rPr sz="150" dirty="0">
                <a:latin typeface="Arial"/>
                <a:cs typeface="Arial"/>
              </a:rPr>
              <a:t>with</a:t>
            </a:r>
            <a:r>
              <a:rPr sz="150" spc="30" dirty="0">
                <a:latin typeface="Arial"/>
                <a:cs typeface="Arial"/>
              </a:rPr>
              <a:t> </a:t>
            </a:r>
            <a:r>
              <a:rPr sz="150" dirty="0">
                <a:latin typeface="Arial"/>
                <a:cs typeface="Arial"/>
              </a:rPr>
              <a:t>nectin1/PRR1</a:t>
            </a:r>
            <a:r>
              <a:rPr sz="150" spc="30" dirty="0">
                <a:latin typeface="Arial"/>
                <a:cs typeface="Arial"/>
              </a:rPr>
              <a:t> </a:t>
            </a:r>
            <a:r>
              <a:rPr sz="150" dirty="0">
                <a:latin typeface="Arial"/>
                <a:cs typeface="Arial"/>
              </a:rPr>
              <a:t>through</a:t>
            </a:r>
            <a:r>
              <a:rPr sz="150" spc="30" dirty="0">
                <a:latin typeface="Arial"/>
                <a:cs typeface="Arial"/>
              </a:rPr>
              <a:t> </a:t>
            </a:r>
            <a:r>
              <a:rPr sz="150" dirty="0">
                <a:latin typeface="Arial"/>
                <a:cs typeface="Arial"/>
              </a:rPr>
              <a:t>V</a:t>
            </a:r>
            <a:r>
              <a:rPr sz="150" spc="30" dirty="0">
                <a:latin typeface="Arial"/>
                <a:cs typeface="Arial"/>
              </a:rPr>
              <a:t> </a:t>
            </a:r>
            <a:r>
              <a:rPr sz="150" dirty="0">
                <a:latin typeface="Arial"/>
                <a:cs typeface="Arial"/>
              </a:rPr>
              <a:t>domain</a:t>
            </a:r>
            <a:r>
              <a:rPr sz="150" spc="30" dirty="0">
                <a:latin typeface="Arial"/>
                <a:cs typeface="Arial"/>
              </a:rPr>
              <a:t> </a:t>
            </a:r>
            <a:r>
              <a:rPr sz="150" dirty="0">
                <a:latin typeface="Arial"/>
                <a:cs typeface="Arial"/>
              </a:rPr>
              <a:t>interaction,”</a:t>
            </a:r>
            <a:r>
              <a:rPr sz="150" spc="30" dirty="0">
                <a:latin typeface="Arial"/>
                <a:cs typeface="Arial"/>
              </a:rPr>
              <a:t> </a:t>
            </a:r>
            <a:r>
              <a:rPr sz="150" i="1" dirty="0">
                <a:latin typeface="Arial"/>
                <a:cs typeface="Arial"/>
              </a:rPr>
              <a:t>The</a:t>
            </a:r>
            <a:r>
              <a:rPr sz="150" i="1" spc="35" dirty="0">
                <a:latin typeface="Arial"/>
                <a:cs typeface="Arial"/>
              </a:rPr>
              <a:t> </a:t>
            </a:r>
            <a:r>
              <a:rPr sz="150" i="1" dirty="0">
                <a:latin typeface="Arial"/>
                <a:cs typeface="Arial"/>
              </a:rPr>
              <a:t>Journal</a:t>
            </a:r>
            <a:r>
              <a:rPr sz="150" i="1" spc="30" dirty="0">
                <a:latin typeface="Arial"/>
                <a:cs typeface="Arial"/>
              </a:rPr>
              <a:t> </a:t>
            </a:r>
            <a:r>
              <a:rPr sz="150" i="1" dirty="0">
                <a:latin typeface="Arial"/>
                <a:cs typeface="Arial"/>
              </a:rPr>
              <a:t>of</a:t>
            </a:r>
            <a:r>
              <a:rPr sz="150" i="1" spc="30" dirty="0">
                <a:latin typeface="Arial"/>
                <a:cs typeface="Arial"/>
              </a:rPr>
              <a:t> </a:t>
            </a:r>
            <a:r>
              <a:rPr sz="150" i="1" dirty="0">
                <a:latin typeface="Arial"/>
                <a:cs typeface="Arial"/>
              </a:rPr>
              <a:t>Biological</a:t>
            </a:r>
            <a:r>
              <a:rPr sz="150" i="1" spc="30" dirty="0">
                <a:latin typeface="Arial"/>
                <a:cs typeface="Arial"/>
              </a:rPr>
              <a:t> </a:t>
            </a:r>
            <a:r>
              <a:rPr sz="150" i="1" dirty="0">
                <a:latin typeface="Arial"/>
                <a:cs typeface="Arial"/>
              </a:rPr>
              <a:t>Chemistry</a:t>
            </a:r>
            <a:r>
              <a:rPr sz="150" dirty="0">
                <a:latin typeface="Arial"/>
                <a:cs typeface="Arial"/>
              </a:rPr>
              <a:t>,</a:t>
            </a:r>
            <a:r>
              <a:rPr sz="150" spc="30" dirty="0">
                <a:latin typeface="Arial"/>
                <a:cs typeface="Arial"/>
              </a:rPr>
              <a:t> </a:t>
            </a:r>
            <a:r>
              <a:rPr sz="150" dirty="0">
                <a:latin typeface="Arial"/>
                <a:cs typeface="Arial"/>
              </a:rPr>
              <a:t>vol.</a:t>
            </a:r>
            <a:r>
              <a:rPr sz="150" spc="30" dirty="0">
                <a:latin typeface="Arial"/>
                <a:cs typeface="Arial"/>
              </a:rPr>
              <a:t> </a:t>
            </a:r>
            <a:r>
              <a:rPr sz="150" dirty="0">
                <a:latin typeface="Arial"/>
                <a:cs typeface="Arial"/>
              </a:rPr>
              <a:t>276,</a:t>
            </a:r>
            <a:r>
              <a:rPr sz="150" spc="30" dirty="0">
                <a:latin typeface="Arial"/>
                <a:cs typeface="Arial"/>
              </a:rPr>
              <a:t> </a:t>
            </a:r>
            <a:r>
              <a:rPr sz="150" dirty="0">
                <a:latin typeface="Arial"/>
                <a:cs typeface="Arial"/>
              </a:rPr>
              <a:t>n°.</a:t>
            </a:r>
            <a:r>
              <a:rPr sz="150" spc="30" dirty="0">
                <a:latin typeface="Arial"/>
                <a:cs typeface="Arial"/>
              </a:rPr>
              <a:t> </a:t>
            </a:r>
            <a:r>
              <a:rPr sz="150" dirty="0">
                <a:latin typeface="Arial"/>
                <a:cs typeface="Arial"/>
              </a:rPr>
              <a:t>46,</a:t>
            </a:r>
            <a:r>
              <a:rPr sz="150" spc="30" dirty="0">
                <a:latin typeface="Arial"/>
                <a:cs typeface="Arial"/>
              </a:rPr>
              <a:t> </a:t>
            </a:r>
            <a:r>
              <a:rPr sz="150" dirty="0">
                <a:latin typeface="Arial"/>
                <a:cs typeface="Arial"/>
              </a:rPr>
              <a:t>p.</a:t>
            </a:r>
            <a:r>
              <a:rPr sz="150" spc="30" dirty="0">
                <a:latin typeface="Arial"/>
                <a:cs typeface="Arial"/>
              </a:rPr>
              <a:t> </a:t>
            </a:r>
            <a:r>
              <a:rPr sz="150" dirty="0">
                <a:latin typeface="Arial"/>
                <a:cs typeface="Arial"/>
              </a:rPr>
              <a:t>43205-43215,</a:t>
            </a:r>
            <a:r>
              <a:rPr sz="150" spc="30" dirty="0">
                <a:latin typeface="Arial"/>
                <a:cs typeface="Arial"/>
              </a:rPr>
              <a:t> </a:t>
            </a:r>
            <a:r>
              <a:rPr sz="150" dirty="0">
                <a:latin typeface="Arial"/>
                <a:cs typeface="Arial"/>
              </a:rPr>
              <a:t>Nov.</a:t>
            </a:r>
            <a:r>
              <a:rPr sz="150" spc="30" dirty="0">
                <a:latin typeface="Arial"/>
                <a:cs typeface="Arial"/>
              </a:rPr>
              <a:t> </a:t>
            </a:r>
            <a:r>
              <a:rPr sz="150" dirty="0">
                <a:latin typeface="Arial"/>
                <a:cs typeface="Arial"/>
              </a:rPr>
              <a:t>2001.</a:t>
            </a:r>
            <a:r>
              <a:rPr sz="150" spc="30" dirty="0">
                <a:latin typeface="Arial"/>
                <a:cs typeface="Arial"/>
              </a:rPr>
              <a:t> </a:t>
            </a:r>
            <a:r>
              <a:rPr sz="150" b="1" dirty="0">
                <a:latin typeface="Arial"/>
                <a:cs typeface="Arial"/>
              </a:rPr>
              <a:t>[5]</a:t>
            </a:r>
            <a:r>
              <a:rPr sz="150" b="1" spc="30" dirty="0">
                <a:latin typeface="Arial"/>
                <a:cs typeface="Arial"/>
              </a:rPr>
              <a:t> </a:t>
            </a:r>
            <a:r>
              <a:rPr sz="150" dirty="0">
                <a:latin typeface="Arial"/>
                <a:cs typeface="Arial"/>
              </a:rPr>
              <a:t>S.</a:t>
            </a:r>
            <a:r>
              <a:rPr sz="150" spc="30" dirty="0">
                <a:latin typeface="Arial"/>
                <a:cs typeface="Arial"/>
              </a:rPr>
              <a:t> </a:t>
            </a:r>
            <a:r>
              <a:rPr sz="150" dirty="0">
                <a:latin typeface="Arial"/>
                <a:cs typeface="Arial"/>
              </a:rPr>
              <a:t>Fabre</a:t>
            </a:r>
            <a:r>
              <a:rPr sz="150" spc="30" dirty="0">
                <a:latin typeface="Arial"/>
                <a:cs typeface="Arial"/>
              </a:rPr>
              <a:t> </a:t>
            </a:r>
            <a:r>
              <a:rPr sz="150" dirty="0">
                <a:latin typeface="Arial"/>
                <a:cs typeface="Arial"/>
              </a:rPr>
              <a:t>et</a:t>
            </a:r>
            <a:r>
              <a:rPr sz="150" spc="30" dirty="0">
                <a:latin typeface="Arial"/>
                <a:cs typeface="Arial"/>
              </a:rPr>
              <a:t> </a:t>
            </a:r>
            <a:r>
              <a:rPr sz="150" dirty="0">
                <a:latin typeface="Arial"/>
                <a:cs typeface="Arial"/>
              </a:rPr>
              <a:t>al.,</a:t>
            </a:r>
            <a:r>
              <a:rPr sz="150" spc="30" dirty="0">
                <a:latin typeface="Arial"/>
                <a:cs typeface="Arial"/>
              </a:rPr>
              <a:t> </a:t>
            </a:r>
            <a:r>
              <a:rPr sz="150" dirty="0">
                <a:latin typeface="Arial"/>
                <a:cs typeface="Arial"/>
              </a:rPr>
              <a:t>“Prominent</a:t>
            </a:r>
            <a:r>
              <a:rPr sz="150" spc="35" dirty="0">
                <a:latin typeface="Arial"/>
                <a:cs typeface="Arial"/>
              </a:rPr>
              <a:t> </a:t>
            </a:r>
            <a:r>
              <a:rPr sz="150" dirty="0">
                <a:latin typeface="Arial"/>
                <a:cs typeface="Arial"/>
              </a:rPr>
              <a:t>role</a:t>
            </a:r>
            <a:r>
              <a:rPr sz="150" spc="30" dirty="0">
                <a:latin typeface="Arial"/>
                <a:cs typeface="Arial"/>
              </a:rPr>
              <a:t> </a:t>
            </a:r>
            <a:r>
              <a:rPr sz="150" dirty="0">
                <a:latin typeface="Arial"/>
                <a:cs typeface="Arial"/>
              </a:rPr>
              <a:t>of</a:t>
            </a:r>
            <a:r>
              <a:rPr sz="150" spc="30" dirty="0">
                <a:latin typeface="Arial"/>
                <a:cs typeface="Arial"/>
              </a:rPr>
              <a:t> </a:t>
            </a:r>
            <a:r>
              <a:rPr sz="150" dirty="0">
                <a:latin typeface="Arial"/>
                <a:cs typeface="Arial"/>
              </a:rPr>
              <a:t>the</a:t>
            </a:r>
            <a:r>
              <a:rPr sz="150" spc="30" dirty="0">
                <a:latin typeface="Arial"/>
                <a:cs typeface="Arial"/>
              </a:rPr>
              <a:t> </a:t>
            </a:r>
            <a:r>
              <a:rPr sz="150" dirty="0">
                <a:latin typeface="Arial"/>
                <a:cs typeface="Arial"/>
              </a:rPr>
              <a:t>Ig-like</a:t>
            </a:r>
            <a:r>
              <a:rPr sz="150" spc="30" dirty="0">
                <a:latin typeface="Arial"/>
                <a:cs typeface="Arial"/>
              </a:rPr>
              <a:t> </a:t>
            </a:r>
            <a:r>
              <a:rPr sz="150" dirty="0">
                <a:latin typeface="Arial"/>
                <a:cs typeface="Arial"/>
              </a:rPr>
              <a:t>V</a:t>
            </a:r>
            <a:r>
              <a:rPr sz="150" spc="30" dirty="0">
                <a:latin typeface="Arial"/>
                <a:cs typeface="Arial"/>
              </a:rPr>
              <a:t> </a:t>
            </a:r>
            <a:r>
              <a:rPr sz="150" dirty="0">
                <a:latin typeface="Arial"/>
                <a:cs typeface="Arial"/>
              </a:rPr>
              <a:t>domain</a:t>
            </a:r>
            <a:r>
              <a:rPr sz="150" spc="30" dirty="0">
                <a:latin typeface="Arial"/>
                <a:cs typeface="Arial"/>
              </a:rPr>
              <a:t> </a:t>
            </a:r>
            <a:r>
              <a:rPr sz="150" dirty="0">
                <a:latin typeface="Arial"/>
                <a:cs typeface="Arial"/>
              </a:rPr>
              <a:t>in</a:t>
            </a:r>
            <a:r>
              <a:rPr sz="150" spc="30" dirty="0">
                <a:latin typeface="Arial"/>
                <a:cs typeface="Arial"/>
              </a:rPr>
              <a:t> </a:t>
            </a:r>
            <a:r>
              <a:rPr sz="150" dirty="0">
                <a:latin typeface="Arial"/>
                <a:cs typeface="Arial"/>
              </a:rPr>
              <a:t>trans-interactions</a:t>
            </a:r>
            <a:r>
              <a:rPr sz="150" spc="30" dirty="0">
                <a:latin typeface="Arial"/>
                <a:cs typeface="Arial"/>
              </a:rPr>
              <a:t> </a:t>
            </a:r>
            <a:r>
              <a:rPr sz="150" dirty="0">
                <a:latin typeface="Arial"/>
                <a:cs typeface="Arial"/>
              </a:rPr>
              <a:t>of</a:t>
            </a:r>
            <a:r>
              <a:rPr sz="150" spc="30" dirty="0">
                <a:latin typeface="Arial"/>
                <a:cs typeface="Arial"/>
              </a:rPr>
              <a:t> </a:t>
            </a:r>
            <a:r>
              <a:rPr sz="150" dirty="0">
                <a:latin typeface="Arial"/>
                <a:cs typeface="Arial"/>
              </a:rPr>
              <a:t>nectins.</a:t>
            </a:r>
            <a:r>
              <a:rPr sz="150" spc="30" dirty="0">
                <a:latin typeface="Arial"/>
                <a:cs typeface="Arial"/>
              </a:rPr>
              <a:t> </a:t>
            </a:r>
            <a:r>
              <a:rPr sz="150" dirty="0">
                <a:latin typeface="Arial"/>
                <a:cs typeface="Arial"/>
              </a:rPr>
              <a:t>Nectin3</a:t>
            </a:r>
            <a:r>
              <a:rPr sz="150" spc="30" dirty="0">
                <a:latin typeface="Arial"/>
                <a:cs typeface="Arial"/>
              </a:rPr>
              <a:t> </a:t>
            </a:r>
            <a:r>
              <a:rPr sz="150" dirty="0">
                <a:latin typeface="Arial"/>
                <a:cs typeface="Arial"/>
              </a:rPr>
              <a:t>and</a:t>
            </a:r>
            <a:r>
              <a:rPr sz="150" spc="30" dirty="0">
                <a:latin typeface="Arial"/>
                <a:cs typeface="Arial"/>
              </a:rPr>
              <a:t> </a:t>
            </a:r>
            <a:r>
              <a:rPr sz="150" dirty="0">
                <a:latin typeface="Arial"/>
                <a:cs typeface="Arial"/>
              </a:rPr>
              <a:t>nectin</a:t>
            </a:r>
            <a:r>
              <a:rPr sz="150" spc="30" dirty="0">
                <a:latin typeface="Arial"/>
                <a:cs typeface="Arial"/>
              </a:rPr>
              <a:t> </a:t>
            </a:r>
            <a:r>
              <a:rPr sz="150" dirty="0">
                <a:latin typeface="Arial"/>
                <a:cs typeface="Arial"/>
              </a:rPr>
              <a:t>4</a:t>
            </a:r>
            <a:r>
              <a:rPr sz="150" spc="30" dirty="0">
                <a:latin typeface="Arial"/>
                <a:cs typeface="Arial"/>
              </a:rPr>
              <a:t> </a:t>
            </a:r>
            <a:r>
              <a:rPr sz="150" spc="-20" dirty="0">
                <a:latin typeface="Arial"/>
                <a:cs typeface="Arial"/>
              </a:rPr>
              <a:t>bind</a:t>
            </a:r>
            <a:r>
              <a:rPr sz="150" spc="500" dirty="0">
                <a:latin typeface="Arial"/>
                <a:cs typeface="Arial"/>
              </a:rPr>
              <a:t>  </a:t>
            </a:r>
            <a:r>
              <a:rPr sz="150" dirty="0">
                <a:latin typeface="Arial"/>
                <a:cs typeface="Arial"/>
              </a:rPr>
              <a:t>to</a:t>
            </a:r>
            <a:r>
              <a:rPr sz="150" spc="30" dirty="0">
                <a:latin typeface="Arial"/>
                <a:cs typeface="Arial"/>
              </a:rPr>
              <a:t> </a:t>
            </a:r>
            <a:r>
              <a:rPr sz="150" dirty="0">
                <a:latin typeface="Arial"/>
                <a:cs typeface="Arial"/>
              </a:rPr>
              <a:t>the</a:t>
            </a:r>
            <a:r>
              <a:rPr sz="150" spc="30" dirty="0">
                <a:latin typeface="Arial"/>
                <a:cs typeface="Arial"/>
              </a:rPr>
              <a:t> </a:t>
            </a:r>
            <a:r>
              <a:rPr sz="150" dirty="0">
                <a:latin typeface="Arial"/>
                <a:cs typeface="Arial"/>
              </a:rPr>
              <a:t>predicted</a:t>
            </a:r>
            <a:r>
              <a:rPr sz="150" spc="30" dirty="0">
                <a:latin typeface="Arial"/>
                <a:cs typeface="Arial"/>
              </a:rPr>
              <a:t> </a:t>
            </a:r>
            <a:r>
              <a:rPr sz="150" dirty="0">
                <a:latin typeface="Arial"/>
                <a:cs typeface="Arial"/>
              </a:rPr>
              <a:t>C-C'-C"-D</a:t>
            </a:r>
            <a:r>
              <a:rPr sz="150" spc="30" dirty="0">
                <a:latin typeface="Arial"/>
                <a:cs typeface="Arial"/>
              </a:rPr>
              <a:t> </a:t>
            </a:r>
            <a:r>
              <a:rPr sz="150" dirty="0">
                <a:latin typeface="Arial"/>
                <a:cs typeface="Arial"/>
              </a:rPr>
              <a:t>beta-strands</a:t>
            </a:r>
            <a:r>
              <a:rPr sz="150" spc="35" dirty="0">
                <a:latin typeface="Arial"/>
                <a:cs typeface="Arial"/>
              </a:rPr>
              <a:t> </a:t>
            </a:r>
            <a:r>
              <a:rPr sz="150" dirty="0">
                <a:latin typeface="Arial"/>
                <a:cs typeface="Arial"/>
              </a:rPr>
              <a:t>of</a:t>
            </a:r>
            <a:r>
              <a:rPr sz="150" spc="30" dirty="0">
                <a:latin typeface="Arial"/>
                <a:cs typeface="Arial"/>
              </a:rPr>
              <a:t> </a:t>
            </a:r>
            <a:r>
              <a:rPr sz="150" dirty="0">
                <a:latin typeface="Arial"/>
                <a:cs typeface="Arial"/>
              </a:rPr>
              <a:t>the</a:t>
            </a:r>
            <a:r>
              <a:rPr sz="150" spc="30" dirty="0">
                <a:latin typeface="Arial"/>
                <a:cs typeface="Arial"/>
              </a:rPr>
              <a:t> </a:t>
            </a:r>
            <a:r>
              <a:rPr sz="150" dirty="0">
                <a:latin typeface="Arial"/>
                <a:cs typeface="Arial"/>
              </a:rPr>
              <a:t>nectin1</a:t>
            </a:r>
            <a:r>
              <a:rPr sz="150" spc="30" dirty="0">
                <a:latin typeface="Arial"/>
                <a:cs typeface="Arial"/>
              </a:rPr>
              <a:t> </a:t>
            </a:r>
            <a:r>
              <a:rPr sz="150" dirty="0">
                <a:latin typeface="Arial"/>
                <a:cs typeface="Arial"/>
              </a:rPr>
              <a:t>V</a:t>
            </a:r>
            <a:r>
              <a:rPr sz="150" spc="35" dirty="0">
                <a:latin typeface="Arial"/>
                <a:cs typeface="Arial"/>
              </a:rPr>
              <a:t> </a:t>
            </a:r>
            <a:r>
              <a:rPr sz="150" dirty="0">
                <a:latin typeface="Arial"/>
                <a:cs typeface="Arial"/>
              </a:rPr>
              <a:t>domain,”</a:t>
            </a:r>
            <a:r>
              <a:rPr sz="150" spc="30" dirty="0">
                <a:latin typeface="Arial"/>
                <a:cs typeface="Arial"/>
              </a:rPr>
              <a:t> </a:t>
            </a:r>
            <a:r>
              <a:rPr sz="150" i="1" dirty="0">
                <a:latin typeface="Arial"/>
                <a:cs typeface="Arial"/>
              </a:rPr>
              <a:t>The</a:t>
            </a:r>
            <a:r>
              <a:rPr sz="150" i="1" spc="30" dirty="0">
                <a:latin typeface="Arial"/>
                <a:cs typeface="Arial"/>
              </a:rPr>
              <a:t> </a:t>
            </a:r>
            <a:r>
              <a:rPr sz="150" i="1" dirty="0">
                <a:latin typeface="Arial"/>
                <a:cs typeface="Arial"/>
              </a:rPr>
              <a:t>Journal</a:t>
            </a:r>
            <a:r>
              <a:rPr sz="150" i="1" spc="30" dirty="0">
                <a:latin typeface="Arial"/>
                <a:cs typeface="Arial"/>
              </a:rPr>
              <a:t> </a:t>
            </a:r>
            <a:r>
              <a:rPr sz="150" i="1" dirty="0">
                <a:latin typeface="Arial"/>
                <a:cs typeface="Arial"/>
              </a:rPr>
              <a:t>of</a:t>
            </a:r>
            <a:r>
              <a:rPr sz="150" i="1" spc="30" dirty="0">
                <a:latin typeface="Arial"/>
                <a:cs typeface="Arial"/>
              </a:rPr>
              <a:t> </a:t>
            </a:r>
            <a:r>
              <a:rPr sz="150" i="1" dirty="0">
                <a:latin typeface="Arial"/>
                <a:cs typeface="Arial"/>
              </a:rPr>
              <a:t>Biological</a:t>
            </a:r>
            <a:r>
              <a:rPr sz="150" i="1" spc="35" dirty="0">
                <a:latin typeface="Arial"/>
                <a:cs typeface="Arial"/>
              </a:rPr>
              <a:t> </a:t>
            </a:r>
            <a:r>
              <a:rPr sz="150" i="1" dirty="0">
                <a:latin typeface="Arial"/>
                <a:cs typeface="Arial"/>
              </a:rPr>
              <a:t>Chemistry</a:t>
            </a:r>
            <a:r>
              <a:rPr sz="150" dirty="0">
                <a:latin typeface="Arial"/>
                <a:cs typeface="Arial"/>
              </a:rPr>
              <a:t>,</a:t>
            </a:r>
            <a:r>
              <a:rPr sz="150" spc="30" dirty="0">
                <a:latin typeface="Arial"/>
                <a:cs typeface="Arial"/>
              </a:rPr>
              <a:t> </a:t>
            </a:r>
            <a:r>
              <a:rPr sz="150" dirty="0">
                <a:latin typeface="Arial"/>
                <a:cs typeface="Arial"/>
              </a:rPr>
              <a:t>vol.</a:t>
            </a:r>
            <a:r>
              <a:rPr sz="150" spc="30" dirty="0">
                <a:latin typeface="Arial"/>
                <a:cs typeface="Arial"/>
              </a:rPr>
              <a:t> </a:t>
            </a:r>
            <a:r>
              <a:rPr sz="150" dirty="0">
                <a:latin typeface="Arial"/>
                <a:cs typeface="Arial"/>
              </a:rPr>
              <a:t>277,</a:t>
            </a:r>
            <a:r>
              <a:rPr sz="150" spc="30" dirty="0">
                <a:latin typeface="Arial"/>
                <a:cs typeface="Arial"/>
              </a:rPr>
              <a:t> </a:t>
            </a:r>
            <a:r>
              <a:rPr sz="150" dirty="0">
                <a:latin typeface="Arial"/>
                <a:cs typeface="Arial"/>
              </a:rPr>
              <a:t>n°.</a:t>
            </a:r>
            <a:r>
              <a:rPr sz="150" spc="35" dirty="0">
                <a:latin typeface="Arial"/>
                <a:cs typeface="Arial"/>
              </a:rPr>
              <a:t> </a:t>
            </a:r>
            <a:r>
              <a:rPr sz="150" dirty="0">
                <a:latin typeface="Arial"/>
                <a:cs typeface="Arial"/>
              </a:rPr>
              <a:t>30,</a:t>
            </a:r>
            <a:r>
              <a:rPr sz="150" spc="30" dirty="0">
                <a:latin typeface="Arial"/>
                <a:cs typeface="Arial"/>
              </a:rPr>
              <a:t> </a:t>
            </a:r>
            <a:r>
              <a:rPr sz="150" dirty="0">
                <a:latin typeface="Arial"/>
                <a:cs typeface="Arial"/>
              </a:rPr>
              <a:t>p.</a:t>
            </a:r>
            <a:r>
              <a:rPr sz="150" spc="30" dirty="0">
                <a:latin typeface="Arial"/>
                <a:cs typeface="Arial"/>
              </a:rPr>
              <a:t> </a:t>
            </a:r>
            <a:r>
              <a:rPr sz="150" dirty="0">
                <a:latin typeface="Arial"/>
                <a:cs typeface="Arial"/>
              </a:rPr>
              <a:t>27006-27013,</a:t>
            </a:r>
            <a:r>
              <a:rPr sz="150" spc="30" dirty="0">
                <a:latin typeface="Arial"/>
                <a:cs typeface="Arial"/>
              </a:rPr>
              <a:t> </a:t>
            </a:r>
            <a:r>
              <a:rPr sz="150" dirty="0">
                <a:latin typeface="Arial"/>
                <a:cs typeface="Arial"/>
              </a:rPr>
              <a:t>Juil.</a:t>
            </a:r>
            <a:r>
              <a:rPr sz="150" spc="35" dirty="0">
                <a:latin typeface="Arial"/>
                <a:cs typeface="Arial"/>
              </a:rPr>
              <a:t> </a:t>
            </a:r>
            <a:r>
              <a:rPr sz="150" dirty="0">
                <a:latin typeface="Arial"/>
                <a:cs typeface="Arial"/>
              </a:rPr>
              <a:t>2002.</a:t>
            </a:r>
            <a:r>
              <a:rPr sz="150" spc="30" dirty="0">
                <a:latin typeface="Arial"/>
                <a:cs typeface="Arial"/>
              </a:rPr>
              <a:t> </a:t>
            </a:r>
            <a:r>
              <a:rPr sz="150" b="1" dirty="0">
                <a:latin typeface="Arial"/>
                <a:cs typeface="Arial"/>
              </a:rPr>
              <a:t>[6]</a:t>
            </a:r>
            <a:r>
              <a:rPr sz="150" b="1" spc="30" dirty="0">
                <a:latin typeface="Arial"/>
                <a:cs typeface="Arial"/>
              </a:rPr>
              <a:t> </a:t>
            </a:r>
            <a:r>
              <a:rPr sz="150" dirty="0">
                <a:latin typeface="Arial"/>
                <a:cs typeface="Arial"/>
              </a:rPr>
              <a:t>F.</a:t>
            </a:r>
            <a:r>
              <a:rPr sz="150" spc="30" dirty="0">
                <a:latin typeface="Arial"/>
                <a:cs typeface="Arial"/>
              </a:rPr>
              <a:t> </a:t>
            </a:r>
            <a:r>
              <a:rPr sz="150" dirty="0">
                <a:latin typeface="Arial"/>
                <a:cs typeface="Arial"/>
              </a:rPr>
              <a:t>Seals</a:t>
            </a:r>
            <a:r>
              <a:rPr sz="150" spc="30" dirty="0">
                <a:latin typeface="Arial"/>
                <a:cs typeface="Arial"/>
              </a:rPr>
              <a:t> </a:t>
            </a:r>
            <a:r>
              <a:rPr sz="150" dirty="0">
                <a:latin typeface="Arial"/>
                <a:cs typeface="Arial"/>
              </a:rPr>
              <a:t>et</a:t>
            </a:r>
            <a:r>
              <a:rPr sz="150" spc="35" dirty="0">
                <a:latin typeface="Arial"/>
                <a:cs typeface="Arial"/>
              </a:rPr>
              <a:t> </a:t>
            </a:r>
            <a:r>
              <a:rPr sz="150" dirty="0">
                <a:latin typeface="Arial"/>
                <a:cs typeface="Arial"/>
              </a:rPr>
              <a:t>S.</a:t>
            </a:r>
            <a:r>
              <a:rPr sz="150" spc="15" dirty="0">
                <a:latin typeface="Arial"/>
                <a:cs typeface="Arial"/>
              </a:rPr>
              <a:t> </a:t>
            </a:r>
            <a:r>
              <a:rPr sz="150" dirty="0">
                <a:latin typeface="Arial"/>
                <a:cs typeface="Arial"/>
              </a:rPr>
              <a:t>A.</a:t>
            </a:r>
            <a:r>
              <a:rPr sz="150" spc="30" dirty="0">
                <a:latin typeface="Arial"/>
                <a:cs typeface="Arial"/>
              </a:rPr>
              <a:t> </a:t>
            </a:r>
            <a:r>
              <a:rPr sz="150" dirty="0">
                <a:latin typeface="Arial"/>
                <a:cs typeface="Arial"/>
              </a:rPr>
              <a:t>Courtneidge,</a:t>
            </a:r>
            <a:r>
              <a:rPr sz="150" spc="30" dirty="0">
                <a:latin typeface="Arial"/>
                <a:cs typeface="Arial"/>
              </a:rPr>
              <a:t> </a:t>
            </a:r>
            <a:r>
              <a:rPr sz="150" dirty="0">
                <a:latin typeface="Arial"/>
                <a:cs typeface="Arial"/>
              </a:rPr>
              <a:t>“The</a:t>
            </a:r>
            <a:r>
              <a:rPr sz="150" spc="15" dirty="0">
                <a:latin typeface="Arial"/>
                <a:cs typeface="Arial"/>
              </a:rPr>
              <a:t> </a:t>
            </a:r>
            <a:r>
              <a:rPr sz="150" dirty="0">
                <a:latin typeface="Arial"/>
                <a:cs typeface="Arial"/>
              </a:rPr>
              <a:t>ADAMs</a:t>
            </a:r>
            <a:r>
              <a:rPr sz="150" spc="30" dirty="0">
                <a:latin typeface="Arial"/>
                <a:cs typeface="Arial"/>
              </a:rPr>
              <a:t> </a:t>
            </a:r>
            <a:r>
              <a:rPr sz="150" dirty="0">
                <a:latin typeface="Arial"/>
                <a:cs typeface="Arial"/>
              </a:rPr>
              <a:t>family</a:t>
            </a:r>
            <a:r>
              <a:rPr sz="150" spc="35" dirty="0">
                <a:latin typeface="Arial"/>
                <a:cs typeface="Arial"/>
              </a:rPr>
              <a:t> </a:t>
            </a:r>
            <a:r>
              <a:rPr sz="150" dirty="0">
                <a:latin typeface="Arial"/>
                <a:cs typeface="Arial"/>
              </a:rPr>
              <a:t>of</a:t>
            </a:r>
            <a:r>
              <a:rPr sz="150" spc="30" dirty="0">
                <a:latin typeface="Arial"/>
                <a:cs typeface="Arial"/>
              </a:rPr>
              <a:t> </a:t>
            </a:r>
            <a:r>
              <a:rPr sz="150" dirty="0">
                <a:latin typeface="Arial"/>
                <a:cs typeface="Arial"/>
              </a:rPr>
              <a:t>metalloproteases:</a:t>
            </a:r>
            <a:r>
              <a:rPr sz="150" spc="30" dirty="0">
                <a:latin typeface="Arial"/>
                <a:cs typeface="Arial"/>
              </a:rPr>
              <a:t> </a:t>
            </a:r>
            <a:r>
              <a:rPr sz="150" dirty="0">
                <a:latin typeface="Arial"/>
                <a:cs typeface="Arial"/>
              </a:rPr>
              <a:t>multidomain</a:t>
            </a:r>
            <a:r>
              <a:rPr sz="150" spc="30" dirty="0">
                <a:latin typeface="Arial"/>
                <a:cs typeface="Arial"/>
              </a:rPr>
              <a:t> </a:t>
            </a:r>
            <a:r>
              <a:rPr sz="150" dirty="0">
                <a:latin typeface="Arial"/>
                <a:cs typeface="Arial"/>
              </a:rPr>
              <a:t>proteins</a:t>
            </a:r>
            <a:r>
              <a:rPr sz="150" spc="35" dirty="0">
                <a:latin typeface="Arial"/>
                <a:cs typeface="Arial"/>
              </a:rPr>
              <a:t> </a:t>
            </a:r>
            <a:r>
              <a:rPr sz="150" dirty="0">
                <a:latin typeface="Arial"/>
                <a:cs typeface="Arial"/>
              </a:rPr>
              <a:t>with</a:t>
            </a:r>
            <a:r>
              <a:rPr sz="150" spc="30" dirty="0">
                <a:latin typeface="Arial"/>
                <a:cs typeface="Arial"/>
              </a:rPr>
              <a:t> </a:t>
            </a:r>
            <a:r>
              <a:rPr sz="150" dirty="0">
                <a:latin typeface="Arial"/>
                <a:cs typeface="Arial"/>
              </a:rPr>
              <a:t>multiple</a:t>
            </a:r>
            <a:r>
              <a:rPr sz="150" spc="30" dirty="0">
                <a:latin typeface="Arial"/>
                <a:cs typeface="Arial"/>
              </a:rPr>
              <a:t> </a:t>
            </a:r>
            <a:r>
              <a:rPr sz="150" dirty="0">
                <a:latin typeface="Arial"/>
                <a:cs typeface="Arial"/>
              </a:rPr>
              <a:t>functions,”</a:t>
            </a:r>
            <a:r>
              <a:rPr sz="150" spc="25" dirty="0">
                <a:latin typeface="Arial"/>
                <a:cs typeface="Arial"/>
              </a:rPr>
              <a:t> </a:t>
            </a:r>
            <a:r>
              <a:rPr sz="150" i="1" dirty="0">
                <a:latin typeface="Arial"/>
                <a:cs typeface="Arial"/>
              </a:rPr>
              <a:t>Genes</a:t>
            </a:r>
            <a:r>
              <a:rPr sz="150" i="1" spc="30" dirty="0">
                <a:latin typeface="Arial"/>
                <a:cs typeface="Arial"/>
              </a:rPr>
              <a:t> </a:t>
            </a:r>
            <a:r>
              <a:rPr sz="150" i="1" dirty="0">
                <a:latin typeface="Arial"/>
                <a:cs typeface="Arial"/>
              </a:rPr>
              <a:t>&amp;</a:t>
            </a:r>
            <a:r>
              <a:rPr sz="150" i="1" spc="30" dirty="0">
                <a:latin typeface="Arial"/>
                <a:cs typeface="Arial"/>
              </a:rPr>
              <a:t> </a:t>
            </a:r>
            <a:r>
              <a:rPr sz="150" i="1" dirty="0">
                <a:latin typeface="Arial"/>
                <a:cs typeface="Arial"/>
              </a:rPr>
              <a:t>Development</a:t>
            </a:r>
            <a:r>
              <a:rPr sz="150" dirty="0">
                <a:latin typeface="Arial"/>
                <a:cs typeface="Arial"/>
              </a:rPr>
              <a:t>,</a:t>
            </a:r>
            <a:r>
              <a:rPr sz="150" spc="30" dirty="0">
                <a:latin typeface="Arial"/>
                <a:cs typeface="Arial"/>
              </a:rPr>
              <a:t> </a:t>
            </a:r>
            <a:r>
              <a:rPr sz="150" dirty="0">
                <a:latin typeface="Arial"/>
                <a:cs typeface="Arial"/>
              </a:rPr>
              <a:t>vol.</a:t>
            </a:r>
            <a:r>
              <a:rPr sz="150" spc="35" dirty="0">
                <a:latin typeface="Arial"/>
                <a:cs typeface="Arial"/>
              </a:rPr>
              <a:t> </a:t>
            </a:r>
            <a:r>
              <a:rPr sz="150" dirty="0">
                <a:latin typeface="Arial"/>
                <a:cs typeface="Arial"/>
              </a:rPr>
              <a:t>17,</a:t>
            </a:r>
            <a:r>
              <a:rPr sz="150" spc="30" dirty="0">
                <a:latin typeface="Arial"/>
                <a:cs typeface="Arial"/>
              </a:rPr>
              <a:t> </a:t>
            </a:r>
            <a:r>
              <a:rPr sz="150" dirty="0">
                <a:latin typeface="Arial"/>
                <a:cs typeface="Arial"/>
              </a:rPr>
              <a:t>n°.</a:t>
            </a:r>
            <a:r>
              <a:rPr sz="150" spc="30" dirty="0">
                <a:latin typeface="Arial"/>
                <a:cs typeface="Arial"/>
              </a:rPr>
              <a:t> </a:t>
            </a:r>
            <a:r>
              <a:rPr sz="150" dirty="0">
                <a:latin typeface="Arial"/>
                <a:cs typeface="Arial"/>
              </a:rPr>
              <a:t>1,</a:t>
            </a:r>
            <a:r>
              <a:rPr sz="150" spc="30" dirty="0">
                <a:latin typeface="Arial"/>
                <a:cs typeface="Arial"/>
              </a:rPr>
              <a:t> </a:t>
            </a:r>
            <a:r>
              <a:rPr sz="150" dirty="0">
                <a:latin typeface="Arial"/>
                <a:cs typeface="Arial"/>
              </a:rPr>
              <a:t>p.</a:t>
            </a:r>
            <a:r>
              <a:rPr sz="150" spc="30" dirty="0">
                <a:latin typeface="Arial"/>
                <a:cs typeface="Arial"/>
              </a:rPr>
              <a:t> </a:t>
            </a:r>
            <a:r>
              <a:rPr sz="150" dirty="0">
                <a:latin typeface="Arial"/>
                <a:cs typeface="Arial"/>
              </a:rPr>
              <a:t>7-30,</a:t>
            </a:r>
            <a:r>
              <a:rPr sz="150" spc="35" dirty="0">
                <a:latin typeface="Arial"/>
                <a:cs typeface="Arial"/>
              </a:rPr>
              <a:t> </a:t>
            </a:r>
            <a:r>
              <a:rPr sz="150" dirty="0">
                <a:latin typeface="Arial"/>
                <a:cs typeface="Arial"/>
              </a:rPr>
              <a:t>Jan.</a:t>
            </a:r>
            <a:r>
              <a:rPr sz="150" spc="30" dirty="0">
                <a:latin typeface="Arial"/>
                <a:cs typeface="Arial"/>
              </a:rPr>
              <a:t> </a:t>
            </a:r>
            <a:r>
              <a:rPr sz="150" dirty="0">
                <a:latin typeface="Arial"/>
                <a:cs typeface="Arial"/>
              </a:rPr>
              <a:t>2003.</a:t>
            </a:r>
            <a:r>
              <a:rPr sz="150" spc="30" dirty="0">
                <a:latin typeface="Arial"/>
                <a:cs typeface="Arial"/>
              </a:rPr>
              <a:t> </a:t>
            </a:r>
            <a:r>
              <a:rPr sz="150" b="1" spc="-25" dirty="0">
                <a:latin typeface="Arial"/>
                <a:cs typeface="Arial"/>
              </a:rPr>
              <a:t>[7]</a:t>
            </a:r>
            <a:endParaRPr sz="150">
              <a:latin typeface="Arial"/>
              <a:cs typeface="Arial"/>
            </a:endParaRPr>
          </a:p>
          <a:p>
            <a:pPr marL="15875" marR="5080" algn="just">
              <a:lnSpc>
                <a:spcPct val="109800"/>
              </a:lnSpc>
            </a:pPr>
            <a:r>
              <a:rPr sz="150" dirty="0">
                <a:latin typeface="Arial"/>
                <a:cs typeface="Arial"/>
              </a:rPr>
              <a:t>S.</a:t>
            </a:r>
            <a:r>
              <a:rPr sz="150" spc="30" dirty="0">
                <a:latin typeface="Arial"/>
                <a:cs typeface="Arial"/>
              </a:rPr>
              <a:t> </a:t>
            </a:r>
            <a:r>
              <a:rPr sz="150" dirty="0">
                <a:latin typeface="Arial"/>
                <a:cs typeface="Arial"/>
              </a:rPr>
              <a:t>Fabre-Lafay,</a:t>
            </a:r>
            <a:r>
              <a:rPr sz="150" spc="35" dirty="0">
                <a:latin typeface="Arial"/>
                <a:cs typeface="Arial"/>
              </a:rPr>
              <a:t> </a:t>
            </a:r>
            <a:r>
              <a:rPr sz="150" dirty="0">
                <a:latin typeface="Arial"/>
                <a:cs typeface="Arial"/>
              </a:rPr>
              <a:t>S.</a:t>
            </a:r>
            <a:r>
              <a:rPr sz="150" spc="35" dirty="0">
                <a:latin typeface="Arial"/>
                <a:cs typeface="Arial"/>
              </a:rPr>
              <a:t> </a:t>
            </a:r>
            <a:r>
              <a:rPr sz="150" dirty="0">
                <a:latin typeface="Arial"/>
                <a:cs typeface="Arial"/>
              </a:rPr>
              <a:t>Garrido-Urbani,</a:t>
            </a:r>
            <a:r>
              <a:rPr sz="150" spc="35" dirty="0">
                <a:latin typeface="Arial"/>
                <a:cs typeface="Arial"/>
              </a:rPr>
              <a:t> </a:t>
            </a:r>
            <a:r>
              <a:rPr sz="150" dirty="0">
                <a:latin typeface="Arial"/>
                <a:cs typeface="Arial"/>
              </a:rPr>
              <a:t>N.</a:t>
            </a:r>
            <a:r>
              <a:rPr sz="150" spc="35" dirty="0">
                <a:latin typeface="Arial"/>
                <a:cs typeface="Arial"/>
              </a:rPr>
              <a:t> </a:t>
            </a:r>
            <a:r>
              <a:rPr sz="150" dirty="0">
                <a:latin typeface="Arial"/>
                <a:cs typeface="Arial"/>
              </a:rPr>
              <a:t>Reymond,</a:t>
            </a:r>
            <a:r>
              <a:rPr sz="150" spc="20" dirty="0">
                <a:latin typeface="Arial"/>
                <a:cs typeface="Arial"/>
              </a:rPr>
              <a:t> </a:t>
            </a:r>
            <a:r>
              <a:rPr sz="150" dirty="0">
                <a:latin typeface="Arial"/>
                <a:cs typeface="Arial"/>
              </a:rPr>
              <a:t>A.</a:t>
            </a:r>
            <a:r>
              <a:rPr sz="150" spc="35" dirty="0">
                <a:latin typeface="Arial"/>
                <a:cs typeface="Arial"/>
              </a:rPr>
              <a:t> </a:t>
            </a:r>
            <a:r>
              <a:rPr sz="150" dirty="0">
                <a:latin typeface="Arial"/>
                <a:cs typeface="Arial"/>
              </a:rPr>
              <a:t>Gonçalves,</a:t>
            </a:r>
            <a:r>
              <a:rPr sz="150" spc="35" dirty="0">
                <a:latin typeface="Arial"/>
                <a:cs typeface="Arial"/>
              </a:rPr>
              <a:t> </a:t>
            </a:r>
            <a:r>
              <a:rPr sz="150" dirty="0">
                <a:latin typeface="Arial"/>
                <a:cs typeface="Arial"/>
              </a:rPr>
              <a:t>P.</a:t>
            </a:r>
            <a:r>
              <a:rPr sz="150" spc="35" dirty="0">
                <a:latin typeface="Arial"/>
                <a:cs typeface="Arial"/>
              </a:rPr>
              <a:t> </a:t>
            </a:r>
            <a:r>
              <a:rPr sz="150" dirty="0">
                <a:latin typeface="Arial"/>
                <a:cs typeface="Arial"/>
              </a:rPr>
              <a:t>Dubreuil,</a:t>
            </a:r>
            <a:r>
              <a:rPr sz="150" spc="35" dirty="0">
                <a:latin typeface="Arial"/>
                <a:cs typeface="Arial"/>
              </a:rPr>
              <a:t> </a:t>
            </a:r>
            <a:r>
              <a:rPr sz="150" dirty="0">
                <a:latin typeface="Arial"/>
                <a:cs typeface="Arial"/>
              </a:rPr>
              <a:t>et</a:t>
            </a:r>
            <a:r>
              <a:rPr sz="150" spc="35" dirty="0">
                <a:latin typeface="Arial"/>
                <a:cs typeface="Arial"/>
              </a:rPr>
              <a:t> </a:t>
            </a:r>
            <a:r>
              <a:rPr sz="150" dirty="0">
                <a:latin typeface="Arial"/>
                <a:cs typeface="Arial"/>
              </a:rPr>
              <a:t>M.</a:t>
            </a:r>
            <a:r>
              <a:rPr sz="150" spc="35" dirty="0">
                <a:latin typeface="Arial"/>
                <a:cs typeface="Arial"/>
              </a:rPr>
              <a:t> </a:t>
            </a:r>
            <a:r>
              <a:rPr sz="150" dirty="0">
                <a:latin typeface="Arial"/>
                <a:cs typeface="Arial"/>
              </a:rPr>
              <a:t>Lopez,</a:t>
            </a:r>
            <a:r>
              <a:rPr sz="150" spc="30" dirty="0">
                <a:latin typeface="Arial"/>
                <a:cs typeface="Arial"/>
              </a:rPr>
              <a:t> </a:t>
            </a:r>
            <a:r>
              <a:rPr sz="150" dirty="0">
                <a:latin typeface="Arial"/>
                <a:cs typeface="Arial"/>
              </a:rPr>
              <a:t>“Nectin-4,</a:t>
            </a:r>
            <a:r>
              <a:rPr sz="150" spc="35" dirty="0">
                <a:latin typeface="Arial"/>
                <a:cs typeface="Arial"/>
              </a:rPr>
              <a:t> </a:t>
            </a:r>
            <a:r>
              <a:rPr sz="150" dirty="0">
                <a:latin typeface="Arial"/>
                <a:cs typeface="Arial"/>
              </a:rPr>
              <a:t>a</a:t>
            </a:r>
            <a:r>
              <a:rPr sz="150" spc="35" dirty="0">
                <a:latin typeface="Arial"/>
                <a:cs typeface="Arial"/>
              </a:rPr>
              <a:t> </a:t>
            </a:r>
            <a:r>
              <a:rPr sz="150" dirty="0">
                <a:latin typeface="Arial"/>
                <a:cs typeface="Arial"/>
              </a:rPr>
              <a:t>new</a:t>
            </a:r>
            <a:r>
              <a:rPr sz="150" spc="35" dirty="0">
                <a:latin typeface="Arial"/>
                <a:cs typeface="Arial"/>
              </a:rPr>
              <a:t> </a:t>
            </a:r>
            <a:r>
              <a:rPr sz="150" dirty="0">
                <a:latin typeface="Arial"/>
                <a:cs typeface="Arial"/>
              </a:rPr>
              <a:t>serological</a:t>
            </a:r>
            <a:r>
              <a:rPr sz="150" spc="35" dirty="0">
                <a:latin typeface="Arial"/>
                <a:cs typeface="Arial"/>
              </a:rPr>
              <a:t> </a:t>
            </a:r>
            <a:r>
              <a:rPr sz="150" dirty="0">
                <a:latin typeface="Arial"/>
                <a:cs typeface="Arial"/>
              </a:rPr>
              <a:t>breast</a:t>
            </a:r>
            <a:r>
              <a:rPr sz="150" spc="35" dirty="0">
                <a:latin typeface="Arial"/>
                <a:cs typeface="Arial"/>
              </a:rPr>
              <a:t> </a:t>
            </a:r>
            <a:r>
              <a:rPr sz="150" dirty="0">
                <a:latin typeface="Arial"/>
                <a:cs typeface="Arial"/>
              </a:rPr>
              <a:t>cancer</a:t>
            </a:r>
            <a:r>
              <a:rPr sz="150" spc="35" dirty="0">
                <a:latin typeface="Arial"/>
                <a:cs typeface="Arial"/>
              </a:rPr>
              <a:t> </a:t>
            </a:r>
            <a:r>
              <a:rPr sz="150" dirty="0">
                <a:latin typeface="Arial"/>
                <a:cs typeface="Arial"/>
              </a:rPr>
              <a:t>marker,</a:t>
            </a:r>
            <a:r>
              <a:rPr sz="150" spc="35" dirty="0">
                <a:latin typeface="Arial"/>
                <a:cs typeface="Arial"/>
              </a:rPr>
              <a:t> </a:t>
            </a:r>
            <a:r>
              <a:rPr sz="150" dirty="0">
                <a:latin typeface="Arial"/>
                <a:cs typeface="Arial"/>
              </a:rPr>
              <a:t>is</a:t>
            </a:r>
            <a:r>
              <a:rPr sz="150" spc="35" dirty="0">
                <a:latin typeface="Arial"/>
                <a:cs typeface="Arial"/>
              </a:rPr>
              <a:t> </a:t>
            </a:r>
            <a:r>
              <a:rPr sz="150" dirty="0">
                <a:latin typeface="Arial"/>
                <a:cs typeface="Arial"/>
              </a:rPr>
              <a:t>a</a:t>
            </a:r>
            <a:r>
              <a:rPr sz="150" spc="35" dirty="0">
                <a:latin typeface="Arial"/>
                <a:cs typeface="Arial"/>
              </a:rPr>
              <a:t> </a:t>
            </a:r>
            <a:r>
              <a:rPr sz="150" dirty="0">
                <a:latin typeface="Arial"/>
                <a:cs typeface="Arial"/>
              </a:rPr>
              <a:t>substrate</a:t>
            </a:r>
            <a:r>
              <a:rPr sz="150" spc="35" dirty="0">
                <a:latin typeface="Arial"/>
                <a:cs typeface="Arial"/>
              </a:rPr>
              <a:t> </a:t>
            </a:r>
            <a:r>
              <a:rPr sz="150" dirty="0">
                <a:latin typeface="Arial"/>
                <a:cs typeface="Arial"/>
              </a:rPr>
              <a:t>for</a:t>
            </a:r>
            <a:r>
              <a:rPr sz="150" spc="35" dirty="0">
                <a:latin typeface="Arial"/>
                <a:cs typeface="Arial"/>
              </a:rPr>
              <a:t> </a:t>
            </a:r>
            <a:r>
              <a:rPr sz="150" dirty="0">
                <a:latin typeface="Arial"/>
                <a:cs typeface="Arial"/>
              </a:rPr>
              <a:t>tumor</a:t>
            </a:r>
            <a:r>
              <a:rPr sz="150" spc="35" dirty="0">
                <a:latin typeface="Arial"/>
                <a:cs typeface="Arial"/>
              </a:rPr>
              <a:t> </a:t>
            </a:r>
            <a:r>
              <a:rPr sz="150" dirty="0">
                <a:latin typeface="Arial"/>
                <a:cs typeface="Arial"/>
              </a:rPr>
              <a:t>necrosis</a:t>
            </a:r>
            <a:r>
              <a:rPr sz="150" spc="35" dirty="0">
                <a:latin typeface="Arial"/>
                <a:cs typeface="Arial"/>
              </a:rPr>
              <a:t> </a:t>
            </a:r>
            <a:r>
              <a:rPr sz="150" dirty="0">
                <a:latin typeface="Arial"/>
                <a:cs typeface="Arial"/>
              </a:rPr>
              <a:t>factor-alpha-converting</a:t>
            </a:r>
            <a:r>
              <a:rPr sz="150" spc="35" dirty="0">
                <a:latin typeface="Arial"/>
                <a:cs typeface="Arial"/>
              </a:rPr>
              <a:t> </a:t>
            </a:r>
            <a:r>
              <a:rPr sz="150" dirty="0">
                <a:latin typeface="Arial"/>
                <a:cs typeface="Arial"/>
              </a:rPr>
              <a:t>enzyme</a:t>
            </a:r>
            <a:r>
              <a:rPr sz="150" spc="35" dirty="0">
                <a:latin typeface="Arial"/>
                <a:cs typeface="Arial"/>
              </a:rPr>
              <a:t> </a:t>
            </a:r>
            <a:r>
              <a:rPr sz="150" dirty="0">
                <a:latin typeface="Arial"/>
                <a:cs typeface="Arial"/>
              </a:rPr>
              <a:t>(TACE)/ADAM-17,”</a:t>
            </a:r>
            <a:r>
              <a:rPr sz="150" spc="35" dirty="0">
                <a:latin typeface="Arial"/>
                <a:cs typeface="Arial"/>
              </a:rPr>
              <a:t> </a:t>
            </a:r>
            <a:r>
              <a:rPr sz="150" i="1" dirty="0">
                <a:latin typeface="Arial"/>
                <a:cs typeface="Arial"/>
              </a:rPr>
              <a:t>The</a:t>
            </a:r>
            <a:r>
              <a:rPr sz="150" i="1" spc="35" dirty="0">
                <a:latin typeface="Arial"/>
                <a:cs typeface="Arial"/>
              </a:rPr>
              <a:t> </a:t>
            </a:r>
            <a:r>
              <a:rPr sz="150" i="1" dirty="0">
                <a:latin typeface="Arial"/>
                <a:cs typeface="Arial"/>
              </a:rPr>
              <a:t>Journal</a:t>
            </a:r>
            <a:r>
              <a:rPr sz="150" i="1" spc="35" dirty="0">
                <a:latin typeface="Arial"/>
                <a:cs typeface="Arial"/>
              </a:rPr>
              <a:t> </a:t>
            </a:r>
            <a:r>
              <a:rPr sz="150" i="1" dirty="0">
                <a:latin typeface="Arial"/>
                <a:cs typeface="Arial"/>
              </a:rPr>
              <a:t>of</a:t>
            </a:r>
            <a:r>
              <a:rPr sz="150" i="1" spc="35" dirty="0">
                <a:latin typeface="Arial"/>
                <a:cs typeface="Arial"/>
              </a:rPr>
              <a:t> </a:t>
            </a:r>
            <a:r>
              <a:rPr sz="150" i="1" dirty="0">
                <a:latin typeface="Arial"/>
                <a:cs typeface="Arial"/>
              </a:rPr>
              <a:t>Biological</a:t>
            </a:r>
            <a:r>
              <a:rPr sz="150" i="1" spc="30" dirty="0">
                <a:latin typeface="Arial"/>
                <a:cs typeface="Arial"/>
              </a:rPr>
              <a:t> </a:t>
            </a:r>
            <a:r>
              <a:rPr sz="150" i="1" dirty="0">
                <a:latin typeface="Arial"/>
                <a:cs typeface="Arial"/>
              </a:rPr>
              <a:t>Chemistry</a:t>
            </a:r>
            <a:r>
              <a:rPr sz="150" dirty="0">
                <a:latin typeface="Arial"/>
                <a:cs typeface="Arial"/>
              </a:rPr>
              <a:t>,</a:t>
            </a:r>
            <a:r>
              <a:rPr sz="150" spc="35" dirty="0">
                <a:latin typeface="Arial"/>
                <a:cs typeface="Arial"/>
              </a:rPr>
              <a:t> </a:t>
            </a:r>
            <a:r>
              <a:rPr sz="150" dirty="0">
                <a:latin typeface="Arial"/>
                <a:cs typeface="Arial"/>
              </a:rPr>
              <a:t>vol.</a:t>
            </a:r>
            <a:r>
              <a:rPr sz="150" spc="35" dirty="0">
                <a:latin typeface="Arial"/>
                <a:cs typeface="Arial"/>
              </a:rPr>
              <a:t> </a:t>
            </a:r>
            <a:r>
              <a:rPr sz="150" dirty="0">
                <a:latin typeface="Arial"/>
                <a:cs typeface="Arial"/>
              </a:rPr>
              <a:t>280,</a:t>
            </a:r>
            <a:r>
              <a:rPr sz="150" spc="35" dirty="0">
                <a:latin typeface="Arial"/>
                <a:cs typeface="Arial"/>
              </a:rPr>
              <a:t> </a:t>
            </a:r>
            <a:r>
              <a:rPr sz="150" dirty="0">
                <a:latin typeface="Arial"/>
                <a:cs typeface="Arial"/>
              </a:rPr>
              <a:t>n°.</a:t>
            </a:r>
            <a:r>
              <a:rPr sz="150" spc="35" dirty="0">
                <a:latin typeface="Arial"/>
                <a:cs typeface="Arial"/>
              </a:rPr>
              <a:t> </a:t>
            </a:r>
            <a:r>
              <a:rPr sz="150" dirty="0">
                <a:latin typeface="Arial"/>
                <a:cs typeface="Arial"/>
              </a:rPr>
              <a:t>20,</a:t>
            </a:r>
            <a:r>
              <a:rPr sz="150" spc="35" dirty="0">
                <a:latin typeface="Arial"/>
                <a:cs typeface="Arial"/>
              </a:rPr>
              <a:t> </a:t>
            </a:r>
            <a:r>
              <a:rPr sz="150" dirty="0">
                <a:latin typeface="Arial"/>
                <a:cs typeface="Arial"/>
              </a:rPr>
              <a:t>p.</a:t>
            </a:r>
            <a:r>
              <a:rPr sz="150" spc="35" dirty="0">
                <a:latin typeface="Arial"/>
                <a:cs typeface="Arial"/>
              </a:rPr>
              <a:t> </a:t>
            </a:r>
            <a:r>
              <a:rPr sz="150" dirty="0">
                <a:latin typeface="Arial"/>
                <a:cs typeface="Arial"/>
              </a:rPr>
              <a:t>19543-19550,</a:t>
            </a:r>
            <a:r>
              <a:rPr sz="150" spc="35" dirty="0">
                <a:latin typeface="Arial"/>
                <a:cs typeface="Arial"/>
              </a:rPr>
              <a:t> </a:t>
            </a:r>
            <a:r>
              <a:rPr sz="150" dirty="0">
                <a:latin typeface="Arial"/>
                <a:cs typeface="Arial"/>
              </a:rPr>
              <a:t>Mai.</a:t>
            </a:r>
            <a:r>
              <a:rPr sz="150" spc="35" dirty="0">
                <a:latin typeface="Arial"/>
                <a:cs typeface="Arial"/>
              </a:rPr>
              <a:t> </a:t>
            </a:r>
            <a:r>
              <a:rPr sz="150" dirty="0">
                <a:latin typeface="Arial"/>
                <a:cs typeface="Arial"/>
              </a:rPr>
              <a:t>2005.</a:t>
            </a:r>
            <a:r>
              <a:rPr sz="150" spc="35" dirty="0">
                <a:latin typeface="Arial"/>
                <a:cs typeface="Arial"/>
              </a:rPr>
              <a:t> </a:t>
            </a:r>
            <a:r>
              <a:rPr sz="150" b="1" dirty="0">
                <a:latin typeface="Arial"/>
                <a:cs typeface="Arial"/>
              </a:rPr>
              <a:t>[8]</a:t>
            </a:r>
            <a:r>
              <a:rPr sz="150" b="1" spc="35" dirty="0">
                <a:latin typeface="Arial"/>
                <a:cs typeface="Arial"/>
              </a:rPr>
              <a:t> </a:t>
            </a:r>
            <a:r>
              <a:rPr sz="150" dirty="0">
                <a:latin typeface="Arial"/>
                <a:cs typeface="Arial"/>
              </a:rPr>
              <a:t>Mühlebach</a:t>
            </a:r>
            <a:r>
              <a:rPr sz="150" spc="35" dirty="0">
                <a:latin typeface="Arial"/>
                <a:cs typeface="Arial"/>
              </a:rPr>
              <a:t> </a:t>
            </a:r>
            <a:r>
              <a:rPr sz="150" spc="-25" dirty="0">
                <a:latin typeface="Arial"/>
                <a:cs typeface="Arial"/>
              </a:rPr>
              <a:t>MD,</a:t>
            </a:r>
            <a:r>
              <a:rPr sz="150" spc="500" dirty="0">
                <a:latin typeface="Arial"/>
                <a:cs typeface="Arial"/>
              </a:rPr>
              <a:t> </a:t>
            </a:r>
            <a:r>
              <a:rPr sz="150" dirty="0">
                <a:latin typeface="Arial"/>
                <a:cs typeface="Arial"/>
              </a:rPr>
              <a:t>Mateo</a:t>
            </a:r>
            <a:r>
              <a:rPr sz="150" spc="30" dirty="0">
                <a:latin typeface="Arial"/>
                <a:cs typeface="Arial"/>
              </a:rPr>
              <a:t> </a:t>
            </a:r>
            <a:r>
              <a:rPr sz="150" dirty="0">
                <a:latin typeface="Arial"/>
                <a:cs typeface="Arial"/>
              </a:rPr>
              <a:t>M,</a:t>
            </a:r>
            <a:r>
              <a:rPr sz="150" spc="30" dirty="0">
                <a:latin typeface="Arial"/>
                <a:cs typeface="Arial"/>
              </a:rPr>
              <a:t> </a:t>
            </a:r>
            <a:r>
              <a:rPr sz="150" dirty="0">
                <a:latin typeface="Arial"/>
                <a:cs typeface="Arial"/>
              </a:rPr>
              <a:t>Sinn</a:t>
            </a:r>
            <a:r>
              <a:rPr sz="150" spc="30" dirty="0">
                <a:latin typeface="Arial"/>
                <a:cs typeface="Arial"/>
              </a:rPr>
              <a:t> </a:t>
            </a:r>
            <a:r>
              <a:rPr sz="150" dirty="0">
                <a:latin typeface="Arial"/>
                <a:cs typeface="Arial"/>
              </a:rPr>
              <a:t>PL,</a:t>
            </a:r>
            <a:r>
              <a:rPr sz="150" spc="35" dirty="0">
                <a:latin typeface="Arial"/>
                <a:cs typeface="Arial"/>
              </a:rPr>
              <a:t> </a:t>
            </a:r>
            <a:r>
              <a:rPr sz="150" dirty="0">
                <a:latin typeface="Arial"/>
                <a:cs typeface="Arial"/>
              </a:rPr>
              <a:t>Prüfer</a:t>
            </a:r>
            <a:r>
              <a:rPr sz="150" spc="30" dirty="0">
                <a:latin typeface="Arial"/>
                <a:cs typeface="Arial"/>
              </a:rPr>
              <a:t> </a:t>
            </a:r>
            <a:r>
              <a:rPr sz="150" dirty="0">
                <a:latin typeface="Arial"/>
                <a:cs typeface="Arial"/>
              </a:rPr>
              <a:t>S,</a:t>
            </a:r>
            <a:r>
              <a:rPr sz="150" spc="30" dirty="0">
                <a:latin typeface="Arial"/>
                <a:cs typeface="Arial"/>
              </a:rPr>
              <a:t> </a:t>
            </a:r>
            <a:r>
              <a:rPr sz="150" dirty="0">
                <a:latin typeface="Arial"/>
                <a:cs typeface="Arial"/>
              </a:rPr>
              <a:t>Uhlig</a:t>
            </a:r>
            <a:r>
              <a:rPr sz="150" spc="30" dirty="0">
                <a:latin typeface="Arial"/>
                <a:cs typeface="Arial"/>
              </a:rPr>
              <a:t> </a:t>
            </a:r>
            <a:r>
              <a:rPr sz="150" dirty="0">
                <a:latin typeface="Arial"/>
                <a:cs typeface="Arial"/>
              </a:rPr>
              <a:t>KM,</a:t>
            </a:r>
            <a:r>
              <a:rPr sz="150" spc="35" dirty="0">
                <a:latin typeface="Arial"/>
                <a:cs typeface="Arial"/>
              </a:rPr>
              <a:t> </a:t>
            </a:r>
            <a:r>
              <a:rPr sz="150" dirty="0">
                <a:latin typeface="Arial"/>
                <a:cs typeface="Arial"/>
              </a:rPr>
              <a:t>Leonard</a:t>
            </a:r>
            <a:r>
              <a:rPr sz="150" spc="30" dirty="0">
                <a:latin typeface="Arial"/>
                <a:cs typeface="Arial"/>
              </a:rPr>
              <a:t> </a:t>
            </a:r>
            <a:r>
              <a:rPr sz="150" dirty="0">
                <a:latin typeface="Arial"/>
                <a:cs typeface="Arial"/>
              </a:rPr>
              <a:t>VH,</a:t>
            </a:r>
            <a:r>
              <a:rPr sz="150" spc="30" dirty="0">
                <a:latin typeface="Arial"/>
                <a:cs typeface="Arial"/>
              </a:rPr>
              <a:t> </a:t>
            </a:r>
            <a:r>
              <a:rPr sz="150" dirty="0">
                <a:latin typeface="Arial"/>
                <a:cs typeface="Arial"/>
              </a:rPr>
              <a:t>Navaratnarajah</a:t>
            </a:r>
            <a:r>
              <a:rPr sz="150" spc="30" dirty="0">
                <a:latin typeface="Arial"/>
                <a:cs typeface="Arial"/>
              </a:rPr>
              <a:t> </a:t>
            </a:r>
            <a:r>
              <a:rPr sz="150" dirty="0">
                <a:latin typeface="Arial"/>
                <a:cs typeface="Arial"/>
              </a:rPr>
              <a:t>CK,</a:t>
            </a:r>
            <a:r>
              <a:rPr sz="150" spc="35" dirty="0">
                <a:latin typeface="Arial"/>
                <a:cs typeface="Arial"/>
              </a:rPr>
              <a:t> </a:t>
            </a:r>
            <a:r>
              <a:rPr sz="150" dirty="0">
                <a:latin typeface="Arial"/>
                <a:cs typeface="Arial"/>
              </a:rPr>
              <a:t>Frenzke</a:t>
            </a:r>
            <a:r>
              <a:rPr sz="150" spc="30" dirty="0">
                <a:latin typeface="Arial"/>
                <a:cs typeface="Arial"/>
              </a:rPr>
              <a:t> </a:t>
            </a:r>
            <a:r>
              <a:rPr sz="150" dirty="0">
                <a:latin typeface="Arial"/>
                <a:cs typeface="Arial"/>
              </a:rPr>
              <a:t>M,</a:t>
            </a:r>
            <a:r>
              <a:rPr sz="150" spc="30" dirty="0">
                <a:latin typeface="Arial"/>
                <a:cs typeface="Arial"/>
              </a:rPr>
              <a:t> </a:t>
            </a:r>
            <a:r>
              <a:rPr sz="150" dirty="0">
                <a:latin typeface="Arial"/>
                <a:cs typeface="Arial"/>
              </a:rPr>
              <a:t>Wong</a:t>
            </a:r>
            <a:r>
              <a:rPr sz="150" spc="35" dirty="0">
                <a:latin typeface="Arial"/>
                <a:cs typeface="Arial"/>
              </a:rPr>
              <a:t> </a:t>
            </a:r>
            <a:r>
              <a:rPr sz="150" dirty="0">
                <a:latin typeface="Arial"/>
                <a:cs typeface="Arial"/>
              </a:rPr>
              <a:t>XX,</a:t>
            </a:r>
            <a:r>
              <a:rPr sz="150" spc="30" dirty="0">
                <a:latin typeface="Arial"/>
                <a:cs typeface="Arial"/>
              </a:rPr>
              <a:t> </a:t>
            </a:r>
            <a:r>
              <a:rPr sz="150" dirty="0">
                <a:latin typeface="Arial"/>
                <a:cs typeface="Arial"/>
              </a:rPr>
              <a:t>Sawatsky</a:t>
            </a:r>
            <a:r>
              <a:rPr sz="150" spc="30" dirty="0">
                <a:latin typeface="Arial"/>
                <a:cs typeface="Arial"/>
              </a:rPr>
              <a:t> </a:t>
            </a:r>
            <a:r>
              <a:rPr sz="150" dirty="0">
                <a:latin typeface="Arial"/>
                <a:cs typeface="Arial"/>
              </a:rPr>
              <a:t>B,</a:t>
            </a:r>
            <a:r>
              <a:rPr sz="150" spc="30" dirty="0">
                <a:latin typeface="Arial"/>
                <a:cs typeface="Arial"/>
              </a:rPr>
              <a:t> </a:t>
            </a:r>
            <a:r>
              <a:rPr sz="150" dirty="0">
                <a:latin typeface="Arial"/>
                <a:cs typeface="Arial"/>
              </a:rPr>
              <a:t>Ramachandran</a:t>
            </a:r>
            <a:r>
              <a:rPr sz="150" spc="35" dirty="0">
                <a:latin typeface="Arial"/>
                <a:cs typeface="Arial"/>
              </a:rPr>
              <a:t> </a:t>
            </a:r>
            <a:r>
              <a:rPr sz="150" dirty="0">
                <a:latin typeface="Arial"/>
                <a:cs typeface="Arial"/>
              </a:rPr>
              <a:t>S,</a:t>
            </a:r>
            <a:r>
              <a:rPr sz="150" spc="30" dirty="0">
                <a:latin typeface="Arial"/>
                <a:cs typeface="Arial"/>
              </a:rPr>
              <a:t> </a:t>
            </a:r>
            <a:r>
              <a:rPr sz="150" dirty="0">
                <a:latin typeface="Arial"/>
                <a:cs typeface="Arial"/>
              </a:rPr>
              <a:t>McCray</a:t>
            </a:r>
            <a:r>
              <a:rPr sz="150" spc="30" dirty="0">
                <a:latin typeface="Arial"/>
                <a:cs typeface="Arial"/>
              </a:rPr>
              <a:t> </a:t>
            </a:r>
            <a:r>
              <a:rPr sz="150" dirty="0">
                <a:latin typeface="Arial"/>
                <a:cs typeface="Arial"/>
              </a:rPr>
              <a:t>PB</a:t>
            </a:r>
            <a:r>
              <a:rPr sz="150" spc="30" dirty="0">
                <a:latin typeface="Arial"/>
                <a:cs typeface="Arial"/>
              </a:rPr>
              <a:t> </a:t>
            </a:r>
            <a:r>
              <a:rPr sz="150" dirty="0">
                <a:latin typeface="Arial"/>
                <a:cs typeface="Arial"/>
              </a:rPr>
              <a:t>Jr,</a:t>
            </a:r>
            <a:r>
              <a:rPr sz="150" spc="35" dirty="0">
                <a:latin typeface="Arial"/>
                <a:cs typeface="Arial"/>
              </a:rPr>
              <a:t> </a:t>
            </a:r>
            <a:r>
              <a:rPr sz="150" dirty="0">
                <a:latin typeface="Arial"/>
                <a:cs typeface="Arial"/>
              </a:rPr>
              <a:t>Cichutek</a:t>
            </a:r>
            <a:r>
              <a:rPr sz="150" spc="30" dirty="0">
                <a:latin typeface="Arial"/>
                <a:cs typeface="Arial"/>
              </a:rPr>
              <a:t> </a:t>
            </a:r>
            <a:r>
              <a:rPr sz="150" dirty="0">
                <a:latin typeface="Arial"/>
                <a:cs typeface="Arial"/>
              </a:rPr>
              <a:t>K,</a:t>
            </a:r>
            <a:r>
              <a:rPr sz="150" spc="30" dirty="0">
                <a:latin typeface="Arial"/>
                <a:cs typeface="Arial"/>
              </a:rPr>
              <a:t> </a:t>
            </a:r>
            <a:r>
              <a:rPr sz="150" dirty="0">
                <a:latin typeface="Arial"/>
                <a:cs typeface="Arial"/>
              </a:rPr>
              <a:t>von</a:t>
            </a:r>
            <a:r>
              <a:rPr sz="150" spc="35" dirty="0">
                <a:latin typeface="Arial"/>
                <a:cs typeface="Arial"/>
              </a:rPr>
              <a:t> </a:t>
            </a:r>
            <a:r>
              <a:rPr sz="150" dirty="0">
                <a:latin typeface="Arial"/>
                <a:cs typeface="Arial"/>
              </a:rPr>
              <a:t>Messling</a:t>
            </a:r>
            <a:r>
              <a:rPr sz="150" spc="30" dirty="0">
                <a:latin typeface="Arial"/>
                <a:cs typeface="Arial"/>
              </a:rPr>
              <a:t> </a:t>
            </a:r>
            <a:r>
              <a:rPr sz="150" dirty="0">
                <a:latin typeface="Arial"/>
                <a:cs typeface="Arial"/>
              </a:rPr>
              <a:t>V,</a:t>
            </a:r>
            <a:r>
              <a:rPr sz="150" spc="30" dirty="0">
                <a:latin typeface="Arial"/>
                <a:cs typeface="Arial"/>
              </a:rPr>
              <a:t> </a:t>
            </a:r>
            <a:r>
              <a:rPr sz="150" dirty="0">
                <a:latin typeface="Arial"/>
                <a:cs typeface="Arial"/>
              </a:rPr>
              <a:t>Lopez</a:t>
            </a:r>
            <a:r>
              <a:rPr sz="150" spc="30" dirty="0">
                <a:latin typeface="Arial"/>
                <a:cs typeface="Arial"/>
              </a:rPr>
              <a:t> </a:t>
            </a:r>
            <a:r>
              <a:rPr sz="150" dirty="0">
                <a:latin typeface="Arial"/>
                <a:cs typeface="Arial"/>
              </a:rPr>
              <a:t>M,</a:t>
            </a:r>
            <a:r>
              <a:rPr sz="150" spc="35" dirty="0">
                <a:latin typeface="Arial"/>
                <a:cs typeface="Arial"/>
              </a:rPr>
              <a:t> </a:t>
            </a:r>
            <a:r>
              <a:rPr sz="150" dirty="0">
                <a:latin typeface="Arial"/>
                <a:cs typeface="Arial"/>
              </a:rPr>
              <a:t>Cattaneo</a:t>
            </a:r>
            <a:r>
              <a:rPr sz="150" spc="30" dirty="0">
                <a:latin typeface="Arial"/>
                <a:cs typeface="Arial"/>
              </a:rPr>
              <a:t> </a:t>
            </a:r>
            <a:r>
              <a:rPr sz="150" dirty="0">
                <a:latin typeface="Arial"/>
                <a:cs typeface="Arial"/>
              </a:rPr>
              <a:t>R,</a:t>
            </a:r>
            <a:r>
              <a:rPr sz="150" spc="30" dirty="0">
                <a:latin typeface="Arial"/>
                <a:cs typeface="Arial"/>
              </a:rPr>
              <a:t> </a:t>
            </a:r>
            <a:r>
              <a:rPr sz="150" dirty="0">
                <a:latin typeface="Arial"/>
                <a:cs typeface="Arial"/>
              </a:rPr>
              <a:t>“Adherens</a:t>
            </a:r>
            <a:r>
              <a:rPr sz="150" spc="30" dirty="0">
                <a:latin typeface="Arial"/>
                <a:cs typeface="Arial"/>
              </a:rPr>
              <a:t> </a:t>
            </a:r>
            <a:r>
              <a:rPr sz="150" dirty="0">
                <a:latin typeface="Arial"/>
                <a:cs typeface="Arial"/>
              </a:rPr>
              <a:t>junction</a:t>
            </a:r>
            <a:r>
              <a:rPr sz="150" spc="35" dirty="0">
                <a:latin typeface="Arial"/>
                <a:cs typeface="Arial"/>
              </a:rPr>
              <a:t> </a:t>
            </a:r>
            <a:r>
              <a:rPr sz="150" dirty="0">
                <a:latin typeface="Arial"/>
                <a:cs typeface="Arial"/>
              </a:rPr>
              <a:t>protein</a:t>
            </a:r>
            <a:r>
              <a:rPr sz="150" spc="30" dirty="0">
                <a:latin typeface="Arial"/>
                <a:cs typeface="Arial"/>
              </a:rPr>
              <a:t> </a:t>
            </a:r>
            <a:r>
              <a:rPr sz="150" dirty="0">
                <a:latin typeface="Arial"/>
                <a:cs typeface="Arial"/>
              </a:rPr>
              <a:t>nectin-4</a:t>
            </a:r>
            <a:r>
              <a:rPr sz="150" spc="30" dirty="0">
                <a:latin typeface="Arial"/>
                <a:cs typeface="Arial"/>
              </a:rPr>
              <a:t> </a:t>
            </a:r>
            <a:r>
              <a:rPr sz="150" dirty="0">
                <a:latin typeface="Arial"/>
                <a:cs typeface="Arial"/>
              </a:rPr>
              <a:t>is</a:t>
            </a:r>
            <a:r>
              <a:rPr sz="150" spc="30" dirty="0">
                <a:latin typeface="Arial"/>
                <a:cs typeface="Arial"/>
              </a:rPr>
              <a:t> </a:t>
            </a:r>
            <a:r>
              <a:rPr sz="150" dirty="0">
                <a:latin typeface="Arial"/>
                <a:cs typeface="Arial"/>
              </a:rPr>
              <a:t>the</a:t>
            </a:r>
            <a:r>
              <a:rPr sz="150" spc="35" dirty="0">
                <a:latin typeface="Arial"/>
                <a:cs typeface="Arial"/>
              </a:rPr>
              <a:t> </a:t>
            </a:r>
            <a:r>
              <a:rPr sz="150" dirty="0">
                <a:latin typeface="Arial"/>
                <a:cs typeface="Arial"/>
              </a:rPr>
              <a:t>epithelial</a:t>
            </a:r>
            <a:r>
              <a:rPr sz="150" spc="30" dirty="0">
                <a:latin typeface="Arial"/>
                <a:cs typeface="Arial"/>
              </a:rPr>
              <a:t> </a:t>
            </a:r>
            <a:r>
              <a:rPr sz="150" dirty="0">
                <a:latin typeface="Arial"/>
                <a:cs typeface="Arial"/>
              </a:rPr>
              <a:t>receptor</a:t>
            </a:r>
            <a:r>
              <a:rPr sz="150" spc="30" dirty="0">
                <a:latin typeface="Arial"/>
                <a:cs typeface="Arial"/>
              </a:rPr>
              <a:t> </a:t>
            </a:r>
            <a:r>
              <a:rPr sz="150" dirty="0">
                <a:latin typeface="Arial"/>
                <a:cs typeface="Arial"/>
              </a:rPr>
              <a:t>for</a:t>
            </a:r>
            <a:r>
              <a:rPr sz="150" spc="35" dirty="0">
                <a:latin typeface="Arial"/>
                <a:cs typeface="Arial"/>
              </a:rPr>
              <a:t> </a:t>
            </a:r>
            <a:r>
              <a:rPr sz="150" dirty="0">
                <a:latin typeface="Arial"/>
                <a:cs typeface="Arial"/>
              </a:rPr>
              <a:t>measles</a:t>
            </a:r>
            <a:r>
              <a:rPr sz="150" spc="30" dirty="0">
                <a:latin typeface="Arial"/>
                <a:cs typeface="Arial"/>
              </a:rPr>
              <a:t> </a:t>
            </a:r>
            <a:r>
              <a:rPr sz="150" dirty="0">
                <a:latin typeface="Arial"/>
                <a:cs typeface="Arial"/>
              </a:rPr>
              <a:t>virus”</a:t>
            </a:r>
            <a:r>
              <a:rPr sz="150" spc="30" dirty="0">
                <a:latin typeface="Arial"/>
                <a:cs typeface="Arial"/>
              </a:rPr>
              <a:t> </a:t>
            </a:r>
            <a:r>
              <a:rPr sz="150" dirty="0">
                <a:latin typeface="Arial"/>
                <a:cs typeface="Arial"/>
              </a:rPr>
              <a:t>Nature,</a:t>
            </a:r>
            <a:r>
              <a:rPr sz="150" spc="30" dirty="0">
                <a:latin typeface="Arial"/>
                <a:cs typeface="Arial"/>
              </a:rPr>
              <a:t> </a:t>
            </a:r>
            <a:r>
              <a:rPr sz="150" dirty="0">
                <a:latin typeface="Arial"/>
                <a:cs typeface="Arial"/>
              </a:rPr>
              <a:t>2;480(7378):530-3,</a:t>
            </a:r>
            <a:r>
              <a:rPr sz="150" spc="35" dirty="0">
                <a:latin typeface="Arial"/>
                <a:cs typeface="Arial"/>
              </a:rPr>
              <a:t> </a:t>
            </a:r>
            <a:r>
              <a:rPr sz="150" dirty="0">
                <a:latin typeface="Arial"/>
                <a:cs typeface="Arial"/>
              </a:rPr>
              <a:t>Nov</a:t>
            </a:r>
            <a:r>
              <a:rPr sz="150" spc="30" dirty="0">
                <a:latin typeface="Arial"/>
                <a:cs typeface="Arial"/>
              </a:rPr>
              <a:t> </a:t>
            </a:r>
            <a:r>
              <a:rPr sz="150" dirty="0">
                <a:latin typeface="Arial"/>
                <a:cs typeface="Arial"/>
              </a:rPr>
              <a:t>2011.</a:t>
            </a:r>
            <a:r>
              <a:rPr sz="150" spc="30" dirty="0">
                <a:latin typeface="Arial"/>
                <a:cs typeface="Arial"/>
              </a:rPr>
              <a:t> </a:t>
            </a:r>
            <a:r>
              <a:rPr sz="150" b="1" dirty="0">
                <a:latin typeface="Arial"/>
                <a:cs typeface="Arial"/>
              </a:rPr>
              <a:t>[9]</a:t>
            </a:r>
            <a:r>
              <a:rPr sz="150" b="1" spc="30" dirty="0">
                <a:latin typeface="Arial"/>
                <a:cs typeface="Arial"/>
              </a:rPr>
              <a:t> </a:t>
            </a:r>
            <a:r>
              <a:rPr sz="150" dirty="0">
                <a:latin typeface="Arial"/>
                <a:cs typeface="Arial"/>
              </a:rPr>
              <a:t>Mateo</a:t>
            </a:r>
            <a:r>
              <a:rPr sz="150" spc="35" dirty="0">
                <a:latin typeface="Arial"/>
                <a:cs typeface="Arial"/>
              </a:rPr>
              <a:t> </a:t>
            </a:r>
            <a:r>
              <a:rPr sz="150" spc="-25" dirty="0">
                <a:latin typeface="Arial"/>
                <a:cs typeface="Arial"/>
              </a:rPr>
              <a:t>M,</a:t>
            </a:r>
            <a:r>
              <a:rPr sz="150" spc="500" dirty="0">
                <a:latin typeface="Arial"/>
                <a:cs typeface="Arial"/>
              </a:rPr>
              <a:t> </a:t>
            </a:r>
            <a:r>
              <a:rPr sz="150" dirty="0">
                <a:latin typeface="Arial"/>
                <a:cs typeface="Arial"/>
              </a:rPr>
              <a:t>Navaratnarajah</a:t>
            </a:r>
            <a:r>
              <a:rPr sz="150" spc="30" dirty="0">
                <a:latin typeface="Arial"/>
                <a:cs typeface="Arial"/>
              </a:rPr>
              <a:t> </a:t>
            </a:r>
            <a:r>
              <a:rPr sz="150" dirty="0">
                <a:latin typeface="Arial"/>
                <a:cs typeface="Arial"/>
              </a:rPr>
              <a:t>CK,</a:t>
            </a:r>
            <a:r>
              <a:rPr sz="150" spc="30" dirty="0">
                <a:latin typeface="Arial"/>
                <a:cs typeface="Arial"/>
              </a:rPr>
              <a:t> </a:t>
            </a:r>
            <a:r>
              <a:rPr sz="150" dirty="0">
                <a:latin typeface="Arial"/>
                <a:cs typeface="Arial"/>
              </a:rPr>
              <a:t>Willenbring</a:t>
            </a:r>
            <a:r>
              <a:rPr sz="150" spc="30" dirty="0">
                <a:latin typeface="Arial"/>
                <a:cs typeface="Arial"/>
              </a:rPr>
              <a:t> </a:t>
            </a:r>
            <a:r>
              <a:rPr sz="150" dirty="0">
                <a:latin typeface="Arial"/>
                <a:cs typeface="Arial"/>
              </a:rPr>
              <a:t>RC,</a:t>
            </a:r>
            <a:r>
              <a:rPr sz="150" spc="30" dirty="0">
                <a:latin typeface="Arial"/>
                <a:cs typeface="Arial"/>
              </a:rPr>
              <a:t> </a:t>
            </a:r>
            <a:r>
              <a:rPr sz="150" dirty="0">
                <a:latin typeface="Arial"/>
                <a:cs typeface="Arial"/>
              </a:rPr>
              <a:t>Maroun</a:t>
            </a:r>
            <a:r>
              <a:rPr sz="150" spc="30" dirty="0">
                <a:latin typeface="Arial"/>
                <a:cs typeface="Arial"/>
              </a:rPr>
              <a:t> </a:t>
            </a:r>
            <a:r>
              <a:rPr sz="150" dirty="0">
                <a:latin typeface="Arial"/>
                <a:cs typeface="Arial"/>
              </a:rPr>
              <a:t>JW,</a:t>
            </a:r>
            <a:r>
              <a:rPr sz="150" spc="35" dirty="0">
                <a:latin typeface="Arial"/>
                <a:cs typeface="Arial"/>
              </a:rPr>
              <a:t> </a:t>
            </a:r>
            <a:r>
              <a:rPr sz="150" dirty="0">
                <a:latin typeface="Arial"/>
                <a:cs typeface="Arial"/>
              </a:rPr>
              <a:t>Iankov</a:t>
            </a:r>
            <a:r>
              <a:rPr sz="150" spc="30" dirty="0">
                <a:latin typeface="Arial"/>
                <a:cs typeface="Arial"/>
              </a:rPr>
              <a:t> </a:t>
            </a:r>
            <a:r>
              <a:rPr sz="150" dirty="0">
                <a:latin typeface="Arial"/>
                <a:cs typeface="Arial"/>
              </a:rPr>
              <a:t>I,</a:t>
            </a:r>
            <a:r>
              <a:rPr sz="150" spc="30" dirty="0">
                <a:latin typeface="Arial"/>
                <a:cs typeface="Arial"/>
              </a:rPr>
              <a:t> </a:t>
            </a:r>
            <a:r>
              <a:rPr sz="150" dirty="0">
                <a:latin typeface="Arial"/>
                <a:cs typeface="Arial"/>
              </a:rPr>
              <a:t>Lopez</a:t>
            </a:r>
            <a:r>
              <a:rPr sz="150" spc="30" dirty="0">
                <a:latin typeface="Arial"/>
                <a:cs typeface="Arial"/>
              </a:rPr>
              <a:t> </a:t>
            </a:r>
            <a:r>
              <a:rPr sz="150" dirty="0">
                <a:latin typeface="Arial"/>
                <a:cs typeface="Arial"/>
              </a:rPr>
              <a:t>M,</a:t>
            </a:r>
            <a:r>
              <a:rPr sz="150" spc="30" dirty="0">
                <a:latin typeface="Arial"/>
                <a:cs typeface="Arial"/>
              </a:rPr>
              <a:t> </a:t>
            </a:r>
            <a:r>
              <a:rPr sz="150" dirty="0">
                <a:latin typeface="Arial"/>
                <a:cs typeface="Arial"/>
              </a:rPr>
              <a:t>Sinn</a:t>
            </a:r>
            <a:r>
              <a:rPr sz="150" spc="30" dirty="0">
                <a:latin typeface="Arial"/>
                <a:cs typeface="Arial"/>
              </a:rPr>
              <a:t> </a:t>
            </a:r>
            <a:r>
              <a:rPr sz="150" dirty="0">
                <a:latin typeface="Arial"/>
                <a:cs typeface="Arial"/>
              </a:rPr>
              <a:t>PL,</a:t>
            </a:r>
            <a:r>
              <a:rPr sz="150" spc="30" dirty="0">
                <a:latin typeface="Arial"/>
                <a:cs typeface="Arial"/>
              </a:rPr>
              <a:t> </a:t>
            </a:r>
            <a:r>
              <a:rPr sz="150" dirty="0">
                <a:latin typeface="Arial"/>
                <a:cs typeface="Arial"/>
              </a:rPr>
              <a:t>Cattaneo</a:t>
            </a:r>
            <a:r>
              <a:rPr sz="150" spc="35" dirty="0">
                <a:latin typeface="Arial"/>
                <a:cs typeface="Arial"/>
              </a:rPr>
              <a:t> </a:t>
            </a:r>
            <a:r>
              <a:rPr sz="150" dirty="0">
                <a:latin typeface="Arial"/>
                <a:cs typeface="Arial"/>
              </a:rPr>
              <a:t>R.</a:t>
            </a:r>
            <a:r>
              <a:rPr sz="150" spc="30" dirty="0">
                <a:latin typeface="Arial"/>
                <a:cs typeface="Arial"/>
              </a:rPr>
              <a:t> </a:t>
            </a:r>
            <a:r>
              <a:rPr sz="150" dirty="0">
                <a:latin typeface="Arial"/>
                <a:cs typeface="Arial"/>
              </a:rPr>
              <a:t>“Different</a:t>
            </a:r>
            <a:r>
              <a:rPr sz="150" spc="30" dirty="0">
                <a:latin typeface="Arial"/>
                <a:cs typeface="Arial"/>
              </a:rPr>
              <a:t> </a:t>
            </a:r>
            <a:r>
              <a:rPr sz="150" dirty="0">
                <a:latin typeface="Arial"/>
                <a:cs typeface="Arial"/>
              </a:rPr>
              <a:t>roles</a:t>
            </a:r>
            <a:r>
              <a:rPr sz="150" spc="30" dirty="0">
                <a:latin typeface="Arial"/>
                <a:cs typeface="Arial"/>
              </a:rPr>
              <a:t> </a:t>
            </a:r>
            <a:r>
              <a:rPr sz="150" dirty="0">
                <a:latin typeface="Arial"/>
                <a:cs typeface="Arial"/>
              </a:rPr>
              <a:t>of</a:t>
            </a:r>
            <a:r>
              <a:rPr sz="150" spc="30" dirty="0">
                <a:latin typeface="Arial"/>
                <a:cs typeface="Arial"/>
              </a:rPr>
              <a:t> </a:t>
            </a:r>
            <a:r>
              <a:rPr sz="150" dirty="0">
                <a:latin typeface="Arial"/>
                <a:cs typeface="Arial"/>
              </a:rPr>
              <a:t>the</a:t>
            </a:r>
            <a:r>
              <a:rPr sz="150" spc="30" dirty="0">
                <a:latin typeface="Arial"/>
                <a:cs typeface="Arial"/>
              </a:rPr>
              <a:t> </a:t>
            </a:r>
            <a:r>
              <a:rPr sz="150" dirty="0">
                <a:latin typeface="Arial"/>
                <a:cs typeface="Arial"/>
              </a:rPr>
              <a:t>three</a:t>
            </a:r>
            <a:r>
              <a:rPr sz="150" spc="35" dirty="0">
                <a:latin typeface="Arial"/>
                <a:cs typeface="Arial"/>
              </a:rPr>
              <a:t> </a:t>
            </a:r>
            <a:r>
              <a:rPr sz="150" dirty="0">
                <a:latin typeface="Arial"/>
                <a:cs typeface="Arial"/>
              </a:rPr>
              <a:t>loops</a:t>
            </a:r>
            <a:r>
              <a:rPr sz="150" spc="30" dirty="0">
                <a:latin typeface="Arial"/>
                <a:cs typeface="Arial"/>
              </a:rPr>
              <a:t> </a:t>
            </a:r>
            <a:r>
              <a:rPr sz="150" dirty="0">
                <a:latin typeface="Arial"/>
                <a:cs typeface="Arial"/>
              </a:rPr>
              <a:t>forming</a:t>
            </a:r>
            <a:r>
              <a:rPr sz="150" spc="30" dirty="0">
                <a:latin typeface="Arial"/>
                <a:cs typeface="Arial"/>
              </a:rPr>
              <a:t> </a:t>
            </a:r>
            <a:r>
              <a:rPr sz="150" dirty="0">
                <a:latin typeface="Arial"/>
                <a:cs typeface="Arial"/>
              </a:rPr>
              <a:t>the</a:t>
            </a:r>
            <a:r>
              <a:rPr sz="150" spc="30" dirty="0">
                <a:latin typeface="Arial"/>
                <a:cs typeface="Arial"/>
              </a:rPr>
              <a:t> </a:t>
            </a:r>
            <a:r>
              <a:rPr sz="150" dirty="0">
                <a:latin typeface="Arial"/>
                <a:cs typeface="Arial"/>
              </a:rPr>
              <a:t>adhesive</a:t>
            </a:r>
            <a:r>
              <a:rPr sz="150" spc="30" dirty="0">
                <a:latin typeface="Arial"/>
                <a:cs typeface="Arial"/>
              </a:rPr>
              <a:t> </a:t>
            </a:r>
            <a:r>
              <a:rPr sz="150" dirty="0">
                <a:latin typeface="Arial"/>
                <a:cs typeface="Arial"/>
              </a:rPr>
              <a:t>interface</a:t>
            </a:r>
            <a:r>
              <a:rPr sz="150" spc="30" dirty="0">
                <a:latin typeface="Arial"/>
                <a:cs typeface="Arial"/>
              </a:rPr>
              <a:t> </a:t>
            </a:r>
            <a:r>
              <a:rPr sz="150" dirty="0">
                <a:latin typeface="Arial"/>
                <a:cs typeface="Arial"/>
              </a:rPr>
              <a:t>of</a:t>
            </a:r>
            <a:r>
              <a:rPr sz="150" spc="35" dirty="0">
                <a:latin typeface="Arial"/>
                <a:cs typeface="Arial"/>
              </a:rPr>
              <a:t> </a:t>
            </a:r>
            <a:r>
              <a:rPr sz="150" dirty="0">
                <a:latin typeface="Arial"/>
                <a:cs typeface="Arial"/>
              </a:rPr>
              <a:t>nectin-4</a:t>
            </a:r>
            <a:r>
              <a:rPr sz="150" spc="30" dirty="0">
                <a:latin typeface="Arial"/>
                <a:cs typeface="Arial"/>
              </a:rPr>
              <a:t> </a:t>
            </a:r>
            <a:r>
              <a:rPr sz="150" dirty="0">
                <a:latin typeface="Arial"/>
                <a:cs typeface="Arial"/>
              </a:rPr>
              <a:t>in</a:t>
            </a:r>
            <a:r>
              <a:rPr sz="150" spc="30" dirty="0">
                <a:latin typeface="Arial"/>
                <a:cs typeface="Arial"/>
              </a:rPr>
              <a:t> </a:t>
            </a:r>
            <a:r>
              <a:rPr sz="150" dirty="0">
                <a:latin typeface="Arial"/>
                <a:cs typeface="Arial"/>
              </a:rPr>
              <a:t>measles</a:t>
            </a:r>
            <a:r>
              <a:rPr sz="150" spc="30" dirty="0">
                <a:latin typeface="Arial"/>
                <a:cs typeface="Arial"/>
              </a:rPr>
              <a:t> </a:t>
            </a:r>
            <a:r>
              <a:rPr sz="150" dirty="0">
                <a:latin typeface="Arial"/>
                <a:cs typeface="Arial"/>
              </a:rPr>
              <a:t>virus</a:t>
            </a:r>
            <a:r>
              <a:rPr sz="150" spc="30" dirty="0">
                <a:latin typeface="Arial"/>
                <a:cs typeface="Arial"/>
              </a:rPr>
              <a:t> </a:t>
            </a:r>
            <a:r>
              <a:rPr sz="150" dirty="0">
                <a:latin typeface="Arial"/>
                <a:cs typeface="Arial"/>
              </a:rPr>
              <a:t>binding</a:t>
            </a:r>
            <a:r>
              <a:rPr sz="150" spc="30" dirty="0">
                <a:latin typeface="Arial"/>
                <a:cs typeface="Arial"/>
              </a:rPr>
              <a:t> </a:t>
            </a:r>
            <a:r>
              <a:rPr sz="150" dirty="0">
                <a:latin typeface="Arial"/>
                <a:cs typeface="Arial"/>
              </a:rPr>
              <a:t>and</a:t>
            </a:r>
            <a:r>
              <a:rPr sz="150" spc="35" dirty="0">
                <a:latin typeface="Arial"/>
                <a:cs typeface="Arial"/>
              </a:rPr>
              <a:t> </a:t>
            </a:r>
            <a:r>
              <a:rPr sz="150" dirty="0">
                <a:latin typeface="Arial"/>
                <a:cs typeface="Arial"/>
              </a:rPr>
              <a:t>cell</a:t>
            </a:r>
            <a:r>
              <a:rPr sz="150" spc="30" dirty="0">
                <a:latin typeface="Arial"/>
                <a:cs typeface="Arial"/>
              </a:rPr>
              <a:t> </a:t>
            </a:r>
            <a:r>
              <a:rPr sz="150" dirty="0">
                <a:latin typeface="Arial"/>
                <a:cs typeface="Arial"/>
              </a:rPr>
              <a:t>entry,</a:t>
            </a:r>
            <a:r>
              <a:rPr sz="150" spc="30" dirty="0">
                <a:latin typeface="Arial"/>
                <a:cs typeface="Arial"/>
              </a:rPr>
              <a:t> </a:t>
            </a:r>
            <a:r>
              <a:rPr sz="150" dirty="0">
                <a:latin typeface="Arial"/>
                <a:cs typeface="Arial"/>
              </a:rPr>
              <a:t>nectin-4</a:t>
            </a:r>
            <a:r>
              <a:rPr sz="150" spc="30" dirty="0">
                <a:latin typeface="Arial"/>
                <a:cs typeface="Arial"/>
              </a:rPr>
              <a:t> </a:t>
            </a:r>
            <a:r>
              <a:rPr sz="150" dirty="0">
                <a:latin typeface="Arial"/>
                <a:cs typeface="Arial"/>
              </a:rPr>
              <a:t>homodimerization,</a:t>
            </a:r>
            <a:r>
              <a:rPr sz="150" spc="30" dirty="0">
                <a:latin typeface="Arial"/>
                <a:cs typeface="Arial"/>
              </a:rPr>
              <a:t> </a:t>
            </a:r>
            <a:r>
              <a:rPr sz="150" dirty="0">
                <a:latin typeface="Arial"/>
                <a:cs typeface="Arial"/>
              </a:rPr>
              <a:t>and</a:t>
            </a:r>
            <a:r>
              <a:rPr sz="150" spc="30" dirty="0">
                <a:latin typeface="Arial"/>
                <a:cs typeface="Arial"/>
              </a:rPr>
              <a:t> </a:t>
            </a:r>
            <a:r>
              <a:rPr sz="150" dirty="0">
                <a:latin typeface="Arial"/>
                <a:cs typeface="Arial"/>
              </a:rPr>
              <a:t>heterodimerization</a:t>
            </a:r>
            <a:r>
              <a:rPr sz="150" spc="35" dirty="0">
                <a:latin typeface="Arial"/>
                <a:cs typeface="Arial"/>
              </a:rPr>
              <a:t> </a:t>
            </a:r>
            <a:r>
              <a:rPr sz="150" dirty="0">
                <a:latin typeface="Arial"/>
                <a:cs typeface="Arial"/>
              </a:rPr>
              <a:t>with</a:t>
            </a:r>
            <a:r>
              <a:rPr sz="150" spc="30" dirty="0">
                <a:latin typeface="Arial"/>
                <a:cs typeface="Arial"/>
              </a:rPr>
              <a:t> </a:t>
            </a:r>
            <a:r>
              <a:rPr sz="150" dirty="0">
                <a:latin typeface="Arial"/>
                <a:cs typeface="Arial"/>
              </a:rPr>
              <a:t>nectin-1.”</a:t>
            </a:r>
            <a:r>
              <a:rPr sz="150" spc="30" dirty="0">
                <a:latin typeface="Arial"/>
                <a:cs typeface="Arial"/>
              </a:rPr>
              <a:t> </a:t>
            </a:r>
            <a:r>
              <a:rPr sz="150" dirty="0">
                <a:latin typeface="Arial"/>
                <a:cs typeface="Arial"/>
              </a:rPr>
              <a:t>J</a:t>
            </a:r>
            <a:r>
              <a:rPr sz="150" spc="30" dirty="0">
                <a:latin typeface="Arial"/>
                <a:cs typeface="Arial"/>
              </a:rPr>
              <a:t> </a:t>
            </a:r>
            <a:r>
              <a:rPr sz="150" dirty="0">
                <a:latin typeface="Arial"/>
                <a:cs typeface="Arial"/>
              </a:rPr>
              <a:t>Virol.</a:t>
            </a:r>
            <a:r>
              <a:rPr sz="150" spc="30" dirty="0">
                <a:latin typeface="Arial"/>
                <a:cs typeface="Arial"/>
              </a:rPr>
              <a:t> </a:t>
            </a:r>
            <a:r>
              <a:rPr sz="150" dirty="0">
                <a:latin typeface="Arial"/>
                <a:cs typeface="Arial"/>
              </a:rPr>
              <a:t>88(24):14161-71,</a:t>
            </a:r>
            <a:r>
              <a:rPr sz="150" spc="30" dirty="0">
                <a:latin typeface="Arial"/>
                <a:cs typeface="Arial"/>
              </a:rPr>
              <a:t> </a:t>
            </a:r>
            <a:r>
              <a:rPr sz="150" dirty="0">
                <a:latin typeface="Arial"/>
                <a:cs typeface="Arial"/>
              </a:rPr>
              <a:t>Dec</a:t>
            </a:r>
            <a:r>
              <a:rPr sz="150" spc="35" dirty="0">
                <a:latin typeface="Arial"/>
                <a:cs typeface="Arial"/>
              </a:rPr>
              <a:t> </a:t>
            </a:r>
            <a:r>
              <a:rPr sz="150" dirty="0">
                <a:latin typeface="Arial"/>
                <a:cs typeface="Arial"/>
              </a:rPr>
              <a:t>2014.</a:t>
            </a:r>
            <a:r>
              <a:rPr sz="150" spc="30" dirty="0">
                <a:latin typeface="Arial"/>
                <a:cs typeface="Arial"/>
              </a:rPr>
              <a:t> </a:t>
            </a:r>
            <a:r>
              <a:rPr sz="150" b="1" dirty="0">
                <a:latin typeface="Arial"/>
                <a:cs typeface="Arial"/>
              </a:rPr>
              <a:t>[10]</a:t>
            </a:r>
            <a:r>
              <a:rPr sz="150" b="1" spc="30" dirty="0">
                <a:latin typeface="Arial"/>
                <a:cs typeface="Arial"/>
              </a:rPr>
              <a:t> </a:t>
            </a:r>
            <a:r>
              <a:rPr sz="150" dirty="0">
                <a:latin typeface="Arial"/>
                <a:cs typeface="Arial"/>
              </a:rPr>
              <a:t>F.</a:t>
            </a:r>
            <a:r>
              <a:rPr sz="150" spc="30" dirty="0">
                <a:latin typeface="Arial"/>
                <a:cs typeface="Arial"/>
              </a:rPr>
              <a:t> </a:t>
            </a:r>
            <a:r>
              <a:rPr sz="150" dirty="0">
                <a:latin typeface="Arial"/>
                <a:cs typeface="Arial"/>
              </a:rPr>
              <a:t>Brancati</a:t>
            </a:r>
            <a:r>
              <a:rPr sz="150" spc="30" dirty="0">
                <a:latin typeface="Arial"/>
                <a:cs typeface="Arial"/>
              </a:rPr>
              <a:t> </a:t>
            </a:r>
            <a:r>
              <a:rPr sz="150" spc="-25" dirty="0">
                <a:latin typeface="Arial"/>
                <a:cs typeface="Arial"/>
              </a:rPr>
              <a:t>et</a:t>
            </a:r>
            <a:r>
              <a:rPr sz="150" spc="500" dirty="0">
                <a:latin typeface="Arial"/>
                <a:cs typeface="Arial"/>
              </a:rPr>
              <a:t> </a:t>
            </a:r>
            <a:r>
              <a:rPr sz="150" dirty="0">
                <a:latin typeface="Arial"/>
                <a:cs typeface="Arial"/>
              </a:rPr>
              <a:t>al.,</a:t>
            </a:r>
            <a:r>
              <a:rPr sz="150" spc="25" dirty="0">
                <a:latin typeface="Arial"/>
                <a:cs typeface="Arial"/>
              </a:rPr>
              <a:t> </a:t>
            </a:r>
            <a:r>
              <a:rPr sz="150" dirty="0">
                <a:latin typeface="Arial"/>
                <a:cs typeface="Arial"/>
              </a:rPr>
              <a:t>“Mutations</a:t>
            </a:r>
            <a:r>
              <a:rPr sz="150" spc="25" dirty="0">
                <a:latin typeface="Arial"/>
                <a:cs typeface="Arial"/>
              </a:rPr>
              <a:t> </a:t>
            </a:r>
            <a:r>
              <a:rPr sz="150" dirty="0">
                <a:latin typeface="Arial"/>
                <a:cs typeface="Arial"/>
              </a:rPr>
              <a:t>in</a:t>
            </a:r>
            <a:r>
              <a:rPr sz="150" spc="25" dirty="0">
                <a:latin typeface="Arial"/>
                <a:cs typeface="Arial"/>
              </a:rPr>
              <a:t> </a:t>
            </a:r>
            <a:r>
              <a:rPr sz="150" dirty="0">
                <a:latin typeface="Arial"/>
                <a:cs typeface="Arial"/>
              </a:rPr>
              <a:t>PVRL4,</a:t>
            </a:r>
            <a:r>
              <a:rPr sz="150" spc="25" dirty="0">
                <a:latin typeface="Arial"/>
                <a:cs typeface="Arial"/>
              </a:rPr>
              <a:t> </a:t>
            </a:r>
            <a:r>
              <a:rPr sz="150" dirty="0">
                <a:latin typeface="Arial"/>
                <a:cs typeface="Arial"/>
              </a:rPr>
              <a:t>encoding</a:t>
            </a:r>
            <a:r>
              <a:rPr sz="150" spc="25" dirty="0">
                <a:latin typeface="Arial"/>
                <a:cs typeface="Arial"/>
              </a:rPr>
              <a:t> </a:t>
            </a:r>
            <a:r>
              <a:rPr sz="150" dirty="0">
                <a:latin typeface="Arial"/>
                <a:cs typeface="Arial"/>
              </a:rPr>
              <a:t>cell</a:t>
            </a:r>
            <a:r>
              <a:rPr sz="150" spc="25" dirty="0">
                <a:latin typeface="Arial"/>
                <a:cs typeface="Arial"/>
              </a:rPr>
              <a:t> </a:t>
            </a:r>
            <a:r>
              <a:rPr sz="150" dirty="0">
                <a:latin typeface="Arial"/>
                <a:cs typeface="Arial"/>
              </a:rPr>
              <a:t>adhesion</a:t>
            </a:r>
            <a:r>
              <a:rPr sz="150" spc="25" dirty="0">
                <a:latin typeface="Arial"/>
                <a:cs typeface="Arial"/>
              </a:rPr>
              <a:t> </a:t>
            </a:r>
            <a:r>
              <a:rPr sz="150" dirty="0">
                <a:latin typeface="Arial"/>
                <a:cs typeface="Arial"/>
              </a:rPr>
              <a:t>molecule</a:t>
            </a:r>
            <a:r>
              <a:rPr sz="150" spc="30" dirty="0">
                <a:latin typeface="Arial"/>
                <a:cs typeface="Arial"/>
              </a:rPr>
              <a:t> </a:t>
            </a:r>
            <a:r>
              <a:rPr sz="150" dirty="0">
                <a:latin typeface="Arial"/>
                <a:cs typeface="Arial"/>
              </a:rPr>
              <a:t>nectin-4,</a:t>
            </a:r>
            <a:r>
              <a:rPr sz="150" spc="25" dirty="0">
                <a:latin typeface="Arial"/>
                <a:cs typeface="Arial"/>
              </a:rPr>
              <a:t> </a:t>
            </a:r>
            <a:r>
              <a:rPr sz="150" dirty="0">
                <a:latin typeface="Arial"/>
                <a:cs typeface="Arial"/>
              </a:rPr>
              <a:t>cause</a:t>
            </a:r>
            <a:r>
              <a:rPr sz="150" spc="25" dirty="0">
                <a:latin typeface="Arial"/>
                <a:cs typeface="Arial"/>
              </a:rPr>
              <a:t> </a:t>
            </a:r>
            <a:r>
              <a:rPr sz="150" dirty="0">
                <a:latin typeface="Arial"/>
                <a:cs typeface="Arial"/>
              </a:rPr>
              <a:t>ectodermal</a:t>
            </a:r>
            <a:r>
              <a:rPr sz="150" spc="25" dirty="0">
                <a:latin typeface="Arial"/>
                <a:cs typeface="Arial"/>
              </a:rPr>
              <a:t> </a:t>
            </a:r>
            <a:r>
              <a:rPr sz="150" dirty="0">
                <a:latin typeface="Arial"/>
                <a:cs typeface="Arial"/>
              </a:rPr>
              <a:t>dysplasia-syndactyly</a:t>
            </a:r>
            <a:r>
              <a:rPr sz="150" spc="25" dirty="0">
                <a:latin typeface="Arial"/>
                <a:cs typeface="Arial"/>
              </a:rPr>
              <a:t> </a:t>
            </a:r>
            <a:r>
              <a:rPr sz="150" dirty="0">
                <a:latin typeface="Arial"/>
                <a:cs typeface="Arial"/>
              </a:rPr>
              <a:t>syndrome,”</a:t>
            </a:r>
            <a:r>
              <a:rPr sz="150" spc="25" dirty="0">
                <a:latin typeface="Arial"/>
                <a:cs typeface="Arial"/>
              </a:rPr>
              <a:t> </a:t>
            </a:r>
            <a:r>
              <a:rPr sz="150" i="1" dirty="0">
                <a:latin typeface="Arial"/>
                <a:cs typeface="Arial"/>
              </a:rPr>
              <a:t>American</a:t>
            </a:r>
            <a:r>
              <a:rPr sz="150" i="1" spc="25" dirty="0">
                <a:latin typeface="Arial"/>
                <a:cs typeface="Arial"/>
              </a:rPr>
              <a:t> </a:t>
            </a:r>
            <a:r>
              <a:rPr sz="150" i="1" dirty="0">
                <a:latin typeface="Arial"/>
                <a:cs typeface="Arial"/>
              </a:rPr>
              <a:t>Journal</a:t>
            </a:r>
            <a:r>
              <a:rPr sz="150" i="1" spc="30" dirty="0">
                <a:latin typeface="Arial"/>
                <a:cs typeface="Arial"/>
              </a:rPr>
              <a:t> </a:t>
            </a:r>
            <a:r>
              <a:rPr sz="150" i="1" dirty="0">
                <a:latin typeface="Arial"/>
                <a:cs typeface="Arial"/>
              </a:rPr>
              <a:t>of</a:t>
            </a:r>
            <a:r>
              <a:rPr sz="150" i="1" spc="25" dirty="0">
                <a:latin typeface="Arial"/>
                <a:cs typeface="Arial"/>
              </a:rPr>
              <a:t> </a:t>
            </a:r>
            <a:r>
              <a:rPr sz="150" i="1" dirty="0">
                <a:latin typeface="Arial"/>
                <a:cs typeface="Arial"/>
              </a:rPr>
              <a:t>Human</a:t>
            </a:r>
            <a:r>
              <a:rPr sz="150" i="1" spc="25" dirty="0">
                <a:latin typeface="Arial"/>
                <a:cs typeface="Arial"/>
              </a:rPr>
              <a:t> </a:t>
            </a:r>
            <a:r>
              <a:rPr sz="150" i="1" dirty="0">
                <a:latin typeface="Arial"/>
                <a:cs typeface="Arial"/>
              </a:rPr>
              <a:t>Genetics</a:t>
            </a:r>
            <a:r>
              <a:rPr sz="150" dirty="0">
                <a:latin typeface="Arial"/>
                <a:cs typeface="Arial"/>
              </a:rPr>
              <a:t>,</a:t>
            </a:r>
            <a:r>
              <a:rPr sz="150" spc="25" dirty="0">
                <a:latin typeface="Arial"/>
                <a:cs typeface="Arial"/>
              </a:rPr>
              <a:t> </a:t>
            </a:r>
            <a:r>
              <a:rPr sz="150" dirty="0">
                <a:latin typeface="Arial"/>
                <a:cs typeface="Arial"/>
              </a:rPr>
              <a:t>vol.</a:t>
            </a:r>
            <a:r>
              <a:rPr sz="150" spc="25" dirty="0">
                <a:latin typeface="Arial"/>
                <a:cs typeface="Arial"/>
              </a:rPr>
              <a:t> </a:t>
            </a:r>
            <a:r>
              <a:rPr sz="150" dirty="0">
                <a:latin typeface="Arial"/>
                <a:cs typeface="Arial"/>
              </a:rPr>
              <a:t>87,</a:t>
            </a:r>
            <a:r>
              <a:rPr sz="150" spc="25" dirty="0">
                <a:latin typeface="Arial"/>
                <a:cs typeface="Arial"/>
              </a:rPr>
              <a:t> </a:t>
            </a:r>
            <a:r>
              <a:rPr sz="150" dirty="0">
                <a:latin typeface="Arial"/>
                <a:cs typeface="Arial"/>
              </a:rPr>
              <a:t>n°.</a:t>
            </a:r>
            <a:r>
              <a:rPr sz="150" spc="25" dirty="0">
                <a:latin typeface="Arial"/>
                <a:cs typeface="Arial"/>
              </a:rPr>
              <a:t> </a:t>
            </a:r>
            <a:r>
              <a:rPr sz="150" dirty="0">
                <a:latin typeface="Arial"/>
                <a:cs typeface="Arial"/>
              </a:rPr>
              <a:t>2,</a:t>
            </a:r>
            <a:r>
              <a:rPr sz="150" spc="30" dirty="0">
                <a:latin typeface="Arial"/>
                <a:cs typeface="Arial"/>
              </a:rPr>
              <a:t> </a:t>
            </a:r>
            <a:r>
              <a:rPr sz="150" dirty="0">
                <a:latin typeface="Arial"/>
                <a:cs typeface="Arial"/>
              </a:rPr>
              <a:t>p.</a:t>
            </a:r>
            <a:r>
              <a:rPr sz="150" spc="25" dirty="0">
                <a:latin typeface="Arial"/>
                <a:cs typeface="Arial"/>
              </a:rPr>
              <a:t> </a:t>
            </a:r>
            <a:r>
              <a:rPr sz="150" dirty="0">
                <a:latin typeface="Arial"/>
                <a:cs typeface="Arial"/>
              </a:rPr>
              <a:t>265-273,</a:t>
            </a:r>
            <a:r>
              <a:rPr sz="150" spc="15" dirty="0">
                <a:latin typeface="Arial"/>
                <a:cs typeface="Arial"/>
              </a:rPr>
              <a:t> </a:t>
            </a:r>
            <a:r>
              <a:rPr sz="150" dirty="0">
                <a:latin typeface="Arial"/>
                <a:cs typeface="Arial"/>
              </a:rPr>
              <a:t>Aoû.</a:t>
            </a:r>
            <a:r>
              <a:rPr sz="150" spc="25" dirty="0">
                <a:latin typeface="Arial"/>
                <a:cs typeface="Arial"/>
              </a:rPr>
              <a:t> </a:t>
            </a:r>
            <a:r>
              <a:rPr sz="150" dirty="0">
                <a:latin typeface="Arial"/>
                <a:cs typeface="Arial"/>
              </a:rPr>
              <a:t>2010.</a:t>
            </a:r>
            <a:r>
              <a:rPr sz="150" spc="25" dirty="0">
                <a:latin typeface="Arial"/>
                <a:cs typeface="Arial"/>
              </a:rPr>
              <a:t> </a:t>
            </a:r>
            <a:r>
              <a:rPr sz="150" b="1" dirty="0">
                <a:latin typeface="Arial"/>
                <a:cs typeface="Arial"/>
              </a:rPr>
              <a:t>[11]</a:t>
            </a:r>
            <a:r>
              <a:rPr sz="150" b="1" spc="30" dirty="0">
                <a:latin typeface="Arial"/>
                <a:cs typeface="Arial"/>
              </a:rPr>
              <a:t> </a:t>
            </a:r>
            <a:r>
              <a:rPr sz="150" dirty="0">
                <a:latin typeface="Arial"/>
                <a:cs typeface="Arial"/>
              </a:rPr>
              <a:t>Fortugno</a:t>
            </a:r>
            <a:r>
              <a:rPr sz="150" spc="25" dirty="0">
                <a:latin typeface="Arial"/>
                <a:cs typeface="Arial"/>
              </a:rPr>
              <a:t> </a:t>
            </a:r>
            <a:r>
              <a:rPr sz="150" dirty="0">
                <a:latin typeface="Arial"/>
                <a:cs typeface="Arial"/>
              </a:rPr>
              <a:t>P,</a:t>
            </a:r>
            <a:r>
              <a:rPr sz="150" spc="25" dirty="0">
                <a:latin typeface="Arial"/>
                <a:cs typeface="Arial"/>
              </a:rPr>
              <a:t> </a:t>
            </a:r>
            <a:r>
              <a:rPr sz="150" dirty="0">
                <a:latin typeface="Arial"/>
                <a:cs typeface="Arial"/>
              </a:rPr>
              <a:t>Josselin</a:t>
            </a:r>
            <a:r>
              <a:rPr sz="150" spc="25" dirty="0">
                <a:latin typeface="Arial"/>
                <a:cs typeface="Arial"/>
              </a:rPr>
              <a:t> </a:t>
            </a:r>
            <a:r>
              <a:rPr sz="150" dirty="0">
                <a:latin typeface="Arial"/>
                <a:cs typeface="Arial"/>
              </a:rPr>
              <a:t>E,</a:t>
            </a:r>
            <a:r>
              <a:rPr sz="150" spc="25" dirty="0">
                <a:latin typeface="Arial"/>
                <a:cs typeface="Arial"/>
              </a:rPr>
              <a:t> </a:t>
            </a:r>
            <a:r>
              <a:rPr sz="150" dirty="0">
                <a:latin typeface="Arial"/>
                <a:cs typeface="Arial"/>
              </a:rPr>
              <a:t>Tsiakas</a:t>
            </a:r>
            <a:r>
              <a:rPr sz="150" spc="25" dirty="0">
                <a:latin typeface="Arial"/>
                <a:cs typeface="Arial"/>
              </a:rPr>
              <a:t> </a:t>
            </a:r>
            <a:r>
              <a:rPr sz="150" dirty="0">
                <a:latin typeface="Arial"/>
                <a:cs typeface="Arial"/>
              </a:rPr>
              <a:t>K,</a:t>
            </a:r>
            <a:r>
              <a:rPr sz="150" spc="20" dirty="0">
                <a:latin typeface="Arial"/>
                <a:cs typeface="Arial"/>
              </a:rPr>
              <a:t> </a:t>
            </a:r>
            <a:r>
              <a:rPr sz="150" dirty="0">
                <a:latin typeface="Arial"/>
                <a:cs typeface="Arial"/>
              </a:rPr>
              <a:t>Agolini</a:t>
            </a:r>
            <a:r>
              <a:rPr sz="150" spc="25" dirty="0">
                <a:latin typeface="Arial"/>
                <a:cs typeface="Arial"/>
              </a:rPr>
              <a:t> </a:t>
            </a:r>
            <a:r>
              <a:rPr sz="150" dirty="0">
                <a:latin typeface="Arial"/>
                <a:cs typeface="Arial"/>
              </a:rPr>
              <a:t>E,</a:t>
            </a:r>
            <a:r>
              <a:rPr sz="150" spc="25" dirty="0">
                <a:latin typeface="Arial"/>
                <a:cs typeface="Arial"/>
              </a:rPr>
              <a:t> </a:t>
            </a:r>
            <a:r>
              <a:rPr sz="150" dirty="0">
                <a:latin typeface="Arial"/>
                <a:cs typeface="Arial"/>
              </a:rPr>
              <a:t>Cestra</a:t>
            </a:r>
            <a:r>
              <a:rPr sz="150" spc="25" dirty="0">
                <a:latin typeface="Arial"/>
                <a:cs typeface="Arial"/>
              </a:rPr>
              <a:t> </a:t>
            </a:r>
            <a:r>
              <a:rPr sz="150" dirty="0">
                <a:latin typeface="Arial"/>
                <a:cs typeface="Arial"/>
              </a:rPr>
              <a:t>G,</a:t>
            </a:r>
            <a:r>
              <a:rPr sz="150" spc="25" dirty="0">
                <a:latin typeface="Arial"/>
                <a:cs typeface="Arial"/>
              </a:rPr>
              <a:t> </a:t>
            </a:r>
            <a:r>
              <a:rPr sz="150" dirty="0">
                <a:latin typeface="Arial"/>
                <a:cs typeface="Arial"/>
              </a:rPr>
              <a:t>Teson</a:t>
            </a:r>
            <a:r>
              <a:rPr sz="150" spc="25" dirty="0">
                <a:latin typeface="Arial"/>
                <a:cs typeface="Arial"/>
              </a:rPr>
              <a:t> </a:t>
            </a:r>
            <a:r>
              <a:rPr sz="150" dirty="0">
                <a:latin typeface="Arial"/>
                <a:cs typeface="Arial"/>
              </a:rPr>
              <a:t>M,</a:t>
            </a:r>
            <a:r>
              <a:rPr sz="150" spc="30" dirty="0">
                <a:latin typeface="Arial"/>
                <a:cs typeface="Arial"/>
              </a:rPr>
              <a:t> </a:t>
            </a:r>
            <a:r>
              <a:rPr sz="150" dirty="0">
                <a:latin typeface="Arial"/>
                <a:cs typeface="Arial"/>
              </a:rPr>
              <a:t>Santer</a:t>
            </a:r>
            <a:r>
              <a:rPr sz="150" spc="25" dirty="0">
                <a:latin typeface="Arial"/>
                <a:cs typeface="Arial"/>
              </a:rPr>
              <a:t> </a:t>
            </a:r>
            <a:r>
              <a:rPr sz="150" dirty="0">
                <a:latin typeface="Arial"/>
                <a:cs typeface="Arial"/>
              </a:rPr>
              <a:t>R,</a:t>
            </a:r>
            <a:r>
              <a:rPr sz="150" spc="25" dirty="0">
                <a:latin typeface="Arial"/>
                <a:cs typeface="Arial"/>
              </a:rPr>
              <a:t> </a:t>
            </a:r>
            <a:r>
              <a:rPr sz="150" dirty="0">
                <a:latin typeface="Arial"/>
                <a:cs typeface="Arial"/>
              </a:rPr>
              <a:t>Castiglia</a:t>
            </a:r>
            <a:r>
              <a:rPr sz="150" spc="25" dirty="0">
                <a:latin typeface="Arial"/>
                <a:cs typeface="Arial"/>
              </a:rPr>
              <a:t> </a:t>
            </a:r>
            <a:r>
              <a:rPr sz="150" dirty="0">
                <a:latin typeface="Arial"/>
                <a:cs typeface="Arial"/>
              </a:rPr>
              <a:t>D,</a:t>
            </a:r>
            <a:r>
              <a:rPr sz="150" spc="25" dirty="0">
                <a:latin typeface="Arial"/>
                <a:cs typeface="Arial"/>
              </a:rPr>
              <a:t> </a:t>
            </a:r>
            <a:r>
              <a:rPr sz="150" dirty="0">
                <a:latin typeface="Arial"/>
                <a:cs typeface="Arial"/>
              </a:rPr>
              <a:t>Novelli</a:t>
            </a:r>
            <a:r>
              <a:rPr sz="150" spc="25" dirty="0">
                <a:latin typeface="Arial"/>
                <a:cs typeface="Arial"/>
              </a:rPr>
              <a:t> </a:t>
            </a:r>
            <a:r>
              <a:rPr sz="150" dirty="0">
                <a:latin typeface="Arial"/>
                <a:cs typeface="Arial"/>
              </a:rPr>
              <a:t>G,</a:t>
            </a:r>
            <a:r>
              <a:rPr sz="150" spc="25" dirty="0">
                <a:latin typeface="Arial"/>
                <a:cs typeface="Arial"/>
              </a:rPr>
              <a:t> </a:t>
            </a:r>
            <a:r>
              <a:rPr sz="150" dirty="0">
                <a:latin typeface="Arial"/>
                <a:cs typeface="Arial"/>
              </a:rPr>
              <a:t>Dallapiccola</a:t>
            </a:r>
            <a:r>
              <a:rPr sz="150" spc="30" dirty="0">
                <a:latin typeface="Arial"/>
                <a:cs typeface="Arial"/>
              </a:rPr>
              <a:t> </a:t>
            </a:r>
            <a:r>
              <a:rPr sz="150" dirty="0">
                <a:latin typeface="Arial"/>
                <a:cs typeface="Arial"/>
              </a:rPr>
              <a:t>B,</a:t>
            </a:r>
            <a:r>
              <a:rPr sz="150" spc="25" dirty="0">
                <a:latin typeface="Arial"/>
                <a:cs typeface="Arial"/>
              </a:rPr>
              <a:t> </a:t>
            </a:r>
            <a:r>
              <a:rPr sz="150" dirty="0">
                <a:latin typeface="Arial"/>
                <a:cs typeface="Arial"/>
              </a:rPr>
              <a:t>Kurth</a:t>
            </a:r>
            <a:r>
              <a:rPr sz="150" spc="25" dirty="0">
                <a:latin typeface="Arial"/>
                <a:cs typeface="Arial"/>
              </a:rPr>
              <a:t> </a:t>
            </a:r>
            <a:r>
              <a:rPr sz="150" dirty="0">
                <a:latin typeface="Arial"/>
                <a:cs typeface="Arial"/>
              </a:rPr>
              <a:t>I,</a:t>
            </a:r>
            <a:r>
              <a:rPr sz="150" spc="25" dirty="0">
                <a:latin typeface="Arial"/>
                <a:cs typeface="Arial"/>
              </a:rPr>
              <a:t> </a:t>
            </a:r>
            <a:r>
              <a:rPr sz="150" spc="-10" dirty="0">
                <a:latin typeface="Arial"/>
                <a:cs typeface="Arial"/>
              </a:rPr>
              <a:t>Lopez</a:t>
            </a:r>
            <a:r>
              <a:rPr sz="150" spc="500" dirty="0">
                <a:latin typeface="Arial"/>
                <a:cs typeface="Arial"/>
              </a:rPr>
              <a:t>  </a:t>
            </a:r>
            <a:r>
              <a:rPr sz="150" dirty="0">
                <a:latin typeface="Arial"/>
                <a:cs typeface="Arial"/>
              </a:rPr>
              <a:t>M,</a:t>
            </a:r>
            <a:r>
              <a:rPr sz="150" spc="30" dirty="0">
                <a:latin typeface="Arial"/>
                <a:cs typeface="Arial"/>
              </a:rPr>
              <a:t> </a:t>
            </a:r>
            <a:r>
              <a:rPr sz="150" dirty="0">
                <a:latin typeface="Arial"/>
                <a:cs typeface="Arial"/>
              </a:rPr>
              <a:t>Zambruno</a:t>
            </a:r>
            <a:r>
              <a:rPr sz="150" spc="40" dirty="0">
                <a:latin typeface="Arial"/>
                <a:cs typeface="Arial"/>
              </a:rPr>
              <a:t> </a:t>
            </a:r>
            <a:r>
              <a:rPr sz="150" dirty="0">
                <a:latin typeface="Arial"/>
                <a:cs typeface="Arial"/>
              </a:rPr>
              <a:t>G,</a:t>
            </a:r>
            <a:r>
              <a:rPr sz="150" spc="40" dirty="0">
                <a:latin typeface="Arial"/>
                <a:cs typeface="Arial"/>
              </a:rPr>
              <a:t> </a:t>
            </a:r>
            <a:r>
              <a:rPr sz="150" dirty="0">
                <a:latin typeface="Arial"/>
                <a:cs typeface="Arial"/>
              </a:rPr>
              <a:t>Brancati</a:t>
            </a:r>
            <a:r>
              <a:rPr sz="150" spc="40" dirty="0">
                <a:latin typeface="Arial"/>
                <a:cs typeface="Arial"/>
              </a:rPr>
              <a:t> </a:t>
            </a:r>
            <a:r>
              <a:rPr sz="150" dirty="0">
                <a:latin typeface="Arial"/>
                <a:cs typeface="Arial"/>
              </a:rPr>
              <a:t>F</a:t>
            </a:r>
            <a:r>
              <a:rPr sz="150" spc="40" dirty="0">
                <a:latin typeface="Arial"/>
                <a:cs typeface="Arial"/>
              </a:rPr>
              <a:t> </a:t>
            </a:r>
            <a:r>
              <a:rPr sz="150" dirty="0">
                <a:latin typeface="Arial"/>
                <a:cs typeface="Arial"/>
              </a:rPr>
              <a:t>“Nectin-4</a:t>
            </a:r>
            <a:r>
              <a:rPr sz="150" spc="40" dirty="0">
                <a:latin typeface="Arial"/>
                <a:cs typeface="Arial"/>
              </a:rPr>
              <a:t> </a:t>
            </a:r>
            <a:r>
              <a:rPr sz="150" dirty="0">
                <a:latin typeface="Arial"/>
                <a:cs typeface="Arial"/>
              </a:rPr>
              <a:t>mutations</a:t>
            </a:r>
            <a:r>
              <a:rPr sz="150" spc="40" dirty="0">
                <a:latin typeface="Arial"/>
                <a:cs typeface="Arial"/>
              </a:rPr>
              <a:t> </a:t>
            </a:r>
            <a:r>
              <a:rPr sz="150" dirty="0">
                <a:latin typeface="Arial"/>
                <a:cs typeface="Arial"/>
              </a:rPr>
              <a:t>causing</a:t>
            </a:r>
            <a:r>
              <a:rPr sz="150" spc="40" dirty="0">
                <a:latin typeface="Arial"/>
                <a:cs typeface="Arial"/>
              </a:rPr>
              <a:t> </a:t>
            </a:r>
            <a:r>
              <a:rPr sz="150" dirty="0">
                <a:latin typeface="Arial"/>
                <a:cs typeface="Arial"/>
              </a:rPr>
              <a:t>ectodermal</a:t>
            </a:r>
            <a:r>
              <a:rPr sz="150" spc="40" dirty="0">
                <a:latin typeface="Arial"/>
                <a:cs typeface="Arial"/>
              </a:rPr>
              <a:t> </a:t>
            </a:r>
            <a:r>
              <a:rPr sz="150" dirty="0">
                <a:latin typeface="Arial"/>
                <a:cs typeface="Arial"/>
              </a:rPr>
              <a:t>dysplasia</a:t>
            </a:r>
            <a:r>
              <a:rPr sz="150" spc="40" dirty="0">
                <a:latin typeface="Arial"/>
                <a:cs typeface="Arial"/>
              </a:rPr>
              <a:t> </a:t>
            </a:r>
            <a:r>
              <a:rPr sz="150" dirty="0">
                <a:latin typeface="Arial"/>
                <a:cs typeface="Arial"/>
              </a:rPr>
              <a:t>with</a:t>
            </a:r>
            <a:r>
              <a:rPr sz="150" spc="40" dirty="0">
                <a:latin typeface="Arial"/>
                <a:cs typeface="Arial"/>
              </a:rPr>
              <a:t> </a:t>
            </a:r>
            <a:r>
              <a:rPr sz="150" dirty="0">
                <a:latin typeface="Arial"/>
                <a:cs typeface="Arial"/>
              </a:rPr>
              <a:t>syndactyly</a:t>
            </a:r>
            <a:r>
              <a:rPr sz="150" spc="40" dirty="0">
                <a:latin typeface="Arial"/>
                <a:cs typeface="Arial"/>
              </a:rPr>
              <a:t> </a:t>
            </a:r>
            <a:r>
              <a:rPr sz="150" dirty="0">
                <a:latin typeface="Arial"/>
                <a:cs typeface="Arial"/>
              </a:rPr>
              <a:t>perturb</a:t>
            </a:r>
            <a:r>
              <a:rPr sz="150" spc="45" dirty="0">
                <a:latin typeface="Arial"/>
                <a:cs typeface="Arial"/>
              </a:rPr>
              <a:t> </a:t>
            </a:r>
            <a:r>
              <a:rPr sz="150" dirty="0">
                <a:latin typeface="Arial"/>
                <a:cs typeface="Arial"/>
              </a:rPr>
              <a:t>the</a:t>
            </a:r>
            <a:r>
              <a:rPr sz="150" spc="40" dirty="0">
                <a:latin typeface="Arial"/>
                <a:cs typeface="Arial"/>
              </a:rPr>
              <a:t> </a:t>
            </a:r>
            <a:r>
              <a:rPr sz="150" dirty="0">
                <a:latin typeface="Arial"/>
                <a:cs typeface="Arial"/>
              </a:rPr>
              <a:t>rac1</a:t>
            </a:r>
            <a:r>
              <a:rPr sz="150" spc="40" dirty="0">
                <a:latin typeface="Arial"/>
                <a:cs typeface="Arial"/>
              </a:rPr>
              <a:t> </a:t>
            </a:r>
            <a:r>
              <a:rPr sz="150" dirty="0">
                <a:latin typeface="Arial"/>
                <a:cs typeface="Arial"/>
              </a:rPr>
              <a:t>pathway</a:t>
            </a:r>
            <a:r>
              <a:rPr sz="150" spc="40" dirty="0">
                <a:latin typeface="Arial"/>
                <a:cs typeface="Arial"/>
              </a:rPr>
              <a:t> </a:t>
            </a:r>
            <a:r>
              <a:rPr sz="150" dirty="0">
                <a:latin typeface="Arial"/>
                <a:cs typeface="Arial"/>
              </a:rPr>
              <a:t>and</a:t>
            </a:r>
            <a:r>
              <a:rPr sz="150" spc="40" dirty="0">
                <a:latin typeface="Arial"/>
                <a:cs typeface="Arial"/>
              </a:rPr>
              <a:t> </a:t>
            </a:r>
            <a:r>
              <a:rPr sz="150" dirty="0">
                <a:latin typeface="Arial"/>
                <a:cs typeface="Arial"/>
              </a:rPr>
              <a:t>the</a:t>
            </a:r>
            <a:r>
              <a:rPr sz="150" spc="40" dirty="0">
                <a:latin typeface="Arial"/>
                <a:cs typeface="Arial"/>
              </a:rPr>
              <a:t> </a:t>
            </a:r>
            <a:r>
              <a:rPr sz="150" dirty="0">
                <a:latin typeface="Arial"/>
                <a:cs typeface="Arial"/>
              </a:rPr>
              <a:t>kinetics</a:t>
            </a:r>
            <a:r>
              <a:rPr sz="150" spc="40" dirty="0">
                <a:latin typeface="Arial"/>
                <a:cs typeface="Arial"/>
              </a:rPr>
              <a:t> </a:t>
            </a:r>
            <a:r>
              <a:rPr sz="150" dirty="0">
                <a:latin typeface="Arial"/>
                <a:cs typeface="Arial"/>
              </a:rPr>
              <a:t>of</a:t>
            </a:r>
            <a:r>
              <a:rPr sz="150" spc="40" dirty="0">
                <a:latin typeface="Arial"/>
                <a:cs typeface="Arial"/>
              </a:rPr>
              <a:t> </a:t>
            </a:r>
            <a:r>
              <a:rPr sz="150" dirty="0">
                <a:latin typeface="Arial"/>
                <a:cs typeface="Arial"/>
              </a:rPr>
              <a:t>adherens</a:t>
            </a:r>
            <a:r>
              <a:rPr sz="150" spc="40" dirty="0">
                <a:latin typeface="Arial"/>
                <a:cs typeface="Arial"/>
              </a:rPr>
              <a:t> </a:t>
            </a:r>
            <a:r>
              <a:rPr sz="150" dirty="0">
                <a:latin typeface="Arial"/>
                <a:cs typeface="Arial"/>
              </a:rPr>
              <a:t>junction</a:t>
            </a:r>
            <a:r>
              <a:rPr sz="150" spc="40" dirty="0">
                <a:latin typeface="Arial"/>
                <a:cs typeface="Arial"/>
              </a:rPr>
              <a:t> </a:t>
            </a:r>
            <a:r>
              <a:rPr sz="150" dirty="0">
                <a:latin typeface="Arial"/>
                <a:cs typeface="Arial"/>
              </a:rPr>
              <a:t>formation.”J</a:t>
            </a:r>
            <a:r>
              <a:rPr sz="150" spc="40" dirty="0">
                <a:latin typeface="Arial"/>
                <a:cs typeface="Arial"/>
              </a:rPr>
              <a:t> </a:t>
            </a:r>
            <a:r>
              <a:rPr sz="150" dirty="0">
                <a:latin typeface="Arial"/>
                <a:cs typeface="Arial"/>
              </a:rPr>
              <a:t>Invest</a:t>
            </a:r>
            <a:r>
              <a:rPr sz="150" spc="40" dirty="0">
                <a:latin typeface="Arial"/>
                <a:cs typeface="Arial"/>
              </a:rPr>
              <a:t> </a:t>
            </a:r>
            <a:r>
              <a:rPr sz="150" dirty="0">
                <a:latin typeface="Arial"/>
                <a:cs typeface="Arial"/>
              </a:rPr>
              <a:t>Dermatol.</a:t>
            </a:r>
            <a:r>
              <a:rPr sz="150" spc="45" dirty="0">
                <a:latin typeface="Arial"/>
                <a:cs typeface="Arial"/>
              </a:rPr>
              <a:t> </a:t>
            </a:r>
            <a:r>
              <a:rPr sz="150" dirty="0">
                <a:latin typeface="Arial"/>
                <a:cs typeface="Arial"/>
              </a:rPr>
              <a:t>134(8):2146-53,</a:t>
            </a:r>
            <a:r>
              <a:rPr sz="150" spc="20" dirty="0">
                <a:latin typeface="Arial"/>
                <a:cs typeface="Arial"/>
              </a:rPr>
              <a:t> </a:t>
            </a:r>
            <a:r>
              <a:rPr sz="150" dirty="0">
                <a:latin typeface="Arial"/>
                <a:cs typeface="Arial"/>
              </a:rPr>
              <a:t>Aug</a:t>
            </a:r>
            <a:r>
              <a:rPr sz="150" spc="40" dirty="0">
                <a:latin typeface="Arial"/>
                <a:cs typeface="Arial"/>
              </a:rPr>
              <a:t> </a:t>
            </a:r>
            <a:r>
              <a:rPr sz="150" dirty="0">
                <a:latin typeface="Arial"/>
                <a:cs typeface="Arial"/>
              </a:rPr>
              <a:t>2014.</a:t>
            </a:r>
            <a:r>
              <a:rPr sz="150" spc="40" dirty="0">
                <a:latin typeface="Arial"/>
                <a:cs typeface="Arial"/>
              </a:rPr>
              <a:t> </a:t>
            </a:r>
            <a:r>
              <a:rPr sz="150" b="1" dirty="0">
                <a:latin typeface="Arial"/>
                <a:cs typeface="Arial"/>
              </a:rPr>
              <a:t>[12]</a:t>
            </a:r>
            <a:r>
              <a:rPr sz="150" b="1" spc="45" dirty="0">
                <a:latin typeface="Arial"/>
                <a:cs typeface="Arial"/>
              </a:rPr>
              <a:t> </a:t>
            </a:r>
            <a:r>
              <a:rPr sz="150" dirty="0">
                <a:latin typeface="Arial"/>
                <a:cs typeface="Arial"/>
              </a:rPr>
              <a:t>S.</a:t>
            </a:r>
            <a:r>
              <a:rPr sz="150" spc="40" dirty="0">
                <a:latin typeface="Arial"/>
                <a:cs typeface="Arial"/>
              </a:rPr>
              <a:t> </a:t>
            </a:r>
            <a:r>
              <a:rPr sz="150" dirty="0">
                <a:latin typeface="Arial"/>
                <a:cs typeface="Arial"/>
              </a:rPr>
              <a:t>Fabre-Lafay,</a:t>
            </a:r>
            <a:r>
              <a:rPr sz="150" spc="40" dirty="0">
                <a:latin typeface="Arial"/>
                <a:cs typeface="Arial"/>
              </a:rPr>
              <a:t> </a:t>
            </a:r>
            <a:r>
              <a:rPr sz="150" dirty="0">
                <a:latin typeface="Arial"/>
                <a:cs typeface="Arial"/>
              </a:rPr>
              <a:t>S.</a:t>
            </a:r>
            <a:r>
              <a:rPr sz="150" spc="40" dirty="0">
                <a:latin typeface="Arial"/>
                <a:cs typeface="Arial"/>
              </a:rPr>
              <a:t> </a:t>
            </a:r>
            <a:r>
              <a:rPr sz="150" dirty="0">
                <a:latin typeface="Arial"/>
                <a:cs typeface="Arial"/>
              </a:rPr>
              <a:t>Garrido-Urbani,</a:t>
            </a:r>
            <a:r>
              <a:rPr sz="150" spc="40" dirty="0">
                <a:latin typeface="Arial"/>
                <a:cs typeface="Arial"/>
              </a:rPr>
              <a:t> </a:t>
            </a:r>
            <a:r>
              <a:rPr sz="150" dirty="0">
                <a:latin typeface="Arial"/>
                <a:cs typeface="Arial"/>
              </a:rPr>
              <a:t>N.</a:t>
            </a:r>
            <a:r>
              <a:rPr sz="150" spc="40" dirty="0">
                <a:latin typeface="Arial"/>
                <a:cs typeface="Arial"/>
              </a:rPr>
              <a:t> </a:t>
            </a:r>
            <a:r>
              <a:rPr sz="150" dirty="0">
                <a:latin typeface="Arial"/>
                <a:cs typeface="Arial"/>
              </a:rPr>
              <a:t>Reymond,</a:t>
            </a:r>
            <a:r>
              <a:rPr sz="150" spc="25" dirty="0">
                <a:latin typeface="Arial"/>
                <a:cs typeface="Arial"/>
              </a:rPr>
              <a:t> </a:t>
            </a:r>
            <a:r>
              <a:rPr sz="150" dirty="0">
                <a:latin typeface="Arial"/>
                <a:cs typeface="Arial"/>
              </a:rPr>
              <a:t>A.</a:t>
            </a:r>
            <a:r>
              <a:rPr sz="150" spc="40" dirty="0">
                <a:latin typeface="Arial"/>
                <a:cs typeface="Arial"/>
              </a:rPr>
              <a:t> </a:t>
            </a:r>
            <a:r>
              <a:rPr sz="150" dirty="0">
                <a:latin typeface="Arial"/>
                <a:cs typeface="Arial"/>
              </a:rPr>
              <a:t>Gonçalves,</a:t>
            </a:r>
            <a:r>
              <a:rPr sz="150" spc="40" dirty="0">
                <a:latin typeface="Arial"/>
                <a:cs typeface="Arial"/>
              </a:rPr>
              <a:t> </a:t>
            </a:r>
            <a:r>
              <a:rPr sz="150" dirty="0">
                <a:latin typeface="Arial"/>
                <a:cs typeface="Arial"/>
              </a:rPr>
              <a:t>P.</a:t>
            </a:r>
            <a:r>
              <a:rPr sz="150" spc="40" dirty="0">
                <a:latin typeface="Arial"/>
                <a:cs typeface="Arial"/>
              </a:rPr>
              <a:t> </a:t>
            </a:r>
            <a:r>
              <a:rPr sz="150" dirty="0">
                <a:latin typeface="Arial"/>
                <a:cs typeface="Arial"/>
              </a:rPr>
              <a:t>Dubreuil,</a:t>
            </a:r>
            <a:r>
              <a:rPr sz="150" spc="40" dirty="0">
                <a:latin typeface="Arial"/>
                <a:cs typeface="Arial"/>
              </a:rPr>
              <a:t> </a:t>
            </a:r>
            <a:r>
              <a:rPr sz="150" dirty="0">
                <a:latin typeface="Arial"/>
                <a:cs typeface="Arial"/>
              </a:rPr>
              <a:t>et</a:t>
            </a:r>
            <a:r>
              <a:rPr sz="150" spc="40" dirty="0">
                <a:latin typeface="Arial"/>
                <a:cs typeface="Arial"/>
              </a:rPr>
              <a:t> </a:t>
            </a:r>
            <a:r>
              <a:rPr sz="150" dirty="0">
                <a:latin typeface="Arial"/>
                <a:cs typeface="Arial"/>
              </a:rPr>
              <a:t>M.</a:t>
            </a:r>
            <a:r>
              <a:rPr sz="150" spc="40" dirty="0">
                <a:latin typeface="Arial"/>
                <a:cs typeface="Arial"/>
              </a:rPr>
              <a:t> </a:t>
            </a:r>
            <a:r>
              <a:rPr sz="150" dirty="0">
                <a:latin typeface="Arial"/>
                <a:cs typeface="Arial"/>
              </a:rPr>
              <a:t>Lopez,</a:t>
            </a:r>
            <a:r>
              <a:rPr sz="150" spc="40" dirty="0">
                <a:latin typeface="Arial"/>
                <a:cs typeface="Arial"/>
              </a:rPr>
              <a:t> </a:t>
            </a:r>
            <a:r>
              <a:rPr sz="150" dirty="0">
                <a:latin typeface="Arial"/>
                <a:cs typeface="Arial"/>
              </a:rPr>
              <a:t>“Nectin-4,</a:t>
            </a:r>
            <a:r>
              <a:rPr sz="150" spc="40" dirty="0">
                <a:latin typeface="Arial"/>
                <a:cs typeface="Arial"/>
              </a:rPr>
              <a:t> </a:t>
            </a:r>
            <a:r>
              <a:rPr sz="150" dirty="0">
                <a:latin typeface="Arial"/>
                <a:cs typeface="Arial"/>
              </a:rPr>
              <a:t>a</a:t>
            </a:r>
            <a:r>
              <a:rPr sz="150" spc="45" dirty="0">
                <a:latin typeface="Arial"/>
                <a:cs typeface="Arial"/>
              </a:rPr>
              <a:t> </a:t>
            </a:r>
            <a:r>
              <a:rPr sz="150" spc="-25" dirty="0">
                <a:latin typeface="Arial"/>
                <a:cs typeface="Arial"/>
              </a:rPr>
              <a:t>new</a:t>
            </a:r>
            <a:r>
              <a:rPr sz="150" spc="500" dirty="0">
                <a:latin typeface="Arial"/>
                <a:cs typeface="Arial"/>
              </a:rPr>
              <a:t> </a:t>
            </a:r>
            <a:r>
              <a:rPr sz="150" dirty="0">
                <a:latin typeface="Arial"/>
                <a:cs typeface="Arial"/>
              </a:rPr>
              <a:t>serological</a:t>
            </a:r>
            <a:r>
              <a:rPr sz="150" spc="35" dirty="0">
                <a:latin typeface="Arial"/>
                <a:cs typeface="Arial"/>
              </a:rPr>
              <a:t> </a:t>
            </a:r>
            <a:r>
              <a:rPr sz="150" dirty="0">
                <a:latin typeface="Arial"/>
                <a:cs typeface="Arial"/>
              </a:rPr>
              <a:t>breast</a:t>
            </a:r>
            <a:r>
              <a:rPr sz="150" spc="40" dirty="0">
                <a:latin typeface="Arial"/>
                <a:cs typeface="Arial"/>
              </a:rPr>
              <a:t> </a:t>
            </a:r>
            <a:r>
              <a:rPr sz="150" dirty="0">
                <a:latin typeface="Arial"/>
                <a:cs typeface="Arial"/>
              </a:rPr>
              <a:t>cancer</a:t>
            </a:r>
            <a:r>
              <a:rPr sz="150" spc="40" dirty="0">
                <a:latin typeface="Arial"/>
                <a:cs typeface="Arial"/>
              </a:rPr>
              <a:t> </a:t>
            </a:r>
            <a:r>
              <a:rPr sz="150" dirty="0">
                <a:latin typeface="Arial"/>
                <a:cs typeface="Arial"/>
              </a:rPr>
              <a:t>marker,</a:t>
            </a:r>
            <a:r>
              <a:rPr sz="150" spc="40" dirty="0">
                <a:latin typeface="Arial"/>
                <a:cs typeface="Arial"/>
              </a:rPr>
              <a:t> </a:t>
            </a:r>
            <a:r>
              <a:rPr sz="150" dirty="0">
                <a:latin typeface="Arial"/>
                <a:cs typeface="Arial"/>
              </a:rPr>
              <a:t>is</a:t>
            </a:r>
            <a:r>
              <a:rPr sz="150" spc="35" dirty="0">
                <a:latin typeface="Arial"/>
                <a:cs typeface="Arial"/>
              </a:rPr>
              <a:t> </a:t>
            </a:r>
            <a:r>
              <a:rPr sz="150" dirty="0">
                <a:latin typeface="Arial"/>
                <a:cs typeface="Arial"/>
              </a:rPr>
              <a:t>a</a:t>
            </a:r>
            <a:r>
              <a:rPr sz="150" spc="40" dirty="0">
                <a:latin typeface="Arial"/>
                <a:cs typeface="Arial"/>
              </a:rPr>
              <a:t> </a:t>
            </a:r>
            <a:r>
              <a:rPr sz="150" dirty="0">
                <a:latin typeface="Arial"/>
                <a:cs typeface="Arial"/>
              </a:rPr>
              <a:t>substrate</a:t>
            </a:r>
            <a:r>
              <a:rPr sz="150" spc="40" dirty="0">
                <a:latin typeface="Arial"/>
                <a:cs typeface="Arial"/>
              </a:rPr>
              <a:t> </a:t>
            </a:r>
            <a:r>
              <a:rPr sz="150" dirty="0">
                <a:latin typeface="Arial"/>
                <a:cs typeface="Arial"/>
              </a:rPr>
              <a:t>for</a:t>
            </a:r>
            <a:r>
              <a:rPr sz="150" spc="40" dirty="0">
                <a:latin typeface="Arial"/>
                <a:cs typeface="Arial"/>
              </a:rPr>
              <a:t> </a:t>
            </a:r>
            <a:r>
              <a:rPr sz="150" dirty="0">
                <a:latin typeface="Arial"/>
                <a:cs typeface="Arial"/>
              </a:rPr>
              <a:t>tumor</a:t>
            </a:r>
            <a:r>
              <a:rPr sz="150" spc="35" dirty="0">
                <a:latin typeface="Arial"/>
                <a:cs typeface="Arial"/>
              </a:rPr>
              <a:t> </a:t>
            </a:r>
            <a:r>
              <a:rPr sz="150" dirty="0">
                <a:latin typeface="Arial"/>
                <a:cs typeface="Arial"/>
              </a:rPr>
              <a:t>necrosis</a:t>
            </a:r>
            <a:r>
              <a:rPr sz="150" spc="40" dirty="0">
                <a:latin typeface="Arial"/>
                <a:cs typeface="Arial"/>
              </a:rPr>
              <a:t> </a:t>
            </a:r>
            <a:r>
              <a:rPr sz="150" dirty="0">
                <a:latin typeface="Arial"/>
                <a:cs typeface="Arial"/>
              </a:rPr>
              <a:t>factor-alpha-converting</a:t>
            </a:r>
            <a:r>
              <a:rPr sz="150" spc="40" dirty="0">
                <a:latin typeface="Arial"/>
                <a:cs typeface="Arial"/>
              </a:rPr>
              <a:t> </a:t>
            </a:r>
            <a:r>
              <a:rPr sz="150" dirty="0">
                <a:latin typeface="Arial"/>
                <a:cs typeface="Arial"/>
              </a:rPr>
              <a:t>enzyme</a:t>
            </a:r>
            <a:r>
              <a:rPr sz="150" spc="40" dirty="0">
                <a:latin typeface="Arial"/>
                <a:cs typeface="Arial"/>
              </a:rPr>
              <a:t> </a:t>
            </a:r>
            <a:r>
              <a:rPr sz="150" dirty="0">
                <a:latin typeface="Arial"/>
                <a:cs typeface="Arial"/>
              </a:rPr>
              <a:t>(TACE)/ADAM-17,”</a:t>
            </a:r>
            <a:r>
              <a:rPr sz="150" spc="35" dirty="0">
                <a:latin typeface="Arial"/>
                <a:cs typeface="Arial"/>
              </a:rPr>
              <a:t> </a:t>
            </a:r>
            <a:r>
              <a:rPr sz="150" i="1" dirty="0">
                <a:latin typeface="Arial"/>
                <a:cs typeface="Arial"/>
              </a:rPr>
              <a:t>The</a:t>
            </a:r>
            <a:r>
              <a:rPr sz="150" i="1" spc="40" dirty="0">
                <a:latin typeface="Arial"/>
                <a:cs typeface="Arial"/>
              </a:rPr>
              <a:t> </a:t>
            </a:r>
            <a:r>
              <a:rPr sz="150" i="1" dirty="0">
                <a:latin typeface="Arial"/>
                <a:cs typeface="Arial"/>
              </a:rPr>
              <a:t>Journal</a:t>
            </a:r>
            <a:r>
              <a:rPr sz="150" i="1" spc="40" dirty="0">
                <a:latin typeface="Arial"/>
                <a:cs typeface="Arial"/>
              </a:rPr>
              <a:t> </a:t>
            </a:r>
            <a:r>
              <a:rPr sz="150" i="1" dirty="0">
                <a:latin typeface="Arial"/>
                <a:cs typeface="Arial"/>
              </a:rPr>
              <a:t>of</a:t>
            </a:r>
            <a:r>
              <a:rPr sz="150" i="1" spc="40" dirty="0">
                <a:latin typeface="Arial"/>
                <a:cs typeface="Arial"/>
              </a:rPr>
              <a:t> </a:t>
            </a:r>
            <a:r>
              <a:rPr sz="150" i="1" dirty="0">
                <a:latin typeface="Arial"/>
                <a:cs typeface="Arial"/>
              </a:rPr>
              <a:t>Biological</a:t>
            </a:r>
            <a:r>
              <a:rPr sz="150" i="1" spc="40" dirty="0">
                <a:latin typeface="Arial"/>
                <a:cs typeface="Arial"/>
              </a:rPr>
              <a:t> </a:t>
            </a:r>
            <a:r>
              <a:rPr sz="150" i="1" dirty="0">
                <a:latin typeface="Arial"/>
                <a:cs typeface="Arial"/>
              </a:rPr>
              <a:t>Chemistry</a:t>
            </a:r>
            <a:r>
              <a:rPr sz="150" dirty="0">
                <a:latin typeface="Arial"/>
                <a:cs typeface="Arial"/>
              </a:rPr>
              <a:t>,</a:t>
            </a:r>
            <a:r>
              <a:rPr sz="150" spc="35" dirty="0">
                <a:latin typeface="Arial"/>
                <a:cs typeface="Arial"/>
              </a:rPr>
              <a:t> </a:t>
            </a:r>
            <a:r>
              <a:rPr sz="150" dirty="0">
                <a:latin typeface="Arial"/>
                <a:cs typeface="Arial"/>
              </a:rPr>
              <a:t>vol.</a:t>
            </a:r>
            <a:r>
              <a:rPr sz="150" spc="40" dirty="0">
                <a:latin typeface="Arial"/>
                <a:cs typeface="Arial"/>
              </a:rPr>
              <a:t> </a:t>
            </a:r>
            <a:r>
              <a:rPr sz="150" dirty="0">
                <a:latin typeface="Arial"/>
                <a:cs typeface="Arial"/>
              </a:rPr>
              <a:t>280,</a:t>
            </a:r>
            <a:r>
              <a:rPr sz="150" spc="40" dirty="0">
                <a:latin typeface="Arial"/>
                <a:cs typeface="Arial"/>
              </a:rPr>
              <a:t> </a:t>
            </a:r>
            <a:r>
              <a:rPr sz="150" dirty="0">
                <a:latin typeface="Arial"/>
                <a:cs typeface="Arial"/>
              </a:rPr>
              <a:t>n°.</a:t>
            </a:r>
            <a:r>
              <a:rPr sz="150" spc="40" dirty="0">
                <a:latin typeface="Arial"/>
                <a:cs typeface="Arial"/>
              </a:rPr>
              <a:t> </a:t>
            </a:r>
            <a:r>
              <a:rPr sz="150" dirty="0">
                <a:latin typeface="Arial"/>
                <a:cs typeface="Arial"/>
              </a:rPr>
              <a:t>20,</a:t>
            </a:r>
            <a:r>
              <a:rPr sz="150" spc="35" dirty="0">
                <a:latin typeface="Arial"/>
                <a:cs typeface="Arial"/>
              </a:rPr>
              <a:t> </a:t>
            </a:r>
            <a:r>
              <a:rPr sz="150" dirty="0">
                <a:latin typeface="Arial"/>
                <a:cs typeface="Arial"/>
              </a:rPr>
              <a:t>p.</a:t>
            </a:r>
            <a:r>
              <a:rPr sz="150" spc="40" dirty="0">
                <a:latin typeface="Arial"/>
                <a:cs typeface="Arial"/>
              </a:rPr>
              <a:t> </a:t>
            </a:r>
            <a:r>
              <a:rPr sz="150" dirty="0">
                <a:latin typeface="Arial"/>
                <a:cs typeface="Arial"/>
              </a:rPr>
              <a:t>19543-19550,</a:t>
            </a:r>
            <a:r>
              <a:rPr sz="150" spc="40" dirty="0">
                <a:latin typeface="Arial"/>
                <a:cs typeface="Arial"/>
              </a:rPr>
              <a:t> </a:t>
            </a:r>
            <a:r>
              <a:rPr sz="150" dirty="0">
                <a:latin typeface="Arial"/>
                <a:cs typeface="Arial"/>
              </a:rPr>
              <a:t>Mai.</a:t>
            </a:r>
            <a:r>
              <a:rPr sz="150" spc="40" dirty="0">
                <a:latin typeface="Arial"/>
                <a:cs typeface="Arial"/>
              </a:rPr>
              <a:t> </a:t>
            </a:r>
            <a:r>
              <a:rPr sz="150" dirty="0">
                <a:latin typeface="Arial"/>
                <a:cs typeface="Arial"/>
              </a:rPr>
              <a:t>2005.</a:t>
            </a:r>
            <a:r>
              <a:rPr sz="150" spc="35" dirty="0">
                <a:latin typeface="Arial"/>
                <a:cs typeface="Arial"/>
              </a:rPr>
              <a:t> </a:t>
            </a:r>
            <a:r>
              <a:rPr sz="150" b="1" dirty="0">
                <a:latin typeface="Arial"/>
                <a:cs typeface="Arial"/>
              </a:rPr>
              <a:t>[13]</a:t>
            </a:r>
            <a:r>
              <a:rPr sz="150" b="1" spc="40" dirty="0">
                <a:latin typeface="Arial"/>
                <a:cs typeface="Arial"/>
              </a:rPr>
              <a:t> </a:t>
            </a:r>
            <a:r>
              <a:rPr sz="150" dirty="0">
                <a:latin typeface="Arial"/>
                <a:cs typeface="Arial"/>
              </a:rPr>
              <a:t>S.</a:t>
            </a:r>
            <a:r>
              <a:rPr sz="150" spc="40" dirty="0">
                <a:latin typeface="Arial"/>
                <a:cs typeface="Arial"/>
              </a:rPr>
              <a:t> </a:t>
            </a:r>
            <a:r>
              <a:rPr sz="150" dirty="0">
                <a:latin typeface="Arial"/>
                <a:cs typeface="Arial"/>
              </a:rPr>
              <a:t>Fabre-Lafay</a:t>
            </a:r>
            <a:r>
              <a:rPr sz="150" spc="40" dirty="0">
                <a:latin typeface="Arial"/>
                <a:cs typeface="Arial"/>
              </a:rPr>
              <a:t> </a:t>
            </a:r>
            <a:r>
              <a:rPr sz="150" dirty="0">
                <a:latin typeface="Arial"/>
                <a:cs typeface="Arial"/>
              </a:rPr>
              <a:t>et</a:t>
            </a:r>
            <a:r>
              <a:rPr sz="150" spc="40" dirty="0">
                <a:latin typeface="Arial"/>
                <a:cs typeface="Arial"/>
              </a:rPr>
              <a:t> </a:t>
            </a:r>
            <a:r>
              <a:rPr sz="150" dirty="0">
                <a:latin typeface="Arial"/>
                <a:cs typeface="Arial"/>
              </a:rPr>
              <a:t>al.,</a:t>
            </a:r>
            <a:r>
              <a:rPr sz="150" spc="35" dirty="0">
                <a:latin typeface="Arial"/>
                <a:cs typeface="Arial"/>
              </a:rPr>
              <a:t> </a:t>
            </a:r>
            <a:r>
              <a:rPr sz="150" dirty="0">
                <a:latin typeface="Arial"/>
                <a:cs typeface="Arial"/>
              </a:rPr>
              <a:t>“Nectin-4</a:t>
            </a:r>
            <a:r>
              <a:rPr sz="150" spc="40" dirty="0">
                <a:latin typeface="Arial"/>
                <a:cs typeface="Arial"/>
              </a:rPr>
              <a:t> </a:t>
            </a:r>
            <a:r>
              <a:rPr sz="150" dirty="0">
                <a:latin typeface="Arial"/>
                <a:cs typeface="Arial"/>
              </a:rPr>
              <a:t>is</a:t>
            </a:r>
            <a:r>
              <a:rPr sz="150" spc="40" dirty="0">
                <a:latin typeface="Arial"/>
                <a:cs typeface="Arial"/>
              </a:rPr>
              <a:t> </a:t>
            </a:r>
            <a:r>
              <a:rPr sz="150" dirty="0">
                <a:latin typeface="Arial"/>
                <a:cs typeface="Arial"/>
              </a:rPr>
              <a:t>a</a:t>
            </a:r>
            <a:r>
              <a:rPr sz="150" spc="40" dirty="0">
                <a:latin typeface="Arial"/>
                <a:cs typeface="Arial"/>
              </a:rPr>
              <a:t> </a:t>
            </a:r>
            <a:r>
              <a:rPr sz="150" dirty="0">
                <a:latin typeface="Arial"/>
                <a:cs typeface="Arial"/>
              </a:rPr>
              <a:t>new</a:t>
            </a:r>
            <a:r>
              <a:rPr sz="150" spc="35" dirty="0">
                <a:latin typeface="Arial"/>
                <a:cs typeface="Arial"/>
              </a:rPr>
              <a:t> </a:t>
            </a:r>
            <a:r>
              <a:rPr sz="150" dirty="0">
                <a:latin typeface="Arial"/>
                <a:cs typeface="Arial"/>
              </a:rPr>
              <a:t>histological</a:t>
            </a:r>
            <a:r>
              <a:rPr sz="150" spc="40" dirty="0">
                <a:latin typeface="Arial"/>
                <a:cs typeface="Arial"/>
              </a:rPr>
              <a:t> </a:t>
            </a:r>
            <a:r>
              <a:rPr sz="150" dirty="0">
                <a:latin typeface="Arial"/>
                <a:cs typeface="Arial"/>
              </a:rPr>
              <a:t>and</a:t>
            </a:r>
            <a:r>
              <a:rPr sz="150" spc="40" dirty="0">
                <a:latin typeface="Arial"/>
                <a:cs typeface="Arial"/>
              </a:rPr>
              <a:t> </a:t>
            </a:r>
            <a:r>
              <a:rPr sz="150" dirty="0">
                <a:latin typeface="Arial"/>
                <a:cs typeface="Arial"/>
              </a:rPr>
              <a:t>serological</a:t>
            </a:r>
            <a:r>
              <a:rPr sz="150" spc="40" dirty="0">
                <a:latin typeface="Arial"/>
                <a:cs typeface="Arial"/>
              </a:rPr>
              <a:t> </a:t>
            </a:r>
            <a:r>
              <a:rPr sz="150" dirty="0">
                <a:latin typeface="Arial"/>
                <a:cs typeface="Arial"/>
              </a:rPr>
              <a:t>tumor</a:t>
            </a:r>
            <a:r>
              <a:rPr sz="150" spc="35" dirty="0">
                <a:latin typeface="Arial"/>
                <a:cs typeface="Arial"/>
              </a:rPr>
              <a:t> </a:t>
            </a:r>
            <a:r>
              <a:rPr sz="150" dirty="0">
                <a:latin typeface="Arial"/>
                <a:cs typeface="Arial"/>
              </a:rPr>
              <a:t>associated</a:t>
            </a:r>
            <a:r>
              <a:rPr sz="150" spc="40" dirty="0">
                <a:latin typeface="Arial"/>
                <a:cs typeface="Arial"/>
              </a:rPr>
              <a:t> </a:t>
            </a:r>
            <a:r>
              <a:rPr sz="150" dirty="0">
                <a:latin typeface="Arial"/>
                <a:cs typeface="Arial"/>
              </a:rPr>
              <a:t>marker</a:t>
            </a:r>
            <a:r>
              <a:rPr sz="150" spc="40" dirty="0">
                <a:latin typeface="Arial"/>
                <a:cs typeface="Arial"/>
              </a:rPr>
              <a:t> </a:t>
            </a:r>
            <a:r>
              <a:rPr sz="150" dirty="0">
                <a:latin typeface="Arial"/>
                <a:cs typeface="Arial"/>
              </a:rPr>
              <a:t>for</a:t>
            </a:r>
            <a:r>
              <a:rPr sz="150" spc="40" dirty="0">
                <a:latin typeface="Arial"/>
                <a:cs typeface="Arial"/>
              </a:rPr>
              <a:t> </a:t>
            </a:r>
            <a:r>
              <a:rPr sz="150" dirty="0">
                <a:latin typeface="Arial"/>
                <a:cs typeface="Arial"/>
              </a:rPr>
              <a:t>breast</a:t>
            </a:r>
            <a:r>
              <a:rPr sz="150" spc="35" dirty="0">
                <a:latin typeface="Arial"/>
                <a:cs typeface="Arial"/>
              </a:rPr>
              <a:t> </a:t>
            </a:r>
            <a:r>
              <a:rPr sz="150" dirty="0">
                <a:latin typeface="Arial"/>
                <a:cs typeface="Arial"/>
              </a:rPr>
              <a:t>cancer,”</a:t>
            </a:r>
            <a:r>
              <a:rPr sz="150" spc="40" dirty="0">
                <a:latin typeface="Arial"/>
                <a:cs typeface="Arial"/>
              </a:rPr>
              <a:t> </a:t>
            </a:r>
            <a:r>
              <a:rPr sz="150" i="1" spc="-25" dirty="0">
                <a:latin typeface="Arial"/>
                <a:cs typeface="Arial"/>
              </a:rPr>
              <a:t>BMC</a:t>
            </a:r>
            <a:r>
              <a:rPr sz="150" i="1" spc="500" dirty="0">
                <a:latin typeface="Arial"/>
                <a:cs typeface="Arial"/>
              </a:rPr>
              <a:t> </a:t>
            </a:r>
            <a:r>
              <a:rPr sz="150" i="1" dirty="0">
                <a:latin typeface="Arial"/>
                <a:cs typeface="Arial"/>
              </a:rPr>
              <a:t>Cancer</a:t>
            </a:r>
            <a:r>
              <a:rPr sz="150" dirty="0">
                <a:latin typeface="Arial"/>
                <a:cs typeface="Arial"/>
              </a:rPr>
              <a:t>,</a:t>
            </a:r>
            <a:r>
              <a:rPr sz="150" spc="35" dirty="0">
                <a:latin typeface="Arial"/>
                <a:cs typeface="Arial"/>
              </a:rPr>
              <a:t> </a:t>
            </a:r>
            <a:r>
              <a:rPr sz="150" dirty="0">
                <a:latin typeface="Arial"/>
                <a:cs typeface="Arial"/>
              </a:rPr>
              <a:t>vol.</a:t>
            </a:r>
            <a:r>
              <a:rPr sz="150" spc="40" dirty="0">
                <a:latin typeface="Arial"/>
                <a:cs typeface="Arial"/>
              </a:rPr>
              <a:t> </a:t>
            </a:r>
            <a:r>
              <a:rPr sz="150" dirty="0">
                <a:latin typeface="Arial"/>
                <a:cs typeface="Arial"/>
              </a:rPr>
              <a:t>7,</a:t>
            </a:r>
            <a:r>
              <a:rPr sz="150" spc="40" dirty="0">
                <a:latin typeface="Arial"/>
                <a:cs typeface="Arial"/>
              </a:rPr>
              <a:t> </a:t>
            </a:r>
            <a:r>
              <a:rPr sz="150" dirty="0">
                <a:latin typeface="Arial"/>
                <a:cs typeface="Arial"/>
              </a:rPr>
              <a:t>p.</a:t>
            </a:r>
            <a:r>
              <a:rPr sz="150" spc="40" dirty="0">
                <a:latin typeface="Arial"/>
                <a:cs typeface="Arial"/>
              </a:rPr>
              <a:t> </a:t>
            </a:r>
            <a:r>
              <a:rPr sz="150" dirty="0">
                <a:latin typeface="Arial"/>
                <a:cs typeface="Arial"/>
              </a:rPr>
              <a:t>73,</a:t>
            </a:r>
            <a:r>
              <a:rPr sz="150" spc="40" dirty="0">
                <a:latin typeface="Arial"/>
                <a:cs typeface="Arial"/>
              </a:rPr>
              <a:t> </a:t>
            </a:r>
            <a:r>
              <a:rPr sz="150" dirty="0">
                <a:latin typeface="Arial"/>
                <a:cs typeface="Arial"/>
              </a:rPr>
              <a:t>2007.</a:t>
            </a:r>
            <a:r>
              <a:rPr sz="150" spc="40" dirty="0">
                <a:latin typeface="Arial"/>
                <a:cs typeface="Arial"/>
              </a:rPr>
              <a:t> </a:t>
            </a:r>
            <a:r>
              <a:rPr sz="150" b="1" dirty="0">
                <a:latin typeface="Arial"/>
                <a:cs typeface="Arial"/>
              </a:rPr>
              <a:t>[14]</a:t>
            </a:r>
            <a:r>
              <a:rPr sz="150" b="1" spc="25" dirty="0">
                <a:latin typeface="Arial"/>
                <a:cs typeface="Arial"/>
              </a:rPr>
              <a:t> </a:t>
            </a:r>
            <a:r>
              <a:rPr sz="150" dirty="0">
                <a:latin typeface="Arial"/>
                <a:cs typeface="Arial"/>
              </a:rPr>
              <a:t>A.</a:t>
            </a:r>
            <a:r>
              <a:rPr sz="150" spc="40" dirty="0">
                <a:latin typeface="Arial"/>
                <a:cs typeface="Arial"/>
              </a:rPr>
              <a:t> </a:t>
            </a:r>
            <a:r>
              <a:rPr sz="150" dirty="0">
                <a:latin typeface="Arial"/>
                <a:cs typeface="Arial"/>
              </a:rPr>
              <a:t>Takano</a:t>
            </a:r>
            <a:r>
              <a:rPr sz="150" spc="40" dirty="0">
                <a:latin typeface="Arial"/>
                <a:cs typeface="Arial"/>
              </a:rPr>
              <a:t> </a:t>
            </a:r>
            <a:r>
              <a:rPr sz="150" dirty="0">
                <a:latin typeface="Arial"/>
                <a:cs typeface="Arial"/>
              </a:rPr>
              <a:t>et</a:t>
            </a:r>
            <a:r>
              <a:rPr sz="150" spc="40" dirty="0">
                <a:latin typeface="Arial"/>
                <a:cs typeface="Arial"/>
              </a:rPr>
              <a:t> </a:t>
            </a:r>
            <a:r>
              <a:rPr sz="150" dirty="0">
                <a:latin typeface="Arial"/>
                <a:cs typeface="Arial"/>
              </a:rPr>
              <a:t>al.,</a:t>
            </a:r>
            <a:r>
              <a:rPr sz="150" spc="40" dirty="0">
                <a:latin typeface="Arial"/>
                <a:cs typeface="Arial"/>
              </a:rPr>
              <a:t> </a:t>
            </a:r>
            <a:r>
              <a:rPr sz="150" dirty="0">
                <a:latin typeface="Arial"/>
                <a:cs typeface="Arial"/>
              </a:rPr>
              <a:t>“Identification</a:t>
            </a:r>
            <a:r>
              <a:rPr sz="150" spc="40" dirty="0">
                <a:latin typeface="Arial"/>
                <a:cs typeface="Arial"/>
              </a:rPr>
              <a:t> </a:t>
            </a:r>
            <a:r>
              <a:rPr sz="150" dirty="0">
                <a:latin typeface="Arial"/>
                <a:cs typeface="Arial"/>
              </a:rPr>
              <a:t>of</a:t>
            </a:r>
            <a:r>
              <a:rPr sz="150" spc="40" dirty="0">
                <a:latin typeface="Arial"/>
                <a:cs typeface="Arial"/>
              </a:rPr>
              <a:t> </a:t>
            </a:r>
            <a:r>
              <a:rPr sz="150" dirty="0">
                <a:latin typeface="Arial"/>
                <a:cs typeface="Arial"/>
              </a:rPr>
              <a:t>nectin-4</a:t>
            </a:r>
            <a:r>
              <a:rPr sz="150" spc="40" dirty="0">
                <a:latin typeface="Arial"/>
                <a:cs typeface="Arial"/>
              </a:rPr>
              <a:t> </a:t>
            </a:r>
            <a:r>
              <a:rPr sz="150" dirty="0">
                <a:latin typeface="Arial"/>
                <a:cs typeface="Arial"/>
              </a:rPr>
              <a:t>oncoprotein</a:t>
            </a:r>
            <a:r>
              <a:rPr sz="150" spc="40" dirty="0">
                <a:latin typeface="Arial"/>
                <a:cs typeface="Arial"/>
              </a:rPr>
              <a:t> </a:t>
            </a:r>
            <a:r>
              <a:rPr sz="150" dirty="0">
                <a:latin typeface="Arial"/>
                <a:cs typeface="Arial"/>
              </a:rPr>
              <a:t>as</a:t>
            </a:r>
            <a:r>
              <a:rPr sz="150" spc="40" dirty="0">
                <a:latin typeface="Arial"/>
                <a:cs typeface="Arial"/>
              </a:rPr>
              <a:t> </a:t>
            </a:r>
            <a:r>
              <a:rPr sz="150" dirty="0">
                <a:latin typeface="Arial"/>
                <a:cs typeface="Arial"/>
              </a:rPr>
              <a:t>a</a:t>
            </a:r>
            <a:r>
              <a:rPr sz="150" spc="40" dirty="0">
                <a:latin typeface="Arial"/>
                <a:cs typeface="Arial"/>
              </a:rPr>
              <a:t> </a:t>
            </a:r>
            <a:r>
              <a:rPr sz="150" dirty="0">
                <a:latin typeface="Arial"/>
                <a:cs typeface="Arial"/>
              </a:rPr>
              <a:t>diagnostic</a:t>
            </a:r>
            <a:r>
              <a:rPr sz="150" spc="40" dirty="0">
                <a:latin typeface="Arial"/>
                <a:cs typeface="Arial"/>
              </a:rPr>
              <a:t> </a:t>
            </a:r>
            <a:r>
              <a:rPr sz="150" dirty="0">
                <a:latin typeface="Arial"/>
                <a:cs typeface="Arial"/>
              </a:rPr>
              <a:t>and</a:t>
            </a:r>
            <a:r>
              <a:rPr sz="150" spc="40" dirty="0">
                <a:latin typeface="Arial"/>
                <a:cs typeface="Arial"/>
              </a:rPr>
              <a:t> </a:t>
            </a:r>
            <a:r>
              <a:rPr sz="150" dirty="0">
                <a:latin typeface="Arial"/>
                <a:cs typeface="Arial"/>
              </a:rPr>
              <a:t>therapeutic</a:t>
            </a:r>
            <a:r>
              <a:rPr sz="150" spc="40" dirty="0">
                <a:latin typeface="Arial"/>
                <a:cs typeface="Arial"/>
              </a:rPr>
              <a:t> </a:t>
            </a:r>
            <a:r>
              <a:rPr sz="150" dirty="0">
                <a:latin typeface="Arial"/>
                <a:cs typeface="Arial"/>
              </a:rPr>
              <a:t>target</a:t>
            </a:r>
            <a:r>
              <a:rPr sz="150" spc="40" dirty="0">
                <a:latin typeface="Arial"/>
                <a:cs typeface="Arial"/>
              </a:rPr>
              <a:t> </a:t>
            </a:r>
            <a:r>
              <a:rPr sz="150" dirty="0">
                <a:latin typeface="Arial"/>
                <a:cs typeface="Arial"/>
              </a:rPr>
              <a:t>for</a:t>
            </a:r>
            <a:r>
              <a:rPr sz="150" spc="40" dirty="0">
                <a:latin typeface="Arial"/>
                <a:cs typeface="Arial"/>
              </a:rPr>
              <a:t> </a:t>
            </a:r>
            <a:r>
              <a:rPr sz="150" dirty="0">
                <a:latin typeface="Arial"/>
                <a:cs typeface="Arial"/>
              </a:rPr>
              <a:t>lung</a:t>
            </a:r>
            <a:r>
              <a:rPr sz="150" spc="40" dirty="0">
                <a:latin typeface="Arial"/>
                <a:cs typeface="Arial"/>
              </a:rPr>
              <a:t> </a:t>
            </a:r>
            <a:r>
              <a:rPr sz="150" dirty="0">
                <a:latin typeface="Arial"/>
                <a:cs typeface="Arial"/>
              </a:rPr>
              <a:t>cancer,”</a:t>
            </a:r>
            <a:r>
              <a:rPr sz="150" spc="40" dirty="0">
                <a:latin typeface="Arial"/>
                <a:cs typeface="Arial"/>
              </a:rPr>
              <a:t> </a:t>
            </a:r>
            <a:r>
              <a:rPr sz="150" i="1" dirty="0">
                <a:latin typeface="Arial"/>
                <a:cs typeface="Arial"/>
              </a:rPr>
              <a:t>Cancer</a:t>
            </a:r>
            <a:r>
              <a:rPr sz="150" i="1" spc="40" dirty="0">
                <a:latin typeface="Arial"/>
                <a:cs typeface="Arial"/>
              </a:rPr>
              <a:t> </a:t>
            </a:r>
            <a:r>
              <a:rPr sz="150" i="1" dirty="0">
                <a:latin typeface="Arial"/>
                <a:cs typeface="Arial"/>
              </a:rPr>
              <a:t>Research</a:t>
            </a:r>
            <a:r>
              <a:rPr sz="150" dirty="0">
                <a:latin typeface="Arial"/>
                <a:cs typeface="Arial"/>
              </a:rPr>
              <a:t>,</a:t>
            </a:r>
            <a:r>
              <a:rPr sz="150" spc="40" dirty="0">
                <a:latin typeface="Arial"/>
                <a:cs typeface="Arial"/>
              </a:rPr>
              <a:t> </a:t>
            </a:r>
            <a:r>
              <a:rPr sz="150" dirty="0">
                <a:latin typeface="Arial"/>
                <a:cs typeface="Arial"/>
              </a:rPr>
              <a:t>vol.</a:t>
            </a:r>
            <a:r>
              <a:rPr sz="150" spc="40" dirty="0">
                <a:latin typeface="Arial"/>
                <a:cs typeface="Arial"/>
              </a:rPr>
              <a:t> </a:t>
            </a:r>
            <a:r>
              <a:rPr sz="150" dirty="0">
                <a:latin typeface="Arial"/>
                <a:cs typeface="Arial"/>
              </a:rPr>
              <a:t>69,</a:t>
            </a:r>
            <a:r>
              <a:rPr sz="150" spc="40" dirty="0">
                <a:latin typeface="Arial"/>
                <a:cs typeface="Arial"/>
              </a:rPr>
              <a:t> </a:t>
            </a:r>
            <a:r>
              <a:rPr sz="150" dirty="0">
                <a:latin typeface="Arial"/>
                <a:cs typeface="Arial"/>
              </a:rPr>
              <a:t>n°.</a:t>
            </a:r>
            <a:r>
              <a:rPr sz="150" spc="40" dirty="0">
                <a:latin typeface="Arial"/>
                <a:cs typeface="Arial"/>
              </a:rPr>
              <a:t> </a:t>
            </a:r>
            <a:r>
              <a:rPr sz="150" dirty="0">
                <a:latin typeface="Arial"/>
                <a:cs typeface="Arial"/>
              </a:rPr>
              <a:t>16,</a:t>
            </a:r>
            <a:r>
              <a:rPr sz="150" spc="40" dirty="0">
                <a:latin typeface="Arial"/>
                <a:cs typeface="Arial"/>
              </a:rPr>
              <a:t> </a:t>
            </a:r>
            <a:r>
              <a:rPr sz="150" dirty="0">
                <a:latin typeface="Arial"/>
                <a:cs typeface="Arial"/>
              </a:rPr>
              <a:t>p.</a:t>
            </a:r>
            <a:r>
              <a:rPr sz="150" spc="40" dirty="0">
                <a:latin typeface="Arial"/>
                <a:cs typeface="Arial"/>
              </a:rPr>
              <a:t> </a:t>
            </a:r>
            <a:r>
              <a:rPr sz="150" dirty="0">
                <a:latin typeface="Arial"/>
                <a:cs typeface="Arial"/>
              </a:rPr>
              <a:t>6694-6703,</a:t>
            </a:r>
            <a:r>
              <a:rPr sz="150" spc="25" dirty="0">
                <a:latin typeface="Arial"/>
                <a:cs typeface="Arial"/>
              </a:rPr>
              <a:t> </a:t>
            </a:r>
            <a:r>
              <a:rPr sz="150" dirty="0">
                <a:latin typeface="Arial"/>
                <a:cs typeface="Arial"/>
              </a:rPr>
              <a:t>Aoû.</a:t>
            </a:r>
            <a:r>
              <a:rPr sz="150" spc="40" dirty="0">
                <a:latin typeface="Arial"/>
                <a:cs typeface="Arial"/>
              </a:rPr>
              <a:t> </a:t>
            </a:r>
            <a:r>
              <a:rPr sz="150" dirty="0">
                <a:latin typeface="Arial"/>
                <a:cs typeface="Arial"/>
              </a:rPr>
              <a:t>2009.</a:t>
            </a:r>
            <a:r>
              <a:rPr sz="150" spc="40" dirty="0">
                <a:latin typeface="Arial"/>
                <a:cs typeface="Arial"/>
              </a:rPr>
              <a:t> </a:t>
            </a:r>
            <a:r>
              <a:rPr sz="150" b="1" dirty="0">
                <a:latin typeface="Arial"/>
                <a:cs typeface="Arial"/>
              </a:rPr>
              <a:t>[15]</a:t>
            </a:r>
            <a:r>
              <a:rPr sz="150" b="1" spc="40" dirty="0">
                <a:latin typeface="Arial"/>
                <a:cs typeface="Arial"/>
              </a:rPr>
              <a:t> </a:t>
            </a:r>
            <a:r>
              <a:rPr sz="150" dirty="0">
                <a:latin typeface="Arial"/>
                <a:cs typeface="Arial"/>
              </a:rPr>
              <a:t>Derycke</a:t>
            </a:r>
            <a:r>
              <a:rPr sz="150" spc="40" dirty="0">
                <a:latin typeface="Arial"/>
                <a:cs typeface="Arial"/>
              </a:rPr>
              <a:t> </a:t>
            </a:r>
            <a:r>
              <a:rPr sz="150" dirty="0">
                <a:latin typeface="Arial"/>
                <a:cs typeface="Arial"/>
              </a:rPr>
              <a:t>MS,</a:t>
            </a:r>
            <a:r>
              <a:rPr sz="150" spc="40" dirty="0">
                <a:latin typeface="Arial"/>
                <a:cs typeface="Arial"/>
              </a:rPr>
              <a:t> </a:t>
            </a:r>
            <a:r>
              <a:rPr sz="150" dirty="0">
                <a:latin typeface="Arial"/>
                <a:cs typeface="Arial"/>
              </a:rPr>
              <a:t>Pambuccian</a:t>
            </a:r>
            <a:r>
              <a:rPr sz="150" spc="40" dirty="0">
                <a:latin typeface="Arial"/>
                <a:cs typeface="Arial"/>
              </a:rPr>
              <a:t> </a:t>
            </a:r>
            <a:r>
              <a:rPr sz="150" dirty="0">
                <a:latin typeface="Arial"/>
                <a:cs typeface="Arial"/>
              </a:rPr>
              <a:t>SE,</a:t>
            </a:r>
            <a:r>
              <a:rPr sz="150" spc="40" dirty="0">
                <a:latin typeface="Arial"/>
                <a:cs typeface="Arial"/>
              </a:rPr>
              <a:t> </a:t>
            </a:r>
            <a:r>
              <a:rPr sz="150" dirty="0">
                <a:latin typeface="Arial"/>
                <a:cs typeface="Arial"/>
              </a:rPr>
              <a:t>Gilks</a:t>
            </a:r>
            <a:r>
              <a:rPr sz="150" spc="40" dirty="0">
                <a:latin typeface="Arial"/>
                <a:cs typeface="Arial"/>
              </a:rPr>
              <a:t> </a:t>
            </a:r>
            <a:r>
              <a:rPr sz="150" dirty="0">
                <a:latin typeface="Arial"/>
                <a:cs typeface="Arial"/>
              </a:rPr>
              <a:t>CB,</a:t>
            </a:r>
            <a:r>
              <a:rPr sz="150" spc="35" dirty="0">
                <a:latin typeface="Arial"/>
                <a:cs typeface="Arial"/>
              </a:rPr>
              <a:t> </a:t>
            </a:r>
            <a:r>
              <a:rPr sz="150" dirty="0">
                <a:latin typeface="Arial"/>
                <a:cs typeface="Arial"/>
              </a:rPr>
              <a:t>Kalloger</a:t>
            </a:r>
            <a:r>
              <a:rPr sz="150" spc="40" dirty="0">
                <a:latin typeface="Arial"/>
                <a:cs typeface="Arial"/>
              </a:rPr>
              <a:t> </a:t>
            </a:r>
            <a:r>
              <a:rPr sz="150" dirty="0">
                <a:latin typeface="Arial"/>
                <a:cs typeface="Arial"/>
              </a:rPr>
              <a:t>SE,</a:t>
            </a:r>
            <a:r>
              <a:rPr sz="150" spc="40" dirty="0">
                <a:latin typeface="Arial"/>
                <a:cs typeface="Arial"/>
              </a:rPr>
              <a:t> </a:t>
            </a:r>
            <a:r>
              <a:rPr sz="150" dirty="0">
                <a:latin typeface="Arial"/>
                <a:cs typeface="Arial"/>
              </a:rPr>
              <a:t>Ghidouche</a:t>
            </a:r>
            <a:r>
              <a:rPr sz="150" spc="25" dirty="0">
                <a:latin typeface="Arial"/>
                <a:cs typeface="Arial"/>
              </a:rPr>
              <a:t> </a:t>
            </a:r>
            <a:r>
              <a:rPr sz="150" dirty="0">
                <a:latin typeface="Arial"/>
                <a:cs typeface="Arial"/>
              </a:rPr>
              <a:t>A,</a:t>
            </a:r>
            <a:r>
              <a:rPr sz="150" spc="40" dirty="0">
                <a:latin typeface="Arial"/>
                <a:cs typeface="Arial"/>
              </a:rPr>
              <a:t> </a:t>
            </a:r>
            <a:r>
              <a:rPr sz="150" dirty="0">
                <a:latin typeface="Arial"/>
                <a:cs typeface="Arial"/>
              </a:rPr>
              <a:t>Lopez</a:t>
            </a:r>
            <a:r>
              <a:rPr sz="150" spc="40" dirty="0">
                <a:latin typeface="Arial"/>
                <a:cs typeface="Arial"/>
              </a:rPr>
              <a:t> </a:t>
            </a:r>
            <a:r>
              <a:rPr sz="150" dirty="0">
                <a:latin typeface="Arial"/>
                <a:cs typeface="Arial"/>
              </a:rPr>
              <a:t>M,</a:t>
            </a:r>
            <a:r>
              <a:rPr sz="150" spc="40" dirty="0">
                <a:latin typeface="Arial"/>
                <a:cs typeface="Arial"/>
              </a:rPr>
              <a:t> </a:t>
            </a:r>
            <a:r>
              <a:rPr sz="150" dirty="0">
                <a:latin typeface="Arial"/>
                <a:cs typeface="Arial"/>
              </a:rPr>
              <a:t>Bliss</a:t>
            </a:r>
            <a:r>
              <a:rPr sz="150" spc="40" dirty="0">
                <a:latin typeface="Arial"/>
                <a:cs typeface="Arial"/>
              </a:rPr>
              <a:t> </a:t>
            </a:r>
            <a:r>
              <a:rPr sz="150" dirty="0">
                <a:latin typeface="Arial"/>
                <a:cs typeface="Arial"/>
              </a:rPr>
              <a:t>RL,</a:t>
            </a:r>
            <a:r>
              <a:rPr sz="150" spc="40" dirty="0">
                <a:latin typeface="Arial"/>
                <a:cs typeface="Arial"/>
              </a:rPr>
              <a:t> </a:t>
            </a:r>
            <a:r>
              <a:rPr sz="150" dirty="0">
                <a:latin typeface="Arial"/>
                <a:cs typeface="Arial"/>
              </a:rPr>
              <a:t>Geller</a:t>
            </a:r>
            <a:r>
              <a:rPr sz="150" spc="40" dirty="0">
                <a:latin typeface="Arial"/>
                <a:cs typeface="Arial"/>
              </a:rPr>
              <a:t> </a:t>
            </a:r>
            <a:r>
              <a:rPr sz="150" dirty="0">
                <a:latin typeface="Arial"/>
                <a:cs typeface="Arial"/>
              </a:rPr>
              <a:t>MA,</a:t>
            </a:r>
            <a:r>
              <a:rPr sz="150" spc="25" dirty="0">
                <a:latin typeface="Arial"/>
                <a:cs typeface="Arial"/>
              </a:rPr>
              <a:t> </a:t>
            </a:r>
            <a:r>
              <a:rPr sz="150" dirty="0">
                <a:latin typeface="Arial"/>
                <a:cs typeface="Arial"/>
              </a:rPr>
              <a:t>Argenta</a:t>
            </a:r>
            <a:r>
              <a:rPr sz="150" spc="40" dirty="0">
                <a:latin typeface="Arial"/>
                <a:cs typeface="Arial"/>
              </a:rPr>
              <a:t> </a:t>
            </a:r>
            <a:r>
              <a:rPr sz="150" spc="-25" dirty="0">
                <a:latin typeface="Arial"/>
                <a:cs typeface="Arial"/>
              </a:rPr>
              <a:t>PA,</a:t>
            </a:r>
            <a:r>
              <a:rPr sz="150" spc="500" dirty="0">
                <a:latin typeface="Arial"/>
                <a:cs typeface="Arial"/>
              </a:rPr>
              <a:t> </a:t>
            </a:r>
            <a:r>
              <a:rPr sz="150" dirty="0">
                <a:latin typeface="Arial"/>
                <a:cs typeface="Arial"/>
              </a:rPr>
              <a:t>Harrington</a:t>
            </a:r>
            <a:r>
              <a:rPr sz="150" spc="35" dirty="0">
                <a:latin typeface="Arial"/>
                <a:cs typeface="Arial"/>
              </a:rPr>
              <a:t> </a:t>
            </a:r>
            <a:r>
              <a:rPr sz="150" dirty="0">
                <a:latin typeface="Arial"/>
                <a:cs typeface="Arial"/>
              </a:rPr>
              <a:t>KM,</a:t>
            </a:r>
            <a:r>
              <a:rPr sz="150" spc="35" dirty="0">
                <a:latin typeface="Arial"/>
                <a:cs typeface="Arial"/>
              </a:rPr>
              <a:t> </a:t>
            </a:r>
            <a:r>
              <a:rPr sz="150" dirty="0">
                <a:latin typeface="Arial"/>
                <a:cs typeface="Arial"/>
              </a:rPr>
              <a:t>Skubitz</a:t>
            </a:r>
            <a:r>
              <a:rPr sz="150" spc="20" dirty="0">
                <a:latin typeface="Arial"/>
                <a:cs typeface="Arial"/>
              </a:rPr>
              <a:t> </a:t>
            </a:r>
            <a:r>
              <a:rPr sz="150" dirty="0">
                <a:latin typeface="Arial"/>
                <a:cs typeface="Arial"/>
              </a:rPr>
              <a:t>AP.</a:t>
            </a:r>
            <a:r>
              <a:rPr sz="150" spc="35" dirty="0">
                <a:latin typeface="Arial"/>
                <a:cs typeface="Arial"/>
              </a:rPr>
              <a:t> </a:t>
            </a:r>
            <a:r>
              <a:rPr sz="150" dirty="0">
                <a:latin typeface="Arial"/>
                <a:cs typeface="Arial"/>
              </a:rPr>
              <a:t>Nectin</a:t>
            </a:r>
            <a:r>
              <a:rPr sz="150" spc="35" dirty="0">
                <a:latin typeface="Arial"/>
                <a:cs typeface="Arial"/>
              </a:rPr>
              <a:t> </a:t>
            </a:r>
            <a:r>
              <a:rPr sz="150" dirty="0">
                <a:latin typeface="Arial"/>
                <a:cs typeface="Arial"/>
              </a:rPr>
              <a:t>4</a:t>
            </a:r>
            <a:r>
              <a:rPr sz="150" spc="40" dirty="0">
                <a:latin typeface="Arial"/>
                <a:cs typeface="Arial"/>
              </a:rPr>
              <a:t> </a:t>
            </a:r>
            <a:r>
              <a:rPr sz="150" dirty="0">
                <a:latin typeface="Arial"/>
                <a:cs typeface="Arial"/>
              </a:rPr>
              <a:t>overexpression</a:t>
            </a:r>
            <a:r>
              <a:rPr sz="150" spc="35" dirty="0">
                <a:latin typeface="Arial"/>
                <a:cs typeface="Arial"/>
              </a:rPr>
              <a:t> </a:t>
            </a:r>
            <a:r>
              <a:rPr sz="150" dirty="0">
                <a:latin typeface="Arial"/>
                <a:cs typeface="Arial"/>
              </a:rPr>
              <a:t>in</a:t>
            </a:r>
            <a:r>
              <a:rPr sz="150" spc="35" dirty="0">
                <a:latin typeface="Arial"/>
                <a:cs typeface="Arial"/>
              </a:rPr>
              <a:t> </a:t>
            </a:r>
            <a:r>
              <a:rPr sz="150" dirty="0">
                <a:latin typeface="Arial"/>
                <a:cs typeface="Arial"/>
              </a:rPr>
              <a:t>ovarian</a:t>
            </a:r>
            <a:r>
              <a:rPr sz="150" spc="35" dirty="0">
                <a:latin typeface="Arial"/>
                <a:cs typeface="Arial"/>
              </a:rPr>
              <a:t> </a:t>
            </a:r>
            <a:r>
              <a:rPr sz="150" dirty="0">
                <a:latin typeface="Arial"/>
                <a:cs typeface="Arial"/>
              </a:rPr>
              <a:t>cancer</a:t>
            </a:r>
            <a:r>
              <a:rPr sz="150" spc="35" dirty="0">
                <a:latin typeface="Arial"/>
                <a:cs typeface="Arial"/>
              </a:rPr>
              <a:t> </a:t>
            </a:r>
            <a:r>
              <a:rPr sz="150" dirty="0">
                <a:latin typeface="Arial"/>
                <a:cs typeface="Arial"/>
              </a:rPr>
              <a:t>tissues</a:t>
            </a:r>
            <a:r>
              <a:rPr sz="150" spc="40" dirty="0">
                <a:latin typeface="Arial"/>
                <a:cs typeface="Arial"/>
              </a:rPr>
              <a:t> </a:t>
            </a:r>
            <a:r>
              <a:rPr sz="150" dirty="0">
                <a:latin typeface="Arial"/>
                <a:cs typeface="Arial"/>
              </a:rPr>
              <a:t>and</a:t>
            </a:r>
            <a:r>
              <a:rPr sz="150" spc="35" dirty="0">
                <a:latin typeface="Arial"/>
                <a:cs typeface="Arial"/>
              </a:rPr>
              <a:t> </a:t>
            </a:r>
            <a:r>
              <a:rPr sz="150" dirty="0">
                <a:latin typeface="Arial"/>
                <a:cs typeface="Arial"/>
              </a:rPr>
              <a:t>serum:</a:t>
            </a:r>
            <a:r>
              <a:rPr sz="150" spc="35" dirty="0">
                <a:latin typeface="Arial"/>
                <a:cs typeface="Arial"/>
              </a:rPr>
              <a:t> </a:t>
            </a:r>
            <a:r>
              <a:rPr sz="150" dirty="0">
                <a:latin typeface="Arial"/>
                <a:cs typeface="Arial"/>
              </a:rPr>
              <a:t>potential</a:t>
            </a:r>
            <a:r>
              <a:rPr sz="150" spc="35" dirty="0">
                <a:latin typeface="Arial"/>
                <a:cs typeface="Arial"/>
              </a:rPr>
              <a:t> </a:t>
            </a:r>
            <a:r>
              <a:rPr sz="150" dirty="0">
                <a:latin typeface="Arial"/>
                <a:cs typeface="Arial"/>
              </a:rPr>
              <a:t>role</a:t>
            </a:r>
            <a:r>
              <a:rPr sz="150" spc="35" dirty="0">
                <a:latin typeface="Arial"/>
                <a:cs typeface="Arial"/>
              </a:rPr>
              <a:t> </a:t>
            </a:r>
            <a:r>
              <a:rPr sz="150" dirty="0">
                <a:latin typeface="Arial"/>
                <a:cs typeface="Arial"/>
              </a:rPr>
              <a:t>as</a:t>
            </a:r>
            <a:r>
              <a:rPr sz="150" spc="40" dirty="0">
                <a:latin typeface="Arial"/>
                <a:cs typeface="Arial"/>
              </a:rPr>
              <a:t> </a:t>
            </a:r>
            <a:r>
              <a:rPr sz="150" dirty="0">
                <a:latin typeface="Arial"/>
                <a:cs typeface="Arial"/>
              </a:rPr>
              <a:t>a</a:t>
            </a:r>
            <a:r>
              <a:rPr sz="150" spc="35" dirty="0">
                <a:latin typeface="Arial"/>
                <a:cs typeface="Arial"/>
              </a:rPr>
              <a:t> </a:t>
            </a:r>
            <a:r>
              <a:rPr sz="150" dirty="0">
                <a:latin typeface="Arial"/>
                <a:cs typeface="Arial"/>
              </a:rPr>
              <a:t>serum</a:t>
            </a:r>
            <a:r>
              <a:rPr sz="150" spc="35" dirty="0">
                <a:latin typeface="Arial"/>
                <a:cs typeface="Arial"/>
              </a:rPr>
              <a:t> </a:t>
            </a:r>
            <a:r>
              <a:rPr sz="150" dirty="0">
                <a:latin typeface="Arial"/>
                <a:cs typeface="Arial"/>
              </a:rPr>
              <a:t>biomarker.</a:t>
            </a:r>
            <a:r>
              <a:rPr sz="150" spc="20" dirty="0">
                <a:latin typeface="Arial"/>
                <a:cs typeface="Arial"/>
              </a:rPr>
              <a:t> </a:t>
            </a:r>
            <a:r>
              <a:rPr sz="150" dirty="0">
                <a:latin typeface="Arial"/>
                <a:cs typeface="Arial"/>
              </a:rPr>
              <a:t>Am</a:t>
            </a:r>
            <a:r>
              <a:rPr sz="150" spc="35" dirty="0">
                <a:latin typeface="Arial"/>
                <a:cs typeface="Arial"/>
              </a:rPr>
              <a:t> </a:t>
            </a:r>
            <a:r>
              <a:rPr sz="150" dirty="0">
                <a:latin typeface="Arial"/>
                <a:cs typeface="Arial"/>
              </a:rPr>
              <a:t>J</a:t>
            </a:r>
            <a:r>
              <a:rPr sz="150" spc="35" dirty="0">
                <a:latin typeface="Arial"/>
                <a:cs typeface="Arial"/>
              </a:rPr>
              <a:t> </a:t>
            </a:r>
            <a:r>
              <a:rPr sz="150" dirty="0">
                <a:latin typeface="Arial"/>
                <a:cs typeface="Arial"/>
              </a:rPr>
              <a:t>Clin</a:t>
            </a:r>
            <a:r>
              <a:rPr sz="150" spc="40" dirty="0">
                <a:latin typeface="Arial"/>
                <a:cs typeface="Arial"/>
              </a:rPr>
              <a:t> </a:t>
            </a:r>
            <a:r>
              <a:rPr sz="150" dirty="0">
                <a:latin typeface="Arial"/>
                <a:cs typeface="Arial"/>
              </a:rPr>
              <a:t>Pathol;134:835-45.</a:t>
            </a:r>
            <a:r>
              <a:rPr sz="150" spc="35" dirty="0">
                <a:latin typeface="Arial"/>
                <a:cs typeface="Arial"/>
              </a:rPr>
              <a:t> </a:t>
            </a:r>
            <a:r>
              <a:rPr sz="150" b="1" dirty="0">
                <a:latin typeface="Arial"/>
                <a:cs typeface="Arial"/>
              </a:rPr>
              <a:t>[16]</a:t>
            </a:r>
            <a:r>
              <a:rPr sz="150" b="1" spc="35" dirty="0">
                <a:latin typeface="Arial"/>
                <a:cs typeface="Arial"/>
              </a:rPr>
              <a:t> </a:t>
            </a:r>
            <a:r>
              <a:rPr sz="150" dirty="0">
                <a:latin typeface="Arial"/>
                <a:cs typeface="Arial"/>
              </a:rPr>
              <a:t>Pavlova</a:t>
            </a:r>
            <a:r>
              <a:rPr sz="150" spc="35" dirty="0">
                <a:latin typeface="Arial"/>
                <a:cs typeface="Arial"/>
              </a:rPr>
              <a:t> </a:t>
            </a:r>
            <a:r>
              <a:rPr sz="150" dirty="0">
                <a:latin typeface="Arial"/>
                <a:cs typeface="Arial"/>
              </a:rPr>
              <a:t>NN,</a:t>
            </a:r>
            <a:r>
              <a:rPr sz="150" spc="35" dirty="0">
                <a:latin typeface="Arial"/>
                <a:cs typeface="Arial"/>
              </a:rPr>
              <a:t> </a:t>
            </a:r>
            <a:r>
              <a:rPr sz="150" dirty="0">
                <a:latin typeface="Arial"/>
                <a:cs typeface="Arial"/>
              </a:rPr>
              <a:t>Pallasch</a:t>
            </a:r>
            <a:r>
              <a:rPr sz="150" spc="40" dirty="0">
                <a:latin typeface="Arial"/>
                <a:cs typeface="Arial"/>
              </a:rPr>
              <a:t> </a:t>
            </a:r>
            <a:r>
              <a:rPr sz="150" dirty="0">
                <a:latin typeface="Arial"/>
                <a:cs typeface="Arial"/>
              </a:rPr>
              <a:t>C,</a:t>
            </a:r>
            <a:r>
              <a:rPr sz="150" spc="35" dirty="0">
                <a:latin typeface="Arial"/>
                <a:cs typeface="Arial"/>
              </a:rPr>
              <a:t> </a:t>
            </a:r>
            <a:r>
              <a:rPr sz="150" dirty="0">
                <a:latin typeface="Arial"/>
                <a:cs typeface="Arial"/>
              </a:rPr>
              <a:t>Elia</a:t>
            </a:r>
            <a:r>
              <a:rPr sz="150" spc="20" dirty="0">
                <a:latin typeface="Arial"/>
                <a:cs typeface="Arial"/>
              </a:rPr>
              <a:t> </a:t>
            </a:r>
            <a:r>
              <a:rPr sz="150" dirty="0">
                <a:latin typeface="Arial"/>
                <a:cs typeface="Arial"/>
              </a:rPr>
              <a:t>AE,</a:t>
            </a:r>
            <a:r>
              <a:rPr sz="150" spc="35" dirty="0">
                <a:latin typeface="Arial"/>
                <a:cs typeface="Arial"/>
              </a:rPr>
              <a:t> </a:t>
            </a:r>
            <a:r>
              <a:rPr sz="150" dirty="0">
                <a:latin typeface="Arial"/>
                <a:cs typeface="Arial"/>
              </a:rPr>
              <a:t>Braun</a:t>
            </a:r>
            <a:r>
              <a:rPr sz="150" spc="35" dirty="0">
                <a:latin typeface="Arial"/>
                <a:cs typeface="Arial"/>
              </a:rPr>
              <a:t> </a:t>
            </a:r>
            <a:r>
              <a:rPr sz="150" dirty="0">
                <a:latin typeface="Arial"/>
                <a:cs typeface="Arial"/>
              </a:rPr>
              <a:t>CJ,</a:t>
            </a:r>
            <a:r>
              <a:rPr sz="150" spc="35" dirty="0">
                <a:latin typeface="Arial"/>
                <a:cs typeface="Arial"/>
              </a:rPr>
              <a:t> </a:t>
            </a:r>
            <a:r>
              <a:rPr sz="150" dirty="0">
                <a:latin typeface="Arial"/>
                <a:cs typeface="Arial"/>
              </a:rPr>
              <a:t>Westbrook</a:t>
            </a:r>
            <a:r>
              <a:rPr sz="150" spc="30" dirty="0">
                <a:latin typeface="Arial"/>
                <a:cs typeface="Arial"/>
              </a:rPr>
              <a:t> </a:t>
            </a:r>
            <a:r>
              <a:rPr sz="150" dirty="0">
                <a:latin typeface="Arial"/>
                <a:cs typeface="Arial"/>
              </a:rPr>
              <a:t>TF,</a:t>
            </a:r>
            <a:r>
              <a:rPr sz="150" spc="35" dirty="0">
                <a:latin typeface="Arial"/>
                <a:cs typeface="Arial"/>
              </a:rPr>
              <a:t> </a:t>
            </a:r>
            <a:r>
              <a:rPr sz="150" dirty="0">
                <a:latin typeface="Arial"/>
                <a:cs typeface="Arial"/>
              </a:rPr>
              <a:t>Hemann</a:t>
            </a:r>
            <a:r>
              <a:rPr sz="150" spc="40" dirty="0">
                <a:latin typeface="Arial"/>
                <a:cs typeface="Arial"/>
              </a:rPr>
              <a:t> </a:t>
            </a:r>
            <a:r>
              <a:rPr sz="150" dirty="0">
                <a:latin typeface="Arial"/>
                <a:cs typeface="Arial"/>
              </a:rPr>
              <a:t>M,</a:t>
            </a:r>
            <a:r>
              <a:rPr sz="150" spc="35" dirty="0">
                <a:latin typeface="Arial"/>
                <a:cs typeface="Arial"/>
              </a:rPr>
              <a:t> </a:t>
            </a:r>
            <a:r>
              <a:rPr sz="150" dirty="0">
                <a:latin typeface="Arial"/>
                <a:cs typeface="Arial"/>
              </a:rPr>
              <a:t>Elledge</a:t>
            </a:r>
            <a:r>
              <a:rPr sz="150" spc="35" dirty="0">
                <a:latin typeface="Arial"/>
                <a:cs typeface="Arial"/>
              </a:rPr>
              <a:t> </a:t>
            </a:r>
            <a:r>
              <a:rPr sz="150" dirty="0">
                <a:latin typeface="Arial"/>
                <a:cs typeface="Arial"/>
              </a:rPr>
              <a:t>SJ.</a:t>
            </a:r>
            <a:r>
              <a:rPr sz="150" spc="35" dirty="0">
                <a:latin typeface="Arial"/>
                <a:cs typeface="Arial"/>
              </a:rPr>
              <a:t> </a:t>
            </a:r>
            <a:r>
              <a:rPr sz="150" dirty="0">
                <a:latin typeface="Arial"/>
                <a:cs typeface="Arial"/>
              </a:rPr>
              <a:t>“A</a:t>
            </a:r>
            <a:r>
              <a:rPr sz="150" spc="20" dirty="0">
                <a:latin typeface="Arial"/>
                <a:cs typeface="Arial"/>
              </a:rPr>
              <a:t> </a:t>
            </a:r>
            <a:r>
              <a:rPr sz="150" dirty="0">
                <a:latin typeface="Arial"/>
                <a:cs typeface="Arial"/>
              </a:rPr>
              <a:t>role</a:t>
            </a:r>
            <a:r>
              <a:rPr sz="150" spc="35" dirty="0">
                <a:latin typeface="Arial"/>
                <a:cs typeface="Arial"/>
              </a:rPr>
              <a:t> </a:t>
            </a:r>
            <a:r>
              <a:rPr sz="150" dirty="0">
                <a:latin typeface="Arial"/>
                <a:cs typeface="Arial"/>
              </a:rPr>
              <a:t>for</a:t>
            </a:r>
            <a:r>
              <a:rPr sz="150" spc="40" dirty="0">
                <a:latin typeface="Arial"/>
                <a:cs typeface="Arial"/>
              </a:rPr>
              <a:t> </a:t>
            </a:r>
            <a:r>
              <a:rPr sz="150" dirty="0">
                <a:latin typeface="Arial"/>
                <a:cs typeface="Arial"/>
              </a:rPr>
              <a:t>PVRL4-driven</a:t>
            </a:r>
            <a:r>
              <a:rPr sz="150" spc="35" dirty="0">
                <a:latin typeface="Arial"/>
                <a:cs typeface="Arial"/>
              </a:rPr>
              <a:t> </a:t>
            </a:r>
            <a:r>
              <a:rPr sz="150" dirty="0">
                <a:latin typeface="Arial"/>
                <a:cs typeface="Arial"/>
              </a:rPr>
              <a:t>cell-cell</a:t>
            </a:r>
            <a:r>
              <a:rPr sz="150" spc="35" dirty="0">
                <a:latin typeface="Arial"/>
                <a:cs typeface="Arial"/>
              </a:rPr>
              <a:t> </a:t>
            </a:r>
            <a:r>
              <a:rPr sz="150" dirty="0">
                <a:latin typeface="Arial"/>
                <a:cs typeface="Arial"/>
              </a:rPr>
              <a:t>interactions</a:t>
            </a:r>
            <a:r>
              <a:rPr sz="150" spc="35" dirty="0">
                <a:latin typeface="Arial"/>
                <a:cs typeface="Arial"/>
              </a:rPr>
              <a:t> </a:t>
            </a:r>
            <a:r>
              <a:rPr sz="150" dirty="0">
                <a:latin typeface="Arial"/>
                <a:cs typeface="Arial"/>
              </a:rPr>
              <a:t>in</a:t>
            </a:r>
            <a:r>
              <a:rPr sz="150" spc="35" dirty="0">
                <a:latin typeface="Arial"/>
                <a:cs typeface="Arial"/>
              </a:rPr>
              <a:t> </a:t>
            </a:r>
            <a:r>
              <a:rPr sz="150" dirty="0">
                <a:latin typeface="Arial"/>
                <a:cs typeface="Arial"/>
              </a:rPr>
              <a:t>tumorigenesis.”</a:t>
            </a:r>
            <a:r>
              <a:rPr sz="150" spc="40" dirty="0">
                <a:latin typeface="Arial"/>
                <a:cs typeface="Arial"/>
              </a:rPr>
              <a:t> </a:t>
            </a:r>
            <a:r>
              <a:rPr sz="150" dirty="0">
                <a:solidFill>
                  <a:srgbClr val="323332"/>
                </a:solidFill>
                <a:latin typeface="Arial"/>
                <a:cs typeface="Arial"/>
              </a:rPr>
              <a:t>Elife</a:t>
            </a:r>
            <a:r>
              <a:rPr sz="150" spc="35" dirty="0">
                <a:solidFill>
                  <a:srgbClr val="323332"/>
                </a:solidFill>
                <a:latin typeface="Arial"/>
                <a:cs typeface="Arial"/>
              </a:rPr>
              <a:t> </a:t>
            </a:r>
            <a:r>
              <a:rPr sz="150" dirty="0">
                <a:latin typeface="Arial"/>
                <a:cs typeface="Arial"/>
              </a:rPr>
              <a:t>2013</a:t>
            </a:r>
            <a:r>
              <a:rPr sz="150" spc="20" dirty="0">
                <a:latin typeface="Arial"/>
                <a:cs typeface="Arial"/>
              </a:rPr>
              <a:t> </a:t>
            </a:r>
            <a:r>
              <a:rPr sz="150" spc="-25" dirty="0">
                <a:latin typeface="Arial"/>
                <a:cs typeface="Arial"/>
              </a:rPr>
              <a:t>Apr</a:t>
            </a:r>
            <a:r>
              <a:rPr sz="150" spc="500" dirty="0">
                <a:latin typeface="Arial"/>
                <a:cs typeface="Arial"/>
              </a:rPr>
              <a:t> </a:t>
            </a:r>
            <a:r>
              <a:rPr sz="150" spc="-10" dirty="0">
                <a:latin typeface="Arial"/>
                <a:cs typeface="Arial"/>
              </a:rPr>
              <a:t>30;2:e00358.</a:t>
            </a:r>
            <a:endParaRPr sz="150">
              <a:latin typeface="Arial"/>
              <a:cs typeface="Arial"/>
            </a:endParaRPr>
          </a:p>
          <a:p>
            <a:pPr marR="17145" algn="r">
              <a:lnSpc>
                <a:spcPts val="315"/>
              </a:lnSpc>
            </a:pPr>
            <a:r>
              <a:rPr sz="300" b="1" i="1" dirty="0">
                <a:latin typeface="Times New Roman"/>
                <a:cs typeface="Times New Roman"/>
                <a:hlinkClick r:id="rId64"/>
              </a:rPr>
              <a:t>E-mail</a:t>
            </a:r>
            <a:r>
              <a:rPr sz="300" b="1" i="1" spc="130" dirty="0">
                <a:latin typeface="Times New Roman"/>
                <a:cs typeface="Times New Roman"/>
                <a:hlinkClick r:id="rId64"/>
              </a:rPr>
              <a:t> </a:t>
            </a:r>
            <a:r>
              <a:rPr sz="250" i="1" dirty="0">
                <a:latin typeface="Times New Roman"/>
                <a:cs typeface="Times New Roman"/>
                <a:hlinkClick r:id="rId64"/>
              </a:rPr>
              <a:t>:</a:t>
            </a:r>
            <a:r>
              <a:rPr sz="250" i="1" spc="105" dirty="0">
                <a:latin typeface="Times New Roman"/>
                <a:cs typeface="Times New Roman"/>
                <a:hlinkClick r:id="rId64"/>
              </a:rPr>
              <a:t> </a:t>
            </a:r>
            <a:r>
              <a:rPr sz="300" i="1" spc="-10" dirty="0">
                <a:latin typeface="Times New Roman"/>
                <a:cs typeface="Times New Roman"/>
                <a:hlinkClick r:id="rId64"/>
              </a:rPr>
              <a:t>cancerbioengineering@gmail.com</a:t>
            </a:r>
            <a:endParaRPr sz="300">
              <a:latin typeface="Times New Roman"/>
              <a:cs typeface="Times New Roman"/>
            </a:endParaRPr>
          </a:p>
        </p:txBody>
      </p:sp>
      <p:sp>
        <p:nvSpPr>
          <p:cNvPr id="1001" name="object 1001"/>
          <p:cNvSpPr/>
          <p:nvPr/>
        </p:nvSpPr>
        <p:spPr>
          <a:xfrm>
            <a:off x="9396217" y="5384985"/>
            <a:ext cx="3089910" cy="4266565"/>
          </a:xfrm>
          <a:custGeom>
            <a:avLst/>
            <a:gdLst/>
            <a:ahLst/>
            <a:cxnLst/>
            <a:rect l="l" t="t" r="r" b="b"/>
            <a:pathLst>
              <a:path w="3089909" h="4266565">
                <a:moveTo>
                  <a:pt x="0" y="0"/>
                </a:moveTo>
                <a:lnTo>
                  <a:pt x="3089448" y="0"/>
                </a:lnTo>
                <a:lnTo>
                  <a:pt x="3089448" y="4266217"/>
                </a:lnTo>
                <a:lnTo>
                  <a:pt x="0" y="4266217"/>
                </a:lnTo>
                <a:lnTo>
                  <a:pt x="0" y="0"/>
                </a:lnTo>
                <a:close/>
              </a:path>
            </a:pathLst>
          </a:custGeom>
          <a:ln w="6350">
            <a:solidFill>
              <a:srgbClr val="000000"/>
            </a:solidFill>
          </a:ln>
        </p:spPr>
        <p:txBody>
          <a:bodyPr wrap="square" lIns="0" tIns="0" rIns="0" bIns="0" rtlCol="0"/>
          <a:lstStyle/>
          <a:p>
            <a:endParaRPr/>
          </a:p>
        </p:txBody>
      </p:sp>
      <p:sp>
        <p:nvSpPr>
          <p:cNvPr id="1002" name="object 1002"/>
          <p:cNvSpPr txBox="1"/>
          <p:nvPr/>
        </p:nvSpPr>
        <p:spPr>
          <a:xfrm>
            <a:off x="3134322" y="5941722"/>
            <a:ext cx="2310765" cy="114300"/>
          </a:xfrm>
          <a:prstGeom prst="rect">
            <a:avLst/>
          </a:prstGeom>
        </p:spPr>
        <p:txBody>
          <a:bodyPr vert="horz" wrap="square" lIns="0" tIns="16510" rIns="0" bIns="0" rtlCol="0">
            <a:spAutoFit/>
          </a:bodyPr>
          <a:lstStyle/>
          <a:p>
            <a:pPr>
              <a:lnSpc>
                <a:spcPct val="100000"/>
              </a:lnSpc>
              <a:spcBef>
                <a:spcPts val="130"/>
              </a:spcBef>
            </a:pPr>
            <a:r>
              <a:rPr sz="550" b="1" spc="10" dirty="0">
                <a:solidFill>
                  <a:srgbClr val="231F20"/>
                </a:solidFill>
                <a:latin typeface="Times New Roman"/>
                <a:cs typeface="Times New Roman"/>
              </a:rPr>
              <a:t>ECOLE</a:t>
            </a:r>
            <a:r>
              <a:rPr sz="550" b="1" spc="35" dirty="0">
                <a:solidFill>
                  <a:srgbClr val="231F20"/>
                </a:solidFill>
                <a:latin typeface="Times New Roman"/>
                <a:cs typeface="Times New Roman"/>
              </a:rPr>
              <a:t> </a:t>
            </a:r>
            <a:r>
              <a:rPr sz="550" b="1" spc="10" dirty="0">
                <a:solidFill>
                  <a:srgbClr val="231F20"/>
                </a:solidFill>
                <a:latin typeface="Times New Roman"/>
                <a:cs typeface="Times New Roman"/>
              </a:rPr>
              <a:t>DOCTORALE</a:t>
            </a:r>
            <a:r>
              <a:rPr sz="550" b="1" spc="35" dirty="0">
                <a:solidFill>
                  <a:srgbClr val="231F20"/>
                </a:solidFill>
                <a:latin typeface="Times New Roman"/>
                <a:cs typeface="Times New Roman"/>
              </a:rPr>
              <a:t> </a:t>
            </a:r>
            <a:r>
              <a:rPr sz="550" b="1" spc="10" dirty="0">
                <a:solidFill>
                  <a:srgbClr val="231F20"/>
                </a:solidFill>
                <a:latin typeface="Times New Roman"/>
                <a:cs typeface="Times New Roman"/>
              </a:rPr>
              <a:t>DES</a:t>
            </a:r>
            <a:r>
              <a:rPr sz="550" b="1" spc="35" dirty="0">
                <a:solidFill>
                  <a:srgbClr val="231F20"/>
                </a:solidFill>
                <a:latin typeface="Times New Roman"/>
                <a:cs typeface="Times New Roman"/>
              </a:rPr>
              <a:t> </a:t>
            </a:r>
            <a:r>
              <a:rPr sz="550" b="1" spc="10" dirty="0">
                <a:solidFill>
                  <a:srgbClr val="231F20"/>
                </a:solidFill>
                <a:latin typeface="Times New Roman"/>
                <a:cs typeface="Times New Roman"/>
              </a:rPr>
              <a:t>SCIENCES</a:t>
            </a:r>
            <a:r>
              <a:rPr sz="550" b="1" spc="35" dirty="0">
                <a:solidFill>
                  <a:srgbClr val="231F20"/>
                </a:solidFill>
                <a:latin typeface="Times New Roman"/>
                <a:cs typeface="Times New Roman"/>
              </a:rPr>
              <a:t> </a:t>
            </a:r>
            <a:r>
              <a:rPr sz="550" b="1" spc="10" dirty="0">
                <a:solidFill>
                  <a:srgbClr val="231F20"/>
                </a:solidFill>
                <a:latin typeface="Times New Roman"/>
                <a:cs typeface="Times New Roman"/>
              </a:rPr>
              <a:t>DE</a:t>
            </a:r>
            <a:r>
              <a:rPr sz="550" b="1" spc="35" dirty="0">
                <a:solidFill>
                  <a:srgbClr val="231F20"/>
                </a:solidFill>
                <a:latin typeface="Times New Roman"/>
                <a:cs typeface="Times New Roman"/>
              </a:rPr>
              <a:t> </a:t>
            </a:r>
            <a:r>
              <a:rPr sz="550" b="1" spc="10" dirty="0">
                <a:solidFill>
                  <a:srgbClr val="231F20"/>
                </a:solidFill>
                <a:latin typeface="Times New Roman"/>
                <a:cs typeface="Times New Roman"/>
              </a:rPr>
              <a:t>LA</a:t>
            </a:r>
            <a:r>
              <a:rPr sz="550" b="1" spc="-20" dirty="0">
                <a:solidFill>
                  <a:srgbClr val="231F20"/>
                </a:solidFill>
                <a:latin typeface="Times New Roman"/>
                <a:cs typeface="Times New Roman"/>
              </a:rPr>
              <a:t> </a:t>
            </a:r>
            <a:r>
              <a:rPr sz="550" b="1" spc="10" dirty="0">
                <a:solidFill>
                  <a:srgbClr val="231F20"/>
                </a:solidFill>
                <a:latin typeface="Times New Roman"/>
                <a:cs typeface="Times New Roman"/>
              </a:rPr>
              <a:t>VIE</a:t>
            </a:r>
            <a:r>
              <a:rPr sz="550" b="1" spc="35" dirty="0">
                <a:solidFill>
                  <a:srgbClr val="231F20"/>
                </a:solidFill>
                <a:latin typeface="Times New Roman"/>
                <a:cs typeface="Times New Roman"/>
              </a:rPr>
              <a:t> </a:t>
            </a:r>
            <a:r>
              <a:rPr sz="550" b="1" spc="10" dirty="0">
                <a:solidFill>
                  <a:srgbClr val="231F20"/>
                </a:solidFill>
                <a:latin typeface="Times New Roman"/>
                <a:cs typeface="Times New Roman"/>
              </a:rPr>
              <a:t>ET</a:t>
            </a:r>
            <a:r>
              <a:rPr sz="550" b="1" spc="25" dirty="0">
                <a:solidFill>
                  <a:srgbClr val="231F20"/>
                </a:solidFill>
                <a:latin typeface="Times New Roman"/>
                <a:cs typeface="Times New Roman"/>
              </a:rPr>
              <a:t> </a:t>
            </a:r>
            <a:r>
              <a:rPr sz="550" b="1" spc="10" dirty="0">
                <a:solidFill>
                  <a:srgbClr val="231F20"/>
                </a:solidFill>
                <a:latin typeface="Times New Roman"/>
                <a:cs typeface="Times New Roman"/>
              </a:rPr>
              <a:t>DE</a:t>
            </a:r>
            <a:r>
              <a:rPr sz="550" b="1" spc="35" dirty="0">
                <a:solidFill>
                  <a:srgbClr val="231F20"/>
                </a:solidFill>
                <a:latin typeface="Times New Roman"/>
                <a:cs typeface="Times New Roman"/>
              </a:rPr>
              <a:t> </a:t>
            </a:r>
            <a:r>
              <a:rPr sz="550" b="1" spc="10" dirty="0">
                <a:solidFill>
                  <a:srgbClr val="231F20"/>
                </a:solidFill>
                <a:latin typeface="Times New Roman"/>
                <a:cs typeface="Times New Roman"/>
              </a:rPr>
              <a:t>LA</a:t>
            </a:r>
            <a:r>
              <a:rPr sz="550" b="1" dirty="0">
                <a:solidFill>
                  <a:srgbClr val="231F20"/>
                </a:solidFill>
                <a:latin typeface="Times New Roman"/>
                <a:cs typeface="Times New Roman"/>
              </a:rPr>
              <a:t> </a:t>
            </a:r>
            <a:r>
              <a:rPr sz="550" b="1" spc="-10" dirty="0">
                <a:solidFill>
                  <a:srgbClr val="231F20"/>
                </a:solidFill>
                <a:latin typeface="Times New Roman"/>
                <a:cs typeface="Times New Roman"/>
              </a:rPr>
              <a:t>SANTÉ</a:t>
            </a:r>
            <a:endParaRPr sz="550">
              <a:latin typeface="Times New Roman"/>
              <a:cs typeface="Times New Roman"/>
            </a:endParaRPr>
          </a:p>
        </p:txBody>
      </p:sp>
      <p:sp>
        <p:nvSpPr>
          <p:cNvPr id="1003" name="object 1003"/>
          <p:cNvSpPr txBox="1"/>
          <p:nvPr/>
        </p:nvSpPr>
        <p:spPr>
          <a:xfrm>
            <a:off x="3236663" y="6109874"/>
            <a:ext cx="2106295" cy="114300"/>
          </a:xfrm>
          <a:prstGeom prst="rect">
            <a:avLst/>
          </a:prstGeom>
        </p:spPr>
        <p:txBody>
          <a:bodyPr vert="horz" wrap="square" lIns="0" tIns="16510" rIns="0" bIns="0" rtlCol="0">
            <a:spAutoFit/>
          </a:bodyPr>
          <a:lstStyle/>
          <a:p>
            <a:pPr>
              <a:lnSpc>
                <a:spcPct val="100000"/>
              </a:lnSpc>
              <a:spcBef>
                <a:spcPts val="130"/>
              </a:spcBef>
            </a:pPr>
            <a:r>
              <a:rPr sz="550" b="1" spc="10" dirty="0">
                <a:solidFill>
                  <a:srgbClr val="231F20"/>
                </a:solidFill>
                <a:latin typeface="Times New Roman"/>
                <a:cs typeface="Times New Roman"/>
              </a:rPr>
              <a:t>UNIVERSITÉ</a:t>
            </a:r>
            <a:r>
              <a:rPr sz="550" b="1" spc="225" dirty="0">
                <a:solidFill>
                  <a:srgbClr val="231F20"/>
                </a:solidFill>
                <a:latin typeface="Times New Roman"/>
                <a:cs typeface="Times New Roman"/>
              </a:rPr>
              <a:t> </a:t>
            </a:r>
            <a:r>
              <a:rPr sz="550" b="1" spc="10" dirty="0">
                <a:solidFill>
                  <a:srgbClr val="231F20"/>
                </a:solidFill>
                <a:latin typeface="Times New Roman"/>
                <a:cs typeface="Times New Roman"/>
              </a:rPr>
              <a:t>DE</a:t>
            </a:r>
            <a:r>
              <a:rPr sz="550" b="1" spc="229" dirty="0">
                <a:solidFill>
                  <a:srgbClr val="231F20"/>
                </a:solidFill>
                <a:latin typeface="Times New Roman"/>
                <a:cs typeface="Times New Roman"/>
              </a:rPr>
              <a:t> </a:t>
            </a:r>
            <a:r>
              <a:rPr sz="550" b="1" spc="10" dirty="0">
                <a:solidFill>
                  <a:srgbClr val="231F20"/>
                </a:solidFill>
                <a:latin typeface="Times New Roman"/>
                <a:cs typeface="Times New Roman"/>
              </a:rPr>
              <a:t>LA</a:t>
            </a:r>
            <a:r>
              <a:rPr sz="550" b="1" spc="185" dirty="0">
                <a:solidFill>
                  <a:srgbClr val="231F20"/>
                </a:solidFill>
                <a:latin typeface="Times New Roman"/>
                <a:cs typeface="Times New Roman"/>
              </a:rPr>
              <a:t> </a:t>
            </a:r>
            <a:r>
              <a:rPr sz="550" b="1" spc="10" dirty="0">
                <a:solidFill>
                  <a:srgbClr val="231F20"/>
                </a:solidFill>
                <a:latin typeface="Times New Roman"/>
                <a:cs typeface="Times New Roman"/>
              </a:rPr>
              <a:t>MÉDITERRANÉE- AIX-MARSEILLE</a:t>
            </a:r>
            <a:r>
              <a:rPr sz="550" b="1" spc="45" dirty="0">
                <a:solidFill>
                  <a:srgbClr val="231F20"/>
                </a:solidFill>
                <a:latin typeface="Times New Roman"/>
                <a:cs typeface="Times New Roman"/>
              </a:rPr>
              <a:t> </a:t>
            </a:r>
            <a:r>
              <a:rPr sz="550" b="1" spc="-25" dirty="0">
                <a:solidFill>
                  <a:srgbClr val="231F20"/>
                </a:solidFill>
                <a:latin typeface="Times New Roman"/>
                <a:cs typeface="Times New Roman"/>
              </a:rPr>
              <a:t>II</a:t>
            </a:r>
            <a:endParaRPr sz="550">
              <a:latin typeface="Times New Roman"/>
              <a:cs typeface="Times New Roman"/>
            </a:endParaRPr>
          </a:p>
        </p:txBody>
      </p:sp>
      <p:sp>
        <p:nvSpPr>
          <p:cNvPr id="1004" name="object 1004"/>
          <p:cNvSpPr txBox="1"/>
          <p:nvPr/>
        </p:nvSpPr>
        <p:spPr>
          <a:xfrm>
            <a:off x="3514662" y="6278029"/>
            <a:ext cx="1550035" cy="114300"/>
          </a:xfrm>
          <a:prstGeom prst="rect">
            <a:avLst/>
          </a:prstGeom>
        </p:spPr>
        <p:txBody>
          <a:bodyPr vert="horz" wrap="square" lIns="0" tIns="16510" rIns="0" bIns="0" rtlCol="0">
            <a:spAutoFit/>
          </a:bodyPr>
          <a:lstStyle/>
          <a:p>
            <a:pPr>
              <a:lnSpc>
                <a:spcPct val="100000"/>
              </a:lnSpc>
              <a:spcBef>
                <a:spcPts val="130"/>
              </a:spcBef>
            </a:pPr>
            <a:r>
              <a:rPr sz="550" b="1" dirty="0">
                <a:solidFill>
                  <a:srgbClr val="231F20"/>
                </a:solidFill>
                <a:latin typeface="Times New Roman"/>
                <a:cs typeface="Times New Roman"/>
              </a:rPr>
              <a:t>FACULTE</a:t>
            </a:r>
            <a:r>
              <a:rPr sz="550" b="1" spc="204" dirty="0">
                <a:solidFill>
                  <a:srgbClr val="231F20"/>
                </a:solidFill>
                <a:latin typeface="Times New Roman"/>
                <a:cs typeface="Times New Roman"/>
              </a:rPr>
              <a:t> </a:t>
            </a:r>
            <a:r>
              <a:rPr sz="550" b="1" dirty="0">
                <a:solidFill>
                  <a:srgbClr val="231F20"/>
                </a:solidFill>
                <a:latin typeface="Times New Roman"/>
                <a:cs typeface="Times New Roman"/>
              </a:rPr>
              <a:t>DE</a:t>
            </a:r>
            <a:r>
              <a:rPr sz="550" b="1" spc="210" dirty="0">
                <a:solidFill>
                  <a:srgbClr val="231F20"/>
                </a:solidFill>
                <a:latin typeface="Times New Roman"/>
                <a:cs typeface="Times New Roman"/>
              </a:rPr>
              <a:t> </a:t>
            </a:r>
            <a:r>
              <a:rPr sz="550" b="1" dirty="0">
                <a:solidFill>
                  <a:srgbClr val="231F20"/>
                </a:solidFill>
                <a:latin typeface="Times New Roman"/>
                <a:cs typeface="Times New Roman"/>
              </a:rPr>
              <a:t>MÉDECINE</a:t>
            </a:r>
            <a:r>
              <a:rPr sz="550" b="1" spc="210" dirty="0">
                <a:solidFill>
                  <a:srgbClr val="231F20"/>
                </a:solidFill>
                <a:latin typeface="Times New Roman"/>
                <a:cs typeface="Times New Roman"/>
              </a:rPr>
              <a:t> </a:t>
            </a:r>
            <a:r>
              <a:rPr sz="550" b="1" dirty="0">
                <a:solidFill>
                  <a:srgbClr val="231F20"/>
                </a:solidFill>
                <a:latin typeface="Times New Roman"/>
                <a:cs typeface="Times New Roman"/>
              </a:rPr>
              <a:t>DE</a:t>
            </a:r>
            <a:r>
              <a:rPr sz="550" b="1" spc="210" dirty="0">
                <a:solidFill>
                  <a:srgbClr val="231F20"/>
                </a:solidFill>
                <a:latin typeface="Times New Roman"/>
                <a:cs typeface="Times New Roman"/>
              </a:rPr>
              <a:t> </a:t>
            </a:r>
            <a:r>
              <a:rPr sz="550" b="1" spc="-10" dirty="0">
                <a:solidFill>
                  <a:srgbClr val="231F20"/>
                </a:solidFill>
                <a:latin typeface="Times New Roman"/>
                <a:cs typeface="Times New Roman"/>
              </a:rPr>
              <a:t>MARSEILLE</a:t>
            </a:r>
            <a:endParaRPr sz="550">
              <a:latin typeface="Times New Roman"/>
              <a:cs typeface="Times New Roman"/>
            </a:endParaRPr>
          </a:p>
        </p:txBody>
      </p:sp>
      <p:sp>
        <p:nvSpPr>
          <p:cNvPr id="1005" name="object 1005"/>
          <p:cNvSpPr txBox="1"/>
          <p:nvPr/>
        </p:nvSpPr>
        <p:spPr>
          <a:xfrm>
            <a:off x="3824522" y="6530265"/>
            <a:ext cx="930275" cy="126364"/>
          </a:xfrm>
          <a:prstGeom prst="rect">
            <a:avLst/>
          </a:prstGeom>
        </p:spPr>
        <p:txBody>
          <a:bodyPr vert="horz" wrap="square" lIns="0" tIns="13970" rIns="0" bIns="0" rtlCol="0">
            <a:spAutoFit/>
          </a:bodyPr>
          <a:lstStyle/>
          <a:p>
            <a:pPr>
              <a:lnSpc>
                <a:spcPct val="100000"/>
              </a:lnSpc>
              <a:spcBef>
                <a:spcPts val="110"/>
              </a:spcBef>
            </a:pPr>
            <a:r>
              <a:rPr sz="650" b="1" dirty="0">
                <a:solidFill>
                  <a:srgbClr val="231F20"/>
                </a:solidFill>
                <a:latin typeface="Times New Roman"/>
                <a:cs typeface="Times New Roman"/>
              </a:rPr>
              <a:t>THÈSE</a:t>
            </a:r>
            <a:r>
              <a:rPr sz="650" b="1" spc="10" dirty="0">
                <a:solidFill>
                  <a:srgbClr val="231F20"/>
                </a:solidFill>
                <a:latin typeface="Times New Roman"/>
                <a:cs typeface="Times New Roman"/>
              </a:rPr>
              <a:t> </a:t>
            </a:r>
            <a:r>
              <a:rPr sz="650" b="1" dirty="0">
                <a:solidFill>
                  <a:srgbClr val="231F20"/>
                </a:solidFill>
                <a:latin typeface="Times New Roman"/>
                <a:cs typeface="Times New Roman"/>
              </a:rPr>
              <a:t>DE</a:t>
            </a:r>
            <a:r>
              <a:rPr sz="650" b="1" spc="10" dirty="0">
                <a:solidFill>
                  <a:srgbClr val="231F20"/>
                </a:solidFill>
                <a:latin typeface="Times New Roman"/>
                <a:cs typeface="Times New Roman"/>
              </a:rPr>
              <a:t> </a:t>
            </a:r>
            <a:r>
              <a:rPr sz="650" b="1" spc="-10" dirty="0">
                <a:solidFill>
                  <a:srgbClr val="231F20"/>
                </a:solidFill>
                <a:latin typeface="Times New Roman"/>
                <a:cs typeface="Times New Roman"/>
              </a:rPr>
              <a:t>DOCTORAT</a:t>
            </a:r>
            <a:endParaRPr sz="650">
              <a:latin typeface="Times New Roman"/>
              <a:cs typeface="Times New Roman"/>
            </a:endParaRPr>
          </a:p>
        </p:txBody>
      </p:sp>
      <p:sp>
        <p:nvSpPr>
          <p:cNvPr id="1006" name="object 1006"/>
          <p:cNvSpPr txBox="1"/>
          <p:nvPr/>
        </p:nvSpPr>
        <p:spPr>
          <a:xfrm>
            <a:off x="3294658" y="6703678"/>
            <a:ext cx="1990089"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Pour </a:t>
            </a:r>
            <a:r>
              <a:rPr sz="500" spc="-10" dirty="0">
                <a:solidFill>
                  <a:srgbClr val="231F20"/>
                </a:solidFill>
                <a:latin typeface="Arial"/>
                <a:cs typeface="Arial"/>
              </a:rPr>
              <a:t>lʼobtention</a:t>
            </a:r>
            <a:r>
              <a:rPr sz="500" spc="5" dirty="0">
                <a:solidFill>
                  <a:srgbClr val="231F20"/>
                </a:solidFill>
                <a:latin typeface="Arial"/>
                <a:cs typeface="Arial"/>
              </a:rPr>
              <a:t> </a:t>
            </a:r>
            <a:r>
              <a:rPr sz="500" dirty="0">
                <a:solidFill>
                  <a:srgbClr val="231F20"/>
                </a:solidFill>
                <a:latin typeface="Arial"/>
                <a:cs typeface="Arial"/>
              </a:rPr>
              <a:t>du grade</a:t>
            </a:r>
            <a:r>
              <a:rPr sz="500" spc="5" dirty="0">
                <a:solidFill>
                  <a:srgbClr val="231F20"/>
                </a:solidFill>
                <a:latin typeface="Arial"/>
                <a:cs typeface="Arial"/>
              </a:rPr>
              <a:t> </a:t>
            </a:r>
            <a:r>
              <a:rPr sz="500" dirty="0">
                <a:solidFill>
                  <a:srgbClr val="231F20"/>
                </a:solidFill>
                <a:latin typeface="Arial"/>
                <a:cs typeface="Arial"/>
              </a:rPr>
              <a:t>de Docteur</a:t>
            </a:r>
            <a:r>
              <a:rPr sz="500" spc="5" dirty="0">
                <a:solidFill>
                  <a:srgbClr val="231F20"/>
                </a:solidFill>
                <a:latin typeface="Arial"/>
                <a:cs typeface="Arial"/>
              </a:rPr>
              <a:t> </a:t>
            </a:r>
            <a:r>
              <a:rPr sz="500" dirty="0">
                <a:solidFill>
                  <a:srgbClr val="231F20"/>
                </a:solidFill>
                <a:latin typeface="Arial"/>
                <a:cs typeface="Arial"/>
              </a:rPr>
              <a:t>de </a:t>
            </a:r>
            <a:r>
              <a:rPr sz="500" spc="-10" dirty="0">
                <a:solidFill>
                  <a:srgbClr val="231F20"/>
                </a:solidFill>
                <a:latin typeface="Arial"/>
                <a:cs typeface="Arial"/>
              </a:rPr>
              <a:t>lʼuniversité</a:t>
            </a:r>
            <a:r>
              <a:rPr sz="500" spc="5" dirty="0">
                <a:solidFill>
                  <a:srgbClr val="231F20"/>
                </a:solidFill>
                <a:latin typeface="Arial"/>
                <a:cs typeface="Arial"/>
              </a:rPr>
              <a:t> </a:t>
            </a:r>
            <a:r>
              <a:rPr sz="500" dirty="0">
                <a:solidFill>
                  <a:srgbClr val="231F20"/>
                </a:solidFill>
                <a:latin typeface="Arial"/>
                <a:cs typeface="Arial"/>
              </a:rPr>
              <a:t>de la</a:t>
            </a:r>
            <a:r>
              <a:rPr sz="500" spc="5" dirty="0">
                <a:solidFill>
                  <a:srgbClr val="231F20"/>
                </a:solidFill>
                <a:latin typeface="Arial"/>
                <a:cs typeface="Arial"/>
              </a:rPr>
              <a:t> </a:t>
            </a:r>
            <a:r>
              <a:rPr sz="500" spc="-10" dirty="0">
                <a:solidFill>
                  <a:srgbClr val="231F20"/>
                </a:solidFill>
                <a:latin typeface="Arial"/>
                <a:cs typeface="Arial"/>
              </a:rPr>
              <a:t>Méditerranée</a:t>
            </a:r>
            <a:endParaRPr sz="500">
              <a:latin typeface="Arial"/>
              <a:cs typeface="Arial"/>
            </a:endParaRPr>
          </a:p>
        </p:txBody>
      </p:sp>
      <p:sp>
        <p:nvSpPr>
          <p:cNvPr id="1007" name="object 1007"/>
          <p:cNvSpPr txBox="1"/>
          <p:nvPr/>
        </p:nvSpPr>
        <p:spPr>
          <a:xfrm>
            <a:off x="3960831" y="6850810"/>
            <a:ext cx="657860" cy="101600"/>
          </a:xfrm>
          <a:prstGeom prst="rect">
            <a:avLst/>
          </a:prstGeom>
        </p:spPr>
        <p:txBody>
          <a:bodyPr vert="horz" wrap="square" lIns="0" tIns="12065" rIns="0" bIns="0" rtlCol="0">
            <a:spAutoFit/>
          </a:bodyPr>
          <a:lstStyle/>
          <a:p>
            <a:pPr>
              <a:lnSpc>
                <a:spcPct val="100000"/>
              </a:lnSpc>
              <a:spcBef>
                <a:spcPts val="95"/>
              </a:spcBef>
            </a:pPr>
            <a:r>
              <a:rPr sz="500" b="1" dirty="0">
                <a:solidFill>
                  <a:srgbClr val="231F20"/>
                </a:solidFill>
                <a:latin typeface="Arial"/>
                <a:cs typeface="Arial"/>
              </a:rPr>
              <a:t>Discipline:</a:t>
            </a:r>
            <a:r>
              <a:rPr sz="500" b="1" spc="-5" dirty="0">
                <a:solidFill>
                  <a:srgbClr val="231F20"/>
                </a:solidFill>
                <a:latin typeface="Arial"/>
                <a:cs typeface="Arial"/>
              </a:rPr>
              <a:t> </a:t>
            </a:r>
            <a:r>
              <a:rPr sz="500" b="1" spc="-10" dirty="0">
                <a:solidFill>
                  <a:srgbClr val="231F20"/>
                </a:solidFill>
                <a:latin typeface="Arial"/>
                <a:cs typeface="Arial"/>
              </a:rPr>
              <a:t>Oncologie</a:t>
            </a:r>
            <a:endParaRPr sz="500">
              <a:latin typeface="Arial"/>
              <a:cs typeface="Arial"/>
            </a:endParaRPr>
          </a:p>
        </p:txBody>
      </p:sp>
      <p:sp>
        <p:nvSpPr>
          <p:cNvPr id="1008" name="object 1008"/>
          <p:cNvSpPr txBox="1"/>
          <p:nvPr/>
        </p:nvSpPr>
        <p:spPr>
          <a:xfrm>
            <a:off x="3017769" y="7294205"/>
            <a:ext cx="2530475" cy="120650"/>
          </a:xfrm>
          <a:prstGeom prst="rect">
            <a:avLst/>
          </a:prstGeom>
        </p:spPr>
        <p:txBody>
          <a:bodyPr vert="horz" wrap="square" lIns="0" tIns="0" rIns="0" bIns="0" rtlCol="0">
            <a:spAutoFit/>
          </a:bodyPr>
          <a:lstStyle/>
          <a:p>
            <a:pPr>
              <a:lnSpc>
                <a:spcPts val="750"/>
              </a:lnSpc>
            </a:pPr>
            <a:r>
              <a:rPr sz="650" spc="-10" dirty="0">
                <a:solidFill>
                  <a:srgbClr val="231F20"/>
                </a:solidFill>
                <a:latin typeface="Arial"/>
                <a:cs typeface="Arial"/>
              </a:rPr>
              <a:t>NECTINE-</a:t>
            </a:r>
            <a:r>
              <a:rPr sz="650" spc="60" dirty="0">
                <a:solidFill>
                  <a:srgbClr val="231F20"/>
                </a:solidFill>
                <a:latin typeface="Arial"/>
                <a:cs typeface="Arial"/>
              </a:rPr>
              <a:t>4:</a:t>
            </a:r>
            <a:r>
              <a:rPr sz="650" dirty="0">
                <a:solidFill>
                  <a:srgbClr val="231F20"/>
                </a:solidFill>
                <a:latin typeface="Arial"/>
                <a:cs typeface="Arial"/>
              </a:rPr>
              <a:t> </a:t>
            </a:r>
            <a:r>
              <a:rPr sz="650" spc="-20" dirty="0">
                <a:solidFill>
                  <a:srgbClr val="231F20"/>
                </a:solidFill>
                <a:latin typeface="Arial"/>
                <a:cs typeface="Arial"/>
              </a:rPr>
              <a:t>Nouvelle</a:t>
            </a:r>
            <a:r>
              <a:rPr sz="650" spc="5" dirty="0">
                <a:solidFill>
                  <a:srgbClr val="231F20"/>
                </a:solidFill>
                <a:latin typeface="Arial"/>
                <a:cs typeface="Arial"/>
              </a:rPr>
              <a:t> </a:t>
            </a:r>
            <a:r>
              <a:rPr sz="650" dirty="0">
                <a:solidFill>
                  <a:srgbClr val="231F20"/>
                </a:solidFill>
                <a:latin typeface="Arial"/>
                <a:cs typeface="Arial"/>
              </a:rPr>
              <a:t>cible</a:t>
            </a:r>
            <a:r>
              <a:rPr sz="650" spc="5" dirty="0">
                <a:solidFill>
                  <a:srgbClr val="231F20"/>
                </a:solidFill>
                <a:latin typeface="Arial"/>
                <a:cs typeface="Arial"/>
              </a:rPr>
              <a:t> </a:t>
            </a:r>
            <a:r>
              <a:rPr sz="650" dirty="0">
                <a:solidFill>
                  <a:srgbClr val="231F20"/>
                </a:solidFill>
                <a:latin typeface="Arial"/>
                <a:cs typeface="Arial"/>
              </a:rPr>
              <a:t>dans </a:t>
            </a:r>
            <a:r>
              <a:rPr sz="650" spc="-10" dirty="0">
                <a:solidFill>
                  <a:srgbClr val="231F20"/>
                </a:solidFill>
                <a:latin typeface="Arial"/>
                <a:cs typeface="Arial"/>
              </a:rPr>
              <a:t>l’immunothérapie</a:t>
            </a:r>
            <a:r>
              <a:rPr sz="650" spc="5" dirty="0">
                <a:solidFill>
                  <a:srgbClr val="231F20"/>
                </a:solidFill>
                <a:latin typeface="Arial"/>
                <a:cs typeface="Arial"/>
              </a:rPr>
              <a:t> </a:t>
            </a:r>
            <a:r>
              <a:rPr sz="650" dirty="0">
                <a:solidFill>
                  <a:srgbClr val="231F20"/>
                </a:solidFill>
                <a:latin typeface="Arial"/>
                <a:cs typeface="Arial"/>
              </a:rPr>
              <a:t>du</a:t>
            </a:r>
            <a:r>
              <a:rPr sz="650" spc="5" dirty="0">
                <a:solidFill>
                  <a:srgbClr val="231F20"/>
                </a:solidFill>
                <a:latin typeface="Arial"/>
                <a:cs typeface="Arial"/>
              </a:rPr>
              <a:t> </a:t>
            </a:r>
            <a:r>
              <a:rPr sz="650" dirty="0">
                <a:solidFill>
                  <a:srgbClr val="231F20"/>
                </a:solidFill>
                <a:latin typeface="Arial"/>
                <a:cs typeface="Arial"/>
              </a:rPr>
              <a:t>cancer du</a:t>
            </a:r>
            <a:r>
              <a:rPr sz="650" spc="5" dirty="0">
                <a:solidFill>
                  <a:srgbClr val="231F20"/>
                </a:solidFill>
                <a:latin typeface="Arial"/>
                <a:cs typeface="Arial"/>
              </a:rPr>
              <a:t> </a:t>
            </a:r>
            <a:r>
              <a:rPr sz="650" spc="-20" dirty="0">
                <a:solidFill>
                  <a:srgbClr val="231F20"/>
                </a:solidFill>
                <a:latin typeface="Arial"/>
                <a:cs typeface="Arial"/>
              </a:rPr>
              <a:t>sein</a:t>
            </a:r>
            <a:endParaRPr sz="650">
              <a:latin typeface="Arial"/>
              <a:cs typeface="Arial"/>
            </a:endParaRPr>
          </a:p>
        </p:txBody>
      </p:sp>
      <p:sp>
        <p:nvSpPr>
          <p:cNvPr id="1009" name="object 1009"/>
          <p:cNvSpPr txBox="1"/>
          <p:nvPr/>
        </p:nvSpPr>
        <p:spPr>
          <a:xfrm>
            <a:off x="3693008" y="7711034"/>
            <a:ext cx="1193165" cy="452120"/>
          </a:xfrm>
          <a:prstGeom prst="rect">
            <a:avLst/>
          </a:prstGeom>
        </p:spPr>
        <p:txBody>
          <a:bodyPr vert="horz" wrap="square" lIns="0" tIns="45085" rIns="0" bIns="0" rtlCol="0">
            <a:spAutoFit/>
          </a:bodyPr>
          <a:lstStyle/>
          <a:p>
            <a:pPr marR="4445" algn="ctr">
              <a:lnSpc>
                <a:spcPct val="100000"/>
              </a:lnSpc>
              <a:spcBef>
                <a:spcPts val="355"/>
              </a:spcBef>
            </a:pPr>
            <a:r>
              <a:rPr sz="500" spc="-10" dirty="0">
                <a:solidFill>
                  <a:srgbClr val="231F20"/>
                </a:solidFill>
                <a:latin typeface="Arial"/>
                <a:cs typeface="Arial"/>
              </a:rPr>
              <a:t>Présenté</a:t>
            </a:r>
            <a:r>
              <a:rPr sz="500" spc="30" dirty="0">
                <a:solidFill>
                  <a:srgbClr val="231F20"/>
                </a:solidFill>
                <a:latin typeface="Arial"/>
                <a:cs typeface="Arial"/>
              </a:rPr>
              <a:t> </a:t>
            </a:r>
            <a:r>
              <a:rPr sz="500" dirty="0">
                <a:solidFill>
                  <a:srgbClr val="231F20"/>
                </a:solidFill>
                <a:latin typeface="Arial"/>
                <a:cs typeface="Arial"/>
              </a:rPr>
              <a:t>et</a:t>
            </a:r>
            <a:r>
              <a:rPr sz="500" spc="35" dirty="0">
                <a:solidFill>
                  <a:srgbClr val="231F20"/>
                </a:solidFill>
                <a:latin typeface="Arial"/>
                <a:cs typeface="Arial"/>
              </a:rPr>
              <a:t> </a:t>
            </a:r>
            <a:r>
              <a:rPr sz="500" spc="-10" dirty="0">
                <a:solidFill>
                  <a:srgbClr val="231F20"/>
                </a:solidFill>
                <a:latin typeface="Arial"/>
                <a:cs typeface="Arial"/>
              </a:rPr>
              <a:t>soutenue</a:t>
            </a:r>
            <a:r>
              <a:rPr sz="500" spc="35" dirty="0">
                <a:solidFill>
                  <a:srgbClr val="231F20"/>
                </a:solidFill>
                <a:latin typeface="Arial"/>
                <a:cs typeface="Arial"/>
              </a:rPr>
              <a:t> </a:t>
            </a:r>
            <a:r>
              <a:rPr sz="500" spc="-10" dirty="0">
                <a:solidFill>
                  <a:srgbClr val="231F20"/>
                </a:solidFill>
                <a:latin typeface="Arial"/>
                <a:cs typeface="Arial"/>
              </a:rPr>
              <a:t>publiquement</a:t>
            </a:r>
            <a:r>
              <a:rPr sz="500" spc="35" dirty="0">
                <a:solidFill>
                  <a:srgbClr val="231F20"/>
                </a:solidFill>
                <a:latin typeface="Arial"/>
                <a:cs typeface="Arial"/>
              </a:rPr>
              <a:t> </a:t>
            </a:r>
            <a:r>
              <a:rPr sz="500" spc="-25" dirty="0">
                <a:solidFill>
                  <a:srgbClr val="231F20"/>
                </a:solidFill>
                <a:latin typeface="Arial"/>
                <a:cs typeface="Arial"/>
              </a:rPr>
              <a:t>par</a:t>
            </a:r>
            <a:endParaRPr sz="500">
              <a:latin typeface="Arial"/>
              <a:cs typeface="Arial"/>
            </a:endParaRPr>
          </a:p>
          <a:p>
            <a:pPr marR="5080" algn="ctr">
              <a:lnSpc>
                <a:spcPct val="100000"/>
              </a:lnSpc>
              <a:spcBef>
                <a:spcPts val="515"/>
              </a:spcBef>
            </a:pPr>
            <a:r>
              <a:rPr sz="1000" b="1" i="1" dirty="0">
                <a:solidFill>
                  <a:srgbClr val="231F20"/>
                </a:solidFill>
                <a:latin typeface="Times New Roman"/>
                <a:cs typeface="Times New Roman"/>
              </a:rPr>
              <a:t>Abderrezak</a:t>
            </a:r>
            <a:r>
              <a:rPr sz="1000" b="1" i="1" spc="165" dirty="0">
                <a:solidFill>
                  <a:srgbClr val="231F20"/>
                </a:solidFill>
                <a:latin typeface="Times New Roman"/>
                <a:cs typeface="Times New Roman"/>
              </a:rPr>
              <a:t> </a:t>
            </a:r>
            <a:r>
              <a:rPr sz="1000" b="1" i="1" spc="-55" dirty="0">
                <a:solidFill>
                  <a:srgbClr val="231F20"/>
                </a:solidFill>
                <a:latin typeface="Times New Roman"/>
                <a:cs typeface="Times New Roman"/>
              </a:rPr>
              <a:t>Ghidouche</a:t>
            </a:r>
            <a:endParaRPr sz="1000">
              <a:latin typeface="Times New Roman"/>
              <a:cs typeface="Times New Roman"/>
            </a:endParaRPr>
          </a:p>
          <a:p>
            <a:pPr marR="4445" algn="ctr">
              <a:lnSpc>
                <a:spcPct val="100000"/>
              </a:lnSpc>
              <a:spcBef>
                <a:spcPts val="120"/>
              </a:spcBef>
            </a:pPr>
            <a:r>
              <a:rPr sz="550" b="1" i="1" dirty="0">
                <a:solidFill>
                  <a:srgbClr val="231F20"/>
                </a:solidFill>
                <a:latin typeface="Times New Roman"/>
                <a:cs typeface="Times New Roman"/>
              </a:rPr>
              <a:t>le</a:t>
            </a:r>
            <a:r>
              <a:rPr sz="550" b="1" i="1" spc="40" dirty="0">
                <a:solidFill>
                  <a:srgbClr val="231F20"/>
                </a:solidFill>
                <a:latin typeface="Times New Roman"/>
                <a:cs typeface="Times New Roman"/>
              </a:rPr>
              <a:t> </a:t>
            </a:r>
            <a:r>
              <a:rPr sz="550" b="1" i="1" dirty="0">
                <a:solidFill>
                  <a:srgbClr val="231F20"/>
                </a:solidFill>
                <a:latin typeface="Times New Roman"/>
                <a:cs typeface="Times New Roman"/>
              </a:rPr>
              <a:t>24</a:t>
            </a:r>
            <a:r>
              <a:rPr sz="550" b="1" i="1" spc="45" dirty="0">
                <a:solidFill>
                  <a:srgbClr val="231F20"/>
                </a:solidFill>
                <a:latin typeface="Times New Roman"/>
                <a:cs typeface="Times New Roman"/>
              </a:rPr>
              <a:t> </a:t>
            </a:r>
            <a:r>
              <a:rPr sz="550" b="1" i="1" dirty="0">
                <a:solidFill>
                  <a:srgbClr val="231F20"/>
                </a:solidFill>
                <a:latin typeface="Times New Roman"/>
                <a:cs typeface="Times New Roman"/>
              </a:rPr>
              <a:t>Juin</a:t>
            </a:r>
            <a:r>
              <a:rPr sz="550" b="1" i="1" spc="45" dirty="0">
                <a:solidFill>
                  <a:srgbClr val="231F20"/>
                </a:solidFill>
                <a:latin typeface="Times New Roman"/>
                <a:cs typeface="Times New Roman"/>
              </a:rPr>
              <a:t> </a:t>
            </a:r>
            <a:r>
              <a:rPr sz="550" b="1" i="1" spc="-20" dirty="0">
                <a:solidFill>
                  <a:srgbClr val="231F20"/>
                </a:solidFill>
                <a:latin typeface="Times New Roman"/>
                <a:cs typeface="Times New Roman"/>
              </a:rPr>
              <a:t>2011</a:t>
            </a:r>
            <a:endParaRPr sz="550">
              <a:latin typeface="Times New Roman"/>
              <a:cs typeface="Times New Roman"/>
            </a:endParaRPr>
          </a:p>
        </p:txBody>
      </p:sp>
      <p:sp>
        <p:nvSpPr>
          <p:cNvPr id="1010" name="object 1010"/>
          <p:cNvSpPr txBox="1"/>
          <p:nvPr/>
        </p:nvSpPr>
        <p:spPr>
          <a:xfrm>
            <a:off x="3566365" y="8222326"/>
            <a:ext cx="1446530" cy="248285"/>
          </a:xfrm>
          <a:prstGeom prst="rect">
            <a:avLst/>
          </a:prstGeom>
        </p:spPr>
        <p:txBody>
          <a:bodyPr vert="horz" wrap="square" lIns="0" tIns="16510" rIns="0" bIns="0" rtlCol="0">
            <a:spAutoFit/>
          </a:bodyPr>
          <a:lstStyle/>
          <a:p>
            <a:pPr marR="5080" indent="190500">
              <a:lnSpc>
                <a:spcPts val="580"/>
              </a:lnSpc>
              <a:spcBef>
                <a:spcPts val="130"/>
              </a:spcBef>
            </a:pPr>
            <a:r>
              <a:rPr sz="500" spc="-10" dirty="0">
                <a:solidFill>
                  <a:srgbClr val="231F20"/>
                </a:solidFill>
                <a:latin typeface="Arial"/>
                <a:cs typeface="Arial"/>
              </a:rPr>
              <a:t>Laboratoire</a:t>
            </a:r>
            <a:r>
              <a:rPr sz="500" spc="40" dirty="0">
                <a:solidFill>
                  <a:srgbClr val="231F20"/>
                </a:solidFill>
                <a:latin typeface="Arial"/>
                <a:cs typeface="Arial"/>
              </a:rPr>
              <a:t> </a:t>
            </a:r>
            <a:r>
              <a:rPr sz="500" spc="-10" dirty="0">
                <a:solidFill>
                  <a:srgbClr val="231F20"/>
                </a:solidFill>
                <a:latin typeface="Arial"/>
                <a:cs typeface="Arial"/>
              </a:rPr>
              <a:t>dʼimmunologie</a:t>
            </a:r>
            <a:r>
              <a:rPr sz="500" spc="40" dirty="0">
                <a:solidFill>
                  <a:srgbClr val="231F20"/>
                </a:solidFill>
                <a:latin typeface="Arial"/>
                <a:cs typeface="Arial"/>
              </a:rPr>
              <a:t> </a:t>
            </a:r>
            <a:r>
              <a:rPr sz="500" dirty="0">
                <a:solidFill>
                  <a:srgbClr val="231F20"/>
                </a:solidFill>
                <a:latin typeface="Arial"/>
                <a:cs typeface="Arial"/>
              </a:rPr>
              <a:t>et</a:t>
            </a:r>
            <a:r>
              <a:rPr sz="500" spc="40" dirty="0">
                <a:solidFill>
                  <a:srgbClr val="231F20"/>
                </a:solidFill>
                <a:latin typeface="Arial"/>
                <a:cs typeface="Arial"/>
              </a:rPr>
              <a:t> </a:t>
            </a:r>
            <a:r>
              <a:rPr sz="500" spc="-10" dirty="0">
                <a:solidFill>
                  <a:srgbClr val="231F20"/>
                </a:solidFill>
                <a:latin typeface="Arial"/>
                <a:cs typeface="Arial"/>
              </a:rPr>
              <a:t>cancers</a:t>
            </a:r>
            <a:r>
              <a:rPr sz="500" spc="500" dirty="0">
                <a:solidFill>
                  <a:srgbClr val="231F20"/>
                </a:solidFill>
                <a:latin typeface="Arial"/>
                <a:cs typeface="Arial"/>
              </a:rPr>
              <a:t> </a:t>
            </a:r>
            <a:r>
              <a:rPr sz="500" dirty="0">
                <a:solidFill>
                  <a:srgbClr val="231F20"/>
                </a:solidFill>
                <a:latin typeface="Arial"/>
                <a:cs typeface="Arial"/>
              </a:rPr>
              <a:t>Centre</a:t>
            </a:r>
            <a:r>
              <a:rPr sz="500" spc="5" dirty="0">
                <a:solidFill>
                  <a:srgbClr val="231F20"/>
                </a:solidFill>
                <a:latin typeface="Arial"/>
                <a:cs typeface="Arial"/>
              </a:rPr>
              <a:t> </a:t>
            </a:r>
            <a:r>
              <a:rPr sz="500" dirty="0">
                <a:solidFill>
                  <a:srgbClr val="231F20"/>
                </a:solidFill>
                <a:latin typeface="Arial"/>
                <a:cs typeface="Arial"/>
              </a:rPr>
              <a:t>de</a:t>
            </a:r>
            <a:r>
              <a:rPr sz="500" spc="10" dirty="0">
                <a:solidFill>
                  <a:srgbClr val="231F20"/>
                </a:solidFill>
                <a:latin typeface="Arial"/>
                <a:cs typeface="Arial"/>
              </a:rPr>
              <a:t> </a:t>
            </a:r>
            <a:r>
              <a:rPr sz="500" spc="-10" dirty="0">
                <a:solidFill>
                  <a:srgbClr val="231F20"/>
                </a:solidFill>
                <a:latin typeface="Arial"/>
                <a:cs typeface="Arial"/>
              </a:rPr>
              <a:t>Recherche</a:t>
            </a:r>
            <a:r>
              <a:rPr sz="500" spc="5" dirty="0">
                <a:solidFill>
                  <a:srgbClr val="231F20"/>
                </a:solidFill>
                <a:latin typeface="Arial"/>
                <a:cs typeface="Arial"/>
              </a:rPr>
              <a:t> </a:t>
            </a:r>
            <a:r>
              <a:rPr sz="500" dirty="0">
                <a:solidFill>
                  <a:srgbClr val="231F20"/>
                </a:solidFill>
                <a:latin typeface="Arial"/>
                <a:cs typeface="Arial"/>
              </a:rPr>
              <a:t>en</a:t>
            </a:r>
            <a:r>
              <a:rPr sz="500" spc="10" dirty="0">
                <a:solidFill>
                  <a:srgbClr val="231F20"/>
                </a:solidFill>
                <a:latin typeface="Arial"/>
                <a:cs typeface="Arial"/>
              </a:rPr>
              <a:t> </a:t>
            </a:r>
            <a:r>
              <a:rPr sz="500" spc="-10" dirty="0">
                <a:solidFill>
                  <a:srgbClr val="231F20"/>
                </a:solidFill>
                <a:latin typeface="Arial"/>
                <a:cs typeface="Arial"/>
              </a:rPr>
              <a:t>Cancérologie</a:t>
            </a:r>
            <a:r>
              <a:rPr sz="500" spc="5" dirty="0">
                <a:solidFill>
                  <a:srgbClr val="231F20"/>
                </a:solidFill>
                <a:latin typeface="Arial"/>
                <a:cs typeface="Arial"/>
              </a:rPr>
              <a:t> </a:t>
            </a:r>
            <a:r>
              <a:rPr sz="500" dirty="0">
                <a:solidFill>
                  <a:srgbClr val="231F20"/>
                </a:solidFill>
                <a:latin typeface="Arial"/>
                <a:cs typeface="Arial"/>
              </a:rPr>
              <a:t>de</a:t>
            </a:r>
            <a:r>
              <a:rPr sz="500" spc="10" dirty="0">
                <a:solidFill>
                  <a:srgbClr val="231F20"/>
                </a:solidFill>
                <a:latin typeface="Arial"/>
                <a:cs typeface="Arial"/>
              </a:rPr>
              <a:t> </a:t>
            </a:r>
            <a:r>
              <a:rPr sz="500" spc="-10" dirty="0">
                <a:solidFill>
                  <a:srgbClr val="231F20"/>
                </a:solidFill>
                <a:latin typeface="Arial"/>
                <a:cs typeface="Arial"/>
              </a:rPr>
              <a:t>Marseille</a:t>
            </a:r>
            <a:endParaRPr sz="500">
              <a:latin typeface="Arial"/>
              <a:cs typeface="Arial"/>
            </a:endParaRPr>
          </a:p>
          <a:p>
            <a:pPr marL="452120">
              <a:lnSpc>
                <a:spcPts val="565"/>
              </a:lnSpc>
            </a:pPr>
            <a:r>
              <a:rPr sz="500" dirty="0">
                <a:solidFill>
                  <a:srgbClr val="231F20"/>
                </a:solidFill>
                <a:latin typeface="Arial"/>
                <a:cs typeface="Arial"/>
              </a:rPr>
              <a:t>INSERM</a:t>
            </a:r>
            <a:r>
              <a:rPr sz="500" spc="-30" dirty="0">
                <a:solidFill>
                  <a:srgbClr val="231F20"/>
                </a:solidFill>
                <a:latin typeface="Arial"/>
                <a:cs typeface="Arial"/>
              </a:rPr>
              <a:t> </a:t>
            </a:r>
            <a:r>
              <a:rPr sz="500" dirty="0">
                <a:solidFill>
                  <a:srgbClr val="231F20"/>
                </a:solidFill>
                <a:latin typeface="Arial"/>
                <a:cs typeface="Arial"/>
              </a:rPr>
              <a:t>UMR</a:t>
            </a:r>
            <a:r>
              <a:rPr sz="500" spc="-25" dirty="0">
                <a:solidFill>
                  <a:srgbClr val="231F20"/>
                </a:solidFill>
                <a:latin typeface="Arial"/>
                <a:cs typeface="Arial"/>
              </a:rPr>
              <a:t> 891</a:t>
            </a:r>
            <a:endParaRPr sz="500">
              <a:latin typeface="Arial"/>
              <a:cs typeface="Arial"/>
            </a:endParaRPr>
          </a:p>
        </p:txBody>
      </p:sp>
      <p:sp>
        <p:nvSpPr>
          <p:cNvPr id="1011" name="object 1011"/>
          <p:cNvSpPr txBox="1"/>
          <p:nvPr/>
        </p:nvSpPr>
        <p:spPr>
          <a:xfrm>
            <a:off x="3017769" y="8663733"/>
            <a:ext cx="556260" cy="101600"/>
          </a:xfrm>
          <a:prstGeom prst="rect">
            <a:avLst/>
          </a:prstGeom>
        </p:spPr>
        <p:txBody>
          <a:bodyPr vert="horz" wrap="square" lIns="0" tIns="12065" rIns="0" bIns="0" rtlCol="0">
            <a:spAutoFit/>
          </a:bodyPr>
          <a:lstStyle/>
          <a:p>
            <a:pPr>
              <a:lnSpc>
                <a:spcPct val="100000"/>
              </a:lnSpc>
              <a:spcBef>
                <a:spcPts val="95"/>
              </a:spcBef>
            </a:pPr>
            <a:r>
              <a:rPr sz="500" b="1" spc="-10" dirty="0">
                <a:solidFill>
                  <a:srgbClr val="231F20"/>
                </a:solidFill>
                <a:latin typeface="Arial"/>
                <a:cs typeface="Arial"/>
              </a:rPr>
              <a:t>Membres</a:t>
            </a:r>
            <a:r>
              <a:rPr sz="500" b="1" spc="15" dirty="0">
                <a:solidFill>
                  <a:srgbClr val="231F20"/>
                </a:solidFill>
                <a:latin typeface="Arial"/>
                <a:cs typeface="Arial"/>
              </a:rPr>
              <a:t> </a:t>
            </a:r>
            <a:r>
              <a:rPr sz="500" b="1" dirty="0">
                <a:solidFill>
                  <a:srgbClr val="231F20"/>
                </a:solidFill>
                <a:latin typeface="Arial"/>
                <a:cs typeface="Arial"/>
              </a:rPr>
              <a:t>du</a:t>
            </a:r>
            <a:r>
              <a:rPr sz="500" b="1" spc="15" dirty="0">
                <a:solidFill>
                  <a:srgbClr val="231F20"/>
                </a:solidFill>
                <a:latin typeface="Arial"/>
                <a:cs typeface="Arial"/>
              </a:rPr>
              <a:t> </a:t>
            </a:r>
            <a:r>
              <a:rPr sz="500" b="1" spc="-10" dirty="0">
                <a:solidFill>
                  <a:srgbClr val="231F20"/>
                </a:solidFill>
                <a:latin typeface="Arial"/>
                <a:cs typeface="Arial"/>
              </a:rPr>
              <a:t>Jury:</a:t>
            </a:r>
            <a:endParaRPr sz="500">
              <a:latin typeface="Arial"/>
              <a:cs typeface="Arial"/>
            </a:endParaRPr>
          </a:p>
        </p:txBody>
      </p:sp>
      <p:sp>
        <p:nvSpPr>
          <p:cNvPr id="1012" name="object 1012"/>
          <p:cNvSpPr txBox="1"/>
          <p:nvPr/>
        </p:nvSpPr>
        <p:spPr>
          <a:xfrm>
            <a:off x="3017769" y="8810873"/>
            <a:ext cx="314325"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Président</a:t>
            </a:r>
            <a:r>
              <a:rPr sz="500" spc="-30" dirty="0">
                <a:solidFill>
                  <a:srgbClr val="231F20"/>
                </a:solidFill>
                <a:latin typeface="Arial"/>
                <a:cs typeface="Arial"/>
              </a:rPr>
              <a:t> </a:t>
            </a:r>
            <a:r>
              <a:rPr sz="500" spc="-50" dirty="0">
                <a:solidFill>
                  <a:srgbClr val="231F20"/>
                </a:solidFill>
                <a:latin typeface="Arial"/>
                <a:cs typeface="Arial"/>
              </a:rPr>
              <a:t>:</a:t>
            </a:r>
            <a:endParaRPr sz="500">
              <a:latin typeface="Arial"/>
              <a:cs typeface="Arial"/>
            </a:endParaRPr>
          </a:p>
        </p:txBody>
      </p:sp>
      <p:sp>
        <p:nvSpPr>
          <p:cNvPr id="1013" name="object 1013"/>
          <p:cNvSpPr txBox="1"/>
          <p:nvPr/>
        </p:nvSpPr>
        <p:spPr>
          <a:xfrm>
            <a:off x="4055591" y="8810873"/>
            <a:ext cx="577215"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Pr</a:t>
            </a:r>
            <a:r>
              <a:rPr sz="500" spc="-10" dirty="0">
                <a:solidFill>
                  <a:srgbClr val="231F20"/>
                </a:solidFill>
                <a:latin typeface="Arial"/>
                <a:cs typeface="Arial"/>
              </a:rPr>
              <a:t> </a:t>
            </a:r>
            <a:r>
              <a:rPr sz="500" dirty="0">
                <a:solidFill>
                  <a:srgbClr val="231F20"/>
                </a:solidFill>
                <a:latin typeface="Arial"/>
                <a:cs typeface="Arial"/>
              </a:rPr>
              <a:t>Jean-Louis</a:t>
            </a:r>
            <a:r>
              <a:rPr sz="500" spc="-5" dirty="0">
                <a:solidFill>
                  <a:srgbClr val="231F20"/>
                </a:solidFill>
                <a:latin typeface="Arial"/>
                <a:cs typeface="Arial"/>
              </a:rPr>
              <a:t> </a:t>
            </a:r>
            <a:r>
              <a:rPr sz="500" spc="-20" dirty="0">
                <a:solidFill>
                  <a:srgbClr val="231F20"/>
                </a:solidFill>
                <a:latin typeface="Arial"/>
                <a:cs typeface="Arial"/>
              </a:rPr>
              <a:t>Mege</a:t>
            </a:r>
            <a:endParaRPr sz="500">
              <a:latin typeface="Arial"/>
              <a:cs typeface="Arial"/>
            </a:endParaRPr>
          </a:p>
        </p:txBody>
      </p:sp>
      <p:sp>
        <p:nvSpPr>
          <p:cNvPr id="1014" name="object 1014"/>
          <p:cNvSpPr txBox="1"/>
          <p:nvPr/>
        </p:nvSpPr>
        <p:spPr>
          <a:xfrm>
            <a:off x="3017769" y="8958006"/>
            <a:ext cx="394970"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Rapporteurs</a:t>
            </a:r>
            <a:r>
              <a:rPr sz="500" spc="-5" dirty="0">
                <a:solidFill>
                  <a:srgbClr val="231F20"/>
                </a:solidFill>
                <a:latin typeface="Arial"/>
                <a:cs typeface="Arial"/>
              </a:rPr>
              <a:t> </a:t>
            </a:r>
            <a:r>
              <a:rPr sz="500" spc="-50" dirty="0">
                <a:solidFill>
                  <a:srgbClr val="231F20"/>
                </a:solidFill>
                <a:latin typeface="Arial"/>
                <a:cs typeface="Arial"/>
              </a:rPr>
              <a:t>:</a:t>
            </a:r>
            <a:endParaRPr sz="500">
              <a:latin typeface="Arial"/>
              <a:cs typeface="Arial"/>
            </a:endParaRPr>
          </a:p>
        </p:txBody>
      </p:sp>
      <p:sp>
        <p:nvSpPr>
          <p:cNvPr id="1015" name="object 1015"/>
          <p:cNvSpPr txBox="1"/>
          <p:nvPr/>
        </p:nvSpPr>
        <p:spPr>
          <a:xfrm>
            <a:off x="4065984" y="8958006"/>
            <a:ext cx="527050"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Dr</a:t>
            </a:r>
            <a:r>
              <a:rPr sz="500" spc="-15" dirty="0">
                <a:solidFill>
                  <a:srgbClr val="231F20"/>
                </a:solidFill>
                <a:latin typeface="Arial"/>
                <a:cs typeface="Arial"/>
              </a:rPr>
              <a:t> </a:t>
            </a:r>
            <a:r>
              <a:rPr sz="500" dirty="0">
                <a:solidFill>
                  <a:srgbClr val="231F20"/>
                </a:solidFill>
                <a:latin typeface="Arial"/>
                <a:cs typeface="Arial"/>
              </a:rPr>
              <a:t>Olivier</a:t>
            </a:r>
            <a:r>
              <a:rPr sz="500" spc="-20" dirty="0">
                <a:solidFill>
                  <a:srgbClr val="231F20"/>
                </a:solidFill>
                <a:latin typeface="Arial"/>
                <a:cs typeface="Arial"/>
              </a:rPr>
              <a:t> </a:t>
            </a:r>
            <a:r>
              <a:rPr sz="500" spc="-10" dirty="0">
                <a:solidFill>
                  <a:srgbClr val="231F20"/>
                </a:solidFill>
                <a:latin typeface="Arial"/>
                <a:cs typeface="Arial"/>
              </a:rPr>
              <a:t>Toutirais</a:t>
            </a:r>
            <a:endParaRPr sz="500">
              <a:latin typeface="Arial"/>
              <a:cs typeface="Arial"/>
            </a:endParaRPr>
          </a:p>
        </p:txBody>
      </p:sp>
      <p:sp>
        <p:nvSpPr>
          <p:cNvPr id="1016" name="object 1016"/>
          <p:cNvSpPr txBox="1"/>
          <p:nvPr/>
        </p:nvSpPr>
        <p:spPr>
          <a:xfrm>
            <a:off x="4069583" y="9105140"/>
            <a:ext cx="745490"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Pr</a:t>
            </a:r>
            <a:r>
              <a:rPr sz="500" spc="-5" dirty="0">
                <a:solidFill>
                  <a:srgbClr val="231F20"/>
                </a:solidFill>
                <a:latin typeface="Arial"/>
                <a:cs typeface="Arial"/>
              </a:rPr>
              <a:t> </a:t>
            </a:r>
            <a:r>
              <a:rPr sz="500" spc="-10" dirty="0">
                <a:solidFill>
                  <a:srgbClr val="231F20"/>
                </a:solidFill>
                <a:latin typeface="Arial"/>
                <a:cs typeface="Arial"/>
              </a:rPr>
              <a:t>Pierre</a:t>
            </a:r>
            <a:r>
              <a:rPr sz="500" spc="-5" dirty="0">
                <a:solidFill>
                  <a:srgbClr val="231F20"/>
                </a:solidFill>
                <a:latin typeface="Arial"/>
                <a:cs typeface="Arial"/>
              </a:rPr>
              <a:t> </a:t>
            </a:r>
            <a:r>
              <a:rPr sz="500" dirty="0">
                <a:solidFill>
                  <a:srgbClr val="231F20"/>
                </a:solidFill>
                <a:latin typeface="Arial"/>
                <a:cs typeface="Arial"/>
              </a:rPr>
              <a:t>van der</a:t>
            </a:r>
            <a:r>
              <a:rPr sz="500" spc="-5" dirty="0">
                <a:solidFill>
                  <a:srgbClr val="231F20"/>
                </a:solidFill>
                <a:latin typeface="Arial"/>
                <a:cs typeface="Arial"/>
              </a:rPr>
              <a:t> </a:t>
            </a:r>
            <a:r>
              <a:rPr sz="500" spc="-10" dirty="0">
                <a:solidFill>
                  <a:srgbClr val="231F20"/>
                </a:solidFill>
                <a:latin typeface="Arial"/>
                <a:cs typeface="Arial"/>
              </a:rPr>
              <a:t>Bruggen</a:t>
            </a:r>
            <a:endParaRPr sz="500">
              <a:latin typeface="Arial"/>
              <a:cs typeface="Arial"/>
            </a:endParaRPr>
          </a:p>
        </p:txBody>
      </p:sp>
      <p:sp>
        <p:nvSpPr>
          <p:cNvPr id="1017" name="object 1017"/>
          <p:cNvSpPr txBox="1"/>
          <p:nvPr/>
        </p:nvSpPr>
        <p:spPr>
          <a:xfrm>
            <a:off x="3017769" y="9325845"/>
            <a:ext cx="401955"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Examinateur</a:t>
            </a:r>
            <a:r>
              <a:rPr sz="500" spc="-25" dirty="0">
                <a:solidFill>
                  <a:srgbClr val="231F20"/>
                </a:solidFill>
                <a:latin typeface="Arial"/>
                <a:cs typeface="Arial"/>
              </a:rPr>
              <a:t> </a:t>
            </a:r>
            <a:r>
              <a:rPr sz="500" spc="-50" dirty="0">
                <a:solidFill>
                  <a:srgbClr val="231F20"/>
                </a:solidFill>
                <a:latin typeface="Arial"/>
                <a:cs typeface="Arial"/>
              </a:rPr>
              <a:t>:</a:t>
            </a:r>
            <a:endParaRPr sz="500">
              <a:latin typeface="Arial"/>
              <a:cs typeface="Arial"/>
            </a:endParaRPr>
          </a:p>
        </p:txBody>
      </p:sp>
      <p:sp>
        <p:nvSpPr>
          <p:cNvPr id="1018" name="object 1018"/>
          <p:cNvSpPr txBox="1"/>
          <p:nvPr/>
        </p:nvSpPr>
        <p:spPr>
          <a:xfrm>
            <a:off x="4072947" y="9325845"/>
            <a:ext cx="664845"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Dr</a:t>
            </a:r>
            <a:r>
              <a:rPr sz="500" spc="10" dirty="0">
                <a:solidFill>
                  <a:srgbClr val="231F20"/>
                </a:solidFill>
                <a:latin typeface="Arial"/>
                <a:cs typeface="Arial"/>
              </a:rPr>
              <a:t> </a:t>
            </a:r>
            <a:r>
              <a:rPr sz="500" dirty="0">
                <a:solidFill>
                  <a:srgbClr val="231F20"/>
                </a:solidFill>
                <a:latin typeface="Arial"/>
                <a:cs typeface="Arial"/>
              </a:rPr>
              <a:t>Felix</a:t>
            </a:r>
            <a:r>
              <a:rPr sz="500" spc="10" dirty="0">
                <a:solidFill>
                  <a:srgbClr val="231F20"/>
                </a:solidFill>
                <a:latin typeface="Arial"/>
                <a:cs typeface="Arial"/>
              </a:rPr>
              <a:t> </a:t>
            </a:r>
            <a:r>
              <a:rPr sz="500" spc="-10" dirty="0">
                <a:solidFill>
                  <a:srgbClr val="231F20"/>
                </a:solidFill>
                <a:latin typeface="Arial"/>
                <a:cs typeface="Arial"/>
              </a:rPr>
              <a:t>Montero-Julian</a:t>
            </a:r>
            <a:endParaRPr sz="500">
              <a:latin typeface="Arial"/>
              <a:cs typeface="Arial"/>
            </a:endParaRPr>
          </a:p>
        </p:txBody>
      </p:sp>
      <p:sp>
        <p:nvSpPr>
          <p:cNvPr id="1019" name="object 1019"/>
          <p:cNvSpPr txBox="1"/>
          <p:nvPr/>
        </p:nvSpPr>
        <p:spPr>
          <a:xfrm>
            <a:off x="3017769" y="9546549"/>
            <a:ext cx="594995"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Directeurs</a:t>
            </a:r>
            <a:r>
              <a:rPr sz="500" spc="-25" dirty="0">
                <a:solidFill>
                  <a:srgbClr val="231F20"/>
                </a:solidFill>
                <a:latin typeface="Arial"/>
                <a:cs typeface="Arial"/>
              </a:rPr>
              <a:t> </a:t>
            </a:r>
            <a:r>
              <a:rPr sz="500" dirty="0">
                <a:solidFill>
                  <a:srgbClr val="231F20"/>
                </a:solidFill>
                <a:latin typeface="Arial"/>
                <a:cs typeface="Arial"/>
              </a:rPr>
              <a:t>de</a:t>
            </a:r>
            <a:r>
              <a:rPr sz="500" spc="-20" dirty="0">
                <a:solidFill>
                  <a:srgbClr val="231F20"/>
                </a:solidFill>
                <a:latin typeface="Arial"/>
                <a:cs typeface="Arial"/>
              </a:rPr>
              <a:t> </a:t>
            </a:r>
            <a:r>
              <a:rPr sz="500" dirty="0">
                <a:solidFill>
                  <a:srgbClr val="231F20"/>
                </a:solidFill>
                <a:latin typeface="Arial"/>
                <a:cs typeface="Arial"/>
              </a:rPr>
              <a:t>thèse</a:t>
            </a:r>
            <a:r>
              <a:rPr sz="500" spc="-20" dirty="0">
                <a:solidFill>
                  <a:srgbClr val="231F20"/>
                </a:solidFill>
                <a:latin typeface="Arial"/>
                <a:cs typeface="Arial"/>
              </a:rPr>
              <a:t> </a:t>
            </a:r>
            <a:r>
              <a:rPr sz="500" spc="-50" dirty="0">
                <a:solidFill>
                  <a:srgbClr val="231F20"/>
                </a:solidFill>
                <a:latin typeface="Arial"/>
                <a:cs typeface="Arial"/>
              </a:rPr>
              <a:t>:</a:t>
            </a:r>
            <a:endParaRPr sz="500">
              <a:latin typeface="Arial"/>
              <a:cs typeface="Arial"/>
            </a:endParaRPr>
          </a:p>
        </p:txBody>
      </p:sp>
      <p:sp>
        <p:nvSpPr>
          <p:cNvPr id="1020" name="object 1020"/>
          <p:cNvSpPr txBox="1"/>
          <p:nvPr/>
        </p:nvSpPr>
        <p:spPr>
          <a:xfrm>
            <a:off x="4072872" y="9546549"/>
            <a:ext cx="899794" cy="101600"/>
          </a:xfrm>
          <a:prstGeom prst="rect">
            <a:avLst/>
          </a:prstGeom>
        </p:spPr>
        <p:txBody>
          <a:bodyPr vert="horz" wrap="square" lIns="0" tIns="12065" rIns="0" bIns="0" rtlCol="0">
            <a:spAutoFit/>
          </a:bodyPr>
          <a:lstStyle/>
          <a:p>
            <a:pPr>
              <a:lnSpc>
                <a:spcPct val="100000"/>
              </a:lnSpc>
              <a:spcBef>
                <a:spcPts val="95"/>
              </a:spcBef>
            </a:pPr>
            <a:r>
              <a:rPr sz="500" dirty="0">
                <a:solidFill>
                  <a:srgbClr val="231F20"/>
                </a:solidFill>
                <a:latin typeface="Arial"/>
                <a:cs typeface="Arial"/>
              </a:rPr>
              <a:t>Dr</a:t>
            </a:r>
            <a:r>
              <a:rPr sz="500" spc="-5" dirty="0">
                <a:solidFill>
                  <a:srgbClr val="231F20"/>
                </a:solidFill>
                <a:latin typeface="Arial"/>
                <a:cs typeface="Arial"/>
              </a:rPr>
              <a:t> </a:t>
            </a:r>
            <a:r>
              <a:rPr sz="500" dirty="0">
                <a:solidFill>
                  <a:srgbClr val="231F20"/>
                </a:solidFill>
                <a:latin typeface="Arial"/>
                <a:cs typeface="Arial"/>
              </a:rPr>
              <a:t>Marc</a:t>
            </a:r>
            <a:r>
              <a:rPr sz="500" spc="-5" dirty="0">
                <a:solidFill>
                  <a:srgbClr val="231F20"/>
                </a:solidFill>
                <a:latin typeface="Arial"/>
                <a:cs typeface="Arial"/>
              </a:rPr>
              <a:t> </a:t>
            </a:r>
            <a:r>
              <a:rPr sz="500" dirty="0">
                <a:solidFill>
                  <a:srgbClr val="231F20"/>
                </a:solidFill>
                <a:latin typeface="Arial"/>
                <a:cs typeface="Arial"/>
              </a:rPr>
              <a:t>Lopez /</a:t>
            </a:r>
            <a:r>
              <a:rPr sz="500" spc="-5" dirty="0">
                <a:solidFill>
                  <a:srgbClr val="231F20"/>
                </a:solidFill>
                <a:latin typeface="Arial"/>
                <a:cs typeface="Arial"/>
              </a:rPr>
              <a:t> </a:t>
            </a:r>
            <a:r>
              <a:rPr sz="500" dirty="0">
                <a:solidFill>
                  <a:srgbClr val="231F20"/>
                </a:solidFill>
                <a:latin typeface="Arial"/>
                <a:cs typeface="Arial"/>
              </a:rPr>
              <a:t>Pr</a:t>
            </a:r>
            <a:r>
              <a:rPr sz="500" spc="-5" dirty="0">
                <a:solidFill>
                  <a:srgbClr val="231F20"/>
                </a:solidFill>
                <a:latin typeface="Arial"/>
                <a:cs typeface="Arial"/>
              </a:rPr>
              <a:t> </a:t>
            </a:r>
            <a:r>
              <a:rPr sz="500" spc="-10" dirty="0">
                <a:solidFill>
                  <a:srgbClr val="231F20"/>
                </a:solidFill>
                <a:latin typeface="Arial"/>
                <a:cs typeface="Arial"/>
              </a:rPr>
              <a:t>Daniel</a:t>
            </a:r>
            <a:r>
              <a:rPr sz="500" dirty="0">
                <a:solidFill>
                  <a:srgbClr val="231F20"/>
                </a:solidFill>
                <a:latin typeface="Arial"/>
                <a:cs typeface="Arial"/>
              </a:rPr>
              <a:t> </a:t>
            </a:r>
            <a:r>
              <a:rPr sz="500" spc="-10" dirty="0">
                <a:solidFill>
                  <a:srgbClr val="231F20"/>
                </a:solidFill>
                <a:latin typeface="Arial"/>
                <a:cs typeface="Arial"/>
              </a:rPr>
              <a:t>Olive</a:t>
            </a:r>
            <a:endParaRPr sz="500">
              <a:latin typeface="Arial"/>
              <a:cs typeface="Arial"/>
            </a:endParaRPr>
          </a:p>
        </p:txBody>
      </p:sp>
      <p:grpSp>
        <p:nvGrpSpPr>
          <p:cNvPr id="1021" name="object 1021"/>
          <p:cNvGrpSpPr/>
          <p:nvPr/>
        </p:nvGrpSpPr>
        <p:grpSpPr>
          <a:xfrm>
            <a:off x="2937969" y="7131509"/>
            <a:ext cx="2782570" cy="509905"/>
            <a:chOff x="2937969" y="7131509"/>
            <a:chExt cx="2782570" cy="509905"/>
          </a:xfrm>
        </p:grpSpPr>
        <p:pic>
          <p:nvPicPr>
            <p:cNvPr id="1022" name="object 1022"/>
            <p:cNvPicPr/>
            <p:nvPr/>
          </p:nvPicPr>
          <p:blipFill>
            <a:blip r:embed="rId65" cstate="print"/>
            <a:stretch>
              <a:fillRect/>
            </a:stretch>
          </p:blipFill>
          <p:spPr>
            <a:xfrm>
              <a:off x="2937969" y="7131509"/>
              <a:ext cx="2782404" cy="509715"/>
            </a:xfrm>
            <a:prstGeom prst="rect">
              <a:avLst/>
            </a:prstGeom>
          </p:spPr>
        </p:pic>
        <p:pic>
          <p:nvPicPr>
            <p:cNvPr id="1023" name="object 1023"/>
            <p:cNvPicPr/>
            <p:nvPr/>
          </p:nvPicPr>
          <p:blipFill>
            <a:blip r:embed="rId66" cstate="print"/>
            <a:stretch>
              <a:fillRect/>
            </a:stretch>
          </p:blipFill>
          <p:spPr>
            <a:xfrm>
              <a:off x="2937969" y="7163041"/>
              <a:ext cx="2708835" cy="404619"/>
            </a:xfrm>
            <a:prstGeom prst="rect">
              <a:avLst/>
            </a:prstGeom>
          </p:spPr>
        </p:pic>
        <p:pic>
          <p:nvPicPr>
            <p:cNvPr id="1024" name="object 1024"/>
            <p:cNvPicPr/>
            <p:nvPr/>
          </p:nvPicPr>
          <p:blipFill>
            <a:blip r:embed="rId67" cstate="print"/>
            <a:stretch>
              <a:fillRect/>
            </a:stretch>
          </p:blipFill>
          <p:spPr>
            <a:xfrm>
              <a:off x="2945814" y="7189307"/>
              <a:ext cx="2664204" cy="273250"/>
            </a:xfrm>
            <a:prstGeom prst="rect">
              <a:avLst/>
            </a:prstGeom>
          </p:spPr>
        </p:pic>
        <p:pic>
          <p:nvPicPr>
            <p:cNvPr id="1025" name="object 1025"/>
            <p:cNvPicPr/>
            <p:nvPr/>
          </p:nvPicPr>
          <p:blipFill>
            <a:blip r:embed="rId68" cstate="print"/>
            <a:stretch>
              <a:fillRect/>
            </a:stretch>
          </p:blipFill>
          <p:spPr>
            <a:xfrm>
              <a:off x="3023391" y="7294208"/>
              <a:ext cx="2520063" cy="120321"/>
            </a:xfrm>
            <a:prstGeom prst="rect">
              <a:avLst/>
            </a:prstGeom>
          </p:spPr>
        </p:pic>
      </p:grpSp>
      <p:sp>
        <p:nvSpPr>
          <p:cNvPr id="1026" name="object 1026"/>
          <p:cNvSpPr txBox="1"/>
          <p:nvPr/>
        </p:nvSpPr>
        <p:spPr>
          <a:xfrm>
            <a:off x="3017769" y="7276455"/>
            <a:ext cx="2496820" cy="126364"/>
          </a:xfrm>
          <a:prstGeom prst="rect">
            <a:avLst/>
          </a:prstGeom>
        </p:spPr>
        <p:txBody>
          <a:bodyPr vert="horz" wrap="square" lIns="0" tIns="13970" rIns="0" bIns="0" rtlCol="0">
            <a:spAutoFit/>
          </a:bodyPr>
          <a:lstStyle/>
          <a:p>
            <a:pPr>
              <a:lnSpc>
                <a:spcPct val="100000"/>
              </a:lnSpc>
              <a:spcBef>
                <a:spcPts val="110"/>
              </a:spcBef>
            </a:pPr>
            <a:r>
              <a:rPr sz="650" dirty="0">
                <a:solidFill>
                  <a:srgbClr val="49494E"/>
                </a:solidFill>
                <a:latin typeface="Arial"/>
                <a:cs typeface="Arial"/>
              </a:rPr>
              <a:t>NECTINE-4:</a:t>
            </a:r>
            <a:r>
              <a:rPr sz="650" spc="5" dirty="0">
                <a:solidFill>
                  <a:srgbClr val="49494E"/>
                </a:solidFill>
                <a:latin typeface="Arial"/>
                <a:cs typeface="Arial"/>
              </a:rPr>
              <a:t> </a:t>
            </a:r>
            <a:r>
              <a:rPr sz="650" spc="-20" dirty="0">
                <a:solidFill>
                  <a:srgbClr val="49494E"/>
                </a:solidFill>
                <a:latin typeface="Arial"/>
                <a:cs typeface="Arial"/>
              </a:rPr>
              <a:t>Nouvelle</a:t>
            </a:r>
            <a:r>
              <a:rPr sz="650" spc="5" dirty="0">
                <a:solidFill>
                  <a:srgbClr val="49494E"/>
                </a:solidFill>
                <a:latin typeface="Arial"/>
                <a:cs typeface="Arial"/>
              </a:rPr>
              <a:t> </a:t>
            </a:r>
            <a:r>
              <a:rPr sz="650" dirty="0">
                <a:solidFill>
                  <a:srgbClr val="49494E"/>
                </a:solidFill>
                <a:latin typeface="Arial"/>
                <a:cs typeface="Arial"/>
              </a:rPr>
              <a:t>cible</a:t>
            </a:r>
            <a:r>
              <a:rPr sz="650" spc="10" dirty="0">
                <a:solidFill>
                  <a:srgbClr val="49494E"/>
                </a:solidFill>
                <a:latin typeface="Arial"/>
                <a:cs typeface="Arial"/>
              </a:rPr>
              <a:t> </a:t>
            </a:r>
            <a:r>
              <a:rPr sz="650" dirty="0">
                <a:solidFill>
                  <a:srgbClr val="49494E"/>
                </a:solidFill>
                <a:latin typeface="Arial"/>
                <a:cs typeface="Arial"/>
              </a:rPr>
              <a:t>dans</a:t>
            </a:r>
            <a:r>
              <a:rPr sz="650" spc="10" dirty="0">
                <a:solidFill>
                  <a:srgbClr val="49494E"/>
                </a:solidFill>
                <a:latin typeface="Arial"/>
                <a:cs typeface="Arial"/>
              </a:rPr>
              <a:t> </a:t>
            </a:r>
            <a:r>
              <a:rPr sz="650" spc="-10" dirty="0">
                <a:solidFill>
                  <a:srgbClr val="49494E"/>
                </a:solidFill>
                <a:latin typeface="Arial"/>
                <a:cs typeface="Arial"/>
              </a:rPr>
              <a:t>l’immunothérapie</a:t>
            </a:r>
            <a:r>
              <a:rPr sz="650" spc="5" dirty="0">
                <a:solidFill>
                  <a:srgbClr val="49494E"/>
                </a:solidFill>
                <a:latin typeface="Arial"/>
                <a:cs typeface="Arial"/>
              </a:rPr>
              <a:t> </a:t>
            </a:r>
            <a:r>
              <a:rPr sz="650" dirty="0">
                <a:solidFill>
                  <a:srgbClr val="49494E"/>
                </a:solidFill>
                <a:latin typeface="Arial"/>
                <a:cs typeface="Arial"/>
              </a:rPr>
              <a:t>du</a:t>
            </a:r>
            <a:r>
              <a:rPr sz="650" spc="5" dirty="0">
                <a:solidFill>
                  <a:srgbClr val="49494E"/>
                </a:solidFill>
                <a:latin typeface="Arial"/>
                <a:cs typeface="Arial"/>
              </a:rPr>
              <a:t> </a:t>
            </a:r>
            <a:r>
              <a:rPr sz="650" dirty="0">
                <a:solidFill>
                  <a:srgbClr val="49494E"/>
                </a:solidFill>
                <a:latin typeface="Arial"/>
                <a:cs typeface="Arial"/>
              </a:rPr>
              <a:t>cancer</a:t>
            </a:r>
            <a:r>
              <a:rPr sz="650" spc="5" dirty="0">
                <a:solidFill>
                  <a:srgbClr val="49494E"/>
                </a:solidFill>
                <a:latin typeface="Arial"/>
                <a:cs typeface="Arial"/>
              </a:rPr>
              <a:t> </a:t>
            </a:r>
            <a:r>
              <a:rPr sz="650" dirty="0">
                <a:solidFill>
                  <a:srgbClr val="49494E"/>
                </a:solidFill>
                <a:latin typeface="Arial"/>
                <a:cs typeface="Arial"/>
              </a:rPr>
              <a:t>du</a:t>
            </a:r>
            <a:r>
              <a:rPr sz="650" spc="5" dirty="0">
                <a:solidFill>
                  <a:srgbClr val="49494E"/>
                </a:solidFill>
                <a:latin typeface="Arial"/>
                <a:cs typeface="Arial"/>
              </a:rPr>
              <a:t> </a:t>
            </a:r>
            <a:r>
              <a:rPr sz="650" spc="-25" dirty="0">
                <a:solidFill>
                  <a:srgbClr val="49494E"/>
                </a:solidFill>
                <a:latin typeface="Arial"/>
                <a:cs typeface="Arial"/>
              </a:rPr>
              <a:t>sei</a:t>
            </a:r>
            <a:endParaRPr sz="650">
              <a:latin typeface="Arial"/>
              <a:cs typeface="Arial"/>
            </a:endParaRPr>
          </a:p>
        </p:txBody>
      </p:sp>
      <p:sp>
        <p:nvSpPr>
          <p:cNvPr id="1027" name="object 1027"/>
          <p:cNvSpPr/>
          <p:nvPr/>
        </p:nvSpPr>
        <p:spPr>
          <a:xfrm>
            <a:off x="2937969" y="5911444"/>
            <a:ext cx="2827655" cy="3792220"/>
          </a:xfrm>
          <a:custGeom>
            <a:avLst/>
            <a:gdLst/>
            <a:ahLst/>
            <a:cxnLst/>
            <a:rect l="l" t="t" r="r" b="b"/>
            <a:pathLst>
              <a:path w="2827654" h="3792220">
                <a:moveTo>
                  <a:pt x="0" y="0"/>
                </a:moveTo>
                <a:lnTo>
                  <a:pt x="2827199" y="0"/>
                </a:lnTo>
                <a:lnTo>
                  <a:pt x="2827199" y="3791654"/>
                </a:lnTo>
                <a:lnTo>
                  <a:pt x="0" y="3791654"/>
                </a:lnTo>
                <a:lnTo>
                  <a:pt x="0" y="0"/>
                </a:lnTo>
                <a:close/>
              </a:path>
            </a:pathLst>
          </a:custGeom>
          <a:ln w="6349">
            <a:solidFill>
              <a:srgbClr val="000000"/>
            </a:solidFill>
          </a:ln>
        </p:spPr>
        <p:txBody>
          <a:bodyPr wrap="square" lIns="0" tIns="0" rIns="0" bIns="0" rtlCol="0"/>
          <a:lstStyle/>
          <a:p>
            <a:endParaRPr/>
          </a:p>
        </p:txBody>
      </p:sp>
      <p:sp>
        <p:nvSpPr>
          <p:cNvPr id="1028" name="object 1028"/>
          <p:cNvSpPr txBox="1"/>
          <p:nvPr/>
        </p:nvSpPr>
        <p:spPr>
          <a:xfrm>
            <a:off x="356100" y="5929093"/>
            <a:ext cx="2531110" cy="3756660"/>
          </a:xfrm>
          <a:prstGeom prst="rect">
            <a:avLst/>
          </a:prstGeom>
          <a:ln w="6350">
            <a:solidFill>
              <a:srgbClr val="000000"/>
            </a:solidFill>
          </a:ln>
        </p:spPr>
        <p:txBody>
          <a:bodyPr vert="horz" wrap="square" lIns="0" tIns="36195" rIns="0" bIns="0" rtlCol="0">
            <a:spAutoFit/>
          </a:bodyPr>
          <a:lstStyle/>
          <a:p>
            <a:pPr marR="86995" algn="r">
              <a:lnSpc>
                <a:spcPct val="100000"/>
              </a:lnSpc>
              <a:spcBef>
                <a:spcPts val="285"/>
              </a:spcBef>
              <a:tabLst>
                <a:tab pos="1860550" algn="l"/>
              </a:tabLst>
            </a:pPr>
            <a:r>
              <a:rPr sz="450" u="sng" dirty="0">
                <a:solidFill>
                  <a:srgbClr val="231F20"/>
                </a:solidFill>
                <a:uFill>
                  <a:solidFill>
                    <a:srgbClr val="231F20"/>
                  </a:solidFill>
                </a:uFill>
                <a:latin typeface="Times New Roman"/>
                <a:cs typeface="Times New Roman"/>
              </a:rPr>
              <a:t>	</a:t>
            </a:r>
            <a:r>
              <a:rPr sz="450" b="1" i="1" u="sng" spc="-10" dirty="0">
                <a:solidFill>
                  <a:srgbClr val="231F20"/>
                </a:solidFill>
                <a:uFill>
                  <a:solidFill>
                    <a:srgbClr val="231F20"/>
                  </a:solidFill>
                </a:uFill>
                <a:latin typeface="Times New Roman"/>
                <a:cs typeface="Times New Roman"/>
              </a:rPr>
              <a:t>Table</a:t>
            </a:r>
            <a:r>
              <a:rPr sz="450" b="1" i="1" u="sng" dirty="0">
                <a:solidFill>
                  <a:srgbClr val="231F20"/>
                </a:solidFill>
                <a:uFill>
                  <a:solidFill>
                    <a:srgbClr val="231F20"/>
                  </a:solidFill>
                </a:uFill>
                <a:latin typeface="Times New Roman"/>
                <a:cs typeface="Times New Roman"/>
              </a:rPr>
              <a:t> des </a:t>
            </a:r>
            <a:r>
              <a:rPr sz="450" b="1" i="1" u="sng" spc="-10" dirty="0">
                <a:solidFill>
                  <a:srgbClr val="231F20"/>
                </a:solidFill>
                <a:uFill>
                  <a:solidFill>
                    <a:srgbClr val="231F20"/>
                  </a:solidFill>
                </a:uFill>
                <a:latin typeface="Times New Roman"/>
                <a:cs typeface="Times New Roman"/>
              </a:rPr>
              <a:t>Matière</a:t>
            </a:r>
            <a:r>
              <a:rPr sz="450" b="1" i="1" spc="-10" dirty="0">
                <a:solidFill>
                  <a:srgbClr val="231F20"/>
                </a:solidFill>
                <a:latin typeface="Times New Roman"/>
                <a:cs typeface="Times New Roman"/>
              </a:rPr>
              <a:t>s</a:t>
            </a:r>
            <a:endParaRPr sz="450">
              <a:latin typeface="Times New Roman"/>
              <a:cs typeface="Times New Roman"/>
            </a:endParaRPr>
          </a:p>
          <a:p>
            <a:pPr>
              <a:lnSpc>
                <a:spcPct val="100000"/>
              </a:lnSpc>
              <a:spcBef>
                <a:spcPts val="305"/>
              </a:spcBef>
            </a:pPr>
            <a:endParaRPr sz="450">
              <a:latin typeface="Times New Roman"/>
              <a:cs typeface="Times New Roman"/>
            </a:endParaRPr>
          </a:p>
          <a:p>
            <a:pPr marL="236220" indent="-104775">
              <a:lnSpc>
                <a:spcPts val="700"/>
              </a:lnSpc>
              <a:buSzPct val="83333"/>
              <a:buFont typeface="Times New Roman"/>
              <a:buAutoNum type="romanUcPeriod" startAt="4"/>
              <a:tabLst>
                <a:tab pos="236220" algn="l"/>
              </a:tabLst>
            </a:pPr>
            <a:r>
              <a:rPr sz="600" dirty="0">
                <a:solidFill>
                  <a:srgbClr val="231F20"/>
                </a:solidFill>
                <a:latin typeface="Times New Roman"/>
                <a:cs typeface="Times New Roman"/>
              </a:rPr>
              <a:t>Traitement</a:t>
            </a:r>
            <a:r>
              <a:rPr sz="600" spc="15" dirty="0">
                <a:solidFill>
                  <a:srgbClr val="231F20"/>
                </a:solidFill>
                <a:latin typeface="Times New Roman"/>
                <a:cs typeface="Times New Roman"/>
              </a:rPr>
              <a:t> </a:t>
            </a:r>
            <a:r>
              <a:rPr sz="600" dirty="0">
                <a:solidFill>
                  <a:srgbClr val="231F20"/>
                </a:solidFill>
                <a:latin typeface="Times New Roman"/>
                <a:cs typeface="Times New Roman"/>
              </a:rPr>
              <a:t>par</a:t>
            </a:r>
            <a:r>
              <a:rPr sz="600" spc="15" dirty="0">
                <a:solidFill>
                  <a:srgbClr val="231F20"/>
                </a:solidFill>
                <a:latin typeface="Times New Roman"/>
                <a:cs typeface="Times New Roman"/>
              </a:rPr>
              <a:t> </a:t>
            </a:r>
            <a:r>
              <a:rPr sz="600" spc="-10" dirty="0">
                <a:solidFill>
                  <a:srgbClr val="231F20"/>
                </a:solidFill>
                <a:latin typeface="Times New Roman"/>
                <a:cs typeface="Times New Roman"/>
              </a:rPr>
              <a:t>immunothérapie:</a:t>
            </a:r>
            <a:endParaRPr sz="600">
              <a:latin typeface="Times New Roman"/>
              <a:cs typeface="Times New Roman"/>
            </a:endParaRPr>
          </a:p>
          <a:p>
            <a:pPr marL="131445">
              <a:lnSpc>
                <a:spcPts val="700"/>
              </a:lnSpc>
            </a:pPr>
            <a:r>
              <a:rPr sz="600" dirty="0">
                <a:solidFill>
                  <a:srgbClr val="231F20"/>
                </a:solidFill>
                <a:latin typeface="Times New Roman"/>
                <a:cs typeface="Times New Roman"/>
              </a:rPr>
              <a:t>Cas</a:t>
            </a:r>
            <a:r>
              <a:rPr sz="600" spc="310" dirty="0">
                <a:solidFill>
                  <a:srgbClr val="231F20"/>
                </a:solidFill>
                <a:latin typeface="Times New Roman"/>
                <a:cs typeface="Times New Roman"/>
              </a:rPr>
              <a:t> </a:t>
            </a:r>
            <a:r>
              <a:rPr sz="600" dirty="0">
                <a:solidFill>
                  <a:srgbClr val="231F20"/>
                </a:solidFill>
                <a:latin typeface="Times New Roman"/>
                <a:cs typeface="Times New Roman"/>
              </a:rPr>
              <a:t>de</a:t>
            </a:r>
            <a:r>
              <a:rPr sz="600" spc="310" dirty="0">
                <a:solidFill>
                  <a:srgbClr val="231F20"/>
                </a:solidFill>
                <a:latin typeface="Times New Roman"/>
                <a:cs typeface="Times New Roman"/>
              </a:rPr>
              <a:t> </a:t>
            </a:r>
            <a:r>
              <a:rPr sz="600" dirty="0">
                <a:solidFill>
                  <a:srgbClr val="231F20"/>
                </a:solidFill>
                <a:latin typeface="Times New Roman"/>
                <a:cs typeface="Times New Roman"/>
              </a:rPr>
              <a:t>Her2/neu</a:t>
            </a:r>
            <a:r>
              <a:rPr sz="600" spc="125" dirty="0">
                <a:solidFill>
                  <a:srgbClr val="231F20"/>
                </a:solidFill>
                <a:latin typeface="Times New Roman"/>
                <a:cs typeface="Times New Roman"/>
              </a:rPr>
              <a:t> </a:t>
            </a:r>
            <a:r>
              <a:rPr sz="350" dirty="0">
                <a:solidFill>
                  <a:srgbClr val="231F20"/>
                </a:solidFill>
                <a:latin typeface="Times New Roman"/>
                <a:cs typeface="Times New Roman"/>
              </a:rPr>
              <a:t>............................................................................................................................................</a:t>
            </a:r>
            <a:r>
              <a:rPr sz="350" spc="195" dirty="0">
                <a:solidFill>
                  <a:srgbClr val="231F20"/>
                </a:solidFill>
                <a:latin typeface="Times New Roman"/>
                <a:cs typeface="Times New Roman"/>
              </a:rPr>
              <a:t> </a:t>
            </a:r>
            <a:r>
              <a:rPr sz="500" b="1" spc="-25" dirty="0">
                <a:solidFill>
                  <a:srgbClr val="231F20"/>
                </a:solidFill>
                <a:latin typeface="Times New Roman"/>
                <a:cs typeface="Times New Roman"/>
              </a:rPr>
              <a:t>36</a:t>
            </a:r>
            <a:endParaRPr sz="500">
              <a:latin typeface="Times New Roman"/>
              <a:cs typeface="Times New Roman"/>
            </a:endParaRPr>
          </a:p>
          <a:p>
            <a:pPr marR="97790" algn="r">
              <a:lnSpc>
                <a:spcPct val="100000"/>
              </a:lnSpc>
              <a:spcBef>
                <a:spcPts val="65"/>
              </a:spcBef>
            </a:pPr>
            <a:r>
              <a:rPr sz="500" b="1" spc="-10" dirty="0">
                <a:solidFill>
                  <a:srgbClr val="231F20"/>
                </a:solidFill>
                <a:latin typeface="Times New Roman"/>
                <a:cs typeface="Times New Roman"/>
              </a:rPr>
              <a:t>IV.1-</a:t>
            </a:r>
            <a:r>
              <a:rPr sz="500" dirty="0">
                <a:solidFill>
                  <a:srgbClr val="231F20"/>
                </a:solidFill>
                <a:latin typeface="Times New Roman"/>
                <a:cs typeface="Times New Roman"/>
              </a:rPr>
              <a:t>Cellules</a:t>
            </a:r>
            <a:r>
              <a:rPr sz="500" spc="415" dirty="0">
                <a:solidFill>
                  <a:srgbClr val="231F20"/>
                </a:solidFill>
                <a:latin typeface="Times New Roman"/>
                <a:cs typeface="Times New Roman"/>
              </a:rPr>
              <a:t> </a:t>
            </a:r>
            <a:r>
              <a:rPr sz="500" dirty="0">
                <a:solidFill>
                  <a:srgbClr val="231F20"/>
                </a:solidFill>
                <a:latin typeface="Times New Roman"/>
                <a:cs typeface="Times New Roman"/>
              </a:rPr>
              <a:t>tumorales</a:t>
            </a:r>
            <a:r>
              <a:rPr sz="500" spc="275" dirty="0">
                <a:solidFill>
                  <a:srgbClr val="231F20"/>
                </a:solidFill>
                <a:latin typeface="Times New Roman"/>
                <a:cs typeface="Times New Roman"/>
              </a:rPr>
              <a:t> </a:t>
            </a:r>
            <a:r>
              <a:rPr sz="350" dirty="0">
                <a:solidFill>
                  <a:srgbClr val="231F20"/>
                </a:solidFill>
                <a:latin typeface="Times New Roman"/>
                <a:cs typeface="Times New Roman"/>
              </a:rPr>
              <a:t>.............................................................................................................................</a:t>
            </a:r>
            <a:r>
              <a:rPr sz="350" spc="300" dirty="0">
                <a:solidFill>
                  <a:srgbClr val="231F20"/>
                </a:solidFill>
                <a:latin typeface="Times New Roman"/>
                <a:cs typeface="Times New Roman"/>
              </a:rPr>
              <a:t> </a:t>
            </a:r>
            <a:r>
              <a:rPr sz="500" b="1" spc="-25" dirty="0">
                <a:solidFill>
                  <a:srgbClr val="231F20"/>
                </a:solidFill>
                <a:latin typeface="Times New Roman"/>
                <a:cs typeface="Times New Roman"/>
              </a:rPr>
              <a:t>37</a:t>
            </a:r>
            <a:endParaRPr sz="500">
              <a:latin typeface="Times New Roman"/>
              <a:cs typeface="Times New Roman"/>
            </a:endParaRPr>
          </a:p>
          <a:p>
            <a:pPr marR="95250" algn="r">
              <a:lnSpc>
                <a:spcPct val="100000"/>
              </a:lnSpc>
              <a:spcBef>
                <a:spcPts val="80"/>
              </a:spcBef>
            </a:pPr>
            <a:r>
              <a:rPr sz="500" b="1" spc="-10" dirty="0">
                <a:solidFill>
                  <a:srgbClr val="231F20"/>
                </a:solidFill>
                <a:latin typeface="Times New Roman"/>
                <a:cs typeface="Times New Roman"/>
              </a:rPr>
              <a:t>IV.2-</a:t>
            </a:r>
            <a:r>
              <a:rPr sz="500" dirty="0">
                <a:solidFill>
                  <a:srgbClr val="231F20"/>
                </a:solidFill>
                <a:latin typeface="Times New Roman"/>
                <a:cs typeface="Times New Roman"/>
              </a:rPr>
              <a:t>Cellules</a:t>
            </a:r>
            <a:r>
              <a:rPr sz="500" spc="415" dirty="0">
                <a:solidFill>
                  <a:srgbClr val="231F20"/>
                </a:solidFill>
                <a:latin typeface="Times New Roman"/>
                <a:cs typeface="Times New Roman"/>
              </a:rPr>
              <a:t> </a:t>
            </a:r>
            <a:r>
              <a:rPr sz="500" dirty="0">
                <a:solidFill>
                  <a:srgbClr val="231F20"/>
                </a:solidFill>
                <a:latin typeface="Times New Roman"/>
                <a:cs typeface="Times New Roman"/>
              </a:rPr>
              <a:t>autologues</a:t>
            </a:r>
            <a:r>
              <a:rPr sz="500" spc="270" dirty="0">
                <a:solidFill>
                  <a:srgbClr val="231F20"/>
                </a:solidFill>
                <a:latin typeface="Times New Roman"/>
                <a:cs typeface="Times New Roman"/>
              </a:rPr>
              <a:t> </a:t>
            </a:r>
            <a:r>
              <a:rPr sz="350" dirty="0">
                <a:solidFill>
                  <a:srgbClr val="231F20"/>
                </a:solidFill>
                <a:latin typeface="Times New Roman"/>
                <a:cs typeface="Times New Roman"/>
              </a:rPr>
              <a:t>...........................................................................................................................</a:t>
            </a:r>
            <a:r>
              <a:rPr sz="350" spc="295" dirty="0">
                <a:solidFill>
                  <a:srgbClr val="231F20"/>
                </a:solidFill>
                <a:latin typeface="Times New Roman"/>
                <a:cs typeface="Times New Roman"/>
              </a:rPr>
              <a:t> </a:t>
            </a:r>
            <a:r>
              <a:rPr sz="500" b="1" spc="-25" dirty="0">
                <a:solidFill>
                  <a:srgbClr val="231F20"/>
                </a:solidFill>
                <a:latin typeface="Times New Roman"/>
                <a:cs typeface="Times New Roman"/>
              </a:rPr>
              <a:t>37</a:t>
            </a:r>
            <a:endParaRPr sz="500">
              <a:latin typeface="Times New Roman"/>
              <a:cs typeface="Times New Roman"/>
            </a:endParaRPr>
          </a:p>
          <a:p>
            <a:pPr marR="93980" algn="r">
              <a:lnSpc>
                <a:spcPct val="100000"/>
              </a:lnSpc>
              <a:spcBef>
                <a:spcPts val="80"/>
              </a:spcBef>
            </a:pPr>
            <a:r>
              <a:rPr sz="500" b="1" spc="-10" dirty="0">
                <a:solidFill>
                  <a:srgbClr val="231F20"/>
                </a:solidFill>
                <a:latin typeface="Times New Roman"/>
                <a:cs typeface="Times New Roman"/>
              </a:rPr>
              <a:t>IV.3-</a:t>
            </a:r>
            <a:r>
              <a:rPr sz="500" dirty="0">
                <a:solidFill>
                  <a:srgbClr val="231F20"/>
                </a:solidFill>
                <a:latin typeface="Times New Roman"/>
                <a:cs typeface="Times New Roman"/>
              </a:rPr>
              <a:t>ADN</a:t>
            </a:r>
            <a:r>
              <a:rPr sz="500" spc="215" dirty="0">
                <a:solidFill>
                  <a:srgbClr val="231F20"/>
                </a:solidFill>
                <a:latin typeface="Times New Roman"/>
                <a:cs typeface="Times New Roman"/>
              </a:rPr>
              <a:t>  </a:t>
            </a:r>
            <a:r>
              <a:rPr sz="350" dirty="0">
                <a:solidFill>
                  <a:srgbClr val="231F20"/>
                </a:solidFill>
                <a:latin typeface="Times New Roman"/>
                <a:cs typeface="Times New Roman"/>
              </a:rPr>
              <a:t>...........................................................................................................................................................</a:t>
            </a:r>
            <a:r>
              <a:rPr sz="350" spc="245" dirty="0">
                <a:solidFill>
                  <a:srgbClr val="231F20"/>
                </a:solidFill>
                <a:latin typeface="Times New Roman"/>
                <a:cs typeface="Times New Roman"/>
              </a:rPr>
              <a:t>  </a:t>
            </a:r>
            <a:r>
              <a:rPr sz="500" b="1" spc="-25" dirty="0">
                <a:solidFill>
                  <a:srgbClr val="231F20"/>
                </a:solidFill>
                <a:latin typeface="Times New Roman"/>
                <a:cs typeface="Times New Roman"/>
              </a:rPr>
              <a:t>37</a:t>
            </a:r>
            <a:endParaRPr sz="500">
              <a:latin typeface="Times New Roman"/>
              <a:cs typeface="Times New Roman"/>
            </a:endParaRPr>
          </a:p>
          <a:p>
            <a:pPr marR="90170" algn="r">
              <a:lnSpc>
                <a:spcPct val="100000"/>
              </a:lnSpc>
              <a:spcBef>
                <a:spcPts val="85"/>
              </a:spcBef>
            </a:pPr>
            <a:r>
              <a:rPr sz="500" b="1" spc="-10" dirty="0">
                <a:solidFill>
                  <a:srgbClr val="231F20"/>
                </a:solidFill>
                <a:latin typeface="Times New Roman"/>
                <a:cs typeface="Times New Roman"/>
              </a:rPr>
              <a:t>IV.4-</a:t>
            </a:r>
            <a:r>
              <a:rPr sz="500" dirty="0">
                <a:solidFill>
                  <a:srgbClr val="231F20"/>
                </a:solidFill>
                <a:latin typeface="Times New Roman"/>
                <a:cs typeface="Times New Roman"/>
              </a:rPr>
              <a:t>Cellules</a:t>
            </a:r>
            <a:r>
              <a:rPr sz="500" spc="405" dirty="0">
                <a:solidFill>
                  <a:srgbClr val="231F20"/>
                </a:solidFill>
                <a:latin typeface="Times New Roman"/>
                <a:cs typeface="Times New Roman"/>
              </a:rPr>
              <a:t> </a:t>
            </a:r>
            <a:r>
              <a:rPr sz="500" dirty="0">
                <a:solidFill>
                  <a:srgbClr val="231F20"/>
                </a:solidFill>
                <a:latin typeface="Times New Roman"/>
                <a:cs typeface="Times New Roman"/>
              </a:rPr>
              <a:t>dendritiques</a:t>
            </a:r>
            <a:r>
              <a:rPr sz="500" spc="265" dirty="0">
                <a:solidFill>
                  <a:srgbClr val="231F20"/>
                </a:solidFill>
                <a:latin typeface="Times New Roman"/>
                <a:cs typeface="Times New Roman"/>
              </a:rPr>
              <a:t> </a:t>
            </a:r>
            <a:r>
              <a:rPr sz="350" dirty="0">
                <a:solidFill>
                  <a:srgbClr val="231F20"/>
                </a:solidFill>
                <a:latin typeface="Times New Roman"/>
                <a:cs typeface="Times New Roman"/>
              </a:rPr>
              <a:t>........................................................................................................................</a:t>
            </a:r>
            <a:r>
              <a:rPr sz="350" spc="295" dirty="0">
                <a:solidFill>
                  <a:srgbClr val="231F20"/>
                </a:solidFill>
                <a:latin typeface="Times New Roman"/>
                <a:cs typeface="Times New Roman"/>
              </a:rPr>
              <a:t> </a:t>
            </a:r>
            <a:r>
              <a:rPr sz="500" b="1" spc="-25" dirty="0">
                <a:solidFill>
                  <a:srgbClr val="231F20"/>
                </a:solidFill>
                <a:latin typeface="Times New Roman"/>
                <a:cs typeface="Times New Roman"/>
              </a:rPr>
              <a:t>38</a:t>
            </a:r>
            <a:endParaRPr sz="500">
              <a:latin typeface="Times New Roman"/>
              <a:cs typeface="Times New Roman"/>
            </a:endParaRPr>
          </a:p>
          <a:p>
            <a:pPr marR="88900" algn="r">
              <a:lnSpc>
                <a:spcPct val="100000"/>
              </a:lnSpc>
              <a:spcBef>
                <a:spcPts val="155"/>
              </a:spcBef>
            </a:pPr>
            <a:r>
              <a:rPr sz="500" b="1" spc="-10" dirty="0">
                <a:solidFill>
                  <a:srgbClr val="231F20"/>
                </a:solidFill>
                <a:latin typeface="Times New Roman"/>
                <a:cs typeface="Times New Roman"/>
              </a:rPr>
              <a:t>IV.5-</a:t>
            </a:r>
            <a:r>
              <a:rPr sz="500" dirty="0">
                <a:solidFill>
                  <a:srgbClr val="231F20"/>
                </a:solidFill>
                <a:latin typeface="Times New Roman"/>
                <a:cs typeface="Times New Roman"/>
              </a:rPr>
              <a:t>Peptides</a:t>
            </a:r>
            <a:r>
              <a:rPr sz="500" spc="195" dirty="0">
                <a:solidFill>
                  <a:srgbClr val="231F20"/>
                </a:solidFill>
                <a:latin typeface="Times New Roman"/>
                <a:cs typeface="Times New Roman"/>
              </a:rPr>
              <a:t>  </a:t>
            </a:r>
            <a:r>
              <a:rPr sz="350" dirty="0">
                <a:solidFill>
                  <a:srgbClr val="231F20"/>
                </a:solidFill>
                <a:latin typeface="Times New Roman"/>
                <a:cs typeface="Times New Roman"/>
              </a:rPr>
              <a:t>....................................................................................................................................................</a:t>
            </a:r>
            <a:r>
              <a:rPr sz="350" spc="250" dirty="0">
                <a:solidFill>
                  <a:srgbClr val="231F20"/>
                </a:solidFill>
                <a:latin typeface="Times New Roman"/>
                <a:cs typeface="Times New Roman"/>
              </a:rPr>
              <a:t>  </a:t>
            </a:r>
            <a:r>
              <a:rPr sz="500" b="1" spc="-25" dirty="0">
                <a:solidFill>
                  <a:srgbClr val="231F20"/>
                </a:solidFill>
                <a:latin typeface="Times New Roman"/>
                <a:cs typeface="Times New Roman"/>
              </a:rPr>
              <a:t>39</a:t>
            </a:r>
            <a:endParaRPr sz="500">
              <a:latin typeface="Times New Roman"/>
              <a:cs typeface="Times New Roman"/>
            </a:endParaRPr>
          </a:p>
          <a:p>
            <a:pPr marR="92710" algn="r">
              <a:lnSpc>
                <a:spcPct val="100000"/>
              </a:lnSpc>
              <a:spcBef>
                <a:spcPts val="195"/>
              </a:spcBef>
            </a:pPr>
            <a:r>
              <a:rPr sz="500" b="1" spc="-25" dirty="0">
                <a:solidFill>
                  <a:srgbClr val="231F20"/>
                </a:solidFill>
                <a:latin typeface="Times New Roman"/>
                <a:cs typeface="Times New Roman"/>
              </a:rPr>
              <a:t>IV.5.1-</a:t>
            </a:r>
            <a:r>
              <a:rPr sz="450" spc="-10" dirty="0">
                <a:solidFill>
                  <a:srgbClr val="231F20"/>
                </a:solidFill>
                <a:latin typeface="Times New Roman"/>
                <a:cs typeface="Times New Roman"/>
              </a:rPr>
              <a:t>Vaccins</a:t>
            </a:r>
            <a:r>
              <a:rPr sz="450" spc="370" dirty="0">
                <a:solidFill>
                  <a:srgbClr val="231F20"/>
                </a:solidFill>
                <a:latin typeface="Times New Roman"/>
                <a:cs typeface="Times New Roman"/>
              </a:rPr>
              <a:t> </a:t>
            </a:r>
            <a:r>
              <a:rPr sz="450" spc="-10" dirty="0">
                <a:solidFill>
                  <a:srgbClr val="231F20"/>
                </a:solidFill>
                <a:latin typeface="Times New Roman"/>
                <a:cs typeface="Times New Roman"/>
              </a:rPr>
              <a:t>multipeptidiques</a:t>
            </a:r>
            <a:r>
              <a:rPr sz="450" spc="290" dirty="0">
                <a:solidFill>
                  <a:srgbClr val="231F20"/>
                </a:solidFill>
                <a:latin typeface="Times New Roman"/>
                <a:cs typeface="Times New Roman"/>
              </a:rPr>
              <a:t> </a:t>
            </a:r>
            <a:r>
              <a:rPr sz="350" dirty="0">
                <a:solidFill>
                  <a:srgbClr val="231F20"/>
                </a:solidFill>
                <a:latin typeface="Times New Roman"/>
                <a:cs typeface="Times New Roman"/>
              </a:rPr>
              <a:t>............................................................................................................</a:t>
            </a:r>
            <a:r>
              <a:rPr sz="350" spc="310" dirty="0">
                <a:solidFill>
                  <a:srgbClr val="231F20"/>
                </a:solidFill>
                <a:latin typeface="Times New Roman"/>
                <a:cs typeface="Times New Roman"/>
              </a:rPr>
              <a:t> </a:t>
            </a:r>
            <a:r>
              <a:rPr sz="500" b="1" spc="-25" dirty="0">
                <a:solidFill>
                  <a:srgbClr val="231F20"/>
                </a:solidFill>
                <a:latin typeface="Times New Roman"/>
                <a:cs typeface="Times New Roman"/>
              </a:rPr>
              <a:t>39</a:t>
            </a:r>
            <a:endParaRPr sz="500">
              <a:latin typeface="Times New Roman"/>
              <a:cs typeface="Times New Roman"/>
            </a:endParaRPr>
          </a:p>
          <a:p>
            <a:pPr marR="86995" algn="r">
              <a:lnSpc>
                <a:spcPct val="100000"/>
              </a:lnSpc>
              <a:spcBef>
                <a:spcPts val="45"/>
              </a:spcBef>
            </a:pPr>
            <a:r>
              <a:rPr sz="500" b="1" spc="-25" dirty="0">
                <a:solidFill>
                  <a:srgbClr val="231F20"/>
                </a:solidFill>
                <a:latin typeface="Times New Roman"/>
                <a:cs typeface="Times New Roman"/>
              </a:rPr>
              <a:t>IV.5.2-</a:t>
            </a:r>
            <a:r>
              <a:rPr sz="450" dirty="0">
                <a:solidFill>
                  <a:srgbClr val="231F20"/>
                </a:solidFill>
                <a:latin typeface="Times New Roman"/>
                <a:cs typeface="Times New Roman"/>
              </a:rPr>
              <a:t>Peptides</a:t>
            </a:r>
            <a:r>
              <a:rPr sz="450" spc="330" dirty="0">
                <a:solidFill>
                  <a:srgbClr val="231F20"/>
                </a:solidFill>
                <a:latin typeface="Times New Roman"/>
                <a:cs typeface="Times New Roman"/>
              </a:rPr>
              <a:t> </a:t>
            </a:r>
            <a:r>
              <a:rPr sz="450" dirty="0">
                <a:solidFill>
                  <a:srgbClr val="231F20"/>
                </a:solidFill>
                <a:latin typeface="Times New Roman"/>
                <a:cs typeface="Times New Roman"/>
              </a:rPr>
              <a:t>E75&amp;GP2</a:t>
            </a:r>
            <a:r>
              <a:rPr sz="450" spc="254" dirty="0">
                <a:solidFill>
                  <a:srgbClr val="231F20"/>
                </a:solidFill>
                <a:latin typeface="Times New Roman"/>
                <a:cs typeface="Times New Roman"/>
              </a:rPr>
              <a:t> </a:t>
            </a:r>
            <a:r>
              <a:rPr sz="350" dirty="0">
                <a:solidFill>
                  <a:srgbClr val="231F20"/>
                </a:solidFill>
                <a:latin typeface="Times New Roman"/>
                <a:cs typeface="Times New Roman"/>
              </a:rPr>
              <a:t>........................................................................................................................</a:t>
            </a:r>
            <a:r>
              <a:rPr sz="350" spc="280" dirty="0">
                <a:solidFill>
                  <a:srgbClr val="231F20"/>
                </a:solidFill>
                <a:latin typeface="Times New Roman"/>
                <a:cs typeface="Times New Roman"/>
              </a:rPr>
              <a:t> </a:t>
            </a:r>
            <a:r>
              <a:rPr sz="500" b="1" spc="-25" dirty="0">
                <a:solidFill>
                  <a:srgbClr val="231F20"/>
                </a:solidFill>
                <a:latin typeface="Times New Roman"/>
                <a:cs typeface="Times New Roman"/>
              </a:rPr>
              <a:t>39</a:t>
            </a:r>
            <a:endParaRPr sz="500">
              <a:latin typeface="Times New Roman"/>
              <a:cs typeface="Times New Roman"/>
            </a:endParaRPr>
          </a:p>
          <a:p>
            <a:pPr marR="86995" algn="r">
              <a:lnSpc>
                <a:spcPts val="590"/>
              </a:lnSpc>
              <a:spcBef>
                <a:spcPts val="80"/>
              </a:spcBef>
            </a:pPr>
            <a:r>
              <a:rPr sz="500" b="1" spc="-10" dirty="0">
                <a:solidFill>
                  <a:srgbClr val="231F20"/>
                </a:solidFill>
                <a:latin typeface="Times New Roman"/>
                <a:cs typeface="Times New Roman"/>
              </a:rPr>
              <a:t>IV.6-</a:t>
            </a:r>
            <a:r>
              <a:rPr sz="500" dirty="0">
                <a:solidFill>
                  <a:srgbClr val="231F20"/>
                </a:solidFill>
                <a:latin typeface="Times New Roman"/>
                <a:cs typeface="Times New Roman"/>
              </a:rPr>
              <a:t>Vaccins</a:t>
            </a:r>
            <a:r>
              <a:rPr sz="500" spc="390" dirty="0">
                <a:solidFill>
                  <a:srgbClr val="231F20"/>
                </a:solidFill>
                <a:latin typeface="Times New Roman"/>
                <a:cs typeface="Times New Roman"/>
              </a:rPr>
              <a:t> </a:t>
            </a:r>
            <a:r>
              <a:rPr sz="500" dirty="0">
                <a:solidFill>
                  <a:srgbClr val="231F20"/>
                </a:solidFill>
                <a:latin typeface="Times New Roman"/>
                <a:cs typeface="Times New Roman"/>
              </a:rPr>
              <a:t>protéiques</a:t>
            </a:r>
            <a:r>
              <a:rPr sz="500" spc="254" dirty="0">
                <a:solidFill>
                  <a:srgbClr val="231F20"/>
                </a:solidFill>
                <a:latin typeface="Times New Roman"/>
                <a:cs typeface="Times New Roman"/>
              </a:rPr>
              <a:t> </a:t>
            </a:r>
            <a:r>
              <a:rPr sz="350" dirty="0">
                <a:solidFill>
                  <a:srgbClr val="231F20"/>
                </a:solidFill>
                <a:latin typeface="Times New Roman"/>
                <a:cs typeface="Times New Roman"/>
              </a:rPr>
              <a:t>............................................................................................................................</a:t>
            </a:r>
            <a:r>
              <a:rPr sz="350" spc="280" dirty="0">
                <a:solidFill>
                  <a:srgbClr val="231F20"/>
                </a:solidFill>
                <a:latin typeface="Times New Roman"/>
                <a:cs typeface="Times New Roman"/>
              </a:rPr>
              <a:t> </a:t>
            </a:r>
            <a:r>
              <a:rPr sz="500" b="1" spc="-25" dirty="0">
                <a:solidFill>
                  <a:srgbClr val="231F20"/>
                </a:solidFill>
                <a:latin typeface="Times New Roman"/>
                <a:cs typeface="Times New Roman"/>
              </a:rPr>
              <a:t>40</a:t>
            </a:r>
            <a:endParaRPr sz="500">
              <a:latin typeface="Times New Roman"/>
              <a:cs typeface="Times New Roman"/>
            </a:endParaRPr>
          </a:p>
          <a:p>
            <a:pPr marL="206375" indent="-79375">
              <a:lnSpc>
                <a:spcPts val="690"/>
              </a:lnSpc>
              <a:buSzPct val="83333"/>
              <a:buFont typeface="Times New Roman"/>
              <a:buAutoNum type="romanUcPeriod" startAt="5"/>
              <a:tabLst>
                <a:tab pos="206375" algn="l"/>
              </a:tabLst>
            </a:pPr>
            <a:r>
              <a:rPr sz="600" dirty="0">
                <a:solidFill>
                  <a:srgbClr val="231F20"/>
                </a:solidFill>
                <a:latin typeface="Times New Roman"/>
                <a:cs typeface="Times New Roman"/>
              </a:rPr>
              <a:t>Autres</a:t>
            </a:r>
            <a:r>
              <a:rPr sz="600" spc="-15" dirty="0">
                <a:solidFill>
                  <a:srgbClr val="231F20"/>
                </a:solidFill>
                <a:latin typeface="Times New Roman"/>
                <a:cs typeface="Times New Roman"/>
              </a:rPr>
              <a:t> </a:t>
            </a:r>
            <a:r>
              <a:rPr sz="600" dirty="0">
                <a:solidFill>
                  <a:srgbClr val="231F20"/>
                </a:solidFill>
                <a:latin typeface="Times New Roman"/>
                <a:cs typeface="Times New Roman"/>
              </a:rPr>
              <a:t>antigènes</a:t>
            </a:r>
            <a:r>
              <a:rPr sz="600" spc="-15" dirty="0">
                <a:solidFill>
                  <a:srgbClr val="231F20"/>
                </a:solidFill>
                <a:latin typeface="Times New Roman"/>
                <a:cs typeface="Times New Roman"/>
              </a:rPr>
              <a:t> </a:t>
            </a:r>
            <a:r>
              <a:rPr sz="600" dirty="0">
                <a:solidFill>
                  <a:srgbClr val="231F20"/>
                </a:solidFill>
                <a:latin typeface="Times New Roman"/>
                <a:cs typeface="Times New Roman"/>
              </a:rPr>
              <a:t>utilisés</a:t>
            </a:r>
            <a:r>
              <a:rPr sz="600" spc="-15" dirty="0">
                <a:solidFill>
                  <a:srgbClr val="231F20"/>
                </a:solidFill>
                <a:latin typeface="Times New Roman"/>
                <a:cs typeface="Times New Roman"/>
              </a:rPr>
              <a:t> </a:t>
            </a:r>
            <a:r>
              <a:rPr sz="600" dirty="0">
                <a:solidFill>
                  <a:srgbClr val="231F20"/>
                </a:solidFill>
                <a:latin typeface="Times New Roman"/>
                <a:cs typeface="Times New Roman"/>
              </a:rPr>
              <a:t>en</a:t>
            </a:r>
            <a:r>
              <a:rPr sz="600" spc="-10" dirty="0">
                <a:solidFill>
                  <a:srgbClr val="231F20"/>
                </a:solidFill>
                <a:latin typeface="Times New Roman"/>
                <a:cs typeface="Times New Roman"/>
              </a:rPr>
              <a:t> immunothérapie</a:t>
            </a:r>
            <a:endParaRPr sz="600">
              <a:latin typeface="Times New Roman"/>
              <a:cs typeface="Times New Roman"/>
            </a:endParaRPr>
          </a:p>
          <a:p>
            <a:pPr marL="131445">
              <a:lnSpc>
                <a:spcPts val="700"/>
              </a:lnSpc>
            </a:pPr>
            <a:r>
              <a:rPr sz="600" dirty="0">
                <a:solidFill>
                  <a:srgbClr val="231F20"/>
                </a:solidFill>
                <a:latin typeface="Times New Roman"/>
                <a:cs typeface="Times New Roman"/>
              </a:rPr>
              <a:t>du</a:t>
            </a:r>
            <a:r>
              <a:rPr sz="600" spc="235" dirty="0">
                <a:solidFill>
                  <a:srgbClr val="231F20"/>
                </a:solidFill>
                <a:latin typeface="Times New Roman"/>
                <a:cs typeface="Times New Roman"/>
              </a:rPr>
              <a:t> </a:t>
            </a:r>
            <a:r>
              <a:rPr sz="600" dirty="0">
                <a:solidFill>
                  <a:srgbClr val="231F20"/>
                </a:solidFill>
                <a:latin typeface="Times New Roman"/>
                <a:cs typeface="Times New Roman"/>
              </a:rPr>
              <a:t>cancer</a:t>
            </a:r>
            <a:r>
              <a:rPr sz="600" spc="240" dirty="0">
                <a:solidFill>
                  <a:srgbClr val="231F20"/>
                </a:solidFill>
                <a:latin typeface="Times New Roman"/>
                <a:cs typeface="Times New Roman"/>
              </a:rPr>
              <a:t> </a:t>
            </a:r>
            <a:r>
              <a:rPr sz="600" dirty="0">
                <a:solidFill>
                  <a:srgbClr val="231F20"/>
                </a:solidFill>
                <a:latin typeface="Times New Roman"/>
                <a:cs typeface="Times New Roman"/>
              </a:rPr>
              <a:t>du</a:t>
            </a:r>
            <a:r>
              <a:rPr sz="600" spc="240" dirty="0">
                <a:solidFill>
                  <a:srgbClr val="231F20"/>
                </a:solidFill>
                <a:latin typeface="Times New Roman"/>
                <a:cs typeface="Times New Roman"/>
              </a:rPr>
              <a:t> </a:t>
            </a:r>
            <a:r>
              <a:rPr sz="600" dirty="0">
                <a:solidFill>
                  <a:srgbClr val="231F20"/>
                </a:solidFill>
                <a:latin typeface="Times New Roman"/>
                <a:cs typeface="Times New Roman"/>
              </a:rPr>
              <a:t>sein</a:t>
            </a:r>
            <a:r>
              <a:rPr sz="600" spc="85" dirty="0">
                <a:solidFill>
                  <a:srgbClr val="231F20"/>
                </a:solidFill>
                <a:latin typeface="Times New Roman"/>
                <a:cs typeface="Times New Roman"/>
              </a:rPr>
              <a:t> </a:t>
            </a:r>
            <a:r>
              <a:rPr sz="350" dirty="0">
                <a:solidFill>
                  <a:srgbClr val="231F20"/>
                </a:solidFill>
                <a:latin typeface="Times New Roman"/>
                <a:cs typeface="Times New Roman"/>
              </a:rPr>
              <a:t>............................................................................................................................................</a:t>
            </a:r>
            <a:r>
              <a:rPr sz="350" spc="150" dirty="0">
                <a:solidFill>
                  <a:srgbClr val="231F20"/>
                </a:solidFill>
                <a:latin typeface="Times New Roman"/>
                <a:cs typeface="Times New Roman"/>
              </a:rPr>
              <a:t> </a:t>
            </a:r>
            <a:r>
              <a:rPr sz="500" b="1" spc="-25" dirty="0">
                <a:solidFill>
                  <a:srgbClr val="231F20"/>
                </a:solidFill>
                <a:latin typeface="Times New Roman"/>
                <a:cs typeface="Times New Roman"/>
              </a:rPr>
              <a:t>41</a:t>
            </a:r>
            <a:endParaRPr sz="500">
              <a:latin typeface="Times New Roman"/>
              <a:cs typeface="Times New Roman"/>
            </a:endParaRPr>
          </a:p>
          <a:p>
            <a:pPr marL="131445">
              <a:lnSpc>
                <a:spcPct val="100000"/>
              </a:lnSpc>
              <a:spcBef>
                <a:spcPts val="175"/>
              </a:spcBef>
            </a:pPr>
            <a:r>
              <a:rPr sz="650" b="1" dirty="0">
                <a:solidFill>
                  <a:srgbClr val="231F20"/>
                </a:solidFill>
                <a:latin typeface="Times New Roman"/>
                <a:cs typeface="Times New Roman"/>
              </a:rPr>
              <a:t>Nouveau</a:t>
            </a:r>
            <a:r>
              <a:rPr sz="650" b="1" spc="130" dirty="0">
                <a:solidFill>
                  <a:srgbClr val="231F20"/>
                </a:solidFill>
                <a:latin typeface="Times New Roman"/>
                <a:cs typeface="Times New Roman"/>
              </a:rPr>
              <a:t> </a:t>
            </a:r>
            <a:r>
              <a:rPr sz="650" b="1" dirty="0">
                <a:solidFill>
                  <a:srgbClr val="231F20"/>
                </a:solidFill>
                <a:latin typeface="Times New Roman"/>
                <a:cs typeface="Times New Roman"/>
              </a:rPr>
              <a:t>antigène</a:t>
            </a:r>
            <a:r>
              <a:rPr sz="650" b="1" spc="135" dirty="0">
                <a:solidFill>
                  <a:srgbClr val="231F20"/>
                </a:solidFill>
                <a:latin typeface="Times New Roman"/>
                <a:cs typeface="Times New Roman"/>
              </a:rPr>
              <a:t> </a:t>
            </a:r>
            <a:r>
              <a:rPr sz="650" b="1" dirty="0">
                <a:solidFill>
                  <a:srgbClr val="231F20"/>
                </a:solidFill>
                <a:latin typeface="Times New Roman"/>
                <a:cs typeface="Times New Roman"/>
              </a:rPr>
              <a:t>tumoral:</a:t>
            </a:r>
            <a:r>
              <a:rPr sz="650" b="1" spc="135" dirty="0">
                <a:solidFill>
                  <a:srgbClr val="231F20"/>
                </a:solidFill>
                <a:latin typeface="Times New Roman"/>
                <a:cs typeface="Times New Roman"/>
              </a:rPr>
              <a:t> </a:t>
            </a:r>
            <a:r>
              <a:rPr sz="650" b="1" dirty="0">
                <a:solidFill>
                  <a:srgbClr val="231F20"/>
                </a:solidFill>
                <a:latin typeface="Times New Roman"/>
                <a:cs typeface="Times New Roman"/>
              </a:rPr>
              <a:t>Nectine-</a:t>
            </a:r>
            <a:r>
              <a:rPr sz="650" b="1" spc="-50" dirty="0">
                <a:solidFill>
                  <a:srgbClr val="231F20"/>
                </a:solidFill>
                <a:latin typeface="Times New Roman"/>
                <a:cs typeface="Times New Roman"/>
              </a:rPr>
              <a:t>4</a:t>
            </a:r>
            <a:endParaRPr sz="650">
              <a:latin typeface="Times New Roman"/>
              <a:cs typeface="Times New Roman"/>
            </a:endParaRPr>
          </a:p>
          <a:p>
            <a:pPr marL="186690" indent="-58419">
              <a:lnSpc>
                <a:spcPct val="100000"/>
              </a:lnSpc>
              <a:spcBef>
                <a:spcPts val="30"/>
              </a:spcBef>
              <a:buSzPct val="83333"/>
              <a:buFont typeface="Times New Roman"/>
              <a:buAutoNum type="romanUcPeriod"/>
              <a:tabLst>
                <a:tab pos="186690" algn="l"/>
              </a:tabLst>
            </a:pPr>
            <a:r>
              <a:rPr sz="600" dirty="0">
                <a:solidFill>
                  <a:srgbClr val="231F20"/>
                </a:solidFill>
                <a:latin typeface="Times New Roman"/>
                <a:cs typeface="Times New Roman"/>
              </a:rPr>
              <a:t>La</a:t>
            </a:r>
            <a:r>
              <a:rPr sz="600" spc="220" dirty="0">
                <a:solidFill>
                  <a:srgbClr val="231F20"/>
                </a:solidFill>
                <a:latin typeface="Times New Roman"/>
                <a:cs typeface="Times New Roman"/>
              </a:rPr>
              <a:t> </a:t>
            </a:r>
            <a:r>
              <a:rPr sz="600" dirty="0">
                <a:solidFill>
                  <a:srgbClr val="231F20"/>
                </a:solidFill>
                <a:latin typeface="Times New Roman"/>
                <a:cs typeface="Times New Roman"/>
              </a:rPr>
              <a:t>famille</a:t>
            </a:r>
            <a:r>
              <a:rPr sz="600" spc="225" dirty="0">
                <a:solidFill>
                  <a:srgbClr val="231F20"/>
                </a:solidFill>
                <a:latin typeface="Times New Roman"/>
                <a:cs typeface="Times New Roman"/>
              </a:rPr>
              <a:t> </a:t>
            </a:r>
            <a:r>
              <a:rPr sz="600" dirty="0">
                <a:solidFill>
                  <a:srgbClr val="231F20"/>
                </a:solidFill>
                <a:latin typeface="Times New Roman"/>
                <a:cs typeface="Times New Roman"/>
              </a:rPr>
              <a:t>des</a:t>
            </a:r>
            <a:r>
              <a:rPr sz="600" spc="225" dirty="0">
                <a:solidFill>
                  <a:srgbClr val="231F20"/>
                </a:solidFill>
                <a:latin typeface="Times New Roman"/>
                <a:cs typeface="Times New Roman"/>
              </a:rPr>
              <a:t> </a:t>
            </a:r>
            <a:r>
              <a:rPr sz="600" spc="-10" dirty="0">
                <a:solidFill>
                  <a:srgbClr val="231F20"/>
                </a:solidFill>
                <a:latin typeface="Times New Roman"/>
                <a:cs typeface="Times New Roman"/>
              </a:rPr>
              <a:t>nectines</a:t>
            </a:r>
            <a:r>
              <a:rPr sz="600" spc="75" dirty="0">
                <a:solidFill>
                  <a:srgbClr val="231F20"/>
                </a:solidFill>
                <a:latin typeface="Times New Roman"/>
                <a:cs typeface="Times New Roman"/>
              </a:rPr>
              <a:t> </a:t>
            </a:r>
            <a:r>
              <a:rPr sz="350" dirty="0">
                <a:solidFill>
                  <a:srgbClr val="231F20"/>
                </a:solidFill>
                <a:latin typeface="Times New Roman"/>
                <a:cs typeface="Times New Roman"/>
              </a:rPr>
              <a:t>.........................................................................................................................</a:t>
            </a:r>
            <a:r>
              <a:rPr sz="350" spc="145" dirty="0">
                <a:solidFill>
                  <a:srgbClr val="231F20"/>
                </a:solidFill>
                <a:latin typeface="Times New Roman"/>
                <a:cs typeface="Times New Roman"/>
              </a:rPr>
              <a:t> </a:t>
            </a:r>
            <a:r>
              <a:rPr sz="500" b="1" spc="-25" dirty="0">
                <a:solidFill>
                  <a:srgbClr val="231F20"/>
                </a:solidFill>
                <a:latin typeface="Times New Roman"/>
                <a:cs typeface="Times New Roman"/>
              </a:rPr>
              <a:t>42</a:t>
            </a:r>
            <a:endParaRPr sz="500">
              <a:latin typeface="Times New Roman"/>
              <a:cs typeface="Times New Roman"/>
            </a:endParaRPr>
          </a:p>
          <a:p>
            <a:pPr marL="188595">
              <a:lnSpc>
                <a:spcPct val="100000"/>
              </a:lnSpc>
              <a:spcBef>
                <a:spcPts val="60"/>
              </a:spcBef>
            </a:pPr>
            <a:r>
              <a:rPr sz="500" b="1" dirty="0">
                <a:solidFill>
                  <a:srgbClr val="231F20"/>
                </a:solidFill>
                <a:latin typeface="Times New Roman"/>
                <a:cs typeface="Times New Roman"/>
              </a:rPr>
              <a:t>I.1-</a:t>
            </a:r>
            <a:r>
              <a:rPr sz="500" dirty="0">
                <a:solidFill>
                  <a:srgbClr val="231F20"/>
                </a:solidFill>
                <a:latin typeface="Times New Roman"/>
                <a:cs typeface="Times New Roman"/>
              </a:rPr>
              <a:t>Biologie</a:t>
            </a:r>
            <a:r>
              <a:rPr sz="500" spc="155" dirty="0">
                <a:solidFill>
                  <a:srgbClr val="231F20"/>
                </a:solidFill>
                <a:latin typeface="Times New Roman"/>
                <a:cs typeface="Times New Roman"/>
              </a:rPr>
              <a:t> </a:t>
            </a:r>
            <a:r>
              <a:rPr sz="500" dirty="0">
                <a:solidFill>
                  <a:srgbClr val="231F20"/>
                </a:solidFill>
                <a:latin typeface="Times New Roman"/>
                <a:cs typeface="Times New Roman"/>
              </a:rPr>
              <a:t>des</a:t>
            </a:r>
            <a:r>
              <a:rPr sz="500" spc="160" dirty="0">
                <a:solidFill>
                  <a:srgbClr val="231F20"/>
                </a:solidFill>
                <a:latin typeface="Times New Roman"/>
                <a:cs typeface="Times New Roman"/>
              </a:rPr>
              <a:t> </a:t>
            </a:r>
            <a:r>
              <a:rPr sz="500" dirty="0">
                <a:solidFill>
                  <a:srgbClr val="231F20"/>
                </a:solidFill>
                <a:latin typeface="Times New Roman"/>
                <a:cs typeface="Times New Roman"/>
              </a:rPr>
              <a:t>nectines</a:t>
            </a:r>
            <a:r>
              <a:rPr sz="500" spc="155" dirty="0">
                <a:solidFill>
                  <a:srgbClr val="231F20"/>
                </a:solidFill>
                <a:latin typeface="Times New Roman"/>
                <a:cs typeface="Times New Roman"/>
              </a:rPr>
              <a:t> </a:t>
            </a:r>
            <a:r>
              <a:rPr sz="500" dirty="0">
                <a:solidFill>
                  <a:srgbClr val="231F20"/>
                </a:solidFill>
                <a:latin typeface="Times New Roman"/>
                <a:cs typeface="Times New Roman"/>
              </a:rPr>
              <a:t>et</a:t>
            </a:r>
            <a:r>
              <a:rPr sz="500" spc="160" dirty="0">
                <a:solidFill>
                  <a:srgbClr val="231F20"/>
                </a:solidFill>
                <a:latin typeface="Times New Roman"/>
                <a:cs typeface="Times New Roman"/>
              </a:rPr>
              <a:t> </a:t>
            </a:r>
            <a:r>
              <a:rPr sz="500" dirty="0">
                <a:solidFill>
                  <a:srgbClr val="231F20"/>
                </a:solidFill>
                <a:latin typeface="Times New Roman"/>
                <a:cs typeface="Times New Roman"/>
              </a:rPr>
              <a:t>nectines-</a:t>
            </a:r>
            <a:r>
              <a:rPr sz="500" i="1" dirty="0">
                <a:solidFill>
                  <a:srgbClr val="231F20"/>
                </a:solidFill>
                <a:latin typeface="Times New Roman"/>
                <a:cs typeface="Times New Roman"/>
              </a:rPr>
              <a:t>Like</a:t>
            </a:r>
            <a:r>
              <a:rPr sz="500" i="1" spc="275" dirty="0">
                <a:solidFill>
                  <a:srgbClr val="231F20"/>
                </a:solidFill>
                <a:latin typeface="Times New Roman"/>
                <a:cs typeface="Times New Roman"/>
              </a:rPr>
              <a:t> </a:t>
            </a:r>
            <a:r>
              <a:rPr sz="350" dirty="0">
                <a:solidFill>
                  <a:srgbClr val="231F20"/>
                </a:solidFill>
                <a:latin typeface="Times New Roman"/>
                <a:cs typeface="Times New Roman"/>
              </a:rPr>
              <a:t>......................................................................................</a:t>
            </a:r>
            <a:r>
              <a:rPr sz="350" spc="114" dirty="0">
                <a:solidFill>
                  <a:srgbClr val="231F20"/>
                </a:solidFill>
                <a:latin typeface="Times New Roman"/>
                <a:cs typeface="Times New Roman"/>
              </a:rPr>
              <a:t> </a:t>
            </a:r>
            <a:r>
              <a:rPr sz="500" b="1" spc="-25" dirty="0">
                <a:solidFill>
                  <a:srgbClr val="231F20"/>
                </a:solidFill>
                <a:latin typeface="Times New Roman"/>
                <a:cs typeface="Times New Roman"/>
              </a:rPr>
              <a:t>42</a:t>
            </a:r>
            <a:endParaRPr sz="500">
              <a:latin typeface="Times New Roman"/>
              <a:cs typeface="Times New Roman"/>
            </a:endParaRPr>
          </a:p>
          <a:p>
            <a:pPr marL="188595">
              <a:lnSpc>
                <a:spcPct val="100000"/>
              </a:lnSpc>
              <a:spcBef>
                <a:spcPts val="85"/>
              </a:spcBef>
            </a:pPr>
            <a:r>
              <a:rPr sz="500" b="1" dirty="0">
                <a:solidFill>
                  <a:srgbClr val="231F20"/>
                </a:solidFill>
                <a:latin typeface="Times New Roman"/>
                <a:cs typeface="Times New Roman"/>
              </a:rPr>
              <a:t>I.2-</a:t>
            </a:r>
            <a:r>
              <a:rPr sz="500" dirty="0">
                <a:solidFill>
                  <a:srgbClr val="231F20"/>
                </a:solidFill>
                <a:latin typeface="Times New Roman"/>
                <a:cs typeface="Times New Roman"/>
              </a:rPr>
              <a:t>Nectines</a:t>
            </a:r>
            <a:r>
              <a:rPr sz="500" spc="229" dirty="0">
                <a:solidFill>
                  <a:srgbClr val="231F20"/>
                </a:solidFill>
                <a:latin typeface="Times New Roman"/>
                <a:cs typeface="Times New Roman"/>
              </a:rPr>
              <a:t> </a:t>
            </a:r>
            <a:r>
              <a:rPr sz="500" dirty="0">
                <a:solidFill>
                  <a:srgbClr val="231F20"/>
                </a:solidFill>
                <a:latin typeface="Times New Roman"/>
                <a:cs typeface="Times New Roman"/>
              </a:rPr>
              <a:t>&amp;</a:t>
            </a:r>
            <a:r>
              <a:rPr sz="500" spc="235" dirty="0">
                <a:solidFill>
                  <a:srgbClr val="231F20"/>
                </a:solidFill>
                <a:latin typeface="Times New Roman"/>
                <a:cs typeface="Times New Roman"/>
              </a:rPr>
              <a:t> </a:t>
            </a:r>
            <a:r>
              <a:rPr sz="500" dirty="0">
                <a:solidFill>
                  <a:srgbClr val="231F20"/>
                </a:solidFill>
                <a:latin typeface="Times New Roman"/>
                <a:cs typeface="Times New Roman"/>
              </a:rPr>
              <a:t>pathologies</a:t>
            </a:r>
            <a:r>
              <a:rPr sz="500" spc="495" dirty="0">
                <a:solidFill>
                  <a:srgbClr val="231F20"/>
                </a:solidFill>
                <a:latin typeface="Times New Roman"/>
                <a:cs typeface="Times New Roman"/>
              </a:rPr>
              <a:t> </a:t>
            </a:r>
            <a:r>
              <a:rPr sz="350" dirty="0">
                <a:solidFill>
                  <a:srgbClr val="231F20"/>
                </a:solidFill>
                <a:latin typeface="Times New Roman"/>
                <a:cs typeface="Times New Roman"/>
              </a:rPr>
              <a:t>......................................................................................................................</a:t>
            </a:r>
            <a:r>
              <a:rPr sz="350" spc="165" dirty="0">
                <a:solidFill>
                  <a:srgbClr val="231F20"/>
                </a:solidFill>
                <a:latin typeface="Times New Roman"/>
                <a:cs typeface="Times New Roman"/>
              </a:rPr>
              <a:t> </a:t>
            </a:r>
            <a:r>
              <a:rPr sz="500" b="1" spc="-25" dirty="0">
                <a:solidFill>
                  <a:srgbClr val="231F20"/>
                </a:solidFill>
                <a:latin typeface="Times New Roman"/>
                <a:cs typeface="Times New Roman"/>
              </a:rPr>
              <a:t>44</a:t>
            </a:r>
            <a:endParaRPr sz="500">
              <a:latin typeface="Times New Roman"/>
              <a:cs typeface="Times New Roman"/>
            </a:endParaRPr>
          </a:p>
          <a:p>
            <a:pPr marR="82550" algn="r">
              <a:lnSpc>
                <a:spcPct val="100000"/>
              </a:lnSpc>
              <a:spcBef>
                <a:spcPts val="5"/>
              </a:spcBef>
            </a:pPr>
            <a:r>
              <a:rPr sz="500" b="1" spc="-10" dirty="0">
                <a:solidFill>
                  <a:srgbClr val="231F20"/>
                </a:solidFill>
                <a:latin typeface="Times New Roman"/>
                <a:cs typeface="Times New Roman"/>
              </a:rPr>
              <a:t>I.2.1-</a:t>
            </a:r>
            <a:r>
              <a:rPr sz="450" dirty="0">
                <a:solidFill>
                  <a:srgbClr val="231F20"/>
                </a:solidFill>
                <a:latin typeface="Times New Roman"/>
                <a:cs typeface="Times New Roman"/>
              </a:rPr>
              <a:t>Implication</a:t>
            </a:r>
            <a:r>
              <a:rPr sz="450" spc="110" dirty="0">
                <a:solidFill>
                  <a:srgbClr val="231F20"/>
                </a:solidFill>
                <a:latin typeface="Times New Roman"/>
                <a:cs typeface="Times New Roman"/>
              </a:rPr>
              <a:t> </a:t>
            </a:r>
            <a:r>
              <a:rPr sz="450" dirty="0">
                <a:solidFill>
                  <a:srgbClr val="231F20"/>
                </a:solidFill>
                <a:latin typeface="Times New Roman"/>
                <a:cs typeface="Times New Roman"/>
              </a:rPr>
              <a:t>dans</a:t>
            </a:r>
            <a:r>
              <a:rPr sz="450" spc="114" dirty="0">
                <a:solidFill>
                  <a:srgbClr val="231F20"/>
                </a:solidFill>
                <a:latin typeface="Times New Roman"/>
                <a:cs typeface="Times New Roman"/>
              </a:rPr>
              <a:t> </a:t>
            </a:r>
            <a:r>
              <a:rPr sz="450" dirty="0">
                <a:solidFill>
                  <a:srgbClr val="231F20"/>
                </a:solidFill>
                <a:latin typeface="Times New Roman"/>
                <a:cs typeface="Times New Roman"/>
              </a:rPr>
              <a:t>les</a:t>
            </a:r>
            <a:r>
              <a:rPr sz="450" spc="110" dirty="0">
                <a:solidFill>
                  <a:srgbClr val="231F20"/>
                </a:solidFill>
                <a:latin typeface="Times New Roman"/>
                <a:cs typeface="Times New Roman"/>
              </a:rPr>
              <a:t> </a:t>
            </a:r>
            <a:r>
              <a:rPr sz="450" spc="-10" dirty="0">
                <a:solidFill>
                  <a:srgbClr val="231F20"/>
                </a:solidFill>
                <a:latin typeface="Times New Roman"/>
                <a:cs typeface="Times New Roman"/>
              </a:rPr>
              <a:t>pathologies</a:t>
            </a:r>
            <a:r>
              <a:rPr sz="450" spc="114" dirty="0">
                <a:solidFill>
                  <a:srgbClr val="231F20"/>
                </a:solidFill>
                <a:latin typeface="Times New Roman"/>
                <a:cs typeface="Times New Roman"/>
              </a:rPr>
              <a:t> </a:t>
            </a:r>
            <a:r>
              <a:rPr sz="450" dirty="0">
                <a:solidFill>
                  <a:srgbClr val="231F20"/>
                </a:solidFill>
                <a:latin typeface="Times New Roman"/>
                <a:cs typeface="Times New Roman"/>
              </a:rPr>
              <a:t>cancéreuses</a:t>
            </a:r>
            <a:r>
              <a:rPr sz="450" spc="75" dirty="0">
                <a:solidFill>
                  <a:srgbClr val="231F20"/>
                </a:solidFill>
                <a:latin typeface="Times New Roman"/>
                <a:cs typeface="Times New Roman"/>
              </a:rPr>
              <a:t> </a:t>
            </a:r>
            <a:r>
              <a:rPr sz="350" dirty="0">
                <a:solidFill>
                  <a:srgbClr val="231F20"/>
                </a:solidFill>
                <a:latin typeface="Times New Roman"/>
                <a:cs typeface="Times New Roman"/>
              </a:rPr>
              <a:t>.............................................................................</a:t>
            </a:r>
            <a:r>
              <a:rPr sz="350" spc="95" dirty="0">
                <a:solidFill>
                  <a:srgbClr val="231F20"/>
                </a:solidFill>
                <a:latin typeface="Times New Roman"/>
                <a:cs typeface="Times New Roman"/>
              </a:rPr>
              <a:t> </a:t>
            </a:r>
            <a:r>
              <a:rPr sz="500" b="1" spc="-25" dirty="0">
                <a:solidFill>
                  <a:srgbClr val="231F20"/>
                </a:solidFill>
                <a:latin typeface="Times New Roman"/>
                <a:cs typeface="Times New Roman"/>
              </a:rPr>
              <a:t>45</a:t>
            </a:r>
            <a:endParaRPr sz="500">
              <a:latin typeface="Times New Roman"/>
              <a:cs typeface="Times New Roman"/>
            </a:endParaRPr>
          </a:p>
          <a:p>
            <a:pPr marR="86995" algn="r">
              <a:lnSpc>
                <a:spcPct val="100000"/>
              </a:lnSpc>
              <a:spcBef>
                <a:spcPts val="40"/>
              </a:spcBef>
            </a:pPr>
            <a:r>
              <a:rPr sz="500" b="1" spc="-10" dirty="0">
                <a:solidFill>
                  <a:srgbClr val="231F20"/>
                </a:solidFill>
                <a:latin typeface="Times New Roman"/>
                <a:cs typeface="Times New Roman"/>
              </a:rPr>
              <a:t>I.2.1.1-</a:t>
            </a:r>
            <a:r>
              <a:rPr sz="450" dirty="0">
                <a:solidFill>
                  <a:srgbClr val="231F20"/>
                </a:solidFill>
                <a:latin typeface="Times New Roman"/>
                <a:cs typeface="Times New Roman"/>
              </a:rPr>
              <a:t>Interactions</a:t>
            </a:r>
            <a:r>
              <a:rPr sz="450" spc="30" dirty="0">
                <a:solidFill>
                  <a:srgbClr val="231F20"/>
                </a:solidFill>
                <a:latin typeface="Times New Roman"/>
                <a:cs typeface="Times New Roman"/>
              </a:rPr>
              <a:t> </a:t>
            </a:r>
            <a:r>
              <a:rPr sz="450" dirty="0">
                <a:solidFill>
                  <a:srgbClr val="231F20"/>
                </a:solidFill>
                <a:latin typeface="Times New Roman"/>
                <a:cs typeface="Times New Roman"/>
              </a:rPr>
              <a:t>entre</a:t>
            </a:r>
            <a:r>
              <a:rPr sz="450" spc="30" dirty="0">
                <a:solidFill>
                  <a:srgbClr val="231F20"/>
                </a:solidFill>
                <a:latin typeface="Times New Roman"/>
                <a:cs typeface="Times New Roman"/>
              </a:rPr>
              <a:t> </a:t>
            </a:r>
            <a:r>
              <a:rPr sz="450" dirty="0">
                <a:solidFill>
                  <a:srgbClr val="231F20"/>
                </a:solidFill>
                <a:latin typeface="Times New Roman"/>
                <a:cs typeface="Times New Roman"/>
              </a:rPr>
              <a:t>les</a:t>
            </a:r>
            <a:r>
              <a:rPr sz="450" spc="30" dirty="0">
                <a:solidFill>
                  <a:srgbClr val="231F20"/>
                </a:solidFill>
                <a:latin typeface="Times New Roman"/>
                <a:cs typeface="Times New Roman"/>
              </a:rPr>
              <a:t> </a:t>
            </a:r>
            <a:r>
              <a:rPr sz="450" dirty="0">
                <a:solidFill>
                  <a:srgbClr val="231F20"/>
                </a:solidFill>
                <a:latin typeface="Times New Roman"/>
                <a:cs typeface="Times New Roman"/>
              </a:rPr>
              <a:t>cellules</a:t>
            </a:r>
            <a:r>
              <a:rPr sz="450" spc="30" dirty="0">
                <a:solidFill>
                  <a:srgbClr val="231F20"/>
                </a:solidFill>
                <a:latin typeface="Times New Roman"/>
                <a:cs typeface="Times New Roman"/>
              </a:rPr>
              <a:t> </a:t>
            </a:r>
            <a:r>
              <a:rPr sz="450" spc="-10" dirty="0">
                <a:solidFill>
                  <a:srgbClr val="231F20"/>
                </a:solidFill>
                <a:latin typeface="Times New Roman"/>
                <a:cs typeface="Times New Roman"/>
              </a:rPr>
              <a:t>tumorales</a:t>
            </a:r>
            <a:r>
              <a:rPr sz="450" spc="30" dirty="0">
                <a:solidFill>
                  <a:srgbClr val="231F20"/>
                </a:solidFill>
                <a:latin typeface="Times New Roman"/>
                <a:cs typeface="Times New Roman"/>
              </a:rPr>
              <a:t> </a:t>
            </a:r>
            <a:r>
              <a:rPr sz="450" dirty="0">
                <a:solidFill>
                  <a:srgbClr val="231F20"/>
                </a:solidFill>
                <a:latin typeface="Times New Roman"/>
                <a:cs typeface="Times New Roman"/>
              </a:rPr>
              <a:t>et</a:t>
            </a:r>
            <a:r>
              <a:rPr sz="450" spc="30" dirty="0">
                <a:solidFill>
                  <a:srgbClr val="231F20"/>
                </a:solidFill>
                <a:latin typeface="Times New Roman"/>
                <a:cs typeface="Times New Roman"/>
              </a:rPr>
              <a:t> </a:t>
            </a:r>
            <a:r>
              <a:rPr sz="450" dirty="0">
                <a:solidFill>
                  <a:srgbClr val="231F20"/>
                </a:solidFill>
                <a:latin typeface="Times New Roman"/>
                <a:cs typeface="Times New Roman"/>
              </a:rPr>
              <a:t>cellules</a:t>
            </a:r>
            <a:r>
              <a:rPr sz="450" spc="30" dirty="0">
                <a:solidFill>
                  <a:srgbClr val="231F20"/>
                </a:solidFill>
                <a:latin typeface="Times New Roman"/>
                <a:cs typeface="Times New Roman"/>
              </a:rPr>
              <a:t> </a:t>
            </a:r>
            <a:r>
              <a:rPr sz="450" dirty="0">
                <a:solidFill>
                  <a:srgbClr val="231F20"/>
                </a:solidFill>
                <a:latin typeface="Times New Roman"/>
                <a:cs typeface="Times New Roman"/>
              </a:rPr>
              <a:t>immunitaires</a:t>
            </a:r>
            <a:r>
              <a:rPr sz="450" spc="5" dirty="0">
                <a:solidFill>
                  <a:srgbClr val="231F20"/>
                </a:solidFill>
                <a:latin typeface="Times New Roman"/>
                <a:cs typeface="Times New Roman"/>
              </a:rPr>
              <a:t> </a:t>
            </a:r>
            <a:r>
              <a:rPr sz="350" dirty="0">
                <a:solidFill>
                  <a:srgbClr val="231F20"/>
                </a:solidFill>
                <a:latin typeface="Times New Roman"/>
                <a:cs typeface="Times New Roman"/>
              </a:rPr>
              <a:t>.................................</a:t>
            </a:r>
            <a:r>
              <a:rPr sz="350" spc="30" dirty="0">
                <a:solidFill>
                  <a:srgbClr val="231F20"/>
                </a:solidFill>
                <a:latin typeface="Times New Roman"/>
                <a:cs typeface="Times New Roman"/>
              </a:rPr>
              <a:t> </a:t>
            </a:r>
            <a:r>
              <a:rPr sz="500" b="1" spc="-25" dirty="0">
                <a:solidFill>
                  <a:srgbClr val="231F20"/>
                </a:solidFill>
                <a:latin typeface="Times New Roman"/>
                <a:cs typeface="Times New Roman"/>
              </a:rPr>
              <a:t>45</a:t>
            </a:r>
            <a:endParaRPr sz="500">
              <a:latin typeface="Times New Roman"/>
              <a:cs typeface="Times New Roman"/>
            </a:endParaRPr>
          </a:p>
          <a:p>
            <a:pPr marR="81915" algn="r">
              <a:lnSpc>
                <a:spcPts val="570"/>
              </a:lnSpc>
              <a:spcBef>
                <a:spcPts val="10"/>
              </a:spcBef>
            </a:pPr>
            <a:r>
              <a:rPr sz="500" b="1" spc="-10" dirty="0">
                <a:solidFill>
                  <a:srgbClr val="231F20"/>
                </a:solidFill>
                <a:latin typeface="Times New Roman"/>
                <a:cs typeface="Times New Roman"/>
              </a:rPr>
              <a:t>I.2.1.1-</a:t>
            </a:r>
            <a:r>
              <a:rPr sz="450" dirty="0">
                <a:solidFill>
                  <a:srgbClr val="231F20"/>
                </a:solidFill>
                <a:latin typeface="Times New Roman"/>
                <a:cs typeface="Times New Roman"/>
              </a:rPr>
              <a:t>Effets</a:t>
            </a:r>
            <a:r>
              <a:rPr sz="450" spc="55" dirty="0">
                <a:solidFill>
                  <a:srgbClr val="231F20"/>
                </a:solidFill>
                <a:latin typeface="Times New Roman"/>
                <a:cs typeface="Times New Roman"/>
              </a:rPr>
              <a:t> </a:t>
            </a:r>
            <a:r>
              <a:rPr sz="450" dirty="0">
                <a:solidFill>
                  <a:srgbClr val="231F20"/>
                </a:solidFill>
                <a:latin typeface="Times New Roman"/>
                <a:cs typeface="Times New Roman"/>
              </a:rPr>
              <a:t>sur</a:t>
            </a:r>
            <a:r>
              <a:rPr sz="450" spc="60" dirty="0">
                <a:solidFill>
                  <a:srgbClr val="231F20"/>
                </a:solidFill>
                <a:latin typeface="Times New Roman"/>
                <a:cs typeface="Times New Roman"/>
              </a:rPr>
              <a:t> </a:t>
            </a:r>
            <a:r>
              <a:rPr sz="450" dirty="0">
                <a:solidFill>
                  <a:srgbClr val="231F20"/>
                </a:solidFill>
                <a:latin typeface="Times New Roman"/>
                <a:cs typeface="Times New Roman"/>
              </a:rPr>
              <a:t>les</a:t>
            </a:r>
            <a:r>
              <a:rPr sz="450" spc="60" dirty="0">
                <a:solidFill>
                  <a:srgbClr val="231F20"/>
                </a:solidFill>
                <a:latin typeface="Times New Roman"/>
                <a:cs typeface="Times New Roman"/>
              </a:rPr>
              <a:t> </a:t>
            </a:r>
            <a:r>
              <a:rPr sz="450" dirty="0">
                <a:solidFill>
                  <a:srgbClr val="231F20"/>
                </a:solidFill>
                <a:latin typeface="Times New Roman"/>
                <a:cs typeface="Times New Roman"/>
              </a:rPr>
              <a:t>capacités</a:t>
            </a:r>
            <a:r>
              <a:rPr sz="450" spc="55" dirty="0">
                <a:solidFill>
                  <a:srgbClr val="231F20"/>
                </a:solidFill>
                <a:latin typeface="Times New Roman"/>
                <a:cs typeface="Times New Roman"/>
              </a:rPr>
              <a:t> </a:t>
            </a:r>
            <a:r>
              <a:rPr sz="450" spc="-10" dirty="0">
                <a:solidFill>
                  <a:srgbClr val="231F20"/>
                </a:solidFill>
                <a:latin typeface="Times New Roman"/>
                <a:cs typeface="Times New Roman"/>
              </a:rPr>
              <a:t>tumorales</a:t>
            </a:r>
            <a:r>
              <a:rPr sz="450" spc="60" dirty="0">
                <a:solidFill>
                  <a:srgbClr val="231F20"/>
                </a:solidFill>
                <a:latin typeface="Times New Roman"/>
                <a:cs typeface="Times New Roman"/>
              </a:rPr>
              <a:t> </a:t>
            </a:r>
            <a:r>
              <a:rPr sz="450" dirty="0">
                <a:solidFill>
                  <a:srgbClr val="231F20"/>
                </a:solidFill>
                <a:latin typeface="Times New Roman"/>
                <a:cs typeface="Times New Roman"/>
              </a:rPr>
              <a:t>des</a:t>
            </a:r>
            <a:r>
              <a:rPr sz="450" spc="60" dirty="0">
                <a:solidFill>
                  <a:srgbClr val="231F20"/>
                </a:solidFill>
                <a:latin typeface="Times New Roman"/>
                <a:cs typeface="Times New Roman"/>
              </a:rPr>
              <a:t> </a:t>
            </a:r>
            <a:r>
              <a:rPr sz="450" spc="-10" dirty="0">
                <a:solidFill>
                  <a:srgbClr val="231F20"/>
                </a:solidFill>
                <a:latin typeface="Times New Roman"/>
                <a:cs typeface="Times New Roman"/>
              </a:rPr>
              <a:t>cellules</a:t>
            </a:r>
            <a:r>
              <a:rPr sz="450" spc="55" dirty="0">
                <a:solidFill>
                  <a:srgbClr val="231F20"/>
                </a:solidFill>
                <a:latin typeface="Times New Roman"/>
                <a:cs typeface="Times New Roman"/>
              </a:rPr>
              <a:t> </a:t>
            </a:r>
            <a:r>
              <a:rPr sz="450" spc="-10" dirty="0">
                <a:solidFill>
                  <a:srgbClr val="231F20"/>
                </a:solidFill>
                <a:latin typeface="Times New Roman"/>
                <a:cs typeface="Times New Roman"/>
              </a:rPr>
              <a:t>cancéreuses</a:t>
            </a:r>
            <a:r>
              <a:rPr sz="450" spc="30" dirty="0">
                <a:solidFill>
                  <a:srgbClr val="231F20"/>
                </a:solidFill>
                <a:latin typeface="Times New Roman"/>
                <a:cs typeface="Times New Roman"/>
              </a:rPr>
              <a:t> </a:t>
            </a:r>
            <a:r>
              <a:rPr sz="350" dirty="0">
                <a:solidFill>
                  <a:srgbClr val="231F20"/>
                </a:solidFill>
                <a:latin typeface="Times New Roman"/>
                <a:cs typeface="Times New Roman"/>
              </a:rPr>
              <a:t>.............................................</a:t>
            </a:r>
            <a:r>
              <a:rPr sz="350" spc="55" dirty="0">
                <a:solidFill>
                  <a:srgbClr val="231F20"/>
                </a:solidFill>
                <a:latin typeface="Times New Roman"/>
                <a:cs typeface="Times New Roman"/>
              </a:rPr>
              <a:t> </a:t>
            </a:r>
            <a:r>
              <a:rPr sz="500" b="1" spc="-25" dirty="0">
                <a:solidFill>
                  <a:srgbClr val="231F20"/>
                </a:solidFill>
                <a:latin typeface="Times New Roman"/>
                <a:cs typeface="Times New Roman"/>
              </a:rPr>
              <a:t>46</a:t>
            </a:r>
            <a:endParaRPr sz="500">
              <a:latin typeface="Times New Roman"/>
              <a:cs typeface="Times New Roman"/>
            </a:endParaRPr>
          </a:p>
          <a:p>
            <a:pPr marL="84455" marR="83820" indent="-84455" algn="r">
              <a:lnSpc>
                <a:spcPts val="690"/>
              </a:lnSpc>
              <a:buSzPct val="83333"/>
              <a:buFont typeface="Times New Roman"/>
              <a:buAutoNum type="romanUcPeriod" startAt="2"/>
              <a:tabLst>
                <a:tab pos="84455" algn="l"/>
              </a:tabLst>
            </a:pPr>
            <a:r>
              <a:rPr sz="600" dirty="0">
                <a:solidFill>
                  <a:srgbClr val="231F20"/>
                </a:solidFill>
                <a:latin typeface="Times New Roman"/>
                <a:cs typeface="Times New Roman"/>
              </a:rPr>
              <a:t>Nectine-4</a:t>
            </a:r>
            <a:r>
              <a:rPr sz="600" spc="480" dirty="0">
                <a:solidFill>
                  <a:srgbClr val="231F20"/>
                </a:solidFill>
                <a:latin typeface="Times New Roman"/>
                <a:cs typeface="Times New Roman"/>
              </a:rPr>
              <a:t> </a:t>
            </a:r>
            <a:r>
              <a:rPr sz="350" dirty="0">
                <a:solidFill>
                  <a:srgbClr val="231F20"/>
                </a:solidFill>
                <a:latin typeface="Times New Roman"/>
                <a:cs typeface="Times New Roman"/>
              </a:rPr>
              <a:t>........................................................................................................................................................</a:t>
            </a:r>
            <a:r>
              <a:rPr sz="350" spc="235" dirty="0">
                <a:solidFill>
                  <a:srgbClr val="231F20"/>
                </a:solidFill>
                <a:latin typeface="Times New Roman"/>
                <a:cs typeface="Times New Roman"/>
              </a:rPr>
              <a:t>  </a:t>
            </a:r>
            <a:r>
              <a:rPr sz="500" b="1" spc="-25" dirty="0">
                <a:solidFill>
                  <a:srgbClr val="231F20"/>
                </a:solidFill>
                <a:latin typeface="Times New Roman"/>
                <a:cs typeface="Times New Roman"/>
              </a:rPr>
              <a:t>48</a:t>
            </a:r>
            <a:endParaRPr sz="500">
              <a:latin typeface="Times New Roman"/>
              <a:cs typeface="Times New Roman"/>
            </a:endParaRPr>
          </a:p>
          <a:p>
            <a:pPr marR="76835" algn="r">
              <a:lnSpc>
                <a:spcPct val="100000"/>
              </a:lnSpc>
              <a:spcBef>
                <a:spcPts val="60"/>
              </a:spcBef>
            </a:pPr>
            <a:r>
              <a:rPr sz="500" b="1" dirty="0">
                <a:solidFill>
                  <a:srgbClr val="231F20"/>
                </a:solidFill>
                <a:latin typeface="Times New Roman"/>
                <a:cs typeface="Times New Roman"/>
              </a:rPr>
              <a:t>II.1-</a:t>
            </a:r>
            <a:r>
              <a:rPr sz="500" dirty="0">
                <a:solidFill>
                  <a:srgbClr val="231F20"/>
                </a:solidFill>
                <a:latin typeface="Times New Roman"/>
                <a:cs typeface="Times New Roman"/>
              </a:rPr>
              <a:t>Biologie</a:t>
            </a:r>
            <a:r>
              <a:rPr sz="500" spc="215" dirty="0">
                <a:solidFill>
                  <a:srgbClr val="231F20"/>
                </a:solidFill>
                <a:latin typeface="Times New Roman"/>
                <a:cs typeface="Times New Roman"/>
              </a:rPr>
              <a:t>  </a:t>
            </a:r>
            <a:r>
              <a:rPr sz="350" dirty="0">
                <a:solidFill>
                  <a:srgbClr val="231F20"/>
                </a:solidFill>
                <a:latin typeface="Times New Roman"/>
                <a:cs typeface="Times New Roman"/>
              </a:rPr>
              <a:t>........................................................................................................................................................</a:t>
            </a:r>
            <a:r>
              <a:rPr sz="350" spc="260" dirty="0">
                <a:solidFill>
                  <a:srgbClr val="231F20"/>
                </a:solidFill>
                <a:latin typeface="Times New Roman"/>
                <a:cs typeface="Times New Roman"/>
              </a:rPr>
              <a:t>  </a:t>
            </a:r>
            <a:r>
              <a:rPr sz="500" b="1" spc="-25" dirty="0">
                <a:solidFill>
                  <a:srgbClr val="231F20"/>
                </a:solidFill>
                <a:latin typeface="Times New Roman"/>
                <a:cs typeface="Times New Roman"/>
              </a:rPr>
              <a:t>48</a:t>
            </a:r>
            <a:endParaRPr sz="500">
              <a:latin typeface="Times New Roman"/>
              <a:cs typeface="Times New Roman"/>
            </a:endParaRPr>
          </a:p>
          <a:p>
            <a:pPr marR="80010" algn="r">
              <a:lnSpc>
                <a:spcPct val="100000"/>
              </a:lnSpc>
              <a:spcBef>
                <a:spcPts val="80"/>
              </a:spcBef>
            </a:pPr>
            <a:r>
              <a:rPr sz="500" b="1" dirty="0">
                <a:solidFill>
                  <a:srgbClr val="231F20"/>
                </a:solidFill>
                <a:latin typeface="Times New Roman"/>
                <a:cs typeface="Times New Roman"/>
              </a:rPr>
              <a:t>II.2-</a:t>
            </a:r>
            <a:r>
              <a:rPr sz="500" dirty="0">
                <a:solidFill>
                  <a:srgbClr val="231F20"/>
                </a:solidFill>
                <a:latin typeface="Times New Roman"/>
                <a:cs typeface="Times New Roman"/>
              </a:rPr>
              <a:t>Nectine-4</a:t>
            </a:r>
            <a:r>
              <a:rPr sz="500" spc="305" dirty="0">
                <a:solidFill>
                  <a:srgbClr val="231F20"/>
                </a:solidFill>
                <a:latin typeface="Times New Roman"/>
                <a:cs typeface="Times New Roman"/>
              </a:rPr>
              <a:t> </a:t>
            </a:r>
            <a:r>
              <a:rPr sz="500" dirty="0">
                <a:solidFill>
                  <a:srgbClr val="231F20"/>
                </a:solidFill>
                <a:latin typeface="Times New Roman"/>
                <a:cs typeface="Times New Roman"/>
              </a:rPr>
              <a:t>&amp;</a:t>
            </a:r>
            <a:r>
              <a:rPr sz="500" spc="310" dirty="0">
                <a:solidFill>
                  <a:srgbClr val="231F20"/>
                </a:solidFill>
                <a:latin typeface="Times New Roman"/>
                <a:cs typeface="Times New Roman"/>
              </a:rPr>
              <a:t> </a:t>
            </a:r>
            <a:r>
              <a:rPr sz="500" dirty="0">
                <a:solidFill>
                  <a:srgbClr val="231F20"/>
                </a:solidFill>
                <a:latin typeface="Times New Roman"/>
                <a:cs typeface="Times New Roman"/>
              </a:rPr>
              <a:t>pathologies</a:t>
            </a:r>
            <a:r>
              <a:rPr sz="500" spc="195" dirty="0">
                <a:solidFill>
                  <a:srgbClr val="231F20"/>
                </a:solidFill>
                <a:latin typeface="Times New Roman"/>
                <a:cs typeface="Times New Roman"/>
              </a:rPr>
              <a:t> </a:t>
            </a:r>
            <a:r>
              <a:rPr sz="350" dirty="0">
                <a:solidFill>
                  <a:srgbClr val="231F20"/>
                </a:solidFill>
                <a:latin typeface="Times New Roman"/>
                <a:cs typeface="Times New Roman"/>
              </a:rPr>
              <a:t>....................................................................................................................</a:t>
            </a:r>
            <a:r>
              <a:rPr sz="350" spc="220" dirty="0">
                <a:solidFill>
                  <a:srgbClr val="231F20"/>
                </a:solidFill>
                <a:latin typeface="Times New Roman"/>
                <a:cs typeface="Times New Roman"/>
              </a:rPr>
              <a:t> </a:t>
            </a:r>
            <a:r>
              <a:rPr sz="500" b="1" spc="-25" dirty="0">
                <a:solidFill>
                  <a:srgbClr val="231F20"/>
                </a:solidFill>
                <a:latin typeface="Times New Roman"/>
                <a:cs typeface="Times New Roman"/>
              </a:rPr>
              <a:t>49</a:t>
            </a:r>
            <a:endParaRPr sz="500">
              <a:latin typeface="Times New Roman"/>
              <a:cs typeface="Times New Roman"/>
            </a:endParaRPr>
          </a:p>
          <a:p>
            <a:pPr marR="77470" algn="r">
              <a:lnSpc>
                <a:spcPct val="100000"/>
              </a:lnSpc>
              <a:spcBef>
                <a:spcPts val="45"/>
              </a:spcBef>
            </a:pPr>
            <a:r>
              <a:rPr sz="500" b="1" spc="-10" dirty="0">
                <a:solidFill>
                  <a:srgbClr val="231F20"/>
                </a:solidFill>
                <a:latin typeface="Times New Roman"/>
                <a:cs typeface="Times New Roman"/>
              </a:rPr>
              <a:t>II.2.1-</a:t>
            </a:r>
            <a:r>
              <a:rPr sz="450" dirty="0">
                <a:solidFill>
                  <a:srgbClr val="231F20"/>
                </a:solidFill>
                <a:latin typeface="Times New Roman"/>
                <a:cs typeface="Times New Roman"/>
              </a:rPr>
              <a:t>Nectine-4</a:t>
            </a:r>
            <a:r>
              <a:rPr sz="450" spc="235" dirty="0">
                <a:solidFill>
                  <a:srgbClr val="231F20"/>
                </a:solidFill>
                <a:latin typeface="Times New Roman"/>
                <a:cs typeface="Times New Roman"/>
              </a:rPr>
              <a:t> </a:t>
            </a:r>
            <a:r>
              <a:rPr sz="450" dirty="0">
                <a:solidFill>
                  <a:srgbClr val="231F20"/>
                </a:solidFill>
                <a:latin typeface="Times New Roman"/>
                <a:cs typeface="Times New Roman"/>
              </a:rPr>
              <a:t>&amp;</a:t>
            </a:r>
            <a:r>
              <a:rPr sz="450" spc="240" dirty="0">
                <a:solidFill>
                  <a:srgbClr val="231F20"/>
                </a:solidFill>
                <a:latin typeface="Times New Roman"/>
                <a:cs typeface="Times New Roman"/>
              </a:rPr>
              <a:t> </a:t>
            </a:r>
            <a:r>
              <a:rPr sz="450" dirty="0">
                <a:solidFill>
                  <a:srgbClr val="231F20"/>
                </a:solidFill>
                <a:latin typeface="Times New Roman"/>
                <a:cs typeface="Times New Roman"/>
              </a:rPr>
              <a:t>Cancers</a:t>
            </a:r>
            <a:r>
              <a:rPr sz="450" spc="175" dirty="0">
                <a:solidFill>
                  <a:srgbClr val="231F20"/>
                </a:solidFill>
                <a:latin typeface="Times New Roman"/>
                <a:cs typeface="Times New Roman"/>
              </a:rPr>
              <a:t> </a:t>
            </a:r>
            <a:r>
              <a:rPr sz="350" dirty="0">
                <a:solidFill>
                  <a:srgbClr val="231F20"/>
                </a:solidFill>
                <a:latin typeface="Times New Roman"/>
                <a:cs typeface="Times New Roman"/>
              </a:rPr>
              <a:t>.........................................................................................................................</a:t>
            </a:r>
            <a:r>
              <a:rPr sz="350" spc="200" dirty="0">
                <a:solidFill>
                  <a:srgbClr val="231F20"/>
                </a:solidFill>
                <a:latin typeface="Times New Roman"/>
                <a:cs typeface="Times New Roman"/>
              </a:rPr>
              <a:t> </a:t>
            </a:r>
            <a:r>
              <a:rPr sz="500" b="1" spc="-25" dirty="0">
                <a:solidFill>
                  <a:srgbClr val="231F20"/>
                </a:solidFill>
                <a:latin typeface="Times New Roman"/>
                <a:cs typeface="Times New Roman"/>
              </a:rPr>
              <a:t>50</a:t>
            </a:r>
            <a:endParaRPr sz="500">
              <a:latin typeface="Times New Roman"/>
              <a:cs typeface="Times New Roman"/>
            </a:endParaRPr>
          </a:p>
          <a:p>
            <a:pPr marR="85090" algn="r">
              <a:lnSpc>
                <a:spcPct val="100000"/>
              </a:lnSpc>
              <a:spcBef>
                <a:spcPts val="5"/>
              </a:spcBef>
            </a:pPr>
            <a:r>
              <a:rPr sz="500" b="1" spc="-10" dirty="0">
                <a:solidFill>
                  <a:srgbClr val="231F20"/>
                </a:solidFill>
                <a:latin typeface="Times New Roman"/>
                <a:cs typeface="Times New Roman"/>
              </a:rPr>
              <a:t>II.2.1.1-</a:t>
            </a:r>
            <a:r>
              <a:rPr sz="450" dirty="0">
                <a:solidFill>
                  <a:srgbClr val="231F20"/>
                </a:solidFill>
                <a:latin typeface="Times New Roman"/>
                <a:cs typeface="Times New Roman"/>
              </a:rPr>
              <a:t>Dans</a:t>
            </a:r>
            <a:r>
              <a:rPr sz="450" spc="145" dirty="0">
                <a:solidFill>
                  <a:srgbClr val="231F20"/>
                </a:solidFill>
                <a:latin typeface="Times New Roman"/>
                <a:cs typeface="Times New Roman"/>
              </a:rPr>
              <a:t> </a:t>
            </a:r>
            <a:r>
              <a:rPr sz="450" dirty="0">
                <a:solidFill>
                  <a:srgbClr val="231F20"/>
                </a:solidFill>
                <a:latin typeface="Times New Roman"/>
                <a:cs typeface="Times New Roman"/>
              </a:rPr>
              <a:t>le</a:t>
            </a:r>
            <a:r>
              <a:rPr sz="450" spc="150" dirty="0">
                <a:solidFill>
                  <a:srgbClr val="231F20"/>
                </a:solidFill>
                <a:latin typeface="Times New Roman"/>
                <a:cs typeface="Times New Roman"/>
              </a:rPr>
              <a:t> </a:t>
            </a:r>
            <a:r>
              <a:rPr sz="450" dirty="0">
                <a:solidFill>
                  <a:srgbClr val="231F20"/>
                </a:solidFill>
                <a:latin typeface="Times New Roman"/>
                <a:cs typeface="Times New Roman"/>
              </a:rPr>
              <a:t>cancer</a:t>
            </a:r>
            <a:r>
              <a:rPr sz="450" spc="150" dirty="0">
                <a:solidFill>
                  <a:srgbClr val="231F20"/>
                </a:solidFill>
                <a:latin typeface="Times New Roman"/>
                <a:cs typeface="Times New Roman"/>
              </a:rPr>
              <a:t> </a:t>
            </a:r>
            <a:r>
              <a:rPr sz="450" dirty="0">
                <a:solidFill>
                  <a:srgbClr val="231F20"/>
                </a:solidFill>
                <a:latin typeface="Times New Roman"/>
                <a:cs typeface="Times New Roman"/>
              </a:rPr>
              <a:t>du</a:t>
            </a:r>
            <a:r>
              <a:rPr sz="450" spc="145" dirty="0">
                <a:solidFill>
                  <a:srgbClr val="231F20"/>
                </a:solidFill>
                <a:latin typeface="Times New Roman"/>
                <a:cs typeface="Times New Roman"/>
              </a:rPr>
              <a:t> </a:t>
            </a:r>
            <a:r>
              <a:rPr sz="450" dirty="0">
                <a:solidFill>
                  <a:srgbClr val="231F20"/>
                </a:solidFill>
                <a:latin typeface="Times New Roman"/>
                <a:cs typeface="Times New Roman"/>
              </a:rPr>
              <a:t>sein</a:t>
            </a:r>
            <a:r>
              <a:rPr sz="450" spc="105" dirty="0">
                <a:solidFill>
                  <a:srgbClr val="231F20"/>
                </a:solidFill>
                <a:latin typeface="Times New Roman"/>
                <a:cs typeface="Times New Roman"/>
              </a:rPr>
              <a:t> </a:t>
            </a:r>
            <a:r>
              <a:rPr sz="350" dirty="0">
                <a:solidFill>
                  <a:srgbClr val="231F20"/>
                </a:solidFill>
                <a:latin typeface="Times New Roman"/>
                <a:cs typeface="Times New Roman"/>
              </a:rPr>
              <a:t>..................................................................................................................</a:t>
            </a:r>
            <a:r>
              <a:rPr sz="350" spc="125" dirty="0">
                <a:solidFill>
                  <a:srgbClr val="231F20"/>
                </a:solidFill>
                <a:latin typeface="Times New Roman"/>
                <a:cs typeface="Times New Roman"/>
              </a:rPr>
              <a:t> </a:t>
            </a:r>
            <a:r>
              <a:rPr sz="500" b="1" spc="-25" dirty="0">
                <a:solidFill>
                  <a:srgbClr val="231F20"/>
                </a:solidFill>
                <a:latin typeface="Times New Roman"/>
                <a:cs typeface="Times New Roman"/>
              </a:rPr>
              <a:t>50</a:t>
            </a:r>
            <a:endParaRPr sz="500">
              <a:latin typeface="Times New Roman"/>
              <a:cs typeface="Times New Roman"/>
            </a:endParaRPr>
          </a:p>
          <a:p>
            <a:pPr marR="85090" algn="r">
              <a:lnSpc>
                <a:spcPct val="100000"/>
              </a:lnSpc>
              <a:spcBef>
                <a:spcPts val="5"/>
              </a:spcBef>
            </a:pPr>
            <a:r>
              <a:rPr sz="500" b="1" spc="-10" dirty="0">
                <a:solidFill>
                  <a:srgbClr val="231F20"/>
                </a:solidFill>
                <a:latin typeface="Times New Roman"/>
                <a:cs typeface="Times New Roman"/>
              </a:rPr>
              <a:t>II.2.1.2-</a:t>
            </a:r>
            <a:r>
              <a:rPr sz="450" dirty="0">
                <a:solidFill>
                  <a:srgbClr val="231F20"/>
                </a:solidFill>
                <a:latin typeface="Times New Roman"/>
                <a:cs typeface="Times New Roman"/>
              </a:rPr>
              <a:t>Dans</a:t>
            </a:r>
            <a:r>
              <a:rPr sz="450" spc="135" dirty="0">
                <a:solidFill>
                  <a:srgbClr val="231F20"/>
                </a:solidFill>
                <a:latin typeface="Times New Roman"/>
                <a:cs typeface="Times New Roman"/>
              </a:rPr>
              <a:t> </a:t>
            </a:r>
            <a:r>
              <a:rPr sz="450" dirty="0">
                <a:solidFill>
                  <a:srgbClr val="231F20"/>
                </a:solidFill>
                <a:latin typeface="Times New Roman"/>
                <a:cs typeface="Times New Roman"/>
              </a:rPr>
              <a:t>le</a:t>
            </a:r>
            <a:r>
              <a:rPr sz="450" spc="140" dirty="0">
                <a:solidFill>
                  <a:srgbClr val="231F20"/>
                </a:solidFill>
                <a:latin typeface="Times New Roman"/>
                <a:cs typeface="Times New Roman"/>
              </a:rPr>
              <a:t> </a:t>
            </a:r>
            <a:r>
              <a:rPr sz="450" dirty="0">
                <a:solidFill>
                  <a:srgbClr val="231F20"/>
                </a:solidFill>
                <a:latin typeface="Times New Roman"/>
                <a:cs typeface="Times New Roman"/>
              </a:rPr>
              <a:t>cancer</a:t>
            </a:r>
            <a:r>
              <a:rPr sz="450" spc="140" dirty="0">
                <a:solidFill>
                  <a:srgbClr val="231F20"/>
                </a:solidFill>
                <a:latin typeface="Times New Roman"/>
                <a:cs typeface="Times New Roman"/>
              </a:rPr>
              <a:t> </a:t>
            </a:r>
            <a:r>
              <a:rPr sz="450" dirty="0">
                <a:solidFill>
                  <a:srgbClr val="231F20"/>
                </a:solidFill>
                <a:latin typeface="Times New Roman"/>
                <a:cs typeface="Times New Roman"/>
              </a:rPr>
              <a:t>du</a:t>
            </a:r>
            <a:r>
              <a:rPr sz="450" spc="140" dirty="0">
                <a:solidFill>
                  <a:srgbClr val="231F20"/>
                </a:solidFill>
                <a:latin typeface="Times New Roman"/>
                <a:cs typeface="Times New Roman"/>
              </a:rPr>
              <a:t> </a:t>
            </a:r>
            <a:r>
              <a:rPr sz="450" dirty="0">
                <a:solidFill>
                  <a:srgbClr val="231F20"/>
                </a:solidFill>
                <a:latin typeface="Times New Roman"/>
                <a:cs typeface="Times New Roman"/>
              </a:rPr>
              <a:t>poumon</a:t>
            </a:r>
            <a:r>
              <a:rPr sz="450" spc="90" dirty="0">
                <a:solidFill>
                  <a:srgbClr val="231F20"/>
                </a:solidFill>
                <a:latin typeface="Times New Roman"/>
                <a:cs typeface="Times New Roman"/>
              </a:rPr>
              <a:t> </a:t>
            </a:r>
            <a:r>
              <a:rPr sz="350" dirty="0">
                <a:solidFill>
                  <a:srgbClr val="231F20"/>
                </a:solidFill>
                <a:latin typeface="Times New Roman"/>
                <a:cs typeface="Times New Roman"/>
              </a:rPr>
              <a:t>..........................................................................................................</a:t>
            </a:r>
            <a:r>
              <a:rPr sz="350" spc="120" dirty="0">
                <a:solidFill>
                  <a:srgbClr val="231F20"/>
                </a:solidFill>
                <a:latin typeface="Times New Roman"/>
                <a:cs typeface="Times New Roman"/>
              </a:rPr>
              <a:t> </a:t>
            </a:r>
            <a:r>
              <a:rPr sz="500" b="1" spc="-25" dirty="0">
                <a:solidFill>
                  <a:srgbClr val="231F20"/>
                </a:solidFill>
                <a:latin typeface="Times New Roman"/>
                <a:cs typeface="Times New Roman"/>
              </a:rPr>
              <a:t>51</a:t>
            </a:r>
            <a:endParaRPr sz="500">
              <a:latin typeface="Times New Roman"/>
              <a:cs typeface="Times New Roman"/>
            </a:endParaRPr>
          </a:p>
          <a:p>
            <a:pPr marR="88900" algn="r">
              <a:lnSpc>
                <a:spcPct val="100000"/>
              </a:lnSpc>
              <a:spcBef>
                <a:spcPts val="45"/>
              </a:spcBef>
            </a:pPr>
            <a:r>
              <a:rPr sz="500" b="1" spc="-10" dirty="0">
                <a:solidFill>
                  <a:srgbClr val="231F20"/>
                </a:solidFill>
                <a:latin typeface="Times New Roman"/>
                <a:cs typeface="Times New Roman"/>
              </a:rPr>
              <a:t>II.2.1.3-</a:t>
            </a:r>
            <a:r>
              <a:rPr sz="450" dirty="0">
                <a:solidFill>
                  <a:srgbClr val="231F20"/>
                </a:solidFill>
                <a:latin typeface="Times New Roman"/>
                <a:cs typeface="Times New Roman"/>
              </a:rPr>
              <a:t>Dans</a:t>
            </a:r>
            <a:r>
              <a:rPr sz="450" spc="175" dirty="0">
                <a:solidFill>
                  <a:srgbClr val="231F20"/>
                </a:solidFill>
                <a:latin typeface="Times New Roman"/>
                <a:cs typeface="Times New Roman"/>
              </a:rPr>
              <a:t> </a:t>
            </a:r>
            <a:r>
              <a:rPr sz="450" dirty="0">
                <a:solidFill>
                  <a:srgbClr val="231F20"/>
                </a:solidFill>
                <a:latin typeface="Times New Roman"/>
                <a:cs typeface="Times New Roman"/>
              </a:rPr>
              <a:t>le</a:t>
            </a:r>
            <a:r>
              <a:rPr sz="450" spc="180" dirty="0">
                <a:solidFill>
                  <a:srgbClr val="231F20"/>
                </a:solidFill>
                <a:latin typeface="Times New Roman"/>
                <a:cs typeface="Times New Roman"/>
              </a:rPr>
              <a:t> </a:t>
            </a:r>
            <a:r>
              <a:rPr sz="450" dirty="0">
                <a:solidFill>
                  <a:srgbClr val="231F20"/>
                </a:solidFill>
                <a:latin typeface="Times New Roman"/>
                <a:cs typeface="Times New Roman"/>
              </a:rPr>
              <a:t>cancer</a:t>
            </a:r>
            <a:r>
              <a:rPr sz="450" spc="180" dirty="0">
                <a:solidFill>
                  <a:srgbClr val="231F20"/>
                </a:solidFill>
                <a:latin typeface="Times New Roman"/>
                <a:cs typeface="Times New Roman"/>
              </a:rPr>
              <a:t> </a:t>
            </a:r>
            <a:r>
              <a:rPr sz="450" dirty="0">
                <a:solidFill>
                  <a:srgbClr val="231F20"/>
                </a:solidFill>
                <a:latin typeface="Times New Roman"/>
                <a:cs typeface="Times New Roman"/>
              </a:rPr>
              <a:t>ovarien</a:t>
            </a:r>
            <a:r>
              <a:rPr sz="450" spc="125" dirty="0">
                <a:solidFill>
                  <a:srgbClr val="231F20"/>
                </a:solidFill>
                <a:latin typeface="Times New Roman"/>
                <a:cs typeface="Times New Roman"/>
              </a:rPr>
              <a:t> </a:t>
            </a:r>
            <a:r>
              <a:rPr sz="350" dirty="0">
                <a:solidFill>
                  <a:srgbClr val="231F20"/>
                </a:solidFill>
                <a:latin typeface="Times New Roman"/>
                <a:cs typeface="Times New Roman"/>
              </a:rPr>
              <a:t>.................................................................................................................</a:t>
            </a:r>
            <a:r>
              <a:rPr sz="350" spc="155" dirty="0">
                <a:solidFill>
                  <a:srgbClr val="231F20"/>
                </a:solidFill>
                <a:latin typeface="Times New Roman"/>
                <a:cs typeface="Times New Roman"/>
              </a:rPr>
              <a:t> </a:t>
            </a:r>
            <a:r>
              <a:rPr sz="500" b="1" spc="-25" dirty="0">
                <a:solidFill>
                  <a:srgbClr val="231F20"/>
                </a:solidFill>
                <a:latin typeface="Times New Roman"/>
                <a:cs typeface="Times New Roman"/>
              </a:rPr>
              <a:t>51</a:t>
            </a:r>
            <a:endParaRPr sz="500">
              <a:latin typeface="Times New Roman"/>
              <a:cs typeface="Times New Roman"/>
            </a:endParaRPr>
          </a:p>
          <a:p>
            <a:pPr>
              <a:lnSpc>
                <a:spcPct val="100000"/>
              </a:lnSpc>
              <a:spcBef>
                <a:spcPts val="110"/>
              </a:spcBef>
            </a:pPr>
            <a:endParaRPr sz="350">
              <a:latin typeface="Times New Roman"/>
              <a:cs typeface="Times New Roman"/>
            </a:endParaRPr>
          </a:p>
          <a:p>
            <a:pPr marL="131445">
              <a:lnSpc>
                <a:spcPts val="700"/>
              </a:lnSpc>
            </a:pPr>
            <a:r>
              <a:rPr sz="600" b="1" dirty="0">
                <a:solidFill>
                  <a:srgbClr val="231F20"/>
                </a:solidFill>
                <a:latin typeface="Times New Roman"/>
                <a:cs typeface="Times New Roman"/>
              </a:rPr>
              <a:t>Objectifs</a:t>
            </a:r>
            <a:r>
              <a:rPr sz="600" b="1" spc="260" dirty="0">
                <a:solidFill>
                  <a:srgbClr val="231F20"/>
                </a:solidFill>
                <a:latin typeface="Times New Roman"/>
                <a:cs typeface="Times New Roman"/>
              </a:rPr>
              <a:t> </a:t>
            </a:r>
            <a:r>
              <a:rPr sz="600" b="1" dirty="0">
                <a:solidFill>
                  <a:srgbClr val="231F20"/>
                </a:solidFill>
                <a:latin typeface="Times New Roman"/>
                <a:cs typeface="Times New Roman"/>
              </a:rPr>
              <a:t>de</a:t>
            </a:r>
            <a:r>
              <a:rPr sz="600" b="1" spc="265" dirty="0">
                <a:solidFill>
                  <a:srgbClr val="231F20"/>
                </a:solidFill>
                <a:latin typeface="Times New Roman"/>
                <a:cs typeface="Times New Roman"/>
              </a:rPr>
              <a:t> </a:t>
            </a:r>
            <a:r>
              <a:rPr sz="600" b="1" dirty="0">
                <a:solidFill>
                  <a:srgbClr val="231F20"/>
                </a:solidFill>
                <a:latin typeface="Times New Roman"/>
                <a:cs typeface="Times New Roman"/>
              </a:rPr>
              <a:t>l’étude</a:t>
            </a:r>
            <a:r>
              <a:rPr sz="600" b="1" spc="210" dirty="0">
                <a:solidFill>
                  <a:srgbClr val="231F20"/>
                </a:solidFill>
                <a:latin typeface="Times New Roman"/>
                <a:cs typeface="Times New Roman"/>
              </a:rPr>
              <a:t> </a:t>
            </a:r>
            <a:r>
              <a:rPr sz="350" dirty="0">
                <a:solidFill>
                  <a:srgbClr val="231F20"/>
                </a:solidFill>
                <a:latin typeface="Times New Roman"/>
                <a:cs typeface="Times New Roman"/>
              </a:rPr>
              <a:t>...................................................................................................................................</a:t>
            </a:r>
            <a:r>
              <a:rPr sz="350" spc="170" dirty="0">
                <a:solidFill>
                  <a:srgbClr val="231F20"/>
                </a:solidFill>
                <a:latin typeface="Times New Roman"/>
                <a:cs typeface="Times New Roman"/>
              </a:rPr>
              <a:t> </a:t>
            </a:r>
            <a:r>
              <a:rPr sz="500" b="1" spc="-25" dirty="0">
                <a:solidFill>
                  <a:srgbClr val="231F20"/>
                </a:solidFill>
                <a:latin typeface="Times New Roman"/>
                <a:cs typeface="Times New Roman"/>
              </a:rPr>
              <a:t>53</a:t>
            </a:r>
            <a:endParaRPr sz="500">
              <a:latin typeface="Times New Roman"/>
              <a:cs typeface="Times New Roman"/>
            </a:endParaRPr>
          </a:p>
          <a:p>
            <a:pPr marL="131445">
              <a:lnSpc>
                <a:spcPts val="680"/>
              </a:lnSpc>
            </a:pPr>
            <a:r>
              <a:rPr sz="600" b="1" spc="-10" dirty="0">
                <a:solidFill>
                  <a:srgbClr val="231F20"/>
                </a:solidFill>
                <a:latin typeface="Times New Roman"/>
                <a:cs typeface="Times New Roman"/>
              </a:rPr>
              <a:t>Résultats</a:t>
            </a:r>
            <a:endParaRPr sz="600">
              <a:latin typeface="Times New Roman"/>
              <a:cs typeface="Times New Roman"/>
            </a:endParaRPr>
          </a:p>
          <a:p>
            <a:pPr marL="131445">
              <a:lnSpc>
                <a:spcPts val="680"/>
              </a:lnSpc>
            </a:pPr>
            <a:r>
              <a:rPr sz="600" b="1" dirty="0">
                <a:solidFill>
                  <a:srgbClr val="231F20"/>
                </a:solidFill>
                <a:latin typeface="Times New Roman"/>
                <a:cs typeface="Times New Roman"/>
              </a:rPr>
              <a:t>Identification</a:t>
            </a:r>
            <a:r>
              <a:rPr sz="600" b="1" spc="-15" dirty="0">
                <a:solidFill>
                  <a:srgbClr val="231F20"/>
                </a:solidFill>
                <a:latin typeface="Times New Roman"/>
                <a:cs typeface="Times New Roman"/>
              </a:rPr>
              <a:t> </a:t>
            </a:r>
            <a:r>
              <a:rPr sz="600" b="1" dirty="0">
                <a:solidFill>
                  <a:srgbClr val="231F20"/>
                </a:solidFill>
                <a:latin typeface="Times New Roman"/>
                <a:cs typeface="Times New Roman"/>
              </a:rPr>
              <a:t>de</a:t>
            </a:r>
            <a:r>
              <a:rPr sz="600" b="1" spc="-15" dirty="0">
                <a:solidFill>
                  <a:srgbClr val="231F20"/>
                </a:solidFill>
                <a:latin typeface="Times New Roman"/>
                <a:cs typeface="Times New Roman"/>
              </a:rPr>
              <a:t> </a:t>
            </a:r>
            <a:r>
              <a:rPr sz="600" b="1" dirty="0">
                <a:solidFill>
                  <a:srgbClr val="231F20"/>
                </a:solidFill>
                <a:latin typeface="Times New Roman"/>
                <a:cs typeface="Times New Roman"/>
              </a:rPr>
              <a:t>peptides</a:t>
            </a:r>
            <a:r>
              <a:rPr sz="600" b="1" spc="-10" dirty="0">
                <a:solidFill>
                  <a:srgbClr val="231F20"/>
                </a:solidFill>
                <a:latin typeface="Times New Roman"/>
                <a:cs typeface="Times New Roman"/>
              </a:rPr>
              <a:t> </a:t>
            </a:r>
            <a:r>
              <a:rPr sz="600" b="1" dirty="0">
                <a:solidFill>
                  <a:srgbClr val="231F20"/>
                </a:solidFill>
                <a:latin typeface="Times New Roman"/>
                <a:cs typeface="Times New Roman"/>
              </a:rPr>
              <a:t>se</a:t>
            </a:r>
            <a:r>
              <a:rPr sz="600" b="1" spc="-15" dirty="0">
                <a:solidFill>
                  <a:srgbClr val="231F20"/>
                </a:solidFill>
                <a:latin typeface="Times New Roman"/>
                <a:cs typeface="Times New Roman"/>
              </a:rPr>
              <a:t> </a:t>
            </a:r>
            <a:r>
              <a:rPr sz="600" b="1" dirty="0">
                <a:solidFill>
                  <a:srgbClr val="231F20"/>
                </a:solidFill>
                <a:latin typeface="Times New Roman"/>
                <a:cs typeface="Times New Roman"/>
              </a:rPr>
              <a:t>fixant</a:t>
            </a:r>
            <a:r>
              <a:rPr sz="600" b="1" spc="-15" dirty="0">
                <a:solidFill>
                  <a:srgbClr val="231F20"/>
                </a:solidFill>
                <a:latin typeface="Times New Roman"/>
                <a:cs typeface="Times New Roman"/>
              </a:rPr>
              <a:t> </a:t>
            </a:r>
            <a:r>
              <a:rPr sz="600" b="1" spc="-25" dirty="0">
                <a:solidFill>
                  <a:srgbClr val="231F20"/>
                </a:solidFill>
                <a:latin typeface="Times New Roman"/>
                <a:cs typeface="Times New Roman"/>
              </a:rPr>
              <a:t>sur</a:t>
            </a:r>
            <a:endParaRPr sz="600">
              <a:latin typeface="Times New Roman"/>
              <a:cs typeface="Times New Roman"/>
            </a:endParaRPr>
          </a:p>
          <a:p>
            <a:pPr marL="131445">
              <a:lnSpc>
                <a:spcPts val="680"/>
              </a:lnSpc>
            </a:pPr>
            <a:r>
              <a:rPr sz="600" b="1" dirty="0">
                <a:solidFill>
                  <a:srgbClr val="231F20"/>
                </a:solidFill>
                <a:latin typeface="Times New Roman"/>
                <a:cs typeface="Times New Roman"/>
              </a:rPr>
              <a:t>les</a:t>
            </a:r>
            <a:r>
              <a:rPr sz="600" b="1" spc="175" dirty="0">
                <a:solidFill>
                  <a:srgbClr val="231F20"/>
                </a:solidFill>
                <a:latin typeface="Times New Roman"/>
                <a:cs typeface="Times New Roman"/>
              </a:rPr>
              <a:t> </a:t>
            </a:r>
            <a:r>
              <a:rPr sz="600" b="1" dirty="0">
                <a:solidFill>
                  <a:srgbClr val="231F20"/>
                </a:solidFill>
                <a:latin typeface="Times New Roman"/>
                <a:cs typeface="Times New Roman"/>
              </a:rPr>
              <a:t>HLAs</a:t>
            </a:r>
            <a:r>
              <a:rPr sz="600" b="1" spc="175" dirty="0">
                <a:solidFill>
                  <a:srgbClr val="231F20"/>
                </a:solidFill>
                <a:latin typeface="Times New Roman"/>
                <a:cs typeface="Times New Roman"/>
              </a:rPr>
              <a:t> </a:t>
            </a:r>
            <a:r>
              <a:rPr sz="600" b="1" dirty="0">
                <a:solidFill>
                  <a:srgbClr val="231F20"/>
                </a:solidFill>
                <a:latin typeface="Times New Roman"/>
                <a:cs typeface="Times New Roman"/>
              </a:rPr>
              <a:t>de</a:t>
            </a:r>
            <a:r>
              <a:rPr sz="600" b="1" spc="175" dirty="0">
                <a:solidFill>
                  <a:srgbClr val="231F20"/>
                </a:solidFill>
                <a:latin typeface="Times New Roman"/>
                <a:cs typeface="Times New Roman"/>
              </a:rPr>
              <a:t> </a:t>
            </a:r>
            <a:r>
              <a:rPr sz="600" b="1" dirty="0">
                <a:solidFill>
                  <a:srgbClr val="231F20"/>
                </a:solidFill>
                <a:latin typeface="Times New Roman"/>
                <a:cs typeface="Times New Roman"/>
              </a:rPr>
              <a:t>classe</a:t>
            </a:r>
            <a:r>
              <a:rPr sz="600" b="1" spc="175" dirty="0">
                <a:solidFill>
                  <a:srgbClr val="231F20"/>
                </a:solidFill>
                <a:latin typeface="Times New Roman"/>
                <a:cs typeface="Times New Roman"/>
              </a:rPr>
              <a:t> </a:t>
            </a:r>
            <a:r>
              <a:rPr sz="600" b="1" spc="-10" dirty="0">
                <a:solidFill>
                  <a:srgbClr val="231F20"/>
                </a:solidFill>
                <a:latin typeface="Times New Roman"/>
                <a:cs typeface="Times New Roman"/>
              </a:rPr>
              <a:t>I</a:t>
            </a:r>
            <a:r>
              <a:rPr sz="600" b="1" spc="45" dirty="0">
                <a:solidFill>
                  <a:srgbClr val="231F20"/>
                </a:solidFill>
                <a:latin typeface="Times New Roman"/>
                <a:cs typeface="Times New Roman"/>
              </a:rPr>
              <a:t> </a:t>
            </a:r>
            <a:r>
              <a:rPr sz="350" dirty="0">
                <a:solidFill>
                  <a:srgbClr val="231F20"/>
                </a:solidFill>
                <a:latin typeface="Times New Roman"/>
                <a:cs typeface="Times New Roman"/>
              </a:rPr>
              <a:t>..................................................................................................................................</a:t>
            </a:r>
            <a:r>
              <a:rPr sz="350" spc="110" dirty="0">
                <a:solidFill>
                  <a:srgbClr val="231F20"/>
                </a:solidFill>
                <a:latin typeface="Times New Roman"/>
                <a:cs typeface="Times New Roman"/>
              </a:rPr>
              <a:t> </a:t>
            </a:r>
            <a:r>
              <a:rPr sz="500" b="1" spc="-25" dirty="0">
                <a:solidFill>
                  <a:srgbClr val="231F20"/>
                </a:solidFill>
                <a:latin typeface="Times New Roman"/>
                <a:cs typeface="Times New Roman"/>
              </a:rPr>
              <a:t>54</a:t>
            </a:r>
            <a:endParaRPr sz="500">
              <a:latin typeface="Times New Roman"/>
              <a:cs typeface="Times New Roman"/>
            </a:endParaRPr>
          </a:p>
          <a:p>
            <a:pPr marL="186690" indent="-58419">
              <a:lnSpc>
                <a:spcPts val="700"/>
              </a:lnSpc>
              <a:buSzPct val="83333"/>
              <a:buFont typeface="Times New Roman"/>
              <a:buAutoNum type="romanUcPeriod"/>
              <a:tabLst>
                <a:tab pos="186690" algn="l"/>
              </a:tabLst>
            </a:pPr>
            <a:r>
              <a:rPr sz="600" dirty="0">
                <a:solidFill>
                  <a:srgbClr val="231F20"/>
                </a:solidFill>
                <a:latin typeface="Times New Roman"/>
                <a:cs typeface="Times New Roman"/>
              </a:rPr>
              <a:t>Article</a:t>
            </a:r>
            <a:r>
              <a:rPr sz="600" spc="15" dirty="0">
                <a:solidFill>
                  <a:srgbClr val="231F20"/>
                </a:solidFill>
                <a:latin typeface="Times New Roman"/>
                <a:cs typeface="Times New Roman"/>
              </a:rPr>
              <a:t> </a:t>
            </a:r>
            <a:r>
              <a:rPr sz="600" spc="-50" dirty="0">
                <a:solidFill>
                  <a:srgbClr val="231F20"/>
                </a:solidFill>
                <a:latin typeface="Times New Roman"/>
                <a:cs typeface="Times New Roman"/>
              </a:rPr>
              <a:t>:</a:t>
            </a:r>
            <a:endParaRPr sz="600">
              <a:latin typeface="Times New Roman"/>
              <a:cs typeface="Times New Roman"/>
            </a:endParaRPr>
          </a:p>
          <a:p>
            <a:pPr marL="131445">
              <a:lnSpc>
                <a:spcPct val="100000"/>
              </a:lnSpc>
              <a:spcBef>
                <a:spcPts val="25"/>
              </a:spcBef>
            </a:pPr>
            <a:r>
              <a:rPr sz="500" spc="10" dirty="0">
                <a:solidFill>
                  <a:srgbClr val="231F20"/>
                </a:solidFill>
                <a:latin typeface="Times New Roman"/>
                <a:cs typeface="Times New Roman"/>
              </a:rPr>
              <a:t>Identification</a:t>
            </a:r>
            <a:r>
              <a:rPr sz="500" spc="25" dirty="0">
                <a:solidFill>
                  <a:srgbClr val="231F20"/>
                </a:solidFill>
                <a:latin typeface="Times New Roman"/>
                <a:cs typeface="Times New Roman"/>
              </a:rPr>
              <a:t> </a:t>
            </a:r>
            <a:r>
              <a:rPr sz="500" spc="10" dirty="0">
                <a:solidFill>
                  <a:srgbClr val="231F20"/>
                </a:solidFill>
                <a:latin typeface="Times New Roman"/>
                <a:cs typeface="Times New Roman"/>
              </a:rPr>
              <a:t>of</a:t>
            </a:r>
            <a:r>
              <a:rPr sz="500" spc="25" dirty="0">
                <a:solidFill>
                  <a:srgbClr val="231F20"/>
                </a:solidFill>
                <a:latin typeface="Times New Roman"/>
                <a:cs typeface="Times New Roman"/>
              </a:rPr>
              <a:t> </a:t>
            </a:r>
            <a:r>
              <a:rPr sz="500" spc="10" dirty="0">
                <a:solidFill>
                  <a:srgbClr val="231F20"/>
                </a:solidFill>
                <a:latin typeface="Times New Roman"/>
                <a:cs typeface="Times New Roman"/>
              </a:rPr>
              <a:t>a</a:t>
            </a:r>
            <a:r>
              <a:rPr sz="500" spc="25" dirty="0">
                <a:solidFill>
                  <a:srgbClr val="231F20"/>
                </a:solidFill>
                <a:latin typeface="Times New Roman"/>
                <a:cs typeface="Times New Roman"/>
              </a:rPr>
              <a:t> </a:t>
            </a:r>
            <a:r>
              <a:rPr sz="500" spc="10" dirty="0">
                <a:solidFill>
                  <a:srgbClr val="231F20"/>
                </a:solidFill>
                <a:latin typeface="Times New Roman"/>
                <a:cs typeface="Times New Roman"/>
              </a:rPr>
              <a:t>naturally</a:t>
            </a:r>
            <a:r>
              <a:rPr sz="500" spc="25" dirty="0">
                <a:solidFill>
                  <a:srgbClr val="231F20"/>
                </a:solidFill>
                <a:latin typeface="Times New Roman"/>
                <a:cs typeface="Times New Roman"/>
              </a:rPr>
              <a:t> </a:t>
            </a:r>
            <a:r>
              <a:rPr sz="500" spc="10" dirty="0">
                <a:solidFill>
                  <a:srgbClr val="231F20"/>
                </a:solidFill>
                <a:latin typeface="Times New Roman"/>
                <a:cs typeface="Times New Roman"/>
              </a:rPr>
              <a:t>processed</a:t>
            </a:r>
            <a:r>
              <a:rPr sz="500" spc="25" dirty="0">
                <a:solidFill>
                  <a:srgbClr val="231F20"/>
                </a:solidFill>
                <a:latin typeface="Times New Roman"/>
                <a:cs typeface="Times New Roman"/>
              </a:rPr>
              <a:t> </a:t>
            </a:r>
            <a:r>
              <a:rPr sz="500" spc="10" dirty="0">
                <a:solidFill>
                  <a:srgbClr val="231F20"/>
                </a:solidFill>
                <a:latin typeface="Times New Roman"/>
                <a:cs typeface="Times New Roman"/>
              </a:rPr>
              <a:t>HLA-A*0201</a:t>
            </a:r>
            <a:r>
              <a:rPr sz="500" spc="30" dirty="0">
                <a:solidFill>
                  <a:srgbClr val="231F20"/>
                </a:solidFill>
                <a:latin typeface="Times New Roman"/>
                <a:cs typeface="Times New Roman"/>
              </a:rPr>
              <a:t> </a:t>
            </a:r>
            <a:r>
              <a:rPr sz="500" spc="-10" dirty="0">
                <a:solidFill>
                  <a:srgbClr val="231F20"/>
                </a:solidFill>
                <a:latin typeface="Times New Roman"/>
                <a:cs typeface="Times New Roman"/>
              </a:rPr>
              <a:t>restricted</a:t>
            </a:r>
            <a:endParaRPr sz="500">
              <a:latin typeface="Times New Roman"/>
              <a:cs typeface="Times New Roman"/>
            </a:endParaRPr>
          </a:p>
          <a:p>
            <a:pPr marL="131445">
              <a:lnSpc>
                <a:spcPct val="100000"/>
              </a:lnSpc>
              <a:spcBef>
                <a:spcPts val="5"/>
              </a:spcBef>
            </a:pPr>
            <a:r>
              <a:rPr sz="500" dirty="0">
                <a:solidFill>
                  <a:srgbClr val="231F20"/>
                </a:solidFill>
                <a:latin typeface="Times New Roman"/>
                <a:cs typeface="Times New Roman"/>
              </a:rPr>
              <a:t>CTL</a:t>
            </a:r>
            <a:r>
              <a:rPr sz="500" spc="80" dirty="0">
                <a:solidFill>
                  <a:srgbClr val="231F20"/>
                </a:solidFill>
                <a:latin typeface="Times New Roman"/>
                <a:cs typeface="Times New Roman"/>
              </a:rPr>
              <a:t> </a:t>
            </a:r>
            <a:r>
              <a:rPr sz="500" dirty="0">
                <a:solidFill>
                  <a:srgbClr val="231F20"/>
                </a:solidFill>
                <a:latin typeface="Times New Roman"/>
                <a:cs typeface="Times New Roman"/>
              </a:rPr>
              <a:t>epitope</a:t>
            </a:r>
            <a:r>
              <a:rPr sz="500" spc="120" dirty="0">
                <a:solidFill>
                  <a:srgbClr val="231F20"/>
                </a:solidFill>
                <a:latin typeface="Times New Roman"/>
                <a:cs typeface="Times New Roman"/>
              </a:rPr>
              <a:t> </a:t>
            </a:r>
            <a:r>
              <a:rPr sz="500" dirty="0">
                <a:solidFill>
                  <a:srgbClr val="231F20"/>
                </a:solidFill>
                <a:latin typeface="Times New Roman"/>
                <a:cs typeface="Times New Roman"/>
              </a:rPr>
              <a:t>in</a:t>
            </a:r>
            <a:r>
              <a:rPr sz="500" spc="120" dirty="0">
                <a:solidFill>
                  <a:srgbClr val="231F20"/>
                </a:solidFill>
                <a:latin typeface="Times New Roman"/>
                <a:cs typeface="Times New Roman"/>
              </a:rPr>
              <a:t> </a:t>
            </a:r>
            <a:r>
              <a:rPr sz="500" dirty="0">
                <a:solidFill>
                  <a:srgbClr val="231F20"/>
                </a:solidFill>
                <a:latin typeface="Times New Roman"/>
                <a:cs typeface="Times New Roman"/>
              </a:rPr>
              <a:t>the</a:t>
            </a:r>
            <a:r>
              <a:rPr sz="500" spc="120" dirty="0">
                <a:solidFill>
                  <a:srgbClr val="231F20"/>
                </a:solidFill>
                <a:latin typeface="Times New Roman"/>
                <a:cs typeface="Times New Roman"/>
              </a:rPr>
              <a:t> </a:t>
            </a:r>
            <a:r>
              <a:rPr sz="500" dirty="0">
                <a:solidFill>
                  <a:srgbClr val="231F20"/>
                </a:solidFill>
                <a:latin typeface="Times New Roman"/>
                <a:cs typeface="Times New Roman"/>
              </a:rPr>
              <a:t>tumor</a:t>
            </a:r>
            <a:r>
              <a:rPr sz="500" spc="125" dirty="0">
                <a:solidFill>
                  <a:srgbClr val="231F20"/>
                </a:solidFill>
                <a:latin typeface="Times New Roman"/>
                <a:cs typeface="Times New Roman"/>
              </a:rPr>
              <a:t> </a:t>
            </a:r>
            <a:r>
              <a:rPr sz="500" dirty="0">
                <a:solidFill>
                  <a:srgbClr val="231F20"/>
                </a:solidFill>
                <a:latin typeface="Times New Roman"/>
                <a:cs typeface="Times New Roman"/>
              </a:rPr>
              <a:t>associated</a:t>
            </a:r>
            <a:r>
              <a:rPr sz="500" spc="120" dirty="0">
                <a:solidFill>
                  <a:srgbClr val="231F20"/>
                </a:solidFill>
                <a:latin typeface="Times New Roman"/>
                <a:cs typeface="Times New Roman"/>
              </a:rPr>
              <a:t> </a:t>
            </a:r>
            <a:r>
              <a:rPr sz="500" dirty="0">
                <a:solidFill>
                  <a:srgbClr val="231F20"/>
                </a:solidFill>
                <a:latin typeface="Times New Roman"/>
                <a:cs typeface="Times New Roman"/>
              </a:rPr>
              <a:t>antigen</a:t>
            </a:r>
            <a:r>
              <a:rPr sz="500" spc="120" dirty="0">
                <a:solidFill>
                  <a:srgbClr val="231F20"/>
                </a:solidFill>
                <a:latin typeface="Times New Roman"/>
                <a:cs typeface="Times New Roman"/>
              </a:rPr>
              <a:t> </a:t>
            </a:r>
            <a:r>
              <a:rPr sz="500" dirty="0">
                <a:solidFill>
                  <a:srgbClr val="231F20"/>
                </a:solidFill>
                <a:latin typeface="Times New Roman"/>
                <a:cs typeface="Times New Roman"/>
              </a:rPr>
              <a:t>Nectin4</a:t>
            </a:r>
            <a:r>
              <a:rPr sz="500" spc="45" dirty="0">
                <a:solidFill>
                  <a:srgbClr val="231F20"/>
                </a:solidFill>
                <a:latin typeface="Times New Roman"/>
                <a:cs typeface="Times New Roman"/>
              </a:rPr>
              <a:t> </a:t>
            </a:r>
            <a:r>
              <a:rPr sz="350" dirty="0">
                <a:solidFill>
                  <a:srgbClr val="231F20"/>
                </a:solidFill>
                <a:latin typeface="Times New Roman"/>
                <a:cs typeface="Times New Roman"/>
              </a:rPr>
              <a:t>..................................................................</a:t>
            </a:r>
            <a:r>
              <a:rPr sz="350" spc="85" dirty="0">
                <a:solidFill>
                  <a:srgbClr val="231F20"/>
                </a:solidFill>
                <a:latin typeface="Times New Roman"/>
                <a:cs typeface="Times New Roman"/>
              </a:rPr>
              <a:t> </a:t>
            </a:r>
            <a:r>
              <a:rPr sz="500" b="1" spc="-25" dirty="0">
                <a:solidFill>
                  <a:srgbClr val="231F20"/>
                </a:solidFill>
                <a:latin typeface="Times New Roman"/>
                <a:cs typeface="Times New Roman"/>
              </a:rPr>
              <a:t>55</a:t>
            </a:r>
            <a:endParaRPr sz="500">
              <a:latin typeface="Times New Roman"/>
              <a:cs typeface="Times New Roman"/>
            </a:endParaRPr>
          </a:p>
          <a:p>
            <a:pPr marL="153035">
              <a:lnSpc>
                <a:spcPts val="590"/>
              </a:lnSpc>
              <a:spcBef>
                <a:spcPts val="155"/>
              </a:spcBef>
            </a:pPr>
            <a:r>
              <a:rPr sz="500" b="1" dirty="0">
                <a:solidFill>
                  <a:srgbClr val="231F20"/>
                </a:solidFill>
                <a:latin typeface="Times New Roman"/>
                <a:cs typeface="Times New Roman"/>
              </a:rPr>
              <a:t>I.1-</a:t>
            </a:r>
            <a:r>
              <a:rPr sz="500" dirty="0">
                <a:solidFill>
                  <a:srgbClr val="231F20"/>
                </a:solidFill>
                <a:latin typeface="Times New Roman"/>
                <a:cs typeface="Times New Roman"/>
              </a:rPr>
              <a:t>Conclusion</a:t>
            </a:r>
            <a:r>
              <a:rPr sz="500" spc="420" dirty="0">
                <a:solidFill>
                  <a:srgbClr val="231F20"/>
                </a:solidFill>
                <a:latin typeface="Times New Roman"/>
                <a:cs typeface="Times New Roman"/>
              </a:rPr>
              <a:t> </a:t>
            </a:r>
            <a:r>
              <a:rPr sz="500" dirty="0">
                <a:solidFill>
                  <a:srgbClr val="231F20"/>
                </a:solidFill>
                <a:latin typeface="Times New Roman"/>
                <a:cs typeface="Times New Roman"/>
              </a:rPr>
              <a:t>Intermédiaire</a:t>
            </a:r>
            <a:r>
              <a:rPr sz="500" spc="420" dirty="0">
                <a:solidFill>
                  <a:srgbClr val="231F20"/>
                </a:solidFill>
                <a:latin typeface="Times New Roman"/>
                <a:cs typeface="Times New Roman"/>
              </a:rPr>
              <a:t> </a:t>
            </a:r>
            <a:r>
              <a:rPr sz="350" dirty="0">
                <a:solidFill>
                  <a:srgbClr val="231F20"/>
                </a:solidFill>
                <a:latin typeface="Times New Roman"/>
                <a:cs typeface="Times New Roman"/>
              </a:rPr>
              <a:t>.....................................................................................................................</a:t>
            </a:r>
            <a:r>
              <a:rPr sz="350" spc="305" dirty="0">
                <a:solidFill>
                  <a:srgbClr val="231F20"/>
                </a:solidFill>
                <a:latin typeface="Times New Roman"/>
                <a:cs typeface="Times New Roman"/>
              </a:rPr>
              <a:t> </a:t>
            </a:r>
            <a:r>
              <a:rPr sz="500" b="1" spc="-25" dirty="0">
                <a:solidFill>
                  <a:srgbClr val="231F20"/>
                </a:solidFill>
                <a:latin typeface="Times New Roman"/>
                <a:cs typeface="Times New Roman"/>
              </a:rPr>
              <a:t>56</a:t>
            </a:r>
            <a:endParaRPr sz="500">
              <a:latin typeface="Times New Roman"/>
              <a:cs typeface="Times New Roman"/>
            </a:endParaRPr>
          </a:p>
          <a:p>
            <a:pPr marL="216535" indent="-85090">
              <a:lnSpc>
                <a:spcPts val="710"/>
              </a:lnSpc>
              <a:buSzPct val="83333"/>
              <a:buFont typeface="Times New Roman"/>
              <a:buAutoNum type="romanUcPeriod" startAt="2"/>
              <a:tabLst>
                <a:tab pos="216535" algn="l"/>
              </a:tabLst>
            </a:pPr>
            <a:r>
              <a:rPr sz="600" dirty="0">
                <a:solidFill>
                  <a:srgbClr val="231F20"/>
                </a:solidFill>
                <a:latin typeface="Times New Roman"/>
                <a:cs typeface="Times New Roman"/>
              </a:rPr>
              <a:t>Résultats</a:t>
            </a:r>
            <a:r>
              <a:rPr sz="600" spc="400" dirty="0">
                <a:solidFill>
                  <a:srgbClr val="231F20"/>
                </a:solidFill>
                <a:latin typeface="Times New Roman"/>
                <a:cs typeface="Times New Roman"/>
              </a:rPr>
              <a:t> </a:t>
            </a:r>
            <a:r>
              <a:rPr sz="600" spc="-10" dirty="0">
                <a:solidFill>
                  <a:srgbClr val="231F20"/>
                </a:solidFill>
                <a:latin typeface="Times New Roman"/>
                <a:cs typeface="Times New Roman"/>
              </a:rPr>
              <a:t>supplémentaires</a:t>
            </a:r>
            <a:r>
              <a:rPr sz="600" spc="200" dirty="0">
                <a:solidFill>
                  <a:srgbClr val="231F20"/>
                </a:solidFill>
                <a:latin typeface="Times New Roman"/>
                <a:cs typeface="Times New Roman"/>
              </a:rPr>
              <a:t> </a:t>
            </a:r>
            <a:r>
              <a:rPr sz="350" dirty="0">
                <a:solidFill>
                  <a:srgbClr val="231F20"/>
                </a:solidFill>
                <a:latin typeface="Times New Roman"/>
                <a:cs typeface="Times New Roman"/>
              </a:rPr>
              <a:t>...............................................................................................................</a:t>
            </a:r>
            <a:r>
              <a:rPr sz="350" spc="254" dirty="0">
                <a:solidFill>
                  <a:srgbClr val="231F20"/>
                </a:solidFill>
                <a:latin typeface="Times New Roman"/>
                <a:cs typeface="Times New Roman"/>
              </a:rPr>
              <a:t> </a:t>
            </a:r>
            <a:r>
              <a:rPr sz="500" b="1" spc="-25" dirty="0">
                <a:solidFill>
                  <a:srgbClr val="231F20"/>
                </a:solidFill>
                <a:latin typeface="Times New Roman"/>
                <a:cs typeface="Times New Roman"/>
              </a:rPr>
              <a:t>56</a:t>
            </a:r>
            <a:endParaRPr sz="500">
              <a:latin typeface="Times New Roman"/>
              <a:cs typeface="Times New Roman"/>
            </a:endParaRPr>
          </a:p>
          <a:p>
            <a:pPr marL="169545">
              <a:lnSpc>
                <a:spcPct val="100000"/>
              </a:lnSpc>
              <a:spcBef>
                <a:spcPts val="65"/>
              </a:spcBef>
            </a:pPr>
            <a:r>
              <a:rPr sz="500" b="1" dirty="0">
                <a:solidFill>
                  <a:srgbClr val="231F20"/>
                </a:solidFill>
                <a:latin typeface="Times New Roman"/>
                <a:cs typeface="Times New Roman"/>
              </a:rPr>
              <a:t>II.1-</a:t>
            </a:r>
            <a:r>
              <a:rPr sz="500" dirty="0">
                <a:solidFill>
                  <a:srgbClr val="231F20"/>
                </a:solidFill>
                <a:latin typeface="Times New Roman"/>
                <a:cs typeface="Times New Roman"/>
              </a:rPr>
              <a:t>iTopia</a:t>
            </a:r>
            <a:r>
              <a:rPr sz="500" spc="210" dirty="0">
                <a:solidFill>
                  <a:srgbClr val="231F20"/>
                </a:solidFill>
                <a:latin typeface="Times New Roman"/>
                <a:cs typeface="Times New Roman"/>
              </a:rPr>
              <a:t>  </a:t>
            </a:r>
            <a:r>
              <a:rPr sz="350" dirty="0">
                <a:solidFill>
                  <a:srgbClr val="231F20"/>
                </a:solidFill>
                <a:latin typeface="Times New Roman"/>
                <a:cs typeface="Times New Roman"/>
              </a:rPr>
              <a:t>.............................................................................................................................................................</a:t>
            </a:r>
            <a:r>
              <a:rPr sz="350" spc="254" dirty="0">
                <a:solidFill>
                  <a:srgbClr val="231F20"/>
                </a:solidFill>
                <a:latin typeface="Times New Roman"/>
                <a:cs typeface="Times New Roman"/>
              </a:rPr>
              <a:t>  </a:t>
            </a:r>
            <a:r>
              <a:rPr sz="500" b="1" spc="-25" dirty="0">
                <a:solidFill>
                  <a:srgbClr val="231F20"/>
                </a:solidFill>
                <a:latin typeface="Times New Roman"/>
                <a:cs typeface="Times New Roman"/>
              </a:rPr>
              <a:t>56</a:t>
            </a:r>
            <a:endParaRPr sz="500">
              <a:latin typeface="Times New Roman"/>
              <a:cs typeface="Times New Roman"/>
            </a:endParaRPr>
          </a:p>
          <a:p>
            <a:pPr marL="208279">
              <a:lnSpc>
                <a:spcPct val="100000"/>
              </a:lnSpc>
              <a:spcBef>
                <a:spcPts val="80"/>
              </a:spcBef>
            </a:pPr>
            <a:r>
              <a:rPr sz="500" b="1" spc="-10" dirty="0">
                <a:solidFill>
                  <a:srgbClr val="231F20"/>
                </a:solidFill>
                <a:latin typeface="Times New Roman"/>
                <a:cs typeface="Times New Roman"/>
              </a:rPr>
              <a:t>II.1.1-</a:t>
            </a:r>
            <a:r>
              <a:rPr sz="450" dirty="0">
                <a:solidFill>
                  <a:srgbClr val="231F20"/>
                </a:solidFill>
                <a:latin typeface="Times New Roman"/>
                <a:cs typeface="Times New Roman"/>
              </a:rPr>
              <a:t>Fixation</a:t>
            </a:r>
            <a:r>
              <a:rPr sz="450" spc="200" dirty="0">
                <a:solidFill>
                  <a:srgbClr val="231F20"/>
                </a:solidFill>
                <a:latin typeface="Times New Roman"/>
                <a:cs typeface="Times New Roman"/>
              </a:rPr>
              <a:t>  </a:t>
            </a:r>
            <a:r>
              <a:rPr sz="350" dirty="0">
                <a:solidFill>
                  <a:srgbClr val="231F20"/>
                </a:solidFill>
                <a:latin typeface="Times New Roman"/>
                <a:cs typeface="Times New Roman"/>
              </a:rPr>
              <a:t>.....................................................................................................................................................</a:t>
            </a:r>
            <a:r>
              <a:rPr sz="350" spc="225" dirty="0">
                <a:solidFill>
                  <a:srgbClr val="231F20"/>
                </a:solidFill>
                <a:latin typeface="Times New Roman"/>
                <a:cs typeface="Times New Roman"/>
              </a:rPr>
              <a:t>  </a:t>
            </a:r>
            <a:r>
              <a:rPr sz="500" b="1" spc="-25" dirty="0">
                <a:solidFill>
                  <a:srgbClr val="231F20"/>
                </a:solidFill>
                <a:latin typeface="Times New Roman"/>
                <a:cs typeface="Times New Roman"/>
              </a:rPr>
              <a:t>56</a:t>
            </a:r>
            <a:endParaRPr sz="500">
              <a:latin typeface="Times New Roman"/>
              <a:cs typeface="Times New Roman"/>
            </a:endParaRPr>
          </a:p>
          <a:p>
            <a:pPr marL="232410">
              <a:lnSpc>
                <a:spcPct val="100000"/>
              </a:lnSpc>
              <a:spcBef>
                <a:spcPts val="45"/>
              </a:spcBef>
            </a:pPr>
            <a:r>
              <a:rPr sz="500" b="1" spc="-10" dirty="0">
                <a:solidFill>
                  <a:srgbClr val="231F20"/>
                </a:solidFill>
                <a:latin typeface="Times New Roman"/>
                <a:cs typeface="Times New Roman"/>
              </a:rPr>
              <a:t>II.1.2-</a:t>
            </a:r>
            <a:r>
              <a:rPr sz="450" dirty="0">
                <a:solidFill>
                  <a:srgbClr val="231F20"/>
                </a:solidFill>
                <a:latin typeface="Times New Roman"/>
                <a:cs typeface="Times New Roman"/>
              </a:rPr>
              <a:t>Dissociation</a:t>
            </a:r>
            <a:r>
              <a:rPr sz="450" spc="140" dirty="0">
                <a:solidFill>
                  <a:srgbClr val="231F20"/>
                </a:solidFill>
                <a:latin typeface="Times New Roman"/>
                <a:cs typeface="Times New Roman"/>
              </a:rPr>
              <a:t> </a:t>
            </a:r>
            <a:r>
              <a:rPr sz="450" dirty="0">
                <a:solidFill>
                  <a:srgbClr val="231F20"/>
                </a:solidFill>
                <a:latin typeface="Times New Roman"/>
                <a:cs typeface="Times New Roman"/>
              </a:rPr>
              <a:t>et</a:t>
            </a:r>
            <a:r>
              <a:rPr sz="450" spc="140" dirty="0">
                <a:solidFill>
                  <a:srgbClr val="231F20"/>
                </a:solidFill>
                <a:latin typeface="Times New Roman"/>
                <a:cs typeface="Times New Roman"/>
              </a:rPr>
              <a:t> </a:t>
            </a:r>
            <a:r>
              <a:rPr sz="450" dirty="0">
                <a:solidFill>
                  <a:srgbClr val="231F20"/>
                </a:solidFill>
                <a:latin typeface="Times New Roman"/>
                <a:cs typeface="Times New Roman"/>
              </a:rPr>
              <a:t>calcul</a:t>
            </a:r>
            <a:r>
              <a:rPr sz="450" spc="140" dirty="0">
                <a:solidFill>
                  <a:srgbClr val="231F20"/>
                </a:solidFill>
                <a:latin typeface="Times New Roman"/>
                <a:cs typeface="Times New Roman"/>
              </a:rPr>
              <a:t> </a:t>
            </a:r>
            <a:r>
              <a:rPr sz="450" dirty="0">
                <a:solidFill>
                  <a:srgbClr val="231F20"/>
                </a:solidFill>
                <a:latin typeface="Times New Roman"/>
                <a:cs typeface="Times New Roman"/>
              </a:rPr>
              <a:t>du</a:t>
            </a:r>
            <a:r>
              <a:rPr sz="450" spc="120" dirty="0">
                <a:solidFill>
                  <a:srgbClr val="231F20"/>
                </a:solidFill>
                <a:latin typeface="Times New Roman"/>
                <a:cs typeface="Times New Roman"/>
              </a:rPr>
              <a:t> </a:t>
            </a:r>
            <a:r>
              <a:rPr sz="450" dirty="0">
                <a:solidFill>
                  <a:srgbClr val="231F20"/>
                </a:solidFill>
                <a:latin typeface="Times New Roman"/>
                <a:cs typeface="Times New Roman"/>
              </a:rPr>
              <a:t>T½</a:t>
            </a:r>
            <a:r>
              <a:rPr sz="450" spc="95" dirty="0">
                <a:solidFill>
                  <a:srgbClr val="231F20"/>
                </a:solidFill>
                <a:latin typeface="Times New Roman"/>
                <a:cs typeface="Times New Roman"/>
              </a:rPr>
              <a:t> </a:t>
            </a:r>
            <a:r>
              <a:rPr sz="350" dirty="0">
                <a:solidFill>
                  <a:srgbClr val="231F20"/>
                </a:solidFill>
                <a:latin typeface="Times New Roman"/>
                <a:cs typeface="Times New Roman"/>
              </a:rPr>
              <a:t>............................................................................................................</a:t>
            </a:r>
            <a:r>
              <a:rPr sz="350" spc="120" dirty="0">
                <a:solidFill>
                  <a:srgbClr val="231F20"/>
                </a:solidFill>
                <a:latin typeface="Times New Roman"/>
                <a:cs typeface="Times New Roman"/>
              </a:rPr>
              <a:t> </a:t>
            </a:r>
            <a:r>
              <a:rPr sz="500" b="1" spc="-25" dirty="0">
                <a:solidFill>
                  <a:srgbClr val="231F20"/>
                </a:solidFill>
                <a:latin typeface="Times New Roman"/>
                <a:cs typeface="Times New Roman"/>
              </a:rPr>
              <a:t>59</a:t>
            </a:r>
            <a:endParaRPr sz="500">
              <a:latin typeface="Times New Roman"/>
              <a:cs typeface="Times New Roman"/>
            </a:endParaRPr>
          </a:p>
          <a:p>
            <a:pPr>
              <a:lnSpc>
                <a:spcPct val="100000"/>
              </a:lnSpc>
              <a:spcBef>
                <a:spcPts val="320"/>
              </a:spcBef>
            </a:pPr>
            <a:endParaRPr sz="350">
              <a:latin typeface="Times New Roman"/>
              <a:cs typeface="Times New Roman"/>
            </a:endParaRPr>
          </a:p>
          <a:p>
            <a:pPr marL="131445">
              <a:lnSpc>
                <a:spcPct val="100000"/>
              </a:lnSpc>
            </a:pPr>
            <a:r>
              <a:rPr sz="350" b="1" i="1" dirty="0">
                <a:solidFill>
                  <a:srgbClr val="231F20"/>
                </a:solidFill>
                <a:latin typeface="Times New Roman"/>
                <a:cs typeface="Times New Roman"/>
              </a:rPr>
              <a:t>Nectine-4:</a:t>
            </a:r>
            <a:r>
              <a:rPr sz="350" b="1" i="1" spc="50" dirty="0">
                <a:solidFill>
                  <a:srgbClr val="231F20"/>
                </a:solidFill>
                <a:latin typeface="Times New Roman"/>
                <a:cs typeface="Times New Roman"/>
              </a:rPr>
              <a:t> </a:t>
            </a:r>
            <a:r>
              <a:rPr sz="350" b="1" i="1" dirty="0">
                <a:solidFill>
                  <a:srgbClr val="231F20"/>
                </a:solidFill>
                <a:latin typeface="Times New Roman"/>
                <a:cs typeface="Times New Roman"/>
              </a:rPr>
              <a:t>Nouvelle</a:t>
            </a:r>
            <a:r>
              <a:rPr sz="350" b="1" i="1" spc="50" dirty="0">
                <a:solidFill>
                  <a:srgbClr val="231F20"/>
                </a:solidFill>
                <a:latin typeface="Times New Roman"/>
                <a:cs typeface="Times New Roman"/>
              </a:rPr>
              <a:t> </a:t>
            </a:r>
            <a:r>
              <a:rPr sz="350" b="1" i="1" dirty="0">
                <a:solidFill>
                  <a:srgbClr val="231F20"/>
                </a:solidFill>
                <a:latin typeface="Times New Roman"/>
                <a:cs typeface="Times New Roman"/>
              </a:rPr>
              <a:t>cible</a:t>
            </a:r>
            <a:r>
              <a:rPr sz="350" b="1" i="1" spc="50" dirty="0">
                <a:solidFill>
                  <a:srgbClr val="231F20"/>
                </a:solidFill>
                <a:latin typeface="Times New Roman"/>
                <a:cs typeface="Times New Roman"/>
              </a:rPr>
              <a:t> </a:t>
            </a:r>
            <a:r>
              <a:rPr sz="350" b="1" i="1" dirty="0">
                <a:solidFill>
                  <a:srgbClr val="231F20"/>
                </a:solidFill>
                <a:latin typeface="Times New Roman"/>
                <a:cs typeface="Times New Roman"/>
              </a:rPr>
              <a:t>dans</a:t>
            </a:r>
            <a:r>
              <a:rPr sz="350" b="1" i="1" spc="50" dirty="0">
                <a:solidFill>
                  <a:srgbClr val="231F20"/>
                </a:solidFill>
                <a:latin typeface="Times New Roman"/>
                <a:cs typeface="Times New Roman"/>
              </a:rPr>
              <a:t> </a:t>
            </a:r>
            <a:r>
              <a:rPr sz="350" b="1" i="1" spc="-10" dirty="0">
                <a:solidFill>
                  <a:srgbClr val="231F20"/>
                </a:solidFill>
                <a:latin typeface="Times New Roman"/>
                <a:cs typeface="Times New Roman"/>
              </a:rPr>
              <a:t>l’immunothérapie</a:t>
            </a:r>
            <a:r>
              <a:rPr sz="350" b="1" i="1" spc="50" dirty="0">
                <a:solidFill>
                  <a:srgbClr val="231F20"/>
                </a:solidFill>
                <a:latin typeface="Times New Roman"/>
                <a:cs typeface="Times New Roman"/>
              </a:rPr>
              <a:t> </a:t>
            </a:r>
            <a:r>
              <a:rPr sz="350" b="1" i="1" dirty="0">
                <a:solidFill>
                  <a:srgbClr val="231F20"/>
                </a:solidFill>
                <a:latin typeface="Times New Roman"/>
                <a:cs typeface="Times New Roman"/>
              </a:rPr>
              <a:t>du</a:t>
            </a:r>
            <a:r>
              <a:rPr sz="350" b="1" i="1" spc="55" dirty="0">
                <a:solidFill>
                  <a:srgbClr val="231F20"/>
                </a:solidFill>
                <a:latin typeface="Times New Roman"/>
                <a:cs typeface="Times New Roman"/>
              </a:rPr>
              <a:t> </a:t>
            </a:r>
            <a:r>
              <a:rPr sz="350" b="1" i="1" dirty="0">
                <a:solidFill>
                  <a:srgbClr val="231F20"/>
                </a:solidFill>
                <a:latin typeface="Times New Roman"/>
                <a:cs typeface="Times New Roman"/>
              </a:rPr>
              <a:t>cancer</a:t>
            </a:r>
            <a:r>
              <a:rPr sz="350" b="1" i="1" spc="50" dirty="0">
                <a:solidFill>
                  <a:srgbClr val="231F20"/>
                </a:solidFill>
                <a:latin typeface="Times New Roman"/>
                <a:cs typeface="Times New Roman"/>
              </a:rPr>
              <a:t> </a:t>
            </a:r>
            <a:r>
              <a:rPr sz="350" b="1" i="1" dirty="0">
                <a:solidFill>
                  <a:srgbClr val="231F20"/>
                </a:solidFill>
                <a:latin typeface="Times New Roman"/>
                <a:cs typeface="Times New Roman"/>
              </a:rPr>
              <a:t>du</a:t>
            </a:r>
            <a:r>
              <a:rPr sz="350" b="1" i="1" spc="50" dirty="0">
                <a:solidFill>
                  <a:srgbClr val="231F20"/>
                </a:solidFill>
                <a:latin typeface="Times New Roman"/>
                <a:cs typeface="Times New Roman"/>
              </a:rPr>
              <a:t> </a:t>
            </a:r>
            <a:r>
              <a:rPr sz="350" b="1" i="1" spc="-10" dirty="0">
                <a:solidFill>
                  <a:srgbClr val="231F20"/>
                </a:solidFill>
                <a:latin typeface="Times New Roman"/>
                <a:cs typeface="Times New Roman"/>
              </a:rPr>
              <a:t>sein.</a:t>
            </a:r>
            <a:endParaRPr sz="350">
              <a:latin typeface="Times New Roman"/>
              <a:cs typeface="Times New Roman"/>
            </a:endParaRPr>
          </a:p>
        </p:txBody>
      </p:sp>
      <p:sp>
        <p:nvSpPr>
          <p:cNvPr id="1029" name="object 1029"/>
          <p:cNvSpPr txBox="1"/>
          <p:nvPr/>
        </p:nvSpPr>
        <p:spPr>
          <a:xfrm>
            <a:off x="9936811" y="792459"/>
            <a:ext cx="2936240" cy="1974214"/>
          </a:xfrm>
          <a:prstGeom prst="rect">
            <a:avLst/>
          </a:prstGeom>
          <a:ln w="6350">
            <a:solidFill>
              <a:srgbClr val="000000"/>
            </a:solidFill>
          </a:ln>
        </p:spPr>
        <p:txBody>
          <a:bodyPr vert="horz" wrap="square" lIns="0" tIns="22225" rIns="0" bIns="0" rtlCol="0">
            <a:spAutoFit/>
          </a:bodyPr>
          <a:lstStyle/>
          <a:p>
            <a:pPr>
              <a:lnSpc>
                <a:spcPct val="100000"/>
              </a:lnSpc>
              <a:spcBef>
                <a:spcPts val="175"/>
              </a:spcBef>
            </a:pPr>
            <a:endParaRPr sz="2800">
              <a:latin typeface="Times New Roman"/>
              <a:cs typeface="Times New Roman"/>
            </a:endParaRPr>
          </a:p>
          <a:p>
            <a:pPr marL="57785" marR="137795" algn="ctr">
              <a:lnSpc>
                <a:spcPct val="108200"/>
              </a:lnSpc>
            </a:pPr>
            <a:r>
              <a:rPr sz="2800" spc="114" dirty="0">
                <a:latin typeface="Palatino Linotype"/>
                <a:cs typeface="Palatino Linotype"/>
              </a:rPr>
              <a:t>Module </a:t>
            </a:r>
            <a:r>
              <a:rPr sz="2800" spc="150" dirty="0">
                <a:latin typeface="Palatino Linotype"/>
                <a:cs typeface="Palatino Linotype"/>
              </a:rPr>
              <a:t>d’Immunologie</a:t>
            </a:r>
            <a:endParaRPr sz="2800">
              <a:latin typeface="Palatino Linotype"/>
              <a:cs typeface="Palatino Linotype"/>
            </a:endParaRPr>
          </a:p>
          <a:p>
            <a:pPr marR="110489" algn="ctr">
              <a:lnSpc>
                <a:spcPts val="894"/>
              </a:lnSpc>
              <a:spcBef>
                <a:spcPts val="610"/>
              </a:spcBef>
            </a:pPr>
            <a:r>
              <a:rPr sz="750" dirty="0">
                <a:latin typeface="Times New Roman"/>
                <a:cs typeface="Times New Roman"/>
              </a:rPr>
              <a:t>2eme</a:t>
            </a:r>
            <a:r>
              <a:rPr sz="750" spc="70" dirty="0">
                <a:latin typeface="Times New Roman"/>
                <a:cs typeface="Times New Roman"/>
              </a:rPr>
              <a:t> </a:t>
            </a:r>
            <a:r>
              <a:rPr sz="750" dirty="0">
                <a:latin typeface="Times New Roman"/>
                <a:cs typeface="Times New Roman"/>
              </a:rPr>
              <a:t>Année</a:t>
            </a:r>
            <a:r>
              <a:rPr sz="750" spc="70" dirty="0">
                <a:latin typeface="Times New Roman"/>
                <a:cs typeface="Times New Roman"/>
              </a:rPr>
              <a:t> </a:t>
            </a:r>
            <a:r>
              <a:rPr sz="750" spc="-10" dirty="0">
                <a:latin typeface="Times New Roman"/>
                <a:cs typeface="Times New Roman"/>
              </a:rPr>
              <a:t>Licence</a:t>
            </a:r>
            <a:endParaRPr sz="750">
              <a:latin typeface="Times New Roman"/>
              <a:cs typeface="Times New Roman"/>
            </a:endParaRPr>
          </a:p>
          <a:p>
            <a:pPr marL="549910" marR="660400" algn="ctr">
              <a:lnSpc>
                <a:spcPts val="890"/>
              </a:lnSpc>
              <a:spcBef>
                <a:spcPts val="35"/>
              </a:spcBef>
            </a:pPr>
            <a:r>
              <a:rPr sz="750" dirty="0">
                <a:latin typeface="Times New Roman"/>
                <a:cs typeface="Times New Roman"/>
              </a:rPr>
              <a:t>Tronc</a:t>
            </a:r>
            <a:r>
              <a:rPr sz="750" spc="85" dirty="0">
                <a:latin typeface="Times New Roman"/>
                <a:cs typeface="Times New Roman"/>
              </a:rPr>
              <a:t> </a:t>
            </a:r>
            <a:r>
              <a:rPr sz="750" dirty="0">
                <a:latin typeface="Times New Roman"/>
                <a:cs typeface="Times New Roman"/>
              </a:rPr>
              <a:t>Commun</a:t>
            </a:r>
            <a:r>
              <a:rPr sz="750" spc="85" dirty="0">
                <a:latin typeface="Times New Roman"/>
                <a:cs typeface="Times New Roman"/>
              </a:rPr>
              <a:t> </a:t>
            </a:r>
            <a:r>
              <a:rPr sz="750" dirty="0">
                <a:latin typeface="Times New Roman"/>
                <a:cs typeface="Times New Roman"/>
              </a:rPr>
              <a:t>des</a:t>
            </a:r>
            <a:r>
              <a:rPr sz="750" spc="85" dirty="0">
                <a:latin typeface="Times New Roman"/>
                <a:cs typeface="Times New Roman"/>
              </a:rPr>
              <a:t> </a:t>
            </a:r>
            <a:r>
              <a:rPr sz="750" dirty="0">
                <a:latin typeface="Times New Roman"/>
                <a:cs typeface="Times New Roman"/>
              </a:rPr>
              <a:t>Sciences</a:t>
            </a:r>
            <a:r>
              <a:rPr sz="750" spc="85" dirty="0">
                <a:latin typeface="Times New Roman"/>
                <a:cs typeface="Times New Roman"/>
              </a:rPr>
              <a:t> </a:t>
            </a:r>
            <a:r>
              <a:rPr sz="750" dirty="0">
                <a:latin typeface="Times New Roman"/>
                <a:cs typeface="Times New Roman"/>
              </a:rPr>
              <a:t>de</a:t>
            </a:r>
            <a:r>
              <a:rPr sz="750" spc="85" dirty="0">
                <a:latin typeface="Times New Roman"/>
                <a:cs typeface="Times New Roman"/>
              </a:rPr>
              <a:t> </a:t>
            </a:r>
            <a:r>
              <a:rPr sz="750" dirty="0">
                <a:latin typeface="Times New Roman"/>
                <a:cs typeface="Times New Roman"/>
              </a:rPr>
              <a:t>la</a:t>
            </a:r>
            <a:r>
              <a:rPr sz="750" spc="85" dirty="0">
                <a:latin typeface="Times New Roman"/>
                <a:cs typeface="Times New Roman"/>
              </a:rPr>
              <a:t> </a:t>
            </a:r>
            <a:r>
              <a:rPr sz="750" spc="-10" dirty="0">
                <a:latin typeface="Times New Roman"/>
                <a:cs typeface="Times New Roman"/>
              </a:rPr>
              <a:t>Nature</a:t>
            </a:r>
            <a:r>
              <a:rPr sz="750" spc="500" dirty="0">
                <a:latin typeface="Times New Roman"/>
                <a:cs typeface="Times New Roman"/>
              </a:rPr>
              <a:t> </a:t>
            </a:r>
            <a:r>
              <a:rPr sz="750" spc="10" dirty="0">
                <a:latin typeface="Times New Roman"/>
                <a:cs typeface="Times New Roman"/>
              </a:rPr>
              <a:t>Année</a:t>
            </a:r>
            <a:r>
              <a:rPr sz="750" spc="75" dirty="0">
                <a:latin typeface="Times New Roman"/>
                <a:cs typeface="Times New Roman"/>
              </a:rPr>
              <a:t> </a:t>
            </a:r>
            <a:r>
              <a:rPr sz="750" spc="10" dirty="0">
                <a:latin typeface="Times New Roman"/>
                <a:cs typeface="Times New Roman"/>
              </a:rPr>
              <a:t>universitaire</a:t>
            </a:r>
            <a:r>
              <a:rPr sz="750" spc="80" dirty="0">
                <a:latin typeface="Times New Roman"/>
                <a:cs typeface="Times New Roman"/>
              </a:rPr>
              <a:t> </a:t>
            </a:r>
            <a:r>
              <a:rPr sz="750" spc="10" dirty="0">
                <a:latin typeface="Times New Roman"/>
                <a:cs typeface="Times New Roman"/>
              </a:rPr>
              <a:t>2014-</a:t>
            </a:r>
            <a:r>
              <a:rPr sz="750" spc="-20" dirty="0">
                <a:latin typeface="Times New Roman"/>
                <a:cs typeface="Times New Roman"/>
              </a:rPr>
              <a:t>2015</a:t>
            </a:r>
            <a:endParaRPr sz="750">
              <a:latin typeface="Times New Roman"/>
              <a:cs typeface="Times New Roman"/>
            </a:endParaRPr>
          </a:p>
          <a:p>
            <a:pPr marR="110489" algn="ctr">
              <a:lnSpc>
                <a:spcPct val="100000"/>
              </a:lnSpc>
            </a:pPr>
            <a:r>
              <a:rPr sz="750" b="1" spc="55" dirty="0">
                <a:latin typeface="Times New Roman"/>
                <a:cs typeface="Times New Roman"/>
              </a:rPr>
              <a:t>Dr</a:t>
            </a:r>
            <a:r>
              <a:rPr sz="750" b="1" spc="90" dirty="0">
                <a:latin typeface="Times New Roman"/>
                <a:cs typeface="Times New Roman"/>
              </a:rPr>
              <a:t> </a:t>
            </a:r>
            <a:r>
              <a:rPr sz="750" b="1" dirty="0">
                <a:latin typeface="Times New Roman"/>
                <a:cs typeface="Times New Roman"/>
              </a:rPr>
              <a:t>A.Ghidouche</a:t>
            </a:r>
            <a:r>
              <a:rPr sz="750" b="1" spc="95" dirty="0">
                <a:latin typeface="Times New Roman"/>
                <a:cs typeface="Times New Roman"/>
              </a:rPr>
              <a:t> </a:t>
            </a:r>
            <a:r>
              <a:rPr sz="750" b="1" dirty="0">
                <a:latin typeface="Times New Roman"/>
                <a:cs typeface="Times New Roman"/>
              </a:rPr>
              <a:t>/</a:t>
            </a:r>
            <a:r>
              <a:rPr sz="750" b="1" spc="95" dirty="0">
                <a:latin typeface="Times New Roman"/>
                <a:cs typeface="Times New Roman"/>
              </a:rPr>
              <a:t> </a:t>
            </a:r>
            <a:r>
              <a:rPr sz="750" b="1" spc="55" dirty="0">
                <a:latin typeface="Times New Roman"/>
                <a:cs typeface="Times New Roman"/>
              </a:rPr>
              <a:t>Dr</a:t>
            </a:r>
            <a:r>
              <a:rPr sz="750" b="1" spc="95" dirty="0">
                <a:latin typeface="Times New Roman"/>
                <a:cs typeface="Times New Roman"/>
              </a:rPr>
              <a:t> </a:t>
            </a:r>
            <a:r>
              <a:rPr sz="750" b="1" dirty="0">
                <a:latin typeface="Times New Roman"/>
                <a:cs typeface="Times New Roman"/>
              </a:rPr>
              <a:t>D.Ait-</a:t>
            </a:r>
            <a:r>
              <a:rPr sz="750" b="1" spc="-25" dirty="0">
                <a:latin typeface="Times New Roman"/>
                <a:cs typeface="Times New Roman"/>
              </a:rPr>
              <a:t>Ali</a:t>
            </a:r>
            <a:endParaRPr sz="750">
              <a:latin typeface="Times New Roman"/>
              <a:cs typeface="Times New Roman"/>
            </a:endParaRPr>
          </a:p>
        </p:txBody>
      </p:sp>
      <p:grpSp>
        <p:nvGrpSpPr>
          <p:cNvPr id="1030" name="object 1030"/>
          <p:cNvGrpSpPr/>
          <p:nvPr/>
        </p:nvGrpSpPr>
        <p:grpSpPr>
          <a:xfrm>
            <a:off x="9943472" y="3406195"/>
            <a:ext cx="1092835" cy="1301750"/>
            <a:chOff x="9943472" y="3406195"/>
            <a:chExt cx="1092835" cy="1301750"/>
          </a:xfrm>
        </p:grpSpPr>
        <p:pic>
          <p:nvPicPr>
            <p:cNvPr id="1031" name="object 1031"/>
            <p:cNvPicPr/>
            <p:nvPr/>
          </p:nvPicPr>
          <p:blipFill>
            <a:blip r:embed="rId69" cstate="print"/>
            <a:stretch>
              <a:fillRect/>
            </a:stretch>
          </p:blipFill>
          <p:spPr>
            <a:xfrm>
              <a:off x="9943472" y="3406195"/>
              <a:ext cx="95258" cy="85733"/>
            </a:xfrm>
            <a:prstGeom prst="rect">
              <a:avLst/>
            </a:prstGeom>
          </p:spPr>
        </p:pic>
        <p:pic>
          <p:nvPicPr>
            <p:cNvPr id="1032" name="object 1032"/>
            <p:cNvPicPr/>
            <p:nvPr/>
          </p:nvPicPr>
          <p:blipFill>
            <a:blip r:embed="rId70" cstate="print"/>
            <a:stretch>
              <a:fillRect/>
            </a:stretch>
          </p:blipFill>
          <p:spPr>
            <a:xfrm>
              <a:off x="9979944" y="3522106"/>
              <a:ext cx="1055881" cy="1185489"/>
            </a:xfrm>
            <a:prstGeom prst="rect">
              <a:avLst/>
            </a:prstGeom>
          </p:spPr>
        </p:pic>
      </p:grpSp>
      <p:grpSp>
        <p:nvGrpSpPr>
          <p:cNvPr id="1033" name="object 1033"/>
          <p:cNvGrpSpPr/>
          <p:nvPr/>
        </p:nvGrpSpPr>
        <p:grpSpPr>
          <a:xfrm>
            <a:off x="11991485" y="3599694"/>
            <a:ext cx="815975" cy="561975"/>
            <a:chOff x="11991485" y="3599694"/>
            <a:chExt cx="815975" cy="561975"/>
          </a:xfrm>
        </p:grpSpPr>
        <p:pic>
          <p:nvPicPr>
            <p:cNvPr id="1034" name="object 1034"/>
            <p:cNvPicPr/>
            <p:nvPr/>
          </p:nvPicPr>
          <p:blipFill>
            <a:blip r:embed="rId71" cstate="print"/>
            <a:stretch>
              <a:fillRect/>
            </a:stretch>
          </p:blipFill>
          <p:spPr>
            <a:xfrm>
              <a:off x="11994387" y="3602597"/>
              <a:ext cx="809998" cy="555664"/>
            </a:xfrm>
            <a:prstGeom prst="rect">
              <a:avLst/>
            </a:prstGeom>
          </p:spPr>
        </p:pic>
        <p:sp>
          <p:nvSpPr>
            <p:cNvPr id="1035" name="object 1035"/>
            <p:cNvSpPr/>
            <p:nvPr/>
          </p:nvSpPr>
          <p:spPr>
            <a:xfrm>
              <a:off x="11994387" y="3602596"/>
              <a:ext cx="810260" cy="556260"/>
            </a:xfrm>
            <a:custGeom>
              <a:avLst/>
              <a:gdLst/>
              <a:ahLst/>
              <a:cxnLst/>
              <a:rect l="l" t="t" r="r" b="b"/>
              <a:pathLst>
                <a:path w="810259" h="556260">
                  <a:moveTo>
                    <a:pt x="0" y="0"/>
                  </a:moveTo>
                  <a:lnTo>
                    <a:pt x="809998" y="0"/>
                  </a:lnTo>
                  <a:lnTo>
                    <a:pt x="809998" y="555664"/>
                  </a:lnTo>
                  <a:lnTo>
                    <a:pt x="0" y="555664"/>
                  </a:lnTo>
                  <a:lnTo>
                    <a:pt x="0" y="0"/>
                  </a:lnTo>
                  <a:close/>
                </a:path>
              </a:pathLst>
            </a:custGeom>
            <a:ln w="5804">
              <a:solidFill>
                <a:srgbClr val="000000"/>
              </a:solidFill>
            </a:ln>
          </p:spPr>
          <p:txBody>
            <a:bodyPr wrap="square" lIns="0" tIns="0" rIns="0" bIns="0" rtlCol="0"/>
            <a:lstStyle/>
            <a:p>
              <a:endParaRPr/>
            </a:p>
          </p:txBody>
        </p:sp>
      </p:grpSp>
      <p:grpSp>
        <p:nvGrpSpPr>
          <p:cNvPr id="1036" name="object 1036"/>
          <p:cNvGrpSpPr/>
          <p:nvPr/>
        </p:nvGrpSpPr>
        <p:grpSpPr>
          <a:xfrm>
            <a:off x="11118364" y="3588891"/>
            <a:ext cx="791210" cy="583565"/>
            <a:chOff x="11118364" y="3588891"/>
            <a:chExt cx="791210" cy="583565"/>
          </a:xfrm>
        </p:grpSpPr>
        <p:pic>
          <p:nvPicPr>
            <p:cNvPr id="1037" name="object 1037"/>
            <p:cNvPicPr/>
            <p:nvPr/>
          </p:nvPicPr>
          <p:blipFill>
            <a:blip r:embed="rId72" cstate="print"/>
            <a:stretch>
              <a:fillRect/>
            </a:stretch>
          </p:blipFill>
          <p:spPr>
            <a:xfrm>
              <a:off x="11121266" y="3591794"/>
              <a:ext cx="784777" cy="577271"/>
            </a:xfrm>
            <a:prstGeom prst="rect">
              <a:avLst/>
            </a:prstGeom>
          </p:spPr>
        </p:pic>
        <p:sp>
          <p:nvSpPr>
            <p:cNvPr id="1038" name="object 1038"/>
            <p:cNvSpPr/>
            <p:nvPr/>
          </p:nvSpPr>
          <p:spPr>
            <a:xfrm>
              <a:off x="11121266" y="3591793"/>
              <a:ext cx="784860" cy="577850"/>
            </a:xfrm>
            <a:custGeom>
              <a:avLst/>
              <a:gdLst/>
              <a:ahLst/>
              <a:cxnLst/>
              <a:rect l="l" t="t" r="r" b="b"/>
              <a:pathLst>
                <a:path w="784859" h="577850">
                  <a:moveTo>
                    <a:pt x="0" y="0"/>
                  </a:moveTo>
                  <a:lnTo>
                    <a:pt x="784777" y="0"/>
                  </a:lnTo>
                  <a:lnTo>
                    <a:pt x="784777" y="577271"/>
                  </a:lnTo>
                  <a:lnTo>
                    <a:pt x="0" y="577271"/>
                  </a:lnTo>
                  <a:lnTo>
                    <a:pt x="0" y="0"/>
                  </a:lnTo>
                  <a:close/>
                </a:path>
              </a:pathLst>
            </a:custGeom>
            <a:ln w="5804">
              <a:solidFill>
                <a:srgbClr val="000000"/>
              </a:solidFill>
            </a:ln>
          </p:spPr>
          <p:txBody>
            <a:bodyPr wrap="square" lIns="0" tIns="0" rIns="0" bIns="0" rtlCol="0"/>
            <a:lstStyle/>
            <a:p>
              <a:endParaRPr/>
            </a:p>
          </p:txBody>
        </p:sp>
      </p:grpSp>
      <p:sp>
        <p:nvSpPr>
          <p:cNvPr id="1039" name="object 1039"/>
          <p:cNvSpPr txBox="1"/>
          <p:nvPr/>
        </p:nvSpPr>
        <p:spPr>
          <a:xfrm>
            <a:off x="9936811" y="2852164"/>
            <a:ext cx="2936240" cy="2202180"/>
          </a:xfrm>
          <a:prstGeom prst="rect">
            <a:avLst/>
          </a:prstGeom>
          <a:ln w="6350">
            <a:solidFill>
              <a:srgbClr val="000000"/>
            </a:solidFill>
          </a:ln>
        </p:spPr>
        <p:txBody>
          <a:bodyPr vert="horz" wrap="square" lIns="0" tIns="0" rIns="0" bIns="0" rtlCol="0">
            <a:spAutoFit/>
          </a:bodyPr>
          <a:lstStyle/>
          <a:p>
            <a:pPr marR="26670" algn="ctr">
              <a:lnSpc>
                <a:spcPts val="1265"/>
              </a:lnSpc>
            </a:pPr>
            <a:r>
              <a:rPr sz="1200" b="1" dirty="0">
                <a:solidFill>
                  <a:srgbClr val="1D33DF"/>
                </a:solidFill>
                <a:latin typeface="Palatino Linotype"/>
                <a:cs typeface="Palatino Linotype"/>
              </a:rPr>
              <a:t>Chapitre</a:t>
            </a:r>
            <a:r>
              <a:rPr sz="1200" b="1" spc="65" dirty="0">
                <a:solidFill>
                  <a:srgbClr val="1D33DF"/>
                </a:solidFill>
                <a:latin typeface="Palatino Linotype"/>
                <a:cs typeface="Palatino Linotype"/>
              </a:rPr>
              <a:t> </a:t>
            </a:r>
            <a:r>
              <a:rPr sz="1200" b="1" dirty="0">
                <a:solidFill>
                  <a:srgbClr val="1D33DF"/>
                </a:solidFill>
                <a:latin typeface="Palatino Linotype"/>
                <a:cs typeface="Palatino Linotype"/>
              </a:rPr>
              <a:t>II</a:t>
            </a:r>
            <a:r>
              <a:rPr sz="1200" b="1" spc="65" dirty="0">
                <a:solidFill>
                  <a:srgbClr val="1D33DF"/>
                </a:solidFill>
                <a:latin typeface="Palatino Linotype"/>
                <a:cs typeface="Palatino Linotype"/>
              </a:rPr>
              <a:t> </a:t>
            </a:r>
            <a:r>
              <a:rPr sz="1200" b="1" dirty="0">
                <a:solidFill>
                  <a:srgbClr val="1D33DF"/>
                </a:solidFill>
                <a:latin typeface="Palatino Linotype"/>
                <a:cs typeface="Palatino Linotype"/>
              </a:rPr>
              <a:t>:</a:t>
            </a:r>
            <a:r>
              <a:rPr sz="1200" b="1" spc="70" dirty="0">
                <a:solidFill>
                  <a:srgbClr val="1D33DF"/>
                </a:solidFill>
                <a:latin typeface="Palatino Linotype"/>
                <a:cs typeface="Palatino Linotype"/>
              </a:rPr>
              <a:t> </a:t>
            </a:r>
            <a:r>
              <a:rPr sz="1200" b="1" dirty="0">
                <a:solidFill>
                  <a:srgbClr val="1D33DF"/>
                </a:solidFill>
                <a:latin typeface="Palatino Linotype"/>
                <a:cs typeface="Palatino Linotype"/>
              </a:rPr>
              <a:t>Lignée</a:t>
            </a:r>
            <a:r>
              <a:rPr sz="1200" b="1" spc="65" dirty="0">
                <a:solidFill>
                  <a:srgbClr val="1D33DF"/>
                </a:solidFill>
                <a:latin typeface="Palatino Linotype"/>
                <a:cs typeface="Palatino Linotype"/>
              </a:rPr>
              <a:t> </a:t>
            </a:r>
            <a:r>
              <a:rPr sz="1200" b="1" dirty="0">
                <a:solidFill>
                  <a:srgbClr val="1D33DF"/>
                </a:solidFill>
                <a:latin typeface="Palatino Linotype"/>
                <a:cs typeface="Palatino Linotype"/>
              </a:rPr>
              <a:t>lymphoïde</a:t>
            </a:r>
            <a:r>
              <a:rPr sz="1200" b="1" spc="440" dirty="0">
                <a:solidFill>
                  <a:srgbClr val="1D33DF"/>
                </a:solidFill>
                <a:latin typeface="Palatino Linotype"/>
                <a:cs typeface="Palatino Linotype"/>
              </a:rPr>
              <a:t> </a:t>
            </a:r>
            <a:r>
              <a:rPr sz="1200" b="1" spc="-50" dirty="0">
                <a:solidFill>
                  <a:srgbClr val="1D33DF"/>
                </a:solidFill>
                <a:latin typeface="Palatino Linotype"/>
                <a:cs typeface="Palatino Linotype"/>
              </a:rPr>
              <a:t>&amp;</a:t>
            </a:r>
            <a:endParaRPr sz="1200">
              <a:latin typeface="Palatino Linotype"/>
              <a:cs typeface="Palatino Linotype"/>
            </a:endParaRPr>
          </a:p>
          <a:p>
            <a:pPr marR="26670" algn="ctr">
              <a:lnSpc>
                <a:spcPct val="100000"/>
              </a:lnSpc>
              <a:spcBef>
                <a:spcPts val="180"/>
              </a:spcBef>
            </a:pPr>
            <a:r>
              <a:rPr sz="1200" b="1" dirty="0">
                <a:solidFill>
                  <a:srgbClr val="1D33DF"/>
                </a:solidFill>
                <a:latin typeface="Palatino Linotype"/>
                <a:cs typeface="Palatino Linotype"/>
              </a:rPr>
              <a:t>immunité</a:t>
            </a:r>
            <a:r>
              <a:rPr sz="1200" b="1" spc="130" dirty="0">
                <a:solidFill>
                  <a:srgbClr val="1D33DF"/>
                </a:solidFill>
                <a:latin typeface="Palatino Linotype"/>
                <a:cs typeface="Palatino Linotype"/>
              </a:rPr>
              <a:t> </a:t>
            </a:r>
            <a:r>
              <a:rPr sz="1200" b="1" spc="-10" dirty="0">
                <a:solidFill>
                  <a:srgbClr val="1D33DF"/>
                </a:solidFill>
                <a:latin typeface="Palatino Linotype"/>
                <a:cs typeface="Palatino Linotype"/>
              </a:rPr>
              <a:t>adaptative</a:t>
            </a:r>
            <a:endParaRPr sz="1200">
              <a:latin typeface="Palatino Linotype"/>
              <a:cs typeface="Palatino Linotype"/>
            </a:endParaRPr>
          </a:p>
          <a:p>
            <a:pPr marL="8890">
              <a:lnSpc>
                <a:spcPct val="100000"/>
              </a:lnSpc>
              <a:spcBef>
                <a:spcPts val="60"/>
              </a:spcBef>
            </a:pPr>
            <a:r>
              <a:rPr sz="900" b="1" dirty="0">
                <a:latin typeface="Georgia"/>
                <a:cs typeface="Georgia"/>
              </a:rPr>
              <a:t>I)</a:t>
            </a:r>
            <a:r>
              <a:rPr sz="900" b="1" spc="-15" dirty="0">
                <a:latin typeface="Georgia"/>
                <a:cs typeface="Georgia"/>
              </a:rPr>
              <a:t> </a:t>
            </a:r>
            <a:r>
              <a:rPr sz="900" b="1" spc="-10" dirty="0">
                <a:latin typeface="Georgia"/>
                <a:cs typeface="Georgia"/>
              </a:rPr>
              <a:t>Génération</a:t>
            </a:r>
            <a:r>
              <a:rPr sz="900" b="1" spc="-15" dirty="0">
                <a:latin typeface="Georgia"/>
                <a:cs typeface="Georgia"/>
              </a:rPr>
              <a:t> </a:t>
            </a:r>
            <a:r>
              <a:rPr sz="900" b="1" dirty="0">
                <a:latin typeface="Georgia"/>
                <a:cs typeface="Georgia"/>
              </a:rPr>
              <a:t>des</a:t>
            </a:r>
            <a:r>
              <a:rPr sz="900" b="1" spc="-15" dirty="0">
                <a:latin typeface="Georgia"/>
                <a:cs typeface="Georgia"/>
              </a:rPr>
              <a:t> </a:t>
            </a:r>
            <a:r>
              <a:rPr sz="900" b="1" spc="-10" dirty="0">
                <a:latin typeface="Georgia"/>
                <a:cs typeface="Georgia"/>
              </a:rPr>
              <a:t>cellules</a:t>
            </a:r>
            <a:r>
              <a:rPr sz="900" b="1" spc="-15" dirty="0">
                <a:latin typeface="Georgia"/>
                <a:cs typeface="Georgia"/>
              </a:rPr>
              <a:t> </a:t>
            </a:r>
            <a:r>
              <a:rPr sz="900" b="1" dirty="0">
                <a:latin typeface="Georgia"/>
                <a:cs typeface="Georgia"/>
              </a:rPr>
              <a:t>de</a:t>
            </a:r>
            <a:r>
              <a:rPr sz="900" b="1" spc="-15" dirty="0">
                <a:latin typeface="Georgia"/>
                <a:cs typeface="Georgia"/>
              </a:rPr>
              <a:t> </a:t>
            </a:r>
            <a:r>
              <a:rPr sz="900" b="1" dirty="0">
                <a:latin typeface="Georgia"/>
                <a:cs typeface="Georgia"/>
              </a:rPr>
              <a:t>la</a:t>
            </a:r>
            <a:r>
              <a:rPr sz="900" b="1" spc="-10" dirty="0">
                <a:latin typeface="Georgia"/>
                <a:cs typeface="Georgia"/>
              </a:rPr>
              <a:t> </a:t>
            </a:r>
            <a:r>
              <a:rPr sz="900" b="1" dirty="0">
                <a:latin typeface="Georgia"/>
                <a:cs typeface="Georgia"/>
              </a:rPr>
              <a:t>lignée</a:t>
            </a:r>
            <a:r>
              <a:rPr sz="900" b="1" spc="-15" dirty="0">
                <a:latin typeface="Georgia"/>
                <a:cs typeface="Georgia"/>
              </a:rPr>
              <a:t> </a:t>
            </a:r>
            <a:r>
              <a:rPr sz="900" b="1" spc="-10" dirty="0">
                <a:latin typeface="Georgia"/>
                <a:cs typeface="Georgia"/>
              </a:rPr>
              <a:t>lymphoïde</a:t>
            </a:r>
            <a:endParaRPr sz="900">
              <a:latin typeface="Georgia"/>
              <a:cs typeface="Georgia"/>
            </a:endParaRPr>
          </a:p>
          <a:p>
            <a:pPr marL="120650">
              <a:lnSpc>
                <a:spcPct val="100000"/>
              </a:lnSpc>
              <a:spcBef>
                <a:spcPts val="280"/>
              </a:spcBef>
            </a:pPr>
            <a:r>
              <a:rPr sz="600" b="1" spc="-10" dirty="0">
                <a:solidFill>
                  <a:srgbClr val="1753CE"/>
                </a:solidFill>
                <a:latin typeface="Georgia"/>
                <a:cs typeface="Georgia"/>
              </a:rPr>
              <a:t>Cellules</a:t>
            </a:r>
            <a:r>
              <a:rPr sz="600" b="1" spc="25" dirty="0">
                <a:solidFill>
                  <a:srgbClr val="1753CE"/>
                </a:solidFill>
                <a:latin typeface="Georgia"/>
                <a:cs typeface="Georgia"/>
              </a:rPr>
              <a:t> </a:t>
            </a:r>
            <a:r>
              <a:rPr sz="600" b="1" spc="-25" dirty="0">
                <a:solidFill>
                  <a:srgbClr val="1753CE"/>
                </a:solidFill>
                <a:latin typeface="Georgia"/>
                <a:cs typeface="Georgia"/>
              </a:rPr>
              <a:t>NK</a:t>
            </a:r>
            <a:endParaRPr sz="600">
              <a:latin typeface="Georgia"/>
              <a:cs typeface="Georgia"/>
            </a:endParaRPr>
          </a:p>
          <a:p>
            <a:pPr>
              <a:lnSpc>
                <a:spcPct val="100000"/>
              </a:lnSpc>
            </a:pPr>
            <a:endParaRPr sz="600">
              <a:latin typeface="Georgia"/>
              <a:cs typeface="Georgia"/>
            </a:endParaRPr>
          </a:p>
          <a:p>
            <a:pPr>
              <a:lnSpc>
                <a:spcPct val="100000"/>
              </a:lnSpc>
            </a:pPr>
            <a:endParaRPr sz="600">
              <a:latin typeface="Georgia"/>
              <a:cs typeface="Georgia"/>
            </a:endParaRPr>
          </a:p>
          <a:p>
            <a:pPr>
              <a:lnSpc>
                <a:spcPct val="100000"/>
              </a:lnSpc>
            </a:pPr>
            <a:endParaRPr sz="600">
              <a:latin typeface="Georgia"/>
              <a:cs typeface="Georgia"/>
            </a:endParaRPr>
          </a:p>
          <a:p>
            <a:pPr>
              <a:lnSpc>
                <a:spcPct val="100000"/>
              </a:lnSpc>
            </a:pPr>
            <a:endParaRPr sz="600">
              <a:latin typeface="Georgia"/>
              <a:cs typeface="Georgia"/>
            </a:endParaRPr>
          </a:p>
          <a:p>
            <a:pPr>
              <a:lnSpc>
                <a:spcPct val="100000"/>
              </a:lnSpc>
            </a:pPr>
            <a:endParaRPr sz="600">
              <a:latin typeface="Georgia"/>
              <a:cs typeface="Georgia"/>
            </a:endParaRPr>
          </a:p>
          <a:p>
            <a:pPr>
              <a:lnSpc>
                <a:spcPct val="100000"/>
              </a:lnSpc>
            </a:pPr>
            <a:endParaRPr sz="600">
              <a:latin typeface="Georgia"/>
              <a:cs typeface="Georgia"/>
            </a:endParaRPr>
          </a:p>
          <a:p>
            <a:pPr>
              <a:lnSpc>
                <a:spcPct val="100000"/>
              </a:lnSpc>
            </a:pPr>
            <a:endParaRPr sz="600">
              <a:latin typeface="Georgia"/>
              <a:cs typeface="Georgia"/>
            </a:endParaRPr>
          </a:p>
          <a:p>
            <a:pPr>
              <a:lnSpc>
                <a:spcPct val="100000"/>
              </a:lnSpc>
              <a:spcBef>
                <a:spcPts val="165"/>
              </a:spcBef>
            </a:pPr>
            <a:endParaRPr sz="600">
              <a:latin typeface="Georgia"/>
              <a:cs typeface="Georgia"/>
            </a:endParaRPr>
          </a:p>
          <a:p>
            <a:pPr marL="1233170" marR="134620">
              <a:lnSpc>
                <a:spcPct val="114300"/>
              </a:lnSpc>
              <a:spcBef>
                <a:spcPts val="5"/>
              </a:spcBef>
              <a:tabLst>
                <a:tab pos="2110105" algn="l"/>
              </a:tabLst>
            </a:pPr>
            <a:r>
              <a:rPr sz="600" i="1" spc="-10" dirty="0">
                <a:latin typeface="Georgia"/>
                <a:cs typeface="Georgia"/>
              </a:rPr>
              <a:t>Interaction</a:t>
            </a:r>
            <a:r>
              <a:rPr sz="600" i="1" spc="-5" dirty="0">
                <a:latin typeface="Georgia"/>
                <a:cs typeface="Georgia"/>
              </a:rPr>
              <a:t> </a:t>
            </a:r>
            <a:r>
              <a:rPr sz="600" i="1" dirty="0">
                <a:latin typeface="Georgia"/>
                <a:cs typeface="Georgia"/>
              </a:rPr>
              <a:t>avec </a:t>
            </a:r>
            <a:r>
              <a:rPr sz="600" i="1" spc="-25" dirty="0">
                <a:latin typeface="Georgia"/>
                <a:cs typeface="Georgia"/>
              </a:rPr>
              <a:t>les</a:t>
            </a:r>
            <a:r>
              <a:rPr sz="600" i="1" dirty="0">
                <a:latin typeface="Georgia"/>
                <a:cs typeface="Georgia"/>
              </a:rPr>
              <a:t>	</a:t>
            </a:r>
            <a:r>
              <a:rPr sz="600" i="1" spc="-10" dirty="0">
                <a:latin typeface="Georgia"/>
                <a:cs typeface="Georgia"/>
              </a:rPr>
              <a:t>Interaction</a:t>
            </a:r>
            <a:r>
              <a:rPr sz="600" i="1" spc="-5" dirty="0">
                <a:latin typeface="Georgia"/>
                <a:cs typeface="Georgia"/>
              </a:rPr>
              <a:t> </a:t>
            </a:r>
            <a:r>
              <a:rPr sz="600" i="1" dirty="0">
                <a:latin typeface="Georgia"/>
                <a:cs typeface="Georgia"/>
              </a:rPr>
              <a:t>avec </a:t>
            </a:r>
            <a:r>
              <a:rPr sz="600" i="1" spc="-25" dirty="0">
                <a:latin typeface="Georgia"/>
                <a:cs typeface="Georgia"/>
              </a:rPr>
              <a:t>des</a:t>
            </a:r>
            <a:r>
              <a:rPr sz="600" i="1" spc="500" dirty="0">
                <a:latin typeface="Georgia"/>
                <a:cs typeface="Georgia"/>
              </a:rPr>
              <a:t> </a:t>
            </a:r>
            <a:r>
              <a:rPr sz="600" i="1" spc="-10" dirty="0">
                <a:latin typeface="Georgia"/>
                <a:cs typeface="Georgia"/>
              </a:rPr>
              <a:t>molécules</a:t>
            </a:r>
            <a:r>
              <a:rPr sz="600" i="1" spc="5" dirty="0">
                <a:latin typeface="Georgia"/>
                <a:cs typeface="Georgia"/>
              </a:rPr>
              <a:t> </a:t>
            </a:r>
            <a:r>
              <a:rPr sz="600" i="1" spc="-25" dirty="0">
                <a:latin typeface="Georgia"/>
                <a:cs typeface="Georgia"/>
              </a:rPr>
              <a:t>HLA</a:t>
            </a:r>
            <a:r>
              <a:rPr sz="600" i="1" dirty="0">
                <a:latin typeface="Georgia"/>
                <a:cs typeface="Georgia"/>
              </a:rPr>
              <a:t>	</a:t>
            </a:r>
            <a:r>
              <a:rPr sz="600" i="1" spc="-10" dirty="0">
                <a:latin typeface="Georgia"/>
                <a:cs typeface="Georgia"/>
              </a:rPr>
              <a:t>molécules </a:t>
            </a:r>
            <a:r>
              <a:rPr sz="600" i="1" dirty="0">
                <a:latin typeface="Georgia"/>
                <a:cs typeface="Georgia"/>
              </a:rPr>
              <a:t>de</a:t>
            </a:r>
            <a:r>
              <a:rPr sz="600" i="1" spc="-10" dirty="0">
                <a:latin typeface="Georgia"/>
                <a:cs typeface="Georgia"/>
              </a:rPr>
              <a:t> </a:t>
            </a:r>
            <a:r>
              <a:rPr sz="600" i="1" spc="-25" dirty="0">
                <a:latin typeface="Georgia"/>
                <a:cs typeface="Georgia"/>
              </a:rPr>
              <a:t>CMH</a:t>
            </a:r>
            <a:endParaRPr sz="600">
              <a:latin typeface="Georgia"/>
              <a:cs typeface="Georgia"/>
            </a:endParaRPr>
          </a:p>
          <a:p>
            <a:pPr marL="2110105" marR="45085">
              <a:lnSpc>
                <a:spcPct val="114300"/>
              </a:lnSpc>
            </a:pPr>
            <a:r>
              <a:rPr sz="600" i="1" spc="-10" dirty="0">
                <a:latin typeface="Georgia"/>
                <a:cs typeface="Georgia"/>
              </a:rPr>
              <a:t>induite</a:t>
            </a:r>
            <a:r>
              <a:rPr sz="600" i="1" spc="-20" dirty="0">
                <a:latin typeface="Georgia"/>
                <a:cs typeface="Georgia"/>
              </a:rPr>
              <a:t> </a:t>
            </a:r>
            <a:r>
              <a:rPr sz="600" i="1" dirty="0">
                <a:latin typeface="Georgia"/>
                <a:cs typeface="Georgia"/>
              </a:rPr>
              <a:t>dans</a:t>
            </a:r>
            <a:r>
              <a:rPr sz="600" i="1" spc="-15" dirty="0">
                <a:latin typeface="Georgia"/>
                <a:cs typeface="Georgia"/>
              </a:rPr>
              <a:t> </a:t>
            </a:r>
            <a:r>
              <a:rPr sz="600" i="1" dirty="0">
                <a:latin typeface="Georgia"/>
                <a:cs typeface="Georgia"/>
              </a:rPr>
              <a:t>un</a:t>
            </a:r>
            <a:r>
              <a:rPr sz="600" i="1" spc="-15" dirty="0">
                <a:latin typeface="Georgia"/>
                <a:cs typeface="Georgia"/>
              </a:rPr>
              <a:t> </a:t>
            </a:r>
            <a:r>
              <a:rPr sz="600" i="1" dirty="0">
                <a:latin typeface="Georgia"/>
                <a:cs typeface="Georgia"/>
              </a:rPr>
              <a:t>état</a:t>
            </a:r>
            <a:r>
              <a:rPr sz="600" i="1" spc="-20" dirty="0">
                <a:latin typeface="Georgia"/>
                <a:cs typeface="Georgia"/>
              </a:rPr>
              <a:t> </a:t>
            </a:r>
            <a:r>
              <a:rPr sz="600" i="1" spc="-25" dirty="0">
                <a:latin typeface="Georgia"/>
                <a:cs typeface="Georgia"/>
              </a:rPr>
              <a:t>de</a:t>
            </a:r>
            <a:r>
              <a:rPr sz="600" i="1" spc="500" dirty="0">
                <a:latin typeface="Georgia"/>
                <a:cs typeface="Georgia"/>
              </a:rPr>
              <a:t> </a:t>
            </a:r>
            <a:r>
              <a:rPr sz="600" i="1" spc="-10" dirty="0">
                <a:latin typeface="Georgia"/>
                <a:cs typeface="Georgia"/>
              </a:rPr>
              <a:t>stresse</a:t>
            </a:r>
            <a:r>
              <a:rPr sz="600" i="1" spc="5" dirty="0">
                <a:latin typeface="Georgia"/>
                <a:cs typeface="Georgia"/>
              </a:rPr>
              <a:t> </a:t>
            </a:r>
            <a:r>
              <a:rPr sz="450" i="1" dirty="0">
                <a:latin typeface="Georgia"/>
                <a:cs typeface="Georgia"/>
              </a:rPr>
              <a:t>(famille</a:t>
            </a:r>
            <a:r>
              <a:rPr sz="450" i="1" spc="10" dirty="0">
                <a:latin typeface="Georgia"/>
                <a:cs typeface="Georgia"/>
              </a:rPr>
              <a:t> </a:t>
            </a:r>
            <a:r>
              <a:rPr sz="450" i="1" spc="-20" dirty="0">
                <a:latin typeface="Georgia"/>
                <a:cs typeface="Georgia"/>
              </a:rPr>
              <a:t>MIC)</a:t>
            </a:r>
            <a:endParaRPr sz="450">
              <a:latin typeface="Georgia"/>
              <a:cs typeface="Georgia"/>
            </a:endParaRPr>
          </a:p>
          <a:p>
            <a:pPr>
              <a:lnSpc>
                <a:spcPct val="100000"/>
              </a:lnSpc>
            </a:pPr>
            <a:endParaRPr sz="600">
              <a:latin typeface="Georgia"/>
              <a:cs typeface="Georgia"/>
            </a:endParaRPr>
          </a:p>
          <a:p>
            <a:pPr>
              <a:lnSpc>
                <a:spcPct val="100000"/>
              </a:lnSpc>
            </a:pPr>
            <a:endParaRPr sz="600">
              <a:latin typeface="Georgia"/>
              <a:cs typeface="Georgia"/>
            </a:endParaRPr>
          </a:p>
          <a:p>
            <a:pPr>
              <a:lnSpc>
                <a:spcPct val="100000"/>
              </a:lnSpc>
            </a:pPr>
            <a:endParaRPr sz="600">
              <a:latin typeface="Georgia"/>
              <a:cs typeface="Georgia"/>
            </a:endParaRPr>
          </a:p>
          <a:p>
            <a:pPr>
              <a:lnSpc>
                <a:spcPct val="100000"/>
              </a:lnSpc>
              <a:spcBef>
                <a:spcPts val="40"/>
              </a:spcBef>
            </a:pPr>
            <a:endParaRPr sz="600">
              <a:latin typeface="Georgia"/>
              <a:cs typeface="Georgia"/>
            </a:endParaRPr>
          </a:p>
          <a:p>
            <a:pPr marR="2540" algn="r">
              <a:lnSpc>
                <a:spcPct val="100000"/>
              </a:lnSpc>
            </a:pPr>
            <a:r>
              <a:rPr sz="400" i="1" dirty="0">
                <a:latin typeface="Times New Roman"/>
                <a:cs typeface="Times New Roman"/>
              </a:rPr>
              <a:t>Dr</a:t>
            </a:r>
            <a:r>
              <a:rPr sz="400" i="1" spc="100" dirty="0">
                <a:latin typeface="Times New Roman"/>
                <a:cs typeface="Times New Roman"/>
              </a:rPr>
              <a:t> </a:t>
            </a:r>
            <a:r>
              <a:rPr sz="400" i="1" dirty="0">
                <a:latin typeface="Times New Roman"/>
                <a:cs typeface="Times New Roman"/>
              </a:rPr>
              <a:t>A.Ghidouche</a:t>
            </a:r>
            <a:r>
              <a:rPr sz="400" i="1" spc="100" dirty="0">
                <a:latin typeface="Times New Roman"/>
                <a:cs typeface="Times New Roman"/>
              </a:rPr>
              <a:t> </a:t>
            </a:r>
            <a:r>
              <a:rPr sz="400" i="1" spc="65" dirty="0">
                <a:latin typeface="Times New Roman"/>
                <a:cs typeface="Times New Roman"/>
              </a:rPr>
              <a:t>/</a:t>
            </a:r>
            <a:r>
              <a:rPr sz="400" i="1" spc="100" dirty="0">
                <a:latin typeface="Times New Roman"/>
                <a:cs typeface="Times New Roman"/>
              </a:rPr>
              <a:t> </a:t>
            </a:r>
            <a:r>
              <a:rPr sz="400" i="1" dirty="0">
                <a:latin typeface="Times New Roman"/>
                <a:cs typeface="Times New Roman"/>
              </a:rPr>
              <a:t>Dr</a:t>
            </a:r>
            <a:r>
              <a:rPr sz="400" i="1" spc="100" dirty="0">
                <a:latin typeface="Times New Roman"/>
                <a:cs typeface="Times New Roman"/>
              </a:rPr>
              <a:t> </a:t>
            </a:r>
            <a:r>
              <a:rPr sz="400" i="1" dirty="0">
                <a:latin typeface="Times New Roman"/>
                <a:cs typeface="Times New Roman"/>
              </a:rPr>
              <a:t>D.Ait-Ali</a:t>
            </a:r>
            <a:r>
              <a:rPr sz="400" i="1" spc="100" dirty="0">
                <a:latin typeface="Times New Roman"/>
                <a:cs typeface="Times New Roman"/>
              </a:rPr>
              <a:t> </a:t>
            </a:r>
            <a:r>
              <a:rPr sz="400" i="1" dirty="0">
                <a:latin typeface="Times New Roman"/>
                <a:cs typeface="Times New Roman"/>
              </a:rPr>
              <a:t>2014-</a:t>
            </a:r>
            <a:r>
              <a:rPr sz="400" i="1" spc="-20" dirty="0">
                <a:latin typeface="Times New Roman"/>
                <a:cs typeface="Times New Roman"/>
              </a:rPr>
              <a:t>2015</a:t>
            </a:r>
            <a:endParaRPr sz="400">
              <a:latin typeface="Times New Roman"/>
              <a:cs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1400" y="304800"/>
            <a:ext cx="9085580" cy="1600438"/>
          </a:xfrm>
        </p:spPr>
        <p:txBody>
          <a:bodyPr/>
          <a:lstStyle/>
          <a:p>
            <a:pPr algn="ctr"/>
            <a:r>
              <a:rPr lang="fr-FR" sz="6000" b="1" dirty="0" smtClean="0">
                <a:solidFill>
                  <a:srgbClr val="00B0F0"/>
                </a:solidFill>
                <a:latin typeface="Times New Roman" pitchFamily="18" charset="0"/>
                <a:cs typeface="Times New Roman" pitchFamily="18" charset="0"/>
              </a:rPr>
              <a:t>Résumé scientifique</a:t>
            </a:r>
            <a:r>
              <a:rPr lang="fr-FR" b="1" dirty="0" smtClean="0">
                <a:solidFill>
                  <a:srgbClr val="00B0F0"/>
                </a:solidFill>
                <a:latin typeface="Times New Roman" pitchFamily="18" charset="0"/>
                <a:cs typeface="Times New Roman" pitchFamily="18" charset="0"/>
              </a:rPr>
              <a:t/>
            </a:r>
            <a:br>
              <a:rPr lang="fr-FR" b="1" dirty="0" smtClean="0">
                <a:solidFill>
                  <a:srgbClr val="00B0F0"/>
                </a:solidFill>
                <a:latin typeface="Times New Roman" pitchFamily="18" charset="0"/>
                <a:cs typeface="Times New Roman" pitchFamily="18" charset="0"/>
              </a:rPr>
            </a:br>
            <a:endParaRPr lang="fr-FR" dirty="0"/>
          </a:p>
        </p:txBody>
      </p:sp>
      <p:sp>
        <p:nvSpPr>
          <p:cNvPr id="3" name="Espace réservé du texte 2"/>
          <p:cNvSpPr>
            <a:spLocks noGrp="1"/>
          </p:cNvSpPr>
          <p:nvPr>
            <p:ph type="body" idx="1"/>
          </p:nvPr>
        </p:nvSpPr>
        <p:spPr>
          <a:xfrm>
            <a:off x="482600" y="1320522"/>
            <a:ext cx="12287250" cy="8433078"/>
          </a:xfrm>
        </p:spPr>
        <p:txBody>
          <a:bodyPr/>
          <a:lstStyle/>
          <a:p>
            <a:pPr fontAlgn="base">
              <a:buFont typeface="Arial" pitchFamily="34" charset="0"/>
              <a:buChar char="•"/>
            </a:pPr>
            <a:r>
              <a:rPr lang="fr-FR" sz="4000" dirty="0" smtClean="0">
                <a:latin typeface="Times New Roman" pitchFamily="18" charset="0"/>
                <a:cs typeface="Times New Roman" pitchFamily="18" charset="0"/>
              </a:rPr>
              <a:t>Le résumé est une brève synthèse de l’article, offrant aux lecteurs un aperçu de son contenu. </a:t>
            </a:r>
          </a:p>
          <a:p>
            <a:pPr fontAlgn="base">
              <a:buFont typeface="Arial" pitchFamily="34" charset="0"/>
              <a:buChar char="•"/>
            </a:pPr>
            <a:endParaRPr lang="fr-FR" sz="4000" dirty="0" smtClean="0">
              <a:latin typeface="Times New Roman" pitchFamily="18" charset="0"/>
              <a:cs typeface="Times New Roman" pitchFamily="18" charset="0"/>
            </a:endParaRPr>
          </a:p>
          <a:p>
            <a:pPr fontAlgn="base">
              <a:buFont typeface="Arial" pitchFamily="34" charset="0"/>
              <a:buChar char="•"/>
            </a:pPr>
            <a:r>
              <a:rPr lang="fr-FR" sz="4000" dirty="0" smtClean="0">
                <a:latin typeface="Times New Roman" pitchFamily="18" charset="0"/>
                <a:cs typeface="Times New Roman" pitchFamily="18" charset="0"/>
              </a:rPr>
              <a:t>De nombreuses revues exigent que des résumés soient rédigés avant la publication des articles.</a:t>
            </a:r>
          </a:p>
          <a:p>
            <a:pPr fontAlgn="base">
              <a:buFont typeface="Arial" pitchFamily="34" charset="0"/>
              <a:buChar char="•"/>
            </a:pPr>
            <a:endParaRPr lang="fr-FR" sz="4000" dirty="0" smtClean="0">
              <a:latin typeface="Times New Roman" pitchFamily="18" charset="0"/>
              <a:cs typeface="Times New Roman" pitchFamily="18" charset="0"/>
            </a:endParaRPr>
          </a:p>
          <a:p>
            <a:pPr fontAlgn="base">
              <a:buFont typeface="Arial" pitchFamily="34" charset="0"/>
              <a:buChar char="•"/>
            </a:pPr>
            <a:r>
              <a:rPr lang="fr-FR" sz="4000" dirty="0" smtClean="0">
                <a:latin typeface="Times New Roman" pitchFamily="18" charset="0"/>
                <a:cs typeface="Times New Roman" pitchFamily="18" charset="0"/>
              </a:rPr>
              <a:t> Grâce au résumé, l’article scientifique a gagné en visibilité : son contenu peut être identifié plus rapidement, sa diffusion est plus facile et son référencement optimisée.</a:t>
            </a:r>
          </a:p>
          <a:p>
            <a:pPr fontAlgn="base">
              <a:buFont typeface="Arial" pitchFamily="34" charset="0"/>
              <a:buChar char="•"/>
            </a:pPr>
            <a:endParaRPr lang="fr-FR" sz="4000" dirty="0" smtClean="0">
              <a:latin typeface="Times New Roman" pitchFamily="18" charset="0"/>
              <a:cs typeface="Times New Roman" pitchFamily="18" charset="0"/>
            </a:endParaRPr>
          </a:p>
          <a:p>
            <a:pPr fontAlgn="base"/>
            <a:r>
              <a:rPr lang="fr-FR" sz="4000" dirty="0" smtClean="0">
                <a:latin typeface="Times New Roman" pitchFamily="18" charset="0"/>
                <a:cs typeface="Times New Roman" pitchFamily="18" charset="0"/>
              </a:rPr>
              <a:t>Ne le confondez pas avec l’introduction : le but du résumé est de passer en revue l’ensemble de l’article, y compris la méthode, les résultats et la conclusion.</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0"/>
            <a:ext cx="12287250" cy="1015663"/>
          </a:xfrm>
        </p:spPr>
        <p:txBody>
          <a:bodyPr/>
          <a:lstStyle/>
          <a:p>
            <a:pPr algn="ctr"/>
            <a:r>
              <a:rPr lang="fr-FR" sz="6600" b="1" dirty="0" smtClean="0">
                <a:solidFill>
                  <a:srgbClr val="00B0F0"/>
                </a:solidFill>
                <a:latin typeface="Times New Roman" pitchFamily="18" charset="0"/>
                <a:cs typeface="Times New Roman" pitchFamily="18" charset="0"/>
              </a:rPr>
              <a:t>Résumé scientifique</a:t>
            </a:r>
            <a:endParaRPr lang="fr-FR" sz="6600" b="1" dirty="0">
              <a:solidFill>
                <a:srgbClr val="00B0F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0" y="2667000"/>
            <a:ext cx="7091743" cy="678974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6417532" y="2819400"/>
            <a:ext cx="6358668" cy="65341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944</TotalTime>
  <Words>16577</Words>
  <Application>Microsoft Office PowerPoint</Application>
  <PresentationFormat>Personnalisé</PresentationFormat>
  <Paragraphs>2165</Paragraphs>
  <Slides>57</Slides>
  <Notes>0</Notes>
  <HiddenSlides>0</HiddenSlides>
  <MMClips>0</MMClips>
  <ScaleCrop>false</ScaleCrop>
  <HeadingPairs>
    <vt:vector size="4" baseType="variant">
      <vt:variant>
        <vt:lpstr>Thème</vt:lpstr>
      </vt:variant>
      <vt:variant>
        <vt:i4>1</vt:i4>
      </vt:variant>
      <vt:variant>
        <vt:lpstr>Titres des diapositives</vt:lpstr>
      </vt:variant>
      <vt:variant>
        <vt:i4>57</vt:i4>
      </vt:variant>
    </vt:vector>
  </HeadingPairs>
  <TitlesOfParts>
    <vt:vector size="58" baseType="lpstr">
      <vt:lpstr>Office Theme</vt:lpstr>
      <vt:lpstr>Diapositive 1</vt:lpstr>
      <vt:lpstr>De quoi parlons nous ?</vt:lpstr>
      <vt:lpstr>De quoi parlons nous ?</vt:lpstr>
      <vt:lpstr>De quoi parlons nous ? La communication est une fonction innée chez l’humain, toutefois la communication scientifique doit être optimisé et donc répondre à certains impératifs (Quintilien &amp; Lasswell)</vt:lpstr>
      <vt:lpstr>De quoi parlons nous ? La communication est une fonction innée chez l’humain, toutefois la communication scientifique doit être optimisé et donc répondre à certains impératifs (Quintilien &amp; Lasswell)</vt:lpstr>
      <vt:lpstr>Diapositive 6</vt:lpstr>
      <vt:lpstr>De quoi parlons nous ?</vt:lpstr>
      <vt:lpstr>Résumé scientifique </vt:lpstr>
      <vt:lpstr>Diapositive 9</vt:lpstr>
      <vt:lpstr>Diapositive 10</vt:lpstr>
      <vt:lpstr>Diapositive 11</vt:lpstr>
      <vt:lpstr>Poster scientifique </vt:lpstr>
      <vt:lpstr>Diapositive 13</vt:lpstr>
      <vt:lpstr>Diapositive 14</vt:lpstr>
      <vt:lpstr>Diapositive 15</vt:lpstr>
      <vt:lpstr>Diapositive 16</vt:lpstr>
      <vt:lpstr>Diapositive 17</vt:lpstr>
      <vt:lpstr>Diapositive 18</vt:lpstr>
      <vt:lpstr>Outils de la communication scientifique ?</vt:lpstr>
      <vt:lpstr>Outils de la communication scientifique ?</vt:lpstr>
      <vt:lpstr>Outils de la communication scientifique ?</vt:lpstr>
      <vt:lpstr>Outils de la communication scientifique ?</vt:lpstr>
      <vt:lpstr>Outils de la communication scientifique ?</vt:lpstr>
      <vt:lpstr>Diapositive 24</vt:lpstr>
      <vt:lpstr>Diapositive 25</vt:lpstr>
      <vt:lpstr>Diapositive 26</vt:lpstr>
      <vt:lpstr>Diapositive 27</vt:lpstr>
      <vt:lpstr>Diapositive 28</vt:lpstr>
      <vt:lpstr>Diapositive 29</vt:lpstr>
      <vt:lpstr>Diapositive 30</vt:lpstr>
      <vt:lpstr>Outils de la communication scientifique ? Article scientifique</vt:lpstr>
      <vt:lpstr>Outils de la communication scientifique ?</vt:lpstr>
      <vt:lpstr>Outils de la communication scientifique ?</vt:lpstr>
      <vt:lpstr>Outils de la communication scientifique ?</vt:lpstr>
      <vt:lpstr>Outils de la communication scientifique ?</vt:lpstr>
      <vt:lpstr>Outils de la communication scientifique ?</vt:lpstr>
      <vt:lpstr>Outils de la communication scientifique ?</vt:lpstr>
      <vt:lpstr>Outils de la communication scientifique ?</vt:lpstr>
      <vt:lpstr>Outils de la communication scientifique ?</vt:lpstr>
      <vt:lpstr>Outils de la communication scientifique ?</vt:lpstr>
      <vt:lpstr>Outils de la communication scientifique ? Article scientifique</vt:lpstr>
      <vt:lpstr>Outils de la communication scientifique ?</vt:lpstr>
      <vt:lpstr>Outils de la communication scientifique ? Manuscrit ou rapport</vt:lpstr>
      <vt:lpstr>Outils de la communication scientifique ?</vt:lpstr>
      <vt:lpstr>Outils de la communication scientifique ?</vt:lpstr>
      <vt:lpstr>Diapositive 46</vt:lpstr>
      <vt:lpstr>Diapositive 47</vt:lpstr>
      <vt:lpstr>Diapositive 48</vt:lpstr>
      <vt:lpstr>Diapositive 49</vt:lpstr>
      <vt:lpstr>Diapositive 50</vt:lpstr>
      <vt:lpstr>Diapositive 51</vt:lpstr>
      <vt:lpstr>Outils de la communication scientifique ?</vt:lpstr>
      <vt:lpstr>Diapositive 53</vt:lpstr>
      <vt:lpstr>Diapositive 54</vt:lpstr>
      <vt:lpstr>Diapositive 55</vt:lpstr>
      <vt:lpstr>Le résumé se met sur le dos de la dernière page du manuscrit </vt:lpstr>
      <vt:lpstr>Diapositive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user</cp:lastModifiedBy>
  <cp:revision>88</cp:revision>
  <dcterms:created xsi:type="dcterms:W3CDTF">2023-09-02T14:42:08Z</dcterms:created>
  <dcterms:modified xsi:type="dcterms:W3CDTF">2023-12-09T19:52:01Z</dcterms:modified>
</cp:coreProperties>
</file>